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21"/>
  </p:notesMasterIdLst>
  <p:sldIdLst>
    <p:sldId id="256" r:id="rId2"/>
    <p:sldId id="258" r:id="rId3"/>
    <p:sldId id="261" r:id="rId4"/>
    <p:sldId id="277" r:id="rId5"/>
    <p:sldId id="267" r:id="rId6"/>
    <p:sldId id="269" r:id="rId7"/>
    <p:sldId id="279" r:id="rId8"/>
    <p:sldId id="274" r:id="rId9"/>
    <p:sldId id="284" r:id="rId10"/>
    <p:sldId id="276" r:id="rId11"/>
    <p:sldId id="280" r:id="rId12"/>
    <p:sldId id="272" r:id="rId13"/>
    <p:sldId id="275" r:id="rId14"/>
    <p:sldId id="281" r:id="rId15"/>
    <p:sldId id="286" r:id="rId16"/>
    <p:sldId id="288" r:id="rId17"/>
    <p:sldId id="282" r:id="rId18"/>
    <p:sldId id="270" r:id="rId19"/>
    <p:sldId id="285" r:id="rId20"/>
  </p:sldIdLst>
  <p:sldSz cx="9144000" cy="5143500" type="screen16x9"/>
  <p:notesSz cx="6858000" cy="9144000"/>
  <p:embeddedFontLst>
    <p:embeddedFont>
      <p:font typeface="Actor" panose="020B0604020202020204" charset="-78"/>
      <p:regular r:id="rId22"/>
    </p:embeddedFont>
    <p:embeddedFont>
      <p:font typeface="Aharoni" panose="02010803020104030203" pitchFamily="2" charset="-79"/>
      <p:bold r:id="rId23"/>
    </p:embeddedFont>
    <p:embeddedFont>
      <p:font typeface="Amasis MT Pro" panose="02040504050005020304" pitchFamily="18" charset="0"/>
      <p:regular r:id="rId24"/>
      <p:bold r:id="rId25"/>
      <p:italic r:id="rId26"/>
      <p:boldItalic r:id="rId27"/>
    </p:embeddedFont>
    <p:embeddedFont>
      <p:font typeface="Bahiana" panose="020B0604020202020204" charset="0"/>
      <p:regular r:id="rId28"/>
    </p:embeddedFont>
    <p:embeddedFont>
      <p:font typeface="Bahnschrift Condensed" panose="020B0502040204020203" pitchFamily="34" charset="0"/>
      <p:regular r:id="rId29"/>
      <p:bold r:id="rId30"/>
    </p:embeddedFont>
    <p:embeddedFont>
      <p:font typeface="Barlow Condensed Medium" panose="00000606000000000000" pitchFamily="2" charset="0"/>
      <p:regular r:id="rId31"/>
      <p:italic r:id="rId32"/>
    </p:embeddedFont>
    <p:embeddedFont>
      <p:font typeface="Bebas Neue" panose="020B0606020202050201" pitchFamily="34" charset="0"/>
      <p:regular r:id="rId33"/>
    </p:embeddedFont>
    <p:embeddedFont>
      <p:font typeface="Candara" panose="020E0502030303020204" pitchFamily="34" charset="0"/>
      <p:regular r:id="rId34"/>
      <p:bold r:id="rId35"/>
      <p:italic r:id="rId36"/>
      <p:boldItalic r:id="rId37"/>
    </p:embeddedFont>
    <p:embeddedFont>
      <p:font typeface="Handlee" panose="02000000000000000000" pitchFamily="2" charset="0"/>
      <p:regular r:id="rId38"/>
    </p:embeddedFont>
    <p:embeddedFont>
      <p:font typeface="Nunito Light" pitchFamily="2" charset="0"/>
      <p:regular r:id="rId39"/>
      <p:italic r:id="rId40"/>
    </p:embeddedFont>
    <p:embeddedFont>
      <p:font typeface="Red Hat Display" panose="020B0604020202020204" charset="0"/>
      <p:regular r:id="rId41"/>
      <p:bold r:id="rId42"/>
      <p:italic r:id="rId43"/>
      <p:boldItalic r:id="rId44"/>
    </p:embeddedFont>
    <p:embeddedFont>
      <p:font typeface="Selawik Semibold" panose="020B0702040204020203" pitchFamily="34" charset="0"/>
      <p:bold r:id="rId4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B741E"/>
    <a:srgbClr val="EEB500"/>
    <a:srgbClr val="000000"/>
    <a:srgbClr val="D2A000"/>
    <a:srgbClr val="A2CC38"/>
    <a:srgbClr val="136A9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3824F30-B7D7-43C9-B7A4-6BC850E44B64}">
  <a:tblStyle styleId="{A3824F30-B7D7-43C9-B7A4-6BC850E44B6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0" d="100"/>
          <a:sy n="70" d="100"/>
        </p:scale>
        <p:origin x="1108" y="13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5.fntdata"/><Relationship Id="rId39" Type="http://schemas.openxmlformats.org/officeDocument/2006/relationships/font" Target="fonts/font18.fntdata"/><Relationship Id="rId3" Type="http://schemas.openxmlformats.org/officeDocument/2006/relationships/slide" Target="slides/slide2.xml"/><Relationship Id="rId21" Type="http://schemas.openxmlformats.org/officeDocument/2006/relationships/notesMaster" Target="notesMasters/notesMaster1.xml"/><Relationship Id="rId34" Type="http://schemas.openxmlformats.org/officeDocument/2006/relationships/font" Target="fonts/font13.fntdata"/><Relationship Id="rId42" Type="http://schemas.openxmlformats.org/officeDocument/2006/relationships/font" Target="fonts/font21.fntdata"/><Relationship Id="rId47"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4.fntdata"/><Relationship Id="rId33" Type="http://schemas.openxmlformats.org/officeDocument/2006/relationships/font" Target="fonts/font12.fntdata"/><Relationship Id="rId38" Type="http://schemas.openxmlformats.org/officeDocument/2006/relationships/font" Target="fonts/font17.fntdata"/><Relationship Id="rId46"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8.fntdata"/><Relationship Id="rId41"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32" Type="http://schemas.openxmlformats.org/officeDocument/2006/relationships/font" Target="fonts/font11.fntdata"/><Relationship Id="rId37" Type="http://schemas.openxmlformats.org/officeDocument/2006/relationships/font" Target="fonts/font16.fntdata"/><Relationship Id="rId40" Type="http://schemas.openxmlformats.org/officeDocument/2006/relationships/font" Target="fonts/font19.fntdata"/><Relationship Id="rId45" Type="http://schemas.openxmlformats.org/officeDocument/2006/relationships/font" Target="fonts/font24.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font" Target="fonts/font7.fntdata"/><Relationship Id="rId36" Type="http://schemas.openxmlformats.org/officeDocument/2006/relationships/font" Target="fonts/font15.fntdata"/><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0.fntdata"/><Relationship Id="rId44" Type="http://schemas.openxmlformats.org/officeDocument/2006/relationships/font" Target="fonts/font2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font" Target="fonts/font9.fntdata"/><Relationship Id="rId35" Type="http://schemas.openxmlformats.org/officeDocument/2006/relationships/font" Target="fonts/font14.fntdata"/><Relationship Id="rId43" Type="http://schemas.openxmlformats.org/officeDocument/2006/relationships/font" Target="fonts/font22.fntdata"/><Relationship Id="rId48" Type="http://schemas.openxmlformats.org/officeDocument/2006/relationships/theme" Target="theme/theme1.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149ecc948a3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149ecc948a3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
        <p:cNvGrpSpPr/>
        <p:nvPr/>
      </p:nvGrpSpPr>
      <p:grpSpPr>
        <a:xfrm>
          <a:off x="0" y="0"/>
          <a:ext cx="0" cy="0"/>
          <a:chOff x="0" y="0"/>
          <a:chExt cx="0" cy="0"/>
        </a:xfrm>
      </p:grpSpPr>
      <p:sp>
        <p:nvSpPr>
          <p:cNvPr id="865" name="Google Shape;865;g151134c44ed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 name="Google Shape;866;g151134c44ed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150333718eb_0_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150333718eb_0_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
        <p:cNvGrpSpPr/>
        <p:nvPr/>
      </p:nvGrpSpPr>
      <p:grpSpPr>
        <a:xfrm>
          <a:off x="0" y="0"/>
          <a:ext cx="0" cy="0"/>
          <a:chOff x="0" y="0"/>
          <a:chExt cx="0" cy="0"/>
        </a:xfrm>
      </p:grpSpPr>
      <p:sp>
        <p:nvSpPr>
          <p:cNvPr id="761" name="Google Shape;761;g14b075c7ee9_1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 name="Google Shape;762;g14b075c7ee9_1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138f0093e54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138f0093e54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151134c44ed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 name="Google Shape;967;g151134c44ed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
        <p:cNvGrpSpPr/>
        <p:nvPr/>
      </p:nvGrpSpPr>
      <p:grpSpPr>
        <a:xfrm>
          <a:off x="0" y="0"/>
          <a:ext cx="0" cy="0"/>
          <a:chOff x="0" y="0"/>
          <a:chExt cx="0" cy="0"/>
        </a:xfrm>
      </p:grpSpPr>
      <p:sp>
        <p:nvSpPr>
          <p:cNvPr id="1045" name="Google Shape;1045;g151134c44ed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 name="Google Shape;1046;g151134c44ed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6"/>
        <p:cNvGrpSpPr/>
        <p:nvPr/>
      </p:nvGrpSpPr>
      <p:grpSpPr>
        <a:xfrm>
          <a:off x="0" y="0"/>
          <a:ext cx="0" cy="0"/>
          <a:chOff x="0" y="0"/>
          <a:chExt cx="0" cy="0"/>
        </a:xfrm>
      </p:grpSpPr>
      <p:sp>
        <p:nvSpPr>
          <p:cNvPr id="4307" name="Google Shape;4307;g151134c44ed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8" name="Google Shape;4308;g151134c44ed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
        <p:cNvGrpSpPr/>
        <p:nvPr/>
      </p:nvGrpSpPr>
      <p:grpSpPr>
        <a:xfrm>
          <a:off x="0" y="0"/>
          <a:ext cx="0" cy="0"/>
          <a:chOff x="0" y="0"/>
          <a:chExt cx="0" cy="0"/>
        </a:xfrm>
      </p:grpSpPr>
      <p:sp>
        <p:nvSpPr>
          <p:cNvPr id="977" name="Google Shape;977;g138e690a5df_0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8" name="Google Shape;978;g138e690a5df_0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
        <p:cNvGrpSpPr/>
        <p:nvPr/>
      </p:nvGrpSpPr>
      <p:grpSpPr>
        <a:xfrm>
          <a:off x="0" y="0"/>
          <a:ext cx="0" cy="0"/>
          <a:chOff x="0" y="0"/>
          <a:chExt cx="0" cy="0"/>
        </a:xfrm>
      </p:grpSpPr>
      <p:sp>
        <p:nvSpPr>
          <p:cNvPr id="749" name="Google Shape;749;g138f0093e54_0_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 name="Google Shape;750;g138f0093e54_0_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
        <p:cNvGrpSpPr/>
        <p:nvPr/>
      </p:nvGrpSpPr>
      <p:grpSpPr>
        <a:xfrm>
          <a:off x="0" y="0"/>
          <a:ext cx="0" cy="0"/>
          <a:chOff x="0" y="0"/>
          <a:chExt cx="0" cy="0"/>
        </a:xfrm>
      </p:grpSpPr>
      <p:sp>
        <p:nvSpPr>
          <p:cNvPr id="1024" name="Google Shape;1024;g151134c44e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 name="Google Shape;1025;g151134c44e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14b782e73b9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14b782e73b9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
        <p:cNvGrpSpPr/>
        <p:nvPr/>
      </p:nvGrpSpPr>
      <p:grpSpPr>
        <a:xfrm>
          <a:off x="0" y="0"/>
          <a:ext cx="0" cy="0"/>
          <a:chOff x="0" y="0"/>
          <a:chExt cx="0" cy="0"/>
        </a:xfrm>
      </p:grpSpPr>
      <p:sp>
        <p:nvSpPr>
          <p:cNvPr id="566" name="Google Shape;566;g150333718eb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 name="Google Shape;567;g150333718eb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
        <p:cNvGrpSpPr/>
        <p:nvPr/>
      </p:nvGrpSpPr>
      <p:grpSpPr>
        <a:xfrm>
          <a:off x="0" y="0"/>
          <a:ext cx="0" cy="0"/>
          <a:chOff x="0" y="0"/>
          <a:chExt cx="0" cy="0"/>
        </a:xfrm>
      </p:grpSpPr>
      <p:sp>
        <p:nvSpPr>
          <p:cNvPr id="881" name="Google Shape;881;g138e690a5df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 name="Google Shape;882;g138e690a5df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
        <p:cNvGrpSpPr/>
        <p:nvPr/>
      </p:nvGrpSpPr>
      <p:grpSpPr>
        <a:xfrm>
          <a:off x="0" y="0"/>
          <a:ext cx="0" cy="0"/>
          <a:chOff x="0" y="0"/>
          <a:chExt cx="0" cy="0"/>
        </a:xfrm>
      </p:grpSpPr>
      <p:sp>
        <p:nvSpPr>
          <p:cNvPr id="713" name="Google Shape;713;g138f0093e54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 name="Google Shape;714;g138f0093e54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38f0093e54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38f0093e54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138e690a5df_0_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138e690a5df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
        <p:cNvGrpSpPr/>
        <p:nvPr/>
      </p:nvGrpSpPr>
      <p:grpSpPr>
        <a:xfrm>
          <a:off x="0" y="0"/>
          <a:ext cx="0" cy="0"/>
          <a:chOff x="0" y="0"/>
          <a:chExt cx="0" cy="0"/>
        </a:xfrm>
      </p:grpSpPr>
      <p:sp>
        <p:nvSpPr>
          <p:cNvPr id="843" name="Google Shape;843;g138f0093e54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 name="Google Shape;844;g138f0093e54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
        <p:cNvGrpSpPr/>
        <p:nvPr/>
      </p:nvGrpSpPr>
      <p:grpSpPr>
        <a:xfrm>
          <a:off x="0" y="0"/>
          <a:ext cx="0" cy="0"/>
          <a:chOff x="0" y="0"/>
          <a:chExt cx="0" cy="0"/>
        </a:xfrm>
      </p:grpSpPr>
      <p:sp>
        <p:nvSpPr>
          <p:cNvPr id="1017" name="Google Shape;1017;g151134c44ed_0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8" name="Google Shape;1018;g151134c44ed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992174">
            <a:off x="1991864" y="262195"/>
            <a:ext cx="604230" cy="17071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1424163">
            <a:off x="4030757" y="559908"/>
            <a:ext cx="774866" cy="213601"/>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694086" y="339860"/>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2116494">
            <a:off x="2484915" y="4357062"/>
            <a:ext cx="455665" cy="493882"/>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txBox="1">
            <a:spLocks noGrp="1"/>
          </p:cNvSpPr>
          <p:nvPr>
            <p:ph type="ctrTitle"/>
          </p:nvPr>
        </p:nvSpPr>
        <p:spPr>
          <a:xfrm>
            <a:off x="1399050" y="1156225"/>
            <a:ext cx="6345900" cy="24504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Clr>
                <a:srgbClr val="191919"/>
              </a:buClr>
              <a:buSzPts val="5200"/>
              <a:buNone/>
              <a:defRPr sz="9600">
                <a:latin typeface="Bahiana"/>
                <a:ea typeface="Bahiana"/>
                <a:cs typeface="Bahiana"/>
                <a:sym typeface="Bahian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4" name="Google Shape;14;p2"/>
          <p:cNvSpPr txBox="1">
            <a:spLocks noGrp="1"/>
          </p:cNvSpPr>
          <p:nvPr>
            <p:ph type="subTitle" idx="1"/>
          </p:nvPr>
        </p:nvSpPr>
        <p:spPr>
          <a:xfrm>
            <a:off x="1399050" y="3729525"/>
            <a:ext cx="6345900" cy="380700"/>
          </a:xfrm>
          <a:prstGeom prst="rect">
            <a:avLst/>
          </a:prstGeom>
          <a:no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a:highlight>
                  <a:schemeClr val="lt1"/>
                </a:highligh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5" name="Google Shape;15;p2"/>
          <p:cNvSpPr/>
          <p:nvPr/>
        </p:nvSpPr>
        <p:spPr>
          <a:xfrm flipH="1">
            <a:off x="8023204" y="-127988"/>
            <a:ext cx="1886371" cy="1864369"/>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261325" y="413000"/>
            <a:ext cx="3155575" cy="1477000"/>
          </a:xfrm>
          <a:custGeom>
            <a:avLst/>
            <a:gdLst/>
            <a:ahLst/>
            <a:cxnLst/>
            <a:rect l="l" t="t" r="r" b="b"/>
            <a:pathLst>
              <a:path w="126223" h="59080" extrusionOk="0">
                <a:moveTo>
                  <a:pt x="97482" y="628"/>
                </a:moveTo>
                <a:cubicBezTo>
                  <a:pt x="98072" y="571"/>
                  <a:pt x="98604" y="857"/>
                  <a:pt x="99175" y="628"/>
                </a:cubicBezTo>
                <a:cubicBezTo>
                  <a:pt x="99156" y="685"/>
                  <a:pt x="99137" y="723"/>
                  <a:pt x="99156" y="800"/>
                </a:cubicBezTo>
                <a:cubicBezTo>
                  <a:pt x="99346" y="761"/>
                  <a:pt x="99422" y="647"/>
                  <a:pt x="99670" y="628"/>
                </a:cubicBezTo>
                <a:cubicBezTo>
                  <a:pt x="99727" y="838"/>
                  <a:pt x="99803" y="952"/>
                  <a:pt x="100126" y="1009"/>
                </a:cubicBezTo>
                <a:cubicBezTo>
                  <a:pt x="99955" y="1123"/>
                  <a:pt x="100088" y="1294"/>
                  <a:pt x="100316" y="1237"/>
                </a:cubicBezTo>
                <a:cubicBezTo>
                  <a:pt x="100164" y="1332"/>
                  <a:pt x="100145" y="1484"/>
                  <a:pt x="100012" y="1579"/>
                </a:cubicBezTo>
                <a:cubicBezTo>
                  <a:pt x="100031" y="1694"/>
                  <a:pt x="100221" y="1560"/>
                  <a:pt x="100316" y="1560"/>
                </a:cubicBezTo>
                <a:cubicBezTo>
                  <a:pt x="99670" y="1846"/>
                  <a:pt x="99080" y="2150"/>
                  <a:pt x="98490" y="2340"/>
                </a:cubicBezTo>
                <a:cubicBezTo>
                  <a:pt x="99270" y="2321"/>
                  <a:pt x="100126" y="2093"/>
                  <a:pt x="101058" y="1827"/>
                </a:cubicBezTo>
                <a:cubicBezTo>
                  <a:pt x="101153" y="2055"/>
                  <a:pt x="101534" y="1922"/>
                  <a:pt x="101724" y="2017"/>
                </a:cubicBezTo>
                <a:cubicBezTo>
                  <a:pt x="101724" y="2283"/>
                  <a:pt x="101324" y="2226"/>
                  <a:pt x="101172" y="2302"/>
                </a:cubicBezTo>
                <a:cubicBezTo>
                  <a:pt x="100621" y="2511"/>
                  <a:pt x="100031" y="2778"/>
                  <a:pt x="99232" y="2873"/>
                </a:cubicBezTo>
                <a:cubicBezTo>
                  <a:pt x="99251" y="2949"/>
                  <a:pt x="99403" y="2854"/>
                  <a:pt x="99422" y="2949"/>
                </a:cubicBezTo>
                <a:cubicBezTo>
                  <a:pt x="100411" y="2740"/>
                  <a:pt x="100792" y="2607"/>
                  <a:pt x="101648" y="2454"/>
                </a:cubicBezTo>
                <a:cubicBezTo>
                  <a:pt x="101819" y="2511"/>
                  <a:pt x="101343" y="2568"/>
                  <a:pt x="101229" y="2607"/>
                </a:cubicBezTo>
                <a:cubicBezTo>
                  <a:pt x="101210" y="2702"/>
                  <a:pt x="100944" y="2664"/>
                  <a:pt x="101020" y="2816"/>
                </a:cubicBezTo>
                <a:cubicBezTo>
                  <a:pt x="100925" y="2873"/>
                  <a:pt x="100659" y="2835"/>
                  <a:pt x="100678" y="2949"/>
                </a:cubicBezTo>
                <a:cubicBezTo>
                  <a:pt x="100773" y="2911"/>
                  <a:pt x="101534" y="2854"/>
                  <a:pt x="101781" y="2587"/>
                </a:cubicBezTo>
                <a:cubicBezTo>
                  <a:pt x="102009" y="2797"/>
                  <a:pt x="100982" y="2968"/>
                  <a:pt x="100640" y="3063"/>
                </a:cubicBezTo>
                <a:cubicBezTo>
                  <a:pt x="100925" y="3139"/>
                  <a:pt x="101534" y="2968"/>
                  <a:pt x="101990" y="2968"/>
                </a:cubicBezTo>
                <a:cubicBezTo>
                  <a:pt x="101705" y="3386"/>
                  <a:pt x="102580" y="2892"/>
                  <a:pt x="102884" y="3006"/>
                </a:cubicBezTo>
                <a:cubicBezTo>
                  <a:pt x="102789" y="3196"/>
                  <a:pt x="102751" y="3158"/>
                  <a:pt x="102789" y="3405"/>
                </a:cubicBezTo>
                <a:cubicBezTo>
                  <a:pt x="102599" y="3405"/>
                  <a:pt x="102618" y="3520"/>
                  <a:pt x="102428" y="3520"/>
                </a:cubicBezTo>
                <a:cubicBezTo>
                  <a:pt x="102599" y="3729"/>
                  <a:pt x="102998" y="3386"/>
                  <a:pt x="103284" y="3386"/>
                </a:cubicBezTo>
                <a:cubicBezTo>
                  <a:pt x="103740" y="3424"/>
                  <a:pt x="103550" y="3615"/>
                  <a:pt x="103987" y="4052"/>
                </a:cubicBezTo>
                <a:cubicBezTo>
                  <a:pt x="104368" y="4413"/>
                  <a:pt x="104938" y="4185"/>
                  <a:pt x="105699" y="4109"/>
                </a:cubicBezTo>
                <a:cubicBezTo>
                  <a:pt x="106308" y="4052"/>
                  <a:pt x="106859" y="4109"/>
                  <a:pt x="107373" y="4109"/>
                </a:cubicBezTo>
                <a:cubicBezTo>
                  <a:pt x="107487" y="4128"/>
                  <a:pt x="107753" y="4033"/>
                  <a:pt x="107772" y="3919"/>
                </a:cubicBezTo>
                <a:cubicBezTo>
                  <a:pt x="108058" y="3938"/>
                  <a:pt x="108153" y="3957"/>
                  <a:pt x="108438" y="3843"/>
                </a:cubicBezTo>
                <a:cubicBezTo>
                  <a:pt x="108438" y="3919"/>
                  <a:pt x="108514" y="3919"/>
                  <a:pt x="108590" y="3919"/>
                </a:cubicBezTo>
                <a:cubicBezTo>
                  <a:pt x="108609" y="3995"/>
                  <a:pt x="108533" y="4033"/>
                  <a:pt x="108571" y="4128"/>
                </a:cubicBezTo>
                <a:cubicBezTo>
                  <a:pt x="108762" y="4223"/>
                  <a:pt x="108952" y="3881"/>
                  <a:pt x="109104" y="3957"/>
                </a:cubicBezTo>
                <a:cubicBezTo>
                  <a:pt x="109142" y="4128"/>
                  <a:pt x="108857" y="4128"/>
                  <a:pt x="108857" y="4280"/>
                </a:cubicBezTo>
                <a:cubicBezTo>
                  <a:pt x="108952" y="4337"/>
                  <a:pt x="109104" y="4318"/>
                  <a:pt x="109199" y="4375"/>
                </a:cubicBezTo>
                <a:cubicBezTo>
                  <a:pt x="109009" y="4471"/>
                  <a:pt x="109123" y="4756"/>
                  <a:pt x="108781" y="4775"/>
                </a:cubicBezTo>
                <a:cubicBezTo>
                  <a:pt x="108838" y="4946"/>
                  <a:pt x="109104" y="4851"/>
                  <a:pt x="108895" y="5022"/>
                </a:cubicBezTo>
                <a:cubicBezTo>
                  <a:pt x="109066" y="5060"/>
                  <a:pt x="109294" y="5022"/>
                  <a:pt x="109465" y="5060"/>
                </a:cubicBezTo>
                <a:cubicBezTo>
                  <a:pt x="109541" y="5250"/>
                  <a:pt x="109579" y="5231"/>
                  <a:pt x="109465" y="5384"/>
                </a:cubicBezTo>
                <a:cubicBezTo>
                  <a:pt x="110074" y="5136"/>
                  <a:pt x="110568" y="5517"/>
                  <a:pt x="110930" y="5174"/>
                </a:cubicBezTo>
                <a:cubicBezTo>
                  <a:pt x="111063" y="5250"/>
                  <a:pt x="111025" y="5365"/>
                  <a:pt x="110930" y="5441"/>
                </a:cubicBezTo>
                <a:cubicBezTo>
                  <a:pt x="111063" y="5612"/>
                  <a:pt x="111405" y="5479"/>
                  <a:pt x="111634" y="5498"/>
                </a:cubicBezTo>
                <a:cubicBezTo>
                  <a:pt x="111367" y="6068"/>
                  <a:pt x="112280" y="5935"/>
                  <a:pt x="112851" y="5992"/>
                </a:cubicBezTo>
                <a:cubicBezTo>
                  <a:pt x="112870" y="6258"/>
                  <a:pt x="113003" y="6544"/>
                  <a:pt x="113250" y="6601"/>
                </a:cubicBezTo>
                <a:cubicBezTo>
                  <a:pt x="113212" y="6810"/>
                  <a:pt x="112927" y="6867"/>
                  <a:pt x="113041" y="7133"/>
                </a:cubicBezTo>
                <a:cubicBezTo>
                  <a:pt x="113174" y="7210"/>
                  <a:pt x="113269" y="7095"/>
                  <a:pt x="113212" y="7305"/>
                </a:cubicBezTo>
                <a:cubicBezTo>
                  <a:pt x="113231" y="7457"/>
                  <a:pt x="113479" y="7133"/>
                  <a:pt x="113307" y="7191"/>
                </a:cubicBezTo>
                <a:cubicBezTo>
                  <a:pt x="113631" y="7114"/>
                  <a:pt x="113098" y="7514"/>
                  <a:pt x="113212" y="7628"/>
                </a:cubicBezTo>
                <a:cubicBezTo>
                  <a:pt x="112965" y="7590"/>
                  <a:pt x="112471" y="7457"/>
                  <a:pt x="112375" y="7761"/>
                </a:cubicBezTo>
                <a:cubicBezTo>
                  <a:pt x="112204" y="7799"/>
                  <a:pt x="111881" y="7666"/>
                  <a:pt x="111805" y="7780"/>
                </a:cubicBezTo>
                <a:cubicBezTo>
                  <a:pt x="111405" y="7381"/>
                  <a:pt x="110892" y="7818"/>
                  <a:pt x="110397" y="7647"/>
                </a:cubicBezTo>
                <a:cubicBezTo>
                  <a:pt x="110664" y="8313"/>
                  <a:pt x="111158" y="7932"/>
                  <a:pt x="111786" y="7989"/>
                </a:cubicBezTo>
                <a:cubicBezTo>
                  <a:pt x="111805" y="8104"/>
                  <a:pt x="111843" y="8199"/>
                  <a:pt x="111862" y="8313"/>
                </a:cubicBezTo>
                <a:cubicBezTo>
                  <a:pt x="111957" y="8294"/>
                  <a:pt x="111957" y="8237"/>
                  <a:pt x="112033" y="8218"/>
                </a:cubicBezTo>
                <a:cubicBezTo>
                  <a:pt x="112185" y="8123"/>
                  <a:pt x="111729" y="8123"/>
                  <a:pt x="111919" y="7970"/>
                </a:cubicBezTo>
                <a:cubicBezTo>
                  <a:pt x="112185" y="7894"/>
                  <a:pt x="112699" y="8123"/>
                  <a:pt x="112813" y="7837"/>
                </a:cubicBezTo>
                <a:cubicBezTo>
                  <a:pt x="113250" y="8084"/>
                  <a:pt x="113726" y="7894"/>
                  <a:pt x="114240" y="8065"/>
                </a:cubicBezTo>
                <a:cubicBezTo>
                  <a:pt x="114087" y="8218"/>
                  <a:pt x="114220" y="8351"/>
                  <a:pt x="114430" y="8351"/>
                </a:cubicBezTo>
                <a:cubicBezTo>
                  <a:pt x="114182" y="8902"/>
                  <a:pt x="115324" y="9017"/>
                  <a:pt x="115267" y="9568"/>
                </a:cubicBezTo>
                <a:cubicBezTo>
                  <a:pt x="115324" y="9606"/>
                  <a:pt x="115362" y="9739"/>
                  <a:pt x="115476" y="9720"/>
                </a:cubicBezTo>
                <a:cubicBezTo>
                  <a:pt x="115495" y="9796"/>
                  <a:pt x="115381" y="9796"/>
                  <a:pt x="115305" y="9815"/>
                </a:cubicBezTo>
                <a:cubicBezTo>
                  <a:pt x="115457" y="9930"/>
                  <a:pt x="115552" y="10120"/>
                  <a:pt x="115818" y="10082"/>
                </a:cubicBezTo>
                <a:cubicBezTo>
                  <a:pt x="115704" y="10538"/>
                  <a:pt x="116389" y="10823"/>
                  <a:pt x="116104" y="11147"/>
                </a:cubicBezTo>
                <a:cubicBezTo>
                  <a:pt x="116522" y="11223"/>
                  <a:pt x="116598" y="11622"/>
                  <a:pt x="116998" y="11813"/>
                </a:cubicBezTo>
                <a:cubicBezTo>
                  <a:pt x="116902" y="11946"/>
                  <a:pt x="116883" y="12117"/>
                  <a:pt x="116788" y="12231"/>
                </a:cubicBezTo>
                <a:cubicBezTo>
                  <a:pt x="116921" y="12269"/>
                  <a:pt x="116979" y="12364"/>
                  <a:pt x="117074" y="12440"/>
                </a:cubicBezTo>
                <a:cubicBezTo>
                  <a:pt x="116979" y="12649"/>
                  <a:pt x="116731" y="12478"/>
                  <a:pt x="116579" y="12497"/>
                </a:cubicBezTo>
                <a:cubicBezTo>
                  <a:pt x="116484" y="12592"/>
                  <a:pt x="116826" y="12668"/>
                  <a:pt x="116940" y="12688"/>
                </a:cubicBezTo>
                <a:cubicBezTo>
                  <a:pt x="116750" y="12954"/>
                  <a:pt x="116256" y="12630"/>
                  <a:pt x="115932" y="12630"/>
                </a:cubicBezTo>
                <a:cubicBezTo>
                  <a:pt x="116199" y="12231"/>
                  <a:pt x="115438" y="12402"/>
                  <a:pt x="115533" y="12250"/>
                </a:cubicBezTo>
                <a:cubicBezTo>
                  <a:pt x="115248" y="12554"/>
                  <a:pt x="114848" y="12212"/>
                  <a:pt x="114525" y="12193"/>
                </a:cubicBezTo>
                <a:cubicBezTo>
                  <a:pt x="114373" y="12288"/>
                  <a:pt x="114810" y="12535"/>
                  <a:pt x="114734" y="12307"/>
                </a:cubicBezTo>
                <a:cubicBezTo>
                  <a:pt x="114905" y="12231"/>
                  <a:pt x="114810" y="12554"/>
                  <a:pt x="115019" y="12459"/>
                </a:cubicBezTo>
                <a:cubicBezTo>
                  <a:pt x="114924" y="12630"/>
                  <a:pt x="114677" y="12459"/>
                  <a:pt x="114582" y="12440"/>
                </a:cubicBezTo>
                <a:cubicBezTo>
                  <a:pt x="114449" y="12592"/>
                  <a:pt x="114867" y="12535"/>
                  <a:pt x="114886" y="12707"/>
                </a:cubicBezTo>
                <a:cubicBezTo>
                  <a:pt x="114734" y="12688"/>
                  <a:pt x="114563" y="12497"/>
                  <a:pt x="114430" y="12649"/>
                </a:cubicBezTo>
                <a:cubicBezTo>
                  <a:pt x="114487" y="12688"/>
                  <a:pt x="114563" y="12688"/>
                  <a:pt x="114639" y="12707"/>
                </a:cubicBezTo>
                <a:cubicBezTo>
                  <a:pt x="114544" y="12745"/>
                  <a:pt x="114506" y="12859"/>
                  <a:pt x="114278" y="12840"/>
                </a:cubicBezTo>
                <a:cubicBezTo>
                  <a:pt x="114297" y="12954"/>
                  <a:pt x="114715" y="13106"/>
                  <a:pt x="114601" y="12821"/>
                </a:cubicBezTo>
                <a:cubicBezTo>
                  <a:pt x="114905" y="12916"/>
                  <a:pt x="114354" y="13163"/>
                  <a:pt x="114487" y="13163"/>
                </a:cubicBezTo>
                <a:cubicBezTo>
                  <a:pt x="114125" y="13410"/>
                  <a:pt x="113707" y="13163"/>
                  <a:pt x="113555" y="12935"/>
                </a:cubicBezTo>
                <a:cubicBezTo>
                  <a:pt x="113441" y="13068"/>
                  <a:pt x="113288" y="13182"/>
                  <a:pt x="113460" y="13334"/>
                </a:cubicBezTo>
                <a:cubicBezTo>
                  <a:pt x="113212" y="13448"/>
                  <a:pt x="113136" y="13429"/>
                  <a:pt x="112851" y="13467"/>
                </a:cubicBezTo>
                <a:cubicBezTo>
                  <a:pt x="113155" y="13658"/>
                  <a:pt x="113650" y="13467"/>
                  <a:pt x="113973" y="13448"/>
                </a:cubicBezTo>
                <a:cubicBezTo>
                  <a:pt x="114182" y="13886"/>
                  <a:pt x="114905" y="13258"/>
                  <a:pt x="115095" y="13677"/>
                </a:cubicBezTo>
                <a:cubicBezTo>
                  <a:pt x="115000" y="13696"/>
                  <a:pt x="114924" y="13715"/>
                  <a:pt x="114924" y="13772"/>
                </a:cubicBezTo>
                <a:cubicBezTo>
                  <a:pt x="115210" y="13905"/>
                  <a:pt x="115856" y="13677"/>
                  <a:pt x="115913" y="13391"/>
                </a:cubicBezTo>
                <a:cubicBezTo>
                  <a:pt x="116370" y="13239"/>
                  <a:pt x="116541" y="13467"/>
                  <a:pt x="116864" y="13505"/>
                </a:cubicBezTo>
                <a:cubicBezTo>
                  <a:pt x="116902" y="13658"/>
                  <a:pt x="116712" y="13677"/>
                  <a:pt x="116750" y="13810"/>
                </a:cubicBezTo>
                <a:cubicBezTo>
                  <a:pt x="116979" y="14057"/>
                  <a:pt x="117530" y="13867"/>
                  <a:pt x="117663" y="14247"/>
                </a:cubicBezTo>
                <a:cubicBezTo>
                  <a:pt x="117283" y="14361"/>
                  <a:pt x="117720" y="14742"/>
                  <a:pt x="117663" y="14894"/>
                </a:cubicBezTo>
                <a:cubicBezTo>
                  <a:pt x="118101" y="14780"/>
                  <a:pt x="118082" y="14590"/>
                  <a:pt x="118443" y="14685"/>
                </a:cubicBezTo>
                <a:cubicBezTo>
                  <a:pt x="118329" y="14780"/>
                  <a:pt x="118386" y="14951"/>
                  <a:pt x="118329" y="15084"/>
                </a:cubicBezTo>
                <a:cubicBezTo>
                  <a:pt x="118595" y="15350"/>
                  <a:pt x="119109" y="15331"/>
                  <a:pt x="119603" y="15122"/>
                </a:cubicBezTo>
                <a:cubicBezTo>
                  <a:pt x="119584" y="15217"/>
                  <a:pt x="119660" y="15217"/>
                  <a:pt x="119737" y="15198"/>
                </a:cubicBezTo>
                <a:cubicBezTo>
                  <a:pt x="119737" y="15293"/>
                  <a:pt x="119584" y="15331"/>
                  <a:pt x="119679" y="15484"/>
                </a:cubicBezTo>
                <a:cubicBezTo>
                  <a:pt x="119775" y="15617"/>
                  <a:pt x="120060" y="15503"/>
                  <a:pt x="120098" y="15712"/>
                </a:cubicBezTo>
                <a:cubicBezTo>
                  <a:pt x="120231" y="15636"/>
                  <a:pt x="120364" y="15560"/>
                  <a:pt x="120478" y="15465"/>
                </a:cubicBezTo>
                <a:cubicBezTo>
                  <a:pt x="120459" y="15674"/>
                  <a:pt x="120688" y="15883"/>
                  <a:pt x="121049" y="15769"/>
                </a:cubicBezTo>
                <a:cubicBezTo>
                  <a:pt x="121011" y="16016"/>
                  <a:pt x="120764" y="16168"/>
                  <a:pt x="120688" y="16397"/>
                </a:cubicBezTo>
                <a:cubicBezTo>
                  <a:pt x="120745" y="16454"/>
                  <a:pt x="120802" y="16492"/>
                  <a:pt x="120897" y="16511"/>
                </a:cubicBezTo>
                <a:cubicBezTo>
                  <a:pt x="121163" y="16492"/>
                  <a:pt x="121030" y="16244"/>
                  <a:pt x="121125" y="16130"/>
                </a:cubicBezTo>
                <a:cubicBezTo>
                  <a:pt x="121391" y="16073"/>
                  <a:pt x="121125" y="16549"/>
                  <a:pt x="121467" y="16492"/>
                </a:cubicBezTo>
                <a:cubicBezTo>
                  <a:pt x="121467" y="16606"/>
                  <a:pt x="121315" y="16625"/>
                  <a:pt x="121258" y="16701"/>
                </a:cubicBezTo>
                <a:cubicBezTo>
                  <a:pt x="121372" y="16853"/>
                  <a:pt x="121734" y="16682"/>
                  <a:pt x="121905" y="16777"/>
                </a:cubicBezTo>
                <a:cubicBezTo>
                  <a:pt x="121791" y="16929"/>
                  <a:pt x="121544" y="17005"/>
                  <a:pt x="121563" y="17233"/>
                </a:cubicBezTo>
                <a:cubicBezTo>
                  <a:pt x="121696" y="17214"/>
                  <a:pt x="121696" y="17272"/>
                  <a:pt x="121601" y="17424"/>
                </a:cubicBezTo>
                <a:cubicBezTo>
                  <a:pt x="121772" y="17405"/>
                  <a:pt x="121924" y="17747"/>
                  <a:pt x="122057" y="17538"/>
                </a:cubicBezTo>
                <a:cubicBezTo>
                  <a:pt x="122209" y="17519"/>
                  <a:pt x="122076" y="17690"/>
                  <a:pt x="121962" y="17671"/>
                </a:cubicBezTo>
                <a:cubicBezTo>
                  <a:pt x="122000" y="17709"/>
                  <a:pt x="122057" y="17747"/>
                  <a:pt x="122057" y="17804"/>
                </a:cubicBezTo>
                <a:cubicBezTo>
                  <a:pt x="122342" y="17785"/>
                  <a:pt x="122285" y="17576"/>
                  <a:pt x="122628" y="17576"/>
                </a:cubicBezTo>
                <a:cubicBezTo>
                  <a:pt x="122685" y="18261"/>
                  <a:pt x="123179" y="18584"/>
                  <a:pt x="123465" y="19117"/>
                </a:cubicBezTo>
                <a:cubicBezTo>
                  <a:pt x="123503" y="19174"/>
                  <a:pt x="123598" y="19136"/>
                  <a:pt x="123617" y="19193"/>
                </a:cubicBezTo>
                <a:cubicBezTo>
                  <a:pt x="123769" y="19174"/>
                  <a:pt x="123788" y="19078"/>
                  <a:pt x="123826" y="18983"/>
                </a:cubicBezTo>
                <a:cubicBezTo>
                  <a:pt x="123788" y="19250"/>
                  <a:pt x="124073" y="19839"/>
                  <a:pt x="124454" y="19915"/>
                </a:cubicBezTo>
                <a:cubicBezTo>
                  <a:pt x="124416" y="20144"/>
                  <a:pt x="124587" y="20448"/>
                  <a:pt x="124891" y="20429"/>
                </a:cubicBezTo>
                <a:cubicBezTo>
                  <a:pt x="124910" y="20505"/>
                  <a:pt x="124834" y="20543"/>
                  <a:pt x="124872" y="20638"/>
                </a:cubicBezTo>
                <a:cubicBezTo>
                  <a:pt x="125386" y="20619"/>
                  <a:pt x="125253" y="21323"/>
                  <a:pt x="125424" y="21437"/>
                </a:cubicBezTo>
                <a:cubicBezTo>
                  <a:pt x="125386" y="21722"/>
                  <a:pt x="125081" y="21589"/>
                  <a:pt x="124872" y="21551"/>
                </a:cubicBezTo>
                <a:cubicBezTo>
                  <a:pt x="124834" y="21589"/>
                  <a:pt x="124777" y="21627"/>
                  <a:pt x="124777" y="21684"/>
                </a:cubicBezTo>
                <a:cubicBezTo>
                  <a:pt x="124967" y="21875"/>
                  <a:pt x="125310" y="21932"/>
                  <a:pt x="125519" y="21894"/>
                </a:cubicBezTo>
                <a:cubicBezTo>
                  <a:pt x="125519" y="22084"/>
                  <a:pt x="125253" y="22122"/>
                  <a:pt x="125234" y="22274"/>
                </a:cubicBezTo>
                <a:cubicBezTo>
                  <a:pt x="125348" y="22407"/>
                  <a:pt x="125538" y="22426"/>
                  <a:pt x="125766" y="22426"/>
                </a:cubicBezTo>
                <a:cubicBezTo>
                  <a:pt x="125253" y="22864"/>
                  <a:pt x="126223" y="23453"/>
                  <a:pt x="125709" y="23891"/>
                </a:cubicBezTo>
                <a:cubicBezTo>
                  <a:pt x="125899" y="24233"/>
                  <a:pt x="126147" y="24404"/>
                  <a:pt x="125956" y="24804"/>
                </a:cubicBezTo>
                <a:cubicBezTo>
                  <a:pt x="126013" y="24880"/>
                  <a:pt x="126032" y="24766"/>
                  <a:pt x="126147" y="24766"/>
                </a:cubicBezTo>
                <a:cubicBezTo>
                  <a:pt x="126128" y="24994"/>
                  <a:pt x="125880" y="25089"/>
                  <a:pt x="125671" y="25203"/>
                </a:cubicBezTo>
                <a:cubicBezTo>
                  <a:pt x="125861" y="25355"/>
                  <a:pt x="125956" y="25279"/>
                  <a:pt x="126166" y="25203"/>
                </a:cubicBezTo>
                <a:cubicBezTo>
                  <a:pt x="125975" y="25355"/>
                  <a:pt x="125880" y="25546"/>
                  <a:pt x="125576" y="25641"/>
                </a:cubicBezTo>
                <a:cubicBezTo>
                  <a:pt x="125614" y="25698"/>
                  <a:pt x="125652" y="25736"/>
                  <a:pt x="125728" y="25717"/>
                </a:cubicBezTo>
                <a:cubicBezTo>
                  <a:pt x="125690" y="25850"/>
                  <a:pt x="125405" y="25698"/>
                  <a:pt x="125386" y="25907"/>
                </a:cubicBezTo>
                <a:cubicBezTo>
                  <a:pt x="125633" y="25945"/>
                  <a:pt x="125595" y="25945"/>
                  <a:pt x="125728" y="26040"/>
                </a:cubicBezTo>
                <a:cubicBezTo>
                  <a:pt x="125519" y="26382"/>
                  <a:pt x="125405" y="26820"/>
                  <a:pt x="124853" y="27143"/>
                </a:cubicBezTo>
                <a:cubicBezTo>
                  <a:pt x="125119" y="27086"/>
                  <a:pt x="125062" y="27276"/>
                  <a:pt x="125329" y="27314"/>
                </a:cubicBezTo>
                <a:cubicBezTo>
                  <a:pt x="125367" y="27562"/>
                  <a:pt x="124929" y="27562"/>
                  <a:pt x="124929" y="27790"/>
                </a:cubicBezTo>
                <a:cubicBezTo>
                  <a:pt x="124986" y="27885"/>
                  <a:pt x="125138" y="27657"/>
                  <a:pt x="125272" y="27657"/>
                </a:cubicBezTo>
                <a:cubicBezTo>
                  <a:pt x="125176" y="27847"/>
                  <a:pt x="125024" y="27999"/>
                  <a:pt x="124739" y="28094"/>
                </a:cubicBezTo>
                <a:cubicBezTo>
                  <a:pt x="124739" y="28037"/>
                  <a:pt x="124853" y="28037"/>
                  <a:pt x="124834" y="27961"/>
                </a:cubicBezTo>
                <a:cubicBezTo>
                  <a:pt x="124606" y="27980"/>
                  <a:pt x="124663" y="28170"/>
                  <a:pt x="124587" y="28285"/>
                </a:cubicBezTo>
                <a:cubicBezTo>
                  <a:pt x="124530" y="28285"/>
                  <a:pt x="124530" y="28208"/>
                  <a:pt x="124492" y="28151"/>
                </a:cubicBezTo>
                <a:cubicBezTo>
                  <a:pt x="124378" y="28170"/>
                  <a:pt x="124397" y="28304"/>
                  <a:pt x="124435" y="28418"/>
                </a:cubicBezTo>
                <a:cubicBezTo>
                  <a:pt x="123560" y="28874"/>
                  <a:pt x="121829" y="29749"/>
                  <a:pt x="120669" y="30053"/>
                </a:cubicBezTo>
                <a:cubicBezTo>
                  <a:pt x="120650" y="30053"/>
                  <a:pt x="120212" y="30282"/>
                  <a:pt x="120592" y="30015"/>
                </a:cubicBezTo>
                <a:cubicBezTo>
                  <a:pt x="120973" y="29977"/>
                  <a:pt x="121030" y="29768"/>
                  <a:pt x="121410" y="29730"/>
                </a:cubicBezTo>
                <a:cubicBezTo>
                  <a:pt x="121448" y="29673"/>
                  <a:pt x="121563" y="29654"/>
                  <a:pt x="121563" y="29578"/>
                </a:cubicBezTo>
                <a:cubicBezTo>
                  <a:pt x="120136" y="29958"/>
                  <a:pt x="118405" y="30795"/>
                  <a:pt x="117131" y="30757"/>
                </a:cubicBezTo>
                <a:cubicBezTo>
                  <a:pt x="116446" y="31233"/>
                  <a:pt x="115533" y="31100"/>
                  <a:pt x="114962" y="31442"/>
                </a:cubicBezTo>
                <a:cubicBezTo>
                  <a:pt x="114240" y="31385"/>
                  <a:pt x="113536" y="31803"/>
                  <a:pt x="112528" y="31822"/>
                </a:cubicBezTo>
                <a:cubicBezTo>
                  <a:pt x="112337" y="31822"/>
                  <a:pt x="112566" y="32070"/>
                  <a:pt x="112337" y="32070"/>
                </a:cubicBezTo>
                <a:cubicBezTo>
                  <a:pt x="112471" y="31860"/>
                  <a:pt x="112147" y="31860"/>
                  <a:pt x="111995" y="31975"/>
                </a:cubicBezTo>
                <a:cubicBezTo>
                  <a:pt x="112033" y="31937"/>
                  <a:pt x="112033" y="31860"/>
                  <a:pt x="112014" y="31765"/>
                </a:cubicBezTo>
                <a:cubicBezTo>
                  <a:pt x="111881" y="31918"/>
                  <a:pt x="111748" y="31822"/>
                  <a:pt x="111710" y="32051"/>
                </a:cubicBezTo>
                <a:cubicBezTo>
                  <a:pt x="111520" y="31956"/>
                  <a:pt x="111272" y="32032"/>
                  <a:pt x="111101" y="32184"/>
                </a:cubicBezTo>
                <a:cubicBezTo>
                  <a:pt x="111025" y="32184"/>
                  <a:pt x="111025" y="32089"/>
                  <a:pt x="111006" y="32032"/>
                </a:cubicBezTo>
                <a:cubicBezTo>
                  <a:pt x="110626" y="32279"/>
                  <a:pt x="110378" y="32089"/>
                  <a:pt x="109998" y="32317"/>
                </a:cubicBezTo>
                <a:cubicBezTo>
                  <a:pt x="110036" y="32108"/>
                  <a:pt x="109713" y="32450"/>
                  <a:pt x="109560" y="32241"/>
                </a:cubicBezTo>
                <a:cubicBezTo>
                  <a:pt x="109332" y="32526"/>
                  <a:pt x="108514" y="32659"/>
                  <a:pt x="108001" y="32583"/>
                </a:cubicBezTo>
                <a:cubicBezTo>
                  <a:pt x="107925" y="32773"/>
                  <a:pt x="107753" y="32659"/>
                  <a:pt x="107601" y="32773"/>
                </a:cubicBezTo>
                <a:cubicBezTo>
                  <a:pt x="107677" y="32659"/>
                  <a:pt x="107582" y="32716"/>
                  <a:pt x="107563" y="32564"/>
                </a:cubicBezTo>
                <a:cubicBezTo>
                  <a:pt x="107449" y="32583"/>
                  <a:pt x="107335" y="32888"/>
                  <a:pt x="107259" y="32640"/>
                </a:cubicBezTo>
                <a:cubicBezTo>
                  <a:pt x="106878" y="32983"/>
                  <a:pt x="106441" y="32831"/>
                  <a:pt x="105984" y="33078"/>
                </a:cubicBezTo>
                <a:cubicBezTo>
                  <a:pt x="105927" y="33078"/>
                  <a:pt x="105756" y="32945"/>
                  <a:pt x="105889" y="32926"/>
                </a:cubicBezTo>
                <a:cubicBezTo>
                  <a:pt x="105965" y="32850"/>
                  <a:pt x="106080" y="32773"/>
                  <a:pt x="106441" y="32659"/>
                </a:cubicBezTo>
                <a:cubicBezTo>
                  <a:pt x="106460" y="32697"/>
                  <a:pt x="106479" y="32754"/>
                  <a:pt x="106479" y="32811"/>
                </a:cubicBezTo>
                <a:cubicBezTo>
                  <a:pt x="106821" y="32450"/>
                  <a:pt x="107221" y="32678"/>
                  <a:pt x="107411" y="32450"/>
                </a:cubicBezTo>
                <a:cubicBezTo>
                  <a:pt x="107925" y="32583"/>
                  <a:pt x="108647" y="32032"/>
                  <a:pt x="109104" y="32241"/>
                </a:cubicBezTo>
                <a:cubicBezTo>
                  <a:pt x="109427" y="31841"/>
                  <a:pt x="110264" y="31994"/>
                  <a:pt x="110607" y="31918"/>
                </a:cubicBezTo>
                <a:cubicBezTo>
                  <a:pt x="111006" y="31499"/>
                  <a:pt x="111710" y="31918"/>
                  <a:pt x="112071" y="31442"/>
                </a:cubicBezTo>
                <a:cubicBezTo>
                  <a:pt x="113422" y="31309"/>
                  <a:pt x="115324" y="30700"/>
                  <a:pt x="116446" y="30529"/>
                </a:cubicBezTo>
                <a:cubicBezTo>
                  <a:pt x="116921" y="30263"/>
                  <a:pt x="118272" y="30053"/>
                  <a:pt x="119071" y="29692"/>
                </a:cubicBezTo>
                <a:cubicBezTo>
                  <a:pt x="116959" y="30073"/>
                  <a:pt x="113631" y="30985"/>
                  <a:pt x="111691" y="31404"/>
                </a:cubicBezTo>
                <a:cubicBezTo>
                  <a:pt x="111158" y="31385"/>
                  <a:pt x="110492" y="31499"/>
                  <a:pt x="109960" y="31556"/>
                </a:cubicBezTo>
                <a:cubicBezTo>
                  <a:pt x="109465" y="31632"/>
                  <a:pt x="109009" y="32165"/>
                  <a:pt x="108704" y="31784"/>
                </a:cubicBezTo>
                <a:cubicBezTo>
                  <a:pt x="108343" y="32089"/>
                  <a:pt x="107487" y="32089"/>
                  <a:pt x="106936" y="32336"/>
                </a:cubicBezTo>
                <a:cubicBezTo>
                  <a:pt x="106802" y="32222"/>
                  <a:pt x="106936" y="32165"/>
                  <a:pt x="106821" y="32032"/>
                </a:cubicBezTo>
                <a:cubicBezTo>
                  <a:pt x="106631" y="32127"/>
                  <a:pt x="106802" y="32146"/>
                  <a:pt x="106821" y="32298"/>
                </a:cubicBezTo>
                <a:cubicBezTo>
                  <a:pt x="105052" y="32640"/>
                  <a:pt x="103816" y="33230"/>
                  <a:pt x="101857" y="33382"/>
                </a:cubicBezTo>
                <a:cubicBezTo>
                  <a:pt x="100545" y="33858"/>
                  <a:pt x="99004" y="34238"/>
                  <a:pt x="97577" y="34409"/>
                </a:cubicBezTo>
                <a:cubicBezTo>
                  <a:pt x="97178" y="34752"/>
                  <a:pt x="95960" y="34847"/>
                  <a:pt x="95713" y="35037"/>
                </a:cubicBezTo>
                <a:cubicBezTo>
                  <a:pt x="94230" y="35436"/>
                  <a:pt x="92442" y="35741"/>
                  <a:pt x="90901" y="36292"/>
                </a:cubicBezTo>
                <a:cubicBezTo>
                  <a:pt x="90197" y="36559"/>
                  <a:pt x="89303" y="36330"/>
                  <a:pt x="88885" y="36730"/>
                </a:cubicBezTo>
                <a:cubicBezTo>
                  <a:pt x="88200" y="36673"/>
                  <a:pt x="87344" y="37300"/>
                  <a:pt x="86869" y="37015"/>
                </a:cubicBezTo>
                <a:cubicBezTo>
                  <a:pt x="86678" y="37053"/>
                  <a:pt x="86697" y="37186"/>
                  <a:pt x="86469" y="37205"/>
                </a:cubicBezTo>
                <a:cubicBezTo>
                  <a:pt x="86583" y="37357"/>
                  <a:pt x="86602" y="37205"/>
                  <a:pt x="86792" y="37243"/>
                </a:cubicBezTo>
                <a:cubicBezTo>
                  <a:pt x="86735" y="37415"/>
                  <a:pt x="86450" y="37415"/>
                  <a:pt x="86374" y="37281"/>
                </a:cubicBezTo>
                <a:cubicBezTo>
                  <a:pt x="86203" y="37300"/>
                  <a:pt x="86355" y="37491"/>
                  <a:pt x="86165" y="37491"/>
                </a:cubicBezTo>
                <a:cubicBezTo>
                  <a:pt x="86108" y="37224"/>
                  <a:pt x="86146" y="37567"/>
                  <a:pt x="85860" y="37548"/>
                </a:cubicBezTo>
                <a:cubicBezTo>
                  <a:pt x="85937" y="37453"/>
                  <a:pt x="86051" y="37357"/>
                  <a:pt x="86165" y="37262"/>
                </a:cubicBezTo>
                <a:cubicBezTo>
                  <a:pt x="85651" y="37262"/>
                  <a:pt x="84453" y="37529"/>
                  <a:pt x="83787" y="37833"/>
                </a:cubicBezTo>
                <a:cubicBezTo>
                  <a:pt x="83977" y="37985"/>
                  <a:pt x="84415" y="37491"/>
                  <a:pt x="84491" y="37909"/>
                </a:cubicBezTo>
                <a:cubicBezTo>
                  <a:pt x="83692" y="37985"/>
                  <a:pt x="83369" y="38137"/>
                  <a:pt x="82399" y="38366"/>
                </a:cubicBezTo>
                <a:cubicBezTo>
                  <a:pt x="82380" y="38251"/>
                  <a:pt x="82532" y="38213"/>
                  <a:pt x="82684" y="38194"/>
                </a:cubicBezTo>
                <a:cubicBezTo>
                  <a:pt x="82342" y="37985"/>
                  <a:pt x="81885" y="38328"/>
                  <a:pt x="81333" y="38366"/>
                </a:cubicBezTo>
                <a:cubicBezTo>
                  <a:pt x="81676" y="38689"/>
                  <a:pt x="82189" y="37966"/>
                  <a:pt x="82361" y="38423"/>
                </a:cubicBezTo>
                <a:cubicBezTo>
                  <a:pt x="82075" y="38442"/>
                  <a:pt x="81771" y="38461"/>
                  <a:pt x="81257" y="38556"/>
                </a:cubicBezTo>
                <a:cubicBezTo>
                  <a:pt x="81276" y="38499"/>
                  <a:pt x="81295" y="38461"/>
                  <a:pt x="81276" y="38385"/>
                </a:cubicBezTo>
                <a:cubicBezTo>
                  <a:pt x="80687" y="38556"/>
                  <a:pt x="80211" y="38689"/>
                  <a:pt x="79317" y="38860"/>
                </a:cubicBezTo>
                <a:cubicBezTo>
                  <a:pt x="79546" y="39126"/>
                  <a:pt x="79926" y="38784"/>
                  <a:pt x="80059" y="38822"/>
                </a:cubicBezTo>
                <a:cubicBezTo>
                  <a:pt x="79793" y="39088"/>
                  <a:pt x="79089" y="39183"/>
                  <a:pt x="78747" y="39107"/>
                </a:cubicBezTo>
                <a:cubicBezTo>
                  <a:pt x="78956" y="39012"/>
                  <a:pt x="79146" y="39145"/>
                  <a:pt x="79279" y="38974"/>
                </a:cubicBezTo>
                <a:cubicBezTo>
                  <a:pt x="78918" y="38917"/>
                  <a:pt x="77986" y="39069"/>
                  <a:pt x="77853" y="39355"/>
                </a:cubicBezTo>
                <a:cubicBezTo>
                  <a:pt x="77720" y="39241"/>
                  <a:pt x="77472" y="39298"/>
                  <a:pt x="77301" y="39412"/>
                </a:cubicBezTo>
                <a:cubicBezTo>
                  <a:pt x="77434" y="39469"/>
                  <a:pt x="77624" y="39431"/>
                  <a:pt x="77720" y="39545"/>
                </a:cubicBezTo>
                <a:cubicBezTo>
                  <a:pt x="77529" y="39526"/>
                  <a:pt x="77339" y="39716"/>
                  <a:pt x="76883" y="39773"/>
                </a:cubicBezTo>
                <a:cubicBezTo>
                  <a:pt x="76902" y="39659"/>
                  <a:pt x="76997" y="39602"/>
                  <a:pt x="76940" y="39450"/>
                </a:cubicBezTo>
                <a:cubicBezTo>
                  <a:pt x="76654" y="39450"/>
                  <a:pt x="76883" y="39735"/>
                  <a:pt x="76787" y="39849"/>
                </a:cubicBezTo>
                <a:cubicBezTo>
                  <a:pt x="76730" y="39868"/>
                  <a:pt x="76711" y="39849"/>
                  <a:pt x="76711" y="39811"/>
                </a:cubicBezTo>
                <a:cubicBezTo>
                  <a:pt x="76673" y="39830"/>
                  <a:pt x="76635" y="39830"/>
                  <a:pt x="76597" y="39849"/>
                </a:cubicBezTo>
                <a:cubicBezTo>
                  <a:pt x="76502" y="39678"/>
                  <a:pt x="76826" y="39716"/>
                  <a:pt x="76711" y="39545"/>
                </a:cubicBezTo>
                <a:cubicBezTo>
                  <a:pt x="76217" y="39697"/>
                  <a:pt x="76217" y="39640"/>
                  <a:pt x="75342" y="39849"/>
                </a:cubicBezTo>
                <a:cubicBezTo>
                  <a:pt x="75456" y="39925"/>
                  <a:pt x="75494" y="40077"/>
                  <a:pt x="75741" y="39982"/>
                </a:cubicBezTo>
                <a:cubicBezTo>
                  <a:pt x="74733" y="40344"/>
                  <a:pt x="73307" y="40686"/>
                  <a:pt x="72165" y="40762"/>
                </a:cubicBezTo>
                <a:cubicBezTo>
                  <a:pt x="72641" y="40743"/>
                  <a:pt x="72679" y="40629"/>
                  <a:pt x="73231" y="40515"/>
                </a:cubicBezTo>
                <a:cubicBezTo>
                  <a:pt x="71975" y="40458"/>
                  <a:pt x="69769" y="41428"/>
                  <a:pt x="68970" y="41333"/>
                </a:cubicBezTo>
                <a:cubicBezTo>
                  <a:pt x="68856" y="41390"/>
                  <a:pt x="68837" y="41485"/>
                  <a:pt x="68685" y="41504"/>
                </a:cubicBezTo>
                <a:cubicBezTo>
                  <a:pt x="68723" y="41542"/>
                  <a:pt x="68780" y="41580"/>
                  <a:pt x="68780" y="41637"/>
                </a:cubicBezTo>
                <a:cubicBezTo>
                  <a:pt x="68609" y="41314"/>
                  <a:pt x="67638" y="41789"/>
                  <a:pt x="66878" y="41789"/>
                </a:cubicBezTo>
                <a:cubicBezTo>
                  <a:pt x="67144" y="41675"/>
                  <a:pt x="67657" y="41599"/>
                  <a:pt x="67962" y="41333"/>
                </a:cubicBezTo>
                <a:cubicBezTo>
                  <a:pt x="67810" y="41447"/>
                  <a:pt x="67924" y="41542"/>
                  <a:pt x="68133" y="41523"/>
                </a:cubicBezTo>
                <a:cubicBezTo>
                  <a:pt x="68190" y="41485"/>
                  <a:pt x="68304" y="41276"/>
                  <a:pt x="68095" y="41371"/>
                </a:cubicBezTo>
                <a:cubicBezTo>
                  <a:pt x="68057" y="41257"/>
                  <a:pt x="68304" y="41295"/>
                  <a:pt x="68380" y="41238"/>
                </a:cubicBezTo>
                <a:cubicBezTo>
                  <a:pt x="68399" y="41314"/>
                  <a:pt x="68418" y="41390"/>
                  <a:pt x="68437" y="41447"/>
                </a:cubicBezTo>
                <a:cubicBezTo>
                  <a:pt x="68609" y="41257"/>
                  <a:pt x="68589" y="41086"/>
                  <a:pt x="68951" y="41238"/>
                </a:cubicBezTo>
                <a:cubicBezTo>
                  <a:pt x="69864" y="40705"/>
                  <a:pt x="71271" y="40591"/>
                  <a:pt x="72413" y="40154"/>
                </a:cubicBezTo>
                <a:cubicBezTo>
                  <a:pt x="72698" y="40039"/>
                  <a:pt x="73345" y="39906"/>
                  <a:pt x="73649" y="39830"/>
                </a:cubicBezTo>
                <a:cubicBezTo>
                  <a:pt x="74296" y="39697"/>
                  <a:pt x="74828" y="39659"/>
                  <a:pt x="75570" y="39469"/>
                </a:cubicBezTo>
                <a:cubicBezTo>
                  <a:pt x="76103" y="39336"/>
                  <a:pt x="76559" y="39050"/>
                  <a:pt x="77073" y="39145"/>
                </a:cubicBezTo>
                <a:cubicBezTo>
                  <a:pt x="77130" y="39126"/>
                  <a:pt x="77092" y="39088"/>
                  <a:pt x="77054" y="39088"/>
                </a:cubicBezTo>
                <a:cubicBezTo>
                  <a:pt x="77986" y="38955"/>
                  <a:pt x="78994" y="38689"/>
                  <a:pt x="79641" y="38632"/>
                </a:cubicBezTo>
                <a:cubicBezTo>
                  <a:pt x="79641" y="38347"/>
                  <a:pt x="80459" y="38518"/>
                  <a:pt x="80478" y="38194"/>
                </a:cubicBezTo>
                <a:cubicBezTo>
                  <a:pt x="80554" y="38175"/>
                  <a:pt x="80554" y="38270"/>
                  <a:pt x="80573" y="38328"/>
                </a:cubicBezTo>
                <a:cubicBezTo>
                  <a:pt x="81200" y="38118"/>
                  <a:pt x="81752" y="37871"/>
                  <a:pt x="82246" y="37909"/>
                </a:cubicBezTo>
                <a:cubicBezTo>
                  <a:pt x="82437" y="37662"/>
                  <a:pt x="82988" y="37662"/>
                  <a:pt x="83217" y="37529"/>
                </a:cubicBezTo>
                <a:cubicBezTo>
                  <a:pt x="83178" y="37491"/>
                  <a:pt x="83140" y="37453"/>
                  <a:pt x="83083" y="37453"/>
                </a:cubicBezTo>
                <a:cubicBezTo>
                  <a:pt x="83407" y="37453"/>
                  <a:pt x="83806" y="37510"/>
                  <a:pt x="84187" y="37376"/>
                </a:cubicBezTo>
                <a:cubicBezTo>
                  <a:pt x="83844" y="37338"/>
                  <a:pt x="84396" y="37148"/>
                  <a:pt x="84377" y="37395"/>
                </a:cubicBezTo>
                <a:cubicBezTo>
                  <a:pt x="84453" y="37376"/>
                  <a:pt x="84415" y="37281"/>
                  <a:pt x="84415" y="37224"/>
                </a:cubicBezTo>
                <a:cubicBezTo>
                  <a:pt x="84529" y="37205"/>
                  <a:pt x="84510" y="37357"/>
                  <a:pt x="84662" y="37281"/>
                </a:cubicBezTo>
                <a:cubicBezTo>
                  <a:pt x="84662" y="37224"/>
                  <a:pt x="84643" y="37186"/>
                  <a:pt x="84586" y="37186"/>
                </a:cubicBezTo>
                <a:cubicBezTo>
                  <a:pt x="84567" y="37072"/>
                  <a:pt x="84757" y="37167"/>
                  <a:pt x="84719" y="37262"/>
                </a:cubicBezTo>
                <a:cubicBezTo>
                  <a:pt x="84985" y="37243"/>
                  <a:pt x="84928" y="37015"/>
                  <a:pt x="85081" y="37186"/>
                </a:cubicBezTo>
                <a:cubicBezTo>
                  <a:pt x="85157" y="37148"/>
                  <a:pt x="85100" y="37053"/>
                  <a:pt x="85100" y="36958"/>
                </a:cubicBezTo>
                <a:cubicBezTo>
                  <a:pt x="85290" y="37167"/>
                  <a:pt x="85480" y="36787"/>
                  <a:pt x="85632" y="37072"/>
                </a:cubicBezTo>
                <a:cubicBezTo>
                  <a:pt x="85822" y="37034"/>
                  <a:pt x="85784" y="36863"/>
                  <a:pt x="86013" y="36825"/>
                </a:cubicBezTo>
                <a:cubicBezTo>
                  <a:pt x="85994" y="36863"/>
                  <a:pt x="85956" y="36920"/>
                  <a:pt x="85975" y="36996"/>
                </a:cubicBezTo>
                <a:cubicBezTo>
                  <a:pt x="86545" y="36521"/>
                  <a:pt x="87801" y="36463"/>
                  <a:pt x="88561" y="36159"/>
                </a:cubicBezTo>
                <a:cubicBezTo>
                  <a:pt x="88676" y="36140"/>
                  <a:pt x="88561" y="35988"/>
                  <a:pt x="88637" y="35931"/>
                </a:cubicBezTo>
                <a:cubicBezTo>
                  <a:pt x="88143" y="36045"/>
                  <a:pt x="87439" y="36330"/>
                  <a:pt x="86907" y="36368"/>
                </a:cubicBezTo>
                <a:cubicBezTo>
                  <a:pt x="86773" y="36387"/>
                  <a:pt x="86735" y="36444"/>
                  <a:pt x="86773" y="36559"/>
                </a:cubicBezTo>
                <a:cubicBezTo>
                  <a:pt x="86355" y="36330"/>
                  <a:pt x="85480" y="36863"/>
                  <a:pt x="84947" y="36844"/>
                </a:cubicBezTo>
                <a:cubicBezTo>
                  <a:pt x="84909" y="36882"/>
                  <a:pt x="84890" y="36958"/>
                  <a:pt x="84871" y="37015"/>
                </a:cubicBezTo>
                <a:cubicBezTo>
                  <a:pt x="84700" y="36711"/>
                  <a:pt x="84225" y="37186"/>
                  <a:pt x="84053" y="37034"/>
                </a:cubicBezTo>
                <a:cubicBezTo>
                  <a:pt x="84015" y="37205"/>
                  <a:pt x="83730" y="37091"/>
                  <a:pt x="83692" y="37338"/>
                </a:cubicBezTo>
                <a:cubicBezTo>
                  <a:pt x="83331" y="37224"/>
                  <a:pt x="82056" y="37510"/>
                  <a:pt x="81714" y="37757"/>
                </a:cubicBezTo>
                <a:cubicBezTo>
                  <a:pt x="81029" y="37833"/>
                  <a:pt x="80478" y="37890"/>
                  <a:pt x="79603" y="38156"/>
                </a:cubicBezTo>
                <a:cubicBezTo>
                  <a:pt x="79622" y="38213"/>
                  <a:pt x="79698" y="38194"/>
                  <a:pt x="79736" y="38194"/>
                </a:cubicBezTo>
                <a:cubicBezTo>
                  <a:pt x="79279" y="38385"/>
                  <a:pt x="78366" y="38366"/>
                  <a:pt x="77586" y="38651"/>
                </a:cubicBezTo>
                <a:cubicBezTo>
                  <a:pt x="77130" y="38841"/>
                  <a:pt x="76464" y="39145"/>
                  <a:pt x="76046" y="39050"/>
                </a:cubicBezTo>
                <a:cubicBezTo>
                  <a:pt x="76426" y="39279"/>
                  <a:pt x="75665" y="38974"/>
                  <a:pt x="75779" y="39221"/>
                </a:cubicBezTo>
                <a:cubicBezTo>
                  <a:pt x="75589" y="38955"/>
                  <a:pt x="75190" y="39545"/>
                  <a:pt x="75019" y="39164"/>
                </a:cubicBezTo>
                <a:cubicBezTo>
                  <a:pt x="74981" y="39374"/>
                  <a:pt x="74505" y="39355"/>
                  <a:pt x="74638" y="39469"/>
                </a:cubicBezTo>
                <a:cubicBezTo>
                  <a:pt x="74353" y="39545"/>
                  <a:pt x="73934" y="39564"/>
                  <a:pt x="73744" y="39716"/>
                </a:cubicBezTo>
                <a:cubicBezTo>
                  <a:pt x="73554" y="39602"/>
                  <a:pt x="73364" y="39735"/>
                  <a:pt x="73078" y="39792"/>
                </a:cubicBezTo>
                <a:cubicBezTo>
                  <a:pt x="67657" y="41047"/>
                  <a:pt x="62959" y="42170"/>
                  <a:pt x="57976" y="43463"/>
                </a:cubicBezTo>
                <a:cubicBezTo>
                  <a:pt x="56055" y="43958"/>
                  <a:pt x="54115" y="44395"/>
                  <a:pt x="52175" y="44985"/>
                </a:cubicBezTo>
                <a:cubicBezTo>
                  <a:pt x="52308" y="45270"/>
                  <a:pt x="52764" y="44699"/>
                  <a:pt x="52878" y="45004"/>
                </a:cubicBezTo>
                <a:cubicBezTo>
                  <a:pt x="52631" y="44909"/>
                  <a:pt x="52022" y="45403"/>
                  <a:pt x="51889" y="45042"/>
                </a:cubicBezTo>
                <a:cubicBezTo>
                  <a:pt x="51223" y="45251"/>
                  <a:pt x="50463" y="45422"/>
                  <a:pt x="50120" y="45536"/>
                </a:cubicBezTo>
                <a:cubicBezTo>
                  <a:pt x="50501" y="45574"/>
                  <a:pt x="51185" y="45365"/>
                  <a:pt x="51547" y="45232"/>
                </a:cubicBezTo>
                <a:cubicBezTo>
                  <a:pt x="50824" y="45631"/>
                  <a:pt x="49892" y="45784"/>
                  <a:pt x="48960" y="46012"/>
                </a:cubicBezTo>
                <a:cubicBezTo>
                  <a:pt x="48998" y="45917"/>
                  <a:pt x="49093" y="45860"/>
                  <a:pt x="49245" y="45841"/>
                </a:cubicBezTo>
                <a:cubicBezTo>
                  <a:pt x="46069" y="46373"/>
                  <a:pt x="43634" y="47248"/>
                  <a:pt x="40096" y="48104"/>
                </a:cubicBezTo>
                <a:cubicBezTo>
                  <a:pt x="40039" y="48066"/>
                  <a:pt x="40020" y="47971"/>
                  <a:pt x="39944" y="47971"/>
                </a:cubicBezTo>
                <a:cubicBezTo>
                  <a:pt x="39868" y="47990"/>
                  <a:pt x="39906" y="48085"/>
                  <a:pt x="39963" y="48066"/>
                </a:cubicBezTo>
                <a:cubicBezTo>
                  <a:pt x="38784" y="48542"/>
                  <a:pt x="37243" y="48808"/>
                  <a:pt x="35721" y="49264"/>
                </a:cubicBezTo>
                <a:cubicBezTo>
                  <a:pt x="35741" y="49207"/>
                  <a:pt x="35817" y="49036"/>
                  <a:pt x="35626" y="49112"/>
                </a:cubicBezTo>
                <a:cubicBezTo>
                  <a:pt x="35531" y="49169"/>
                  <a:pt x="35664" y="49188"/>
                  <a:pt x="35645" y="49283"/>
                </a:cubicBezTo>
                <a:cubicBezTo>
                  <a:pt x="35455" y="49341"/>
                  <a:pt x="34675" y="49474"/>
                  <a:pt x="35227" y="49322"/>
                </a:cubicBezTo>
                <a:cubicBezTo>
                  <a:pt x="35379" y="49283"/>
                  <a:pt x="35379" y="49188"/>
                  <a:pt x="35531" y="49245"/>
                </a:cubicBezTo>
                <a:cubicBezTo>
                  <a:pt x="35474" y="49207"/>
                  <a:pt x="35436" y="49150"/>
                  <a:pt x="35417" y="49055"/>
                </a:cubicBezTo>
                <a:cubicBezTo>
                  <a:pt x="35246" y="49112"/>
                  <a:pt x="35189" y="49207"/>
                  <a:pt x="35018" y="49245"/>
                </a:cubicBezTo>
                <a:cubicBezTo>
                  <a:pt x="35018" y="49169"/>
                  <a:pt x="34999" y="49112"/>
                  <a:pt x="34923" y="49112"/>
                </a:cubicBezTo>
                <a:cubicBezTo>
                  <a:pt x="34675" y="49131"/>
                  <a:pt x="35037" y="49283"/>
                  <a:pt x="34732" y="49322"/>
                </a:cubicBezTo>
                <a:cubicBezTo>
                  <a:pt x="34828" y="49188"/>
                  <a:pt x="34713" y="49112"/>
                  <a:pt x="34504" y="49207"/>
                </a:cubicBezTo>
                <a:cubicBezTo>
                  <a:pt x="34428" y="49417"/>
                  <a:pt x="34371" y="49493"/>
                  <a:pt x="34143" y="49550"/>
                </a:cubicBezTo>
                <a:cubicBezTo>
                  <a:pt x="34295" y="49645"/>
                  <a:pt x="34675" y="49474"/>
                  <a:pt x="34808" y="49417"/>
                </a:cubicBezTo>
                <a:cubicBezTo>
                  <a:pt x="34770" y="49664"/>
                  <a:pt x="34143" y="49588"/>
                  <a:pt x="34124" y="49721"/>
                </a:cubicBezTo>
                <a:cubicBezTo>
                  <a:pt x="33953" y="49702"/>
                  <a:pt x="34162" y="49531"/>
                  <a:pt x="34048" y="49417"/>
                </a:cubicBezTo>
                <a:cubicBezTo>
                  <a:pt x="34200" y="49379"/>
                  <a:pt x="34352" y="49360"/>
                  <a:pt x="34409" y="49283"/>
                </a:cubicBezTo>
                <a:cubicBezTo>
                  <a:pt x="34124" y="49188"/>
                  <a:pt x="33591" y="49588"/>
                  <a:pt x="33420" y="49379"/>
                </a:cubicBezTo>
                <a:cubicBezTo>
                  <a:pt x="33344" y="49436"/>
                  <a:pt x="33287" y="49493"/>
                  <a:pt x="33287" y="49569"/>
                </a:cubicBezTo>
                <a:cubicBezTo>
                  <a:pt x="32050" y="49797"/>
                  <a:pt x="31556" y="49930"/>
                  <a:pt x="30129" y="50368"/>
                </a:cubicBezTo>
                <a:cubicBezTo>
                  <a:pt x="30053" y="50368"/>
                  <a:pt x="30072" y="50215"/>
                  <a:pt x="29977" y="50235"/>
                </a:cubicBezTo>
                <a:cubicBezTo>
                  <a:pt x="29806" y="50520"/>
                  <a:pt x="29216" y="50539"/>
                  <a:pt x="28665" y="50786"/>
                </a:cubicBezTo>
                <a:cubicBezTo>
                  <a:pt x="28798" y="50881"/>
                  <a:pt x="28893" y="50824"/>
                  <a:pt x="28836" y="51033"/>
                </a:cubicBezTo>
                <a:cubicBezTo>
                  <a:pt x="29102" y="50995"/>
                  <a:pt x="29159" y="50919"/>
                  <a:pt x="29026" y="50767"/>
                </a:cubicBezTo>
                <a:cubicBezTo>
                  <a:pt x="29216" y="50786"/>
                  <a:pt x="29597" y="50938"/>
                  <a:pt x="29578" y="50653"/>
                </a:cubicBezTo>
                <a:cubicBezTo>
                  <a:pt x="29635" y="50653"/>
                  <a:pt x="29635" y="50729"/>
                  <a:pt x="29654" y="50786"/>
                </a:cubicBezTo>
                <a:cubicBezTo>
                  <a:pt x="29863" y="50710"/>
                  <a:pt x="29901" y="50577"/>
                  <a:pt x="30129" y="50634"/>
                </a:cubicBezTo>
                <a:cubicBezTo>
                  <a:pt x="30091" y="50501"/>
                  <a:pt x="30243" y="50387"/>
                  <a:pt x="30358" y="50539"/>
                </a:cubicBezTo>
                <a:cubicBezTo>
                  <a:pt x="30453" y="50349"/>
                  <a:pt x="30472" y="50387"/>
                  <a:pt x="30681" y="50311"/>
                </a:cubicBezTo>
                <a:cubicBezTo>
                  <a:pt x="30738" y="50349"/>
                  <a:pt x="30795" y="50425"/>
                  <a:pt x="30795" y="50539"/>
                </a:cubicBezTo>
                <a:cubicBezTo>
                  <a:pt x="30700" y="50539"/>
                  <a:pt x="30167" y="50615"/>
                  <a:pt x="30167" y="50786"/>
                </a:cubicBezTo>
                <a:cubicBezTo>
                  <a:pt x="30015" y="50862"/>
                  <a:pt x="30034" y="50710"/>
                  <a:pt x="29958" y="50672"/>
                </a:cubicBezTo>
                <a:cubicBezTo>
                  <a:pt x="29806" y="50900"/>
                  <a:pt x="29597" y="50881"/>
                  <a:pt x="29254" y="50938"/>
                </a:cubicBezTo>
                <a:cubicBezTo>
                  <a:pt x="27257" y="51642"/>
                  <a:pt x="23910" y="52555"/>
                  <a:pt x="21855" y="53183"/>
                </a:cubicBezTo>
                <a:cubicBezTo>
                  <a:pt x="20258" y="53677"/>
                  <a:pt x="18317" y="54115"/>
                  <a:pt x="16796" y="54666"/>
                </a:cubicBezTo>
                <a:cubicBezTo>
                  <a:pt x="17252" y="54723"/>
                  <a:pt x="17709" y="54400"/>
                  <a:pt x="18241" y="54343"/>
                </a:cubicBezTo>
                <a:cubicBezTo>
                  <a:pt x="18241" y="54457"/>
                  <a:pt x="17975" y="54419"/>
                  <a:pt x="18032" y="54552"/>
                </a:cubicBezTo>
                <a:cubicBezTo>
                  <a:pt x="15864" y="54971"/>
                  <a:pt x="13962" y="55693"/>
                  <a:pt x="11831" y="56283"/>
                </a:cubicBezTo>
                <a:cubicBezTo>
                  <a:pt x="11470" y="56378"/>
                  <a:pt x="11109" y="56397"/>
                  <a:pt x="10766" y="56511"/>
                </a:cubicBezTo>
                <a:cubicBezTo>
                  <a:pt x="9321" y="56968"/>
                  <a:pt x="7913" y="57443"/>
                  <a:pt x="6448" y="57710"/>
                </a:cubicBezTo>
                <a:cubicBezTo>
                  <a:pt x="6334" y="57748"/>
                  <a:pt x="6410" y="57881"/>
                  <a:pt x="6239" y="57881"/>
                </a:cubicBezTo>
                <a:cubicBezTo>
                  <a:pt x="5935" y="57805"/>
                  <a:pt x="5288" y="57919"/>
                  <a:pt x="5060" y="58185"/>
                </a:cubicBezTo>
                <a:cubicBezTo>
                  <a:pt x="4870" y="58242"/>
                  <a:pt x="4603" y="58071"/>
                  <a:pt x="4508" y="58242"/>
                </a:cubicBezTo>
                <a:cubicBezTo>
                  <a:pt x="4546" y="58090"/>
                  <a:pt x="4870" y="58033"/>
                  <a:pt x="5060" y="57976"/>
                </a:cubicBezTo>
                <a:cubicBezTo>
                  <a:pt x="6144" y="57615"/>
                  <a:pt x="7894" y="57158"/>
                  <a:pt x="8959" y="56854"/>
                </a:cubicBezTo>
                <a:cubicBezTo>
                  <a:pt x="9035" y="56835"/>
                  <a:pt x="9454" y="56683"/>
                  <a:pt x="9283" y="56683"/>
                </a:cubicBezTo>
                <a:cubicBezTo>
                  <a:pt x="10804" y="56378"/>
                  <a:pt x="12611" y="55712"/>
                  <a:pt x="14057" y="55313"/>
                </a:cubicBezTo>
                <a:cubicBezTo>
                  <a:pt x="14152" y="55275"/>
                  <a:pt x="14019" y="55256"/>
                  <a:pt x="14038" y="55161"/>
                </a:cubicBezTo>
                <a:cubicBezTo>
                  <a:pt x="14190" y="55161"/>
                  <a:pt x="14247" y="55180"/>
                  <a:pt x="14323" y="55047"/>
                </a:cubicBezTo>
                <a:cubicBezTo>
                  <a:pt x="14437" y="55066"/>
                  <a:pt x="14342" y="55142"/>
                  <a:pt x="14361" y="55199"/>
                </a:cubicBezTo>
                <a:cubicBezTo>
                  <a:pt x="14703" y="54990"/>
                  <a:pt x="15350" y="54704"/>
                  <a:pt x="15769" y="54780"/>
                </a:cubicBezTo>
                <a:cubicBezTo>
                  <a:pt x="16130" y="54495"/>
                  <a:pt x="16872" y="54343"/>
                  <a:pt x="17347" y="54324"/>
                </a:cubicBezTo>
                <a:cubicBezTo>
                  <a:pt x="17385" y="54001"/>
                  <a:pt x="18355" y="54191"/>
                  <a:pt x="17918" y="54039"/>
                </a:cubicBezTo>
                <a:cubicBezTo>
                  <a:pt x="18679" y="53620"/>
                  <a:pt x="19801" y="53677"/>
                  <a:pt x="20162" y="53183"/>
                </a:cubicBezTo>
                <a:cubicBezTo>
                  <a:pt x="19763" y="53430"/>
                  <a:pt x="18660" y="53734"/>
                  <a:pt x="17652" y="54001"/>
                </a:cubicBezTo>
                <a:cubicBezTo>
                  <a:pt x="16796" y="54229"/>
                  <a:pt x="15788" y="54590"/>
                  <a:pt x="15578" y="54495"/>
                </a:cubicBezTo>
                <a:cubicBezTo>
                  <a:pt x="14875" y="54838"/>
                  <a:pt x="12725" y="55389"/>
                  <a:pt x="11546" y="55808"/>
                </a:cubicBezTo>
                <a:cubicBezTo>
                  <a:pt x="11470" y="55808"/>
                  <a:pt x="11413" y="55770"/>
                  <a:pt x="11394" y="55674"/>
                </a:cubicBezTo>
                <a:cubicBezTo>
                  <a:pt x="11223" y="55827"/>
                  <a:pt x="11109" y="55960"/>
                  <a:pt x="10880" y="55903"/>
                </a:cubicBezTo>
                <a:cubicBezTo>
                  <a:pt x="10823" y="55712"/>
                  <a:pt x="10918" y="55865"/>
                  <a:pt x="11051" y="55808"/>
                </a:cubicBezTo>
                <a:cubicBezTo>
                  <a:pt x="10671" y="55655"/>
                  <a:pt x="9872" y="55979"/>
                  <a:pt x="9606" y="56112"/>
                </a:cubicBezTo>
                <a:cubicBezTo>
                  <a:pt x="7247" y="56721"/>
                  <a:pt x="3234" y="58204"/>
                  <a:pt x="229" y="59079"/>
                </a:cubicBezTo>
                <a:cubicBezTo>
                  <a:pt x="343" y="58851"/>
                  <a:pt x="1199" y="58451"/>
                  <a:pt x="1465" y="58642"/>
                </a:cubicBezTo>
                <a:cubicBezTo>
                  <a:pt x="1465" y="58566"/>
                  <a:pt x="1522" y="58528"/>
                  <a:pt x="1598" y="58394"/>
                </a:cubicBezTo>
                <a:cubicBezTo>
                  <a:pt x="1712" y="58509"/>
                  <a:pt x="1769" y="58261"/>
                  <a:pt x="1788" y="58471"/>
                </a:cubicBezTo>
                <a:cubicBezTo>
                  <a:pt x="1845" y="58166"/>
                  <a:pt x="2587" y="58318"/>
                  <a:pt x="2682" y="57957"/>
                </a:cubicBezTo>
                <a:cubicBezTo>
                  <a:pt x="2873" y="58090"/>
                  <a:pt x="3158" y="57919"/>
                  <a:pt x="3405" y="57843"/>
                </a:cubicBezTo>
                <a:cubicBezTo>
                  <a:pt x="3500" y="57786"/>
                  <a:pt x="3386" y="57767"/>
                  <a:pt x="3424" y="57634"/>
                </a:cubicBezTo>
                <a:cubicBezTo>
                  <a:pt x="3272" y="57634"/>
                  <a:pt x="3310" y="57748"/>
                  <a:pt x="3139" y="57748"/>
                </a:cubicBezTo>
                <a:cubicBezTo>
                  <a:pt x="3158" y="57805"/>
                  <a:pt x="3253" y="57767"/>
                  <a:pt x="3329" y="57748"/>
                </a:cubicBezTo>
                <a:cubicBezTo>
                  <a:pt x="3234" y="57862"/>
                  <a:pt x="3025" y="57900"/>
                  <a:pt x="2873" y="57957"/>
                </a:cubicBezTo>
                <a:cubicBezTo>
                  <a:pt x="2892" y="57881"/>
                  <a:pt x="2987" y="57843"/>
                  <a:pt x="3082" y="57805"/>
                </a:cubicBezTo>
                <a:cubicBezTo>
                  <a:pt x="2758" y="57805"/>
                  <a:pt x="2340" y="58033"/>
                  <a:pt x="2017" y="58090"/>
                </a:cubicBezTo>
                <a:cubicBezTo>
                  <a:pt x="1979" y="57900"/>
                  <a:pt x="2074" y="58071"/>
                  <a:pt x="2188" y="57995"/>
                </a:cubicBezTo>
                <a:cubicBezTo>
                  <a:pt x="2245" y="57957"/>
                  <a:pt x="2264" y="57881"/>
                  <a:pt x="2283" y="57824"/>
                </a:cubicBezTo>
                <a:cubicBezTo>
                  <a:pt x="2796" y="57843"/>
                  <a:pt x="2892" y="57386"/>
                  <a:pt x="3405" y="57519"/>
                </a:cubicBezTo>
                <a:cubicBezTo>
                  <a:pt x="3462" y="57462"/>
                  <a:pt x="3500" y="57386"/>
                  <a:pt x="3557" y="57329"/>
                </a:cubicBezTo>
                <a:cubicBezTo>
                  <a:pt x="3690" y="57462"/>
                  <a:pt x="4090" y="57329"/>
                  <a:pt x="4280" y="57234"/>
                </a:cubicBezTo>
                <a:cubicBezTo>
                  <a:pt x="4261" y="57177"/>
                  <a:pt x="4204" y="57196"/>
                  <a:pt x="4147" y="57196"/>
                </a:cubicBezTo>
                <a:cubicBezTo>
                  <a:pt x="4071" y="57063"/>
                  <a:pt x="4432" y="57177"/>
                  <a:pt x="4356" y="57044"/>
                </a:cubicBezTo>
                <a:cubicBezTo>
                  <a:pt x="4470" y="57063"/>
                  <a:pt x="4394" y="57139"/>
                  <a:pt x="4394" y="57196"/>
                </a:cubicBezTo>
                <a:cubicBezTo>
                  <a:pt x="4470" y="57177"/>
                  <a:pt x="4546" y="57158"/>
                  <a:pt x="4641" y="57139"/>
                </a:cubicBezTo>
                <a:cubicBezTo>
                  <a:pt x="4584" y="57101"/>
                  <a:pt x="4489" y="57120"/>
                  <a:pt x="4489" y="57025"/>
                </a:cubicBezTo>
                <a:cubicBezTo>
                  <a:pt x="4889" y="56949"/>
                  <a:pt x="5364" y="56606"/>
                  <a:pt x="5497" y="56797"/>
                </a:cubicBezTo>
                <a:cubicBezTo>
                  <a:pt x="5745" y="56606"/>
                  <a:pt x="6201" y="56397"/>
                  <a:pt x="6582" y="56340"/>
                </a:cubicBezTo>
                <a:cubicBezTo>
                  <a:pt x="6601" y="56435"/>
                  <a:pt x="6505" y="56492"/>
                  <a:pt x="6372" y="56492"/>
                </a:cubicBezTo>
                <a:cubicBezTo>
                  <a:pt x="6391" y="56606"/>
                  <a:pt x="6582" y="56473"/>
                  <a:pt x="6677" y="56492"/>
                </a:cubicBezTo>
                <a:cubicBezTo>
                  <a:pt x="6848" y="56397"/>
                  <a:pt x="6563" y="56359"/>
                  <a:pt x="6696" y="56264"/>
                </a:cubicBezTo>
                <a:cubicBezTo>
                  <a:pt x="6924" y="56207"/>
                  <a:pt x="6905" y="56435"/>
                  <a:pt x="7152" y="56340"/>
                </a:cubicBezTo>
                <a:cubicBezTo>
                  <a:pt x="7152" y="56207"/>
                  <a:pt x="6886" y="56416"/>
                  <a:pt x="6943" y="56226"/>
                </a:cubicBezTo>
                <a:cubicBezTo>
                  <a:pt x="7533" y="55998"/>
                  <a:pt x="7894" y="55922"/>
                  <a:pt x="8465" y="55732"/>
                </a:cubicBezTo>
                <a:cubicBezTo>
                  <a:pt x="8522" y="55941"/>
                  <a:pt x="8370" y="55732"/>
                  <a:pt x="8236" y="55827"/>
                </a:cubicBezTo>
                <a:cubicBezTo>
                  <a:pt x="8274" y="55884"/>
                  <a:pt x="8370" y="55903"/>
                  <a:pt x="8484" y="55884"/>
                </a:cubicBezTo>
                <a:cubicBezTo>
                  <a:pt x="8560" y="55846"/>
                  <a:pt x="8522" y="55770"/>
                  <a:pt x="8522" y="55712"/>
                </a:cubicBezTo>
                <a:cubicBezTo>
                  <a:pt x="8997" y="55636"/>
                  <a:pt x="9549" y="55332"/>
                  <a:pt x="9815" y="55332"/>
                </a:cubicBezTo>
                <a:cubicBezTo>
                  <a:pt x="9853" y="55275"/>
                  <a:pt x="9872" y="55218"/>
                  <a:pt x="9891" y="55142"/>
                </a:cubicBezTo>
                <a:cubicBezTo>
                  <a:pt x="10196" y="55161"/>
                  <a:pt x="10348" y="54952"/>
                  <a:pt x="10386" y="55085"/>
                </a:cubicBezTo>
                <a:cubicBezTo>
                  <a:pt x="10937" y="54628"/>
                  <a:pt x="11869" y="54761"/>
                  <a:pt x="12269" y="54248"/>
                </a:cubicBezTo>
                <a:cubicBezTo>
                  <a:pt x="12383" y="54571"/>
                  <a:pt x="12630" y="53963"/>
                  <a:pt x="12896" y="54229"/>
                </a:cubicBezTo>
                <a:cubicBezTo>
                  <a:pt x="13676" y="53677"/>
                  <a:pt x="15445" y="53373"/>
                  <a:pt x="16548" y="52954"/>
                </a:cubicBezTo>
                <a:cubicBezTo>
                  <a:pt x="16701" y="52954"/>
                  <a:pt x="16491" y="53050"/>
                  <a:pt x="16644" y="53088"/>
                </a:cubicBezTo>
                <a:cubicBezTo>
                  <a:pt x="16815" y="53069"/>
                  <a:pt x="16834" y="52974"/>
                  <a:pt x="16777" y="52840"/>
                </a:cubicBezTo>
                <a:cubicBezTo>
                  <a:pt x="16948" y="52802"/>
                  <a:pt x="17005" y="52878"/>
                  <a:pt x="16929" y="52974"/>
                </a:cubicBezTo>
                <a:cubicBezTo>
                  <a:pt x="17176" y="52650"/>
                  <a:pt x="17785" y="52783"/>
                  <a:pt x="17861" y="52384"/>
                </a:cubicBezTo>
                <a:lnTo>
                  <a:pt x="18165" y="52327"/>
                </a:lnTo>
                <a:cubicBezTo>
                  <a:pt x="18184" y="52422"/>
                  <a:pt x="17975" y="52403"/>
                  <a:pt x="17956" y="52479"/>
                </a:cubicBezTo>
                <a:cubicBezTo>
                  <a:pt x="18374" y="52498"/>
                  <a:pt x="19040" y="52022"/>
                  <a:pt x="19402" y="52213"/>
                </a:cubicBezTo>
                <a:cubicBezTo>
                  <a:pt x="19782" y="51832"/>
                  <a:pt x="20714" y="51813"/>
                  <a:pt x="21418" y="51452"/>
                </a:cubicBezTo>
                <a:cubicBezTo>
                  <a:pt x="21361" y="51357"/>
                  <a:pt x="21075" y="51509"/>
                  <a:pt x="20942" y="51509"/>
                </a:cubicBezTo>
                <a:cubicBezTo>
                  <a:pt x="20942" y="51433"/>
                  <a:pt x="21494" y="51262"/>
                  <a:pt x="21817" y="51205"/>
                </a:cubicBezTo>
                <a:cubicBezTo>
                  <a:pt x="21798" y="51414"/>
                  <a:pt x="21665" y="51243"/>
                  <a:pt x="21456" y="51338"/>
                </a:cubicBezTo>
                <a:cubicBezTo>
                  <a:pt x="21817" y="51642"/>
                  <a:pt x="22502" y="50938"/>
                  <a:pt x="23149" y="51033"/>
                </a:cubicBezTo>
                <a:cubicBezTo>
                  <a:pt x="23225" y="50995"/>
                  <a:pt x="23187" y="50862"/>
                  <a:pt x="23111" y="50881"/>
                </a:cubicBezTo>
                <a:cubicBezTo>
                  <a:pt x="23301" y="50862"/>
                  <a:pt x="23872" y="50843"/>
                  <a:pt x="24100" y="50824"/>
                </a:cubicBezTo>
                <a:cubicBezTo>
                  <a:pt x="24195" y="50653"/>
                  <a:pt x="24347" y="50520"/>
                  <a:pt x="24518" y="50406"/>
                </a:cubicBezTo>
                <a:cubicBezTo>
                  <a:pt x="24480" y="50691"/>
                  <a:pt x="24823" y="50672"/>
                  <a:pt x="24613" y="50824"/>
                </a:cubicBezTo>
                <a:cubicBezTo>
                  <a:pt x="24804" y="50824"/>
                  <a:pt x="25336" y="50691"/>
                  <a:pt x="25602" y="50501"/>
                </a:cubicBezTo>
                <a:cubicBezTo>
                  <a:pt x="25450" y="50482"/>
                  <a:pt x="25241" y="50558"/>
                  <a:pt x="24937" y="50634"/>
                </a:cubicBezTo>
                <a:cubicBezTo>
                  <a:pt x="25488" y="50330"/>
                  <a:pt x="25793" y="50292"/>
                  <a:pt x="26344" y="50177"/>
                </a:cubicBezTo>
                <a:cubicBezTo>
                  <a:pt x="26325" y="50215"/>
                  <a:pt x="26287" y="50273"/>
                  <a:pt x="26306" y="50349"/>
                </a:cubicBezTo>
                <a:cubicBezTo>
                  <a:pt x="26553" y="50292"/>
                  <a:pt x="26801" y="50254"/>
                  <a:pt x="26953" y="50139"/>
                </a:cubicBezTo>
                <a:cubicBezTo>
                  <a:pt x="26915" y="50082"/>
                  <a:pt x="26858" y="50063"/>
                  <a:pt x="26763" y="50082"/>
                </a:cubicBezTo>
                <a:cubicBezTo>
                  <a:pt x="27200" y="49911"/>
                  <a:pt x="27752" y="49474"/>
                  <a:pt x="28132" y="49740"/>
                </a:cubicBezTo>
                <a:cubicBezTo>
                  <a:pt x="28227" y="49702"/>
                  <a:pt x="28246" y="49607"/>
                  <a:pt x="28189" y="49493"/>
                </a:cubicBezTo>
                <a:cubicBezTo>
                  <a:pt x="28417" y="49512"/>
                  <a:pt x="28322" y="49588"/>
                  <a:pt x="28570" y="49474"/>
                </a:cubicBezTo>
                <a:cubicBezTo>
                  <a:pt x="28475" y="49417"/>
                  <a:pt x="28532" y="49398"/>
                  <a:pt x="28532" y="49322"/>
                </a:cubicBezTo>
                <a:cubicBezTo>
                  <a:pt x="28627" y="49322"/>
                  <a:pt x="28532" y="49360"/>
                  <a:pt x="28551" y="49417"/>
                </a:cubicBezTo>
                <a:cubicBezTo>
                  <a:pt x="29996" y="49169"/>
                  <a:pt x="30890" y="48732"/>
                  <a:pt x="32374" y="48275"/>
                </a:cubicBezTo>
                <a:cubicBezTo>
                  <a:pt x="32412" y="48561"/>
                  <a:pt x="32469" y="48066"/>
                  <a:pt x="32526" y="48351"/>
                </a:cubicBezTo>
                <a:cubicBezTo>
                  <a:pt x="32564" y="48237"/>
                  <a:pt x="32678" y="48142"/>
                  <a:pt x="32754" y="48294"/>
                </a:cubicBezTo>
                <a:cubicBezTo>
                  <a:pt x="33934" y="47724"/>
                  <a:pt x="35417" y="47648"/>
                  <a:pt x="36806" y="47039"/>
                </a:cubicBezTo>
                <a:cubicBezTo>
                  <a:pt x="36673" y="47001"/>
                  <a:pt x="36558" y="46963"/>
                  <a:pt x="36406" y="46963"/>
                </a:cubicBezTo>
                <a:cubicBezTo>
                  <a:pt x="36349" y="46982"/>
                  <a:pt x="36387" y="47058"/>
                  <a:pt x="36387" y="47134"/>
                </a:cubicBezTo>
                <a:lnTo>
                  <a:pt x="36083" y="47191"/>
                </a:lnTo>
                <a:cubicBezTo>
                  <a:pt x="36064" y="47096"/>
                  <a:pt x="36273" y="47115"/>
                  <a:pt x="36235" y="47001"/>
                </a:cubicBezTo>
                <a:cubicBezTo>
                  <a:pt x="36045" y="47001"/>
                  <a:pt x="36026" y="47096"/>
                  <a:pt x="35893" y="47134"/>
                </a:cubicBezTo>
                <a:cubicBezTo>
                  <a:pt x="35893" y="47172"/>
                  <a:pt x="35969" y="47153"/>
                  <a:pt x="36007" y="47153"/>
                </a:cubicBezTo>
                <a:cubicBezTo>
                  <a:pt x="36026" y="47267"/>
                  <a:pt x="35760" y="47229"/>
                  <a:pt x="35664" y="47286"/>
                </a:cubicBezTo>
                <a:cubicBezTo>
                  <a:pt x="35969" y="46944"/>
                  <a:pt x="35474" y="47324"/>
                  <a:pt x="35436" y="47381"/>
                </a:cubicBezTo>
                <a:cubicBezTo>
                  <a:pt x="35303" y="47419"/>
                  <a:pt x="35436" y="47248"/>
                  <a:pt x="35531" y="47248"/>
                </a:cubicBezTo>
                <a:cubicBezTo>
                  <a:pt x="35246" y="47153"/>
                  <a:pt x="35113" y="47534"/>
                  <a:pt x="34732" y="47534"/>
                </a:cubicBezTo>
                <a:cubicBezTo>
                  <a:pt x="34485" y="47477"/>
                  <a:pt x="35056" y="47496"/>
                  <a:pt x="34999" y="47381"/>
                </a:cubicBezTo>
                <a:cubicBezTo>
                  <a:pt x="34599" y="47534"/>
                  <a:pt x="34371" y="47438"/>
                  <a:pt x="34010" y="47743"/>
                </a:cubicBezTo>
                <a:cubicBezTo>
                  <a:pt x="33762" y="47629"/>
                  <a:pt x="33610" y="47762"/>
                  <a:pt x="33325" y="47743"/>
                </a:cubicBezTo>
                <a:cubicBezTo>
                  <a:pt x="33401" y="47496"/>
                  <a:pt x="34010" y="47496"/>
                  <a:pt x="34124" y="47400"/>
                </a:cubicBezTo>
                <a:cubicBezTo>
                  <a:pt x="33591" y="47400"/>
                  <a:pt x="33192" y="47648"/>
                  <a:pt x="32583" y="47800"/>
                </a:cubicBezTo>
                <a:cubicBezTo>
                  <a:pt x="32754" y="47990"/>
                  <a:pt x="33002" y="47686"/>
                  <a:pt x="33268" y="47762"/>
                </a:cubicBezTo>
                <a:cubicBezTo>
                  <a:pt x="33040" y="48028"/>
                  <a:pt x="32697" y="47800"/>
                  <a:pt x="32564" y="48009"/>
                </a:cubicBezTo>
                <a:cubicBezTo>
                  <a:pt x="32393" y="48009"/>
                  <a:pt x="32621" y="47876"/>
                  <a:pt x="32526" y="47762"/>
                </a:cubicBezTo>
                <a:cubicBezTo>
                  <a:pt x="32146" y="48085"/>
                  <a:pt x="31461" y="47990"/>
                  <a:pt x="31366" y="48218"/>
                </a:cubicBezTo>
                <a:cubicBezTo>
                  <a:pt x="30776" y="48237"/>
                  <a:pt x="30186" y="48370"/>
                  <a:pt x="29521" y="48675"/>
                </a:cubicBezTo>
                <a:cubicBezTo>
                  <a:pt x="29502" y="48580"/>
                  <a:pt x="29445" y="48542"/>
                  <a:pt x="29369" y="48542"/>
                </a:cubicBezTo>
                <a:cubicBezTo>
                  <a:pt x="29159" y="48599"/>
                  <a:pt x="29521" y="48751"/>
                  <a:pt x="29350" y="48770"/>
                </a:cubicBezTo>
                <a:cubicBezTo>
                  <a:pt x="29121" y="48713"/>
                  <a:pt x="29178" y="48637"/>
                  <a:pt x="28855" y="48770"/>
                </a:cubicBezTo>
                <a:cubicBezTo>
                  <a:pt x="28893" y="48808"/>
                  <a:pt x="28931" y="48846"/>
                  <a:pt x="29007" y="48846"/>
                </a:cubicBezTo>
                <a:cubicBezTo>
                  <a:pt x="28722" y="48979"/>
                  <a:pt x="28379" y="49074"/>
                  <a:pt x="27999" y="49112"/>
                </a:cubicBezTo>
                <a:cubicBezTo>
                  <a:pt x="27999" y="49112"/>
                  <a:pt x="27923" y="48979"/>
                  <a:pt x="27904" y="48979"/>
                </a:cubicBezTo>
                <a:cubicBezTo>
                  <a:pt x="27714" y="48960"/>
                  <a:pt x="27352" y="49360"/>
                  <a:pt x="27181" y="49131"/>
                </a:cubicBezTo>
                <a:cubicBezTo>
                  <a:pt x="27048" y="49131"/>
                  <a:pt x="27086" y="49226"/>
                  <a:pt x="27105" y="49302"/>
                </a:cubicBezTo>
                <a:cubicBezTo>
                  <a:pt x="26839" y="49302"/>
                  <a:pt x="26477" y="49417"/>
                  <a:pt x="26325" y="49531"/>
                </a:cubicBezTo>
                <a:cubicBezTo>
                  <a:pt x="26268" y="49493"/>
                  <a:pt x="26249" y="49417"/>
                  <a:pt x="26230" y="49341"/>
                </a:cubicBezTo>
                <a:cubicBezTo>
                  <a:pt x="26021" y="49322"/>
                  <a:pt x="26173" y="49512"/>
                  <a:pt x="26097" y="49588"/>
                </a:cubicBezTo>
                <a:cubicBezTo>
                  <a:pt x="25793" y="49436"/>
                  <a:pt x="25678" y="49740"/>
                  <a:pt x="25507" y="49759"/>
                </a:cubicBezTo>
                <a:cubicBezTo>
                  <a:pt x="25355" y="49778"/>
                  <a:pt x="25450" y="49588"/>
                  <a:pt x="25469" y="49550"/>
                </a:cubicBezTo>
                <a:cubicBezTo>
                  <a:pt x="25184" y="49626"/>
                  <a:pt x="25374" y="49721"/>
                  <a:pt x="25412" y="49892"/>
                </a:cubicBezTo>
                <a:cubicBezTo>
                  <a:pt x="25241" y="49892"/>
                  <a:pt x="25336" y="49835"/>
                  <a:pt x="25184" y="49721"/>
                </a:cubicBezTo>
                <a:cubicBezTo>
                  <a:pt x="25108" y="49797"/>
                  <a:pt x="24785" y="50120"/>
                  <a:pt x="24842" y="49854"/>
                </a:cubicBezTo>
                <a:cubicBezTo>
                  <a:pt x="24518" y="50025"/>
                  <a:pt x="24233" y="50235"/>
                  <a:pt x="23719" y="50158"/>
                </a:cubicBezTo>
                <a:cubicBezTo>
                  <a:pt x="23681" y="50330"/>
                  <a:pt x="23529" y="50158"/>
                  <a:pt x="23567" y="50349"/>
                </a:cubicBezTo>
                <a:cubicBezTo>
                  <a:pt x="23434" y="50349"/>
                  <a:pt x="23301" y="50349"/>
                  <a:pt x="23244" y="50254"/>
                </a:cubicBezTo>
                <a:cubicBezTo>
                  <a:pt x="22787" y="50729"/>
                  <a:pt x="21950" y="50672"/>
                  <a:pt x="21456" y="50957"/>
                </a:cubicBezTo>
                <a:cubicBezTo>
                  <a:pt x="21456" y="51109"/>
                  <a:pt x="21779" y="50843"/>
                  <a:pt x="21722" y="51071"/>
                </a:cubicBezTo>
                <a:cubicBezTo>
                  <a:pt x="21532" y="51090"/>
                  <a:pt x="21418" y="51262"/>
                  <a:pt x="21247" y="51167"/>
                </a:cubicBezTo>
                <a:cubicBezTo>
                  <a:pt x="21190" y="51052"/>
                  <a:pt x="21532" y="51148"/>
                  <a:pt x="21399" y="50976"/>
                </a:cubicBezTo>
                <a:cubicBezTo>
                  <a:pt x="21380" y="50862"/>
                  <a:pt x="21018" y="51167"/>
                  <a:pt x="21247" y="51167"/>
                </a:cubicBezTo>
                <a:cubicBezTo>
                  <a:pt x="21247" y="51319"/>
                  <a:pt x="21056" y="51224"/>
                  <a:pt x="21113" y="51090"/>
                </a:cubicBezTo>
                <a:cubicBezTo>
                  <a:pt x="20999" y="51148"/>
                  <a:pt x="20733" y="51109"/>
                  <a:pt x="20752" y="51224"/>
                </a:cubicBezTo>
                <a:cubicBezTo>
                  <a:pt x="20847" y="51357"/>
                  <a:pt x="20942" y="51090"/>
                  <a:pt x="21075" y="51205"/>
                </a:cubicBezTo>
                <a:cubicBezTo>
                  <a:pt x="20847" y="51414"/>
                  <a:pt x="20258" y="51490"/>
                  <a:pt x="19820" y="51490"/>
                </a:cubicBezTo>
                <a:cubicBezTo>
                  <a:pt x="19858" y="51528"/>
                  <a:pt x="19972" y="51509"/>
                  <a:pt x="19972" y="51604"/>
                </a:cubicBezTo>
                <a:cubicBezTo>
                  <a:pt x="19839" y="51547"/>
                  <a:pt x="19820" y="51642"/>
                  <a:pt x="19668" y="51680"/>
                </a:cubicBezTo>
                <a:cubicBezTo>
                  <a:pt x="19611" y="51566"/>
                  <a:pt x="19687" y="51528"/>
                  <a:pt x="19687" y="51452"/>
                </a:cubicBezTo>
                <a:cubicBezTo>
                  <a:pt x="19535" y="51547"/>
                  <a:pt x="19364" y="51623"/>
                  <a:pt x="19383" y="51794"/>
                </a:cubicBezTo>
                <a:cubicBezTo>
                  <a:pt x="19249" y="51794"/>
                  <a:pt x="19268" y="51528"/>
                  <a:pt x="19307" y="51490"/>
                </a:cubicBezTo>
                <a:cubicBezTo>
                  <a:pt x="19116" y="51509"/>
                  <a:pt x="19249" y="51718"/>
                  <a:pt x="19135" y="51794"/>
                </a:cubicBezTo>
                <a:cubicBezTo>
                  <a:pt x="18241" y="52099"/>
                  <a:pt x="17366" y="52327"/>
                  <a:pt x="16491" y="52574"/>
                </a:cubicBezTo>
                <a:cubicBezTo>
                  <a:pt x="16777" y="52194"/>
                  <a:pt x="17423" y="52232"/>
                  <a:pt x="18051" y="51984"/>
                </a:cubicBezTo>
                <a:cubicBezTo>
                  <a:pt x="17633" y="51813"/>
                  <a:pt x="16720" y="52365"/>
                  <a:pt x="16035" y="52517"/>
                </a:cubicBezTo>
                <a:cubicBezTo>
                  <a:pt x="16073" y="52631"/>
                  <a:pt x="16301" y="52479"/>
                  <a:pt x="16396" y="52498"/>
                </a:cubicBezTo>
                <a:cubicBezTo>
                  <a:pt x="16396" y="52631"/>
                  <a:pt x="16225" y="52688"/>
                  <a:pt x="16168" y="52821"/>
                </a:cubicBezTo>
                <a:cubicBezTo>
                  <a:pt x="15883" y="52935"/>
                  <a:pt x="16244" y="52593"/>
                  <a:pt x="15940" y="52707"/>
                </a:cubicBezTo>
                <a:cubicBezTo>
                  <a:pt x="15864" y="52745"/>
                  <a:pt x="15978" y="52764"/>
                  <a:pt x="15978" y="52859"/>
                </a:cubicBezTo>
                <a:cubicBezTo>
                  <a:pt x="14665" y="53297"/>
                  <a:pt x="13182" y="53848"/>
                  <a:pt x="12155" y="53963"/>
                </a:cubicBezTo>
                <a:cubicBezTo>
                  <a:pt x="12022" y="54172"/>
                  <a:pt x="11280" y="54457"/>
                  <a:pt x="10842" y="54248"/>
                </a:cubicBezTo>
                <a:cubicBezTo>
                  <a:pt x="10956" y="54362"/>
                  <a:pt x="10804" y="54419"/>
                  <a:pt x="10519" y="54533"/>
                </a:cubicBezTo>
                <a:cubicBezTo>
                  <a:pt x="10443" y="54476"/>
                  <a:pt x="10481" y="54457"/>
                  <a:pt x="10481" y="54362"/>
                </a:cubicBezTo>
                <a:cubicBezTo>
                  <a:pt x="10291" y="54723"/>
                  <a:pt x="9910" y="54438"/>
                  <a:pt x="9758" y="54742"/>
                </a:cubicBezTo>
                <a:cubicBezTo>
                  <a:pt x="9606" y="54761"/>
                  <a:pt x="9511" y="54723"/>
                  <a:pt x="9473" y="54590"/>
                </a:cubicBezTo>
                <a:cubicBezTo>
                  <a:pt x="9435" y="54685"/>
                  <a:pt x="9264" y="54800"/>
                  <a:pt x="9359" y="54609"/>
                </a:cubicBezTo>
                <a:cubicBezTo>
                  <a:pt x="9168" y="54609"/>
                  <a:pt x="9283" y="54761"/>
                  <a:pt x="9283" y="54857"/>
                </a:cubicBezTo>
                <a:cubicBezTo>
                  <a:pt x="9092" y="54895"/>
                  <a:pt x="9130" y="54647"/>
                  <a:pt x="8940" y="54704"/>
                </a:cubicBezTo>
                <a:cubicBezTo>
                  <a:pt x="8712" y="54780"/>
                  <a:pt x="9035" y="54876"/>
                  <a:pt x="8788" y="54895"/>
                </a:cubicBezTo>
                <a:cubicBezTo>
                  <a:pt x="8731" y="54685"/>
                  <a:pt x="8750" y="54895"/>
                  <a:pt x="8674" y="54933"/>
                </a:cubicBezTo>
                <a:cubicBezTo>
                  <a:pt x="8446" y="54990"/>
                  <a:pt x="8674" y="54838"/>
                  <a:pt x="8522" y="54800"/>
                </a:cubicBezTo>
                <a:cubicBezTo>
                  <a:pt x="8446" y="54819"/>
                  <a:pt x="8484" y="54895"/>
                  <a:pt x="8503" y="54971"/>
                </a:cubicBezTo>
                <a:cubicBezTo>
                  <a:pt x="8331" y="54971"/>
                  <a:pt x="8255" y="54819"/>
                  <a:pt x="8274" y="55066"/>
                </a:cubicBezTo>
                <a:lnTo>
                  <a:pt x="8046" y="54952"/>
                </a:lnTo>
                <a:cubicBezTo>
                  <a:pt x="7951" y="55028"/>
                  <a:pt x="7894" y="55104"/>
                  <a:pt x="7856" y="55218"/>
                </a:cubicBezTo>
                <a:cubicBezTo>
                  <a:pt x="7780" y="55218"/>
                  <a:pt x="7780" y="55123"/>
                  <a:pt x="7761" y="55066"/>
                </a:cubicBezTo>
                <a:cubicBezTo>
                  <a:pt x="7495" y="55142"/>
                  <a:pt x="7837" y="55408"/>
                  <a:pt x="7913" y="55199"/>
                </a:cubicBezTo>
                <a:cubicBezTo>
                  <a:pt x="8103" y="55256"/>
                  <a:pt x="7742" y="55370"/>
                  <a:pt x="7571" y="55370"/>
                </a:cubicBezTo>
                <a:cubicBezTo>
                  <a:pt x="7742" y="55218"/>
                  <a:pt x="7590" y="55351"/>
                  <a:pt x="7533" y="55180"/>
                </a:cubicBezTo>
                <a:cubicBezTo>
                  <a:pt x="7247" y="55370"/>
                  <a:pt x="7133" y="55180"/>
                  <a:pt x="6962" y="55465"/>
                </a:cubicBezTo>
                <a:cubicBezTo>
                  <a:pt x="6905" y="55465"/>
                  <a:pt x="6905" y="55370"/>
                  <a:pt x="6886" y="55313"/>
                </a:cubicBezTo>
                <a:cubicBezTo>
                  <a:pt x="6277" y="55522"/>
                  <a:pt x="5592" y="55960"/>
                  <a:pt x="5193" y="55903"/>
                </a:cubicBezTo>
                <a:cubicBezTo>
                  <a:pt x="5193" y="55960"/>
                  <a:pt x="5231" y="55979"/>
                  <a:pt x="5269" y="55998"/>
                </a:cubicBezTo>
                <a:cubicBezTo>
                  <a:pt x="4870" y="56055"/>
                  <a:pt x="4527" y="56302"/>
                  <a:pt x="4128" y="56454"/>
                </a:cubicBezTo>
                <a:cubicBezTo>
                  <a:pt x="4014" y="56492"/>
                  <a:pt x="3995" y="56378"/>
                  <a:pt x="3976" y="56378"/>
                </a:cubicBezTo>
                <a:cubicBezTo>
                  <a:pt x="3881" y="56416"/>
                  <a:pt x="3862" y="56549"/>
                  <a:pt x="3766" y="56587"/>
                </a:cubicBezTo>
                <a:cubicBezTo>
                  <a:pt x="3481" y="56702"/>
                  <a:pt x="2892" y="56721"/>
                  <a:pt x="2454" y="56873"/>
                </a:cubicBezTo>
                <a:cubicBezTo>
                  <a:pt x="2036" y="57025"/>
                  <a:pt x="1712" y="57158"/>
                  <a:pt x="1408" y="57253"/>
                </a:cubicBezTo>
                <a:cubicBezTo>
                  <a:pt x="1389" y="57272"/>
                  <a:pt x="932" y="57577"/>
                  <a:pt x="799" y="57329"/>
                </a:cubicBezTo>
                <a:cubicBezTo>
                  <a:pt x="609" y="57329"/>
                  <a:pt x="723" y="57481"/>
                  <a:pt x="723" y="57577"/>
                </a:cubicBezTo>
                <a:cubicBezTo>
                  <a:pt x="590" y="57577"/>
                  <a:pt x="419" y="57577"/>
                  <a:pt x="514" y="57462"/>
                </a:cubicBezTo>
                <a:cubicBezTo>
                  <a:pt x="286" y="57558"/>
                  <a:pt x="229" y="57691"/>
                  <a:pt x="0" y="57672"/>
                </a:cubicBezTo>
                <a:cubicBezTo>
                  <a:pt x="666" y="57177"/>
                  <a:pt x="1788" y="56949"/>
                  <a:pt x="2720" y="56606"/>
                </a:cubicBezTo>
                <a:cubicBezTo>
                  <a:pt x="2606" y="56530"/>
                  <a:pt x="2473" y="56511"/>
                  <a:pt x="2321" y="56530"/>
                </a:cubicBezTo>
                <a:cubicBezTo>
                  <a:pt x="2093" y="56568"/>
                  <a:pt x="3120" y="56093"/>
                  <a:pt x="3215" y="56321"/>
                </a:cubicBezTo>
                <a:cubicBezTo>
                  <a:pt x="3462" y="56226"/>
                  <a:pt x="3557" y="56302"/>
                  <a:pt x="3614" y="56131"/>
                </a:cubicBezTo>
                <a:cubicBezTo>
                  <a:pt x="3881" y="56321"/>
                  <a:pt x="4432" y="55979"/>
                  <a:pt x="4756" y="55884"/>
                </a:cubicBezTo>
                <a:cubicBezTo>
                  <a:pt x="4737" y="55770"/>
                  <a:pt x="4527" y="55922"/>
                  <a:pt x="4432" y="55903"/>
                </a:cubicBezTo>
                <a:cubicBezTo>
                  <a:pt x="4489" y="55732"/>
                  <a:pt x="5022" y="55636"/>
                  <a:pt x="5136" y="55636"/>
                </a:cubicBezTo>
                <a:cubicBezTo>
                  <a:pt x="5136" y="55693"/>
                  <a:pt x="5060" y="55693"/>
                  <a:pt x="5022" y="55712"/>
                </a:cubicBezTo>
                <a:cubicBezTo>
                  <a:pt x="5041" y="55827"/>
                  <a:pt x="5231" y="55693"/>
                  <a:pt x="5326" y="55712"/>
                </a:cubicBezTo>
                <a:cubicBezTo>
                  <a:pt x="5269" y="55674"/>
                  <a:pt x="5212" y="55655"/>
                  <a:pt x="5136" y="55636"/>
                </a:cubicBezTo>
                <a:cubicBezTo>
                  <a:pt x="5307" y="55522"/>
                  <a:pt x="5554" y="55446"/>
                  <a:pt x="5821" y="55389"/>
                </a:cubicBezTo>
                <a:cubicBezTo>
                  <a:pt x="6163" y="55275"/>
                  <a:pt x="5497" y="55560"/>
                  <a:pt x="5383" y="55636"/>
                </a:cubicBezTo>
                <a:cubicBezTo>
                  <a:pt x="6049" y="55560"/>
                  <a:pt x="7114" y="54971"/>
                  <a:pt x="7514" y="55066"/>
                </a:cubicBezTo>
                <a:cubicBezTo>
                  <a:pt x="7590" y="54914"/>
                  <a:pt x="7761" y="55009"/>
                  <a:pt x="7742" y="54742"/>
                </a:cubicBezTo>
                <a:cubicBezTo>
                  <a:pt x="7894" y="54933"/>
                  <a:pt x="8084" y="54628"/>
                  <a:pt x="8198" y="54819"/>
                </a:cubicBezTo>
                <a:cubicBezTo>
                  <a:pt x="8293" y="54780"/>
                  <a:pt x="8160" y="54761"/>
                  <a:pt x="8160" y="54666"/>
                </a:cubicBezTo>
                <a:cubicBezTo>
                  <a:pt x="9206" y="54305"/>
                  <a:pt x="10614" y="53925"/>
                  <a:pt x="11261" y="53601"/>
                </a:cubicBezTo>
                <a:cubicBezTo>
                  <a:pt x="11185" y="53563"/>
                  <a:pt x="11166" y="53430"/>
                  <a:pt x="11032" y="53449"/>
                </a:cubicBezTo>
                <a:cubicBezTo>
                  <a:pt x="10937" y="53506"/>
                  <a:pt x="11013" y="53563"/>
                  <a:pt x="11109" y="53525"/>
                </a:cubicBezTo>
                <a:cubicBezTo>
                  <a:pt x="11128" y="53715"/>
                  <a:pt x="10956" y="53563"/>
                  <a:pt x="10956" y="53677"/>
                </a:cubicBezTo>
                <a:cubicBezTo>
                  <a:pt x="10899" y="53677"/>
                  <a:pt x="10899" y="53582"/>
                  <a:pt x="10823" y="53601"/>
                </a:cubicBezTo>
                <a:cubicBezTo>
                  <a:pt x="10861" y="53392"/>
                  <a:pt x="11109" y="53392"/>
                  <a:pt x="11147" y="53107"/>
                </a:cubicBezTo>
                <a:cubicBezTo>
                  <a:pt x="11603" y="53183"/>
                  <a:pt x="11736" y="52802"/>
                  <a:pt x="12174" y="52935"/>
                </a:cubicBezTo>
                <a:cubicBezTo>
                  <a:pt x="12307" y="52878"/>
                  <a:pt x="12079" y="52859"/>
                  <a:pt x="12193" y="52764"/>
                </a:cubicBezTo>
                <a:cubicBezTo>
                  <a:pt x="12364" y="52954"/>
                  <a:pt x="12307" y="52612"/>
                  <a:pt x="12459" y="52821"/>
                </a:cubicBezTo>
                <a:cubicBezTo>
                  <a:pt x="12440" y="52993"/>
                  <a:pt x="11698" y="52993"/>
                  <a:pt x="11622" y="53259"/>
                </a:cubicBezTo>
                <a:cubicBezTo>
                  <a:pt x="11527" y="53221"/>
                  <a:pt x="11584" y="53183"/>
                  <a:pt x="11584" y="53107"/>
                </a:cubicBezTo>
                <a:cubicBezTo>
                  <a:pt x="11280" y="53354"/>
                  <a:pt x="11793" y="53335"/>
                  <a:pt x="11850" y="53487"/>
                </a:cubicBezTo>
                <a:cubicBezTo>
                  <a:pt x="11983" y="53449"/>
                  <a:pt x="11945" y="53316"/>
                  <a:pt x="11983" y="53240"/>
                </a:cubicBezTo>
                <a:cubicBezTo>
                  <a:pt x="11945" y="53069"/>
                  <a:pt x="11831" y="53506"/>
                  <a:pt x="11793" y="53221"/>
                </a:cubicBezTo>
                <a:cubicBezTo>
                  <a:pt x="11983" y="53183"/>
                  <a:pt x="12041" y="53050"/>
                  <a:pt x="12250" y="53012"/>
                </a:cubicBezTo>
                <a:cubicBezTo>
                  <a:pt x="12421" y="53107"/>
                  <a:pt x="12345" y="53145"/>
                  <a:pt x="12440" y="53240"/>
                </a:cubicBezTo>
                <a:cubicBezTo>
                  <a:pt x="12725" y="52993"/>
                  <a:pt x="13315" y="53031"/>
                  <a:pt x="13524" y="52802"/>
                </a:cubicBezTo>
                <a:cubicBezTo>
                  <a:pt x="13410" y="52745"/>
                  <a:pt x="13220" y="52935"/>
                  <a:pt x="13239" y="52593"/>
                </a:cubicBezTo>
                <a:cubicBezTo>
                  <a:pt x="13068" y="52840"/>
                  <a:pt x="12839" y="52764"/>
                  <a:pt x="12554" y="52897"/>
                </a:cubicBezTo>
                <a:cubicBezTo>
                  <a:pt x="12478" y="52745"/>
                  <a:pt x="12516" y="52688"/>
                  <a:pt x="12440" y="52650"/>
                </a:cubicBezTo>
                <a:cubicBezTo>
                  <a:pt x="12459" y="52555"/>
                  <a:pt x="12935" y="52764"/>
                  <a:pt x="12896" y="52441"/>
                </a:cubicBezTo>
                <a:cubicBezTo>
                  <a:pt x="13106" y="52517"/>
                  <a:pt x="13391" y="52403"/>
                  <a:pt x="13581" y="52194"/>
                </a:cubicBezTo>
                <a:cubicBezTo>
                  <a:pt x="14152" y="52213"/>
                  <a:pt x="14913" y="51813"/>
                  <a:pt x="15635" y="51585"/>
                </a:cubicBezTo>
                <a:cubicBezTo>
                  <a:pt x="15483" y="51528"/>
                  <a:pt x="15217" y="51623"/>
                  <a:pt x="15027" y="51661"/>
                </a:cubicBezTo>
                <a:cubicBezTo>
                  <a:pt x="15008" y="51414"/>
                  <a:pt x="15236" y="51509"/>
                  <a:pt x="15426" y="51471"/>
                </a:cubicBezTo>
                <a:cubicBezTo>
                  <a:pt x="15350" y="51414"/>
                  <a:pt x="15236" y="51414"/>
                  <a:pt x="15255" y="51243"/>
                </a:cubicBezTo>
                <a:cubicBezTo>
                  <a:pt x="14761" y="51319"/>
                  <a:pt x="14761" y="51471"/>
                  <a:pt x="14342" y="51642"/>
                </a:cubicBezTo>
                <a:cubicBezTo>
                  <a:pt x="14323" y="51585"/>
                  <a:pt x="14323" y="51509"/>
                  <a:pt x="14247" y="51509"/>
                </a:cubicBezTo>
                <a:cubicBezTo>
                  <a:pt x="14076" y="51509"/>
                  <a:pt x="14247" y="51775"/>
                  <a:pt x="14076" y="51547"/>
                </a:cubicBezTo>
                <a:cubicBezTo>
                  <a:pt x="14000" y="51585"/>
                  <a:pt x="14057" y="51680"/>
                  <a:pt x="14057" y="51775"/>
                </a:cubicBezTo>
                <a:cubicBezTo>
                  <a:pt x="13771" y="51623"/>
                  <a:pt x="13524" y="52003"/>
                  <a:pt x="13334" y="51927"/>
                </a:cubicBezTo>
                <a:cubicBezTo>
                  <a:pt x="13315" y="52041"/>
                  <a:pt x="13638" y="52099"/>
                  <a:pt x="13524" y="51927"/>
                </a:cubicBezTo>
                <a:cubicBezTo>
                  <a:pt x="13790" y="52175"/>
                  <a:pt x="13125" y="52213"/>
                  <a:pt x="12973" y="52270"/>
                </a:cubicBezTo>
                <a:cubicBezTo>
                  <a:pt x="11546" y="52764"/>
                  <a:pt x="9359" y="53582"/>
                  <a:pt x="7590" y="53982"/>
                </a:cubicBezTo>
                <a:cubicBezTo>
                  <a:pt x="8008" y="53620"/>
                  <a:pt x="8902" y="53506"/>
                  <a:pt x="9492" y="53240"/>
                </a:cubicBezTo>
                <a:cubicBezTo>
                  <a:pt x="8883" y="53259"/>
                  <a:pt x="8084" y="53696"/>
                  <a:pt x="7552" y="53772"/>
                </a:cubicBezTo>
                <a:cubicBezTo>
                  <a:pt x="8179" y="53544"/>
                  <a:pt x="8883" y="53126"/>
                  <a:pt x="9359" y="53164"/>
                </a:cubicBezTo>
                <a:cubicBezTo>
                  <a:pt x="9378" y="52974"/>
                  <a:pt x="9492" y="53069"/>
                  <a:pt x="9492" y="52916"/>
                </a:cubicBezTo>
                <a:cubicBezTo>
                  <a:pt x="9663" y="52916"/>
                  <a:pt x="9910" y="53031"/>
                  <a:pt x="9720" y="53126"/>
                </a:cubicBezTo>
                <a:cubicBezTo>
                  <a:pt x="9986" y="53126"/>
                  <a:pt x="9796" y="52878"/>
                  <a:pt x="9891" y="52783"/>
                </a:cubicBezTo>
                <a:cubicBezTo>
                  <a:pt x="10100" y="52802"/>
                  <a:pt x="10367" y="52726"/>
                  <a:pt x="10481" y="52593"/>
                </a:cubicBezTo>
                <a:cubicBezTo>
                  <a:pt x="10157" y="52555"/>
                  <a:pt x="9454" y="52954"/>
                  <a:pt x="9054" y="52897"/>
                </a:cubicBezTo>
                <a:cubicBezTo>
                  <a:pt x="9340" y="52764"/>
                  <a:pt x="9986" y="52612"/>
                  <a:pt x="10500" y="52384"/>
                </a:cubicBezTo>
                <a:cubicBezTo>
                  <a:pt x="10500" y="52479"/>
                  <a:pt x="10576" y="52460"/>
                  <a:pt x="10576" y="52422"/>
                </a:cubicBezTo>
                <a:cubicBezTo>
                  <a:pt x="10747" y="52403"/>
                  <a:pt x="10500" y="52517"/>
                  <a:pt x="10538" y="52574"/>
                </a:cubicBezTo>
                <a:cubicBezTo>
                  <a:pt x="11051" y="52707"/>
                  <a:pt x="11603" y="52099"/>
                  <a:pt x="12364" y="52022"/>
                </a:cubicBezTo>
                <a:cubicBezTo>
                  <a:pt x="11964" y="51813"/>
                  <a:pt x="11109" y="52555"/>
                  <a:pt x="10728" y="52270"/>
                </a:cubicBezTo>
                <a:cubicBezTo>
                  <a:pt x="10785" y="52251"/>
                  <a:pt x="10785" y="52327"/>
                  <a:pt x="10804" y="52365"/>
                </a:cubicBezTo>
                <a:cubicBezTo>
                  <a:pt x="11128" y="52118"/>
                  <a:pt x="11413" y="52099"/>
                  <a:pt x="11831" y="51870"/>
                </a:cubicBezTo>
                <a:cubicBezTo>
                  <a:pt x="11584" y="51965"/>
                  <a:pt x="10994" y="52003"/>
                  <a:pt x="10690" y="52061"/>
                </a:cubicBezTo>
                <a:cubicBezTo>
                  <a:pt x="10614" y="52080"/>
                  <a:pt x="10576" y="52175"/>
                  <a:pt x="10595" y="52251"/>
                </a:cubicBezTo>
                <a:cubicBezTo>
                  <a:pt x="10367" y="52118"/>
                  <a:pt x="10043" y="52536"/>
                  <a:pt x="9701" y="52384"/>
                </a:cubicBezTo>
                <a:cubicBezTo>
                  <a:pt x="9796" y="52327"/>
                  <a:pt x="10100" y="52251"/>
                  <a:pt x="10272" y="52156"/>
                </a:cubicBezTo>
                <a:cubicBezTo>
                  <a:pt x="10024" y="52022"/>
                  <a:pt x="9568" y="52536"/>
                  <a:pt x="9187" y="52346"/>
                </a:cubicBezTo>
                <a:cubicBezTo>
                  <a:pt x="8046" y="52954"/>
                  <a:pt x="5954" y="53468"/>
                  <a:pt x="4699" y="53906"/>
                </a:cubicBezTo>
                <a:cubicBezTo>
                  <a:pt x="6049" y="52897"/>
                  <a:pt x="8179" y="52650"/>
                  <a:pt x="9701" y="51851"/>
                </a:cubicBezTo>
                <a:cubicBezTo>
                  <a:pt x="8883" y="51927"/>
                  <a:pt x="8065" y="52308"/>
                  <a:pt x="7399" y="52517"/>
                </a:cubicBezTo>
                <a:cubicBezTo>
                  <a:pt x="7361" y="52479"/>
                  <a:pt x="7323" y="52441"/>
                  <a:pt x="7304" y="52365"/>
                </a:cubicBezTo>
                <a:cubicBezTo>
                  <a:pt x="6391" y="52726"/>
                  <a:pt x="5212" y="53069"/>
                  <a:pt x="4033" y="53411"/>
                </a:cubicBezTo>
                <a:cubicBezTo>
                  <a:pt x="4565" y="53145"/>
                  <a:pt x="5631" y="52783"/>
                  <a:pt x="6296" y="52593"/>
                </a:cubicBezTo>
                <a:cubicBezTo>
                  <a:pt x="5802" y="52384"/>
                  <a:pt x="5136" y="52954"/>
                  <a:pt x="4603" y="52897"/>
                </a:cubicBezTo>
                <a:cubicBezTo>
                  <a:pt x="4813" y="52631"/>
                  <a:pt x="5269" y="52764"/>
                  <a:pt x="5459" y="52498"/>
                </a:cubicBezTo>
                <a:cubicBezTo>
                  <a:pt x="5459" y="52555"/>
                  <a:pt x="5421" y="52574"/>
                  <a:pt x="5421" y="52612"/>
                </a:cubicBezTo>
                <a:cubicBezTo>
                  <a:pt x="5688" y="52479"/>
                  <a:pt x="6030" y="52365"/>
                  <a:pt x="6410" y="52289"/>
                </a:cubicBezTo>
                <a:cubicBezTo>
                  <a:pt x="6429" y="52384"/>
                  <a:pt x="6334" y="52441"/>
                  <a:pt x="6201" y="52441"/>
                </a:cubicBezTo>
                <a:cubicBezTo>
                  <a:pt x="6563" y="52536"/>
                  <a:pt x="6772" y="52289"/>
                  <a:pt x="7342" y="52194"/>
                </a:cubicBezTo>
                <a:cubicBezTo>
                  <a:pt x="7133" y="51946"/>
                  <a:pt x="6886" y="52384"/>
                  <a:pt x="6486" y="52289"/>
                </a:cubicBezTo>
                <a:cubicBezTo>
                  <a:pt x="7342" y="51680"/>
                  <a:pt x="8293" y="51471"/>
                  <a:pt x="9359" y="51167"/>
                </a:cubicBezTo>
                <a:cubicBezTo>
                  <a:pt x="9321" y="51128"/>
                  <a:pt x="9225" y="51148"/>
                  <a:pt x="9206" y="51033"/>
                </a:cubicBezTo>
                <a:cubicBezTo>
                  <a:pt x="9720" y="51186"/>
                  <a:pt x="9986" y="50672"/>
                  <a:pt x="10310" y="50862"/>
                </a:cubicBezTo>
                <a:cubicBezTo>
                  <a:pt x="10481" y="50786"/>
                  <a:pt x="10215" y="50767"/>
                  <a:pt x="10253" y="50653"/>
                </a:cubicBezTo>
                <a:cubicBezTo>
                  <a:pt x="9891" y="50748"/>
                  <a:pt x="9340" y="50938"/>
                  <a:pt x="9302" y="50919"/>
                </a:cubicBezTo>
                <a:cubicBezTo>
                  <a:pt x="9587" y="50748"/>
                  <a:pt x="9967" y="50672"/>
                  <a:pt x="10291" y="50539"/>
                </a:cubicBezTo>
                <a:cubicBezTo>
                  <a:pt x="10310" y="50615"/>
                  <a:pt x="10329" y="50672"/>
                  <a:pt x="10329" y="50748"/>
                </a:cubicBezTo>
                <a:cubicBezTo>
                  <a:pt x="10538" y="50615"/>
                  <a:pt x="10462" y="50729"/>
                  <a:pt x="10595" y="50786"/>
                </a:cubicBezTo>
                <a:cubicBezTo>
                  <a:pt x="10899" y="50729"/>
                  <a:pt x="10614" y="50634"/>
                  <a:pt x="10728" y="50501"/>
                </a:cubicBezTo>
                <a:cubicBezTo>
                  <a:pt x="10576" y="50501"/>
                  <a:pt x="10614" y="50615"/>
                  <a:pt x="10443" y="50615"/>
                </a:cubicBezTo>
                <a:cubicBezTo>
                  <a:pt x="10329" y="50558"/>
                  <a:pt x="10405" y="50368"/>
                  <a:pt x="10557" y="50311"/>
                </a:cubicBezTo>
                <a:cubicBezTo>
                  <a:pt x="10500" y="50406"/>
                  <a:pt x="10538" y="50444"/>
                  <a:pt x="10633" y="50406"/>
                </a:cubicBezTo>
                <a:cubicBezTo>
                  <a:pt x="10766" y="50349"/>
                  <a:pt x="10557" y="50349"/>
                  <a:pt x="10671" y="50235"/>
                </a:cubicBezTo>
                <a:cubicBezTo>
                  <a:pt x="10728" y="50235"/>
                  <a:pt x="10728" y="50330"/>
                  <a:pt x="10766" y="50387"/>
                </a:cubicBezTo>
                <a:cubicBezTo>
                  <a:pt x="10861" y="50349"/>
                  <a:pt x="10880" y="50273"/>
                  <a:pt x="10842" y="50158"/>
                </a:cubicBezTo>
                <a:cubicBezTo>
                  <a:pt x="11013" y="50311"/>
                  <a:pt x="11032" y="49911"/>
                  <a:pt x="11090" y="50158"/>
                </a:cubicBezTo>
                <a:cubicBezTo>
                  <a:pt x="11090" y="50025"/>
                  <a:pt x="11299" y="50025"/>
                  <a:pt x="11356" y="49930"/>
                </a:cubicBezTo>
                <a:cubicBezTo>
                  <a:pt x="9834" y="50273"/>
                  <a:pt x="8255" y="50824"/>
                  <a:pt x="6829" y="51338"/>
                </a:cubicBezTo>
                <a:cubicBezTo>
                  <a:pt x="7076" y="51148"/>
                  <a:pt x="6696" y="51300"/>
                  <a:pt x="6620" y="51186"/>
                </a:cubicBezTo>
                <a:cubicBezTo>
                  <a:pt x="6467" y="51224"/>
                  <a:pt x="6601" y="51414"/>
                  <a:pt x="6353" y="51395"/>
                </a:cubicBezTo>
                <a:cubicBezTo>
                  <a:pt x="6391" y="51319"/>
                  <a:pt x="6391" y="51243"/>
                  <a:pt x="6353" y="51128"/>
                </a:cubicBezTo>
                <a:cubicBezTo>
                  <a:pt x="6791" y="51167"/>
                  <a:pt x="7152" y="50957"/>
                  <a:pt x="7342" y="50805"/>
                </a:cubicBezTo>
                <a:cubicBezTo>
                  <a:pt x="7418" y="50805"/>
                  <a:pt x="7418" y="50881"/>
                  <a:pt x="7438" y="50938"/>
                </a:cubicBezTo>
                <a:cubicBezTo>
                  <a:pt x="7457" y="50919"/>
                  <a:pt x="7704" y="50805"/>
                  <a:pt x="7533" y="50824"/>
                </a:cubicBezTo>
                <a:cubicBezTo>
                  <a:pt x="8674" y="50406"/>
                  <a:pt x="11261" y="49531"/>
                  <a:pt x="12630" y="49169"/>
                </a:cubicBezTo>
                <a:cubicBezTo>
                  <a:pt x="12744" y="49131"/>
                  <a:pt x="12630" y="48960"/>
                  <a:pt x="12820" y="48960"/>
                </a:cubicBezTo>
                <a:cubicBezTo>
                  <a:pt x="12763" y="49055"/>
                  <a:pt x="12820" y="49055"/>
                  <a:pt x="12858" y="49112"/>
                </a:cubicBezTo>
                <a:cubicBezTo>
                  <a:pt x="12992" y="48998"/>
                  <a:pt x="13106" y="48865"/>
                  <a:pt x="13391" y="48960"/>
                </a:cubicBezTo>
                <a:cubicBezTo>
                  <a:pt x="13467" y="48922"/>
                  <a:pt x="13429" y="48846"/>
                  <a:pt x="13410" y="48789"/>
                </a:cubicBezTo>
                <a:cubicBezTo>
                  <a:pt x="13524" y="48770"/>
                  <a:pt x="13486" y="48941"/>
                  <a:pt x="13638" y="48903"/>
                </a:cubicBezTo>
                <a:cubicBezTo>
                  <a:pt x="13771" y="48770"/>
                  <a:pt x="13638" y="48675"/>
                  <a:pt x="13924" y="48789"/>
                </a:cubicBezTo>
                <a:cubicBezTo>
                  <a:pt x="13905" y="48675"/>
                  <a:pt x="13829" y="48637"/>
                  <a:pt x="13695" y="48675"/>
                </a:cubicBezTo>
                <a:cubicBezTo>
                  <a:pt x="14095" y="48542"/>
                  <a:pt x="14057" y="48770"/>
                  <a:pt x="14665" y="48504"/>
                </a:cubicBezTo>
                <a:cubicBezTo>
                  <a:pt x="14646" y="48447"/>
                  <a:pt x="14513" y="48504"/>
                  <a:pt x="14418" y="48504"/>
                </a:cubicBezTo>
                <a:cubicBezTo>
                  <a:pt x="14589" y="48313"/>
                  <a:pt x="14913" y="48313"/>
                  <a:pt x="15027" y="48370"/>
                </a:cubicBezTo>
                <a:cubicBezTo>
                  <a:pt x="15103" y="48332"/>
                  <a:pt x="14989" y="48313"/>
                  <a:pt x="14989" y="48218"/>
                </a:cubicBezTo>
                <a:cubicBezTo>
                  <a:pt x="15141" y="48199"/>
                  <a:pt x="15103" y="48428"/>
                  <a:pt x="15312" y="48313"/>
                </a:cubicBezTo>
                <a:cubicBezTo>
                  <a:pt x="15274" y="48294"/>
                  <a:pt x="15559" y="47914"/>
                  <a:pt x="15198" y="48009"/>
                </a:cubicBezTo>
                <a:cubicBezTo>
                  <a:pt x="15255" y="47914"/>
                  <a:pt x="15940" y="47591"/>
                  <a:pt x="15978" y="47895"/>
                </a:cubicBezTo>
                <a:cubicBezTo>
                  <a:pt x="15921" y="47914"/>
                  <a:pt x="15921" y="47857"/>
                  <a:pt x="15902" y="47819"/>
                </a:cubicBezTo>
                <a:cubicBezTo>
                  <a:pt x="15845" y="47876"/>
                  <a:pt x="15807" y="47933"/>
                  <a:pt x="15750" y="48009"/>
                </a:cubicBezTo>
                <a:cubicBezTo>
                  <a:pt x="15674" y="48009"/>
                  <a:pt x="15674" y="47914"/>
                  <a:pt x="15655" y="47857"/>
                </a:cubicBezTo>
                <a:cubicBezTo>
                  <a:pt x="15597" y="47895"/>
                  <a:pt x="15635" y="47971"/>
                  <a:pt x="15635" y="48028"/>
                </a:cubicBezTo>
                <a:cubicBezTo>
                  <a:pt x="15788" y="48066"/>
                  <a:pt x="15959" y="47990"/>
                  <a:pt x="16111" y="47933"/>
                </a:cubicBezTo>
                <a:cubicBezTo>
                  <a:pt x="16111" y="47762"/>
                  <a:pt x="15959" y="47781"/>
                  <a:pt x="16054" y="47667"/>
                </a:cubicBezTo>
                <a:cubicBezTo>
                  <a:pt x="16225" y="47591"/>
                  <a:pt x="16644" y="47648"/>
                  <a:pt x="16491" y="47419"/>
                </a:cubicBezTo>
                <a:cubicBezTo>
                  <a:pt x="16796" y="47667"/>
                  <a:pt x="17081" y="47286"/>
                  <a:pt x="17519" y="47248"/>
                </a:cubicBezTo>
                <a:cubicBezTo>
                  <a:pt x="17500" y="47115"/>
                  <a:pt x="17404" y="47058"/>
                  <a:pt x="17252" y="47096"/>
                </a:cubicBezTo>
                <a:cubicBezTo>
                  <a:pt x="17252" y="47134"/>
                  <a:pt x="17176" y="47324"/>
                  <a:pt x="17119" y="47058"/>
                </a:cubicBezTo>
                <a:cubicBezTo>
                  <a:pt x="16872" y="47210"/>
                  <a:pt x="16777" y="47210"/>
                  <a:pt x="16339" y="47286"/>
                </a:cubicBezTo>
                <a:cubicBezTo>
                  <a:pt x="16701" y="47419"/>
                  <a:pt x="15864" y="47343"/>
                  <a:pt x="15902" y="47534"/>
                </a:cubicBezTo>
                <a:cubicBezTo>
                  <a:pt x="15826" y="47553"/>
                  <a:pt x="15826" y="47457"/>
                  <a:pt x="15807" y="47400"/>
                </a:cubicBezTo>
                <a:cubicBezTo>
                  <a:pt x="15674" y="47477"/>
                  <a:pt x="15597" y="47572"/>
                  <a:pt x="15502" y="47686"/>
                </a:cubicBezTo>
                <a:cubicBezTo>
                  <a:pt x="15655" y="47629"/>
                  <a:pt x="15921" y="47629"/>
                  <a:pt x="15464" y="47800"/>
                </a:cubicBezTo>
                <a:cubicBezTo>
                  <a:pt x="15445" y="47743"/>
                  <a:pt x="15445" y="47705"/>
                  <a:pt x="15426" y="47648"/>
                </a:cubicBezTo>
                <a:cubicBezTo>
                  <a:pt x="14684" y="47743"/>
                  <a:pt x="13562" y="48199"/>
                  <a:pt x="13201" y="48066"/>
                </a:cubicBezTo>
                <a:cubicBezTo>
                  <a:pt x="13049" y="48123"/>
                  <a:pt x="13296" y="48142"/>
                  <a:pt x="13239" y="48275"/>
                </a:cubicBezTo>
                <a:cubicBezTo>
                  <a:pt x="12954" y="48332"/>
                  <a:pt x="12820" y="48447"/>
                  <a:pt x="12592" y="48428"/>
                </a:cubicBezTo>
                <a:cubicBezTo>
                  <a:pt x="12478" y="48218"/>
                  <a:pt x="13068" y="48409"/>
                  <a:pt x="13106" y="48199"/>
                </a:cubicBezTo>
                <a:cubicBezTo>
                  <a:pt x="13106" y="47990"/>
                  <a:pt x="12839" y="48332"/>
                  <a:pt x="12820" y="48047"/>
                </a:cubicBezTo>
                <a:cubicBezTo>
                  <a:pt x="12954" y="48066"/>
                  <a:pt x="13106" y="48028"/>
                  <a:pt x="12935" y="47971"/>
                </a:cubicBezTo>
                <a:cubicBezTo>
                  <a:pt x="13144" y="47971"/>
                  <a:pt x="13714" y="47914"/>
                  <a:pt x="14038" y="47610"/>
                </a:cubicBezTo>
                <a:cubicBezTo>
                  <a:pt x="13924" y="47800"/>
                  <a:pt x="14152" y="47705"/>
                  <a:pt x="14095" y="47553"/>
                </a:cubicBezTo>
                <a:cubicBezTo>
                  <a:pt x="15445" y="47381"/>
                  <a:pt x="16510" y="46659"/>
                  <a:pt x="17595" y="46640"/>
                </a:cubicBezTo>
                <a:cubicBezTo>
                  <a:pt x="17138" y="46468"/>
                  <a:pt x="19154" y="46050"/>
                  <a:pt x="18793" y="46164"/>
                </a:cubicBezTo>
                <a:cubicBezTo>
                  <a:pt x="18888" y="46126"/>
                  <a:pt x="18850" y="45993"/>
                  <a:pt x="18888" y="45974"/>
                </a:cubicBezTo>
                <a:cubicBezTo>
                  <a:pt x="18850" y="45993"/>
                  <a:pt x="19668" y="45898"/>
                  <a:pt x="19573" y="45993"/>
                </a:cubicBezTo>
                <a:cubicBezTo>
                  <a:pt x="19573" y="45822"/>
                  <a:pt x="19896" y="45784"/>
                  <a:pt x="19972" y="45841"/>
                </a:cubicBezTo>
                <a:cubicBezTo>
                  <a:pt x="19991" y="45708"/>
                  <a:pt x="20239" y="45708"/>
                  <a:pt x="20239" y="45574"/>
                </a:cubicBezTo>
                <a:cubicBezTo>
                  <a:pt x="20277" y="45765"/>
                  <a:pt x="20942" y="45365"/>
                  <a:pt x="20980" y="45251"/>
                </a:cubicBezTo>
                <a:cubicBezTo>
                  <a:pt x="21056" y="45612"/>
                  <a:pt x="21665" y="45099"/>
                  <a:pt x="21931" y="45308"/>
                </a:cubicBezTo>
                <a:cubicBezTo>
                  <a:pt x="22046" y="45118"/>
                  <a:pt x="22654" y="44909"/>
                  <a:pt x="22825" y="45118"/>
                </a:cubicBezTo>
                <a:cubicBezTo>
                  <a:pt x="21703" y="45517"/>
                  <a:pt x="21190" y="45631"/>
                  <a:pt x="20162" y="46069"/>
                </a:cubicBezTo>
                <a:cubicBezTo>
                  <a:pt x="20391" y="46126"/>
                  <a:pt x="20143" y="46183"/>
                  <a:pt x="20143" y="46335"/>
                </a:cubicBezTo>
                <a:cubicBezTo>
                  <a:pt x="19934" y="46278"/>
                  <a:pt x="20200" y="46107"/>
                  <a:pt x="20124" y="45974"/>
                </a:cubicBezTo>
                <a:cubicBezTo>
                  <a:pt x="19687" y="46183"/>
                  <a:pt x="19326" y="46373"/>
                  <a:pt x="18907" y="46335"/>
                </a:cubicBezTo>
                <a:cubicBezTo>
                  <a:pt x="18565" y="46659"/>
                  <a:pt x="18184" y="46659"/>
                  <a:pt x="17804" y="46792"/>
                </a:cubicBezTo>
                <a:cubicBezTo>
                  <a:pt x="17766" y="46982"/>
                  <a:pt x="18013" y="46792"/>
                  <a:pt x="17975" y="46982"/>
                </a:cubicBezTo>
                <a:cubicBezTo>
                  <a:pt x="17861" y="46982"/>
                  <a:pt x="17861" y="47058"/>
                  <a:pt x="17747" y="47077"/>
                </a:cubicBezTo>
                <a:cubicBezTo>
                  <a:pt x="17785" y="46906"/>
                  <a:pt x="17747" y="46868"/>
                  <a:pt x="17614" y="46773"/>
                </a:cubicBezTo>
                <a:cubicBezTo>
                  <a:pt x="17557" y="46830"/>
                  <a:pt x="17576" y="46906"/>
                  <a:pt x="17461" y="46925"/>
                </a:cubicBezTo>
                <a:cubicBezTo>
                  <a:pt x="17538" y="47077"/>
                  <a:pt x="17652" y="47001"/>
                  <a:pt x="17595" y="47210"/>
                </a:cubicBezTo>
                <a:cubicBezTo>
                  <a:pt x="17785" y="47191"/>
                  <a:pt x="17823" y="47077"/>
                  <a:pt x="18051" y="47058"/>
                </a:cubicBezTo>
                <a:cubicBezTo>
                  <a:pt x="18222" y="46982"/>
                  <a:pt x="17975" y="46963"/>
                  <a:pt x="18013" y="46849"/>
                </a:cubicBezTo>
                <a:cubicBezTo>
                  <a:pt x="18108" y="46811"/>
                  <a:pt x="18184" y="46735"/>
                  <a:pt x="18298" y="46792"/>
                </a:cubicBezTo>
                <a:cubicBezTo>
                  <a:pt x="18413" y="47039"/>
                  <a:pt x="18051" y="46754"/>
                  <a:pt x="18165" y="46982"/>
                </a:cubicBezTo>
                <a:cubicBezTo>
                  <a:pt x="18298" y="47039"/>
                  <a:pt x="18527" y="46887"/>
                  <a:pt x="18888" y="46830"/>
                </a:cubicBezTo>
                <a:cubicBezTo>
                  <a:pt x="18850" y="46792"/>
                  <a:pt x="18622" y="46697"/>
                  <a:pt x="18622" y="46830"/>
                </a:cubicBezTo>
                <a:cubicBezTo>
                  <a:pt x="18470" y="46716"/>
                  <a:pt x="18812" y="46544"/>
                  <a:pt x="19021" y="46583"/>
                </a:cubicBezTo>
                <a:cubicBezTo>
                  <a:pt x="19021" y="46697"/>
                  <a:pt x="19078" y="46716"/>
                  <a:pt x="19116" y="46773"/>
                </a:cubicBezTo>
                <a:cubicBezTo>
                  <a:pt x="19154" y="46735"/>
                  <a:pt x="19211" y="46697"/>
                  <a:pt x="19287" y="46678"/>
                </a:cubicBezTo>
                <a:cubicBezTo>
                  <a:pt x="19307" y="46544"/>
                  <a:pt x="19135" y="46621"/>
                  <a:pt x="19078" y="46564"/>
                </a:cubicBezTo>
                <a:cubicBezTo>
                  <a:pt x="19116" y="46544"/>
                  <a:pt x="19478" y="46449"/>
                  <a:pt x="19554" y="46468"/>
                </a:cubicBezTo>
                <a:cubicBezTo>
                  <a:pt x="19554" y="46525"/>
                  <a:pt x="19459" y="46525"/>
                  <a:pt x="19383" y="46564"/>
                </a:cubicBezTo>
                <a:cubicBezTo>
                  <a:pt x="19801" y="46583"/>
                  <a:pt x="20334" y="46487"/>
                  <a:pt x="20543" y="46145"/>
                </a:cubicBezTo>
                <a:cubicBezTo>
                  <a:pt x="20771" y="46259"/>
                  <a:pt x="20657" y="46126"/>
                  <a:pt x="20904" y="46069"/>
                </a:cubicBezTo>
                <a:cubicBezTo>
                  <a:pt x="20904" y="46012"/>
                  <a:pt x="20828" y="46050"/>
                  <a:pt x="20771" y="46031"/>
                </a:cubicBezTo>
                <a:cubicBezTo>
                  <a:pt x="21152" y="45803"/>
                  <a:pt x="21988" y="45689"/>
                  <a:pt x="22711" y="45403"/>
                </a:cubicBezTo>
                <a:cubicBezTo>
                  <a:pt x="22749" y="45479"/>
                  <a:pt x="22673" y="45498"/>
                  <a:pt x="22673" y="45574"/>
                </a:cubicBezTo>
                <a:lnTo>
                  <a:pt x="22978" y="45498"/>
                </a:lnTo>
                <a:cubicBezTo>
                  <a:pt x="23054" y="45479"/>
                  <a:pt x="22997" y="45365"/>
                  <a:pt x="22997" y="45289"/>
                </a:cubicBezTo>
                <a:cubicBezTo>
                  <a:pt x="23130" y="45251"/>
                  <a:pt x="23263" y="45232"/>
                  <a:pt x="23415" y="45194"/>
                </a:cubicBezTo>
                <a:cubicBezTo>
                  <a:pt x="23396" y="45270"/>
                  <a:pt x="23320" y="45308"/>
                  <a:pt x="23320" y="45384"/>
                </a:cubicBezTo>
                <a:cubicBezTo>
                  <a:pt x="24861" y="44509"/>
                  <a:pt x="26839" y="44395"/>
                  <a:pt x="28456" y="43672"/>
                </a:cubicBezTo>
                <a:cubicBezTo>
                  <a:pt x="28456" y="43710"/>
                  <a:pt x="28417" y="43729"/>
                  <a:pt x="28417" y="43786"/>
                </a:cubicBezTo>
                <a:cubicBezTo>
                  <a:pt x="28912" y="43539"/>
                  <a:pt x="29768" y="43463"/>
                  <a:pt x="30034" y="43159"/>
                </a:cubicBezTo>
                <a:cubicBezTo>
                  <a:pt x="30453" y="43330"/>
                  <a:pt x="30738" y="42626"/>
                  <a:pt x="31137" y="43045"/>
                </a:cubicBezTo>
                <a:cubicBezTo>
                  <a:pt x="31214" y="43007"/>
                  <a:pt x="31156" y="42893"/>
                  <a:pt x="31156" y="42816"/>
                </a:cubicBezTo>
                <a:cubicBezTo>
                  <a:pt x="31252" y="42873"/>
                  <a:pt x="31404" y="42835"/>
                  <a:pt x="31309" y="42683"/>
                </a:cubicBezTo>
                <a:cubicBezTo>
                  <a:pt x="31366" y="42702"/>
                  <a:pt x="31423" y="42759"/>
                  <a:pt x="31461" y="42797"/>
                </a:cubicBezTo>
                <a:cubicBezTo>
                  <a:pt x="31499" y="42759"/>
                  <a:pt x="31613" y="42550"/>
                  <a:pt x="31632" y="42759"/>
                </a:cubicBezTo>
                <a:cubicBezTo>
                  <a:pt x="31613" y="42626"/>
                  <a:pt x="31955" y="42664"/>
                  <a:pt x="31898" y="42493"/>
                </a:cubicBezTo>
                <a:cubicBezTo>
                  <a:pt x="32069" y="42607"/>
                  <a:pt x="32108" y="42493"/>
                  <a:pt x="32393" y="42436"/>
                </a:cubicBezTo>
                <a:cubicBezTo>
                  <a:pt x="32279" y="42265"/>
                  <a:pt x="31708" y="42341"/>
                  <a:pt x="31784" y="42569"/>
                </a:cubicBezTo>
                <a:cubicBezTo>
                  <a:pt x="31708" y="42493"/>
                  <a:pt x="31594" y="42360"/>
                  <a:pt x="31613" y="42607"/>
                </a:cubicBezTo>
                <a:cubicBezTo>
                  <a:pt x="31309" y="42493"/>
                  <a:pt x="31156" y="42664"/>
                  <a:pt x="30833" y="42778"/>
                </a:cubicBezTo>
                <a:cubicBezTo>
                  <a:pt x="30871" y="42721"/>
                  <a:pt x="30871" y="42645"/>
                  <a:pt x="30852" y="42569"/>
                </a:cubicBezTo>
                <a:cubicBezTo>
                  <a:pt x="30814" y="42740"/>
                  <a:pt x="30662" y="42854"/>
                  <a:pt x="30358" y="42893"/>
                </a:cubicBezTo>
                <a:cubicBezTo>
                  <a:pt x="30510" y="42569"/>
                  <a:pt x="30186" y="42950"/>
                  <a:pt x="30129" y="42721"/>
                </a:cubicBezTo>
                <a:cubicBezTo>
                  <a:pt x="30053" y="42778"/>
                  <a:pt x="30034" y="42873"/>
                  <a:pt x="30072" y="43007"/>
                </a:cubicBezTo>
                <a:cubicBezTo>
                  <a:pt x="30015" y="42835"/>
                  <a:pt x="29711" y="42873"/>
                  <a:pt x="29711" y="43083"/>
                </a:cubicBezTo>
                <a:cubicBezTo>
                  <a:pt x="29635" y="43083"/>
                  <a:pt x="29578" y="43045"/>
                  <a:pt x="29559" y="42950"/>
                </a:cubicBezTo>
                <a:cubicBezTo>
                  <a:pt x="29483" y="42988"/>
                  <a:pt x="29540" y="43102"/>
                  <a:pt x="29540" y="43178"/>
                </a:cubicBezTo>
                <a:cubicBezTo>
                  <a:pt x="29197" y="43083"/>
                  <a:pt x="28437" y="43596"/>
                  <a:pt x="28379" y="43273"/>
                </a:cubicBezTo>
                <a:cubicBezTo>
                  <a:pt x="28132" y="43311"/>
                  <a:pt x="28360" y="43387"/>
                  <a:pt x="28360" y="43482"/>
                </a:cubicBezTo>
                <a:cubicBezTo>
                  <a:pt x="27885" y="43482"/>
                  <a:pt x="27828" y="43691"/>
                  <a:pt x="27333" y="43710"/>
                </a:cubicBezTo>
                <a:cubicBezTo>
                  <a:pt x="27314" y="43596"/>
                  <a:pt x="27543" y="43634"/>
                  <a:pt x="27638" y="43596"/>
                </a:cubicBezTo>
                <a:cubicBezTo>
                  <a:pt x="27409" y="43406"/>
                  <a:pt x="27124" y="43691"/>
                  <a:pt x="26782" y="43710"/>
                </a:cubicBezTo>
                <a:cubicBezTo>
                  <a:pt x="26858" y="43786"/>
                  <a:pt x="26972" y="43805"/>
                  <a:pt x="27067" y="43882"/>
                </a:cubicBezTo>
                <a:cubicBezTo>
                  <a:pt x="27124" y="43825"/>
                  <a:pt x="26934" y="43672"/>
                  <a:pt x="27276" y="43672"/>
                </a:cubicBezTo>
                <a:cubicBezTo>
                  <a:pt x="27200" y="43786"/>
                  <a:pt x="27295" y="43729"/>
                  <a:pt x="27314" y="43863"/>
                </a:cubicBezTo>
                <a:cubicBezTo>
                  <a:pt x="27010" y="43901"/>
                  <a:pt x="26858" y="44015"/>
                  <a:pt x="26611" y="44072"/>
                </a:cubicBezTo>
                <a:cubicBezTo>
                  <a:pt x="26839" y="43901"/>
                  <a:pt x="26496" y="43996"/>
                  <a:pt x="26382" y="43920"/>
                </a:cubicBezTo>
                <a:cubicBezTo>
                  <a:pt x="26439" y="43939"/>
                  <a:pt x="26477" y="44015"/>
                  <a:pt x="26496" y="44110"/>
                </a:cubicBezTo>
                <a:cubicBezTo>
                  <a:pt x="26363" y="43882"/>
                  <a:pt x="25070" y="44680"/>
                  <a:pt x="26059" y="44148"/>
                </a:cubicBezTo>
                <a:cubicBezTo>
                  <a:pt x="25926" y="43901"/>
                  <a:pt x="25659" y="44357"/>
                  <a:pt x="25621" y="44129"/>
                </a:cubicBezTo>
                <a:cubicBezTo>
                  <a:pt x="25545" y="44186"/>
                  <a:pt x="25526" y="44281"/>
                  <a:pt x="25564" y="44414"/>
                </a:cubicBezTo>
                <a:cubicBezTo>
                  <a:pt x="25469" y="44300"/>
                  <a:pt x="25013" y="44680"/>
                  <a:pt x="25051" y="44414"/>
                </a:cubicBezTo>
                <a:cubicBezTo>
                  <a:pt x="24708" y="44509"/>
                  <a:pt x="24575" y="44718"/>
                  <a:pt x="24385" y="44509"/>
                </a:cubicBezTo>
                <a:cubicBezTo>
                  <a:pt x="24385" y="44566"/>
                  <a:pt x="24176" y="44776"/>
                  <a:pt x="24157" y="44566"/>
                </a:cubicBezTo>
                <a:cubicBezTo>
                  <a:pt x="24081" y="44585"/>
                  <a:pt x="24119" y="44661"/>
                  <a:pt x="24119" y="44718"/>
                </a:cubicBezTo>
                <a:cubicBezTo>
                  <a:pt x="24005" y="44776"/>
                  <a:pt x="23986" y="44680"/>
                  <a:pt x="23967" y="44604"/>
                </a:cubicBezTo>
                <a:cubicBezTo>
                  <a:pt x="23795" y="44699"/>
                  <a:pt x="24005" y="44738"/>
                  <a:pt x="23833" y="44852"/>
                </a:cubicBezTo>
                <a:cubicBezTo>
                  <a:pt x="23624" y="44795"/>
                  <a:pt x="23605" y="44909"/>
                  <a:pt x="23358" y="44947"/>
                </a:cubicBezTo>
                <a:cubicBezTo>
                  <a:pt x="23434" y="44661"/>
                  <a:pt x="23757" y="44585"/>
                  <a:pt x="23795" y="44376"/>
                </a:cubicBezTo>
                <a:cubicBezTo>
                  <a:pt x="23168" y="44433"/>
                  <a:pt x="22426" y="44833"/>
                  <a:pt x="21665" y="44623"/>
                </a:cubicBezTo>
                <a:cubicBezTo>
                  <a:pt x="21532" y="44718"/>
                  <a:pt x="21475" y="44985"/>
                  <a:pt x="21323" y="44795"/>
                </a:cubicBezTo>
                <a:cubicBezTo>
                  <a:pt x="21190" y="44814"/>
                  <a:pt x="21323" y="44985"/>
                  <a:pt x="21323" y="45061"/>
                </a:cubicBezTo>
                <a:cubicBezTo>
                  <a:pt x="21171" y="45099"/>
                  <a:pt x="21152" y="45194"/>
                  <a:pt x="20961" y="45194"/>
                </a:cubicBezTo>
                <a:cubicBezTo>
                  <a:pt x="20961" y="45023"/>
                  <a:pt x="20828" y="45061"/>
                  <a:pt x="20904" y="44947"/>
                </a:cubicBezTo>
                <a:cubicBezTo>
                  <a:pt x="20543" y="45080"/>
                  <a:pt x="20258" y="45194"/>
                  <a:pt x="19725" y="45194"/>
                </a:cubicBezTo>
                <a:cubicBezTo>
                  <a:pt x="19725" y="45308"/>
                  <a:pt x="19763" y="45346"/>
                  <a:pt x="19877" y="45327"/>
                </a:cubicBezTo>
                <a:cubicBezTo>
                  <a:pt x="19801" y="45498"/>
                  <a:pt x="19592" y="45289"/>
                  <a:pt x="19497" y="45308"/>
                </a:cubicBezTo>
                <a:cubicBezTo>
                  <a:pt x="19402" y="45365"/>
                  <a:pt x="19516" y="45384"/>
                  <a:pt x="19478" y="45517"/>
                </a:cubicBezTo>
                <a:cubicBezTo>
                  <a:pt x="19268" y="45574"/>
                  <a:pt x="19402" y="45175"/>
                  <a:pt x="19116" y="45327"/>
                </a:cubicBezTo>
                <a:cubicBezTo>
                  <a:pt x="19116" y="45156"/>
                  <a:pt x="19516" y="45213"/>
                  <a:pt x="19573" y="45080"/>
                </a:cubicBezTo>
                <a:cubicBezTo>
                  <a:pt x="19592" y="44890"/>
                  <a:pt x="19364" y="45023"/>
                  <a:pt x="19249" y="45042"/>
                </a:cubicBezTo>
                <a:cubicBezTo>
                  <a:pt x="19307" y="44966"/>
                  <a:pt x="19230" y="44890"/>
                  <a:pt x="19230" y="44985"/>
                </a:cubicBezTo>
                <a:cubicBezTo>
                  <a:pt x="19002" y="45004"/>
                  <a:pt x="19326" y="44718"/>
                  <a:pt x="19116" y="44738"/>
                </a:cubicBezTo>
                <a:cubicBezTo>
                  <a:pt x="19059" y="44585"/>
                  <a:pt x="19307" y="44833"/>
                  <a:pt x="19287" y="44642"/>
                </a:cubicBezTo>
                <a:cubicBezTo>
                  <a:pt x="19478" y="44642"/>
                  <a:pt x="19249" y="44776"/>
                  <a:pt x="19326" y="44852"/>
                </a:cubicBezTo>
                <a:cubicBezTo>
                  <a:pt x="19459" y="44738"/>
                  <a:pt x="19421" y="44661"/>
                  <a:pt x="19459" y="44604"/>
                </a:cubicBezTo>
                <a:cubicBezTo>
                  <a:pt x="19402" y="44414"/>
                  <a:pt x="19192" y="44718"/>
                  <a:pt x="19021" y="44604"/>
                </a:cubicBezTo>
                <a:cubicBezTo>
                  <a:pt x="19021" y="44414"/>
                  <a:pt x="19402" y="44433"/>
                  <a:pt x="19459" y="44281"/>
                </a:cubicBezTo>
                <a:cubicBezTo>
                  <a:pt x="19421" y="44300"/>
                  <a:pt x="19078" y="44281"/>
                  <a:pt x="19440" y="44186"/>
                </a:cubicBezTo>
                <a:cubicBezTo>
                  <a:pt x="19402" y="44110"/>
                  <a:pt x="19268" y="44167"/>
                  <a:pt x="19192" y="44186"/>
                </a:cubicBezTo>
                <a:cubicBezTo>
                  <a:pt x="19116" y="44224"/>
                  <a:pt x="19173" y="44319"/>
                  <a:pt x="19173" y="44395"/>
                </a:cubicBezTo>
                <a:cubicBezTo>
                  <a:pt x="19040" y="44148"/>
                  <a:pt x="18869" y="44585"/>
                  <a:pt x="18869" y="44148"/>
                </a:cubicBezTo>
                <a:cubicBezTo>
                  <a:pt x="18736" y="44262"/>
                  <a:pt x="18850" y="44490"/>
                  <a:pt x="18565" y="44528"/>
                </a:cubicBezTo>
                <a:cubicBezTo>
                  <a:pt x="18584" y="44738"/>
                  <a:pt x="18983" y="44433"/>
                  <a:pt x="18983" y="44661"/>
                </a:cubicBezTo>
                <a:cubicBezTo>
                  <a:pt x="18660" y="44871"/>
                  <a:pt x="18222" y="44795"/>
                  <a:pt x="18146" y="45156"/>
                </a:cubicBezTo>
                <a:cubicBezTo>
                  <a:pt x="17956" y="45137"/>
                  <a:pt x="17937" y="45232"/>
                  <a:pt x="17671" y="45270"/>
                </a:cubicBezTo>
                <a:cubicBezTo>
                  <a:pt x="17766" y="45175"/>
                  <a:pt x="17937" y="45099"/>
                  <a:pt x="18127" y="45061"/>
                </a:cubicBezTo>
                <a:cubicBezTo>
                  <a:pt x="17956" y="44871"/>
                  <a:pt x="17614" y="45232"/>
                  <a:pt x="17500" y="45365"/>
                </a:cubicBezTo>
                <a:cubicBezTo>
                  <a:pt x="17385" y="45137"/>
                  <a:pt x="17347" y="45555"/>
                  <a:pt x="17119" y="45327"/>
                </a:cubicBezTo>
                <a:cubicBezTo>
                  <a:pt x="17024" y="45422"/>
                  <a:pt x="16891" y="45593"/>
                  <a:pt x="16777" y="45460"/>
                </a:cubicBezTo>
                <a:cubicBezTo>
                  <a:pt x="16701" y="45765"/>
                  <a:pt x="16282" y="45746"/>
                  <a:pt x="16092" y="45765"/>
                </a:cubicBezTo>
                <a:cubicBezTo>
                  <a:pt x="16092" y="45536"/>
                  <a:pt x="16396" y="45498"/>
                  <a:pt x="16263" y="45099"/>
                </a:cubicBezTo>
                <a:cubicBezTo>
                  <a:pt x="16035" y="45137"/>
                  <a:pt x="16301" y="45289"/>
                  <a:pt x="16187" y="45327"/>
                </a:cubicBezTo>
                <a:cubicBezTo>
                  <a:pt x="15978" y="45232"/>
                  <a:pt x="15940" y="45327"/>
                  <a:pt x="15635" y="45384"/>
                </a:cubicBezTo>
                <a:cubicBezTo>
                  <a:pt x="15635" y="45308"/>
                  <a:pt x="15712" y="45289"/>
                  <a:pt x="15712" y="45213"/>
                </a:cubicBezTo>
                <a:cubicBezTo>
                  <a:pt x="15635" y="45232"/>
                  <a:pt x="15559" y="45251"/>
                  <a:pt x="15483" y="45251"/>
                </a:cubicBezTo>
                <a:cubicBezTo>
                  <a:pt x="15483" y="45327"/>
                  <a:pt x="15464" y="45517"/>
                  <a:pt x="15236" y="45574"/>
                </a:cubicBezTo>
                <a:cubicBezTo>
                  <a:pt x="15141" y="45422"/>
                  <a:pt x="15407" y="45460"/>
                  <a:pt x="15369" y="45327"/>
                </a:cubicBezTo>
                <a:cubicBezTo>
                  <a:pt x="15312" y="45289"/>
                  <a:pt x="15217" y="45308"/>
                  <a:pt x="15217" y="45213"/>
                </a:cubicBezTo>
                <a:cubicBezTo>
                  <a:pt x="15236" y="45365"/>
                  <a:pt x="14894" y="45308"/>
                  <a:pt x="14970" y="45479"/>
                </a:cubicBezTo>
                <a:cubicBezTo>
                  <a:pt x="14646" y="45289"/>
                  <a:pt x="14475" y="45631"/>
                  <a:pt x="14114" y="45612"/>
                </a:cubicBezTo>
                <a:cubicBezTo>
                  <a:pt x="14095" y="45517"/>
                  <a:pt x="14076" y="45441"/>
                  <a:pt x="14057" y="45346"/>
                </a:cubicBezTo>
                <a:cubicBezTo>
                  <a:pt x="13962" y="45651"/>
                  <a:pt x="13619" y="45651"/>
                  <a:pt x="13239" y="45860"/>
                </a:cubicBezTo>
                <a:cubicBezTo>
                  <a:pt x="13239" y="45727"/>
                  <a:pt x="13429" y="45689"/>
                  <a:pt x="13562" y="45612"/>
                </a:cubicBezTo>
                <a:cubicBezTo>
                  <a:pt x="12954" y="45593"/>
                  <a:pt x="12516" y="46069"/>
                  <a:pt x="12060" y="45936"/>
                </a:cubicBezTo>
                <a:cubicBezTo>
                  <a:pt x="11983" y="45955"/>
                  <a:pt x="12136" y="46145"/>
                  <a:pt x="11964" y="46031"/>
                </a:cubicBezTo>
                <a:cubicBezTo>
                  <a:pt x="11869" y="46050"/>
                  <a:pt x="11926" y="46164"/>
                  <a:pt x="11945" y="46240"/>
                </a:cubicBezTo>
                <a:cubicBezTo>
                  <a:pt x="11736" y="46107"/>
                  <a:pt x="11622" y="46449"/>
                  <a:pt x="11470" y="46354"/>
                </a:cubicBezTo>
                <a:cubicBezTo>
                  <a:pt x="11489" y="46259"/>
                  <a:pt x="11565" y="46221"/>
                  <a:pt x="11679" y="46183"/>
                </a:cubicBezTo>
                <a:cubicBezTo>
                  <a:pt x="11603" y="46050"/>
                  <a:pt x="11546" y="46297"/>
                  <a:pt x="11375" y="46259"/>
                </a:cubicBezTo>
                <a:cubicBezTo>
                  <a:pt x="11394" y="46316"/>
                  <a:pt x="11413" y="46392"/>
                  <a:pt x="11432" y="46468"/>
                </a:cubicBezTo>
                <a:cubicBezTo>
                  <a:pt x="10405" y="46678"/>
                  <a:pt x="9644" y="46982"/>
                  <a:pt x="8617" y="47343"/>
                </a:cubicBezTo>
                <a:cubicBezTo>
                  <a:pt x="8579" y="47210"/>
                  <a:pt x="8940" y="47096"/>
                  <a:pt x="8883" y="47115"/>
                </a:cubicBezTo>
                <a:cubicBezTo>
                  <a:pt x="9777" y="46716"/>
                  <a:pt x="10424" y="46487"/>
                  <a:pt x="11280" y="46392"/>
                </a:cubicBezTo>
                <a:cubicBezTo>
                  <a:pt x="11299" y="46240"/>
                  <a:pt x="11223" y="46202"/>
                  <a:pt x="11070" y="46278"/>
                </a:cubicBezTo>
                <a:cubicBezTo>
                  <a:pt x="14057" y="45118"/>
                  <a:pt x="17138" y="44205"/>
                  <a:pt x="19554" y="43254"/>
                </a:cubicBezTo>
                <a:cubicBezTo>
                  <a:pt x="19782" y="43387"/>
                  <a:pt x="20695" y="42893"/>
                  <a:pt x="21018" y="42759"/>
                </a:cubicBezTo>
                <a:cubicBezTo>
                  <a:pt x="21266" y="43045"/>
                  <a:pt x="22179" y="42493"/>
                  <a:pt x="22331" y="42474"/>
                </a:cubicBezTo>
                <a:cubicBezTo>
                  <a:pt x="22920" y="42265"/>
                  <a:pt x="23415" y="42151"/>
                  <a:pt x="24005" y="41846"/>
                </a:cubicBezTo>
                <a:cubicBezTo>
                  <a:pt x="24176" y="41960"/>
                  <a:pt x="23662" y="42075"/>
                  <a:pt x="23434" y="42132"/>
                </a:cubicBezTo>
                <a:cubicBezTo>
                  <a:pt x="23948" y="42303"/>
                  <a:pt x="24861" y="41599"/>
                  <a:pt x="25488" y="41751"/>
                </a:cubicBezTo>
                <a:cubicBezTo>
                  <a:pt x="25526" y="41694"/>
                  <a:pt x="25545" y="41637"/>
                  <a:pt x="25564" y="41561"/>
                </a:cubicBezTo>
                <a:cubicBezTo>
                  <a:pt x="26744" y="41219"/>
                  <a:pt x="27333" y="41028"/>
                  <a:pt x="28722" y="40553"/>
                </a:cubicBezTo>
                <a:cubicBezTo>
                  <a:pt x="28912" y="40667"/>
                  <a:pt x="28551" y="40572"/>
                  <a:pt x="28437" y="40667"/>
                </a:cubicBezTo>
                <a:cubicBezTo>
                  <a:pt x="28417" y="40686"/>
                  <a:pt x="28494" y="40819"/>
                  <a:pt x="28475" y="40819"/>
                </a:cubicBezTo>
                <a:cubicBezTo>
                  <a:pt x="28456" y="40838"/>
                  <a:pt x="27428" y="40952"/>
                  <a:pt x="27314" y="41295"/>
                </a:cubicBezTo>
                <a:cubicBezTo>
                  <a:pt x="27181" y="41238"/>
                  <a:pt x="26858" y="41219"/>
                  <a:pt x="26706" y="41371"/>
                </a:cubicBezTo>
                <a:cubicBezTo>
                  <a:pt x="26782" y="41409"/>
                  <a:pt x="26782" y="41504"/>
                  <a:pt x="26858" y="41504"/>
                </a:cubicBezTo>
                <a:cubicBezTo>
                  <a:pt x="27048" y="41466"/>
                  <a:pt x="26687" y="41390"/>
                  <a:pt x="26896" y="41333"/>
                </a:cubicBezTo>
                <a:cubicBezTo>
                  <a:pt x="27086" y="41257"/>
                  <a:pt x="27010" y="41409"/>
                  <a:pt x="26991" y="41466"/>
                </a:cubicBezTo>
                <a:cubicBezTo>
                  <a:pt x="28094" y="41047"/>
                  <a:pt x="29426" y="40496"/>
                  <a:pt x="30776" y="40173"/>
                </a:cubicBezTo>
                <a:cubicBezTo>
                  <a:pt x="30282" y="40572"/>
                  <a:pt x="29768" y="40610"/>
                  <a:pt x="29521" y="40762"/>
                </a:cubicBezTo>
                <a:cubicBezTo>
                  <a:pt x="30643" y="40667"/>
                  <a:pt x="31974" y="40058"/>
                  <a:pt x="33249" y="39735"/>
                </a:cubicBezTo>
                <a:cubicBezTo>
                  <a:pt x="33116" y="39564"/>
                  <a:pt x="32697" y="39887"/>
                  <a:pt x="32336" y="39887"/>
                </a:cubicBezTo>
                <a:cubicBezTo>
                  <a:pt x="32241" y="39716"/>
                  <a:pt x="32602" y="39773"/>
                  <a:pt x="32526" y="39621"/>
                </a:cubicBezTo>
                <a:cubicBezTo>
                  <a:pt x="32659" y="39621"/>
                  <a:pt x="32469" y="39792"/>
                  <a:pt x="32678" y="39754"/>
                </a:cubicBezTo>
                <a:cubicBezTo>
                  <a:pt x="32754" y="39469"/>
                  <a:pt x="33781" y="39640"/>
                  <a:pt x="33934" y="39202"/>
                </a:cubicBezTo>
                <a:cubicBezTo>
                  <a:pt x="34067" y="39279"/>
                  <a:pt x="34086" y="39183"/>
                  <a:pt x="34238" y="39145"/>
                </a:cubicBezTo>
                <a:cubicBezTo>
                  <a:pt x="34257" y="39221"/>
                  <a:pt x="34257" y="39298"/>
                  <a:pt x="34333" y="39279"/>
                </a:cubicBezTo>
                <a:cubicBezTo>
                  <a:pt x="34333" y="39355"/>
                  <a:pt x="34238" y="39355"/>
                  <a:pt x="34162" y="39374"/>
                </a:cubicBezTo>
                <a:cubicBezTo>
                  <a:pt x="34200" y="39488"/>
                  <a:pt x="34428" y="39355"/>
                  <a:pt x="34466" y="39317"/>
                </a:cubicBezTo>
                <a:cubicBezTo>
                  <a:pt x="34428" y="39279"/>
                  <a:pt x="34390" y="39241"/>
                  <a:pt x="34314" y="39241"/>
                </a:cubicBezTo>
                <a:cubicBezTo>
                  <a:pt x="34276" y="39145"/>
                  <a:pt x="34904" y="39088"/>
                  <a:pt x="34542" y="39088"/>
                </a:cubicBezTo>
                <a:cubicBezTo>
                  <a:pt x="34751" y="38879"/>
                  <a:pt x="34656" y="39260"/>
                  <a:pt x="34828" y="39279"/>
                </a:cubicBezTo>
                <a:cubicBezTo>
                  <a:pt x="35113" y="39088"/>
                  <a:pt x="35607" y="39126"/>
                  <a:pt x="35931" y="38879"/>
                </a:cubicBezTo>
                <a:cubicBezTo>
                  <a:pt x="35836" y="38765"/>
                  <a:pt x="35455" y="39050"/>
                  <a:pt x="35474" y="38765"/>
                </a:cubicBezTo>
                <a:cubicBezTo>
                  <a:pt x="35988" y="38784"/>
                  <a:pt x="36730" y="38328"/>
                  <a:pt x="36863" y="38518"/>
                </a:cubicBezTo>
                <a:cubicBezTo>
                  <a:pt x="37015" y="38499"/>
                  <a:pt x="37110" y="38461"/>
                  <a:pt x="37072" y="38328"/>
                </a:cubicBezTo>
                <a:cubicBezTo>
                  <a:pt x="37624" y="38328"/>
                  <a:pt x="38137" y="38461"/>
                  <a:pt x="38441" y="38023"/>
                </a:cubicBezTo>
                <a:cubicBezTo>
                  <a:pt x="38708" y="37985"/>
                  <a:pt x="38974" y="37985"/>
                  <a:pt x="39069" y="37776"/>
                </a:cubicBezTo>
                <a:cubicBezTo>
                  <a:pt x="39164" y="37852"/>
                  <a:pt x="39412" y="37719"/>
                  <a:pt x="39507" y="37795"/>
                </a:cubicBezTo>
                <a:cubicBezTo>
                  <a:pt x="40077" y="37415"/>
                  <a:pt x="41219" y="37434"/>
                  <a:pt x="42170" y="37319"/>
                </a:cubicBezTo>
                <a:cubicBezTo>
                  <a:pt x="42284" y="37205"/>
                  <a:pt x="42778" y="36996"/>
                  <a:pt x="42797" y="37072"/>
                </a:cubicBezTo>
                <a:cubicBezTo>
                  <a:pt x="41827" y="37567"/>
                  <a:pt x="40781" y="37586"/>
                  <a:pt x="39716" y="38118"/>
                </a:cubicBezTo>
                <a:cubicBezTo>
                  <a:pt x="41314" y="37757"/>
                  <a:pt x="42892" y="37624"/>
                  <a:pt x="44281" y="36977"/>
                </a:cubicBezTo>
                <a:cubicBezTo>
                  <a:pt x="45023" y="37148"/>
                  <a:pt x="45822" y="36597"/>
                  <a:pt x="47039" y="36425"/>
                </a:cubicBezTo>
                <a:cubicBezTo>
                  <a:pt x="47096" y="36406"/>
                  <a:pt x="47058" y="36311"/>
                  <a:pt x="47134" y="36292"/>
                </a:cubicBezTo>
                <a:cubicBezTo>
                  <a:pt x="47495" y="36349"/>
                  <a:pt x="49017" y="35912"/>
                  <a:pt x="49778" y="35779"/>
                </a:cubicBezTo>
                <a:cubicBezTo>
                  <a:pt x="49968" y="35741"/>
                  <a:pt x="50196" y="35722"/>
                  <a:pt x="50215" y="35474"/>
                </a:cubicBezTo>
                <a:cubicBezTo>
                  <a:pt x="50653" y="35684"/>
                  <a:pt x="51166" y="35132"/>
                  <a:pt x="51623" y="35322"/>
                </a:cubicBezTo>
                <a:cubicBezTo>
                  <a:pt x="51832" y="35341"/>
                  <a:pt x="51623" y="35151"/>
                  <a:pt x="51832" y="35170"/>
                </a:cubicBezTo>
                <a:cubicBezTo>
                  <a:pt x="51908" y="35341"/>
                  <a:pt x="52155" y="35132"/>
                  <a:pt x="52327" y="35113"/>
                </a:cubicBezTo>
                <a:cubicBezTo>
                  <a:pt x="52365" y="34885"/>
                  <a:pt x="52003" y="35189"/>
                  <a:pt x="52041" y="34961"/>
                </a:cubicBezTo>
                <a:cubicBezTo>
                  <a:pt x="52289" y="34961"/>
                  <a:pt x="52289" y="34904"/>
                  <a:pt x="52574" y="34847"/>
                </a:cubicBezTo>
                <a:cubicBezTo>
                  <a:pt x="52593" y="34942"/>
                  <a:pt x="52384" y="34923"/>
                  <a:pt x="52365" y="34999"/>
                </a:cubicBezTo>
                <a:cubicBezTo>
                  <a:pt x="52498" y="35113"/>
                  <a:pt x="52631" y="34828"/>
                  <a:pt x="52745" y="35018"/>
                </a:cubicBezTo>
                <a:cubicBezTo>
                  <a:pt x="52992" y="34809"/>
                  <a:pt x="53278" y="34866"/>
                  <a:pt x="53620" y="34771"/>
                </a:cubicBezTo>
                <a:cubicBezTo>
                  <a:pt x="53639" y="34885"/>
                  <a:pt x="53487" y="34923"/>
                  <a:pt x="53411" y="34980"/>
                </a:cubicBezTo>
                <a:cubicBezTo>
                  <a:pt x="53430" y="35132"/>
                  <a:pt x="53620" y="34809"/>
                  <a:pt x="53677" y="34980"/>
                </a:cubicBezTo>
                <a:cubicBezTo>
                  <a:pt x="53829" y="34942"/>
                  <a:pt x="53715" y="34771"/>
                  <a:pt x="53791" y="34695"/>
                </a:cubicBezTo>
                <a:cubicBezTo>
                  <a:pt x="54305" y="34657"/>
                  <a:pt x="54666" y="34409"/>
                  <a:pt x="55218" y="34371"/>
                </a:cubicBezTo>
                <a:cubicBezTo>
                  <a:pt x="55313" y="34333"/>
                  <a:pt x="55180" y="34314"/>
                  <a:pt x="55199" y="34219"/>
                </a:cubicBezTo>
                <a:cubicBezTo>
                  <a:pt x="55579" y="34428"/>
                  <a:pt x="55922" y="34067"/>
                  <a:pt x="56321" y="34200"/>
                </a:cubicBezTo>
                <a:cubicBezTo>
                  <a:pt x="56340" y="33991"/>
                  <a:pt x="56074" y="34162"/>
                  <a:pt x="56074" y="33972"/>
                </a:cubicBezTo>
                <a:cubicBezTo>
                  <a:pt x="56245" y="33953"/>
                  <a:pt x="56340" y="34010"/>
                  <a:pt x="56435" y="34219"/>
                </a:cubicBezTo>
                <a:cubicBezTo>
                  <a:pt x="56587" y="34200"/>
                  <a:pt x="56740" y="34162"/>
                  <a:pt x="56797" y="34086"/>
                </a:cubicBezTo>
                <a:cubicBezTo>
                  <a:pt x="56511" y="33934"/>
                  <a:pt x="56892" y="33972"/>
                  <a:pt x="57063" y="33877"/>
                </a:cubicBezTo>
                <a:cubicBezTo>
                  <a:pt x="57044" y="33820"/>
                  <a:pt x="56968" y="33858"/>
                  <a:pt x="56930" y="33839"/>
                </a:cubicBezTo>
                <a:cubicBezTo>
                  <a:pt x="57063" y="33782"/>
                  <a:pt x="57272" y="33744"/>
                  <a:pt x="57291" y="33820"/>
                </a:cubicBezTo>
                <a:cubicBezTo>
                  <a:pt x="57386" y="33591"/>
                  <a:pt x="57957" y="33610"/>
                  <a:pt x="58033" y="33496"/>
                </a:cubicBezTo>
                <a:cubicBezTo>
                  <a:pt x="58166" y="33496"/>
                  <a:pt x="58185" y="33553"/>
                  <a:pt x="58128" y="33629"/>
                </a:cubicBezTo>
                <a:cubicBezTo>
                  <a:pt x="58337" y="33648"/>
                  <a:pt x="58299" y="33515"/>
                  <a:pt x="58337" y="33439"/>
                </a:cubicBezTo>
                <a:cubicBezTo>
                  <a:pt x="58984" y="33439"/>
                  <a:pt x="59307" y="33116"/>
                  <a:pt x="59802" y="33268"/>
                </a:cubicBezTo>
                <a:cubicBezTo>
                  <a:pt x="59821" y="33078"/>
                  <a:pt x="60049" y="33287"/>
                  <a:pt x="60011" y="33059"/>
                </a:cubicBezTo>
                <a:cubicBezTo>
                  <a:pt x="60334" y="33154"/>
                  <a:pt x="60791" y="33116"/>
                  <a:pt x="60791" y="32907"/>
                </a:cubicBezTo>
                <a:cubicBezTo>
                  <a:pt x="61438" y="32983"/>
                  <a:pt x="62617" y="32450"/>
                  <a:pt x="63530" y="32241"/>
                </a:cubicBezTo>
                <a:cubicBezTo>
                  <a:pt x="63530" y="32355"/>
                  <a:pt x="63321" y="32317"/>
                  <a:pt x="63302" y="32412"/>
                </a:cubicBezTo>
                <a:cubicBezTo>
                  <a:pt x="63454" y="32431"/>
                  <a:pt x="63644" y="32431"/>
                  <a:pt x="63777" y="32526"/>
                </a:cubicBezTo>
                <a:cubicBezTo>
                  <a:pt x="63910" y="32507"/>
                  <a:pt x="63682" y="32298"/>
                  <a:pt x="63910" y="32317"/>
                </a:cubicBezTo>
                <a:cubicBezTo>
                  <a:pt x="63967" y="32393"/>
                  <a:pt x="63910" y="32602"/>
                  <a:pt x="64024" y="32564"/>
                </a:cubicBezTo>
                <a:cubicBezTo>
                  <a:pt x="64139" y="32583"/>
                  <a:pt x="64082" y="32298"/>
                  <a:pt x="63986" y="32355"/>
                </a:cubicBezTo>
                <a:cubicBezTo>
                  <a:pt x="63948" y="32260"/>
                  <a:pt x="64196" y="32298"/>
                  <a:pt x="64272" y="32241"/>
                </a:cubicBezTo>
                <a:cubicBezTo>
                  <a:pt x="64024" y="32507"/>
                  <a:pt x="64481" y="32412"/>
                  <a:pt x="64443" y="32165"/>
                </a:cubicBezTo>
                <a:cubicBezTo>
                  <a:pt x="64633" y="32089"/>
                  <a:pt x="64633" y="32298"/>
                  <a:pt x="64747" y="32146"/>
                </a:cubicBezTo>
                <a:cubicBezTo>
                  <a:pt x="64766" y="31956"/>
                  <a:pt x="64538" y="32108"/>
                  <a:pt x="64424" y="32108"/>
                </a:cubicBezTo>
                <a:cubicBezTo>
                  <a:pt x="64234" y="32051"/>
                  <a:pt x="64728" y="31994"/>
                  <a:pt x="64842" y="31956"/>
                </a:cubicBezTo>
                <a:cubicBezTo>
                  <a:pt x="64728" y="32222"/>
                  <a:pt x="64976" y="32298"/>
                  <a:pt x="65242" y="32146"/>
                </a:cubicBezTo>
                <a:cubicBezTo>
                  <a:pt x="65242" y="32032"/>
                  <a:pt x="65033" y="32165"/>
                  <a:pt x="64937" y="32146"/>
                </a:cubicBezTo>
                <a:cubicBezTo>
                  <a:pt x="65014" y="32070"/>
                  <a:pt x="64995" y="31937"/>
                  <a:pt x="65071" y="31860"/>
                </a:cubicBezTo>
                <a:cubicBezTo>
                  <a:pt x="64424" y="31803"/>
                  <a:pt x="63929" y="31937"/>
                  <a:pt x="63397" y="32222"/>
                </a:cubicBezTo>
                <a:cubicBezTo>
                  <a:pt x="63092" y="32032"/>
                  <a:pt x="62427" y="32431"/>
                  <a:pt x="62122" y="32393"/>
                </a:cubicBezTo>
                <a:cubicBezTo>
                  <a:pt x="62218" y="32260"/>
                  <a:pt x="62408" y="32127"/>
                  <a:pt x="62218" y="32051"/>
                </a:cubicBezTo>
                <a:cubicBezTo>
                  <a:pt x="62275" y="31879"/>
                  <a:pt x="62503" y="32203"/>
                  <a:pt x="62522" y="31937"/>
                </a:cubicBezTo>
                <a:cubicBezTo>
                  <a:pt x="62408" y="31841"/>
                  <a:pt x="62674" y="31975"/>
                  <a:pt x="62484" y="32089"/>
                </a:cubicBezTo>
                <a:cubicBezTo>
                  <a:pt x="62522" y="32146"/>
                  <a:pt x="62617" y="32108"/>
                  <a:pt x="62636" y="32165"/>
                </a:cubicBezTo>
                <a:cubicBezTo>
                  <a:pt x="62807" y="32070"/>
                  <a:pt x="62617" y="31994"/>
                  <a:pt x="62674" y="31784"/>
                </a:cubicBezTo>
                <a:cubicBezTo>
                  <a:pt x="62864" y="31689"/>
                  <a:pt x="62769" y="31898"/>
                  <a:pt x="62712" y="31937"/>
                </a:cubicBezTo>
                <a:cubicBezTo>
                  <a:pt x="62826" y="32070"/>
                  <a:pt x="62845" y="31956"/>
                  <a:pt x="63092" y="31975"/>
                </a:cubicBezTo>
                <a:cubicBezTo>
                  <a:pt x="62845" y="31708"/>
                  <a:pt x="63207" y="32032"/>
                  <a:pt x="63226" y="31784"/>
                </a:cubicBezTo>
                <a:cubicBezTo>
                  <a:pt x="63340" y="31765"/>
                  <a:pt x="63378" y="31841"/>
                  <a:pt x="63397" y="31956"/>
                </a:cubicBezTo>
                <a:cubicBezTo>
                  <a:pt x="63511" y="31956"/>
                  <a:pt x="63739" y="31822"/>
                  <a:pt x="63758" y="31937"/>
                </a:cubicBezTo>
                <a:cubicBezTo>
                  <a:pt x="63834" y="31898"/>
                  <a:pt x="63777" y="31784"/>
                  <a:pt x="63777" y="31708"/>
                </a:cubicBezTo>
                <a:cubicBezTo>
                  <a:pt x="64005" y="31594"/>
                  <a:pt x="63967" y="31860"/>
                  <a:pt x="64082" y="31689"/>
                </a:cubicBezTo>
                <a:cubicBezTo>
                  <a:pt x="64044" y="31518"/>
                  <a:pt x="63948" y="31708"/>
                  <a:pt x="63815" y="31594"/>
                </a:cubicBezTo>
                <a:cubicBezTo>
                  <a:pt x="63796" y="31480"/>
                  <a:pt x="64063" y="31518"/>
                  <a:pt x="64158" y="31461"/>
                </a:cubicBezTo>
                <a:cubicBezTo>
                  <a:pt x="64120" y="31727"/>
                  <a:pt x="64481" y="31556"/>
                  <a:pt x="64348" y="31746"/>
                </a:cubicBezTo>
                <a:cubicBezTo>
                  <a:pt x="64595" y="31727"/>
                  <a:pt x="64348" y="31442"/>
                  <a:pt x="64386" y="31309"/>
                </a:cubicBezTo>
                <a:cubicBezTo>
                  <a:pt x="64576" y="31252"/>
                  <a:pt x="64861" y="31461"/>
                  <a:pt x="64918" y="31195"/>
                </a:cubicBezTo>
                <a:cubicBezTo>
                  <a:pt x="65014" y="31157"/>
                  <a:pt x="64957" y="31385"/>
                  <a:pt x="64823" y="31366"/>
                </a:cubicBezTo>
                <a:cubicBezTo>
                  <a:pt x="64823" y="31518"/>
                  <a:pt x="64976" y="31461"/>
                  <a:pt x="64995" y="31556"/>
                </a:cubicBezTo>
                <a:cubicBezTo>
                  <a:pt x="64976" y="31461"/>
                  <a:pt x="64995" y="31328"/>
                  <a:pt x="65318" y="31328"/>
                </a:cubicBezTo>
                <a:cubicBezTo>
                  <a:pt x="65280" y="31271"/>
                  <a:pt x="65223" y="31233"/>
                  <a:pt x="65109" y="31252"/>
                </a:cubicBezTo>
                <a:cubicBezTo>
                  <a:pt x="65660" y="31043"/>
                  <a:pt x="66440" y="30871"/>
                  <a:pt x="66954" y="30795"/>
                </a:cubicBezTo>
                <a:cubicBezTo>
                  <a:pt x="66649" y="30453"/>
                  <a:pt x="65717" y="31024"/>
                  <a:pt x="65204" y="31081"/>
                </a:cubicBezTo>
                <a:cubicBezTo>
                  <a:pt x="65128" y="31081"/>
                  <a:pt x="65052" y="30947"/>
                  <a:pt x="64995" y="30966"/>
                </a:cubicBezTo>
                <a:cubicBezTo>
                  <a:pt x="64728" y="31005"/>
                  <a:pt x="64386" y="31233"/>
                  <a:pt x="64063" y="31271"/>
                </a:cubicBezTo>
                <a:cubicBezTo>
                  <a:pt x="63549" y="31328"/>
                  <a:pt x="62446" y="31442"/>
                  <a:pt x="61723" y="31784"/>
                </a:cubicBezTo>
                <a:cubicBezTo>
                  <a:pt x="60943" y="31689"/>
                  <a:pt x="60144" y="32146"/>
                  <a:pt x="59517" y="32260"/>
                </a:cubicBezTo>
                <a:cubicBezTo>
                  <a:pt x="59402" y="32051"/>
                  <a:pt x="59250" y="32222"/>
                  <a:pt x="59022" y="32260"/>
                </a:cubicBezTo>
                <a:cubicBezTo>
                  <a:pt x="59041" y="32317"/>
                  <a:pt x="59174" y="32260"/>
                  <a:pt x="59269" y="32260"/>
                </a:cubicBezTo>
                <a:cubicBezTo>
                  <a:pt x="59136" y="32450"/>
                  <a:pt x="58927" y="32336"/>
                  <a:pt x="58623" y="32450"/>
                </a:cubicBezTo>
                <a:cubicBezTo>
                  <a:pt x="58623" y="32374"/>
                  <a:pt x="58851" y="32298"/>
                  <a:pt x="58604" y="32355"/>
                </a:cubicBezTo>
                <a:cubicBezTo>
                  <a:pt x="58585" y="32108"/>
                  <a:pt x="58813" y="32298"/>
                  <a:pt x="58718" y="32051"/>
                </a:cubicBezTo>
                <a:cubicBezTo>
                  <a:pt x="58508" y="32108"/>
                  <a:pt x="58642" y="32336"/>
                  <a:pt x="58413" y="32393"/>
                </a:cubicBezTo>
                <a:cubicBezTo>
                  <a:pt x="58204" y="32317"/>
                  <a:pt x="58166" y="32336"/>
                  <a:pt x="57995" y="32488"/>
                </a:cubicBezTo>
                <a:cubicBezTo>
                  <a:pt x="58014" y="32374"/>
                  <a:pt x="58147" y="32241"/>
                  <a:pt x="57995" y="32165"/>
                </a:cubicBezTo>
                <a:cubicBezTo>
                  <a:pt x="57786" y="32336"/>
                  <a:pt x="57843" y="32583"/>
                  <a:pt x="57291" y="32640"/>
                </a:cubicBezTo>
                <a:cubicBezTo>
                  <a:pt x="57329" y="32564"/>
                  <a:pt x="57424" y="32507"/>
                  <a:pt x="57424" y="32393"/>
                </a:cubicBezTo>
                <a:cubicBezTo>
                  <a:pt x="57215" y="32640"/>
                  <a:pt x="57158" y="32317"/>
                  <a:pt x="56778" y="32583"/>
                </a:cubicBezTo>
                <a:cubicBezTo>
                  <a:pt x="56759" y="32811"/>
                  <a:pt x="56968" y="32754"/>
                  <a:pt x="57082" y="32850"/>
                </a:cubicBezTo>
                <a:cubicBezTo>
                  <a:pt x="57234" y="32831"/>
                  <a:pt x="56968" y="32564"/>
                  <a:pt x="57215" y="32602"/>
                </a:cubicBezTo>
                <a:cubicBezTo>
                  <a:pt x="57139" y="32831"/>
                  <a:pt x="57595" y="32659"/>
                  <a:pt x="57653" y="32621"/>
                </a:cubicBezTo>
                <a:cubicBezTo>
                  <a:pt x="57786" y="32640"/>
                  <a:pt x="57748" y="32869"/>
                  <a:pt x="57995" y="32754"/>
                </a:cubicBezTo>
                <a:cubicBezTo>
                  <a:pt x="58052" y="32869"/>
                  <a:pt x="57710" y="32792"/>
                  <a:pt x="57843" y="32945"/>
                </a:cubicBezTo>
                <a:cubicBezTo>
                  <a:pt x="57748" y="32831"/>
                  <a:pt x="57691" y="32621"/>
                  <a:pt x="57386" y="32773"/>
                </a:cubicBezTo>
                <a:cubicBezTo>
                  <a:pt x="57253" y="32811"/>
                  <a:pt x="57272" y="32945"/>
                  <a:pt x="57310" y="33059"/>
                </a:cubicBezTo>
                <a:cubicBezTo>
                  <a:pt x="57101" y="33059"/>
                  <a:pt x="57215" y="32907"/>
                  <a:pt x="57253" y="32811"/>
                </a:cubicBezTo>
                <a:cubicBezTo>
                  <a:pt x="57158" y="32888"/>
                  <a:pt x="56663" y="33002"/>
                  <a:pt x="56587" y="32850"/>
                </a:cubicBezTo>
                <a:cubicBezTo>
                  <a:pt x="56530" y="32945"/>
                  <a:pt x="56416" y="33021"/>
                  <a:pt x="56245" y="33078"/>
                </a:cubicBezTo>
                <a:cubicBezTo>
                  <a:pt x="56359" y="32964"/>
                  <a:pt x="56416" y="32773"/>
                  <a:pt x="56682" y="32716"/>
                </a:cubicBezTo>
                <a:cubicBezTo>
                  <a:pt x="56720" y="32488"/>
                  <a:pt x="56492" y="32640"/>
                  <a:pt x="56454" y="32545"/>
                </a:cubicBezTo>
                <a:cubicBezTo>
                  <a:pt x="56283" y="32621"/>
                  <a:pt x="56397" y="32697"/>
                  <a:pt x="56454" y="32811"/>
                </a:cubicBezTo>
                <a:cubicBezTo>
                  <a:pt x="56359" y="32869"/>
                  <a:pt x="56264" y="32659"/>
                  <a:pt x="56264" y="32811"/>
                </a:cubicBezTo>
                <a:cubicBezTo>
                  <a:pt x="56112" y="32716"/>
                  <a:pt x="56359" y="32678"/>
                  <a:pt x="56188" y="32507"/>
                </a:cubicBezTo>
                <a:cubicBezTo>
                  <a:pt x="56283" y="32545"/>
                  <a:pt x="56435" y="32526"/>
                  <a:pt x="56416" y="32393"/>
                </a:cubicBezTo>
                <a:cubicBezTo>
                  <a:pt x="56321" y="32260"/>
                  <a:pt x="56207" y="32526"/>
                  <a:pt x="56112" y="32412"/>
                </a:cubicBezTo>
                <a:cubicBezTo>
                  <a:pt x="55979" y="32431"/>
                  <a:pt x="56131" y="32602"/>
                  <a:pt x="56112" y="32678"/>
                </a:cubicBezTo>
                <a:cubicBezTo>
                  <a:pt x="55979" y="32697"/>
                  <a:pt x="56017" y="32507"/>
                  <a:pt x="55884" y="32507"/>
                </a:cubicBezTo>
                <a:cubicBezTo>
                  <a:pt x="55807" y="32545"/>
                  <a:pt x="55903" y="32602"/>
                  <a:pt x="55960" y="32602"/>
                </a:cubicBezTo>
                <a:cubicBezTo>
                  <a:pt x="55941" y="32773"/>
                  <a:pt x="55750" y="32583"/>
                  <a:pt x="55750" y="32488"/>
                </a:cubicBezTo>
                <a:cubicBezTo>
                  <a:pt x="55256" y="32469"/>
                  <a:pt x="55085" y="32926"/>
                  <a:pt x="55370" y="33059"/>
                </a:cubicBezTo>
                <a:cubicBezTo>
                  <a:pt x="55218" y="33230"/>
                  <a:pt x="55218" y="33230"/>
                  <a:pt x="55142" y="33382"/>
                </a:cubicBezTo>
                <a:cubicBezTo>
                  <a:pt x="54609" y="33401"/>
                  <a:pt x="54191" y="33572"/>
                  <a:pt x="53924" y="33591"/>
                </a:cubicBezTo>
                <a:cubicBezTo>
                  <a:pt x="53962" y="33477"/>
                  <a:pt x="54115" y="33363"/>
                  <a:pt x="53829" y="33439"/>
                </a:cubicBezTo>
                <a:cubicBezTo>
                  <a:pt x="53810" y="33344"/>
                  <a:pt x="54039" y="33382"/>
                  <a:pt x="54115" y="33325"/>
                </a:cubicBezTo>
                <a:cubicBezTo>
                  <a:pt x="54134" y="33629"/>
                  <a:pt x="54933" y="33192"/>
                  <a:pt x="55047" y="33230"/>
                </a:cubicBezTo>
                <a:cubicBezTo>
                  <a:pt x="55085" y="33192"/>
                  <a:pt x="54971" y="33059"/>
                  <a:pt x="55104" y="32964"/>
                </a:cubicBezTo>
                <a:cubicBezTo>
                  <a:pt x="54647" y="33230"/>
                  <a:pt x="54248" y="33078"/>
                  <a:pt x="53696" y="33097"/>
                </a:cubicBezTo>
                <a:cubicBezTo>
                  <a:pt x="53620" y="33135"/>
                  <a:pt x="53734" y="33154"/>
                  <a:pt x="53734" y="33249"/>
                </a:cubicBezTo>
                <a:cubicBezTo>
                  <a:pt x="53601" y="33306"/>
                  <a:pt x="53639" y="33116"/>
                  <a:pt x="53525" y="33135"/>
                </a:cubicBezTo>
                <a:cubicBezTo>
                  <a:pt x="53392" y="33192"/>
                  <a:pt x="53601" y="33211"/>
                  <a:pt x="53487" y="33306"/>
                </a:cubicBezTo>
                <a:cubicBezTo>
                  <a:pt x="53335" y="33363"/>
                  <a:pt x="53011" y="33344"/>
                  <a:pt x="52973" y="33477"/>
                </a:cubicBezTo>
                <a:cubicBezTo>
                  <a:pt x="52935" y="33344"/>
                  <a:pt x="52707" y="33344"/>
                  <a:pt x="52460" y="33477"/>
                </a:cubicBezTo>
                <a:cubicBezTo>
                  <a:pt x="52422" y="33382"/>
                  <a:pt x="52498" y="33363"/>
                  <a:pt x="52555" y="33344"/>
                </a:cubicBezTo>
                <a:cubicBezTo>
                  <a:pt x="52441" y="33211"/>
                  <a:pt x="52308" y="33496"/>
                  <a:pt x="52194" y="33363"/>
                </a:cubicBezTo>
                <a:cubicBezTo>
                  <a:pt x="52213" y="33515"/>
                  <a:pt x="52308" y="33458"/>
                  <a:pt x="52232" y="33572"/>
                </a:cubicBezTo>
                <a:cubicBezTo>
                  <a:pt x="52041" y="33515"/>
                  <a:pt x="51870" y="33667"/>
                  <a:pt x="51737" y="33629"/>
                </a:cubicBezTo>
                <a:cubicBezTo>
                  <a:pt x="51737" y="33553"/>
                  <a:pt x="51927" y="33572"/>
                  <a:pt x="51908" y="33477"/>
                </a:cubicBezTo>
                <a:cubicBezTo>
                  <a:pt x="51794" y="33496"/>
                  <a:pt x="51452" y="33534"/>
                  <a:pt x="51281" y="33458"/>
                </a:cubicBezTo>
                <a:cubicBezTo>
                  <a:pt x="51052" y="33515"/>
                  <a:pt x="51433" y="33610"/>
                  <a:pt x="51242" y="33629"/>
                </a:cubicBezTo>
                <a:cubicBezTo>
                  <a:pt x="51071" y="33496"/>
                  <a:pt x="50786" y="33896"/>
                  <a:pt x="50729" y="33572"/>
                </a:cubicBezTo>
                <a:cubicBezTo>
                  <a:pt x="50482" y="33839"/>
                  <a:pt x="49987" y="33877"/>
                  <a:pt x="49588" y="34048"/>
                </a:cubicBezTo>
                <a:cubicBezTo>
                  <a:pt x="49645" y="33953"/>
                  <a:pt x="49588" y="33953"/>
                  <a:pt x="49550" y="33896"/>
                </a:cubicBezTo>
                <a:cubicBezTo>
                  <a:pt x="49512" y="33934"/>
                  <a:pt x="49474" y="33972"/>
                  <a:pt x="49378" y="33972"/>
                </a:cubicBezTo>
                <a:cubicBezTo>
                  <a:pt x="49683" y="34086"/>
                  <a:pt x="49131" y="34048"/>
                  <a:pt x="48998" y="34219"/>
                </a:cubicBezTo>
                <a:cubicBezTo>
                  <a:pt x="48960" y="34143"/>
                  <a:pt x="49036" y="34124"/>
                  <a:pt x="49017" y="34067"/>
                </a:cubicBezTo>
                <a:cubicBezTo>
                  <a:pt x="48846" y="34219"/>
                  <a:pt x="48542" y="34067"/>
                  <a:pt x="48408" y="34352"/>
                </a:cubicBezTo>
                <a:cubicBezTo>
                  <a:pt x="48161" y="34219"/>
                  <a:pt x="47895" y="34428"/>
                  <a:pt x="47667" y="34466"/>
                </a:cubicBezTo>
                <a:cubicBezTo>
                  <a:pt x="47686" y="34599"/>
                  <a:pt x="47590" y="34637"/>
                  <a:pt x="47781" y="34657"/>
                </a:cubicBezTo>
                <a:cubicBezTo>
                  <a:pt x="47686" y="34771"/>
                  <a:pt x="47610" y="34676"/>
                  <a:pt x="47438" y="34790"/>
                </a:cubicBezTo>
                <a:cubicBezTo>
                  <a:pt x="47438" y="34676"/>
                  <a:pt x="47648" y="34695"/>
                  <a:pt x="47571" y="34542"/>
                </a:cubicBezTo>
                <a:cubicBezTo>
                  <a:pt x="47419" y="34599"/>
                  <a:pt x="47229" y="34485"/>
                  <a:pt x="47229" y="34714"/>
                </a:cubicBezTo>
                <a:cubicBezTo>
                  <a:pt x="47115" y="34580"/>
                  <a:pt x="46563" y="34561"/>
                  <a:pt x="46506" y="34866"/>
                </a:cubicBezTo>
                <a:cubicBezTo>
                  <a:pt x="46183" y="34790"/>
                  <a:pt x="45270" y="34866"/>
                  <a:pt x="45156" y="35284"/>
                </a:cubicBezTo>
                <a:cubicBezTo>
                  <a:pt x="45004" y="35303"/>
                  <a:pt x="45099" y="35113"/>
                  <a:pt x="45118" y="35075"/>
                </a:cubicBezTo>
                <a:cubicBezTo>
                  <a:pt x="44623" y="35436"/>
                  <a:pt x="43710" y="35417"/>
                  <a:pt x="42759" y="35798"/>
                </a:cubicBezTo>
                <a:cubicBezTo>
                  <a:pt x="42740" y="35950"/>
                  <a:pt x="42873" y="35912"/>
                  <a:pt x="42873" y="36045"/>
                </a:cubicBezTo>
                <a:cubicBezTo>
                  <a:pt x="42778" y="36045"/>
                  <a:pt x="42721" y="35988"/>
                  <a:pt x="42721" y="35855"/>
                </a:cubicBezTo>
                <a:cubicBezTo>
                  <a:pt x="41770" y="35969"/>
                  <a:pt x="39849" y="36483"/>
                  <a:pt x="39145" y="36692"/>
                </a:cubicBezTo>
                <a:cubicBezTo>
                  <a:pt x="39050" y="36730"/>
                  <a:pt x="39183" y="36749"/>
                  <a:pt x="39183" y="36844"/>
                </a:cubicBezTo>
                <a:cubicBezTo>
                  <a:pt x="39088" y="36806"/>
                  <a:pt x="38955" y="36825"/>
                  <a:pt x="38803" y="36863"/>
                </a:cubicBezTo>
                <a:cubicBezTo>
                  <a:pt x="38860" y="36901"/>
                  <a:pt x="38936" y="36920"/>
                  <a:pt x="39012" y="36939"/>
                </a:cubicBezTo>
                <a:cubicBezTo>
                  <a:pt x="38898" y="36996"/>
                  <a:pt x="38689" y="37110"/>
                  <a:pt x="38556" y="36863"/>
                </a:cubicBezTo>
                <a:cubicBezTo>
                  <a:pt x="38137" y="36958"/>
                  <a:pt x="37890" y="37281"/>
                  <a:pt x="37452" y="37224"/>
                </a:cubicBezTo>
                <a:cubicBezTo>
                  <a:pt x="37357" y="37262"/>
                  <a:pt x="37414" y="37357"/>
                  <a:pt x="37433" y="37434"/>
                </a:cubicBezTo>
                <a:cubicBezTo>
                  <a:pt x="37376" y="37338"/>
                  <a:pt x="37129" y="37300"/>
                  <a:pt x="37034" y="37357"/>
                </a:cubicBezTo>
                <a:cubicBezTo>
                  <a:pt x="36863" y="37510"/>
                  <a:pt x="37129" y="37491"/>
                  <a:pt x="36939" y="37434"/>
                </a:cubicBezTo>
                <a:cubicBezTo>
                  <a:pt x="36768" y="37395"/>
                  <a:pt x="36273" y="37605"/>
                  <a:pt x="36425" y="37719"/>
                </a:cubicBezTo>
                <a:cubicBezTo>
                  <a:pt x="36178" y="37776"/>
                  <a:pt x="36425" y="37643"/>
                  <a:pt x="36330" y="37510"/>
                </a:cubicBezTo>
                <a:cubicBezTo>
                  <a:pt x="36045" y="37548"/>
                  <a:pt x="35874" y="37643"/>
                  <a:pt x="35683" y="37719"/>
                </a:cubicBezTo>
                <a:cubicBezTo>
                  <a:pt x="36292" y="37243"/>
                  <a:pt x="37509" y="37110"/>
                  <a:pt x="38518" y="36711"/>
                </a:cubicBezTo>
                <a:cubicBezTo>
                  <a:pt x="37433" y="36844"/>
                  <a:pt x="36901" y="37072"/>
                  <a:pt x="35664" y="37338"/>
                </a:cubicBezTo>
                <a:cubicBezTo>
                  <a:pt x="35607" y="37186"/>
                  <a:pt x="35836" y="37186"/>
                  <a:pt x="35931" y="37129"/>
                </a:cubicBezTo>
                <a:cubicBezTo>
                  <a:pt x="35702" y="37281"/>
                  <a:pt x="36273" y="37186"/>
                  <a:pt x="36425" y="37129"/>
                </a:cubicBezTo>
                <a:cubicBezTo>
                  <a:pt x="36539" y="37072"/>
                  <a:pt x="36444" y="36996"/>
                  <a:pt x="36501" y="36939"/>
                </a:cubicBezTo>
                <a:cubicBezTo>
                  <a:pt x="36749" y="36730"/>
                  <a:pt x="37262" y="36806"/>
                  <a:pt x="37376" y="36597"/>
                </a:cubicBezTo>
                <a:cubicBezTo>
                  <a:pt x="37452" y="36578"/>
                  <a:pt x="37433" y="36749"/>
                  <a:pt x="37528" y="36711"/>
                </a:cubicBezTo>
                <a:cubicBezTo>
                  <a:pt x="37509" y="36521"/>
                  <a:pt x="37833" y="36578"/>
                  <a:pt x="37985" y="36559"/>
                </a:cubicBezTo>
                <a:cubicBezTo>
                  <a:pt x="38803" y="36483"/>
                  <a:pt x="39754" y="35988"/>
                  <a:pt x="40705" y="35760"/>
                </a:cubicBezTo>
                <a:cubicBezTo>
                  <a:pt x="42074" y="35417"/>
                  <a:pt x="43653" y="35094"/>
                  <a:pt x="44851" y="34752"/>
                </a:cubicBezTo>
                <a:cubicBezTo>
                  <a:pt x="45707" y="34504"/>
                  <a:pt x="46506" y="34162"/>
                  <a:pt x="47115" y="34162"/>
                </a:cubicBezTo>
                <a:cubicBezTo>
                  <a:pt x="46735" y="33858"/>
                  <a:pt x="45860" y="34466"/>
                  <a:pt x="45612" y="34200"/>
                </a:cubicBezTo>
                <a:cubicBezTo>
                  <a:pt x="45422" y="34257"/>
                  <a:pt x="45327" y="34447"/>
                  <a:pt x="45156" y="34371"/>
                </a:cubicBezTo>
                <a:cubicBezTo>
                  <a:pt x="45156" y="34428"/>
                  <a:pt x="45175" y="34447"/>
                  <a:pt x="45232" y="34447"/>
                </a:cubicBezTo>
                <a:cubicBezTo>
                  <a:pt x="44832" y="34295"/>
                  <a:pt x="44053" y="34714"/>
                  <a:pt x="43482" y="34771"/>
                </a:cubicBezTo>
                <a:cubicBezTo>
                  <a:pt x="43520" y="35018"/>
                  <a:pt x="42930" y="34847"/>
                  <a:pt x="42550" y="35037"/>
                </a:cubicBezTo>
                <a:cubicBezTo>
                  <a:pt x="43102" y="35075"/>
                  <a:pt x="41770" y="35341"/>
                  <a:pt x="41504" y="35474"/>
                </a:cubicBezTo>
                <a:cubicBezTo>
                  <a:pt x="41523" y="35417"/>
                  <a:pt x="41618" y="35417"/>
                  <a:pt x="41618" y="35341"/>
                </a:cubicBezTo>
                <a:cubicBezTo>
                  <a:pt x="41219" y="35284"/>
                  <a:pt x="41009" y="35493"/>
                  <a:pt x="40705" y="35493"/>
                </a:cubicBezTo>
                <a:cubicBezTo>
                  <a:pt x="40667" y="35512"/>
                  <a:pt x="40629" y="35703"/>
                  <a:pt x="40800" y="35627"/>
                </a:cubicBezTo>
                <a:cubicBezTo>
                  <a:pt x="40629" y="35646"/>
                  <a:pt x="39697" y="35608"/>
                  <a:pt x="39602" y="35893"/>
                </a:cubicBezTo>
                <a:cubicBezTo>
                  <a:pt x="39469" y="35912"/>
                  <a:pt x="39412" y="35817"/>
                  <a:pt x="39316" y="35798"/>
                </a:cubicBezTo>
                <a:cubicBezTo>
                  <a:pt x="39164" y="35836"/>
                  <a:pt x="39088" y="35931"/>
                  <a:pt x="39145" y="36102"/>
                </a:cubicBezTo>
                <a:cubicBezTo>
                  <a:pt x="38898" y="36007"/>
                  <a:pt x="38708" y="35988"/>
                  <a:pt x="38727" y="36235"/>
                </a:cubicBezTo>
                <a:cubicBezTo>
                  <a:pt x="38594" y="36235"/>
                  <a:pt x="38784" y="36140"/>
                  <a:pt x="38651" y="36102"/>
                </a:cubicBezTo>
                <a:cubicBezTo>
                  <a:pt x="38403" y="36273"/>
                  <a:pt x="37795" y="36483"/>
                  <a:pt x="37719" y="36197"/>
                </a:cubicBezTo>
                <a:cubicBezTo>
                  <a:pt x="37490" y="36616"/>
                  <a:pt x="36654" y="36844"/>
                  <a:pt x="36083" y="36711"/>
                </a:cubicBezTo>
                <a:cubicBezTo>
                  <a:pt x="36292" y="36901"/>
                  <a:pt x="35531" y="37110"/>
                  <a:pt x="35626" y="36920"/>
                </a:cubicBezTo>
                <a:cubicBezTo>
                  <a:pt x="35493" y="36977"/>
                  <a:pt x="35436" y="37053"/>
                  <a:pt x="35436" y="37167"/>
                </a:cubicBezTo>
                <a:cubicBezTo>
                  <a:pt x="35246" y="37091"/>
                  <a:pt x="35113" y="37300"/>
                  <a:pt x="34828" y="37300"/>
                </a:cubicBezTo>
                <a:cubicBezTo>
                  <a:pt x="34828" y="37434"/>
                  <a:pt x="35189" y="37395"/>
                  <a:pt x="35208" y="37281"/>
                </a:cubicBezTo>
                <a:cubicBezTo>
                  <a:pt x="35493" y="37376"/>
                  <a:pt x="34923" y="37376"/>
                  <a:pt x="35075" y="37529"/>
                </a:cubicBezTo>
                <a:cubicBezTo>
                  <a:pt x="34923" y="37453"/>
                  <a:pt x="34485" y="37510"/>
                  <a:pt x="34504" y="37757"/>
                </a:cubicBezTo>
                <a:cubicBezTo>
                  <a:pt x="34276" y="37643"/>
                  <a:pt x="34637" y="37472"/>
                  <a:pt x="34808" y="37415"/>
                </a:cubicBezTo>
                <a:cubicBezTo>
                  <a:pt x="34048" y="37415"/>
                  <a:pt x="33040" y="37814"/>
                  <a:pt x="32659" y="37947"/>
                </a:cubicBezTo>
                <a:cubicBezTo>
                  <a:pt x="32469" y="37700"/>
                  <a:pt x="32165" y="38023"/>
                  <a:pt x="31613" y="38061"/>
                </a:cubicBezTo>
                <a:cubicBezTo>
                  <a:pt x="31518" y="37890"/>
                  <a:pt x="31860" y="37947"/>
                  <a:pt x="31879" y="37833"/>
                </a:cubicBezTo>
                <a:cubicBezTo>
                  <a:pt x="31822" y="37738"/>
                  <a:pt x="31556" y="37890"/>
                  <a:pt x="31404" y="37890"/>
                </a:cubicBezTo>
                <a:cubicBezTo>
                  <a:pt x="31385" y="38080"/>
                  <a:pt x="31385" y="38137"/>
                  <a:pt x="31309" y="38347"/>
                </a:cubicBezTo>
                <a:cubicBezTo>
                  <a:pt x="31137" y="38213"/>
                  <a:pt x="31042" y="38289"/>
                  <a:pt x="31080" y="38442"/>
                </a:cubicBezTo>
                <a:cubicBezTo>
                  <a:pt x="30909" y="38518"/>
                  <a:pt x="30852" y="38442"/>
                  <a:pt x="30700" y="38480"/>
                </a:cubicBezTo>
                <a:cubicBezTo>
                  <a:pt x="30947" y="38289"/>
                  <a:pt x="30605" y="38385"/>
                  <a:pt x="30396" y="38442"/>
                </a:cubicBezTo>
                <a:cubicBezTo>
                  <a:pt x="30396" y="38518"/>
                  <a:pt x="30491" y="38518"/>
                  <a:pt x="30491" y="38632"/>
                </a:cubicBezTo>
                <a:cubicBezTo>
                  <a:pt x="30301" y="38632"/>
                  <a:pt x="30282" y="38727"/>
                  <a:pt x="30148" y="38746"/>
                </a:cubicBezTo>
                <a:cubicBezTo>
                  <a:pt x="30129" y="38708"/>
                  <a:pt x="30129" y="38651"/>
                  <a:pt x="30110" y="38594"/>
                </a:cubicBezTo>
                <a:cubicBezTo>
                  <a:pt x="30072" y="38708"/>
                  <a:pt x="30015" y="38784"/>
                  <a:pt x="29920" y="38860"/>
                </a:cubicBezTo>
                <a:cubicBezTo>
                  <a:pt x="29369" y="38822"/>
                  <a:pt x="28189" y="39412"/>
                  <a:pt x="27485" y="39431"/>
                </a:cubicBezTo>
                <a:cubicBezTo>
                  <a:pt x="27333" y="39450"/>
                  <a:pt x="27447" y="39602"/>
                  <a:pt x="27333" y="39640"/>
                </a:cubicBezTo>
                <a:cubicBezTo>
                  <a:pt x="28513" y="39526"/>
                  <a:pt x="29292" y="38936"/>
                  <a:pt x="30700" y="38689"/>
                </a:cubicBezTo>
                <a:cubicBezTo>
                  <a:pt x="30700" y="38556"/>
                  <a:pt x="30567" y="38594"/>
                  <a:pt x="30586" y="38442"/>
                </a:cubicBezTo>
                <a:cubicBezTo>
                  <a:pt x="30719" y="38423"/>
                  <a:pt x="30738" y="38537"/>
                  <a:pt x="30757" y="38670"/>
                </a:cubicBezTo>
                <a:cubicBezTo>
                  <a:pt x="31080" y="38461"/>
                  <a:pt x="31499" y="38442"/>
                  <a:pt x="31955" y="38423"/>
                </a:cubicBezTo>
                <a:cubicBezTo>
                  <a:pt x="30510" y="38993"/>
                  <a:pt x="29083" y="39374"/>
                  <a:pt x="27524" y="39906"/>
                </a:cubicBezTo>
                <a:cubicBezTo>
                  <a:pt x="27447" y="39963"/>
                  <a:pt x="27428" y="40039"/>
                  <a:pt x="27447" y="40154"/>
                </a:cubicBezTo>
                <a:cubicBezTo>
                  <a:pt x="26173" y="40325"/>
                  <a:pt x="25736" y="40610"/>
                  <a:pt x="24785" y="40838"/>
                </a:cubicBezTo>
                <a:cubicBezTo>
                  <a:pt x="25146" y="40876"/>
                  <a:pt x="24518" y="41200"/>
                  <a:pt x="24480" y="40895"/>
                </a:cubicBezTo>
                <a:cubicBezTo>
                  <a:pt x="24537" y="41047"/>
                  <a:pt x="23168" y="41523"/>
                  <a:pt x="22863" y="41561"/>
                </a:cubicBezTo>
                <a:cubicBezTo>
                  <a:pt x="22787" y="41580"/>
                  <a:pt x="22673" y="41485"/>
                  <a:pt x="22616" y="41523"/>
                </a:cubicBezTo>
                <a:cubicBezTo>
                  <a:pt x="22388" y="41580"/>
                  <a:pt x="22160" y="41980"/>
                  <a:pt x="22122" y="41618"/>
                </a:cubicBezTo>
                <a:cubicBezTo>
                  <a:pt x="22046" y="41656"/>
                  <a:pt x="22103" y="41770"/>
                  <a:pt x="22122" y="41846"/>
                </a:cubicBezTo>
                <a:cubicBezTo>
                  <a:pt x="21988" y="41884"/>
                  <a:pt x="21912" y="41846"/>
                  <a:pt x="21893" y="41732"/>
                </a:cubicBezTo>
                <a:cubicBezTo>
                  <a:pt x="21817" y="41751"/>
                  <a:pt x="21874" y="41865"/>
                  <a:pt x="21893" y="41941"/>
                </a:cubicBezTo>
                <a:cubicBezTo>
                  <a:pt x="21817" y="41865"/>
                  <a:pt x="21646" y="41827"/>
                  <a:pt x="21646" y="41999"/>
                </a:cubicBezTo>
                <a:cubicBezTo>
                  <a:pt x="22901" y="41770"/>
                  <a:pt x="24176" y="41200"/>
                  <a:pt x="25545" y="40933"/>
                </a:cubicBezTo>
                <a:cubicBezTo>
                  <a:pt x="25374" y="41047"/>
                  <a:pt x="25260" y="41200"/>
                  <a:pt x="24918" y="41238"/>
                </a:cubicBezTo>
                <a:cubicBezTo>
                  <a:pt x="24937" y="41314"/>
                  <a:pt x="25051" y="41333"/>
                  <a:pt x="24956" y="41390"/>
                </a:cubicBezTo>
                <a:cubicBezTo>
                  <a:pt x="24804" y="41428"/>
                  <a:pt x="24880" y="41371"/>
                  <a:pt x="24880" y="41295"/>
                </a:cubicBezTo>
                <a:cubicBezTo>
                  <a:pt x="23396" y="42037"/>
                  <a:pt x="20885" y="42664"/>
                  <a:pt x="19516" y="43102"/>
                </a:cubicBezTo>
                <a:cubicBezTo>
                  <a:pt x="19497" y="43121"/>
                  <a:pt x="19287" y="43235"/>
                  <a:pt x="19307" y="43311"/>
                </a:cubicBezTo>
                <a:cubicBezTo>
                  <a:pt x="18184" y="43653"/>
                  <a:pt x="17309" y="43805"/>
                  <a:pt x="16301" y="44186"/>
                </a:cubicBezTo>
                <a:cubicBezTo>
                  <a:pt x="16073" y="44262"/>
                  <a:pt x="15902" y="44357"/>
                  <a:pt x="15483" y="44471"/>
                </a:cubicBezTo>
                <a:cubicBezTo>
                  <a:pt x="14266" y="44776"/>
                  <a:pt x="13144" y="45213"/>
                  <a:pt x="12041" y="45593"/>
                </a:cubicBezTo>
                <a:cubicBezTo>
                  <a:pt x="11717" y="45708"/>
                  <a:pt x="11470" y="45860"/>
                  <a:pt x="11128" y="46012"/>
                </a:cubicBezTo>
                <a:cubicBezTo>
                  <a:pt x="10747" y="46164"/>
                  <a:pt x="10215" y="46221"/>
                  <a:pt x="9834" y="46392"/>
                </a:cubicBezTo>
                <a:cubicBezTo>
                  <a:pt x="9701" y="46449"/>
                  <a:pt x="9225" y="46602"/>
                  <a:pt x="8978" y="46792"/>
                </a:cubicBezTo>
                <a:cubicBezTo>
                  <a:pt x="8617" y="46754"/>
                  <a:pt x="8236" y="46944"/>
                  <a:pt x="7970" y="47020"/>
                </a:cubicBezTo>
                <a:cubicBezTo>
                  <a:pt x="7856" y="47058"/>
                  <a:pt x="7837" y="46982"/>
                  <a:pt x="7894" y="46982"/>
                </a:cubicBezTo>
                <a:cubicBezTo>
                  <a:pt x="8712" y="46640"/>
                  <a:pt x="9720" y="46354"/>
                  <a:pt x="10138" y="46050"/>
                </a:cubicBezTo>
                <a:cubicBezTo>
                  <a:pt x="10043" y="45993"/>
                  <a:pt x="9549" y="46088"/>
                  <a:pt x="9492" y="46202"/>
                </a:cubicBezTo>
                <a:cubicBezTo>
                  <a:pt x="9530" y="45955"/>
                  <a:pt x="10177" y="45765"/>
                  <a:pt x="10709" y="45765"/>
                </a:cubicBezTo>
                <a:cubicBezTo>
                  <a:pt x="10918" y="45727"/>
                  <a:pt x="10747" y="45498"/>
                  <a:pt x="10956" y="45460"/>
                </a:cubicBezTo>
                <a:cubicBezTo>
                  <a:pt x="10975" y="45536"/>
                  <a:pt x="10918" y="45555"/>
                  <a:pt x="10918" y="45612"/>
                </a:cubicBezTo>
                <a:cubicBezTo>
                  <a:pt x="11641" y="45403"/>
                  <a:pt x="12079" y="45194"/>
                  <a:pt x="12668" y="45023"/>
                </a:cubicBezTo>
                <a:cubicBezTo>
                  <a:pt x="12744" y="44985"/>
                  <a:pt x="12687" y="44890"/>
                  <a:pt x="12687" y="44814"/>
                </a:cubicBezTo>
                <a:cubicBezTo>
                  <a:pt x="12935" y="44871"/>
                  <a:pt x="13011" y="44814"/>
                  <a:pt x="13144" y="44642"/>
                </a:cubicBezTo>
                <a:cubicBezTo>
                  <a:pt x="12896" y="44547"/>
                  <a:pt x="12706" y="44890"/>
                  <a:pt x="12573" y="44604"/>
                </a:cubicBezTo>
                <a:cubicBezTo>
                  <a:pt x="12459" y="44833"/>
                  <a:pt x="12269" y="44776"/>
                  <a:pt x="12022" y="44947"/>
                </a:cubicBezTo>
                <a:cubicBezTo>
                  <a:pt x="11945" y="44947"/>
                  <a:pt x="11964" y="44795"/>
                  <a:pt x="11869" y="44814"/>
                </a:cubicBezTo>
                <a:cubicBezTo>
                  <a:pt x="12307" y="44699"/>
                  <a:pt x="12402" y="44566"/>
                  <a:pt x="13030" y="44414"/>
                </a:cubicBezTo>
                <a:cubicBezTo>
                  <a:pt x="12554" y="44357"/>
                  <a:pt x="12022" y="44566"/>
                  <a:pt x="11641" y="44871"/>
                </a:cubicBezTo>
                <a:cubicBezTo>
                  <a:pt x="11508" y="44814"/>
                  <a:pt x="11166" y="44757"/>
                  <a:pt x="11166" y="45023"/>
                </a:cubicBezTo>
                <a:cubicBezTo>
                  <a:pt x="10918" y="44928"/>
                  <a:pt x="10899" y="45023"/>
                  <a:pt x="10614" y="45099"/>
                </a:cubicBezTo>
                <a:cubicBezTo>
                  <a:pt x="10880" y="45118"/>
                  <a:pt x="10956" y="45156"/>
                  <a:pt x="11185" y="45137"/>
                </a:cubicBezTo>
                <a:cubicBezTo>
                  <a:pt x="11204" y="45194"/>
                  <a:pt x="11223" y="45270"/>
                  <a:pt x="11242" y="45327"/>
                </a:cubicBezTo>
                <a:cubicBezTo>
                  <a:pt x="11128" y="45346"/>
                  <a:pt x="11166" y="45175"/>
                  <a:pt x="11070" y="45156"/>
                </a:cubicBezTo>
                <a:cubicBezTo>
                  <a:pt x="10709" y="45346"/>
                  <a:pt x="10443" y="45441"/>
                  <a:pt x="10215" y="45498"/>
                </a:cubicBezTo>
                <a:cubicBezTo>
                  <a:pt x="10119" y="45289"/>
                  <a:pt x="10614" y="45403"/>
                  <a:pt x="10652" y="45251"/>
                </a:cubicBezTo>
                <a:cubicBezTo>
                  <a:pt x="10595" y="45213"/>
                  <a:pt x="10500" y="45232"/>
                  <a:pt x="10500" y="45118"/>
                </a:cubicBezTo>
                <a:cubicBezTo>
                  <a:pt x="9853" y="45270"/>
                  <a:pt x="9606" y="45498"/>
                  <a:pt x="9225" y="45555"/>
                </a:cubicBezTo>
                <a:cubicBezTo>
                  <a:pt x="9111" y="45651"/>
                  <a:pt x="9073" y="45784"/>
                  <a:pt x="9054" y="45917"/>
                </a:cubicBezTo>
                <a:cubicBezTo>
                  <a:pt x="8997" y="45898"/>
                  <a:pt x="8959" y="45746"/>
                  <a:pt x="8997" y="45670"/>
                </a:cubicBezTo>
                <a:cubicBezTo>
                  <a:pt x="8103" y="45993"/>
                  <a:pt x="7666" y="46145"/>
                  <a:pt x="6772" y="46411"/>
                </a:cubicBezTo>
                <a:cubicBezTo>
                  <a:pt x="6753" y="46202"/>
                  <a:pt x="7495" y="46107"/>
                  <a:pt x="7875" y="45955"/>
                </a:cubicBezTo>
                <a:cubicBezTo>
                  <a:pt x="8065" y="45879"/>
                  <a:pt x="8141" y="45708"/>
                  <a:pt x="8274" y="45822"/>
                </a:cubicBezTo>
                <a:cubicBezTo>
                  <a:pt x="8503" y="45536"/>
                  <a:pt x="9853" y="45308"/>
                  <a:pt x="10519" y="44909"/>
                </a:cubicBezTo>
                <a:cubicBezTo>
                  <a:pt x="10119" y="44928"/>
                  <a:pt x="9187" y="45365"/>
                  <a:pt x="8579" y="45479"/>
                </a:cubicBezTo>
                <a:cubicBezTo>
                  <a:pt x="9206" y="45023"/>
                  <a:pt x="10861" y="44718"/>
                  <a:pt x="11926" y="44224"/>
                </a:cubicBezTo>
                <a:cubicBezTo>
                  <a:pt x="11945" y="44262"/>
                  <a:pt x="11945" y="44319"/>
                  <a:pt x="11964" y="44376"/>
                </a:cubicBezTo>
                <a:cubicBezTo>
                  <a:pt x="12041" y="44338"/>
                  <a:pt x="12003" y="44262"/>
                  <a:pt x="11983" y="44205"/>
                </a:cubicBezTo>
                <a:cubicBezTo>
                  <a:pt x="13277" y="43939"/>
                  <a:pt x="14076" y="43273"/>
                  <a:pt x="15122" y="43083"/>
                </a:cubicBezTo>
                <a:cubicBezTo>
                  <a:pt x="15236" y="43083"/>
                  <a:pt x="15255" y="43083"/>
                  <a:pt x="15274" y="43159"/>
                </a:cubicBezTo>
                <a:cubicBezTo>
                  <a:pt x="15997" y="42550"/>
                  <a:pt x="15978" y="43159"/>
                  <a:pt x="16853" y="42664"/>
                </a:cubicBezTo>
                <a:cubicBezTo>
                  <a:pt x="16853" y="42531"/>
                  <a:pt x="16587" y="42759"/>
                  <a:pt x="16644" y="42550"/>
                </a:cubicBezTo>
                <a:cubicBezTo>
                  <a:pt x="16739" y="42550"/>
                  <a:pt x="17404" y="42379"/>
                  <a:pt x="16891" y="42550"/>
                </a:cubicBezTo>
                <a:cubicBezTo>
                  <a:pt x="17404" y="42664"/>
                  <a:pt x="17671" y="42379"/>
                  <a:pt x="18070" y="42246"/>
                </a:cubicBezTo>
                <a:cubicBezTo>
                  <a:pt x="17804" y="42151"/>
                  <a:pt x="17785" y="42436"/>
                  <a:pt x="17519" y="42303"/>
                </a:cubicBezTo>
                <a:cubicBezTo>
                  <a:pt x="17766" y="42246"/>
                  <a:pt x="18546" y="41808"/>
                  <a:pt x="18850" y="42075"/>
                </a:cubicBezTo>
                <a:cubicBezTo>
                  <a:pt x="19021" y="41980"/>
                  <a:pt x="18698" y="42018"/>
                  <a:pt x="18755" y="41884"/>
                </a:cubicBezTo>
                <a:cubicBezTo>
                  <a:pt x="18831" y="41865"/>
                  <a:pt x="18926" y="41846"/>
                  <a:pt x="18926" y="41789"/>
                </a:cubicBezTo>
                <a:cubicBezTo>
                  <a:pt x="19059" y="41770"/>
                  <a:pt x="18964" y="41960"/>
                  <a:pt x="18964" y="41999"/>
                </a:cubicBezTo>
                <a:cubicBezTo>
                  <a:pt x="19059" y="41789"/>
                  <a:pt x="19858" y="41333"/>
                  <a:pt x="20010" y="41599"/>
                </a:cubicBezTo>
                <a:cubicBezTo>
                  <a:pt x="20067" y="41352"/>
                  <a:pt x="20695" y="41200"/>
                  <a:pt x="20980" y="41219"/>
                </a:cubicBezTo>
                <a:cubicBezTo>
                  <a:pt x="20923" y="41143"/>
                  <a:pt x="21380" y="40933"/>
                  <a:pt x="21532" y="41162"/>
                </a:cubicBezTo>
                <a:cubicBezTo>
                  <a:pt x="21570" y="41067"/>
                  <a:pt x="21703" y="41047"/>
                  <a:pt x="21665" y="40914"/>
                </a:cubicBezTo>
                <a:cubicBezTo>
                  <a:pt x="21779" y="40895"/>
                  <a:pt x="21741" y="41086"/>
                  <a:pt x="21893" y="41028"/>
                </a:cubicBezTo>
                <a:cubicBezTo>
                  <a:pt x="22084" y="40933"/>
                  <a:pt x="21722" y="41047"/>
                  <a:pt x="21798" y="40895"/>
                </a:cubicBezTo>
                <a:cubicBezTo>
                  <a:pt x="22026" y="40838"/>
                  <a:pt x="22350" y="40610"/>
                  <a:pt x="22521" y="40781"/>
                </a:cubicBezTo>
                <a:cubicBezTo>
                  <a:pt x="22597" y="40743"/>
                  <a:pt x="22540" y="40648"/>
                  <a:pt x="22540" y="40572"/>
                </a:cubicBezTo>
                <a:cubicBezTo>
                  <a:pt x="22711" y="40572"/>
                  <a:pt x="22616" y="40629"/>
                  <a:pt x="22635" y="40762"/>
                </a:cubicBezTo>
                <a:cubicBezTo>
                  <a:pt x="23035" y="40553"/>
                  <a:pt x="23453" y="40553"/>
                  <a:pt x="23529" y="40249"/>
                </a:cubicBezTo>
                <a:cubicBezTo>
                  <a:pt x="23491" y="40173"/>
                  <a:pt x="23339" y="40211"/>
                  <a:pt x="23358" y="40287"/>
                </a:cubicBezTo>
                <a:cubicBezTo>
                  <a:pt x="23111" y="40173"/>
                  <a:pt x="23586" y="40096"/>
                  <a:pt x="23548" y="40077"/>
                </a:cubicBezTo>
                <a:cubicBezTo>
                  <a:pt x="23643" y="40077"/>
                  <a:pt x="23548" y="40154"/>
                  <a:pt x="23586" y="40230"/>
                </a:cubicBezTo>
                <a:cubicBezTo>
                  <a:pt x="23852" y="40211"/>
                  <a:pt x="23776" y="39982"/>
                  <a:pt x="23948" y="40154"/>
                </a:cubicBezTo>
                <a:cubicBezTo>
                  <a:pt x="23891" y="40192"/>
                  <a:pt x="23624" y="40230"/>
                  <a:pt x="23567" y="40401"/>
                </a:cubicBezTo>
                <a:cubicBezTo>
                  <a:pt x="23624" y="40477"/>
                  <a:pt x="24157" y="40020"/>
                  <a:pt x="24157" y="40211"/>
                </a:cubicBezTo>
                <a:cubicBezTo>
                  <a:pt x="24271" y="40154"/>
                  <a:pt x="24233" y="39982"/>
                  <a:pt x="24404" y="39944"/>
                </a:cubicBezTo>
                <a:cubicBezTo>
                  <a:pt x="25869" y="39925"/>
                  <a:pt x="27600" y="39107"/>
                  <a:pt x="28741" y="38841"/>
                </a:cubicBezTo>
                <a:cubicBezTo>
                  <a:pt x="28703" y="38727"/>
                  <a:pt x="28303" y="38765"/>
                  <a:pt x="28437" y="38632"/>
                </a:cubicBezTo>
                <a:cubicBezTo>
                  <a:pt x="28551" y="38575"/>
                  <a:pt x="28646" y="38575"/>
                  <a:pt x="28703" y="38689"/>
                </a:cubicBezTo>
                <a:cubicBezTo>
                  <a:pt x="28836" y="38385"/>
                  <a:pt x="29121" y="38442"/>
                  <a:pt x="29426" y="38270"/>
                </a:cubicBezTo>
                <a:cubicBezTo>
                  <a:pt x="29426" y="38347"/>
                  <a:pt x="29350" y="38404"/>
                  <a:pt x="29197" y="38423"/>
                </a:cubicBezTo>
                <a:cubicBezTo>
                  <a:pt x="29235" y="38461"/>
                  <a:pt x="29330" y="38423"/>
                  <a:pt x="29350" y="38499"/>
                </a:cubicBezTo>
                <a:cubicBezTo>
                  <a:pt x="29692" y="38194"/>
                  <a:pt x="29863" y="38366"/>
                  <a:pt x="30624" y="38061"/>
                </a:cubicBezTo>
                <a:cubicBezTo>
                  <a:pt x="30662" y="38213"/>
                  <a:pt x="30377" y="38213"/>
                  <a:pt x="30243" y="38289"/>
                </a:cubicBezTo>
                <a:cubicBezTo>
                  <a:pt x="30377" y="38442"/>
                  <a:pt x="30529" y="38308"/>
                  <a:pt x="30738" y="38251"/>
                </a:cubicBezTo>
                <a:cubicBezTo>
                  <a:pt x="30662" y="38080"/>
                  <a:pt x="30776" y="38042"/>
                  <a:pt x="30966" y="37928"/>
                </a:cubicBezTo>
                <a:cubicBezTo>
                  <a:pt x="30890" y="37776"/>
                  <a:pt x="30833" y="38023"/>
                  <a:pt x="30681" y="37985"/>
                </a:cubicBezTo>
                <a:cubicBezTo>
                  <a:pt x="30795" y="37833"/>
                  <a:pt x="31118" y="37700"/>
                  <a:pt x="31366" y="37738"/>
                </a:cubicBezTo>
                <a:cubicBezTo>
                  <a:pt x="31366" y="37795"/>
                  <a:pt x="31252" y="37795"/>
                  <a:pt x="31271" y="37852"/>
                </a:cubicBezTo>
                <a:cubicBezTo>
                  <a:pt x="31556" y="37890"/>
                  <a:pt x="32279" y="37453"/>
                  <a:pt x="32260" y="37757"/>
                </a:cubicBezTo>
                <a:cubicBezTo>
                  <a:pt x="32431" y="37434"/>
                  <a:pt x="32944" y="37415"/>
                  <a:pt x="33477" y="37376"/>
                </a:cubicBezTo>
                <a:cubicBezTo>
                  <a:pt x="33420" y="37205"/>
                  <a:pt x="33306" y="37338"/>
                  <a:pt x="33363" y="37129"/>
                </a:cubicBezTo>
                <a:cubicBezTo>
                  <a:pt x="33211" y="37148"/>
                  <a:pt x="33363" y="37338"/>
                  <a:pt x="33154" y="37338"/>
                </a:cubicBezTo>
                <a:cubicBezTo>
                  <a:pt x="33021" y="37262"/>
                  <a:pt x="32735" y="37376"/>
                  <a:pt x="32697" y="37167"/>
                </a:cubicBezTo>
                <a:cubicBezTo>
                  <a:pt x="33306" y="37129"/>
                  <a:pt x="33781" y="36768"/>
                  <a:pt x="34371" y="36806"/>
                </a:cubicBezTo>
                <a:cubicBezTo>
                  <a:pt x="34200" y="36958"/>
                  <a:pt x="34048" y="36958"/>
                  <a:pt x="33838" y="36977"/>
                </a:cubicBezTo>
                <a:cubicBezTo>
                  <a:pt x="33724" y="37015"/>
                  <a:pt x="33743" y="37148"/>
                  <a:pt x="33705" y="37224"/>
                </a:cubicBezTo>
                <a:cubicBezTo>
                  <a:pt x="33876" y="37338"/>
                  <a:pt x="33934" y="37224"/>
                  <a:pt x="34181" y="37167"/>
                </a:cubicBezTo>
                <a:cubicBezTo>
                  <a:pt x="34143" y="37129"/>
                  <a:pt x="34048" y="37148"/>
                  <a:pt x="34029" y="37053"/>
                </a:cubicBezTo>
                <a:cubicBezTo>
                  <a:pt x="34124" y="36958"/>
                  <a:pt x="34504" y="36958"/>
                  <a:pt x="34485" y="37053"/>
                </a:cubicBezTo>
                <a:cubicBezTo>
                  <a:pt x="34656" y="36939"/>
                  <a:pt x="34333" y="36825"/>
                  <a:pt x="34466" y="36730"/>
                </a:cubicBezTo>
                <a:cubicBezTo>
                  <a:pt x="34828" y="36616"/>
                  <a:pt x="34885" y="36597"/>
                  <a:pt x="35227" y="36463"/>
                </a:cubicBezTo>
                <a:cubicBezTo>
                  <a:pt x="35284" y="36654"/>
                  <a:pt x="35379" y="36730"/>
                  <a:pt x="35569" y="36882"/>
                </a:cubicBezTo>
                <a:cubicBezTo>
                  <a:pt x="35607" y="36844"/>
                  <a:pt x="35645" y="36806"/>
                  <a:pt x="35741" y="36787"/>
                </a:cubicBezTo>
                <a:cubicBezTo>
                  <a:pt x="35702" y="36616"/>
                  <a:pt x="36140" y="36597"/>
                  <a:pt x="36330" y="36654"/>
                </a:cubicBezTo>
                <a:cubicBezTo>
                  <a:pt x="36425" y="36483"/>
                  <a:pt x="36615" y="36444"/>
                  <a:pt x="36844" y="36425"/>
                </a:cubicBezTo>
                <a:cubicBezTo>
                  <a:pt x="36863" y="36273"/>
                  <a:pt x="36692" y="36368"/>
                  <a:pt x="36577" y="36387"/>
                </a:cubicBezTo>
                <a:cubicBezTo>
                  <a:pt x="36958" y="36178"/>
                  <a:pt x="37243" y="36425"/>
                  <a:pt x="37471" y="35874"/>
                </a:cubicBezTo>
                <a:cubicBezTo>
                  <a:pt x="37547" y="35874"/>
                  <a:pt x="37490" y="36121"/>
                  <a:pt x="37662" y="36159"/>
                </a:cubicBezTo>
                <a:cubicBezTo>
                  <a:pt x="37738" y="36064"/>
                  <a:pt x="37833" y="35741"/>
                  <a:pt x="38099" y="35627"/>
                </a:cubicBezTo>
                <a:cubicBezTo>
                  <a:pt x="38194" y="35684"/>
                  <a:pt x="38213" y="35741"/>
                  <a:pt x="38156" y="35836"/>
                </a:cubicBezTo>
                <a:cubicBezTo>
                  <a:pt x="38289" y="35836"/>
                  <a:pt x="38480" y="35798"/>
                  <a:pt x="38670" y="35874"/>
                </a:cubicBezTo>
                <a:cubicBezTo>
                  <a:pt x="38746" y="35570"/>
                  <a:pt x="38936" y="35931"/>
                  <a:pt x="38841" y="35512"/>
                </a:cubicBezTo>
                <a:cubicBezTo>
                  <a:pt x="39183" y="35665"/>
                  <a:pt x="39240" y="35493"/>
                  <a:pt x="39640" y="35455"/>
                </a:cubicBezTo>
                <a:cubicBezTo>
                  <a:pt x="39450" y="35570"/>
                  <a:pt x="39640" y="35608"/>
                  <a:pt x="39849" y="35570"/>
                </a:cubicBezTo>
                <a:cubicBezTo>
                  <a:pt x="39697" y="35512"/>
                  <a:pt x="39716" y="35474"/>
                  <a:pt x="39735" y="35322"/>
                </a:cubicBezTo>
                <a:cubicBezTo>
                  <a:pt x="40096" y="35417"/>
                  <a:pt x="40553" y="35056"/>
                  <a:pt x="40743" y="34828"/>
                </a:cubicBezTo>
                <a:cubicBezTo>
                  <a:pt x="41047" y="34885"/>
                  <a:pt x="41618" y="34676"/>
                  <a:pt x="41846" y="34428"/>
                </a:cubicBezTo>
                <a:cubicBezTo>
                  <a:pt x="41085" y="34618"/>
                  <a:pt x="39982" y="34942"/>
                  <a:pt x="39316" y="35151"/>
                </a:cubicBezTo>
                <a:cubicBezTo>
                  <a:pt x="39297" y="35018"/>
                  <a:pt x="39278" y="34904"/>
                  <a:pt x="39183" y="34847"/>
                </a:cubicBezTo>
                <a:cubicBezTo>
                  <a:pt x="38993" y="34961"/>
                  <a:pt x="39240" y="34999"/>
                  <a:pt x="39240" y="35056"/>
                </a:cubicBezTo>
                <a:cubicBezTo>
                  <a:pt x="39202" y="35265"/>
                  <a:pt x="38879" y="35094"/>
                  <a:pt x="38860" y="35341"/>
                </a:cubicBezTo>
                <a:cubicBezTo>
                  <a:pt x="38727" y="35189"/>
                  <a:pt x="38460" y="35360"/>
                  <a:pt x="38346" y="35303"/>
                </a:cubicBezTo>
                <a:cubicBezTo>
                  <a:pt x="38232" y="35075"/>
                  <a:pt x="38594" y="35360"/>
                  <a:pt x="38499" y="35113"/>
                </a:cubicBezTo>
                <a:cubicBezTo>
                  <a:pt x="38460" y="34961"/>
                  <a:pt x="38365" y="35265"/>
                  <a:pt x="38346" y="35037"/>
                </a:cubicBezTo>
                <a:cubicBezTo>
                  <a:pt x="38213" y="35189"/>
                  <a:pt x="38156" y="35493"/>
                  <a:pt x="37890" y="35512"/>
                </a:cubicBezTo>
                <a:cubicBezTo>
                  <a:pt x="37852" y="35341"/>
                  <a:pt x="38042" y="35322"/>
                  <a:pt x="38213" y="35284"/>
                </a:cubicBezTo>
                <a:cubicBezTo>
                  <a:pt x="38137" y="35189"/>
                  <a:pt x="38023" y="35189"/>
                  <a:pt x="38042" y="34999"/>
                </a:cubicBezTo>
                <a:cubicBezTo>
                  <a:pt x="37909" y="35018"/>
                  <a:pt x="38042" y="35189"/>
                  <a:pt x="38023" y="35265"/>
                </a:cubicBezTo>
                <a:cubicBezTo>
                  <a:pt x="37852" y="35341"/>
                  <a:pt x="37909" y="35113"/>
                  <a:pt x="37814" y="35094"/>
                </a:cubicBezTo>
                <a:cubicBezTo>
                  <a:pt x="37319" y="35284"/>
                  <a:pt x="36330" y="35455"/>
                  <a:pt x="35912" y="35608"/>
                </a:cubicBezTo>
                <a:cubicBezTo>
                  <a:pt x="35874" y="35531"/>
                  <a:pt x="35950" y="35512"/>
                  <a:pt x="36007" y="35493"/>
                </a:cubicBezTo>
                <a:cubicBezTo>
                  <a:pt x="35912" y="35303"/>
                  <a:pt x="35760" y="35493"/>
                  <a:pt x="35588" y="35531"/>
                </a:cubicBezTo>
                <a:cubicBezTo>
                  <a:pt x="35588" y="35665"/>
                  <a:pt x="35912" y="35398"/>
                  <a:pt x="35855" y="35627"/>
                </a:cubicBezTo>
                <a:cubicBezTo>
                  <a:pt x="35741" y="35646"/>
                  <a:pt x="35607" y="35684"/>
                  <a:pt x="35493" y="35703"/>
                </a:cubicBezTo>
                <a:cubicBezTo>
                  <a:pt x="35645" y="35855"/>
                  <a:pt x="35798" y="35779"/>
                  <a:pt x="36007" y="35703"/>
                </a:cubicBezTo>
                <a:cubicBezTo>
                  <a:pt x="36026" y="35798"/>
                  <a:pt x="35950" y="35836"/>
                  <a:pt x="35988" y="35931"/>
                </a:cubicBezTo>
                <a:cubicBezTo>
                  <a:pt x="36330" y="35798"/>
                  <a:pt x="36939" y="35741"/>
                  <a:pt x="37129" y="35417"/>
                </a:cubicBezTo>
                <a:cubicBezTo>
                  <a:pt x="37395" y="35379"/>
                  <a:pt x="37395" y="35360"/>
                  <a:pt x="37547" y="35360"/>
                </a:cubicBezTo>
                <a:cubicBezTo>
                  <a:pt x="37605" y="35474"/>
                  <a:pt x="37490" y="35493"/>
                  <a:pt x="37395" y="35512"/>
                </a:cubicBezTo>
                <a:cubicBezTo>
                  <a:pt x="37757" y="35684"/>
                  <a:pt x="37605" y="35094"/>
                  <a:pt x="37833" y="35474"/>
                </a:cubicBezTo>
                <a:cubicBezTo>
                  <a:pt x="37795" y="35608"/>
                  <a:pt x="37319" y="35531"/>
                  <a:pt x="37452" y="35760"/>
                </a:cubicBezTo>
                <a:cubicBezTo>
                  <a:pt x="37395" y="35684"/>
                  <a:pt x="37262" y="35722"/>
                  <a:pt x="37186" y="35665"/>
                </a:cubicBezTo>
                <a:cubicBezTo>
                  <a:pt x="36806" y="35893"/>
                  <a:pt x="35721" y="36102"/>
                  <a:pt x="35531" y="36178"/>
                </a:cubicBezTo>
                <a:cubicBezTo>
                  <a:pt x="35341" y="36121"/>
                  <a:pt x="35132" y="35722"/>
                  <a:pt x="35455" y="35817"/>
                </a:cubicBezTo>
                <a:cubicBezTo>
                  <a:pt x="35379" y="35665"/>
                  <a:pt x="35227" y="35893"/>
                  <a:pt x="35018" y="35817"/>
                </a:cubicBezTo>
                <a:cubicBezTo>
                  <a:pt x="34942" y="35855"/>
                  <a:pt x="35132" y="36026"/>
                  <a:pt x="34961" y="36102"/>
                </a:cubicBezTo>
                <a:cubicBezTo>
                  <a:pt x="34980" y="36140"/>
                  <a:pt x="35512" y="36083"/>
                  <a:pt x="35379" y="36330"/>
                </a:cubicBezTo>
                <a:cubicBezTo>
                  <a:pt x="34181" y="36540"/>
                  <a:pt x="33192" y="36863"/>
                  <a:pt x="32031" y="37319"/>
                </a:cubicBezTo>
                <a:cubicBezTo>
                  <a:pt x="31955" y="37319"/>
                  <a:pt x="31898" y="37281"/>
                  <a:pt x="31879" y="37186"/>
                </a:cubicBezTo>
                <a:cubicBezTo>
                  <a:pt x="31822" y="37281"/>
                  <a:pt x="31803" y="37376"/>
                  <a:pt x="31708" y="37224"/>
                </a:cubicBezTo>
                <a:cubicBezTo>
                  <a:pt x="31651" y="37281"/>
                  <a:pt x="31632" y="37338"/>
                  <a:pt x="31613" y="37415"/>
                </a:cubicBezTo>
                <a:cubicBezTo>
                  <a:pt x="31594" y="37243"/>
                  <a:pt x="31518" y="37491"/>
                  <a:pt x="31404" y="37300"/>
                </a:cubicBezTo>
                <a:cubicBezTo>
                  <a:pt x="30871" y="37681"/>
                  <a:pt x="30301" y="37605"/>
                  <a:pt x="29863" y="38004"/>
                </a:cubicBezTo>
                <a:cubicBezTo>
                  <a:pt x="29787" y="38023"/>
                  <a:pt x="29787" y="37928"/>
                  <a:pt x="29768" y="37871"/>
                </a:cubicBezTo>
                <a:cubicBezTo>
                  <a:pt x="29330" y="38042"/>
                  <a:pt x="28798" y="38366"/>
                  <a:pt x="28227" y="38251"/>
                </a:cubicBezTo>
                <a:cubicBezTo>
                  <a:pt x="28151" y="38308"/>
                  <a:pt x="28265" y="38308"/>
                  <a:pt x="28265" y="38404"/>
                </a:cubicBezTo>
                <a:cubicBezTo>
                  <a:pt x="27866" y="38194"/>
                  <a:pt x="27904" y="38746"/>
                  <a:pt x="27619" y="38328"/>
                </a:cubicBezTo>
                <a:cubicBezTo>
                  <a:pt x="27809" y="38289"/>
                  <a:pt x="27980" y="38137"/>
                  <a:pt x="28151" y="38213"/>
                </a:cubicBezTo>
                <a:cubicBezTo>
                  <a:pt x="28132" y="38156"/>
                  <a:pt x="28113" y="38080"/>
                  <a:pt x="28189" y="38061"/>
                </a:cubicBezTo>
                <a:cubicBezTo>
                  <a:pt x="28189" y="37928"/>
                  <a:pt x="27923" y="38137"/>
                  <a:pt x="27980" y="37947"/>
                </a:cubicBezTo>
                <a:cubicBezTo>
                  <a:pt x="28398" y="37833"/>
                  <a:pt x="28608" y="37814"/>
                  <a:pt x="28969" y="37624"/>
                </a:cubicBezTo>
                <a:cubicBezTo>
                  <a:pt x="28551" y="37681"/>
                  <a:pt x="27828" y="37681"/>
                  <a:pt x="27676" y="38004"/>
                </a:cubicBezTo>
                <a:cubicBezTo>
                  <a:pt x="27714" y="38061"/>
                  <a:pt x="27923" y="37890"/>
                  <a:pt x="27999" y="38042"/>
                </a:cubicBezTo>
                <a:cubicBezTo>
                  <a:pt x="26553" y="38708"/>
                  <a:pt x="24613" y="39145"/>
                  <a:pt x="23225" y="39678"/>
                </a:cubicBezTo>
                <a:cubicBezTo>
                  <a:pt x="24347" y="38974"/>
                  <a:pt x="26268" y="38670"/>
                  <a:pt x="27447" y="38099"/>
                </a:cubicBezTo>
                <a:cubicBezTo>
                  <a:pt x="26572" y="38137"/>
                  <a:pt x="25374" y="38841"/>
                  <a:pt x="24423" y="38879"/>
                </a:cubicBezTo>
                <a:cubicBezTo>
                  <a:pt x="23910" y="39221"/>
                  <a:pt x="23054" y="39450"/>
                  <a:pt x="22388" y="39640"/>
                </a:cubicBezTo>
                <a:cubicBezTo>
                  <a:pt x="22388" y="39583"/>
                  <a:pt x="22464" y="39583"/>
                  <a:pt x="22502" y="39564"/>
                </a:cubicBezTo>
                <a:cubicBezTo>
                  <a:pt x="21912" y="39830"/>
                  <a:pt x="20372" y="40458"/>
                  <a:pt x="19516" y="40534"/>
                </a:cubicBezTo>
                <a:cubicBezTo>
                  <a:pt x="19744" y="40382"/>
                  <a:pt x="20391" y="40458"/>
                  <a:pt x="20505" y="40154"/>
                </a:cubicBezTo>
                <a:cubicBezTo>
                  <a:pt x="19972" y="40173"/>
                  <a:pt x="18812" y="40743"/>
                  <a:pt x="18717" y="40534"/>
                </a:cubicBezTo>
                <a:cubicBezTo>
                  <a:pt x="18089" y="40762"/>
                  <a:pt x="17309" y="41105"/>
                  <a:pt x="16663" y="41143"/>
                </a:cubicBezTo>
                <a:cubicBezTo>
                  <a:pt x="18584" y="40382"/>
                  <a:pt x="20828" y="39887"/>
                  <a:pt x="22369" y="39202"/>
                </a:cubicBezTo>
                <a:cubicBezTo>
                  <a:pt x="22369" y="39279"/>
                  <a:pt x="22274" y="39279"/>
                  <a:pt x="22198" y="39298"/>
                </a:cubicBezTo>
                <a:cubicBezTo>
                  <a:pt x="22844" y="39145"/>
                  <a:pt x="23510" y="38936"/>
                  <a:pt x="23929" y="38651"/>
                </a:cubicBezTo>
                <a:cubicBezTo>
                  <a:pt x="23967" y="38841"/>
                  <a:pt x="24956" y="38575"/>
                  <a:pt x="25108" y="38289"/>
                </a:cubicBezTo>
                <a:cubicBezTo>
                  <a:pt x="25051" y="38385"/>
                  <a:pt x="25070" y="38442"/>
                  <a:pt x="25203" y="38442"/>
                </a:cubicBezTo>
                <a:cubicBezTo>
                  <a:pt x="25241" y="38404"/>
                  <a:pt x="25279" y="38366"/>
                  <a:pt x="25374" y="38347"/>
                </a:cubicBezTo>
                <a:cubicBezTo>
                  <a:pt x="25317" y="38308"/>
                  <a:pt x="25241" y="38289"/>
                  <a:pt x="25165" y="38270"/>
                </a:cubicBezTo>
                <a:cubicBezTo>
                  <a:pt x="25545" y="38137"/>
                  <a:pt x="25926" y="37909"/>
                  <a:pt x="26306" y="38023"/>
                </a:cubicBezTo>
                <a:cubicBezTo>
                  <a:pt x="26325" y="38023"/>
                  <a:pt x="26268" y="37700"/>
                  <a:pt x="26420" y="37947"/>
                </a:cubicBezTo>
                <a:cubicBezTo>
                  <a:pt x="26458" y="37928"/>
                  <a:pt x="26458" y="37890"/>
                  <a:pt x="26515" y="37871"/>
                </a:cubicBezTo>
                <a:cubicBezTo>
                  <a:pt x="26040" y="37548"/>
                  <a:pt x="24994" y="38213"/>
                  <a:pt x="24309" y="38366"/>
                </a:cubicBezTo>
                <a:cubicBezTo>
                  <a:pt x="24233" y="38308"/>
                  <a:pt x="24271" y="38289"/>
                  <a:pt x="24271" y="38194"/>
                </a:cubicBezTo>
                <a:cubicBezTo>
                  <a:pt x="24195" y="38423"/>
                  <a:pt x="23967" y="38328"/>
                  <a:pt x="23872" y="38347"/>
                </a:cubicBezTo>
                <a:cubicBezTo>
                  <a:pt x="23833" y="38347"/>
                  <a:pt x="23643" y="38556"/>
                  <a:pt x="23548" y="38575"/>
                </a:cubicBezTo>
                <a:cubicBezTo>
                  <a:pt x="23396" y="38613"/>
                  <a:pt x="23415" y="38537"/>
                  <a:pt x="23415" y="38556"/>
                </a:cubicBezTo>
                <a:cubicBezTo>
                  <a:pt x="23035" y="38822"/>
                  <a:pt x="22540" y="38765"/>
                  <a:pt x="22388" y="38993"/>
                </a:cubicBezTo>
                <a:cubicBezTo>
                  <a:pt x="22312" y="38936"/>
                  <a:pt x="21969" y="38841"/>
                  <a:pt x="22103" y="39107"/>
                </a:cubicBezTo>
                <a:cubicBezTo>
                  <a:pt x="21874" y="39088"/>
                  <a:pt x="21855" y="38879"/>
                  <a:pt x="21722" y="39126"/>
                </a:cubicBezTo>
                <a:cubicBezTo>
                  <a:pt x="21285" y="39088"/>
                  <a:pt x="20828" y="39393"/>
                  <a:pt x="20372" y="39488"/>
                </a:cubicBezTo>
                <a:cubicBezTo>
                  <a:pt x="20200" y="39811"/>
                  <a:pt x="18869" y="40115"/>
                  <a:pt x="19839" y="39697"/>
                </a:cubicBezTo>
                <a:cubicBezTo>
                  <a:pt x="17994" y="40249"/>
                  <a:pt x="16187" y="40857"/>
                  <a:pt x="14285" y="41504"/>
                </a:cubicBezTo>
                <a:cubicBezTo>
                  <a:pt x="14323" y="41561"/>
                  <a:pt x="14456" y="41504"/>
                  <a:pt x="14551" y="41504"/>
                </a:cubicBezTo>
                <a:cubicBezTo>
                  <a:pt x="14742" y="41523"/>
                  <a:pt x="14190" y="41675"/>
                  <a:pt x="14228" y="41504"/>
                </a:cubicBezTo>
                <a:cubicBezTo>
                  <a:pt x="14171" y="41542"/>
                  <a:pt x="14209" y="41618"/>
                  <a:pt x="14209" y="41675"/>
                </a:cubicBezTo>
                <a:cubicBezTo>
                  <a:pt x="14133" y="41732"/>
                  <a:pt x="13886" y="41694"/>
                  <a:pt x="13924" y="41789"/>
                </a:cubicBezTo>
                <a:cubicBezTo>
                  <a:pt x="13809" y="41789"/>
                  <a:pt x="13886" y="41694"/>
                  <a:pt x="13886" y="41637"/>
                </a:cubicBezTo>
                <a:cubicBezTo>
                  <a:pt x="13429" y="41922"/>
                  <a:pt x="12364" y="42170"/>
                  <a:pt x="11736" y="42379"/>
                </a:cubicBezTo>
                <a:cubicBezTo>
                  <a:pt x="12212" y="42094"/>
                  <a:pt x="12801" y="41922"/>
                  <a:pt x="13125" y="41865"/>
                </a:cubicBezTo>
                <a:cubicBezTo>
                  <a:pt x="12858" y="41732"/>
                  <a:pt x="12858" y="41941"/>
                  <a:pt x="12440" y="41903"/>
                </a:cubicBezTo>
                <a:cubicBezTo>
                  <a:pt x="14742" y="41009"/>
                  <a:pt x="16853" y="40249"/>
                  <a:pt x="19135" y="39583"/>
                </a:cubicBezTo>
                <a:cubicBezTo>
                  <a:pt x="19192" y="39564"/>
                  <a:pt x="19154" y="39469"/>
                  <a:pt x="19230" y="39450"/>
                </a:cubicBezTo>
                <a:cubicBezTo>
                  <a:pt x="22350" y="38556"/>
                  <a:pt x="25241" y="37338"/>
                  <a:pt x="28379" y="36387"/>
                </a:cubicBezTo>
                <a:cubicBezTo>
                  <a:pt x="28665" y="36311"/>
                  <a:pt x="29007" y="36349"/>
                  <a:pt x="29064" y="36083"/>
                </a:cubicBezTo>
                <a:cubicBezTo>
                  <a:pt x="29235" y="36121"/>
                  <a:pt x="29235" y="36178"/>
                  <a:pt x="29311" y="36026"/>
                </a:cubicBezTo>
                <a:cubicBezTo>
                  <a:pt x="30472" y="35760"/>
                  <a:pt x="31023" y="35589"/>
                  <a:pt x="32089" y="35265"/>
                </a:cubicBezTo>
                <a:cubicBezTo>
                  <a:pt x="31689" y="35246"/>
                  <a:pt x="31442" y="35322"/>
                  <a:pt x="31195" y="35189"/>
                </a:cubicBezTo>
                <a:cubicBezTo>
                  <a:pt x="31004" y="35284"/>
                  <a:pt x="31366" y="35170"/>
                  <a:pt x="31290" y="35341"/>
                </a:cubicBezTo>
                <a:cubicBezTo>
                  <a:pt x="30928" y="35398"/>
                  <a:pt x="30434" y="35684"/>
                  <a:pt x="29958" y="35570"/>
                </a:cubicBezTo>
                <a:cubicBezTo>
                  <a:pt x="30148" y="35703"/>
                  <a:pt x="29159" y="36007"/>
                  <a:pt x="28912" y="35912"/>
                </a:cubicBezTo>
                <a:cubicBezTo>
                  <a:pt x="28398" y="36178"/>
                  <a:pt x="27980" y="36387"/>
                  <a:pt x="27600" y="36235"/>
                </a:cubicBezTo>
                <a:cubicBezTo>
                  <a:pt x="28303" y="36064"/>
                  <a:pt x="28988" y="35722"/>
                  <a:pt x="29540" y="35608"/>
                </a:cubicBezTo>
                <a:cubicBezTo>
                  <a:pt x="29521" y="35684"/>
                  <a:pt x="29445" y="35703"/>
                  <a:pt x="29445" y="35779"/>
                </a:cubicBezTo>
                <a:cubicBezTo>
                  <a:pt x="29616" y="35760"/>
                  <a:pt x="29578" y="35646"/>
                  <a:pt x="29578" y="35550"/>
                </a:cubicBezTo>
                <a:cubicBezTo>
                  <a:pt x="30396" y="35227"/>
                  <a:pt x="30890" y="35303"/>
                  <a:pt x="31518" y="34904"/>
                </a:cubicBezTo>
                <a:cubicBezTo>
                  <a:pt x="31423" y="34790"/>
                  <a:pt x="31328" y="35037"/>
                  <a:pt x="31195" y="34923"/>
                </a:cubicBezTo>
                <a:cubicBezTo>
                  <a:pt x="31860" y="34790"/>
                  <a:pt x="32602" y="34371"/>
                  <a:pt x="32849" y="34409"/>
                </a:cubicBezTo>
                <a:cubicBezTo>
                  <a:pt x="32792" y="34390"/>
                  <a:pt x="32849" y="34580"/>
                  <a:pt x="32868" y="34561"/>
                </a:cubicBezTo>
                <a:cubicBezTo>
                  <a:pt x="33021" y="34504"/>
                  <a:pt x="32887" y="34257"/>
                  <a:pt x="33192" y="34276"/>
                </a:cubicBezTo>
                <a:cubicBezTo>
                  <a:pt x="33230" y="34352"/>
                  <a:pt x="33173" y="34390"/>
                  <a:pt x="33097" y="34409"/>
                </a:cubicBezTo>
                <a:cubicBezTo>
                  <a:pt x="33572" y="34409"/>
                  <a:pt x="33895" y="34105"/>
                  <a:pt x="34352" y="34124"/>
                </a:cubicBezTo>
                <a:cubicBezTo>
                  <a:pt x="34428" y="34105"/>
                  <a:pt x="34333" y="34048"/>
                  <a:pt x="34257" y="34048"/>
                </a:cubicBezTo>
                <a:cubicBezTo>
                  <a:pt x="34542" y="33896"/>
                  <a:pt x="34618" y="33801"/>
                  <a:pt x="34770" y="34048"/>
                </a:cubicBezTo>
                <a:cubicBezTo>
                  <a:pt x="34847" y="33858"/>
                  <a:pt x="35246" y="33801"/>
                  <a:pt x="35436" y="33953"/>
                </a:cubicBezTo>
                <a:cubicBezTo>
                  <a:pt x="35493" y="33896"/>
                  <a:pt x="35360" y="33820"/>
                  <a:pt x="35645" y="33801"/>
                </a:cubicBezTo>
                <a:cubicBezTo>
                  <a:pt x="35645" y="33744"/>
                  <a:pt x="35626" y="33686"/>
                  <a:pt x="35626" y="33648"/>
                </a:cubicBezTo>
                <a:cubicBezTo>
                  <a:pt x="35512" y="33477"/>
                  <a:pt x="35702" y="33820"/>
                  <a:pt x="35836" y="33763"/>
                </a:cubicBezTo>
                <a:cubicBezTo>
                  <a:pt x="35855" y="33724"/>
                  <a:pt x="35912" y="33553"/>
                  <a:pt x="35741" y="33610"/>
                </a:cubicBezTo>
                <a:cubicBezTo>
                  <a:pt x="35988" y="33420"/>
                  <a:pt x="36482" y="33325"/>
                  <a:pt x="37015" y="33135"/>
                </a:cubicBezTo>
                <a:cubicBezTo>
                  <a:pt x="36387" y="32964"/>
                  <a:pt x="35493" y="33553"/>
                  <a:pt x="34942" y="33420"/>
                </a:cubicBezTo>
                <a:cubicBezTo>
                  <a:pt x="35170" y="33477"/>
                  <a:pt x="35303" y="33211"/>
                  <a:pt x="35588" y="33268"/>
                </a:cubicBezTo>
                <a:cubicBezTo>
                  <a:pt x="35436" y="33097"/>
                  <a:pt x="34808" y="33306"/>
                  <a:pt x="34637" y="33420"/>
                </a:cubicBezTo>
                <a:cubicBezTo>
                  <a:pt x="33629" y="33534"/>
                  <a:pt x="31156" y="34124"/>
                  <a:pt x="30320" y="34371"/>
                </a:cubicBezTo>
                <a:cubicBezTo>
                  <a:pt x="30396" y="34105"/>
                  <a:pt x="30947" y="34029"/>
                  <a:pt x="31233" y="33953"/>
                </a:cubicBezTo>
                <a:cubicBezTo>
                  <a:pt x="31917" y="33782"/>
                  <a:pt x="32564" y="33610"/>
                  <a:pt x="33268" y="33515"/>
                </a:cubicBezTo>
                <a:cubicBezTo>
                  <a:pt x="33306" y="33477"/>
                  <a:pt x="33363" y="33439"/>
                  <a:pt x="33439" y="33420"/>
                </a:cubicBezTo>
                <a:cubicBezTo>
                  <a:pt x="32374" y="33401"/>
                  <a:pt x="31252" y="33820"/>
                  <a:pt x="29521" y="34105"/>
                </a:cubicBezTo>
                <a:cubicBezTo>
                  <a:pt x="30282" y="33763"/>
                  <a:pt x="32203" y="33439"/>
                  <a:pt x="33287" y="33021"/>
                </a:cubicBezTo>
                <a:cubicBezTo>
                  <a:pt x="32526" y="32964"/>
                  <a:pt x="31594" y="33211"/>
                  <a:pt x="30871" y="33439"/>
                </a:cubicBezTo>
                <a:cubicBezTo>
                  <a:pt x="30757" y="33420"/>
                  <a:pt x="30814" y="33325"/>
                  <a:pt x="30909" y="33325"/>
                </a:cubicBezTo>
                <a:cubicBezTo>
                  <a:pt x="30415" y="33040"/>
                  <a:pt x="29540" y="33667"/>
                  <a:pt x="28950" y="33477"/>
                </a:cubicBezTo>
                <a:cubicBezTo>
                  <a:pt x="29102" y="33439"/>
                  <a:pt x="29254" y="33401"/>
                  <a:pt x="29426" y="33382"/>
                </a:cubicBezTo>
                <a:cubicBezTo>
                  <a:pt x="28988" y="33173"/>
                  <a:pt x="28779" y="33477"/>
                  <a:pt x="27733" y="33629"/>
                </a:cubicBezTo>
                <a:cubicBezTo>
                  <a:pt x="27676" y="33591"/>
                  <a:pt x="28170" y="33458"/>
                  <a:pt x="28227" y="33306"/>
                </a:cubicBezTo>
                <a:cubicBezTo>
                  <a:pt x="28113" y="33458"/>
                  <a:pt x="28265" y="33420"/>
                  <a:pt x="28417" y="33382"/>
                </a:cubicBezTo>
                <a:cubicBezTo>
                  <a:pt x="28417" y="33287"/>
                  <a:pt x="28360" y="33287"/>
                  <a:pt x="28284" y="33306"/>
                </a:cubicBezTo>
                <a:cubicBezTo>
                  <a:pt x="28284" y="33173"/>
                  <a:pt x="28646" y="33173"/>
                  <a:pt x="28475" y="33306"/>
                </a:cubicBezTo>
                <a:cubicBezTo>
                  <a:pt x="28608" y="33135"/>
                  <a:pt x="29007" y="33097"/>
                  <a:pt x="29350" y="33021"/>
                </a:cubicBezTo>
                <a:cubicBezTo>
                  <a:pt x="29350" y="33059"/>
                  <a:pt x="29292" y="33078"/>
                  <a:pt x="29311" y="33135"/>
                </a:cubicBezTo>
                <a:cubicBezTo>
                  <a:pt x="29483" y="33097"/>
                  <a:pt x="29673" y="33059"/>
                  <a:pt x="29844" y="33021"/>
                </a:cubicBezTo>
                <a:cubicBezTo>
                  <a:pt x="29559" y="32888"/>
                  <a:pt x="29939" y="32945"/>
                  <a:pt x="30034" y="33021"/>
                </a:cubicBezTo>
                <a:cubicBezTo>
                  <a:pt x="30148" y="32983"/>
                  <a:pt x="30148" y="32697"/>
                  <a:pt x="30205" y="32983"/>
                </a:cubicBezTo>
                <a:cubicBezTo>
                  <a:pt x="30282" y="32964"/>
                  <a:pt x="30243" y="32888"/>
                  <a:pt x="30243" y="32831"/>
                </a:cubicBezTo>
                <a:cubicBezTo>
                  <a:pt x="30529" y="33002"/>
                  <a:pt x="30700" y="32697"/>
                  <a:pt x="30871" y="32850"/>
                </a:cubicBezTo>
                <a:cubicBezTo>
                  <a:pt x="30909" y="32754"/>
                  <a:pt x="31233" y="32583"/>
                  <a:pt x="31099" y="32792"/>
                </a:cubicBezTo>
                <a:cubicBezTo>
                  <a:pt x="31746" y="32355"/>
                  <a:pt x="33230" y="32222"/>
                  <a:pt x="34124" y="31975"/>
                </a:cubicBezTo>
                <a:cubicBezTo>
                  <a:pt x="34219" y="31937"/>
                  <a:pt x="34238" y="31860"/>
                  <a:pt x="34200" y="31746"/>
                </a:cubicBezTo>
                <a:cubicBezTo>
                  <a:pt x="34409" y="32070"/>
                  <a:pt x="35360" y="31480"/>
                  <a:pt x="35512" y="31727"/>
                </a:cubicBezTo>
                <a:cubicBezTo>
                  <a:pt x="35569" y="31708"/>
                  <a:pt x="35531" y="31632"/>
                  <a:pt x="35531" y="31556"/>
                </a:cubicBezTo>
                <a:cubicBezTo>
                  <a:pt x="35931" y="31518"/>
                  <a:pt x="36026" y="31575"/>
                  <a:pt x="36178" y="31328"/>
                </a:cubicBezTo>
                <a:cubicBezTo>
                  <a:pt x="36254" y="31404"/>
                  <a:pt x="36387" y="31385"/>
                  <a:pt x="36444" y="31480"/>
                </a:cubicBezTo>
                <a:cubicBezTo>
                  <a:pt x="36634" y="31214"/>
                  <a:pt x="37186" y="31290"/>
                  <a:pt x="37167" y="31043"/>
                </a:cubicBezTo>
                <a:cubicBezTo>
                  <a:pt x="37167" y="30909"/>
                  <a:pt x="37357" y="31062"/>
                  <a:pt x="37319" y="31176"/>
                </a:cubicBezTo>
                <a:cubicBezTo>
                  <a:pt x="37376" y="31157"/>
                  <a:pt x="37452" y="31157"/>
                  <a:pt x="37509" y="31138"/>
                </a:cubicBezTo>
                <a:cubicBezTo>
                  <a:pt x="37586" y="31100"/>
                  <a:pt x="37528" y="31005"/>
                  <a:pt x="37509" y="30909"/>
                </a:cubicBezTo>
                <a:cubicBezTo>
                  <a:pt x="37700" y="31195"/>
                  <a:pt x="38194" y="30814"/>
                  <a:pt x="38575" y="30909"/>
                </a:cubicBezTo>
                <a:cubicBezTo>
                  <a:pt x="38384" y="30833"/>
                  <a:pt x="38213" y="30586"/>
                  <a:pt x="38613" y="30510"/>
                </a:cubicBezTo>
                <a:cubicBezTo>
                  <a:pt x="38594" y="30605"/>
                  <a:pt x="38518" y="30643"/>
                  <a:pt x="38403" y="30681"/>
                </a:cubicBezTo>
                <a:cubicBezTo>
                  <a:pt x="38441" y="30795"/>
                  <a:pt x="38594" y="30662"/>
                  <a:pt x="38727" y="30719"/>
                </a:cubicBezTo>
                <a:cubicBezTo>
                  <a:pt x="38765" y="30719"/>
                  <a:pt x="38632" y="30795"/>
                  <a:pt x="38613" y="30795"/>
                </a:cubicBezTo>
                <a:cubicBezTo>
                  <a:pt x="38936" y="31100"/>
                  <a:pt x="39488" y="30415"/>
                  <a:pt x="39602" y="30472"/>
                </a:cubicBezTo>
                <a:cubicBezTo>
                  <a:pt x="39754" y="30415"/>
                  <a:pt x="39564" y="30263"/>
                  <a:pt x="39450" y="30339"/>
                </a:cubicBezTo>
                <a:cubicBezTo>
                  <a:pt x="39450" y="30263"/>
                  <a:pt x="39602" y="30263"/>
                  <a:pt x="39678" y="30244"/>
                </a:cubicBezTo>
                <a:cubicBezTo>
                  <a:pt x="39830" y="30320"/>
                  <a:pt x="39659" y="30415"/>
                  <a:pt x="39792" y="30472"/>
                </a:cubicBezTo>
                <a:cubicBezTo>
                  <a:pt x="39925" y="30339"/>
                  <a:pt x="39868" y="30472"/>
                  <a:pt x="39982" y="30491"/>
                </a:cubicBezTo>
                <a:cubicBezTo>
                  <a:pt x="39982" y="30301"/>
                  <a:pt x="40077" y="30472"/>
                  <a:pt x="40344" y="30415"/>
                </a:cubicBezTo>
                <a:cubicBezTo>
                  <a:pt x="40306" y="30377"/>
                  <a:pt x="40210" y="30396"/>
                  <a:pt x="40191" y="30282"/>
                </a:cubicBezTo>
                <a:cubicBezTo>
                  <a:pt x="40477" y="30377"/>
                  <a:pt x="40286" y="30187"/>
                  <a:pt x="40344" y="30092"/>
                </a:cubicBezTo>
                <a:cubicBezTo>
                  <a:pt x="40439" y="30073"/>
                  <a:pt x="40572" y="30015"/>
                  <a:pt x="40591" y="30092"/>
                </a:cubicBezTo>
                <a:cubicBezTo>
                  <a:pt x="40667" y="30244"/>
                  <a:pt x="40496" y="30206"/>
                  <a:pt x="40420" y="30187"/>
                </a:cubicBezTo>
                <a:cubicBezTo>
                  <a:pt x="40477" y="30282"/>
                  <a:pt x="40420" y="30320"/>
                  <a:pt x="40401" y="30396"/>
                </a:cubicBezTo>
                <a:cubicBezTo>
                  <a:pt x="40515" y="30320"/>
                  <a:pt x="40667" y="30263"/>
                  <a:pt x="40667" y="30130"/>
                </a:cubicBezTo>
                <a:cubicBezTo>
                  <a:pt x="40819" y="30073"/>
                  <a:pt x="40838" y="30206"/>
                  <a:pt x="40895" y="30301"/>
                </a:cubicBezTo>
                <a:cubicBezTo>
                  <a:pt x="40971" y="30244"/>
                  <a:pt x="40857" y="30053"/>
                  <a:pt x="40838" y="30034"/>
                </a:cubicBezTo>
                <a:cubicBezTo>
                  <a:pt x="40838" y="29958"/>
                  <a:pt x="41009" y="29977"/>
                  <a:pt x="40990" y="29901"/>
                </a:cubicBezTo>
                <a:cubicBezTo>
                  <a:pt x="41066" y="29882"/>
                  <a:pt x="41066" y="29977"/>
                  <a:pt x="41085" y="30034"/>
                </a:cubicBezTo>
                <a:cubicBezTo>
                  <a:pt x="41199" y="29844"/>
                  <a:pt x="41219" y="29863"/>
                  <a:pt x="41447" y="29958"/>
                </a:cubicBezTo>
                <a:cubicBezTo>
                  <a:pt x="41523" y="29920"/>
                  <a:pt x="41466" y="29825"/>
                  <a:pt x="41447" y="29730"/>
                </a:cubicBezTo>
                <a:cubicBezTo>
                  <a:pt x="41675" y="29711"/>
                  <a:pt x="41485" y="29882"/>
                  <a:pt x="41599" y="29863"/>
                </a:cubicBezTo>
                <a:cubicBezTo>
                  <a:pt x="41846" y="29825"/>
                  <a:pt x="41580" y="29787"/>
                  <a:pt x="41694" y="29692"/>
                </a:cubicBezTo>
                <a:cubicBezTo>
                  <a:pt x="41884" y="29597"/>
                  <a:pt x="41846" y="29787"/>
                  <a:pt x="41960" y="29787"/>
                </a:cubicBezTo>
                <a:cubicBezTo>
                  <a:pt x="42036" y="29711"/>
                  <a:pt x="42055" y="29616"/>
                  <a:pt x="42093" y="29540"/>
                </a:cubicBezTo>
                <a:cubicBezTo>
                  <a:pt x="40781" y="29863"/>
                  <a:pt x="39849" y="29920"/>
                  <a:pt x="38879" y="30301"/>
                </a:cubicBezTo>
                <a:cubicBezTo>
                  <a:pt x="38499" y="30149"/>
                  <a:pt x="37357" y="30700"/>
                  <a:pt x="36634" y="30624"/>
                </a:cubicBezTo>
                <a:cubicBezTo>
                  <a:pt x="37053" y="30643"/>
                  <a:pt x="35950" y="31024"/>
                  <a:pt x="36045" y="30757"/>
                </a:cubicBezTo>
                <a:cubicBezTo>
                  <a:pt x="35855" y="30738"/>
                  <a:pt x="35969" y="30890"/>
                  <a:pt x="35969" y="30985"/>
                </a:cubicBezTo>
                <a:cubicBezTo>
                  <a:pt x="35531" y="31043"/>
                  <a:pt x="35474" y="31024"/>
                  <a:pt x="35056" y="31081"/>
                </a:cubicBezTo>
                <a:cubicBezTo>
                  <a:pt x="34980" y="31081"/>
                  <a:pt x="35018" y="31195"/>
                  <a:pt x="35018" y="31233"/>
                </a:cubicBezTo>
                <a:cubicBezTo>
                  <a:pt x="34961" y="31252"/>
                  <a:pt x="34961" y="31157"/>
                  <a:pt x="34923" y="31100"/>
                </a:cubicBezTo>
                <a:cubicBezTo>
                  <a:pt x="34732" y="31119"/>
                  <a:pt x="34923" y="31366"/>
                  <a:pt x="34599" y="31328"/>
                </a:cubicBezTo>
                <a:cubicBezTo>
                  <a:pt x="34789" y="31214"/>
                  <a:pt x="34637" y="31138"/>
                  <a:pt x="34390" y="31214"/>
                </a:cubicBezTo>
                <a:cubicBezTo>
                  <a:pt x="34390" y="31309"/>
                  <a:pt x="34466" y="31309"/>
                  <a:pt x="34542" y="31290"/>
                </a:cubicBezTo>
                <a:cubicBezTo>
                  <a:pt x="34561" y="31404"/>
                  <a:pt x="34333" y="31366"/>
                  <a:pt x="34238" y="31404"/>
                </a:cubicBezTo>
                <a:cubicBezTo>
                  <a:pt x="34219" y="31328"/>
                  <a:pt x="34200" y="31233"/>
                  <a:pt x="34200" y="31157"/>
                </a:cubicBezTo>
                <a:cubicBezTo>
                  <a:pt x="34067" y="31366"/>
                  <a:pt x="33743" y="31385"/>
                  <a:pt x="33477" y="31366"/>
                </a:cubicBezTo>
                <a:cubicBezTo>
                  <a:pt x="33762" y="31062"/>
                  <a:pt x="34904" y="31081"/>
                  <a:pt x="34999" y="30814"/>
                </a:cubicBezTo>
                <a:cubicBezTo>
                  <a:pt x="38746" y="29806"/>
                  <a:pt x="42550" y="29293"/>
                  <a:pt x="45974" y="28380"/>
                </a:cubicBezTo>
                <a:cubicBezTo>
                  <a:pt x="45860" y="28342"/>
                  <a:pt x="45612" y="28418"/>
                  <a:pt x="45308" y="28475"/>
                </a:cubicBezTo>
                <a:cubicBezTo>
                  <a:pt x="45574" y="28151"/>
                  <a:pt x="46677" y="28342"/>
                  <a:pt x="46811" y="28151"/>
                </a:cubicBezTo>
                <a:cubicBezTo>
                  <a:pt x="46849" y="27961"/>
                  <a:pt x="46982" y="28227"/>
                  <a:pt x="47115" y="28132"/>
                </a:cubicBezTo>
                <a:cubicBezTo>
                  <a:pt x="46754" y="27980"/>
                  <a:pt x="47800" y="27923"/>
                  <a:pt x="48180" y="27847"/>
                </a:cubicBezTo>
                <a:cubicBezTo>
                  <a:pt x="48998" y="27695"/>
                  <a:pt x="50291" y="27353"/>
                  <a:pt x="51585" y="27105"/>
                </a:cubicBezTo>
                <a:cubicBezTo>
                  <a:pt x="52593" y="26915"/>
                  <a:pt x="53563" y="26896"/>
                  <a:pt x="54115" y="26668"/>
                </a:cubicBezTo>
                <a:cubicBezTo>
                  <a:pt x="54191" y="26649"/>
                  <a:pt x="55009" y="26516"/>
                  <a:pt x="55332" y="26459"/>
                </a:cubicBezTo>
                <a:cubicBezTo>
                  <a:pt x="54990" y="26211"/>
                  <a:pt x="54457" y="26630"/>
                  <a:pt x="54115" y="26401"/>
                </a:cubicBezTo>
                <a:cubicBezTo>
                  <a:pt x="53943" y="26401"/>
                  <a:pt x="54210" y="26630"/>
                  <a:pt x="54039" y="26630"/>
                </a:cubicBezTo>
                <a:cubicBezTo>
                  <a:pt x="53696" y="26687"/>
                  <a:pt x="54039" y="26478"/>
                  <a:pt x="53867" y="26401"/>
                </a:cubicBezTo>
                <a:cubicBezTo>
                  <a:pt x="53715" y="26497"/>
                  <a:pt x="53696" y="26478"/>
                  <a:pt x="53791" y="26630"/>
                </a:cubicBezTo>
                <a:cubicBezTo>
                  <a:pt x="53449" y="26687"/>
                  <a:pt x="53335" y="26782"/>
                  <a:pt x="53068" y="26782"/>
                </a:cubicBezTo>
                <a:cubicBezTo>
                  <a:pt x="52935" y="26668"/>
                  <a:pt x="52973" y="26535"/>
                  <a:pt x="52878" y="26459"/>
                </a:cubicBezTo>
                <a:cubicBezTo>
                  <a:pt x="52802" y="26421"/>
                  <a:pt x="52650" y="26592"/>
                  <a:pt x="52441" y="26497"/>
                </a:cubicBezTo>
                <a:cubicBezTo>
                  <a:pt x="52251" y="26554"/>
                  <a:pt x="52612" y="26706"/>
                  <a:pt x="52441" y="26706"/>
                </a:cubicBezTo>
                <a:cubicBezTo>
                  <a:pt x="52194" y="26782"/>
                  <a:pt x="52289" y="26725"/>
                  <a:pt x="52289" y="26592"/>
                </a:cubicBezTo>
                <a:cubicBezTo>
                  <a:pt x="52194" y="26668"/>
                  <a:pt x="52194" y="26782"/>
                  <a:pt x="52022" y="26801"/>
                </a:cubicBezTo>
                <a:cubicBezTo>
                  <a:pt x="52022" y="26573"/>
                  <a:pt x="51109" y="26630"/>
                  <a:pt x="51338" y="27105"/>
                </a:cubicBezTo>
                <a:cubicBezTo>
                  <a:pt x="51281" y="27124"/>
                  <a:pt x="51281" y="27105"/>
                  <a:pt x="51262" y="27067"/>
                </a:cubicBezTo>
                <a:cubicBezTo>
                  <a:pt x="51204" y="27067"/>
                  <a:pt x="51204" y="27105"/>
                  <a:pt x="51223" y="27143"/>
                </a:cubicBezTo>
                <a:cubicBezTo>
                  <a:pt x="51052" y="27105"/>
                  <a:pt x="51319" y="26934"/>
                  <a:pt x="51262" y="26801"/>
                </a:cubicBezTo>
                <a:cubicBezTo>
                  <a:pt x="50976" y="26877"/>
                  <a:pt x="51090" y="27067"/>
                  <a:pt x="51033" y="27181"/>
                </a:cubicBezTo>
                <a:cubicBezTo>
                  <a:pt x="50843" y="27295"/>
                  <a:pt x="50957" y="27010"/>
                  <a:pt x="50824" y="27067"/>
                </a:cubicBezTo>
                <a:cubicBezTo>
                  <a:pt x="50748" y="27276"/>
                  <a:pt x="50786" y="27181"/>
                  <a:pt x="50577" y="27105"/>
                </a:cubicBezTo>
                <a:cubicBezTo>
                  <a:pt x="50520" y="27143"/>
                  <a:pt x="50558" y="27219"/>
                  <a:pt x="50558" y="27276"/>
                </a:cubicBezTo>
                <a:cubicBezTo>
                  <a:pt x="50482" y="27295"/>
                  <a:pt x="50329" y="27105"/>
                  <a:pt x="50310" y="27276"/>
                </a:cubicBezTo>
                <a:cubicBezTo>
                  <a:pt x="50139" y="27276"/>
                  <a:pt x="50329" y="27086"/>
                  <a:pt x="50310" y="27010"/>
                </a:cubicBezTo>
                <a:cubicBezTo>
                  <a:pt x="50139" y="27048"/>
                  <a:pt x="50139" y="27105"/>
                  <a:pt x="49911" y="27200"/>
                </a:cubicBezTo>
                <a:cubicBezTo>
                  <a:pt x="49949" y="27143"/>
                  <a:pt x="50006" y="27105"/>
                  <a:pt x="50063" y="27067"/>
                </a:cubicBezTo>
                <a:cubicBezTo>
                  <a:pt x="49930" y="26915"/>
                  <a:pt x="49778" y="27067"/>
                  <a:pt x="49588" y="27105"/>
                </a:cubicBezTo>
                <a:cubicBezTo>
                  <a:pt x="49493" y="27181"/>
                  <a:pt x="49607" y="27181"/>
                  <a:pt x="49569" y="27334"/>
                </a:cubicBezTo>
                <a:cubicBezTo>
                  <a:pt x="49131" y="27048"/>
                  <a:pt x="48542" y="27695"/>
                  <a:pt x="48180" y="27314"/>
                </a:cubicBezTo>
                <a:cubicBezTo>
                  <a:pt x="48066" y="27353"/>
                  <a:pt x="48218" y="27543"/>
                  <a:pt x="48123" y="27600"/>
                </a:cubicBezTo>
                <a:cubicBezTo>
                  <a:pt x="48066" y="27562"/>
                  <a:pt x="47971" y="27562"/>
                  <a:pt x="47876" y="27600"/>
                </a:cubicBezTo>
                <a:cubicBezTo>
                  <a:pt x="47876" y="27638"/>
                  <a:pt x="47952" y="27619"/>
                  <a:pt x="48009" y="27619"/>
                </a:cubicBezTo>
                <a:cubicBezTo>
                  <a:pt x="47952" y="27695"/>
                  <a:pt x="47686" y="27752"/>
                  <a:pt x="47819" y="27600"/>
                </a:cubicBezTo>
                <a:cubicBezTo>
                  <a:pt x="47495" y="27885"/>
                  <a:pt x="47914" y="27714"/>
                  <a:pt x="47629" y="27638"/>
                </a:cubicBezTo>
                <a:cubicBezTo>
                  <a:pt x="47495" y="27600"/>
                  <a:pt x="47077" y="27828"/>
                  <a:pt x="46811" y="27885"/>
                </a:cubicBezTo>
                <a:cubicBezTo>
                  <a:pt x="46335" y="27980"/>
                  <a:pt x="45841" y="27999"/>
                  <a:pt x="45479" y="28113"/>
                </a:cubicBezTo>
                <a:cubicBezTo>
                  <a:pt x="45327" y="27885"/>
                  <a:pt x="45745" y="27980"/>
                  <a:pt x="45593" y="27771"/>
                </a:cubicBezTo>
                <a:cubicBezTo>
                  <a:pt x="45707" y="27752"/>
                  <a:pt x="45669" y="27923"/>
                  <a:pt x="45764" y="27942"/>
                </a:cubicBezTo>
                <a:cubicBezTo>
                  <a:pt x="46202" y="27733"/>
                  <a:pt x="46716" y="27676"/>
                  <a:pt x="47476" y="27467"/>
                </a:cubicBezTo>
                <a:cubicBezTo>
                  <a:pt x="47343" y="27448"/>
                  <a:pt x="46925" y="27448"/>
                  <a:pt x="46677" y="27581"/>
                </a:cubicBezTo>
                <a:cubicBezTo>
                  <a:pt x="46716" y="27524"/>
                  <a:pt x="46716" y="27448"/>
                  <a:pt x="46697" y="27353"/>
                </a:cubicBezTo>
                <a:cubicBezTo>
                  <a:pt x="46620" y="27295"/>
                  <a:pt x="46601" y="27391"/>
                  <a:pt x="46449" y="27353"/>
                </a:cubicBezTo>
                <a:cubicBezTo>
                  <a:pt x="46468" y="27448"/>
                  <a:pt x="46525" y="27524"/>
                  <a:pt x="46601" y="27543"/>
                </a:cubicBezTo>
                <a:cubicBezTo>
                  <a:pt x="46430" y="27752"/>
                  <a:pt x="46354" y="27467"/>
                  <a:pt x="46126" y="27638"/>
                </a:cubicBezTo>
                <a:cubicBezTo>
                  <a:pt x="46088" y="27543"/>
                  <a:pt x="46202" y="27524"/>
                  <a:pt x="46297" y="27505"/>
                </a:cubicBezTo>
                <a:cubicBezTo>
                  <a:pt x="46278" y="27429"/>
                  <a:pt x="45917" y="27505"/>
                  <a:pt x="46202" y="27410"/>
                </a:cubicBezTo>
                <a:cubicBezTo>
                  <a:pt x="45993" y="27314"/>
                  <a:pt x="46069" y="27581"/>
                  <a:pt x="45784" y="27505"/>
                </a:cubicBezTo>
                <a:cubicBezTo>
                  <a:pt x="45841" y="27600"/>
                  <a:pt x="46088" y="27448"/>
                  <a:pt x="46069" y="27657"/>
                </a:cubicBezTo>
                <a:lnTo>
                  <a:pt x="45764" y="27714"/>
                </a:lnTo>
                <a:cubicBezTo>
                  <a:pt x="45688" y="27524"/>
                  <a:pt x="45707" y="27581"/>
                  <a:pt x="45688" y="27372"/>
                </a:cubicBezTo>
                <a:cubicBezTo>
                  <a:pt x="45612" y="27448"/>
                  <a:pt x="45612" y="27562"/>
                  <a:pt x="45631" y="27695"/>
                </a:cubicBezTo>
                <a:cubicBezTo>
                  <a:pt x="45346" y="27752"/>
                  <a:pt x="44623" y="27790"/>
                  <a:pt x="44319" y="27923"/>
                </a:cubicBezTo>
                <a:cubicBezTo>
                  <a:pt x="44243" y="27961"/>
                  <a:pt x="44281" y="28037"/>
                  <a:pt x="44281" y="28094"/>
                </a:cubicBezTo>
                <a:cubicBezTo>
                  <a:pt x="44034" y="27771"/>
                  <a:pt x="43977" y="28227"/>
                  <a:pt x="43824" y="27980"/>
                </a:cubicBezTo>
                <a:cubicBezTo>
                  <a:pt x="43862" y="28208"/>
                  <a:pt x="43463" y="28075"/>
                  <a:pt x="43368" y="27923"/>
                </a:cubicBezTo>
                <a:cubicBezTo>
                  <a:pt x="43463" y="28132"/>
                  <a:pt x="42835" y="28189"/>
                  <a:pt x="42949" y="28018"/>
                </a:cubicBezTo>
                <a:cubicBezTo>
                  <a:pt x="42588" y="28285"/>
                  <a:pt x="42055" y="28113"/>
                  <a:pt x="41960" y="28342"/>
                </a:cubicBezTo>
                <a:cubicBezTo>
                  <a:pt x="41846" y="28361"/>
                  <a:pt x="41884" y="28170"/>
                  <a:pt x="41789" y="28151"/>
                </a:cubicBezTo>
                <a:cubicBezTo>
                  <a:pt x="41732" y="28189"/>
                  <a:pt x="41770" y="28266"/>
                  <a:pt x="41770" y="28323"/>
                </a:cubicBezTo>
                <a:cubicBezTo>
                  <a:pt x="41732" y="28132"/>
                  <a:pt x="41333" y="28247"/>
                  <a:pt x="41371" y="28475"/>
                </a:cubicBezTo>
                <a:cubicBezTo>
                  <a:pt x="41238" y="28361"/>
                  <a:pt x="41219" y="28399"/>
                  <a:pt x="41047" y="28475"/>
                </a:cubicBezTo>
                <a:cubicBezTo>
                  <a:pt x="41047" y="28418"/>
                  <a:pt x="41028" y="28342"/>
                  <a:pt x="41009" y="28285"/>
                </a:cubicBezTo>
                <a:cubicBezTo>
                  <a:pt x="40876" y="28304"/>
                  <a:pt x="41028" y="28456"/>
                  <a:pt x="41009" y="28551"/>
                </a:cubicBezTo>
                <a:cubicBezTo>
                  <a:pt x="40876" y="28437"/>
                  <a:pt x="40914" y="28513"/>
                  <a:pt x="40686" y="28551"/>
                </a:cubicBezTo>
                <a:cubicBezTo>
                  <a:pt x="40686" y="28475"/>
                  <a:pt x="40876" y="28494"/>
                  <a:pt x="40857" y="28418"/>
                </a:cubicBezTo>
                <a:cubicBezTo>
                  <a:pt x="40686" y="28437"/>
                  <a:pt x="40667" y="28399"/>
                  <a:pt x="40553" y="28208"/>
                </a:cubicBezTo>
                <a:cubicBezTo>
                  <a:pt x="40382" y="28304"/>
                  <a:pt x="40629" y="28380"/>
                  <a:pt x="40610" y="28475"/>
                </a:cubicBezTo>
                <a:cubicBezTo>
                  <a:pt x="40306" y="28380"/>
                  <a:pt x="40286" y="28589"/>
                  <a:pt x="39887" y="28570"/>
                </a:cubicBezTo>
                <a:cubicBezTo>
                  <a:pt x="39868" y="28494"/>
                  <a:pt x="39868" y="28380"/>
                  <a:pt x="39773" y="28380"/>
                </a:cubicBezTo>
                <a:cubicBezTo>
                  <a:pt x="39735" y="28399"/>
                  <a:pt x="39735" y="28456"/>
                  <a:pt x="39678" y="28456"/>
                </a:cubicBezTo>
                <a:cubicBezTo>
                  <a:pt x="39716" y="28551"/>
                  <a:pt x="39830" y="28342"/>
                  <a:pt x="39830" y="28589"/>
                </a:cubicBezTo>
                <a:cubicBezTo>
                  <a:pt x="39583" y="28722"/>
                  <a:pt x="39354" y="28551"/>
                  <a:pt x="39031" y="28703"/>
                </a:cubicBezTo>
                <a:cubicBezTo>
                  <a:pt x="39012" y="28646"/>
                  <a:pt x="39012" y="28570"/>
                  <a:pt x="38993" y="28494"/>
                </a:cubicBezTo>
                <a:cubicBezTo>
                  <a:pt x="38708" y="28570"/>
                  <a:pt x="38422" y="28627"/>
                  <a:pt x="38156" y="28684"/>
                </a:cubicBezTo>
                <a:cubicBezTo>
                  <a:pt x="38004" y="28646"/>
                  <a:pt x="38194" y="28532"/>
                  <a:pt x="38061" y="28551"/>
                </a:cubicBezTo>
                <a:cubicBezTo>
                  <a:pt x="37852" y="28608"/>
                  <a:pt x="38080" y="28855"/>
                  <a:pt x="37890" y="28589"/>
                </a:cubicBezTo>
                <a:cubicBezTo>
                  <a:pt x="37338" y="28779"/>
                  <a:pt x="36844" y="28760"/>
                  <a:pt x="36425" y="29064"/>
                </a:cubicBezTo>
                <a:cubicBezTo>
                  <a:pt x="35664" y="28950"/>
                  <a:pt x="34789" y="29464"/>
                  <a:pt x="34029" y="29578"/>
                </a:cubicBezTo>
                <a:cubicBezTo>
                  <a:pt x="34314" y="29198"/>
                  <a:pt x="34333" y="29426"/>
                  <a:pt x="34770" y="29255"/>
                </a:cubicBezTo>
                <a:cubicBezTo>
                  <a:pt x="34618" y="29255"/>
                  <a:pt x="34580" y="29236"/>
                  <a:pt x="34333" y="29236"/>
                </a:cubicBezTo>
                <a:cubicBezTo>
                  <a:pt x="34580" y="29064"/>
                  <a:pt x="35208" y="29045"/>
                  <a:pt x="35493" y="28779"/>
                </a:cubicBezTo>
                <a:cubicBezTo>
                  <a:pt x="35741" y="28874"/>
                  <a:pt x="36159" y="28741"/>
                  <a:pt x="36368" y="28532"/>
                </a:cubicBezTo>
                <a:cubicBezTo>
                  <a:pt x="36539" y="28608"/>
                  <a:pt x="37985" y="28285"/>
                  <a:pt x="37319" y="28266"/>
                </a:cubicBezTo>
                <a:cubicBezTo>
                  <a:pt x="37300" y="28170"/>
                  <a:pt x="37567" y="28208"/>
                  <a:pt x="37586" y="28094"/>
                </a:cubicBezTo>
                <a:cubicBezTo>
                  <a:pt x="37528" y="28075"/>
                  <a:pt x="37414" y="28132"/>
                  <a:pt x="37224" y="28132"/>
                </a:cubicBezTo>
                <a:cubicBezTo>
                  <a:pt x="37148" y="28151"/>
                  <a:pt x="37186" y="28227"/>
                  <a:pt x="37186" y="28304"/>
                </a:cubicBezTo>
                <a:cubicBezTo>
                  <a:pt x="36996" y="28342"/>
                  <a:pt x="37167" y="28189"/>
                  <a:pt x="36977" y="28132"/>
                </a:cubicBezTo>
                <a:cubicBezTo>
                  <a:pt x="36863" y="28189"/>
                  <a:pt x="36958" y="28285"/>
                  <a:pt x="36806" y="28227"/>
                </a:cubicBezTo>
                <a:cubicBezTo>
                  <a:pt x="36654" y="28247"/>
                  <a:pt x="36863" y="28361"/>
                  <a:pt x="36939" y="28304"/>
                </a:cubicBezTo>
                <a:cubicBezTo>
                  <a:pt x="36806" y="28418"/>
                  <a:pt x="36654" y="28342"/>
                  <a:pt x="36425" y="28456"/>
                </a:cubicBezTo>
                <a:cubicBezTo>
                  <a:pt x="36311" y="28304"/>
                  <a:pt x="36577" y="28342"/>
                  <a:pt x="36692" y="28304"/>
                </a:cubicBezTo>
                <a:cubicBezTo>
                  <a:pt x="36501" y="28285"/>
                  <a:pt x="36692" y="28132"/>
                  <a:pt x="36482" y="28189"/>
                </a:cubicBezTo>
                <a:cubicBezTo>
                  <a:pt x="36425" y="27942"/>
                  <a:pt x="36634" y="28208"/>
                  <a:pt x="36730" y="28189"/>
                </a:cubicBezTo>
                <a:cubicBezTo>
                  <a:pt x="36844" y="28170"/>
                  <a:pt x="36844" y="28094"/>
                  <a:pt x="36958" y="28075"/>
                </a:cubicBezTo>
                <a:cubicBezTo>
                  <a:pt x="36882" y="27942"/>
                  <a:pt x="36768" y="28208"/>
                  <a:pt x="36654" y="28094"/>
                </a:cubicBezTo>
                <a:cubicBezTo>
                  <a:pt x="36844" y="27980"/>
                  <a:pt x="37319" y="27828"/>
                  <a:pt x="37433" y="27923"/>
                </a:cubicBezTo>
                <a:cubicBezTo>
                  <a:pt x="36882" y="27733"/>
                  <a:pt x="36577" y="28075"/>
                  <a:pt x="35550" y="28227"/>
                </a:cubicBezTo>
                <a:cubicBezTo>
                  <a:pt x="35779" y="28075"/>
                  <a:pt x="35645" y="28094"/>
                  <a:pt x="35398" y="28094"/>
                </a:cubicBezTo>
                <a:cubicBezTo>
                  <a:pt x="36045" y="27847"/>
                  <a:pt x="36901" y="27752"/>
                  <a:pt x="37567" y="27410"/>
                </a:cubicBezTo>
                <a:cubicBezTo>
                  <a:pt x="36977" y="27257"/>
                  <a:pt x="36349" y="27942"/>
                  <a:pt x="35817" y="27733"/>
                </a:cubicBezTo>
                <a:cubicBezTo>
                  <a:pt x="35798" y="27600"/>
                  <a:pt x="36026" y="27676"/>
                  <a:pt x="36064" y="27676"/>
                </a:cubicBezTo>
                <a:cubicBezTo>
                  <a:pt x="36026" y="27600"/>
                  <a:pt x="36102" y="27562"/>
                  <a:pt x="36064" y="27467"/>
                </a:cubicBezTo>
                <a:cubicBezTo>
                  <a:pt x="35018" y="28018"/>
                  <a:pt x="32469" y="28304"/>
                  <a:pt x="31328" y="28665"/>
                </a:cubicBezTo>
                <a:cubicBezTo>
                  <a:pt x="31214" y="28684"/>
                  <a:pt x="31080" y="28703"/>
                  <a:pt x="30966" y="28741"/>
                </a:cubicBezTo>
                <a:cubicBezTo>
                  <a:pt x="30966" y="28665"/>
                  <a:pt x="31099" y="28665"/>
                  <a:pt x="31195" y="28627"/>
                </a:cubicBezTo>
                <a:cubicBezTo>
                  <a:pt x="31423" y="28475"/>
                  <a:pt x="31955" y="28475"/>
                  <a:pt x="32184" y="28304"/>
                </a:cubicBezTo>
                <a:cubicBezTo>
                  <a:pt x="31366" y="28323"/>
                  <a:pt x="31347" y="28418"/>
                  <a:pt x="30643" y="28703"/>
                </a:cubicBezTo>
                <a:cubicBezTo>
                  <a:pt x="30034" y="28570"/>
                  <a:pt x="29502" y="29007"/>
                  <a:pt x="28950" y="28969"/>
                </a:cubicBezTo>
                <a:cubicBezTo>
                  <a:pt x="30186" y="28532"/>
                  <a:pt x="31271" y="28247"/>
                  <a:pt x="32374" y="27999"/>
                </a:cubicBezTo>
                <a:cubicBezTo>
                  <a:pt x="33306" y="27790"/>
                  <a:pt x="34219" y="27391"/>
                  <a:pt x="35189" y="27181"/>
                </a:cubicBezTo>
                <a:cubicBezTo>
                  <a:pt x="35550" y="27105"/>
                  <a:pt x="36140" y="27181"/>
                  <a:pt x="36368" y="26820"/>
                </a:cubicBezTo>
                <a:cubicBezTo>
                  <a:pt x="37681" y="26820"/>
                  <a:pt x="39183" y="26154"/>
                  <a:pt x="40629" y="25945"/>
                </a:cubicBezTo>
                <a:cubicBezTo>
                  <a:pt x="39545" y="25888"/>
                  <a:pt x="38232" y="26459"/>
                  <a:pt x="37148" y="26649"/>
                </a:cubicBezTo>
                <a:cubicBezTo>
                  <a:pt x="37243" y="26535"/>
                  <a:pt x="37433" y="26478"/>
                  <a:pt x="37662" y="26421"/>
                </a:cubicBezTo>
                <a:cubicBezTo>
                  <a:pt x="36444" y="26687"/>
                  <a:pt x="34485" y="27200"/>
                  <a:pt x="33572" y="27467"/>
                </a:cubicBezTo>
                <a:cubicBezTo>
                  <a:pt x="33382" y="27276"/>
                  <a:pt x="34295" y="27105"/>
                  <a:pt x="34542" y="27048"/>
                </a:cubicBezTo>
                <a:cubicBezTo>
                  <a:pt x="35056" y="26915"/>
                  <a:pt x="35607" y="26858"/>
                  <a:pt x="35836" y="26668"/>
                </a:cubicBezTo>
                <a:cubicBezTo>
                  <a:pt x="36634" y="26649"/>
                  <a:pt x="38118" y="26192"/>
                  <a:pt x="38974" y="25869"/>
                </a:cubicBezTo>
                <a:cubicBezTo>
                  <a:pt x="38518" y="25926"/>
                  <a:pt x="38080" y="26078"/>
                  <a:pt x="37528" y="26135"/>
                </a:cubicBezTo>
                <a:cubicBezTo>
                  <a:pt x="39278" y="25412"/>
                  <a:pt x="41675" y="25089"/>
                  <a:pt x="43349" y="24709"/>
                </a:cubicBezTo>
                <a:cubicBezTo>
                  <a:pt x="43520" y="24747"/>
                  <a:pt x="43006" y="24823"/>
                  <a:pt x="42949" y="24899"/>
                </a:cubicBezTo>
                <a:cubicBezTo>
                  <a:pt x="43501" y="24975"/>
                  <a:pt x="44034" y="24518"/>
                  <a:pt x="44528" y="24652"/>
                </a:cubicBezTo>
                <a:cubicBezTo>
                  <a:pt x="44566" y="24537"/>
                  <a:pt x="44737" y="24499"/>
                  <a:pt x="44928" y="24461"/>
                </a:cubicBezTo>
                <a:cubicBezTo>
                  <a:pt x="44851" y="24366"/>
                  <a:pt x="44547" y="24537"/>
                  <a:pt x="44376" y="24537"/>
                </a:cubicBezTo>
                <a:cubicBezTo>
                  <a:pt x="44566" y="24290"/>
                  <a:pt x="44851" y="24499"/>
                  <a:pt x="44890" y="24271"/>
                </a:cubicBezTo>
                <a:cubicBezTo>
                  <a:pt x="45061" y="24271"/>
                  <a:pt x="45213" y="24328"/>
                  <a:pt x="45346" y="24385"/>
                </a:cubicBezTo>
                <a:cubicBezTo>
                  <a:pt x="45403" y="24290"/>
                  <a:pt x="45631" y="24290"/>
                  <a:pt x="45612" y="24157"/>
                </a:cubicBezTo>
                <a:cubicBezTo>
                  <a:pt x="45745" y="24271"/>
                  <a:pt x="45726" y="24176"/>
                  <a:pt x="45879" y="24214"/>
                </a:cubicBezTo>
                <a:cubicBezTo>
                  <a:pt x="47381" y="23529"/>
                  <a:pt x="48789" y="23491"/>
                  <a:pt x="51071" y="22807"/>
                </a:cubicBezTo>
                <a:cubicBezTo>
                  <a:pt x="49455" y="23149"/>
                  <a:pt x="47914" y="23434"/>
                  <a:pt x="46221" y="23815"/>
                </a:cubicBezTo>
                <a:cubicBezTo>
                  <a:pt x="46221" y="23739"/>
                  <a:pt x="46202" y="23682"/>
                  <a:pt x="46183" y="23605"/>
                </a:cubicBezTo>
                <a:cubicBezTo>
                  <a:pt x="46849" y="23548"/>
                  <a:pt x="47305" y="23301"/>
                  <a:pt x="48028" y="23206"/>
                </a:cubicBezTo>
                <a:cubicBezTo>
                  <a:pt x="48085" y="22997"/>
                  <a:pt x="47762" y="23244"/>
                  <a:pt x="47819" y="23035"/>
                </a:cubicBezTo>
                <a:lnTo>
                  <a:pt x="48465" y="22902"/>
                </a:lnTo>
                <a:cubicBezTo>
                  <a:pt x="48484" y="22940"/>
                  <a:pt x="48484" y="22997"/>
                  <a:pt x="48503" y="23054"/>
                </a:cubicBezTo>
                <a:lnTo>
                  <a:pt x="48808" y="22978"/>
                </a:lnTo>
                <a:cubicBezTo>
                  <a:pt x="48751" y="22940"/>
                  <a:pt x="48675" y="22921"/>
                  <a:pt x="48599" y="22921"/>
                </a:cubicBezTo>
                <a:cubicBezTo>
                  <a:pt x="48789" y="22769"/>
                  <a:pt x="48960" y="22902"/>
                  <a:pt x="49112" y="22692"/>
                </a:cubicBezTo>
                <a:cubicBezTo>
                  <a:pt x="48998" y="22959"/>
                  <a:pt x="49436" y="22502"/>
                  <a:pt x="49664" y="22635"/>
                </a:cubicBezTo>
                <a:cubicBezTo>
                  <a:pt x="49531" y="22369"/>
                  <a:pt x="49093" y="22654"/>
                  <a:pt x="48865" y="22692"/>
                </a:cubicBezTo>
                <a:cubicBezTo>
                  <a:pt x="48180" y="22845"/>
                  <a:pt x="47495" y="23016"/>
                  <a:pt x="46925" y="23016"/>
                </a:cubicBezTo>
                <a:cubicBezTo>
                  <a:pt x="46868" y="23035"/>
                  <a:pt x="46906" y="23130"/>
                  <a:pt x="46830" y="23149"/>
                </a:cubicBezTo>
                <a:cubicBezTo>
                  <a:pt x="46716" y="23187"/>
                  <a:pt x="46697" y="23092"/>
                  <a:pt x="46677" y="23016"/>
                </a:cubicBezTo>
                <a:cubicBezTo>
                  <a:pt x="46487" y="23035"/>
                  <a:pt x="46487" y="23149"/>
                  <a:pt x="46278" y="23149"/>
                </a:cubicBezTo>
                <a:cubicBezTo>
                  <a:pt x="46297" y="23206"/>
                  <a:pt x="46392" y="23168"/>
                  <a:pt x="46468" y="23168"/>
                </a:cubicBezTo>
                <a:cubicBezTo>
                  <a:pt x="44756" y="23739"/>
                  <a:pt x="43767" y="23739"/>
                  <a:pt x="42132" y="24214"/>
                </a:cubicBezTo>
                <a:cubicBezTo>
                  <a:pt x="42265" y="23891"/>
                  <a:pt x="43387" y="23853"/>
                  <a:pt x="43748" y="23643"/>
                </a:cubicBezTo>
                <a:cubicBezTo>
                  <a:pt x="43748" y="23720"/>
                  <a:pt x="43786" y="23739"/>
                  <a:pt x="43824" y="23739"/>
                </a:cubicBezTo>
                <a:cubicBezTo>
                  <a:pt x="44262" y="23624"/>
                  <a:pt x="44623" y="23320"/>
                  <a:pt x="44890" y="23453"/>
                </a:cubicBezTo>
                <a:cubicBezTo>
                  <a:pt x="45061" y="23377"/>
                  <a:pt x="45194" y="23244"/>
                  <a:pt x="45403" y="23187"/>
                </a:cubicBezTo>
                <a:cubicBezTo>
                  <a:pt x="45137" y="23149"/>
                  <a:pt x="44699" y="23282"/>
                  <a:pt x="44319" y="23415"/>
                </a:cubicBezTo>
                <a:cubicBezTo>
                  <a:pt x="44509" y="23054"/>
                  <a:pt x="45080" y="23282"/>
                  <a:pt x="45422" y="22959"/>
                </a:cubicBezTo>
                <a:cubicBezTo>
                  <a:pt x="45441" y="23092"/>
                  <a:pt x="45460" y="23225"/>
                  <a:pt x="45536" y="23263"/>
                </a:cubicBezTo>
                <a:cubicBezTo>
                  <a:pt x="45631" y="23111"/>
                  <a:pt x="45612" y="23187"/>
                  <a:pt x="45841" y="23149"/>
                </a:cubicBezTo>
                <a:cubicBezTo>
                  <a:pt x="45803" y="23073"/>
                  <a:pt x="45555" y="23111"/>
                  <a:pt x="45803" y="23035"/>
                </a:cubicBezTo>
                <a:cubicBezTo>
                  <a:pt x="45803" y="22921"/>
                  <a:pt x="45536" y="23130"/>
                  <a:pt x="45593" y="22921"/>
                </a:cubicBezTo>
                <a:cubicBezTo>
                  <a:pt x="45803" y="22940"/>
                  <a:pt x="46050" y="22807"/>
                  <a:pt x="46373" y="22769"/>
                </a:cubicBezTo>
                <a:cubicBezTo>
                  <a:pt x="45955" y="22464"/>
                  <a:pt x="45004" y="23073"/>
                  <a:pt x="44281" y="22940"/>
                </a:cubicBezTo>
                <a:cubicBezTo>
                  <a:pt x="43919" y="23111"/>
                  <a:pt x="43577" y="23206"/>
                  <a:pt x="43102" y="23263"/>
                </a:cubicBezTo>
                <a:cubicBezTo>
                  <a:pt x="43387" y="23320"/>
                  <a:pt x="42588" y="23377"/>
                  <a:pt x="42227" y="23548"/>
                </a:cubicBezTo>
                <a:cubicBezTo>
                  <a:pt x="42227" y="23510"/>
                  <a:pt x="42208" y="23453"/>
                  <a:pt x="42189" y="23396"/>
                </a:cubicBezTo>
                <a:cubicBezTo>
                  <a:pt x="41656" y="23586"/>
                  <a:pt x="41637" y="23491"/>
                  <a:pt x="41123" y="23682"/>
                </a:cubicBezTo>
                <a:cubicBezTo>
                  <a:pt x="41903" y="23187"/>
                  <a:pt x="42911" y="23282"/>
                  <a:pt x="43444" y="22807"/>
                </a:cubicBezTo>
                <a:cubicBezTo>
                  <a:pt x="43520" y="22807"/>
                  <a:pt x="43520" y="22883"/>
                  <a:pt x="43539" y="22940"/>
                </a:cubicBezTo>
                <a:cubicBezTo>
                  <a:pt x="43767" y="22883"/>
                  <a:pt x="43958" y="22807"/>
                  <a:pt x="43977" y="22635"/>
                </a:cubicBezTo>
                <a:cubicBezTo>
                  <a:pt x="44167" y="22597"/>
                  <a:pt x="44015" y="22750"/>
                  <a:pt x="44186" y="22807"/>
                </a:cubicBezTo>
                <a:cubicBezTo>
                  <a:pt x="44300" y="22654"/>
                  <a:pt x="44357" y="22711"/>
                  <a:pt x="44376" y="22502"/>
                </a:cubicBezTo>
                <a:cubicBezTo>
                  <a:pt x="44490" y="22540"/>
                  <a:pt x="44718" y="22369"/>
                  <a:pt x="44966" y="22369"/>
                </a:cubicBezTo>
                <a:cubicBezTo>
                  <a:pt x="44890" y="22464"/>
                  <a:pt x="44718" y="22521"/>
                  <a:pt x="44509" y="22578"/>
                </a:cubicBezTo>
                <a:cubicBezTo>
                  <a:pt x="45175" y="22616"/>
                  <a:pt x="45536" y="22350"/>
                  <a:pt x="46145" y="22274"/>
                </a:cubicBezTo>
                <a:cubicBezTo>
                  <a:pt x="45917" y="22103"/>
                  <a:pt x="45251" y="22388"/>
                  <a:pt x="45118" y="22445"/>
                </a:cubicBezTo>
                <a:cubicBezTo>
                  <a:pt x="45175" y="22179"/>
                  <a:pt x="45974" y="22179"/>
                  <a:pt x="46221" y="22046"/>
                </a:cubicBezTo>
                <a:cubicBezTo>
                  <a:pt x="46069" y="21894"/>
                  <a:pt x="45688" y="21989"/>
                  <a:pt x="45441" y="22198"/>
                </a:cubicBezTo>
                <a:cubicBezTo>
                  <a:pt x="45061" y="22103"/>
                  <a:pt x="44604" y="22331"/>
                  <a:pt x="44186" y="22483"/>
                </a:cubicBezTo>
                <a:cubicBezTo>
                  <a:pt x="44167" y="22426"/>
                  <a:pt x="44167" y="22369"/>
                  <a:pt x="44148" y="22331"/>
                </a:cubicBezTo>
                <a:cubicBezTo>
                  <a:pt x="44110" y="22426"/>
                  <a:pt x="44015" y="22483"/>
                  <a:pt x="43805" y="22502"/>
                </a:cubicBezTo>
                <a:cubicBezTo>
                  <a:pt x="43710" y="22616"/>
                  <a:pt x="43881" y="22616"/>
                  <a:pt x="43805" y="22769"/>
                </a:cubicBezTo>
                <a:cubicBezTo>
                  <a:pt x="43729" y="22826"/>
                  <a:pt x="43615" y="22597"/>
                  <a:pt x="43615" y="22769"/>
                </a:cubicBezTo>
                <a:cubicBezTo>
                  <a:pt x="43406" y="22750"/>
                  <a:pt x="43672" y="22654"/>
                  <a:pt x="43653" y="22597"/>
                </a:cubicBezTo>
                <a:cubicBezTo>
                  <a:pt x="43387" y="22616"/>
                  <a:pt x="42740" y="22673"/>
                  <a:pt x="42474" y="22959"/>
                </a:cubicBezTo>
                <a:cubicBezTo>
                  <a:pt x="42379" y="22940"/>
                  <a:pt x="42322" y="22864"/>
                  <a:pt x="42303" y="22730"/>
                </a:cubicBezTo>
                <a:cubicBezTo>
                  <a:pt x="42227" y="22750"/>
                  <a:pt x="42265" y="22826"/>
                  <a:pt x="42265" y="22902"/>
                </a:cubicBezTo>
                <a:cubicBezTo>
                  <a:pt x="42093" y="22883"/>
                  <a:pt x="42189" y="22826"/>
                  <a:pt x="42170" y="22692"/>
                </a:cubicBezTo>
                <a:cubicBezTo>
                  <a:pt x="42017" y="22788"/>
                  <a:pt x="41998" y="22788"/>
                  <a:pt x="42093" y="22940"/>
                </a:cubicBezTo>
                <a:cubicBezTo>
                  <a:pt x="42074" y="23035"/>
                  <a:pt x="41960" y="22730"/>
                  <a:pt x="41713" y="22902"/>
                </a:cubicBezTo>
                <a:cubicBezTo>
                  <a:pt x="41504" y="22978"/>
                  <a:pt x="41941" y="22997"/>
                  <a:pt x="41751" y="23054"/>
                </a:cubicBezTo>
                <a:cubicBezTo>
                  <a:pt x="41656" y="23168"/>
                  <a:pt x="41504" y="23092"/>
                  <a:pt x="41466" y="22959"/>
                </a:cubicBezTo>
                <a:cubicBezTo>
                  <a:pt x="40648" y="23225"/>
                  <a:pt x="39621" y="23263"/>
                  <a:pt x="38575" y="23758"/>
                </a:cubicBezTo>
                <a:cubicBezTo>
                  <a:pt x="38556" y="23701"/>
                  <a:pt x="38594" y="23701"/>
                  <a:pt x="38632" y="23682"/>
                </a:cubicBezTo>
                <a:cubicBezTo>
                  <a:pt x="38632" y="23643"/>
                  <a:pt x="38594" y="23643"/>
                  <a:pt x="38556" y="23643"/>
                </a:cubicBezTo>
                <a:cubicBezTo>
                  <a:pt x="39335" y="23301"/>
                  <a:pt x="40325" y="23149"/>
                  <a:pt x="41009" y="22845"/>
                </a:cubicBezTo>
                <a:cubicBezTo>
                  <a:pt x="40724" y="22769"/>
                  <a:pt x="40115" y="23225"/>
                  <a:pt x="39792" y="23054"/>
                </a:cubicBezTo>
                <a:cubicBezTo>
                  <a:pt x="41314" y="22616"/>
                  <a:pt x="43178" y="22065"/>
                  <a:pt x="44699" y="21665"/>
                </a:cubicBezTo>
                <a:cubicBezTo>
                  <a:pt x="44471" y="21608"/>
                  <a:pt x="44452" y="21589"/>
                  <a:pt x="44661" y="21513"/>
                </a:cubicBezTo>
                <a:cubicBezTo>
                  <a:pt x="44414" y="21418"/>
                  <a:pt x="44167" y="21589"/>
                  <a:pt x="44186" y="21665"/>
                </a:cubicBezTo>
                <a:cubicBezTo>
                  <a:pt x="44110" y="21779"/>
                  <a:pt x="43881" y="21589"/>
                  <a:pt x="43767" y="21760"/>
                </a:cubicBezTo>
                <a:cubicBezTo>
                  <a:pt x="43672" y="21741"/>
                  <a:pt x="43710" y="21646"/>
                  <a:pt x="43805" y="21646"/>
                </a:cubicBezTo>
                <a:cubicBezTo>
                  <a:pt x="42645" y="21779"/>
                  <a:pt x="41428" y="22065"/>
                  <a:pt x="40286" y="22407"/>
                </a:cubicBezTo>
                <a:cubicBezTo>
                  <a:pt x="40001" y="22502"/>
                  <a:pt x="39754" y="22711"/>
                  <a:pt x="39488" y="22788"/>
                </a:cubicBezTo>
                <a:cubicBezTo>
                  <a:pt x="39431" y="22807"/>
                  <a:pt x="39431" y="22711"/>
                  <a:pt x="39354" y="22711"/>
                </a:cubicBezTo>
                <a:cubicBezTo>
                  <a:pt x="38860" y="22826"/>
                  <a:pt x="38137" y="23130"/>
                  <a:pt x="37662" y="23301"/>
                </a:cubicBezTo>
                <a:cubicBezTo>
                  <a:pt x="37567" y="23339"/>
                  <a:pt x="37300" y="23149"/>
                  <a:pt x="37376" y="23415"/>
                </a:cubicBezTo>
                <a:cubicBezTo>
                  <a:pt x="37281" y="23415"/>
                  <a:pt x="37376" y="23377"/>
                  <a:pt x="37357" y="23320"/>
                </a:cubicBezTo>
                <a:cubicBezTo>
                  <a:pt x="36673" y="23605"/>
                  <a:pt x="36311" y="23567"/>
                  <a:pt x="35474" y="23834"/>
                </a:cubicBezTo>
                <a:cubicBezTo>
                  <a:pt x="35512" y="23891"/>
                  <a:pt x="35569" y="23929"/>
                  <a:pt x="35664" y="23891"/>
                </a:cubicBezTo>
                <a:cubicBezTo>
                  <a:pt x="35075" y="23986"/>
                  <a:pt x="34675" y="24195"/>
                  <a:pt x="34010" y="24366"/>
                </a:cubicBezTo>
                <a:cubicBezTo>
                  <a:pt x="34276" y="24100"/>
                  <a:pt x="34828" y="24157"/>
                  <a:pt x="34923" y="23948"/>
                </a:cubicBezTo>
                <a:cubicBezTo>
                  <a:pt x="34789" y="23872"/>
                  <a:pt x="34504" y="24119"/>
                  <a:pt x="34219" y="24100"/>
                </a:cubicBezTo>
                <a:cubicBezTo>
                  <a:pt x="34314" y="23910"/>
                  <a:pt x="35189" y="23948"/>
                  <a:pt x="35303" y="23663"/>
                </a:cubicBezTo>
                <a:cubicBezTo>
                  <a:pt x="36634" y="23415"/>
                  <a:pt x="38384" y="22769"/>
                  <a:pt x="39678" y="22445"/>
                </a:cubicBezTo>
                <a:cubicBezTo>
                  <a:pt x="39735" y="22407"/>
                  <a:pt x="39716" y="22331"/>
                  <a:pt x="39640" y="22331"/>
                </a:cubicBezTo>
                <a:cubicBezTo>
                  <a:pt x="41276" y="22027"/>
                  <a:pt x="43672" y="21038"/>
                  <a:pt x="45403" y="20600"/>
                </a:cubicBezTo>
                <a:cubicBezTo>
                  <a:pt x="45365" y="20562"/>
                  <a:pt x="45308" y="20524"/>
                  <a:pt x="45384" y="20505"/>
                </a:cubicBezTo>
                <a:cubicBezTo>
                  <a:pt x="44985" y="20410"/>
                  <a:pt x="44604" y="20904"/>
                  <a:pt x="44129" y="20771"/>
                </a:cubicBezTo>
                <a:cubicBezTo>
                  <a:pt x="44509" y="20448"/>
                  <a:pt x="44813" y="20543"/>
                  <a:pt x="45403" y="20334"/>
                </a:cubicBezTo>
                <a:cubicBezTo>
                  <a:pt x="45422" y="20410"/>
                  <a:pt x="45441" y="20467"/>
                  <a:pt x="45460" y="20543"/>
                </a:cubicBezTo>
                <a:cubicBezTo>
                  <a:pt x="45574" y="20505"/>
                  <a:pt x="45688" y="20486"/>
                  <a:pt x="45822" y="20467"/>
                </a:cubicBezTo>
                <a:cubicBezTo>
                  <a:pt x="45822" y="20372"/>
                  <a:pt x="45745" y="20391"/>
                  <a:pt x="45726" y="20315"/>
                </a:cubicBezTo>
                <a:cubicBezTo>
                  <a:pt x="45517" y="20334"/>
                  <a:pt x="45669" y="20524"/>
                  <a:pt x="45498" y="20429"/>
                </a:cubicBezTo>
                <a:cubicBezTo>
                  <a:pt x="45917" y="20011"/>
                  <a:pt x="47629" y="20030"/>
                  <a:pt x="48427" y="19573"/>
                </a:cubicBezTo>
                <a:cubicBezTo>
                  <a:pt x="48351" y="19497"/>
                  <a:pt x="48161" y="19592"/>
                  <a:pt x="48104" y="19478"/>
                </a:cubicBezTo>
                <a:cubicBezTo>
                  <a:pt x="47857" y="19592"/>
                  <a:pt x="47020" y="19763"/>
                  <a:pt x="46373" y="19915"/>
                </a:cubicBezTo>
                <a:cubicBezTo>
                  <a:pt x="46392" y="19953"/>
                  <a:pt x="46468" y="19934"/>
                  <a:pt x="46506" y="19934"/>
                </a:cubicBezTo>
                <a:cubicBezTo>
                  <a:pt x="45631" y="20068"/>
                  <a:pt x="44794" y="20277"/>
                  <a:pt x="43900" y="20600"/>
                </a:cubicBezTo>
                <a:cubicBezTo>
                  <a:pt x="43748" y="20657"/>
                  <a:pt x="43273" y="20619"/>
                  <a:pt x="43349" y="20885"/>
                </a:cubicBezTo>
                <a:cubicBezTo>
                  <a:pt x="43691" y="20714"/>
                  <a:pt x="43691" y="20695"/>
                  <a:pt x="44053" y="20733"/>
                </a:cubicBezTo>
                <a:cubicBezTo>
                  <a:pt x="43938" y="20866"/>
                  <a:pt x="43330" y="21114"/>
                  <a:pt x="43197" y="20809"/>
                </a:cubicBezTo>
                <a:cubicBezTo>
                  <a:pt x="43140" y="20885"/>
                  <a:pt x="43121" y="20981"/>
                  <a:pt x="42930" y="20981"/>
                </a:cubicBezTo>
                <a:cubicBezTo>
                  <a:pt x="42930" y="20904"/>
                  <a:pt x="43102" y="20924"/>
                  <a:pt x="43083" y="20847"/>
                </a:cubicBezTo>
                <a:cubicBezTo>
                  <a:pt x="43102" y="20771"/>
                  <a:pt x="42778" y="20885"/>
                  <a:pt x="42873" y="21000"/>
                </a:cubicBezTo>
                <a:cubicBezTo>
                  <a:pt x="41808" y="20943"/>
                  <a:pt x="40648" y="21646"/>
                  <a:pt x="39507" y="21665"/>
                </a:cubicBezTo>
                <a:cubicBezTo>
                  <a:pt x="39754" y="21665"/>
                  <a:pt x="39716" y="21627"/>
                  <a:pt x="39982" y="21570"/>
                </a:cubicBezTo>
                <a:cubicBezTo>
                  <a:pt x="39716" y="21418"/>
                  <a:pt x="39126" y="21684"/>
                  <a:pt x="38765" y="21665"/>
                </a:cubicBezTo>
                <a:cubicBezTo>
                  <a:pt x="39316" y="21399"/>
                  <a:pt x="40876" y="21095"/>
                  <a:pt x="41523" y="20847"/>
                </a:cubicBezTo>
                <a:cubicBezTo>
                  <a:pt x="41066" y="20714"/>
                  <a:pt x="40286" y="21247"/>
                  <a:pt x="39811" y="21057"/>
                </a:cubicBezTo>
                <a:cubicBezTo>
                  <a:pt x="39906" y="21190"/>
                  <a:pt x="39469" y="21209"/>
                  <a:pt x="39316" y="21342"/>
                </a:cubicBezTo>
                <a:cubicBezTo>
                  <a:pt x="39221" y="21285"/>
                  <a:pt x="39278" y="21266"/>
                  <a:pt x="39278" y="21171"/>
                </a:cubicBezTo>
                <a:cubicBezTo>
                  <a:pt x="39126" y="21247"/>
                  <a:pt x="39050" y="21361"/>
                  <a:pt x="38898" y="21418"/>
                </a:cubicBezTo>
                <a:cubicBezTo>
                  <a:pt x="38860" y="21342"/>
                  <a:pt x="38936" y="21323"/>
                  <a:pt x="38917" y="21266"/>
                </a:cubicBezTo>
                <a:cubicBezTo>
                  <a:pt x="38632" y="21437"/>
                  <a:pt x="38480" y="21456"/>
                  <a:pt x="38175" y="21304"/>
                </a:cubicBezTo>
                <a:cubicBezTo>
                  <a:pt x="38974" y="21209"/>
                  <a:pt x="39316" y="20962"/>
                  <a:pt x="40001" y="21076"/>
                </a:cubicBezTo>
                <a:cubicBezTo>
                  <a:pt x="42112" y="20372"/>
                  <a:pt x="45118" y="19535"/>
                  <a:pt x="47438" y="19250"/>
                </a:cubicBezTo>
                <a:cubicBezTo>
                  <a:pt x="47781" y="18945"/>
                  <a:pt x="48580" y="18907"/>
                  <a:pt x="49055" y="18679"/>
                </a:cubicBezTo>
                <a:cubicBezTo>
                  <a:pt x="48123" y="18622"/>
                  <a:pt x="47495" y="19098"/>
                  <a:pt x="46620" y="18983"/>
                </a:cubicBezTo>
                <a:cubicBezTo>
                  <a:pt x="46677" y="19059"/>
                  <a:pt x="46773" y="19059"/>
                  <a:pt x="46887" y="19040"/>
                </a:cubicBezTo>
                <a:cubicBezTo>
                  <a:pt x="45650" y="19383"/>
                  <a:pt x="44300" y="19554"/>
                  <a:pt x="43425" y="19839"/>
                </a:cubicBezTo>
                <a:cubicBezTo>
                  <a:pt x="44015" y="19516"/>
                  <a:pt x="45479" y="19212"/>
                  <a:pt x="46221" y="19136"/>
                </a:cubicBezTo>
                <a:cubicBezTo>
                  <a:pt x="46773" y="18831"/>
                  <a:pt x="47324" y="18679"/>
                  <a:pt x="48332" y="18451"/>
                </a:cubicBezTo>
                <a:cubicBezTo>
                  <a:pt x="47819" y="18356"/>
                  <a:pt x="47210" y="18546"/>
                  <a:pt x="46811" y="18679"/>
                </a:cubicBezTo>
                <a:cubicBezTo>
                  <a:pt x="46830" y="18603"/>
                  <a:pt x="46906" y="18565"/>
                  <a:pt x="47020" y="18527"/>
                </a:cubicBezTo>
                <a:cubicBezTo>
                  <a:pt x="46620" y="18546"/>
                  <a:pt x="46145" y="18679"/>
                  <a:pt x="45460" y="18869"/>
                </a:cubicBezTo>
                <a:cubicBezTo>
                  <a:pt x="45479" y="18907"/>
                  <a:pt x="45555" y="18888"/>
                  <a:pt x="45593" y="18888"/>
                </a:cubicBezTo>
                <a:cubicBezTo>
                  <a:pt x="45061" y="19059"/>
                  <a:pt x="43843" y="19193"/>
                  <a:pt x="43520" y="19402"/>
                </a:cubicBezTo>
                <a:cubicBezTo>
                  <a:pt x="43501" y="19326"/>
                  <a:pt x="43501" y="19250"/>
                  <a:pt x="43425" y="19250"/>
                </a:cubicBezTo>
                <a:cubicBezTo>
                  <a:pt x="43672" y="19117"/>
                  <a:pt x="44566" y="18907"/>
                  <a:pt x="45004" y="18755"/>
                </a:cubicBezTo>
                <a:cubicBezTo>
                  <a:pt x="44851" y="18565"/>
                  <a:pt x="44642" y="18907"/>
                  <a:pt x="44547" y="18641"/>
                </a:cubicBezTo>
                <a:cubicBezTo>
                  <a:pt x="43406" y="18888"/>
                  <a:pt x="41960" y="19402"/>
                  <a:pt x="40515" y="19668"/>
                </a:cubicBezTo>
                <a:cubicBezTo>
                  <a:pt x="40724" y="19459"/>
                  <a:pt x="40895" y="19497"/>
                  <a:pt x="41257" y="19345"/>
                </a:cubicBezTo>
                <a:cubicBezTo>
                  <a:pt x="41409" y="19307"/>
                  <a:pt x="41161" y="19288"/>
                  <a:pt x="41219" y="19155"/>
                </a:cubicBezTo>
                <a:cubicBezTo>
                  <a:pt x="42246" y="19002"/>
                  <a:pt x="42740" y="18755"/>
                  <a:pt x="43938" y="18451"/>
                </a:cubicBezTo>
                <a:cubicBezTo>
                  <a:pt x="42474" y="18413"/>
                  <a:pt x="39393" y="19516"/>
                  <a:pt x="37395" y="19972"/>
                </a:cubicBezTo>
                <a:cubicBezTo>
                  <a:pt x="40705" y="18774"/>
                  <a:pt x="43805" y="18318"/>
                  <a:pt x="46887" y="17329"/>
                </a:cubicBezTo>
                <a:cubicBezTo>
                  <a:pt x="46868" y="17272"/>
                  <a:pt x="46811" y="17310"/>
                  <a:pt x="46754" y="17291"/>
                </a:cubicBezTo>
                <a:cubicBezTo>
                  <a:pt x="47324" y="17233"/>
                  <a:pt x="48066" y="16948"/>
                  <a:pt x="48846" y="16796"/>
                </a:cubicBezTo>
                <a:cubicBezTo>
                  <a:pt x="48294" y="16720"/>
                  <a:pt x="47971" y="17005"/>
                  <a:pt x="47324" y="17005"/>
                </a:cubicBezTo>
                <a:cubicBezTo>
                  <a:pt x="47115" y="17005"/>
                  <a:pt x="47476" y="16929"/>
                  <a:pt x="47552" y="16910"/>
                </a:cubicBezTo>
                <a:cubicBezTo>
                  <a:pt x="47400" y="16568"/>
                  <a:pt x="47286" y="16948"/>
                  <a:pt x="46963" y="16815"/>
                </a:cubicBezTo>
                <a:cubicBezTo>
                  <a:pt x="46963" y="16891"/>
                  <a:pt x="47001" y="16910"/>
                  <a:pt x="47058" y="16910"/>
                </a:cubicBezTo>
                <a:cubicBezTo>
                  <a:pt x="47001" y="17024"/>
                  <a:pt x="46792" y="16872"/>
                  <a:pt x="46887" y="16739"/>
                </a:cubicBezTo>
                <a:cubicBezTo>
                  <a:pt x="45955" y="16967"/>
                  <a:pt x="43900" y="17481"/>
                  <a:pt x="43025" y="17690"/>
                </a:cubicBezTo>
                <a:cubicBezTo>
                  <a:pt x="42740" y="17747"/>
                  <a:pt x="42246" y="17880"/>
                  <a:pt x="42208" y="17690"/>
                </a:cubicBezTo>
                <a:cubicBezTo>
                  <a:pt x="42132" y="17728"/>
                  <a:pt x="42227" y="17861"/>
                  <a:pt x="42132" y="17880"/>
                </a:cubicBezTo>
                <a:cubicBezTo>
                  <a:pt x="41941" y="17956"/>
                  <a:pt x="41903" y="17804"/>
                  <a:pt x="41789" y="17785"/>
                </a:cubicBezTo>
                <a:cubicBezTo>
                  <a:pt x="41751" y="17823"/>
                  <a:pt x="41713" y="17861"/>
                  <a:pt x="41618" y="17880"/>
                </a:cubicBezTo>
                <a:cubicBezTo>
                  <a:pt x="41390" y="17937"/>
                  <a:pt x="41142" y="17975"/>
                  <a:pt x="40914" y="18032"/>
                </a:cubicBezTo>
                <a:cubicBezTo>
                  <a:pt x="40743" y="17975"/>
                  <a:pt x="41295" y="17918"/>
                  <a:pt x="41428" y="17861"/>
                </a:cubicBezTo>
                <a:cubicBezTo>
                  <a:pt x="41504" y="17842"/>
                  <a:pt x="41466" y="17804"/>
                  <a:pt x="41428" y="17823"/>
                </a:cubicBezTo>
                <a:cubicBezTo>
                  <a:pt x="42436" y="17519"/>
                  <a:pt x="44871" y="16796"/>
                  <a:pt x="46335" y="16473"/>
                </a:cubicBezTo>
                <a:cubicBezTo>
                  <a:pt x="46392" y="16454"/>
                  <a:pt x="46354" y="16378"/>
                  <a:pt x="46354" y="16320"/>
                </a:cubicBezTo>
                <a:cubicBezTo>
                  <a:pt x="48523" y="16054"/>
                  <a:pt x="50729" y="14932"/>
                  <a:pt x="53563" y="14095"/>
                </a:cubicBezTo>
                <a:cubicBezTo>
                  <a:pt x="53297" y="14019"/>
                  <a:pt x="53049" y="14209"/>
                  <a:pt x="52840" y="14152"/>
                </a:cubicBezTo>
                <a:cubicBezTo>
                  <a:pt x="54153" y="13791"/>
                  <a:pt x="55807" y="13410"/>
                  <a:pt x="57025" y="13030"/>
                </a:cubicBezTo>
                <a:cubicBezTo>
                  <a:pt x="56359" y="12973"/>
                  <a:pt x="55636" y="13372"/>
                  <a:pt x="54704" y="13524"/>
                </a:cubicBezTo>
                <a:cubicBezTo>
                  <a:pt x="54799" y="13372"/>
                  <a:pt x="55161" y="13334"/>
                  <a:pt x="55446" y="13258"/>
                </a:cubicBezTo>
                <a:cubicBezTo>
                  <a:pt x="55237" y="13106"/>
                  <a:pt x="54894" y="13315"/>
                  <a:pt x="54723" y="13372"/>
                </a:cubicBezTo>
                <a:cubicBezTo>
                  <a:pt x="54971" y="13106"/>
                  <a:pt x="55598" y="13049"/>
                  <a:pt x="56074" y="12916"/>
                </a:cubicBezTo>
                <a:cubicBezTo>
                  <a:pt x="55769" y="12783"/>
                  <a:pt x="55313" y="12916"/>
                  <a:pt x="54952" y="12992"/>
                </a:cubicBezTo>
                <a:cubicBezTo>
                  <a:pt x="53430" y="13334"/>
                  <a:pt x="52650" y="13562"/>
                  <a:pt x="51452" y="13810"/>
                </a:cubicBezTo>
                <a:cubicBezTo>
                  <a:pt x="55655" y="12573"/>
                  <a:pt x="60030" y="11451"/>
                  <a:pt x="64082" y="10367"/>
                </a:cubicBezTo>
                <a:cubicBezTo>
                  <a:pt x="63986" y="10215"/>
                  <a:pt x="63473" y="10595"/>
                  <a:pt x="63454" y="10348"/>
                </a:cubicBezTo>
                <a:cubicBezTo>
                  <a:pt x="63796" y="10348"/>
                  <a:pt x="63986" y="10158"/>
                  <a:pt x="64215" y="10348"/>
                </a:cubicBezTo>
                <a:cubicBezTo>
                  <a:pt x="64082" y="10215"/>
                  <a:pt x="64652" y="10044"/>
                  <a:pt x="64576" y="10272"/>
                </a:cubicBezTo>
                <a:cubicBezTo>
                  <a:pt x="64957" y="10082"/>
                  <a:pt x="64995" y="9910"/>
                  <a:pt x="65470" y="10063"/>
                </a:cubicBezTo>
                <a:cubicBezTo>
                  <a:pt x="65375" y="9777"/>
                  <a:pt x="66326" y="9777"/>
                  <a:pt x="66744" y="9625"/>
                </a:cubicBezTo>
                <a:cubicBezTo>
                  <a:pt x="66459" y="9853"/>
                  <a:pt x="66098" y="9777"/>
                  <a:pt x="65565" y="9949"/>
                </a:cubicBezTo>
                <a:cubicBezTo>
                  <a:pt x="66821" y="9891"/>
                  <a:pt x="68380" y="9416"/>
                  <a:pt x="69826" y="9131"/>
                </a:cubicBezTo>
                <a:cubicBezTo>
                  <a:pt x="69921" y="9093"/>
                  <a:pt x="69750" y="9036"/>
                  <a:pt x="69864" y="8997"/>
                </a:cubicBezTo>
                <a:cubicBezTo>
                  <a:pt x="70016" y="8978"/>
                  <a:pt x="69940" y="9036"/>
                  <a:pt x="69959" y="9093"/>
                </a:cubicBezTo>
                <a:cubicBezTo>
                  <a:pt x="70111" y="9093"/>
                  <a:pt x="70301" y="8769"/>
                  <a:pt x="70244" y="9036"/>
                </a:cubicBezTo>
                <a:cubicBezTo>
                  <a:pt x="70492" y="8959"/>
                  <a:pt x="70396" y="8959"/>
                  <a:pt x="70587" y="8845"/>
                </a:cubicBezTo>
                <a:cubicBezTo>
                  <a:pt x="70587" y="8902"/>
                  <a:pt x="70530" y="8921"/>
                  <a:pt x="70549" y="8959"/>
                </a:cubicBezTo>
                <a:cubicBezTo>
                  <a:pt x="70682" y="8921"/>
                  <a:pt x="70720" y="8807"/>
                  <a:pt x="70815" y="8750"/>
                </a:cubicBezTo>
                <a:cubicBezTo>
                  <a:pt x="70986" y="8731"/>
                  <a:pt x="70853" y="8902"/>
                  <a:pt x="70720" y="8883"/>
                </a:cubicBezTo>
                <a:cubicBezTo>
                  <a:pt x="70910" y="8959"/>
                  <a:pt x="70986" y="8750"/>
                  <a:pt x="71138" y="8845"/>
                </a:cubicBezTo>
                <a:cubicBezTo>
                  <a:pt x="71119" y="8636"/>
                  <a:pt x="70853" y="8750"/>
                  <a:pt x="70777" y="8598"/>
                </a:cubicBezTo>
                <a:cubicBezTo>
                  <a:pt x="69693" y="8902"/>
                  <a:pt x="68304" y="9112"/>
                  <a:pt x="67068" y="9397"/>
                </a:cubicBezTo>
                <a:cubicBezTo>
                  <a:pt x="67220" y="9226"/>
                  <a:pt x="67657" y="9169"/>
                  <a:pt x="67791" y="9245"/>
                </a:cubicBezTo>
                <a:cubicBezTo>
                  <a:pt x="69217" y="8674"/>
                  <a:pt x="71614" y="8446"/>
                  <a:pt x="73326" y="7932"/>
                </a:cubicBezTo>
                <a:cubicBezTo>
                  <a:pt x="71937" y="8104"/>
                  <a:pt x="71195" y="8332"/>
                  <a:pt x="69959" y="8560"/>
                </a:cubicBezTo>
                <a:cubicBezTo>
                  <a:pt x="71043" y="8104"/>
                  <a:pt x="71576" y="8256"/>
                  <a:pt x="72470" y="7742"/>
                </a:cubicBezTo>
                <a:cubicBezTo>
                  <a:pt x="72470" y="7818"/>
                  <a:pt x="72337" y="7818"/>
                  <a:pt x="72241" y="7856"/>
                </a:cubicBezTo>
                <a:cubicBezTo>
                  <a:pt x="72641" y="7932"/>
                  <a:pt x="73421" y="7666"/>
                  <a:pt x="73896" y="7704"/>
                </a:cubicBezTo>
                <a:cubicBezTo>
                  <a:pt x="74942" y="7191"/>
                  <a:pt x="75913" y="7324"/>
                  <a:pt x="76578" y="7019"/>
                </a:cubicBezTo>
                <a:cubicBezTo>
                  <a:pt x="76217" y="7038"/>
                  <a:pt x="75399" y="7095"/>
                  <a:pt x="75133" y="7267"/>
                </a:cubicBezTo>
                <a:cubicBezTo>
                  <a:pt x="75228" y="7076"/>
                  <a:pt x="74733" y="7210"/>
                  <a:pt x="74486" y="7248"/>
                </a:cubicBezTo>
                <a:cubicBezTo>
                  <a:pt x="74695" y="7114"/>
                  <a:pt x="75171" y="7019"/>
                  <a:pt x="75209" y="6772"/>
                </a:cubicBezTo>
                <a:cubicBezTo>
                  <a:pt x="75038" y="6791"/>
                  <a:pt x="74828" y="6924"/>
                  <a:pt x="74448" y="7000"/>
                </a:cubicBezTo>
                <a:cubicBezTo>
                  <a:pt x="74372" y="6772"/>
                  <a:pt x="74619" y="6981"/>
                  <a:pt x="74657" y="6829"/>
                </a:cubicBezTo>
                <a:cubicBezTo>
                  <a:pt x="74201" y="6810"/>
                  <a:pt x="73440" y="7076"/>
                  <a:pt x="73250" y="7038"/>
                </a:cubicBezTo>
                <a:cubicBezTo>
                  <a:pt x="73116" y="6886"/>
                  <a:pt x="73269" y="7019"/>
                  <a:pt x="73364" y="6905"/>
                </a:cubicBezTo>
                <a:cubicBezTo>
                  <a:pt x="72622" y="6886"/>
                  <a:pt x="71842" y="7057"/>
                  <a:pt x="71271" y="7133"/>
                </a:cubicBezTo>
                <a:cubicBezTo>
                  <a:pt x="71424" y="6943"/>
                  <a:pt x="71842" y="7019"/>
                  <a:pt x="72222" y="6886"/>
                </a:cubicBezTo>
                <a:cubicBezTo>
                  <a:pt x="72337" y="6886"/>
                  <a:pt x="72184" y="6696"/>
                  <a:pt x="72127" y="6696"/>
                </a:cubicBezTo>
                <a:cubicBezTo>
                  <a:pt x="72032" y="6924"/>
                  <a:pt x="71309" y="6905"/>
                  <a:pt x="70872" y="6962"/>
                </a:cubicBezTo>
                <a:cubicBezTo>
                  <a:pt x="70872" y="7019"/>
                  <a:pt x="70948" y="6981"/>
                  <a:pt x="70986" y="6981"/>
                </a:cubicBezTo>
                <a:cubicBezTo>
                  <a:pt x="70853" y="7095"/>
                  <a:pt x="70435" y="6981"/>
                  <a:pt x="70092" y="7133"/>
                </a:cubicBezTo>
                <a:cubicBezTo>
                  <a:pt x="69750" y="6810"/>
                  <a:pt x="69141" y="7305"/>
                  <a:pt x="68723" y="7210"/>
                </a:cubicBezTo>
                <a:cubicBezTo>
                  <a:pt x="68704" y="7038"/>
                  <a:pt x="69065" y="7114"/>
                  <a:pt x="69198" y="7114"/>
                </a:cubicBezTo>
                <a:cubicBezTo>
                  <a:pt x="69331" y="6962"/>
                  <a:pt x="69103" y="7038"/>
                  <a:pt x="69084" y="6867"/>
                </a:cubicBezTo>
                <a:cubicBezTo>
                  <a:pt x="68837" y="6905"/>
                  <a:pt x="68323" y="6981"/>
                  <a:pt x="68551" y="7038"/>
                </a:cubicBezTo>
                <a:cubicBezTo>
                  <a:pt x="68570" y="7171"/>
                  <a:pt x="68323" y="7076"/>
                  <a:pt x="68361" y="6962"/>
                </a:cubicBezTo>
                <a:cubicBezTo>
                  <a:pt x="67905" y="7095"/>
                  <a:pt x="67410" y="7133"/>
                  <a:pt x="67087" y="7191"/>
                </a:cubicBezTo>
                <a:cubicBezTo>
                  <a:pt x="67030" y="7191"/>
                  <a:pt x="67068" y="7305"/>
                  <a:pt x="67049" y="7305"/>
                </a:cubicBezTo>
                <a:cubicBezTo>
                  <a:pt x="64234" y="7799"/>
                  <a:pt x="61133" y="8389"/>
                  <a:pt x="58071" y="9150"/>
                </a:cubicBezTo>
                <a:cubicBezTo>
                  <a:pt x="58642" y="8826"/>
                  <a:pt x="59631" y="8731"/>
                  <a:pt x="60353" y="8484"/>
                </a:cubicBezTo>
                <a:cubicBezTo>
                  <a:pt x="60315" y="8389"/>
                  <a:pt x="60068" y="8541"/>
                  <a:pt x="59935" y="8522"/>
                </a:cubicBezTo>
                <a:cubicBezTo>
                  <a:pt x="60087" y="8389"/>
                  <a:pt x="60810" y="8161"/>
                  <a:pt x="61266" y="8027"/>
                </a:cubicBezTo>
                <a:cubicBezTo>
                  <a:pt x="60981" y="7856"/>
                  <a:pt x="60372" y="8199"/>
                  <a:pt x="60372" y="7951"/>
                </a:cubicBezTo>
                <a:cubicBezTo>
                  <a:pt x="60258" y="8065"/>
                  <a:pt x="60068" y="8161"/>
                  <a:pt x="59802" y="8180"/>
                </a:cubicBezTo>
                <a:cubicBezTo>
                  <a:pt x="59859" y="8065"/>
                  <a:pt x="59821" y="8046"/>
                  <a:pt x="59650" y="8104"/>
                </a:cubicBezTo>
                <a:cubicBezTo>
                  <a:pt x="60848" y="7761"/>
                  <a:pt x="61932" y="7476"/>
                  <a:pt x="63188" y="7114"/>
                </a:cubicBezTo>
                <a:cubicBezTo>
                  <a:pt x="63150" y="6601"/>
                  <a:pt x="62218" y="7210"/>
                  <a:pt x="61761" y="7171"/>
                </a:cubicBezTo>
                <a:cubicBezTo>
                  <a:pt x="62408" y="6829"/>
                  <a:pt x="63682" y="6715"/>
                  <a:pt x="64234" y="6468"/>
                </a:cubicBezTo>
                <a:cubicBezTo>
                  <a:pt x="63834" y="6430"/>
                  <a:pt x="63207" y="6639"/>
                  <a:pt x="63967" y="6411"/>
                </a:cubicBezTo>
                <a:cubicBezTo>
                  <a:pt x="64861" y="6163"/>
                  <a:pt x="66516" y="5650"/>
                  <a:pt x="67448" y="5403"/>
                </a:cubicBezTo>
                <a:cubicBezTo>
                  <a:pt x="66821" y="5250"/>
                  <a:pt x="65565" y="5783"/>
                  <a:pt x="64614" y="5897"/>
                </a:cubicBezTo>
                <a:cubicBezTo>
                  <a:pt x="64595" y="5878"/>
                  <a:pt x="64690" y="5821"/>
                  <a:pt x="64728" y="5821"/>
                </a:cubicBezTo>
                <a:cubicBezTo>
                  <a:pt x="63948" y="5631"/>
                  <a:pt x="62522" y="6430"/>
                  <a:pt x="61951" y="6316"/>
                </a:cubicBezTo>
                <a:cubicBezTo>
                  <a:pt x="64728" y="5498"/>
                  <a:pt x="68856" y="4699"/>
                  <a:pt x="71348" y="4052"/>
                </a:cubicBezTo>
                <a:cubicBezTo>
                  <a:pt x="67810" y="4604"/>
                  <a:pt x="64747" y="5136"/>
                  <a:pt x="61552" y="5916"/>
                </a:cubicBezTo>
                <a:cubicBezTo>
                  <a:pt x="61438" y="5954"/>
                  <a:pt x="60867" y="6068"/>
                  <a:pt x="61171" y="5954"/>
                </a:cubicBezTo>
                <a:lnTo>
                  <a:pt x="61837" y="5802"/>
                </a:lnTo>
                <a:cubicBezTo>
                  <a:pt x="64291" y="5060"/>
                  <a:pt x="67829" y="4452"/>
                  <a:pt x="70244" y="3862"/>
                </a:cubicBezTo>
                <a:cubicBezTo>
                  <a:pt x="69902" y="3805"/>
                  <a:pt x="69141" y="3748"/>
                  <a:pt x="68818" y="3957"/>
                </a:cubicBezTo>
                <a:cubicBezTo>
                  <a:pt x="68570" y="4109"/>
                  <a:pt x="69046" y="4033"/>
                  <a:pt x="68761" y="3976"/>
                </a:cubicBezTo>
                <a:cubicBezTo>
                  <a:pt x="68418" y="3919"/>
                  <a:pt x="67657" y="4299"/>
                  <a:pt x="67068" y="4242"/>
                </a:cubicBezTo>
                <a:cubicBezTo>
                  <a:pt x="69065" y="3577"/>
                  <a:pt x="72413" y="3177"/>
                  <a:pt x="74695" y="2473"/>
                </a:cubicBezTo>
                <a:cubicBezTo>
                  <a:pt x="77662" y="2017"/>
                  <a:pt x="80459" y="1313"/>
                  <a:pt x="83673" y="895"/>
                </a:cubicBezTo>
                <a:cubicBezTo>
                  <a:pt x="84700" y="761"/>
                  <a:pt x="85727" y="647"/>
                  <a:pt x="86792" y="552"/>
                </a:cubicBezTo>
                <a:cubicBezTo>
                  <a:pt x="89056" y="305"/>
                  <a:pt x="91662" y="305"/>
                  <a:pt x="93393" y="77"/>
                </a:cubicBezTo>
                <a:cubicBezTo>
                  <a:pt x="93925" y="1"/>
                  <a:pt x="94230" y="1"/>
                  <a:pt x="94610" y="191"/>
                </a:cubicBezTo>
                <a:cubicBezTo>
                  <a:pt x="94743" y="153"/>
                  <a:pt x="94876" y="134"/>
                  <a:pt x="95028" y="96"/>
                </a:cubicBezTo>
                <a:cubicBezTo>
                  <a:pt x="95086" y="172"/>
                  <a:pt x="95105" y="286"/>
                  <a:pt x="95295" y="210"/>
                </a:cubicBezTo>
                <a:cubicBezTo>
                  <a:pt x="95295" y="286"/>
                  <a:pt x="95219" y="343"/>
                  <a:pt x="95086" y="362"/>
                </a:cubicBezTo>
                <a:cubicBezTo>
                  <a:pt x="95295" y="476"/>
                  <a:pt x="95694" y="58"/>
                  <a:pt x="95884" y="286"/>
                </a:cubicBezTo>
                <a:cubicBezTo>
                  <a:pt x="95922" y="400"/>
                  <a:pt x="95808" y="400"/>
                  <a:pt x="95713" y="438"/>
                </a:cubicBezTo>
                <a:cubicBezTo>
                  <a:pt x="96075" y="476"/>
                  <a:pt x="96569" y="362"/>
                  <a:pt x="96950" y="381"/>
                </a:cubicBezTo>
                <a:cubicBezTo>
                  <a:pt x="97007" y="476"/>
                  <a:pt x="96950" y="514"/>
                  <a:pt x="96950" y="590"/>
                </a:cubicBezTo>
                <a:cubicBezTo>
                  <a:pt x="97330" y="552"/>
                  <a:pt x="97691" y="533"/>
                  <a:pt x="98053" y="514"/>
                </a:cubicBezTo>
                <a:cubicBezTo>
                  <a:pt x="97958" y="704"/>
                  <a:pt x="97729" y="514"/>
                  <a:pt x="97520" y="628"/>
                </a:cubicBezTo>
                <a:close/>
                <a:moveTo>
                  <a:pt x="75304" y="39963"/>
                </a:moveTo>
                <a:cubicBezTo>
                  <a:pt x="75171" y="39944"/>
                  <a:pt x="74467" y="40020"/>
                  <a:pt x="74220" y="40192"/>
                </a:cubicBezTo>
                <a:cubicBezTo>
                  <a:pt x="74619" y="40211"/>
                  <a:pt x="74600" y="40039"/>
                  <a:pt x="75038" y="40173"/>
                </a:cubicBezTo>
                <a:cubicBezTo>
                  <a:pt x="75019" y="39963"/>
                  <a:pt x="75304" y="40173"/>
                  <a:pt x="75304" y="39963"/>
                </a:cubicBezTo>
                <a:close/>
                <a:moveTo>
                  <a:pt x="20124" y="53335"/>
                </a:moveTo>
                <a:cubicBezTo>
                  <a:pt x="20239" y="53259"/>
                  <a:pt x="20638" y="53297"/>
                  <a:pt x="20391" y="53126"/>
                </a:cubicBezTo>
                <a:cubicBezTo>
                  <a:pt x="20391" y="53240"/>
                  <a:pt x="20067" y="53183"/>
                  <a:pt x="20124" y="53335"/>
                </a:cubicBezTo>
                <a:close/>
                <a:moveTo>
                  <a:pt x="24461" y="50786"/>
                </a:moveTo>
                <a:cubicBezTo>
                  <a:pt x="24461" y="50824"/>
                  <a:pt x="24461" y="50843"/>
                  <a:pt x="24404" y="50843"/>
                </a:cubicBezTo>
                <a:cubicBezTo>
                  <a:pt x="23929" y="50824"/>
                  <a:pt x="23681" y="51167"/>
                  <a:pt x="23320" y="51033"/>
                </a:cubicBezTo>
                <a:cubicBezTo>
                  <a:pt x="23434" y="51052"/>
                  <a:pt x="23548" y="50862"/>
                  <a:pt x="23415" y="50900"/>
                </a:cubicBezTo>
                <a:cubicBezTo>
                  <a:pt x="23415" y="50976"/>
                  <a:pt x="23301" y="50957"/>
                  <a:pt x="23244" y="50938"/>
                </a:cubicBezTo>
                <a:cubicBezTo>
                  <a:pt x="23244" y="51014"/>
                  <a:pt x="23301" y="51128"/>
                  <a:pt x="23225" y="51167"/>
                </a:cubicBezTo>
                <a:cubicBezTo>
                  <a:pt x="22787" y="51262"/>
                  <a:pt x="22274" y="51338"/>
                  <a:pt x="22065" y="51566"/>
                </a:cubicBezTo>
                <a:cubicBezTo>
                  <a:pt x="21912" y="51338"/>
                  <a:pt x="21817" y="51756"/>
                  <a:pt x="21684" y="51547"/>
                </a:cubicBezTo>
                <a:cubicBezTo>
                  <a:pt x="21741" y="51699"/>
                  <a:pt x="21418" y="51642"/>
                  <a:pt x="21418" y="51775"/>
                </a:cubicBezTo>
                <a:cubicBezTo>
                  <a:pt x="21665" y="51908"/>
                  <a:pt x="22103" y="51414"/>
                  <a:pt x="22388" y="51604"/>
                </a:cubicBezTo>
                <a:cubicBezTo>
                  <a:pt x="22388" y="51509"/>
                  <a:pt x="22274" y="51490"/>
                  <a:pt x="22350" y="51452"/>
                </a:cubicBezTo>
                <a:cubicBezTo>
                  <a:pt x="22578" y="51471"/>
                  <a:pt x="22483" y="51509"/>
                  <a:pt x="22578" y="51680"/>
                </a:cubicBezTo>
                <a:cubicBezTo>
                  <a:pt x="22730" y="51737"/>
                  <a:pt x="22997" y="51604"/>
                  <a:pt x="22806" y="51528"/>
                </a:cubicBezTo>
                <a:cubicBezTo>
                  <a:pt x="22806" y="51585"/>
                  <a:pt x="22654" y="51623"/>
                  <a:pt x="22616" y="51566"/>
                </a:cubicBezTo>
                <a:cubicBezTo>
                  <a:pt x="22882" y="51528"/>
                  <a:pt x="22673" y="51395"/>
                  <a:pt x="22768" y="51357"/>
                </a:cubicBezTo>
                <a:cubicBezTo>
                  <a:pt x="23225" y="51433"/>
                  <a:pt x="23814" y="51014"/>
                  <a:pt x="24537" y="50881"/>
                </a:cubicBezTo>
                <a:cubicBezTo>
                  <a:pt x="24499" y="50748"/>
                  <a:pt x="24442" y="50634"/>
                  <a:pt x="24347" y="50596"/>
                </a:cubicBezTo>
                <a:cubicBezTo>
                  <a:pt x="24366" y="50672"/>
                  <a:pt x="24195" y="50653"/>
                  <a:pt x="24195" y="50729"/>
                </a:cubicBezTo>
                <a:cubicBezTo>
                  <a:pt x="24328" y="50691"/>
                  <a:pt x="24423" y="50691"/>
                  <a:pt x="24461" y="50786"/>
                </a:cubicBezTo>
                <a:close/>
                <a:moveTo>
                  <a:pt x="11223" y="53278"/>
                </a:moveTo>
                <a:cubicBezTo>
                  <a:pt x="11204" y="53240"/>
                  <a:pt x="11204" y="53183"/>
                  <a:pt x="11147" y="53183"/>
                </a:cubicBezTo>
                <a:cubicBezTo>
                  <a:pt x="11185" y="53278"/>
                  <a:pt x="11090" y="53316"/>
                  <a:pt x="11070" y="53373"/>
                </a:cubicBezTo>
                <a:cubicBezTo>
                  <a:pt x="11242" y="53316"/>
                  <a:pt x="11223" y="53506"/>
                  <a:pt x="11299" y="53582"/>
                </a:cubicBezTo>
                <a:cubicBezTo>
                  <a:pt x="11432" y="53525"/>
                  <a:pt x="11793" y="53582"/>
                  <a:pt x="11698" y="53392"/>
                </a:cubicBezTo>
                <a:cubicBezTo>
                  <a:pt x="11508" y="53354"/>
                  <a:pt x="11413" y="53601"/>
                  <a:pt x="11337" y="53468"/>
                </a:cubicBezTo>
                <a:cubicBezTo>
                  <a:pt x="11432" y="53449"/>
                  <a:pt x="11489" y="53392"/>
                  <a:pt x="11489" y="53335"/>
                </a:cubicBezTo>
                <a:cubicBezTo>
                  <a:pt x="11280" y="53354"/>
                  <a:pt x="11470" y="53183"/>
                  <a:pt x="11337" y="53202"/>
                </a:cubicBezTo>
                <a:cubicBezTo>
                  <a:pt x="11337" y="53240"/>
                  <a:pt x="11299" y="53278"/>
                  <a:pt x="11223" y="53278"/>
                </a:cubicBezTo>
                <a:close/>
                <a:moveTo>
                  <a:pt x="9473" y="52099"/>
                </a:moveTo>
                <a:cubicBezTo>
                  <a:pt x="9663" y="52061"/>
                  <a:pt x="9758" y="51946"/>
                  <a:pt x="10005" y="51927"/>
                </a:cubicBezTo>
                <a:cubicBezTo>
                  <a:pt x="9967" y="51832"/>
                  <a:pt x="10062" y="51813"/>
                  <a:pt x="10081" y="51756"/>
                </a:cubicBezTo>
                <a:cubicBezTo>
                  <a:pt x="9986" y="51794"/>
                  <a:pt x="9758" y="51680"/>
                  <a:pt x="9720" y="51832"/>
                </a:cubicBezTo>
                <a:cubicBezTo>
                  <a:pt x="10062" y="51832"/>
                  <a:pt x="9454" y="51984"/>
                  <a:pt x="9473" y="52099"/>
                </a:cubicBezTo>
                <a:close/>
                <a:moveTo>
                  <a:pt x="42341" y="35132"/>
                </a:moveTo>
                <a:cubicBezTo>
                  <a:pt x="42170" y="35113"/>
                  <a:pt x="41960" y="35132"/>
                  <a:pt x="41922" y="35265"/>
                </a:cubicBezTo>
                <a:cubicBezTo>
                  <a:pt x="42036" y="35208"/>
                  <a:pt x="42341" y="35246"/>
                  <a:pt x="42341" y="35132"/>
                </a:cubicBezTo>
                <a:close/>
                <a:moveTo>
                  <a:pt x="72964" y="6430"/>
                </a:moveTo>
                <a:cubicBezTo>
                  <a:pt x="72375" y="6506"/>
                  <a:pt x="71309" y="6658"/>
                  <a:pt x="70568" y="6943"/>
                </a:cubicBezTo>
                <a:cubicBezTo>
                  <a:pt x="71633" y="6696"/>
                  <a:pt x="71880" y="6772"/>
                  <a:pt x="72964" y="6430"/>
                </a:cubicBezTo>
                <a:close/>
                <a:moveTo>
                  <a:pt x="71595" y="3291"/>
                </a:moveTo>
                <a:cubicBezTo>
                  <a:pt x="71937" y="3177"/>
                  <a:pt x="71899" y="3272"/>
                  <a:pt x="72032" y="3348"/>
                </a:cubicBezTo>
                <a:cubicBezTo>
                  <a:pt x="73269" y="2892"/>
                  <a:pt x="74068" y="3139"/>
                  <a:pt x="75190" y="2568"/>
                </a:cubicBezTo>
                <a:cubicBezTo>
                  <a:pt x="74087" y="2702"/>
                  <a:pt x="72222" y="3158"/>
                  <a:pt x="71595" y="3291"/>
                </a:cubicBezTo>
                <a:close/>
                <a:moveTo>
                  <a:pt x="76027" y="2645"/>
                </a:moveTo>
                <a:cubicBezTo>
                  <a:pt x="75000" y="2816"/>
                  <a:pt x="76521" y="2587"/>
                  <a:pt x="76084" y="2645"/>
                </a:cubicBezTo>
                <a:cubicBezTo>
                  <a:pt x="76065" y="2645"/>
                  <a:pt x="76046" y="2645"/>
                  <a:pt x="76027" y="2645"/>
                </a:cubicBezTo>
                <a:close/>
                <a:moveTo>
                  <a:pt x="69236" y="6867"/>
                </a:moveTo>
                <a:cubicBezTo>
                  <a:pt x="69198" y="6981"/>
                  <a:pt x="69388" y="7095"/>
                  <a:pt x="69388" y="6943"/>
                </a:cubicBezTo>
                <a:cubicBezTo>
                  <a:pt x="69350" y="6943"/>
                  <a:pt x="69312" y="6905"/>
                  <a:pt x="69369" y="6886"/>
                </a:cubicBezTo>
                <a:cubicBezTo>
                  <a:pt x="69407" y="6886"/>
                  <a:pt x="69617" y="6962"/>
                  <a:pt x="69617" y="6829"/>
                </a:cubicBezTo>
                <a:cubicBezTo>
                  <a:pt x="69464" y="6886"/>
                  <a:pt x="69502" y="6696"/>
                  <a:pt x="69388" y="6715"/>
                </a:cubicBezTo>
                <a:cubicBezTo>
                  <a:pt x="69426" y="6810"/>
                  <a:pt x="69369" y="6848"/>
                  <a:pt x="69236" y="6867"/>
                </a:cubicBezTo>
                <a:close/>
                <a:moveTo>
                  <a:pt x="74543" y="6201"/>
                </a:moveTo>
                <a:cubicBezTo>
                  <a:pt x="74372" y="6201"/>
                  <a:pt x="74068" y="6373"/>
                  <a:pt x="73991" y="6258"/>
                </a:cubicBezTo>
                <a:cubicBezTo>
                  <a:pt x="73972" y="6239"/>
                  <a:pt x="73972" y="6201"/>
                  <a:pt x="73915" y="6220"/>
                </a:cubicBezTo>
                <a:cubicBezTo>
                  <a:pt x="73972" y="6449"/>
                  <a:pt x="74505" y="6335"/>
                  <a:pt x="74543" y="6201"/>
                </a:cubicBezTo>
                <a:close/>
                <a:moveTo>
                  <a:pt x="73896" y="6715"/>
                </a:moveTo>
                <a:cubicBezTo>
                  <a:pt x="73801" y="6734"/>
                  <a:pt x="73744" y="6696"/>
                  <a:pt x="73687" y="6639"/>
                </a:cubicBezTo>
                <a:cubicBezTo>
                  <a:pt x="73782" y="6696"/>
                  <a:pt x="74010" y="6658"/>
                  <a:pt x="73991" y="6525"/>
                </a:cubicBezTo>
                <a:cubicBezTo>
                  <a:pt x="73459" y="6639"/>
                  <a:pt x="72603" y="6563"/>
                  <a:pt x="72299" y="6848"/>
                </a:cubicBezTo>
                <a:cubicBezTo>
                  <a:pt x="72660" y="6848"/>
                  <a:pt x="73307" y="6639"/>
                  <a:pt x="73573" y="6677"/>
                </a:cubicBezTo>
                <a:cubicBezTo>
                  <a:pt x="73478" y="6696"/>
                  <a:pt x="73554" y="6810"/>
                  <a:pt x="73421" y="6810"/>
                </a:cubicBezTo>
                <a:cubicBezTo>
                  <a:pt x="73402" y="6772"/>
                  <a:pt x="73402" y="6715"/>
                  <a:pt x="73345" y="6715"/>
                </a:cubicBezTo>
                <a:cubicBezTo>
                  <a:pt x="73307" y="6962"/>
                  <a:pt x="73839" y="6810"/>
                  <a:pt x="73896" y="6715"/>
                </a:cubicBezTo>
                <a:close/>
                <a:moveTo>
                  <a:pt x="74106" y="6506"/>
                </a:moveTo>
                <a:cubicBezTo>
                  <a:pt x="74029" y="6544"/>
                  <a:pt x="73991" y="6601"/>
                  <a:pt x="74010" y="6677"/>
                </a:cubicBezTo>
                <a:cubicBezTo>
                  <a:pt x="74904" y="6639"/>
                  <a:pt x="75532" y="6354"/>
                  <a:pt x="76198" y="6316"/>
                </a:cubicBezTo>
                <a:cubicBezTo>
                  <a:pt x="75532" y="6106"/>
                  <a:pt x="74961" y="6506"/>
                  <a:pt x="74106" y="6506"/>
                </a:cubicBezTo>
                <a:close/>
                <a:moveTo>
                  <a:pt x="76959" y="6144"/>
                </a:moveTo>
                <a:cubicBezTo>
                  <a:pt x="77149" y="6125"/>
                  <a:pt x="77358" y="6030"/>
                  <a:pt x="77453" y="6106"/>
                </a:cubicBezTo>
                <a:cubicBezTo>
                  <a:pt x="77510" y="5973"/>
                  <a:pt x="77586" y="5840"/>
                  <a:pt x="77396" y="5783"/>
                </a:cubicBezTo>
                <a:cubicBezTo>
                  <a:pt x="77453" y="6011"/>
                  <a:pt x="77301" y="5802"/>
                  <a:pt x="77206" y="5821"/>
                </a:cubicBezTo>
                <a:cubicBezTo>
                  <a:pt x="77320" y="6030"/>
                  <a:pt x="76940" y="5973"/>
                  <a:pt x="76978" y="6144"/>
                </a:cubicBezTo>
                <a:close/>
                <a:moveTo>
                  <a:pt x="76692" y="6049"/>
                </a:moveTo>
                <a:cubicBezTo>
                  <a:pt x="76711" y="6106"/>
                  <a:pt x="76711" y="6144"/>
                  <a:pt x="76730" y="6201"/>
                </a:cubicBezTo>
                <a:cubicBezTo>
                  <a:pt x="76787" y="6182"/>
                  <a:pt x="76845" y="6182"/>
                  <a:pt x="76902" y="6163"/>
                </a:cubicBezTo>
                <a:cubicBezTo>
                  <a:pt x="76902" y="5992"/>
                  <a:pt x="76673" y="6144"/>
                  <a:pt x="76807" y="5973"/>
                </a:cubicBezTo>
                <a:cubicBezTo>
                  <a:pt x="76711" y="5992"/>
                  <a:pt x="76578" y="5992"/>
                  <a:pt x="76578" y="6068"/>
                </a:cubicBezTo>
                <a:cubicBezTo>
                  <a:pt x="76616" y="6068"/>
                  <a:pt x="76654" y="6068"/>
                  <a:pt x="76692" y="6049"/>
                </a:cubicBezTo>
                <a:close/>
                <a:moveTo>
                  <a:pt x="76236" y="6258"/>
                </a:moveTo>
                <a:cubicBezTo>
                  <a:pt x="76293" y="6373"/>
                  <a:pt x="76540" y="6220"/>
                  <a:pt x="76673" y="6220"/>
                </a:cubicBezTo>
                <a:cubicBezTo>
                  <a:pt x="76654" y="6087"/>
                  <a:pt x="76160" y="6068"/>
                  <a:pt x="76236" y="6258"/>
                </a:cubicBezTo>
                <a:close/>
                <a:moveTo>
                  <a:pt x="75190" y="6639"/>
                </a:moveTo>
                <a:cubicBezTo>
                  <a:pt x="75266" y="6810"/>
                  <a:pt x="75228" y="6943"/>
                  <a:pt x="75228" y="7057"/>
                </a:cubicBezTo>
                <a:cubicBezTo>
                  <a:pt x="75494" y="7000"/>
                  <a:pt x="75456" y="6981"/>
                  <a:pt x="75703" y="6962"/>
                </a:cubicBezTo>
                <a:cubicBezTo>
                  <a:pt x="75741" y="6715"/>
                  <a:pt x="75342" y="7038"/>
                  <a:pt x="75304" y="6886"/>
                </a:cubicBezTo>
                <a:cubicBezTo>
                  <a:pt x="75551" y="6753"/>
                  <a:pt x="75380" y="6791"/>
                  <a:pt x="75266" y="6677"/>
                </a:cubicBezTo>
                <a:cubicBezTo>
                  <a:pt x="75361" y="6601"/>
                  <a:pt x="75494" y="6791"/>
                  <a:pt x="75494" y="6620"/>
                </a:cubicBezTo>
                <a:cubicBezTo>
                  <a:pt x="75456" y="6620"/>
                  <a:pt x="75418" y="6601"/>
                  <a:pt x="75418" y="6544"/>
                </a:cubicBezTo>
                <a:cubicBezTo>
                  <a:pt x="75304" y="6544"/>
                  <a:pt x="75304" y="6620"/>
                  <a:pt x="75190" y="6639"/>
                </a:cubicBezTo>
                <a:close/>
                <a:moveTo>
                  <a:pt x="76616" y="6867"/>
                </a:moveTo>
                <a:cubicBezTo>
                  <a:pt x="76845" y="6772"/>
                  <a:pt x="77016" y="6924"/>
                  <a:pt x="77035" y="6734"/>
                </a:cubicBezTo>
                <a:cubicBezTo>
                  <a:pt x="76845" y="6772"/>
                  <a:pt x="76692" y="6677"/>
                  <a:pt x="76616" y="6867"/>
                </a:cubicBezTo>
                <a:close/>
                <a:moveTo>
                  <a:pt x="97634" y="2511"/>
                </a:moveTo>
                <a:cubicBezTo>
                  <a:pt x="98015" y="2435"/>
                  <a:pt x="98148" y="2435"/>
                  <a:pt x="98376" y="2416"/>
                </a:cubicBezTo>
                <a:cubicBezTo>
                  <a:pt x="98300" y="2150"/>
                  <a:pt x="97596" y="2473"/>
                  <a:pt x="97634" y="2511"/>
                </a:cubicBezTo>
                <a:close/>
                <a:moveTo>
                  <a:pt x="56321" y="12783"/>
                </a:moveTo>
                <a:cubicBezTo>
                  <a:pt x="56625" y="12707"/>
                  <a:pt x="57614" y="12573"/>
                  <a:pt x="57900" y="12326"/>
                </a:cubicBezTo>
                <a:cubicBezTo>
                  <a:pt x="57348" y="12497"/>
                  <a:pt x="56492" y="12535"/>
                  <a:pt x="56321" y="12783"/>
                </a:cubicBezTo>
                <a:close/>
                <a:moveTo>
                  <a:pt x="48599" y="16454"/>
                </a:moveTo>
                <a:cubicBezTo>
                  <a:pt x="48370" y="16378"/>
                  <a:pt x="48294" y="16530"/>
                  <a:pt x="48047" y="16511"/>
                </a:cubicBezTo>
                <a:cubicBezTo>
                  <a:pt x="48180" y="16758"/>
                  <a:pt x="48427" y="16492"/>
                  <a:pt x="48599" y="16454"/>
                </a:cubicBezTo>
                <a:close/>
                <a:moveTo>
                  <a:pt x="47667" y="16758"/>
                </a:moveTo>
                <a:cubicBezTo>
                  <a:pt x="47800" y="16720"/>
                  <a:pt x="47895" y="16720"/>
                  <a:pt x="47971" y="16739"/>
                </a:cubicBezTo>
                <a:cubicBezTo>
                  <a:pt x="47971" y="16720"/>
                  <a:pt x="47971" y="16682"/>
                  <a:pt x="47952" y="16644"/>
                </a:cubicBezTo>
                <a:cubicBezTo>
                  <a:pt x="47990" y="16625"/>
                  <a:pt x="48028" y="16625"/>
                  <a:pt x="48009" y="16587"/>
                </a:cubicBezTo>
                <a:cubicBezTo>
                  <a:pt x="47838" y="16625"/>
                  <a:pt x="47648" y="16625"/>
                  <a:pt x="47667" y="16758"/>
                </a:cubicBezTo>
                <a:close/>
                <a:moveTo>
                  <a:pt x="52916" y="16435"/>
                </a:moveTo>
                <a:cubicBezTo>
                  <a:pt x="54381" y="16149"/>
                  <a:pt x="55370" y="15940"/>
                  <a:pt x="56568" y="15427"/>
                </a:cubicBezTo>
                <a:cubicBezTo>
                  <a:pt x="55218" y="15902"/>
                  <a:pt x="54153" y="15864"/>
                  <a:pt x="52916" y="16435"/>
                </a:cubicBezTo>
                <a:close/>
                <a:moveTo>
                  <a:pt x="52308" y="16511"/>
                </a:moveTo>
                <a:cubicBezTo>
                  <a:pt x="52536" y="16378"/>
                  <a:pt x="52802" y="16568"/>
                  <a:pt x="52840" y="16340"/>
                </a:cubicBezTo>
                <a:cubicBezTo>
                  <a:pt x="52688" y="16378"/>
                  <a:pt x="52136" y="16435"/>
                  <a:pt x="52308" y="16511"/>
                </a:cubicBezTo>
                <a:close/>
                <a:moveTo>
                  <a:pt x="49359" y="17367"/>
                </a:moveTo>
                <a:cubicBezTo>
                  <a:pt x="49150" y="17367"/>
                  <a:pt x="49169" y="17405"/>
                  <a:pt x="48979" y="17329"/>
                </a:cubicBezTo>
                <a:cubicBezTo>
                  <a:pt x="48998" y="17519"/>
                  <a:pt x="48865" y="17557"/>
                  <a:pt x="48922" y="17348"/>
                </a:cubicBezTo>
                <a:cubicBezTo>
                  <a:pt x="48465" y="17538"/>
                  <a:pt x="47762" y="17671"/>
                  <a:pt x="47096" y="17861"/>
                </a:cubicBezTo>
                <a:cubicBezTo>
                  <a:pt x="47153" y="18185"/>
                  <a:pt x="46430" y="18166"/>
                  <a:pt x="46145" y="18432"/>
                </a:cubicBezTo>
                <a:cubicBezTo>
                  <a:pt x="46563" y="18432"/>
                  <a:pt x="47457" y="18032"/>
                  <a:pt x="47590" y="18127"/>
                </a:cubicBezTo>
                <a:cubicBezTo>
                  <a:pt x="48542" y="17614"/>
                  <a:pt x="50101" y="17671"/>
                  <a:pt x="51147" y="16967"/>
                </a:cubicBezTo>
                <a:cubicBezTo>
                  <a:pt x="51128" y="17157"/>
                  <a:pt x="51357" y="17005"/>
                  <a:pt x="51471" y="17005"/>
                </a:cubicBezTo>
                <a:cubicBezTo>
                  <a:pt x="51585" y="16910"/>
                  <a:pt x="51376" y="16891"/>
                  <a:pt x="51509" y="16834"/>
                </a:cubicBezTo>
                <a:cubicBezTo>
                  <a:pt x="51718" y="16872"/>
                  <a:pt x="51813" y="16910"/>
                  <a:pt x="52041" y="16777"/>
                </a:cubicBezTo>
                <a:cubicBezTo>
                  <a:pt x="52041" y="16644"/>
                  <a:pt x="51927" y="16644"/>
                  <a:pt x="51832" y="16606"/>
                </a:cubicBezTo>
                <a:cubicBezTo>
                  <a:pt x="51813" y="16701"/>
                  <a:pt x="51946" y="16720"/>
                  <a:pt x="51851" y="16758"/>
                </a:cubicBezTo>
                <a:cubicBezTo>
                  <a:pt x="51566" y="16625"/>
                  <a:pt x="51585" y="16720"/>
                  <a:pt x="51242" y="16834"/>
                </a:cubicBezTo>
                <a:cubicBezTo>
                  <a:pt x="50938" y="16758"/>
                  <a:pt x="49188" y="17214"/>
                  <a:pt x="49359" y="17367"/>
                </a:cubicBezTo>
                <a:close/>
                <a:moveTo>
                  <a:pt x="52079" y="16663"/>
                </a:moveTo>
                <a:cubicBezTo>
                  <a:pt x="52117" y="16796"/>
                  <a:pt x="52403" y="16701"/>
                  <a:pt x="52517" y="16625"/>
                </a:cubicBezTo>
                <a:cubicBezTo>
                  <a:pt x="52327" y="16568"/>
                  <a:pt x="52213" y="16701"/>
                  <a:pt x="52079" y="16663"/>
                </a:cubicBezTo>
                <a:close/>
                <a:moveTo>
                  <a:pt x="44167" y="18489"/>
                </a:moveTo>
                <a:cubicBezTo>
                  <a:pt x="43938" y="18565"/>
                  <a:pt x="43558" y="18546"/>
                  <a:pt x="43463" y="18698"/>
                </a:cubicBezTo>
                <a:cubicBezTo>
                  <a:pt x="43672" y="18622"/>
                  <a:pt x="44072" y="18641"/>
                  <a:pt x="44167" y="18489"/>
                </a:cubicBezTo>
                <a:close/>
                <a:moveTo>
                  <a:pt x="108552" y="4604"/>
                </a:moveTo>
                <a:cubicBezTo>
                  <a:pt x="108742" y="4585"/>
                  <a:pt x="108914" y="4528"/>
                  <a:pt x="108952" y="4413"/>
                </a:cubicBezTo>
                <a:cubicBezTo>
                  <a:pt x="108819" y="4490"/>
                  <a:pt x="108457" y="4433"/>
                  <a:pt x="108552" y="4604"/>
                </a:cubicBezTo>
                <a:close/>
                <a:moveTo>
                  <a:pt x="45099" y="18451"/>
                </a:moveTo>
                <a:cubicBezTo>
                  <a:pt x="44224" y="18565"/>
                  <a:pt x="44909" y="18698"/>
                  <a:pt x="45099" y="18451"/>
                </a:cubicBezTo>
                <a:close/>
                <a:moveTo>
                  <a:pt x="45270" y="18679"/>
                </a:moveTo>
                <a:cubicBezTo>
                  <a:pt x="45688" y="18679"/>
                  <a:pt x="45593" y="18527"/>
                  <a:pt x="46050" y="18508"/>
                </a:cubicBezTo>
                <a:cubicBezTo>
                  <a:pt x="45841" y="18356"/>
                  <a:pt x="45384" y="18489"/>
                  <a:pt x="45270" y="18679"/>
                </a:cubicBezTo>
                <a:close/>
                <a:moveTo>
                  <a:pt x="50691" y="17728"/>
                </a:moveTo>
                <a:cubicBezTo>
                  <a:pt x="50710" y="17861"/>
                  <a:pt x="50843" y="17823"/>
                  <a:pt x="50957" y="17823"/>
                </a:cubicBezTo>
                <a:cubicBezTo>
                  <a:pt x="50976" y="17633"/>
                  <a:pt x="50786" y="17595"/>
                  <a:pt x="50691" y="17728"/>
                </a:cubicBezTo>
                <a:close/>
                <a:moveTo>
                  <a:pt x="48446" y="18375"/>
                </a:moveTo>
                <a:cubicBezTo>
                  <a:pt x="49226" y="18299"/>
                  <a:pt x="50196" y="18070"/>
                  <a:pt x="50653" y="17785"/>
                </a:cubicBezTo>
                <a:cubicBezTo>
                  <a:pt x="49645" y="17937"/>
                  <a:pt x="49302" y="18127"/>
                  <a:pt x="48446" y="18375"/>
                </a:cubicBezTo>
                <a:close/>
                <a:moveTo>
                  <a:pt x="54267" y="17214"/>
                </a:moveTo>
                <a:cubicBezTo>
                  <a:pt x="54666" y="17272"/>
                  <a:pt x="54933" y="17100"/>
                  <a:pt x="55427" y="17024"/>
                </a:cubicBezTo>
                <a:cubicBezTo>
                  <a:pt x="55161" y="16796"/>
                  <a:pt x="54552" y="17081"/>
                  <a:pt x="54267" y="17214"/>
                </a:cubicBezTo>
                <a:close/>
                <a:moveTo>
                  <a:pt x="49721" y="18470"/>
                </a:moveTo>
                <a:cubicBezTo>
                  <a:pt x="50596" y="18261"/>
                  <a:pt x="50976" y="18127"/>
                  <a:pt x="51870" y="17956"/>
                </a:cubicBezTo>
                <a:cubicBezTo>
                  <a:pt x="51775" y="17747"/>
                  <a:pt x="51033" y="17899"/>
                  <a:pt x="50957" y="18089"/>
                </a:cubicBezTo>
                <a:cubicBezTo>
                  <a:pt x="50634" y="17880"/>
                  <a:pt x="50120" y="18318"/>
                  <a:pt x="49930" y="18261"/>
                </a:cubicBezTo>
                <a:cubicBezTo>
                  <a:pt x="50177" y="18337"/>
                  <a:pt x="49550" y="18299"/>
                  <a:pt x="49721" y="18470"/>
                </a:cubicBezTo>
                <a:close/>
                <a:moveTo>
                  <a:pt x="110759" y="5536"/>
                </a:moveTo>
                <a:cubicBezTo>
                  <a:pt x="110511" y="5269"/>
                  <a:pt x="109960" y="5441"/>
                  <a:pt x="109541" y="5422"/>
                </a:cubicBezTo>
                <a:cubicBezTo>
                  <a:pt x="109770" y="5707"/>
                  <a:pt x="110340" y="5517"/>
                  <a:pt x="110759" y="5536"/>
                </a:cubicBezTo>
                <a:close/>
                <a:moveTo>
                  <a:pt x="54533" y="17576"/>
                </a:moveTo>
                <a:cubicBezTo>
                  <a:pt x="54837" y="17671"/>
                  <a:pt x="55731" y="17462"/>
                  <a:pt x="55788" y="17253"/>
                </a:cubicBezTo>
                <a:cubicBezTo>
                  <a:pt x="55560" y="17329"/>
                  <a:pt x="55237" y="17329"/>
                  <a:pt x="55218" y="17500"/>
                </a:cubicBezTo>
                <a:cubicBezTo>
                  <a:pt x="55066" y="17348"/>
                  <a:pt x="54780" y="17443"/>
                  <a:pt x="54704" y="17443"/>
                </a:cubicBezTo>
                <a:cubicBezTo>
                  <a:pt x="54952" y="17481"/>
                  <a:pt x="54457" y="17500"/>
                  <a:pt x="54533" y="17576"/>
                </a:cubicBezTo>
                <a:close/>
                <a:moveTo>
                  <a:pt x="48751" y="19478"/>
                </a:moveTo>
                <a:cubicBezTo>
                  <a:pt x="49455" y="19326"/>
                  <a:pt x="48618" y="19307"/>
                  <a:pt x="48427" y="19402"/>
                </a:cubicBezTo>
                <a:cubicBezTo>
                  <a:pt x="48446" y="19592"/>
                  <a:pt x="48618" y="19516"/>
                  <a:pt x="48751" y="19478"/>
                </a:cubicBezTo>
                <a:close/>
                <a:moveTo>
                  <a:pt x="45156" y="21076"/>
                </a:moveTo>
                <a:cubicBezTo>
                  <a:pt x="45251" y="21114"/>
                  <a:pt x="46088" y="20924"/>
                  <a:pt x="45993" y="20885"/>
                </a:cubicBezTo>
                <a:cubicBezTo>
                  <a:pt x="45745" y="20962"/>
                  <a:pt x="45441" y="20885"/>
                  <a:pt x="45156" y="21076"/>
                </a:cubicBezTo>
                <a:close/>
                <a:moveTo>
                  <a:pt x="46354" y="20809"/>
                </a:moveTo>
                <a:cubicBezTo>
                  <a:pt x="46278" y="20828"/>
                  <a:pt x="46221" y="20752"/>
                  <a:pt x="46107" y="20809"/>
                </a:cubicBezTo>
                <a:cubicBezTo>
                  <a:pt x="46449" y="20981"/>
                  <a:pt x="47115" y="20657"/>
                  <a:pt x="46354" y="20809"/>
                </a:cubicBezTo>
                <a:close/>
                <a:moveTo>
                  <a:pt x="44890" y="21570"/>
                </a:moveTo>
                <a:cubicBezTo>
                  <a:pt x="44566" y="21456"/>
                  <a:pt x="45365" y="21361"/>
                  <a:pt x="45441" y="21494"/>
                </a:cubicBezTo>
                <a:cubicBezTo>
                  <a:pt x="45422" y="21437"/>
                  <a:pt x="45403" y="21361"/>
                  <a:pt x="45403" y="21285"/>
                </a:cubicBezTo>
                <a:cubicBezTo>
                  <a:pt x="45137" y="21342"/>
                  <a:pt x="44851" y="21437"/>
                  <a:pt x="44718" y="21342"/>
                </a:cubicBezTo>
                <a:cubicBezTo>
                  <a:pt x="44585" y="21418"/>
                  <a:pt x="44775" y="21817"/>
                  <a:pt x="44890" y="21570"/>
                </a:cubicBezTo>
                <a:close/>
                <a:moveTo>
                  <a:pt x="46601" y="21951"/>
                </a:moveTo>
                <a:cubicBezTo>
                  <a:pt x="46906" y="21932"/>
                  <a:pt x="46963" y="21856"/>
                  <a:pt x="47210" y="21875"/>
                </a:cubicBezTo>
                <a:cubicBezTo>
                  <a:pt x="47229" y="21646"/>
                  <a:pt x="46430" y="21932"/>
                  <a:pt x="46601" y="21951"/>
                </a:cubicBezTo>
                <a:close/>
                <a:moveTo>
                  <a:pt x="58604" y="19554"/>
                </a:moveTo>
                <a:cubicBezTo>
                  <a:pt x="58451" y="19269"/>
                  <a:pt x="57386" y="19934"/>
                  <a:pt x="57595" y="19554"/>
                </a:cubicBezTo>
                <a:cubicBezTo>
                  <a:pt x="57006" y="19706"/>
                  <a:pt x="56435" y="19744"/>
                  <a:pt x="56131" y="19972"/>
                </a:cubicBezTo>
                <a:cubicBezTo>
                  <a:pt x="56245" y="20049"/>
                  <a:pt x="56359" y="19877"/>
                  <a:pt x="56606" y="19877"/>
                </a:cubicBezTo>
                <a:cubicBezTo>
                  <a:pt x="56625" y="19953"/>
                  <a:pt x="56606" y="19991"/>
                  <a:pt x="56587" y="20049"/>
                </a:cubicBezTo>
                <a:cubicBezTo>
                  <a:pt x="57234" y="19839"/>
                  <a:pt x="57900" y="19763"/>
                  <a:pt x="58546" y="19554"/>
                </a:cubicBezTo>
                <a:cubicBezTo>
                  <a:pt x="58508" y="19573"/>
                  <a:pt x="58470" y="19535"/>
                  <a:pt x="58527" y="19516"/>
                </a:cubicBezTo>
                <a:cubicBezTo>
                  <a:pt x="58546" y="19535"/>
                  <a:pt x="58546" y="19573"/>
                  <a:pt x="58604" y="19554"/>
                </a:cubicBezTo>
                <a:close/>
                <a:moveTo>
                  <a:pt x="58642" y="19440"/>
                </a:moveTo>
                <a:cubicBezTo>
                  <a:pt x="58813" y="19649"/>
                  <a:pt x="59669" y="19402"/>
                  <a:pt x="59897" y="19155"/>
                </a:cubicBezTo>
                <a:cubicBezTo>
                  <a:pt x="59326" y="19269"/>
                  <a:pt x="59288" y="19345"/>
                  <a:pt x="58642" y="19440"/>
                </a:cubicBezTo>
                <a:close/>
                <a:moveTo>
                  <a:pt x="46754" y="22350"/>
                </a:moveTo>
                <a:cubicBezTo>
                  <a:pt x="46411" y="22179"/>
                  <a:pt x="46240" y="22331"/>
                  <a:pt x="45841" y="22426"/>
                </a:cubicBezTo>
                <a:cubicBezTo>
                  <a:pt x="46202" y="22635"/>
                  <a:pt x="47134" y="22293"/>
                  <a:pt x="47571" y="22103"/>
                </a:cubicBezTo>
                <a:cubicBezTo>
                  <a:pt x="47533" y="22103"/>
                  <a:pt x="47495" y="22084"/>
                  <a:pt x="47495" y="22027"/>
                </a:cubicBezTo>
                <a:cubicBezTo>
                  <a:pt x="47210" y="22141"/>
                  <a:pt x="46963" y="22027"/>
                  <a:pt x="46754" y="22350"/>
                </a:cubicBezTo>
                <a:close/>
                <a:moveTo>
                  <a:pt x="47781" y="22179"/>
                </a:moveTo>
                <a:cubicBezTo>
                  <a:pt x="47686" y="21989"/>
                  <a:pt x="47990" y="22122"/>
                  <a:pt x="48085" y="22103"/>
                </a:cubicBezTo>
                <a:cubicBezTo>
                  <a:pt x="48161" y="21989"/>
                  <a:pt x="48066" y="22046"/>
                  <a:pt x="48028" y="21913"/>
                </a:cubicBezTo>
                <a:cubicBezTo>
                  <a:pt x="47819" y="22084"/>
                  <a:pt x="47971" y="21951"/>
                  <a:pt x="47667" y="21989"/>
                </a:cubicBezTo>
                <a:cubicBezTo>
                  <a:pt x="47686" y="22122"/>
                  <a:pt x="47590" y="22160"/>
                  <a:pt x="47781" y="22179"/>
                </a:cubicBezTo>
                <a:close/>
                <a:moveTo>
                  <a:pt x="49626" y="21779"/>
                </a:moveTo>
                <a:cubicBezTo>
                  <a:pt x="49626" y="21741"/>
                  <a:pt x="49626" y="21703"/>
                  <a:pt x="49683" y="21703"/>
                </a:cubicBezTo>
                <a:cubicBezTo>
                  <a:pt x="49664" y="21665"/>
                  <a:pt x="49664" y="21646"/>
                  <a:pt x="49664" y="21608"/>
                </a:cubicBezTo>
                <a:cubicBezTo>
                  <a:pt x="49416" y="21608"/>
                  <a:pt x="49264" y="21608"/>
                  <a:pt x="49207" y="21817"/>
                </a:cubicBezTo>
                <a:cubicBezTo>
                  <a:pt x="49283" y="21798"/>
                  <a:pt x="49340" y="21798"/>
                  <a:pt x="49397" y="21817"/>
                </a:cubicBezTo>
                <a:cubicBezTo>
                  <a:pt x="49416" y="21760"/>
                  <a:pt x="49436" y="21684"/>
                  <a:pt x="49474" y="21646"/>
                </a:cubicBezTo>
                <a:cubicBezTo>
                  <a:pt x="49493" y="21741"/>
                  <a:pt x="49550" y="21760"/>
                  <a:pt x="49626" y="21779"/>
                </a:cubicBezTo>
                <a:close/>
                <a:moveTo>
                  <a:pt x="45612" y="22540"/>
                </a:moveTo>
                <a:cubicBezTo>
                  <a:pt x="45422" y="22616"/>
                  <a:pt x="45327" y="22559"/>
                  <a:pt x="45175" y="22578"/>
                </a:cubicBezTo>
                <a:cubicBezTo>
                  <a:pt x="45232" y="22788"/>
                  <a:pt x="45498" y="22635"/>
                  <a:pt x="45612" y="22540"/>
                </a:cubicBezTo>
                <a:close/>
                <a:moveTo>
                  <a:pt x="48713" y="22141"/>
                </a:moveTo>
                <a:cubicBezTo>
                  <a:pt x="49264" y="21989"/>
                  <a:pt x="49664" y="21932"/>
                  <a:pt x="50177" y="21703"/>
                </a:cubicBezTo>
                <a:cubicBezTo>
                  <a:pt x="49930" y="21817"/>
                  <a:pt x="48903" y="21856"/>
                  <a:pt x="48713" y="22141"/>
                </a:cubicBezTo>
                <a:close/>
                <a:moveTo>
                  <a:pt x="47571" y="22331"/>
                </a:moveTo>
                <a:cubicBezTo>
                  <a:pt x="47381" y="22274"/>
                  <a:pt x="47267" y="22464"/>
                  <a:pt x="47077" y="22388"/>
                </a:cubicBezTo>
                <a:cubicBezTo>
                  <a:pt x="47096" y="22635"/>
                  <a:pt x="47438" y="22407"/>
                  <a:pt x="47571" y="22331"/>
                </a:cubicBezTo>
                <a:close/>
                <a:moveTo>
                  <a:pt x="110816" y="8959"/>
                </a:moveTo>
                <a:cubicBezTo>
                  <a:pt x="110169" y="9093"/>
                  <a:pt x="109522" y="9055"/>
                  <a:pt x="108971" y="9150"/>
                </a:cubicBezTo>
                <a:cubicBezTo>
                  <a:pt x="109465" y="9397"/>
                  <a:pt x="110416" y="9245"/>
                  <a:pt x="110816" y="8959"/>
                </a:cubicBezTo>
                <a:close/>
                <a:moveTo>
                  <a:pt x="46677" y="22845"/>
                </a:moveTo>
                <a:cubicBezTo>
                  <a:pt x="46925" y="22788"/>
                  <a:pt x="47115" y="22807"/>
                  <a:pt x="47324" y="22635"/>
                </a:cubicBezTo>
                <a:cubicBezTo>
                  <a:pt x="47058" y="22635"/>
                  <a:pt x="46697" y="22673"/>
                  <a:pt x="46677" y="22845"/>
                </a:cubicBezTo>
                <a:close/>
                <a:moveTo>
                  <a:pt x="50196" y="22654"/>
                </a:moveTo>
                <a:cubicBezTo>
                  <a:pt x="50196" y="22407"/>
                  <a:pt x="49911" y="22521"/>
                  <a:pt x="49816" y="22369"/>
                </a:cubicBezTo>
                <a:cubicBezTo>
                  <a:pt x="49702" y="22578"/>
                  <a:pt x="50063" y="22578"/>
                  <a:pt x="50196" y="22654"/>
                </a:cubicBezTo>
                <a:close/>
                <a:moveTo>
                  <a:pt x="50329" y="22426"/>
                </a:moveTo>
                <a:cubicBezTo>
                  <a:pt x="50329" y="22426"/>
                  <a:pt x="50349" y="22464"/>
                  <a:pt x="50349" y="22464"/>
                </a:cubicBezTo>
                <a:cubicBezTo>
                  <a:pt x="50425" y="22464"/>
                  <a:pt x="50406" y="22521"/>
                  <a:pt x="50368" y="22578"/>
                </a:cubicBezTo>
                <a:cubicBezTo>
                  <a:pt x="50919" y="22103"/>
                  <a:pt x="52650" y="22160"/>
                  <a:pt x="53620" y="21703"/>
                </a:cubicBezTo>
                <a:cubicBezTo>
                  <a:pt x="52707" y="21875"/>
                  <a:pt x="50862" y="22065"/>
                  <a:pt x="50329" y="22426"/>
                </a:cubicBezTo>
                <a:close/>
                <a:moveTo>
                  <a:pt x="66821" y="18831"/>
                </a:moveTo>
                <a:lnTo>
                  <a:pt x="67125" y="18774"/>
                </a:lnTo>
                <a:cubicBezTo>
                  <a:pt x="67315" y="18679"/>
                  <a:pt x="67011" y="18717"/>
                  <a:pt x="66935" y="18755"/>
                </a:cubicBezTo>
                <a:cubicBezTo>
                  <a:pt x="66573" y="18869"/>
                  <a:pt x="65565" y="18888"/>
                  <a:pt x="65584" y="19117"/>
                </a:cubicBezTo>
                <a:cubicBezTo>
                  <a:pt x="65812" y="19002"/>
                  <a:pt x="66326" y="18964"/>
                  <a:pt x="66840" y="18831"/>
                </a:cubicBezTo>
                <a:close/>
                <a:moveTo>
                  <a:pt x="112471" y="9131"/>
                </a:moveTo>
                <a:cubicBezTo>
                  <a:pt x="112471" y="8902"/>
                  <a:pt x="112318" y="8902"/>
                  <a:pt x="112166" y="8883"/>
                </a:cubicBezTo>
                <a:cubicBezTo>
                  <a:pt x="112204" y="9112"/>
                  <a:pt x="111881" y="8902"/>
                  <a:pt x="111748" y="8978"/>
                </a:cubicBezTo>
                <a:cubicBezTo>
                  <a:pt x="111881" y="9169"/>
                  <a:pt x="112166" y="9150"/>
                  <a:pt x="112471" y="9131"/>
                </a:cubicBezTo>
                <a:close/>
                <a:moveTo>
                  <a:pt x="54780" y="21570"/>
                </a:moveTo>
                <a:cubicBezTo>
                  <a:pt x="56892" y="21152"/>
                  <a:pt x="58432" y="21000"/>
                  <a:pt x="59916" y="20391"/>
                </a:cubicBezTo>
                <a:cubicBezTo>
                  <a:pt x="58242" y="20752"/>
                  <a:pt x="56568" y="21000"/>
                  <a:pt x="54780" y="21570"/>
                </a:cubicBezTo>
                <a:close/>
                <a:moveTo>
                  <a:pt x="61343" y="20087"/>
                </a:moveTo>
                <a:cubicBezTo>
                  <a:pt x="61190" y="20144"/>
                  <a:pt x="60848" y="20125"/>
                  <a:pt x="60810" y="20258"/>
                </a:cubicBezTo>
                <a:cubicBezTo>
                  <a:pt x="61000" y="20277"/>
                  <a:pt x="61247" y="20220"/>
                  <a:pt x="61343" y="20087"/>
                </a:cubicBezTo>
                <a:close/>
                <a:moveTo>
                  <a:pt x="113973" y="10044"/>
                </a:moveTo>
                <a:cubicBezTo>
                  <a:pt x="113935" y="9872"/>
                  <a:pt x="113916" y="9701"/>
                  <a:pt x="113878" y="9530"/>
                </a:cubicBezTo>
                <a:cubicBezTo>
                  <a:pt x="113593" y="9435"/>
                  <a:pt x="113250" y="9416"/>
                  <a:pt x="113003" y="9283"/>
                </a:cubicBezTo>
                <a:cubicBezTo>
                  <a:pt x="112547" y="9625"/>
                  <a:pt x="111976" y="9226"/>
                  <a:pt x="111386" y="9321"/>
                </a:cubicBezTo>
                <a:cubicBezTo>
                  <a:pt x="111405" y="9473"/>
                  <a:pt x="111539" y="9473"/>
                  <a:pt x="111615" y="9530"/>
                </a:cubicBezTo>
                <a:cubicBezTo>
                  <a:pt x="111424" y="9625"/>
                  <a:pt x="111234" y="9473"/>
                  <a:pt x="111215" y="9682"/>
                </a:cubicBezTo>
                <a:cubicBezTo>
                  <a:pt x="111748" y="9720"/>
                  <a:pt x="113422" y="9625"/>
                  <a:pt x="113536" y="10044"/>
                </a:cubicBezTo>
                <a:cubicBezTo>
                  <a:pt x="113612" y="10272"/>
                  <a:pt x="113098" y="10348"/>
                  <a:pt x="113041" y="10348"/>
                </a:cubicBezTo>
                <a:cubicBezTo>
                  <a:pt x="112337" y="10481"/>
                  <a:pt x="110568" y="10329"/>
                  <a:pt x="109522" y="10576"/>
                </a:cubicBezTo>
                <a:cubicBezTo>
                  <a:pt x="110568" y="10652"/>
                  <a:pt x="111481" y="10881"/>
                  <a:pt x="112375" y="10995"/>
                </a:cubicBezTo>
                <a:cubicBezTo>
                  <a:pt x="112604" y="10900"/>
                  <a:pt x="113060" y="10862"/>
                  <a:pt x="112946" y="11033"/>
                </a:cubicBezTo>
                <a:cubicBezTo>
                  <a:pt x="112718" y="10938"/>
                  <a:pt x="112394" y="11014"/>
                  <a:pt x="112223" y="11128"/>
                </a:cubicBezTo>
                <a:cubicBezTo>
                  <a:pt x="112718" y="11204"/>
                  <a:pt x="113479" y="11204"/>
                  <a:pt x="113403" y="11679"/>
                </a:cubicBezTo>
                <a:cubicBezTo>
                  <a:pt x="113327" y="11622"/>
                  <a:pt x="112984" y="11584"/>
                  <a:pt x="112908" y="11736"/>
                </a:cubicBezTo>
                <a:cubicBezTo>
                  <a:pt x="113574" y="11698"/>
                  <a:pt x="114049" y="11775"/>
                  <a:pt x="114601" y="11736"/>
                </a:cubicBezTo>
                <a:cubicBezTo>
                  <a:pt x="114354" y="11508"/>
                  <a:pt x="113802" y="11641"/>
                  <a:pt x="113821" y="11052"/>
                </a:cubicBezTo>
                <a:cubicBezTo>
                  <a:pt x="113688" y="11014"/>
                  <a:pt x="113555" y="11014"/>
                  <a:pt x="113479" y="10900"/>
                </a:cubicBezTo>
                <a:cubicBezTo>
                  <a:pt x="113555" y="10633"/>
                  <a:pt x="113650" y="10025"/>
                  <a:pt x="113992" y="10044"/>
                </a:cubicBezTo>
                <a:close/>
                <a:moveTo>
                  <a:pt x="56740" y="21951"/>
                </a:moveTo>
                <a:cubicBezTo>
                  <a:pt x="57386" y="21722"/>
                  <a:pt x="58318" y="21817"/>
                  <a:pt x="58508" y="21399"/>
                </a:cubicBezTo>
                <a:cubicBezTo>
                  <a:pt x="57672" y="21570"/>
                  <a:pt x="57139" y="21646"/>
                  <a:pt x="56740" y="21951"/>
                </a:cubicBezTo>
                <a:close/>
                <a:moveTo>
                  <a:pt x="64310" y="20239"/>
                </a:moveTo>
                <a:cubicBezTo>
                  <a:pt x="63777" y="20353"/>
                  <a:pt x="63169" y="20391"/>
                  <a:pt x="62617" y="20505"/>
                </a:cubicBezTo>
                <a:cubicBezTo>
                  <a:pt x="61362" y="20752"/>
                  <a:pt x="60087" y="21095"/>
                  <a:pt x="58623" y="21418"/>
                </a:cubicBezTo>
                <a:cubicBezTo>
                  <a:pt x="60886" y="21190"/>
                  <a:pt x="62864" y="20467"/>
                  <a:pt x="65242" y="20144"/>
                </a:cubicBezTo>
                <a:cubicBezTo>
                  <a:pt x="65014" y="19896"/>
                  <a:pt x="64652" y="20163"/>
                  <a:pt x="64329" y="20239"/>
                </a:cubicBezTo>
                <a:close/>
                <a:moveTo>
                  <a:pt x="69179" y="19288"/>
                </a:moveTo>
                <a:cubicBezTo>
                  <a:pt x="68970" y="19155"/>
                  <a:pt x="68475" y="19535"/>
                  <a:pt x="68171" y="19250"/>
                </a:cubicBezTo>
                <a:cubicBezTo>
                  <a:pt x="68209" y="19383"/>
                  <a:pt x="68190" y="19459"/>
                  <a:pt x="68095" y="19535"/>
                </a:cubicBezTo>
                <a:cubicBezTo>
                  <a:pt x="68038" y="19269"/>
                  <a:pt x="68057" y="19478"/>
                  <a:pt x="67981" y="19497"/>
                </a:cubicBezTo>
                <a:cubicBezTo>
                  <a:pt x="67239" y="19820"/>
                  <a:pt x="65793" y="19744"/>
                  <a:pt x="65280" y="20030"/>
                </a:cubicBezTo>
                <a:cubicBezTo>
                  <a:pt x="65489" y="20296"/>
                  <a:pt x="65889" y="20030"/>
                  <a:pt x="66383" y="19953"/>
                </a:cubicBezTo>
                <a:cubicBezTo>
                  <a:pt x="66402" y="20049"/>
                  <a:pt x="66421" y="20125"/>
                  <a:pt x="66478" y="20144"/>
                </a:cubicBezTo>
                <a:cubicBezTo>
                  <a:pt x="66611" y="20087"/>
                  <a:pt x="66935" y="20125"/>
                  <a:pt x="66954" y="19991"/>
                </a:cubicBezTo>
                <a:cubicBezTo>
                  <a:pt x="66840" y="19991"/>
                  <a:pt x="66687" y="20030"/>
                  <a:pt x="66630" y="19953"/>
                </a:cubicBezTo>
                <a:cubicBezTo>
                  <a:pt x="66897" y="19839"/>
                  <a:pt x="66935" y="19991"/>
                  <a:pt x="67087" y="20030"/>
                </a:cubicBezTo>
                <a:cubicBezTo>
                  <a:pt x="67201" y="19896"/>
                  <a:pt x="67619" y="19953"/>
                  <a:pt x="67696" y="19725"/>
                </a:cubicBezTo>
                <a:cubicBezTo>
                  <a:pt x="67715" y="19839"/>
                  <a:pt x="67753" y="19915"/>
                  <a:pt x="67867" y="19896"/>
                </a:cubicBezTo>
                <a:cubicBezTo>
                  <a:pt x="67905" y="19801"/>
                  <a:pt x="67657" y="19763"/>
                  <a:pt x="67829" y="19706"/>
                </a:cubicBezTo>
                <a:cubicBezTo>
                  <a:pt x="68019" y="19782"/>
                  <a:pt x="68494" y="19858"/>
                  <a:pt x="68799" y="19535"/>
                </a:cubicBezTo>
                <a:cubicBezTo>
                  <a:pt x="68799" y="19630"/>
                  <a:pt x="68856" y="19668"/>
                  <a:pt x="68951" y="19668"/>
                </a:cubicBezTo>
                <a:cubicBezTo>
                  <a:pt x="68932" y="19611"/>
                  <a:pt x="68894" y="19535"/>
                  <a:pt x="68970" y="19497"/>
                </a:cubicBezTo>
                <a:cubicBezTo>
                  <a:pt x="68989" y="19554"/>
                  <a:pt x="68989" y="19611"/>
                  <a:pt x="69008" y="19668"/>
                </a:cubicBezTo>
                <a:cubicBezTo>
                  <a:pt x="69350" y="19459"/>
                  <a:pt x="69750" y="19592"/>
                  <a:pt x="70244" y="19345"/>
                </a:cubicBezTo>
                <a:cubicBezTo>
                  <a:pt x="70187" y="19345"/>
                  <a:pt x="70130" y="19364"/>
                  <a:pt x="70111" y="19307"/>
                </a:cubicBezTo>
                <a:cubicBezTo>
                  <a:pt x="70568" y="19307"/>
                  <a:pt x="70568" y="19212"/>
                  <a:pt x="71005" y="19059"/>
                </a:cubicBezTo>
                <a:cubicBezTo>
                  <a:pt x="71081" y="19193"/>
                  <a:pt x="71214" y="19250"/>
                  <a:pt x="71462" y="19174"/>
                </a:cubicBezTo>
                <a:cubicBezTo>
                  <a:pt x="71462" y="19117"/>
                  <a:pt x="71424" y="19040"/>
                  <a:pt x="71481" y="19021"/>
                </a:cubicBezTo>
                <a:cubicBezTo>
                  <a:pt x="71633" y="19307"/>
                  <a:pt x="71595" y="18907"/>
                  <a:pt x="71956" y="19136"/>
                </a:cubicBezTo>
                <a:cubicBezTo>
                  <a:pt x="71842" y="19250"/>
                  <a:pt x="71823" y="19269"/>
                  <a:pt x="71652" y="19193"/>
                </a:cubicBezTo>
                <a:cubicBezTo>
                  <a:pt x="71671" y="19345"/>
                  <a:pt x="71709" y="19478"/>
                  <a:pt x="71880" y="19402"/>
                </a:cubicBezTo>
                <a:cubicBezTo>
                  <a:pt x="71956" y="19364"/>
                  <a:pt x="71861" y="19212"/>
                  <a:pt x="71956" y="19174"/>
                </a:cubicBezTo>
                <a:cubicBezTo>
                  <a:pt x="71994" y="19269"/>
                  <a:pt x="71994" y="19364"/>
                  <a:pt x="72108" y="19307"/>
                </a:cubicBezTo>
                <a:cubicBezTo>
                  <a:pt x="72108" y="19174"/>
                  <a:pt x="71975" y="19212"/>
                  <a:pt x="71994" y="19059"/>
                </a:cubicBezTo>
                <a:cubicBezTo>
                  <a:pt x="72375" y="19098"/>
                  <a:pt x="72679" y="18964"/>
                  <a:pt x="72812" y="18774"/>
                </a:cubicBezTo>
                <a:cubicBezTo>
                  <a:pt x="72831" y="18850"/>
                  <a:pt x="72755" y="18869"/>
                  <a:pt x="72793" y="18945"/>
                </a:cubicBezTo>
                <a:cubicBezTo>
                  <a:pt x="73174" y="18812"/>
                  <a:pt x="73097" y="18774"/>
                  <a:pt x="73478" y="18641"/>
                </a:cubicBezTo>
                <a:cubicBezTo>
                  <a:pt x="73478" y="18736"/>
                  <a:pt x="73573" y="18736"/>
                  <a:pt x="73573" y="18831"/>
                </a:cubicBezTo>
                <a:cubicBezTo>
                  <a:pt x="73440" y="18869"/>
                  <a:pt x="73478" y="18698"/>
                  <a:pt x="73364" y="18717"/>
                </a:cubicBezTo>
                <a:cubicBezTo>
                  <a:pt x="73364" y="18983"/>
                  <a:pt x="73687" y="18850"/>
                  <a:pt x="73801" y="19002"/>
                </a:cubicBezTo>
                <a:cubicBezTo>
                  <a:pt x="73801" y="18869"/>
                  <a:pt x="73668" y="18907"/>
                  <a:pt x="73687" y="18755"/>
                </a:cubicBezTo>
                <a:cubicBezTo>
                  <a:pt x="73782" y="18698"/>
                  <a:pt x="73972" y="18489"/>
                  <a:pt x="74087" y="18603"/>
                </a:cubicBezTo>
                <a:cubicBezTo>
                  <a:pt x="73782" y="18831"/>
                  <a:pt x="74448" y="18451"/>
                  <a:pt x="74258" y="18774"/>
                </a:cubicBezTo>
                <a:cubicBezTo>
                  <a:pt x="74581" y="18413"/>
                  <a:pt x="74638" y="18717"/>
                  <a:pt x="74981" y="18413"/>
                </a:cubicBezTo>
                <a:cubicBezTo>
                  <a:pt x="75000" y="18489"/>
                  <a:pt x="75038" y="18508"/>
                  <a:pt x="75076" y="18546"/>
                </a:cubicBezTo>
                <a:cubicBezTo>
                  <a:pt x="75418" y="18413"/>
                  <a:pt x="76312" y="18166"/>
                  <a:pt x="76274" y="18299"/>
                </a:cubicBezTo>
                <a:cubicBezTo>
                  <a:pt x="77206" y="17956"/>
                  <a:pt x="77339" y="18127"/>
                  <a:pt x="78062" y="17842"/>
                </a:cubicBezTo>
                <a:cubicBezTo>
                  <a:pt x="78024" y="18032"/>
                  <a:pt x="78537" y="17861"/>
                  <a:pt x="78652" y="17671"/>
                </a:cubicBezTo>
                <a:cubicBezTo>
                  <a:pt x="78785" y="17766"/>
                  <a:pt x="78652" y="17728"/>
                  <a:pt x="78613" y="17842"/>
                </a:cubicBezTo>
                <a:cubicBezTo>
                  <a:pt x="78918" y="17842"/>
                  <a:pt x="78785" y="17614"/>
                  <a:pt x="79070" y="17633"/>
                </a:cubicBezTo>
                <a:cubicBezTo>
                  <a:pt x="79089" y="17690"/>
                  <a:pt x="79032" y="17709"/>
                  <a:pt x="79032" y="17747"/>
                </a:cubicBezTo>
                <a:cubicBezTo>
                  <a:pt x="79165" y="17633"/>
                  <a:pt x="79298" y="17709"/>
                  <a:pt x="79317" y="17633"/>
                </a:cubicBezTo>
                <a:cubicBezTo>
                  <a:pt x="79222" y="17652"/>
                  <a:pt x="79260" y="17500"/>
                  <a:pt x="79165" y="17500"/>
                </a:cubicBezTo>
                <a:cubicBezTo>
                  <a:pt x="78861" y="17614"/>
                  <a:pt x="78594" y="17576"/>
                  <a:pt x="78176" y="17766"/>
                </a:cubicBezTo>
                <a:cubicBezTo>
                  <a:pt x="78081" y="17690"/>
                  <a:pt x="77796" y="17652"/>
                  <a:pt x="77491" y="17804"/>
                </a:cubicBezTo>
                <a:cubicBezTo>
                  <a:pt x="77396" y="17804"/>
                  <a:pt x="77434" y="17614"/>
                  <a:pt x="77320" y="17633"/>
                </a:cubicBezTo>
                <a:cubicBezTo>
                  <a:pt x="77339" y="17899"/>
                  <a:pt x="77035" y="17766"/>
                  <a:pt x="76826" y="17956"/>
                </a:cubicBezTo>
                <a:cubicBezTo>
                  <a:pt x="76578" y="17804"/>
                  <a:pt x="76426" y="17899"/>
                  <a:pt x="76103" y="18070"/>
                </a:cubicBezTo>
                <a:cubicBezTo>
                  <a:pt x="76084" y="17975"/>
                  <a:pt x="76027" y="17937"/>
                  <a:pt x="75951" y="17937"/>
                </a:cubicBezTo>
                <a:cubicBezTo>
                  <a:pt x="75970" y="18185"/>
                  <a:pt x="75323" y="17994"/>
                  <a:pt x="75247" y="18146"/>
                </a:cubicBezTo>
                <a:cubicBezTo>
                  <a:pt x="75342" y="17880"/>
                  <a:pt x="74923" y="18261"/>
                  <a:pt x="74904" y="17994"/>
                </a:cubicBezTo>
                <a:cubicBezTo>
                  <a:pt x="74923" y="18108"/>
                  <a:pt x="74904" y="18185"/>
                  <a:pt x="74828" y="18223"/>
                </a:cubicBezTo>
                <a:cubicBezTo>
                  <a:pt x="74847" y="18185"/>
                  <a:pt x="74296" y="18470"/>
                  <a:pt x="74391" y="18223"/>
                </a:cubicBezTo>
                <a:cubicBezTo>
                  <a:pt x="74029" y="18451"/>
                  <a:pt x="73516" y="18451"/>
                  <a:pt x="73154" y="18318"/>
                </a:cubicBezTo>
                <a:cubicBezTo>
                  <a:pt x="73059" y="18375"/>
                  <a:pt x="73097" y="18508"/>
                  <a:pt x="73021" y="18565"/>
                </a:cubicBezTo>
                <a:cubicBezTo>
                  <a:pt x="72070" y="18489"/>
                  <a:pt x="71024" y="19078"/>
                  <a:pt x="69750" y="19059"/>
                </a:cubicBezTo>
                <a:cubicBezTo>
                  <a:pt x="69636" y="19078"/>
                  <a:pt x="69655" y="19155"/>
                  <a:pt x="69598" y="19212"/>
                </a:cubicBezTo>
                <a:cubicBezTo>
                  <a:pt x="69407" y="19212"/>
                  <a:pt x="69407" y="19021"/>
                  <a:pt x="69236" y="19021"/>
                </a:cubicBezTo>
                <a:cubicBezTo>
                  <a:pt x="69179" y="19155"/>
                  <a:pt x="69426" y="19174"/>
                  <a:pt x="69293" y="19212"/>
                </a:cubicBezTo>
                <a:cubicBezTo>
                  <a:pt x="69236" y="19136"/>
                  <a:pt x="69217" y="19250"/>
                  <a:pt x="69179" y="19288"/>
                </a:cubicBezTo>
                <a:close/>
                <a:moveTo>
                  <a:pt x="51832" y="23016"/>
                </a:moveTo>
                <a:cubicBezTo>
                  <a:pt x="51756" y="22978"/>
                  <a:pt x="51604" y="22997"/>
                  <a:pt x="51509" y="22978"/>
                </a:cubicBezTo>
                <a:cubicBezTo>
                  <a:pt x="51433" y="23187"/>
                  <a:pt x="51832" y="23111"/>
                  <a:pt x="51832" y="23016"/>
                </a:cubicBezTo>
                <a:close/>
                <a:moveTo>
                  <a:pt x="47800" y="23986"/>
                </a:moveTo>
                <a:cubicBezTo>
                  <a:pt x="47667" y="24005"/>
                  <a:pt x="47686" y="24081"/>
                  <a:pt x="47648" y="24138"/>
                </a:cubicBezTo>
                <a:cubicBezTo>
                  <a:pt x="44794" y="24671"/>
                  <a:pt x="42550" y="25393"/>
                  <a:pt x="40648" y="25926"/>
                </a:cubicBezTo>
                <a:cubicBezTo>
                  <a:pt x="42265" y="25546"/>
                  <a:pt x="43615" y="25298"/>
                  <a:pt x="44509" y="25032"/>
                </a:cubicBezTo>
                <a:cubicBezTo>
                  <a:pt x="44547" y="25241"/>
                  <a:pt x="44661" y="25032"/>
                  <a:pt x="44699" y="24994"/>
                </a:cubicBezTo>
                <a:cubicBezTo>
                  <a:pt x="44718" y="25089"/>
                  <a:pt x="44775" y="25146"/>
                  <a:pt x="44851" y="25165"/>
                </a:cubicBezTo>
                <a:cubicBezTo>
                  <a:pt x="44985" y="25070"/>
                  <a:pt x="44985" y="25051"/>
                  <a:pt x="45004" y="24975"/>
                </a:cubicBezTo>
                <a:cubicBezTo>
                  <a:pt x="45023" y="25070"/>
                  <a:pt x="45175" y="24975"/>
                  <a:pt x="45213" y="25032"/>
                </a:cubicBezTo>
                <a:cubicBezTo>
                  <a:pt x="45080" y="25089"/>
                  <a:pt x="45327" y="25165"/>
                  <a:pt x="45118" y="25222"/>
                </a:cubicBezTo>
                <a:cubicBezTo>
                  <a:pt x="44832" y="25203"/>
                  <a:pt x="44756" y="25317"/>
                  <a:pt x="44395" y="25374"/>
                </a:cubicBezTo>
                <a:cubicBezTo>
                  <a:pt x="45004" y="25527"/>
                  <a:pt x="46012" y="24937"/>
                  <a:pt x="46639" y="25051"/>
                </a:cubicBezTo>
                <a:cubicBezTo>
                  <a:pt x="46601" y="24956"/>
                  <a:pt x="46697" y="24918"/>
                  <a:pt x="46658" y="24842"/>
                </a:cubicBezTo>
                <a:cubicBezTo>
                  <a:pt x="46221" y="25070"/>
                  <a:pt x="45879" y="24937"/>
                  <a:pt x="45232" y="25203"/>
                </a:cubicBezTo>
                <a:cubicBezTo>
                  <a:pt x="45327" y="25146"/>
                  <a:pt x="45175" y="24956"/>
                  <a:pt x="45308" y="24918"/>
                </a:cubicBezTo>
                <a:cubicBezTo>
                  <a:pt x="45403" y="25203"/>
                  <a:pt x="45726" y="24671"/>
                  <a:pt x="46031" y="24804"/>
                </a:cubicBezTo>
                <a:cubicBezTo>
                  <a:pt x="46031" y="24747"/>
                  <a:pt x="45993" y="24671"/>
                  <a:pt x="46050" y="24652"/>
                </a:cubicBezTo>
                <a:cubicBezTo>
                  <a:pt x="46145" y="24880"/>
                  <a:pt x="46145" y="24709"/>
                  <a:pt x="46297" y="24652"/>
                </a:cubicBezTo>
                <a:cubicBezTo>
                  <a:pt x="46487" y="24575"/>
                  <a:pt x="46373" y="24899"/>
                  <a:pt x="46582" y="24804"/>
                </a:cubicBezTo>
                <a:cubicBezTo>
                  <a:pt x="46620" y="24690"/>
                  <a:pt x="46373" y="24671"/>
                  <a:pt x="46544" y="24595"/>
                </a:cubicBezTo>
                <a:cubicBezTo>
                  <a:pt x="46639" y="24690"/>
                  <a:pt x="46963" y="24518"/>
                  <a:pt x="47153" y="24518"/>
                </a:cubicBezTo>
                <a:cubicBezTo>
                  <a:pt x="47248" y="24556"/>
                  <a:pt x="47210" y="24785"/>
                  <a:pt x="47438" y="24671"/>
                </a:cubicBezTo>
                <a:cubicBezTo>
                  <a:pt x="47419" y="24556"/>
                  <a:pt x="47324" y="24575"/>
                  <a:pt x="47286" y="24537"/>
                </a:cubicBezTo>
                <a:cubicBezTo>
                  <a:pt x="47571" y="24461"/>
                  <a:pt x="48161" y="24309"/>
                  <a:pt x="48370" y="24404"/>
                </a:cubicBezTo>
                <a:cubicBezTo>
                  <a:pt x="48370" y="24347"/>
                  <a:pt x="48370" y="24290"/>
                  <a:pt x="48484" y="24271"/>
                </a:cubicBezTo>
                <a:cubicBezTo>
                  <a:pt x="49055" y="24404"/>
                  <a:pt x="49588" y="24119"/>
                  <a:pt x="50368" y="24024"/>
                </a:cubicBezTo>
                <a:cubicBezTo>
                  <a:pt x="50272" y="24062"/>
                  <a:pt x="50463" y="24404"/>
                  <a:pt x="50482" y="24271"/>
                </a:cubicBezTo>
                <a:cubicBezTo>
                  <a:pt x="50482" y="24176"/>
                  <a:pt x="50329" y="23986"/>
                  <a:pt x="50539" y="23986"/>
                </a:cubicBezTo>
                <a:cubicBezTo>
                  <a:pt x="50501" y="24233"/>
                  <a:pt x="50634" y="24252"/>
                  <a:pt x="50710" y="24499"/>
                </a:cubicBezTo>
                <a:cubicBezTo>
                  <a:pt x="50995" y="24404"/>
                  <a:pt x="51052" y="24347"/>
                  <a:pt x="51204" y="24499"/>
                </a:cubicBezTo>
                <a:cubicBezTo>
                  <a:pt x="51223" y="24385"/>
                  <a:pt x="51071" y="24176"/>
                  <a:pt x="51185" y="24119"/>
                </a:cubicBezTo>
                <a:cubicBezTo>
                  <a:pt x="52060" y="24043"/>
                  <a:pt x="52422" y="23815"/>
                  <a:pt x="53316" y="23758"/>
                </a:cubicBezTo>
                <a:cubicBezTo>
                  <a:pt x="53297" y="23834"/>
                  <a:pt x="53278" y="23891"/>
                  <a:pt x="53221" y="23948"/>
                </a:cubicBezTo>
                <a:cubicBezTo>
                  <a:pt x="53145" y="23777"/>
                  <a:pt x="52878" y="24062"/>
                  <a:pt x="52669" y="23967"/>
                </a:cubicBezTo>
                <a:cubicBezTo>
                  <a:pt x="52745" y="24119"/>
                  <a:pt x="52878" y="24138"/>
                  <a:pt x="52745" y="24328"/>
                </a:cubicBezTo>
                <a:cubicBezTo>
                  <a:pt x="52422" y="24347"/>
                  <a:pt x="52878" y="24062"/>
                  <a:pt x="52574" y="24138"/>
                </a:cubicBezTo>
                <a:cubicBezTo>
                  <a:pt x="52460" y="24176"/>
                  <a:pt x="52612" y="24366"/>
                  <a:pt x="52441" y="24385"/>
                </a:cubicBezTo>
                <a:cubicBezTo>
                  <a:pt x="52308" y="24157"/>
                  <a:pt x="52612" y="24157"/>
                  <a:pt x="52593" y="23967"/>
                </a:cubicBezTo>
                <a:cubicBezTo>
                  <a:pt x="52403" y="23948"/>
                  <a:pt x="52384" y="24043"/>
                  <a:pt x="52117" y="24081"/>
                </a:cubicBezTo>
                <a:cubicBezTo>
                  <a:pt x="52060" y="24309"/>
                  <a:pt x="52384" y="24043"/>
                  <a:pt x="52403" y="24176"/>
                </a:cubicBezTo>
                <a:cubicBezTo>
                  <a:pt x="52136" y="24157"/>
                  <a:pt x="52422" y="24404"/>
                  <a:pt x="52251" y="24423"/>
                </a:cubicBezTo>
                <a:cubicBezTo>
                  <a:pt x="52175" y="24290"/>
                  <a:pt x="51889" y="24252"/>
                  <a:pt x="51908" y="24499"/>
                </a:cubicBezTo>
                <a:cubicBezTo>
                  <a:pt x="51718" y="24385"/>
                  <a:pt x="51623" y="24575"/>
                  <a:pt x="51452" y="24499"/>
                </a:cubicBezTo>
                <a:cubicBezTo>
                  <a:pt x="51490" y="24480"/>
                  <a:pt x="51528" y="24442"/>
                  <a:pt x="51452" y="24442"/>
                </a:cubicBezTo>
                <a:cubicBezTo>
                  <a:pt x="51376" y="24556"/>
                  <a:pt x="51471" y="24499"/>
                  <a:pt x="51490" y="24652"/>
                </a:cubicBezTo>
                <a:cubicBezTo>
                  <a:pt x="52117" y="24461"/>
                  <a:pt x="52783" y="24614"/>
                  <a:pt x="53088" y="24252"/>
                </a:cubicBezTo>
                <a:cubicBezTo>
                  <a:pt x="53107" y="24290"/>
                  <a:pt x="53126" y="24347"/>
                  <a:pt x="53126" y="24404"/>
                </a:cubicBezTo>
                <a:cubicBezTo>
                  <a:pt x="53715" y="24195"/>
                  <a:pt x="54514" y="24138"/>
                  <a:pt x="55009" y="23834"/>
                </a:cubicBezTo>
                <a:cubicBezTo>
                  <a:pt x="55028" y="23891"/>
                  <a:pt x="55009" y="23948"/>
                  <a:pt x="54990" y="23986"/>
                </a:cubicBezTo>
                <a:cubicBezTo>
                  <a:pt x="55066" y="23948"/>
                  <a:pt x="55294" y="23986"/>
                  <a:pt x="55275" y="23872"/>
                </a:cubicBezTo>
                <a:cubicBezTo>
                  <a:pt x="55199" y="23910"/>
                  <a:pt x="55028" y="23777"/>
                  <a:pt x="55180" y="23739"/>
                </a:cubicBezTo>
                <a:cubicBezTo>
                  <a:pt x="55256" y="23815"/>
                  <a:pt x="55351" y="23853"/>
                  <a:pt x="55408" y="23948"/>
                </a:cubicBezTo>
                <a:cubicBezTo>
                  <a:pt x="55579" y="23891"/>
                  <a:pt x="55693" y="23815"/>
                  <a:pt x="55788" y="23720"/>
                </a:cubicBezTo>
                <a:cubicBezTo>
                  <a:pt x="56188" y="23910"/>
                  <a:pt x="56911" y="23434"/>
                  <a:pt x="57272" y="23339"/>
                </a:cubicBezTo>
                <a:cubicBezTo>
                  <a:pt x="57595" y="23244"/>
                  <a:pt x="59098" y="23434"/>
                  <a:pt x="58585" y="22730"/>
                </a:cubicBezTo>
                <a:cubicBezTo>
                  <a:pt x="58699" y="22673"/>
                  <a:pt x="58718" y="22578"/>
                  <a:pt x="58870" y="22559"/>
                </a:cubicBezTo>
                <a:cubicBezTo>
                  <a:pt x="58699" y="22730"/>
                  <a:pt x="58927" y="22864"/>
                  <a:pt x="58794" y="23073"/>
                </a:cubicBezTo>
                <a:cubicBezTo>
                  <a:pt x="59022" y="23054"/>
                  <a:pt x="59136" y="23073"/>
                  <a:pt x="59250" y="22902"/>
                </a:cubicBezTo>
                <a:cubicBezTo>
                  <a:pt x="59517" y="22959"/>
                  <a:pt x="60049" y="22883"/>
                  <a:pt x="60353" y="22788"/>
                </a:cubicBezTo>
                <a:cubicBezTo>
                  <a:pt x="60334" y="22730"/>
                  <a:pt x="60334" y="22673"/>
                  <a:pt x="60315" y="22616"/>
                </a:cubicBezTo>
                <a:cubicBezTo>
                  <a:pt x="60125" y="22616"/>
                  <a:pt x="60087" y="22654"/>
                  <a:pt x="59840" y="22730"/>
                </a:cubicBezTo>
                <a:cubicBezTo>
                  <a:pt x="59783" y="22654"/>
                  <a:pt x="59745" y="22578"/>
                  <a:pt x="59802" y="22521"/>
                </a:cubicBezTo>
                <a:cubicBezTo>
                  <a:pt x="59954" y="22711"/>
                  <a:pt x="59954" y="22635"/>
                  <a:pt x="59973" y="22483"/>
                </a:cubicBezTo>
                <a:cubicBezTo>
                  <a:pt x="60068" y="22654"/>
                  <a:pt x="60068" y="22597"/>
                  <a:pt x="60296" y="22521"/>
                </a:cubicBezTo>
                <a:cubicBezTo>
                  <a:pt x="60392" y="22673"/>
                  <a:pt x="60525" y="22750"/>
                  <a:pt x="60715" y="22750"/>
                </a:cubicBezTo>
                <a:cubicBezTo>
                  <a:pt x="60658" y="22540"/>
                  <a:pt x="60886" y="22711"/>
                  <a:pt x="60962" y="22711"/>
                </a:cubicBezTo>
                <a:cubicBezTo>
                  <a:pt x="60962" y="22597"/>
                  <a:pt x="60810" y="22407"/>
                  <a:pt x="61019" y="22426"/>
                </a:cubicBezTo>
                <a:cubicBezTo>
                  <a:pt x="60905" y="22807"/>
                  <a:pt x="61951" y="22426"/>
                  <a:pt x="61457" y="22388"/>
                </a:cubicBezTo>
                <a:cubicBezTo>
                  <a:pt x="61514" y="22369"/>
                  <a:pt x="61514" y="22331"/>
                  <a:pt x="61571" y="22293"/>
                </a:cubicBezTo>
                <a:cubicBezTo>
                  <a:pt x="61704" y="22521"/>
                  <a:pt x="62008" y="22179"/>
                  <a:pt x="62027" y="22464"/>
                </a:cubicBezTo>
                <a:cubicBezTo>
                  <a:pt x="62160" y="22445"/>
                  <a:pt x="62275" y="22407"/>
                  <a:pt x="62389" y="22388"/>
                </a:cubicBezTo>
                <a:cubicBezTo>
                  <a:pt x="62389" y="22331"/>
                  <a:pt x="62351" y="22255"/>
                  <a:pt x="62427" y="22217"/>
                </a:cubicBezTo>
                <a:cubicBezTo>
                  <a:pt x="62503" y="22407"/>
                  <a:pt x="63169" y="22065"/>
                  <a:pt x="63359" y="22236"/>
                </a:cubicBezTo>
                <a:cubicBezTo>
                  <a:pt x="63359" y="22160"/>
                  <a:pt x="63302" y="22046"/>
                  <a:pt x="63378" y="22008"/>
                </a:cubicBezTo>
                <a:cubicBezTo>
                  <a:pt x="63625" y="22160"/>
                  <a:pt x="63701" y="22103"/>
                  <a:pt x="63625" y="21970"/>
                </a:cubicBezTo>
                <a:cubicBezTo>
                  <a:pt x="63815" y="21932"/>
                  <a:pt x="63720" y="22255"/>
                  <a:pt x="63967" y="22160"/>
                </a:cubicBezTo>
                <a:cubicBezTo>
                  <a:pt x="63929" y="22027"/>
                  <a:pt x="64082" y="22008"/>
                  <a:pt x="64101" y="21913"/>
                </a:cubicBezTo>
                <a:cubicBezTo>
                  <a:pt x="64139" y="21989"/>
                  <a:pt x="64253" y="21913"/>
                  <a:pt x="64291" y="21875"/>
                </a:cubicBezTo>
                <a:cubicBezTo>
                  <a:pt x="64310" y="21970"/>
                  <a:pt x="64367" y="21989"/>
                  <a:pt x="64443" y="22008"/>
                </a:cubicBezTo>
                <a:cubicBezTo>
                  <a:pt x="64595" y="21856"/>
                  <a:pt x="65052" y="21798"/>
                  <a:pt x="65204" y="21779"/>
                </a:cubicBezTo>
                <a:cubicBezTo>
                  <a:pt x="65090" y="21361"/>
                  <a:pt x="65318" y="21437"/>
                  <a:pt x="65033" y="21285"/>
                </a:cubicBezTo>
                <a:cubicBezTo>
                  <a:pt x="65147" y="21304"/>
                  <a:pt x="65280" y="21304"/>
                  <a:pt x="65356" y="21380"/>
                </a:cubicBezTo>
                <a:cubicBezTo>
                  <a:pt x="65356" y="21247"/>
                  <a:pt x="65451" y="21171"/>
                  <a:pt x="65489" y="21076"/>
                </a:cubicBezTo>
                <a:cubicBezTo>
                  <a:pt x="65375" y="21399"/>
                  <a:pt x="65774" y="21285"/>
                  <a:pt x="65641" y="21532"/>
                </a:cubicBezTo>
                <a:cubicBezTo>
                  <a:pt x="65527" y="21532"/>
                  <a:pt x="65565" y="21342"/>
                  <a:pt x="65375" y="21418"/>
                </a:cubicBezTo>
                <a:cubicBezTo>
                  <a:pt x="65261" y="21532"/>
                  <a:pt x="65470" y="21532"/>
                  <a:pt x="65356" y="21589"/>
                </a:cubicBezTo>
                <a:cubicBezTo>
                  <a:pt x="65318" y="21551"/>
                  <a:pt x="65280" y="21551"/>
                  <a:pt x="65223" y="21570"/>
                </a:cubicBezTo>
                <a:cubicBezTo>
                  <a:pt x="65318" y="21837"/>
                  <a:pt x="65603" y="21703"/>
                  <a:pt x="65812" y="21703"/>
                </a:cubicBezTo>
                <a:cubicBezTo>
                  <a:pt x="65755" y="21494"/>
                  <a:pt x="65927" y="21646"/>
                  <a:pt x="66041" y="21608"/>
                </a:cubicBezTo>
                <a:cubicBezTo>
                  <a:pt x="66098" y="21475"/>
                  <a:pt x="65850" y="21437"/>
                  <a:pt x="66003" y="21399"/>
                </a:cubicBezTo>
                <a:cubicBezTo>
                  <a:pt x="66174" y="21456"/>
                  <a:pt x="66402" y="21608"/>
                  <a:pt x="66079" y="21494"/>
                </a:cubicBezTo>
                <a:cubicBezTo>
                  <a:pt x="66459" y="21722"/>
                  <a:pt x="66592" y="21380"/>
                  <a:pt x="66783" y="21285"/>
                </a:cubicBezTo>
                <a:cubicBezTo>
                  <a:pt x="66897" y="21361"/>
                  <a:pt x="66802" y="21342"/>
                  <a:pt x="66821" y="21494"/>
                </a:cubicBezTo>
                <a:cubicBezTo>
                  <a:pt x="67258" y="21285"/>
                  <a:pt x="67410" y="21228"/>
                  <a:pt x="67753" y="21456"/>
                </a:cubicBezTo>
                <a:cubicBezTo>
                  <a:pt x="67638" y="21133"/>
                  <a:pt x="67581" y="21190"/>
                  <a:pt x="67505" y="20847"/>
                </a:cubicBezTo>
                <a:cubicBezTo>
                  <a:pt x="67277" y="20847"/>
                  <a:pt x="67448" y="21076"/>
                  <a:pt x="67239" y="21076"/>
                </a:cubicBezTo>
                <a:cubicBezTo>
                  <a:pt x="67144" y="21038"/>
                  <a:pt x="67163" y="20885"/>
                  <a:pt x="67239" y="20809"/>
                </a:cubicBezTo>
                <a:cubicBezTo>
                  <a:pt x="67448" y="20828"/>
                  <a:pt x="67524" y="20752"/>
                  <a:pt x="67715" y="20695"/>
                </a:cubicBezTo>
                <a:cubicBezTo>
                  <a:pt x="67715" y="20733"/>
                  <a:pt x="67619" y="20943"/>
                  <a:pt x="67772" y="20904"/>
                </a:cubicBezTo>
                <a:cubicBezTo>
                  <a:pt x="67791" y="20752"/>
                  <a:pt x="67848" y="20828"/>
                  <a:pt x="68000" y="20809"/>
                </a:cubicBezTo>
                <a:cubicBezTo>
                  <a:pt x="68038" y="20600"/>
                  <a:pt x="67791" y="20809"/>
                  <a:pt x="67791" y="20695"/>
                </a:cubicBezTo>
                <a:cubicBezTo>
                  <a:pt x="67867" y="20676"/>
                  <a:pt x="67943" y="20657"/>
                  <a:pt x="68019" y="20638"/>
                </a:cubicBezTo>
                <a:cubicBezTo>
                  <a:pt x="68152" y="20943"/>
                  <a:pt x="68076" y="20657"/>
                  <a:pt x="68209" y="20600"/>
                </a:cubicBezTo>
                <a:cubicBezTo>
                  <a:pt x="68190" y="20847"/>
                  <a:pt x="68380" y="20467"/>
                  <a:pt x="68456" y="20657"/>
                </a:cubicBezTo>
                <a:cubicBezTo>
                  <a:pt x="68437" y="20828"/>
                  <a:pt x="68361" y="20962"/>
                  <a:pt x="68304" y="21114"/>
                </a:cubicBezTo>
                <a:cubicBezTo>
                  <a:pt x="68513" y="21114"/>
                  <a:pt x="68609" y="21209"/>
                  <a:pt x="68723" y="21019"/>
                </a:cubicBezTo>
                <a:cubicBezTo>
                  <a:pt x="68837" y="21171"/>
                  <a:pt x="68970" y="21057"/>
                  <a:pt x="69198" y="21133"/>
                </a:cubicBezTo>
                <a:cubicBezTo>
                  <a:pt x="69122" y="21019"/>
                  <a:pt x="69046" y="20924"/>
                  <a:pt x="69179" y="20809"/>
                </a:cubicBezTo>
                <a:cubicBezTo>
                  <a:pt x="69198" y="20866"/>
                  <a:pt x="69255" y="20866"/>
                  <a:pt x="69274" y="20904"/>
                </a:cubicBezTo>
                <a:cubicBezTo>
                  <a:pt x="69236" y="20924"/>
                  <a:pt x="69160" y="20924"/>
                  <a:pt x="69160" y="20981"/>
                </a:cubicBezTo>
                <a:cubicBezTo>
                  <a:pt x="69236" y="20981"/>
                  <a:pt x="69331" y="20943"/>
                  <a:pt x="69350" y="21000"/>
                </a:cubicBezTo>
                <a:cubicBezTo>
                  <a:pt x="69331" y="21057"/>
                  <a:pt x="69350" y="21133"/>
                  <a:pt x="69217" y="21247"/>
                </a:cubicBezTo>
                <a:cubicBezTo>
                  <a:pt x="69445" y="21190"/>
                  <a:pt x="69369" y="21152"/>
                  <a:pt x="69579" y="21152"/>
                </a:cubicBezTo>
                <a:cubicBezTo>
                  <a:pt x="69579" y="20924"/>
                  <a:pt x="69445" y="20885"/>
                  <a:pt x="69369" y="20771"/>
                </a:cubicBezTo>
                <a:cubicBezTo>
                  <a:pt x="69541" y="20866"/>
                  <a:pt x="69483" y="20695"/>
                  <a:pt x="69579" y="20619"/>
                </a:cubicBezTo>
                <a:cubicBezTo>
                  <a:pt x="69674" y="20809"/>
                  <a:pt x="69598" y="21133"/>
                  <a:pt x="69807" y="21323"/>
                </a:cubicBezTo>
                <a:cubicBezTo>
                  <a:pt x="69617" y="21095"/>
                  <a:pt x="70054" y="21190"/>
                  <a:pt x="70054" y="21057"/>
                </a:cubicBezTo>
                <a:cubicBezTo>
                  <a:pt x="69788" y="21114"/>
                  <a:pt x="70092" y="20847"/>
                  <a:pt x="70111" y="20771"/>
                </a:cubicBezTo>
                <a:cubicBezTo>
                  <a:pt x="70263" y="20733"/>
                  <a:pt x="70320" y="20809"/>
                  <a:pt x="70435" y="20809"/>
                </a:cubicBezTo>
                <a:cubicBezTo>
                  <a:pt x="70435" y="20714"/>
                  <a:pt x="70320" y="20695"/>
                  <a:pt x="70396" y="20657"/>
                </a:cubicBezTo>
                <a:cubicBezTo>
                  <a:pt x="70511" y="20714"/>
                  <a:pt x="70492" y="20847"/>
                  <a:pt x="70396" y="20924"/>
                </a:cubicBezTo>
                <a:cubicBezTo>
                  <a:pt x="70339" y="20828"/>
                  <a:pt x="70054" y="20981"/>
                  <a:pt x="70130" y="21095"/>
                </a:cubicBezTo>
                <a:cubicBezTo>
                  <a:pt x="70377" y="21076"/>
                  <a:pt x="70511" y="20981"/>
                  <a:pt x="70720" y="20924"/>
                </a:cubicBezTo>
                <a:cubicBezTo>
                  <a:pt x="70644" y="20790"/>
                  <a:pt x="70606" y="20714"/>
                  <a:pt x="70701" y="20600"/>
                </a:cubicBezTo>
                <a:cubicBezTo>
                  <a:pt x="70815" y="20638"/>
                  <a:pt x="71043" y="20600"/>
                  <a:pt x="71138" y="20562"/>
                </a:cubicBezTo>
                <a:cubicBezTo>
                  <a:pt x="71043" y="20600"/>
                  <a:pt x="71195" y="20790"/>
                  <a:pt x="71062" y="20828"/>
                </a:cubicBezTo>
                <a:cubicBezTo>
                  <a:pt x="70929" y="20828"/>
                  <a:pt x="70777" y="20809"/>
                  <a:pt x="70796" y="21000"/>
                </a:cubicBezTo>
                <a:cubicBezTo>
                  <a:pt x="71119" y="20962"/>
                  <a:pt x="71386" y="20828"/>
                  <a:pt x="71576" y="20828"/>
                </a:cubicBezTo>
                <a:cubicBezTo>
                  <a:pt x="71538" y="20733"/>
                  <a:pt x="71633" y="20714"/>
                  <a:pt x="71652" y="20657"/>
                </a:cubicBezTo>
                <a:cubicBezTo>
                  <a:pt x="71519" y="20733"/>
                  <a:pt x="71367" y="20771"/>
                  <a:pt x="71233" y="20695"/>
                </a:cubicBezTo>
                <a:cubicBezTo>
                  <a:pt x="71348" y="20505"/>
                  <a:pt x="71062" y="20391"/>
                  <a:pt x="70891" y="20562"/>
                </a:cubicBezTo>
                <a:cubicBezTo>
                  <a:pt x="70682" y="20448"/>
                  <a:pt x="71024" y="20220"/>
                  <a:pt x="70758" y="20258"/>
                </a:cubicBezTo>
                <a:cubicBezTo>
                  <a:pt x="70739" y="20391"/>
                  <a:pt x="70587" y="20467"/>
                  <a:pt x="70511" y="20581"/>
                </a:cubicBezTo>
                <a:cubicBezTo>
                  <a:pt x="70396" y="20391"/>
                  <a:pt x="70206" y="20695"/>
                  <a:pt x="70130" y="20505"/>
                </a:cubicBezTo>
                <a:cubicBezTo>
                  <a:pt x="70016" y="20353"/>
                  <a:pt x="70320" y="20429"/>
                  <a:pt x="70206" y="20277"/>
                </a:cubicBezTo>
                <a:cubicBezTo>
                  <a:pt x="70092" y="20296"/>
                  <a:pt x="69921" y="20391"/>
                  <a:pt x="69940" y="20220"/>
                </a:cubicBezTo>
                <a:cubicBezTo>
                  <a:pt x="70073" y="20163"/>
                  <a:pt x="70168" y="20334"/>
                  <a:pt x="70111" y="20144"/>
                </a:cubicBezTo>
                <a:cubicBezTo>
                  <a:pt x="69978" y="20068"/>
                  <a:pt x="69997" y="20182"/>
                  <a:pt x="69826" y="20258"/>
                </a:cubicBezTo>
                <a:cubicBezTo>
                  <a:pt x="69826" y="20182"/>
                  <a:pt x="69902" y="20106"/>
                  <a:pt x="69788" y="20106"/>
                </a:cubicBezTo>
                <a:cubicBezTo>
                  <a:pt x="69788" y="20163"/>
                  <a:pt x="69712" y="20182"/>
                  <a:pt x="69617" y="20182"/>
                </a:cubicBezTo>
                <a:cubicBezTo>
                  <a:pt x="69788" y="20353"/>
                  <a:pt x="69750" y="20543"/>
                  <a:pt x="69845" y="20619"/>
                </a:cubicBezTo>
                <a:cubicBezTo>
                  <a:pt x="69883" y="20562"/>
                  <a:pt x="69940" y="20486"/>
                  <a:pt x="69978" y="20429"/>
                </a:cubicBezTo>
                <a:cubicBezTo>
                  <a:pt x="70073" y="20600"/>
                  <a:pt x="70016" y="20657"/>
                  <a:pt x="69997" y="20809"/>
                </a:cubicBezTo>
                <a:cubicBezTo>
                  <a:pt x="69864" y="20847"/>
                  <a:pt x="69997" y="20562"/>
                  <a:pt x="69788" y="20695"/>
                </a:cubicBezTo>
                <a:cubicBezTo>
                  <a:pt x="69636" y="20790"/>
                  <a:pt x="69940" y="20866"/>
                  <a:pt x="69788" y="20962"/>
                </a:cubicBezTo>
                <a:cubicBezTo>
                  <a:pt x="69693" y="20695"/>
                  <a:pt x="69598" y="20505"/>
                  <a:pt x="69674" y="20391"/>
                </a:cubicBezTo>
                <a:cubicBezTo>
                  <a:pt x="69598" y="20410"/>
                  <a:pt x="69541" y="20410"/>
                  <a:pt x="69483" y="20429"/>
                </a:cubicBezTo>
                <a:cubicBezTo>
                  <a:pt x="69522" y="20334"/>
                  <a:pt x="69636" y="20239"/>
                  <a:pt x="69483" y="20163"/>
                </a:cubicBezTo>
                <a:cubicBezTo>
                  <a:pt x="69369" y="20239"/>
                  <a:pt x="69141" y="20277"/>
                  <a:pt x="69027" y="20372"/>
                </a:cubicBezTo>
                <a:cubicBezTo>
                  <a:pt x="69008" y="20277"/>
                  <a:pt x="68951" y="20201"/>
                  <a:pt x="68875" y="20182"/>
                </a:cubicBezTo>
                <a:cubicBezTo>
                  <a:pt x="68799" y="20315"/>
                  <a:pt x="68742" y="20353"/>
                  <a:pt x="68742" y="20429"/>
                </a:cubicBezTo>
                <a:cubicBezTo>
                  <a:pt x="68589" y="20467"/>
                  <a:pt x="68418" y="20201"/>
                  <a:pt x="68342" y="20353"/>
                </a:cubicBezTo>
                <a:cubicBezTo>
                  <a:pt x="68475" y="20372"/>
                  <a:pt x="68647" y="20467"/>
                  <a:pt x="68456" y="20543"/>
                </a:cubicBezTo>
                <a:cubicBezTo>
                  <a:pt x="68494" y="20372"/>
                  <a:pt x="68190" y="20334"/>
                  <a:pt x="68171" y="20448"/>
                </a:cubicBezTo>
                <a:cubicBezTo>
                  <a:pt x="68247" y="20429"/>
                  <a:pt x="68323" y="20429"/>
                  <a:pt x="68323" y="20524"/>
                </a:cubicBezTo>
                <a:cubicBezTo>
                  <a:pt x="68095" y="20486"/>
                  <a:pt x="68076" y="20733"/>
                  <a:pt x="67829" y="20581"/>
                </a:cubicBezTo>
                <a:cubicBezTo>
                  <a:pt x="67905" y="20581"/>
                  <a:pt x="68190" y="20486"/>
                  <a:pt x="68000" y="20486"/>
                </a:cubicBezTo>
                <a:cubicBezTo>
                  <a:pt x="67848" y="20505"/>
                  <a:pt x="67505" y="20752"/>
                  <a:pt x="67619" y="20505"/>
                </a:cubicBezTo>
                <a:cubicBezTo>
                  <a:pt x="67429" y="20505"/>
                  <a:pt x="67581" y="20695"/>
                  <a:pt x="67429" y="20714"/>
                </a:cubicBezTo>
                <a:cubicBezTo>
                  <a:pt x="67410" y="20581"/>
                  <a:pt x="67372" y="20467"/>
                  <a:pt x="67239" y="20486"/>
                </a:cubicBezTo>
                <a:cubicBezTo>
                  <a:pt x="67334" y="20733"/>
                  <a:pt x="66992" y="20600"/>
                  <a:pt x="66878" y="20790"/>
                </a:cubicBezTo>
                <a:cubicBezTo>
                  <a:pt x="66973" y="20676"/>
                  <a:pt x="66744" y="20600"/>
                  <a:pt x="66859" y="20467"/>
                </a:cubicBezTo>
                <a:cubicBezTo>
                  <a:pt x="66763" y="20619"/>
                  <a:pt x="66611" y="20752"/>
                  <a:pt x="66459" y="20866"/>
                </a:cubicBezTo>
                <a:cubicBezTo>
                  <a:pt x="66402" y="20657"/>
                  <a:pt x="66554" y="20638"/>
                  <a:pt x="66307" y="20752"/>
                </a:cubicBezTo>
                <a:cubicBezTo>
                  <a:pt x="66364" y="20657"/>
                  <a:pt x="66307" y="20581"/>
                  <a:pt x="66193" y="20562"/>
                </a:cubicBezTo>
                <a:cubicBezTo>
                  <a:pt x="66136" y="20676"/>
                  <a:pt x="65831" y="20562"/>
                  <a:pt x="65793" y="20429"/>
                </a:cubicBezTo>
                <a:cubicBezTo>
                  <a:pt x="65014" y="20524"/>
                  <a:pt x="64139" y="20828"/>
                  <a:pt x="63226" y="20981"/>
                </a:cubicBezTo>
                <a:cubicBezTo>
                  <a:pt x="62978" y="21019"/>
                  <a:pt x="62712" y="20943"/>
                  <a:pt x="62465" y="20981"/>
                </a:cubicBezTo>
                <a:cubicBezTo>
                  <a:pt x="62332" y="21019"/>
                  <a:pt x="62179" y="21152"/>
                  <a:pt x="62008" y="21190"/>
                </a:cubicBezTo>
                <a:cubicBezTo>
                  <a:pt x="61818" y="21228"/>
                  <a:pt x="61609" y="21171"/>
                  <a:pt x="61457" y="21209"/>
                </a:cubicBezTo>
                <a:cubicBezTo>
                  <a:pt x="61305" y="21247"/>
                  <a:pt x="61209" y="21399"/>
                  <a:pt x="61076" y="21456"/>
                </a:cubicBezTo>
                <a:cubicBezTo>
                  <a:pt x="60315" y="21684"/>
                  <a:pt x="59574" y="21475"/>
                  <a:pt x="58851" y="21875"/>
                </a:cubicBezTo>
                <a:cubicBezTo>
                  <a:pt x="58889" y="21856"/>
                  <a:pt x="58965" y="21875"/>
                  <a:pt x="58984" y="21913"/>
                </a:cubicBezTo>
                <a:cubicBezTo>
                  <a:pt x="58718" y="21894"/>
                  <a:pt x="58432" y="21951"/>
                  <a:pt x="58527" y="22103"/>
                </a:cubicBezTo>
                <a:cubicBezTo>
                  <a:pt x="58489" y="22008"/>
                  <a:pt x="58337" y="22084"/>
                  <a:pt x="58356" y="21932"/>
                </a:cubicBezTo>
                <a:cubicBezTo>
                  <a:pt x="57595" y="22122"/>
                  <a:pt x="56968" y="22217"/>
                  <a:pt x="56720" y="22502"/>
                </a:cubicBezTo>
                <a:cubicBezTo>
                  <a:pt x="56720" y="22445"/>
                  <a:pt x="56701" y="22407"/>
                  <a:pt x="56701" y="22350"/>
                </a:cubicBezTo>
                <a:cubicBezTo>
                  <a:pt x="56511" y="22502"/>
                  <a:pt x="56435" y="22426"/>
                  <a:pt x="56245" y="22559"/>
                </a:cubicBezTo>
                <a:cubicBezTo>
                  <a:pt x="56074" y="22502"/>
                  <a:pt x="56321" y="22369"/>
                  <a:pt x="56093" y="22426"/>
                </a:cubicBezTo>
                <a:cubicBezTo>
                  <a:pt x="55941" y="22464"/>
                  <a:pt x="56188" y="22502"/>
                  <a:pt x="56131" y="22635"/>
                </a:cubicBezTo>
                <a:cubicBezTo>
                  <a:pt x="56017" y="22521"/>
                  <a:pt x="55979" y="22769"/>
                  <a:pt x="55884" y="22635"/>
                </a:cubicBezTo>
                <a:cubicBezTo>
                  <a:pt x="55960" y="22616"/>
                  <a:pt x="56017" y="22578"/>
                  <a:pt x="55979" y="22502"/>
                </a:cubicBezTo>
                <a:cubicBezTo>
                  <a:pt x="55807" y="22521"/>
                  <a:pt x="55788" y="22635"/>
                  <a:pt x="55712" y="22711"/>
                </a:cubicBezTo>
                <a:cubicBezTo>
                  <a:pt x="55275" y="22521"/>
                  <a:pt x="54837" y="22826"/>
                  <a:pt x="54495" y="22883"/>
                </a:cubicBezTo>
                <a:cubicBezTo>
                  <a:pt x="53848" y="22959"/>
                  <a:pt x="53240" y="23016"/>
                  <a:pt x="52365" y="23168"/>
                </a:cubicBezTo>
                <a:cubicBezTo>
                  <a:pt x="52403" y="23624"/>
                  <a:pt x="51528" y="23339"/>
                  <a:pt x="51109" y="23663"/>
                </a:cubicBezTo>
                <a:cubicBezTo>
                  <a:pt x="51071" y="23605"/>
                  <a:pt x="51014" y="23586"/>
                  <a:pt x="51071" y="23510"/>
                </a:cubicBezTo>
                <a:cubicBezTo>
                  <a:pt x="50995" y="23567"/>
                  <a:pt x="50748" y="23510"/>
                  <a:pt x="50786" y="23624"/>
                </a:cubicBezTo>
                <a:cubicBezTo>
                  <a:pt x="50824" y="23624"/>
                  <a:pt x="50900" y="23605"/>
                  <a:pt x="50919" y="23663"/>
                </a:cubicBezTo>
                <a:cubicBezTo>
                  <a:pt x="50558" y="23910"/>
                  <a:pt x="50082" y="23796"/>
                  <a:pt x="49740" y="24024"/>
                </a:cubicBezTo>
                <a:cubicBezTo>
                  <a:pt x="49664" y="23815"/>
                  <a:pt x="49531" y="24081"/>
                  <a:pt x="49397" y="23929"/>
                </a:cubicBezTo>
                <a:cubicBezTo>
                  <a:pt x="49359" y="23986"/>
                  <a:pt x="49302" y="24062"/>
                  <a:pt x="49264" y="24119"/>
                </a:cubicBezTo>
                <a:cubicBezTo>
                  <a:pt x="49093" y="23853"/>
                  <a:pt x="48846" y="24328"/>
                  <a:pt x="48446" y="24081"/>
                </a:cubicBezTo>
                <a:cubicBezTo>
                  <a:pt x="48332" y="24347"/>
                  <a:pt x="47705" y="24138"/>
                  <a:pt x="47800" y="24005"/>
                </a:cubicBezTo>
                <a:close/>
                <a:moveTo>
                  <a:pt x="67981" y="21228"/>
                </a:moveTo>
                <a:cubicBezTo>
                  <a:pt x="67962" y="21095"/>
                  <a:pt x="67924" y="20981"/>
                  <a:pt x="67848" y="20924"/>
                </a:cubicBezTo>
                <a:cubicBezTo>
                  <a:pt x="67734" y="20943"/>
                  <a:pt x="67734" y="21019"/>
                  <a:pt x="67619" y="21038"/>
                </a:cubicBezTo>
                <a:cubicBezTo>
                  <a:pt x="67676" y="21171"/>
                  <a:pt x="67791" y="21228"/>
                  <a:pt x="67981" y="21228"/>
                </a:cubicBezTo>
                <a:close/>
                <a:moveTo>
                  <a:pt x="65889" y="20277"/>
                </a:moveTo>
                <a:cubicBezTo>
                  <a:pt x="66098" y="20239"/>
                  <a:pt x="66269" y="20182"/>
                  <a:pt x="66345" y="20068"/>
                </a:cubicBezTo>
                <a:cubicBezTo>
                  <a:pt x="66060" y="20106"/>
                  <a:pt x="66003" y="20087"/>
                  <a:pt x="65889" y="20277"/>
                </a:cubicBezTo>
                <a:close/>
                <a:moveTo>
                  <a:pt x="67981" y="20087"/>
                </a:moveTo>
                <a:cubicBezTo>
                  <a:pt x="68418" y="19915"/>
                  <a:pt x="68551" y="20087"/>
                  <a:pt x="68856" y="19839"/>
                </a:cubicBezTo>
                <a:cubicBezTo>
                  <a:pt x="68685" y="19782"/>
                  <a:pt x="68666" y="19934"/>
                  <a:pt x="68532" y="19801"/>
                </a:cubicBezTo>
                <a:cubicBezTo>
                  <a:pt x="68570" y="20011"/>
                  <a:pt x="67981" y="19744"/>
                  <a:pt x="67981" y="20087"/>
                </a:cubicBezTo>
                <a:close/>
                <a:moveTo>
                  <a:pt x="68970" y="19763"/>
                </a:moveTo>
                <a:cubicBezTo>
                  <a:pt x="68989" y="19820"/>
                  <a:pt x="68989" y="19877"/>
                  <a:pt x="69008" y="19915"/>
                </a:cubicBezTo>
                <a:cubicBezTo>
                  <a:pt x="69141" y="20068"/>
                  <a:pt x="69198" y="19668"/>
                  <a:pt x="69255" y="19915"/>
                </a:cubicBezTo>
                <a:cubicBezTo>
                  <a:pt x="69445" y="19877"/>
                  <a:pt x="69464" y="19744"/>
                  <a:pt x="69560" y="19630"/>
                </a:cubicBezTo>
                <a:cubicBezTo>
                  <a:pt x="69598" y="19668"/>
                  <a:pt x="69636" y="19687"/>
                  <a:pt x="69693" y="19668"/>
                </a:cubicBezTo>
                <a:cubicBezTo>
                  <a:pt x="69541" y="19421"/>
                  <a:pt x="69255" y="19915"/>
                  <a:pt x="68970" y="19763"/>
                </a:cubicBezTo>
                <a:close/>
                <a:moveTo>
                  <a:pt x="79584" y="17614"/>
                </a:moveTo>
                <a:cubicBezTo>
                  <a:pt x="79660" y="17614"/>
                  <a:pt x="79736" y="17595"/>
                  <a:pt x="79812" y="17576"/>
                </a:cubicBezTo>
                <a:cubicBezTo>
                  <a:pt x="79717" y="17462"/>
                  <a:pt x="79812" y="17405"/>
                  <a:pt x="79717" y="17386"/>
                </a:cubicBezTo>
                <a:cubicBezTo>
                  <a:pt x="79717" y="17481"/>
                  <a:pt x="79488" y="17462"/>
                  <a:pt x="79584" y="17633"/>
                </a:cubicBezTo>
                <a:close/>
                <a:moveTo>
                  <a:pt x="66554" y="20448"/>
                </a:moveTo>
                <a:cubicBezTo>
                  <a:pt x="66554" y="20277"/>
                  <a:pt x="66383" y="20315"/>
                  <a:pt x="66212" y="20353"/>
                </a:cubicBezTo>
                <a:cubicBezTo>
                  <a:pt x="66212" y="20562"/>
                  <a:pt x="66497" y="20353"/>
                  <a:pt x="66554" y="20448"/>
                </a:cubicBezTo>
                <a:close/>
                <a:moveTo>
                  <a:pt x="67182" y="20201"/>
                </a:moveTo>
                <a:cubicBezTo>
                  <a:pt x="67296" y="20258"/>
                  <a:pt x="67791" y="20163"/>
                  <a:pt x="67600" y="20068"/>
                </a:cubicBezTo>
                <a:cubicBezTo>
                  <a:pt x="67581" y="20201"/>
                  <a:pt x="67296" y="20030"/>
                  <a:pt x="67182" y="20201"/>
                </a:cubicBezTo>
                <a:close/>
                <a:moveTo>
                  <a:pt x="83064" y="16967"/>
                </a:moveTo>
                <a:cubicBezTo>
                  <a:pt x="83083" y="17005"/>
                  <a:pt x="83102" y="17081"/>
                  <a:pt x="83159" y="17062"/>
                </a:cubicBezTo>
                <a:cubicBezTo>
                  <a:pt x="83140" y="17005"/>
                  <a:pt x="83121" y="16929"/>
                  <a:pt x="83102" y="16853"/>
                </a:cubicBezTo>
                <a:cubicBezTo>
                  <a:pt x="82988" y="16891"/>
                  <a:pt x="82969" y="16834"/>
                  <a:pt x="82855" y="16853"/>
                </a:cubicBezTo>
                <a:cubicBezTo>
                  <a:pt x="82855" y="17024"/>
                  <a:pt x="82988" y="17100"/>
                  <a:pt x="83064" y="16967"/>
                </a:cubicBezTo>
                <a:close/>
                <a:moveTo>
                  <a:pt x="82798" y="16929"/>
                </a:moveTo>
                <a:cubicBezTo>
                  <a:pt x="82627" y="17024"/>
                  <a:pt x="82551" y="16948"/>
                  <a:pt x="82456" y="17043"/>
                </a:cubicBezTo>
                <a:cubicBezTo>
                  <a:pt x="82513" y="17081"/>
                  <a:pt x="82912" y="17100"/>
                  <a:pt x="82798" y="16929"/>
                </a:cubicBezTo>
                <a:close/>
                <a:moveTo>
                  <a:pt x="83445" y="17005"/>
                </a:moveTo>
                <a:cubicBezTo>
                  <a:pt x="83445" y="16929"/>
                  <a:pt x="83521" y="16891"/>
                  <a:pt x="83464" y="16777"/>
                </a:cubicBezTo>
                <a:cubicBezTo>
                  <a:pt x="83388" y="16796"/>
                  <a:pt x="83312" y="16815"/>
                  <a:pt x="83217" y="16834"/>
                </a:cubicBezTo>
                <a:cubicBezTo>
                  <a:pt x="83236" y="16967"/>
                  <a:pt x="83388" y="16929"/>
                  <a:pt x="83445" y="17005"/>
                </a:cubicBezTo>
                <a:close/>
                <a:moveTo>
                  <a:pt x="83635" y="16967"/>
                </a:moveTo>
                <a:cubicBezTo>
                  <a:pt x="83711" y="16948"/>
                  <a:pt x="83787" y="16929"/>
                  <a:pt x="83863" y="16910"/>
                </a:cubicBezTo>
                <a:cubicBezTo>
                  <a:pt x="83806" y="16796"/>
                  <a:pt x="83730" y="16758"/>
                  <a:pt x="83578" y="16758"/>
                </a:cubicBezTo>
                <a:cubicBezTo>
                  <a:pt x="83597" y="16834"/>
                  <a:pt x="83616" y="16891"/>
                  <a:pt x="83635" y="16967"/>
                </a:cubicBezTo>
                <a:close/>
                <a:moveTo>
                  <a:pt x="84282" y="16758"/>
                </a:moveTo>
                <a:cubicBezTo>
                  <a:pt x="84377" y="16758"/>
                  <a:pt x="84529" y="16815"/>
                  <a:pt x="84643" y="16682"/>
                </a:cubicBezTo>
                <a:cubicBezTo>
                  <a:pt x="84548" y="16644"/>
                  <a:pt x="84282" y="16568"/>
                  <a:pt x="84282" y="16758"/>
                </a:cubicBezTo>
                <a:close/>
                <a:moveTo>
                  <a:pt x="43767" y="25622"/>
                </a:moveTo>
                <a:cubicBezTo>
                  <a:pt x="43977" y="25717"/>
                  <a:pt x="44414" y="25089"/>
                  <a:pt x="43691" y="25584"/>
                </a:cubicBezTo>
                <a:cubicBezTo>
                  <a:pt x="43653" y="25603"/>
                  <a:pt x="43767" y="25622"/>
                  <a:pt x="43767" y="25622"/>
                </a:cubicBezTo>
                <a:close/>
                <a:moveTo>
                  <a:pt x="70606" y="20068"/>
                </a:moveTo>
                <a:cubicBezTo>
                  <a:pt x="70625" y="20087"/>
                  <a:pt x="70625" y="20163"/>
                  <a:pt x="70682" y="20144"/>
                </a:cubicBezTo>
                <a:cubicBezTo>
                  <a:pt x="70701" y="19877"/>
                  <a:pt x="70054" y="20182"/>
                  <a:pt x="70377" y="19896"/>
                </a:cubicBezTo>
                <a:cubicBezTo>
                  <a:pt x="69959" y="20068"/>
                  <a:pt x="70377" y="20372"/>
                  <a:pt x="70606" y="20068"/>
                </a:cubicBezTo>
                <a:close/>
                <a:moveTo>
                  <a:pt x="72641" y="19402"/>
                </a:moveTo>
                <a:cubicBezTo>
                  <a:pt x="72812" y="19573"/>
                  <a:pt x="72641" y="19744"/>
                  <a:pt x="72432" y="19611"/>
                </a:cubicBezTo>
                <a:cubicBezTo>
                  <a:pt x="72470" y="19687"/>
                  <a:pt x="72451" y="19801"/>
                  <a:pt x="72546" y="19801"/>
                </a:cubicBezTo>
                <a:cubicBezTo>
                  <a:pt x="72527" y="19706"/>
                  <a:pt x="72812" y="19801"/>
                  <a:pt x="72964" y="19706"/>
                </a:cubicBezTo>
                <a:cubicBezTo>
                  <a:pt x="73288" y="20125"/>
                  <a:pt x="73402" y="19991"/>
                  <a:pt x="73820" y="20182"/>
                </a:cubicBezTo>
                <a:cubicBezTo>
                  <a:pt x="73801" y="20087"/>
                  <a:pt x="73782" y="20011"/>
                  <a:pt x="73763" y="19915"/>
                </a:cubicBezTo>
                <a:cubicBezTo>
                  <a:pt x="73573" y="19991"/>
                  <a:pt x="73516" y="20068"/>
                  <a:pt x="73554" y="19858"/>
                </a:cubicBezTo>
                <a:cubicBezTo>
                  <a:pt x="73326" y="19915"/>
                  <a:pt x="73135" y="19915"/>
                  <a:pt x="73040" y="19801"/>
                </a:cubicBezTo>
                <a:cubicBezTo>
                  <a:pt x="73097" y="19782"/>
                  <a:pt x="73212" y="19573"/>
                  <a:pt x="73059" y="19573"/>
                </a:cubicBezTo>
                <a:cubicBezTo>
                  <a:pt x="73059" y="19630"/>
                  <a:pt x="73021" y="19649"/>
                  <a:pt x="72945" y="19668"/>
                </a:cubicBezTo>
                <a:cubicBezTo>
                  <a:pt x="72983" y="19345"/>
                  <a:pt x="72869" y="19554"/>
                  <a:pt x="72641" y="19402"/>
                </a:cubicBezTo>
                <a:close/>
                <a:moveTo>
                  <a:pt x="73250" y="19592"/>
                </a:moveTo>
                <a:cubicBezTo>
                  <a:pt x="73326" y="19592"/>
                  <a:pt x="73383" y="19630"/>
                  <a:pt x="73497" y="19592"/>
                </a:cubicBezTo>
                <a:cubicBezTo>
                  <a:pt x="73497" y="19478"/>
                  <a:pt x="73535" y="19193"/>
                  <a:pt x="73383" y="19345"/>
                </a:cubicBezTo>
                <a:cubicBezTo>
                  <a:pt x="73554" y="19383"/>
                  <a:pt x="73288" y="19535"/>
                  <a:pt x="73250" y="19592"/>
                </a:cubicBezTo>
                <a:close/>
                <a:moveTo>
                  <a:pt x="36368" y="27562"/>
                </a:moveTo>
                <a:cubicBezTo>
                  <a:pt x="36634" y="27486"/>
                  <a:pt x="36920" y="27429"/>
                  <a:pt x="37205" y="27372"/>
                </a:cubicBezTo>
                <a:cubicBezTo>
                  <a:pt x="36996" y="27181"/>
                  <a:pt x="36615" y="27429"/>
                  <a:pt x="36368" y="27562"/>
                </a:cubicBezTo>
                <a:close/>
                <a:moveTo>
                  <a:pt x="74600" y="19459"/>
                </a:moveTo>
                <a:cubicBezTo>
                  <a:pt x="74714" y="19326"/>
                  <a:pt x="74505" y="19307"/>
                  <a:pt x="74600" y="19193"/>
                </a:cubicBezTo>
                <a:cubicBezTo>
                  <a:pt x="74486" y="19231"/>
                  <a:pt x="74467" y="19155"/>
                  <a:pt x="74410" y="19136"/>
                </a:cubicBezTo>
                <a:cubicBezTo>
                  <a:pt x="74562" y="19250"/>
                  <a:pt x="74353" y="19440"/>
                  <a:pt x="74600" y="19459"/>
                </a:cubicBezTo>
                <a:close/>
                <a:moveTo>
                  <a:pt x="51680" y="24271"/>
                </a:moveTo>
                <a:cubicBezTo>
                  <a:pt x="51813" y="24157"/>
                  <a:pt x="52041" y="24309"/>
                  <a:pt x="52079" y="24081"/>
                </a:cubicBezTo>
                <a:cubicBezTo>
                  <a:pt x="51889" y="24062"/>
                  <a:pt x="51718" y="24119"/>
                  <a:pt x="51680" y="24271"/>
                </a:cubicBezTo>
                <a:close/>
                <a:moveTo>
                  <a:pt x="71290" y="20068"/>
                </a:moveTo>
                <a:cubicBezTo>
                  <a:pt x="71386" y="20030"/>
                  <a:pt x="71538" y="19991"/>
                  <a:pt x="71557" y="19896"/>
                </a:cubicBezTo>
                <a:cubicBezTo>
                  <a:pt x="71481" y="19877"/>
                  <a:pt x="71386" y="19877"/>
                  <a:pt x="71252" y="19915"/>
                </a:cubicBezTo>
                <a:cubicBezTo>
                  <a:pt x="71271" y="19972"/>
                  <a:pt x="71271" y="20030"/>
                  <a:pt x="71290" y="20068"/>
                </a:cubicBezTo>
                <a:close/>
                <a:moveTo>
                  <a:pt x="71081" y="20220"/>
                </a:moveTo>
                <a:cubicBezTo>
                  <a:pt x="71252" y="20391"/>
                  <a:pt x="71481" y="20733"/>
                  <a:pt x="71823" y="20486"/>
                </a:cubicBezTo>
                <a:cubicBezTo>
                  <a:pt x="71785" y="20353"/>
                  <a:pt x="71804" y="20125"/>
                  <a:pt x="71633" y="20163"/>
                </a:cubicBezTo>
                <a:cubicBezTo>
                  <a:pt x="71538" y="20277"/>
                  <a:pt x="71747" y="20353"/>
                  <a:pt x="71481" y="20410"/>
                </a:cubicBezTo>
                <a:cubicBezTo>
                  <a:pt x="71500" y="20220"/>
                  <a:pt x="71367" y="20258"/>
                  <a:pt x="71290" y="20334"/>
                </a:cubicBezTo>
                <a:cubicBezTo>
                  <a:pt x="71176" y="20277"/>
                  <a:pt x="71271" y="20030"/>
                  <a:pt x="71176" y="20144"/>
                </a:cubicBezTo>
                <a:cubicBezTo>
                  <a:pt x="71195" y="20258"/>
                  <a:pt x="71081" y="20144"/>
                  <a:pt x="71062" y="20220"/>
                </a:cubicBezTo>
                <a:close/>
                <a:moveTo>
                  <a:pt x="73002" y="20125"/>
                </a:moveTo>
                <a:cubicBezTo>
                  <a:pt x="73059" y="20049"/>
                  <a:pt x="72926" y="19877"/>
                  <a:pt x="72850" y="19782"/>
                </a:cubicBezTo>
                <a:cubicBezTo>
                  <a:pt x="72793" y="19801"/>
                  <a:pt x="72717" y="19839"/>
                  <a:pt x="72812" y="19839"/>
                </a:cubicBezTo>
                <a:cubicBezTo>
                  <a:pt x="72907" y="19839"/>
                  <a:pt x="72831" y="20087"/>
                  <a:pt x="73002" y="20125"/>
                </a:cubicBezTo>
                <a:close/>
                <a:moveTo>
                  <a:pt x="68152" y="21190"/>
                </a:moveTo>
                <a:cubicBezTo>
                  <a:pt x="68209" y="21114"/>
                  <a:pt x="68190" y="20981"/>
                  <a:pt x="68152" y="20866"/>
                </a:cubicBezTo>
                <a:cubicBezTo>
                  <a:pt x="68095" y="20866"/>
                  <a:pt x="68019" y="20885"/>
                  <a:pt x="67962" y="20904"/>
                </a:cubicBezTo>
                <a:cubicBezTo>
                  <a:pt x="68114" y="21019"/>
                  <a:pt x="67943" y="21171"/>
                  <a:pt x="68152" y="21190"/>
                </a:cubicBezTo>
                <a:close/>
                <a:moveTo>
                  <a:pt x="72356" y="20372"/>
                </a:moveTo>
                <a:cubicBezTo>
                  <a:pt x="72146" y="20277"/>
                  <a:pt x="72337" y="20087"/>
                  <a:pt x="72108" y="20049"/>
                </a:cubicBezTo>
                <a:cubicBezTo>
                  <a:pt x="72108" y="20239"/>
                  <a:pt x="72318" y="20467"/>
                  <a:pt x="72356" y="20372"/>
                </a:cubicBezTo>
                <a:close/>
                <a:moveTo>
                  <a:pt x="72622" y="20429"/>
                </a:moveTo>
                <a:cubicBezTo>
                  <a:pt x="72584" y="20315"/>
                  <a:pt x="72641" y="20258"/>
                  <a:pt x="72774" y="20239"/>
                </a:cubicBezTo>
                <a:cubicBezTo>
                  <a:pt x="72717" y="20106"/>
                  <a:pt x="72641" y="19877"/>
                  <a:pt x="72470" y="20030"/>
                </a:cubicBezTo>
                <a:cubicBezTo>
                  <a:pt x="72622" y="20011"/>
                  <a:pt x="72508" y="20220"/>
                  <a:pt x="72451" y="20258"/>
                </a:cubicBezTo>
                <a:cubicBezTo>
                  <a:pt x="72413" y="20163"/>
                  <a:pt x="72508" y="20106"/>
                  <a:pt x="72432" y="20087"/>
                </a:cubicBezTo>
                <a:cubicBezTo>
                  <a:pt x="72318" y="20239"/>
                  <a:pt x="72546" y="20334"/>
                  <a:pt x="72622" y="20429"/>
                </a:cubicBezTo>
                <a:close/>
                <a:moveTo>
                  <a:pt x="37452" y="27961"/>
                </a:moveTo>
                <a:lnTo>
                  <a:pt x="38118" y="27809"/>
                </a:lnTo>
                <a:cubicBezTo>
                  <a:pt x="38099" y="27657"/>
                  <a:pt x="37871" y="27771"/>
                  <a:pt x="37833" y="27657"/>
                </a:cubicBezTo>
                <a:cubicBezTo>
                  <a:pt x="37814" y="27733"/>
                  <a:pt x="37795" y="27790"/>
                  <a:pt x="37738" y="27847"/>
                </a:cubicBezTo>
                <a:cubicBezTo>
                  <a:pt x="37719" y="27752"/>
                  <a:pt x="37567" y="27847"/>
                  <a:pt x="37547" y="27771"/>
                </a:cubicBezTo>
                <a:cubicBezTo>
                  <a:pt x="37586" y="27771"/>
                  <a:pt x="37605" y="27752"/>
                  <a:pt x="37586" y="27714"/>
                </a:cubicBezTo>
                <a:cubicBezTo>
                  <a:pt x="37528" y="27733"/>
                  <a:pt x="37471" y="27733"/>
                  <a:pt x="37414" y="27752"/>
                </a:cubicBezTo>
                <a:cubicBezTo>
                  <a:pt x="37433" y="27885"/>
                  <a:pt x="37528" y="27828"/>
                  <a:pt x="37452" y="27961"/>
                </a:cubicBezTo>
                <a:close/>
                <a:moveTo>
                  <a:pt x="74106" y="20049"/>
                </a:moveTo>
                <a:cubicBezTo>
                  <a:pt x="74182" y="20030"/>
                  <a:pt x="74201" y="20106"/>
                  <a:pt x="74296" y="20068"/>
                </a:cubicBezTo>
                <a:cubicBezTo>
                  <a:pt x="74334" y="20049"/>
                  <a:pt x="74372" y="20030"/>
                  <a:pt x="74353" y="19991"/>
                </a:cubicBezTo>
                <a:cubicBezTo>
                  <a:pt x="74163" y="19991"/>
                  <a:pt x="74486" y="19858"/>
                  <a:pt x="74353" y="19725"/>
                </a:cubicBezTo>
                <a:cubicBezTo>
                  <a:pt x="74277" y="19744"/>
                  <a:pt x="74182" y="19763"/>
                  <a:pt x="74106" y="19782"/>
                </a:cubicBezTo>
                <a:cubicBezTo>
                  <a:pt x="74068" y="19991"/>
                  <a:pt x="74315" y="19763"/>
                  <a:pt x="74315" y="19896"/>
                </a:cubicBezTo>
                <a:cubicBezTo>
                  <a:pt x="74220" y="19934"/>
                  <a:pt x="74125" y="19972"/>
                  <a:pt x="74106" y="20049"/>
                </a:cubicBezTo>
                <a:close/>
                <a:moveTo>
                  <a:pt x="66630" y="21665"/>
                </a:moveTo>
                <a:cubicBezTo>
                  <a:pt x="66250" y="21798"/>
                  <a:pt x="65717" y="21741"/>
                  <a:pt x="65318" y="21951"/>
                </a:cubicBezTo>
                <a:cubicBezTo>
                  <a:pt x="65641" y="21932"/>
                  <a:pt x="66136" y="21837"/>
                  <a:pt x="66763" y="21703"/>
                </a:cubicBezTo>
                <a:cubicBezTo>
                  <a:pt x="66725" y="21608"/>
                  <a:pt x="66763" y="21418"/>
                  <a:pt x="66592" y="21513"/>
                </a:cubicBezTo>
                <a:cubicBezTo>
                  <a:pt x="66611" y="21570"/>
                  <a:pt x="66630" y="21627"/>
                  <a:pt x="66630" y="21665"/>
                </a:cubicBezTo>
                <a:close/>
                <a:moveTo>
                  <a:pt x="66802" y="21589"/>
                </a:moveTo>
                <a:cubicBezTo>
                  <a:pt x="66859" y="21856"/>
                  <a:pt x="67182" y="21608"/>
                  <a:pt x="67144" y="21456"/>
                </a:cubicBezTo>
                <a:cubicBezTo>
                  <a:pt x="66954" y="21456"/>
                  <a:pt x="66992" y="21570"/>
                  <a:pt x="66802" y="21589"/>
                </a:cubicBezTo>
                <a:close/>
                <a:moveTo>
                  <a:pt x="72679" y="20410"/>
                </a:moveTo>
                <a:cubicBezTo>
                  <a:pt x="72793" y="20391"/>
                  <a:pt x="72888" y="20410"/>
                  <a:pt x="72945" y="20467"/>
                </a:cubicBezTo>
                <a:cubicBezTo>
                  <a:pt x="72907" y="20600"/>
                  <a:pt x="72641" y="20410"/>
                  <a:pt x="72603" y="20581"/>
                </a:cubicBezTo>
                <a:cubicBezTo>
                  <a:pt x="72964" y="20543"/>
                  <a:pt x="73535" y="20524"/>
                  <a:pt x="73592" y="20258"/>
                </a:cubicBezTo>
                <a:cubicBezTo>
                  <a:pt x="73345" y="20220"/>
                  <a:pt x="73364" y="20448"/>
                  <a:pt x="73002" y="20448"/>
                </a:cubicBezTo>
                <a:cubicBezTo>
                  <a:pt x="72983" y="20315"/>
                  <a:pt x="72926" y="20239"/>
                  <a:pt x="72831" y="20220"/>
                </a:cubicBezTo>
                <a:cubicBezTo>
                  <a:pt x="72869" y="20334"/>
                  <a:pt x="72660" y="20315"/>
                  <a:pt x="72679" y="20410"/>
                </a:cubicBezTo>
                <a:close/>
                <a:moveTo>
                  <a:pt x="72451" y="20467"/>
                </a:moveTo>
                <a:cubicBezTo>
                  <a:pt x="72375" y="20486"/>
                  <a:pt x="72280" y="20486"/>
                  <a:pt x="72280" y="20562"/>
                </a:cubicBezTo>
                <a:cubicBezTo>
                  <a:pt x="72451" y="20448"/>
                  <a:pt x="72356" y="20714"/>
                  <a:pt x="72527" y="20600"/>
                </a:cubicBezTo>
                <a:cubicBezTo>
                  <a:pt x="72489" y="20543"/>
                  <a:pt x="72546" y="20334"/>
                  <a:pt x="72413" y="20353"/>
                </a:cubicBezTo>
                <a:cubicBezTo>
                  <a:pt x="72432" y="20391"/>
                  <a:pt x="72432" y="20429"/>
                  <a:pt x="72432" y="20467"/>
                </a:cubicBezTo>
                <a:close/>
                <a:moveTo>
                  <a:pt x="37795" y="28323"/>
                </a:moveTo>
                <a:cubicBezTo>
                  <a:pt x="38613" y="27942"/>
                  <a:pt x="39716" y="27847"/>
                  <a:pt x="40667" y="27467"/>
                </a:cubicBezTo>
                <a:cubicBezTo>
                  <a:pt x="39906" y="27600"/>
                  <a:pt x="38308" y="27828"/>
                  <a:pt x="37871" y="28132"/>
                </a:cubicBezTo>
                <a:cubicBezTo>
                  <a:pt x="37757" y="28151"/>
                  <a:pt x="37795" y="27980"/>
                  <a:pt x="37662" y="28018"/>
                </a:cubicBezTo>
                <a:cubicBezTo>
                  <a:pt x="37586" y="28170"/>
                  <a:pt x="37567" y="28304"/>
                  <a:pt x="37795" y="28323"/>
                </a:cubicBezTo>
                <a:close/>
                <a:moveTo>
                  <a:pt x="41618" y="27219"/>
                </a:moveTo>
                <a:cubicBezTo>
                  <a:pt x="41523" y="27467"/>
                  <a:pt x="41066" y="27238"/>
                  <a:pt x="41047" y="27505"/>
                </a:cubicBezTo>
                <a:cubicBezTo>
                  <a:pt x="41199" y="27410"/>
                  <a:pt x="41390" y="27391"/>
                  <a:pt x="41485" y="27505"/>
                </a:cubicBezTo>
                <a:cubicBezTo>
                  <a:pt x="41238" y="27600"/>
                  <a:pt x="40800" y="27467"/>
                  <a:pt x="40724" y="27733"/>
                </a:cubicBezTo>
                <a:cubicBezTo>
                  <a:pt x="40990" y="27676"/>
                  <a:pt x="41409" y="27524"/>
                  <a:pt x="41428" y="27790"/>
                </a:cubicBezTo>
                <a:cubicBezTo>
                  <a:pt x="41485" y="27657"/>
                  <a:pt x="41903" y="27714"/>
                  <a:pt x="41865" y="27524"/>
                </a:cubicBezTo>
                <a:cubicBezTo>
                  <a:pt x="42036" y="27771"/>
                  <a:pt x="42379" y="27448"/>
                  <a:pt x="42569" y="27543"/>
                </a:cubicBezTo>
                <a:cubicBezTo>
                  <a:pt x="42322" y="27752"/>
                  <a:pt x="41846" y="27562"/>
                  <a:pt x="41808" y="27809"/>
                </a:cubicBezTo>
                <a:cubicBezTo>
                  <a:pt x="42036" y="27657"/>
                  <a:pt x="43006" y="27790"/>
                  <a:pt x="42607" y="27486"/>
                </a:cubicBezTo>
                <a:cubicBezTo>
                  <a:pt x="42797" y="27486"/>
                  <a:pt x="42911" y="27391"/>
                  <a:pt x="42835" y="27600"/>
                </a:cubicBezTo>
                <a:cubicBezTo>
                  <a:pt x="43349" y="27581"/>
                  <a:pt x="43996" y="27334"/>
                  <a:pt x="44452" y="27295"/>
                </a:cubicBezTo>
                <a:cubicBezTo>
                  <a:pt x="44433" y="27219"/>
                  <a:pt x="44414" y="27162"/>
                  <a:pt x="44414" y="27086"/>
                </a:cubicBezTo>
                <a:cubicBezTo>
                  <a:pt x="44186" y="27334"/>
                  <a:pt x="44262" y="27086"/>
                  <a:pt x="44034" y="27067"/>
                </a:cubicBezTo>
                <a:cubicBezTo>
                  <a:pt x="44034" y="27143"/>
                  <a:pt x="44091" y="27257"/>
                  <a:pt x="44015" y="27276"/>
                </a:cubicBezTo>
                <a:cubicBezTo>
                  <a:pt x="43824" y="27200"/>
                  <a:pt x="43368" y="27334"/>
                  <a:pt x="42930" y="27524"/>
                </a:cubicBezTo>
                <a:cubicBezTo>
                  <a:pt x="43006" y="27219"/>
                  <a:pt x="42588" y="27524"/>
                  <a:pt x="42531" y="27391"/>
                </a:cubicBezTo>
                <a:cubicBezTo>
                  <a:pt x="42740" y="27314"/>
                  <a:pt x="43045" y="27295"/>
                  <a:pt x="43045" y="27124"/>
                </a:cubicBezTo>
                <a:cubicBezTo>
                  <a:pt x="42854" y="27219"/>
                  <a:pt x="42379" y="27295"/>
                  <a:pt x="42036" y="27391"/>
                </a:cubicBezTo>
                <a:cubicBezTo>
                  <a:pt x="41998" y="27257"/>
                  <a:pt x="41903" y="27314"/>
                  <a:pt x="41979" y="27181"/>
                </a:cubicBezTo>
                <a:cubicBezTo>
                  <a:pt x="41618" y="27162"/>
                  <a:pt x="41789" y="27448"/>
                  <a:pt x="41618" y="27524"/>
                </a:cubicBezTo>
                <a:cubicBezTo>
                  <a:pt x="41618" y="27467"/>
                  <a:pt x="41561" y="27429"/>
                  <a:pt x="41523" y="27391"/>
                </a:cubicBezTo>
                <a:cubicBezTo>
                  <a:pt x="41656" y="27524"/>
                  <a:pt x="41751" y="27219"/>
                  <a:pt x="41618" y="27219"/>
                </a:cubicBezTo>
                <a:close/>
                <a:moveTo>
                  <a:pt x="46563" y="26363"/>
                </a:moveTo>
                <a:cubicBezTo>
                  <a:pt x="46792" y="26306"/>
                  <a:pt x="47039" y="26249"/>
                  <a:pt x="47286" y="26192"/>
                </a:cubicBezTo>
                <a:cubicBezTo>
                  <a:pt x="47191" y="26002"/>
                  <a:pt x="46620" y="26249"/>
                  <a:pt x="46563" y="26363"/>
                </a:cubicBezTo>
                <a:close/>
                <a:moveTo>
                  <a:pt x="55941" y="24328"/>
                </a:moveTo>
                <a:cubicBezTo>
                  <a:pt x="56245" y="24271"/>
                  <a:pt x="56473" y="24385"/>
                  <a:pt x="56663" y="24157"/>
                </a:cubicBezTo>
                <a:cubicBezTo>
                  <a:pt x="56416" y="24157"/>
                  <a:pt x="56055" y="24138"/>
                  <a:pt x="55941" y="24328"/>
                </a:cubicBezTo>
                <a:close/>
                <a:moveTo>
                  <a:pt x="57976" y="23929"/>
                </a:moveTo>
                <a:cubicBezTo>
                  <a:pt x="59364" y="23586"/>
                  <a:pt x="60582" y="23567"/>
                  <a:pt x="61609" y="23035"/>
                </a:cubicBezTo>
                <a:cubicBezTo>
                  <a:pt x="60296" y="23358"/>
                  <a:pt x="59003" y="23434"/>
                  <a:pt x="57976" y="23929"/>
                </a:cubicBezTo>
                <a:close/>
                <a:moveTo>
                  <a:pt x="68780" y="21741"/>
                </a:moveTo>
                <a:cubicBezTo>
                  <a:pt x="68970" y="21627"/>
                  <a:pt x="69959" y="21741"/>
                  <a:pt x="69997" y="21380"/>
                </a:cubicBezTo>
                <a:cubicBezTo>
                  <a:pt x="69693" y="21456"/>
                  <a:pt x="69388" y="21475"/>
                  <a:pt x="68970" y="21494"/>
                </a:cubicBezTo>
                <a:cubicBezTo>
                  <a:pt x="69084" y="21646"/>
                  <a:pt x="68551" y="21684"/>
                  <a:pt x="68780" y="21741"/>
                </a:cubicBezTo>
                <a:close/>
                <a:moveTo>
                  <a:pt x="44509" y="27295"/>
                </a:moveTo>
                <a:cubicBezTo>
                  <a:pt x="44851" y="27238"/>
                  <a:pt x="45327" y="27029"/>
                  <a:pt x="45536" y="27162"/>
                </a:cubicBezTo>
                <a:cubicBezTo>
                  <a:pt x="45650" y="26991"/>
                  <a:pt x="45384" y="27010"/>
                  <a:pt x="45498" y="26915"/>
                </a:cubicBezTo>
                <a:cubicBezTo>
                  <a:pt x="45784" y="26953"/>
                  <a:pt x="46069" y="26801"/>
                  <a:pt x="46278" y="26801"/>
                </a:cubicBezTo>
                <a:cubicBezTo>
                  <a:pt x="46145" y="26630"/>
                  <a:pt x="45289" y="26820"/>
                  <a:pt x="45327" y="27048"/>
                </a:cubicBezTo>
                <a:cubicBezTo>
                  <a:pt x="45099" y="27010"/>
                  <a:pt x="44509" y="26915"/>
                  <a:pt x="44509" y="27295"/>
                </a:cubicBezTo>
                <a:close/>
                <a:moveTo>
                  <a:pt x="46677" y="27238"/>
                </a:moveTo>
                <a:cubicBezTo>
                  <a:pt x="46963" y="27219"/>
                  <a:pt x="46963" y="27105"/>
                  <a:pt x="47172" y="27143"/>
                </a:cubicBezTo>
                <a:cubicBezTo>
                  <a:pt x="47153" y="27067"/>
                  <a:pt x="47134" y="27010"/>
                  <a:pt x="47115" y="26934"/>
                </a:cubicBezTo>
                <a:cubicBezTo>
                  <a:pt x="46792" y="26991"/>
                  <a:pt x="46373" y="26953"/>
                  <a:pt x="46278" y="27124"/>
                </a:cubicBezTo>
                <a:cubicBezTo>
                  <a:pt x="46754" y="27143"/>
                  <a:pt x="45936" y="27200"/>
                  <a:pt x="45879" y="27314"/>
                </a:cubicBezTo>
                <a:cubicBezTo>
                  <a:pt x="46259" y="27314"/>
                  <a:pt x="46582" y="27353"/>
                  <a:pt x="46773" y="27067"/>
                </a:cubicBezTo>
                <a:cubicBezTo>
                  <a:pt x="46773" y="27143"/>
                  <a:pt x="46697" y="27162"/>
                  <a:pt x="46677" y="27238"/>
                </a:cubicBezTo>
                <a:close/>
                <a:moveTo>
                  <a:pt x="53791" y="25964"/>
                </a:moveTo>
                <a:cubicBezTo>
                  <a:pt x="54020" y="26192"/>
                  <a:pt x="53943" y="25660"/>
                  <a:pt x="54191" y="25774"/>
                </a:cubicBezTo>
                <a:cubicBezTo>
                  <a:pt x="54172" y="25565"/>
                  <a:pt x="53734" y="25679"/>
                  <a:pt x="53620" y="25793"/>
                </a:cubicBezTo>
                <a:cubicBezTo>
                  <a:pt x="53582" y="25717"/>
                  <a:pt x="53544" y="25717"/>
                  <a:pt x="53601" y="25641"/>
                </a:cubicBezTo>
                <a:cubicBezTo>
                  <a:pt x="53392" y="25755"/>
                  <a:pt x="53487" y="25755"/>
                  <a:pt x="53202" y="25831"/>
                </a:cubicBezTo>
                <a:cubicBezTo>
                  <a:pt x="53183" y="25698"/>
                  <a:pt x="53126" y="25622"/>
                  <a:pt x="53030" y="25603"/>
                </a:cubicBezTo>
                <a:cubicBezTo>
                  <a:pt x="52935" y="25660"/>
                  <a:pt x="53088" y="25850"/>
                  <a:pt x="52954" y="25888"/>
                </a:cubicBezTo>
                <a:cubicBezTo>
                  <a:pt x="52764" y="25926"/>
                  <a:pt x="52764" y="25812"/>
                  <a:pt x="52555" y="25755"/>
                </a:cubicBezTo>
                <a:cubicBezTo>
                  <a:pt x="52498" y="25907"/>
                  <a:pt x="52821" y="25869"/>
                  <a:pt x="52669" y="25945"/>
                </a:cubicBezTo>
                <a:cubicBezTo>
                  <a:pt x="52441" y="25850"/>
                  <a:pt x="52422" y="25812"/>
                  <a:pt x="52194" y="25774"/>
                </a:cubicBezTo>
                <a:cubicBezTo>
                  <a:pt x="52136" y="25926"/>
                  <a:pt x="52384" y="26002"/>
                  <a:pt x="52251" y="26040"/>
                </a:cubicBezTo>
                <a:cubicBezTo>
                  <a:pt x="51832" y="26002"/>
                  <a:pt x="51452" y="25945"/>
                  <a:pt x="51262" y="26097"/>
                </a:cubicBezTo>
                <a:cubicBezTo>
                  <a:pt x="51357" y="26097"/>
                  <a:pt x="51585" y="26268"/>
                  <a:pt x="51433" y="26382"/>
                </a:cubicBezTo>
                <a:cubicBezTo>
                  <a:pt x="51395" y="26344"/>
                  <a:pt x="51223" y="26211"/>
                  <a:pt x="51185" y="26382"/>
                </a:cubicBezTo>
                <a:cubicBezTo>
                  <a:pt x="51528" y="26344"/>
                  <a:pt x="51071" y="26421"/>
                  <a:pt x="51090" y="26497"/>
                </a:cubicBezTo>
                <a:cubicBezTo>
                  <a:pt x="51204" y="26497"/>
                  <a:pt x="51071" y="26554"/>
                  <a:pt x="51052" y="26611"/>
                </a:cubicBezTo>
                <a:cubicBezTo>
                  <a:pt x="51661" y="26573"/>
                  <a:pt x="52669" y="26306"/>
                  <a:pt x="53392" y="26173"/>
                </a:cubicBezTo>
                <a:cubicBezTo>
                  <a:pt x="52992" y="25850"/>
                  <a:pt x="52859" y="26363"/>
                  <a:pt x="52346" y="26173"/>
                </a:cubicBezTo>
                <a:cubicBezTo>
                  <a:pt x="52098" y="26421"/>
                  <a:pt x="51585" y="26421"/>
                  <a:pt x="51281" y="26459"/>
                </a:cubicBezTo>
                <a:cubicBezTo>
                  <a:pt x="51756" y="26516"/>
                  <a:pt x="51376" y="26097"/>
                  <a:pt x="51604" y="26021"/>
                </a:cubicBezTo>
                <a:cubicBezTo>
                  <a:pt x="51718" y="26135"/>
                  <a:pt x="51756" y="26344"/>
                  <a:pt x="52041" y="26249"/>
                </a:cubicBezTo>
                <a:cubicBezTo>
                  <a:pt x="52041" y="26192"/>
                  <a:pt x="52003" y="26097"/>
                  <a:pt x="52060" y="26078"/>
                </a:cubicBezTo>
                <a:cubicBezTo>
                  <a:pt x="52079" y="26173"/>
                  <a:pt x="52136" y="26192"/>
                  <a:pt x="52213" y="26211"/>
                </a:cubicBezTo>
                <a:cubicBezTo>
                  <a:pt x="52574" y="26116"/>
                  <a:pt x="53373" y="25793"/>
                  <a:pt x="53848" y="25907"/>
                </a:cubicBezTo>
                <a:cubicBezTo>
                  <a:pt x="53829" y="25850"/>
                  <a:pt x="53791" y="25774"/>
                  <a:pt x="53867" y="25736"/>
                </a:cubicBezTo>
                <a:cubicBezTo>
                  <a:pt x="53886" y="25812"/>
                  <a:pt x="53924" y="25850"/>
                  <a:pt x="53962" y="25888"/>
                </a:cubicBezTo>
                <a:cubicBezTo>
                  <a:pt x="53886" y="25907"/>
                  <a:pt x="53886" y="25964"/>
                  <a:pt x="53791" y="25964"/>
                </a:cubicBezTo>
                <a:close/>
                <a:moveTo>
                  <a:pt x="114240" y="12688"/>
                </a:moveTo>
                <a:cubicBezTo>
                  <a:pt x="114411" y="12649"/>
                  <a:pt x="114411" y="12326"/>
                  <a:pt x="114240" y="12364"/>
                </a:cubicBezTo>
                <a:cubicBezTo>
                  <a:pt x="114259" y="12478"/>
                  <a:pt x="114163" y="12535"/>
                  <a:pt x="114240" y="12688"/>
                </a:cubicBezTo>
                <a:close/>
                <a:moveTo>
                  <a:pt x="47210" y="27029"/>
                </a:moveTo>
                <a:cubicBezTo>
                  <a:pt x="47153" y="27257"/>
                  <a:pt x="47457" y="26991"/>
                  <a:pt x="47476" y="27124"/>
                </a:cubicBezTo>
                <a:cubicBezTo>
                  <a:pt x="47286" y="27219"/>
                  <a:pt x="46963" y="27276"/>
                  <a:pt x="46697" y="27295"/>
                </a:cubicBezTo>
                <a:cubicBezTo>
                  <a:pt x="46887" y="27524"/>
                  <a:pt x="47552" y="27124"/>
                  <a:pt x="47743" y="27181"/>
                </a:cubicBezTo>
                <a:cubicBezTo>
                  <a:pt x="47629" y="27086"/>
                  <a:pt x="47495" y="27010"/>
                  <a:pt x="47381" y="26934"/>
                </a:cubicBezTo>
                <a:cubicBezTo>
                  <a:pt x="47362" y="27067"/>
                  <a:pt x="47267" y="26896"/>
                  <a:pt x="47210" y="27029"/>
                </a:cubicBezTo>
                <a:close/>
                <a:moveTo>
                  <a:pt x="48484" y="26915"/>
                </a:moveTo>
                <a:cubicBezTo>
                  <a:pt x="48484" y="26858"/>
                  <a:pt x="48465" y="26801"/>
                  <a:pt x="48465" y="26744"/>
                </a:cubicBezTo>
                <a:cubicBezTo>
                  <a:pt x="48313" y="26915"/>
                  <a:pt x="48085" y="26706"/>
                  <a:pt x="47990" y="26858"/>
                </a:cubicBezTo>
                <a:cubicBezTo>
                  <a:pt x="48142" y="26896"/>
                  <a:pt x="48294" y="26915"/>
                  <a:pt x="48484" y="26915"/>
                </a:cubicBezTo>
                <a:close/>
                <a:moveTo>
                  <a:pt x="56321" y="25469"/>
                </a:moveTo>
                <a:cubicBezTo>
                  <a:pt x="56302" y="25450"/>
                  <a:pt x="56302" y="25412"/>
                  <a:pt x="56302" y="25374"/>
                </a:cubicBezTo>
                <a:cubicBezTo>
                  <a:pt x="56416" y="25317"/>
                  <a:pt x="56720" y="25374"/>
                  <a:pt x="56625" y="25184"/>
                </a:cubicBezTo>
                <a:cubicBezTo>
                  <a:pt x="56435" y="25317"/>
                  <a:pt x="56340" y="25203"/>
                  <a:pt x="56226" y="25336"/>
                </a:cubicBezTo>
                <a:cubicBezTo>
                  <a:pt x="56397" y="25279"/>
                  <a:pt x="56112" y="25508"/>
                  <a:pt x="56321" y="25469"/>
                </a:cubicBezTo>
                <a:close/>
                <a:moveTo>
                  <a:pt x="58394" y="24975"/>
                </a:moveTo>
                <a:cubicBezTo>
                  <a:pt x="57957" y="25108"/>
                  <a:pt x="57672" y="25070"/>
                  <a:pt x="57329" y="25260"/>
                </a:cubicBezTo>
                <a:cubicBezTo>
                  <a:pt x="57633" y="25241"/>
                  <a:pt x="58737" y="25070"/>
                  <a:pt x="58394" y="24975"/>
                </a:cubicBezTo>
                <a:close/>
                <a:moveTo>
                  <a:pt x="60087" y="24709"/>
                </a:moveTo>
                <a:cubicBezTo>
                  <a:pt x="60258" y="24671"/>
                  <a:pt x="60487" y="24595"/>
                  <a:pt x="60582" y="24652"/>
                </a:cubicBezTo>
                <a:cubicBezTo>
                  <a:pt x="60620" y="24442"/>
                  <a:pt x="59897" y="24709"/>
                  <a:pt x="60087" y="24709"/>
                </a:cubicBezTo>
                <a:close/>
                <a:moveTo>
                  <a:pt x="112414" y="14038"/>
                </a:moveTo>
                <a:cubicBezTo>
                  <a:pt x="112908" y="13943"/>
                  <a:pt x="113022" y="13962"/>
                  <a:pt x="113403" y="13981"/>
                </a:cubicBezTo>
                <a:cubicBezTo>
                  <a:pt x="113079" y="14076"/>
                  <a:pt x="112737" y="14133"/>
                  <a:pt x="112585" y="14323"/>
                </a:cubicBezTo>
                <a:cubicBezTo>
                  <a:pt x="113422" y="14247"/>
                  <a:pt x="114259" y="14038"/>
                  <a:pt x="114677" y="13867"/>
                </a:cubicBezTo>
                <a:cubicBezTo>
                  <a:pt x="114335" y="13715"/>
                  <a:pt x="113897" y="13848"/>
                  <a:pt x="113517" y="13639"/>
                </a:cubicBezTo>
                <a:cubicBezTo>
                  <a:pt x="113327" y="13905"/>
                  <a:pt x="112566" y="13581"/>
                  <a:pt x="112414" y="14038"/>
                </a:cubicBezTo>
                <a:close/>
                <a:moveTo>
                  <a:pt x="42911" y="29464"/>
                </a:moveTo>
                <a:cubicBezTo>
                  <a:pt x="42873" y="29464"/>
                  <a:pt x="42835" y="29426"/>
                  <a:pt x="42835" y="29369"/>
                </a:cubicBezTo>
                <a:cubicBezTo>
                  <a:pt x="42550" y="29502"/>
                  <a:pt x="42246" y="29331"/>
                  <a:pt x="42265" y="29597"/>
                </a:cubicBezTo>
                <a:cubicBezTo>
                  <a:pt x="42531" y="29540"/>
                  <a:pt x="42740" y="29559"/>
                  <a:pt x="42911" y="29464"/>
                </a:cubicBezTo>
                <a:close/>
                <a:moveTo>
                  <a:pt x="118500" y="16168"/>
                </a:moveTo>
                <a:cubicBezTo>
                  <a:pt x="118500" y="15997"/>
                  <a:pt x="118348" y="16016"/>
                  <a:pt x="118177" y="16073"/>
                </a:cubicBezTo>
                <a:cubicBezTo>
                  <a:pt x="118215" y="16340"/>
                  <a:pt x="118386" y="16225"/>
                  <a:pt x="118500" y="16168"/>
                </a:cubicBezTo>
                <a:close/>
                <a:moveTo>
                  <a:pt x="39526" y="33477"/>
                </a:moveTo>
                <a:cubicBezTo>
                  <a:pt x="40001" y="33363"/>
                  <a:pt x="40534" y="33401"/>
                  <a:pt x="40952" y="33116"/>
                </a:cubicBezTo>
                <a:cubicBezTo>
                  <a:pt x="41047" y="33230"/>
                  <a:pt x="41257" y="33040"/>
                  <a:pt x="41371" y="33021"/>
                </a:cubicBezTo>
                <a:cubicBezTo>
                  <a:pt x="41447" y="32983"/>
                  <a:pt x="41694" y="33021"/>
                  <a:pt x="41656" y="32907"/>
                </a:cubicBezTo>
                <a:cubicBezTo>
                  <a:pt x="41561" y="32888"/>
                  <a:pt x="41371" y="33040"/>
                  <a:pt x="41352" y="32926"/>
                </a:cubicBezTo>
                <a:cubicBezTo>
                  <a:pt x="41199" y="33002"/>
                  <a:pt x="41066" y="33059"/>
                  <a:pt x="40876" y="33021"/>
                </a:cubicBezTo>
                <a:cubicBezTo>
                  <a:pt x="40857" y="33002"/>
                  <a:pt x="40857" y="32964"/>
                  <a:pt x="40800" y="32983"/>
                </a:cubicBezTo>
                <a:cubicBezTo>
                  <a:pt x="40610" y="33249"/>
                  <a:pt x="39697" y="33249"/>
                  <a:pt x="39526" y="33477"/>
                </a:cubicBezTo>
                <a:close/>
                <a:moveTo>
                  <a:pt x="36977" y="34143"/>
                </a:moveTo>
                <a:cubicBezTo>
                  <a:pt x="36577" y="34409"/>
                  <a:pt x="35645" y="34637"/>
                  <a:pt x="34980" y="34733"/>
                </a:cubicBezTo>
                <a:cubicBezTo>
                  <a:pt x="35056" y="34923"/>
                  <a:pt x="34542" y="35018"/>
                  <a:pt x="34808" y="34828"/>
                </a:cubicBezTo>
                <a:cubicBezTo>
                  <a:pt x="34219" y="35113"/>
                  <a:pt x="33420" y="35132"/>
                  <a:pt x="32849" y="35570"/>
                </a:cubicBezTo>
                <a:cubicBezTo>
                  <a:pt x="31746" y="35760"/>
                  <a:pt x="30148" y="36483"/>
                  <a:pt x="28741" y="36787"/>
                </a:cubicBezTo>
                <a:cubicBezTo>
                  <a:pt x="28379" y="37110"/>
                  <a:pt x="27866" y="37129"/>
                  <a:pt x="27352" y="37300"/>
                </a:cubicBezTo>
                <a:cubicBezTo>
                  <a:pt x="27371" y="37395"/>
                  <a:pt x="27295" y="37434"/>
                  <a:pt x="27333" y="37529"/>
                </a:cubicBezTo>
                <a:cubicBezTo>
                  <a:pt x="27409" y="37510"/>
                  <a:pt x="27485" y="37510"/>
                  <a:pt x="27466" y="37605"/>
                </a:cubicBezTo>
                <a:cubicBezTo>
                  <a:pt x="27790" y="37529"/>
                  <a:pt x="28189" y="37376"/>
                  <a:pt x="27733" y="37376"/>
                </a:cubicBezTo>
                <a:cubicBezTo>
                  <a:pt x="27999" y="37395"/>
                  <a:pt x="28208" y="37148"/>
                  <a:pt x="28341" y="37243"/>
                </a:cubicBezTo>
                <a:cubicBezTo>
                  <a:pt x="28189" y="37262"/>
                  <a:pt x="28113" y="37319"/>
                  <a:pt x="28113" y="37415"/>
                </a:cubicBezTo>
                <a:cubicBezTo>
                  <a:pt x="29254" y="37129"/>
                  <a:pt x="30795" y="36483"/>
                  <a:pt x="31803" y="36235"/>
                </a:cubicBezTo>
                <a:cubicBezTo>
                  <a:pt x="32089" y="36159"/>
                  <a:pt x="32012" y="36254"/>
                  <a:pt x="32089" y="36064"/>
                </a:cubicBezTo>
                <a:cubicBezTo>
                  <a:pt x="32050" y="36254"/>
                  <a:pt x="32279" y="36102"/>
                  <a:pt x="32412" y="36102"/>
                </a:cubicBezTo>
                <a:cubicBezTo>
                  <a:pt x="32393" y="35988"/>
                  <a:pt x="32298" y="36007"/>
                  <a:pt x="32260" y="35969"/>
                </a:cubicBezTo>
                <a:cubicBezTo>
                  <a:pt x="32336" y="35950"/>
                  <a:pt x="32412" y="35931"/>
                  <a:pt x="32488" y="35912"/>
                </a:cubicBezTo>
                <a:cubicBezTo>
                  <a:pt x="32450" y="36197"/>
                  <a:pt x="32944" y="35893"/>
                  <a:pt x="32830" y="35798"/>
                </a:cubicBezTo>
                <a:cubicBezTo>
                  <a:pt x="33021" y="35798"/>
                  <a:pt x="33287" y="35627"/>
                  <a:pt x="33306" y="35684"/>
                </a:cubicBezTo>
                <a:cubicBezTo>
                  <a:pt x="33363" y="35836"/>
                  <a:pt x="32944" y="35722"/>
                  <a:pt x="32982" y="35874"/>
                </a:cubicBezTo>
                <a:cubicBezTo>
                  <a:pt x="33363" y="35817"/>
                  <a:pt x="33915" y="35703"/>
                  <a:pt x="34086" y="35512"/>
                </a:cubicBezTo>
                <a:cubicBezTo>
                  <a:pt x="34010" y="35436"/>
                  <a:pt x="33686" y="35722"/>
                  <a:pt x="33534" y="35589"/>
                </a:cubicBezTo>
                <a:cubicBezTo>
                  <a:pt x="33857" y="35493"/>
                  <a:pt x="34086" y="35341"/>
                  <a:pt x="34447" y="35398"/>
                </a:cubicBezTo>
                <a:cubicBezTo>
                  <a:pt x="34371" y="35550"/>
                  <a:pt x="34143" y="35341"/>
                  <a:pt x="34086" y="35512"/>
                </a:cubicBezTo>
                <a:cubicBezTo>
                  <a:pt x="34162" y="35512"/>
                  <a:pt x="34181" y="35589"/>
                  <a:pt x="34181" y="35665"/>
                </a:cubicBezTo>
                <a:cubicBezTo>
                  <a:pt x="34542" y="35627"/>
                  <a:pt x="34504" y="35379"/>
                  <a:pt x="34656" y="35227"/>
                </a:cubicBezTo>
                <a:cubicBezTo>
                  <a:pt x="34770" y="35341"/>
                  <a:pt x="34542" y="35455"/>
                  <a:pt x="34694" y="35436"/>
                </a:cubicBezTo>
                <a:cubicBezTo>
                  <a:pt x="34732" y="35284"/>
                  <a:pt x="34980" y="35379"/>
                  <a:pt x="35018" y="35417"/>
                </a:cubicBezTo>
                <a:cubicBezTo>
                  <a:pt x="34980" y="35189"/>
                  <a:pt x="35113" y="35303"/>
                  <a:pt x="35075" y="35132"/>
                </a:cubicBezTo>
                <a:cubicBezTo>
                  <a:pt x="35227" y="35189"/>
                  <a:pt x="35170" y="35493"/>
                  <a:pt x="35436" y="35379"/>
                </a:cubicBezTo>
                <a:cubicBezTo>
                  <a:pt x="35436" y="35284"/>
                  <a:pt x="35341" y="35303"/>
                  <a:pt x="35284" y="35246"/>
                </a:cubicBezTo>
                <a:cubicBezTo>
                  <a:pt x="35474" y="35265"/>
                  <a:pt x="35588" y="35151"/>
                  <a:pt x="35493" y="35379"/>
                </a:cubicBezTo>
                <a:cubicBezTo>
                  <a:pt x="36121" y="35018"/>
                  <a:pt x="36463" y="34999"/>
                  <a:pt x="37110" y="34752"/>
                </a:cubicBezTo>
                <a:cubicBezTo>
                  <a:pt x="37110" y="34676"/>
                  <a:pt x="37053" y="34561"/>
                  <a:pt x="37129" y="34523"/>
                </a:cubicBezTo>
                <a:cubicBezTo>
                  <a:pt x="37224" y="34542"/>
                  <a:pt x="37433" y="34409"/>
                  <a:pt x="37433" y="34523"/>
                </a:cubicBezTo>
                <a:cubicBezTo>
                  <a:pt x="37281" y="34561"/>
                  <a:pt x="37053" y="34542"/>
                  <a:pt x="37167" y="34733"/>
                </a:cubicBezTo>
                <a:cubicBezTo>
                  <a:pt x="37376" y="34542"/>
                  <a:pt x="37376" y="34695"/>
                  <a:pt x="37643" y="34637"/>
                </a:cubicBezTo>
                <a:cubicBezTo>
                  <a:pt x="37662" y="34542"/>
                  <a:pt x="37624" y="34409"/>
                  <a:pt x="37719" y="34352"/>
                </a:cubicBezTo>
                <a:cubicBezTo>
                  <a:pt x="37814" y="34466"/>
                  <a:pt x="37871" y="34219"/>
                  <a:pt x="37966" y="34352"/>
                </a:cubicBezTo>
                <a:cubicBezTo>
                  <a:pt x="38042" y="34447"/>
                  <a:pt x="37567" y="34447"/>
                  <a:pt x="37814" y="34485"/>
                </a:cubicBezTo>
                <a:cubicBezTo>
                  <a:pt x="38004" y="34466"/>
                  <a:pt x="38023" y="34371"/>
                  <a:pt x="38137" y="34314"/>
                </a:cubicBezTo>
                <a:cubicBezTo>
                  <a:pt x="38156" y="34371"/>
                  <a:pt x="38099" y="34390"/>
                  <a:pt x="38099" y="34428"/>
                </a:cubicBezTo>
                <a:cubicBezTo>
                  <a:pt x="38460" y="34276"/>
                  <a:pt x="40020" y="34010"/>
                  <a:pt x="39431" y="33915"/>
                </a:cubicBezTo>
                <a:cubicBezTo>
                  <a:pt x="39640" y="33915"/>
                  <a:pt x="39621" y="33782"/>
                  <a:pt x="39849" y="33782"/>
                </a:cubicBezTo>
                <a:cubicBezTo>
                  <a:pt x="39773" y="33877"/>
                  <a:pt x="39830" y="33953"/>
                  <a:pt x="40001" y="33915"/>
                </a:cubicBezTo>
                <a:cubicBezTo>
                  <a:pt x="40001" y="33820"/>
                  <a:pt x="39868" y="33801"/>
                  <a:pt x="39963" y="33763"/>
                </a:cubicBezTo>
                <a:cubicBezTo>
                  <a:pt x="40058" y="33724"/>
                  <a:pt x="40020" y="33896"/>
                  <a:pt x="40115" y="33877"/>
                </a:cubicBezTo>
                <a:cubicBezTo>
                  <a:pt x="40286" y="33820"/>
                  <a:pt x="40724" y="33648"/>
                  <a:pt x="40990" y="33629"/>
                </a:cubicBezTo>
                <a:cubicBezTo>
                  <a:pt x="41009" y="33553"/>
                  <a:pt x="40876" y="33534"/>
                  <a:pt x="40971" y="33477"/>
                </a:cubicBezTo>
                <a:cubicBezTo>
                  <a:pt x="41085" y="33458"/>
                  <a:pt x="41047" y="33648"/>
                  <a:pt x="41180" y="33591"/>
                </a:cubicBezTo>
                <a:cubicBezTo>
                  <a:pt x="41295" y="33515"/>
                  <a:pt x="41314" y="33363"/>
                  <a:pt x="41485" y="33325"/>
                </a:cubicBezTo>
                <a:cubicBezTo>
                  <a:pt x="41485" y="33401"/>
                  <a:pt x="41409" y="33420"/>
                  <a:pt x="41409" y="33496"/>
                </a:cubicBezTo>
                <a:cubicBezTo>
                  <a:pt x="41732" y="33420"/>
                  <a:pt x="42055" y="33325"/>
                  <a:pt x="42284" y="33192"/>
                </a:cubicBezTo>
                <a:cubicBezTo>
                  <a:pt x="42208" y="33192"/>
                  <a:pt x="42151" y="33154"/>
                  <a:pt x="42132" y="33078"/>
                </a:cubicBezTo>
                <a:cubicBezTo>
                  <a:pt x="42341" y="33040"/>
                  <a:pt x="42778" y="32983"/>
                  <a:pt x="43006" y="32831"/>
                </a:cubicBezTo>
                <a:cubicBezTo>
                  <a:pt x="41656" y="33002"/>
                  <a:pt x="40363" y="33591"/>
                  <a:pt x="39145" y="33724"/>
                </a:cubicBezTo>
                <a:cubicBezTo>
                  <a:pt x="39240" y="33667"/>
                  <a:pt x="39107" y="33667"/>
                  <a:pt x="39050" y="33629"/>
                </a:cubicBezTo>
                <a:cubicBezTo>
                  <a:pt x="39145" y="33610"/>
                  <a:pt x="39278" y="33610"/>
                  <a:pt x="39278" y="33534"/>
                </a:cubicBezTo>
                <a:cubicBezTo>
                  <a:pt x="39202" y="33496"/>
                  <a:pt x="39107" y="33496"/>
                  <a:pt x="38974" y="33534"/>
                </a:cubicBezTo>
                <a:cubicBezTo>
                  <a:pt x="39069" y="33763"/>
                  <a:pt x="38746" y="33744"/>
                  <a:pt x="38746" y="33915"/>
                </a:cubicBezTo>
                <a:cubicBezTo>
                  <a:pt x="38803" y="33705"/>
                  <a:pt x="38537" y="33934"/>
                  <a:pt x="38537" y="33801"/>
                </a:cubicBezTo>
                <a:cubicBezTo>
                  <a:pt x="38575" y="33744"/>
                  <a:pt x="39069" y="33705"/>
                  <a:pt x="38860" y="33572"/>
                </a:cubicBezTo>
                <a:cubicBezTo>
                  <a:pt x="38689" y="33705"/>
                  <a:pt x="38213" y="33705"/>
                  <a:pt x="38061" y="33953"/>
                </a:cubicBezTo>
                <a:cubicBezTo>
                  <a:pt x="37852" y="33648"/>
                  <a:pt x="37262" y="34162"/>
                  <a:pt x="36977" y="34143"/>
                </a:cubicBezTo>
                <a:close/>
                <a:moveTo>
                  <a:pt x="42645" y="33078"/>
                </a:moveTo>
                <a:cubicBezTo>
                  <a:pt x="42645" y="33211"/>
                  <a:pt x="42759" y="33230"/>
                  <a:pt x="42911" y="33173"/>
                </a:cubicBezTo>
                <a:cubicBezTo>
                  <a:pt x="42873" y="33097"/>
                  <a:pt x="42892" y="32983"/>
                  <a:pt x="42797" y="32983"/>
                </a:cubicBezTo>
                <a:cubicBezTo>
                  <a:pt x="42797" y="33040"/>
                  <a:pt x="42721" y="33059"/>
                  <a:pt x="42645" y="33078"/>
                </a:cubicBezTo>
                <a:close/>
                <a:moveTo>
                  <a:pt x="46126" y="32697"/>
                </a:moveTo>
                <a:cubicBezTo>
                  <a:pt x="46373" y="32640"/>
                  <a:pt x="46449" y="32697"/>
                  <a:pt x="46658" y="32850"/>
                </a:cubicBezTo>
                <a:cubicBezTo>
                  <a:pt x="46716" y="32697"/>
                  <a:pt x="46773" y="32583"/>
                  <a:pt x="46773" y="32488"/>
                </a:cubicBezTo>
                <a:cubicBezTo>
                  <a:pt x="46925" y="32450"/>
                  <a:pt x="46849" y="32678"/>
                  <a:pt x="47039" y="32602"/>
                </a:cubicBezTo>
                <a:cubicBezTo>
                  <a:pt x="47001" y="32488"/>
                  <a:pt x="46925" y="32393"/>
                  <a:pt x="46811" y="32393"/>
                </a:cubicBezTo>
                <a:cubicBezTo>
                  <a:pt x="46620" y="32507"/>
                  <a:pt x="46278" y="32469"/>
                  <a:pt x="46126" y="32697"/>
                </a:cubicBezTo>
                <a:close/>
                <a:moveTo>
                  <a:pt x="47724" y="32298"/>
                </a:moveTo>
                <a:cubicBezTo>
                  <a:pt x="47419" y="32336"/>
                  <a:pt x="47514" y="32298"/>
                  <a:pt x="47286" y="32279"/>
                </a:cubicBezTo>
                <a:cubicBezTo>
                  <a:pt x="47324" y="32488"/>
                  <a:pt x="47743" y="32564"/>
                  <a:pt x="47724" y="32298"/>
                </a:cubicBezTo>
                <a:close/>
                <a:moveTo>
                  <a:pt x="54571" y="31024"/>
                </a:moveTo>
                <a:cubicBezTo>
                  <a:pt x="54799" y="30928"/>
                  <a:pt x="54933" y="30985"/>
                  <a:pt x="55104" y="30795"/>
                </a:cubicBezTo>
                <a:cubicBezTo>
                  <a:pt x="54837" y="30890"/>
                  <a:pt x="54609" y="30757"/>
                  <a:pt x="54571" y="31024"/>
                </a:cubicBezTo>
                <a:close/>
                <a:moveTo>
                  <a:pt x="55522" y="30757"/>
                </a:moveTo>
                <a:cubicBezTo>
                  <a:pt x="55674" y="30757"/>
                  <a:pt x="55979" y="30738"/>
                  <a:pt x="55979" y="30548"/>
                </a:cubicBezTo>
                <a:cubicBezTo>
                  <a:pt x="55884" y="30643"/>
                  <a:pt x="55579" y="30643"/>
                  <a:pt x="55522" y="30757"/>
                </a:cubicBezTo>
                <a:close/>
                <a:moveTo>
                  <a:pt x="53810" y="31195"/>
                </a:moveTo>
                <a:cubicBezTo>
                  <a:pt x="54134" y="31138"/>
                  <a:pt x="54191" y="31024"/>
                  <a:pt x="54457" y="31043"/>
                </a:cubicBezTo>
                <a:cubicBezTo>
                  <a:pt x="54362" y="30833"/>
                  <a:pt x="53886" y="31100"/>
                  <a:pt x="53810" y="31195"/>
                </a:cubicBezTo>
                <a:close/>
                <a:moveTo>
                  <a:pt x="54343" y="31385"/>
                </a:moveTo>
                <a:cubicBezTo>
                  <a:pt x="54210" y="31461"/>
                  <a:pt x="53905" y="31423"/>
                  <a:pt x="53886" y="31537"/>
                </a:cubicBezTo>
                <a:cubicBezTo>
                  <a:pt x="54210" y="31594"/>
                  <a:pt x="54761" y="31195"/>
                  <a:pt x="55161" y="31366"/>
                </a:cubicBezTo>
                <a:cubicBezTo>
                  <a:pt x="55237" y="31328"/>
                  <a:pt x="55123" y="31176"/>
                  <a:pt x="55237" y="31138"/>
                </a:cubicBezTo>
                <a:cubicBezTo>
                  <a:pt x="55332" y="31309"/>
                  <a:pt x="55655" y="31157"/>
                  <a:pt x="55655" y="31062"/>
                </a:cubicBezTo>
                <a:cubicBezTo>
                  <a:pt x="55408" y="31138"/>
                  <a:pt x="55256" y="31062"/>
                  <a:pt x="55446" y="30947"/>
                </a:cubicBezTo>
                <a:cubicBezTo>
                  <a:pt x="55294" y="31100"/>
                  <a:pt x="54894" y="30947"/>
                  <a:pt x="54723" y="31157"/>
                </a:cubicBezTo>
                <a:cubicBezTo>
                  <a:pt x="54856" y="31214"/>
                  <a:pt x="54914" y="31062"/>
                  <a:pt x="55047" y="31195"/>
                </a:cubicBezTo>
                <a:cubicBezTo>
                  <a:pt x="54894" y="31385"/>
                  <a:pt x="54495" y="31138"/>
                  <a:pt x="54590" y="31347"/>
                </a:cubicBezTo>
                <a:cubicBezTo>
                  <a:pt x="54210" y="31480"/>
                  <a:pt x="54457" y="31119"/>
                  <a:pt x="54229" y="31157"/>
                </a:cubicBezTo>
                <a:cubicBezTo>
                  <a:pt x="54058" y="31271"/>
                  <a:pt x="54172" y="31385"/>
                  <a:pt x="54343" y="31385"/>
                </a:cubicBezTo>
                <a:close/>
                <a:moveTo>
                  <a:pt x="39278" y="34618"/>
                </a:moveTo>
                <a:cubicBezTo>
                  <a:pt x="39488" y="34542"/>
                  <a:pt x="39830" y="34676"/>
                  <a:pt x="39925" y="34466"/>
                </a:cubicBezTo>
                <a:cubicBezTo>
                  <a:pt x="39602" y="34485"/>
                  <a:pt x="39488" y="34390"/>
                  <a:pt x="39278" y="34618"/>
                </a:cubicBezTo>
                <a:close/>
                <a:moveTo>
                  <a:pt x="52003" y="31841"/>
                </a:moveTo>
                <a:cubicBezTo>
                  <a:pt x="52194" y="31803"/>
                  <a:pt x="52365" y="31727"/>
                  <a:pt x="52460" y="31632"/>
                </a:cubicBezTo>
                <a:cubicBezTo>
                  <a:pt x="52327" y="31708"/>
                  <a:pt x="51927" y="31651"/>
                  <a:pt x="52003" y="31841"/>
                </a:cubicBezTo>
                <a:close/>
                <a:moveTo>
                  <a:pt x="53525" y="31613"/>
                </a:moveTo>
                <a:cubicBezTo>
                  <a:pt x="53772" y="31708"/>
                  <a:pt x="53715" y="31518"/>
                  <a:pt x="53734" y="31423"/>
                </a:cubicBezTo>
                <a:cubicBezTo>
                  <a:pt x="53639" y="31442"/>
                  <a:pt x="53506" y="31442"/>
                  <a:pt x="53506" y="31518"/>
                </a:cubicBezTo>
                <a:cubicBezTo>
                  <a:pt x="53563" y="31518"/>
                  <a:pt x="53544" y="31575"/>
                  <a:pt x="53525" y="31613"/>
                </a:cubicBezTo>
                <a:close/>
                <a:moveTo>
                  <a:pt x="56302" y="30909"/>
                </a:moveTo>
                <a:cubicBezTo>
                  <a:pt x="55979" y="30966"/>
                  <a:pt x="55903" y="31005"/>
                  <a:pt x="55693" y="30985"/>
                </a:cubicBezTo>
                <a:cubicBezTo>
                  <a:pt x="55788" y="31195"/>
                  <a:pt x="56188" y="31043"/>
                  <a:pt x="56302" y="30909"/>
                </a:cubicBezTo>
                <a:close/>
                <a:moveTo>
                  <a:pt x="32906" y="36159"/>
                </a:moveTo>
                <a:cubicBezTo>
                  <a:pt x="32963" y="36235"/>
                  <a:pt x="32849" y="36311"/>
                  <a:pt x="32944" y="36311"/>
                </a:cubicBezTo>
                <a:cubicBezTo>
                  <a:pt x="33230" y="36178"/>
                  <a:pt x="33458" y="36235"/>
                  <a:pt x="33857" y="36159"/>
                </a:cubicBezTo>
                <a:cubicBezTo>
                  <a:pt x="33857" y="35931"/>
                  <a:pt x="33915" y="36121"/>
                  <a:pt x="34238" y="35912"/>
                </a:cubicBezTo>
                <a:cubicBezTo>
                  <a:pt x="34143" y="36178"/>
                  <a:pt x="34618" y="35779"/>
                  <a:pt x="34808" y="35912"/>
                </a:cubicBezTo>
                <a:cubicBezTo>
                  <a:pt x="34770" y="35779"/>
                  <a:pt x="34656" y="35760"/>
                  <a:pt x="34751" y="35646"/>
                </a:cubicBezTo>
                <a:cubicBezTo>
                  <a:pt x="34599" y="35817"/>
                  <a:pt x="34428" y="35779"/>
                  <a:pt x="34371" y="35665"/>
                </a:cubicBezTo>
                <a:cubicBezTo>
                  <a:pt x="33934" y="35969"/>
                  <a:pt x="33325" y="36064"/>
                  <a:pt x="32925" y="36159"/>
                </a:cubicBezTo>
                <a:close/>
                <a:moveTo>
                  <a:pt x="33610" y="36216"/>
                </a:moveTo>
                <a:cubicBezTo>
                  <a:pt x="33610" y="36368"/>
                  <a:pt x="33762" y="36292"/>
                  <a:pt x="33781" y="36387"/>
                </a:cubicBezTo>
                <a:cubicBezTo>
                  <a:pt x="33572" y="36368"/>
                  <a:pt x="33648" y="36425"/>
                  <a:pt x="33420" y="36463"/>
                </a:cubicBezTo>
                <a:cubicBezTo>
                  <a:pt x="33401" y="36425"/>
                  <a:pt x="33458" y="36406"/>
                  <a:pt x="33458" y="36349"/>
                </a:cubicBezTo>
                <a:cubicBezTo>
                  <a:pt x="33363" y="36387"/>
                  <a:pt x="33230" y="36387"/>
                  <a:pt x="33230" y="36463"/>
                </a:cubicBezTo>
                <a:cubicBezTo>
                  <a:pt x="33401" y="36444"/>
                  <a:pt x="33154" y="36559"/>
                  <a:pt x="33211" y="36616"/>
                </a:cubicBezTo>
                <a:cubicBezTo>
                  <a:pt x="33325" y="36635"/>
                  <a:pt x="33439" y="36654"/>
                  <a:pt x="33591" y="36654"/>
                </a:cubicBezTo>
                <a:cubicBezTo>
                  <a:pt x="33705" y="36330"/>
                  <a:pt x="34257" y="36463"/>
                  <a:pt x="34713" y="36349"/>
                </a:cubicBezTo>
                <a:cubicBezTo>
                  <a:pt x="34561" y="36121"/>
                  <a:pt x="34656" y="36159"/>
                  <a:pt x="34866" y="36216"/>
                </a:cubicBezTo>
                <a:cubicBezTo>
                  <a:pt x="34904" y="35874"/>
                  <a:pt x="34485" y="36140"/>
                  <a:pt x="34333" y="36064"/>
                </a:cubicBezTo>
                <a:cubicBezTo>
                  <a:pt x="34314" y="36254"/>
                  <a:pt x="34637" y="36007"/>
                  <a:pt x="34561" y="36273"/>
                </a:cubicBezTo>
                <a:cubicBezTo>
                  <a:pt x="34333" y="36292"/>
                  <a:pt x="34333" y="36330"/>
                  <a:pt x="34181" y="36197"/>
                </a:cubicBezTo>
                <a:cubicBezTo>
                  <a:pt x="34181" y="36254"/>
                  <a:pt x="34219" y="36330"/>
                  <a:pt x="34143" y="36368"/>
                </a:cubicBezTo>
                <a:cubicBezTo>
                  <a:pt x="34029" y="36216"/>
                  <a:pt x="33762" y="36463"/>
                  <a:pt x="33857" y="36216"/>
                </a:cubicBezTo>
                <a:cubicBezTo>
                  <a:pt x="33762" y="36235"/>
                  <a:pt x="33686" y="36235"/>
                  <a:pt x="33610" y="36216"/>
                </a:cubicBezTo>
                <a:close/>
                <a:moveTo>
                  <a:pt x="52935" y="31803"/>
                </a:moveTo>
                <a:cubicBezTo>
                  <a:pt x="53049" y="31746"/>
                  <a:pt x="53373" y="31803"/>
                  <a:pt x="53278" y="31613"/>
                </a:cubicBezTo>
                <a:cubicBezTo>
                  <a:pt x="53183" y="31632"/>
                  <a:pt x="53145" y="31670"/>
                  <a:pt x="53107" y="31708"/>
                </a:cubicBezTo>
                <a:cubicBezTo>
                  <a:pt x="53088" y="31651"/>
                  <a:pt x="53049" y="31594"/>
                  <a:pt x="52954" y="31632"/>
                </a:cubicBezTo>
                <a:cubicBezTo>
                  <a:pt x="52973" y="31708"/>
                  <a:pt x="52954" y="31746"/>
                  <a:pt x="52935" y="31803"/>
                </a:cubicBezTo>
                <a:close/>
                <a:moveTo>
                  <a:pt x="36482" y="35322"/>
                </a:moveTo>
                <a:cubicBezTo>
                  <a:pt x="37072" y="35113"/>
                  <a:pt x="36064" y="35398"/>
                  <a:pt x="36007" y="35379"/>
                </a:cubicBezTo>
                <a:cubicBezTo>
                  <a:pt x="36026" y="35589"/>
                  <a:pt x="36387" y="35341"/>
                  <a:pt x="36482" y="35322"/>
                </a:cubicBezTo>
                <a:close/>
                <a:moveTo>
                  <a:pt x="50234" y="32336"/>
                </a:moveTo>
                <a:cubicBezTo>
                  <a:pt x="50291" y="32564"/>
                  <a:pt x="50596" y="32355"/>
                  <a:pt x="50729" y="32336"/>
                </a:cubicBezTo>
                <a:cubicBezTo>
                  <a:pt x="51262" y="32260"/>
                  <a:pt x="51775" y="32108"/>
                  <a:pt x="52384" y="31860"/>
                </a:cubicBezTo>
                <a:cubicBezTo>
                  <a:pt x="51604" y="31975"/>
                  <a:pt x="51071" y="32298"/>
                  <a:pt x="50234" y="32336"/>
                </a:cubicBezTo>
                <a:close/>
                <a:moveTo>
                  <a:pt x="49036" y="32907"/>
                </a:moveTo>
                <a:cubicBezTo>
                  <a:pt x="49112" y="32869"/>
                  <a:pt x="49302" y="32678"/>
                  <a:pt x="49607" y="32640"/>
                </a:cubicBezTo>
                <a:cubicBezTo>
                  <a:pt x="49550" y="32716"/>
                  <a:pt x="49569" y="32773"/>
                  <a:pt x="49702" y="32773"/>
                </a:cubicBezTo>
                <a:cubicBezTo>
                  <a:pt x="49664" y="32621"/>
                  <a:pt x="49911" y="32602"/>
                  <a:pt x="49816" y="32431"/>
                </a:cubicBezTo>
                <a:cubicBezTo>
                  <a:pt x="49321" y="32469"/>
                  <a:pt x="48751" y="32907"/>
                  <a:pt x="48199" y="32773"/>
                </a:cubicBezTo>
                <a:cubicBezTo>
                  <a:pt x="48332" y="33059"/>
                  <a:pt x="47781" y="32964"/>
                  <a:pt x="47571" y="33078"/>
                </a:cubicBezTo>
                <a:cubicBezTo>
                  <a:pt x="47571" y="33002"/>
                  <a:pt x="47629" y="32983"/>
                  <a:pt x="47590" y="32907"/>
                </a:cubicBezTo>
                <a:cubicBezTo>
                  <a:pt x="47514" y="33097"/>
                  <a:pt x="47077" y="32926"/>
                  <a:pt x="47172" y="33268"/>
                </a:cubicBezTo>
                <a:cubicBezTo>
                  <a:pt x="47381" y="33173"/>
                  <a:pt x="47400" y="33306"/>
                  <a:pt x="47324" y="33401"/>
                </a:cubicBezTo>
                <a:cubicBezTo>
                  <a:pt x="47629" y="33268"/>
                  <a:pt x="47667" y="33306"/>
                  <a:pt x="47971" y="33192"/>
                </a:cubicBezTo>
                <a:cubicBezTo>
                  <a:pt x="48085" y="33097"/>
                  <a:pt x="47876" y="33097"/>
                  <a:pt x="48009" y="33040"/>
                </a:cubicBezTo>
                <a:cubicBezTo>
                  <a:pt x="48180" y="33059"/>
                  <a:pt x="48161" y="33002"/>
                  <a:pt x="48427" y="32945"/>
                </a:cubicBezTo>
                <a:cubicBezTo>
                  <a:pt x="48370" y="33040"/>
                  <a:pt x="48389" y="33078"/>
                  <a:pt x="48503" y="33078"/>
                </a:cubicBezTo>
                <a:cubicBezTo>
                  <a:pt x="48484" y="32983"/>
                  <a:pt x="48523" y="32907"/>
                  <a:pt x="48656" y="32888"/>
                </a:cubicBezTo>
                <a:cubicBezTo>
                  <a:pt x="48618" y="33211"/>
                  <a:pt x="49093" y="32640"/>
                  <a:pt x="49036" y="32907"/>
                </a:cubicBezTo>
                <a:close/>
                <a:moveTo>
                  <a:pt x="41979" y="34390"/>
                </a:moveTo>
                <a:cubicBezTo>
                  <a:pt x="41960" y="34314"/>
                  <a:pt x="41922" y="34219"/>
                  <a:pt x="42074" y="34219"/>
                </a:cubicBezTo>
                <a:cubicBezTo>
                  <a:pt x="42093" y="34352"/>
                  <a:pt x="41979" y="34333"/>
                  <a:pt x="42112" y="34428"/>
                </a:cubicBezTo>
                <a:cubicBezTo>
                  <a:pt x="42017" y="34447"/>
                  <a:pt x="41808" y="34428"/>
                  <a:pt x="41903" y="34580"/>
                </a:cubicBezTo>
                <a:cubicBezTo>
                  <a:pt x="42683" y="34466"/>
                  <a:pt x="42854" y="34276"/>
                  <a:pt x="43634" y="34257"/>
                </a:cubicBezTo>
                <a:cubicBezTo>
                  <a:pt x="43273" y="34371"/>
                  <a:pt x="43140" y="34314"/>
                  <a:pt x="42645" y="34580"/>
                </a:cubicBezTo>
                <a:cubicBezTo>
                  <a:pt x="43064" y="34580"/>
                  <a:pt x="44186" y="34162"/>
                  <a:pt x="44851" y="34048"/>
                </a:cubicBezTo>
                <a:cubicBezTo>
                  <a:pt x="44851" y="33953"/>
                  <a:pt x="44737" y="33934"/>
                  <a:pt x="44813" y="33877"/>
                </a:cubicBezTo>
                <a:cubicBezTo>
                  <a:pt x="44966" y="34010"/>
                  <a:pt x="45346" y="33896"/>
                  <a:pt x="45346" y="33763"/>
                </a:cubicBezTo>
                <a:cubicBezTo>
                  <a:pt x="45175" y="33744"/>
                  <a:pt x="45346" y="33724"/>
                  <a:pt x="45175" y="33534"/>
                </a:cubicBezTo>
                <a:cubicBezTo>
                  <a:pt x="44357" y="33839"/>
                  <a:pt x="43919" y="33782"/>
                  <a:pt x="43235" y="34124"/>
                </a:cubicBezTo>
                <a:cubicBezTo>
                  <a:pt x="42987" y="34067"/>
                  <a:pt x="42588" y="34086"/>
                  <a:pt x="42588" y="34314"/>
                </a:cubicBezTo>
                <a:cubicBezTo>
                  <a:pt x="42493" y="34048"/>
                  <a:pt x="42208" y="34428"/>
                  <a:pt x="42170" y="34143"/>
                </a:cubicBezTo>
                <a:cubicBezTo>
                  <a:pt x="42055" y="34200"/>
                  <a:pt x="41770" y="34162"/>
                  <a:pt x="41770" y="34276"/>
                </a:cubicBezTo>
                <a:cubicBezTo>
                  <a:pt x="41903" y="34238"/>
                  <a:pt x="41865" y="34409"/>
                  <a:pt x="41979" y="34390"/>
                </a:cubicBezTo>
                <a:close/>
                <a:moveTo>
                  <a:pt x="45955" y="33686"/>
                </a:moveTo>
                <a:cubicBezTo>
                  <a:pt x="46031" y="33667"/>
                  <a:pt x="46107" y="33648"/>
                  <a:pt x="46202" y="33648"/>
                </a:cubicBezTo>
                <a:cubicBezTo>
                  <a:pt x="46183" y="33572"/>
                  <a:pt x="46164" y="33496"/>
                  <a:pt x="46145" y="33439"/>
                </a:cubicBezTo>
                <a:cubicBezTo>
                  <a:pt x="45955" y="33420"/>
                  <a:pt x="45707" y="33610"/>
                  <a:pt x="45669" y="33534"/>
                </a:cubicBezTo>
                <a:cubicBezTo>
                  <a:pt x="45669" y="33458"/>
                  <a:pt x="45764" y="33439"/>
                  <a:pt x="45764" y="33363"/>
                </a:cubicBezTo>
                <a:cubicBezTo>
                  <a:pt x="45555" y="33382"/>
                  <a:pt x="45498" y="33705"/>
                  <a:pt x="45650" y="33763"/>
                </a:cubicBezTo>
                <a:cubicBezTo>
                  <a:pt x="45555" y="33629"/>
                  <a:pt x="45822" y="33572"/>
                  <a:pt x="45784" y="33724"/>
                </a:cubicBezTo>
                <a:cubicBezTo>
                  <a:pt x="45936" y="33744"/>
                  <a:pt x="45974" y="33458"/>
                  <a:pt x="46126" y="33610"/>
                </a:cubicBezTo>
                <a:cubicBezTo>
                  <a:pt x="46050" y="33629"/>
                  <a:pt x="45955" y="33629"/>
                  <a:pt x="45955" y="33686"/>
                </a:cubicBezTo>
                <a:close/>
                <a:moveTo>
                  <a:pt x="32336" y="36387"/>
                </a:moveTo>
                <a:cubicBezTo>
                  <a:pt x="32260" y="36406"/>
                  <a:pt x="32184" y="36425"/>
                  <a:pt x="32089" y="36425"/>
                </a:cubicBezTo>
                <a:cubicBezTo>
                  <a:pt x="32069" y="36654"/>
                  <a:pt x="32241" y="36597"/>
                  <a:pt x="32336" y="36654"/>
                </a:cubicBezTo>
                <a:cubicBezTo>
                  <a:pt x="32146" y="36711"/>
                  <a:pt x="32050" y="36673"/>
                  <a:pt x="32050" y="36502"/>
                </a:cubicBezTo>
                <a:cubicBezTo>
                  <a:pt x="31252" y="36749"/>
                  <a:pt x="30852" y="36730"/>
                  <a:pt x="30186" y="37110"/>
                </a:cubicBezTo>
                <a:cubicBezTo>
                  <a:pt x="30053" y="37015"/>
                  <a:pt x="29216" y="37243"/>
                  <a:pt x="29369" y="37415"/>
                </a:cubicBezTo>
                <a:cubicBezTo>
                  <a:pt x="30110" y="37224"/>
                  <a:pt x="30681" y="36996"/>
                  <a:pt x="31347" y="36977"/>
                </a:cubicBezTo>
                <a:cubicBezTo>
                  <a:pt x="30700" y="37110"/>
                  <a:pt x="30358" y="37300"/>
                  <a:pt x="29692" y="37491"/>
                </a:cubicBezTo>
                <a:cubicBezTo>
                  <a:pt x="29559" y="37434"/>
                  <a:pt x="29768" y="37300"/>
                  <a:pt x="29483" y="37376"/>
                </a:cubicBezTo>
                <a:cubicBezTo>
                  <a:pt x="29292" y="37395"/>
                  <a:pt x="29673" y="37491"/>
                  <a:pt x="29464" y="37548"/>
                </a:cubicBezTo>
                <a:cubicBezTo>
                  <a:pt x="29330" y="37434"/>
                  <a:pt x="29292" y="37491"/>
                  <a:pt x="29407" y="37605"/>
                </a:cubicBezTo>
                <a:cubicBezTo>
                  <a:pt x="29197" y="37681"/>
                  <a:pt x="29102" y="37567"/>
                  <a:pt x="28969" y="37548"/>
                </a:cubicBezTo>
                <a:cubicBezTo>
                  <a:pt x="29197" y="37833"/>
                  <a:pt x="28265" y="37776"/>
                  <a:pt x="28208" y="38080"/>
                </a:cubicBezTo>
                <a:cubicBezTo>
                  <a:pt x="28398" y="38042"/>
                  <a:pt x="28608" y="38004"/>
                  <a:pt x="28798" y="37966"/>
                </a:cubicBezTo>
                <a:cubicBezTo>
                  <a:pt x="28779" y="37871"/>
                  <a:pt x="28817" y="37814"/>
                  <a:pt x="28874" y="37776"/>
                </a:cubicBezTo>
                <a:cubicBezTo>
                  <a:pt x="29350" y="37795"/>
                  <a:pt x="30015" y="37529"/>
                  <a:pt x="30224" y="37586"/>
                </a:cubicBezTo>
                <a:cubicBezTo>
                  <a:pt x="30167" y="37586"/>
                  <a:pt x="30148" y="37567"/>
                  <a:pt x="30129" y="37510"/>
                </a:cubicBezTo>
                <a:cubicBezTo>
                  <a:pt x="30301" y="37529"/>
                  <a:pt x="30453" y="37243"/>
                  <a:pt x="30510" y="37472"/>
                </a:cubicBezTo>
                <a:cubicBezTo>
                  <a:pt x="30434" y="37491"/>
                  <a:pt x="30358" y="37415"/>
                  <a:pt x="30320" y="37510"/>
                </a:cubicBezTo>
                <a:cubicBezTo>
                  <a:pt x="30415" y="37567"/>
                  <a:pt x="30472" y="37643"/>
                  <a:pt x="30643" y="37548"/>
                </a:cubicBezTo>
                <a:cubicBezTo>
                  <a:pt x="30339" y="37186"/>
                  <a:pt x="31499" y="37205"/>
                  <a:pt x="31518" y="37205"/>
                </a:cubicBezTo>
                <a:cubicBezTo>
                  <a:pt x="31822" y="37091"/>
                  <a:pt x="31917" y="37034"/>
                  <a:pt x="32108" y="37015"/>
                </a:cubicBezTo>
                <a:cubicBezTo>
                  <a:pt x="32469" y="36996"/>
                  <a:pt x="32849" y="36654"/>
                  <a:pt x="33154" y="36692"/>
                </a:cubicBezTo>
                <a:cubicBezTo>
                  <a:pt x="33154" y="36559"/>
                  <a:pt x="33021" y="36597"/>
                  <a:pt x="33040" y="36444"/>
                </a:cubicBezTo>
                <a:cubicBezTo>
                  <a:pt x="32849" y="36444"/>
                  <a:pt x="32887" y="36540"/>
                  <a:pt x="32754" y="36559"/>
                </a:cubicBezTo>
                <a:cubicBezTo>
                  <a:pt x="32773" y="36387"/>
                  <a:pt x="32697" y="36425"/>
                  <a:pt x="32754" y="36292"/>
                </a:cubicBezTo>
                <a:cubicBezTo>
                  <a:pt x="32621" y="36387"/>
                  <a:pt x="32146" y="36559"/>
                  <a:pt x="32336" y="36387"/>
                </a:cubicBezTo>
                <a:close/>
                <a:moveTo>
                  <a:pt x="46240" y="33515"/>
                </a:moveTo>
                <a:cubicBezTo>
                  <a:pt x="46430" y="33382"/>
                  <a:pt x="46620" y="33496"/>
                  <a:pt x="46754" y="33306"/>
                </a:cubicBezTo>
                <a:cubicBezTo>
                  <a:pt x="46601" y="33382"/>
                  <a:pt x="46164" y="33325"/>
                  <a:pt x="46240" y="33515"/>
                </a:cubicBezTo>
                <a:close/>
                <a:moveTo>
                  <a:pt x="119356" y="17747"/>
                </a:moveTo>
                <a:cubicBezTo>
                  <a:pt x="119508" y="17880"/>
                  <a:pt x="119927" y="17956"/>
                  <a:pt x="120098" y="17690"/>
                </a:cubicBezTo>
                <a:cubicBezTo>
                  <a:pt x="120041" y="17386"/>
                  <a:pt x="119394" y="17481"/>
                  <a:pt x="119356" y="17747"/>
                </a:cubicBezTo>
                <a:close/>
                <a:moveTo>
                  <a:pt x="40572" y="35132"/>
                </a:moveTo>
                <a:cubicBezTo>
                  <a:pt x="39982" y="35284"/>
                  <a:pt x="40895" y="35151"/>
                  <a:pt x="41238" y="35037"/>
                </a:cubicBezTo>
                <a:cubicBezTo>
                  <a:pt x="41637" y="34904"/>
                  <a:pt x="42208" y="34733"/>
                  <a:pt x="42607" y="34637"/>
                </a:cubicBezTo>
                <a:cubicBezTo>
                  <a:pt x="42227" y="34352"/>
                  <a:pt x="41542" y="34904"/>
                  <a:pt x="41314" y="34752"/>
                </a:cubicBezTo>
                <a:cubicBezTo>
                  <a:pt x="41276" y="34942"/>
                  <a:pt x="40819" y="34961"/>
                  <a:pt x="40572" y="35132"/>
                </a:cubicBezTo>
                <a:close/>
                <a:moveTo>
                  <a:pt x="47096" y="34029"/>
                </a:moveTo>
                <a:cubicBezTo>
                  <a:pt x="47495" y="34010"/>
                  <a:pt x="47838" y="34029"/>
                  <a:pt x="47933" y="33858"/>
                </a:cubicBezTo>
                <a:cubicBezTo>
                  <a:pt x="48085" y="33801"/>
                  <a:pt x="47952" y="34105"/>
                  <a:pt x="48142" y="33972"/>
                </a:cubicBezTo>
                <a:cubicBezTo>
                  <a:pt x="48389" y="33515"/>
                  <a:pt x="49264" y="33858"/>
                  <a:pt x="49397" y="33382"/>
                </a:cubicBezTo>
                <a:cubicBezTo>
                  <a:pt x="48884" y="33553"/>
                  <a:pt x="48656" y="33363"/>
                  <a:pt x="48123" y="33553"/>
                </a:cubicBezTo>
                <a:cubicBezTo>
                  <a:pt x="48142" y="33629"/>
                  <a:pt x="48161" y="33724"/>
                  <a:pt x="48028" y="33724"/>
                </a:cubicBezTo>
                <a:cubicBezTo>
                  <a:pt x="48104" y="33477"/>
                  <a:pt x="47857" y="33915"/>
                  <a:pt x="47648" y="33705"/>
                </a:cubicBezTo>
                <a:cubicBezTo>
                  <a:pt x="47457" y="34067"/>
                  <a:pt x="47362" y="33782"/>
                  <a:pt x="47096" y="34048"/>
                </a:cubicBezTo>
                <a:close/>
                <a:moveTo>
                  <a:pt x="35094" y="36654"/>
                </a:moveTo>
                <a:cubicBezTo>
                  <a:pt x="34942" y="36692"/>
                  <a:pt x="34885" y="36768"/>
                  <a:pt x="34675" y="36787"/>
                </a:cubicBezTo>
                <a:cubicBezTo>
                  <a:pt x="34675" y="36958"/>
                  <a:pt x="34828" y="36920"/>
                  <a:pt x="34732" y="37053"/>
                </a:cubicBezTo>
                <a:cubicBezTo>
                  <a:pt x="34923" y="36863"/>
                  <a:pt x="35037" y="36844"/>
                  <a:pt x="35094" y="36654"/>
                </a:cubicBezTo>
                <a:close/>
                <a:moveTo>
                  <a:pt x="48732" y="34010"/>
                </a:moveTo>
                <a:cubicBezTo>
                  <a:pt x="48713" y="33915"/>
                  <a:pt x="48903" y="33934"/>
                  <a:pt x="48865" y="33820"/>
                </a:cubicBezTo>
                <a:cubicBezTo>
                  <a:pt x="48580" y="33991"/>
                  <a:pt x="48656" y="33858"/>
                  <a:pt x="48484" y="33782"/>
                </a:cubicBezTo>
                <a:cubicBezTo>
                  <a:pt x="48503" y="33934"/>
                  <a:pt x="48180" y="33934"/>
                  <a:pt x="48047" y="34105"/>
                </a:cubicBezTo>
                <a:cubicBezTo>
                  <a:pt x="48408" y="34162"/>
                  <a:pt x="48465" y="33839"/>
                  <a:pt x="48713" y="34010"/>
                </a:cubicBezTo>
                <a:close/>
                <a:moveTo>
                  <a:pt x="20524" y="40192"/>
                </a:moveTo>
                <a:cubicBezTo>
                  <a:pt x="20923" y="40039"/>
                  <a:pt x="21513" y="39963"/>
                  <a:pt x="21437" y="39773"/>
                </a:cubicBezTo>
                <a:cubicBezTo>
                  <a:pt x="21152" y="39944"/>
                  <a:pt x="20562" y="40020"/>
                  <a:pt x="20524" y="40192"/>
                </a:cubicBezTo>
                <a:close/>
                <a:moveTo>
                  <a:pt x="56720" y="32488"/>
                </a:moveTo>
                <a:cubicBezTo>
                  <a:pt x="56701" y="32412"/>
                  <a:pt x="56663" y="32374"/>
                  <a:pt x="56625" y="32336"/>
                </a:cubicBezTo>
                <a:cubicBezTo>
                  <a:pt x="56663" y="32317"/>
                  <a:pt x="56740" y="32317"/>
                  <a:pt x="56740" y="32260"/>
                </a:cubicBezTo>
                <a:lnTo>
                  <a:pt x="56435" y="32336"/>
                </a:lnTo>
                <a:cubicBezTo>
                  <a:pt x="56435" y="32507"/>
                  <a:pt x="56625" y="32450"/>
                  <a:pt x="56720" y="32488"/>
                </a:cubicBezTo>
                <a:close/>
                <a:moveTo>
                  <a:pt x="120745" y="19554"/>
                </a:moveTo>
                <a:cubicBezTo>
                  <a:pt x="120726" y="19687"/>
                  <a:pt x="120726" y="19725"/>
                  <a:pt x="120707" y="19934"/>
                </a:cubicBezTo>
                <a:cubicBezTo>
                  <a:pt x="121467" y="20144"/>
                  <a:pt x="122171" y="19364"/>
                  <a:pt x="121848" y="18546"/>
                </a:cubicBezTo>
                <a:cubicBezTo>
                  <a:pt x="121524" y="18584"/>
                  <a:pt x="120916" y="18337"/>
                  <a:pt x="120878" y="18755"/>
                </a:cubicBezTo>
                <a:cubicBezTo>
                  <a:pt x="121239" y="18850"/>
                  <a:pt x="121448" y="19078"/>
                  <a:pt x="121658" y="19174"/>
                </a:cubicBezTo>
                <a:cubicBezTo>
                  <a:pt x="121582" y="19212"/>
                  <a:pt x="121563" y="19288"/>
                  <a:pt x="121429" y="19288"/>
                </a:cubicBezTo>
                <a:cubicBezTo>
                  <a:pt x="121410" y="19459"/>
                  <a:pt x="121620" y="19364"/>
                  <a:pt x="121658" y="19459"/>
                </a:cubicBezTo>
                <a:cubicBezTo>
                  <a:pt x="121429" y="19459"/>
                  <a:pt x="121106" y="19516"/>
                  <a:pt x="120745" y="19554"/>
                </a:cubicBezTo>
                <a:close/>
                <a:moveTo>
                  <a:pt x="67867" y="30491"/>
                </a:moveTo>
                <a:cubicBezTo>
                  <a:pt x="68019" y="30510"/>
                  <a:pt x="68152" y="30510"/>
                  <a:pt x="68209" y="30358"/>
                </a:cubicBezTo>
                <a:cubicBezTo>
                  <a:pt x="68038" y="30358"/>
                  <a:pt x="67924" y="30358"/>
                  <a:pt x="67867" y="30491"/>
                </a:cubicBezTo>
                <a:close/>
                <a:moveTo>
                  <a:pt x="75076" y="29140"/>
                </a:moveTo>
                <a:cubicBezTo>
                  <a:pt x="75266" y="29179"/>
                  <a:pt x="75779" y="29331"/>
                  <a:pt x="75627" y="29083"/>
                </a:cubicBezTo>
                <a:cubicBezTo>
                  <a:pt x="75608" y="29217"/>
                  <a:pt x="75418" y="29007"/>
                  <a:pt x="75532" y="28931"/>
                </a:cubicBezTo>
                <a:cubicBezTo>
                  <a:pt x="75380" y="28988"/>
                  <a:pt x="75266" y="29045"/>
                  <a:pt x="75171" y="29007"/>
                </a:cubicBezTo>
                <a:cubicBezTo>
                  <a:pt x="75152" y="28931"/>
                  <a:pt x="75342" y="28950"/>
                  <a:pt x="75323" y="28874"/>
                </a:cubicBezTo>
                <a:cubicBezTo>
                  <a:pt x="75152" y="28950"/>
                  <a:pt x="75133" y="28836"/>
                  <a:pt x="75019" y="28836"/>
                </a:cubicBezTo>
                <a:cubicBezTo>
                  <a:pt x="75000" y="29026"/>
                  <a:pt x="75171" y="29026"/>
                  <a:pt x="75076" y="29140"/>
                </a:cubicBezTo>
                <a:close/>
                <a:moveTo>
                  <a:pt x="74752" y="29369"/>
                </a:moveTo>
                <a:cubicBezTo>
                  <a:pt x="74467" y="29140"/>
                  <a:pt x="74942" y="29102"/>
                  <a:pt x="74961" y="28893"/>
                </a:cubicBezTo>
                <a:cubicBezTo>
                  <a:pt x="74733" y="28950"/>
                  <a:pt x="74087" y="29426"/>
                  <a:pt x="74752" y="29369"/>
                </a:cubicBezTo>
                <a:close/>
                <a:moveTo>
                  <a:pt x="77529" y="28665"/>
                </a:moveTo>
                <a:cubicBezTo>
                  <a:pt x="77377" y="28608"/>
                  <a:pt x="77415" y="28551"/>
                  <a:pt x="77415" y="28418"/>
                </a:cubicBezTo>
                <a:cubicBezTo>
                  <a:pt x="77320" y="28475"/>
                  <a:pt x="77187" y="28494"/>
                  <a:pt x="77149" y="28589"/>
                </a:cubicBezTo>
                <a:cubicBezTo>
                  <a:pt x="77491" y="28437"/>
                  <a:pt x="77320" y="28874"/>
                  <a:pt x="77529" y="28665"/>
                </a:cubicBezTo>
                <a:close/>
                <a:moveTo>
                  <a:pt x="74029" y="29521"/>
                </a:moveTo>
                <a:cubicBezTo>
                  <a:pt x="74201" y="29445"/>
                  <a:pt x="74201" y="29445"/>
                  <a:pt x="74391" y="29445"/>
                </a:cubicBezTo>
                <a:cubicBezTo>
                  <a:pt x="74372" y="29369"/>
                  <a:pt x="74353" y="29274"/>
                  <a:pt x="74334" y="29198"/>
                </a:cubicBezTo>
                <a:cubicBezTo>
                  <a:pt x="74182" y="29179"/>
                  <a:pt x="74144" y="29464"/>
                  <a:pt x="73991" y="29312"/>
                </a:cubicBezTo>
                <a:cubicBezTo>
                  <a:pt x="74048" y="29312"/>
                  <a:pt x="74029" y="29236"/>
                  <a:pt x="73915" y="29274"/>
                </a:cubicBezTo>
                <a:cubicBezTo>
                  <a:pt x="73915" y="29407"/>
                  <a:pt x="74048" y="29369"/>
                  <a:pt x="74029" y="29521"/>
                </a:cubicBezTo>
                <a:close/>
                <a:moveTo>
                  <a:pt x="64481" y="31651"/>
                </a:moveTo>
                <a:cubicBezTo>
                  <a:pt x="64690" y="31689"/>
                  <a:pt x="64595" y="31271"/>
                  <a:pt x="64424" y="31404"/>
                </a:cubicBezTo>
                <a:cubicBezTo>
                  <a:pt x="64443" y="31480"/>
                  <a:pt x="64462" y="31575"/>
                  <a:pt x="64481" y="31651"/>
                </a:cubicBezTo>
                <a:close/>
                <a:moveTo>
                  <a:pt x="71519" y="30015"/>
                </a:moveTo>
                <a:cubicBezTo>
                  <a:pt x="71462" y="30111"/>
                  <a:pt x="71481" y="30168"/>
                  <a:pt x="71614" y="30168"/>
                </a:cubicBezTo>
                <a:cubicBezTo>
                  <a:pt x="71595" y="30073"/>
                  <a:pt x="71576" y="29996"/>
                  <a:pt x="71557" y="29901"/>
                </a:cubicBezTo>
                <a:cubicBezTo>
                  <a:pt x="71500" y="29920"/>
                  <a:pt x="71424" y="29920"/>
                  <a:pt x="71367" y="29939"/>
                </a:cubicBezTo>
                <a:cubicBezTo>
                  <a:pt x="71386" y="29996"/>
                  <a:pt x="71424" y="30053"/>
                  <a:pt x="71519" y="30015"/>
                </a:cubicBezTo>
                <a:close/>
                <a:moveTo>
                  <a:pt x="75247" y="29635"/>
                </a:moveTo>
                <a:cubicBezTo>
                  <a:pt x="75133" y="29502"/>
                  <a:pt x="75114" y="29654"/>
                  <a:pt x="75114" y="29350"/>
                </a:cubicBezTo>
                <a:cubicBezTo>
                  <a:pt x="74904" y="29407"/>
                  <a:pt x="75000" y="29616"/>
                  <a:pt x="74942" y="29654"/>
                </a:cubicBezTo>
                <a:cubicBezTo>
                  <a:pt x="74562" y="29578"/>
                  <a:pt x="74543" y="29806"/>
                  <a:pt x="74201" y="29711"/>
                </a:cubicBezTo>
                <a:cubicBezTo>
                  <a:pt x="74220" y="29768"/>
                  <a:pt x="74201" y="29825"/>
                  <a:pt x="74182" y="29863"/>
                </a:cubicBezTo>
                <a:cubicBezTo>
                  <a:pt x="74771" y="29730"/>
                  <a:pt x="74752" y="29787"/>
                  <a:pt x="75247" y="29635"/>
                </a:cubicBezTo>
                <a:close/>
                <a:moveTo>
                  <a:pt x="65375" y="32051"/>
                </a:moveTo>
                <a:cubicBezTo>
                  <a:pt x="65470" y="32070"/>
                  <a:pt x="65565" y="32089"/>
                  <a:pt x="65698" y="32032"/>
                </a:cubicBezTo>
                <a:cubicBezTo>
                  <a:pt x="65527" y="31879"/>
                  <a:pt x="65660" y="31803"/>
                  <a:pt x="65736" y="31651"/>
                </a:cubicBezTo>
                <a:cubicBezTo>
                  <a:pt x="65660" y="31670"/>
                  <a:pt x="65584" y="31689"/>
                  <a:pt x="65489" y="31708"/>
                </a:cubicBezTo>
                <a:cubicBezTo>
                  <a:pt x="65603" y="31898"/>
                  <a:pt x="65451" y="31956"/>
                  <a:pt x="65375" y="32051"/>
                </a:cubicBezTo>
                <a:close/>
                <a:moveTo>
                  <a:pt x="68342" y="31290"/>
                </a:moveTo>
                <a:cubicBezTo>
                  <a:pt x="68418" y="31271"/>
                  <a:pt x="68513" y="31271"/>
                  <a:pt x="68513" y="31214"/>
                </a:cubicBezTo>
                <a:cubicBezTo>
                  <a:pt x="68323" y="31290"/>
                  <a:pt x="68133" y="31214"/>
                  <a:pt x="67981" y="31385"/>
                </a:cubicBezTo>
                <a:cubicBezTo>
                  <a:pt x="68038" y="31385"/>
                  <a:pt x="68114" y="31347"/>
                  <a:pt x="68114" y="31404"/>
                </a:cubicBezTo>
                <a:cubicBezTo>
                  <a:pt x="68057" y="31423"/>
                  <a:pt x="68000" y="31518"/>
                  <a:pt x="68076" y="31518"/>
                </a:cubicBezTo>
                <a:cubicBezTo>
                  <a:pt x="68114" y="31423"/>
                  <a:pt x="68342" y="31423"/>
                  <a:pt x="68342" y="31309"/>
                </a:cubicBezTo>
                <a:close/>
                <a:moveTo>
                  <a:pt x="73991" y="30225"/>
                </a:moveTo>
                <a:cubicBezTo>
                  <a:pt x="74087" y="30396"/>
                  <a:pt x="73896" y="30339"/>
                  <a:pt x="73839" y="30320"/>
                </a:cubicBezTo>
                <a:cubicBezTo>
                  <a:pt x="74010" y="30776"/>
                  <a:pt x="74600" y="30187"/>
                  <a:pt x="74790" y="30377"/>
                </a:cubicBezTo>
                <a:cubicBezTo>
                  <a:pt x="74942" y="30206"/>
                  <a:pt x="75095" y="30053"/>
                  <a:pt x="75361" y="30149"/>
                </a:cubicBezTo>
                <a:cubicBezTo>
                  <a:pt x="75342" y="30053"/>
                  <a:pt x="75266" y="30053"/>
                  <a:pt x="75247" y="29958"/>
                </a:cubicBezTo>
                <a:cubicBezTo>
                  <a:pt x="75133" y="29977"/>
                  <a:pt x="75019" y="30015"/>
                  <a:pt x="74885" y="30034"/>
                </a:cubicBezTo>
                <a:cubicBezTo>
                  <a:pt x="74923" y="30206"/>
                  <a:pt x="74752" y="30073"/>
                  <a:pt x="74695" y="30244"/>
                </a:cubicBezTo>
                <a:cubicBezTo>
                  <a:pt x="74676" y="30187"/>
                  <a:pt x="74676" y="30092"/>
                  <a:pt x="74600" y="30111"/>
                </a:cubicBezTo>
                <a:cubicBezTo>
                  <a:pt x="74581" y="30320"/>
                  <a:pt x="74258" y="30034"/>
                  <a:pt x="74315" y="30263"/>
                </a:cubicBezTo>
                <a:cubicBezTo>
                  <a:pt x="74277" y="30168"/>
                  <a:pt x="74048" y="30320"/>
                  <a:pt x="73991" y="30225"/>
                </a:cubicBezTo>
                <a:close/>
                <a:moveTo>
                  <a:pt x="60334" y="33249"/>
                </a:moveTo>
                <a:cubicBezTo>
                  <a:pt x="60239" y="33287"/>
                  <a:pt x="60239" y="33344"/>
                  <a:pt x="60144" y="33287"/>
                </a:cubicBezTo>
                <a:cubicBezTo>
                  <a:pt x="60163" y="33382"/>
                  <a:pt x="60201" y="33477"/>
                  <a:pt x="60125" y="33515"/>
                </a:cubicBezTo>
                <a:cubicBezTo>
                  <a:pt x="60068" y="33230"/>
                  <a:pt x="59459" y="33896"/>
                  <a:pt x="59517" y="33534"/>
                </a:cubicBezTo>
                <a:cubicBezTo>
                  <a:pt x="59440" y="33763"/>
                  <a:pt x="58832" y="33686"/>
                  <a:pt x="58775" y="33915"/>
                </a:cubicBezTo>
                <a:cubicBezTo>
                  <a:pt x="59079" y="33934"/>
                  <a:pt x="59764" y="33629"/>
                  <a:pt x="59536" y="33915"/>
                </a:cubicBezTo>
                <a:cubicBezTo>
                  <a:pt x="59688" y="33877"/>
                  <a:pt x="59859" y="33839"/>
                  <a:pt x="60011" y="33801"/>
                </a:cubicBezTo>
                <a:cubicBezTo>
                  <a:pt x="60125" y="33934"/>
                  <a:pt x="59878" y="34124"/>
                  <a:pt x="60125" y="34048"/>
                </a:cubicBezTo>
                <a:cubicBezTo>
                  <a:pt x="60296" y="34048"/>
                  <a:pt x="60011" y="33782"/>
                  <a:pt x="60182" y="33763"/>
                </a:cubicBezTo>
                <a:cubicBezTo>
                  <a:pt x="61362" y="33648"/>
                  <a:pt x="62465" y="33135"/>
                  <a:pt x="63606" y="33040"/>
                </a:cubicBezTo>
                <a:cubicBezTo>
                  <a:pt x="63587" y="32926"/>
                  <a:pt x="63511" y="32945"/>
                  <a:pt x="63492" y="32831"/>
                </a:cubicBezTo>
                <a:cubicBezTo>
                  <a:pt x="63644" y="32773"/>
                  <a:pt x="63682" y="32716"/>
                  <a:pt x="63796" y="32831"/>
                </a:cubicBezTo>
                <a:cubicBezTo>
                  <a:pt x="63701" y="32850"/>
                  <a:pt x="63663" y="32907"/>
                  <a:pt x="63644" y="32964"/>
                </a:cubicBezTo>
                <a:cubicBezTo>
                  <a:pt x="64234" y="33002"/>
                  <a:pt x="64595" y="32298"/>
                  <a:pt x="65109" y="32545"/>
                </a:cubicBezTo>
                <a:cubicBezTo>
                  <a:pt x="65204" y="32279"/>
                  <a:pt x="65660" y="32507"/>
                  <a:pt x="65812" y="32279"/>
                </a:cubicBezTo>
                <a:cubicBezTo>
                  <a:pt x="66079" y="32317"/>
                  <a:pt x="65698" y="32431"/>
                  <a:pt x="65984" y="32450"/>
                </a:cubicBezTo>
                <a:cubicBezTo>
                  <a:pt x="65908" y="32298"/>
                  <a:pt x="66098" y="32279"/>
                  <a:pt x="66174" y="32203"/>
                </a:cubicBezTo>
                <a:cubicBezTo>
                  <a:pt x="66402" y="32355"/>
                  <a:pt x="67106" y="31879"/>
                  <a:pt x="67372" y="31994"/>
                </a:cubicBezTo>
                <a:cubicBezTo>
                  <a:pt x="67220" y="32317"/>
                  <a:pt x="67829" y="32070"/>
                  <a:pt x="67391" y="32051"/>
                </a:cubicBezTo>
                <a:cubicBezTo>
                  <a:pt x="67543" y="31994"/>
                  <a:pt x="67676" y="31956"/>
                  <a:pt x="67657" y="32146"/>
                </a:cubicBezTo>
                <a:cubicBezTo>
                  <a:pt x="68000" y="31975"/>
                  <a:pt x="68266" y="32013"/>
                  <a:pt x="68475" y="31803"/>
                </a:cubicBezTo>
                <a:cubicBezTo>
                  <a:pt x="68323" y="31879"/>
                  <a:pt x="68190" y="31918"/>
                  <a:pt x="68038" y="31860"/>
                </a:cubicBezTo>
                <a:cubicBezTo>
                  <a:pt x="68114" y="31803"/>
                  <a:pt x="68780" y="31499"/>
                  <a:pt x="68894" y="31765"/>
                </a:cubicBezTo>
                <a:cubicBezTo>
                  <a:pt x="68818" y="31518"/>
                  <a:pt x="69236" y="31689"/>
                  <a:pt x="69141" y="31499"/>
                </a:cubicBezTo>
                <a:cubicBezTo>
                  <a:pt x="68190" y="31442"/>
                  <a:pt x="67239" y="32108"/>
                  <a:pt x="66269" y="32070"/>
                </a:cubicBezTo>
                <a:cubicBezTo>
                  <a:pt x="66155" y="32070"/>
                  <a:pt x="66155" y="32127"/>
                  <a:pt x="65984" y="32184"/>
                </a:cubicBezTo>
                <a:cubicBezTo>
                  <a:pt x="65432" y="32393"/>
                  <a:pt x="64101" y="32526"/>
                  <a:pt x="63758" y="32564"/>
                </a:cubicBezTo>
                <a:cubicBezTo>
                  <a:pt x="63644" y="32869"/>
                  <a:pt x="63073" y="32640"/>
                  <a:pt x="62940" y="32907"/>
                </a:cubicBezTo>
                <a:cubicBezTo>
                  <a:pt x="62807" y="32735"/>
                  <a:pt x="62122" y="33021"/>
                  <a:pt x="61761" y="33211"/>
                </a:cubicBezTo>
                <a:cubicBezTo>
                  <a:pt x="61932" y="33192"/>
                  <a:pt x="61799" y="33382"/>
                  <a:pt x="61666" y="33344"/>
                </a:cubicBezTo>
                <a:cubicBezTo>
                  <a:pt x="61666" y="33268"/>
                  <a:pt x="61723" y="33230"/>
                  <a:pt x="61685" y="33116"/>
                </a:cubicBezTo>
                <a:cubicBezTo>
                  <a:pt x="61400" y="33116"/>
                  <a:pt x="61666" y="33382"/>
                  <a:pt x="61419" y="33401"/>
                </a:cubicBezTo>
                <a:cubicBezTo>
                  <a:pt x="61514" y="33078"/>
                  <a:pt x="61038" y="33382"/>
                  <a:pt x="60886" y="33249"/>
                </a:cubicBezTo>
                <a:cubicBezTo>
                  <a:pt x="61133" y="33116"/>
                  <a:pt x="61400" y="33306"/>
                  <a:pt x="61419" y="33078"/>
                </a:cubicBezTo>
                <a:cubicBezTo>
                  <a:pt x="61076" y="33173"/>
                  <a:pt x="61019" y="33059"/>
                  <a:pt x="60829" y="33211"/>
                </a:cubicBezTo>
                <a:cubicBezTo>
                  <a:pt x="60810" y="33477"/>
                  <a:pt x="61133" y="33268"/>
                  <a:pt x="61190" y="33439"/>
                </a:cubicBezTo>
                <a:cubicBezTo>
                  <a:pt x="61000" y="33439"/>
                  <a:pt x="61000" y="33439"/>
                  <a:pt x="60829" y="33534"/>
                </a:cubicBezTo>
                <a:cubicBezTo>
                  <a:pt x="60772" y="33439"/>
                  <a:pt x="60829" y="33211"/>
                  <a:pt x="60696" y="33230"/>
                </a:cubicBezTo>
                <a:cubicBezTo>
                  <a:pt x="60791" y="33382"/>
                  <a:pt x="60277" y="33458"/>
                  <a:pt x="60315" y="33420"/>
                </a:cubicBezTo>
                <a:cubicBezTo>
                  <a:pt x="60163" y="33306"/>
                  <a:pt x="60544" y="33268"/>
                  <a:pt x="60334" y="33249"/>
                </a:cubicBezTo>
                <a:close/>
                <a:moveTo>
                  <a:pt x="71119" y="31081"/>
                </a:moveTo>
                <a:cubicBezTo>
                  <a:pt x="71271" y="31081"/>
                  <a:pt x="71595" y="31100"/>
                  <a:pt x="71519" y="30890"/>
                </a:cubicBezTo>
                <a:cubicBezTo>
                  <a:pt x="71367" y="30928"/>
                  <a:pt x="71195" y="30985"/>
                  <a:pt x="71119" y="31081"/>
                </a:cubicBezTo>
                <a:close/>
                <a:moveTo>
                  <a:pt x="77567" y="29673"/>
                </a:moveTo>
                <a:cubicBezTo>
                  <a:pt x="77396" y="29749"/>
                  <a:pt x="77377" y="29616"/>
                  <a:pt x="77206" y="29692"/>
                </a:cubicBezTo>
                <a:cubicBezTo>
                  <a:pt x="77206" y="29939"/>
                  <a:pt x="77472" y="29768"/>
                  <a:pt x="77567" y="29673"/>
                </a:cubicBezTo>
                <a:close/>
                <a:moveTo>
                  <a:pt x="58699" y="33877"/>
                </a:moveTo>
                <a:cubicBezTo>
                  <a:pt x="58489" y="33877"/>
                  <a:pt x="58680" y="34105"/>
                  <a:pt x="58451" y="34105"/>
                </a:cubicBezTo>
                <a:cubicBezTo>
                  <a:pt x="58052" y="33991"/>
                  <a:pt x="56911" y="34162"/>
                  <a:pt x="56283" y="34523"/>
                </a:cubicBezTo>
                <a:cubicBezTo>
                  <a:pt x="56492" y="34466"/>
                  <a:pt x="56759" y="34390"/>
                  <a:pt x="56549" y="34561"/>
                </a:cubicBezTo>
                <a:cubicBezTo>
                  <a:pt x="56740" y="34676"/>
                  <a:pt x="56625" y="34409"/>
                  <a:pt x="56816" y="34390"/>
                </a:cubicBezTo>
                <a:cubicBezTo>
                  <a:pt x="57481" y="34733"/>
                  <a:pt x="58337" y="34010"/>
                  <a:pt x="59174" y="34048"/>
                </a:cubicBezTo>
                <a:cubicBezTo>
                  <a:pt x="59041" y="33820"/>
                  <a:pt x="58394" y="34238"/>
                  <a:pt x="58699" y="33877"/>
                </a:cubicBezTo>
                <a:close/>
                <a:moveTo>
                  <a:pt x="38670" y="38442"/>
                </a:moveTo>
                <a:cubicBezTo>
                  <a:pt x="38727" y="38442"/>
                  <a:pt x="38784" y="38423"/>
                  <a:pt x="38841" y="38404"/>
                </a:cubicBezTo>
                <a:cubicBezTo>
                  <a:pt x="38841" y="38347"/>
                  <a:pt x="38860" y="38289"/>
                  <a:pt x="38879" y="38251"/>
                </a:cubicBezTo>
                <a:cubicBezTo>
                  <a:pt x="38784" y="38366"/>
                  <a:pt x="38441" y="38289"/>
                  <a:pt x="38594" y="38366"/>
                </a:cubicBezTo>
                <a:cubicBezTo>
                  <a:pt x="38632" y="38366"/>
                  <a:pt x="38670" y="38385"/>
                  <a:pt x="38670" y="38442"/>
                </a:cubicBezTo>
                <a:close/>
                <a:moveTo>
                  <a:pt x="54704" y="35075"/>
                </a:moveTo>
                <a:cubicBezTo>
                  <a:pt x="55028" y="34980"/>
                  <a:pt x="55085" y="34790"/>
                  <a:pt x="54837" y="35037"/>
                </a:cubicBezTo>
                <a:cubicBezTo>
                  <a:pt x="55218" y="35018"/>
                  <a:pt x="55085" y="34923"/>
                  <a:pt x="55218" y="34809"/>
                </a:cubicBezTo>
                <a:cubicBezTo>
                  <a:pt x="55389" y="34771"/>
                  <a:pt x="55922" y="34695"/>
                  <a:pt x="55979" y="34523"/>
                </a:cubicBezTo>
                <a:cubicBezTo>
                  <a:pt x="54990" y="34771"/>
                  <a:pt x="54362" y="34847"/>
                  <a:pt x="53487" y="35170"/>
                </a:cubicBezTo>
                <a:cubicBezTo>
                  <a:pt x="53582" y="35227"/>
                  <a:pt x="53829" y="35113"/>
                  <a:pt x="53829" y="35322"/>
                </a:cubicBezTo>
                <a:cubicBezTo>
                  <a:pt x="54077" y="35037"/>
                  <a:pt x="54305" y="35189"/>
                  <a:pt x="54704" y="35075"/>
                </a:cubicBezTo>
                <a:close/>
                <a:moveTo>
                  <a:pt x="65033" y="32716"/>
                </a:moveTo>
                <a:cubicBezTo>
                  <a:pt x="65204" y="32583"/>
                  <a:pt x="65413" y="32564"/>
                  <a:pt x="65622" y="32545"/>
                </a:cubicBezTo>
                <a:cubicBezTo>
                  <a:pt x="65584" y="32317"/>
                  <a:pt x="64823" y="32659"/>
                  <a:pt x="65033" y="32716"/>
                </a:cubicBezTo>
                <a:close/>
                <a:moveTo>
                  <a:pt x="38594" y="38404"/>
                </a:moveTo>
                <a:cubicBezTo>
                  <a:pt x="38403" y="38347"/>
                  <a:pt x="38346" y="38518"/>
                  <a:pt x="38175" y="38442"/>
                </a:cubicBezTo>
                <a:cubicBezTo>
                  <a:pt x="38137" y="38632"/>
                  <a:pt x="38594" y="38480"/>
                  <a:pt x="38594" y="38404"/>
                </a:cubicBezTo>
                <a:close/>
                <a:moveTo>
                  <a:pt x="35018" y="39507"/>
                </a:moveTo>
                <a:cubicBezTo>
                  <a:pt x="35189" y="39469"/>
                  <a:pt x="35436" y="39469"/>
                  <a:pt x="35417" y="39317"/>
                </a:cubicBezTo>
                <a:cubicBezTo>
                  <a:pt x="35227" y="39355"/>
                  <a:pt x="35094" y="39412"/>
                  <a:pt x="35018" y="39507"/>
                </a:cubicBezTo>
                <a:close/>
                <a:moveTo>
                  <a:pt x="50329" y="36235"/>
                </a:moveTo>
                <a:cubicBezTo>
                  <a:pt x="50272" y="36197"/>
                  <a:pt x="50843" y="36140"/>
                  <a:pt x="50596" y="36026"/>
                </a:cubicBezTo>
                <a:cubicBezTo>
                  <a:pt x="50634" y="36064"/>
                  <a:pt x="50139" y="36159"/>
                  <a:pt x="50329" y="36235"/>
                </a:cubicBezTo>
                <a:close/>
                <a:moveTo>
                  <a:pt x="49017" y="36521"/>
                </a:moveTo>
                <a:cubicBezTo>
                  <a:pt x="49474" y="36387"/>
                  <a:pt x="49892" y="36444"/>
                  <a:pt x="50196" y="36159"/>
                </a:cubicBezTo>
                <a:cubicBezTo>
                  <a:pt x="49664" y="36444"/>
                  <a:pt x="49283" y="36273"/>
                  <a:pt x="49017" y="36521"/>
                </a:cubicBezTo>
                <a:close/>
                <a:moveTo>
                  <a:pt x="51547" y="36026"/>
                </a:moveTo>
                <a:cubicBezTo>
                  <a:pt x="51433" y="35779"/>
                  <a:pt x="51242" y="36026"/>
                  <a:pt x="50976" y="35988"/>
                </a:cubicBezTo>
                <a:cubicBezTo>
                  <a:pt x="51014" y="36330"/>
                  <a:pt x="51395" y="35931"/>
                  <a:pt x="51547" y="36026"/>
                </a:cubicBezTo>
                <a:close/>
                <a:moveTo>
                  <a:pt x="28703" y="40990"/>
                </a:moveTo>
                <a:cubicBezTo>
                  <a:pt x="28532" y="41105"/>
                  <a:pt x="28532" y="41009"/>
                  <a:pt x="28284" y="41086"/>
                </a:cubicBezTo>
                <a:cubicBezTo>
                  <a:pt x="28284" y="41276"/>
                  <a:pt x="28760" y="41105"/>
                  <a:pt x="28703" y="40990"/>
                </a:cubicBezTo>
                <a:close/>
                <a:moveTo>
                  <a:pt x="31042" y="40534"/>
                </a:moveTo>
                <a:cubicBezTo>
                  <a:pt x="31061" y="40610"/>
                  <a:pt x="31042" y="40648"/>
                  <a:pt x="31023" y="40705"/>
                </a:cubicBezTo>
                <a:cubicBezTo>
                  <a:pt x="31252" y="40591"/>
                  <a:pt x="31233" y="40515"/>
                  <a:pt x="31423" y="40553"/>
                </a:cubicBezTo>
                <a:cubicBezTo>
                  <a:pt x="31423" y="40534"/>
                  <a:pt x="31423" y="40496"/>
                  <a:pt x="31404" y="40458"/>
                </a:cubicBezTo>
                <a:cubicBezTo>
                  <a:pt x="31404" y="40420"/>
                  <a:pt x="31385" y="40401"/>
                  <a:pt x="31347" y="40420"/>
                </a:cubicBezTo>
                <a:cubicBezTo>
                  <a:pt x="31328" y="40610"/>
                  <a:pt x="31233" y="40477"/>
                  <a:pt x="31042" y="40534"/>
                </a:cubicBezTo>
                <a:close/>
                <a:moveTo>
                  <a:pt x="51109" y="36387"/>
                </a:moveTo>
                <a:cubicBezTo>
                  <a:pt x="51376" y="36368"/>
                  <a:pt x="51661" y="36216"/>
                  <a:pt x="51775" y="36254"/>
                </a:cubicBezTo>
                <a:cubicBezTo>
                  <a:pt x="51718" y="36102"/>
                  <a:pt x="51509" y="36159"/>
                  <a:pt x="51376" y="36121"/>
                </a:cubicBezTo>
                <a:cubicBezTo>
                  <a:pt x="51604" y="36349"/>
                  <a:pt x="50881" y="36311"/>
                  <a:pt x="51109" y="36387"/>
                </a:cubicBezTo>
                <a:close/>
                <a:moveTo>
                  <a:pt x="41428" y="38499"/>
                </a:moveTo>
                <a:cubicBezTo>
                  <a:pt x="41390" y="38499"/>
                  <a:pt x="41371" y="38518"/>
                  <a:pt x="41390" y="38556"/>
                </a:cubicBezTo>
                <a:cubicBezTo>
                  <a:pt x="41504" y="38556"/>
                  <a:pt x="41485" y="38461"/>
                  <a:pt x="41542" y="38423"/>
                </a:cubicBezTo>
                <a:cubicBezTo>
                  <a:pt x="41637" y="38385"/>
                  <a:pt x="41751" y="38385"/>
                  <a:pt x="41694" y="38270"/>
                </a:cubicBezTo>
                <a:cubicBezTo>
                  <a:pt x="41466" y="38328"/>
                  <a:pt x="41257" y="38366"/>
                  <a:pt x="41238" y="38423"/>
                </a:cubicBezTo>
                <a:cubicBezTo>
                  <a:pt x="41333" y="38537"/>
                  <a:pt x="41352" y="38442"/>
                  <a:pt x="41428" y="38499"/>
                </a:cubicBezTo>
                <a:close/>
                <a:moveTo>
                  <a:pt x="24727" y="42227"/>
                </a:moveTo>
                <a:cubicBezTo>
                  <a:pt x="25013" y="42189"/>
                  <a:pt x="25108" y="42056"/>
                  <a:pt x="25431" y="42018"/>
                </a:cubicBezTo>
                <a:cubicBezTo>
                  <a:pt x="25431" y="41827"/>
                  <a:pt x="25127" y="42018"/>
                  <a:pt x="24994" y="42018"/>
                </a:cubicBezTo>
                <a:cubicBezTo>
                  <a:pt x="25051" y="42151"/>
                  <a:pt x="24480" y="42303"/>
                  <a:pt x="24727" y="42227"/>
                </a:cubicBezTo>
                <a:close/>
                <a:moveTo>
                  <a:pt x="122609" y="21779"/>
                </a:moveTo>
                <a:cubicBezTo>
                  <a:pt x="122342" y="21760"/>
                  <a:pt x="122000" y="21951"/>
                  <a:pt x="121639" y="21932"/>
                </a:cubicBezTo>
                <a:cubicBezTo>
                  <a:pt x="121753" y="22103"/>
                  <a:pt x="121753" y="22084"/>
                  <a:pt x="121829" y="22217"/>
                </a:cubicBezTo>
                <a:cubicBezTo>
                  <a:pt x="121505" y="22293"/>
                  <a:pt x="121524" y="22540"/>
                  <a:pt x="121372" y="22692"/>
                </a:cubicBezTo>
                <a:cubicBezTo>
                  <a:pt x="121696" y="22750"/>
                  <a:pt x="122228" y="22559"/>
                  <a:pt x="122552" y="22654"/>
                </a:cubicBezTo>
                <a:cubicBezTo>
                  <a:pt x="122571" y="22807"/>
                  <a:pt x="121848" y="23073"/>
                  <a:pt x="121962" y="22826"/>
                </a:cubicBezTo>
                <a:cubicBezTo>
                  <a:pt x="121791" y="22883"/>
                  <a:pt x="121544" y="22883"/>
                  <a:pt x="121563" y="23035"/>
                </a:cubicBezTo>
                <a:cubicBezTo>
                  <a:pt x="122285" y="23396"/>
                  <a:pt x="122875" y="22578"/>
                  <a:pt x="123541" y="22654"/>
                </a:cubicBezTo>
                <a:cubicBezTo>
                  <a:pt x="123712" y="22464"/>
                  <a:pt x="123978" y="22331"/>
                  <a:pt x="124130" y="22141"/>
                </a:cubicBezTo>
                <a:cubicBezTo>
                  <a:pt x="124111" y="22065"/>
                  <a:pt x="124092" y="21970"/>
                  <a:pt x="124073" y="21894"/>
                </a:cubicBezTo>
                <a:cubicBezTo>
                  <a:pt x="124340" y="21760"/>
                  <a:pt x="124397" y="21608"/>
                  <a:pt x="124720" y="21703"/>
                </a:cubicBezTo>
                <a:cubicBezTo>
                  <a:pt x="124815" y="21095"/>
                  <a:pt x="123921" y="21323"/>
                  <a:pt x="123769" y="20828"/>
                </a:cubicBezTo>
                <a:cubicBezTo>
                  <a:pt x="123198" y="21038"/>
                  <a:pt x="122856" y="21380"/>
                  <a:pt x="122609" y="21779"/>
                </a:cubicBezTo>
                <a:close/>
                <a:moveTo>
                  <a:pt x="30434" y="41428"/>
                </a:moveTo>
                <a:cubicBezTo>
                  <a:pt x="30757" y="41352"/>
                  <a:pt x="31233" y="41333"/>
                  <a:pt x="31290" y="41028"/>
                </a:cubicBezTo>
                <a:cubicBezTo>
                  <a:pt x="31118" y="41276"/>
                  <a:pt x="30510" y="41124"/>
                  <a:pt x="30434" y="41428"/>
                </a:cubicBezTo>
                <a:close/>
                <a:moveTo>
                  <a:pt x="42189" y="38765"/>
                </a:moveTo>
                <a:cubicBezTo>
                  <a:pt x="42132" y="38765"/>
                  <a:pt x="42055" y="38784"/>
                  <a:pt x="41998" y="38803"/>
                </a:cubicBezTo>
                <a:cubicBezTo>
                  <a:pt x="41979" y="38898"/>
                  <a:pt x="41979" y="39031"/>
                  <a:pt x="41884" y="39088"/>
                </a:cubicBezTo>
                <a:cubicBezTo>
                  <a:pt x="42017" y="39069"/>
                  <a:pt x="42151" y="39031"/>
                  <a:pt x="42303" y="39012"/>
                </a:cubicBezTo>
                <a:cubicBezTo>
                  <a:pt x="42227" y="38917"/>
                  <a:pt x="42436" y="38784"/>
                  <a:pt x="42246" y="38803"/>
                </a:cubicBezTo>
                <a:cubicBezTo>
                  <a:pt x="42151" y="38993"/>
                  <a:pt x="42093" y="38955"/>
                  <a:pt x="42189" y="38765"/>
                </a:cubicBezTo>
                <a:close/>
                <a:moveTo>
                  <a:pt x="28665" y="41960"/>
                </a:moveTo>
                <a:cubicBezTo>
                  <a:pt x="29216" y="41751"/>
                  <a:pt x="29977" y="41675"/>
                  <a:pt x="30358" y="41390"/>
                </a:cubicBezTo>
                <a:cubicBezTo>
                  <a:pt x="29635" y="41599"/>
                  <a:pt x="29178" y="41618"/>
                  <a:pt x="28665" y="41960"/>
                </a:cubicBezTo>
                <a:close/>
                <a:moveTo>
                  <a:pt x="30662" y="41580"/>
                </a:moveTo>
                <a:cubicBezTo>
                  <a:pt x="30890" y="41466"/>
                  <a:pt x="30928" y="41618"/>
                  <a:pt x="31099" y="41599"/>
                </a:cubicBezTo>
                <a:cubicBezTo>
                  <a:pt x="31271" y="41542"/>
                  <a:pt x="31366" y="41447"/>
                  <a:pt x="31404" y="41314"/>
                </a:cubicBezTo>
                <a:cubicBezTo>
                  <a:pt x="31176" y="41257"/>
                  <a:pt x="30814" y="41447"/>
                  <a:pt x="30662" y="41580"/>
                </a:cubicBezTo>
                <a:close/>
                <a:moveTo>
                  <a:pt x="62617" y="34580"/>
                </a:moveTo>
                <a:cubicBezTo>
                  <a:pt x="62864" y="34657"/>
                  <a:pt x="62940" y="34428"/>
                  <a:pt x="63188" y="34580"/>
                </a:cubicBezTo>
                <a:cubicBezTo>
                  <a:pt x="63169" y="34485"/>
                  <a:pt x="63131" y="34409"/>
                  <a:pt x="63073" y="34390"/>
                </a:cubicBezTo>
                <a:cubicBezTo>
                  <a:pt x="62826" y="34485"/>
                  <a:pt x="62769" y="34428"/>
                  <a:pt x="62617" y="34580"/>
                </a:cubicBezTo>
                <a:close/>
                <a:moveTo>
                  <a:pt x="26782" y="42474"/>
                </a:moveTo>
                <a:cubicBezTo>
                  <a:pt x="26934" y="42531"/>
                  <a:pt x="27409" y="42455"/>
                  <a:pt x="27352" y="42246"/>
                </a:cubicBezTo>
                <a:cubicBezTo>
                  <a:pt x="27105" y="42303"/>
                  <a:pt x="26858" y="42341"/>
                  <a:pt x="26782" y="42474"/>
                </a:cubicBezTo>
                <a:close/>
                <a:moveTo>
                  <a:pt x="29502" y="42056"/>
                </a:moveTo>
                <a:cubicBezTo>
                  <a:pt x="29920" y="41846"/>
                  <a:pt x="30110" y="41770"/>
                  <a:pt x="30491" y="41732"/>
                </a:cubicBezTo>
                <a:cubicBezTo>
                  <a:pt x="30396" y="41561"/>
                  <a:pt x="29369" y="41713"/>
                  <a:pt x="29502" y="42056"/>
                </a:cubicBezTo>
                <a:close/>
                <a:moveTo>
                  <a:pt x="36311" y="40572"/>
                </a:moveTo>
                <a:cubicBezTo>
                  <a:pt x="37015" y="40515"/>
                  <a:pt x="37795" y="40211"/>
                  <a:pt x="38403" y="40058"/>
                </a:cubicBezTo>
                <a:cubicBezTo>
                  <a:pt x="37624" y="40077"/>
                  <a:pt x="37205" y="40192"/>
                  <a:pt x="36311" y="40572"/>
                </a:cubicBezTo>
                <a:close/>
                <a:moveTo>
                  <a:pt x="16948" y="44776"/>
                </a:moveTo>
                <a:cubicBezTo>
                  <a:pt x="17005" y="44966"/>
                  <a:pt x="17081" y="44928"/>
                  <a:pt x="16948" y="45042"/>
                </a:cubicBezTo>
                <a:cubicBezTo>
                  <a:pt x="17081" y="45042"/>
                  <a:pt x="16891" y="45137"/>
                  <a:pt x="17043" y="45194"/>
                </a:cubicBezTo>
                <a:cubicBezTo>
                  <a:pt x="17157" y="45175"/>
                  <a:pt x="17157" y="45099"/>
                  <a:pt x="17271" y="45080"/>
                </a:cubicBezTo>
                <a:cubicBezTo>
                  <a:pt x="17062" y="45004"/>
                  <a:pt x="17233" y="44814"/>
                  <a:pt x="17062" y="44699"/>
                </a:cubicBezTo>
                <a:cubicBezTo>
                  <a:pt x="17062" y="44738"/>
                  <a:pt x="17024" y="44776"/>
                  <a:pt x="16948" y="44776"/>
                </a:cubicBezTo>
                <a:close/>
                <a:moveTo>
                  <a:pt x="17347" y="44909"/>
                </a:moveTo>
                <a:cubicBezTo>
                  <a:pt x="17595" y="44947"/>
                  <a:pt x="17347" y="44718"/>
                  <a:pt x="17500" y="44718"/>
                </a:cubicBezTo>
                <a:cubicBezTo>
                  <a:pt x="17519" y="44776"/>
                  <a:pt x="17519" y="44852"/>
                  <a:pt x="17595" y="44852"/>
                </a:cubicBezTo>
                <a:cubicBezTo>
                  <a:pt x="17595" y="44795"/>
                  <a:pt x="17652" y="44814"/>
                  <a:pt x="17709" y="44833"/>
                </a:cubicBezTo>
                <a:cubicBezTo>
                  <a:pt x="17690" y="44738"/>
                  <a:pt x="17671" y="44661"/>
                  <a:pt x="17652" y="44566"/>
                </a:cubicBezTo>
                <a:cubicBezTo>
                  <a:pt x="17519" y="44718"/>
                  <a:pt x="17366" y="44642"/>
                  <a:pt x="17347" y="44909"/>
                </a:cubicBezTo>
                <a:close/>
                <a:moveTo>
                  <a:pt x="18184" y="44718"/>
                </a:moveTo>
                <a:cubicBezTo>
                  <a:pt x="18279" y="44680"/>
                  <a:pt x="18508" y="44718"/>
                  <a:pt x="18489" y="44604"/>
                </a:cubicBezTo>
                <a:cubicBezTo>
                  <a:pt x="18413" y="44623"/>
                  <a:pt x="18317" y="44661"/>
                  <a:pt x="18298" y="44604"/>
                </a:cubicBezTo>
                <a:cubicBezTo>
                  <a:pt x="18279" y="44528"/>
                  <a:pt x="18355" y="44509"/>
                  <a:pt x="18317" y="44433"/>
                </a:cubicBezTo>
                <a:cubicBezTo>
                  <a:pt x="18127" y="44452"/>
                  <a:pt x="18146" y="44585"/>
                  <a:pt x="18184" y="44718"/>
                </a:cubicBezTo>
                <a:close/>
                <a:moveTo>
                  <a:pt x="24081" y="43330"/>
                </a:moveTo>
                <a:cubicBezTo>
                  <a:pt x="24290" y="43463"/>
                  <a:pt x="24233" y="43292"/>
                  <a:pt x="24499" y="43254"/>
                </a:cubicBezTo>
                <a:cubicBezTo>
                  <a:pt x="24499" y="43197"/>
                  <a:pt x="24480" y="43140"/>
                  <a:pt x="24480" y="43083"/>
                </a:cubicBezTo>
                <a:cubicBezTo>
                  <a:pt x="24290" y="43140"/>
                  <a:pt x="24233" y="43254"/>
                  <a:pt x="24081" y="43330"/>
                </a:cubicBezTo>
                <a:close/>
                <a:moveTo>
                  <a:pt x="16168" y="44947"/>
                </a:moveTo>
                <a:cubicBezTo>
                  <a:pt x="16206" y="45061"/>
                  <a:pt x="16320" y="45080"/>
                  <a:pt x="16301" y="45232"/>
                </a:cubicBezTo>
                <a:cubicBezTo>
                  <a:pt x="16510" y="45118"/>
                  <a:pt x="16453" y="45365"/>
                  <a:pt x="16625" y="45270"/>
                </a:cubicBezTo>
                <a:cubicBezTo>
                  <a:pt x="16606" y="45213"/>
                  <a:pt x="16587" y="45137"/>
                  <a:pt x="16568" y="45080"/>
                </a:cubicBezTo>
                <a:cubicBezTo>
                  <a:pt x="16491" y="45099"/>
                  <a:pt x="16453" y="45118"/>
                  <a:pt x="16415" y="45156"/>
                </a:cubicBezTo>
                <a:cubicBezTo>
                  <a:pt x="16396" y="45099"/>
                  <a:pt x="16358" y="45061"/>
                  <a:pt x="16320" y="45023"/>
                </a:cubicBezTo>
                <a:cubicBezTo>
                  <a:pt x="16434" y="45061"/>
                  <a:pt x="16701" y="44985"/>
                  <a:pt x="16548" y="44928"/>
                </a:cubicBezTo>
                <a:cubicBezTo>
                  <a:pt x="16529" y="45042"/>
                  <a:pt x="16301" y="44890"/>
                  <a:pt x="16168" y="44947"/>
                </a:cubicBezTo>
                <a:close/>
                <a:moveTo>
                  <a:pt x="43482" y="39012"/>
                </a:moveTo>
                <a:cubicBezTo>
                  <a:pt x="43197" y="39069"/>
                  <a:pt x="43197" y="39126"/>
                  <a:pt x="42949" y="39126"/>
                </a:cubicBezTo>
                <a:cubicBezTo>
                  <a:pt x="42930" y="39317"/>
                  <a:pt x="43577" y="39164"/>
                  <a:pt x="43482" y="39012"/>
                </a:cubicBezTo>
                <a:close/>
                <a:moveTo>
                  <a:pt x="21056" y="44642"/>
                </a:moveTo>
                <a:cubicBezTo>
                  <a:pt x="20942" y="44566"/>
                  <a:pt x="21171" y="44471"/>
                  <a:pt x="20961" y="44490"/>
                </a:cubicBezTo>
                <a:cubicBezTo>
                  <a:pt x="21190" y="44281"/>
                  <a:pt x="21304" y="44452"/>
                  <a:pt x="21209" y="44224"/>
                </a:cubicBezTo>
                <a:cubicBezTo>
                  <a:pt x="21323" y="44281"/>
                  <a:pt x="21456" y="44319"/>
                  <a:pt x="21665" y="44243"/>
                </a:cubicBezTo>
                <a:cubicBezTo>
                  <a:pt x="21551" y="44053"/>
                  <a:pt x="22026" y="44167"/>
                  <a:pt x="21836" y="43939"/>
                </a:cubicBezTo>
                <a:cubicBezTo>
                  <a:pt x="21627" y="43901"/>
                  <a:pt x="21513" y="44129"/>
                  <a:pt x="21418" y="44015"/>
                </a:cubicBezTo>
                <a:cubicBezTo>
                  <a:pt x="21532" y="43863"/>
                  <a:pt x="22065" y="43958"/>
                  <a:pt x="22046" y="43729"/>
                </a:cubicBezTo>
                <a:cubicBezTo>
                  <a:pt x="21703" y="43901"/>
                  <a:pt x="21228" y="43825"/>
                  <a:pt x="20942" y="44129"/>
                </a:cubicBezTo>
                <a:cubicBezTo>
                  <a:pt x="21152" y="44110"/>
                  <a:pt x="21209" y="44034"/>
                  <a:pt x="21342" y="43977"/>
                </a:cubicBezTo>
                <a:cubicBezTo>
                  <a:pt x="21304" y="44129"/>
                  <a:pt x="21418" y="44129"/>
                  <a:pt x="21342" y="44205"/>
                </a:cubicBezTo>
                <a:cubicBezTo>
                  <a:pt x="21304" y="44091"/>
                  <a:pt x="21171" y="44129"/>
                  <a:pt x="21018" y="44167"/>
                </a:cubicBezTo>
                <a:cubicBezTo>
                  <a:pt x="20885" y="44262"/>
                  <a:pt x="21113" y="44338"/>
                  <a:pt x="20999" y="44376"/>
                </a:cubicBezTo>
                <a:cubicBezTo>
                  <a:pt x="20752" y="44110"/>
                  <a:pt x="20562" y="44528"/>
                  <a:pt x="20181" y="44395"/>
                </a:cubicBezTo>
                <a:cubicBezTo>
                  <a:pt x="20277" y="44604"/>
                  <a:pt x="20010" y="44414"/>
                  <a:pt x="19839" y="44528"/>
                </a:cubicBezTo>
                <a:cubicBezTo>
                  <a:pt x="19801" y="44776"/>
                  <a:pt x="20105" y="44585"/>
                  <a:pt x="20086" y="44795"/>
                </a:cubicBezTo>
                <a:cubicBezTo>
                  <a:pt x="19972" y="44814"/>
                  <a:pt x="19991" y="44680"/>
                  <a:pt x="19820" y="44738"/>
                </a:cubicBezTo>
                <a:cubicBezTo>
                  <a:pt x="19820" y="44928"/>
                  <a:pt x="19934" y="44966"/>
                  <a:pt x="20067" y="44966"/>
                </a:cubicBezTo>
                <a:cubicBezTo>
                  <a:pt x="20029" y="44871"/>
                  <a:pt x="20105" y="44833"/>
                  <a:pt x="20220" y="44814"/>
                </a:cubicBezTo>
                <a:cubicBezTo>
                  <a:pt x="20220" y="44718"/>
                  <a:pt x="20124" y="44718"/>
                  <a:pt x="20124" y="44623"/>
                </a:cubicBezTo>
                <a:cubicBezTo>
                  <a:pt x="20334" y="44357"/>
                  <a:pt x="20600" y="44642"/>
                  <a:pt x="20752" y="44376"/>
                </a:cubicBezTo>
                <a:cubicBezTo>
                  <a:pt x="20752" y="44547"/>
                  <a:pt x="20961" y="44452"/>
                  <a:pt x="20942" y="44661"/>
                </a:cubicBezTo>
                <a:cubicBezTo>
                  <a:pt x="20847" y="44680"/>
                  <a:pt x="20695" y="44490"/>
                  <a:pt x="20752" y="44699"/>
                </a:cubicBezTo>
                <a:cubicBezTo>
                  <a:pt x="20771" y="44718"/>
                  <a:pt x="20999" y="44757"/>
                  <a:pt x="21056" y="44642"/>
                </a:cubicBezTo>
                <a:close/>
                <a:moveTo>
                  <a:pt x="31385" y="41808"/>
                </a:moveTo>
                <a:cubicBezTo>
                  <a:pt x="31499" y="41865"/>
                  <a:pt x="31784" y="41789"/>
                  <a:pt x="31727" y="41618"/>
                </a:cubicBezTo>
                <a:cubicBezTo>
                  <a:pt x="31575" y="41751"/>
                  <a:pt x="31423" y="41618"/>
                  <a:pt x="31385" y="41808"/>
                </a:cubicBezTo>
                <a:close/>
                <a:moveTo>
                  <a:pt x="20410" y="44300"/>
                </a:moveTo>
                <a:cubicBezTo>
                  <a:pt x="20619" y="44262"/>
                  <a:pt x="20790" y="44205"/>
                  <a:pt x="20866" y="44091"/>
                </a:cubicBezTo>
                <a:cubicBezTo>
                  <a:pt x="20676" y="44129"/>
                  <a:pt x="20448" y="44167"/>
                  <a:pt x="20410" y="44300"/>
                </a:cubicBezTo>
                <a:close/>
                <a:moveTo>
                  <a:pt x="32621" y="41694"/>
                </a:moveTo>
                <a:cubicBezTo>
                  <a:pt x="33040" y="41713"/>
                  <a:pt x="33097" y="41523"/>
                  <a:pt x="33629" y="41428"/>
                </a:cubicBezTo>
                <a:cubicBezTo>
                  <a:pt x="33363" y="41314"/>
                  <a:pt x="32849" y="41542"/>
                  <a:pt x="32621" y="41694"/>
                </a:cubicBezTo>
                <a:close/>
                <a:moveTo>
                  <a:pt x="32279" y="41884"/>
                </a:moveTo>
                <a:cubicBezTo>
                  <a:pt x="32241" y="41770"/>
                  <a:pt x="32488" y="41808"/>
                  <a:pt x="32564" y="41770"/>
                </a:cubicBezTo>
                <a:cubicBezTo>
                  <a:pt x="32602" y="41485"/>
                  <a:pt x="31993" y="41789"/>
                  <a:pt x="32279" y="41884"/>
                </a:cubicBezTo>
                <a:close/>
                <a:moveTo>
                  <a:pt x="31004" y="42056"/>
                </a:moveTo>
                <a:cubicBezTo>
                  <a:pt x="31176" y="42284"/>
                  <a:pt x="31898" y="41980"/>
                  <a:pt x="32127" y="41751"/>
                </a:cubicBezTo>
                <a:cubicBezTo>
                  <a:pt x="31670" y="41808"/>
                  <a:pt x="31442" y="41980"/>
                  <a:pt x="31004" y="42056"/>
                </a:cubicBezTo>
                <a:close/>
                <a:moveTo>
                  <a:pt x="19687" y="44947"/>
                </a:moveTo>
                <a:cubicBezTo>
                  <a:pt x="19687" y="44871"/>
                  <a:pt x="19744" y="44890"/>
                  <a:pt x="19801" y="44909"/>
                </a:cubicBezTo>
                <a:cubicBezTo>
                  <a:pt x="19820" y="44738"/>
                  <a:pt x="19592" y="44890"/>
                  <a:pt x="19573" y="44757"/>
                </a:cubicBezTo>
                <a:cubicBezTo>
                  <a:pt x="19649" y="44718"/>
                  <a:pt x="19706" y="44699"/>
                  <a:pt x="19668" y="44623"/>
                </a:cubicBezTo>
                <a:cubicBezTo>
                  <a:pt x="19421" y="44604"/>
                  <a:pt x="19497" y="44985"/>
                  <a:pt x="19687" y="44947"/>
                </a:cubicBezTo>
                <a:close/>
                <a:moveTo>
                  <a:pt x="22749" y="44053"/>
                </a:moveTo>
                <a:cubicBezTo>
                  <a:pt x="22863" y="43996"/>
                  <a:pt x="23225" y="44053"/>
                  <a:pt x="23130" y="43863"/>
                </a:cubicBezTo>
                <a:cubicBezTo>
                  <a:pt x="22997" y="44015"/>
                  <a:pt x="22768" y="43844"/>
                  <a:pt x="22749" y="44053"/>
                </a:cubicBezTo>
                <a:close/>
                <a:moveTo>
                  <a:pt x="29369" y="42626"/>
                </a:moveTo>
                <a:cubicBezTo>
                  <a:pt x="29502" y="42835"/>
                  <a:pt x="30110" y="42569"/>
                  <a:pt x="29958" y="42436"/>
                </a:cubicBezTo>
                <a:cubicBezTo>
                  <a:pt x="29901" y="42531"/>
                  <a:pt x="29521" y="42455"/>
                  <a:pt x="29369" y="42626"/>
                </a:cubicBezTo>
                <a:close/>
                <a:moveTo>
                  <a:pt x="35512" y="41504"/>
                </a:moveTo>
                <a:cubicBezTo>
                  <a:pt x="35664" y="41485"/>
                  <a:pt x="35760" y="41409"/>
                  <a:pt x="35798" y="41333"/>
                </a:cubicBezTo>
                <a:cubicBezTo>
                  <a:pt x="35702" y="41352"/>
                  <a:pt x="35569" y="41390"/>
                  <a:pt x="35550" y="41333"/>
                </a:cubicBezTo>
                <a:cubicBezTo>
                  <a:pt x="35607" y="41314"/>
                  <a:pt x="35588" y="41219"/>
                  <a:pt x="35512" y="41238"/>
                </a:cubicBezTo>
                <a:cubicBezTo>
                  <a:pt x="35474" y="41295"/>
                  <a:pt x="35474" y="41390"/>
                  <a:pt x="35512" y="41504"/>
                </a:cubicBezTo>
                <a:close/>
                <a:moveTo>
                  <a:pt x="36920" y="41028"/>
                </a:moveTo>
                <a:cubicBezTo>
                  <a:pt x="36996" y="41124"/>
                  <a:pt x="37433" y="41009"/>
                  <a:pt x="37376" y="40876"/>
                </a:cubicBezTo>
                <a:cubicBezTo>
                  <a:pt x="37281" y="40895"/>
                  <a:pt x="36863" y="40819"/>
                  <a:pt x="36920" y="41028"/>
                </a:cubicBezTo>
                <a:close/>
                <a:moveTo>
                  <a:pt x="21228" y="44604"/>
                </a:moveTo>
                <a:cubicBezTo>
                  <a:pt x="21399" y="44528"/>
                  <a:pt x="21361" y="44395"/>
                  <a:pt x="21532" y="44547"/>
                </a:cubicBezTo>
                <a:cubicBezTo>
                  <a:pt x="21494" y="44300"/>
                  <a:pt x="21627" y="44585"/>
                  <a:pt x="21779" y="44490"/>
                </a:cubicBezTo>
                <a:cubicBezTo>
                  <a:pt x="21779" y="44376"/>
                  <a:pt x="21988" y="44395"/>
                  <a:pt x="21912" y="44243"/>
                </a:cubicBezTo>
                <a:cubicBezTo>
                  <a:pt x="21874" y="44243"/>
                  <a:pt x="21817" y="44262"/>
                  <a:pt x="21779" y="44262"/>
                </a:cubicBezTo>
                <a:cubicBezTo>
                  <a:pt x="21760" y="44281"/>
                  <a:pt x="21722" y="44300"/>
                  <a:pt x="21741" y="44338"/>
                </a:cubicBezTo>
                <a:cubicBezTo>
                  <a:pt x="21874" y="44452"/>
                  <a:pt x="21532" y="44338"/>
                  <a:pt x="21437" y="44338"/>
                </a:cubicBezTo>
                <a:cubicBezTo>
                  <a:pt x="21437" y="44471"/>
                  <a:pt x="21152" y="44433"/>
                  <a:pt x="21228" y="44604"/>
                </a:cubicBezTo>
                <a:close/>
                <a:moveTo>
                  <a:pt x="36102" y="41314"/>
                </a:moveTo>
                <a:cubicBezTo>
                  <a:pt x="36311" y="41200"/>
                  <a:pt x="36482" y="41295"/>
                  <a:pt x="36539" y="41067"/>
                </a:cubicBezTo>
                <a:cubicBezTo>
                  <a:pt x="36292" y="41105"/>
                  <a:pt x="36102" y="41162"/>
                  <a:pt x="36102" y="41314"/>
                </a:cubicBezTo>
                <a:close/>
                <a:moveTo>
                  <a:pt x="52935" y="37548"/>
                </a:moveTo>
                <a:cubicBezTo>
                  <a:pt x="52897" y="37776"/>
                  <a:pt x="53126" y="37662"/>
                  <a:pt x="53221" y="37719"/>
                </a:cubicBezTo>
                <a:cubicBezTo>
                  <a:pt x="53202" y="37643"/>
                  <a:pt x="53202" y="37586"/>
                  <a:pt x="53316" y="37586"/>
                </a:cubicBezTo>
                <a:cubicBezTo>
                  <a:pt x="53335" y="37643"/>
                  <a:pt x="53335" y="37719"/>
                  <a:pt x="53354" y="37795"/>
                </a:cubicBezTo>
                <a:cubicBezTo>
                  <a:pt x="53430" y="37738"/>
                  <a:pt x="53677" y="37776"/>
                  <a:pt x="53639" y="37662"/>
                </a:cubicBezTo>
                <a:cubicBezTo>
                  <a:pt x="53582" y="37624"/>
                  <a:pt x="53506" y="37586"/>
                  <a:pt x="53430" y="37548"/>
                </a:cubicBezTo>
                <a:cubicBezTo>
                  <a:pt x="53506" y="37548"/>
                  <a:pt x="53601" y="37529"/>
                  <a:pt x="53677" y="37510"/>
                </a:cubicBezTo>
                <a:cubicBezTo>
                  <a:pt x="53696" y="37586"/>
                  <a:pt x="53715" y="37662"/>
                  <a:pt x="53772" y="37700"/>
                </a:cubicBezTo>
                <a:cubicBezTo>
                  <a:pt x="53886" y="37662"/>
                  <a:pt x="54096" y="37681"/>
                  <a:pt x="54001" y="37548"/>
                </a:cubicBezTo>
                <a:cubicBezTo>
                  <a:pt x="53848" y="37586"/>
                  <a:pt x="53829" y="37681"/>
                  <a:pt x="53753" y="37548"/>
                </a:cubicBezTo>
                <a:cubicBezTo>
                  <a:pt x="53810" y="37357"/>
                  <a:pt x="54039" y="37529"/>
                  <a:pt x="54020" y="37319"/>
                </a:cubicBezTo>
                <a:cubicBezTo>
                  <a:pt x="53924" y="37319"/>
                  <a:pt x="53658" y="37281"/>
                  <a:pt x="53544" y="37472"/>
                </a:cubicBezTo>
                <a:cubicBezTo>
                  <a:pt x="53411" y="37281"/>
                  <a:pt x="53221" y="37567"/>
                  <a:pt x="52935" y="37548"/>
                </a:cubicBezTo>
                <a:close/>
                <a:moveTo>
                  <a:pt x="54952" y="37605"/>
                </a:moveTo>
                <a:cubicBezTo>
                  <a:pt x="54761" y="37510"/>
                  <a:pt x="54609" y="37357"/>
                  <a:pt x="54324" y="37357"/>
                </a:cubicBezTo>
                <a:cubicBezTo>
                  <a:pt x="54476" y="37186"/>
                  <a:pt x="54590" y="37453"/>
                  <a:pt x="54685" y="37281"/>
                </a:cubicBezTo>
                <a:cubicBezTo>
                  <a:pt x="54552" y="37281"/>
                  <a:pt x="54552" y="37224"/>
                  <a:pt x="54590" y="37148"/>
                </a:cubicBezTo>
                <a:cubicBezTo>
                  <a:pt x="54419" y="37186"/>
                  <a:pt x="54229" y="37224"/>
                  <a:pt x="54058" y="37262"/>
                </a:cubicBezTo>
                <a:cubicBezTo>
                  <a:pt x="54039" y="37434"/>
                  <a:pt x="54229" y="37338"/>
                  <a:pt x="54286" y="37434"/>
                </a:cubicBezTo>
                <a:cubicBezTo>
                  <a:pt x="54191" y="37453"/>
                  <a:pt x="54058" y="37453"/>
                  <a:pt x="54058" y="37529"/>
                </a:cubicBezTo>
                <a:cubicBezTo>
                  <a:pt x="54134" y="37510"/>
                  <a:pt x="54134" y="37605"/>
                  <a:pt x="54191" y="37605"/>
                </a:cubicBezTo>
                <a:cubicBezTo>
                  <a:pt x="54153" y="37548"/>
                  <a:pt x="54514" y="37529"/>
                  <a:pt x="54571" y="37586"/>
                </a:cubicBezTo>
                <a:cubicBezTo>
                  <a:pt x="54324" y="37624"/>
                  <a:pt x="54077" y="37681"/>
                  <a:pt x="54001" y="37814"/>
                </a:cubicBezTo>
                <a:cubicBezTo>
                  <a:pt x="54039" y="37814"/>
                  <a:pt x="54115" y="37795"/>
                  <a:pt x="54115" y="37833"/>
                </a:cubicBezTo>
                <a:cubicBezTo>
                  <a:pt x="54077" y="37852"/>
                  <a:pt x="54001" y="37871"/>
                  <a:pt x="54020" y="37909"/>
                </a:cubicBezTo>
                <a:cubicBezTo>
                  <a:pt x="54115" y="37890"/>
                  <a:pt x="54210" y="37890"/>
                  <a:pt x="54267" y="37909"/>
                </a:cubicBezTo>
                <a:cubicBezTo>
                  <a:pt x="54286" y="37852"/>
                  <a:pt x="54305" y="37776"/>
                  <a:pt x="54343" y="37738"/>
                </a:cubicBezTo>
                <a:cubicBezTo>
                  <a:pt x="54324" y="37909"/>
                  <a:pt x="54495" y="37795"/>
                  <a:pt x="54609" y="37776"/>
                </a:cubicBezTo>
                <a:cubicBezTo>
                  <a:pt x="54609" y="37700"/>
                  <a:pt x="54495" y="37681"/>
                  <a:pt x="54571" y="37624"/>
                </a:cubicBezTo>
                <a:cubicBezTo>
                  <a:pt x="54647" y="37814"/>
                  <a:pt x="54933" y="37719"/>
                  <a:pt x="55142" y="37624"/>
                </a:cubicBezTo>
                <a:cubicBezTo>
                  <a:pt x="55142" y="37510"/>
                  <a:pt x="54914" y="37395"/>
                  <a:pt x="54933" y="37510"/>
                </a:cubicBezTo>
                <a:cubicBezTo>
                  <a:pt x="54990" y="37491"/>
                  <a:pt x="55028" y="37567"/>
                  <a:pt x="54952" y="37605"/>
                </a:cubicBezTo>
                <a:close/>
                <a:moveTo>
                  <a:pt x="55028" y="37110"/>
                </a:moveTo>
                <a:cubicBezTo>
                  <a:pt x="55066" y="37281"/>
                  <a:pt x="54761" y="37300"/>
                  <a:pt x="54723" y="37434"/>
                </a:cubicBezTo>
                <a:cubicBezTo>
                  <a:pt x="54894" y="37529"/>
                  <a:pt x="54780" y="37281"/>
                  <a:pt x="55066" y="37300"/>
                </a:cubicBezTo>
                <a:cubicBezTo>
                  <a:pt x="54952" y="37205"/>
                  <a:pt x="55180" y="37091"/>
                  <a:pt x="55028" y="37110"/>
                </a:cubicBezTo>
                <a:close/>
                <a:moveTo>
                  <a:pt x="33819" y="42037"/>
                </a:moveTo>
                <a:cubicBezTo>
                  <a:pt x="33781" y="41941"/>
                  <a:pt x="33591" y="41732"/>
                  <a:pt x="33534" y="41884"/>
                </a:cubicBezTo>
                <a:cubicBezTo>
                  <a:pt x="33667" y="41865"/>
                  <a:pt x="33572" y="42189"/>
                  <a:pt x="33819" y="42037"/>
                </a:cubicBezTo>
                <a:close/>
                <a:moveTo>
                  <a:pt x="71290" y="33896"/>
                </a:moveTo>
                <a:cubicBezTo>
                  <a:pt x="71271" y="33801"/>
                  <a:pt x="71195" y="33801"/>
                  <a:pt x="71176" y="33705"/>
                </a:cubicBezTo>
                <a:cubicBezTo>
                  <a:pt x="70986" y="33763"/>
                  <a:pt x="70891" y="33724"/>
                  <a:pt x="70758" y="33744"/>
                </a:cubicBezTo>
                <a:cubicBezTo>
                  <a:pt x="70891" y="33972"/>
                  <a:pt x="71100" y="33705"/>
                  <a:pt x="71290" y="33896"/>
                </a:cubicBezTo>
                <a:close/>
                <a:moveTo>
                  <a:pt x="27105" y="43387"/>
                </a:moveTo>
                <a:cubicBezTo>
                  <a:pt x="27200" y="43425"/>
                  <a:pt x="27524" y="43349"/>
                  <a:pt x="27504" y="43197"/>
                </a:cubicBezTo>
                <a:cubicBezTo>
                  <a:pt x="27333" y="43235"/>
                  <a:pt x="27086" y="43235"/>
                  <a:pt x="27105" y="43387"/>
                </a:cubicBezTo>
                <a:close/>
                <a:moveTo>
                  <a:pt x="32564" y="42303"/>
                </a:moveTo>
                <a:cubicBezTo>
                  <a:pt x="32488" y="42265"/>
                  <a:pt x="32507" y="42113"/>
                  <a:pt x="32355" y="42189"/>
                </a:cubicBezTo>
                <a:cubicBezTo>
                  <a:pt x="32336" y="42360"/>
                  <a:pt x="32526" y="42246"/>
                  <a:pt x="32526" y="42417"/>
                </a:cubicBezTo>
                <a:cubicBezTo>
                  <a:pt x="32754" y="42284"/>
                  <a:pt x="33040" y="42398"/>
                  <a:pt x="33097" y="42132"/>
                </a:cubicBezTo>
                <a:cubicBezTo>
                  <a:pt x="32925" y="42170"/>
                  <a:pt x="32735" y="42189"/>
                  <a:pt x="32678" y="42284"/>
                </a:cubicBezTo>
                <a:cubicBezTo>
                  <a:pt x="32678" y="42208"/>
                  <a:pt x="32602" y="41960"/>
                  <a:pt x="32583" y="42132"/>
                </a:cubicBezTo>
                <a:cubicBezTo>
                  <a:pt x="32583" y="42208"/>
                  <a:pt x="32640" y="42284"/>
                  <a:pt x="32564" y="42303"/>
                </a:cubicBezTo>
                <a:close/>
                <a:moveTo>
                  <a:pt x="50995" y="38137"/>
                </a:moveTo>
                <a:cubicBezTo>
                  <a:pt x="51014" y="38232"/>
                  <a:pt x="51090" y="38251"/>
                  <a:pt x="51204" y="38194"/>
                </a:cubicBezTo>
                <a:cubicBezTo>
                  <a:pt x="51166" y="37909"/>
                  <a:pt x="50329" y="38308"/>
                  <a:pt x="50995" y="38137"/>
                </a:cubicBezTo>
                <a:close/>
                <a:moveTo>
                  <a:pt x="56188" y="37224"/>
                </a:moveTo>
                <a:cubicBezTo>
                  <a:pt x="56226" y="37529"/>
                  <a:pt x="56435" y="37281"/>
                  <a:pt x="56587" y="37357"/>
                </a:cubicBezTo>
                <a:cubicBezTo>
                  <a:pt x="56416" y="37224"/>
                  <a:pt x="56720" y="37053"/>
                  <a:pt x="56492" y="36901"/>
                </a:cubicBezTo>
                <a:cubicBezTo>
                  <a:pt x="56416" y="36920"/>
                  <a:pt x="56321" y="36920"/>
                  <a:pt x="56321" y="36977"/>
                </a:cubicBezTo>
                <a:cubicBezTo>
                  <a:pt x="56416" y="37053"/>
                  <a:pt x="56454" y="37357"/>
                  <a:pt x="56188" y="37224"/>
                </a:cubicBezTo>
                <a:close/>
                <a:moveTo>
                  <a:pt x="62160" y="35931"/>
                </a:moveTo>
                <a:cubicBezTo>
                  <a:pt x="62446" y="35798"/>
                  <a:pt x="62522" y="35912"/>
                  <a:pt x="62636" y="35817"/>
                </a:cubicBezTo>
                <a:cubicBezTo>
                  <a:pt x="62484" y="35893"/>
                  <a:pt x="62617" y="35570"/>
                  <a:pt x="62465" y="35646"/>
                </a:cubicBezTo>
                <a:cubicBezTo>
                  <a:pt x="62484" y="35855"/>
                  <a:pt x="62256" y="35684"/>
                  <a:pt x="62198" y="35874"/>
                </a:cubicBezTo>
                <a:cubicBezTo>
                  <a:pt x="62122" y="35855"/>
                  <a:pt x="62141" y="35665"/>
                  <a:pt x="62046" y="35684"/>
                </a:cubicBezTo>
                <a:cubicBezTo>
                  <a:pt x="62046" y="35817"/>
                  <a:pt x="62084" y="35874"/>
                  <a:pt x="62160" y="35931"/>
                </a:cubicBezTo>
                <a:close/>
                <a:moveTo>
                  <a:pt x="23320" y="44376"/>
                </a:moveTo>
                <a:cubicBezTo>
                  <a:pt x="23225" y="44281"/>
                  <a:pt x="23453" y="44167"/>
                  <a:pt x="23263" y="44167"/>
                </a:cubicBezTo>
                <a:cubicBezTo>
                  <a:pt x="23263" y="44262"/>
                  <a:pt x="23187" y="44167"/>
                  <a:pt x="23092" y="44205"/>
                </a:cubicBezTo>
                <a:cubicBezTo>
                  <a:pt x="23111" y="44338"/>
                  <a:pt x="23206" y="44338"/>
                  <a:pt x="23320" y="44376"/>
                </a:cubicBezTo>
                <a:close/>
                <a:moveTo>
                  <a:pt x="33515" y="42037"/>
                </a:moveTo>
                <a:cubicBezTo>
                  <a:pt x="33363" y="41980"/>
                  <a:pt x="33192" y="41999"/>
                  <a:pt x="33078" y="42094"/>
                </a:cubicBezTo>
                <a:cubicBezTo>
                  <a:pt x="33135" y="42208"/>
                  <a:pt x="33496" y="42265"/>
                  <a:pt x="33515" y="42037"/>
                </a:cubicBezTo>
                <a:close/>
                <a:moveTo>
                  <a:pt x="44794" y="39811"/>
                </a:moveTo>
                <a:cubicBezTo>
                  <a:pt x="44661" y="39963"/>
                  <a:pt x="44813" y="40039"/>
                  <a:pt x="44737" y="40134"/>
                </a:cubicBezTo>
                <a:cubicBezTo>
                  <a:pt x="44642" y="40154"/>
                  <a:pt x="44661" y="40039"/>
                  <a:pt x="44623" y="39944"/>
                </a:cubicBezTo>
                <a:cubicBezTo>
                  <a:pt x="43748" y="40249"/>
                  <a:pt x="43444" y="40268"/>
                  <a:pt x="42626" y="40496"/>
                </a:cubicBezTo>
                <a:cubicBezTo>
                  <a:pt x="42645" y="40705"/>
                  <a:pt x="43064" y="40648"/>
                  <a:pt x="43064" y="40515"/>
                </a:cubicBezTo>
                <a:cubicBezTo>
                  <a:pt x="43064" y="40572"/>
                  <a:pt x="43311" y="40648"/>
                  <a:pt x="43159" y="40705"/>
                </a:cubicBezTo>
                <a:cubicBezTo>
                  <a:pt x="42911" y="40629"/>
                  <a:pt x="42797" y="40762"/>
                  <a:pt x="42550" y="40724"/>
                </a:cubicBezTo>
                <a:cubicBezTo>
                  <a:pt x="42531" y="40952"/>
                  <a:pt x="42759" y="40838"/>
                  <a:pt x="42740" y="41067"/>
                </a:cubicBezTo>
                <a:cubicBezTo>
                  <a:pt x="42664" y="41086"/>
                  <a:pt x="42607" y="41067"/>
                  <a:pt x="42550" y="41047"/>
                </a:cubicBezTo>
                <a:cubicBezTo>
                  <a:pt x="42569" y="41143"/>
                  <a:pt x="42569" y="41219"/>
                  <a:pt x="42531" y="41276"/>
                </a:cubicBezTo>
                <a:cubicBezTo>
                  <a:pt x="42664" y="41238"/>
                  <a:pt x="42778" y="41219"/>
                  <a:pt x="42892" y="41181"/>
                </a:cubicBezTo>
                <a:cubicBezTo>
                  <a:pt x="42873" y="41067"/>
                  <a:pt x="42759" y="41067"/>
                  <a:pt x="42778" y="40895"/>
                </a:cubicBezTo>
                <a:cubicBezTo>
                  <a:pt x="43045" y="40819"/>
                  <a:pt x="43045" y="40781"/>
                  <a:pt x="43311" y="40781"/>
                </a:cubicBezTo>
                <a:cubicBezTo>
                  <a:pt x="43330" y="40572"/>
                  <a:pt x="43140" y="40534"/>
                  <a:pt x="43235" y="40420"/>
                </a:cubicBezTo>
                <a:cubicBezTo>
                  <a:pt x="43482" y="40420"/>
                  <a:pt x="43672" y="40382"/>
                  <a:pt x="43843" y="40344"/>
                </a:cubicBezTo>
                <a:cubicBezTo>
                  <a:pt x="43729" y="40477"/>
                  <a:pt x="43919" y="40496"/>
                  <a:pt x="43824" y="40610"/>
                </a:cubicBezTo>
                <a:cubicBezTo>
                  <a:pt x="44148" y="40553"/>
                  <a:pt x="43786" y="40382"/>
                  <a:pt x="44015" y="40249"/>
                </a:cubicBezTo>
                <a:cubicBezTo>
                  <a:pt x="44186" y="40420"/>
                  <a:pt x="44072" y="40173"/>
                  <a:pt x="44357" y="40173"/>
                </a:cubicBezTo>
                <a:cubicBezTo>
                  <a:pt x="44319" y="40325"/>
                  <a:pt x="44433" y="40325"/>
                  <a:pt x="44357" y="40401"/>
                </a:cubicBezTo>
                <a:cubicBezTo>
                  <a:pt x="44281" y="40401"/>
                  <a:pt x="44281" y="40306"/>
                  <a:pt x="44205" y="40325"/>
                </a:cubicBezTo>
                <a:cubicBezTo>
                  <a:pt x="44243" y="40420"/>
                  <a:pt x="44148" y="40439"/>
                  <a:pt x="44129" y="40496"/>
                </a:cubicBezTo>
                <a:cubicBezTo>
                  <a:pt x="44281" y="40610"/>
                  <a:pt x="44452" y="40382"/>
                  <a:pt x="44547" y="40458"/>
                </a:cubicBezTo>
                <a:cubicBezTo>
                  <a:pt x="44604" y="40287"/>
                  <a:pt x="44319" y="40211"/>
                  <a:pt x="44471" y="40096"/>
                </a:cubicBezTo>
                <a:cubicBezTo>
                  <a:pt x="44528" y="40363"/>
                  <a:pt x="44604" y="40039"/>
                  <a:pt x="44813" y="40230"/>
                </a:cubicBezTo>
                <a:cubicBezTo>
                  <a:pt x="44775" y="40382"/>
                  <a:pt x="44547" y="40173"/>
                  <a:pt x="44604" y="40401"/>
                </a:cubicBezTo>
                <a:cubicBezTo>
                  <a:pt x="45137" y="40306"/>
                  <a:pt x="45384" y="40192"/>
                  <a:pt x="45745" y="40192"/>
                </a:cubicBezTo>
                <a:cubicBezTo>
                  <a:pt x="45441" y="40363"/>
                  <a:pt x="45137" y="40382"/>
                  <a:pt x="44794" y="40401"/>
                </a:cubicBezTo>
                <a:cubicBezTo>
                  <a:pt x="44832" y="40553"/>
                  <a:pt x="44357" y="40477"/>
                  <a:pt x="44433" y="40743"/>
                </a:cubicBezTo>
                <a:cubicBezTo>
                  <a:pt x="44509" y="40705"/>
                  <a:pt x="44756" y="40743"/>
                  <a:pt x="44718" y="40629"/>
                </a:cubicBezTo>
                <a:cubicBezTo>
                  <a:pt x="44642" y="40648"/>
                  <a:pt x="44547" y="40686"/>
                  <a:pt x="44528" y="40629"/>
                </a:cubicBezTo>
                <a:cubicBezTo>
                  <a:pt x="44794" y="40534"/>
                  <a:pt x="44985" y="40553"/>
                  <a:pt x="45004" y="40781"/>
                </a:cubicBezTo>
                <a:cubicBezTo>
                  <a:pt x="44414" y="40876"/>
                  <a:pt x="44433" y="40933"/>
                  <a:pt x="43938" y="41067"/>
                </a:cubicBezTo>
                <a:cubicBezTo>
                  <a:pt x="43919" y="40990"/>
                  <a:pt x="44148" y="40857"/>
                  <a:pt x="43900" y="40914"/>
                </a:cubicBezTo>
                <a:cubicBezTo>
                  <a:pt x="43691" y="40971"/>
                  <a:pt x="43938" y="41067"/>
                  <a:pt x="43824" y="41105"/>
                </a:cubicBezTo>
                <a:cubicBezTo>
                  <a:pt x="43729" y="41124"/>
                  <a:pt x="43748" y="41028"/>
                  <a:pt x="43672" y="41028"/>
                </a:cubicBezTo>
                <a:cubicBezTo>
                  <a:pt x="43691" y="41105"/>
                  <a:pt x="43653" y="41162"/>
                  <a:pt x="43596" y="41200"/>
                </a:cubicBezTo>
                <a:cubicBezTo>
                  <a:pt x="43577" y="41124"/>
                  <a:pt x="43520" y="41086"/>
                  <a:pt x="43444" y="41086"/>
                </a:cubicBezTo>
                <a:cubicBezTo>
                  <a:pt x="43292" y="41352"/>
                  <a:pt x="42835" y="41143"/>
                  <a:pt x="42569" y="41428"/>
                </a:cubicBezTo>
                <a:cubicBezTo>
                  <a:pt x="42493" y="41295"/>
                  <a:pt x="42341" y="41466"/>
                  <a:pt x="42303" y="41371"/>
                </a:cubicBezTo>
                <a:cubicBezTo>
                  <a:pt x="42398" y="41238"/>
                  <a:pt x="42284" y="41314"/>
                  <a:pt x="42227" y="41238"/>
                </a:cubicBezTo>
                <a:cubicBezTo>
                  <a:pt x="42436" y="41124"/>
                  <a:pt x="42398" y="41390"/>
                  <a:pt x="42531" y="41219"/>
                </a:cubicBezTo>
                <a:cubicBezTo>
                  <a:pt x="42246" y="40933"/>
                  <a:pt x="41922" y="41409"/>
                  <a:pt x="41580" y="41219"/>
                </a:cubicBezTo>
                <a:cubicBezTo>
                  <a:pt x="41846" y="41181"/>
                  <a:pt x="42341" y="41105"/>
                  <a:pt x="42455" y="40857"/>
                </a:cubicBezTo>
                <a:cubicBezTo>
                  <a:pt x="41599" y="41028"/>
                  <a:pt x="41447" y="41162"/>
                  <a:pt x="40857" y="41314"/>
                </a:cubicBezTo>
                <a:cubicBezTo>
                  <a:pt x="40971" y="41276"/>
                  <a:pt x="41009" y="41333"/>
                  <a:pt x="41009" y="41447"/>
                </a:cubicBezTo>
                <a:cubicBezTo>
                  <a:pt x="40743" y="41466"/>
                  <a:pt x="40895" y="41656"/>
                  <a:pt x="40705" y="41504"/>
                </a:cubicBezTo>
                <a:cubicBezTo>
                  <a:pt x="40610" y="41637"/>
                  <a:pt x="40762" y="41656"/>
                  <a:pt x="40781" y="41808"/>
                </a:cubicBezTo>
                <a:cubicBezTo>
                  <a:pt x="40610" y="41808"/>
                  <a:pt x="40686" y="41941"/>
                  <a:pt x="40553" y="41980"/>
                </a:cubicBezTo>
                <a:cubicBezTo>
                  <a:pt x="40496" y="41808"/>
                  <a:pt x="40648" y="41732"/>
                  <a:pt x="40439" y="41732"/>
                </a:cubicBezTo>
                <a:cubicBezTo>
                  <a:pt x="40382" y="41827"/>
                  <a:pt x="40534" y="42056"/>
                  <a:pt x="40325" y="42075"/>
                </a:cubicBezTo>
                <a:cubicBezTo>
                  <a:pt x="40458" y="41903"/>
                  <a:pt x="40153" y="42018"/>
                  <a:pt x="40115" y="41903"/>
                </a:cubicBezTo>
                <a:cubicBezTo>
                  <a:pt x="40191" y="42322"/>
                  <a:pt x="39621" y="42493"/>
                  <a:pt x="39316" y="42303"/>
                </a:cubicBezTo>
                <a:cubicBezTo>
                  <a:pt x="39183" y="42493"/>
                  <a:pt x="38632" y="42417"/>
                  <a:pt x="38384" y="42664"/>
                </a:cubicBezTo>
                <a:cubicBezTo>
                  <a:pt x="38460" y="42398"/>
                  <a:pt x="38156" y="42607"/>
                  <a:pt x="38118" y="42512"/>
                </a:cubicBezTo>
                <a:cubicBezTo>
                  <a:pt x="38213" y="42398"/>
                  <a:pt x="38879" y="42341"/>
                  <a:pt x="38613" y="42189"/>
                </a:cubicBezTo>
                <a:cubicBezTo>
                  <a:pt x="38460" y="42398"/>
                  <a:pt x="38137" y="42056"/>
                  <a:pt x="38156" y="42398"/>
                </a:cubicBezTo>
                <a:cubicBezTo>
                  <a:pt x="38156" y="42208"/>
                  <a:pt x="37928" y="42360"/>
                  <a:pt x="37928" y="42227"/>
                </a:cubicBezTo>
                <a:cubicBezTo>
                  <a:pt x="38213" y="42037"/>
                  <a:pt x="38289" y="42208"/>
                  <a:pt x="38499" y="41999"/>
                </a:cubicBezTo>
                <a:cubicBezTo>
                  <a:pt x="38537" y="42227"/>
                  <a:pt x="38746" y="41903"/>
                  <a:pt x="38822" y="42037"/>
                </a:cubicBezTo>
                <a:cubicBezTo>
                  <a:pt x="38822" y="41960"/>
                  <a:pt x="38784" y="41884"/>
                  <a:pt x="38841" y="41865"/>
                </a:cubicBezTo>
                <a:cubicBezTo>
                  <a:pt x="39126" y="42018"/>
                  <a:pt x="39621" y="41770"/>
                  <a:pt x="39811" y="41656"/>
                </a:cubicBezTo>
                <a:cubicBezTo>
                  <a:pt x="39982" y="41941"/>
                  <a:pt x="40306" y="41618"/>
                  <a:pt x="40629" y="41694"/>
                </a:cubicBezTo>
                <a:cubicBezTo>
                  <a:pt x="40515" y="41504"/>
                  <a:pt x="40705" y="41504"/>
                  <a:pt x="40743" y="41390"/>
                </a:cubicBezTo>
                <a:cubicBezTo>
                  <a:pt x="40667" y="41409"/>
                  <a:pt x="40610" y="41409"/>
                  <a:pt x="40610" y="41314"/>
                </a:cubicBezTo>
                <a:cubicBezTo>
                  <a:pt x="39716" y="41599"/>
                  <a:pt x="38156" y="42056"/>
                  <a:pt x="36806" y="42303"/>
                </a:cubicBezTo>
                <a:cubicBezTo>
                  <a:pt x="37662" y="42075"/>
                  <a:pt x="39088" y="41542"/>
                  <a:pt x="39830" y="41485"/>
                </a:cubicBezTo>
                <a:cubicBezTo>
                  <a:pt x="40420" y="41124"/>
                  <a:pt x="41580" y="40933"/>
                  <a:pt x="42588" y="40667"/>
                </a:cubicBezTo>
                <a:cubicBezTo>
                  <a:pt x="42550" y="40534"/>
                  <a:pt x="42398" y="40534"/>
                  <a:pt x="42246" y="40534"/>
                </a:cubicBezTo>
                <a:cubicBezTo>
                  <a:pt x="41333" y="40971"/>
                  <a:pt x="40001" y="41200"/>
                  <a:pt x="39069" y="41447"/>
                </a:cubicBezTo>
                <a:cubicBezTo>
                  <a:pt x="36387" y="42132"/>
                  <a:pt x="34200" y="42778"/>
                  <a:pt x="30966" y="43958"/>
                </a:cubicBezTo>
                <a:cubicBezTo>
                  <a:pt x="31936" y="43805"/>
                  <a:pt x="34200" y="42950"/>
                  <a:pt x="35379" y="42607"/>
                </a:cubicBezTo>
                <a:cubicBezTo>
                  <a:pt x="35474" y="42588"/>
                  <a:pt x="36045" y="42493"/>
                  <a:pt x="36121" y="42569"/>
                </a:cubicBezTo>
                <a:cubicBezTo>
                  <a:pt x="36102" y="42550"/>
                  <a:pt x="35969" y="42626"/>
                  <a:pt x="36007" y="42645"/>
                </a:cubicBezTo>
                <a:cubicBezTo>
                  <a:pt x="36102" y="42702"/>
                  <a:pt x="36387" y="42569"/>
                  <a:pt x="36349" y="42721"/>
                </a:cubicBezTo>
                <a:cubicBezTo>
                  <a:pt x="36197" y="43026"/>
                  <a:pt x="35721" y="42664"/>
                  <a:pt x="35874" y="42893"/>
                </a:cubicBezTo>
                <a:cubicBezTo>
                  <a:pt x="35741" y="42816"/>
                  <a:pt x="35798" y="42912"/>
                  <a:pt x="35626" y="42931"/>
                </a:cubicBezTo>
                <a:cubicBezTo>
                  <a:pt x="35607" y="42854"/>
                  <a:pt x="35607" y="42778"/>
                  <a:pt x="35645" y="42721"/>
                </a:cubicBezTo>
                <a:cubicBezTo>
                  <a:pt x="35531" y="42740"/>
                  <a:pt x="35455" y="42797"/>
                  <a:pt x="35436" y="42873"/>
                </a:cubicBezTo>
                <a:cubicBezTo>
                  <a:pt x="35721" y="42950"/>
                  <a:pt x="35379" y="42912"/>
                  <a:pt x="35360" y="43102"/>
                </a:cubicBezTo>
                <a:cubicBezTo>
                  <a:pt x="35341" y="43045"/>
                  <a:pt x="35246" y="43083"/>
                  <a:pt x="35208" y="43026"/>
                </a:cubicBezTo>
                <a:cubicBezTo>
                  <a:pt x="35189" y="42950"/>
                  <a:pt x="35379" y="42969"/>
                  <a:pt x="35379" y="42893"/>
                </a:cubicBezTo>
                <a:cubicBezTo>
                  <a:pt x="35075" y="42893"/>
                  <a:pt x="34808" y="42835"/>
                  <a:pt x="34808" y="43159"/>
                </a:cubicBezTo>
                <a:cubicBezTo>
                  <a:pt x="34999" y="43159"/>
                  <a:pt x="35018" y="43064"/>
                  <a:pt x="35151" y="43045"/>
                </a:cubicBezTo>
                <a:cubicBezTo>
                  <a:pt x="35379" y="43178"/>
                  <a:pt x="35246" y="43121"/>
                  <a:pt x="35265" y="43235"/>
                </a:cubicBezTo>
                <a:cubicBezTo>
                  <a:pt x="35341" y="43045"/>
                  <a:pt x="36330" y="43083"/>
                  <a:pt x="36311" y="42893"/>
                </a:cubicBezTo>
                <a:cubicBezTo>
                  <a:pt x="36501" y="43026"/>
                  <a:pt x="36768" y="42912"/>
                  <a:pt x="36977" y="42797"/>
                </a:cubicBezTo>
                <a:cubicBezTo>
                  <a:pt x="36882" y="42931"/>
                  <a:pt x="36958" y="42969"/>
                  <a:pt x="36901" y="43045"/>
                </a:cubicBezTo>
                <a:cubicBezTo>
                  <a:pt x="36520" y="43064"/>
                  <a:pt x="36387" y="43178"/>
                  <a:pt x="36083" y="43330"/>
                </a:cubicBezTo>
                <a:cubicBezTo>
                  <a:pt x="36083" y="43216"/>
                  <a:pt x="36007" y="43178"/>
                  <a:pt x="35874" y="43216"/>
                </a:cubicBezTo>
                <a:cubicBezTo>
                  <a:pt x="35265" y="43672"/>
                  <a:pt x="33819" y="43767"/>
                  <a:pt x="33002" y="44376"/>
                </a:cubicBezTo>
                <a:cubicBezTo>
                  <a:pt x="33496" y="44319"/>
                  <a:pt x="34067" y="44224"/>
                  <a:pt x="34523" y="43882"/>
                </a:cubicBezTo>
                <a:cubicBezTo>
                  <a:pt x="34466" y="43901"/>
                  <a:pt x="34371" y="43882"/>
                  <a:pt x="34447" y="43844"/>
                </a:cubicBezTo>
                <a:cubicBezTo>
                  <a:pt x="34713" y="43996"/>
                  <a:pt x="35151" y="43996"/>
                  <a:pt x="35208" y="43615"/>
                </a:cubicBezTo>
                <a:cubicBezTo>
                  <a:pt x="35227" y="43710"/>
                  <a:pt x="35265" y="43767"/>
                  <a:pt x="35322" y="43805"/>
                </a:cubicBezTo>
                <a:cubicBezTo>
                  <a:pt x="36159" y="43577"/>
                  <a:pt x="36178" y="43729"/>
                  <a:pt x="36730" y="43406"/>
                </a:cubicBezTo>
                <a:cubicBezTo>
                  <a:pt x="36882" y="43634"/>
                  <a:pt x="37167" y="43273"/>
                  <a:pt x="37015" y="43273"/>
                </a:cubicBezTo>
                <a:cubicBezTo>
                  <a:pt x="37281" y="43292"/>
                  <a:pt x="37129" y="43444"/>
                  <a:pt x="37262" y="43558"/>
                </a:cubicBezTo>
                <a:cubicBezTo>
                  <a:pt x="37509" y="43520"/>
                  <a:pt x="37643" y="43330"/>
                  <a:pt x="37928" y="43406"/>
                </a:cubicBezTo>
                <a:cubicBezTo>
                  <a:pt x="37433" y="43672"/>
                  <a:pt x="36806" y="43596"/>
                  <a:pt x="36463" y="43939"/>
                </a:cubicBezTo>
                <a:cubicBezTo>
                  <a:pt x="36387" y="43748"/>
                  <a:pt x="36216" y="44110"/>
                  <a:pt x="35969" y="43939"/>
                </a:cubicBezTo>
                <a:cubicBezTo>
                  <a:pt x="35893" y="44015"/>
                  <a:pt x="35950" y="44167"/>
                  <a:pt x="35779" y="44186"/>
                </a:cubicBezTo>
                <a:cubicBezTo>
                  <a:pt x="35721" y="44091"/>
                  <a:pt x="35912" y="43996"/>
                  <a:pt x="35683" y="44053"/>
                </a:cubicBezTo>
                <a:cubicBezTo>
                  <a:pt x="35455" y="44319"/>
                  <a:pt x="35227" y="44205"/>
                  <a:pt x="35056" y="44357"/>
                </a:cubicBezTo>
                <a:cubicBezTo>
                  <a:pt x="35189" y="44186"/>
                  <a:pt x="34942" y="44300"/>
                  <a:pt x="34847" y="44243"/>
                </a:cubicBezTo>
                <a:cubicBezTo>
                  <a:pt x="34847" y="44338"/>
                  <a:pt x="34942" y="44319"/>
                  <a:pt x="34999" y="44357"/>
                </a:cubicBezTo>
                <a:cubicBezTo>
                  <a:pt x="33915" y="44452"/>
                  <a:pt x="32830" y="44833"/>
                  <a:pt x="31442" y="45251"/>
                </a:cubicBezTo>
                <a:cubicBezTo>
                  <a:pt x="31423" y="45346"/>
                  <a:pt x="31556" y="45365"/>
                  <a:pt x="31461" y="45403"/>
                </a:cubicBezTo>
                <a:cubicBezTo>
                  <a:pt x="31347" y="45346"/>
                  <a:pt x="30814" y="45479"/>
                  <a:pt x="30700" y="45612"/>
                </a:cubicBezTo>
                <a:cubicBezTo>
                  <a:pt x="32412" y="45346"/>
                  <a:pt x="34333" y="44528"/>
                  <a:pt x="36045" y="44243"/>
                </a:cubicBezTo>
                <a:cubicBezTo>
                  <a:pt x="36083" y="44186"/>
                  <a:pt x="36140" y="44110"/>
                  <a:pt x="36178" y="44053"/>
                </a:cubicBezTo>
                <a:cubicBezTo>
                  <a:pt x="36730" y="43977"/>
                  <a:pt x="37528" y="43920"/>
                  <a:pt x="38194" y="43501"/>
                </a:cubicBezTo>
                <a:cubicBezTo>
                  <a:pt x="38670" y="43634"/>
                  <a:pt x="39278" y="43178"/>
                  <a:pt x="39754" y="43216"/>
                </a:cubicBezTo>
                <a:cubicBezTo>
                  <a:pt x="39659" y="43045"/>
                  <a:pt x="39944" y="43083"/>
                  <a:pt x="39944" y="42969"/>
                </a:cubicBezTo>
                <a:cubicBezTo>
                  <a:pt x="39697" y="42969"/>
                  <a:pt x="39621" y="42988"/>
                  <a:pt x="39545" y="43159"/>
                </a:cubicBezTo>
                <a:cubicBezTo>
                  <a:pt x="39507" y="42950"/>
                  <a:pt x="39183" y="43159"/>
                  <a:pt x="39164" y="43083"/>
                </a:cubicBezTo>
                <a:cubicBezTo>
                  <a:pt x="39221" y="43007"/>
                  <a:pt x="39602" y="42873"/>
                  <a:pt x="39412" y="42816"/>
                </a:cubicBezTo>
                <a:cubicBezTo>
                  <a:pt x="39393" y="42854"/>
                  <a:pt x="39183" y="42969"/>
                  <a:pt x="39145" y="42759"/>
                </a:cubicBezTo>
                <a:cubicBezTo>
                  <a:pt x="39621" y="42588"/>
                  <a:pt x="40058" y="42417"/>
                  <a:pt x="40248" y="42303"/>
                </a:cubicBezTo>
                <a:cubicBezTo>
                  <a:pt x="40610" y="42436"/>
                  <a:pt x="40952" y="42208"/>
                  <a:pt x="40800" y="42037"/>
                </a:cubicBezTo>
                <a:cubicBezTo>
                  <a:pt x="40876" y="42189"/>
                  <a:pt x="41142" y="42056"/>
                  <a:pt x="41276" y="42151"/>
                </a:cubicBezTo>
                <a:cubicBezTo>
                  <a:pt x="41161" y="42246"/>
                  <a:pt x="41066" y="42360"/>
                  <a:pt x="40971" y="42474"/>
                </a:cubicBezTo>
                <a:cubicBezTo>
                  <a:pt x="41219" y="42474"/>
                  <a:pt x="41561" y="42341"/>
                  <a:pt x="42017" y="42151"/>
                </a:cubicBezTo>
                <a:cubicBezTo>
                  <a:pt x="41998" y="42151"/>
                  <a:pt x="41941" y="42113"/>
                  <a:pt x="42017" y="42094"/>
                </a:cubicBezTo>
                <a:cubicBezTo>
                  <a:pt x="42093" y="42132"/>
                  <a:pt x="42303" y="42322"/>
                  <a:pt x="42151" y="42436"/>
                </a:cubicBezTo>
                <a:cubicBezTo>
                  <a:pt x="42074" y="42284"/>
                  <a:pt x="41637" y="42702"/>
                  <a:pt x="41390" y="42436"/>
                </a:cubicBezTo>
                <a:cubicBezTo>
                  <a:pt x="41485" y="42588"/>
                  <a:pt x="41333" y="42607"/>
                  <a:pt x="41333" y="42721"/>
                </a:cubicBezTo>
                <a:cubicBezTo>
                  <a:pt x="41865" y="42702"/>
                  <a:pt x="42227" y="42398"/>
                  <a:pt x="42835" y="42455"/>
                </a:cubicBezTo>
                <a:cubicBezTo>
                  <a:pt x="42227" y="42588"/>
                  <a:pt x="41352" y="42931"/>
                  <a:pt x="40610" y="43102"/>
                </a:cubicBezTo>
                <a:cubicBezTo>
                  <a:pt x="40534" y="43140"/>
                  <a:pt x="40629" y="43292"/>
                  <a:pt x="40534" y="43330"/>
                </a:cubicBezTo>
                <a:cubicBezTo>
                  <a:pt x="40458" y="43330"/>
                  <a:pt x="40439" y="43254"/>
                  <a:pt x="40439" y="43178"/>
                </a:cubicBezTo>
                <a:cubicBezTo>
                  <a:pt x="40325" y="43273"/>
                  <a:pt x="40058" y="43273"/>
                  <a:pt x="40058" y="43425"/>
                </a:cubicBezTo>
                <a:cubicBezTo>
                  <a:pt x="40210" y="43463"/>
                  <a:pt x="40306" y="43254"/>
                  <a:pt x="40344" y="43368"/>
                </a:cubicBezTo>
                <a:cubicBezTo>
                  <a:pt x="40229" y="43501"/>
                  <a:pt x="39944" y="43482"/>
                  <a:pt x="39868" y="43463"/>
                </a:cubicBezTo>
                <a:cubicBezTo>
                  <a:pt x="39849" y="43330"/>
                  <a:pt x="40058" y="43558"/>
                  <a:pt x="39963" y="43349"/>
                </a:cubicBezTo>
                <a:cubicBezTo>
                  <a:pt x="37643" y="43805"/>
                  <a:pt x="35265" y="44661"/>
                  <a:pt x="32754" y="45289"/>
                </a:cubicBezTo>
                <a:cubicBezTo>
                  <a:pt x="32222" y="45727"/>
                  <a:pt x="30757" y="45651"/>
                  <a:pt x="30377" y="46126"/>
                </a:cubicBezTo>
                <a:cubicBezTo>
                  <a:pt x="30662" y="46145"/>
                  <a:pt x="30776" y="45936"/>
                  <a:pt x="31118" y="46069"/>
                </a:cubicBezTo>
                <a:cubicBezTo>
                  <a:pt x="30776" y="46126"/>
                  <a:pt x="30072" y="46468"/>
                  <a:pt x="30301" y="46088"/>
                </a:cubicBezTo>
                <a:cubicBezTo>
                  <a:pt x="30091" y="46221"/>
                  <a:pt x="29882" y="46107"/>
                  <a:pt x="29844" y="46297"/>
                </a:cubicBezTo>
                <a:cubicBezTo>
                  <a:pt x="30091" y="46297"/>
                  <a:pt x="30129" y="46221"/>
                  <a:pt x="30186" y="46430"/>
                </a:cubicBezTo>
                <a:cubicBezTo>
                  <a:pt x="30377" y="46392"/>
                  <a:pt x="30472" y="46278"/>
                  <a:pt x="30719" y="46259"/>
                </a:cubicBezTo>
                <a:cubicBezTo>
                  <a:pt x="30852" y="46335"/>
                  <a:pt x="30757" y="46392"/>
                  <a:pt x="30776" y="46525"/>
                </a:cubicBezTo>
                <a:cubicBezTo>
                  <a:pt x="31061" y="46468"/>
                  <a:pt x="31290" y="46278"/>
                  <a:pt x="31499" y="46411"/>
                </a:cubicBezTo>
                <a:cubicBezTo>
                  <a:pt x="30662" y="46678"/>
                  <a:pt x="29216" y="46887"/>
                  <a:pt x="28855" y="47248"/>
                </a:cubicBezTo>
                <a:cubicBezTo>
                  <a:pt x="27333" y="47534"/>
                  <a:pt x="25450" y="48066"/>
                  <a:pt x="23795" y="48732"/>
                </a:cubicBezTo>
                <a:cubicBezTo>
                  <a:pt x="24005" y="48751"/>
                  <a:pt x="24043" y="48713"/>
                  <a:pt x="24252" y="48789"/>
                </a:cubicBezTo>
                <a:cubicBezTo>
                  <a:pt x="24252" y="48694"/>
                  <a:pt x="24157" y="48713"/>
                  <a:pt x="24100" y="48675"/>
                </a:cubicBezTo>
                <a:cubicBezTo>
                  <a:pt x="24746" y="48561"/>
                  <a:pt x="24727" y="48466"/>
                  <a:pt x="25450" y="48275"/>
                </a:cubicBezTo>
                <a:cubicBezTo>
                  <a:pt x="25469" y="48313"/>
                  <a:pt x="25469" y="48370"/>
                  <a:pt x="25488" y="48428"/>
                </a:cubicBezTo>
                <a:cubicBezTo>
                  <a:pt x="26534" y="47838"/>
                  <a:pt x="28684" y="47343"/>
                  <a:pt x="29901" y="47134"/>
                </a:cubicBezTo>
                <a:cubicBezTo>
                  <a:pt x="29901" y="47039"/>
                  <a:pt x="29787" y="47020"/>
                  <a:pt x="29863" y="46982"/>
                </a:cubicBezTo>
                <a:cubicBezTo>
                  <a:pt x="31746" y="46735"/>
                  <a:pt x="33876" y="45955"/>
                  <a:pt x="35779" y="45384"/>
                </a:cubicBezTo>
                <a:cubicBezTo>
                  <a:pt x="35893" y="45555"/>
                  <a:pt x="36026" y="45308"/>
                  <a:pt x="36178" y="45460"/>
                </a:cubicBezTo>
                <a:cubicBezTo>
                  <a:pt x="36254" y="45365"/>
                  <a:pt x="36216" y="45232"/>
                  <a:pt x="36292" y="45156"/>
                </a:cubicBezTo>
                <a:cubicBezTo>
                  <a:pt x="36311" y="45213"/>
                  <a:pt x="36311" y="45270"/>
                  <a:pt x="36330" y="45308"/>
                </a:cubicBezTo>
                <a:cubicBezTo>
                  <a:pt x="37243" y="44928"/>
                  <a:pt x="39963" y="44471"/>
                  <a:pt x="40534" y="43977"/>
                </a:cubicBezTo>
                <a:cubicBezTo>
                  <a:pt x="41485" y="43920"/>
                  <a:pt x="42132" y="43577"/>
                  <a:pt x="43178" y="43444"/>
                </a:cubicBezTo>
                <a:cubicBezTo>
                  <a:pt x="43311" y="43406"/>
                  <a:pt x="43197" y="43216"/>
                  <a:pt x="43368" y="43197"/>
                </a:cubicBezTo>
                <a:cubicBezTo>
                  <a:pt x="43520" y="43425"/>
                  <a:pt x="44205" y="43026"/>
                  <a:pt x="44585" y="42988"/>
                </a:cubicBezTo>
                <a:cubicBezTo>
                  <a:pt x="44604" y="43102"/>
                  <a:pt x="44661" y="43140"/>
                  <a:pt x="44794" y="43102"/>
                </a:cubicBezTo>
                <a:cubicBezTo>
                  <a:pt x="44794" y="42988"/>
                  <a:pt x="44699" y="43007"/>
                  <a:pt x="44642" y="42969"/>
                </a:cubicBezTo>
                <a:cubicBezTo>
                  <a:pt x="45156" y="42931"/>
                  <a:pt x="45346" y="42721"/>
                  <a:pt x="45955" y="42626"/>
                </a:cubicBezTo>
                <a:cubicBezTo>
                  <a:pt x="45955" y="42531"/>
                  <a:pt x="45822" y="42512"/>
                  <a:pt x="45917" y="42474"/>
                </a:cubicBezTo>
                <a:cubicBezTo>
                  <a:pt x="46050" y="42455"/>
                  <a:pt x="46069" y="42626"/>
                  <a:pt x="46240" y="42569"/>
                </a:cubicBezTo>
                <a:cubicBezTo>
                  <a:pt x="46240" y="42493"/>
                  <a:pt x="46202" y="42417"/>
                  <a:pt x="46278" y="42398"/>
                </a:cubicBezTo>
                <a:cubicBezTo>
                  <a:pt x="46316" y="42474"/>
                  <a:pt x="46354" y="42360"/>
                  <a:pt x="46449" y="42360"/>
                </a:cubicBezTo>
                <a:cubicBezTo>
                  <a:pt x="46468" y="42417"/>
                  <a:pt x="46411" y="42436"/>
                  <a:pt x="46411" y="42474"/>
                </a:cubicBezTo>
                <a:cubicBezTo>
                  <a:pt x="47324" y="42246"/>
                  <a:pt x="48066" y="42132"/>
                  <a:pt x="48884" y="41770"/>
                </a:cubicBezTo>
                <a:cubicBezTo>
                  <a:pt x="48827" y="41789"/>
                  <a:pt x="48789" y="41732"/>
                  <a:pt x="48751" y="41694"/>
                </a:cubicBezTo>
                <a:cubicBezTo>
                  <a:pt x="48903" y="41770"/>
                  <a:pt x="49074" y="41561"/>
                  <a:pt x="48960" y="41808"/>
                </a:cubicBezTo>
                <a:cubicBezTo>
                  <a:pt x="49131" y="41789"/>
                  <a:pt x="49055" y="41694"/>
                  <a:pt x="49207" y="41770"/>
                </a:cubicBezTo>
                <a:cubicBezTo>
                  <a:pt x="49207" y="41675"/>
                  <a:pt x="49093" y="41656"/>
                  <a:pt x="49169" y="41599"/>
                </a:cubicBezTo>
                <a:cubicBezTo>
                  <a:pt x="49245" y="41770"/>
                  <a:pt x="49607" y="41542"/>
                  <a:pt x="49683" y="41713"/>
                </a:cubicBezTo>
                <a:cubicBezTo>
                  <a:pt x="49645" y="41580"/>
                  <a:pt x="49797" y="41561"/>
                  <a:pt x="49835" y="41466"/>
                </a:cubicBezTo>
                <a:cubicBezTo>
                  <a:pt x="51090" y="41409"/>
                  <a:pt x="51832" y="40762"/>
                  <a:pt x="52688" y="40781"/>
                </a:cubicBezTo>
                <a:cubicBezTo>
                  <a:pt x="52802" y="40686"/>
                  <a:pt x="52574" y="40686"/>
                  <a:pt x="52707" y="40629"/>
                </a:cubicBezTo>
                <a:cubicBezTo>
                  <a:pt x="52935" y="40686"/>
                  <a:pt x="53145" y="40629"/>
                  <a:pt x="53316" y="40496"/>
                </a:cubicBezTo>
                <a:cubicBezTo>
                  <a:pt x="53620" y="40591"/>
                  <a:pt x="54039" y="40401"/>
                  <a:pt x="54248" y="40230"/>
                </a:cubicBezTo>
                <a:cubicBezTo>
                  <a:pt x="54571" y="40325"/>
                  <a:pt x="55085" y="40192"/>
                  <a:pt x="55256" y="39963"/>
                </a:cubicBezTo>
                <a:cubicBezTo>
                  <a:pt x="56378" y="39906"/>
                  <a:pt x="57843" y="39374"/>
                  <a:pt x="58870" y="39012"/>
                </a:cubicBezTo>
                <a:cubicBezTo>
                  <a:pt x="57805" y="39202"/>
                  <a:pt x="56987" y="39393"/>
                  <a:pt x="55579" y="39735"/>
                </a:cubicBezTo>
                <a:cubicBezTo>
                  <a:pt x="55769" y="39697"/>
                  <a:pt x="55884" y="39621"/>
                  <a:pt x="55903" y="39488"/>
                </a:cubicBezTo>
                <a:cubicBezTo>
                  <a:pt x="55598" y="39545"/>
                  <a:pt x="55503" y="39697"/>
                  <a:pt x="55351" y="39830"/>
                </a:cubicBezTo>
                <a:cubicBezTo>
                  <a:pt x="55142" y="39811"/>
                  <a:pt x="54780" y="39754"/>
                  <a:pt x="54552" y="40115"/>
                </a:cubicBezTo>
                <a:cubicBezTo>
                  <a:pt x="54362" y="40173"/>
                  <a:pt x="54267" y="40077"/>
                  <a:pt x="54058" y="40173"/>
                </a:cubicBezTo>
                <a:cubicBezTo>
                  <a:pt x="54153" y="40039"/>
                  <a:pt x="53943" y="40020"/>
                  <a:pt x="53772" y="40058"/>
                </a:cubicBezTo>
                <a:cubicBezTo>
                  <a:pt x="53772" y="40230"/>
                  <a:pt x="53658" y="40344"/>
                  <a:pt x="53411" y="40363"/>
                </a:cubicBezTo>
                <a:cubicBezTo>
                  <a:pt x="53468" y="40268"/>
                  <a:pt x="53411" y="40192"/>
                  <a:pt x="53259" y="40230"/>
                </a:cubicBezTo>
                <a:cubicBezTo>
                  <a:pt x="53221" y="40344"/>
                  <a:pt x="53468" y="40363"/>
                  <a:pt x="53297" y="40439"/>
                </a:cubicBezTo>
                <a:cubicBezTo>
                  <a:pt x="52536" y="40496"/>
                  <a:pt x="52003" y="40895"/>
                  <a:pt x="51376" y="40800"/>
                </a:cubicBezTo>
                <a:cubicBezTo>
                  <a:pt x="51262" y="40838"/>
                  <a:pt x="51433" y="40876"/>
                  <a:pt x="51338" y="40914"/>
                </a:cubicBezTo>
                <a:cubicBezTo>
                  <a:pt x="51166" y="40933"/>
                  <a:pt x="51185" y="40895"/>
                  <a:pt x="51014" y="40838"/>
                </a:cubicBezTo>
                <a:cubicBezTo>
                  <a:pt x="50843" y="40971"/>
                  <a:pt x="50615" y="40933"/>
                  <a:pt x="50691" y="41105"/>
                </a:cubicBezTo>
                <a:cubicBezTo>
                  <a:pt x="50501" y="40952"/>
                  <a:pt x="50539" y="40990"/>
                  <a:pt x="50520" y="41143"/>
                </a:cubicBezTo>
                <a:cubicBezTo>
                  <a:pt x="50329" y="41047"/>
                  <a:pt x="50272" y="41143"/>
                  <a:pt x="50082" y="41143"/>
                </a:cubicBezTo>
                <a:cubicBezTo>
                  <a:pt x="50082" y="41200"/>
                  <a:pt x="50120" y="41276"/>
                  <a:pt x="50044" y="41314"/>
                </a:cubicBezTo>
                <a:cubicBezTo>
                  <a:pt x="49512" y="41352"/>
                  <a:pt x="48903" y="41694"/>
                  <a:pt x="48313" y="41675"/>
                </a:cubicBezTo>
                <a:cubicBezTo>
                  <a:pt x="48408" y="41561"/>
                  <a:pt x="48389" y="41675"/>
                  <a:pt x="48561" y="41637"/>
                </a:cubicBezTo>
                <a:cubicBezTo>
                  <a:pt x="48542" y="41561"/>
                  <a:pt x="48523" y="41485"/>
                  <a:pt x="48503" y="41428"/>
                </a:cubicBezTo>
                <a:cubicBezTo>
                  <a:pt x="48180" y="41485"/>
                  <a:pt x="48313" y="41580"/>
                  <a:pt x="48047" y="41637"/>
                </a:cubicBezTo>
                <a:cubicBezTo>
                  <a:pt x="48066" y="41846"/>
                  <a:pt x="48256" y="41523"/>
                  <a:pt x="48275" y="41789"/>
                </a:cubicBezTo>
                <a:cubicBezTo>
                  <a:pt x="45879" y="42474"/>
                  <a:pt x="43311" y="42988"/>
                  <a:pt x="41085" y="43844"/>
                </a:cubicBezTo>
                <a:cubicBezTo>
                  <a:pt x="40439" y="43786"/>
                  <a:pt x="39659" y="44224"/>
                  <a:pt x="38936" y="44319"/>
                </a:cubicBezTo>
                <a:cubicBezTo>
                  <a:pt x="38765" y="44338"/>
                  <a:pt x="38613" y="44281"/>
                  <a:pt x="38441" y="44319"/>
                </a:cubicBezTo>
                <a:cubicBezTo>
                  <a:pt x="37662" y="44471"/>
                  <a:pt x="37072" y="44947"/>
                  <a:pt x="36406" y="45023"/>
                </a:cubicBezTo>
                <a:cubicBezTo>
                  <a:pt x="36121" y="45042"/>
                  <a:pt x="36273" y="45042"/>
                  <a:pt x="35988" y="45156"/>
                </a:cubicBezTo>
                <a:cubicBezTo>
                  <a:pt x="35626" y="45327"/>
                  <a:pt x="34580" y="45574"/>
                  <a:pt x="34542" y="45422"/>
                </a:cubicBezTo>
                <a:cubicBezTo>
                  <a:pt x="34523" y="45670"/>
                  <a:pt x="33819" y="45727"/>
                  <a:pt x="33610" y="45727"/>
                </a:cubicBezTo>
                <a:cubicBezTo>
                  <a:pt x="32982" y="46031"/>
                  <a:pt x="32127" y="46297"/>
                  <a:pt x="31537" y="46297"/>
                </a:cubicBezTo>
                <a:cubicBezTo>
                  <a:pt x="31746" y="46316"/>
                  <a:pt x="32222" y="46164"/>
                  <a:pt x="31974" y="45974"/>
                </a:cubicBezTo>
                <a:cubicBezTo>
                  <a:pt x="32108" y="46107"/>
                  <a:pt x="31746" y="46183"/>
                  <a:pt x="31746" y="46088"/>
                </a:cubicBezTo>
                <a:cubicBezTo>
                  <a:pt x="31822" y="46069"/>
                  <a:pt x="31784" y="45974"/>
                  <a:pt x="31841" y="45955"/>
                </a:cubicBezTo>
                <a:cubicBezTo>
                  <a:pt x="32069" y="45974"/>
                  <a:pt x="32355" y="45708"/>
                  <a:pt x="32222" y="45936"/>
                </a:cubicBezTo>
                <a:cubicBezTo>
                  <a:pt x="32640" y="45841"/>
                  <a:pt x="33173" y="45460"/>
                  <a:pt x="33705" y="45555"/>
                </a:cubicBezTo>
                <a:cubicBezTo>
                  <a:pt x="33819" y="45384"/>
                  <a:pt x="33553" y="45289"/>
                  <a:pt x="33743" y="45175"/>
                </a:cubicBezTo>
                <a:cubicBezTo>
                  <a:pt x="33762" y="45365"/>
                  <a:pt x="33953" y="45118"/>
                  <a:pt x="34067" y="45251"/>
                </a:cubicBezTo>
                <a:cubicBezTo>
                  <a:pt x="33991" y="45308"/>
                  <a:pt x="33762" y="45270"/>
                  <a:pt x="33781" y="45365"/>
                </a:cubicBezTo>
                <a:cubicBezTo>
                  <a:pt x="34124" y="45555"/>
                  <a:pt x="34371" y="45118"/>
                  <a:pt x="34713" y="45289"/>
                </a:cubicBezTo>
                <a:cubicBezTo>
                  <a:pt x="34904" y="44909"/>
                  <a:pt x="35379" y="45194"/>
                  <a:pt x="35550" y="44890"/>
                </a:cubicBezTo>
                <a:cubicBezTo>
                  <a:pt x="35569" y="44909"/>
                  <a:pt x="35569" y="44947"/>
                  <a:pt x="35569" y="44985"/>
                </a:cubicBezTo>
                <a:cubicBezTo>
                  <a:pt x="36901" y="44376"/>
                  <a:pt x="39697" y="43920"/>
                  <a:pt x="41199" y="43216"/>
                </a:cubicBezTo>
                <a:cubicBezTo>
                  <a:pt x="41333" y="43311"/>
                  <a:pt x="41561" y="43216"/>
                  <a:pt x="41713" y="43273"/>
                </a:cubicBezTo>
                <a:cubicBezTo>
                  <a:pt x="41637" y="43368"/>
                  <a:pt x="41104" y="43368"/>
                  <a:pt x="41028" y="43577"/>
                </a:cubicBezTo>
                <a:cubicBezTo>
                  <a:pt x="41390" y="43634"/>
                  <a:pt x="41732" y="43387"/>
                  <a:pt x="41808" y="43140"/>
                </a:cubicBezTo>
                <a:cubicBezTo>
                  <a:pt x="42645" y="42931"/>
                  <a:pt x="43311" y="42854"/>
                  <a:pt x="43862" y="42531"/>
                </a:cubicBezTo>
                <a:cubicBezTo>
                  <a:pt x="43767" y="42550"/>
                  <a:pt x="43653" y="42588"/>
                  <a:pt x="43672" y="42474"/>
                </a:cubicBezTo>
                <a:cubicBezTo>
                  <a:pt x="43786" y="42512"/>
                  <a:pt x="43996" y="42436"/>
                  <a:pt x="44053" y="42550"/>
                </a:cubicBezTo>
                <a:cubicBezTo>
                  <a:pt x="44015" y="42436"/>
                  <a:pt x="44034" y="42360"/>
                  <a:pt x="44129" y="42322"/>
                </a:cubicBezTo>
                <a:cubicBezTo>
                  <a:pt x="44224" y="42474"/>
                  <a:pt x="44471" y="42227"/>
                  <a:pt x="44642" y="42360"/>
                </a:cubicBezTo>
                <a:cubicBezTo>
                  <a:pt x="44642" y="42208"/>
                  <a:pt x="44890" y="42189"/>
                  <a:pt x="44966" y="42094"/>
                </a:cubicBezTo>
                <a:cubicBezTo>
                  <a:pt x="45156" y="42341"/>
                  <a:pt x="44604" y="42189"/>
                  <a:pt x="44718" y="42398"/>
                </a:cubicBezTo>
                <a:cubicBezTo>
                  <a:pt x="44890" y="42246"/>
                  <a:pt x="45346" y="42227"/>
                  <a:pt x="45441" y="42037"/>
                </a:cubicBezTo>
                <a:cubicBezTo>
                  <a:pt x="45460" y="42094"/>
                  <a:pt x="45479" y="42132"/>
                  <a:pt x="45479" y="42189"/>
                </a:cubicBezTo>
                <a:cubicBezTo>
                  <a:pt x="45650" y="42151"/>
                  <a:pt x="45593" y="42075"/>
                  <a:pt x="45726" y="42132"/>
                </a:cubicBezTo>
                <a:cubicBezTo>
                  <a:pt x="45726" y="41960"/>
                  <a:pt x="45669" y="41922"/>
                  <a:pt x="45726" y="41865"/>
                </a:cubicBezTo>
                <a:cubicBezTo>
                  <a:pt x="46069" y="41827"/>
                  <a:pt x="45745" y="42056"/>
                  <a:pt x="45898" y="42094"/>
                </a:cubicBezTo>
                <a:cubicBezTo>
                  <a:pt x="46639" y="41751"/>
                  <a:pt x="47077" y="41656"/>
                  <a:pt x="47743" y="41599"/>
                </a:cubicBezTo>
                <a:cubicBezTo>
                  <a:pt x="47781" y="41713"/>
                  <a:pt x="47648" y="41732"/>
                  <a:pt x="47724" y="41865"/>
                </a:cubicBezTo>
                <a:cubicBezTo>
                  <a:pt x="48199" y="41770"/>
                  <a:pt x="47648" y="41656"/>
                  <a:pt x="47895" y="41504"/>
                </a:cubicBezTo>
                <a:cubicBezTo>
                  <a:pt x="47914" y="41580"/>
                  <a:pt x="47895" y="41618"/>
                  <a:pt x="47876" y="41675"/>
                </a:cubicBezTo>
                <a:cubicBezTo>
                  <a:pt x="48066" y="41637"/>
                  <a:pt x="47952" y="41447"/>
                  <a:pt x="48123" y="41390"/>
                </a:cubicBezTo>
                <a:cubicBezTo>
                  <a:pt x="48161" y="41618"/>
                  <a:pt x="48275" y="41409"/>
                  <a:pt x="48313" y="41352"/>
                </a:cubicBezTo>
                <a:cubicBezTo>
                  <a:pt x="48389" y="41409"/>
                  <a:pt x="48561" y="41390"/>
                  <a:pt x="48637" y="41447"/>
                </a:cubicBezTo>
                <a:cubicBezTo>
                  <a:pt x="49207" y="40781"/>
                  <a:pt x="50063" y="41124"/>
                  <a:pt x="50710" y="40629"/>
                </a:cubicBezTo>
                <a:cubicBezTo>
                  <a:pt x="50995" y="40648"/>
                  <a:pt x="51889" y="40629"/>
                  <a:pt x="51851" y="40058"/>
                </a:cubicBezTo>
                <a:cubicBezTo>
                  <a:pt x="51737" y="40077"/>
                  <a:pt x="51661" y="40096"/>
                  <a:pt x="51623" y="40154"/>
                </a:cubicBezTo>
                <a:cubicBezTo>
                  <a:pt x="51623" y="40268"/>
                  <a:pt x="51718" y="40230"/>
                  <a:pt x="51775" y="40287"/>
                </a:cubicBezTo>
                <a:cubicBezTo>
                  <a:pt x="51680" y="40268"/>
                  <a:pt x="51471" y="40401"/>
                  <a:pt x="51452" y="40306"/>
                </a:cubicBezTo>
                <a:cubicBezTo>
                  <a:pt x="51566" y="40287"/>
                  <a:pt x="51585" y="40211"/>
                  <a:pt x="51547" y="40115"/>
                </a:cubicBezTo>
                <a:cubicBezTo>
                  <a:pt x="51414" y="40154"/>
                  <a:pt x="50900" y="40077"/>
                  <a:pt x="51204" y="40249"/>
                </a:cubicBezTo>
                <a:cubicBezTo>
                  <a:pt x="50234" y="40363"/>
                  <a:pt x="49455" y="40857"/>
                  <a:pt x="48332" y="40914"/>
                </a:cubicBezTo>
                <a:cubicBezTo>
                  <a:pt x="48446" y="40895"/>
                  <a:pt x="48484" y="40838"/>
                  <a:pt x="48503" y="40781"/>
                </a:cubicBezTo>
                <a:cubicBezTo>
                  <a:pt x="48370" y="40705"/>
                  <a:pt x="48351" y="40857"/>
                  <a:pt x="48142" y="40857"/>
                </a:cubicBezTo>
                <a:cubicBezTo>
                  <a:pt x="48123" y="40762"/>
                  <a:pt x="48085" y="40705"/>
                  <a:pt x="48028" y="40667"/>
                </a:cubicBezTo>
                <a:cubicBezTo>
                  <a:pt x="48256" y="40553"/>
                  <a:pt x="48275" y="40591"/>
                  <a:pt x="48408" y="40420"/>
                </a:cubicBezTo>
                <a:cubicBezTo>
                  <a:pt x="48294" y="40515"/>
                  <a:pt x="48675" y="40629"/>
                  <a:pt x="48694" y="40515"/>
                </a:cubicBezTo>
                <a:cubicBezTo>
                  <a:pt x="48770" y="40401"/>
                  <a:pt x="49531" y="40154"/>
                  <a:pt x="49664" y="40154"/>
                </a:cubicBezTo>
                <a:cubicBezTo>
                  <a:pt x="49550" y="40154"/>
                  <a:pt x="49892" y="40325"/>
                  <a:pt x="49854" y="40115"/>
                </a:cubicBezTo>
                <a:cubicBezTo>
                  <a:pt x="49873" y="40173"/>
                  <a:pt x="49854" y="40230"/>
                  <a:pt x="49816" y="40268"/>
                </a:cubicBezTo>
                <a:cubicBezTo>
                  <a:pt x="50082" y="40249"/>
                  <a:pt x="50368" y="40115"/>
                  <a:pt x="50082" y="40058"/>
                </a:cubicBezTo>
                <a:cubicBezTo>
                  <a:pt x="50368" y="40077"/>
                  <a:pt x="50463" y="39906"/>
                  <a:pt x="50691" y="39982"/>
                </a:cubicBezTo>
                <a:cubicBezTo>
                  <a:pt x="50615" y="40001"/>
                  <a:pt x="50482" y="40001"/>
                  <a:pt x="50463" y="40077"/>
                </a:cubicBezTo>
                <a:cubicBezTo>
                  <a:pt x="50615" y="40020"/>
                  <a:pt x="50558" y="40268"/>
                  <a:pt x="50748" y="40173"/>
                </a:cubicBezTo>
                <a:cubicBezTo>
                  <a:pt x="50748" y="39944"/>
                  <a:pt x="50900" y="40020"/>
                  <a:pt x="50786" y="39849"/>
                </a:cubicBezTo>
                <a:cubicBezTo>
                  <a:pt x="50881" y="39887"/>
                  <a:pt x="51128" y="40058"/>
                  <a:pt x="51242" y="39868"/>
                </a:cubicBezTo>
                <a:cubicBezTo>
                  <a:pt x="51166" y="39868"/>
                  <a:pt x="51071" y="39811"/>
                  <a:pt x="51147" y="39773"/>
                </a:cubicBezTo>
                <a:cubicBezTo>
                  <a:pt x="51452" y="39754"/>
                  <a:pt x="51623" y="39716"/>
                  <a:pt x="51870" y="39621"/>
                </a:cubicBezTo>
                <a:cubicBezTo>
                  <a:pt x="51319" y="39564"/>
                  <a:pt x="50710" y="39792"/>
                  <a:pt x="50272" y="39754"/>
                </a:cubicBezTo>
                <a:cubicBezTo>
                  <a:pt x="50558" y="39659"/>
                  <a:pt x="50196" y="39735"/>
                  <a:pt x="50234" y="39583"/>
                </a:cubicBezTo>
                <a:cubicBezTo>
                  <a:pt x="50444" y="39488"/>
                  <a:pt x="50520" y="39583"/>
                  <a:pt x="50577" y="39412"/>
                </a:cubicBezTo>
                <a:cubicBezTo>
                  <a:pt x="50291" y="39564"/>
                  <a:pt x="49474" y="39469"/>
                  <a:pt x="49550" y="39849"/>
                </a:cubicBezTo>
                <a:cubicBezTo>
                  <a:pt x="49740" y="39735"/>
                  <a:pt x="49873" y="39621"/>
                  <a:pt x="50196" y="39716"/>
                </a:cubicBezTo>
                <a:cubicBezTo>
                  <a:pt x="49873" y="39697"/>
                  <a:pt x="49987" y="39925"/>
                  <a:pt x="49835" y="40001"/>
                </a:cubicBezTo>
                <a:cubicBezTo>
                  <a:pt x="49721" y="39925"/>
                  <a:pt x="49607" y="39849"/>
                  <a:pt x="49378" y="39944"/>
                </a:cubicBezTo>
                <a:cubicBezTo>
                  <a:pt x="49207" y="40077"/>
                  <a:pt x="49569" y="40058"/>
                  <a:pt x="49416" y="40154"/>
                </a:cubicBezTo>
                <a:cubicBezTo>
                  <a:pt x="49321" y="40096"/>
                  <a:pt x="49112" y="40211"/>
                  <a:pt x="49131" y="40001"/>
                </a:cubicBezTo>
                <a:cubicBezTo>
                  <a:pt x="48770" y="40001"/>
                  <a:pt x="48865" y="40249"/>
                  <a:pt x="48637" y="40306"/>
                </a:cubicBezTo>
                <a:cubicBezTo>
                  <a:pt x="48637" y="40020"/>
                  <a:pt x="48218" y="40268"/>
                  <a:pt x="48332" y="40325"/>
                </a:cubicBezTo>
                <a:cubicBezTo>
                  <a:pt x="48104" y="40420"/>
                  <a:pt x="48028" y="40287"/>
                  <a:pt x="47876" y="40268"/>
                </a:cubicBezTo>
                <a:cubicBezTo>
                  <a:pt x="48294" y="40077"/>
                  <a:pt x="48656" y="40096"/>
                  <a:pt x="49074" y="39963"/>
                </a:cubicBezTo>
                <a:cubicBezTo>
                  <a:pt x="49036" y="39868"/>
                  <a:pt x="49093" y="39830"/>
                  <a:pt x="49169" y="39868"/>
                </a:cubicBezTo>
                <a:cubicBezTo>
                  <a:pt x="48561" y="39792"/>
                  <a:pt x="48675" y="39982"/>
                  <a:pt x="48542" y="39526"/>
                </a:cubicBezTo>
                <a:cubicBezTo>
                  <a:pt x="48637" y="39526"/>
                  <a:pt x="48656" y="39564"/>
                  <a:pt x="48713" y="39488"/>
                </a:cubicBezTo>
                <a:cubicBezTo>
                  <a:pt x="48656" y="39583"/>
                  <a:pt x="48713" y="39659"/>
                  <a:pt x="48827" y="39678"/>
                </a:cubicBezTo>
                <a:cubicBezTo>
                  <a:pt x="48998" y="39583"/>
                  <a:pt x="49112" y="39564"/>
                  <a:pt x="49226" y="39545"/>
                </a:cubicBezTo>
                <a:cubicBezTo>
                  <a:pt x="49359" y="39450"/>
                  <a:pt x="49131" y="39374"/>
                  <a:pt x="49245" y="39317"/>
                </a:cubicBezTo>
                <a:cubicBezTo>
                  <a:pt x="49397" y="39336"/>
                  <a:pt x="49436" y="39526"/>
                  <a:pt x="49645" y="39450"/>
                </a:cubicBezTo>
                <a:cubicBezTo>
                  <a:pt x="49550" y="39298"/>
                  <a:pt x="49626" y="39221"/>
                  <a:pt x="49397" y="39183"/>
                </a:cubicBezTo>
                <a:cubicBezTo>
                  <a:pt x="49397" y="39279"/>
                  <a:pt x="49093" y="39241"/>
                  <a:pt x="49036" y="39202"/>
                </a:cubicBezTo>
                <a:cubicBezTo>
                  <a:pt x="49169" y="39183"/>
                  <a:pt x="49302" y="39145"/>
                  <a:pt x="49455" y="39126"/>
                </a:cubicBezTo>
                <a:cubicBezTo>
                  <a:pt x="49455" y="38936"/>
                  <a:pt x="49359" y="38936"/>
                  <a:pt x="49264" y="38898"/>
                </a:cubicBezTo>
                <a:cubicBezTo>
                  <a:pt x="49302" y="38879"/>
                  <a:pt x="49340" y="38860"/>
                  <a:pt x="49321" y="38822"/>
                </a:cubicBezTo>
                <a:cubicBezTo>
                  <a:pt x="49455" y="38898"/>
                  <a:pt x="49569" y="38917"/>
                  <a:pt x="49512" y="39107"/>
                </a:cubicBezTo>
                <a:cubicBezTo>
                  <a:pt x="49588" y="39107"/>
                  <a:pt x="49721" y="39050"/>
                  <a:pt x="49759" y="39107"/>
                </a:cubicBezTo>
                <a:cubicBezTo>
                  <a:pt x="49645" y="39126"/>
                  <a:pt x="49607" y="39183"/>
                  <a:pt x="49588" y="39260"/>
                </a:cubicBezTo>
                <a:cubicBezTo>
                  <a:pt x="49683" y="39260"/>
                  <a:pt x="49759" y="39298"/>
                  <a:pt x="49854" y="39298"/>
                </a:cubicBezTo>
                <a:cubicBezTo>
                  <a:pt x="50006" y="39202"/>
                  <a:pt x="49740" y="39012"/>
                  <a:pt x="49854" y="38974"/>
                </a:cubicBezTo>
                <a:cubicBezTo>
                  <a:pt x="49949" y="39126"/>
                  <a:pt x="50253" y="38746"/>
                  <a:pt x="50406" y="38917"/>
                </a:cubicBezTo>
                <a:cubicBezTo>
                  <a:pt x="50368" y="38917"/>
                  <a:pt x="50329" y="38936"/>
                  <a:pt x="50272" y="38936"/>
                </a:cubicBezTo>
                <a:cubicBezTo>
                  <a:pt x="50234" y="39088"/>
                  <a:pt x="50558" y="39050"/>
                  <a:pt x="50387" y="39126"/>
                </a:cubicBezTo>
                <a:cubicBezTo>
                  <a:pt x="50310" y="39050"/>
                  <a:pt x="50234" y="38974"/>
                  <a:pt x="50044" y="39050"/>
                </a:cubicBezTo>
                <a:cubicBezTo>
                  <a:pt x="49930" y="39183"/>
                  <a:pt x="50006" y="39145"/>
                  <a:pt x="49987" y="39317"/>
                </a:cubicBezTo>
                <a:cubicBezTo>
                  <a:pt x="50253" y="39298"/>
                  <a:pt x="50310" y="39164"/>
                  <a:pt x="50577" y="39145"/>
                </a:cubicBezTo>
                <a:cubicBezTo>
                  <a:pt x="50558" y="39050"/>
                  <a:pt x="50539" y="38936"/>
                  <a:pt x="50501" y="38841"/>
                </a:cubicBezTo>
                <a:cubicBezTo>
                  <a:pt x="50634" y="38841"/>
                  <a:pt x="50881" y="38689"/>
                  <a:pt x="50938" y="38803"/>
                </a:cubicBezTo>
                <a:cubicBezTo>
                  <a:pt x="50767" y="38841"/>
                  <a:pt x="50577" y="38860"/>
                  <a:pt x="50615" y="39031"/>
                </a:cubicBezTo>
                <a:cubicBezTo>
                  <a:pt x="50843" y="38898"/>
                  <a:pt x="51014" y="38879"/>
                  <a:pt x="51147" y="38594"/>
                </a:cubicBezTo>
                <a:cubicBezTo>
                  <a:pt x="51071" y="38594"/>
                  <a:pt x="51033" y="38556"/>
                  <a:pt x="50995" y="38518"/>
                </a:cubicBezTo>
                <a:cubicBezTo>
                  <a:pt x="50824" y="38651"/>
                  <a:pt x="50862" y="38651"/>
                  <a:pt x="50634" y="38594"/>
                </a:cubicBezTo>
                <a:cubicBezTo>
                  <a:pt x="50634" y="38689"/>
                  <a:pt x="50767" y="38708"/>
                  <a:pt x="50672" y="38746"/>
                </a:cubicBezTo>
                <a:cubicBezTo>
                  <a:pt x="50463" y="38537"/>
                  <a:pt x="50158" y="38993"/>
                  <a:pt x="49892" y="38860"/>
                </a:cubicBezTo>
                <a:cubicBezTo>
                  <a:pt x="50177" y="38898"/>
                  <a:pt x="49949" y="38651"/>
                  <a:pt x="50082" y="38613"/>
                </a:cubicBezTo>
                <a:cubicBezTo>
                  <a:pt x="50120" y="38860"/>
                  <a:pt x="50539" y="38423"/>
                  <a:pt x="50349" y="38442"/>
                </a:cubicBezTo>
                <a:cubicBezTo>
                  <a:pt x="50253" y="38461"/>
                  <a:pt x="49930" y="38632"/>
                  <a:pt x="49759" y="38575"/>
                </a:cubicBezTo>
                <a:cubicBezTo>
                  <a:pt x="49740" y="38480"/>
                  <a:pt x="49949" y="38499"/>
                  <a:pt x="49911" y="38385"/>
                </a:cubicBezTo>
                <a:cubicBezTo>
                  <a:pt x="49626" y="38708"/>
                  <a:pt x="49036" y="38442"/>
                  <a:pt x="48713" y="38632"/>
                </a:cubicBezTo>
                <a:cubicBezTo>
                  <a:pt x="48561" y="38727"/>
                  <a:pt x="48561" y="38936"/>
                  <a:pt x="48408" y="38974"/>
                </a:cubicBezTo>
                <a:cubicBezTo>
                  <a:pt x="48389" y="38974"/>
                  <a:pt x="48332" y="38822"/>
                  <a:pt x="48313" y="38822"/>
                </a:cubicBezTo>
                <a:cubicBezTo>
                  <a:pt x="47914" y="38784"/>
                  <a:pt x="47172" y="39279"/>
                  <a:pt x="47134" y="39145"/>
                </a:cubicBezTo>
                <a:cubicBezTo>
                  <a:pt x="47172" y="39355"/>
                  <a:pt x="46792" y="39450"/>
                  <a:pt x="46792" y="39317"/>
                </a:cubicBezTo>
                <a:cubicBezTo>
                  <a:pt x="46202" y="39488"/>
                  <a:pt x="45384" y="39811"/>
                  <a:pt x="44775" y="39811"/>
                </a:cubicBezTo>
                <a:close/>
                <a:moveTo>
                  <a:pt x="37072" y="43482"/>
                </a:moveTo>
                <a:cubicBezTo>
                  <a:pt x="36768" y="43539"/>
                  <a:pt x="36463" y="43596"/>
                  <a:pt x="36311" y="43748"/>
                </a:cubicBezTo>
                <a:cubicBezTo>
                  <a:pt x="36634" y="43691"/>
                  <a:pt x="36920" y="43729"/>
                  <a:pt x="37072" y="43482"/>
                </a:cubicBezTo>
                <a:close/>
                <a:moveTo>
                  <a:pt x="50006" y="38518"/>
                </a:moveTo>
                <a:cubicBezTo>
                  <a:pt x="50082" y="38328"/>
                  <a:pt x="50291" y="38461"/>
                  <a:pt x="50406" y="38270"/>
                </a:cubicBezTo>
                <a:cubicBezTo>
                  <a:pt x="50196" y="38289"/>
                  <a:pt x="49778" y="38404"/>
                  <a:pt x="50006" y="38518"/>
                </a:cubicBezTo>
                <a:close/>
                <a:moveTo>
                  <a:pt x="61343" y="36216"/>
                </a:moveTo>
                <a:cubicBezTo>
                  <a:pt x="61228" y="36045"/>
                  <a:pt x="61343" y="35969"/>
                  <a:pt x="61152" y="35931"/>
                </a:cubicBezTo>
                <a:cubicBezTo>
                  <a:pt x="61171" y="36007"/>
                  <a:pt x="61057" y="36007"/>
                  <a:pt x="61057" y="36064"/>
                </a:cubicBezTo>
                <a:cubicBezTo>
                  <a:pt x="61285" y="36045"/>
                  <a:pt x="61038" y="36292"/>
                  <a:pt x="61343" y="36216"/>
                </a:cubicBezTo>
                <a:close/>
                <a:moveTo>
                  <a:pt x="65052" y="35132"/>
                </a:moveTo>
                <a:cubicBezTo>
                  <a:pt x="64976" y="35113"/>
                  <a:pt x="64880" y="35113"/>
                  <a:pt x="64747" y="35151"/>
                </a:cubicBezTo>
                <a:cubicBezTo>
                  <a:pt x="64766" y="35227"/>
                  <a:pt x="64747" y="35265"/>
                  <a:pt x="64709" y="35322"/>
                </a:cubicBezTo>
                <a:cubicBezTo>
                  <a:pt x="64804" y="35303"/>
                  <a:pt x="64842" y="35322"/>
                  <a:pt x="64899" y="35341"/>
                </a:cubicBezTo>
                <a:cubicBezTo>
                  <a:pt x="64918" y="35246"/>
                  <a:pt x="64785" y="35227"/>
                  <a:pt x="64880" y="35170"/>
                </a:cubicBezTo>
                <a:cubicBezTo>
                  <a:pt x="64880" y="35246"/>
                  <a:pt x="65052" y="35208"/>
                  <a:pt x="65052" y="35132"/>
                </a:cubicBezTo>
                <a:close/>
                <a:moveTo>
                  <a:pt x="65318" y="35246"/>
                </a:moveTo>
                <a:cubicBezTo>
                  <a:pt x="65223" y="35094"/>
                  <a:pt x="65508" y="35170"/>
                  <a:pt x="65394" y="35018"/>
                </a:cubicBezTo>
                <a:cubicBezTo>
                  <a:pt x="65318" y="35056"/>
                  <a:pt x="65071" y="35018"/>
                  <a:pt x="65109" y="35132"/>
                </a:cubicBezTo>
                <a:cubicBezTo>
                  <a:pt x="65223" y="35113"/>
                  <a:pt x="65185" y="35284"/>
                  <a:pt x="65318" y="35246"/>
                </a:cubicBezTo>
                <a:close/>
                <a:moveTo>
                  <a:pt x="66763" y="34923"/>
                </a:moveTo>
                <a:cubicBezTo>
                  <a:pt x="66744" y="34866"/>
                  <a:pt x="66821" y="34847"/>
                  <a:pt x="66783" y="34771"/>
                </a:cubicBezTo>
                <a:cubicBezTo>
                  <a:pt x="66516" y="34771"/>
                  <a:pt x="66364" y="34771"/>
                  <a:pt x="66326" y="34980"/>
                </a:cubicBezTo>
                <a:cubicBezTo>
                  <a:pt x="66326" y="34885"/>
                  <a:pt x="66212" y="34847"/>
                  <a:pt x="66193" y="34942"/>
                </a:cubicBezTo>
                <a:cubicBezTo>
                  <a:pt x="66250" y="34942"/>
                  <a:pt x="66269" y="34980"/>
                  <a:pt x="66288" y="35037"/>
                </a:cubicBezTo>
                <a:cubicBezTo>
                  <a:pt x="66459" y="35018"/>
                  <a:pt x="66611" y="34771"/>
                  <a:pt x="66744" y="34885"/>
                </a:cubicBezTo>
                <a:cubicBezTo>
                  <a:pt x="66706" y="34885"/>
                  <a:pt x="66687" y="34942"/>
                  <a:pt x="66763" y="34942"/>
                </a:cubicBezTo>
                <a:close/>
                <a:moveTo>
                  <a:pt x="25241" y="43996"/>
                </a:moveTo>
                <a:cubicBezTo>
                  <a:pt x="25336" y="44015"/>
                  <a:pt x="25869" y="43920"/>
                  <a:pt x="25850" y="43710"/>
                </a:cubicBezTo>
                <a:cubicBezTo>
                  <a:pt x="25755" y="43729"/>
                  <a:pt x="25545" y="43920"/>
                  <a:pt x="25431" y="43805"/>
                </a:cubicBezTo>
                <a:cubicBezTo>
                  <a:pt x="25431" y="43767"/>
                  <a:pt x="25412" y="43729"/>
                  <a:pt x="25374" y="43767"/>
                </a:cubicBezTo>
                <a:cubicBezTo>
                  <a:pt x="25450" y="43920"/>
                  <a:pt x="25241" y="43901"/>
                  <a:pt x="25241" y="43996"/>
                </a:cubicBezTo>
                <a:close/>
                <a:moveTo>
                  <a:pt x="56873" y="36920"/>
                </a:moveTo>
                <a:cubicBezTo>
                  <a:pt x="56930" y="37129"/>
                  <a:pt x="56740" y="36977"/>
                  <a:pt x="56682" y="36958"/>
                </a:cubicBezTo>
                <a:cubicBezTo>
                  <a:pt x="56740" y="37110"/>
                  <a:pt x="56587" y="37148"/>
                  <a:pt x="56625" y="37281"/>
                </a:cubicBezTo>
                <a:cubicBezTo>
                  <a:pt x="57063" y="37262"/>
                  <a:pt x="56740" y="37129"/>
                  <a:pt x="56949" y="37015"/>
                </a:cubicBezTo>
                <a:cubicBezTo>
                  <a:pt x="56968" y="37243"/>
                  <a:pt x="57139" y="37243"/>
                  <a:pt x="57272" y="37319"/>
                </a:cubicBezTo>
                <a:cubicBezTo>
                  <a:pt x="57177" y="37148"/>
                  <a:pt x="57253" y="37053"/>
                  <a:pt x="57462" y="37053"/>
                </a:cubicBezTo>
                <a:cubicBezTo>
                  <a:pt x="57405" y="36939"/>
                  <a:pt x="57348" y="36806"/>
                  <a:pt x="57158" y="36844"/>
                </a:cubicBezTo>
                <a:cubicBezTo>
                  <a:pt x="57120" y="36996"/>
                  <a:pt x="57443" y="36958"/>
                  <a:pt x="57272" y="37053"/>
                </a:cubicBezTo>
                <a:cubicBezTo>
                  <a:pt x="57177" y="36958"/>
                  <a:pt x="57025" y="36920"/>
                  <a:pt x="56873" y="36920"/>
                </a:cubicBezTo>
                <a:close/>
                <a:moveTo>
                  <a:pt x="59593" y="36540"/>
                </a:moveTo>
                <a:cubicBezTo>
                  <a:pt x="59783" y="36521"/>
                  <a:pt x="59745" y="36787"/>
                  <a:pt x="60011" y="36673"/>
                </a:cubicBezTo>
                <a:cubicBezTo>
                  <a:pt x="60049" y="36483"/>
                  <a:pt x="59802" y="36673"/>
                  <a:pt x="59840" y="36483"/>
                </a:cubicBezTo>
                <a:cubicBezTo>
                  <a:pt x="60011" y="36406"/>
                  <a:pt x="60049" y="36540"/>
                  <a:pt x="60163" y="36521"/>
                </a:cubicBezTo>
                <a:cubicBezTo>
                  <a:pt x="60144" y="36463"/>
                  <a:pt x="60125" y="36387"/>
                  <a:pt x="60106" y="36330"/>
                </a:cubicBezTo>
                <a:cubicBezTo>
                  <a:pt x="59935" y="36444"/>
                  <a:pt x="59821" y="36159"/>
                  <a:pt x="59745" y="36349"/>
                </a:cubicBezTo>
                <a:cubicBezTo>
                  <a:pt x="59897" y="36368"/>
                  <a:pt x="59555" y="36368"/>
                  <a:pt x="59593" y="36540"/>
                </a:cubicBezTo>
                <a:close/>
                <a:moveTo>
                  <a:pt x="60258" y="36387"/>
                </a:moveTo>
                <a:cubicBezTo>
                  <a:pt x="60430" y="36273"/>
                  <a:pt x="60506" y="36349"/>
                  <a:pt x="60639" y="36425"/>
                </a:cubicBezTo>
                <a:cubicBezTo>
                  <a:pt x="60525" y="36235"/>
                  <a:pt x="60848" y="36292"/>
                  <a:pt x="60753" y="36121"/>
                </a:cubicBezTo>
                <a:cubicBezTo>
                  <a:pt x="60563" y="36083"/>
                  <a:pt x="60620" y="36254"/>
                  <a:pt x="60392" y="36159"/>
                </a:cubicBezTo>
                <a:cubicBezTo>
                  <a:pt x="60353" y="36235"/>
                  <a:pt x="60258" y="36292"/>
                  <a:pt x="60258" y="36387"/>
                </a:cubicBezTo>
                <a:close/>
                <a:moveTo>
                  <a:pt x="25089" y="43920"/>
                </a:moveTo>
                <a:cubicBezTo>
                  <a:pt x="24708" y="43901"/>
                  <a:pt x="24575" y="44110"/>
                  <a:pt x="24233" y="44281"/>
                </a:cubicBezTo>
                <a:cubicBezTo>
                  <a:pt x="24461" y="44338"/>
                  <a:pt x="24765" y="44072"/>
                  <a:pt x="25089" y="43920"/>
                </a:cubicBezTo>
                <a:close/>
                <a:moveTo>
                  <a:pt x="52308" y="38118"/>
                </a:moveTo>
                <a:cubicBezTo>
                  <a:pt x="52384" y="38080"/>
                  <a:pt x="52631" y="38118"/>
                  <a:pt x="52593" y="38004"/>
                </a:cubicBezTo>
                <a:cubicBezTo>
                  <a:pt x="52479" y="38080"/>
                  <a:pt x="52346" y="37814"/>
                  <a:pt x="52289" y="38023"/>
                </a:cubicBezTo>
                <a:cubicBezTo>
                  <a:pt x="52365" y="38023"/>
                  <a:pt x="52346" y="38080"/>
                  <a:pt x="52308" y="38118"/>
                </a:cubicBezTo>
                <a:close/>
                <a:moveTo>
                  <a:pt x="52878" y="38156"/>
                </a:moveTo>
                <a:cubicBezTo>
                  <a:pt x="52954" y="38137"/>
                  <a:pt x="53030" y="38118"/>
                  <a:pt x="53126" y="38118"/>
                </a:cubicBezTo>
                <a:cubicBezTo>
                  <a:pt x="52992" y="37966"/>
                  <a:pt x="53221" y="37738"/>
                  <a:pt x="52992" y="37814"/>
                </a:cubicBezTo>
                <a:cubicBezTo>
                  <a:pt x="53030" y="37966"/>
                  <a:pt x="52802" y="37985"/>
                  <a:pt x="52878" y="38156"/>
                </a:cubicBezTo>
                <a:close/>
                <a:moveTo>
                  <a:pt x="61742" y="36292"/>
                </a:moveTo>
                <a:cubicBezTo>
                  <a:pt x="61590" y="36235"/>
                  <a:pt x="61571" y="36026"/>
                  <a:pt x="61419" y="35988"/>
                </a:cubicBezTo>
                <a:cubicBezTo>
                  <a:pt x="61495" y="36121"/>
                  <a:pt x="61285" y="36444"/>
                  <a:pt x="61381" y="36368"/>
                </a:cubicBezTo>
                <a:cubicBezTo>
                  <a:pt x="61514" y="36463"/>
                  <a:pt x="62160" y="36045"/>
                  <a:pt x="61742" y="36292"/>
                </a:cubicBezTo>
                <a:close/>
                <a:moveTo>
                  <a:pt x="56036" y="37415"/>
                </a:moveTo>
                <a:cubicBezTo>
                  <a:pt x="55979" y="37567"/>
                  <a:pt x="55827" y="37357"/>
                  <a:pt x="55884" y="37567"/>
                </a:cubicBezTo>
                <a:cubicBezTo>
                  <a:pt x="56112" y="37548"/>
                  <a:pt x="56055" y="37395"/>
                  <a:pt x="56131" y="37300"/>
                </a:cubicBezTo>
                <a:cubicBezTo>
                  <a:pt x="55941" y="37376"/>
                  <a:pt x="55827" y="37110"/>
                  <a:pt x="55769" y="37376"/>
                </a:cubicBezTo>
                <a:cubicBezTo>
                  <a:pt x="55903" y="37319"/>
                  <a:pt x="55998" y="37338"/>
                  <a:pt x="56036" y="37415"/>
                </a:cubicBezTo>
                <a:close/>
                <a:moveTo>
                  <a:pt x="57976" y="36844"/>
                </a:moveTo>
                <a:cubicBezTo>
                  <a:pt x="57976" y="37053"/>
                  <a:pt x="58299" y="36977"/>
                  <a:pt x="58223" y="36787"/>
                </a:cubicBezTo>
                <a:cubicBezTo>
                  <a:pt x="58052" y="36825"/>
                  <a:pt x="58071" y="36730"/>
                  <a:pt x="57976" y="36844"/>
                </a:cubicBezTo>
                <a:close/>
                <a:moveTo>
                  <a:pt x="59060" y="36654"/>
                </a:moveTo>
                <a:cubicBezTo>
                  <a:pt x="58946" y="36673"/>
                  <a:pt x="58946" y="36540"/>
                  <a:pt x="58794" y="36616"/>
                </a:cubicBezTo>
                <a:cubicBezTo>
                  <a:pt x="58832" y="36692"/>
                  <a:pt x="58756" y="36730"/>
                  <a:pt x="58794" y="36825"/>
                </a:cubicBezTo>
                <a:cubicBezTo>
                  <a:pt x="58984" y="36844"/>
                  <a:pt x="58908" y="36711"/>
                  <a:pt x="59003" y="36673"/>
                </a:cubicBezTo>
                <a:cubicBezTo>
                  <a:pt x="59003" y="36692"/>
                  <a:pt x="59060" y="36711"/>
                  <a:pt x="59060" y="36654"/>
                </a:cubicBezTo>
                <a:close/>
                <a:moveTo>
                  <a:pt x="55237" y="37491"/>
                </a:moveTo>
                <a:cubicBezTo>
                  <a:pt x="55218" y="37681"/>
                  <a:pt x="55446" y="37529"/>
                  <a:pt x="55560" y="37529"/>
                </a:cubicBezTo>
                <a:cubicBezTo>
                  <a:pt x="55541" y="37453"/>
                  <a:pt x="55560" y="37415"/>
                  <a:pt x="55579" y="37357"/>
                </a:cubicBezTo>
                <a:cubicBezTo>
                  <a:pt x="55351" y="37434"/>
                  <a:pt x="55370" y="37415"/>
                  <a:pt x="55237" y="37491"/>
                </a:cubicBezTo>
                <a:close/>
                <a:moveTo>
                  <a:pt x="51699" y="38518"/>
                </a:moveTo>
                <a:cubicBezTo>
                  <a:pt x="52098" y="38404"/>
                  <a:pt x="52308" y="38347"/>
                  <a:pt x="52441" y="38156"/>
                </a:cubicBezTo>
                <a:cubicBezTo>
                  <a:pt x="52060" y="38232"/>
                  <a:pt x="52136" y="38423"/>
                  <a:pt x="51737" y="38347"/>
                </a:cubicBezTo>
                <a:cubicBezTo>
                  <a:pt x="51718" y="38328"/>
                  <a:pt x="51718" y="38289"/>
                  <a:pt x="51661" y="38308"/>
                </a:cubicBezTo>
                <a:cubicBezTo>
                  <a:pt x="51680" y="38461"/>
                  <a:pt x="51775" y="38404"/>
                  <a:pt x="51699" y="38518"/>
                </a:cubicBezTo>
                <a:close/>
                <a:moveTo>
                  <a:pt x="51242" y="38955"/>
                </a:moveTo>
                <a:cubicBezTo>
                  <a:pt x="51223" y="38860"/>
                  <a:pt x="51395" y="38879"/>
                  <a:pt x="51395" y="38803"/>
                </a:cubicBezTo>
                <a:cubicBezTo>
                  <a:pt x="51300" y="38784"/>
                  <a:pt x="51395" y="38727"/>
                  <a:pt x="51281" y="38613"/>
                </a:cubicBezTo>
                <a:lnTo>
                  <a:pt x="51585" y="38556"/>
                </a:lnTo>
                <a:cubicBezTo>
                  <a:pt x="51566" y="38328"/>
                  <a:pt x="51338" y="38461"/>
                  <a:pt x="51204" y="38518"/>
                </a:cubicBezTo>
                <a:cubicBezTo>
                  <a:pt x="51185" y="38613"/>
                  <a:pt x="51338" y="38803"/>
                  <a:pt x="51204" y="38841"/>
                </a:cubicBezTo>
                <a:cubicBezTo>
                  <a:pt x="51204" y="38822"/>
                  <a:pt x="51147" y="38803"/>
                  <a:pt x="51147" y="38860"/>
                </a:cubicBezTo>
                <a:cubicBezTo>
                  <a:pt x="51262" y="38841"/>
                  <a:pt x="51128" y="38955"/>
                  <a:pt x="51242" y="38955"/>
                </a:cubicBezTo>
                <a:close/>
                <a:moveTo>
                  <a:pt x="55884" y="37890"/>
                </a:moveTo>
                <a:cubicBezTo>
                  <a:pt x="55865" y="37719"/>
                  <a:pt x="55788" y="37605"/>
                  <a:pt x="55693" y="37548"/>
                </a:cubicBezTo>
                <a:cubicBezTo>
                  <a:pt x="55693" y="37909"/>
                  <a:pt x="55256" y="37643"/>
                  <a:pt x="55199" y="37871"/>
                </a:cubicBezTo>
                <a:cubicBezTo>
                  <a:pt x="55389" y="37776"/>
                  <a:pt x="55275" y="38042"/>
                  <a:pt x="55237" y="38080"/>
                </a:cubicBezTo>
                <a:cubicBezTo>
                  <a:pt x="54933" y="37928"/>
                  <a:pt x="54723" y="37966"/>
                  <a:pt x="54438" y="37871"/>
                </a:cubicBezTo>
                <a:cubicBezTo>
                  <a:pt x="54362" y="38023"/>
                  <a:pt x="54552" y="38099"/>
                  <a:pt x="54457" y="38194"/>
                </a:cubicBezTo>
                <a:cubicBezTo>
                  <a:pt x="54362" y="38042"/>
                  <a:pt x="53981" y="38251"/>
                  <a:pt x="53924" y="38366"/>
                </a:cubicBezTo>
                <a:cubicBezTo>
                  <a:pt x="54039" y="38423"/>
                  <a:pt x="54115" y="38270"/>
                  <a:pt x="54343" y="38270"/>
                </a:cubicBezTo>
                <a:cubicBezTo>
                  <a:pt x="54381" y="38404"/>
                  <a:pt x="54381" y="38575"/>
                  <a:pt x="54533" y="38556"/>
                </a:cubicBezTo>
                <a:cubicBezTo>
                  <a:pt x="54552" y="38251"/>
                  <a:pt x="55066" y="38480"/>
                  <a:pt x="54856" y="38328"/>
                </a:cubicBezTo>
                <a:cubicBezTo>
                  <a:pt x="54952" y="38347"/>
                  <a:pt x="55066" y="38366"/>
                  <a:pt x="55085" y="38499"/>
                </a:cubicBezTo>
                <a:cubicBezTo>
                  <a:pt x="54952" y="38651"/>
                  <a:pt x="54818" y="38651"/>
                  <a:pt x="54666" y="38632"/>
                </a:cubicBezTo>
                <a:cubicBezTo>
                  <a:pt x="54952" y="38993"/>
                  <a:pt x="55617" y="38594"/>
                  <a:pt x="55903" y="38537"/>
                </a:cubicBezTo>
                <a:cubicBezTo>
                  <a:pt x="55807" y="38499"/>
                  <a:pt x="55750" y="38423"/>
                  <a:pt x="55674" y="38366"/>
                </a:cubicBezTo>
                <a:cubicBezTo>
                  <a:pt x="55503" y="38480"/>
                  <a:pt x="55351" y="38575"/>
                  <a:pt x="55142" y="38480"/>
                </a:cubicBezTo>
                <a:cubicBezTo>
                  <a:pt x="55256" y="38366"/>
                  <a:pt x="54971" y="38080"/>
                  <a:pt x="54818" y="38175"/>
                </a:cubicBezTo>
                <a:cubicBezTo>
                  <a:pt x="54894" y="38156"/>
                  <a:pt x="54856" y="38061"/>
                  <a:pt x="54914" y="38042"/>
                </a:cubicBezTo>
                <a:cubicBezTo>
                  <a:pt x="54952" y="38099"/>
                  <a:pt x="55028" y="38080"/>
                  <a:pt x="55104" y="38061"/>
                </a:cubicBezTo>
                <a:cubicBezTo>
                  <a:pt x="55142" y="38175"/>
                  <a:pt x="55237" y="38175"/>
                  <a:pt x="55237" y="38347"/>
                </a:cubicBezTo>
                <a:cubicBezTo>
                  <a:pt x="55446" y="38347"/>
                  <a:pt x="55275" y="38156"/>
                  <a:pt x="55446" y="38137"/>
                </a:cubicBezTo>
                <a:cubicBezTo>
                  <a:pt x="55275" y="38347"/>
                  <a:pt x="55636" y="38289"/>
                  <a:pt x="55769" y="38175"/>
                </a:cubicBezTo>
                <a:cubicBezTo>
                  <a:pt x="55655" y="38080"/>
                  <a:pt x="55636" y="38175"/>
                  <a:pt x="55560" y="38118"/>
                </a:cubicBezTo>
                <a:cubicBezTo>
                  <a:pt x="55693" y="37966"/>
                  <a:pt x="55731" y="37890"/>
                  <a:pt x="55731" y="37757"/>
                </a:cubicBezTo>
                <a:cubicBezTo>
                  <a:pt x="55750" y="37852"/>
                  <a:pt x="55807" y="37871"/>
                  <a:pt x="55884" y="37890"/>
                </a:cubicBezTo>
                <a:close/>
                <a:moveTo>
                  <a:pt x="53525" y="38499"/>
                </a:moveTo>
                <a:cubicBezTo>
                  <a:pt x="53468" y="38347"/>
                  <a:pt x="53068" y="38270"/>
                  <a:pt x="53145" y="38537"/>
                </a:cubicBezTo>
                <a:cubicBezTo>
                  <a:pt x="53316" y="38423"/>
                  <a:pt x="53373" y="38442"/>
                  <a:pt x="53525" y="38499"/>
                </a:cubicBezTo>
                <a:close/>
                <a:moveTo>
                  <a:pt x="30205" y="43520"/>
                </a:moveTo>
                <a:cubicBezTo>
                  <a:pt x="30053" y="43558"/>
                  <a:pt x="30034" y="43653"/>
                  <a:pt x="29901" y="43577"/>
                </a:cubicBezTo>
                <a:cubicBezTo>
                  <a:pt x="29844" y="43844"/>
                  <a:pt x="30320" y="43691"/>
                  <a:pt x="30205" y="43520"/>
                </a:cubicBezTo>
                <a:close/>
                <a:moveTo>
                  <a:pt x="28874" y="44015"/>
                </a:moveTo>
                <a:cubicBezTo>
                  <a:pt x="28874" y="44053"/>
                  <a:pt x="28893" y="44091"/>
                  <a:pt x="28950" y="44053"/>
                </a:cubicBezTo>
                <a:cubicBezTo>
                  <a:pt x="28950" y="43977"/>
                  <a:pt x="29026" y="44053"/>
                  <a:pt x="29121" y="44015"/>
                </a:cubicBezTo>
                <a:cubicBezTo>
                  <a:pt x="29121" y="43977"/>
                  <a:pt x="29102" y="43920"/>
                  <a:pt x="29159" y="43901"/>
                </a:cubicBezTo>
                <a:cubicBezTo>
                  <a:pt x="29159" y="43939"/>
                  <a:pt x="29178" y="43958"/>
                  <a:pt x="29235" y="43939"/>
                </a:cubicBezTo>
                <a:cubicBezTo>
                  <a:pt x="29254" y="43748"/>
                  <a:pt x="28988" y="43920"/>
                  <a:pt x="28855" y="43920"/>
                </a:cubicBezTo>
                <a:cubicBezTo>
                  <a:pt x="28855" y="43958"/>
                  <a:pt x="28855" y="43996"/>
                  <a:pt x="28874" y="44015"/>
                </a:cubicBezTo>
                <a:close/>
                <a:moveTo>
                  <a:pt x="28265" y="44148"/>
                </a:moveTo>
                <a:cubicBezTo>
                  <a:pt x="28360" y="44376"/>
                  <a:pt x="28741" y="44072"/>
                  <a:pt x="28798" y="43977"/>
                </a:cubicBezTo>
                <a:cubicBezTo>
                  <a:pt x="28608" y="44034"/>
                  <a:pt x="28360" y="44053"/>
                  <a:pt x="28265" y="44148"/>
                </a:cubicBezTo>
                <a:close/>
                <a:moveTo>
                  <a:pt x="51395" y="39126"/>
                </a:moveTo>
                <a:cubicBezTo>
                  <a:pt x="51376" y="39279"/>
                  <a:pt x="51147" y="39164"/>
                  <a:pt x="51033" y="39202"/>
                </a:cubicBezTo>
                <a:cubicBezTo>
                  <a:pt x="51071" y="39469"/>
                  <a:pt x="50957" y="39145"/>
                  <a:pt x="50843" y="39202"/>
                </a:cubicBezTo>
                <a:cubicBezTo>
                  <a:pt x="50786" y="39279"/>
                  <a:pt x="50824" y="39450"/>
                  <a:pt x="50919" y="39507"/>
                </a:cubicBezTo>
                <a:cubicBezTo>
                  <a:pt x="51090" y="39526"/>
                  <a:pt x="51014" y="39221"/>
                  <a:pt x="51090" y="39469"/>
                </a:cubicBezTo>
                <a:cubicBezTo>
                  <a:pt x="51319" y="39412"/>
                  <a:pt x="51566" y="39393"/>
                  <a:pt x="51604" y="39241"/>
                </a:cubicBezTo>
                <a:cubicBezTo>
                  <a:pt x="51471" y="39298"/>
                  <a:pt x="51509" y="39107"/>
                  <a:pt x="51395" y="39126"/>
                </a:cubicBezTo>
                <a:close/>
                <a:moveTo>
                  <a:pt x="51680" y="39241"/>
                </a:moveTo>
                <a:cubicBezTo>
                  <a:pt x="51946" y="39355"/>
                  <a:pt x="52213" y="39164"/>
                  <a:pt x="52365" y="38974"/>
                </a:cubicBezTo>
                <a:cubicBezTo>
                  <a:pt x="52213" y="38974"/>
                  <a:pt x="51946" y="39126"/>
                  <a:pt x="51870" y="39031"/>
                </a:cubicBezTo>
                <a:cubicBezTo>
                  <a:pt x="51870" y="38993"/>
                  <a:pt x="51851" y="38974"/>
                  <a:pt x="51813" y="38993"/>
                </a:cubicBezTo>
                <a:cubicBezTo>
                  <a:pt x="51889" y="39145"/>
                  <a:pt x="51623" y="39107"/>
                  <a:pt x="51680" y="39241"/>
                </a:cubicBezTo>
                <a:close/>
                <a:moveTo>
                  <a:pt x="27390" y="44395"/>
                </a:moveTo>
                <a:cubicBezTo>
                  <a:pt x="27181" y="44471"/>
                  <a:pt x="27086" y="44623"/>
                  <a:pt x="26915" y="44509"/>
                </a:cubicBezTo>
                <a:cubicBezTo>
                  <a:pt x="26972" y="44680"/>
                  <a:pt x="27447" y="44604"/>
                  <a:pt x="27390" y="44395"/>
                </a:cubicBezTo>
                <a:close/>
                <a:moveTo>
                  <a:pt x="39450" y="42056"/>
                </a:moveTo>
                <a:cubicBezTo>
                  <a:pt x="39373" y="42037"/>
                  <a:pt x="39316" y="41999"/>
                  <a:pt x="39297" y="41922"/>
                </a:cubicBezTo>
                <a:cubicBezTo>
                  <a:pt x="39088" y="42037"/>
                  <a:pt x="38708" y="41960"/>
                  <a:pt x="38765" y="42303"/>
                </a:cubicBezTo>
                <a:cubicBezTo>
                  <a:pt x="38917" y="42132"/>
                  <a:pt x="39145" y="42303"/>
                  <a:pt x="39393" y="42056"/>
                </a:cubicBezTo>
                <a:cubicBezTo>
                  <a:pt x="39412" y="42094"/>
                  <a:pt x="39450" y="42113"/>
                  <a:pt x="39450" y="42056"/>
                </a:cubicBezTo>
                <a:close/>
                <a:moveTo>
                  <a:pt x="25850" y="45118"/>
                </a:moveTo>
                <a:cubicBezTo>
                  <a:pt x="25850" y="45061"/>
                  <a:pt x="25831" y="45004"/>
                  <a:pt x="25831" y="44947"/>
                </a:cubicBezTo>
                <a:cubicBezTo>
                  <a:pt x="25659" y="45118"/>
                  <a:pt x="24975" y="45631"/>
                  <a:pt x="24632" y="45270"/>
                </a:cubicBezTo>
                <a:cubicBezTo>
                  <a:pt x="24632" y="45308"/>
                  <a:pt x="24651" y="45327"/>
                  <a:pt x="24594" y="45327"/>
                </a:cubicBezTo>
                <a:cubicBezTo>
                  <a:pt x="24556" y="45346"/>
                  <a:pt x="24518" y="45346"/>
                  <a:pt x="24537" y="45384"/>
                </a:cubicBezTo>
                <a:cubicBezTo>
                  <a:pt x="24765" y="45327"/>
                  <a:pt x="24575" y="45422"/>
                  <a:pt x="24632" y="45536"/>
                </a:cubicBezTo>
                <a:cubicBezTo>
                  <a:pt x="25127" y="45498"/>
                  <a:pt x="25888" y="45232"/>
                  <a:pt x="26534" y="45061"/>
                </a:cubicBezTo>
                <a:cubicBezTo>
                  <a:pt x="26420" y="44852"/>
                  <a:pt x="26040" y="45061"/>
                  <a:pt x="26287" y="44795"/>
                </a:cubicBezTo>
                <a:cubicBezTo>
                  <a:pt x="26192" y="44833"/>
                  <a:pt x="26059" y="44833"/>
                  <a:pt x="26059" y="44909"/>
                </a:cubicBezTo>
                <a:cubicBezTo>
                  <a:pt x="26249" y="44947"/>
                  <a:pt x="26040" y="45118"/>
                  <a:pt x="25850" y="45118"/>
                </a:cubicBezTo>
                <a:close/>
                <a:moveTo>
                  <a:pt x="24233" y="45460"/>
                </a:moveTo>
                <a:cubicBezTo>
                  <a:pt x="24233" y="45422"/>
                  <a:pt x="24214" y="45403"/>
                  <a:pt x="24176" y="45422"/>
                </a:cubicBezTo>
                <a:cubicBezTo>
                  <a:pt x="24214" y="45670"/>
                  <a:pt x="24366" y="45327"/>
                  <a:pt x="24499" y="45460"/>
                </a:cubicBezTo>
                <a:cubicBezTo>
                  <a:pt x="24480" y="45403"/>
                  <a:pt x="24461" y="45365"/>
                  <a:pt x="24461" y="45308"/>
                </a:cubicBezTo>
                <a:cubicBezTo>
                  <a:pt x="24404" y="45308"/>
                  <a:pt x="24347" y="45327"/>
                  <a:pt x="24271" y="45346"/>
                </a:cubicBezTo>
                <a:cubicBezTo>
                  <a:pt x="24271" y="45384"/>
                  <a:pt x="24309" y="45441"/>
                  <a:pt x="24233" y="45460"/>
                </a:cubicBezTo>
                <a:close/>
                <a:moveTo>
                  <a:pt x="29350" y="44452"/>
                </a:moveTo>
                <a:cubicBezTo>
                  <a:pt x="29958" y="44319"/>
                  <a:pt x="30015" y="44281"/>
                  <a:pt x="30472" y="44167"/>
                </a:cubicBezTo>
                <a:cubicBezTo>
                  <a:pt x="30320" y="43901"/>
                  <a:pt x="29502" y="44281"/>
                  <a:pt x="29350" y="44452"/>
                </a:cubicBezTo>
                <a:close/>
                <a:moveTo>
                  <a:pt x="33667" y="43634"/>
                </a:moveTo>
                <a:cubicBezTo>
                  <a:pt x="33991" y="43254"/>
                  <a:pt x="34295" y="43368"/>
                  <a:pt x="34751" y="43121"/>
                </a:cubicBezTo>
                <a:cubicBezTo>
                  <a:pt x="34390" y="43102"/>
                  <a:pt x="34048" y="43254"/>
                  <a:pt x="33724" y="43349"/>
                </a:cubicBezTo>
                <a:cubicBezTo>
                  <a:pt x="33173" y="43501"/>
                  <a:pt x="32431" y="43520"/>
                  <a:pt x="31993" y="43996"/>
                </a:cubicBezTo>
                <a:cubicBezTo>
                  <a:pt x="31898" y="43958"/>
                  <a:pt x="31841" y="43844"/>
                  <a:pt x="31670" y="43901"/>
                </a:cubicBezTo>
                <a:cubicBezTo>
                  <a:pt x="31689" y="43977"/>
                  <a:pt x="31670" y="44015"/>
                  <a:pt x="31632" y="44072"/>
                </a:cubicBezTo>
                <a:cubicBezTo>
                  <a:pt x="31822" y="44053"/>
                  <a:pt x="31879" y="43863"/>
                  <a:pt x="31898" y="44110"/>
                </a:cubicBezTo>
                <a:cubicBezTo>
                  <a:pt x="32184" y="44034"/>
                  <a:pt x="32431" y="43920"/>
                  <a:pt x="32564" y="43748"/>
                </a:cubicBezTo>
                <a:cubicBezTo>
                  <a:pt x="32640" y="44015"/>
                  <a:pt x="33211" y="43748"/>
                  <a:pt x="32982" y="43672"/>
                </a:cubicBezTo>
                <a:cubicBezTo>
                  <a:pt x="33249" y="43977"/>
                  <a:pt x="33781" y="43235"/>
                  <a:pt x="33667" y="43634"/>
                </a:cubicBezTo>
                <a:close/>
                <a:moveTo>
                  <a:pt x="23206" y="45631"/>
                </a:moveTo>
                <a:cubicBezTo>
                  <a:pt x="23225" y="45746"/>
                  <a:pt x="23206" y="45860"/>
                  <a:pt x="23092" y="45917"/>
                </a:cubicBezTo>
                <a:cubicBezTo>
                  <a:pt x="22920" y="45803"/>
                  <a:pt x="23073" y="45993"/>
                  <a:pt x="22978" y="45993"/>
                </a:cubicBezTo>
                <a:cubicBezTo>
                  <a:pt x="22901" y="46012"/>
                  <a:pt x="22882" y="45898"/>
                  <a:pt x="22825" y="45879"/>
                </a:cubicBezTo>
                <a:cubicBezTo>
                  <a:pt x="22692" y="45879"/>
                  <a:pt x="22730" y="45993"/>
                  <a:pt x="22540" y="45993"/>
                </a:cubicBezTo>
                <a:cubicBezTo>
                  <a:pt x="22939" y="46373"/>
                  <a:pt x="23891" y="45746"/>
                  <a:pt x="23929" y="45746"/>
                </a:cubicBezTo>
                <a:cubicBezTo>
                  <a:pt x="23872" y="45936"/>
                  <a:pt x="23814" y="45574"/>
                  <a:pt x="23662" y="45689"/>
                </a:cubicBezTo>
                <a:cubicBezTo>
                  <a:pt x="23586" y="45708"/>
                  <a:pt x="23624" y="45803"/>
                  <a:pt x="23567" y="45822"/>
                </a:cubicBezTo>
                <a:cubicBezTo>
                  <a:pt x="23643" y="45651"/>
                  <a:pt x="23282" y="45727"/>
                  <a:pt x="23320" y="45822"/>
                </a:cubicBezTo>
                <a:cubicBezTo>
                  <a:pt x="23377" y="45803"/>
                  <a:pt x="23377" y="45879"/>
                  <a:pt x="23282" y="45879"/>
                </a:cubicBezTo>
                <a:cubicBezTo>
                  <a:pt x="23225" y="45803"/>
                  <a:pt x="23396" y="45631"/>
                  <a:pt x="23225" y="45631"/>
                </a:cubicBezTo>
                <a:close/>
                <a:moveTo>
                  <a:pt x="30833" y="44129"/>
                </a:moveTo>
                <a:cubicBezTo>
                  <a:pt x="30871" y="43920"/>
                  <a:pt x="30662" y="44015"/>
                  <a:pt x="30510" y="44053"/>
                </a:cubicBezTo>
                <a:cubicBezTo>
                  <a:pt x="30510" y="44205"/>
                  <a:pt x="30719" y="44110"/>
                  <a:pt x="30833" y="44129"/>
                </a:cubicBezTo>
                <a:close/>
                <a:moveTo>
                  <a:pt x="39925" y="42151"/>
                </a:moveTo>
                <a:cubicBezTo>
                  <a:pt x="39716" y="41941"/>
                  <a:pt x="39183" y="42379"/>
                  <a:pt x="39925" y="42151"/>
                </a:cubicBezTo>
                <a:close/>
                <a:moveTo>
                  <a:pt x="27257" y="44909"/>
                </a:moveTo>
                <a:cubicBezTo>
                  <a:pt x="27638" y="45080"/>
                  <a:pt x="28627" y="44623"/>
                  <a:pt x="29159" y="44452"/>
                </a:cubicBezTo>
                <a:cubicBezTo>
                  <a:pt x="28551" y="44528"/>
                  <a:pt x="27752" y="44852"/>
                  <a:pt x="27257" y="44909"/>
                </a:cubicBezTo>
                <a:close/>
                <a:moveTo>
                  <a:pt x="21532" y="46202"/>
                </a:moveTo>
                <a:cubicBezTo>
                  <a:pt x="21494" y="46240"/>
                  <a:pt x="21437" y="46487"/>
                  <a:pt x="21589" y="46468"/>
                </a:cubicBezTo>
                <a:cubicBezTo>
                  <a:pt x="21627" y="46164"/>
                  <a:pt x="22464" y="46392"/>
                  <a:pt x="22483" y="45993"/>
                </a:cubicBezTo>
                <a:cubicBezTo>
                  <a:pt x="22331" y="46031"/>
                  <a:pt x="22198" y="46069"/>
                  <a:pt x="22103" y="46031"/>
                </a:cubicBezTo>
                <a:cubicBezTo>
                  <a:pt x="22179" y="46278"/>
                  <a:pt x="21608" y="46297"/>
                  <a:pt x="21532" y="46202"/>
                </a:cubicBezTo>
                <a:close/>
                <a:moveTo>
                  <a:pt x="26344" y="45384"/>
                </a:moveTo>
                <a:cubicBezTo>
                  <a:pt x="26687" y="45251"/>
                  <a:pt x="26877" y="45080"/>
                  <a:pt x="27181" y="45137"/>
                </a:cubicBezTo>
                <a:cubicBezTo>
                  <a:pt x="27086" y="44833"/>
                  <a:pt x="26268" y="45270"/>
                  <a:pt x="26344" y="45384"/>
                </a:cubicBezTo>
                <a:close/>
                <a:moveTo>
                  <a:pt x="20486" y="46602"/>
                </a:moveTo>
                <a:cubicBezTo>
                  <a:pt x="20353" y="46468"/>
                  <a:pt x="20067" y="46659"/>
                  <a:pt x="19953" y="46754"/>
                </a:cubicBezTo>
                <a:cubicBezTo>
                  <a:pt x="20010" y="46754"/>
                  <a:pt x="20067" y="46735"/>
                  <a:pt x="20086" y="46792"/>
                </a:cubicBezTo>
                <a:cubicBezTo>
                  <a:pt x="19953" y="46792"/>
                  <a:pt x="19687" y="46963"/>
                  <a:pt x="19706" y="46773"/>
                </a:cubicBezTo>
                <a:cubicBezTo>
                  <a:pt x="19535" y="46811"/>
                  <a:pt x="19478" y="46906"/>
                  <a:pt x="19459" y="47039"/>
                </a:cubicBezTo>
                <a:cubicBezTo>
                  <a:pt x="19782" y="47001"/>
                  <a:pt x="19820" y="46849"/>
                  <a:pt x="20296" y="46849"/>
                </a:cubicBezTo>
                <a:cubicBezTo>
                  <a:pt x="20315" y="46583"/>
                  <a:pt x="20809" y="46525"/>
                  <a:pt x="21094" y="46525"/>
                </a:cubicBezTo>
                <a:cubicBezTo>
                  <a:pt x="21056" y="46202"/>
                  <a:pt x="20581" y="46544"/>
                  <a:pt x="20486" y="46602"/>
                </a:cubicBezTo>
                <a:close/>
                <a:moveTo>
                  <a:pt x="58337" y="38480"/>
                </a:moveTo>
                <a:cubicBezTo>
                  <a:pt x="58642" y="38480"/>
                  <a:pt x="58718" y="38366"/>
                  <a:pt x="58946" y="38461"/>
                </a:cubicBezTo>
                <a:cubicBezTo>
                  <a:pt x="59060" y="38194"/>
                  <a:pt x="59669" y="38385"/>
                  <a:pt x="59859" y="38042"/>
                </a:cubicBezTo>
                <a:cubicBezTo>
                  <a:pt x="59935" y="38156"/>
                  <a:pt x="60582" y="38004"/>
                  <a:pt x="60639" y="37814"/>
                </a:cubicBezTo>
                <a:cubicBezTo>
                  <a:pt x="59859" y="38080"/>
                  <a:pt x="58946" y="38042"/>
                  <a:pt x="58337" y="38480"/>
                </a:cubicBezTo>
                <a:close/>
                <a:moveTo>
                  <a:pt x="60848" y="37985"/>
                </a:moveTo>
                <a:cubicBezTo>
                  <a:pt x="60487" y="38213"/>
                  <a:pt x="59916" y="38061"/>
                  <a:pt x="59745" y="38385"/>
                </a:cubicBezTo>
                <a:cubicBezTo>
                  <a:pt x="60239" y="38232"/>
                  <a:pt x="60658" y="38251"/>
                  <a:pt x="61343" y="37928"/>
                </a:cubicBezTo>
                <a:cubicBezTo>
                  <a:pt x="61171" y="37966"/>
                  <a:pt x="60582" y="37757"/>
                  <a:pt x="60848" y="37985"/>
                </a:cubicBezTo>
                <a:close/>
                <a:moveTo>
                  <a:pt x="18546" y="47229"/>
                </a:moveTo>
                <a:cubicBezTo>
                  <a:pt x="18736" y="47134"/>
                  <a:pt x="19326" y="47248"/>
                  <a:pt x="19364" y="46887"/>
                </a:cubicBezTo>
                <a:cubicBezTo>
                  <a:pt x="19002" y="47115"/>
                  <a:pt x="18755" y="46982"/>
                  <a:pt x="18546" y="47229"/>
                </a:cubicBezTo>
                <a:close/>
                <a:moveTo>
                  <a:pt x="54571" y="39621"/>
                </a:moveTo>
                <a:cubicBezTo>
                  <a:pt x="54400" y="39450"/>
                  <a:pt x="54837" y="39317"/>
                  <a:pt x="54799" y="39507"/>
                </a:cubicBezTo>
                <a:cubicBezTo>
                  <a:pt x="54742" y="39488"/>
                  <a:pt x="54552" y="39450"/>
                  <a:pt x="54628" y="39602"/>
                </a:cubicBezTo>
                <a:cubicBezTo>
                  <a:pt x="55123" y="39697"/>
                  <a:pt x="55846" y="39317"/>
                  <a:pt x="56492" y="39202"/>
                </a:cubicBezTo>
                <a:cubicBezTo>
                  <a:pt x="56511" y="38917"/>
                  <a:pt x="56074" y="39221"/>
                  <a:pt x="55960" y="39107"/>
                </a:cubicBezTo>
                <a:cubicBezTo>
                  <a:pt x="56112" y="39069"/>
                  <a:pt x="56245" y="39031"/>
                  <a:pt x="56378" y="39012"/>
                </a:cubicBezTo>
                <a:cubicBezTo>
                  <a:pt x="55884" y="38879"/>
                  <a:pt x="55199" y="39241"/>
                  <a:pt x="54685" y="39279"/>
                </a:cubicBezTo>
                <a:cubicBezTo>
                  <a:pt x="54761" y="39260"/>
                  <a:pt x="54837" y="39260"/>
                  <a:pt x="54837" y="39355"/>
                </a:cubicBezTo>
                <a:cubicBezTo>
                  <a:pt x="54685" y="39393"/>
                  <a:pt x="54457" y="39183"/>
                  <a:pt x="54381" y="39336"/>
                </a:cubicBezTo>
                <a:cubicBezTo>
                  <a:pt x="54552" y="39298"/>
                  <a:pt x="54400" y="39659"/>
                  <a:pt x="54571" y="39621"/>
                </a:cubicBezTo>
                <a:close/>
                <a:moveTo>
                  <a:pt x="49493" y="40458"/>
                </a:moveTo>
                <a:cubicBezTo>
                  <a:pt x="49512" y="40496"/>
                  <a:pt x="49512" y="40553"/>
                  <a:pt x="49531" y="40610"/>
                </a:cubicBezTo>
                <a:cubicBezTo>
                  <a:pt x="49626" y="40572"/>
                  <a:pt x="49759" y="40572"/>
                  <a:pt x="49759" y="40496"/>
                </a:cubicBezTo>
                <a:cubicBezTo>
                  <a:pt x="49683" y="40515"/>
                  <a:pt x="49588" y="40553"/>
                  <a:pt x="49569" y="40496"/>
                </a:cubicBezTo>
                <a:cubicBezTo>
                  <a:pt x="49778" y="40401"/>
                  <a:pt x="49911" y="40553"/>
                  <a:pt x="49911" y="40363"/>
                </a:cubicBezTo>
                <a:cubicBezTo>
                  <a:pt x="49664" y="40382"/>
                  <a:pt x="49740" y="40382"/>
                  <a:pt x="49493" y="40458"/>
                </a:cubicBezTo>
                <a:close/>
                <a:moveTo>
                  <a:pt x="16587" y="47648"/>
                </a:moveTo>
                <a:cubicBezTo>
                  <a:pt x="16739" y="47876"/>
                  <a:pt x="16986" y="47591"/>
                  <a:pt x="17157" y="47743"/>
                </a:cubicBezTo>
                <a:cubicBezTo>
                  <a:pt x="17157" y="47667"/>
                  <a:pt x="17138" y="47610"/>
                  <a:pt x="17119" y="47534"/>
                </a:cubicBezTo>
                <a:cubicBezTo>
                  <a:pt x="16853" y="47610"/>
                  <a:pt x="16796" y="47515"/>
                  <a:pt x="16587" y="47648"/>
                </a:cubicBezTo>
                <a:close/>
                <a:moveTo>
                  <a:pt x="39811" y="42778"/>
                </a:moveTo>
                <a:cubicBezTo>
                  <a:pt x="39716" y="42797"/>
                  <a:pt x="39602" y="42816"/>
                  <a:pt x="39640" y="42912"/>
                </a:cubicBezTo>
                <a:cubicBezTo>
                  <a:pt x="39754" y="42893"/>
                  <a:pt x="39830" y="42854"/>
                  <a:pt x="39868" y="42816"/>
                </a:cubicBezTo>
                <a:cubicBezTo>
                  <a:pt x="39773" y="42664"/>
                  <a:pt x="39811" y="42683"/>
                  <a:pt x="39887" y="42550"/>
                </a:cubicBezTo>
                <a:cubicBezTo>
                  <a:pt x="39716" y="42569"/>
                  <a:pt x="39716" y="42740"/>
                  <a:pt x="39811" y="42778"/>
                </a:cubicBezTo>
                <a:close/>
                <a:moveTo>
                  <a:pt x="48580" y="40819"/>
                </a:moveTo>
                <a:cubicBezTo>
                  <a:pt x="48770" y="40629"/>
                  <a:pt x="49569" y="40705"/>
                  <a:pt x="49321" y="40496"/>
                </a:cubicBezTo>
                <a:cubicBezTo>
                  <a:pt x="49245" y="40686"/>
                  <a:pt x="48542" y="40553"/>
                  <a:pt x="48580" y="40819"/>
                </a:cubicBezTo>
                <a:close/>
                <a:moveTo>
                  <a:pt x="52802" y="39849"/>
                </a:moveTo>
                <a:cubicBezTo>
                  <a:pt x="52460" y="39792"/>
                  <a:pt x="52194" y="40039"/>
                  <a:pt x="51908" y="40039"/>
                </a:cubicBezTo>
                <a:cubicBezTo>
                  <a:pt x="52517" y="40211"/>
                  <a:pt x="52878" y="39754"/>
                  <a:pt x="53544" y="39792"/>
                </a:cubicBezTo>
                <a:cubicBezTo>
                  <a:pt x="53506" y="39469"/>
                  <a:pt x="52973" y="39735"/>
                  <a:pt x="52802" y="39849"/>
                </a:cubicBezTo>
                <a:close/>
                <a:moveTo>
                  <a:pt x="54153" y="39659"/>
                </a:moveTo>
                <a:cubicBezTo>
                  <a:pt x="54172" y="39393"/>
                  <a:pt x="53867" y="39583"/>
                  <a:pt x="53696" y="39602"/>
                </a:cubicBezTo>
                <a:cubicBezTo>
                  <a:pt x="53867" y="39716"/>
                  <a:pt x="54058" y="39830"/>
                  <a:pt x="54362" y="39773"/>
                </a:cubicBezTo>
                <a:cubicBezTo>
                  <a:pt x="54419" y="39450"/>
                  <a:pt x="54172" y="39716"/>
                  <a:pt x="54343" y="39393"/>
                </a:cubicBezTo>
                <a:cubicBezTo>
                  <a:pt x="54134" y="39412"/>
                  <a:pt x="54286" y="39621"/>
                  <a:pt x="54153" y="39659"/>
                </a:cubicBezTo>
                <a:close/>
                <a:moveTo>
                  <a:pt x="16225" y="48009"/>
                </a:moveTo>
                <a:cubicBezTo>
                  <a:pt x="16339" y="47990"/>
                  <a:pt x="16320" y="47914"/>
                  <a:pt x="16377" y="47857"/>
                </a:cubicBezTo>
                <a:cubicBezTo>
                  <a:pt x="16377" y="47914"/>
                  <a:pt x="16434" y="47990"/>
                  <a:pt x="16453" y="47895"/>
                </a:cubicBezTo>
                <a:cubicBezTo>
                  <a:pt x="16415" y="47819"/>
                  <a:pt x="16187" y="47667"/>
                  <a:pt x="16168" y="47800"/>
                </a:cubicBezTo>
                <a:cubicBezTo>
                  <a:pt x="16168" y="47876"/>
                  <a:pt x="16225" y="47857"/>
                  <a:pt x="16225" y="48009"/>
                </a:cubicBezTo>
                <a:close/>
                <a:moveTo>
                  <a:pt x="40705" y="42626"/>
                </a:moveTo>
                <a:cubicBezTo>
                  <a:pt x="40686" y="42550"/>
                  <a:pt x="40724" y="42493"/>
                  <a:pt x="40800" y="42455"/>
                </a:cubicBezTo>
                <a:cubicBezTo>
                  <a:pt x="40819" y="42493"/>
                  <a:pt x="40857" y="42493"/>
                  <a:pt x="40933" y="42474"/>
                </a:cubicBezTo>
                <a:cubicBezTo>
                  <a:pt x="40971" y="42284"/>
                  <a:pt x="40534" y="42417"/>
                  <a:pt x="40553" y="42493"/>
                </a:cubicBezTo>
                <a:cubicBezTo>
                  <a:pt x="40648" y="42474"/>
                  <a:pt x="40629" y="42645"/>
                  <a:pt x="40705" y="42626"/>
                </a:cubicBezTo>
                <a:close/>
                <a:moveTo>
                  <a:pt x="31480" y="44795"/>
                </a:moveTo>
                <a:cubicBezTo>
                  <a:pt x="31632" y="44814"/>
                  <a:pt x="31746" y="44890"/>
                  <a:pt x="31936" y="44852"/>
                </a:cubicBezTo>
                <a:cubicBezTo>
                  <a:pt x="31765" y="44623"/>
                  <a:pt x="31974" y="44776"/>
                  <a:pt x="32146" y="44661"/>
                </a:cubicBezTo>
                <a:cubicBezTo>
                  <a:pt x="32089" y="44585"/>
                  <a:pt x="32146" y="44376"/>
                  <a:pt x="32012" y="44414"/>
                </a:cubicBezTo>
                <a:cubicBezTo>
                  <a:pt x="32031" y="44528"/>
                  <a:pt x="31841" y="44395"/>
                  <a:pt x="31765" y="44414"/>
                </a:cubicBezTo>
                <a:cubicBezTo>
                  <a:pt x="31765" y="44585"/>
                  <a:pt x="31499" y="44623"/>
                  <a:pt x="31480" y="44795"/>
                </a:cubicBezTo>
                <a:close/>
                <a:moveTo>
                  <a:pt x="32165" y="44490"/>
                </a:moveTo>
                <a:cubicBezTo>
                  <a:pt x="32279" y="44471"/>
                  <a:pt x="32241" y="44642"/>
                  <a:pt x="32374" y="44604"/>
                </a:cubicBezTo>
                <a:cubicBezTo>
                  <a:pt x="32412" y="44300"/>
                  <a:pt x="32697" y="44585"/>
                  <a:pt x="32754" y="44357"/>
                </a:cubicBezTo>
                <a:cubicBezTo>
                  <a:pt x="32716" y="44357"/>
                  <a:pt x="32678" y="44319"/>
                  <a:pt x="32678" y="44262"/>
                </a:cubicBezTo>
                <a:cubicBezTo>
                  <a:pt x="32507" y="44414"/>
                  <a:pt x="32279" y="44414"/>
                  <a:pt x="32165" y="44490"/>
                </a:cubicBezTo>
                <a:close/>
                <a:moveTo>
                  <a:pt x="29559" y="45156"/>
                </a:moveTo>
                <a:cubicBezTo>
                  <a:pt x="29273" y="44928"/>
                  <a:pt x="29045" y="45536"/>
                  <a:pt x="28760" y="45232"/>
                </a:cubicBezTo>
                <a:cubicBezTo>
                  <a:pt x="28760" y="45289"/>
                  <a:pt x="28817" y="45327"/>
                  <a:pt x="28855" y="45365"/>
                </a:cubicBezTo>
                <a:cubicBezTo>
                  <a:pt x="28360" y="45536"/>
                  <a:pt x="27447" y="45708"/>
                  <a:pt x="26915" y="46012"/>
                </a:cubicBezTo>
                <a:cubicBezTo>
                  <a:pt x="26915" y="45955"/>
                  <a:pt x="26896" y="45898"/>
                  <a:pt x="26896" y="45841"/>
                </a:cubicBezTo>
                <a:cubicBezTo>
                  <a:pt x="26382" y="46183"/>
                  <a:pt x="25640" y="46335"/>
                  <a:pt x="24746" y="46640"/>
                </a:cubicBezTo>
                <a:cubicBezTo>
                  <a:pt x="24842" y="46621"/>
                  <a:pt x="24765" y="46716"/>
                  <a:pt x="24708" y="46754"/>
                </a:cubicBezTo>
                <a:cubicBezTo>
                  <a:pt x="24670" y="46678"/>
                  <a:pt x="24632" y="46773"/>
                  <a:pt x="24518" y="46792"/>
                </a:cubicBezTo>
                <a:cubicBezTo>
                  <a:pt x="24499" y="46735"/>
                  <a:pt x="24499" y="46640"/>
                  <a:pt x="24442" y="46659"/>
                </a:cubicBezTo>
                <a:cubicBezTo>
                  <a:pt x="24024" y="47134"/>
                  <a:pt x="23301" y="46811"/>
                  <a:pt x="22692" y="47248"/>
                </a:cubicBezTo>
                <a:cubicBezTo>
                  <a:pt x="22711" y="47229"/>
                  <a:pt x="22825" y="47229"/>
                  <a:pt x="22825" y="47267"/>
                </a:cubicBezTo>
                <a:cubicBezTo>
                  <a:pt x="22616" y="47267"/>
                  <a:pt x="22464" y="47210"/>
                  <a:pt x="22255" y="47229"/>
                </a:cubicBezTo>
                <a:cubicBezTo>
                  <a:pt x="21931" y="47629"/>
                  <a:pt x="20410" y="47553"/>
                  <a:pt x="19991" y="48047"/>
                </a:cubicBezTo>
                <a:cubicBezTo>
                  <a:pt x="19839" y="48009"/>
                  <a:pt x="19687" y="48009"/>
                  <a:pt x="19535" y="47990"/>
                </a:cubicBezTo>
                <a:cubicBezTo>
                  <a:pt x="18298" y="48675"/>
                  <a:pt x="15331" y="49379"/>
                  <a:pt x="13410" y="50006"/>
                </a:cubicBezTo>
                <a:cubicBezTo>
                  <a:pt x="13924" y="50139"/>
                  <a:pt x="15008" y="49379"/>
                  <a:pt x="15693" y="49569"/>
                </a:cubicBezTo>
                <a:cubicBezTo>
                  <a:pt x="15693" y="49474"/>
                  <a:pt x="15559" y="49455"/>
                  <a:pt x="15655" y="49417"/>
                </a:cubicBezTo>
                <a:cubicBezTo>
                  <a:pt x="15902" y="49283"/>
                  <a:pt x="15693" y="49759"/>
                  <a:pt x="15940" y="49626"/>
                </a:cubicBezTo>
                <a:cubicBezTo>
                  <a:pt x="16035" y="49588"/>
                  <a:pt x="15959" y="49493"/>
                  <a:pt x="16035" y="49436"/>
                </a:cubicBezTo>
                <a:cubicBezTo>
                  <a:pt x="16263" y="49283"/>
                  <a:pt x="17423" y="49055"/>
                  <a:pt x="17385" y="49036"/>
                </a:cubicBezTo>
                <a:cubicBezTo>
                  <a:pt x="17309" y="49017"/>
                  <a:pt x="17233" y="49169"/>
                  <a:pt x="17347" y="49150"/>
                </a:cubicBezTo>
                <a:cubicBezTo>
                  <a:pt x="17385" y="49074"/>
                  <a:pt x="17404" y="48979"/>
                  <a:pt x="17557" y="48941"/>
                </a:cubicBezTo>
                <a:cubicBezTo>
                  <a:pt x="17576" y="49036"/>
                  <a:pt x="17252" y="49226"/>
                  <a:pt x="17538" y="49169"/>
                </a:cubicBezTo>
                <a:cubicBezTo>
                  <a:pt x="17709" y="49131"/>
                  <a:pt x="17557" y="48903"/>
                  <a:pt x="17785" y="48903"/>
                </a:cubicBezTo>
                <a:cubicBezTo>
                  <a:pt x="17804" y="48960"/>
                  <a:pt x="17728" y="48979"/>
                  <a:pt x="17766" y="49055"/>
                </a:cubicBezTo>
                <a:cubicBezTo>
                  <a:pt x="17975" y="49036"/>
                  <a:pt x="17880" y="48846"/>
                  <a:pt x="18089" y="48827"/>
                </a:cubicBezTo>
                <a:cubicBezTo>
                  <a:pt x="18127" y="48922"/>
                  <a:pt x="18032" y="48941"/>
                  <a:pt x="18013" y="49017"/>
                </a:cubicBezTo>
                <a:cubicBezTo>
                  <a:pt x="18565" y="48751"/>
                  <a:pt x="18755" y="48789"/>
                  <a:pt x="19421" y="48599"/>
                </a:cubicBezTo>
                <a:cubicBezTo>
                  <a:pt x="19154" y="48332"/>
                  <a:pt x="20010" y="48409"/>
                  <a:pt x="20010" y="48142"/>
                </a:cubicBezTo>
                <a:cubicBezTo>
                  <a:pt x="20676" y="48218"/>
                  <a:pt x="21228" y="47724"/>
                  <a:pt x="22046" y="47762"/>
                </a:cubicBezTo>
                <a:cubicBezTo>
                  <a:pt x="22217" y="47686"/>
                  <a:pt x="22198" y="47553"/>
                  <a:pt x="22350" y="47686"/>
                </a:cubicBezTo>
                <a:cubicBezTo>
                  <a:pt x="22388" y="47610"/>
                  <a:pt x="22369" y="47496"/>
                  <a:pt x="22483" y="47438"/>
                </a:cubicBezTo>
                <a:cubicBezTo>
                  <a:pt x="22521" y="47534"/>
                  <a:pt x="22426" y="47591"/>
                  <a:pt x="22521" y="47610"/>
                </a:cubicBezTo>
                <a:cubicBezTo>
                  <a:pt x="22635" y="47515"/>
                  <a:pt x="22673" y="47534"/>
                  <a:pt x="22787" y="47381"/>
                </a:cubicBezTo>
                <a:cubicBezTo>
                  <a:pt x="23092" y="47553"/>
                  <a:pt x="23377" y="47191"/>
                  <a:pt x="23662" y="47134"/>
                </a:cubicBezTo>
                <a:cubicBezTo>
                  <a:pt x="23681" y="47191"/>
                  <a:pt x="23624" y="47210"/>
                  <a:pt x="23624" y="47248"/>
                </a:cubicBezTo>
                <a:cubicBezTo>
                  <a:pt x="24062" y="47115"/>
                  <a:pt x="24594" y="46944"/>
                  <a:pt x="25051" y="46887"/>
                </a:cubicBezTo>
                <a:cubicBezTo>
                  <a:pt x="25032" y="46659"/>
                  <a:pt x="24880" y="46849"/>
                  <a:pt x="24842" y="46773"/>
                </a:cubicBezTo>
                <a:cubicBezTo>
                  <a:pt x="24880" y="46716"/>
                  <a:pt x="25279" y="46525"/>
                  <a:pt x="25279" y="46735"/>
                </a:cubicBezTo>
                <a:cubicBezTo>
                  <a:pt x="25203" y="46716"/>
                  <a:pt x="25032" y="46659"/>
                  <a:pt x="25108" y="46830"/>
                </a:cubicBezTo>
                <a:cubicBezTo>
                  <a:pt x="25450" y="46640"/>
                  <a:pt x="25355" y="46792"/>
                  <a:pt x="25602" y="46544"/>
                </a:cubicBezTo>
                <a:cubicBezTo>
                  <a:pt x="25621" y="46621"/>
                  <a:pt x="25545" y="46640"/>
                  <a:pt x="25583" y="46716"/>
                </a:cubicBezTo>
                <a:cubicBezTo>
                  <a:pt x="25717" y="46659"/>
                  <a:pt x="25869" y="46544"/>
                  <a:pt x="26002" y="46621"/>
                </a:cubicBezTo>
                <a:cubicBezTo>
                  <a:pt x="26002" y="46544"/>
                  <a:pt x="25888" y="46525"/>
                  <a:pt x="25964" y="46468"/>
                </a:cubicBezTo>
                <a:cubicBezTo>
                  <a:pt x="26725" y="46487"/>
                  <a:pt x="27276" y="46069"/>
                  <a:pt x="27923" y="45936"/>
                </a:cubicBezTo>
                <a:cubicBezTo>
                  <a:pt x="27904" y="45879"/>
                  <a:pt x="27866" y="45803"/>
                  <a:pt x="27942" y="45784"/>
                </a:cubicBezTo>
                <a:cubicBezTo>
                  <a:pt x="27980" y="45974"/>
                  <a:pt x="28246" y="45860"/>
                  <a:pt x="28456" y="45822"/>
                </a:cubicBezTo>
                <a:cubicBezTo>
                  <a:pt x="28417" y="45651"/>
                  <a:pt x="28779" y="45670"/>
                  <a:pt x="28817" y="45536"/>
                </a:cubicBezTo>
                <a:cubicBezTo>
                  <a:pt x="28969" y="45765"/>
                  <a:pt x="29292" y="45384"/>
                  <a:pt x="29616" y="45422"/>
                </a:cubicBezTo>
                <a:cubicBezTo>
                  <a:pt x="29407" y="45080"/>
                  <a:pt x="30053" y="45346"/>
                  <a:pt x="30015" y="45004"/>
                </a:cubicBezTo>
                <a:cubicBezTo>
                  <a:pt x="29654" y="45194"/>
                  <a:pt x="29806" y="45061"/>
                  <a:pt x="29635" y="44985"/>
                </a:cubicBezTo>
                <a:cubicBezTo>
                  <a:pt x="29673" y="45061"/>
                  <a:pt x="29616" y="45118"/>
                  <a:pt x="29559" y="45156"/>
                </a:cubicBezTo>
                <a:close/>
                <a:moveTo>
                  <a:pt x="30681" y="45137"/>
                </a:moveTo>
                <a:cubicBezTo>
                  <a:pt x="30624" y="44776"/>
                  <a:pt x="31176" y="45004"/>
                  <a:pt x="31137" y="44699"/>
                </a:cubicBezTo>
                <a:cubicBezTo>
                  <a:pt x="30814" y="44776"/>
                  <a:pt x="30700" y="44966"/>
                  <a:pt x="30377" y="44928"/>
                </a:cubicBezTo>
                <a:cubicBezTo>
                  <a:pt x="30434" y="45042"/>
                  <a:pt x="30567" y="45080"/>
                  <a:pt x="30681" y="45137"/>
                </a:cubicBezTo>
                <a:close/>
                <a:moveTo>
                  <a:pt x="65223" y="37415"/>
                </a:moveTo>
                <a:cubicBezTo>
                  <a:pt x="65033" y="37319"/>
                  <a:pt x="64747" y="37415"/>
                  <a:pt x="64652" y="37586"/>
                </a:cubicBezTo>
                <a:cubicBezTo>
                  <a:pt x="64709" y="37434"/>
                  <a:pt x="64348" y="37510"/>
                  <a:pt x="64386" y="37586"/>
                </a:cubicBezTo>
                <a:cubicBezTo>
                  <a:pt x="64576" y="37510"/>
                  <a:pt x="64519" y="37681"/>
                  <a:pt x="64481" y="37738"/>
                </a:cubicBezTo>
                <a:cubicBezTo>
                  <a:pt x="64652" y="37681"/>
                  <a:pt x="64690" y="37814"/>
                  <a:pt x="64861" y="37757"/>
                </a:cubicBezTo>
                <a:cubicBezTo>
                  <a:pt x="64899" y="37643"/>
                  <a:pt x="64652" y="37624"/>
                  <a:pt x="64823" y="37548"/>
                </a:cubicBezTo>
                <a:cubicBezTo>
                  <a:pt x="65242" y="37605"/>
                  <a:pt x="65584" y="37300"/>
                  <a:pt x="66117" y="37434"/>
                </a:cubicBezTo>
                <a:cubicBezTo>
                  <a:pt x="66079" y="37338"/>
                  <a:pt x="66155" y="37300"/>
                  <a:pt x="66117" y="37205"/>
                </a:cubicBezTo>
                <a:cubicBezTo>
                  <a:pt x="65946" y="37205"/>
                  <a:pt x="66022" y="37338"/>
                  <a:pt x="65908" y="37357"/>
                </a:cubicBezTo>
                <a:cubicBezTo>
                  <a:pt x="65812" y="37053"/>
                  <a:pt x="65337" y="37205"/>
                  <a:pt x="65223" y="37415"/>
                </a:cubicBezTo>
                <a:close/>
                <a:moveTo>
                  <a:pt x="35741" y="43977"/>
                </a:moveTo>
                <a:cubicBezTo>
                  <a:pt x="36349" y="43825"/>
                  <a:pt x="35398" y="43729"/>
                  <a:pt x="35569" y="44015"/>
                </a:cubicBezTo>
                <a:cubicBezTo>
                  <a:pt x="35569" y="43920"/>
                  <a:pt x="35645" y="43996"/>
                  <a:pt x="35741" y="43977"/>
                </a:cubicBezTo>
                <a:close/>
                <a:moveTo>
                  <a:pt x="58927" y="38936"/>
                </a:moveTo>
                <a:cubicBezTo>
                  <a:pt x="59174" y="39221"/>
                  <a:pt x="59707" y="38727"/>
                  <a:pt x="59897" y="39050"/>
                </a:cubicBezTo>
                <a:cubicBezTo>
                  <a:pt x="59916" y="38898"/>
                  <a:pt x="59954" y="38898"/>
                  <a:pt x="59973" y="38822"/>
                </a:cubicBezTo>
                <a:cubicBezTo>
                  <a:pt x="60449" y="38727"/>
                  <a:pt x="60620" y="38708"/>
                  <a:pt x="61095" y="38575"/>
                </a:cubicBezTo>
                <a:cubicBezTo>
                  <a:pt x="61666" y="38442"/>
                  <a:pt x="62579" y="38289"/>
                  <a:pt x="62788" y="37947"/>
                </a:cubicBezTo>
                <a:cubicBezTo>
                  <a:pt x="61438" y="38308"/>
                  <a:pt x="59897" y="38613"/>
                  <a:pt x="58927" y="38936"/>
                </a:cubicBezTo>
                <a:close/>
                <a:moveTo>
                  <a:pt x="64424" y="37700"/>
                </a:moveTo>
                <a:cubicBezTo>
                  <a:pt x="64215" y="37757"/>
                  <a:pt x="64082" y="37738"/>
                  <a:pt x="63929" y="37738"/>
                </a:cubicBezTo>
                <a:cubicBezTo>
                  <a:pt x="64024" y="37909"/>
                  <a:pt x="64348" y="37814"/>
                  <a:pt x="64424" y="37700"/>
                </a:cubicBezTo>
                <a:close/>
                <a:moveTo>
                  <a:pt x="30091" y="45308"/>
                </a:moveTo>
                <a:cubicBezTo>
                  <a:pt x="30129" y="45137"/>
                  <a:pt x="29692" y="45251"/>
                  <a:pt x="29711" y="45346"/>
                </a:cubicBezTo>
                <a:cubicBezTo>
                  <a:pt x="29863" y="45308"/>
                  <a:pt x="29920" y="45384"/>
                  <a:pt x="30091" y="45308"/>
                </a:cubicBezTo>
                <a:close/>
                <a:moveTo>
                  <a:pt x="17576" y="47971"/>
                </a:moveTo>
                <a:cubicBezTo>
                  <a:pt x="17709" y="48085"/>
                  <a:pt x="17404" y="48161"/>
                  <a:pt x="17423" y="48066"/>
                </a:cubicBezTo>
                <a:cubicBezTo>
                  <a:pt x="17461" y="48047"/>
                  <a:pt x="17538" y="48047"/>
                  <a:pt x="17519" y="47990"/>
                </a:cubicBezTo>
                <a:cubicBezTo>
                  <a:pt x="17271" y="47952"/>
                  <a:pt x="17423" y="48142"/>
                  <a:pt x="17309" y="48199"/>
                </a:cubicBezTo>
                <a:cubicBezTo>
                  <a:pt x="16853" y="48161"/>
                  <a:pt x="16815" y="48332"/>
                  <a:pt x="16244" y="48428"/>
                </a:cubicBezTo>
                <a:cubicBezTo>
                  <a:pt x="16301" y="48504"/>
                  <a:pt x="16225" y="48713"/>
                  <a:pt x="16358" y="48675"/>
                </a:cubicBezTo>
                <a:cubicBezTo>
                  <a:pt x="16625" y="48561"/>
                  <a:pt x="16434" y="48618"/>
                  <a:pt x="16701" y="48485"/>
                </a:cubicBezTo>
                <a:cubicBezTo>
                  <a:pt x="16606" y="48637"/>
                  <a:pt x="16720" y="48542"/>
                  <a:pt x="16777" y="48637"/>
                </a:cubicBezTo>
                <a:cubicBezTo>
                  <a:pt x="16073" y="48808"/>
                  <a:pt x="15674" y="49074"/>
                  <a:pt x="15141" y="49093"/>
                </a:cubicBezTo>
                <a:cubicBezTo>
                  <a:pt x="15198" y="48694"/>
                  <a:pt x="15940" y="48960"/>
                  <a:pt x="15902" y="48599"/>
                </a:cubicBezTo>
                <a:cubicBezTo>
                  <a:pt x="15674" y="48599"/>
                  <a:pt x="15464" y="48903"/>
                  <a:pt x="15369" y="48732"/>
                </a:cubicBezTo>
                <a:cubicBezTo>
                  <a:pt x="14361" y="49207"/>
                  <a:pt x="13695" y="49150"/>
                  <a:pt x="12820" y="49702"/>
                </a:cubicBezTo>
                <a:cubicBezTo>
                  <a:pt x="13695" y="49417"/>
                  <a:pt x="14342" y="49207"/>
                  <a:pt x="15046" y="48998"/>
                </a:cubicBezTo>
                <a:cubicBezTo>
                  <a:pt x="15065" y="49074"/>
                  <a:pt x="15084" y="49150"/>
                  <a:pt x="15103" y="49207"/>
                </a:cubicBezTo>
                <a:cubicBezTo>
                  <a:pt x="15902" y="49169"/>
                  <a:pt x="16663" y="48618"/>
                  <a:pt x="17633" y="48504"/>
                </a:cubicBezTo>
                <a:cubicBezTo>
                  <a:pt x="17709" y="48409"/>
                  <a:pt x="17652" y="48275"/>
                  <a:pt x="17823" y="48237"/>
                </a:cubicBezTo>
                <a:cubicBezTo>
                  <a:pt x="17880" y="48313"/>
                  <a:pt x="17633" y="48409"/>
                  <a:pt x="17804" y="48409"/>
                </a:cubicBezTo>
                <a:cubicBezTo>
                  <a:pt x="18660" y="48180"/>
                  <a:pt x="19630" y="47876"/>
                  <a:pt x="20619" y="47534"/>
                </a:cubicBezTo>
                <a:cubicBezTo>
                  <a:pt x="20543" y="47534"/>
                  <a:pt x="20505" y="47496"/>
                  <a:pt x="20467" y="47457"/>
                </a:cubicBezTo>
                <a:cubicBezTo>
                  <a:pt x="20543" y="47457"/>
                  <a:pt x="20847" y="47362"/>
                  <a:pt x="20638" y="47362"/>
                </a:cubicBezTo>
                <a:cubicBezTo>
                  <a:pt x="19535" y="47762"/>
                  <a:pt x="19116" y="47838"/>
                  <a:pt x="18222" y="48047"/>
                </a:cubicBezTo>
                <a:cubicBezTo>
                  <a:pt x="18222" y="47933"/>
                  <a:pt x="18717" y="47876"/>
                  <a:pt x="18489" y="47781"/>
                </a:cubicBezTo>
                <a:cubicBezTo>
                  <a:pt x="18355" y="48009"/>
                  <a:pt x="18051" y="47800"/>
                  <a:pt x="17918" y="48066"/>
                </a:cubicBezTo>
                <a:cubicBezTo>
                  <a:pt x="18013" y="48028"/>
                  <a:pt x="18070" y="48066"/>
                  <a:pt x="18127" y="48123"/>
                </a:cubicBezTo>
                <a:cubicBezTo>
                  <a:pt x="17899" y="48275"/>
                  <a:pt x="17785" y="47952"/>
                  <a:pt x="17690" y="48161"/>
                </a:cubicBezTo>
                <a:cubicBezTo>
                  <a:pt x="18070" y="48161"/>
                  <a:pt x="17233" y="48275"/>
                  <a:pt x="17671" y="48332"/>
                </a:cubicBezTo>
                <a:cubicBezTo>
                  <a:pt x="17423" y="48294"/>
                  <a:pt x="17195" y="48637"/>
                  <a:pt x="16986" y="48370"/>
                </a:cubicBezTo>
                <a:cubicBezTo>
                  <a:pt x="17176" y="48409"/>
                  <a:pt x="17823" y="48161"/>
                  <a:pt x="17576" y="47971"/>
                </a:cubicBezTo>
                <a:close/>
                <a:moveTo>
                  <a:pt x="54704" y="40496"/>
                </a:moveTo>
                <a:cubicBezTo>
                  <a:pt x="54628" y="40439"/>
                  <a:pt x="54400" y="40249"/>
                  <a:pt x="54305" y="40420"/>
                </a:cubicBezTo>
                <a:cubicBezTo>
                  <a:pt x="54571" y="40382"/>
                  <a:pt x="54533" y="40819"/>
                  <a:pt x="54628" y="40458"/>
                </a:cubicBezTo>
                <a:cubicBezTo>
                  <a:pt x="54628" y="40515"/>
                  <a:pt x="54685" y="40591"/>
                  <a:pt x="54704" y="40496"/>
                </a:cubicBezTo>
                <a:close/>
                <a:moveTo>
                  <a:pt x="25736" y="46906"/>
                </a:moveTo>
                <a:cubicBezTo>
                  <a:pt x="26553" y="46583"/>
                  <a:pt x="27638" y="46544"/>
                  <a:pt x="27771" y="46183"/>
                </a:cubicBezTo>
                <a:cubicBezTo>
                  <a:pt x="27200" y="46487"/>
                  <a:pt x="26249" y="46525"/>
                  <a:pt x="25736" y="46906"/>
                </a:cubicBezTo>
                <a:close/>
                <a:moveTo>
                  <a:pt x="59326" y="39336"/>
                </a:moveTo>
                <a:cubicBezTo>
                  <a:pt x="59421" y="39545"/>
                  <a:pt x="59878" y="39374"/>
                  <a:pt x="59992" y="39241"/>
                </a:cubicBezTo>
                <a:cubicBezTo>
                  <a:pt x="59726" y="39260"/>
                  <a:pt x="59631" y="39355"/>
                  <a:pt x="59326" y="39336"/>
                </a:cubicBezTo>
                <a:close/>
                <a:moveTo>
                  <a:pt x="55884" y="40192"/>
                </a:moveTo>
                <a:cubicBezTo>
                  <a:pt x="56036" y="40572"/>
                  <a:pt x="56378" y="39906"/>
                  <a:pt x="56625" y="40192"/>
                </a:cubicBezTo>
                <a:cubicBezTo>
                  <a:pt x="56625" y="40039"/>
                  <a:pt x="57158" y="40020"/>
                  <a:pt x="57272" y="40001"/>
                </a:cubicBezTo>
                <a:cubicBezTo>
                  <a:pt x="56911" y="39773"/>
                  <a:pt x="56587" y="40115"/>
                  <a:pt x="55884" y="40192"/>
                </a:cubicBezTo>
                <a:close/>
                <a:moveTo>
                  <a:pt x="55503" y="40496"/>
                </a:moveTo>
                <a:cubicBezTo>
                  <a:pt x="55636" y="40458"/>
                  <a:pt x="55750" y="40439"/>
                  <a:pt x="55865" y="40420"/>
                </a:cubicBezTo>
                <a:cubicBezTo>
                  <a:pt x="55846" y="40344"/>
                  <a:pt x="55846" y="40268"/>
                  <a:pt x="55827" y="40211"/>
                </a:cubicBezTo>
                <a:cubicBezTo>
                  <a:pt x="55655" y="40249"/>
                  <a:pt x="55503" y="40268"/>
                  <a:pt x="55351" y="40306"/>
                </a:cubicBezTo>
                <a:cubicBezTo>
                  <a:pt x="55389" y="40515"/>
                  <a:pt x="55598" y="40173"/>
                  <a:pt x="55503" y="40496"/>
                </a:cubicBezTo>
                <a:close/>
                <a:moveTo>
                  <a:pt x="72717" y="36692"/>
                </a:moveTo>
                <a:cubicBezTo>
                  <a:pt x="72489" y="36692"/>
                  <a:pt x="72108" y="36635"/>
                  <a:pt x="72127" y="36882"/>
                </a:cubicBezTo>
                <a:cubicBezTo>
                  <a:pt x="72108" y="36673"/>
                  <a:pt x="71747" y="36787"/>
                  <a:pt x="71614" y="36825"/>
                </a:cubicBezTo>
                <a:cubicBezTo>
                  <a:pt x="71100" y="36996"/>
                  <a:pt x="70530" y="37205"/>
                  <a:pt x="70073" y="37224"/>
                </a:cubicBezTo>
                <a:cubicBezTo>
                  <a:pt x="70016" y="37453"/>
                  <a:pt x="70377" y="37167"/>
                  <a:pt x="70396" y="37300"/>
                </a:cubicBezTo>
                <a:cubicBezTo>
                  <a:pt x="70339" y="37338"/>
                  <a:pt x="70225" y="37338"/>
                  <a:pt x="70225" y="37395"/>
                </a:cubicBezTo>
                <a:cubicBezTo>
                  <a:pt x="71252" y="37205"/>
                  <a:pt x="72184" y="36920"/>
                  <a:pt x="73193" y="36654"/>
                </a:cubicBezTo>
                <a:cubicBezTo>
                  <a:pt x="73116" y="36502"/>
                  <a:pt x="72888" y="36540"/>
                  <a:pt x="72679" y="36540"/>
                </a:cubicBezTo>
                <a:cubicBezTo>
                  <a:pt x="72679" y="36597"/>
                  <a:pt x="72698" y="36654"/>
                  <a:pt x="72698" y="36692"/>
                </a:cubicBezTo>
                <a:close/>
                <a:moveTo>
                  <a:pt x="53658" y="40952"/>
                </a:moveTo>
                <a:cubicBezTo>
                  <a:pt x="54058" y="40952"/>
                  <a:pt x="54077" y="40724"/>
                  <a:pt x="54438" y="40781"/>
                </a:cubicBezTo>
                <a:cubicBezTo>
                  <a:pt x="54267" y="40420"/>
                  <a:pt x="53905" y="40933"/>
                  <a:pt x="53734" y="40705"/>
                </a:cubicBezTo>
                <a:cubicBezTo>
                  <a:pt x="53772" y="40819"/>
                  <a:pt x="53601" y="40819"/>
                  <a:pt x="53658" y="40952"/>
                </a:cubicBezTo>
                <a:close/>
                <a:moveTo>
                  <a:pt x="55313" y="40477"/>
                </a:moveTo>
                <a:cubicBezTo>
                  <a:pt x="55370" y="40287"/>
                  <a:pt x="54933" y="40420"/>
                  <a:pt x="54952" y="40496"/>
                </a:cubicBezTo>
                <a:cubicBezTo>
                  <a:pt x="55085" y="40477"/>
                  <a:pt x="55142" y="40553"/>
                  <a:pt x="55313" y="40477"/>
                </a:cubicBezTo>
                <a:close/>
                <a:moveTo>
                  <a:pt x="14475" y="49512"/>
                </a:moveTo>
                <a:cubicBezTo>
                  <a:pt x="14551" y="49398"/>
                  <a:pt x="14970" y="49455"/>
                  <a:pt x="14913" y="49245"/>
                </a:cubicBezTo>
                <a:cubicBezTo>
                  <a:pt x="14837" y="49207"/>
                  <a:pt x="14418" y="49341"/>
                  <a:pt x="14475" y="49512"/>
                </a:cubicBezTo>
                <a:close/>
                <a:moveTo>
                  <a:pt x="53068" y="41067"/>
                </a:moveTo>
                <a:cubicBezTo>
                  <a:pt x="53240" y="41028"/>
                  <a:pt x="53430" y="40990"/>
                  <a:pt x="53601" y="40952"/>
                </a:cubicBezTo>
                <a:cubicBezTo>
                  <a:pt x="53582" y="40686"/>
                  <a:pt x="53049" y="40914"/>
                  <a:pt x="53068" y="41067"/>
                </a:cubicBezTo>
                <a:close/>
                <a:moveTo>
                  <a:pt x="11603" y="50139"/>
                </a:moveTo>
                <a:cubicBezTo>
                  <a:pt x="11831" y="50006"/>
                  <a:pt x="12326" y="50006"/>
                  <a:pt x="12402" y="49797"/>
                </a:cubicBezTo>
                <a:cubicBezTo>
                  <a:pt x="12079" y="49873"/>
                  <a:pt x="11698" y="49930"/>
                  <a:pt x="11603" y="50139"/>
                </a:cubicBezTo>
                <a:close/>
                <a:moveTo>
                  <a:pt x="40039" y="44433"/>
                </a:moveTo>
                <a:cubicBezTo>
                  <a:pt x="39145" y="44680"/>
                  <a:pt x="38308" y="44928"/>
                  <a:pt x="37605" y="45346"/>
                </a:cubicBezTo>
                <a:cubicBezTo>
                  <a:pt x="37509" y="45346"/>
                  <a:pt x="37490" y="45289"/>
                  <a:pt x="37395" y="45289"/>
                </a:cubicBezTo>
                <a:cubicBezTo>
                  <a:pt x="37300" y="45517"/>
                  <a:pt x="36749" y="45384"/>
                  <a:pt x="36654" y="45555"/>
                </a:cubicBezTo>
                <a:cubicBezTo>
                  <a:pt x="36539" y="45403"/>
                  <a:pt x="36711" y="45403"/>
                  <a:pt x="36730" y="45327"/>
                </a:cubicBezTo>
                <a:cubicBezTo>
                  <a:pt x="36596" y="45251"/>
                  <a:pt x="36558" y="45384"/>
                  <a:pt x="36425" y="45441"/>
                </a:cubicBezTo>
                <a:cubicBezTo>
                  <a:pt x="36387" y="45574"/>
                  <a:pt x="36711" y="45555"/>
                  <a:pt x="36539" y="45631"/>
                </a:cubicBezTo>
                <a:cubicBezTo>
                  <a:pt x="36501" y="45498"/>
                  <a:pt x="36330" y="45651"/>
                  <a:pt x="36292" y="45689"/>
                </a:cubicBezTo>
                <a:cubicBezTo>
                  <a:pt x="36292" y="45631"/>
                  <a:pt x="36273" y="45574"/>
                  <a:pt x="36273" y="45536"/>
                </a:cubicBezTo>
                <a:cubicBezTo>
                  <a:pt x="36102" y="45612"/>
                  <a:pt x="36083" y="45631"/>
                  <a:pt x="35950" y="45536"/>
                </a:cubicBezTo>
                <a:cubicBezTo>
                  <a:pt x="35950" y="45670"/>
                  <a:pt x="35721" y="45689"/>
                  <a:pt x="35702" y="45822"/>
                </a:cubicBezTo>
                <a:cubicBezTo>
                  <a:pt x="35246" y="45803"/>
                  <a:pt x="34580" y="46259"/>
                  <a:pt x="34200" y="46088"/>
                </a:cubicBezTo>
                <a:cubicBezTo>
                  <a:pt x="34105" y="46145"/>
                  <a:pt x="34143" y="46278"/>
                  <a:pt x="33991" y="46297"/>
                </a:cubicBezTo>
                <a:cubicBezTo>
                  <a:pt x="33991" y="46221"/>
                  <a:pt x="34067" y="46164"/>
                  <a:pt x="33915" y="46202"/>
                </a:cubicBezTo>
                <a:cubicBezTo>
                  <a:pt x="33762" y="46240"/>
                  <a:pt x="34010" y="46278"/>
                  <a:pt x="33953" y="46411"/>
                </a:cubicBezTo>
                <a:cubicBezTo>
                  <a:pt x="34485" y="46335"/>
                  <a:pt x="35265" y="45936"/>
                  <a:pt x="35569" y="46050"/>
                </a:cubicBezTo>
                <a:cubicBezTo>
                  <a:pt x="35798" y="45860"/>
                  <a:pt x="36178" y="45746"/>
                  <a:pt x="36520" y="45803"/>
                </a:cubicBezTo>
                <a:cubicBezTo>
                  <a:pt x="35341" y="46316"/>
                  <a:pt x="34257" y="46487"/>
                  <a:pt x="32583" y="46982"/>
                </a:cubicBezTo>
                <a:cubicBezTo>
                  <a:pt x="32602" y="46963"/>
                  <a:pt x="32659" y="47001"/>
                  <a:pt x="32583" y="47020"/>
                </a:cubicBezTo>
                <a:cubicBezTo>
                  <a:pt x="31993" y="47248"/>
                  <a:pt x="30719" y="47477"/>
                  <a:pt x="30091" y="47667"/>
                </a:cubicBezTo>
                <a:cubicBezTo>
                  <a:pt x="30091" y="47629"/>
                  <a:pt x="30072" y="47572"/>
                  <a:pt x="30072" y="47515"/>
                </a:cubicBezTo>
                <a:cubicBezTo>
                  <a:pt x="29825" y="47534"/>
                  <a:pt x="29977" y="47743"/>
                  <a:pt x="29806" y="47800"/>
                </a:cubicBezTo>
                <a:cubicBezTo>
                  <a:pt x="29273" y="47686"/>
                  <a:pt x="28931" y="48218"/>
                  <a:pt x="28417" y="47990"/>
                </a:cubicBezTo>
                <a:cubicBezTo>
                  <a:pt x="28417" y="48085"/>
                  <a:pt x="28513" y="48066"/>
                  <a:pt x="28570" y="48123"/>
                </a:cubicBezTo>
                <a:cubicBezTo>
                  <a:pt x="28379" y="48180"/>
                  <a:pt x="28265" y="48161"/>
                  <a:pt x="28189" y="48085"/>
                </a:cubicBezTo>
                <a:cubicBezTo>
                  <a:pt x="28018" y="48504"/>
                  <a:pt x="27010" y="48447"/>
                  <a:pt x="26782" y="48827"/>
                </a:cubicBezTo>
                <a:cubicBezTo>
                  <a:pt x="26211" y="49017"/>
                  <a:pt x="25279" y="49150"/>
                  <a:pt x="24785" y="49474"/>
                </a:cubicBezTo>
                <a:cubicBezTo>
                  <a:pt x="26420" y="49283"/>
                  <a:pt x="27447" y="48656"/>
                  <a:pt x="28360" y="48637"/>
                </a:cubicBezTo>
                <a:cubicBezTo>
                  <a:pt x="29121" y="48237"/>
                  <a:pt x="31023" y="47781"/>
                  <a:pt x="32012" y="47534"/>
                </a:cubicBezTo>
                <a:cubicBezTo>
                  <a:pt x="31936" y="47553"/>
                  <a:pt x="31841" y="47553"/>
                  <a:pt x="31841" y="47629"/>
                </a:cubicBezTo>
                <a:cubicBezTo>
                  <a:pt x="33363" y="47172"/>
                  <a:pt x="34694" y="47001"/>
                  <a:pt x="35760" y="46392"/>
                </a:cubicBezTo>
                <a:cubicBezTo>
                  <a:pt x="36292" y="46183"/>
                  <a:pt x="38384" y="46126"/>
                  <a:pt x="38898" y="45612"/>
                </a:cubicBezTo>
                <a:cubicBezTo>
                  <a:pt x="38879" y="45631"/>
                  <a:pt x="39164" y="45593"/>
                  <a:pt x="39335" y="45555"/>
                </a:cubicBezTo>
                <a:cubicBezTo>
                  <a:pt x="40058" y="45422"/>
                  <a:pt x="40914" y="44985"/>
                  <a:pt x="41770" y="44928"/>
                </a:cubicBezTo>
                <a:cubicBezTo>
                  <a:pt x="41637" y="44966"/>
                  <a:pt x="41808" y="45156"/>
                  <a:pt x="41637" y="45175"/>
                </a:cubicBezTo>
                <a:cubicBezTo>
                  <a:pt x="41466" y="45042"/>
                  <a:pt x="41257" y="45346"/>
                  <a:pt x="41180" y="45156"/>
                </a:cubicBezTo>
                <a:cubicBezTo>
                  <a:pt x="41104" y="45479"/>
                  <a:pt x="40325" y="45327"/>
                  <a:pt x="40115" y="45670"/>
                </a:cubicBezTo>
                <a:cubicBezTo>
                  <a:pt x="40838" y="45460"/>
                  <a:pt x="41104" y="45422"/>
                  <a:pt x="41789" y="45308"/>
                </a:cubicBezTo>
                <a:cubicBezTo>
                  <a:pt x="41789" y="45232"/>
                  <a:pt x="41732" y="45156"/>
                  <a:pt x="41808" y="45137"/>
                </a:cubicBezTo>
                <a:cubicBezTo>
                  <a:pt x="41808" y="45251"/>
                  <a:pt x="42493" y="45099"/>
                  <a:pt x="42588" y="44966"/>
                </a:cubicBezTo>
                <a:cubicBezTo>
                  <a:pt x="42284" y="45042"/>
                  <a:pt x="42284" y="44985"/>
                  <a:pt x="42055" y="45080"/>
                </a:cubicBezTo>
                <a:cubicBezTo>
                  <a:pt x="42036" y="44757"/>
                  <a:pt x="41903" y="45156"/>
                  <a:pt x="41846" y="45023"/>
                </a:cubicBezTo>
                <a:cubicBezTo>
                  <a:pt x="41846" y="44909"/>
                  <a:pt x="42074" y="44928"/>
                  <a:pt x="41979" y="44776"/>
                </a:cubicBezTo>
                <a:cubicBezTo>
                  <a:pt x="41903" y="44718"/>
                  <a:pt x="41732" y="44757"/>
                  <a:pt x="41694" y="44623"/>
                </a:cubicBezTo>
                <a:cubicBezTo>
                  <a:pt x="42246" y="44680"/>
                  <a:pt x="42512" y="44376"/>
                  <a:pt x="42930" y="44186"/>
                </a:cubicBezTo>
                <a:cubicBezTo>
                  <a:pt x="42949" y="44281"/>
                  <a:pt x="42873" y="44319"/>
                  <a:pt x="42911" y="44414"/>
                </a:cubicBezTo>
                <a:cubicBezTo>
                  <a:pt x="43102" y="44395"/>
                  <a:pt x="43121" y="44243"/>
                  <a:pt x="43216" y="44395"/>
                </a:cubicBezTo>
                <a:cubicBezTo>
                  <a:pt x="43102" y="44566"/>
                  <a:pt x="42759" y="44357"/>
                  <a:pt x="42759" y="44604"/>
                </a:cubicBezTo>
                <a:cubicBezTo>
                  <a:pt x="44300" y="44471"/>
                  <a:pt x="44680" y="43615"/>
                  <a:pt x="46240" y="43634"/>
                </a:cubicBezTo>
                <a:cubicBezTo>
                  <a:pt x="46202" y="43463"/>
                  <a:pt x="46639" y="43558"/>
                  <a:pt x="46411" y="43596"/>
                </a:cubicBezTo>
                <a:cubicBezTo>
                  <a:pt x="47077" y="43463"/>
                  <a:pt x="47629" y="43178"/>
                  <a:pt x="48256" y="43140"/>
                </a:cubicBezTo>
                <a:cubicBezTo>
                  <a:pt x="48256" y="43083"/>
                  <a:pt x="48218" y="43007"/>
                  <a:pt x="48294" y="42969"/>
                </a:cubicBezTo>
                <a:cubicBezTo>
                  <a:pt x="48370" y="43026"/>
                  <a:pt x="48503" y="43026"/>
                  <a:pt x="48675" y="42988"/>
                </a:cubicBezTo>
                <a:cubicBezTo>
                  <a:pt x="48656" y="42931"/>
                  <a:pt x="48618" y="42854"/>
                  <a:pt x="48694" y="42835"/>
                </a:cubicBezTo>
                <a:cubicBezTo>
                  <a:pt x="49074" y="43064"/>
                  <a:pt x="49759" y="42531"/>
                  <a:pt x="50120" y="42512"/>
                </a:cubicBezTo>
                <a:cubicBezTo>
                  <a:pt x="49987" y="42493"/>
                  <a:pt x="49759" y="42645"/>
                  <a:pt x="49968" y="42664"/>
                </a:cubicBezTo>
                <a:cubicBezTo>
                  <a:pt x="50120" y="42474"/>
                  <a:pt x="50691" y="42284"/>
                  <a:pt x="50976" y="42398"/>
                </a:cubicBezTo>
                <a:cubicBezTo>
                  <a:pt x="50995" y="42322"/>
                  <a:pt x="51014" y="42265"/>
                  <a:pt x="51052" y="42208"/>
                </a:cubicBezTo>
                <a:cubicBezTo>
                  <a:pt x="51185" y="42474"/>
                  <a:pt x="51889" y="42132"/>
                  <a:pt x="51642" y="42037"/>
                </a:cubicBezTo>
                <a:cubicBezTo>
                  <a:pt x="51889" y="41941"/>
                  <a:pt x="52022" y="41980"/>
                  <a:pt x="52098" y="42094"/>
                </a:cubicBezTo>
                <a:cubicBezTo>
                  <a:pt x="52327" y="41713"/>
                  <a:pt x="53183" y="41637"/>
                  <a:pt x="53791" y="41561"/>
                </a:cubicBezTo>
                <a:cubicBezTo>
                  <a:pt x="53734" y="41580"/>
                  <a:pt x="53658" y="41599"/>
                  <a:pt x="53696" y="41694"/>
                </a:cubicBezTo>
                <a:cubicBezTo>
                  <a:pt x="53886" y="41580"/>
                  <a:pt x="54229" y="41238"/>
                  <a:pt x="54286" y="41504"/>
                </a:cubicBezTo>
                <a:cubicBezTo>
                  <a:pt x="54400" y="41352"/>
                  <a:pt x="54761" y="41124"/>
                  <a:pt x="55085" y="41124"/>
                </a:cubicBezTo>
                <a:cubicBezTo>
                  <a:pt x="55275" y="41124"/>
                  <a:pt x="55998" y="40819"/>
                  <a:pt x="56416" y="40933"/>
                </a:cubicBezTo>
                <a:cubicBezTo>
                  <a:pt x="56321" y="40781"/>
                  <a:pt x="56473" y="40762"/>
                  <a:pt x="56549" y="40686"/>
                </a:cubicBezTo>
                <a:cubicBezTo>
                  <a:pt x="56644" y="40743"/>
                  <a:pt x="56663" y="40895"/>
                  <a:pt x="56835" y="40838"/>
                </a:cubicBezTo>
                <a:cubicBezTo>
                  <a:pt x="57082" y="40857"/>
                  <a:pt x="56949" y="40667"/>
                  <a:pt x="57101" y="40629"/>
                </a:cubicBezTo>
                <a:cubicBezTo>
                  <a:pt x="57348" y="40705"/>
                  <a:pt x="57424" y="40534"/>
                  <a:pt x="57900" y="40553"/>
                </a:cubicBezTo>
                <a:cubicBezTo>
                  <a:pt x="58033" y="40458"/>
                  <a:pt x="57786" y="40382"/>
                  <a:pt x="57919" y="40344"/>
                </a:cubicBezTo>
                <a:cubicBezTo>
                  <a:pt x="58375" y="40344"/>
                  <a:pt x="59117" y="40325"/>
                  <a:pt x="59459" y="39944"/>
                </a:cubicBezTo>
                <a:cubicBezTo>
                  <a:pt x="59479" y="40344"/>
                  <a:pt x="59726" y="39792"/>
                  <a:pt x="59726" y="40058"/>
                </a:cubicBezTo>
                <a:cubicBezTo>
                  <a:pt x="61152" y="39545"/>
                  <a:pt x="63720" y="39069"/>
                  <a:pt x="64747" y="38689"/>
                </a:cubicBezTo>
                <a:cubicBezTo>
                  <a:pt x="61799" y="39107"/>
                  <a:pt x="58965" y="40077"/>
                  <a:pt x="56112" y="40686"/>
                </a:cubicBezTo>
                <a:cubicBezTo>
                  <a:pt x="56093" y="40648"/>
                  <a:pt x="56093" y="40572"/>
                  <a:pt x="56017" y="40591"/>
                </a:cubicBezTo>
                <a:cubicBezTo>
                  <a:pt x="56036" y="40648"/>
                  <a:pt x="56074" y="40724"/>
                  <a:pt x="55998" y="40762"/>
                </a:cubicBezTo>
                <a:cubicBezTo>
                  <a:pt x="55617" y="40705"/>
                  <a:pt x="55275" y="41047"/>
                  <a:pt x="54971" y="40933"/>
                </a:cubicBezTo>
                <a:cubicBezTo>
                  <a:pt x="54305" y="41200"/>
                  <a:pt x="52992" y="41580"/>
                  <a:pt x="52308" y="41618"/>
                </a:cubicBezTo>
                <a:cubicBezTo>
                  <a:pt x="52117" y="41884"/>
                  <a:pt x="51223" y="41999"/>
                  <a:pt x="51242" y="41903"/>
                </a:cubicBezTo>
                <a:cubicBezTo>
                  <a:pt x="51052" y="42018"/>
                  <a:pt x="50767" y="42094"/>
                  <a:pt x="50558" y="42208"/>
                </a:cubicBezTo>
                <a:cubicBezTo>
                  <a:pt x="50577" y="42037"/>
                  <a:pt x="50425" y="42075"/>
                  <a:pt x="50329" y="42037"/>
                </a:cubicBezTo>
                <a:cubicBezTo>
                  <a:pt x="50329" y="42151"/>
                  <a:pt x="50425" y="42132"/>
                  <a:pt x="50482" y="42170"/>
                </a:cubicBezTo>
                <a:cubicBezTo>
                  <a:pt x="50349" y="42189"/>
                  <a:pt x="48979" y="42683"/>
                  <a:pt x="49416" y="42398"/>
                </a:cubicBezTo>
                <a:cubicBezTo>
                  <a:pt x="49055" y="42398"/>
                  <a:pt x="49112" y="42607"/>
                  <a:pt x="48903" y="42664"/>
                </a:cubicBezTo>
                <a:cubicBezTo>
                  <a:pt x="49055" y="42360"/>
                  <a:pt x="48713" y="42759"/>
                  <a:pt x="48599" y="42740"/>
                </a:cubicBezTo>
                <a:cubicBezTo>
                  <a:pt x="48161" y="42664"/>
                  <a:pt x="46811" y="43292"/>
                  <a:pt x="46240" y="43349"/>
                </a:cubicBezTo>
                <a:cubicBezTo>
                  <a:pt x="46221" y="43311"/>
                  <a:pt x="46278" y="43292"/>
                  <a:pt x="46278" y="43235"/>
                </a:cubicBezTo>
                <a:lnTo>
                  <a:pt x="45974" y="43311"/>
                </a:lnTo>
                <a:cubicBezTo>
                  <a:pt x="45917" y="43501"/>
                  <a:pt x="46183" y="43292"/>
                  <a:pt x="46183" y="43425"/>
                </a:cubicBezTo>
                <a:cubicBezTo>
                  <a:pt x="45917" y="43425"/>
                  <a:pt x="45574" y="43634"/>
                  <a:pt x="45479" y="43577"/>
                </a:cubicBezTo>
                <a:cubicBezTo>
                  <a:pt x="45479" y="43482"/>
                  <a:pt x="45764" y="43520"/>
                  <a:pt x="45745" y="43406"/>
                </a:cubicBezTo>
                <a:cubicBezTo>
                  <a:pt x="44243" y="43710"/>
                  <a:pt x="43102" y="44167"/>
                  <a:pt x="41865" y="44300"/>
                </a:cubicBezTo>
                <a:cubicBezTo>
                  <a:pt x="40933" y="44776"/>
                  <a:pt x="39621" y="44909"/>
                  <a:pt x="38651" y="45327"/>
                </a:cubicBezTo>
                <a:cubicBezTo>
                  <a:pt x="38594" y="45289"/>
                  <a:pt x="38518" y="45251"/>
                  <a:pt x="38441" y="45213"/>
                </a:cubicBezTo>
                <a:cubicBezTo>
                  <a:pt x="38422" y="45460"/>
                  <a:pt x="37947" y="45460"/>
                  <a:pt x="37643" y="45536"/>
                </a:cubicBezTo>
                <a:cubicBezTo>
                  <a:pt x="37528" y="45574"/>
                  <a:pt x="37129" y="45746"/>
                  <a:pt x="36977" y="45631"/>
                </a:cubicBezTo>
                <a:cubicBezTo>
                  <a:pt x="38213" y="45194"/>
                  <a:pt x="39944" y="44699"/>
                  <a:pt x="41161" y="44452"/>
                </a:cubicBezTo>
                <a:cubicBezTo>
                  <a:pt x="42227" y="44243"/>
                  <a:pt x="42797" y="43939"/>
                  <a:pt x="43748" y="43672"/>
                </a:cubicBezTo>
                <a:cubicBezTo>
                  <a:pt x="44433" y="43482"/>
                  <a:pt x="45308" y="43368"/>
                  <a:pt x="45726" y="43026"/>
                </a:cubicBezTo>
                <a:cubicBezTo>
                  <a:pt x="45745" y="43102"/>
                  <a:pt x="45784" y="43140"/>
                  <a:pt x="45879" y="43102"/>
                </a:cubicBezTo>
                <a:cubicBezTo>
                  <a:pt x="45936" y="42873"/>
                  <a:pt x="46792" y="42988"/>
                  <a:pt x="47020" y="42588"/>
                </a:cubicBezTo>
                <a:cubicBezTo>
                  <a:pt x="46525" y="42664"/>
                  <a:pt x="45612" y="43121"/>
                  <a:pt x="45460" y="42931"/>
                </a:cubicBezTo>
                <a:cubicBezTo>
                  <a:pt x="43843" y="43558"/>
                  <a:pt x="41846" y="43939"/>
                  <a:pt x="40020" y="44433"/>
                </a:cubicBezTo>
                <a:close/>
                <a:moveTo>
                  <a:pt x="42683" y="44509"/>
                </a:moveTo>
                <a:cubicBezTo>
                  <a:pt x="42550" y="44585"/>
                  <a:pt x="42360" y="44604"/>
                  <a:pt x="42360" y="44738"/>
                </a:cubicBezTo>
                <a:cubicBezTo>
                  <a:pt x="42721" y="44566"/>
                  <a:pt x="42531" y="44814"/>
                  <a:pt x="42854" y="44795"/>
                </a:cubicBezTo>
                <a:cubicBezTo>
                  <a:pt x="42930" y="44928"/>
                  <a:pt x="42569" y="44814"/>
                  <a:pt x="42645" y="44947"/>
                </a:cubicBezTo>
                <a:cubicBezTo>
                  <a:pt x="42949" y="44909"/>
                  <a:pt x="43368" y="44871"/>
                  <a:pt x="43463" y="44718"/>
                </a:cubicBezTo>
                <a:cubicBezTo>
                  <a:pt x="43387" y="44623"/>
                  <a:pt x="43216" y="44833"/>
                  <a:pt x="42987" y="44814"/>
                </a:cubicBezTo>
                <a:cubicBezTo>
                  <a:pt x="42911" y="44680"/>
                  <a:pt x="42683" y="44757"/>
                  <a:pt x="42683" y="44509"/>
                </a:cubicBezTo>
                <a:close/>
                <a:moveTo>
                  <a:pt x="67334" y="38137"/>
                </a:moveTo>
                <a:cubicBezTo>
                  <a:pt x="68361" y="37928"/>
                  <a:pt x="69217" y="37662"/>
                  <a:pt x="70130" y="37472"/>
                </a:cubicBezTo>
                <a:cubicBezTo>
                  <a:pt x="70054" y="37243"/>
                  <a:pt x="69522" y="37605"/>
                  <a:pt x="69426" y="37415"/>
                </a:cubicBezTo>
                <a:cubicBezTo>
                  <a:pt x="69502" y="37548"/>
                  <a:pt x="69312" y="37548"/>
                  <a:pt x="69274" y="37605"/>
                </a:cubicBezTo>
                <a:cubicBezTo>
                  <a:pt x="68913" y="37434"/>
                  <a:pt x="68380" y="37681"/>
                  <a:pt x="68209" y="37890"/>
                </a:cubicBezTo>
                <a:cubicBezTo>
                  <a:pt x="68076" y="37814"/>
                  <a:pt x="68076" y="37871"/>
                  <a:pt x="68171" y="37738"/>
                </a:cubicBezTo>
                <a:cubicBezTo>
                  <a:pt x="66630" y="38004"/>
                  <a:pt x="65908" y="38404"/>
                  <a:pt x="64899" y="38499"/>
                </a:cubicBezTo>
                <a:cubicBezTo>
                  <a:pt x="64937" y="38594"/>
                  <a:pt x="64976" y="38670"/>
                  <a:pt x="65071" y="38689"/>
                </a:cubicBezTo>
                <a:cubicBezTo>
                  <a:pt x="65717" y="38594"/>
                  <a:pt x="66802" y="38137"/>
                  <a:pt x="67277" y="38194"/>
                </a:cubicBezTo>
                <a:cubicBezTo>
                  <a:pt x="67201" y="38099"/>
                  <a:pt x="67315" y="37890"/>
                  <a:pt x="67372" y="38023"/>
                </a:cubicBezTo>
                <a:cubicBezTo>
                  <a:pt x="67315" y="38042"/>
                  <a:pt x="67296" y="38080"/>
                  <a:pt x="67334" y="38137"/>
                </a:cubicBezTo>
                <a:close/>
                <a:moveTo>
                  <a:pt x="13829" y="49702"/>
                </a:moveTo>
                <a:cubicBezTo>
                  <a:pt x="14038" y="49626"/>
                  <a:pt x="14342" y="49588"/>
                  <a:pt x="14399" y="49417"/>
                </a:cubicBezTo>
                <a:cubicBezTo>
                  <a:pt x="14152" y="49493"/>
                  <a:pt x="13809" y="49493"/>
                  <a:pt x="13829" y="49702"/>
                </a:cubicBezTo>
                <a:close/>
                <a:moveTo>
                  <a:pt x="11375" y="50501"/>
                </a:moveTo>
                <a:cubicBezTo>
                  <a:pt x="12098" y="50311"/>
                  <a:pt x="12992" y="50006"/>
                  <a:pt x="13695" y="49683"/>
                </a:cubicBezTo>
                <a:cubicBezTo>
                  <a:pt x="12744" y="49930"/>
                  <a:pt x="12345" y="50006"/>
                  <a:pt x="11375" y="50501"/>
                </a:cubicBezTo>
                <a:close/>
                <a:moveTo>
                  <a:pt x="50710" y="41694"/>
                </a:moveTo>
                <a:cubicBezTo>
                  <a:pt x="50862" y="41713"/>
                  <a:pt x="51052" y="41694"/>
                  <a:pt x="51109" y="41542"/>
                </a:cubicBezTo>
                <a:cubicBezTo>
                  <a:pt x="50900" y="41580"/>
                  <a:pt x="50767" y="41523"/>
                  <a:pt x="50710" y="41694"/>
                </a:cubicBezTo>
                <a:close/>
                <a:moveTo>
                  <a:pt x="29426" y="46583"/>
                </a:moveTo>
                <a:cubicBezTo>
                  <a:pt x="29445" y="46506"/>
                  <a:pt x="29540" y="46468"/>
                  <a:pt x="29635" y="46430"/>
                </a:cubicBezTo>
                <a:cubicBezTo>
                  <a:pt x="29635" y="46335"/>
                  <a:pt x="29540" y="46335"/>
                  <a:pt x="29540" y="46240"/>
                </a:cubicBezTo>
                <a:cubicBezTo>
                  <a:pt x="29445" y="46335"/>
                  <a:pt x="29140" y="46316"/>
                  <a:pt x="29083" y="46449"/>
                </a:cubicBezTo>
                <a:cubicBezTo>
                  <a:pt x="29140" y="46544"/>
                  <a:pt x="29426" y="46335"/>
                  <a:pt x="29407" y="46525"/>
                </a:cubicBezTo>
                <a:cubicBezTo>
                  <a:pt x="29369" y="46544"/>
                  <a:pt x="29350" y="46583"/>
                  <a:pt x="29426" y="46583"/>
                </a:cubicBezTo>
                <a:close/>
                <a:moveTo>
                  <a:pt x="49702" y="41960"/>
                </a:moveTo>
                <a:cubicBezTo>
                  <a:pt x="49854" y="41884"/>
                  <a:pt x="49873" y="41999"/>
                  <a:pt x="50006" y="41941"/>
                </a:cubicBezTo>
                <a:cubicBezTo>
                  <a:pt x="49987" y="41903"/>
                  <a:pt x="49987" y="41846"/>
                  <a:pt x="49968" y="41789"/>
                </a:cubicBezTo>
                <a:cubicBezTo>
                  <a:pt x="49816" y="41827"/>
                  <a:pt x="49721" y="41884"/>
                  <a:pt x="49702" y="41960"/>
                </a:cubicBezTo>
                <a:close/>
                <a:moveTo>
                  <a:pt x="28798" y="46564"/>
                </a:moveTo>
                <a:cubicBezTo>
                  <a:pt x="28189" y="46468"/>
                  <a:pt x="26135" y="47248"/>
                  <a:pt x="25222" y="47438"/>
                </a:cubicBezTo>
                <a:cubicBezTo>
                  <a:pt x="26515" y="47457"/>
                  <a:pt x="27828" y="46564"/>
                  <a:pt x="28779" y="46773"/>
                </a:cubicBezTo>
                <a:cubicBezTo>
                  <a:pt x="28855" y="46754"/>
                  <a:pt x="28874" y="46678"/>
                  <a:pt x="29007" y="46678"/>
                </a:cubicBezTo>
                <a:cubicBezTo>
                  <a:pt x="28950" y="46583"/>
                  <a:pt x="29007" y="46354"/>
                  <a:pt x="28817" y="46449"/>
                </a:cubicBezTo>
                <a:cubicBezTo>
                  <a:pt x="28722" y="46487"/>
                  <a:pt x="28874" y="46525"/>
                  <a:pt x="28798" y="46564"/>
                </a:cubicBezTo>
                <a:close/>
                <a:moveTo>
                  <a:pt x="21418" y="48332"/>
                </a:moveTo>
                <a:cubicBezTo>
                  <a:pt x="21551" y="48313"/>
                  <a:pt x="21627" y="48256"/>
                  <a:pt x="21627" y="48161"/>
                </a:cubicBezTo>
                <a:cubicBezTo>
                  <a:pt x="21532" y="48180"/>
                  <a:pt x="21513" y="48104"/>
                  <a:pt x="21418" y="48104"/>
                </a:cubicBezTo>
                <a:cubicBezTo>
                  <a:pt x="21456" y="48199"/>
                  <a:pt x="21380" y="48237"/>
                  <a:pt x="21418" y="48332"/>
                </a:cubicBezTo>
                <a:close/>
                <a:moveTo>
                  <a:pt x="47610" y="42474"/>
                </a:moveTo>
                <a:cubicBezTo>
                  <a:pt x="47743" y="42645"/>
                  <a:pt x="48351" y="42341"/>
                  <a:pt x="48580" y="42265"/>
                </a:cubicBezTo>
                <a:cubicBezTo>
                  <a:pt x="48294" y="42322"/>
                  <a:pt x="47857" y="42379"/>
                  <a:pt x="47610" y="42474"/>
                </a:cubicBezTo>
                <a:close/>
                <a:moveTo>
                  <a:pt x="20828" y="48504"/>
                </a:moveTo>
                <a:cubicBezTo>
                  <a:pt x="20980" y="48466"/>
                  <a:pt x="21113" y="48409"/>
                  <a:pt x="21171" y="48332"/>
                </a:cubicBezTo>
                <a:cubicBezTo>
                  <a:pt x="20942" y="48428"/>
                  <a:pt x="20961" y="48237"/>
                  <a:pt x="20790" y="48294"/>
                </a:cubicBezTo>
                <a:cubicBezTo>
                  <a:pt x="20847" y="48466"/>
                  <a:pt x="20980" y="48351"/>
                  <a:pt x="20828" y="48504"/>
                </a:cubicBezTo>
                <a:close/>
                <a:moveTo>
                  <a:pt x="47552" y="42493"/>
                </a:moveTo>
                <a:cubicBezTo>
                  <a:pt x="47362" y="42607"/>
                  <a:pt x="47229" y="42531"/>
                  <a:pt x="47153" y="42626"/>
                </a:cubicBezTo>
                <a:cubicBezTo>
                  <a:pt x="47248" y="42683"/>
                  <a:pt x="47590" y="42626"/>
                  <a:pt x="47552" y="42493"/>
                </a:cubicBezTo>
                <a:close/>
                <a:moveTo>
                  <a:pt x="15350" y="49797"/>
                </a:moveTo>
                <a:cubicBezTo>
                  <a:pt x="15236" y="49588"/>
                  <a:pt x="15616" y="49835"/>
                  <a:pt x="15635" y="49626"/>
                </a:cubicBezTo>
                <a:cubicBezTo>
                  <a:pt x="15502" y="49607"/>
                  <a:pt x="15445" y="49531"/>
                  <a:pt x="15255" y="49607"/>
                </a:cubicBezTo>
                <a:cubicBezTo>
                  <a:pt x="15274" y="49683"/>
                  <a:pt x="15274" y="49797"/>
                  <a:pt x="15350" y="49797"/>
                </a:cubicBezTo>
                <a:close/>
                <a:moveTo>
                  <a:pt x="24252" y="47876"/>
                </a:moveTo>
                <a:cubicBezTo>
                  <a:pt x="24461" y="47724"/>
                  <a:pt x="24975" y="47781"/>
                  <a:pt x="24823" y="47591"/>
                </a:cubicBezTo>
                <a:cubicBezTo>
                  <a:pt x="24689" y="47743"/>
                  <a:pt x="24157" y="47515"/>
                  <a:pt x="24252" y="47876"/>
                </a:cubicBezTo>
                <a:close/>
                <a:moveTo>
                  <a:pt x="22825" y="48237"/>
                </a:moveTo>
                <a:cubicBezTo>
                  <a:pt x="23111" y="48180"/>
                  <a:pt x="23434" y="48066"/>
                  <a:pt x="23567" y="48180"/>
                </a:cubicBezTo>
                <a:cubicBezTo>
                  <a:pt x="23605" y="47933"/>
                  <a:pt x="24005" y="48085"/>
                  <a:pt x="24062" y="47800"/>
                </a:cubicBezTo>
                <a:cubicBezTo>
                  <a:pt x="23453" y="47933"/>
                  <a:pt x="23168" y="48047"/>
                  <a:pt x="22825" y="48237"/>
                </a:cubicBezTo>
                <a:close/>
                <a:moveTo>
                  <a:pt x="13581" y="50292"/>
                </a:moveTo>
                <a:cubicBezTo>
                  <a:pt x="13771" y="50177"/>
                  <a:pt x="14190" y="50196"/>
                  <a:pt x="14209" y="50006"/>
                </a:cubicBezTo>
                <a:cubicBezTo>
                  <a:pt x="13981" y="50139"/>
                  <a:pt x="13733" y="50025"/>
                  <a:pt x="13581" y="50292"/>
                </a:cubicBezTo>
                <a:close/>
                <a:moveTo>
                  <a:pt x="9948" y="51148"/>
                </a:moveTo>
                <a:cubicBezTo>
                  <a:pt x="10081" y="51319"/>
                  <a:pt x="10747" y="50919"/>
                  <a:pt x="10918" y="50976"/>
                </a:cubicBezTo>
                <a:cubicBezTo>
                  <a:pt x="10937" y="51071"/>
                  <a:pt x="10747" y="51052"/>
                  <a:pt x="10747" y="51128"/>
                </a:cubicBezTo>
                <a:cubicBezTo>
                  <a:pt x="10861" y="51071"/>
                  <a:pt x="11128" y="51109"/>
                  <a:pt x="11109" y="50995"/>
                </a:cubicBezTo>
                <a:cubicBezTo>
                  <a:pt x="10899" y="50824"/>
                  <a:pt x="11641" y="50767"/>
                  <a:pt x="11698" y="50596"/>
                </a:cubicBezTo>
                <a:cubicBezTo>
                  <a:pt x="11013" y="50824"/>
                  <a:pt x="10405" y="50976"/>
                  <a:pt x="9948" y="51148"/>
                </a:cubicBezTo>
                <a:close/>
                <a:moveTo>
                  <a:pt x="59155" y="40553"/>
                </a:moveTo>
                <a:cubicBezTo>
                  <a:pt x="59612" y="40496"/>
                  <a:pt x="59688" y="40325"/>
                  <a:pt x="59992" y="40420"/>
                </a:cubicBezTo>
                <a:cubicBezTo>
                  <a:pt x="59897" y="40287"/>
                  <a:pt x="60068" y="40287"/>
                  <a:pt x="60068" y="40192"/>
                </a:cubicBezTo>
                <a:cubicBezTo>
                  <a:pt x="59650" y="40344"/>
                  <a:pt x="59383" y="40306"/>
                  <a:pt x="59155" y="40553"/>
                </a:cubicBezTo>
                <a:close/>
                <a:moveTo>
                  <a:pt x="9625" y="51376"/>
                </a:moveTo>
                <a:cubicBezTo>
                  <a:pt x="9625" y="51433"/>
                  <a:pt x="9644" y="51471"/>
                  <a:pt x="9663" y="51528"/>
                </a:cubicBezTo>
                <a:cubicBezTo>
                  <a:pt x="9758" y="51452"/>
                  <a:pt x="9948" y="51452"/>
                  <a:pt x="9986" y="51338"/>
                </a:cubicBezTo>
                <a:cubicBezTo>
                  <a:pt x="9815" y="51395"/>
                  <a:pt x="10100" y="51167"/>
                  <a:pt x="9891" y="51205"/>
                </a:cubicBezTo>
                <a:cubicBezTo>
                  <a:pt x="9891" y="51376"/>
                  <a:pt x="9815" y="51395"/>
                  <a:pt x="9625" y="51376"/>
                </a:cubicBezTo>
                <a:close/>
                <a:moveTo>
                  <a:pt x="19192" y="49341"/>
                </a:moveTo>
                <a:cubicBezTo>
                  <a:pt x="19497" y="49283"/>
                  <a:pt x="19915" y="49207"/>
                  <a:pt x="19953" y="49131"/>
                </a:cubicBezTo>
                <a:cubicBezTo>
                  <a:pt x="19687" y="49150"/>
                  <a:pt x="19440" y="49150"/>
                  <a:pt x="19192" y="49341"/>
                </a:cubicBezTo>
                <a:close/>
                <a:moveTo>
                  <a:pt x="7476" y="52156"/>
                </a:moveTo>
                <a:cubicBezTo>
                  <a:pt x="7761" y="52041"/>
                  <a:pt x="8826" y="51718"/>
                  <a:pt x="9283" y="51547"/>
                </a:cubicBezTo>
                <a:cubicBezTo>
                  <a:pt x="8712" y="51661"/>
                  <a:pt x="7932" y="51737"/>
                  <a:pt x="7476" y="52156"/>
                </a:cubicBezTo>
                <a:close/>
                <a:moveTo>
                  <a:pt x="32583" y="46487"/>
                </a:moveTo>
                <a:cubicBezTo>
                  <a:pt x="32507" y="46564"/>
                  <a:pt x="32450" y="46659"/>
                  <a:pt x="32393" y="46754"/>
                </a:cubicBezTo>
                <a:cubicBezTo>
                  <a:pt x="32203" y="46830"/>
                  <a:pt x="32260" y="46792"/>
                  <a:pt x="32050" y="46868"/>
                </a:cubicBezTo>
                <a:cubicBezTo>
                  <a:pt x="31898" y="46868"/>
                  <a:pt x="31784" y="47001"/>
                  <a:pt x="31993" y="46944"/>
                </a:cubicBezTo>
                <a:cubicBezTo>
                  <a:pt x="32659" y="46735"/>
                  <a:pt x="33344" y="46659"/>
                  <a:pt x="33819" y="46392"/>
                </a:cubicBezTo>
                <a:cubicBezTo>
                  <a:pt x="33477" y="46373"/>
                  <a:pt x="32944" y="46621"/>
                  <a:pt x="32583" y="46487"/>
                </a:cubicBezTo>
                <a:close/>
                <a:moveTo>
                  <a:pt x="51223" y="42702"/>
                </a:moveTo>
                <a:cubicBezTo>
                  <a:pt x="51547" y="42512"/>
                  <a:pt x="51585" y="42721"/>
                  <a:pt x="51737" y="42436"/>
                </a:cubicBezTo>
                <a:cubicBezTo>
                  <a:pt x="51509" y="42493"/>
                  <a:pt x="51338" y="42474"/>
                  <a:pt x="51166" y="42455"/>
                </a:cubicBezTo>
                <a:cubicBezTo>
                  <a:pt x="51166" y="42626"/>
                  <a:pt x="51147" y="42569"/>
                  <a:pt x="51223" y="42702"/>
                </a:cubicBezTo>
                <a:close/>
                <a:moveTo>
                  <a:pt x="51813" y="42474"/>
                </a:moveTo>
                <a:cubicBezTo>
                  <a:pt x="51927" y="42417"/>
                  <a:pt x="52346" y="42493"/>
                  <a:pt x="52403" y="42303"/>
                </a:cubicBezTo>
                <a:cubicBezTo>
                  <a:pt x="52098" y="42379"/>
                  <a:pt x="51965" y="42303"/>
                  <a:pt x="51813" y="42474"/>
                </a:cubicBezTo>
                <a:close/>
                <a:moveTo>
                  <a:pt x="53107" y="42094"/>
                </a:moveTo>
                <a:cubicBezTo>
                  <a:pt x="52973" y="42151"/>
                  <a:pt x="52650" y="42113"/>
                  <a:pt x="52631" y="42246"/>
                </a:cubicBezTo>
                <a:cubicBezTo>
                  <a:pt x="52764" y="42303"/>
                  <a:pt x="53068" y="42227"/>
                  <a:pt x="53107" y="42094"/>
                </a:cubicBezTo>
                <a:close/>
                <a:moveTo>
                  <a:pt x="69407" y="38822"/>
                </a:moveTo>
                <a:cubicBezTo>
                  <a:pt x="69426" y="38841"/>
                  <a:pt x="69997" y="38594"/>
                  <a:pt x="69959" y="38746"/>
                </a:cubicBezTo>
                <a:cubicBezTo>
                  <a:pt x="70149" y="38575"/>
                  <a:pt x="70225" y="38632"/>
                  <a:pt x="70473" y="38537"/>
                </a:cubicBezTo>
                <a:cubicBezTo>
                  <a:pt x="70454" y="38461"/>
                  <a:pt x="70473" y="38404"/>
                  <a:pt x="70511" y="38366"/>
                </a:cubicBezTo>
                <a:cubicBezTo>
                  <a:pt x="70396" y="38308"/>
                  <a:pt x="69522" y="38461"/>
                  <a:pt x="69921" y="38537"/>
                </a:cubicBezTo>
                <a:cubicBezTo>
                  <a:pt x="69826" y="38556"/>
                  <a:pt x="69788" y="38594"/>
                  <a:pt x="69750" y="38632"/>
                </a:cubicBezTo>
                <a:cubicBezTo>
                  <a:pt x="69731" y="38556"/>
                  <a:pt x="69693" y="38442"/>
                  <a:pt x="69655" y="38537"/>
                </a:cubicBezTo>
                <a:cubicBezTo>
                  <a:pt x="69731" y="38765"/>
                  <a:pt x="69160" y="38613"/>
                  <a:pt x="69407" y="38822"/>
                </a:cubicBezTo>
                <a:close/>
                <a:moveTo>
                  <a:pt x="66821" y="39279"/>
                </a:moveTo>
                <a:cubicBezTo>
                  <a:pt x="66516" y="39164"/>
                  <a:pt x="65717" y="39545"/>
                  <a:pt x="65356" y="39697"/>
                </a:cubicBezTo>
                <a:cubicBezTo>
                  <a:pt x="66611" y="39412"/>
                  <a:pt x="67753" y="39050"/>
                  <a:pt x="68913" y="38879"/>
                </a:cubicBezTo>
                <a:cubicBezTo>
                  <a:pt x="68551" y="38689"/>
                  <a:pt x="67296" y="39107"/>
                  <a:pt x="66821" y="39279"/>
                </a:cubicBezTo>
                <a:close/>
                <a:moveTo>
                  <a:pt x="55066" y="41884"/>
                </a:moveTo>
                <a:cubicBezTo>
                  <a:pt x="55123" y="42227"/>
                  <a:pt x="55275" y="41941"/>
                  <a:pt x="55503" y="41884"/>
                </a:cubicBezTo>
                <a:cubicBezTo>
                  <a:pt x="55865" y="41960"/>
                  <a:pt x="56701" y="41618"/>
                  <a:pt x="57082" y="41447"/>
                </a:cubicBezTo>
                <a:cubicBezTo>
                  <a:pt x="57006" y="41447"/>
                  <a:pt x="56968" y="41371"/>
                  <a:pt x="56892" y="41371"/>
                </a:cubicBezTo>
                <a:cubicBezTo>
                  <a:pt x="56264" y="41713"/>
                  <a:pt x="55617" y="41732"/>
                  <a:pt x="55047" y="41884"/>
                </a:cubicBezTo>
                <a:close/>
                <a:moveTo>
                  <a:pt x="57576" y="41390"/>
                </a:moveTo>
                <a:cubicBezTo>
                  <a:pt x="57748" y="41295"/>
                  <a:pt x="57748" y="41295"/>
                  <a:pt x="57938" y="41314"/>
                </a:cubicBezTo>
                <a:cubicBezTo>
                  <a:pt x="57995" y="41124"/>
                  <a:pt x="57462" y="41238"/>
                  <a:pt x="57576" y="41390"/>
                </a:cubicBezTo>
                <a:close/>
                <a:moveTo>
                  <a:pt x="64918" y="39735"/>
                </a:moveTo>
                <a:cubicBezTo>
                  <a:pt x="63910" y="39906"/>
                  <a:pt x="65413" y="39678"/>
                  <a:pt x="64976" y="39735"/>
                </a:cubicBezTo>
                <a:cubicBezTo>
                  <a:pt x="64957" y="39735"/>
                  <a:pt x="64937" y="39735"/>
                  <a:pt x="64918" y="39735"/>
                </a:cubicBezTo>
                <a:close/>
                <a:moveTo>
                  <a:pt x="22959" y="49112"/>
                </a:moveTo>
                <a:cubicBezTo>
                  <a:pt x="22711" y="49074"/>
                  <a:pt x="23206" y="48808"/>
                  <a:pt x="23301" y="48941"/>
                </a:cubicBezTo>
                <a:cubicBezTo>
                  <a:pt x="23206" y="48998"/>
                  <a:pt x="23054" y="49017"/>
                  <a:pt x="23016" y="49112"/>
                </a:cubicBezTo>
                <a:cubicBezTo>
                  <a:pt x="23130" y="49055"/>
                  <a:pt x="23434" y="49093"/>
                  <a:pt x="23434" y="48960"/>
                </a:cubicBezTo>
                <a:cubicBezTo>
                  <a:pt x="23244" y="48941"/>
                  <a:pt x="23491" y="48808"/>
                  <a:pt x="23320" y="48770"/>
                </a:cubicBezTo>
                <a:cubicBezTo>
                  <a:pt x="22274" y="49055"/>
                  <a:pt x="21684" y="49264"/>
                  <a:pt x="20828" y="49683"/>
                </a:cubicBezTo>
                <a:cubicBezTo>
                  <a:pt x="21094" y="49588"/>
                  <a:pt x="20771" y="49835"/>
                  <a:pt x="20980" y="49816"/>
                </a:cubicBezTo>
                <a:cubicBezTo>
                  <a:pt x="21056" y="49531"/>
                  <a:pt x="21532" y="49607"/>
                  <a:pt x="21893" y="49398"/>
                </a:cubicBezTo>
                <a:cubicBezTo>
                  <a:pt x="21912" y="49474"/>
                  <a:pt x="21988" y="49455"/>
                  <a:pt x="21988" y="49550"/>
                </a:cubicBezTo>
                <a:cubicBezTo>
                  <a:pt x="21760" y="49550"/>
                  <a:pt x="21551" y="49531"/>
                  <a:pt x="21532" y="49759"/>
                </a:cubicBezTo>
                <a:cubicBezTo>
                  <a:pt x="21627" y="49721"/>
                  <a:pt x="21760" y="49949"/>
                  <a:pt x="21798" y="49797"/>
                </a:cubicBezTo>
                <a:cubicBezTo>
                  <a:pt x="21703" y="49759"/>
                  <a:pt x="21798" y="49702"/>
                  <a:pt x="21646" y="49664"/>
                </a:cubicBezTo>
                <a:cubicBezTo>
                  <a:pt x="21874" y="49569"/>
                  <a:pt x="21988" y="49645"/>
                  <a:pt x="22084" y="49740"/>
                </a:cubicBezTo>
                <a:cubicBezTo>
                  <a:pt x="22198" y="49645"/>
                  <a:pt x="21988" y="49379"/>
                  <a:pt x="22198" y="49341"/>
                </a:cubicBezTo>
                <a:cubicBezTo>
                  <a:pt x="22464" y="49436"/>
                  <a:pt x="22483" y="49131"/>
                  <a:pt x="22616" y="49302"/>
                </a:cubicBezTo>
                <a:cubicBezTo>
                  <a:pt x="22559" y="49017"/>
                  <a:pt x="22901" y="49226"/>
                  <a:pt x="22959" y="49112"/>
                </a:cubicBezTo>
                <a:close/>
                <a:moveTo>
                  <a:pt x="23529" y="48884"/>
                </a:moveTo>
                <a:cubicBezTo>
                  <a:pt x="23605" y="48865"/>
                  <a:pt x="23605" y="48808"/>
                  <a:pt x="23700" y="48789"/>
                </a:cubicBezTo>
                <a:cubicBezTo>
                  <a:pt x="23700" y="48884"/>
                  <a:pt x="23814" y="48922"/>
                  <a:pt x="23833" y="48827"/>
                </a:cubicBezTo>
                <a:cubicBezTo>
                  <a:pt x="23757" y="48827"/>
                  <a:pt x="23757" y="48751"/>
                  <a:pt x="23738" y="48675"/>
                </a:cubicBezTo>
                <a:cubicBezTo>
                  <a:pt x="23662" y="48732"/>
                  <a:pt x="23415" y="48694"/>
                  <a:pt x="23453" y="48808"/>
                </a:cubicBezTo>
                <a:cubicBezTo>
                  <a:pt x="23510" y="48808"/>
                  <a:pt x="23567" y="48770"/>
                  <a:pt x="23586" y="48827"/>
                </a:cubicBezTo>
                <a:cubicBezTo>
                  <a:pt x="23529" y="48846"/>
                  <a:pt x="23434" y="48884"/>
                  <a:pt x="23529" y="48884"/>
                </a:cubicBezTo>
                <a:close/>
                <a:moveTo>
                  <a:pt x="51452" y="42873"/>
                </a:moveTo>
                <a:cubicBezTo>
                  <a:pt x="52022" y="42721"/>
                  <a:pt x="52327" y="42721"/>
                  <a:pt x="52859" y="42455"/>
                </a:cubicBezTo>
                <a:cubicBezTo>
                  <a:pt x="51946" y="42531"/>
                  <a:pt x="50634" y="42912"/>
                  <a:pt x="49683" y="43368"/>
                </a:cubicBezTo>
                <a:cubicBezTo>
                  <a:pt x="50406" y="43102"/>
                  <a:pt x="50748" y="43197"/>
                  <a:pt x="51090" y="43178"/>
                </a:cubicBezTo>
                <a:cubicBezTo>
                  <a:pt x="51128" y="43121"/>
                  <a:pt x="51052" y="42988"/>
                  <a:pt x="51223" y="42988"/>
                </a:cubicBezTo>
                <a:cubicBezTo>
                  <a:pt x="51242" y="43045"/>
                  <a:pt x="51166" y="43064"/>
                  <a:pt x="51204" y="43140"/>
                </a:cubicBezTo>
                <a:cubicBezTo>
                  <a:pt x="51471" y="43140"/>
                  <a:pt x="51452" y="43140"/>
                  <a:pt x="51547" y="42969"/>
                </a:cubicBezTo>
                <a:cubicBezTo>
                  <a:pt x="51585" y="43083"/>
                  <a:pt x="51832" y="42931"/>
                  <a:pt x="51832" y="43121"/>
                </a:cubicBezTo>
                <a:cubicBezTo>
                  <a:pt x="51851" y="43197"/>
                  <a:pt x="51490" y="43273"/>
                  <a:pt x="51737" y="43311"/>
                </a:cubicBezTo>
                <a:cubicBezTo>
                  <a:pt x="52136" y="43140"/>
                  <a:pt x="53068" y="43102"/>
                  <a:pt x="53259" y="42816"/>
                </a:cubicBezTo>
                <a:cubicBezTo>
                  <a:pt x="53601" y="43007"/>
                  <a:pt x="53829" y="42588"/>
                  <a:pt x="54115" y="42740"/>
                </a:cubicBezTo>
                <a:cubicBezTo>
                  <a:pt x="54134" y="42607"/>
                  <a:pt x="53905" y="42607"/>
                  <a:pt x="54134" y="42569"/>
                </a:cubicBezTo>
                <a:cubicBezTo>
                  <a:pt x="54248" y="42569"/>
                  <a:pt x="54134" y="42645"/>
                  <a:pt x="54172" y="42721"/>
                </a:cubicBezTo>
                <a:cubicBezTo>
                  <a:pt x="54362" y="42626"/>
                  <a:pt x="54438" y="42702"/>
                  <a:pt x="54514" y="42588"/>
                </a:cubicBezTo>
                <a:cubicBezTo>
                  <a:pt x="54324" y="42588"/>
                  <a:pt x="54419" y="42531"/>
                  <a:pt x="54495" y="42436"/>
                </a:cubicBezTo>
                <a:cubicBezTo>
                  <a:pt x="53639" y="42588"/>
                  <a:pt x="52555" y="43064"/>
                  <a:pt x="51927" y="43045"/>
                </a:cubicBezTo>
                <a:cubicBezTo>
                  <a:pt x="51870" y="42835"/>
                  <a:pt x="52726" y="42873"/>
                  <a:pt x="52479" y="42702"/>
                </a:cubicBezTo>
                <a:cubicBezTo>
                  <a:pt x="52232" y="42778"/>
                  <a:pt x="51737" y="42893"/>
                  <a:pt x="51452" y="42873"/>
                </a:cubicBezTo>
                <a:close/>
                <a:moveTo>
                  <a:pt x="54305" y="42151"/>
                </a:moveTo>
                <a:cubicBezTo>
                  <a:pt x="54476" y="41960"/>
                  <a:pt x="53544" y="42189"/>
                  <a:pt x="53183" y="42455"/>
                </a:cubicBezTo>
                <a:cubicBezTo>
                  <a:pt x="53449" y="42284"/>
                  <a:pt x="53924" y="42246"/>
                  <a:pt x="54305" y="42151"/>
                </a:cubicBezTo>
                <a:close/>
                <a:moveTo>
                  <a:pt x="54856" y="42132"/>
                </a:moveTo>
                <a:cubicBezTo>
                  <a:pt x="54875" y="42056"/>
                  <a:pt x="55047" y="42056"/>
                  <a:pt x="54933" y="41903"/>
                </a:cubicBezTo>
                <a:cubicBezTo>
                  <a:pt x="54875" y="41922"/>
                  <a:pt x="54818" y="41941"/>
                  <a:pt x="54761" y="41941"/>
                </a:cubicBezTo>
                <a:cubicBezTo>
                  <a:pt x="54780" y="42018"/>
                  <a:pt x="54780" y="42132"/>
                  <a:pt x="54856" y="42132"/>
                </a:cubicBezTo>
                <a:close/>
                <a:moveTo>
                  <a:pt x="61951" y="40496"/>
                </a:moveTo>
                <a:cubicBezTo>
                  <a:pt x="61932" y="40420"/>
                  <a:pt x="62046" y="40420"/>
                  <a:pt x="62046" y="40363"/>
                </a:cubicBezTo>
                <a:cubicBezTo>
                  <a:pt x="61666" y="40534"/>
                  <a:pt x="61285" y="40477"/>
                  <a:pt x="60810" y="40743"/>
                </a:cubicBezTo>
                <a:cubicBezTo>
                  <a:pt x="61190" y="40781"/>
                  <a:pt x="61400" y="40553"/>
                  <a:pt x="61951" y="40496"/>
                </a:cubicBezTo>
                <a:close/>
                <a:moveTo>
                  <a:pt x="48808" y="43406"/>
                </a:moveTo>
                <a:cubicBezTo>
                  <a:pt x="48561" y="43634"/>
                  <a:pt x="47438" y="43786"/>
                  <a:pt x="47172" y="43920"/>
                </a:cubicBezTo>
                <a:cubicBezTo>
                  <a:pt x="47191" y="43691"/>
                  <a:pt x="47438" y="43729"/>
                  <a:pt x="47629" y="43710"/>
                </a:cubicBezTo>
                <a:cubicBezTo>
                  <a:pt x="47115" y="43520"/>
                  <a:pt x="46449" y="43901"/>
                  <a:pt x="45841" y="44091"/>
                </a:cubicBezTo>
                <a:cubicBezTo>
                  <a:pt x="46240" y="44034"/>
                  <a:pt x="46335" y="43958"/>
                  <a:pt x="46582" y="44053"/>
                </a:cubicBezTo>
                <a:cubicBezTo>
                  <a:pt x="46563" y="44148"/>
                  <a:pt x="46297" y="44110"/>
                  <a:pt x="46297" y="44224"/>
                </a:cubicBezTo>
                <a:cubicBezTo>
                  <a:pt x="46697" y="44167"/>
                  <a:pt x="46773" y="44110"/>
                  <a:pt x="46735" y="43901"/>
                </a:cubicBezTo>
                <a:cubicBezTo>
                  <a:pt x="46773" y="43977"/>
                  <a:pt x="46849" y="43977"/>
                  <a:pt x="46849" y="44091"/>
                </a:cubicBezTo>
                <a:cubicBezTo>
                  <a:pt x="47552" y="44053"/>
                  <a:pt x="48465" y="43482"/>
                  <a:pt x="49036" y="43520"/>
                </a:cubicBezTo>
                <a:cubicBezTo>
                  <a:pt x="49074" y="43520"/>
                  <a:pt x="49036" y="43634"/>
                  <a:pt x="49112" y="43615"/>
                </a:cubicBezTo>
                <a:cubicBezTo>
                  <a:pt x="49188" y="43577"/>
                  <a:pt x="49664" y="43368"/>
                  <a:pt x="49531" y="43254"/>
                </a:cubicBezTo>
                <a:cubicBezTo>
                  <a:pt x="49359" y="43349"/>
                  <a:pt x="48732" y="43539"/>
                  <a:pt x="48827" y="43406"/>
                </a:cubicBezTo>
                <a:close/>
                <a:moveTo>
                  <a:pt x="60411" y="41143"/>
                </a:moveTo>
                <a:cubicBezTo>
                  <a:pt x="60544" y="41124"/>
                  <a:pt x="60620" y="41086"/>
                  <a:pt x="60620" y="40990"/>
                </a:cubicBezTo>
                <a:cubicBezTo>
                  <a:pt x="60334" y="40819"/>
                  <a:pt x="59783" y="40933"/>
                  <a:pt x="59364" y="41219"/>
                </a:cubicBezTo>
                <a:cubicBezTo>
                  <a:pt x="59022" y="41009"/>
                  <a:pt x="58128" y="41504"/>
                  <a:pt x="57843" y="41428"/>
                </a:cubicBezTo>
                <a:cubicBezTo>
                  <a:pt x="58166" y="41409"/>
                  <a:pt x="57672" y="41504"/>
                  <a:pt x="57748" y="41618"/>
                </a:cubicBezTo>
                <a:cubicBezTo>
                  <a:pt x="58147" y="41542"/>
                  <a:pt x="57843" y="41580"/>
                  <a:pt x="57843" y="41751"/>
                </a:cubicBezTo>
                <a:cubicBezTo>
                  <a:pt x="58889" y="41428"/>
                  <a:pt x="59250" y="41371"/>
                  <a:pt x="60030" y="41181"/>
                </a:cubicBezTo>
                <a:cubicBezTo>
                  <a:pt x="60030" y="41105"/>
                  <a:pt x="59973" y="40990"/>
                  <a:pt x="60049" y="40952"/>
                </a:cubicBezTo>
                <a:cubicBezTo>
                  <a:pt x="60068" y="41181"/>
                  <a:pt x="60296" y="41047"/>
                  <a:pt x="60106" y="41219"/>
                </a:cubicBezTo>
                <a:cubicBezTo>
                  <a:pt x="60353" y="41238"/>
                  <a:pt x="60487" y="40895"/>
                  <a:pt x="60411" y="41143"/>
                </a:cubicBezTo>
                <a:close/>
                <a:moveTo>
                  <a:pt x="44718" y="44452"/>
                </a:moveTo>
                <a:cubicBezTo>
                  <a:pt x="44928" y="44566"/>
                  <a:pt x="45099" y="44186"/>
                  <a:pt x="45156" y="44414"/>
                </a:cubicBezTo>
                <a:cubicBezTo>
                  <a:pt x="45308" y="44395"/>
                  <a:pt x="45403" y="44338"/>
                  <a:pt x="45365" y="44205"/>
                </a:cubicBezTo>
                <a:cubicBezTo>
                  <a:pt x="45213" y="44205"/>
                  <a:pt x="44985" y="44186"/>
                  <a:pt x="44890" y="44357"/>
                </a:cubicBezTo>
                <a:cubicBezTo>
                  <a:pt x="45099" y="44452"/>
                  <a:pt x="44680" y="44300"/>
                  <a:pt x="44718" y="44452"/>
                </a:cubicBezTo>
                <a:close/>
                <a:moveTo>
                  <a:pt x="45498" y="44281"/>
                </a:moveTo>
                <a:cubicBezTo>
                  <a:pt x="45688" y="44053"/>
                  <a:pt x="45479" y="44509"/>
                  <a:pt x="45784" y="44376"/>
                </a:cubicBezTo>
                <a:cubicBezTo>
                  <a:pt x="45803" y="44224"/>
                  <a:pt x="45669" y="44262"/>
                  <a:pt x="45669" y="44129"/>
                </a:cubicBezTo>
                <a:cubicBezTo>
                  <a:pt x="45536" y="44243"/>
                  <a:pt x="45403" y="44053"/>
                  <a:pt x="45422" y="44186"/>
                </a:cubicBezTo>
                <a:cubicBezTo>
                  <a:pt x="45536" y="44186"/>
                  <a:pt x="45403" y="44281"/>
                  <a:pt x="45498" y="44281"/>
                </a:cubicBezTo>
                <a:close/>
                <a:moveTo>
                  <a:pt x="55218" y="42322"/>
                </a:moveTo>
                <a:cubicBezTo>
                  <a:pt x="55617" y="42303"/>
                  <a:pt x="56416" y="42246"/>
                  <a:pt x="56625" y="41922"/>
                </a:cubicBezTo>
                <a:cubicBezTo>
                  <a:pt x="56226" y="41865"/>
                  <a:pt x="55655" y="42151"/>
                  <a:pt x="55427" y="42132"/>
                </a:cubicBezTo>
                <a:cubicBezTo>
                  <a:pt x="55408" y="42094"/>
                  <a:pt x="55408" y="42056"/>
                  <a:pt x="55351" y="42094"/>
                </a:cubicBezTo>
                <a:cubicBezTo>
                  <a:pt x="55484" y="42265"/>
                  <a:pt x="55085" y="42151"/>
                  <a:pt x="55218" y="42322"/>
                </a:cubicBezTo>
                <a:close/>
                <a:moveTo>
                  <a:pt x="57595" y="41713"/>
                </a:moveTo>
                <a:cubicBezTo>
                  <a:pt x="57519" y="41732"/>
                  <a:pt x="57443" y="41751"/>
                  <a:pt x="57481" y="41827"/>
                </a:cubicBezTo>
                <a:cubicBezTo>
                  <a:pt x="57576" y="41808"/>
                  <a:pt x="57653" y="41789"/>
                  <a:pt x="57729" y="41789"/>
                </a:cubicBezTo>
                <a:cubicBezTo>
                  <a:pt x="57729" y="41694"/>
                  <a:pt x="57557" y="41504"/>
                  <a:pt x="57519" y="41675"/>
                </a:cubicBezTo>
                <a:cubicBezTo>
                  <a:pt x="57557" y="41656"/>
                  <a:pt x="57595" y="41656"/>
                  <a:pt x="57595" y="41713"/>
                </a:cubicBezTo>
                <a:close/>
                <a:moveTo>
                  <a:pt x="19078" y="50292"/>
                </a:moveTo>
                <a:cubicBezTo>
                  <a:pt x="19192" y="50292"/>
                  <a:pt x="19345" y="50254"/>
                  <a:pt x="19402" y="50330"/>
                </a:cubicBezTo>
                <a:cubicBezTo>
                  <a:pt x="19402" y="50558"/>
                  <a:pt x="18755" y="50444"/>
                  <a:pt x="18736" y="50691"/>
                </a:cubicBezTo>
                <a:cubicBezTo>
                  <a:pt x="19440" y="50463"/>
                  <a:pt x="19687" y="50558"/>
                  <a:pt x="20124" y="50158"/>
                </a:cubicBezTo>
                <a:cubicBezTo>
                  <a:pt x="19877" y="50120"/>
                  <a:pt x="19611" y="50482"/>
                  <a:pt x="19459" y="50311"/>
                </a:cubicBezTo>
                <a:cubicBezTo>
                  <a:pt x="19516" y="50292"/>
                  <a:pt x="19516" y="50254"/>
                  <a:pt x="19497" y="50196"/>
                </a:cubicBezTo>
                <a:cubicBezTo>
                  <a:pt x="19554" y="50196"/>
                  <a:pt x="20048" y="50158"/>
                  <a:pt x="20010" y="49968"/>
                </a:cubicBezTo>
                <a:cubicBezTo>
                  <a:pt x="19820" y="50082"/>
                  <a:pt x="19097" y="49873"/>
                  <a:pt x="19078" y="50292"/>
                </a:cubicBezTo>
                <a:close/>
                <a:moveTo>
                  <a:pt x="20162" y="50044"/>
                </a:moveTo>
                <a:cubicBezTo>
                  <a:pt x="20277" y="50006"/>
                  <a:pt x="20543" y="50044"/>
                  <a:pt x="20429" y="49892"/>
                </a:cubicBezTo>
                <a:cubicBezTo>
                  <a:pt x="20315" y="49892"/>
                  <a:pt x="20315" y="49968"/>
                  <a:pt x="20200" y="49987"/>
                </a:cubicBezTo>
                <a:cubicBezTo>
                  <a:pt x="20258" y="49873"/>
                  <a:pt x="20067" y="49759"/>
                  <a:pt x="20067" y="49911"/>
                </a:cubicBezTo>
                <a:cubicBezTo>
                  <a:pt x="20143" y="49911"/>
                  <a:pt x="20143" y="49968"/>
                  <a:pt x="20162" y="50044"/>
                </a:cubicBezTo>
                <a:close/>
                <a:moveTo>
                  <a:pt x="57025" y="42037"/>
                </a:moveTo>
                <a:cubicBezTo>
                  <a:pt x="57177" y="41903"/>
                  <a:pt x="56720" y="41827"/>
                  <a:pt x="56701" y="41960"/>
                </a:cubicBezTo>
                <a:cubicBezTo>
                  <a:pt x="56759" y="41960"/>
                  <a:pt x="56778" y="41980"/>
                  <a:pt x="56778" y="42037"/>
                </a:cubicBezTo>
                <a:cubicBezTo>
                  <a:pt x="56873" y="42018"/>
                  <a:pt x="56911" y="41999"/>
                  <a:pt x="56949" y="41960"/>
                </a:cubicBezTo>
                <a:cubicBezTo>
                  <a:pt x="56968" y="41999"/>
                  <a:pt x="56968" y="42056"/>
                  <a:pt x="57025" y="42037"/>
                </a:cubicBezTo>
                <a:close/>
                <a:moveTo>
                  <a:pt x="65280" y="40838"/>
                </a:moveTo>
                <a:cubicBezTo>
                  <a:pt x="65280" y="40895"/>
                  <a:pt x="65318" y="40990"/>
                  <a:pt x="65261" y="41009"/>
                </a:cubicBezTo>
                <a:cubicBezTo>
                  <a:pt x="65166" y="41009"/>
                  <a:pt x="65033" y="41067"/>
                  <a:pt x="65014" y="41009"/>
                </a:cubicBezTo>
                <a:cubicBezTo>
                  <a:pt x="65090" y="40971"/>
                  <a:pt x="65223" y="40971"/>
                  <a:pt x="65242" y="40895"/>
                </a:cubicBezTo>
                <a:cubicBezTo>
                  <a:pt x="64937" y="40933"/>
                  <a:pt x="64652" y="40933"/>
                  <a:pt x="64500" y="40952"/>
                </a:cubicBezTo>
                <a:cubicBezTo>
                  <a:pt x="64671" y="40971"/>
                  <a:pt x="64424" y="41143"/>
                  <a:pt x="64424" y="41238"/>
                </a:cubicBezTo>
                <a:cubicBezTo>
                  <a:pt x="64329" y="40971"/>
                  <a:pt x="63815" y="41257"/>
                  <a:pt x="63625" y="41295"/>
                </a:cubicBezTo>
                <a:cubicBezTo>
                  <a:pt x="63682" y="41390"/>
                  <a:pt x="63910" y="41238"/>
                  <a:pt x="63948" y="41333"/>
                </a:cubicBezTo>
                <a:cubicBezTo>
                  <a:pt x="63587" y="41504"/>
                  <a:pt x="63587" y="41295"/>
                  <a:pt x="63435" y="41295"/>
                </a:cubicBezTo>
                <a:cubicBezTo>
                  <a:pt x="63568" y="41409"/>
                  <a:pt x="63416" y="41485"/>
                  <a:pt x="63568" y="41542"/>
                </a:cubicBezTo>
                <a:cubicBezTo>
                  <a:pt x="64918" y="41086"/>
                  <a:pt x="66802" y="40990"/>
                  <a:pt x="68000" y="40363"/>
                </a:cubicBezTo>
                <a:cubicBezTo>
                  <a:pt x="68000" y="40420"/>
                  <a:pt x="68057" y="40458"/>
                  <a:pt x="68095" y="40496"/>
                </a:cubicBezTo>
                <a:cubicBezTo>
                  <a:pt x="69845" y="40020"/>
                  <a:pt x="71728" y="39602"/>
                  <a:pt x="73421" y="39126"/>
                </a:cubicBezTo>
                <a:cubicBezTo>
                  <a:pt x="73364" y="39031"/>
                  <a:pt x="73097" y="39202"/>
                  <a:pt x="73040" y="39107"/>
                </a:cubicBezTo>
                <a:cubicBezTo>
                  <a:pt x="73649" y="39050"/>
                  <a:pt x="74353" y="38689"/>
                  <a:pt x="74923" y="38803"/>
                </a:cubicBezTo>
                <a:cubicBezTo>
                  <a:pt x="74885" y="38708"/>
                  <a:pt x="74961" y="38651"/>
                  <a:pt x="74981" y="38784"/>
                </a:cubicBezTo>
                <a:cubicBezTo>
                  <a:pt x="75190" y="38537"/>
                  <a:pt x="75304" y="38803"/>
                  <a:pt x="75418" y="38537"/>
                </a:cubicBezTo>
                <a:cubicBezTo>
                  <a:pt x="75437" y="38670"/>
                  <a:pt x="75532" y="38689"/>
                  <a:pt x="75703" y="38632"/>
                </a:cubicBezTo>
                <a:cubicBezTo>
                  <a:pt x="75741" y="38480"/>
                  <a:pt x="75703" y="38442"/>
                  <a:pt x="75570" y="38347"/>
                </a:cubicBezTo>
                <a:cubicBezTo>
                  <a:pt x="75361" y="38461"/>
                  <a:pt x="75380" y="38499"/>
                  <a:pt x="75209" y="38366"/>
                </a:cubicBezTo>
                <a:cubicBezTo>
                  <a:pt x="75247" y="38347"/>
                  <a:pt x="75323" y="38347"/>
                  <a:pt x="75304" y="38289"/>
                </a:cubicBezTo>
                <a:cubicBezTo>
                  <a:pt x="75152" y="38251"/>
                  <a:pt x="75076" y="38632"/>
                  <a:pt x="74809" y="38556"/>
                </a:cubicBezTo>
                <a:cubicBezTo>
                  <a:pt x="74505" y="38480"/>
                  <a:pt x="74981" y="38442"/>
                  <a:pt x="74752" y="38575"/>
                </a:cubicBezTo>
                <a:cubicBezTo>
                  <a:pt x="74372" y="38765"/>
                  <a:pt x="73668" y="38499"/>
                  <a:pt x="73059" y="38822"/>
                </a:cubicBezTo>
                <a:cubicBezTo>
                  <a:pt x="73002" y="38518"/>
                  <a:pt x="72489" y="38822"/>
                  <a:pt x="72375" y="38594"/>
                </a:cubicBezTo>
                <a:cubicBezTo>
                  <a:pt x="72356" y="38746"/>
                  <a:pt x="71595" y="38936"/>
                  <a:pt x="71367" y="38822"/>
                </a:cubicBezTo>
                <a:cubicBezTo>
                  <a:pt x="71176" y="39069"/>
                  <a:pt x="70415" y="39183"/>
                  <a:pt x="70168" y="39126"/>
                </a:cubicBezTo>
                <a:cubicBezTo>
                  <a:pt x="70473" y="39012"/>
                  <a:pt x="70644" y="39069"/>
                  <a:pt x="70815" y="38936"/>
                </a:cubicBezTo>
                <a:cubicBezTo>
                  <a:pt x="70054" y="38974"/>
                  <a:pt x="69731" y="39164"/>
                  <a:pt x="68723" y="39393"/>
                </a:cubicBezTo>
                <a:cubicBezTo>
                  <a:pt x="68761" y="39488"/>
                  <a:pt x="68723" y="39526"/>
                  <a:pt x="68647" y="39583"/>
                </a:cubicBezTo>
                <a:cubicBezTo>
                  <a:pt x="68723" y="39355"/>
                  <a:pt x="68532" y="39336"/>
                  <a:pt x="68437" y="39507"/>
                </a:cubicBezTo>
                <a:cubicBezTo>
                  <a:pt x="68494" y="39507"/>
                  <a:pt x="68570" y="39488"/>
                  <a:pt x="68570" y="39545"/>
                </a:cubicBezTo>
                <a:cubicBezTo>
                  <a:pt x="66364" y="40173"/>
                  <a:pt x="64139" y="40515"/>
                  <a:pt x="62065" y="41219"/>
                </a:cubicBezTo>
                <a:cubicBezTo>
                  <a:pt x="62617" y="41314"/>
                  <a:pt x="63169" y="40876"/>
                  <a:pt x="63606" y="41162"/>
                </a:cubicBezTo>
                <a:cubicBezTo>
                  <a:pt x="63587" y="41028"/>
                  <a:pt x="63682" y="40952"/>
                  <a:pt x="63739" y="40857"/>
                </a:cubicBezTo>
                <a:cubicBezTo>
                  <a:pt x="64253" y="40857"/>
                  <a:pt x="64652" y="40477"/>
                  <a:pt x="65052" y="40629"/>
                </a:cubicBezTo>
                <a:cubicBezTo>
                  <a:pt x="65318" y="40382"/>
                  <a:pt x="65831" y="40496"/>
                  <a:pt x="66098" y="40230"/>
                </a:cubicBezTo>
                <a:cubicBezTo>
                  <a:pt x="66079" y="40420"/>
                  <a:pt x="66307" y="40268"/>
                  <a:pt x="66364" y="40344"/>
                </a:cubicBezTo>
                <a:cubicBezTo>
                  <a:pt x="66383" y="40249"/>
                  <a:pt x="66440" y="40192"/>
                  <a:pt x="66516" y="40154"/>
                </a:cubicBezTo>
                <a:cubicBezTo>
                  <a:pt x="66973" y="40401"/>
                  <a:pt x="67296" y="39868"/>
                  <a:pt x="67753" y="40039"/>
                </a:cubicBezTo>
                <a:cubicBezTo>
                  <a:pt x="67791" y="39811"/>
                  <a:pt x="68019" y="39944"/>
                  <a:pt x="68114" y="39735"/>
                </a:cubicBezTo>
                <a:cubicBezTo>
                  <a:pt x="68456" y="39849"/>
                  <a:pt x="69331" y="39792"/>
                  <a:pt x="69179" y="39412"/>
                </a:cubicBezTo>
                <a:cubicBezTo>
                  <a:pt x="69198" y="39488"/>
                  <a:pt x="68818" y="39564"/>
                  <a:pt x="68818" y="39488"/>
                </a:cubicBezTo>
                <a:cubicBezTo>
                  <a:pt x="69198" y="39336"/>
                  <a:pt x="69674" y="39202"/>
                  <a:pt x="70130" y="39202"/>
                </a:cubicBezTo>
                <a:cubicBezTo>
                  <a:pt x="69940" y="39393"/>
                  <a:pt x="69598" y="39221"/>
                  <a:pt x="69502" y="39450"/>
                </a:cubicBezTo>
                <a:cubicBezTo>
                  <a:pt x="70301" y="39507"/>
                  <a:pt x="71443" y="38917"/>
                  <a:pt x="72089" y="39050"/>
                </a:cubicBezTo>
                <a:cubicBezTo>
                  <a:pt x="71766" y="39126"/>
                  <a:pt x="71804" y="39088"/>
                  <a:pt x="71842" y="39317"/>
                </a:cubicBezTo>
                <a:cubicBezTo>
                  <a:pt x="71652" y="39393"/>
                  <a:pt x="71728" y="39164"/>
                  <a:pt x="71614" y="39145"/>
                </a:cubicBezTo>
                <a:cubicBezTo>
                  <a:pt x="71424" y="39260"/>
                  <a:pt x="71405" y="39183"/>
                  <a:pt x="71214" y="39298"/>
                </a:cubicBezTo>
                <a:cubicBezTo>
                  <a:pt x="71214" y="39374"/>
                  <a:pt x="71328" y="39393"/>
                  <a:pt x="71252" y="39450"/>
                </a:cubicBezTo>
                <a:cubicBezTo>
                  <a:pt x="71081" y="39374"/>
                  <a:pt x="71119" y="39317"/>
                  <a:pt x="70891" y="39260"/>
                </a:cubicBezTo>
                <a:cubicBezTo>
                  <a:pt x="70948" y="39374"/>
                  <a:pt x="70796" y="39412"/>
                  <a:pt x="70682" y="39450"/>
                </a:cubicBezTo>
                <a:cubicBezTo>
                  <a:pt x="70682" y="39412"/>
                  <a:pt x="70663" y="39355"/>
                  <a:pt x="70663" y="39298"/>
                </a:cubicBezTo>
                <a:cubicBezTo>
                  <a:pt x="70263" y="39469"/>
                  <a:pt x="69883" y="39640"/>
                  <a:pt x="69464" y="39621"/>
                </a:cubicBezTo>
                <a:cubicBezTo>
                  <a:pt x="69655" y="40039"/>
                  <a:pt x="70149" y="39374"/>
                  <a:pt x="70301" y="39697"/>
                </a:cubicBezTo>
                <a:cubicBezTo>
                  <a:pt x="69921" y="39697"/>
                  <a:pt x="69331" y="40154"/>
                  <a:pt x="68951" y="39830"/>
                </a:cubicBezTo>
                <a:cubicBezTo>
                  <a:pt x="68837" y="39868"/>
                  <a:pt x="68723" y="39887"/>
                  <a:pt x="68589" y="39906"/>
                </a:cubicBezTo>
                <a:cubicBezTo>
                  <a:pt x="68551" y="40134"/>
                  <a:pt x="68856" y="39868"/>
                  <a:pt x="68818" y="40077"/>
                </a:cubicBezTo>
                <a:cubicBezTo>
                  <a:pt x="68114" y="40287"/>
                  <a:pt x="67848" y="40173"/>
                  <a:pt x="67334" y="40458"/>
                </a:cubicBezTo>
                <a:cubicBezTo>
                  <a:pt x="67448" y="40572"/>
                  <a:pt x="67543" y="40344"/>
                  <a:pt x="67581" y="40458"/>
                </a:cubicBezTo>
                <a:cubicBezTo>
                  <a:pt x="67505" y="40496"/>
                  <a:pt x="67486" y="40553"/>
                  <a:pt x="67353" y="40553"/>
                </a:cubicBezTo>
                <a:cubicBezTo>
                  <a:pt x="67334" y="40420"/>
                  <a:pt x="67239" y="40477"/>
                  <a:pt x="67315" y="40344"/>
                </a:cubicBezTo>
                <a:cubicBezTo>
                  <a:pt x="67106" y="40363"/>
                  <a:pt x="67258" y="40572"/>
                  <a:pt x="67125" y="40610"/>
                </a:cubicBezTo>
                <a:cubicBezTo>
                  <a:pt x="67106" y="40534"/>
                  <a:pt x="67125" y="40496"/>
                  <a:pt x="67144" y="40439"/>
                </a:cubicBezTo>
                <a:cubicBezTo>
                  <a:pt x="67049" y="40477"/>
                  <a:pt x="66954" y="40477"/>
                  <a:pt x="66897" y="40439"/>
                </a:cubicBezTo>
                <a:cubicBezTo>
                  <a:pt x="66802" y="40496"/>
                  <a:pt x="66954" y="40686"/>
                  <a:pt x="66821" y="40724"/>
                </a:cubicBezTo>
                <a:cubicBezTo>
                  <a:pt x="66687" y="40705"/>
                  <a:pt x="66611" y="40553"/>
                  <a:pt x="66478" y="40534"/>
                </a:cubicBezTo>
                <a:cubicBezTo>
                  <a:pt x="66535" y="40667"/>
                  <a:pt x="66193" y="40838"/>
                  <a:pt x="66155" y="40762"/>
                </a:cubicBezTo>
                <a:cubicBezTo>
                  <a:pt x="66136" y="40705"/>
                  <a:pt x="66212" y="40667"/>
                  <a:pt x="66136" y="40667"/>
                </a:cubicBezTo>
                <a:cubicBezTo>
                  <a:pt x="65850" y="40686"/>
                  <a:pt x="65470" y="40933"/>
                  <a:pt x="65299" y="40838"/>
                </a:cubicBezTo>
                <a:close/>
                <a:moveTo>
                  <a:pt x="83863" y="36483"/>
                </a:moveTo>
                <a:cubicBezTo>
                  <a:pt x="83369" y="36521"/>
                  <a:pt x="82798" y="36768"/>
                  <a:pt x="82304" y="36825"/>
                </a:cubicBezTo>
                <a:cubicBezTo>
                  <a:pt x="82304" y="36825"/>
                  <a:pt x="82246" y="36730"/>
                  <a:pt x="82227" y="36730"/>
                </a:cubicBezTo>
                <a:cubicBezTo>
                  <a:pt x="81333" y="36863"/>
                  <a:pt x="80306" y="37357"/>
                  <a:pt x="79584" y="37205"/>
                </a:cubicBezTo>
                <a:cubicBezTo>
                  <a:pt x="79526" y="37072"/>
                  <a:pt x="79831" y="37281"/>
                  <a:pt x="79736" y="37053"/>
                </a:cubicBezTo>
                <a:cubicBezTo>
                  <a:pt x="79603" y="36977"/>
                  <a:pt x="79584" y="37129"/>
                  <a:pt x="79374" y="37129"/>
                </a:cubicBezTo>
                <a:cubicBezTo>
                  <a:pt x="79374" y="37224"/>
                  <a:pt x="79622" y="37357"/>
                  <a:pt x="79374" y="37395"/>
                </a:cubicBezTo>
                <a:cubicBezTo>
                  <a:pt x="79222" y="37357"/>
                  <a:pt x="79393" y="37262"/>
                  <a:pt x="79260" y="37167"/>
                </a:cubicBezTo>
                <a:lnTo>
                  <a:pt x="78956" y="37224"/>
                </a:lnTo>
                <a:cubicBezTo>
                  <a:pt x="78956" y="37281"/>
                  <a:pt x="78994" y="37357"/>
                  <a:pt x="78937" y="37395"/>
                </a:cubicBezTo>
                <a:cubicBezTo>
                  <a:pt x="78937" y="37129"/>
                  <a:pt x="78480" y="37338"/>
                  <a:pt x="78556" y="37415"/>
                </a:cubicBezTo>
                <a:cubicBezTo>
                  <a:pt x="78556" y="37567"/>
                  <a:pt x="78842" y="37319"/>
                  <a:pt x="78823" y="37472"/>
                </a:cubicBezTo>
                <a:cubicBezTo>
                  <a:pt x="78823" y="37529"/>
                  <a:pt x="78766" y="37567"/>
                  <a:pt x="78728" y="37586"/>
                </a:cubicBezTo>
                <a:cubicBezTo>
                  <a:pt x="78556" y="37605"/>
                  <a:pt x="78556" y="37376"/>
                  <a:pt x="78366" y="37395"/>
                </a:cubicBezTo>
                <a:cubicBezTo>
                  <a:pt x="78594" y="37662"/>
                  <a:pt x="77834" y="37738"/>
                  <a:pt x="77510" y="37757"/>
                </a:cubicBezTo>
                <a:cubicBezTo>
                  <a:pt x="77472" y="37871"/>
                  <a:pt x="77605" y="38004"/>
                  <a:pt x="77320" y="38061"/>
                </a:cubicBezTo>
                <a:cubicBezTo>
                  <a:pt x="77301" y="37966"/>
                  <a:pt x="77472" y="37966"/>
                  <a:pt x="77396" y="37833"/>
                </a:cubicBezTo>
                <a:cubicBezTo>
                  <a:pt x="77358" y="37833"/>
                  <a:pt x="77282" y="37852"/>
                  <a:pt x="77263" y="37795"/>
                </a:cubicBezTo>
                <a:cubicBezTo>
                  <a:pt x="77073" y="38004"/>
                  <a:pt x="76749" y="37947"/>
                  <a:pt x="76578" y="38118"/>
                </a:cubicBezTo>
                <a:cubicBezTo>
                  <a:pt x="76635" y="38308"/>
                  <a:pt x="76902" y="37947"/>
                  <a:pt x="76978" y="38194"/>
                </a:cubicBezTo>
                <a:cubicBezTo>
                  <a:pt x="76845" y="38118"/>
                  <a:pt x="76445" y="38461"/>
                  <a:pt x="76540" y="38175"/>
                </a:cubicBezTo>
                <a:cubicBezTo>
                  <a:pt x="76293" y="38232"/>
                  <a:pt x="75874" y="38175"/>
                  <a:pt x="75703" y="38366"/>
                </a:cubicBezTo>
                <a:cubicBezTo>
                  <a:pt x="78480" y="38385"/>
                  <a:pt x="80744" y="37148"/>
                  <a:pt x="83445" y="36844"/>
                </a:cubicBezTo>
                <a:cubicBezTo>
                  <a:pt x="84396" y="36216"/>
                  <a:pt x="85765" y="36463"/>
                  <a:pt x="86279" y="35798"/>
                </a:cubicBezTo>
                <a:cubicBezTo>
                  <a:pt x="86431" y="35798"/>
                  <a:pt x="86716" y="35722"/>
                  <a:pt x="86869" y="35608"/>
                </a:cubicBezTo>
                <a:cubicBezTo>
                  <a:pt x="86697" y="35550"/>
                  <a:pt x="86374" y="35741"/>
                  <a:pt x="86127" y="35665"/>
                </a:cubicBezTo>
                <a:cubicBezTo>
                  <a:pt x="86241" y="35608"/>
                  <a:pt x="86526" y="35646"/>
                  <a:pt x="86526" y="35512"/>
                </a:cubicBezTo>
                <a:cubicBezTo>
                  <a:pt x="86298" y="35474"/>
                  <a:pt x="86032" y="35589"/>
                  <a:pt x="85746" y="35627"/>
                </a:cubicBezTo>
                <a:cubicBezTo>
                  <a:pt x="85841" y="35684"/>
                  <a:pt x="86051" y="35589"/>
                  <a:pt x="86070" y="35722"/>
                </a:cubicBezTo>
                <a:cubicBezTo>
                  <a:pt x="85727" y="35817"/>
                  <a:pt x="85423" y="35893"/>
                  <a:pt x="85119" y="35931"/>
                </a:cubicBezTo>
                <a:cubicBezTo>
                  <a:pt x="85138" y="36197"/>
                  <a:pt x="85328" y="35893"/>
                  <a:pt x="85347" y="36102"/>
                </a:cubicBezTo>
                <a:cubicBezTo>
                  <a:pt x="84852" y="36178"/>
                  <a:pt x="84510" y="36406"/>
                  <a:pt x="83882" y="36311"/>
                </a:cubicBezTo>
                <a:cubicBezTo>
                  <a:pt x="83768" y="36406"/>
                  <a:pt x="83996" y="36406"/>
                  <a:pt x="83863" y="36463"/>
                </a:cubicBezTo>
                <a:close/>
                <a:moveTo>
                  <a:pt x="22293" y="49474"/>
                </a:moveTo>
                <a:cubicBezTo>
                  <a:pt x="22293" y="49645"/>
                  <a:pt x="22502" y="49550"/>
                  <a:pt x="22616" y="49569"/>
                </a:cubicBezTo>
                <a:cubicBezTo>
                  <a:pt x="22578" y="49474"/>
                  <a:pt x="22673" y="49436"/>
                  <a:pt x="22635" y="49360"/>
                </a:cubicBezTo>
                <a:cubicBezTo>
                  <a:pt x="22502" y="49379"/>
                  <a:pt x="22483" y="49474"/>
                  <a:pt x="22293" y="49474"/>
                </a:cubicBezTo>
                <a:close/>
                <a:moveTo>
                  <a:pt x="39602" y="45670"/>
                </a:moveTo>
                <a:cubicBezTo>
                  <a:pt x="39221" y="45898"/>
                  <a:pt x="38784" y="45822"/>
                  <a:pt x="38518" y="46107"/>
                </a:cubicBezTo>
                <a:cubicBezTo>
                  <a:pt x="38860" y="46145"/>
                  <a:pt x="39297" y="45803"/>
                  <a:pt x="39659" y="45860"/>
                </a:cubicBezTo>
                <a:cubicBezTo>
                  <a:pt x="39621" y="45727"/>
                  <a:pt x="39526" y="45784"/>
                  <a:pt x="39602" y="45670"/>
                </a:cubicBezTo>
                <a:close/>
                <a:moveTo>
                  <a:pt x="15788" y="51528"/>
                </a:moveTo>
                <a:cubicBezTo>
                  <a:pt x="15959" y="51585"/>
                  <a:pt x="16377" y="51319"/>
                  <a:pt x="16644" y="51414"/>
                </a:cubicBezTo>
                <a:cubicBezTo>
                  <a:pt x="16491" y="51224"/>
                  <a:pt x="16891" y="51338"/>
                  <a:pt x="16853" y="51205"/>
                </a:cubicBezTo>
                <a:cubicBezTo>
                  <a:pt x="16415" y="51090"/>
                  <a:pt x="16377" y="51319"/>
                  <a:pt x="15788" y="51528"/>
                </a:cubicBezTo>
                <a:close/>
                <a:moveTo>
                  <a:pt x="16872" y="51300"/>
                </a:moveTo>
                <a:cubicBezTo>
                  <a:pt x="17233" y="51205"/>
                  <a:pt x="17385" y="51014"/>
                  <a:pt x="17766" y="51109"/>
                </a:cubicBezTo>
                <a:cubicBezTo>
                  <a:pt x="17842" y="50881"/>
                  <a:pt x="17652" y="51052"/>
                  <a:pt x="17633" y="50805"/>
                </a:cubicBezTo>
                <a:cubicBezTo>
                  <a:pt x="18203" y="50653"/>
                  <a:pt x="18584" y="50349"/>
                  <a:pt x="19040" y="50349"/>
                </a:cubicBezTo>
                <a:cubicBezTo>
                  <a:pt x="18546" y="50120"/>
                  <a:pt x="16872" y="50748"/>
                  <a:pt x="16434" y="51014"/>
                </a:cubicBezTo>
                <a:cubicBezTo>
                  <a:pt x="16206" y="50805"/>
                  <a:pt x="16035" y="51167"/>
                  <a:pt x="15807" y="50995"/>
                </a:cubicBezTo>
                <a:cubicBezTo>
                  <a:pt x="15788" y="51167"/>
                  <a:pt x="15521" y="51186"/>
                  <a:pt x="15502" y="51338"/>
                </a:cubicBezTo>
                <a:cubicBezTo>
                  <a:pt x="16111" y="51262"/>
                  <a:pt x="17271" y="50729"/>
                  <a:pt x="17595" y="50881"/>
                </a:cubicBezTo>
                <a:cubicBezTo>
                  <a:pt x="17519" y="51128"/>
                  <a:pt x="16910" y="50938"/>
                  <a:pt x="16834" y="51205"/>
                </a:cubicBezTo>
                <a:cubicBezTo>
                  <a:pt x="16910" y="51205"/>
                  <a:pt x="16891" y="51243"/>
                  <a:pt x="16872" y="51300"/>
                </a:cubicBezTo>
                <a:close/>
                <a:moveTo>
                  <a:pt x="54590" y="42569"/>
                </a:moveTo>
                <a:cubicBezTo>
                  <a:pt x="54704" y="42512"/>
                  <a:pt x="55066" y="42569"/>
                  <a:pt x="54971" y="42379"/>
                </a:cubicBezTo>
                <a:cubicBezTo>
                  <a:pt x="54818" y="42436"/>
                  <a:pt x="54666" y="42474"/>
                  <a:pt x="54590" y="42569"/>
                </a:cubicBezTo>
                <a:close/>
                <a:moveTo>
                  <a:pt x="36863" y="46525"/>
                </a:moveTo>
                <a:cubicBezTo>
                  <a:pt x="37376" y="46392"/>
                  <a:pt x="38232" y="46297"/>
                  <a:pt x="38441" y="46069"/>
                </a:cubicBezTo>
                <a:cubicBezTo>
                  <a:pt x="37966" y="46183"/>
                  <a:pt x="37224" y="46297"/>
                  <a:pt x="36863" y="46525"/>
                </a:cubicBezTo>
                <a:close/>
                <a:moveTo>
                  <a:pt x="50596" y="43539"/>
                </a:moveTo>
                <a:cubicBezTo>
                  <a:pt x="50938" y="43520"/>
                  <a:pt x="51300" y="43425"/>
                  <a:pt x="51604" y="43273"/>
                </a:cubicBezTo>
                <a:cubicBezTo>
                  <a:pt x="51242" y="43273"/>
                  <a:pt x="50938" y="43387"/>
                  <a:pt x="50596" y="43539"/>
                </a:cubicBezTo>
                <a:close/>
                <a:moveTo>
                  <a:pt x="86945" y="35646"/>
                </a:moveTo>
                <a:cubicBezTo>
                  <a:pt x="87192" y="35646"/>
                  <a:pt x="87401" y="35608"/>
                  <a:pt x="87591" y="35455"/>
                </a:cubicBezTo>
                <a:cubicBezTo>
                  <a:pt x="87363" y="35512"/>
                  <a:pt x="87040" y="35436"/>
                  <a:pt x="86945" y="35646"/>
                </a:cubicBezTo>
                <a:close/>
                <a:moveTo>
                  <a:pt x="20258" y="50235"/>
                </a:moveTo>
                <a:cubicBezTo>
                  <a:pt x="20200" y="50139"/>
                  <a:pt x="20714" y="50292"/>
                  <a:pt x="20600" y="50063"/>
                </a:cubicBezTo>
                <a:cubicBezTo>
                  <a:pt x="20429" y="50139"/>
                  <a:pt x="20143" y="50120"/>
                  <a:pt x="20258" y="50235"/>
                </a:cubicBezTo>
                <a:close/>
                <a:moveTo>
                  <a:pt x="123160" y="28113"/>
                </a:moveTo>
                <a:cubicBezTo>
                  <a:pt x="123579" y="27999"/>
                  <a:pt x="123845" y="27714"/>
                  <a:pt x="124130" y="27676"/>
                </a:cubicBezTo>
                <a:cubicBezTo>
                  <a:pt x="123788" y="27638"/>
                  <a:pt x="123331" y="27904"/>
                  <a:pt x="123160" y="28113"/>
                </a:cubicBezTo>
                <a:close/>
                <a:moveTo>
                  <a:pt x="62807" y="41276"/>
                </a:moveTo>
                <a:cubicBezTo>
                  <a:pt x="62579" y="41371"/>
                  <a:pt x="62465" y="41390"/>
                  <a:pt x="62218" y="41390"/>
                </a:cubicBezTo>
                <a:cubicBezTo>
                  <a:pt x="62122" y="41466"/>
                  <a:pt x="62294" y="41656"/>
                  <a:pt x="62084" y="41637"/>
                </a:cubicBezTo>
                <a:cubicBezTo>
                  <a:pt x="62141" y="41561"/>
                  <a:pt x="62122" y="41504"/>
                  <a:pt x="61989" y="41504"/>
                </a:cubicBezTo>
                <a:cubicBezTo>
                  <a:pt x="60620" y="41884"/>
                  <a:pt x="59231" y="41618"/>
                  <a:pt x="57519" y="42265"/>
                </a:cubicBezTo>
                <a:cubicBezTo>
                  <a:pt x="57614" y="42379"/>
                  <a:pt x="57291" y="42512"/>
                  <a:pt x="57576" y="42474"/>
                </a:cubicBezTo>
                <a:cubicBezTo>
                  <a:pt x="57443" y="42303"/>
                  <a:pt x="58166" y="42246"/>
                  <a:pt x="58223" y="42265"/>
                </a:cubicBezTo>
                <a:cubicBezTo>
                  <a:pt x="58166" y="42436"/>
                  <a:pt x="57957" y="42550"/>
                  <a:pt x="57767" y="42531"/>
                </a:cubicBezTo>
                <a:cubicBezTo>
                  <a:pt x="57767" y="42778"/>
                  <a:pt x="58223" y="42417"/>
                  <a:pt x="58280" y="42569"/>
                </a:cubicBezTo>
                <a:cubicBezTo>
                  <a:pt x="58033" y="42721"/>
                  <a:pt x="57862" y="42626"/>
                  <a:pt x="57710" y="42816"/>
                </a:cubicBezTo>
                <a:cubicBezTo>
                  <a:pt x="58756" y="42645"/>
                  <a:pt x="60068" y="42170"/>
                  <a:pt x="61228" y="41999"/>
                </a:cubicBezTo>
                <a:cubicBezTo>
                  <a:pt x="61228" y="41922"/>
                  <a:pt x="61266" y="41865"/>
                  <a:pt x="61305" y="41808"/>
                </a:cubicBezTo>
                <a:cubicBezTo>
                  <a:pt x="61628" y="41922"/>
                  <a:pt x="62103" y="41694"/>
                  <a:pt x="62408" y="41675"/>
                </a:cubicBezTo>
                <a:cubicBezTo>
                  <a:pt x="62446" y="41580"/>
                  <a:pt x="62179" y="41542"/>
                  <a:pt x="62351" y="41485"/>
                </a:cubicBezTo>
                <a:cubicBezTo>
                  <a:pt x="62636" y="41409"/>
                  <a:pt x="62541" y="41542"/>
                  <a:pt x="62807" y="41542"/>
                </a:cubicBezTo>
                <a:cubicBezTo>
                  <a:pt x="62864" y="41257"/>
                  <a:pt x="62655" y="41542"/>
                  <a:pt x="62807" y="41276"/>
                </a:cubicBezTo>
                <a:close/>
                <a:moveTo>
                  <a:pt x="62560" y="41542"/>
                </a:moveTo>
                <a:cubicBezTo>
                  <a:pt x="62579" y="41599"/>
                  <a:pt x="62579" y="41637"/>
                  <a:pt x="62598" y="41694"/>
                </a:cubicBezTo>
                <a:cubicBezTo>
                  <a:pt x="62522" y="41694"/>
                  <a:pt x="62237" y="41789"/>
                  <a:pt x="62427" y="41789"/>
                </a:cubicBezTo>
                <a:cubicBezTo>
                  <a:pt x="62541" y="41732"/>
                  <a:pt x="62826" y="41770"/>
                  <a:pt x="62826" y="41637"/>
                </a:cubicBezTo>
                <a:cubicBezTo>
                  <a:pt x="62522" y="41751"/>
                  <a:pt x="62788" y="41523"/>
                  <a:pt x="62560" y="41542"/>
                </a:cubicBezTo>
                <a:close/>
                <a:moveTo>
                  <a:pt x="13049" y="52137"/>
                </a:moveTo>
                <a:cubicBezTo>
                  <a:pt x="13125" y="52099"/>
                  <a:pt x="13277" y="52099"/>
                  <a:pt x="13277" y="52041"/>
                </a:cubicBezTo>
                <a:cubicBezTo>
                  <a:pt x="13201" y="52041"/>
                  <a:pt x="13106" y="52080"/>
                  <a:pt x="13087" y="52022"/>
                </a:cubicBezTo>
                <a:cubicBezTo>
                  <a:pt x="13220" y="52003"/>
                  <a:pt x="12839" y="51775"/>
                  <a:pt x="12820" y="51965"/>
                </a:cubicBezTo>
                <a:cubicBezTo>
                  <a:pt x="12954" y="51965"/>
                  <a:pt x="12973" y="52080"/>
                  <a:pt x="13049" y="52137"/>
                </a:cubicBezTo>
                <a:close/>
                <a:moveTo>
                  <a:pt x="18032" y="50900"/>
                </a:moveTo>
                <a:cubicBezTo>
                  <a:pt x="18184" y="50824"/>
                  <a:pt x="18527" y="50862"/>
                  <a:pt x="18565" y="50729"/>
                </a:cubicBezTo>
                <a:cubicBezTo>
                  <a:pt x="18336" y="50691"/>
                  <a:pt x="18051" y="50748"/>
                  <a:pt x="18032" y="50900"/>
                </a:cubicBezTo>
                <a:close/>
                <a:moveTo>
                  <a:pt x="19097" y="50881"/>
                </a:moveTo>
                <a:cubicBezTo>
                  <a:pt x="19154" y="51014"/>
                  <a:pt x="18888" y="50976"/>
                  <a:pt x="18888" y="51090"/>
                </a:cubicBezTo>
                <a:cubicBezTo>
                  <a:pt x="18983" y="51052"/>
                  <a:pt x="19040" y="51090"/>
                  <a:pt x="19097" y="51148"/>
                </a:cubicBezTo>
                <a:cubicBezTo>
                  <a:pt x="18850" y="51033"/>
                  <a:pt x="18451" y="51471"/>
                  <a:pt x="18298" y="51262"/>
                </a:cubicBezTo>
                <a:cubicBezTo>
                  <a:pt x="18298" y="51414"/>
                  <a:pt x="17899" y="51585"/>
                  <a:pt x="17728" y="51490"/>
                </a:cubicBezTo>
                <a:cubicBezTo>
                  <a:pt x="17785" y="51471"/>
                  <a:pt x="17804" y="51414"/>
                  <a:pt x="17823" y="51376"/>
                </a:cubicBezTo>
                <a:cubicBezTo>
                  <a:pt x="17461" y="51509"/>
                  <a:pt x="16986" y="51452"/>
                  <a:pt x="17138" y="51680"/>
                </a:cubicBezTo>
                <a:cubicBezTo>
                  <a:pt x="17138" y="51585"/>
                  <a:pt x="17538" y="51509"/>
                  <a:pt x="17557" y="51585"/>
                </a:cubicBezTo>
                <a:cubicBezTo>
                  <a:pt x="17309" y="51756"/>
                  <a:pt x="16815" y="51756"/>
                  <a:pt x="16529" y="52080"/>
                </a:cubicBezTo>
                <a:cubicBezTo>
                  <a:pt x="17804" y="51756"/>
                  <a:pt x="18070" y="51471"/>
                  <a:pt x="19249" y="51281"/>
                </a:cubicBezTo>
                <a:cubicBezTo>
                  <a:pt x="19021" y="51281"/>
                  <a:pt x="19211" y="51414"/>
                  <a:pt x="19268" y="51433"/>
                </a:cubicBezTo>
                <a:cubicBezTo>
                  <a:pt x="19440" y="51052"/>
                  <a:pt x="20296" y="51186"/>
                  <a:pt x="20410" y="50862"/>
                </a:cubicBezTo>
                <a:cubicBezTo>
                  <a:pt x="20410" y="50919"/>
                  <a:pt x="20429" y="50957"/>
                  <a:pt x="20429" y="51014"/>
                </a:cubicBezTo>
                <a:cubicBezTo>
                  <a:pt x="20790" y="50729"/>
                  <a:pt x="20999" y="50862"/>
                  <a:pt x="21399" y="50539"/>
                </a:cubicBezTo>
                <a:cubicBezTo>
                  <a:pt x="21418" y="50596"/>
                  <a:pt x="21342" y="50615"/>
                  <a:pt x="21380" y="50710"/>
                </a:cubicBezTo>
                <a:cubicBezTo>
                  <a:pt x="21532" y="50615"/>
                  <a:pt x="21551" y="50444"/>
                  <a:pt x="21798" y="50387"/>
                </a:cubicBezTo>
                <a:cubicBezTo>
                  <a:pt x="21817" y="50482"/>
                  <a:pt x="21874" y="50520"/>
                  <a:pt x="21950" y="50520"/>
                </a:cubicBezTo>
                <a:cubicBezTo>
                  <a:pt x="22141" y="50139"/>
                  <a:pt x="22882" y="50215"/>
                  <a:pt x="23320" y="49854"/>
                </a:cubicBezTo>
                <a:cubicBezTo>
                  <a:pt x="23054" y="49626"/>
                  <a:pt x="22730" y="50006"/>
                  <a:pt x="22426" y="50101"/>
                </a:cubicBezTo>
                <a:cubicBezTo>
                  <a:pt x="22274" y="50139"/>
                  <a:pt x="21722" y="50044"/>
                  <a:pt x="21665" y="50368"/>
                </a:cubicBezTo>
                <a:cubicBezTo>
                  <a:pt x="21456" y="50273"/>
                  <a:pt x="20961" y="50368"/>
                  <a:pt x="20733" y="50672"/>
                </a:cubicBezTo>
                <a:cubicBezTo>
                  <a:pt x="20676" y="50520"/>
                  <a:pt x="20505" y="50501"/>
                  <a:pt x="20372" y="50444"/>
                </a:cubicBezTo>
                <a:cubicBezTo>
                  <a:pt x="20372" y="50539"/>
                  <a:pt x="20467" y="50539"/>
                  <a:pt x="20486" y="50634"/>
                </a:cubicBezTo>
                <a:cubicBezTo>
                  <a:pt x="20200" y="50558"/>
                  <a:pt x="20467" y="50767"/>
                  <a:pt x="20277" y="50843"/>
                </a:cubicBezTo>
                <a:cubicBezTo>
                  <a:pt x="20258" y="50710"/>
                  <a:pt x="20239" y="50577"/>
                  <a:pt x="20105" y="50596"/>
                </a:cubicBezTo>
                <a:cubicBezTo>
                  <a:pt x="19991" y="50710"/>
                  <a:pt x="19345" y="50976"/>
                  <a:pt x="19097" y="50881"/>
                </a:cubicBezTo>
                <a:close/>
                <a:moveTo>
                  <a:pt x="23434" y="49873"/>
                </a:moveTo>
                <a:cubicBezTo>
                  <a:pt x="23548" y="49835"/>
                  <a:pt x="23814" y="49873"/>
                  <a:pt x="23719" y="49702"/>
                </a:cubicBezTo>
                <a:cubicBezTo>
                  <a:pt x="23510" y="49835"/>
                  <a:pt x="23624" y="49702"/>
                  <a:pt x="23415" y="49721"/>
                </a:cubicBezTo>
                <a:cubicBezTo>
                  <a:pt x="23415" y="49778"/>
                  <a:pt x="23434" y="49835"/>
                  <a:pt x="23434" y="49873"/>
                </a:cubicBezTo>
                <a:close/>
                <a:moveTo>
                  <a:pt x="97102" y="33705"/>
                </a:moveTo>
                <a:cubicBezTo>
                  <a:pt x="96969" y="33782"/>
                  <a:pt x="96645" y="33744"/>
                  <a:pt x="96626" y="33877"/>
                </a:cubicBezTo>
                <a:cubicBezTo>
                  <a:pt x="96778" y="33877"/>
                  <a:pt x="97178" y="33972"/>
                  <a:pt x="97102" y="33705"/>
                </a:cubicBezTo>
                <a:close/>
                <a:moveTo>
                  <a:pt x="24043" y="49797"/>
                </a:moveTo>
                <a:cubicBezTo>
                  <a:pt x="24062" y="49702"/>
                  <a:pt x="24214" y="49664"/>
                  <a:pt x="24252" y="49588"/>
                </a:cubicBezTo>
                <a:cubicBezTo>
                  <a:pt x="24119" y="49626"/>
                  <a:pt x="23986" y="49645"/>
                  <a:pt x="23833" y="49683"/>
                </a:cubicBezTo>
                <a:cubicBezTo>
                  <a:pt x="23852" y="49797"/>
                  <a:pt x="23929" y="49835"/>
                  <a:pt x="24043" y="49797"/>
                </a:cubicBezTo>
                <a:close/>
                <a:moveTo>
                  <a:pt x="62921" y="41504"/>
                </a:moveTo>
                <a:cubicBezTo>
                  <a:pt x="63073" y="41447"/>
                  <a:pt x="63378" y="41485"/>
                  <a:pt x="63397" y="41352"/>
                </a:cubicBezTo>
                <a:cubicBezTo>
                  <a:pt x="63131" y="41485"/>
                  <a:pt x="63092" y="41200"/>
                  <a:pt x="62883" y="41314"/>
                </a:cubicBezTo>
                <a:cubicBezTo>
                  <a:pt x="63073" y="41295"/>
                  <a:pt x="62845" y="41428"/>
                  <a:pt x="62921" y="41504"/>
                </a:cubicBezTo>
                <a:close/>
                <a:moveTo>
                  <a:pt x="96132" y="34143"/>
                </a:moveTo>
                <a:cubicBezTo>
                  <a:pt x="96075" y="34143"/>
                  <a:pt x="96037" y="34105"/>
                  <a:pt x="96037" y="34048"/>
                </a:cubicBezTo>
                <a:cubicBezTo>
                  <a:pt x="95960" y="34181"/>
                  <a:pt x="95561" y="34086"/>
                  <a:pt x="95694" y="34181"/>
                </a:cubicBezTo>
                <a:cubicBezTo>
                  <a:pt x="95808" y="34162"/>
                  <a:pt x="96037" y="34333"/>
                  <a:pt x="96132" y="34143"/>
                </a:cubicBezTo>
                <a:close/>
                <a:moveTo>
                  <a:pt x="15578" y="51699"/>
                </a:moveTo>
                <a:cubicBezTo>
                  <a:pt x="15521" y="51889"/>
                  <a:pt x="15141" y="51661"/>
                  <a:pt x="15179" y="51889"/>
                </a:cubicBezTo>
                <a:cubicBezTo>
                  <a:pt x="15331" y="51908"/>
                  <a:pt x="15464" y="51946"/>
                  <a:pt x="15578" y="52003"/>
                </a:cubicBezTo>
                <a:cubicBezTo>
                  <a:pt x="15407" y="52061"/>
                  <a:pt x="15179" y="51965"/>
                  <a:pt x="15046" y="52137"/>
                </a:cubicBezTo>
                <a:cubicBezTo>
                  <a:pt x="15027" y="52061"/>
                  <a:pt x="15027" y="51984"/>
                  <a:pt x="15008" y="51927"/>
                </a:cubicBezTo>
                <a:cubicBezTo>
                  <a:pt x="14589" y="52080"/>
                  <a:pt x="14761" y="52061"/>
                  <a:pt x="14361" y="52118"/>
                </a:cubicBezTo>
                <a:cubicBezTo>
                  <a:pt x="14342" y="52289"/>
                  <a:pt x="14570" y="52156"/>
                  <a:pt x="14589" y="52289"/>
                </a:cubicBezTo>
                <a:cubicBezTo>
                  <a:pt x="14494" y="52308"/>
                  <a:pt x="14551" y="52384"/>
                  <a:pt x="14475" y="52422"/>
                </a:cubicBezTo>
                <a:cubicBezTo>
                  <a:pt x="14380" y="52403"/>
                  <a:pt x="14190" y="52536"/>
                  <a:pt x="14171" y="52422"/>
                </a:cubicBezTo>
                <a:cubicBezTo>
                  <a:pt x="14038" y="52251"/>
                  <a:pt x="14437" y="52365"/>
                  <a:pt x="14304" y="52175"/>
                </a:cubicBezTo>
                <a:cubicBezTo>
                  <a:pt x="14114" y="52270"/>
                  <a:pt x="14190" y="52251"/>
                  <a:pt x="14057" y="52175"/>
                </a:cubicBezTo>
                <a:cubicBezTo>
                  <a:pt x="14152" y="52403"/>
                  <a:pt x="13277" y="52327"/>
                  <a:pt x="13562" y="52498"/>
                </a:cubicBezTo>
                <a:cubicBezTo>
                  <a:pt x="13657" y="52346"/>
                  <a:pt x="13886" y="52517"/>
                  <a:pt x="14019" y="52346"/>
                </a:cubicBezTo>
                <a:cubicBezTo>
                  <a:pt x="14038" y="52403"/>
                  <a:pt x="14114" y="52403"/>
                  <a:pt x="14114" y="52498"/>
                </a:cubicBezTo>
                <a:cubicBezTo>
                  <a:pt x="14057" y="52498"/>
                  <a:pt x="14057" y="52536"/>
                  <a:pt x="14019" y="52574"/>
                </a:cubicBezTo>
                <a:cubicBezTo>
                  <a:pt x="13981" y="52517"/>
                  <a:pt x="13981" y="52422"/>
                  <a:pt x="13924" y="52422"/>
                </a:cubicBezTo>
                <a:cubicBezTo>
                  <a:pt x="13905" y="52498"/>
                  <a:pt x="13848" y="52536"/>
                  <a:pt x="13905" y="52650"/>
                </a:cubicBezTo>
                <a:cubicBezTo>
                  <a:pt x="14285" y="52536"/>
                  <a:pt x="14399" y="52555"/>
                  <a:pt x="14665" y="52422"/>
                </a:cubicBezTo>
                <a:cubicBezTo>
                  <a:pt x="14684" y="52346"/>
                  <a:pt x="14532" y="52175"/>
                  <a:pt x="14665" y="52156"/>
                </a:cubicBezTo>
                <a:cubicBezTo>
                  <a:pt x="14722" y="52156"/>
                  <a:pt x="14799" y="52137"/>
                  <a:pt x="14799" y="52194"/>
                </a:cubicBezTo>
                <a:cubicBezTo>
                  <a:pt x="14684" y="52232"/>
                  <a:pt x="14761" y="52308"/>
                  <a:pt x="14799" y="52403"/>
                </a:cubicBezTo>
                <a:cubicBezTo>
                  <a:pt x="14856" y="52289"/>
                  <a:pt x="15084" y="52365"/>
                  <a:pt x="15236" y="52460"/>
                </a:cubicBezTo>
                <a:cubicBezTo>
                  <a:pt x="15198" y="52346"/>
                  <a:pt x="15084" y="52327"/>
                  <a:pt x="15255" y="52251"/>
                </a:cubicBezTo>
                <a:cubicBezTo>
                  <a:pt x="15274" y="52308"/>
                  <a:pt x="15293" y="52365"/>
                  <a:pt x="15407" y="52327"/>
                </a:cubicBezTo>
                <a:cubicBezTo>
                  <a:pt x="15407" y="51965"/>
                  <a:pt x="15940" y="52175"/>
                  <a:pt x="16111" y="51889"/>
                </a:cubicBezTo>
                <a:cubicBezTo>
                  <a:pt x="15959" y="51927"/>
                  <a:pt x="15807" y="51965"/>
                  <a:pt x="15635" y="52003"/>
                </a:cubicBezTo>
                <a:cubicBezTo>
                  <a:pt x="15655" y="51832"/>
                  <a:pt x="15426" y="51965"/>
                  <a:pt x="15426" y="51832"/>
                </a:cubicBezTo>
                <a:cubicBezTo>
                  <a:pt x="15502" y="51946"/>
                  <a:pt x="15712" y="51680"/>
                  <a:pt x="15578" y="51699"/>
                </a:cubicBezTo>
                <a:close/>
                <a:moveTo>
                  <a:pt x="55636" y="43045"/>
                </a:moveTo>
                <a:cubicBezTo>
                  <a:pt x="55693" y="43197"/>
                  <a:pt x="55674" y="43311"/>
                  <a:pt x="55579" y="43387"/>
                </a:cubicBezTo>
                <a:cubicBezTo>
                  <a:pt x="55865" y="43387"/>
                  <a:pt x="56131" y="43216"/>
                  <a:pt x="56454" y="43140"/>
                </a:cubicBezTo>
                <a:cubicBezTo>
                  <a:pt x="56283" y="42816"/>
                  <a:pt x="55998" y="42912"/>
                  <a:pt x="55636" y="43045"/>
                </a:cubicBezTo>
                <a:close/>
                <a:moveTo>
                  <a:pt x="53525" y="43767"/>
                </a:moveTo>
                <a:cubicBezTo>
                  <a:pt x="53734" y="43996"/>
                  <a:pt x="53867" y="43710"/>
                  <a:pt x="53753" y="43672"/>
                </a:cubicBezTo>
                <a:cubicBezTo>
                  <a:pt x="54153" y="43901"/>
                  <a:pt x="54476" y="43577"/>
                  <a:pt x="54875" y="43577"/>
                </a:cubicBezTo>
                <a:cubicBezTo>
                  <a:pt x="54952" y="43539"/>
                  <a:pt x="54837" y="43387"/>
                  <a:pt x="54933" y="43349"/>
                </a:cubicBezTo>
                <a:cubicBezTo>
                  <a:pt x="55009" y="43615"/>
                  <a:pt x="55066" y="43444"/>
                  <a:pt x="55066" y="43387"/>
                </a:cubicBezTo>
                <a:cubicBezTo>
                  <a:pt x="55199" y="43368"/>
                  <a:pt x="55161" y="43577"/>
                  <a:pt x="55351" y="43482"/>
                </a:cubicBezTo>
                <a:cubicBezTo>
                  <a:pt x="55370" y="43311"/>
                  <a:pt x="55560" y="43368"/>
                  <a:pt x="55503" y="43064"/>
                </a:cubicBezTo>
                <a:cubicBezTo>
                  <a:pt x="51547" y="44072"/>
                  <a:pt x="46183" y="45670"/>
                  <a:pt x="42607" y="46468"/>
                </a:cubicBezTo>
                <a:cubicBezTo>
                  <a:pt x="42607" y="46373"/>
                  <a:pt x="42493" y="46354"/>
                  <a:pt x="42474" y="46449"/>
                </a:cubicBezTo>
                <a:cubicBezTo>
                  <a:pt x="42512" y="46449"/>
                  <a:pt x="42550" y="46468"/>
                  <a:pt x="42550" y="46525"/>
                </a:cubicBezTo>
                <a:cubicBezTo>
                  <a:pt x="40971" y="47020"/>
                  <a:pt x="38518" y="47610"/>
                  <a:pt x="36958" y="48123"/>
                </a:cubicBezTo>
                <a:cubicBezTo>
                  <a:pt x="36939" y="48066"/>
                  <a:pt x="36996" y="48047"/>
                  <a:pt x="36996" y="48009"/>
                </a:cubicBezTo>
                <a:cubicBezTo>
                  <a:pt x="36863" y="48104"/>
                  <a:pt x="36520" y="48085"/>
                  <a:pt x="36539" y="48256"/>
                </a:cubicBezTo>
                <a:cubicBezTo>
                  <a:pt x="39412" y="47648"/>
                  <a:pt x="42360" y="46697"/>
                  <a:pt x="45194" y="46069"/>
                </a:cubicBezTo>
                <a:cubicBezTo>
                  <a:pt x="45213" y="45993"/>
                  <a:pt x="45232" y="45936"/>
                  <a:pt x="45289" y="45879"/>
                </a:cubicBezTo>
                <a:cubicBezTo>
                  <a:pt x="46830" y="45593"/>
                  <a:pt x="47648" y="45460"/>
                  <a:pt x="48846" y="45004"/>
                </a:cubicBezTo>
                <a:cubicBezTo>
                  <a:pt x="48922" y="45061"/>
                  <a:pt x="49055" y="45042"/>
                  <a:pt x="49169" y="45042"/>
                </a:cubicBezTo>
                <a:cubicBezTo>
                  <a:pt x="49645" y="44680"/>
                  <a:pt x="50482" y="44776"/>
                  <a:pt x="50805" y="44471"/>
                </a:cubicBezTo>
                <a:cubicBezTo>
                  <a:pt x="51090" y="44738"/>
                  <a:pt x="51623" y="44300"/>
                  <a:pt x="51851" y="44357"/>
                </a:cubicBezTo>
                <a:cubicBezTo>
                  <a:pt x="51851" y="44110"/>
                  <a:pt x="51661" y="44433"/>
                  <a:pt x="51642" y="44281"/>
                </a:cubicBezTo>
                <a:cubicBezTo>
                  <a:pt x="52136" y="44110"/>
                  <a:pt x="52821" y="44376"/>
                  <a:pt x="53525" y="43767"/>
                </a:cubicBezTo>
                <a:close/>
                <a:moveTo>
                  <a:pt x="56968" y="42912"/>
                </a:moveTo>
                <a:cubicBezTo>
                  <a:pt x="56797" y="43007"/>
                  <a:pt x="56492" y="42950"/>
                  <a:pt x="56492" y="43026"/>
                </a:cubicBezTo>
                <a:cubicBezTo>
                  <a:pt x="56663" y="43026"/>
                  <a:pt x="56987" y="43197"/>
                  <a:pt x="56968" y="42912"/>
                </a:cubicBezTo>
                <a:close/>
                <a:moveTo>
                  <a:pt x="98890" y="33915"/>
                </a:moveTo>
                <a:cubicBezTo>
                  <a:pt x="98966" y="33953"/>
                  <a:pt x="99118" y="33934"/>
                  <a:pt x="99251" y="33896"/>
                </a:cubicBezTo>
                <a:cubicBezTo>
                  <a:pt x="99251" y="33858"/>
                  <a:pt x="99251" y="33820"/>
                  <a:pt x="99232" y="33782"/>
                </a:cubicBezTo>
                <a:cubicBezTo>
                  <a:pt x="99175" y="33801"/>
                  <a:pt x="99156" y="33763"/>
                  <a:pt x="99099" y="33763"/>
                </a:cubicBezTo>
                <a:cubicBezTo>
                  <a:pt x="99175" y="33896"/>
                  <a:pt x="98814" y="33782"/>
                  <a:pt x="98890" y="33915"/>
                </a:cubicBezTo>
                <a:close/>
                <a:moveTo>
                  <a:pt x="32925" y="48294"/>
                </a:moveTo>
                <a:cubicBezTo>
                  <a:pt x="32754" y="48294"/>
                  <a:pt x="32830" y="48428"/>
                  <a:pt x="32773" y="48485"/>
                </a:cubicBezTo>
                <a:cubicBezTo>
                  <a:pt x="32887" y="48599"/>
                  <a:pt x="33382" y="48428"/>
                  <a:pt x="33306" y="48370"/>
                </a:cubicBezTo>
                <a:cubicBezTo>
                  <a:pt x="33059" y="48409"/>
                  <a:pt x="32944" y="48466"/>
                  <a:pt x="32830" y="48428"/>
                </a:cubicBezTo>
                <a:cubicBezTo>
                  <a:pt x="32887" y="48409"/>
                  <a:pt x="32963" y="48390"/>
                  <a:pt x="32925" y="48294"/>
                </a:cubicBezTo>
                <a:close/>
                <a:moveTo>
                  <a:pt x="60658" y="42322"/>
                </a:moveTo>
                <a:cubicBezTo>
                  <a:pt x="60506" y="42360"/>
                  <a:pt x="60334" y="42398"/>
                  <a:pt x="60182" y="42436"/>
                </a:cubicBezTo>
                <a:cubicBezTo>
                  <a:pt x="60068" y="42436"/>
                  <a:pt x="59631" y="42569"/>
                  <a:pt x="59954" y="42531"/>
                </a:cubicBezTo>
                <a:cubicBezTo>
                  <a:pt x="60258" y="42436"/>
                  <a:pt x="60772" y="42436"/>
                  <a:pt x="60962" y="42265"/>
                </a:cubicBezTo>
                <a:cubicBezTo>
                  <a:pt x="60772" y="42265"/>
                  <a:pt x="60829" y="42246"/>
                  <a:pt x="60658" y="42322"/>
                </a:cubicBezTo>
                <a:close/>
                <a:moveTo>
                  <a:pt x="61209" y="42265"/>
                </a:moveTo>
                <a:cubicBezTo>
                  <a:pt x="61381" y="42189"/>
                  <a:pt x="62027" y="42151"/>
                  <a:pt x="61780" y="42018"/>
                </a:cubicBezTo>
                <a:cubicBezTo>
                  <a:pt x="61685" y="42246"/>
                  <a:pt x="61171" y="42056"/>
                  <a:pt x="61209" y="42265"/>
                </a:cubicBezTo>
                <a:close/>
                <a:moveTo>
                  <a:pt x="62864" y="41789"/>
                </a:moveTo>
                <a:cubicBezTo>
                  <a:pt x="62693" y="41865"/>
                  <a:pt x="62332" y="41846"/>
                  <a:pt x="62275" y="41980"/>
                </a:cubicBezTo>
                <a:cubicBezTo>
                  <a:pt x="62446" y="41903"/>
                  <a:pt x="62807" y="41922"/>
                  <a:pt x="62864" y="41789"/>
                </a:cubicBezTo>
                <a:close/>
                <a:moveTo>
                  <a:pt x="16244" y="52194"/>
                </a:moveTo>
                <a:cubicBezTo>
                  <a:pt x="16244" y="52099"/>
                  <a:pt x="16320" y="52194"/>
                  <a:pt x="16415" y="52156"/>
                </a:cubicBezTo>
                <a:cubicBezTo>
                  <a:pt x="16396" y="52061"/>
                  <a:pt x="16396" y="51984"/>
                  <a:pt x="16434" y="51927"/>
                </a:cubicBezTo>
                <a:cubicBezTo>
                  <a:pt x="16358" y="51946"/>
                  <a:pt x="16282" y="51965"/>
                  <a:pt x="16187" y="51984"/>
                </a:cubicBezTo>
                <a:cubicBezTo>
                  <a:pt x="16263" y="52061"/>
                  <a:pt x="16054" y="52194"/>
                  <a:pt x="16244" y="52194"/>
                </a:cubicBezTo>
                <a:close/>
                <a:moveTo>
                  <a:pt x="32317" y="48694"/>
                </a:moveTo>
                <a:cubicBezTo>
                  <a:pt x="32298" y="48618"/>
                  <a:pt x="32317" y="48580"/>
                  <a:pt x="32336" y="48523"/>
                </a:cubicBezTo>
                <a:cubicBezTo>
                  <a:pt x="32184" y="48561"/>
                  <a:pt x="32241" y="48637"/>
                  <a:pt x="32108" y="48580"/>
                </a:cubicBezTo>
                <a:cubicBezTo>
                  <a:pt x="32184" y="48732"/>
                  <a:pt x="32108" y="48827"/>
                  <a:pt x="32127" y="48960"/>
                </a:cubicBezTo>
                <a:cubicBezTo>
                  <a:pt x="32431" y="48884"/>
                  <a:pt x="32830" y="48846"/>
                  <a:pt x="32792" y="48599"/>
                </a:cubicBezTo>
                <a:cubicBezTo>
                  <a:pt x="32545" y="48808"/>
                  <a:pt x="32678" y="48428"/>
                  <a:pt x="32450" y="48447"/>
                </a:cubicBezTo>
                <a:cubicBezTo>
                  <a:pt x="32412" y="48542"/>
                  <a:pt x="32431" y="48656"/>
                  <a:pt x="32317" y="48694"/>
                </a:cubicBezTo>
                <a:close/>
                <a:moveTo>
                  <a:pt x="58889" y="42816"/>
                </a:moveTo>
                <a:cubicBezTo>
                  <a:pt x="59022" y="42759"/>
                  <a:pt x="59345" y="42778"/>
                  <a:pt x="59364" y="42664"/>
                </a:cubicBezTo>
                <a:cubicBezTo>
                  <a:pt x="59174" y="42702"/>
                  <a:pt x="58965" y="42626"/>
                  <a:pt x="58889" y="42816"/>
                </a:cubicBezTo>
                <a:close/>
                <a:moveTo>
                  <a:pt x="30947" y="48998"/>
                </a:moveTo>
                <a:cubicBezTo>
                  <a:pt x="31061" y="49036"/>
                  <a:pt x="31176" y="49093"/>
                  <a:pt x="31252" y="48922"/>
                </a:cubicBezTo>
                <a:cubicBezTo>
                  <a:pt x="30909" y="48960"/>
                  <a:pt x="31366" y="48884"/>
                  <a:pt x="31347" y="48808"/>
                </a:cubicBezTo>
                <a:cubicBezTo>
                  <a:pt x="31214" y="48732"/>
                  <a:pt x="30966" y="48865"/>
                  <a:pt x="30947" y="48998"/>
                </a:cubicBezTo>
                <a:close/>
                <a:moveTo>
                  <a:pt x="31366" y="48960"/>
                </a:moveTo>
                <a:cubicBezTo>
                  <a:pt x="31613" y="49074"/>
                  <a:pt x="31670" y="48694"/>
                  <a:pt x="31442" y="48713"/>
                </a:cubicBezTo>
                <a:cubicBezTo>
                  <a:pt x="31556" y="48865"/>
                  <a:pt x="31385" y="48865"/>
                  <a:pt x="31366" y="48960"/>
                </a:cubicBezTo>
                <a:close/>
                <a:moveTo>
                  <a:pt x="56511" y="43387"/>
                </a:moveTo>
                <a:cubicBezTo>
                  <a:pt x="56759" y="43406"/>
                  <a:pt x="57253" y="43140"/>
                  <a:pt x="57519" y="43159"/>
                </a:cubicBezTo>
                <a:cubicBezTo>
                  <a:pt x="57272" y="43007"/>
                  <a:pt x="56854" y="43273"/>
                  <a:pt x="56511" y="43387"/>
                </a:cubicBezTo>
                <a:close/>
                <a:moveTo>
                  <a:pt x="29863" y="49226"/>
                </a:moveTo>
                <a:lnTo>
                  <a:pt x="29559" y="49283"/>
                </a:lnTo>
                <a:cubicBezTo>
                  <a:pt x="29616" y="49417"/>
                  <a:pt x="29635" y="49550"/>
                  <a:pt x="29426" y="49531"/>
                </a:cubicBezTo>
                <a:cubicBezTo>
                  <a:pt x="29483" y="49455"/>
                  <a:pt x="29464" y="49322"/>
                  <a:pt x="29330" y="49341"/>
                </a:cubicBezTo>
                <a:cubicBezTo>
                  <a:pt x="29026" y="49493"/>
                  <a:pt x="28513" y="49550"/>
                  <a:pt x="28227" y="49797"/>
                </a:cubicBezTo>
                <a:cubicBezTo>
                  <a:pt x="28703" y="49778"/>
                  <a:pt x="29007" y="49379"/>
                  <a:pt x="29388" y="49607"/>
                </a:cubicBezTo>
                <a:cubicBezTo>
                  <a:pt x="28912" y="49645"/>
                  <a:pt x="28969" y="49835"/>
                  <a:pt x="28608" y="49816"/>
                </a:cubicBezTo>
                <a:cubicBezTo>
                  <a:pt x="28779" y="50025"/>
                  <a:pt x="28988" y="49835"/>
                  <a:pt x="29159" y="49759"/>
                </a:cubicBezTo>
                <a:cubicBezTo>
                  <a:pt x="29159" y="50082"/>
                  <a:pt x="29616" y="49740"/>
                  <a:pt x="29273" y="49721"/>
                </a:cubicBezTo>
                <a:cubicBezTo>
                  <a:pt x="29977" y="49455"/>
                  <a:pt x="31042" y="49398"/>
                  <a:pt x="31575" y="49017"/>
                </a:cubicBezTo>
                <a:cubicBezTo>
                  <a:pt x="31156" y="49131"/>
                  <a:pt x="31004" y="49169"/>
                  <a:pt x="30719" y="49150"/>
                </a:cubicBezTo>
                <a:cubicBezTo>
                  <a:pt x="30947" y="49150"/>
                  <a:pt x="30795" y="48960"/>
                  <a:pt x="30738" y="48922"/>
                </a:cubicBezTo>
                <a:cubicBezTo>
                  <a:pt x="30510" y="49207"/>
                  <a:pt x="30186" y="49055"/>
                  <a:pt x="30053" y="49245"/>
                </a:cubicBezTo>
                <a:cubicBezTo>
                  <a:pt x="30091" y="49245"/>
                  <a:pt x="30129" y="49264"/>
                  <a:pt x="30129" y="49322"/>
                </a:cubicBezTo>
                <a:cubicBezTo>
                  <a:pt x="30282" y="49379"/>
                  <a:pt x="30320" y="49150"/>
                  <a:pt x="30377" y="49283"/>
                </a:cubicBezTo>
                <a:cubicBezTo>
                  <a:pt x="30148" y="49436"/>
                  <a:pt x="29806" y="49322"/>
                  <a:pt x="29863" y="49226"/>
                </a:cubicBezTo>
                <a:close/>
                <a:moveTo>
                  <a:pt x="25755" y="50501"/>
                </a:moveTo>
                <a:cubicBezTo>
                  <a:pt x="25755" y="50406"/>
                  <a:pt x="26230" y="50444"/>
                  <a:pt x="26211" y="50235"/>
                </a:cubicBezTo>
                <a:cubicBezTo>
                  <a:pt x="26135" y="50349"/>
                  <a:pt x="25507" y="50368"/>
                  <a:pt x="25755" y="50501"/>
                </a:cubicBezTo>
                <a:close/>
                <a:moveTo>
                  <a:pt x="26611" y="50957"/>
                </a:moveTo>
                <a:cubicBezTo>
                  <a:pt x="26553" y="50805"/>
                  <a:pt x="26877" y="50862"/>
                  <a:pt x="26877" y="50729"/>
                </a:cubicBezTo>
                <a:cubicBezTo>
                  <a:pt x="26515" y="50767"/>
                  <a:pt x="27124" y="50501"/>
                  <a:pt x="26763" y="50482"/>
                </a:cubicBezTo>
                <a:cubicBezTo>
                  <a:pt x="26934" y="50368"/>
                  <a:pt x="27257" y="50330"/>
                  <a:pt x="27524" y="50273"/>
                </a:cubicBezTo>
                <a:cubicBezTo>
                  <a:pt x="27428" y="50044"/>
                  <a:pt x="26477" y="50501"/>
                  <a:pt x="26287" y="50596"/>
                </a:cubicBezTo>
                <a:cubicBezTo>
                  <a:pt x="26401" y="50577"/>
                  <a:pt x="26534" y="50539"/>
                  <a:pt x="26649" y="50520"/>
                </a:cubicBezTo>
                <a:cubicBezTo>
                  <a:pt x="26553" y="50634"/>
                  <a:pt x="26668" y="50653"/>
                  <a:pt x="26706" y="50767"/>
                </a:cubicBezTo>
                <a:cubicBezTo>
                  <a:pt x="26439" y="50786"/>
                  <a:pt x="26572" y="50938"/>
                  <a:pt x="26611" y="50957"/>
                </a:cubicBezTo>
                <a:close/>
                <a:moveTo>
                  <a:pt x="29273" y="50006"/>
                </a:moveTo>
                <a:cubicBezTo>
                  <a:pt x="29635" y="50406"/>
                  <a:pt x="30167" y="49892"/>
                  <a:pt x="30681" y="49854"/>
                </a:cubicBezTo>
                <a:cubicBezTo>
                  <a:pt x="30681" y="49721"/>
                  <a:pt x="30871" y="49721"/>
                  <a:pt x="30814" y="49569"/>
                </a:cubicBezTo>
                <a:cubicBezTo>
                  <a:pt x="30719" y="49588"/>
                  <a:pt x="30624" y="49588"/>
                  <a:pt x="30567" y="49569"/>
                </a:cubicBezTo>
                <a:cubicBezTo>
                  <a:pt x="30396" y="49835"/>
                  <a:pt x="29882" y="49683"/>
                  <a:pt x="29273" y="50006"/>
                </a:cubicBezTo>
                <a:close/>
                <a:moveTo>
                  <a:pt x="33591" y="49055"/>
                </a:moveTo>
                <a:cubicBezTo>
                  <a:pt x="33724" y="48941"/>
                  <a:pt x="33876" y="49093"/>
                  <a:pt x="33915" y="48884"/>
                </a:cubicBezTo>
                <a:cubicBezTo>
                  <a:pt x="33857" y="48846"/>
                  <a:pt x="33534" y="48903"/>
                  <a:pt x="33591" y="49055"/>
                </a:cubicBezTo>
                <a:close/>
                <a:moveTo>
                  <a:pt x="19459" y="52289"/>
                </a:moveTo>
                <a:cubicBezTo>
                  <a:pt x="19744" y="52308"/>
                  <a:pt x="20029" y="52232"/>
                  <a:pt x="20410" y="52080"/>
                </a:cubicBezTo>
                <a:cubicBezTo>
                  <a:pt x="20391" y="51794"/>
                  <a:pt x="20162" y="52156"/>
                  <a:pt x="20010" y="52022"/>
                </a:cubicBezTo>
                <a:cubicBezTo>
                  <a:pt x="20010" y="51984"/>
                  <a:pt x="19991" y="51946"/>
                  <a:pt x="19953" y="51984"/>
                </a:cubicBezTo>
                <a:cubicBezTo>
                  <a:pt x="19991" y="52289"/>
                  <a:pt x="19535" y="52041"/>
                  <a:pt x="19459" y="52308"/>
                </a:cubicBezTo>
                <a:close/>
                <a:moveTo>
                  <a:pt x="18127" y="53126"/>
                </a:moveTo>
                <a:cubicBezTo>
                  <a:pt x="18089" y="53259"/>
                  <a:pt x="18317" y="53335"/>
                  <a:pt x="18184" y="53373"/>
                </a:cubicBezTo>
                <a:cubicBezTo>
                  <a:pt x="18070" y="53392"/>
                  <a:pt x="18108" y="53221"/>
                  <a:pt x="17975" y="53259"/>
                </a:cubicBezTo>
                <a:cubicBezTo>
                  <a:pt x="18108" y="53563"/>
                  <a:pt x="17918" y="53259"/>
                  <a:pt x="17804" y="53297"/>
                </a:cubicBezTo>
                <a:cubicBezTo>
                  <a:pt x="17823" y="53297"/>
                  <a:pt x="17785" y="53449"/>
                  <a:pt x="17766" y="53468"/>
                </a:cubicBezTo>
                <a:cubicBezTo>
                  <a:pt x="17652" y="53563"/>
                  <a:pt x="17442" y="53563"/>
                  <a:pt x="17328" y="53449"/>
                </a:cubicBezTo>
                <a:cubicBezTo>
                  <a:pt x="17252" y="53677"/>
                  <a:pt x="16758" y="53753"/>
                  <a:pt x="16606" y="53620"/>
                </a:cubicBezTo>
                <a:cubicBezTo>
                  <a:pt x="16758" y="53601"/>
                  <a:pt x="16853" y="53639"/>
                  <a:pt x="17043" y="53563"/>
                </a:cubicBezTo>
                <a:cubicBezTo>
                  <a:pt x="16891" y="53411"/>
                  <a:pt x="16891" y="53620"/>
                  <a:pt x="16815" y="53411"/>
                </a:cubicBezTo>
                <a:cubicBezTo>
                  <a:pt x="16834" y="53525"/>
                  <a:pt x="16568" y="53487"/>
                  <a:pt x="16472" y="53525"/>
                </a:cubicBezTo>
                <a:cubicBezTo>
                  <a:pt x="16396" y="53639"/>
                  <a:pt x="16568" y="53696"/>
                  <a:pt x="16415" y="53810"/>
                </a:cubicBezTo>
                <a:cubicBezTo>
                  <a:pt x="16301" y="53582"/>
                  <a:pt x="16339" y="53887"/>
                  <a:pt x="16301" y="53887"/>
                </a:cubicBezTo>
                <a:cubicBezTo>
                  <a:pt x="15959" y="53906"/>
                  <a:pt x="15597" y="54039"/>
                  <a:pt x="15369" y="54210"/>
                </a:cubicBezTo>
                <a:cubicBezTo>
                  <a:pt x="16910" y="53925"/>
                  <a:pt x="19040" y="53050"/>
                  <a:pt x="20638" y="52840"/>
                </a:cubicBezTo>
                <a:cubicBezTo>
                  <a:pt x="20581" y="52669"/>
                  <a:pt x="20961" y="52745"/>
                  <a:pt x="20961" y="52612"/>
                </a:cubicBezTo>
                <a:cubicBezTo>
                  <a:pt x="20809" y="52650"/>
                  <a:pt x="20695" y="52650"/>
                  <a:pt x="20695" y="52517"/>
                </a:cubicBezTo>
                <a:cubicBezTo>
                  <a:pt x="20885" y="52631"/>
                  <a:pt x="20923" y="52517"/>
                  <a:pt x="21037" y="52384"/>
                </a:cubicBezTo>
                <a:cubicBezTo>
                  <a:pt x="21075" y="52517"/>
                  <a:pt x="21018" y="52517"/>
                  <a:pt x="21094" y="52631"/>
                </a:cubicBezTo>
                <a:cubicBezTo>
                  <a:pt x="21037" y="52536"/>
                  <a:pt x="21589" y="52688"/>
                  <a:pt x="21494" y="52441"/>
                </a:cubicBezTo>
                <a:cubicBezTo>
                  <a:pt x="21494" y="52289"/>
                  <a:pt x="21209" y="52536"/>
                  <a:pt x="21228" y="52403"/>
                </a:cubicBezTo>
                <a:cubicBezTo>
                  <a:pt x="21247" y="52308"/>
                  <a:pt x="21094" y="52137"/>
                  <a:pt x="21228" y="52118"/>
                </a:cubicBezTo>
                <a:cubicBezTo>
                  <a:pt x="21266" y="52194"/>
                  <a:pt x="21304" y="52137"/>
                  <a:pt x="21342" y="52099"/>
                </a:cubicBezTo>
                <a:cubicBezTo>
                  <a:pt x="21380" y="52175"/>
                  <a:pt x="21190" y="52327"/>
                  <a:pt x="21342" y="52327"/>
                </a:cubicBezTo>
                <a:cubicBezTo>
                  <a:pt x="21323" y="52232"/>
                  <a:pt x="21475" y="52232"/>
                  <a:pt x="21570" y="52213"/>
                </a:cubicBezTo>
                <a:cubicBezTo>
                  <a:pt x="21551" y="52137"/>
                  <a:pt x="21494" y="52022"/>
                  <a:pt x="21570" y="52003"/>
                </a:cubicBezTo>
                <a:cubicBezTo>
                  <a:pt x="21760" y="52251"/>
                  <a:pt x="21798" y="51908"/>
                  <a:pt x="21950" y="51965"/>
                </a:cubicBezTo>
                <a:cubicBezTo>
                  <a:pt x="21988" y="52118"/>
                  <a:pt x="21741" y="52346"/>
                  <a:pt x="21912" y="52403"/>
                </a:cubicBezTo>
                <a:cubicBezTo>
                  <a:pt x="21950" y="52289"/>
                  <a:pt x="22274" y="52422"/>
                  <a:pt x="22236" y="52175"/>
                </a:cubicBezTo>
                <a:cubicBezTo>
                  <a:pt x="22217" y="52080"/>
                  <a:pt x="22160" y="52232"/>
                  <a:pt x="22122" y="52156"/>
                </a:cubicBezTo>
                <a:cubicBezTo>
                  <a:pt x="22236" y="52041"/>
                  <a:pt x="22007" y="51965"/>
                  <a:pt x="22122" y="51927"/>
                </a:cubicBezTo>
                <a:cubicBezTo>
                  <a:pt x="22293" y="51927"/>
                  <a:pt x="22293" y="52156"/>
                  <a:pt x="22483" y="52118"/>
                </a:cubicBezTo>
                <a:cubicBezTo>
                  <a:pt x="22407" y="52041"/>
                  <a:pt x="22407" y="51870"/>
                  <a:pt x="22293" y="51832"/>
                </a:cubicBezTo>
                <a:cubicBezTo>
                  <a:pt x="22312" y="51965"/>
                  <a:pt x="22065" y="51889"/>
                  <a:pt x="22046" y="51832"/>
                </a:cubicBezTo>
                <a:lnTo>
                  <a:pt x="22350" y="51775"/>
                </a:lnTo>
                <a:cubicBezTo>
                  <a:pt x="22065" y="51433"/>
                  <a:pt x="21627" y="52041"/>
                  <a:pt x="21266" y="51965"/>
                </a:cubicBezTo>
                <a:cubicBezTo>
                  <a:pt x="21209" y="51813"/>
                  <a:pt x="21228" y="51775"/>
                  <a:pt x="21361" y="51832"/>
                </a:cubicBezTo>
                <a:cubicBezTo>
                  <a:pt x="21285" y="51566"/>
                  <a:pt x="20581" y="51889"/>
                  <a:pt x="20467" y="52022"/>
                </a:cubicBezTo>
                <a:cubicBezTo>
                  <a:pt x="20619" y="52137"/>
                  <a:pt x="20942" y="51813"/>
                  <a:pt x="20790" y="52118"/>
                </a:cubicBezTo>
                <a:cubicBezTo>
                  <a:pt x="21018" y="52156"/>
                  <a:pt x="20790" y="51927"/>
                  <a:pt x="20942" y="51927"/>
                </a:cubicBezTo>
                <a:cubicBezTo>
                  <a:pt x="20999" y="51908"/>
                  <a:pt x="21113" y="51870"/>
                  <a:pt x="21133" y="51927"/>
                </a:cubicBezTo>
                <a:cubicBezTo>
                  <a:pt x="20980" y="52022"/>
                  <a:pt x="20828" y="52289"/>
                  <a:pt x="20657" y="52099"/>
                </a:cubicBezTo>
                <a:cubicBezTo>
                  <a:pt x="20657" y="52213"/>
                  <a:pt x="20562" y="52289"/>
                  <a:pt x="20543" y="52384"/>
                </a:cubicBezTo>
                <a:cubicBezTo>
                  <a:pt x="20524" y="52213"/>
                  <a:pt x="20410" y="52194"/>
                  <a:pt x="20296" y="52175"/>
                </a:cubicBezTo>
                <a:cubicBezTo>
                  <a:pt x="19782" y="52479"/>
                  <a:pt x="19383" y="52479"/>
                  <a:pt x="18831" y="52859"/>
                </a:cubicBezTo>
                <a:cubicBezTo>
                  <a:pt x="19002" y="52897"/>
                  <a:pt x="19021" y="52859"/>
                  <a:pt x="18983" y="53050"/>
                </a:cubicBezTo>
                <a:cubicBezTo>
                  <a:pt x="19211" y="53069"/>
                  <a:pt x="18983" y="52859"/>
                  <a:pt x="19135" y="52840"/>
                </a:cubicBezTo>
                <a:cubicBezTo>
                  <a:pt x="19249" y="52954"/>
                  <a:pt x="19307" y="52935"/>
                  <a:pt x="19383" y="52802"/>
                </a:cubicBezTo>
                <a:cubicBezTo>
                  <a:pt x="19249" y="53221"/>
                  <a:pt x="18945" y="53069"/>
                  <a:pt x="18470" y="53202"/>
                </a:cubicBezTo>
                <a:cubicBezTo>
                  <a:pt x="18546" y="53107"/>
                  <a:pt x="18470" y="52993"/>
                  <a:pt x="18355" y="52974"/>
                </a:cubicBezTo>
                <a:cubicBezTo>
                  <a:pt x="18298" y="53031"/>
                  <a:pt x="17747" y="53145"/>
                  <a:pt x="17709" y="53221"/>
                </a:cubicBezTo>
                <a:cubicBezTo>
                  <a:pt x="17804" y="53278"/>
                  <a:pt x="18070" y="53221"/>
                  <a:pt x="18127" y="53126"/>
                </a:cubicBezTo>
                <a:close/>
                <a:moveTo>
                  <a:pt x="18755" y="52821"/>
                </a:moveTo>
                <a:cubicBezTo>
                  <a:pt x="18679" y="52840"/>
                  <a:pt x="18603" y="52859"/>
                  <a:pt x="18527" y="52878"/>
                </a:cubicBezTo>
                <a:cubicBezTo>
                  <a:pt x="18565" y="53050"/>
                  <a:pt x="18793" y="52954"/>
                  <a:pt x="18869" y="53069"/>
                </a:cubicBezTo>
                <a:cubicBezTo>
                  <a:pt x="18869" y="52954"/>
                  <a:pt x="18812" y="52878"/>
                  <a:pt x="18755" y="52821"/>
                </a:cubicBezTo>
                <a:close/>
                <a:moveTo>
                  <a:pt x="23681" y="51262"/>
                </a:moveTo>
                <a:cubicBezTo>
                  <a:pt x="24100" y="51547"/>
                  <a:pt x="24537" y="50938"/>
                  <a:pt x="24918" y="51224"/>
                </a:cubicBezTo>
                <a:cubicBezTo>
                  <a:pt x="24842" y="50957"/>
                  <a:pt x="25127" y="51033"/>
                  <a:pt x="25203" y="51090"/>
                </a:cubicBezTo>
                <a:cubicBezTo>
                  <a:pt x="25203" y="50995"/>
                  <a:pt x="25336" y="50957"/>
                  <a:pt x="25336" y="50862"/>
                </a:cubicBezTo>
                <a:cubicBezTo>
                  <a:pt x="24804" y="50919"/>
                  <a:pt x="24062" y="51319"/>
                  <a:pt x="23681" y="51262"/>
                </a:cubicBezTo>
                <a:close/>
                <a:moveTo>
                  <a:pt x="8351" y="54761"/>
                </a:moveTo>
                <a:cubicBezTo>
                  <a:pt x="8579" y="54628"/>
                  <a:pt x="8845" y="54742"/>
                  <a:pt x="8978" y="54457"/>
                </a:cubicBezTo>
                <a:cubicBezTo>
                  <a:pt x="8750" y="54647"/>
                  <a:pt x="8446" y="54552"/>
                  <a:pt x="8351" y="54761"/>
                </a:cubicBezTo>
                <a:close/>
                <a:moveTo>
                  <a:pt x="22939" y="51642"/>
                </a:moveTo>
                <a:cubicBezTo>
                  <a:pt x="23225" y="51471"/>
                  <a:pt x="23529" y="51604"/>
                  <a:pt x="23624" y="51338"/>
                </a:cubicBezTo>
                <a:cubicBezTo>
                  <a:pt x="23377" y="51338"/>
                  <a:pt x="22939" y="51452"/>
                  <a:pt x="22939" y="51642"/>
                </a:cubicBezTo>
                <a:close/>
                <a:moveTo>
                  <a:pt x="26154" y="50843"/>
                </a:moveTo>
                <a:cubicBezTo>
                  <a:pt x="26135" y="50881"/>
                  <a:pt x="26040" y="51071"/>
                  <a:pt x="26192" y="51052"/>
                </a:cubicBezTo>
                <a:cubicBezTo>
                  <a:pt x="26154" y="50900"/>
                  <a:pt x="26287" y="50862"/>
                  <a:pt x="26249" y="50710"/>
                </a:cubicBezTo>
                <a:cubicBezTo>
                  <a:pt x="26154" y="50748"/>
                  <a:pt x="26021" y="50748"/>
                  <a:pt x="26021" y="50824"/>
                </a:cubicBezTo>
                <a:cubicBezTo>
                  <a:pt x="26078" y="50824"/>
                  <a:pt x="26135" y="50786"/>
                  <a:pt x="26154" y="50843"/>
                </a:cubicBezTo>
                <a:close/>
                <a:moveTo>
                  <a:pt x="18051" y="52764"/>
                </a:moveTo>
                <a:cubicBezTo>
                  <a:pt x="18527" y="52688"/>
                  <a:pt x="18983" y="52555"/>
                  <a:pt x="19402" y="52308"/>
                </a:cubicBezTo>
                <a:cubicBezTo>
                  <a:pt x="18736" y="52517"/>
                  <a:pt x="18336" y="52498"/>
                  <a:pt x="18051" y="52764"/>
                </a:cubicBezTo>
                <a:close/>
                <a:moveTo>
                  <a:pt x="23567" y="51623"/>
                </a:moveTo>
                <a:cubicBezTo>
                  <a:pt x="23795" y="51566"/>
                  <a:pt x="24062" y="51642"/>
                  <a:pt x="24005" y="51357"/>
                </a:cubicBezTo>
                <a:cubicBezTo>
                  <a:pt x="23795" y="51433"/>
                  <a:pt x="23738" y="51452"/>
                  <a:pt x="23567" y="51623"/>
                </a:cubicBezTo>
                <a:close/>
                <a:moveTo>
                  <a:pt x="23016" y="51946"/>
                </a:moveTo>
                <a:cubicBezTo>
                  <a:pt x="22882" y="51775"/>
                  <a:pt x="22997" y="51794"/>
                  <a:pt x="23130" y="51870"/>
                </a:cubicBezTo>
                <a:cubicBezTo>
                  <a:pt x="23092" y="51775"/>
                  <a:pt x="23168" y="51737"/>
                  <a:pt x="23130" y="51661"/>
                </a:cubicBezTo>
                <a:cubicBezTo>
                  <a:pt x="23054" y="51680"/>
                  <a:pt x="22978" y="51699"/>
                  <a:pt x="22901" y="51718"/>
                </a:cubicBezTo>
                <a:cubicBezTo>
                  <a:pt x="22939" y="51794"/>
                  <a:pt x="22768" y="52022"/>
                  <a:pt x="23016" y="51946"/>
                </a:cubicBezTo>
                <a:close/>
                <a:moveTo>
                  <a:pt x="37167" y="48827"/>
                </a:moveTo>
                <a:cubicBezTo>
                  <a:pt x="37091" y="48618"/>
                  <a:pt x="37281" y="48770"/>
                  <a:pt x="37395" y="48713"/>
                </a:cubicBezTo>
                <a:cubicBezTo>
                  <a:pt x="37414" y="48542"/>
                  <a:pt x="37186" y="48694"/>
                  <a:pt x="37110" y="48618"/>
                </a:cubicBezTo>
                <a:cubicBezTo>
                  <a:pt x="37110" y="48656"/>
                  <a:pt x="37015" y="48846"/>
                  <a:pt x="37167" y="48827"/>
                </a:cubicBezTo>
                <a:close/>
                <a:moveTo>
                  <a:pt x="36026" y="49017"/>
                </a:moveTo>
                <a:cubicBezTo>
                  <a:pt x="36311" y="49017"/>
                  <a:pt x="37034" y="48903"/>
                  <a:pt x="36901" y="48713"/>
                </a:cubicBezTo>
                <a:cubicBezTo>
                  <a:pt x="36634" y="48941"/>
                  <a:pt x="36197" y="48789"/>
                  <a:pt x="36026" y="49017"/>
                </a:cubicBezTo>
                <a:close/>
                <a:moveTo>
                  <a:pt x="22540" y="52099"/>
                </a:moveTo>
                <a:lnTo>
                  <a:pt x="22844" y="52041"/>
                </a:lnTo>
                <a:cubicBezTo>
                  <a:pt x="22825" y="51908"/>
                  <a:pt x="22711" y="51908"/>
                  <a:pt x="22616" y="51870"/>
                </a:cubicBezTo>
                <a:cubicBezTo>
                  <a:pt x="22597" y="51965"/>
                  <a:pt x="22559" y="52022"/>
                  <a:pt x="22540" y="52099"/>
                </a:cubicBezTo>
                <a:close/>
                <a:moveTo>
                  <a:pt x="16948" y="53430"/>
                </a:moveTo>
                <a:cubicBezTo>
                  <a:pt x="17157" y="53316"/>
                  <a:pt x="17005" y="53658"/>
                  <a:pt x="17214" y="53525"/>
                </a:cubicBezTo>
                <a:cubicBezTo>
                  <a:pt x="17233" y="53335"/>
                  <a:pt x="16948" y="53221"/>
                  <a:pt x="16948" y="53430"/>
                </a:cubicBezTo>
                <a:close/>
                <a:moveTo>
                  <a:pt x="25507" y="51623"/>
                </a:moveTo>
                <a:cubicBezTo>
                  <a:pt x="25564" y="51927"/>
                  <a:pt x="25869" y="51490"/>
                  <a:pt x="25869" y="51870"/>
                </a:cubicBezTo>
                <a:cubicBezTo>
                  <a:pt x="26420" y="51737"/>
                  <a:pt x="26896" y="51509"/>
                  <a:pt x="27638" y="51376"/>
                </a:cubicBezTo>
                <a:cubicBezTo>
                  <a:pt x="27638" y="51300"/>
                  <a:pt x="27581" y="51186"/>
                  <a:pt x="27657" y="51148"/>
                </a:cubicBezTo>
                <a:cubicBezTo>
                  <a:pt x="27695" y="51224"/>
                  <a:pt x="27809" y="51186"/>
                  <a:pt x="27866" y="51224"/>
                </a:cubicBezTo>
                <a:cubicBezTo>
                  <a:pt x="27676" y="51052"/>
                  <a:pt x="27771" y="51148"/>
                  <a:pt x="27942" y="50995"/>
                </a:cubicBezTo>
                <a:cubicBezTo>
                  <a:pt x="26820" y="51262"/>
                  <a:pt x="26668" y="51319"/>
                  <a:pt x="25507" y="51623"/>
                </a:cubicBezTo>
                <a:close/>
                <a:moveTo>
                  <a:pt x="21912" y="52935"/>
                </a:moveTo>
                <a:cubicBezTo>
                  <a:pt x="23244" y="52631"/>
                  <a:pt x="24195" y="52403"/>
                  <a:pt x="25317" y="51927"/>
                </a:cubicBezTo>
                <a:cubicBezTo>
                  <a:pt x="24842" y="52061"/>
                  <a:pt x="24556" y="52194"/>
                  <a:pt x="24005" y="52213"/>
                </a:cubicBezTo>
                <a:cubicBezTo>
                  <a:pt x="24138" y="52118"/>
                  <a:pt x="24290" y="52137"/>
                  <a:pt x="24423" y="52137"/>
                </a:cubicBezTo>
                <a:cubicBezTo>
                  <a:pt x="24385" y="51946"/>
                  <a:pt x="23700" y="52137"/>
                  <a:pt x="23700" y="52289"/>
                </a:cubicBezTo>
                <a:cubicBezTo>
                  <a:pt x="23891" y="52194"/>
                  <a:pt x="23872" y="52213"/>
                  <a:pt x="23967" y="52327"/>
                </a:cubicBezTo>
                <a:cubicBezTo>
                  <a:pt x="23111" y="52460"/>
                  <a:pt x="22540" y="52840"/>
                  <a:pt x="21950" y="52821"/>
                </a:cubicBezTo>
                <a:cubicBezTo>
                  <a:pt x="22597" y="52498"/>
                  <a:pt x="23016" y="52612"/>
                  <a:pt x="23510" y="52213"/>
                </a:cubicBezTo>
                <a:cubicBezTo>
                  <a:pt x="22882" y="52422"/>
                  <a:pt x="22046" y="52536"/>
                  <a:pt x="21456" y="52878"/>
                </a:cubicBezTo>
                <a:cubicBezTo>
                  <a:pt x="21456" y="52802"/>
                  <a:pt x="21513" y="52783"/>
                  <a:pt x="21494" y="52707"/>
                </a:cubicBezTo>
                <a:cubicBezTo>
                  <a:pt x="21133" y="52726"/>
                  <a:pt x="21323" y="52840"/>
                  <a:pt x="21152" y="52897"/>
                </a:cubicBezTo>
                <a:cubicBezTo>
                  <a:pt x="21056" y="52916"/>
                  <a:pt x="21075" y="52764"/>
                  <a:pt x="20999" y="52764"/>
                </a:cubicBezTo>
                <a:cubicBezTo>
                  <a:pt x="20904" y="52974"/>
                  <a:pt x="20695" y="52840"/>
                  <a:pt x="20543" y="53012"/>
                </a:cubicBezTo>
                <a:cubicBezTo>
                  <a:pt x="20543" y="53202"/>
                  <a:pt x="20714" y="53221"/>
                  <a:pt x="20619" y="53335"/>
                </a:cubicBezTo>
                <a:cubicBezTo>
                  <a:pt x="20695" y="53183"/>
                  <a:pt x="20942" y="53107"/>
                  <a:pt x="21037" y="52974"/>
                </a:cubicBezTo>
                <a:cubicBezTo>
                  <a:pt x="21152" y="53069"/>
                  <a:pt x="21513" y="52916"/>
                  <a:pt x="21570" y="53126"/>
                </a:cubicBezTo>
                <a:cubicBezTo>
                  <a:pt x="21570" y="53050"/>
                  <a:pt x="21513" y="52935"/>
                  <a:pt x="21589" y="52897"/>
                </a:cubicBezTo>
                <a:cubicBezTo>
                  <a:pt x="21722" y="52840"/>
                  <a:pt x="21608" y="53145"/>
                  <a:pt x="21798" y="53012"/>
                </a:cubicBezTo>
                <a:cubicBezTo>
                  <a:pt x="21798" y="52935"/>
                  <a:pt x="21760" y="52916"/>
                  <a:pt x="21703" y="52878"/>
                </a:cubicBezTo>
                <a:cubicBezTo>
                  <a:pt x="21836" y="52897"/>
                  <a:pt x="21874" y="52669"/>
                  <a:pt x="21950" y="52821"/>
                </a:cubicBezTo>
                <a:cubicBezTo>
                  <a:pt x="21912" y="52840"/>
                  <a:pt x="21893" y="52878"/>
                  <a:pt x="21912" y="52935"/>
                </a:cubicBezTo>
                <a:close/>
                <a:moveTo>
                  <a:pt x="14722" y="54400"/>
                </a:moveTo>
                <a:cubicBezTo>
                  <a:pt x="14684" y="54343"/>
                  <a:pt x="14627" y="54324"/>
                  <a:pt x="14570" y="54324"/>
                </a:cubicBezTo>
                <a:cubicBezTo>
                  <a:pt x="14570" y="54571"/>
                  <a:pt x="15008" y="54381"/>
                  <a:pt x="14989" y="54229"/>
                </a:cubicBezTo>
                <a:cubicBezTo>
                  <a:pt x="14799" y="54324"/>
                  <a:pt x="14818" y="54248"/>
                  <a:pt x="14722" y="54400"/>
                </a:cubicBezTo>
                <a:close/>
                <a:moveTo>
                  <a:pt x="10595" y="55294"/>
                </a:moveTo>
                <a:cubicBezTo>
                  <a:pt x="10424" y="55332"/>
                  <a:pt x="10500" y="55408"/>
                  <a:pt x="10348" y="55351"/>
                </a:cubicBezTo>
                <a:cubicBezTo>
                  <a:pt x="10329" y="55484"/>
                  <a:pt x="10538" y="55617"/>
                  <a:pt x="10576" y="55465"/>
                </a:cubicBezTo>
                <a:cubicBezTo>
                  <a:pt x="10386" y="55465"/>
                  <a:pt x="10633" y="55370"/>
                  <a:pt x="10595" y="55294"/>
                </a:cubicBezTo>
                <a:close/>
                <a:moveTo>
                  <a:pt x="10709" y="55484"/>
                </a:moveTo>
                <a:cubicBezTo>
                  <a:pt x="10747" y="55408"/>
                  <a:pt x="10709" y="55275"/>
                  <a:pt x="10842" y="55237"/>
                </a:cubicBezTo>
                <a:cubicBezTo>
                  <a:pt x="10861" y="55313"/>
                  <a:pt x="10823" y="55370"/>
                  <a:pt x="10804" y="55408"/>
                </a:cubicBezTo>
                <a:cubicBezTo>
                  <a:pt x="10975" y="55408"/>
                  <a:pt x="10899" y="55275"/>
                  <a:pt x="10956" y="55218"/>
                </a:cubicBezTo>
                <a:cubicBezTo>
                  <a:pt x="10880" y="55180"/>
                  <a:pt x="10785" y="55180"/>
                  <a:pt x="10652" y="55237"/>
                </a:cubicBezTo>
                <a:cubicBezTo>
                  <a:pt x="10690" y="55370"/>
                  <a:pt x="10443" y="55465"/>
                  <a:pt x="10709" y="55484"/>
                </a:cubicBezTo>
                <a:close/>
                <a:moveTo>
                  <a:pt x="10100" y="55560"/>
                </a:moveTo>
                <a:cubicBezTo>
                  <a:pt x="9701" y="55560"/>
                  <a:pt x="9739" y="55712"/>
                  <a:pt x="9340" y="55846"/>
                </a:cubicBezTo>
                <a:cubicBezTo>
                  <a:pt x="9682" y="55808"/>
                  <a:pt x="10043" y="55655"/>
                  <a:pt x="10348" y="55560"/>
                </a:cubicBezTo>
                <a:cubicBezTo>
                  <a:pt x="10310" y="55484"/>
                  <a:pt x="10329" y="55370"/>
                  <a:pt x="10234" y="55370"/>
                </a:cubicBezTo>
                <a:cubicBezTo>
                  <a:pt x="10253" y="55446"/>
                  <a:pt x="10291" y="55541"/>
                  <a:pt x="10157" y="55560"/>
                </a:cubicBezTo>
                <a:cubicBezTo>
                  <a:pt x="10138" y="55484"/>
                  <a:pt x="10157" y="55427"/>
                  <a:pt x="10177" y="55389"/>
                </a:cubicBezTo>
                <a:cubicBezTo>
                  <a:pt x="9986" y="55446"/>
                  <a:pt x="9910" y="55522"/>
                  <a:pt x="10100" y="55560"/>
                </a:cubicBezTo>
                <a:close/>
                <a:moveTo>
                  <a:pt x="8883" y="56036"/>
                </a:moveTo>
                <a:cubicBezTo>
                  <a:pt x="9092" y="55922"/>
                  <a:pt x="9225" y="56055"/>
                  <a:pt x="9206" y="55808"/>
                </a:cubicBezTo>
                <a:cubicBezTo>
                  <a:pt x="9111" y="55846"/>
                  <a:pt x="9035" y="55770"/>
                  <a:pt x="9035" y="55846"/>
                </a:cubicBezTo>
                <a:cubicBezTo>
                  <a:pt x="9264" y="55808"/>
                  <a:pt x="8883" y="56017"/>
                  <a:pt x="8902" y="55884"/>
                </a:cubicBezTo>
                <a:cubicBezTo>
                  <a:pt x="8940" y="55865"/>
                  <a:pt x="8978" y="55827"/>
                  <a:pt x="8902" y="55827"/>
                </a:cubicBezTo>
                <a:cubicBezTo>
                  <a:pt x="8902" y="55903"/>
                  <a:pt x="8826" y="55941"/>
                  <a:pt x="8883" y="56036"/>
                </a:cubicBezTo>
                <a:close/>
                <a:moveTo>
                  <a:pt x="7704" y="56397"/>
                </a:moveTo>
                <a:cubicBezTo>
                  <a:pt x="7856" y="56359"/>
                  <a:pt x="8027" y="56302"/>
                  <a:pt x="8103" y="56207"/>
                </a:cubicBezTo>
                <a:cubicBezTo>
                  <a:pt x="7951" y="56245"/>
                  <a:pt x="7913" y="56169"/>
                  <a:pt x="7780" y="56169"/>
                </a:cubicBezTo>
                <a:cubicBezTo>
                  <a:pt x="7780" y="56264"/>
                  <a:pt x="7723" y="56321"/>
                  <a:pt x="7704" y="56397"/>
                </a:cubicBezTo>
                <a:close/>
                <a:moveTo>
                  <a:pt x="8351" y="56169"/>
                </a:moveTo>
                <a:cubicBezTo>
                  <a:pt x="8293" y="56188"/>
                  <a:pt x="8236" y="56188"/>
                  <a:pt x="8236" y="56245"/>
                </a:cubicBezTo>
                <a:cubicBezTo>
                  <a:pt x="8731" y="56112"/>
                  <a:pt x="8807" y="55941"/>
                  <a:pt x="8331" y="56112"/>
                </a:cubicBezTo>
                <a:cubicBezTo>
                  <a:pt x="8331" y="56074"/>
                  <a:pt x="8274" y="56055"/>
                  <a:pt x="8274" y="56131"/>
                </a:cubicBezTo>
                <a:cubicBezTo>
                  <a:pt x="8312" y="56112"/>
                  <a:pt x="8351" y="56112"/>
                  <a:pt x="8351" y="56169"/>
                </a:cubicBezTo>
                <a:close/>
                <a:moveTo>
                  <a:pt x="7228" y="56511"/>
                </a:moveTo>
                <a:cubicBezTo>
                  <a:pt x="7342" y="56454"/>
                  <a:pt x="7647" y="56492"/>
                  <a:pt x="7647" y="56359"/>
                </a:cubicBezTo>
                <a:cubicBezTo>
                  <a:pt x="7438" y="56340"/>
                  <a:pt x="7304" y="56283"/>
                  <a:pt x="7228" y="56511"/>
                </a:cubicBezTo>
                <a:close/>
                <a:moveTo>
                  <a:pt x="6810" y="56606"/>
                </a:moveTo>
                <a:cubicBezTo>
                  <a:pt x="6943" y="56587"/>
                  <a:pt x="7000" y="56664"/>
                  <a:pt x="7095" y="56702"/>
                </a:cubicBezTo>
                <a:cubicBezTo>
                  <a:pt x="7000" y="56549"/>
                  <a:pt x="7285" y="56587"/>
                  <a:pt x="7152" y="56416"/>
                </a:cubicBezTo>
                <a:cubicBezTo>
                  <a:pt x="6981" y="56454"/>
                  <a:pt x="6848" y="56492"/>
                  <a:pt x="6810" y="56606"/>
                </a:cubicBezTo>
                <a:close/>
                <a:moveTo>
                  <a:pt x="5764" y="56930"/>
                </a:moveTo>
                <a:cubicBezTo>
                  <a:pt x="5859" y="56797"/>
                  <a:pt x="6372" y="56873"/>
                  <a:pt x="6315" y="56645"/>
                </a:cubicBezTo>
                <a:cubicBezTo>
                  <a:pt x="6163" y="56759"/>
                  <a:pt x="5783" y="56759"/>
                  <a:pt x="5764" y="56930"/>
                </a:cubicBezTo>
                <a:close/>
                <a:moveTo>
                  <a:pt x="4242" y="57424"/>
                </a:moveTo>
                <a:cubicBezTo>
                  <a:pt x="4660" y="57272"/>
                  <a:pt x="5117" y="57158"/>
                  <a:pt x="5592" y="57025"/>
                </a:cubicBezTo>
                <a:cubicBezTo>
                  <a:pt x="5193" y="56930"/>
                  <a:pt x="4565" y="57215"/>
                  <a:pt x="4242" y="57424"/>
                </a:cubicBezTo>
                <a:close/>
                <a:moveTo>
                  <a:pt x="3824" y="57786"/>
                </a:moveTo>
                <a:cubicBezTo>
                  <a:pt x="3728" y="57424"/>
                  <a:pt x="4147" y="57615"/>
                  <a:pt x="4185" y="57443"/>
                </a:cubicBezTo>
                <a:cubicBezTo>
                  <a:pt x="4128" y="57329"/>
                  <a:pt x="3881" y="57481"/>
                  <a:pt x="3747" y="57481"/>
                </a:cubicBezTo>
                <a:cubicBezTo>
                  <a:pt x="3709" y="57519"/>
                  <a:pt x="3671" y="57805"/>
                  <a:pt x="3824" y="57786"/>
                </a:cubicBezTo>
                <a:close/>
                <a:moveTo>
                  <a:pt x="30852" y="38156"/>
                </a:moveTo>
                <a:cubicBezTo>
                  <a:pt x="30890" y="38137"/>
                  <a:pt x="30966" y="38137"/>
                  <a:pt x="30947" y="38080"/>
                </a:cubicBezTo>
                <a:cubicBezTo>
                  <a:pt x="30890" y="38099"/>
                  <a:pt x="30833" y="38099"/>
                  <a:pt x="30776" y="38118"/>
                </a:cubicBezTo>
                <a:cubicBezTo>
                  <a:pt x="30795" y="38213"/>
                  <a:pt x="30814" y="38328"/>
                  <a:pt x="30833" y="38423"/>
                </a:cubicBezTo>
                <a:cubicBezTo>
                  <a:pt x="30890" y="38423"/>
                  <a:pt x="30928" y="38404"/>
                  <a:pt x="30966" y="38404"/>
                </a:cubicBezTo>
                <a:cubicBezTo>
                  <a:pt x="31004" y="38385"/>
                  <a:pt x="31023" y="38366"/>
                  <a:pt x="31004" y="38328"/>
                </a:cubicBezTo>
                <a:cubicBezTo>
                  <a:pt x="30871" y="38289"/>
                  <a:pt x="31042" y="38175"/>
                  <a:pt x="30852" y="38156"/>
                </a:cubicBezTo>
                <a:close/>
                <a:moveTo>
                  <a:pt x="30015" y="38347"/>
                </a:moveTo>
                <a:cubicBezTo>
                  <a:pt x="30015" y="38499"/>
                  <a:pt x="29635" y="38289"/>
                  <a:pt x="29597" y="38480"/>
                </a:cubicBezTo>
                <a:cubicBezTo>
                  <a:pt x="29730" y="38461"/>
                  <a:pt x="30243" y="38480"/>
                  <a:pt x="30015" y="38347"/>
                </a:cubicBezTo>
                <a:close/>
                <a:moveTo>
                  <a:pt x="27238" y="39697"/>
                </a:moveTo>
                <a:cubicBezTo>
                  <a:pt x="27200" y="39583"/>
                  <a:pt x="26972" y="39735"/>
                  <a:pt x="26858" y="39716"/>
                </a:cubicBezTo>
                <a:cubicBezTo>
                  <a:pt x="26858" y="39868"/>
                  <a:pt x="27352" y="39811"/>
                  <a:pt x="27238" y="39697"/>
                </a:cubicBezTo>
                <a:close/>
                <a:moveTo>
                  <a:pt x="22293" y="40819"/>
                </a:moveTo>
                <a:cubicBezTo>
                  <a:pt x="22179" y="40876"/>
                  <a:pt x="21931" y="40838"/>
                  <a:pt x="21931" y="40952"/>
                </a:cubicBezTo>
                <a:cubicBezTo>
                  <a:pt x="22026" y="41009"/>
                  <a:pt x="22312" y="40971"/>
                  <a:pt x="22293" y="40819"/>
                </a:cubicBezTo>
                <a:close/>
                <a:moveTo>
                  <a:pt x="18298" y="42056"/>
                </a:moveTo>
                <a:cubicBezTo>
                  <a:pt x="18222" y="42075"/>
                  <a:pt x="18146" y="42094"/>
                  <a:pt x="18070" y="42113"/>
                </a:cubicBezTo>
                <a:cubicBezTo>
                  <a:pt x="18070" y="42246"/>
                  <a:pt x="18127" y="42303"/>
                  <a:pt x="18222" y="42303"/>
                </a:cubicBezTo>
                <a:cubicBezTo>
                  <a:pt x="18146" y="42170"/>
                  <a:pt x="18317" y="42170"/>
                  <a:pt x="18298" y="42075"/>
                </a:cubicBezTo>
                <a:close/>
                <a:moveTo>
                  <a:pt x="20296" y="42056"/>
                </a:moveTo>
                <a:cubicBezTo>
                  <a:pt x="20467" y="41999"/>
                  <a:pt x="20600" y="41922"/>
                  <a:pt x="20752" y="41846"/>
                </a:cubicBezTo>
                <a:cubicBezTo>
                  <a:pt x="20771" y="41922"/>
                  <a:pt x="20752" y="41980"/>
                  <a:pt x="20733" y="42018"/>
                </a:cubicBezTo>
                <a:cubicBezTo>
                  <a:pt x="20923" y="42037"/>
                  <a:pt x="20809" y="41884"/>
                  <a:pt x="20809" y="41789"/>
                </a:cubicBezTo>
                <a:cubicBezTo>
                  <a:pt x="20543" y="41903"/>
                  <a:pt x="20372" y="41808"/>
                  <a:pt x="20315" y="42056"/>
                </a:cubicBezTo>
                <a:close/>
                <a:moveTo>
                  <a:pt x="19097" y="42588"/>
                </a:moveTo>
                <a:cubicBezTo>
                  <a:pt x="19249" y="42417"/>
                  <a:pt x="19649" y="42588"/>
                  <a:pt x="19630" y="42379"/>
                </a:cubicBezTo>
                <a:cubicBezTo>
                  <a:pt x="19440" y="42417"/>
                  <a:pt x="19345" y="42341"/>
                  <a:pt x="19154" y="42265"/>
                </a:cubicBezTo>
                <a:cubicBezTo>
                  <a:pt x="19326" y="42455"/>
                  <a:pt x="18964" y="42569"/>
                  <a:pt x="19097" y="42588"/>
                </a:cubicBezTo>
                <a:close/>
                <a:moveTo>
                  <a:pt x="19896" y="42208"/>
                </a:moveTo>
                <a:cubicBezTo>
                  <a:pt x="20162" y="42265"/>
                  <a:pt x="20200" y="42189"/>
                  <a:pt x="20372" y="42094"/>
                </a:cubicBezTo>
                <a:cubicBezTo>
                  <a:pt x="20200" y="42170"/>
                  <a:pt x="20200" y="41960"/>
                  <a:pt x="19991" y="42075"/>
                </a:cubicBezTo>
                <a:cubicBezTo>
                  <a:pt x="20010" y="42151"/>
                  <a:pt x="19896" y="42151"/>
                  <a:pt x="19896" y="42208"/>
                </a:cubicBezTo>
                <a:close/>
                <a:moveTo>
                  <a:pt x="21075" y="42170"/>
                </a:moveTo>
                <a:cubicBezTo>
                  <a:pt x="21228" y="42113"/>
                  <a:pt x="21589" y="42246"/>
                  <a:pt x="21475" y="41960"/>
                </a:cubicBezTo>
                <a:cubicBezTo>
                  <a:pt x="21380" y="42056"/>
                  <a:pt x="21133" y="42056"/>
                  <a:pt x="21075" y="42170"/>
                </a:cubicBezTo>
                <a:close/>
                <a:moveTo>
                  <a:pt x="15883" y="43615"/>
                </a:moveTo>
                <a:cubicBezTo>
                  <a:pt x="16320" y="43672"/>
                  <a:pt x="16054" y="43501"/>
                  <a:pt x="16510" y="43577"/>
                </a:cubicBezTo>
                <a:cubicBezTo>
                  <a:pt x="16491" y="43520"/>
                  <a:pt x="16472" y="43444"/>
                  <a:pt x="16529" y="43425"/>
                </a:cubicBezTo>
                <a:cubicBezTo>
                  <a:pt x="16625" y="43406"/>
                  <a:pt x="16587" y="43558"/>
                  <a:pt x="16682" y="43539"/>
                </a:cubicBezTo>
                <a:cubicBezTo>
                  <a:pt x="16625" y="43273"/>
                  <a:pt x="16929" y="43273"/>
                  <a:pt x="17195" y="43273"/>
                </a:cubicBezTo>
                <a:cubicBezTo>
                  <a:pt x="17157" y="43026"/>
                  <a:pt x="17005" y="43292"/>
                  <a:pt x="16910" y="43178"/>
                </a:cubicBezTo>
                <a:cubicBezTo>
                  <a:pt x="16948" y="43159"/>
                  <a:pt x="16967" y="43121"/>
                  <a:pt x="16910" y="43121"/>
                </a:cubicBezTo>
                <a:cubicBezTo>
                  <a:pt x="16644" y="43368"/>
                  <a:pt x="16168" y="43349"/>
                  <a:pt x="15883" y="43615"/>
                </a:cubicBezTo>
                <a:close/>
                <a:moveTo>
                  <a:pt x="17880" y="43026"/>
                </a:moveTo>
                <a:cubicBezTo>
                  <a:pt x="18127" y="42912"/>
                  <a:pt x="18222" y="42988"/>
                  <a:pt x="18279" y="42816"/>
                </a:cubicBezTo>
                <a:cubicBezTo>
                  <a:pt x="18089" y="42854"/>
                  <a:pt x="17918" y="42893"/>
                  <a:pt x="17880" y="43026"/>
                </a:cubicBezTo>
                <a:close/>
                <a:moveTo>
                  <a:pt x="14399" y="43996"/>
                </a:moveTo>
                <a:cubicBezTo>
                  <a:pt x="14456" y="43977"/>
                  <a:pt x="14627" y="44129"/>
                  <a:pt x="14494" y="44129"/>
                </a:cubicBezTo>
                <a:cubicBezTo>
                  <a:pt x="14342" y="44167"/>
                  <a:pt x="14323" y="43996"/>
                  <a:pt x="14152" y="44034"/>
                </a:cubicBezTo>
                <a:cubicBezTo>
                  <a:pt x="14190" y="44224"/>
                  <a:pt x="13695" y="44357"/>
                  <a:pt x="13886" y="44471"/>
                </a:cubicBezTo>
                <a:cubicBezTo>
                  <a:pt x="13962" y="44471"/>
                  <a:pt x="14342" y="44167"/>
                  <a:pt x="14361" y="44376"/>
                </a:cubicBezTo>
                <a:cubicBezTo>
                  <a:pt x="14437" y="44186"/>
                  <a:pt x="14722" y="44319"/>
                  <a:pt x="14856" y="44110"/>
                </a:cubicBezTo>
                <a:cubicBezTo>
                  <a:pt x="14894" y="44281"/>
                  <a:pt x="15008" y="44072"/>
                  <a:pt x="15179" y="44148"/>
                </a:cubicBezTo>
                <a:cubicBezTo>
                  <a:pt x="15179" y="44072"/>
                  <a:pt x="15179" y="44015"/>
                  <a:pt x="15274" y="44015"/>
                </a:cubicBezTo>
                <a:cubicBezTo>
                  <a:pt x="15293" y="44072"/>
                  <a:pt x="15217" y="44110"/>
                  <a:pt x="15293" y="44110"/>
                </a:cubicBezTo>
                <a:cubicBezTo>
                  <a:pt x="15293" y="44091"/>
                  <a:pt x="15293" y="44053"/>
                  <a:pt x="15350" y="44053"/>
                </a:cubicBezTo>
                <a:cubicBezTo>
                  <a:pt x="15388" y="44034"/>
                  <a:pt x="15426" y="44034"/>
                  <a:pt x="15388" y="43996"/>
                </a:cubicBezTo>
                <a:cubicBezTo>
                  <a:pt x="15331" y="43920"/>
                  <a:pt x="15103" y="44072"/>
                  <a:pt x="15122" y="43882"/>
                </a:cubicBezTo>
                <a:cubicBezTo>
                  <a:pt x="15331" y="43767"/>
                  <a:pt x="15616" y="43882"/>
                  <a:pt x="15635" y="43615"/>
                </a:cubicBezTo>
                <a:cubicBezTo>
                  <a:pt x="15426" y="43767"/>
                  <a:pt x="15103" y="43863"/>
                  <a:pt x="14856" y="43786"/>
                </a:cubicBezTo>
                <a:cubicBezTo>
                  <a:pt x="14837" y="43977"/>
                  <a:pt x="14532" y="44015"/>
                  <a:pt x="14570" y="43901"/>
                </a:cubicBezTo>
                <a:cubicBezTo>
                  <a:pt x="14608" y="44053"/>
                  <a:pt x="14361" y="43805"/>
                  <a:pt x="14399" y="43996"/>
                </a:cubicBezTo>
                <a:close/>
                <a:moveTo>
                  <a:pt x="13829" y="44281"/>
                </a:moveTo>
                <a:cubicBezTo>
                  <a:pt x="13714" y="44395"/>
                  <a:pt x="13277" y="44357"/>
                  <a:pt x="13277" y="44547"/>
                </a:cubicBezTo>
                <a:cubicBezTo>
                  <a:pt x="13391" y="44528"/>
                  <a:pt x="13372" y="44680"/>
                  <a:pt x="13543" y="44604"/>
                </a:cubicBezTo>
                <a:cubicBezTo>
                  <a:pt x="13562" y="44452"/>
                  <a:pt x="13829" y="44433"/>
                  <a:pt x="13829" y="44262"/>
                </a:cubicBezTo>
                <a:close/>
                <a:moveTo>
                  <a:pt x="43406" y="40705"/>
                </a:moveTo>
                <a:cubicBezTo>
                  <a:pt x="43501" y="40686"/>
                  <a:pt x="43900" y="40610"/>
                  <a:pt x="43691" y="40572"/>
                </a:cubicBezTo>
                <a:cubicBezTo>
                  <a:pt x="43558" y="40629"/>
                  <a:pt x="43463" y="40610"/>
                  <a:pt x="43444" y="40534"/>
                </a:cubicBezTo>
                <a:cubicBezTo>
                  <a:pt x="43558" y="40477"/>
                  <a:pt x="43653" y="40629"/>
                  <a:pt x="43615" y="40439"/>
                </a:cubicBezTo>
                <a:cubicBezTo>
                  <a:pt x="43520" y="40458"/>
                  <a:pt x="43444" y="40477"/>
                  <a:pt x="43368" y="40496"/>
                </a:cubicBezTo>
                <a:cubicBezTo>
                  <a:pt x="43387" y="40553"/>
                  <a:pt x="43387" y="40629"/>
                  <a:pt x="43406" y="40705"/>
                </a:cubicBezTo>
                <a:close/>
                <a:moveTo>
                  <a:pt x="42911" y="40971"/>
                </a:moveTo>
                <a:cubicBezTo>
                  <a:pt x="42911" y="41105"/>
                  <a:pt x="43025" y="41124"/>
                  <a:pt x="43178" y="41067"/>
                </a:cubicBezTo>
                <a:cubicBezTo>
                  <a:pt x="43159" y="40895"/>
                  <a:pt x="43349" y="40971"/>
                  <a:pt x="43482" y="41009"/>
                </a:cubicBezTo>
                <a:cubicBezTo>
                  <a:pt x="43463" y="40933"/>
                  <a:pt x="43482" y="40895"/>
                  <a:pt x="43501" y="40838"/>
                </a:cubicBezTo>
                <a:cubicBezTo>
                  <a:pt x="43330" y="40781"/>
                  <a:pt x="43140" y="41047"/>
                  <a:pt x="42911" y="40971"/>
                </a:cubicBezTo>
                <a:close/>
                <a:moveTo>
                  <a:pt x="46792" y="42113"/>
                </a:moveTo>
                <a:cubicBezTo>
                  <a:pt x="46982" y="42075"/>
                  <a:pt x="47020" y="41960"/>
                  <a:pt x="47248" y="41960"/>
                </a:cubicBezTo>
                <a:cubicBezTo>
                  <a:pt x="47134" y="41770"/>
                  <a:pt x="46773" y="41903"/>
                  <a:pt x="46792" y="42113"/>
                </a:cubicBezTo>
                <a:close/>
                <a:moveTo>
                  <a:pt x="41751" y="43425"/>
                </a:moveTo>
                <a:cubicBezTo>
                  <a:pt x="42017" y="43368"/>
                  <a:pt x="42341" y="43311"/>
                  <a:pt x="42512" y="43197"/>
                </a:cubicBezTo>
                <a:cubicBezTo>
                  <a:pt x="42493" y="43140"/>
                  <a:pt x="42493" y="43064"/>
                  <a:pt x="42417" y="43064"/>
                </a:cubicBezTo>
                <a:cubicBezTo>
                  <a:pt x="42322" y="43368"/>
                  <a:pt x="41865" y="43178"/>
                  <a:pt x="41751" y="434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764294">
            <a:off x="8138699" y="2296027"/>
            <a:ext cx="3548420" cy="978162"/>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8100000">
            <a:off x="6370571" y="3961595"/>
            <a:ext cx="3032396" cy="658144"/>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37687" y="2547013"/>
            <a:ext cx="2529325" cy="2499825"/>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708734" flipH="1">
            <a:off x="-1415473" y="892318"/>
            <a:ext cx="3548289" cy="978126"/>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282613">
            <a:off x="7764839" y="3903448"/>
            <a:ext cx="3547864" cy="978647"/>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15025" y="4221475"/>
            <a:ext cx="2872175" cy="2354800"/>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49239">
            <a:off x="-1486212" y="257726"/>
            <a:ext cx="3032478" cy="658161"/>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836338">
            <a:off x="344162" y="4321400"/>
            <a:ext cx="1816113" cy="513125"/>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868538" y="2040988"/>
            <a:ext cx="2304400" cy="944875"/>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8794804">
            <a:off x="-606334" y="2406860"/>
            <a:ext cx="1816120" cy="513127"/>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8100000">
            <a:off x="4886392" y="-41920"/>
            <a:ext cx="2304378" cy="944866"/>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8100879">
            <a:off x="6558652" y="4427572"/>
            <a:ext cx="502221" cy="141898"/>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2318605">
            <a:off x="5314350" y="4536584"/>
            <a:ext cx="775053" cy="213652"/>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218"/>
        <p:cNvGrpSpPr/>
        <p:nvPr/>
      </p:nvGrpSpPr>
      <p:grpSpPr>
        <a:xfrm>
          <a:off x="0" y="0"/>
          <a:ext cx="0" cy="0"/>
          <a:chOff x="0" y="0"/>
          <a:chExt cx="0" cy="0"/>
        </a:xfrm>
      </p:grpSpPr>
      <p:sp>
        <p:nvSpPr>
          <p:cNvPr id="219" name="Google Shape;219;p17"/>
          <p:cNvSpPr/>
          <p:nvPr/>
        </p:nvSpPr>
        <p:spPr>
          <a:xfrm>
            <a:off x="-662846" y="4361056"/>
            <a:ext cx="1461128" cy="780622"/>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7"/>
          <p:cNvSpPr/>
          <p:nvPr/>
        </p:nvSpPr>
        <p:spPr>
          <a:xfrm>
            <a:off x="-1383482" y="3453025"/>
            <a:ext cx="2539957" cy="1002882"/>
          </a:xfrm>
          <a:custGeom>
            <a:avLst/>
            <a:gdLst/>
            <a:ahLst/>
            <a:cxnLst/>
            <a:rect l="l" t="t" r="r" b="b"/>
            <a:pathLst>
              <a:path w="144521" h="57063" extrusionOk="0">
                <a:moveTo>
                  <a:pt x="128867" y="39545"/>
                </a:moveTo>
                <a:cubicBezTo>
                  <a:pt x="128505" y="39735"/>
                  <a:pt x="128125" y="39925"/>
                  <a:pt x="127744" y="40115"/>
                </a:cubicBezTo>
                <a:cubicBezTo>
                  <a:pt x="127782" y="40172"/>
                  <a:pt x="127859" y="40191"/>
                  <a:pt x="127878" y="40305"/>
                </a:cubicBezTo>
                <a:cubicBezTo>
                  <a:pt x="127516" y="40534"/>
                  <a:pt x="126946" y="40705"/>
                  <a:pt x="126622" y="40952"/>
                </a:cubicBezTo>
                <a:cubicBezTo>
                  <a:pt x="126736" y="40933"/>
                  <a:pt x="126850" y="40876"/>
                  <a:pt x="126850" y="40990"/>
                </a:cubicBezTo>
                <a:cubicBezTo>
                  <a:pt x="126793" y="41295"/>
                  <a:pt x="126166" y="41161"/>
                  <a:pt x="126033" y="41390"/>
                </a:cubicBezTo>
                <a:cubicBezTo>
                  <a:pt x="126185" y="41314"/>
                  <a:pt x="126280" y="41314"/>
                  <a:pt x="126337" y="41409"/>
                </a:cubicBezTo>
                <a:cubicBezTo>
                  <a:pt x="126109" y="41428"/>
                  <a:pt x="126147" y="41542"/>
                  <a:pt x="126128" y="41637"/>
                </a:cubicBezTo>
                <a:cubicBezTo>
                  <a:pt x="125975" y="41694"/>
                  <a:pt x="125804" y="41751"/>
                  <a:pt x="125652" y="41808"/>
                </a:cubicBezTo>
                <a:cubicBezTo>
                  <a:pt x="125405" y="42189"/>
                  <a:pt x="125101" y="42341"/>
                  <a:pt x="124530" y="42588"/>
                </a:cubicBezTo>
                <a:cubicBezTo>
                  <a:pt x="122704" y="43387"/>
                  <a:pt x="120136" y="44870"/>
                  <a:pt x="117777" y="45955"/>
                </a:cubicBezTo>
                <a:cubicBezTo>
                  <a:pt x="116674" y="46449"/>
                  <a:pt x="115609" y="46944"/>
                  <a:pt x="114525" y="47419"/>
                </a:cubicBezTo>
                <a:cubicBezTo>
                  <a:pt x="111120" y="48865"/>
                  <a:pt x="107963" y="49854"/>
                  <a:pt x="104805" y="51147"/>
                </a:cubicBezTo>
                <a:cubicBezTo>
                  <a:pt x="102180" y="51832"/>
                  <a:pt x="98662" y="53392"/>
                  <a:pt x="96322" y="53962"/>
                </a:cubicBezTo>
                <a:cubicBezTo>
                  <a:pt x="96874" y="53582"/>
                  <a:pt x="97844" y="53468"/>
                  <a:pt x="98129" y="53221"/>
                </a:cubicBezTo>
                <a:cubicBezTo>
                  <a:pt x="98395" y="53011"/>
                  <a:pt x="97882" y="53202"/>
                  <a:pt x="98205" y="53202"/>
                </a:cubicBezTo>
                <a:cubicBezTo>
                  <a:pt x="98643" y="53183"/>
                  <a:pt x="99346" y="52726"/>
                  <a:pt x="99651" y="52460"/>
                </a:cubicBezTo>
                <a:cubicBezTo>
                  <a:pt x="96969" y="53335"/>
                  <a:pt x="93126" y="54818"/>
                  <a:pt x="90311" y="55560"/>
                </a:cubicBezTo>
                <a:cubicBezTo>
                  <a:pt x="90064" y="55655"/>
                  <a:pt x="89817" y="55731"/>
                  <a:pt x="89589" y="55807"/>
                </a:cubicBezTo>
                <a:cubicBezTo>
                  <a:pt x="89208" y="55883"/>
                  <a:pt x="89817" y="55655"/>
                  <a:pt x="89969" y="55636"/>
                </a:cubicBezTo>
                <a:cubicBezTo>
                  <a:pt x="93545" y="54495"/>
                  <a:pt x="96855" y="53221"/>
                  <a:pt x="100640" y="51680"/>
                </a:cubicBezTo>
                <a:cubicBezTo>
                  <a:pt x="97844" y="52536"/>
                  <a:pt x="93317" y="54172"/>
                  <a:pt x="90140" y="55047"/>
                </a:cubicBezTo>
                <a:cubicBezTo>
                  <a:pt x="90635" y="54628"/>
                  <a:pt x="92480" y="54514"/>
                  <a:pt x="93126" y="53905"/>
                </a:cubicBezTo>
                <a:cubicBezTo>
                  <a:pt x="93107" y="53924"/>
                  <a:pt x="92974" y="53924"/>
                  <a:pt x="92974" y="53905"/>
                </a:cubicBezTo>
                <a:cubicBezTo>
                  <a:pt x="93982" y="53468"/>
                  <a:pt x="95523" y="53202"/>
                  <a:pt x="96056" y="52726"/>
                </a:cubicBezTo>
                <a:cubicBezTo>
                  <a:pt x="95010" y="53030"/>
                  <a:pt x="93069" y="53544"/>
                  <a:pt x="92061" y="53810"/>
                </a:cubicBezTo>
                <a:cubicBezTo>
                  <a:pt x="91186" y="54057"/>
                  <a:pt x="91909" y="53867"/>
                  <a:pt x="92290" y="53620"/>
                </a:cubicBezTo>
                <a:cubicBezTo>
                  <a:pt x="91624" y="53715"/>
                  <a:pt x="90292" y="54343"/>
                  <a:pt x="89474" y="54419"/>
                </a:cubicBezTo>
                <a:cubicBezTo>
                  <a:pt x="89893" y="54134"/>
                  <a:pt x="91148" y="54134"/>
                  <a:pt x="90901" y="53639"/>
                </a:cubicBezTo>
                <a:cubicBezTo>
                  <a:pt x="89455" y="54057"/>
                  <a:pt x="88219" y="54419"/>
                  <a:pt x="86869" y="54799"/>
                </a:cubicBezTo>
                <a:cubicBezTo>
                  <a:pt x="87059" y="54742"/>
                  <a:pt x="87078" y="54704"/>
                  <a:pt x="86964" y="54647"/>
                </a:cubicBezTo>
                <a:cubicBezTo>
                  <a:pt x="87249" y="54514"/>
                  <a:pt x="87477" y="54495"/>
                  <a:pt x="87648" y="54514"/>
                </a:cubicBezTo>
                <a:cubicBezTo>
                  <a:pt x="87515" y="54286"/>
                  <a:pt x="88295" y="54248"/>
                  <a:pt x="88485" y="53943"/>
                </a:cubicBezTo>
                <a:cubicBezTo>
                  <a:pt x="87972" y="54077"/>
                  <a:pt x="87135" y="54305"/>
                  <a:pt x="86907" y="54267"/>
                </a:cubicBezTo>
                <a:cubicBezTo>
                  <a:pt x="87021" y="54191"/>
                  <a:pt x="87363" y="54172"/>
                  <a:pt x="87344" y="54057"/>
                </a:cubicBezTo>
                <a:cubicBezTo>
                  <a:pt x="86488" y="54267"/>
                  <a:pt x="85461" y="54742"/>
                  <a:pt x="84719" y="54780"/>
                </a:cubicBezTo>
                <a:cubicBezTo>
                  <a:pt x="88162" y="53715"/>
                  <a:pt x="91529" y="52460"/>
                  <a:pt x="94591" y="51280"/>
                </a:cubicBezTo>
                <a:cubicBezTo>
                  <a:pt x="94610" y="51280"/>
                  <a:pt x="94629" y="51376"/>
                  <a:pt x="94686" y="51357"/>
                </a:cubicBezTo>
                <a:cubicBezTo>
                  <a:pt x="95029" y="51223"/>
                  <a:pt x="95542" y="50976"/>
                  <a:pt x="96056" y="50824"/>
                </a:cubicBezTo>
                <a:cubicBezTo>
                  <a:pt x="95961" y="50748"/>
                  <a:pt x="96151" y="50539"/>
                  <a:pt x="96227" y="50653"/>
                </a:cubicBezTo>
                <a:cubicBezTo>
                  <a:pt x="96018" y="50824"/>
                  <a:pt x="96569" y="50615"/>
                  <a:pt x="96836" y="50501"/>
                </a:cubicBezTo>
                <a:cubicBezTo>
                  <a:pt x="96740" y="50348"/>
                  <a:pt x="97007" y="50291"/>
                  <a:pt x="96817" y="50234"/>
                </a:cubicBezTo>
                <a:cubicBezTo>
                  <a:pt x="96664" y="50310"/>
                  <a:pt x="96360" y="50577"/>
                  <a:pt x="96284" y="50405"/>
                </a:cubicBezTo>
                <a:cubicBezTo>
                  <a:pt x="96645" y="50101"/>
                  <a:pt x="97520" y="50177"/>
                  <a:pt x="97672" y="49702"/>
                </a:cubicBezTo>
                <a:cubicBezTo>
                  <a:pt x="98091" y="49645"/>
                  <a:pt x="98433" y="49302"/>
                  <a:pt x="98643" y="49302"/>
                </a:cubicBezTo>
                <a:cubicBezTo>
                  <a:pt x="98585" y="49340"/>
                  <a:pt x="98509" y="49359"/>
                  <a:pt x="98528" y="49416"/>
                </a:cubicBezTo>
                <a:cubicBezTo>
                  <a:pt x="99004" y="49188"/>
                  <a:pt x="99689" y="48770"/>
                  <a:pt x="99917" y="48941"/>
                </a:cubicBezTo>
                <a:cubicBezTo>
                  <a:pt x="99974" y="48903"/>
                  <a:pt x="100012" y="48637"/>
                  <a:pt x="99898" y="48713"/>
                </a:cubicBezTo>
                <a:cubicBezTo>
                  <a:pt x="99460" y="48808"/>
                  <a:pt x="99080" y="49112"/>
                  <a:pt x="98833" y="49017"/>
                </a:cubicBezTo>
                <a:cubicBezTo>
                  <a:pt x="99441" y="48770"/>
                  <a:pt x="100297" y="48465"/>
                  <a:pt x="101001" y="48047"/>
                </a:cubicBezTo>
                <a:cubicBezTo>
                  <a:pt x="100849" y="47990"/>
                  <a:pt x="100773" y="48199"/>
                  <a:pt x="100830" y="47990"/>
                </a:cubicBezTo>
                <a:cubicBezTo>
                  <a:pt x="101001" y="47838"/>
                  <a:pt x="101876" y="47647"/>
                  <a:pt x="102314" y="47362"/>
                </a:cubicBezTo>
                <a:cubicBezTo>
                  <a:pt x="102199" y="47248"/>
                  <a:pt x="102085" y="47571"/>
                  <a:pt x="102028" y="47343"/>
                </a:cubicBezTo>
                <a:cubicBezTo>
                  <a:pt x="102447" y="47191"/>
                  <a:pt x="102713" y="47172"/>
                  <a:pt x="102903" y="47096"/>
                </a:cubicBezTo>
                <a:cubicBezTo>
                  <a:pt x="102732" y="46906"/>
                  <a:pt x="102218" y="47096"/>
                  <a:pt x="101933" y="47077"/>
                </a:cubicBezTo>
                <a:cubicBezTo>
                  <a:pt x="102199" y="46982"/>
                  <a:pt x="102732" y="46811"/>
                  <a:pt x="102542" y="46696"/>
                </a:cubicBezTo>
                <a:cubicBezTo>
                  <a:pt x="102922" y="46715"/>
                  <a:pt x="103759" y="46297"/>
                  <a:pt x="104102" y="46107"/>
                </a:cubicBezTo>
                <a:cubicBezTo>
                  <a:pt x="103284" y="46202"/>
                  <a:pt x="102409" y="46887"/>
                  <a:pt x="101096" y="47020"/>
                </a:cubicBezTo>
                <a:cubicBezTo>
                  <a:pt x="100640" y="47343"/>
                  <a:pt x="99727" y="47552"/>
                  <a:pt x="99384" y="47838"/>
                </a:cubicBezTo>
                <a:cubicBezTo>
                  <a:pt x="99479" y="47819"/>
                  <a:pt x="99632" y="47743"/>
                  <a:pt x="99670" y="47800"/>
                </a:cubicBezTo>
                <a:cubicBezTo>
                  <a:pt x="98490" y="47876"/>
                  <a:pt x="98053" y="48294"/>
                  <a:pt x="96740" y="48522"/>
                </a:cubicBezTo>
                <a:cubicBezTo>
                  <a:pt x="98091" y="48028"/>
                  <a:pt x="98928" y="47800"/>
                  <a:pt x="100392" y="47153"/>
                </a:cubicBezTo>
                <a:cubicBezTo>
                  <a:pt x="98433" y="47686"/>
                  <a:pt x="95942" y="48846"/>
                  <a:pt x="94230" y="49150"/>
                </a:cubicBezTo>
                <a:cubicBezTo>
                  <a:pt x="94154" y="49302"/>
                  <a:pt x="93659" y="49493"/>
                  <a:pt x="93431" y="49435"/>
                </a:cubicBezTo>
                <a:cubicBezTo>
                  <a:pt x="94800" y="48979"/>
                  <a:pt x="96303" y="48370"/>
                  <a:pt x="97520" y="48028"/>
                </a:cubicBezTo>
                <a:cubicBezTo>
                  <a:pt x="97501" y="47838"/>
                  <a:pt x="97825" y="47781"/>
                  <a:pt x="97749" y="47590"/>
                </a:cubicBezTo>
                <a:cubicBezTo>
                  <a:pt x="97634" y="47762"/>
                  <a:pt x="97444" y="47628"/>
                  <a:pt x="97311" y="47800"/>
                </a:cubicBezTo>
                <a:cubicBezTo>
                  <a:pt x="97425" y="47705"/>
                  <a:pt x="97653" y="47781"/>
                  <a:pt x="97482" y="47857"/>
                </a:cubicBezTo>
                <a:cubicBezTo>
                  <a:pt x="97349" y="47857"/>
                  <a:pt x="97254" y="47800"/>
                  <a:pt x="97102" y="47819"/>
                </a:cubicBezTo>
                <a:cubicBezTo>
                  <a:pt x="97121" y="47876"/>
                  <a:pt x="97178" y="47876"/>
                  <a:pt x="97197" y="47914"/>
                </a:cubicBezTo>
                <a:cubicBezTo>
                  <a:pt x="96931" y="47914"/>
                  <a:pt x="97045" y="47876"/>
                  <a:pt x="96759" y="47933"/>
                </a:cubicBezTo>
                <a:cubicBezTo>
                  <a:pt x="96969" y="48142"/>
                  <a:pt x="96607" y="47971"/>
                  <a:pt x="96436" y="48047"/>
                </a:cubicBezTo>
                <a:cubicBezTo>
                  <a:pt x="96474" y="48104"/>
                  <a:pt x="96569" y="48123"/>
                  <a:pt x="96398" y="48180"/>
                </a:cubicBezTo>
                <a:cubicBezTo>
                  <a:pt x="96265" y="48199"/>
                  <a:pt x="96417" y="48085"/>
                  <a:pt x="96303" y="48104"/>
                </a:cubicBezTo>
                <a:cubicBezTo>
                  <a:pt x="94705" y="48656"/>
                  <a:pt x="92917" y="49150"/>
                  <a:pt x="91643" y="49816"/>
                </a:cubicBezTo>
                <a:cubicBezTo>
                  <a:pt x="92252" y="49645"/>
                  <a:pt x="92575" y="49378"/>
                  <a:pt x="92993" y="49416"/>
                </a:cubicBezTo>
                <a:cubicBezTo>
                  <a:pt x="92480" y="49512"/>
                  <a:pt x="91548" y="50063"/>
                  <a:pt x="91472" y="49759"/>
                </a:cubicBezTo>
                <a:cubicBezTo>
                  <a:pt x="91110" y="50158"/>
                  <a:pt x="90958" y="50044"/>
                  <a:pt x="90483" y="50101"/>
                </a:cubicBezTo>
                <a:cubicBezTo>
                  <a:pt x="90692" y="50253"/>
                  <a:pt x="90026" y="50405"/>
                  <a:pt x="90083" y="50234"/>
                </a:cubicBezTo>
                <a:cubicBezTo>
                  <a:pt x="89988" y="50520"/>
                  <a:pt x="89684" y="50463"/>
                  <a:pt x="89360" y="50653"/>
                </a:cubicBezTo>
                <a:cubicBezTo>
                  <a:pt x="89227" y="50425"/>
                  <a:pt x="89950" y="50463"/>
                  <a:pt x="89950" y="50272"/>
                </a:cubicBezTo>
                <a:cubicBezTo>
                  <a:pt x="85347" y="51642"/>
                  <a:pt x="80440" y="53164"/>
                  <a:pt x="75608" y="54457"/>
                </a:cubicBezTo>
                <a:cubicBezTo>
                  <a:pt x="76921" y="54000"/>
                  <a:pt x="77815" y="53753"/>
                  <a:pt x="79508" y="53183"/>
                </a:cubicBezTo>
                <a:cubicBezTo>
                  <a:pt x="79907" y="53049"/>
                  <a:pt x="80440" y="52897"/>
                  <a:pt x="80649" y="52612"/>
                </a:cubicBezTo>
                <a:cubicBezTo>
                  <a:pt x="80116" y="52764"/>
                  <a:pt x="79470" y="53068"/>
                  <a:pt x="79070" y="52992"/>
                </a:cubicBezTo>
                <a:cubicBezTo>
                  <a:pt x="79279" y="52935"/>
                  <a:pt x="79717" y="52916"/>
                  <a:pt x="79850" y="52669"/>
                </a:cubicBezTo>
                <a:cubicBezTo>
                  <a:pt x="79527" y="52764"/>
                  <a:pt x="79165" y="52935"/>
                  <a:pt x="78956" y="52859"/>
                </a:cubicBezTo>
                <a:cubicBezTo>
                  <a:pt x="79964" y="52460"/>
                  <a:pt x="80915" y="52384"/>
                  <a:pt x="81543" y="51965"/>
                </a:cubicBezTo>
                <a:cubicBezTo>
                  <a:pt x="80116" y="52327"/>
                  <a:pt x="78271" y="52935"/>
                  <a:pt x="76769" y="53373"/>
                </a:cubicBezTo>
                <a:cubicBezTo>
                  <a:pt x="76959" y="53202"/>
                  <a:pt x="77320" y="53221"/>
                  <a:pt x="77529" y="52992"/>
                </a:cubicBezTo>
                <a:cubicBezTo>
                  <a:pt x="74277" y="53905"/>
                  <a:pt x="71462" y="54172"/>
                  <a:pt x="69198" y="55180"/>
                </a:cubicBezTo>
                <a:cubicBezTo>
                  <a:pt x="69160" y="55123"/>
                  <a:pt x="69160" y="55028"/>
                  <a:pt x="69084" y="55047"/>
                </a:cubicBezTo>
                <a:cubicBezTo>
                  <a:pt x="67486" y="55598"/>
                  <a:pt x="64671" y="56359"/>
                  <a:pt x="63511" y="56663"/>
                </a:cubicBezTo>
                <a:cubicBezTo>
                  <a:pt x="63549" y="56663"/>
                  <a:pt x="63568" y="56606"/>
                  <a:pt x="63492" y="56625"/>
                </a:cubicBezTo>
                <a:cubicBezTo>
                  <a:pt x="63340" y="56663"/>
                  <a:pt x="62750" y="56911"/>
                  <a:pt x="62883" y="56777"/>
                </a:cubicBezTo>
                <a:cubicBezTo>
                  <a:pt x="63150" y="56682"/>
                  <a:pt x="63416" y="56587"/>
                  <a:pt x="63682" y="56492"/>
                </a:cubicBezTo>
                <a:cubicBezTo>
                  <a:pt x="63758" y="56454"/>
                  <a:pt x="63834" y="56473"/>
                  <a:pt x="63891" y="56473"/>
                </a:cubicBezTo>
                <a:cubicBezTo>
                  <a:pt x="63987" y="56397"/>
                  <a:pt x="63930" y="56245"/>
                  <a:pt x="64158" y="56207"/>
                </a:cubicBezTo>
                <a:cubicBezTo>
                  <a:pt x="64272" y="56169"/>
                  <a:pt x="64253" y="56340"/>
                  <a:pt x="64348" y="56321"/>
                </a:cubicBezTo>
                <a:cubicBezTo>
                  <a:pt x="64272" y="56150"/>
                  <a:pt x="64862" y="55979"/>
                  <a:pt x="65166" y="55864"/>
                </a:cubicBezTo>
                <a:cubicBezTo>
                  <a:pt x="66136" y="55541"/>
                  <a:pt x="68437" y="54818"/>
                  <a:pt x="69484" y="54495"/>
                </a:cubicBezTo>
                <a:cubicBezTo>
                  <a:pt x="69312" y="54419"/>
                  <a:pt x="69427" y="54191"/>
                  <a:pt x="69541" y="54248"/>
                </a:cubicBezTo>
                <a:cubicBezTo>
                  <a:pt x="69503" y="54286"/>
                  <a:pt x="69484" y="54324"/>
                  <a:pt x="69522" y="54381"/>
                </a:cubicBezTo>
                <a:cubicBezTo>
                  <a:pt x="69769" y="54096"/>
                  <a:pt x="70092" y="54343"/>
                  <a:pt x="70035" y="53962"/>
                </a:cubicBezTo>
                <a:cubicBezTo>
                  <a:pt x="69959" y="54000"/>
                  <a:pt x="69560" y="54134"/>
                  <a:pt x="69750" y="54000"/>
                </a:cubicBezTo>
                <a:cubicBezTo>
                  <a:pt x="70397" y="53639"/>
                  <a:pt x="70872" y="53715"/>
                  <a:pt x="71367" y="53335"/>
                </a:cubicBezTo>
                <a:cubicBezTo>
                  <a:pt x="70530" y="53658"/>
                  <a:pt x="69636" y="53829"/>
                  <a:pt x="69046" y="54077"/>
                </a:cubicBezTo>
                <a:cubicBezTo>
                  <a:pt x="69084" y="54057"/>
                  <a:pt x="69179" y="54038"/>
                  <a:pt x="69160" y="53981"/>
                </a:cubicBezTo>
                <a:cubicBezTo>
                  <a:pt x="65565" y="54875"/>
                  <a:pt x="62275" y="56226"/>
                  <a:pt x="58337" y="57063"/>
                </a:cubicBezTo>
                <a:cubicBezTo>
                  <a:pt x="60563" y="56340"/>
                  <a:pt x="64215" y="55541"/>
                  <a:pt x="65622" y="54666"/>
                </a:cubicBezTo>
                <a:cubicBezTo>
                  <a:pt x="64272" y="55104"/>
                  <a:pt x="63644" y="55161"/>
                  <a:pt x="62560" y="55617"/>
                </a:cubicBezTo>
                <a:cubicBezTo>
                  <a:pt x="62427" y="55522"/>
                  <a:pt x="62655" y="55370"/>
                  <a:pt x="62484" y="55408"/>
                </a:cubicBezTo>
                <a:cubicBezTo>
                  <a:pt x="62046" y="55484"/>
                  <a:pt x="61894" y="55617"/>
                  <a:pt x="61571" y="55560"/>
                </a:cubicBezTo>
                <a:cubicBezTo>
                  <a:pt x="63150" y="54970"/>
                  <a:pt x="64862" y="54590"/>
                  <a:pt x="66117" y="54172"/>
                </a:cubicBezTo>
                <a:cubicBezTo>
                  <a:pt x="66060" y="53886"/>
                  <a:pt x="66478" y="54038"/>
                  <a:pt x="66516" y="53791"/>
                </a:cubicBezTo>
                <a:cubicBezTo>
                  <a:pt x="66003" y="53905"/>
                  <a:pt x="64995" y="54248"/>
                  <a:pt x="64671" y="54267"/>
                </a:cubicBezTo>
                <a:cubicBezTo>
                  <a:pt x="64747" y="54229"/>
                  <a:pt x="64728" y="54153"/>
                  <a:pt x="64690" y="54077"/>
                </a:cubicBezTo>
                <a:cubicBezTo>
                  <a:pt x="65128" y="54077"/>
                  <a:pt x="66383" y="53506"/>
                  <a:pt x="67011" y="53335"/>
                </a:cubicBezTo>
                <a:cubicBezTo>
                  <a:pt x="66973" y="53373"/>
                  <a:pt x="66897" y="53392"/>
                  <a:pt x="66897" y="53430"/>
                </a:cubicBezTo>
                <a:cubicBezTo>
                  <a:pt x="67658" y="53221"/>
                  <a:pt x="68209" y="53068"/>
                  <a:pt x="68628" y="52840"/>
                </a:cubicBezTo>
                <a:cubicBezTo>
                  <a:pt x="68495" y="52878"/>
                  <a:pt x="68399" y="52897"/>
                  <a:pt x="68323" y="52840"/>
                </a:cubicBezTo>
                <a:cubicBezTo>
                  <a:pt x="68799" y="52726"/>
                  <a:pt x="69484" y="52536"/>
                  <a:pt x="69940" y="52174"/>
                </a:cubicBezTo>
                <a:cubicBezTo>
                  <a:pt x="68837" y="52536"/>
                  <a:pt x="68209" y="52726"/>
                  <a:pt x="67486" y="52783"/>
                </a:cubicBezTo>
                <a:cubicBezTo>
                  <a:pt x="66707" y="53125"/>
                  <a:pt x="65109" y="53696"/>
                  <a:pt x="64348" y="53734"/>
                </a:cubicBezTo>
                <a:cubicBezTo>
                  <a:pt x="65375" y="53506"/>
                  <a:pt x="66802" y="52878"/>
                  <a:pt x="68190" y="52479"/>
                </a:cubicBezTo>
                <a:cubicBezTo>
                  <a:pt x="68076" y="52536"/>
                  <a:pt x="67981" y="52593"/>
                  <a:pt x="67962" y="52669"/>
                </a:cubicBezTo>
                <a:cubicBezTo>
                  <a:pt x="68761" y="52098"/>
                  <a:pt x="69655" y="52136"/>
                  <a:pt x="70549" y="51566"/>
                </a:cubicBezTo>
                <a:cubicBezTo>
                  <a:pt x="69940" y="51642"/>
                  <a:pt x="69122" y="52060"/>
                  <a:pt x="68628" y="51984"/>
                </a:cubicBezTo>
                <a:cubicBezTo>
                  <a:pt x="66174" y="53049"/>
                  <a:pt x="62769" y="54038"/>
                  <a:pt x="60297" y="54628"/>
                </a:cubicBezTo>
                <a:cubicBezTo>
                  <a:pt x="59688" y="55104"/>
                  <a:pt x="59193" y="55085"/>
                  <a:pt x="58375" y="55446"/>
                </a:cubicBezTo>
                <a:cubicBezTo>
                  <a:pt x="58585" y="55142"/>
                  <a:pt x="58737" y="55085"/>
                  <a:pt x="59117" y="55085"/>
                </a:cubicBezTo>
                <a:cubicBezTo>
                  <a:pt x="59098" y="55009"/>
                  <a:pt x="59022" y="55028"/>
                  <a:pt x="59003" y="54951"/>
                </a:cubicBezTo>
                <a:cubicBezTo>
                  <a:pt x="59193" y="54913"/>
                  <a:pt x="59326" y="54970"/>
                  <a:pt x="59517" y="54951"/>
                </a:cubicBezTo>
                <a:cubicBezTo>
                  <a:pt x="59479" y="54875"/>
                  <a:pt x="59422" y="54875"/>
                  <a:pt x="59479" y="54780"/>
                </a:cubicBezTo>
                <a:cubicBezTo>
                  <a:pt x="59688" y="54799"/>
                  <a:pt x="60144" y="54571"/>
                  <a:pt x="60125" y="54742"/>
                </a:cubicBezTo>
                <a:cubicBezTo>
                  <a:pt x="60487" y="54305"/>
                  <a:pt x="61552" y="54324"/>
                  <a:pt x="61913" y="53943"/>
                </a:cubicBezTo>
                <a:cubicBezTo>
                  <a:pt x="61152" y="54096"/>
                  <a:pt x="59441" y="54742"/>
                  <a:pt x="58737" y="54818"/>
                </a:cubicBezTo>
                <a:cubicBezTo>
                  <a:pt x="59098" y="54590"/>
                  <a:pt x="59802" y="54476"/>
                  <a:pt x="60011" y="54210"/>
                </a:cubicBezTo>
                <a:cubicBezTo>
                  <a:pt x="59707" y="54305"/>
                  <a:pt x="59726" y="54248"/>
                  <a:pt x="59479" y="54381"/>
                </a:cubicBezTo>
                <a:cubicBezTo>
                  <a:pt x="60601" y="53753"/>
                  <a:pt x="62142" y="53715"/>
                  <a:pt x="63150" y="53068"/>
                </a:cubicBezTo>
                <a:cubicBezTo>
                  <a:pt x="63131" y="53202"/>
                  <a:pt x="63511" y="53125"/>
                  <a:pt x="63454" y="53068"/>
                </a:cubicBezTo>
                <a:cubicBezTo>
                  <a:pt x="63435" y="52992"/>
                  <a:pt x="63264" y="53106"/>
                  <a:pt x="63226" y="53030"/>
                </a:cubicBezTo>
                <a:cubicBezTo>
                  <a:pt x="63416" y="52916"/>
                  <a:pt x="63492" y="52992"/>
                  <a:pt x="63587" y="53030"/>
                </a:cubicBezTo>
                <a:cubicBezTo>
                  <a:pt x="63549" y="52688"/>
                  <a:pt x="64291" y="52574"/>
                  <a:pt x="64481" y="52612"/>
                </a:cubicBezTo>
                <a:cubicBezTo>
                  <a:pt x="64139" y="52840"/>
                  <a:pt x="64139" y="52840"/>
                  <a:pt x="63682" y="52878"/>
                </a:cubicBezTo>
                <a:cubicBezTo>
                  <a:pt x="63777" y="53164"/>
                  <a:pt x="64215" y="52840"/>
                  <a:pt x="64405" y="52802"/>
                </a:cubicBezTo>
                <a:cubicBezTo>
                  <a:pt x="65470" y="52593"/>
                  <a:pt x="66402" y="52289"/>
                  <a:pt x="67334" y="51908"/>
                </a:cubicBezTo>
                <a:cubicBezTo>
                  <a:pt x="67296" y="51946"/>
                  <a:pt x="67220" y="51946"/>
                  <a:pt x="67220" y="52003"/>
                </a:cubicBezTo>
                <a:cubicBezTo>
                  <a:pt x="67943" y="51775"/>
                  <a:pt x="68856" y="51452"/>
                  <a:pt x="69160" y="51395"/>
                </a:cubicBezTo>
                <a:cubicBezTo>
                  <a:pt x="69141" y="51280"/>
                  <a:pt x="69408" y="51242"/>
                  <a:pt x="69446" y="51128"/>
                </a:cubicBezTo>
                <a:cubicBezTo>
                  <a:pt x="68399" y="51185"/>
                  <a:pt x="66707" y="52193"/>
                  <a:pt x="66060" y="52060"/>
                </a:cubicBezTo>
                <a:cubicBezTo>
                  <a:pt x="66193" y="51870"/>
                  <a:pt x="66155" y="52117"/>
                  <a:pt x="66345" y="52022"/>
                </a:cubicBezTo>
                <a:cubicBezTo>
                  <a:pt x="66326" y="51946"/>
                  <a:pt x="66402" y="51927"/>
                  <a:pt x="66364" y="51851"/>
                </a:cubicBezTo>
                <a:cubicBezTo>
                  <a:pt x="66231" y="51889"/>
                  <a:pt x="66098" y="51927"/>
                  <a:pt x="65965" y="51984"/>
                </a:cubicBezTo>
                <a:lnTo>
                  <a:pt x="66041" y="52193"/>
                </a:lnTo>
                <a:cubicBezTo>
                  <a:pt x="65337" y="52346"/>
                  <a:pt x="65090" y="52593"/>
                  <a:pt x="64538" y="52536"/>
                </a:cubicBezTo>
                <a:cubicBezTo>
                  <a:pt x="64938" y="52155"/>
                  <a:pt x="65565" y="52365"/>
                  <a:pt x="65908" y="52060"/>
                </a:cubicBezTo>
                <a:cubicBezTo>
                  <a:pt x="65832" y="52060"/>
                  <a:pt x="65851" y="52003"/>
                  <a:pt x="65889" y="51946"/>
                </a:cubicBezTo>
                <a:cubicBezTo>
                  <a:pt x="63930" y="52555"/>
                  <a:pt x="61019" y="53068"/>
                  <a:pt x="59250" y="53715"/>
                </a:cubicBezTo>
                <a:cubicBezTo>
                  <a:pt x="59326" y="53696"/>
                  <a:pt x="59307" y="53601"/>
                  <a:pt x="59212" y="53601"/>
                </a:cubicBezTo>
                <a:cubicBezTo>
                  <a:pt x="57767" y="54038"/>
                  <a:pt x="55693" y="54476"/>
                  <a:pt x="54248" y="55028"/>
                </a:cubicBezTo>
                <a:cubicBezTo>
                  <a:pt x="53963" y="54856"/>
                  <a:pt x="53126" y="55370"/>
                  <a:pt x="52916" y="55256"/>
                </a:cubicBezTo>
                <a:cubicBezTo>
                  <a:pt x="53202" y="55085"/>
                  <a:pt x="53601" y="55142"/>
                  <a:pt x="53715" y="54990"/>
                </a:cubicBezTo>
                <a:cubicBezTo>
                  <a:pt x="53506" y="54875"/>
                  <a:pt x="52993" y="55218"/>
                  <a:pt x="52574" y="55142"/>
                </a:cubicBezTo>
                <a:cubicBezTo>
                  <a:pt x="53335" y="54913"/>
                  <a:pt x="53829" y="54875"/>
                  <a:pt x="54457" y="54609"/>
                </a:cubicBezTo>
                <a:cubicBezTo>
                  <a:pt x="54343" y="54647"/>
                  <a:pt x="54305" y="54704"/>
                  <a:pt x="54305" y="54780"/>
                </a:cubicBezTo>
                <a:cubicBezTo>
                  <a:pt x="55294" y="54533"/>
                  <a:pt x="55617" y="54286"/>
                  <a:pt x="56454" y="54153"/>
                </a:cubicBezTo>
                <a:cubicBezTo>
                  <a:pt x="56435" y="54096"/>
                  <a:pt x="56321" y="54115"/>
                  <a:pt x="56416" y="54057"/>
                </a:cubicBezTo>
                <a:cubicBezTo>
                  <a:pt x="56492" y="54324"/>
                  <a:pt x="56645" y="54019"/>
                  <a:pt x="56759" y="54000"/>
                </a:cubicBezTo>
                <a:cubicBezTo>
                  <a:pt x="57329" y="53867"/>
                  <a:pt x="58204" y="53734"/>
                  <a:pt x="58756" y="53544"/>
                </a:cubicBezTo>
                <a:cubicBezTo>
                  <a:pt x="58832" y="53506"/>
                  <a:pt x="58775" y="53411"/>
                  <a:pt x="58851" y="53392"/>
                </a:cubicBezTo>
                <a:cubicBezTo>
                  <a:pt x="59155" y="53316"/>
                  <a:pt x="59517" y="53373"/>
                  <a:pt x="59840" y="53278"/>
                </a:cubicBezTo>
                <a:cubicBezTo>
                  <a:pt x="61152" y="52935"/>
                  <a:pt x="62503" y="52479"/>
                  <a:pt x="63739" y="51946"/>
                </a:cubicBezTo>
                <a:cubicBezTo>
                  <a:pt x="63625" y="52003"/>
                  <a:pt x="63530" y="51927"/>
                  <a:pt x="63625" y="51870"/>
                </a:cubicBezTo>
                <a:cubicBezTo>
                  <a:pt x="63834" y="51965"/>
                  <a:pt x="63949" y="51661"/>
                  <a:pt x="64101" y="51699"/>
                </a:cubicBezTo>
                <a:cubicBezTo>
                  <a:pt x="64101" y="51775"/>
                  <a:pt x="64443" y="51794"/>
                  <a:pt x="64633" y="51566"/>
                </a:cubicBezTo>
                <a:cubicBezTo>
                  <a:pt x="64405" y="51623"/>
                  <a:pt x="64405" y="51604"/>
                  <a:pt x="64595" y="51414"/>
                </a:cubicBezTo>
                <a:cubicBezTo>
                  <a:pt x="62883" y="51927"/>
                  <a:pt x="60734" y="52517"/>
                  <a:pt x="59003" y="52992"/>
                </a:cubicBezTo>
                <a:cubicBezTo>
                  <a:pt x="59212" y="52650"/>
                  <a:pt x="60068" y="52726"/>
                  <a:pt x="60297" y="52479"/>
                </a:cubicBezTo>
                <a:cubicBezTo>
                  <a:pt x="59479" y="52612"/>
                  <a:pt x="58413" y="53049"/>
                  <a:pt x="57443" y="53183"/>
                </a:cubicBezTo>
                <a:cubicBezTo>
                  <a:pt x="57481" y="53164"/>
                  <a:pt x="57519" y="53144"/>
                  <a:pt x="57500" y="53106"/>
                </a:cubicBezTo>
                <a:cubicBezTo>
                  <a:pt x="57443" y="53125"/>
                  <a:pt x="57405" y="53125"/>
                  <a:pt x="57405" y="53087"/>
                </a:cubicBezTo>
                <a:cubicBezTo>
                  <a:pt x="58718" y="52916"/>
                  <a:pt x="59726" y="52365"/>
                  <a:pt x="60696" y="52117"/>
                </a:cubicBezTo>
                <a:cubicBezTo>
                  <a:pt x="60658" y="51984"/>
                  <a:pt x="60772" y="51832"/>
                  <a:pt x="60905" y="51870"/>
                </a:cubicBezTo>
                <a:cubicBezTo>
                  <a:pt x="61152" y="51813"/>
                  <a:pt x="60715" y="52098"/>
                  <a:pt x="60962" y="52041"/>
                </a:cubicBezTo>
                <a:cubicBezTo>
                  <a:pt x="61305" y="52060"/>
                  <a:pt x="61248" y="51718"/>
                  <a:pt x="61324" y="51794"/>
                </a:cubicBezTo>
                <a:cubicBezTo>
                  <a:pt x="61305" y="51984"/>
                  <a:pt x="61324" y="51946"/>
                  <a:pt x="61533" y="51946"/>
                </a:cubicBezTo>
                <a:cubicBezTo>
                  <a:pt x="61476" y="51832"/>
                  <a:pt x="61343" y="51832"/>
                  <a:pt x="61514" y="51718"/>
                </a:cubicBezTo>
                <a:cubicBezTo>
                  <a:pt x="61552" y="51775"/>
                  <a:pt x="61552" y="51870"/>
                  <a:pt x="61647" y="51851"/>
                </a:cubicBezTo>
                <a:cubicBezTo>
                  <a:pt x="61590" y="51737"/>
                  <a:pt x="61609" y="51623"/>
                  <a:pt x="61685" y="51547"/>
                </a:cubicBezTo>
                <a:cubicBezTo>
                  <a:pt x="62104" y="51642"/>
                  <a:pt x="62788" y="51338"/>
                  <a:pt x="63036" y="51204"/>
                </a:cubicBezTo>
                <a:cubicBezTo>
                  <a:pt x="63036" y="51147"/>
                  <a:pt x="62712" y="51204"/>
                  <a:pt x="62921" y="51071"/>
                </a:cubicBezTo>
                <a:cubicBezTo>
                  <a:pt x="62997" y="51204"/>
                  <a:pt x="62997" y="50957"/>
                  <a:pt x="63093" y="50957"/>
                </a:cubicBezTo>
                <a:cubicBezTo>
                  <a:pt x="63264" y="51052"/>
                  <a:pt x="63093" y="51166"/>
                  <a:pt x="63245" y="51185"/>
                </a:cubicBezTo>
                <a:cubicBezTo>
                  <a:pt x="63454" y="51090"/>
                  <a:pt x="63587" y="51090"/>
                  <a:pt x="63682" y="51147"/>
                </a:cubicBezTo>
                <a:cubicBezTo>
                  <a:pt x="63663" y="51109"/>
                  <a:pt x="63644" y="51052"/>
                  <a:pt x="63625" y="50995"/>
                </a:cubicBezTo>
                <a:cubicBezTo>
                  <a:pt x="64139" y="50881"/>
                  <a:pt x="64690" y="50824"/>
                  <a:pt x="65014" y="50520"/>
                </a:cubicBezTo>
                <a:cubicBezTo>
                  <a:pt x="65375" y="50577"/>
                  <a:pt x="65813" y="50444"/>
                  <a:pt x="65870" y="50234"/>
                </a:cubicBezTo>
                <a:cubicBezTo>
                  <a:pt x="65565" y="50234"/>
                  <a:pt x="64766" y="50691"/>
                  <a:pt x="64576" y="50501"/>
                </a:cubicBezTo>
                <a:cubicBezTo>
                  <a:pt x="64728" y="50482"/>
                  <a:pt x="65546" y="50348"/>
                  <a:pt x="65679" y="50063"/>
                </a:cubicBezTo>
                <a:cubicBezTo>
                  <a:pt x="65052" y="50348"/>
                  <a:pt x="64538" y="50310"/>
                  <a:pt x="63910" y="50729"/>
                </a:cubicBezTo>
                <a:cubicBezTo>
                  <a:pt x="64120" y="50672"/>
                  <a:pt x="64329" y="50615"/>
                  <a:pt x="64481" y="50653"/>
                </a:cubicBezTo>
                <a:cubicBezTo>
                  <a:pt x="64215" y="50786"/>
                  <a:pt x="63891" y="50767"/>
                  <a:pt x="63815" y="50881"/>
                </a:cubicBezTo>
                <a:cubicBezTo>
                  <a:pt x="63663" y="50691"/>
                  <a:pt x="63644" y="50786"/>
                  <a:pt x="63454" y="50710"/>
                </a:cubicBezTo>
                <a:cubicBezTo>
                  <a:pt x="63302" y="50862"/>
                  <a:pt x="63549" y="50900"/>
                  <a:pt x="63340" y="50995"/>
                </a:cubicBezTo>
                <a:cubicBezTo>
                  <a:pt x="63226" y="50843"/>
                  <a:pt x="62997" y="50881"/>
                  <a:pt x="62731" y="50957"/>
                </a:cubicBezTo>
                <a:cubicBezTo>
                  <a:pt x="62750" y="51033"/>
                  <a:pt x="62788" y="51109"/>
                  <a:pt x="62712" y="51147"/>
                </a:cubicBezTo>
                <a:cubicBezTo>
                  <a:pt x="61913" y="51033"/>
                  <a:pt x="61000" y="51699"/>
                  <a:pt x="59954" y="51699"/>
                </a:cubicBezTo>
                <a:cubicBezTo>
                  <a:pt x="60563" y="51566"/>
                  <a:pt x="60525" y="51471"/>
                  <a:pt x="61152" y="51338"/>
                </a:cubicBezTo>
                <a:cubicBezTo>
                  <a:pt x="61133" y="51280"/>
                  <a:pt x="61114" y="51223"/>
                  <a:pt x="61114" y="51185"/>
                </a:cubicBezTo>
                <a:cubicBezTo>
                  <a:pt x="61571" y="51128"/>
                  <a:pt x="62370" y="50710"/>
                  <a:pt x="62123" y="50938"/>
                </a:cubicBezTo>
                <a:cubicBezTo>
                  <a:pt x="62617" y="50710"/>
                  <a:pt x="62997" y="50615"/>
                  <a:pt x="63473" y="50539"/>
                </a:cubicBezTo>
                <a:cubicBezTo>
                  <a:pt x="64082" y="50025"/>
                  <a:pt x="65375" y="50006"/>
                  <a:pt x="65622" y="49512"/>
                </a:cubicBezTo>
                <a:cubicBezTo>
                  <a:pt x="65280" y="49664"/>
                  <a:pt x="64957" y="49683"/>
                  <a:pt x="64766" y="49797"/>
                </a:cubicBezTo>
                <a:cubicBezTo>
                  <a:pt x="64595" y="49664"/>
                  <a:pt x="64976" y="49702"/>
                  <a:pt x="64919" y="49588"/>
                </a:cubicBezTo>
                <a:cubicBezTo>
                  <a:pt x="64633" y="49664"/>
                  <a:pt x="64881" y="49550"/>
                  <a:pt x="64881" y="49473"/>
                </a:cubicBezTo>
                <a:cubicBezTo>
                  <a:pt x="64633" y="49569"/>
                  <a:pt x="64690" y="49626"/>
                  <a:pt x="64538" y="49550"/>
                </a:cubicBezTo>
                <a:cubicBezTo>
                  <a:pt x="64481" y="49626"/>
                  <a:pt x="64519" y="49759"/>
                  <a:pt x="64576" y="49873"/>
                </a:cubicBezTo>
                <a:cubicBezTo>
                  <a:pt x="64063" y="49797"/>
                  <a:pt x="63644" y="50329"/>
                  <a:pt x="63245" y="50101"/>
                </a:cubicBezTo>
                <a:cubicBezTo>
                  <a:pt x="63682" y="50006"/>
                  <a:pt x="64196" y="49873"/>
                  <a:pt x="64443" y="49683"/>
                </a:cubicBezTo>
                <a:cubicBezTo>
                  <a:pt x="64196" y="49759"/>
                  <a:pt x="64006" y="49721"/>
                  <a:pt x="63796" y="49740"/>
                </a:cubicBezTo>
                <a:cubicBezTo>
                  <a:pt x="63587" y="50025"/>
                  <a:pt x="63074" y="49968"/>
                  <a:pt x="62579" y="50101"/>
                </a:cubicBezTo>
                <a:cubicBezTo>
                  <a:pt x="62541" y="50120"/>
                  <a:pt x="62522" y="50158"/>
                  <a:pt x="62560" y="50215"/>
                </a:cubicBezTo>
                <a:cubicBezTo>
                  <a:pt x="62084" y="50253"/>
                  <a:pt x="60943" y="50862"/>
                  <a:pt x="60639" y="50653"/>
                </a:cubicBezTo>
                <a:cubicBezTo>
                  <a:pt x="62522" y="50139"/>
                  <a:pt x="63492" y="49588"/>
                  <a:pt x="65489" y="49093"/>
                </a:cubicBezTo>
                <a:cubicBezTo>
                  <a:pt x="65413" y="49131"/>
                  <a:pt x="65299" y="49150"/>
                  <a:pt x="65299" y="49226"/>
                </a:cubicBezTo>
                <a:cubicBezTo>
                  <a:pt x="65527" y="49093"/>
                  <a:pt x="65584" y="49207"/>
                  <a:pt x="65794" y="49112"/>
                </a:cubicBezTo>
                <a:cubicBezTo>
                  <a:pt x="65775" y="49036"/>
                  <a:pt x="65717" y="48941"/>
                  <a:pt x="65870" y="48903"/>
                </a:cubicBezTo>
                <a:cubicBezTo>
                  <a:pt x="65946" y="48884"/>
                  <a:pt x="65965" y="48979"/>
                  <a:pt x="66041" y="48960"/>
                </a:cubicBezTo>
                <a:cubicBezTo>
                  <a:pt x="66592" y="48637"/>
                  <a:pt x="67353" y="48389"/>
                  <a:pt x="68114" y="48142"/>
                </a:cubicBezTo>
                <a:cubicBezTo>
                  <a:pt x="68361" y="48047"/>
                  <a:pt x="68951" y="48047"/>
                  <a:pt x="68932" y="47743"/>
                </a:cubicBezTo>
                <a:cubicBezTo>
                  <a:pt x="68799" y="47990"/>
                  <a:pt x="68095" y="47838"/>
                  <a:pt x="68361" y="47990"/>
                </a:cubicBezTo>
                <a:cubicBezTo>
                  <a:pt x="68095" y="47914"/>
                  <a:pt x="68000" y="48123"/>
                  <a:pt x="67734" y="48104"/>
                </a:cubicBezTo>
                <a:cubicBezTo>
                  <a:pt x="67791" y="48047"/>
                  <a:pt x="67848" y="47990"/>
                  <a:pt x="67886" y="47933"/>
                </a:cubicBezTo>
                <a:cubicBezTo>
                  <a:pt x="67772" y="47971"/>
                  <a:pt x="67658" y="48009"/>
                  <a:pt x="67562" y="48047"/>
                </a:cubicBezTo>
                <a:cubicBezTo>
                  <a:pt x="67582" y="48085"/>
                  <a:pt x="67601" y="48142"/>
                  <a:pt x="67601" y="48199"/>
                </a:cubicBezTo>
                <a:cubicBezTo>
                  <a:pt x="67372" y="48275"/>
                  <a:pt x="67125" y="48370"/>
                  <a:pt x="66878" y="48446"/>
                </a:cubicBezTo>
                <a:cubicBezTo>
                  <a:pt x="66726" y="48275"/>
                  <a:pt x="67182" y="48332"/>
                  <a:pt x="67011" y="48180"/>
                </a:cubicBezTo>
                <a:cubicBezTo>
                  <a:pt x="66231" y="48503"/>
                  <a:pt x="65660" y="48541"/>
                  <a:pt x="64957" y="48884"/>
                </a:cubicBezTo>
                <a:lnTo>
                  <a:pt x="64900" y="48675"/>
                </a:lnTo>
                <a:cubicBezTo>
                  <a:pt x="66764" y="48047"/>
                  <a:pt x="68437" y="47400"/>
                  <a:pt x="70225" y="46773"/>
                </a:cubicBezTo>
                <a:cubicBezTo>
                  <a:pt x="67601" y="47476"/>
                  <a:pt x="66174" y="48256"/>
                  <a:pt x="64329" y="48522"/>
                </a:cubicBezTo>
                <a:cubicBezTo>
                  <a:pt x="64196" y="48637"/>
                  <a:pt x="64158" y="48541"/>
                  <a:pt x="64101" y="48713"/>
                </a:cubicBezTo>
                <a:cubicBezTo>
                  <a:pt x="64044" y="48580"/>
                  <a:pt x="63815" y="48713"/>
                  <a:pt x="63720" y="48675"/>
                </a:cubicBezTo>
                <a:cubicBezTo>
                  <a:pt x="63606" y="48808"/>
                  <a:pt x="63492" y="48922"/>
                  <a:pt x="63321" y="49036"/>
                </a:cubicBezTo>
                <a:cubicBezTo>
                  <a:pt x="63150" y="48846"/>
                  <a:pt x="62978" y="49188"/>
                  <a:pt x="62674" y="49093"/>
                </a:cubicBezTo>
                <a:cubicBezTo>
                  <a:pt x="62845" y="48998"/>
                  <a:pt x="63226" y="48979"/>
                  <a:pt x="63245" y="48827"/>
                </a:cubicBezTo>
                <a:cubicBezTo>
                  <a:pt x="63036" y="48922"/>
                  <a:pt x="62845" y="48979"/>
                  <a:pt x="62750" y="48884"/>
                </a:cubicBezTo>
                <a:cubicBezTo>
                  <a:pt x="62351" y="49302"/>
                  <a:pt x="61571" y="49207"/>
                  <a:pt x="61076" y="49588"/>
                </a:cubicBezTo>
                <a:cubicBezTo>
                  <a:pt x="61171" y="49626"/>
                  <a:pt x="61704" y="49378"/>
                  <a:pt x="61571" y="49531"/>
                </a:cubicBezTo>
                <a:cubicBezTo>
                  <a:pt x="59707" y="50139"/>
                  <a:pt x="57177" y="51223"/>
                  <a:pt x="55047" y="51585"/>
                </a:cubicBezTo>
                <a:cubicBezTo>
                  <a:pt x="55617" y="51338"/>
                  <a:pt x="56112" y="51204"/>
                  <a:pt x="56606" y="50995"/>
                </a:cubicBezTo>
                <a:cubicBezTo>
                  <a:pt x="55579" y="51185"/>
                  <a:pt x="53867" y="51642"/>
                  <a:pt x="53069" y="52098"/>
                </a:cubicBezTo>
                <a:cubicBezTo>
                  <a:pt x="52745" y="52060"/>
                  <a:pt x="52175" y="52327"/>
                  <a:pt x="51585" y="52498"/>
                </a:cubicBezTo>
                <a:cubicBezTo>
                  <a:pt x="51319" y="52574"/>
                  <a:pt x="50330" y="52935"/>
                  <a:pt x="50387" y="52669"/>
                </a:cubicBezTo>
                <a:cubicBezTo>
                  <a:pt x="51452" y="52403"/>
                  <a:pt x="53658" y="51718"/>
                  <a:pt x="55009" y="51261"/>
                </a:cubicBezTo>
                <a:cubicBezTo>
                  <a:pt x="54761" y="51357"/>
                  <a:pt x="54533" y="51395"/>
                  <a:pt x="54381" y="51357"/>
                </a:cubicBezTo>
                <a:cubicBezTo>
                  <a:pt x="55541" y="50900"/>
                  <a:pt x="57158" y="50634"/>
                  <a:pt x="58185" y="49987"/>
                </a:cubicBezTo>
                <a:cubicBezTo>
                  <a:pt x="56645" y="50634"/>
                  <a:pt x="54800" y="50900"/>
                  <a:pt x="53506" y="51661"/>
                </a:cubicBezTo>
                <a:cubicBezTo>
                  <a:pt x="53088" y="51471"/>
                  <a:pt x="52555" y="51870"/>
                  <a:pt x="52156" y="52003"/>
                </a:cubicBezTo>
                <a:cubicBezTo>
                  <a:pt x="51090" y="52384"/>
                  <a:pt x="49968" y="52536"/>
                  <a:pt x="48922" y="52897"/>
                </a:cubicBezTo>
                <a:cubicBezTo>
                  <a:pt x="47686" y="53297"/>
                  <a:pt x="46468" y="53677"/>
                  <a:pt x="45023" y="54000"/>
                </a:cubicBezTo>
                <a:cubicBezTo>
                  <a:pt x="45536" y="53639"/>
                  <a:pt x="46297" y="53734"/>
                  <a:pt x="46830" y="53259"/>
                </a:cubicBezTo>
                <a:cubicBezTo>
                  <a:pt x="47686" y="53106"/>
                  <a:pt x="47743" y="53183"/>
                  <a:pt x="48561" y="52726"/>
                </a:cubicBezTo>
                <a:cubicBezTo>
                  <a:pt x="48256" y="52707"/>
                  <a:pt x="47724" y="53011"/>
                  <a:pt x="47400" y="53011"/>
                </a:cubicBezTo>
                <a:cubicBezTo>
                  <a:pt x="47305" y="53030"/>
                  <a:pt x="47172" y="53106"/>
                  <a:pt x="47134" y="53049"/>
                </a:cubicBezTo>
                <a:cubicBezTo>
                  <a:pt x="47267" y="52992"/>
                  <a:pt x="47381" y="52954"/>
                  <a:pt x="47515" y="52916"/>
                </a:cubicBezTo>
                <a:cubicBezTo>
                  <a:pt x="48846" y="52574"/>
                  <a:pt x="51509" y="51357"/>
                  <a:pt x="52859" y="51242"/>
                </a:cubicBezTo>
                <a:cubicBezTo>
                  <a:pt x="52840" y="51147"/>
                  <a:pt x="52745" y="51166"/>
                  <a:pt x="52726" y="51071"/>
                </a:cubicBezTo>
                <a:cubicBezTo>
                  <a:pt x="52688" y="51090"/>
                  <a:pt x="52517" y="51280"/>
                  <a:pt x="52460" y="51147"/>
                </a:cubicBezTo>
                <a:cubicBezTo>
                  <a:pt x="52859" y="50672"/>
                  <a:pt x="53848" y="50900"/>
                  <a:pt x="54362" y="50444"/>
                </a:cubicBezTo>
                <a:cubicBezTo>
                  <a:pt x="53506" y="50520"/>
                  <a:pt x="52612" y="50919"/>
                  <a:pt x="51832" y="51090"/>
                </a:cubicBezTo>
                <a:cubicBezTo>
                  <a:pt x="52080" y="50957"/>
                  <a:pt x="52232" y="50881"/>
                  <a:pt x="51927" y="50881"/>
                </a:cubicBezTo>
                <a:cubicBezTo>
                  <a:pt x="53012" y="50425"/>
                  <a:pt x="53487" y="50558"/>
                  <a:pt x="53925" y="50082"/>
                </a:cubicBezTo>
                <a:cubicBezTo>
                  <a:pt x="53867" y="50234"/>
                  <a:pt x="53335" y="50367"/>
                  <a:pt x="53069" y="50367"/>
                </a:cubicBezTo>
                <a:cubicBezTo>
                  <a:pt x="53126" y="50196"/>
                  <a:pt x="53373" y="50367"/>
                  <a:pt x="53392" y="50215"/>
                </a:cubicBezTo>
                <a:cubicBezTo>
                  <a:pt x="53259" y="50253"/>
                  <a:pt x="53221" y="50196"/>
                  <a:pt x="53107" y="50253"/>
                </a:cubicBezTo>
                <a:cubicBezTo>
                  <a:pt x="52993" y="50272"/>
                  <a:pt x="52935" y="50634"/>
                  <a:pt x="52859" y="50386"/>
                </a:cubicBezTo>
                <a:cubicBezTo>
                  <a:pt x="53088" y="50310"/>
                  <a:pt x="52821" y="50291"/>
                  <a:pt x="52993" y="50158"/>
                </a:cubicBezTo>
                <a:cubicBezTo>
                  <a:pt x="52859" y="50196"/>
                  <a:pt x="52631" y="50367"/>
                  <a:pt x="52631" y="50177"/>
                </a:cubicBezTo>
                <a:cubicBezTo>
                  <a:pt x="52935" y="50139"/>
                  <a:pt x="53050" y="50006"/>
                  <a:pt x="53240" y="50025"/>
                </a:cubicBezTo>
                <a:cubicBezTo>
                  <a:pt x="53126" y="50025"/>
                  <a:pt x="52993" y="50234"/>
                  <a:pt x="53145" y="50177"/>
                </a:cubicBezTo>
                <a:cubicBezTo>
                  <a:pt x="53259" y="50025"/>
                  <a:pt x="53221" y="50158"/>
                  <a:pt x="53373" y="50158"/>
                </a:cubicBezTo>
                <a:cubicBezTo>
                  <a:pt x="53525" y="50006"/>
                  <a:pt x="53278" y="49968"/>
                  <a:pt x="53487" y="49892"/>
                </a:cubicBezTo>
                <a:cubicBezTo>
                  <a:pt x="53525" y="49949"/>
                  <a:pt x="53525" y="50044"/>
                  <a:pt x="53601" y="50025"/>
                </a:cubicBezTo>
                <a:cubicBezTo>
                  <a:pt x="53791" y="49911"/>
                  <a:pt x="53944" y="49892"/>
                  <a:pt x="53982" y="49835"/>
                </a:cubicBezTo>
                <a:cubicBezTo>
                  <a:pt x="53925" y="49759"/>
                  <a:pt x="53677" y="49949"/>
                  <a:pt x="53620" y="49835"/>
                </a:cubicBezTo>
                <a:cubicBezTo>
                  <a:pt x="54267" y="49454"/>
                  <a:pt x="52669" y="49968"/>
                  <a:pt x="52555" y="50158"/>
                </a:cubicBezTo>
                <a:cubicBezTo>
                  <a:pt x="52213" y="50082"/>
                  <a:pt x="51737" y="50215"/>
                  <a:pt x="51547" y="50444"/>
                </a:cubicBezTo>
                <a:cubicBezTo>
                  <a:pt x="51109" y="50367"/>
                  <a:pt x="50501" y="50710"/>
                  <a:pt x="50139" y="50691"/>
                </a:cubicBezTo>
                <a:cubicBezTo>
                  <a:pt x="50406" y="50558"/>
                  <a:pt x="50425" y="50520"/>
                  <a:pt x="50577" y="50425"/>
                </a:cubicBezTo>
                <a:cubicBezTo>
                  <a:pt x="50025" y="50520"/>
                  <a:pt x="50158" y="50729"/>
                  <a:pt x="49664" y="50577"/>
                </a:cubicBezTo>
                <a:cubicBezTo>
                  <a:pt x="50463" y="50234"/>
                  <a:pt x="51604" y="50177"/>
                  <a:pt x="52308" y="49664"/>
                </a:cubicBezTo>
                <a:cubicBezTo>
                  <a:pt x="52878" y="49683"/>
                  <a:pt x="53373" y="49378"/>
                  <a:pt x="54001" y="49245"/>
                </a:cubicBezTo>
                <a:cubicBezTo>
                  <a:pt x="54058" y="48884"/>
                  <a:pt x="53982" y="49245"/>
                  <a:pt x="54210" y="49169"/>
                </a:cubicBezTo>
                <a:cubicBezTo>
                  <a:pt x="54343" y="49093"/>
                  <a:pt x="54096" y="49131"/>
                  <a:pt x="54210" y="48998"/>
                </a:cubicBezTo>
                <a:cubicBezTo>
                  <a:pt x="54533" y="48903"/>
                  <a:pt x="54838" y="48789"/>
                  <a:pt x="55142" y="48675"/>
                </a:cubicBezTo>
                <a:lnTo>
                  <a:pt x="55066" y="48484"/>
                </a:lnTo>
                <a:cubicBezTo>
                  <a:pt x="55484" y="48427"/>
                  <a:pt x="55598" y="48161"/>
                  <a:pt x="55903" y="48123"/>
                </a:cubicBezTo>
                <a:cubicBezTo>
                  <a:pt x="56055" y="48351"/>
                  <a:pt x="55827" y="48218"/>
                  <a:pt x="55827" y="48332"/>
                </a:cubicBezTo>
                <a:cubicBezTo>
                  <a:pt x="55903" y="48313"/>
                  <a:pt x="55922" y="48351"/>
                  <a:pt x="55979" y="48332"/>
                </a:cubicBezTo>
                <a:cubicBezTo>
                  <a:pt x="56074" y="48294"/>
                  <a:pt x="55998" y="48199"/>
                  <a:pt x="55979" y="48104"/>
                </a:cubicBezTo>
                <a:cubicBezTo>
                  <a:pt x="56359" y="47876"/>
                  <a:pt x="56492" y="48047"/>
                  <a:pt x="56759" y="47781"/>
                </a:cubicBezTo>
                <a:cubicBezTo>
                  <a:pt x="56816" y="47857"/>
                  <a:pt x="56626" y="48066"/>
                  <a:pt x="56835" y="48047"/>
                </a:cubicBezTo>
                <a:cubicBezTo>
                  <a:pt x="56835" y="47819"/>
                  <a:pt x="56835" y="47781"/>
                  <a:pt x="57006" y="47686"/>
                </a:cubicBezTo>
                <a:cubicBezTo>
                  <a:pt x="56987" y="47609"/>
                  <a:pt x="56816" y="47724"/>
                  <a:pt x="56778" y="47667"/>
                </a:cubicBezTo>
                <a:cubicBezTo>
                  <a:pt x="57025" y="47571"/>
                  <a:pt x="57025" y="47667"/>
                  <a:pt x="57101" y="47495"/>
                </a:cubicBezTo>
                <a:cubicBezTo>
                  <a:pt x="57158" y="47552"/>
                  <a:pt x="57101" y="47781"/>
                  <a:pt x="57253" y="47724"/>
                </a:cubicBezTo>
                <a:cubicBezTo>
                  <a:pt x="57215" y="47667"/>
                  <a:pt x="57196" y="47590"/>
                  <a:pt x="57177" y="47514"/>
                </a:cubicBezTo>
                <a:cubicBezTo>
                  <a:pt x="57386" y="47495"/>
                  <a:pt x="57424" y="47514"/>
                  <a:pt x="57481" y="47362"/>
                </a:cubicBezTo>
                <a:cubicBezTo>
                  <a:pt x="57577" y="47571"/>
                  <a:pt x="58033" y="47438"/>
                  <a:pt x="57976" y="47248"/>
                </a:cubicBezTo>
                <a:cubicBezTo>
                  <a:pt x="57995" y="47305"/>
                  <a:pt x="58014" y="47400"/>
                  <a:pt x="58090" y="47381"/>
                </a:cubicBezTo>
                <a:cubicBezTo>
                  <a:pt x="58166" y="47324"/>
                  <a:pt x="58033" y="47191"/>
                  <a:pt x="58147" y="47134"/>
                </a:cubicBezTo>
                <a:cubicBezTo>
                  <a:pt x="58356" y="47286"/>
                  <a:pt x="58794" y="46811"/>
                  <a:pt x="59307" y="46849"/>
                </a:cubicBezTo>
                <a:cubicBezTo>
                  <a:pt x="59098" y="46773"/>
                  <a:pt x="59745" y="46449"/>
                  <a:pt x="59764" y="46696"/>
                </a:cubicBezTo>
                <a:cubicBezTo>
                  <a:pt x="59783" y="46487"/>
                  <a:pt x="60087" y="46164"/>
                  <a:pt x="60182" y="46373"/>
                </a:cubicBezTo>
                <a:cubicBezTo>
                  <a:pt x="60201" y="46069"/>
                  <a:pt x="60506" y="46430"/>
                  <a:pt x="60563" y="46012"/>
                </a:cubicBezTo>
                <a:cubicBezTo>
                  <a:pt x="60601" y="46069"/>
                  <a:pt x="60601" y="46164"/>
                  <a:pt x="60696" y="46145"/>
                </a:cubicBezTo>
                <a:cubicBezTo>
                  <a:pt x="61076" y="46088"/>
                  <a:pt x="61799" y="45726"/>
                  <a:pt x="62123" y="45593"/>
                </a:cubicBezTo>
                <a:cubicBezTo>
                  <a:pt x="62180" y="45726"/>
                  <a:pt x="62237" y="45821"/>
                  <a:pt x="62370" y="45860"/>
                </a:cubicBezTo>
                <a:cubicBezTo>
                  <a:pt x="62256" y="45669"/>
                  <a:pt x="62275" y="45707"/>
                  <a:pt x="62237" y="45498"/>
                </a:cubicBezTo>
                <a:cubicBezTo>
                  <a:pt x="62351" y="45460"/>
                  <a:pt x="62465" y="45422"/>
                  <a:pt x="62560" y="45384"/>
                </a:cubicBezTo>
                <a:cubicBezTo>
                  <a:pt x="62712" y="45555"/>
                  <a:pt x="62389" y="45555"/>
                  <a:pt x="62370" y="45688"/>
                </a:cubicBezTo>
                <a:cubicBezTo>
                  <a:pt x="62617" y="45460"/>
                  <a:pt x="62693" y="45726"/>
                  <a:pt x="62845" y="45517"/>
                </a:cubicBezTo>
                <a:cubicBezTo>
                  <a:pt x="62503" y="45612"/>
                  <a:pt x="62902" y="45479"/>
                  <a:pt x="62864" y="45403"/>
                </a:cubicBezTo>
                <a:cubicBezTo>
                  <a:pt x="62769" y="45422"/>
                  <a:pt x="62636" y="45479"/>
                  <a:pt x="62636" y="45365"/>
                </a:cubicBezTo>
                <a:cubicBezTo>
                  <a:pt x="62959" y="45384"/>
                  <a:pt x="62864" y="45099"/>
                  <a:pt x="63169" y="45175"/>
                </a:cubicBezTo>
                <a:cubicBezTo>
                  <a:pt x="63093" y="45251"/>
                  <a:pt x="63074" y="45327"/>
                  <a:pt x="63093" y="45441"/>
                </a:cubicBezTo>
                <a:cubicBezTo>
                  <a:pt x="63245" y="45308"/>
                  <a:pt x="63321" y="45384"/>
                  <a:pt x="63340" y="45289"/>
                </a:cubicBezTo>
                <a:cubicBezTo>
                  <a:pt x="63321" y="45194"/>
                  <a:pt x="63283" y="45137"/>
                  <a:pt x="63207" y="45099"/>
                </a:cubicBezTo>
                <a:cubicBezTo>
                  <a:pt x="63530" y="45080"/>
                  <a:pt x="63930" y="44832"/>
                  <a:pt x="64044" y="44756"/>
                </a:cubicBezTo>
                <a:cubicBezTo>
                  <a:pt x="63188" y="45004"/>
                  <a:pt x="62655" y="45251"/>
                  <a:pt x="62104" y="45308"/>
                </a:cubicBezTo>
                <a:cubicBezTo>
                  <a:pt x="62027" y="45384"/>
                  <a:pt x="62161" y="45517"/>
                  <a:pt x="62046" y="45574"/>
                </a:cubicBezTo>
                <a:cubicBezTo>
                  <a:pt x="62065" y="45289"/>
                  <a:pt x="61704" y="45612"/>
                  <a:pt x="61742" y="45327"/>
                </a:cubicBezTo>
                <a:cubicBezTo>
                  <a:pt x="62161" y="45213"/>
                  <a:pt x="62655" y="44966"/>
                  <a:pt x="63169" y="44775"/>
                </a:cubicBezTo>
                <a:cubicBezTo>
                  <a:pt x="63454" y="44680"/>
                  <a:pt x="63987" y="44623"/>
                  <a:pt x="64120" y="44509"/>
                </a:cubicBezTo>
                <a:cubicBezTo>
                  <a:pt x="64329" y="44281"/>
                  <a:pt x="63853" y="44376"/>
                  <a:pt x="64310" y="44433"/>
                </a:cubicBezTo>
                <a:cubicBezTo>
                  <a:pt x="64101" y="44376"/>
                  <a:pt x="64405" y="44281"/>
                  <a:pt x="64481" y="44319"/>
                </a:cubicBezTo>
                <a:cubicBezTo>
                  <a:pt x="64443" y="44357"/>
                  <a:pt x="64367" y="44376"/>
                  <a:pt x="64367" y="44414"/>
                </a:cubicBezTo>
                <a:cubicBezTo>
                  <a:pt x="64500" y="44376"/>
                  <a:pt x="64576" y="44338"/>
                  <a:pt x="64614" y="44281"/>
                </a:cubicBezTo>
                <a:cubicBezTo>
                  <a:pt x="64747" y="44262"/>
                  <a:pt x="64709" y="44528"/>
                  <a:pt x="64843" y="44490"/>
                </a:cubicBezTo>
                <a:cubicBezTo>
                  <a:pt x="64976" y="43938"/>
                  <a:pt x="65908" y="44186"/>
                  <a:pt x="66193" y="43672"/>
                </a:cubicBezTo>
                <a:cubicBezTo>
                  <a:pt x="66326" y="43786"/>
                  <a:pt x="66212" y="43862"/>
                  <a:pt x="66326" y="43862"/>
                </a:cubicBezTo>
                <a:cubicBezTo>
                  <a:pt x="66554" y="43805"/>
                  <a:pt x="66783" y="43824"/>
                  <a:pt x="66840" y="43634"/>
                </a:cubicBezTo>
                <a:cubicBezTo>
                  <a:pt x="66745" y="43634"/>
                  <a:pt x="66669" y="43634"/>
                  <a:pt x="66611" y="43596"/>
                </a:cubicBezTo>
                <a:cubicBezTo>
                  <a:pt x="66878" y="43539"/>
                  <a:pt x="66897" y="43596"/>
                  <a:pt x="67106" y="43539"/>
                </a:cubicBezTo>
                <a:cubicBezTo>
                  <a:pt x="67068" y="43463"/>
                  <a:pt x="66783" y="43406"/>
                  <a:pt x="66954" y="43311"/>
                </a:cubicBezTo>
                <a:cubicBezTo>
                  <a:pt x="67068" y="43444"/>
                  <a:pt x="67106" y="43178"/>
                  <a:pt x="67201" y="43159"/>
                </a:cubicBezTo>
                <a:cubicBezTo>
                  <a:pt x="67220" y="43216"/>
                  <a:pt x="67239" y="43311"/>
                  <a:pt x="67315" y="43292"/>
                </a:cubicBezTo>
                <a:cubicBezTo>
                  <a:pt x="67467" y="43121"/>
                  <a:pt x="67372" y="43044"/>
                  <a:pt x="67582" y="43197"/>
                </a:cubicBezTo>
                <a:cubicBezTo>
                  <a:pt x="67734" y="43178"/>
                  <a:pt x="67467" y="42987"/>
                  <a:pt x="67715" y="42987"/>
                </a:cubicBezTo>
                <a:cubicBezTo>
                  <a:pt x="67829" y="43044"/>
                  <a:pt x="67829" y="43273"/>
                  <a:pt x="68152" y="43178"/>
                </a:cubicBezTo>
                <a:cubicBezTo>
                  <a:pt x="68133" y="43044"/>
                  <a:pt x="67772" y="43044"/>
                  <a:pt x="67924" y="42911"/>
                </a:cubicBezTo>
                <a:cubicBezTo>
                  <a:pt x="67943" y="42949"/>
                  <a:pt x="67943" y="42968"/>
                  <a:pt x="68000" y="42930"/>
                </a:cubicBezTo>
                <a:cubicBezTo>
                  <a:pt x="68000" y="42911"/>
                  <a:pt x="68000" y="42873"/>
                  <a:pt x="68057" y="42873"/>
                </a:cubicBezTo>
                <a:cubicBezTo>
                  <a:pt x="68095" y="43406"/>
                  <a:pt x="69027" y="42949"/>
                  <a:pt x="68894" y="42740"/>
                </a:cubicBezTo>
                <a:cubicBezTo>
                  <a:pt x="69084" y="42664"/>
                  <a:pt x="69160" y="42759"/>
                  <a:pt x="69274" y="42778"/>
                </a:cubicBezTo>
                <a:cubicBezTo>
                  <a:pt x="69217" y="42664"/>
                  <a:pt x="69084" y="42664"/>
                  <a:pt x="69350" y="42588"/>
                </a:cubicBezTo>
                <a:cubicBezTo>
                  <a:pt x="69541" y="42493"/>
                  <a:pt x="69255" y="42835"/>
                  <a:pt x="69484" y="42778"/>
                </a:cubicBezTo>
                <a:cubicBezTo>
                  <a:pt x="69636" y="42569"/>
                  <a:pt x="69883" y="42626"/>
                  <a:pt x="69940" y="42569"/>
                </a:cubicBezTo>
                <a:cubicBezTo>
                  <a:pt x="69978" y="42436"/>
                  <a:pt x="69864" y="42341"/>
                  <a:pt x="69940" y="42150"/>
                </a:cubicBezTo>
                <a:cubicBezTo>
                  <a:pt x="70187" y="41998"/>
                  <a:pt x="70359" y="42036"/>
                  <a:pt x="70739" y="41884"/>
                </a:cubicBezTo>
                <a:cubicBezTo>
                  <a:pt x="70720" y="42074"/>
                  <a:pt x="70739" y="42036"/>
                  <a:pt x="70929" y="42036"/>
                </a:cubicBezTo>
                <a:cubicBezTo>
                  <a:pt x="71062" y="41884"/>
                  <a:pt x="70606" y="41884"/>
                  <a:pt x="70986" y="41732"/>
                </a:cubicBezTo>
                <a:cubicBezTo>
                  <a:pt x="71138" y="41637"/>
                  <a:pt x="71024" y="41998"/>
                  <a:pt x="71176" y="41903"/>
                </a:cubicBezTo>
                <a:cubicBezTo>
                  <a:pt x="71386" y="41504"/>
                  <a:pt x="72127" y="41561"/>
                  <a:pt x="72337" y="41161"/>
                </a:cubicBezTo>
                <a:cubicBezTo>
                  <a:pt x="71975" y="41295"/>
                  <a:pt x="71119" y="41656"/>
                  <a:pt x="71024" y="41656"/>
                </a:cubicBezTo>
                <a:cubicBezTo>
                  <a:pt x="70359" y="41789"/>
                  <a:pt x="69369" y="42322"/>
                  <a:pt x="68285" y="42721"/>
                </a:cubicBezTo>
                <a:cubicBezTo>
                  <a:pt x="66897" y="43235"/>
                  <a:pt x="65413" y="43691"/>
                  <a:pt x="64519" y="44015"/>
                </a:cubicBezTo>
                <a:cubicBezTo>
                  <a:pt x="64101" y="44167"/>
                  <a:pt x="63036" y="44699"/>
                  <a:pt x="63321" y="44376"/>
                </a:cubicBezTo>
                <a:cubicBezTo>
                  <a:pt x="63131" y="44376"/>
                  <a:pt x="63169" y="44661"/>
                  <a:pt x="63017" y="44528"/>
                </a:cubicBezTo>
                <a:cubicBezTo>
                  <a:pt x="62788" y="44433"/>
                  <a:pt x="61799" y="45232"/>
                  <a:pt x="61362" y="45099"/>
                </a:cubicBezTo>
                <a:cubicBezTo>
                  <a:pt x="61685" y="44985"/>
                  <a:pt x="61970" y="44908"/>
                  <a:pt x="62065" y="44794"/>
                </a:cubicBezTo>
                <a:cubicBezTo>
                  <a:pt x="58185" y="45974"/>
                  <a:pt x="54153" y="47667"/>
                  <a:pt x="49892" y="48922"/>
                </a:cubicBezTo>
                <a:cubicBezTo>
                  <a:pt x="49664" y="48751"/>
                  <a:pt x="48561" y="49416"/>
                  <a:pt x="48104" y="49302"/>
                </a:cubicBezTo>
                <a:cubicBezTo>
                  <a:pt x="48351" y="49131"/>
                  <a:pt x="48675" y="48960"/>
                  <a:pt x="48922" y="49093"/>
                </a:cubicBezTo>
                <a:cubicBezTo>
                  <a:pt x="48903" y="48998"/>
                  <a:pt x="48865" y="48922"/>
                  <a:pt x="48827" y="48827"/>
                </a:cubicBezTo>
                <a:cubicBezTo>
                  <a:pt x="48941" y="48827"/>
                  <a:pt x="49150" y="48656"/>
                  <a:pt x="49188" y="48770"/>
                </a:cubicBezTo>
                <a:cubicBezTo>
                  <a:pt x="49112" y="48808"/>
                  <a:pt x="49036" y="48846"/>
                  <a:pt x="49093" y="48922"/>
                </a:cubicBezTo>
                <a:cubicBezTo>
                  <a:pt x="49379" y="48846"/>
                  <a:pt x="49474" y="48694"/>
                  <a:pt x="49226" y="48694"/>
                </a:cubicBezTo>
                <a:cubicBezTo>
                  <a:pt x="49531" y="48484"/>
                  <a:pt x="49474" y="48808"/>
                  <a:pt x="49683" y="48713"/>
                </a:cubicBezTo>
                <a:cubicBezTo>
                  <a:pt x="49664" y="48656"/>
                  <a:pt x="49626" y="48580"/>
                  <a:pt x="49702" y="48541"/>
                </a:cubicBezTo>
                <a:cubicBezTo>
                  <a:pt x="49721" y="48580"/>
                  <a:pt x="49740" y="48694"/>
                  <a:pt x="49816" y="48675"/>
                </a:cubicBezTo>
                <a:cubicBezTo>
                  <a:pt x="50254" y="48465"/>
                  <a:pt x="50311" y="48408"/>
                  <a:pt x="50767" y="48218"/>
                </a:cubicBezTo>
                <a:cubicBezTo>
                  <a:pt x="50824" y="48313"/>
                  <a:pt x="50786" y="48503"/>
                  <a:pt x="50976" y="48389"/>
                </a:cubicBezTo>
                <a:cubicBezTo>
                  <a:pt x="50729" y="48199"/>
                  <a:pt x="52022" y="47895"/>
                  <a:pt x="51623" y="48161"/>
                </a:cubicBezTo>
                <a:cubicBezTo>
                  <a:pt x="52289" y="47686"/>
                  <a:pt x="53715" y="47495"/>
                  <a:pt x="54020" y="47153"/>
                </a:cubicBezTo>
                <a:cubicBezTo>
                  <a:pt x="55180" y="46944"/>
                  <a:pt x="56131" y="46468"/>
                  <a:pt x="57596" y="45993"/>
                </a:cubicBezTo>
                <a:cubicBezTo>
                  <a:pt x="57519" y="45936"/>
                  <a:pt x="57443" y="45860"/>
                  <a:pt x="57329" y="45841"/>
                </a:cubicBezTo>
                <a:cubicBezTo>
                  <a:pt x="57215" y="45917"/>
                  <a:pt x="57348" y="46069"/>
                  <a:pt x="57120" y="46088"/>
                </a:cubicBezTo>
                <a:cubicBezTo>
                  <a:pt x="56949" y="46069"/>
                  <a:pt x="57196" y="45879"/>
                  <a:pt x="56930" y="45993"/>
                </a:cubicBezTo>
                <a:cubicBezTo>
                  <a:pt x="56797" y="46050"/>
                  <a:pt x="57082" y="46088"/>
                  <a:pt x="56854" y="46183"/>
                </a:cubicBezTo>
                <a:cubicBezTo>
                  <a:pt x="56816" y="46107"/>
                  <a:pt x="56816" y="45993"/>
                  <a:pt x="56721" y="45993"/>
                </a:cubicBezTo>
                <a:cubicBezTo>
                  <a:pt x="56549" y="46202"/>
                  <a:pt x="56549" y="46240"/>
                  <a:pt x="56321" y="46145"/>
                </a:cubicBezTo>
                <a:cubicBezTo>
                  <a:pt x="56340" y="46202"/>
                  <a:pt x="56378" y="46278"/>
                  <a:pt x="56321" y="46316"/>
                </a:cubicBezTo>
                <a:cubicBezTo>
                  <a:pt x="56283" y="46221"/>
                  <a:pt x="56112" y="46354"/>
                  <a:pt x="56074" y="46278"/>
                </a:cubicBezTo>
                <a:cubicBezTo>
                  <a:pt x="56093" y="46259"/>
                  <a:pt x="56093" y="46031"/>
                  <a:pt x="55998" y="46031"/>
                </a:cubicBezTo>
                <a:cubicBezTo>
                  <a:pt x="55998" y="46126"/>
                  <a:pt x="56036" y="46259"/>
                  <a:pt x="55865" y="46297"/>
                </a:cubicBezTo>
                <a:cubicBezTo>
                  <a:pt x="55789" y="46164"/>
                  <a:pt x="55598" y="46221"/>
                  <a:pt x="55465" y="46202"/>
                </a:cubicBezTo>
                <a:cubicBezTo>
                  <a:pt x="55503" y="46259"/>
                  <a:pt x="55598" y="46278"/>
                  <a:pt x="55598" y="46392"/>
                </a:cubicBezTo>
                <a:cubicBezTo>
                  <a:pt x="55655" y="46335"/>
                  <a:pt x="55808" y="46183"/>
                  <a:pt x="55827" y="46373"/>
                </a:cubicBezTo>
                <a:cubicBezTo>
                  <a:pt x="55827" y="46449"/>
                  <a:pt x="55674" y="46468"/>
                  <a:pt x="55579" y="46506"/>
                </a:cubicBezTo>
                <a:cubicBezTo>
                  <a:pt x="55465" y="46468"/>
                  <a:pt x="55541" y="46202"/>
                  <a:pt x="55313" y="46430"/>
                </a:cubicBezTo>
                <a:cubicBezTo>
                  <a:pt x="55256" y="46335"/>
                  <a:pt x="55370" y="46297"/>
                  <a:pt x="55389" y="46221"/>
                </a:cubicBezTo>
                <a:cubicBezTo>
                  <a:pt x="55104" y="46335"/>
                  <a:pt x="55104" y="46544"/>
                  <a:pt x="55009" y="46373"/>
                </a:cubicBezTo>
                <a:cubicBezTo>
                  <a:pt x="54895" y="46449"/>
                  <a:pt x="55009" y="46525"/>
                  <a:pt x="54819" y="46487"/>
                </a:cubicBezTo>
                <a:cubicBezTo>
                  <a:pt x="54723" y="46620"/>
                  <a:pt x="54952" y="46601"/>
                  <a:pt x="54838" y="46773"/>
                </a:cubicBezTo>
                <a:cubicBezTo>
                  <a:pt x="54742" y="46792"/>
                  <a:pt x="54609" y="46868"/>
                  <a:pt x="54552" y="46811"/>
                </a:cubicBezTo>
                <a:cubicBezTo>
                  <a:pt x="54704" y="46811"/>
                  <a:pt x="54819" y="46563"/>
                  <a:pt x="54647" y="46601"/>
                </a:cubicBezTo>
                <a:cubicBezTo>
                  <a:pt x="54552" y="46715"/>
                  <a:pt x="53620" y="46430"/>
                  <a:pt x="53487" y="46887"/>
                </a:cubicBezTo>
                <a:cubicBezTo>
                  <a:pt x="53487" y="46868"/>
                  <a:pt x="53658" y="46849"/>
                  <a:pt x="53639" y="46887"/>
                </a:cubicBezTo>
                <a:cubicBezTo>
                  <a:pt x="53544" y="47001"/>
                  <a:pt x="53297" y="46982"/>
                  <a:pt x="53335" y="47115"/>
                </a:cubicBezTo>
                <a:cubicBezTo>
                  <a:pt x="53468" y="47077"/>
                  <a:pt x="53563" y="47077"/>
                  <a:pt x="53639" y="47115"/>
                </a:cubicBezTo>
                <a:cubicBezTo>
                  <a:pt x="53202" y="47305"/>
                  <a:pt x="53221" y="46982"/>
                  <a:pt x="53373" y="46811"/>
                </a:cubicBezTo>
                <a:cubicBezTo>
                  <a:pt x="53050" y="47115"/>
                  <a:pt x="52346" y="47058"/>
                  <a:pt x="52327" y="47400"/>
                </a:cubicBezTo>
                <a:cubicBezTo>
                  <a:pt x="52289" y="47324"/>
                  <a:pt x="52289" y="47210"/>
                  <a:pt x="52194" y="47210"/>
                </a:cubicBezTo>
                <a:cubicBezTo>
                  <a:pt x="52118" y="47248"/>
                  <a:pt x="52061" y="47267"/>
                  <a:pt x="51984" y="47286"/>
                </a:cubicBezTo>
                <a:cubicBezTo>
                  <a:pt x="52080" y="47381"/>
                  <a:pt x="51984" y="47609"/>
                  <a:pt x="51908" y="47495"/>
                </a:cubicBezTo>
                <a:cubicBezTo>
                  <a:pt x="51794" y="47267"/>
                  <a:pt x="51281" y="47647"/>
                  <a:pt x="50976" y="47533"/>
                </a:cubicBezTo>
                <a:cubicBezTo>
                  <a:pt x="50957" y="47647"/>
                  <a:pt x="50805" y="47705"/>
                  <a:pt x="50767" y="47819"/>
                </a:cubicBezTo>
                <a:cubicBezTo>
                  <a:pt x="50501" y="47686"/>
                  <a:pt x="50425" y="47781"/>
                  <a:pt x="50006" y="47971"/>
                </a:cubicBezTo>
                <a:cubicBezTo>
                  <a:pt x="49987" y="47914"/>
                  <a:pt x="49968" y="47819"/>
                  <a:pt x="49892" y="47838"/>
                </a:cubicBezTo>
                <a:cubicBezTo>
                  <a:pt x="49892" y="48142"/>
                  <a:pt x="48637" y="48161"/>
                  <a:pt x="48599" y="48580"/>
                </a:cubicBezTo>
                <a:cubicBezTo>
                  <a:pt x="48580" y="48446"/>
                  <a:pt x="48523" y="48389"/>
                  <a:pt x="48389" y="48408"/>
                </a:cubicBezTo>
                <a:cubicBezTo>
                  <a:pt x="47381" y="48713"/>
                  <a:pt x="45860" y="49435"/>
                  <a:pt x="44966" y="49416"/>
                </a:cubicBezTo>
                <a:cubicBezTo>
                  <a:pt x="45213" y="49550"/>
                  <a:pt x="44795" y="49569"/>
                  <a:pt x="44718" y="49512"/>
                </a:cubicBezTo>
                <a:cubicBezTo>
                  <a:pt x="44623" y="49721"/>
                  <a:pt x="44281" y="49569"/>
                  <a:pt x="44110" y="49892"/>
                </a:cubicBezTo>
                <a:cubicBezTo>
                  <a:pt x="44072" y="49835"/>
                  <a:pt x="44072" y="49740"/>
                  <a:pt x="43977" y="49759"/>
                </a:cubicBezTo>
                <a:cubicBezTo>
                  <a:pt x="44091" y="50044"/>
                  <a:pt x="43939" y="49797"/>
                  <a:pt x="43786" y="49835"/>
                </a:cubicBezTo>
                <a:cubicBezTo>
                  <a:pt x="43748" y="49968"/>
                  <a:pt x="43387" y="50215"/>
                  <a:pt x="43615" y="49949"/>
                </a:cubicBezTo>
                <a:cubicBezTo>
                  <a:pt x="43406" y="50006"/>
                  <a:pt x="43216" y="50082"/>
                  <a:pt x="43007" y="50158"/>
                </a:cubicBezTo>
                <a:cubicBezTo>
                  <a:pt x="43026" y="50196"/>
                  <a:pt x="43083" y="50196"/>
                  <a:pt x="43121" y="50234"/>
                </a:cubicBezTo>
                <a:cubicBezTo>
                  <a:pt x="42740" y="50348"/>
                  <a:pt x="42322" y="50558"/>
                  <a:pt x="42094" y="50463"/>
                </a:cubicBezTo>
                <a:cubicBezTo>
                  <a:pt x="42341" y="50501"/>
                  <a:pt x="41979" y="50691"/>
                  <a:pt x="41903" y="50596"/>
                </a:cubicBezTo>
                <a:cubicBezTo>
                  <a:pt x="41979" y="50558"/>
                  <a:pt x="42056" y="50520"/>
                  <a:pt x="41998" y="50444"/>
                </a:cubicBezTo>
                <a:cubicBezTo>
                  <a:pt x="41827" y="50501"/>
                  <a:pt x="41656" y="50539"/>
                  <a:pt x="41846" y="50615"/>
                </a:cubicBezTo>
                <a:cubicBezTo>
                  <a:pt x="41713" y="50501"/>
                  <a:pt x="41162" y="50691"/>
                  <a:pt x="41181" y="50615"/>
                </a:cubicBezTo>
                <a:cubicBezTo>
                  <a:pt x="42303" y="50139"/>
                  <a:pt x="42683" y="50310"/>
                  <a:pt x="42988" y="49873"/>
                </a:cubicBezTo>
                <a:cubicBezTo>
                  <a:pt x="42816" y="49930"/>
                  <a:pt x="42645" y="49987"/>
                  <a:pt x="42474" y="50044"/>
                </a:cubicBezTo>
                <a:cubicBezTo>
                  <a:pt x="42950" y="49550"/>
                  <a:pt x="44167" y="49588"/>
                  <a:pt x="44490" y="49074"/>
                </a:cubicBezTo>
                <a:cubicBezTo>
                  <a:pt x="44395" y="49112"/>
                  <a:pt x="44281" y="49055"/>
                  <a:pt x="44395" y="48998"/>
                </a:cubicBezTo>
                <a:cubicBezTo>
                  <a:pt x="45213" y="48770"/>
                  <a:pt x="46278" y="48465"/>
                  <a:pt x="47001" y="47971"/>
                </a:cubicBezTo>
                <a:cubicBezTo>
                  <a:pt x="45708" y="48237"/>
                  <a:pt x="43615" y="49055"/>
                  <a:pt x="42683" y="49169"/>
                </a:cubicBezTo>
                <a:cubicBezTo>
                  <a:pt x="44547" y="48446"/>
                  <a:pt x="45879" y="48180"/>
                  <a:pt x="46925" y="47552"/>
                </a:cubicBezTo>
                <a:cubicBezTo>
                  <a:pt x="46830" y="47571"/>
                  <a:pt x="46773" y="47571"/>
                  <a:pt x="46697" y="47571"/>
                </a:cubicBezTo>
                <a:cubicBezTo>
                  <a:pt x="45955" y="47857"/>
                  <a:pt x="45232" y="48085"/>
                  <a:pt x="44452" y="48332"/>
                </a:cubicBezTo>
                <a:cubicBezTo>
                  <a:pt x="44148" y="48427"/>
                  <a:pt x="43539" y="48675"/>
                  <a:pt x="43330" y="48484"/>
                </a:cubicBezTo>
                <a:cubicBezTo>
                  <a:pt x="44281" y="48237"/>
                  <a:pt x="47039" y="47324"/>
                  <a:pt x="48085" y="46868"/>
                </a:cubicBezTo>
                <a:cubicBezTo>
                  <a:pt x="48332" y="46868"/>
                  <a:pt x="49055" y="46696"/>
                  <a:pt x="49131" y="46449"/>
                </a:cubicBezTo>
                <a:cubicBezTo>
                  <a:pt x="48865" y="46677"/>
                  <a:pt x="48599" y="46506"/>
                  <a:pt x="48409" y="46696"/>
                </a:cubicBezTo>
                <a:cubicBezTo>
                  <a:pt x="48865" y="46259"/>
                  <a:pt x="50082" y="46259"/>
                  <a:pt x="50596" y="45764"/>
                </a:cubicBezTo>
                <a:cubicBezTo>
                  <a:pt x="49949" y="45898"/>
                  <a:pt x="49436" y="46088"/>
                  <a:pt x="49074" y="46069"/>
                </a:cubicBezTo>
                <a:cubicBezTo>
                  <a:pt x="49264" y="46031"/>
                  <a:pt x="49112" y="45898"/>
                  <a:pt x="49074" y="45879"/>
                </a:cubicBezTo>
                <a:cubicBezTo>
                  <a:pt x="48922" y="45917"/>
                  <a:pt x="48922" y="46316"/>
                  <a:pt x="48941" y="46107"/>
                </a:cubicBezTo>
                <a:cubicBezTo>
                  <a:pt x="48922" y="46050"/>
                  <a:pt x="48903" y="46012"/>
                  <a:pt x="48884" y="45955"/>
                </a:cubicBezTo>
                <a:cubicBezTo>
                  <a:pt x="48599" y="46107"/>
                  <a:pt x="48675" y="45955"/>
                  <a:pt x="48580" y="45936"/>
                </a:cubicBezTo>
                <a:cubicBezTo>
                  <a:pt x="48485" y="46183"/>
                  <a:pt x="48066" y="46354"/>
                  <a:pt x="47876" y="46240"/>
                </a:cubicBezTo>
                <a:cubicBezTo>
                  <a:pt x="47857" y="46544"/>
                  <a:pt x="47743" y="46487"/>
                  <a:pt x="47381" y="46525"/>
                </a:cubicBezTo>
                <a:cubicBezTo>
                  <a:pt x="47457" y="46487"/>
                  <a:pt x="47515" y="46392"/>
                  <a:pt x="47419" y="46411"/>
                </a:cubicBezTo>
                <a:cubicBezTo>
                  <a:pt x="46982" y="46677"/>
                  <a:pt x="46487" y="46601"/>
                  <a:pt x="46031" y="46887"/>
                </a:cubicBezTo>
                <a:cubicBezTo>
                  <a:pt x="46107" y="46849"/>
                  <a:pt x="46183" y="46849"/>
                  <a:pt x="46202" y="46944"/>
                </a:cubicBezTo>
                <a:cubicBezTo>
                  <a:pt x="45898" y="47115"/>
                  <a:pt x="45898" y="46830"/>
                  <a:pt x="45727" y="46868"/>
                </a:cubicBezTo>
                <a:cubicBezTo>
                  <a:pt x="45689" y="46868"/>
                  <a:pt x="45727" y="47058"/>
                  <a:pt x="45784" y="47020"/>
                </a:cubicBezTo>
                <a:cubicBezTo>
                  <a:pt x="45555" y="47191"/>
                  <a:pt x="44604" y="47248"/>
                  <a:pt x="43882" y="47495"/>
                </a:cubicBezTo>
                <a:cubicBezTo>
                  <a:pt x="43920" y="47324"/>
                  <a:pt x="44186" y="47495"/>
                  <a:pt x="44186" y="47343"/>
                </a:cubicBezTo>
                <a:cubicBezTo>
                  <a:pt x="43368" y="47343"/>
                  <a:pt x="42911" y="47686"/>
                  <a:pt x="41941" y="47876"/>
                </a:cubicBezTo>
                <a:cubicBezTo>
                  <a:pt x="41884" y="47800"/>
                  <a:pt x="41846" y="47667"/>
                  <a:pt x="41675" y="47743"/>
                </a:cubicBezTo>
                <a:cubicBezTo>
                  <a:pt x="41713" y="47819"/>
                  <a:pt x="41808" y="47800"/>
                  <a:pt x="41865" y="47857"/>
                </a:cubicBezTo>
                <a:cubicBezTo>
                  <a:pt x="41257" y="48066"/>
                  <a:pt x="40401" y="48142"/>
                  <a:pt x="39602" y="48389"/>
                </a:cubicBezTo>
                <a:cubicBezTo>
                  <a:pt x="39906" y="48047"/>
                  <a:pt x="40439" y="47990"/>
                  <a:pt x="41085" y="47952"/>
                </a:cubicBezTo>
                <a:cubicBezTo>
                  <a:pt x="41276" y="47705"/>
                  <a:pt x="42417" y="47419"/>
                  <a:pt x="42303" y="47647"/>
                </a:cubicBezTo>
                <a:cubicBezTo>
                  <a:pt x="42702" y="47267"/>
                  <a:pt x="43349" y="47248"/>
                  <a:pt x="43729" y="47096"/>
                </a:cubicBezTo>
                <a:cubicBezTo>
                  <a:pt x="43901" y="47191"/>
                  <a:pt x="43482" y="47286"/>
                  <a:pt x="43729" y="47267"/>
                </a:cubicBezTo>
                <a:cubicBezTo>
                  <a:pt x="43901" y="47001"/>
                  <a:pt x="44186" y="46944"/>
                  <a:pt x="44566" y="46696"/>
                </a:cubicBezTo>
                <a:cubicBezTo>
                  <a:pt x="43330" y="47020"/>
                  <a:pt x="42702" y="47191"/>
                  <a:pt x="41409" y="47609"/>
                </a:cubicBezTo>
                <a:cubicBezTo>
                  <a:pt x="41238" y="47514"/>
                  <a:pt x="41276" y="47571"/>
                  <a:pt x="41143" y="47705"/>
                </a:cubicBezTo>
                <a:cubicBezTo>
                  <a:pt x="40933" y="47495"/>
                  <a:pt x="40610" y="47724"/>
                  <a:pt x="40306" y="47819"/>
                </a:cubicBezTo>
                <a:cubicBezTo>
                  <a:pt x="36673" y="48789"/>
                  <a:pt x="33173" y="49359"/>
                  <a:pt x="29578" y="50348"/>
                </a:cubicBezTo>
                <a:cubicBezTo>
                  <a:pt x="29502" y="50386"/>
                  <a:pt x="29483" y="50272"/>
                  <a:pt x="29407" y="50291"/>
                </a:cubicBezTo>
                <a:cubicBezTo>
                  <a:pt x="26801" y="51014"/>
                  <a:pt x="24290" y="51547"/>
                  <a:pt x="21532" y="52079"/>
                </a:cubicBezTo>
                <a:cubicBezTo>
                  <a:pt x="21931" y="51813"/>
                  <a:pt x="22046" y="51984"/>
                  <a:pt x="22236" y="51737"/>
                </a:cubicBezTo>
                <a:cubicBezTo>
                  <a:pt x="21874" y="51870"/>
                  <a:pt x="21209" y="52041"/>
                  <a:pt x="20581" y="52060"/>
                </a:cubicBezTo>
                <a:cubicBezTo>
                  <a:pt x="21323" y="51889"/>
                  <a:pt x="22502" y="51490"/>
                  <a:pt x="23111" y="51490"/>
                </a:cubicBezTo>
                <a:cubicBezTo>
                  <a:pt x="23073" y="51433"/>
                  <a:pt x="22959" y="51414"/>
                  <a:pt x="23054" y="51338"/>
                </a:cubicBezTo>
                <a:cubicBezTo>
                  <a:pt x="23092" y="51452"/>
                  <a:pt x="23301" y="51280"/>
                  <a:pt x="23396" y="51261"/>
                </a:cubicBezTo>
                <a:cubicBezTo>
                  <a:pt x="23434" y="51338"/>
                  <a:pt x="23434" y="51414"/>
                  <a:pt x="23529" y="51395"/>
                </a:cubicBezTo>
                <a:cubicBezTo>
                  <a:pt x="23396" y="51280"/>
                  <a:pt x="24024" y="51090"/>
                  <a:pt x="23834" y="51242"/>
                </a:cubicBezTo>
                <a:cubicBezTo>
                  <a:pt x="23738" y="51280"/>
                  <a:pt x="23586" y="51299"/>
                  <a:pt x="23586" y="51376"/>
                </a:cubicBezTo>
                <a:cubicBezTo>
                  <a:pt x="25812" y="50862"/>
                  <a:pt x="27923" y="50348"/>
                  <a:pt x="30053" y="49797"/>
                </a:cubicBezTo>
                <a:cubicBezTo>
                  <a:pt x="28874" y="49987"/>
                  <a:pt x="30339" y="49512"/>
                  <a:pt x="30681" y="49683"/>
                </a:cubicBezTo>
                <a:cubicBezTo>
                  <a:pt x="31195" y="49512"/>
                  <a:pt x="31822" y="49512"/>
                  <a:pt x="32222" y="49226"/>
                </a:cubicBezTo>
                <a:cubicBezTo>
                  <a:pt x="32488" y="49359"/>
                  <a:pt x="32393" y="49169"/>
                  <a:pt x="32602" y="49036"/>
                </a:cubicBezTo>
                <a:cubicBezTo>
                  <a:pt x="32621" y="49321"/>
                  <a:pt x="32888" y="49055"/>
                  <a:pt x="32945" y="48960"/>
                </a:cubicBezTo>
                <a:cubicBezTo>
                  <a:pt x="33230" y="49074"/>
                  <a:pt x="33686" y="48751"/>
                  <a:pt x="34200" y="48770"/>
                </a:cubicBezTo>
                <a:cubicBezTo>
                  <a:pt x="34219" y="48770"/>
                  <a:pt x="34143" y="48732"/>
                  <a:pt x="34314" y="48675"/>
                </a:cubicBezTo>
                <a:cubicBezTo>
                  <a:pt x="34428" y="48637"/>
                  <a:pt x="34714" y="48713"/>
                  <a:pt x="34771" y="48694"/>
                </a:cubicBezTo>
                <a:cubicBezTo>
                  <a:pt x="34885" y="48637"/>
                  <a:pt x="35037" y="48427"/>
                  <a:pt x="35246" y="48580"/>
                </a:cubicBezTo>
                <a:cubicBezTo>
                  <a:pt x="35189" y="48522"/>
                  <a:pt x="35132" y="48522"/>
                  <a:pt x="35189" y="48427"/>
                </a:cubicBezTo>
                <a:cubicBezTo>
                  <a:pt x="35950" y="48161"/>
                  <a:pt x="37357" y="48142"/>
                  <a:pt x="37643" y="47590"/>
                </a:cubicBezTo>
                <a:cubicBezTo>
                  <a:pt x="37567" y="47609"/>
                  <a:pt x="37548" y="47571"/>
                  <a:pt x="37491" y="47571"/>
                </a:cubicBezTo>
                <a:cubicBezTo>
                  <a:pt x="37491" y="47876"/>
                  <a:pt x="37376" y="47552"/>
                  <a:pt x="37338" y="47571"/>
                </a:cubicBezTo>
                <a:cubicBezTo>
                  <a:pt x="37034" y="47895"/>
                  <a:pt x="36540" y="47914"/>
                  <a:pt x="36083" y="48009"/>
                </a:cubicBezTo>
                <a:cubicBezTo>
                  <a:pt x="36159" y="47952"/>
                  <a:pt x="36216" y="47895"/>
                  <a:pt x="36254" y="47838"/>
                </a:cubicBezTo>
                <a:cubicBezTo>
                  <a:pt x="36159" y="47876"/>
                  <a:pt x="36102" y="47857"/>
                  <a:pt x="36026" y="47857"/>
                </a:cubicBezTo>
                <a:cubicBezTo>
                  <a:pt x="35912" y="47933"/>
                  <a:pt x="35912" y="47971"/>
                  <a:pt x="36026" y="48028"/>
                </a:cubicBezTo>
                <a:cubicBezTo>
                  <a:pt x="35722" y="47876"/>
                  <a:pt x="34599" y="48199"/>
                  <a:pt x="34656" y="48370"/>
                </a:cubicBezTo>
                <a:cubicBezTo>
                  <a:pt x="34105" y="48370"/>
                  <a:pt x="33325" y="48580"/>
                  <a:pt x="32602" y="48808"/>
                </a:cubicBezTo>
                <a:cubicBezTo>
                  <a:pt x="32678" y="48789"/>
                  <a:pt x="32773" y="48732"/>
                  <a:pt x="32811" y="48789"/>
                </a:cubicBezTo>
                <a:cubicBezTo>
                  <a:pt x="30928" y="49074"/>
                  <a:pt x="28437" y="49930"/>
                  <a:pt x="26116" y="50348"/>
                </a:cubicBezTo>
                <a:cubicBezTo>
                  <a:pt x="26782" y="50006"/>
                  <a:pt x="27752" y="49854"/>
                  <a:pt x="28475" y="49702"/>
                </a:cubicBezTo>
                <a:cubicBezTo>
                  <a:pt x="28456" y="49454"/>
                  <a:pt x="29901" y="49302"/>
                  <a:pt x="30453" y="49017"/>
                </a:cubicBezTo>
                <a:cubicBezTo>
                  <a:pt x="30168" y="48827"/>
                  <a:pt x="29578" y="49245"/>
                  <a:pt x="29274" y="49245"/>
                </a:cubicBezTo>
                <a:cubicBezTo>
                  <a:pt x="30148" y="48827"/>
                  <a:pt x="32013" y="48503"/>
                  <a:pt x="32754" y="48408"/>
                </a:cubicBezTo>
                <a:cubicBezTo>
                  <a:pt x="32697" y="48408"/>
                  <a:pt x="32621" y="48446"/>
                  <a:pt x="32602" y="48389"/>
                </a:cubicBezTo>
                <a:cubicBezTo>
                  <a:pt x="33363" y="48180"/>
                  <a:pt x="34333" y="47876"/>
                  <a:pt x="35018" y="47914"/>
                </a:cubicBezTo>
                <a:cubicBezTo>
                  <a:pt x="35969" y="47381"/>
                  <a:pt x="37548" y="47324"/>
                  <a:pt x="38423" y="46849"/>
                </a:cubicBezTo>
                <a:cubicBezTo>
                  <a:pt x="36939" y="47039"/>
                  <a:pt x="34904" y="47857"/>
                  <a:pt x="33401" y="47895"/>
                </a:cubicBezTo>
                <a:cubicBezTo>
                  <a:pt x="35075" y="47571"/>
                  <a:pt x="37205" y="46849"/>
                  <a:pt x="39012" y="46601"/>
                </a:cubicBezTo>
                <a:cubicBezTo>
                  <a:pt x="39012" y="46773"/>
                  <a:pt x="38708" y="46734"/>
                  <a:pt x="38708" y="46811"/>
                </a:cubicBezTo>
                <a:cubicBezTo>
                  <a:pt x="39050" y="47020"/>
                  <a:pt x="39735" y="46601"/>
                  <a:pt x="40192" y="46411"/>
                </a:cubicBezTo>
                <a:cubicBezTo>
                  <a:pt x="39735" y="46449"/>
                  <a:pt x="39526" y="46544"/>
                  <a:pt x="39031" y="46696"/>
                </a:cubicBezTo>
                <a:cubicBezTo>
                  <a:pt x="38879" y="46563"/>
                  <a:pt x="39259" y="46601"/>
                  <a:pt x="39183" y="46487"/>
                </a:cubicBezTo>
                <a:cubicBezTo>
                  <a:pt x="39107" y="46506"/>
                  <a:pt x="39088" y="46430"/>
                  <a:pt x="39069" y="46354"/>
                </a:cubicBezTo>
                <a:cubicBezTo>
                  <a:pt x="38936" y="46525"/>
                  <a:pt x="38670" y="46487"/>
                  <a:pt x="38480" y="46544"/>
                </a:cubicBezTo>
                <a:cubicBezTo>
                  <a:pt x="38518" y="46050"/>
                  <a:pt x="38784" y="46525"/>
                  <a:pt x="39069" y="46126"/>
                </a:cubicBezTo>
                <a:cubicBezTo>
                  <a:pt x="39126" y="46202"/>
                  <a:pt x="39012" y="46278"/>
                  <a:pt x="39107" y="46278"/>
                </a:cubicBezTo>
                <a:cubicBezTo>
                  <a:pt x="39621" y="45860"/>
                  <a:pt x="40306" y="45841"/>
                  <a:pt x="40857" y="45745"/>
                </a:cubicBezTo>
                <a:cubicBezTo>
                  <a:pt x="40838" y="45669"/>
                  <a:pt x="40781" y="45593"/>
                  <a:pt x="40857" y="45555"/>
                </a:cubicBezTo>
                <a:cubicBezTo>
                  <a:pt x="41504" y="45669"/>
                  <a:pt x="42018" y="45270"/>
                  <a:pt x="42759" y="45308"/>
                </a:cubicBezTo>
                <a:cubicBezTo>
                  <a:pt x="42759" y="45080"/>
                  <a:pt x="42988" y="45251"/>
                  <a:pt x="42911" y="45080"/>
                </a:cubicBezTo>
                <a:cubicBezTo>
                  <a:pt x="42969" y="45137"/>
                  <a:pt x="43026" y="45175"/>
                  <a:pt x="43102" y="45194"/>
                </a:cubicBezTo>
                <a:cubicBezTo>
                  <a:pt x="43102" y="45023"/>
                  <a:pt x="43178" y="45099"/>
                  <a:pt x="43292" y="45137"/>
                </a:cubicBezTo>
                <a:cubicBezTo>
                  <a:pt x="43254" y="45042"/>
                  <a:pt x="43311" y="44985"/>
                  <a:pt x="43368" y="44928"/>
                </a:cubicBezTo>
                <a:cubicBezTo>
                  <a:pt x="44757" y="44661"/>
                  <a:pt x="45917" y="44395"/>
                  <a:pt x="47229" y="43900"/>
                </a:cubicBezTo>
                <a:cubicBezTo>
                  <a:pt x="47496" y="44034"/>
                  <a:pt x="46925" y="44281"/>
                  <a:pt x="46944" y="44338"/>
                </a:cubicBezTo>
                <a:cubicBezTo>
                  <a:pt x="47153" y="44300"/>
                  <a:pt x="47058" y="44547"/>
                  <a:pt x="47153" y="44547"/>
                </a:cubicBezTo>
                <a:cubicBezTo>
                  <a:pt x="47305" y="44357"/>
                  <a:pt x="47591" y="44490"/>
                  <a:pt x="47591" y="44281"/>
                </a:cubicBezTo>
                <a:cubicBezTo>
                  <a:pt x="47305" y="44566"/>
                  <a:pt x="47286" y="44091"/>
                  <a:pt x="47457" y="43919"/>
                </a:cubicBezTo>
                <a:cubicBezTo>
                  <a:pt x="47686" y="43900"/>
                  <a:pt x="48865" y="43463"/>
                  <a:pt x="49360" y="43444"/>
                </a:cubicBezTo>
                <a:cubicBezTo>
                  <a:pt x="49398" y="43349"/>
                  <a:pt x="49569" y="43311"/>
                  <a:pt x="49569" y="43197"/>
                </a:cubicBezTo>
                <a:cubicBezTo>
                  <a:pt x="49569" y="43482"/>
                  <a:pt x="49987" y="43140"/>
                  <a:pt x="50101" y="43254"/>
                </a:cubicBezTo>
                <a:cubicBezTo>
                  <a:pt x="50101" y="43710"/>
                  <a:pt x="49930" y="43102"/>
                  <a:pt x="49664" y="43463"/>
                </a:cubicBezTo>
                <a:cubicBezTo>
                  <a:pt x="49759" y="43425"/>
                  <a:pt x="49892" y="43368"/>
                  <a:pt x="49892" y="43501"/>
                </a:cubicBezTo>
                <a:cubicBezTo>
                  <a:pt x="49759" y="43596"/>
                  <a:pt x="49740" y="43577"/>
                  <a:pt x="49455" y="43710"/>
                </a:cubicBezTo>
                <a:cubicBezTo>
                  <a:pt x="49093" y="43520"/>
                  <a:pt x="48466" y="43824"/>
                  <a:pt x="48047" y="43900"/>
                </a:cubicBezTo>
                <a:cubicBezTo>
                  <a:pt x="48066" y="43995"/>
                  <a:pt x="48161" y="43995"/>
                  <a:pt x="48180" y="44091"/>
                </a:cubicBezTo>
                <a:cubicBezTo>
                  <a:pt x="47933" y="44129"/>
                  <a:pt x="47743" y="44167"/>
                  <a:pt x="47686" y="44376"/>
                </a:cubicBezTo>
                <a:cubicBezTo>
                  <a:pt x="47819" y="44319"/>
                  <a:pt x="47952" y="44281"/>
                  <a:pt x="48085" y="44243"/>
                </a:cubicBezTo>
                <a:cubicBezTo>
                  <a:pt x="48256" y="44395"/>
                  <a:pt x="47800" y="44357"/>
                  <a:pt x="47876" y="44471"/>
                </a:cubicBezTo>
                <a:cubicBezTo>
                  <a:pt x="48066" y="44395"/>
                  <a:pt x="48332" y="44490"/>
                  <a:pt x="48313" y="44262"/>
                </a:cubicBezTo>
                <a:cubicBezTo>
                  <a:pt x="48237" y="44300"/>
                  <a:pt x="48161" y="44300"/>
                  <a:pt x="48142" y="44205"/>
                </a:cubicBezTo>
                <a:cubicBezTo>
                  <a:pt x="48637" y="44129"/>
                  <a:pt x="49702" y="43691"/>
                  <a:pt x="50292" y="43596"/>
                </a:cubicBezTo>
                <a:cubicBezTo>
                  <a:pt x="50387" y="43520"/>
                  <a:pt x="50196" y="43349"/>
                  <a:pt x="50425" y="43311"/>
                </a:cubicBezTo>
                <a:cubicBezTo>
                  <a:pt x="50482" y="43368"/>
                  <a:pt x="50444" y="43615"/>
                  <a:pt x="50577" y="43539"/>
                </a:cubicBezTo>
                <a:cubicBezTo>
                  <a:pt x="50463" y="43387"/>
                  <a:pt x="50577" y="43311"/>
                  <a:pt x="50615" y="43197"/>
                </a:cubicBezTo>
                <a:cubicBezTo>
                  <a:pt x="50406" y="43254"/>
                  <a:pt x="50215" y="43330"/>
                  <a:pt x="50158" y="43178"/>
                </a:cubicBezTo>
                <a:cubicBezTo>
                  <a:pt x="50425" y="43044"/>
                  <a:pt x="50653" y="43273"/>
                  <a:pt x="50881" y="43330"/>
                </a:cubicBezTo>
                <a:cubicBezTo>
                  <a:pt x="50748" y="43121"/>
                  <a:pt x="51014" y="43330"/>
                  <a:pt x="50976" y="43178"/>
                </a:cubicBezTo>
                <a:cubicBezTo>
                  <a:pt x="50938" y="42911"/>
                  <a:pt x="50729" y="43368"/>
                  <a:pt x="50729" y="43102"/>
                </a:cubicBezTo>
                <a:cubicBezTo>
                  <a:pt x="50786" y="42987"/>
                  <a:pt x="51148" y="42987"/>
                  <a:pt x="51205" y="42759"/>
                </a:cubicBezTo>
                <a:cubicBezTo>
                  <a:pt x="51357" y="42968"/>
                  <a:pt x="51585" y="42645"/>
                  <a:pt x="51737" y="42816"/>
                </a:cubicBezTo>
                <a:cubicBezTo>
                  <a:pt x="51756" y="42873"/>
                  <a:pt x="51547" y="43025"/>
                  <a:pt x="51794" y="43006"/>
                </a:cubicBezTo>
                <a:cubicBezTo>
                  <a:pt x="51851" y="42930"/>
                  <a:pt x="51813" y="42816"/>
                  <a:pt x="51756" y="42683"/>
                </a:cubicBezTo>
                <a:cubicBezTo>
                  <a:pt x="52536" y="42493"/>
                  <a:pt x="53791" y="42131"/>
                  <a:pt x="54647" y="41865"/>
                </a:cubicBezTo>
                <a:cubicBezTo>
                  <a:pt x="54286" y="41789"/>
                  <a:pt x="53601" y="41922"/>
                  <a:pt x="53335" y="42131"/>
                </a:cubicBezTo>
                <a:cubicBezTo>
                  <a:pt x="53031" y="42055"/>
                  <a:pt x="52384" y="41979"/>
                  <a:pt x="52061" y="42284"/>
                </a:cubicBezTo>
                <a:cubicBezTo>
                  <a:pt x="51965" y="42150"/>
                  <a:pt x="51927" y="42150"/>
                  <a:pt x="52041" y="42017"/>
                </a:cubicBezTo>
                <a:cubicBezTo>
                  <a:pt x="51813" y="42093"/>
                  <a:pt x="51661" y="42227"/>
                  <a:pt x="51908" y="42227"/>
                </a:cubicBezTo>
                <a:cubicBezTo>
                  <a:pt x="51490" y="42436"/>
                  <a:pt x="51338" y="42303"/>
                  <a:pt x="51071" y="42626"/>
                </a:cubicBezTo>
                <a:cubicBezTo>
                  <a:pt x="50938" y="42208"/>
                  <a:pt x="50957" y="42626"/>
                  <a:pt x="50710" y="42417"/>
                </a:cubicBezTo>
                <a:cubicBezTo>
                  <a:pt x="50577" y="42588"/>
                  <a:pt x="50349" y="42683"/>
                  <a:pt x="50235" y="42740"/>
                </a:cubicBezTo>
                <a:cubicBezTo>
                  <a:pt x="50330" y="42797"/>
                  <a:pt x="50349" y="42854"/>
                  <a:pt x="50311" y="42949"/>
                </a:cubicBezTo>
                <a:cubicBezTo>
                  <a:pt x="49968" y="43006"/>
                  <a:pt x="49702" y="42759"/>
                  <a:pt x="49569" y="42740"/>
                </a:cubicBezTo>
                <a:cubicBezTo>
                  <a:pt x="49417" y="42873"/>
                  <a:pt x="49626" y="43044"/>
                  <a:pt x="49550" y="43102"/>
                </a:cubicBezTo>
                <a:cubicBezTo>
                  <a:pt x="49017" y="42740"/>
                  <a:pt x="48865" y="43121"/>
                  <a:pt x="48370" y="43159"/>
                </a:cubicBezTo>
                <a:cubicBezTo>
                  <a:pt x="48485" y="43102"/>
                  <a:pt x="48732" y="43102"/>
                  <a:pt x="48599" y="42968"/>
                </a:cubicBezTo>
                <a:cubicBezTo>
                  <a:pt x="48370" y="43083"/>
                  <a:pt x="48180" y="43159"/>
                  <a:pt x="47971" y="43063"/>
                </a:cubicBezTo>
                <a:cubicBezTo>
                  <a:pt x="47819" y="43216"/>
                  <a:pt x="47381" y="43444"/>
                  <a:pt x="47324" y="43292"/>
                </a:cubicBezTo>
                <a:cubicBezTo>
                  <a:pt x="47229" y="43330"/>
                  <a:pt x="47172" y="43311"/>
                  <a:pt x="47096" y="43311"/>
                </a:cubicBezTo>
                <a:cubicBezTo>
                  <a:pt x="47001" y="43539"/>
                  <a:pt x="46944" y="43653"/>
                  <a:pt x="47001" y="43862"/>
                </a:cubicBezTo>
                <a:cubicBezTo>
                  <a:pt x="46583" y="43938"/>
                  <a:pt x="46525" y="43957"/>
                  <a:pt x="46107" y="44053"/>
                </a:cubicBezTo>
                <a:cubicBezTo>
                  <a:pt x="45917" y="44053"/>
                  <a:pt x="46164" y="43767"/>
                  <a:pt x="45936" y="43767"/>
                </a:cubicBezTo>
                <a:cubicBezTo>
                  <a:pt x="46031" y="43843"/>
                  <a:pt x="45650" y="44053"/>
                  <a:pt x="45498" y="44034"/>
                </a:cubicBezTo>
                <a:cubicBezTo>
                  <a:pt x="45441" y="43938"/>
                  <a:pt x="45555" y="43900"/>
                  <a:pt x="45574" y="43824"/>
                </a:cubicBezTo>
                <a:cubicBezTo>
                  <a:pt x="45308" y="43938"/>
                  <a:pt x="45194" y="43862"/>
                  <a:pt x="45061" y="44053"/>
                </a:cubicBezTo>
                <a:cubicBezTo>
                  <a:pt x="45156" y="44110"/>
                  <a:pt x="45194" y="44224"/>
                  <a:pt x="45346" y="44205"/>
                </a:cubicBezTo>
                <a:cubicBezTo>
                  <a:pt x="45555" y="44091"/>
                  <a:pt x="45727" y="44015"/>
                  <a:pt x="45955" y="44053"/>
                </a:cubicBezTo>
                <a:cubicBezTo>
                  <a:pt x="45403" y="44414"/>
                  <a:pt x="44737" y="44357"/>
                  <a:pt x="44110" y="44680"/>
                </a:cubicBezTo>
                <a:cubicBezTo>
                  <a:pt x="44034" y="44471"/>
                  <a:pt x="44395" y="44414"/>
                  <a:pt x="44471" y="44262"/>
                </a:cubicBezTo>
                <a:cubicBezTo>
                  <a:pt x="44680" y="44148"/>
                  <a:pt x="44623" y="44395"/>
                  <a:pt x="44795" y="44319"/>
                </a:cubicBezTo>
                <a:cubicBezTo>
                  <a:pt x="44604" y="44167"/>
                  <a:pt x="44795" y="44224"/>
                  <a:pt x="44776" y="44053"/>
                </a:cubicBezTo>
                <a:cubicBezTo>
                  <a:pt x="44205" y="44319"/>
                  <a:pt x="43710" y="44585"/>
                  <a:pt x="43349" y="44414"/>
                </a:cubicBezTo>
                <a:cubicBezTo>
                  <a:pt x="43558" y="44661"/>
                  <a:pt x="42588" y="44699"/>
                  <a:pt x="42322" y="44889"/>
                </a:cubicBezTo>
                <a:cubicBezTo>
                  <a:pt x="42360" y="44947"/>
                  <a:pt x="42455" y="44889"/>
                  <a:pt x="42493" y="44947"/>
                </a:cubicBezTo>
                <a:cubicBezTo>
                  <a:pt x="42265" y="45118"/>
                  <a:pt x="41884" y="45175"/>
                  <a:pt x="41675" y="45118"/>
                </a:cubicBezTo>
                <a:cubicBezTo>
                  <a:pt x="41808" y="44985"/>
                  <a:pt x="41998" y="45175"/>
                  <a:pt x="41998" y="45004"/>
                </a:cubicBezTo>
                <a:cubicBezTo>
                  <a:pt x="41732" y="45023"/>
                  <a:pt x="41618" y="45042"/>
                  <a:pt x="41580" y="44851"/>
                </a:cubicBezTo>
                <a:cubicBezTo>
                  <a:pt x="41352" y="44928"/>
                  <a:pt x="41124" y="44889"/>
                  <a:pt x="41066" y="45080"/>
                </a:cubicBezTo>
                <a:cubicBezTo>
                  <a:pt x="41238" y="45080"/>
                  <a:pt x="41523" y="44908"/>
                  <a:pt x="41580" y="45080"/>
                </a:cubicBezTo>
                <a:cubicBezTo>
                  <a:pt x="40648" y="45232"/>
                  <a:pt x="40591" y="45479"/>
                  <a:pt x="40077" y="45422"/>
                </a:cubicBezTo>
                <a:cubicBezTo>
                  <a:pt x="40096" y="45498"/>
                  <a:pt x="39982" y="45517"/>
                  <a:pt x="39982" y="45574"/>
                </a:cubicBezTo>
                <a:cubicBezTo>
                  <a:pt x="40134" y="45517"/>
                  <a:pt x="40230" y="45498"/>
                  <a:pt x="40287" y="45593"/>
                </a:cubicBezTo>
                <a:cubicBezTo>
                  <a:pt x="39887" y="45593"/>
                  <a:pt x="39640" y="45802"/>
                  <a:pt x="39336" y="45631"/>
                </a:cubicBezTo>
                <a:cubicBezTo>
                  <a:pt x="39336" y="45745"/>
                  <a:pt x="39259" y="45802"/>
                  <a:pt x="39107" y="45821"/>
                </a:cubicBezTo>
                <a:cubicBezTo>
                  <a:pt x="38898" y="45783"/>
                  <a:pt x="39317" y="45593"/>
                  <a:pt x="39279" y="45479"/>
                </a:cubicBezTo>
                <a:cubicBezTo>
                  <a:pt x="38023" y="45879"/>
                  <a:pt x="35855" y="46164"/>
                  <a:pt x="34409" y="46982"/>
                </a:cubicBezTo>
                <a:cubicBezTo>
                  <a:pt x="34219" y="47039"/>
                  <a:pt x="34181" y="46868"/>
                  <a:pt x="34010" y="46887"/>
                </a:cubicBezTo>
                <a:cubicBezTo>
                  <a:pt x="34124" y="47039"/>
                  <a:pt x="33344" y="46944"/>
                  <a:pt x="33325" y="47058"/>
                </a:cubicBezTo>
                <a:cubicBezTo>
                  <a:pt x="33477" y="47172"/>
                  <a:pt x="33781" y="47039"/>
                  <a:pt x="33839" y="47058"/>
                </a:cubicBezTo>
                <a:cubicBezTo>
                  <a:pt x="33781" y="47286"/>
                  <a:pt x="33724" y="47058"/>
                  <a:pt x="33458" y="47191"/>
                </a:cubicBezTo>
                <a:cubicBezTo>
                  <a:pt x="33458" y="47286"/>
                  <a:pt x="33591" y="47286"/>
                  <a:pt x="33496" y="47343"/>
                </a:cubicBezTo>
                <a:cubicBezTo>
                  <a:pt x="33515" y="47305"/>
                  <a:pt x="33002" y="47514"/>
                  <a:pt x="33192" y="47286"/>
                </a:cubicBezTo>
                <a:cubicBezTo>
                  <a:pt x="33211" y="47343"/>
                  <a:pt x="33401" y="47286"/>
                  <a:pt x="33382" y="47210"/>
                </a:cubicBezTo>
                <a:cubicBezTo>
                  <a:pt x="33135" y="46982"/>
                  <a:pt x="32735" y="47210"/>
                  <a:pt x="32222" y="47267"/>
                </a:cubicBezTo>
                <a:cubicBezTo>
                  <a:pt x="32279" y="47400"/>
                  <a:pt x="32412" y="47381"/>
                  <a:pt x="32222" y="47495"/>
                </a:cubicBezTo>
                <a:cubicBezTo>
                  <a:pt x="32184" y="47419"/>
                  <a:pt x="32184" y="47305"/>
                  <a:pt x="32089" y="47305"/>
                </a:cubicBezTo>
                <a:cubicBezTo>
                  <a:pt x="32032" y="47571"/>
                  <a:pt x="31575" y="47533"/>
                  <a:pt x="31309" y="47628"/>
                </a:cubicBezTo>
                <a:cubicBezTo>
                  <a:pt x="31157" y="47533"/>
                  <a:pt x="31575" y="47438"/>
                  <a:pt x="31328" y="47457"/>
                </a:cubicBezTo>
                <a:cubicBezTo>
                  <a:pt x="31176" y="47495"/>
                  <a:pt x="31309" y="47628"/>
                  <a:pt x="31176" y="47686"/>
                </a:cubicBezTo>
                <a:cubicBezTo>
                  <a:pt x="31157" y="47552"/>
                  <a:pt x="30985" y="47609"/>
                  <a:pt x="30909" y="47533"/>
                </a:cubicBezTo>
                <a:cubicBezTo>
                  <a:pt x="30890" y="47838"/>
                  <a:pt x="30320" y="47914"/>
                  <a:pt x="30339" y="47800"/>
                </a:cubicBezTo>
                <a:cubicBezTo>
                  <a:pt x="30053" y="47990"/>
                  <a:pt x="29350" y="48218"/>
                  <a:pt x="29159" y="48028"/>
                </a:cubicBezTo>
                <a:cubicBezTo>
                  <a:pt x="29178" y="48332"/>
                  <a:pt x="28132" y="48408"/>
                  <a:pt x="27923" y="48275"/>
                </a:cubicBezTo>
                <a:cubicBezTo>
                  <a:pt x="27942" y="48313"/>
                  <a:pt x="28151" y="48427"/>
                  <a:pt x="27999" y="48484"/>
                </a:cubicBezTo>
                <a:cubicBezTo>
                  <a:pt x="27961" y="48427"/>
                  <a:pt x="27866" y="48465"/>
                  <a:pt x="27771" y="48503"/>
                </a:cubicBezTo>
                <a:cubicBezTo>
                  <a:pt x="27638" y="48408"/>
                  <a:pt x="27980" y="48256"/>
                  <a:pt x="27771" y="48275"/>
                </a:cubicBezTo>
                <a:cubicBezTo>
                  <a:pt x="27619" y="48694"/>
                  <a:pt x="26592" y="48751"/>
                  <a:pt x="26344" y="48827"/>
                </a:cubicBezTo>
                <a:cubicBezTo>
                  <a:pt x="26516" y="48541"/>
                  <a:pt x="26706" y="48789"/>
                  <a:pt x="26915" y="48560"/>
                </a:cubicBezTo>
                <a:cubicBezTo>
                  <a:pt x="26420" y="48675"/>
                  <a:pt x="26002" y="48580"/>
                  <a:pt x="25583" y="48979"/>
                </a:cubicBezTo>
                <a:cubicBezTo>
                  <a:pt x="26173" y="48827"/>
                  <a:pt x="25431" y="49036"/>
                  <a:pt x="25336" y="49112"/>
                </a:cubicBezTo>
                <a:cubicBezTo>
                  <a:pt x="25165" y="48960"/>
                  <a:pt x="25545" y="48998"/>
                  <a:pt x="25469" y="48884"/>
                </a:cubicBezTo>
                <a:cubicBezTo>
                  <a:pt x="24328" y="48960"/>
                  <a:pt x="24690" y="49473"/>
                  <a:pt x="23643" y="49359"/>
                </a:cubicBezTo>
                <a:cubicBezTo>
                  <a:pt x="23662" y="49435"/>
                  <a:pt x="23643" y="49454"/>
                  <a:pt x="23548" y="49493"/>
                </a:cubicBezTo>
                <a:cubicBezTo>
                  <a:pt x="22388" y="49949"/>
                  <a:pt x="21247" y="49816"/>
                  <a:pt x="19839" y="50310"/>
                </a:cubicBezTo>
                <a:cubicBezTo>
                  <a:pt x="19801" y="50253"/>
                  <a:pt x="19801" y="50158"/>
                  <a:pt x="19706" y="50177"/>
                </a:cubicBezTo>
                <a:cubicBezTo>
                  <a:pt x="19725" y="50234"/>
                  <a:pt x="19744" y="50291"/>
                  <a:pt x="19763" y="50329"/>
                </a:cubicBezTo>
                <a:cubicBezTo>
                  <a:pt x="18413" y="50501"/>
                  <a:pt x="16644" y="51185"/>
                  <a:pt x="15769" y="51147"/>
                </a:cubicBezTo>
                <a:cubicBezTo>
                  <a:pt x="16415" y="50881"/>
                  <a:pt x="17595" y="50748"/>
                  <a:pt x="17994" y="50539"/>
                </a:cubicBezTo>
                <a:cubicBezTo>
                  <a:pt x="17119" y="50577"/>
                  <a:pt x="15655" y="51147"/>
                  <a:pt x="15274" y="51014"/>
                </a:cubicBezTo>
                <a:cubicBezTo>
                  <a:pt x="15217" y="51204"/>
                  <a:pt x="15046" y="51071"/>
                  <a:pt x="14799" y="51128"/>
                </a:cubicBezTo>
                <a:cubicBezTo>
                  <a:pt x="14342" y="51223"/>
                  <a:pt x="13562" y="51547"/>
                  <a:pt x="13467" y="51357"/>
                </a:cubicBezTo>
                <a:cubicBezTo>
                  <a:pt x="14494" y="51071"/>
                  <a:pt x="15008" y="50957"/>
                  <a:pt x="16073" y="50748"/>
                </a:cubicBezTo>
                <a:cubicBezTo>
                  <a:pt x="15997" y="50691"/>
                  <a:pt x="15940" y="50539"/>
                  <a:pt x="15978" y="50482"/>
                </a:cubicBezTo>
                <a:cubicBezTo>
                  <a:pt x="16073" y="50596"/>
                  <a:pt x="16206" y="50672"/>
                  <a:pt x="16358" y="50710"/>
                </a:cubicBezTo>
                <a:cubicBezTo>
                  <a:pt x="16777" y="50520"/>
                  <a:pt x="17138" y="50577"/>
                  <a:pt x="17861" y="50367"/>
                </a:cubicBezTo>
                <a:cubicBezTo>
                  <a:pt x="17804" y="50272"/>
                  <a:pt x="17918" y="50234"/>
                  <a:pt x="17937" y="50158"/>
                </a:cubicBezTo>
                <a:cubicBezTo>
                  <a:pt x="17823" y="50044"/>
                  <a:pt x="17386" y="50425"/>
                  <a:pt x="17347" y="50196"/>
                </a:cubicBezTo>
                <a:cubicBezTo>
                  <a:pt x="17633" y="50101"/>
                  <a:pt x="17956" y="50044"/>
                  <a:pt x="18394" y="50006"/>
                </a:cubicBezTo>
                <a:cubicBezTo>
                  <a:pt x="18489" y="49930"/>
                  <a:pt x="18337" y="49797"/>
                  <a:pt x="18470" y="49759"/>
                </a:cubicBezTo>
                <a:cubicBezTo>
                  <a:pt x="18489" y="49816"/>
                  <a:pt x="18508" y="49892"/>
                  <a:pt x="18527" y="49949"/>
                </a:cubicBezTo>
                <a:cubicBezTo>
                  <a:pt x="18299" y="50063"/>
                  <a:pt x="18241" y="50139"/>
                  <a:pt x="17994" y="50310"/>
                </a:cubicBezTo>
                <a:cubicBezTo>
                  <a:pt x="18299" y="50215"/>
                  <a:pt x="18394" y="50291"/>
                  <a:pt x="18565" y="50063"/>
                </a:cubicBezTo>
                <a:cubicBezTo>
                  <a:pt x="18717" y="50291"/>
                  <a:pt x="19021" y="50044"/>
                  <a:pt x="19116" y="49930"/>
                </a:cubicBezTo>
                <a:cubicBezTo>
                  <a:pt x="19668" y="49968"/>
                  <a:pt x="20315" y="49854"/>
                  <a:pt x="20752" y="49531"/>
                </a:cubicBezTo>
                <a:cubicBezTo>
                  <a:pt x="20029" y="49759"/>
                  <a:pt x="19858" y="49702"/>
                  <a:pt x="19383" y="49835"/>
                </a:cubicBezTo>
                <a:cubicBezTo>
                  <a:pt x="19478" y="49797"/>
                  <a:pt x="19364" y="49683"/>
                  <a:pt x="19459" y="49645"/>
                </a:cubicBezTo>
                <a:cubicBezTo>
                  <a:pt x="19782" y="49664"/>
                  <a:pt x="19934" y="49493"/>
                  <a:pt x="20182" y="49626"/>
                </a:cubicBezTo>
                <a:cubicBezTo>
                  <a:pt x="20144" y="49321"/>
                  <a:pt x="20543" y="49493"/>
                  <a:pt x="20733" y="49264"/>
                </a:cubicBezTo>
                <a:cubicBezTo>
                  <a:pt x="20505" y="49207"/>
                  <a:pt x="20372" y="49188"/>
                  <a:pt x="20182" y="49397"/>
                </a:cubicBezTo>
                <a:cubicBezTo>
                  <a:pt x="20144" y="49321"/>
                  <a:pt x="20144" y="49188"/>
                  <a:pt x="20048" y="49207"/>
                </a:cubicBezTo>
                <a:cubicBezTo>
                  <a:pt x="19364" y="49397"/>
                  <a:pt x="18812" y="49454"/>
                  <a:pt x="17994" y="49683"/>
                </a:cubicBezTo>
                <a:cubicBezTo>
                  <a:pt x="18013" y="49740"/>
                  <a:pt x="18108" y="49721"/>
                  <a:pt x="18108" y="49816"/>
                </a:cubicBezTo>
                <a:cubicBezTo>
                  <a:pt x="17880" y="49892"/>
                  <a:pt x="17918" y="49588"/>
                  <a:pt x="17690" y="49664"/>
                </a:cubicBezTo>
                <a:cubicBezTo>
                  <a:pt x="17176" y="49968"/>
                  <a:pt x="16434" y="50177"/>
                  <a:pt x="16263" y="49987"/>
                </a:cubicBezTo>
                <a:cubicBezTo>
                  <a:pt x="16377" y="50044"/>
                  <a:pt x="16910" y="49854"/>
                  <a:pt x="16986" y="49740"/>
                </a:cubicBezTo>
                <a:cubicBezTo>
                  <a:pt x="16396" y="49721"/>
                  <a:pt x="15255" y="50044"/>
                  <a:pt x="14266" y="50215"/>
                </a:cubicBezTo>
                <a:cubicBezTo>
                  <a:pt x="14190" y="50234"/>
                  <a:pt x="14190" y="50158"/>
                  <a:pt x="14304" y="50139"/>
                </a:cubicBezTo>
                <a:cubicBezTo>
                  <a:pt x="14608" y="50044"/>
                  <a:pt x="15103" y="49987"/>
                  <a:pt x="15426" y="49759"/>
                </a:cubicBezTo>
                <a:cubicBezTo>
                  <a:pt x="15769" y="49778"/>
                  <a:pt x="16320" y="49645"/>
                  <a:pt x="16492" y="49626"/>
                </a:cubicBezTo>
                <a:cubicBezTo>
                  <a:pt x="16967" y="49550"/>
                  <a:pt x="17519" y="49302"/>
                  <a:pt x="17975" y="49226"/>
                </a:cubicBezTo>
                <a:cubicBezTo>
                  <a:pt x="18394" y="49150"/>
                  <a:pt x="18717" y="49150"/>
                  <a:pt x="19116" y="49074"/>
                </a:cubicBezTo>
                <a:cubicBezTo>
                  <a:pt x="20410" y="48770"/>
                  <a:pt x="21741" y="48503"/>
                  <a:pt x="23130" y="48085"/>
                </a:cubicBezTo>
                <a:cubicBezTo>
                  <a:pt x="23605" y="47933"/>
                  <a:pt x="23796" y="47933"/>
                  <a:pt x="24081" y="47876"/>
                </a:cubicBezTo>
                <a:cubicBezTo>
                  <a:pt x="25298" y="47628"/>
                  <a:pt x="26230" y="47248"/>
                  <a:pt x="27524" y="46925"/>
                </a:cubicBezTo>
                <a:cubicBezTo>
                  <a:pt x="27562" y="47001"/>
                  <a:pt x="27828" y="46982"/>
                  <a:pt x="27847" y="46982"/>
                </a:cubicBezTo>
                <a:cubicBezTo>
                  <a:pt x="29445" y="46582"/>
                  <a:pt x="32260" y="45707"/>
                  <a:pt x="34124" y="45517"/>
                </a:cubicBezTo>
                <a:cubicBezTo>
                  <a:pt x="34086" y="45441"/>
                  <a:pt x="33991" y="45441"/>
                  <a:pt x="34162" y="45384"/>
                </a:cubicBezTo>
                <a:cubicBezTo>
                  <a:pt x="34276" y="45365"/>
                  <a:pt x="34162" y="45460"/>
                  <a:pt x="34219" y="45536"/>
                </a:cubicBezTo>
                <a:cubicBezTo>
                  <a:pt x="34561" y="45365"/>
                  <a:pt x="34752" y="45441"/>
                  <a:pt x="34999" y="45441"/>
                </a:cubicBezTo>
                <a:cubicBezTo>
                  <a:pt x="33496" y="45993"/>
                  <a:pt x="31917" y="46221"/>
                  <a:pt x="30567" y="46734"/>
                </a:cubicBezTo>
                <a:cubicBezTo>
                  <a:pt x="30662" y="46887"/>
                  <a:pt x="30795" y="46754"/>
                  <a:pt x="30833" y="46639"/>
                </a:cubicBezTo>
                <a:cubicBezTo>
                  <a:pt x="30871" y="46715"/>
                  <a:pt x="30871" y="46849"/>
                  <a:pt x="30966" y="46830"/>
                </a:cubicBezTo>
                <a:cubicBezTo>
                  <a:pt x="30909" y="46715"/>
                  <a:pt x="30966" y="46639"/>
                  <a:pt x="31119" y="46601"/>
                </a:cubicBezTo>
                <a:cubicBezTo>
                  <a:pt x="31157" y="46677"/>
                  <a:pt x="31157" y="46811"/>
                  <a:pt x="31252" y="46792"/>
                </a:cubicBezTo>
                <a:cubicBezTo>
                  <a:pt x="31081" y="46468"/>
                  <a:pt x="31537" y="46658"/>
                  <a:pt x="31784" y="46601"/>
                </a:cubicBezTo>
                <a:cubicBezTo>
                  <a:pt x="31860" y="46582"/>
                  <a:pt x="31917" y="46449"/>
                  <a:pt x="32013" y="46411"/>
                </a:cubicBezTo>
                <a:cubicBezTo>
                  <a:pt x="32336" y="46297"/>
                  <a:pt x="33934" y="45917"/>
                  <a:pt x="33953" y="46088"/>
                </a:cubicBezTo>
                <a:cubicBezTo>
                  <a:pt x="33820" y="45802"/>
                  <a:pt x="34637" y="45726"/>
                  <a:pt x="34295" y="45974"/>
                </a:cubicBezTo>
                <a:cubicBezTo>
                  <a:pt x="35360" y="45631"/>
                  <a:pt x="35931" y="45612"/>
                  <a:pt x="37300" y="45061"/>
                </a:cubicBezTo>
                <a:cubicBezTo>
                  <a:pt x="37338" y="45137"/>
                  <a:pt x="37395" y="45213"/>
                  <a:pt x="37491" y="45213"/>
                </a:cubicBezTo>
                <a:cubicBezTo>
                  <a:pt x="39336" y="44794"/>
                  <a:pt x="40952" y="44300"/>
                  <a:pt x="42702" y="43995"/>
                </a:cubicBezTo>
                <a:cubicBezTo>
                  <a:pt x="42246" y="44224"/>
                  <a:pt x="41827" y="44452"/>
                  <a:pt x="41371" y="44452"/>
                </a:cubicBezTo>
                <a:cubicBezTo>
                  <a:pt x="41428" y="44585"/>
                  <a:pt x="41466" y="44699"/>
                  <a:pt x="41333" y="44756"/>
                </a:cubicBezTo>
                <a:cubicBezTo>
                  <a:pt x="41219" y="44623"/>
                  <a:pt x="41371" y="44585"/>
                  <a:pt x="41314" y="44471"/>
                </a:cubicBezTo>
                <a:cubicBezTo>
                  <a:pt x="39792" y="45061"/>
                  <a:pt x="38689" y="44985"/>
                  <a:pt x="37472" y="45574"/>
                </a:cubicBezTo>
                <a:cubicBezTo>
                  <a:pt x="37605" y="45536"/>
                  <a:pt x="37586" y="45726"/>
                  <a:pt x="37719" y="45650"/>
                </a:cubicBezTo>
                <a:cubicBezTo>
                  <a:pt x="38442" y="45270"/>
                  <a:pt x="39925" y="45118"/>
                  <a:pt x="40458" y="44775"/>
                </a:cubicBezTo>
                <a:cubicBezTo>
                  <a:pt x="40591" y="44775"/>
                  <a:pt x="40686" y="44813"/>
                  <a:pt x="40781" y="44889"/>
                </a:cubicBezTo>
                <a:cubicBezTo>
                  <a:pt x="40762" y="44832"/>
                  <a:pt x="40743" y="44775"/>
                  <a:pt x="40724" y="44737"/>
                </a:cubicBezTo>
                <a:cubicBezTo>
                  <a:pt x="40895" y="44680"/>
                  <a:pt x="40952" y="44756"/>
                  <a:pt x="41143" y="44642"/>
                </a:cubicBezTo>
                <a:cubicBezTo>
                  <a:pt x="41200" y="44737"/>
                  <a:pt x="41105" y="44775"/>
                  <a:pt x="41143" y="44870"/>
                </a:cubicBezTo>
                <a:cubicBezTo>
                  <a:pt x="41371" y="44794"/>
                  <a:pt x="41789" y="44680"/>
                  <a:pt x="41447" y="44661"/>
                </a:cubicBezTo>
                <a:cubicBezTo>
                  <a:pt x="41599" y="44604"/>
                  <a:pt x="41618" y="44509"/>
                  <a:pt x="41827" y="44471"/>
                </a:cubicBezTo>
                <a:cubicBezTo>
                  <a:pt x="41884" y="44623"/>
                  <a:pt x="41998" y="44642"/>
                  <a:pt x="42113" y="44433"/>
                </a:cubicBezTo>
                <a:cubicBezTo>
                  <a:pt x="42303" y="44566"/>
                  <a:pt x="42341" y="44623"/>
                  <a:pt x="42455" y="44775"/>
                </a:cubicBezTo>
                <a:cubicBezTo>
                  <a:pt x="42588" y="44680"/>
                  <a:pt x="42950" y="44680"/>
                  <a:pt x="42950" y="44547"/>
                </a:cubicBezTo>
                <a:cubicBezTo>
                  <a:pt x="42873" y="44452"/>
                  <a:pt x="42569" y="44699"/>
                  <a:pt x="42569" y="44509"/>
                </a:cubicBezTo>
                <a:cubicBezTo>
                  <a:pt x="43121" y="44224"/>
                  <a:pt x="43596" y="44338"/>
                  <a:pt x="43653" y="44015"/>
                </a:cubicBezTo>
                <a:cubicBezTo>
                  <a:pt x="44110" y="43900"/>
                  <a:pt x="45308" y="43672"/>
                  <a:pt x="46050" y="43254"/>
                </a:cubicBezTo>
                <a:cubicBezTo>
                  <a:pt x="45860" y="43292"/>
                  <a:pt x="45422" y="43349"/>
                  <a:pt x="45574" y="43121"/>
                </a:cubicBezTo>
                <a:cubicBezTo>
                  <a:pt x="45689" y="43349"/>
                  <a:pt x="46164" y="43159"/>
                  <a:pt x="46259" y="43006"/>
                </a:cubicBezTo>
                <a:cubicBezTo>
                  <a:pt x="46221" y="43216"/>
                  <a:pt x="46773" y="42892"/>
                  <a:pt x="46544" y="43140"/>
                </a:cubicBezTo>
                <a:cubicBezTo>
                  <a:pt x="46468" y="43044"/>
                  <a:pt x="46088" y="43216"/>
                  <a:pt x="46164" y="43330"/>
                </a:cubicBezTo>
                <a:cubicBezTo>
                  <a:pt x="46430" y="43178"/>
                  <a:pt x="46678" y="43292"/>
                  <a:pt x="46811" y="43102"/>
                </a:cubicBezTo>
                <a:cubicBezTo>
                  <a:pt x="46887" y="43216"/>
                  <a:pt x="47001" y="43254"/>
                  <a:pt x="47153" y="43216"/>
                </a:cubicBezTo>
                <a:cubicBezTo>
                  <a:pt x="46963" y="43121"/>
                  <a:pt x="47838" y="42854"/>
                  <a:pt x="47724" y="43140"/>
                </a:cubicBezTo>
                <a:cubicBezTo>
                  <a:pt x="48199" y="42702"/>
                  <a:pt x="49150" y="42417"/>
                  <a:pt x="49626" y="42645"/>
                </a:cubicBezTo>
                <a:cubicBezTo>
                  <a:pt x="49531" y="42360"/>
                  <a:pt x="50254" y="42208"/>
                  <a:pt x="50577" y="42208"/>
                </a:cubicBezTo>
                <a:cubicBezTo>
                  <a:pt x="50691" y="42093"/>
                  <a:pt x="50444" y="42112"/>
                  <a:pt x="50596" y="42036"/>
                </a:cubicBezTo>
                <a:cubicBezTo>
                  <a:pt x="50691" y="42265"/>
                  <a:pt x="50881" y="42131"/>
                  <a:pt x="51071" y="41922"/>
                </a:cubicBezTo>
                <a:cubicBezTo>
                  <a:pt x="51109" y="42093"/>
                  <a:pt x="51224" y="42150"/>
                  <a:pt x="51414" y="42093"/>
                </a:cubicBezTo>
                <a:cubicBezTo>
                  <a:pt x="51490" y="42017"/>
                  <a:pt x="51509" y="41903"/>
                  <a:pt x="51623" y="41846"/>
                </a:cubicBezTo>
                <a:cubicBezTo>
                  <a:pt x="51889" y="42036"/>
                  <a:pt x="52783" y="41485"/>
                  <a:pt x="52954" y="41390"/>
                </a:cubicBezTo>
                <a:cubicBezTo>
                  <a:pt x="52745" y="41447"/>
                  <a:pt x="52897" y="41580"/>
                  <a:pt x="52935" y="41580"/>
                </a:cubicBezTo>
                <a:cubicBezTo>
                  <a:pt x="53259" y="41390"/>
                  <a:pt x="53563" y="41466"/>
                  <a:pt x="53906" y="41180"/>
                </a:cubicBezTo>
                <a:cubicBezTo>
                  <a:pt x="53887" y="41104"/>
                  <a:pt x="53772" y="41180"/>
                  <a:pt x="53753" y="41123"/>
                </a:cubicBezTo>
                <a:cubicBezTo>
                  <a:pt x="54058" y="41085"/>
                  <a:pt x="55522" y="40572"/>
                  <a:pt x="55009" y="40914"/>
                </a:cubicBezTo>
                <a:cubicBezTo>
                  <a:pt x="55503" y="40857"/>
                  <a:pt x="55979" y="40382"/>
                  <a:pt x="56074" y="40610"/>
                </a:cubicBezTo>
                <a:cubicBezTo>
                  <a:pt x="56664" y="40344"/>
                  <a:pt x="57653" y="40267"/>
                  <a:pt x="57976" y="39906"/>
                </a:cubicBezTo>
                <a:cubicBezTo>
                  <a:pt x="57938" y="39925"/>
                  <a:pt x="57919" y="39963"/>
                  <a:pt x="57938" y="40020"/>
                </a:cubicBezTo>
                <a:cubicBezTo>
                  <a:pt x="58071" y="39849"/>
                  <a:pt x="58280" y="39963"/>
                  <a:pt x="58490" y="39887"/>
                </a:cubicBezTo>
                <a:cubicBezTo>
                  <a:pt x="58585" y="39526"/>
                  <a:pt x="59783" y="39583"/>
                  <a:pt x="59992" y="39088"/>
                </a:cubicBezTo>
                <a:cubicBezTo>
                  <a:pt x="59403" y="39431"/>
                  <a:pt x="58413" y="39583"/>
                  <a:pt x="57443" y="39849"/>
                </a:cubicBezTo>
                <a:cubicBezTo>
                  <a:pt x="56074" y="40248"/>
                  <a:pt x="54324" y="40857"/>
                  <a:pt x="52783" y="41333"/>
                </a:cubicBezTo>
                <a:cubicBezTo>
                  <a:pt x="51737" y="41675"/>
                  <a:pt x="50520" y="41789"/>
                  <a:pt x="49683" y="42189"/>
                </a:cubicBezTo>
                <a:cubicBezTo>
                  <a:pt x="49512" y="42265"/>
                  <a:pt x="49226" y="42493"/>
                  <a:pt x="49131" y="42303"/>
                </a:cubicBezTo>
                <a:cubicBezTo>
                  <a:pt x="49017" y="42341"/>
                  <a:pt x="49150" y="42474"/>
                  <a:pt x="49055" y="42512"/>
                </a:cubicBezTo>
                <a:cubicBezTo>
                  <a:pt x="48808" y="42379"/>
                  <a:pt x="48370" y="42740"/>
                  <a:pt x="48009" y="42702"/>
                </a:cubicBezTo>
                <a:cubicBezTo>
                  <a:pt x="47914" y="42683"/>
                  <a:pt x="47952" y="42569"/>
                  <a:pt x="47819" y="42588"/>
                </a:cubicBezTo>
                <a:cubicBezTo>
                  <a:pt x="47629" y="42607"/>
                  <a:pt x="47020" y="42835"/>
                  <a:pt x="47324" y="42873"/>
                </a:cubicBezTo>
                <a:cubicBezTo>
                  <a:pt x="47191" y="42854"/>
                  <a:pt x="46982" y="42987"/>
                  <a:pt x="46944" y="42835"/>
                </a:cubicBezTo>
                <a:cubicBezTo>
                  <a:pt x="48332" y="42360"/>
                  <a:pt x="48979" y="42246"/>
                  <a:pt x="50120" y="41732"/>
                </a:cubicBezTo>
                <a:cubicBezTo>
                  <a:pt x="48884" y="41979"/>
                  <a:pt x="47629" y="42550"/>
                  <a:pt x="46754" y="42493"/>
                </a:cubicBezTo>
                <a:cubicBezTo>
                  <a:pt x="47001" y="42436"/>
                  <a:pt x="47210" y="42417"/>
                  <a:pt x="47496" y="42284"/>
                </a:cubicBezTo>
                <a:cubicBezTo>
                  <a:pt x="47534" y="42131"/>
                  <a:pt x="47229" y="42150"/>
                  <a:pt x="47496" y="42055"/>
                </a:cubicBezTo>
                <a:cubicBezTo>
                  <a:pt x="47419" y="42246"/>
                  <a:pt x="48009" y="42150"/>
                  <a:pt x="48142" y="42017"/>
                </a:cubicBezTo>
                <a:cubicBezTo>
                  <a:pt x="48294" y="41865"/>
                  <a:pt x="48047" y="41998"/>
                  <a:pt x="48294" y="42017"/>
                </a:cubicBezTo>
                <a:cubicBezTo>
                  <a:pt x="48409" y="42036"/>
                  <a:pt x="48637" y="41846"/>
                  <a:pt x="48637" y="41732"/>
                </a:cubicBezTo>
                <a:cubicBezTo>
                  <a:pt x="48675" y="41808"/>
                  <a:pt x="48675" y="41922"/>
                  <a:pt x="48770" y="41903"/>
                </a:cubicBezTo>
                <a:cubicBezTo>
                  <a:pt x="49169" y="41599"/>
                  <a:pt x="49607" y="41751"/>
                  <a:pt x="50063" y="41580"/>
                </a:cubicBezTo>
                <a:cubicBezTo>
                  <a:pt x="50063" y="41314"/>
                  <a:pt x="50330" y="41276"/>
                  <a:pt x="50463" y="41276"/>
                </a:cubicBezTo>
                <a:cubicBezTo>
                  <a:pt x="50406" y="41314"/>
                  <a:pt x="50330" y="41371"/>
                  <a:pt x="50311" y="41447"/>
                </a:cubicBezTo>
                <a:cubicBezTo>
                  <a:pt x="50463" y="41390"/>
                  <a:pt x="50634" y="41333"/>
                  <a:pt x="50691" y="41257"/>
                </a:cubicBezTo>
                <a:cubicBezTo>
                  <a:pt x="50748" y="41333"/>
                  <a:pt x="50634" y="41428"/>
                  <a:pt x="50729" y="41409"/>
                </a:cubicBezTo>
                <a:cubicBezTo>
                  <a:pt x="51547" y="41180"/>
                  <a:pt x="53734" y="40553"/>
                  <a:pt x="54723" y="40096"/>
                </a:cubicBezTo>
                <a:cubicBezTo>
                  <a:pt x="54647" y="39982"/>
                  <a:pt x="54666" y="39906"/>
                  <a:pt x="54780" y="39849"/>
                </a:cubicBezTo>
                <a:cubicBezTo>
                  <a:pt x="54838" y="39963"/>
                  <a:pt x="54685" y="40001"/>
                  <a:pt x="54800" y="40134"/>
                </a:cubicBezTo>
                <a:cubicBezTo>
                  <a:pt x="55941" y="39925"/>
                  <a:pt x="56816" y="39392"/>
                  <a:pt x="57519" y="39431"/>
                </a:cubicBezTo>
                <a:cubicBezTo>
                  <a:pt x="57481" y="39392"/>
                  <a:pt x="57272" y="39278"/>
                  <a:pt x="57443" y="39221"/>
                </a:cubicBezTo>
                <a:cubicBezTo>
                  <a:pt x="57786" y="39507"/>
                  <a:pt x="58718" y="39069"/>
                  <a:pt x="58984" y="38803"/>
                </a:cubicBezTo>
                <a:cubicBezTo>
                  <a:pt x="59212" y="39050"/>
                  <a:pt x="59745" y="38708"/>
                  <a:pt x="59783" y="38518"/>
                </a:cubicBezTo>
                <a:cubicBezTo>
                  <a:pt x="59916" y="38727"/>
                  <a:pt x="60030" y="38518"/>
                  <a:pt x="60220" y="38498"/>
                </a:cubicBezTo>
                <a:cubicBezTo>
                  <a:pt x="60220" y="38308"/>
                  <a:pt x="60011" y="38441"/>
                  <a:pt x="59954" y="38346"/>
                </a:cubicBezTo>
                <a:cubicBezTo>
                  <a:pt x="60182" y="38327"/>
                  <a:pt x="60220" y="38213"/>
                  <a:pt x="60354" y="38270"/>
                </a:cubicBezTo>
                <a:cubicBezTo>
                  <a:pt x="60182" y="38384"/>
                  <a:pt x="60316" y="38365"/>
                  <a:pt x="60373" y="38498"/>
                </a:cubicBezTo>
                <a:cubicBezTo>
                  <a:pt x="60601" y="38403"/>
                  <a:pt x="60981" y="38422"/>
                  <a:pt x="61133" y="38175"/>
                </a:cubicBezTo>
                <a:cubicBezTo>
                  <a:pt x="61438" y="38346"/>
                  <a:pt x="61666" y="38042"/>
                  <a:pt x="61913" y="38080"/>
                </a:cubicBezTo>
                <a:cubicBezTo>
                  <a:pt x="61894" y="38023"/>
                  <a:pt x="61818" y="38042"/>
                  <a:pt x="61799" y="37947"/>
                </a:cubicBezTo>
                <a:cubicBezTo>
                  <a:pt x="62027" y="38042"/>
                  <a:pt x="62560" y="37681"/>
                  <a:pt x="62313" y="37947"/>
                </a:cubicBezTo>
                <a:cubicBezTo>
                  <a:pt x="62408" y="37909"/>
                  <a:pt x="62465" y="37909"/>
                  <a:pt x="62541" y="37928"/>
                </a:cubicBezTo>
                <a:cubicBezTo>
                  <a:pt x="62541" y="37852"/>
                  <a:pt x="62579" y="37814"/>
                  <a:pt x="62484" y="37776"/>
                </a:cubicBezTo>
                <a:cubicBezTo>
                  <a:pt x="62959" y="37700"/>
                  <a:pt x="63473" y="37433"/>
                  <a:pt x="63872" y="37528"/>
                </a:cubicBezTo>
                <a:cubicBezTo>
                  <a:pt x="63739" y="37205"/>
                  <a:pt x="64253" y="37414"/>
                  <a:pt x="64348" y="37186"/>
                </a:cubicBezTo>
                <a:cubicBezTo>
                  <a:pt x="64557" y="37091"/>
                  <a:pt x="64234" y="37395"/>
                  <a:pt x="64462" y="37319"/>
                </a:cubicBezTo>
                <a:cubicBezTo>
                  <a:pt x="64614" y="37148"/>
                  <a:pt x="64957" y="36996"/>
                  <a:pt x="65071" y="36939"/>
                </a:cubicBezTo>
                <a:cubicBezTo>
                  <a:pt x="65033" y="36844"/>
                  <a:pt x="64881" y="36977"/>
                  <a:pt x="64843" y="36901"/>
                </a:cubicBezTo>
                <a:cubicBezTo>
                  <a:pt x="64938" y="36787"/>
                  <a:pt x="65185" y="36825"/>
                  <a:pt x="65356" y="36673"/>
                </a:cubicBezTo>
                <a:cubicBezTo>
                  <a:pt x="65489" y="36730"/>
                  <a:pt x="65375" y="36730"/>
                  <a:pt x="65413" y="36882"/>
                </a:cubicBezTo>
                <a:cubicBezTo>
                  <a:pt x="65470" y="36692"/>
                  <a:pt x="65775" y="36882"/>
                  <a:pt x="65794" y="36692"/>
                </a:cubicBezTo>
                <a:cubicBezTo>
                  <a:pt x="65717" y="36711"/>
                  <a:pt x="65641" y="36730"/>
                  <a:pt x="65622" y="36634"/>
                </a:cubicBezTo>
                <a:cubicBezTo>
                  <a:pt x="65927" y="36596"/>
                  <a:pt x="66155" y="36463"/>
                  <a:pt x="66117" y="36349"/>
                </a:cubicBezTo>
                <a:cubicBezTo>
                  <a:pt x="66231" y="36444"/>
                  <a:pt x="66535" y="36216"/>
                  <a:pt x="66726" y="36197"/>
                </a:cubicBezTo>
                <a:cubicBezTo>
                  <a:pt x="66897" y="36216"/>
                  <a:pt x="66688" y="36349"/>
                  <a:pt x="66859" y="36330"/>
                </a:cubicBezTo>
                <a:cubicBezTo>
                  <a:pt x="66973" y="36273"/>
                  <a:pt x="66840" y="36140"/>
                  <a:pt x="66992" y="36102"/>
                </a:cubicBezTo>
                <a:cubicBezTo>
                  <a:pt x="67049" y="36178"/>
                  <a:pt x="66954" y="36273"/>
                  <a:pt x="67049" y="36254"/>
                </a:cubicBezTo>
                <a:cubicBezTo>
                  <a:pt x="67601" y="35950"/>
                  <a:pt x="67924" y="35588"/>
                  <a:pt x="68514" y="35569"/>
                </a:cubicBezTo>
                <a:cubicBezTo>
                  <a:pt x="68323" y="35550"/>
                  <a:pt x="68380" y="35379"/>
                  <a:pt x="68285" y="35360"/>
                </a:cubicBezTo>
                <a:cubicBezTo>
                  <a:pt x="68209" y="35474"/>
                  <a:pt x="67182" y="35531"/>
                  <a:pt x="67334" y="35817"/>
                </a:cubicBezTo>
                <a:cubicBezTo>
                  <a:pt x="67239" y="35817"/>
                  <a:pt x="67011" y="35988"/>
                  <a:pt x="66992" y="35874"/>
                </a:cubicBezTo>
                <a:cubicBezTo>
                  <a:pt x="67315" y="35798"/>
                  <a:pt x="67087" y="35760"/>
                  <a:pt x="67011" y="35702"/>
                </a:cubicBezTo>
                <a:cubicBezTo>
                  <a:pt x="67277" y="35569"/>
                  <a:pt x="67772" y="35474"/>
                  <a:pt x="68304" y="35189"/>
                </a:cubicBezTo>
                <a:cubicBezTo>
                  <a:pt x="68475" y="35265"/>
                  <a:pt x="68475" y="35265"/>
                  <a:pt x="68723" y="35341"/>
                </a:cubicBezTo>
                <a:cubicBezTo>
                  <a:pt x="68495" y="35626"/>
                  <a:pt x="68932" y="35912"/>
                  <a:pt x="69408" y="35607"/>
                </a:cubicBezTo>
                <a:cubicBezTo>
                  <a:pt x="69369" y="35531"/>
                  <a:pt x="69427" y="35265"/>
                  <a:pt x="69560" y="35398"/>
                </a:cubicBezTo>
                <a:cubicBezTo>
                  <a:pt x="69484" y="35436"/>
                  <a:pt x="69427" y="35531"/>
                  <a:pt x="69522" y="35512"/>
                </a:cubicBezTo>
                <a:cubicBezTo>
                  <a:pt x="69655" y="35455"/>
                  <a:pt x="69522" y="35303"/>
                  <a:pt x="69655" y="35246"/>
                </a:cubicBezTo>
                <a:cubicBezTo>
                  <a:pt x="69712" y="35303"/>
                  <a:pt x="69674" y="35531"/>
                  <a:pt x="69807" y="35474"/>
                </a:cubicBezTo>
                <a:cubicBezTo>
                  <a:pt x="69845" y="35322"/>
                  <a:pt x="70092" y="35493"/>
                  <a:pt x="70111" y="35322"/>
                </a:cubicBezTo>
                <a:cubicBezTo>
                  <a:pt x="70054" y="35208"/>
                  <a:pt x="69902" y="35265"/>
                  <a:pt x="69845" y="35360"/>
                </a:cubicBezTo>
                <a:cubicBezTo>
                  <a:pt x="69902" y="35094"/>
                  <a:pt x="69636" y="35208"/>
                  <a:pt x="69731" y="35056"/>
                </a:cubicBezTo>
                <a:cubicBezTo>
                  <a:pt x="69826" y="35189"/>
                  <a:pt x="69807" y="34942"/>
                  <a:pt x="69921" y="34923"/>
                </a:cubicBezTo>
                <a:cubicBezTo>
                  <a:pt x="69940" y="35056"/>
                  <a:pt x="69845" y="35208"/>
                  <a:pt x="70073" y="35170"/>
                </a:cubicBezTo>
                <a:cubicBezTo>
                  <a:pt x="70054" y="35056"/>
                  <a:pt x="70378" y="35056"/>
                  <a:pt x="70187" y="34885"/>
                </a:cubicBezTo>
                <a:cubicBezTo>
                  <a:pt x="69921" y="34999"/>
                  <a:pt x="69750" y="34866"/>
                  <a:pt x="69579" y="34808"/>
                </a:cubicBezTo>
                <a:cubicBezTo>
                  <a:pt x="69769" y="34770"/>
                  <a:pt x="69921" y="34770"/>
                  <a:pt x="70035" y="34827"/>
                </a:cubicBezTo>
                <a:cubicBezTo>
                  <a:pt x="70035" y="34656"/>
                  <a:pt x="70568" y="34466"/>
                  <a:pt x="70720" y="34485"/>
                </a:cubicBezTo>
                <a:cubicBezTo>
                  <a:pt x="70625" y="34428"/>
                  <a:pt x="70416" y="34352"/>
                  <a:pt x="70625" y="34219"/>
                </a:cubicBezTo>
                <a:cubicBezTo>
                  <a:pt x="70663" y="34352"/>
                  <a:pt x="70701" y="34485"/>
                  <a:pt x="70853" y="34428"/>
                </a:cubicBezTo>
                <a:cubicBezTo>
                  <a:pt x="71253" y="34390"/>
                  <a:pt x="71176" y="34181"/>
                  <a:pt x="71234" y="34029"/>
                </a:cubicBezTo>
                <a:cubicBezTo>
                  <a:pt x="71195" y="34238"/>
                  <a:pt x="71462" y="33972"/>
                  <a:pt x="71481" y="34105"/>
                </a:cubicBezTo>
                <a:cubicBezTo>
                  <a:pt x="71176" y="34143"/>
                  <a:pt x="71329" y="34333"/>
                  <a:pt x="71214" y="34428"/>
                </a:cubicBezTo>
                <a:cubicBezTo>
                  <a:pt x="71138" y="34409"/>
                  <a:pt x="70587" y="34523"/>
                  <a:pt x="70796" y="34694"/>
                </a:cubicBezTo>
                <a:cubicBezTo>
                  <a:pt x="70568" y="34866"/>
                  <a:pt x="70701" y="34466"/>
                  <a:pt x="70530" y="34542"/>
                </a:cubicBezTo>
                <a:cubicBezTo>
                  <a:pt x="70473" y="34675"/>
                  <a:pt x="70244" y="34751"/>
                  <a:pt x="70378" y="34942"/>
                </a:cubicBezTo>
                <a:cubicBezTo>
                  <a:pt x="70891" y="34961"/>
                  <a:pt x="70777" y="34637"/>
                  <a:pt x="71119" y="34751"/>
                </a:cubicBezTo>
                <a:cubicBezTo>
                  <a:pt x="71062" y="34656"/>
                  <a:pt x="70929" y="34656"/>
                  <a:pt x="70853" y="34618"/>
                </a:cubicBezTo>
                <a:cubicBezTo>
                  <a:pt x="71443" y="34352"/>
                  <a:pt x="71500" y="34599"/>
                  <a:pt x="71804" y="34618"/>
                </a:cubicBezTo>
                <a:cubicBezTo>
                  <a:pt x="71918" y="34466"/>
                  <a:pt x="71728" y="34428"/>
                  <a:pt x="71633" y="34333"/>
                </a:cubicBezTo>
                <a:cubicBezTo>
                  <a:pt x="71880" y="34371"/>
                  <a:pt x="71937" y="34352"/>
                  <a:pt x="72108" y="34181"/>
                </a:cubicBezTo>
                <a:cubicBezTo>
                  <a:pt x="72337" y="34086"/>
                  <a:pt x="72356" y="34371"/>
                  <a:pt x="72584" y="34295"/>
                </a:cubicBezTo>
                <a:cubicBezTo>
                  <a:pt x="72527" y="34029"/>
                  <a:pt x="72413" y="34333"/>
                  <a:pt x="72299" y="34105"/>
                </a:cubicBezTo>
                <a:cubicBezTo>
                  <a:pt x="72565" y="34010"/>
                  <a:pt x="72299" y="34067"/>
                  <a:pt x="72261" y="34010"/>
                </a:cubicBezTo>
                <a:cubicBezTo>
                  <a:pt x="72641" y="33934"/>
                  <a:pt x="72774" y="33705"/>
                  <a:pt x="73002" y="33819"/>
                </a:cubicBezTo>
                <a:cubicBezTo>
                  <a:pt x="72907" y="33857"/>
                  <a:pt x="72755" y="33876"/>
                  <a:pt x="72755" y="33953"/>
                </a:cubicBezTo>
                <a:cubicBezTo>
                  <a:pt x="73021" y="33857"/>
                  <a:pt x="73250" y="33914"/>
                  <a:pt x="73250" y="33667"/>
                </a:cubicBezTo>
                <a:cubicBezTo>
                  <a:pt x="73934" y="33420"/>
                  <a:pt x="74981" y="33363"/>
                  <a:pt x="75703" y="32830"/>
                </a:cubicBezTo>
                <a:cubicBezTo>
                  <a:pt x="76578" y="32716"/>
                  <a:pt x="77739" y="32184"/>
                  <a:pt x="78271" y="31955"/>
                </a:cubicBezTo>
                <a:cubicBezTo>
                  <a:pt x="78614" y="31784"/>
                  <a:pt x="79070" y="31803"/>
                  <a:pt x="79355" y="31689"/>
                </a:cubicBezTo>
                <a:cubicBezTo>
                  <a:pt x="79431" y="31670"/>
                  <a:pt x="79412" y="31499"/>
                  <a:pt x="79508" y="31461"/>
                </a:cubicBezTo>
                <a:cubicBezTo>
                  <a:pt x="80040" y="31214"/>
                  <a:pt x="81277" y="31195"/>
                  <a:pt x="81391" y="30700"/>
                </a:cubicBezTo>
                <a:cubicBezTo>
                  <a:pt x="80839" y="30928"/>
                  <a:pt x="79983" y="31233"/>
                  <a:pt x="79317" y="31347"/>
                </a:cubicBezTo>
                <a:cubicBezTo>
                  <a:pt x="79431" y="31328"/>
                  <a:pt x="79489" y="31252"/>
                  <a:pt x="79489" y="31176"/>
                </a:cubicBezTo>
                <a:cubicBezTo>
                  <a:pt x="79165" y="31366"/>
                  <a:pt x="79051" y="31252"/>
                  <a:pt x="79032" y="31156"/>
                </a:cubicBezTo>
                <a:cubicBezTo>
                  <a:pt x="79070" y="31271"/>
                  <a:pt x="78880" y="31290"/>
                  <a:pt x="78975" y="31423"/>
                </a:cubicBezTo>
                <a:cubicBezTo>
                  <a:pt x="79089" y="31328"/>
                  <a:pt x="79279" y="31499"/>
                  <a:pt x="79165" y="31518"/>
                </a:cubicBezTo>
                <a:cubicBezTo>
                  <a:pt x="78956" y="31328"/>
                  <a:pt x="78804" y="31670"/>
                  <a:pt x="78576" y="31727"/>
                </a:cubicBezTo>
                <a:cubicBezTo>
                  <a:pt x="78461" y="31613"/>
                  <a:pt x="78538" y="31252"/>
                  <a:pt x="78290" y="31366"/>
                </a:cubicBezTo>
                <a:cubicBezTo>
                  <a:pt x="78538" y="31442"/>
                  <a:pt x="78081" y="31518"/>
                  <a:pt x="78271" y="31708"/>
                </a:cubicBezTo>
                <a:cubicBezTo>
                  <a:pt x="78138" y="31727"/>
                  <a:pt x="77910" y="31917"/>
                  <a:pt x="77853" y="31803"/>
                </a:cubicBezTo>
                <a:cubicBezTo>
                  <a:pt x="77910" y="31613"/>
                  <a:pt x="78119" y="31727"/>
                  <a:pt x="78062" y="31556"/>
                </a:cubicBezTo>
                <a:cubicBezTo>
                  <a:pt x="77853" y="31480"/>
                  <a:pt x="78043" y="31708"/>
                  <a:pt x="77758" y="31727"/>
                </a:cubicBezTo>
                <a:cubicBezTo>
                  <a:pt x="77720" y="31651"/>
                  <a:pt x="77720" y="31518"/>
                  <a:pt x="77625" y="31537"/>
                </a:cubicBezTo>
                <a:cubicBezTo>
                  <a:pt x="77644" y="31651"/>
                  <a:pt x="77339" y="31651"/>
                  <a:pt x="77244" y="31727"/>
                </a:cubicBezTo>
                <a:cubicBezTo>
                  <a:pt x="77301" y="31841"/>
                  <a:pt x="77282" y="31936"/>
                  <a:pt x="77187" y="31974"/>
                </a:cubicBezTo>
                <a:cubicBezTo>
                  <a:pt x="77016" y="31765"/>
                  <a:pt x="76845" y="32260"/>
                  <a:pt x="76921" y="31898"/>
                </a:cubicBezTo>
                <a:cubicBezTo>
                  <a:pt x="76692" y="32050"/>
                  <a:pt x="76616" y="31955"/>
                  <a:pt x="76559" y="32146"/>
                </a:cubicBezTo>
                <a:cubicBezTo>
                  <a:pt x="76635" y="32127"/>
                  <a:pt x="76864" y="32260"/>
                  <a:pt x="76616" y="32298"/>
                </a:cubicBezTo>
                <a:cubicBezTo>
                  <a:pt x="76464" y="32127"/>
                  <a:pt x="76597" y="31974"/>
                  <a:pt x="76369" y="31974"/>
                </a:cubicBezTo>
                <a:cubicBezTo>
                  <a:pt x="76388" y="32050"/>
                  <a:pt x="76255" y="32069"/>
                  <a:pt x="76274" y="32127"/>
                </a:cubicBezTo>
                <a:cubicBezTo>
                  <a:pt x="76521" y="32127"/>
                  <a:pt x="76331" y="32393"/>
                  <a:pt x="76388" y="32260"/>
                </a:cubicBezTo>
                <a:cubicBezTo>
                  <a:pt x="76217" y="32012"/>
                  <a:pt x="76179" y="32450"/>
                  <a:pt x="76046" y="32317"/>
                </a:cubicBezTo>
                <a:cubicBezTo>
                  <a:pt x="76160" y="32146"/>
                  <a:pt x="75913" y="32127"/>
                  <a:pt x="75741" y="32069"/>
                </a:cubicBezTo>
                <a:cubicBezTo>
                  <a:pt x="76008" y="31860"/>
                  <a:pt x="76883" y="31841"/>
                  <a:pt x="77092" y="31499"/>
                </a:cubicBezTo>
                <a:cubicBezTo>
                  <a:pt x="77777" y="31442"/>
                  <a:pt x="78328" y="31271"/>
                  <a:pt x="78937" y="30871"/>
                </a:cubicBezTo>
                <a:cubicBezTo>
                  <a:pt x="78823" y="30833"/>
                  <a:pt x="78766" y="30700"/>
                  <a:pt x="78652" y="30681"/>
                </a:cubicBezTo>
                <a:cubicBezTo>
                  <a:pt x="78728" y="30605"/>
                  <a:pt x="79013" y="30624"/>
                  <a:pt x="78956" y="30510"/>
                </a:cubicBezTo>
                <a:cubicBezTo>
                  <a:pt x="78614" y="30529"/>
                  <a:pt x="78404" y="30719"/>
                  <a:pt x="78652" y="30909"/>
                </a:cubicBezTo>
                <a:cubicBezTo>
                  <a:pt x="78518" y="30928"/>
                  <a:pt x="78005" y="31156"/>
                  <a:pt x="78176" y="31004"/>
                </a:cubicBezTo>
                <a:cubicBezTo>
                  <a:pt x="78290" y="30947"/>
                  <a:pt x="78595" y="30947"/>
                  <a:pt x="78461" y="30795"/>
                </a:cubicBezTo>
                <a:cubicBezTo>
                  <a:pt x="78271" y="30719"/>
                  <a:pt x="78366" y="30909"/>
                  <a:pt x="78157" y="30966"/>
                </a:cubicBezTo>
                <a:cubicBezTo>
                  <a:pt x="78062" y="30700"/>
                  <a:pt x="77567" y="30890"/>
                  <a:pt x="77948" y="30966"/>
                </a:cubicBezTo>
                <a:cubicBezTo>
                  <a:pt x="77834" y="30985"/>
                  <a:pt x="77625" y="31156"/>
                  <a:pt x="77586" y="31042"/>
                </a:cubicBezTo>
                <a:cubicBezTo>
                  <a:pt x="77720" y="31042"/>
                  <a:pt x="77625" y="30757"/>
                  <a:pt x="77529" y="30833"/>
                </a:cubicBezTo>
                <a:cubicBezTo>
                  <a:pt x="77377" y="30871"/>
                  <a:pt x="77548" y="31023"/>
                  <a:pt x="77548" y="31118"/>
                </a:cubicBezTo>
                <a:cubicBezTo>
                  <a:pt x="77339" y="31271"/>
                  <a:pt x="77434" y="30947"/>
                  <a:pt x="77282" y="31023"/>
                </a:cubicBezTo>
                <a:cubicBezTo>
                  <a:pt x="77206" y="31176"/>
                  <a:pt x="77035" y="31271"/>
                  <a:pt x="76902" y="31385"/>
                </a:cubicBezTo>
                <a:cubicBezTo>
                  <a:pt x="76959" y="31442"/>
                  <a:pt x="77149" y="31309"/>
                  <a:pt x="77206" y="31404"/>
                </a:cubicBezTo>
                <a:cubicBezTo>
                  <a:pt x="76179" y="31746"/>
                  <a:pt x="74733" y="31936"/>
                  <a:pt x="74144" y="32393"/>
                </a:cubicBezTo>
                <a:cubicBezTo>
                  <a:pt x="74030" y="32203"/>
                  <a:pt x="73554" y="32431"/>
                  <a:pt x="73288" y="32697"/>
                </a:cubicBezTo>
                <a:cubicBezTo>
                  <a:pt x="73193" y="32488"/>
                  <a:pt x="73079" y="32792"/>
                  <a:pt x="72964" y="32621"/>
                </a:cubicBezTo>
                <a:cubicBezTo>
                  <a:pt x="72565" y="33040"/>
                  <a:pt x="72070" y="32963"/>
                  <a:pt x="71443" y="33325"/>
                </a:cubicBezTo>
                <a:cubicBezTo>
                  <a:pt x="71348" y="33268"/>
                  <a:pt x="71310" y="33154"/>
                  <a:pt x="71119" y="33268"/>
                </a:cubicBezTo>
                <a:cubicBezTo>
                  <a:pt x="71214" y="33306"/>
                  <a:pt x="71234" y="33363"/>
                  <a:pt x="71100" y="33439"/>
                </a:cubicBezTo>
                <a:cubicBezTo>
                  <a:pt x="70967" y="33382"/>
                  <a:pt x="70416" y="33724"/>
                  <a:pt x="70206" y="33572"/>
                </a:cubicBezTo>
                <a:cubicBezTo>
                  <a:pt x="70206" y="33648"/>
                  <a:pt x="69997" y="33743"/>
                  <a:pt x="69826" y="33762"/>
                </a:cubicBezTo>
                <a:cubicBezTo>
                  <a:pt x="69864" y="33743"/>
                  <a:pt x="69940" y="33724"/>
                  <a:pt x="69940" y="33667"/>
                </a:cubicBezTo>
                <a:cubicBezTo>
                  <a:pt x="69712" y="33667"/>
                  <a:pt x="69369" y="33914"/>
                  <a:pt x="69560" y="33629"/>
                </a:cubicBezTo>
                <a:cubicBezTo>
                  <a:pt x="69446" y="33591"/>
                  <a:pt x="69293" y="33648"/>
                  <a:pt x="69141" y="33724"/>
                </a:cubicBezTo>
                <a:cubicBezTo>
                  <a:pt x="69160" y="33953"/>
                  <a:pt x="69103" y="34067"/>
                  <a:pt x="68913" y="34143"/>
                </a:cubicBezTo>
                <a:cubicBezTo>
                  <a:pt x="68799" y="33972"/>
                  <a:pt x="69160" y="33972"/>
                  <a:pt x="69027" y="33819"/>
                </a:cubicBezTo>
                <a:cubicBezTo>
                  <a:pt x="68704" y="34143"/>
                  <a:pt x="68171" y="34010"/>
                  <a:pt x="67905" y="34428"/>
                </a:cubicBezTo>
                <a:cubicBezTo>
                  <a:pt x="67848" y="34352"/>
                  <a:pt x="67962" y="34257"/>
                  <a:pt x="67848" y="34276"/>
                </a:cubicBezTo>
                <a:cubicBezTo>
                  <a:pt x="67277" y="34561"/>
                  <a:pt x="66783" y="34561"/>
                  <a:pt x="66269" y="34808"/>
                </a:cubicBezTo>
                <a:cubicBezTo>
                  <a:pt x="66155" y="34789"/>
                  <a:pt x="66155" y="34580"/>
                  <a:pt x="65984" y="34618"/>
                </a:cubicBezTo>
                <a:cubicBezTo>
                  <a:pt x="66022" y="34808"/>
                  <a:pt x="65660" y="34637"/>
                  <a:pt x="65736" y="34770"/>
                </a:cubicBezTo>
                <a:cubicBezTo>
                  <a:pt x="65851" y="34789"/>
                  <a:pt x="66003" y="34732"/>
                  <a:pt x="66060" y="34827"/>
                </a:cubicBezTo>
                <a:cubicBezTo>
                  <a:pt x="65660" y="34961"/>
                  <a:pt x="65413" y="35170"/>
                  <a:pt x="65052" y="35132"/>
                </a:cubicBezTo>
                <a:cubicBezTo>
                  <a:pt x="65052" y="35341"/>
                  <a:pt x="64747" y="35189"/>
                  <a:pt x="64690" y="35360"/>
                </a:cubicBezTo>
                <a:cubicBezTo>
                  <a:pt x="64747" y="35417"/>
                  <a:pt x="64938" y="35284"/>
                  <a:pt x="64976" y="35379"/>
                </a:cubicBezTo>
                <a:cubicBezTo>
                  <a:pt x="64652" y="35493"/>
                  <a:pt x="64633" y="35436"/>
                  <a:pt x="64386" y="35569"/>
                </a:cubicBezTo>
                <a:cubicBezTo>
                  <a:pt x="64215" y="35398"/>
                  <a:pt x="64766" y="35455"/>
                  <a:pt x="64576" y="35284"/>
                </a:cubicBezTo>
                <a:cubicBezTo>
                  <a:pt x="64424" y="35360"/>
                  <a:pt x="64063" y="35322"/>
                  <a:pt x="64063" y="35512"/>
                </a:cubicBezTo>
                <a:cubicBezTo>
                  <a:pt x="63872" y="35645"/>
                  <a:pt x="63968" y="35360"/>
                  <a:pt x="63777" y="35493"/>
                </a:cubicBezTo>
                <a:cubicBezTo>
                  <a:pt x="63435" y="35931"/>
                  <a:pt x="62636" y="35740"/>
                  <a:pt x="62313" y="36178"/>
                </a:cubicBezTo>
                <a:cubicBezTo>
                  <a:pt x="62161" y="35969"/>
                  <a:pt x="61913" y="36083"/>
                  <a:pt x="61704" y="36159"/>
                </a:cubicBezTo>
                <a:cubicBezTo>
                  <a:pt x="60886" y="36463"/>
                  <a:pt x="59155" y="36958"/>
                  <a:pt x="58813" y="37205"/>
                </a:cubicBezTo>
                <a:cubicBezTo>
                  <a:pt x="58737" y="37224"/>
                  <a:pt x="58737" y="37129"/>
                  <a:pt x="58661" y="37148"/>
                </a:cubicBezTo>
                <a:cubicBezTo>
                  <a:pt x="57367" y="37700"/>
                  <a:pt x="56283" y="37643"/>
                  <a:pt x="55636" y="38251"/>
                </a:cubicBezTo>
                <a:cubicBezTo>
                  <a:pt x="53906" y="38441"/>
                  <a:pt x="52270" y="39240"/>
                  <a:pt x="50501" y="39830"/>
                </a:cubicBezTo>
                <a:cubicBezTo>
                  <a:pt x="51851" y="39697"/>
                  <a:pt x="52878" y="39107"/>
                  <a:pt x="54115" y="38993"/>
                </a:cubicBezTo>
                <a:cubicBezTo>
                  <a:pt x="54134" y="39069"/>
                  <a:pt x="53544" y="39164"/>
                  <a:pt x="53354" y="39145"/>
                </a:cubicBezTo>
                <a:cubicBezTo>
                  <a:pt x="52365" y="39583"/>
                  <a:pt x="51262" y="40248"/>
                  <a:pt x="50501" y="40248"/>
                </a:cubicBezTo>
                <a:cubicBezTo>
                  <a:pt x="50425" y="40363"/>
                  <a:pt x="50120" y="40382"/>
                  <a:pt x="50063" y="40496"/>
                </a:cubicBezTo>
                <a:cubicBezTo>
                  <a:pt x="49835" y="40363"/>
                  <a:pt x="49588" y="40534"/>
                  <a:pt x="49302" y="40648"/>
                </a:cubicBezTo>
                <a:cubicBezTo>
                  <a:pt x="48751" y="40439"/>
                  <a:pt x="48332" y="40857"/>
                  <a:pt x="47781" y="41180"/>
                </a:cubicBezTo>
                <a:cubicBezTo>
                  <a:pt x="47762" y="41028"/>
                  <a:pt x="47629" y="41028"/>
                  <a:pt x="47476" y="41104"/>
                </a:cubicBezTo>
                <a:cubicBezTo>
                  <a:pt x="47457" y="41352"/>
                  <a:pt x="46468" y="41371"/>
                  <a:pt x="45974" y="41675"/>
                </a:cubicBezTo>
                <a:cubicBezTo>
                  <a:pt x="45803" y="41466"/>
                  <a:pt x="46335" y="41485"/>
                  <a:pt x="46354" y="41314"/>
                </a:cubicBezTo>
                <a:cubicBezTo>
                  <a:pt x="45898" y="41295"/>
                  <a:pt x="45460" y="41618"/>
                  <a:pt x="45061" y="41599"/>
                </a:cubicBezTo>
                <a:cubicBezTo>
                  <a:pt x="44890" y="41713"/>
                  <a:pt x="45194" y="41998"/>
                  <a:pt x="44871" y="41941"/>
                </a:cubicBezTo>
                <a:cubicBezTo>
                  <a:pt x="45251" y="41732"/>
                  <a:pt x="44585" y="42036"/>
                  <a:pt x="44585" y="41941"/>
                </a:cubicBezTo>
                <a:cubicBezTo>
                  <a:pt x="44642" y="41903"/>
                  <a:pt x="44661" y="41846"/>
                  <a:pt x="44680" y="41789"/>
                </a:cubicBezTo>
                <a:cubicBezTo>
                  <a:pt x="44623" y="41770"/>
                  <a:pt x="44319" y="41770"/>
                  <a:pt x="44338" y="41903"/>
                </a:cubicBezTo>
                <a:cubicBezTo>
                  <a:pt x="44433" y="41884"/>
                  <a:pt x="44528" y="41827"/>
                  <a:pt x="44566" y="41884"/>
                </a:cubicBezTo>
                <a:cubicBezTo>
                  <a:pt x="44490" y="41922"/>
                  <a:pt x="44509" y="41979"/>
                  <a:pt x="44547" y="42055"/>
                </a:cubicBezTo>
                <a:cubicBezTo>
                  <a:pt x="44376" y="42112"/>
                  <a:pt x="44300" y="42036"/>
                  <a:pt x="44224" y="42170"/>
                </a:cubicBezTo>
                <a:cubicBezTo>
                  <a:pt x="43824" y="41884"/>
                  <a:pt x="42911" y="42626"/>
                  <a:pt x="42683" y="42417"/>
                </a:cubicBezTo>
                <a:cubicBezTo>
                  <a:pt x="42455" y="42512"/>
                  <a:pt x="42721" y="42550"/>
                  <a:pt x="42588" y="42607"/>
                </a:cubicBezTo>
                <a:cubicBezTo>
                  <a:pt x="42569" y="42436"/>
                  <a:pt x="42265" y="42702"/>
                  <a:pt x="42265" y="42493"/>
                </a:cubicBezTo>
                <a:cubicBezTo>
                  <a:pt x="42607" y="42303"/>
                  <a:pt x="43197" y="42341"/>
                  <a:pt x="43235" y="42112"/>
                </a:cubicBezTo>
                <a:cubicBezTo>
                  <a:pt x="41789" y="42550"/>
                  <a:pt x="40172" y="42778"/>
                  <a:pt x="39012" y="43330"/>
                </a:cubicBezTo>
                <a:cubicBezTo>
                  <a:pt x="39336" y="43330"/>
                  <a:pt x="39849" y="43063"/>
                  <a:pt x="40572" y="43140"/>
                </a:cubicBezTo>
                <a:cubicBezTo>
                  <a:pt x="39069" y="43615"/>
                  <a:pt x="37433" y="43900"/>
                  <a:pt x="36121" y="44148"/>
                </a:cubicBezTo>
                <a:cubicBezTo>
                  <a:pt x="36178" y="44186"/>
                  <a:pt x="36330" y="44300"/>
                  <a:pt x="36102" y="44338"/>
                </a:cubicBezTo>
                <a:cubicBezTo>
                  <a:pt x="35874" y="44414"/>
                  <a:pt x="36178" y="44110"/>
                  <a:pt x="35988" y="44205"/>
                </a:cubicBezTo>
                <a:cubicBezTo>
                  <a:pt x="35893" y="44243"/>
                  <a:pt x="35950" y="44338"/>
                  <a:pt x="35912" y="44395"/>
                </a:cubicBezTo>
                <a:cubicBezTo>
                  <a:pt x="36121" y="44452"/>
                  <a:pt x="36444" y="44243"/>
                  <a:pt x="36540" y="44129"/>
                </a:cubicBezTo>
                <a:cubicBezTo>
                  <a:pt x="36844" y="44338"/>
                  <a:pt x="37909" y="43881"/>
                  <a:pt x="37928" y="43862"/>
                </a:cubicBezTo>
                <a:cubicBezTo>
                  <a:pt x="37966" y="43862"/>
                  <a:pt x="37966" y="44015"/>
                  <a:pt x="37985" y="44034"/>
                </a:cubicBezTo>
                <a:cubicBezTo>
                  <a:pt x="38156" y="44053"/>
                  <a:pt x="38461" y="43748"/>
                  <a:pt x="38327" y="43957"/>
                </a:cubicBezTo>
                <a:cubicBezTo>
                  <a:pt x="36692" y="44338"/>
                  <a:pt x="36007" y="44509"/>
                  <a:pt x="34656" y="44889"/>
                </a:cubicBezTo>
                <a:cubicBezTo>
                  <a:pt x="34618" y="44832"/>
                  <a:pt x="34561" y="44794"/>
                  <a:pt x="34485" y="44775"/>
                </a:cubicBezTo>
                <a:cubicBezTo>
                  <a:pt x="33934" y="45270"/>
                  <a:pt x="32640" y="45156"/>
                  <a:pt x="32260" y="45593"/>
                </a:cubicBezTo>
                <a:cubicBezTo>
                  <a:pt x="32488" y="45517"/>
                  <a:pt x="33078" y="45327"/>
                  <a:pt x="32964" y="45517"/>
                </a:cubicBezTo>
                <a:cubicBezTo>
                  <a:pt x="32222" y="45593"/>
                  <a:pt x="31670" y="45764"/>
                  <a:pt x="30966" y="45936"/>
                </a:cubicBezTo>
                <a:cubicBezTo>
                  <a:pt x="30814" y="46012"/>
                  <a:pt x="29597" y="46050"/>
                  <a:pt x="29502" y="46430"/>
                </a:cubicBezTo>
                <a:cubicBezTo>
                  <a:pt x="29121" y="46506"/>
                  <a:pt x="27961" y="46582"/>
                  <a:pt x="27809" y="46849"/>
                </a:cubicBezTo>
                <a:cubicBezTo>
                  <a:pt x="24918" y="47381"/>
                  <a:pt x="21342" y="48332"/>
                  <a:pt x="17785" y="49017"/>
                </a:cubicBezTo>
                <a:cubicBezTo>
                  <a:pt x="17956" y="48998"/>
                  <a:pt x="18013" y="48922"/>
                  <a:pt x="17918" y="48808"/>
                </a:cubicBezTo>
                <a:cubicBezTo>
                  <a:pt x="17024" y="49207"/>
                  <a:pt x="16263" y="49378"/>
                  <a:pt x="15141" y="49531"/>
                </a:cubicBezTo>
                <a:cubicBezTo>
                  <a:pt x="15236" y="49512"/>
                  <a:pt x="14799" y="49607"/>
                  <a:pt x="14761" y="49493"/>
                </a:cubicBezTo>
                <a:cubicBezTo>
                  <a:pt x="15978" y="49207"/>
                  <a:pt x="16891" y="49055"/>
                  <a:pt x="18013" y="48656"/>
                </a:cubicBezTo>
                <a:cubicBezTo>
                  <a:pt x="18051" y="48713"/>
                  <a:pt x="18070" y="48789"/>
                  <a:pt x="18089" y="48865"/>
                </a:cubicBezTo>
                <a:cubicBezTo>
                  <a:pt x="18241" y="48732"/>
                  <a:pt x="18413" y="48922"/>
                  <a:pt x="18432" y="48751"/>
                </a:cubicBezTo>
                <a:cubicBezTo>
                  <a:pt x="18299" y="48770"/>
                  <a:pt x="18184" y="48789"/>
                  <a:pt x="18127" y="48732"/>
                </a:cubicBezTo>
                <a:cubicBezTo>
                  <a:pt x="18222" y="48560"/>
                  <a:pt x="18527" y="48789"/>
                  <a:pt x="18660" y="48541"/>
                </a:cubicBezTo>
                <a:cubicBezTo>
                  <a:pt x="18698" y="48618"/>
                  <a:pt x="18698" y="48751"/>
                  <a:pt x="18793" y="48732"/>
                </a:cubicBezTo>
                <a:cubicBezTo>
                  <a:pt x="18888" y="48522"/>
                  <a:pt x="18850" y="48770"/>
                  <a:pt x="18945" y="48732"/>
                </a:cubicBezTo>
                <a:cubicBezTo>
                  <a:pt x="19307" y="48370"/>
                  <a:pt x="20010" y="48541"/>
                  <a:pt x="20581" y="48161"/>
                </a:cubicBezTo>
                <a:cubicBezTo>
                  <a:pt x="20429" y="48180"/>
                  <a:pt x="20220" y="48256"/>
                  <a:pt x="20144" y="48161"/>
                </a:cubicBezTo>
                <a:cubicBezTo>
                  <a:pt x="20638" y="48104"/>
                  <a:pt x="20961" y="47914"/>
                  <a:pt x="21228" y="48123"/>
                </a:cubicBezTo>
                <a:cubicBezTo>
                  <a:pt x="21209" y="48028"/>
                  <a:pt x="21171" y="47952"/>
                  <a:pt x="21152" y="47857"/>
                </a:cubicBezTo>
                <a:cubicBezTo>
                  <a:pt x="21475" y="47628"/>
                  <a:pt x="21836" y="47838"/>
                  <a:pt x="22046" y="47495"/>
                </a:cubicBezTo>
                <a:cubicBezTo>
                  <a:pt x="22084" y="47686"/>
                  <a:pt x="22388" y="47438"/>
                  <a:pt x="22445" y="47590"/>
                </a:cubicBezTo>
                <a:cubicBezTo>
                  <a:pt x="22407" y="47495"/>
                  <a:pt x="22502" y="47457"/>
                  <a:pt x="22540" y="47381"/>
                </a:cubicBezTo>
                <a:cubicBezTo>
                  <a:pt x="22502" y="47248"/>
                  <a:pt x="22255" y="47438"/>
                  <a:pt x="22255" y="47248"/>
                </a:cubicBezTo>
                <a:cubicBezTo>
                  <a:pt x="22540" y="47172"/>
                  <a:pt x="22635" y="47324"/>
                  <a:pt x="22673" y="47400"/>
                </a:cubicBezTo>
                <a:cubicBezTo>
                  <a:pt x="22768" y="47362"/>
                  <a:pt x="22864" y="47324"/>
                  <a:pt x="22940" y="47305"/>
                </a:cubicBezTo>
                <a:cubicBezTo>
                  <a:pt x="22902" y="47229"/>
                  <a:pt x="22806" y="47248"/>
                  <a:pt x="22768" y="47191"/>
                </a:cubicBezTo>
                <a:cubicBezTo>
                  <a:pt x="23092" y="47077"/>
                  <a:pt x="23168" y="47134"/>
                  <a:pt x="23339" y="46944"/>
                </a:cubicBezTo>
                <a:cubicBezTo>
                  <a:pt x="23472" y="46906"/>
                  <a:pt x="23282" y="47172"/>
                  <a:pt x="23529" y="47096"/>
                </a:cubicBezTo>
                <a:cubicBezTo>
                  <a:pt x="23453" y="46658"/>
                  <a:pt x="23130" y="46811"/>
                  <a:pt x="22997" y="46582"/>
                </a:cubicBezTo>
                <a:cubicBezTo>
                  <a:pt x="23187" y="46506"/>
                  <a:pt x="23586" y="46259"/>
                  <a:pt x="23834" y="46468"/>
                </a:cubicBezTo>
                <a:cubicBezTo>
                  <a:pt x="23872" y="46297"/>
                  <a:pt x="24119" y="46373"/>
                  <a:pt x="24252" y="46392"/>
                </a:cubicBezTo>
                <a:cubicBezTo>
                  <a:pt x="24347" y="46069"/>
                  <a:pt x="24613" y="46392"/>
                  <a:pt x="24613" y="46145"/>
                </a:cubicBezTo>
                <a:cubicBezTo>
                  <a:pt x="24804" y="46183"/>
                  <a:pt x="25336" y="46316"/>
                  <a:pt x="25393" y="46050"/>
                </a:cubicBezTo>
                <a:cubicBezTo>
                  <a:pt x="25184" y="46126"/>
                  <a:pt x="24975" y="46164"/>
                  <a:pt x="24842" y="46126"/>
                </a:cubicBezTo>
                <a:cubicBezTo>
                  <a:pt x="25108" y="46012"/>
                  <a:pt x="25184" y="46088"/>
                  <a:pt x="25355" y="45955"/>
                </a:cubicBezTo>
                <a:cubicBezTo>
                  <a:pt x="25641" y="46240"/>
                  <a:pt x="26040" y="45917"/>
                  <a:pt x="26458" y="45917"/>
                </a:cubicBezTo>
                <a:cubicBezTo>
                  <a:pt x="26592" y="46126"/>
                  <a:pt x="26021" y="46069"/>
                  <a:pt x="26135" y="46259"/>
                </a:cubicBezTo>
                <a:cubicBezTo>
                  <a:pt x="26420" y="46126"/>
                  <a:pt x="26439" y="46411"/>
                  <a:pt x="26630" y="46430"/>
                </a:cubicBezTo>
                <a:cubicBezTo>
                  <a:pt x="26382" y="46050"/>
                  <a:pt x="26801" y="46335"/>
                  <a:pt x="26782" y="46031"/>
                </a:cubicBezTo>
                <a:cubicBezTo>
                  <a:pt x="26820" y="46107"/>
                  <a:pt x="26839" y="46240"/>
                  <a:pt x="26934" y="46221"/>
                </a:cubicBezTo>
                <a:cubicBezTo>
                  <a:pt x="27029" y="46183"/>
                  <a:pt x="27181" y="46145"/>
                  <a:pt x="27181" y="46069"/>
                </a:cubicBezTo>
                <a:cubicBezTo>
                  <a:pt x="26763" y="46183"/>
                  <a:pt x="27086" y="45993"/>
                  <a:pt x="27143" y="45974"/>
                </a:cubicBezTo>
                <a:cubicBezTo>
                  <a:pt x="27010" y="45860"/>
                  <a:pt x="26630" y="46107"/>
                  <a:pt x="26535" y="45955"/>
                </a:cubicBezTo>
                <a:cubicBezTo>
                  <a:pt x="26630" y="45745"/>
                  <a:pt x="27010" y="45898"/>
                  <a:pt x="26972" y="45688"/>
                </a:cubicBezTo>
                <a:cubicBezTo>
                  <a:pt x="26896" y="45650"/>
                  <a:pt x="26877" y="45574"/>
                  <a:pt x="26687" y="45555"/>
                </a:cubicBezTo>
                <a:cubicBezTo>
                  <a:pt x="26668" y="45669"/>
                  <a:pt x="26953" y="45650"/>
                  <a:pt x="26763" y="45745"/>
                </a:cubicBezTo>
                <a:cubicBezTo>
                  <a:pt x="26706" y="45574"/>
                  <a:pt x="26592" y="45936"/>
                  <a:pt x="26554" y="45764"/>
                </a:cubicBezTo>
                <a:cubicBezTo>
                  <a:pt x="26763" y="45669"/>
                  <a:pt x="26306" y="45612"/>
                  <a:pt x="26535" y="45498"/>
                </a:cubicBezTo>
                <a:cubicBezTo>
                  <a:pt x="26573" y="45555"/>
                  <a:pt x="26611" y="45479"/>
                  <a:pt x="26516" y="45441"/>
                </a:cubicBezTo>
                <a:cubicBezTo>
                  <a:pt x="26630" y="45365"/>
                  <a:pt x="26934" y="45365"/>
                  <a:pt x="26801" y="45213"/>
                </a:cubicBezTo>
                <a:cubicBezTo>
                  <a:pt x="26668" y="45137"/>
                  <a:pt x="26306" y="45403"/>
                  <a:pt x="26230" y="45251"/>
                </a:cubicBezTo>
                <a:cubicBezTo>
                  <a:pt x="26592" y="45232"/>
                  <a:pt x="26230" y="44947"/>
                  <a:pt x="26458" y="44870"/>
                </a:cubicBezTo>
                <a:cubicBezTo>
                  <a:pt x="26592" y="44985"/>
                  <a:pt x="26496" y="45061"/>
                  <a:pt x="26611" y="45061"/>
                </a:cubicBezTo>
                <a:cubicBezTo>
                  <a:pt x="26706" y="45004"/>
                  <a:pt x="26801" y="44718"/>
                  <a:pt x="26972" y="44832"/>
                </a:cubicBezTo>
                <a:cubicBezTo>
                  <a:pt x="26839" y="44851"/>
                  <a:pt x="26820" y="44928"/>
                  <a:pt x="26877" y="45023"/>
                </a:cubicBezTo>
                <a:cubicBezTo>
                  <a:pt x="27409" y="44718"/>
                  <a:pt x="27771" y="44642"/>
                  <a:pt x="28208" y="44566"/>
                </a:cubicBezTo>
                <a:cubicBezTo>
                  <a:pt x="28056" y="44509"/>
                  <a:pt x="28208" y="44471"/>
                  <a:pt x="28113" y="44319"/>
                </a:cubicBezTo>
                <a:cubicBezTo>
                  <a:pt x="28303" y="44205"/>
                  <a:pt x="28380" y="44281"/>
                  <a:pt x="28532" y="44224"/>
                </a:cubicBezTo>
                <a:cubicBezTo>
                  <a:pt x="28589" y="44300"/>
                  <a:pt x="28551" y="44528"/>
                  <a:pt x="28684" y="44471"/>
                </a:cubicBezTo>
                <a:cubicBezTo>
                  <a:pt x="28741" y="44205"/>
                  <a:pt x="28950" y="44414"/>
                  <a:pt x="29121" y="44433"/>
                </a:cubicBezTo>
                <a:cubicBezTo>
                  <a:pt x="29749" y="43805"/>
                  <a:pt x="30700" y="43729"/>
                  <a:pt x="31347" y="43425"/>
                </a:cubicBezTo>
                <a:cubicBezTo>
                  <a:pt x="31195" y="43254"/>
                  <a:pt x="30852" y="43387"/>
                  <a:pt x="30605" y="43178"/>
                </a:cubicBezTo>
                <a:cubicBezTo>
                  <a:pt x="30871" y="43063"/>
                  <a:pt x="30947" y="43140"/>
                  <a:pt x="31138" y="42987"/>
                </a:cubicBezTo>
                <a:cubicBezTo>
                  <a:pt x="31347" y="42987"/>
                  <a:pt x="31157" y="43140"/>
                  <a:pt x="31404" y="43121"/>
                </a:cubicBezTo>
                <a:cubicBezTo>
                  <a:pt x="31385" y="43044"/>
                  <a:pt x="31328" y="42949"/>
                  <a:pt x="31480" y="42930"/>
                </a:cubicBezTo>
                <a:cubicBezTo>
                  <a:pt x="31499" y="42987"/>
                  <a:pt x="31518" y="43083"/>
                  <a:pt x="31594" y="43063"/>
                </a:cubicBezTo>
                <a:cubicBezTo>
                  <a:pt x="31499" y="42854"/>
                  <a:pt x="31822" y="42911"/>
                  <a:pt x="31860" y="42968"/>
                </a:cubicBezTo>
                <a:cubicBezTo>
                  <a:pt x="31917" y="42683"/>
                  <a:pt x="32165" y="42778"/>
                  <a:pt x="32564" y="42664"/>
                </a:cubicBezTo>
                <a:cubicBezTo>
                  <a:pt x="32374" y="42474"/>
                  <a:pt x="33040" y="42531"/>
                  <a:pt x="33059" y="42379"/>
                </a:cubicBezTo>
                <a:cubicBezTo>
                  <a:pt x="33097" y="42512"/>
                  <a:pt x="33173" y="42588"/>
                  <a:pt x="33287" y="42588"/>
                </a:cubicBezTo>
                <a:cubicBezTo>
                  <a:pt x="33192" y="42360"/>
                  <a:pt x="33705" y="42626"/>
                  <a:pt x="33705" y="42341"/>
                </a:cubicBezTo>
                <a:cubicBezTo>
                  <a:pt x="32431" y="42417"/>
                  <a:pt x="34162" y="42398"/>
                  <a:pt x="34143" y="42131"/>
                </a:cubicBezTo>
                <a:cubicBezTo>
                  <a:pt x="34181" y="42208"/>
                  <a:pt x="34200" y="42284"/>
                  <a:pt x="34162" y="42360"/>
                </a:cubicBezTo>
                <a:cubicBezTo>
                  <a:pt x="34219" y="42208"/>
                  <a:pt x="34599" y="42093"/>
                  <a:pt x="34276" y="42074"/>
                </a:cubicBezTo>
                <a:cubicBezTo>
                  <a:pt x="34561" y="41979"/>
                  <a:pt x="34771" y="42017"/>
                  <a:pt x="35094" y="41865"/>
                </a:cubicBezTo>
                <a:cubicBezTo>
                  <a:pt x="35151" y="41998"/>
                  <a:pt x="35018" y="41998"/>
                  <a:pt x="35170" y="42074"/>
                </a:cubicBezTo>
                <a:cubicBezTo>
                  <a:pt x="34847" y="42246"/>
                  <a:pt x="34942" y="42017"/>
                  <a:pt x="34847" y="41998"/>
                </a:cubicBezTo>
                <a:cubicBezTo>
                  <a:pt x="34809" y="42112"/>
                  <a:pt x="34714" y="42189"/>
                  <a:pt x="34656" y="42303"/>
                </a:cubicBezTo>
                <a:cubicBezTo>
                  <a:pt x="34999" y="42112"/>
                  <a:pt x="35455" y="42227"/>
                  <a:pt x="35569" y="41922"/>
                </a:cubicBezTo>
                <a:cubicBezTo>
                  <a:pt x="35455" y="41941"/>
                  <a:pt x="35246" y="42112"/>
                  <a:pt x="35208" y="41998"/>
                </a:cubicBezTo>
                <a:cubicBezTo>
                  <a:pt x="35703" y="41732"/>
                  <a:pt x="35874" y="41865"/>
                  <a:pt x="36330" y="41599"/>
                </a:cubicBezTo>
                <a:cubicBezTo>
                  <a:pt x="36406" y="41694"/>
                  <a:pt x="36216" y="41903"/>
                  <a:pt x="36482" y="41789"/>
                </a:cubicBezTo>
                <a:cubicBezTo>
                  <a:pt x="36349" y="41466"/>
                  <a:pt x="37376" y="41485"/>
                  <a:pt x="37681" y="41199"/>
                </a:cubicBezTo>
                <a:cubicBezTo>
                  <a:pt x="37719" y="41276"/>
                  <a:pt x="37719" y="41409"/>
                  <a:pt x="37814" y="41390"/>
                </a:cubicBezTo>
                <a:cubicBezTo>
                  <a:pt x="37776" y="41295"/>
                  <a:pt x="37814" y="41237"/>
                  <a:pt x="37890" y="41180"/>
                </a:cubicBezTo>
                <a:cubicBezTo>
                  <a:pt x="38004" y="41371"/>
                  <a:pt x="38327" y="41237"/>
                  <a:pt x="38289" y="41047"/>
                </a:cubicBezTo>
                <a:cubicBezTo>
                  <a:pt x="38327" y="41180"/>
                  <a:pt x="38404" y="41257"/>
                  <a:pt x="38518" y="41257"/>
                </a:cubicBezTo>
                <a:cubicBezTo>
                  <a:pt x="38423" y="41028"/>
                  <a:pt x="38974" y="41180"/>
                  <a:pt x="38632" y="40990"/>
                </a:cubicBezTo>
                <a:cubicBezTo>
                  <a:pt x="38955" y="40838"/>
                  <a:pt x="39183" y="40857"/>
                  <a:pt x="39298" y="40990"/>
                </a:cubicBezTo>
                <a:cubicBezTo>
                  <a:pt x="39279" y="40895"/>
                  <a:pt x="39240" y="40838"/>
                  <a:pt x="39164" y="40800"/>
                </a:cubicBezTo>
                <a:cubicBezTo>
                  <a:pt x="39545" y="40724"/>
                  <a:pt x="39792" y="40800"/>
                  <a:pt x="40020" y="40515"/>
                </a:cubicBezTo>
                <a:cubicBezTo>
                  <a:pt x="40134" y="40743"/>
                  <a:pt x="40192" y="40572"/>
                  <a:pt x="40230" y="40439"/>
                </a:cubicBezTo>
                <a:cubicBezTo>
                  <a:pt x="40268" y="40686"/>
                  <a:pt x="40876" y="40439"/>
                  <a:pt x="40876" y="40210"/>
                </a:cubicBezTo>
                <a:cubicBezTo>
                  <a:pt x="40591" y="40344"/>
                  <a:pt x="40477" y="40248"/>
                  <a:pt x="40382" y="40458"/>
                </a:cubicBezTo>
                <a:cubicBezTo>
                  <a:pt x="40344" y="40267"/>
                  <a:pt x="40039" y="40496"/>
                  <a:pt x="39982" y="40363"/>
                </a:cubicBezTo>
                <a:cubicBezTo>
                  <a:pt x="40058" y="40572"/>
                  <a:pt x="39830" y="40439"/>
                  <a:pt x="39773" y="40420"/>
                </a:cubicBezTo>
                <a:cubicBezTo>
                  <a:pt x="39773" y="40496"/>
                  <a:pt x="39754" y="40572"/>
                  <a:pt x="39697" y="40629"/>
                </a:cubicBezTo>
                <a:cubicBezTo>
                  <a:pt x="39697" y="40420"/>
                  <a:pt x="39545" y="40477"/>
                  <a:pt x="39469" y="40591"/>
                </a:cubicBezTo>
                <a:cubicBezTo>
                  <a:pt x="39431" y="40515"/>
                  <a:pt x="39431" y="40401"/>
                  <a:pt x="39336" y="40401"/>
                </a:cubicBezTo>
                <a:cubicBezTo>
                  <a:pt x="39164" y="41009"/>
                  <a:pt x="38499" y="40553"/>
                  <a:pt x="38175" y="40914"/>
                </a:cubicBezTo>
                <a:cubicBezTo>
                  <a:pt x="37738" y="40800"/>
                  <a:pt x="36863" y="41237"/>
                  <a:pt x="36235" y="41295"/>
                </a:cubicBezTo>
                <a:cubicBezTo>
                  <a:pt x="36254" y="41352"/>
                  <a:pt x="36311" y="41333"/>
                  <a:pt x="36349" y="41371"/>
                </a:cubicBezTo>
                <a:cubicBezTo>
                  <a:pt x="34352" y="41675"/>
                  <a:pt x="32336" y="42683"/>
                  <a:pt x="30339" y="42816"/>
                </a:cubicBezTo>
                <a:cubicBezTo>
                  <a:pt x="30377" y="42873"/>
                  <a:pt x="30472" y="42854"/>
                  <a:pt x="30529" y="42911"/>
                </a:cubicBezTo>
                <a:cubicBezTo>
                  <a:pt x="30377" y="42968"/>
                  <a:pt x="30206" y="43025"/>
                  <a:pt x="30053" y="43083"/>
                </a:cubicBezTo>
                <a:cubicBezTo>
                  <a:pt x="30015" y="43006"/>
                  <a:pt x="30015" y="42873"/>
                  <a:pt x="29920" y="42892"/>
                </a:cubicBezTo>
                <a:cubicBezTo>
                  <a:pt x="29825" y="42930"/>
                  <a:pt x="29711" y="42968"/>
                  <a:pt x="29597" y="43006"/>
                </a:cubicBezTo>
                <a:cubicBezTo>
                  <a:pt x="29616" y="43083"/>
                  <a:pt x="29711" y="43044"/>
                  <a:pt x="29711" y="43140"/>
                </a:cubicBezTo>
                <a:cubicBezTo>
                  <a:pt x="28855" y="43311"/>
                  <a:pt x="27980" y="43672"/>
                  <a:pt x="27467" y="43691"/>
                </a:cubicBezTo>
                <a:cubicBezTo>
                  <a:pt x="27505" y="43653"/>
                  <a:pt x="27600" y="43634"/>
                  <a:pt x="27581" y="43577"/>
                </a:cubicBezTo>
                <a:cubicBezTo>
                  <a:pt x="27295" y="43691"/>
                  <a:pt x="27333" y="43482"/>
                  <a:pt x="27181" y="43729"/>
                </a:cubicBezTo>
                <a:cubicBezTo>
                  <a:pt x="26801" y="43539"/>
                  <a:pt x="26192" y="43767"/>
                  <a:pt x="25812" y="44015"/>
                </a:cubicBezTo>
                <a:cubicBezTo>
                  <a:pt x="25888" y="43995"/>
                  <a:pt x="26002" y="43938"/>
                  <a:pt x="26021" y="43995"/>
                </a:cubicBezTo>
                <a:cubicBezTo>
                  <a:pt x="25964" y="44053"/>
                  <a:pt x="25545" y="44186"/>
                  <a:pt x="25488" y="44186"/>
                </a:cubicBezTo>
                <a:cubicBezTo>
                  <a:pt x="25545" y="44110"/>
                  <a:pt x="25736" y="44091"/>
                  <a:pt x="25641" y="43957"/>
                </a:cubicBezTo>
                <a:cubicBezTo>
                  <a:pt x="25545" y="43995"/>
                  <a:pt x="25488" y="43995"/>
                  <a:pt x="25431" y="43976"/>
                </a:cubicBezTo>
                <a:cubicBezTo>
                  <a:pt x="25431" y="44053"/>
                  <a:pt x="25374" y="44110"/>
                  <a:pt x="25431" y="44205"/>
                </a:cubicBezTo>
                <a:cubicBezTo>
                  <a:pt x="25260" y="44338"/>
                  <a:pt x="24823" y="44395"/>
                  <a:pt x="24918" y="44205"/>
                </a:cubicBezTo>
                <a:cubicBezTo>
                  <a:pt x="24975" y="44319"/>
                  <a:pt x="25165" y="44129"/>
                  <a:pt x="25165" y="44072"/>
                </a:cubicBezTo>
                <a:cubicBezTo>
                  <a:pt x="24785" y="44224"/>
                  <a:pt x="24480" y="44205"/>
                  <a:pt x="24366" y="44338"/>
                </a:cubicBezTo>
                <a:cubicBezTo>
                  <a:pt x="24385" y="44604"/>
                  <a:pt x="24575" y="44148"/>
                  <a:pt x="24613" y="44433"/>
                </a:cubicBezTo>
                <a:cubicBezTo>
                  <a:pt x="24537" y="44547"/>
                  <a:pt x="24423" y="44528"/>
                  <a:pt x="24290" y="44547"/>
                </a:cubicBezTo>
                <a:cubicBezTo>
                  <a:pt x="24195" y="44471"/>
                  <a:pt x="24423" y="44300"/>
                  <a:pt x="24214" y="44338"/>
                </a:cubicBezTo>
                <a:cubicBezTo>
                  <a:pt x="23986" y="44452"/>
                  <a:pt x="23872" y="44376"/>
                  <a:pt x="23662" y="44471"/>
                </a:cubicBezTo>
                <a:cubicBezTo>
                  <a:pt x="23853" y="44604"/>
                  <a:pt x="23719" y="44623"/>
                  <a:pt x="23719" y="44794"/>
                </a:cubicBezTo>
                <a:cubicBezTo>
                  <a:pt x="23834" y="44737"/>
                  <a:pt x="23872" y="44813"/>
                  <a:pt x="23948" y="44832"/>
                </a:cubicBezTo>
                <a:cubicBezTo>
                  <a:pt x="24024" y="44680"/>
                  <a:pt x="24043" y="44623"/>
                  <a:pt x="23910" y="44490"/>
                </a:cubicBezTo>
                <a:cubicBezTo>
                  <a:pt x="24024" y="44452"/>
                  <a:pt x="24062" y="44509"/>
                  <a:pt x="24195" y="44452"/>
                </a:cubicBezTo>
                <a:cubicBezTo>
                  <a:pt x="24328" y="44604"/>
                  <a:pt x="23986" y="44566"/>
                  <a:pt x="24119" y="44718"/>
                </a:cubicBezTo>
                <a:cubicBezTo>
                  <a:pt x="24575" y="44623"/>
                  <a:pt x="24956" y="44395"/>
                  <a:pt x="25450" y="44490"/>
                </a:cubicBezTo>
                <a:cubicBezTo>
                  <a:pt x="25850" y="44205"/>
                  <a:pt x="26325" y="44167"/>
                  <a:pt x="26877" y="44110"/>
                </a:cubicBezTo>
                <a:cubicBezTo>
                  <a:pt x="26858" y="43957"/>
                  <a:pt x="26516" y="43938"/>
                  <a:pt x="26687" y="43767"/>
                </a:cubicBezTo>
                <a:cubicBezTo>
                  <a:pt x="26763" y="43919"/>
                  <a:pt x="27048" y="43824"/>
                  <a:pt x="26839" y="44015"/>
                </a:cubicBezTo>
                <a:cubicBezTo>
                  <a:pt x="28094" y="43805"/>
                  <a:pt x="28665" y="43615"/>
                  <a:pt x="29996" y="43330"/>
                </a:cubicBezTo>
                <a:cubicBezTo>
                  <a:pt x="29939" y="43615"/>
                  <a:pt x="29235" y="43767"/>
                  <a:pt x="29007" y="43672"/>
                </a:cubicBezTo>
                <a:cubicBezTo>
                  <a:pt x="28855" y="43995"/>
                  <a:pt x="27980" y="43919"/>
                  <a:pt x="28094" y="44262"/>
                </a:cubicBezTo>
                <a:cubicBezTo>
                  <a:pt x="27999" y="44186"/>
                  <a:pt x="27124" y="44205"/>
                  <a:pt x="27181" y="44395"/>
                </a:cubicBezTo>
                <a:cubicBezTo>
                  <a:pt x="27105" y="44281"/>
                  <a:pt x="26877" y="44414"/>
                  <a:pt x="26782" y="44300"/>
                </a:cubicBezTo>
                <a:cubicBezTo>
                  <a:pt x="26744" y="44414"/>
                  <a:pt x="26401" y="44547"/>
                  <a:pt x="26306" y="44414"/>
                </a:cubicBezTo>
                <a:cubicBezTo>
                  <a:pt x="26458" y="44433"/>
                  <a:pt x="25583" y="44832"/>
                  <a:pt x="25641" y="44813"/>
                </a:cubicBezTo>
                <a:cubicBezTo>
                  <a:pt x="25583" y="44832"/>
                  <a:pt x="25564" y="44680"/>
                  <a:pt x="25450" y="44718"/>
                </a:cubicBezTo>
                <a:cubicBezTo>
                  <a:pt x="25869" y="44604"/>
                  <a:pt x="23624" y="45384"/>
                  <a:pt x="23986" y="44985"/>
                </a:cubicBezTo>
                <a:cubicBezTo>
                  <a:pt x="22921" y="45574"/>
                  <a:pt x="21475" y="45536"/>
                  <a:pt x="20048" y="46164"/>
                </a:cubicBezTo>
                <a:cubicBezTo>
                  <a:pt x="20029" y="45993"/>
                  <a:pt x="19744" y="46050"/>
                  <a:pt x="19953" y="46145"/>
                </a:cubicBezTo>
                <a:cubicBezTo>
                  <a:pt x="19478" y="46069"/>
                  <a:pt x="18869" y="46354"/>
                  <a:pt x="18660" y="46468"/>
                </a:cubicBezTo>
                <a:cubicBezTo>
                  <a:pt x="18793" y="46316"/>
                  <a:pt x="18641" y="46373"/>
                  <a:pt x="18527" y="46468"/>
                </a:cubicBezTo>
                <a:cubicBezTo>
                  <a:pt x="18375" y="46202"/>
                  <a:pt x="18831" y="46354"/>
                  <a:pt x="18717" y="46164"/>
                </a:cubicBezTo>
                <a:cubicBezTo>
                  <a:pt x="18546" y="46012"/>
                  <a:pt x="18070" y="46506"/>
                  <a:pt x="18089" y="46259"/>
                </a:cubicBezTo>
                <a:cubicBezTo>
                  <a:pt x="18279" y="46107"/>
                  <a:pt x="18489" y="46145"/>
                  <a:pt x="18812" y="46012"/>
                </a:cubicBezTo>
                <a:cubicBezTo>
                  <a:pt x="18945" y="46107"/>
                  <a:pt x="18698" y="46259"/>
                  <a:pt x="18869" y="46221"/>
                </a:cubicBezTo>
                <a:cubicBezTo>
                  <a:pt x="19154" y="45898"/>
                  <a:pt x="20524" y="45669"/>
                  <a:pt x="21304" y="45327"/>
                </a:cubicBezTo>
                <a:cubicBezTo>
                  <a:pt x="21285" y="45270"/>
                  <a:pt x="21266" y="45232"/>
                  <a:pt x="21247" y="45175"/>
                </a:cubicBezTo>
                <a:cubicBezTo>
                  <a:pt x="21798" y="45042"/>
                  <a:pt x="21532" y="45213"/>
                  <a:pt x="21361" y="45251"/>
                </a:cubicBezTo>
                <a:cubicBezTo>
                  <a:pt x="21494" y="45289"/>
                  <a:pt x="21646" y="45346"/>
                  <a:pt x="21817" y="45327"/>
                </a:cubicBezTo>
                <a:cubicBezTo>
                  <a:pt x="21817" y="45251"/>
                  <a:pt x="21760" y="45175"/>
                  <a:pt x="21836" y="45156"/>
                </a:cubicBezTo>
                <a:cubicBezTo>
                  <a:pt x="21912" y="45346"/>
                  <a:pt x="22692" y="44794"/>
                  <a:pt x="22407" y="45118"/>
                </a:cubicBezTo>
                <a:cubicBezTo>
                  <a:pt x="22883" y="44928"/>
                  <a:pt x="22978" y="44889"/>
                  <a:pt x="23282" y="44870"/>
                </a:cubicBezTo>
                <a:cubicBezTo>
                  <a:pt x="23206" y="44604"/>
                  <a:pt x="23377" y="44737"/>
                  <a:pt x="23396" y="44775"/>
                </a:cubicBezTo>
                <a:cubicBezTo>
                  <a:pt x="23567" y="44718"/>
                  <a:pt x="23624" y="44604"/>
                  <a:pt x="23605" y="44471"/>
                </a:cubicBezTo>
                <a:cubicBezTo>
                  <a:pt x="23130" y="44699"/>
                  <a:pt x="22635" y="44528"/>
                  <a:pt x="22483" y="44908"/>
                </a:cubicBezTo>
                <a:cubicBezTo>
                  <a:pt x="22502" y="44623"/>
                  <a:pt x="22122" y="44908"/>
                  <a:pt x="21912" y="44947"/>
                </a:cubicBezTo>
                <a:cubicBezTo>
                  <a:pt x="21760" y="44889"/>
                  <a:pt x="21912" y="44832"/>
                  <a:pt x="21817" y="44680"/>
                </a:cubicBezTo>
                <a:cubicBezTo>
                  <a:pt x="21646" y="44699"/>
                  <a:pt x="21437" y="44756"/>
                  <a:pt x="21304" y="44870"/>
                </a:cubicBezTo>
                <a:cubicBezTo>
                  <a:pt x="21323" y="44928"/>
                  <a:pt x="21342" y="45023"/>
                  <a:pt x="21418" y="45004"/>
                </a:cubicBezTo>
                <a:cubicBezTo>
                  <a:pt x="21399" y="44928"/>
                  <a:pt x="21361" y="44851"/>
                  <a:pt x="21437" y="44813"/>
                </a:cubicBezTo>
                <a:cubicBezTo>
                  <a:pt x="21513" y="44851"/>
                  <a:pt x="21589" y="44889"/>
                  <a:pt x="21684" y="44908"/>
                </a:cubicBezTo>
                <a:cubicBezTo>
                  <a:pt x="21684" y="44870"/>
                  <a:pt x="21646" y="44813"/>
                  <a:pt x="21703" y="44775"/>
                </a:cubicBezTo>
                <a:cubicBezTo>
                  <a:pt x="21836" y="45061"/>
                  <a:pt x="20999" y="45194"/>
                  <a:pt x="20866" y="45137"/>
                </a:cubicBezTo>
                <a:cubicBezTo>
                  <a:pt x="21285" y="45004"/>
                  <a:pt x="20790" y="44832"/>
                  <a:pt x="20828" y="44794"/>
                </a:cubicBezTo>
                <a:cubicBezTo>
                  <a:pt x="20543" y="44813"/>
                  <a:pt x="20714" y="45004"/>
                  <a:pt x="20543" y="45061"/>
                </a:cubicBezTo>
                <a:cubicBezTo>
                  <a:pt x="20486" y="44985"/>
                  <a:pt x="20600" y="44908"/>
                  <a:pt x="20505" y="44908"/>
                </a:cubicBezTo>
                <a:cubicBezTo>
                  <a:pt x="20410" y="45042"/>
                  <a:pt x="20125" y="45213"/>
                  <a:pt x="19839" y="45137"/>
                </a:cubicBezTo>
                <a:cubicBezTo>
                  <a:pt x="19934" y="45099"/>
                  <a:pt x="20086" y="45080"/>
                  <a:pt x="20086" y="45004"/>
                </a:cubicBezTo>
                <a:cubicBezTo>
                  <a:pt x="19326" y="45118"/>
                  <a:pt x="19497" y="45289"/>
                  <a:pt x="19040" y="45403"/>
                </a:cubicBezTo>
                <a:cubicBezTo>
                  <a:pt x="19192" y="45365"/>
                  <a:pt x="19231" y="45289"/>
                  <a:pt x="19192" y="45194"/>
                </a:cubicBezTo>
                <a:cubicBezTo>
                  <a:pt x="18983" y="45441"/>
                  <a:pt x="19040" y="45289"/>
                  <a:pt x="18850" y="45251"/>
                </a:cubicBezTo>
                <a:cubicBezTo>
                  <a:pt x="18679" y="45289"/>
                  <a:pt x="18812" y="45422"/>
                  <a:pt x="18698" y="45479"/>
                </a:cubicBezTo>
                <a:cubicBezTo>
                  <a:pt x="18660" y="45422"/>
                  <a:pt x="18660" y="45327"/>
                  <a:pt x="18584" y="45346"/>
                </a:cubicBezTo>
                <a:cubicBezTo>
                  <a:pt x="18356" y="45574"/>
                  <a:pt x="18165" y="45536"/>
                  <a:pt x="17975" y="45498"/>
                </a:cubicBezTo>
                <a:cubicBezTo>
                  <a:pt x="17975" y="45574"/>
                  <a:pt x="17918" y="45612"/>
                  <a:pt x="18013" y="45650"/>
                </a:cubicBezTo>
                <a:cubicBezTo>
                  <a:pt x="17823" y="45764"/>
                  <a:pt x="17842" y="45555"/>
                  <a:pt x="17709" y="45593"/>
                </a:cubicBezTo>
                <a:cubicBezTo>
                  <a:pt x="16168" y="46050"/>
                  <a:pt x="13144" y="46754"/>
                  <a:pt x="11774" y="47039"/>
                </a:cubicBezTo>
                <a:cubicBezTo>
                  <a:pt x="11965" y="46944"/>
                  <a:pt x="11641" y="47001"/>
                  <a:pt x="11622" y="46982"/>
                </a:cubicBezTo>
                <a:cubicBezTo>
                  <a:pt x="11622" y="47058"/>
                  <a:pt x="11679" y="47134"/>
                  <a:pt x="11603" y="47172"/>
                </a:cubicBezTo>
                <a:cubicBezTo>
                  <a:pt x="11318" y="47153"/>
                  <a:pt x="10861" y="47172"/>
                  <a:pt x="10443" y="47438"/>
                </a:cubicBezTo>
                <a:cubicBezTo>
                  <a:pt x="10424" y="47324"/>
                  <a:pt x="10367" y="47248"/>
                  <a:pt x="10291" y="47210"/>
                </a:cubicBezTo>
                <a:cubicBezTo>
                  <a:pt x="10538" y="47058"/>
                  <a:pt x="10500" y="47305"/>
                  <a:pt x="10671" y="47248"/>
                </a:cubicBezTo>
                <a:cubicBezTo>
                  <a:pt x="10690" y="47096"/>
                  <a:pt x="11147" y="47001"/>
                  <a:pt x="10804" y="46982"/>
                </a:cubicBezTo>
                <a:cubicBezTo>
                  <a:pt x="12497" y="46620"/>
                  <a:pt x="14342" y="46202"/>
                  <a:pt x="16035" y="45650"/>
                </a:cubicBezTo>
                <a:cubicBezTo>
                  <a:pt x="15940" y="45574"/>
                  <a:pt x="15712" y="45707"/>
                  <a:pt x="15655" y="45593"/>
                </a:cubicBezTo>
                <a:cubicBezTo>
                  <a:pt x="15731" y="45860"/>
                  <a:pt x="15483" y="45498"/>
                  <a:pt x="15407" y="45745"/>
                </a:cubicBezTo>
                <a:cubicBezTo>
                  <a:pt x="15369" y="45612"/>
                  <a:pt x="15312" y="45555"/>
                  <a:pt x="15198" y="45593"/>
                </a:cubicBezTo>
                <a:cubicBezTo>
                  <a:pt x="15198" y="45650"/>
                  <a:pt x="15255" y="45726"/>
                  <a:pt x="15179" y="45764"/>
                </a:cubicBezTo>
                <a:cubicBezTo>
                  <a:pt x="15008" y="45745"/>
                  <a:pt x="15217" y="45612"/>
                  <a:pt x="15065" y="45631"/>
                </a:cubicBezTo>
                <a:cubicBezTo>
                  <a:pt x="14951" y="45669"/>
                  <a:pt x="14932" y="45726"/>
                  <a:pt x="15027" y="45764"/>
                </a:cubicBezTo>
                <a:cubicBezTo>
                  <a:pt x="14856" y="45802"/>
                  <a:pt x="14666" y="45688"/>
                  <a:pt x="14742" y="45574"/>
                </a:cubicBezTo>
                <a:cubicBezTo>
                  <a:pt x="14913" y="45460"/>
                  <a:pt x="14951" y="45593"/>
                  <a:pt x="15103" y="45517"/>
                </a:cubicBezTo>
                <a:cubicBezTo>
                  <a:pt x="14913" y="45460"/>
                  <a:pt x="15141" y="45194"/>
                  <a:pt x="14818" y="45327"/>
                </a:cubicBezTo>
                <a:cubicBezTo>
                  <a:pt x="14704" y="45460"/>
                  <a:pt x="14856" y="45517"/>
                  <a:pt x="14589" y="45517"/>
                </a:cubicBezTo>
                <a:cubicBezTo>
                  <a:pt x="14608" y="45593"/>
                  <a:pt x="14627" y="45650"/>
                  <a:pt x="14647" y="45726"/>
                </a:cubicBezTo>
                <a:cubicBezTo>
                  <a:pt x="14266" y="45802"/>
                  <a:pt x="13829" y="45936"/>
                  <a:pt x="13486" y="45955"/>
                </a:cubicBezTo>
                <a:cubicBezTo>
                  <a:pt x="13486" y="45917"/>
                  <a:pt x="14133" y="45764"/>
                  <a:pt x="14551" y="45650"/>
                </a:cubicBezTo>
                <a:cubicBezTo>
                  <a:pt x="14456" y="45574"/>
                  <a:pt x="14685" y="45403"/>
                  <a:pt x="14475" y="45441"/>
                </a:cubicBezTo>
                <a:cubicBezTo>
                  <a:pt x="14266" y="45783"/>
                  <a:pt x="13734" y="45479"/>
                  <a:pt x="13315" y="45898"/>
                </a:cubicBezTo>
                <a:cubicBezTo>
                  <a:pt x="13258" y="45802"/>
                  <a:pt x="13372" y="45764"/>
                  <a:pt x="13391" y="45688"/>
                </a:cubicBezTo>
                <a:cubicBezTo>
                  <a:pt x="12155" y="46031"/>
                  <a:pt x="11109" y="46411"/>
                  <a:pt x="9929" y="46373"/>
                </a:cubicBezTo>
                <a:cubicBezTo>
                  <a:pt x="10272" y="46050"/>
                  <a:pt x="10766" y="46297"/>
                  <a:pt x="10823" y="45955"/>
                </a:cubicBezTo>
                <a:cubicBezTo>
                  <a:pt x="10234" y="46202"/>
                  <a:pt x="9872" y="46088"/>
                  <a:pt x="9568" y="46373"/>
                </a:cubicBezTo>
                <a:cubicBezTo>
                  <a:pt x="9720" y="46316"/>
                  <a:pt x="9815" y="46297"/>
                  <a:pt x="9872" y="46392"/>
                </a:cubicBezTo>
                <a:cubicBezTo>
                  <a:pt x="9435" y="46544"/>
                  <a:pt x="9035" y="46639"/>
                  <a:pt x="8712" y="46677"/>
                </a:cubicBezTo>
                <a:cubicBezTo>
                  <a:pt x="8731" y="46715"/>
                  <a:pt x="8788" y="46715"/>
                  <a:pt x="8807" y="46754"/>
                </a:cubicBezTo>
                <a:cubicBezTo>
                  <a:pt x="8465" y="46639"/>
                  <a:pt x="8103" y="47020"/>
                  <a:pt x="7742" y="46887"/>
                </a:cubicBezTo>
                <a:cubicBezTo>
                  <a:pt x="8236" y="46544"/>
                  <a:pt x="9207" y="46658"/>
                  <a:pt x="9587" y="46202"/>
                </a:cubicBezTo>
                <a:cubicBezTo>
                  <a:pt x="8826" y="46411"/>
                  <a:pt x="7571" y="46696"/>
                  <a:pt x="6905" y="46773"/>
                </a:cubicBezTo>
                <a:cubicBezTo>
                  <a:pt x="8236" y="46411"/>
                  <a:pt x="9587" y="46012"/>
                  <a:pt x="10709" y="45821"/>
                </a:cubicBezTo>
                <a:cubicBezTo>
                  <a:pt x="10671" y="45745"/>
                  <a:pt x="10690" y="45688"/>
                  <a:pt x="10709" y="45631"/>
                </a:cubicBezTo>
                <a:cubicBezTo>
                  <a:pt x="11470" y="45441"/>
                  <a:pt x="12497" y="45308"/>
                  <a:pt x="13334" y="44908"/>
                </a:cubicBezTo>
                <a:cubicBezTo>
                  <a:pt x="11413" y="45080"/>
                  <a:pt x="9169" y="46069"/>
                  <a:pt x="7285" y="45955"/>
                </a:cubicBezTo>
                <a:cubicBezTo>
                  <a:pt x="8750" y="45631"/>
                  <a:pt x="11090" y="44889"/>
                  <a:pt x="12554" y="44775"/>
                </a:cubicBezTo>
                <a:cubicBezTo>
                  <a:pt x="12821" y="44395"/>
                  <a:pt x="13562" y="44585"/>
                  <a:pt x="13734" y="44319"/>
                </a:cubicBezTo>
                <a:cubicBezTo>
                  <a:pt x="13505" y="44319"/>
                  <a:pt x="13163" y="44433"/>
                  <a:pt x="13030" y="44433"/>
                </a:cubicBezTo>
                <a:cubicBezTo>
                  <a:pt x="13296" y="44110"/>
                  <a:pt x="13829" y="44300"/>
                  <a:pt x="14000" y="44053"/>
                </a:cubicBezTo>
                <a:cubicBezTo>
                  <a:pt x="14019" y="44110"/>
                  <a:pt x="14114" y="44186"/>
                  <a:pt x="14190" y="44148"/>
                </a:cubicBezTo>
                <a:cubicBezTo>
                  <a:pt x="14513" y="44034"/>
                  <a:pt x="15122" y="43729"/>
                  <a:pt x="15426" y="43672"/>
                </a:cubicBezTo>
                <a:cubicBezTo>
                  <a:pt x="14894" y="43729"/>
                  <a:pt x="14589" y="43862"/>
                  <a:pt x="14152" y="43824"/>
                </a:cubicBezTo>
                <a:cubicBezTo>
                  <a:pt x="14152" y="43862"/>
                  <a:pt x="14190" y="43919"/>
                  <a:pt x="14114" y="43957"/>
                </a:cubicBezTo>
                <a:cubicBezTo>
                  <a:pt x="14323" y="43482"/>
                  <a:pt x="15579" y="43634"/>
                  <a:pt x="15864" y="43235"/>
                </a:cubicBezTo>
                <a:cubicBezTo>
                  <a:pt x="15065" y="43596"/>
                  <a:pt x="14190" y="43387"/>
                  <a:pt x="13772" y="43786"/>
                </a:cubicBezTo>
                <a:cubicBezTo>
                  <a:pt x="13753" y="43862"/>
                  <a:pt x="14057" y="43824"/>
                  <a:pt x="13886" y="43919"/>
                </a:cubicBezTo>
                <a:cubicBezTo>
                  <a:pt x="13867" y="43862"/>
                  <a:pt x="13791" y="43900"/>
                  <a:pt x="13829" y="43995"/>
                </a:cubicBezTo>
                <a:cubicBezTo>
                  <a:pt x="13201" y="44072"/>
                  <a:pt x="12478" y="44300"/>
                  <a:pt x="12117" y="44357"/>
                </a:cubicBezTo>
                <a:cubicBezTo>
                  <a:pt x="12478" y="44072"/>
                  <a:pt x="13410" y="44034"/>
                  <a:pt x="13695" y="43805"/>
                </a:cubicBezTo>
                <a:cubicBezTo>
                  <a:pt x="13505" y="43767"/>
                  <a:pt x="13201" y="43824"/>
                  <a:pt x="13030" y="43976"/>
                </a:cubicBezTo>
                <a:cubicBezTo>
                  <a:pt x="12878" y="43938"/>
                  <a:pt x="12916" y="43615"/>
                  <a:pt x="12649" y="43767"/>
                </a:cubicBezTo>
                <a:cubicBezTo>
                  <a:pt x="12897" y="43748"/>
                  <a:pt x="12725" y="43995"/>
                  <a:pt x="12535" y="44091"/>
                </a:cubicBezTo>
                <a:cubicBezTo>
                  <a:pt x="12459" y="43957"/>
                  <a:pt x="12402" y="44110"/>
                  <a:pt x="12269" y="43957"/>
                </a:cubicBezTo>
                <a:cubicBezTo>
                  <a:pt x="11831" y="44262"/>
                  <a:pt x="10918" y="44300"/>
                  <a:pt x="10158" y="44452"/>
                </a:cubicBezTo>
                <a:cubicBezTo>
                  <a:pt x="10728" y="44205"/>
                  <a:pt x="11755" y="44129"/>
                  <a:pt x="12364" y="43805"/>
                </a:cubicBezTo>
                <a:cubicBezTo>
                  <a:pt x="11641" y="43900"/>
                  <a:pt x="10709" y="44319"/>
                  <a:pt x="10082" y="44243"/>
                </a:cubicBezTo>
                <a:cubicBezTo>
                  <a:pt x="12041" y="43577"/>
                  <a:pt x="14647" y="43044"/>
                  <a:pt x="16339" y="42664"/>
                </a:cubicBezTo>
                <a:cubicBezTo>
                  <a:pt x="16511" y="42626"/>
                  <a:pt x="17176" y="42284"/>
                  <a:pt x="17062" y="42645"/>
                </a:cubicBezTo>
                <a:cubicBezTo>
                  <a:pt x="17081" y="42436"/>
                  <a:pt x="16796" y="42664"/>
                  <a:pt x="16891" y="42759"/>
                </a:cubicBezTo>
                <a:cubicBezTo>
                  <a:pt x="17005" y="42588"/>
                  <a:pt x="17481" y="42778"/>
                  <a:pt x="17671" y="42493"/>
                </a:cubicBezTo>
                <a:cubicBezTo>
                  <a:pt x="17709" y="42569"/>
                  <a:pt x="17728" y="42683"/>
                  <a:pt x="17804" y="42683"/>
                </a:cubicBezTo>
                <a:cubicBezTo>
                  <a:pt x="17842" y="42379"/>
                  <a:pt x="17842" y="42721"/>
                  <a:pt x="18013" y="42607"/>
                </a:cubicBezTo>
                <a:cubicBezTo>
                  <a:pt x="18089" y="42569"/>
                  <a:pt x="18051" y="42512"/>
                  <a:pt x="18032" y="42436"/>
                </a:cubicBezTo>
                <a:cubicBezTo>
                  <a:pt x="18546" y="42341"/>
                  <a:pt x="18622" y="42493"/>
                  <a:pt x="19154" y="42284"/>
                </a:cubicBezTo>
                <a:cubicBezTo>
                  <a:pt x="19040" y="42131"/>
                  <a:pt x="19135" y="42055"/>
                  <a:pt x="19192" y="41979"/>
                </a:cubicBezTo>
                <a:cubicBezTo>
                  <a:pt x="18983" y="42036"/>
                  <a:pt x="18812" y="42265"/>
                  <a:pt x="18698" y="42036"/>
                </a:cubicBezTo>
                <a:cubicBezTo>
                  <a:pt x="18907" y="41941"/>
                  <a:pt x="19212" y="41903"/>
                  <a:pt x="19345" y="41751"/>
                </a:cubicBezTo>
                <a:cubicBezTo>
                  <a:pt x="18489" y="41960"/>
                  <a:pt x="17519" y="42036"/>
                  <a:pt x="16967" y="42398"/>
                </a:cubicBezTo>
                <a:cubicBezTo>
                  <a:pt x="16682" y="42322"/>
                  <a:pt x="16320" y="42360"/>
                  <a:pt x="16149" y="42550"/>
                </a:cubicBezTo>
                <a:cubicBezTo>
                  <a:pt x="16016" y="42265"/>
                  <a:pt x="15674" y="42702"/>
                  <a:pt x="15579" y="42645"/>
                </a:cubicBezTo>
                <a:cubicBezTo>
                  <a:pt x="15636" y="42569"/>
                  <a:pt x="15579" y="42531"/>
                  <a:pt x="15560" y="42360"/>
                </a:cubicBezTo>
                <a:cubicBezTo>
                  <a:pt x="15940" y="42303"/>
                  <a:pt x="16111" y="42112"/>
                  <a:pt x="16415" y="42246"/>
                </a:cubicBezTo>
                <a:cubicBezTo>
                  <a:pt x="16206" y="41941"/>
                  <a:pt x="16492" y="41998"/>
                  <a:pt x="16587" y="41884"/>
                </a:cubicBezTo>
                <a:cubicBezTo>
                  <a:pt x="16244" y="41808"/>
                  <a:pt x="15693" y="42170"/>
                  <a:pt x="15255" y="42112"/>
                </a:cubicBezTo>
                <a:cubicBezTo>
                  <a:pt x="15217" y="42265"/>
                  <a:pt x="15312" y="42246"/>
                  <a:pt x="15217" y="42417"/>
                </a:cubicBezTo>
                <a:cubicBezTo>
                  <a:pt x="14989" y="42512"/>
                  <a:pt x="14856" y="42436"/>
                  <a:pt x="14647" y="42493"/>
                </a:cubicBezTo>
                <a:cubicBezTo>
                  <a:pt x="14532" y="42227"/>
                  <a:pt x="14875" y="42550"/>
                  <a:pt x="14837" y="42379"/>
                </a:cubicBezTo>
                <a:cubicBezTo>
                  <a:pt x="14742" y="42341"/>
                  <a:pt x="14704" y="42208"/>
                  <a:pt x="14570" y="42246"/>
                </a:cubicBezTo>
                <a:cubicBezTo>
                  <a:pt x="14589" y="42417"/>
                  <a:pt x="14057" y="42683"/>
                  <a:pt x="14513" y="42721"/>
                </a:cubicBezTo>
                <a:cubicBezTo>
                  <a:pt x="14456" y="42664"/>
                  <a:pt x="14399" y="42664"/>
                  <a:pt x="14456" y="42569"/>
                </a:cubicBezTo>
                <a:cubicBezTo>
                  <a:pt x="14685" y="42759"/>
                  <a:pt x="15407" y="42341"/>
                  <a:pt x="15540" y="42474"/>
                </a:cubicBezTo>
                <a:cubicBezTo>
                  <a:pt x="15502" y="42740"/>
                  <a:pt x="15350" y="42417"/>
                  <a:pt x="15312" y="42683"/>
                </a:cubicBezTo>
                <a:cubicBezTo>
                  <a:pt x="15141" y="42645"/>
                  <a:pt x="15350" y="42531"/>
                  <a:pt x="15179" y="42550"/>
                </a:cubicBezTo>
                <a:cubicBezTo>
                  <a:pt x="14818" y="42892"/>
                  <a:pt x="14494" y="42645"/>
                  <a:pt x="14076" y="42987"/>
                </a:cubicBezTo>
                <a:cubicBezTo>
                  <a:pt x="13867" y="42759"/>
                  <a:pt x="13638" y="42892"/>
                  <a:pt x="13467" y="42721"/>
                </a:cubicBezTo>
                <a:cubicBezTo>
                  <a:pt x="13562" y="42702"/>
                  <a:pt x="13505" y="42626"/>
                  <a:pt x="13581" y="42588"/>
                </a:cubicBezTo>
                <a:cubicBezTo>
                  <a:pt x="13638" y="42683"/>
                  <a:pt x="13734" y="42436"/>
                  <a:pt x="13810" y="42607"/>
                </a:cubicBezTo>
                <a:cubicBezTo>
                  <a:pt x="13695" y="42645"/>
                  <a:pt x="13657" y="42740"/>
                  <a:pt x="13772" y="42740"/>
                </a:cubicBezTo>
                <a:cubicBezTo>
                  <a:pt x="13905" y="42683"/>
                  <a:pt x="13867" y="42550"/>
                  <a:pt x="13905" y="42474"/>
                </a:cubicBezTo>
                <a:cubicBezTo>
                  <a:pt x="13087" y="42550"/>
                  <a:pt x="11489" y="43025"/>
                  <a:pt x="10272" y="43311"/>
                </a:cubicBezTo>
                <a:cubicBezTo>
                  <a:pt x="10215" y="43235"/>
                  <a:pt x="10329" y="43140"/>
                  <a:pt x="10234" y="43159"/>
                </a:cubicBezTo>
                <a:cubicBezTo>
                  <a:pt x="10215" y="43387"/>
                  <a:pt x="9853" y="43235"/>
                  <a:pt x="9815" y="43463"/>
                </a:cubicBezTo>
                <a:cubicBezTo>
                  <a:pt x="9682" y="43235"/>
                  <a:pt x="9568" y="43406"/>
                  <a:pt x="9397" y="43330"/>
                </a:cubicBezTo>
                <a:cubicBezTo>
                  <a:pt x="9054" y="43653"/>
                  <a:pt x="7685" y="43729"/>
                  <a:pt x="6981" y="44034"/>
                </a:cubicBezTo>
                <a:cubicBezTo>
                  <a:pt x="7133" y="44053"/>
                  <a:pt x="7970" y="43919"/>
                  <a:pt x="7571" y="44015"/>
                </a:cubicBezTo>
                <a:cubicBezTo>
                  <a:pt x="7266" y="44110"/>
                  <a:pt x="6981" y="44186"/>
                  <a:pt x="6753" y="44186"/>
                </a:cubicBezTo>
                <a:cubicBezTo>
                  <a:pt x="6810" y="44129"/>
                  <a:pt x="6867" y="44072"/>
                  <a:pt x="6905" y="44015"/>
                </a:cubicBezTo>
                <a:cubicBezTo>
                  <a:pt x="6829" y="44072"/>
                  <a:pt x="6544" y="44072"/>
                  <a:pt x="6601" y="44167"/>
                </a:cubicBezTo>
                <a:cubicBezTo>
                  <a:pt x="6658" y="44167"/>
                  <a:pt x="6734" y="44129"/>
                  <a:pt x="6753" y="44186"/>
                </a:cubicBezTo>
                <a:cubicBezTo>
                  <a:pt x="6639" y="44262"/>
                  <a:pt x="6068" y="44471"/>
                  <a:pt x="5916" y="44357"/>
                </a:cubicBezTo>
                <a:cubicBezTo>
                  <a:pt x="6011" y="44281"/>
                  <a:pt x="6277" y="44300"/>
                  <a:pt x="6220" y="44186"/>
                </a:cubicBezTo>
                <a:cubicBezTo>
                  <a:pt x="5859" y="44300"/>
                  <a:pt x="5155" y="44300"/>
                  <a:pt x="4965" y="44604"/>
                </a:cubicBezTo>
                <a:cubicBezTo>
                  <a:pt x="4832" y="44490"/>
                  <a:pt x="4775" y="44623"/>
                  <a:pt x="4470" y="44661"/>
                </a:cubicBezTo>
                <a:cubicBezTo>
                  <a:pt x="4508" y="44928"/>
                  <a:pt x="3234" y="45099"/>
                  <a:pt x="3481" y="45004"/>
                </a:cubicBezTo>
                <a:cubicBezTo>
                  <a:pt x="3652" y="44928"/>
                  <a:pt x="3767" y="44832"/>
                  <a:pt x="3824" y="44718"/>
                </a:cubicBezTo>
                <a:cubicBezTo>
                  <a:pt x="2720" y="44947"/>
                  <a:pt x="1484" y="45365"/>
                  <a:pt x="571" y="45327"/>
                </a:cubicBezTo>
                <a:cubicBezTo>
                  <a:pt x="780" y="45175"/>
                  <a:pt x="913" y="45270"/>
                  <a:pt x="1199" y="45213"/>
                </a:cubicBezTo>
                <a:cubicBezTo>
                  <a:pt x="1028" y="45175"/>
                  <a:pt x="1199" y="45061"/>
                  <a:pt x="1332" y="45004"/>
                </a:cubicBezTo>
                <a:cubicBezTo>
                  <a:pt x="1389" y="45080"/>
                  <a:pt x="1370" y="45270"/>
                  <a:pt x="1541" y="45156"/>
                </a:cubicBezTo>
                <a:cubicBezTo>
                  <a:pt x="1522" y="44870"/>
                  <a:pt x="2150" y="44889"/>
                  <a:pt x="2188" y="44870"/>
                </a:cubicBezTo>
                <a:cubicBezTo>
                  <a:pt x="2530" y="44794"/>
                  <a:pt x="2911" y="44737"/>
                  <a:pt x="3424" y="44623"/>
                </a:cubicBezTo>
                <a:cubicBezTo>
                  <a:pt x="3938" y="44509"/>
                  <a:pt x="4527" y="44186"/>
                  <a:pt x="4870" y="44129"/>
                </a:cubicBezTo>
                <a:cubicBezTo>
                  <a:pt x="4984" y="44110"/>
                  <a:pt x="5079" y="44224"/>
                  <a:pt x="5193" y="44186"/>
                </a:cubicBezTo>
                <a:cubicBezTo>
                  <a:pt x="5212" y="44186"/>
                  <a:pt x="5155" y="44072"/>
                  <a:pt x="5288" y="44034"/>
                </a:cubicBezTo>
                <a:cubicBezTo>
                  <a:pt x="5783" y="43938"/>
                  <a:pt x="6239" y="43957"/>
                  <a:pt x="6677" y="43786"/>
                </a:cubicBezTo>
                <a:cubicBezTo>
                  <a:pt x="6639" y="43824"/>
                  <a:pt x="6620" y="43862"/>
                  <a:pt x="6658" y="43919"/>
                </a:cubicBezTo>
                <a:cubicBezTo>
                  <a:pt x="7000" y="43634"/>
                  <a:pt x="7951" y="43634"/>
                  <a:pt x="8636" y="43463"/>
                </a:cubicBezTo>
                <a:cubicBezTo>
                  <a:pt x="8636" y="43406"/>
                  <a:pt x="8579" y="43330"/>
                  <a:pt x="8655" y="43292"/>
                </a:cubicBezTo>
                <a:cubicBezTo>
                  <a:pt x="8978" y="43444"/>
                  <a:pt x="8978" y="43216"/>
                  <a:pt x="9359" y="43216"/>
                </a:cubicBezTo>
                <a:cubicBezTo>
                  <a:pt x="9321" y="43044"/>
                  <a:pt x="9530" y="43063"/>
                  <a:pt x="9283" y="43025"/>
                </a:cubicBezTo>
                <a:cubicBezTo>
                  <a:pt x="9454" y="42930"/>
                  <a:pt x="9891" y="42835"/>
                  <a:pt x="9720" y="42987"/>
                </a:cubicBezTo>
                <a:cubicBezTo>
                  <a:pt x="9530" y="42835"/>
                  <a:pt x="9340" y="43273"/>
                  <a:pt x="9644" y="43178"/>
                </a:cubicBezTo>
                <a:cubicBezTo>
                  <a:pt x="9644" y="43121"/>
                  <a:pt x="9587" y="43044"/>
                  <a:pt x="9663" y="43006"/>
                </a:cubicBezTo>
                <a:cubicBezTo>
                  <a:pt x="9739" y="43083"/>
                  <a:pt x="9853" y="43121"/>
                  <a:pt x="9986" y="43121"/>
                </a:cubicBezTo>
                <a:cubicBezTo>
                  <a:pt x="10043" y="43044"/>
                  <a:pt x="10082" y="42968"/>
                  <a:pt x="10139" y="42892"/>
                </a:cubicBezTo>
                <a:cubicBezTo>
                  <a:pt x="10272" y="43140"/>
                  <a:pt x="10253" y="42949"/>
                  <a:pt x="10424" y="42854"/>
                </a:cubicBezTo>
                <a:cubicBezTo>
                  <a:pt x="10443" y="42911"/>
                  <a:pt x="10462" y="43006"/>
                  <a:pt x="10538" y="42987"/>
                </a:cubicBezTo>
                <a:cubicBezTo>
                  <a:pt x="10671" y="42854"/>
                  <a:pt x="10348" y="42873"/>
                  <a:pt x="10614" y="42797"/>
                </a:cubicBezTo>
                <a:cubicBezTo>
                  <a:pt x="10709" y="42759"/>
                  <a:pt x="10804" y="42968"/>
                  <a:pt x="10747" y="42740"/>
                </a:cubicBezTo>
                <a:cubicBezTo>
                  <a:pt x="11014" y="42626"/>
                  <a:pt x="10728" y="42911"/>
                  <a:pt x="10995" y="42835"/>
                </a:cubicBezTo>
                <a:cubicBezTo>
                  <a:pt x="11223" y="42778"/>
                  <a:pt x="11052" y="42569"/>
                  <a:pt x="11261" y="42512"/>
                </a:cubicBezTo>
                <a:cubicBezTo>
                  <a:pt x="11299" y="42588"/>
                  <a:pt x="11280" y="42797"/>
                  <a:pt x="11470" y="42664"/>
                </a:cubicBezTo>
                <a:cubicBezTo>
                  <a:pt x="11261" y="42550"/>
                  <a:pt x="11508" y="42550"/>
                  <a:pt x="11584" y="42626"/>
                </a:cubicBezTo>
                <a:cubicBezTo>
                  <a:pt x="11565" y="42493"/>
                  <a:pt x="11622" y="42398"/>
                  <a:pt x="11793" y="42322"/>
                </a:cubicBezTo>
                <a:cubicBezTo>
                  <a:pt x="12098" y="42512"/>
                  <a:pt x="12326" y="42055"/>
                  <a:pt x="12706" y="42246"/>
                </a:cubicBezTo>
                <a:cubicBezTo>
                  <a:pt x="12668" y="42170"/>
                  <a:pt x="12611" y="42170"/>
                  <a:pt x="12668" y="42074"/>
                </a:cubicBezTo>
                <a:cubicBezTo>
                  <a:pt x="13011" y="42017"/>
                  <a:pt x="13182" y="41979"/>
                  <a:pt x="13125" y="42150"/>
                </a:cubicBezTo>
                <a:cubicBezTo>
                  <a:pt x="13448" y="41713"/>
                  <a:pt x="14342" y="41542"/>
                  <a:pt x="14589" y="41656"/>
                </a:cubicBezTo>
                <a:cubicBezTo>
                  <a:pt x="15655" y="41161"/>
                  <a:pt x="17424" y="40800"/>
                  <a:pt x="18964" y="40439"/>
                </a:cubicBezTo>
                <a:cubicBezTo>
                  <a:pt x="19021" y="40515"/>
                  <a:pt x="18907" y="40591"/>
                  <a:pt x="19021" y="40591"/>
                </a:cubicBezTo>
                <a:cubicBezTo>
                  <a:pt x="19364" y="40515"/>
                  <a:pt x="18831" y="40420"/>
                  <a:pt x="19154" y="40363"/>
                </a:cubicBezTo>
                <a:cubicBezTo>
                  <a:pt x="19288" y="40439"/>
                  <a:pt x="19478" y="40382"/>
                  <a:pt x="19573" y="40515"/>
                </a:cubicBezTo>
                <a:cubicBezTo>
                  <a:pt x="19478" y="40572"/>
                  <a:pt x="19173" y="40572"/>
                  <a:pt x="19192" y="40705"/>
                </a:cubicBezTo>
                <a:cubicBezTo>
                  <a:pt x="19972" y="40439"/>
                  <a:pt x="21171" y="40401"/>
                  <a:pt x="21475" y="40020"/>
                </a:cubicBezTo>
                <a:cubicBezTo>
                  <a:pt x="20733" y="40153"/>
                  <a:pt x="20105" y="40553"/>
                  <a:pt x="19611" y="40382"/>
                </a:cubicBezTo>
                <a:cubicBezTo>
                  <a:pt x="20619" y="40096"/>
                  <a:pt x="21608" y="39811"/>
                  <a:pt x="22654" y="39564"/>
                </a:cubicBezTo>
                <a:cubicBezTo>
                  <a:pt x="22806" y="39564"/>
                  <a:pt x="22787" y="39811"/>
                  <a:pt x="22997" y="39735"/>
                </a:cubicBezTo>
                <a:cubicBezTo>
                  <a:pt x="22940" y="39716"/>
                  <a:pt x="22749" y="39507"/>
                  <a:pt x="22902" y="39431"/>
                </a:cubicBezTo>
                <a:cubicBezTo>
                  <a:pt x="22978" y="39602"/>
                  <a:pt x="23187" y="39564"/>
                  <a:pt x="23377" y="39545"/>
                </a:cubicBezTo>
                <a:cubicBezTo>
                  <a:pt x="23339" y="39488"/>
                  <a:pt x="23244" y="39488"/>
                  <a:pt x="23244" y="39373"/>
                </a:cubicBezTo>
                <a:cubicBezTo>
                  <a:pt x="23415" y="39316"/>
                  <a:pt x="23472" y="39392"/>
                  <a:pt x="23567" y="39259"/>
                </a:cubicBezTo>
                <a:cubicBezTo>
                  <a:pt x="23624" y="39354"/>
                  <a:pt x="23510" y="39392"/>
                  <a:pt x="23491" y="39450"/>
                </a:cubicBezTo>
                <a:cubicBezTo>
                  <a:pt x="23929" y="39183"/>
                  <a:pt x="24537" y="38917"/>
                  <a:pt x="24880" y="38974"/>
                </a:cubicBezTo>
                <a:cubicBezTo>
                  <a:pt x="24823" y="39145"/>
                  <a:pt x="24575" y="38974"/>
                  <a:pt x="24556" y="39145"/>
                </a:cubicBezTo>
                <a:cubicBezTo>
                  <a:pt x="24613" y="39240"/>
                  <a:pt x="24861" y="39069"/>
                  <a:pt x="24975" y="39050"/>
                </a:cubicBezTo>
                <a:cubicBezTo>
                  <a:pt x="24861" y="38974"/>
                  <a:pt x="24994" y="38765"/>
                  <a:pt x="25070" y="38898"/>
                </a:cubicBezTo>
                <a:cubicBezTo>
                  <a:pt x="24861" y="39031"/>
                  <a:pt x="25374" y="39107"/>
                  <a:pt x="25336" y="38993"/>
                </a:cubicBezTo>
                <a:cubicBezTo>
                  <a:pt x="25374" y="38765"/>
                  <a:pt x="25089" y="39031"/>
                  <a:pt x="25070" y="38898"/>
                </a:cubicBezTo>
                <a:cubicBezTo>
                  <a:pt x="25184" y="38727"/>
                  <a:pt x="25412" y="38803"/>
                  <a:pt x="25603" y="38727"/>
                </a:cubicBezTo>
                <a:cubicBezTo>
                  <a:pt x="25774" y="38898"/>
                  <a:pt x="25317" y="38841"/>
                  <a:pt x="25393" y="38974"/>
                </a:cubicBezTo>
                <a:cubicBezTo>
                  <a:pt x="26040" y="38955"/>
                  <a:pt x="26839" y="38422"/>
                  <a:pt x="27543" y="38575"/>
                </a:cubicBezTo>
                <a:cubicBezTo>
                  <a:pt x="27562" y="38460"/>
                  <a:pt x="27676" y="38384"/>
                  <a:pt x="27828" y="38308"/>
                </a:cubicBezTo>
                <a:cubicBezTo>
                  <a:pt x="27885" y="38479"/>
                  <a:pt x="27942" y="38251"/>
                  <a:pt x="28075" y="38384"/>
                </a:cubicBezTo>
                <a:cubicBezTo>
                  <a:pt x="28532" y="38023"/>
                  <a:pt x="28931" y="38042"/>
                  <a:pt x="29350" y="38004"/>
                </a:cubicBezTo>
                <a:cubicBezTo>
                  <a:pt x="29140" y="37814"/>
                  <a:pt x="29654" y="37909"/>
                  <a:pt x="29768" y="37928"/>
                </a:cubicBezTo>
                <a:cubicBezTo>
                  <a:pt x="29844" y="37757"/>
                  <a:pt x="29711" y="37757"/>
                  <a:pt x="29882" y="37662"/>
                </a:cubicBezTo>
                <a:cubicBezTo>
                  <a:pt x="29958" y="37814"/>
                  <a:pt x="29825" y="38023"/>
                  <a:pt x="30129" y="37909"/>
                </a:cubicBezTo>
                <a:cubicBezTo>
                  <a:pt x="30091" y="37890"/>
                  <a:pt x="29901" y="37776"/>
                  <a:pt x="30053" y="37719"/>
                </a:cubicBezTo>
                <a:cubicBezTo>
                  <a:pt x="30244" y="37643"/>
                  <a:pt x="30510" y="37833"/>
                  <a:pt x="30738" y="37528"/>
                </a:cubicBezTo>
                <a:cubicBezTo>
                  <a:pt x="30852" y="37528"/>
                  <a:pt x="30795" y="37795"/>
                  <a:pt x="31004" y="37681"/>
                </a:cubicBezTo>
                <a:cubicBezTo>
                  <a:pt x="30966" y="37585"/>
                  <a:pt x="30966" y="37509"/>
                  <a:pt x="31004" y="37452"/>
                </a:cubicBezTo>
                <a:cubicBezTo>
                  <a:pt x="31214" y="37452"/>
                  <a:pt x="31613" y="37376"/>
                  <a:pt x="31879" y="37205"/>
                </a:cubicBezTo>
                <a:cubicBezTo>
                  <a:pt x="31898" y="37281"/>
                  <a:pt x="31917" y="37376"/>
                  <a:pt x="32051" y="37319"/>
                </a:cubicBezTo>
                <a:cubicBezTo>
                  <a:pt x="32089" y="37015"/>
                  <a:pt x="32659" y="37148"/>
                  <a:pt x="32849" y="37034"/>
                </a:cubicBezTo>
                <a:cubicBezTo>
                  <a:pt x="32868" y="37034"/>
                  <a:pt x="32868" y="36863"/>
                  <a:pt x="32868" y="36863"/>
                </a:cubicBezTo>
                <a:cubicBezTo>
                  <a:pt x="33249" y="36673"/>
                  <a:pt x="33629" y="36558"/>
                  <a:pt x="34010" y="36520"/>
                </a:cubicBezTo>
                <a:cubicBezTo>
                  <a:pt x="33934" y="36558"/>
                  <a:pt x="33915" y="36615"/>
                  <a:pt x="33896" y="36673"/>
                </a:cubicBezTo>
                <a:cubicBezTo>
                  <a:pt x="34295" y="36615"/>
                  <a:pt x="34200" y="36577"/>
                  <a:pt x="34390" y="36387"/>
                </a:cubicBezTo>
                <a:cubicBezTo>
                  <a:pt x="34580" y="36311"/>
                  <a:pt x="34295" y="36634"/>
                  <a:pt x="34523" y="36577"/>
                </a:cubicBezTo>
                <a:cubicBezTo>
                  <a:pt x="34599" y="36520"/>
                  <a:pt x="34637" y="36463"/>
                  <a:pt x="34618" y="36368"/>
                </a:cubicBezTo>
                <a:cubicBezTo>
                  <a:pt x="35436" y="36254"/>
                  <a:pt x="36083" y="36045"/>
                  <a:pt x="36673" y="35721"/>
                </a:cubicBezTo>
                <a:cubicBezTo>
                  <a:pt x="36901" y="35874"/>
                  <a:pt x="37529" y="35398"/>
                  <a:pt x="38061" y="35474"/>
                </a:cubicBezTo>
                <a:cubicBezTo>
                  <a:pt x="38099" y="35322"/>
                  <a:pt x="37795" y="35322"/>
                  <a:pt x="37985" y="35227"/>
                </a:cubicBezTo>
                <a:cubicBezTo>
                  <a:pt x="38213" y="35341"/>
                  <a:pt x="38423" y="34942"/>
                  <a:pt x="38803" y="35056"/>
                </a:cubicBezTo>
                <a:cubicBezTo>
                  <a:pt x="38594" y="35265"/>
                  <a:pt x="38175" y="35132"/>
                  <a:pt x="38118" y="35398"/>
                </a:cubicBezTo>
                <a:cubicBezTo>
                  <a:pt x="38803" y="35189"/>
                  <a:pt x="39336" y="35170"/>
                  <a:pt x="39849" y="34866"/>
                </a:cubicBezTo>
                <a:cubicBezTo>
                  <a:pt x="39678" y="34847"/>
                  <a:pt x="39069" y="35208"/>
                  <a:pt x="38860" y="35037"/>
                </a:cubicBezTo>
                <a:cubicBezTo>
                  <a:pt x="39126" y="34847"/>
                  <a:pt x="39374" y="34885"/>
                  <a:pt x="39545" y="34618"/>
                </a:cubicBezTo>
                <a:cubicBezTo>
                  <a:pt x="40058" y="34694"/>
                  <a:pt x="40230" y="34466"/>
                  <a:pt x="40724" y="34390"/>
                </a:cubicBezTo>
                <a:cubicBezTo>
                  <a:pt x="40705" y="34257"/>
                  <a:pt x="40153" y="34599"/>
                  <a:pt x="40344" y="34409"/>
                </a:cubicBezTo>
                <a:cubicBezTo>
                  <a:pt x="40743" y="34181"/>
                  <a:pt x="41085" y="34428"/>
                  <a:pt x="41314" y="34181"/>
                </a:cubicBezTo>
                <a:cubicBezTo>
                  <a:pt x="41219" y="34257"/>
                  <a:pt x="40990" y="34181"/>
                  <a:pt x="41143" y="34124"/>
                </a:cubicBezTo>
                <a:cubicBezTo>
                  <a:pt x="41219" y="34162"/>
                  <a:pt x="41903" y="34219"/>
                  <a:pt x="41428" y="34086"/>
                </a:cubicBezTo>
                <a:cubicBezTo>
                  <a:pt x="41542" y="34086"/>
                  <a:pt x="41789" y="33895"/>
                  <a:pt x="41827" y="34010"/>
                </a:cubicBezTo>
                <a:cubicBezTo>
                  <a:pt x="41789" y="34029"/>
                  <a:pt x="41713" y="34048"/>
                  <a:pt x="41713" y="34105"/>
                </a:cubicBezTo>
                <a:cubicBezTo>
                  <a:pt x="41884" y="34048"/>
                  <a:pt x="41941" y="34124"/>
                  <a:pt x="42132" y="34010"/>
                </a:cubicBezTo>
                <a:cubicBezTo>
                  <a:pt x="42113" y="33895"/>
                  <a:pt x="41922" y="34029"/>
                  <a:pt x="41884" y="33934"/>
                </a:cubicBezTo>
                <a:cubicBezTo>
                  <a:pt x="41998" y="33895"/>
                  <a:pt x="42113" y="33857"/>
                  <a:pt x="42208" y="33819"/>
                </a:cubicBezTo>
                <a:cubicBezTo>
                  <a:pt x="42246" y="33876"/>
                  <a:pt x="42246" y="33972"/>
                  <a:pt x="42341" y="33953"/>
                </a:cubicBezTo>
                <a:cubicBezTo>
                  <a:pt x="42493" y="33857"/>
                  <a:pt x="42569" y="33762"/>
                  <a:pt x="42683" y="33667"/>
                </a:cubicBezTo>
                <a:cubicBezTo>
                  <a:pt x="40971" y="33914"/>
                  <a:pt x="39469" y="34694"/>
                  <a:pt x="38004" y="34866"/>
                </a:cubicBezTo>
                <a:cubicBezTo>
                  <a:pt x="38004" y="35037"/>
                  <a:pt x="37833" y="35018"/>
                  <a:pt x="37738" y="34961"/>
                </a:cubicBezTo>
                <a:cubicBezTo>
                  <a:pt x="37852" y="35227"/>
                  <a:pt x="37529" y="34827"/>
                  <a:pt x="37643" y="35094"/>
                </a:cubicBezTo>
                <a:cubicBezTo>
                  <a:pt x="35912" y="35550"/>
                  <a:pt x="34790" y="35683"/>
                  <a:pt x="33230" y="36273"/>
                </a:cubicBezTo>
                <a:cubicBezTo>
                  <a:pt x="33249" y="36330"/>
                  <a:pt x="33363" y="36311"/>
                  <a:pt x="33268" y="36368"/>
                </a:cubicBezTo>
                <a:cubicBezTo>
                  <a:pt x="33230" y="36311"/>
                  <a:pt x="33173" y="36311"/>
                  <a:pt x="33230" y="36216"/>
                </a:cubicBezTo>
                <a:cubicBezTo>
                  <a:pt x="32907" y="36273"/>
                  <a:pt x="33040" y="36273"/>
                  <a:pt x="32849" y="36406"/>
                </a:cubicBezTo>
                <a:cubicBezTo>
                  <a:pt x="32830" y="36273"/>
                  <a:pt x="32754" y="36216"/>
                  <a:pt x="32640" y="36254"/>
                </a:cubicBezTo>
                <a:cubicBezTo>
                  <a:pt x="32431" y="36673"/>
                  <a:pt x="31651" y="36615"/>
                  <a:pt x="31100" y="36711"/>
                </a:cubicBezTo>
                <a:cubicBezTo>
                  <a:pt x="31214" y="36673"/>
                  <a:pt x="31252" y="36615"/>
                  <a:pt x="31271" y="36539"/>
                </a:cubicBezTo>
                <a:cubicBezTo>
                  <a:pt x="31061" y="36539"/>
                  <a:pt x="30795" y="36653"/>
                  <a:pt x="30529" y="36749"/>
                </a:cubicBezTo>
                <a:cubicBezTo>
                  <a:pt x="30548" y="36806"/>
                  <a:pt x="30586" y="36844"/>
                  <a:pt x="30643" y="36882"/>
                </a:cubicBezTo>
                <a:cubicBezTo>
                  <a:pt x="30034" y="37091"/>
                  <a:pt x="29711" y="37243"/>
                  <a:pt x="29007" y="37262"/>
                </a:cubicBezTo>
                <a:cubicBezTo>
                  <a:pt x="29350" y="37148"/>
                  <a:pt x="29597" y="37110"/>
                  <a:pt x="29730" y="37015"/>
                </a:cubicBezTo>
                <a:cubicBezTo>
                  <a:pt x="29369" y="36996"/>
                  <a:pt x="28760" y="37167"/>
                  <a:pt x="28570" y="37300"/>
                </a:cubicBezTo>
                <a:cubicBezTo>
                  <a:pt x="28855" y="37300"/>
                  <a:pt x="28513" y="37490"/>
                  <a:pt x="28703" y="37700"/>
                </a:cubicBezTo>
                <a:cubicBezTo>
                  <a:pt x="28475" y="37700"/>
                  <a:pt x="28265" y="37681"/>
                  <a:pt x="28075" y="37585"/>
                </a:cubicBezTo>
                <a:cubicBezTo>
                  <a:pt x="27828" y="37700"/>
                  <a:pt x="27257" y="38004"/>
                  <a:pt x="27067" y="38099"/>
                </a:cubicBezTo>
                <a:cubicBezTo>
                  <a:pt x="27162" y="38061"/>
                  <a:pt x="27105" y="37928"/>
                  <a:pt x="27029" y="37947"/>
                </a:cubicBezTo>
                <a:cubicBezTo>
                  <a:pt x="26439" y="38403"/>
                  <a:pt x="25374" y="38156"/>
                  <a:pt x="25184" y="38632"/>
                </a:cubicBezTo>
                <a:cubicBezTo>
                  <a:pt x="25431" y="38594"/>
                  <a:pt x="25488" y="38384"/>
                  <a:pt x="25603" y="38556"/>
                </a:cubicBezTo>
                <a:cubicBezTo>
                  <a:pt x="25260" y="38670"/>
                  <a:pt x="24613" y="38860"/>
                  <a:pt x="24575" y="38784"/>
                </a:cubicBezTo>
                <a:cubicBezTo>
                  <a:pt x="24728" y="38708"/>
                  <a:pt x="25089" y="38689"/>
                  <a:pt x="25089" y="38556"/>
                </a:cubicBezTo>
                <a:cubicBezTo>
                  <a:pt x="24195" y="38651"/>
                  <a:pt x="23282" y="39164"/>
                  <a:pt x="22673" y="39031"/>
                </a:cubicBezTo>
                <a:cubicBezTo>
                  <a:pt x="22426" y="39411"/>
                  <a:pt x="21513" y="39373"/>
                  <a:pt x="21114" y="39640"/>
                </a:cubicBezTo>
                <a:cubicBezTo>
                  <a:pt x="21171" y="39697"/>
                  <a:pt x="21361" y="39545"/>
                  <a:pt x="21399" y="39640"/>
                </a:cubicBezTo>
                <a:cubicBezTo>
                  <a:pt x="21304" y="39678"/>
                  <a:pt x="21190" y="39716"/>
                  <a:pt x="21076" y="39754"/>
                </a:cubicBezTo>
                <a:cubicBezTo>
                  <a:pt x="20790" y="39469"/>
                  <a:pt x="20239" y="39925"/>
                  <a:pt x="19820" y="39792"/>
                </a:cubicBezTo>
                <a:cubicBezTo>
                  <a:pt x="19953" y="39830"/>
                  <a:pt x="19934" y="39925"/>
                  <a:pt x="19744" y="39982"/>
                </a:cubicBezTo>
                <a:cubicBezTo>
                  <a:pt x="19725" y="39849"/>
                  <a:pt x="19649" y="39773"/>
                  <a:pt x="19478" y="39849"/>
                </a:cubicBezTo>
                <a:cubicBezTo>
                  <a:pt x="19364" y="39963"/>
                  <a:pt x="19611" y="39944"/>
                  <a:pt x="19478" y="40020"/>
                </a:cubicBezTo>
                <a:cubicBezTo>
                  <a:pt x="18127" y="40286"/>
                  <a:pt x="16225" y="41009"/>
                  <a:pt x="15160" y="40990"/>
                </a:cubicBezTo>
                <a:cubicBezTo>
                  <a:pt x="15046" y="41371"/>
                  <a:pt x="14475" y="40971"/>
                  <a:pt x="14532" y="41314"/>
                </a:cubicBezTo>
                <a:cubicBezTo>
                  <a:pt x="13848" y="41104"/>
                  <a:pt x="13011" y="41751"/>
                  <a:pt x="12212" y="41656"/>
                </a:cubicBezTo>
                <a:cubicBezTo>
                  <a:pt x="12250" y="41808"/>
                  <a:pt x="11984" y="41694"/>
                  <a:pt x="11698" y="41884"/>
                </a:cubicBezTo>
                <a:cubicBezTo>
                  <a:pt x="11641" y="41846"/>
                  <a:pt x="11584" y="41808"/>
                  <a:pt x="11508" y="41789"/>
                </a:cubicBezTo>
                <a:cubicBezTo>
                  <a:pt x="11242" y="41922"/>
                  <a:pt x="10538" y="41960"/>
                  <a:pt x="10024" y="42189"/>
                </a:cubicBezTo>
                <a:cubicBezTo>
                  <a:pt x="9986" y="42131"/>
                  <a:pt x="9986" y="42036"/>
                  <a:pt x="9910" y="42055"/>
                </a:cubicBezTo>
                <a:cubicBezTo>
                  <a:pt x="9777" y="42093"/>
                  <a:pt x="9701" y="42150"/>
                  <a:pt x="9682" y="42246"/>
                </a:cubicBezTo>
                <a:cubicBezTo>
                  <a:pt x="9872" y="42246"/>
                  <a:pt x="9910" y="41979"/>
                  <a:pt x="9948" y="42208"/>
                </a:cubicBezTo>
                <a:cubicBezTo>
                  <a:pt x="9283" y="42360"/>
                  <a:pt x="8902" y="42493"/>
                  <a:pt x="8179" y="42645"/>
                </a:cubicBezTo>
                <a:cubicBezTo>
                  <a:pt x="8027" y="42493"/>
                  <a:pt x="8408" y="42531"/>
                  <a:pt x="8332" y="42417"/>
                </a:cubicBezTo>
                <a:cubicBezTo>
                  <a:pt x="8027" y="42455"/>
                  <a:pt x="8179" y="42664"/>
                  <a:pt x="7913" y="42721"/>
                </a:cubicBezTo>
                <a:cubicBezTo>
                  <a:pt x="7742" y="42721"/>
                  <a:pt x="7989" y="42531"/>
                  <a:pt x="7780" y="42550"/>
                </a:cubicBezTo>
                <a:cubicBezTo>
                  <a:pt x="7704" y="42607"/>
                  <a:pt x="7419" y="42607"/>
                  <a:pt x="7476" y="42702"/>
                </a:cubicBezTo>
                <a:cubicBezTo>
                  <a:pt x="7628" y="42645"/>
                  <a:pt x="7723" y="42645"/>
                  <a:pt x="7780" y="42721"/>
                </a:cubicBezTo>
                <a:cubicBezTo>
                  <a:pt x="7362" y="42892"/>
                  <a:pt x="6810" y="42968"/>
                  <a:pt x="6449" y="42949"/>
                </a:cubicBezTo>
                <a:cubicBezTo>
                  <a:pt x="6410" y="43197"/>
                  <a:pt x="5745" y="43159"/>
                  <a:pt x="5326" y="43330"/>
                </a:cubicBezTo>
                <a:cubicBezTo>
                  <a:pt x="5269" y="43235"/>
                  <a:pt x="5383" y="43197"/>
                  <a:pt x="5402" y="43140"/>
                </a:cubicBezTo>
                <a:cubicBezTo>
                  <a:pt x="5326" y="43159"/>
                  <a:pt x="5231" y="43197"/>
                  <a:pt x="5136" y="43216"/>
                </a:cubicBezTo>
                <a:cubicBezTo>
                  <a:pt x="5174" y="43273"/>
                  <a:pt x="5307" y="43292"/>
                  <a:pt x="5193" y="43387"/>
                </a:cubicBezTo>
                <a:cubicBezTo>
                  <a:pt x="5193" y="43216"/>
                  <a:pt x="4889" y="43520"/>
                  <a:pt x="4889" y="43368"/>
                </a:cubicBezTo>
                <a:cubicBezTo>
                  <a:pt x="4946" y="43330"/>
                  <a:pt x="5022" y="43311"/>
                  <a:pt x="5003" y="43273"/>
                </a:cubicBezTo>
                <a:cubicBezTo>
                  <a:pt x="4775" y="43273"/>
                  <a:pt x="4299" y="43406"/>
                  <a:pt x="4242" y="43596"/>
                </a:cubicBezTo>
                <a:cubicBezTo>
                  <a:pt x="4147" y="43558"/>
                  <a:pt x="4071" y="43539"/>
                  <a:pt x="3976" y="43501"/>
                </a:cubicBezTo>
                <a:cubicBezTo>
                  <a:pt x="3557" y="43919"/>
                  <a:pt x="3196" y="43577"/>
                  <a:pt x="2701" y="43881"/>
                </a:cubicBezTo>
                <a:cubicBezTo>
                  <a:pt x="2663" y="43843"/>
                  <a:pt x="2606" y="43786"/>
                  <a:pt x="2530" y="43786"/>
                </a:cubicBezTo>
                <a:cubicBezTo>
                  <a:pt x="2359" y="43786"/>
                  <a:pt x="2359" y="43995"/>
                  <a:pt x="2302" y="43786"/>
                </a:cubicBezTo>
                <a:cubicBezTo>
                  <a:pt x="2663" y="43672"/>
                  <a:pt x="3196" y="43615"/>
                  <a:pt x="3519" y="43444"/>
                </a:cubicBezTo>
                <a:cubicBezTo>
                  <a:pt x="3386" y="43482"/>
                  <a:pt x="3272" y="43482"/>
                  <a:pt x="3215" y="43425"/>
                </a:cubicBezTo>
                <a:cubicBezTo>
                  <a:pt x="3405" y="43406"/>
                  <a:pt x="3633" y="43311"/>
                  <a:pt x="3786" y="43349"/>
                </a:cubicBezTo>
                <a:cubicBezTo>
                  <a:pt x="3710" y="43387"/>
                  <a:pt x="3595" y="43406"/>
                  <a:pt x="3595" y="43463"/>
                </a:cubicBezTo>
                <a:cubicBezTo>
                  <a:pt x="3767" y="43368"/>
                  <a:pt x="3786" y="43482"/>
                  <a:pt x="3938" y="43406"/>
                </a:cubicBezTo>
                <a:cubicBezTo>
                  <a:pt x="3824" y="43311"/>
                  <a:pt x="3919" y="43235"/>
                  <a:pt x="3805" y="43216"/>
                </a:cubicBezTo>
                <a:cubicBezTo>
                  <a:pt x="3519" y="43311"/>
                  <a:pt x="3139" y="43311"/>
                  <a:pt x="3025" y="43539"/>
                </a:cubicBezTo>
                <a:cubicBezTo>
                  <a:pt x="2739" y="43273"/>
                  <a:pt x="2093" y="43843"/>
                  <a:pt x="1865" y="43596"/>
                </a:cubicBezTo>
                <a:cubicBezTo>
                  <a:pt x="1941" y="43805"/>
                  <a:pt x="1769" y="43615"/>
                  <a:pt x="1712" y="43767"/>
                </a:cubicBezTo>
                <a:cubicBezTo>
                  <a:pt x="1560" y="43691"/>
                  <a:pt x="1484" y="43710"/>
                  <a:pt x="1427" y="43634"/>
                </a:cubicBezTo>
                <a:cubicBezTo>
                  <a:pt x="1294" y="43938"/>
                  <a:pt x="210" y="44091"/>
                  <a:pt x="0" y="43957"/>
                </a:cubicBezTo>
                <a:cubicBezTo>
                  <a:pt x="3424" y="43006"/>
                  <a:pt x="8198" y="42017"/>
                  <a:pt x="10861" y="41199"/>
                </a:cubicBezTo>
                <a:cubicBezTo>
                  <a:pt x="11204" y="41180"/>
                  <a:pt x="12174" y="40990"/>
                  <a:pt x="12440" y="40648"/>
                </a:cubicBezTo>
                <a:cubicBezTo>
                  <a:pt x="12288" y="40667"/>
                  <a:pt x="12288" y="40876"/>
                  <a:pt x="12231" y="40667"/>
                </a:cubicBezTo>
                <a:cubicBezTo>
                  <a:pt x="12421" y="40477"/>
                  <a:pt x="12611" y="40534"/>
                  <a:pt x="12859" y="40572"/>
                </a:cubicBezTo>
                <a:cubicBezTo>
                  <a:pt x="12821" y="40477"/>
                  <a:pt x="12859" y="40420"/>
                  <a:pt x="12935" y="40363"/>
                </a:cubicBezTo>
                <a:cubicBezTo>
                  <a:pt x="14342" y="40058"/>
                  <a:pt x="16758" y="39316"/>
                  <a:pt x="17633" y="39221"/>
                </a:cubicBezTo>
                <a:cubicBezTo>
                  <a:pt x="17785" y="39012"/>
                  <a:pt x="19002" y="38765"/>
                  <a:pt x="19953" y="38479"/>
                </a:cubicBezTo>
                <a:cubicBezTo>
                  <a:pt x="21095" y="38137"/>
                  <a:pt x="22350" y="37776"/>
                  <a:pt x="22883" y="37757"/>
                </a:cubicBezTo>
                <a:cubicBezTo>
                  <a:pt x="22236" y="37528"/>
                  <a:pt x="21171" y="38232"/>
                  <a:pt x="20182" y="38270"/>
                </a:cubicBezTo>
                <a:cubicBezTo>
                  <a:pt x="20543" y="37890"/>
                  <a:pt x="19687" y="38632"/>
                  <a:pt x="19478" y="38346"/>
                </a:cubicBezTo>
                <a:cubicBezTo>
                  <a:pt x="19002" y="38613"/>
                  <a:pt x="18184" y="38898"/>
                  <a:pt x="17652" y="38860"/>
                </a:cubicBezTo>
                <a:cubicBezTo>
                  <a:pt x="17290" y="39183"/>
                  <a:pt x="16492" y="39278"/>
                  <a:pt x="16035" y="39297"/>
                </a:cubicBezTo>
                <a:cubicBezTo>
                  <a:pt x="16073" y="39354"/>
                  <a:pt x="16187" y="39373"/>
                  <a:pt x="16092" y="39450"/>
                </a:cubicBezTo>
                <a:cubicBezTo>
                  <a:pt x="15940" y="39373"/>
                  <a:pt x="15902" y="39431"/>
                  <a:pt x="15750" y="39526"/>
                </a:cubicBezTo>
                <a:cubicBezTo>
                  <a:pt x="15693" y="39450"/>
                  <a:pt x="15788" y="39354"/>
                  <a:pt x="15693" y="39373"/>
                </a:cubicBezTo>
                <a:cubicBezTo>
                  <a:pt x="14038" y="39849"/>
                  <a:pt x="11888" y="40286"/>
                  <a:pt x="10234" y="40895"/>
                </a:cubicBezTo>
                <a:cubicBezTo>
                  <a:pt x="10386" y="40800"/>
                  <a:pt x="9891" y="40895"/>
                  <a:pt x="9796" y="40933"/>
                </a:cubicBezTo>
                <a:cubicBezTo>
                  <a:pt x="8598" y="41276"/>
                  <a:pt x="6620" y="41846"/>
                  <a:pt x="5364" y="42170"/>
                </a:cubicBezTo>
                <a:cubicBezTo>
                  <a:pt x="5136" y="42227"/>
                  <a:pt x="4794" y="42360"/>
                  <a:pt x="4642" y="42246"/>
                </a:cubicBezTo>
                <a:cubicBezTo>
                  <a:pt x="4851" y="42341"/>
                  <a:pt x="5022" y="42036"/>
                  <a:pt x="5231" y="41979"/>
                </a:cubicBezTo>
                <a:cubicBezTo>
                  <a:pt x="5612" y="42074"/>
                  <a:pt x="6315" y="41808"/>
                  <a:pt x="6563" y="41580"/>
                </a:cubicBezTo>
                <a:cubicBezTo>
                  <a:pt x="6734" y="41485"/>
                  <a:pt x="6734" y="41637"/>
                  <a:pt x="6867" y="41599"/>
                </a:cubicBezTo>
                <a:cubicBezTo>
                  <a:pt x="8465" y="41009"/>
                  <a:pt x="10101" y="40610"/>
                  <a:pt x="11774" y="40191"/>
                </a:cubicBezTo>
                <a:cubicBezTo>
                  <a:pt x="12174" y="40096"/>
                  <a:pt x="12554" y="39906"/>
                  <a:pt x="12954" y="39792"/>
                </a:cubicBezTo>
                <a:cubicBezTo>
                  <a:pt x="15369" y="39088"/>
                  <a:pt x="17652" y="38632"/>
                  <a:pt x="20010" y="37757"/>
                </a:cubicBezTo>
                <a:cubicBezTo>
                  <a:pt x="20029" y="37909"/>
                  <a:pt x="20277" y="37719"/>
                  <a:pt x="20334" y="37833"/>
                </a:cubicBezTo>
                <a:cubicBezTo>
                  <a:pt x="19782" y="38080"/>
                  <a:pt x="19154" y="38061"/>
                  <a:pt x="18736" y="38365"/>
                </a:cubicBezTo>
                <a:cubicBezTo>
                  <a:pt x="20543" y="37985"/>
                  <a:pt x="22692" y="37262"/>
                  <a:pt x="24537" y="36787"/>
                </a:cubicBezTo>
                <a:cubicBezTo>
                  <a:pt x="26934" y="36159"/>
                  <a:pt x="30719" y="35056"/>
                  <a:pt x="33078" y="34542"/>
                </a:cubicBezTo>
                <a:cubicBezTo>
                  <a:pt x="33439" y="34371"/>
                  <a:pt x="33629" y="34257"/>
                  <a:pt x="33896" y="34371"/>
                </a:cubicBezTo>
                <a:cubicBezTo>
                  <a:pt x="33953" y="34295"/>
                  <a:pt x="33858" y="34162"/>
                  <a:pt x="34048" y="34143"/>
                </a:cubicBezTo>
                <a:cubicBezTo>
                  <a:pt x="34162" y="34295"/>
                  <a:pt x="34714" y="34067"/>
                  <a:pt x="34809" y="33991"/>
                </a:cubicBezTo>
                <a:cubicBezTo>
                  <a:pt x="34866" y="34105"/>
                  <a:pt x="34866" y="34200"/>
                  <a:pt x="34828" y="34276"/>
                </a:cubicBezTo>
                <a:cubicBezTo>
                  <a:pt x="34580" y="34333"/>
                  <a:pt x="34580" y="34371"/>
                  <a:pt x="34390" y="34257"/>
                </a:cubicBezTo>
                <a:cubicBezTo>
                  <a:pt x="34352" y="34447"/>
                  <a:pt x="34124" y="34447"/>
                  <a:pt x="34105" y="34295"/>
                </a:cubicBezTo>
                <a:cubicBezTo>
                  <a:pt x="33896" y="34485"/>
                  <a:pt x="33801" y="34371"/>
                  <a:pt x="33553" y="34428"/>
                </a:cubicBezTo>
                <a:cubicBezTo>
                  <a:pt x="33553" y="34504"/>
                  <a:pt x="33610" y="34580"/>
                  <a:pt x="33534" y="34618"/>
                </a:cubicBezTo>
                <a:cubicBezTo>
                  <a:pt x="33401" y="34352"/>
                  <a:pt x="33116" y="34694"/>
                  <a:pt x="32945" y="34808"/>
                </a:cubicBezTo>
                <a:cubicBezTo>
                  <a:pt x="32983" y="34618"/>
                  <a:pt x="32888" y="34580"/>
                  <a:pt x="32602" y="34694"/>
                </a:cubicBezTo>
                <a:cubicBezTo>
                  <a:pt x="32773" y="34847"/>
                  <a:pt x="32659" y="34866"/>
                  <a:pt x="32564" y="34999"/>
                </a:cubicBezTo>
                <a:cubicBezTo>
                  <a:pt x="33249" y="34904"/>
                  <a:pt x="33839" y="34599"/>
                  <a:pt x="34181" y="34732"/>
                </a:cubicBezTo>
                <a:cubicBezTo>
                  <a:pt x="34276" y="34694"/>
                  <a:pt x="34162" y="34580"/>
                  <a:pt x="34257" y="34542"/>
                </a:cubicBezTo>
                <a:cubicBezTo>
                  <a:pt x="35912" y="34124"/>
                  <a:pt x="36444" y="33953"/>
                  <a:pt x="37795" y="33439"/>
                </a:cubicBezTo>
                <a:cubicBezTo>
                  <a:pt x="37852" y="33496"/>
                  <a:pt x="37928" y="33534"/>
                  <a:pt x="38042" y="33534"/>
                </a:cubicBezTo>
                <a:cubicBezTo>
                  <a:pt x="38080" y="33249"/>
                  <a:pt x="38841" y="33306"/>
                  <a:pt x="39050" y="33059"/>
                </a:cubicBezTo>
                <a:cubicBezTo>
                  <a:pt x="38955" y="33021"/>
                  <a:pt x="38803" y="33078"/>
                  <a:pt x="38651" y="33154"/>
                </a:cubicBezTo>
                <a:cubicBezTo>
                  <a:pt x="38689" y="32963"/>
                  <a:pt x="38385" y="32944"/>
                  <a:pt x="38537" y="32830"/>
                </a:cubicBezTo>
                <a:cubicBezTo>
                  <a:pt x="38632" y="32944"/>
                  <a:pt x="39221" y="32507"/>
                  <a:pt x="39374" y="32716"/>
                </a:cubicBezTo>
                <a:cubicBezTo>
                  <a:pt x="39221" y="32735"/>
                  <a:pt x="38746" y="32811"/>
                  <a:pt x="38651" y="32963"/>
                </a:cubicBezTo>
                <a:cubicBezTo>
                  <a:pt x="38917" y="32887"/>
                  <a:pt x="38993" y="32925"/>
                  <a:pt x="39202" y="33059"/>
                </a:cubicBezTo>
                <a:cubicBezTo>
                  <a:pt x="39450" y="33021"/>
                  <a:pt x="39526" y="32906"/>
                  <a:pt x="39355" y="32849"/>
                </a:cubicBezTo>
                <a:cubicBezTo>
                  <a:pt x="39678" y="32697"/>
                  <a:pt x="39412" y="33021"/>
                  <a:pt x="39659" y="32906"/>
                </a:cubicBezTo>
                <a:cubicBezTo>
                  <a:pt x="39735" y="32868"/>
                  <a:pt x="39716" y="32792"/>
                  <a:pt x="39678" y="32735"/>
                </a:cubicBezTo>
                <a:cubicBezTo>
                  <a:pt x="39868" y="32678"/>
                  <a:pt x="39982" y="32735"/>
                  <a:pt x="40172" y="32678"/>
                </a:cubicBezTo>
                <a:cubicBezTo>
                  <a:pt x="40134" y="32583"/>
                  <a:pt x="40134" y="32507"/>
                  <a:pt x="40172" y="32450"/>
                </a:cubicBezTo>
                <a:cubicBezTo>
                  <a:pt x="40077" y="32583"/>
                  <a:pt x="40001" y="32507"/>
                  <a:pt x="39849" y="32564"/>
                </a:cubicBezTo>
                <a:cubicBezTo>
                  <a:pt x="39202" y="32735"/>
                  <a:pt x="40039" y="32412"/>
                  <a:pt x="40287" y="32355"/>
                </a:cubicBezTo>
                <a:cubicBezTo>
                  <a:pt x="40344" y="32431"/>
                  <a:pt x="40230" y="32507"/>
                  <a:pt x="40344" y="32507"/>
                </a:cubicBezTo>
                <a:cubicBezTo>
                  <a:pt x="40572" y="32469"/>
                  <a:pt x="40401" y="32355"/>
                  <a:pt x="40344" y="32317"/>
                </a:cubicBezTo>
                <a:cubicBezTo>
                  <a:pt x="42113" y="31860"/>
                  <a:pt x="43767" y="31214"/>
                  <a:pt x="45194" y="30947"/>
                </a:cubicBezTo>
                <a:cubicBezTo>
                  <a:pt x="45118" y="30966"/>
                  <a:pt x="45137" y="31061"/>
                  <a:pt x="45232" y="31042"/>
                </a:cubicBezTo>
                <a:cubicBezTo>
                  <a:pt x="45308" y="31004"/>
                  <a:pt x="45270" y="30909"/>
                  <a:pt x="45308" y="30852"/>
                </a:cubicBezTo>
                <a:cubicBezTo>
                  <a:pt x="49264" y="29578"/>
                  <a:pt x="52156" y="28950"/>
                  <a:pt x="55560" y="27619"/>
                </a:cubicBezTo>
                <a:cubicBezTo>
                  <a:pt x="55408" y="27676"/>
                  <a:pt x="55275" y="27676"/>
                  <a:pt x="55199" y="27619"/>
                </a:cubicBezTo>
                <a:cubicBezTo>
                  <a:pt x="56226" y="27295"/>
                  <a:pt x="57253" y="26896"/>
                  <a:pt x="58166" y="26839"/>
                </a:cubicBezTo>
                <a:cubicBezTo>
                  <a:pt x="57748" y="26915"/>
                  <a:pt x="56949" y="27124"/>
                  <a:pt x="56587" y="27371"/>
                </a:cubicBezTo>
                <a:cubicBezTo>
                  <a:pt x="56987" y="27295"/>
                  <a:pt x="57843" y="26991"/>
                  <a:pt x="58604" y="26801"/>
                </a:cubicBezTo>
                <a:cubicBezTo>
                  <a:pt x="58547" y="26420"/>
                  <a:pt x="59422" y="26496"/>
                  <a:pt x="59612" y="26287"/>
                </a:cubicBezTo>
                <a:cubicBezTo>
                  <a:pt x="59650" y="26591"/>
                  <a:pt x="58889" y="26363"/>
                  <a:pt x="58927" y="26687"/>
                </a:cubicBezTo>
                <a:cubicBezTo>
                  <a:pt x="61171" y="26097"/>
                  <a:pt x="63321" y="25374"/>
                  <a:pt x="65489" y="24708"/>
                </a:cubicBezTo>
                <a:cubicBezTo>
                  <a:pt x="71100" y="23016"/>
                  <a:pt x="76350" y="21323"/>
                  <a:pt x="82380" y="19307"/>
                </a:cubicBezTo>
                <a:cubicBezTo>
                  <a:pt x="82703" y="19211"/>
                  <a:pt x="82969" y="19211"/>
                  <a:pt x="83083" y="19002"/>
                </a:cubicBezTo>
                <a:cubicBezTo>
                  <a:pt x="83350" y="19040"/>
                  <a:pt x="83768" y="18812"/>
                  <a:pt x="84092" y="18717"/>
                </a:cubicBezTo>
                <a:cubicBezTo>
                  <a:pt x="84016" y="18888"/>
                  <a:pt x="84472" y="18603"/>
                  <a:pt x="84624" y="18774"/>
                </a:cubicBezTo>
                <a:cubicBezTo>
                  <a:pt x="84605" y="18336"/>
                  <a:pt x="85309" y="18622"/>
                  <a:pt x="85347" y="18298"/>
                </a:cubicBezTo>
                <a:cubicBezTo>
                  <a:pt x="85385" y="18546"/>
                  <a:pt x="85956" y="17880"/>
                  <a:pt x="85727" y="18279"/>
                </a:cubicBezTo>
                <a:cubicBezTo>
                  <a:pt x="86089" y="17956"/>
                  <a:pt x="86907" y="17842"/>
                  <a:pt x="87458" y="17747"/>
                </a:cubicBezTo>
                <a:cubicBezTo>
                  <a:pt x="88390" y="17557"/>
                  <a:pt x="89265" y="17024"/>
                  <a:pt x="89836" y="16929"/>
                </a:cubicBezTo>
                <a:cubicBezTo>
                  <a:pt x="89779" y="16948"/>
                  <a:pt x="89703" y="16967"/>
                  <a:pt x="89722" y="17024"/>
                </a:cubicBezTo>
                <a:cubicBezTo>
                  <a:pt x="90711" y="16777"/>
                  <a:pt x="91300" y="16491"/>
                  <a:pt x="92004" y="16168"/>
                </a:cubicBezTo>
                <a:cubicBezTo>
                  <a:pt x="92480" y="16206"/>
                  <a:pt x="93925" y="15712"/>
                  <a:pt x="94192" y="15426"/>
                </a:cubicBezTo>
                <a:cubicBezTo>
                  <a:pt x="94363" y="15617"/>
                  <a:pt x="94591" y="15350"/>
                  <a:pt x="94724" y="15464"/>
                </a:cubicBezTo>
                <a:cubicBezTo>
                  <a:pt x="94800" y="15236"/>
                  <a:pt x="95523" y="15388"/>
                  <a:pt x="95523" y="15027"/>
                </a:cubicBezTo>
                <a:cubicBezTo>
                  <a:pt x="95580" y="15065"/>
                  <a:pt x="95637" y="15122"/>
                  <a:pt x="95713" y="15122"/>
                </a:cubicBezTo>
                <a:cubicBezTo>
                  <a:pt x="96227" y="14818"/>
                  <a:pt x="97387" y="14780"/>
                  <a:pt x="97653" y="14342"/>
                </a:cubicBezTo>
                <a:cubicBezTo>
                  <a:pt x="97691" y="14456"/>
                  <a:pt x="97768" y="14494"/>
                  <a:pt x="97920" y="14437"/>
                </a:cubicBezTo>
                <a:cubicBezTo>
                  <a:pt x="98452" y="14152"/>
                  <a:pt x="99308" y="14000"/>
                  <a:pt x="99841" y="13829"/>
                </a:cubicBezTo>
                <a:cubicBezTo>
                  <a:pt x="99746" y="13829"/>
                  <a:pt x="99765" y="13638"/>
                  <a:pt x="99651" y="13657"/>
                </a:cubicBezTo>
                <a:cubicBezTo>
                  <a:pt x="98719" y="13829"/>
                  <a:pt x="97463" y="14494"/>
                  <a:pt x="96645" y="14399"/>
                </a:cubicBezTo>
                <a:cubicBezTo>
                  <a:pt x="96664" y="14475"/>
                  <a:pt x="96721" y="14513"/>
                  <a:pt x="96759" y="14532"/>
                </a:cubicBezTo>
                <a:cubicBezTo>
                  <a:pt x="96531" y="14627"/>
                  <a:pt x="96474" y="14475"/>
                  <a:pt x="96246" y="14551"/>
                </a:cubicBezTo>
                <a:cubicBezTo>
                  <a:pt x="96265" y="14875"/>
                  <a:pt x="95865" y="14646"/>
                  <a:pt x="95789" y="14932"/>
                </a:cubicBezTo>
                <a:cubicBezTo>
                  <a:pt x="95751" y="14856"/>
                  <a:pt x="95751" y="14742"/>
                  <a:pt x="95656" y="14742"/>
                </a:cubicBezTo>
                <a:cubicBezTo>
                  <a:pt x="95580" y="14989"/>
                  <a:pt x="95523" y="14761"/>
                  <a:pt x="95257" y="14875"/>
                </a:cubicBezTo>
                <a:cubicBezTo>
                  <a:pt x="95333" y="14951"/>
                  <a:pt x="95200" y="15160"/>
                  <a:pt x="95162" y="15027"/>
                </a:cubicBezTo>
                <a:cubicBezTo>
                  <a:pt x="95219" y="15008"/>
                  <a:pt x="95219" y="14970"/>
                  <a:pt x="95200" y="14913"/>
                </a:cubicBezTo>
                <a:cubicBezTo>
                  <a:pt x="95010" y="14932"/>
                  <a:pt x="95105" y="15046"/>
                  <a:pt x="94972" y="15103"/>
                </a:cubicBezTo>
                <a:cubicBezTo>
                  <a:pt x="94933" y="15046"/>
                  <a:pt x="94933" y="14951"/>
                  <a:pt x="94857" y="14970"/>
                </a:cubicBezTo>
                <a:cubicBezTo>
                  <a:pt x="95010" y="15160"/>
                  <a:pt x="94363" y="15331"/>
                  <a:pt x="94667" y="15084"/>
                </a:cubicBezTo>
                <a:cubicBezTo>
                  <a:pt x="94211" y="15198"/>
                  <a:pt x="93849" y="15464"/>
                  <a:pt x="93526" y="15655"/>
                </a:cubicBezTo>
                <a:cubicBezTo>
                  <a:pt x="93602" y="15617"/>
                  <a:pt x="93621" y="15559"/>
                  <a:pt x="93621" y="15502"/>
                </a:cubicBezTo>
                <a:cubicBezTo>
                  <a:pt x="93336" y="15521"/>
                  <a:pt x="92803" y="15826"/>
                  <a:pt x="92461" y="15731"/>
                </a:cubicBezTo>
                <a:cubicBezTo>
                  <a:pt x="92004" y="16035"/>
                  <a:pt x="91320" y="16149"/>
                  <a:pt x="90597" y="16320"/>
                </a:cubicBezTo>
                <a:cubicBezTo>
                  <a:pt x="90597" y="16377"/>
                  <a:pt x="90654" y="16453"/>
                  <a:pt x="90578" y="16491"/>
                </a:cubicBezTo>
                <a:cubicBezTo>
                  <a:pt x="90368" y="16206"/>
                  <a:pt x="89646" y="16834"/>
                  <a:pt x="89494" y="16568"/>
                </a:cubicBezTo>
                <a:cubicBezTo>
                  <a:pt x="88828" y="16910"/>
                  <a:pt x="87687" y="17233"/>
                  <a:pt x="86697" y="17652"/>
                </a:cubicBezTo>
                <a:cubicBezTo>
                  <a:pt x="86735" y="17652"/>
                  <a:pt x="86755" y="17595"/>
                  <a:pt x="86678" y="17595"/>
                </a:cubicBezTo>
                <a:cubicBezTo>
                  <a:pt x="86222" y="17956"/>
                  <a:pt x="85632" y="17994"/>
                  <a:pt x="85024" y="18165"/>
                </a:cubicBezTo>
                <a:cubicBezTo>
                  <a:pt x="84206" y="18432"/>
                  <a:pt x="83654" y="18698"/>
                  <a:pt x="82931" y="18945"/>
                </a:cubicBezTo>
                <a:cubicBezTo>
                  <a:pt x="82589" y="19059"/>
                  <a:pt x="81866" y="19307"/>
                  <a:pt x="81524" y="19383"/>
                </a:cubicBezTo>
                <a:cubicBezTo>
                  <a:pt x="80173" y="19649"/>
                  <a:pt x="78728" y="20353"/>
                  <a:pt x="77529" y="20410"/>
                </a:cubicBezTo>
                <a:cubicBezTo>
                  <a:pt x="77244" y="20733"/>
                  <a:pt x="77168" y="20581"/>
                  <a:pt x="76902" y="20505"/>
                </a:cubicBezTo>
                <a:cubicBezTo>
                  <a:pt x="76921" y="20581"/>
                  <a:pt x="76940" y="20638"/>
                  <a:pt x="76978" y="20714"/>
                </a:cubicBezTo>
                <a:cubicBezTo>
                  <a:pt x="76864" y="20714"/>
                  <a:pt x="76654" y="20885"/>
                  <a:pt x="76616" y="20771"/>
                </a:cubicBezTo>
                <a:cubicBezTo>
                  <a:pt x="76864" y="20733"/>
                  <a:pt x="76654" y="20619"/>
                  <a:pt x="76578" y="20619"/>
                </a:cubicBezTo>
                <a:cubicBezTo>
                  <a:pt x="76350" y="20714"/>
                  <a:pt x="76293" y="20866"/>
                  <a:pt x="76502" y="20866"/>
                </a:cubicBezTo>
                <a:cubicBezTo>
                  <a:pt x="76065" y="20809"/>
                  <a:pt x="75513" y="21037"/>
                  <a:pt x="75190" y="21094"/>
                </a:cubicBezTo>
                <a:cubicBezTo>
                  <a:pt x="75932" y="20657"/>
                  <a:pt x="77149" y="20524"/>
                  <a:pt x="77149" y="20143"/>
                </a:cubicBezTo>
                <a:cubicBezTo>
                  <a:pt x="77168" y="20201"/>
                  <a:pt x="77149" y="20258"/>
                  <a:pt x="77130" y="20315"/>
                </a:cubicBezTo>
                <a:cubicBezTo>
                  <a:pt x="77301" y="20239"/>
                  <a:pt x="77358" y="20315"/>
                  <a:pt x="77491" y="20296"/>
                </a:cubicBezTo>
                <a:cubicBezTo>
                  <a:pt x="78233" y="19763"/>
                  <a:pt x="80934" y="19364"/>
                  <a:pt x="82151" y="18584"/>
                </a:cubicBezTo>
                <a:cubicBezTo>
                  <a:pt x="81543" y="18812"/>
                  <a:pt x="81448" y="18736"/>
                  <a:pt x="80953" y="19002"/>
                </a:cubicBezTo>
                <a:cubicBezTo>
                  <a:pt x="82132" y="18394"/>
                  <a:pt x="83730" y="17880"/>
                  <a:pt x="84929" y="17633"/>
                </a:cubicBezTo>
                <a:cubicBezTo>
                  <a:pt x="84624" y="17690"/>
                  <a:pt x="84662" y="17842"/>
                  <a:pt x="84605" y="17975"/>
                </a:cubicBezTo>
                <a:cubicBezTo>
                  <a:pt x="85575" y="17652"/>
                  <a:pt x="85556" y="17614"/>
                  <a:pt x="86108" y="17462"/>
                </a:cubicBezTo>
                <a:cubicBezTo>
                  <a:pt x="86127" y="17233"/>
                  <a:pt x="85842" y="17462"/>
                  <a:pt x="85822" y="17271"/>
                </a:cubicBezTo>
                <a:cubicBezTo>
                  <a:pt x="85880" y="17252"/>
                  <a:pt x="85918" y="17233"/>
                  <a:pt x="85956" y="17214"/>
                </a:cubicBezTo>
                <a:cubicBezTo>
                  <a:pt x="85956" y="17195"/>
                  <a:pt x="85956" y="17157"/>
                  <a:pt x="86013" y="17138"/>
                </a:cubicBezTo>
                <a:cubicBezTo>
                  <a:pt x="86184" y="17176"/>
                  <a:pt x="86108" y="17576"/>
                  <a:pt x="86393" y="17423"/>
                </a:cubicBezTo>
                <a:cubicBezTo>
                  <a:pt x="86374" y="17233"/>
                  <a:pt x="86241" y="17252"/>
                  <a:pt x="86165" y="17157"/>
                </a:cubicBezTo>
                <a:cubicBezTo>
                  <a:pt x="86640" y="16948"/>
                  <a:pt x="86926" y="17005"/>
                  <a:pt x="87097" y="16891"/>
                </a:cubicBezTo>
                <a:cubicBezTo>
                  <a:pt x="87078" y="17024"/>
                  <a:pt x="86850" y="17100"/>
                  <a:pt x="86774" y="17233"/>
                </a:cubicBezTo>
                <a:cubicBezTo>
                  <a:pt x="87002" y="17233"/>
                  <a:pt x="87287" y="17138"/>
                  <a:pt x="87344" y="16967"/>
                </a:cubicBezTo>
                <a:cubicBezTo>
                  <a:pt x="87629" y="17138"/>
                  <a:pt x="88619" y="16739"/>
                  <a:pt x="88961" y="16472"/>
                </a:cubicBezTo>
                <a:cubicBezTo>
                  <a:pt x="88733" y="16415"/>
                  <a:pt x="88619" y="16625"/>
                  <a:pt x="88352" y="16682"/>
                </a:cubicBezTo>
                <a:cubicBezTo>
                  <a:pt x="88638" y="16415"/>
                  <a:pt x="89379" y="16092"/>
                  <a:pt x="89817" y="16187"/>
                </a:cubicBezTo>
                <a:cubicBezTo>
                  <a:pt x="89703" y="16282"/>
                  <a:pt x="89132" y="16206"/>
                  <a:pt x="89056" y="16568"/>
                </a:cubicBezTo>
                <a:cubicBezTo>
                  <a:pt x="90026" y="16206"/>
                  <a:pt x="90559" y="16054"/>
                  <a:pt x="91262" y="15864"/>
                </a:cubicBezTo>
                <a:cubicBezTo>
                  <a:pt x="91224" y="15788"/>
                  <a:pt x="91186" y="15769"/>
                  <a:pt x="91129" y="15731"/>
                </a:cubicBezTo>
                <a:cubicBezTo>
                  <a:pt x="91700" y="15502"/>
                  <a:pt x="91985" y="15350"/>
                  <a:pt x="92290" y="15217"/>
                </a:cubicBezTo>
                <a:cubicBezTo>
                  <a:pt x="92385" y="15712"/>
                  <a:pt x="91472" y="15369"/>
                  <a:pt x="91320" y="15845"/>
                </a:cubicBezTo>
                <a:cubicBezTo>
                  <a:pt x="91890" y="15578"/>
                  <a:pt x="92518" y="15597"/>
                  <a:pt x="92746" y="15236"/>
                </a:cubicBezTo>
                <a:cubicBezTo>
                  <a:pt x="92575" y="15312"/>
                  <a:pt x="92423" y="15350"/>
                  <a:pt x="92366" y="15255"/>
                </a:cubicBezTo>
                <a:cubicBezTo>
                  <a:pt x="93450" y="14894"/>
                  <a:pt x="93830" y="14856"/>
                  <a:pt x="94686" y="14456"/>
                </a:cubicBezTo>
                <a:cubicBezTo>
                  <a:pt x="94838" y="14856"/>
                  <a:pt x="94135" y="14684"/>
                  <a:pt x="94020" y="14913"/>
                </a:cubicBezTo>
                <a:cubicBezTo>
                  <a:pt x="94838" y="14799"/>
                  <a:pt x="96170" y="14361"/>
                  <a:pt x="96683" y="14057"/>
                </a:cubicBezTo>
                <a:cubicBezTo>
                  <a:pt x="96512" y="14057"/>
                  <a:pt x="96360" y="14038"/>
                  <a:pt x="96227" y="13981"/>
                </a:cubicBezTo>
                <a:cubicBezTo>
                  <a:pt x="96493" y="13829"/>
                  <a:pt x="96645" y="14114"/>
                  <a:pt x="96550" y="13867"/>
                </a:cubicBezTo>
                <a:cubicBezTo>
                  <a:pt x="96740" y="13752"/>
                  <a:pt x="96702" y="14000"/>
                  <a:pt x="96874" y="13943"/>
                </a:cubicBezTo>
                <a:cubicBezTo>
                  <a:pt x="96874" y="13771"/>
                  <a:pt x="97159" y="13600"/>
                  <a:pt x="97311" y="13733"/>
                </a:cubicBezTo>
                <a:cubicBezTo>
                  <a:pt x="97140" y="13867"/>
                  <a:pt x="97045" y="13752"/>
                  <a:pt x="97007" y="13943"/>
                </a:cubicBezTo>
                <a:cubicBezTo>
                  <a:pt x="97254" y="13829"/>
                  <a:pt x="97311" y="13962"/>
                  <a:pt x="97520" y="13886"/>
                </a:cubicBezTo>
                <a:cubicBezTo>
                  <a:pt x="97806" y="13353"/>
                  <a:pt x="99004" y="13429"/>
                  <a:pt x="99632" y="12992"/>
                </a:cubicBezTo>
                <a:cubicBezTo>
                  <a:pt x="100278" y="13106"/>
                  <a:pt x="101058" y="12383"/>
                  <a:pt x="101876" y="12212"/>
                </a:cubicBezTo>
                <a:cubicBezTo>
                  <a:pt x="103683" y="11831"/>
                  <a:pt x="105642" y="11071"/>
                  <a:pt x="107297" y="10576"/>
                </a:cubicBezTo>
                <a:cubicBezTo>
                  <a:pt x="107658" y="10595"/>
                  <a:pt x="108914" y="9986"/>
                  <a:pt x="109484" y="10062"/>
                </a:cubicBezTo>
                <a:cubicBezTo>
                  <a:pt x="110987" y="9397"/>
                  <a:pt x="112718" y="8845"/>
                  <a:pt x="114278" y="8522"/>
                </a:cubicBezTo>
                <a:cubicBezTo>
                  <a:pt x="116275" y="7533"/>
                  <a:pt x="117835" y="7342"/>
                  <a:pt x="119756" y="6639"/>
                </a:cubicBezTo>
                <a:cubicBezTo>
                  <a:pt x="119832" y="6791"/>
                  <a:pt x="119661" y="6905"/>
                  <a:pt x="119908" y="6886"/>
                </a:cubicBezTo>
                <a:cubicBezTo>
                  <a:pt x="119946" y="6696"/>
                  <a:pt x="119794" y="6715"/>
                  <a:pt x="119870" y="6544"/>
                </a:cubicBezTo>
                <a:cubicBezTo>
                  <a:pt x="120536" y="6448"/>
                  <a:pt x="121372" y="5954"/>
                  <a:pt x="121905" y="6011"/>
                </a:cubicBezTo>
                <a:cubicBezTo>
                  <a:pt x="121981" y="5516"/>
                  <a:pt x="122742" y="5726"/>
                  <a:pt x="123275" y="5497"/>
                </a:cubicBezTo>
                <a:cubicBezTo>
                  <a:pt x="123807" y="5250"/>
                  <a:pt x="124530" y="4965"/>
                  <a:pt x="125043" y="4661"/>
                </a:cubicBezTo>
                <a:cubicBezTo>
                  <a:pt x="127193" y="3919"/>
                  <a:pt x="130978" y="2816"/>
                  <a:pt x="133260" y="1941"/>
                </a:cubicBezTo>
                <a:cubicBezTo>
                  <a:pt x="132290" y="2074"/>
                  <a:pt x="130826" y="2663"/>
                  <a:pt x="130217" y="2701"/>
                </a:cubicBezTo>
                <a:cubicBezTo>
                  <a:pt x="129019" y="3196"/>
                  <a:pt x="126793" y="3748"/>
                  <a:pt x="125405" y="4413"/>
                </a:cubicBezTo>
                <a:cubicBezTo>
                  <a:pt x="124796" y="4185"/>
                  <a:pt x="124321" y="4965"/>
                  <a:pt x="123693" y="4832"/>
                </a:cubicBezTo>
                <a:cubicBezTo>
                  <a:pt x="123313" y="4946"/>
                  <a:pt x="122571" y="5555"/>
                  <a:pt x="122057" y="5402"/>
                </a:cubicBezTo>
                <a:cubicBezTo>
                  <a:pt x="121715" y="5840"/>
                  <a:pt x="120688" y="5764"/>
                  <a:pt x="120250" y="6182"/>
                </a:cubicBezTo>
                <a:cubicBezTo>
                  <a:pt x="119927" y="6068"/>
                  <a:pt x="119680" y="6506"/>
                  <a:pt x="119147" y="6391"/>
                </a:cubicBezTo>
                <a:cubicBezTo>
                  <a:pt x="119166" y="6448"/>
                  <a:pt x="119185" y="6487"/>
                  <a:pt x="119204" y="6544"/>
                </a:cubicBezTo>
                <a:cubicBezTo>
                  <a:pt x="118767" y="6639"/>
                  <a:pt x="118614" y="6639"/>
                  <a:pt x="118481" y="6620"/>
                </a:cubicBezTo>
                <a:cubicBezTo>
                  <a:pt x="118348" y="6677"/>
                  <a:pt x="118443" y="6468"/>
                  <a:pt x="118500" y="6448"/>
                </a:cubicBezTo>
                <a:cubicBezTo>
                  <a:pt x="119090" y="6391"/>
                  <a:pt x="119432" y="6011"/>
                  <a:pt x="120003" y="6106"/>
                </a:cubicBezTo>
                <a:cubicBezTo>
                  <a:pt x="119946" y="5840"/>
                  <a:pt x="120212" y="6049"/>
                  <a:pt x="120326" y="5992"/>
                </a:cubicBezTo>
                <a:cubicBezTo>
                  <a:pt x="120288" y="5840"/>
                  <a:pt x="120402" y="5840"/>
                  <a:pt x="120269" y="5783"/>
                </a:cubicBezTo>
                <a:cubicBezTo>
                  <a:pt x="120478" y="5783"/>
                  <a:pt x="120574" y="5593"/>
                  <a:pt x="120764" y="5726"/>
                </a:cubicBezTo>
                <a:cubicBezTo>
                  <a:pt x="121239" y="5364"/>
                  <a:pt x="122095" y="5003"/>
                  <a:pt x="122476" y="5136"/>
                </a:cubicBezTo>
                <a:cubicBezTo>
                  <a:pt x="122514" y="4870"/>
                  <a:pt x="123027" y="4965"/>
                  <a:pt x="122894" y="4813"/>
                </a:cubicBezTo>
                <a:cubicBezTo>
                  <a:pt x="123370" y="4794"/>
                  <a:pt x="123503" y="4489"/>
                  <a:pt x="124035" y="4489"/>
                </a:cubicBezTo>
                <a:cubicBezTo>
                  <a:pt x="124016" y="4413"/>
                  <a:pt x="123959" y="4337"/>
                  <a:pt x="124035" y="4299"/>
                </a:cubicBezTo>
                <a:cubicBezTo>
                  <a:pt x="124283" y="4337"/>
                  <a:pt x="124568" y="4261"/>
                  <a:pt x="124701" y="4090"/>
                </a:cubicBezTo>
                <a:cubicBezTo>
                  <a:pt x="124872" y="4261"/>
                  <a:pt x="124948" y="4090"/>
                  <a:pt x="125158" y="4147"/>
                </a:cubicBezTo>
                <a:cubicBezTo>
                  <a:pt x="125139" y="4052"/>
                  <a:pt x="125101" y="3995"/>
                  <a:pt x="125024" y="3976"/>
                </a:cubicBezTo>
                <a:cubicBezTo>
                  <a:pt x="125234" y="3995"/>
                  <a:pt x="125557" y="3805"/>
                  <a:pt x="125310" y="3690"/>
                </a:cubicBezTo>
                <a:cubicBezTo>
                  <a:pt x="125538" y="3576"/>
                  <a:pt x="125443" y="3919"/>
                  <a:pt x="125633" y="3805"/>
                </a:cubicBezTo>
                <a:cubicBezTo>
                  <a:pt x="126641" y="3253"/>
                  <a:pt x="127554" y="3215"/>
                  <a:pt x="128220" y="2758"/>
                </a:cubicBezTo>
                <a:cubicBezTo>
                  <a:pt x="128981" y="2720"/>
                  <a:pt x="129818" y="2093"/>
                  <a:pt x="130750" y="2112"/>
                </a:cubicBezTo>
                <a:cubicBezTo>
                  <a:pt x="131986" y="1351"/>
                  <a:pt x="134154" y="1104"/>
                  <a:pt x="135771" y="628"/>
                </a:cubicBezTo>
                <a:cubicBezTo>
                  <a:pt x="135714" y="552"/>
                  <a:pt x="135600" y="609"/>
                  <a:pt x="135524" y="590"/>
                </a:cubicBezTo>
                <a:cubicBezTo>
                  <a:pt x="135144" y="761"/>
                  <a:pt x="134972" y="609"/>
                  <a:pt x="134573" y="799"/>
                </a:cubicBezTo>
                <a:cubicBezTo>
                  <a:pt x="134040" y="780"/>
                  <a:pt x="134611" y="723"/>
                  <a:pt x="134611" y="723"/>
                </a:cubicBezTo>
                <a:cubicBezTo>
                  <a:pt x="135942" y="343"/>
                  <a:pt x="138130" y="96"/>
                  <a:pt x="139233" y="0"/>
                </a:cubicBezTo>
                <a:cubicBezTo>
                  <a:pt x="139271" y="134"/>
                  <a:pt x="139309" y="248"/>
                  <a:pt x="139461" y="210"/>
                </a:cubicBezTo>
                <a:cubicBezTo>
                  <a:pt x="139442" y="153"/>
                  <a:pt x="139404" y="77"/>
                  <a:pt x="139480" y="39"/>
                </a:cubicBezTo>
                <a:cubicBezTo>
                  <a:pt x="139594" y="96"/>
                  <a:pt x="139651" y="286"/>
                  <a:pt x="139899" y="172"/>
                </a:cubicBezTo>
                <a:cubicBezTo>
                  <a:pt x="139861" y="115"/>
                  <a:pt x="139766" y="172"/>
                  <a:pt x="139728" y="115"/>
                </a:cubicBezTo>
                <a:cubicBezTo>
                  <a:pt x="140051" y="19"/>
                  <a:pt x="140298" y="77"/>
                  <a:pt x="140488" y="191"/>
                </a:cubicBezTo>
                <a:cubicBezTo>
                  <a:pt x="140355" y="267"/>
                  <a:pt x="140070" y="172"/>
                  <a:pt x="140070" y="286"/>
                </a:cubicBezTo>
                <a:cubicBezTo>
                  <a:pt x="140222" y="457"/>
                  <a:pt x="140622" y="229"/>
                  <a:pt x="140736" y="457"/>
                </a:cubicBezTo>
                <a:cubicBezTo>
                  <a:pt x="140507" y="647"/>
                  <a:pt x="140660" y="799"/>
                  <a:pt x="140355" y="875"/>
                </a:cubicBezTo>
                <a:cubicBezTo>
                  <a:pt x="141078" y="856"/>
                  <a:pt x="141439" y="1161"/>
                  <a:pt x="141839" y="1351"/>
                </a:cubicBezTo>
                <a:cubicBezTo>
                  <a:pt x="141763" y="1503"/>
                  <a:pt x="141801" y="1503"/>
                  <a:pt x="141592" y="1655"/>
                </a:cubicBezTo>
                <a:cubicBezTo>
                  <a:pt x="141706" y="1845"/>
                  <a:pt x="141896" y="1541"/>
                  <a:pt x="142010" y="1636"/>
                </a:cubicBezTo>
                <a:cubicBezTo>
                  <a:pt x="141953" y="1655"/>
                  <a:pt x="141934" y="1712"/>
                  <a:pt x="141915" y="1769"/>
                </a:cubicBezTo>
                <a:cubicBezTo>
                  <a:pt x="142257" y="1693"/>
                  <a:pt x="142467" y="1826"/>
                  <a:pt x="142752" y="1845"/>
                </a:cubicBezTo>
                <a:cubicBezTo>
                  <a:pt x="142505" y="1884"/>
                  <a:pt x="142352" y="1884"/>
                  <a:pt x="142257" y="2131"/>
                </a:cubicBezTo>
                <a:cubicBezTo>
                  <a:pt x="142524" y="2112"/>
                  <a:pt x="142828" y="2055"/>
                  <a:pt x="142961" y="2226"/>
                </a:cubicBezTo>
                <a:cubicBezTo>
                  <a:pt x="142847" y="2283"/>
                  <a:pt x="142771" y="2207"/>
                  <a:pt x="142771" y="2302"/>
                </a:cubicBezTo>
                <a:cubicBezTo>
                  <a:pt x="143189" y="2549"/>
                  <a:pt x="143018" y="2835"/>
                  <a:pt x="143018" y="3253"/>
                </a:cubicBezTo>
                <a:cubicBezTo>
                  <a:pt x="143779" y="3348"/>
                  <a:pt x="143151" y="4413"/>
                  <a:pt x="143893" y="4489"/>
                </a:cubicBezTo>
                <a:cubicBezTo>
                  <a:pt x="143684" y="4623"/>
                  <a:pt x="143494" y="4756"/>
                  <a:pt x="143456" y="4927"/>
                </a:cubicBezTo>
                <a:cubicBezTo>
                  <a:pt x="143570" y="5060"/>
                  <a:pt x="143855" y="4946"/>
                  <a:pt x="143950" y="5098"/>
                </a:cubicBezTo>
                <a:cubicBezTo>
                  <a:pt x="143722" y="5193"/>
                  <a:pt x="143437" y="5440"/>
                  <a:pt x="143341" y="5707"/>
                </a:cubicBezTo>
                <a:cubicBezTo>
                  <a:pt x="143380" y="5764"/>
                  <a:pt x="143456" y="5764"/>
                  <a:pt x="143513" y="5764"/>
                </a:cubicBezTo>
                <a:cubicBezTo>
                  <a:pt x="143684" y="5631"/>
                  <a:pt x="143912" y="5345"/>
                  <a:pt x="144102" y="5574"/>
                </a:cubicBezTo>
                <a:cubicBezTo>
                  <a:pt x="144007" y="5764"/>
                  <a:pt x="144521" y="6296"/>
                  <a:pt x="144007" y="6582"/>
                </a:cubicBezTo>
                <a:cubicBezTo>
                  <a:pt x="144026" y="6677"/>
                  <a:pt x="144121" y="6658"/>
                  <a:pt x="144159" y="6753"/>
                </a:cubicBezTo>
                <a:cubicBezTo>
                  <a:pt x="143836" y="6905"/>
                  <a:pt x="143855" y="7266"/>
                  <a:pt x="144007" y="7438"/>
                </a:cubicBezTo>
                <a:cubicBezTo>
                  <a:pt x="143684" y="7742"/>
                  <a:pt x="143722" y="8427"/>
                  <a:pt x="143912" y="8636"/>
                </a:cubicBezTo>
                <a:cubicBezTo>
                  <a:pt x="143817" y="8579"/>
                  <a:pt x="143760" y="8503"/>
                  <a:pt x="143589" y="8560"/>
                </a:cubicBezTo>
                <a:cubicBezTo>
                  <a:pt x="143608" y="8636"/>
                  <a:pt x="143494" y="8655"/>
                  <a:pt x="143494" y="8712"/>
                </a:cubicBezTo>
                <a:cubicBezTo>
                  <a:pt x="143494" y="9340"/>
                  <a:pt x="143208" y="9929"/>
                  <a:pt x="143532" y="10538"/>
                </a:cubicBezTo>
                <a:cubicBezTo>
                  <a:pt x="143189" y="10747"/>
                  <a:pt x="143132" y="10519"/>
                  <a:pt x="142828" y="10671"/>
                </a:cubicBezTo>
                <a:cubicBezTo>
                  <a:pt x="142866" y="10728"/>
                  <a:pt x="142847" y="10785"/>
                  <a:pt x="142828" y="10842"/>
                </a:cubicBezTo>
                <a:cubicBezTo>
                  <a:pt x="142923" y="10766"/>
                  <a:pt x="143151" y="10842"/>
                  <a:pt x="142980" y="10899"/>
                </a:cubicBezTo>
                <a:cubicBezTo>
                  <a:pt x="142733" y="10804"/>
                  <a:pt x="142771" y="11185"/>
                  <a:pt x="142600" y="11261"/>
                </a:cubicBezTo>
                <a:cubicBezTo>
                  <a:pt x="142790" y="11356"/>
                  <a:pt x="142809" y="11394"/>
                  <a:pt x="142657" y="11470"/>
                </a:cubicBezTo>
                <a:cubicBezTo>
                  <a:pt x="142771" y="11660"/>
                  <a:pt x="143056" y="11584"/>
                  <a:pt x="143246" y="11660"/>
                </a:cubicBezTo>
                <a:cubicBezTo>
                  <a:pt x="143151" y="11831"/>
                  <a:pt x="142695" y="11907"/>
                  <a:pt x="142657" y="12098"/>
                </a:cubicBezTo>
                <a:cubicBezTo>
                  <a:pt x="142771" y="12117"/>
                  <a:pt x="142923" y="12060"/>
                  <a:pt x="142980" y="12155"/>
                </a:cubicBezTo>
                <a:cubicBezTo>
                  <a:pt x="142600" y="12307"/>
                  <a:pt x="143132" y="12573"/>
                  <a:pt x="142847" y="12668"/>
                </a:cubicBezTo>
                <a:cubicBezTo>
                  <a:pt x="142695" y="12611"/>
                  <a:pt x="142695" y="12345"/>
                  <a:pt x="142409" y="12478"/>
                </a:cubicBezTo>
                <a:cubicBezTo>
                  <a:pt x="142333" y="12535"/>
                  <a:pt x="142276" y="12611"/>
                  <a:pt x="142276" y="12687"/>
                </a:cubicBezTo>
                <a:cubicBezTo>
                  <a:pt x="142486" y="12839"/>
                  <a:pt x="142790" y="12839"/>
                  <a:pt x="142980" y="13030"/>
                </a:cubicBezTo>
                <a:cubicBezTo>
                  <a:pt x="142562" y="13125"/>
                  <a:pt x="142448" y="13448"/>
                  <a:pt x="142581" y="13619"/>
                </a:cubicBezTo>
                <a:cubicBezTo>
                  <a:pt x="142428" y="13600"/>
                  <a:pt x="142257" y="13619"/>
                  <a:pt x="142067" y="13619"/>
                </a:cubicBezTo>
                <a:cubicBezTo>
                  <a:pt x="142143" y="13829"/>
                  <a:pt x="141820" y="13905"/>
                  <a:pt x="141782" y="14076"/>
                </a:cubicBezTo>
                <a:cubicBezTo>
                  <a:pt x="141782" y="14247"/>
                  <a:pt x="141934" y="14190"/>
                  <a:pt x="142010" y="14285"/>
                </a:cubicBezTo>
                <a:cubicBezTo>
                  <a:pt x="141934" y="14304"/>
                  <a:pt x="141858" y="14342"/>
                  <a:pt x="141915" y="14437"/>
                </a:cubicBezTo>
                <a:cubicBezTo>
                  <a:pt x="141306" y="14532"/>
                  <a:pt x="140793" y="14799"/>
                  <a:pt x="140698" y="15198"/>
                </a:cubicBezTo>
                <a:cubicBezTo>
                  <a:pt x="140812" y="15274"/>
                  <a:pt x="140869" y="15464"/>
                  <a:pt x="141021" y="15483"/>
                </a:cubicBezTo>
                <a:cubicBezTo>
                  <a:pt x="140698" y="15769"/>
                  <a:pt x="140622" y="15578"/>
                  <a:pt x="140146" y="15731"/>
                </a:cubicBezTo>
                <a:cubicBezTo>
                  <a:pt x="140260" y="15845"/>
                  <a:pt x="140070" y="16415"/>
                  <a:pt x="140488" y="16301"/>
                </a:cubicBezTo>
                <a:cubicBezTo>
                  <a:pt x="140564" y="16701"/>
                  <a:pt x="139918" y="16872"/>
                  <a:pt x="139842" y="17214"/>
                </a:cubicBezTo>
                <a:cubicBezTo>
                  <a:pt x="139880" y="17347"/>
                  <a:pt x="140089" y="17252"/>
                  <a:pt x="140127" y="17404"/>
                </a:cubicBezTo>
                <a:cubicBezTo>
                  <a:pt x="139823" y="17614"/>
                  <a:pt x="139785" y="17918"/>
                  <a:pt x="139233" y="18051"/>
                </a:cubicBezTo>
                <a:cubicBezTo>
                  <a:pt x="139043" y="17823"/>
                  <a:pt x="138282" y="17994"/>
                  <a:pt x="138054" y="18279"/>
                </a:cubicBezTo>
                <a:cubicBezTo>
                  <a:pt x="138092" y="18336"/>
                  <a:pt x="138187" y="18298"/>
                  <a:pt x="138282" y="18260"/>
                </a:cubicBezTo>
                <a:cubicBezTo>
                  <a:pt x="138320" y="18755"/>
                  <a:pt x="137274" y="18603"/>
                  <a:pt x="137312" y="19116"/>
                </a:cubicBezTo>
                <a:cubicBezTo>
                  <a:pt x="136989" y="19268"/>
                  <a:pt x="136380" y="19383"/>
                  <a:pt x="136190" y="19725"/>
                </a:cubicBezTo>
                <a:cubicBezTo>
                  <a:pt x="136494" y="19592"/>
                  <a:pt x="136551" y="19535"/>
                  <a:pt x="136855" y="19497"/>
                </a:cubicBezTo>
                <a:cubicBezTo>
                  <a:pt x="136798" y="19725"/>
                  <a:pt x="137008" y="19744"/>
                  <a:pt x="137179" y="19782"/>
                </a:cubicBezTo>
                <a:cubicBezTo>
                  <a:pt x="137198" y="19497"/>
                  <a:pt x="137483" y="19040"/>
                  <a:pt x="137959" y="19059"/>
                </a:cubicBezTo>
                <a:cubicBezTo>
                  <a:pt x="137844" y="19116"/>
                  <a:pt x="138529" y="19021"/>
                  <a:pt x="138263" y="19307"/>
                </a:cubicBezTo>
                <a:cubicBezTo>
                  <a:pt x="138225" y="18983"/>
                  <a:pt x="137902" y="19345"/>
                  <a:pt x="137959" y="19459"/>
                </a:cubicBezTo>
                <a:cubicBezTo>
                  <a:pt x="138149" y="19326"/>
                  <a:pt x="138244" y="19402"/>
                  <a:pt x="138377" y="19383"/>
                </a:cubicBezTo>
                <a:cubicBezTo>
                  <a:pt x="138301" y="19440"/>
                  <a:pt x="138244" y="19478"/>
                  <a:pt x="138206" y="19554"/>
                </a:cubicBezTo>
                <a:cubicBezTo>
                  <a:pt x="138415" y="19611"/>
                  <a:pt x="138472" y="19345"/>
                  <a:pt x="138624" y="19230"/>
                </a:cubicBezTo>
                <a:cubicBezTo>
                  <a:pt x="138700" y="19383"/>
                  <a:pt x="138244" y="19592"/>
                  <a:pt x="138453" y="19630"/>
                </a:cubicBezTo>
                <a:cubicBezTo>
                  <a:pt x="138567" y="19573"/>
                  <a:pt x="138700" y="19268"/>
                  <a:pt x="138891" y="19383"/>
                </a:cubicBezTo>
                <a:cubicBezTo>
                  <a:pt x="138624" y="19402"/>
                  <a:pt x="138910" y="19630"/>
                  <a:pt x="138700" y="19668"/>
                </a:cubicBezTo>
                <a:cubicBezTo>
                  <a:pt x="138643" y="19440"/>
                  <a:pt x="138339" y="19896"/>
                  <a:pt x="138548" y="19896"/>
                </a:cubicBezTo>
                <a:cubicBezTo>
                  <a:pt x="138872" y="19687"/>
                  <a:pt x="139062" y="19154"/>
                  <a:pt x="139518" y="19268"/>
                </a:cubicBezTo>
                <a:cubicBezTo>
                  <a:pt x="139347" y="19173"/>
                  <a:pt x="140165" y="18907"/>
                  <a:pt x="139689" y="18698"/>
                </a:cubicBezTo>
                <a:cubicBezTo>
                  <a:pt x="140013" y="18527"/>
                  <a:pt x="140317" y="17956"/>
                  <a:pt x="140660" y="18070"/>
                </a:cubicBezTo>
                <a:cubicBezTo>
                  <a:pt x="140545" y="18165"/>
                  <a:pt x="140260" y="18432"/>
                  <a:pt x="140412" y="18451"/>
                </a:cubicBezTo>
                <a:cubicBezTo>
                  <a:pt x="140564" y="18394"/>
                  <a:pt x="140717" y="18108"/>
                  <a:pt x="140926" y="18222"/>
                </a:cubicBezTo>
                <a:cubicBezTo>
                  <a:pt x="140869" y="18336"/>
                  <a:pt x="140869" y="18470"/>
                  <a:pt x="140755" y="18565"/>
                </a:cubicBezTo>
                <a:cubicBezTo>
                  <a:pt x="140907" y="18622"/>
                  <a:pt x="141021" y="18755"/>
                  <a:pt x="141192" y="18812"/>
                </a:cubicBezTo>
                <a:cubicBezTo>
                  <a:pt x="140907" y="19211"/>
                  <a:pt x="141040" y="19592"/>
                  <a:pt x="140698" y="19896"/>
                </a:cubicBezTo>
                <a:cubicBezTo>
                  <a:pt x="141135" y="20029"/>
                  <a:pt x="140641" y="20676"/>
                  <a:pt x="141002" y="20999"/>
                </a:cubicBezTo>
                <a:cubicBezTo>
                  <a:pt x="140736" y="21133"/>
                  <a:pt x="140736" y="21342"/>
                  <a:pt x="140660" y="21532"/>
                </a:cubicBezTo>
                <a:cubicBezTo>
                  <a:pt x="140736" y="21513"/>
                  <a:pt x="140850" y="21456"/>
                  <a:pt x="140869" y="21513"/>
                </a:cubicBezTo>
                <a:cubicBezTo>
                  <a:pt x="140736" y="21570"/>
                  <a:pt x="140793" y="21684"/>
                  <a:pt x="140736" y="21779"/>
                </a:cubicBezTo>
                <a:cubicBezTo>
                  <a:pt x="141116" y="22217"/>
                  <a:pt x="140070" y="22978"/>
                  <a:pt x="140602" y="23320"/>
                </a:cubicBezTo>
                <a:cubicBezTo>
                  <a:pt x="140393" y="23434"/>
                  <a:pt x="140336" y="23624"/>
                  <a:pt x="140583" y="23681"/>
                </a:cubicBezTo>
                <a:cubicBezTo>
                  <a:pt x="140146" y="24119"/>
                  <a:pt x="139594" y="24214"/>
                  <a:pt x="139309" y="24689"/>
                </a:cubicBezTo>
                <a:cubicBezTo>
                  <a:pt x="139024" y="24499"/>
                  <a:pt x="138643" y="24994"/>
                  <a:pt x="138339" y="25089"/>
                </a:cubicBezTo>
                <a:cubicBezTo>
                  <a:pt x="138073" y="25051"/>
                  <a:pt x="138529" y="24804"/>
                  <a:pt x="138320" y="24804"/>
                </a:cubicBezTo>
                <a:cubicBezTo>
                  <a:pt x="138225" y="24823"/>
                  <a:pt x="138206" y="24766"/>
                  <a:pt x="138092" y="24823"/>
                </a:cubicBezTo>
                <a:cubicBezTo>
                  <a:pt x="138130" y="24918"/>
                  <a:pt x="138168" y="25032"/>
                  <a:pt x="138206" y="25127"/>
                </a:cubicBezTo>
                <a:cubicBezTo>
                  <a:pt x="137597" y="25545"/>
                  <a:pt x="136912" y="25507"/>
                  <a:pt x="137027" y="26230"/>
                </a:cubicBezTo>
                <a:cubicBezTo>
                  <a:pt x="137407" y="25793"/>
                  <a:pt x="138149" y="25888"/>
                  <a:pt x="138339" y="25317"/>
                </a:cubicBezTo>
                <a:cubicBezTo>
                  <a:pt x="138491" y="25374"/>
                  <a:pt x="138719" y="25089"/>
                  <a:pt x="138891" y="25013"/>
                </a:cubicBezTo>
                <a:cubicBezTo>
                  <a:pt x="139176" y="25222"/>
                  <a:pt x="139594" y="24823"/>
                  <a:pt x="139804" y="24632"/>
                </a:cubicBezTo>
                <a:cubicBezTo>
                  <a:pt x="139747" y="24823"/>
                  <a:pt x="140507" y="24861"/>
                  <a:pt x="140146" y="24975"/>
                </a:cubicBezTo>
                <a:cubicBezTo>
                  <a:pt x="140336" y="24937"/>
                  <a:pt x="139918" y="24785"/>
                  <a:pt x="139975" y="24918"/>
                </a:cubicBezTo>
                <a:cubicBezTo>
                  <a:pt x="140146" y="25070"/>
                  <a:pt x="139994" y="25032"/>
                  <a:pt x="139918" y="25184"/>
                </a:cubicBezTo>
                <a:cubicBezTo>
                  <a:pt x="139956" y="25488"/>
                  <a:pt x="140260" y="25374"/>
                  <a:pt x="140412" y="25526"/>
                </a:cubicBezTo>
                <a:cubicBezTo>
                  <a:pt x="140203" y="25717"/>
                  <a:pt x="140241" y="26040"/>
                  <a:pt x="140374" y="26287"/>
                </a:cubicBezTo>
                <a:cubicBezTo>
                  <a:pt x="139823" y="26668"/>
                  <a:pt x="138853" y="27067"/>
                  <a:pt x="139423" y="27409"/>
                </a:cubicBezTo>
                <a:cubicBezTo>
                  <a:pt x="139233" y="27562"/>
                  <a:pt x="138815" y="27657"/>
                  <a:pt x="138776" y="27866"/>
                </a:cubicBezTo>
                <a:cubicBezTo>
                  <a:pt x="138910" y="27885"/>
                  <a:pt x="139024" y="27961"/>
                  <a:pt x="138929" y="28094"/>
                </a:cubicBezTo>
                <a:cubicBezTo>
                  <a:pt x="138377" y="27999"/>
                  <a:pt x="138092" y="28627"/>
                  <a:pt x="137369" y="28741"/>
                </a:cubicBezTo>
                <a:cubicBezTo>
                  <a:pt x="137559" y="28836"/>
                  <a:pt x="137502" y="28817"/>
                  <a:pt x="137540" y="29026"/>
                </a:cubicBezTo>
                <a:cubicBezTo>
                  <a:pt x="137388" y="29159"/>
                  <a:pt x="137160" y="29254"/>
                  <a:pt x="137008" y="29388"/>
                </a:cubicBezTo>
                <a:cubicBezTo>
                  <a:pt x="137312" y="29426"/>
                  <a:pt x="136989" y="29502"/>
                  <a:pt x="137027" y="29673"/>
                </a:cubicBezTo>
                <a:cubicBezTo>
                  <a:pt x="137388" y="29502"/>
                  <a:pt x="137407" y="29806"/>
                  <a:pt x="137654" y="29806"/>
                </a:cubicBezTo>
                <a:cubicBezTo>
                  <a:pt x="137616" y="29901"/>
                  <a:pt x="137445" y="29977"/>
                  <a:pt x="137388" y="30072"/>
                </a:cubicBezTo>
                <a:cubicBezTo>
                  <a:pt x="137464" y="30186"/>
                  <a:pt x="137749" y="30034"/>
                  <a:pt x="137806" y="30205"/>
                </a:cubicBezTo>
                <a:cubicBezTo>
                  <a:pt x="137711" y="30358"/>
                  <a:pt x="137312" y="30167"/>
                  <a:pt x="137198" y="30358"/>
                </a:cubicBezTo>
                <a:cubicBezTo>
                  <a:pt x="137217" y="30472"/>
                  <a:pt x="137312" y="30453"/>
                  <a:pt x="137331" y="30548"/>
                </a:cubicBezTo>
                <a:cubicBezTo>
                  <a:pt x="137255" y="30586"/>
                  <a:pt x="137179" y="30624"/>
                  <a:pt x="137236" y="30700"/>
                </a:cubicBezTo>
                <a:cubicBezTo>
                  <a:pt x="136874" y="30757"/>
                  <a:pt x="136779" y="30814"/>
                  <a:pt x="136513" y="31004"/>
                </a:cubicBezTo>
                <a:cubicBezTo>
                  <a:pt x="136437" y="30909"/>
                  <a:pt x="136133" y="30985"/>
                  <a:pt x="136018" y="31042"/>
                </a:cubicBezTo>
                <a:cubicBezTo>
                  <a:pt x="135524" y="31366"/>
                  <a:pt x="135010" y="31727"/>
                  <a:pt x="134364" y="32031"/>
                </a:cubicBezTo>
                <a:cubicBezTo>
                  <a:pt x="133584" y="32374"/>
                  <a:pt x="132880" y="32526"/>
                  <a:pt x="132728" y="33040"/>
                </a:cubicBezTo>
                <a:cubicBezTo>
                  <a:pt x="132538" y="33667"/>
                  <a:pt x="132842" y="33743"/>
                  <a:pt x="132405" y="34029"/>
                </a:cubicBezTo>
                <a:cubicBezTo>
                  <a:pt x="132119" y="34200"/>
                  <a:pt x="131530" y="34124"/>
                  <a:pt x="131492" y="34390"/>
                </a:cubicBezTo>
                <a:cubicBezTo>
                  <a:pt x="131682" y="34276"/>
                  <a:pt x="131720" y="34409"/>
                  <a:pt x="131910" y="34295"/>
                </a:cubicBezTo>
                <a:cubicBezTo>
                  <a:pt x="132024" y="34542"/>
                  <a:pt x="132024" y="34466"/>
                  <a:pt x="132233" y="34599"/>
                </a:cubicBezTo>
                <a:cubicBezTo>
                  <a:pt x="131986" y="34847"/>
                  <a:pt x="130845" y="34942"/>
                  <a:pt x="131377" y="35113"/>
                </a:cubicBezTo>
                <a:cubicBezTo>
                  <a:pt x="130921" y="35379"/>
                  <a:pt x="130217" y="35588"/>
                  <a:pt x="129989" y="35817"/>
                </a:cubicBezTo>
                <a:cubicBezTo>
                  <a:pt x="130369" y="35702"/>
                  <a:pt x="131492" y="35284"/>
                  <a:pt x="131377" y="35569"/>
                </a:cubicBezTo>
                <a:cubicBezTo>
                  <a:pt x="130978" y="35474"/>
                  <a:pt x="130198" y="35855"/>
                  <a:pt x="130084" y="35893"/>
                </a:cubicBezTo>
                <a:cubicBezTo>
                  <a:pt x="130141" y="36007"/>
                  <a:pt x="130388" y="35836"/>
                  <a:pt x="130502" y="35817"/>
                </a:cubicBezTo>
                <a:cubicBezTo>
                  <a:pt x="130502" y="36007"/>
                  <a:pt x="130750" y="35817"/>
                  <a:pt x="130826" y="35874"/>
                </a:cubicBezTo>
                <a:cubicBezTo>
                  <a:pt x="130959" y="35855"/>
                  <a:pt x="131453" y="35626"/>
                  <a:pt x="131301" y="35779"/>
                </a:cubicBezTo>
                <a:cubicBezTo>
                  <a:pt x="130388" y="36140"/>
                  <a:pt x="129932" y="36235"/>
                  <a:pt x="128867" y="36615"/>
                </a:cubicBezTo>
                <a:cubicBezTo>
                  <a:pt x="128886" y="36692"/>
                  <a:pt x="128695" y="36711"/>
                  <a:pt x="128695" y="36787"/>
                </a:cubicBezTo>
                <a:cubicBezTo>
                  <a:pt x="129551" y="36406"/>
                  <a:pt x="130274" y="36311"/>
                  <a:pt x="130921" y="36197"/>
                </a:cubicBezTo>
                <a:cubicBezTo>
                  <a:pt x="131130" y="36159"/>
                  <a:pt x="131472" y="35874"/>
                  <a:pt x="131644" y="36121"/>
                </a:cubicBezTo>
                <a:cubicBezTo>
                  <a:pt x="131492" y="36311"/>
                  <a:pt x="131054" y="36387"/>
                  <a:pt x="131092" y="36653"/>
                </a:cubicBezTo>
                <a:cubicBezTo>
                  <a:pt x="130027" y="36958"/>
                  <a:pt x="129038" y="37243"/>
                  <a:pt x="128277" y="37681"/>
                </a:cubicBezTo>
                <a:cubicBezTo>
                  <a:pt x="128962" y="37490"/>
                  <a:pt x="129723" y="37433"/>
                  <a:pt x="130502" y="37319"/>
                </a:cubicBezTo>
                <a:cubicBezTo>
                  <a:pt x="130426" y="37376"/>
                  <a:pt x="130141" y="37376"/>
                  <a:pt x="130198" y="37471"/>
                </a:cubicBezTo>
                <a:cubicBezTo>
                  <a:pt x="130369" y="37471"/>
                  <a:pt x="130483" y="37605"/>
                  <a:pt x="130674" y="37605"/>
                </a:cubicBezTo>
                <a:cubicBezTo>
                  <a:pt x="130445" y="37681"/>
                  <a:pt x="130407" y="37909"/>
                  <a:pt x="130636" y="37890"/>
                </a:cubicBezTo>
                <a:cubicBezTo>
                  <a:pt x="130331" y="38156"/>
                  <a:pt x="130331" y="38289"/>
                  <a:pt x="130388" y="38498"/>
                </a:cubicBezTo>
                <a:cubicBezTo>
                  <a:pt x="130141" y="38632"/>
                  <a:pt x="130008" y="38575"/>
                  <a:pt x="129780" y="38651"/>
                </a:cubicBezTo>
                <a:cubicBezTo>
                  <a:pt x="129799" y="38727"/>
                  <a:pt x="129856" y="38746"/>
                  <a:pt x="129894" y="38784"/>
                </a:cubicBezTo>
                <a:cubicBezTo>
                  <a:pt x="129228" y="38917"/>
                  <a:pt x="128848" y="39450"/>
                  <a:pt x="128239" y="39754"/>
                </a:cubicBezTo>
                <a:cubicBezTo>
                  <a:pt x="128505" y="39735"/>
                  <a:pt x="128638" y="39450"/>
                  <a:pt x="128829" y="39545"/>
                </a:cubicBezTo>
                <a:close/>
                <a:moveTo>
                  <a:pt x="84130" y="17861"/>
                </a:moveTo>
                <a:cubicBezTo>
                  <a:pt x="83787" y="18241"/>
                  <a:pt x="83711" y="18070"/>
                  <a:pt x="83331" y="18317"/>
                </a:cubicBezTo>
                <a:cubicBezTo>
                  <a:pt x="83673" y="18317"/>
                  <a:pt x="84396" y="17994"/>
                  <a:pt x="84510" y="17899"/>
                </a:cubicBezTo>
                <a:cubicBezTo>
                  <a:pt x="84396" y="17709"/>
                  <a:pt x="84244" y="18051"/>
                  <a:pt x="84130" y="17861"/>
                </a:cubicBezTo>
                <a:close/>
                <a:moveTo>
                  <a:pt x="23168" y="37681"/>
                </a:moveTo>
                <a:cubicBezTo>
                  <a:pt x="23320" y="37376"/>
                  <a:pt x="22940" y="37643"/>
                  <a:pt x="22787" y="37624"/>
                </a:cubicBezTo>
                <a:cubicBezTo>
                  <a:pt x="22806" y="37814"/>
                  <a:pt x="23111" y="37566"/>
                  <a:pt x="23168" y="37681"/>
                </a:cubicBezTo>
                <a:close/>
                <a:moveTo>
                  <a:pt x="28246" y="37605"/>
                </a:moveTo>
                <a:cubicBezTo>
                  <a:pt x="28284" y="37662"/>
                  <a:pt x="28437" y="37547"/>
                  <a:pt x="28475" y="37624"/>
                </a:cubicBezTo>
                <a:cubicBezTo>
                  <a:pt x="28551" y="37528"/>
                  <a:pt x="28532" y="37414"/>
                  <a:pt x="28494" y="37281"/>
                </a:cubicBezTo>
                <a:cubicBezTo>
                  <a:pt x="27695" y="37566"/>
                  <a:pt x="26915" y="37528"/>
                  <a:pt x="26477" y="37852"/>
                </a:cubicBezTo>
                <a:cubicBezTo>
                  <a:pt x="26363" y="37871"/>
                  <a:pt x="26516" y="37643"/>
                  <a:pt x="26230" y="37776"/>
                </a:cubicBezTo>
                <a:cubicBezTo>
                  <a:pt x="26230" y="37700"/>
                  <a:pt x="26401" y="37643"/>
                  <a:pt x="26439" y="37700"/>
                </a:cubicBezTo>
                <a:cubicBezTo>
                  <a:pt x="26573" y="37509"/>
                  <a:pt x="26249" y="37547"/>
                  <a:pt x="26135" y="37681"/>
                </a:cubicBezTo>
                <a:cubicBezTo>
                  <a:pt x="26116" y="37890"/>
                  <a:pt x="26230" y="37871"/>
                  <a:pt x="26021" y="38023"/>
                </a:cubicBezTo>
                <a:cubicBezTo>
                  <a:pt x="25926" y="38023"/>
                  <a:pt x="26021" y="37947"/>
                  <a:pt x="25964" y="37852"/>
                </a:cubicBezTo>
                <a:cubicBezTo>
                  <a:pt x="25793" y="38194"/>
                  <a:pt x="25089" y="38023"/>
                  <a:pt x="24937" y="38270"/>
                </a:cubicBezTo>
                <a:cubicBezTo>
                  <a:pt x="24994" y="38384"/>
                  <a:pt x="25279" y="38137"/>
                  <a:pt x="25317" y="38308"/>
                </a:cubicBezTo>
                <a:cubicBezTo>
                  <a:pt x="25317" y="38061"/>
                  <a:pt x="25660" y="38365"/>
                  <a:pt x="25679" y="38080"/>
                </a:cubicBezTo>
                <a:cubicBezTo>
                  <a:pt x="26002" y="38175"/>
                  <a:pt x="26554" y="37928"/>
                  <a:pt x="27048" y="37776"/>
                </a:cubicBezTo>
                <a:cubicBezTo>
                  <a:pt x="27143" y="37757"/>
                  <a:pt x="27143" y="37890"/>
                  <a:pt x="27181" y="37966"/>
                </a:cubicBezTo>
                <a:cubicBezTo>
                  <a:pt x="27219" y="37909"/>
                  <a:pt x="27333" y="37814"/>
                  <a:pt x="27390" y="37890"/>
                </a:cubicBezTo>
                <a:cubicBezTo>
                  <a:pt x="27543" y="37833"/>
                  <a:pt x="27314" y="37757"/>
                  <a:pt x="27219" y="37833"/>
                </a:cubicBezTo>
                <a:cubicBezTo>
                  <a:pt x="27486" y="37509"/>
                  <a:pt x="27942" y="37662"/>
                  <a:pt x="28380" y="37376"/>
                </a:cubicBezTo>
                <a:cubicBezTo>
                  <a:pt x="28437" y="37338"/>
                  <a:pt x="28456" y="37376"/>
                  <a:pt x="28475" y="37395"/>
                </a:cubicBezTo>
                <a:cubicBezTo>
                  <a:pt x="28475" y="37490"/>
                  <a:pt x="28399" y="37566"/>
                  <a:pt x="28246" y="37605"/>
                </a:cubicBezTo>
                <a:close/>
                <a:moveTo>
                  <a:pt x="14209" y="42759"/>
                </a:moveTo>
                <a:cubicBezTo>
                  <a:pt x="14342" y="42702"/>
                  <a:pt x="14076" y="42664"/>
                  <a:pt x="14304" y="42569"/>
                </a:cubicBezTo>
                <a:cubicBezTo>
                  <a:pt x="14247" y="42512"/>
                  <a:pt x="14171" y="42493"/>
                  <a:pt x="14057" y="42531"/>
                </a:cubicBezTo>
                <a:cubicBezTo>
                  <a:pt x="14076" y="42360"/>
                  <a:pt x="14304" y="42531"/>
                  <a:pt x="14456" y="42398"/>
                </a:cubicBezTo>
                <a:cubicBezTo>
                  <a:pt x="14456" y="42170"/>
                  <a:pt x="14133" y="42436"/>
                  <a:pt x="13962" y="42455"/>
                </a:cubicBezTo>
                <a:cubicBezTo>
                  <a:pt x="13943" y="42550"/>
                  <a:pt x="14057" y="42721"/>
                  <a:pt x="13848" y="42778"/>
                </a:cubicBezTo>
                <a:cubicBezTo>
                  <a:pt x="13905" y="42816"/>
                  <a:pt x="14019" y="42778"/>
                  <a:pt x="14038" y="42892"/>
                </a:cubicBezTo>
                <a:cubicBezTo>
                  <a:pt x="14114" y="42854"/>
                  <a:pt x="14076" y="42797"/>
                  <a:pt x="14076" y="42759"/>
                </a:cubicBezTo>
                <a:cubicBezTo>
                  <a:pt x="14152" y="42721"/>
                  <a:pt x="14190" y="42721"/>
                  <a:pt x="14228" y="42759"/>
                </a:cubicBezTo>
                <a:close/>
                <a:moveTo>
                  <a:pt x="13391" y="44889"/>
                </a:moveTo>
                <a:cubicBezTo>
                  <a:pt x="13524" y="45004"/>
                  <a:pt x="13676" y="44775"/>
                  <a:pt x="13791" y="44756"/>
                </a:cubicBezTo>
                <a:cubicBezTo>
                  <a:pt x="13734" y="44718"/>
                  <a:pt x="13619" y="44756"/>
                  <a:pt x="13600" y="44642"/>
                </a:cubicBezTo>
                <a:cubicBezTo>
                  <a:pt x="13353" y="44756"/>
                  <a:pt x="13220" y="44718"/>
                  <a:pt x="12992" y="44794"/>
                </a:cubicBezTo>
                <a:cubicBezTo>
                  <a:pt x="13049" y="44908"/>
                  <a:pt x="13734" y="44699"/>
                  <a:pt x="13391" y="44889"/>
                </a:cubicBezTo>
                <a:close/>
                <a:moveTo>
                  <a:pt x="54305" y="41047"/>
                </a:moveTo>
                <a:cubicBezTo>
                  <a:pt x="54419" y="41161"/>
                  <a:pt x="54628" y="41028"/>
                  <a:pt x="54780" y="40933"/>
                </a:cubicBezTo>
                <a:cubicBezTo>
                  <a:pt x="54723" y="40838"/>
                  <a:pt x="54457" y="41028"/>
                  <a:pt x="54305" y="41047"/>
                </a:cubicBezTo>
                <a:close/>
                <a:moveTo>
                  <a:pt x="98281" y="49550"/>
                </a:moveTo>
                <a:cubicBezTo>
                  <a:pt x="99175" y="49397"/>
                  <a:pt x="100297" y="48922"/>
                  <a:pt x="100925" y="48637"/>
                </a:cubicBezTo>
                <a:cubicBezTo>
                  <a:pt x="99670" y="48960"/>
                  <a:pt x="99479" y="49169"/>
                  <a:pt x="98281" y="49550"/>
                </a:cubicBezTo>
                <a:close/>
                <a:moveTo>
                  <a:pt x="105262" y="50767"/>
                </a:moveTo>
                <a:cubicBezTo>
                  <a:pt x="103835" y="50900"/>
                  <a:pt x="103189" y="51585"/>
                  <a:pt x="101724" y="51870"/>
                </a:cubicBezTo>
                <a:cubicBezTo>
                  <a:pt x="101629" y="52022"/>
                  <a:pt x="101743" y="52079"/>
                  <a:pt x="101324" y="52174"/>
                </a:cubicBezTo>
                <a:cubicBezTo>
                  <a:pt x="102028" y="51927"/>
                  <a:pt x="104082" y="51280"/>
                  <a:pt x="105262" y="50767"/>
                </a:cubicBezTo>
                <a:close/>
                <a:moveTo>
                  <a:pt x="106099" y="50196"/>
                </a:moveTo>
                <a:cubicBezTo>
                  <a:pt x="106555" y="49987"/>
                  <a:pt x="104938" y="50653"/>
                  <a:pt x="106042" y="50215"/>
                </a:cubicBezTo>
                <a:cubicBezTo>
                  <a:pt x="106061" y="50215"/>
                  <a:pt x="106080" y="50196"/>
                  <a:pt x="106099" y="50196"/>
                </a:cubicBezTo>
                <a:close/>
                <a:moveTo>
                  <a:pt x="97254" y="50425"/>
                </a:moveTo>
                <a:cubicBezTo>
                  <a:pt x="97368" y="50367"/>
                  <a:pt x="97235" y="50234"/>
                  <a:pt x="97387" y="50196"/>
                </a:cubicBezTo>
                <a:cubicBezTo>
                  <a:pt x="97330" y="50082"/>
                  <a:pt x="97159" y="50253"/>
                  <a:pt x="97121" y="50291"/>
                </a:cubicBezTo>
                <a:cubicBezTo>
                  <a:pt x="97045" y="50310"/>
                  <a:pt x="97064" y="50253"/>
                  <a:pt x="97121" y="50234"/>
                </a:cubicBezTo>
                <a:cubicBezTo>
                  <a:pt x="97045" y="50101"/>
                  <a:pt x="96912" y="50310"/>
                  <a:pt x="97007" y="50386"/>
                </a:cubicBezTo>
                <a:cubicBezTo>
                  <a:pt x="97140" y="50310"/>
                  <a:pt x="97216" y="50329"/>
                  <a:pt x="97254" y="50425"/>
                </a:cubicBezTo>
                <a:close/>
                <a:moveTo>
                  <a:pt x="101971" y="48275"/>
                </a:moveTo>
                <a:cubicBezTo>
                  <a:pt x="102028" y="48275"/>
                  <a:pt x="102028" y="48237"/>
                  <a:pt x="102028" y="48199"/>
                </a:cubicBezTo>
                <a:cubicBezTo>
                  <a:pt x="102047" y="48066"/>
                  <a:pt x="102428" y="48047"/>
                  <a:pt x="102599" y="47952"/>
                </a:cubicBezTo>
                <a:cubicBezTo>
                  <a:pt x="102504" y="47857"/>
                  <a:pt x="101895" y="48066"/>
                  <a:pt x="101971" y="48275"/>
                </a:cubicBezTo>
                <a:close/>
                <a:moveTo>
                  <a:pt x="101134" y="48161"/>
                </a:moveTo>
                <a:cubicBezTo>
                  <a:pt x="101191" y="48142"/>
                  <a:pt x="101153" y="48085"/>
                  <a:pt x="101153" y="48047"/>
                </a:cubicBezTo>
                <a:cubicBezTo>
                  <a:pt x="101286" y="47971"/>
                  <a:pt x="101286" y="48104"/>
                  <a:pt x="101382" y="48085"/>
                </a:cubicBezTo>
                <a:cubicBezTo>
                  <a:pt x="101134" y="48256"/>
                  <a:pt x="100392" y="48446"/>
                  <a:pt x="100031" y="48656"/>
                </a:cubicBezTo>
                <a:cubicBezTo>
                  <a:pt x="100488" y="48732"/>
                  <a:pt x="101305" y="48161"/>
                  <a:pt x="101876" y="47971"/>
                </a:cubicBezTo>
                <a:cubicBezTo>
                  <a:pt x="101819" y="47838"/>
                  <a:pt x="101572" y="47933"/>
                  <a:pt x="101515" y="48028"/>
                </a:cubicBezTo>
                <a:cubicBezTo>
                  <a:pt x="101534" y="47952"/>
                  <a:pt x="101572" y="47895"/>
                  <a:pt x="101686" y="47857"/>
                </a:cubicBezTo>
                <a:cubicBezTo>
                  <a:pt x="101553" y="47800"/>
                  <a:pt x="100963" y="47971"/>
                  <a:pt x="101134" y="48161"/>
                </a:cubicBezTo>
                <a:close/>
                <a:moveTo>
                  <a:pt x="104159" y="46906"/>
                </a:moveTo>
                <a:cubicBezTo>
                  <a:pt x="103493" y="47248"/>
                  <a:pt x="102732" y="47362"/>
                  <a:pt x="101819" y="47819"/>
                </a:cubicBezTo>
                <a:cubicBezTo>
                  <a:pt x="101838" y="47914"/>
                  <a:pt x="101914" y="47933"/>
                  <a:pt x="102009" y="47933"/>
                </a:cubicBezTo>
                <a:cubicBezTo>
                  <a:pt x="102846" y="47438"/>
                  <a:pt x="103626" y="47457"/>
                  <a:pt x="104159" y="46906"/>
                </a:cubicBezTo>
                <a:close/>
                <a:moveTo>
                  <a:pt x="105433" y="46754"/>
                </a:moveTo>
                <a:cubicBezTo>
                  <a:pt x="105528" y="46715"/>
                  <a:pt x="105566" y="46449"/>
                  <a:pt x="105623" y="46677"/>
                </a:cubicBezTo>
                <a:cubicBezTo>
                  <a:pt x="105794" y="46525"/>
                  <a:pt x="105642" y="46449"/>
                  <a:pt x="105528" y="46373"/>
                </a:cubicBezTo>
                <a:cubicBezTo>
                  <a:pt x="105452" y="46487"/>
                  <a:pt x="105205" y="46525"/>
                  <a:pt x="105015" y="46601"/>
                </a:cubicBezTo>
                <a:cubicBezTo>
                  <a:pt x="105072" y="46773"/>
                  <a:pt x="105414" y="46506"/>
                  <a:pt x="105433" y="46734"/>
                </a:cubicBezTo>
                <a:close/>
                <a:moveTo>
                  <a:pt x="104672" y="46887"/>
                </a:moveTo>
                <a:cubicBezTo>
                  <a:pt x="104710" y="46963"/>
                  <a:pt x="104862" y="46887"/>
                  <a:pt x="104957" y="46849"/>
                </a:cubicBezTo>
                <a:cubicBezTo>
                  <a:pt x="104729" y="46773"/>
                  <a:pt x="105053" y="46773"/>
                  <a:pt x="104957" y="46620"/>
                </a:cubicBezTo>
                <a:cubicBezTo>
                  <a:pt x="104881" y="46639"/>
                  <a:pt x="104824" y="46677"/>
                  <a:pt x="104748" y="46696"/>
                </a:cubicBezTo>
                <a:cubicBezTo>
                  <a:pt x="104767" y="46754"/>
                  <a:pt x="104786" y="46792"/>
                  <a:pt x="104805" y="46849"/>
                </a:cubicBezTo>
                <a:cubicBezTo>
                  <a:pt x="104767" y="46868"/>
                  <a:pt x="104710" y="46887"/>
                  <a:pt x="104672" y="46887"/>
                </a:cubicBezTo>
                <a:close/>
                <a:moveTo>
                  <a:pt x="104691" y="46715"/>
                </a:moveTo>
                <a:cubicBezTo>
                  <a:pt x="104558" y="46792"/>
                  <a:pt x="104235" y="46792"/>
                  <a:pt x="104235" y="46925"/>
                </a:cubicBezTo>
                <a:cubicBezTo>
                  <a:pt x="104273" y="47134"/>
                  <a:pt x="104748" y="46830"/>
                  <a:pt x="104691" y="46715"/>
                </a:cubicBezTo>
                <a:close/>
                <a:moveTo>
                  <a:pt x="103284" y="47134"/>
                </a:moveTo>
                <a:cubicBezTo>
                  <a:pt x="103246" y="47077"/>
                  <a:pt x="103265" y="47039"/>
                  <a:pt x="103322" y="47020"/>
                </a:cubicBezTo>
                <a:cubicBezTo>
                  <a:pt x="103227" y="46868"/>
                  <a:pt x="103189" y="47115"/>
                  <a:pt x="103055" y="47096"/>
                </a:cubicBezTo>
                <a:cubicBezTo>
                  <a:pt x="103112" y="46944"/>
                  <a:pt x="103303" y="46868"/>
                  <a:pt x="102979" y="46906"/>
                </a:cubicBezTo>
                <a:cubicBezTo>
                  <a:pt x="102922" y="46754"/>
                  <a:pt x="103493" y="46811"/>
                  <a:pt x="103322" y="46601"/>
                </a:cubicBezTo>
                <a:cubicBezTo>
                  <a:pt x="103074" y="46734"/>
                  <a:pt x="103093" y="46696"/>
                  <a:pt x="102789" y="46792"/>
                </a:cubicBezTo>
                <a:cubicBezTo>
                  <a:pt x="102865" y="46906"/>
                  <a:pt x="102960" y="46982"/>
                  <a:pt x="102998" y="47172"/>
                </a:cubicBezTo>
                <a:cubicBezTo>
                  <a:pt x="103112" y="47134"/>
                  <a:pt x="103169" y="47191"/>
                  <a:pt x="103284" y="47134"/>
                </a:cubicBezTo>
                <a:close/>
                <a:moveTo>
                  <a:pt x="104748" y="46050"/>
                </a:moveTo>
                <a:cubicBezTo>
                  <a:pt x="104634" y="45879"/>
                  <a:pt x="104539" y="46145"/>
                  <a:pt x="104273" y="46164"/>
                </a:cubicBezTo>
                <a:cubicBezTo>
                  <a:pt x="104463" y="46297"/>
                  <a:pt x="104539" y="46126"/>
                  <a:pt x="104748" y="46050"/>
                </a:cubicBezTo>
                <a:close/>
                <a:moveTo>
                  <a:pt x="128163" y="37662"/>
                </a:moveTo>
                <a:cubicBezTo>
                  <a:pt x="127916" y="37776"/>
                  <a:pt x="127782" y="37852"/>
                  <a:pt x="127383" y="37985"/>
                </a:cubicBezTo>
                <a:cubicBezTo>
                  <a:pt x="127364" y="38061"/>
                  <a:pt x="128220" y="37947"/>
                  <a:pt x="128163" y="37662"/>
                </a:cubicBezTo>
                <a:close/>
                <a:moveTo>
                  <a:pt x="82817" y="52041"/>
                </a:moveTo>
                <a:cubicBezTo>
                  <a:pt x="82380" y="52003"/>
                  <a:pt x="81353" y="52460"/>
                  <a:pt x="81010" y="52555"/>
                </a:cubicBezTo>
                <a:cubicBezTo>
                  <a:pt x="81315" y="52669"/>
                  <a:pt x="82190" y="52212"/>
                  <a:pt x="82817" y="52041"/>
                </a:cubicBezTo>
                <a:close/>
                <a:moveTo>
                  <a:pt x="70796" y="54000"/>
                </a:moveTo>
                <a:cubicBezTo>
                  <a:pt x="71005" y="53848"/>
                  <a:pt x="71176" y="53924"/>
                  <a:pt x="71367" y="53753"/>
                </a:cubicBezTo>
                <a:cubicBezTo>
                  <a:pt x="71176" y="53810"/>
                  <a:pt x="70796" y="53715"/>
                  <a:pt x="70796" y="54000"/>
                </a:cubicBezTo>
                <a:close/>
                <a:moveTo>
                  <a:pt x="70701" y="53962"/>
                </a:moveTo>
                <a:cubicBezTo>
                  <a:pt x="70701" y="53924"/>
                  <a:pt x="70663" y="53924"/>
                  <a:pt x="70625" y="53943"/>
                </a:cubicBezTo>
                <a:cubicBezTo>
                  <a:pt x="70606" y="53905"/>
                  <a:pt x="70606" y="53867"/>
                  <a:pt x="70587" y="53829"/>
                </a:cubicBezTo>
                <a:cubicBezTo>
                  <a:pt x="70530" y="53905"/>
                  <a:pt x="70435" y="53962"/>
                  <a:pt x="70282" y="54000"/>
                </a:cubicBezTo>
                <a:cubicBezTo>
                  <a:pt x="70321" y="54134"/>
                  <a:pt x="70530" y="54038"/>
                  <a:pt x="70701" y="53962"/>
                </a:cubicBezTo>
                <a:close/>
                <a:moveTo>
                  <a:pt x="79793" y="50101"/>
                </a:moveTo>
                <a:cubicBezTo>
                  <a:pt x="78309" y="50329"/>
                  <a:pt x="77206" y="50710"/>
                  <a:pt x="75627" y="51299"/>
                </a:cubicBezTo>
                <a:cubicBezTo>
                  <a:pt x="77149" y="51090"/>
                  <a:pt x="78195" y="50463"/>
                  <a:pt x="79793" y="50101"/>
                </a:cubicBezTo>
                <a:close/>
                <a:moveTo>
                  <a:pt x="75589" y="51433"/>
                </a:moveTo>
                <a:cubicBezTo>
                  <a:pt x="75456" y="51242"/>
                  <a:pt x="75285" y="51547"/>
                  <a:pt x="74981" y="51585"/>
                </a:cubicBezTo>
                <a:cubicBezTo>
                  <a:pt x="74847" y="51737"/>
                  <a:pt x="75437" y="51471"/>
                  <a:pt x="75589" y="51433"/>
                </a:cubicBezTo>
                <a:close/>
                <a:moveTo>
                  <a:pt x="73763" y="51889"/>
                </a:moveTo>
                <a:cubicBezTo>
                  <a:pt x="74144" y="51813"/>
                  <a:pt x="74201" y="51889"/>
                  <a:pt x="74391" y="51604"/>
                </a:cubicBezTo>
                <a:cubicBezTo>
                  <a:pt x="74505" y="51604"/>
                  <a:pt x="74391" y="51680"/>
                  <a:pt x="74448" y="51756"/>
                </a:cubicBezTo>
                <a:cubicBezTo>
                  <a:pt x="74524" y="51680"/>
                  <a:pt x="74638" y="51623"/>
                  <a:pt x="74581" y="51490"/>
                </a:cubicBezTo>
                <a:cubicBezTo>
                  <a:pt x="74277" y="51509"/>
                  <a:pt x="74201" y="51604"/>
                  <a:pt x="74011" y="51737"/>
                </a:cubicBezTo>
                <a:cubicBezTo>
                  <a:pt x="73839" y="51775"/>
                  <a:pt x="74049" y="51642"/>
                  <a:pt x="73877" y="51623"/>
                </a:cubicBezTo>
                <a:cubicBezTo>
                  <a:pt x="73763" y="51680"/>
                  <a:pt x="73459" y="51680"/>
                  <a:pt x="73592" y="51832"/>
                </a:cubicBezTo>
                <a:cubicBezTo>
                  <a:pt x="72166" y="51813"/>
                  <a:pt x="70663" y="52764"/>
                  <a:pt x="69446" y="52859"/>
                </a:cubicBezTo>
                <a:cubicBezTo>
                  <a:pt x="69350" y="53011"/>
                  <a:pt x="68247" y="53183"/>
                  <a:pt x="67848" y="53392"/>
                </a:cubicBezTo>
                <a:cubicBezTo>
                  <a:pt x="68266" y="53468"/>
                  <a:pt x="68970" y="53049"/>
                  <a:pt x="69103" y="53373"/>
                </a:cubicBezTo>
                <a:cubicBezTo>
                  <a:pt x="69864" y="53144"/>
                  <a:pt x="70625" y="52859"/>
                  <a:pt x="71176" y="52764"/>
                </a:cubicBezTo>
                <a:cubicBezTo>
                  <a:pt x="71005" y="52631"/>
                  <a:pt x="71157" y="52574"/>
                  <a:pt x="71253" y="52745"/>
                </a:cubicBezTo>
                <a:cubicBezTo>
                  <a:pt x="71386" y="52574"/>
                  <a:pt x="71386" y="52631"/>
                  <a:pt x="71614" y="52517"/>
                </a:cubicBezTo>
                <a:cubicBezTo>
                  <a:pt x="71519" y="52726"/>
                  <a:pt x="73497" y="52136"/>
                  <a:pt x="73763" y="51889"/>
                </a:cubicBezTo>
                <a:close/>
                <a:moveTo>
                  <a:pt x="75133" y="51357"/>
                </a:moveTo>
                <a:cubicBezTo>
                  <a:pt x="74962" y="51338"/>
                  <a:pt x="74638" y="51414"/>
                  <a:pt x="74676" y="51566"/>
                </a:cubicBezTo>
                <a:cubicBezTo>
                  <a:pt x="74790" y="51452"/>
                  <a:pt x="74962" y="51509"/>
                  <a:pt x="75133" y="51357"/>
                </a:cubicBezTo>
                <a:close/>
                <a:moveTo>
                  <a:pt x="65052" y="54704"/>
                </a:moveTo>
                <a:cubicBezTo>
                  <a:pt x="65223" y="54780"/>
                  <a:pt x="65603" y="54533"/>
                  <a:pt x="65870" y="54495"/>
                </a:cubicBezTo>
                <a:cubicBezTo>
                  <a:pt x="65698" y="54419"/>
                  <a:pt x="65318" y="54647"/>
                  <a:pt x="65052" y="54704"/>
                </a:cubicBezTo>
                <a:close/>
                <a:moveTo>
                  <a:pt x="137445" y="29882"/>
                </a:moveTo>
                <a:cubicBezTo>
                  <a:pt x="137331" y="29806"/>
                  <a:pt x="137141" y="29863"/>
                  <a:pt x="136931" y="29939"/>
                </a:cubicBezTo>
                <a:cubicBezTo>
                  <a:pt x="136950" y="30148"/>
                  <a:pt x="137274" y="29901"/>
                  <a:pt x="137445" y="29882"/>
                </a:cubicBezTo>
                <a:close/>
                <a:moveTo>
                  <a:pt x="66802" y="54000"/>
                </a:moveTo>
                <a:cubicBezTo>
                  <a:pt x="66497" y="53886"/>
                  <a:pt x="65908" y="54400"/>
                  <a:pt x="66802" y="54000"/>
                </a:cubicBezTo>
                <a:close/>
                <a:moveTo>
                  <a:pt x="67696" y="53392"/>
                </a:moveTo>
                <a:cubicBezTo>
                  <a:pt x="67239" y="53639"/>
                  <a:pt x="67258" y="53449"/>
                  <a:pt x="66840" y="53696"/>
                </a:cubicBezTo>
                <a:cubicBezTo>
                  <a:pt x="67049" y="53791"/>
                  <a:pt x="67601" y="53658"/>
                  <a:pt x="67696" y="53392"/>
                </a:cubicBezTo>
                <a:close/>
                <a:moveTo>
                  <a:pt x="72926" y="51204"/>
                </a:moveTo>
                <a:cubicBezTo>
                  <a:pt x="72812" y="51261"/>
                  <a:pt x="72641" y="51318"/>
                  <a:pt x="72717" y="51433"/>
                </a:cubicBezTo>
                <a:cubicBezTo>
                  <a:pt x="72869" y="51509"/>
                  <a:pt x="73040" y="51357"/>
                  <a:pt x="72926" y="51204"/>
                </a:cubicBezTo>
                <a:close/>
                <a:moveTo>
                  <a:pt x="72641" y="51414"/>
                </a:moveTo>
                <a:cubicBezTo>
                  <a:pt x="72051" y="51414"/>
                  <a:pt x="70967" y="51756"/>
                  <a:pt x="70149" y="52155"/>
                </a:cubicBezTo>
                <a:cubicBezTo>
                  <a:pt x="71119" y="51870"/>
                  <a:pt x="71576" y="51851"/>
                  <a:pt x="72641" y="51414"/>
                </a:cubicBezTo>
                <a:close/>
                <a:moveTo>
                  <a:pt x="77758" y="49359"/>
                </a:moveTo>
                <a:cubicBezTo>
                  <a:pt x="77225" y="49569"/>
                  <a:pt x="76883" y="49569"/>
                  <a:pt x="76521" y="49835"/>
                </a:cubicBezTo>
                <a:cubicBezTo>
                  <a:pt x="76883" y="49797"/>
                  <a:pt x="77625" y="49702"/>
                  <a:pt x="77758" y="49359"/>
                </a:cubicBezTo>
                <a:close/>
                <a:moveTo>
                  <a:pt x="71671" y="51395"/>
                </a:moveTo>
                <a:cubicBezTo>
                  <a:pt x="71823" y="51242"/>
                  <a:pt x="72565" y="51338"/>
                  <a:pt x="72774" y="50957"/>
                </a:cubicBezTo>
                <a:cubicBezTo>
                  <a:pt x="72964" y="51090"/>
                  <a:pt x="73782" y="50805"/>
                  <a:pt x="73744" y="50558"/>
                </a:cubicBezTo>
                <a:cubicBezTo>
                  <a:pt x="72774" y="50919"/>
                  <a:pt x="72318" y="51033"/>
                  <a:pt x="71348" y="51338"/>
                </a:cubicBezTo>
                <a:cubicBezTo>
                  <a:pt x="71291" y="51585"/>
                  <a:pt x="71880" y="51185"/>
                  <a:pt x="71671" y="51395"/>
                </a:cubicBezTo>
                <a:close/>
                <a:moveTo>
                  <a:pt x="137464" y="28665"/>
                </a:moveTo>
                <a:cubicBezTo>
                  <a:pt x="137863" y="28417"/>
                  <a:pt x="138510" y="28246"/>
                  <a:pt x="138586" y="27885"/>
                </a:cubicBezTo>
                <a:cubicBezTo>
                  <a:pt x="138187" y="28132"/>
                  <a:pt x="137521" y="28303"/>
                  <a:pt x="137464" y="28665"/>
                </a:cubicBezTo>
                <a:close/>
                <a:moveTo>
                  <a:pt x="76826" y="49397"/>
                </a:moveTo>
                <a:cubicBezTo>
                  <a:pt x="76902" y="49340"/>
                  <a:pt x="77244" y="49283"/>
                  <a:pt x="77301" y="49074"/>
                </a:cubicBezTo>
                <a:cubicBezTo>
                  <a:pt x="77415" y="49207"/>
                  <a:pt x="77739" y="49017"/>
                  <a:pt x="77986" y="48941"/>
                </a:cubicBezTo>
                <a:cubicBezTo>
                  <a:pt x="77834" y="48808"/>
                  <a:pt x="76826" y="49112"/>
                  <a:pt x="76578" y="49359"/>
                </a:cubicBezTo>
                <a:cubicBezTo>
                  <a:pt x="76559" y="49493"/>
                  <a:pt x="77035" y="49226"/>
                  <a:pt x="76807" y="49397"/>
                </a:cubicBezTo>
                <a:close/>
                <a:moveTo>
                  <a:pt x="69560" y="51261"/>
                </a:moveTo>
                <a:cubicBezTo>
                  <a:pt x="69807" y="51242"/>
                  <a:pt x="70606" y="50729"/>
                  <a:pt x="69826" y="50995"/>
                </a:cubicBezTo>
                <a:cubicBezTo>
                  <a:pt x="69674" y="51052"/>
                  <a:pt x="69465" y="51090"/>
                  <a:pt x="69560" y="51261"/>
                </a:cubicBezTo>
                <a:close/>
                <a:moveTo>
                  <a:pt x="66326" y="51338"/>
                </a:moveTo>
                <a:cubicBezTo>
                  <a:pt x="66402" y="51261"/>
                  <a:pt x="65470" y="51566"/>
                  <a:pt x="65413" y="51661"/>
                </a:cubicBezTo>
                <a:cubicBezTo>
                  <a:pt x="65775" y="51680"/>
                  <a:pt x="66041" y="51414"/>
                  <a:pt x="66326" y="51338"/>
                </a:cubicBezTo>
                <a:close/>
                <a:moveTo>
                  <a:pt x="66478" y="51338"/>
                </a:moveTo>
                <a:cubicBezTo>
                  <a:pt x="66630" y="51338"/>
                  <a:pt x="66630" y="51223"/>
                  <a:pt x="66726" y="51204"/>
                </a:cubicBezTo>
                <a:cubicBezTo>
                  <a:pt x="67562" y="50900"/>
                  <a:pt x="66726" y="51014"/>
                  <a:pt x="66478" y="51338"/>
                </a:cubicBezTo>
                <a:close/>
                <a:moveTo>
                  <a:pt x="64823" y="51680"/>
                </a:moveTo>
                <a:cubicBezTo>
                  <a:pt x="64900" y="51509"/>
                  <a:pt x="65223" y="51433"/>
                  <a:pt x="65527" y="51338"/>
                </a:cubicBezTo>
                <a:lnTo>
                  <a:pt x="65451" y="51128"/>
                </a:lnTo>
                <a:cubicBezTo>
                  <a:pt x="65451" y="51299"/>
                  <a:pt x="64614" y="51661"/>
                  <a:pt x="64881" y="51376"/>
                </a:cubicBezTo>
                <a:cubicBezTo>
                  <a:pt x="64614" y="51223"/>
                  <a:pt x="64652" y="51680"/>
                  <a:pt x="64823" y="51680"/>
                </a:cubicBezTo>
                <a:close/>
                <a:moveTo>
                  <a:pt x="66992" y="49797"/>
                </a:moveTo>
                <a:cubicBezTo>
                  <a:pt x="66726" y="49949"/>
                  <a:pt x="66649" y="49911"/>
                  <a:pt x="66345" y="50063"/>
                </a:cubicBezTo>
                <a:cubicBezTo>
                  <a:pt x="66174" y="50177"/>
                  <a:pt x="67125" y="49968"/>
                  <a:pt x="66992" y="49797"/>
                </a:cubicBezTo>
                <a:close/>
                <a:moveTo>
                  <a:pt x="79431" y="45403"/>
                </a:moveTo>
                <a:cubicBezTo>
                  <a:pt x="79355" y="45422"/>
                  <a:pt x="79374" y="45365"/>
                  <a:pt x="79412" y="45346"/>
                </a:cubicBezTo>
                <a:cubicBezTo>
                  <a:pt x="78671" y="45536"/>
                  <a:pt x="77967" y="45860"/>
                  <a:pt x="77206" y="46050"/>
                </a:cubicBezTo>
                <a:cubicBezTo>
                  <a:pt x="77263" y="46069"/>
                  <a:pt x="77301" y="46107"/>
                  <a:pt x="77339" y="46183"/>
                </a:cubicBezTo>
                <a:cubicBezTo>
                  <a:pt x="77092" y="46316"/>
                  <a:pt x="76883" y="46240"/>
                  <a:pt x="76807" y="46354"/>
                </a:cubicBezTo>
                <a:cubicBezTo>
                  <a:pt x="77225" y="46392"/>
                  <a:pt x="77815" y="46088"/>
                  <a:pt x="78480" y="45898"/>
                </a:cubicBezTo>
                <a:cubicBezTo>
                  <a:pt x="78081" y="45688"/>
                  <a:pt x="79489" y="45669"/>
                  <a:pt x="79470" y="45327"/>
                </a:cubicBezTo>
                <a:cubicBezTo>
                  <a:pt x="79412" y="45327"/>
                  <a:pt x="79412" y="45365"/>
                  <a:pt x="79431" y="45403"/>
                </a:cubicBezTo>
                <a:close/>
                <a:moveTo>
                  <a:pt x="80972" y="44928"/>
                </a:moveTo>
                <a:cubicBezTo>
                  <a:pt x="80611" y="44851"/>
                  <a:pt x="79622" y="45118"/>
                  <a:pt x="79584" y="45403"/>
                </a:cubicBezTo>
                <a:cubicBezTo>
                  <a:pt x="80268" y="45118"/>
                  <a:pt x="80344" y="45156"/>
                  <a:pt x="80972" y="44928"/>
                </a:cubicBezTo>
                <a:close/>
                <a:moveTo>
                  <a:pt x="67182" y="49493"/>
                </a:moveTo>
                <a:cubicBezTo>
                  <a:pt x="67144" y="49435"/>
                  <a:pt x="67163" y="49397"/>
                  <a:pt x="67201" y="49359"/>
                </a:cubicBezTo>
                <a:cubicBezTo>
                  <a:pt x="66669" y="49473"/>
                  <a:pt x="65565" y="49702"/>
                  <a:pt x="65318" y="50082"/>
                </a:cubicBezTo>
                <a:cubicBezTo>
                  <a:pt x="65756" y="49930"/>
                  <a:pt x="66003" y="49968"/>
                  <a:pt x="66269" y="49626"/>
                </a:cubicBezTo>
                <a:cubicBezTo>
                  <a:pt x="66649" y="49778"/>
                  <a:pt x="66821" y="49550"/>
                  <a:pt x="67182" y="49493"/>
                </a:cubicBezTo>
                <a:close/>
                <a:moveTo>
                  <a:pt x="67372" y="49435"/>
                </a:moveTo>
                <a:cubicBezTo>
                  <a:pt x="67677" y="49283"/>
                  <a:pt x="67467" y="49264"/>
                  <a:pt x="67772" y="49283"/>
                </a:cubicBezTo>
                <a:cubicBezTo>
                  <a:pt x="67715" y="49150"/>
                  <a:pt x="67848" y="49150"/>
                  <a:pt x="67696" y="49093"/>
                </a:cubicBezTo>
                <a:cubicBezTo>
                  <a:pt x="67601" y="49131"/>
                  <a:pt x="67391" y="49416"/>
                  <a:pt x="67372" y="49207"/>
                </a:cubicBezTo>
                <a:cubicBezTo>
                  <a:pt x="67201" y="49302"/>
                  <a:pt x="67315" y="49302"/>
                  <a:pt x="67372" y="49435"/>
                </a:cubicBezTo>
                <a:close/>
                <a:moveTo>
                  <a:pt x="69331" y="48694"/>
                </a:moveTo>
                <a:cubicBezTo>
                  <a:pt x="69255" y="48675"/>
                  <a:pt x="69198" y="48637"/>
                  <a:pt x="69160" y="48580"/>
                </a:cubicBezTo>
                <a:cubicBezTo>
                  <a:pt x="69103" y="48637"/>
                  <a:pt x="69065" y="48675"/>
                  <a:pt x="68970" y="48694"/>
                </a:cubicBezTo>
                <a:cubicBezTo>
                  <a:pt x="69141" y="48846"/>
                  <a:pt x="69293" y="48751"/>
                  <a:pt x="69541" y="48618"/>
                </a:cubicBezTo>
                <a:cubicBezTo>
                  <a:pt x="69522" y="48599"/>
                  <a:pt x="69522" y="48560"/>
                  <a:pt x="69503" y="48522"/>
                </a:cubicBezTo>
                <a:cubicBezTo>
                  <a:pt x="69446" y="48541"/>
                  <a:pt x="69427" y="48522"/>
                  <a:pt x="69427" y="48484"/>
                </a:cubicBezTo>
                <a:cubicBezTo>
                  <a:pt x="69350" y="48541"/>
                  <a:pt x="69312" y="48599"/>
                  <a:pt x="69331" y="48694"/>
                </a:cubicBezTo>
                <a:close/>
                <a:moveTo>
                  <a:pt x="64576" y="50329"/>
                </a:moveTo>
                <a:cubicBezTo>
                  <a:pt x="64728" y="50253"/>
                  <a:pt x="64804" y="50158"/>
                  <a:pt x="65033" y="50120"/>
                </a:cubicBezTo>
                <a:cubicBezTo>
                  <a:pt x="64862" y="50082"/>
                  <a:pt x="64519" y="50120"/>
                  <a:pt x="64576" y="50329"/>
                </a:cubicBezTo>
                <a:close/>
                <a:moveTo>
                  <a:pt x="69997" y="48237"/>
                </a:moveTo>
                <a:cubicBezTo>
                  <a:pt x="69369" y="48332"/>
                  <a:pt x="68932" y="48503"/>
                  <a:pt x="68304" y="48713"/>
                </a:cubicBezTo>
                <a:cubicBezTo>
                  <a:pt x="68666" y="48827"/>
                  <a:pt x="69693" y="48294"/>
                  <a:pt x="69997" y="48237"/>
                </a:cubicBezTo>
                <a:close/>
                <a:moveTo>
                  <a:pt x="66554" y="49416"/>
                </a:moveTo>
                <a:cubicBezTo>
                  <a:pt x="66707" y="49226"/>
                  <a:pt x="66916" y="49321"/>
                  <a:pt x="67068" y="49188"/>
                </a:cubicBezTo>
                <a:cubicBezTo>
                  <a:pt x="66916" y="49188"/>
                  <a:pt x="66440" y="49169"/>
                  <a:pt x="66554" y="49416"/>
                </a:cubicBezTo>
                <a:close/>
                <a:moveTo>
                  <a:pt x="134820" y="25717"/>
                </a:moveTo>
                <a:cubicBezTo>
                  <a:pt x="135429" y="25488"/>
                  <a:pt x="136037" y="25089"/>
                  <a:pt x="136741" y="24842"/>
                </a:cubicBezTo>
                <a:cubicBezTo>
                  <a:pt x="136190" y="24823"/>
                  <a:pt x="135163" y="25241"/>
                  <a:pt x="134820" y="25717"/>
                </a:cubicBezTo>
                <a:close/>
                <a:moveTo>
                  <a:pt x="66649" y="49036"/>
                </a:moveTo>
                <a:cubicBezTo>
                  <a:pt x="66364" y="49017"/>
                  <a:pt x="66193" y="49131"/>
                  <a:pt x="65908" y="49245"/>
                </a:cubicBezTo>
                <a:cubicBezTo>
                  <a:pt x="66022" y="49359"/>
                  <a:pt x="66402" y="49188"/>
                  <a:pt x="66649" y="49036"/>
                </a:cubicBezTo>
                <a:close/>
                <a:moveTo>
                  <a:pt x="69274" y="47857"/>
                </a:moveTo>
                <a:cubicBezTo>
                  <a:pt x="69274" y="47686"/>
                  <a:pt x="69617" y="47609"/>
                  <a:pt x="69484" y="47381"/>
                </a:cubicBezTo>
                <a:cubicBezTo>
                  <a:pt x="69408" y="47533"/>
                  <a:pt x="69027" y="47743"/>
                  <a:pt x="69274" y="47857"/>
                </a:cubicBezTo>
                <a:close/>
                <a:moveTo>
                  <a:pt x="73383" y="46278"/>
                </a:moveTo>
                <a:cubicBezTo>
                  <a:pt x="72166" y="46430"/>
                  <a:pt x="70492" y="47476"/>
                  <a:pt x="69693" y="47362"/>
                </a:cubicBezTo>
                <a:cubicBezTo>
                  <a:pt x="69750" y="47400"/>
                  <a:pt x="69807" y="47438"/>
                  <a:pt x="69731" y="47476"/>
                </a:cubicBezTo>
                <a:cubicBezTo>
                  <a:pt x="69750" y="47476"/>
                  <a:pt x="69731" y="47514"/>
                  <a:pt x="69750" y="47514"/>
                </a:cubicBezTo>
                <a:cubicBezTo>
                  <a:pt x="70454" y="47533"/>
                  <a:pt x="72394" y="46658"/>
                  <a:pt x="73383" y="46278"/>
                </a:cubicBezTo>
                <a:close/>
                <a:moveTo>
                  <a:pt x="86583" y="41732"/>
                </a:moveTo>
                <a:cubicBezTo>
                  <a:pt x="86678" y="41941"/>
                  <a:pt x="87706" y="41371"/>
                  <a:pt x="88124" y="41257"/>
                </a:cubicBezTo>
                <a:cubicBezTo>
                  <a:pt x="88200" y="41257"/>
                  <a:pt x="88523" y="41123"/>
                  <a:pt x="88295" y="41142"/>
                </a:cubicBezTo>
                <a:cubicBezTo>
                  <a:pt x="88200" y="41180"/>
                  <a:pt x="88086" y="41218"/>
                  <a:pt x="87972" y="41257"/>
                </a:cubicBezTo>
                <a:cubicBezTo>
                  <a:pt x="87382" y="41447"/>
                  <a:pt x="86869" y="41675"/>
                  <a:pt x="86583" y="41732"/>
                </a:cubicBezTo>
                <a:close/>
                <a:moveTo>
                  <a:pt x="137654" y="24290"/>
                </a:moveTo>
                <a:cubicBezTo>
                  <a:pt x="137825" y="24271"/>
                  <a:pt x="138035" y="23910"/>
                  <a:pt x="138111" y="24138"/>
                </a:cubicBezTo>
                <a:cubicBezTo>
                  <a:pt x="138263" y="24024"/>
                  <a:pt x="138415" y="23929"/>
                  <a:pt x="138282" y="23738"/>
                </a:cubicBezTo>
                <a:cubicBezTo>
                  <a:pt x="137978" y="23891"/>
                  <a:pt x="137673" y="24043"/>
                  <a:pt x="137654" y="24290"/>
                </a:cubicBezTo>
                <a:close/>
                <a:moveTo>
                  <a:pt x="80287" y="43843"/>
                </a:moveTo>
                <a:cubicBezTo>
                  <a:pt x="78499" y="44167"/>
                  <a:pt x="76902" y="44889"/>
                  <a:pt x="74600" y="45745"/>
                </a:cubicBezTo>
                <a:cubicBezTo>
                  <a:pt x="76673" y="45213"/>
                  <a:pt x="78461" y="44471"/>
                  <a:pt x="80287" y="43843"/>
                </a:cubicBezTo>
                <a:close/>
                <a:moveTo>
                  <a:pt x="81257" y="43444"/>
                </a:moveTo>
                <a:cubicBezTo>
                  <a:pt x="81372" y="43539"/>
                  <a:pt x="81695" y="43330"/>
                  <a:pt x="81885" y="43292"/>
                </a:cubicBezTo>
                <a:cubicBezTo>
                  <a:pt x="81714" y="43216"/>
                  <a:pt x="81429" y="43311"/>
                  <a:pt x="81257" y="43444"/>
                </a:cubicBezTo>
                <a:close/>
                <a:moveTo>
                  <a:pt x="138282" y="21608"/>
                </a:moveTo>
                <a:cubicBezTo>
                  <a:pt x="138282" y="21475"/>
                  <a:pt x="138434" y="21380"/>
                  <a:pt x="138548" y="21285"/>
                </a:cubicBezTo>
                <a:cubicBezTo>
                  <a:pt x="138187" y="20771"/>
                  <a:pt x="138796" y="20600"/>
                  <a:pt x="138910" y="20239"/>
                </a:cubicBezTo>
                <a:cubicBezTo>
                  <a:pt x="138339" y="20524"/>
                  <a:pt x="137921" y="20866"/>
                  <a:pt x="137255" y="21209"/>
                </a:cubicBezTo>
                <a:cubicBezTo>
                  <a:pt x="137407" y="21304"/>
                  <a:pt x="137730" y="21075"/>
                  <a:pt x="137768" y="20980"/>
                </a:cubicBezTo>
                <a:cubicBezTo>
                  <a:pt x="138111" y="21361"/>
                  <a:pt x="137369" y="21779"/>
                  <a:pt x="136912" y="22141"/>
                </a:cubicBezTo>
                <a:cubicBezTo>
                  <a:pt x="137160" y="22122"/>
                  <a:pt x="137502" y="22027"/>
                  <a:pt x="137692" y="21817"/>
                </a:cubicBezTo>
                <a:cubicBezTo>
                  <a:pt x="137902" y="21893"/>
                  <a:pt x="137426" y="22122"/>
                  <a:pt x="137141" y="22179"/>
                </a:cubicBezTo>
                <a:cubicBezTo>
                  <a:pt x="136323" y="22768"/>
                  <a:pt x="135562" y="23491"/>
                  <a:pt x="134573" y="24138"/>
                </a:cubicBezTo>
                <a:cubicBezTo>
                  <a:pt x="135733" y="23776"/>
                  <a:pt x="137407" y="22635"/>
                  <a:pt x="138168" y="22331"/>
                </a:cubicBezTo>
                <a:cubicBezTo>
                  <a:pt x="138206" y="22312"/>
                  <a:pt x="138757" y="22084"/>
                  <a:pt x="138834" y="22331"/>
                </a:cubicBezTo>
                <a:cubicBezTo>
                  <a:pt x="138948" y="22749"/>
                  <a:pt x="137236" y="23624"/>
                  <a:pt x="136722" y="23986"/>
                </a:cubicBezTo>
                <a:cubicBezTo>
                  <a:pt x="136874" y="24157"/>
                  <a:pt x="136970" y="23910"/>
                  <a:pt x="137217" y="23872"/>
                </a:cubicBezTo>
                <a:cubicBezTo>
                  <a:pt x="137160" y="23967"/>
                  <a:pt x="137027" y="24043"/>
                  <a:pt x="137103" y="24195"/>
                </a:cubicBezTo>
                <a:cubicBezTo>
                  <a:pt x="137730" y="23948"/>
                  <a:pt x="138092" y="23263"/>
                  <a:pt x="138719" y="23301"/>
                </a:cubicBezTo>
                <a:cubicBezTo>
                  <a:pt x="138891" y="23035"/>
                  <a:pt x="139214" y="22844"/>
                  <a:pt x="139423" y="22597"/>
                </a:cubicBezTo>
                <a:lnTo>
                  <a:pt x="139252" y="22084"/>
                </a:lnTo>
                <a:cubicBezTo>
                  <a:pt x="138948" y="22274"/>
                  <a:pt x="138510" y="21798"/>
                  <a:pt x="138282" y="21608"/>
                </a:cubicBezTo>
                <a:close/>
                <a:moveTo>
                  <a:pt x="78347" y="43767"/>
                </a:moveTo>
                <a:cubicBezTo>
                  <a:pt x="77929" y="43501"/>
                  <a:pt x="77073" y="44129"/>
                  <a:pt x="76312" y="44281"/>
                </a:cubicBezTo>
                <a:cubicBezTo>
                  <a:pt x="76864" y="44319"/>
                  <a:pt x="77434" y="44072"/>
                  <a:pt x="78347" y="43767"/>
                </a:cubicBezTo>
                <a:close/>
                <a:moveTo>
                  <a:pt x="85670" y="41009"/>
                </a:moveTo>
                <a:cubicBezTo>
                  <a:pt x="83160" y="42093"/>
                  <a:pt x="80820" y="42569"/>
                  <a:pt x="78461" y="43653"/>
                </a:cubicBezTo>
                <a:cubicBezTo>
                  <a:pt x="80078" y="43121"/>
                  <a:pt x="81524" y="42683"/>
                  <a:pt x="82912" y="42189"/>
                </a:cubicBezTo>
                <a:cubicBezTo>
                  <a:pt x="83502" y="41979"/>
                  <a:pt x="84111" y="41675"/>
                  <a:pt x="84719" y="41447"/>
                </a:cubicBezTo>
                <a:cubicBezTo>
                  <a:pt x="85081" y="41314"/>
                  <a:pt x="85594" y="41371"/>
                  <a:pt x="85670" y="41009"/>
                </a:cubicBezTo>
                <a:close/>
                <a:moveTo>
                  <a:pt x="90178" y="39526"/>
                </a:moveTo>
                <a:cubicBezTo>
                  <a:pt x="90349" y="39469"/>
                  <a:pt x="90121" y="39640"/>
                  <a:pt x="90254" y="39716"/>
                </a:cubicBezTo>
                <a:cubicBezTo>
                  <a:pt x="90407" y="39621"/>
                  <a:pt x="90311" y="39450"/>
                  <a:pt x="90502" y="39354"/>
                </a:cubicBezTo>
                <a:cubicBezTo>
                  <a:pt x="90578" y="39354"/>
                  <a:pt x="90597" y="39450"/>
                  <a:pt x="90730" y="39392"/>
                </a:cubicBezTo>
                <a:cubicBezTo>
                  <a:pt x="91966" y="38651"/>
                  <a:pt x="93317" y="38575"/>
                  <a:pt x="94230" y="37947"/>
                </a:cubicBezTo>
                <a:cubicBezTo>
                  <a:pt x="94325" y="37966"/>
                  <a:pt x="94363" y="38099"/>
                  <a:pt x="94496" y="38099"/>
                </a:cubicBezTo>
                <a:cubicBezTo>
                  <a:pt x="94781" y="37795"/>
                  <a:pt x="95276" y="37490"/>
                  <a:pt x="95751" y="37490"/>
                </a:cubicBezTo>
                <a:cubicBezTo>
                  <a:pt x="95523" y="37319"/>
                  <a:pt x="96227" y="37243"/>
                  <a:pt x="96189" y="37224"/>
                </a:cubicBezTo>
                <a:cubicBezTo>
                  <a:pt x="96284" y="37224"/>
                  <a:pt x="96341" y="37300"/>
                  <a:pt x="96379" y="37376"/>
                </a:cubicBezTo>
                <a:cubicBezTo>
                  <a:pt x="96265" y="37148"/>
                  <a:pt x="96874" y="37243"/>
                  <a:pt x="96645" y="37072"/>
                </a:cubicBezTo>
                <a:cubicBezTo>
                  <a:pt x="96817" y="37148"/>
                  <a:pt x="97330" y="36615"/>
                  <a:pt x="97463" y="36844"/>
                </a:cubicBezTo>
                <a:cubicBezTo>
                  <a:pt x="97539" y="36787"/>
                  <a:pt x="97577" y="36730"/>
                  <a:pt x="97539" y="36634"/>
                </a:cubicBezTo>
                <a:cubicBezTo>
                  <a:pt x="97958" y="36596"/>
                  <a:pt x="98148" y="36596"/>
                  <a:pt x="98319" y="36311"/>
                </a:cubicBezTo>
                <a:cubicBezTo>
                  <a:pt x="98604" y="36368"/>
                  <a:pt x="98833" y="36083"/>
                  <a:pt x="98985" y="36311"/>
                </a:cubicBezTo>
                <a:cubicBezTo>
                  <a:pt x="99099" y="36273"/>
                  <a:pt x="98966" y="36140"/>
                  <a:pt x="99042" y="36064"/>
                </a:cubicBezTo>
                <a:cubicBezTo>
                  <a:pt x="99441" y="36045"/>
                  <a:pt x="99689" y="35836"/>
                  <a:pt x="99727" y="35721"/>
                </a:cubicBezTo>
                <a:cubicBezTo>
                  <a:pt x="100259" y="35626"/>
                  <a:pt x="100488" y="35455"/>
                  <a:pt x="100868" y="35379"/>
                </a:cubicBezTo>
                <a:cubicBezTo>
                  <a:pt x="100963" y="35341"/>
                  <a:pt x="100849" y="35227"/>
                  <a:pt x="100944" y="35189"/>
                </a:cubicBezTo>
                <a:cubicBezTo>
                  <a:pt x="100887" y="35132"/>
                  <a:pt x="100792" y="35265"/>
                  <a:pt x="100602" y="35246"/>
                </a:cubicBezTo>
                <a:cubicBezTo>
                  <a:pt x="100621" y="35284"/>
                  <a:pt x="100678" y="35265"/>
                  <a:pt x="100697" y="35322"/>
                </a:cubicBezTo>
                <a:cubicBezTo>
                  <a:pt x="100430" y="35493"/>
                  <a:pt x="100430" y="35227"/>
                  <a:pt x="100145" y="35398"/>
                </a:cubicBezTo>
                <a:cubicBezTo>
                  <a:pt x="100221" y="35474"/>
                  <a:pt x="100354" y="35360"/>
                  <a:pt x="100259" y="35531"/>
                </a:cubicBezTo>
                <a:cubicBezTo>
                  <a:pt x="100069" y="35417"/>
                  <a:pt x="99441" y="35569"/>
                  <a:pt x="99575" y="35702"/>
                </a:cubicBezTo>
                <a:cubicBezTo>
                  <a:pt x="98719" y="35874"/>
                  <a:pt x="98681" y="36102"/>
                  <a:pt x="97577" y="36330"/>
                </a:cubicBezTo>
                <a:cubicBezTo>
                  <a:pt x="97691" y="36425"/>
                  <a:pt x="96664" y="36730"/>
                  <a:pt x="96265" y="36787"/>
                </a:cubicBezTo>
                <a:cubicBezTo>
                  <a:pt x="96246" y="36844"/>
                  <a:pt x="96227" y="36901"/>
                  <a:pt x="96246" y="36977"/>
                </a:cubicBezTo>
                <a:cubicBezTo>
                  <a:pt x="95732" y="36901"/>
                  <a:pt x="95865" y="37205"/>
                  <a:pt x="95333" y="37053"/>
                </a:cubicBezTo>
                <a:cubicBezTo>
                  <a:pt x="95694" y="37243"/>
                  <a:pt x="94819" y="37281"/>
                  <a:pt x="95257" y="37319"/>
                </a:cubicBezTo>
                <a:cubicBezTo>
                  <a:pt x="95200" y="37490"/>
                  <a:pt x="94895" y="37414"/>
                  <a:pt x="94781" y="37414"/>
                </a:cubicBezTo>
                <a:cubicBezTo>
                  <a:pt x="94686" y="37300"/>
                  <a:pt x="94838" y="37262"/>
                  <a:pt x="94762" y="37148"/>
                </a:cubicBezTo>
                <a:cubicBezTo>
                  <a:pt x="94743" y="37338"/>
                  <a:pt x="94344" y="37395"/>
                  <a:pt x="94496" y="37643"/>
                </a:cubicBezTo>
                <a:cubicBezTo>
                  <a:pt x="94610" y="37585"/>
                  <a:pt x="94477" y="37452"/>
                  <a:pt x="94629" y="37414"/>
                </a:cubicBezTo>
                <a:cubicBezTo>
                  <a:pt x="94667" y="37509"/>
                  <a:pt x="94591" y="37547"/>
                  <a:pt x="94629" y="37643"/>
                </a:cubicBezTo>
                <a:cubicBezTo>
                  <a:pt x="94192" y="37738"/>
                  <a:pt x="94249" y="37643"/>
                  <a:pt x="93792" y="37757"/>
                </a:cubicBezTo>
                <a:cubicBezTo>
                  <a:pt x="93811" y="37852"/>
                  <a:pt x="93887" y="37833"/>
                  <a:pt x="93906" y="37890"/>
                </a:cubicBezTo>
                <a:cubicBezTo>
                  <a:pt x="93659" y="37814"/>
                  <a:pt x="93317" y="37852"/>
                  <a:pt x="92955" y="38099"/>
                </a:cubicBezTo>
                <a:cubicBezTo>
                  <a:pt x="92841" y="37985"/>
                  <a:pt x="92993" y="37947"/>
                  <a:pt x="92936" y="37833"/>
                </a:cubicBezTo>
                <a:cubicBezTo>
                  <a:pt x="92784" y="37852"/>
                  <a:pt x="92822" y="37947"/>
                  <a:pt x="92860" y="38023"/>
                </a:cubicBezTo>
                <a:cubicBezTo>
                  <a:pt x="92727" y="38061"/>
                  <a:pt x="92746" y="37871"/>
                  <a:pt x="92651" y="37871"/>
                </a:cubicBezTo>
                <a:cubicBezTo>
                  <a:pt x="92442" y="37909"/>
                  <a:pt x="92480" y="38042"/>
                  <a:pt x="92537" y="38194"/>
                </a:cubicBezTo>
                <a:cubicBezTo>
                  <a:pt x="92651" y="38042"/>
                  <a:pt x="92689" y="38023"/>
                  <a:pt x="92879" y="38080"/>
                </a:cubicBezTo>
                <a:cubicBezTo>
                  <a:pt x="92651" y="38460"/>
                  <a:pt x="92461" y="38099"/>
                  <a:pt x="92480" y="38441"/>
                </a:cubicBezTo>
                <a:cubicBezTo>
                  <a:pt x="92404" y="38460"/>
                  <a:pt x="92385" y="38365"/>
                  <a:pt x="92366" y="38308"/>
                </a:cubicBezTo>
                <a:cubicBezTo>
                  <a:pt x="92080" y="38384"/>
                  <a:pt x="91966" y="38518"/>
                  <a:pt x="91966" y="38670"/>
                </a:cubicBezTo>
                <a:cubicBezTo>
                  <a:pt x="91453" y="38803"/>
                  <a:pt x="91415" y="38708"/>
                  <a:pt x="90958" y="38955"/>
                </a:cubicBezTo>
                <a:cubicBezTo>
                  <a:pt x="90939" y="38917"/>
                  <a:pt x="91034" y="38898"/>
                  <a:pt x="91072" y="38860"/>
                </a:cubicBezTo>
                <a:cubicBezTo>
                  <a:pt x="90445" y="38917"/>
                  <a:pt x="90121" y="39278"/>
                  <a:pt x="89665" y="39297"/>
                </a:cubicBezTo>
                <a:cubicBezTo>
                  <a:pt x="89684" y="39335"/>
                  <a:pt x="89703" y="39392"/>
                  <a:pt x="89722" y="39450"/>
                </a:cubicBezTo>
                <a:cubicBezTo>
                  <a:pt x="89646" y="39469"/>
                  <a:pt x="89627" y="39373"/>
                  <a:pt x="89608" y="39316"/>
                </a:cubicBezTo>
                <a:cubicBezTo>
                  <a:pt x="89532" y="39373"/>
                  <a:pt x="89494" y="39431"/>
                  <a:pt x="89532" y="39507"/>
                </a:cubicBezTo>
                <a:cubicBezTo>
                  <a:pt x="89056" y="39411"/>
                  <a:pt x="88638" y="39735"/>
                  <a:pt x="88485" y="39925"/>
                </a:cubicBezTo>
                <a:cubicBezTo>
                  <a:pt x="88276" y="39963"/>
                  <a:pt x="88504" y="39792"/>
                  <a:pt x="88409" y="39716"/>
                </a:cubicBezTo>
                <a:cubicBezTo>
                  <a:pt x="88295" y="39773"/>
                  <a:pt x="88295" y="39868"/>
                  <a:pt x="88352" y="39982"/>
                </a:cubicBezTo>
                <a:cubicBezTo>
                  <a:pt x="88143" y="39830"/>
                  <a:pt x="87763" y="40115"/>
                  <a:pt x="87572" y="40077"/>
                </a:cubicBezTo>
                <a:cubicBezTo>
                  <a:pt x="87458" y="40172"/>
                  <a:pt x="87496" y="40344"/>
                  <a:pt x="87173" y="40382"/>
                </a:cubicBezTo>
                <a:cubicBezTo>
                  <a:pt x="87192" y="40286"/>
                  <a:pt x="87344" y="40229"/>
                  <a:pt x="87458" y="40172"/>
                </a:cubicBezTo>
                <a:cubicBezTo>
                  <a:pt x="87363" y="40077"/>
                  <a:pt x="87078" y="40267"/>
                  <a:pt x="86907" y="40305"/>
                </a:cubicBezTo>
                <a:cubicBezTo>
                  <a:pt x="86869" y="40363"/>
                  <a:pt x="86888" y="40439"/>
                  <a:pt x="86907" y="40534"/>
                </a:cubicBezTo>
                <a:cubicBezTo>
                  <a:pt x="86393" y="40743"/>
                  <a:pt x="85861" y="40743"/>
                  <a:pt x="85784" y="41085"/>
                </a:cubicBezTo>
                <a:cubicBezTo>
                  <a:pt x="86450" y="41066"/>
                  <a:pt x="87839" y="40172"/>
                  <a:pt x="88733" y="40020"/>
                </a:cubicBezTo>
                <a:cubicBezTo>
                  <a:pt x="88828" y="40001"/>
                  <a:pt x="88942" y="40191"/>
                  <a:pt x="88847" y="39925"/>
                </a:cubicBezTo>
                <a:cubicBezTo>
                  <a:pt x="88961" y="39925"/>
                  <a:pt x="89037" y="40001"/>
                  <a:pt x="89075" y="40134"/>
                </a:cubicBezTo>
                <a:cubicBezTo>
                  <a:pt x="89208" y="39716"/>
                  <a:pt x="89912" y="39773"/>
                  <a:pt x="90045" y="39507"/>
                </a:cubicBezTo>
                <a:cubicBezTo>
                  <a:pt x="90102" y="39526"/>
                  <a:pt x="90197" y="39621"/>
                  <a:pt x="90197" y="39526"/>
                </a:cubicBezTo>
                <a:close/>
                <a:moveTo>
                  <a:pt x="70606" y="46373"/>
                </a:moveTo>
                <a:cubicBezTo>
                  <a:pt x="70663" y="46278"/>
                  <a:pt x="70834" y="46240"/>
                  <a:pt x="70891" y="46145"/>
                </a:cubicBezTo>
                <a:cubicBezTo>
                  <a:pt x="70834" y="46050"/>
                  <a:pt x="70397" y="46221"/>
                  <a:pt x="70606" y="46373"/>
                </a:cubicBezTo>
                <a:close/>
                <a:moveTo>
                  <a:pt x="66954" y="47153"/>
                </a:moveTo>
                <a:cubicBezTo>
                  <a:pt x="67220" y="46715"/>
                  <a:pt x="67734" y="46982"/>
                  <a:pt x="67753" y="46658"/>
                </a:cubicBezTo>
                <a:cubicBezTo>
                  <a:pt x="67829" y="46677"/>
                  <a:pt x="67924" y="46715"/>
                  <a:pt x="68000" y="46734"/>
                </a:cubicBezTo>
                <a:cubicBezTo>
                  <a:pt x="68038" y="46525"/>
                  <a:pt x="68323" y="46696"/>
                  <a:pt x="68285" y="46468"/>
                </a:cubicBezTo>
                <a:cubicBezTo>
                  <a:pt x="68742" y="46468"/>
                  <a:pt x="69141" y="46107"/>
                  <a:pt x="69636" y="46126"/>
                </a:cubicBezTo>
                <a:cubicBezTo>
                  <a:pt x="69655" y="46164"/>
                  <a:pt x="69560" y="46183"/>
                  <a:pt x="69522" y="46221"/>
                </a:cubicBezTo>
                <a:cubicBezTo>
                  <a:pt x="69541" y="46335"/>
                  <a:pt x="69769" y="46164"/>
                  <a:pt x="69864" y="46164"/>
                </a:cubicBezTo>
                <a:cubicBezTo>
                  <a:pt x="69769" y="46107"/>
                  <a:pt x="69807" y="46088"/>
                  <a:pt x="69807" y="45993"/>
                </a:cubicBezTo>
                <a:cubicBezTo>
                  <a:pt x="70416" y="46050"/>
                  <a:pt x="71119" y="45308"/>
                  <a:pt x="71348" y="45707"/>
                </a:cubicBezTo>
                <a:cubicBezTo>
                  <a:pt x="72280" y="45365"/>
                  <a:pt x="72907" y="45061"/>
                  <a:pt x="73592" y="44756"/>
                </a:cubicBezTo>
                <a:cubicBezTo>
                  <a:pt x="73973" y="44604"/>
                  <a:pt x="74562" y="44623"/>
                  <a:pt x="74886" y="44205"/>
                </a:cubicBezTo>
                <a:cubicBezTo>
                  <a:pt x="75000" y="44224"/>
                  <a:pt x="75076" y="44319"/>
                  <a:pt x="75266" y="44243"/>
                </a:cubicBezTo>
                <a:cubicBezTo>
                  <a:pt x="75266" y="44148"/>
                  <a:pt x="75171" y="44167"/>
                  <a:pt x="75095" y="44186"/>
                </a:cubicBezTo>
                <a:cubicBezTo>
                  <a:pt x="75114" y="44015"/>
                  <a:pt x="75304" y="44205"/>
                  <a:pt x="75342" y="44034"/>
                </a:cubicBezTo>
                <a:cubicBezTo>
                  <a:pt x="75475" y="44129"/>
                  <a:pt x="75247" y="44300"/>
                  <a:pt x="75418" y="44243"/>
                </a:cubicBezTo>
                <a:cubicBezTo>
                  <a:pt x="75684" y="44167"/>
                  <a:pt x="75361" y="44167"/>
                  <a:pt x="75494" y="44053"/>
                </a:cubicBezTo>
                <a:cubicBezTo>
                  <a:pt x="75760" y="44053"/>
                  <a:pt x="75799" y="43938"/>
                  <a:pt x="76065" y="43976"/>
                </a:cubicBezTo>
                <a:cubicBezTo>
                  <a:pt x="76046" y="43919"/>
                  <a:pt x="76027" y="43862"/>
                  <a:pt x="76008" y="43805"/>
                </a:cubicBezTo>
                <a:cubicBezTo>
                  <a:pt x="76407" y="43938"/>
                  <a:pt x="77073" y="43653"/>
                  <a:pt x="77929" y="43387"/>
                </a:cubicBezTo>
                <a:cubicBezTo>
                  <a:pt x="77834" y="43254"/>
                  <a:pt x="78024" y="43235"/>
                  <a:pt x="77986" y="43140"/>
                </a:cubicBezTo>
                <a:cubicBezTo>
                  <a:pt x="77986" y="43330"/>
                  <a:pt x="78290" y="43216"/>
                  <a:pt x="78557" y="43044"/>
                </a:cubicBezTo>
                <a:cubicBezTo>
                  <a:pt x="78557" y="43083"/>
                  <a:pt x="78480" y="43140"/>
                  <a:pt x="78442" y="43159"/>
                </a:cubicBezTo>
                <a:cubicBezTo>
                  <a:pt x="79374" y="43083"/>
                  <a:pt x="79983" y="42474"/>
                  <a:pt x="80858" y="42265"/>
                </a:cubicBezTo>
                <a:cubicBezTo>
                  <a:pt x="81029" y="42208"/>
                  <a:pt x="81219" y="42303"/>
                  <a:pt x="81372" y="42246"/>
                </a:cubicBezTo>
                <a:cubicBezTo>
                  <a:pt x="81543" y="42208"/>
                  <a:pt x="81714" y="42017"/>
                  <a:pt x="81942" y="41941"/>
                </a:cubicBezTo>
                <a:cubicBezTo>
                  <a:pt x="82113" y="41884"/>
                  <a:pt x="82342" y="41922"/>
                  <a:pt x="82494" y="41865"/>
                </a:cubicBezTo>
                <a:cubicBezTo>
                  <a:pt x="82760" y="41770"/>
                  <a:pt x="82988" y="41542"/>
                  <a:pt x="83236" y="41447"/>
                </a:cubicBezTo>
                <a:cubicBezTo>
                  <a:pt x="84225" y="41047"/>
                  <a:pt x="85252" y="40819"/>
                  <a:pt x="86070" y="40477"/>
                </a:cubicBezTo>
                <a:cubicBezTo>
                  <a:pt x="86032" y="40324"/>
                  <a:pt x="86260" y="40058"/>
                  <a:pt x="86393" y="40134"/>
                </a:cubicBezTo>
                <a:cubicBezTo>
                  <a:pt x="86488" y="40039"/>
                  <a:pt x="86507" y="39944"/>
                  <a:pt x="86393" y="39906"/>
                </a:cubicBezTo>
                <a:cubicBezTo>
                  <a:pt x="86697" y="39849"/>
                  <a:pt x="86545" y="39906"/>
                  <a:pt x="86469" y="39697"/>
                </a:cubicBezTo>
                <a:cubicBezTo>
                  <a:pt x="86697" y="39716"/>
                  <a:pt x="86926" y="39754"/>
                  <a:pt x="87116" y="39830"/>
                </a:cubicBezTo>
                <a:cubicBezTo>
                  <a:pt x="86907" y="39773"/>
                  <a:pt x="87097" y="39583"/>
                  <a:pt x="86945" y="39545"/>
                </a:cubicBezTo>
                <a:cubicBezTo>
                  <a:pt x="87173" y="39640"/>
                  <a:pt x="87420" y="39335"/>
                  <a:pt x="87477" y="39583"/>
                </a:cubicBezTo>
                <a:cubicBezTo>
                  <a:pt x="87610" y="39526"/>
                  <a:pt x="87572" y="39411"/>
                  <a:pt x="87515" y="39278"/>
                </a:cubicBezTo>
                <a:cubicBezTo>
                  <a:pt x="87687" y="39202"/>
                  <a:pt x="87629" y="39469"/>
                  <a:pt x="87820" y="39354"/>
                </a:cubicBezTo>
                <a:cubicBezTo>
                  <a:pt x="87591" y="39202"/>
                  <a:pt x="88048" y="39221"/>
                  <a:pt x="88200" y="39164"/>
                </a:cubicBezTo>
                <a:cubicBezTo>
                  <a:pt x="88409" y="39050"/>
                  <a:pt x="88067" y="39126"/>
                  <a:pt x="87991" y="39183"/>
                </a:cubicBezTo>
                <a:cubicBezTo>
                  <a:pt x="88143" y="38898"/>
                  <a:pt x="88314" y="39107"/>
                  <a:pt x="88504" y="38955"/>
                </a:cubicBezTo>
                <a:cubicBezTo>
                  <a:pt x="88561" y="39031"/>
                  <a:pt x="88485" y="39069"/>
                  <a:pt x="88409" y="39088"/>
                </a:cubicBezTo>
                <a:cubicBezTo>
                  <a:pt x="88485" y="39183"/>
                  <a:pt x="88752" y="38974"/>
                  <a:pt x="88619" y="38841"/>
                </a:cubicBezTo>
                <a:cubicBezTo>
                  <a:pt x="88847" y="38803"/>
                  <a:pt x="88733" y="38993"/>
                  <a:pt x="88619" y="39069"/>
                </a:cubicBezTo>
                <a:cubicBezTo>
                  <a:pt x="88790" y="39164"/>
                  <a:pt x="88809" y="38841"/>
                  <a:pt x="88961" y="38784"/>
                </a:cubicBezTo>
                <a:cubicBezTo>
                  <a:pt x="89018" y="38860"/>
                  <a:pt x="89075" y="38841"/>
                  <a:pt x="89227" y="38917"/>
                </a:cubicBezTo>
                <a:cubicBezTo>
                  <a:pt x="89303" y="38860"/>
                  <a:pt x="89322" y="38765"/>
                  <a:pt x="89303" y="38670"/>
                </a:cubicBezTo>
                <a:cubicBezTo>
                  <a:pt x="89455" y="38708"/>
                  <a:pt x="89684" y="38594"/>
                  <a:pt x="89855" y="38594"/>
                </a:cubicBezTo>
                <a:cubicBezTo>
                  <a:pt x="89969" y="38441"/>
                  <a:pt x="89798" y="38422"/>
                  <a:pt x="89703" y="38365"/>
                </a:cubicBezTo>
                <a:cubicBezTo>
                  <a:pt x="89779" y="38327"/>
                  <a:pt x="89836" y="38308"/>
                  <a:pt x="89893" y="38289"/>
                </a:cubicBezTo>
                <a:cubicBezTo>
                  <a:pt x="89760" y="38232"/>
                  <a:pt x="89760" y="38023"/>
                  <a:pt x="89703" y="37719"/>
                </a:cubicBezTo>
                <a:cubicBezTo>
                  <a:pt x="89912" y="37700"/>
                  <a:pt x="89646" y="37947"/>
                  <a:pt x="89855" y="37966"/>
                </a:cubicBezTo>
                <a:cubicBezTo>
                  <a:pt x="90121" y="37966"/>
                  <a:pt x="89836" y="37776"/>
                  <a:pt x="90007" y="37738"/>
                </a:cubicBezTo>
                <a:cubicBezTo>
                  <a:pt x="90083" y="37852"/>
                  <a:pt x="90197" y="37871"/>
                  <a:pt x="90197" y="38080"/>
                </a:cubicBezTo>
                <a:cubicBezTo>
                  <a:pt x="90102" y="38042"/>
                  <a:pt x="90026" y="38023"/>
                  <a:pt x="89950" y="37985"/>
                </a:cubicBezTo>
                <a:cubicBezTo>
                  <a:pt x="89893" y="38118"/>
                  <a:pt x="90045" y="38251"/>
                  <a:pt x="89969" y="38498"/>
                </a:cubicBezTo>
                <a:cubicBezTo>
                  <a:pt x="90064" y="38460"/>
                  <a:pt x="90159" y="38422"/>
                  <a:pt x="90178" y="38479"/>
                </a:cubicBezTo>
                <a:cubicBezTo>
                  <a:pt x="90292" y="38403"/>
                  <a:pt x="90159" y="38384"/>
                  <a:pt x="90140" y="38327"/>
                </a:cubicBezTo>
                <a:cubicBezTo>
                  <a:pt x="90349" y="38289"/>
                  <a:pt x="90407" y="38403"/>
                  <a:pt x="90483" y="38270"/>
                </a:cubicBezTo>
                <a:cubicBezTo>
                  <a:pt x="90426" y="38061"/>
                  <a:pt x="90426" y="38270"/>
                  <a:pt x="90273" y="38289"/>
                </a:cubicBezTo>
                <a:cubicBezTo>
                  <a:pt x="90140" y="38156"/>
                  <a:pt x="90387" y="38137"/>
                  <a:pt x="90502" y="38080"/>
                </a:cubicBezTo>
                <a:cubicBezTo>
                  <a:pt x="90521" y="37890"/>
                  <a:pt x="90273" y="38118"/>
                  <a:pt x="90292" y="37928"/>
                </a:cubicBezTo>
                <a:cubicBezTo>
                  <a:pt x="90273" y="37719"/>
                  <a:pt x="90616" y="37871"/>
                  <a:pt x="90635" y="37643"/>
                </a:cubicBezTo>
                <a:cubicBezTo>
                  <a:pt x="90768" y="37681"/>
                  <a:pt x="90958" y="37681"/>
                  <a:pt x="91053" y="37776"/>
                </a:cubicBezTo>
                <a:cubicBezTo>
                  <a:pt x="91339" y="37662"/>
                  <a:pt x="90863" y="37643"/>
                  <a:pt x="91015" y="37452"/>
                </a:cubicBezTo>
                <a:cubicBezTo>
                  <a:pt x="91262" y="37490"/>
                  <a:pt x="91491" y="37224"/>
                  <a:pt x="91262" y="37129"/>
                </a:cubicBezTo>
                <a:cubicBezTo>
                  <a:pt x="91358" y="36977"/>
                  <a:pt x="91529" y="36920"/>
                  <a:pt x="91719" y="36920"/>
                </a:cubicBezTo>
                <a:cubicBezTo>
                  <a:pt x="91662" y="36882"/>
                  <a:pt x="91548" y="36920"/>
                  <a:pt x="91529" y="36806"/>
                </a:cubicBezTo>
                <a:cubicBezTo>
                  <a:pt x="91358" y="36939"/>
                  <a:pt x="91015" y="36958"/>
                  <a:pt x="90673" y="37110"/>
                </a:cubicBezTo>
                <a:cubicBezTo>
                  <a:pt x="90749" y="37281"/>
                  <a:pt x="90882" y="37186"/>
                  <a:pt x="91034" y="37091"/>
                </a:cubicBezTo>
                <a:cubicBezTo>
                  <a:pt x="91186" y="37053"/>
                  <a:pt x="91129" y="37319"/>
                  <a:pt x="91262" y="37300"/>
                </a:cubicBezTo>
                <a:cubicBezTo>
                  <a:pt x="91148" y="37319"/>
                  <a:pt x="90901" y="37414"/>
                  <a:pt x="90806" y="37509"/>
                </a:cubicBezTo>
                <a:cubicBezTo>
                  <a:pt x="90654" y="37471"/>
                  <a:pt x="90635" y="37376"/>
                  <a:pt x="90635" y="37224"/>
                </a:cubicBezTo>
                <a:cubicBezTo>
                  <a:pt x="90407" y="37300"/>
                  <a:pt x="90235" y="37281"/>
                  <a:pt x="89969" y="37414"/>
                </a:cubicBezTo>
                <a:cubicBezTo>
                  <a:pt x="89969" y="37547"/>
                  <a:pt x="90330" y="37528"/>
                  <a:pt x="90330" y="37395"/>
                </a:cubicBezTo>
                <a:cubicBezTo>
                  <a:pt x="90464" y="37395"/>
                  <a:pt x="90559" y="37509"/>
                  <a:pt x="90483" y="37624"/>
                </a:cubicBezTo>
                <a:cubicBezTo>
                  <a:pt x="90387" y="37643"/>
                  <a:pt x="90483" y="37547"/>
                  <a:pt x="90426" y="37471"/>
                </a:cubicBezTo>
                <a:cubicBezTo>
                  <a:pt x="90311" y="37547"/>
                  <a:pt x="90311" y="37643"/>
                  <a:pt x="90140" y="37700"/>
                </a:cubicBezTo>
                <a:cubicBezTo>
                  <a:pt x="90064" y="37643"/>
                  <a:pt x="89627" y="37585"/>
                  <a:pt x="89912" y="37471"/>
                </a:cubicBezTo>
                <a:cubicBezTo>
                  <a:pt x="89836" y="37357"/>
                  <a:pt x="89474" y="37700"/>
                  <a:pt x="89513" y="37395"/>
                </a:cubicBezTo>
                <a:cubicBezTo>
                  <a:pt x="89436" y="37662"/>
                  <a:pt x="89684" y="37909"/>
                  <a:pt x="89703" y="38137"/>
                </a:cubicBezTo>
                <a:cubicBezTo>
                  <a:pt x="89570" y="38118"/>
                  <a:pt x="89513" y="37947"/>
                  <a:pt x="89398" y="38118"/>
                </a:cubicBezTo>
                <a:cubicBezTo>
                  <a:pt x="89417" y="37966"/>
                  <a:pt x="89532" y="37871"/>
                  <a:pt x="89398" y="37662"/>
                </a:cubicBezTo>
                <a:cubicBezTo>
                  <a:pt x="89208" y="37795"/>
                  <a:pt x="89246" y="37719"/>
                  <a:pt x="88999" y="37795"/>
                </a:cubicBezTo>
                <a:cubicBezTo>
                  <a:pt x="89189" y="37814"/>
                  <a:pt x="89208" y="37890"/>
                  <a:pt x="89265" y="37928"/>
                </a:cubicBezTo>
                <a:cubicBezTo>
                  <a:pt x="89265" y="38004"/>
                  <a:pt x="89151" y="38023"/>
                  <a:pt x="89075" y="38061"/>
                </a:cubicBezTo>
                <a:cubicBezTo>
                  <a:pt x="89094" y="38099"/>
                  <a:pt x="89170" y="38061"/>
                  <a:pt x="89227" y="38061"/>
                </a:cubicBezTo>
                <a:cubicBezTo>
                  <a:pt x="89227" y="38099"/>
                  <a:pt x="89189" y="38137"/>
                  <a:pt x="89208" y="38194"/>
                </a:cubicBezTo>
                <a:cubicBezTo>
                  <a:pt x="89018" y="38175"/>
                  <a:pt x="89018" y="38042"/>
                  <a:pt x="89037" y="37909"/>
                </a:cubicBezTo>
                <a:cubicBezTo>
                  <a:pt x="88866" y="38099"/>
                  <a:pt x="88657" y="38080"/>
                  <a:pt x="88638" y="38270"/>
                </a:cubicBezTo>
                <a:cubicBezTo>
                  <a:pt x="88409" y="38175"/>
                  <a:pt x="88371" y="38289"/>
                  <a:pt x="88181" y="38422"/>
                </a:cubicBezTo>
                <a:cubicBezTo>
                  <a:pt x="88314" y="38537"/>
                  <a:pt x="88466" y="38594"/>
                  <a:pt x="88581" y="38746"/>
                </a:cubicBezTo>
                <a:cubicBezTo>
                  <a:pt x="88600" y="38955"/>
                  <a:pt x="88200" y="38727"/>
                  <a:pt x="88352" y="38936"/>
                </a:cubicBezTo>
                <a:cubicBezTo>
                  <a:pt x="88200" y="38955"/>
                  <a:pt x="88124" y="38670"/>
                  <a:pt x="88162" y="39012"/>
                </a:cubicBezTo>
                <a:cubicBezTo>
                  <a:pt x="88067" y="39031"/>
                  <a:pt x="87972" y="39069"/>
                  <a:pt x="87896" y="39107"/>
                </a:cubicBezTo>
                <a:cubicBezTo>
                  <a:pt x="87820" y="38993"/>
                  <a:pt x="88200" y="39031"/>
                  <a:pt x="88029" y="38879"/>
                </a:cubicBezTo>
                <a:cubicBezTo>
                  <a:pt x="87877" y="38936"/>
                  <a:pt x="87858" y="39050"/>
                  <a:pt x="87763" y="38917"/>
                </a:cubicBezTo>
                <a:cubicBezTo>
                  <a:pt x="87591" y="38974"/>
                  <a:pt x="87801" y="39088"/>
                  <a:pt x="87820" y="39126"/>
                </a:cubicBezTo>
                <a:cubicBezTo>
                  <a:pt x="87610" y="39183"/>
                  <a:pt x="87477" y="39164"/>
                  <a:pt x="87306" y="39297"/>
                </a:cubicBezTo>
                <a:cubicBezTo>
                  <a:pt x="87192" y="39278"/>
                  <a:pt x="87078" y="39164"/>
                  <a:pt x="87154" y="39069"/>
                </a:cubicBezTo>
                <a:cubicBezTo>
                  <a:pt x="87363" y="38955"/>
                  <a:pt x="87306" y="39240"/>
                  <a:pt x="87534" y="39107"/>
                </a:cubicBezTo>
                <a:cubicBezTo>
                  <a:pt x="87420" y="38765"/>
                  <a:pt x="87515" y="38784"/>
                  <a:pt x="87439" y="38441"/>
                </a:cubicBezTo>
                <a:cubicBezTo>
                  <a:pt x="87230" y="38822"/>
                  <a:pt x="87040" y="38879"/>
                  <a:pt x="86507" y="38936"/>
                </a:cubicBezTo>
                <a:cubicBezTo>
                  <a:pt x="86545" y="39088"/>
                  <a:pt x="86659" y="39012"/>
                  <a:pt x="86583" y="39145"/>
                </a:cubicBezTo>
                <a:cubicBezTo>
                  <a:pt x="86336" y="39164"/>
                  <a:pt x="86013" y="38955"/>
                  <a:pt x="85765" y="39373"/>
                </a:cubicBezTo>
                <a:cubicBezTo>
                  <a:pt x="86013" y="39069"/>
                  <a:pt x="85880" y="39335"/>
                  <a:pt x="85746" y="39488"/>
                </a:cubicBezTo>
                <a:cubicBezTo>
                  <a:pt x="85575" y="39545"/>
                  <a:pt x="85803" y="39373"/>
                  <a:pt x="85670" y="39297"/>
                </a:cubicBezTo>
                <a:cubicBezTo>
                  <a:pt x="85537" y="39316"/>
                  <a:pt x="85442" y="39545"/>
                  <a:pt x="85385" y="39335"/>
                </a:cubicBezTo>
                <a:cubicBezTo>
                  <a:pt x="85176" y="39450"/>
                  <a:pt x="84833" y="39488"/>
                  <a:pt x="84871" y="39792"/>
                </a:cubicBezTo>
                <a:cubicBezTo>
                  <a:pt x="84967" y="39773"/>
                  <a:pt x="84986" y="39735"/>
                  <a:pt x="84986" y="39697"/>
                </a:cubicBezTo>
                <a:cubicBezTo>
                  <a:pt x="85157" y="39678"/>
                  <a:pt x="84948" y="39792"/>
                  <a:pt x="85119" y="39830"/>
                </a:cubicBezTo>
                <a:cubicBezTo>
                  <a:pt x="85347" y="39792"/>
                  <a:pt x="85195" y="39640"/>
                  <a:pt x="85328" y="39583"/>
                </a:cubicBezTo>
                <a:cubicBezTo>
                  <a:pt x="85575" y="39716"/>
                  <a:pt x="85138" y="39830"/>
                  <a:pt x="85423" y="40058"/>
                </a:cubicBezTo>
                <a:cubicBezTo>
                  <a:pt x="85328" y="39982"/>
                  <a:pt x="85195" y="39982"/>
                  <a:pt x="85138" y="39868"/>
                </a:cubicBezTo>
                <a:cubicBezTo>
                  <a:pt x="85100" y="39982"/>
                  <a:pt x="84967" y="40058"/>
                  <a:pt x="84852" y="40153"/>
                </a:cubicBezTo>
                <a:cubicBezTo>
                  <a:pt x="85043" y="39849"/>
                  <a:pt x="84871" y="40039"/>
                  <a:pt x="84738" y="39602"/>
                </a:cubicBezTo>
                <a:cubicBezTo>
                  <a:pt x="84586" y="39678"/>
                  <a:pt x="84111" y="39887"/>
                  <a:pt x="83863" y="39849"/>
                </a:cubicBezTo>
                <a:cubicBezTo>
                  <a:pt x="83787" y="39906"/>
                  <a:pt x="83749" y="39963"/>
                  <a:pt x="83787" y="40058"/>
                </a:cubicBezTo>
                <a:cubicBezTo>
                  <a:pt x="83730" y="40039"/>
                  <a:pt x="83578" y="40039"/>
                  <a:pt x="83597" y="40115"/>
                </a:cubicBezTo>
                <a:cubicBezTo>
                  <a:pt x="83521" y="40058"/>
                  <a:pt x="83350" y="40115"/>
                  <a:pt x="83331" y="39982"/>
                </a:cubicBezTo>
                <a:cubicBezTo>
                  <a:pt x="83026" y="40020"/>
                  <a:pt x="83293" y="40267"/>
                  <a:pt x="83083" y="40344"/>
                </a:cubicBezTo>
                <a:cubicBezTo>
                  <a:pt x="83083" y="40172"/>
                  <a:pt x="82988" y="40172"/>
                  <a:pt x="82817" y="40439"/>
                </a:cubicBezTo>
                <a:cubicBezTo>
                  <a:pt x="82722" y="40458"/>
                  <a:pt x="82722" y="40324"/>
                  <a:pt x="82684" y="40267"/>
                </a:cubicBezTo>
                <a:cubicBezTo>
                  <a:pt x="82589" y="40515"/>
                  <a:pt x="81733" y="40591"/>
                  <a:pt x="81752" y="40800"/>
                </a:cubicBezTo>
                <a:cubicBezTo>
                  <a:pt x="81676" y="40819"/>
                  <a:pt x="81676" y="40724"/>
                  <a:pt x="81638" y="40667"/>
                </a:cubicBezTo>
                <a:cubicBezTo>
                  <a:pt x="81505" y="40724"/>
                  <a:pt x="81372" y="40762"/>
                  <a:pt x="81238" y="40800"/>
                </a:cubicBezTo>
                <a:cubicBezTo>
                  <a:pt x="81372" y="41085"/>
                  <a:pt x="80877" y="40952"/>
                  <a:pt x="80877" y="41218"/>
                </a:cubicBezTo>
                <a:cubicBezTo>
                  <a:pt x="80820" y="41237"/>
                  <a:pt x="80782" y="41199"/>
                  <a:pt x="80725" y="41218"/>
                </a:cubicBezTo>
                <a:cubicBezTo>
                  <a:pt x="81181" y="40895"/>
                  <a:pt x="79945" y="41142"/>
                  <a:pt x="80268" y="41428"/>
                </a:cubicBezTo>
                <a:cubicBezTo>
                  <a:pt x="80078" y="41561"/>
                  <a:pt x="80116" y="41314"/>
                  <a:pt x="80059" y="41218"/>
                </a:cubicBezTo>
                <a:cubicBezTo>
                  <a:pt x="79983" y="41257"/>
                  <a:pt x="79850" y="41542"/>
                  <a:pt x="79793" y="41314"/>
                </a:cubicBezTo>
                <a:cubicBezTo>
                  <a:pt x="79603" y="41428"/>
                  <a:pt x="79508" y="41580"/>
                  <a:pt x="79508" y="41751"/>
                </a:cubicBezTo>
                <a:cubicBezTo>
                  <a:pt x="79241" y="41827"/>
                  <a:pt x="79222" y="41770"/>
                  <a:pt x="79203" y="41960"/>
                </a:cubicBezTo>
                <a:cubicBezTo>
                  <a:pt x="79108" y="41846"/>
                  <a:pt x="79070" y="41770"/>
                  <a:pt x="79013" y="42036"/>
                </a:cubicBezTo>
                <a:cubicBezTo>
                  <a:pt x="78918" y="42017"/>
                  <a:pt x="78918" y="41941"/>
                  <a:pt x="78937" y="41827"/>
                </a:cubicBezTo>
                <a:cubicBezTo>
                  <a:pt x="79222" y="41751"/>
                  <a:pt x="79298" y="41770"/>
                  <a:pt x="79470" y="41656"/>
                </a:cubicBezTo>
                <a:cubicBezTo>
                  <a:pt x="79451" y="41599"/>
                  <a:pt x="79431" y="41542"/>
                  <a:pt x="79412" y="41504"/>
                </a:cubicBezTo>
                <a:cubicBezTo>
                  <a:pt x="79051" y="41580"/>
                  <a:pt x="78480" y="41808"/>
                  <a:pt x="78252" y="42017"/>
                </a:cubicBezTo>
                <a:cubicBezTo>
                  <a:pt x="78062" y="41941"/>
                  <a:pt x="77948" y="42017"/>
                  <a:pt x="77720" y="42131"/>
                </a:cubicBezTo>
                <a:cubicBezTo>
                  <a:pt x="77967" y="42227"/>
                  <a:pt x="77815" y="42474"/>
                  <a:pt x="78062" y="42531"/>
                </a:cubicBezTo>
                <a:cubicBezTo>
                  <a:pt x="77910" y="42607"/>
                  <a:pt x="77834" y="42531"/>
                  <a:pt x="77701" y="42550"/>
                </a:cubicBezTo>
                <a:cubicBezTo>
                  <a:pt x="77815" y="41637"/>
                  <a:pt x="76445" y="42645"/>
                  <a:pt x="76084" y="42759"/>
                </a:cubicBezTo>
                <a:cubicBezTo>
                  <a:pt x="75665" y="42892"/>
                  <a:pt x="74676" y="42892"/>
                  <a:pt x="74410" y="43273"/>
                </a:cubicBezTo>
                <a:cubicBezTo>
                  <a:pt x="74258" y="43254"/>
                  <a:pt x="74106" y="43235"/>
                  <a:pt x="73896" y="43273"/>
                </a:cubicBezTo>
                <a:cubicBezTo>
                  <a:pt x="73896" y="43406"/>
                  <a:pt x="73820" y="43501"/>
                  <a:pt x="73782" y="43615"/>
                </a:cubicBezTo>
                <a:cubicBezTo>
                  <a:pt x="73630" y="43653"/>
                  <a:pt x="73706" y="43444"/>
                  <a:pt x="73801" y="43425"/>
                </a:cubicBezTo>
                <a:cubicBezTo>
                  <a:pt x="73763" y="43311"/>
                  <a:pt x="73554" y="43482"/>
                  <a:pt x="73459" y="43482"/>
                </a:cubicBezTo>
                <a:cubicBezTo>
                  <a:pt x="73497" y="43520"/>
                  <a:pt x="73554" y="43558"/>
                  <a:pt x="73573" y="43615"/>
                </a:cubicBezTo>
                <a:cubicBezTo>
                  <a:pt x="72907" y="43634"/>
                  <a:pt x="72089" y="44034"/>
                  <a:pt x="71405" y="44186"/>
                </a:cubicBezTo>
                <a:cubicBezTo>
                  <a:pt x="71424" y="44243"/>
                  <a:pt x="71443" y="44300"/>
                  <a:pt x="71462" y="44357"/>
                </a:cubicBezTo>
                <a:cubicBezTo>
                  <a:pt x="70929" y="44205"/>
                  <a:pt x="70378" y="44718"/>
                  <a:pt x="69655" y="44908"/>
                </a:cubicBezTo>
                <a:cubicBezTo>
                  <a:pt x="69712" y="45042"/>
                  <a:pt x="69579" y="45061"/>
                  <a:pt x="69731" y="45118"/>
                </a:cubicBezTo>
                <a:cubicBezTo>
                  <a:pt x="69807" y="45080"/>
                  <a:pt x="69750" y="45042"/>
                  <a:pt x="69712" y="45061"/>
                </a:cubicBezTo>
                <a:cubicBezTo>
                  <a:pt x="69826" y="44908"/>
                  <a:pt x="70035" y="45004"/>
                  <a:pt x="70130" y="44794"/>
                </a:cubicBezTo>
                <a:cubicBezTo>
                  <a:pt x="70263" y="45023"/>
                  <a:pt x="70530" y="44813"/>
                  <a:pt x="70530" y="44661"/>
                </a:cubicBezTo>
                <a:cubicBezTo>
                  <a:pt x="70701" y="44585"/>
                  <a:pt x="70568" y="44966"/>
                  <a:pt x="70796" y="44794"/>
                </a:cubicBezTo>
                <a:cubicBezTo>
                  <a:pt x="70872" y="44928"/>
                  <a:pt x="70416" y="44889"/>
                  <a:pt x="70587" y="45042"/>
                </a:cubicBezTo>
                <a:cubicBezTo>
                  <a:pt x="70872" y="44928"/>
                  <a:pt x="70948" y="45004"/>
                  <a:pt x="71119" y="44870"/>
                </a:cubicBezTo>
                <a:cubicBezTo>
                  <a:pt x="71043" y="44718"/>
                  <a:pt x="70739" y="44889"/>
                  <a:pt x="70739" y="44604"/>
                </a:cubicBezTo>
                <a:cubicBezTo>
                  <a:pt x="70910" y="44509"/>
                  <a:pt x="70853" y="44775"/>
                  <a:pt x="71005" y="44737"/>
                </a:cubicBezTo>
                <a:cubicBezTo>
                  <a:pt x="71329" y="44642"/>
                  <a:pt x="70739" y="44642"/>
                  <a:pt x="71062" y="44490"/>
                </a:cubicBezTo>
                <a:cubicBezTo>
                  <a:pt x="71310" y="44566"/>
                  <a:pt x="71195" y="44661"/>
                  <a:pt x="71195" y="44851"/>
                </a:cubicBezTo>
                <a:cubicBezTo>
                  <a:pt x="71348" y="44642"/>
                  <a:pt x="71766" y="44737"/>
                  <a:pt x="71747" y="44547"/>
                </a:cubicBezTo>
                <a:cubicBezTo>
                  <a:pt x="71823" y="44547"/>
                  <a:pt x="71880" y="44604"/>
                  <a:pt x="71937" y="44642"/>
                </a:cubicBezTo>
                <a:cubicBezTo>
                  <a:pt x="71043" y="45118"/>
                  <a:pt x="70549" y="45118"/>
                  <a:pt x="69655" y="45555"/>
                </a:cubicBezTo>
                <a:cubicBezTo>
                  <a:pt x="69503" y="45574"/>
                  <a:pt x="69541" y="45308"/>
                  <a:pt x="69465" y="45213"/>
                </a:cubicBezTo>
                <a:cubicBezTo>
                  <a:pt x="69369" y="45422"/>
                  <a:pt x="69293" y="45403"/>
                  <a:pt x="68970" y="45498"/>
                </a:cubicBezTo>
                <a:cubicBezTo>
                  <a:pt x="69046" y="45745"/>
                  <a:pt x="68913" y="45841"/>
                  <a:pt x="69084" y="46031"/>
                </a:cubicBezTo>
                <a:cubicBezTo>
                  <a:pt x="68875" y="46164"/>
                  <a:pt x="68932" y="45898"/>
                  <a:pt x="68856" y="45821"/>
                </a:cubicBezTo>
                <a:cubicBezTo>
                  <a:pt x="68761" y="45707"/>
                  <a:pt x="68780" y="46126"/>
                  <a:pt x="68894" y="46107"/>
                </a:cubicBezTo>
                <a:cubicBezTo>
                  <a:pt x="68076" y="46468"/>
                  <a:pt x="67372" y="46506"/>
                  <a:pt x="66897" y="46963"/>
                </a:cubicBezTo>
                <a:cubicBezTo>
                  <a:pt x="66783" y="47020"/>
                  <a:pt x="66764" y="46963"/>
                  <a:pt x="66726" y="46906"/>
                </a:cubicBezTo>
                <a:cubicBezTo>
                  <a:pt x="66573" y="47115"/>
                  <a:pt x="65908" y="47305"/>
                  <a:pt x="65565" y="47400"/>
                </a:cubicBezTo>
                <a:cubicBezTo>
                  <a:pt x="65603" y="47343"/>
                  <a:pt x="65698" y="47305"/>
                  <a:pt x="65660" y="47210"/>
                </a:cubicBezTo>
                <a:cubicBezTo>
                  <a:pt x="65375" y="47229"/>
                  <a:pt x="65527" y="47400"/>
                  <a:pt x="65451" y="47514"/>
                </a:cubicBezTo>
                <a:cubicBezTo>
                  <a:pt x="65261" y="47609"/>
                  <a:pt x="64862" y="47628"/>
                  <a:pt x="64823" y="47781"/>
                </a:cubicBezTo>
                <a:cubicBezTo>
                  <a:pt x="64614" y="47819"/>
                  <a:pt x="64843" y="47647"/>
                  <a:pt x="64747" y="47571"/>
                </a:cubicBezTo>
                <a:cubicBezTo>
                  <a:pt x="64481" y="47609"/>
                  <a:pt x="64766" y="47838"/>
                  <a:pt x="64557" y="47876"/>
                </a:cubicBezTo>
                <a:cubicBezTo>
                  <a:pt x="64367" y="47914"/>
                  <a:pt x="64272" y="47762"/>
                  <a:pt x="64310" y="48009"/>
                </a:cubicBezTo>
                <a:cubicBezTo>
                  <a:pt x="64234" y="48047"/>
                  <a:pt x="64215" y="47952"/>
                  <a:pt x="64196" y="47895"/>
                </a:cubicBezTo>
                <a:cubicBezTo>
                  <a:pt x="63968" y="48199"/>
                  <a:pt x="63340" y="47895"/>
                  <a:pt x="63416" y="48218"/>
                </a:cubicBezTo>
                <a:cubicBezTo>
                  <a:pt x="63264" y="48237"/>
                  <a:pt x="63321" y="47990"/>
                  <a:pt x="63188" y="48009"/>
                </a:cubicBezTo>
                <a:cubicBezTo>
                  <a:pt x="63968" y="47876"/>
                  <a:pt x="64234" y="47552"/>
                  <a:pt x="64785" y="47514"/>
                </a:cubicBezTo>
                <a:cubicBezTo>
                  <a:pt x="64766" y="47419"/>
                  <a:pt x="64671" y="47419"/>
                  <a:pt x="64652" y="47324"/>
                </a:cubicBezTo>
                <a:cubicBezTo>
                  <a:pt x="64082" y="47781"/>
                  <a:pt x="62769" y="47838"/>
                  <a:pt x="62275" y="48313"/>
                </a:cubicBezTo>
                <a:cubicBezTo>
                  <a:pt x="62636" y="48161"/>
                  <a:pt x="62788" y="48218"/>
                  <a:pt x="63055" y="48047"/>
                </a:cubicBezTo>
                <a:cubicBezTo>
                  <a:pt x="63302" y="47971"/>
                  <a:pt x="63112" y="48180"/>
                  <a:pt x="63245" y="48161"/>
                </a:cubicBezTo>
                <a:cubicBezTo>
                  <a:pt x="63264" y="48237"/>
                  <a:pt x="63055" y="48237"/>
                  <a:pt x="63093" y="48332"/>
                </a:cubicBezTo>
                <a:cubicBezTo>
                  <a:pt x="63017" y="48256"/>
                  <a:pt x="63017" y="48256"/>
                  <a:pt x="62826" y="48237"/>
                </a:cubicBezTo>
                <a:cubicBezTo>
                  <a:pt x="62750" y="48313"/>
                  <a:pt x="62750" y="48389"/>
                  <a:pt x="62769" y="48484"/>
                </a:cubicBezTo>
                <a:cubicBezTo>
                  <a:pt x="62712" y="48465"/>
                  <a:pt x="62484" y="48351"/>
                  <a:pt x="62579" y="48560"/>
                </a:cubicBezTo>
                <a:cubicBezTo>
                  <a:pt x="61533" y="48846"/>
                  <a:pt x="60068" y="49397"/>
                  <a:pt x="58261" y="49987"/>
                </a:cubicBezTo>
                <a:cubicBezTo>
                  <a:pt x="60430" y="49359"/>
                  <a:pt x="63036" y="48732"/>
                  <a:pt x="66136" y="47571"/>
                </a:cubicBezTo>
                <a:cubicBezTo>
                  <a:pt x="66231" y="47571"/>
                  <a:pt x="66250" y="47667"/>
                  <a:pt x="66383" y="47590"/>
                </a:cubicBezTo>
                <a:cubicBezTo>
                  <a:pt x="66212" y="47533"/>
                  <a:pt x="66707" y="47001"/>
                  <a:pt x="66973" y="47172"/>
                </a:cubicBezTo>
                <a:close/>
                <a:moveTo>
                  <a:pt x="87515" y="38879"/>
                </a:moveTo>
                <a:cubicBezTo>
                  <a:pt x="87648" y="38841"/>
                  <a:pt x="87687" y="38898"/>
                  <a:pt x="87801" y="38841"/>
                </a:cubicBezTo>
                <a:cubicBezTo>
                  <a:pt x="87858" y="38746"/>
                  <a:pt x="87820" y="38632"/>
                  <a:pt x="87763" y="38518"/>
                </a:cubicBezTo>
                <a:cubicBezTo>
                  <a:pt x="87591" y="38594"/>
                  <a:pt x="87496" y="38727"/>
                  <a:pt x="87515" y="38879"/>
                </a:cubicBezTo>
                <a:close/>
                <a:moveTo>
                  <a:pt x="86812" y="40458"/>
                </a:moveTo>
                <a:cubicBezTo>
                  <a:pt x="86678" y="40401"/>
                  <a:pt x="86469" y="40439"/>
                  <a:pt x="86241" y="40534"/>
                </a:cubicBezTo>
                <a:cubicBezTo>
                  <a:pt x="86469" y="40629"/>
                  <a:pt x="86507" y="40591"/>
                  <a:pt x="86812" y="40458"/>
                </a:cubicBezTo>
                <a:close/>
                <a:moveTo>
                  <a:pt x="89113" y="39431"/>
                </a:moveTo>
                <a:cubicBezTo>
                  <a:pt x="89151" y="39240"/>
                  <a:pt x="89284" y="39373"/>
                  <a:pt x="89417" y="39202"/>
                </a:cubicBezTo>
                <a:cubicBezTo>
                  <a:pt x="88961" y="39183"/>
                  <a:pt x="88923" y="39411"/>
                  <a:pt x="88409" y="39507"/>
                </a:cubicBezTo>
                <a:cubicBezTo>
                  <a:pt x="88581" y="39792"/>
                  <a:pt x="89018" y="39240"/>
                  <a:pt x="89113" y="39431"/>
                </a:cubicBezTo>
                <a:close/>
                <a:moveTo>
                  <a:pt x="90330" y="38898"/>
                </a:moveTo>
                <a:cubicBezTo>
                  <a:pt x="90254" y="38917"/>
                  <a:pt x="90216" y="38936"/>
                  <a:pt x="90216" y="38993"/>
                </a:cubicBezTo>
                <a:cubicBezTo>
                  <a:pt x="90064" y="38955"/>
                  <a:pt x="89969" y="38860"/>
                  <a:pt x="89760" y="38917"/>
                </a:cubicBezTo>
                <a:cubicBezTo>
                  <a:pt x="89836" y="39183"/>
                  <a:pt x="89570" y="38860"/>
                  <a:pt x="89513" y="39069"/>
                </a:cubicBezTo>
                <a:cubicBezTo>
                  <a:pt x="89513" y="39107"/>
                  <a:pt x="89551" y="39164"/>
                  <a:pt x="89551" y="39221"/>
                </a:cubicBezTo>
                <a:cubicBezTo>
                  <a:pt x="89741" y="38936"/>
                  <a:pt x="90311" y="39202"/>
                  <a:pt x="90330" y="38898"/>
                </a:cubicBezTo>
                <a:close/>
                <a:moveTo>
                  <a:pt x="101458" y="35189"/>
                </a:moveTo>
                <a:cubicBezTo>
                  <a:pt x="101534" y="35113"/>
                  <a:pt x="101420" y="35113"/>
                  <a:pt x="101458" y="34961"/>
                </a:cubicBezTo>
                <a:cubicBezTo>
                  <a:pt x="101363" y="34980"/>
                  <a:pt x="101286" y="35018"/>
                  <a:pt x="101191" y="35037"/>
                </a:cubicBezTo>
                <a:cubicBezTo>
                  <a:pt x="101191" y="35227"/>
                  <a:pt x="101401" y="35094"/>
                  <a:pt x="101458" y="35189"/>
                </a:cubicBezTo>
                <a:close/>
                <a:moveTo>
                  <a:pt x="86526" y="40267"/>
                </a:moveTo>
                <a:cubicBezTo>
                  <a:pt x="86716" y="40210"/>
                  <a:pt x="86888" y="40134"/>
                  <a:pt x="86793" y="40001"/>
                </a:cubicBezTo>
                <a:cubicBezTo>
                  <a:pt x="86793" y="40115"/>
                  <a:pt x="86393" y="40096"/>
                  <a:pt x="86526" y="40267"/>
                </a:cubicBezTo>
                <a:close/>
                <a:moveTo>
                  <a:pt x="88048" y="39735"/>
                </a:moveTo>
                <a:cubicBezTo>
                  <a:pt x="88181" y="39545"/>
                  <a:pt x="87648" y="39735"/>
                  <a:pt x="87553" y="39849"/>
                </a:cubicBezTo>
                <a:cubicBezTo>
                  <a:pt x="87782" y="39944"/>
                  <a:pt x="87953" y="39640"/>
                  <a:pt x="88048" y="39735"/>
                </a:cubicBezTo>
                <a:close/>
                <a:moveTo>
                  <a:pt x="104843" y="33838"/>
                </a:moveTo>
                <a:cubicBezTo>
                  <a:pt x="104957" y="33819"/>
                  <a:pt x="104957" y="33743"/>
                  <a:pt x="105091" y="33705"/>
                </a:cubicBezTo>
                <a:cubicBezTo>
                  <a:pt x="105072" y="33629"/>
                  <a:pt x="105034" y="33572"/>
                  <a:pt x="105015" y="33496"/>
                </a:cubicBezTo>
                <a:cubicBezTo>
                  <a:pt x="104957" y="33515"/>
                  <a:pt x="104995" y="33572"/>
                  <a:pt x="104976" y="33629"/>
                </a:cubicBezTo>
                <a:cubicBezTo>
                  <a:pt x="104843" y="33572"/>
                  <a:pt x="104748" y="33705"/>
                  <a:pt x="104843" y="33857"/>
                </a:cubicBezTo>
                <a:close/>
                <a:moveTo>
                  <a:pt x="104349" y="33895"/>
                </a:moveTo>
                <a:cubicBezTo>
                  <a:pt x="104482" y="33953"/>
                  <a:pt x="104520" y="33838"/>
                  <a:pt x="104767" y="33819"/>
                </a:cubicBezTo>
                <a:cubicBezTo>
                  <a:pt x="104748" y="33610"/>
                  <a:pt x="104387" y="33838"/>
                  <a:pt x="104349" y="33895"/>
                </a:cubicBezTo>
                <a:close/>
                <a:moveTo>
                  <a:pt x="105224" y="33667"/>
                </a:moveTo>
                <a:cubicBezTo>
                  <a:pt x="105300" y="33629"/>
                  <a:pt x="105395" y="33591"/>
                  <a:pt x="105490" y="33572"/>
                </a:cubicBezTo>
                <a:cubicBezTo>
                  <a:pt x="105471" y="33458"/>
                  <a:pt x="105395" y="33439"/>
                  <a:pt x="105357" y="33382"/>
                </a:cubicBezTo>
                <a:cubicBezTo>
                  <a:pt x="105319" y="33477"/>
                  <a:pt x="105167" y="33534"/>
                  <a:pt x="105224" y="33667"/>
                </a:cubicBezTo>
                <a:close/>
                <a:moveTo>
                  <a:pt x="105623" y="33515"/>
                </a:moveTo>
                <a:cubicBezTo>
                  <a:pt x="105756" y="33458"/>
                  <a:pt x="105813" y="33344"/>
                  <a:pt x="105813" y="33230"/>
                </a:cubicBezTo>
                <a:cubicBezTo>
                  <a:pt x="105718" y="33249"/>
                  <a:pt x="105623" y="33287"/>
                  <a:pt x="105547" y="33325"/>
                </a:cubicBezTo>
                <a:close/>
                <a:moveTo>
                  <a:pt x="106688" y="32982"/>
                </a:moveTo>
                <a:cubicBezTo>
                  <a:pt x="106517" y="32925"/>
                  <a:pt x="106403" y="33059"/>
                  <a:pt x="106289" y="33116"/>
                </a:cubicBezTo>
                <a:cubicBezTo>
                  <a:pt x="106403" y="33287"/>
                  <a:pt x="106631" y="33078"/>
                  <a:pt x="106688" y="32982"/>
                </a:cubicBezTo>
                <a:close/>
                <a:moveTo>
                  <a:pt x="61457" y="48541"/>
                </a:moveTo>
                <a:cubicBezTo>
                  <a:pt x="62427" y="48560"/>
                  <a:pt x="61647" y="48256"/>
                  <a:pt x="61495" y="48465"/>
                </a:cubicBezTo>
                <a:cubicBezTo>
                  <a:pt x="61514" y="48446"/>
                  <a:pt x="61400" y="48522"/>
                  <a:pt x="61457" y="48541"/>
                </a:cubicBezTo>
                <a:close/>
                <a:moveTo>
                  <a:pt x="90863" y="38308"/>
                </a:moveTo>
                <a:cubicBezTo>
                  <a:pt x="90387" y="38232"/>
                  <a:pt x="91186" y="38137"/>
                  <a:pt x="91034" y="37909"/>
                </a:cubicBezTo>
                <a:cubicBezTo>
                  <a:pt x="90958" y="37928"/>
                  <a:pt x="90996" y="37985"/>
                  <a:pt x="90996" y="38042"/>
                </a:cubicBezTo>
                <a:cubicBezTo>
                  <a:pt x="90597" y="37890"/>
                  <a:pt x="90368" y="38384"/>
                  <a:pt x="90863" y="38308"/>
                </a:cubicBezTo>
                <a:close/>
                <a:moveTo>
                  <a:pt x="93545" y="37053"/>
                </a:moveTo>
                <a:cubicBezTo>
                  <a:pt x="93602" y="37015"/>
                  <a:pt x="93659" y="37015"/>
                  <a:pt x="93678" y="37053"/>
                </a:cubicBezTo>
                <a:cubicBezTo>
                  <a:pt x="93830" y="36977"/>
                  <a:pt x="93621" y="36863"/>
                  <a:pt x="93545" y="36863"/>
                </a:cubicBezTo>
                <a:cubicBezTo>
                  <a:pt x="93564" y="36711"/>
                  <a:pt x="93754" y="36615"/>
                  <a:pt x="94020" y="36539"/>
                </a:cubicBezTo>
                <a:cubicBezTo>
                  <a:pt x="93868" y="36368"/>
                  <a:pt x="93963" y="36406"/>
                  <a:pt x="94192" y="36368"/>
                </a:cubicBezTo>
                <a:cubicBezTo>
                  <a:pt x="94154" y="36273"/>
                  <a:pt x="94135" y="36197"/>
                  <a:pt x="94097" y="36102"/>
                </a:cubicBezTo>
                <a:cubicBezTo>
                  <a:pt x="93792" y="36501"/>
                  <a:pt x="93602" y="36444"/>
                  <a:pt x="93526" y="36996"/>
                </a:cubicBezTo>
                <a:cubicBezTo>
                  <a:pt x="93317" y="37015"/>
                  <a:pt x="93088" y="37243"/>
                  <a:pt x="93050" y="37148"/>
                </a:cubicBezTo>
                <a:cubicBezTo>
                  <a:pt x="92974" y="37205"/>
                  <a:pt x="93050" y="37300"/>
                  <a:pt x="93069" y="37376"/>
                </a:cubicBezTo>
                <a:cubicBezTo>
                  <a:pt x="93184" y="37148"/>
                  <a:pt x="93450" y="37205"/>
                  <a:pt x="93374" y="37452"/>
                </a:cubicBezTo>
                <a:cubicBezTo>
                  <a:pt x="93507" y="37186"/>
                  <a:pt x="93735" y="37300"/>
                  <a:pt x="93545" y="37053"/>
                </a:cubicBezTo>
                <a:close/>
                <a:moveTo>
                  <a:pt x="94135" y="37072"/>
                </a:moveTo>
                <a:cubicBezTo>
                  <a:pt x="94363" y="37110"/>
                  <a:pt x="94173" y="36901"/>
                  <a:pt x="94116" y="36787"/>
                </a:cubicBezTo>
                <a:cubicBezTo>
                  <a:pt x="93963" y="36825"/>
                  <a:pt x="93944" y="36882"/>
                  <a:pt x="93868" y="36939"/>
                </a:cubicBezTo>
                <a:cubicBezTo>
                  <a:pt x="93944" y="36958"/>
                  <a:pt x="94287" y="36939"/>
                  <a:pt x="94135" y="37072"/>
                </a:cubicBezTo>
                <a:close/>
                <a:moveTo>
                  <a:pt x="54077" y="50672"/>
                </a:moveTo>
                <a:cubicBezTo>
                  <a:pt x="53753" y="50767"/>
                  <a:pt x="53449" y="50881"/>
                  <a:pt x="53145" y="50995"/>
                </a:cubicBezTo>
                <a:cubicBezTo>
                  <a:pt x="53468" y="50957"/>
                  <a:pt x="53982" y="50957"/>
                  <a:pt x="54077" y="50672"/>
                </a:cubicBezTo>
                <a:close/>
                <a:moveTo>
                  <a:pt x="95257" y="36692"/>
                </a:moveTo>
                <a:cubicBezTo>
                  <a:pt x="95314" y="36634"/>
                  <a:pt x="95295" y="36539"/>
                  <a:pt x="95428" y="36520"/>
                </a:cubicBezTo>
                <a:cubicBezTo>
                  <a:pt x="95276" y="36463"/>
                  <a:pt x="95447" y="36330"/>
                  <a:pt x="95276" y="36273"/>
                </a:cubicBezTo>
                <a:cubicBezTo>
                  <a:pt x="95029" y="36425"/>
                  <a:pt x="95352" y="36482"/>
                  <a:pt x="95257" y="36673"/>
                </a:cubicBezTo>
                <a:close/>
                <a:moveTo>
                  <a:pt x="70530" y="45061"/>
                </a:moveTo>
                <a:cubicBezTo>
                  <a:pt x="70378" y="44889"/>
                  <a:pt x="70225" y="45156"/>
                  <a:pt x="70035" y="45118"/>
                </a:cubicBezTo>
                <a:cubicBezTo>
                  <a:pt x="70168" y="45232"/>
                  <a:pt x="70359" y="45194"/>
                  <a:pt x="70530" y="45061"/>
                </a:cubicBezTo>
                <a:close/>
                <a:moveTo>
                  <a:pt x="91719" y="37776"/>
                </a:moveTo>
                <a:cubicBezTo>
                  <a:pt x="91890" y="37738"/>
                  <a:pt x="91966" y="37681"/>
                  <a:pt x="92042" y="37624"/>
                </a:cubicBezTo>
                <a:cubicBezTo>
                  <a:pt x="91947" y="37566"/>
                  <a:pt x="91795" y="37624"/>
                  <a:pt x="91662" y="37624"/>
                </a:cubicBezTo>
                <a:cubicBezTo>
                  <a:pt x="91681" y="37681"/>
                  <a:pt x="91700" y="37738"/>
                  <a:pt x="91719" y="37776"/>
                </a:cubicBezTo>
                <a:close/>
                <a:moveTo>
                  <a:pt x="91529" y="37624"/>
                </a:moveTo>
                <a:cubicBezTo>
                  <a:pt x="91681" y="37681"/>
                  <a:pt x="91453" y="37509"/>
                  <a:pt x="91510" y="37395"/>
                </a:cubicBezTo>
                <a:cubicBezTo>
                  <a:pt x="91643" y="37433"/>
                  <a:pt x="91795" y="37376"/>
                  <a:pt x="91681" y="37224"/>
                </a:cubicBezTo>
                <a:cubicBezTo>
                  <a:pt x="91966" y="37129"/>
                  <a:pt x="91795" y="37319"/>
                  <a:pt x="91947" y="37357"/>
                </a:cubicBezTo>
                <a:cubicBezTo>
                  <a:pt x="92137" y="37281"/>
                  <a:pt x="91985" y="37110"/>
                  <a:pt x="91947" y="36958"/>
                </a:cubicBezTo>
                <a:cubicBezTo>
                  <a:pt x="91472" y="36939"/>
                  <a:pt x="91453" y="37357"/>
                  <a:pt x="91377" y="37624"/>
                </a:cubicBezTo>
                <a:cubicBezTo>
                  <a:pt x="91415" y="37681"/>
                  <a:pt x="91472" y="37528"/>
                  <a:pt x="91510" y="37624"/>
                </a:cubicBezTo>
                <a:close/>
                <a:moveTo>
                  <a:pt x="93279" y="36958"/>
                </a:moveTo>
                <a:cubicBezTo>
                  <a:pt x="93184" y="37015"/>
                  <a:pt x="93298" y="37015"/>
                  <a:pt x="93374" y="36996"/>
                </a:cubicBezTo>
                <a:cubicBezTo>
                  <a:pt x="93374" y="36863"/>
                  <a:pt x="93431" y="36653"/>
                  <a:pt x="93317" y="36596"/>
                </a:cubicBezTo>
                <a:cubicBezTo>
                  <a:pt x="93184" y="36730"/>
                  <a:pt x="93374" y="36920"/>
                  <a:pt x="93279" y="36958"/>
                </a:cubicBezTo>
                <a:close/>
                <a:moveTo>
                  <a:pt x="87934" y="38803"/>
                </a:moveTo>
                <a:cubicBezTo>
                  <a:pt x="88010" y="38765"/>
                  <a:pt x="88067" y="38746"/>
                  <a:pt x="88143" y="38727"/>
                </a:cubicBezTo>
                <a:cubicBezTo>
                  <a:pt x="88105" y="38594"/>
                  <a:pt x="88067" y="38479"/>
                  <a:pt x="87972" y="38441"/>
                </a:cubicBezTo>
                <a:cubicBezTo>
                  <a:pt x="87763" y="38575"/>
                  <a:pt x="88010" y="38594"/>
                  <a:pt x="87934" y="38803"/>
                </a:cubicBezTo>
                <a:close/>
                <a:moveTo>
                  <a:pt x="92480" y="37186"/>
                </a:moveTo>
                <a:cubicBezTo>
                  <a:pt x="92689" y="37015"/>
                  <a:pt x="92404" y="36958"/>
                  <a:pt x="92556" y="36749"/>
                </a:cubicBezTo>
                <a:cubicBezTo>
                  <a:pt x="92461" y="36692"/>
                  <a:pt x="92385" y="37034"/>
                  <a:pt x="92480" y="37186"/>
                </a:cubicBezTo>
                <a:close/>
                <a:moveTo>
                  <a:pt x="92765" y="36958"/>
                </a:moveTo>
                <a:cubicBezTo>
                  <a:pt x="92860" y="36901"/>
                  <a:pt x="92727" y="36901"/>
                  <a:pt x="92727" y="36806"/>
                </a:cubicBezTo>
                <a:cubicBezTo>
                  <a:pt x="92784" y="36806"/>
                  <a:pt x="93012" y="36920"/>
                  <a:pt x="92860" y="36996"/>
                </a:cubicBezTo>
                <a:cubicBezTo>
                  <a:pt x="93107" y="37034"/>
                  <a:pt x="93069" y="36787"/>
                  <a:pt x="93031" y="36653"/>
                </a:cubicBezTo>
                <a:cubicBezTo>
                  <a:pt x="92898" y="36711"/>
                  <a:pt x="92803" y="36673"/>
                  <a:pt x="92784" y="36558"/>
                </a:cubicBezTo>
                <a:cubicBezTo>
                  <a:pt x="92765" y="36692"/>
                  <a:pt x="92575" y="36901"/>
                  <a:pt x="92765" y="36958"/>
                </a:cubicBezTo>
                <a:close/>
                <a:moveTo>
                  <a:pt x="54058" y="50215"/>
                </a:moveTo>
                <a:cubicBezTo>
                  <a:pt x="54134" y="50196"/>
                  <a:pt x="54191" y="50177"/>
                  <a:pt x="54267" y="50139"/>
                </a:cubicBezTo>
                <a:cubicBezTo>
                  <a:pt x="54248" y="50101"/>
                  <a:pt x="54210" y="50101"/>
                  <a:pt x="54172" y="50120"/>
                </a:cubicBezTo>
                <a:cubicBezTo>
                  <a:pt x="54172" y="50044"/>
                  <a:pt x="54362" y="50025"/>
                  <a:pt x="54343" y="49949"/>
                </a:cubicBezTo>
                <a:cubicBezTo>
                  <a:pt x="54419" y="49968"/>
                  <a:pt x="54476" y="50006"/>
                  <a:pt x="54514" y="50063"/>
                </a:cubicBezTo>
                <a:cubicBezTo>
                  <a:pt x="54514" y="49930"/>
                  <a:pt x="54800" y="49911"/>
                  <a:pt x="54723" y="49759"/>
                </a:cubicBezTo>
                <a:cubicBezTo>
                  <a:pt x="54476" y="49835"/>
                  <a:pt x="54229" y="49930"/>
                  <a:pt x="53982" y="50006"/>
                </a:cubicBezTo>
                <a:cubicBezTo>
                  <a:pt x="54134" y="50063"/>
                  <a:pt x="54001" y="50082"/>
                  <a:pt x="54058" y="50215"/>
                </a:cubicBezTo>
                <a:close/>
                <a:moveTo>
                  <a:pt x="94743" y="36064"/>
                </a:moveTo>
                <a:cubicBezTo>
                  <a:pt x="94819" y="36178"/>
                  <a:pt x="94439" y="36140"/>
                  <a:pt x="94591" y="36273"/>
                </a:cubicBezTo>
                <a:cubicBezTo>
                  <a:pt x="94686" y="36254"/>
                  <a:pt x="94781" y="36216"/>
                  <a:pt x="94857" y="36197"/>
                </a:cubicBezTo>
                <a:cubicBezTo>
                  <a:pt x="94914" y="35988"/>
                  <a:pt x="94534" y="36064"/>
                  <a:pt x="94705" y="35950"/>
                </a:cubicBezTo>
                <a:cubicBezTo>
                  <a:pt x="94705" y="35912"/>
                  <a:pt x="94667" y="35912"/>
                  <a:pt x="94629" y="35931"/>
                </a:cubicBezTo>
                <a:cubicBezTo>
                  <a:pt x="94515" y="35950"/>
                  <a:pt x="94534" y="36007"/>
                  <a:pt x="94439" y="36045"/>
                </a:cubicBezTo>
                <a:cubicBezTo>
                  <a:pt x="94515" y="36102"/>
                  <a:pt x="94610" y="36102"/>
                  <a:pt x="94743" y="36064"/>
                </a:cubicBezTo>
                <a:close/>
                <a:moveTo>
                  <a:pt x="86241" y="39031"/>
                </a:moveTo>
                <a:cubicBezTo>
                  <a:pt x="86450" y="39012"/>
                  <a:pt x="86317" y="38879"/>
                  <a:pt x="86298" y="38784"/>
                </a:cubicBezTo>
                <a:cubicBezTo>
                  <a:pt x="85613" y="39012"/>
                  <a:pt x="85062" y="39221"/>
                  <a:pt x="84738" y="39373"/>
                </a:cubicBezTo>
                <a:cubicBezTo>
                  <a:pt x="85252" y="39335"/>
                  <a:pt x="85746" y="38993"/>
                  <a:pt x="86184" y="38879"/>
                </a:cubicBezTo>
                <a:cubicBezTo>
                  <a:pt x="86203" y="38936"/>
                  <a:pt x="86222" y="38974"/>
                  <a:pt x="86241" y="39031"/>
                </a:cubicBezTo>
                <a:close/>
                <a:moveTo>
                  <a:pt x="86831" y="38784"/>
                </a:moveTo>
                <a:cubicBezTo>
                  <a:pt x="86755" y="38632"/>
                  <a:pt x="86317" y="38594"/>
                  <a:pt x="86412" y="38860"/>
                </a:cubicBezTo>
                <a:cubicBezTo>
                  <a:pt x="86602" y="38765"/>
                  <a:pt x="86640" y="38879"/>
                  <a:pt x="86831" y="38784"/>
                </a:cubicBezTo>
                <a:close/>
                <a:moveTo>
                  <a:pt x="93088" y="36615"/>
                </a:moveTo>
                <a:cubicBezTo>
                  <a:pt x="93184" y="36539"/>
                  <a:pt x="93184" y="36444"/>
                  <a:pt x="93146" y="36311"/>
                </a:cubicBezTo>
                <a:cubicBezTo>
                  <a:pt x="93488" y="36121"/>
                  <a:pt x="93602" y="36330"/>
                  <a:pt x="93811" y="36140"/>
                </a:cubicBezTo>
                <a:cubicBezTo>
                  <a:pt x="93621" y="35950"/>
                  <a:pt x="93050" y="36254"/>
                  <a:pt x="92651" y="36425"/>
                </a:cubicBezTo>
                <a:cubicBezTo>
                  <a:pt x="92803" y="36558"/>
                  <a:pt x="92955" y="36235"/>
                  <a:pt x="93069" y="36349"/>
                </a:cubicBezTo>
                <a:cubicBezTo>
                  <a:pt x="93050" y="36425"/>
                  <a:pt x="92955" y="36482"/>
                  <a:pt x="92841" y="36539"/>
                </a:cubicBezTo>
                <a:cubicBezTo>
                  <a:pt x="92879" y="36634"/>
                  <a:pt x="93069" y="36501"/>
                  <a:pt x="93088" y="36615"/>
                </a:cubicBezTo>
                <a:close/>
                <a:moveTo>
                  <a:pt x="92613" y="36730"/>
                </a:moveTo>
                <a:cubicBezTo>
                  <a:pt x="92765" y="36692"/>
                  <a:pt x="92575" y="36539"/>
                  <a:pt x="92594" y="36444"/>
                </a:cubicBezTo>
                <a:cubicBezTo>
                  <a:pt x="92347" y="36463"/>
                  <a:pt x="92594" y="36634"/>
                  <a:pt x="92366" y="36634"/>
                </a:cubicBezTo>
                <a:cubicBezTo>
                  <a:pt x="92385" y="36692"/>
                  <a:pt x="92499" y="36634"/>
                  <a:pt x="92575" y="36615"/>
                </a:cubicBezTo>
                <a:cubicBezTo>
                  <a:pt x="92594" y="36653"/>
                  <a:pt x="92594" y="36692"/>
                  <a:pt x="92613" y="36730"/>
                </a:cubicBezTo>
                <a:close/>
                <a:moveTo>
                  <a:pt x="54153" y="49835"/>
                </a:moveTo>
                <a:cubicBezTo>
                  <a:pt x="54305" y="49797"/>
                  <a:pt x="54172" y="49664"/>
                  <a:pt x="54305" y="49607"/>
                </a:cubicBezTo>
                <a:cubicBezTo>
                  <a:pt x="54895" y="49626"/>
                  <a:pt x="56587" y="48922"/>
                  <a:pt x="57424" y="48599"/>
                </a:cubicBezTo>
                <a:cubicBezTo>
                  <a:pt x="56264" y="48808"/>
                  <a:pt x="55123" y="49359"/>
                  <a:pt x="54115" y="49512"/>
                </a:cubicBezTo>
                <a:cubicBezTo>
                  <a:pt x="53906" y="49645"/>
                  <a:pt x="53982" y="49740"/>
                  <a:pt x="54153" y="49835"/>
                </a:cubicBezTo>
                <a:close/>
                <a:moveTo>
                  <a:pt x="58299" y="48180"/>
                </a:moveTo>
                <a:cubicBezTo>
                  <a:pt x="58337" y="48123"/>
                  <a:pt x="58337" y="48066"/>
                  <a:pt x="58318" y="48009"/>
                </a:cubicBezTo>
                <a:cubicBezTo>
                  <a:pt x="58528" y="47971"/>
                  <a:pt x="58509" y="48313"/>
                  <a:pt x="58870" y="48104"/>
                </a:cubicBezTo>
                <a:cubicBezTo>
                  <a:pt x="58718" y="48028"/>
                  <a:pt x="58851" y="48028"/>
                  <a:pt x="58794" y="47895"/>
                </a:cubicBezTo>
                <a:cubicBezTo>
                  <a:pt x="59174" y="47781"/>
                  <a:pt x="59707" y="47590"/>
                  <a:pt x="59935" y="47552"/>
                </a:cubicBezTo>
                <a:cubicBezTo>
                  <a:pt x="59840" y="47400"/>
                  <a:pt x="59536" y="47552"/>
                  <a:pt x="59288" y="47609"/>
                </a:cubicBezTo>
                <a:cubicBezTo>
                  <a:pt x="59269" y="47457"/>
                  <a:pt x="59840" y="47495"/>
                  <a:pt x="59612" y="47267"/>
                </a:cubicBezTo>
                <a:cubicBezTo>
                  <a:pt x="60144" y="47191"/>
                  <a:pt x="60677" y="47039"/>
                  <a:pt x="60810" y="46868"/>
                </a:cubicBezTo>
                <a:cubicBezTo>
                  <a:pt x="60905" y="46849"/>
                  <a:pt x="60905" y="46963"/>
                  <a:pt x="60943" y="47039"/>
                </a:cubicBezTo>
                <a:cubicBezTo>
                  <a:pt x="61171" y="46887"/>
                  <a:pt x="60962" y="46715"/>
                  <a:pt x="61305" y="46811"/>
                </a:cubicBezTo>
                <a:cubicBezTo>
                  <a:pt x="61286" y="46734"/>
                  <a:pt x="61248" y="46658"/>
                  <a:pt x="61229" y="46601"/>
                </a:cubicBezTo>
                <a:cubicBezTo>
                  <a:pt x="60772" y="46830"/>
                  <a:pt x="59992" y="46982"/>
                  <a:pt x="59460" y="47267"/>
                </a:cubicBezTo>
                <a:cubicBezTo>
                  <a:pt x="59669" y="47400"/>
                  <a:pt x="59498" y="47362"/>
                  <a:pt x="59326" y="47476"/>
                </a:cubicBezTo>
                <a:cubicBezTo>
                  <a:pt x="59517" y="46982"/>
                  <a:pt x="58661" y="47667"/>
                  <a:pt x="58337" y="47647"/>
                </a:cubicBezTo>
                <a:cubicBezTo>
                  <a:pt x="58528" y="47857"/>
                  <a:pt x="58870" y="47419"/>
                  <a:pt x="59231" y="47457"/>
                </a:cubicBezTo>
                <a:cubicBezTo>
                  <a:pt x="59117" y="47628"/>
                  <a:pt x="58585" y="47552"/>
                  <a:pt x="58566" y="47857"/>
                </a:cubicBezTo>
                <a:cubicBezTo>
                  <a:pt x="58490" y="47686"/>
                  <a:pt x="58109" y="47971"/>
                  <a:pt x="57976" y="47876"/>
                </a:cubicBezTo>
                <a:cubicBezTo>
                  <a:pt x="58109" y="48142"/>
                  <a:pt x="57615" y="48256"/>
                  <a:pt x="57329" y="48332"/>
                </a:cubicBezTo>
                <a:cubicBezTo>
                  <a:pt x="57539" y="48522"/>
                  <a:pt x="57900" y="48161"/>
                  <a:pt x="58204" y="48104"/>
                </a:cubicBezTo>
                <a:cubicBezTo>
                  <a:pt x="58166" y="48275"/>
                  <a:pt x="57957" y="48351"/>
                  <a:pt x="57786" y="48351"/>
                </a:cubicBezTo>
                <a:cubicBezTo>
                  <a:pt x="57938" y="48580"/>
                  <a:pt x="58261" y="48123"/>
                  <a:pt x="58490" y="48275"/>
                </a:cubicBezTo>
                <a:cubicBezTo>
                  <a:pt x="58642" y="48199"/>
                  <a:pt x="58356" y="47990"/>
                  <a:pt x="58299" y="48180"/>
                </a:cubicBezTo>
                <a:close/>
                <a:moveTo>
                  <a:pt x="64633" y="45955"/>
                </a:moveTo>
                <a:lnTo>
                  <a:pt x="63834" y="46221"/>
                </a:lnTo>
                <a:cubicBezTo>
                  <a:pt x="63949" y="46278"/>
                  <a:pt x="64652" y="46183"/>
                  <a:pt x="64633" y="45955"/>
                </a:cubicBezTo>
                <a:close/>
                <a:moveTo>
                  <a:pt x="75000" y="42379"/>
                </a:moveTo>
                <a:cubicBezTo>
                  <a:pt x="74695" y="42303"/>
                  <a:pt x="74524" y="42531"/>
                  <a:pt x="74201" y="42664"/>
                </a:cubicBezTo>
                <a:cubicBezTo>
                  <a:pt x="74429" y="42759"/>
                  <a:pt x="74752" y="42531"/>
                  <a:pt x="75000" y="42379"/>
                </a:cubicBezTo>
                <a:close/>
                <a:moveTo>
                  <a:pt x="80497" y="40553"/>
                </a:moveTo>
                <a:cubicBezTo>
                  <a:pt x="79184" y="40667"/>
                  <a:pt x="77986" y="41352"/>
                  <a:pt x="76426" y="41827"/>
                </a:cubicBezTo>
                <a:cubicBezTo>
                  <a:pt x="77701" y="41694"/>
                  <a:pt x="79013" y="41028"/>
                  <a:pt x="80497" y="40553"/>
                </a:cubicBezTo>
                <a:close/>
                <a:moveTo>
                  <a:pt x="88600" y="37700"/>
                </a:moveTo>
                <a:cubicBezTo>
                  <a:pt x="89018" y="37471"/>
                  <a:pt x="89322" y="37319"/>
                  <a:pt x="89684" y="37224"/>
                </a:cubicBezTo>
                <a:cubicBezTo>
                  <a:pt x="89436" y="36920"/>
                  <a:pt x="88523" y="37585"/>
                  <a:pt x="88257" y="37585"/>
                </a:cubicBezTo>
                <a:cubicBezTo>
                  <a:pt x="88086" y="37757"/>
                  <a:pt x="88619" y="37509"/>
                  <a:pt x="88600" y="37700"/>
                </a:cubicBezTo>
                <a:close/>
                <a:moveTo>
                  <a:pt x="62237" y="46316"/>
                </a:moveTo>
                <a:cubicBezTo>
                  <a:pt x="62332" y="46525"/>
                  <a:pt x="63283" y="46202"/>
                  <a:pt x="63321" y="45993"/>
                </a:cubicBezTo>
                <a:cubicBezTo>
                  <a:pt x="63112" y="46126"/>
                  <a:pt x="62750" y="46145"/>
                  <a:pt x="62484" y="46354"/>
                </a:cubicBezTo>
                <a:cubicBezTo>
                  <a:pt x="62332" y="46316"/>
                  <a:pt x="62598" y="46183"/>
                  <a:pt x="62389" y="46088"/>
                </a:cubicBezTo>
                <a:cubicBezTo>
                  <a:pt x="62256" y="46335"/>
                  <a:pt x="61666" y="46411"/>
                  <a:pt x="61305" y="46582"/>
                </a:cubicBezTo>
                <a:cubicBezTo>
                  <a:pt x="61514" y="46906"/>
                  <a:pt x="62046" y="46487"/>
                  <a:pt x="62237" y="46316"/>
                </a:cubicBezTo>
                <a:close/>
                <a:moveTo>
                  <a:pt x="63663" y="45479"/>
                </a:moveTo>
                <a:cubicBezTo>
                  <a:pt x="63302" y="45346"/>
                  <a:pt x="62997" y="45555"/>
                  <a:pt x="62655" y="45764"/>
                </a:cubicBezTo>
                <a:cubicBezTo>
                  <a:pt x="62769" y="45841"/>
                  <a:pt x="63606" y="45422"/>
                  <a:pt x="63150" y="45707"/>
                </a:cubicBezTo>
                <a:cubicBezTo>
                  <a:pt x="63321" y="45802"/>
                  <a:pt x="63720" y="45536"/>
                  <a:pt x="64063" y="45403"/>
                </a:cubicBezTo>
                <a:cubicBezTo>
                  <a:pt x="64044" y="45327"/>
                  <a:pt x="64025" y="45251"/>
                  <a:pt x="64006" y="45194"/>
                </a:cubicBezTo>
                <a:cubicBezTo>
                  <a:pt x="63815" y="45327"/>
                  <a:pt x="63758" y="45251"/>
                  <a:pt x="63473" y="45365"/>
                </a:cubicBezTo>
                <a:cubicBezTo>
                  <a:pt x="63511" y="45422"/>
                  <a:pt x="63606" y="45403"/>
                  <a:pt x="63663" y="45479"/>
                </a:cubicBezTo>
                <a:close/>
                <a:moveTo>
                  <a:pt x="71386" y="42417"/>
                </a:moveTo>
                <a:cubicBezTo>
                  <a:pt x="71367" y="42474"/>
                  <a:pt x="71348" y="42531"/>
                  <a:pt x="71386" y="42607"/>
                </a:cubicBezTo>
                <a:cubicBezTo>
                  <a:pt x="71291" y="42626"/>
                  <a:pt x="71291" y="42531"/>
                  <a:pt x="71253" y="42474"/>
                </a:cubicBezTo>
                <a:cubicBezTo>
                  <a:pt x="70872" y="42835"/>
                  <a:pt x="69902" y="43025"/>
                  <a:pt x="69503" y="43140"/>
                </a:cubicBezTo>
                <a:cubicBezTo>
                  <a:pt x="69427" y="43178"/>
                  <a:pt x="69388" y="43235"/>
                  <a:pt x="69427" y="43330"/>
                </a:cubicBezTo>
                <a:cubicBezTo>
                  <a:pt x="69331" y="43349"/>
                  <a:pt x="69331" y="43254"/>
                  <a:pt x="69293" y="43197"/>
                </a:cubicBezTo>
                <a:cubicBezTo>
                  <a:pt x="68970" y="43273"/>
                  <a:pt x="69065" y="43482"/>
                  <a:pt x="69008" y="43653"/>
                </a:cubicBezTo>
                <a:cubicBezTo>
                  <a:pt x="68742" y="43691"/>
                  <a:pt x="68875" y="43121"/>
                  <a:pt x="68418" y="43444"/>
                </a:cubicBezTo>
                <a:cubicBezTo>
                  <a:pt x="68761" y="43292"/>
                  <a:pt x="69255" y="43025"/>
                  <a:pt x="69636" y="43083"/>
                </a:cubicBezTo>
                <a:cubicBezTo>
                  <a:pt x="70035" y="42645"/>
                  <a:pt x="70454" y="43006"/>
                  <a:pt x="70682" y="42493"/>
                </a:cubicBezTo>
                <a:cubicBezTo>
                  <a:pt x="69883" y="42797"/>
                  <a:pt x="68742" y="43140"/>
                  <a:pt x="68133" y="43425"/>
                </a:cubicBezTo>
                <a:cubicBezTo>
                  <a:pt x="68171" y="43463"/>
                  <a:pt x="68342" y="43444"/>
                  <a:pt x="68228" y="43520"/>
                </a:cubicBezTo>
                <a:cubicBezTo>
                  <a:pt x="68247" y="43596"/>
                  <a:pt x="68742" y="43406"/>
                  <a:pt x="68399" y="43577"/>
                </a:cubicBezTo>
                <a:cubicBezTo>
                  <a:pt x="68514" y="43710"/>
                  <a:pt x="68609" y="43463"/>
                  <a:pt x="68647" y="43425"/>
                </a:cubicBezTo>
                <a:cubicBezTo>
                  <a:pt x="68837" y="43444"/>
                  <a:pt x="68723" y="43729"/>
                  <a:pt x="68609" y="43786"/>
                </a:cubicBezTo>
                <a:cubicBezTo>
                  <a:pt x="68894" y="43805"/>
                  <a:pt x="69236" y="43539"/>
                  <a:pt x="69617" y="43273"/>
                </a:cubicBezTo>
                <a:cubicBezTo>
                  <a:pt x="69769" y="43216"/>
                  <a:pt x="69579" y="43425"/>
                  <a:pt x="69712" y="43520"/>
                </a:cubicBezTo>
                <a:cubicBezTo>
                  <a:pt x="69902" y="43368"/>
                  <a:pt x="69902" y="43330"/>
                  <a:pt x="70073" y="43102"/>
                </a:cubicBezTo>
                <a:cubicBezTo>
                  <a:pt x="70282" y="43083"/>
                  <a:pt x="69959" y="43235"/>
                  <a:pt x="70092" y="43330"/>
                </a:cubicBezTo>
                <a:cubicBezTo>
                  <a:pt x="70263" y="43178"/>
                  <a:pt x="70206" y="43063"/>
                  <a:pt x="70416" y="42987"/>
                </a:cubicBezTo>
                <a:cubicBezTo>
                  <a:pt x="70549" y="42968"/>
                  <a:pt x="70511" y="43216"/>
                  <a:pt x="70625" y="43197"/>
                </a:cubicBezTo>
                <a:cubicBezTo>
                  <a:pt x="70720" y="43121"/>
                  <a:pt x="70720" y="43025"/>
                  <a:pt x="70663" y="42911"/>
                </a:cubicBezTo>
                <a:cubicBezTo>
                  <a:pt x="71005" y="42797"/>
                  <a:pt x="70910" y="42854"/>
                  <a:pt x="71176" y="42854"/>
                </a:cubicBezTo>
                <a:cubicBezTo>
                  <a:pt x="71062" y="42797"/>
                  <a:pt x="71119" y="42778"/>
                  <a:pt x="71119" y="42683"/>
                </a:cubicBezTo>
                <a:cubicBezTo>
                  <a:pt x="71291" y="42721"/>
                  <a:pt x="71766" y="42569"/>
                  <a:pt x="71671" y="42379"/>
                </a:cubicBezTo>
                <a:cubicBezTo>
                  <a:pt x="71500" y="42626"/>
                  <a:pt x="71272" y="42131"/>
                  <a:pt x="71176" y="42436"/>
                </a:cubicBezTo>
                <a:cubicBezTo>
                  <a:pt x="71272" y="42398"/>
                  <a:pt x="71310" y="42455"/>
                  <a:pt x="71386" y="42417"/>
                </a:cubicBezTo>
                <a:close/>
                <a:moveTo>
                  <a:pt x="138206" y="19915"/>
                </a:moveTo>
                <a:cubicBezTo>
                  <a:pt x="138415" y="19820"/>
                  <a:pt x="138225" y="19554"/>
                  <a:pt x="138035" y="19630"/>
                </a:cubicBezTo>
                <a:cubicBezTo>
                  <a:pt x="138054" y="19801"/>
                  <a:pt x="138168" y="19782"/>
                  <a:pt x="138206" y="19915"/>
                </a:cubicBezTo>
                <a:close/>
                <a:moveTo>
                  <a:pt x="64310" y="45251"/>
                </a:moveTo>
                <a:cubicBezTo>
                  <a:pt x="64386" y="45118"/>
                  <a:pt x="64481" y="44985"/>
                  <a:pt x="64538" y="44832"/>
                </a:cubicBezTo>
                <a:cubicBezTo>
                  <a:pt x="64386" y="44985"/>
                  <a:pt x="63511" y="45004"/>
                  <a:pt x="63454" y="45327"/>
                </a:cubicBezTo>
                <a:cubicBezTo>
                  <a:pt x="63720" y="45194"/>
                  <a:pt x="64063" y="45042"/>
                  <a:pt x="64310" y="45023"/>
                </a:cubicBezTo>
                <a:cubicBezTo>
                  <a:pt x="64386" y="45156"/>
                  <a:pt x="63930" y="45099"/>
                  <a:pt x="64101" y="45270"/>
                </a:cubicBezTo>
                <a:cubicBezTo>
                  <a:pt x="64234" y="45346"/>
                  <a:pt x="64234" y="45156"/>
                  <a:pt x="64310" y="45251"/>
                </a:cubicBezTo>
                <a:close/>
                <a:moveTo>
                  <a:pt x="64957" y="44966"/>
                </a:moveTo>
                <a:cubicBezTo>
                  <a:pt x="65128" y="45061"/>
                  <a:pt x="65261" y="44737"/>
                  <a:pt x="65489" y="44794"/>
                </a:cubicBezTo>
                <a:cubicBezTo>
                  <a:pt x="65470" y="44737"/>
                  <a:pt x="65451" y="44699"/>
                  <a:pt x="65432" y="44642"/>
                </a:cubicBezTo>
                <a:cubicBezTo>
                  <a:pt x="65242" y="44737"/>
                  <a:pt x="65090" y="44851"/>
                  <a:pt x="64957" y="44966"/>
                </a:cubicBezTo>
                <a:close/>
                <a:moveTo>
                  <a:pt x="73915" y="41599"/>
                </a:moveTo>
                <a:cubicBezTo>
                  <a:pt x="74106" y="41656"/>
                  <a:pt x="74144" y="41504"/>
                  <a:pt x="74391" y="41504"/>
                </a:cubicBezTo>
                <a:cubicBezTo>
                  <a:pt x="74391" y="41295"/>
                  <a:pt x="74106" y="41523"/>
                  <a:pt x="73973" y="41542"/>
                </a:cubicBezTo>
                <a:cubicBezTo>
                  <a:pt x="73953" y="41504"/>
                  <a:pt x="73934" y="41466"/>
                  <a:pt x="73934" y="41428"/>
                </a:cubicBezTo>
                <a:cubicBezTo>
                  <a:pt x="73687" y="41523"/>
                  <a:pt x="74125" y="41561"/>
                  <a:pt x="73915" y="41599"/>
                </a:cubicBezTo>
                <a:close/>
                <a:moveTo>
                  <a:pt x="75057" y="41047"/>
                </a:moveTo>
                <a:cubicBezTo>
                  <a:pt x="75475" y="41009"/>
                  <a:pt x="75741" y="40819"/>
                  <a:pt x="76255" y="40686"/>
                </a:cubicBezTo>
                <a:cubicBezTo>
                  <a:pt x="76540" y="40401"/>
                  <a:pt x="75361" y="40876"/>
                  <a:pt x="75057" y="41047"/>
                </a:cubicBezTo>
                <a:close/>
                <a:moveTo>
                  <a:pt x="78576" y="39716"/>
                </a:moveTo>
                <a:cubicBezTo>
                  <a:pt x="78518" y="39830"/>
                  <a:pt x="78252" y="39868"/>
                  <a:pt x="78062" y="39944"/>
                </a:cubicBezTo>
                <a:cubicBezTo>
                  <a:pt x="77872" y="40058"/>
                  <a:pt x="78747" y="39887"/>
                  <a:pt x="78576" y="39716"/>
                </a:cubicBezTo>
                <a:close/>
                <a:moveTo>
                  <a:pt x="136779" y="19192"/>
                </a:moveTo>
                <a:cubicBezTo>
                  <a:pt x="137046" y="18793"/>
                  <a:pt x="137559" y="18641"/>
                  <a:pt x="137806" y="18317"/>
                </a:cubicBezTo>
                <a:cubicBezTo>
                  <a:pt x="137293" y="18413"/>
                  <a:pt x="136361" y="18698"/>
                  <a:pt x="135505" y="19116"/>
                </a:cubicBezTo>
                <a:cubicBezTo>
                  <a:pt x="135733" y="19192"/>
                  <a:pt x="136133" y="19059"/>
                  <a:pt x="136475" y="18945"/>
                </a:cubicBezTo>
                <a:cubicBezTo>
                  <a:pt x="136114" y="19192"/>
                  <a:pt x="136018" y="19268"/>
                  <a:pt x="135467" y="19459"/>
                </a:cubicBezTo>
                <a:cubicBezTo>
                  <a:pt x="135885" y="19782"/>
                  <a:pt x="136456" y="19040"/>
                  <a:pt x="136779" y="19192"/>
                </a:cubicBezTo>
                <a:close/>
                <a:moveTo>
                  <a:pt x="57786" y="45821"/>
                </a:moveTo>
                <a:cubicBezTo>
                  <a:pt x="57938" y="46069"/>
                  <a:pt x="58147" y="45745"/>
                  <a:pt x="58490" y="45707"/>
                </a:cubicBezTo>
                <a:cubicBezTo>
                  <a:pt x="58452" y="45650"/>
                  <a:pt x="58471" y="45612"/>
                  <a:pt x="58528" y="45574"/>
                </a:cubicBezTo>
                <a:cubicBezTo>
                  <a:pt x="58299" y="45593"/>
                  <a:pt x="58090" y="45726"/>
                  <a:pt x="57786" y="45821"/>
                </a:cubicBezTo>
                <a:close/>
                <a:moveTo>
                  <a:pt x="140013" y="14399"/>
                </a:moveTo>
                <a:cubicBezTo>
                  <a:pt x="140203" y="14342"/>
                  <a:pt x="140374" y="14285"/>
                  <a:pt x="140298" y="14133"/>
                </a:cubicBezTo>
                <a:cubicBezTo>
                  <a:pt x="140146" y="14152"/>
                  <a:pt x="139899" y="14152"/>
                  <a:pt x="140013" y="14399"/>
                </a:cubicBezTo>
                <a:close/>
                <a:moveTo>
                  <a:pt x="54476" y="43691"/>
                </a:moveTo>
                <a:cubicBezTo>
                  <a:pt x="54533" y="43691"/>
                  <a:pt x="54533" y="43653"/>
                  <a:pt x="54533" y="43615"/>
                </a:cubicBezTo>
                <a:cubicBezTo>
                  <a:pt x="54704" y="43482"/>
                  <a:pt x="54857" y="43463"/>
                  <a:pt x="55047" y="43444"/>
                </a:cubicBezTo>
                <a:cubicBezTo>
                  <a:pt x="55009" y="43330"/>
                  <a:pt x="55275" y="43330"/>
                  <a:pt x="55370" y="43273"/>
                </a:cubicBezTo>
                <a:cubicBezTo>
                  <a:pt x="55332" y="43159"/>
                  <a:pt x="55123" y="43330"/>
                  <a:pt x="55009" y="43330"/>
                </a:cubicBezTo>
                <a:cubicBezTo>
                  <a:pt x="54895" y="43368"/>
                  <a:pt x="54590" y="43330"/>
                  <a:pt x="54552" y="43501"/>
                </a:cubicBezTo>
                <a:cubicBezTo>
                  <a:pt x="53982" y="43482"/>
                  <a:pt x="53487" y="43805"/>
                  <a:pt x="52954" y="43995"/>
                </a:cubicBezTo>
                <a:cubicBezTo>
                  <a:pt x="53240" y="44110"/>
                  <a:pt x="54134" y="43577"/>
                  <a:pt x="54476" y="43691"/>
                </a:cubicBezTo>
                <a:close/>
                <a:moveTo>
                  <a:pt x="51262" y="44395"/>
                </a:moveTo>
                <a:cubicBezTo>
                  <a:pt x="51547" y="44547"/>
                  <a:pt x="52003" y="44262"/>
                  <a:pt x="52251" y="44281"/>
                </a:cubicBezTo>
                <a:cubicBezTo>
                  <a:pt x="52365" y="44053"/>
                  <a:pt x="51870" y="44300"/>
                  <a:pt x="51794" y="44262"/>
                </a:cubicBezTo>
                <a:cubicBezTo>
                  <a:pt x="51737" y="44148"/>
                  <a:pt x="52118" y="44186"/>
                  <a:pt x="51946" y="44053"/>
                </a:cubicBezTo>
                <a:cubicBezTo>
                  <a:pt x="52041" y="44205"/>
                  <a:pt x="52346" y="43995"/>
                  <a:pt x="52384" y="44243"/>
                </a:cubicBezTo>
                <a:cubicBezTo>
                  <a:pt x="52536" y="44205"/>
                  <a:pt x="52631" y="44148"/>
                  <a:pt x="52688" y="44072"/>
                </a:cubicBezTo>
                <a:cubicBezTo>
                  <a:pt x="52650" y="44015"/>
                  <a:pt x="52517" y="44091"/>
                  <a:pt x="52403" y="44110"/>
                </a:cubicBezTo>
                <a:cubicBezTo>
                  <a:pt x="52422" y="44053"/>
                  <a:pt x="52574" y="43976"/>
                  <a:pt x="52441" y="43995"/>
                </a:cubicBezTo>
                <a:cubicBezTo>
                  <a:pt x="53715" y="43406"/>
                  <a:pt x="55332" y="43197"/>
                  <a:pt x="56740" y="42569"/>
                </a:cubicBezTo>
                <a:cubicBezTo>
                  <a:pt x="56435" y="42569"/>
                  <a:pt x="55979" y="42759"/>
                  <a:pt x="55732" y="42854"/>
                </a:cubicBezTo>
                <a:cubicBezTo>
                  <a:pt x="55713" y="42759"/>
                  <a:pt x="55751" y="42702"/>
                  <a:pt x="55827" y="42664"/>
                </a:cubicBezTo>
                <a:cubicBezTo>
                  <a:pt x="55522" y="42664"/>
                  <a:pt x="55161" y="42778"/>
                  <a:pt x="54800" y="42892"/>
                </a:cubicBezTo>
                <a:cubicBezTo>
                  <a:pt x="54838" y="42949"/>
                  <a:pt x="54933" y="42930"/>
                  <a:pt x="54971" y="43006"/>
                </a:cubicBezTo>
                <a:cubicBezTo>
                  <a:pt x="54761" y="43063"/>
                  <a:pt x="54666" y="42949"/>
                  <a:pt x="54514" y="42930"/>
                </a:cubicBezTo>
                <a:cubicBezTo>
                  <a:pt x="54362" y="42968"/>
                  <a:pt x="54495" y="43102"/>
                  <a:pt x="54362" y="43159"/>
                </a:cubicBezTo>
                <a:cubicBezTo>
                  <a:pt x="54267" y="43178"/>
                  <a:pt x="54362" y="43083"/>
                  <a:pt x="54324" y="43006"/>
                </a:cubicBezTo>
                <a:cubicBezTo>
                  <a:pt x="54039" y="43159"/>
                  <a:pt x="53506" y="43254"/>
                  <a:pt x="53316" y="43292"/>
                </a:cubicBezTo>
                <a:cubicBezTo>
                  <a:pt x="53221" y="43330"/>
                  <a:pt x="53335" y="43463"/>
                  <a:pt x="53221" y="43501"/>
                </a:cubicBezTo>
                <a:cubicBezTo>
                  <a:pt x="53126" y="43501"/>
                  <a:pt x="53240" y="43425"/>
                  <a:pt x="53183" y="43330"/>
                </a:cubicBezTo>
                <a:cubicBezTo>
                  <a:pt x="52993" y="43387"/>
                  <a:pt x="52974" y="43501"/>
                  <a:pt x="53107" y="43539"/>
                </a:cubicBezTo>
                <a:cubicBezTo>
                  <a:pt x="52878" y="43653"/>
                  <a:pt x="52821" y="43539"/>
                  <a:pt x="52612" y="43653"/>
                </a:cubicBezTo>
                <a:cubicBezTo>
                  <a:pt x="53145" y="43235"/>
                  <a:pt x="51471" y="43881"/>
                  <a:pt x="51033" y="43957"/>
                </a:cubicBezTo>
                <a:cubicBezTo>
                  <a:pt x="51052" y="43995"/>
                  <a:pt x="51109" y="43995"/>
                  <a:pt x="51128" y="44034"/>
                </a:cubicBezTo>
                <a:cubicBezTo>
                  <a:pt x="50976" y="44053"/>
                  <a:pt x="50900" y="43976"/>
                  <a:pt x="50710" y="44072"/>
                </a:cubicBezTo>
                <a:cubicBezTo>
                  <a:pt x="50482" y="44243"/>
                  <a:pt x="50957" y="43976"/>
                  <a:pt x="50938" y="44110"/>
                </a:cubicBezTo>
                <a:cubicBezTo>
                  <a:pt x="50919" y="44281"/>
                  <a:pt x="50729" y="44091"/>
                  <a:pt x="50691" y="44262"/>
                </a:cubicBezTo>
                <a:cubicBezTo>
                  <a:pt x="50577" y="44243"/>
                  <a:pt x="50539" y="44129"/>
                  <a:pt x="50463" y="44034"/>
                </a:cubicBezTo>
                <a:cubicBezTo>
                  <a:pt x="50158" y="44148"/>
                  <a:pt x="50235" y="44281"/>
                  <a:pt x="49930" y="44224"/>
                </a:cubicBezTo>
                <a:cubicBezTo>
                  <a:pt x="49930" y="44452"/>
                  <a:pt x="50139" y="44319"/>
                  <a:pt x="50311" y="44262"/>
                </a:cubicBezTo>
                <a:cubicBezTo>
                  <a:pt x="50368" y="44376"/>
                  <a:pt x="50101" y="44376"/>
                  <a:pt x="50006" y="44433"/>
                </a:cubicBezTo>
                <a:cubicBezTo>
                  <a:pt x="49911" y="44452"/>
                  <a:pt x="49911" y="44319"/>
                  <a:pt x="49873" y="44243"/>
                </a:cubicBezTo>
                <a:cubicBezTo>
                  <a:pt x="49093" y="44395"/>
                  <a:pt x="48732" y="44566"/>
                  <a:pt x="47933" y="44623"/>
                </a:cubicBezTo>
                <a:cubicBezTo>
                  <a:pt x="48123" y="44756"/>
                  <a:pt x="47971" y="44718"/>
                  <a:pt x="47781" y="44851"/>
                </a:cubicBezTo>
                <a:cubicBezTo>
                  <a:pt x="47819" y="44775"/>
                  <a:pt x="47914" y="44737"/>
                  <a:pt x="47857" y="44642"/>
                </a:cubicBezTo>
                <a:cubicBezTo>
                  <a:pt x="47553" y="44699"/>
                  <a:pt x="47762" y="44947"/>
                  <a:pt x="47648" y="45061"/>
                </a:cubicBezTo>
                <a:cubicBezTo>
                  <a:pt x="47591" y="44908"/>
                  <a:pt x="47534" y="45061"/>
                  <a:pt x="47419" y="44851"/>
                </a:cubicBezTo>
                <a:cubicBezTo>
                  <a:pt x="47419" y="44928"/>
                  <a:pt x="47229" y="45137"/>
                  <a:pt x="47115" y="45023"/>
                </a:cubicBezTo>
                <a:cubicBezTo>
                  <a:pt x="46944" y="45099"/>
                  <a:pt x="47229" y="45080"/>
                  <a:pt x="47172" y="45232"/>
                </a:cubicBezTo>
                <a:cubicBezTo>
                  <a:pt x="46944" y="45194"/>
                  <a:pt x="46849" y="44947"/>
                  <a:pt x="46487" y="45118"/>
                </a:cubicBezTo>
                <a:cubicBezTo>
                  <a:pt x="46506" y="45194"/>
                  <a:pt x="46544" y="45270"/>
                  <a:pt x="46468" y="45289"/>
                </a:cubicBezTo>
                <a:cubicBezTo>
                  <a:pt x="46602" y="45422"/>
                  <a:pt x="46735" y="45099"/>
                  <a:pt x="46887" y="45213"/>
                </a:cubicBezTo>
                <a:cubicBezTo>
                  <a:pt x="46563" y="45460"/>
                  <a:pt x="46240" y="45441"/>
                  <a:pt x="45898" y="45555"/>
                </a:cubicBezTo>
                <a:cubicBezTo>
                  <a:pt x="45955" y="45346"/>
                  <a:pt x="46430" y="45422"/>
                  <a:pt x="46468" y="45289"/>
                </a:cubicBezTo>
                <a:cubicBezTo>
                  <a:pt x="46183" y="45251"/>
                  <a:pt x="45574" y="45441"/>
                  <a:pt x="45175" y="45631"/>
                </a:cubicBezTo>
                <a:cubicBezTo>
                  <a:pt x="45213" y="45764"/>
                  <a:pt x="45574" y="45441"/>
                  <a:pt x="45612" y="45593"/>
                </a:cubicBezTo>
                <a:cubicBezTo>
                  <a:pt x="45612" y="45669"/>
                  <a:pt x="45270" y="45650"/>
                  <a:pt x="45080" y="45764"/>
                </a:cubicBezTo>
                <a:cubicBezTo>
                  <a:pt x="45118" y="45631"/>
                  <a:pt x="44471" y="45650"/>
                  <a:pt x="44661" y="45860"/>
                </a:cubicBezTo>
                <a:cubicBezTo>
                  <a:pt x="44585" y="45898"/>
                  <a:pt x="44490" y="45917"/>
                  <a:pt x="44395" y="45955"/>
                </a:cubicBezTo>
                <a:cubicBezTo>
                  <a:pt x="44433" y="45879"/>
                  <a:pt x="44528" y="45841"/>
                  <a:pt x="44471" y="45745"/>
                </a:cubicBezTo>
                <a:cubicBezTo>
                  <a:pt x="44357" y="45821"/>
                  <a:pt x="44053" y="45821"/>
                  <a:pt x="44186" y="45974"/>
                </a:cubicBezTo>
                <a:cubicBezTo>
                  <a:pt x="44015" y="45841"/>
                  <a:pt x="44148" y="45879"/>
                  <a:pt x="43824" y="45974"/>
                </a:cubicBezTo>
                <a:cubicBezTo>
                  <a:pt x="42683" y="46316"/>
                  <a:pt x="40819" y="46639"/>
                  <a:pt x="39526" y="47039"/>
                </a:cubicBezTo>
                <a:cubicBezTo>
                  <a:pt x="39583" y="47134"/>
                  <a:pt x="39697" y="47134"/>
                  <a:pt x="39830" y="47058"/>
                </a:cubicBezTo>
                <a:cubicBezTo>
                  <a:pt x="39754" y="47229"/>
                  <a:pt x="39412" y="47115"/>
                  <a:pt x="39164" y="47286"/>
                </a:cubicBezTo>
                <a:cubicBezTo>
                  <a:pt x="39621" y="47039"/>
                  <a:pt x="39126" y="47134"/>
                  <a:pt x="38784" y="47248"/>
                </a:cubicBezTo>
                <a:cubicBezTo>
                  <a:pt x="38841" y="47324"/>
                  <a:pt x="38765" y="47362"/>
                  <a:pt x="38689" y="47400"/>
                </a:cubicBezTo>
                <a:cubicBezTo>
                  <a:pt x="38708" y="47495"/>
                  <a:pt x="38803" y="47476"/>
                  <a:pt x="38822" y="47571"/>
                </a:cubicBezTo>
                <a:cubicBezTo>
                  <a:pt x="39431" y="47438"/>
                  <a:pt x="39944" y="47153"/>
                  <a:pt x="40477" y="47229"/>
                </a:cubicBezTo>
                <a:cubicBezTo>
                  <a:pt x="42037" y="46696"/>
                  <a:pt x="44015" y="46430"/>
                  <a:pt x="45213" y="45955"/>
                </a:cubicBezTo>
                <a:cubicBezTo>
                  <a:pt x="46012" y="46012"/>
                  <a:pt x="46811" y="45574"/>
                  <a:pt x="47572" y="45498"/>
                </a:cubicBezTo>
                <a:cubicBezTo>
                  <a:pt x="47172" y="45479"/>
                  <a:pt x="47743" y="45251"/>
                  <a:pt x="47781" y="45479"/>
                </a:cubicBezTo>
                <a:cubicBezTo>
                  <a:pt x="48485" y="45194"/>
                  <a:pt x="49531" y="44851"/>
                  <a:pt x="50082" y="44851"/>
                </a:cubicBezTo>
                <a:cubicBezTo>
                  <a:pt x="50349" y="44661"/>
                  <a:pt x="51186" y="44794"/>
                  <a:pt x="51243" y="44395"/>
                </a:cubicBezTo>
                <a:close/>
                <a:moveTo>
                  <a:pt x="56454" y="42550"/>
                </a:moveTo>
                <a:cubicBezTo>
                  <a:pt x="56530" y="42512"/>
                  <a:pt x="56454" y="42398"/>
                  <a:pt x="56435" y="42322"/>
                </a:cubicBezTo>
                <a:cubicBezTo>
                  <a:pt x="56264" y="42379"/>
                  <a:pt x="56169" y="42436"/>
                  <a:pt x="56226" y="42569"/>
                </a:cubicBezTo>
                <a:cubicBezTo>
                  <a:pt x="56321" y="42531"/>
                  <a:pt x="56416" y="42493"/>
                  <a:pt x="56454" y="42550"/>
                </a:cubicBezTo>
                <a:close/>
                <a:moveTo>
                  <a:pt x="60715" y="40800"/>
                </a:moveTo>
                <a:cubicBezTo>
                  <a:pt x="60829" y="40724"/>
                  <a:pt x="60848" y="40610"/>
                  <a:pt x="60829" y="40477"/>
                </a:cubicBezTo>
                <a:cubicBezTo>
                  <a:pt x="60601" y="40496"/>
                  <a:pt x="60791" y="40667"/>
                  <a:pt x="60620" y="40724"/>
                </a:cubicBezTo>
                <a:cubicBezTo>
                  <a:pt x="60582" y="40648"/>
                  <a:pt x="60468" y="40572"/>
                  <a:pt x="60316" y="40477"/>
                </a:cubicBezTo>
                <a:cubicBezTo>
                  <a:pt x="60201" y="40705"/>
                  <a:pt x="60163" y="40819"/>
                  <a:pt x="59878" y="40914"/>
                </a:cubicBezTo>
                <a:cubicBezTo>
                  <a:pt x="60163" y="41028"/>
                  <a:pt x="60449" y="40800"/>
                  <a:pt x="60715" y="40800"/>
                </a:cubicBezTo>
                <a:close/>
                <a:moveTo>
                  <a:pt x="61248" y="40610"/>
                </a:moveTo>
                <a:cubicBezTo>
                  <a:pt x="61457" y="40458"/>
                  <a:pt x="61362" y="40477"/>
                  <a:pt x="61666" y="40363"/>
                </a:cubicBezTo>
                <a:cubicBezTo>
                  <a:pt x="61552" y="40115"/>
                  <a:pt x="61171" y="40420"/>
                  <a:pt x="61248" y="40610"/>
                </a:cubicBezTo>
                <a:close/>
                <a:moveTo>
                  <a:pt x="69769" y="37452"/>
                </a:moveTo>
                <a:cubicBezTo>
                  <a:pt x="69503" y="37376"/>
                  <a:pt x="69388" y="37509"/>
                  <a:pt x="69122" y="37566"/>
                </a:cubicBezTo>
                <a:cubicBezTo>
                  <a:pt x="69293" y="37776"/>
                  <a:pt x="69446" y="37528"/>
                  <a:pt x="69769" y="37452"/>
                </a:cubicBezTo>
                <a:close/>
                <a:moveTo>
                  <a:pt x="70777" y="37167"/>
                </a:moveTo>
                <a:cubicBezTo>
                  <a:pt x="70663" y="37015"/>
                  <a:pt x="70359" y="37148"/>
                  <a:pt x="70206" y="37243"/>
                </a:cubicBezTo>
                <a:cubicBezTo>
                  <a:pt x="70321" y="37319"/>
                  <a:pt x="70625" y="37129"/>
                  <a:pt x="70777" y="37167"/>
                </a:cubicBezTo>
                <a:close/>
                <a:moveTo>
                  <a:pt x="69008" y="37605"/>
                </a:moveTo>
                <a:cubicBezTo>
                  <a:pt x="68742" y="37776"/>
                  <a:pt x="68628" y="37719"/>
                  <a:pt x="68266" y="37852"/>
                </a:cubicBezTo>
                <a:cubicBezTo>
                  <a:pt x="68399" y="37871"/>
                  <a:pt x="69027" y="37852"/>
                  <a:pt x="69008" y="37605"/>
                </a:cubicBezTo>
                <a:close/>
                <a:moveTo>
                  <a:pt x="68723" y="37643"/>
                </a:moveTo>
                <a:cubicBezTo>
                  <a:pt x="68951" y="37528"/>
                  <a:pt x="68514" y="37376"/>
                  <a:pt x="68970" y="37281"/>
                </a:cubicBezTo>
                <a:cubicBezTo>
                  <a:pt x="68989" y="37509"/>
                  <a:pt x="69236" y="37072"/>
                  <a:pt x="69503" y="37148"/>
                </a:cubicBezTo>
                <a:cubicBezTo>
                  <a:pt x="69446" y="37338"/>
                  <a:pt x="69312" y="37243"/>
                  <a:pt x="69217" y="37357"/>
                </a:cubicBezTo>
                <a:cubicBezTo>
                  <a:pt x="69484" y="37452"/>
                  <a:pt x="69788" y="37091"/>
                  <a:pt x="70016" y="37148"/>
                </a:cubicBezTo>
                <a:cubicBezTo>
                  <a:pt x="69788" y="37129"/>
                  <a:pt x="69883" y="36977"/>
                  <a:pt x="70168" y="36920"/>
                </a:cubicBezTo>
                <a:cubicBezTo>
                  <a:pt x="70111" y="36825"/>
                  <a:pt x="69693" y="36863"/>
                  <a:pt x="69712" y="37072"/>
                </a:cubicBezTo>
                <a:cubicBezTo>
                  <a:pt x="69579" y="37110"/>
                  <a:pt x="69598" y="36920"/>
                  <a:pt x="69503" y="36920"/>
                </a:cubicBezTo>
                <a:cubicBezTo>
                  <a:pt x="69198" y="37300"/>
                  <a:pt x="68437" y="37262"/>
                  <a:pt x="68152" y="37490"/>
                </a:cubicBezTo>
                <a:cubicBezTo>
                  <a:pt x="68247" y="37605"/>
                  <a:pt x="68533" y="37395"/>
                  <a:pt x="68704" y="37357"/>
                </a:cubicBezTo>
                <a:cubicBezTo>
                  <a:pt x="68533" y="37471"/>
                  <a:pt x="68475" y="37643"/>
                  <a:pt x="68723" y="37643"/>
                </a:cubicBezTo>
                <a:close/>
                <a:moveTo>
                  <a:pt x="52802" y="42892"/>
                </a:moveTo>
                <a:cubicBezTo>
                  <a:pt x="52593" y="42759"/>
                  <a:pt x="52327" y="43063"/>
                  <a:pt x="52080" y="43140"/>
                </a:cubicBezTo>
                <a:cubicBezTo>
                  <a:pt x="52403" y="43197"/>
                  <a:pt x="52479" y="43044"/>
                  <a:pt x="52802" y="42892"/>
                </a:cubicBezTo>
                <a:close/>
                <a:moveTo>
                  <a:pt x="66707" y="38232"/>
                </a:moveTo>
                <a:cubicBezTo>
                  <a:pt x="66554" y="38194"/>
                  <a:pt x="66345" y="38232"/>
                  <a:pt x="66136" y="38308"/>
                </a:cubicBezTo>
                <a:cubicBezTo>
                  <a:pt x="66155" y="38518"/>
                  <a:pt x="66516" y="38232"/>
                  <a:pt x="66707" y="38232"/>
                </a:cubicBezTo>
                <a:close/>
                <a:moveTo>
                  <a:pt x="67791" y="37738"/>
                </a:moveTo>
                <a:cubicBezTo>
                  <a:pt x="67829" y="37795"/>
                  <a:pt x="67962" y="37719"/>
                  <a:pt x="68076" y="37700"/>
                </a:cubicBezTo>
                <a:cubicBezTo>
                  <a:pt x="68000" y="37605"/>
                  <a:pt x="67962" y="37414"/>
                  <a:pt x="67753" y="37643"/>
                </a:cubicBezTo>
                <a:cubicBezTo>
                  <a:pt x="67810" y="37662"/>
                  <a:pt x="67867" y="37700"/>
                  <a:pt x="67791" y="37738"/>
                </a:cubicBezTo>
                <a:close/>
                <a:moveTo>
                  <a:pt x="70244" y="36958"/>
                </a:moveTo>
                <a:cubicBezTo>
                  <a:pt x="70435" y="36825"/>
                  <a:pt x="70549" y="36806"/>
                  <a:pt x="70891" y="36673"/>
                </a:cubicBezTo>
                <a:cubicBezTo>
                  <a:pt x="70701" y="36634"/>
                  <a:pt x="70225" y="36711"/>
                  <a:pt x="70244" y="36958"/>
                </a:cubicBezTo>
                <a:close/>
                <a:moveTo>
                  <a:pt x="46659" y="45004"/>
                </a:moveTo>
                <a:cubicBezTo>
                  <a:pt x="46640" y="44870"/>
                  <a:pt x="46811" y="44756"/>
                  <a:pt x="47039" y="44813"/>
                </a:cubicBezTo>
                <a:cubicBezTo>
                  <a:pt x="46887" y="44756"/>
                  <a:pt x="46982" y="44680"/>
                  <a:pt x="46944" y="44547"/>
                </a:cubicBezTo>
                <a:cubicBezTo>
                  <a:pt x="46830" y="44775"/>
                  <a:pt x="46145" y="44699"/>
                  <a:pt x="46392" y="44870"/>
                </a:cubicBezTo>
                <a:cubicBezTo>
                  <a:pt x="45955" y="44870"/>
                  <a:pt x="46012" y="45080"/>
                  <a:pt x="45879" y="44870"/>
                </a:cubicBezTo>
                <a:cubicBezTo>
                  <a:pt x="45441" y="45023"/>
                  <a:pt x="45251" y="45213"/>
                  <a:pt x="44909" y="45251"/>
                </a:cubicBezTo>
                <a:cubicBezTo>
                  <a:pt x="44814" y="45308"/>
                  <a:pt x="44947" y="45308"/>
                  <a:pt x="44947" y="45422"/>
                </a:cubicBezTo>
                <a:cubicBezTo>
                  <a:pt x="45403" y="45270"/>
                  <a:pt x="46050" y="44985"/>
                  <a:pt x="46659" y="45004"/>
                </a:cubicBezTo>
                <a:close/>
                <a:moveTo>
                  <a:pt x="45860" y="44813"/>
                </a:moveTo>
                <a:cubicBezTo>
                  <a:pt x="45612" y="44642"/>
                  <a:pt x="46012" y="44718"/>
                  <a:pt x="46050" y="44509"/>
                </a:cubicBezTo>
                <a:cubicBezTo>
                  <a:pt x="46126" y="44490"/>
                  <a:pt x="46145" y="44585"/>
                  <a:pt x="46164" y="44642"/>
                </a:cubicBezTo>
                <a:cubicBezTo>
                  <a:pt x="46259" y="44433"/>
                  <a:pt x="46278" y="44471"/>
                  <a:pt x="46506" y="44357"/>
                </a:cubicBezTo>
                <a:cubicBezTo>
                  <a:pt x="46716" y="44547"/>
                  <a:pt x="46278" y="44509"/>
                  <a:pt x="46411" y="44680"/>
                </a:cubicBezTo>
                <a:cubicBezTo>
                  <a:pt x="46506" y="44528"/>
                  <a:pt x="47058" y="44509"/>
                  <a:pt x="46849" y="44243"/>
                </a:cubicBezTo>
                <a:cubicBezTo>
                  <a:pt x="46659" y="44414"/>
                  <a:pt x="46583" y="44490"/>
                  <a:pt x="46602" y="44205"/>
                </a:cubicBezTo>
                <a:cubicBezTo>
                  <a:pt x="46107" y="44376"/>
                  <a:pt x="45612" y="44794"/>
                  <a:pt x="45346" y="44585"/>
                </a:cubicBezTo>
                <a:cubicBezTo>
                  <a:pt x="45194" y="44661"/>
                  <a:pt x="45080" y="44756"/>
                  <a:pt x="44985" y="44832"/>
                </a:cubicBezTo>
                <a:cubicBezTo>
                  <a:pt x="44966" y="44908"/>
                  <a:pt x="45270" y="44870"/>
                  <a:pt x="45099" y="44966"/>
                </a:cubicBezTo>
                <a:cubicBezTo>
                  <a:pt x="45137" y="45023"/>
                  <a:pt x="45270" y="44947"/>
                  <a:pt x="45384" y="44928"/>
                </a:cubicBezTo>
                <a:cubicBezTo>
                  <a:pt x="45346" y="44889"/>
                  <a:pt x="45289" y="44889"/>
                  <a:pt x="45270" y="44832"/>
                </a:cubicBezTo>
                <a:cubicBezTo>
                  <a:pt x="45517" y="44756"/>
                  <a:pt x="45479" y="44832"/>
                  <a:pt x="45670" y="44699"/>
                </a:cubicBezTo>
                <a:cubicBezTo>
                  <a:pt x="45708" y="44813"/>
                  <a:pt x="45517" y="44832"/>
                  <a:pt x="45612" y="44966"/>
                </a:cubicBezTo>
                <a:cubicBezTo>
                  <a:pt x="45650" y="44889"/>
                  <a:pt x="45746" y="44851"/>
                  <a:pt x="45860" y="44813"/>
                </a:cubicBezTo>
                <a:close/>
                <a:moveTo>
                  <a:pt x="67182" y="37947"/>
                </a:moveTo>
                <a:cubicBezTo>
                  <a:pt x="67315" y="37928"/>
                  <a:pt x="67296" y="37852"/>
                  <a:pt x="67296" y="37795"/>
                </a:cubicBezTo>
                <a:cubicBezTo>
                  <a:pt x="67353" y="37814"/>
                  <a:pt x="67410" y="37814"/>
                  <a:pt x="67505" y="37776"/>
                </a:cubicBezTo>
                <a:cubicBezTo>
                  <a:pt x="67505" y="37566"/>
                  <a:pt x="67220" y="37795"/>
                  <a:pt x="67068" y="37814"/>
                </a:cubicBezTo>
                <a:cubicBezTo>
                  <a:pt x="67125" y="37833"/>
                  <a:pt x="67182" y="37871"/>
                  <a:pt x="67201" y="37947"/>
                </a:cubicBezTo>
                <a:close/>
                <a:moveTo>
                  <a:pt x="48428" y="44338"/>
                </a:moveTo>
                <a:cubicBezTo>
                  <a:pt x="48466" y="44281"/>
                  <a:pt x="49607" y="43957"/>
                  <a:pt x="48941" y="44110"/>
                </a:cubicBezTo>
                <a:cubicBezTo>
                  <a:pt x="48827" y="44129"/>
                  <a:pt x="48332" y="44129"/>
                  <a:pt x="48428" y="44338"/>
                </a:cubicBezTo>
                <a:close/>
                <a:moveTo>
                  <a:pt x="66497" y="38061"/>
                </a:moveTo>
                <a:cubicBezTo>
                  <a:pt x="65775" y="38213"/>
                  <a:pt x="65166" y="38365"/>
                  <a:pt x="64614" y="38594"/>
                </a:cubicBezTo>
                <a:cubicBezTo>
                  <a:pt x="64481" y="38651"/>
                  <a:pt x="64044" y="38651"/>
                  <a:pt x="64120" y="38879"/>
                </a:cubicBezTo>
                <a:cubicBezTo>
                  <a:pt x="64976" y="38441"/>
                  <a:pt x="65660" y="38422"/>
                  <a:pt x="66497" y="38061"/>
                </a:cubicBezTo>
                <a:close/>
                <a:moveTo>
                  <a:pt x="62275" y="39297"/>
                </a:moveTo>
                <a:cubicBezTo>
                  <a:pt x="62123" y="39354"/>
                  <a:pt x="62046" y="39316"/>
                  <a:pt x="62008" y="39202"/>
                </a:cubicBezTo>
                <a:cubicBezTo>
                  <a:pt x="61894" y="39278"/>
                  <a:pt x="61913" y="39335"/>
                  <a:pt x="62008" y="39392"/>
                </a:cubicBezTo>
                <a:cubicBezTo>
                  <a:pt x="61704" y="39488"/>
                  <a:pt x="61704" y="39411"/>
                  <a:pt x="61533" y="39545"/>
                </a:cubicBezTo>
                <a:cubicBezTo>
                  <a:pt x="61381" y="39564"/>
                  <a:pt x="61590" y="39431"/>
                  <a:pt x="61419" y="39411"/>
                </a:cubicBezTo>
                <a:cubicBezTo>
                  <a:pt x="61057" y="39507"/>
                  <a:pt x="61038" y="39545"/>
                  <a:pt x="60677" y="39602"/>
                </a:cubicBezTo>
                <a:cubicBezTo>
                  <a:pt x="60791" y="39659"/>
                  <a:pt x="60848" y="39773"/>
                  <a:pt x="60601" y="39811"/>
                </a:cubicBezTo>
                <a:cubicBezTo>
                  <a:pt x="60696" y="40172"/>
                  <a:pt x="61038" y="39754"/>
                  <a:pt x="61210" y="39887"/>
                </a:cubicBezTo>
                <a:cubicBezTo>
                  <a:pt x="61210" y="39792"/>
                  <a:pt x="61114" y="39811"/>
                  <a:pt x="61095" y="39754"/>
                </a:cubicBezTo>
                <a:cubicBezTo>
                  <a:pt x="61362" y="39735"/>
                  <a:pt x="61837" y="39335"/>
                  <a:pt x="61875" y="39659"/>
                </a:cubicBezTo>
                <a:cubicBezTo>
                  <a:pt x="62351" y="39240"/>
                  <a:pt x="63150" y="39297"/>
                  <a:pt x="63663" y="39050"/>
                </a:cubicBezTo>
                <a:cubicBezTo>
                  <a:pt x="63644" y="38841"/>
                  <a:pt x="63416" y="38955"/>
                  <a:pt x="63359" y="38803"/>
                </a:cubicBezTo>
                <a:cubicBezTo>
                  <a:pt x="63226" y="38879"/>
                  <a:pt x="63245" y="38936"/>
                  <a:pt x="63340" y="38974"/>
                </a:cubicBezTo>
                <a:cubicBezTo>
                  <a:pt x="63017" y="39107"/>
                  <a:pt x="62731" y="39050"/>
                  <a:pt x="62636" y="39050"/>
                </a:cubicBezTo>
                <a:cubicBezTo>
                  <a:pt x="62845" y="39259"/>
                  <a:pt x="62046" y="39031"/>
                  <a:pt x="62275" y="39297"/>
                </a:cubicBezTo>
                <a:close/>
                <a:moveTo>
                  <a:pt x="54704" y="41998"/>
                </a:moveTo>
                <a:cubicBezTo>
                  <a:pt x="54780" y="42112"/>
                  <a:pt x="55047" y="41922"/>
                  <a:pt x="55199" y="41903"/>
                </a:cubicBezTo>
                <a:cubicBezTo>
                  <a:pt x="55066" y="41618"/>
                  <a:pt x="55541" y="41789"/>
                  <a:pt x="55503" y="41504"/>
                </a:cubicBezTo>
                <a:cubicBezTo>
                  <a:pt x="55617" y="41713"/>
                  <a:pt x="56017" y="41504"/>
                  <a:pt x="56245" y="41295"/>
                </a:cubicBezTo>
                <a:cubicBezTo>
                  <a:pt x="57101" y="41218"/>
                  <a:pt x="57500" y="40895"/>
                  <a:pt x="58471" y="40705"/>
                </a:cubicBezTo>
                <a:cubicBezTo>
                  <a:pt x="58547" y="40439"/>
                  <a:pt x="58356" y="40515"/>
                  <a:pt x="58528" y="40401"/>
                </a:cubicBezTo>
                <a:cubicBezTo>
                  <a:pt x="58432" y="40305"/>
                  <a:pt x="57995" y="40420"/>
                  <a:pt x="57919" y="40610"/>
                </a:cubicBezTo>
                <a:cubicBezTo>
                  <a:pt x="57824" y="40629"/>
                  <a:pt x="57919" y="40534"/>
                  <a:pt x="57881" y="40458"/>
                </a:cubicBezTo>
                <a:cubicBezTo>
                  <a:pt x="57158" y="40724"/>
                  <a:pt x="55827" y="41009"/>
                  <a:pt x="55408" y="41237"/>
                </a:cubicBezTo>
                <a:cubicBezTo>
                  <a:pt x="56036" y="41180"/>
                  <a:pt x="56131" y="41066"/>
                  <a:pt x="56568" y="40971"/>
                </a:cubicBezTo>
                <a:cubicBezTo>
                  <a:pt x="55789" y="41390"/>
                  <a:pt x="55503" y="41314"/>
                  <a:pt x="54666" y="41675"/>
                </a:cubicBezTo>
                <a:cubicBezTo>
                  <a:pt x="54647" y="41846"/>
                  <a:pt x="54857" y="41713"/>
                  <a:pt x="54971" y="41675"/>
                </a:cubicBezTo>
                <a:cubicBezTo>
                  <a:pt x="54895" y="41827"/>
                  <a:pt x="54990" y="41751"/>
                  <a:pt x="55047" y="41884"/>
                </a:cubicBezTo>
                <a:cubicBezTo>
                  <a:pt x="54914" y="41960"/>
                  <a:pt x="54895" y="41865"/>
                  <a:pt x="54857" y="41789"/>
                </a:cubicBezTo>
                <a:cubicBezTo>
                  <a:pt x="54723" y="41827"/>
                  <a:pt x="54876" y="41960"/>
                  <a:pt x="54704" y="41998"/>
                </a:cubicBezTo>
                <a:close/>
                <a:moveTo>
                  <a:pt x="59384" y="40115"/>
                </a:moveTo>
                <a:cubicBezTo>
                  <a:pt x="59307" y="40324"/>
                  <a:pt x="59117" y="40096"/>
                  <a:pt x="58965" y="40191"/>
                </a:cubicBezTo>
                <a:cubicBezTo>
                  <a:pt x="59098" y="40305"/>
                  <a:pt x="58794" y="40420"/>
                  <a:pt x="58832" y="40248"/>
                </a:cubicBezTo>
                <a:cubicBezTo>
                  <a:pt x="58699" y="40382"/>
                  <a:pt x="58946" y="40629"/>
                  <a:pt x="59155" y="40534"/>
                </a:cubicBezTo>
                <a:cubicBezTo>
                  <a:pt x="59098" y="40477"/>
                  <a:pt x="59003" y="40496"/>
                  <a:pt x="58965" y="40420"/>
                </a:cubicBezTo>
                <a:cubicBezTo>
                  <a:pt x="58965" y="40344"/>
                  <a:pt x="59307" y="40363"/>
                  <a:pt x="59498" y="40248"/>
                </a:cubicBezTo>
                <a:cubicBezTo>
                  <a:pt x="59479" y="40172"/>
                  <a:pt x="59441" y="40115"/>
                  <a:pt x="59422" y="40039"/>
                </a:cubicBezTo>
                <a:cubicBezTo>
                  <a:pt x="59345" y="40077"/>
                  <a:pt x="59250" y="40096"/>
                  <a:pt x="59155" y="40134"/>
                </a:cubicBezTo>
                <a:cubicBezTo>
                  <a:pt x="59193" y="40191"/>
                  <a:pt x="59288" y="40134"/>
                  <a:pt x="59384" y="40115"/>
                </a:cubicBezTo>
                <a:close/>
                <a:moveTo>
                  <a:pt x="44718" y="45384"/>
                </a:moveTo>
                <a:cubicBezTo>
                  <a:pt x="44604" y="45289"/>
                  <a:pt x="44699" y="45289"/>
                  <a:pt x="44566" y="45137"/>
                </a:cubicBezTo>
                <a:cubicBezTo>
                  <a:pt x="44718" y="45061"/>
                  <a:pt x="44737" y="45194"/>
                  <a:pt x="44909" y="45080"/>
                </a:cubicBezTo>
                <a:cubicBezTo>
                  <a:pt x="44814" y="44966"/>
                  <a:pt x="44966" y="44928"/>
                  <a:pt x="44890" y="44794"/>
                </a:cubicBezTo>
                <a:cubicBezTo>
                  <a:pt x="44604" y="45004"/>
                  <a:pt x="44034" y="44928"/>
                  <a:pt x="43672" y="45118"/>
                </a:cubicBezTo>
                <a:cubicBezTo>
                  <a:pt x="43482" y="45213"/>
                  <a:pt x="43349" y="45194"/>
                  <a:pt x="42988" y="45289"/>
                </a:cubicBezTo>
                <a:cubicBezTo>
                  <a:pt x="42988" y="45289"/>
                  <a:pt x="41827" y="45974"/>
                  <a:pt x="41941" y="45479"/>
                </a:cubicBezTo>
                <a:cubicBezTo>
                  <a:pt x="41713" y="45498"/>
                  <a:pt x="41713" y="45593"/>
                  <a:pt x="41656" y="45688"/>
                </a:cubicBezTo>
                <a:cubicBezTo>
                  <a:pt x="41732" y="45764"/>
                  <a:pt x="41770" y="45650"/>
                  <a:pt x="41846" y="45612"/>
                </a:cubicBezTo>
                <a:cubicBezTo>
                  <a:pt x="41941" y="45860"/>
                  <a:pt x="41618" y="45707"/>
                  <a:pt x="41466" y="45802"/>
                </a:cubicBezTo>
                <a:cubicBezTo>
                  <a:pt x="41447" y="45745"/>
                  <a:pt x="41447" y="45707"/>
                  <a:pt x="41504" y="45688"/>
                </a:cubicBezTo>
                <a:cubicBezTo>
                  <a:pt x="41333" y="45860"/>
                  <a:pt x="40534" y="45993"/>
                  <a:pt x="40077" y="46278"/>
                </a:cubicBezTo>
                <a:cubicBezTo>
                  <a:pt x="40001" y="46278"/>
                  <a:pt x="39925" y="46259"/>
                  <a:pt x="39906" y="46164"/>
                </a:cubicBezTo>
                <a:cubicBezTo>
                  <a:pt x="39678" y="46240"/>
                  <a:pt x="39469" y="46316"/>
                  <a:pt x="39240" y="46392"/>
                </a:cubicBezTo>
                <a:cubicBezTo>
                  <a:pt x="39469" y="46639"/>
                  <a:pt x="40344" y="46069"/>
                  <a:pt x="40287" y="46449"/>
                </a:cubicBezTo>
                <a:cubicBezTo>
                  <a:pt x="40420" y="46335"/>
                  <a:pt x="40439" y="46183"/>
                  <a:pt x="40705" y="46126"/>
                </a:cubicBezTo>
                <a:cubicBezTo>
                  <a:pt x="40629" y="46297"/>
                  <a:pt x="40705" y="46316"/>
                  <a:pt x="40781" y="46164"/>
                </a:cubicBezTo>
                <a:cubicBezTo>
                  <a:pt x="41009" y="46088"/>
                  <a:pt x="40705" y="46373"/>
                  <a:pt x="40895" y="46278"/>
                </a:cubicBezTo>
                <a:cubicBezTo>
                  <a:pt x="41219" y="46202"/>
                  <a:pt x="40952" y="46202"/>
                  <a:pt x="41047" y="46069"/>
                </a:cubicBezTo>
                <a:cubicBezTo>
                  <a:pt x="41808" y="45841"/>
                  <a:pt x="42246" y="45821"/>
                  <a:pt x="42950" y="45574"/>
                </a:cubicBezTo>
                <a:cubicBezTo>
                  <a:pt x="42284" y="45955"/>
                  <a:pt x="41599" y="46069"/>
                  <a:pt x="40762" y="46335"/>
                </a:cubicBezTo>
                <a:cubicBezTo>
                  <a:pt x="40705" y="46563"/>
                  <a:pt x="41656" y="46278"/>
                  <a:pt x="41732" y="46107"/>
                </a:cubicBezTo>
                <a:cubicBezTo>
                  <a:pt x="42607" y="46069"/>
                  <a:pt x="42988" y="45821"/>
                  <a:pt x="43901" y="45593"/>
                </a:cubicBezTo>
                <a:cubicBezTo>
                  <a:pt x="43824" y="45441"/>
                  <a:pt x="43882" y="45346"/>
                  <a:pt x="44110" y="45289"/>
                </a:cubicBezTo>
                <a:cubicBezTo>
                  <a:pt x="44053" y="45403"/>
                  <a:pt x="43824" y="45441"/>
                  <a:pt x="43996" y="45631"/>
                </a:cubicBezTo>
                <a:cubicBezTo>
                  <a:pt x="44072" y="45593"/>
                  <a:pt x="44167" y="45555"/>
                  <a:pt x="44262" y="45536"/>
                </a:cubicBezTo>
                <a:cubicBezTo>
                  <a:pt x="43977" y="45498"/>
                  <a:pt x="44528" y="45365"/>
                  <a:pt x="44718" y="45365"/>
                </a:cubicBezTo>
                <a:close/>
                <a:moveTo>
                  <a:pt x="60163" y="40020"/>
                </a:moveTo>
                <a:cubicBezTo>
                  <a:pt x="59916" y="39925"/>
                  <a:pt x="59783" y="40134"/>
                  <a:pt x="59517" y="40115"/>
                </a:cubicBezTo>
                <a:cubicBezTo>
                  <a:pt x="59574" y="40344"/>
                  <a:pt x="59954" y="40039"/>
                  <a:pt x="60163" y="40020"/>
                </a:cubicBezTo>
                <a:close/>
                <a:moveTo>
                  <a:pt x="140983" y="11888"/>
                </a:moveTo>
                <a:cubicBezTo>
                  <a:pt x="140698" y="11736"/>
                  <a:pt x="140317" y="12060"/>
                  <a:pt x="140241" y="12250"/>
                </a:cubicBezTo>
                <a:cubicBezTo>
                  <a:pt x="140431" y="12459"/>
                  <a:pt x="141116" y="12174"/>
                  <a:pt x="140983" y="11888"/>
                </a:cubicBezTo>
                <a:close/>
                <a:moveTo>
                  <a:pt x="53982" y="41846"/>
                </a:moveTo>
                <a:cubicBezTo>
                  <a:pt x="54134" y="41580"/>
                  <a:pt x="55123" y="41694"/>
                  <a:pt x="55332" y="41218"/>
                </a:cubicBezTo>
                <a:cubicBezTo>
                  <a:pt x="54895" y="41352"/>
                  <a:pt x="54229" y="41542"/>
                  <a:pt x="53772" y="41637"/>
                </a:cubicBezTo>
                <a:cubicBezTo>
                  <a:pt x="53354" y="41732"/>
                  <a:pt x="52384" y="42131"/>
                  <a:pt x="53069" y="41941"/>
                </a:cubicBezTo>
                <a:cubicBezTo>
                  <a:pt x="53392" y="41960"/>
                  <a:pt x="53848" y="41713"/>
                  <a:pt x="53982" y="41846"/>
                </a:cubicBezTo>
                <a:close/>
                <a:moveTo>
                  <a:pt x="60810" y="39164"/>
                </a:moveTo>
                <a:cubicBezTo>
                  <a:pt x="60886" y="38879"/>
                  <a:pt x="61381" y="39088"/>
                  <a:pt x="61171" y="38917"/>
                </a:cubicBezTo>
                <a:cubicBezTo>
                  <a:pt x="61305" y="38841"/>
                  <a:pt x="61324" y="38955"/>
                  <a:pt x="61362" y="39031"/>
                </a:cubicBezTo>
                <a:cubicBezTo>
                  <a:pt x="61989" y="38898"/>
                  <a:pt x="62123" y="38594"/>
                  <a:pt x="62712" y="38441"/>
                </a:cubicBezTo>
                <a:cubicBezTo>
                  <a:pt x="62313" y="38099"/>
                  <a:pt x="61647" y="38898"/>
                  <a:pt x="61152" y="38632"/>
                </a:cubicBezTo>
                <a:cubicBezTo>
                  <a:pt x="60886" y="38632"/>
                  <a:pt x="61171" y="38822"/>
                  <a:pt x="61019" y="38860"/>
                </a:cubicBezTo>
                <a:cubicBezTo>
                  <a:pt x="60810" y="38746"/>
                  <a:pt x="60487" y="38974"/>
                  <a:pt x="60087" y="39183"/>
                </a:cubicBezTo>
                <a:cubicBezTo>
                  <a:pt x="60468" y="39259"/>
                  <a:pt x="60430" y="38955"/>
                  <a:pt x="60810" y="39164"/>
                </a:cubicBezTo>
                <a:close/>
                <a:moveTo>
                  <a:pt x="46240" y="43596"/>
                </a:moveTo>
                <a:cubicBezTo>
                  <a:pt x="46411" y="43653"/>
                  <a:pt x="46240" y="43691"/>
                  <a:pt x="46335" y="43843"/>
                </a:cubicBezTo>
                <a:cubicBezTo>
                  <a:pt x="46544" y="43748"/>
                  <a:pt x="46659" y="43767"/>
                  <a:pt x="46811" y="43748"/>
                </a:cubicBezTo>
                <a:cubicBezTo>
                  <a:pt x="46640" y="43596"/>
                  <a:pt x="46544" y="43653"/>
                  <a:pt x="46240" y="43596"/>
                </a:cubicBezTo>
                <a:close/>
                <a:moveTo>
                  <a:pt x="60981" y="38575"/>
                </a:moveTo>
                <a:cubicBezTo>
                  <a:pt x="61210" y="38651"/>
                  <a:pt x="61514" y="38479"/>
                  <a:pt x="61590" y="38613"/>
                </a:cubicBezTo>
                <a:cubicBezTo>
                  <a:pt x="61723" y="38441"/>
                  <a:pt x="61571" y="38365"/>
                  <a:pt x="61951" y="38365"/>
                </a:cubicBezTo>
                <a:cubicBezTo>
                  <a:pt x="61932" y="38232"/>
                  <a:pt x="61742" y="38365"/>
                  <a:pt x="61704" y="38270"/>
                </a:cubicBezTo>
                <a:cubicBezTo>
                  <a:pt x="61552" y="38575"/>
                  <a:pt x="61286" y="38308"/>
                  <a:pt x="60981" y="38575"/>
                </a:cubicBezTo>
                <a:close/>
                <a:moveTo>
                  <a:pt x="31651" y="48789"/>
                </a:moveTo>
                <a:cubicBezTo>
                  <a:pt x="31613" y="48560"/>
                  <a:pt x="30985" y="48846"/>
                  <a:pt x="30510" y="48941"/>
                </a:cubicBezTo>
                <a:cubicBezTo>
                  <a:pt x="30643" y="49074"/>
                  <a:pt x="31271" y="48789"/>
                  <a:pt x="31651" y="48789"/>
                </a:cubicBezTo>
                <a:close/>
                <a:moveTo>
                  <a:pt x="70206" y="35360"/>
                </a:moveTo>
                <a:cubicBezTo>
                  <a:pt x="70321" y="35322"/>
                  <a:pt x="70435" y="35284"/>
                  <a:pt x="70549" y="35246"/>
                </a:cubicBezTo>
                <a:cubicBezTo>
                  <a:pt x="70530" y="35189"/>
                  <a:pt x="70454" y="35227"/>
                  <a:pt x="70397" y="35227"/>
                </a:cubicBezTo>
                <a:cubicBezTo>
                  <a:pt x="70416" y="35170"/>
                  <a:pt x="70435" y="35113"/>
                  <a:pt x="70416" y="35056"/>
                </a:cubicBezTo>
                <a:cubicBezTo>
                  <a:pt x="70340" y="35151"/>
                  <a:pt x="70130" y="35208"/>
                  <a:pt x="70225" y="35341"/>
                </a:cubicBezTo>
                <a:close/>
                <a:moveTo>
                  <a:pt x="141554" y="9454"/>
                </a:moveTo>
                <a:cubicBezTo>
                  <a:pt x="141554" y="9549"/>
                  <a:pt x="141306" y="9568"/>
                  <a:pt x="141420" y="9720"/>
                </a:cubicBezTo>
                <a:cubicBezTo>
                  <a:pt x="141554" y="9644"/>
                  <a:pt x="141611" y="9701"/>
                  <a:pt x="141706" y="9682"/>
                </a:cubicBezTo>
                <a:cubicBezTo>
                  <a:pt x="141554" y="9891"/>
                  <a:pt x="141477" y="10215"/>
                  <a:pt x="141173" y="10500"/>
                </a:cubicBezTo>
                <a:cubicBezTo>
                  <a:pt x="141439" y="10842"/>
                  <a:pt x="141915" y="10291"/>
                  <a:pt x="142238" y="10139"/>
                </a:cubicBezTo>
                <a:cubicBezTo>
                  <a:pt x="142105" y="9245"/>
                  <a:pt x="140964" y="8940"/>
                  <a:pt x="140336" y="9568"/>
                </a:cubicBezTo>
                <a:cubicBezTo>
                  <a:pt x="140488" y="9739"/>
                  <a:pt x="140507" y="9777"/>
                  <a:pt x="140602" y="9891"/>
                </a:cubicBezTo>
                <a:cubicBezTo>
                  <a:pt x="140983" y="9720"/>
                  <a:pt x="141325" y="9568"/>
                  <a:pt x="141554" y="9454"/>
                </a:cubicBezTo>
                <a:close/>
                <a:moveTo>
                  <a:pt x="82893" y="30358"/>
                </a:moveTo>
                <a:cubicBezTo>
                  <a:pt x="82760" y="30263"/>
                  <a:pt x="82627" y="30358"/>
                  <a:pt x="82475" y="30453"/>
                </a:cubicBezTo>
                <a:cubicBezTo>
                  <a:pt x="82608" y="30548"/>
                  <a:pt x="82741" y="30453"/>
                  <a:pt x="82893" y="30358"/>
                </a:cubicBezTo>
                <a:close/>
                <a:moveTo>
                  <a:pt x="90445" y="27828"/>
                </a:moveTo>
                <a:cubicBezTo>
                  <a:pt x="90559" y="27752"/>
                  <a:pt x="90502" y="27638"/>
                  <a:pt x="90730" y="27600"/>
                </a:cubicBezTo>
                <a:cubicBezTo>
                  <a:pt x="90692" y="27543"/>
                  <a:pt x="90521" y="27657"/>
                  <a:pt x="90502" y="27581"/>
                </a:cubicBezTo>
                <a:cubicBezTo>
                  <a:pt x="90578" y="27485"/>
                  <a:pt x="90711" y="27466"/>
                  <a:pt x="90901" y="27428"/>
                </a:cubicBezTo>
                <a:cubicBezTo>
                  <a:pt x="90730" y="27447"/>
                  <a:pt x="90806" y="27143"/>
                  <a:pt x="90901" y="27257"/>
                </a:cubicBezTo>
                <a:cubicBezTo>
                  <a:pt x="90920" y="26953"/>
                  <a:pt x="90502" y="27371"/>
                  <a:pt x="90330" y="27524"/>
                </a:cubicBezTo>
                <a:cubicBezTo>
                  <a:pt x="90483" y="27562"/>
                  <a:pt x="90330" y="27657"/>
                  <a:pt x="90445" y="27828"/>
                </a:cubicBezTo>
                <a:close/>
                <a:moveTo>
                  <a:pt x="90349" y="27790"/>
                </a:moveTo>
                <a:cubicBezTo>
                  <a:pt x="90216" y="27619"/>
                  <a:pt x="89741" y="27866"/>
                  <a:pt x="89893" y="27504"/>
                </a:cubicBezTo>
                <a:cubicBezTo>
                  <a:pt x="89208" y="27828"/>
                  <a:pt x="90102" y="27885"/>
                  <a:pt x="90349" y="27790"/>
                </a:cubicBezTo>
                <a:close/>
                <a:moveTo>
                  <a:pt x="92670" y="26820"/>
                </a:moveTo>
                <a:cubicBezTo>
                  <a:pt x="92765" y="26877"/>
                  <a:pt x="92917" y="26820"/>
                  <a:pt x="93050" y="26820"/>
                </a:cubicBezTo>
                <a:cubicBezTo>
                  <a:pt x="92955" y="26687"/>
                  <a:pt x="92898" y="26668"/>
                  <a:pt x="93031" y="26534"/>
                </a:cubicBezTo>
                <a:cubicBezTo>
                  <a:pt x="92689" y="26458"/>
                  <a:pt x="93107" y="26763"/>
                  <a:pt x="92689" y="26820"/>
                </a:cubicBezTo>
                <a:close/>
                <a:moveTo>
                  <a:pt x="89113" y="28056"/>
                </a:moveTo>
                <a:cubicBezTo>
                  <a:pt x="89227" y="28018"/>
                  <a:pt x="89227" y="27942"/>
                  <a:pt x="89151" y="27980"/>
                </a:cubicBezTo>
                <a:cubicBezTo>
                  <a:pt x="89227" y="27752"/>
                  <a:pt x="89417" y="27980"/>
                  <a:pt x="89570" y="27885"/>
                </a:cubicBezTo>
                <a:cubicBezTo>
                  <a:pt x="89551" y="27809"/>
                  <a:pt x="89513" y="27714"/>
                  <a:pt x="89474" y="27638"/>
                </a:cubicBezTo>
                <a:cubicBezTo>
                  <a:pt x="89303" y="27752"/>
                  <a:pt x="89303" y="27752"/>
                  <a:pt x="89094" y="27771"/>
                </a:cubicBezTo>
                <a:cubicBezTo>
                  <a:pt x="89189" y="27885"/>
                  <a:pt x="89037" y="27923"/>
                  <a:pt x="89113" y="28056"/>
                </a:cubicBezTo>
                <a:close/>
                <a:moveTo>
                  <a:pt x="78595" y="31594"/>
                </a:moveTo>
                <a:cubicBezTo>
                  <a:pt x="78823" y="31613"/>
                  <a:pt x="78690" y="31195"/>
                  <a:pt x="78499" y="31347"/>
                </a:cubicBezTo>
                <a:cubicBezTo>
                  <a:pt x="78538" y="31423"/>
                  <a:pt x="78576" y="31518"/>
                  <a:pt x="78595" y="31594"/>
                </a:cubicBezTo>
                <a:close/>
                <a:moveTo>
                  <a:pt x="86241" y="28912"/>
                </a:moveTo>
                <a:cubicBezTo>
                  <a:pt x="86298" y="28893"/>
                  <a:pt x="86374" y="28874"/>
                  <a:pt x="86431" y="28855"/>
                </a:cubicBezTo>
                <a:cubicBezTo>
                  <a:pt x="86412" y="28760"/>
                  <a:pt x="86374" y="28684"/>
                  <a:pt x="86336" y="28589"/>
                </a:cubicBezTo>
                <a:cubicBezTo>
                  <a:pt x="86222" y="28665"/>
                  <a:pt x="86241" y="28722"/>
                  <a:pt x="86336" y="28779"/>
                </a:cubicBezTo>
                <a:cubicBezTo>
                  <a:pt x="86222" y="28798"/>
                  <a:pt x="86222" y="28855"/>
                  <a:pt x="86241" y="28912"/>
                </a:cubicBezTo>
                <a:close/>
                <a:moveTo>
                  <a:pt x="89037" y="27390"/>
                </a:moveTo>
                <a:cubicBezTo>
                  <a:pt x="89075" y="27409"/>
                  <a:pt x="89132" y="27447"/>
                  <a:pt x="89151" y="27504"/>
                </a:cubicBezTo>
                <a:cubicBezTo>
                  <a:pt x="89436" y="27238"/>
                  <a:pt x="89589" y="27428"/>
                  <a:pt x="89912" y="27143"/>
                </a:cubicBezTo>
                <a:cubicBezTo>
                  <a:pt x="89988" y="27143"/>
                  <a:pt x="90007" y="27371"/>
                  <a:pt x="90254" y="27314"/>
                </a:cubicBezTo>
                <a:cubicBezTo>
                  <a:pt x="90083" y="27048"/>
                  <a:pt x="90178" y="27162"/>
                  <a:pt x="90216" y="26972"/>
                </a:cubicBezTo>
                <a:cubicBezTo>
                  <a:pt x="89665" y="27124"/>
                  <a:pt x="89703" y="27162"/>
                  <a:pt x="89037" y="27390"/>
                </a:cubicBezTo>
                <a:close/>
                <a:moveTo>
                  <a:pt x="79470" y="30719"/>
                </a:moveTo>
                <a:cubicBezTo>
                  <a:pt x="79565" y="30700"/>
                  <a:pt x="79660" y="30662"/>
                  <a:pt x="79736" y="30643"/>
                </a:cubicBezTo>
                <a:cubicBezTo>
                  <a:pt x="79584" y="30548"/>
                  <a:pt x="79412" y="30548"/>
                  <a:pt x="79489" y="30320"/>
                </a:cubicBezTo>
                <a:cubicBezTo>
                  <a:pt x="79317" y="30358"/>
                  <a:pt x="79241" y="30415"/>
                  <a:pt x="79165" y="30491"/>
                </a:cubicBezTo>
                <a:cubicBezTo>
                  <a:pt x="79298" y="30529"/>
                  <a:pt x="79470" y="30491"/>
                  <a:pt x="79470" y="30719"/>
                </a:cubicBezTo>
                <a:close/>
                <a:moveTo>
                  <a:pt x="82113" y="29407"/>
                </a:moveTo>
                <a:cubicBezTo>
                  <a:pt x="82037" y="29464"/>
                  <a:pt x="82151" y="29502"/>
                  <a:pt x="82228" y="29502"/>
                </a:cubicBezTo>
                <a:cubicBezTo>
                  <a:pt x="82247" y="29540"/>
                  <a:pt x="82151" y="29559"/>
                  <a:pt x="82113" y="29597"/>
                </a:cubicBezTo>
                <a:cubicBezTo>
                  <a:pt x="82342" y="29654"/>
                  <a:pt x="82494" y="29483"/>
                  <a:pt x="82722" y="29445"/>
                </a:cubicBezTo>
                <a:cubicBezTo>
                  <a:pt x="82684" y="29388"/>
                  <a:pt x="82589" y="29445"/>
                  <a:pt x="82513" y="29464"/>
                </a:cubicBezTo>
                <a:cubicBezTo>
                  <a:pt x="82437" y="29350"/>
                  <a:pt x="82209" y="29483"/>
                  <a:pt x="82113" y="29407"/>
                </a:cubicBezTo>
                <a:close/>
                <a:moveTo>
                  <a:pt x="88961" y="26953"/>
                </a:moveTo>
                <a:cubicBezTo>
                  <a:pt x="89037" y="27200"/>
                  <a:pt x="89170" y="26763"/>
                  <a:pt x="89322" y="26934"/>
                </a:cubicBezTo>
                <a:cubicBezTo>
                  <a:pt x="89398" y="26915"/>
                  <a:pt x="89341" y="26820"/>
                  <a:pt x="89341" y="26763"/>
                </a:cubicBezTo>
                <a:cubicBezTo>
                  <a:pt x="89494" y="26877"/>
                  <a:pt x="89589" y="26649"/>
                  <a:pt x="89646" y="26820"/>
                </a:cubicBezTo>
                <a:cubicBezTo>
                  <a:pt x="89779" y="26782"/>
                  <a:pt x="89912" y="26744"/>
                  <a:pt x="90045" y="26687"/>
                </a:cubicBezTo>
                <a:cubicBezTo>
                  <a:pt x="90007" y="26611"/>
                  <a:pt x="90083" y="26553"/>
                  <a:pt x="90045" y="26458"/>
                </a:cubicBezTo>
                <a:cubicBezTo>
                  <a:pt x="89855" y="26687"/>
                  <a:pt x="89608" y="26649"/>
                  <a:pt x="89341" y="26591"/>
                </a:cubicBezTo>
                <a:cubicBezTo>
                  <a:pt x="89284" y="26858"/>
                  <a:pt x="88371" y="26706"/>
                  <a:pt x="88447" y="27181"/>
                </a:cubicBezTo>
                <a:cubicBezTo>
                  <a:pt x="88504" y="27124"/>
                  <a:pt x="88657" y="26991"/>
                  <a:pt x="88657" y="27162"/>
                </a:cubicBezTo>
                <a:cubicBezTo>
                  <a:pt x="88676" y="27067"/>
                  <a:pt x="88980" y="27067"/>
                  <a:pt x="88961" y="26953"/>
                </a:cubicBezTo>
                <a:close/>
                <a:moveTo>
                  <a:pt x="73402" y="32184"/>
                </a:moveTo>
                <a:cubicBezTo>
                  <a:pt x="73364" y="32184"/>
                  <a:pt x="73896" y="31936"/>
                  <a:pt x="73896" y="32127"/>
                </a:cubicBezTo>
                <a:cubicBezTo>
                  <a:pt x="74049" y="32069"/>
                  <a:pt x="73858" y="31898"/>
                  <a:pt x="73858" y="31803"/>
                </a:cubicBezTo>
                <a:cubicBezTo>
                  <a:pt x="74068" y="31784"/>
                  <a:pt x="74087" y="31765"/>
                  <a:pt x="74258" y="31670"/>
                </a:cubicBezTo>
                <a:cubicBezTo>
                  <a:pt x="74315" y="31841"/>
                  <a:pt x="73858" y="31860"/>
                  <a:pt x="74030" y="32088"/>
                </a:cubicBezTo>
                <a:cubicBezTo>
                  <a:pt x="74315" y="32088"/>
                  <a:pt x="74296" y="31955"/>
                  <a:pt x="74695" y="31860"/>
                </a:cubicBezTo>
                <a:cubicBezTo>
                  <a:pt x="74562" y="31670"/>
                  <a:pt x="74391" y="31974"/>
                  <a:pt x="74087" y="32012"/>
                </a:cubicBezTo>
                <a:cubicBezTo>
                  <a:pt x="74144" y="31803"/>
                  <a:pt x="74790" y="31803"/>
                  <a:pt x="74524" y="31575"/>
                </a:cubicBezTo>
                <a:cubicBezTo>
                  <a:pt x="74752" y="31442"/>
                  <a:pt x="74657" y="31822"/>
                  <a:pt x="74924" y="31670"/>
                </a:cubicBezTo>
                <a:cubicBezTo>
                  <a:pt x="74924" y="31556"/>
                  <a:pt x="74828" y="31537"/>
                  <a:pt x="74790" y="31480"/>
                </a:cubicBezTo>
                <a:cubicBezTo>
                  <a:pt x="74905" y="31385"/>
                  <a:pt x="75133" y="31461"/>
                  <a:pt x="74962" y="31537"/>
                </a:cubicBezTo>
                <a:cubicBezTo>
                  <a:pt x="75437" y="31518"/>
                  <a:pt x="76236" y="31366"/>
                  <a:pt x="76293" y="31137"/>
                </a:cubicBezTo>
                <a:cubicBezTo>
                  <a:pt x="76578" y="31290"/>
                  <a:pt x="77016" y="30757"/>
                  <a:pt x="77282" y="30966"/>
                </a:cubicBezTo>
                <a:cubicBezTo>
                  <a:pt x="77644" y="30814"/>
                  <a:pt x="79013" y="30167"/>
                  <a:pt x="79679" y="30034"/>
                </a:cubicBezTo>
                <a:cubicBezTo>
                  <a:pt x="79888" y="29996"/>
                  <a:pt x="79926" y="30034"/>
                  <a:pt x="80040" y="29977"/>
                </a:cubicBezTo>
                <a:cubicBezTo>
                  <a:pt x="80972" y="29388"/>
                  <a:pt x="82266" y="29426"/>
                  <a:pt x="83179" y="28836"/>
                </a:cubicBezTo>
                <a:cubicBezTo>
                  <a:pt x="83160" y="28608"/>
                  <a:pt x="82855" y="29007"/>
                  <a:pt x="82779" y="28741"/>
                </a:cubicBezTo>
                <a:cubicBezTo>
                  <a:pt x="82817" y="29045"/>
                  <a:pt x="81999" y="29140"/>
                  <a:pt x="81885" y="29159"/>
                </a:cubicBezTo>
                <a:cubicBezTo>
                  <a:pt x="81999" y="29007"/>
                  <a:pt x="82170" y="28969"/>
                  <a:pt x="82342" y="28950"/>
                </a:cubicBezTo>
                <a:cubicBezTo>
                  <a:pt x="82037" y="28893"/>
                  <a:pt x="81790" y="29064"/>
                  <a:pt x="81353" y="29102"/>
                </a:cubicBezTo>
                <a:cubicBezTo>
                  <a:pt x="81486" y="29254"/>
                  <a:pt x="81334" y="29311"/>
                  <a:pt x="81143" y="29350"/>
                </a:cubicBezTo>
                <a:cubicBezTo>
                  <a:pt x="81562" y="29064"/>
                  <a:pt x="80820" y="29216"/>
                  <a:pt x="81162" y="29407"/>
                </a:cubicBezTo>
                <a:cubicBezTo>
                  <a:pt x="80953" y="29673"/>
                  <a:pt x="80002" y="29654"/>
                  <a:pt x="79869" y="29920"/>
                </a:cubicBezTo>
                <a:cubicBezTo>
                  <a:pt x="79736" y="29882"/>
                  <a:pt x="79546" y="29977"/>
                  <a:pt x="79527" y="29806"/>
                </a:cubicBezTo>
                <a:cubicBezTo>
                  <a:pt x="79260" y="29977"/>
                  <a:pt x="79698" y="29863"/>
                  <a:pt x="79470" y="30053"/>
                </a:cubicBezTo>
                <a:cubicBezTo>
                  <a:pt x="79184" y="29939"/>
                  <a:pt x="78880" y="30396"/>
                  <a:pt x="78633" y="30224"/>
                </a:cubicBezTo>
                <a:cubicBezTo>
                  <a:pt x="78271" y="30719"/>
                  <a:pt x="77510" y="30320"/>
                  <a:pt x="76959" y="30681"/>
                </a:cubicBezTo>
                <a:cubicBezTo>
                  <a:pt x="76997" y="30738"/>
                  <a:pt x="77073" y="30757"/>
                  <a:pt x="77187" y="30719"/>
                </a:cubicBezTo>
                <a:cubicBezTo>
                  <a:pt x="77130" y="30871"/>
                  <a:pt x="77054" y="30852"/>
                  <a:pt x="76864" y="30890"/>
                </a:cubicBezTo>
                <a:cubicBezTo>
                  <a:pt x="76826" y="30795"/>
                  <a:pt x="76921" y="30738"/>
                  <a:pt x="76864" y="30662"/>
                </a:cubicBezTo>
                <a:cubicBezTo>
                  <a:pt x="75703" y="31214"/>
                  <a:pt x="74315" y="31404"/>
                  <a:pt x="73098" y="31955"/>
                </a:cubicBezTo>
                <a:cubicBezTo>
                  <a:pt x="72926" y="32031"/>
                  <a:pt x="73060" y="31651"/>
                  <a:pt x="72888" y="31727"/>
                </a:cubicBezTo>
                <a:cubicBezTo>
                  <a:pt x="72603" y="31803"/>
                  <a:pt x="72945" y="31841"/>
                  <a:pt x="72907" y="32012"/>
                </a:cubicBezTo>
                <a:cubicBezTo>
                  <a:pt x="72736" y="32069"/>
                  <a:pt x="72546" y="32146"/>
                  <a:pt x="72375" y="32203"/>
                </a:cubicBezTo>
                <a:cubicBezTo>
                  <a:pt x="72774" y="32317"/>
                  <a:pt x="71918" y="32450"/>
                  <a:pt x="71633" y="32621"/>
                </a:cubicBezTo>
                <a:cubicBezTo>
                  <a:pt x="71804" y="32792"/>
                  <a:pt x="72375" y="32374"/>
                  <a:pt x="72565" y="32526"/>
                </a:cubicBezTo>
                <a:cubicBezTo>
                  <a:pt x="72318" y="32241"/>
                  <a:pt x="73288" y="32488"/>
                  <a:pt x="73193" y="32203"/>
                </a:cubicBezTo>
                <a:cubicBezTo>
                  <a:pt x="73288" y="32184"/>
                  <a:pt x="73288" y="32317"/>
                  <a:pt x="73326" y="32393"/>
                </a:cubicBezTo>
                <a:cubicBezTo>
                  <a:pt x="73402" y="32298"/>
                  <a:pt x="73421" y="32336"/>
                  <a:pt x="73516" y="32317"/>
                </a:cubicBezTo>
                <a:cubicBezTo>
                  <a:pt x="73725" y="32184"/>
                  <a:pt x="73326" y="32355"/>
                  <a:pt x="73402" y="32184"/>
                </a:cubicBezTo>
                <a:close/>
                <a:moveTo>
                  <a:pt x="85861" y="28018"/>
                </a:moveTo>
                <a:cubicBezTo>
                  <a:pt x="85803" y="27771"/>
                  <a:pt x="85499" y="27980"/>
                  <a:pt x="85366" y="28075"/>
                </a:cubicBezTo>
                <a:cubicBezTo>
                  <a:pt x="85480" y="28113"/>
                  <a:pt x="85670" y="28056"/>
                  <a:pt x="85861" y="28018"/>
                </a:cubicBezTo>
                <a:close/>
                <a:moveTo>
                  <a:pt x="92118" y="25812"/>
                </a:moveTo>
                <a:cubicBezTo>
                  <a:pt x="92328" y="25774"/>
                  <a:pt x="92271" y="25659"/>
                  <a:pt x="92480" y="25621"/>
                </a:cubicBezTo>
                <a:cubicBezTo>
                  <a:pt x="92347" y="25602"/>
                  <a:pt x="91985" y="25602"/>
                  <a:pt x="92118" y="25812"/>
                </a:cubicBezTo>
                <a:close/>
                <a:moveTo>
                  <a:pt x="71956" y="32279"/>
                </a:moveTo>
                <a:cubicBezTo>
                  <a:pt x="71138" y="32792"/>
                  <a:pt x="69902" y="32659"/>
                  <a:pt x="69446" y="33325"/>
                </a:cubicBezTo>
                <a:cubicBezTo>
                  <a:pt x="69236" y="33420"/>
                  <a:pt x="69217" y="33116"/>
                  <a:pt x="69084" y="33325"/>
                </a:cubicBezTo>
                <a:cubicBezTo>
                  <a:pt x="69388" y="33363"/>
                  <a:pt x="69084" y="33439"/>
                  <a:pt x="68856" y="33515"/>
                </a:cubicBezTo>
                <a:cubicBezTo>
                  <a:pt x="69655" y="33477"/>
                  <a:pt x="70872" y="32982"/>
                  <a:pt x="71214" y="32659"/>
                </a:cubicBezTo>
                <a:cubicBezTo>
                  <a:pt x="71424" y="32507"/>
                  <a:pt x="71386" y="32811"/>
                  <a:pt x="71595" y="32697"/>
                </a:cubicBezTo>
                <a:cubicBezTo>
                  <a:pt x="71081" y="32564"/>
                  <a:pt x="71956" y="32564"/>
                  <a:pt x="71956" y="32279"/>
                </a:cubicBezTo>
                <a:close/>
                <a:moveTo>
                  <a:pt x="49302" y="40248"/>
                </a:moveTo>
                <a:cubicBezTo>
                  <a:pt x="49207" y="40382"/>
                  <a:pt x="49493" y="40134"/>
                  <a:pt x="49645" y="40172"/>
                </a:cubicBezTo>
                <a:cubicBezTo>
                  <a:pt x="49607" y="40153"/>
                  <a:pt x="49550" y="40115"/>
                  <a:pt x="49531" y="40058"/>
                </a:cubicBezTo>
                <a:cubicBezTo>
                  <a:pt x="49474" y="40077"/>
                  <a:pt x="49398" y="40096"/>
                  <a:pt x="49341" y="40115"/>
                </a:cubicBezTo>
                <a:cubicBezTo>
                  <a:pt x="49360" y="40172"/>
                  <a:pt x="49360" y="40210"/>
                  <a:pt x="49302" y="40248"/>
                </a:cubicBezTo>
                <a:close/>
                <a:moveTo>
                  <a:pt x="65984" y="34219"/>
                </a:moveTo>
                <a:cubicBezTo>
                  <a:pt x="66098" y="34390"/>
                  <a:pt x="65794" y="34428"/>
                  <a:pt x="65717" y="34542"/>
                </a:cubicBezTo>
                <a:cubicBezTo>
                  <a:pt x="66783" y="34314"/>
                  <a:pt x="67429" y="34029"/>
                  <a:pt x="68533" y="33686"/>
                </a:cubicBezTo>
                <a:cubicBezTo>
                  <a:pt x="68399" y="33572"/>
                  <a:pt x="67829" y="33800"/>
                  <a:pt x="67639" y="33876"/>
                </a:cubicBezTo>
                <a:cubicBezTo>
                  <a:pt x="67448" y="33838"/>
                  <a:pt x="67524" y="33686"/>
                  <a:pt x="67125" y="33876"/>
                </a:cubicBezTo>
                <a:cubicBezTo>
                  <a:pt x="67524" y="33953"/>
                  <a:pt x="67353" y="33838"/>
                  <a:pt x="66992" y="33934"/>
                </a:cubicBezTo>
                <a:cubicBezTo>
                  <a:pt x="66535" y="34048"/>
                  <a:pt x="66402" y="34314"/>
                  <a:pt x="65984" y="34219"/>
                </a:cubicBezTo>
                <a:close/>
                <a:moveTo>
                  <a:pt x="79127" y="29939"/>
                </a:moveTo>
                <a:cubicBezTo>
                  <a:pt x="78918" y="30034"/>
                  <a:pt x="78690" y="30129"/>
                  <a:pt x="78461" y="30110"/>
                </a:cubicBezTo>
                <a:cubicBezTo>
                  <a:pt x="78290" y="30263"/>
                  <a:pt x="79222" y="30129"/>
                  <a:pt x="79127" y="29939"/>
                </a:cubicBezTo>
                <a:close/>
                <a:moveTo>
                  <a:pt x="48846" y="40401"/>
                </a:moveTo>
                <a:cubicBezTo>
                  <a:pt x="48979" y="40248"/>
                  <a:pt x="49112" y="40363"/>
                  <a:pt x="49283" y="40191"/>
                </a:cubicBezTo>
                <a:cubicBezTo>
                  <a:pt x="49245" y="40115"/>
                  <a:pt x="48694" y="40248"/>
                  <a:pt x="48846" y="40401"/>
                </a:cubicBezTo>
                <a:close/>
                <a:moveTo>
                  <a:pt x="45650" y="41218"/>
                </a:moveTo>
                <a:cubicBezTo>
                  <a:pt x="45593" y="41066"/>
                  <a:pt x="45346" y="41218"/>
                  <a:pt x="45156" y="41257"/>
                </a:cubicBezTo>
                <a:cubicBezTo>
                  <a:pt x="45270" y="41314"/>
                  <a:pt x="45441" y="41276"/>
                  <a:pt x="45650" y="41218"/>
                </a:cubicBezTo>
                <a:close/>
                <a:moveTo>
                  <a:pt x="62427" y="35436"/>
                </a:moveTo>
                <a:cubicBezTo>
                  <a:pt x="62598" y="35208"/>
                  <a:pt x="62008" y="35493"/>
                  <a:pt x="62046" y="35398"/>
                </a:cubicBezTo>
                <a:cubicBezTo>
                  <a:pt x="61894" y="35588"/>
                  <a:pt x="62446" y="35398"/>
                  <a:pt x="62427" y="35436"/>
                </a:cubicBezTo>
                <a:close/>
                <a:moveTo>
                  <a:pt x="61932" y="35550"/>
                </a:moveTo>
                <a:cubicBezTo>
                  <a:pt x="61495" y="35474"/>
                  <a:pt x="61114" y="35779"/>
                  <a:pt x="60582" y="35912"/>
                </a:cubicBezTo>
                <a:cubicBezTo>
                  <a:pt x="60981" y="35969"/>
                  <a:pt x="61267" y="35607"/>
                  <a:pt x="61932" y="35550"/>
                </a:cubicBezTo>
                <a:close/>
                <a:moveTo>
                  <a:pt x="62807" y="35265"/>
                </a:moveTo>
                <a:cubicBezTo>
                  <a:pt x="63055" y="35075"/>
                  <a:pt x="63378" y="35189"/>
                  <a:pt x="63340" y="34904"/>
                </a:cubicBezTo>
                <a:cubicBezTo>
                  <a:pt x="63264" y="35056"/>
                  <a:pt x="62655" y="34942"/>
                  <a:pt x="62807" y="35265"/>
                </a:cubicBezTo>
                <a:close/>
                <a:moveTo>
                  <a:pt x="37662" y="43729"/>
                </a:moveTo>
                <a:cubicBezTo>
                  <a:pt x="37928" y="43653"/>
                  <a:pt x="37890" y="43577"/>
                  <a:pt x="38118" y="43577"/>
                </a:cubicBezTo>
                <a:cubicBezTo>
                  <a:pt x="38118" y="43425"/>
                  <a:pt x="37548" y="43558"/>
                  <a:pt x="37662" y="43729"/>
                </a:cubicBezTo>
                <a:close/>
                <a:moveTo>
                  <a:pt x="41028" y="42569"/>
                </a:moveTo>
                <a:cubicBezTo>
                  <a:pt x="41085" y="42550"/>
                  <a:pt x="41085" y="42531"/>
                  <a:pt x="41066" y="42493"/>
                </a:cubicBezTo>
                <a:cubicBezTo>
                  <a:pt x="41066" y="42455"/>
                  <a:pt x="41047" y="42417"/>
                  <a:pt x="41028" y="42398"/>
                </a:cubicBezTo>
                <a:cubicBezTo>
                  <a:pt x="40857" y="42550"/>
                  <a:pt x="40838" y="42474"/>
                  <a:pt x="40553" y="42493"/>
                </a:cubicBezTo>
                <a:cubicBezTo>
                  <a:pt x="40610" y="42531"/>
                  <a:pt x="40648" y="42550"/>
                  <a:pt x="40667" y="42626"/>
                </a:cubicBezTo>
                <a:cubicBezTo>
                  <a:pt x="40895" y="42588"/>
                  <a:pt x="40895" y="42417"/>
                  <a:pt x="41028" y="42569"/>
                </a:cubicBezTo>
                <a:close/>
                <a:moveTo>
                  <a:pt x="63131" y="34923"/>
                </a:moveTo>
                <a:cubicBezTo>
                  <a:pt x="63245" y="34808"/>
                  <a:pt x="63473" y="34732"/>
                  <a:pt x="63454" y="34580"/>
                </a:cubicBezTo>
                <a:cubicBezTo>
                  <a:pt x="63359" y="34675"/>
                  <a:pt x="62997" y="34694"/>
                  <a:pt x="62731" y="34827"/>
                </a:cubicBezTo>
                <a:cubicBezTo>
                  <a:pt x="62541" y="35037"/>
                  <a:pt x="63226" y="34580"/>
                  <a:pt x="63131" y="34923"/>
                </a:cubicBezTo>
                <a:close/>
                <a:moveTo>
                  <a:pt x="51870" y="38670"/>
                </a:moveTo>
                <a:cubicBezTo>
                  <a:pt x="51927" y="38708"/>
                  <a:pt x="52156" y="38632"/>
                  <a:pt x="52403" y="38537"/>
                </a:cubicBezTo>
                <a:cubicBezTo>
                  <a:pt x="52403" y="38422"/>
                  <a:pt x="52289" y="38479"/>
                  <a:pt x="52175" y="38498"/>
                </a:cubicBezTo>
                <a:cubicBezTo>
                  <a:pt x="52099" y="38498"/>
                  <a:pt x="52061" y="38403"/>
                  <a:pt x="51946" y="38460"/>
                </a:cubicBezTo>
                <a:cubicBezTo>
                  <a:pt x="51946" y="38518"/>
                  <a:pt x="51984" y="38518"/>
                  <a:pt x="52022" y="38498"/>
                </a:cubicBezTo>
                <a:cubicBezTo>
                  <a:pt x="51984" y="38594"/>
                  <a:pt x="51908" y="38518"/>
                  <a:pt x="51870" y="38670"/>
                </a:cubicBezTo>
                <a:close/>
                <a:moveTo>
                  <a:pt x="33896" y="44794"/>
                </a:moveTo>
                <a:cubicBezTo>
                  <a:pt x="34029" y="44699"/>
                  <a:pt x="34428" y="44699"/>
                  <a:pt x="34314" y="44528"/>
                </a:cubicBezTo>
                <a:cubicBezTo>
                  <a:pt x="33991" y="44680"/>
                  <a:pt x="33820" y="44623"/>
                  <a:pt x="33515" y="44756"/>
                </a:cubicBezTo>
                <a:cubicBezTo>
                  <a:pt x="33230" y="44832"/>
                  <a:pt x="33877" y="44642"/>
                  <a:pt x="33896" y="44794"/>
                </a:cubicBezTo>
                <a:close/>
                <a:moveTo>
                  <a:pt x="142866" y="7038"/>
                </a:moveTo>
                <a:cubicBezTo>
                  <a:pt x="142733" y="6525"/>
                  <a:pt x="143760" y="6201"/>
                  <a:pt x="143303" y="5745"/>
                </a:cubicBezTo>
                <a:cubicBezTo>
                  <a:pt x="143056" y="5992"/>
                  <a:pt x="142923" y="5897"/>
                  <a:pt x="142562" y="5935"/>
                </a:cubicBezTo>
                <a:cubicBezTo>
                  <a:pt x="142543" y="5859"/>
                  <a:pt x="142505" y="5764"/>
                  <a:pt x="142486" y="5688"/>
                </a:cubicBezTo>
                <a:cubicBezTo>
                  <a:pt x="142219" y="5593"/>
                  <a:pt x="141896" y="5631"/>
                  <a:pt x="141630" y="5574"/>
                </a:cubicBezTo>
                <a:cubicBezTo>
                  <a:pt x="141002" y="6011"/>
                  <a:pt x="139975" y="5631"/>
                  <a:pt x="139461" y="6372"/>
                </a:cubicBezTo>
                <a:cubicBezTo>
                  <a:pt x="139518" y="6506"/>
                  <a:pt x="139785" y="6372"/>
                  <a:pt x="139956" y="6315"/>
                </a:cubicBezTo>
                <a:cubicBezTo>
                  <a:pt x="139728" y="6182"/>
                  <a:pt x="140583" y="5992"/>
                  <a:pt x="140641" y="6144"/>
                </a:cubicBezTo>
                <a:cubicBezTo>
                  <a:pt x="140393" y="6410"/>
                  <a:pt x="139747" y="6525"/>
                  <a:pt x="139461" y="6772"/>
                </a:cubicBezTo>
                <a:cubicBezTo>
                  <a:pt x="139709" y="6810"/>
                  <a:pt x="139823" y="7057"/>
                  <a:pt x="140184" y="6924"/>
                </a:cubicBezTo>
                <a:cubicBezTo>
                  <a:pt x="140184" y="7076"/>
                  <a:pt x="140165" y="7076"/>
                  <a:pt x="140146" y="7285"/>
                </a:cubicBezTo>
                <a:cubicBezTo>
                  <a:pt x="140488" y="7076"/>
                  <a:pt x="140945" y="7038"/>
                  <a:pt x="141192" y="6867"/>
                </a:cubicBezTo>
                <a:cubicBezTo>
                  <a:pt x="141649" y="7076"/>
                  <a:pt x="142181" y="7171"/>
                  <a:pt x="142866" y="7038"/>
                </a:cubicBezTo>
                <a:close/>
                <a:moveTo>
                  <a:pt x="40629" y="42074"/>
                </a:moveTo>
                <a:cubicBezTo>
                  <a:pt x="40401" y="41827"/>
                  <a:pt x="39925" y="42093"/>
                  <a:pt x="39564" y="42208"/>
                </a:cubicBezTo>
                <a:cubicBezTo>
                  <a:pt x="39811" y="42436"/>
                  <a:pt x="40344" y="41941"/>
                  <a:pt x="40629" y="42074"/>
                </a:cubicBezTo>
                <a:close/>
                <a:moveTo>
                  <a:pt x="52669" y="37757"/>
                </a:moveTo>
                <a:cubicBezTo>
                  <a:pt x="52840" y="37662"/>
                  <a:pt x="52555" y="37681"/>
                  <a:pt x="52593" y="37566"/>
                </a:cubicBezTo>
                <a:cubicBezTo>
                  <a:pt x="52441" y="37605"/>
                  <a:pt x="52289" y="37662"/>
                  <a:pt x="52137" y="37719"/>
                </a:cubicBezTo>
                <a:cubicBezTo>
                  <a:pt x="52251" y="37719"/>
                  <a:pt x="52327" y="37833"/>
                  <a:pt x="52422" y="37909"/>
                </a:cubicBezTo>
                <a:cubicBezTo>
                  <a:pt x="52479" y="37890"/>
                  <a:pt x="52555" y="37852"/>
                  <a:pt x="52612" y="37833"/>
                </a:cubicBezTo>
                <a:cubicBezTo>
                  <a:pt x="52422" y="37719"/>
                  <a:pt x="52460" y="37662"/>
                  <a:pt x="52669" y="37757"/>
                </a:cubicBezTo>
                <a:close/>
                <a:moveTo>
                  <a:pt x="39526" y="42284"/>
                </a:moveTo>
                <a:cubicBezTo>
                  <a:pt x="38974" y="42246"/>
                  <a:pt x="38194" y="42607"/>
                  <a:pt x="37529" y="42740"/>
                </a:cubicBezTo>
                <a:cubicBezTo>
                  <a:pt x="38232" y="42740"/>
                  <a:pt x="38689" y="42493"/>
                  <a:pt x="39526" y="42284"/>
                </a:cubicBezTo>
                <a:close/>
                <a:moveTo>
                  <a:pt x="40591" y="41751"/>
                </a:moveTo>
                <a:cubicBezTo>
                  <a:pt x="40477" y="41656"/>
                  <a:pt x="40325" y="41618"/>
                  <a:pt x="40134" y="41675"/>
                </a:cubicBezTo>
                <a:cubicBezTo>
                  <a:pt x="39963" y="41751"/>
                  <a:pt x="40001" y="41903"/>
                  <a:pt x="39697" y="41941"/>
                </a:cubicBezTo>
                <a:cubicBezTo>
                  <a:pt x="39925" y="41960"/>
                  <a:pt x="40401" y="41922"/>
                  <a:pt x="40591" y="41751"/>
                </a:cubicBezTo>
                <a:close/>
                <a:moveTo>
                  <a:pt x="75608" y="29768"/>
                </a:moveTo>
                <a:cubicBezTo>
                  <a:pt x="75627" y="29692"/>
                  <a:pt x="75627" y="29616"/>
                  <a:pt x="75589" y="29540"/>
                </a:cubicBezTo>
                <a:cubicBezTo>
                  <a:pt x="75437" y="29806"/>
                  <a:pt x="75228" y="29654"/>
                  <a:pt x="75038" y="29844"/>
                </a:cubicBezTo>
                <a:cubicBezTo>
                  <a:pt x="75285" y="29901"/>
                  <a:pt x="75304" y="29806"/>
                  <a:pt x="75608" y="29768"/>
                </a:cubicBezTo>
                <a:close/>
                <a:moveTo>
                  <a:pt x="36083" y="43235"/>
                </a:moveTo>
                <a:cubicBezTo>
                  <a:pt x="36026" y="43006"/>
                  <a:pt x="35512" y="43235"/>
                  <a:pt x="35379" y="43349"/>
                </a:cubicBezTo>
                <a:cubicBezTo>
                  <a:pt x="35550" y="43425"/>
                  <a:pt x="35817" y="43330"/>
                  <a:pt x="36083" y="43235"/>
                </a:cubicBezTo>
                <a:close/>
                <a:moveTo>
                  <a:pt x="39469" y="41903"/>
                </a:moveTo>
                <a:cubicBezTo>
                  <a:pt x="39069" y="42074"/>
                  <a:pt x="38841" y="42112"/>
                  <a:pt x="38308" y="42189"/>
                </a:cubicBezTo>
                <a:cubicBezTo>
                  <a:pt x="38366" y="42550"/>
                  <a:pt x="39469" y="42093"/>
                  <a:pt x="39469" y="41903"/>
                </a:cubicBezTo>
                <a:close/>
                <a:moveTo>
                  <a:pt x="48161" y="38841"/>
                </a:moveTo>
                <a:cubicBezTo>
                  <a:pt x="47496" y="39069"/>
                  <a:pt x="46563" y="39240"/>
                  <a:pt x="45841" y="39602"/>
                </a:cubicBezTo>
                <a:cubicBezTo>
                  <a:pt x="46925" y="39411"/>
                  <a:pt x="47400" y="39278"/>
                  <a:pt x="48161" y="38841"/>
                </a:cubicBezTo>
                <a:close/>
                <a:moveTo>
                  <a:pt x="24594" y="46963"/>
                </a:moveTo>
                <a:cubicBezTo>
                  <a:pt x="24690" y="46754"/>
                  <a:pt x="24423" y="46696"/>
                  <a:pt x="24594" y="46506"/>
                </a:cubicBezTo>
                <a:cubicBezTo>
                  <a:pt x="24461" y="46544"/>
                  <a:pt x="24423" y="46487"/>
                  <a:pt x="24309" y="46544"/>
                </a:cubicBezTo>
                <a:cubicBezTo>
                  <a:pt x="24176" y="46658"/>
                  <a:pt x="24423" y="46639"/>
                  <a:pt x="24290" y="46715"/>
                </a:cubicBezTo>
                <a:cubicBezTo>
                  <a:pt x="24499" y="46754"/>
                  <a:pt x="24385" y="46754"/>
                  <a:pt x="24442" y="46944"/>
                </a:cubicBezTo>
                <a:cubicBezTo>
                  <a:pt x="24518" y="46906"/>
                  <a:pt x="24575" y="46925"/>
                  <a:pt x="24594" y="46963"/>
                </a:cubicBezTo>
                <a:close/>
                <a:moveTo>
                  <a:pt x="25260" y="46734"/>
                </a:moveTo>
                <a:cubicBezTo>
                  <a:pt x="25222" y="46639"/>
                  <a:pt x="25203" y="46563"/>
                  <a:pt x="25165" y="46468"/>
                </a:cubicBezTo>
                <a:cubicBezTo>
                  <a:pt x="25127" y="46525"/>
                  <a:pt x="25070" y="46582"/>
                  <a:pt x="25032" y="46506"/>
                </a:cubicBezTo>
                <a:cubicBezTo>
                  <a:pt x="24956" y="46544"/>
                  <a:pt x="25013" y="46620"/>
                  <a:pt x="25013" y="46696"/>
                </a:cubicBezTo>
                <a:cubicBezTo>
                  <a:pt x="24880" y="46773"/>
                  <a:pt x="24975" y="46449"/>
                  <a:pt x="24766" y="46601"/>
                </a:cubicBezTo>
                <a:cubicBezTo>
                  <a:pt x="24918" y="46830"/>
                  <a:pt x="25032" y="46677"/>
                  <a:pt x="25260" y="46734"/>
                </a:cubicBezTo>
                <a:close/>
                <a:moveTo>
                  <a:pt x="25983" y="46487"/>
                </a:moveTo>
                <a:cubicBezTo>
                  <a:pt x="25964" y="46392"/>
                  <a:pt x="25888" y="46411"/>
                  <a:pt x="25869" y="46354"/>
                </a:cubicBezTo>
                <a:cubicBezTo>
                  <a:pt x="25850" y="46278"/>
                  <a:pt x="25964" y="46259"/>
                  <a:pt x="26040" y="46221"/>
                </a:cubicBezTo>
                <a:cubicBezTo>
                  <a:pt x="26021" y="46107"/>
                  <a:pt x="25793" y="46278"/>
                  <a:pt x="25698" y="46297"/>
                </a:cubicBezTo>
                <a:cubicBezTo>
                  <a:pt x="25736" y="46449"/>
                  <a:pt x="25793" y="46563"/>
                  <a:pt x="25983" y="46487"/>
                </a:cubicBezTo>
                <a:close/>
                <a:moveTo>
                  <a:pt x="32773" y="44148"/>
                </a:moveTo>
                <a:cubicBezTo>
                  <a:pt x="32773" y="44091"/>
                  <a:pt x="32754" y="44034"/>
                  <a:pt x="32735" y="43976"/>
                </a:cubicBezTo>
                <a:cubicBezTo>
                  <a:pt x="32431" y="44091"/>
                  <a:pt x="32393" y="43900"/>
                  <a:pt x="32260" y="44148"/>
                </a:cubicBezTo>
                <a:cubicBezTo>
                  <a:pt x="32450" y="44129"/>
                  <a:pt x="32564" y="44205"/>
                  <a:pt x="32792" y="44148"/>
                </a:cubicBezTo>
                <a:close/>
                <a:moveTo>
                  <a:pt x="23967" y="47058"/>
                </a:moveTo>
                <a:cubicBezTo>
                  <a:pt x="24100" y="46906"/>
                  <a:pt x="23777" y="46982"/>
                  <a:pt x="23681" y="47096"/>
                </a:cubicBezTo>
                <a:cubicBezTo>
                  <a:pt x="23700" y="47039"/>
                  <a:pt x="23719" y="46982"/>
                  <a:pt x="23700" y="46925"/>
                </a:cubicBezTo>
                <a:cubicBezTo>
                  <a:pt x="23757" y="46925"/>
                  <a:pt x="23815" y="46944"/>
                  <a:pt x="23910" y="46906"/>
                </a:cubicBezTo>
                <a:lnTo>
                  <a:pt x="23834" y="46696"/>
                </a:lnTo>
                <a:cubicBezTo>
                  <a:pt x="23624" y="46734"/>
                  <a:pt x="23815" y="46906"/>
                  <a:pt x="23548" y="46906"/>
                </a:cubicBezTo>
                <a:cubicBezTo>
                  <a:pt x="23643" y="47058"/>
                  <a:pt x="23548" y="47115"/>
                  <a:pt x="23586" y="47248"/>
                </a:cubicBezTo>
                <a:cubicBezTo>
                  <a:pt x="23738" y="47210"/>
                  <a:pt x="23891" y="46963"/>
                  <a:pt x="23967" y="47058"/>
                </a:cubicBezTo>
                <a:close/>
                <a:moveTo>
                  <a:pt x="53164" y="37072"/>
                </a:moveTo>
                <a:cubicBezTo>
                  <a:pt x="53411" y="36939"/>
                  <a:pt x="53430" y="36996"/>
                  <a:pt x="53753" y="36863"/>
                </a:cubicBezTo>
                <a:cubicBezTo>
                  <a:pt x="53753" y="36692"/>
                  <a:pt x="53050" y="36939"/>
                  <a:pt x="53164" y="37072"/>
                </a:cubicBezTo>
                <a:close/>
                <a:moveTo>
                  <a:pt x="28227" y="44851"/>
                </a:moveTo>
                <a:cubicBezTo>
                  <a:pt x="28284" y="45061"/>
                  <a:pt x="28322" y="44813"/>
                  <a:pt x="28418" y="44775"/>
                </a:cubicBezTo>
                <a:cubicBezTo>
                  <a:pt x="28551" y="44947"/>
                  <a:pt x="28303" y="44985"/>
                  <a:pt x="28399" y="45137"/>
                </a:cubicBezTo>
                <a:cubicBezTo>
                  <a:pt x="28094" y="45004"/>
                  <a:pt x="27999" y="45403"/>
                  <a:pt x="27638" y="45270"/>
                </a:cubicBezTo>
                <a:cubicBezTo>
                  <a:pt x="27600" y="45194"/>
                  <a:pt x="27676" y="45137"/>
                  <a:pt x="27638" y="45042"/>
                </a:cubicBezTo>
                <a:cubicBezTo>
                  <a:pt x="27505" y="45118"/>
                  <a:pt x="27429" y="45118"/>
                  <a:pt x="27390" y="45023"/>
                </a:cubicBezTo>
                <a:cubicBezTo>
                  <a:pt x="27276" y="45099"/>
                  <a:pt x="27181" y="45175"/>
                  <a:pt x="27295" y="45346"/>
                </a:cubicBezTo>
                <a:cubicBezTo>
                  <a:pt x="27486" y="45308"/>
                  <a:pt x="27390" y="45194"/>
                  <a:pt x="27524" y="45156"/>
                </a:cubicBezTo>
                <a:cubicBezTo>
                  <a:pt x="27638" y="45327"/>
                  <a:pt x="27257" y="45327"/>
                  <a:pt x="27429" y="45517"/>
                </a:cubicBezTo>
                <a:cubicBezTo>
                  <a:pt x="27657" y="45536"/>
                  <a:pt x="27809" y="45213"/>
                  <a:pt x="27847" y="45441"/>
                </a:cubicBezTo>
                <a:cubicBezTo>
                  <a:pt x="28132" y="45118"/>
                  <a:pt x="28551" y="45384"/>
                  <a:pt x="28646" y="44985"/>
                </a:cubicBezTo>
                <a:cubicBezTo>
                  <a:pt x="28779" y="44966"/>
                  <a:pt x="28589" y="45156"/>
                  <a:pt x="28779" y="45175"/>
                </a:cubicBezTo>
                <a:cubicBezTo>
                  <a:pt x="28950" y="45118"/>
                  <a:pt x="29102" y="45080"/>
                  <a:pt x="29083" y="44966"/>
                </a:cubicBezTo>
                <a:cubicBezTo>
                  <a:pt x="29197" y="44966"/>
                  <a:pt x="29083" y="45042"/>
                  <a:pt x="29216" y="45137"/>
                </a:cubicBezTo>
                <a:cubicBezTo>
                  <a:pt x="29045" y="45175"/>
                  <a:pt x="28931" y="45137"/>
                  <a:pt x="28741" y="45251"/>
                </a:cubicBezTo>
                <a:cubicBezTo>
                  <a:pt x="29178" y="45346"/>
                  <a:pt x="29616" y="45023"/>
                  <a:pt x="30034" y="44966"/>
                </a:cubicBezTo>
                <a:cubicBezTo>
                  <a:pt x="29939" y="44756"/>
                  <a:pt x="29445" y="45137"/>
                  <a:pt x="29255" y="45061"/>
                </a:cubicBezTo>
                <a:cubicBezTo>
                  <a:pt x="29274" y="44908"/>
                  <a:pt x="29540" y="45042"/>
                  <a:pt x="29730" y="44908"/>
                </a:cubicBezTo>
                <a:cubicBezTo>
                  <a:pt x="29768" y="44604"/>
                  <a:pt x="29369" y="44985"/>
                  <a:pt x="29369" y="44737"/>
                </a:cubicBezTo>
                <a:cubicBezTo>
                  <a:pt x="29121" y="44794"/>
                  <a:pt x="29026" y="44889"/>
                  <a:pt x="28950" y="45004"/>
                </a:cubicBezTo>
                <a:cubicBezTo>
                  <a:pt x="28912" y="44756"/>
                  <a:pt x="28893" y="44966"/>
                  <a:pt x="28551" y="44908"/>
                </a:cubicBezTo>
                <a:cubicBezTo>
                  <a:pt x="28760" y="44813"/>
                  <a:pt x="28494" y="44870"/>
                  <a:pt x="28551" y="44737"/>
                </a:cubicBezTo>
                <a:cubicBezTo>
                  <a:pt x="28437" y="44661"/>
                  <a:pt x="28227" y="44832"/>
                  <a:pt x="28227" y="44851"/>
                </a:cubicBezTo>
                <a:close/>
                <a:moveTo>
                  <a:pt x="40743" y="41295"/>
                </a:moveTo>
                <a:cubicBezTo>
                  <a:pt x="40705" y="41123"/>
                  <a:pt x="40382" y="41199"/>
                  <a:pt x="40306" y="41333"/>
                </a:cubicBezTo>
                <a:cubicBezTo>
                  <a:pt x="40439" y="41466"/>
                  <a:pt x="40496" y="41257"/>
                  <a:pt x="40743" y="41295"/>
                </a:cubicBezTo>
                <a:close/>
                <a:moveTo>
                  <a:pt x="28684" y="45327"/>
                </a:moveTo>
                <a:cubicBezTo>
                  <a:pt x="28551" y="45270"/>
                  <a:pt x="28342" y="45308"/>
                  <a:pt x="28113" y="45403"/>
                </a:cubicBezTo>
                <a:cubicBezTo>
                  <a:pt x="28227" y="45498"/>
                  <a:pt x="28456" y="45403"/>
                  <a:pt x="28684" y="45327"/>
                </a:cubicBezTo>
                <a:close/>
                <a:moveTo>
                  <a:pt x="42702" y="40382"/>
                </a:moveTo>
                <a:cubicBezTo>
                  <a:pt x="42151" y="40591"/>
                  <a:pt x="41979" y="40458"/>
                  <a:pt x="41561" y="40724"/>
                </a:cubicBezTo>
                <a:cubicBezTo>
                  <a:pt x="41903" y="40724"/>
                  <a:pt x="42512" y="40629"/>
                  <a:pt x="42702" y="40382"/>
                </a:cubicBezTo>
                <a:close/>
                <a:moveTo>
                  <a:pt x="41485" y="40686"/>
                </a:moveTo>
                <a:cubicBezTo>
                  <a:pt x="41390" y="40686"/>
                  <a:pt x="41162" y="40857"/>
                  <a:pt x="41143" y="40743"/>
                </a:cubicBezTo>
                <a:cubicBezTo>
                  <a:pt x="40914" y="40990"/>
                  <a:pt x="41694" y="40914"/>
                  <a:pt x="41485" y="40686"/>
                </a:cubicBezTo>
                <a:close/>
                <a:moveTo>
                  <a:pt x="41066" y="40952"/>
                </a:moveTo>
                <a:cubicBezTo>
                  <a:pt x="40705" y="40876"/>
                  <a:pt x="39830" y="41028"/>
                  <a:pt x="39792" y="41333"/>
                </a:cubicBezTo>
                <a:cubicBezTo>
                  <a:pt x="40268" y="41123"/>
                  <a:pt x="40591" y="41161"/>
                  <a:pt x="41066" y="40952"/>
                </a:cubicBezTo>
                <a:close/>
                <a:moveTo>
                  <a:pt x="27200" y="45536"/>
                </a:moveTo>
                <a:cubicBezTo>
                  <a:pt x="27200" y="45441"/>
                  <a:pt x="27124" y="45460"/>
                  <a:pt x="27048" y="45479"/>
                </a:cubicBezTo>
                <a:cubicBezTo>
                  <a:pt x="26972" y="45346"/>
                  <a:pt x="27276" y="45346"/>
                  <a:pt x="27162" y="45213"/>
                </a:cubicBezTo>
                <a:cubicBezTo>
                  <a:pt x="27124" y="45251"/>
                  <a:pt x="27067" y="45308"/>
                  <a:pt x="27029" y="45251"/>
                </a:cubicBezTo>
                <a:cubicBezTo>
                  <a:pt x="26839" y="45327"/>
                  <a:pt x="26972" y="45688"/>
                  <a:pt x="27200" y="45536"/>
                </a:cubicBezTo>
                <a:close/>
                <a:moveTo>
                  <a:pt x="31042" y="44224"/>
                </a:moveTo>
                <a:cubicBezTo>
                  <a:pt x="31023" y="44015"/>
                  <a:pt x="30700" y="44262"/>
                  <a:pt x="30548" y="44281"/>
                </a:cubicBezTo>
                <a:cubicBezTo>
                  <a:pt x="30681" y="44452"/>
                  <a:pt x="30814" y="44167"/>
                  <a:pt x="31042" y="44224"/>
                </a:cubicBezTo>
                <a:close/>
                <a:moveTo>
                  <a:pt x="38537" y="41580"/>
                </a:moveTo>
                <a:cubicBezTo>
                  <a:pt x="38632" y="41390"/>
                  <a:pt x="37871" y="41485"/>
                  <a:pt x="37871" y="41751"/>
                </a:cubicBezTo>
                <a:cubicBezTo>
                  <a:pt x="38099" y="41808"/>
                  <a:pt x="38423" y="41523"/>
                  <a:pt x="38537" y="41580"/>
                </a:cubicBezTo>
                <a:close/>
                <a:moveTo>
                  <a:pt x="44680" y="39469"/>
                </a:moveTo>
                <a:cubicBezTo>
                  <a:pt x="44757" y="39431"/>
                  <a:pt x="44718" y="39354"/>
                  <a:pt x="44642" y="39373"/>
                </a:cubicBezTo>
                <a:cubicBezTo>
                  <a:pt x="44642" y="39297"/>
                  <a:pt x="44795" y="39259"/>
                  <a:pt x="44890" y="39221"/>
                </a:cubicBezTo>
                <a:cubicBezTo>
                  <a:pt x="44814" y="39164"/>
                  <a:pt x="44699" y="39183"/>
                  <a:pt x="44528" y="39240"/>
                </a:cubicBezTo>
                <a:cubicBezTo>
                  <a:pt x="44547" y="39373"/>
                  <a:pt x="44604" y="39431"/>
                  <a:pt x="44680" y="39469"/>
                </a:cubicBezTo>
                <a:close/>
                <a:moveTo>
                  <a:pt x="46716" y="38727"/>
                </a:moveTo>
                <a:cubicBezTo>
                  <a:pt x="46678" y="38575"/>
                  <a:pt x="46202" y="38727"/>
                  <a:pt x="46164" y="38841"/>
                </a:cubicBezTo>
                <a:cubicBezTo>
                  <a:pt x="46221" y="39069"/>
                  <a:pt x="46602" y="38765"/>
                  <a:pt x="46716" y="38727"/>
                </a:cubicBezTo>
                <a:close/>
                <a:moveTo>
                  <a:pt x="29083" y="44775"/>
                </a:moveTo>
                <a:cubicBezTo>
                  <a:pt x="29197" y="44737"/>
                  <a:pt x="29464" y="44433"/>
                  <a:pt x="29407" y="44604"/>
                </a:cubicBezTo>
                <a:cubicBezTo>
                  <a:pt x="29407" y="44661"/>
                  <a:pt x="29445" y="44642"/>
                  <a:pt x="29483" y="44642"/>
                </a:cubicBezTo>
                <a:cubicBezTo>
                  <a:pt x="29521" y="44623"/>
                  <a:pt x="29578" y="44604"/>
                  <a:pt x="29616" y="44604"/>
                </a:cubicBezTo>
                <a:cubicBezTo>
                  <a:pt x="29616" y="44414"/>
                  <a:pt x="29407" y="44547"/>
                  <a:pt x="29350" y="44452"/>
                </a:cubicBezTo>
                <a:cubicBezTo>
                  <a:pt x="29159" y="44452"/>
                  <a:pt x="29178" y="44775"/>
                  <a:pt x="29083" y="44547"/>
                </a:cubicBezTo>
                <a:cubicBezTo>
                  <a:pt x="29007" y="44756"/>
                  <a:pt x="28950" y="44623"/>
                  <a:pt x="28760" y="44661"/>
                </a:cubicBezTo>
                <a:cubicBezTo>
                  <a:pt x="28760" y="44851"/>
                  <a:pt x="29026" y="44661"/>
                  <a:pt x="29083" y="44775"/>
                </a:cubicBezTo>
                <a:close/>
                <a:moveTo>
                  <a:pt x="45803" y="39031"/>
                </a:moveTo>
                <a:cubicBezTo>
                  <a:pt x="45612" y="38860"/>
                  <a:pt x="45498" y="39050"/>
                  <a:pt x="45213" y="39069"/>
                </a:cubicBezTo>
                <a:cubicBezTo>
                  <a:pt x="45308" y="39202"/>
                  <a:pt x="45536" y="39145"/>
                  <a:pt x="45803" y="39031"/>
                </a:cubicBezTo>
                <a:close/>
                <a:moveTo>
                  <a:pt x="64500" y="32488"/>
                </a:moveTo>
                <a:cubicBezTo>
                  <a:pt x="64728" y="32602"/>
                  <a:pt x="64957" y="32412"/>
                  <a:pt x="65052" y="32355"/>
                </a:cubicBezTo>
                <a:cubicBezTo>
                  <a:pt x="64957" y="32165"/>
                  <a:pt x="64823" y="32450"/>
                  <a:pt x="64671" y="32317"/>
                </a:cubicBezTo>
                <a:cubicBezTo>
                  <a:pt x="64671" y="32146"/>
                  <a:pt x="64747" y="32222"/>
                  <a:pt x="64919" y="32165"/>
                </a:cubicBezTo>
                <a:cubicBezTo>
                  <a:pt x="64938" y="31993"/>
                  <a:pt x="64728" y="32127"/>
                  <a:pt x="64614" y="32165"/>
                </a:cubicBezTo>
                <a:cubicBezTo>
                  <a:pt x="64576" y="32222"/>
                  <a:pt x="64576" y="32298"/>
                  <a:pt x="64614" y="32393"/>
                </a:cubicBezTo>
                <a:cubicBezTo>
                  <a:pt x="64538" y="32412"/>
                  <a:pt x="64443" y="32450"/>
                  <a:pt x="64367" y="32488"/>
                </a:cubicBezTo>
                <a:cubicBezTo>
                  <a:pt x="64405" y="32412"/>
                  <a:pt x="64462" y="32336"/>
                  <a:pt x="64500" y="32260"/>
                </a:cubicBezTo>
                <a:cubicBezTo>
                  <a:pt x="64481" y="32146"/>
                  <a:pt x="64253" y="32317"/>
                  <a:pt x="64158" y="32317"/>
                </a:cubicBezTo>
                <a:cubicBezTo>
                  <a:pt x="64177" y="32393"/>
                  <a:pt x="64196" y="32450"/>
                  <a:pt x="64234" y="32526"/>
                </a:cubicBezTo>
                <a:cubicBezTo>
                  <a:pt x="64120" y="32583"/>
                  <a:pt x="64082" y="32526"/>
                  <a:pt x="64063" y="32469"/>
                </a:cubicBezTo>
                <a:cubicBezTo>
                  <a:pt x="64006" y="32564"/>
                  <a:pt x="63720" y="32583"/>
                  <a:pt x="63872" y="32754"/>
                </a:cubicBezTo>
                <a:cubicBezTo>
                  <a:pt x="64139" y="32602"/>
                  <a:pt x="64500" y="32735"/>
                  <a:pt x="64519" y="32488"/>
                </a:cubicBezTo>
                <a:close/>
                <a:moveTo>
                  <a:pt x="65851" y="31670"/>
                </a:moveTo>
                <a:cubicBezTo>
                  <a:pt x="65908" y="31784"/>
                  <a:pt x="66060" y="31537"/>
                  <a:pt x="66003" y="31461"/>
                </a:cubicBezTo>
                <a:cubicBezTo>
                  <a:pt x="65736" y="31480"/>
                  <a:pt x="65413" y="31556"/>
                  <a:pt x="65432" y="31765"/>
                </a:cubicBezTo>
                <a:cubicBezTo>
                  <a:pt x="65337" y="31765"/>
                  <a:pt x="65432" y="31689"/>
                  <a:pt x="65375" y="31613"/>
                </a:cubicBezTo>
                <a:cubicBezTo>
                  <a:pt x="65261" y="31651"/>
                  <a:pt x="65033" y="31670"/>
                  <a:pt x="65147" y="31803"/>
                </a:cubicBezTo>
                <a:cubicBezTo>
                  <a:pt x="65090" y="31784"/>
                  <a:pt x="65014" y="31746"/>
                  <a:pt x="64976" y="31689"/>
                </a:cubicBezTo>
                <a:cubicBezTo>
                  <a:pt x="64919" y="31746"/>
                  <a:pt x="64843" y="31803"/>
                  <a:pt x="64728" y="31841"/>
                </a:cubicBezTo>
                <a:cubicBezTo>
                  <a:pt x="64747" y="31879"/>
                  <a:pt x="64823" y="31841"/>
                  <a:pt x="64881" y="31841"/>
                </a:cubicBezTo>
                <a:cubicBezTo>
                  <a:pt x="64881" y="31898"/>
                  <a:pt x="64804" y="31898"/>
                  <a:pt x="64766" y="31936"/>
                </a:cubicBezTo>
                <a:cubicBezTo>
                  <a:pt x="64919" y="32012"/>
                  <a:pt x="65185" y="31917"/>
                  <a:pt x="65451" y="31803"/>
                </a:cubicBezTo>
                <a:cubicBezTo>
                  <a:pt x="65432" y="31879"/>
                  <a:pt x="65071" y="32069"/>
                  <a:pt x="65071" y="31993"/>
                </a:cubicBezTo>
                <a:cubicBezTo>
                  <a:pt x="65014" y="32031"/>
                  <a:pt x="65071" y="32127"/>
                  <a:pt x="64976" y="32146"/>
                </a:cubicBezTo>
                <a:cubicBezTo>
                  <a:pt x="65033" y="32203"/>
                  <a:pt x="65166" y="32127"/>
                  <a:pt x="65261" y="32108"/>
                </a:cubicBezTo>
                <a:cubicBezTo>
                  <a:pt x="65261" y="32222"/>
                  <a:pt x="65014" y="32241"/>
                  <a:pt x="65128" y="32374"/>
                </a:cubicBezTo>
                <a:cubicBezTo>
                  <a:pt x="65337" y="32317"/>
                  <a:pt x="65527" y="32241"/>
                  <a:pt x="65717" y="32184"/>
                </a:cubicBezTo>
                <a:cubicBezTo>
                  <a:pt x="65622" y="32127"/>
                  <a:pt x="65603" y="32069"/>
                  <a:pt x="65736" y="31993"/>
                </a:cubicBezTo>
                <a:cubicBezTo>
                  <a:pt x="65546" y="31917"/>
                  <a:pt x="65584" y="32203"/>
                  <a:pt x="65337" y="32146"/>
                </a:cubicBezTo>
                <a:cubicBezTo>
                  <a:pt x="65603" y="31993"/>
                  <a:pt x="65679" y="31765"/>
                  <a:pt x="65813" y="31575"/>
                </a:cubicBezTo>
                <a:cubicBezTo>
                  <a:pt x="65908" y="31556"/>
                  <a:pt x="65908" y="31651"/>
                  <a:pt x="65851" y="31670"/>
                </a:cubicBezTo>
                <a:close/>
                <a:moveTo>
                  <a:pt x="66098" y="31765"/>
                </a:moveTo>
                <a:cubicBezTo>
                  <a:pt x="65851" y="31936"/>
                  <a:pt x="65813" y="31670"/>
                  <a:pt x="65698" y="31841"/>
                </a:cubicBezTo>
                <a:cubicBezTo>
                  <a:pt x="65813" y="31936"/>
                  <a:pt x="66117" y="31784"/>
                  <a:pt x="66174" y="31974"/>
                </a:cubicBezTo>
                <a:cubicBezTo>
                  <a:pt x="66345" y="31898"/>
                  <a:pt x="66060" y="31917"/>
                  <a:pt x="66098" y="31765"/>
                </a:cubicBezTo>
                <a:close/>
                <a:moveTo>
                  <a:pt x="42360" y="40039"/>
                </a:moveTo>
                <a:cubicBezTo>
                  <a:pt x="42512" y="40134"/>
                  <a:pt x="42588" y="39849"/>
                  <a:pt x="42569" y="39735"/>
                </a:cubicBezTo>
                <a:cubicBezTo>
                  <a:pt x="42227" y="39754"/>
                  <a:pt x="42512" y="39963"/>
                  <a:pt x="42360" y="40039"/>
                </a:cubicBezTo>
                <a:close/>
                <a:moveTo>
                  <a:pt x="83521" y="25945"/>
                </a:moveTo>
                <a:cubicBezTo>
                  <a:pt x="83673" y="25888"/>
                  <a:pt x="83749" y="25774"/>
                  <a:pt x="83958" y="25736"/>
                </a:cubicBezTo>
                <a:cubicBezTo>
                  <a:pt x="83920" y="25640"/>
                  <a:pt x="84016" y="25602"/>
                  <a:pt x="83958" y="25507"/>
                </a:cubicBezTo>
                <a:cubicBezTo>
                  <a:pt x="83882" y="25774"/>
                  <a:pt x="83521" y="25659"/>
                  <a:pt x="83521" y="25945"/>
                </a:cubicBezTo>
                <a:close/>
                <a:moveTo>
                  <a:pt x="35703" y="42322"/>
                </a:moveTo>
                <a:cubicBezTo>
                  <a:pt x="35646" y="42170"/>
                  <a:pt x="35265" y="42303"/>
                  <a:pt x="35208" y="42379"/>
                </a:cubicBezTo>
                <a:cubicBezTo>
                  <a:pt x="35265" y="42531"/>
                  <a:pt x="35512" y="42379"/>
                  <a:pt x="35703" y="42322"/>
                </a:cubicBezTo>
                <a:close/>
                <a:moveTo>
                  <a:pt x="41295" y="40344"/>
                </a:moveTo>
                <a:cubicBezTo>
                  <a:pt x="41409" y="40496"/>
                  <a:pt x="41352" y="40229"/>
                  <a:pt x="41314" y="40172"/>
                </a:cubicBezTo>
                <a:cubicBezTo>
                  <a:pt x="41409" y="40210"/>
                  <a:pt x="41618" y="40134"/>
                  <a:pt x="41789" y="40058"/>
                </a:cubicBezTo>
                <a:cubicBezTo>
                  <a:pt x="41580" y="39849"/>
                  <a:pt x="41390" y="40134"/>
                  <a:pt x="41066" y="40134"/>
                </a:cubicBezTo>
                <a:cubicBezTo>
                  <a:pt x="41181" y="40286"/>
                  <a:pt x="40933" y="40305"/>
                  <a:pt x="41028" y="40439"/>
                </a:cubicBezTo>
                <a:cubicBezTo>
                  <a:pt x="41219" y="40420"/>
                  <a:pt x="41124" y="40286"/>
                  <a:pt x="41181" y="40210"/>
                </a:cubicBezTo>
                <a:cubicBezTo>
                  <a:pt x="41257" y="40191"/>
                  <a:pt x="41257" y="40286"/>
                  <a:pt x="41295" y="40344"/>
                </a:cubicBezTo>
                <a:close/>
                <a:moveTo>
                  <a:pt x="61799" y="33192"/>
                </a:moveTo>
                <a:cubicBezTo>
                  <a:pt x="61647" y="33211"/>
                  <a:pt x="61590" y="33268"/>
                  <a:pt x="61628" y="33363"/>
                </a:cubicBezTo>
                <a:cubicBezTo>
                  <a:pt x="60867" y="33591"/>
                  <a:pt x="61932" y="33477"/>
                  <a:pt x="61799" y="33192"/>
                </a:cubicBezTo>
                <a:close/>
                <a:moveTo>
                  <a:pt x="67505" y="31347"/>
                </a:moveTo>
                <a:cubicBezTo>
                  <a:pt x="67543" y="31404"/>
                  <a:pt x="67639" y="31347"/>
                  <a:pt x="67715" y="31328"/>
                </a:cubicBezTo>
                <a:cubicBezTo>
                  <a:pt x="67867" y="31042"/>
                  <a:pt x="67467" y="31080"/>
                  <a:pt x="67562" y="30852"/>
                </a:cubicBezTo>
                <a:cubicBezTo>
                  <a:pt x="67448" y="31023"/>
                  <a:pt x="67106" y="30909"/>
                  <a:pt x="67239" y="31195"/>
                </a:cubicBezTo>
                <a:cubicBezTo>
                  <a:pt x="67448" y="30928"/>
                  <a:pt x="67562" y="31214"/>
                  <a:pt x="67505" y="31347"/>
                </a:cubicBezTo>
                <a:close/>
                <a:moveTo>
                  <a:pt x="73858" y="29216"/>
                </a:moveTo>
                <a:cubicBezTo>
                  <a:pt x="73973" y="29159"/>
                  <a:pt x="73839" y="29026"/>
                  <a:pt x="73915" y="28950"/>
                </a:cubicBezTo>
                <a:cubicBezTo>
                  <a:pt x="74087" y="29083"/>
                  <a:pt x="74201" y="28798"/>
                  <a:pt x="74315" y="29007"/>
                </a:cubicBezTo>
                <a:cubicBezTo>
                  <a:pt x="74505" y="28969"/>
                  <a:pt x="74182" y="28779"/>
                  <a:pt x="74372" y="28741"/>
                </a:cubicBezTo>
                <a:cubicBezTo>
                  <a:pt x="74201" y="28741"/>
                  <a:pt x="74201" y="28874"/>
                  <a:pt x="73839" y="28931"/>
                </a:cubicBezTo>
                <a:cubicBezTo>
                  <a:pt x="73801" y="29007"/>
                  <a:pt x="73801" y="29102"/>
                  <a:pt x="73858" y="29216"/>
                </a:cubicBezTo>
                <a:close/>
                <a:moveTo>
                  <a:pt x="30795" y="43957"/>
                </a:moveTo>
                <a:cubicBezTo>
                  <a:pt x="30909" y="43919"/>
                  <a:pt x="30928" y="43805"/>
                  <a:pt x="30985" y="43881"/>
                </a:cubicBezTo>
                <a:cubicBezTo>
                  <a:pt x="31176" y="43786"/>
                  <a:pt x="30890" y="43805"/>
                  <a:pt x="30928" y="43691"/>
                </a:cubicBezTo>
                <a:cubicBezTo>
                  <a:pt x="30833" y="43767"/>
                  <a:pt x="30738" y="43824"/>
                  <a:pt x="30795" y="43957"/>
                </a:cubicBezTo>
                <a:close/>
                <a:moveTo>
                  <a:pt x="41808" y="40115"/>
                </a:moveTo>
                <a:cubicBezTo>
                  <a:pt x="41960" y="40134"/>
                  <a:pt x="42151" y="40039"/>
                  <a:pt x="42246" y="39906"/>
                </a:cubicBezTo>
                <a:cubicBezTo>
                  <a:pt x="42113" y="39716"/>
                  <a:pt x="41789" y="39982"/>
                  <a:pt x="41808" y="40115"/>
                </a:cubicBezTo>
                <a:close/>
                <a:moveTo>
                  <a:pt x="56854" y="34713"/>
                </a:moveTo>
                <a:cubicBezTo>
                  <a:pt x="56778" y="34599"/>
                  <a:pt x="57215" y="34466"/>
                  <a:pt x="57291" y="34675"/>
                </a:cubicBezTo>
                <a:cubicBezTo>
                  <a:pt x="57253" y="34523"/>
                  <a:pt x="58261" y="34542"/>
                  <a:pt x="58623" y="34276"/>
                </a:cubicBezTo>
                <a:cubicBezTo>
                  <a:pt x="58642" y="34276"/>
                  <a:pt x="58604" y="34105"/>
                  <a:pt x="58642" y="34105"/>
                </a:cubicBezTo>
                <a:cubicBezTo>
                  <a:pt x="58813" y="34048"/>
                  <a:pt x="58927" y="34238"/>
                  <a:pt x="59117" y="34219"/>
                </a:cubicBezTo>
                <a:cubicBezTo>
                  <a:pt x="59536" y="34200"/>
                  <a:pt x="59973" y="33629"/>
                  <a:pt x="60449" y="33762"/>
                </a:cubicBezTo>
                <a:cubicBezTo>
                  <a:pt x="60411" y="33648"/>
                  <a:pt x="60220" y="33781"/>
                  <a:pt x="60182" y="33686"/>
                </a:cubicBezTo>
                <a:cubicBezTo>
                  <a:pt x="60335" y="33515"/>
                  <a:pt x="60734" y="33496"/>
                  <a:pt x="60848" y="33458"/>
                </a:cubicBezTo>
                <a:cubicBezTo>
                  <a:pt x="61019" y="33363"/>
                  <a:pt x="60373" y="33230"/>
                  <a:pt x="60487" y="33477"/>
                </a:cubicBezTo>
                <a:cubicBezTo>
                  <a:pt x="60335" y="33496"/>
                  <a:pt x="60411" y="33154"/>
                  <a:pt x="60144" y="33363"/>
                </a:cubicBezTo>
                <a:cubicBezTo>
                  <a:pt x="60354" y="33078"/>
                  <a:pt x="60905" y="33306"/>
                  <a:pt x="60981" y="33001"/>
                </a:cubicBezTo>
                <a:cubicBezTo>
                  <a:pt x="61095" y="33001"/>
                  <a:pt x="60981" y="33078"/>
                  <a:pt x="61038" y="33154"/>
                </a:cubicBezTo>
                <a:cubicBezTo>
                  <a:pt x="61229" y="32982"/>
                  <a:pt x="61171" y="33001"/>
                  <a:pt x="61438" y="33021"/>
                </a:cubicBezTo>
                <a:cubicBezTo>
                  <a:pt x="61457" y="32963"/>
                  <a:pt x="61457" y="32906"/>
                  <a:pt x="61533" y="32887"/>
                </a:cubicBezTo>
                <a:cubicBezTo>
                  <a:pt x="61248" y="32678"/>
                  <a:pt x="61076" y="32773"/>
                  <a:pt x="60772" y="32792"/>
                </a:cubicBezTo>
                <a:cubicBezTo>
                  <a:pt x="60810" y="32963"/>
                  <a:pt x="61019" y="32887"/>
                  <a:pt x="61210" y="32811"/>
                </a:cubicBezTo>
                <a:cubicBezTo>
                  <a:pt x="61229" y="32944"/>
                  <a:pt x="60905" y="32944"/>
                  <a:pt x="60772" y="33021"/>
                </a:cubicBezTo>
                <a:cubicBezTo>
                  <a:pt x="60734" y="32925"/>
                  <a:pt x="60696" y="32811"/>
                  <a:pt x="60658" y="32716"/>
                </a:cubicBezTo>
                <a:cubicBezTo>
                  <a:pt x="60392" y="32849"/>
                  <a:pt x="60258" y="32754"/>
                  <a:pt x="59992" y="32887"/>
                </a:cubicBezTo>
                <a:cubicBezTo>
                  <a:pt x="60106" y="33040"/>
                  <a:pt x="60011" y="33059"/>
                  <a:pt x="60201" y="33097"/>
                </a:cubicBezTo>
                <a:cubicBezTo>
                  <a:pt x="60430" y="33059"/>
                  <a:pt x="60449" y="32944"/>
                  <a:pt x="60487" y="32830"/>
                </a:cubicBezTo>
                <a:cubicBezTo>
                  <a:pt x="60696" y="32811"/>
                  <a:pt x="60354" y="32963"/>
                  <a:pt x="60487" y="33059"/>
                </a:cubicBezTo>
                <a:cubicBezTo>
                  <a:pt x="60544" y="33059"/>
                  <a:pt x="60582" y="33040"/>
                  <a:pt x="60620" y="33021"/>
                </a:cubicBezTo>
                <a:cubicBezTo>
                  <a:pt x="60563" y="33249"/>
                  <a:pt x="60068" y="33097"/>
                  <a:pt x="60049" y="33268"/>
                </a:cubicBezTo>
                <a:cubicBezTo>
                  <a:pt x="59935" y="33306"/>
                  <a:pt x="60068" y="33001"/>
                  <a:pt x="59878" y="32982"/>
                </a:cubicBezTo>
                <a:cubicBezTo>
                  <a:pt x="59783" y="33040"/>
                  <a:pt x="59745" y="33116"/>
                  <a:pt x="59650" y="33173"/>
                </a:cubicBezTo>
                <a:cubicBezTo>
                  <a:pt x="59707" y="33230"/>
                  <a:pt x="59764" y="33249"/>
                  <a:pt x="59878" y="33211"/>
                </a:cubicBezTo>
                <a:cubicBezTo>
                  <a:pt x="59878" y="33287"/>
                  <a:pt x="59726" y="33325"/>
                  <a:pt x="59631" y="33363"/>
                </a:cubicBezTo>
                <a:cubicBezTo>
                  <a:pt x="59802" y="33496"/>
                  <a:pt x="59707" y="33572"/>
                  <a:pt x="59612" y="33705"/>
                </a:cubicBezTo>
                <a:cubicBezTo>
                  <a:pt x="59612" y="33667"/>
                  <a:pt x="59574" y="33667"/>
                  <a:pt x="59517" y="33686"/>
                </a:cubicBezTo>
                <a:cubicBezTo>
                  <a:pt x="59574" y="33591"/>
                  <a:pt x="59688" y="33534"/>
                  <a:pt x="59574" y="33382"/>
                </a:cubicBezTo>
                <a:cubicBezTo>
                  <a:pt x="59422" y="33439"/>
                  <a:pt x="59250" y="33496"/>
                  <a:pt x="59098" y="33534"/>
                </a:cubicBezTo>
                <a:cubicBezTo>
                  <a:pt x="59155" y="33477"/>
                  <a:pt x="59422" y="33268"/>
                  <a:pt x="59479" y="33363"/>
                </a:cubicBezTo>
                <a:cubicBezTo>
                  <a:pt x="59688" y="33192"/>
                  <a:pt x="59574" y="33173"/>
                  <a:pt x="59574" y="32982"/>
                </a:cubicBezTo>
                <a:cubicBezTo>
                  <a:pt x="59326" y="33040"/>
                  <a:pt x="59403" y="33211"/>
                  <a:pt x="59250" y="33325"/>
                </a:cubicBezTo>
                <a:cubicBezTo>
                  <a:pt x="59117" y="33344"/>
                  <a:pt x="59307" y="33154"/>
                  <a:pt x="59117" y="33135"/>
                </a:cubicBezTo>
                <a:cubicBezTo>
                  <a:pt x="58984" y="33192"/>
                  <a:pt x="58870" y="33230"/>
                  <a:pt x="58642" y="33249"/>
                </a:cubicBezTo>
                <a:cubicBezTo>
                  <a:pt x="58547" y="33325"/>
                  <a:pt x="58528" y="33439"/>
                  <a:pt x="58642" y="33477"/>
                </a:cubicBezTo>
                <a:cubicBezTo>
                  <a:pt x="58528" y="33439"/>
                  <a:pt x="58528" y="33496"/>
                  <a:pt x="58432" y="33534"/>
                </a:cubicBezTo>
                <a:cubicBezTo>
                  <a:pt x="58318" y="33059"/>
                  <a:pt x="58318" y="33306"/>
                  <a:pt x="58870" y="32868"/>
                </a:cubicBezTo>
                <a:cubicBezTo>
                  <a:pt x="58813" y="32963"/>
                  <a:pt x="58756" y="32963"/>
                  <a:pt x="58718" y="32868"/>
                </a:cubicBezTo>
                <a:cubicBezTo>
                  <a:pt x="58242" y="32982"/>
                  <a:pt x="57900" y="33211"/>
                  <a:pt x="57386" y="33268"/>
                </a:cubicBezTo>
                <a:cubicBezTo>
                  <a:pt x="57519" y="33173"/>
                  <a:pt x="57519" y="33021"/>
                  <a:pt x="57805" y="32963"/>
                </a:cubicBezTo>
                <a:cubicBezTo>
                  <a:pt x="57710" y="33078"/>
                  <a:pt x="58261" y="33059"/>
                  <a:pt x="58109" y="32792"/>
                </a:cubicBezTo>
                <a:cubicBezTo>
                  <a:pt x="58375" y="32735"/>
                  <a:pt x="58413" y="33001"/>
                  <a:pt x="58775" y="32792"/>
                </a:cubicBezTo>
                <a:cubicBezTo>
                  <a:pt x="58623" y="32621"/>
                  <a:pt x="58908" y="32602"/>
                  <a:pt x="58965" y="32488"/>
                </a:cubicBezTo>
                <a:cubicBezTo>
                  <a:pt x="59155" y="32488"/>
                  <a:pt x="58813" y="32678"/>
                  <a:pt x="59041" y="32697"/>
                </a:cubicBezTo>
                <a:cubicBezTo>
                  <a:pt x="59326" y="32640"/>
                  <a:pt x="59384" y="32507"/>
                  <a:pt x="59441" y="32393"/>
                </a:cubicBezTo>
                <a:cubicBezTo>
                  <a:pt x="59650" y="32374"/>
                  <a:pt x="59669" y="32621"/>
                  <a:pt x="59973" y="32431"/>
                </a:cubicBezTo>
                <a:cubicBezTo>
                  <a:pt x="59726" y="32697"/>
                  <a:pt x="59498" y="32678"/>
                  <a:pt x="59250" y="32678"/>
                </a:cubicBezTo>
                <a:cubicBezTo>
                  <a:pt x="59403" y="33059"/>
                  <a:pt x="60144" y="32507"/>
                  <a:pt x="60506" y="32488"/>
                </a:cubicBezTo>
                <a:cubicBezTo>
                  <a:pt x="60373" y="32355"/>
                  <a:pt x="60354" y="32488"/>
                  <a:pt x="60087" y="32507"/>
                </a:cubicBezTo>
                <a:cubicBezTo>
                  <a:pt x="59954" y="32412"/>
                  <a:pt x="60354" y="32279"/>
                  <a:pt x="60030" y="32355"/>
                </a:cubicBezTo>
                <a:cubicBezTo>
                  <a:pt x="60430" y="32069"/>
                  <a:pt x="61171" y="31917"/>
                  <a:pt x="61666" y="31556"/>
                </a:cubicBezTo>
                <a:cubicBezTo>
                  <a:pt x="61381" y="31613"/>
                  <a:pt x="61191" y="31689"/>
                  <a:pt x="60886" y="31841"/>
                </a:cubicBezTo>
                <a:cubicBezTo>
                  <a:pt x="60772" y="31860"/>
                  <a:pt x="60848" y="31746"/>
                  <a:pt x="60905" y="31708"/>
                </a:cubicBezTo>
                <a:cubicBezTo>
                  <a:pt x="60696" y="31594"/>
                  <a:pt x="60544" y="31879"/>
                  <a:pt x="60487" y="31974"/>
                </a:cubicBezTo>
                <a:cubicBezTo>
                  <a:pt x="60487" y="31765"/>
                  <a:pt x="60392" y="31898"/>
                  <a:pt x="60239" y="31708"/>
                </a:cubicBezTo>
                <a:cubicBezTo>
                  <a:pt x="60011" y="31746"/>
                  <a:pt x="60220" y="31917"/>
                  <a:pt x="60030" y="31955"/>
                </a:cubicBezTo>
                <a:cubicBezTo>
                  <a:pt x="60087" y="32012"/>
                  <a:pt x="60220" y="31936"/>
                  <a:pt x="60316" y="31917"/>
                </a:cubicBezTo>
                <a:cubicBezTo>
                  <a:pt x="60125" y="32108"/>
                  <a:pt x="59935" y="32031"/>
                  <a:pt x="59669" y="32203"/>
                </a:cubicBezTo>
                <a:cubicBezTo>
                  <a:pt x="59916" y="31974"/>
                  <a:pt x="59555" y="32031"/>
                  <a:pt x="59288" y="32146"/>
                </a:cubicBezTo>
                <a:cubicBezTo>
                  <a:pt x="59345" y="32184"/>
                  <a:pt x="59384" y="32222"/>
                  <a:pt x="59403" y="32279"/>
                </a:cubicBezTo>
                <a:cubicBezTo>
                  <a:pt x="59326" y="32050"/>
                  <a:pt x="59079" y="32412"/>
                  <a:pt x="59212" y="32355"/>
                </a:cubicBezTo>
                <a:cubicBezTo>
                  <a:pt x="59060" y="32412"/>
                  <a:pt x="58185" y="32640"/>
                  <a:pt x="58033" y="32583"/>
                </a:cubicBezTo>
                <a:cubicBezTo>
                  <a:pt x="57976" y="32488"/>
                  <a:pt x="57634" y="32811"/>
                  <a:pt x="57824" y="32830"/>
                </a:cubicBezTo>
                <a:cubicBezTo>
                  <a:pt x="57596" y="32754"/>
                  <a:pt x="57596" y="32792"/>
                  <a:pt x="57310" y="32830"/>
                </a:cubicBezTo>
                <a:cubicBezTo>
                  <a:pt x="57348" y="32773"/>
                  <a:pt x="57348" y="32697"/>
                  <a:pt x="57310" y="32602"/>
                </a:cubicBezTo>
                <a:cubicBezTo>
                  <a:pt x="57519" y="32488"/>
                  <a:pt x="57615" y="32602"/>
                  <a:pt x="57710" y="32469"/>
                </a:cubicBezTo>
                <a:cubicBezTo>
                  <a:pt x="57653" y="32412"/>
                  <a:pt x="57577" y="32393"/>
                  <a:pt x="57462" y="32431"/>
                </a:cubicBezTo>
                <a:cubicBezTo>
                  <a:pt x="58604" y="31860"/>
                  <a:pt x="59650" y="31841"/>
                  <a:pt x="60658" y="31404"/>
                </a:cubicBezTo>
                <a:cubicBezTo>
                  <a:pt x="60468" y="31708"/>
                  <a:pt x="60905" y="31366"/>
                  <a:pt x="61076" y="31309"/>
                </a:cubicBezTo>
                <a:cubicBezTo>
                  <a:pt x="61057" y="31195"/>
                  <a:pt x="61000" y="31156"/>
                  <a:pt x="60886" y="31214"/>
                </a:cubicBezTo>
                <a:cubicBezTo>
                  <a:pt x="60829" y="31099"/>
                  <a:pt x="61114" y="31099"/>
                  <a:pt x="61191" y="31042"/>
                </a:cubicBezTo>
                <a:cubicBezTo>
                  <a:pt x="61171" y="31099"/>
                  <a:pt x="61057" y="31137"/>
                  <a:pt x="61114" y="31233"/>
                </a:cubicBezTo>
                <a:cubicBezTo>
                  <a:pt x="61191" y="31252"/>
                  <a:pt x="61286" y="31252"/>
                  <a:pt x="61400" y="31195"/>
                </a:cubicBezTo>
                <a:cubicBezTo>
                  <a:pt x="61133" y="30662"/>
                  <a:pt x="60239" y="31137"/>
                  <a:pt x="59973" y="31347"/>
                </a:cubicBezTo>
                <a:cubicBezTo>
                  <a:pt x="59060" y="31271"/>
                  <a:pt x="58394" y="32069"/>
                  <a:pt x="57462" y="31803"/>
                </a:cubicBezTo>
                <a:cubicBezTo>
                  <a:pt x="57424" y="31898"/>
                  <a:pt x="57253" y="31974"/>
                  <a:pt x="57196" y="32069"/>
                </a:cubicBezTo>
                <a:cubicBezTo>
                  <a:pt x="57139" y="32050"/>
                  <a:pt x="56911" y="31917"/>
                  <a:pt x="56987" y="32146"/>
                </a:cubicBezTo>
                <a:cubicBezTo>
                  <a:pt x="56797" y="32203"/>
                  <a:pt x="56797" y="31955"/>
                  <a:pt x="56587" y="32050"/>
                </a:cubicBezTo>
                <a:cubicBezTo>
                  <a:pt x="56645" y="32069"/>
                  <a:pt x="56683" y="32108"/>
                  <a:pt x="56721" y="32184"/>
                </a:cubicBezTo>
                <a:cubicBezTo>
                  <a:pt x="56378" y="32184"/>
                  <a:pt x="56835" y="31765"/>
                  <a:pt x="56340" y="31955"/>
                </a:cubicBezTo>
                <a:cubicBezTo>
                  <a:pt x="56340" y="32127"/>
                  <a:pt x="56473" y="32050"/>
                  <a:pt x="56492" y="32184"/>
                </a:cubicBezTo>
                <a:cubicBezTo>
                  <a:pt x="55808" y="32507"/>
                  <a:pt x="55313" y="32678"/>
                  <a:pt x="54419" y="32792"/>
                </a:cubicBezTo>
                <a:cubicBezTo>
                  <a:pt x="54267" y="32925"/>
                  <a:pt x="54742" y="32925"/>
                  <a:pt x="54362" y="33097"/>
                </a:cubicBezTo>
                <a:cubicBezTo>
                  <a:pt x="54286" y="33078"/>
                  <a:pt x="54324" y="33001"/>
                  <a:pt x="54210" y="32868"/>
                </a:cubicBezTo>
                <a:cubicBezTo>
                  <a:pt x="54115" y="32982"/>
                  <a:pt x="54134" y="32887"/>
                  <a:pt x="53944" y="32944"/>
                </a:cubicBezTo>
                <a:cubicBezTo>
                  <a:pt x="53963" y="33001"/>
                  <a:pt x="53982" y="33059"/>
                  <a:pt x="54001" y="33097"/>
                </a:cubicBezTo>
                <a:cubicBezTo>
                  <a:pt x="53791" y="33001"/>
                  <a:pt x="53335" y="33230"/>
                  <a:pt x="53069" y="33192"/>
                </a:cubicBezTo>
                <a:cubicBezTo>
                  <a:pt x="53088" y="33458"/>
                  <a:pt x="53544" y="33001"/>
                  <a:pt x="53487" y="33344"/>
                </a:cubicBezTo>
                <a:cubicBezTo>
                  <a:pt x="53354" y="33287"/>
                  <a:pt x="53107" y="33420"/>
                  <a:pt x="53031" y="33268"/>
                </a:cubicBezTo>
                <a:cubicBezTo>
                  <a:pt x="52935" y="33496"/>
                  <a:pt x="52574" y="33420"/>
                  <a:pt x="52555" y="33610"/>
                </a:cubicBezTo>
                <a:cubicBezTo>
                  <a:pt x="52422" y="33629"/>
                  <a:pt x="52365" y="33572"/>
                  <a:pt x="52346" y="33439"/>
                </a:cubicBezTo>
                <a:cubicBezTo>
                  <a:pt x="52346" y="33572"/>
                  <a:pt x="52099" y="33629"/>
                  <a:pt x="52003" y="33743"/>
                </a:cubicBezTo>
                <a:cubicBezTo>
                  <a:pt x="51946" y="33629"/>
                  <a:pt x="52061" y="33610"/>
                  <a:pt x="52175" y="33572"/>
                </a:cubicBezTo>
                <a:cubicBezTo>
                  <a:pt x="51433" y="33610"/>
                  <a:pt x="50748" y="33934"/>
                  <a:pt x="49797" y="34200"/>
                </a:cubicBezTo>
                <a:cubicBezTo>
                  <a:pt x="49588" y="34029"/>
                  <a:pt x="49131" y="34010"/>
                  <a:pt x="48789" y="34257"/>
                </a:cubicBezTo>
                <a:cubicBezTo>
                  <a:pt x="48998" y="34409"/>
                  <a:pt x="49493" y="34105"/>
                  <a:pt x="49645" y="34143"/>
                </a:cubicBezTo>
                <a:cubicBezTo>
                  <a:pt x="49531" y="34276"/>
                  <a:pt x="49245" y="34352"/>
                  <a:pt x="49169" y="34485"/>
                </a:cubicBezTo>
                <a:cubicBezTo>
                  <a:pt x="47286" y="34732"/>
                  <a:pt x="44281" y="35912"/>
                  <a:pt x="42645" y="36140"/>
                </a:cubicBezTo>
                <a:cubicBezTo>
                  <a:pt x="42664" y="36178"/>
                  <a:pt x="42664" y="36216"/>
                  <a:pt x="42683" y="36254"/>
                </a:cubicBezTo>
                <a:cubicBezTo>
                  <a:pt x="42341" y="36064"/>
                  <a:pt x="42037" y="36577"/>
                  <a:pt x="41618" y="36387"/>
                </a:cubicBezTo>
                <a:cubicBezTo>
                  <a:pt x="41371" y="36730"/>
                  <a:pt x="40895" y="36482"/>
                  <a:pt x="40667" y="36825"/>
                </a:cubicBezTo>
                <a:cubicBezTo>
                  <a:pt x="40686" y="36939"/>
                  <a:pt x="40914" y="36768"/>
                  <a:pt x="41009" y="36768"/>
                </a:cubicBezTo>
                <a:cubicBezTo>
                  <a:pt x="40971" y="36958"/>
                  <a:pt x="40648" y="36844"/>
                  <a:pt x="40743" y="37034"/>
                </a:cubicBezTo>
                <a:cubicBezTo>
                  <a:pt x="40477" y="37034"/>
                  <a:pt x="40686" y="36787"/>
                  <a:pt x="40477" y="36711"/>
                </a:cubicBezTo>
                <a:cubicBezTo>
                  <a:pt x="40020" y="37091"/>
                  <a:pt x="39279" y="37072"/>
                  <a:pt x="38803" y="37224"/>
                </a:cubicBezTo>
                <a:cubicBezTo>
                  <a:pt x="39069" y="37357"/>
                  <a:pt x="38632" y="37281"/>
                  <a:pt x="38442" y="37414"/>
                </a:cubicBezTo>
                <a:cubicBezTo>
                  <a:pt x="38366" y="37433"/>
                  <a:pt x="38346" y="37338"/>
                  <a:pt x="38270" y="37357"/>
                </a:cubicBezTo>
                <a:cubicBezTo>
                  <a:pt x="38213" y="37281"/>
                  <a:pt x="38613" y="37148"/>
                  <a:pt x="38556" y="37319"/>
                </a:cubicBezTo>
                <a:cubicBezTo>
                  <a:pt x="38689" y="37015"/>
                  <a:pt x="38118" y="37167"/>
                  <a:pt x="37947" y="37300"/>
                </a:cubicBezTo>
                <a:cubicBezTo>
                  <a:pt x="38518" y="36958"/>
                  <a:pt x="39507" y="36711"/>
                  <a:pt x="40287" y="36615"/>
                </a:cubicBezTo>
                <a:cubicBezTo>
                  <a:pt x="40515" y="36501"/>
                  <a:pt x="41219" y="36140"/>
                  <a:pt x="41390" y="36349"/>
                </a:cubicBezTo>
                <a:cubicBezTo>
                  <a:pt x="41333" y="36197"/>
                  <a:pt x="42512" y="35836"/>
                  <a:pt x="42950" y="35760"/>
                </a:cubicBezTo>
                <a:cubicBezTo>
                  <a:pt x="43292" y="35702"/>
                  <a:pt x="43140" y="35779"/>
                  <a:pt x="43425" y="35645"/>
                </a:cubicBezTo>
                <a:cubicBezTo>
                  <a:pt x="44129" y="35322"/>
                  <a:pt x="44985" y="35398"/>
                  <a:pt x="45841" y="35113"/>
                </a:cubicBezTo>
                <a:cubicBezTo>
                  <a:pt x="46012" y="35037"/>
                  <a:pt x="46145" y="34904"/>
                  <a:pt x="46316" y="34827"/>
                </a:cubicBezTo>
                <a:cubicBezTo>
                  <a:pt x="47096" y="34485"/>
                  <a:pt x="48085" y="34428"/>
                  <a:pt x="48694" y="34010"/>
                </a:cubicBezTo>
                <a:cubicBezTo>
                  <a:pt x="51376" y="33496"/>
                  <a:pt x="54172" y="32469"/>
                  <a:pt x="56911" y="31689"/>
                </a:cubicBezTo>
                <a:cubicBezTo>
                  <a:pt x="57044" y="31955"/>
                  <a:pt x="56683" y="31784"/>
                  <a:pt x="56797" y="31974"/>
                </a:cubicBezTo>
                <a:cubicBezTo>
                  <a:pt x="57082" y="31860"/>
                  <a:pt x="56987" y="32012"/>
                  <a:pt x="57348" y="31898"/>
                </a:cubicBezTo>
                <a:cubicBezTo>
                  <a:pt x="57329" y="31822"/>
                  <a:pt x="57310" y="31746"/>
                  <a:pt x="57272" y="31689"/>
                </a:cubicBezTo>
                <a:cubicBezTo>
                  <a:pt x="57101" y="31746"/>
                  <a:pt x="57177" y="31822"/>
                  <a:pt x="57025" y="31784"/>
                </a:cubicBezTo>
                <a:cubicBezTo>
                  <a:pt x="57577" y="31423"/>
                  <a:pt x="58375" y="31385"/>
                  <a:pt x="58927" y="31118"/>
                </a:cubicBezTo>
                <a:cubicBezTo>
                  <a:pt x="59003" y="31099"/>
                  <a:pt x="59022" y="31195"/>
                  <a:pt x="59041" y="31252"/>
                </a:cubicBezTo>
                <a:cubicBezTo>
                  <a:pt x="59250" y="31118"/>
                  <a:pt x="59345" y="31176"/>
                  <a:pt x="59479" y="30985"/>
                </a:cubicBezTo>
                <a:cubicBezTo>
                  <a:pt x="59612" y="31118"/>
                  <a:pt x="59574" y="31176"/>
                  <a:pt x="59669" y="30928"/>
                </a:cubicBezTo>
                <a:cubicBezTo>
                  <a:pt x="59707" y="31118"/>
                  <a:pt x="59897" y="30966"/>
                  <a:pt x="60144" y="30985"/>
                </a:cubicBezTo>
                <a:cubicBezTo>
                  <a:pt x="60278" y="30814"/>
                  <a:pt x="60239" y="30814"/>
                  <a:pt x="60411" y="30719"/>
                </a:cubicBezTo>
                <a:cubicBezTo>
                  <a:pt x="60525" y="30700"/>
                  <a:pt x="60392" y="30833"/>
                  <a:pt x="60525" y="30795"/>
                </a:cubicBezTo>
                <a:cubicBezTo>
                  <a:pt x="61076" y="30358"/>
                  <a:pt x="61818" y="30415"/>
                  <a:pt x="62617" y="30015"/>
                </a:cubicBezTo>
                <a:cubicBezTo>
                  <a:pt x="62826" y="29996"/>
                  <a:pt x="62598" y="30148"/>
                  <a:pt x="62693" y="30224"/>
                </a:cubicBezTo>
                <a:cubicBezTo>
                  <a:pt x="62864" y="30167"/>
                  <a:pt x="62883" y="30072"/>
                  <a:pt x="62769" y="30034"/>
                </a:cubicBezTo>
                <a:cubicBezTo>
                  <a:pt x="63036" y="29901"/>
                  <a:pt x="63207" y="29939"/>
                  <a:pt x="63302" y="30072"/>
                </a:cubicBezTo>
                <a:cubicBezTo>
                  <a:pt x="63492" y="30015"/>
                  <a:pt x="63682" y="29882"/>
                  <a:pt x="63511" y="29825"/>
                </a:cubicBezTo>
                <a:cubicBezTo>
                  <a:pt x="63777" y="29787"/>
                  <a:pt x="63796" y="29654"/>
                  <a:pt x="64025" y="29597"/>
                </a:cubicBezTo>
                <a:cubicBezTo>
                  <a:pt x="64462" y="29768"/>
                  <a:pt x="64785" y="29521"/>
                  <a:pt x="64976" y="29388"/>
                </a:cubicBezTo>
                <a:cubicBezTo>
                  <a:pt x="65185" y="29426"/>
                  <a:pt x="65375" y="29502"/>
                  <a:pt x="65698" y="29350"/>
                </a:cubicBezTo>
                <a:cubicBezTo>
                  <a:pt x="65603" y="29273"/>
                  <a:pt x="65451" y="29273"/>
                  <a:pt x="65261" y="29330"/>
                </a:cubicBezTo>
                <a:cubicBezTo>
                  <a:pt x="66821" y="28836"/>
                  <a:pt x="67753" y="28551"/>
                  <a:pt x="68894" y="28094"/>
                </a:cubicBezTo>
                <a:cubicBezTo>
                  <a:pt x="67677" y="28360"/>
                  <a:pt x="65946" y="28741"/>
                  <a:pt x="64804" y="29330"/>
                </a:cubicBezTo>
                <a:cubicBezTo>
                  <a:pt x="64519" y="29216"/>
                  <a:pt x="63910" y="29388"/>
                  <a:pt x="63663" y="29654"/>
                </a:cubicBezTo>
                <a:cubicBezTo>
                  <a:pt x="63359" y="29635"/>
                  <a:pt x="62845" y="29711"/>
                  <a:pt x="62598" y="29958"/>
                </a:cubicBezTo>
                <a:cubicBezTo>
                  <a:pt x="62351" y="29939"/>
                  <a:pt x="62123" y="29996"/>
                  <a:pt x="61932" y="30186"/>
                </a:cubicBezTo>
                <a:cubicBezTo>
                  <a:pt x="61780" y="30224"/>
                  <a:pt x="61989" y="30091"/>
                  <a:pt x="61818" y="30053"/>
                </a:cubicBezTo>
                <a:cubicBezTo>
                  <a:pt x="60981" y="30567"/>
                  <a:pt x="59897" y="30434"/>
                  <a:pt x="58623" y="31099"/>
                </a:cubicBezTo>
                <a:cubicBezTo>
                  <a:pt x="58547" y="31042"/>
                  <a:pt x="58394" y="31099"/>
                  <a:pt x="58356" y="30966"/>
                </a:cubicBezTo>
                <a:cubicBezTo>
                  <a:pt x="58375" y="31156"/>
                  <a:pt x="57881" y="31156"/>
                  <a:pt x="57900" y="31347"/>
                </a:cubicBezTo>
                <a:cubicBezTo>
                  <a:pt x="57805" y="31366"/>
                  <a:pt x="57900" y="31271"/>
                  <a:pt x="57843" y="31195"/>
                </a:cubicBezTo>
                <a:cubicBezTo>
                  <a:pt x="57748" y="31328"/>
                  <a:pt x="57767" y="31214"/>
                  <a:pt x="57577" y="31290"/>
                </a:cubicBezTo>
                <a:cubicBezTo>
                  <a:pt x="57824" y="31442"/>
                  <a:pt x="57558" y="31366"/>
                  <a:pt x="57443" y="31499"/>
                </a:cubicBezTo>
                <a:cubicBezTo>
                  <a:pt x="57462" y="31461"/>
                  <a:pt x="57462" y="31404"/>
                  <a:pt x="57539" y="31366"/>
                </a:cubicBezTo>
                <a:cubicBezTo>
                  <a:pt x="56530" y="31499"/>
                  <a:pt x="55751" y="31841"/>
                  <a:pt x="54704" y="32165"/>
                </a:cubicBezTo>
                <a:cubicBezTo>
                  <a:pt x="54742" y="32203"/>
                  <a:pt x="54800" y="32184"/>
                  <a:pt x="54819" y="32241"/>
                </a:cubicBezTo>
                <a:cubicBezTo>
                  <a:pt x="54704" y="32298"/>
                  <a:pt x="54609" y="32203"/>
                  <a:pt x="54609" y="32317"/>
                </a:cubicBezTo>
                <a:cubicBezTo>
                  <a:pt x="54533" y="32336"/>
                  <a:pt x="54533" y="32241"/>
                  <a:pt x="54495" y="32184"/>
                </a:cubicBezTo>
                <a:cubicBezTo>
                  <a:pt x="54286" y="32222"/>
                  <a:pt x="54362" y="32374"/>
                  <a:pt x="54210" y="32450"/>
                </a:cubicBezTo>
                <a:cubicBezTo>
                  <a:pt x="54115" y="32450"/>
                  <a:pt x="54229" y="32374"/>
                  <a:pt x="54172" y="32298"/>
                </a:cubicBezTo>
                <a:cubicBezTo>
                  <a:pt x="53525" y="32564"/>
                  <a:pt x="53221" y="32488"/>
                  <a:pt x="52688" y="32735"/>
                </a:cubicBezTo>
                <a:cubicBezTo>
                  <a:pt x="52726" y="32678"/>
                  <a:pt x="52821" y="32640"/>
                  <a:pt x="52783" y="32545"/>
                </a:cubicBezTo>
                <a:cubicBezTo>
                  <a:pt x="52631" y="32583"/>
                  <a:pt x="52574" y="32659"/>
                  <a:pt x="52631" y="32754"/>
                </a:cubicBezTo>
                <a:cubicBezTo>
                  <a:pt x="52232" y="32944"/>
                  <a:pt x="51338" y="32982"/>
                  <a:pt x="51319" y="33268"/>
                </a:cubicBezTo>
                <a:cubicBezTo>
                  <a:pt x="51128" y="33363"/>
                  <a:pt x="51148" y="33116"/>
                  <a:pt x="50995" y="33154"/>
                </a:cubicBezTo>
                <a:cubicBezTo>
                  <a:pt x="49873" y="33648"/>
                  <a:pt x="49055" y="33686"/>
                  <a:pt x="48104" y="34200"/>
                </a:cubicBezTo>
                <a:cubicBezTo>
                  <a:pt x="47267" y="34105"/>
                  <a:pt x="44338" y="35246"/>
                  <a:pt x="43216" y="35436"/>
                </a:cubicBezTo>
                <a:cubicBezTo>
                  <a:pt x="43216" y="35474"/>
                  <a:pt x="43235" y="35531"/>
                  <a:pt x="43254" y="35588"/>
                </a:cubicBezTo>
                <a:cubicBezTo>
                  <a:pt x="43140" y="35550"/>
                  <a:pt x="43102" y="35417"/>
                  <a:pt x="42969" y="35398"/>
                </a:cubicBezTo>
                <a:cubicBezTo>
                  <a:pt x="42911" y="35607"/>
                  <a:pt x="42645" y="35455"/>
                  <a:pt x="42626" y="35683"/>
                </a:cubicBezTo>
                <a:cubicBezTo>
                  <a:pt x="40420" y="36273"/>
                  <a:pt x="37909" y="36787"/>
                  <a:pt x="35931" y="37643"/>
                </a:cubicBezTo>
                <a:cubicBezTo>
                  <a:pt x="35817" y="37662"/>
                  <a:pt x="35931" y="37566"/>
                  <a:pt x="35874" y="37490"/>
                </a:cubicBezTo>
                <a:cubicBezTo>
                  <a:pt x="34561" y="38004"/>
                  <a:pt x="32165" y="38803"/>
                  <a:pt x="30814" y="38879"/>
                </a:cubicBezTo>
                <a:cubicBezTo>
                  <a:pt x="30833" y="38936"/>
                  <a:pt x="30852" y="38993"/>
                  <a:pt x="30871" y="39031"/>
                </a:cubicBezTo>
                <a:cubicBezTo>
                  <a:pt x="30034" y="39278"/>
                  <a:pt x="30015" y="39183"/>
                  <a:pt x="29312" y="39450"/>
                </a:cubicBezTo>
                <a:cubicBezTo>
                  <a:pt x="29331" y="39392"/>
                  <a:pt x="29445" y="39354"/>
                  <a:pt x="29388" y="39259"/>
                </a:cubicBezTo>
                <a:cubicBezTo>
                  <a:pt x="29235" y="39450"/>
                  <a:pt x="29178" y="39450"/>
                  <a:pt x="28988" y="39564"/>
                </a:cubicBezTo>
                <a:cubicBezTo>
                  <a:pt x="30966" y="39202"/>
                  <a:pt x="33135" y="38613"/>
                  <a:pt x="34790" y="37985"/>
                </a:cubicBezTo>
                <a:cubicBezTo>
                  <a:pt x="35322" y="38099"/>
                  <a:pt x="36882" y="37471"/>
                  <a:pt x="37833" y="37205"/>
                </a:cubicBezTo>
                <a:cubicBezTo>
                  <a:pt x="37700" y="37452"/>
                  <a:pt x="37395" y="37414"/>
                  <a:pt x="37072" y="37528"/>
                </a:cubicBezTo>
                <a:cubicBezTo>
                  <a:pt x="37110" y="37662"/>
                  <a:pt x="37243" y="37662"/>
                  <a:pt x="37148" y="37795"/>
                </a:cubicBezTo>
                <a:cubicBezTo>
                  <a:pt x="36901" y="37928"/>
                  <a:pt x="36768" y="37871"/>
                  <a:pt x="36540" y="37947"/>
                </a:cubicBezTo>
                <a:cubicBezTo>
                  <a:pt x="36597" y="38156"/>
                  <a:pt x="36520" y="38118"/>
                  <a:pt x="36292" y="38270"/>
                </a:cubicBezTo>
                <a:cubicBezTo>
                  <a:pt x="36406" y="38403"/>
                  <a:pt x="36578" y="38175"/>
                  <a:pt x="36844" y="38194"/>
                </a:cubicBezTo>
                <a:cubicBezTo>
                  <a:pt x="36406" y="37985"/>
                  <a:pt x="37300" y="37871"/>
                  <a:pt x="37662" y="37738"/>
                </a:cubicBezTo>
                <a:cubicBezTo>
                  <a:pt x="37414" y="38042"/>
                  <a:pt x="37167" y="37928"/>
                  <a:pt x="36901" y="38118"/>
                </a:cubicBezTo>
                <a:cubicBezTo>
                  <a:pt x="37548" y="38308"/>
                  <a:pt x="38936" y="37395"/>
                  <a:pt x="39716" y="37490"/>
                </a:cubicBezTo>
                <a:cubicBezTo>
                  <a:pt x="42531" y="36596"/>
                  <a:pt x="45346" y="36007"/>
                  <a:pt x="47895" y="35075"/>
                </a:cubicBezTo>
                <a:cubicBezTo>
                  <a:pt x="47857" y="34847"/>
                  <a:pt x="47781" y="35170"/>
                  <a:pt x="47724" y="35018"/>
                </a:cubicBezTo>
                <a:cubicBezTo>
                  <a:pt x="47781" y="34961"/>
                  <a:pt x="48066" y="34789"/>
                  <a:pt x="48256" y="34847"/>
                </a:cubicBezTo>
                <a:cubicBezTo>
                  <a:pt x="48275" y="34961"/>
                  <a:pt x="48066" y="34827"/>
                  <a:pt x="47914" y="34961"/>
                </a:cubicBezTo>
                <a:cubicBezTo>
                  <a:pt x="48009" y="35094"/>
                  <a:pt x="48275" y="34942"/>
                  <a:pt x="48428" y="34961"/>
                </a:cubicBezTo>
                <a:cubicBezTo>
                  <a:pt x="48409" y="34885"/>
                  <a:pt x="48370" y="34808"/>
                  <a:pt x="48447" y="34770"/>
                </a:cubicBezTo>
                <a:cubicBezTo>
                  <a:pt x="48580" y="34751"/>
                  <a:pt x="48542" y="34942"/>
                  <a:pt x="48656" y="34942"/>
                </a:cubicBezTo>
                <a:cubicBezTo>
                  <a:pt x="49474" y="34656"/>
                  <a:pt x="50539" y="34447"/>
                  <a:pt x="51205" y="34219"/>
                </a:cubicBezTo>
                <a:cubicBezTo>
                  <a:pt x="50634" y="34618"/>
                  <a:pt x="50101" y="34561"/>
                  <a:pt x="49569" y="34847"/>
                </a:cubicBezTo>
                <a:cubicBezTo>
                  <a:pt x="49645" y="34942"/>
                  <a:pt x="49797" y="34885"/>
                  <a:pt x="49797" y="35056"/>
                </a:cubicBezTo>
                <a:cubicBezTo>
                  <a:pt x="49892" y="34694"/>
                  <a:pt x="50539" y="34808"/>
                  <a:pt x="50539" y="34637"/>
                </a:cubicBezTo>
                <a:cubicBezTo>
                  <a:pt x="50748" y="34656"/>
                  <a:pt x="50653" y="34942"/>
                  <a:pt x="50596" y="35018"/>
                </a:cubicBezTo>
                <a:cubicBezTo>
                  <a:pt x="50520" y="35037"/>
                  <a:pt x="50539" y="34980"/>
                  <a:pt x="50577" y="34961"/>
                </a:cubicBezTo>
                <a:cubicBezTo>
                  <a:pt x="50006" y="35056"/>
                  <a:pt x="49607" y="35132"/>
                  <a:pt x="49360" y="35265"/>
                </a:cubicBezTo>
                <a:cubicBezTo>
                  <a:pt x="49512" y="35322"/>
                  <a:pt x="49664" y="35379"/>
                  <a:pt x="49835" y="35398"/>
                </a:cubicBezTo>
                <a:cubicBezTo>
                  <a:pt x="49759" y="35531"/>
                  <a:pt x="49417" y="35588"/>
                  <a:pt x="49436" y="35760"/>
                </a:cubicBezTo>
                <a:cubicBezTo>
                  <a:pt x="49493" y="35512"/>
                  <a:pt x="49017" y="35512"/>
                  <a:pt x="48732" y="35836"/>
                </a:cubicBezTo>
                <a:cubicBezTo>
                  <a:pt x="48485" y="35836"/>
                  <a:pt x="47971" y="35950"/>
                  <a:pt x="47400" y="36064"/>
                </a:cubicBezTo>
                <a:cubicBezTo>
                  <a:pt x="47324" y="35855"/>
                  <a:pt x="47572" y="35836"/>
                  <a:pt x="47629" y="35855"/>
                </a:cubicBezTo>
                <a:cubicBezTo>
                  <a:pt x="47781" y="35702"/>
                  <a:pt x="47324" y="35817"/>
                  <a:pt x="47229" y="35779"/>
                </a:cubicBezTo>
                <a:cubicBezTo>
                  <a:pt x="47210" y="35683"/>
                  <a:pt x="47667" y="35683"/>
                  <a:pt x="47572" y="35474"/>
                </a:cubicBezTo>
                <a:cubicBezTo>
                  <a:pt x="47743" y="35588"/>
                  <a:pt x="47819" y="35569"/>
                  <a:pt x="48066" y="35417"/>
                </a:cubicBezTo>
                <a:cubicBezTo>
                  <a:pt x="47990" y="35341"/>
                  <a:pt x="47743" y="35531"/>
                  <a:pt x="47743" y="35303"/>
                </a:cubicBezTo>
                <a:cubicBezTo>
                  <a:pt x="47286" y="35626"/>
                  <a:pt x="46449" y="35569"/>
                  <a:pt x="46031" y="35950"/>
                </a:cubicBezTo>
                <a:cubicBezTo>
                  <a:pt x="45175" y="35969"/>
                  <a:pt x="44338" y="36387"/>
                  <a:pt x="43748" y="36615"/>
                </a:cubicBezTo>
                <a:cubicBezTo>
                  <a:pt x="43672" y="36596"/>
                  <a:pt x="43596" y="36558"/>
                  <a:pt x="43501" y="36539"/>
                </a:cubicBezTo>
                <a:cubicBezTo>
                  <a:pt x="41675" y="37262"/>
                  <a:pt x="39317" y="37643"/>
                  <a:pt x="37491" y="38365"/>
                </a:cubicBezTo>
                <a:cubicBezTo>
                  <a:pt x="37662" y="38441"/>
                  <a:pt x="38289" y="38251"/>
                  <a:pt x="38366" y="38137"/>
                </a:cubicBezTo>
                <a:cubicBezTo>
                  <a:pt x="38480" y="38118"/>
                  <a:pt x="38366" y="38213"/>
                  <a:pt x="38423" y="38289"/>
                </a:cubicBezTo>
                <a:cubicBezTo>
                  <a:pt x="40020" y="37852"/>
                  <a:pt x="41295" y="37566"/>
                  <a:pt x="42417" y="37034"/>
                </a:cubicBezTo>
                <a:cubicBezTo>
                  <a:pt x="42398" y="37091"/>
                  <a:pt x="42284" y="37129"/>
                  <a:pt x="42341" y="37224"/>
                </a:cubicBezTo>
                <a:cubicBezTo>
                  <a:pt x="42398" y="37129"/>
                  <a:pt x="42702" y="37072"/>
                  <a:pt x="42474" y="36996"/>
                </a:cubicBezTo>
                <a:cubicBezTo>
                  <a:pt x="42721" y="37053"/>
                  <a:pt x="42892" y="36806"/>
                  <a:pt x="43254" y="36901"/>
                </a:cubicBezTo>
                <a:cubicBezTo>
                  <a:pt x="43520" y="36825"/>
                  <a:pt x="43273" y="36863"/>
                  <a:pt x="43273" y="36730"/>
                </a:cubicBezTo>
                <a:cubicBezTo>
                  <a:pt x="43463" y="36653"/>
                  <a:pt x="43501" y="36825"/>
                  <a:pt x="43615" y="36844"/>
                </a:cubicBezTo>
                <a:cubicBezTo>
                  <a:pt x="43748" y="36558"/>
                  <a:pt x="44129" y="36787"/>
                  <a:pt x="44110" y="36558"/>
                </a:cubicBezTo>
                <a:cubicBezTo>
                  <a:pt x="44642" y="36673"/>
                  <a:pt x="45194" y="36254"/>
                  <a:pt x="45822" y="36197"/>
                </a:cubicBezTo>
                <a:cubicBezTo>
                  <a:pt x="45574" y="36425"/>
                  <a:pt x="45365" y="36349"/>
                  <a:pt x="45099" y="36444"/>
                </a:cubicBezTo>
                <a:cubicBezTo>
                  <a:pt x="45023" y="36615"/>
                  <a:pt x="45251" y="36673"/>
                  <a:pt x="45004" y="36825"/>
                </a:cubicBezTo>
                <a:cubicBezTo>
                  <a:pt x="45156" y="36749"/>
                  <a:pt x="44680" y="36596"/>
                  <a:pt x="44661" y="36882"/>
                </a:cubicBezTo>
                <a:cubicBezTo>
                  <a:pt x="43920" y="36920"/>
                  <a:pt x="43996" y="37053"/>
                  <a:pt x="43045" y="37338"/>
                </a:cubicBezTo>
                <a:cubicBezTo>
                  <a:pt x="43007" y="37395"/>
                  <a:pt x="43007" y="37471"/>
                  <a:pt x="43045" y="37566"/>
                </a:cubicBezTo>
                <a:cubicBezTo>
                  <a:pt x="42778" y="37262"/>
                  <a:pt x="42341" y="37509"/>
                  <a:pt x="42170" y="37795"/>
                </a:cubicBezTo>
                <a:cubicBezTo>
                  <a:pt x="42056" y="37814"/>
                  <a:pt x="42151" y="37757"/>
                  <a:pt x="42227" y="37738"/>
                </a:cubicBezTo>
                <a:cubicBezTo>
                  <a:pt x="41580" y="37700"/>
                  <a:pt x="40971" y="37928"/>
                  <a:pt x="40458" y="38156"/>
                </a:cubicBezTo>
                <a:cubicBezTo>
                  <a:pt x="41599" y="38232"/>
                  <a:pt x="43064" y="37490"/>
                  <a:pt x="43920" y="37547"/>
                </a:cubicBezTo>
                <a:cubicBezTo>
                  <a:pt x="44072" y="37509"/>
                  <a:pt x="44129" y="37433"/>
                  <a:pt x="44072" y="37319"/>
                </a:cubicBezTo>
                <a:cubicBezTo>
                  <a:pt x="44452" y="37281"/>
                  <a:pt x="44642" y="37300"/>
                  <a:pt x="45042" y="37110"/>
                </a:cubicBezTo>
                <a:cubicBezTo>
                  <a:pt x="45118" y="37129"/>
                  <a:pt x="45061" y="37224"/>
                  <a:pt x="45232" y="37262"/>
                </a:cubicBezTo>
                <a:cubicBezTo>
                  <a:pt x="44966" y="37300"/>
                  <a:pt x="44642" y="37357"/>
                  <a:pt x="44528" y="37566"/>
                </a:cubicBezTo>
                <a:cubicBezTo>
                  <a:pt x="44433" y="37395"/>
                  <a:pt x="43501" y="37985"/>
                  <a:pt x="43311" y="37871"/>
                </a:cubicBezTo>
                <a:cubicBezTo>
                  <a:pt x="43349" y="37966"/>
                  <a:pt x="43444" y="37833"/>
                  <a:pt x="43311" y="38099"/>
                </a:cubicBezTo>
                <a:cubicBezTo>
                  <a:pt x="43159" y="38156"/>
                  <a:pt x="43083" y="38080"/>
                  <a:pt x="42892" y="38194"/>
                </a:cubicBezTo>
                <a:cubicBezTo>
                  <a:pt x="43083" y="38460"/>
                  <a:pt x="43311" y="38270"/>
                  <a:pt x="43615" y="38118"/>
                </a:cubicBezTo>
                <a:cubicBezTo>
                  <a:pt x="43558" y="38042"/>
                  <a:pt x="43406" y="38156"/>
                  <a:pt x="43368" y="38080"/>
                </a:cubicBezTo>
                <a:cubicBezTo>
                  <a:pt x="43368" y="38023"/>
                  <a:pt x="43501" y="38004"/>
                  <a:pt x="43463" y="37928"/>
                </a:cubicBezTo>
                <a:cubicBezTo>
                  <a:pt x="43596" y="38099"/>
                  <a:pt x="43920" y="37871"/>
                  <a:pt x="43672" y="38080"/>
                </a:cubicBezTo>
                <a:cubicBezTo>
                  <a:pt x="43748" y="38137"/>
                  <a:pt x="43844" y="38137"/>
                  <a:pt x="43977" y="38099"/>
                </a:cubicBezTo>
                <a:cubicBezTo>
                  <a:pt x="43901" y="38080"/>
                  <a:pt x="43863" y="38004"/>
                  <a:pt x="43844" y="37909"/>
                </a:cubicBezTo>
                <a:cubicBezTo>
                  <a:pt x="44015" y="37852"/>
                  <a:pt x="43996" y="37966"/>
                  <a:pt x="44091" y="37833"/>
                </a:cubicBezTo>
                <a:cubicBezTo>
                  <a:pt x="44072" y="38099"/>
                  <a:pt x="44338" y="37509"/>
                  <a:pt x="44642" y="37700"/>
                </a:cubicBezTo>
                <a:cubicBezTo>
                  <a:pt x="44776" y="37814"/>
                  <a:pt x="44433" y="37852"/>
                  <a:pt x="44376" y="37966"/>
                </a:cubicBezTo>
                <a:cubicBezTo>
                  <a:pt x="44338" y="38004"/>
                  <a:pt x="44509" y="37985"/>
                  <a:pt x="44509" y="37966"/>
                </a:cubicBezTo>
                <a:cubicBezTo>
                  <a:pt x="44490" y="38080"/>
                  <a:pt x="43863" y="38308"/>
                  <a:pt x="43767" y="38346"/>
                </a:cubicBezTo>
                <a:cubicBezTo>
                  <a:pt x="42417" y="38727"/>
                  <a:pt x="39716" y="39259"/>
                  <a:pt x="38689" y="39697"/>
                </a:cubicBezTo>
                <a:cubicBezTo>
                  <a:pt x="42493" y="38879"/>
                  <a:pt x="45023" y="38194"/>
                  <a:pt x="48047" y="37281"/>
                </a:cubicBezTo>
                <a:cubicBezTo>
                  <a:pt x="49093" y="36958"/>
                  <a:pt x="50539" y="36387"/>
                  <a:pt x="51680" y="36254"/>
                </a:cubicBezTo>
                <a:cubicBezTo>
                  <a:pt x="51813" y="36178"/>
                  <a:pt x="51965" y="36083"/>
                  <a:pt x="51927" y="35931"/>
                </a:cubicBezTo>
                <a:cubicBezTo>
                  <a:pt x="50805" y="36273"/>
                  <a:pt x="49550" y="36768"/>
                  <a:pt x="48770" y="36806"/>
                </a:cubicBezTo>
                <a:cubicBezTo>
                  <a:pt x="48009" y="37167"/>
                  <a:pt x="46316" y="37528"/>
                  <a:pt x="45346" y="37795"/>
                </a:cubicBezTo>
                <a:cubicBezTo>
                  <a:pt x="46792" y="37262"/>
                  <a:pt x="48599" y="36768"/>
                  <a:pt x="49626" y="36501"/>
                </a:cubicBezTo>
                <a:cubicBezTo>
                  <a:pt x="49569" y="36425"/>
                  <a:pt x="49645" y="36387"/>
                  <a:pt x="49721" y="36349"/>
                </a:cubicBezTo>
                <a:cubicBezTo>
                  <a:pt x="49626" y="36273"/>
                  <a:pt x="49436" y="36387"/>
                  <a:pt x="49436" y="36159"/>
                </a:cubicBezTo>
                <a:cubicBezTo>
                  <a:pt x="49150" y="36425"/>
                  <a:pt x="48656" y="36311"/>
                  <a:pt x="48637" y="36673"/>
                </a:cubicBezTo>
                <a:cubicBezTo>
                  <a:pt x="48409" y="36673"/>
                  <a:pt x="47762" y="36730"/>
                  <a:pt x="47591" y="37034"/>
                </a:cubicBezTo>
                <a:cubicBezTo>
                  <a:pt x="47515" y="37053"/>
                  <a:pt x="47496" y="36958"/>
                  <a:pt x="47476" y="36901"/>
                </a:cubicBezTo>
                <a:cubicBezTo>
                  <a:pt x="47457" y="37053"/>
                  <a:pt x="47077" y="36882"/>
                  <a:pt x="47172" y="37110"/>
                </a:cubicBezTo>
                <a:cubicBezTo>
                  <a:pt x="46849" y="37034"/>
                  <a:pt x="46849" y="37224"/>
                  <a:pt x="46487" y="37243"/>
                </a:cubicBezTo>
                <a:cubicBezTo>
                  <a:pt x="46411" y="37110"/>
                  <a:pt x="46716" y="37110"/>
                  <a:pt x="46602" y="36958"/>
                </a:cubicBezTo>
                <a:cubicBezTo>
                  <a:pt x="46792" y="37262"/>
                  <a:pt x="46906" y="36787"/>
                  <a:pt x="47172" y="36882"/>
                </a:cubicBezTo>
                <a:cubicBezTo>
                  <a:pt x="47343" y="36596"/>
                  <a:pt x="46678" y="36920"/>
                  <a:pt x="46506" y="36882"/>
                </a:cubicBezTo>
                <a:cubicBezTo>
                  <a:pt x="46487" y="36768"/>
                  <a:pt x="46906" y="36787"/>
                  <a:pt x="46697" y="36596"/>
                </a:cubicBezTo>
                <a:cubicBezTo>
                  <a:pt x="47077" y="36653"/>
                  <a:pt x="47572" y="36273"/>
                  <a:pt x="47800" y="36387"/>
                </a:cubicBezTo>
                <a:cubicBezTo>
                  <a:pt x="47990" y="36045"/>
                  <a:pt x="48656" y="35855"/>
                  <a:pt x="48808" y="36273"/>
                </a:cubicBezTo>
                <a:cubicBezTo>
                  <a:pt x="48789" y="36140"/>
                  <a:pt x="49150" y="36064"/>
                  <a:pt x="48922" y="35988"/>
                </a:cubicBezTo>
                <a:cubicBezTo>
                  <a:pt x="49150" y="35893"/>
                  <a:pt x="49112" y="36178"/>
                  <a:pt x="49226" y="36235"/>
                </a:cubicBezTo>
                <a:cubicBezTo>
                  <a:pt x="49436" y="36121"/>
                  <a:pt x="49226" y="36121"/>
                  <a:pt x="49207" y="35950"/>
                </a:cubicBezTo>
                <a:cubicBezTo>
                  <a:pt x="49341" y="35912"/>
                  <a:pt x="49341" y="36064"/>
                  <a:pt x="49512" y="35969"/>
                </a:cubicBezTo>
                <a:cubicBezTo>
                  <a:pt x="49607" y="36121"/>
                  <a:pt x="49436" y="36216"/>
                  <a:pt x="49626" y="36273"/>
                </a:cubicBezTo>
                <a:cubicBezTo>
                  <a:pt x="49702" y="36045"/>
                  <a:pt x="49683" y="36292"/>
                  <a:pt x="49949" y="36159"/>
                </a:cubicBezTo>
                <a:cubicBezTo>
                  <a:pt x="50006" y="36254"/>
                  <a:pt x="49987" y="36330"/>
                  <a:pt x="49873" y="36368"/>
                </a:cubicBezTo>
                <a:cubicBezTo>
                  <a:pt x="50539" y="36159"/>
                  <a:pt x="50767" y="36197"/>
                  <a:pt x="51680" y="35855"/>
                </a:cubicBezTo>
                <a:cubicBezTo>
                  <a:pt x="51452" y="35702"/>
                  <a:pt x="50919" y="35912"/>
                  <a:pt x="50653" y="36045"/>
                </a:cubicBezTo>
                <a:cubicBezTo>
                  <a:pt x="50862" y="35664"/>
                  <a:pt x="51433" y="35912"/>
                  <a:pt x="51566" y="35493"/>
                </a:cubicBezTo>
                <a:cubicBezTo>
                  <a:pt x="51338" y="35417"/>
                  <a:pt x="51528" y="35626"/>
                  <a:pt x="51262" y="35664"/>
                </a:cubicBezTo>
                <a:cubicBezTo>
                  <a:pt x="51262" y="35550"/>
                  <a:pt x="51433" y="35550"/>
                  <a:pt x="51262" y="35474"/>
                </a:cubicBezTo>
                <a:cubicBezTo>
                  <a:pt x="51262" y="35379"/>
                  <a:pt x="51490" y="35455"/>
                  <a:pt x="51490" y="35284"/>
                </a:cubicBezTo>
                <a:cubicBezTo>
                  <a:pt x="51908" y="35379"/>
                  <a:pt x="52232" y="34942"/>
                  <a:pt x="52536" y="35094"/>
                </a:cubicBezTo>
                <a:cubicBezTo>
                  <a:pt x="52612" y="35056"/>
                  <a:pt x="52650" y="34980"/>
                  <a:pt x="52612" y="34904"/>
                </a:cubicBezTo>
                <a:cubicBezTo>
                  <a:pt x="52707" y="34904"/>
                  <a:pt x="52783" y="34923"/>
                  <a:pt x="52802" y="35018"/>
                </a:cubicBezTo>
                <a:cubicBezTo>
                  <a:pt x="52859" y="34980"/>
                  <a:pt x="52802" y="34885"/>
                  <a:pt x="52897" y="34866"/>
                </a:cubicBezTo>
                <a:cubicBezTo>
                  <a:pt x="53050" y="34827"/>
                  <a:pt x="52840" y="35037"/>
                  <a:pt x="53088" y="34961"/>
                </a:cubicBezTo>
                <a:cubicBezTo>
                  <a:pt x="53373" y="34885"/>
                  <a:pt x="53050" y="34885"/>
                  <a:pt x="53031" y="34808"/>
                </a:cubicBezTo>
                <a:cubicBezTo>
                  <a:pt x="53601" y="34656"/>
                  <a:pt x="53620" y="34713"/>
                  <a:pt x="54229" y="34466"/>
                </a:cubicBezTo>
                <a:cubicBezTo>
                  <a:pt x="54343" y="34675"/>
                  <a:pt x="54172" y="34789"/>
                  <a:pt x="53867" y="34866"/>
                </a:cubicBezTo>
                <a:cubicBezTo>
                  <a:pt x="53848" y="34808"/>
                  <a:pt x="53963" y="34789"/>
                  <a:pt x="54039" y="34751"/>
                </a:cubicBezTo>
                <a:cubicBezTo>
                  <a:pt x="54020" y="34637"/>
                  <a:pt x="53791" y="34808"/>
                  <a:pt x="53696" y="34808"/>
                </a:cubicBezTo>
                <a:cubicBezTo>
                  <a:pt x="53791" y="35094"/>
                  <a:pt x="54191" y="34751"/>
                  <a:pt x="54248" y="34923"/>
                </a:cubicBezTo>
                <a:cubicBezTo>
                  <a:pt x="54590" y="34732"/>
                  <a:pt x="54914" y="34599"/>
                  <a:pt x="55313" y="34542"/>
                </a:cubicBezTo>
                <a:cubicBezTo>
                  <a:pt x="54952" y="34770"/>
                  <a:pt x="54647" y="34789"/>
                  <a:pt x="54058" y="35037"/>
                </a:cubicBezTo>
                <a:cubicBezTo>
                  <a:pt x="54134" y="35265"/>
                  <a:pt x="54248" y="34942"/>
                  <a:pt x="54362" y="35037"/>
                </a:cubicBezTo>
                <a:cubicBezTo>
                  <a:pt x="54248" y="35341"/>
                  <a:pt x="54020" y="35113"/>
                  <a:pt x="54115" y="35360"/>
                </a:cubicBezTo>
                <a:cubicBezTo>
                  <a:pt x="53887" y="35360"/>
                  <a:pt x="54134" y="35132"/>
                  <a:pt x="53982" y="34999"/>
                </a:cubicBezTo>
                <a:cubicBezTo>
                  <a:pt x="53925" y="35132"/>
                  <a:pt x="53639" y="35037"/>
                  <a:pt x="53544" y="35208"/>
                </a:cubicBezTo>
                <a:cubicBezTo>
                  <a:pt x="53601" y="35246"/>
                  <a:pt x="53715" y="35208"/>
                  <a:pt x="53715" y="35322"/>
                </a:cubicBezTo>
                <a:cubicBezTo>
                  <a:pt x="53791" y="35284"/>
                  <a:pt x="53734" y="35208"/>
                  <a:pt x="53829" y="35170"/>
                </a:cubicBezTo>
                <a:cubicBezTo>
                  <a:pt x="53944" y="35189"/>
                  <a:pt x="53829" y="35265"/>
                  <a:pt x="53963" y="35360"/>
                </a:cubicBezTo>
                <a:cubicBezTo>
                  <a:pt x="53658" y="35531"/>
                  <a:pt x="53639" y="35246"/>
                  <a:pt x="53563" y="35493"/>
                </a:cubicBezTo>
                <a:cubicBezTo>
                  <a:pt x="53259" y="35512"/>
                  <a:pt x="53544" y="35151"/>
                  <a:pt x="53183" y="35284"/>
                </a:cubicBezTo>
                <a:cubicBezTo>
                  <a:pt x="53335" y="35322"/>
                  <a:pt x="53164" y="35455"/>
                  <a:pt x="53335" y="35512"/>
                </a:cubicBezTo>
                <a:cubicBezTo>
                  <a:pt x="53145" y="35569"/>
                  <a:pt x="52954" y="35645"/>
                  <a:pt x="52707" y="35798"/>
                </a:cubicBezTo>
                <a:cubicBezTo>
                  <a:pt x="52555" y="35740"/>
                  <a:pt x="52707" y="35607"/>
                  <a:pt x="52574" y="35436"/>
                </a:cubicBezTo>
                <a:cubicBezTo>
                  <a:pt x="52327" y="35588"/>
                  <a:pt x="52289" y="35550"/>
                  <a:pt x="51984" y="35645"/>
                </a:cubicBezTo>
                <a:cubicBezTo>
                  <a:pt x="51889" y="35493"/>
                  <a:pt x="51984" y="35436"/>
                  <a:pt x="51946" y="35303"/>
                </a:cubicBezTo>
                <a:cubicBezTo>
                  <a:pt x="51813" y="35360"/>
                  <a:pt x="51680" y="35398"/>
                  <a:pt x="51547" y="35436"/>
                </a:cubicBezTo>
                <a:cubicBezTo>
                  <a:pt x="51604" y="35474"/>
                  <a:pt x="51661" y="35531"/>
                  <a:pt x="51680" y="35626"/>
                </a:cubicBezTo>
                <a:cubicBezTo>
                  <a:pt x="51718" y="35588"/>
                  <a:pt x="51775" y="35531"/>
                  <a:pt x="51870" y="35512"/>
                </a:cubicBezTo>
                <a:cubicBezTo>
                  <a:pt x="52003" y="35683"/>
                  <a:pt x="51718" y="35721"/>
                  <a:pt x="51851" y="35912"/>
                </a:cubicBezTo>
                <a:cubicBezTo>
                  <a:pt x="52080" y="35721"/>
                  <a:pt x="52270" y="35798"/>
                  <a:pt x="52479" y="35588"/>
                </a:cubicBezTo>
                <a:cubicBezTo>
                  <a:pt x="52631" y="35550"/>
                  <a:pt x="52441" y="35740"/>
                  <a:pt x="52479" y="35817"/>
                </a:cubicBezTo>
                <a:cubicBezTo>
                  <a:pt x="52403" y="35683"/>
                  <a:pt x="51965" y="35874"/>
                  <a:pt x="52061" y="36064"/>
                </a:cubicBezTo>
                <a:cubicBezTo>
                  <a:pt x="52993" y="35798"/>
                  <a:pt x="53297" y="35645"/>
                  <a:pt x="54343" y="35398"/>
                </a:cubicBezTo>
                <a:cubicBezTo>
                  <a:pt x="54324" y="35322"/>
                  <a:pt x="54229" y="35227"/>
                  <a:pt x="54324" y="35170"/>
                </a:cubicBezTo>
                <a:cubicBezTo>
                  <a:pt x="54476" y="35227"/>
                  <a:pt x="54362" y="35379"/>
                  <a:pt x="54571" y="35436"/>
                </a:cubicBezTo>
                <a:cubicBezTo>
                  <a:pt x="55161" y="35094"/>
                  <a:pt x="56169" y="34904"/>
                  <a:pt x="56835" y="34713"/>
                </a:cubicBezTo>
                <a:close/>
                <a:moveTo>
                  <a:pt x="44072" y="36806"/>
                </a:moveTo>
                <a:cubicBezTo>
                  <a:pt x="44281" y="36863"/>
                  <a:pt x="44623" y="36730"/>
                  <a:pt x="44966" y="36615"/>
                </a:cubicBezTo>
                <a:cubicBezTo>
                  <a:pt x="44661" y="36482"/>
                  <a:pt x="44395" y="36692"/>
                  <a:pt x="44072" y="36806"/>
                </a:cubicBezTo>
                <a:close/>
                <a:moveTo>
                  <a:pt x="60962" y="33591"/>
                </a:moveTo>
                <a:cubicBezTo>
                  <a:pt x="60753" y="33477"/>
                  <a:pt x="60639" y="33705"/>
                  <a:pt x="60449" y="33591"/>
                </a:cubicBezTo>
                <a:cubicBezTo>
                  <a:pt x="60278" y="33819"/>
                  <a:pt x="60753" y="33686"/>
                  <a:pt x="60962" y="33591"/>
                </a:cubicBezTo>
                <a:close/>
                <a:moveTo>
                  <a:pt x="72679" y="29445"/>
                </a:moveTo>
                <a:cubicBezTo>
                  <a:pt x="72717" y="29483"/>
                  <a:pt x="72831" y="29426"/>
                  <a:pt x="72850" y="29502"/>
                </a:cubicBezTo>
                <a:cubicBezTo>
                  <a:pt x="73021" y="29350"/>
                  <a:pt x="72869" y="29369"/>
                  <a:pt x="72869" y="29140"/>
                </a:cubicBezTo>
                <a:cubicBezTo>
                  <a:pt x="72546" y="29254"/>
                  <a:pt x="72926" y="29330"/>
                  <a:pt x="72679" y="29445"/>
                </a:cubicBezTo>
                <a:close/>
                <a:moveTo>
                  <a:pt x="76921" y="28037"/>
                </a:moveTo>
                <a:cubicBezTo>
                  <a:pt x="76826" y="28056"/>
                  <a:pt x="76940" y="27961"/>
                  <a:pt x="76883" y="27885"/>
                </a:cubicBezTo>
                <a:cubicBezTo>
                  <a:pt x="76826" y="27923"/>
                  <a:pt x="76788" y="27980"/>
                  <a:pt x="76692" y="27999"/>
                </a:cubicBezTo>
                <a:cubicBezTo>
                  <a:pt x="76750" y="28037"/>
                  <a:pt x="76788" y="28056"/>
                  <a:pt x="76807" y="28132"/>
                </a:cubicBezTo>
                <a:cubicBezTo>
                  <a:pt x="76978" y="28094"/>
                  <a:pt x="77073" y="28037"/>
                  <a:pt x="77130" y="27961"/>
                </a:cubicBezTo>
                <a:cubicBezTo>
                  <a:pt x="77092" y="27904"/>
                  <a:pt x="76902" y="27961"/>
                  <a:pt x="76921" y="28037"/>
                </a:cubicBezTo>
                <a:close/>
                <a:moveTo>
                  <a:pt x="77187" y="27942"/>
                </a:moveTo>
                <a:cubicBezTo>
                  <a:pt x="77225" y="28075"/>
                  <a:pt x="77434" y="27885"/>
                  <a:pt x="77548" y="27885"/>
                </a:cubicBezTo>
                <a:cubicBezTo>
                  <a:pt x="77567" y="27695"/>
                  <a:pt x="77320" y="27923"/>
                  <a:pt x="77339" y="27733"/>
                </a:cubicBezTo>
                <a:cubicBezTo>
                  <a:pt x="77187" y="27771"/>
                  <a:pt x="77320" y="27904"/>
                  <a:pt x="77187" y="27942"/>
                </a:cubicBezTo>
                <a:close/>
                <a:moveTo>
                  <a:pt x="78937" y="27238"/>
                </a:moveTo>
                <a:cubicBezTo>
                  <a:pt x="78861" y="27428"/>
                  <a:pt x="78576" y="27276"/>
                  <a:pt x="78385" y="27371"/>
                </a:cubicBezTo>
                <a:cubicBezTo>
                  <a:pt x="78423" y="27428"/>
                  <a:pt x="78404" y="27466"/>
                  <a:pt x="78366" y="27485"/>
                </a:cubicBezTo>
                <a:cubicBezTo>
                  <a:pt x="78442" y="27562"/>
                  <a:pt x="78518" y="27466"/>
                  <a:pt x="78480" y="27390"/>
                </a:cubicBezTo>
                <a:cubicBezTo>
                  <a:pt x="78633" y="27543"/>
                  <a:pt x="78766" y="27466"/>
                  <a:pt x="79032" y="27314"/>
                </a:cubicBezTo>
                <a:cubicBezTo>
                  <a:pt x="79032" y="27219"/>
                  <a:pt x="78956" y="27257"/>
                  <a:pt x="78918" y="27181"/>
                </a:cubicBezTo>
                <a:cubicBezTo>
                  <a:pt x="78842" y="27219"/>
                  <a:pt x="78899" y="27257"/>
                  <a:pt x="78937" y="27238"/>
                </a:cubicBezTo>
                <a:close/>
                <a:moveTo>
                  <a:pt x="33287" y="43044"/>
                </a:moveTo>
                <a:cubicBezTo>
                  <a:pt x="33344" y="43025"/>
                  <a:pt x="33344" y="43006"/>
                  <a:pt x="33344" y="42968"/>
                </a:cubicBezTo>
                <a:cubicBezTo>
                  <a:pt x="33363" y="42797"/>
                  <a:pt x="33686" y="42854"/>
                  <a:pt x="33801" y="42816"/>
                </a:cubicBezTo>
                <a:cubicBezTo>
                  <a:pt x="33686" y="42626"/>
                  <a:pt x="33116" y="42835"/>
                  <a:pt x="33021" y="42911"/>
                </a:cubicBezTo>
                <a:cubicBezTo>
                  <a:pt x="33078" y="42987"/>
                  <a:pt x="33287" y="42854"/>
                  <a:pt x="33287" y="43044"/>
                </a:cubicBezTo>
                <a:close/>
                <a:moveTo>
                  <a:pt x="68418" y="30738"/>
                </a:moveTo>
                <a:cubicBezTo>
                  <a:pt x="68628" y="30719"/>
                  <a:pt x="68285" y="30871"/>
                  <a:pt x="68418" y="30966"/>
                </a:cubicBezTo>
                <a:cubicBezTo>
                  <a:pt x="68628" y="30909"/>
                  <a:pt x="68590" y="30757"/>
                  <a:pt x="68590" y="30624"/>
                </a:cubicBezTo>
                <a:cubicBezTo>
                  <a:pt x="68380" y="30738"/>
                  <a:pt x="68266" y="30700"/>
                  <a:pt x="68247" y="30510"/>
                </a:cubicBezTo>
                <a:cubicBezTo>
                  <a:pt x="68171" y="30643"/>
                  <a:pt x="68000" y="30757"/>
                  <a:pt x="68114" y="30966"/>
                </a:cubicBezTo>
                <a:cubicBezTo>
                  <a:pt x="67848" y="30966"/>
                  <a:pt x="68076" y="30662"/>
                  <a:pt x="67658" y="30890"/>
                </a:cubicBezTo>
                <a:cubicBezTo>
                  <a:pt x="67677" y="31042"/>
                  <a:pt x="67848" y="31004"/>
                  <a:pt x="67886" y="31156"/>
                </a:cubicBezTo>
                <a:cubicBezTo>
                  <a:pt x="67924" y="31099"/>
                  <a:pt x="68019" y="30871"/>
                  <a:pt x="68076" y="31080"/>
                </a:cubicBezTo>
                <a:cubicBezTo>
                  <a:pt x="68228" y="30985"/>
                  <a:pt x="68361" y="30871"/>
                  <a:pt x="68418" y="30738"/>
                </a:cubicBezTo>
                <a:close/>
                <a:moveTo>
                  <a:pt x="71234" y="29939"/>
                </a:moveTo>
                <a:cubicBezTo>
                  <a:pt x="71405" y="30072"/>
                  <a:pt x="71367" y="29749"/>
                  <a:pt x="71614" y="29749"/>
                </a:cubicBezTo>
                <a:lnTo>
                  <a:pt x="71538" y="29540"/>
                </a:lnTo>
                <a:cubicBezTo>
                  <a:pt x="71424" y="29616"/>
                  <a:pt x="71481" y="29730"/>
                  <a:pt x="71253" y="29768"/>
                </a:cubicBezTo>
                <a:cubicBezTo>
                  <a:pt x="71119" y="29635"/>
                  <a:pt x="71443" y="29654"/>
                  <a:pt x="71310" y="29521"/>
                </a:cubicBezTo>
                <a:cubicBezTo>
                  <a:pt x="70986" y="29559"/>
                  <a:pt x="71157" y="29768"/>
                  <a:pt x="70986" y="29863"/>
                </a:cubicBezTo>
                <a:cubicBezTo>
                  <a:pt x="71043" y="30034"/>
                  <a:pt x="71386" y="29825"/>
                  <a:pt x="71234" y="29939"/>
                </a:cubicBezTo>
                <a:close/>
                <a:moveTo>
                  <a:pt x="71975" y="29749"/>
                </a:moveTo>
                <a:cubicBezTo>
                  <a:pt x="72147" y="29521"/>
                  <a:pt x="72185" y="29711"/>
                  <a:pt x="72356" y="29559"/>
                </a:cubicBezTo>
                <a:cubicBezTo>
                  <a:pt x="72356" y="29369"/>
                  <a:pt x="72070" y="29578"/>
                  <a:pt x="72070" y="29369"/>
                </a:cubicBezTo>
                <a:cubicBezTo>
                  <a:pt x="71975" y="29521"/>
                  <a:pt x="71937" y="29616"/>
                  <a:pt x="71709" y="29616"/>
                </a:cubicBezTo>
                <a:cubicBezTo>
                  <a:pt x="71766" y="29711"/>
                  <a:pt x="71899" y="29692"/>
                  <a:pt x="71975" y="29749"/>
                </a:cubicBezTo>
                <a:close/>
                <a:moveTo>
                  <a:pt x="31879" y="43254"/>
                </a:moveTo>
                <a:cubicBezTo>
                  <a:pt x="32317" y="43197"/>
                  <a:pt x="32564" y="43292"/>
                  <a:pt x="32926" y="43063"/>
                </a:cubicBezTo>
                <a:cubicBezTo>
                  <a:pt x="32526" y="43121"/>
                  <a:pt x="32070" y="43063"/>
                  <a:pt x="31879" y="43254"/>
                </a:cubicBezTo>
                <a:close/>
                <a:moveTo>
                  <a:pt x="62959" y="32735"/>
                </a:moveTo>
                <a:cubicBezTo>
                  <a:pt x="63150" y="32868"/>
                  <a:pt x="63112" y="32564"/>
                  <a:pt x="63283" y="32564"/>
                </a:cubicBezTo>
                <a:cubicBezTo>
                  <a:pt x="63245" y="32450"/>
                  <a:pt x="63036" y="32621"/>
                  <a:pt x="62921" y="32621"/>
                </a:cubicBezTo>
                <a:cubicBezTo>
                  <a:pt x="62978" y="32659"/>
                  <a:pt x="63036" y="32697"/>
                  <a:pt x="62959" y="32735"/>
                </a:cubicBezTo>
                <a:close/>
                <a:moveTo>
                  <a:pt x="63777" y="32507"/>
                </a:moveTo>
                <a:cubicBezTo>
                  <a:pt x="64044" y="32450"/>
                  <a:pt x="63682" y="32374"/>
                  <a:pt x="63739" y="32184"/>
                </a:cubicBezTo>
                <a:cubicBezTo>
                  <a:pt x="63644" y="32203"/>
                  <a:pt x="63549" y="32241"/>
                  <a:pt x="63473" y="32260"/>
                </a:cubicBezTo>
                <a:cubicBezTo>
                  <a:pt x="63492" y="32469"/>
                  <a:pt x="63720" y="32355"/>
                  <a:pt x="63777" y="32507"/>
                </a:cubicBezTo>
                <a:close/>
                <a:moveTo>
                  <a:pt x="72831" y="28988"/>
                </a:moveTo>
                <a:cubicBezTo>
                  <a:pt x="72698" y="28988"/>
                  <a:pt x="73098" y="29140"/>
                  <a:pt x="73079" y="29311"/>
                </a:cubicBezTo>
                <a:cubicBezTo>
                  <a:pt x="73212" y="29178"/>
                  <a:pt x="73117" y="28988"/>
                  <a:pt x="73231" y="28855"/>
                </a:cubicBezTo>
                <a:cubicBezTo>
                  <a:pt x="73782" y="28817"/>
                  <a:pt x="72926" y="28836"/>
                  <a:pt x="72831" y="28988"/>
                </a:cubicBezTo>
                <a:close/>
                <a:moveTo>
                  <a:pt x="66764" y="31309"/>
                </a:moveTo>
                <a:cubicBezTo>
                  <a:pt x="66954" y="31499"/>
                  <a:pt x="66916" y="31214"/>
                  <a:pt x="67163" y="31176"/>
                </a:cubicBezTo>
                <a:cubicBezTo>
                  <a:pt x="67030" y="31137"/>
                  <a:pt x="66992" y="30947"/>
                  <a:pt x="66745" y="31080"/>
                </a:cubicBezTo>
                <a:cubicBezTo>
                  <a:pt x="66821" y="31290"/>
                  <a:pt x="66840" y="31023"/>
                  <a:pt x="66992" y="31118"/>
                </a:cubicBezTo>
                <a:cubicBezTo>
                  <a:pt x="66992" y="31214"/>
                  <a:pt x="66916" y="31271"/>
                  <a:pt x="66764" y="31309"/>
                </a:cubicBezTo>
                <a:close/>
                <a:moveTo>
                  <a:pt x="69484" y="30434"/>
                </a:moveTo>
                <a:cubicBezTo>
                  <a:pt x="69465" y="30205"/>
                  <a:pt x="69103" y="30339"/>
                  <a:pt x="69217" y="30510"/>
                </a:cubicBezTo>
                <a:cubicBezTo>
                  <a:pt x="69369" y="30567"/>
                  <a:pt x="69293" y="30491"/>
                  <a:pt x="69484" y="30434"/>
                </a:cubicBezTo>
                <a:close/>
                <a:moveTo>
                  <a:pt x="70321" y="30072"/>
                </a:moveTo>
                <a:cubicBezTo>
                  <a:pt x="70206" y="30091"/>
                  <a:pt x="70206" y="29939"/>
                  <a:pt x="70016" y="30072"/>
                </a:cubicBezTo>
                <a:cubicBezTo>
                  <a:pt x="70054" y="30167"/>
                  <a:pt x="70149" y="30148"/>
                  <a:pt x="70168" y="30243"/>
                </a:cubicBezTo>
                <a:cubicBezTo>
                  <a:pt x="70359" y="30224"/>
                  <a:pt x="70263" y="30110"/>
                  <a:pt x="70397" y="30053"/>
                </a:cubicBezTo>
                <a:cubicBezTo>
                  <a:pt x="70359" y="29996"/>
                  <a:pt x="70321" y="30053"/>
                  <a:pt x="70321" y="30072"/>
                </a:cubicBezTo>
                <a:close/>
                <a:moveTo>
                  <a:pt x="66573" y="31423"/>
                </a:moveTo>
                <a:cubicBezTo>
                  <a:pt x="66535" y="31404"/>
                  <a:pt x="66478" y="31366"/>
                  <a:pt x="66459" y="31290"/>
                </a:cubicBezTo>
                <a:cubicBezTo>
                  <a:pt x="66345" y="31366"/>
                  <a:pt x="66041" y="31366"/>
                  <a:pt x="66174" y="31518"/>
                </a:cubicBezTo>
                <a:cubicBezTo>
                  <a:pt x="66345" y="31499"/>
                  <a:pt x="66307" y="31480"/>
                  <a:pt x="66573" y="31423"/>
                </a:cubicBezTo>
                <a:close/>
                <a:moveTo>
                  <a:pt x="62180" y="32830"/>
                </a:moveTo>
                <a:cubicBezTo>
                  <a:pt x="62237" y="32811"/>
                  <a:pt x="62237" y="32773"/>
                  <a:pt x="62237" y="32754"/>
                </a:cubicBezTo>
                <a:cubicBezTo>
                  <a:pt x="62598" y="32469"/>
                  <a:pt x="62617" y="32678"/>
                  <a:pt x="63036" y="32526"/>
                </a:cubicBezTo>
                <a:cubicBezTo>
                  <a:pt x="62788" y="32431"/>
                  <a:pt x="62579" y="32488"/>
                  <a:pt x="62123" y="32621"/>
                </a:cubicBezTo>
                <a:cubicBezTo>
                  <a:pt x="62256" y="32678"/>
                  <a:pt x="62123" y="32678"/>
                  <a:pt x="62180" y="32830"/>
                </a:cubicBezTo>
                <a:close/>
                <a:moveTo>
                  <a:pt x="61381" y="32640"/>
                </a:moveTo>
                <a:cubicBezTo>
                  <a:pt x="61419" y="32697"/>
                  <a:pt x="61457" y="32640"/>
                  <a:pt x="61457" y="32621"/>
                </a:cubicBezTo>
                <a:cubicBezTo>
                  <a:pt x="61590" y="32564"/>
                  <a:pt x="61552" y="32830"/>
                  <a:pt x="61628" y="32906"/>
                </a:cubicBezTo>
                <a:cubicBezTo>
                  <a:pt x="61799" y="32887"/>
                  <a:pt x="62084" y="32868"/>
                  <a:pt x="61989" y="32659"/>
                </a:cubicBezTo>
                <a:cubicBezTo>
                  <a:pt x="61875" y="32697"/>
                  <a:pt x="61761" y="32735"/>
                  <a:pt x="61647" y="32773"/>
                </a:cubicBezTo>
                <a:cubicBezTo>
                  <a:pt x="61685" y="32621"/>
                  <a:pt x="61571" y="32621"/>
                  <a:pt x="61647" y="32545"/>
                </a:cubicBezTo>
                <a:cubicBezTo>
                  <a:pt x="61609" y="32488"/>
                  <a:pt x="61438" y="32602"/>
                  <a:pt x="61419" y="32507"/>
                </a:cubicBezTo>
                <a:cubicBezTo>
                  <a:pt x="61324" y="32564"/>
                  <a:pt x="61495" y="32583"/>
                  <a:pt x="61381" y="32640"/>
                </a:cubicBezTo>
                <a:close/>
                <a:moveTo>
                  <a:pt x="66497" y="30985"/>
                </a:moveTo>
                <a:cubicBezTo>
                  <a:pt x="66421" y="30890"/>
                  <a:pt x="66345" y="30833"/>
                  <a:pt x="66136" y="30776"/>
                </a:cubicBezTo>
                <a:cubicBezTo>
                  <a:pt x="66174" y="30681"/>
                  <a:pt x="66250" y="30757"/>
                  <a:pt x="66288" y="30605"/>
                </a:cubicBezTo>
                <a:cubicBezTo>
                  <a:pt x="66117" y="30567"/>
                  <a:pt x="65736" y="30738"/>
                  <a:pt x="66003" y="30814"/>
                </a:cubicBezTo>
                <a:cubicBezTo>
                  <a:pt x="65832" y="30890"/>
                  <a:pt x="65889" y="30643"/>
                  <a:pt x="65679" y="30757"/>
                </a:cubicBezTo>
                <a:cubicBezTo>
                  <a:pt x="65794" y="30909"/>
                  <a:pt x="65679" y="30966"/>
                  <a:pt x="65717" y="31080"/>
                </a:cubicBezTo>
                <a:cubicBezTo>
                  <a:pt x="65622" y="31118"/>
                  <a:pt x="65527" y="31137"/>
                  <a:pt x="65546" y="31214"/>
                </a:cubicBezTo>
                <a:cubicBezTo>
                  <a:pt x="65470" y="31233"/>
                  <a:pt x="65470" y="31118"/>
                  <a:pt x="65375" y="31156"/>
                </a:cubicBezTo>
                <a:cubicBezTo>
                  <a:pt x="65584" y="31137"/>
                  <a:pt x="65698" y="30719"/>
                  <a:pt x="65527" y="30700"/>
                </a:cubicBezTo>
                <a:cubicBezTo>
                  <a:pt x="65679" y="30510"/>
                  <a:pt x="65889" y="30491"/>
                  <a:pt x="66117" y="30510"/>
                </a:cubicBezTo>
                <a:cubicBezTo>
                  <a:pt x="66155" y="30415"/>
                  <a:pt x="66174" y="30301"/>
                  <a:pt x="66250" y="30224"/>
                </a:cubicBezTo>
                <a:cubicBezTo>
                  <a:pt x="65927" y="30320"/>
                  <a:pt x="65052" y="30358"/>
                  <a:pt x="64976" y="30833"/>
                </a:cubicBezTo>
                <a:cubicBezTo>
                  <a:pt x="65109" y="30738"/>
                  <a:pt x="65242" y="30662"/>
                  <a:pt x="65451" y="30738"/>
                </a:cubicBezTo>
                <a:cubicBezTo>
                  <a:pt x="65508" y="30852"/>
                  <a:pt x="65413" y="30928"/>
                  <a:pt x="65318" y="31004"/>
                </a:cubicBezTo>
                <a:cubicBezTo>
                  <a:pt x="65451" y="30738"/>
                  <a:pt x="65052" y="31233"/>
                  <a:pt x="64881" y="30985"/>
                </a:cubicBezTo>
                <a:cubicBezTo>
                  <a:pt x="64709" y="31042"/>
                  <a:pt x="64804" y="31195"/>
                  <a:pt x="64843" y="31347"/>
                </a:cubicBezTo>
                <a:cubicBezTo>
                  <a:pt x="64633" y="31461"/>
                  <a:pt x="64462" y="31366"/>
                  <a:pt x="64386" y="31499"/>
                </a:cubicBezTo>
                <a:cubicBezTo>
                  <a:pt x="64500" y="31556"/>
                  <a:pt x="64995" y="31518"/>
                  <a:pt x="64995" y="31347"/>
                </a:cubicBezTo>
                <a:cubicBezTo>
                  <a:pt x="65166" y="31366"/>
                  <a:pt x="64995" y="31556"/>
                  <a:pt x="65166" y="31632"/>
                </a:cubicBezTo>
                <a:cubicBezTo>
                  <a:pt x="65394" y="31404"/>
                  <a:pt x="65622" y="31309"/>
                  <a:pt x="65832" y="31004"/>
                </a:cubicBezTo>
                <a:cubicBezTo>
                  <a:pt x="65908" y="31023"/>
                  <a:pt x="66155" y="31176"/>
                  <a:pt x="65908" y="31214"/>
                </a:cubicBezTo>
                <a:cubicBezTo>
                  <a:pt x="66117" y="31385"/>
                  <a:pt x="66383" y="30890"/>
                  <a:pt x="66573" y="31214"/>
                </a:cubicBezTo>
                <a:cubicBezTo>
                  <a:pt x="66649" y="31099"/>
                  <a:pt x="66649" y="30966"/>
                  <a:pt x="66592" y="30795"/>
                </a:cubicBezTo>
                <a:cubicBezTo>
                  <a:pt x="66516" y="30852"/>
                  <a:pt x="66478" y="30909"/>
                  <a:pt x="66497" y="31004"/>
                </a:cubicBezTo>
                <a:close/>
                <a:moveTo>
                  <a:pt x="63530" y="31784"/>
                </a:moveTo>
                <a:cubicBezTo>
                  <a:pt x="63606" y="32069"/>
                  <a:pt x="63949" y="31746"/>
                  <a:pt x="63910" y="31594"/>
                </a:cubicBezTo>
                <a:cubicBezTo>
                  <a:pt x="63796" y="31727"/>
                  <a:pt x="63758" y="31784"/>
                  <a:pt x="63530" y="31784"/>
                </a:cubicBezTo>
                <a:close/>
                <a:moveTo>
                  <a:pt x="37852" y="40610"/>
                </a:moveTo>
                <a:cubicBezTo>
                  <a:pt x="37947" y="40477"/>
                  <a:pt x="38004" y="40553"/>
                  <a:pt x="38175" y="40496"/>
                </a:cubicBezTo>
                <a:cubicBezTo>
                  <a:pt x="38213" y="40286"/>
                  <a:pt x="37643" y="40401"/>
                  <a:pt x="37852" y="40610"/>
                </a:cubicBezTo>
                <a:close/>
                <a:moveTo>
                  <a:pt x="36616" y="40914"/>
                </a:moveTo>
                <a:cubicBezTo>
                  <a:pt x="36749" y="40838"/>
                  <a:pt x="37110" y="40838"/>
                  <a:pt x="36977" y="40686"/>
                </a:cubicBezTo>
                <a:cubicBezTo>
                  <a:pt x="36920" y="40686"/>
                  <a:pt x="36939" y="40724"/>
                  <a:pt x="36939" y="40762"/>
                </a:cubicBezTo>
                <a:cubicBezTo>
                  <a:pt x="36863" y="40781"/>
                  <a:pt x="36863" y="40705"/>
                  <a:pt x="36844" y="40667"/>
                </a:cubicBezTo>
                <a:cubicBezTo>
                  <a:pt x="36711" y="40705"/>
                  <a:pt x="36692" y="40819"/>
                  <a:pt x="36635" y="40743"/>
                </a:cubicBezTo>
                <a:cubicBezTo>
                  <a:pt x="36578" y="40762"/>
                  <a:pt x="36578" y="40781"/>
                  <a:pt x="36597" y="40819"/>
                </a:cubicBezTo>
                <a:cubicBezTo>
                  <a:pt x="36597" y="40857"/>
                  <a:pt x="36616" y="40895"/>
                  <a:pt x="36635" y="40914"/>
                </a:cubicBezTo>
                <a:close/>
                <a:moveTo>
                  <a:pt x="36540" y="40895"/>
                </a:moveTo>
                <a:cubicBezTo>
                  <a:pt x="36444" y="40857"/>
                  <a:pt x="35893" y="40800"/>
                  <a:pt x="35931" y="41047"/>
                </a:cubicBezTo>
                <a:cubicBezTo>
                  <a:pt x="36064" y="41085"/>
                  <a:pt x="36330" y="40952"/>
                  <a:pt x="36540" y="40895"/>
                </a:cubicBezTo>
                <a:close/>
                <a:moveTo>
                  <a:pt x="61628" y="32050"/>
                </a:moveTo>
                <a:cubicBezTo>
                  <a:pt x="61495" y="31936"/>
                  <a:pt x="61229" y="32069"/>
                  <a:pt x="61000" y="32146"/>
                </a:cubicBezTo>
                <a:cubicBezTo>
                  <a:pt x="61038" y="32393"/>
                  <a:pt x="60943" y="32088"/>
                  <a:pt x="60791" y="32222"/>
                </a:cubicBezTo>
                <a:cubicBezTo>
                  <a:pt x="60734" y="32317"/>
                  <a:pt x="60791" y="32488"/>
                  <a:pt x="60905" y="32526"/>
                </a:cubicBezTo>
                <a:cubicBezTo>
                  <a:pt x="61038" y="32507"/>
                  <a:pt x="60981" y="32165"/>
                  <a:pt x="61076" y="32412"/>
                </a:cubicBezTo>
                <a:cubicBezTo>
                  <a:pt x="61210" y="32374"/>
                  <a:pt x="61362" y="32146"/>
                  <a:pt x="61476" y="32260"/>
                </a:cubicBezTo>
                <a:cubicBezTo>
                  <a:pt x="61609" y="32222"/>
                  <a:pt x="61476" y="32088"/>
                  <a:pt x="61628" y="32050"/>
                </a:cubicBezTo>
                <a:close/>
                <a:moveTo>
                  <a:pt x="61951" y="32165"/>
                </a:moveTo>
                <a:cubicBezTo>
                  <a:pt x="62008" y="32146"/>
                  <a:pt x="62008" y="32108"/>
                  <a:pt x="62008" y="32088"/>
                </a:cubicBezTo>
                <a:cubicBezTo>
                  <a:pt x="62008" y="31955"/>
                  <a:pt x="62370" y="31936"/>
                  <a:pt x="62522" y="31841"/>
                </a:cubicBezTo>
                <a:cubicBezTo>
                  <a:pt x="62256" y="31765"/>
                  <a:pt x="61894" y="31746"/>
                  <a:pt x="61685" y="32012"/>
                </a:cubicBezTo>
                <a:cubicBezTo>
                  <a:pt x="61704" y="32165"/>
                  <a:pt x="61951" y="31974"/>
                  <a:pt x="61951" y="32165"/>
                </a:cubicBezTo>
                <a:close/>
                <a:moveTo>
                  <a:pt x="34390" y="41523"/>
                </a:moveTo>
                <a:cubicBezTo>
                  <a:pt x="34485" y="41314"/>
                  <a:pt x="34656" y="41390"/>
                  <a:pt x="34923" y="41333"/>
                </a:cubicBezTo>
                <a:cubicBezTo>
                  <a:pt x="34866" y="41123"/>
                  <a:pt x="34352" y="41314"/>
                  <a:pt x="34390" y="41523"/>
                </a:cubicBezTo>
                <a:close/>
                <a:moveTo>
                  <a:pt x="48028" y="36539"/>
                </a:moveTo>
                <a:cubicBezTo>
                  <a:pt x="47648" y="36482"/>
                  <a:pt x="47515" y="36730"/>
                  <a:pt x="47267" y="36692"/>
                </a:cubicBezTo>
                <a:cubicBezTo>
                  <a:pt x="47419" y="36996"/>
                  <a:pt x="47743" y="36730"/>
                  <a:pt x="48028" y="36711"/>
                </a:cubicBezTo>
                <a:cubicBezTo>
                  <a:pt x="47990" y="36634"/>
                  <a:pt x="48028" y="36558"/>
                  <a:pt x="48104" y="36520"/>
                </a:cubicBezTo>
                <a:cubicBezTo>
                  <a:pt x="48066" y="36463"/>
                  <a:pt x="48028" y="36520"/>
                  <a:pt x="48028" y="36539"/>
                </a:cubicBezTo>
                <a:close/>
                <a:moveTo>
                  <a:pt x="33325" y="41656"/>
                </a:moveTo>
                <a:cubicBezTo>
                  <a:pt x="33382" y="41713"/>
                  <a:pt x="33515" y="41637"/>
                  <a:pt x="33610" y="41618"/>
                </a:cubicBezTo>
                <a:cubicBezTo>
                  <a:pt x="33211" y="41523"/>
                  <a:pt x="33724" y="41485"/>
                  <a:pt x="33705" y="41237"/>
                </a:cubicBezTo>
                <a:cubicBezTo>
                  <a:pt x="32983" y="41447"/>
                  <a:pt x="32070" y="41656"/>
                  <a:pt x="31575" y="41903"/>
                </a:cubicBezTo>
                <a:cubicBezTo>
                  <a:pt x="31575" y="42036"/>
                  <a:pt x="31822" y="42017"/>
                  <a:pt x="31556" y="42093"/>
                </a:cubicBezTo>
                <a:cubicBezTo>
                  <a:pt x="31556" y="42131"/>
                  <a:pt x="31613" y="42131"/>
                  <a:pt x="31651" y="42112"/>
                </a:cubicBezTo>
                <a:cubicBezTo>
                  <a:pt x="31689" y="42093"/>
                  <a:pt x="31708" y="42112"/>
                  <a:pt x="31727" y="42150"/>
                </a:cubicBezTo>
                <a:cubicBezTo>
                  <a:pt x="31860" y="41618"/>
                  <a:pt x="32811" y="41694"/>
                  <a:pt x="33059" y="41751"/>
                </a:cubicBezTo>
                <a:cubicBezTo>
                  <a:pt x="33059" y="41694"/>
                  <a:pt x="33040" y="41637"/>
                  <a:pt x="33021" y="41580"/>
                </a:cubicBezTo>
                <a:cubicBezTo>
                  <a:pt x="33173" y="41466"/>
                  <a:pt x="33496" y="41504"/>
                  <a:pt x="33325" y="41656"/>
                </a:cubicBezTo>
                <a:close/>
                <a:moveTo>
                  <a:pt x="31328" y="42284"/>
                </a:moveTo>
                <a:cubicBezTo>
                  <a:pt x="31404" y="42265"/>
                  <a:pt x="31461" y="42227"/>
                  <a:pt x="31537" y="42208"/>
                </a:cubicBezTo>
                <a:cubicBezTo>
                  <a:pt x="31518" y="42150"/>
                  <a:pt x="31499" y="42112"/>
                  <a:pt x="31480" y="42055"/>
                </a:cubicBezTo>
                <a:cubicBezTo>
                  <a:pt x="31442" y="42246"/>
                  <a:pt x="31081" y="42036"/>
                  <a:pt x="31176" y="42265"/>
                </a:cubicBezTo>
                <a:cubicBezTo>
                  <a:pt x="31233" y="42265"/>
                  <a:pt x="31233" y="42227"/>
                  <a:pt x="31233" y="42189"/>
                </a:cubicBezTo>
                <a:cubicBezTo>
                  <a:pt x="31290" y="42170"/>
                  <a:pt x="31309" y="42246"/>
                  <a:pt x="31328" y="42284"/>
                </a:cubicBezTo>
                <a:close/>
                <a:moveTo>
                  <a:pt x="38080" y="39792"/>
                </a:moveTo>
                <a:cubicBezTo>
                  <a:pt x="37567" y="39944"/>
                  <a:pt x="37491" y="39925"/>
                  <a:pt x="36806" y="40172"/>
                </a:cubicBezTo>
                <a:cubicBezTo>
                  <a:pt x="37053" y="40229"/>
                  <a:pt x="38080" y="40096"/>
                  <a:pt x="38080" y="39792"/>
                </a:cubicBezTo>
                <a:close/>
                <a:moveTo>
                  <a:pt x="40838" y="38784"/>
                </a:moveTo>
                <a:cubicBezTo>
                  <a:pt x="41009" y="38594"/>
                  <a:pt x="40306" y="38670"/>
                  <a:pt x="40382" y="38936"/>
                </a:cubicBezTo>
                <a:cubicBezTo>
                  <a:pt x="40134" y="38879"/>
                  <a:pt x="39830" y="38936"/>
                  <a:pt x="39507" y="39012"/>
                </a:cubicBezTo>
                <a:cubicBezTo>
                  <a:pt x="39621" y="39240"/>
                  <a:pt x="39488" y="39107"/>
                  <a:pt x="39279" y="39202"/>
                </a:cubicBezTo>
                <a:cubicBezTo>
                  <a:pt x="39336" y="39240"/>
                  <a:pt x="39374" y="39259"/>
                  <a:pt x="39412" y="39335"/>
                </a:cubicBezTo>
                <a:cubicBezTo>
                  <a:pt x="39602" y="39278"/>
                  <a:pt x="39602" y="39164"/>
                  <a:pt x="39678" y="39069"/>
                </a:cubicBezTo>
                <a:cubicBezTo>
                  <a:pt x="40363" y="39240"/>
                  <a:pt x="41124" y="38822"/>
                  <a:pt x="41751" y="38651"/>
                </a:cubicBezTo>
                <a:cubicBezTo>
                  <a:pt x="42113" y="38537"/>
                  <a:pt x="42531" y="38479"/>
                  <a:pt x="42873" y="38251"/>
                </a:cubicBezTo>
                <a:cubicBezTo>
                  <a:pt x="42284" y="38289"/>
                  <a:pt x="42056" y="38575"/>
                  <a:pt x="41523" y="38441"/>
                </a:cubicBezTo>
                <a:cubicBezTo>
                  <a:pt x="41865" y="38727"/>
                  <a:pt x="40914" y="38384"/>
                  <a:pt x="40838" y="38784"/>
                </a:cubicBezTo>
                <a:close/>
                <a:moveTo>
                  <a:pt x="30034" y="42379"/>
                </a:moveTo>
                <a:cubicBezTo>
                  <a:pt x="30148" y="42322"/>
                  <a:pt x="30187" y="42379"/>
                  <a:pt x="30129" y="42417"/>
                </a:cubicBezTo>
                <a:cubicBezTo>
                  <a:pt x="30129" y="42512"/>
                  <a:pt x="30529" y="42379"/>
                  <a:pt x="30377" y="42265"/>
                </a:cubicBezTo>
                <a:cubicBezTo>
                  <a:pt x="30453" y="42265"/>
                  <a:pt x="30453" y="42360"/>
                  <a:pt x="30529" y="42322"/>
                </a:cubicBezTo>
                <a:cubicBezTo>
                  <a:pt x="30738" y="42322"/>
                  <a:pt x="30605" y="41998"/>
                  <a:pt x="30757" y="42131"/>
                </a:cubicBezTo>
                <a:cubicBezTo>
                  <a:pt x="30719" y="42150"/>
                  <a:pt x="29445" y="42131"/>
                  <a:pt x="29255" y="42702"/>
                </a:cubicBezTo>
                <a:cubicBezTo>
                  <a:pt x="29426" y="42588"/>
                  <a:pt x="29464" y="42721"/>
                  <a:pt x="29616" y="42645"/>
                </a:cubicBezTo>
                <a:cubicBezTo>
                  <a:pt x="29654" y="42588"/>
                  <a:pt x="29597" y="42493"/>
                  <a:pt x="29692" y="42436"/>
                </a:cubicBezTo>
                <a:cubicBezTo>
                  <a:pt x="29787" y="42398"/>
                  <a:pt x="29730" y="42664"/>
                  <a:pt x="29844" y="42455"/>
                </a:cubicBezTo>
                <a:cubicBezTo>
                  <a:pt x="29977" y="42436"/>
                  <a:pt x="30053" y="42531"/>
                  <a:pt x="30129" y="42645"/>
                </a:cubicBezTo>
                <a:cubicBezTo>
                  <a:pt x="30301" y="42531"/>
                  <a:pt x="30034" y="42493"/>
                  <a:pt x="30034" y="42379"/>
                </a:cubicBezTo>
                <a:close/>
                <a:moveTo>
                  <a:pt x="38175" y="39868"/>
                </a:moveTo>
                <a:cubicBezTo>
                  <a:pt x="38366" y="39811"/>
                  <a:pt x="38613" y="39773"/>
                  <a:pt x="38461" y="39602"/>
                </a:cubicBezTo>
                <a:cubicBezTo>
                  <a:pt x="38366" y="39697"/>
                  <a:pt x="38099" y="39716"/>
                  <a:pt x="38175" y="39868"/>
                </a:cubicBezTo>
                <a:close/>
                <a:moveTo>
                  <a:pt x="48504" y="36140"/>
                </a:moveTo>
                <a:cubicBezTo>
                  <a:pt x="47648" y="36387"/>
                  <a:pt x="48428" y="36463"/>
                  <a:pt x="48504" y="36140"/>
                </a:cubicBezTo>
                <a:close/>
                <a:moveTo>
                  <a:pt x="36635" y="40286"/>
                </a:moveTo>
                <a:cubicBezTo>
                  <a:pt x="36007" y="40420"/>
                  <a:pt x="34790" y="40591"/>
                  <a:pt x="34504" y="40952"/>
                </a:cubicBezTo>
                <a:cubicBezTo>
                  <a:pt x="35018" y="40724"/>
                  <a:pt x="35988" y="40553"/>
                  <a:pt x="36635" y="40286"/>
                </a:cubicBezTo>
                <a:close/>
                <a:moveTo>
                  <a:pt x="28817" y="42911"/>
                </a:moveTo>
                <a:cubicBezTo>
                  <a:pt x="28874" y="42835"/>
                  <a:pt x="29026" y="42778"/>
                  <a:pt x="29197" y="42721"/>
                </a:cubicBezTo>
                <a:cubicBezTo>
                  <a:pt x="28950" y="42398"/>
                  <a:pt x="28265" y="43063"/>
                  <a:pt x="28056" y="42835"/>
                </a:cubicBezTo>
                <a:cubicBezTo>
                  <a:pt x="27904" y="42892"/>
                  <a:pt x="28094" y="43063"/>
                  <a:pt x="28132" y="43083"/>
                </a:cubicBezTo>
                <a:cubicBezTo>
                  <a:pt x="28170" y="42968"/>
                  <a:pt x="28741" y="42645"/>
                  <a:pt x="28817" y="42911"/>
                </a:cubicBezTo>
                <a:close/>
                <a:moveTo>
                  <a:pt x="34295" y="40800"/>
                </a:moveTo>
                <a:cubicBezTo>
                  <a:pt x="34029" y="41028"/>
                  <a:pt x="33743" y="40971"/>
                  <a:pt x="33344" y="41066"/>
                </a:cubicBezTo>
                <a:cubicBezTo>
                  <a:pt x="33325" y="41199"/>
                  <a:pt x="34371" y="41104"/>
                  <a:pt x="34295" y="40800"/>
                </a:cubicBezTo>
                <a:close/>
                <a:moveTo>
                  <a:pt x="27543" y="43063"/>
                </a:moveTo>
                <a:cubicBezTo>
                  <a:pt x="27257" y="43235"/>
                  <a:pt x="26744" y="43444"/>
                  <a:pt x="26573" y="43235"/>
                </a:cubicBezTo>
                <a:cubicBezTo>
                  <a:pt x="26116" y="43501"/>
                  <a:pt x="25983" y="43387"/>
                  <a:pt x="25641" y="43558"/>
                </a:cubicBezTo>
                <a:cubicBezTo>
                  <a:pt x="25736" y="43653"/>
                  <a:pt x="25850" y="43710"/>
                  <a:pt x="26040" y="43634"/>
                </a:cubicBezTo>
                <a:cubicBezTo>
                  <a:pt x="25907" y="43482"/>
                  <a:pt x="26268" y="43482"/>
                  <a:pt x="26401" y="43406"/>
                </a:cubicBezTo>
                <a:cubicBezTo>
                  <a:pt x="26420" y="43463"/>
                  <a:pt x="26344" y="43463"/>
                  <a:pt x="26287" y="43501"/>
                </a:cubicBezTo>
                <a:cubicBezTo>
                  <a:pt x="26458" y="43520"/>
                  <a:pt x="26839" y="43539"/>
                  <a:pt x="26896" y="43349"/>
                </a:cubicBezTo>
                <a:cubicBezTo>
                  <a:pt x="27029" y="43349"/>
                  <a:pt x="27695" y="43368"/>
                  <a:pt x="27543" y="43063"/>
                </a:cubicBezTo>
                <a:close/>
                <a:moveTo>
                  <a:pt x="71291" y="28151"/>
                </a:moveTo>
                <a:cubicBezTo>
                  <a:pt x="71138" y="28018"/>
                  <a:pt x="70397" y="28265"/>
                  <a:pt x="70416" y="28379"/>
                </a:cubicBezTo>
                <a:cubicBezTo>
                  <a:pt x="70016" y="28189"/>
                  <a:pt x="69541" y="28722"/>
                  <a:pt x="69274" y="28551"/>
                </a:cubicBezTo>
                <a:cubicBezTo>
                  <a:pt x="69103" y="28741"/>
                  <a:pt x="68951" y="28703"/>
                  <a:pt x="68647" y="28874"/>
                </a:cubicBezTo>
                <a:cubicBezTo>
                  <a:pt x="69484" y="28912"/>
                  <a:pt x="70378" y="28341"/>
                  <a:pt x="71291" y="28151"/>
                </a:cubicBezTo>
                <a:close/>
                <a:moveTo>
                  <a:pt x="71918" y="27638"/>
                </a:moveTo>
                <a:cubicBezTo>
                  <a:pt x="71081" y="27752"/>
                  <a:pt x="70682" y="27999"/>
                  <a:pt x="70092" y="28151"/>
                </a:cubicBezTo>
                <a:cubicBezTo>
                  <a:pt x="70454" y="28341"/>
                  <a:pt x="70910" y="27885"/>
                  <a:pt x="71405" y="27885"/>
                </a:cubicBezTo>
                <a:cubicBezTo>
                  <a:pt x="71253" y="28227"/>
                  <a:pt x="71728" y="27714"/>
                  <a:pt x="71918" y="27638"/>
                </a:cubicBezTo>
                <a:close/>
                <a:moveTo>
                  <a:pt x="25622" y="43729"/>
                </a:moveTo>
                <a:cubicBezTo>
                  <a:pt x="25393" y="43444"/>
                  <a:pt x="24861" y="43862"/>
                  <a:pt x="24651" y="43900"/>
                </a:cubicBezTo>
                <a:cubicBezTo>
                  <a:pt x="24975" y="43995"/>
                  <a:pt x="25146" y="43748"/>
                  <a:pt x="25622" y="43729"/>
                </a:cubicBezTo>
                <a:close/>
                <a:moveTo>
                  <a:pt x="64291" y="30377"/>
                </a:moveTo>
                <a:cubicBezTo>
                  <a:pt x="64443" y="30472"/>
                  <a:pt x="64557" y="30167"/>
                  <a:pt x="64728" y="30110"/>
                </a:cubicBezTo>
                <a:cubicBezTo>
                  <a:pt x="64766" y="30186"/>
                  <a:pt x="64709" y="30224"/>
                  <a:pt x="64614" y="30263"/>
                </a:cubicBezTo>
                <a:cubicBezTo>
                  <a:pt x="65147" y="29996"/>
                  <a:pt x="66022" y="29920"/>
                  <a:pt x="66440" y="29521"/>
                </a:cubicBezTo>
                <a:cubicBezTo>
                  <a:pt x="66288" y="29578"/>
                  <a:pt x="66136" y="29635"/>
                  <a:pt x="65984" y="29692"/>
                </a:cubicBezTo>
                <a:cubicBezTo>
                  <a:pt x="66003" y="29521"/>
                  <a:pt x="66611" y="29540"/>
                  <a:pt x="66440" y="29292"/>
                </a:cubicBezTo>
                <a:cubicBezTo>
                  <a:pt x="65756" y="29559"/>
                  <a:pt x="64804" y="29654"/>
                  <a:pt x="64386" y="29996"/>
                </a:cubicBezTo>
                <a:cubicBezTo>
                  <a:pt x="64405" y="30186"/>
                  <a:pt x="64557" y="30034"/>
                  <a:pt x="64595" y="29977"/>
                </a:cubicBezTo>
                <a:cubicBezTo>
                  <a:pt x="64728" y="30148"/>
                  <a:pt x="64253" y="30263"/>
                  <a:pt x="64329" y="30015"/>
                </a:cubicBezTo>
                <a:cubicBezTo>
                  <a:pt x="64139" y="30072"/>
                  <a:pt x="64481" y="30320"/>
                  <a:pt x="64291" y="30377"/>
                </a:cubicBezTo>
                <a:close/>
                <a:moveTo>
                  <a:pt x="59326" y="32031"/>
                </a:moveTo>
                <a:cubicBezTo>
                  <a:pt x="59212" y="31860"/>
                  <a:pt x="59155" y="32069"/>
                  <a:pt x="58908" y="32108"/>
                </a:cubicBezTo>
                <a:cubicBezTo>
                  <a:pt x="58908" y="32050"/>
                  <a:pt x="59022" y="32031"/>
                  <a:pt x="59098" y="31993"/>
                </a:cubicBezTo>
                <a:cubicBezTo>
                  <a:pt x="59041" y="31917"/>
                  <a:pt x="58908" y="32012"/>
                  <a:pt x="58813" y="32031"/>
                </a:cubicBezTo>
                <a:cubicBezTo>
                  <a:pt x="58832" y="32088"/>
                  <a:pt x="58851" y="32127"/>
                  <a:pt x="58870" y="32184"/>
                </a:cubicBezTo>
                <a:cubicBezTo>
                  <a:pt x="59136" y="32127"/>
                  <a:pt x="59079" y="32146"/>
                  <a:pt x="59326" y="32031"/>
                </a:cubicBezTo>
                <a:close/>
                <a:moveTo>
                  <a:pt x="23054" y="44433"/>
                </a:moveTo>
                <a:cubicBezTo>
                  <a:pt x="23035" y="44357"/>
                  <a:pt x="23016" y="44300"/>
                  <a:pt x="22997" y="44224"/>
                </a:cubicBezTo>
                <a:cubicBezTo>
                  <a:pt x="22921" y="44471"/>
                  <a:pt x="22483" y="44357"/>
                  <a:pt x="22464" y="44642"/>
                </a:cubicBezTo>
                <a:cubicBezTo>
                  <a:pt x="22768" y="44642"/>
                  <a:pt x="22768" y="44528"/>
                  <a:pt x="23054" y="44433"/>
                </a:cubicBezTo>
                <a:close/>
                <a:moveTo>
                  <a:pt x="48237" y="35836"/>
                </a:moveTo>
                <a:cubicBezTo>
                  <a:pt x="48085" y="35740"/>
                  <a:pt x="48066" y="35798"/>
                  <a:pt x="48085" y="35607"/>
                </a:cubicBezTo>
                <a:cubicBezTo>
                  <a:pt x="48009" y="35588"/>
                  <a:pt x="47914" y="35607"/>
                  <a:pt x="47800" y="35645"/>
                </a:cubicBezTo>
                <a:cubicBezTo>
                  <a:pt x="47800" y="35760"/>
                  <a:pt x="47914" y="35702"/>
                  <a:pt x="48028" y="35683"/>
                </a:cubicBezTo>
                <a:cubicBezTo>
                  <a:pt x="47971" y="35760"/>
                  <a:pt x="48047" y="35912"/>
                  <a:pt x="48237" y="35836"/>
                </a:cubicBezTo>
                <a:close/>
                <a:moveTo>
                  <a:pt x="58661" y="32260"/>
                </a:moveTo>
                <a:cubicBezTo>
                  <a:pt x="58794" y="31917"/>
                  <a:pt x="58052" y="32450"/>
                  <a:pt x="57748" y="32393"/>
                </a:cubicBezTo>
                <a:cubicBezTo>
                  <a:pt x="57862" y="32640"/>
                  <a:pt x="58471" y="32127"/>
                  <a:pt x="58661" y="32260"/>
                </a:cubicBezTo>
                <a:close/>
                <a:moveTo>
                  <a:pt x="63207" y="30453"/>
                </a:moveTo>
                <a:cubicBezTo>
                  <a:pt x="62560" y="30871"/>
                  <a:pt x="61970" y="30681"/>
                  <a:pt x="61457" y="31176"/>
                </a:cubicBezTo>
                <a:cubicBezTo>
                  <a:pt x="61742" y="31004"/>
                  <a:pt x="62142" y="31080"/>
                  <a:pt x="62446" y="30833"/>
                </a:cubicBezTo>
                <a:cubicBezTo>
                  <a:pt x="62674" y="30833"/>
                  <a:pt x="63359" y="30757"/>
                  <a:pt x="63207" y="30453"/>
                </a:cubicBezTo>
                <a:close/>
                <a:moveTo>
                  <a:pt x="64215" y="30339"/>
                </a:moveTo>
                <a:cubicBezTo>
                  <a:pt x="63872" y="30167"/>
                  <a:pt x="64272" y="30243"/>
                  <a:pt x="64025" y="30015"/>
                </a:cubicBezTo>
                <a:cubicBezTo>
                  <a:pt x="63682" y="30129"/>
                  <a:pt x="63568" y="30339"/>
                  <a:pt x="63473" y="30548"/>
                </a:cubicBezTo>
                <a:cubicBezTo>
                  <a:pt x="63644" y="30453"/>
                  <a:pt x="64063" y="30453"/>
                  <a:pt x="63872" y="30224"/>
                </a:cubicBezTo>
                <a:cubicBezTo>
                  <a:pt x="64044" y="30186"/>
                  <a:pt x="64006" y="30453"/>
                  <a:pt x="64215" y="30339"/>
                </a:cubicBezTo>
                <a:close/>
                <a:moveTo>
                  <a:pt x="21989" y="44737"/>
                </a:moveTo>
                <a:cubicBezTo>
                  <a:pt x="22065" y="44851"/>
                  <a:pt x="22217" y="44585"/>
                  <a:pt x="22198" y="44509"/>
                </a:cubicBezTo>
                <a:cubicBezTo>
                  <a:pt x="22141" y="44433"/>
                  <a:pt x="22122" y="44528"/>
                  <a:pt x="22141" y="44566"/>
                </a:cubicBezTo>
                <a:cubicBezTo>
                  <a:pt x="22065" y="44566"/>
                  <a:pt x="22046" y="44471"/>
                  <a:pt x="21912" y="44547"/>
                </a:cubicBezTo>
                <a:cubicBezTo>
                  <a:pt x="21989" y="44661"/>
                  <a:pt x="21951" y="44680"/>
                  <a:pt x="21989" y="44737"/>
                </a:cubicBezTo>
                <a:close/>
                <a:moveTo>
                  <a:pt x="48922" y="35493"/>
                </a:moveTo>
                <a:cubicBezTo>
                  <a:pt x="48960" y="35569"/>
                  <a:pt x="49455" y="35436"/>
                  <a:pt x="49302" y="35303"/>
                </a:cubicBezTo>
                <a:cubicBezTo>
                  <a:pt x="49226" y="35322"/>
                  <a:pt x="49188" y="35341"/>
                  <a:pt x="49188" y="35398"/>
                </a:cubicBezTo>
                <a:cubicBezTo>
                  <a:pt x="49093" y="35398"/>
                  <a:pt x="49036" y="35379"/>
                  <a:pt x="48998" y="35284"/>
                </a:cubicBezTo>
                <a:cubicBezTo>
                  <a:pt x="48903" y="35322"/>
                  <a:pt x="49036" y="35455"/>
                  <a:pt x="48922" y="35493"/>
                </a:cubicBezTo>
                <a:close/>
                <a:moveTo>
                  <a:pt x="39221" y="38822"/>
                </a:moveTo>
                <a:cubicBezTo>
                  <a:pt x="39317" y="38803"/>
                  <a:pt x="39412" y="38556"/>
                  <a:pt x="39469" y="38670"/>
                </a:cubicBezTo>
                <a:cubicBezTo>
                  <a:pt x="39602" y="38632"/>
                  <a:pt x="39431" y="38479"/>
                  <a:pt x="39450" y="38403"/>
                </a:cubicBezTo>
                <a:cubicBezTo>
                  <a:pt x="39221" y="38384"/>
                  <a:pt x="39088" y="38632"/>
                  <a:pt x="39126" y="38327"/>
                </a:cubicBezTo>
                <a:cubicBezTo>
                  <a:pt x="38936" y="38422"/>
                  <a:pt x="38860" y="38556"/>
                  <a:pt x="38727" y="38651"/>
                </a:cubicBezTo>
                <a:cubicBezTo>
                  <a:pt x="38841" y="38784"/>
                  <a:pt x="39126" y="38670"/>
                  <a:pt x="39221" y="38822"/>
                </a:cubicBezTo>
                <a:close/>
                <a:moveTo>
                  <a:pt x="40192" y="38422"/>
                </a:moveTo>
                <a:cubicBezTo>
                  <a:pt x="40153" y="38365"/>
                  <a:pt x="40172" y="38327"/>
                  <a:pt x="40230" y="38308"/>
                </a:cubicBezTo>
                <a:cubicBezTo>
                  <a:pt x="40039" y="38137"/>
                  <a:pt x="39906" y="38537"/>
                  <a:pt x="39697" y="38308"/>
                </a:cubicBezTo>
                <a:cubicBezTo>
                  <a:pt x="39545" y="38346"/>
                  <a:pt x="39678" y="38479"/>
                  <a:pt x="39564" y="38537"/>
                </a:cubicBezTo>
                <a:cubicBezTo>
                  <a:pt x="39716" y="38518"/>
                  <a:pt x="39944" y="38403"/>
                  <a:pt x="40192" y="38422"/>
                </a:cubicBezTo>
                <a:close/>
                <a:moveTo>
                  <a:pt x="36806" y="39526"/>
                </a:moveTo>
                <a:cubicBezTo>
                  <a:pt x="36920" y="39373"/>
                  <a:pt x="36692" y="39335"/>
                  <a:pt x="37167" y="39297"/>
                </a:cubicBezTo>
                <a:cubicBezTo>
                  <a:pt x="37015" y="38974"/>
                  <a:pt x="36520" y="39583"/>
                  <a:pt x="36540" y="39164"/>
                </a:cubicBezTo>
                <a:cubicBezTo>
                  <a:pt x="36235" y="39373"/>
                  <a:pt x="35703" y="39221"/>
                  <a:pt x="35684" y="39507"/>
                </a:cubicBezTo>
                <a:cubicBezTo>
                  <a:pt x="35569" y="39431"/>
                  <a:pt x="35227" y="39640"/>
                  <a:pt x="35151" y="39469"/>
                </a:cubicBezTo>
                <a:cubicBezTo>
                  <a:pt x="34923" y="39545"/>
                  <a:pt x="34618" y="39602"/>
                  <a:pt x="34675" y="39792"/>
                </a:cubicBezTo>
                <a:cubicBezTo>
                  <a:pt x="34599" y="39811"/>
                  <a:pt x="34599" y="39735"/>
                  <a:pt x="34561" y="39678"/>
                </a:cubicBezTo>
                <a:cubicBezTo>
                  <a:pt x="33877" y="39925"/>
                  <a:pt x="33097" y="39868"/>
                  <a:pt x="32355" y="40324"/>
                </a:cubicBezTo>
                <a:cubicBezTo>
                  <a:pt x="32241" y="40324"/>
                  <a:pt x="32355" y="40248"/>
                  <a:pt x="32298" y="40153"/>
                </a:cubicBezTo>
                <a:cubicBezTo>
                  <a:pt x="32203" y="40305"/>
                  <a:pt x="31994" y="40286"/>
                  <a:pt x="31841" y="40324"/>
                </a:cubicBezTo>
                <a:cubicBezTo>
                  <a:pt x="31841" y="40420"/>
                  <a:pt x="31936" y="40382"/>
                  <a:pt x="31955" y="40458"/>
                </a:cubicBezTo>
                <a:cubicBezTo>
                  <a:pt x="31575" y="40401"/>
                  <a:pt x="31746" y="40458"/>
                  <a:pt x="31309" y="40496"/>
                </a:cubicBezTo>
                <a:cubicBezTo>
                  <a:pt x="31328" y="40686"/>
                  <a:pt x="31480" y="40534"/>
                  <a:pt x="31518" y="40477"/>
                </a:cubicBezTo>
                <a:cubicBezTo>
                  <a:pt x="31651" y="40667"/>
                  <a:pt x="31157" y="40724"/>
                  <a:pt x="31081" y="40705"/>
                </a:cubicBezTo>
                <a:cubicBezTo>
                  <a:pt x="31061" y="40610"/>
                  <a:pt x="31328" y="40686"/>
                  <a:pt x="31233" y="40477"/>
                </a:cubicBezTo>
                <a:cubicBezTo>
                  <a:pt x="30738" y="40686"/>
                  <a:pt x="30129" y="40857"/>
                  <a:pt x="29616" y="40971"/>
                </a:cubicBezTo>
                <a:cubicBezTo>
                  <a:pt x="29654" y="41009"/>
                  <a:pt x="29711" y="40990"/>
                  <a:pt x="29730" y="41047"/>
                </a:cubicBezTo>
                <a:cubicBezTo>
                  <a:pt x="29407" y="41161"/>
                  <a:pt x="28912" y="41009"/>
                  <a:pt x="28722" y="41333"/>
                </a:cubicBezTo>
                <a:cubicBezTo>
                  <a:pt x="28532" y="41257"/>
                  <a:pt x="28494" y="41295"/>
                  <a:pt x="28342" y="41295"/>
                </a:cubicBezTo>
                <a:cubicBezTo>
                  <a:pt x="28246" y="41352"/>
                  <a:pt x="28380" y="41352"/>
                  <a:pt x="28380" y="41447"/>
                </a:cubicBezTo>
                <a:cubicBezTo>
                  <a:pt x="28246" y="41485"/>
                  <a:pt x="28208" y="41352"/>
                  <a:pt x="28113" y="41314"/>
                </a:cubicBezTo>
                <a:cubicBezTo>
                  <a:pt x="28037" y="41542"/>
                  <a:pt x="27999" y="41390"/>
                  <a:pt x="27790" y="41428"/>
                </a:cubicBezTo>
                <a:cubicBezTo>
                  <a:pt x="26991" y="41922"/>
                  <a:pt x="26173" y="41808"/>
                  <a:pt x="25564" y="42246"/>
                </a:cubicBezTo>
                <a:cubicBezTo>
                  <a:pt x="25412" y="42017"/>
                  <a:pt x="24613" y="42569"/>
                  <a:pt x="24728" y="42189"/>
                </a:cubicBezTo>
                <a:cubicBezTo>
                  <a:pt x="23986" y="42398"/>
                  <a:pt x="23796" y="42531"/>
                  <a:pt x="23111" y="42626"/>
                </a:cubicBezTo>
                <a:cubicBezTo>
                  <a:pt x="23168" y="42664"/>
                  <a:pt x="23282" y="42626"/>
                  <a:pt x="23301" y="42740"/>
                </a:cubicBezTo>
                <a:cubicBezTo>
                  <a:pt x="23073" y="42854"/>
                  <a:pt x="23073" y="42626"/>
                  <a:pt x="22844" y="42721"/>
                </a:cubicBezTo>
                <a:cubicBezTo>
                  <a:pt x="22844" y="42816"/>
                  <a:pt x="22940" y="42797"/>
                  <a:pt x="22959" y="42854"/>
                </a:cubicBezTo>
                <a:cubicBezTo>
                  <a:pt x="22730" y="42987"/>
                  <a:pt x="22749" y="42702"/>
                  <a:pt x="22559" y="42778"/>
                </a:cubicBezTo>
                <a:cubicBezTo>
                  <a:pt x="22255" y="42873"/>
                  <a:pt x="22673" y="42854"/>
                  <a:pt x="22692" y="42949"/>
                </a:cubicBezTo>
                <a:cubicBezTo>
                  <a:pt x="22540" y="43025"/>
                  <a:pt x="22464" y="42949"/>
                  <a:pt x="22388" y="42892"/>
                </a:cubicBezTo>
                <a:cubicBezTo>
                  <a:pt x="22255" y="42949"/>
                  <a:pt x="22426" y="43044"/>
                  <a:pt x="22483" y="42968"/>
                </a:cubicBezTo>
                <a:cubicBezTo>
                  <a:pt x="22502" y="42949"/>
                  <a:pt x="21247" y="43387"/>
                  <a:pt x="20923" y="43387"/>
                </a:cubicBezTo>
                <a:cubicBezTo>
                  <a:pt x="20828" y="43387"/>
                  <a:pt x="20847" y="43254"/>
                  <a:pt x="20752" y="43273"/>
                </a:cubicBezTo>
                <a:cubicBezTo>
                  <a:pt x="20410" y="43311"/>
                  <a:pt x="20885" y="43596"/>
                  <a:pt x="20562" y="43634"/>
                </a:cubicBezTo>
                <a:cubicBezTo>
                  <a:pt x="20467" y="43634"/>
                  <a:pt x="20581" y="43558"/>
                  <a:pt x="20524" y="43482"/>
                </a:cubicBezTo>
                <a:cubicBezTo>
                  <a:pt x="19972" y="44034"/>
                  <a:pt x="18470" y="43976"/>
                  <a:pt x="18032" y="44395"/>
                </a:cubicBezTo>
                <a:cubicBezTo>
                  <a:pt x="20277" y="43843"/>
                  <a:pt x="23586" y="42759"/>
                  <a:pt x="25184" y="42664"/>
                </a:cubicBezTo>
                <a:cubicBezTo>
                  <a:pt x="25336" y="42569"/>
                  <a:pt x="25469" y="42474"/>
                  <a:pt x="25603" y="42360"/>
                </a:cubicBezTo>
                <a:cubicBezTo>
                  <a:pt x="26287" y="42550"/>
                  <a:pt x="27752" y="41618"/>
                  <a:pt x="28284" y="41789"/>
                </a:cubicBezTo>
                <a:cubicBezTo>
                  <a:pt x="28513" y="41675"/>
                  <a:pt x="28627" y="41542"/>
                  <a:pt x="28817" y="41428"/>
                </a:cubicBezTo>
                <a:cubicBezTo>
                  <a:pt x="28836" y="41447"/>
                  <a:pt x="28741" y="41523"/>
                  <a:pt x="28703" y="41523"/>
                </a:cubicBezTo>
                <a:cubicBezTo>
                  <a:pt x="29540" y="41542"/>
                  <a:pt x="30072" y="40857"/>
                  <a:pt x="30757" y="41047"/>
                </a:cubicBezTo>
                <a:cubicBezTo>
                  <a:pt x="30833" y="41009"/>
                  <a:pt x="30776" y="40933"/>
                  <a:pt x="30776" y="40876"/>
                </a:cubicBezTo>
                <a:cubicBezTo>
                  <a:pt x="30871" y="40819"/>
                  <a:pt x="30966" y="40895"/>
                  <a:pt x="30966" y="40800"/>
                </a:cubicBezTo>
                <a:cubicBezTo>
                  <a:pt x="31042" y="40800"/>
                  <a:pt x="31176" y="40838"/>
                  <a:pt x="31081" y="40876"/>
                </a:cubicBezTo>
                <a:cubicBezTo>
                  <a:pt x="32127" y="40629"/>
                  <a:pt x="32926" y="40324"/>
                  <a:pt x="33610" y="40344"/>
                </a:cubicBezTo>
                <a:cubicBezTo>
                  <a:pt x="33591" y="40305"/>
                  <a:pt x="33591" y="40248"/>
                  <a:pt x="33572" y="40191"/>
                </a:cubicBezTo>
                <a:cubicBezTo>
                  <a:pt x="34238" y="40153"/>
                  <a:pt x="35246" y="39773"/>
                  <a:pt x="35817" y="39640"/>
                </a:cubicBezTo>
                <a:cubicBezTo>
                  <a:pt x="35798" y="39697"/>
                  <a:pt x="35779" y="39754"/>
                  <a:pt x="35798" y="39830"/>
                </a:cubicBezTo>
                <a:cubicBezTo>
                  <a:pt x="35912" y="39373"/>
                  <a:pt x="36482" y="39792"/>
                  <a:pt x="36635" y="39431"/>
                </a:cubicBezTo>
                <a:cubicBezTo>
                  <a:pt x="36711" y="39431"/>
                  <a:pt x="36787" y="39450"/>
                  <a:pt x="36806" y="39545"/>
                </a:cubicBezTo>
                <a:close/>
                <a:moveTo>
                  <a:pt x="37567" y="39164"/>
                </a:moveTo>
                <a:cubicBezTo>
                  <a:pt x="37852" y="38955"/>
                  <a:pt x="38061" y="39050"/>
                  <a:pt x="38442" y="38917"/>
                </a:cubicBezTo>
                <a:cubicBezTo>
                  <a:pt x="38308" y="38632"/>
                  <a:pt x="37890" y="39145"/>
                  <a:pt x="37738" y="38803"/>
                </a:cubicBezTo>
                <a:cubicBezTo>
                  <a:pt x="37643" y="38917"/>
                  <a:pt x="37548" y="39012"/>
                  <a:pt x="37567" y="39164"/>
                </a:cubicBezTo>
                <a:close/>
                <a:moveTo>
                  <a:pt x="76731" y="25526"/>
                </a:moveTo>
                <a:cubicBezTo>
                  <a:pt x="76864" y="25488"/>
                  <a:pt x="76864" y="25640"/>
                  <a:pt x="77035" y="25545"/>
                </a:cubicBezTo>
                <a:cubicBezTo>
                  <a:pt x="76997" y="25450"/>
                  <a:pt x="76902" y="25450"/>
                  <a:pt x="76883" y="25355"/>
                </a:cubicBezTo>
                <a:cubicBezTo>
                  <a:pt x="76464" y="25774"/>
                  <a:pt x="75951" y="25698"/>
                  <a:pt x="75551" y="25983"/>
                </a:cubicBezTo>
                <a:cubicBezTo>
                  <a:pt x="75342" y="26021"/>
                  <a:pt x="75589" y="25850"/>
                  <a:pt x="75494" y="25774"/>
                </a:cubicBezTo>
                <a:cubicBezTo>
                  <a:pt x="75285" y="25831"/>
                  <a:pt x="75323" y="25964"/>
                  <a:pt x="75133" y="26021"/>
                </a:cubicBezTo>
                <a:cubicBezTo>
                  <a:pt x="75190" y="26059"/>
                  <a:pt x="75342" y="26154"/>
                  <a:pt x="75114" y="26192"/>
                </a:cubicBezTo>
                <a:cubicBezTo>
                  <a:pt x="75114" y="26287"/>
                  <a:pt x="75513" y="26154"/>
                  <a:pt x="75361" y="26059"/>
                </a:cubicBezTo>
                <a:cubicBezTo>
                  <a:pt x="75551" y="26154"/>
                  <a:pt x="75894" y="26059"/>
                  <a:pt x="76046" y="25869"/>
                </a:cubicBezTo>
                <a:cubicBezTo>
                  <a:pt x="76255" y="26002"/>
                  <a:pt x="76807" y="25850"/>
                  <a:pt x="76731" y="25526"/>
                </a:cubicBezTo>
                <a:close/>
                <a:moveTo>
                  <a:pt x="43178" y="36996"/>
                </a:moveTo>
                <a:cubicBezTo>
                  <a:pt x="43178" y="37357"/>
                  <a:pt x="44053" y="36730"/>
                  <a:pt x="43368" y="36939"/>
                </a:cubicBezTo>
                <a:cubicBezTo>
                  <a:pt x="43254" y="36977"/>
                  <a:pt x="43235" y="37072"/>
                  <a:pt x="43178" y="36996"/>
                </a:cubicBezTo>
                <a:close/>
                <a:moveTo>
                  <a:pt x="73326" y="26801"/>
                </a:moveTo>
                <a:cubicBezTo>
                  <a:pt x="72945" y="26630"/>
                  <a:pt x="71956" y="27010"/>
                  <a:pt x="71329" y="27219"/>
                </a:cubicBezTo>
                <a:cubicBezTo>
                  <a:pt x="70777" y="27371"/>
                  <a:pt x="70606" y="27447"/>
                  <a:pt x="70073" y="27638"/>
                </a:cubicBezTo>
                <a:cubicBezTo>
                  <a:pt x="70016" y="27581"/>
                  <a:pt x="69997" y="27600"/>
                  <a:pt x="69864" y="27485"/>
                </a:cubicBezTo>
                <a:cubicBezTo>
                  <a:pt x="69864" y="27885"/>
                  <a:pt x="69065" y="27733"/>
                  <a:pt x="68989" y="28132"/>
                </a:cubicBezTo>
                <a:cubicBezTo>
                  <a:pt x="70111" y="27866"/>
                  <a:pt x="71804" y="27257"/>
                  <a:pt x="73326" y="26820"/>
                </a:cubicBezTo>
                <a:close/>
                <a:moveTo>
                  <a:pt x="74562" y="26325"/>
                </a:moveTo>
                <a:cubicBezTo>
                  <a:pt x="74714" y="26249"/>
                  <a:pt x="74847" y="26154"/>
                  <a:pt x="75076" y="26097"/>
                </a:cubicBezTo>
                <a:cubicBezTo>
                  <a:pt x="74943" y="26021"/>
                  <a:pt x="74562" y="26116"/>
                  <a:pt x="74562" y="26325"/>
                </a:cubicBezTo>
                <a:close/>
                <a:moveTo>
                  <a:pt x="36673" y="39183"/>
                </a:moveTo>
                <a:cubicBezTo>
                  <a:pt x="36711" y="39259"/>
                  <a:pt x="37205" y="39126"/>
                  <a:pt x="37053" y="38993"/>
                </a:cubicBezTo>
                <a:cubicBezTo>
                  <a:pt x="36844" y="39012"/>
                  <a:pt x="36844" y="39126"/>
                  <a:pt x="36673" y="39183"/>
                </a:cubicBezTo>
                <a:close/>
                <a:moveTo>
                  <a:pt x="22464" y="43786"/>
                </a:moveTo>
                <a:cubicBezTo>
                  <a:pt x="22521" y="43425"/>
                  <a:pt x="22940" y="43596"/>
                  <a:pt x="23149" y="43425"/>
                </a:cubicBezTo>
                <a:cubicBezTo>
                  <a:pt x="22768" y="43710"/>
                  <a:pt x="23643" y="43349"/>
                  <a:pt x="23282" y="43558"/>
                </a:cubicBezTo>
                <a:cubicBezTo>
                  <a:pt x="23491" y="43691"/>
                  <a:pt x="23415" y="43330"/>
                  <a:pt x="23719" y="43349"/>
                </a:cubicBezTo>
                <a:cubicBezTo>
                  <a:pt x="23719" y="43425"/>
                  <a:pt x="23662" y="43482"/>
                  <a:pt x="23548" y="43520"/>
                </a:cubicBezTo>
                <a:cubicBezTo>
                  <a:pt x="23834" y="43672"/>
                  <a:pt x="24024" y="43311"/>
                  <a:pt x="24271" y="43444"/>
                </a:cubicBezTo>
                <a:cubicBezTo>
                  <a:pt x="24461" y="43235"/>
                  <a:pt x="23929" y="43444"/>
                  <a:pt x="23872" y="43349"/>
                </a:cubicBezTo>
                <a:cubicBezTo>
                  <a:pt x="24861" y="43025"/>
                  <a:pt x="25317" y="42854"/>
                  <a:pt x="26630" y="42569"/>
                </a:cubicBezTo>
                <a:cubicBezTo>
                  <a:pt x="26820" y="42455"/>
                  <a:pt x="26496" y="42550"/>
                  <a:pt x="26420" y="42588"/>
                </a:cubicBezTo>
                <a:cubicBezTo>
                  <a:pt x="26420" y="42531"/>
                  <a:pt x="26439" y="42474"/>
                  <a:pt x="26516" y="42436"/>
                </a:cubicBezTo>
                <a:cubicBezTo>
                  <a:pt x="25355" y="42702"/>
                  <a:pt x="24214" y="42987"/>
                  <a:pt x="23244" y="43273"/>
                </a:cubicBezTo>
                <a:cubicBezTo>
                  <a:pt x="23073" y="43368"/>
                  <a:pt x="23377" y="43330"/>
                  <a:pt x="23377" y="43406"/>
                </a:cubicBezTo>
                <a:cubicBezTo>
                  <a:pt x="23187" y="43482"/>
                  <a:pt x="23149" y="43311"/>
                  <a:pt x="23035" y="43292"/>
                </a:cubicBezTo>
                <a:cubicBezTo>
                  <a:pt x="22008" y="43748"/>
                  <a:pt x="20961" y="43710"/>
                  <a:pt x="20144" y="44110"/>
                </a:cubicBezTo>
                <a:lnTo>
                  <a:pt x="20220" y="44319"/>
                </a:lnTo>
                <a:cubicBezTo>
                  <a:pt x="19402" y="44547"/>
                  <a:pt x="18641" y="44737"/>
                  <a:pt x="17633" y="44985"/>
                </a:cubicBezTo>
                <a:cubicBezTo>
                  <a:pt x="18793" y="44966"/>
                  <a:pt x="19421" y="44547"/>
                  <a:pt x="20676" y="44395"/>
                </a:cubicBezTo>
                <a:cubicBezTo>
                  <a:pt x="20676" y="44186"/>
                  <a:pt x="21057" y="44319"/>
                  <a:pt x="21285" y="44186"/>
                </a:cubicBezTo>
                <a:cubicBezTo>
                  <a:pt x="21114" y="43862"/>
                  <a:pt x="20543" y="44528"/>
                  <a:pt x="20239" y="44205"/>
                </a:cubicBezTo>
                <a:cubicBezTo>
                  <a:pt x="20790" y="43900"/>
                  <a:pt x="21342" y="43919"/>
                  <a:pt x="22122" y="43672"/>
                </a:cubicBezTo>
                <a:cubicBezTo>
                  <a:pt x="22103" y="43786"/>
                  <a:pt x="21951" y="43767"/>
                  <a:pt x="22122" y="43843"/>
                </a:cubicBezTo>
                <a:cubicBezTo>
                  <a:pt x="21798" y="43881"/>
                  <a:pt x="22008" y="43824"/>
                  <a:pt x="21684" y="43881"/>
                </a:cubicBezTo>
                <a:cubicBezTo>
                  <a:pt x="21532" y="43919"/>
                  <a:pt x="21722" y="44072"/>
                  <a:pt x="21703" y="44148"/>
                </a:cubicBezTo>
                <a:cubicBezTo>
                  <a:pt x="22312" y="43919"/>
                  <a:pt x="22445" y="44034"/>
                  <a:pt x="22902" y="43748"/>
                </a:cubicBezTo>
                <a:cubicBezTo>
                  <a:pt x="23035" y="43729"/>
                  <a:pt x="22978" y="43976"/>
                  <a:pt x="23206" y="43805"/>
                </a:cubicBezTo>
                <a:cubicBezTo>
                  <a:pt x="23187" y="43767"/>
                  <a:pt x="23111" y="43805"/>
                  <a:pt x="23054" y="43805"/>
                </a:cubicBezTo>
                <a:cubicBezTo>
                  <a:pt x="22997" y="43710"/>
                  <a:pt x="23339" y="43634"/>
                  <a:pt x="23282" y="43786"/>
                </a:cubicBezTo>
                <a:cubicBezTo>
                  <a:pt x="23415" y="43482"/>
                  <a:pt x="22635" y="43653"/>
                  <a:pt x="22464" y="43786"/>
                </a:cubicBezTo>
                <a:close/>
                <a:moveTo>
                  <a:pt x="63910" y="29235"/>
                </a:moveTo>
                <a:cubicBezTo>
                  <a:pt x="63625" y="28988"/>
                  <a:pt x="63891" y="29350"/>
                  <a:pt x="63606" y="29464"/>
                </a:cubicBezTo>
                <a:cubicBezTo>
                  <a:pt x="63796" y="29559"/>
                  <a:pt x="63930" y="29273"/>
                  <a:pt x="63949" y="29178"/>
                </a:cubicBezTo>
                <a:cubicBezTo>
                  <a:pt x="63891" y="29102"/>
                  <a:pt x="63891" y="29178"/>
                  <a:pt x="63910" y="29235"/>
                </a:cubicBezTo>
                <a:close/>
                <a:moveTo>
                  <a:pt x="34295" y="39545"/>
                </a:moveTo>
                <a:cubicBezTo>
                  <a:pt x="33953" y="39297"/>
                  <a:pt x="32868" y="39887"/>
                  <a:pt x="31898" y="40077"/>
                </a:cubicBezTo>
                <a:cubicBezTo>
                  <a:pt x="32621" y="40115"/>
                  <a:pt x="33572" y="39621"/>
                  <a:pt x="34295" y="39545"/>
                </a:cubicBezTo>
                <a:close/>
                <a:moveTo>
                  <a:pt x="69864" y="27257"/>
                </a:moveTo>
                <a:cubicBezTo>
                  <a:pt x="69674" y="27219"/>
                  <a:pt x="69141" y="27295"/>
                  <a:pt x="69160" y="27562"/>
                </a:cubicBezTo>
                <a:cubicBezTo>
                  <a:pt x="69446" y="27371"/>
                  <a:pt x="69598" y="27390"/>
                  <a:pt x="69864" y="27257"/>
                </a:cubicBezTo>
                <a:close/>
                <a:moveTo>
                  <a:pt x="66783" y="28151"/>
                </a:moveTo>
                <a:cubicBezTo>
                  <a:pt x="66630" y="28189"/>
                  <a:pt x="66117" y="28475"/>
                  <a:pt x="66022" y="28341"/>
                </a:cubicBezTo>
                <a:cubicBezTo>
                  <a:pt x="65927" y="28722"/>
                  <a:pt x="65242" y="28360"/>
                  <a:pt x="65299" y="28760"/>
                </a:cubicBezTo>
                <a:cubicBezTo>
                  <a:pt x="66022" y="28437"/>
                  <a:pt x="66535" y="28551"/>
                  <a:pt x="66783" y="28151"/>
                </a:cubicBezTo>
                <a:close/>
                <a:moveTo>
                  <a:pt x="64690" y="28969"/>
                </a:moveTo>
                <a:cubicBezTo>
                  <a:pt x="64881" y="28912"/>
                  <a:pt x="65052" y="28855"/>
                  <a:pt x="65223" y="28798"/>
                </a:cubicBezTo>
                <a:lnTo>
                  <a:pt x="65147" y="28589"/>
                </a:lnTo>
                <a:cubicBezTo>
                  <a:pt x="65014" y="28627"/>
                  <a:pt x="64881" y="28665"/>
                  <a:pt x="64747" y="28722"/>
                </a:cubicBezTo>
                <a:cubicBezTo>
                  <a:pt x="65014" y="28950"/>
                  <a:pt x="64614" y="28760"/>
                  <a:pt x="64690" y="28969"/>
                </a:cubicBezTo>
                <a:close/>
                <a:moveTo>
                  <a:pt x="83844" y="22388"/>
                </a:moveTo>
                <a:cubicBezTo>
                  <a:pt x="84054" y="22274"/>
                  <a:pt x="84301" y="22179"/>
                  <a:pt x="84301" y="22007"/>
                </a:cubicBezTo>
                <a:cubicBezTo>
                  <a:pt x="83160" y="22350"/>
                  <a:pt x="82075" y="22635"/>
                  <a:pt x="80972" y="23035"/>
                </a:cubicBezTo>
                <a:cubicBezTo>
                  <a:pt x="80991" y="23092"/>
                  <a:pt x="81105" y="23035"/>
                  <a:pt x="81181" y="23016"/>
                </a:cubicBezTo>
                <a:cubicBezTo>
                  <a:pt x="81238" y="23168"/>
                  <a:pt x="80725" y="23111"/>
                  <a:pt x="80915" y="23282"/>
                </a:cubicBezTo>
                <a:cubicBezTo>
                  <a:pt x="81372" y="23035"/>
                  <a:pt x="82056" y="22901"/>
                  <a:pt x="82646" y="22749"/>
                </a:cubicBezTo>
                <a:cubicBezTo>
                  <a:pt x="82817" y="22711"/>
                  <a:pt x="83217" y="22597"/>
                  <a:pt x="83122" y="22407"/>
                </a:cubicBezTo>
                <a:cubicBezTo>
                  <a:pt x="83255" y="22635"/>
                  <a:pt x="83597" y="22369"/>
                  <a:pt x="83787" y="22236"/>
                </a:cubicBezTo>
                <a:cubicBezTo>
                  <a:pt x="83806" y="22293"/>
                  <a:pt x="83825" y="22331"/>
                  <a:pt x="83844" y="22388"/>
                </a:cubicBezTo>
                <a:close/>
                <a:moveTo>
                  <a:pt x="62902" y="29540"/>
                </a:moveTo>
                <a:cubicBezTo>
                  <a:pt x="62921" y="29235"/>
                  <a:pt x="63587" y="29483"/>
                  <a:pt x="63549" y="29083"/>
                </a:cubicBezTo>
                <a:cubicBezTo>
                  <a:pt x="63226" y="29330"/>
                  <a:pt x="63074" y="29140"/>
                  <a:pt x="62693" y="29369"/>
                </a:cubicBezTo>
                <a:cubicBezTo>
                  <a:pt x="62693" y="29521"/>
                  <a:pt x="62864" y="29426"/>
                  <a:pt x="62902" y="29521"/>
                </a:cubicBezTo>
                <a:close/>
                <a:moveTo>
                  <a:pt x="64196" y="29026"/>
                </a:moveTo>
                <a:cubicBezTo>
                  <a:pt x="64234" y="29102"/>
                  <a:pt x="64728" y="28969"/>
                  <a:pt x="64576" y="28836"/>
                </a:cubicBezTo>
                <a:cubicBezTo>
                  <a:pt x="64367" y="28874"/>
                  <a:pt x="64348" y="28969"/>
                  <a:pt x="64196" y="29026"/>
                </a:cubicBezTo>
                <a:close/>
                <a:moveTo>
                  <a:pt x="19953" y="44186"/>
                </a:moveTo>
                <a:cubicBezTo>
                  <a:pt x="19896" y="43976"/>
                  <a:pt x="19516" y="44281"/>
                  <a:pt x="19364" y="44205"/>
                </a:cubicBezTo>
                <a:cubicBezTo>
                  <a:pt x="19421" y="44376"/>
                  <a:pt x="19896" y="44281"/>
                  <a:pt x="19953" y="44186"/>
                </a:cubicBezTo>
                <a:close/>
                <a:moveTo>
                  <a:pt x="62636" y="29388"/>
                </a:moveTo>
                <a:cubicBezTo>
                  <a:pt x="62427" y="29464"/>
                  <a:pt x="62237" y="29521"/>
                  <a:pt x="62027" y="29597"/>
                </a:cubicBezTo>
                <a:cubicBezTo>
                  <a:pt x="62104" y="29749"/>
                  <a:pt x="62750" y="29635"/>
                  <a:pt x="62636" y="29388"/>
                </a:cubicBezTo>
                <a:close/>
                <a:moveTo>
                  <a:pt x="17176" y="45137"/>
                </a:moveTo>
                <a:cubicBezTo>
                  <a:pt x="16967" y="45004"/>
                  <a:pt x="16492" y="45289"/>
                  <a:pt x="16187" y="45308"/>
                </a:cubicBezTo>
                <a:cubicBezTo>
                  <a:pt x="16396" y="45422"/>
                  <a:pt x="16796" y="45251"/>
                  <a:pt x="17176" y="45137"/>
                </a:cubicBezTo>
                <a:close/>
                <a:moveTo>
                  <a:pt x="53506" y="32298"/>
                </a:moveTo>
                <a:cubicBezTo>
                  <a:pt x="53563" y="32050"/>
                  <a:pt x="54723" y="31917"/>
                  <a:pt x="55237" y="31708"/>
                </a:cubicBezTo>
                <a:cubicBezTo>
                  <a:pt x="54780" y="31480"/>
                  <a:pt x="54020" y="32069"/>
                  <a:pt x="53829" y="31898"/>
                </a:cubicBezTo>
                <a:cubicBezTo>
                  <a:pt x="53696" y="31917"/>
                  <a:pt x="53715" y="31993"/>
                  <a:pt x="53734" y="32050"/>
                </a:cubicBezTo>
                <a:cubicBezTo>
                  <a:pt x="53126" y="31993"/>
                  <a:pt x="52194" y="32393"/>
                  <a:pt x="51414" y="32621"/>
                </a:cubicBezTo>
                <a:cubicBezTo>
                  <a:pt x="50330" y="32925"/>
                  <a:pt x="49607" y="32982"/>
                  <a:pt x="48428" y="33420"/>
                </a:cubicBezTo>
                <a:cubicBezTo>
                  <a:pt x="47115" y="33895"/>
                  <a:pt x="45118" y="34447"/>
                  <a:pt x="43653" y="34770"/>
                </a:cubicBezTo>
                <a:cubicBezTo>
                  <a:pt x="43748" y="34580"/>
                  <a:pt x="44243" y="34504"/>
                  <a:pt x="44376" y="34466"/>
                </a:cubicBezTo>
                <a:cubicBezTo>
                  <a:pt x="44718" y="34371"/>
                  <a:pt x="45194" y="34086"/>
                  <a:pt x="45346" y="34314"/>
                </a:cubicBezTo>
                <a:cubicBezTo>
                  <a:pt x="45384" y="34238"/>
                  <a:pt x="45441" y="34162"/>
                  <a:pt x="45498" y="34086"/>
                </a:cubicBezTo>
                <a:cubicBezTo>
                  <a:pt x="46659" y="33895"/>
                  <a:pt x="48047" y="33268"/>
                  <a:pt x="49226" y="33135"/>
                </a:cubicBezTo>
                <a:cubicBezTo>
                  <a:pt x="50520" y="32564"/>
                  <a:pt x="51889" y="32317"/>
                  <a:pt x="53544" y="31727"/>
                </a:cubicBezTo>
                <a:cubicBezTo>
                  <a:pt x="53487" y="31613"/>
                  <a:pt x="53240" y="31803"/>
                  <a:pt x="53164" y="31727"/>
                </a:cubicBezTo>
                <a:cubicBezTo>
                  <a:pt x="53240" y="31613"/>
                  <a:pt x="53696" y="31613"/>
                  <a:pt x="53963" y="31461"/>
                </a:cubicBezTo>
                <a:cubicBezTo>
                  <a:pt x="54039" y="31575"/>
                  <a:pt x="53658" y="31537"/>
                  <a:pt x="53810" y="31670"/>
                </a:cubicBezTo>
                <a:cubicBezTo>
                  <a:pt x="53925" y="31632"/>
                  <a:pt x="54039" y="31594"/>
                  <a:pt x="54153" y="31556"/>
                </a:cubicBezTo>
                <a:cubicBezTo>
                  <a:pt x="54115" y="31518"/>
                  <a:pt x="54058" y="31537"/>
                  <a:pt x="54039" y="31480"/>
                </a:cubicBezTo>
                <a:cubicBezTo>
                  <a:pt x="54628" y="31214"/>
                  <a:pt x="56340" y="31004"/>
                  <a:pt x="56721" y="30681"/>
                </a:cubicBezTo>
                <a:cubicBezTo>
                  <a:pt x="56816" y="30605"/>
                  <a:pt x="57367" y="30738"/>
                  <a:pt x="57044" y="30567"/>
                </a:cubicBezTo>
                <a:cubicBezTo>
                  <a:pt x="57291" y="30510"/>
                  <a:pt x="57348" y="30719"/>
                  <a:pt x="57691" y="30510"/>
                </a:cubicBezTo>
                <a:cubicBezTo>
                  <a:pt x="57120" y="30510"/>
                  <a:pt x="58756" y="30167"/>
                  <a:pt x="58889" y="30110"/>
                </a:cubicBezTo>
                <a:cubicBezTo>
                  <a:pt x="58870" y="30167"/>
                  <a:pt x="58756" y="30205"/>
                  <a:pt x="58813" y="30301"/>
                </a:cubicBezTo>
                <a:cubicBezTo>
                  <a:pt x="58889" y="30224"/>
                  <a:pt x="59041" y="30167"/>
                  <a:pt x="58927" y="30034"/>
                </a:cubicBezTo>
                <a:cubicBezTo>
                  <a:pt x="59193" y="30015"/>
                  <a:pt x="59517" y="29920"/>
                  <a:pt x="59783" y="29920"/>
                </a:cubicBezTo>
                <a:cubicBezTo>
                  <a:pt x="59707" y="29825"/>
                  <a:pt x="60658" y="29426"/>
                  <a:pt x="60981" y="29559"/>
                </a:cubicBezTo>
                <a:cubicBezTo>
                  <a:pt x="61666" y="29197"/>
                  <a:pt x="63188" y="28779"/>
                  <a:pt x="63987" y="28646"/>
                </a:cubicBezTo>
                <a:cubicBezTo>
                  <a:pt x="64234" y="28360"/>
                  <a:pt x="64766" y="28456"/>
                  <a:pt x="65090" y="28208"/>
                </a:cubicBezTo>
                <a:cubicBezTo>
                  <a:pt x="65185" y="28189"/>
                  <a:pt x="65185" y="28265"/>
                  <a:pt x="65223" y="28322"/>
                </a:cubicBezTo>
                <a:cubicBezTo>
                  <a:pt x="65280" y="28303"/>
                  <a:pt x="65242" y="28246"/>
                  <a:pt x="65242" y="28208"/>
                </a:cubicBezTo>
                <a:cubicBezTo>
                  <a:pt x="68399" y="27105"/>
                  <a:pt x="71728" y="26325"/>
                  <a:pt x="74847" y="25013"/>
                </a:cubicBezTo>
                <a:cubicBezTo>
                  <a:pt x="73649" y="25279"/>
                  <a:pt x="70853" y="26325"/>
                  <a:pt x="69160" y="26687"/>
                </a:cubicBezTo>
                <a:cubicBezTo>
                  <a:pt x="69312" y="26915"/>
                  <a:pt x="68761" y="26572"/>
                  <a:pt x="68951" y="26934"/>
                </a:cubicBezTo>
                <a:cubicBezTo>
                  <a:pt x="68418" y="26801"/>
                  <a:pt x="67677" y="27200"/>
                  <a:pt x="67220" y="27466"/>
                </a:cubicBezTo>
                <a:cubicBezTo>
                  <a:pt x="67068" y="27504"/>
                  <a:pt x="67258" y="27295"/>
                  <a:pt x="67068" y="27295"/>
                </a:cubicBezTo>
                <a:cubicBezTo>
                  <a:pt x="66611" y="27581"/>
                  <a:pt x="66459" y="27466"/>
                  <a:pt x="66250" y="27695"/>
                </a:cubicBezTo>
                <a:cubicBezTo>
                  <a:pt x="66079" y="27733"/>
                  <a:pt x="66098" y="27485"/>
                  <a:pt x="65870" y="27638"/>
                </a:cubicBezTo>
                <a:cubicBezTo>
                  <a:pt x="65679" y="27695"/>
                  <a:pt x="65756" y="27847"/>
                  <a:pt x="65679" y="27942"/>
                </a:cubicBezTo>
                <a:cubicBezTo>
                  <a:pt x="65565" y="27923"/>
                  <a:pt x="65413" y="27999"/>
                  <a:pt x="65413" y="27809"/>
                </a:cubicBezTo>
                <a:cubicBezTo>
                  <a:pt x="65071" y="28151"/>
                  <a:pt x="64196" y="28303"/>
                  <a:pt x="63987" y="28398"/>
                </a:cubicBezTo>
                <a:cubicBezTo>
                  <a:pt x="63682" y="28589"/>
                  <a:pt x="63188" y="28589"/>
                  <a:pt x="62997" y="28513"/>
                </a:cubicBezTo>
                <a:cubicBezTo>
                  <a:pt x="63093" y="28798"/>
                  <a:pt x="62560" y="28684"/>
                  <a:pt x="62313" y="28703"/>
                </a:cubicBezTo>
                <a:cubicBezTo>
                  <a:pt x="62332" y="28798"/>
                  <a:pt x="62408" y="28779"/>
                  <a:pt x="62484" y="28741"/>
                </a:cubicBezTo>
                <a:cubicBezTo>
                  <a:pt x="61856" y="29026"/>
                  <a:pt x="60943" y="29445"/>
                  <a:pt x="60525" y="29254"/>
                </a:cubicBezTo>
                <a:cubicBezTo>
                  <a:pt x="60506" y="29407"/>
                  <a:pt x="60392" y="29521"/>
                  <a:pt x="60106" y="29559"/>
                </a:cubicBezTo>
                <a:cubicBezTo>
                  <a:pt x="60297" y="29330"/>
                  <a:pt x="59422" y="29445"/>
                  <a:pt x="59422" y="29749"/>
                </a:cubicBezTo>
                <a:cubicBezTo>
                  <a:pt x="59365" y="29730"/>
                  <a:pt x="59307" y="29673"/>
                  <a:pt x="59250" y="29635"/>
                </a:cubicBezTo>
                <a:cubicBezTo>
                  <a:pt x="59041" y="29901"/>
                  <a:pt x="58356" y="30034"/>
                  <a:pt x="58109" y="29958"/>
                </a:cubicBezTo>
                <a:cubicBezTo>
                  <a:pt x="57919" y="30091"/>
                  <a:pt x="58223" y="30091"/>
                  <a:pt x="58337" y="29996"/>
                </a:cubicBezTo>
                <a:cubicBezTo>
                  <a:pt x="57957" y="30205"/>
                  <a:pt x="57006" y="30129"/>
                  <a:pt x="56759" y="30548"/>
                </a:cubicBezTo>
                <a:cubicBezTo>
                  <a:pt x="56664" y="30567"/>
                  <a:pt x="56664" y="30472"/>
                  <a:pt x="56626" y="30415"/>
                </a:cubicBezTo>
                <a:cubicBezTo>
                  <a:pt x="56473" y="30472"/>
                  <a:pt x="56321" y="30548"/>
                  <a:pt x="56264" y="30662"/>
                </a:cubicBezTo>
                <a:cubicBezTo>
                  <a:pt x="56188" y="30681"/>
                  <a:pt x="56188" y="30586"/>
                  <a:pt x="56150" y="30529"/>
                </a:cubicBezTo>
                <a:cubicBezTo>
                  <a:pt x="55503" y="30852"/>
                  <a:pt x="54819" y="30909"/>
                  <a:pt x="54096" y="31176"/>
                </a:cubicBezTo>
                <a:cubicBezTo>
                  <a:pt x="54324" y="31080"/>
                  <a:pt x="53944" y="31404"/>
                  <a:pt x="53887" y="31252"/>
                </a:cubicBezTo>
                <a:cubicBezTo>
                  <a:pt x="52365" y="32146"/>
                  <a:pt x="51509" y="31613"/>
                  <a:pt x="49930" y="32374"/>
                </a:cubicBezTo>
                <a:cubicBezTo>
                  <a:pt x="50063" y="32602"/>
                  <a:pt x="50273" y="32222"/>
                  <a:pt x="50482" y="32298"/>
                </a:cubicBezTo>
                <a:cubicBezTo>
                  <a:pt x="50482" y="32488"/>
                  <a:pt x="50368" y="32374"/>
                  <a:pt x="50177" y="32469"/>
                </a:cubicBezTo>
                <a:cubicBezTo>
                  <a:pt x="50196" y="32564"/>
                  <a:pt x="50292" y="32545"/>
                  <a:pt x="50311" y="32640"/>
                </a:cubicBezTo>
                <a:cubicBezTo>
                  <a:pt x="49816" y="32716"/>
                  <a:pt x="49379" y="32602"/>
                  <a:pt x="48865" y="32963"/>
                </a:cubicBezTo>
                <a:cubicBezTo>
                  <a:pt x="48827" y="32830"/>
                  <a:pt x="49017" y="32773"/>
                  <a:pt x="49074" y="32678"/>
                </a:cubicBezTo>
                <a:cubicBezTo>
                  <a:pt x="49074" y="32488"/>
                  <a:pt x="48865" y="32621"/>
                  <a:pt x="48789" y="32545"/>
                </a:cubicBezTo>
                <a:cubicBezTo>
                  <a:pt x="48789" y="32393"/>
                  <a:pt x="49131" y="32659"/>
                  <a:pt x="48960" y="32374"/>
                </a:cubicBezTo>
                <a:cubicBezTo>
                  <a:pt x="49245" y="32317"/>
                  <a:pt x="49226" y="32260"/>
                  <a:pt x="49550" y="32165"/>
                </a:cubicBezTo>
                <a:cubicBezTo>
                  <a:pt x="49398" y="32088"/>
                  <a:pt x="48618" y="32355"/>
                  <a:pt x="48694" y="32450"/>
                </a:cubicBezTo>
                <a:cubicBezTo>
                  <a:pt x="48618" y="32469"/>
                  <a:pt x="48599" y="32374"/>
                  <a:pt x="48580" y="32317"/>
                </a:cubicBezTo>
                <a:cubicBezTo>
                  <a:pt x="47838" y="32602"/>
                  <a:pt x="47553" y="32735"/>
                  <a:pt x="46735" y="32963"/>
                </a:cubicBezTo>
                <a:cubicBezTo>
                  <a:pt x="47134" y="33116"/>
                  <a:pt x="47800" y="32545"/>
                  <a:pt x="48066" y="32792"/>
                </a:cubicBezTo>
                <a:cubicBezTo>
                  <a:pt x="48047" y="32583"/>
                  <a:pt x="48409" y="32735"/>
                  <a:pt x="48504" y="32526"/>
                </a:cubicBezTo>
                <a:cubicBezTo>
                  <a:pt x="48675" y="32450"/>
                  <a:pt x="48637" y="32697"/>
                  <a:pt x="48770" y="32659"/>
                </a:cubicBezTo>
                <a:cubicBezTo>
                  <a:pt x="47895" y="33097"/>
                  <a:pt x="46811" y="33211"/>
                  <a:pt x="46031" y="33496"/>
                </a:cubicBezTo>
                <a:cubicBezTo>
                  <a:pt x="45822" y="33553"/>
                  <a:pt x="45536" y="33686"/>
                  <a:pt x="45574" y="33705"/>
                </a:cubicBezTo>
                <a:cubicBezTo>
                  <a:pt x="44776" y="33553"/>
                  <a:pt x="42683" y="34694"/>
                  <a:pt x="42037" y="34808"/>
                </a:cubicBezTo>
                <a:cubicBezTo>
                  <a:pt x="40667" y="34885"/>
                  <a:pt x="39240" y="35493"/>
                  <a:pt x="37491" y="35969"/>
                </a:cubicBezTo>
                <a:cubicBezTo>
                  <a:pt x="37529" y="36026"/>
                  <a:pt x="37643" y="35969"/>
                  <a:pt x="37719" y="35950"/>
                </a:cubicBezTo>
                <a:cubicBezTo>
                  <a:pt x="36616" y="36273"/>
                  <a:pt x="34485" y="36977"/>
                  <a:pt x="33515" y="37034"/>
                </a:cubicBezTo>
                <a:cubicBezTo>
                  <a:pt x="32602" y="37547"/>
                  <a:pt x="31252" y="37585"/>
                  <a:pt x="29540" y="38346"/>
                </a:cubicBezTo>
                <a:cubicBezTo>
                  <a:pt x="30187" y="38365"/>
                  <a:pt x="31195" y="37928"/>
                  <a:pt x="31860" y="37795"/>
                </a:cubicBezTo>
                <a:cubicBezTo>
                  <a:pt x="32298" y="37985"/>
                  <a:pt x="33268" y="37357"/>
                  <a:pt x="33648" y="37624"/>
                </a:cubicBezTo>
                <a:cubicBezTo>
                  <a:pt x="33686" y="37528"/>
                  <a:pt x="33781" y="37433"/>
                  <a:pt x="34010" y="37395"/>
                </a:cubicBezTo>
                <a:cubicBezTo>
                  <a:pt x="33991" y="37452"/>
                  <a:pt x="33877" y="37490"/>
                  <a:pt x="33934" y="37585"/>
                </a:cubicBezTo>
                <a:cubicBezTo>
                  <a:pt x="34295" y="37091"/>
                  <a:pt x="34942" y="37376"/>
                  <a:pt x="35417" y="36958"/>
                </a:cubicBezTo>
                <a:cubicBezTo>
                  <a:pt x="35607" y="36920"/>
                  <a:pt x="35588" y="37186"/>
                  <a:pt x="35817" y="37053"/>
                </a:cubicBezTo>
                <a:cubicBezTo>
                  <a:pt x="35798" y="37015"/>
                  <a:pt x="35779" y="36958"/>
                  <a:pt x="35760" y="36901"/>
                </a:cubicBezTo>
                <a:cubicBezTo>
                  <a:pt x="36482" y="36711"/>
                  <a:pt x="37852" y="36216"/>
                  <a:pt x="38575" y="36045"/>
                </a:cubicBezTo>
                <a:cubicBezTo>
                  <a:pt x="38651" y="36045"/>
                  <a:pt x="38632" y="36083"/>
                  <a:pt x="38594" y="36102"/>
                </a:cubicBezTo>
                <a:cubicBezTo>
                  <a:pt x="40496" y="35569"/>
                  <a:pt x="41675" y="35094"/>
                  <a:pt x="43121" y="34885"/>
                </a:cubicBezTo>
                <a:cubicBezTo>
                  <a:pt x="42816" y="35132"/>
                  <a:pt x="42379" y="35246"/>
                  <a:pt x="42037" y="35208"/>
                </a:cubicBezTo>
                <a:cubicBezTo>
                  <a:pt x="41808" y="35474"/>
                  <a:pt x="40819" y="35569"/>
                  <a:pt x="40268" y="35817"/>
                </a:cubicBezTo>
                <a:cubicBezTo>
                  <a:pt x="40382" y="35912"/>
                  <a:pt x="40153" y="36064"/>
                  <a:pt x="40325" y="36026"/>
                </a:cubicBezTo>
                <a:cubicBezTo>
                  <a:pt x="40496" y="35969"/>
                  <a:pt x="40401" y="35950"/>
                  <a:pt x="40363" y="35893"/>
                </a:cubicBezTo>
                <a:cubicBezTo>
                  <a:pt x="40515" y="35836"/>
                  <a:pt x="40553" y="35950"/>
                  <a:pt x="40686" y="35969"/>
                </a:cubicBezTo>
                <a:cubicBezTo>
                  <a:pt x="40971" y="35588"/>
                  <a:pt x="41865" y="35607"/>
                  <a:pt x="42303" y="35341"/>
                </a:cubicBezTo>
                <a:cubicBezTo>
                  <a:pt x="42398" y="35455"/>
                  <a:pt x="42645" y="35322"/>
                  <a:pt x="42721" y="35436"/>
                </a:cubicBezTo>
                <a:cubicBezTo>
                  <a:pt x="42778" y="35284"/>
                  <a:pt x="42816" y="35284"/>
                  <a:pt x="43026" y="35265"/>
                </a:cubicBezTo>
                <a:cubicBezTo>
                  <a:pt x="43007" y="35227"/>
                  <a:pt x="42988" y="35170"/>
                  <a:pt x="42969" y="35113"/>
                </a:cubicBezTo>
                <a:cubicBezTo>
                  <a:pt x="43026" y="35113"/>
                  <a:pt x="43273" y="35151"/>
                  <a:pt x="43235" y="35018"/>
                </a:cubicBezTo>
                <a:cubicBezTo>
                  <a:pt x="43444" y="34999"/>
                  <a:pt x="43102" y="35151"/>
                  <a:pt x="43235" y="35246"/>
                </a:cubicBezTo>
                <a:cubicBezTo>
                  <a:pt x="43387" y="35227"/>
                  <a:pt x="43501" y="35322"/>
                  <a:pt x="43596" y="35189"/>
                </a:cubicBezTo>
                <a:cubicBezTo>
                  <a:pt x="43539" y="35113"/>
                  <a:pt x="43368" y="35227"/>
                  <a:pt x="43387" y="35037"/>
                </a:cubicBezTo>
                <a:cubicBezTo>
                  <a:pt x="43577" y="35132"/>
                  <a:pt x="44053" y="34694"/>
                  <a:pt x="44281" y="34847"/>
                </a:cubicBezTo>
                <a:cubicBezTo>
                  <a:pt x="44357" y="34789"/>
                  <a:pt x="44357" y="34713"/>
                  <a:pt x="44433" y="34675"/>
                </a:cubicBezTo>
                <a:cubicBezTo>
                  <a:pt x="45365" y="34637"/>
                  <a:pt x="46335" y="34371"/>
                  <a:pt x="47343" y="34067"/>
                </a:cubicBezTo>
                <a:cubicBezTo>
                  <a:pt x="49398" y="33477"/>
                  <a:pt x="51585" y="32659"/>
                  <a:pt x="53525" y="32298"/>
                </a:cubicBezTo>
                <a:close/>
                <a:moveTo>
                  <a:pt x="50044" y="32050"/>
                </a:moveTo>
                <a:cubicBezTo>
                  <a:pt x="50235" y="31917"/>
                  <a:pt x="50539" y="32012"/>
                  <a:pt x="50558" y="31879"/>
                </a:cubicBezTo>
                <a:cubicBezTo>
                  <a:pt x="50368" y="31803"/>
                  <a:pt x="49930" y="32012"/>
                  <a:pt x="49626" y="32146"/>
                </a:cubicBezTo>
                <a:cubicBezTo>
                  <a:pt x="49626" y="32298"/>
                  <a:pt x="49930" y="31993"/>
                  <a:pt x="49930" y="32165"/>
                </a:cubicBezTo>
                <a:cubicBezTo>
                  <a:pt x="49588" y="32336"/>
                  <a:pt x="49911" y="32431"/>
                  <a:pt x="49455" y="32488"/>
                </a:cubicBezTo>
                <a:cubicBezTo>
                  <a:pt x="49531" y="32602"/>
                  <a:pt x="49740" y="32526"/>
                  <a:pt x="49892" y="32507"/>
                </a:cubicBezTo>
                <a:cubicBezTo>
                  <a:pt x="49778" y="32298"/>
                  <a:pt x="50044" y="32222"/>
                  <a:pt x="50044" y="32050"/>
                </a:cubicBezTo>
                <a:close/>
                <a:moveTo>
                  <a:pt x="77796" y="24119"/>
                </a:moveTo>
                <a:cubicBezTo>
                  <a:pt x="77815" y="24271"/>
                  <a:pt x="77586" y="24138"/>
                  <a:pt x="77605" y="24024"/>
                </a:cubicBezTo>
                <a:cubicBezTo>
                  <a:pt x="77187" y="24347"/>
                  <a:pt x="75856" y="24575"/>
                  <a:pt x="75171" y="24861"/>
                </a:cubicBezTo>
                <a:cubicBezTo>
                  <a:pt x="75095" y="24918"/>
                  <a:pt x="75076" y="25013"/>
                  <a:pt x="75114" y="25108"/>
                </a:cubicBezTo>
                <a:cubicBezTo>
                  <a:pt x="76160" y="24632"/>
                  <a:pt x="77073" y="24556"/>
                  <a:pt x="78747" y="23910"/>
                </a:cubicBezTo>
                <a:cubicBezTo>
                  <a:pt x="78595" y="23853"/>
                  <a:pt x="78614" y="23910"/>
                  <a:pt x="78709" y="23757"/>
                </a:cubicBezTo>
                <a:cubicBezTo>
                  <a:pt x="78975" y="23853"/>
                  <a:pt x="79641" y="23757"/>
                  <a:pt x="79907" y="23396"/>
                </a:cubicBezTo>
                <a:cubicBezTo>
                  <a:pt x="79983" y="23434"/>
                  <a:pt x="80154" y="23339"/>
                  <a:pt x="80154" y="23491"/>
                </a:cubicBezTo>
                <a:cubicBezTo>
                  <a:pt x="80154" y="23263"/>
                  <a:pt x="80858" y="23282"/>
                  <a:pt x="80820" y="23035"/>
                </a:cubicBezTo>
                <a:cubicBezTo>
                  <a:pt x="79812" y="23377"/>
                  <a:pt x="78823" y="23643"/>
                  <a:pt x="77701" y="24043"/>
                </a:cubicBezTo>
                <a:cubicBezTo>
                  <a:pt x="77701" y="24100"/>
                  <a:pt x="77739" y="24119"/>
                  <a:pt x="77796" y="24119"/>
                </a:cubicBezTo>
                <a:close/>
                <a:moveTo>
                  <a:pt x="19345" y="44338"/>
                </a:moveTo>
                <a:cubicBezTo>
                  <a:pt x="19192" y="44224"/>
                  <a:pt x="18869" y="44357"/>
                  <a:pt x="18622" y="44414"/>
                </a:cubicBezTo>
                <a:cubicBezTo>
                  <a:pt x="18736" y="44604"/>
                  <a:pt x="19059" y="44414"/>
                  <a:pt x="19345" y="44338"/>
                </a:cubicBezTo>
                <a:close/>
                <a:moveTo>
                  <a:pt x="18508" y="44509"/>
                </a:moveTo>
                <a:cubicBezTo>
                  <a:pt x="17633" y="44623"/>
                  <a:pt x="16587" y="44870"/>
                  <a:pt x="15769" y="45099"/>
                </a:cubicBezTo>
                <a:cubicBezTo>
                  <a:pt x="17005" y="45004"/>
                  <a:pt x="17443" y="44813"/>
                  <a:pt x="18508" y="44509"/>
                </a:cubicBezTo>
                <a:close/>
                <a:moveTo>
                  <a:pt x="59840" y="30301"/>
                </a:moveTo>
                <a:cubicBezTo>
                  <a:pt x="59707" y="30186"/>
                  <a:pt x="59517" y="30301"/>
                  <a:pt x="59365" y="30415"/>
                </a:cubicBezTo>
                <a:cubicBezTo>
                  <a:pt x="59536" y="30529"/>
                  <a:pt x="59612" y="30377"/>
                  <a:pt x="59840" y="30301"/>
                </a:cubicBezTo>
                <a:close/>
                <a:moveTo>
                  <a:pt x="35722" y="38308"/>
                </a:moveTo>
                <a:cubicBezTo>
                  <a:pt x="35836" y="38460"/>
                  <a:pt x="35455" y="38460"/>
                  <a:pt x="35436" y="38575"/>
                </a:cubicBezTo>
                <a:cubicBezTo>
                  <a:pt x="35569" y="38632"/>
                  <a:pt x="35855" y="38460"/>
                  <a:pt x="36007" y="38498"/>
                </a:cubicBezTo>
                <a:cubicBezTo>
                  <a:pt x="35969" y="38403"/>
                  <a:pt x="36045" y="38365"/>
                  <a:pt x="36007" y="38270"/>
                </a:cubicBezTo>
                <a:cubicBezTo>
                  <a:pt x="35874" y="38308"/>
                  <a:pt x="35760" y="38308"/>
                  <a:pt x="35703" y="38251"/>
                </a:cubicBezTo>
                <a:cubicBezTo>
                  <a:pt x="35627" y="38289"/>
                  <a:pt x="35684" y="38308"/>
                  <a:pt x="35722" y="38308"/>
                </a:cubicBezTo>
                <a:close/>
                <a:moveTo>
                  <a:pt x="58585" y="30738"/>
                </a:moveTo>
                <a:cubicBezTo>
                  <a:pt x="58566" y="30681"/>
                  <a:pt x="58547" y="30624"/>
                  <a:pt x="58528" y="30586"/>
                </a:cubicBezTo>
                <a:cubicBezTo>
                  <a:pt x="58356" y="30605"/>
                  <a:pt x="58413" y="30719"/>
                  <a:pt x="58223" y="30738"/>
                </a:cubicBezTo>
                <a:cubicBezTo>
                  <a:pt x="58299" y="30795"/>
                  <a:pt x="58432" y="30795"/>
                  <a:pt x="58585" y="30738"/>
                </a:cubicBezTo>
                <a:close/>
                <a:moveTo>
                  <a:pt x="35189" y="38708"/>
                </a:moveTo>
                <a:cubicBezTo>
                  <a:pt x="35436" y="38689"/>
                  <a:pt x="35246" y="38518"/>
                  <a:pt x="35246" y="38403"/>
                </a:cubicBezTo>
                <a:cubicBezTo>
                  <a:pt x="35113" y="38479"/>
                  <a:pt x="35056" y="38441"/>
                  <a:pt x="34961" y="38441"/>
                </a:cubicBezTo>
                <a:cubicBezTo>
                  <a:pt x="34143" y="39183"/>
                  <a:pt x="32355" y="39145"/>
                  <a:pt x="31100" y="39887"/>
                </a:cubicBezTo>
                <a:cubicBezTo>
                  <a:pt x="32108" y="39545"/>
                  <a:pt x="34561" y="39050"/>
                  <a:pt x="35094" y="38632"/>
                </a:cubicBezTo>
                <a:cubicBezTo>
                  <a:pt x="35208" y="38613"/>
                  <a:pt x="35075" y="38746"/>
                  <a:pt x="35189" y="38708"/>
                </a:cubicBezTo>
                <a:close/>
                <a:moveTo>
                  <a:pt x="26991" y="41485"/>
                </a:moveTo>
                <a:cubicBezTo>
                  <a:pt x="27067" y="41428"/>
                  <a:pt x="27067" y="41352"/>
                  <a:pt x="27143" y="41314"/>
                </a:cubicBezTo>
                <a:cubicBezTo>
                  <a:pt x="27105" y="41218"/>
                  <a:pt x="26991" y="41218"/>
                  <a:pt x="26858" y="41295"/>
                </a:cubicBezTo>
                <a:cubicBezTo>
                  <a:pt x="26877" y="41390"/>
                  <a:pt x="26972" y="41371"/>
                  <a:pt x="26991" y="41485"/>
                </a:cubicBezTo>
                <a:close/>
                <a:moveTo>
                  <a:pt x="56949" y="31118"/>
                </a:moveTo>
                <a:cubicBezTo>
                  <a:pt x="56683" y="31176"/>
                  <a:pt x="55922" y="31271"/>
                  <a:pt x="55884" y="31480"/>
                </a:cubicBezTo>
                <a:cubicBezTo>
                  <a:pt x="56188" y="31423"/>
                  <a:pt x="56645" y="31233"/>
                  <a:pt x="56949" y="31118"/>
                </a:cubicBezTo>
                <a:close/>
                <a:moveTo>
                  <a:pt x="26249" y="41675"/>
                </a:moveTo>
                <a:cubicBezTo>
                  <a:pt x="26458" y="41637"/>
                  <a:pt x="26344" y="41466"/>
                  <a:pt x="26611" y="41428"/>
                </a:cubicBezTo>
                <a:cubicBezTo>
                  <a:pt x="26496" y="41390"/>
                  <a:pt x="26344" y="41409"/>
                  <a:pt x="26173" y="41466"/>
                </a:cubicBezTo>
                <a:cubicBezTo>
                  <a:pt x="26420" y="41523"/>
                  <a:pt x="26211" y="41485"/>
                  <a:pt x="26249" y="41675"/>
                </a:cubicBezTo>
                <a:close/>
                <a:moveTo>
                  <a:pt x="55351" y="31613"/>
                </a:moveTo>
                <a:cubicBezTo>
                  <a:pt x="55484" y="31651"/>
                  <a:pt x="55579" y="31518"/>
                  <a:pt x="55827" y="31499"/>
                </a:cubicBezTo>
                <a:cubicBezTo>
                  <a:pt x="55770" y="31366"/>
                  <a:pt x="55408" y="31518"/>
                  <a:pt x="55351" y="31613"/>
                </a:cubicBezTo>
                <a:close/>
                <a:moveTo>
                  <a:pt x="20067" y="43691"/>
                </a:moveTo>
                <a:cubicBezTo>
                  <a:pt x="20315" y="43653"/>
                  <a:pt x="20334" y="43539"/>
                  <a:pt x="20429" y="43444"/>
                </a:cubicBezTo>
                <a:cubicBezTo>
                  <a:pt x="20315" y="43273"/>
                  <a:pt x="20067" y="43710"/>
                  <a:pt x="20067" y="43463"/>
                </a:cubicBezTo>
                <a:cubicBezTo>
                  <a:pt x="19991" y="43501"/>
                  <a:pt x="20048" y="43596"/>
                  <a:pt x="20067" y="43691"/>
                </a:cubicBezTo>
                <a:close/>
                <a:moveTo>
                  <a:pt x="30624" y="40001"/>
                </a:moveTo>
                <a:cubicBezTo>
                  <a:pt x="30662" y="39735"/>
                  <a:pt x="30187" y="40077"/>
                  <a:pt x="29901" y="40077"/>
                </a:cubicBezTo>
                <a:cubicBezTo>
                  <a:pt x="30015" y="40439"/>
                  <a:pt x="30415" y="39944"/>
                  <a:pt x="30624" y="40001"/>
                </a:cubicBezTo>
                <a:close/>
                <a:moveTo>
                  <a:pt x="29749" y="40248"/>
                </a:moveTo>
                <a:cubicBezTo>
                  <a:pt x="29540" y="40020"/>
                  <a:pt x="29235" y="40382"/>
                  <a:pt x="29064" y="40191"/>
                </a:cubicBezTo>
                <a:cubicBezTo>
                  <a:pt x="28988" y="40382"/>
                  <a:pt x="28608" y="40458"/>
                  <a:pt x="28303" y="40572"/>
                </a:cubicBezTo>
                <a:cubicBezTo>
                  <a:pt x="28741" y="40534"/>
                  <a:pt x="29083" y="40477"/>
                  <a:pt x="29749" y="40248"/>
                </a:cubicBezTo>
                <a:close/>
                <a:moveTo>
                  <a:pt x="18831" y="43938"/>
                </a:moveTo>
                <a:cubicBezTo>
                  <a:pt x="18698" y="43767"/>
                  <a:pt x="18299" y="44015"/>
                  <a:pt x="18051" y="44034"/>
                </a:cubicBezTo>
                <a:cubicBezTo>
                  <a:pt x="18356" y="44186"/>
                  <a:pt x="18546" y="43938"/>
                  <a:pt x="18831" y="43938"/>
                </a:cubicBezTo>
                <a:close/>
                <a:moveTo>
                  <a:pt x="16035" y="44832"/>
                </a:moveTo>
                <a:cubicBezTo>
                  <a:pt x="15883" y="44718"/>
                  <a:pt x="15122" y="45099"/>
                  <a:pt x="15236" y="44832"/>
                </a:cubicBezTo>
                <a:cubicBezTo>
                  <a:pt x="15179" y="44718"/>
                  <a:pt x="14932" y="44908"/>
                  <a:pt x="14818" y="44908"/>
                </a:cubicBezTo>
                <a:cubicBezTo>
                  <a:pt x="14856" y="44985"/>
                  <a:pt x="15027" y="44870"/>
                  <a:pt x="15046" y="44947"/>
                </a:cubicBezTo>
                <a:cubicBezTo>
                  <a:pt x="14913" y="45099"/>
                  <a:pt x="14038" y="45118"/>
                  <a:pt x="14000" y="45365"/>
                </a:cubicBezTo>
                <a:cubicBezTo>
                  <a:pt x="14551" y="45232"/>
                  <a:pt x="15255" y="45042"/>
                  <a:pt x="16035" y="44832"/>
                </a:cubicBezTo>
                <a:close/>
                <a:moveTo>
                  <a:pt x="69427" y="26382"/>
                </a:moveTo>
                <a:cubicBezTo>
                  <a:pt x="69369" y="26306"/>
                  <a:pt x="69198" y="26401"/>
                  <a:pt x="69217" y="26211"/>
                </a:cubicBezTo>
                <a:cubicBezTo>
                  <a:pt x="68970" y="26477"/>
                  <a:pt x="68799" y="26382"/>
                  <a:pt x="68304" y="26572"/>
                </a:cubicBezTo>
                <a:cubicBezTo>
                  <a:pt x="68685" y="26668"/>
                  <a:pt x="68913" y="26477"/>
                  <a:pt x="69427" y="26363"/>
                </a:cubicBezTo>
                <a:close/>
                <a:moveTo>
                  <a:pt x="13924" y="45327"/>
                </a:moveTo>
                <a:cubicBezTo>
                  <a:pt x="14152" y="45251"/>
                  <a:pt x="13714" y="45213"/>
                  <a:pt x="13943" y="45156"/>
                </a:cubicBezTo>
                <a:cubicBezTo>
                  <a:pt x="13848" y="45099"/>
                  <a:pt x="13638" y="45194"/>
                  <a:pt x="13505" y="45194"/>
                </a:cubicBezTo>
                <a:cubicBezTo>
                  <a:pt x="13524" y="45232"/>
                  <a:pt x="13543" y="45289"/>
                  <a:pt x="13562" y="45346"/>
                </a:cubicBezTo>
                <a:cubicBezTo>
                  <a:pt x="13734" y="45213"/>
                  <a:pt x="13810" y="45194"/>
                  <a:pt x="13924" y="45327"/>
                </a:cubicBezTo>
                <a:close/>
                <a:moveTo>
                  <a:pt x="24975" y="41428"/>
                </a:moveTo>
                <a:cubicBezTo>
                  <a:pt x="24899" y="41371"/>
                  <a:pt x="24423" y="41561"/>
                  <a:pt x="24100" y="41656"/>
                </a:cubicBezTo>
                <a:cubicBezTo>
                  <a:pt x="24442" y="41694"/>
                  <a:pt x="24709" y="41542"/>
                  <a:pt x="24975" y="41428"/>
                </a:cubicBezTo>
                <a:close/>
                <a:moveTo>
                  <a:pt x="13125" y="45384"/>
                </a:moveTo>
                <a:cubicBezTo>
                  <a:pt x="12592" y="45498"/>
                  <a:pt x="11356" y="45821"/>
                  <a:pt x="11014" y="45879"/>
                </a:cubicBezTo>
                <a:cubicBezTo>
                  <a:pt x="11679" y="45993"/>
                  <a:pt x="12497" y="45612"/>
                  <a:pt x="13125" y="45384"/>
                </a:cubicBezTo>
                <a:close/>
                <a:moveTo>
                  <a:pt x="40134" y="35912"/>
                </a:moveTo>
                <a:cubicBezTo>
                  <a:pt x="39507" y="35950"/>
                  <a:pt x="38822" y="36273"/>
                  <a:pt x="38042" y="36463"/>
                </a:cubicBezTo>
                <a:cubicBezTo>
                  <a:pt x="37795" y="36520"/>
                  <a:pt x="37985" y="36596"/>
                  <a:pt x="38118" y="36501"/>
                </a:cubicBezTo>
                <a:cubicBezTo>
                  <a:pt x="38366" y="36463"/>
                  <a:pt x="38289" y="36444"/>
                  <a:pt x="38537" y="36406"/>
                </a:cubicBezTo>
                <a:cubicBezTo>
                  <a:pt x="38651" y="36463"/>
                  <a:pt x="38746" y="36501"/>
                  <a:pt x="38879" y="36520"/>
                </a:cubicBezTo>
                <a:cubicBezTo>
                  <a:pt x="39145" y="36197"/>
                  <a:pt x="39811" y="36121"/>
                  <a:pt x="40134" y="35912"/>
                </a:cubicBezTo>
                <a:close/>
                <a:moveTo>
                  <a:pt x="59403" y="29464"/>
                </a:moveTo>
                <a:cubicBezTo>
                  <a:pt x="59574" y="29350"/>
                  <a:pt x="59726" y="29235"/>
                  <a:pt x="59973" y="29159"/>
                </a:cubicBezTo>
                <a:cubicBezTo>
                  <a:pt x="59669" y="28988"/>
                  <a:pt x="59726" y="29197"/>
                  <a:pt x="59326" y="29216"/>
                </a:cubicBezTo>
                <a:cubicBezTo>
                  <a:pt x="59326" y="29388"/>
                  <a:pt x="59307" y="29330"/>
                  <a:pt x="59403" y="29464"/>
                </a:cubicBezTo>
                <a:close/>
                <a:moveTo>
                  <a:pt x="60696" y="28912"/>
                </a:moveTo>
                <a:cubicBezTo>
                  <a:pt x="60544" y="28760"/>
                  <a:pt x="60163" y="29064"/>
                  <a:pt x="60011" y="29083"/>
                </a:cubicBezTo>
                <a:cubicBezTo>
                  <a:pt x="60278" y="29159"/>
                  <a:pt x="60373" y="29007"/>
                  <a:pt x="60696" y="28912"/>
                </a:cubicBezTo>
                <a:close/>
                <a:moveTo>
                  <a:pt x="60962" y="28817"/>
                </a:moveTo>
                <a:cubicBezTo>
                  <a:pt x="61057" y="28912"/>
                  <a:pt x="61343" y="28722"/>
                  <a:pt x="61514" y="28684"/>
                </a:cubicBezTo>
                <a:cubicBezTo>
                  <a:pt x="61419" y="28589"/>
                  <a:pt x="61057" y="28684"/>
                  <a:pt x="60962" y="28817"/>
                </a:cubicBezTo>
                <a:close/>
                <a:moveTo>
                  <a:pt x="79774" y="22350"/>
                </a:moveTo>
                <a:cubicBezTo>
                  <a:pt x="79850" y="22426"/>
                  <a:pt x="79831" y="22293"/>
                  <a:pt x="79812" y="22236"/>
                </a:cubicBezTo>
                <a:cubicBezTo>
                  <a:pt x="79869" y="22236"/>
                  <a:pt x="79926" y="22236"/>
                  <a:pt x="80021" y="22217"/>
                </a:cubicBezTo>
                <a:cubicBezTo>
                  <a:pt x="79698" y="22502"/>
                  <a:pt x="80611" y="22141"/>
                  <a:pt x="80706" y="22027"/>
                </a:cubicBezTo>
                <a:cubicBezTo>
                  <a:pt x="80649" y="22007"/>
                  <a:pt x="80611" y="21969"/>
                  <a:pt x="80573" y="21912"/>
                </a:cubicBezTo>
                <a:cubicBezTo>
                  <a:pt x="80268" y="21969"/>
                  <a:pt x="80230" y="22046"/>
                  <a:pt x="79945" y="22007"/>
                </a:cubicBezTo>
                <a:cubicBezTo>
                  <a:pt x="80078" y="22122"/>
                  <a:pt x="79374" y="22236"/>
                  <a:pt x="79374" y="22255"/>
                </a:cubicBezTo>
                <a:cubicBezTo>
                  <a:pt x="79241" y="22578"/>
                  <a:pt x="79717" y="22122"/>
                  <a:pt x="79774" y="22350"/>
                </a:cubicBezTo>
                <a:close/>
                <a:moveTo>
                  <a:pt x="78861" y="22502"/>
                </a:moveTo>
                <a:cubicBezTo>
                  <a:pt x="77605" y="22997"/>
                  <a:pt x="76274" y="23339"/>
                  <a:pt x="74886" y="23795"/>
                </a:cubicBezTo>
                <a:cubicBezTo>
                  <a:pt x="75342" y="23719"/>
                  <a:pt x="76331" y="23605"/>
                  <a:pt x="76578" y="23339"/>
                </a:cubicBezTo>
                <a:cubicBezTo>
                  <a:pt x="77130" y="23206"/>
                  <a:pt x="78595" y="22863"/>
                  <a:pt x="78861" y="22483"/>
                </a:cubicBezTo>
                <a:close/>
                <a:moveTo>
                  <a:pt x="65622" y="27162"/>
                </a:moveTo>
                <a:cubicBezTo>
                  <a:pt x="65698" y="27105"/>
                  <a:pt x="65698" y="27029"/>
                  <a:pt x="65794" y="26991"/>
                </a:cubicBezTo>
                <a:cubicBezTo>
                  <a:pt x="65318" y="27048"/>
                  <a:pt x="64291" y="27219"/>
                  <a:pt x="63968" y="27504"/>
                </a:cubicBezTo>
                <a:cubicBezTo>
                  <a:pt x="63720" y="27581"/>
                  <a:pt x="63416" y="27409"/>
                  <a:pt x="63549" y="27752"/>
                </a:cubicBezTo>
                <a:cubicBezTo>
                  <a:pt x="64177" y="27562"/>
                  <a:pt x="64823" y="27219"/>
                  <a:pt x="65622" y="27162"/>
                </a:cubicBezTo>
                <a:close/>
                <a:moveTo>
                  <a:pt x="66688" y="26611"/>
                </a:moveTo>
                <a:cubicBezTo>
                  <a:pt x="66516" y="26725"/>
                  <a:pt x="66516" y="26744"/>
                  <a:pt x="66307" y="26763"/>
                </a:cubicBezTo>
                <a:cubicBezTo>
                  <a:pt x="66250" y="26953"/>
                  <a:pt x="66840" y="26744"/>
                  <a:pt x="66688" y="26611"/>
                </a:cubicBezTo>
                <a:close/>
                <a:moveTo>
                  <a:pt x="74505" y="23986"/>
                </a:moveTo>
                <a:cubicBezTo>
                  <a:pt x="74962" y="23776"/>
                  <a:pt x="73345" y="24442"/>
                  <a:pt x="74448" y="24024"/>
                </a:cubicBezTo>
                <a:cubicBezTo>
                  <a:pt x="74467" y="24005"/>
                  <a:pt x="74486" y="24005"/>
                  <a:pt x="74505" y="23986"/>
                </a:cubicBezTo>
                <a:close/>
                <a:moveTo>
                  <a:pt x="27505" y="39754"/>
                </a:moveTo>
                <a:cubicBezTo>
                  <a:pt x="27448" y="39982"/>
                  <a:pt x="27276" y="39716"/>
                  <a:pt x="27067" y="39963"/>
                </a:cubicBezTo>
                <a:cubicBezTo>
                  <a:pt x="26839" y="40039"/>
                  <a:pt x="26896" y="39697"/>
                  <a:pt x="26744" y="39659"/>
                </a:cubicBezTo>
                <a:cubicBezTo>
                  <a:pt x="26687" y="39792"/>
                  <a:pt x="26630" y="39925"/>
                  <a:pt x="26325" y="39982"/>
                </a:cubicBezTo>
                <a:cubicBezTo>
                  <a:pt x="26458" y="39849"/>
                  <a:pt x="26344" y="39868"/>
                  <a:pt x="26401" y="39773"/>
                </a:cubicBezTo>
                <a:cubicBezTo>
                  <a:pt x="26306" y="39659"/>
                  <a:pt x="26306" y="39944"/>
                  <a:pt x="26173" y="39982"/>
                </a:cubicBezTo>
                <a:cubicBezTo>
                  <a:pt x="26325" y="40153"/>
                  <a:pt x="26516" y="40020"/>
                  <a:pt x="26744" y="39887"/>
                </a:cubicBezTo>
                <a:cubicBezTo>
                  <a:pt x="26782" y="39963"/>
                  <a:pt x="26706" y="40001"/>
                  <a:pt x="26725" y="40077"/>
                </a:cubicBezTo>
                <a:cubicBezTo>
                  <a:pt x="26268" y="40115"/>
                  <a:pt x="25831" y="40439"/>
                  <a:pt x="25603" y="40229"/>
                </a:cubicBezTo>
                <a:cubicBezTo>
                  <a:pt x="25393" y="40324"/>
                  <a:pt x="25850" y="40363"/>
                  <a:pt x="25526" y="40439"/>
                </a:cubicBezTo>
                <a:cubicBezTo>
                  <a:pt x="26592" y="40305"/>
                  <a:pt x="27295" y="40153"/>
                  <a:pt x="28494" y="39811"/>
                </a:cubicBezTo>
                <a:cubicBezTo>
                  <a:pt x="28627" y="39697"/>
                  <a:pt x="28322" y="39697"/>
                  <a:pt x="28475" y="39583"/>
                </a:cubicBezTo>
                <a:cubicBezTo>
                  <a:pt x="28418" y="39488"/>
                  <a:pt x="28151" y="39678"/>
                  <a:pt x="27999" y="39697"/>
                </a:cubicBezTo>
                <a:cubicBezTo>
                  <a:pt x="28075" y="39754"/>
                  <a:pt x="28246" y="39697"/>
                  <a:pt x="28361" y="39678"/>
                </a:cubicBezTo>
                <a:cubicBezTo>
                  <a:pt x="28361" y="39849"/>
                  <a:pt x="27733" y="39887"/>
                  <a:pt x="27942" y="39716"/>
                </a:cubicBezTo>
                <a:cubicBezTo>
                  <a:pt x="27809" y="39640"/>
                  <a:pt x="27600" y="40020"/>
                  <a:pt x="27505" y="39754"/>
                </a:cubicBezTo>
                <a:close/>
                <a:moveTo>
                  <a:pt x="28722" y="39621"/>
                </a:moveTo>
                <a:cubicBezTo>
                  <a:pt x="28722" y="39678"/>
                  <a:pt x="28646" y="39678"/>
                  <a:pt x="28608" y="39716"/>
                </a:cubicBezTo>
                <a:cubicBezTo>
                  <a:pt x="28627" y="39830"/>
                  <a:pt x="28836" y="39659"/>
                  <a:pt x="28950" y="39659"/>
                </a:cubicBezTo>
                <a:cubicBezTo>
                  <a:pt x="28912" y="39583"/>
                  <a:pt x="28893" y="39507"/>
                  <a:pt x="28969" y="39488"/>
                </a:cubicBezTo>
                <a:cubicBezTo>
                  <a:pt x="28893" y="39411"/>
                  <a:pt x="28798" y="39507"/>
                  <a:pt x="28855" y="39583"/>
                </a:cubicBezTo>
                <a:cubicBezTo>
                  <a:pt x="28741" y="39621"/>
                  <a:pt x="28722" y="39564"/>
                  <a:pt x="28627" y="39583"/>
                </a:cubicBezTo>
                <a:cubicBezTo>
                  <a:pt x="28532" y="39659"/>
                  <a:pt x="28646" y="39640"/>
                  <a:pt x="28722" y="39621"/>
                </a:cubicBezTo>
                <a:close/>
                <a:moveTo>
                  <a:pt x="60544" y="28494"/>
                </a:moveTo>
                <a:cubicBezTo>
                  <a:pt x="60696" y="28227"/>
                  <a:pt x="59878" y="28741"/>
                  <a:pt x="59821" y="28532"/>
                </a:cubicBezTo>
                <a:cubicBezTo>
                  <a:pt x="60411" y="28151"/>
                  <a:pt x="61761" y="27942"/>
                  <a:pt x="62674" y="27600"/>
                </a:cubicBezTo>
                <a:cubicBezTo>
                  <a:pt x="62579" y="27562"/>
                  <a:pt x="62446" y="27562"/>
                  <a:pt x="62636" y="27447"/>
                </a:cubicBezTo>
                <a:cubicBezTo>
                  <a:pt x="62484" y="27390"/>
                  <a:pt x="62465" y="27504"/>
                  <a:pt x="62218" y="27524"/>
                </a:cubicBezTo>
                <a:cubicBezTo>
                  <a:pt x="62237" y="27619"/>
                  <a:pt x="62370" y="27619"/>
                  <a:pt x="62275" y="27676"/>
                </a:cubicBezTo>
                <a:cubicBezTo>
                  <a:pt x="62008" y="27771"/>
                  <a:pt x="62237" y="27657"/>
                  <a:pt x="62142" y="27543"/>
                </a:cubicBezTo>
                <a:cubicBezTo>
                  <a:pt x="61951" y="27828"/>
                  <a:pt x="61495" y="27600"/>
                  <a:pt x="61267" y="27961"/>
                </a:cubicBezTo>
                <a:cubicBezTo>
                  <a:pt x="60905" y="27828"/>
                  <a:pt x="59973" y="28322"/>
                  <a:pt x="59498" y="28398"/>
                </a:cubicBezTo>
                <a:cubicBezTo>
                  <a:pt x="59269" y="28570"/>
                  <a:pt x="59669" y="28437"/>
                  <a:pt x="59669" y="28513"/>
                </a:cubicBezTo>
                <a:cubicBezTo>
                  <a:pt x="59783" y="28665"/>
                  <a:pt x="59460" y="28684"/>
                  <a:pt x="59479" y="28817"/>
                </a:cubicBezTo>
                <a:cubicBezTo>
                  <a:pt x="59288" y="28722"/>
                  <a:pt x="59307" y="28703"/>
                  <a:pt x="59041" y="28836"/>
                </a:cubicBezTo>
                <a:cubicBezTo>
                  <a:pt x="59060" y="28931"/>
                  <a:pt x="59136" y="28912"/>
                  <a:pt x="59174" y="28969"/>
                </a:cubicBezTo>
                <a:cubicBezTo>
                  <a:pt x="59003" y="29064"/>
                  <a:pt x="59003" y="28912"/>
                  <a:pt x="58927" y="28893"/>
                </a:cubicBezTo>
                <a:cubicBezTo>
                  <a:pt x="58566" y="29045"/>
                  <a:pt x="58280" y="29330"/>
                  <a:pt x="57443" y="29521"/>
                </a:cubicBezTo>
                <a:cubicBezTo>
                  <a:pt x="58623" y="29369"/>
                  <a:pt x="60125" y="28969"/>
                  <a:pt x="61076" y="28494"/>
                </a:cubicBezTo>
                <a:cubicBezTo>
                  <a:pt x="60411" y="28589"/>
                  <a:pt x="60106" y="28741"/>
                  <a:pt x="59460" y="28931"/>
                </a:cubicBezTo>
                <a:cubicBezTo>
                  <a:pt x="59726" y="28760"/>
                  <a:pt x="60278" y="28589"/>
                  <a:pt x="60563" y="28494"/>
                </a:cubicBezTo>
                <a:close/>
                <a:moveTo>
                  <a:pt x="61381" y="28341"/>
                </a:moveTo>
                <a:cubicBezTo>
                  <a:pt x="61894" y="28341"/>
                  <a:pt x="62940" y="28018"/>
                  <a:pt x="62655" y="27961"/>
                </a:cubicBezTo>
                <a:cubicBezTo>
                  <a:pt x="62218" y="28075"/>
                  <a:pt x="61723" y="28322"/>
                  <a:pt x="61381" y="28341"/>
                </a:cubicBezTo>
                <a:close/>
                <a:moveTo>
                  <a:pt x="63207" y="27866"/>
                </a:moveTo>
                <a:cubicBezTo>
                  <a:pt x="63283" y="27847"/>
                  <a:pt x="63340" y="27828"/>
                  <a:pt x="63416" y="27809"/>
                </a:cubicBezTo>
                <a:cubicBezTo>
                  <a:pt x="63435" y="27619"/>
                  <a:pt x="63264" y="27714"/>
                  <a:pt x="63207" y="27638"/>
                </a:cubicBezTo>
                <a:cubicBezTo>
                  <a:pt x="63131" y="27695"/>
                  <a:pt x="63207" y="27790"/>
                  <a:pt x="63207" y="27866"/>
                </a:cubicBezTo>
                <a:close/>
                <a:moveTo>
                  <a:pt x="69845" y="25488"/>
                </a:moveTo>
                <a:cubicBezTo>
                  <a:pt x="70454" y="25431"/>
                  <a:pt x="70796" y="25165"/>
                  <a:pt x="71272" y="25108"/>
                </a:cubicBezTo>
                <a:cubicBezTo>
                  <a:pt x="71234" y="25051"/>
                  <a:pt x="71119" y="25108"/>
                  <a:pt x="71100" y="25051"/>
                </a:cubicBezTo>
                <a:cubicBezTo>
                  <a:pt x="70530" y="25298"/>
                  <a:pt x="70187" y="25241"/>
                  <a:pt x="69845" y="25488"/>
                </a:cubicBezTo>
                <a:close/>
                <a:moveTo>
                  <a:pt x="57348" y="29711"/>
                </a:moveTo>
                <a:cubicBezTo>
                  <a:pt x="57405" y="29540"/>
                  <a:pt x="56835" y="29616"/>
                  <a:pt x="56740" y="29635"/>
                </a:cubicBezTo>
                <a:cubicBezTo>
                  <a:pt x="56645" y="29654"/>
                  <a:pt x="56740" y="29749"/>
                  <a:pt x="56702" y="29768"/>
                </a:cubicBezTo>
                <a:cubicBezTo>
                  <a:pt x="56169" y="30110"/>
                  <a:pt x="54952" y="30148"/>
                  <a:pt x="54229" y="30510"/>
                </a:cubicBezTo>
                <a:cubicBezTo>
                  <a:pt x="54286" y="30605"/>
                  <a:pt x="54229" y="30662"/>
                  <a:pt x="54229" y="30738"/>
                </a:cubicBezTo>
                <a:cubicBezTo>
                  <a:pt x="54153" y="30529"/>
                  <a:pt x="54039" y="30529"/>
                  <a:pt x="53639" y="30700"/>
                </a:cubicBezTo>
                <a:cubicBezTo>
                  <a:pt x="53677" y="30814"/>
                  <a:pt x="53925" y="30624"/>
                  <a:pt x="54001" y="30700"/>
                </a:cubicBezTo>
                <a:cubicBezTo>
                  <a:pt x="53810" y="30909"/>
                  <a:pt x="53658" y="30909"/>
                  <a:pt x="53240" y="31080"/>
                </a:cubicBezTo>
                <a:cubicBezTo>
                  <a:pt x="53944" y="30890"/>
                  <a:pt x="54819" y="30852"/>
                  <a:pt x="55218" y="30396"/>
                </a:cubicBezTo>
                <a:cubicBezTo>
                  <a:pt x="55009" y="30491"/>
                  <a:pt x="54800" y="30662"/>
                  <a:pt x="54666" y="30472"/>
                </a:cubicBezTo>
                <a:cubicBezTo>
                  <a:pt x="54990" y="30434"/>
                  <a:pt x="56169" y="29920"/>
                  <a:pt x="56568" y="29996"/>
                </a:cubicBezTo>
                <a:cubicBezTo>
                  <a:pt x="56397" y="29901"/>
                  <a:pt x="57120" y="29730"/>
                  <a:pt x="57348" y="29711"/>
                </a:cubicBezTo>
                <a:close/>
                <a:moveTo>
                  <a:pt x="68875" y="25469"/>
                </a:moveTo>
                <a:cubicBezTo>
                  <a:pt x="69160" y="25507"/>
                  <a:pt x="68856" y="25526"/>
                  <a:pt x="68970" y="25717"/>
                </a:cubicBezTo>
                <a:cubicBezTo>
                  <a:pt x="68875" y="25736"/>
                  <a:pt x="68875" y="25602"/>
                  <a:pt x="68837" y="25545"/>
                </a:cubicBezTo>
                <a:cubicBezTo>
                  <a:pt x="67943" y="25831"/>
                  <a:pt x="67562" y="25964"/>
                  <a:pt x="66345" y="26268"/>
                </a:cubicBezTo>
                <a:cubicBezTo>
                  <a:pt x="66440" y="26420"/>
                  <a:pt x="66764" y="26287"/>
                  <a:pt x="66345" y="26458"/>
                </a:cubicBezTo>
                <a:cubicBezTo>
                  <a:pt x="66326" y="26591"/>
                  <a:pt x="66859" y="26401"/>
                  <a:pt x="66516" y="26553"/>
                </a:cubicBezTo>
                <a:cubicBezTo>
                  <a:pt x="66783" y="26344"/>
                  <a:pt x="67943" y="26268"/>
                  <a:pt x="68133" y="25888"/>
                </a:cubicBezTo>
                <a:cubicBezTo>
                  <a:pt x="68723" y="25888"/>
                  <a:pt x="69331" y="25698"/>
                  <a:pt x="69503" y="25374"/>
                </a:cubicBezTo>
                <a:cubicBezTo>
                  <a:pt x="69465" y="25279"/>
                  <a:pt x="69350" y="25279"/>
                  <a:pt x="69217" y="25355"/>
                </a:cubicBezTo>
                <a:cubicBezTo>
                  <a:pt x="69427" y="25526"/>
                  <a:pt x="69103" y="25298"/>
                  <a:pt x="68875" y="25469"/>
                </a:cubicBezTo>
                <a:close/>
                <a:moveTo>
                  <a:pt x="52156" y="31385"/>
                </a:moveTo>
                <a:cubicBezTo>
                  <a:pt x="52346" y="31480"/>
                  <a:pt x="52555" y="31328"/>
                  <a:pt x="52707" y="31252"/>
                </a:cubicBezTo>
                <a:cubicBezTo>
                  <a:pt x="52688" y="31118"/>
                  <a:pt x="52555" y="31118"/>
                  <a:pt x="52384" y="31195"/>
                </a:cubicBezTo>
                <a:cubicBezTo>
                  <a:pt x="52460" y="31423"/>
                  <a:pt x="52080" y="31176"/>
                  <a:pt x="51946" y="31404"/>
                </a:cubicBezTo>
                <a:cubicBezTo>
                  <a:pt x="51984" y="31556"/>
                  <a:pt x="52308" y="31176"/>
                  <a:pt x="52156" y="31385"/>
                </a:cubicBezTo>
                <a:close/>
                <a:moveTo>
                  <a:pt x="52783" y="31233"/>
                </a:moveTo>
                <a:cubicBezTo>
                  <a:pt x="52840" y="31366"/>
                  <a:pt x="52859" y="31118"/>
                  <a:pt x="53031" y="31137"/>
                </a:cubicBezTo>
                <a:cubicBezTo>
                  <a:pt x="52974" y="31023"/>
                  <a:pt x="53126" y="30985"/>
                  <a:pt x="53012" y="30871"/>
                </a:cubicBezTo>
                <a:cubicBezTo>
                  <a:pt x="52650" y="30909"/>
                  <a:pt x="53126" y="31195"/>
                  <a:pt x="52802" y="31099"/>
                </a:cubicBezTo>
                <a:cubicBezTo>
                  <a:pt x="52707" y="31156"/>
                  <a:pt x="52897" y="31176"/>
                  <a:pt x="52783" y="31233"/>
                </a:cubicBezTo>
                <a:close/>
                <a:moveTo>
                  <a:pt x="63720" y="27409"/>
                </a:moveTo>
                <a:cubicBezTo>
                  <a:pt x="63777" y="27409"/>
                  <a:pt x="63777" y="27371"/>
                  <a:pt x="63758" y="27333"/>
                </a:cubicBezTo>
                <a:cubicBezTo>
                  <a:pt x="63987" y="27181"/>
                  <a:pt x="64690" y="27105"/>
                  <a:pt x="65071" y="26839"/>
                </a:cubicBezTo>
                <a:cubicBezTo>
                  <a:pt x="64671" y="26649"/>
                  <a:pt x="63853" y="27067"/>
                  <a:pt x="63454" y="27276"/>
                </a:cubicBezTo>
                <a:cubicBezTo>
                  <a:pt x="63416" y="27504"/>
                  <a:pt x="63758" y="27181"/>
                  <a:pt x="63720" y="27409"/>
                </a:cubicBezTo>
                <a:close/>
                <a:moveTo>
                  <a:pt x="66079" y="26553"/>
                </a:moveTo>
                <a:cubicBezTo>
                  <a:pt x="66212" y="26668"/>
                  <a:pt x="66269" y="26401"/>
                  <a:pt x="66231" y="26325"/>
                </a:cubicBezTo>
                <a:cubicBezTo>
                  <a:pt x="66136" y="26344"/>
                  <a:pt x="66041" y="26382"/>
                  <a:pt x="65965" y="26420"/>
                </a:cubicBezTo>
                <a:cubicBezTo>
                  <a:pt x="65965" y="26515"/>
                  <a:pt x="66041" y="26496"/>
                  <a:pt x="66136" y="26477"/>
                </a:cubicBezTo>
                <a:cubicBezTo>
                  <a:pt x="66155" y="26515"/>
                  <a:pt x="66117" y="26534"/>
                  <a:pt x="66079" y="26534"/>
                </a:cubicBezTo>
                <a:close/>
                <a:moveTo>
                  <a:pt x="24556" y="40648"/>
                </a:moveTo>
                <a:cubicBezTo>
                  <a:pt x="24499" y="40477"/>
                  <a:pt x="23986" y="40724"/>
                  <a:pt x="23929" y="40743"/>
                </a:cubicBezTo>
                <a:cubicBezTo>
                  <a:pt x="23929" y="40686"/>
                  <a:pt x="23891" y="40667"/>
                  <a:pt x="23834" y="40667"/>
                </a:cubicBezTo>
                <a:cubicBezTo>
                  <a:pt x="23891" y="40420"/>
                  <a:pt x="24347" y="40610"/>
                  <a:pt x="24556" y="40420"/>
                </a:cubicBezTo>
                <a:cubicBezTo>
                  <a:pt x="23910" y="40305"/>
                  <a:pt x="23719" y="40553"/>
                  <a:pt x="22902" y="40762"/>
                </a:cubicBezTo>
                <a:cubicBezTo>
                  <a:pt x="23054" y="40952"/>
                  <a:pt x="23624" y="40477"/>
                  <a:pt x="23757" y="40686"/>
                </a:cubicBezTo>
                <a:cubicBezTo>
                  <a:pt x="23738" y="40781"/>
                  <a:pt x="23586" y="40838"/>
                  <a:pt x="23472" y="40914"/>
                </a:cubicBezTo>
                <a:cubicBezTo>
                  <a:pt x="23700" y="41257"/>
                  <a:pt x="24309" y="40667"/>
                  <a:pt x="24556" y="40648"/>
                </a:cubicBezTo>
                <a:close/>
                <a:moveTo>
                  <a:pt x="24651" y="40667"/>
                </a:moveTo>
                <a:cubicBezTo>
                  <a:pt x="24728" y="40800"/>
                  <a:pt x="24861" y="40610"/>
                  <a:pt x="24747" y="40534"/>
                </a:cubicBezTo>
                <a:cubicBezTo>
                  <a:pt x="24861" y="40477"/>
                  <a:pt x="24899" y="40534"/>
                  <a:pt x="25032" y="40477"/>
                </a:cubicBezTo>
                <a:cubicBezTo>
                  <a:pt x="25032" y="40286"/>
                  <a:pt x="24785" y="40477"/>
                  <a:pt x="24651" y="40496"/>
                </a:cubicBezTo>
                <a:cubicBezTo>
                  <a:pt x="24690" y="40572"/>
                  <a:pt x="24728" y="40648"/>
                  <a:pt x="24651" y="40667"/>
                </a:cubicBezTo>
                <a:close/>
                <a:moveTo>
                  <a:pt x="65356" y="26611"/>
                </a:moveTo>
                <a:cubicBezTo>
                  <a:pt x="65299" y="26611"/>
                  <a:pt x="65242" y="26591"/>
                  <a:pt x="65147" y="26630"/>
                </a:cubicBezTo>
                <a:cubicBezTo>
                  <a:pt x="65185" y="26687"/>
                  <a:pt x="65166" y="26725"/>
                  <a:pt x="65109" y="26763"/>
                </a:cubicBezTo>
                <a:cubicBezTo>
                  <a:pt x="65204" y="26839"/>
                  <a:pt x="65603" y="26515"/>
                  <a:pt x="65394" y="26496"/>
                </a:cubicBezTo>
                <a:cubicBezTo>
                  <a:pt x="65337" y="26515"/>
                  <a:pt x="65356" y="26572"/>
                  <a:pt x="65356" y="26611"/>
                </a:cubicBezTo>
                <a:close/>
                <a:moveTo>
                  <a:pt x="75114" y="22521"/>
                </a:moveTo>
                <a:cubicBezTo>
                  <a:pt x="75190" y="22464"/>
                  <a:pt x="75095" y="22483"/>
                  <a:pt x="75076" y="22426"/>
                </a:cubicBezTo>
                <a:cubicBezTo>
                  <a:pt x="75076" y="22331"/>
                  <a:pt x="75494" y="22293"/>
                  <a:pt x="75513" y="22445"/>
                </a:cubicBezTo>
                <a:cubicBezTo>
                  <a:pt x="75646" y="22331"/>
                  <a:pt x="75627" y="22179"/>
                  <a:pt x="75760" y="22065"/>
                </a:cubicBezTo>
                <a:cubicBezTo>
                  <a:pt x="75913" y="22027"/>
                  <a:pt x="75856" y="22293"/>
                  <a:pt x="75989" y="22274"/>
                </a:cubicBezTo>
                <a:cubicBezTo>
                  <a:pt x="76027" y="22217"/>
                  <a:pt x="76122" y="22179"/>
                  <a:pt x="76236" y="22141"/>
                </a:cubicBezTo>
                <a:cubicBezTo>
                  <a:pt x="76179" y="22103"/>
                  <a:pt x="76141" y="22084"/>
                  <a:pt x="76122" y="22007"/>
                </a:cubicBezTo>
                <a:cubicBezTo>
                  <a:pt x="76274" y="21969"/>
                  <a:pt x="76236" y="22236"/>
                  <a:pt x="76445" y="22122"/>
                </a:cubicBezTo>
                <a:cubicBezTo>
                  <a:pt x="76312" y="22046"/>
                  <a:pt x="76426" y="22046"/>
                  <a:pt x="76369" y="21912"/>
                </a:cubicBezTo>
                <a:cubicBezTo>
                  <a:pt x="76502" y="21836"/>
                  <a:pt x="76559" y="21893"/>
                  <a:pt x="76654" y="21874"/>
                </a:cubicBezTo>
                <a:cubicBezTo>
                  <a:pt x="76673" y="21988"/>
                  <a:pt x="76464" y="21855"/>
                  <a:pt x="76407" y="22027"/>
                </a:cubicBezTo>
                <a:cubicBezTo>
                  <a:pt x="77073" y="21969"/>
                  <a:pt x="77263" y="21722"/>
                  <a:pt x="78081" y="21494"/>
                </a:cubicBezTo>
                <a:cubicBezTo>
                  <a:pt x="78233" y="21665"/>
                  <a:pt x="77796" y="21608"/>
                  <a:pt x="77948" y="21779"/>
                </a:cubicBezTo>
                <a:cubicBezTo>
                  <a:pt x="78081" y="21722"/>
                  <a:pt x="78214" y="21684"/>
                  <a:pt x="78347" y="21646"/>
                </a:cubicBezTo>
                <a:cubicBezTo>
                  <a:pt x="78538" y="21152"/>
                  <a:pt x="79374" y="21209"/>
                  <a:pt x="79755" y="20980"/>
                </a:cubicBezTo>
                <a:cubicBezTo>
                  <a:pt x="79793" y="21361"/>
                  <a:pt x="78918" y="21056"/>
                  <a:pt x="78975" y="21532"/>
                </a:cubicBezTo>
                <a:cubicBezTo>
                  <a:pt x="79374" y="21285"/>
                  <a:pt x="79831" y="21209"/>
                  <a:pt x="80325" y="21133"/>
                </a:cubicBezTo>
                <a:cubicBezTo>
                  <a:pt x="80306" y="21075"/>
                  <a:pt x="80287" y="21037"/>
                  <a:pt x="80268" y="20980"/>
                </a:cubicBezTo>
                <a:cubicBezTo>
                  <a:pt x="80402" y="20961"/>
                  <a:pt x="80554" y="20904"/>
                  <a:pt x="80573" y="21037"/>
                </a:cubicBezTo>
                <a:cubicBezTo>
                  <a:pt x="80763" y="20866"/>
                  <a:pt x="80706" y="20828"/>
                  <a:pt x="80820" y="20676"/>
                </a:cubicBezTo>
                <a:cubicBezTo>
                  <a:pt x="80934" y="20657"/>
                  <a:pt x="80820" y="20752"/>
                  <a:pt x="80877" y="20828"/>
                </a:cubicBezTo>
                <a:cubicBezTo>
                  <a:pt x="81124" y="20809"/>
                  <a:pt x="81086" y="20733"/>
                  <a:pt x="81353" y="20714"/>
                </a:cubicBezTo>
                <a:cubicBezTo>
                  <a:pt x="81448" y="20657"/>
                  <a:pt x="81257" y="20467"/>
                  <a:pt x="81486" y="20448"/>
                </a:cubicBezTo>
                <a:cubicBezTo>
                  <a:pt x="81562" y="20657"/>
                  <a:pt x="81505" y="20657"/>
                  <a:pt x="81885" y="20543"/>
                </a:cubicBezTo>
                <a:cubicBezTo>
                  <a:pt x="81296" y="21037"/>
                  <a:pt x="79850" y="21152"/>
                  <a:pt x="79089" y="21665"/>
                </a:cubicBezTo>
                <a:cubicBezTo>
                  <a:pt x="79336" y="21817"/>
                  <a:pt x="79565" y="21456"/>
                  <a:pt x="79850" y="21532"/>
                </a:cubicBezTo>
                <a:cubicBezTo>
                  <a:pt x="79412" y="21779"/>
                  <a:pt x="78861" y="21931"/>
                  <a:pt x="78404" y="22027"/>
                </a:cubicBezTo>
                <a:cubicBezTo>
                  <a:pt x="78366" y="21950"/>
                  <a:pt x="78785" y="21798"/>
                  <a:pt x="78804" y="21893"/>
                </a:cubicBezTo>
                <a:cubicBezTo>
                  <a:pt x="78728" y="21475"/>
                  <a:pt x="77853" y="21912"/>
                  <a:pt x="77586" y="22198"/>
                </a:cubicBezTo>
                <a:cubicBezTo>
                  <a:pt x="77377" y="22065"/>
                  <a:pt x="77225" y="22312"/>
                  <a:pt x="77054" y="22141"/>
                </a:cubicBezTo>
                <a:cubicBezTo>
                  <a:pt x="76712" y="22559"/>
                  <a:pt x="76084" y="22255"/>
                  <a:pt x="75779" y="22749"/>
                </a:cubicBezTo>
                <a:cubicBezTo>
                  <a:pt x="75665" y="22749"/>
                  <a:pt x="75589" y="22730"/>
                  <a:pt x="75532" y="22673"/>
                </a:cubicBezTo>
                <a:cubicBezTo>
                  <a:pt x="75513" y="22768"/>
                  <a:pt x="75209" y="22768"/>
                  <a:pt x="75323" y="22920"/>
                </a:cubicBezTo>
                <a:cubicBezTo>
                  <a:pt x="74905" y="22844"/>
                  <a:pt x="74467" y="23225"/>
                  <a:pt x="74068" y="23168"/>
                </a:cubicBezTo>
                <a:cubicBezTo>
                  <a:pt x="73763" y="23510"/>
                  <a:pt x="73155" y="23434"/>
                  <a:pt x="72641" y="23719"/>
                </a:cubicBezTo>
                <a:cubicBezTo>
                  <a:pt x="72527" y="23662"/>
                  <a:pt x="72413" y="23662"/>
                  <a:pt x="72356" y="23529"/>
                </a:cubicBezTo>
                <a:cubicBezTo>
                  <a:pt x="72070" y="24024"/>
                  <a:pt x="71291" y="23948"/>
                  <a:pt x="70796" y="24347"/>
                </a:cubicBezTo>
                <a:cubicBezTo>
                  <a:pt x="73231" y="23795"/>
                  <a:pt x="75627" y="22825"/>
                  <a:pt x="78138" y="22122"/>
                </a:cubicBezTo>
                <a:cubicBezTo>
                  <a:pt x="78157" y="22160"/>
                  <a:pt x="78081" y="22179"/>
                  <a:pt x="78024" y="22217"/>
                </a:cubicBezTo>
                <a:cubicBezTo>
                  <a:pt x="78195" y="22331"/>
                  <a:pt x="78385" y="22179"/>
                  <a:pt x="78195" y="22046"/>
                </a:cubicBezTo>
                <a:cubicBezTo>
                  <a:pt x="78271" y="22046"/>
                  <a:pt x="78347" y="22065"/>
                  <a:pt x="78366" y="22160"/>
                </a:cubicBezTo>
                <a:cubicBezTo>
                  <a:pt x="79489" y="21779"/>
                  <a:pt x="79907" y="21760"/>
                  <a:pt x="80687" y="21361"/>
                </a:cubicBezTo>
                <a:cubicBezTo>
                  <a:pt x="80440" y="21342"/>
                  <a:pt x="80287" y="21494"/>
                  <a:pt x="79945" y="21551"/>
                </a:cubicBezTo>
                <a:cubicBezTo>
                  <a:pt x="80154" y="21380"/>
                  <a:pt x="80953" y="21037"/>
                  <a:pt x="81277" y="21152"/>
                </a:cubicBezTo>
                <a:cubicBezTo>
                  <a:pt x="81448" y="20923"/>
                  <a:pt x="82304" y="20638"/>
                  <a:pt x="82399" y="20771"/>
                </a:cubicBezTo>
                <a:cubicBezTo>
                  <a:pt x="82399" y="20505"/>
                  <a:pt x="83064" y="20486"/>
                  <a:pt x="82931" y="20181"/>
                </a:cubicBezTo>
                <a:cubicBezTo>
                  <a:pt x="83730" y="20105"/>
                  <a:pt x="84282" y="19497"/>
                  <a:pt x="84757" y="19440"/>
                </a:cubicBezTo>
                <a:cubicBezTo>
                  <a:pt x="85062" y="19421"/>
                  <a:pt x="84567" y="19668"/>
                  <a:pt x="84814" y="19421"/>
                </a:cubicBezTo>
                <a:cubicBezTo>
                  <a:pt x="85062" y="19192"/>
                  <a:pt x="85328" y="19497"/>
                  <a:pt x="85461" y="19364"/>
                </a:cubicBezTo>
                <a:cubicBezTo>
                  <a:pt x="85442" y="19326"/>
                  <a:pt x="85366" y="19364"/>
                  <a:pt x="85309" y="19364"/>
                </a:cubicBezTo>
                <a:cubicBezTo>
                  <a:pt x="85423" y="19135"/>
                  <a:pt x="85423" y="19192"/>
                  <a:pt x="85689" y="19173"/>
                </a:cubicBezTo>
                <a:cubicBezTo>
                  <a:pt x="85765" y="19002"/>
                  <a:pt x="85784" y="18945"/>
                  <a:pt x="85651" y="18850"/>
                </a:cubicBezTo>
                <a:cubicBezTo>
                  <a:pt x="85480" y="18888"/>
                  <a:pt x="85385" y="18964"/>
                  <a:pt x="85442" y="19097"/>
                </a:cubicBezTo>
                <a:cubicBezTo>
                  <a:pt x="85176" y="18926"/>
                  <a:pt x="85214" y="19211"/>
                  <a:pt x="84871" y="19116"/>
                </a:cubicBezTo>
                <a:cubicBezTo>
                  <a:pt x="84909" y="19249"/>
                  <a:pt x="84814" y="19230"/>
                  <a:pt x="84795" y="19135"/>
                </a:cubicBezTo>
                <a:cubicBezTo>
                  <a:pt x="84320" y="19554"/>
                  <a:pt x="83407" y="19649"/>
                  <a:pt x="82779" y="19953"/>
                </a:cubicBezTo>
                <a:cubicBezTo>
                  <a:pt x="82779" y="19820"/>
                  <a:pt x="83141" y="19820"/>
                  <a:pt x="83141" y="19706"/>
                </a:cubicBezTo>
                <a:cubicBezTo>
                  <a:pt x="81219" y="20258"/>
                  <a:pt x="79127" y="20961"/>
                  <a:pt x="77130" y="21551"/>
                </a:cubicBezTo>
                <a:cubicBezTo>
                  <a:pt x="77111" y="21608"/>
                  <a:pt x="77092" y="21646"/>
                  <a:pt x="77130" y="21722"/>
                </a:cubicBezTo>
                <a:cubicBezTo>
                  <a:pt x="75589" y="21855"/>
                  <a:pt x="73687" y="22844"/>
                  <a:pt x="72089" y="23225"/>
                </a:cubicBezTo>
                <a:cubicBezTo>
                  <a:pt x="71975" y="23339"/>
                  <a:pt x="72185" y="23320"/>
                  <a:pt x="72127" y="23491"/>
                </a:cubicBezTo>
                <a:cubicBezTo>
                  <a:pt x="72261" y="23415"/>
                  <a:pt x="72147" y="23244"/>
                  <a:pt x="72603" y="23168"/>
                </a:cubicBezTo>
                <a:cubicBezTo>
                  <a:pt x="72622" y="23282"/>
                  <a:pt x="72318" y="23282"/>
                  <a:pt x="72299" y="23377"/>
                </a:cubicBezTo>
                <a:cubicBezTo>
                  <a:pt x="72508" y="23320"/>
                  <a:pt x="73174" y="23282"/>
                  <a:pt x="73117" y="22978"/>
                </a:cubicBezTo>
                <a:cubicBezTo>
                  <a:pt x="73155" y="23054"/>
                  <a:pt x="73497" y="23092"/>
                  <a:pt x="73345" y="23187"/>
                </a:cubicBezTo>
                <a:cubicBezTo>
                  <a:pt x="73516" y="23130"/>
                  <a:pt x="73782" y="22959"/>
                  <a:pt x="74106" y="22825"/>
                </a:cubicBezTo>
                <a:cubicBezTo>
                  <a:pt x="74049" y="22749"/>
                  <a:pt x="73915" y="22825"/>
                  <a:pt x="73820" y="22863"/>
                </a:cubicBezTo>
                <a:cubicBezTo>
                  <a:pt x="73820" y="22787"/>
                  <a:pt x="73973" y="22768"/>
                  <a:pt x="74068" y="22711"/>
                </a:cubicBezTo>
                <a:cubicBezTo>
                  <a:pt x="74144" y="22692"/>
                  <a:pt x="74144" y="22787"/>
                  <a:pt x="74182" y="22844"/>
                </a:cubicBezTo>
                <a:cubicBezTo>
                  <a:pt x="74315" y="22673"/>
                  <a:pt x="74828" y="22673"/>
                  <a:pt x="75114" y="22521"/>
                </a:cubicBezTo>
                <a:close/>
                <a:moveTo>
                  <a:pt x="95010" y="16206"/>
                </a:moveTo>
                <a:cubicBezTo>
                  <a:pt x="95561" y="15750"/>
                  <a:pt x="96037" y="15769"/>
                  <a:pt x="96550" y="15559"/>
                </a:cubicBezTo>
                <a:cubicBezTo>
                  <a:pt x="96664" y="15750"/>
                  <a:pt x="96303" y="15578"/>
                  <a:pt x="96436" y="15826"/>
                </a:cubicBezTo>
                <a:cubicBezTo>
                  <a:pt x="96740" y="15693"/>
                  <a:pt x="97083" y="15578"/>
                  <a:pt x="97482" y="15464"/>
                </a:cubicBezTo>
                <a:cubicBezTo>
                  <a:pt x="97520" y="15597"/>
                  <a:pt x="97273" y="15636"/>
                  <a:pt x="97216" y="15731"/>
                </a:cubicBezTo>
                <a:cubicBezTo>
                  <a:pt x="97501" y="15617"/>
                  <a:pt x="97844" y="15559"/>
                  <a:pt x="98053" y="15388"/>
                </a:cubicBezTo>
                <a:cubicBezTo>
                  <a:pt x="97977" y="15274"/>
                  <a:pt x="97711" y="15464"/>
                  <a:pt x="97577" y="15483"/>
                </a:cubicBezTo>
                <a:cubicBezTo>
                  <a:pt x="97768" y="15274"/>
                  <a:pt x="98205" y="15255"/>
                  <a:pt x="98319" y="15103"/>
                </a:cubicBezTo>
                <a:cubicBezTo>
                  <a:pt x="98110" y="15084"/>
                  <a:pt x="97787" y="15198"/>
                  <a:pt x="97653" y="15293"/>
                </a:cubicBezTo>
                <a:cubicBezTo>
                  <a:pt x="96759" y="14989"/>
                  <a:pt x="95561" y="15978"/>
                  <a:pt x="94268" y="15978"/>
                </a:cubicBezTo>
                <a:cubicBezTo>
                  <a:pt x="91453" y="17252"/>
                  <a:pt x="88523" y="17462"/>
                  <a:pt x="85803" y="19078"/>
                </a:cubicBezTo>
                <a:cubicBezTo>
                  <a:pt x="86089" y="19135"/>
                  <a:pt x="86450" y="18850"/>
                  <a:pt x="86735" y="18755"/>
                </a:cubicBezTo>
                <a:cubicBezTo>
                  <a:pt x="86488" y="18546"/>
                  <a:pt x="87078" y="18622"/>
                  <a:pt x="87154" y="18489"/>
                </a:cubicBezTo>
                <a:cubicBezTo>
                  <a:pt x="87230" y="18755"/>
                  <a:pt x="86774" y="18565"/>
                  <a:pt x="86812" y="18774"/>
                </a:cubicBezTo>
                <a:cubicBezTo>
                  <a:pt x="87078" y="18831"/>
                  <a:pt x="87363" y="18584"/>
                  <a:pt x="87668" y="18660"/>
                </a:cubicBezTo>
                <a:cubicBezTo>
                  <a:pt x="87648" y="18603"/>
                  <a:pt x="87725" y="18584"/>
                  <a:pt x="87782" y="18565"/>
                </a:cubicBezTo>
                <a:cubicBezTo>
                  <a:pt x="87782" y="18413"/>
                  <a:pt x="87610" y="18508"/>
                  <a:pt x="87572" y="18394"/>
                </a:cubicBezTo>
                <a:cubicBezTo>
                  <a:pt x="87896" y="18298"/>
                  <a:pt x="87820" y="18489"/>
                  <a:pt x="87934" y="18565"/>
                </a:cubicBezTo>
                <a:cubicBezTo>
                  <a:pt x="88257" y="18394"/>
                  <a:pt x="89056" y="18032"/>
                  <a:pt x="88980" y="18375"/>
                </a:cubicBezTo>
                <a:cubicBezTo>
                  <a:pt x="89170" y="18298"/>
                  <a:pt x="89037" y="18108"/>
                  <a:pt x="89208" y="18013"/>
                </a:cubicBezTo>
                <a:cubicBezTo>
                  <a:pt x="89284" y="18013"/>
                  <a:pt x="89341" y="18013"/>
                  <a:pt x="89379" y="18070"/>
                </a:cubicBezTo>
                <a:cubicBezTo>
                  <a:pt x="89474" y="18184"/>
                  <a:pt x="89056" y="18146"/>
                  <a:pt x="89151" y="18260"/>
                </a:cubicBezTo>
                <a:cubicBezTo>
                  <a:pt x="89132" y="18375"/>
                  <a:pt x="89684" y="18298"/>
                  <a:pt x="89532" y="18070"/>
                </a:cubicBezTo>
                <a:cubicBezTo>
                  <a:pt x="89608" y="18051"/>
                  <a:pt x="89627" y="18146"/>
                  <a:pt x="89646" y="18203"/>
                </a:cubicBezTo>
                <a:cubicBezTo>
                  <a:pt x="89760" y="18165"/>
                  <a:pt x="89874" y="18127"/>
                  <a:pt x="89988" y="18089"/>
                </a:cubicBezTo>
                <a:cubicBezTo>
                  <a:pt x="90045" y="17918"/>
                  <a:pt x="89836" y="17937"/>
                  <a:pt x="89950" y="17804"/>
                </a:cubicBezTo>
                <a:cubicBezTo>
                  <a:pt x="90235" y="17690"/>
                  <a:pt x="90064" y="17956"/>
                  <a:pt x="90121" y="18051"/>
                </a:cubicBezTo>
                <a:cubicBezTo>
                  <a:pt x="90330" y="17918"/>
                  <a:pt x="90426" y="18051"/>
                  <a:pt x="90502" y="17899"/>
                </a:cubicBezTo>
                <a:cubicBezTo>
                  <a:pt x="90483" y="17652"/>
                  <a:pt x="90311" y="18013"/>
                  <a:pt x="90273" y="17880"/>
                </a:cubicBezTo>
                <a:cubicBezTo>
                  <a:pt x="90901" y="17309"/>
                  <a:pt x="92194" y="17157"/>
                  <a:pt x="93146" y="16777"/>
                </a:cubicBezTo>
                <a:cubicBezTo>
                  <a:pt x="93165" y="16758"/>
                  <a:pt x="93165" y="16644"/>
                  <a:pt x="93184" y="16644"/>
                </a:cubicBezTo>
                <a:cubicBezTo>
                  <a:pt x="93678" y="16415"/>
                  <a:pt x="94382" y="16301"/>
                  <a:pt x="94895" y="16054"/>
                </a:cubicBezTo>
                <a:cubicBezTo>
                  <a:pt x="95048" y="16035"/>
                  <a:pt x="94838" y="16168"/>
                  <a:pt x="95010" y="16187"/>
                </a:cubicBezTo>
                <a:close/>
                <a:moveTo>
                  <a:pt x="27486" y="39697"/>
                </a:moveTo>
                <a:cubicBezTo>
                  <a:pt x="27467" y="39602"/>
                  <a:pt x="27371" y="39621"/>
                  <a:pt x="27352" y="39507"/>
                </a:cubicBezTo>
                <a:cubicBezTo>
                  <a:pt x="27257" y="39602"/>
                  <a:pt x="26991" y="39640"/>
                  <a:pt x="27067" y="39773"/>
                </a:cubicBezTo>
                <a:cubicBezTo>
                  <a:pt x="27257" y="39678"/>
                  <a:pt x="27333" y="39754"/>
                  <a:pt x="27486" y="39697"/>
                </a:cubicBezTo>
                <a:close/>
                <a:moveTo>
                  <a:pt x="46164" y="33040"/>
                </a:moveTo>
                <a:cubicBezTo>
                  <a:pt x="45860" y="33306"/>
                  <a:pt x="45232" y="33249"/>
                  <a:pt x="44909" y="33477"/>
                </a:cubicBezTo>
                <a:cubicBezTo>
                  <a:pt x="45327" y="33591"/>
                  <a:pt x="45727" y="33268"/>
                  <a:pt x="46240" y="33249"/>
                </a:cubicBezTo>
                <a:cubicBezTo>
                  <a:pt x="46088" y="33192"/>
                  <a:pt x="46221" y="33192"/>
                  <a:pt x="46164" y="33040"/>
                </a:cubicBezTo>
                <a:close/>
                <a:moveTo>
                  <a:pt x="20752" y="41371"/>
                </a:moveTo>
                <a:cubicBezTo>
                  <a:pt x="20733" y="41237"/>
                  <a:pt x="20410" y="41561"/>
                  <a:pt x="20429" y="41314"/>
                </a:cubicBezTo>
                <a:cubicBezTo>
                  <a:pt x="20220" y="41542"/>
                  <a:pt x="19687" y="41542"/>
                  <a:pt x="19535" y="41675"/>
                </a:cubicBezTo>
                <a:cubicBezTo>
                  <a:pt x="20220" y="41542"/>
                  <a:pt x="20391" y="41713"/>
                  <a:pt x="20752" y="41371"/>
                </a:cubicBezTo>
                <a:close/>
                <a:moveTo>
                  <a:pt x="20752" y="41371"/>
                </a:moveTo>
                <a:cubicBezTo>
                  <a:pt x="20961" y="41580"/>
                  <a:pt x="21456" y="41066"/>
                  <a:pt x="21665" y="41237"/>
                </a:cubicBezTo>
                <a:cubicBezTo>
                  <a:pt x="21437" y="41542"/>
                  <a:pt x="19991" y="41732"/>
                  <a:pt x="19364" y="42036"/>
                </a:cubicBezTo>
                <a:cubicBezTo>
                  <a:pt x="19478" y="42150"/>
                  <a:pt x="19744" y="42017"/>
                  <a:pt x="19839" y="42150"/>
                </a:cubicBezTo>
                <a:cubicBezTo>
                  <a:pt x="19972" y="41865"/>
                  <a:pt x="20353" y="42074"/>
                  <a:pt x="20448" y="41770"/>
                </a:cubicBezTo>
                <a:cubicBezTo>
                  <a:pt x="21038" y="41751"/>
                  <a:pt x="23035" y="41352"/>
                  <a:pt x="23396" y="40876"/>
                </a:cubicBezTo>
                <a:cubicBezTo>
                  <a:pt x="22959" y="41142"/>
                  <a:pt x="22407" y="41085"/>
                  <a:pt x="21760" y="41276"/>
                </a:cubicBezTo>
                <a:cubicBezTo>
                  <a:pt x="21646" y="41047"/>
                  <a:pt x="21912" y="41085"/>
                  <a:pt x="21703" y="40933"/>
                </a:cubicBezTo>
                <a:cubicBezTo>
                  <a:pt x="21399" y="41237"/>
                  <a:pt x="21133" y="41161"/>
                  <a:pt x="20714" y="41276"/>
                </a:cubicBezTo>
                <a:cubicBezTo>
                  <a:pt x="20771" y="41314"/>
                  <a:pt x="20828" y="41333"/>
                  <a:pt x="20752" y="41371"/>
                </a:cubicBezTo>
                <a:close/>
                <a:moveTo>
                  <a:pt x="63188" y="27371"/>
                </a:moveTo>
                <a:cubicBezTo>
                  <a:pt x="63169" y="27143"/>
                  <a:pt x="62845" y="27409"/>
                  <a:pt x="62693" y="27428"/>
                </a:cubicBezTo>
                <a:cubicBezTo>
                  <a:pt x="62826" y="27466"/>
                  <a:pt x="63017" y="27409"/>
                  <a:pt x="63188" y="27371"/>
                </a:cubicBezTo>
                <a:close/>
                <a:moveTo>
                  <a:pt x="44871" y="33553"/>
                </a:moveTo>
                <a:cubicBezTo>
                  <a:pt x="44528" y="33496"/>
                  <a:pt x="43634" y="33876"/>
                  <a:pt x="43045" y="34067"/>
                </a:cubicBezTo>
                <a:cubicBezTo>
                  <a:pt x="43539" y="34067"/>
                  <a:pt x="44338" y="33743"/>
                  <a:pt x="44871" y="33553"/>
                </a:cubicBezTo>
                <a:close/>
                <a:moveTo>
                  <a:pt x="59365" y="28513"/>
                </a:moveTo>
                <a:cubicBezTo>
                  <a:pt x="58984" y="28532"/>
                  <a:pt x="58566" y="28684"/>
                  <a:pt x="58223" y="28836"/>
                </a:cubicBezTo>
                <a:cubicBezTo>
                  <a:pt x="58661" y="28779"/>
                  <a:pt x="59022" y="28703"/>
                  <a:pt x="59365" y="28513"/>
                </a:cubicBezTo>
                <a:close/>
                <a:moveTo>
                  <a:pt x="99118" y="14837"/>
                </a:moveTo>
                <a:cubicBezTo>
                  <a:pt x="98871" y="14818"/>
                  <a:pt x="98624" y="14894"/>
                  <a:pt x="98376" y="15046"/>
                </a:cubicBezTo>
                <a:cubicBezTo>
                  <a:pt x="98604" y="15179"/>
                  <a:pt x="98890" y="14913"/>
                  <a:pt x="99118" y="14837"/>
                </a:cubicBezTo>
                <a:close/>
                <a:moveTo>
                  <a:pt x="25089" y="40229"/>
                </a:moveTo>
                <a:cubicBezTo>
                  <a:pt x="25051" y="39963"/>
                  <a:pt x="24651" y="40401"/>
                  <a:pt x="24651" y="40267"/>
                </a:cubicBezTo>
                <a:cubicBezTo>
                  <a:pt x="24594" y="40439"/>
                  <a:pt x="24880" y="40248"/>
                  <a:pt x="25089" y="40229"/>
                </a:cubicBezTo>
                <a:close/>
                <a:moveTo>
                  <a:pt x="139404" y="818"/>
                </a:moveTo>
                <a:cubicBezTo>
                  <a:pt x="139100" y="951"/>
                  <a:pt x="138681" y="856"/>
                  <a:pt x="138206" y="1009"/>
                </a:cubicBezTo>
                <a:cubicBezTo>
                  <a:pt x="138491" y="1085"/>
                  <a:pt x="139081" y="1047"/>
                  <a:pt x="139404" y="818"/>
                </a:cubicBezTo>
                <a:close/>
                <a:moveTo>
                  <a:pt x="71348" y="23643"/>
                </a:moveTo>
                <a:cubicBezTo>
                  <a:pt x="71081" y="23795"/>
                  <a:pt x="71253" y="23872"/>
                  <a:pt x="70948" y="23948"/>
                </a:cubicBezTo>
                <a:cubicBezTo>
                  <a:pt x="70739" y="23986"/>
                  <a:pt x="70967" y="23814"/>
                  <a:pt x="70872" y="23738"/>
                </a:cubicBezTo>
                <a:cubicBezTo>
                  <a:pt x="70568" y="23910"/>
                  <a:pt x="69978" y="23986"/>
                  <a:pt x="69712" y="24252"/>
                </a:cubicBezTo>
                <a:cubicBezTo>
                  <a:pt x="69655" y="24233"/>
                  <a:pt x="69579" y="24195"/>
                  <a:pt x="69541" y="24157"/>
                </a:cubicBezTo>
                <a:cubicBezTo>
                  <a:pt x="68304" y="24632"/>
                  <a:pt x="66764" y="24994"/>
                  <a:pt x="65622" y="25431"/>
                </a:cubicBezTo>
                <a:cubicBezTo>
                  <a:pt x="65870" y="25507"/>
                  <a:pt x="65984" y="25336"/>
                  <a:pt x="66326" y="25317"/>
                </a:cubicBezTo>
                <a:cubicBezTo>
                  <a:pt x="66345" y="25488"/>
                  <a:pt x="65698" y="25431"/>
                  <a:pt x="65851" y="25640"/>
                </a:cubicBezTo>
                <a:cubicBezTo>
                  <a:pt x="66022" y="25507"/>
                  <a:pt x="66288" y="25488"/>
                  <a:pt x="66421" y="25621"/>
                </a:cubicBezTo>
                <a:cubicBezTo>
                  <a:pt x="66402" y="25659"/>
                  <a:pt x="65660" y="26021"/>
                  <a:pt x="65679" y="25812"/>
                </a:cubicBezTo>
                <a:cubicBezTo>
                  <a:pt x="65375" y="25926"/>
                  <a:pt x="65775" y="25869"/>
                  <a:pt x="65756" y="26021"/>
                </a:cubicBezTo>
                <a:cubicBezTo>
                  <a:pt x="67791" y="25602"/>
                  <a:pt x="69008" y="24594"/>
                  <a:pt x="70568" y="24138"/>
                </a:cubicBezTo>
                <a:cubicBezTo>
                  <a:pt x="70701" y="24062"/>
                  <a:pt x="70682" y="24005"/>
                  <a:pt x="70587" y="23967"/>
                </a:cubicBezTo>
                <a:cubicBezTo>
                  <a:pt x="70777" y="23833"/>
                  <a:pt x="70720" y="24100"/>
                  <a:pt x="70853" y="24100"/>
                </a:cubicBezTo>
                <a:cubicBezTo>
                  <a:pt x="71100" y="23967"/>
                  <a:pt x="71234" y="23910"/>
                  <a:pt x="71500" y="23872"/>
                </a:cubicBezTo>
                <a:cubicBezTo>
                  <a:pt x="71195" y="23719"/>
                  <a:pt x="71576" y="23853"/>
                  <a:pt x="71348" y="23643"/>
                </a:cubicBezTo>
                <a:close/>
                <a:moveTo>
                  <a:pt x="71329" y="23529"/>
                </a:moveTo>
                <a:cubicBezTo>
                  <a:pt x="71253" y="23434"/>
                  <a:pt x="70986" y="23624"/>
                  <a:pt x="70834" y="23643"/>
                </a:cubicBezTo>
                <a:cubicBezTo>
                  <a:pt x="70644" y="23757"/>
                  <a:pt x="70986" y="23662"/>
                  <a:pt x="71062" y="23624"/>
                </a:cubicBezTo>
                <a:cubicBezTo>
                  <a:pt x="71081" y="23681"/>
                  <a:pt x="71100" y="23719"/>
                  <a:pt x="71100" y="23776"/>
                </a:cubicBezTo>
                <a:cubicBezTo>
                  <a:pt x="71348" y="23662"/>
                  <a:pt x="70948" y="23605"/>
                  <a:pt x="71329" y="23529"/>
                </a:cubicBezTo>
                <a:close/>
                <a:moveTo>
                  <a:pt x="16358" y="43006"/>
                </a:moveTo>
                <a:cubicBezTo>
                  <a:pt x="16492" y="43159"/>
                  <a:pt x="16739" y="42740"/>
                  <a:pt x="16587" y="42816"/>
                </a:cubicBezTo>
                <a:cubicBezTo>
                  <a:pt x="16587" y="42740"/>
                  <a:pt x="16701" y="42721"/>
                  <a:pt x="16777" y="42683"/>
                </a:cubicBezTo>
                <a:cubicBezTo>
                  <a:pt x="16739" y="42626"/>
                  <a:pt x="16587" y="42702"/>
                  <a:pt x="16492" y="42721"/>
                </a:cubicBezTo>
                <a:cubicBezTo>
                  <a:pt x="16453" y="42816"/>
                  <a:pt x="16492" y="42930"/>
                  <a:pt x="16358" y="43006"/>
                </a:cubicBezTo>
                <a:close/>
                <a:moveTo>
                  <a:pt x="22711" y="40819"/>
                </a:moveTo>
                <a:cubicBezTo>
                  <a:pt x="22597" y="40724"/>
                  <a:pt x="22293" y="40952"/>
                  <a:pt x="22084" y="40971"/>
                </a:cubicBezTo>
                <a:cubicBezTo>
                  <a:pt x="22198" y="41085"/>
                  <a:pt x="22502" y="40971"/>
                  <a:pt x="22711" y="40819"/>
                </a:cubicBezTo>
                <a:close/>
                <a:moveTo>
                  <a:pt x="24290" y="40058"/>
                </a:moveTo>
                <a:cubicBezTo>
                  <a:pt x="24423" y="40001"/>
                  <a:pt x="24385" y="39868"/>
                  <a:pt x="24328" y="39754"/>
                </a:cubicBezTo>
                <a:cubicBezTo>
                  <a:pt x="24556" y="39697"/>
                  <a:pt x="24404" y="40039"/>
                  <a:pt x="24651" y="39811"/>
                </a:cubicBezTo>
                <a:cubicBezTo>
                  <a:pt x="24690" y="39906"/>
                  <a:pt x="24594" y="39944"/>
                  <a:pt x="24651" y="40039"/>
                </a:cubicBezTo>
                <a:cubicBezTo>
                  <a:pt x="24747" y="39906"/>
                  <a:pt x="24918" y="39792"/>
                  <a:pt x="24880" y="39621"/>
                </a:cubicBezTo>
                <a:cubicBezTo>
                  <a:pt x="25260" y="39754"/>
                  <a:pt x="25812" y="39545"/>
                  <a:pt x="25964" y="39354"/>
                </a:cubicBezTo>
                <a:cubicBezTo>
                  <a:pt x="26192" y="39621"/>
                  <a:pt x="26687" y="39202"/>
                  <a:pt x="26858" y="39164"/>
                </a:cubicBezTo>
                <a:cubicBezTo>
                  <a:pt x="27200" y="39069"/>
                  <a:pt x="27752" y="39221"/>
                  <a:pt x="27866" y="38879"/>
                </a:cubicBezTo>
                <a:cubicBezTo>
                  <a:pt x="27238" y="38803"/>
                  <a:pt x="26554" y="39278"/>
                  <a:pt x="26154" y="39050"/>
                </a:cubicBezTo>
                <a:cubicBezTo>
                  <a:pt x="26078" y="39107"/>
                  <a:pt x="26040" y="39164"/>
                  <a:pt x="26078" y="39259"/>
                </a:cubicBezTo>
                <a:cubicBezTo>
                  <a:pt x="25812" y="39354"/>
                  <a:pt x="25698" y="39221"/>
                  <a:pt x="25488" y="39240"/>
                </a:cubicBezTo>
                <a:cubicBezTo>
                  <a:pt x="25488" y="39316"/>
                  <a:pt x="25564" y="39297"/>
                  <a:pt x="25603" y="39373"/>
                </a:cubicBezTo>
                <a:cubicBezTo>
                  <a:pt x="25013" y="39316"/>
                  <a:pt x="24899" y="39545"/>
                  <a:pt x="24385" y="39488"/>
                </a:cubicBezTo>
                <a:cubicBezTo>
                  <a:pt x="24404" y="39545"/>
                  <a:pt x="24423" y="39602"/>
                  <a:pt x="24442" y="39659"/>
                </a:cubicBezTo>
                <a:cubicBezTo>
                  <a:pt x="24157" y="39411"/>
                  <a:pt x="23396" y="40039"/>
                  <a:pt x="23016" y="39792"/>
                </a:cubicBezTo>
                <a:cubicBezTo>
                  <a:pt x="22959" y="39849"/>
                  <a:pt x="22844" y="40077"/>
                  <a:pt x="23073" y="39944"/>
                </a:cubicBezTo>
                <a:cubicBezTo>
                  <a:pt x="21798" y="40439"/>
                  <a:pt x="21380" y="40344"/>
                  <a:pt x="19953" y="40781"/>
                </a:cubicBezTo>
                <a:cubicBezTo>
                  <a:pt x="20410" y="40914"/>
                  <a:pt x="20904" y="40629"/>
                  <a:pt x="21228" y="40629"/>
                </a:cubicBezTo>
                <a:cubicBezTo>
                  <a:pt x="21247" y="40724"/>
                  <a:pt x="20809" y="40876"/>
                  <a:pt x="20771" y="40800"/>
                </a:cubicBezTo>
                <a:cubicBezTo>
                  <a:pt x="20752" y="41085"/>
                  <a:pt x="21190" y="40762"/>
                  <a:pt x="21627" y="40686"/>
                </a:cubicBezTo>
                <a:cubicBezTo>
                  <a:pt x="21570" y="40648"/>
                  <a:pt x="21532" y="40610"/>
                  <a:pt x="21456" y="40629"/>
                </a:cubicBezTo>
                <a:cubicBezTo>
                  <a:pt x="21570" y="40439"/>
                  <a:pt x="22065" y="40363"/>
                  <a:pt x="22141" y="40496"/>
                </a:cubicBezTo>
                <a:cubicBezTo>
                  <a:pt x="22179" y="40229"/>
                  <a:pt x="22825" y="40382"/>
                  <a:pt x="22997" y="40153"/>
                </a:cubicBezTo>
                <a:cubicBezTo>
                  <a:pt x="22978" y="40229"/>
                  <a:pt x="22940" y="40286"/>
                  <a:pt x="22825" y="40324"/>
                </a:cubicBezTo>
                <a:cubicBezTo>
                  <a:pt x="22883" y="40420"/>
                  <a:pt x="23130" y="40229"/>
                  <a:pt x="23149" y="40382"/>
                </a:cubicBezTo>
                <a:cubicBezTo>
                  <a:pt x="23339" y="40153"/>
                  <a:pt x="24119" y="40020"/>
                  <a:pt x="24290" y="40058"/>
                </a:cubicBezTo>
                <a:close/>
                <a:moveTo>
                  <a:pt x="28037" y="38936"/>
                </a:moveTo>
                <a:cubicBezTo>
                  <a:pt x="28246" y="38841"/>
                  <a:pt x="28075" y="38765"/>
                  <a:pt x="28342" y="38765"/>
                </a:cubicBezTo>
                <a:cubicBezTo>
                  <a:pt x="28361" y="38575"/>
                  <a:pt x="28113" y="38765"/>
                  <a:pt x="27980" y="38784"/>
                </a:cubicBezTo>
                <a:cubicBezTo>
                  <a:pt x="27999" y="38822"/>
                  <a:pt x="28018" y="38879"/>
                  <a:pt x="28037" y="38936"/>
                </a:cubicBezTo>
                <a:close/>
                <a:moveTo>
                  <a:pt x="108895" y="11071"/>
                </a:moveTo>
                <a:cubicBezTo>
                  <a:pt x="108990" y="11166"/>
                  <a:pt x="109275" y="10975"/>
                  <a:pt x="109446" y="10937"/>
                </a:cubicBezTo>
                <a:cubicBezTo>
                  <a:pt x="109370" y="10671"/>
                  <a:pt x="109047" y="10994"/>
                  <a:pt x="108895" y="11071"/>
                </a:cubicBezTo>
                <a:close/>
                <a:moveTo>
                  <a:pt x="28475" y="38727"/>
                </a:moveTo>
                <a:cubicBezTo>
                  <a:pt x="28627" y="38670"/>
                  <a:pt x="28798" y="38613"/>
                  <a:pt x="28950" y="38556"/>
                </a:cubicBezTo>
                <a:cubicBezTo>
                  <a:pt x="28855" y="38518"/>
                  <a:pt x="28703" y="38575"/>
                  <a:pt x="28627" y="38498"/>
                </a:cubicBezTo>
                <a:cubicBezTo>
                  <a:pt x="28475" y="38537"/>
                  <a:pt x="28437" y="38613"/>
                  <a:pt x="28475" y="38727"/>
                </a:cubicBezTo>
                <a:close/>
                <a:moveTo>
                  <a:pt x="71557" y="23795"/>
                </a:moveTo>
                <a:cubicBezTo>
                  <a:pt x="71823" y="23776"/>
                  <a:pt x="71690" y="23491"/>
                  <a:pt x="72032" y="23472"/>
                </a:cubicBezTo>
                <a:cubicBezTo>
                  <a:pt x="71956" y="23358"/>
                  <a:pt x="71652" y="23567"/>
                  <a:pt x="71481" y="23586"/>
                </a:cubicBezTo>
                <a:cubicBezTo>
                  <a:pt x="71462" y="23719"/>
                  <a:pt x="71747" y="23700"/>
                  <a:pt x="71557" y="23795"/>
                </a:cubicBezTo>
                <a:close/>
                <a:moveTo>
                  <a:pt x="107811" y="11337"/>
                </a:moveTo>
                <a:cubicBezTo>
                  <a:pt x="107734" y="11489"/>
                  <a:pt x="108058" y="11185"/>
                  <a:pt x="108229" y="11242"/>
                </a:cubicBezTo>
                <a:cubicBezTo>
                  <a:pt x="108191" y="11204"/>
                  <a:pt x="108210" y="11147"/>
                  <a:pt x="108248" y="11128"/>
                </a:cubicBezTo>
                <a:cubicBezTo>
                  <a:pt x="108058" y="10994"/>
                  <a:pt x="107925" y="11280"/>
                  <a:pt x="107811" y="11337"/>
                </a:cubicBezTo>
                <a:close/>
                <a:moveTo>
                  <a:pt x="19002" y="41637"/>
                </a:moveTo>
                <a:cubicBezTo>
                  <a:pt x="18926" y="41504"/>
                  <a:pt x="19250" y="41504"/>
                  <a:pt x="19116" y="41371"/>
                </a:cubicBezTo>
                <a:cubicBezTo>
                  <a:pt x="19307" y="41295"/>
                  <a:pt x="19478" y="41237"/>
                  <a:pt x="19649" y="41180"/>
                </a:cubicBezTo>
                <a:cubicBezTo>
                  <a:pt x="19326" y="41047"/>
                  <a:pt x="18907" y="41523"/>
                  <a:pt x="18698" y="41218"/>
                </a:cubicBezTo>
                <a:cubicBezTo>
                  <a:pt x="18584" y="41237"/>
                  <a:pt x="18603" y="41295"/>
                  <a:pt x="18603" y="41371"/>
                </a:cubicBezTo>
                <a:cubicBezTo>
                  <a:pt x="18394" y="41390"/>
                  <a:pt x="18508" y="41314"/>
                  <a:pt x="18470" y="41180"/>
                </a:cubicBezTo>
                <a:cubicBezTo>
                  <a:pt x="18375" y="41352"/>
                  <a:pt x="18203" y="41561"/>
                  <a:pt x="18070" y="41504"/>
                </a:cubicBezTo>
                <a:cubicBezTo>
                  <a:pt x="18089" y="41599"/>
                  <a:pt x="18051" y="41713"/>
                  <a:pt x="18203" y="41675"/>
                </a:cubicBezTo>
                <a:cubicBezTo>
                  <a:pt x="18222" y="41732"/>
                  <a:pt x="18127" y="41751"/>
                  <a:pt x="18089" y="41770"/>
                </a:cubicBezTo>
                <a:cubicBezTo>
                  <a:pt x="17956" y="41827"/>
                  <a:pt x="17994" y="41599"/>
                  <a:pt x="17937" y="41542"/>
                </a:cubicBezTo>
                <a:cubicBezTo>
                  <a:pt x="17595" y="41599"/>
                  <a:pt x="17500" y="41656"/>
                  <a:pt x="17062" y="41789"/>
                </a:cubicBezTo>
                <a:cubicBezTo>
                  <a:pt x="17062" y="41903"/>
                  <a:pt x="17138" y="41903"/>
                  <a:pt x="17195" y="41960"/>
                </a:cubicBezTo>
                <a:cubicBezTo>
                  <a:pt x="17271" y="41941"/>
                  <a:pt x="17214" y="41865"/>
                  <a:pt x="17214" y="41789"/>
                </a:cubicBezTo>
                <a:cubicBezTo>
                  <a:pt x="17271" y="41789"/>
                  <a:pt x="17290" y="41827"/>
                  <a:pt x="17347" y="41789"/>
                </a:cubicBezTo>
                <a:cubicBezTo>
                  <a:pt x="17405" y="41865"/>
                  <a:pt x="17328" y="41903"/>
                  <a:pt x="17347" y="41979"/>
                </a:cubicBezTo>
                <a:cubicBezTo>
                  <a:pt x="17119" y="41903"/>
                  <a:pt x="16967" y="42189"/>
                  <a:pt x="16796" y="42112"/>
                </a:cubicBezTo>
                <a:cubicBezTo>
                  <a:pt x="16606" y="42417"/>
                  <a:pt x="17424" y="41865"/>
                  <a:pt x="17462" y="42112"/>
                </a:cubicBezTo>
                <a:cubicBezTo>
                  <a:pt x="17557" y="41960"/>
                  <a:pt x="17481" y="41998"/>
                  <a:pt x="17709" y="41960"/>
                </a:cubicBezTo>
                <a:cubicBezTo>
                  <a:pt x="17747" y="41732"/>
                  <a:pt x="17405" y="42055"/>
                  <a:pt x="17443" y="41827"/>
                </a:cubicBezTo>
                <a:cubicBezTo>
                  <a:pt x="17386" y="41713"/>
                  <a:pt x="17671" y="41713"/>
                  <a:pt x="17747" y="41656"/>
                </a:cubicBezTo>
                <a:cubicBezTo>
                  <a:pt x="17823" y="41656"/>
                  <a:pt x="17823" y="41751"/>
                  <a:pt x="17918" y="41713"/>
                </a:cubicBezTo>
                <a:cubicBezTo>
                  <a:pt x="17975" y="41846"/>
                  <a:pt x="17671" y="41846"/>
                  <a:pt x="17785" y="41998"/>
                </a:cubicBezTo>
                <a:cubicBezTo>
                  <a:pt x="18222" y="41827"/>
                  <a:pt x="18032" y="41903"/>
                  <a:pt x="18527" y="41789"/>
                </a:cubicBezTo>
                <a:cubicBezTo>
                  <a:pt x="18508" y="41732"/>
                  <a:pt x="18489" y="41656"/>
                  <a:pt x="18451" y="41599"/>
                </a:cubicBezTo>
                <a:cubicBezTo>
                  <a:pt x="18660" y="41656"/>
                  <a:pt x="18850" y="41447"/>
                  <a:pt x="19059" y="41390"/>
                </a:cubicBezTo>
                <a:cubicBezTo>
                  <a:pt x="18983" y="41504"/>
                  <a:pt x="18869" y="41618"/>
                  <a:pt x="18736" y="41732"/>
                </a:cubicBezTo>
                <a:cubicBezTo>
                  <a:pt x="18812" y="41941"/>
                  <a:pt x="19040" y="41542"/>
                  <a:pt x="19231" y="41675"/>
                </a:cubicBezTo>
                <a:cubicBezTo>
                  <a:pt x="19364" y="41599"/>
                  <a:pt x="19021" y="41485"/>
                  <a:pt x="19002" y="41637"/>
                </a:cubicBezTo>
                <a:close/>
                <a:moveTo>
                  <a:pt x="64215" y="25869"/>
                </a:moveTo>
                <a:cubicBezTo>
                  <a:pt x="63834" y="25983"/>
                  <a:pt x="63492" y="25983"/>
                  <a:pt x="63207" y="26154"/>
                </a:cubicBezTo>
                <a:cubicBezTo>
                  <a:pt x="63340" y="26154"/>
                  <a:pt x="63435" y="26230"/>
                  <a:pt x="63454" y="26420"/>
                </a:cubicBezTo>
                <a:cubicBezTo>
                  <a:pt x="63872" y="26325"/>
                  <a:pt x="64215" y="26249"/>
                  <a:pt x="64215" y="25869"/>
                </a:cubicBezTo>
                <a:close/>
                <a:moveTo>
                  <a:pt x="58832" y="27600"/>
                </a:moveTo>
                <a:cubicBezTo>
                  <a:pt x="58775" y="27466"/>
                  <a:pt x="59136" y="27638"/>
                  <a:pt x="59003" y="27428"/>
                </a:cubicBezTo>
                <a:cubicBezTo>
                  <a:pt x="58813" y="27600"/>
                  <a:pt x="58052" y="27504"/>
                  <a:pt x="57919" y="27904"/>
                </a:cubicBezTo>
                <a:cubicBezTo>
                  <a:pt x="57424" y="27828"/>
                  <a:pt x="56664" y="28398"/>
                  <a:pt x="55998" y="28341"/>
                </a:cubicBezTo>
                <a:cubicBezTo>
                  <a:pt x="55884" y="28417"/>
                  <a:pt x="55732" y="28456"/>
                  <a:pt x="55693" y="28551"/>
                </a:cubicBezTo>
                <a:cubicBezTo>
                  <a:pt x="54248" y="28836"/>
                  <a:pt x="53392" y="29197"/>
                  <a:pt x="51699" y="29825"/>
                </a:cubicBezTo>
                <a:cubicBezTo>
                  <a:pt x="51623" y="29806"/>
                  <a:pt x="51566" y="29749"/>
                  <a:pt x="51509" y="29711"/>
                </a:cubicBezTo>
                <a:cubicBezTo>
                  <a:pt x="48351" y="30776"/>
                  <a:pt x="44928" y="31613"/>
                  <a:pt x="41770" y="32716"/>
                </a:cubicBezTo>
                <a:cubicBezTo>
                  <a:pt x="41846" y="32887"/>
                  <a:pt x="42170" y="32678"/>
                  <a:pt x="42360" y="32678"/>
                </a:cubicBezTo>
                <a:cubicBezTo>
                  <a:pt x="42322" y="32640"/>
                  <a:pt x="42265" y="32659"/>
                  <a:pt x="42246" y="32602"/>
                </a:cubicBezTo>
                <a:cubicBezTo>
                  <a:pt x="44072" y="32165"/>
                  <a:pt x="46830" y="31290"/>
                  <a:pt x="48637" y="30814"/>
                </a:cubicBezTo>
                <a:cubicBezTo>
                  <a:pt x="48675" y="30871"/>
                  <a:pt x="48656" y="30909"/>
                  <a:pt x="48618" y="30928"/>
                </a:cubicBezTo>
                <a:cubicBezTo>
                  <a:pt x="48694" y="31004"/>
                  <a:pt x="48770" y="30909"/>
                  <a:pt x="48732" y="30833"/>
                </a:cubicBezTo>
                <a:cubicBezTo>
                  <a:pt x="52707" y="29502"/>
                  <a:pt x="58870" y="27828"/>
                  <a:pt x="63321" y="26458"/>
                </a:cubicBezTo>
                <a:cubicBezTo>
                  <a:pt x="63226" y="26154"/>
                  <a:pt x="63055" y="26325"/>
                  <a:pt x="62921" y="26192"/>
                </a:cubicBezTo>
                <a:cubicBezTo>
                  <a:pt x="62693" y="26211"/>
                  <a:pt x="62845" y="26363"/>
                  <a:pt x="62712" y="26439"/>
                </a:cubicBezTo>
                <a:cubicBezTo>
                  <a:pt x="62693" y="26382"/>
                  <a:pt x="62522" y="26268"/>
                  <a:pt x="62598" y="26534"/>
                </a:cubicBezTo>
                <a:cubicBezTo>
                  <a:pt x="62484" y="26553"/>
                  <a:pt x="62503" y="26363"/>
                  <a:pt x="62408" y="26363"/>
                </a:cubicBezTo>
                <a:cubicBezTo>
                  <a:pt x="62008" y="26611"/>
                  <a:pt x="61533" y="26496"/>
                  <a:pt x="61267" y="26934"/>
                </a:cubicBezTo>
                <a:cubicBezTo>
                  <a:pt x="61362" y="26839"/>
                  <a:pt x="61057" y="26668"/>
                  <a:pt x="60981" y="26972"/>
                </a:cubicBezTo>
                <a:cubicBezTo>
                  <a:pt x="59935" y="26839"/>
                  <a:pt x="59422" y="27466"/>
                  <a:pt x="58832" y="27600"/>
                </a:cubicBezTo>
                <a:close/>
                <a:moveTo>
                  <a:pt x="64329" y="25945"/>
                </a:moveTo>
                <a:cubicBezTo>
                  <a:pt x="64367" y="26002"/>
                  <a:pt x="64633" y="25774"/>
                  <a:pt x="64843" y="25755"/>
                </a:cubicBezTo>
                <a:cubicBezTo>
                  <a:pt x="64690" y="25507"/>
                  <a:pt x="64481" y="25831"/>
                  <a:pt x="64329" y="25945"/>
                </a:cubicBezTo>
                <a:close/>
                <a:moveTo>
                  <a:pt x="111406" y="9758"/>
                </a:moveTo>
                <a:cubicBezTo>
                  <a:pt x="111444" y="9739"/>
                  <a:pt x="111444" y="9682"/>
                  <a:pt x="111520" y="9663"/>
                </a:cubicBezTo>
                <a:cubicBezTo>
                  <a:pt x="111501" y="9625"/>
                  <a:pt x="111482" y="9587"/>
                  <a:pt x="111482" y="9549"/>
                </a:cubicBezTo>
                <a:cubicBezTo>
                  <a:pt x="111310" y="9606"/>
                  <a:pt x="111158" y="9663"/>
                  <a:pt x="111101" y="9739"/>
                </a:cubicBezTo>
                <a:cubicBezTo>
                  <a:pt x="111101" y="9910"/>
                  <a:pt x="111406" y="9606"/>
                  <a:pt x="111406" y="9758"/>
                </a:cubicBezTo>
                <a:close/>
                <a:moveTo>
                  <a:pt x="38023" y="34694"/>
                </a:moveTo>
                <a:cubicBezTo>
                  <a:pt x="38118" y="34580"/>
                  <a:pt x="38251" y="34580"/>
                  <a:pt x="38537" y="34466"/>
                </a:cubicBezTo>
                <a:cubicBezTo>
                  <a:pt x="38556" y="34371"/>
                  <a:pt x="37985" y="34504"/>
                  <a:pt x="37947" y="34675"/>
                </a:cubicBezTo>
                <a:cubicBezTo>
                  <a:pt x="38023" y="34694"/>
                  <a:pt x="38023" y="34847"/>
                  <a:pt x="38194" y="34751"/>
                </a:cubicBezTo>
                <a:cubicBezTo>
                  <a:pt x="38194" y="34656"/>
                  <a:pt x="38099" y="34675"/>
                  <a:pt x="38023" y="34694"/>
                </a:cubicBezTo>
                <a:close/>
                <a:moveTo>
                  <a:pt x="69141" y="24062"/>
                </a:moveTo>
                <a:cubicBezTo>
                  <a:pt x="68856" y="24024"/>
                  <a:pt x="68361" y="24309"/>
                  <a:pt x="68000" y="24385"/>
                </a:cubicBezTo>
                <a:cubicBezTo>
                  <a:pt x="67658" y="24537"/>
                  <a:pt x="68152" y="24423"/>
                  <a:pt x="68285" y="24347"/>
                </a:cubicBezTo>
                <a:cubicBezTo>
                  <a:pt x="68456" y="24290"/>
                  <a:pt x="68628" y="24233"/>
                  <a:pt x="68818" y="24176"/>
                </a:cubicBezTo>
                <a:cubicBezTo>
                  <a:pt x="69027" y="24138"/>
                  <a:pt x="68951" y="24157"/>
                  <a:pt x="69141" y="24062"/>
                </a:cubicBezTo>
                <a:close/>
                <a:moveTo>
                  <a:pt x="70073" y="23795"/>
                </a:moveTo>
                <a:cubicBezTo>
                  <a:pt x="70244" y="23529"/>
                  <a:pt x="69579" y="23872"/>
                  <a:pt x="69388" y="23910"/>
                </a:cubicBezTo>
                <a:cubicBezTo>
                  <a:pt x="69465" y="24119"/>
                  <a:pt x="69864" y="23662"/>
                  <a:pt x="70073" y="23795"/>
                </a:cubicBezTo>
                <a:close/>
                <a:moveTo>
                  <a:pt x="70587" y="23548"/>
                </a:moveTo>
                <a:cubicBezTo>
                  <a:pt x="70720" y="23643"/>
                  <a:pt x="71062" y="23415"/>
                  <a:pt x="71272" y="23377"/>
                </a:cubicBezTo>
                <a:cubicBezTo>
                  <a:pt x="71138" y="23301"/>
                  <a:pt x="70796" y="23510"/>
                  <a:pt x="70587" y="23548"/>
                </a:cubicBezTo>
                <a:close/>
                <a:moveTo>
                  <a:pt x="19687" y="41047"/>
                </a:moveTo>
                <a:cubicBezTo>
                  <a:pt x="19763" y="41028"/>
                  <a:pt x="19858" y="40990"/>
                  <a:pt x="19953" y="40971"/>
                </a:cubicBezTo>
                <a:cubicBezTo>
                  <a:pt x="19877" y="40933"/>
                  <a:pt x="19839" y="40876"/>
                  <a:pt x="19801" y="40781"/>
                </a:cubicBezTo>
                <a:cubicBezTo>
                  <a:pt x="19687" y="40819"/>
                  <a:pt x="19668" y="40933"/>
                  <a:pt x="19611" y="40857"/>
                </a:cubicBezTo>
                <a:cubicBezTo>
                  <a:pt x="19421" y="40952"/>
                  <a:pt x="19706" y="40933"/>
                  <a:pt x="19687" y="41047"/>
                </a:cubicBezTo>
                <a:close/>
                <a:moveTo>
                  <a:pt x="37643" y="34885"/>
                </a:moveTo>
                <a:cubicBezTo>
                  <a:pt x="37871" y="34770"/>
                  <a:pt x="37529" y="34504"/>
                  <a:pt x="37909" y="34561"/>
                </a:cubicBezTo>
                <a:cubicBezTo>
                  <a:pt x="37776" y="34314"/>
                  <a:pt x="37376" y="34523"/>
                  <a:pt x="37034" y="34637"/>
                </a:cubicBezTo>
                <a:cubicBezTo>
                  <a:pt x="37091" y="34751"/>
                  <a:pt x="37205" y="34789"/>
                  <a:pt x="37224" y="34961"/>
                </a:cubicBezTo>
                <a:cubicBezTo>
                  <a:pt x="37338" y="34827"/>
                  <a:pt x="37319" y="34942"/>
                  <a:pt x="37491" y="34885"/>
                </a:cubicBezTo>
                <a:cubicBezTo>
                  <a:pt x="37453" y="34847"/>
                  <a:pt x="37395" y="34808"/>
                  <a:pt x="37376" y="34751"/>
                </a:cubicBezTo>
                <a:cubicBezTo>
                  <a:pt x="37510" y="34713"/>
                  <a:pt x="37548" y="34847"/>
                  <a:pt x="37643" y="34885"/>
                </a:cubicBezTo>
                <a:close/>
                <a:moveTo>
                  <a:pt x="67334" y="24613"/>
                </a:moveTo>
                <a:cubicBezTo>
                  <a:pt x="67239" y="24518"/>
                  <a:pt x="66954" y="24727"/>
                  <a:pt x="66783" y="24746"/>
                </a:cubicBezTo>
                <a:cubicBezTo>
                  <a:pt x="66973" y="24880"/>
                  <a:pt x="67125" y="24670"/>
                  <a:pt x="67334" y="24613"/>
                </a:cubicBezTo>
                <a:close/>
                <a:moveTo>
                  <a:pt x="36349" y="35208"/>
                </a:moveTo>
                <a:cubicBezTo>
                  <a:pt x="36330" y="35113"/>
                  <a:pt x="35836" y="35322"/>
                  <a:pt x="36197" y="35151"/>
                </a:cubicBezTo>
                <a:cubicBezTo>
                  <a:pt x="36026" y="35056"/>
                  <a:pt x="35950" y="35151"/>
                  <a:pt x="35855" y="35265"/>
                </a:cubicBezTo>
                <a:cubicBezTo>
                  <a:pt x="35950" y="35360"/>
                  <a:pt x="36273" y="35341"/>
                  <a:pt x="36349" y="35208"/>
                </a:cubicBezTo>
                <a:close/>
                <a:moveTo>
                  <a:pt x="36501" y="35208"/>
                </a:moveTo>
                <a:cubicBezTo>
                  <a:pt x="36749" y="35113"/>
                  <a:pt x="36463" y="34808"/>
                  <a:pt x="36311" y="35056"/>
                </a:cubicBezTo>
                <a:cubicBezTo>
                  <a:pt x="36368" y="35132"/>
                  <a:pt x="36520" y="35018"/>
                  <a:pt x="36501" y="35208"/>
                </a:cubicBezTo>
                <a:close/>
                <a:moveTo>
                  <a:pt x="65261" y="25222"/>
                </a:moveTo>
                <a:cubicBezTo>
                  <a:pt x="65014" y="25393"/>
                  <a:pt x="64367" y="25431"/>
                  <a:pt x="64139" y="25602"/>
                </a:cubicBezTo>
                <a:cubicBezTo>
                  <a:pt x="64538" y="25507"/>
                  <a:pt x="65090" y="25488"/>
                  <a:pt x="65261" y="25222"/>
                </a:cubicBezTo>
                <a:close/>
                <a:moveTo>
                  <a:pt x="35151" y="35341"/>
                </a:moveTo>
                <a:cubicBezTo>
                  <a:pt x="35170" y="35474"/>
                  <a:pt x="34999" y="35303"/>
                  <a:pt x="34885" y="35436"/>
                </a:cubicBezTo>
                <a:cubicBezTo>
                  <a:pt x="34904" y="35493"/>
                  <a:pt x="34904" y="35531"/>
                  <a:pt x="34847" y="35550"/>
                </a:cubicBezTo>
                <a:cubicBezTo>
                  <a:pt x="35094" y="35645"/>
                  <a:pt x="35322" y="35322"/>
                  <a:pt x="35703" y="35436"/>
                </a:cubicBezTo>
                <a:cubicBezTo>
                  <a:pt x="35722" y="35379"/>
                  <a:pt x="35779" y="35132"/>
                  <a:pt x="35550" y="35246"/>
                </a:cubicBezTo>
                <a:cubicBezTo>
                  <a:pt x="35836" y="35094"/>
                  <a:pt x="36007" y="35018"/>
                  <a:pt x="36463" y="34885"/>
                </a:cubicBezTo>
                <a:cubicBezTo>
                  <a:pt x="35741" y="34847"/>
                  <a:pt x="34637" y="35398"/>
                  <a:pt x="33820" y="35569"/>
                </a:cubicBezTo>
                <a:cubicBezTo>
                  <a:pt x="34143" y="35379"/>
                  <a:pt x="33515" y="35322"/>
                  <a:pt x="33686" y="35607"/>
                </a:cubicBezTo>
                <a:cubicBezTo>
                  <a:pt x="33477" y="35645"/>
                  <a:pt x="33173" y="35588"/>
                  <a:pt x="33116" y="35874"/>
                </a:cubicBezTo>
                <a:cubicBezTo>
                  <a:pt x="33458" y="35645"/>
                  <a:pt x="33496" y="35855"/>
                  <a:pt x="33991" y="35626"/>
                </a:cubicBezTo>
                <a:cubicBezTo>
                  <a:pt x="33743" y="36026"/>
                  <a:pt x="33230" y="35836"/>
                  <a:pt x="32754" y="36102"/>
                </a:cubicBezTo>
                <a:cubicBezTo>
                  <a:pt x="33173" y="36159"/>
                  <a:pt x="33705" y="35912"/>
                  <a:pt x="34067" y="35874"/>
                </a:cubicBezTo>
                <a:cubicBezTo>
                  <a:pt x="34219" y="35817"/>
                  <a:pt x="34181" y="35683"/>
                  <a:pt x="34067" y="35645"/>
                </a:cubicBezTo>
                <a:cubicBezTo>
                  <a:pt x="34276" y="35531"/>
                  <a:pt x="34314" y="35645"/>
                  <a:pt x="34333" y="35779"/>
                </a:cubicBezTo>
                <a:cubicBezTo>
                  <a:pt x="34447" y="35740"/>
                  <a:pt x="34561" y="35702"/>
                  <a:pt x="34675" y="35664"/>
                </a:cubicBezTo>
                <a:cubicBezTo>
                  <a:pt x="34561" y="35626"/>
                  <a:pt x="34847" y="35303"/>
                  <a:pt x="35151" y="35341"/>
                </a:cubicBezTo>
                <a:close/>
                <a:moveTo>
                  <a:pt x="30510" y="36882"/>
                </a:moveTo>
                <a:cubicBezTo>
                  <a:pt x="30415" y="36673"/>
                  <a:pt x="29958" y="36977"/>
                  <a:pt x="29920" y="36901"/>
                </a:cubicBezTo>
                <a:cubicBezTo>
                  <a:pt x="29749" y="37148"/>
                  <a:pt x="30377" y="36825"/>
                  <a:pt x="30510" y="36882"/>
                </a:cubicBezTo>
                <a:close/>
                <a:moveTo>
                  <a:pt x="30681" y="36121"/>
                </a:moveTo>
                <a:cubicBezTo>
                  <a:pt x="30719" y="36254"/>
                  <a:pt x="30624" y="36330"/>
                  <a:pt x="30776" y="36368"/>
                </a:cubicBezTo>
                <a:cubicBezTo>
                  <a:pt x="30643" y="36425"/>
                  <a:pt x="30510" y="36463"/>
                  <a:pt x="30377" y="36520"/>
                </a:cubicBezTo>
                <a:cubicBezTo>
                  <a:pt x="30624" y="36482"/>
                  <a:pt x="31803" y="36349"/>
                  <a:pt x="31784" y="36083"/>
                </a:cubicBezTo>
                <a:cubicBezTo>
                  <a:pt x="31480" y="36197"/>
                  <a:pt x="31138" y="36330"/>
                  <a:pt x="30909" y="36330"/>
                </a:cubicBezTo>
                <a:cubicBezTo>
                  <a:pt x="31252" y="36121"/>
                  <a:pt x="30529" y="36235"/>
                  <a:pt x="30890" y="36045"/>
                </a:cubicBezTo>
                <a:cubicBezTo>
                  <a:pt x="30814" y="35950"/>
                  <a:pt x="30529" y="36178"/>
                  <a:pt x="30510" y="36007"/>
                </a:cubicBezTo>
                <a:cubicBezTo>
                  <a:pt x="30472" y="36045"/>
                  <a:pt x="30434" y="36254"/>
                  <a:pt x="30681" y="36121"/>
                </a:cubicBezTo>
                <a:close/>
                <a:moveTo>
                  <a:pt x="35170" y="34980"/>
                </a:moveTo>
                <a:cubicBezTo>
                  <a:pt x="35208" y="34923"/>
                  <a:pt x="35303" y="34866"/>
                  <a:pt x="35417" y="34847"/>
                </a:cubicBezTo>
                <a:cubicBezTo>
                  <a:pt x="35398" y="34675"/>
                  <a:pt x="35189" y="34770"/>
                  <a:pt x="35132" y="34656"/>
                </a:cubicBezTo>
                <a:cubicBezTo>
                  <a:pt x="34580" y="34923"/>
                  <a:pt x="33781" y="34770"/>
                  <a:pt x="33667" y="35322"/>
                </a:cubicBezTo>
                <a:cubicBezTo>
                  <a:pt x="34447" y="35265"/>
                  <a:pt x="34847" y="34847"/>
                  <a:pt x="35170" y="34980"/>
                </a:cubicBezTo>
                <a:close/>
                <a:moveTo>
                  <a:pt x="38841" y="33667"/>
                </a:moveTo>
                <a:cubicBezTo>
                  <a:pt x="38708" y="33496"/>
                  <a:pt x="38632" y="33724"/>
                  <a:pt x="38423" y="33686"/>
                </a:cubicBezTo>
                <a:cubicBezTo>
                  <a:pt x="38461" y="33857"/>
                  <a:pt x="38803" y="33724"/>
                  <a:pt x="38841" y="33667"/>
                </a:cubicBezTo>
                <a:close/>
                <a:moveTo>
                  <a:pt x="23377" y="38917"/>
                </a:moveTo>
                <a:cubicBezTo>
                  <a:pt x="23434" y="38917"/>
                  <a:pt x="23434" y="38879"/>
                  <a:pt x="23434" y="38841"/>
                </a:cubicBezTo>
                <a:cubicBezTo>
                  <a:pt x="23491" y="38632"/>
                  <a:pt x="23910" y="38841"/>
                  <a:pt x="23777" y="38556"/>
                </a:cubicBezTo>
                <a:cubicBezTo>
                  <a:pt x="23320" y="38651"/>
                  <a:pt x="22997" y="38746"/>
                  <a:pt x="22711" y="38917"/>
                </a:cubicBezTo>
                <a:cubicBezTo>
                  <a:pt x="22940" y="39088"/>
                  <a:pt x="23263" y="38613"/>
                  <a:pt x="23377" y="38917"/>
                </a:cubicBezTo>
                <a:close/>
                <a:moveTo>
                  <a:pt x="20486" y="39107"/>
                </a:moveTo>
                <a:cubicBezTo>
                  <a:pt x="20562" y="39145"/>
                  <a:pt x="21171" y="38936"/>
                  <a:pt x="21247" y="38955"/>
                </a:cubicBezTo>
                <a:cubicBezTo>
                  <a:pt x="21361" y="38879"/>
                  <a:pt x="21361" y="38727"/>
                  <a:pt x="21228" y="38670"/>
                </a:cubicBezTo>
                <a:cubicBezTo>
                  <a:pt x="21779" y="38518"/>
                  <a:pt x="22008" y="38232"/>
                  <a:pt x="22369" y="38518"/>
                </a:cubicBezTo>
                <a:cubicBezTo>
                  <a:pt x="22217" y="38441"/>
                  <a:pt x="22160" y="38460"/>
                  <a:pt x="22103" y="38613"/>
                </a:cubicBezTo>
                <a:cubicBezTo>
                  <a:pt x="21951" y="38689"/>
                  <a:pt x="22046" y="38365"/>
                  <a:pt x="21836" y="38518"/>
                </a:cubicBezTo>
                <a:cubicBezTo>
                  <a:pt x="21970" y="38670"/>
                  <a:pt x="21931" y="38651"/>
                  <a:pt x="21779" y="38784"/>
                </a:cubicBezTo>
                <a:cubicBezTo>
                  <a:pt x="22540" y="38803"/>
                  <a:pt x="22940" y="38575"/>
                  <a:pt x="23624" y="38556"/>
                </a:cubicBezTo>
                <a:cubicBezTo>
                  <a:pt x="23719" y="38460"/>
                  <a:pt x="23815" y="38365"/>
                  <a:pt x="23738" y="38213"/>
                </a:cubicBezTo>
                <a:cubicBezTo>
                  <a:pt x="23815" y="38289"/>
                  <a:pt x="23948" y="38308"/>
                  <a:pt x="24024" y="38403"/>
                </a:cubicBezTo>
                <a:cubicBezTo>
                  <a:pt x="24081" y="38137"/>
                  <a:pt x="24366" y="38289"/>
                  <a:pt x="24575" y="38270"/>
                </a:cubicBezTo>
                <a:cubicBezTo>
                  <a:pt x="24575" y="38346"/>
                  <a:pt x="24461" y="38365"/>
                  <a:pt x="24385" y="38403"/>
                </a:cubicBezTo>
                <a:cubicBezTo>
                  <a:pt x="24233" y="38479"/>
                  <a:pt x="24347" y="38156"/>
                  <a:pt x="24138" y="38308"/>
                </a:cubicBezTo>
                <a:cubicBezTo>
                  <a:pt x="24442" y="38479"/>
                  <a:pt x="23967" y="38403"/>
                  <a:pt x="23853" y="38575"/>
                </a:cubicBezTo>
                <a:cubicBezTo>
                  <a:pt x="24062" y="38613"/>
                  <a:pt x="24937" y="38518"/>
                  <a:pt x="24842" y="38232"/>
                </a:cubicBezTo>
                <a:cubicBezTo>
                  <a:pt x="24766" y="38346"/>
                  <a:pt x="24709" y="38346"/>
                  <a:pt x="24690" y="38175"/>
                </a:cubicBezTo>
                <a:cubicBezTo>
                  <a:pt x="24994" y="37890"/>
                  <a:pt x="25774" y="38175"/>
                  <a:pt x="25850" y="37719"/>
                </a:cubicBezTo>
                <a:cubicBezTo>
                  <a:pt x="25736" y="37757"/>
                  <a:pt x="25641" y="37795"/>
                  <a:pt x="25526" y="37833"/>
                </a:cubicBezTo>
                <a:cubicBezTo>
                  <a:pt x="25526" y="37795"/>
                  <a:pt x="25717" y="37585"/>
                  <a:pt x="25774" y="37700"/>
                </a:cubicBezTo>
                <a:cubicBezTo>
                  <a:pt x="25869" y="37605"/>
                  <a:pt x="25774" y="37452"/>
                  <a:pt x="25793" y="37338"/>
                </a:cubicBezTo>
                <a:cubicBezTo>
                  <a:pt x="25603" y="37433"/>
                  <a:pt x="25717" y="37624"/>
                  <a:pt x="25545" y="37719"/>
                </a:cubicBezTo>
                <a:cubicBezTo>
                  <a:pt x="25412" y="37738"/>
                  <a:pt x="25603" y="37547"/>
                  <a:pt x="25412" y="37528"/>
                </a:cubicBezTo>
                <a:cubicBezTo>
                  <a:pt x="25412" y="37433"/>
                  <a:pt x="25545" y="37528"/>
                  <a:pt x="25526" y="37433"/>
                </a:cubicBezTo>
                <a:cubicBezTo>
                  <a:pt x="25431" y="37205"/>
                  <a:pt x="25184" y="37509"/>
                  <a:pt x="25089" y="37414"/>
                </a:cubicBezTo>
                <a:cubicBezTo>
                  <a:pt x="24937" y="37585"/>
                  <a:pt x="25317" y="37643"/>
                  <a:pt x="25355" y="37776"/>
                </a:cubicBezTo>
                <a:cubicBezTo>
                  <a:pt x="25241" y="37909"/>
                  <a:pt x="25013" y="37643"/>
                  <a:pt x="24975" y="37966"/>
                </a:cubicBezTo>
                <a:cubicBezTo>
                  <a:pt x="24880" y="37985"/>
                  <a:pt x="24880" y="37852"/>
                  <a:pt x="24842" y="37776"/>
                </a:cubicBezTo>
                <a:cubicBezTo>
                  <a:pt x="24728" y="37814"/>
                  <a:pt x="24594" y="37890"/>
                  <a:pt x="24556" y="37833"/>
                </a:cubicBezTo>
                <a:cubicBezTo>
                  <a:pt x="24404" y="37890"/>
                  <a:pt x="24690" y="37928"/>
                  <a:pt x="24709" y="38004"/>
                </a:cubicBezTo>
                <a:cubicBezTo>
                  <a:pt x="24632" y="38004"/>
                  <a:pt x="24556" y="37985"/>
                  <a:pt x="24575" y="38061"/>
                </a:cubicBezTo>
                <a:cubicBezTo>
                  <a:pt x="24423" y="38118"/>
                  <a:pt x="24480" y="37890"/>
                  <a:pt x="24423" y="37814"/>
                </a:cubicBezTo>
                <a:cubicBezTo>
                  <a:pt x="24328" y="37700"/>
                  <a:pt x="24747" y="37757"/>
                  <a:pt x="24651" y="37624"/>
                </a:cubicBezTo>
                <a:cubicBezTo>
                  <a:pt x="24613" y="37357"/>
                  <a:pt x="24157" y="37814"/>
                  <a:pt x="24138" y="37681"/>
                </a:cubicBezTo>
                <a:cubicBezTo>
                  <a:pt x="24138" y="37833"/>
                  <a:pt x="24195" y="37795"/>
                  <a:pt x="24233" y="37947"/>
                </a:cubicBezTo>
                <a:cubicBezTo>
                  <a:pt x="24043" y="37890"/>
                  <a:pt x="23948" y="37795"/>
                  <a:pt x="23815" y="38023"/>
                </a:cubicBezTo>
                <a:cubicBezTo>
                  <a:pt x="23757" y="37890"/>
                  <a:pt x="23853" y="37833"/>
                  <a:pt x="24024" y="37776"/>
                </a:cubicBezTo>
                <a:cubicBezTo>
                  <a:pt x="23948" y="37662"/>
                  <a:pt x="23605" y="37947"/>
                  <a:pt x="23586" y="37757"/>
                </a:cubicBezTo>
                <a:cubicBezTo>
                  <a:pt x="21893" y="38498"/>
                  <a:pt x="19307" y="38936"/>
                  <a:pt x="17633" y="39583"/>
                </a:cubicBezTo>
                <a:cubicBezTo>
                  <a:pt x="17956" y="39583"/>
                  <a:pt x="18375" y="39507"/>
                  <a:pt x="18736" y="39316"/>
                </a:cubicBezTo>
                <a:cubicBezTo>
                  <a:pt x="18755" y="39297"/>
                  <a:pt x="18907" y="39583"/>
                  <a:pt x="18869" y="39316"/>
                </a:cubicBezTo>
                <a:cubicBezTo>
                  <a:pt x="19097" y="39335"/>
                  <a:pt x="18964" y="39469"/>
                  <a:pt x="19097" y="39526"/>
                </a:cubicBezTo>
                <a:cubicBezTo>
                  <a:pt x="19231" y="39526"/>
                  <a:pt x="19459" y="39335"/>
                  <a:pt x="19516" y="39450"/>
                </a:cubicBezTo>
                <a:cubicBezTo>
                  <a:pt x="19478" y="39221"/>
                  <a:pt x="19592" y="39411"/>
                  <a:pt x="19630" y="39164"/>
                </a:cubicBezTo>
                <a:cubicBezTo>
                  <a:pt x="19421" y="39221"/>
                  <a:pt x="19345" y="39316"/>
                  <a:pt x="19192" y="39373"/>
                </a:cubicBezTo>
                <a:cubicBezTo>
                  <a:pt x="19269" y="39164"/>
                  <a:pt x="19782" y="38974"/>
                  <a:pt x="19991" y="39107"/>
                </a:cubicBezTo>
                <a:cubicBezTo>
                  <a:pt x="20048" y="38955"/>
                  <a:pt x="20239" y="38841"/>
                  <a:pt x="20410" y="38841"/>
                </a:cubicBezTo>
                <a:cubicBezTo>
                  <a:pt x="20429" y="38841"/>
                  <a:pt x="20543" y="38974"/>
                  <a:pt x="20524" y="38974"/>
                </a:cubicBezTo>
                <a:cubicBezTo>
                  <a:pt x="20657" y="38955"/>
                  <a:pt x="20695" y="38556"/>
                  <a:pt x="20733" y="38917"/>
                </a:cubicBezTo>
                <a:cubicBezTo>
                  <a:pt x="20885" y="38879"/>
                  <a:pt x="20752" y="38727"/>
                  <a:pt x="20866" y="38689"/>
                </a:cubicBezTo>
                <a:cubicBezTo>
                  <a:pt x="21018" y="38651"/>
                  <a:pt x="20828" y="38841"/>
                  <a:pt x="20961" y="38936"/>
                </a:cubicBezTo>
                <a:cubicBezTo>
                  <a:pt x="20847" y="38898"/>
                  <a:pt x="20562" y="38993"/>
                  <a:pt x="20505" y="39107"/>
                </a:cubicBezTo>
                <a:close/>
                <a:moveTo>
                  <a:pt x="21722" y="38575"/>
                </a:moveTo>
                <a:cubicBezTo>
                  <a:pt x="21703" y="38727"/>
                  <a:pt x="21418" y="38765"/>
                  <a:pt x="21475" y="38936"/>
                </a:cubicBezTo>
                <a:cubicBezTo>
                  <a:pt x="21551" y="38917"/>
                  <a:pt x="21646" y="38879"/>
                  <a:pt x="21741" y="38860"/>
                </a:cubicBezTo>
                <a:cubicBezTo>
                  <a:pt x="21779" y="38784"/>
                  <a:pt x="21779" y="38689"/>
                  <a:pt x="21722" y="38575"/>
                </a:cubicBezTo>
                <a:close/>
                <a:moveTo>
                  <a:pt x="29312" y="36825"/>
                </a:moveTo>
                <a:cubicBezTo>
                  <a:pt x="29255" y="36730"/>
                  <a:pt x="29102" y="36787"/>
                  <a:pt x="29045" y="36692"/>
                </a:cubicBezTo>
                <a:cubicBezTo>
                  <a:pt x="29007" y="36787"/>
                  <a:pt x="28760" y="37015"/>
                  <a:pt x="28684" y="36749"/>
                </a:cubicBezTo>
                <a:cubicBezTo>
                  <a:pt x="28475" y="37205"/>
                  <a:pt x="27695" y="36920"/>
                  <a:pt x="27448" y="37414"/>
                </a:cubicBezTo>
                <a:cubicBezTo>
                  <a:pt x="27790" y="37148"/>
                  <a:pt x="28741" y="37072"/>
                  <a:pt x="29312" y="36825"/>
                </a:cubicBezTo>
                <a:close/>
                <a:moveTo>
                  <a:pt x="11204" y="42987"/>
                </a:moveTo>
                <a:cubicBezTo>
                  <a:pt x="10918" y="42816"/>
                  <a:pt x="10728" y="43083"/>
                  <a:pt x="10424" y="43083"/>
                </a:cubicBezTo>
                <a:cubicBezTo>
                  <a:pt x="10633" y="43216"/>
                  <a:pt x="10880" y="42949"/>
                  <a:pt x="11204" y="42987"/>
                </a:cubicBezTo>
                <a:close/>
                <a:moveTo>
                  <a:pt x="27352" y="37376"/>
                </a:moveTo>
                <a:cubicBezTo>
                  <a:pt x="27105" y="37205"/>
                  <a:pt x="26877" y="37490"/>
                  <a:pt x="26516" y="37509"/>
                </a:cubicBezTo>
                <a:cubicBezTo>
                  <a:pt x="26611" y="37681"/>
                  <a:pt x="27105" y="37528"/>
                  <a:pt x="27352" y="37376"/>
                </a:cubicBezTo>
                <a:close/>
                <a:moveTo>
                  <a:pt x="29996" y="36482"/>
                </a:moveTo>
                <a:cubicBezTo>
                  <a:pt x="30053" y="36539"/>
                  <a:pt x="30187" y="36463"/>
                  <a:pt x="30282" y="36425"/>
                </a:cubicBezTo>
                <a:cubicBezTo>
                  <a:pt x="30244" y="36273"/>
                  <a:pt x="30072" y="36330"/>
                  <a:pt x="30034" y="36178"/>
                </a:cubicBezTo>
                <a:cubicBezTo>
                  <a:pt x="29882" y="36235"/>
                  <a:pt x="30091" y="36349"/>
                  <a:pt x="30110" y="36368"/>
                </a:cubicBezTo>
                <a:cubicBezTo>
                  <a:pt x="30129" y="36425"/>
                  <a:pt x="30053" y="36444"/>
                  <a:pt x="29996" y="36463"/>
                </a:cubicBezTo>
                <a:close/>
                <a:moveTo>
                  <a:pt x="22654" y="38936"/>
                </a:moveTo>
                <a:cubicBezTo>
                  <a:pt x="22103" y="38974"/>
                  <a:pt x="21589" y="39107"/>
                  <a:pt x="21076" y="39316"/>
                </a:cubicBezTo>
                <a:cubicBezTo>
                  <a:pt x="21494" y="39392"/>
                  <a:pt x="21893" y="39145"/>
                  <a:pt x="22654" y="38936"/>
                </a:cubicBezTo>
                <a:close/>
                <a:moveTo>
                  <a:pt x="27714" y="37148"/>
                </a:moveTo>
                <a:cubicBezTo>
                  <a:pt x="27619" y="36863"/>
                  <a:pt x="27409" y="37091"/>
                  <a:pt x="27143" y="37167"/>
                </a:cubicBezTo>
                <a:cubicBezTo>
                  <a:pt x="27409" y="37205"/>
                  <a:pt x="27467" y="37205"/>
                  <a:pt x="27714" y="37148"/>
                </a:cubicBezTo>
                <a:close/>
                <a:moveTo>
                  <a:pt x="26420" y="37471"/>
                </a:moveTo>
                <a:cubicBezTo>
                  <a:pt x="26516" y="37433"/>
                  <a:pt x="26611" y="37414"/>
                  <a:pt x="26687" y="37376"/>
                </a:cubicBezTo>
                <a:cubicBezTo>
                  <a:pt x="26668" y="37281"/>
                  <a:pt x="26573" y="37300"/>
                  <a:pt x="26554" y="37205"/>
                </a:cubicBezTo>
                <a:cubicBezTo>
                  <a:pt x="26477" y="37357"/>
                  <a:pt x="26382" y="37433"/>
                  <a:pt x="26401" y="37186"/>
                </a:cubicBezTo>
                <a:cubicBezTo>
                  <a:pt x="26116" y="37262"/>
                  <a:pt x="26420" y="37376"/>
                  <a:pt x="26420" y="37471"/>
                </a:cubicBezTo>
                <a:close/>
                <a:moveTo>
                  <a:pt x="42151" y="32069"/>
                </a:moveTo>
                <a:cubicBezTo>
                  <a:pt x="42170" y="31974"/>
                  <a:pt x="42474" y="31974"/>
                  <a:pt x="42360" y="31822"/>
                </a:cubicBezTo>
                <a:cubicBezTo>
                  <a:pt x="42227" y="31841"/>
                  <a:pt x="42132" y="32088"/>
                  <a:pt x="42075" y="31860"/>
                </a:cubicBezTo>
                <a:cubicBezTo>
                  <a:pt x="41903" y="31917"/>
                  <a:pt x="42113" y="32050"/>
                  <a:pt x="42151" y="32069"/>
                </a:cubicBezTo>
                <a:close/>
                <a:moveTo>
                  <a:pt x="41865" y="32108"/>
                </a:moveTo>
                <a:cubicBezTo>
                  <a:pt x="41884" y="31860"/>
                  <a:pt x="41124" y="32165"/>
                  <a:pt x="40838" y="32355"/>
                </a:cubicBezTo>
                <a:cubicBezTo>
                  <a:pt x="41143" y="32450"/>
                  <a:pt x="41485" y="32050"/>
                  <a:pt x="41865" y="32108"/>
                </a:cubicBezTo>
                <a:close/>
                <a:moveTo>
                  <a:pt x="26059" y="37490"/>
                </a:moveTo>
                <a:cubicBezTo>
                  <a:pt x="26135" y="37395"/>
                  <a:pt x="26249" y="37338"/>
                  <a:pt x="26192" y="37205"/>
                </a:cubicBezTo>
                <a:cubicBezTo>
                  <a:pt x="26078" y="37243"/>
                  <a:pt x="25964" y="37281"/>
                  <a:pt x="25869" y="37319"/>
                </a:cubicBezTo>
                <a:cubicBezTo>
                  <a:pt x="25926" y="37395"/>
                  <a:pt x="26002" y="37414"/>
                  <a:pt x="26059" y="37490"/>
                </a:cubicBezTo>
                <a:close/>
                <a:moveTo>
                  <a:pt x="19820" y="39107"/>
                </a:moveTo>
                <a:cubicBezTo>
                  <a:pt x="19554" y="39126"/>
                  <a:pt x="19896" y="39335"/>
                  <a:pt x="19611" y="39354"/>
                </a:cubicBezTo>
                <a:cubicBezTo>
                  <a:pt x="19725" y="39526"/>
                  <a:pt x="19934" y="39278"/>
                  <a:pt x="19820" y="39107"/>
                </a:cubicBezTo>
                <a:close/>
                <a:moveTo>
                  <a:pt x="31784" y="35227"/>
                </a:moveTo>
                <a:cubicBezTo>
                  <a:pt x="31537" y="35170"/>
                  <a:pt x="31499" y="35322"/>
                  <a:pt x="31575" y="35075"/>
                </a:cubicBezTo>
                <a:cubicBezTo>
                  <a:pt x="31537" y="35132"/>
                  <a:pt x="31404" y="35170"/>
                  <a:pt x="31423" y="35246"/>
                </a:cubicBezTo>
                <a:cubicBezTo>
                  <a:pt x="31328" y="35265"/>
                  <a:pt x="31309" y="35132"/>
                  <a:pt x="31290" y="35056"/>
                </a:cubicBezTo>
                <a:cubicBezTo>
                  <a:pt x="30472" y="35360"/>
                  <a:pt x="29882" y="35436"/>
                  <a:pt x="29274" y="35626"/>
                </a:cubicBezTo>
                <a:cubicBezTo>
                  <a:pt x="29464" y="35969"/>
                  <a:pt x="28931" y="35760"/>
                  <a:pt x="29045" y="36064"/>
                </a:cubicBezTo>
                <a:cubicBezTo>
                  <a:pt x="30339" y="35664"/>
                  <a:pt x="30529" y="35626"/>
                  <a:pt x="31784" y="35227"/>
                </a:cubicBezTo>
                <a:close/>
                <a:moveTo>
                  <a:pt x="24880" y="37034"/>
                </a:moveTo>
                <a:cubicBezTo>
                  <a:pt x="24880" y="37205"/>
                  <a:pt x="24709" y="37034"/>
                  <a:pt x="24613" y="37129"/>
                </a:cubicBezTo>
                <a:cubicBezTo>
                  <a:pt x="24632" y="37072"/>
                  <a:pt x="24651" y="37015"/>
                  <a:pt x="24613" y="36939"/>
                </a:cubicBezTo>
                <a:cubicBezTo>
                  <a:pt x="24366" y="36939"/>
                  <a:pt x="24632" y="37129"/>
                  <a:pt x="24480" y="37167"/>
                </a:cubicBezTo>
                <a:cubicBezTo>
                  <a:pt x="24385" y="37186"/>
                  <a:pt x="24366" y="37053"/>
                  <a:pt x="24347" y="36977"/>
                </a:cubicBezTo>
                <a:cubicBezTo>
                  <a:pt x="24385" y="37205"/>
                  <a:pt x="23948" y="37262"/>
                  <a:pt x="23891" y="37414"/>
                </a:cubicBezTo>
                <a:cubicBezTo>
                  <a:pt x="23719" y="37357"/>
                  <a:pt x="23453" y="37433"/>
                  <a:pt x="23282" y="37338"/>
                </a:cubicBezTo>
                <a:cubicBezTo>
                  <a:pt x="23434" y="37395"/>
                  <a:pt x="23282" y="37490"/>
                  <a:pt x="23396" y="37662"/>
                </a:cubicBezTo>
                <a:cubicBezTo>
                  <a:pt x="23643" y="37719"/>
                  <a:pt x="23777" y="37490"/>
                  <a:pt x="23967" y="37624"/>
                </a:cubicBezTo>
                <a:cubicBezTo>
                  <a:pt x="24062" y="37585"/>
                  <a:pt x="23948" y="37471"/>
                  <a:pt x="24043" y="37433"/>
                </a:cubicBezTo>
                <a:cubicBezTo>
                  <a:pt x="24252" y="37376"/>
                  <a:pt x="24119" y="37585"/>
                  <a:pt x="24480" y="37395"/>
                </a:cubicBezTo>
                <a:cubicBezTo>
                  <a:pt x="24480" y="37300"/>
                  <a:pt x="24385" y="37319"/>
                  <a:pt x="24366" y="37262"/>
                </a:cubicBezTo>
                <a:cubicBezTo>
                  <a:pt x="25127" y="37224"/>
                  <a:pt x="26021" y="36863"/>
                  <a:pt x="26744" y="36673"/>
                </a:cubicBezTo>
                <a:cubicBezTo>
                  <a:pt x="26040" y="36615"/>
                  <a:pt x="25698" y="36958"/>
                  <a:pt x="24880" y="37034"/>
                </a:cubicBezTo>
                <a:cubicBezTo>
                  <a:pt x="25450" y="36692"/>
                  <a:pt x="26230" y="36692"/>
                  <a:pt x="27143" y="36311"/>
                </a:cubicBezTo>
                <a:cubicBezTo>
                  <a:pt x="27105" y="36463"/>
                  <a:pt x="27143" y="36482"/>
                  <a:pt x="26915" y="36501"/>
                </a:cubicBezTo>
                <a:cubicBezTo>
                  <a:pt x="26972" y="36634"/>
                  <a:pt x="27752" y="36406"/>
                  <a:pt x="27695" y="36235"/>
                </a:cubicBezTo>
                <a:cubicBezTo>
                  <a:pt x="27581" y="36292"/>
                  <a:pt x="27429" y="36387"/>
                  <a:pt x="27238" y="36387"/>
                </a:cubicBezTo>
                <a:cubicBezTo>
                  <a:pt x="27809" y="36083"/>
                  <a:pt x="28151" y="36064"/>
                  <a:pt x="28703" y="35893"/>
                </a:cubicBezTo>
                <a:cubicBezTo>
                  <a:pt x="27314" y="36102"/>
                  <a:pt x="26268" y="36463"/>
                  <a:pt x="24785" y="36958"/>
                </a:cubicBezTo>
                <a:cubicBezTo>
                  <a:pt x="24785" y="37015"/>
                  <a:pt x="24823" y="37034"/>
                  <a:pt x="24880" y="37034"/>
                </a:cubicBezTo>
                <a:close/>
                <a:moveTo>
                  <a:pt x="17252" y="39773"/>
                </a:moveTo>
                <a:cubicBezTo>
                  <a:pt x="17176" y="39621"/>
                  <a:pt x="16644" y="39716"/>
                  <a:pt x="16796" y="39925"/>
                </a:cubicBezTo>
                <a:cubicBezTo>
                  <a:pt x="16834" y="39887"/>
                  <a:pt x="16891" y="39830"/>
                  <a:pt x="16891" y="39773"/>
                </a:cubicBezTo>
                <a:cubicBezTo>
                  <a:pt x="17062" y="39849"/>
                  <a:pt x="17005" y="39792"/>
                  <a:pt x="17252" y="39773"/>
                </a:cubicBezTo>
                <a:close/>
                <a:moveTo>
                  <a:pt x="12212" y="41218"/>
                </a:moveTo>
                <a:cubicBezTo>
                  <a:pt x="12098" y="41085"/>
                  <a:pt x="11946" y="41333"/>
                  <a:pt x="12060" y="41428"/>
                </a:cubicBezTo>
                <a:cubicBezTo>
                  <a:pt x="12174" y="41295"/>
                  <a:pt x="12155" y="41409"/>
                  <a:pt x="12326" y="41352"/>
                </a:cubicBezTo>
                <a:cubicBezTo>
                  <a:pt x="12345" y="41257"/>
                  <a:pt x="12022" y="41314"/>
                  <a:pt x="12212" y="41218"/>
                </a:cubicBezTo>
                <a:close/>
                <a:moveTo>
                  <a:pt x="12402" y="41371"/>
                </a:moveTo>
                <a:cubicBezTo>
                  <a:pt x="12573" y="41333"/>
                  <a:pt x="12668" y="41276"/>
                  <a:pt x="12725" y="41199"/>
                </a:cubicBezTo>
                <a:cubicBezTo>
                  <a:pt x="12630" y="41180"/>
                  <a:pt x="12630" y="41028"/>
                  <a:pt x="12478" y="41123"/>
                </a:cubicBezTo>
                <a:cubicBezTo>
                  <a:pt x="12516" y="41142"/>
                  <a:pt x="12573" y="41180"/>
                  <a:pt x="12592" y="41257"/>
                </a:cubicBezTo>
                <a:cubicBezTo>
                  <a:pt x="12459" y="41276"/>
                  <a:pt x="12421" y="41161"/>
                  <a:pt x="12326" y="41104"/>
                </a:cubicBezTo>
                <a:cubicBezTo>
                  <a:pt x="12079" y="41276"/>
                  <a:pt x="12383" y="41218"/>
                  <a:pt x="12402" y="41371"/>
                </a:cubicBezTo>
                <a:close/>
                <a:moveTo>
                  <a:pt x="11869" y="41504"/>
                </a:moveTo>
                <a:cubicBezTo>
                  <a:pt x="11812" y="41466"/>
                  <a:pt x="11774" y="41447"/>
                  <a:pt x="11736" y="41371"/>
                </a:cubicBezTo>
                <a:cubicBezTo>
                  <a:pt x="11869" y="41295"/>
                  <a:pt x="11888" y="41409"/>
                  <a:pt x="11927" y="41485"/>
                </a:cubicBezTo>
                <a:cubicBezTo>
                  <a:pt x="12022" y="41428"/>
                  <a:pt x="11946" y="41333"/>
                  <a:pt x="11927" y="41257"/>
                </a:cubicBezTo>
                <a:cubicBezTo>
                  <a:pt x="11584" y="41333"/>
                  <a:pt x="11128" y="41409"/>
                  <a:pt x="10785" y="41580"/>
                </a:cubicBezTo>
                <a:cubicBezTo>
                  <a:pt x="11261" y="41466"/>
                  <a:pt x="11299" y="41618"/>
                  <a:pt x="11679" y="41390"/>
                </a:cubicBezTo>
                <a:cubicBezTo>
                  <a:pt x="11508" y="41542"/>
                  <a:pt x="11641" y="41542"/>
                  <a:pt x="11869" y="41504"/>
                </a:cubicBezTo>
                <a:close/>
                <a:moveTo>
                  <a:pt x="10367" y="41846"/>
                </a:moveTo>
                <a:cubicBezTo>
                  <a:pt x="10424" y="41808"/>
                  <a:pt x="10386" y="41789"/>
                  <a:pt x="10348" y="41789"/>
                </a:cubicBezTo>
                <a:cubicBezTo>
                  <a:pt x="10234" y="41694"/>
                  <a:pt x="10709" y="41656"/>
                  <a:pt x="10481" y="41751"/>
                </a:cubicBezTo>
                <a:cubicBezTo>
                  <a:pt x="10538" y="41808"/>
                  <a:pt x="10557" y="41694"/>
                  <a:pt x="10671" y="41675"/>
                </a:cubicBezTo>
                <a:cubicBezTo>
                  <a:pt x="10557" y="41466"/>
                  <a:pt x="10500" y="41637"/>
                  <a:pt x="10215" y="41656"/>
                </a:cubicBezTo>
                <a:cubicBezTo>
                  <a:pt x="10234" y="41770"/>
                  <a:pt x="10310" y="41789"/>
                  <a:pt x="10367" y="41846"/>
                </a:cubicBezTo>
                <a:close/>
                <a:moveTo>
                  <a:pt x="9073" y="42170"/>
                </a:moveTo>
                <a:cubicBezTo>
                  <a:pt x="9188" y="42112"/>
                  <a:pt x="9188" y="41998"/>
                  <a:pt x="9359" y="41960"/>
                </a:cubicBezTo>
                <a:cubicBezTo>
                  <a:pt x="9245" y="41922"/>
                  <a:pt x="9035" y="41979"/>
                  <a:pt x="8864" y="42017"/>
                </a:cubicBezTo>
                <a:cubicBezTo>
                  <a:pt x="8921" y="42074"/>
                  <a:pt x="9016" y="42112"/>
                  <a:pt x="9073" y="42170"/>
                </a:cubicBezTo>
                <a:close/>
                <a:moveTo>
                  <a:pt x="9587" y="41941"/>
                </a:moveTo>
                <a:cubicBezTo>
                  <a:pt x="9606" y="41998"/>
                  <a:pt x="9663" y="41941"/>
                  <a:pt x="9644" y="41922"/>
                </a:cubicBezTo>
                <a:cubicBezTo>
                  <a:pt x="10215" y="41789"/>
                  <a:pt x="10043" y="41675"/>
                  <a:pt x="9473" y="41865"/>
                </a:cubicBezTo>
                <a:cubicBezTo>
                  <a:pt x="9492" y="41903"/>
                  <a:pt x="9568" y="41865"/>
                  <a:pt x="9625" y="41865"/>
                </a:cubicBezTo>
                <a:cubicBezTo>
                  <a:pt x="9663" y="41903"/>
                  <a:pt x="9625" y="41922"/>
                  <a:pt x="9587" y="41941"/>
                </a:cubicBezTo>
                <a:close/>
                <a:moveTo>
                  <a:pt x="8826" y="42093"/>
                </a:moveTo>
                <a:cubicBezTo>
                  <a:pt x="8750" y="41979"/>
                  <a:pt x="8484" y="42170"/>
                  <a:pt x="8332" y="42189"/>
                </a:cubicBezTo>
                <a:cubicBezTo>
                  <a:pt x="8522" y="42341"/>
                  <a:pt x="8636" y="42227"/>
                  <a:pt x="8826" y="42093"/>
                </a:cubicBezTo>
                <a:close/>
                <a:moveTo>
                  <a:pt x="8313" y="42322"/>
                </a:moveTo>
                <a:cubicBezTo>
                  <a:pt x="8332" y="42093"/>
                  <a:pt x="8084" y="42284"/>
                  <a:pt x="8084" y="42112"/>
                </a:cubicBezTo>
                <a:cubicBezTo>
                  <a:pt x="8008" y="42189"/>
                  <a:pt x="8008" y="42284"/>
                  <a:pt x="7875" y="42360"/>
                </a:cubicBezTo>
                <a:cubicBezTo>
                  <a:pt x="7970" y="42417"/>
                  <a:pt x="8122" y="42398"/>
                  <a:pt x="8313" y="42322"/>
                </a:cubicBezTo>
                <a:close/>
                <a:moveTo>
                  <a:pt x="7362" y="42588"/>
                </a:moveTo>
                <a:cubicBezTo>
                  <a:pt x="7285" y="42379"/>
                  <a:pt x="6829" y="42740"/>
                  <a:pt x="6658" y="42664"/>
                </a:cubicBezTo>
                <a:cubicBezTo>
                  <a:pt x="6791" y="42797"/>
                  <a:pt x="7133" y="42588"/>
                  <a:pt x="7362" y="42588"/>
                </a:cubicBezTo>
                <a:close/>
                <a:moveTo>
                  <a:pt x="6430" y="42683"/>
                </a:moveTo>
                <a:cubicBezTo>
                  <a:pt x="5897" y="42835"/>
                  <a:pt x="5383" y="42987"/>
                  <a:pt x="4889" y="43102"/>
                </a:cubicBezTo>
                <a:cubicBezTo>
                  <a:pt x="5326" y="43102"/>
                  <a:pt x="6087" y="42987"/>
                  <a:pt x="6430" y="42683"/>
                </a:cubicBezTo>
                <a:close/>
                <a:moveTo>
                  <a:pt x="4375" y="43330"/>
                </a:moveTo>
                <a:cubicBezTo>
                  <a:pt x="4489" y="43254"/>
                  <a:pt x="4832" y="43235"/>
                  <a:pt x="4813" y="43121"/>
                </a:cubicBezTo>
                <a:cubicBezTo>
                  <a:pt x="4699" y="42968"/>
                  <a:pt x="4375" y="43406"/>
                  <a:pt x="4261" y="43025"/>
                </a:cubicBezTo>
                <a:cubicBezTo>
                  <a:pt x="4128" y="43102"/>
                  <a:pt x="4318" y="43311"/>
                  <a:pt x="4375" y="43330"/>
                </a:cubicBezTo>
                <a:close/>
                <a:moveTo>
                  <a:pt x="41865" y="44585"/>
                </a:moveTo>
                <a:cubicBezTo>
                  <a:pt x="41865" y="44528"/>
                  <a:pt x="41827" y="44528"/>
                  <a:pt x="41770" y="44547"/>
                </a:cubicBezTo>
                <a:cubicBezTo>
                  <a:pt x="41732" y="44566"/>
                  <a:pt x="41694" y="44585"/>
                  <a:pt x="41656" y="44585"/>
                </a:cubicBezTo>
                <a:cubicBezTo>
                  <a:pt x="41675" y="44699"/>
                  <a:pt x="41713" y="44794"/>
                  <a:pt x="41751" y="44908"/>
                </a:cubicBezTo>
                <a:cubicBezTo>
                  <a:pt x="41827" y="44870"/>
                  <a:pt x="41884" y="44851"/>
                  <a:pt x="41960" y="44832"/>
                </a:cubicBezTo>
                <a:cubicBezTo>
                  <a:pt x="41941" y="44775"/>
                  <a:pt x="41865" y="44813"/>
                  <a:pt x="41808" y="44832"/>
                </a:cubicBezTo>
                <a:cubicBezTo>
                  <a:pt x="41979" y="44699"/>
                  <a:pt x="41751" y="44699"/>
                  <a:pt x="41865" y="44585"/>
                </a:cubicBezTo>
                <a:close/>
                <a:moveTo>
                  <a:pt x="40401" y="45251"/>
                </a:moveTo>
                <a:cubicBezTo>
                  <a:pt x="40534" y="45403"/>
                  <a:pt x="40800" y="45004"/>
                  <a:pt x="40876" y="45137"/>
                </a:cubicBezTo>
                <a:cubicBezTo>
                  <a:pt x="41028" y="44889"/>
                  <a:pt x="40534" y="45194"/>
                  <a:pt x="40401" y="45251"/>
                </a:cubicBezTo>
                <a:close/>
                <a:moveTo>
                  <a:pt x="37015" y="45726"/>
                </a:moveTo>
                <a:cubicBezTo>
                  <a:pt x="37129" y="45650"/>
                  <a:pt x="37433" y="45650"/>
                  <a:pt x="37395" y="45536"/>
                </a:cubicBezTo>
                <a:cubicBezTo>
                  <a:pt x="37453" y="45346"/>
                  <a:pt x="36920" y="45612"/>
                  <a:pt x="37015" y="45726"/>
                </a:cubicBezTo>
                <a:close/>
                <a:moveTo>
                  <a:pt x="31480" y="47457"/>
                </a:moveTo>
                <a:cubicBezTo>
                  <a:pt x="31537" y="47571"/>
                  <a:pt x="31765" y="47381"/>
                  <a:pt x="31898" y="47362"/>
                </a:cubicBezTo>
                <a:cubicBezTo>
                  <a:pt x="31841" y="47229"/>
                  <a:pt x="31537" y="47362"/>
                  <a:pt x="31480" y="47457"/>
                </a:cubicBezTo>
                <a:close/>
                <a:moveTo>
                  <a:pt x="27086" y="48389"/>
                </a:moveTo>
                <a:cubicBezTo>
                  <a:pt x="26972" y="48446"/>
                  <a:pt x="26953" y="48541"/>
                  <a:pt x="27010" y="48637"/>
                </a:cubicBezTo>
                <a:cubicBezTo>
                  <a:pt x="27105" y="48618"/>
                  <a:pt x="27200" y="48580"/>
                  <a:pt x="27276" y="48560"/>
                </a:cubicBezTo>
                <a:cubicBezTo>
                  <a:pt x="27238" y="48446"/>
                  <a:pt x="27086" y="48541"/>
                  <a:pt x="27086" y="48389"/>
                </a:cubicBezTo>
                <a:close/>
                <a:moveTo>
                  <a:pt x="29901" y="47362"/>
                </a:moveTo>
                <a:cubicBezTo>
                  <a:pt x="29863" y="47286"/>
                  <a:pt x="29882" y="47077"/>
                  <a:pt x="29692" y="47210"/>
                </a:cubicBezTo>
                <a:cubicBezTo>
                  <a:pt x="29749" y="47229"/>
                  <a:pt x="29806" y="47267"/>
                  <a:pt x="29825" y="47343"/>
                </a:cubicBezTo>
                <a:cubicBezTo>
                  <a:pt x="29616" y="47381"/>
                  <a:pt x="29445" y="47381"/>
                  <a:pt x="29255" y="47419"/>
                </a:cubicBezTo>
                <a:cubicBezTo>
                  <a:pt x="29464" y="47590"/>
                  <a:pt x="29578" y="47419"/>
                  <a:pt x="29901" y="47362"/>
                </a:cubicBezTo>
                <a:close/>
                <a:moveTo>
                  <a:pt x="28018" y="47895"/>
                </a:moveTo>
                <a:cubicBezTo>
                  <a:pt x="28151" y="47705"/>
                  <a:pt x="28208" y="47590"/>
                  <a:pt x="28418" y="47533"/>
                </a:cubicBezTo>
                <a:cubicBezTo>
                  <a:pt x="28303" y="47343"/>
                  <a:pt x="28018" y="47705"/>
                  <a:pt x="27790" y="47628"/>
                </a:cubicBezTo>
                <a:cubicBezTo>
                  <a:pt x="27657" y="47743"/>
                  <a:pt x="28094" y="47628"/>
                  <a:pt x="28018" y="47895"/>
                </a:cubicBezTo>
                <a:close/>
                <a:moveTo>
                  <a:pt x="28950" y="47571"/>
                </a:moveTo>
                <a:cubicBezTo>
                  <a:pt x="29216" y="47552"/>
                  <a:pt x="29083" y="47381"/>
                  <a:pt x="29312" y="47343"/>
                </a:cubicBezTo>
                <a:cubicBezTo>
                  <a:pt x="29083" y="47362"/>
                  <a:pt x="29007" y="47324"/>
                  <a:pt x="28779" y="47514"/>
                </a:cubicBezTo>
                <a:cubicBezTo>
                  <a:pt x="28817" y="47571"/>
                  <a:pt x="28912" y="47514"/>
                  <a:pt x="28950" y="47571"/>
                </a:cubicBezTo>
                <a:close/>
                <a:moveTo>
                  <a:pt x="30453" y="46830"/>
                </a:moveTo>
                <a:cubicBezTo>
                  <a:pt x="30415" y="46525"/>
                  <a:pt x="30148" y="46849"/>
                  <a:pt x="29958" y="46887"/>
                </a:cubicBezTo>
                <a:cubicBezTo>
                  <a:pt x="30072" y="46944"/>
                  <a:pt x="30320" y="46811"/>
                  <a:pt x="30453" y="46830"/>
                </a:cubicBezTo>
                <a:close/>
                <a:moveTo>
                  <a:pt x="25317" y="48427"/>
                </a:moveTo>
                <a:cubicBezTo>
                  <a:pt x="25393" y="48389"/>
                  <a:pt x="25336" y="48351"/>
                  <a:pt x="25298" y="48370"/>
                </a:cubicBezTo>
                <a:cubicBezTo>
                  <a:pt x="25336" y="48218"/>
                  <a:pt x="25641" y="48370"/>
                  <a:pt x="25526" y="48123"/>
                </a:cubicBezTo>
                <a:cubicBezTo>
                  <a:pt x="25279" y="48275"/>
                  <a:pt x="24975" y="48427"/>
                  <a:pt x="24880" y="48180"/>
                </a:cubicBezTo>
                <a:cubicBezTo>
                  <a:pt x="24785" y="48218"/>
                  <a:pt x="24899" y="48332"/>
                  <a:pt x="24785" y="48370"/>
                </a:cubicBezTo>
                <a:cubicBezTo>
                  <a:pt x="24709" y="48389"/>
                  <a:pt x="24709" y="48294"/>
                  <a:pt x="24670" y="48237"/>
                </a:cubicBezTo>
                <a:cubicBezTo>
                  <a:pt x="24290" y="48580"/>
                  <a:pt x="24442" y="48275"/>
                  <a:pt x="24043" y="48580"/>
                </a:cubicBezTo>
                <a:cubicBezTo>
                  <a:pt x="24480" y="48656"/>
                  <a:pt x="24937" y="48351"/>
                  <a:pt x="25317" y="48427"/>
                </a:cubicBezTo>
                <a:close/>
                <a:moveTo>
                  <a:pt x="26839" y="47895"/>
                </a:moveTo>
                <a:cubicBezTo>
                  <a:pt x="26687" y="47781"/>
                  <a:pt x="26649" y="47895"/>
                  <a:pt x="26344" y="47952"/>
                </a:cubicBezTo>
                <a:cubicBezTo>
                  <a:pt x="26439" y="48028"/>
                  <a:pt x="26630" y="47971"/>
                  <a:pt x="26839" y="47895"/>
                </a:cubicBezTo>
                <a:close/>
                <a:moveTo>
                  <a:pt x="22597" y="49074"/>
                </a:moveTo>
                <a:cubicBezTo>
                  <a:pt x="22502" y="48979"/>
                  <a:pt x="22825" y="48827"/>
                  <a:pt x="22940" y="49017"/>
                </a:cubicBezTo>
                <a:cubicBezTo>
                  <a:pt x="23149" y="48808"/>
                  <a:pt x="23510" y="48694"/>
                  <a:pt x="23796" y="48713"/>
                </a:cubicBezTo>
                <a:cubicBezTo>
                  <a:pt x="23624" y="48484"/>
                  <a:pt x="23415" y="48770"/>
                  <a:pt x="23149" y="48770"/>
                </a:cubicBezTo>
                <a:cubicBezTo>
                  <a:pt x="23035" y="48618"/>
                  <a:pt x="23339" y="48618"/>
                  <a:pt x="23358" y="48522"/>
                </a:cubicBezTo>
                <a:cubicBezTo>
                  <a:pt x="23358" y="48465"/>
                  <a:pt x="23320" y="48484"/>
                  <a:pt x="23282" y="48484"/>
                </a:cubicBezTo>
                <a:cubicBezTo>
                  <a:pt x="23225" y="48522"/>
                  <a:pt x="23206" y="48484"/>
                  <a:pt x="23206" y="48465"/>
                </a:cubicBezTo>
                <a:cubicBezTo>
                  <a:pt x="23111" y="48522"/>
                  <a:pt x="23225" y="48503"/>
                  <a:pt x="23225" y="48560"/>
                </a:cubicBezTo>
                <a:cubicBezTo>
                  <a:pt x="23130" y="48618"/>
                  <a:pt x="23092" y="48560"/>
                  <a:pt x="23073" y="48503"/>
                </a:cubicBezTo>
                <a:cubicBezTo>
                  <a:pt x="22940" y="48675"/>
                  <a:pt x="22692" y="48541"/>
                  <a:pt x="22768" y="48732"/>
                </a:cubicBezTo>
                <a:cubicBezTo>
                  <a:pt x="22521" y="48618"/>
                  <a:pt x="22312" y="48884"/>
                  <a:pt x="22122" y="48770"/>
                </a:cubicBezTo>
                <a:cubicBezTo>
                  <a:pt x="22236" y="48960"/>
                  <a:pt x="21684" y="48903"/>
                  <a:pt x="21589" y="48960"/>
                </a:cubicBezTo>
                <a:cubicBezTo>
                  <a:pt x="21475" y="49169"/>
                  <a:pt x="22046" y="48998"/>
                  <a:pt x="22122" y="49169"/>
                </a:cubicBezTo>
                <a:cubicBezTo>
                  <a:pt x="22312" y="49131"/>
                  <a:pt x="22217" y="48979"/>
                  <a:pt x="22388" y="48903"/>
                </a:cubicBezTo>
                <a:cubicBezTo>
                  <a:pt x="22521" y="48846"/>
                  <a:pt x="22426" y="49055"/>
                  <a:pt x="22388" y="49093"/>
                </a:cubicBezTo>
                <a:cubicBezTo>
                  <a:pt x="22445" y="49264"/>
                  <a:pt x="22559" y="48903"/>
                  <a:pt x="22597" y="49074"/>
                </a:cubicBezTo>
                <a:close/>
                <a:moveTo>
                  <a:pt x="21190" y="49036"/>
                </a:moveTo>
                <a:cubicBezTo>
                  <a:pt x="20980" y="49055"/>
                  <a:pt x="21076" y="49188"/>
                  <a:pt x="20961" y="49226"/>
                </a:cubicBezTo>
                <a:cubicBezTo>
                  <a:pt x="21057" y="49397"/>
                  <a:pt x="21475" y="49112"/>
                  <a:pt x="21665" y="49169"/>
                </a:cubicBezTo>
                <a:cubicBezTo>
                  <a:pt x="21570" y="49017"/>
                  <a:pt x="21304" y="49150"/>
                  <a:pt x="21190" y="49036"/>
                </a:cubicBezTo>
                <a:close/>
                <a:moveTo>
                  <a:pt x="52821" y="35645"/>
                </a:moveTo>
                <a:cubicBezTo>
                  <a:pt x="52897" y="35607"/>
                  <a:pt x="52993" y="35588"/>
                  <a:pt x="53088" y="35550"/>
                </a:cubicBezTo>
                <a:cubicBezTo>
                  <a:pt x="53031" y="35341"/>
                  <a:pt x="53012" y="35550"/>
                  <a:pt x="52859" y="35569"/>
                </a:cubicBezTo>
                <a:cubicBezTo>
                  <a:pt x="52859" y="35474"/>
                  <a:pt x="52935" y="35417"/>
                  <a:pt x="53088" y="35379"/>
                </a:cubicBezTo>
                <a:cubicBezTo>
                  <a:pt x="53278" y="35227"/>
                  <a:pt x="52840" y="35398"/>
                  <a:pt x="52745" y="35436"/>
                </a:cubicBezTo>
                <a:cubicBezTo>
                  <a:pt x="52764" y="35512"/>
                  <a:pt x="52802" y="35569"/>
                  <a:pt x="52821" y="35645"/>
                </a:cubicBezTo>
                <a:close/>
                <a:moveTo>
                  <a:pt x="52764" y="35265"/>
                </a:moveTo>
                <a:cubicBezTo>
                  <a:pt x="52707" y="35227"/>
                  <a:pt x="52669" y="35208"/>
                  <a:pt x="52650" y="35132"/>
                </a:cubicBezTo>
                <a:cubicBezTo>
                  <a:pt x="52536" y="35246"/>
                  <a:pt x="52403" y="35417"/>
                  <a:pt x="52308" y="35246"/>
                </a:cubicBezTo>
                <a:cubicBezTo>
                  <a:pt x="52137" y="35284"/>
                  <a:pt x="52041" y="35360"/>
                  <a:pt x="52099" y="35493"/>
                </a:cubicBezTo>
                <a:cubicBezTo>
                  <a:pt x="52270" y="35284"/>
                  <a:pt x="52631" y="35417"/>
                  <a:pt x="52764" y="35265"/>
                </a:cubicBezTo>
                <a:close/>
                <a:moveTo>
                  <a:pt x="55827" y="32146"/>
                </a:moveTo>
                <a:cubicBezTo>
                  <a:pt x="55579" y="32260"/>
                  <a:pt x="55484" y="32184"/>
                  <a:pt x="55275" y="32260"/>
                </a:cubicBezTo>
                <a:cubicBezTo>
                  <a:pt x="55370" y="32469"/>
                  <a:pt x="55808" y="32374"/>
                  <a:pt x="55827" y="32146"/>
                </a:cubicBezTo>
                <a:close/>
                <a:moveTo>
                  <a:pt x="50463" y="33934"/>
                </a:moveTo>
                <a:cubicBezTo>
                  <a:pt x="50539" y="33895"/>
                  <a:pt x="50482" y="33819"/>
                  <a:pt x="50463" y="33743"/>
                </a:cubicBezTo>
                <a:cubicBezTo>
                  <a:pt x="50235" y="33743"/>
                  <a:pt x="49892" y="33895"/>
                  <a:pt x="49588" y="33991"/>
                </a:cubicBezTo>
                <a:cubicBezTo>
                  <a:pt x="49854" y="34143"/>
                  <a:pt x="50196" y="33724"/>
                  <a:pt x="50463" y="339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7"/>
          <p:cNvSpPr/>
          <p:nvPr/>
        </p:nvSpPr>
        <p:spPr>
          <a:xfrm>
            <a:off x="-418562" y="4260638"/>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7"/>
          <p:cNvSpPr/>
          <p:nvPr/>
        </p:nvSpPr>
        <p:spPr>
          <a:xfrm rot="-2375671">
            <a:off x="-716195" y="167015"/>
            <a:ext cx="2169271" cy="613510"/>
          </a:xfrm>
          <a:custGeom>
            <a:avLst/>
            <a:gdLst/>
            <a:ahLst/>
            <a:cxnLst/>
            <a:rect l="l" t="t" r="r" b="b"/>
            <a:pathLst>
              <a:path w="141840" h="40115" extrusionOk="0">
                <a:moveTo>
                  <a:pt x="116903" y="37357"/>
                </a:moveTo>
                <a:cubicBezTo>
                  <a:pt x="116503" y="37414"/>
                  <a:pt x="116104" y="37471"/>
                  <a:pt x="115705" y="37509"/>
                </a:cubicBezTo>
                <a:cubicBezTo>
                  <a:pt x="115724" y="37566"/>
                  <a:pt x="115800" y="37604"/>
                  <a:pt x="115762" y="37699"/>
                </a:cubicBezTo>
                <a:cubicBezTo>
                  <a:pt x="115362" y="37794"/>
                  <a:pt x="114811" y="37775"/>
                  <a:pt x="114430" y="37909"/>
                </a:cubicBezTo>
                <a:cubicBezTo>
                  <a:pt x="114544" y="37909"/>
                  <a:pt x="114658" y="37889"/>
                  <a:pt x="114639" y="38004"/>
                </a:cubicBezTo>
                <a:cubicBezTo>
                  <a:pt x="114487" y="38251"/>
                  <a:pt x="113974" y="37947"/>
                  <a:pt x="113764" y="38099"/>
                </a:cubicBezTo>
                <a:cubicBezTo>
                  <a:pt x="113917" y="38080"/>
                  <a:pt x="114012" y="38118"/>
                  <a:pt x="114031" y="38213"/>
                </a:cubicBezTo>
                <a:cubicBezTo>
                  <a:pt x="113822" y="38156"/>
                  <a:pt x="113822" y="38289"/>
                  <a:pt x="113764" y="38365"/>
                </a:cubicBezTo>
                <a:cubicBezTo>
                  <a:pt x="113612" y="38365"/>
                  <a:pt x="113441" y="38346"/>
                  <a:pt x="113289" y="38346"/>
                </a:cubicBezTo>
                <a:cubicBezTo>
                  <a:pt x="112928" y="38612"/>
                  <a:pt x="112623" y="38650"/>
                  <a:pt x="112034" y="38707"/>
                </a:cubicBezTo>
                <a:cubicBezTo>
                  <a:pt x="110151" y="38822"/>
                  <a:pt x="107373" y="39335"/>
                  <a:pt x="104920" y="39544"/>
                </a:cubicBezTo>
                <a:cubicBezTo>
                  <a:pt x="103760" y="39639"/>
                  <a:pt x="102637" y="39754"/>
                  <a:pt x="101515" y="39811"/>
                </a:cubicBezTo>
                <a:cubicBezTo>
                  <a:pt x="98015" y="40039"/>
                  <a:pt x="94877" y="39925"/>
                  <a:pt x="91624" y="40058"/>
                </a:cubicBezTo>
                <a:cubicBezTo>
                  <a:pt x="89037" y="39830"/>
                  <a:pt x="85404" y="40115"/>
                  <a:pt x="83122" y="39868"/>
                </a:cubicBezTo>
                <a:cubicBezTo>
                  <a:pt x="83731" y="39696"/>
                  <a:pt x="84644" y="39906"/>
                  <a:pt x="84986" y="39792"/>
                </a:cubicBezTo>
                <a:cubicBezTo>
                  <a:pt x="85290" y="39677"/>
                  <a:pt x="84758" y="39677"/>
                  <a:pt x="85043" y="39792"/>
                </a:cubicBezTo>
                <a:cubicBezTo>
                  <a:pt x="85442" y="39925"/>
                  <a:pt x="86222" y="39735"/>
                  <a:pt x="86584" y="39601"/>
                </a:cubicBezTo>
                <a:cubicBezTo>
                  <a:pt x="83902" y="39506"/>
                  <a:pt x="79983" y="39601"/>
                  <a:pt x="77206" y="39373"/>
                </a:cubicBezTo>
                <a:cubicBezTo>
                  <a:pt x="76978" y="39373"/>
                  <a:pt x="76731" y="39373"/>
                  <a:pt x="76484" y="39373"/>
                </a:cubicBezTo>
                <a:cubicBezTo>
                  <a:pt x="76122" y="39316"/>
                  <a:pt x="76750" y="39316"/>
                  <a:pt x="76883" y="39316"/>
                </a:cubicBezTo>
                <a:cubicBezTo>
                  <a:pt x="80459" y="39449"/>
                  <a:pt x="83845" y="39373"/>
                  <a:pt x="87706" y="39183"/>
                </a:cubicBezTo>
                <a:cubicBezTo>
                  <a:pt x="84929" y="39069"/>
                  <a:pt x="80364" y="39107"/>
                  <a:pt x="77225" y="38860"/>
                </a:cubicBezTo>
                <a:cubicBezTo>
                  <a:pt x="77815" y="38650"/>
                  <a:pt x="79508" y="39126"/>
                  <a:pt x="80269" y="38802"/>
                </a:cubicBezTo>
                <a:cubicBezTo>
                  <a:pt x="80250" y="38802"/>
                  <a:pt x="80136" y="38764"/>
                  <a:pt x="80136" y="38745"/>
                </a:cubicBezTo>
                <a:cubicBezTo>
                  <a:pt x="81182" y="38669"/>
                  <a:pt x="82646" y="38936"/>
                  <a:pt x="83274" y="38669"/>
                </a:cubicBezTo>
                <a:cubicBezTo>
                  <a:pt x="82228" y="38612"/>
                  <a:pt x="80345" y="38441"/>
                  <a:pt x="79356" y="38365"/>
                </a:cubicBezTo>
                <a:cubicBezTo>
                  <a:pt x="78481" y="38308"/>
                  <a:pt x="79204" y="38384"/>
                  <a:pt x="79622" y="38270"/>
                </a:cubicBezTo>
                <a:cubicBezTo>
                  <a:pt x="78975" y="38156"/>
                  <a:pt x="77587" y="38270"/>
                  <a:pt x="76826" y="38080"/>
                </a:cubicBezTo>
                <a:cubicBezTo>
                  <a:pt x="77302" y="37966"/>
                  <a:pt x="78424" y="38346"/>
                  <a:pt x="78367" y="37851"/>
                </a:cubicBezTo>
                <a:cubicBezTo>
                  <a:pt x="76940" y="37756"/>
                  <a:pt x="75723" y="37680"/>
                  <a:pt x="74372" y="37585"/>
                </a:cubicBezTo>
                <a:cubicBezTo>
                  <a:pt x="74563" y="37604"/>
                  <a:pt x="74601" y="37585"/>
                  <a:pt x="74505" y="37490"/>
                </a:cubicBezTo>
                <a:cubicBezTo>
                  <a:pt x="74810" y="37471"/>
                  <a:pt x="75019" y="37509"/>
                  <a:pt x="75171" y="37604"/>
                </a:cubicBezTo>
                <a:cubicBezTo>
                  <a:pt x="75133" y="37357"/>
                  <a:pt x="75837" y="37566"/>
                  <a:pt x="76103" y="37357"/>
                </a:cubicBezTo>
                <a:cubicBezTo>
                  <a:pt x="75609" y="37300"/>
                  <a:pt x="74772" y="37243"/>
                  <a:pt x="74582" y="37129"/>
                </a:cubicBezTo>
                <a:cubicBezTo>
                  <a:pt x="74715" y="37110"/>
                  <a:pt x="75019" y="37205"/>
                  <a:pt x="75057" y="37091"/>
                </a:cubicBezTo>
                <a:cubicBezTo>
                  <a:pt x="74220" y="36996"/>
                  <a:pt x="73155" y="37091"/>
                  <a:pt x="72451" y="36900"/>
                </a:cubicBezTo>
                <a:cubicBezTo>
                  <a:pt x="75875" y="37034"/>
                  <a:pt x="79318" y="36996"/>
                  <a:pt x="82418" y="36919"/>
                </a:cubicBezTo>
                <a:cubicBezTo>
                  <a:pt x="82437" y="36919"/>
                  <a:pt x="82418" y="37015"/>
                  <a:pt x="82494" y="37015"/>
                </a:cubicBezTo>
                <a:cubicBezTo>
                  <a:pt x="82837" y="36996"/>
                  <a:pt x="83369" y="36938"/>
                  <a:pt x="83883" y="36976"/>
                </a:cubicBezTo>
                <a:cubicBezTo>
                  <a:pt x="83826" y="36881"/>
                  <a:pt x="84054" y="36748"/>
                  <a:pt x="84073" y="36881"/>
                </a:cubicBezTo>
                <a:cubicBezTo>
                  <a:pt x="83845" y="36976"/>
                  <a:pt x="84415" y="36957"/>
                  <a:pt x="84682" y="36938"/>
                </a:cubicBezTo>
                <a:cubicBezTo>
                  <a:pt x="84644" y="36786"/>
                  <a:pt x="84910" y="36805"/>
                  <a:pt x="84739" y="36691"/>
                </a:cubicBezTo>
                <a:cubicBezTo>
                  <a:pt x="84587" y="36710"/>
                  <a:pt x="84225" y="36843"/>
                  <a:pt x="84225" y="36672"/>
                </a:cubicBezTo>
                <a:cubicBezTo>
                  <a:pt x="84644" y="36501"/>
                  <a:pt x="85385" y="36862"/>
                  <a:pt x="85671" y="36482"/>
                </a:cubicBezTo>
                <a:cubicBezTo>
                  <a:pt x="86089" y="36558"/>
                  <a:pt x="86489" y="36368"/>
                  <a:pt x="86679" y="36444"/>
                </a:cubicBezTo>
                <a:cubicBezTo>
                  <a:pt x="86622" y="36463"/>
                  <a:pt x="86546" y="36444"/>
                  <a:pt x="86546" y="36501"/>
                </a:cubicBezTo>
                <a:cubicBezTo>
                  <a:pt x="87040" y="36444"/>
                  <a:pt x="87782" y="36292"/>
                  <a:pt x="87934" y="36520"/>
                </a:cubicBezTo>
                <a:cubicBezTo>
                  <a:pt x="87991" y="36501"/>
                  <a:pt x="88124" y="36292"/>
                  <a:pt x="88010" y="36311"/>
                </a:cubicBezTo>
                <a:cubicBezTo>
                  <a:pt x="87573" y="36254"/>
                  <a:pt x="87135" y="36406"/>
                  <a:pt x="86945" y="36235"/>
                </a:cubicBezTo>
                <a:cubicBezTo>
                  <a:pt x="87573" y="36216"/>
                  <a:pt x="88429" y="36216"/>
                  <a:pt x="89209" y="36064"/>
                </a:cubicBezTo>
                <a:cubicBezTo>
                  <a:pt x="89094" y="35968"/>
                  <a:pt x="88942" y="36121"/>
                  <a:pt x="89075" y="35949"/>
                </a:cubicBezTo>
                <a:cubicBezTo>
                  <a:pt x="89266" y="35892"/>
                  <a:pt x="90122" y="35987"/>
                  <a:pt x="90597" y="35873"/>
                </a:cubicBezTo>
                <a:cubicBezTo>
                  <a:pt x="90521" y="35740"/>
                  <a:pt x="90331" y="35987"/>
                  <a:pt x="90331" y="35759"/>
                </a:cubicBezTo>
                <a:cubicBezTo>
                  <a:pt x="90768" y="35759"/>
                  <a:pt x="91016" y="35835"/>
                  <a:pt x="91206" y="35816"/>
                </a:cubicBezTo>
                <a:cubicBezTo>
                  <a:pt x="91111" y="35588"/>
                  <a:pt x="90597" y="35588"/>
                  <a:pt x="90350" y="35512"/>
                </a:cubicBezTo>
                <a:cubicBezTo>
                  <a:pt x="90616" y="35512"/>
                  <a:pt x="91149" y="35512"/>
                  <a:pt x="91016" y="35360"/>
                </a:cubicBezTo>
                <a:cubicBezTo>
                  <a:pt x="91339" y="35474"/>
                  <a:pt x="92233" y="35379"/>
                  <a:pt x="92594" y="35322"/>
                </a:cubicBezTo>
                <a:cubicBezTo>
                  <a:pt x="91833" y="35151"/>
                  <a:pt x="90844" y="35474"/>
                  <a:pt x="89608" y="35189"/>
                </a:cubicBezTo>
                <a:cubicBezTo>
                  <a:pt x="89113" y="35322"/>
                  <a:pt x="88219" y="35227"/>
                  <a:pt x="87820" y="35379"/>
                </a:cubicBezTo>
                <a:cubicBezTo>
                  <a:pt x="87915" y="35379"/>
                  <a:pt x="88067" y="35360"/>
                  <a:pt x="88086" y="35417"/>
                </a:cubicBezTo>
                <a:cubicBezTo>
                  <a:pt x="87021" y="35112"/>
                  <a:pt x="86470" y="35360"/>
                  <a:pt x="85233" y="35131"/>
                </a:cubicBezTo>
                <a:cubicBezTo>
                  <a:pt x="86603" y="35112"/>
                  <a:pt x="87421" y="35189"/>
                  <a:pt x="88961" y="35074"/>
                </a:cubicBezTo>
                <a:cubicBezTo>
                  <a:pt x="87002" y="34922"/>
                  <a:pt x="84415" y="35170"/>
                  <a:pt x="82780" y="34903"/>
                </a:cubicBezTo>
                <a:cubicBezTo>
                  <a:pt x="82665" y="34998"/>
                  <a:pt x="82171" y="35017"/>
                  <a:pt x="81981" y="34884"/>
                </a:cubicBezTo>
                <a:cubicBezTo>
                  <a:pt x="83350" y="34922"/>
                  <a:pt x="84891" y="34846"/>
                  <a:pt x="86108" y="34941"/>
                </a:cubicBezTo>
                <a:cubicBezTo>
                  <a:pt x="86127" y="34770"/>
                  <a:pt x="86451" y="34827"/>
                  <a:pt x="86432" y="34637"/>
                </a:cubicBezTo>
                <a:cubicBezTo>
                  <a:pt x="86279" y="34732"/>
                  <a:pt x="86146" y="34542"/>
                  <a:pt x="85975" y="34675"/>
                </a:cubicBezTo>
                <a:cubicBezTo>
                  <a:pt x="86108" y="34618"/>
                  <a:pt x="86279" y="34751"/>
                  <a:pt x="86108" y="34770"/>
                </a:cubicBezTo>
                <a:cubicBezTo>
                  <a:pt x="85975" y="34732"/>
                  <a:pt x="85918" y="34637"/>
                  <a:pt x="85766" y="34618"/>
                </a:cubicBezTo>
                <a:cubicBezTo>
                  <a:pt x="85766" y="34675"/>
                  <a:pt x="85823" y="34675"/>
                  <a:pt x="85842" y="34732"/>
                </a:cubicBezTo>
                <a:cubicBezTo>
                  <a:pt x="85595" y="34656"/>
                  <a:pt x="85709" y="34637"/>
                  <a:pt x="85442" y="34618"/>
                </a:cubicBezTo>
                <a:cubicBezTo>
                  <a:pt x="85557" y="34865"/>
                  <a:pt x="85290" y="34580"/>
                  <a:pt x="85100" y="34618"/>
                </a:cubicBezTo>
                <a:cubicBezTo>
                  <a:pt x="85119" y="34675"/>
                  <a:pt x="85214" y="34713"/>
                  <a:pt x="85043" y="34713"/>
                </a:cubicBezTo>
                <a:cubicBezTo>
                  <a:pt x="84910" y="34694"/>
                  <a:pt x="85081" y="34618"/>
                  <a:pt x="84967" y="34599"/>
                </a:cubicBezTo>
                <a:cubicBezTo>
                  <a:pt x="83369" y="34599"/>
                  <a:pt x="81619" y="34466"/>
                  <a:pt x="80250" y="34656"/>
                </a:cubicBezTo>
                <a:cubicBezTo>
                  <a:pt x="80858" y="34694"/>
                  <a:pt x="81239" y="34561"/>
                  <a:pt x="81581" y="34732"/>
                </a:cubicBezTo>
                <a:cubicBezTo>
                  <a:pt x="81106" y="34656"/>
                  <a:pt x="80098" y="34846"/>
                  <a:pt x="80136" y="34561"/>
                </a:cubicBezTo>
                <a:cubicBezTo>
                  <a:pt x="79660" y="34789"/>
                  <a:pt x="79584" y="34637"/>
                  <a:pt x="79128" y="34542"/>
                </a:cubicBezTo>
                <a:cubicBezTo>
                  <a:pt x="79261" y="34732"/>
                  <a:pt x="78614" y="34675"/>
                  <a:pt x="78728" y="34542"/>
                </a:cubicBezTo>
                <a:cubicBezTo>
                  <a:pt x="78538" y="34770"/>
                  <a:pt x="78291" y="34618"/>
                  <a:pt x="77929" y="34675"/>
                </a:cubicBezTo>
                <a:cubicBezTo>
                  <a:pt x="77910" y="34428"/>
                  <a:pt x="78519" y="34694"/>
                  <a:pt x="78595" y="34542"/>
                </a:cubicBezTo>
                <a:cubicBezTo>
                  <a:pt x="74030" y="34276"/>
                  <a:pt x="69142" y="34066"/>
                  <a:pt x="64386" y="33705"/>
                </a:cubicBezTo>
                <a:cubicBezTo>
                  <a:pt x="65718" y="33705"/>
                  <a:pt x="66612" y="33762"/>
                  <a:pt x="68305" y="33800"/>
                </a:cubicBezTo>
                <a:cubicBezTo>
                  <a:pt x="68704" y="33800"/>
                  <a:pt x="69237" y="33838"/>
                  <a:pt x="69503" y="33648"/>
                </a:cubicBezTo>
                <a:cubicBezTo>
                  <a:pt x="68989" y="33610"/>
                  <a:pt x="68305" y="33686"/>
                  <a:pt x="67981" y="33477"/>
                </a:cubicBezTo>
                <a:cubicBezTo>
                  <a:pt x="68172" y="33496"/>
                  <a:pt x="68571" y="33629"/>
                  <a:pt x="68780" y="33439"/>
                </a:cubicBezTo>
                <a:cubicBezTo>
                  <a:pt x="68457" y="33420"/>
                  <a:pt x="68076" y="33458"/>
                  <a:pt x="67924" y="33325"/>
                </a:cubicBezTo>
                <a:cubicBezTo>
                  <a:pt x="68951" y="33286"/>
                  <a:pt x="69807" y="33534"/>
                  <a:pt x="70511" y="33363"/>
                </a:cubicBezTo>
                <a:cubicBezTo>
                  <a:pt x="69123" y="33229"/>
                  <a:pt x="67278" y="33172"/>
                  <a:pt x="65794" y="33096"/>
                </a:cubicBezTo>
                <a:cubicBezTo>
                  <a:pt x="66003" y="32982"/>
                  <a:pt x="66327" y="33134"/>
                  <a:pt x="66593" y="33001"/>
                </a:cubicBezTo>
                <a:cubicBezTo>
                  <a:pt x="63397" y="32754"/>
                  <a:pt x="60791" y="32107"/>
                  <a:pt x="58433" y="32278"/>
                </a:cubicBezTo>
                <a:cubicBezTo>
                  <a:pt x="58414" y="32221"/>
                  <a:pt x="58452" y="32145"/>
                  <a:pt x="58376" y="32126"/>
                </a:cubicBezTo>
                <a:cubicBezTo>
                  <a:pt x="56759" y="32107"/>
                  <a:pt x="54001" y="31898"/>
                  <a:pt x="52860" y="31803"/>
                </a:cubicBezTo>
                <a:cubicBezTo>
                  <a:pt x="52898" y="31803"/>
                  <a:pt x="52936" y="31765"/>
                  <a:pt x="52860" y="31746"/>
                </a:cubicBezTo>
                <a:cubicBezTo>
                  <a:pt x="52708" y="31727"/>
                  <a:pt x="52099" y="31784"/>
                  <a:pt x="52270" y="31689"/>
                </a:cubicBezTo>
                <a:cubicBezTo>
                  <a:pt x="52536" y="31689"/>
                  <a:pt x="52803" y="31708"/>
                  <a:pt x="53050" y="31708"/>
                </a:cubicBezTo>
                <a:cubicBezTo>
                  <a:pt x="53145" y="31708"/>
                  <a:pt x="53202" y="31727"/>
                  <a:pt x="53259" y="31765"/>
                </a:cubicBezTo>
                <a:cubicBezTo>
                  <a:pt x="53373" y="31708"/>
                  <a:pt x="53373" y="31575"/>
                  <a:pt x="53583" y="31613"/>
                </a:cubicBezTo>
                <a:cubicBezTo>
                  <a:pt x="53697" y="31613"/>
                  <a:pt x="53621" y="31746"/>
                  <a:pt x="53716" y="31765"/>
                </a:cubicBezTo>
                <a:cubicBezTo>
                  <a:pt x="53716" y="31594"/>
                  <a:pt x="54286" y="31613"/>
                  <a:pt x="54591" y="31613"/>
                </a:cubicBezTo>
                <a:cubicBezTo>
                  <a:pt x="55561" y="31632"/>
                  <a:pt x="57843" y="31727"/>
                  <a:pt x="58908" y="31765"/>
                </a:cubicBezTo>
                <a:cubicBezTo>
                  <a:pt x="58775" y="31651"/>
                  <a:pt x="58946" y="31479"/>
                  <a:pt x="59042" y="31575"/>
                </a:cubicBezTo>
                <a:cubicBezTo>
                  <a:pt x="58984" y="31575"/>
                  <a:pt x="58965" y="31613"/>
                  <a:pt x="58965" y="31670"/>
                </a:cubicBezTo>
                <a:cubicBezTo>
                  <a:pt x="59289" y="31499"/>
                  <a:pt x="59498" y="31841"/>
                  <a:pt x="59574" y="31460"/>
                </a:cubicBezTo>
                <a:cubicBezTo>
                  <a:pt x="59479" y="31479"/>
                  <a:pt x="59099" y="31460"/>
                  <a:pt x="59308" y="31422"/>
                </a:cubicBezTo>
                <a:cubicBezTo>
                  <a:pt x="59993" y="31289"/>
                  <a:pt x="60392" y="31499"/>
                  <a:pt x="60963" y="31327"/>
                </a:cubicBezTo>
                <a:cubicBezTo>
                  <a:pt x="60107" y="31346"/>
                  <a:pt x="59251" y="31213"/>
                  <a:pt x="58642" y="31251"/>
                </a:cubicBezTo>
                <a:cubicBezTo>
                  <a:pt x="58699" y="31232"/>
                  <a:pt x="58775" y="31251"/>
                  <a:pt x="58775" y="31194"/>
                </a:cubicBezTo>
                <a:cubicBezTo>
                  <a:pt x="55275" y="30852"/>
                  <a:pt x="51890" y="31023"/>
                  <a:pt x="48086" y="30509"/>
                </a:cubicBezTo>
                <a:cubicBezTo>
                  <a:pt x="50330" y="30567"/>
                  <a:pt x="53849" y="31023"/>
                  <a:pt x="55390" y="30700"/>
                </a:cubicBezTo>
                <a:cubicBezTo>
                  <a:pt x="54058" y="30643"/>
                  <a:pt x="53468" y="30509"/>
                  <a:pt x="52346" y="30567"/>
                </a:cubicBezTo>
                <a:cubicBezTo>
                  <a:pt x="52251" y="30433"/>
                  <a:pt x="52517" y="30357"/>
                  <a:pt x="52346" y="30357"/>
                </a:cubicBezTo>
                <a:cubicBezTo>
                  <a:pt x="51928" y="30281"/>
                  <a:pt x="51757" y="30357"/>
                  <a:pt x="51490" y="30186"/>
                </a:cubicBezTo>
                <a:cubicBezTo>
                  <a:pt x="53088" y="30167"/>
                  <a:pt x="54724" y="30376"/>
                  <a:pt x="55998" y="30395"/>
                </a:cubicBezTo>
                <a:cubicBezTo>
                  <a:pt x="56036" y="30129"/>
                  <a:pt x="56360" y="30395"/>
                  <a:pt x="56474" y="30186"/>
                </a:cubicBezTo>
                <a:cubicBezTo>
                  <a:pt x="55979" y="30110"/>
                  <a:pt x="54971" y="30110"/>
                  <a:pt x="54686" y="30015"/>
                </a:cubicBezTo>
                <a:cubicBezTo>
                  <a:pt x="54762" y="30015"/>
                  <a:pt x="54762" y="29939"/>
                  <a:pt x="54743" y="29863"/>
                </a:cubicBezTo>
                <a:cubicBezTo>
                  <a:pt x="55142" y="29996"/>
                  <a:pt x="56455" y="29882"/>
                  <a:pt x="57063" y="29939"/>
                </a:cubicBezTo>
                <a:cubicBezTo>
                  <a:pt x="57025" y="29958"/>
                  <a:pt x="56949" y="29939"/>
                  <a:pt x="56930" y="29996"/>
                </a:cubicBezTo>
                <a:cubicBezTo>
                  <a:pt x="57691" y="30034"/>
                  <a:pt x="58224" y="30072"/>
                  <a:pt x="58661" y="30015"/>
                </a:cubicBezTo>
                <a:cubicBezTo>
                  <a:pt x="58547" y="29996"/>
                  <a:pt x="58452" y="29977"/>
                  <a:pt x="58395" y="29901"/>
                </a:cubicBezTo>
                <a:cubicBezTo>
                  <a:pt x="58870" y="29958"/>
                  <a:pt x="59536" y="30015"/>
                  <a:pt x="60069" y="29806"/>
                </a:cubicBezTo>
                <a:cubicBezTo>
                  <a:pt x="58946" y="29806"/>
                  <a:pt x="58338" y="29768"/>
                  <a:pt x="57672" y="29577"/>
                </a:cubicBezTo>
                <a:cubicBezTo>
                  <a:pt x="56854" y="29654"/>
                  <a:pt x="55237" y="29634"/>
                  <a:pt x="54553" y="29444"/>
                </a:cubicBezTo>
                <a:cubicBezTo>
                  <a:pt x="55542" y="29558"/>
                  <a:pt x="57025" y="29444"/>
                  <a:pt x="58414" y="29539"/>
                </a:cubicBezTo>
                <a:cubicBezTo>
                  <a:pt x="58281" y="29539"/>
                  <a:pt x="58186" y="29558"/>
                  <a:pt x="58148" y="29634"/>
                </a:cubicBezTo>
                <a:cubicBezTo>
                  <a:pt x="59042" y="29368"/>
                  <a:pt x="59821" y="29692"/>
                  <a:pt x="60791" y="29463"/>
                </a:cubicBezTo>
                <a:cubicBezTo>
                  <a:pt x="60240" y="29330"/>
                  <a:pt x="59365" y="29444"/>
                  <a:pt x="58946" y="29235"/>
                </a:cubicBezTo>
                <a:cubicBezTo>
                  <a:pt x="56417" y="29406"/>
                  <a:pt x="53050" y="29197"/>
                  <a:pt x="50634" y="28931"/>
                </a:cubicBezTo>
                <a:cubicBezTo>
                  <a:pt x="49931" y="29178"/>
                  <a:pt x="49512" y="29007"/>
                  <a:pt x="48637" y="29064"/>
                </a:cubicBezTo>
                <a:cubicBezTo>
                  <a:pt x="48941" y="28855"/>
                  <a:pt x="49094" y="28836"/>
                  <a:pt x="49436" y="28969"/>
                </a:cubicBezTo>
                <a:cubicBezTo>
                  <a:pt x="49436" y="28893"/>
                  <a:pt x="49360" y="28893"/>
                  <a:pt x="49379" y="28817"/>
                </a:cubicBezTo>
                <a:cubicBezTo>
                  <a:pt x="49569" y="28836"/>
                  <a:pt x="49664" y="28950"/>
                  <a:pt x="49835" y="28969"/>
                </a:cubicBezTo>
                <a:cubicBezTo>
                  <a:pt x="49816" y="28893"/>
                  <a:pt x="49759" y="28893"/>
                  <a:pt x="49835" y="28817"/>
                </a:cubicBezTo>
                <a:cubicBezTo>
                  <a:pt x="50045" y="28893"/>
                  <a:pt x="50520" y="28836"/>
                  <a:pt x="50444" y="28988"/>
                </a:cubicBezTo>
                <a:cubicBezTo>
                  <a:pt x="50901" y="28702"/>
                  <a:pt x="51871" y="29083"/>
                  <a:pt x="52308" y="28855"/>
                </a:cubicBezTo>
                <a:cubicBezTo>
                  <a:pt x="51585" y="28741"/>
                  <a:pt x="49835" y="28760"/>
                  <a:pt x="49189" y="28607"/>
                </a:cubicBezTo>
                <a:cubicBezTo>
                  <a:pt x="49569" y="28512"/>
                  <a:pt x="50254" y="28645"/>
                  <a:pt x="50520" y="28455"/>
                </a:cubicBezTo>
                <a:cubicBezTo>
                  <a:pt x="50216" y="28455"/>
                  <a:pt x="50254" y="28417"/>
                  <a:pt x="49988" y="28455"/>
                </a:cubicBezTo>
                <a:cubicBezTo>
                  <a:pt x="51205" y="28246"/>
                  <a:pt x="52574" y="28702"/>
                  <a:pt x="53697" y="28455"/>
                </a:cubicBezTo>
                <a:cubicBezTo>
                  <a:pt x="53640" y="28569"/>
                  <a:pt x="54001" y="28626"/>
                  <a:pt x="53963" y="28550"/>
                </a:cubicBezTo>
                <a:cubicBezTo>
                  <a:pt x="53963" y="28474"/>
                  <a:pt x="53773" y="28531"/>
                  <a:pt x="53773" y="28455"/>
                </a:cubicBezTo>
                <a:cubicBezTo>
                  <a:pt x="53982" y="28398"/>
                  <a:pt x="54020" y="28493"/>
                  <a:pt x="54096" y="28550"/>
                </a:cubicBezTo>
                <a:cubicBezTo>
                  <a:pt x="54172" y="28246"/>
                  <a:pt x="54857" y="28379"/>
                  <a:pt x="55028" y="28455"/>
                </a:cubicBezTo>
                <a:cubicBezTo>
                  <a:pt x="54629" y="28569"/>
                  <a:pt x="54648" y="28569"/>
                  <a:pt x="54229" y="28455"/>
                </a:cubicBezTo>
                <a:cubicBezTo>
                  <a:pt x="54210" y="28741"/>
                  <a:pt x="54705" y="28588"/>
                  <a:pt x="54895" y="28607"/>
                </a:cubicBezTo>
                <a:cubicBezTo>
                  <a:pt x="55922" y="28760"/>
                  <a:pt x="56854" y="28798"/>
                  <a:pt x="57824" y="28760"/>
                </a:cubicBezTo>
                <a:cubicBezTo>
                  <a:pt x="57767" y="28760"/>
                  <a:pt x="57691" y="28760"/>
                  <a:pt x="57691" y="28798"/>
                </a:cubicBezTo>
                <a:cubicBezTo>
                  <a:pt x="58395" y="28817"/>
                  <a:pt x="59308" y="28817"/>
                  <a:pt x="59612" y="28874"/>
                </a:cubicBezTo>
                <a:cubicBezTo>
                  <a:pt x="59631" y="28760"/>
                  <a:pt x="59878" y="28817"/>
                  <a:pt x="59936" y="28721"/>
                </a:cubicBezTo>
                <a:cubicBezTo>
                  <a:pt x="58984" y="28436"/>
                  <a:pt x="57158" y="28798"/>
                  <a:pt x="56626" y="28474"/>
                </a:cubicBezTo>
                <a:cubicBezTo>
                  <a:pt x="56797" y="28341"/>
                  <a:pt x="56683" y="28569"/>
                  <a:pt x="56892" y="28531"/>
                </a:cubicBezTo>
                <a:cubicBezTo>
                  <a:pt x="56892" y="28474"/>
                  <a:pt x="56968" y="28455"/>
                  <a:pt x="56949" y="28379"/>
                </a:cubicBezTo>
                <a:cubicBezTo>
                  <a:pt x="56816" y="28379"/>
                  <a:pt x="56683" y="28379"/>
                  <a:pt x="56550" y="28379"/>
                </a:cubicBezTo>
                <a:cubicBezTo>
                  <a:pt x="56550" y="28436"/>
                  <a:pt x="56550" y="28512"/>
                  <a:pt x="56550" y="28588"/>
                </a:cubicBezTo>
                <a:cubicBezTo>
                  <a:pt x="55865" y="28493"/>
                  <a:pt x="55580" y="28645"/>
                  <a:pt x="55085" y="28417"/>
                </a:cubicBezTo>
                <a:cubicBezTo>
                  <a:pt x="55580" y="28208"/>
                  <a:pt x="56074" y="28588"/>
                  <a:pt x="56493" y="28436"/>
                </a:cubicBezTo>
                <a:cubicBezTo>
                  <a:pt x="56417" y="28417"/>
                  <a:pt x="56455" y="28379"/>
                  <a:pt x="56493" y="28322"/>
                </a:cubicBezTo>
                <a:cubicBezTo>
                  <a:pt x="54553" y="28246"/>
                  <a:pt x="51776" y="27770"/>
                  <a:pt x="49988" y="27789"/>
                </a:cubicBezTo>
                <a:cubicBezTo>
                  <a:pt x="50045" y="27789"/>
                  <a:pt x="50064" y="27694"/>
                  <a:pt x="49988" y="27675"/>
                </a:cubicBezTo>
                <a:cubicBezTo>
                  <a:pt x="48542" y="27618"/>
                  <a:pt x="46545" y="27333"/>
                  <a:pt x="45080" y="27371"/>
                </a:cubicBezTo>
                <a:cubicBezTo>
                  <a:pt x="44890" y="27124"/>
                  <a:pt x="43958" y="27314"/>
                  <a:pt x="43806" y="27143"/>
                </a:cubicBezTo>
                <a:cubicBezTo>
                  <a:pt x="44129" y="27086"/>
                  <a:pt x="44472" y="27257"/>
                  <a:pt x="44605" y="27162"/>
                </a:cubicBezTo>
                <a:cubicBezTo>
                  <a:pt x="44453" y="26991"/>
                  <a:pt x="43901" y="27143"/>
                  <a:pt x="43559" y="26934"/>
                </a:cubicBezTo>
                <a:cubicBezTo>
                  <a:pt x="44300" y="26972"/>
                  <a:pt x="44757" y="27086"/>
                  <a:pt x="45404" y="27067"/>
                </a:cubicBezTo>
                <a:cubicBezTo>
                  <a:pt x="45289" y="27048"/>
                  <a:pt x="45232" y="27105"/>
                  <a:pt x="45213" y="27162"/>
                </a:cubicBezTo>
                <a:cubicBezTo>
                  <a:pt x="46183" y="27257"/>
                  <a:pt x="46545" y="27143"/>
                  <a:pt x="47325" y="27295"/>
                </a:cubicBezTo>
                <a:cubicBezTo>
                  <a:pt x="47344" y="27238"/>
                  <a:pt x="47230" y="27219"/>
                  <a:pt x="47325" y="27181"/>
                </a:cubicBezTo>
                <a:cubicBezTo>
                  <a:pt x="47306" y="27466"/>
                  <a:pt x="47534" y="27219"/>
                  <a:pt x="47667" y="27238"/>
                </a:cubicBezTo>
                <a:cubicBezTo>
                  <a:pt x="48219" y="27314"/>
                  <a:pt x="49037" y="27485"/>
                  <a:pt x="49588" y="27466"/>
                </a:cubicBezTo>
                <a:cubicBezTo>
                  <a:pt x="49664" y="27466"/>
                  <a:pt x="49664" y="27371"/>
                  <a:pt x="49721" y="27371"/>
                </a:cubicBezTo>
                <a:cubicBezTo>
                  <a:pt x="50026" y="27390"/>
                  <a:pt x="50330" y="27561"/>
                  <a:pt x="50653" y="27580"/>
                </a:cubicBezTo>
                <a:cubicBezTo>
                  <a:pt x="51928" y="27694"/>
                  <a:pt x="53297" y="27732"/>
                  <a:pt x="54572" y="27637"/>
                </a:cubicBezTo>
                <a:cubicBezTo>
                  <a:pt x="54458" y="27656"/>
                  <a:pt x="54381" y="27561"/>
                  <a:pt x="54496" y="27523"/>
                </a:cubicBezTo>
                <a:cubicBezTo>
                  <a:pt x="54648" y="27675"/>
                  <a:pt x="54838" y="27447"/>
                  <a:pt x="54971" y="27542"/>
                </a:cubicBezTo>
                <a:cubicBezTo>
                  <a:pt x="54952" y="27599"/>
                  <a:pt x="55256" y="27732"/>
                  <a:pt x="55504" y="27599"/>
                </a:cubicBezTo>
                <a:cubicBezTo>
                  <a:pt x="55256" y="27561"/>
                  <a:pt x="55275" y="27542"/>
                  <a:pt x="55504" y="27428"/>
                </a:cubicBezTo>
                <a:cubicBezTo>
                  <a:pt x="53811" y="27352"/>
                  <a:pt x="51680" y="27181"/>
                  <a:pt x="49988" y="27067"/>
                </a:cubicBezTo>
                <a:cubicBezTo>
                  <a:pt x="50292" y="26838"/>
                  <a:pt x="51034" y="27162"/>
                  <a:pt x="51319" y="27029"/>
                </a:cubicBezTo>
                <a:cubicBezTo>
                  <a:pt x="50539" y="26876"/>
                  <a:pt x="49436" y="26915"/>
                  <a:pt x="48523" y="26743"/>
                </a:cubicBezTo>
                <a:cubicBezTo>
                  <a:pt x="48561" y="26743"/>
                  <a:pt x="48618" y="26724"/>
                  <a:pt x="48599" y="26686"/>
                </a:cubicBezTo>
                <a:cubicBezTo>
                  <a:pt x="48561" y="26686"/>
                  <a:pt x="48523" y="26686"/>
                  <a:pt x="48523" y="26629"/>
                </a:cubicBezTo>
                <a:cubicBezTo>
                  <a:pt x="49759" y="26895"/>
                  <a:pt x="50844" y="26724"/>
                  <a:pt x="51776" y="26819"/>
                </a:cubicBezTo>
                <a:cubicBezTo>
                  <a:pt x="51795" y="26686"/>
                  <a:pt x="51928" y="26572"/>
                  <a:pt x="52042" y="26667"/>
                </a:cubicBezTo>
                <a:cubicBezTo>
                  <a:pt x="52289" y="26686"/>
                  <a:pt x="51814" y="26819"/>
                  <a:pt x="52042" y="26838"/>
                </a:cubicBezTo>
                <a:cubicBezTo>
                  <a:pt x="52346" y="26953"/>
                  <a:pt x="52403" y="26629"/>
                  <a:pt x="52441" y="26724"/>
                </a:cubicBezTo>
                <a:cubicBezTo>
                  <a:pt x="52365" y="26895"/>
                  <a:pt x="52403" y="26876"/>
                  <a:pt x="52574" y="26934"/>
                </a:cubicBezTo>
                <a:cubicBezTo>
                  <a:pt x="52574" y="26819"/>
                  <a:pt x="52460" y="26781"/>
                  <a:pt x="52651" y="26743"/>
                </a:cubicBezTo>
                <a:cubicBezTo>
                  <a:pt x="52651" y="26800"/>
                  <a:pt x="52632" y="26876"/>
                  <a:pt x="52708" y="26895"/>
                </a:cubicBezTo>
                <a:cubicBezTo>
                  <a:pt x="52708" y="26762"/>
                  <a:pt x="52746" y="26667"/>
                  <a:pt x="52841" y="26629"/>
                </a:cubicBezTo>
                <a:cubicBezTo>
                  <a:pt x="53202" y="26857"/>
                  <a:pt x="53906" y="26781"/>
                  <a:pt x="54172" y="26743"/>
                </a:cubicBezTo>
                <a:cubicBezTo>
                  <a:pt x="54191" y="26705"/>
                  <a:pt x="53887" y="26648"/>
                  <a:pt x="54115" y="26591"/>
                </a:cubicBezTo>
                <a:cubicBezTo>
                  <a:pt x="54153" y="26743"/>
                  <a:pt x="54210" y="26515"/>
                  <a:pt x="54305" y="26553"/>
                </a:cubicBezTo>
                <a:cubicBezTo>
                  <a:pt x="54419" y="26686"/>
                  <a:pt x="54229" y="26724"/>
                  <a:pt x="54381" y="26800"/>
                </a:cubicBezTo>
                <a:cubicBezTo>
                  <a:pt x="54591" y="26781"/>
                  <a:pt x="54705" y="26819"/>
                  <a:pt x="54762" y="26915"/>
                </a:cubicBezTo>
                <a:lnTo>
                  <a:pt x="54762" y="26762"/>
                </a:lnTo>
                <a:cubicBezTo>
                  <a:pt x="55256" y="26819"/>
                  <a:pt x="55770" y="26953"/>
                  <a:pt x="56169" y="26781"/>
                </a:cubicBezTo>
                <a:cubicBezTo>
                  <a:pt x="56474" y="26934"/>
                  <a:pt x="56911" y="26953"/>
                  <a:pt x="57025" y="26781"/>
                </a:cubicBezTo>
                <a:cubicBezTo>
                  <a:pt x="56740" y="26686"/>
                  <a:pt x="55884" y="26838"/>
                  <a:pt x="55770" y="26610"/>
                </a:cubicBezTo>
                <a:cubicBezTo>
                  <a:pt x="55922" y="26648"/>
                  <a:pt x="56702" y="26781"/>
                  <a:pt x="56892" y="26572"/>
                </a:cubicBezTo>
                <a:cubicBezTo>
                  <a:pt x="56245" y="26629"/>
                  <a:pt x="55808" y="26439"/>
                  <a:pt x="55104" y="26610"/>
                </a:cubicBezTo>
                <a:cubicBezTo>
                  <a:pt x="55313" y="26610"/>
                  <a:pt x="55523" y="26629"/>
                  <a:pt x="55637" y="26705"/>
                </a:cubicBezTo>
                <a:cubicBezTo>
                  <a:pt x="55371" y="26743"/>
                  <a:pt x="55085" y="26629"/>
                  <a:pt x="54971" y="26705"/>
                </a:cubicBezTo>
                <a:cubicBezTo>
                  <a:pt x="54895" y="26496"/>
                  <a:pt x="54857" y="26553"/>
                  <a:pt x="54705" y="26439"/>
                </a:cubicBezTo>
                <a:cubicBezTo>
                  <a:pt x="54534" y="26534"/>
                  <a:pt x="54743" y="26648"/>
                  <a:pt x="54515" y="26648"/>
                </a:cubicBezTo>
                <a:cubicBezTo>
                  <a:pt x="54458" y="26477"/>
                  <a:pt x="54248" y="26439"/>
                  <a:pt x="53982" y="26439"/>
                </a:cubicBezTo>
                <a:cubicBezTo>
                  <a:pt x="53963" y="26496"/>
                  <a:pt x="53982" y="26591"/>
                  <a:pt x="53906" y="26591"/>
                </a:cubicBezTo>
                <a:cubicBezTo>
                  <a:pt x="53240" y="26230"/>
                  <a:pt x="52194" y="26534"/>
                  <a:pt x="51262" y="26192"/>
                </a:cubicBezTo>
                <a:cubicBezTo>
                  <a:pt x="51852" y="26287"/>
                  <a:pt x="51852" y="26173"/>
                  <a:pt x="52460" y="26268"/>
                </a:cubicBezTo>
                <a:lnTo>
                  <a:pt x="52460" y="26116"/>
                </a:lnTo>
                <a:cubicBezTo>
                  <a:pt x="52879" y="26211"/>
                  <a:pt x="53735" y="26097"/>
                  <a:pt x="53449" y="26230"/>
                </a:cubicBezTo>
                <a:cubicBezTo>
                  <a:pt x="53963" y="26173"/>
                  <a:pt x="54343" y="26211"/>
                  <a:pt x="54781" y="26287"/>
                </a:cubicBezTo>
                <a:cubicBezTo>
                  <a:pt x="55504" y="26021"/>
                  <a:pt x="56664" y="26420"/>
                  <a:pt x="57044" y="26059"/>
                </a:cubicBezTo>
                <a:cubicBezTo>
                  <a:pt x="56683" y="26078"/>
                  <a:pt x="56379" y="26002"/>
                  <a:pt x="56169" y="26040"/>
                </a:cubicBezTo>
                <a:cubicBezTo>
                  <a:pt x="56074" y="25868"/>
                  <a:pt x="56398" y="26021"/>
                  <a:pt x="56379" y="25887"/>
                </a:cubicBezTo>
                <a:cubicBezTo>
                  <a:pt x="56112" y="25887"/>
                  <a:pt x="56360" y="25868"/>
                  <a:pt x="56379" y="25792"/>
                </a:cubicBezTo>
                <a:cubicBezTo>
                  <a:pt x="56131" y="25792"/>
                  <a:pt x="56169" y="25868"/>
                  <a:pt x="56055" y="25735"/>
                </a:cubicBezTo>
                <a:cubicBezTo>
                  <a:pt x="55979" y="25792"/>
                  <a:pt x="55979" y="25925"/>
                  <a:pt x="55979" y="26040"/>
                </a:cubicBezTo>
                <a:cubicBezTo>
                  <a:pt x="55561" y="25811"/>
                  <a:pt x="55009" y="26154"/>
                  <a:pt x="54724" y="25830"/>
                </a:cubicBezTo>
                <a:cubicBezTo>
                  <a:pt x="55142" y="25868"/>
                  <a:pt x="55637" y="25925"/>
                  <a:pt x="55922" y="25830"/>
                </a:cubicBezTo>
                <a:cubicBezTo>
                  <a:pt x="55675" y="25811"/>
                  <a:pt x="55523" y="25735"/>
                  <a:pt x="55313" y="25678"/>
                </a:cubicBezTo>
                <a:cubicBezTo>
                  <a:pt x="55066" y="25868"/>
                  <a:pt x="54610" y="25640"/>
                  <a:pt x="54134" y="25602"/>
                </a:cubicBezTo>
                <a:cubicBezTo>
                  <a:pt x="54077" y="25621"/>
                  <a:pt x="54039" y="25659"/>
                  <a:pt x="54058" y="25716"/>
                </a:cubicBezTo>
                <a:cubicBezTo>
                  <a:pt x="53621" y="25583"/>
                  <a:pt x="52422" y="25773"/>
                  <a:pt x="52194" y="25488"/>
                </a:cubicBezTo>
                <a:cubicBezTo>
                  <a:pt x="54058" y="25621"/>
                  <a:pt x="55104" y="25431"/>
                  <a:pt x="57044" y="25640"/>
                </a:cubicBezTo>
                <a:cubicBezTo>
                  <a:pt x="56968" y="25659"/>
                  <a:pt x="56854" y="25640"/>
                  <a:pt x="56854" y="25697"/>
                </a:cubicBezTo>
                <a:cubicBezTo>
                  <a:pt x="57082" y="25659"/>
                  <a:pt x="57101" y="25773"/>
                  <a:pt x="57311" y="25754"/>
                </a:cubicBezTo>
                <a:cubicBezTo>
                  <a:pt x="57330" y="25678"/>
                  <a:pt x="57311" y="25564"/>
                  <a:pt x="57444" y="25602"/>
                </a:cubicBezTo>
                <a:cubicBezTo>
                  <a:pt x="57539" y="25602"/>
                  <a:pt x="57501" y="25678"/>
                  <a:pt x="57577" y="25697"/>
                </a:cubicBezTo>
                <a:cubicBezTo>
                  <a:pt x="58186" y="25583"/>
                  <a:pt x="58946" y="25602"/>
                  <a:pt x="59707" y="25621"/>
                </a:cubicBezTo>
                <a:cubicBezTo>
                  <a:pt x="59955" y="25621"/>
                  <a:pt x="60487" y="25811"/>
                  <a:pt x="60563" y="25526"/>
                </a:cubicBezTo>
                <a:cubicBezTo>
                  <a:pt x="60373" y="25716"/>
                  <a:pt x="59802" y="25355"/>
                  <a:pt x="59974" y="25583"/>
                </a:cubicBezTo>
                <a:cubicBezTo>
                  <a:pt x="59764" y="25412"/>
                  <a:pt x="59612" y="25583"/>
                  <a:pt x="59384" y="25469"/>
                </a:cubicBezTo>
                <a:cubicBezTo>
                  <a:pt x="59460" y="25450"/>
                  <a:pt x="59536" y="25412"/>
                  <a:pt x="59574" y="25355"/>
                </a:cubicBezTo>
                <a:cubicBezTo>
                  <a:pt x="59460" y="25355"/>
                  <a:pt x="59346" y="25355"/>
                  <a:pt x="59251" y="25355"/>
                </a:cubicBezTo>
                <a:lnTo>
                  <a:pt x="59251" y="25507"/>
                </a:lnTo>
                <a:cubicBezTo>
                  <a:pt x="59003" y="25507"/>
                  <a:pt x="58756" y="25507"/>
                  <a:pt x="58509" y="25507"/>
                </a:cubicBezTo>
                <a:cubicBezTo>
                  <a:pt x="58414" y="25298"/>
                  <a:pt x="58813" y="25488"/>
                  <a:pt x="58718" y="25298"/>
                </a:cubicBezTo>
                <a:cubicBezTo>
                  <a:pt x="57919" y="25355"/>
                  <a:pt x="57387" y="25203"/>
                  <a:pt x="56664" y="25279"/>
                </a:cubicBezTo>
                <a:cubicBezTo>
                  <a:pt x="56664" y="25203"/>
                  <a:pt x="56664" y="25146"/>
                  <a:pt x="56664" y="25069"/>
                </a:cubicBezTo>
                <a:cubicBezTo>
                  <a:pt x="58528" y="25108"/>
                  <a:pt x="60240" y="25069"/>
                  <a:pt x="62047" y="25069"/>
                </a:cubicBezTo>
                <a:cubicBezTo>
                  <a:pt x="59460" y="24860"/>
                  <a:pt x="57938" y="25108"/>
                  <a:pt x="56188" y="24746"/>
                </a:cubicBezTo>
                <a:cubicBezTo>
                  <a:pt x="56036" y="24822"/>
                  <a:pt x="56055" y="24727"/>
                  <a:pt x="55922" y="24860"/>
                </a:cubicBezTo>
                <a:cubicBezTo>
                  <a:pt x="55922" y="24727"/>
                  <a:pt x="55675" y="24765"/>
                  <a:pt x="55599" y="24689"/>
                </a:cubicBezTo>
                <a:cubicBezTo>
                  <a:pt x="55466" y="24784"/>
                  <a:pt x="55332" y="24860"/>
                  <a:pt x="55123" y="24898"/>
                </a:cubicBezTo>
                <a:cubicBezTo>
                  <a:pt x="55028" y="24670"/>
                  <a:pt x="54781" y="24936"/>
                  <a:pt x="54534" y="24727"/>
                </a:cubicBezTo>
                <a:cubicBezTo>
                  <a:pt x="54724" y="24708"/>
                  <a:pt x="55066" y="24803"/>
                  <a:pt x="55142" y="24689"/>
                </a:cubicBezTo>
                <a:cubicBezTo>
                  <a:pt x="54914" y="24708"/>
                  <a:pt x="54724" y="24689"/>
                  <a:pt x="54667" y="24575"/>
                </a:cubicBezTo>
                <a:cubicBezTo>
                  <a:pt x="54172" y="24822"/>
                  <a:pt x="53506" y="24480"/>
                  <a:pt x="52936" y="24670"/>
                </a:cubicBezTo>
                <a:cubicBezTo>
                  <a:pt x="53012" y="24727"/>
                  <a:pt x="53564" y="24689"/>
                  <a:pt x="53411" y="24765"/>
                </a:cubicBezTo>
                <a:cubicBezTo>
                  <a:pt x="51547" y="24727"/>
                  <a:pt x="48922" y="24879"/>
                  <a:pt x="46906" y="24537"/>
                </a:cubicBezTo>
                <a:cubicBezTo>
                  <a:pt x="47477" y="24480"/>
                  <a:pt x="47990" y="24537"/>
                  <a:pt x="48485" y="24499"/>
                </a:cubicBezTo>
                <a:cubicBezTo>
                  <a:pt x="47515" y="24366"/>
                  <a:pt x="45822" y="24214"/>
                  <a:pt x="44966" y="24366"/>
                </a:cubicBezTo>
                <a:cubicBezTo>
                  <a:pt x="44681" y="24214"/>
                  <a:pt x="44091" y="24271"/>
                  <a:pt x="43521" y="24252"/>
                </a:cubicBezTo>
                <a:cubicBezTo>
                  <a:pt x="43235" y="24233"/>
                  <a:pt x="42246" y="24252"/>
                  <a:pt x="42379" y="24023"/>
                </a:cubicBezTo>
                <a:cubicBezTo>
                  <a:pt x="43425" y="24118"/>
                  <a:pt x="45613" y="24214"/>
                  <a:pt x="46963" y="24233"/>
                </a:cubicBezTo>
                <a:cubicBezTo>
                  <a:pt x="46716" y="24233"/>
                  <a:pt x="46507" y="24214"/>
                  <a:pt x="46374" y="24118"/>
                </a:cubicBezTo>
                <a:cubicBezTo>
                  <a:pt x="47572" y="24080"/>
                  <a:pt x="49094" y="24366"/>
                  <a:pt x="50216" y="24118"/>
                </a:cubicBezTo>
                <a:cubicBezTo>
                  <a:pt x="48637" y="24195"/>
                  <a:pt x="46887" y="23852"/>
                  <a:pt x="45499" y="24118"/>
                </a:cubicBezTo>
                <a:cubicBezTo>
                  <a:pt x="45194" y="23814"/>
                  <a:pt x="44567" y="24004"/>
                  <a:pt x="44186" y="23985"/>
                </a:cubicBezTo>
                <a:cubicBezTo>
                  <a:pt x="43102" y="23985"/>
                  <a:pt x="42056" y="23776"/>
                  <a:pt x="40991" y="23757"/>
                </a:cubicBezTo>
                <a:cubicBezTo>
                  <a:pt x="39773" y="23719"/>
                  <a:pt x="38556" y="23662"/>
                  <a:pt x="37149" y="23510"/>
                </a:cubicBezTo>
                <a:cubicBezTo>
                  <a:pt x="37719" y="23358"/>
                  <a:pt x="38385" y="23662"/>
                  <a:pt x="39013" y="23415"/>
                </a:cubicBezTo>
                <a:cubicBezTo>
                  <a:pt x="39830" y="23567"/>
                  <a:pt x="39850" y="23643"/>
                  <a:pt x="40724" y="23491"/>
                </a:cubicBezTo>
                <a:cubicBezTo>
                  <a:pt x="40458" y="23377"/>
                  <a:pt x="39888" y="23491"/>
                  <a:pt x="39602" y="23377"/>
                </a:cubicBezTo>
                <a:cubicBezTo>
                  <a:pt x="39507" y="23358"/>
                  <a:pt x="39355" y="23396"/>
                  <a:pt x="39336" y="23320"/>
                </a:cubicBezTo>
                <a:cubicBezTo>
                  <a:pt x="39469" y="23320"/>
                  <a:pt x="39602" y="23320"/>
                  <a:pt x="39735" y="23320"/>
                </a:cubicBezTo>
                <a:cubicBezTo>
                  <a:pt x="41029" y="23453"/>
                  <a:pt x="43806" y="23205"/>
                  <a:pt x="45042" y="23548"/>
                </a:cubicBezTo>
                <a:cubicBezTo>
                  <a:pt x="45061" y="23434"/>
                  <a:pt x="44985" y="23434"/>
                  <a:pt x="44985" y="23339"/>
                </a:cubicBezTo>
                <a:cubicBezTo>
                  <a:pt x="44947" y="23339"/>
                  <a:pt x="44738" y="23453"/>
                  <a:pt x="44719" y="23339"/>
                </a:cubicBezTo>
                <a:cubicBezTo>
                  <a:pt x="45232" y="23015"/>
                  <a:pt x="46050" y="23548"/>
                  <a:pt x="46640" y="23301"/>
                </a:cubicBezTo>
                <a:cubicBezTo>
                  <a:pt x="45860" y="23091"/>
                  <a:pt x="44928" y="23167"/>
                  <a:pt x="44186" y="23072"/>
                </a:cubicBezTo>
                <a:cubicBezTo>
                  <a:pt x="44453" y="23015"/>
                  <a:pt x="44605" y="23015"/>
                  <a:pt x="44319" y="22920"/>
                </a:cubicBezTo>
                <a:cubicBezTo>
                  <a:pt x="45442" y="22844"/>
                  <a:pt x="45841" y="23129"/>
                  <a:pt x="46393" y="22825"/>
                </a:cubicBezTo>
                <a:cubicBezTo>
                  <a:pt x="46279" y="22958"/>
                  <a:pt x="45765" y="22901"/>
                  <a:pt x="45518" y="22825"/>
                </a:cubicBezTo>
                <a:cubicBezTo>
                  <a:pt x="45632" y="22673"/>
                  <a:pt x="45803" y="22920"/>
                  <a:pt x="45860" y="22768"/>
                </a:cubicBezTo>
                <a:cubicBezTo>
                  <a:pt x="45727" y="22787"/>
                  <a:pt x="45708" y="22711"/>
                  <a:pt x="45594" y="22730"/>
                </a:cubicBezTo>
                <a:cubicBezTo>
                  <a:pt x="45480" y="22711"/>
                  <a:pt x="45328" y="23015"/>
                  <a:pt x="45328" y="22768"/>
                </a:cubicBezTo>
                <a:cubicBezTo>
                  <a:pt x="45556" y="22768"/>
                  <a:pt x="45328" y="22673"/>
                  <a:pt x="45518" y="22616"/>
                </a:cubicBezTo>
                <a:cubicBezTo>
                  <a:pt x="45404" y="22597"/>
                  <a:pt x="45118" y="22692"/>
                  <a:pt x="45194" y="22502"/>
                </a:cubicBezTo>
                <a:cubicBezTo>
                  <a:pt x="45480" y="22578"/>
                  <a:pt x="45613" y="22483"/>
                  <a:pt x="45784" y="22578"/>
                </a:cubicBezTo>
                <a:cubicBezTo>
                  <a:pt x="45689" y="22540"/>
                  <a:pt x="45499" y="22673"/>
                  <a:pt x="45651" y="22673"/>
                </a:cubicBezTo>
                <a:cubicBezTo>
                  <a:pt x="45803" y="22578"/>
                  <a:pt x="45727" y="22692"/>
                  <a:pt x="45860" y="22730"/>
                </a:cubicBezTo>
                <a:cubicBezTo>
                  <a:pt x="46050" y="22635"/>
                  <a:pt x="45841" y="22521"/>
                  <a:pt x="46050" y="22521"/>
                </a:cubicBezTo>
                <a:cubicBezTo>
                  <a:pt x="46069" y="22578"/>
                  <a:pt x="46050" y="22673"/>
                  <a:pt x="46126" y="22673"/>
                </a:cubicBezTo>
                <a:cubicBezTo>
                  <a:pt x="46317" y="22635"/>
                  <a:pt x="46450" y="22673"/>
                  <a:pt x="46526" y="22635"/>
                </a:cubicBezTo>
                <a:cubicBezTo>
                  <a:pt x="46488" y="22540"/>
                  <a:pt x="46202" y="22635"/>
                  <a:pt x="46183" y="22521"/>
                </a:cubicBezTo>
                <a:cubicBezTo>
                  <a:pt x="46887" y="22388"/>
                  <a:pt x="45289" y="22350"/>
                  <a:pt x="45118" y="22464"/>
                </a:cubicBezTo>
                <a:cubicBezTo>
                  <a:pt x="44852" y="22292"/>
                  <a:pt x="44395" y="22254"/>
                  <a:pt x="44129" y="22407"/>
                </a:cubicBezTo>
                <a:cubicBezTo>
                  <a:pt x="43787" y="22197"/>
                  <a:pt x="43121" y="22292"/>
                  <a:pt x="42798" y="22178"/>
                </a:cubicBezTo>
                <a:cubicBezTo>
                  <a:pt x="43064" y="22140"/>
                  <a:pt x="43102" y="22121"/>
                  <a:pt x="43273" y="22083"/>
                </a:cubicBezTo>
                <a:cubicBezTo>
                  <a:pt x="42760" y="21988"/>
                  <a:pt x="42798" y="22216"/>
                  <a:pt x="42417" y="21912"/>
                </a:cubicBezTo>
                <a:cubicBezTo>
                  <a:pt x="43235" y="21874"/>
                  <a:pt x="44281" y="22197"/>
                  <a:pt x="45061" y="21950"/>
                </a:cubicBezTo>
                <a:cubicBezTo>
                  <a:pt x="45575" y="22140"/>
                  <a:pt x="46107" y="22045"/>
                  <a:pt x="46716" y="22121"/>
                </a:cubicBezTo>
                <a:cubicBezTo>
                  <a:pt x="46887" y="21817"/>
                  <a:pt x="46697" y="22102"/>
                  <a:pt x="46925" y="22121"/>
                </a:cubicBezTo>
                <a:cubicBezTo>
                  <a:pt x="47077" y="22102"/>
                  <a:pt x="46849" y="22045"/>
                  <a:pt x="47001" y="21969"/>
                </a:cubicBezTo>
                <a:cubicBezTo>
                  <a:pt x="47306" y="21969"/>
                  <a:pt x="47610" y="21969"/>
                  <a:pt x="47914" y="21969"/>
                </a:cubicBezTo>
                <a:cubicBezTo>
                  <a:pt x="47914" y="21912"/>
                  <a:pt x="47914" y="21836"/>
                  <a:pt x="47933" y="21779"/>
                </a:cubicBezTo>
                <a:cubicBezTo>
                  <a:pt x="48314" y="21855"/>
                  <a:pt x="48504" y="21665"/>
                  <a:pt x="48789" y="21722"/>
                </a:cubicBezTo>
                <a:cubicBezTo>
                  <a:pt x="48846" y="21969"/>
                  <a:pt x="48675" y="21779"/>
                  <a:pt x="48656" y="21874"/>
                </a:cubicBezTo>
                <a:cubicBezTo>
                  <a:pt x="48713" y="21874"/>
                  <a:pt x="48732" y="21931"/>
                  <a:pt x="48789" y="21931"/>
                </a:cubicBezTo>
                <a:cubicBezTo>
                  <a:pt x="48884" y="21931"/>
                  <a:pt x="48846" y="21817"/>
                  <a:pt x="48846" y="21722"/>
                </a:cubicBezTo>
                <a:cubicBezTo>
                  <a:pt x="49284" y="21646"/>
                  <a:pt x="49341" y="21836"/>
                  <a:pt x="49645" y="21684"/>
                </a:cubicBezTo>
                <a:cubicBezTo>
                  <a:pt x="49683" y="21779"/>
                  <a:pt x="49455" y="21893"/>
                  <a:pt x="49645" y="21950"/>
                </a:cubicBezTo>
                <a:cubicBezTo>
                  <a:pt x="49721" y="21760"/>
                  <a:pt x="49740" y="21703"/>
                  <a:pt x="49912" y="21684"/>
                </a:cubicBezTo>
                <a:cubicBezTo>
                  <a:pt x="49912" y="21608"/>
                  <a:pt x="49740" y="21665"/>
                  <a:pt x="49721" y="21589"/>
                </a:cubicBezTo>
                <a:cubicBezTo>
                  <a:pt x="49969" y="21589"/>
                  <a:pt x="49931" y="21665"/>
                  <a:pt x="50064" y="21532"/>
                </a:cubicBezTo>
                <a:cubicBezTo>
                  <a:pt x="50083" y="21608"/>
                  <a:pt x="49969" y="21798"/>
                  <a:pt x="50121" y="21798"/>
                </a:cubicBezTo>
                <a:cubicBezTo>
                  <a:pt x="50121" y="21722"/>
                  <a:pt x="50121" y="21665"/>
                  <a:pt x="50121" y="21589"/>
                </a:cubicBezTo>
                <a:cubicBezTo>
                  <a:pt x="50311" y="21646"/>
                  <a:pt x="50349" y="21665"/>
                  <a:pt x="50463" y="21551"/>
                </a:cubicBezTo>
                <a:cubicBezTo>
                  <a:pt x="50463" y="21760"/>
                  <a:pt x="50920" y="21798"/>
                  <a:pt x="50920" y="21608"/>
                </a:cubicBezTo>
                <a:cubicBezTo>
                  <a:pt x="50920" y="21665"/>
                  <a:pt x="50901" y="21741"/>
                  <a:pt x="50977" y="21760"/>
                </a:cubicBezTo>
                <a:cubicBezTo>
                  <a:pt x="51072" y="21722"/>
                  <a:pt x="50996" y="21551"/>
                  <a:pt x="51110" y="21551"/>
                </a:cubicBezTo>
                <a:cubicBezTo>
                  <a:pt x="51262" y="21741"/>
                  <a:pt x="51795" y="21475"/>
                  <a:pt x="52251" y="21665"/>
                </a:cubicBezTo>
                <a:cubicBezTo>
                  <a:pt x="52080" y="21532"/>
                  <a:pt x="52765" y="21456"/>
                  <a:pt x="52708" y="21665"/>
                </a:cubicBezTo>
                <a:cubicBezTo>
                  <a:pt x="52784" y="21494"/>
                  <a:pt x="53183" y="21303"/>
                  <a:pt x="53183" y="21513"/>
                </a:cubicBezTo>
                <a:cubicBezTo>
                  <a:pt x="53297" y="21246"/>
                  <a:pt x="53449" y="21684"/>
                  <a:pt x="53640" y="21322"/>
                </a:cubicBezTo>
                <a:cubicBezTo>
                  <a:pt x="53659" y="21379"/>
                  <a:pt x="53640" y="21456"/>
                  <a:pt x="53716" y="21475"/>
                </a:cubicBezTo>
                <a:cubicBezTo>
                  <a:pt x="54058" y="21551"/>
                  <a:pt x="54838" y="21456"/>
                  <a:pt x="55161" y="21437"/>
                </a:cubicBezTo>
                <a:cubicBezTo>
                  <a:pt x="55180" y="21570"/>
                  <a:pt x="55199" y="21684"/>
                  <a:pt x="55294" y="21760"/>
                </a:cubicBezTo>
                <a:cubicBezTo>
                  <a:pt x="55256" y="21551"/>
                  <a:pt x="55256" y="21589"/>
                  <a:pt x="55294" y="21398"/>
                </a:cubicBezTo>
                <a:cubicBezTo>
                  <a:pt x="55409" y="21398"/>
                  <a:pt x="55523" y="21398"/>
                  <a:pt x="55637" y="21398"/>
                </a:cubicBezTo>
                <a:cubicBezTo>
                  <a:pt x="55694" y="21589"/>
                  <a:pt x="55409" y="21494"/>
                  <a:pt x="55371" y="21608"/>
                </a:cubicBezTo>
                <a:cubicBezTo>
                  <a:pt x="55656" y="21475"/>
                  <a:pt x="55637" y="21741"/>
                  <a:pt x="55827" y="21608"/>
                </a:cubicBezTo>
                <a:cubicBezTo>
                  <a:pt x="55504" y="21570"/>
                  <a:pt x="55903" y="21570"/>
                  <a:pt x="55903" y="21494"/>
                </a:cubicBezTo>
                <a:cubicBezTo>
                  <a:pt x="55789" y="21494"/>
                  <a:pt x="55675" y="21513"/>
                  <a:pt x="55694" y="21398"/>
                </a:cubicBezTo>
                <a:cubicBezTo>
                  <a:pt x="55979" y="21532"/>
                  <a:pt x="55998" y="21246"/>
                  <a:pt x="56226" y="21398"/>
                </a:cubicBezTo>
                <a:cubicBezTo>
                  <a:pt x="56150" y="21437"/>
                  <a:pt x="56112" y="21513"/>
                  <a:pt x="56093" y="21608"/>
                </a:cubicBezTo>
                <a:cubicBezTo>
                  <a:pt x="56264" y="21551"/>
                  <a:pt x="56303" y="21646"/>
                  <a:pt x="56360" y="21551"/>
                </a:cubicBezTo>
                <a:cubicBezTo>
                  <a:pt x="56379" y="21475"/>
                  <a:pt x="56360" y="21398"/>
                  <a:pt x="56303" y="21360"/>
                </a:cubicBezTo>
                <a:cubicBezTo>
                  <a:pt x="56588" y="21437"/>
                  <a:pt x="57044" y="21341"/>
                  <a:pt x="57158" y="21303"/>
                </a:cubicBezTo>
                <a:cubicBezTo>
                  <a:pt x="56322" y="21246"/>
                  <a:pt x="55751" y="21284"/>
                  <a:pt x="55237" y="21189"/>
                </a:cubicBezTo>
                <a:cubicBezTo>
                  <a:pt x="55142" y="21208"/>
                  <a:pt x="55237" y="21379"/>
                  <a:pt x="55104" y="21379"/>
                </a:cubicBezTo>
                <a:cubicBezTo>
                  <a:pt x="55218" y="21151"/>
                  <a:pt x="54800" y="21322"/>
                  <a:pt x="54914" y="21075"/>
                </a:cubicBezTo>
                <a:cubicBezTo>
                  <a:pt x="55313" y="21113"/>
                  <a:pt x="55846" y="21037"/>
                  <a:pt x="56379" y="21037"/>
                </a:cubicBezTo>
                <a:cubicBezTo>
                  <a:pt x="56664" y="21037"/>
                  <a:pt x="57158" y="21170"/>
                  <a:pt x="57292" y="21094"/>
                </a:cubicBezTo>
                <a:cubicBezTo>
                  <a:pt x="57577" y="20980"/>
                  <a:pt x="57101" y="20904"/>
                  <a:pt x="57501" y="21094"/>
                </a:cubicBezTo>
                <a:cubicBezTo>
                  <a:pt x="57330" y="20980"/>
                  <a:pt x="57634" y="20999"/>
                  <a:pt x="57691" y="21056"/>
                </a:cubicBezTo>
                <a:cubicBezTo>
                  <a:pt x="57653" y="21056"/>
                  <a:pt x="57577" y="21056"/>
                  <a:pt x="57577" y="21094"/>
                </a:cubicBezTo>
                <a:cubicBezTo>
                  <a:pt x="57691" y="21113"/>
                  <a:pt x="57767" y="21094"/>
                  <a:pt x="57843" y="21056"/>
                </a:cubicBezTo>
                <a:cubicBezTo>
                  <a:pt x="57957" y="21094"/>
                  <a:pt x="57824" y="21303"/>
                  <a:pt x="57957" y="21303"/>
                </a:cubicBezTo>
                <a:cubicBezTo>
                  <a:pt x="58262" y="20866"/>
                  <a:pt x="59023" y="21379"/>
                  <a:pt x="59422" y="21018"/>
                </a:cubicBezTo>
                <a:cubicBezTo>
                  <a:pt x="59517" y="21151"/>
                  <a:pt x="59384" y="21189"/>
                  <a:pt x="59498" y="21227"/>
                </a:cubicBezTo>
                <a:cubicBezTo>
                  <a:pt x="59707" y="21246"/>
                  <a:pt x="59916" y="21341"/>
                  <a:pt x="60031" y="21189"/>
                </a:cubicBezTo>
                <a:cubicBezTo>
                  <a:pt x="59955" y="21151"/>
                  <a:pt x="59878" y="21132"/>
                  <a:pt x="59821" y="21075"/>
                </a:cubicBezTo>
                <a:cubicBezTo>
                  <a:pt x="60088" y="21113"/>
                  <a:pt x="60088" y="21170"/>
                  <a:pt x="60297" y="21189"/>
                </a:cubicBezTo>
                <a:cubicBezTo>
                  <a:pt x="60297" y="21094"/>
                  <a:pt x="60050" y="20961"/>
                  <a:pt x="60221" y="20923"/>
                </a:cubicBezTo>
                <a:cubicBezTo>
                  <a:pt x="60297" y="21075"/>
                  <a:pt x="60411" y="20866"/>
                  <a:pt x="60487" y="20866"/>
                </a:cubicBezTo>
                <a:cubicBezTo>
                  <a:pt x="60506" y="20942"/>
                  <a:pt x="60487" y="21018"/>
                  <a:pt x="60563" y="21037"/>
                </a:cubicBezTo>
                <a:cubicBezTo>
                  <a:pt x="60753" y="20923"/>
                  <a:pt x="60696" y="20828"/>
                  <a:pt x="60829" y="21037"/>
                </a:cubicBezTo>
                <a:cubicBezTo>
                  <a:pt x="60982" y="21056"/>
                  <a:pt x="60791" y="20790"/>
                  <a:pt x="61020" y="20885"/>
                </a:cubicBezTo>
                <a:cubicBezTo>
                  <a:pt x="61096" y="20980"/>
                  <a:pt x="61039" y="21170"/>
                  <a:pt x="61362" y="21189"/>
                </a:cubicBezTo>
                <a:cubicBezTo>
                  <a:pt x="61381" y="21056"/>
                  <a:pt x="61058" y="20942"/>
                  <a:pt x="61229" y="20885"/>
                </a:cubicBezTo>
                <a:cubicBezTo>
                  <a:pt x="61229" y="20923"/>
                  <a:pt x="61229" y="20942"/>
                  <a:pt x="61286" y="20942"/>
                </a:cubicBezTo>
                <a:cubicBezTo>
                  <a:pt x="61305" y="20904"/>
                  <a:pt x="61305" y="20885"/>
                  <a:pt x="61362" y="20885"/>
                </a:cubicBezTo>
                <a:cubicBezTo>
                  <a:pt x="61210" y="21398"/>
                  <a:pt x="62199" y="21265"/>
                  <a:pt x="62161" y="21056"/>
                </a:cubicBezTo>
                <a:cubicBezTo>
                  <a:pt x="62351" y="21037"/>
                  <a:pt x="62389" y="21151"/>
                  <a:pt x="62484" y="21208"/>
                </a:cubicBezTo>
                <a:cubicBezTo>
                  <a:pt x="62465" y="21075"/>
                  <a:pt x="62351" y="21037"/>
                  <a:pt x="62617" y="21056"/>
                </a:cubicBezTo>
                <a:cubicBezTo>
                  <a:pt x="62808" y="21037"/>
                  <a:pt x="62446" y="21246"/>
                  <a:pt x="62675" y="21265"/>
                </a:cubicBezTo>
                <a:cubicBezTo>
                  <a:pt x="62884" y="21132"/>
                  <a:pt x="63074" y="21265"/>
                  <a:pt x="63150" y="21208"/>
                </a:cubicBezTo>
                <a:cubicBezTo>
                  <a:pt x="63226" y="21113"/>
                  <a:pt x="63150" y="20999"/>
                  <a:pt x="63283" y="20847"/>
                </a:cubicBezTo>
                <a:cubicBezTo>
                  <a:pt x="63568" y="20809"/>
                  <a:pt x="63702" y="20885"/>
                  <a:pt x="64082" y="20866"/>
                </a:cubicBezTo>
                <a:cubicBezTo>
                  <a:pt x="64006" y="21018"/>
                  <a:pt x="64044" y="21018"/>
                  <a:pt x="64215" y="21075"/>
                </a:cubicBezTo>
                <a:cubicBezTo>
                  <a:pt x="64386" y="20980"/>
                  <a:pt x="63968" y="20828"/>
                  <a:pt x="64348" y="20809"/>
                </a:cubicBezTo>
                <a:cubicBezTo>
                  <a:pt x="64539" y="20790"/>
                  <a:pt x="64310" y="21056"/>
                  <a:pt x="64481" y="21018"/>
                </a:cubicBezTo>
                <a:cubicBezTo>
                  <a:pt x="64786" y="20733"/>
                  <a:pt x="65433" y="21037"/>
                  <a:pt x="65756" y="20733"/>
                </a:cubicBezTo>
                <a:cubicBezTo>
                  <a:pt x="65394" y="20752"/>
                  <a:pt x="64501" y="20771"/>
                  <a:pt x="64424" y="20771"/>
                </a:cubicBezTo>
                <a:cubicBezTo>
                  <a:pt x="63778" y="20657"/>
                  <a:pt x="62732" y="20828"/>
                  <a:pt x="61628" y="20847"/>
                </a:cubicBezTo>
                <a:cubicBezTo>
                  <a:pt x="60202" y="20866"/>
                  <a:pt x="58737" y="20790"/>
                  <a:pt x="57843" y="20790"/>
                </a:cubicBezTo>
                <a:cubicBezTo>
                  <a:pt x="57406" y="20809"/>
                  <a:pt x="56284" y="20942"/>
                  <a:pt x="56645" y="20733"/>
                </a:cubicBezTo>
                <a:cubicBezTo>
                  <a:pt x="56474" y="20676"/>
                  <a:pt x="56417" y="20942"/>
                  <a:pt x="56322" y="20771"/>
                </a:cubicBezTo>
                <a:cubicBezTo>
                  <a:pt x="56150" y="20619"/>
                  <a:pt x="55009" y="21018"/>
                  <a:pt x="54648" y="20752"/>
                </a:cubicBezTo>
                <a:cubicBezTo>
                  <a:pt x="54990" y="20752"/>
                  <a:pt x="55275" y="20771"/>
                  <a:pt x="55390" y="20714"/>
                </a:cubicBezTo>
                <a:cubicBezTo>
                  <a:pt x="51528" y="20524"/>
                  <a:pt x="47382" y="20752"/>
                  <a:pt x="43178" y="20524"/>
                </a:cubicBezTo>
                <a:cubicBezTo>
                  <a:pt x="43026" y="20295"/>
                  <a:pt x="41809" y="20524"/>
                  <a:pt x="41447" y="20295"/>
                </a:cubicBezTo>
                <a:cubicBezTo>
                  <a:pt x="41714" y="20219"/>
                  <a:pt x="42075" y="20181"/>
                  <a:pt x="42246" y="20352"/>
                </a:cubicBezTo>
                <a:cubicBezTo>
                  <a:pt x="42246" y="20276"/>
                  <a:pt x="42246" y="20181"/>
                  <a:pt x="42246" y="20105"/>
                </a:cubicBezTo>
                <a:cubicBezTo>
                  <a:pt x="42341" y="20124"/>
                  <a:pt x="42589" y="20048"/>
                  <a:pt x="42569" y="20162"/>
                </a:cubicBezTo>
                <a:cubicBezTo>
                  <a:pt x="42493" y="20162"/>
                  <a:pt x="42417" y="20162"/>
                  <a:pt x="42436" y="20257"/>
                </a:cubicBezTo>
                <a:cubicBezTo>
                  <a:pt x="42722" y="20295"/>
                  <a:pt x="42855" y="20181"/>
                  <a:pt x="42646" y="20105"/>
                </a:cubicBezTo>
                <a:cubicBezTo>
                  <a:pt x="42969" y="20010"/>
                  <a:pt x="42817" y="20276"/>
                  <a:pt x="43045" y="20257"/>
                </a:cubicBezTo>
                <a:cubicBezTo>
                  <a:pt x="43045" y="20200"/>
                  <a:pt x="43026" y="20124"/>
                  <a:pt x="43102" y="20105"/>
                </a:cubicBezTo>
                <a:cubicBezTo>
                  <a:pt x="43121" y="20162"/>
                  <a:pt x="43102" y="20276"/>
                  <a:pt x="43178" y="20276"/>
                </a:cubicBezTo>
                <a:cubicBezTo>
                  <a:pt x="43635" y="20238"/>
                  <a:pt x="43692" y="20200"/>
                  <a:pt x="44167" y="20181"/>
                </a:cubicBezTo>
                <a:cubicBezTo>
                  <a:pt x="44186" y="20276"/>
                  <a:pt x="44091" y="20428"/>
                  <a:pt x="44300" y="20390"/>
                </a:cubicBezTo>
                <a:cubicBezTo>
                  <a:pt x="44129" y="20143"/>
                  <a:pt x="45404" y="20276"/>
                  <a:pt x="44966" y="20390"/>
                </a:cubicBezTo>
                <a:cubicBezTo>
                  <a:pt x="45708" y="20181"/>
                  <a:pt x="47039" y="20485"/>
                  <a:pt x="47420" y="20257"/>
                </a:cubicBezTo>
                <a:cubicBezTo>
                  <a:pt x="48542" y="20447"/>
                  <a:pt x="49531" y="20314"/>
                  <a:pt x="51015" y="20352"/>
                </a:cubicBezTo>
                <a:cubicBezTo>
                  <a:pt x="50939" y="20295"/>
                  <a:pt x="50901" y="20200"/>
                  <a:pt x="50806" y="20143"/>
                </a:cubicBezTo>
                <a:cubicBezTo>
                  <a:pt x="50672" y="20162"/>
                  <a:pt x="50748" y="20352"/>
                  <a:pt x="50539" y="20295"/>
                </a:cubicBezTo>
                <a:cubicBezTo>
                  <a:pt x="50387" y="20219"/>
                  <a:pt x="50672" y="20143"/>
                  <a:pt x="50406" y="20143"/>
                </a:cubicBezTo>
                <a:cubicBezTo>
                  <a:pt x="50273" y="20162"/>
                  <a:pt x="50501" y="20276"/>
                  <a:pt x="50273" y="20295"/>
                </a:cubicBezTo>
                <a:cubicBezTo>
                  <a:pt x="50273" y="20219"/>
                  <a:pt x="50292" y="20105"/>
                  <a:pt x="50216" y="20086"/>
                </a:cubicBezTo>
                <a:cubicBezTo>
                  <a:pt x="49988" y="20219"/>
                  <a:pt x="49988" y="20257"/>
                  <a:pt x="49816" y="20086"/>
                </a:cubicBezTo>
                <a:cubicBezTo>
                  <a:pt x="49797" y="20143"/>
                  <a:pt x="49816" y="20238"/>
                  <a:pt x="49740" y="20238"/>
                </a:cubicBezTo>
                <a:cubicBezTo>
                  <a:pt x="49740" y="20162"/>
                  <a:pt x="49550" y="20200"/>
                  <a:pt x="49550" y="20143"/>
                </a:cubicBezTo>
                <a:cubicBezTo>
                  <a:pt x="49569" y="20124"/>
                  <a:pt x="49645" y="19915"/>
                  <a:pt x="49550" y="19877"/>
                </a:cubicBezTo>
                <a:cubicBezTo>
                  <a:pt x="49512" y="19972"/>
                  <a:pt x="49512" y="20105"/>
                  <a:pt x="49341" y="20086"/>
                </a:cubicBezTo>
                <a:cubicBezTo>
                  <a:pt x="49322" y="19953"/>
                  <a:pt x="49132" y="19934"/>
                  <a:pt x="49018" y="19877"/>
                </a:cubicBezTo>
                <a:cubicBezTo>
                  <a:pt x="49037" y="19934"/>
                  <a:pt x="49113" y="19972"/>
                  <a:pt x="49075" y="20086"/>
                </a:cubicBezTo>
                <a:cubicBezTo>
                  <a:pt x="49132" y="20048"/>
                  <a:pt x="49322" y="19953"/>
                  <a:pt x="49284" y="20124"/>
                </a:cubicBezTo>
                <a:cubicBezTo>
                  <a:pt x="49265" y="20200"/>
                  <a:pt x="49113" y="20181"/>
                  <a:pt x="49018" y="20181"/>
                </a:cubicBezTo>
                <a:cubicBezTo>
                  <a:pt x="48922" y="20105"/>
                  <a:pt x="49075" y="19896"/>
                  <a:pt x="48808" y="20029"/>
                </a:cubicBezTo>
                <a:cubicBezTo>
                  <a:pt x="48789" y="19915"/>
                  <a:pt x="48903" y="19915"/>
                  <a:pt x="48941" y="19877"/>
                </a:cubicBezTo>
                <a:cubicBezTo>
                  <a:pt x="48656" y="19877"/>
                  <a:pt x="48580" y="20048"/>
                  <a:pt x="48542" y="19858"/>
                </a:cubicBezTo>
                <a:cubicBezTo>
                  <a:pt x="48428" y="19896"/>
                  <a:pt x="48504" y="20010"/>
                  <a:pt x="48352" y="19915"/>
                </a:cubicBezTo>
                <a:cubicBezTo>
                  <a:pt x="48219" y="20010"/>
                  <a:pt x="48428" y="20067"/>
                  <a:pt x="48276" y="20181"/>
                </a:cubicBezTo>
                <a:cubicBezTo>
                  <a:pt x="48181" y="20162"/>
                  <a:pt x="48028" y="20200"/>
                  <a:pt x="48009" y="20124"/>
                </a:cubicBezTo>
                <a:cubicBezTo>
                  <a:pt x="48143" y="20162"/>
                  <a:pt x="48314" y="19991"/>
                  <a:pt x="48143" y="19972"/>
                </a:cubicBezTo>
                <a:cubicBezTo>
                  <a:pt x="48047" y="20029"/>
                  <a:pt x="47287" y="19496"/>
                  <a:pt x="47020" y="19839"/>
                </a:cubicBezTo>
                <a:cubicBezTo>
                  <a:pt x="47039" y="19839"/>
                  <a:pt x="47192" y="19877"/>
                  <a:pt x="47154" y="19896"/>
                </a:cubicBezTo>
                <a:cubicBezTo>
                  <a:pt x="47039" y="19972"/>
                  <a:pt x="46830" y="19877"/>
                  <a:pt x="46811" y="19991"/>
                </a:cubicBezTo>
                <a:cubicBezTo>
                  <a:pt x="46944" y="20010"/>
                  <a:pt x="47039" y="20029"/>
                  <a:pt x="47077" y="20105"/>
                </a:cubicBezTo>
                <a:cubicBezTo>
                  <a:pt x="46621" y="20124"/>
                  <a:pt x="46754" y="19858"/>
                  <a:pt x="46963" y="19744"/>
                </a:cubicBezTo>
                <a:cubicBezTo>
                  <a:pt x="46564" y="19915"/>
                  <a:pt x="45955" y="19630"/>
                  <a:pt x="45822" y="19934"/>
                </a:cubicBezTo>
                <a:cubicBezTo>
                  <a:pt x="45822" y="19858"/>
                  <a:pt x="45841" y="19744"/>
                  <a:pt x="45765" y="19725"/>
                </a:cubicBezTo>
                <a:lnTo>
                  <a:pt x="45556" y="19725"/>
                </a:lnTo>
                <a:cubicBezTo>
                  <a:pt x="45613" y="19839"/>
                  <a:pt x="45461" y="20010"/>
                  <a:pt x="45423" y="19896"/>
                </a:cubicBezTo>
                <a:cubicBezTo>
                  <a:pt x="45404" y="19649"/>
                  <a:pt x="44814" y="19820"/>
                  <a:pt x="44567" y="19611"/>
                </a:cubicBezTo>
                <a:cubicBezTo>
                  <a:pt x="44510" y="19725"/>
                  <a:pt x="44357" y="19744"/>
                  <a:pt x="44300" y="19820"/>
                </a:cubicBezTo>
                <a:cubicBezTo>
                  <a:pt x="44091" y="19611"/>
                  <a:pt x="44015" y="19668"/>
                  <a:pt x="43559" y="19706"/>
                </a:cubicBezTo>
                <a:cubicBezTo>
                  <a:pt x="43559" y="19649"/>
                  <a:pt x="43578" y="19572"/>
                  <a:pt x="43502" y="19553"/>
                </a:cubicBezTo>
                <a:cubicBezTo>
                  <a:pt x="43406" y="19839"/>
                  <a:pt x="42265" y="19439"/>
                  <a:pt x="42113" y="19801"/>
                </a:cubicBezTo>
                <a:cubicBezTo>
                  <a:pt x="42132" y="19687"/>
                  <a:pt x="42094" y="19611"/>
                  <a:pt x="41980" y="19592"/>
                </a:cubicBezTo>
                <a:cubicBezTo>
                  <a:pt x="40972" y="19534"/>
                  <a:pt x="39374" y="19687"/>
                  <a:pt x="38594" y="19401"/>
                </a:cubicBezTo>
                <a:cubicBezTo>
                  <a:pt x="38765" y="19572"/>
                  <a:pt x="38385" y="19458"/>
                  <a:pt x="38328" y="19382"/>
                </a:cubicBezTo>
                <a:cubicBezTo>
                  <a:pt x="38176" y="19572"/>
                  <a:pt x="37928" y="19306"/>
                  <a:pt x="37662" y="19534"/>
                </a:cubicBezTo>
                <a:cubicBezTo>
                  <a:pt x="37643" y="19477"/>
                  <a:pt x="37662" y="19382"/>
                  <a:pt x="37586" y="19382"/>
                </a:cubicBezTo>
                <a:cubicBezTo>
                  <a:pt x="37586" y="19687"/>
                  <a:pt x="37529" y="19401"/>
                  <a:pt x="37396" y="19382"/>
                </a:cubicBezTo>
                <a:cubicBezTo>
                  <a:pt x="37320" y="19496"/>
                  <a:pt x="36901" y="19611"/>
                  <a:pt x="37187" y="19439"/>
                </a:cubicBezTo>
                <a:cubicBezTo>
                  <a:pt x="36996" y="19439"/>
                  <a:pt x="36787" y="19420"/>
                  <a:pt x="36597" y="19420"/>
                </a:cubicBezTo>
                <a:cubicBezTo>
                  <a:pt x="36597" y="19477"/>
                  <a:pt x="36654" y="19477"/>
                  <a:pt x="36654" y="19534"/>
                </a:cubicBezTo>
                <a:cubicBezTo>
                  <a:pt x="36293" y="19515"/>
                  <a:pt x="35855" y="19572"/>
                  <a:pt x="35665" y="19420"/>
                </a:cubicBezTo>
                <a:cubicBezTo>
                  <a:pt x="35874" y="19515"/>
                  <a:pt x="35494" y="19572"/>
                  <a:pt x="35475" y="19458"/>
                </a:cubicBezTo>
                <a:cubicBezTo>
                  <a:pt x="35551" y="19458"/>
                  <a:pt x="35627" y="19458"/>
                  <a:pt x="35608" y="19363"/>
                </a:cubicBezTo>
                <a:cubicBezTo>
                  <a:pt x="35418" y="19344"/>
                  <a:pt x="35265" y="19344"/>
                  <a:pt x="35399" y="19458"/>
                </a:cubicBezTo>
                <a:cubicBezTo>
                  <a:pt x="35323" y="19325"/>
                  <a:pt x="34752" y="19306"/>
                  <a:pt x="34809" y="19249"/>
                </a:cubicBezTo>
                <a:cubicBezTo>
                  <a:pt x="35969" y="19192"/>
                  <a:pt x="36255" y="19458"/>
                  <a:pt x="36673" y="19173"/>
                </a:cubicBezTo>
                <a:cubicBezTo>
                  <a:pt x="36483" y="19173"/>
                  <a:pt x="36312" y="19154"/>
                  <a:pt x="36140" y="19154"/>
                </a:cubicBezTo>
                <a:cubicBezTo>
                  <a:pt x="36730" y="18850"/>
                  <a:pt x="37795" y="19287"/>
                  <a:pt x="38252" y="18926"/>
                </a:cubicBezTo>
                <a:cubicBezTo>
                  <a:pt x="38157" y="18945"/>
                  <a:pt x="38081" y="18850"/>
                  <a:pt x="38195" y="18812"/>
                </a:cubicBezTo>
                <a:cubicBezTo>
                  <a:pt x="38994" y="18888"/>
                  <a:pt x="40059" y="18945"/>
                  <a:pt x="40858" y="18755"/>
                </a:cubicBezTo>
                <a:cubicBezTo>
                  <a:pt x="39602" y="18564"/>
                  <a:pt x="37491" y="18621"/>
                  <a:pt x="36597" y="18431"/>
                </a:cubicBezTo>
                <a:cubicBezTo>
                  <a:pt x="38499" y="18374"/>
                  <a:pt x="39792" y="18564"/>
                  <a:pt x="40915" y="18336"/>
                </a:cubicBezTo>
                <a:cubicBezTo>
                  <a:pt x="40839" y="18336"/>
                  <a:pt x="40782" y="18317"/>
                  <a:pt x="40724" y="18279"/>
                </a:cubicBezTo>
                <a:cubicBezTo>
                  <a:pt x="39964" y="18317"/>
                  <a:pt x="39241" y="18279"/>
                  <a:pt x="38461" y="18260"/>
                </a:cubicBezTo>
                <a:cubicBezTo>
                  <a:pt x="38138" y="18241"/>
                  <a:pt x="37529" y="18260"/>
                  <a:pt x="37396" y="18032"/>
                </a:cubicBezTo>
                <a:cubicBezTo>
                  <a:pt x="38328" y="18108"/>
                  <a:pt x="41105" y="18184"/>
                  <a:pt x="42189" y="18089"/>
                </a:cubicBezTo>
                <a:cubicBezTo>
                  <a:pt x="42398" y="18184"/>
                  <a:pt x="43102" y="18260"/>
                  <a:pt x="43254" y="18051"/>
                </a:cubicBezTo>
                <a:cubicBezTo>
                  <a:pt x="42950" y="18165"/>
                  <a:pt x="42760" y="17937"/>
                  <a:pt x="42512" y="18032"/>
                </a:cubicBezTo>
                <a:cubicBezTo>
                  <a:pt x="43083" y="17804"/>
                  <a:pt x="44167" y="18184"/>
                  <a:pt x="44776" y="17918"/>
                </a:cubicBezTo>
                <a:cubicBezTo>
                  <a:pt x="44167" y="17823"/>
                  <a:pt x="43635" y="17823"/>
                  <a:pt x="43311" y="17689"/>
                </a:cubicBezTo>
                <a:cubicBezTo>
                  <a:pt x="43521" y="17708"/>
                  <a:pt x="43425" y="17556"/>
                  <a:pt x="43387" y="17537"/>
                </a:cubicBezTo>
                <a:cubicBezTo>
                  <a:pt x="43235" y="17499"/>
                  <a:pt x="43102" y="17861"/>
                  <a:pt x="43178" y="17689"/>
                </a:cubicBezTo>
                <a:lnTo>
                  <a:pt x="43178" y="17537"/>
                </a:lnTo>
                <a:cubicBezTo>
                  <a:pt x="42874" y="17575"/>
                  <a:pt x="42988" y="17480"/>
                  <a:pt x="42912" y="17423"/>
                </a:cubicBezTo>
                <a:cubicBezTo>
                  <a:pt x="42741" y="17594"/>
                  <a:pt x="42322" y="17632"/>
                  <a:pt x="42189" y="17461"/>
                </a:cubicBezTo>
                <a:cubicBezTo>
                  <a:pt x="42075" y="17727"/>
                  <a:pt x="41980" y="17651"/>
                  <a:pt x="41656" y="17556"/>
                </a:cubicBezTo>
                <a:cubicBezTo>
                  <a:pt x="41733" y="17556"/>
                  <a:pt x="41809" y="17480"/>
                  <a:pt x="41714" y="17461"/>
                </a:cubicBezTo>
                <a:cubicBezTo>
                  <a:pt x="41257" y="17575"/>
                  <a:pt x="40839" y="17347"/>
                  <a:pt x="40325" y="17442"/>
                </a:cubicBezTo>
                <a:cubicBezTo>
                  <a:pt x="40401" y="17461"/>
                  <a:pt x="40477" y="17461"/>
                  <a:pt x="40458" y="17556"/>
                </a:cubicBezTo>
                <a:cubicBezTo>
                  <a:pt x="40135" y="17632"/>
                  <a:pt x="40230" y="17366"/>
                  <a:pt x="40059" y="17347"/>
                </a:cubicBezTo>
                <a:cubicBezTo>
                  <a:pt x="40021" y="17328"/>
                  <a:pt x="40002" y="17518"/>
                  <a:pt x="40059" y="17499"/>
                </a:cubicBezTo>
                <a:cubicBezTo>
                  <a:pt x="39811" y="17575"/>
                  <a:pt x="38917" y="17328"/>
                  <a:pt x="38214" y="17309"/>
                </a:cubicBezTo>
                <a:cubicBezTo>
                  <a:pt x="38309" y="17176"/>
                  <a:pt x="38480" y="17404"/>
                  <a:pt x="38537" y="17271"/>
                </a:cubicBezTo>
                <a:cubicBezTo>
                  <a:pt x="37795" y="17005"/>
                  <a:pt x="37282" y="17176"/>
                  <a:pt x="36350" y="17043"/>
                </a:cubicBezTo>
                <a:cubicBezTo>
                  <a:pt x="36331" y="16929"/>
                  <a:pt x="36331" y="16814"/>
                  <a:pt x="36140" y="16834"/>
                </a:cubicBezTo>
                <a:cubicBezTo>
                  <a:pt x="36159" y="16910"/>
                  <a:pt x="36255" y="16910"/>
                  <a:pt x="36274" y="16986"/>
                </a:cubicBezTo>
                <a:cubicBezTo>
                  <a:pt x="35665" y="16986"/>
                  <a:pt x="34885" y="16776"/>
                  <a:pt x="34086" y="16757"/>
                </a:cubicBezTo>
                <a:cubicBezTo>
                  <a:pt x="34467" y="16548"/>
                  <a:pt x="34961" y="16662"/>
                  <a:pt x="35551" y="16814"/>
                </a:cubicBezTo>
                <a:cubicBezTo>
                  <a:pt x="35798" y="16662"/>
                  <a:pt x="36901" y="16776"/>
                  <a:pt x="36749" y="16929"/>
                </a:cubicBezTo>
                <a:cubicBezTo>
                  <a:pt x="37206" y="16738"/>
                  <a:pt x="37795" y="16929"/>
                  <a:pt x="38214" y="16910"/>
                </a:cubicBezTo>
                <a:cubicBezTo>
                  <a:pt x="38328" y="17043"/>
                  <a:pt x="37909" y="17005"/>
                  <a:pt x="38138" y="17062"/>
                </a:cubicBezTo>
                <a:cubicBezTo>
                  <a:pt x="38366" y="16872"/>
                  <a:pt x="38651" y="16910"/>
                  <a:pt x="39070" y="16814"/>
                </a:cubicBezTo>
                <a:cubicBezTo>
                  <a:pt x="37852" y="16700"/>
                  <a:pt x="37244" y="16662"/>
                  <a:pt x="35950" y="16624"/>
                </a:cubicBezTo>
                <a:cubicBezTo>
                  <a:pt x="35836" y="16491"/>
                  <a:pt x="35836" y="16548"/>
                  <a:pt x="35684" y="16624"/>
                </a:cubicBezTo>
                <a:cubicBezTo>
                  <a:pt x="35551" y="16377"/>
                  <a:pt x="35189" y="16472"/>
                  <a:pt x="34885" y="16453"/>
                </a:cubicBezTo>
                <a:cubicBezTo>
                  <a:pt x="31328" y="16168"/>
                  <a:pt x="28000" y="15559"/>
                  <a:pt x="24481" y="15293"/>
                </a:cubicBezTo>
                <a:cubicBezTo>
                  <a:pt x="24386" y="15293"/>
                  <a:pt x="24405" y="15198"/>
                  <a:pt x="24348" y="15198"/>
                </a:cubicBezTo>
                <a:cubicBezTo>
                  <a:pt x="21780" y="15008"/>
                  <a:pt x="19364" y="14684"/>
                  <a:pt x="16720" y="14285"/>
                </a:cubicBezTo>
                <a:cubicBezTo>
                  <a:pt x="17139" y="14171"/>
                  <a:pt x="17196" y="14361"/>
                  <a:pt x="17443" y="14190"/>
                </a:cubicBezTo>
                <a:cubicBezTo>
                  <a:pt x="17082" y="14190"/>
                  <a:pt x="16435" y="14133"/>
                  <a:pt x="15864" y="13961"/>
                </a:cubicBezTo>
                <a:cubicBezTo>
                  <a:pt x="16587" y="14037"/>
                  <a:pt x="17766" y="14056"/>
                  <a:pt x="18318" y="14247"/>
                </a:cubicBezTo>
                <a:cubicBezTo>
                  <a:pt x="18299" y="14190"/>
                  <a:pt x="18185" y="14133"/>
                  <a:pt x="18318" y="14095"/>
                </a:cubicBezTo>
                <a:cubicBezTo>
                  <a:pt x="18299" y="14209"/>
                  <a:pt x="18546" y="14114"/>
                  <a:pt x="18641" y="14152"/>
                </a:cubicBezTo>
                <a:cubicBezTo>
                  <a:pt x="18641" y="14209"/>
                  <a:pt x="18622" y="14285"/>
                  <a:pt x="18698" y="14304"/>
                </a:cubicBezTo>
                <a:cubicBezTo>
                  <a:pt x="18622" y="14152"/>
                  <a:pt x="19250" y="14190"/>
                  <a:pt x="19041" y="14247"/>
                </a:cubicBezTo>
                <a:cubicBezTo>
                  <a:pt x="18946" y="14266"/>
                  <a:pt x="18793" y="14228"/>
                  <a:pt x="18774" y="14304"/>
                </a:cubicBezTo>
                <a:cubicBezTo>
                  <a:pt x="20924" y="14551"/>
                  <a:pt x="22978" y="14760"/>
                  <a:pt x="25070" y="14931"/>
                </a:cubicBezTo>
                <a:cubicBezTo>
                  <a:pt x="23948" y="14722"/>
                  <a:pt x="25413" y="14779"/>
                  <a:pt x="25679" y="15046"/>
                </a:cubicBezTo>
                <a:cubicBezTo>
                  <a:pt x="26174" y="15046"/>
                  <a:pt x="26744" y="15255"/>
                  <a:pt x="27201" y="15122"/>
                </a:cubicBezTo>
                <a:cubicBezTo>
                  <a:pt x="27391" y="15350"/>
                  <a:pt x="27372" y="15122"/>
                  <a:pt x="27600" y="15065"/>
                </a:cubicBezTo>
                <a:cubicBezTo>
                  <a:pt x="27524" y="15350"/>
                  <a:pt x="27847" y="15179"/>
                  <a:pt x="27923" y="15122"/>
                </a:cubicBezTo>
                <a:cubicBezTo>
                  <a:pt x="28152" y="15312"/>
                  <a:pt x="28646" y="15160"/>
                  <a:pt x="29122" y="15350"/>
                </a:cubicBezTo>
                <a:cubicBezTo>
                  <a:pt x="29122" y="15350"/>
                  <a:pt x="29084" y="15293"/>
                  <a:pt x="29255" y="15293"/>
                </a:cubicBezTo>
                <a:cubicBezTo>
                  <a:pt x="29369" y="15293"/>
                  <a:pt x="29597" y="15464"/>
                  <a:pt x="29654" y="15445"/>
                </a:cubicBezTo>
                <a:cubicBezTo>
                  <a:pt x="29768" y="15445"/>
                  <a:pt x="29978" y="15312"/>
                  <a:pt x="30111" y="15502"/>
                </a:cubicBezTo>
                <a:cubicBezTo>
                  <a:pt x="30092" y="15445"/>
                  <a:pt x="30035" y="15426"/>
                  <a:pt x="30111" y="15350"/>
                </a:cubicBezTo>
                <a:cubicBezTo>
                  <a:pt x="30872" y="15369"/>
                  <a:pt x="32127" y="15806"/>
                  <a:pt x="32565" y="15388"/>
                </a:cubicBezTo>
                <a:cubicBezTo>
                  <a:pt x="32507" y="15388"/>
                  <a:pt x="32488" y="15350"/>
                  <a:pt x="32431" y="15331"/>
                </a:cubicBezTo>
                <a:cubicBezTo>
                  <a:pt x="32336" y="15597"/>
                  <a:pt x="32336" y="15274"/>
                  <a:pt x="32298" y="15274"/>
                </a:cubicBezTo>
                <a:cubicBezTo>
                  <a:pt x="31937" y="15464"/>
                  <a:pt x="31480" y="15331"/>
                  <a:pt x="31043" y="15274"/>
                </a:cubicBezTo>
                <a:cubicBezTo>
                  <a:pt x="31119" y="15236"/>
                  <a:pt x="31195" y="15217"/>
                  <a:pt x="31252" y="15160"/>
                </a:cubicBezTo>
                <a:cubicBezTo>
                  <a:pt x="31157" y="15160"/>
                  <a:pt x="31100" y="15141"/>
                  <a:pt x="31043" y="15122"/>
                </a:cubicBezTo>
                <a:cubicBezTo>
                  <a:pt x="30910" y="15141"/>
                  <a:pt x="30910" y="15198"/>
                  <a:pt x="30967" y="15274"/>
                </a:cubicBezTo>
                <a:cubicBezTo>
                  <a:pt x="30758" y="15027"/>
                  <a:pt x="29635" y="14969"/>
                  <a:pt x="29654" y="15141"/>
                </a:cubicBezTo>
                <a:cubicBezTo>
                  <a:pt x="29141" y="14969"/>
                  <a:pt x="28380" y="14893"/>
                  <a:pt x="27657" y="14855"/>
                </a:cubicBezTo>
                <a:cubicBezTo>
                  <a:pt x="27733" y="14874"/>
                  <a:pt x="27847" y="14855"/>
                  <a:pt x="27866" y="14912"/>
                </a:cubicBezTo>
                <a:cubicBezTo>
                  <a:pt x="26078" y="14570"/>
                  <a:pt x="23568" y="14532"/>
                  <a:pt x="21361" y="14171"/>
                </a:cubicBezTo>
                <a:cubicBezTo>
                  <a:pt x="22065" y="14075"/>
                  <a:pt x="22978" y="14266"/>
                  <a:pt x="23682" y="14361"/>
                </a:cubicBezTo>
                <a:cubicBezTo>
                  <a:pt x="23739" y="14133"/>
                  <a:pt x="25089" y="14456"/>
                  <a:pt x="25679" y="14380"/>
                </a:cubicBezTo>
                <a:cubicBezTo>
                  <a:pt x="25489" y="14114"/>
                  <a:pt x="24804" y="14304"/>
                  <a:pt x="24538" y="14209"/>
                </a:cubicBezTo>
                <a:cubicBezTo>
                  <a:pt x="25451" y="14114"/>
                  <a:pt x="27239" y="14418"/>
                  <a:pt x="27923" y="14551"/>
                </a:cubicBezTo>
                <a:cubicBezTo>
                  <a:pt x="27885" y="14551"/>
                  <a:pt x="27790" y="14551"/>
                  <a:pt x="27790" y="14513"/>
                </a:cubicBezTo>
                <a:cubicBezTo>
                  <a:pt x="28532" y="14551"/>
                  <a:pt x="29502" y="14589"/>
                  <a:pt x="30111" y="14836"/>
                </a:cubicBezTo>
                <a:cubicBezTo>
                  <a:pt x="31138" y="14684"/>
                  <a:pt x="32565" y="15122"/>
                  <a:pt x="33497" y="14988"/>
                </a:cubicBezTo>
                <a:cubicBezTo>
                  <a:pt x="32127" y="14684"/>
                  <a:pt x="30016" y="14760"/>
                  <a:pt x="28665" y="14304"/>
                </a:cubicBezTo>
                <a:cubicBezTo>
                  <a:pt x="30263" y="14551"/>
                  <a:pt x="32412" y="14589"/>
                  <a:pt x="34105" y="14950"/>
                </a:cubicBezTo>
                <a:cubicBezTo>
                  <a:pt x="34048" y="15103"/>
                  <a:pt x="33801" y="14969"/>
                  <a:pt x="33763" y="15046"/>
                </a:cubicBezTo>
                <a:cubicBezTo>
                  <a:pt x="34010" y="15331"/>
                  <a:pt x="34771" y="15179"/>
                  <a:pt x="35227" y="15160"/>
                </a:cubicBezTo>
                <a:cubicBezTo>
                  <a:pt x="34809" y="15046"/>
                  <a:pt x="34581" y="15065"/>
                  <a:pt x="34105" y="15046"/>
                </a:cubicBezTo>
                <a:cubicBezTo>
                  <a:pt x="33991" y="14855"/>
                  <a:pt x="34333" y="15008"/>
                  <a:pt x="34295" y="14893"/>
                </a:cubicBezTo>
                <a:cubicBezTo>
                  <a:pt x="34219" y="14874"/>
                  <a:pt x="34238" y="14817"/>
                  <a:pt x="34238" y="14741"/>
                </a:cubicBezTo>
                <a:cubicBezTo>
                  <a:pt x="34067" y="14855"/>
                  <a:pt x="33839" y="14741"/>
                  <a:pt x="33649" y="14722"/>
                </a:cubicBezTo>
                <a:cubicBezTo>
                  <a:pt x="33858" y="14285"/>
                  <a:pt x="33934" y="14817"/>
                  <a:pt x="34314" y="14532"/>
                </a:cubicBezTo>
                <a:cubicBezTo>
                  <a:pt x="34333" y="14627"/>
                  <a:pt x="34200" y="14665"/>
                  <a:pt x="34314" y="14684"/>
                </a:cubicBezTo>
                <a:cubicBezTo>
                  <a:pt x="34885" y="14456"/>
                  <a:pt x="35513" y="14684"/>
                  <a:pt x="36026" y="14760"/>
                </a:cubicBezTo>
                <a:cubicBezTo>
                  <a:pt x="36045" y="14703"/>
                  <a:pt x="36026" y="14608"/>
                  <a:pt x="36102" y="14608"/>
                </a:cubicBezTo>
                <a:cubicBezTo>
                  <a:pt x="36635" y="14893"/>
                  <a:pt x="37225" y="14722"/>
                  <a:pt x="37890" y="14988"/>
                </a:cubicBezTo>
                <a:cubicBezTo>
                  <a:pt x="37966" y="14779"/>
                  <a:pt x="38100" y="15008"/>
                  <a:pt x="38100" y="14836"/>
                </a:cubicBezTo>
                <a:cubicBezTo>
                  <a:pt x="38119" y="14893"/>
                  <a:pt x="38157" y="14950"/>
                  <a:pt x="38214" y="14988"/>
                </a:cubicBezTo>
                <a:cubicBezTo>
                  <a:pt x="38290" y="14836"/>
                  <a:pt x="38328" y="14931"/>
                  <a:pt x="38423" y="14988"/>
                </a:cubicBezTo>
                <a:cubicBezTo>
                  <a:pt x="38423" y="14893"/>
                  <a:pt x="38480" y="14855"/>
                  <a:pt x="38556" y="14836"/>
                </a:cubicBezTo>
                <a:cubicBezTo>
                  <a:pt x="39888" y="15046"/>
                  <a:pt x="41010" y="15179"/>
                  <a:pt x="42341" y="15141"/>
                </a:cubicBezTo>
                <a:cubicBezTo>
                  <a:pt x="42550" y="15350"/>
                  <a:pt x="41942" y="15388"/>
                  <a:pt x="41942" y="15445"/>
                </a:cubicBezTo>
                <a:cubicBezTo>
                  <a:pt x="42151" y="15483"/>
                  <a:pt x="41980" y="15673"/>
                  <a:pt x="42075" y="15711"/>
                </a:cubicBezTo>
                <a:cubicBezTo>
                  <a:pt x="42265" y="15597"/>
                  <a:pt x="42474" y="15787"/>
                  <a:pt x="42531" y="15597"/>
                </a:cubicBezTo>
                <a:cubicBezTo>
                  <a:pt x="42208" y="15768"/>
                  <a:pt x="42341" y="15331"/>
                  <a:pt x="42531" y="15236"/>
                </a:cubicBezTo>
                <a:cubicBezTo>
                  <a:pt x="42760" y="15293"/>
                  <a:pt x="43939" y="15274"/>
                  <a:pt x="44395" y="15426"/>
                </a:cubicBezTo>
                <a:cubicBezTo>
                  <a:pt x="44472" y="15350"/>
                  <a:pt x="44624" y="15350"/>
                  <a:pt x="44662" y="15274"/>
                </a:cubicBezTo>
                <a:cubicBezTo>
                  <a:pt x="44586" y="15521"/>
                  <a:pt x="45061" y="15350"/>
                  <a:pt x="45118" y="15483"/>
                </a:cubicBezTo>
                <a:cubicBezTo>
                  <a:pt x="44985" y="15882"/>
                  <a:pt x="45023" y="15293"/>
                  <a:pt x="44662" y="15521"/>
                </a:cubicBezTo>
                <a:cubicBezTo>
                  <a:pt x="44757" y="15540"/>
                  <a:pt x="44890" y="15521"/>
                  <a:pt x="44852" y="15635"/>
                </a:cubicBezTo>
                <a:cubicBezTo>
                  <a:pt x="44700" y="15673"/>
                  <a:pt x="44681" y="15654"/>
                  <a:pt x="44395" y="15673"/>
                </a:cubicBezTo>
                <a:cubicBezTo>
                  <a:pt x="44129" y="15388"/>
                  <a:pt x="43463" y="15464"/>
                  <a:pt x="43064" y="15407"/>
                </a:cubicBezTo>
                <a:cubicBezTo>
                  <a:pt x="43045" y="15502"/>
                  <a:pt x="43140" y="15521"/>
                  <a:pt x="43140" y="15616"/>
                </a:cubicBezTo>
                <a:cubicBezTo>
                  <a:pt x="42893" y="15578"/>
                  <a:pt x="42722" y="15540"/>
                  <a:pt x="42608" y="15711"/>
                </a:cubicBezTo>
                <a:cubicBezTo>
                  <a:pt x="42741" y="15711"/>
                  <a:pt x="42874" y="15711"/>
                  <a:pt x="43007" y="15711"/>
                </a:cubicBezTo>
                <a:cubicBezTo>
                  <a:pt x="43102" y="15921"/>
                  <a:pt x="42703" y="15730"/>
                  <a:pt x="42722" y="15863"/>
                </a:cubicBezTo>
                <a:cubicBezTo>
                  <a:pt x="42931" y="15863"/>
                  <a:pt x="43140" y="16016"/>
                  <a:pt x="43197" y="15825"/>
                </a:cubicBezTo>
                <a:cubicBezTo>
                  <a:pt x="43121" y="15806"/>
                  <a:pt x="43045" y="15806"/>
                  <a:pt x="43064" y="15711"/>
                </a:cubicBezTo>
                <a:cubicBezTo>
                  <a:pt x="43540" y="15787"/>
                  <a:pt x="44624" y="15749"/>
                  <a:pt x="45194" y="15844"/>
                </a:cubicBezTo>
                <a:cubicBezTo>
                  <a:pt x="45289" y="15806"/>
                  <a:pt x="45175" y="15597"/>
                  <a:pt x="45385" y="15635"/>
                </a:cubicBezTo>
                <a:cubicBezTo>
                  <a:pt x="45423" y="15711"/>
                  <a:pt x="45308" y="15901"/>
                  <a:pt x="45461" y="15901"/>
                </a:cubicBezTo>
                <a:cubicBezTo>
                  <a:pt x="45404" y="15711"/>
                  <a:pt x="45537" y="15673"/>
                  <a:pt x="45594" y="15597"/>
                </a:cubicBezTo>
                <a:cubicBezTo>
                  <a:pt x="45385" y="15578"/>
                  <a:pt x="45194" y="15597"/>
                  <a:pt x="45194" y="15426"/>
                </a:cubicBezTo>
                <a:cubicBezTo>
                  <a:pt x="45480" y="15407"/>
                  <a:pt x="45594" y="15673"/>
                  <a:pt x="45784" y="15806"/>
                </a:cubicBezTo>
                <a:cubicBezTo>
                  <a:pt x="45746" y="15578"/>
                  <a:pt x="45917" y="15844"/>
                  <a:pt x="45917" y="15692"/>
                </a:cubicBezTo>
                <a:cubicBezTo>
                  <a:pt x="45974" y="15445"/>
                  <a:pt x="45651" y="15787"/>
                  <a:pt x="45727" y="15540"/>
                </a:cubicBezTo>
                <a:cubicBezTo>
                  <a:pt x="45822" y="15464"/>
                  <a:pt x="46145" y="15578"/>
                  <a:pt x="46260" y="15388"/>
                </a:cubicBezTo>
                <a:cubicBezTo>
                  <a:pt x="46336" y="15635"/>
                  <a:pt x="46640" y="15407"/>
                  <a:pt x="46716" y="15597"/>
                </a:cubicBezTo>
                <a:cubicBezTo>
                  <a:pt x="46735" y="15673"/>
                  <a:pt x="46488" y="15749"/>
                  <a:pt x="46716" y="15806"/>
                </a:cubicBezTo>
                <a:cubicBezTo>
                  <a:pt x="46792" y="15749"/>
                  <a:pt x="46792" y="15635"/>
                  <a:pt x="46792" y="15502"/>
                </a:cubicBezTo>
                <a:cubicBezTo>
                  <a:pt x="47534" y="15578"/>
                  <a:pt x="48789" y="15654"/>
                  <a:pt x="49645" y="15692"/>
                </a:cubicBezTo>
                <a:cubicBezTo>
                  <a:pt x="49341" y="15502"/>
                  <a:pt x="48694" y="15407"/>
                  <a:pt x="48371" y="15521"/>
                </a:cubicBezTo>
                <a:cubicBezTo>
                  <a:pt x="48124" y="15350"/>
                  <a:pt x="47572" y="15084"/>
                  <a:pt x="47192" y="15255"/>
                </a:cubicBezTo>
                <a:cubicBezTo>
                  <a:pt x="47134" y="15103"/>
                  <a:pt x="47096" y="15065"/>
                  <a:pt x="47249" y="14988"/>
                </a:cubicBezTo>
                <a:cubicBezTo>
                  <a:pt x="47020" y="14988"/>
                  <a:pt x="46830" y="15065"/>
                  <a:pt x="47058" y="15141"/>
                </a:cubicBezTo>
                <a:cubicBezTo>
                  <a:pt x="46621" y="15179"/>
                  <a:pt x="46526" y="15027"/>
                  <a:pt x="46183" y="15236"/>
                </a:cubicBezTo>
                <a:cubicBezTo>
                  <a:pt x="46202" y="14817"/>
                  <a:pt x="46088" y="15198"/>
                  <a:pt x="45936" y="14931"/>
                </a:cubicBezTo>
                <a:cubicBezTo>
                  <a:pt x="45746" y="15046"/>
                  <a:pt x="45537" y="15046"/>
                  <a:pt x="45404" y="15065"/>
                </a:cubicBezTo>
                <a:cubicBezTo>
                  <a:pt x="45480" y="15141"/>
                  <a:pt x="45480" y="15198"/>
                  <a:pt x="45404" y="15274"/>
                </a:cubicBezTo>
                <a:cubicBezTo>
                  <a:pt x="45080" y="15217"/>
                  <a:pt x="44909" y="14912"/>
                  <a:pt x="44795" y="14855"/>
                </a:cubicBezTo>
                <a:cubicBezTo>
                  <a:pt x="44624" y="14912"/>
                  <a:pt x="44757" y="15141"/>
                  <a:pt x="44662" y="15160"/>
                </a:cubicBezTo>
                <a:cubicBezTo>
                  <a:pt x="44300" y="14665"/>
                  <a:pt x="44053" y="14969"/>
                  <a:pt x="43616" y="14836"/>
                </a:cubicBezTo>
                <a:cubicBezTo>
                  <a:pt x="43730" y="14836"/>
                  <a:pt x="43939" y="14893"/>
                  <a:pt x="43882" y="14741"/>
                </a:cubicBezTo>
                <a:cubicBezTo>
                  <a:pt x="43635" y="14779"/>
                  <a:pt x="43425" y="14779"/>
                  <a:pt x="43273" y="14627"/>
                </a:cubicBezTo>
                <a:cubicBezTo>
                  <a:pt x="43083" y="14722"/>
                  <a:pt x="42627" y="14798"/>
                  <a:pt x="42608" y="14627"/>
                </a:cubicBezTo>
                <a:cubicBezTo>
                  <a:pt x="42531" y="14627"/>
                  <a:pt x="42474" y="14608"/>
                  <a:pt x="42417" y="14570"/>
                </a:cubicBezTo>
                <a:cubicBezTo>
                  <a:pt x="42246" y="14760"/>
                  <a:pt x="42170" y="14836"/>
                  <a:pt x="42151" y="15027"/>
                </a:cubicBezTo>
                <a:cubicBezTo>
                  <a:pt x="41752" y="14969"/>
                  <a:pt x="41695" y="14969"/>
                  <a:pt x="41276" y="14912"/>
                </a:cubicBezTo>
                <a:cubicBezTo>
                  <a:pt x="41124" y="14855"/>
                  <a:pt x="41428" y="14684"/>
                  <a:pt x="41219" y="14608"/>
                </a:cubicBezTo>
                <a:cubicBezTo>
                  <a:pt x="41276" y="14703"/>
                  <a:pt x="40877" y="14779"/>
                  <a:pt x="40763" y="14703"/>
                </a:cubicBezTo>
                <a:cubicBezTo>
                  <a:pt x="40743" y="14608"/>
                  <a:pt x="40839" y="14608"/>
                  <a:pt x="40896" y="14551"/>
                </a:cubicBezTo>
                <a:cubicBezTo>
                  <a:pt x="40610" y="14551"/>
                  <a:pt x="40534" y="14456"/>
                  <a:pt x="40363" y="14589"/>
                </a:cubicBezTo>
                <a:cubicBezTo>
                  <a:pt x="40420" y="14665"/>
                  <a:pt x="40420" y="14798"/>
                  <a:pt x="40553" y="14798"/>
                </a:cubicBezTo>
                <a:cubicBezTo>
                  <a:pt x="40782" y="14779"/>
                  <a:pt x="40953" y="14760"/>
                  <a:pt x="41143" y="14874"/>
                </a:cubicBezTo>
                <a:cubicBezTo>
                  <a:pt x="40553" y="15027"/>
                  <a:pt x="39964" y="14760"/>
                  <a:pt x="39298" y="14836"/>
                </a:cubicBezTo>
                <a:cubicBezTo>
                  <a:pt x="39298" y="14627"/>
                  <a:pt x="39640" y="14703"/>
                  <a:pt x="39754" y="14589"/>
                </a:cubicBezTo>
                <a:cubicBezTo>
                  <a:pt x="39983" y="14551"/>
                  <a:pt x="39850" y="14760"/>
                  <a:pt x="40021" y="14741"/>
                </a:cubicBezTo>
                <a:cubicBezTo>
                  <a:pt x="39907" y="14551"/>
                  <a:pt x="40059" y="14665"/>
                  <a:pt x="40097" y="14494"/>
                </a:cubicBezTo>
                <a:cubicBezTo>
                  <a:pt x="39507" y="14551"/>
                  <a:pt x="38956" y="14646"/>
                  <a:pt x="38708" y="14380"/>
                </a:cubicBezTo>
                <a:cubicBezTo>
                  <a:pt x="38803" y="14665"/>
                  <a:pt x="37928" y="14380"/>
                  <a:pt x="37643" y="14456"/>
                </a:cubicBezTo>
                <a:cubicBezTo>
                  <a:pt x="37643" y="14532"/>
                  <a:pt x="37757" y="14513"/>
                  <a:pt x="37776" y="14570"/>
                </a:cubicBezTo>
                <a:cubicBezTo>
                  <a:pt x="37510" y="14646"/>
                  <a:pt x="37130" y="14589"/>
                  <a:pt x="36977" y="14456"/>
                </a:cubicBezTo>
                <a:cubicBezTo>
                  <a:pt x="37149" y="14399"/>
                  <a:pt x="37244" y="14608"/>
                  <a:pt x="37301" y="14456"/>
                </a:cubicBezTo>
                <a:cubicBezTo>
                  <a:pt x="37053" y="14380"/>
                  <a:pt x="36939" y="14380"/>
                  <a:pt x="36977" y="14190"/>
                </a:cubicBezTo>
                <a:cubicBezTo>
                  <a:pt x="36749" y="14190"/>
                  <a:pt x="36559" y="14075"/>
                  <a:pt x="36445" y="14247"/>
                </a:cubicBezTo>
                <a:cubicBezTo>
                  <a:pt x="36616" y="14285"/>
                  <a:pt x="36901" y="14228"/>
                  <a:pt x="36901" y="14399"/>
                </a:cubicBezTo>
                <a:cubicBezTo>
                  <a:pt x="36026" y="14247"/>
                  <a:pt x="35893" y="14437"/>
                  <a:pt x="35456" y="14228"/>
                </a:cubicBezTo>
                <a:cubicBezTo>
                  <a:pt x="35456" y="14304"/>
                  <a:pt x="35323" y="14285"/>
                  <a:pt x="35323" y="14342"/>
                </a:cubicBezTo>
                <a:cubicBezTo>
                  <a:pt x="35475" y="14323"/>
                  <a:pt x="35570" y="14342"/>
                  <a:pt x="35570" y="14437"/>
                </a:cubicBezTo>
                <a:cubicBezTo>
                  <a:pt x="35227" y="14323"/>
                  <a:pt x="34923" y="14437"/>
                  <a:pt x="34714" y="14171"/>
                </a:cubicBezTo>
                <a:cubicBezTo>
                  <a:pt x="34676" y="14285"/>
                  <a:pt x="34581" y="14304"/>
                  <a:pt x="34448" y="14266"/>
                </a:cubicBezTo>
                <a:cubicBezTo>
                  <a:pt x="34276" y="14171"/>
                  <a:pt x="34714" y="14133"/>
                  <a:pt x="34714" y="14018"/>
                </a:cubicBezTo>
                <a:cubicBezTo>
                  <a:pt x="33459" y="13980"/>
                  <a:pt x="31423" y="13524"/>
                  <a:pt x="29883" y="13809"/>
                </a:cubicBezTo>
                <a:cubicBezTo>
                  <a:pt x="29692" y="13790"/>
                  <a:pt x="29692" y="13638"/>
                  <a:pt x="29540" y="13600"/>
                </a:cubicBezTo>
                <a:cubicBezTo>
                  <a:pt x="29597" y="13790"/>
                  <a:pt x="28932" y="13429"/>
                  <a:pt x="28874" y="13543"/>
                </a:cubicBezTo>
                <a:cubicBezTo>
                  <a:pt x="28970" y="13676"/>
                  <a:pt x="29274" y="13657"/>
                  <a:pt x="29350" y="13695"/>
                </a:cubicBezTo>
                <a:cubicBezTo>
                  <a:pt x="29198" y="13885"/>
                  <a:pt x="29217" y="13657"/>
                  <a:pt x="28951" y="13695"/>
                </a:cubicBezTo>
                <a:cubicBezTo>
                  <a:pt x="28913" y="13771"/>
                  <a:pt x="29046" y="13828"/>
                  <a:pt x="28951" y="13847"/>
                </a:cubicBezTo>
                <a:cubicBezTo>
                  <a:pt x="28970" y="13809"/>
                  <a:pt x="28456" y="13828"/>
                  <a:pt x="28684" y="13695"/>
                </a:cubicBezTo>
                <a:cubicBezTo>
                  <a:pt x="28684" y="13752"/>
                  <a:pt x="28855" y="13752"/>
                  <a:pt x="28874" y="13695"/>
                </a:cubicBezTo>
                <a:cubicBezTo>
                  <a:pt x="28722" y="13391"/>
                  <a:pt x="28285" y="13486"/>
                  <a:pt x="27828" y="13372"/>
                </a:cubicBezTo>
                <a:cubicBezTo>
                  <a:pt x="27828" y="13486"/>
                  <a:pt x="27942" y="13524"/>
                  <a:pt x="27752" y="13581"/>
                </a:cubicBezTo>
                <a:cubicBezTo>
                  <a:pt x="27733" y="13505"/>
                  <a:pt x="27771" y="13391"/>
                  <a:pt x="27695" y="13372"/>
                </a:cubicBezTo>
                <a:cubicBezTo>
                  <a:pt x="27562" y="13581"/>
                  <a:pt x="27163" y="13410"/>
                  <a:pt x="26896" y="13410"/>
                </a:cubicBezTo>
                <a:cubicBezTo>
                  <a:pt x="26782" y="13277"/>
                  <a:pt x="27182" y="13315"/>
                  <a:pt x="26953" y="13258"/>
                </a:cubicBezTo>
                <a:cubicBezTo>
                  <a:pt x="26801" y="13239"/>
                  <a:pt x="26877" y="13410"/>
                  <a:pt x="26763" y="13410"/>
                </a:cubicBezTo>
                <a:cubicBezTo>
                  <a:pt x="26763" y="13277"/>
                  <a:pt x="26611" y="13277"/>
                  <a:pt x="26554" y="13201"/>
                </a:cubicBezTo>
                <a:cubicBezTo>
                  <a:pt x="26440" y="13448"/>
                  <a:pt x="25907" y="13334"/>
                  <a:pt x="25964" y="13239"/>
                </a:cubicBezTo>
                <a:cubicBezTo>
                  <a:pt x="25641" y="13334"/>
                  <a:pt x="24956" y="13296"/>
                  <a:pt x="24842" y="13067"/>
                </a:cubicBezTo>
                <a:cubicBezTo>
                  <a:pt x="24747" y="13353"/>
                  <a:pt x="23796" y="13086"/>
                  <a:pt x="23644" y="12896"/>
                </a:cubicBezTo>
                <a:cubicBezTo>
                  <a:pt x="23663" y="12934"/>
                  <a:pt x="23796" y="13105"/>
                  <a:pt x="23644" y="13105"/>
                </a:cubicBezTo>
                <a:cubicBezTo>
                  <a:pt x="23625" y="13048"/>
                  <a:pt x="23530" y="13048"/>
                  <a:pt x="23435" y="13048"/>
                </a:cubicBezTo>
                <a:cubicBezTo>
                  <a:pt x="23358" y="12934"/>
                  <a:pt x="23701" y="12896"/>
                  <a:pt x="23511" y="12858"/>
                </a:cubicBezTo>
                <a:cubicBezTo>
                  <a:pt x="23244" y="13162"/>
                  <a:pt x="22312" y="12896"/>
                  <a:pt x="22046" y="12877"/>
                </a:cubicBezTo>
                <a:cubicBezTo>
                  <a:pt x="22293" y="12706"/>
                  <a:pt x="22388" y="12972"/>
                  <a:pt x="22636" y="12839"/>
                </a:cubicBezTo>
                <a:cubicBezTo>
                  <a:pt x="22179" y="12782"/>
                  <a:pt x="21837" y="12554"/>
                  <a:pt x="21323" y="12782"/>
                </a:cubicBezTo>
                <a:cubicBezTo>
                  <a:pt x="21894" y="12839"/>
                  <a:pt x="21152" y="12801"/>
                  <a:pt x="21057" y="12820"/>
                </a:cubicBezTo>
                <a:cubicBezTo>
                  <a:pt x="20943" y="12630"/>
                  <a:pt x="21266" y="12801"/>
                  <a:pt x="21247" y="12668"/>
                </a:cubicBezTo>
                <a:cubicBezTo>
                  <a:pt x="20201" y="12364"/>
                  <a:pt x="20372" y="12934"/>
                  <a:pt x="19459" y="12497"/>
                </a:cubicBezTo>
                <a:cubicBezTo>
                  <a:pt x="19459" y="12573"/>
                  <a:pt x="19440" y="12592"/>
                  <a:pt x="19326" y="12592"/>
                </a:cubicBezTo>
                <a:cubicBezTo>
                  <a:pt x="18166" y="12630"/>
                  <a:pt x="17158" y="12154"/>
                  <a:pt x="15750" y="12135"/>
                </a:cubicBezTo>
                <a:cubicBezTo>
                  <a:pt x="15731" y="12078"/>
                  <a:pt x="15750" y="12002"/>
                  <a:pt x="15674" y="11983"/>
                </a:cubicBezTo>
                <a:lnTo>
                  <a:pt x="15674" y="12135"/>
                </a:lnTo>
                <a:cubicBezTo>
                  <a:pt x="14419" y="11850"/>
                  <a:pt x="12612" y="11888"/>
                  <a:pt x="11832" y="11584"/>
                </a:cubicBezTo>
                <a:cubicBezTo>
                  <a:pt x="12517" y="11565"/>
                  <a:pt x="13601" y="11812"/>
                  <a:pt x="14019" y="11755"/>
                </a:cubicBezTo>
                <a:cubicBezTo>
                  <a:pt x="13220" y="11508"/>
                  <a:pt x="11737" y="11546"/>
                  <a:pt x="11432" y="11317"/>
                </a:cubicBezTo>
                <a:cubicBezTo>
                  <a:pt x="11318" y="11451"/>
                  <a:pt x="11204" y="11298"/>
                  <a:pt x="10976" y="11260"/>
                </a:cubicBezTo>
                <a:cubicBezTo>
                  <a:pt x="10538" y="11203"/>
                  <a:pt x="9740" y="11241"/>
                  <a:pt x="9720" y="11032"/>
                </a:cubicBezTo>
                <a:cubicBezTo>
                  <a:pt x="10710" y="11108"/>
                  <a:pt x="11223" y="11165"/>
                  <a:pt x="12231" y="11317"/>
                </a:cubicBezTo>
                <a:cubicBezTo>
                  <a:pt x="12193" y="11241"/>
                  <a:pt x="12193" y="11108"/>
                  <a:pt x="12231" y="11070"/>
                </a:cubicBezTo>
                <a:cubicBezTo>
                  <a:pt x="12288" y="11203"/>
                  <a:pt x="12364" y="11298"/>
                  <a:pt x="12498" y="11375"/>
                </a:cubicBezTo>
                <a:cubicBezTo>
                  <a:pt x="12935" y="11356"/>
                  <a:pt x="13239" y="11527"/>
                  <a:pt x="13962" y="11546"/>
                </a:cubicBezTo>
                <a:cubicBezTo>
                  <a:pt x="13943" y="11451"/>
                  <a:pt x="14057" y="11451"/>
                  <a:pt x="14095" y="11394"/>
                </a:cubicBezTo>
                <a:cubicBezTo>
                  <a:pt x="14038" y="11260"/>
                  <a:pt x="13525" y="11451"/>
                  <a:pt x="13563" y="11241"/>
                </a:cubicBezTo>
                <a:cubicBezTo>
                  <a:pt x="13829" y="11241"/>
                  <a:pt x="14133" y="11298"/>
                  <a:pt x="14552" y="11394"/>
                </a:cubicBezTo>
                <a:cubicBezTo>
                  <a:pt x="14647" y="11375"/>
                  <a:pt x="14571" y="11203"/>
                  <a:pt x="14685" y="11203"/>
                </a:cubicBezTo>
                <a:cubicBezTo>
                  <a:pt x="14685" y="11260"/>
                  <a:pt x="14685" y="11337"/>
                  <a:pt x="14685" y="11394"/>
                </a:cubicBezTo>
                <a:cubicBezTo>
                  <a:pt x="14438" y="11432"/>
                  <a:pt x="14381" y="11470"/>
                  <a:pt x="14095" y="11546"/>
                </a:cubicBezTo>
                <a:cubicBezTo>
                  <a:pt x="14400" y="11565"/>
                  <a:pt x="14457" y="11660"/>
                  <a:pt x="14685" y="11508"/>
                </a:cubicBezTo>
                <a:cubicBezTo>
                  <a:pt x="14742" y="11774"/>
                  <a:pt x="15103" y="11641"/>
                  <a:pt x="15218" y="11565"/>
                </a:cubicBezTo>
                <a:cubicBezTo>
                  <a:pt x="15693" y="11774"/>
                  <a:pt x="16321" y="11888"/>
                  <a:pt x="16815" y="11736"/>
                </a:cubicBezTo>
                <a:cubicBezTo>
                  <a:pt x="16092" y="11717"/>
                  <a:pt x="15959" y="11584"/>
                  <a:pt x="15484" y="11565"/>
                </a:cubicBezTo>
                <a:cubicBezTo>
                  <a:pt x="15598" y="11565"/>
                  <a:pt x="15522" y="11413"/>
                  <a:pt x="15617" y="11413"/>
                </a:cubicBezTo>
                <a:cubicBezTo>
                  <a:pt x="15921" y="11546"/>
                  <a:pt x="16092" y="11432"/>
                  <a:pt x="16283" y="11622"/>
                </a:cubicBezTo>
                <a:cubicBezTo>
                  <a:pt x="16359" y="11337"/>
                  <a:pt x="16644" y="11622"/>
                  <a:pt x="16891" y="11470"/>
                </a:cubicBezTo>
                <a:cubicBezTo>
                  <a:pt x="16701" y="11356"/>
                  <a:pt x="16587" y="11298"/>
                  <a:pt x="16359" y="11413"/>
                </a:cubicBezTo>
                <a:cubicBezTo>
                  <a:pt x="16340" y="11337"/>
                  <a:pt x="16378" y="11222"/>
                  <a:pt x="16283" y="11203"/>
                </a:cubicBezTo>
                <a:cubicBezTo>
                  <a:pt x="15617" y="11165"/>
                  <a:pt x="15103" y="11032"/>
                  <a:pt x="14305" y="10975"/>
                </a:cubicBezTo>
                <a:cubicBezTo>
                  <a:pt x="14305" y="11051"/>
                  <a:pt x="14381" y="11051"/>
                  <a:pt x="14362" y="11127"/>
                </a:cubicBezTo>
                <a:cubicBezTo>
                  <a:pt x="14133" y="11146"/>
                  <a:pt x="14266" y="10880"/>
                  <a:pt x="14038" y="10880"/>
                </a:cubicBezTo>
                <a:cubicBezTo>
                  <a:pt x="13468" y="10975"/>
                  <a:pt x="12745" y="10918"/>
                  <a:pt x="12650" y="10709"/>
                </a:cubicBezTo>
                <a:cubicBezTo>
                  <a:pt x="12726" y="10785"/>
                  <a:pt x="13277" y="10785"/>
                  <a:pt x="13372" y="10709"/>
                </a:cubicBezTo>
                <a:cubicBezTo>
                  <a:pt x="12859" y="10500"/>
                  <a:pt x="11718" y="10424"/>
                  <a:pt x="10786" y="10271"/>
                </a:cubicBezTo>
                <a:cubicBezTo>
                  <a:pt x="10710" y="10252"/>
                  <a:pt x="10729" y="10195"/>
                  <a:pt x="10862" y="10214"/>
                </a:cubicBezTo>
                <a:cubicBezTo>
                  <a:pt x="11147" y="10214"/>
                  <a:pt x="11604" y="10347"/>
                  <a:pt x="11984" y="10233"/>
                </a:cubicBezTo>
                <a:cubicBezTo>
                  <a:pt x="12269" y="10366"/>
                  <a:pt x="12802" y="10404"/>
                  <a:pt x="12973" y="10443"/>
                </a:cubicBezTo>
                <a:cubicBezTo>
                  <a:pt x="13430" y="10538"/>
                  <a:pt x="14000" y="10481"/>
                  <a:pt x="14438" y="10557"/>
                </a:cubicBezTo>
                <a:cubicBezTo>
                  <a:pt x="14837" y="10633"/>
                  <a:pt x="15122" y="10747"/>
                  <a:pt x="15503" y="10785"/>
                </a:cubicBezTo>
                <a:cubicBezTo>
                  <a:pt x="16758" y="10937"/>
                  <a:pt x="18033" y="11127"/>
                  <a:pt x="19402" y="11184"/>
                </a:cubicBezTo>
                <a:cubicBezTo>
                  <a:pt x="19878" y="11203"/>
                  <a:pt x="20068" y="11260"/>
                  <a:pt x="20334" y="11298"/>
                </a:cubicBezTo>
                <a:cubicBezTo>
                  <a:pt x="21494" y="11470"/>
                  <a:pt x="22445" y="11432"/>
                  <a:pt x="23720" y="11546"/>
                </a:cubicBezTo>
                <a:cubicBezTo>
                  <a:pt x="23720" y="11622"/>
                  <a:pt x="23967" y="11698"/>
                  <a:pt x="23986" y="11698"/>
                </a:cubicBezTo>
                <a:cubicBezTo>
                  <a:pt x="25546" y="11869"/>
                  <a:pt x="28342" y="11983"/>
                  <a:pt x="30092" y="12402"/>
                </a:cubicBezTo>
                <a:cubicBezTo>
                  <a:pt x="30073" y="12326"/>
                  <a:pt x="29997" y="12288"/>
                  <a:pt x="30168" y="12288"/>
                </a:cubicBezTo>
                <a:cubicBezTo>
                  <a:pt x="30282" y="12326"/>
                  <a:pt x="30149" y="12364"/>
                  <a:pt x="30168" y="12459"/>
                </a:cubicBezTo>
                <a:cubicBezTo>
                  <a:pt x="30529" y="12402"/>
                  <a:pt x="30681" y="12535"/>
                  <a:pt x="30891" y="12611"/>
                </a:cubicBezTo>
                <a:cubicBezTo>
                  <a:pt x="29369" y="12630"/>
                  <a:pt x="27885" y="12326"/>
                  <a:pt x="26516" y="12364"/>
                </a:cubicBezTo>
                <a:cubicBezTo>
                  <a:pt x="26554" y="12516"/>
                  <a:pt x="26706" y="12440"/>
                  <a:pt x="26782" y="12364"/>
                </a:cubicBezTo>
                <a:cubicBezTo>
                  <a:pt x="26782" y="12440"/>
                  <a:pt x="26744" y="12554"/>
                  <a:pt x="26839" y="12573"/>
                </a:cubicBezTo>
                <a:cubicBezTo>
                  <a:pt x="26820" y="12459"/>
                  <a:pt x="26896" y="12402"/>
                  <a:pt x="27048" y="12421"/>
                </a:cubicBezTo>
                <a:cubicBezTo>
                  <a:pt x="27048" y="12497"/>
                  <a:pt x="27010" y="12611"/>
                  <a:pt x="27106" y="12630"/>
                </a:cubicBezTo>
                <a:cubicBezTo>
                  <a:pt x="27048" y="12269"/>
                  <a:pt x="27391" y="12611"/>
                  <a:pt x="27638" y="12630"/>
                </a:cubicBezTo>
                <a:cubicBezTo>
                  <a:pt x="27714" y="12630"/>
                  <a:pt x="27828" y="12535"/>
                  <a:pt x="27904" y="12535"/>
                </a:cubicBezTo>
                <a:cubicBezTo>
                  <a:pt x="28228" y="12516"/>
                  <a:pt x="29787" y="12706"/>
                  <a:pt x="29749" y="12858"/>
                </a:cubicBezTo>
                <a:cubicBezTo>
                  <a:pt x="29730" y="12554"/>
                  <a:pt x="30472" y="12763"/>
                  <a:pt x="30092" y="12858"/>
                </a:cubicBezTo>
                <a:cubicBezTo>
                  <a:pt x="31157" y="12896"/>
                  <a:pt x="31690" y="13067"/>
                  <a:pt x="33078" y="13010"/>
                </a:cubicBezTo>
                <a:cubicBezTo>
                  <a:pt x="33078" y="13105"/>
                  <a:pt x="33116" y="13182"/>
                  <a:pt x="33211" y="13220"/>
                </a:cubicBezTo>
                <a:cubicBezTo>
                  <a:pt x="34999" y="13410"/>
                  <a:pt x="36597" y="13505"/>
                  <a:pt x="38252" y="13790"/>
                </a:cubicBezTo>
                <a:cubicBezTo>
                  <a:pt x="37776" y="13847"/>
                  <a:pt x="37320" y="13923"/>
                  <a:pt x="36920" y="13771"/>
                </a:cubicBezTo>
                <a:cubicBezTo>
                  <a:pt x="36920" y="13904"/>
                  <a:pt x="36939" y="14018"/>
                  <a:pt x="36787" y="14037"/>
                </a:cubicBezTo>
                <a:cubicBezTo>
                  <a:pt x="36730" y="13885"/>
                  <a:pt x="36882" y="13904"/>
                  <a:pt x="36863" y="13771"/>
                </a:cubicBezTo>
                <a:cubicBezTo>
                  <a:pt x="35323" y="13809"/>
                  <a:pt x="34352" y="13391"/>
                  <a:pt x="33078" y="13524"/>
                </a:cubicBezTo>
                <a:cubicBezTo>
                  <a:pt x="33192" y="13524"/>
                  <a:pt x="33116" y="13695"/>
                  <a:pt x="33268" y="13676"/>
                </a:cubicBezTo>
                <a:cubicBezTo>
                  <a:pt x="34048" y="13562"/>
                  <a:pt x="35418" y="13885"/>
                  <a:pt x="35988" y="13752"/>
                </a:cubicBezTo>
                <a:cubicBezTo>
                  <a:pt x="36102" y="13809"/>
                  <a:pt x="36198" y="13885"/>
                  <a:pt x="36255" y="13961"/>
                </a:cubicBezTo>
                <a:lnTo>
                  <a:pt x="36255" y="13809"/>
                </a:lnTo>
                <a:cubicBezTo>
                  <a:pt x="36407" y="13809"/>
                  <a:pt x="36445" y="13904"/>
                  <a:pt x="36654" y="13866"/>
                </a:cubicBezTo>
                <a:cubicBezTo>
                  <a:pt x="36673" y="13961"/>
                  <a:pt x="36578" y="13980"/>
                  <a:pt x="36578" y="14075"/>
                </a:cubicBezTo>
                <a:cubicBezTo>
                  <a:pt x="36806" y="14075"/>
                  <a:pt x="37225" y="14114"/>
                  <a:pt x="36920" y="13980"/>
                </a:cubicBezTo>
                <a:cubicBezTo>
                  <a:pt x="37072" y="13980"/>
                  <a:pt x="37111" y="13885"/>
                  <a:pt x="37320" y="13923"/>
                </a:cubicBezTo>
                <a:cubicBezTo>
                  <a:pt x="37320" y="14075"/>
                  <a:pt x="37415" y="14152"/>
                  <a:pt x="37586" y="13980"/>
                </a:cubicBezTo>
                <a:cubicBezTo>
                  <a:pt x="37719" y="14171"/>
                  <a:pt x="37719" y="14228"/>
                  <a:pt x="37776" y="14399"/>
                </a:cubicBezTo>
                <a:cubicBezTo>
                  <a:pt x="37928" y="14380"/>
                  <a:pt x="38252" y="14475"/>
                  <a:pt x="38309" y="14361"/>
                </a:cubicBezTo>
                <a:cubicBezTo>
                  <a:pt x="38271" y="14247"/>
                  <a:pt x="37909" y="14380"/>
                  <a:pt x="37985" y="14190"/>
                </a:cubicBezTo>
                <a:cubicBezTo>
                  <a:pt x="38556" y="14133"/>
                  <a:pt x="38956" y="14380"/>
                  <a:pt x="39108" y="14114"/>
                </a:cubicBezTo>
                <a:cubicBezTo>
                  <a:pt x="39545" y="14152"/>
                  <a:pt x="40686" y="14342"/>
                  <a:pt x="41504" y="14190"/>
                </a:cubicBezTo>
                <a:cubicBezTo>
                  <a:pt x="41314" y="14171"/>
                  <a:pt x="40896" y="14075"/>
                  <a:pt x="41105" y="13923"/>
                </a:cubicBezTo>
                <a:cubicBezTo>
                  <a:pt x="41143" y="14171"/>
                  <a:pt x="41618" y="14133"/>
                  <a:pt x="41771" y="14037"/>
                </a:cubicBezTo>
                <a:cubicBezTo>
                  <a:pt x="41656" y="14209"/>
                  <a:pt x="42246" y="14095"/>
                  <a:pt x="41961" y="14247"/>
                </a:cubicBezTo>
                <a:cubicBezTo>
                  <a:pt x="41923" y="14133"/>
                  <a:pt x="41523" y="14171"/>
                  <a:pt x="41561" y="14285"/>
                </a:cubicBezTo>
                <a:cubicBezTo>
                  <a:pt x="41866" y="14247"/>
                  <a:pt x="42037" y="14418"/>
                  <a:pt x="42227" y="14304"/>
                </a:cubicBezTo>
                <a:cubicBezTo>
                  <a:pt x="42246" y="14418"/>
                  <a:pt x="42341" y="14475"/>
                  <a:pt x="42493" y="14513"/>
                </a:cubicBezTo>
                <a:cubicBezTo>
                  <a:pt x="42341" y="14342"/>
                  <a:pt x="43216" y="14399"/>
                  <a:pt x="43026" y="14608"/>
                </a:cubicBezTo>
                <a:cubicBezTo>
                  <a:pt x="43597" y="14380"/>
                  <a:pt x="44529" y="14418"/>
                  <a:pt x="44871" y="14798"/>
                </a:cubicBezTo>
                <a:cubicBezTo>
                  <a:pt x="44890" y="14494"/>
                  <a:pt x="45594" y="14589"/>
                  <a:pt x="45879" y="14703"/>
                </a:cubicBezTo>
                <a:cubicBezTo>
                  <a:pt x="46031" y="14627"/>
                  <a:pt x="45784" y="14570"/>
                  <a:pt x="45936" y="14551"/>
                </a:cubicBezTo>
                <a:cubicBezTo>
                  <a:pt x="45955" y="14779"/>
                  <a:pt x="46164" y="14722"/>
                  <a:pt x="46412" y="14608"/>
                </a:cubicBezTo>
                <a:cubicBezTo>
                  <a:pt x="46393" y="14779"/>
                  <a:pt x="46488" y="14855"/>
                  <a:pt x="46678" y="14855"/>
                </a:cubicBezTo>
                <a:cubicBezTo>
                  <a:pt x="46754" y="14817"/>
                  <a:pt x="46811" y="14722"/>
                  <a:pt x="46944" y="14703"/>
                </a:cubicBezTo>
                <a:cubicBezTo>
                  <a:pt x="47115" y="14950"/>
                  <a:pt x="48086" y="14741"/>
                  <a:pt x="48276" y="14722"/>
                </a:cubicBezTo>
                <a:cubicBezTo>
                  <a:pt x="48067" y="14703"/>
                  <a:pt x="48162" y="14855"/>
                  <a:pt x="48200" y="14874"/>
                </a:cubicBezTo>
                <a:cubicBezTo>
                  <a:pt x="48542" y="14817"/>
                  <a:pt x="48789" y="14988"/>
                  <a:pt x="49189" y="14836"/>
                </a:cubicBezTo>
                <a:cubicBezTo>
                  <a:pt x="49189" y="14779"/>
                  <a:pt x="49075" y="14798"/>
                  <a:pt x="49075" y="14741"/>
                </a:cubicBezTo>
                <a:cubicBezTo>
                  <a:pt x="49360" y="14817"/>
                  <a:pt x="50844" y="14817"/>
                  <a:pt x="50254" y="14950"/>
                </a:cubicBezTo>
                <a:cubicBezTo>
                  <a:pt x="50710" y="15065"/>
                  <a:pt x="51300" y="14779"/>
                  <a:pt x="51319" y="15027"/>
                </a:cubicBezTo>
                <a:cubicBezTo>
                  <a:pt x="51928" y="14969"/>
                  <a:pt x="52841" y="15217"/>
                  <a:pt x="53240" y="14988"/>
                </a:cubicBezTo>
                <a:cubicBezTo>
                  <a:pt x="53202" y="15008"/>
                  <a:pt x="53164" y="15027"/>
                  <a:pt x="53183" y="15103"/>
                </a:cubicBezTo>
                <a:cubicBezTo>
                  <a:pt x="53335" y="14969"/>
                  <a:pt x="53506" y="15160"/>
                  <a:pt x="53716" y="15160"/>
                </a:cubicBezTo>
                <a:cubicBezTo>
                  <a:pt x="53906" y="14855"/>
                  <a:pt x="54971" y="15274"/>
                  <a:pt x="55313" y="14912"/>
                </a:cubicBezTo>
                <a:cubicBezTo>
                  <a:pt x="54686" y="15027"/>
                  <a:pt x="53735" y="14836"/>
                  <a:pt x="52784" y="14779"/>
                </a:cubicBezTo>
                <a:cubicBezTo>
                  <a:pt x="51433" y="14684"/>
                  <a:pt x="49683" y="14665"/>
                  <a:pt x="48143" y="14627"/>
                </a:cubicBezTo>
                <a:cubicBezTo>
                  <a:pt x="47096" y="14589"/>
                  <a:pt x="45974" y="14285"/>
                  <a:pt x="45080" y="14380"/>
                </a:cubicBezTo>
                <a:cubicBezTo>
                  <a:pt x="44909" y="14399"/>
                  <a:pt x="44586" y="14513"/>
                  <a:pt x="44548" y="14323"/>
                </a:cubicBezTo>
                <a:cubicBezTo>
                  <a:pt x="44453" y="14323"/>
                  <a:pt x="44510" y="14456"/>
                  <a:pt x="44415" y="14475"/>
                </a:cubicBezTo>
                <a:cubicBezTo>
                  <a:pt x="44243" y="14285"/>
                  <a:pt x="43730" y="14475"/>
                  <a:pt x="43425" y="14304"/>
                </a:cubicBezTo>
                <a:cubicBezTo>
                  <a:pt x="43349" y="14266"/>
                  <a:pt x="43425" y="14190"/>
                  <a:pt x="43292" y="14152"/>
                </a:cubicBezTo>
                <a:cubicBezTo>
                  <a:pt x="43121" y="14114"/>
                  <a:pt x="42493" y="14133"/>
                  <a:pt x="42760" y="14247"/>
                </a:cubicBezTo>
                <a:cubicBezTo>
                  <a:pt x="42646" y="14209"/>
                  <a:pt x="42398" y="14247"/>
                  <a:pt x="42436" y="14095"/>
                </a:cubicBezTo>
                <a:cubicBezTo>
                  <a:pt x="43825" y="14114"/>
                  <a:pt x="44434" y="14228"/>
                  <a:pt x="45613" y="14133"/>
                </a:cubicBezTo>
                <a:cubicBezTo>
                  <a:pt x="44453" y="13942"/>
                  <a:pt x="43140" y="14056"/>
                  <a:pt x="42379" y="13733"/>
                </a:cubicBezTo>
                <a:cubicBezTo>
                  <a:pt x="42608" y="13752"/>
                  <a:pt x="42798" y="13809"/>
                  <a:pt x="43102" y="13790"/>
                </a:cubicBezTo>
                <a:cubicBezTo>
                  <a:pt x="43178" y="13657"/>
                  <a:pt x="42893" y="13562"/>
                  <a:pt x="43178" y="13581"/>
                </a:cubicBezTo>
                <a:cubicBezTo>
                  <a:pt x="43026" y="13714"/>
                  <a:pt x="43597" y="13809"/>
                  <a:pt x="43768" y="13733"/>
                </a:cubicBezTo>
                <a:cubicBezTo>
                  <a:pt x="43958" y="13657"/>
                  <a:pt x="43692" y="13695"/>
                  <a:pt x="43901" y="13790"/>
                </a:cubicBezTo>
                <a:cubicBezTo>
                  <a:pt x="43996" y="13847"/>
                  <a:pt x="44262" y="13752"/>
                  <a:pt x="44300" y="13638"/>
                </a:cubicBezTo>
                <a:cubicBezTo>
                  <a:pt x="44300" y="13714"/>
                  <a:pt x="44262" y="13828"/>
                  <a:pt x="44357" y="13847"/>
                </a:cubicBezTo>
                <a:cubicBezTo>
                  <a:pt x="44814" y="13695"/>
                  <a:pt x="45156" y="13961"/>
                  <a:pt x="45613" y="13961"/>
                </a:cubicBezTo>
                <a:cubicBezTo>
                  <a:pt x="45708" y="13714"/>
                  <a:pt x="45955" y="13771"/>
                  <a:pt x="46088" y="13828"/>
                </a:cubicBezTo>
                <a:cubicBezTo>
                  <a:pt x="46012" y="13847"/>
                  <a:pt x="45936" y="13866"/>
                  <a:pt x="45879" y="13923"/>
                </a:cubicBezTo>
                <a:cubicBezTo>
                  <a:pt x="46050" y="13923"/>
                  <a:pt x="46202" y="13942"/>
                  <a:pt x="46279" y="13866"/>
                </a:cubicBezTo>
                <a:cubicBezTo>
                  <a:pt x="46317" y="13961"/>
                  <a:pt x="46183" y="13999"/>
                  <a:pt x="46279" y="14037"/>
                </a:cubicBezTo>
                <a:cubicBezTo>
                  <a:pt x="47077" y="14075"/>
                  <a:pt x="49246" y="14209"/>
                  <a:pt x="50273" y="14133"/>
                </a:cubicBezTo>
                <a:cubicBezTo>
                  <a:pt x="50254" y="13999"/>
                  <a:pt x="50292" y="13942"/>
                  <a:pt x="50406" y="13923"/>
                </a:cubicBezTo>
                <a:cubicBezTo>
                  <a:pt x="50425" y="14056"/>
                  <a:pt x="50292" y="14037"/>
                  <a:pt x="50330" y="14190"/>
                </a:cubicBezTo>
                <a:cubicBezTo>
                  <a:pt x="51433" y="14361"/>
                  <a:pt x="52384" y="14171"/>
                  <a:pt x="52993" y="14418"/>
                </a:cubicBezTo>
                <a:cubicBezTo>
                  <a:pt x="52974" y="14380"/>
                  <a:pt x="52822" y="14228"/>
                  <a:pt x="52993" y="14209"/>
                </a:cubicBezTo>
                <a:cubicBezTo>
                  <a:pt x="53202" y="14589"/>
                  <a:pt x="54172" y="14494"/>
                  <a:pt x="54515" y="14342"/>
                </a:cubicBezTo>
                <a:cubicBezTo>
                  <a:pt x="54629" y="14627"/>
                  <a:pt x="55218" y="14494"/>
                  <a:pt x="55313" y="14342"/>
                </a:cubicBezTo>
                <a:cubicBezTo>
                  <a:pt x="55371" y="14570"/>
                  <a:pt x="55542" y="14418"/>
                  <a:pt x="55713" y="14456"/>
                </a:cubicBezTo>
                <a:cubicBezTo>
                  <a:pt x="55770" y="14285"/>
                  <a:pt x="55542" y="14342"/>
                  <a:pt x="55523" y="14247"/>
                </a:cubicBezTo>
                <a:cubicBezTo>
                  <a:pt x="55732" y="14304"/>
                  <a:pt x="55789" y="14209"/>
                  <a:pt x="55903" y="14304"/>
                </a:cubicBezTo>
                <a:cubicBezTo>
                  <a:pt x="55713" y="14342"/>
                  <a:pt x="55827" y="14380"/>
                  <a:pt x="55846" y="14513"/>
                </a:cubicBezTo>
                <a:cubicBezTo>
                  <a:pt x="56074" y="14494"/>
                  <a:pt x="56417" y="14627"/>
                  <a:pt x="56645" y="14456"/>
                </a:cubicBezTo>
                <a:cubicBezTo>
                  <a:pt x="56854" y="14722"/>
                  <a:pt x="57139" y="14513"/>
                  <a:pt x="57368" y="14627"/>
                </a:cubicBezTo>
                <a:cubicBezTo>
                  <a:pt x="57368" y="14551"/>
                  <a:pt x="57292" y="14551"/>
                  <a:pt x="57311" y="14475"/>
                </a:cubicBezTo>
                <a:cubicBezTo>
                  <a:pt x="57482" y="14627"/>
                  <a:pt x="58071" y="14475"/>
                  <a:pt x="57767" y="14627"/>
                </a:cubicBezTo>
                <a:cubicBezTo>
                  <a:pt x="57862" y="14627"/>
                  <a:pt x="57919" y="14665"/>
                  <a:pt x="57976" y="14684"/>
                </a:cubicBezTo>
                <a:cubicBezTo>
                  <a:pt x="57995" y="14608"/>
                  <a:pt x="58052" y="14608"/>
                  <a:pt x="57976" y="14532"/>
                </a:cubicBezTo>
                <a:cubicBezTo>
                  <a:pt x="58433" y="14608"/>
                  <a:pt x="58965" y="14551"/>
                  <a:pt x="59289" y="14760"/>
                </a:cubicBezTo>
                <a:cubicBezTo>
                  <a:pt x="59289" y="14437"/>
                  <a:pt x="59669" y="14779"/>
                  <a:pt x="59821" y="14608"/>
                </a:cubicBezTo>
                <a:cubicBezTo>
                  <a:pt x="60031" y="14589"/>
                  <a:pt x="59650" y="14760"/>
                  <a:pt x="59897" y="14760"/>
                </a:cubicBezTo>
                <a:cubicBezTo>
                  <a:pt x="60088" y="14665"/>
                  <a:pt x="60449" y="14627"/>
                  <a:pt x="60563" y="14608"/>
                </a:cubicBezTo>
                <a:cubicBezTo>
                  <a:pt x="60563" y="14532"/>
                  <a:pt x="60373" y="14589"/>
                  <a:pt x="60354" y="14513"/>
                </a:cubicBezTo>
                <a:cubicBezTo>
                  <a:pt x="60487" y="14437"/>
                  <a:pt x="60696" y="14551"/>
                  <a:pt x="60887" y="14456"/>
                </a:cubicBezTo>
                <a:cubicBezTo>
                  <a:pt x="61001" y="14570"/>
                  <a:pt x="60887" y="14532"/>
                  <a:pt x="60887" y="14665"/>
                </a:cubicBezTo>
                <a:cubicBezTo>
                  <a:pt x="61001" y="14513"/>
                  <a:pt x="61191" y="14779"/>
                  <a:pt x="61286" y="14627"/>
                </a:cubicBezTo>
                <a:cubicBezTo>
                  <a:pt x="61210" y="14608"/>
                  <a:pt x="61134" y="14608"/>
                  <a:pt x="61153" y="14513"/>
                </a:cubicBezTo>
                <a:cubicBezTo>
                  <a:pt x="61438" y="14589"/>
                  <a:pt x="61685" y="14532"/>
                  <a:pt x="61685" y="14418"/>
                </a:cubicBezTo>
                <a:cubicBezTo>
                  <a:pt x="61762" y="14532"/>
                  <a:pt x="62104" y="14437"/>
                  <a:pt x="62294" y="14475"/>
                </a:cubicBezTo>
                <a:cubicBezTo>
                  <a:pt x="62427" y="14551"/>
                  <a:pt x="62199" y="14608"/>
                  <a:pt x="62351" y="14627"/>
                </a:cubicBezTo>
                <a:cubicBezTo>
                  <a:pt x="62484" y="14627"/>
                  <a:pt x="62408" y="14456"/>
                  <a:pt x="62560" y="14475"/>
                </a:cubicBezTo>
                <a:cubicBezTo>
                  <a:pt x="62579" y="14570"/>
                  <a:pt x="62446" y="14608"/>
                  <a:pt x="62560" y="14627"/>
                </a:cubicBezTo>
                <a:cubicBezTo>
                  <a:pt x="63131" y="14532"/>
                  <a:pt x="63549" y="14323"/>
                  <a:pt x="64082" y="14494"/>
                </a:cubicBezTo>
                <a:cubicBezTo>
                  <a:pt x="63930" y="14418"/>
                  <a:pt x="64025" y="14285"/>
                  <a:pt x="63949" y="14247"/>
                </a:cubicBezTo>
                <a:cubicBezTo>
                  <a:pt x="63835" y="14304"/>
                  <a:pt x="62903" y="14037"/>
                  <a:pt x="62960" y="14323"/>
                </a:cubicBezTo>
                <a:cubicBezTo>
                  <a:pt x="62865" y="14304"/>
                  <a:pt x="62598" y="14380"/>
                  <a:pt x="62617" y="14266"/>
                </a:cubicBezTo>
                <a:cubicBezTo>
                  <a:pt x="62941" y="14304"/>
                  <a:pt x="62751" y="14209"/>
                  <a:pt x="62694" y="14114"/>
                </a:cubicBezTo>
                <a:cubicBezTo>
                  <a:pt x="62979" y="14095"/>
                  <a:pt x="63454" y="14171"/>
                  <a:pt x="64025" y="14075"/>
                </a:cubicBezTo>
                <a:cubicBezTo>
                  <a:pt x="64158" y="14209"/>
                  <a:pt x="64139" y="14209"/>
                  <a:pt x="64348" y="14342"/>
                </a:cubicBezTo>
                <a:cubicBezTo>
                  <a:pt x="64063" y="14532"/>
                  <a:pt x="64348" y="14931"/>
                  <a:pt x="64881" y="14817"/>
                </a:cubicBezTo>
                <a:cubicBezTo>
                  <a:pt x="64862" y="14722"/>
                  <a:pt x="64995" y="14513"/>
                  <a:pt x="65071" y="14665"/>
                </a:cubicBezTo>
                <a:cubicBezTo>
                  <a:pt x="65014" y="14684"/>
                  <a:pt x="64919" y="14741"/>
                  <a:pt x="65014" y="14760"/>
                </a:cubicBezTo>
                <a:cubicBezTo>
                  <a:pt x="65147" y="14760"/>
                  <a:pt x="65071" y="14570"/>
                  <a:pt x="65204" y="14570"/>
                </a:cubicBezTo>
                <a:cubicBezTo>
                  <a:pt x="65242" y="14646"/>
                  <a:pt x="65128" y="14836"/>
                  <a:pt x="65280" y="14817"/>
                </a:cubicBezTo>
                <a:cubicBezTo>
                  <a:pt x="65356" y="14703"/>
                  <a:pt x="65528" y="14931"/>
                  <a:pt x="65604" y="14779"/>
                </a:cubicBezTo>
                <a:cubicBezTo>
                  <a:pt x="65585" y="14646"/>
                  <a:pt x="65433" y="14646"/>
                  <a:pt x="65337" y="14722"/>
                </a:cubicBezTo>
                <a:cubicBezTo>
                  <a:pt x="65490" y="14513"/>
                  <a:pt x="65204" y="14532"/>
                  <a:pt x="65337" y="14418"/>
                </a:cubicBezTo>
                <a:cubicBezTo>
                  <a:pt x="65375" y="14551"/>
                  <a:pt x="65452" y="14323"/>
                  <a:pt x="65547" y="14361"/>
                </a:cubicBezTo>
                <a:cubicBezTo>
                  <a:pt x="65528" y="14475"/>
                  <a:pt x="65394" y="14589"/>
                  <a:pt x="65604" y="14627"/>
                </a:cubicBezTo>
                <a:cubicBezTo>
                  <a:pt x="65642" y="14513"/>
                  <a:pt x="65908" y="14627"/>
                  <a:pt x="65813" y="14418"/>
                </a:cubicBezTo>
                <a:cubicBezTo>
                  <a:pt x="65528" y="14418"/>
                  <a:pt x="65414" y="14247"/>
                  <a:pt x="65280" y="14152"/>
                </a:cubicBezTo>
                <a:cubicBezTo>
                  <a:pt x="65471" y="14171"/>
                  <a:pt x="65604" y="14228"/>
                  <a:pt x="65680" y="14304"/>
                </a:cubicBezTo>
                <a:cubicBezTo>
                  <a:pt x="65737" y="14152"/>
                  <a:pt x="66288" y="14171"/>
                  <a:pt x="66422" y="14209"/>
                </a:cubicBezTo>
                <a:cubicBezTo>
                  <a:pt x="66346" y="14133"/>
                  <a:pt x="66174" y="13999"/>
                  <a:pt x="66422" y="13961"/>
                </a:cubicBezTo>
                <a:cubicBezTo>
                  <a:pt x="66403" y="14075"/>
                  <a:pt x="66403" y="14209"/>
                  <a:pt x="66555" y="14209"/>
                </a:cubicBezTo>
                <a:cubicBezTo>
                  <a:pt x="66916" y="14304"/>
                  <a:pt x="66916" y="14095"/>
                  <a:pt x="67011" y="13961"/>
                </a:cubicBezTo>
                <a:cubicBezTo>
                  <a:pt x="66916" y="14152"/>
                  <a:pt x="67240" y="13999"/>
                  <a:pt x="67220" y="14114"/>
                </a:cubicBezTo>
                <a:cubicBezTo>
                  <a:pt x="66935" y="14056"/>
                  <a:pt x="66992" y="14266"/>
                  <a:pt x="66878" y="14323"/>
                </a:cubicBezTo>
                <a:cubicBezTo>
                  <a:pt x="66821" y="14285"/>
                  <a:pt x="66288" y="14209"/>
                  <a:pt x="66422" y="14418"/>
                </a:cubicBezTo>
                <a:cubicBezTo>
                  <a:pt x="66155" y="14494"/>
                  <a:pt x="66384" y="14190"/>
                  <a:pt x="66212" y="14209"/>
                </a:cubicBezTo>
                <a:cubicBezTo>
                  <a:pt x="66136" y="14323"/>
                  <a:pt x="65889" y="14304"/>
                  <a:pt x="65946" y="14513"/>
                </a:cubicBezTo>
                <a:cubicBezTo>
                  <a:pt x="66422" y="14703"/>
                  <a:pt x="66403" y="14361"/>
                  <a:pt x="66669" y="14570"/>
                </a:cubicBezTo>
                <a:cubicBezTo>
                  <a:pt x="66650" y="14475"/>
                  <a:pt x="66555" y="14437"/>
                  <a:pt x="66479" y="14361"/>
                </a:cubicBezTo>
                <a:cubicBezTo>
                  <a:pt x="67087" y="14323"/>
                  <a:pt x="67068" y="14570"/>
                  <a:pt x="67335" y="14684"/>
                </a:cubicBezTo>
                <a:cubicBezTo>
                  <a:pt x="67487" y="14589"/>
                  <a:pt x="67316" y="14475"/>
                  <a:pt x="67278" y="14380"/>
                </a:cubicBezTo>
                <a:cubicBezTo>
                  <a:pt x="67487" y="14494"/>
                  <a:pt x="67525" y="14494"/>
                  <a:pt x="67734" y="14380"/>
                </a:cubicBezTo>
                <a:cubicBezTo>
                  <a:pt x="67981" y="14380"/>
                  <a:pt x="67905" y="14627"/>
                  <a:pt x="68133" y="14646"/>
                </a:cubicBezTo>
                <a:cubicBezTo>
                  <a:pt x="68172" y="14399"/>
                  <a:pt x="67962" y="14608"/>
                  <a:pt x="67943" y="14380"/>
                </a:cubicBezTo>
                <a:cubicBezTo>
                  <a:pt x="68210" y="14380"/>
                  <a:pt x="67943" y="14342"/>
                  <a:pt x="67943" y="14285"/>
                </a:cubicBezTo>
                <a:cubicBezTo>
                  <a:pt x="68305" y="14323"/>
                  <a:pt x="68495" y="14171"/>
                  <a:pt x="68666" y="14342"/>
                </a:cubicBezTo>
                <a:cubicBezTo>
                  <a:pt x="68571" y="14342"/>
                  <a:pt x="68419" y="14323"/>
                  <a:pt x="68400" y="14380"/>
                </a:cubicBezTo>
                <a:cubicBezTo>
                  <a:pt x="68666" y="14380"/>
                  <a:pt x="68856" y="14513"/>
                  <a:pt x="68932" y="14285"/>
                </a:cubicBezTo>
                <a:cubicBezTo>
                  <a:pt x="69617" y="14285"/>
                  <a:pt x="70568" y="14551"/>
                  <a:pt x="71386" y="14323"/>
                </a:cubicBezTo>
                <a:cubicBezTo>
                  <a:pt x="72223" y="14494"/>
                  <a:pt x="73421" y="14399"/>
                  <a:pt x="73973" y="14342"/>
                </a:cubicBezTo>
                <a:cubicBezTo>
                  <a:pt x="74353" y="14323"/>
                  <a:pt x="74753" y="14475"/>
                  <a:pt x="75038" y="14475"/>
                </a:cubicBezTo>
                <a:cubicBezTo>
                  <a:pt x="75114" y="14475"/>
                  <a:pt x="75152" y="14323"/>
                  <a:pt x="75247" y="14323"/>
                </a:cubicBezTo>
                <a:cubicBezTo>
                  <a:pt x="75799" y="14266"/>
                  <a:pt x="76902" y="14627"/>
                  <a:pt x="77168" y="14228"/>
                </a:cubicBezTo>
                <a:cubicBezTo>
                  <a:pt x="76617" y="14266"/>
                  <a:pt x="75742" y="14266"/>
                  <a:pt x="75114" y="14152"/>
                </a:cubicBezTo>
                <a:cubicBezTo>
                  <a:pt x="75228" y="14171"/>
                  <a:pt x="75285" y="14114"/>
                  <a:pt x="75304" y="14056"/>
                </a:cubicBezTo>
                <a:cubicBezTo>
                  <a:pt x="74962" y="14114"/>
                  <a:pt x="74905" y="13980"/>
                  <a:pt x="74905" y="13904"/>
                </a:cubicBezTo>
                <a:cubicBezTo>
                  <a:pt x="74905" y="13999"/>
                  <a:pt x="74734" y="13961"/>
                  <a:pt x="74772" y="14095"/>
                </a:cubicBezTo>
                <a:cubicBezTo>
                  <a:pt x="74924" y="14056"/>
                  <a:pt x="75019" y="14285"/>
                  <a:pt x="74905" y="14266"/>
                </a:cubicBezTo>
                <a:cubicBezTo>
                  <a:pt x="74791" y="14018"/>
                  <a:pt x="74544" y="14266"/>
                  <a:pt x="74315" y="14247"/>
                </a:cubicBezTo>
                <a:cubicBezTo>
                  <a:pt x="74258" y="14114"/>
                  <a:pt x="74448" y="13809"/>
                  <a:pt x="74182" y="13828"/>
                </a:cubicBezTo>
                <a:cubicBezTo>
                  <a:pt x="74372" y="13980"/>
                  <a:pt x="73935" y="13904"/>
                  <a:pt x="74049" y="14152"/>
                </a:cubicBezTo>
                <a:cubicBezTo>
                  <a:pt x="73935" y="14114"/>
                  <a:pt x="73650" y="14209"/>
                  <a:pt x="73650" y="14095"/>
                </a:cubicBezTo>
                <a:cubicBezTo>
                  <a:pt x="73764" y="13942"/>
                  <a:pt x="73916" y="14114"/>
                  <a:pt x="73916" y="13942"/>
                </a:cubicBezTo>
                <a:cubicBezTo>
                  <a:pt x="73745" y="13790"/>
                  <a:pt x="73840" y="14056"/>
                  <a:pt x="73592" y="13980"/>
                </a:cubicBezTo>
                <a:cubicBezTo>
                  <a:pt x="73573" y="13904"/>
                  <a:pt x="73611" y="13790"/>
                  <a:pt x="73516" y="13771"/>
                </a:cubicBezTo>
                <a:cubicBezTo>
                  <a:pt x="73516" y="13885"/>
                  <a:pt x="73231" y="13790"/>
                  <a:pt x="73117" y="13828"/>
                </a:cubicBezTo>
                <a:cubicBezTo>
                  <a:pt x="73136" y="13942"/>
                  <a:pt x="73098" y="14018"/>
                  <a:pt x="72984" y="14037"/>
                </a:cubicBezTo>
                <a:cubicBezTo>
                  <a:pt x="72908" y="13771"/>
                  <a:pt x="72603" y="14171"/>
                  <a:pt x="72794" y="13866"/>
                </a:cubicBezTo>
                <a:cubicBezTo>
                  <a:pt x="72546" y="13923"/>
                  <a:pt x="72489" y="13828"/>
                  <a:pt x="72394" y="13980"/>
                </a:cubicBezTo>
                <a:cubicBezTo>
                  <a:pt x="72451" y="13999"/>
                  <a:pt x="72622" y="14171"/>
                  <a:pt x="72394" y="14133"/>
                </a:cubicBezTo>
                <a:cubicBezTo>
                  <a:pt x="72299" y="13923"/>
                  <a:pt x="72470" y="13828"/>
                  <a:pt x="72261" y="13771"/>
                </a:cubicBezTo>
                <a:cubicBezTo>
                  <a:pt x="72261" y="13828"/>
                  <a:pt x="72147" y="13809"/>
                  <a:pt x="72128" y="13866"/>
                </a:cubicBezTo>
                <a:cubicBezTo>
                  <a:pt x="72356" y="13961"/>
                  <a:pt x="72090" y="14133"/>
                  <a:pt x="72185" y="14018"/>
                </a:cubicBezTo>
                <a:cubicBezTo>
                  <a:pt x="72128" y="13752"/>
                  <a:pt x="71938" y="14133"/>
                  <a:pt x="71862" y="13961"/>
                </a:cubicBezTo>
                <a:cubicBezTo>
                  <a:pt x="72033" y="13866"/>
                  <a:pt x="71824" y="13771"/>
                  <a:pt x="71671" y="13657"/>
                </a:cubicBezTo>
                <a:cubicBezTo>
                  <a:pt x="71995" y="13562"/>
                  <a:pt x="72775" y="13809"/>
                  <a:pt x="73060" y="13562"/>
                </a:cubicBezTo>
                <a:cubicBezTo>
                  <a:pt x="73688" y="13733"/>
                  <a:pt x="74258" y="13771"/>
                  <a:pt x="74924" y="13581"/>
                </a:cubicBezTo>
                <a:cubicBezTo>
                  <a:pt x="74829" y="13524"/>
                  <a:pt x="74829" y="13391"/>
                  <a:pt x="74734" y="13334"/>
                </a:cubicBezTo>
                <a:cubicBezTo>
                  <a:pt x="74829" y="13296"/>
                  <a:pt x="75076" y="13391"/>
                  <a:pt x="75057" y="13277"/>
                </a:cubicBezTo>
                <a:cubicBezTo>
                  <a:pt x="74734" y="13182"/>
                  <a:pt x="74486" y="13296"/>
                  <a:pt x="74658" y="13524"/>
                </a:cubicBezTo>
                <a:cubicBezTo>
                  <a:pt x="74524" y="13524"/>
                  <a:pt x="73992" y="13562"/>
                  <a:pt x="74201" y="13467"/>
                </a:cubicBezTo>
                <a:cubicBezTo>
                  <a:pt x="74315" y="13448"/>
                  <a:pt x="74601" y="13543"/>
                  <a:pt x="74524" y="13372"/>
                </a:cubicBezTo>
                <a:cubicBezTo>
                  <a:pt x="74372" y="13239"/>
                  <a:pt x="74410" y="13448"/>
                  <a:pt x="74201" y="13429"/>
                </a:cubicBezTo>
                <a:cubicBezTo>
                  <a:pt x="74182" y="13162"/>
                  <a:pt x="73688" y="13162"/>
                  <a:pt x="73992" y="13372"/>
                </a:cubicBezTo>
                <a:cubicBezTo>
                  <a:pt x="73897" y="13334"/>
                  <a:pt x="73650" y="13429"/>
                  <a:pt x="73669" y="13315"/>
                </a:cubicBezTo>
                <a:cubicBezTo>
                  <a:pt x="73764" y="13353"/>
                  <a:pt x="73783" y="13067"/>
                  <a:pt x="73669" y="13105"/>
                </a:cubicBezTo>
                <a:cubicBezTo>
                  <a:pt x="73516" y="13086"/>
                  <a:pt x="73631" y="13296"/>
                  <a:pt x="73592" y="13372"/>
                </a:cubicBezTo>
                <a:cubicBezTo>
                  <a:pt x="73364" y="13448"/>
                  <a:pt x="73554" y="13182"/>
                  <a:pt x="73402" y="13201"/>
                </a:cubicBezTo>
                <a:cubicBezTo>
                  <a:pt x="73288" y="13315"/>
                  <a:pt x="73098" y="13353"/>
                  <a:pt x="72927" y="13410"/>
                </a:cubicBezTo>
                <a:cubicBezTo>
                  <a:pt x="72984" y="13486"/>
                  <a:pt x="73193" y="13410"/>
                  <a:pt x="73193" y="13524"/>
                </a:cubicBezTo>
                <a:cubicBezTo>
                  <a:pt x="72185" y="13505"/>
                  <a:pt x="70834" y="13220"/>
                  <a:pt x="70150" y="13429"/>
                </a:cubicBezTo>
                <a:cubicBezTo>
                  <a:pt x="70093" y="13220"/>
                  <a:pt x="69617" y="13277"/>
                  <a:pt x="69275" y="13410"/>
                </a:cubicBezTo>
                <a:cubicBezTo>
                  <a:pt x="69275" y="13201"/>
                  <a:pt x="69066" y="13448"/>
                  <a:pt x="69008" y="13258"/>
                </a:cubicBezTo>
                <a:cubicBezTo>
                  <a:pt x="68533" y="13505"/>
                  <a:pt x="68095" y="13277"/>
                  <a:pt x="67430" y="13391"/>
                </a:cubicBezTo>
                <a:cubicBezTo>
                  <a:pt x="67373" y="13315"/>
                  <a:pt x="67373" y="13201"/>
                  <a:pt x="67163" y="13239"/>
                </a:cubicBezTo>
                <a:cubicBezTo>
                  <a:pt x="67240" y="13315"/>
                  <a:pt x="67220" y="13372"/>
                  <a:pt x="67087" y="13391"/>
                </a:cubicBezTo>
                <a:cubicBezTo>
                  <a:pt x="66973" y="13296"/>
                  <a:pt x="66365" y="13429"/>
                  <a:pt x="66231" y="13239"/>
                </a:cubicBezTo>
                <a:cubicBezTo>
                  <a:pt x="66212" y="13296"/>
                  <a:pt x="65984" y="13315"/>
                  <a:pt x="65832" y="13277"/>
                </a:cubicBezTo>
                <a:cubicBezTo>
                  <a:pt x="65870" y="13258"/>
                  <a:pt x="65965" y="13277"/>
                  <a:pt x="65965" y="13220"/>
                </a:cubicBezTo>
                <a:cubicBezTo>
                  <a:pt x="65756" y="13162"/>
                  <a:pt x="65375" y="13277"/>
                  <a:pt x="65623" y="13067"/>
                </a:cubicBezTo>
                <a:cubicBezTo>
                  <a:pt x="65547" y="13010"/>
                  <a:pt x="65394" y="13010"/>
                  <a:pt x="65223" y="13010"/>
                </a:cubicBezTo>
                <a:cubicBezTo>
                  <a:pt x="65166" y="13239"/>
                  <a:pt x="65090" y="13315"/>
                  <a:pt x="64900" y="13315"/>
                </a:cubicBezTo>
                <a:cubicBezTo>
                  <a:pt x="64843" y="13143"/>
                  <a:pt x="65166" y="13258"/>
                  <a:pt x="65090" y="13067"/>
                </a:cubicBezTo>
                <a:cubicBezTo>
                  <a:pt x="64710" y="13258"/>
                  <a:pt x="64272" y="12972"/>
                  <a:pt x="63892" y="13258"/>
                </a:cubicBezTo>
                <a:cubicBezTo>
                  <a:pt x="63873" y="13162"/>
                  <a:pt x="64006" y="13124"/>
                  <a:pt x="63892" y="13105"/>
                </a:cubicBezTo>
                <a:cubicBezTo>
                  <a:pt x="63283" y="13182"/>
                  <a:pt x="62846" y="13010"/>
                  <a:pt x="62313" y="13086"/>
                </a:cubicBezTo>
                <a:cubicBezTo>
                  <a:pt x="62218" y="13010"/>
                  <a:pt x="62275" y="12820"/>
                  <a:pt x="62104" y="12820"/>
                </a:cubicBezTo>
                <a:cubicBezTo>
                  <a:pt x="62085" y="12991"/>
                  <a:pt x="61819" y="12725"/>
                  <a:pt x="61838" y="12858"/>
                </a:cubicBezTo>
                <a:cubicBezTo>
                  <a:pt x="61933" y="12915"/>
                  <a:pt x="62085" y="12915"/>
                  <a:pt x="62104" y="13029"/>
                </a:cubicBezTo>
                <a:cubicBezTo>
                  <a:pt x="61723" y="13010"/>
                  <a:pt x="61438" y="13124"/>
                  <a:pt x="61115" y="12953"/>
                </a:cubicBezTo>
                <a:cubicBezTo>
                  <a:pt x="61039" y="13162"/>
                  <a:pt x="60829" y="12915"/>
                  <a:pt x="60715" y="13067"/>
                </a:cubicBezTo>
                <a:cubicBezTo>
                  <a:pt x="60753" y="13124"/>
                  <a:pt x="60963" y="13067"/>
                  <a:pt x="60982" y="13162"/>
                </a:cubicBezTo>
                <a:cubicBezTo>
                  <a:pt x="60639" y="13162"/>
                  <a:pt x="60658" y="13105"/>
                  <a:pt x="60373" y="13162"/>
                </a:cubicBezTo>
                <a:cubicBezTo>
                  <a:pt x="60278" y="12934"/>
                  <a:pt x="60753" y="13182"/>
                  <a:pt x="60658" y="12953"/>
                </a:cubicBezTo>
                <a:cubicBezTo>
                  <a:pt x="60468" y="12972"/>
                  <a:pt x="60164" y="12820"/>
                  <a:pt x="60126" y="12991"/>
                </a:cubicBezTo>
                <a:cubicBezTo>
                  <a:pt x="59897" y="13067"/>
                  <a:pt x="60069" y="12839"/>
                  <a:pt x="59859" y="12896"/>
                </a:cubicBezTo>
                <a:cubicBezTo>
                  <a:pt x="59403" y="13162"/>
                  <a:pt x="58756" y="12744"/>
                  <a:pt x="58319" y="13029"/>
                </a:cubicBezTo>
                <a:cubicBezTo>
                  <a:pt x="58262" y="12801"/>
                  <a:pt x="58014" y="12820"/>
                  <a:pt x="57805" y="12820"/>
                </a:cubicBezTo>
                <a:cubicBezTo>
                  <a:pt x="56968" y="12839"/>
                  <a:pt x="55256" y="12725"/>
                  <a:pt x="54876" y="12839"/>
                </a:cubicBezTo>
                <a:cubicBezTo>
                  <a:pt x="54781" y="12839"/>
                  <a:pt x="54819" y="12744"/>
                  <a:pt x="54743" y="12725"/>
                </a:cubicBezTo>
                <a:cubicBezTo>
                  <a:pt x="53411" y="12801"/>
                  <a:pt x="52441" y="12421"/>
                  <a:pt x="51680" y="12744"/>
                </a:cubicBezTo>
                <a:cubicBezTo>
                  <a:pt x="50083" y="12383"/>
                  <a:pt x="48352" y="12573"/>
                  <a:pt x="46583" y="12535"/>
                </a:cubicBezTo>
                <a:cubicBezTo>
                  <a:pt x="47838" y="12839"/>
                  <a:pt x="48941" y="12649"/>
                  <a:pt x="50102" y="12934"/>
                </a:cubicBezTo>
                <a:cubicBezTo>
                  <a:pt x="50083" y="13010"/>
                  <a:pt x="49512" y="12896"/>
                  <a:pt x="49360" y="12820"/>
                </a:cubicBezTo>
                <a:cubicBezTo>
                  <a:pt x="48333" y="12896"/>
                  <a:pt x="47134" y="13143"/>
                  <a:pt x="46450" y="12896"/>
                </a:cubicBezTo>
                <a:cubicBezTo>
                  <a:pt x="46355" y="12972"/>
                  <a:pt x="46069" y="12915"/>
                  <a:pt x="45974" y="12991"/>
                </a:cubicBezTo>
                <a:cubicBezTo>
                  <a:pt x="45822" y="12801"/>
                  <a:pt x="45537" y="12858"/>
                  <a:pt x="45251" y="12877"/>
                </a:cubicBezTo>
                <a:cubicBezTo>
                  <a:pt x="44833" y="12516"/>
                  <a:pt x="44319" y="12744"/>
                  <a:pt x="43711" y="12858"/>
                </a:cubicBezTo>
                <a:cubicBezTo>
                  <a:pt x="43749" y="12725"/>
                  <a:pt x="43635" y="12687"/>
                  <a:pt x="43463" y="12706"/>
                </a:cubicBezTo>
                <a:cubicBezTo>
                  <a:pt x="43368" y="12915"/>
                  <a:pt x="42474" y="12630"/>
                  <a:pt x="41923" y="12744"/>
                </a:cubicBezTo>
                <a:cubicBezTo>
                  <a:pt x="41847" y="12478"/>
                  <a:pt x="42322" y="12668"/>
                  <a:pt x="42398" y="12535"/>
                </a:cubicBezTo>
                <a:cubicBezTo>
                  <a:pt x="41980" y="12364"/>
                  <a:pt x="41485" y="12516"/>
                  <a:pt x="41143" y="12364"/>
                </a:cubicBezTo>
                <a:cubicBezTo>
                  <a:pt x="40953" y="12421"/>
                  <a:pt x="41143" y="12763"/>
                  <a:pt x="40858" y="12630"/>
                </a:cubicBezTo>
                <a:cubicBezTo>
                  <a:pt x="41257" y="12554"/>
                  <a:pt x="40591" y="12611"/>
                  <a:pt x="40610" y="12516"/>
                </a:cubicBezTo>
                <a:cubicBezTo>
                  <a:pt x="40667" y="12497"/>
                  <a:pt x="40705" y="12459"/>
                  <a:pt x="40743" y="12421"/>
                </a:cubicBezTo>
                <a:cubicBezTo>
                  <a:pt x="40686" y="12383"/>
                  <a:pt x="40420" y="12288"/>
                  <a:pt x="40401" y="12402"/>
                </a:cubicBezTo>
                <a:cubicBezTo>
                  <a:pt x="40477" y="12421"/>
                  <a:pt x="40591" y="12402"/>
                  <a:pt x="40591" y="12459"/>
                </a:cubicBezTo>
                <a:cubicBezTo>
                  <a:pt x="40515" y="12478"/>
                  <a:pt x="40534" y="12535"/>
                  <a:pt x="40534" y="12611"/>
                </a:cubicBezTo>
                <a:cubicBezTo>
                  <a:pt x="40363" y="12611"/>
                  <a:pt x="40325" y="12516"/>
                  <a:pt x="40192" y="12611"/>
                </a:cubicBezTo>
                <a:cubicBezTo>
                  <a:pt x="39945" y="12230"/>
                  <a:pt x="38879" y="12592"/>
                  <a:pt x="38746" y="12345"/>
                </a:cubicBezTo>
                <a:cubicBezTo>
                  <a:pt x="38518" y="12345"/>
                  <a:pt x="38746" y="12478"/>
                  <a:pt x="38613" y="12497"/>
                </a:cubicBezTo>
                <a:cubicBezTo>
                  <a:pt x="38632" y="12326"/>
                  <a:pt x="38271" y="12459"/>
                  <a:pt x="38347" y="12288"/>
                </a:cubicBezTo>
                <a:cubicBezTo>
                  <a:pt x="38708" y="12211"/>
                  <a:pt x="39241" y="12440"/>
                  <a:pt x="39336" y="12249"/>
                </a:cubicBezTo>
                <a:cubicBezTo>
                  <a:pt x="37909" y="12173"/>
                  <a:pt x="36369" y="11850"/>
                  <a:pt x="35151" y="11983"/>
                </a:cubicBezTo>
                <a:cubicBezTo>
                  <a:pt x="35456" y="12097"/>
                  <a:pt x="36007" y="12021"/>
                  <a:pt x="36616" y="12307"/>
                </a:cubicBezTo>
                <a:cubicBezTo>
                  <a:pt x="35113" y="12269"/>
                  <a:pt x="33573" y="11983"/>
                  <a:pt x="32298" y="11793"/>
                </a:cubicBezTo>
                <a:cubicBezTo>
                  <a:pt x="32336" y="11850"/>
                  <a:pt x="32450" y="11983"/>
                  <a:pt x="32241" y="11945"/>
                </a:cubicBezTo>
                <a:cubicBezTo>
                  <a:pt x="31994" y="11945"/>
                  <a:pt x="32374" y="11793"/>
                  <a:pt x="32165" y="11793"/>
                </a:cubicBezTo>
                <a:cubicBezTo>
                  <a:pt x="32070" y="11812"/>
                  <a:pt x="32089" y="11907"/>
                  <a:pt x="32032" y="11945"/>
                </a:cubicBezTo>
                <a:cubicBezTo>
                  <a:pt x="32203" y="12059"/>
                  <a:pt x="32565" y="11983"/>
                  <a:pt x="32698" y="11907"/>
                </a:cubicBezTo>
                <a:cubicBezTo>
                  <a:pt x="32888" y="12211"/>
                  <a:pt x="34010" y="12116"/>
                  <a:pt x="34029" y="12135"/>
                </a:cubicBezTo>
                <a:cubicBezTo>
                  <a:pt x="34048" y="12135"/>
                  <a:pt x="33991" y="12269"/>
                  <a:pt x="34029" y="12288"/>
                </a:cubicBezTo>
                <a:cubicBezTo>
                  <a:pt x="34162" y="12364"/>
                  <a:pt x="34543" y="12192"/>
                  <a:pt x="34352" y="12345"/>
                </a:cubicBezTo>
                <a:cubicBezTo>
                  <a:pt x="32774" y="12154"/>
                  <a:pt x="32089" y="12078"/>
                  <a:pt x="30777" y="11983"/>
                </a:cubicBezTo>
                <a:cubicBezTo>
                  <a:pt x="30739" y="11926"/>
                  <a:pt x="30700" y="11869"/>
                  <a:pt x="30643" y="11831"/>
                </a:cubicBezTo>
                <a:cubicBezTo>
                  <a:pt x="29997" y="12097"/>
                  <a:pt x="28874" y="11584"/>
                  <a:pt x="28380" y="11850"/>
                </a:cubicBezTo>
                <a:cubicBezTo>
                  <a:pt x="28627" y="11869"/>
                  <a:pt x="29198" y="11869"/>
                  <a:pt x="29046" y="12021"/>
                </a:cubicBezTo>
                <a:cubicBezTo>
                  <a:pt x="28361" y="11850"/>
                  <a:pt x="27809" y="11831"/>
                  <a:pt x="27125" y="11736"/>
                </a:cubicBezTo>
                <a:cubicBezTo>
                  <a:pt x="26953" y="11755"/>
                  <a:pt x="25850" y="11413"/>
                  <a:pt x="25660" y="11717"/>
                </a:cubicBezTo>
                <a:cubicBezTo>
                  <a:pt x="25280" y="11660"/>
                  <a:pt x="24214" y="11375"/>
                  <a:pt x="24005" y="11546"/>
                </a:cubicBezTo>
                <a:cubicBezTo>
                  <a:pt x="21228" y="11108"/>
                  <a:pt x="17728" y="10823"/>
                  <a:pt x="14324" y="10290"/>
                </a:cubicBezTo>
                <a:cubicBezTo>
                  <a:pt x="14495" y="10328"/>
                  <a:pt x="14552" y="10271"/>
                  <a:pt x="14514" y="10138"/>
                </a:cubicBezTo>
                <a:cubicBezTo>
                  <a:pt x="13582" y="10214"/>
                  <a:pt x="12840" y="10138"/>
                  <a:pt x="11794" y="9910"/>
                </a:cubicBezTo>
                <a:cubicBezTo>
                  <a:pt x="11870" y="9929"/>
                  <a:pt x="11451" y="9872"/>
                  <a:pt x="11470" y="9758"/>
                </a:cubicBezTo>
                <a:cubicBezTo>
                  <a:pt x="12631" y="9891"/>
                  <a:pt x="13506" y="10043"/>
                  <a:pt x="14647" y="10043"/>
                </a:cubicBezTo>
                <a:cubicBezTo>
                  <a:pt x="14647" y="10119"/>
                  <a:pt x="14647" y="10176"/>
                  <a:pt x="14647" y="10252"/>
                </a:cubicBezTo>
                <a:cubicBezTo>
                  <a:pt x="14818" y="10176"/>
                  <a:pt x="14913" y="10404"/>
                  <a:pt x="14970" y="10252"/>
                </a:cubicBezTo>
                <a:cubicBezTo>
                  <a:pt x="14856" y="10252"/>
                  <a:pt x="14761" y="10214"/>
                  <a:pt x="14723" y="10157"/>
                </a:cubicBezTo>
                <a:cubicBezTo>
                  <a:pt x="14856" y="10024"/>
                  <a:pt x="15046" y="10328"/>
                  <a:pt x="15237" y="10157"/>
                </a:cubicBezTo>
                <a:cubicBezTo>
                  <a:pt x="15256" y="10233"/>
                  <a:pt x="15218" y="10347"/>
                  <a:pt x="15313" y="10366"/>
                </a:cubicBezTo>
                <a:cubicBezTo>
                  <a:pt x="15465" y="10214"/>
                  <a:pt x="15351" y="10424"/>
                  <a:pt x="15446" y="10424"/>
                </a:cubicBezTo>
                <a:cubicBezTo>
                  <a:pt x="15883" y="10214"/>
                  <a:pt x="16473" y="10576"/>
                  <a:pt x="17101" y="10443"/>
                </a:cubicBezTo>
                <a:cubicBezTo>
                  <a:pt x="16948" y="10385"/>
                  <a:pt x="16739" y="10404"/>
                  <a:pt x="16701" y="10271"/>
                </a:cubicBezTo>
                <a:cubicBezTo>
                  <a:pt x="17158" y="10385"/>
                  <a:pt x="17519" y="10328"/>
                  <a:pt x="17690" y="10595"/>
                </a:cubicBezTo>
                <a:cubicBezTo>
                  <a:pt x="17690" y="10519"/>
                  <a:pt x="17690" y="10424"/>
                  <a:pt x="17690" y="10328"/>
                </a:cubicBezTo>
                <a:cubicBezTo>
                  <a:pt x="18071" y="10233"/>
                  <a:pt x="18318" y="10538"/>
                  <a:pt x="18622" y="10290"/>
                </a:cubicBezTo>
                <a:cubicBezTo>
                  <a:pt x="18603" y="10481"/>
                  <a:pt x="18946" y="10366"/>
                  <a:pt x="18965" y="10500"/>
                </a:cubicBezTo>
                <a:cubicBezTo>
                  <a:pt x="18946" y="10404"/>
                  <a:pt x="19041" y="10404"/>
                  <a:pt x="19098" y="10347"/>
                </a:cubicBezTo>
                <a:cubicBezTo>
                  <a:pt x="19117" y="10214"/>
                  <a:pt x="18831" y="10309"/>
                  <a:pt x="18889" y="10138"/>
                </a:cubicBezTo>
                <a:cubicBezTo>
                  <a:pt x="19155" y="10157"/>
                  <a:pt x="19212" y="10328"/>
                  <a:pt x="19231" y="10404"/>
                </a:cubicBezTo>
                <a:cubicBezTo>
                  <a:pt x="19307" y="10404"/>
                  <a:pt x="19402" y="10404"/>
                  <a:pt x="19497" y="10404"/>
                </a:cubicBezTo>
                <a:cubicBezTo>
                  <a:pt x="19478" y="10328"/>
                  <a:pt x="19383" y="10328"/>
                  <a:pt x="19364" y="10252"/>
                </a:cubicBezTo>
                <a:cubicBezTo>
                  <a:pt x="19706" y="10252"/>
                  <a:pt x="19744" y="10328"/>
                  <a:pt x="19954" y="10214"/>
                </a:cubicBezTo>
                <a:cubicBezTo>
                  <a:pt x="20087" y="10214"/>
                  <a:pt x="19840" y="10404"/>
                  <a:pt x="20087" y="10424"/>
                </a:cubicBezTo>
                <a:cubicBezTo>
                  <a:pt x="20163" y="9986"/>
                  <a:pt x="19821" y="10024"/>
                  <a:pt x="19763" y="9796"/>
                </a:cubicBezTo>
                <a:cubicBezTo>
                  <a:pt x="19973" y="9777"/>
                  <a:pt x="20410" y="9682"/>
                  <a:pt x="20562" y="9948"/>
                </a:cubicBezTo>
                <a:cubicBezTo>
                  <a:pt x="20657" y="9796"/>
                  <a:pt x="20829" y="9948"/>
                  <a:pt x="20962" y="10005"/>
                </a:cubicBezTo>
                <a:cubicBezTo>
                  <a:pt x="21152" y="9758"/>
                  <a:pt x="21285" y="10138"/>
                  <a:pt x="21361" y="9910"/>
                </a:cubicBezTo>
                <a:cubicBezTo>
                  <a:pt x="21513" y="10005"/>
                  <a:pt x="21932" y="10290"/>
                  <a:pt x="22084" y="10081"/>
                </a:cubicBezTo>
                <a:cubicBezTo>
                  <a:pt x="21875" y="10062"/>
                  <a:pt x="21666" y="10043"/>
                  <a:pt x="21551" y="9967"/>
                </a:cubicBezTo>
                <a:cubicBezTo>
                  <a:pt x="21856" y="9948"/>
                  <a:pt x="21875" y="10043"/>
                  <a:pt x="22084" y="9967"/>
                </a:cubicBezTo>
                <a:cubicBezTo>
                  <a:pt x="22255" y="10328"/>
                  <a:pt x="22712" y="10157"/>
                  <a:pt x="23073" y="10290"/>
                </a:cubicBezTo>
                <a:cubicBezTo>
                  <a:pt x="23130" y="10519"/>
                  <a:pt x="22636" y="10290"/>
                  <a:pt x="22674" y="10500"/>
                </a:cubicBezTo>
                <a:cubicBezTo>
                  <a:pt x="22978" y="10481"/>
                  <a:pt x="22902" y="10728"/>
                  <a:pt x="23073" y="10823"/>
                </a:cubicBezTo>
                <a:cubicBezTo>
                  <a:pt x="22978" y="10385"/>
                  <a:pt x="23244" y="10785"/>
                  <a:pt x="23339" y="10500"/>
                </a:cubicBezTo>
                <a:cubicBezTo>
                  <a:pt x="23358" y="10595"/>
                  <a:pt x="23320" y="10690"/>
                  <a:pt x="23396" y="10709"/>
                </a:cubicBezTo>
                <a:cubicBezTo>
                  <a:pt x="23511" y="10709"/>
                  <a:pt x="23644" y="10728"/>
                  <a:pt x="23663" y="10671"/>
                </a:cubicBezTo>
                <a:cubicBezTo>
                  <a:pt x="23263" y="10633"/>
                  <a:pt x="23625" y="10557"/>
                  <a:pt x="23663" y="10557"/>
                </a:cubicBezTo>
                <a:cubicBezTo>
                  <a:pt x="23587" y="10424"/>
                  <a:pt x="23187" y="10519"/>
                  <a:pt x="23149" y="10347"/>
                </a:cubicBezTo>
                <a:cubicBezTo>
                  <a:pt x="23301" y="10195"/>
                  <a:pt x="23587" y="10462"/>
                  <a:pt x="23606" y="10252"/>
                </a:cubicBezTo>
                <a:cubicBezTo>
                  <a:pt x="23549" y="10195"/>
                  <a:pt x="23568" y="10119"/>
                  <a:pt x="23415" y="10043"/>
                </a:cubicBezTo>
                <a:cubicBezTo>
                  <a:pt x="23339" y="10138"/>
                  <a:pt x="23606" y="10214"/>
                  <a:pt x="23415" y="10252"/>
                </a:cubicBezTo>
                <a:cubicBezTo>
                  <a:pt x="23396" y="10062"/>
                  <a:pt x="23187" y="10366"/>
                  <a:pt x="23206" y="10195"/>
                </a:cubicBezTo>
                <a:cubicBezTo>
                  <a:pt x="23435" y="10176"/>
                  <a:pt x="23035" y="9967"/>
                  <a:pt x="23282" y="9948"/>
                </a:cubicBezTo>
                <a:cubicBezTo>
                  <a:pt x="23301" y="10024"/>
                  <a:pt x="23358" y="9948"/>
                  <a:pt x="23282" y="9891"/>
                </a:cubicBezTo>
                <a:cubicBezTo>
                  <a:pt x="23396" y="9872"/>
                  <a:pt x="23682" y="9967"/>
                  <a:pt x="23606" y="9796"/>
                </a:cubicBezTo>
                <a:cubicBezTo>
                  <a:pt x="23530" y="9663"/>
                  <a:pt x="23111" y="9796"/>
                  <a:pt x="23073" y="9625"/>
                </a:cubicBezTo>
                <a:cubicBezTo>
                  <a:pt x="23415" y="9720"/>
                  <a:pt x="23168" y="9358"/>
                  <a:pt x="23415" y="9377"/>
                </a:cubicBezTo>
                <a:cubicBezTo>
                  <a:pt x="23492" y="9511"/>
                  <a:pt x="23377" y="9530"/>
                  <a:pt x="23473" y="9587"/>
                </a:cubicBezTo>
                <a:cubicBezTo>
                  <a:pt x="23606" y="9568"/>
                  <a:pt x="23758" y="9320"/>
                  <a:pt x="23872" y="9472"/>
                </a:cubicBezTo>
                <a:cubicBezTo>
                  <a:pt x="23758" y="9472"/>
                  <a:pt x="23720" y="9530"/>
                  <a:pt x="23739" y="9644"/>
                </a:cubicBezTo>
                <a:cubicBezTo>
                  <a:pt x="24309" y="9530"/>
                  <a:pt x="24652" y="9587"/>
                  <a:pt x="25070" y="9644"/>
                </a:cubicBezTo>
                <a:cubicBezTo>
                  <a:pt x="24956" y="9549"/>
                  <a:pt x="25108" y="9549"/>
                  <a:pt x="25070" y="9396"/>
                </a:cubicBezTo>
                <a:cubicBezTo>
                  <a:pt x="25280" y="9358"/>
                  <a:pt x="25318" y="9453"/>
                  <a:pt x="25470" y="9453"/>
                </a:cubicBezTo>
                <a:cubicBezTo>
                  <a:pt x="25508" y="9530"/>
                  <a:pt x="25394" y="9720"/>
                  <a:pt x="25546" y="9701"/>
                </a:cubicBezTo>
                <a:cubicBezTo>
                  <a:pt x="25679" y="9491"/>
                  <a:pt x="25774" y="9739"/>
                  <a:pt x="25926" y="9815"/>
                </a:cubicBezTo>
                <a:cubicBezTo>
                  <a:pt x="26687" y="9453"/>
                  <a:pt x="27581" y="9682"/>
                  <a:pt x="28266" y="9625"/>
                </a:cubicBezTo>
                <a:cubicBezTo>
                  <a:pt x="28171" y="9434"/>
                  <a:pt x="27828" y="9434"/>
                  <a:pt x="27676" y="9168"/>
                </a:cubicBezTo>
                <a:cubicBezTo>
                  <a:pt x="27942" y="9149"/>
                  <a:pt x="27981" y="9244"/>
                  <a:pt x="28209" y="9168"/>
                </a:cubicBezTo>
                <a:cubicBezTo>
                  <a:pt x="28399" y="9244"/>
                  <a:pt x="28190" y="9320"/>
                  <a:pt x="28399" y="9377"/>
                </a:cubicBezTo>
                <a:cubicBezTo>
                  <a:pt x="28399" y="9301"/>
                  <a:pt x="28399" y="9206"/>
                  <a:pt x="28532" y="9225"/>
                </a:cubicBezTo>
                <a:cubicBezTo>
                  <a:pt x="28551" y="9282"/>
                  <a:pt x="28513" y="9377"/>
                  <a:pt x="28589" y="9377"/>
                </a:cubicBezTo>
                <a:cubicBezTo>
                  <a:pt x="28570" y="9168"/>
                  <a:pt x="28836" y="9320"/>
                  <a:pt x="28855" y="9377"/>
                </a:cubicBezTo>
                <a:cubicBezTo>
                  <a:pt x="29008" y="9149"/>
                  <a:pt x="29198" y="9301"/>
                  <a:pt x="29597" y="9339"/>
                </a:cubicBezTo>
                <a:cubicBezTo>
                  <a:pt x="29483" y="9092"/>
                  <a:pt x="30054" y="9358"/>
                  <a:pt x="30130" y="9244"/>
                </a:cubicBezTo>
                <a:cubicBezTo>
                  <a:pt x="30111" y="9377"/>
                  <a:pt x="30168" y="9453"/>
                  <a:pt x="30263" y="9511"/>
                </a:cubicBezTo>
                <a:cubicBezTo>
                  <a:pt x="30244" y="9263"/>
                  <a:pt x="30624" y="9663"/>
                  <a:pt x="30720" y="9396"/>
                </a:cubicBezTo>
                <a:cubicBezTo>
                  <a:pt x="29540" y="9073"/>
                  <a:pt x="31100" y="9606"/>
                  <a:pt x="31195" y="9358"/>
                </a:cubicBezTo>
                <a:cubicBezTo>
                  <a:pt x="31195" y="9453"/>
                  <a:pt x="31176" y="9511"/>
                  <a:pt x="31119" y="9568"/>
                </a:cubicBezTo>
                <a:cubicBezTo>
                  <a:pt x="31214" y="9453"/>
                  <a:pt x="31594" y="9472"/>
                  <a:pt x="31328" y="9358"/>
                </a:cubicBezTo>
                <a:cubicBezTo>
                  <a:pt x="31613" y="9358"/>
                  <a:pt x="31785" y="9453"/>
                  <a:pt x="32127" y="9415"/>
                </a:cubicBezTo>
                <a:cubicBezTo>
                  <a:pt x="32127" y="9568"/>
                  <a:pt x="32013" y="9530"/>
                  <a:pt x="32127" y="9625"/>
                </a:cubicBezTo>
                <a:cubicBezTo>
                  <a:pt x="31766" y="9701"/>
                  <a:pt x="31937" y="9511"/>
                  <a:pt x="31861" y="9472"/>
                </a:cubicBezTo>
                <a:cubicBezTo>
                  <a:pt x="31785" y="9549"/>
                  <a:pt x="31671" y="9587"/>
                  <a:pt x="31594" y="9682"/>
                </a:cubicBezTo>
                <a:cubicBezTo>
                  <a:pt x="31956" y="9625"/>
                  <a:pt x="32317" y="9853"/>
                  <a:pt x="32507" y="9644"/>
                </a:cubicBezTo>
                <a:cubicBezTo>
                  <a:pt x="32412" y="9606"/>
                  <a:pt x="32165" y="9701"/>
                  <a:pt x="32184" y="9587"/>
                </a:cubicBezTo>
                <a:cubicBezTo>
                  <a:pt x="32698" y="9491"/>
                  <a:pt x="32812" y="9682"/>
                  <a:pt x="33306" y="9587"/>
                </a:cubicBezTo>
                <a:cubicBezTo>
                  <a:pt x="33344" y="9682"/>
                  <a:pt x="33116" y="9815"/>
                  <a:pt x="33382" y="9796"/>
                </a:cubicBezTo>
                <a:cubicBezTo>
                  <a:pt x="33363" y="9472"/>
                  <a:pt x="34295" y="9815"/>
                  <a:pt x="34638" y="9663"/>
                </a:cubicBezTo>
                <a:cubicBezTo>
                  <a:pt x="34657" y="9739"/>
                  <a:pt x="34619" y="9853"/>
                  <a:pt x="34714" y="9872"/>
                </a:cubicBezTo>
                <a:cubicBezTo>
                  <a:pt x="34695" y="9777"/>
                  <a:pt x="34752" y="9739"/>
                  <a:pt x="34847" y="9720"/>
                </a:cubicBezTo>
                <a:cubicBezTo>
                  <a:pt x="34885" y="9910"/>
                  <a:pt x="35227" y="9891"/>
                  <a:pt x="35246" y="9720"/>
                </a:cubicBezTo>
                <a:cubicBezTo>
                  <a:pt x="35227" y="9834"/>
                  <a:pt x="35265" y="9929"/>
                  <a:pt x="35380" y="9967"/>
                </a:cubicBezTo>
                <a:cubicBezTo>
                  <a:pt x="35380" y="9739"/>
                  <a:pt x="35817" y="10043"/>
                  <a:pt x="35570" y="9777"/>
                </a:cubicBezTo>
                <a:cubicBezTo>
                  <a:pt x="35912" y="9739"/>
                  <a:pt x="36102" y="9815"/>
                  <a:pt x="36159" y="9986"/>
                </a:cubicBezTo>
                <a:cubicBezTo>
                  <a:pt x="36178" y="9891"/>
                  <a:pt x="36159" y="9834"/>
                  <a:pt x="36102" y="9777"/>
                </a:cubicBezTo>
                <a:cubicBezTo>
                  <a:pt x="36464" y="9815"/>
                  <a:pt x="36673" y="9967"/>
                  <a:pt x="36958" y="9777"/>
                </a:cubicBezTo>
                <a:cubicBezTo>
                  <a:pt x="36996" y="10024"/>
                  <a:pt x="37091" y="9891"/>
                  <a:pt x="37168" y="9777"/>
                </a:cubicBezTo>
                <a:cubicBezTo>
                  <a:pt x="37130" y="10024"/>
                  <a:pt x="37757" y="9986"/>
                  <a:pt x="37833" y="9796"/>
                </a:cubicBezTo>
                <a:cubicBezTo>
                  <a:pt x="37510" y="9815"/>
                  <a:pt x="37453" y="9701"/>
                  <a:pt x="37301" y="9834"/>
                </a:cubicBezTo>
                <a:cubicBezTo>
                  <a:pt x="37339" y="9663"/>
                  <a:pt x="36977" y="9777"/>
                  <a:pt x="36958" y="9625"/>
                </a:cubicBezTo>
                <a:cubicBezTo>
                  <a:pt x="36977" y="9853"/>
                  <a:pt x="36825" y="9663"/>
                  <a:pt x="36768" y="9625"/>
                </a:cubicBezTo>
                <a:cubicBezTo>
                  <a:pt x="36730" y="9682"/>
                  <a:pt x="36692" y="9739"/>
                  <a:pt x="36635" y="9777"/>
                </a:cubicBezTo>
                <a:cubicBezTo>
                  <a:pt x="36692" y="9606"/>
                  <a:pt x="36540" y="9606"/>
                  <a:pt x="36426" y="9682"/>
                </a:cubicBezTo>
                <a:cubicBezTo>
                  <a:pt x="36426" y="9606"/>
                  <a:pt x="36464" y="9491"/>
                  <a:pt x="36369" y="9472"/>
                </a:cubicBezTo>
                <a:cubicBezTo>
                  <a:pt x="36045" y="9948"/>
                  <a:pt x="35589" y="9320"/>
                  <a:pt x="35170" y="9549"/>
                </a:cubicBezTo>
                <a:cubicBezTo>
                  <a:pt x="34828" y="9320"/>
                  <a:pt x="33896" y="9415"/>
                  <a:pt x="33325" y="9282"/>
                </a:cubicBezTo>
                <a:cubicBezTo>
                  <a:pt x="33325" y="9320"/>
                  <a:pt x="33363" y="9339"/>
                  <a:pt x="33382" y="9377"/>
                </a:cubicBezTo>
                <a:cubicBezTo>
                  <a:pt x="31499" y="9016"/>
                  <a:pt x="29369" y="9282"/>
                  <a:pt x="27543" y="8750"/>
                </a:cubicBezTo>
                <a:cubicBezTo>
                  <a:pt x="27562" y="8826"/>
                  <a:pt x="27657" y="8845"/>
                  <a:pt x="27676" y="8902"/>
                </a:cubicBezTo>
                <a:cubicBezTo>
                  <a:pt x="27524" y="8902"/>
                  <a:pt x="27372" y="8902"/>
                  <a:pt x="27201" y="8902"/>
                </a:cubicBezTo>
                <a:cubicBezTo>
                  <a:pt x="27201" y="8826"/>
                  <a:pt x="27239" y="8712"/>
                  <a:pt x="27144" y="8693"/>
                </a:cubicBezTo>
                <a:cubicBezTo>
                  <a:pt x="27029" y="8693"/>
                  <a:pt x="26915" y="8693"/>
                  <a:pt x="26820" y="8693"/>
                </a:cubicBezTo>
                <a:cubicBezTo>
                  <a:pt x="26820" y="8750"/>
                  <a:pt x="26896" y="8769"/>
                  <a:pt x="26877" y="8845"/>
                </a:cubicBezTo>
                <a:cubicBezTo>
                  <a:pt x="26040" y="8712"/>
                  <a:pt x="25146" y="8769"/>
                  <a:pt x="24690" y="8617"/>
                </a:cubicBezTo>
                <a:cubicBezTo>
                  <a:pt x="24747" y="8598"/>
                  <a:pt x="24823" y="8617"/>
                  <a:pt x="24823" y="8559"/>
                </a:cubicBezTo>
                <a:cubicBezTo>
                  <a:pt x="24538" y="8559"/>
                  <a:pt x="24633" y="8388"/>
                  <a:pt x="24424" y="8559"/>
                </a:cubicBezTo>
                <a:cubicBezTo>
                  <a:pt x="24119" y="8274"/>
                  <a:pt x="23530" y="8293"/>
                  <a:pt x="23092" y="8388"/>
                </a:cubicBezTo>
                <a:cubicBezTo>
                  <a:pt x="23168" y="8388"/>
                  <a:pt x="23282" y="8369"/>
                  <a:pt x="23301" y="8445"/>
                </a:cubicBezTo>
                <a:cubicBezTo>
                  <a:pt x="23225" y="8464"/>
                  <a:pt x="22807" y="8445"/>
                  <a:pt x="22769" y="8426"/>
                </a:cubicBezTo>
                <a:cubicBezTo>
                  <a:pt x="22826" y="8369"/>
                  <a:pt x="22997" y="8426"/>
                  <a:pt x="22959" y="8274"/>
                </a:cubicBezTo>
                <a:cubicBezTo>
                  <a:pt x="22864" y="8274"/>
                  <a:pt x="22826" y="8255"/>
                  <a:pt x="22769" y="8217"/>
                </a:cubicBezTo>
                <a:cubicBezTo>
                  <a:pt x="22750" y="8293"/>
                  <a:pt x="22674" y="8312"/>
                  <a:pt x="22693" y="8426"/>
                </a:cubicBezTo>
                <a:cubicBezTo>
                  <a:pt x="22483" y="8502"/>
                  <a:pt x="22084" y="8407"/>
                  <a:pt x="22236" y="8274"/>
                </a:cubicBezTo>
                <a:cubicBezTo>
                  <a:pt x="22255" y="8388"/>
                  <a:pt x="22483" y="8274"/>
                  <a:pt x="22502" y="8217"/>
                </a:cubicBezTo>
                <a:cubicBezTo>
                  <a:pt x="22122" y="8236"/>
                  <a:pt x="21837" y="8141"/>
                  <a:pt x="21704" y="8217"/>
                </a:cubicBezTo>
                <a:cubicBezTo>
                  <a:pt x="21628" y="8464"/>
                  <a:pt x="21951" y="8103"/>
                  <a:pt x="21894" y="8369"/>
                </a:cubicBezTo>
                <a:cubicBezTo>
                  <a:pt x="21799" y="8445"/>
                  <a:pt x="21685" y="8388"/>
                  <a:pt x="21570" y="8369"/>
                </a:cubicBezTo>
                <a:cubicBezTo>
                  <a:pt x="21494" y="8274"/>
                  <a:pt x="21761" y="8198"/>
                  <a:pt x="21570" y="8160"/>
                </a:cubicBezTo>
                <a:cubicBezTo>
                  <a:pt x="21323" y="8198"/>
                  <a:pt x="21247" y="8084"/>
                  <a:pt x="21038" y="8103"/>
                </a:cubicBezTo>
                <a:cubicBezTo>
                  <a:pt x="21152" y="8293"/>
                  <a:pt x="21019" y="8255"/>
                  <a:pt x="20962" y="8407"/>
                </a:cubicBezTo>
                <a:cubicBezTo>
                  <a:pt x="21095" y="8388"/>
                  <a:pt x="21095" y="8483"/>
                  <a:pt x="21171" y="8521"/>
                </a:cubicBezTo>
                <a:cubicBezTo>
                  <a:pt x="21285" y="8407"/>
                  <a:pt x="21323" y="8369"/>
                  <a:pt x="21228" y="8198"/>
                </a:cubicBezTo>
                <a:cubicBezTo>
                  <a:pt x="21361" y="8198"/>
                  <a:pt x="21380" y="8255"/>
                  <a:pt x="21494" y="8255"/>
                </a:cubicBezTo>
                <a:cubicBezTo>
                  <a:pt x="21589" y="8426"/>
                  <a:pt x="21285" y="8293"/>
                  <a:pt x="21361" y="8464"/>
                </a:cubicBezTo>
                <a:cubicBezTo>
                  <a:pt x="21780" y="8521"/>
                  <a:pt x="22198" y="8445"/>
                  <a:pt x="22617" y="8693"/>
                </a:cubicBezTo>
                <a:cubicBezTo>
                  <a:pt x="23073" y="8559"/>
                  <a:pt x="23511" y="8693"/>
                  <a:pt x="24024" y="8807"/>
                </a:cubicBezTo>
                <a:cubicBezTo>
                  <a:pt x="24062" y="8674"/>
                  <a:pt x="23758" y="8540"/>
                  <a:pt x="23948" y="8445"/>
                </a:cubicBezTo>
                <a:cubicBezTo>
                  <a:pt x="23986" y="8598"/>
                  <a:pt x="24271" y="8598"/>
                  <a:pt x="24024" y="8693"/>
                </a:cubicBezTo>
                <a:cubicBezTo>
                  <a:pt x="25203" y="8921"/>
                  <a:pt x="25793" y="8940"/>
                  <a:pt x="27068" y="9092"/>
                </a:cubicBezTo>
                <a:cubicBezTo>
                  <a:pt x="26934" y="9339"/>
                  <a:pt x="26250" y="9244"/>
                  <a:pt x="26078" y="9092"/>
                </a:cubicBezTo>
                <a:cubicBezTo>
                  <a:pt x="25831" y="9339"/>
                  <a:pt x="25070" y="8978"/>
                  <a:pt x="25070" y="9339"/>
                </a:cubicBezTo>
                <a:cubicBezTo>
                  <a:pt x="25013" y="9244"/>
                  <a:pt x="24214" y="8978"/>
                  <a:pt x="24214" y="9168"/>
                </a:cubicBezTo>
                <a:cubicBezTo>
                  <a:pt x="24195" y="9035"/>
                  <a:pt x="23929" y="9073"/>
                  <a:pt x="23891" y="8959"/>
                </a:cubicBezTo>
                <a:cubicBezTo>
                  <a:pt x="23815" y="9035"/>
                  <a:pt x="23454" y="9054"/>
                  <a:pt x="23415" y="8902"/>
                </a:cubicBezTo>
                <a:cubicBezTo>
                  <a:pt x="23549" y="8978"/>
                  <a:pt x="22655" y="9035"/>
                  <a:pt x="22693" y="9054"/>
                </a:cubicBezTo>
                <a:cubicBezTo>
                  <a:pt x="22636" y="9035"/>
                  <a:pt x="22674" y="8902"/>
                  <a:pt x="22560" y="8883"/>
                </a:cubicBezTo>
                <a:cubicBezTo>
                  <a:pt x="22959" y="8921"/>
                  <a:pt x="20715" y="8921"/>
                  <a:pt x="21171" y="8674"/>
                </a:cubicBezTo>
                <a:cubicBezTo>
                  <a:pt x="20011" y="8864"/>
                  <a:pt x="18736" y="8369"/>
                  <a:pt x="17253" y="8464"/>
                </a:cubicBezTo>
                <a:cubicBezTo>
                  <a:pt x="17291" y="8312"/>
                  <a:pt x="17024" y="8274"/>
                  <a:pt x="17177" y="8426"/>
                </a:cubicBezTo>
                <a:cubicBezTo>
                  <a:pt x="16777" y="8198"/>
                  <a:pt x="16150" y="8255"/>
                  <a:pt x="15921" y="8293"/>
                </a:cubicBezTo>
                <a:cubicBezTo>
                  <a:pt x="16092" y="8198"/>
                  <a:pt x="15921" y="8198"/>
                  <a:pt x="15788" y="8255"/>
                </a:cubicBezTo>
                <a:cubicBezTo>
                  <a:pt x="15731" y="7951"/>
                  <a:pt x="16111" y="8255"/>
                  <a:pt x="16054" y="8046"/>
                </a:cubicBezTo>
                <a:cubicBezTo>
                  <a:pt x="15959" y="7856"/>
                  <a:pt x="15389" y="8141"/>
                  <a:pt x="15465" y="7932"/>
                </a:cubicBezTo>
                <a:cubicBezTo>
                  <a:pt x="15693" y="7856"/>
                  <a:pt x="15864" y="7951"/>
                  <a:pt x="16188" y="7932"/>
                </a:cubicBezTo>
                <a:cubicBezTo>
                  <a:pt x="16283" y="8065"/>
                  <a:pt x="16016" y="8141"/>
                  <a:pt x="16188" y="8141"/>
                </a:cubicBezTo>
                <a:cubicBezTo>
                  <a:pt x="16530" y="7951"/>
                  <a:pt x="17842" y="8179"/>
                  <a:pt x="18641" y="8122"/>
                </a:cubicBezTo>
                <a:lnTo>
                  <a:pt x="18641" y="7970"/>
                </a:lnTo>
                <a:cubicBezTo>
                  <a:pt x="19193" y="8027"/>
                  <a:pt x="18889" y="8084"/>
                  <a:pt x="18717" y="8084"/>
                </a:cubicBezTo>
                <a:cubicBezTo>
                  <a:pt x="18831" y="8160"/>
                  <a:pt x="18946" y="8236"/>
                  <a:pt x="19117" y="8293"/>
                </a:cubicBezTo>
                <a:cubicBezTo>
                  <a:pt x="19117" y="8217"/>
                  <a:pt x="19098" y="8141"/>
                  <a:pt x="19174" y="8141"/>
                </a:cubicBezTo>
                <a:cubicBezTo>
                  <a:pt x="19193" y="8331"/>
                  <a:pt x="20068" y="8084"/>
                  <a:pt x="19706" y="8293"/>
                </a:cubicBezTo>
                <a:cubicBezTo>
                  <a:pt x="20182" y="8274"/>
                  <a:pt x="20296" y="8255"/>
                  <a:pt x="20581" y="8350"/>
                </a:cubicBezTo>
                <a:cubicBezTo>
                  <a:pt x="20581" y="8084"/>
                  <a:pt x="20696" y="8255"/>
                  <a:pt x="20715" y="8312"/>
                </a:cubicBezTo>
                <a:cubicBezTo>
                  <a:pt x="20867" y="8293"/>
                  <a:pt x="20962" y="8236"/>
                  <a:pt x="20981" y="8103"/>
                </a:cubicBezTo>
                <a:cubicBezTo>
                  <a:pt x="20486" y="8141"/>
                  <a:pt x="20106" y="7837"/>
                  <a:pt x="19840" y="8141"/>
                </a:cubicBezTo>
                <a:cubicBezTo>
                  <a:pt x="19935" y="7875"/>
                  <a:pt x="19516" y="8008"/>
                  <a:pt x="19307" y="7970"/>
                </a:cubicBezTo>
                <a:cubicBezTo>
                  <a:pt x="19193" y="7875"/>
                  <a:pt x="19364" y="7894"/>
                  <a:pt x="19326" y="7723"/>
                </a:cubicBezTo>
                <a:cubicBezTo>
                  <a:pt x="19155" y="7685"/>
                  <a:pt x="18946" y="7646"/>
                  <a:pt x="18793" y="7704"/>
                </a:cubicBezTo>
                <a:cubicBezTo>
                  <a:pt x="18793" y="7780"/>
                  <a:pt x="18774" y="7856"/>
                  <a:pt x="18850" y="7875"/>
                </a:cubicBezTo>
                <a:cubicBezTo>
                  <a:pt x="18870" y="7799"/>
                  <a:pt x="18850" y="7723"/>
                  <a:pt x="18927" y="7704"/>
                </a:cubicBezTo>
                <a:cubicBezTo>
                  <a:pt x="18984" y="7761"/>
                  <a:pt x="19060" y="7818"/>
                  <a:pt x="19117" y="7875"/>
                </a:cubicBezTo>
                <a:cubicBezTo>
                  <a:pt x="19136" y="7837"/>
                  <a:pt x="19117" y="7761"/>
                  <a:pt x="19193" y="7761"/>
                </a:cubicBezTo>
                <a:cubicBezTo>
                  <a:pt x="19212" y="8065"/>
                  <a:pt x="18413" y="7894"/>
                  <a:pt x="18318" y="7799"/>
                </a:cubicBezTo>
                <a:cubicBezTo>
                  <a:pt x="18736" y="7837"/>
                  <a:pt x="18356" y="7513"/>
                  <a:pt x="18394" y="7494"/>
                </a:cubicBezTo>
                <a:cubicBezTo>
                  <a:pt x="18128" y="7437"/>
                  <a:pt x="18223" y="7646"/>
                  <a:pt x="18052" y="7646"/>
                </a:cubicBezTo>
                <a:cubicBezTo>
                  <a:pt x="18033" y="7551"/>
                  <a:pt x="18166" y="7513"/>
                  <a:pt x="18052" y="7494"/>
                </a:cubicBezTo>
                <a:cubicBezTo>
                  <a:pt x="17957" y="7570"/>
                  <a:pt x="17614" y="7646"/>
                  <a:pt x="17405" y="7494"/>
                </a:cubicBezTo>
                <a:cubicBezTo>
                  <a:pt x="17500" y="7475"/>
                  <a:pt x="17633" y="7513"/>
                  <a:pt x="17671" y="7437"/>
                </a:cubicBezTo>
                <a:cubicBezTo>
                  <a:pt x="16948" y="7304"/>
                  <a:pt x="17044" y="7513"/>
                  <a:pt x="16606" y="7475"/>
                </a:cubicBezTo>
                <a:cubicBezTo>
                  <a:pt x="16739" y="7494"/>
                  <a:pt x="16815" y="7437"/>
                  <a:pt x="16796" y="7323"/>
                </a:cubicBezTo>
                <a:cubicBezTo>
                  <a:pt x="16530" y="7494"/>
                  <a:pt x="16644" y="7380"/>
                  <a:pt x="16473" y="7266"/>
                </a:cubicBezTo>
                <a:cubicBezTo>
                  <a:pt x="16321" y="7247"/>
                  <a:pt x="16397" y="7418"/>
                  <a:pt x="16264" y="7418"/>
                </a:cubicBezTo>
                <a:cubicBezTo>
                  <a:pt x="16264" y="7361"/>
                  <a:pt x="16283" y="7285"/>
                  <a:pt x="16207" y="7266"/>
                </a:cubicBezTo>
                <a:cubicBezTo>
                  <a:pt x="15940" y="7399"/>
                  <a:pt x="15769" y="7304"/>
                  <a:pt x="15617" y="7209"/>
                </a:cubicBezTo>
                <a:cubicBezTo>
                  <a:pt x="15579" y="7285"/>
                  <a:pt x="15522" y="7304"/>
                  <a:pt x="15617" y="7361"/>
                </a:cubicBezTo>
                <a:cubicBezTo>
                  <a:pt x="15389" y="7399"/>
                  <a:pt x="15465" y="7228"/>
                  <a:pt x="15351" y="7209"/>
                </a:cubicBezTo>
                <a:cubicBezTo>
                  <a:pt x="13810" y="7133"/>
                  <a:pt x="10881" y="6791"/>
                  <a:pt x="9568" y="6619"/>
                </a:cubicBezTo>
                <a:cubicBezTo>
                  <a:pt x="9759" y="6600"/>
                  <a:pt x="9473" y="6543"/>
                  <a:pt x="9435" y="6524"/>
                </a:cubicBezTo>
                <a:cubicBezTo>
                  <a:pt x="9435" y="6581"/>
                  <a:pt x="9454" y="6676"/>
                  <a:pt x="9378" y="6676"/>
                </a:cubicBezTo>
                <a:cubicBezTo>
                  <a:pt x="9131" y="6562"/>
                  <a:pt x="8712" y="6448"/>
                  <a:pt x="8237" y="6562"/>
                </a:cubicBezTo>
                <a:cubicBezTo>
                  <a:pt x="8275" y="6448"/>
                  <a:pt x="8237" y="6353"/>
                  <a:pt x="8180" y="6296"/>
                </a:cubicBezTo>
                <a:cubicBezTo>
                  <a:pt x="8446" y="6239"/>
                  <a:pt x="8332" y="6448"/>
                  <a:pt x="8503" y="6467"/>
                </a:cubicBezTo>
                <a:cubicBezTo>
                  <a:pt x="8579" y="6334"/>
                  <a:pt x="9017" y="6391"/>
                  <a:pt x="8712" y="6258"/>
                </a:cubicBezTo>
                <a:cubicBezTo>
                  <a:pt x="10348" y="6467"/>
                  <a:pt x="12136" y="6695"/>
                  <a:pt x="13829" y="6733"/>
                </a:cubicBezTo>
                <a:cubicBezTo>
                  <a:pt x="13753" y="6638"/>
                  <a:pt x="13525" y="6695"/>
                  <a:pt x="13487" y="6562"/>
                </a:cubicBezTo>
                <a:cubicBezTo>
                  <a:pt x="13487" y="6810"/>
                  <a:pt x="13372" y="6429"/>
                  <a:pt x="13220" y="6619"/>
                </a:cubicBezTo>
                <a:cubicBezTo>
                  <a:pt x="13239" y="6505"/>
                  <a:pt x="13220" y="6429"/>
                  <a:pt x="13087" y="6410"/>
                </a:cubicBezTo>
                <a:cubicBezTo>
                  <a:pt x="13087" y="6467"/>
                  <a:pt x="13106" y="6562"/>
                  <a:pt x="13030" y="6562"/>
                </a:cubicBezTo>
                <a:cubicBezTo>
                  <a:pt x="12878" y="6486"/>
                  <a:pt x="13106" y="6429"/>
                  <a:pt x="12954" y="6410"/>
                </a:cubicBezTo>
                <a:cubicBezTo>
                  <a:pt x="12840" y="6391"/>
                  <a:pt x="12821" y="6448"/>
                  <a:pt x="12897" y="6505"/>
                </a:cubicBezTo>
                <a:cubicBezTo>
                  <a:pt x="12726" y="6486"/>
                  <a:pt x="12593" y="6334"/>
                  <a:pt x="12707" y="6239"/>
                </a:cubicBezTo>
                <a:cubicBezTo>
                  <a:pt x="12878" y="6201"/>
                  <a:pt x="12878" y="6315"/>
                  <a:pt x="13030" y="6296"/>
                </a:cubicBezTo>
                <a:cubicBezTo>
                  <a:pt x="12878" y="6201"/>
                  <a:pt x="13163" y="6030"/>
                  <a:pt x="12840" y="6030"/>
                </a:cubicBezTo>
                <a:cubicBezTo>
                  <a:pt x="12688" y="6125"/>
                  <a:pt x="12802" y="6220"/>
                  <a:pt x="12574" y="6144"/>
                </a:cubicBezTo>
                <a:cubicBezTo>
                  <a:pt x="12574" y="6201"/>
                  <a:pt x="12574" y="6277"/>
                  <a:pt x="12555" y="6353"/>
                </a:cubicBezTo>
                <a:cubicBezTo>
                  <a:pt x="12193" y="6277"/>
                  <a:pt x="11756" y="6277"/>
                  <a:pt x="11432" y="6182"/>
                </a:cubicBezTo>
                <a:cubicBezTo>
                  <a:pt x="11451" y="6144"/>
                  <a:pt x="12098" y="6220"/>
                  <a:pt x="12498" y="6239"/>
                </a:cubicBezTo>
                <a:cubicBezTo>
                  <a:pt x="12440" y="6144"/>
                  <a:pt x="12707" y="6068"/>
                  <a:pt x="12498" y="6030"/>
                </a:cubicBezTo>
                <a:cubicBezTo>
                  <a:pt x="12193" y="6296"/>
                  <a:pt x="11813" y="5840"/>
                  <a:pt x="11299" y="6068"/>
                </a:cubicBezTo>
                <a:cubicBezTo>
                  <a:pt x="11280" y="5973"/>
                  <a:pt x="11394" y="5973"/>
                  <a:pt x="11432" y="5916"/>
                </a:cubicBezTo>
                <a:cubicBezTo>
                  <a:pt x="10234" y="5840"/>
                  <a:pt x="9169" y="5820"/>
                  <a:pt x="8123" y="5421"/>
                </a:cubicBezTo>
                <a:cubicBezTo>
                  <a:pt x="8522" y="5231"/>
                  <a:pt x="8903" y="5611"/>
                  <a:pt x="9055" y="5326"/>
                </a:cubicBezTo>
                <a:cubicBezTo>
                  <a:pt x="8446" y="5364"/>
                  <a:pt x="8161" y="5155"/>
                  <a:pt x="7799" y="5307"/>
                </a:cubicBezTo>
                <a:cubicBezTo>
                  <a:pt x="7952" y="5307"/>
                  <a:pt x="8047" y="5326"/>
                  <a:pt x="8066" y="5421"/>
                </a:cubicBezTo>
                <a:cubicBezTo>
                  <a:pt x="7628" y="5421"/>
                  <a:pt x="7229" y="5383"/>
                  <a:pt x="6924" y="5307"/>
                </a:cubicBezTo>
                <a:cubicBezTo>
                  <a:pt x="6924" y="5345"/>
                  <a:pt x="6981" y="5364"/>
                  <a:pt x="7001" y="5402"/>
                </a:cubicBezTo>
                <a:cubicBezTo>
                  <a:pt x="6734" y="5193"/>
                  <a:pt x="6278" y="5421"/>
                  <a:pt x="5992" y="5193"/>
                </a:cubicBezTo>
                <a:cubicBezTo>
                  <a:pt x="6544" y="5022"/>
                  <a:pt x="7381" y="5440"/>
                  <a:pt x="7856" y="5155"/>
                </a:cubicBezTo>
                <a:cubicBezTo>
                  <a:pt x="7115" y="5098"/>
                  <a:pt x="5897" y="4965"/>
                  <a:pt x="5270" y="4812"/>
                </a:cubicBezTo>
                <a:cubicBezTo>
                  <a:pt x="6601" y="4907"/>
                  <a:pt x="7933" y="5003"/>
                  <a:pt x="8998" y="5174"/>
                </a:cubicBezTo>
                <a:cubicBezTo>
                  <a:pt x="8998" y="5098"/>
                  <a:pt x="9017" y="5060"/>
                  <a:pt x="9055" y="5022"/>
                </a:cubicBezTo>
                <a:cubicBezTo>
                  <a:pt x="9797" y="5079"/>
                  <a:pt x="10767" y="5288"/>
                  <a:pt x="11642" y="5193"/>
                </a:cubicBezTo>
                <a:cubicBezTo>
                  <a:pt x="9854" y="4736"/>
                  <a:pt x="7533" y="4907"/>
                  <a:pt x="5878" y="4204"/>
                </a:cubicBezTo>
                <a:cubicBezTo>
                  <a:pt x="7305" y="4394"/>
                  <a:pt x="9644" y="4470"/>
                  <a:pt x="10995" y="4831"/>
                </a:cubicBezTo>
                <a:cubicBezTo>
                  <a:pt x="11356" y="4565"/>
                  <a:pt x="11946" y="4984"/>
                  <a:pt x="12174" y="4793"/>
                </a:cubicBezTo>
                <a:cubicBezTo>
                  <a:pt x="11984" y="4717"/>
                  <a:pt x="11642" y="4717"/>
                  <a:pt x="11527" y="4679"/>
                </a:cubicBezTo>
                <a:cubicBezTo>
                  <a:pt x="11870" y="4470"/>
                  <a:pt x="12288" y="4812"/>
                  <a:pt x="12517" y="4641"/>
                </a:cubicBezTo>
                <a:cubicBezTo>
                  <a:pt x="12517" y="4717"/>
                  <a:pt x="12574" y="4793"/>
                  <a:pt x="12650" y="4793"/>
                </a:cubicBezTo>
                <a:cubicBezTo>
                  <a:pt x="12992" y="4793"/>
                  <a:pt x="13620" y="4717"/>
                  <a:pt x="13905" y="4755"/>
                </a:cubicBezTo>
                <a:cubicBezTo>
                  <a:pt x="13411" y="4622"/>
                  <a:pt x="13106" y="4660"/>
                  <a:pt x="12707" y="4489"/>
                </a:cubicBezTo>
                <a:cubicBezTo>
                  <a:pt x="12707" y="4527"/>
                  <a:pt x="12707" y="4584"/>
                  <a:pt x="12650" y="4584"/>
                </a:cubicBezTo>
                <a:cubicBezTo>
                  <a:pt x="12973" y="4242"/>
                  <a:pt x="14057" y="4774"/>
                  <a:pt x="14438" y="4508"/>
                </a:cubicBezTo>
                <a:cubicBezTo>
                  <a:pt x="13601" y="4584"/>
                  <a:pt x="12897" y="4109"/>
                  <a:pt x="12383" y="4318"/>
                </a:cubicBezTo>
                <a:cubicBezTo>
                  <a:pt x="12345" y="4394"/>
                  <a:pt x="12650" y="4451"/>
                  <a:pt x="12459" y="4489"/>
                </a:cubicBezTo>
                <a:cubicBezTo>
                  <a:pt x="12440" y="4432"/>
                  <a:pt x="12364" y="4432"/>
                  <a:pt x="12383" y="4527"/>
                </a:cubicBezTo>
                <a:cubicBezTo>
                  <a:pt x="11794" y="4413"/>
                  <a:pt x="11071" y="4375"/>
                  <a:pt x="10729" y="4299"/>
                </a:cubicBezTo>
                <a:cubicBezTo>
                  <a:pt x="11147" y="4185"/>
                  <a:pt x="11984" y="4432"/>
                  <a:pt x="12326" y="4318"/>
                </a:cubicBezTo>
                <a:cubicBezTo>
                  <a:pt x="12155" y="4223"/>
                  <a:pt x="11870" y="4185"/>
                  <a:pt x="11661" y="4261"/>
                </a:cubicBezTo>
                <a:cubicBezTo>
                  <a:pt x="11546" y="4185"/>
                  <a:pt x="11680" y="3918"/>
                  <a:pt x="11394" y="3956"/>
                </a:cubicBezTo>
                <a:cubicBezTo>
                  <a:pt x="11604" y="4014"/>
                  <a:pt x="11394" y="4185"/>
                  <a:pt x="11185" y="4204"/>
                </a:cubicBezTo>
                <a:cubicBezTo>
                  <a:pt x="11166" y="4052"/>
                  <a:pt x="11071" y="4185"/>
                  <a:pt x="10995" y="3994"/>
                </a:cubicBezTo>
                <a:cubicBezTo>
                  <a:pt x="10500" y="4128"/>
                  <a:pt x="9663" y="3861"/>
                  <a:pt x="8941" y="3766"/>
                </a:cubicBezTo>
                <a:cubicBezTo>
                  <a:pt x="9530" y="3728"/>
                  <a:pt x="10481" y="3994"/>
                  <a:pt x="11128" y="3899"/>
                </a:cubicBezTo>
                <a:cubicBezTo>
                  <a:pt x="10443" y="3747"/>
                  <a:pt x="9473" y="3823"/>
                  <a:pt x="8941" y="3557"/>
                </a:cubicBezTo>
                <a:cubicBezTo>
                  <a:pt x="10900" y="3595"/>
                  <a:pt x="13411" y="3956"/>
                  <a:pt x="15046" y="4147"/>
                </a:cubicBezTo>
                <a:cubicBezTo>
                  <a:pt x="15218" y="4166"/>
                  <a:pt x="15921" y="4071"/>
                  <a:pt x="15712" y="4356"/>
                </a:cubicBezTo>
                <a:cubicBezTo>
                  <a:pt x="15769" y="4185"/>
                  <a:pt x="15465" y="4299"/>
                  <a:pt x="15503" y="4413"/>
                </a:cubicBezTo>
                <a:cubicBezTo>
                  <a:pt x="15674" y="4299"/>
                  <a:pt x="16035" y="4603"/>
                  <a:pt x="16302" y="4432"/>
                </a:cubicBezTo>
                <a:cubicBezTo>
                  <a:pt x="16321" y="4508"/>
                  <a:pt x="16283" y="4622"/>
                  <a:pt x="16359" y="4622"/>
                </a:cubicBezTo>
                <a:cubicBezTo>
                  <a:pt x="16492" y="4375"/>
                  <a:pt x="16378" y="4679"/>
                  <a:pt x="16568" y="4622"/>
                </a:cubicBezTo>
                <a:cubicBezTo>
                  <a:pt x="16644" y="4622"/>
                  <a:pt x="16644" y="4546"/>
                  <a:pt x="16644" y="4470"/>
                </a:cubicBezTo>
                <a:cubicBezTo>
                  <a:pt x="17120" y="4565"/>
                  <a:pt x="17158" y="4717"/>
                  <a:pt x="17690" y="4698"/>
                </a:cubicBezTo>
                <a:cubicBezTo>
                  <a:pt x="17633" y="4527"/>
                  <a:pt x="17747" y="4508"/>
                  <a:pt x="17823" y="4432"/>
                </a:cubicBezTo>
                <a:cubicBezTo>
                  <a:pt x="17633" y="4432"/>
                  <a:pt x="17405" y="4565"/>
                  <a:pt x="17367" y="4337"/>
                </a:cubicBezTo>
                <a:cubicBezTo>
                  <a:pt x="17576" y="4318"/>
                  <a:pt x="17880" y="4375"/>
                  <a:pt x="18033" y="4280"/>
                </a:cubicBezTo>
                <a:cubicBezTo>
                  <a:pt x="17215" y="4204"/>
                  <a:pt x="16302" y="3956"/>
                  <a:pt x="15712" y="4109"/>
                </a:cubicBezTo>
                <a:cubicBezTo>
                  <a:pt x="15465" y="3937"/>
                  <a:pt x="15122" y="3880"/>
                  <a:pt x="14913" y="3994"/>
                </a:cubicBezTo>
                <a:cubicBezTo>
                  <a:pt x="14894" y="3671"/>
                  <a:pt x="14438" y="3975"/>
                  <a:pt x="14381" y="3880"/>
                </a:cubicBezTo>
                <a:cubicBezTo>
                  <a:pt x="14457" y="3842"/>
                  <a:pt x="14400" y="3785"/>
                  <a:pt x="14457" y="3633"/>
                </a:cubicBezTo>
                <a:cubicBezTo>
                  <a:pt x="14799" y="3690"/>
                  <a:pt x="15027" y="3595"/>
                  <a:pt x="15237" y="3785"/>
                </a:cubicBezTo>
                <a:cubicBezTo>
                  <a:pt x="15160" y="3462"/>
                  <a:pt x="15389" y="3595"/>
                  <a:pt x="15522" y="3538"/>
                </a:cubicBezTo>
                <a:cubicBezTo>
                  <a:pt x="15237" y="3348"/>
                  <a:pt x="14628" y="3500"/>
                  <a:pt x="14247" y="3310"/>
                </a:cubicBezTo>
                <a:cubicBezTo>
                  <a:pt x="14171" y="3424"/>
                  <a:pt x="14266" y="3443"/>
                  <a:pt x="14114" y="3576"/>
                </a:cubicBezTo>
                <a:cubicBezTo>
                  <a:pt x="13886" y="3576"/>
                  <a:pt x="13791" y="3462"/>
                  <a:pt x="13582" y="3462"/>
                </a:cubicBezTo>
                <a:cubicBezTo>
                  <a:pt x="13563" y="3196"/>
                  <a:pt x="13772" y="3576"/>
                  <a:pt x="13791" y="3405"/>
                </a:cubicBezTo>
                <a:cubicBezTo>
                  <a:pt x="13715" y="3348"/>
                  <a:pt x="13734" y="3215"/>
                  <a:pt x="13582" y="3196"/>
                </a:cubicBezTo>
                <a:cubicBezTo>
                  <a:pt x="13563" y="3367"/>
                  <a:pt x="12992" y="3443"/>
                  <a:pt x="13392" y="3614"/>
                </a:cubicBezTo>
                <a:cubicBezTo>
                  <a:pt x="13353" y="3538"/>
                  <a:pt x="13315" y="3519"/>
                  <a:pt x="13392" y="3462"/>
                </a:cubicBezTo>
                <a:cubicBezTo>
                  <a:pt x="13525" y="3709"/>
                  <a:pt x="14324" y="3557"/>
                  <a:pt x="14381" y="3728"/>
                </a:cubicBezTo>
                <a:cubicBezTo>
                  <a:pt x="14266" y="3956"/>
                  <a:pt x="14228" y="3614"/>
                  <a:pt x="14114" y="3823"/>
                </a:cubicBezTo>
                <a:cubicBezTo>
                  <a:pt x="13962" y="3747"/>
                  <a:pt x="14190" y="3709"/>
                  <a:pt x="14057" y="3671"/>
                </a:cubicBezTo>
                <a:cubicBezTo>
                  <a:pt x="13601" y="3880"/>
                  <a:pt x="13392" y="3557"/>
                  <a:pt x="12916" y="3709"/>
                </a:cubicBezTo>
                <a:cubicBezTo>
                  <a:pt x="12802" y="3443"/>
                  <a:pt x="12555" y="3481"/>
                  <a:pt x="12459" y="3291"/>
                </a:cubicBezTo>
                <a:cubicBezTo>
                  <a:pt x="12555" y="3291"/>
                  <a:pt x="12517" y="3196"/>
                  <a:pt x="12593" y="3196"/>
                </a:cubicBezTo>
                <a:cubicBezTo>
                  <a:pt x="12612" y="3291"/>
                  <a:pt x="12783" y="3120"/>
                  <a:pt x="12783" y="3291"/>
                </a:cubicBezTo>
                <a:cubicBezTo>
                  <a:pt x="12688" y="3272"/>
                  <a:pt x="12612" y="3367"/>
                  <a:pt x="12726" y="3405"/>
                </a:cubicBezTo>
                <a:cubicBezTo>
                  <a:pt x="12859" y="3386"/>
                  <a:pt x="12859" y="3253"/>
                  <a:pt x="12916" y="3196"/>
                </a:cubicBezTo>
                <a:cubicBezTo>
                  <a:pt x="12155" y="3005"/>
                  <a:pt x="10595" y="2929"/>
                  <a:pt x="9416" y="2796"/>
                </a:cubicBezTo>
                <a:cubicBezTo>
                  <a:pt x="9378" y="2701"/>
                  <a:pt x="9511" y="2663"/>
                  <a:pt x="9416" y="2644"/>
                </a:cubicBezTo>
                <a:cubicBezTo>
                  <a:pt x="9321" y="2834"/>
                  <a:pt x="9036" y="2587"/>
                  <a:pt x="8941" y="2796"/>
                </a:cubicBezTo>
                <a:cubicBezTo>
                  <a:pt x="8903" y="2530"/>
                  <a:pt x="8731" y="2663"/>
                  <a:pt x="8617" y="2530"/>
                </a:cubicBezTo>
                <a:cubicBezTo>
                  <a:pt x="8199" y="2701"/>
                  <a:pt x="6943" y="2340"/>
                  <a:pt x="6221" y="2397"/>
                </a:cubicBezTo>
                <a:cubicBezTo>
                  <a:pt x="6354" y="2454"/>
                  <a:pt x="7134" y="2606"/>
                  <a:pt x="6753" y="2549"/>
                </a:cubicBezTo>
                <a:cubicBezTo>
                  <a:pt x="6449" y="2549"/>
                  <a:pt x="6164" y="2530"/>
                  <a:pt x="5954" y="2435"/>
                </a:cubicBezTo>
                <a:cubicBezTo>
                  <a:pt x="6030" y="2416"/>
                  <a:pt x="6107" y="2397"/>
                  <a:pt x="6164" y="2340"/>
                </a:cubicBezTo>
                <a:cubicBezTo>
                  <a:pt x="6049" y="2378"/>
                  <a:pt x="5821" y="2283"/>
                  <a:pt x="5821" y="2397"/>
                </a:cubicBezTo>
                <a:cubicBezTo>
                  <a:pt x="5878" y="2397"/>
                  <a:pt x="5954" y="2397"/>
                  <a:pt x="5954" y="2435"/>
                </a:cubicBezTo>
                <a:cubicBezTo>
                  <a:pt x="5821" y="2473"/>
                  <a:pt x="5251" y="2492"/>
                  <a:pt x="5155" y="2340"/>
                </a:cubicBezTo>
                <a:cubicBezTo>
                  <a:pt x="5251" y="2302"/>
                  <a:pt x="5498" y="2397"/>
                  <a:pt x="5498" y="2283"/>
                </a:cubicBezTo>
                <a:cubicBezTo>
                  <a:pt x="5136" y="2264"/>
                  <a:pt x="4490" y="2035"/>
                  <a:pt x="4223" y="2264"/>
                </a:cubicBezTo>
                <a:cubicBezTo>
                  <a:pt x="4128" y="2111"/>
                  <a:pt x="4052" y="2207"/>
                  <a:pt x="3767" y="2168"/>
                </a:cubicBezTo>
                <a:cubicBezTo>
                  <a:pt x="3710" y="2397"/>
                  <a:pt x="2512" y="2149"/>
                  <a:pt x="2778" y="2149"/>
                </a:cubicBezTo>
                <a:cubicBezTo>
                  <a:pt x="2930" y="2130"/>
                  <a:pt x="3082" y="2073"/>
                  <a:pt x="3177" y="1997"/>
                </a:cubicBezTo>
                <a:cubicBezTo>
                  <a:pt x="2112" y="1845"/>
                  <a:pt x="857" y="1845"/>
                  <a:pt x="58" y="1503"/>
                </a:cubicBezTo>
                <a:cubicBezTo>
                  <a:pt x="305" y="1446"/>
                  <a:pt x="381" y="1560"/>
                  <a:pt x="648" y="1617"/>
                </a:cubicBezTo>
                <a:cubicBezTo>
                  <a:pt x="514" y="1503"/>
                  <a:pt x="705" y="1465"/>
                  <a:pt x="857" y="1465"/>
                </a:cubicBezTo>
                <a:cubicBezTo>
                  <a:pt x="857" y="1541"/>
                  <a:pt x="781" y="1712"/>
                  <a:pt x="990" y="1674"/>
                </a:cubicBezTo>
                <a:cubicBezTo>
                  <a:pt x="1047" y="1408"/>
                  <a:pt x="1599" y="1617"/>
                  <a:pt x="1656" y="1617"/>
                </a:cubicBezTo>
                <a:cubicBezTo>
                  <a:pt x="1979" y="1655"/>
                  <a:pt x="2359" y="1731"/>
                  <a:pt x="2835" y="1788"/>
                </a:cubicBezTo>
                <a:cubicBezTo>
                  <a:pt x="3329" y="1864"/>
                  <a:pt x="3976" y="1750"/>
                  <a:pt x="4300" y="1807"/>
                </a:cubicBezTo>
                <a:cubicBezTo>
                  <a:pt x="4414" y="1826"/>
                  <a:pt x="4452" y="1959"/>
                  <a:pt x="4566" y="1959"/>
                </a:cubicBezTo>
                <a:cubicBezTo>
                  <a:pt x="4585" y="1959"/>
                  <a:pt x="4566" y="1845"/>
                  <a:pt x="4699" y="1864"/>
                </a:cubicBezTo>
                <a:cubicBezTo>
                  <a:pt x="5175" y="1921"/>
                  <a:pt x="5574" y="2092"/>
                  <a:pt x="6030" y="2092"/>
                </a:cubicBezTo>
                <a:cubicBezTo>
                  <a:pt x="5973" y="2092"/>
                  <a:pt x="5954" y="2130"/>
                  <a:pt x="5954" y="2188"/>
                </a:cubicBezTo>
                <a:cubicBezTo>
                  <a:pt x="6354" y="2054"/>
                  <a:pt x="7210" y="2340"/>
                  <a:pt x="7875" y="2416"/>
                </a:cubicBezTo>
                <a:cubicBezTo>
                  <a:pt x="7894" y="2359"/>
                  <a:pt x="7875" y="2264"/>
                  <a:pt x="7952" y="2264"/>
                </a:cubicBezTo>
                <a:cubicBezTo>
                  <a:pt x="8199" y="2492"/>
                  <a:pt x="8275" y="2283"/>
                  <a:pt x="8617" y="2435"/>
                </a:cubicBezTo>
                <a:cubicBezTo>
                  <a:pt x="8636" y="2245"/>
                  <a:pt x="8807" y="2340"/>
                  <a:pt x="8617" y="2226"/>
                </a:cubicBezTo>
                <a:cubicBezTo>
                  <a:pt x="8788" y="2188"/>
                  <a:pt x="9207" y="2245"/>
                  <a:pt x="9017" y="2321"/>
                </a:cubicBezTo>
                <a:cubicBezTo>
                  <a:pt x="8884" y="2130"/>
                  <a:pt x="8579" y="2454"/>
                  <a:pt x="8884" y="2473"/>
                </a:cubicBezTo>
                <a:cubicBezTo>
                  <a:pt x="8884" y="2416"/>
                  <a:pt x="8865" y="2340"/>
                  <a:pt x="8941" y="2321"/>
                </a:cubicBezTo>
                <a:cubicBezTo>
                  <a:pt x="8998" y="2416"/>
                  <a:pt x="9093" y="2492"/>
                  <a:pt x="9207" y="2530"/>
                </a:cubicBezTo>
                <a:cubicBezTo>
                  <a:pt x="9264" y="2492"/>
                  <a:pt x="9340" y="2435"/>
                  <a:pt x="9416" y="2378"/>
                </a:cubicBezTo>
                <a:cubicBezTo>
                  <a:pt x="9454" y="2625"/>
                  <a:pt x="9492" y="2454"/>
                  <a:pt x="9682" y="2435"/>
                </a:cubicBezTo>
                <a:cubicBezTo>
                  <a:pt x="9682" y="2492"/>
                  <a:pt x="9663" y="2587"/>
                  <a:pt x="9740" y="2587"/>
                </a:cubicBezTo>
                <a:cubicBezTo>
                  <a:pt x="9892" y="2530"/>
                  <a:pt x="9606" y="2435"/>
                  <a:pt x="9873" y="2435"/>
                </a:cubicBezTo>
                <a:cubicBezTo>
                  <a:pt x="9968" y="2454"/>
                  <a:pt x="9987" y="2663"/>
                  <a:pt x="10006" y="2435"/>
                </a:cubicBezTo>
                <a:cubicBezTo>
                  <a:pt x="10272" y="2416"/>
                  <a:pt x="9949" y="2587"/>
                  <a:pt x="10196" y="2606"/>
                </a:cubicBezTo>
                <a:cubicBezTo>
                  <a:pt x="10424" y="2625"/>
                  <a:pt x="10329" y="2378"/>
                  <a:pt x="10538" y="2397"/>
                </a:cubicBezTo>
                <a:cubicBezTo>
                  <a:pt x="10557" y="2492"/>
                  <a:pt x="10462" y="2644"/>
                  <a:pt x="10672" y="2606"/>
                </a:cubicBezTo>
                <a:cubicBezTo>
                  <a:pt x="10538" y="2435"/>
                  <a:pt x="10748" y="2511"/>
                  <a:pt x="10805" y="2606"/>
                </a:cubicBezTo>
                <a:cubicBezTo>
                  <a:pt x="10805" y="2473"/>
                  <a:pt x="10900" y="2397"/>
                  <a:pt x="11071" y="2397"/>
                </a:cubicBezTo>
                <a:cubicBezTo>
                  <a:pt x="11299" y="2663"/>
                  <a:pt x="11642" y="2321"/>
                  <a:pt x="11927" y="2625"/>
                </a:cubicBezTo>
                <a:cubicBezTo>
                  <a:pt x="11908" y="2549"/>
                  <a:pt x="11851" y="2530"/>
                  <a:pt x="11927" y="2454"/>
                </a:cubicBezTo>
                <a:cubicBezTo>
                  <a:pt x="12269" y="2511"/>
                  <a:pt x="12421" y="2530"/>
                  <a:pt x="12326" y="2682"/>
                </a:cubicBezTo>
                <a:cubicBezTo>
                  <a:pt x="12764" y="2378"/>
                  <a:pt x="13620" y="2511"/>
                  <a:pt x="13791" y="2682"/>
                </a:cubicBezTo>
                <a:cubicBezTo>
                  <a:pt x="14913" y="2606"/>
                  <a:pt x="16606" y="2834"/>
                  <a:pt x="18109" y="3005"/>
                </a:cubicBezTo>
                <a:cubicBezTo>
                  <a:pt x="18128" y="3081"/>
                  <a:pt x="17995" y="3139"/>
                  <a:pt x="18109" y="3158"/>
                </a:cubicBezTo>
                <a:cubicBezTo>
                  <a:pt x="18432" y="3196"/>
                  <a:pt x="17995" y="2948"/>
                  <a:pt x="18299" y="3005"/>
                </a:cubicBezTo>
                <a:cubicBezTo>
                  <a:pt x="18394" y="3101"/>
                  <a:pt x="18584" y="3120"/>
                  <a:pt x="18641" y="3272"/>
                </a:cubicBezTo>
                <a:cubicBezTo>
                  <a:pt x="18508" y="3291"/>
                  <a:pt x="18242" y="3196"/>
                  <a:pt x="18242" y="3310"/>
                </a:cubicBezTo>
                <a:cubicBezTo>
                  <a:pt x="19003" y="3310"/>
                  <a:pt x="20087" y="3690"/>
                  <a:pt x="20486" y="3443"/>
                </a:cubicBezTo>
                <a:cubicBezTo>
                  <a:pt x="19783" y="3329"/>
                  <a:pt x="19079" y="3481"/>
                  <a:pt x="18698" y="3158"/>
                </a:cubicBezTo>
                <a:cubicBezTo>
                  <a:pt x="19687" y="3234"/>
                  <a:pt x="20676" y="3291"/>
                  <a:pt x="21685" y="3405"/>
                </a:cubicBezTo>
                <a:cubicBezTo>
                  <a:pt x="21818" y="3462"/>
                  <a:pt x="21742" y="3671"/>
                  <a:pt x="21951" y="3671"/>
                </a:cubicBezTo>
                <a:cubicBezTo>
                  <a:pt x="21894" y="3633"/>
                  <a:pt x="21799" y="3367"/>
                  <a:pt x="21951" y="3348"/>
                </a:cubicBezTo>
                <a:cubicBezTo>
                  <a:pt x="21970" y="3519"/>
                  <a:pt x="22179" y="3557"/>
                  <a:pt x="22350" y="3614"/>
                </a:cubicBezTo>
                <a:cubicBezTo>
                  <a:pt x="22331" y="3557"/>
                  <a:pt x="22255" y="3519"/>
                  <a:pt x="22274" y="3405"/>
                </a:cubicBezTo>
                <a:cubicBezTo>
                  <a:pt x="22445" y="3424"/>
                  <a:pt x="22483" y="3519"/>
                  <a:pt x="22617" y="3424"/>
                </a:cubicBezTo>
                <a:cubicBezTo>
                  <a:pt x="22636" y="3519"/>
                  <a:pt x="22522" y="3519"/>
                  <a:pt x="22483" y="3576"/>
                </a:cubicBezTo>
                <a:cubicBezTo>
                  <a:pt x="22959" y="3462"/>
                  <a:pt x="23587" y="3424"/>
                  <a:pt x="23872" y="3595"/>
                </a:cubicBezTo>
                <a:cubicBezTo>
                  <a:pt x="23777" y="3728"/>
                  <a:pt x="23606" y="3500"/>
                  <a:pt x="23549" y="3633"/>
                </a:cubicBezTo>
                <a:cubicBezTo>
                  <a:pt x="23549" y="3747"/>
                  <a:pt x="23815" y="3652"/>
                  <a:pt x="23948" y="3690"/>
                </a:cubicBezTo>
                <a:cubicBezTo>
                  <a:pt x="23872" y="3576"/>
                  <a:pt x="24043" y="3443"/>
                  <a:pt x="24081" y="3595"/>
                </a:cubicBezTo>
                <a:cubicBezTo>
                  <a:pt x="23834" y="3633"/>
                  <a:pt x="24271" y="3861"/>
                  <a:pt x="24271" y="3747"/>
                </a:cubicBezTo>
                <a:cubicBezTo>
                  <a:pt x="24367" y="3557"/>
                  <a:pt x="24043" y="3709"/>
                  <a:pt x="24081" y="3595"/>
                </a:cubicBezTo>
                <a:cubicBezTo>
                  <a:pt x="24233" y="3462"/>
                  <a:pt x="24405" y="3595"/>
                  <a:pt x="24614" y="3595"/>
                </a:cubicBezTo>
                <a:cubicBezTo>
                  <a:pt x="24709" y="3804"/>
                  <a:pt x="24309" y="3614"/>
                  <a:pt x="24348" y="3747"/>
                </a:cubicBezTo>
                <a:cubicBezTo>
                  <a:pt x="24937" y="3937"/>
                  <a:pt x="25812" y="3709"/>
                  <a:pt x="26402" y="4090"/>
                </a:cubicBezTo>
                <a:cubicBezTo>
                  <a:pt x="26440" y="3975"/>
                  <a:pt x="26573" y="3937"/>
                  <a:pt x="26725" y="3937"/>
                </a:cubicBezTo>
                <a:cubicBezTo>
                  <a:pt x="26725" y="4109"/>
                  <a:pt x="26839" y="3918"/>
                  <a:pt x="26915" y="4090"/>
                </a:cubicBezTo>
                <a:cubicBezTo>
                  <a:pt x="27467" y="3899"/>
                  <a:pt x="27809" y="4052"/>
                  <a:pt x="28190" y="4147"/>
                </a:cubicBezTo>
                <a:cubicBezTo>
                  <a:pt x="28057" y="3899"/>
                  <a:pt x="28494" y="4166"/>
                  <a:pt x="28589" y="4204"/>
                </a:cubicBezTo>
                <a:cubicBezTo>
                  <a:pt x="28703" y="4071"/>
                  <a:pt x="28589" y="4033"/>
                  <a:pt x="28779" y="4014"/>
                </a:cubicBezTo>
                <a:cubicBezTo>
                  <a:pt x="28779" y="4166"/>
                  <a:pt x="28608" y="4318"/>
                  <a:pt x="28913" y="4318"/>
                </a:cubicBezTo>
                <a:cubicBezTo>
                  <a:pt x="28894" y="4280"/>
                  <a:pt x="28741" y="4109"/>
                  <a:pt x="28913" y="4109"/>
                </a:cubicBezTo>
                <a:cubicBezTo>
                  <a:pt x="29103" y="4109"/>
                  <a:pt x="29293" y="4356"/>
                  <a:pt x="29578" y="4166"/>
                </a:cubicBezTo>
                <a:cubicBezTo>
                  <a:pt x="29673" y="4204"/>
                  <a:pt x="29559" y="4413"/>
                  <a:pt x="29768" y="4375"/>
                </a:cubicBezTo>
                <a:cubicBezTo>
                  <a:pt x="29768" y="4280"/>
                  <a:pt x="29787" y="4223"/>
                  <a:pt x="29845" y="4166"/>
                </a:cubicBezTo>
                <a:cubicBezTo>
                  <a:pt x="30035" y="4242"/>
                  <a:pt x="30415" y="4299"/>
                  <a:pt x="30700" y="4242"/>
                </a:cubicBezTo>
                <a:cubicBezTo>
                  <a:pt x="30720" y="4318"/>
                  <a:pt x="30700" y="4413"/>
                  <a:pt x="30834" y="4394"/>
                </a:cubicBezTo>
                <a:cubicBezTo>
                  <a:pt x="30967" y="4147"/>
                  <a:pt x="31423" y="4451"/>
                  <a:pt x="31633" y="4394"/>
                </a:cubicBezTo>
                <a:cubicBezTo>
                  <a:pt x="31652" y="4394"/>
                  <a:pt x="31709" y="4242"/>
                  <a:pt x="31709" y="4242"/>
                </a:cubicBezTo>
                <a:cubicBezTo>
                  <a:pt x="32127" y="4204"/>
                  <a:pt x="32488" y="4223"/>
                  <a:pt x="32831" y="4318"/>
                </a:cubicBezTo>
                <a:cubicBezTo>
                  <a:pt x="32755" y="4318"/>
                  <a:pt x="32736" y="4356"/>
                  <a:pt x="32698" y="4413"/>
                </a:cubicBezTo>
                <a:cubicBezTo>
                  <a:pt x="33059" y="4489"/>
                  <a:pt x="32983" y="4413"/>
                  <a:pt x="33230" y="4318"/>
                </a:cubicBezTo>
                <a:cubicBezTo>
                  <a:pt x="33420" y="4299"/>
                  <a:pt x="33059" y="4508"/>
                  <a:pt x="33287" y="4527"/>
                </a:cubicBezTo>
                <a:cubicBezTo>
                  <a:pt x="33382" y="4508"/>
                  <a:pt x="33439" y="4451"/>
                  <a:pt x="33439" y="4375"/>
                </a:cubicBezTo>
                <a:cubicBezTo>
                  <a:pt x="34200" y="4527"/>
                  <a:pt x="34847" y="4546"/>
                  <a:pt x="35494" y="4451"/>
                </a:cubicBezTo>
                <a:cubicBezTo>
                  <a:pt x="35646" y="4641"/>
                  <a:pt x="36350" y="4413"/>
                  <a:pt x="36825" y="4660"/>
                </a:cubicBezTo>
                <a:cubicBezTo>
                  <a:pt x="36901" y="4546"/>
                  <a:pt x="36616" y="4451"/>
                  <a:pt x="36825" y="4413"/>
                </a:cubicBezTo>
                <a:cubicBezTo>
                  <a:pt x="36996" y="4603"/>
                  <a:pt x="37320" y="4299"/>
                  <a:pt x="37624" y="4527"/>
                </a:cubicBezTo>
                <a:cubicBezTo>
                  <a:pt x="37358" y="4641"/>
                  <a:pt x="37015" y="4394"/>
                  <a:pt x="36882" y="4622"/>
                </a:cubicBezTo>
                <a:cubicBezTo>
                  <a:pt x="37567" y="4641"/>
                  <a:pt x="38043" y="4793"/>
                  <a:pt x="38613" y="4679"/>
                </a:cubicBezTo>
                <a:cubicBezTo>
                  <a:pt x="38461" y="4622"/>
                  <a:pt x="37814" y="4736"/>
                  <a:pt x="37681" y="4527"/>
                </a:cubicBezTo>
                <a:cubicBezTo>
                  <a:pt x="37966" y="4432"/>
                  <a:pt x="38176" y="4546"/>
                  <a:pt x="38423" y="4375"/>
                </a:cubicBezTo>
                <a:cubicBezTo>
                  <a:pt x="38860" y="4603"/>
                  <a:pt x="39089" y="4451"/>
                  <a:pt x="39545" y="4546"/>
                </a:cubicBezTo>
                <a:cubicBezTo>
                  <a:pt x="39583" y="4413"/>
                  <a:pt x="38975" y="4546"/>
                  <a:pt x="39203" y="4432"/>
                </a:cubicBezTo>
                <a:cubicBezTo>
                  <a:pt x="39621" y="4356"/>
                  <a:pt x="39850" y="4698"/>
                  <a:pt x="40135" y="4546"/>
                </a:cubicBezTo>
                <a:cubicBezTo>
                  <a:pt x="40021" y="4584"/>
                  <a:pt x="39850" y="4451"/>
                  <a:pt x="40002" y="4451"/>
                </a:cubicBezTo>
                <a:cubicBezTo>
                  <a:pt x="40059" y="4489"/>
                  <a:pt x="40667" y="4755"/>
                  <a:pt x="40268" y="4489"/>
                </a:cubicBezTo>
                <a:cubicBezTo>
                  <a:pt x="40382" y="4527"/>
                  <a:pt x="40667" y="4432"/>
                  <a:pt x="40667" y="4546"/>
                </a:cubicBezTo>
                <a:cubicBezTo>
                  <a:pt x="40610" y="4565"/>
                  <a:pt x="40534" y="4546"/>
                  <a:pt x="40534" y="4603"/>
                </a:cubicBezTo>
                <a:cubicBezTo>
                  <a:pt x="40686" y="4603"/>
                  <a:pt x="40724" y="4698"/>
                  <a:pt x="40934" y="4660"/>
                </a:cubicBezTo>
                <a:cubicBezTo>
                  <a:pt x="40953" y="4546"/>
                  <a:pt x="40743" y="4603"/>
                  <a:pt x="40743" y="4508"/>
                </a:cubicBezTo>
                <a:cubicBezTo>
                  <a:pt x="40858" y="4508"/>
                  <a:pt x="40953" y="4508"/>
                  <a:pt x="41067" y="4508"/>
                </a:cubicBezTo>
                <a:cubicBezTo>
                  <a:pt x="41086" y="4565"/>
                  <a:pt x="41067" y="4660"/>
                  <a:pt x="41143" y="4660"/>
                </a:cubicBezTo>
                <a:cubicBezTo>
                  <a:pt x="41295" y="4641"/>
                  <a:pt x="41409" y="4565"/>
                  <a:pt x="41542" y="4508"/>
                </a:cubicBezTo>
                <a:cubicBezTo>
                  <a:pt x="39926" y="4204"/>
                  <a:pt x="38328" y="4432"/>
                  <a:pt x="36958" y="4109"/>
                </a:cubicBezTo>
                <a:cubicBezTo>
                  <a:pt x="36901" y="4261"/>
                  <a:pt x="36749" y="4185"/>
                  <a:pt x="36692" y="4090"/>
                </a:cubicBezTo>
                <a:cubicBezTo>
                  <a:pt x="36711" y="4375"/>
                  <a:pt x="36540" y="3918"/>
                  <a:pt x="36559" y="4204"/>
                </a:cubicBezTo>
                <a:cubicBezTo>
                  <a:pt x="34885" y="4052"/>
                  <a:pt x="33820" y="3804"/>
                  <a:pt x="32241" y="3842"/>
                </a:cubicBezTo>
                <a:cubicBezTo>
                  <a:pt x="32241" y="3899"/>
                  <a:pt x="32336" y="3918"/>
                  <a:pt x="32241" y="3937"/>
                </a:cubicBezTo>
                <a:cubicBezTo>
                  <a:pt x="32222" y="3861"/>
                  <a:pt x="32165" y="3861"/>
                  <a:pt x="32241" y="3785"/>
                </a:cubicBezTo>
                <a:cubicBezTo>
                  <a:pt x="31956" y="3728"/>
                  <a:pt x="32070" y="3785"/>
                  <a:pt x="31842" y="3842"/>
                </a:cubicBezTo>
                <a:cubicBezTo>
                  <a:pt x="31861" y="3709"/>
                  <a:pt x="31823" y="3633"/>
                  <a:pt x="31709" y="3633"/>
                </a:cubicBezTo>
                <a:cubicBezTo>
                  <a:pt x="31385" y="3937"/>
                  <a:pt x="30700" y="3633"/>
                  <a:pt x="30187" y="3557"/>
                </a:cubicBezTo>
                <a:cubicBezTo>
                  <a:pt x="30301" y="3557"/>
                  <a:pt x="30358" y="3519"/>
                  <a:pt x="30377" y="3462"/>
                </a:cubicBezTo>
                <a:cubicBezTo>
                  <a:pt x="30206" y="3386"/>
                  <a:pt x="29921" y="3386"/>
                  <a:pt x="29654" y="3405"/>
                </a:cubicBezTo>
                <a:cubicBezTo>
                  <a:pt x="29654" y="3462"/>
                  <a:pt x="29692" y="3519"/>
                  <a:pt x="29711" y="3557"/>
                </a:cubicBezTo>
                <a:cubicBezTo>
                  <a:pt x="29122" y="3557"/>
                  <a:pt x="28779" y="3576"/>
                  <a:pt x="28133" y="3386"/>
                </a:cubicBezTo>
                <a:cubicBezTo>
                  <a:pt x="28456" y="3386"/>
                  <a:pt x="28703" y="3443"/>
                  <a:pt x="28855" y="3386"/>
                </a:cubicBezTo>
                <a:cubicBezTo>
                  <a:pt x="28532" y="3253"/>
                  <a:pt x="27942" y="3234"/>
                  <a:pt x="27733" y="3272"/>
                </a:cubicBezTo>
                <a:cubicBezTo>
                  <a:pt x="28000" y="3367"/>
                  <a:pt x="27619" y="3424"/>
                  <a:pt x="27733" y="3690"/>
                </a:cubicBezTo>
                <a:cubicBezTo>
                  <a:pt x="27524" y="3595"/>
                  <a:pt x="27334" y="3500"/>
                  <a:pt x="27201" y="3367"/>
                </a:cubicBezTo>
                <a:cubicBezTo>
                  <a:pt x="26934" y="3405"/>
                  <a:pt x="26326" y="3481"/>
                  <a:pt x="26135" y="3519"/>
                </a:cubicBezTo>
                <a:cubicBezTo>
                  <a:pt x="26212" y="3519"/>
                  <a:pt x="26212" y="3367"/>
                  <a:pt x="26135" y="3367"/>
                </a:cubicBezTo>
                <a:cubicBezTo>
                  <a:pt x="25470" y="3576"/>
                  <a:pt x="24576" y="3024"/>
                  <a:pt x="24271" y="3386"/>
                </a:cubicBezTo>
                <a:cubicBezTo>
                  <a:pt x="24500" y="3443"/>
                  <a:pt x="24614" y="3253"/>
                  <a:pt x="24671" y="3443"/>
                </a:cubicBezTo>
                <a:cubicBezTo>
                  <a:pt x="24328" y="3443"/>
                  <a:pt x="23701" y="3405"/>
                  <a:pt x="23682" y="3329"/>
                </a:cubicBezTo>
                <a:cubicBezTo>
                  <a:pt x="23834" y="3310"/>
                  <a:pt x="24157" y="3405"/>
                  <a:pt x="24214" y="3291"/>
                </a:cubicBezTo>
                <a:cubicBezTo>
                  <a:pt x="23377" y="3081"/>
                  <a:pt x="22388" y="3253"/>
                  <a:pt x="21894" y="2948"/>
                </a:cubicBezTo>
                <a:cubicBezTo>
                  <a:pt x="21551" y="3196"/>
                  <a:pt x="20734" y="2891"/>
                  <a:pt x="20296" y="2986"/>
                </a:cubicBezTo>
                <a:cubicBezTo>
                  <a:pt x="20334" y="3062"/>
                  <a:pt x="20543" y="2986"/>
                  <a:pt x="20562" y="3081"/>
                </a:cubicBezTo>
                <a:cubicBezTo>
                  <a:pt x="20448" y="3081"/>
                  <a:pt x="20334" y="3081"/>
                  <a:pt x="20220" y="3081"/>
                </a:cubicBezTo>
                <a:cubicBezTo>
                  <a:pt x="20049" y="2720"/>
                  <a:pt x="19421" y="2967"/>
                  <a:pt x="19098" y="2701"/>
                </a:cubicBezTo>
                <a:cubicBezTo>
                  <a:pt x="19193" y="2777"/>
                  <a:pt x="19155" y="2872"/>
                  <a:pt x="18965" y="2853"/>
                </a:cubicBezTo>
                <a:cubicBezTo>
                  <a:pt x="18984" y="2720"/>
                  <a:pt x="18946" y="2644"/>
                  <a:pt x="18774" y="2644"/>
                </a:cubicBezTo>
                <a:cubicBezTo>
                  <a:pt x="18622" y="2720"/>
                  <a:pt x="18850" y="2777"/>
                  <a:pt x="18698" y="2815"/>
                </a:cubicBezTo>
                <a:cubicBezTo>
                  <a:pt x="17424" y="2625"/>
                  <a:pt x="15484" y="2663"/>
                  <a:pt x="14514" y="2302"/>
                </a:cubicBezTo>
                <a:cubicBezTo>
                  <a:pt x="14305" y="2587"/>
                  <a:pt x="13924" y="2054"/>
                  <a:pt x="13848" y="2397"/>
                </a:cubicBezTo>
                <a:cubicBezTo>
                  <a:pt x="13315" y="1978"/>
                  <a:pt x="12364" y="2283"/>
                  <a:pt x="11661" y="1959"/>
                </a:cubicBezTo>
                <a:cubicBezTo>
                  <a:pt x="11661" y="2092"/>
                  <a:pt x="11451" y="1921"/>
                  <a:pt x="11128" y="1997"/>
                </a:cubicBezTo>
                <a:cubicBezTo>
                  <a:pt x="11109" y="1940"/>
                  <a:pt x="11071" y="1883"/>
                  <a:pt x="10995" y="1845"/>
                </a:cubicBezTo>
                <a:cubicBezTo>
                  <a:pt x="10710" y="1883"/>
                  <a:pt x="10082" y="1693"/>
                  <a:pt x="9549" y="1712"/>
                </a:cubicBezTo>
                <a:cubicBezTo>
                  <a:pt x="9530" y="1655"/>
                  <a:pt x="9549" y="1579"/>
                  <a:pt x="9473" y="1560"/>
                </a:cubicBezTo>
                <a:cubicBezTo>
                  <a:pt x="9359" y="1579"/>
                  <a:pt x="9264" y="1598"/>
                  <a:pt x="9207" y="1655"/>
                </a:cubicBezTo>
                <a:cubicBezTo>
                  <a:pt x="9378" y="1731"/>
                  <a:pt x="9492" y="1503"/>
                  <a:pt x="9473" y="1712"/>
                </a:cubicBezTo>
                <a:cubicBezTo>
                  <a:pt x="8827" y="1636"/>
                  <a:pt x="8427" y="1636"/>
                  <a:pt x="7742" y="1541"/>
                </a:cubicBezTo>
                <a:cubicBezTo>
                  <a:pt x="7647" y="1351"/>
                  <a:pt x="7971" y="1522"/>
                  <a:pt x="7952" y="1389"/>
                </a:cubicBezTo>
                <a:cubicBezTo>
                  <a:pt x="7666" y="1332"/>
                  <a:pt x="7723" y="1560"/>
                  <a:pt x="7495" y="1541"/>
                </a:cubicBezTo>
                <a:cubicBezTo>
                  <a:pt x="7324" y="1465"/>
                  <a:pt x="7609" y="1389"/>
                  <a:pt x="7419" y="1332"/>
                </a:cubicBezTo>
                <a:cubicBezTo>
                  <a:pt x="7324" y="1351"/>
                  <a:pt x="7077" y="1275"/>
                  <a:pt x="7096" y="1389"/>
                </a:cubicBezTo>
                <a:cubicBezTo>
                  <a:pt x="7248" y="1370"/>
                  <a:pt x="7343" y="1389"/>
                  <a:pt x="7362" y="1484"/>
                </a:cubicBezTo>
                <a:cubicBezTo>
                  <a:pt x="6943" y="1522"/>
                  <a:pt x="6411" y="1408"/>
                  <a:pt x="6088" y="1275"/>
                </a:cubicBezTo>
                <a:cubicBezTo>
                  <a:pt x="5992" y="1465"/>
                  <a:pt x="5403" y="1236"/>
                  <a:pt x="4965" y="1255"/>
                </a:cubicBezTo>
                <a:cubicBezTo>
                  <a:pt x="4946" y="1160"/>
                  <a:pt x="5060" y="1160"/>
                  <a:pt x="5098" y="1103"/>
                </a:cubicBezTo>
                <a:cubicBezTo>
                  <a:pt x="5003" y="1103"/>
                  <a:pt x="4927" y="1103"/>
                  <a:pt x="4832" y="1103"/>
                </a:cubicBezTo>
                <a:cubicBezTo>
                  <a:pt x="4851" y="1160"/>
                  <a:pt x="4946" y="1217"/>
                  <a:pt x="4832" y="1255"/>
                </a:cubicBezTo>
                <a:cubicBezTo>
                  <a:pt x="4889" y="1122"/>
                  <a:pt x="4528" y="1294"/>
                  <a:pt x="4566" y="1141"/>
                </a:cubicBezTo>
                <a:cubicBezTo>
                  <a:pt x="4623" y="1141"/>
                  <a:pt x="4699" y="1141"/>
                  <a:pt x="4699" y="1103"/>
                </a:cubicBezTo>
                <a:cubicBezTo>
                  <a:pt x="4490" y="1027"/>
                  <a:pt x="4033" y="989"/>
                  <a:pt x="3900" y="1141"/>
                </a:cubicBezTo>
                <a:cubicBezTo>
                  <a:pt x="3843" y="1084"/>
                  <a:pt x="3767" y="1027"/>
                  <a:pt x="3710" y="989"/>
                </a:cubicBezTo>
                <a:cubicBezTo>
                  <a:pt x="3196" y="1217"/>
                  <a:pt x="2987" y="799"/>
                  <a:pt x="2455" y="913"/>
                </a:cubicBezTo>
                <a:cubicBezTo>
                  <a:pt x="2416" y="856"/>
                  <a:pt x="2378" y="799"/>
                  <a:pt x="2321" y="761"/>
                </a:cubicBezTo>
                <a:cubicBezTo>
                  <a:pt x="2169" y="723"/>
                  <a:pt x="2112" y="913"/>
                  <a:pt x="2112" y="704"/>
                </a:cubicBezTo>
                <a:cubicBezTo>
                  <a:pt x="2474" y="704"/>
                  <a:pt x="2968" y="837"/>
                  <a:pt x="3310" y="761"/>
                </a:cubicBezTo>
                <a:cubicBezTo>
                  <a:pt x="3196" y="761"/>
                  <a:pt x="3101" y="742"/>
                  <a:pt x="3044" y="666"/>
                </a:cubicBezTo>
                <a:cubicBezTo>
                  <a:pt x="3234" y="704"/>
                  <a:pt x="3463" y="685"/>
                  <a:pt x="3577" y="780"/>
                </a:cubicBezTo>
                <a:cubicBezTo>
                  <a:pt x="3501" y="780"/>
                  <a:pt x="3387" y="761"/>
                  <a:pt x="3387" y="818"/>
                </a:cubicBezTo>
                <a:cubicBezTo>
                  <a:pt x="3577" y="780"/>
                  <a:pt x="3558" y="894"/>
                  <a:pt x="3710" y="875"/>
                </a:cubicBezTo>
                <a:cubicBezTo>
                  <a:pt x="3634" y="742"/>
                  <a:pt x="3748" y="723"/>
                  <a:pt x="3653" y="666"/>
                </a:cubicBezTo>
                <a:cubicBezTo>
                  <a:pt x="3349" y="666"/>
                  <a:pt x="3025" y="533"/>
                  <a:pt x="2854" y="723"/>
                </a:cubicBezTo>
                <a:cubicBezTo>
                  <a:pt x="2664" y="381"/>
                  <a:pt x="1922" y="666"/>
                  <a:pt x="1789" y="400"/>
                </a:cubicBezTo>
                <a:cubicBezTo>
                  <a:pt x="1808" y="590"/>
                  <a:pt x="1694" y="381"/>
                  <a:pt x="1599" y="495"/>
                </a:cubicBezTo>
                <a:cubicBezTo>
                  <a:pt x="1484" y="381"/>
                  <a:pt x="1408" y="362"/>
                  <a:pt x="1389" y="285"/>
                </a:cubicBezTo>
                <a:cubicBezTo>
                  <a:pt x="1161" y="514"/>
                  <a:pt x="153" y="304"/>
                  <a:pt x="1" y="114"/>
                </a:cubicBezTo>
                <a:cubicBezTo>
                  <a:pt x="3387" y="362"/>
                  <a:pt x="7971" y="1008"/>
                  <a:pt x="10614" y="1122"/>
                </a:cubicBezTo>
                <a:cubicBezTo>
                  <a:pt x="10938" y="1198"/>
                  <a:pt x="11851" y="1351"/>
                  <a:pt x="12212" y="1141"/>
                </a:cubicBezTo>
                <a:cubicBezTo>
                  <a:pt x="12060" y="1103"/>
                  <a:pt x="12003" y="1275"/>
                  <a:pt x="12003" y="1084"/>
                </a:cubicBezTo>
                <a:cubicBezTo>
                  <a:pt x="12250" y="970"/>
                  <a:pt x="12383" y="1084"/>
                  <a:pt x="12612" y="1198"/>
                </a:cubicBezTo>
                <a:cubicBezTo>
                  <a:pt x="12612" y="1103"/>
                  <a:pt x="12669" y="1065"/>
                  <a:pt x="12745" y="1027"/>
                </a:cubicBezTo>
                <a:cubicBezTo>
                  <a:pt x="14095" y="1217"/>
                  <a:pt x="16511" y="1313"/>
                  <a:pt x="17329" y="1503"/>
                </a:cubicBezTo>
                <a:cubicBezTo>
                  <a:pt x="17519" y="1370"/>
                  <a:pt x="18679" y="1522"/>
                  <a:pt x="19649" y="1579"/>
                </a:cubicBezTo>
                <a:cubicBezTo>
                  <a:pt x="20772" y="1636"/>
                  <a:pt x="22008" y="1712"/>
                  <a:pt x="22502" y="1864"/>
                </a:cubicBezTo>
                <a:cubicBezTo>
                  <a:pt x="21989" y="1465"/>
                  <a:pt x="20810" y="1750"/>
                  <a:pt x="19916" y="1484"/>
                </a:cubicBezTo>
                <a:cubicBezTo>
                  <a:pt x="20353" y="1255"/>
                  <a:pt x="19345" y="1636"/>
                  <a:pt x="19250" y="1313"/>
                </a:cubicBezTo>
                <a:cubicBezTo>
                  <a:pt x="18736" y="1408"/>
                  <a:pt x="17918" y="1408"/>
                  <a:pt x="17462" y="1198"/>
                </a:cubicBezTo>
                <a:cubicBezTo>
                  <a:pt x="17024" y="1351"/>
                  <a:pt x="16283" y="1198"/>
                  <a:pt x="15864" y="1065"/>
                </a:cubicBezTo>
                <a:cubicBezTo>
                  <a:pt x="15864" y="1141"/>
                  <a:pt x="15978" y="1198"/>
                  <a:pt x="15864" y="1236"/>
                </a:cubicBezTo>
                <a:cubicBezTo>
                  <a:pt x="15769" y="1103"/>
                  <a:pt x="15693" y="1141"/>
                  <a:pt x="15541" y="1179"/>
                </a:cubicBezTo>
                <a:cubicBezTo>
                  <a:pt x="15503" y="1084"/>
                  <a:pt x="15636" y="1046"/>
                  <a:pt x="15541" y="1008"/>
                </a:cubicBezTo>
                <a:cubicBezTo>
                  <a:pt x="13886" y="932"/>
                  <a:pt x="11832" y="628"/>
                  <a:pt x="10158" y="647"/>
                </a:cubicBezTo>
                <a:cubicBezTo>
                  <a:pt x="10329" y="609"/>
                  <a:pt x="9854" y="533"/>
                  <a:pt x="9759" y="533"/>
                </a:cubicBezTo>
                <a:cubicBezTo>
                  <a:pt x="8579" y="457"/>
                  <a:pt x="6601" y="342"/>
                  <a:pt x="5384" y="228"/>
                </a:cubicBezTo>
                <a:cubicBezTo>
                  <a:pt x="5155" y="209"/>
                  <a:pt x="4813" y="209"/>
                  <a:pt x="4718" y="57"/>
                </a:cubicBezTo>
                <a:cubicBezTo>
                  <a:pt x="4870" y="209"/>
                  <a:pt x="5117" y="0"/>
                  <a:pt x="5308" y="19"/>
                </a:cubicBezTo>
                <a:cubicBezTo>
                  <a:pt x="5631" y="228"/>
                  <a:pt x="6354" y="209"/>
                  <a:pt x="6639" y="76"/>
                </a:cubicBezTo>
                <a:cubicBezTo>
                  <a:pt x="6829" y="57"/>
                  <a:pt x="6772" y="190"/>
                  <a:pt x="6905" y="190"/>
                </a:cubicBezTo>
                <a:cubicBezTo>
                  <a:pt x="8522" y="171"/>
                  <a:pt x="10120" y="342"/>
                  <a:pt x="11756" y="514"/>
                </a:cubicBezTo>
                <a:cubicBezTo>
                  <a:pt x="12136" y="552"/>
                  <a:pt x="12555" y="495"/>
                  <a:pt x="12954" y="514"/>
                </a:cubicBezTo>
                <a:cubicBezTo>
                  <a:pt x="15332" y="666"/>
                  <a:pt x="17538" y="989"/>
                  <a:pt x="19916" y="970"/>
                </a:cubicBezTo>
                <a:cubicBezTo>
                  <a:pt x="19878" y="1103"/>
                  <a:pt x="20163" y="1008"/>
                  <a:pt x="20182" y="1122"/>
                </a:cubicBezTo>
                <a:cubicBezTo>
                  <a:pt x="19611" y="1179"/>
                  <a:pt x="19060" y="951"/>
                  <a:pt x="18584" y="1103"/>
                </a:cubicBezTo>
                <a:cubicBezTo>
                  <a:pt x="20315" y="1332"/>
                  <a:pt x="22464" y="1370"/>
                  <a:pt x="24290" y="1522"/>
                </a:cubicBezTo>
                <a:cubicBezTo>
                  <a:pt x="26630" y="1750"/>
                  <a:pt x="30377" y="1959"/>
                  <a:pt x="32660" y="2245"/>
                </a:cubicBezTo>
                <a:cubicBezTo>
                  <a:pt x="33040" y="2226"/>
                  <a:pt x="33249" y="2168"/>
                  <a:pt x="33459" y="2359"/>
                </a:cubicBezTo>
                <a:cubicBezTo>
                  <a:pt x="33516" y="2321"/>
                  <a:pt x="33478" y="2168"/>
                  <a:pt x="33649" y="2207"/>
                </a:cubicBezTo>
                <a:cubicBezTo>
                  <a:pt x="33706" y="2378"/>
                  <a:pt x="34276" y="2340"/>
                  <a:pt x="34391" y="2321"/>
                </a:cubicBezTo>
                <a:cubicBezTo>
                  <a:pt x="34410" y="2435"/>
                  <a:pt x="34372" y="2511"/>
                  <a:pt x="34314" y="2568"/>
                </a:cubicBezTo>
                <a:cubicBezTo>
                  <a:pt x="34067" y="2549"/>
                  <a:pt x="34067" y="2568"/>
                  <a:pt x="33915" y="2416"/>
                </a:cubicBezTo>
                <a:cubicBezTo>
                  <a:pt x="33839" y="2587"/>
                  <a:pt x="33630" y="2492"/>
                  <a:pt x="33649" y="2359"/>
                </a:cubicBezTo>
                <a:cubicBezTo>
                  <a:pt x="33420" y="2454"/>
                  <a:pt x="33363" y="2340"/>
                  <a:pt x="33116" y="2302"/>
                </a:cubicBezTo>
                <a:cubicBezTo>
                  <a:pt x="33116" y="2359"/>
                  <a:pt x="33135" y="2454"/>
                  <a:pt x="33059" y="2454"/>
                </a:cubicBezTo>
                <a:cubicBezTo>
                  <a:pt x="33021" y="2188"/>
                  <a:pt x="32641" y="2397"/>
                  <a:pt x="32450" y="2454"/>
                </a:cubicBezTo>
                <a:cubicBezTo>
                  <a:pt x="32565" y="2283"/>
                  <a:pt x="32488" y="2226"/>
                  <a:pt x="32203" y="2245"/>
                </a:cubicBezTo>
                <a:cubicBezTo>
                  <a:pt x="32298" y="2416"/>
                  <a:pt x="32184" y="2397"/>
                  <a:pt x="32051" y="2492"/>
                </a:cubicBezTo>
                <a:cubicBezTo>
                  <a:pt x="32698" y="2625"/>
                  <a:pt x="33325" y="2549"/>
                  <a:pt x="33592" y="2777"/>
                </a:cubicBezTo>
                <a:cubicBezTo>
                  <a:pt x="33687" y="2777"/>
                  <a:pt x="33630" y="2625"/>
                  <a:pt x="33725" y="2625"/>
                </a:cubicBezTo>
                <a:cubicBezTo>
                  <a:pt x="35342" y="2777"/>
                  <a:pt x="35874" y="2796"/>
                  <a:pt x="37244" y="2758"/>
                </a:cubicBezTo>
                <a:cubicBezTo>
                  <a:pt x="37282" y="2834"/>
                  <a:pt x="37339" y="2891"/>
                  <a:pt x="37434" y="2929"/>
                </a:cubicBezTo>
                <a:cubicBezTo>
                  <a:pt x="37567" y="2701"/>
                  <a:pt x="38233" y="2986"/>
                  <a:pt x="38499" y="2834"/>
                </a:cubicBezTo>
                <a:cubicBezTo>
                  <a:pt x="38423" y="2777"/>
                  <a:pt x="38271" y="2777"/>
                  <a:pt x="38100" y="2777"/>
                </a:cubicBezTo>
                <a:cubicBezTo>
                  <a:pt x="38195" y="2625"/>
                  <a:pt x="37928" y="2511"/>
                  <a:pt x="38100" y="2473"/>
                </a:cubicBezTo>
                <a:cubicBezTo>
                  <a:pt x="38157" y="2587"/>
                  <a:pt x="38822" y="2397"/>
                  <a:pt x="38898" y="2625"/>
                </a:cubicBezTo>
                <a:cubicBezTo>
                  <a:pt x="38746" y="2587"/>
                  <a:pt x="38309" y="2511"/>
                  <a:pt x="38176" y="2625"/>
                </a:cubicBezTo>
                <a:cubicBezTo>
                  <a:pt x="38423" y="2625"/>
                  <a:pt x="38480" y="2682"/>
                  <a:pt x="38632" y="2891"/>
                </a:cubicBezTo>
                <a:cubicBezTo>
                  <a:pt x="38860" y="2929"/>
                  <a:pt x="38975" y="2834"/>
                  <a:pt x="38822" y="2739"/>
                </a:cubicBezTo>
                <a:cubicBezTo>
                  <a:pt x="39165" y="2701"/>
                  <a:pt x="38822" y="2910"/>
                  <a:pt x="39089" y="2891"/>
                </a:cubicBezTo>
                <a:cubicBezTo>
                  <a:pt x="39165" y="2872"/>
                  <a:pt x="39165" y="2815"/>
                  <a:pt x="39165" y="2739"/>
                </a:cubicBezTo>
                <a:cubicBezTo>
                  <a:pt x="39355" y="2739"/>
                  <a:pt x="39431" y="2834"/>
                  <a:pt x="39621" y="2834"/>
                </a:cubicBezTo>
                <a:cubicBezTo>
                  <a:pt x="39621" y="2758"/>
                  <a:pt x="39640" y="2682"/>
                  <a:pt x="39697" y="2644"/>
                </a:cubicBezTo>
                <a:cubicBezTo>
                  <a:pt x="39564" y="2739"/>
                  <a:pt x="39526" y="2644"/>
                  <a:pt x="39355" y="2625"/>
                </a:cubicBezTo>
                <a:cubicBezTo>
                  <a:pt x="38746" y="2587"/>
                  <a:pt x="39602" y="2568"/>
                  <a:pt x="39830" y="2587"/>
                </a:cubicBezTo>
                <a:cubicBezTo>
                  <a:pt x="39850" y="2682"/>
                  <a:pt x="39735" y="2720"/>
                  <a:pt x="39830" y="2739"/>
                </a:cubicBezTo>
                <a:cubicBezTo>
                  <a:pt x="40059" y="2777"/>
                  <a:pt x="39945" y="2644"/>
                  <a:pt x="39907" y="2587"/>
                </a:cubicBezTo>
                <a:cubicBezTo>
                  <a:pt x="41618" y="2720"/>
                  <a:pt x="43311" y="2682"/>
                  <a:pt x="44681" y="2891"/>
                </a:cubicBezTo>
                <a:cubicBezTo>
                  <a:pt x="44605" y="2891"/>
                  <a:pt x="44586" y="2986"/>
                  <a:pt x="44681" y="3005"/>
                </a:cubicBezTo>
                <a:cubicBezTo>
                  <a:pt x="44776" y="2986"/>
                  <a:pt x="44757" y="2891"/>
                  <a:pt x="44814" y="2853"/>
                </a:cubicBezTo>
                <a:cubicBezTo>
                  <a:pt x="48770" y="2967"/>
                  <a:pt x="51547" y="3348"/>
                  <a:pt x="55028" y="3234"/>
                </a:cubicBezTo>
                <a:cubicBezTo>
                  <a:pt x="54876" y="3234"/>
                  <a:pt x="54762" y="3196"/>
                  <a:pt x="54705" y="3120"/>
                </a:cubicBezTo>
                <a:cubicBezTo>
                  <a:pt x="55732" y="3158"/>
                  <a:pt x="56778" y="3120"/>
                  <a:pt x="57634" y="3367"/>
                </a:cubicBezTo>
                <a:cubicBezTo>
                  <a:pt x="57216" y="3291"/>
                  <a:pt x="56436" y="3234"/>
                  <a:pt x="56036" y="3348"/>
                </a:cubicBezTo>
                <a:cubicBezTo>
                  <a:pt x="56417" y="3405"/>
                  <a:pt x="57292" y="3405"/>
                  <a:pt x="58014" y="3462"/>
                </a:cubicBezTo>
                <a:cubicBezTo>
                  <a:pt x="58090" y="3101"/>
                  <a:pt x="58851" y="3462"/>
                  <a:pt x="59080" y="3329"/>
                </a:cubicBezTo>
                <a:cubicBezTo>
                  <a:pt x="59023" y="3614"/>
                  <a:pt x="58433" y="3177"/>
                  <a:pt x="58357" y="3462"/>
                </a:cubicBezTo>
                <a:cubicBezTo>
                  <a:pt x="60544" y="3671"/>
                  <a:pt x="62713" y="3709"/>
                  <a:pt x="64862" y="3804"/>
                </a:cubicBezTo>
                <a:cubicBezTo>
                  <a:pt x="70435" y="4071"/>
                  <a:pt x="75666" y="4223"/>
                  <a:pt x="81714" y="4356"/>
                </a:cubicBezTo>
                <a:cubicBezTo>
                  <a:pt x="82038" y="4375"/>
                  <a:pt x="82266" y="4470"/>
                  <a:pt x="82456" y="4318"/>
                </a:cubicBezTo>
                <a:cubicBezTo>
                  <a:pt x="82684" y="4413"/>
                  <a:pt x="83122" y="4356"/>
                  <a:pt x="83445" y="4375"/>
                </a:cubicBezTo>
                <a:cubicBezTo>
                  <a:pt x="83331" y="4508"/>
                  <a:pt x="83826" y="4394"/>
                  <a:pt x="83921" y="4584"/>
                </a:cubicBezTo>
                <a:cubicBezTo>
                  <a:pt x="84016" y="4204"/>
                  <a:pt x="84567" y="4679"/>
                  <a:pt x="84720" y="4394"/>
                </a:cubicBezTo>
                <a:cubicBezTo>
                  <a:pt x="84663" y="4641"/>
                  <a:pt x="85385" y="4204"/>
                  <a:pt x="85043" y="4508"/>
                </a:cubicBezTo>
                <a:cubicBezTo>
                  <a:pt x="85480" y="4337"/>
                  <a:pt x="86241" y="4489"/>
                  <a:pt x="86774" y="4565"/>
                </a:cubicBezTo>
                <a:cubicBezTo>
                  <a:pt x="87668" y="4698"/>
                  <a:pt x="88619" y="4508"/>
                  <a:pt x="89171" y="4603"/>
                </a:cubicBezTo>
                <a:cubicBezTo>
                  <a:pt x="89113" y="4622"/>
                  <a:pt x="89037" y="4603"/>
                  <a:pt x="89037" y="4660"/>
                </a:cubicBezTo>
                <a:cubicBezTo>
                  <a:pt x="90007" y="4755"/>
                  <a:pt x="90616" y="4679"/>
                  <a:pt x="91358" y="4622"/>
                </a:cubicBezTo>
                <a:cubicBezTo>
                  <a:pt x="91776" y="4812"/>
                  <a:pt x="93203" y="4831"/>
                  <a:pt x="93545" y="4660"/>
                </a:cubicBezTo>
                <a:cubicBezTo>
                  <a:pt x="93640" y="4869"/>
                  <a:pt x="93926" y="4717"/>
                  <a:pt x="94002" y="4869"/>
                </a:cubicBezTo>
                <a:cubicBezTo>
                  <a:pt x="94154" y="4679"/>
                  <a:pt x="94763" y="5041"/>
                  <a:pt x="94877" y="4717"/>
                </a:cubicBezTo>
                <a:cubicBezTo>
                  <a:pt x="94896" y="4774"/>
                  <a:pt x="94934" y="4831"/>
                  <a:pt x="95010" y="4869"/>
                </a:cubicBezTo>
                <a:cubicBezTo>
                  <a:pt x="95562" y="4755"/>
                  <a:pt x="96627" y="5098"/>
                  <a:pt x="97007" y="4793"/>
                </a:cubicBezTo>
                <a:cubicBezTo>
                  <a:pt x="96988" y="4907"/>
                  <a:pt x="97045" y="4965"/>
                  <a:pt x="97197" y="4946"/>
                </a:cubicBezTo>
                <a:cubicBezTo>
                  <a:pt x="97768" y="4869"/>
                  <a:pt x="98586" y="5022"/>
                  <a:pt x="99118" y="5022"/>
                </a:cubicBezTo>
                <a:cubicBezTo>
                  <a:pt x="99023" y="5003"/>
                  <a:pt x="99118" y="4831"/>
                  <a:pt x="98985" y="4812"/>
                </a:cubicBezTo>
                <a:cubicBezTo>
                  <a:pt x="98110" y="4660"/>
                  <a:pt x="96779" y="4869"/>
                  <a:pt x="96075" y="4527"/>
                </a:cubicBezTo>
                <a:cubicBezTo>
                  <a:pt x="96075" y="4603"/>
                  <a:pt x="96094" y="4641"/>
                  <a:pt x="96132" y="4679"/>
                </a:cubicBezTo>
                <a:cubicBezTo>
                  <a:pt x="95904" y="4698"/>
                  <a:pt x="95885" y="4527"/>
                  <a:pt x="95676" y="4527"/>
                </a:cubicBezTo>
                <a:cubicBezTo>
                  <a:pt x="95581" y="4831"/>
                  <a:pt x="95295" y="4489"/>
                  <a:pt x="95143" y="4717"/>
                </a:cubicBezTo>
                <a:cubicBezTo>
                  <a:pt x="95124" y="4641"/>
                  <a:pt x="95162" y="4527"/>
                  <a:pt x="95067" y="4508"/>
                </a:cubicBezTo>
                <a:cubicBezTo>
                  <a:pt x="94934" y="4717"/>
                  <a:pt x="94953" y="4489"/>
                  <a:pt x="94687" y="4508"/>
                </a:cubicBezTo>
                <a:cubicBezTo>
                  <a:pt x="94725" y="4603"/>
                  <a:pt x="94534" y="4736"/>
                  <a:pt x="94534" y="4622"/>
                </a:cubicBezTo>
                <a:cubicBezTo>
                  <a:pt x="94591" y="4603"/>
                  <a:pt x="94630" y="4565"/>
                  <a:pt x="94610" y="4508"/>
                </a:cubicBezTo>
                <a:cubicBezTo>
                  <a:pt x="94439" y="4470"/>
                  <a:pt x="94477" y="4603"/>
                  <a:pt x="94344" y="4603"/>
                </a:cubicBezTo>
                <a:cubicBezTo>
                  <a:pt x="94344" y="4546"/>
                  <a:pt x="94363" y="4470"/>
                  <a:pt x="94287" y="4451"/>
                </a:cubicBezTo>
                <a:cubicBezTo>
                  <a:pt x="94363" y="4679"/>
                  <a:pt x="93717" y="4622"/>
                  <a:pt x="94078" y="4508"/>
                </a:cubicBezTo>
                <a:cubicBezTo>
                  <a:pt x="93640" y="4451"/>
                  <a:pt x="93222" y="4584"/>
                  <a:pt x="92880" y="4641"/>
                </a:cubicBezTo>
                <a:cubicBezTo>
                  <a:pt x="92956" y="4641"/>
                  <a:pt x="92994" y="4584"/>
                  <a:pt x="93013" y="4546"/>
                </a:cubicBezTo>
                <a:cubicBezTo>
                  <a:pt x="92746" y="4470"/>
                  <a:pt x="92157" y="4565"/>
                  <a:pt x="91891" y="4375"/>
                </a:cubicBezTo>
                <a:cubicBezTo>
                  <a:pt x="91396" y="4508"/>
                  <a:pt x="90730" y="4394"/>
                  <a:pt x="90026" y="4299"/>
                </a:cubicBezTo>
                <a:cubicBezTo>
                  <a:pt x="90026" y="4356"/>
                  <a:pt x="90045" y="4451"/>
                  <a:pt x="89969" y="4451"/>
                </a:cubicBezTo>
                <a:cubicBezTo>
                  <a:pt x="89874" y="4128"/>
                  <a:pt x="89018" y="4451"/>
                  <a:pt x="88961" y="4185"/>
                </a:cubicBezTo>
                <a:cubicBezTo>
                  <a:pt x="88277" y="4280"/>
                  <a:pt x="87135" y="4204"/>
                  <a:pt x="86108" y="4261"/>
                </a:cubicBezTo>
                <a:cubicBezTo>
                  <a:pt x="86146" y="4261"/>
                  <a:pt x="86184" y="4223"/>
                  <a:pt x="86108" y="4204"/>
                </a:cubicBezTo>
                <a:cubicBezTo>
                  <a:pt x="85595" y="4375"/>
                  <a:pt x="85062" y="4204"/>
                  <a:pt x="84453" y="4185"/>
                </a:cubicBezTo>
                <a:cubicBezTo>
                  <a:pt x="83635" y="4147"/>
                  <a:pt x="83046" y="4223"/>
                  <a:pt x="82323" y="4204"/>
                </a:cubicBezTo>
                <a:cubicBezTo>
                  <a:pt x="81981" y="4204"/>
                  <a:pt x="81258" y="4185"/>
                  <a:pt x="80935" y="4147"/>
                </a:cubicBezTo>
                <a:cubicBezTo>
                  <a:pt x="79622" y="3956"/>
                  <a:pt x="78100" y="4109"/>
                  <a:pt x="77016" y="3785"/>
                </a:cubicBezTo>
                <a:cubicBezTo>
                  <a:pt x="76674" y="3994"/>
                  <a:pt x="76655" y="3823"/>
                  <a:pt x="76427" y="3671"/>
                </a:cubicBezTo>
                <a:cubicBezTo>
                  <a:pt x="76427" y="3747"/>
                  <a:pt x="76427" y="3823"/>
                  <a:pt x="76427" y="3880"/>
                </a:cubicBezTo>
                <a:cubicBezTo>
                  <a:pt x="76312" y="3861"/>
                  <a:pt x="76065" y="3937"/>
                  <a:pt x="76084" y="3823"/>
                </a:cubicBezTo>
                <a:cubicBezTo>
                  <a:pt x="76312" y="3880"/>
                  <a:pt x="76160" y="3690"/>
                  <a:pt x="76084" y="3671"/>
                </a:cubicBezTo>
                <a:cubicBezTo>
                  <a:pt x="75875" y="3690"/>
                  <a:pt x="75761" y="3823"/>
                  <a:pt x="75951" y="3880"/>
                </a:cubicBezTo>
                <a:cubicBezTo>
                  <a:pt x="75571" y="3690"/>
                  <a:pt x="75000" y="3709"/>
                  <a:pt x="74696" y="3652"/>
                </a:cubicBezTo>
                <a:cubicBezTo>
                  <a:pt x="75495" y="3500"/>
                  <a:pt x="76636" y="3785"/>
                  <a:pt x="76750" y="3424"/>
                </a:cubicBezTo>
                <a:cubicBezTo>
                  <a:pt x="76750" y="3500"/>
                  <a:pt x="76712" y="3538"/>
                  <a:pt x="76693" y="3576"/>
                </a:cubicBezTo>
                <a:cubicBezTo>
                  <a:pt x="76845" y="3576"/>
                  <a:pt x="76883" y="3652"/>
                  <a:pt x="77016" y="3690"/>
                </a:cubicBezTo>
                <a:cubicBezTo>
                  <a:pt x="77853" y="3443"/>
                  <a:pt x="80402" y="3937"/>
                  <a:pt x="81733" y="3633"/>
                </a:cubicBezTo>
                <a:cubicBezTo>
                  <a:pt x="81106" y="3652"/>
                  <a:pt x="81049" y="3538"/>
                  <a:pt x="80535" y="3614"/>
                </a:cubicBezTo>
                <a:cubicBezTo>
                  <a:pt x="81771" y="3462"/>
                  <a:pt x="83369" y="3500"/>
                  <a:pt x="84529" y="3671"/>
                </a:cubicBezTo>
                <a:cubicBezTo>
                  <a:pt x="84225" y="3614"/>
                  <a:pt x="84225" y="3785"/>
                  <a:pt x="84130" y="3861"/>
                </a:cubicBezTo>
                <a:cubicBezTo>
                  <a:pt x="85100" y="3899"/>
                  <a:pt x="85100" y="3842"/>
                  <a:pt x="85652" y="3880"/>
                </a:cubicBezTo>
                <a:cubicBezTo>
                  <a:pt x="85728" y="3690"/>
                  <a:pt x="85404" y="3804"/>
                  <a:pt x="85442" y="3614"/>
                </a:cubicBezTo>
                <a:lnTo>
                  <a:pt x="85576" y="3614"/>
                </a:lnTo>
                <a:cubicBezTo>
                  <a:pt x="85595" y="3595"/>
                  <a:pt x="85595" y="3557"/>
                  <a:pt x="85652" y="3576"/>
                </a:cubicBezTo>
                <a:cubicBezTo>
                  <a:pt x="85785" y="3652"/>
                  <a:pt x="85614" y="3975"/>
                  <a:pt x="85918" y="3937"/>
                </a:cubicBezTo>
                <a:cubicBezTo>
                  <a:pt x="85937" y="3785"/>
                  <a:pt x="85823" y="3728"/>
                  <a:pt x="85785" y="3633"/>
                </a:cubicBezTo>
                <a:cubicBezTo>
                  <a:pt x="86279" y="3595"/>
                  <a:pt x="86527" y="3747"/>
                  <a:pt x="86717" y="3690"/>
                </a:cubicBezTo>
                <a:cubicBezTo>
                  <a:pt x="86641" y="3804"/>
                  <a:pt x="86432" y="3804"/>
                  <a:pt x="86317" y="3899"/>
                </a:cubicBezTo>
                <a:cubicBezTo>
                  <a:pt x="86508" y="3956"/>
                  <a:pt x="86793" y="3975"/>
                  <a:pt x="86907" y="3842"/>
                </a:cubicBezTo>
                <a:cubicBezTo>
                  <a:pt x="87116" y="4090"/>
                  <a:pt x="88124" y="4052"/>
                  <a:pt x="88505" y="3918"/>
                </a:cubicBezTo>
                <a:cubicBezTo>
                  <a:pt x="88334" y="3785"/>
                  <a:pt x="88162" y="3937"/>
                  <a:pt x="87896" y="3899"/>
                </a:cubicBezTo>
                <a:cubicBezTo>
                  <a:pt x="88239" y="3766"/>
                  <a:pt x="89018" y="3709"/>
                  <a:pt x="89361" y="3918"/>
                </a:cubicBezTo>
                <a:cubicBezTo>
                  <a:pt x="89228" y="3975"/>
                  <a:pt x="88752" y="3728"/>
                  <a:pt x="88562" y="4014"/>
                </a:cubicBezTo>
                <a:cubicBezTo>
                  <a:pt x="89551" y="4014"/>
                  <a:pt x="90084" y="4052"/>
                  <a:pt x="90768" y="4090"/>
                </a:cubicBezTo>
                <a:cubicBezTo>
                  <a:pt x="90768" y="4033"/>
                  <a:pt x="90730" y="3975"/>
                  <a:pt x="90692" y="3937"/>
                </a:cubicBezTo>
                <a:cubicBezTo>
                  <a:pt x="91263" y="3918"/>
                  <a:pt x="91586" y="3880"/>
                  <a:pt x="91891" y="3842"/>
                </a:cubicBezTo>
                <a:cubicBezTo>
                  <a:pt x="91833" y="4318"/>
                  <a:pt x="91111" y="3709"/>
                  <a:pt x="90825" y="4090"/>
                </a:cubicBezTo>
                <a:cubicBezTo>
                  <a:pt x="91415" y="4033"/>
                  <a:pt x="91986" y="4261"/>
                  <a:pt x="92290" y="4014"/>
                </a:cubicBezTo>
                <a:cubicBezTo>
                  <a:pt x="92119" y="4014"/>
                  <a:pt x="91967" y="4014"/>
                  <a:pt x="91967" y="3899"/>
                </a:cubicBezTo>
                <a:cubicBezTo>
                  <a:pt x="93032" y="3918"/>
                  <a:pt x="93393" y="4014"/>
                  <a:pt x="94287" y="3937"/>
                </a:cubicBezTo>
                <a:cubicBezTo>
                  <a:pt x="94287" y="4337"/>
                  <a:pt x="93717" y="3956"/>
                  <a:pt x="93545" y="4128"/>
                </a:cubicBezTo>
                <a:cubicBezTo>
                  <a:pt x="94306" y="4299"/>
                  <a:pt x="95657" y="4318"/>
                  <a:pt x="96208" y="4204"/>
                </a:cubicBezTo>
                <a:cubicBezTo>
                  <a:pt x="96056" y="4147"/>
                  <a:pt x="95923" y="4090"/>
                  <a:pt x="95809" y="3994"/>
                </a:cubicBezTo>
                <a:cubicBezTo>
                  <a:pt x="96094" y="3937"/>
                  <a:pt x="96151" y="4261"/>
                  <a:pt x="96151" y="3994"/>
                </a:cubicBezTo>
                <a:cubicBezTo>
                  <a:pt x="96360" y="3956"/>
                  <a:pt x="96227" y="4166"/>
                  <a:pt x="96398" y="4166"/>
                </a:cubicBezTo>
                <a:cubicBezTo>
                  <a:pt x="96475" y="4014"/>
                  <a:pt x="96779" y="3956"/>
                  <a:pt x="96874" y="4109"/>
                </a:cubicBezTo>
                <a:cubicBezTo>
                  <a:pt x="96684" y="4185"/>
                  <a:pt x="96627" y="4052"/>
                  <a:pt x="96532" y="4223"/>
                </a:cubicBezTo>
                <a:cubicBezTo>
                  <a:pt x="96779" y="4185"/>
                  <a:pt x="96798" y="4337"/>
                  <a:pt x="97007" y="4318"/>
                </a:cubicBezTo>
                <a:cubicBezTo>
                  <a:pt x="97445" y="3956"/>
                  <a:pt x="98491" y="4394"/>
                  <a:pt x="99195" y="4204"/>
                </a:cubicBezTo>
                <a:cubicBezTo>
                  <a:pt x="99746" y="4508"/>
                  <a:pt x="100659" y="4109"/>
                  <a:pt x="101458" y="4223"/>
                </a:cubicBezTo>
                <a:cubicBezTo>
                  <a:pt x="103208" y="4451"/>
                  <a:pt x="105186" y="4394"/>
                  <a:pt x="106841" y="4489"/>
                </a:cubicBezTo>
                <a:cubicBezTo>
                  <a:pt x="107145" y="4622"/>
                  <a:pt x="108458" y="4470"/>
                  <a:pt x="108952" y="4717"/>
                </a:cubicBezTo>
                <a:cubicBezTo>
                  <a:pt x="110512" y="4622"/>
                  <a:pt x="112243" y="4679"/>
                  <a:pt x="113745" y="4869"/>
                </a:cubicBezTo>
                <a:cubicBezTo>
                  <a:pt x="115857" y="4641"/>
                  <a:pt x="117321" y="4965"/>
                  <a:pt x="119242" y="4946"/>
                </a:cubicBezTo>
                <a:cubicBezTo>
                  <a:pt x="119281" y="5098"/>
                  <a:pt x="119090" y="5155"/>
                  <a:pt x="119319" y="5193"/>
                </a:cubicBezTo>
                <a:cubicBezTo>
                  <a:pt x="119414" y="5041"/>
                  <a:pt x="119261" y="5022"/>
                  <a:pt x="119376" y="4888"/>
                </a:cubicBezTo>
                <a:cubicBezTo>
                  <a:pt x="120022" y="5022"/>
                  <a:pt x="120935" y="4831"/>
                  <a:pt x="121373" y="5079"/>
                </a:cubicBezTo>
                <a:cubicBezTo>
                  <a:pt x="121601" y="4641"/>
                  <a:pt x="122229" y="5079"/>
                  <a:pt x="122761" y="5041"/>
                </a:cubicBezTo>
                <a:cubicBezTo>
                  <a:pt x="123332" y="4984"/>
                  <a:pt x="124055" y="4965"/>
                  <a:pt x="124625" y="4850"/>
                </a:cubicBezTo>
                <a:cubicBezTo>
                  <a:pt x="126794" y="4869"/>
                  <a:pt x="130522" y="5098"/>
                  <a:pt x="132861" y="5041"/>
                </a:cubicBezTo>
                <a:cubicBezTo>
                  <a:pt x="131929" y="4869"/>
                  <a:pt x="130446" y="4927"/>
                  <a:pt x="129875" y="4755"/>
                </a:cubicBezTo>
                <a:cubicBezTo>
                  <a:pt x="128658" y="4812"/>
                  <a:pt x="126489" y="4603"/>
                  <a:pt x="125025" y="4755"/>
                </a:cubicBezTo>
                <a:cubicBezTo>
                  <a:pt x="124549" y="4356"/>
                  <a:pt x="123884" y="4907"/>
                  <a:pt x="123370" y="4584"/>
                </a:cubicBezTo>
                <a:cubicBezTo>
                  <a:pt x="122990" y="4565"/>
                  <a:pt x="122134" y="4869"/>
                  <a:pt x="121715" y="4565"/>
                </a:cubicBezTo>
                <a:cubicBezTo>
                  <a:pt x="121259" y="4850"/>
                  <a:pt x="120365" y="4451"/>
                  <a:pt x="119851" y="4698"/>
                </a:cubicBezTo>
                <a:cubicBezTo>
                  <a:pt x="119585" y="4489"/>
                  <a:pt x="119223" y="4793"/>
                  <a:pt x="118786" y="4527"/>
                </a:cubicBezTo>
                <a:lnTo>
                  <a:pt x="118786" y="4679"/>
                </a:lnTo>
                <a:cubicBezTo>
                  <a:pt x="118368" y="4641"/>
                  <a:pt x="118234" y="4565"/>
                  <a:pt x="118120" y="4508"/>
                </a:cubicBezTo>
                <a:cubicBezTo>
                  <a:pt x="117987" y="4527"/>
                  <a:pt x="118139" y="4356"/>
                  <a:pt x="118196" y="4356"/>
                </a:cubicBezTo>
                <a:cubicBezTo>
                  <a:pt x="118729" y="4508"/>
                  <a:pt x="119166" y="4280"/>
                  <a:pt x="119661" y="4527"/>
                </a:cubicBezTo>
                <a:cubicBezTo>
                  <a:pt x="119680" y="4280"/>
                  <a:pt x="119870" y="4546"/>
                  <a:pt x="119984" y="4527"/>
                </a:cubicBezTo>
                <a:cubicBezTo>
                  <a:pt x="119984" y="4394"/>
                  <a:pt x="120098" y="4432"/>
                  <a:pt x="119984" y="4337"/>
                </a:cubicBezTo>
                <a:cubicBezTo>
                  <a:pt x="120174" y="4413"/>
                  <a:pt x="120327" y="4261"/>
                  <a:pt x="120460" y="4432"/>
                </a:cubicBezTo>
                <a:cubicBezTo>
                  <a:pt x="120992" y="4261"/>
                  <a:pt x="121867" y="4223"/>
                  <a:pt x="122172" y="4451"/>
                </a:cubicBezTo>
                <a:cubicBezTo>
                  <a:pt x="122305" y="4242"/>
                  <a:pt x="122723" y="4489"/>
                  <a:pt x="122647" y="4299"/>
                </a:cubicBezTo>
                <a:cubicBezTo>
                  <a:pt x="123085" y="4432"/>
                  <a:pt x="123313" y="4204"/>
                  <a:pt x="123769" y="4375"/>
                </a:cubicBezTo>
                <a:cubicBezTo>
                  <a:pt x="123788" y="4318"/>
                  <a:pt x="123769" y="4223"/>
                  <a:pt x="123846" y="4223"/>
                </a:cubicBezTo>
                <a:cubicBezTo>
                  <a:pt x="124055" y="4318"/>
                  <a:pt x="124340" y="4337"/>
                  <a:pt x="124511" y="4223"/>
                </a:cubicBezTo>
                <a:cubicBezTo>
                  <a:pt x="124587" y="4432"/>
                  <a:pt x="124720" y="4318"/>
                  <a:pt x="124892" y="4432"/>
                </a:cubicBezTo>
                <a:cubicBezTo>
                  <a:pt x="124911" y="4337"/>
                  <a:pt x="124892" y="4280"/>
                  <a:pt x="124835" y="4223"/>
                </a:cubicBezTo>
                <a:cubicBezTo>
                  <a:pt x="125006" y="4318"/>
                  <a:pt x="125348" y="4242"/>
                  <a:pt x="125177" y="4071"/>
                </a:cubicBezTo>
                <a:cubicBezTo>
                  <a:pt x="125405" y="4033"/>
                  <a:pt x="125215" y="4318"/>
                  <a:pt x="125424" y="4280"/>
                </a:cubicBezTo>
                <a:cubicBezTo>
                  <a:pt x="126508" y="4109"/>
                  <a:pt x="127345" y="4356"/>
                  <a:pt x="128087" y="4166"/>
                </a:cubicBezTo>
                <a:cubicBezTo>
                  <a:pt x="128772" y="4375"/>
                  <a:pt x="129723" y="4090"/>
                  <a:pt x="130541" y="4394"/>
                </a:cubicBezTo>
                <a:cubicBezTo>
                  <a:pt x="131891" y="4109"/>
                  <a:pt x="133927" y="4584"/>
                  <a:pt x="135524" y="4660"/>
                </a:cubicBezTo>
                <a:cubicBezTo>
                  <a:pt x="135505" y="4584"/>
                  <a:pt x="135372" y="4603"/>
                  <a:pt x="135334" y="4565"/>
                </a:cubicBezTo>
                <a:cubicBezTo>
                  <a:pt x="134935" y="4584"/>
                  <a:pt x="134821" y="4394"/>
                  <a:pt x="134402" y="4451"/>
                </a:cubicBezTo>
                <a:cubicBezTo>
                  <a:pt x="133927" y="4261"/>
                  <a:pt x="134459" y="4394"/>
                  <a:pt x="134459" y="4394"/>
                </a:cubicBezTo>
                <a:cubicBezTo>
                  <a:pt x="135772" y="4470"/>
                  <a:pt x="137807" y="4965"/>
                  <a:pt x="138834" y="5212"/>
                </a:cubicBezTo>
                <a:cubicBezTo>
                  <a:pt x="138834" y="5345"/>
                  <a:pt x="138834" y="5478"/>
                  <a:pt x="138967" y="5478"/>
                </a:cubicBezTo>
                <a:cubicBezTo>
                  <a:pt x="138986" y="5421"/>
                  <a:pt x="138967" y="5326"/>
                  <a:pt x="139043" y="5326"/>
                </a:cubicBezTo>
                <a:cubicBezTo>
                  <a:pt x="139138" y="5421"/>
                  <a:pt x="139119" y="5611"/>
                  <a:pt x="139367" y="5592"/>
                </a:cubicBezTo>
                <a:cubicBezTo>
                  <a:pt x="139367" y="5516"/>
                  <a:pt x="139252" y="5535"/>
                  <a:pt x="139233" y="5478"/>
                </a:cubicBezTo>
                <a:cubicBezTo>
                  <a:pt x="139557" y="5497"/>
                  <a:pt x="139766" y="5630"/>
                  <a:pt x="139899" y="5801"/>
                </a:cubicBezTo>
                <a:cubicBezTo>
                  <a:pt x="139747" y="5820"/>
                  <a:pt x="139538" y="5630"/>
                  <a:pt x="139500" y="5744"/>
                </a:cubicBezTo>
                <a:cubicBezTo>
                  <a:pt x="139557" y="5954"/>
                  <a:pt x="140013" y="5859"/>
                  <a:pt x="140032" y="6106"/>
                </a:cubicBezTo>
                <a:cubicBezTo>
                  <a:pt x="139766" y="6201"/>
                  <a:pt x="139861" y="6391"/>
                  <a:pt x="139557" y="6353"/>
                </a:cubicBezTo>
                <a:cubicBezTo>
                  <a:pt x="140222" y="6581"/>
                  <a:pt x="140451" y="6962"/>
                  <a:pt x="140755" y="7247"/>
                </a:cubicBezTo>
                <a:cubicBezTo>
                  <a:pt x="140622" y="7380"/>
                  <a:pt x="140660" y="7380"/>
                  <a:pt x="140413" y="7456"/>
                </a:cubicBezTo>
                <a:cubicBezTo>
                  <a:pt x="140470" y="7646"/>
                  <a:pt x="140736" y="7456"/>
                  <a:pt x="140812" y="7570"/>
                </a:cubicBezTo>
                <a:cubicBezTo>
                  <a:pt x="140736" y="7570"/>
                  <a:pt x="140698" y="7627"/>
                  <a:pt x="140679" y="7665"/>
                </a:cubicBezTo>
                <a:cubicBezTo>
                  <a:pt x="141021" y="7704"/>
                  <a:pt x="141154" y="7875"/>
                  <a:pt x="141402" y="7989"/>
                </a:cubicBezTo>
                <a:cubicBezTo>
                  <a:pt x="141154" y="7951"/>
                  <a:pt x="141040" y="7894"/>
                  <a:pt x="140869" y="8084"/>
                </a:cubicBezTo>
                <a:cubicBezTo>
                  <a:pt x="141116" y="8160"/>
                  <a:pt x="141402" y="8198"/>
                  <a:pt x="141459" y="8407"/>
                </a:cubicBezTo>
                <a:cubicBezTo>
                  <a:pt x="141345" y="8426"/>
                  <a:pt x="141288" y="8331"/>
                  <a:pt x="141269" y="8407"/>
                </a:cubicBezTo>
                <a:cubicBezTo>
                  <a:pt x="141554" y="8769"/>
                  <a:pt x="141326" y="8959"/>
                  <a:pt x="141193" y="9339"/>
                </a:cubicBezTo>
                <a:cubicBezTo>
                  <a:pt x="141839" y="9663"/>
                  <a:pt x="140945" y="10424"/>
                  <a:pt x="141573" y="10728"/>
                </a:cubicBezTo>
                <a:cubicBezTo>
                  <a:pt x="141345" y="10766"/>
                  <a:pt x="141135" y="10842"/>
                  <a:pt x="141040" y="10975"/>
                </a:cubicBezTo>
                <a:cubicBezTo>
                  <a:pt x="141097" y="11146"/>
                  <a:pt x="141402" y="11127"/>
                  <a:pt x="141440" y="11298"/>
                </a:cubicBezTo>
                <a:cubicBezTo>
                  <a:pt x="141193" y="11298"/>
                  <a:pt x="140850" y="11432"/>
                  <a:pt x="140698" y="11660"/>
                </a:cubicBezTo>
                <a:cubicBezTo>
                  <a:pt x="140717" y="11717"/>
                  <a:pt x="140774" y="11736"/>
                  <a:pt x="140831" y="11755"/>
                </a:cubicBezTo>
                <a:cubicBezTo>
                  <a:pt x="141021" y="11679"/>
                  <a:pt x="141326" y="11508"/>
                  <a:pt x="141421" y="11755"/>
                </a:cubicBezTo>
                <a:cubicBezTo>
                  <a:pt x="141269" y="11907"/>
                  <a:pt x="141554" y="12554"/>
                  <a:pt x="141021" y="12630"/>
                </a:cubicBezTo>
                <a:cubicBezTo>
                  <a:pt x="141002" y="12744"/>
                  <a:pt x="141097" y="12744"/>
                  <a:pt x="141078" y="12839"/>
                </a:cubicBezTo>
                <a:cubicBezTo>
                  <a:pt x="140755" y="12877"/>
                  <a:pt x="140660" y="13220"/>
                  <a:pt x="140736" y="13410"/>
                </a:cubicBezTo>
                <a:cubicBezTo>
                  <a:pt x="140337" y="13562"/>
                  <a:pt x="140165" y="14190"/>
                  <a:pt x="140260" y="14437"/>
                </a:cubicBezTo>
                <a:cubicBezTo>
                  <a:pt x="140203" y="14361"/>
                  <a:pt x="140165" y="14266"/>
                  <a:pt x="139994" y="14285"/>
                </a:cubicBezTo>
                <a:cubicBezTo>
                  <a:pt x="139994" y="14342"/>
                  <a:pt x="139880" y="14323"/>
                  <a:pt x="139861" y="14380"/>
                </a:cubicBezTo>
                <a:cubicBezTo>
                  <a:pt x="139671" y="14950"/>
                  <a:pt x="139233" y="15369"/>
                  <a:pt x="139309" y="16035"/>
                </a:cubicBezTo>
                <a:cubicBezTo>
                  <a:pt x="138948" y="16111"/>
                  <a:pt x="138967" y="15882"/>
                  <a:pt x="138644" y="15921"/>
                </a:cubicBezTo>
                <a:cubicBezTo>
                  <a:pt x="138644" y="15997"/>
                  <a:pt x="138625" y="16035"/>
                  <a:pt x="138587" y="16073"/>
                </a:cubicBezTo>
                <a:cubicBezTo>
                  <a:pt x="138701" y="16035"/>
                  <a:pt x="138872" y="16187"/>
                  <a:pt x="138720" y="16187"/>
                </a:cubicBezTo>
                <a:cubicBezTo>
                  <a:pt x="138530" y="16016"/>
                  <a:pt x="138434" y="16377"/>
                  <a:pt x="138244" y="16377"/>
                </a:cubicBezTo>
                <a:cubicBezTo>
                  <a:pt x="138396" y="16529"/>
                  <a:pt x="138396" y="16567"/>
                  <a:pt x="138244" y="16586"/>
                </a:cubicBezTo>
                <a:cubicBezTo>
                  <a:pt x="138282" y="16795"/>
                  <a:pt x="138568" y="16814"/>
                  <a:pt x="138701" y="16948"/>
                </a:cubicBezTo>
                <a:cubicBezTo>
                  <a:pt x="138549" y="17081"/>
                  <a:pt x="138149" y="16986"/>
                  <a:pt x="138035" y="17157"/>
                </a:cubicBezTo>
                <a:cubicBezTo>
                  <a:pt x="138130" y="17214"/>
                  <a:pt x="138282" y="17214"/>
                  <a:pt x="138301" y="17309"/>
                </a:cubicBezTo>
                <a:cubicBezTo>
                  <a:pt x="137921" y="17328"/>
                  <a:pt x="138320" y="17727"/>
                  <a:pt x="138035" y="17727"/>
                </a:cubicBezTo>
                <a:cubicBezTo>
                  <a:pt x="137921" y="17632"/>
                  <a:pt x="137997" y="17385"/>
                  <a:pt x="137712" y="17404"/>
                </a:cubicBezTo>
                <a:cubicBezTo>
                  <a:pt x="137617" y="17442"/>
                  <a:pt x="137541" y="17480"/>
                  <a:pt x="137502" y="17556"/>
                </a:cubicBezTo>
                <a:cubicBezTo>
                  <a:pt x="137655" y="17766"/>
                  <a:pt x="137921" y="17861"/>
                  <a:pt x="138035" y="18089"/>
                </a:cubicBezTo>
                <a:cubicBezTo>
                  <a:pt x="137617" y="18051"/>
                  <a:pt x="137407" y="18298"/>
                  <a:pt x="137502" y="18488"/>
                </a:cubicBezTo>
                <a:cubicBezTo>
                  <a:pt x="137350" y="18431"/>
                  <a:pt x="137198" y="18374"/>
                  <a:pt x="137027" y="18336"/>
                </a:cubicBezTo>
                <a:cubicBezTo>
                  <a:pt x="137027" y="18526"/>
                  <a:pt x="136704" y="18488"/>
                  <a:pt x="136628" y="18640"/>
                </a:cubicBezTo>
                <a:cubicBezTo>
                  <a:pt x="136570" y="18793"/>
                  <a:pt x="136723" y="18793"/>
                  <a:pt x="136761" y="18888"/>
                </a:cubicBezTo>
                <a:cubicBezTo>
                  <a:pt x="136685" y="18907"/>
                  <a:pt x="136608" y="18907"/>
                  <a:pt x="136628" y="19002"/>
                </a:cubicBezTo>
                <a:cubicBezTo>
                  <a:pt x="136057" y="18888"/>
                  <a:pt x="135505" y="18964"/>
                  <a:pt x="135296" y="19287"/>
                </a:cubicBezTo>
                <a:cubicBezTo>
                  <a:pt x="135372" y="19401"/>
                  <a:pt x="135372" y="19572"/>
                  <a:pt x="135486" y="19649"/>
                </a:cubicBezTo>
                <a:cubicBezTo>
                  <a:pt x="135125" y="19820"/>
                  <a:pt x="135106" y="19611"/>
                  <a:pt x="134630" y="19592"/>
                </a:cubicBezTo>
                <a:cubicBezTo>
                  <a:pt x="134706" y="19744"/>
                  <a:pt x="134345" y="20181"/>
                  <a:pt x="134744" y="20219"/>
                </a:cubicBezTo>
                <a:cubicBezTo>
                  <a:pt x="134706" y="20600"/>
                  <a:pt x="134079" y="20543"/>
                  <a:pt x="133889" y="20828"/>
                </a:cubicBezTo>
                <a:cubicBezTo>
                  <a:pt x="133889" y="20961"/>
                  <a:pt x="134098" y="20942"/>
                  <a:pt x="134079" y="21094"/>
                </a:cubicBezTo>
                <a:cubicBezTo>
                  <a:pt x="133755" y="21189"/>
                  <a:pt x="133622" y="21456"/>
                  <a:pt x="133071" y="21379"/>
                </a:cubicBezTo>
                <a:cubicBezTo>
                  <a:pt x="132976" y="21132"/>
                  <a:pt x="132234" y="21037"/>
                  <a:pt x="131948" y="21227"/>
                </a:cubicBezTo>
                <a:cubicBezTo>
                  <a:pt x="131967" y="21284"/>
                  <a:pt x="132063" y="21284"/>
                  <a:pt x="132158" y="21265"/>
                </a:cubicBezTo>
                <a:cubicBezTo>
                  <a:pt x="132043" y="21722"/>
                  <a:pt x="131130" y="21265"/>
                  <a:pt x="131016" y="21722"/>
                </a:cubicBezTo>
                <a:cubicBezTo>
                  <a:pt x="130674" y="21760"/>
                  <a:pt x="130103" y="21665"/>
                  <a:pt x="129818" y="21912"/>
                </a:cubicBezTo>
                <a:cubicBezTo>
                  <a:pt x="130122" y="21912"/>
                  <a:pt x="130198" y="21855"/>
                  <a:pt x="130484" y="21931"/>
                </a:cubicBezTo>
                <a:cubicBezTo>
                  <a:pt x="130351" y="22102"/>
                  <a:pt x="130522" y="22178"/>
                  <a:pt x="130674" y="22292"/>
                </a:cubicBezTo>
                <a:cubicBezTo>
                  <a:pt x="130788" y="22026"/>
                  <a:pt x="131188" y="21722"/>
                  <a:pt x="131606" y="21893"/>
                </a:cubicBezTo>
                <a:cubicBezTo>
                  <a:pt x="131473" y="21912"/>
                  <a:pt x="132120" y="22045"/>
                  <a:pt x="131796" y="22197"/>
                </a:cubicBezTo>
                <a:cubicBezTo>
                  <a:pt x="131853" y="21893"/>
                  <a:pt x="131473" y="22121"/>
                  <a:pt x="131473" y="22235"/>
                </a:cubicBezTo>
                <a:cubicBezTo>
                  <a:pt x="131701" y="22178"/>
                  <a:pt x="131758" y="22273"/>
                  <a:pt x="131872" y="22292"/>
                </a:cubicBezTo>
                <a:cubicBezTo>
                  <a:pt x="131796" y="22331"/>
                  <a:pt x="131720" y="22350"/>
                  <a:pt x="131663" y="22407"/>
                </a:cubicBezTo>
                <a:cubicBezTo>
                  <a:pt x="131834" y="22521"/>
                  <a:pt x="131967" y="22292"/>
                  <a:pt x="132139" y="22254"/>
                </a:cubicBezTo>
                <a:cubicBezTo>
                  <a:pt x="132158" y="22407"/>
                  <a:pt x="131701" y="22445"/>
                  <a:pt x="131872" y="22559"/>
                </a:cubicBezTo>
                <a:cubicBezTo>
                  <a:pt x="131986" y="22521"/>
                  <a:pt x="132196" y="22311"/>
                  <a:pt x="132329" y="22464"/>
                </a:cubicBezTo>
                <a:cubicBezTo>
                  <a:pt x="132101" y="22407"/>
                  <a:pt x="132272" y="22692"/>
                  <a:pt x="132063" y="22654"/>
                </a:cubicBezTo>
                <a:cubicBezTo>
                  <a:pt x="132101" y="22426"/>
                  <a:pt x="131682" y="22749"/>
                  <a:pt x="131853" y="22806"/>
                </a:cubicBezTo>
                <a:cubicBezTo>
                  <a:pt x="132215" y="22730"/>
                  <a:pt x="132557" y="22311"/>
                  <a:pt x="132918" y="22559"/>
                </a:cubicBezTo>
                <a:cubicBezTo>
                  <a:pt x="132804" y="22426"/>
                  <a:pt x="133641" y="22445"/>
                  <a:pt x="133261" y="22102"/>
                </a:cubicBezTo>
                <a:cubicBezTo>
                  <a:pt x="133603" y="22064"/>
                  <a:pt x="134060" y="21627"/>
                  <a:pt x="134326" y="21855"/>
                </a:cubicBezTo>
                <a:cubicBezTo>
                  <a:pt x="134193" y="21893"/>
                  <a:pt x="133869" y="22045"/>
                  <a:pt x="134003" y="22121"/>
                </a:cubicBezTo>
                <a:cubicBezTo>
                  <a:pt x="134155" y="22121"/>
                  <a:pt x="134364" y="21893"/>
                  <a:pt x="134535" y="22064"/>
                </a:cubicBezTo>
                <a:cubicBezTo>
                  <a:pt x="134440" y="22159"/>
                  <a:pt x="134402" y="22273"/>
                  <a:pt x="134250" y="22331"/>
                </a:cubicBezTo>
                <a:cubicBezTo>
                  <a:pt x="134383" y="22426"/>
                  <a:pt x="134440" y="22597"/>
                  <a:pt x="134592" y="22692"/>
                </a:cubicBezTo>
                <a:cubicBezTo>
                  <a:pt x="134193" y="22958"/>
                  <a:pt x="134193" y="23358"/>
                  <a:pt x="133774" y="23510"/>
                </a:cubicBezTo>
                <a:cubicBezTo>
                  <a:pt x="134136" y="23757"/>
                  <a:pt x="133489" y="24176"/>
                  <a:pt x="133698" y="24594"/>
                </a:cubicBezTo>
                <a:cubicBezTo>
                  <a:pt x="133432" y="24613"/>
                  <a:pt x="133375" y="24803"/>
                  <a:pt x="133242" y="24955"/>
                </a:cubicBezTo>
                <a:cubicBezTo>
                  <a:pt x="133318" y="24955"/>
                  <a:pt x="133413" y="24936"/>
                  <a:pt x="133432" y="24993"/>
                </a:cubicBezTo>
                <a:cubicBezTo>
                  <a:pt x="133299" y="25012"/>
                  <a:pt x="133299" y="25146"/>
                  <a:pt x="133223" y="25203"/>
                </a:cubicBezTo>
                <a:cubicBezTo>
                  <a:pt x="133413" y="25716"/>
                  <a:pt x="132234" y="26059"/>
                  <a:pt x="132614" y="26553"/>
                </a:cubicBezTo>
                <a:cubicBezTo>
                  <a:pt x="132386" y="26572"/>
                  <a:pt x="132272" y="26724"/>
                  <a:pt x="132481" y="26857"/>
                </a:cubicBezTo>
                <a:cubicBezTo>
                  <a:pt x="131967" y="27105"/>
                  <a:pt x="131416" y="27029"/>
                  <a:pt x="131016" y="27352"/>
                </a:cubicBezTo>
                <a:cubicBezTo>
                  <a:pt x="130826" y="27086"/>
                  <a:pt x="130313" y="27409"/>
                  <a:pt x="130027" y="27390"/>
                </a:cubicBezTo>
                <a:cubicBezTo>
                  <a:pt x="129799" y="27276"/>
                  <a:pt x="130275" y="27200"/>
                  <a:pt x="130084" y="27143"/>
                </a:cubicBezTo>
                <a:cubicBezTo>
                  <a:pt x="130008" y="27124"/>
                  <a:pt x="129989" y="27067"/>
                  <a:pt x="129894" y="27086"/>
                </a:cubicBezTo>
                <a:cubicBezTo>
                  <a:pt x="129894" y="27181"/>
                  <a:pt x="129894" y="27295"/>
                  <a:pt x="129894" y="27390"/>
                </a:cubicBezTo>
                <a:cubicBezTo>
                  <a:pt x="129209" y="27580"/>
                  <a:pt x="128620" y="27314"/>
                  <a:pt x="128487" y="27999"/>
                </a:cubicBezTo>
                <a:cubicBezTo>
                  <a:pt x="128962" y="27732"/>
                  <a:pt x="129609" y="28056"/>
                  <a:pt x="129951" y="27599"/>
                </a:cubicBezTo>
                <a:cubicBezTo>
                  <a:pt x="130065" y="27694"/>
                  <a:pt x="130351" y="27504"/>
                  <a:pt x="130541" y="27504"/>
                </a:cubicBezTo>
                <a:cubicBezTo>
                  <a:pt x="130731" y="27789"/>
                  <a:pt x="131226" y="27561"/>
                  <a:pt x="131473" y="27466"/>
                </a:cubicBezTo>
                <a:cubicBezTo>
                  <a:pt x="131359" y="27599"/>
                  <a:pt x="132024" y="27885"/>
                  <a:pt x="131663" y="27885"/>
                </a:cubicBezTo>
                <a:cubicBezTo>
                  <a:pt x="131853" y="27885"/>
                  <a:pt x="131530" y="27637"/>
                  <a:pt x="131549" y="27770"/>
                </a:cubicBezTo>
                <a:cubicBezTo>
                  <a:pt x="131644" y="27961"/>
                  <a:pt x="131530" y="27866"/>
                  <a:pt x="131397" y="27980"/>
                </a:cubicBezTo>
                <a:cubicBezTo>
                  <a:pt x="131340" y="28265"/>
                  <a:pt x="131663" y="28265"/>
                  <a:pt x="131739" y="28436"/>
                </a:cubicBezTo>
                <a:cubicBezTo>
                  <a:pt x="131492" y="28550"/>
                  <a:pt x="131416" y="28855"/>
                  <a:pt x="131454" y="29121"/>
                </a:cubicBezTo>
                <a:cubicBezTo>
                  <a:pt x="130845" y="29273"/>
                  <a:pt x="129837" y="29330"/>
                  <a:pt x="130256" y="29825"/>
                </a:cubicBezTo>
                <a:cubicBezTo>
                  <a:pt x="130027" y="29901"/>
                  <a:pt x="129628" y="29844"/>
                  <a:pt x="129514" y="30015"/>
                </a:cubicBezTo>
                <a:cubicBezTo>
                  <a:pt x="129628" y="30072"/>
                  <a:pt x="129723" y="30186"/>
                  <a:pt x="129590" y="30281"/>
                </a:cubicBezTo>
                <a:cubicBezTo>
                  <a:pt x="129114" y="30015"/>
                  <a:pt x="128677" y="30471"/>
                  <a:pt x="127992" y="30357"/>
                </a:cubicBezTo>
                <a:cubicBezTo>
                  <a:pt x="128125" y="30490"/>
                  <a:pt x="128087" y="30471"/>
                  <a:pt x="128049" y="30681"/>
                </a:cubicBezTo>
                <a:cubicBezTo>
                  <a:pt x="127878" y="30738"/>
                  <a:pt x="127631" y="30757"/>
                  <a:pt x="127459" y="30833"/>
                </a:cubicBezTo>
                <a:cubicBezTo>
                  <a:pt x="127726" y="30947"/>
                  <a:pt x="127402" y="30909"/>
                  <a:pt x="127383" y="31080"/>
                </a:cubicBezTo>
                <a:cubicBezTo>
                  <a:pt x="127764" y="31042"/>
                  <a:pt x="127688" y="31327"/>
                  <a:pt x="127916" y="31403"/>
                </a:cubicBezTo>
                <a:cubicBezTo>
                  <a:pt x="127840" y="31479"/>
                  <a:pt x="127669" y="31479"/>
                  <a:pt x="127574" y="31556"/>
                </a:cubicBezTo>
                <a:cubicBezTo>
                  <a:pt x="127612" y="31689"/>
                  <a:pt x="127916" y="31632"/>
                  <a:pt x="127916" y="31803"/>
                </a:cubicBezTo>
                <a:cubicBezTo>
                  <a:pt x="127783" y="31917"/>
                  <a:pt x="127478" y="31613"/>
                  <a:pt x="127307" y="31746"/>
                </a:cubicBezTo>
                <a:cubicBezTo>
                  <a:pt x="127288" y="31841"/>
                  <a:pt x="127383" y="31860"/>
                  <a:pt x="127383" y="31955"/>
                </a:cubicBezTo>
                <a:cubicBezTo>
                  <a:pt x="127288" y="31955"/>
                  <a:pt x="127212" y="31974"/>
                  <a:pt x="127250" y="32050"/>
                </a:cubicBezTo>
                <a:cubicBezTo>
                  <a:pt x="126908" y="32012"/>
                  <a:pt x="126813" y="32031"/>
                  <a:pt x="126508" y="32107"/>
                </a:cubicBezTo>
                <a:cubicBezTo>
                  <a:pt x="126451" y="32012"/>
                  <a:pt x="126166" y="31974"/>
                  <a:pt x="126052" y="31993"/>
                </a:cubicBezTo>
                <a:cubicBezTo>
                  <a:pt x="125500" y="32107"/>
                  <a:pt x="124930" y="32278"/>
                  <a:pt x="124245" y="32335"/>
                </a:cubicBezTo>
                <a:cubicBezTo>
                  <a:pt x="123427" y="32412"/>
                  <a:pt x="122761" y="32297"/>
                  <a:pt x="122457" y="32735"/>
                </a:cubicBezTo>
                <a:cubicBezTo>
                  <a:pt x="122077" y="33229"/>
                  <a:pt x="122324" y="33382"/>
                  <a:pt x="121848" y="33496"/>
                </a:cubicBezTo>
                <a:cubicBezTo>
                  <a:pt x="121544" y="33572"/>
                  <a:pt x="121030" y="33305"/>
                  <a:pt x="120916" y="33534"/>
                </a:cubicBezTo>
                <a:cubicBezTo>
                  <a:pt x="121126" y="33496"/>
                  <a:pt x="121107" y="33629"/>
                  <a:pt x="121316" y="33591"/>
                </a:cubicBezTo>
                <a:cubicBezTo>
                  <a:pt x="121335" y="33838"/>
                  <a:pt x="121354" y="33781"/>
                  <a:pt x="121506" y="33952"/>
                </a:cubicBezTo>
                <a:cubicBezTo>
                  <a:pt x="121202" y="34104"/>
                  <a:pt x="120155" y="33819"/>
                  <a:pt x="120574" y="34161"/>
                </a:cubicBezTo>
                <a:cubicBezTo>
                  <a:pt x="120079" y="34257"/>
                  <a:pt x="119395" y="34218"/>
                  <a:pt x="119109" y="34352"/>
                </a:cubicBezTo>
                <a:cubicBezTo>
                  <a:pt x="119490" y="34371"/>
                  <a:pt x="120631" y="34333"/>
                  <a:pt x="120441" y="34561"/>
                </a:cubicBezTo>
                <a:cubicBezTo>
                  <a:pt x="120117" y="34352"/>
                  <a:pt x="119300" y="34447"/>
                  <a:pt x="119185" y="34447"/>
                </a:cubicBezTo>
                <a:cubicBezTo>
                  <a:pt x="119185" y="34561"/>
                  <a:pt x="119452" y="34466"/>
                  <a:pt x="119585" y="34504"/>
                </a:cubicBezTo>
                <a:cubicBezTo>
                  <a:pt x="119509" y="34675"/>
                  <a:pt x="119794" y="34580"/>
                  <a:pt x="119832" y="34656"/>
                </a:cubicBezTo>
                <a:cubicBezTo>
                  <a:pt x="119965" y="34675"/>
                  <a:pt x="120498" y="34637"/>
                  <a:pt x="120308" y="34713"/>
                </a:cubicBezTo>
                <a:cubicBezTo>
                  <a:pt x="119376" y="34751"/>
                  <a:pt x="118938" y="34694"/>
                  <a:pt x="117854" y="34694"/>
                </a:cubicBezTo>
                <a:cubicBezTo>
                  <a:pt x="117854" y="34770"/>
                  <a:pt x="117664" y="34713"/>
                  <a:pt x="117645" y="34789"/>
                </a:cubicBezTo>
                <a:cubicBezTo>
                  <a:pt x="118539" y="34732"/>
                  <a:pt x="119204" y="34865"/>
                  <a:pt x="119832" y="34979"/>
                </a:cubicBezTo>
                <a:cubicBezTo>
                  <a:pt x="120022" y="34998"/>
                  <a:pt x="120422" y="34865"/>
                  <a:pt x="120498" y="35131"/>
                </a:cubicBezTo>
                <a:cubicBezTo>
                  <a:pt x="120308" y="35265"/>
                  <a:pt x="119889" y="35208"/>
                  <a:pt x="119832" y="35436"/>
                </a:cubicBezTo>
                <a:cubicBezTo>
                  <a:pt x="118786" y="35379"/>
                  <a:pt x="117816" y="35322"/>
                  <a:pt x="116979" y="35455"/>
                </a:cubicBezTo>
                <a:cubicBezTo>
                  <a:pt x="117664" y="35512"/>
                  <a:pt x="118348" y="35702"/>
                  <a:pt x="119090" y="35854"/>
                </a:cubicBezTo>
                <a:cubicBezTo>
                  <a:pt x="118995" y="35873"/>
                  <a:pt x="118748" y="35778"/>
                  <a:pt x="118767" y="35892"/>
                </a:cubicBezTo>
                <a:cubicBezTo>
                  <a:pt x="118919" y="35949"/>
                  <a:pt x="118976" y="36102"/>
                  <a:pt x="119166" y="36159"/>
                </a:cubicBezTo>
                <a:cubicBezTo>
                  <a:pt x="118919" y="36159"/>
                  <a:pt x="118805" y="36349"/>
                  <a:pt x="119033" y="36406"/>
                </a:cubicBezTo>
                <a:cubicBezTo>
                  <a:pt x="118672" y="36539"/>
                  <a:pt x="118615" y="36672"/>
                  <a:pt x="118615" y="36881"/>
                </a:cubicBezTo>
                <a:cubicBezTo>
                  <a:pt x="118348" y="36900"/>
                  <a:pt x="118234" y="36824"/>
                  <a:pt x="118025" y="36824"/>
                </a:cubicBezTo>
                <a:cubicBezTo>
                  <a:pt x="118025" y="36881"/>
                  <a:pt x="118063" y="36938"/>
                  <a:pt x="118082" y="36976"/>
                </a:cubicBezTo>
                <a:cubicBezTo>
                  <a:pt x="117435" y="36862"/>
                  <a:pt x="116922" y="37243"/>
                  <a:pt x="116294" y="37319"/>
                </a:cubicBezTo>
                <a:cubicBezTo>
                  <a:pt x="116542" y="37376"/>
                  <a:pt x="116751" y="37167"/>
                  <a:pt x="116884" y="37319"/>
                </a:cubicBezTo>
                <a:close/>
                <a:moveTo>
                  <a:pt x="83750" y="3633"/>
                </a:moveTo>
                <a:cubicBezTo>
                  <a:pt x="83312" y="3842"/>
                  <a:pt x="83293" y="3671"/>
                  <a:pt x="82875" y="3766"/>
                </a:cubicBezTo>
                <a:cubicBezTo>
                  <a:pt x="83179" y="3899"/>
                  <a:pt x="83940" y="3823"/>
                  <a:pt x="84073" y="3785"/>
                </a:cubicBezTo>
                <a:cubicBezTo>
                  <a:pt x="84016" y="3576"/>
                  <a:pt x="83769" y="3842"/>
                  <a:pt x="83750" y="3633"/>
                </a:cubicBezTo>
                <a:close/>
                <a:moveTo>
                  <a:pt x="22788" y="1902"/>
                </a:moveTo>
                <a:cubicBezTo>
                  <a:pt x="23016" y="1674"/>
                  <a:pt x="22579" y="1788"/>
                  <a:pt x="22464" y="1731"/>
                </a:cubicBezTo>
                <a:cubicBezTo>
                  <a:pt x="22426" y="1902"/>
                  <a:pt x="22769" y="1769"/>
                  <a:pt x="22788" y="1902"/>
                </a:cubicBezTo>
                <a:close/>
                <a:moveTo>
                  <a:pt x="27353" y="3443"/>
                </a:moveTo>
                <a:cubicBezTo>
                  <a:pt x="27372" y="3519"/>
                  <a:pt x="27543" y="3462"/>
                  <a:pt x="27543" y="3557"/>
                </a:cubicBezTo>
                <a:cubicBezTo>
                  <a:pt x="27638" y="3500"/>
                  <a:pt x="27676" y="3386"/>
                  <a:pt x="27676" y="3253"/>
                </a:cubicBezTo>
                <a:cubicBezTo>
                  <a:pt x="26877" y="3253"/>
                  <a:pt x="26174" y="2967"/>
                  <a:pt x="25698" y="3120"/>
                </a:cubicBezTo>
                <a:cubicBezTo>
                  <a:pt x="25584" y="3101"/>
                  <a:pt x="25774" y="2948"/>
                  <a:pt x="25489" y="2967"/>
                </a:cubicBezTo>
                <a:cubicBezTo>
                  <a:pt x="25508" y="2891"/>
                  <a:pt x="25698" y="2891"/>
                  <a:pt x="25698" y="2967"/>
                </a:cubicBezTo>
                <a:cubicBezTo>
                  <a:pt x="25888" y="2853"/>
                  <a:pt x="25584" y="2758"/>
                  <a:pt x="25432" y="2853"/>
                </a:cubicBezTo>
                <a:cubicBezTo>
                  <a:pt x="25356" y="3024"/>
                  <a:pt x="25470" y="3043"/>
                  <a:pt x="25222" y="3120"/>
                </a:cubicBezTo>
                <a:cubicBezTo>
                  <a:pt x="25127" y="3081"/>
                  <a:pt x="25261" y="3043"/>
                  <a:pt x="25222" y="2948"/>
                </a:cubicBezTo>
                <a:cubicBezTo>
                  <a:pt x="24975" y="3196"/>
                  <a:pt x="24405" y="2815"/>
                  <a:pt x="24176" y="3005"/>
                </a:cubicBezTo>
                <a:cubicBezTo>
                  <a:pt x="24195" y="3120"/>
                  <a:pt x="24538" y="2986"/>
                  <a:pt x="24500" y="3158"/>
                </a:cubicBezTo>
                <a:cubicBezTo>
                  <a:pt x="24595" y="2929"/>
                  <a:pt x="24785" y="3310"/>
                  <a:pt x="24899" y="3062"/>
                </a:cubicBezTo>
                <a:cubicBezTo>
                  <a:pt x="25165" y="3253"/>
                  <a:pt x="25736" y="3215"/>
                  <a:pt x="26231" y="3234"/>
                </a:cubicBezTo>
                <a:cubicBezTo>
                  <a:pt x="26307" y="3253"/>
                  <a:pt x="26288" y="3367"/>
                  <a:pt x="26288" y="3443"/>
                </a:cubicBezTo>
                <a:cubicBezTo>
                  <a:pt x="26345" y="3405"/>
                  <a:pt x="26478" y="3348"/>
                  <a:pt x="26497" y="3443"/>
                </a:cubicBezTo>
                <a:cubicBezTo>
                  <a:pt x="26649" y="3443"/>
                  <a:pt x="26459" y="3291"/>
                  <a:pt x="26364" y="3329"/>
                </a:cubicBezTo>
                <a:cubicBezTo>
                  <a:pt x="26706" y="3139"/>
                  <a:pt x="27048" y="3405"/>
                  <a:pt x="27562" y="3291"/>
                </a:cubicBezTo>
                <a:cubicBezTo>
                  <a:pt x="27619" y="3291"/>
                  <a:pt x="27619" y="3310"/>
                  <a:pt x="27619" y="3348"/>
                </a:cubicBezTo>
                <a:cubicBezTo>
                  <a:pt x="27600" y="3443"/>
                  <a:pt x="27505" y="3462"/>
                  <a:pt x="27353" y="3443"/>
                </a:cubicBezTo>
                <a:close/>
                <a:moveTo>
                  <a:pt x="13144" y="3595"/>
                </a:moveTo>
                <a:cubicBezTo>
                  <a:pt x="13277" y="3576"/>
                  <a:pt x="13030" y="3462"/>
                  <a:pt x="13277" y="3443"/>
                </a:cubicBezTo>
                <a:cubicBezTo>
                  <a:pt x="13239" y="3367"/>
                  <a:pt x="13182" y="3329"/>
                  <a:pt x="13068" y="3329"/>
                </a:cubicBezTo>
                <a:cubicBezTo>
                  <a:pt x="13144" y="3196"/>
                  <a:pt x="13277" y="3405"/>
                  <a:pt x="13468" y="3329"/>
                </a:cubicBezTo>
                <a:cubicBezTo>
                  <a:pt x="13525" y="3139"/>
                  <a:pt x="13163" y="3272"/>
                  <a:pt x="13011" y="3234"/>
                </a:cubicBezTo>
                <a:cubicBezTo>
                  <a:pt x="12954" y="3310"/>
                  <a:pt x="13011" y="3500"/>
                  <a:pt x="12802" y="3481"/>
                </a:cubicBezTo>
                <a:cubicBezTo>
                  <a:pt x="12840" y="3538"/>
                  <a:pt x="12954" y="3538"/>
                  <a:pt x="12935" y="3633"/>
                </a:cubicBezTo>
                <a:cubicBezTo>
                  <a:pt x="12992" y="3633"/>
                  <a:pt x="12992" y="3576"/>
                  <a:pt x="13011" y="3538"/>
                </a:cubicBezTo>
                <a:cubicBezTo>
                  <a:pt x="13087" y="3538"/>
                  <a:pt x="13125" y="3557"/>
                  <a:pt x="13144" y="3595"/>
                </a:cubicBezTo>
                <a:close/>
                <a:moveTo>
                  <a:pt x="11718" y="5231"/>
                </a:moveTo>
                <a:cubicBezTo>
                  <a:pt x="11794" y="5383"/>
                  <a:pt x="12003" y="5212"/>
                  <a:pt x="12117" y="5231"/>
                </a:cubicBezTo>
                <a:cubicBezTo>
                  <a:pt x="12079" y="5174"/>
                  <a:pt x="11965" y="5174"/>
                  <a:pt x="11984" y="5079"/>
                </a:cubicBezTo>
                <a:cubicBezTo>
                  <a:pt x="11718" y="5117"/>
                  <a:pt x="11604" y="5022"/>
                  <a:pt x="11394" y="5022"/>
                </a:cubicBezTo>
                <a:cubicBezTo>
                  <a:pt x="11394" y="5136"/>
                  <a:pt x="12079" y="5174"/>
                  <a:pt x="11718" y="5231"/>
                </a:cubicBezTo>
                <a:close/>
                <a:moveTo>
                  <a:pt x="49607" y="14874"/>
                </a:moveTo>
                <a:cubicBezTo>
                  <a:pt x="49664" y="15008"/>
                  <a:pt x="49912" y="14969"/>
                  <a:pt x="50064" y="14931"/>
                </a:cubicBezTo>
                <a:cubicBezTo>
                  <a:pt x="50045" y="14817"/>
                  <a:pt x="49740" y="14893"/>
                  <a:pt x="49607" y="14874"/>
                </a:cubicBezTo>
                <a:close/>
                <a:moveTo>
                  <a:pt x="86279" y="36539"/>
                </a:moveTo>
                <a:cubicBezTo>
                  <a:pt x="87135" y="36691"/>
                  <a:pt x="88315" y="36615"/>
                  <a:pt x="88942" y="36577"/>
                </a:cubicBezTo>
                <a:cubicBezTo>
                  <a:pt x="87706" y="36444"/>
                  <a:pt x="87478" y="36577"/>
                  <a:pt x="86279" y="36539"/>
                </a:cubicBezTo>
                <a:close/>
                <a:moveTo>
                  <a:pt x="92157" y="39868"/>
                </a:moveTo>
                <a:cubicBezTo>
                  <a:pt x="90825" y="39525"/>
                  <a:pt x="90045" y="39925"/>
                  <a:pt x="88638" y="39715"/>
                </a:cubicBezTo>
                <a:cubicBezTo>
                  <a:pt x="88505" y="39830"/>
                  <a:pt x="88581" y="39906"/>
                  <a:pt x="88181" y="39868"/>
                </a:cubicBezTo>
                <a:cubicBezTo>
                  <a:pt x="88885" y="39887"/>
                  <a:pt x="90939" y="39944"/>
                  <a:pt x="92157" y="39868"/>
                </a:cubicBezTo>
                <a:close/>
                <a:moveTo>
                  <a:pt x="93089" y="39620"/>
                </a:moveTo>
                <a:cubicBezTo>
                  <a:pt x="93564" y="39582"/>
                  <a:pt x="91910" y="39658"/>
                  <a:pt x="93032" y="39620"/>
                </a:cubicBezTo>
                <a:cubicBezTo>
                  <a:pt x="93051" y="39620"/>
                  <a:pt x="93070" y="39620"/>
                  <a:pt x="93089" y="39620"/>
                </a:cubicBezTo>
                <a:close/>
                <a:moveTo>
                  <a:pt x="85081" y="36996"/>
                </a:moveTo>
                <a:cubicBezTo>
                  <a:pt x="85214" y="36996"/>
                  <a:pt x="85138" y="36824"/>
                  <a:pt x="85290" y="36843"/>
                </a:cubicBezTo>
                <a:cubicBezTo>
                  <a:pt x="85271" y="36710"/>
                  <a:pt x="85062" y="36824"/>
                  <a:pt x="85024" y="36843"/>
                </a:cubicBezTo>
                <a:cubicBezTo>
                  <a:pt x="84948" y="36824"/>
                  <a:pt x="84986" y="36786"/>
                  <a:pt x="85024" y="36786"/>
                </a:cubicBezTo>
                <a:cubicBezTo>
                  <a:pt x="84986" y="36653"/>
                  <a:pt x="84815" y="36786"/>
                  <a:pt x="84891" y="36881"/>
                </a:cubicBezTo>
                <a:cubicBezTo>
                  <a:pt x="85024" y="36881"/>
                  <a:pt x="85100" y="36900"/>
                  <a:pt x="85081" y="36996"/>
                </a:cubicBezTo>
                <a:close/>
                <a:moveTo>
                  <a:pt x="90007" y="36577"/>
                </a:moveTo>
                <a:cubicBezTo>
                  <a:pt x="90065" y="36596"/>
                  <a:pt x="90065" y="36558"/>
                  <a:pt x="90065" y="36539"/>
                </a:cubicBezTo>
                <a:cubicBezTo>
                  <a:pt x="90141" y="36425"/>
                  <a:pt x="90483" y="36520"/>
                  <a:pt x="90673" y="36482"/>
                </a:cubicBezTo>
                <a:cubicBezTo>
                  <a:pt x="90616" y="36368"/>
                  <a:pt x="90007" y="36368"/>
                  <a:pt x="90007" y="36577"/>
                </a:cubicBezTo>
                <a:close/>
                <a:moveTo>
                  <a:pt x="89285" y="36216"/>
                </a:moveTo>
                <a:cubicBezTo>
                  <a:pt x="89342" y="36216"/>
                  <a:pt x="89323" y="36159"/>
                  <a:pt x="89342" y="36121"/>
                </a:cubicBezTo>
                <a:cubicBezTo>
                  <a:pt x="89494" y="36083"/>
                  <a:pt x="89437" y="36216"/>
                  <a:pt x="89532" y="36216"/>
                </a:cubicBezTo>
                <a:cubicBezTo>
                  <a:pt x="89247" y="36292"/>
                  <a:pt x="88524" y="36216"/>
                  <a:pt x="88143" y="36311"/>
                </a:cubicBezTo>
                <a:cubicBezTo>
                  <a:pt x="88543" y="36501"/>
                  <a:pt x="89437" y="36273"/>
                  <a:pt x="90007" y="36273"/>
                </a:cubicBezTo>
                <a:cubicBezTo>
                  <a:pt x="90007" y="36140"/>
                  <a:pt x="89760" y="36159"/>
                  <a:pt x="89665" y="36216"/>
                </a:cubicBezTo>
                <a:cubicBezTo>
                  <a:pt x="89703" y="36159"/>
                  <a:pt x="89760" y="36121"/>
                  <a:pt x="89874" y="36121"/>
                </a:cubicBezTo>
                <a:cubicBezTo>
                  <a:pt x="89779" y="36025"/>
                  <a:pt x="89190" y="35987"/>
                  <a:pt x="89266" y="36216"/>
                </a:cubicBezTo>
                <a:close/>
                <a:moveTo>
                  <a:pt x="92404" y="36044"/>
                </a:moveTo>
                <a:cubicBezTo>
                  <a:pt x="91700" y="36140"/>
                  <a:pt x="90978" y="35987"/>
                  <a:pt x="90007" y="36121"/>
                </a:cubicBezTo>
                <a:cubicBezTo>
                  <a:pt x="90007" y="36216"/>
                  <a:pt x="90065" y="36254"/>
                  <a:pt x="90141" y="36273"/>
                </a:cubicBezTo>
                <a:cubicBezTo>
                  <a:pt x="91054" y="36102"/>
                  <a:pt x="91757" y="36368"/>
                  <a:pt x="92404" y="36044"/>
                </a:cubicBezTo>
                <a:close/>
                <a:moveTo>
                  <a:pt x="93602" y="36311"/>
                </a:moveTo>
                <a:cubicBezTo>
                  <a:pt x="93697" y="36311"/>
                  <a:pt x="93812" y="36102"/>
                  <a:pt x="93793" y="36311"/>
                </a:cubicBezTo>
                <a:cubicBezTo>
                  <a:pt x="93983" y="36235"/>
                  <a:pt x="93869" y="36121"/>
                  <a:pt x="93793" y="36006"/>
                </a:cubicBezTo>
                <a:cubicBezTo>
                  <a:pt x="93697" y="36083"/>
                  <a:pt x="93450" y="36044"/>
                  <a:pt x="93260" y="36044"/>
                </a:cubicBezTo>
                <a:cubicBezTo>
                  <a:pt x="93260" y="36216"/>
                  <a:pt x="93659" y="36083"/>
                  <a:pt x="93583" y="36311"/>
                </a:cubicBezTo>
                <a:close/>
                <a:moveTo>
                  <a:pt x="92861" y="36197"/>
                </a:moveTo>
                <a:cubicBezTo>
                  <a:pt x="92880" y="36273"/>
                  <a:pt x="93032" y="36254"/>
                  <a:pt x="93127" y="36254"/>
                </a:cubicBezTo>
                <a:cubicBezTo>
                  <a:pt x="92956" y="36121"/>
                  <a:pt x="93241" y="36216"/>
                  <a:pt x="93203" y="36044"/>
                </a:cubicBezTo>
                <a:lnTo>
                  <a:pt x="92994" y="36044"/>
                </a:lnTo>
                <a:lnTo>
                  <a:pt x="92994" y="36197"/>
                </a:lnTo>
                <a:lnTo>
                  <a:pt x="92861" y="36197"/>
                </a:lnTo>
                <a:close/>
                <a:moveTo>
                  <a:pt x="92937" y="36044"/>
                </a:moveTo>
                <a:cubicBezTo>
                  <a:pt x="92804" y="36083"/>
                  <a:pt x="92499" y="35987"/>
                  <a:pt x="92461" y="36102"/>
                </a:cubicBezTo>
                <a:cubicBezTo>
                  <a:pt x="92423" y="36292"/>
                  <a:pt x="92956" y="36178"/>
                  <a:pt x="92937" y="36044"/>
                </a:cubicBezTo>
                <a:close/>
                <a:moveTo>
                  <a:pt x="91548" y="35987"/>
                </a:moveTo>
                <a:cubicBezTo>
                  <a:pt x="91529" y="35911"/>
                  <a:pt x="91548" y="35892"/>
                  <a:pt x="91605" y="35873"/>
                </a:cubicBezTo>
                <a:cubicBezTo>
                  <a:pt x="91567" y="35721"/>
                  <a:pt x="91472" y="35930"/>
                  <a:pt x="91339" y="35873"/>
                </a:cubicBezTo>
                <a:cubicBezTo>
                  <a:pt x="91453" y="35740"/>
                  <a:pt x="91643" y="35740"/>
                  <a:pt x="91339" y="35664"/>
                </a:cubicBezTo>
                <a:cubicBezTo>
                  <a:pt x="91339" y="35512"/>
                  <a:pt x="91833" y="35740"/>
                  <a:pt x="91738" y="35512"/>
                </a:cubicBezTo>
                <a:cubicBezTo>
                  <a:pt x="91472" y="35550"/>
                  <a:pt x="91510" y="35531"/>
                  <a:pt x="91206" y="35512"/>
                </a:cubicBezTo>
                <a:cubicBezTo>
                  <a:pt x="91244" y="35645"/>
                  <a:pt x="91301" y="35740"/>
                  <a:pt x="91263" y="35930"/>
                </a:cubicBezTo>
                <a:cubicBezTo>
                  <a:pt x="91396" y="35911"/>
                  <a:pt x="91415" y="35987"/>
                  <a:pt x="91529" y="35987"/>
                </a:cubicBezTo>
                <a:close/>
                <a:moveTo>
                  <a:pt x="93203" y="35474"/>
                </a:moveTo>
                <a:cubicBezTo>
                  <a:pt x="93165" y="35303"/>
                  <a:pt x="92994" y="35493"/>
                  <a:pt x="92746" y="35417"/>
                </a:cubicBezTo>
                <a:cubicBezTo>
                  <a:pt x="92861" y="35607"/>
                  <a:pt x="92994" y="35474"/>
                  <a:pt x="93203" y="35474"/>
                </a:cubicBezTo>
                <a:close/>
                <a:moveTo>
                  <a:pt x="116846" y="35436"/>
                </a:moveTo>
                <a:cubicBezTo>
                  <a:pt x="116599" y="35455"/>
                  <a:pt x="116465" y="35493"/>
                  <a:pt x="116047" y="35493"/>
                </a:cubicBezTo>
                <a:cubicBezTo>
                  <a:pt x="116009" y="35531"/>
                  <a:pt x="116827" y="35721"/>
                  <a:pt x="116846" y="35436"/>
                </a:cubicBezTo>
                <a:close/>
                <a:moveTo>
                  <a:pt x="71633" y="33838"/>
                </a:moveTo>
                <a:cubicBezTo>
                  <a:pt x="71272" y="33667"/>
                  <a:pt x="70207" y="33743"/>
                  <a:pt x="69845" y="33724"/>
                </a:cubicBezTo>
                <a:cubicBezTo>
                  <a:pt x="70093" y="33914"/>
                  <a:pt x="71006" y="33800"/>
                  <a:pt x="71633" y="33838"/>
                </a:cubicBezTo>
                <a:close/>
                <a:moveTo>
                  <a:pt x="60240" y="31746"/>
                </a:moveTo>
                <a:cubicBezTo>
                  <a:pt x="60487" y="31670"/>
                  <a:pt x="60601" y="31803"/>
                  <a:pt x="60829" y="31689"/>
                </a:cubicBezTo>
                <a:cubicBezTo>
                  <a:pt x="60639" y="31689"/>
                  <a:pt x="60316" y="31479"/>
                  <a:pt x="60240" y="31746"/>
                </a:cubicBezTo>
                <a:close/>
                <a:moveTo>
                  <a:pt x="60164" y="31689"/>
                </a:moveTo>
                <a:cubicBezTo>
                  <a:pt x="60183" y="31651"/>
                  <a:pt x="60145" y="31651"/>
                  <a:pt x="60107" y="31632"/>
                </a:cubicBezTo>
                <a:lnTo>
                  <a:pt x="60107" y="31537"/>
                </a:lnTo>
                <a:cubicBezTo>
                  <a:pt x="60031" y="31575"/>
                  <a:pt x="59916" y="31594"/>
                  <a:pt x="59764" y="31575"/>
                </a:cubicBezTo>
                <a:cubicBezTo>
                  <a:pt x="59783" y="31708"/>
                  <a:pt x="59993" y="31689"/>
                  <a:pt x="60164" y="31689"/>
                </a:cubicBezTo>
                <a:close/>
                <a:moveTo>
                  <a:pt x="69541" y="31118"/>
                </a:moveTo>
                <a:cubicBezTo>
                  <a:pt x="68153" y="30852"/>
                  <a:pt x="67049" y="30852"/>
                  <a:pt x="65433" y="30871"/>
                </a:cubicBezTo>
                <a:cubicBezTo>
                  <a:pt x="66859" y="31175"/>
                  <a:pt x="68000" y="30928"/>
                  <a:pt x="69541" y="31118"/>
                </a:cubicBezTo>
                <a:close/>
                <a:moveTo>
                  <a:pt x="65356" y="30966"/>
                </a:moveTo>
                <a:cubicBezTo>
                  <a:pt x="65299" y="30757"/>
                  <a:pt x="65052" y="30985"/>
                  <a:pt x="64767" y="30909"/>
                </a:cubicBezTo>
                <a:cubicBezTo>
                  <a:pt x="64596" y="31004"/>
                  <a:pt x="65204" y="30947"/>
                  <a:pt x="65356" y="30966"/>
                </a:cubicBezTo>
                <a:close/>
                <a:moveTo>
                  <a:pt x="63568" y="30795"/>
                </a:moveTo>
                <a:cubicBezTo>
                  <a:pt x="63949" y="30852"/>
                  <a:pt x="63968" y="30947"/>
                  <a:pt x="64234" y="30757"/>
                </a:cubicBezTo>
                <a:cubicBezTo>
                  <a:pt x="64329" y="30776"/>
                  <a:pt x="64215" y="30814"/>
                  <a:pt x="64234" y="30909"/>
                </a:cubicBezTo>
                <a:cubicBezTo>
                  <a:pt x="64329" y="30871"/>
                  <a:pt x="64443" y="30833"/>
                  <a:pt x="64443" y="30700"/>
                </a:cubicBezTo>
                <a:cubicBezTo>
                  <a:pt x="64158" y="30624"/>
                  <a:pt x="64063" y="30681"/>
                  <a:pt x="63835" y="30757"/>
                </a:cubicBezTo>
                <a:cubicBezTo>
                  <a:pt x="63683" y="30719"/>
                  <a:pt x="63911" y="30662"/>
                  <a:pt x="63778" y="30586"/>
                </a:cubicBezTo>
                <a:cubicBezTo>
                  <a:pt x="63645" y="30624"/>
                  <a:pt x="63378" y="30528"/>
                  <a:pt x="63435" y="30700"/>
                </a:cubicBezTo>
                <a:cubicBezTo>
                  <a:pt x="62161" y="30224"/>
                  <a:pt x="60506" y="30586"/>
                  <a:pt x="59384" y="30281"/>
                </a:cubicBezTo>
                <a:cubicBezTo>
                  <a:pt x="59270" y="30395"/>
                  <a:pt x="58224" y="30186"/>
                  <a:pt x="57805" y="30262"/>
                </a:cubicBezTo>
                <a:cubicBezTo>
                  <a:pt x="58148" y="30471"/>
                  <a:pt x="58908" y="30300"/>
                  <a:pt x="58927" y="30643"/>
                </a:cubicBezTo>
                <a:cubicBezTo>
                  <a:pt x="59688" y="30681"/>
                  <a:pt x="60449" y="30662"/>
                  <a:pt x="60982" y="30776"/>
                </a:cubicBezTo>
                <a:cubicBezTo>
                  <a:pt x="60868" y="30586"/>
                  <a:pt x="61020" y="30586"/>
                  <a:pt x="61039" y="30776"/>
                </a:cubicBezTo>
                <a:cubicBezTo>
                  <a:pt x="61229" y="30662"/>
                  <a:pt x="61210" y="30719"/>
                  <a:pt x="61438" y="30662"/>
                </a:cubicBezTo>
                <a:cubicBezTo>
                  <a:pt x="61305" y="30833"/>
                  <a:pt x="63264" y="30947"/>
                  <a:pt x="63568" y="30795"/>
                </a:cubicBezTo>
                <a:close/>
                <a:moveTo>
                  <a:pt x="64957" y="30757"/>
                </a:moveTo>
                <a:cubicBezTo>
                  <a:pt x="64824" y="30700"/>
                  <a:pt x="64501" y="30662"/>
                  <a:pt x="64501" y="30814"/>
                </a:cubicBezTo>
                <a:cubicBezTo>
                  <a:pt x="64634" y="30738"/>
                  <a:pt x="64767" y="30852"/>
                  <a:pt x="64957" y="30757"/>
                </a:cubicBezTo>
                <a:close/>
                <a:moveTo>
                  <a:pt x="54876" y="30547"/>
                </a:moveTo>
                <a:cubicBezTo>
                  <a:pt x="55009" y="30662"/>
                  <a:pt x="55428" y="30567"/>
                  <a:pt x="55675" y="30605"/>
                </a:cubicBezTo>
                <a:cubicBezTo>
                  <a:pt x="55542" y="30490"/>
                  <a:pt x="55123" y="30586"/>
                  <a:pt x="54876" y="30547"/>
                </a:cubicBezTo>
                <a:close/>
                <a:moveTo>
                  <a:pt x="127669" y="31422"/>
                </a:moveTo>
                <a:cubicBezTo>
                  <a:pt x="127593" y="31327"/>
                  <a:pt x="127402" y="31308"/>
                  <a:pt x="127193" y="31327"/>
                </a:cubicBezTo>
                <a:cubicBezTo>
                  <a:pt x="127136" y="31518"/>
                  <a:pt x="127517" y="31384"/>
                  <a:pt x="127669" y="31422"/>
                </a:cubicBezTo>
                <a:close/>
                <a:moveTo>
                  <a:pt x="56664" y="30452"/>
                </a:moveTo>
                <a:cubicBezTo>
                  <a:pt x="56417" y="30262"/>
                  <a:pt x="55732" y="30528"/>
                  <a:pt x="56664" y="30452"/>
                </a:cubicBezTo>
                <a:close/>
                <a:moveTo>
                  <a:pt x="57672" y="30205"/>
                </a:moveTo>
                <a:cubicBezTo>
                  <a:pt x="57177" y="30281"/>
                  <a:pt x="57254" y="30129"/>
                  <a:pt x="56797" y="30205"/>
                </a:cubicBezTo>
                <a:cubicBezTo>
                  <a:pt x="56968" y="30357"/>
                  <a:pt x="57482" y="30414"/>
                  <a:pt x="57672" y="30205"/>
                </a:cubicBezTo>
                <a:close/>
                <a:moveTo>
                  <a:pt x="63055" y="29920"/>
                </a:moveTo>
                <a:cubicBezTo>
                  <a:pt x="62922" y="29939"/>
                  <a:pt x="62770" y="29920"/>
                  <a:pt x="62789" y="30072"/>
                </a:cubicBezTo>
                <a:cubicBezTo>
                  <a:pt x="62903" y="30167"/>
                  <a:pt x="63093" y="30091"/>
                  <a:pt x="63055" y="29920"/>
                </a:cubicBezTo>
                <a:close/>
                <a:moveTo>
                  <a:pt x="62713" y="30015"/>
                </a:moveTo>
                <a:cubicBezTo>
                  <a:pt x="62180" y="29825"/>
                  <a:pt x="61096" y="29787"/>
                  <a:pt x="60259" y="29882"/>
                </a:cubicBezTo>
                <a:cubicBezTo>
                  <a:pt x="61210" y="29939"/>
                  <a:pt x="61628" y="30053"/>
                  <a:pt x="62713" y="30015"/>
                </a:cubicBezTo>
                <a:close/>
                <a:moveTo>
                  <a:pt x="67962" y="29806"/>
                </a:moveTo>
                <a:cubicBezTo>
                  <a:pt x="67411" y="29825"/>
                  <a:pt x="67106" y="29711"/>
                  <a:pt x="66707" y="29844"/>
                </a:cubicBezTo>
                <a:cubicBezTo>
                  <a:pt x="67030" y="29920"/>
                  <a:pt x="67734" y="30072"/>
                  <a:pt x="67962" y="29806"/>
                </a:cubicBezTo>
                <a:close/>
                <a:moveTo>
                  <a:pt x="61857" y="29692"/>
                </a:moveTo>
                <a:cubicBezTo>
                  <a:pt x="62047" y="29596"/>
                  <a:pt x="62675" y="29920"/>
                  <a:pt x="62979" y="29654"/>
                </a:cubicBezTo>
                <a:cubicBezTo>
                  <a:pt x="63112" y="29825"/>
                  <a:pt x="63930" y="29825"/>
                  <a:pt x="63987" y="29615"/>
                </a:cubicBezTo>
                <a:cubicBezTo>
                  <a:pt x="62998" y="29615"/>
                  <a:pt x="62560" y="29558"/>
                  <a:pt x="61590" y="29539"/>
                </a:cubicBezTo>
                <a:cubicBezTo>
                  <a:pt x="61438" y="29730"/>
                  <a:pt x="62104" y="29577"/>
                  <a:pt x="61857" y="29692"/>
                </a:cubicBezTo>
                <a:close/>
                <a:moveTo>
                  <a:pt x="128068" y="30357"/>
                </a:moveTo>
                <a:cubicBezTo>
                  <a:pt x="128506" y="30243"/>
                  <a:pt x="129133" y="30300"/>
                  <a:pt x="129343" y="29996"/>
                </a:cubicBezTo>
                <a:cubicBezTo>
                  <a:pt x="128905" y="30110"/>
                  <a:pt x="128239" y="30034"/>
                  <a:pt x="128068" y="30357"/>
                </a:cubicBezTo>
                <a:close/>
                <a:moveTo>
                  <a:pt x="67106" y="29539"/>
                </a:moveTo>
                <a:cubicBezTo>
                  <a:pt x="67201" y="29520"/>
                  <a:pt x="67525" y="29577"/>
                  <a:pt x="67639" y="29387"/>
                </a:cubicBezTo>
                <a:cubicBezTo>
                  <a:pt x="67696" y="29558"/>
                  <a:pt x="68038" y="29482"/>
                  <a:pt x="68305" y="29501"/>
                </a:cubicBezTo>
                <a:cubicBezTo>
                  <a:pt x="68191" y="29330"/>
                  <a:pt x="67201" y="29292"/>
                  <a:pt x="66897" y="29444"/>
                </a:cubicBezTo>
                <a:cubicBezTo>
                  <a:pt x="66840" y="29539"/>
                  <a:pt x="67354" y="29463"/>
                  <a:pt x="67106" y="29539"/>
                </a:cubicBezTo>
                <a:close/>
                <a:moveTo>
                  <a:pt x="60012" y="28893"/>
                </a:moveTo>
                <a:cubicBezTo>
                  <a:pt x="60240" y="28950"/>
                  <a:pt x="61115" y="28760"/>
                  <a:pt x="60335" y="28741"/>
                </a:cubicBezTo>
                <a:cubicBezTo>
                  <a:pt x="60183" y="28741"/>
                  <a:pt x="59974" y="28702"/>
                  <a:pt x="60012" y="28893"/>
                </a:cubicBezTo>
                <a:close/>
                <a:moveTo>
                  <a:pt x="57082" y="27923"/>
                </a:moveTo>
                <a:cubicBezTo>
                  <a:pt x="57177" y="27885"/>
                  <a:pt x="56245" y="27847"/>
                  <a:pt x="56169" y="27923"/>
                </a:cubicBezTo>
                <a:cubicBezTo>
                  <a:pt x="56493" y="28056"/>
                  <a:pt x="56816" y="27904"/>
                  <a:pt x="57082" y="27923"/>
                </a:cubicBezTo>
                <a:close/>
                <a:moveTo>
                  <a:pt x="57216" y="27980"/>
                </a:moveTo>
                <a:cubicBezTo>
                  <a:pt x="57368" y="28018"/>
                  <a:pt x="57406" y="27942"/>
                  <a:pt x="57482" y="27942"/>
                </a:cubicBezTo>
                <a:cubicBezTo>
                  <a:pt x="58338" y="27942"/>
                  <a:pt x="57539" y="27770"/>
                  <a:pt x="57216" y="27980"/>
                </a:cubicBezTo>
                <a:close/>
                <a:moveTo>
                  <a:pt x="55637" y="27751"/>
                </a:moveTo>
                <a:cubicBezTo>
                  <a:pt x="55751" y="27618"/>
                  <a:pt x="56074" y="27656"/>
                  <a:pt x="56360" y="27656"/>
                </a:cubicBezTo>
                <a:cubicBezTo>
                  <a:pt x="56360" y="27599"/>
                  <a:pt x="56360" y="27523"/>
                  <a:pt x="56360" y="27447"/>
                </a:cubicBezTo>
                <a:cubicBezTo>
                  <a:pt x="56322" y="27618"/>
                  <a:pt x="55447" y="27656"/>
                  <a:pt x="55770" y="27504"/>
                </a:cubicBezTo>
                <a:cubicBezTo>
                  <a:pt x="55580" y="27276"/>
                  <a:pt x="55485" y="27694"/>
                  <a:pt x="55637" y="27751"/>
                </a:cubicBezTo>
                <a:close/>
                <a:moveTo>
                  <a:pt x="58167" y="26743"/>
                </a:moveTo>
                <a:cubicBezTo>
                  <a:pt x="57900" y="26800"/>
                  <a:pt x="57843" y="26762"/>
                  <a:pt x="57501" y="26800"/>
                </a:cubicBezTo>
                <a:cubicBezTo>
                  <a:pt x="57330" y="26838"/>
                  <a:pt x="58243" y="26953"/>
                  <a:pt x="58167" y="26743"/>
                </a:cubicBezTo>
                <a:close/>
                <a:moveTo>
                  <a:pt x="70720" y="26800"/>
                </a:moveTo>
                <a:cubicBezTo>
                  <a:pt x="70644" y="26781"/>
                  <a:pt x="70682" y="26743"/>
                  <a:pt x="70720" y="26743"/>
                </a:cubicBezTo>
                <a:cubicBezTo>
                  <a:pt x="69998" y="26667"/>
                  <a:pt x="69275" y="26724"/>
                  <a:pt x="68533" y="26667"/>
                </a:cubicBezTo>
                <a:cubicBezTo>
                  <a:pt x="68571" y="26705"/>
                  <a:pt x="68609" y="26743"/>
                  <a:pt x="68590" y="26819"/>
                </a:cubicBezTo>
                <a:cubicBezTo>
                  <a:pt x="68343" y="26857"/>
                  <a:pt x="68172" y="26724"/>
                  <a:pt x="68057" y="26819"/>
                </a:cubicBezTo>
                <a:cubicBezTo>
                  <a:pt x="68438" y="26972"/>
                  <a:pt x="69046" y="26895"/>
                  <a:pt x="69731" y="26934"/>
                </a:cubicBezTo>
                <a:cubicBezTo>
                  <a:pt x="69427" y="26610"/>
                  <a:pt x="70701" y="27048"/>
                  <a:pt x="70796" y="26743"/>
                </a:cubicBezTo>
                <a:cubicBezTo>
                  <a:pt x="70739" y="26724"/>
                  <a:pt x="70720" y="26762"/>
                  <a:pt x="70720" y="26800"/>
                </a:cubicBezTo>
                <a:close/>
                <a:moveTo>
                  <a:pt x="72242" y="26857"/>
                </a:moveTo>
                <a:cubicBezTo>
                  <a:pt x="71957" y="26667"/>
                  <a:pt x="70987" y="26591"/>
                  <a:pt x="70853" y="26838"/>
                </a:cubicBezTo>
                <a:cubicBezTo>
                  <a:pt x="71557" y="26800"/>
                  <a:pt x="71614" y="26857"/>
                  <a:pt x="72242" y="26857"/>
                </a:cubicBezTo>
                <a:close/>
                <a:moveTo>
                  <a:pt x="58433" y="26553"/>
                </a:moveTo>
                <a:cubicBezTo>
                  <a:pt x="58433" y="26477"/>
                  <a:pt x="58452" y="26458"/>
                  <a:pt x="58509" y="26439"/>
                </a:cubicBezTo>
                <a:cubicBezTo>
                  <a:pt x="57976" y="26363"/>
                  <a:pt x="56930" y="26211"/>
                  <a:pt x="56588" y="26477"/>
                </a:cubicBezTo>
                <a:cubicBezTo>
                  <a:pt x="57025" y="26496"/>
                  <a:pt x="57235" y="26591"/>
                  <a:pt x="57577" y="26382"/>
                </a:cubicBezTo>
                <a:cubicBezTo>
                  <a:pt x="57862" y="26629"/>
                  <a:pt x="58110" y="26477"/>
                  <a:pt x="58433" y="26553"/>
                </a:cubicBezTo>
                <a:close/>
                <a:moveTo>
                  <a:pt x="58642" y="26553"/>
                </a:moveTo>
                <a:cubicBezTo>
                  <a:pt x="58965" y="26515"/>
                  <a:pt x="58775" y="26420"/>
                  <a:pt x="59042" y="26553"/>
                </a:cubicBezTo>
                <a:cubicBezTo>
                  <a:pt x="59023" y="26401"/>
                  <a:pt x="59156" y="26439"/>
                  <a:pt x="59042" y="26344"/>
                </a:cubicBezTo>
                <a:cubicBezTo>
                  <a:pt x="58946" y="26344"/>
                  <a:pt x="58661" y="26534"/>
                  <a:pt x="58699" y="26344"/>
                </a:cubicBezTo>
                <a:cubicBezTo>
                  <a:pt x="58509" y="26382"/>
                  <a:pt x="58623" y="26420"/>
                  <a:pt x="58642" y="26534"/>
                </a:cubicBezTo>
                <a:close/>
                <a:moveTo>
                  <a:pt x="60620" y="26515"/>
                </a:moveTo>
                <a:cubicBezTo>
                  <a:pt x="60563" y="26477"/>
                  <a:pt x="60525" y="26420"/>
                  <a:pt x="60506" y="26363"/>
                </a:cubicBezTo>
                <a:cubicBezTo>
                  <a:pt x="60449" y="26382"/>
                  <a:pt x="60392" y="26420"/>
                  <a:pt x="60297" y="26420"/>
                </a:cubicBezTo>
                <a:cubicBezTo>
                  <a:pt x="60392" y="26591"/>
                  <a:pt x="60582" y="26553"/>
                  <a:pt x="60829" y="26515"/>
                </a:cubicBezTo>
                <a:lnTo>
                  <a:pt x="60829" y="26420"/>
                </a:lnTo>
                <a:cubicBezTo>
                  <a:pt x="60772" y="26420"/>
                  <a:pt x="60772" y="26401"/>
                  <a:pt x="60753" y="26363"/>
                </a:cubicBezTo>
                <a:cubicBezTo>
                  <a:pt x="60677" y="26382"/>
                  <a:pt x="60620" y="26439"/>
                  <a:pt x="60620" y="26515"/>
                </a:cubicBezTo>
                <a:close/>
                <a:moveTo>
                  <a:pt x="55846" y="26458"/>
                </a:moveTo>
                <a:cubicBezTo>
                  <a:pt x="55998" y="26439"/>
                  <a:pt x="56093" y="26382"/>
                  <a:pt x="56322" y="26420"/>
                </a:cubicBezTo>
                <a:cubicBezTo>
                  <a:pt x="56169" y="26344"/>
                  <a:pt x="55865" y="26249"/>
                  <a:pt x="55846" y="26458"/>
                </a:cubicBezTo>
                <a:close/>
                <a:moveTo>
                  <a:pt x="61362" y="26325"/>
                </a:moveTo>
                <a:cubicBezTo>
                  <a:pt x="60772" y="26211"/>
                  <a:pt x="60316" y="26230"/>
                  <a:pt x="59707" y="26192"/>
                </a:cubicBezTo>
                <a:cubicBezTo>
                  <a:pt x="59974" y="26420"/>
                  <a:pt x="61077" y="26268"/>
                  <a:pt x="61362" y="26325"/>
                </a:cubicBezTo>
                <a:close/>
                <a:moveTo>
                  <a:pt x="57900" y="26287"/>
                </a:moveTo>
                <a:cubicBezTo>
                  <a:pt x="58110" y="26154"/>
                  <a:pt x="58262" y="26325"/>
                  <a:pt x="58433" y="26230"/>
                </a:cubicBezTo>
                <a:cubicBezTo>
                  <a:pt x="58300" y="26173"/>
                  <a:pt x="57881" y="26021"/>
                  <a:pt x="57900" y="26287"/>
                </a:cubicBezTo>
                <a:close/>
                <a:moveTo>
                  <a:pt x="126642" y="26857"/>
                </a:moveTo>
                <a:cubicBezTo>
                  <a:pt x="127269" y="26857"/>
                  <a:pt x="127935" y="26686"/>
                  <a:pt x="128639" y="26686"/>
                </a:cubicBezTo>
                <a:cubicBezTo>
                  <a:pt x="128163" y="26496"/>
                  <a:pt x="127117" y="26534"/>
                  <a:pt x="126642" y="26857"/>
                </a:cubicBezTo>
                <a:close/>
                <a:moveTo>
                  <a:pt x="58110" y="25963"/>
                </a:moveTo>
                <a:cubicBezTo>
                  <a:pt x="57862" y="25849"/>
                  <a:pt x="57672" y="25906"/>
                  <a:pt x="57387" y="25906"/>
                </a:cubicBezTo>
                <a:cubicBezTo>
                  <a:pt x="57444" y="26059"/>
                  <a:pt x="57843" y="26021"/>
                  <a:pt x="58110" y="25963"/>
                </a:cubicBezTo>
                <a:close/>
                <a:moveTo>
                  <a:pt x="60829" y="25754"/>
                </a:moveTo>
                <a:cubicBezTo>
                  <a:pt x="60906" y="25583"/>
                  <a:pt x="61210" y="25640"/>
                  <a:pt x="61172" y="25393"/>
                </a:cubicBezTo>
                <a:cubicBezTo>
                  <a:pt x="61058" y="25507"/>
                  <a:pt x="60658" y="25564"/>
                  <a:pt x="60829" y="25754"/>
                </a:cubicBezTo>
                <a:close/>
                <a:moveTo>
                  <a:pt x="65014" y="25640"/>
                </a:moveTo>
                <a:cubicBezTo>
                  <a:pt x="63892" y="25393"/>
                  <a:pt x="62047" y="25792"/>
                  <a:pt x="61362" y="25450"/>
                </a:cubicBezTo>
                <a:cubicBezTo>
                  <a:pt x="61419" y="25488"/>
                  <a:pt x="61457" y="25526"/>
                  <a:pt x="61362" y="25545"/>
                </a:cubicBezTo>
                <a:cubicBezTo>
                  <a:pt x="61381" y="25545"/>
                  <a:pt x="61362" y="25583"/>
                  <a:pt x="61362" y="25602"/>
                </a:cubicBezTo>
                <a:cubicBezTo>
                  <a:pt x="62009" y="25830"/>
                  <a:pt x="64006" y="25659"/>
                  <a:pt x="65014" y="25640"/>
                </a:cubicBezTo>
                <a:close/>
                <a:moveTo>
                  <a:pt x="78310" y="25792"/>
                </a:moveTo>
                <a:cubicBezTo>
                  <a:pt x="78329" y="26002"/>
                  <a:pt x="79413" y="25830"/>
                  <a:pt x="79831" y="25868"/>
                </a:cubicBezTo>
                <a:cubicBezTo>
                  <a:pt x="79907" y="25887"/>
                  <a:pt x="80250" y="25849"/>
                  <a:pt x="80041" y="25811"/>
                </a:cubicBezTo>
                <a:cubicBezTo>
                  <a:pt x="79926" y="25811"/>
                  <a:pt x="79812" y="25811"/>
                  <a:pt x="79698" y="25811"/>
                </a:cubicBezTo>
                <a:cubicBezTo>
                  <a:pt x="79128" y="25773"/>
                  <a:pt x="78595" y="25830"/>
                  <a:pt x="78310" y="25792"/>
                </a:cubicBezTo>
                <a:close/>
                <a:moveTo>
                  <a:pt x="129647" y="26477"/>
                </a:moveTo>
                <a:cubicBezTo>
                  <a:pt x="129799" y="26515"/>
                  <a:pt x="130103" y="26249"/>
                  <a:pt x="130103" y="26496"/>
                </a:cubicBezTo>
                <a:cubicBezTo>
                  <a:pt x="130256" y="26439"/>
                  <a:pt x="130427" y="26401"/>
                  <a:pt x="130370" y="26192"/>
                </a:cubicBezTo>
                <a:cubicBezTo>
                  <a:pt x="130046" y="26230"/>
                  <a:pt x="129742" y="26268"/>
                  <a:pt x="129647" y="26477"/>
                </a:cubicBezTo>
                <a:close/>
                <a:moveTo>
                  <a:pt x="71995" y="25659"/>
                </a:moveTo>
                <a:cubicBezTo>
                  <a:pt x="70283" y="25374"/>
                  <a:pt x="68628" y="25526"/>
                  <a:pt x="66288" y="25545"/>
                </a:cubicBezTo>
                <a:cubicBezTo>
                  <a:pt x="68305" y="25735"/>
                  <a:pt x="70150" y="25659"/>
                  <a:pt x="71995" y="25659"/>
                </a:cubicBezTo>
                <a:close/>
                <a:moveTo>
                  <a:pt x="72984" y="25621"/>
                </a:moveTo>
                <a:cubicBezTo>
                  <a:pt x="73060" y="25754"/>
                  <a:pt x="73402" y="25659"/>
                  <a:pt x="73592" y="25678"/>
                </a:cubicBezTo>
                <a:cubicBezTo>
                  <a:pt x="73459" y="25564"/>
                  <a:pt x="73193" y="25564"/>
                  <a:pt x="72984" y="25621"/>
                </a:cubicBezTo>
                <a:close/>
                <a:moveTo>
                  <a:pt x="131054" y="24271"/>
                </a:moveTo>
                <a:cubicBezTo>
                  <a:pt x="131111" y="24157"/>
                  <a:pt x="131264" y="24118"/>
                  <a:pt x="131397" y="24080"/>
                </a:cubicBezTo>
                <a:cubicBezTo>
                  <a:pt x="131245" y="23510"/>
                  <a:pt x="131853" y="23529"/>
                  <a:pt x="132063" y="23263"/>
                </a:cubicBezTo>
                <a:cubicBezTo>
                  <a:pt x="131473" y="23320"/>
                  <a:pt x="130978" y="23491"/>
                  <a:pt x="130275" y="23605"/>
                </a:cubicBezTo>
                <a:cubicBezTo>
                  <a:pt x="130389" y="23738"/>
                  <a:pt x="130731" y="23624"/>
                  <a:pt x="130807" y="23548"/>
                </a:cubicBezTo>
                <a:cubicBezTo>
                  <a:pt x="130997" y="24004"/>
                  <a:pt x="130179" y="24137"/>
                  <a:pt x="129666" y="24309"/>
                </a:cubicBezTo>
                <a:cubicBezTo>
                  <a:pt x="129894" y="24385"/>
                  <a:pt x="130237" y="24404"/>
                  <a:pt x="130465" y="24271"/>
                </a:cubicBezTo>
                <a:cubicBezTo>
                  <a:pt x="130636" y="24404"/>
                  <a:pt x="130122" y="24461"/>
                  <a:pt x="129856" y="24423"/>
                </a:cubicBezTo>
                <a:cubicBezTo>
                  <a:pt x="128924" y="24689"/>
                  <a:pt x="128030" y="25089"/>
                  <a:pt x="126927" y="25374"/>
                </a:cubicBezTo>
                <a:cubicBezTo>
                  <a:pt x="128087" y="25412"/>
                  <a:pt x="129951" y="24917"/>
                  <a:pt x="130712" y="24898"/>
                </a:cubicBezTo>
                <a:cubicBezTo>
                  <a:pt x="130769" y="24898"/>
                  <a:pt x="131340" y="24860"/>
                  <a:pt x="131321" y="25108"/>
                </a:cubicBezTo>
                <a:cubicBezTo>
                  <a:pt x="131283" y="25526"/>
                  <a:pt x="129476" y="25754"/>
                  <a:pt x="128905" y="25906"/>
                </a:cubicBezTo>
                <a:cubicBezTo>
                  <a:pt x="128981" y="26116"/>
                  <a:pt x="129133" y="25925"/>
                  <a:pt x="129381" y="25963"/>
                </a:cubicBezTo>
                <a:cubicBezTo>
                  <a:pt x="129304" y="26040"/>
                  <a:pt x="129152" y="26078"/>
                  <a:pt x="129171" y="26230"/>
                </a:cubicBezTo>
                <a:cubicBezTo>
                  <a:pt x="129818" y="26192"/>
                  <a:pt x="130351" y="25697"/>
                  <a:pt x="130902" y="25925"/>
                </a:cubicBezTo>
                <a:cubicBezTo>
                  <a:pt x="131150" y="25754"/>
                  <a:pt x="131511" y="25678"/>
                  <a:pt x="131777" y="25526"/>
                </a:cubicBezTo>
                <a:cubicBezTo>
                  <a:pt x="131777" y="25355"/>
                  <a:pt x="131777" y="25184"/>
                  <a:pt x="131777" y="25012"/>
                </a:cubicBezTo>
                <a:cubicBezTo>
                  <a:pt x="131435" y="25108"/>
                  <a:pt x="131207" y="24518"/>
                  <a:pt x="131054" y="24290"/>
                </a:cubicBezTo>
                <a:close/>
                <a:moveTo>
                  <a:pt x="70283" y="24974"/>
                </a:moveTo>
                <a:cubicBezTo>
                  <a:pt x="69998" y="24613"/>
                  <a:pt x="69008" y="24898"/>
                  <a:pt x="68286" y="24803"/>
                </a:cubicBezTo>
                <a:cubicBezTo>
                  <a:pt x="68761" y="24993"/>
                  <a:pt x="69351" y="24974"/>
                  <a:pt x="70283" y="24974"/>
                </a:cubicBezTo>
                <a:close/>
                <a:moveTo>
                  <a:pt x="77720" y="24860"/>
                </a:moveTo>
                <a:cubicBezTo>
                  <a:pt x="75114" y="25012"/>
                  <a:pt x="72870" y="24689"/>
                  <a:pt x="70416" y="24917"/>
                </a:cubicBezTo>
                <a:cubicBezTo>
                  <a:pt x="72033" y="24955"/>
                  <a:pt x="73459" y="25031"/>
                  <a:pt x="74867" y="25031"/>
                </a:cubicBezTo>
                <a:cubicBezTo>
                  <a:pt x="75457" y="25031"/>
                  <a:pt x="76103" y="24936"/>
                  <a:pt x="76712" y="24955"/>
                </a:cubicBezTo>
                <a:cubicBezTo>
                  <a:pt x="77092" y="24955"/>
                  <a:pt x="77530" y="25146"/>
                  <a:pt x="77720" y="24860"/>
                </a:cubicBezTo>
                <a:close/>
                <a:moveTo>
                  <a:pt x="82228" y="24955"/>
                </a:moveTo>
                <a:cubicBezTo>
                  <a:pt x="82399" y="24974"/>
                  <a:pt x="82133" y="25050"/>
                  <a:pt x="82228" y="25165"/>
                </a:cubicBezTo>
                <a:cubicBezTo>
                  <a:pt x="82399" y="25127"/>
                  <a:pt x="82380" y="24936"/>
                  <a:pt x="82570" y="24917"/>
                </a:cubicBezTo>
                <a:cubicBezTo>
                  <a:pt x="82627" y="24955"/>
                  <a:pt x="82627" y="25031"/>
                  <a:pt x="82761" y="25012"/>
                </a:cubicBezTo>
                <a:cubicBezTo>
                  <a:pt x="84111" y="24746"/>
                  <a:pt x="85347" y="25127"/>
                  <a:pt x="86355" y="24860"/>
                </a:cubicBezTo>
                <a:cubicBezTo>
                  <a:pt x="86451" y="24898"/>
                  <a:pt x="86432" y="25031"/>
                  <a:pt x="86546" y="25069"/>
                </a:cubicBezTo>
                <a:cubicBezTo>
                  <a:pt x="86907" y="24879"/>
                  <a:pt x="87440" y="24765"/>
                  <a:pt x="87877" y="24917"/>
                </a:cubicBezTo>
                <a:cubicBezTo>
                  <a:pt x="87725" y="24708"/>
                  <a:pt x="88372" y="24860"/>
                  <a:pt x="88353" y="24822"/>
                </a:cubicBezTo>
                <a:cubicBezTo>
                  <a:pt x="88429" y="24860"/>
                  <a:pt x="88467" y="24936"/>
                  <a:pt x="88467" y="25031"/>
                </a:cubicBezTo>
                <a:cubicBezTo>
                  <a:pt x="88448" y="24765"/>
                  <a:pt x="88961" y="25050"/>
                  <a:pt x="88809" y="24822"/>
                </a:cubicBezTo>
                <a:cubicBezTo>
                  <a:pt x="88923" y="24955"/>
                  <a:pt x="89570" y="24651"/>
                  <a:pt x="89608" y="24898"/>
                </a:cubicBezTo>
                <a:cubicBezTo>
                  <a:pt x="89684" y="24860"/>
                  <a:pt x="89741" y="24822"/>
                  <a:pt x="89741" y="24727"/>
                </a:cubicBezTo>
                <a:cubicBezTo>
                  <a:pt x="90122" y="24841"/>
                  <a:pt x="90293" y="24898"/>
                  <a:pt x="90540" y="24689"/>
                </a:cubicBezTo>
                <a:cubicBezTo>
                  <a:pt x="90787" y="24841"/>
                  <a:pt x="91092" y="24651"/>
                  <a:pt x="91130" y="24898"/>
                </a:cubicBezTo>
                <a:cubicBezTo>
                  <a:pt x="91263" y="24898"/>
                  <a:pt x="91187" y="24727"/>
                  <a:pt x="91263" y="24708"/>
                </a:cubicBezTo>
                <a:cubicBezTo>
                  <a:pt x="91624" y="24803"/>
                  <a:pt x="91929" y="24708"/>
                  <a:pt x="92005" y="24613"/>
                </a:cubicBezTo>
                <a:cubicBezTo>
                  <a:pt x="92499" y="24708"/>
                  <a:pt x="92765" y="24613"/>
                  <a:pt x="93127" y="24670"/>
                </a:cubicBezTo>
                <a:cubicBezTo>
                  <a:pt x="93222" y="24670"/>
                  <a:pt x="93165" y="24518"/>
                  <a:pt x="93260" y="24518"/>
                </a:cubicBezTo>
                <a:cubicBezTo>
                  <a:pt x="93222" y="24442"/>
                  <a:pt x="93089" y="24537"/>
                  <a:pt x="92937" y="24461"/>
                </a:cubicBezTo>
                <a:cubicBezTo>
                  <a:pt x="92956" y="24499"/>
                  <a:pt x="93013" y="24518"/>
                  <a:pt x="92994" y="24575"/>
                </a:cubicBezTo>
                <a:cubicBezTo>
                  <a:pt x="92689" y="24632"/>
                  <a:pt x="92784" y="24385"/>
                  <a:pt x="92480" y="24461"/>
                </a:cubicBezTo>
                <a:cubicBezTo>
                  <a:pt x="92518" y="24556"/>
                  <a:pt x="92670" y="24499"/>
                  <a:pt x="92537" y="24613"/>
                </a:cubicBezTo>
                <a:cubicBezTo>
                  <a:pt x="92385" y="24461"/>
                  <a:pt x="91795" y="24385"/>
                  <a:pt x="91871" y="24556"/>
                </a:cubicBezTo>
                <a:cubicBezTo>
                  <a:pt x="91054" y="24423"/>
                  <a:pt x="90939" y="24613"/>
                  <a:pt x="89874" y="24480"/>
                </a:cubicBezTo>
                <a:cubicBezTo>
                  <a:pt x="89931" y="24594"/>
                  <a:pt x="88942" y="24537"/>
                  <a:pt x="88543" y="24461"/>
                </a:cubicBezTo>
                <a:cubicBezTo>
                  <a:pt x="88505" y="24499"/>
                  <a:pt x="88486" y="24556"/>
                  <a:pt x="88486" y="24613"/>
                </a:cubicBezTo>
                <a:cubicBezTo>
                  <a:pt x="88029" y="24404"/>
                  <a:pt x="88048" y="24689"/>
                  <a:pt x="87611" y="24404"/>
                </a:cubicBezTo>
                <a:cubicBezTo>
                  <a:pt x="87896" y="24689"/>
                  <a:pt x="87097" y="24461"/>
                  <a:pt x="87478" y="24613"/>
                </a:cubicBezTo>
                <a:cubicBezTo>
                  <a:pt x="87364" y="24746"/>
                  <a:pt x="87116" y="24575"/>
                  <a:pt x="87021" y="24556"/>
                </a:cubicBezTo>
                <a:cubicBezTo>
                  <a:pt x="86964" y="24404"/>
                  <a:pt x="87116" y="24423"/>
                  <a:pt x="87097" y="24290"/>
                </a:cubicBezTo>
                <a:cubicBezTo>
                  <a:pt x="87002" y="24461"/>
                  <a:pt x="86641" y="24385"/>
                  <a:pt x="86679" y="24651"/>
                </a:cubicBezTo>
                <a:cubicBezTo>
                  <a:pt x="86812" y="24651"/>
                  <a:pt x="86736" y="24480"/>
                  <a:pt x="86888" y="24499"/>
                </a:cubicBezTo>
                <a:cubicBezTo>
                  <a:pt x="86888" y="24594"/>
                  <a:pt x="86812" y="24613"/>
                  <a:pt x="86812" y="24708"/>
                </a:cubicBezTo>
                <a:cubicBezTo>
                  <a:pt x="86393" y="24651"/>
                  <a:pt x="86470" y="24575"/>
                  <a:pt x="86032" y="24537"/>
                </a:cubicBezTo>
                <a:cubicBezTo>
                  <a:pt x="86013" y="24632"/>
                  <a:pt x="86089" y="24632"/>
                  <a:pt x="86089" y="24689"/>
                </a:cubicBezTo>
                <a:cubicBezTo>
                  <a:pt x="85899" y="24537"/>
                  <a:pt x="85557" y="24480"/>
                  <a:pt x="85157" y="24575"/>
                </a:cubicBezTo>
                <a:cubicBezTo>
                  <a:pt x="85100" y="24442"/>
                  <a:pt x="85252" y="24442"/>
                  <a:pt x="85233" y="24328"/>
                </a:cubicBezTo>
                <a:cubicBezTo>
                  <a:pt x="85081" y="24290"/>
                  <a:pt x="85100" y="24404"/>
                  <a:pt x="85100" y="24480"/>
                </a:cubicBezTo>
                <a:cubicBezTo>
                  <a:pt x="84967" y="24461"/>
                  <a:pt x="85062" y="24309"/>
                  <a:pt x="84967" y="24271"/>
                </a:cubicBezTo>
                <a:cubicBezTo>
                  <a:pt x="84758" y="24233"/>
                  <a:pt x="84758" y="24385"/>
                  <a:pt x="84758" y="24518"/>
                </a:cubicBezTo>
                <a:cubicBezTo>
                  <a:pt x="84910" y="24423"/>
                  <a:pt x="84948" y="24423"/>
                  <a:pt x="85100" y="24537"/>
                </a:cubicBezTo>
                <a:cubicBezTo>
                  <a:pt x="84777" y="24803"/>
                  <a:pt x="84720" y="24423"/>
                  <a:pt x="84625" y="24727"/>
                </a:cubicBezTo>
                <a:cubicBezTo>
                  <a:pt x="84548" y="24727"/>
                  <a:pt x="84567" y="24632"/>
                  <a:pt x="84567" y="24575"/>
                </a:cubicBezTo>
                <a:cubicBezTo>
                  <a:pt x="84282" y="24537"/>
                  <a:pt x="84149" y="24632"/>
                  <a:pt x="84092" y="24784"/>
                </a:cubicBezTo>
                <a:cubicBezTo>
                  <a:pt x="83597" y="24727"/>
                  <a:pt x="83578" y="24632"/>
                  <a:pt x="83103" y="24708"/>
                </a:cubicBezTo>
                <a:cubicBezTo>
                  <a:pt x="83103" y="24670"/>
                  <a:pt x="83179" y="24670"/>
                  <a:pt x="83236" y="24670"/>
                </a:cubicBezTo>
                <a:cubicBezTo>
                  <a:pt x="82665" y="24499"/>
                  <a:pt x="82247" y="24727"/>
                  <a:pt x="81848" y="24594"/>
                </a:cubicBezTo>
                <a:lnTo>
                  <a:pt x="81848" y="24746"/>
                </a:lnTo>
                <a:cubicBezTo>
                  <a:pt x="81771" y="24746"/>
                  <a:pt x="81790" y="24651"/>
                  <a:pt x="81771" y="24594"/>
                </a:cubicBezTo>
                <a:cubicBezTo>
                  <a:pt x="81695" y="24613"/>
                  <a:pt x="81638" y="24651"/>
                  <a:pt x="81638" y="24746"/>
                </a:cubicBezTo>
                <a:cubicBezTo>
                  <a:pt x="81258" y="24499"/>
                  <a:pt x="80763" y="24670"/>
                  <a:pt x="80573" y="24784"/>
                </a:cubicBezTo>
                <a:cubicBezTo>
                  <a:pt x="80383" y="24746"/>
                  <a:pt x="80649" y="24670"/>
                  <a:pt x="80573" y="24575"/>
                </a:cubicBezTo>
                <a:cubicBezTo>
                  <a:pt x="80459" y="24594"/>
                  <a:pt x="80421" y="24670"/>
                  <a:pt x="80440" y="24784"/>
                </a:cubicBezTo>
                <a:cubicBezTo>
                  <a:pt x="80307" y="24575"/>
                  <a:pt x="79869" y="24708"/>
                  <a:pt x="79717" y="24613"/>
                </a:cubicBezTo>
                <a:cubicBezTo>
                  <a:pt x="79565" y="24689"/>
                  <a:pt x="79546" y="24841"/>
                  <a:pt x="79242" y="24765"/>
                </a:cubicBezTo>
                <a:cubicBezTo>
                  <a:pt x="79299" y="24689"/>
                  <a:pt x="79470" y="24689"/>
                  <a:pt x="79584" y="24670"/>
                </a:cubicBezTo>
                <a:cubicBezTo>
                  <a:pt x="79527" y="24556"/>
                  <a:pt x="79204" y="24651"/>
                  <a:pt x="79051" y="24613"/>
                </a:cubicBezTo>
                <a:cubicBezTo>
                  <a:pt x="78994" y="24651"/>
                  <a:pt x="78975" y="24727"/>
                  <a:pt x="78975" y="24822"/>
                </a:cubicBezTo>
                <a:cubicBezTo>
                  <a:pt x="78443" y="24841"/>
                  <a:pt x="77967" y="24689"/>
                  <a:pt x="77796" y="24955"/>
                </a:cubicBezTo>
                <a:cubicBezTo>
                  <a:pt x="78405" y="25146"/>
                  <a:pt x="79926" y="24784"/>
                  <a:pt x="80782" y="24936"/>
                </a:cubicBezTo>
                <a:cubicBezTo>
                  <a:pt x="80858" y="24955"/>
                  <a:pt x="80915" y="25165"/>
                  <a:pt x="80915" y="24898"/>
                </a:cubicBezTo>
                <a:cubicBezTo>
                  <a:pt x="81011" y="24936"/>
                  <a:pt x="81049" y="25031"/>
                  <a:pt x="81049" y="25146"/>
                </a:cubicBezTo>
                <a:cubicBezTo>
                  <a:pt x="81296" y="24822"/>
                  <a:pt x="81905" y="25089"/>
                  <a:pt x="82114" y="24898"/>
                </a:cubicBezTo>
                <a:cubicBezTo>
                  <a:pt x="82171" y="24936"/>
                  <a:pt x="82209" y="25050"/>
                  <a:pt x="82247" y="24955"/>
                </a:cubicBezTo>
                <a:close/>
                <a:moveTo>
                  <a:pt x="62503" y="24841"/>
                </a:moveTo>
                <a:cubicBezTo>
                  <a:pt x="62598" y="24784"/>
                  <a:pt x="62751" y="24784"/>
                  <a:pt x="62846" y="24727"/>
                </a:cubicBezTo>
                <a:cubicBezTo>
                  <a:pt x="62808" y="24632"/>
                  <a:pt x="62370" y="24632"/>
                  <a:pt x="62503" y="24841"/>
                </a:cubicBezTo>
                <a:close/>
                <a:moveTo>
                  <a:pt x="58984" y="24385"/>
                </a:moveTo>
                <a:cubicBezTo>
                  <a:pt x="59365" y="24080"/>
                  <a:pt x="59745" y="24480"/>
                  <a:pt x="59859" y="24176"/>
                </a:cubicBezTo>
                <a:cubicBezTo>
                  <a:pt x="59916" y="24233"/>
                  <a:pt x="59993" y="24290"/>
                  <a:pt x="60050" y="24347"/>
                </a:cubicBezTo>
                <a:cubicBezTo>
                  <a:pt x="60164" y="24176"/>
                  <a:pt x="60354" y="24404"/>
                  <a:pt x="60392" y="24195"/>
                </a:cubicBezTo>
                <a:cubicBezTo>
                  <a:pt x="60810" y="24347"/>
                  <a:pt x="61286" y="24137"/>
                  <a:pt x="61723" y="24309"/>
                </a:cubicBezTo>
                <a:cubicBezTo>
                  <a:pt x="61704" y="24366"/>
                  <a:pt x="61628" y="24347"/>
                  <a:pt x="61590" y="24366"/>
                </a:cubicBezTo>
                <a:cubicBezTo>
                  <a:pt x="61571" y="24461"/>
                  <a:pt x="61819" y="24385"/>
                  <a:pt x="61914" y="24404"/>
                </a:cubicBezTo>
                <a:cubicBezTo>
                  <a:pt x="61838" y="24347"/>
                  <a:pt x="61895" y="24328"/>
                  <a:pt x="61914" y="24252"/>
                </a:cubicBezTo>
                <a:cubicBezTo>
                  <a:pt x="62427" y="24480"/>
                  <a:pt x="63302" y="24042"/>
                  <a:pt x="63378" y="24480"/>
                </a:cubicBezTo>
                <a:cubicBezTo>
                  <a:pt x="64329" y="24461"/>
                  <a:pt x="64976" y="24404"/>
                  <a:pt x="65699" y="24347"/>
                </a:cubicBezTo>
                <a:cubicBezTo>
                  <a:pt x="66079" y="24328"/>
                  <a:pt x="66612" y="24537"/>
                  <a:pt x="67030" y="24271"/>
                </a:cubicBezTo>
                <a:cubicBezTo>
                  <a:pt x="67125" y="24328"/>
                  <a:pt x="67163" y="24442"/>
                  <a:pt x="67354" y="24423"/>
                </a:cubicBezTo>
                <a:cubicBezTo>
                  <a:pt x="67392" y="24328"/>
                  <a:pt x="67316" y="24328"/>
                  <a:pt x="67220" y="24328"/>
                </a:cubicBezTo>
                <a:cubicBezTo>
                  <a:pt x="67297" y="24176"/>
                  <a:pt x="67411" y="24404"/>
                  <a:pt x="67487" y="24271"/>
                </a:cubicBezTo>
                <a:cubicBezTo>
                  <a:pt x="67582" y="24385"/>
                  <a:pt x="67316" y="24461"/>
                  <a:pt x="67487" y="24480"/>
                </a:cubicBezTo>
                <a:cubicBezTo>
                  <a:pt x="67753" y="24480"/>
                  <a:pt x="67468" y="24404"/>
                  <a:pt x="67620" y="24328"/>
                </a:cubicBezTo>
                <a:cubicBezTo>
                  <a:pt x="67867" y="24404"/>
                  <a:pt x="67924" y="24328"/>
                  <a:pt x="68153" y="24442"/>
                </a:cubicBezTo>
                <a:lnTo>
                  <a:pt x="68153" y="24271"/>
                </a:lnTo>
                <a:cubicBezTo>
                  <a:pt x="68476" y="24518"/>
                  <a:pt x="69161" y="24480"/>
                  <a:pt x="70017" y="24518"/>
                </a:cubicBezTo>
                <a:cubicBezTo>
                  <a:pt x="69959" y="24366"/>
                  <a:pt x="70150" y="24404"/>
                  <a:pt x="70150" y="24309"/>
                </a:cubicBezTo>
                <a:cubicBezTo>
                  <a:pt x="70074" y="24480"/>
                  <a:pt x="70397" y="24480"/>
                  <a:pt x="70682" y="24423"/>
                </a:cubicBezTo>
                <a:cubicBezTo>
                  <a:pt x="70682" y="24442"/>
                  <a:pt x="70587" y="24480"/>
                  <a:pt x="70549" y="24461"/>
                </a:cubicBezTo>
                <a:cubicBezTo>
                  <a:pt x="71405" y="24708"/>
                  <a:pt x="72147" y="24347"/>
                  <a:pt x="73003" y="24442"/>
                </a:cubicBezTo>
                <a:cubicBezTo>
                  <a:pt x="73174" y="24461"/>
                  <a:pt x="73307" y="24594"/>
                  <a:pt x="73459" y="24594"/>
                </a:cubicBezTo>
                <a:cubicBezTo>
                  <a:pt x="73631" y="24613"/>
                  <a:pt x="73840" y="24499"/>
                  <a:pt x="74068" y="24499"/>
                </a:cubicBezTo>
                <a:cubicBezTo>
                  <a:pt x="74239" y="24499"/>
                  <a:pt x="74429" y="24613"/>
                  <a:pt x="74601" y="24613"/>
                </a:cubicBezTo>
                <a:cubicBezTo>
                  <a:pt x="74867" y="24613"/>
                  <a:pt x="75133" y="24480"/>
                  <a:pt x="75399" y="24461"/>
                </a:cubicBezTo>
                <a:cubicBezTo>
                  <a:pt x="76408" y="24442"/>
                  <a:pt x="77397" y="24556"/>
                  <a:pt x="78253" y="24499"/>
                </a:cubicBezTo>
                <a:cubicBezTo>
                  <a:pt x="78253" y="24366"/>
                  <a:pt x="78557" y="24195"/>
                  <a:pt x="78652" y="24309"/>
                </a:cubicBezTo>
                <a:cubicBezTo>
                  <a:pt x="78766" y="24252"/>
                  <a:pt x="78804" y="24157"/>
                  <a:pt x="78728" y="24099"/>
                </a:cubicBezTo>
                <a:cubicBezTo>
                  <a:pt x="79013" y="24157"/>
                  <a:pt x="78842" y="24157"/>
                  <a:pt x="78861" y="23947"/>
                </a:cubicBezTo>
                <a:cubicBezTo>
                  <a:pt x="79051" y="24042"/>
                  <a:pt x="79242" y="24118"/>
                  <a:pt x="79394" y="24252"/>
                </a:cubicBezTo>
                <a:cubicBezTo>
                  <a:pt x="79223" y="24137"/>
                  <a:pt x="79451" y="24023"/>
                  <a:pt x="79318" y="23947"/>
                </a:cubicBezTo>
                <a:cubicBezTo>
                  <a:pt x="79489" y="24099"/>
                  <a:pt x="79831" y="23909"/>
                  <a:pt x="79793" y="24157"/>
                </a:cubicBezTo>
                <a:cubicBezTo>
                  <a:pt x="79926" y="24157"/>
                  <a:pt x="79926" y="24023"/>
                  <a:pt x="79926" y="23890"/>
                </a:cubicBezTo>
                <a:cubicBezTo>
                  <a:pt x="80098" y="23890"/>
                  <a:pt x="79964" y="24099"/>
                  <a:pt x="80193" y="24061"/>
                </a:cubicBezTo>
                <a:cubicBezTo>
                  <a:pt x="80022" y="23852"/>
                  <a:pt x="80421" y="24023"/>
                  <a:pt x="80592" y="24004"/>
                </a:cubicBezTo>
                <a:cubicBezTo>
                  <a:pt x="80801" y="23966"/>
                  <a:pt x="80459" y="23947"/>
                  <a:pt x="80383" y="23947"/>
                </a:cubicBezTo>
                <a:cubicBezTo>
                  <a:pt x="80611" y="23757"/>
                  <a:pt x="80687" y="23985"/>
                  <a:pt x="80915" y="23909"/>
                </a:cubicBezTo>
                <a:cubicBezTo>
                  <a:pt x="80935" y="24004"/>
                  <a:pt x="80858" y="24004"/>
                  <a:pt x="80782" y="24004"/>
                </a:cubicBezTo>
                <a:cubicBezTo>
                  <a:pt x="80820" y="24118"/>
                  <a:pt x="81125" y="24023"/>
                  <a:pt x="81049" y="23852"/>
                </a:cubicBezTo>
                <a:cubicBezTo>
                  <a:pt x="81277" y="23890"/>
                  <a:pt x="81106" y="24023"/>
                  <a:pt x="80973" y="24061"/>
                </a:cubicBezTo>
                <a:cubicBezTo>
                  <a:pt x="81087" y="24195"/>
                  <a:pt x="81220" y="23909"/>
                  <a:pt x="81372" y="23909"/>
                </a:cubicBezTo>
                <a:cubicBezTo>
                  <a:pt x="81391" y="23985"/>
                  <a:pt x="81467" y="24004"/>
                  <a:pt x="81581" y="24118"/>
                </a:cubicBezTo>
                <a:cubicBezTo>
                  <a:pt x="81676" y="24099"/>
                  <a:pt x="81695" y="24023"/>
                  <a:pt x="81714" y="23928"/>
                </a:cubicBezTo>
                <a:cubicBezTo>
                  <a:pt x="81848" y="23985"/>
                  <a:pt x="82095" y="23966"/>
                  <a:pt x="82247" y="24023"/>
                </a:cubicBezTo>
                <a:cubicBezTo>
                  <a:pt x="82380" y="23928"/>
                  <a:pt x="82228" y="23852"/>
                  <a:pt x="82171" y="23776"/>
                </a:cubicBezTo>
                <a:lnTo>
                  <a:pt x="82380" y="23776"/>
                </a:lnTo>
                <a:cubicBezTo>
                  <a:pt x="82266" y="23681"/>
                  <a:pt x="82323" y="23472"/>
                  <a:pt x="82380" y="23205"/>
                </a:cubicBezTo>
                <a:cubicBezTo>
                  <a:pt x="82570" y="23244"/>
                  <a:pt x="82266" y="23377"/>
                  <a:pt x="82456" y="23453"/>
                </a:cubicBezTo>
                <a:cubicBezTo>
                  <a:pt x="82684" y="23548"/>
                  <a:pt x="82494" y="23282"/>
                  <a:pt x="82646" y="23301"/>
                </a:cubicBezTo>
                <a:cubicBezTo>
                  <a:pt x="82684" y="23453"/>
                  <a:pt x="82780" y="23491"/>
                  <a:pt x="82722" y="23662"/>
                </a:cubicBezTo>
                <a:cubicBezTo>
                  <a:pt x="82646" y="23624"/>
                  <a:pt x="82589" y="23567"/>
                  <a:pt x="82513" y="23510"/>
                </a:cubicBezTo>
                <a:cubicBezTo>
                  <a:pt x="82437" y="23624"/>
                  <a:pt x="82532" y="23776"/>
                  <a:pt x="82380" y="23985"/>
                </a:cubicBezTo>
                <a:cubicBezTo>
                  <a:pt x="82475" y="23985"/>
                  <a:pt x="82570" y="23966"/>
                  <a:pt x="82570" y="24042"/>
                </a:cubicBezTo>
                <a:cubicBezTo>
                  <a:pt x="82703" y="24004"/>
                  <a:pt x="82589" y="23947"/>
                  <a:pt x="82570" y="23871"/>
                </a:cubicBezTo>
                <a:cubicBezTo>
                  <a:pt x="82780" y="23909"/>
                  <a:pt x="82799" y="24023"/>
                  <a:pt x="82913" y="23928"/>
                </a:cubicBezTo>
                <a:cubicBezTo>
                  <a:pt x="82932" y="23738"/>
                  <a:pt x="82856" y="23909"/>
                  <a:pt x="82703" y="23871"/>
                </a:cubicBezTo>
                <a:cubicBezTo>
                  <a:pt x="82646" y="23719"/>
                  <a:pt x="82856" y="23795"/>
                  <a:pt x="82970" y="23776"/>
                </a:cubicBezTo>
                <a:cubicBezTo>
                  <a:pt x="83065" y="23605"/>
                  <a:pt x="82761" y="23738"/>
                  <a:pt x="82837" y="23567"/>
                </a:cubicBezTo>
                <a:cubicBezTo>
                  <a:pt x="82894" y="23377"/>
                  <a:pt x="83160" y="23624"/>
                  <a:pt x="83236" y="23415"/>
                </a:cubicBezTo>
                <a:cubicBezTo>
                  <a:pt x="83350" y="23510"/>
                  <a:pt x="83521" y="23567"/>
                  <a:pt x="83578" y="23681"/>
                </a:cubicBezTo>
                <a:cubicBezTo>
                  <a:pt x="83864" y="23681"/>
                  <a:pt x="83445" y="23510"/>
                  <a:pt x="83635" y="23377"/>
                </a:cubicBezTo>
                <a:cubicBezTo>
                  <a:pt x="83864" y="23491"/>
                  <a:pt x="84149" y="23339"/>
                  <a:pt x="83978" y="23167"/>
                </a:cubicBezTo>
                <a:cubicBezTo>
                  <a:pt x="84111" y="23072"/>
                  <a:pt x="84263" y="23072"/>
                  <a:pt x="84434" y="23129"/>
                </a:cubicBezTo>
                <a:cubicBezTo>
                  <a:pt x="84396" y="23072"/>
                  <a:pt x="84282" y="23072"/>
                  <a:pt x="84320" y="22977"/>
                </a:cubicBezTo>
                <a:cubicBezTo>
                  <a:pt x="84111" y="23034"/>
                  <a:pt x="83807" y="22939"/>
                  <a:pt x="83445" y="22958"/>
                </a:cubicBezTo>
                <a:cubicBezTo>
                  <a:pt x="83464" y="23148"/>
                  <a:pt x="83616" y="23091"/>
                  <a:pt x="83788" y="23072"/>
                </a:cubicBezTo>
                <a:cubicBezTo>
                  <a:pt x="83921" y="23091"/>
                  <a:pt x="83788" y="23301"/>
                  <a:pt x="83902" y="23339"/>
                </a:cubicBezTo>
                <a:cubicBezTo>
                  <a:pt x="83807" y="23320"/>
                  <a:pt x="83559" y="23320"/>
                  <a:pt x="83445" y="23377"/>
                </a:cubicBezTo>
                <a:cubicBezTo>
                  <a:pt x="83312" y="23282"/>
                  <a:pt x="83331" y="23186"/>
                  <a:pt x="83388" y="23072"/>
                </a:cubicBezTo>
                <a:cubicBezTo>
                  <a:pt x="83160" y="23053"/>
                  <a:pt x="83008" y="22977"/>
                  <a:pt x="82722" y="22996"/>
                </a:cubicBezTo>
                <a:cubicBezTo>
                  <a:pt x="82665" y="23129"/>
                  <a:pt x="83008" y="23224"/>
                  <a:pt x="83046" y="23110"/>
                </a:cubicBezTo>
                <a:cubicBezTo>
                  <a:pt x="83160" y="23167"/>
                  <a:pt x="83217" y="23301"/>
                  <a:pt x="83122" y="23377"/>
                </a:cubicBezTo>
                <a:cubicBezTo>
                  <a:pt x="83008" y="23339"/>
                  <a:pt x="83141" y="23301"/>
                  <a:pt x="83122" y="23224"/>
                </a:cubicBezTo>
                <a:cubicBezTo>
                  <a:pt x="82989" y="23244"/>
                  <a:pt x="82951" y="23320"/>
                  <a:pt x="82780" y="23320"/>
                </a:cubicBezTo>
                <a:cubicBezTo>
                  <a:pt x="82741" y="23263"/>
                  <a:pt x="82342" y="23053"/>
                  <a:pt x="82646" y="23053"/>
                </a:cubicBezTo>
                <a:cubicBezTo>
                  <a:pt x="82627" y="22920"/>
                  <a:pt x="82190" y="23110"/>
                  <a:pt x="82323" y="22844"/>
                </a:cubicBezTo>
                <a:cubicBezTo>
                  <a:pt x="82152" y="23072"/>
                  <a:pt x="82304" y="23358"/>
                  <a:pt x="82247" y="23567"/>
                </a:cubicBezTo>
                <a:cubicBezTo>
                  <a:pt x="82133" y="23529"/>
                  <a:pt x="82133" y="23339"/>
                  <a:pt x="81981" y="23453"/>
                </a:cubicBezTo>
                <a:cubicBezTo>
                  <a:pt x="82038" y="23339"/>
                  <a:pt x="82190" y="23282"/>
                  <a:pt x="82114" y="23053"/>
                </a:cubicBezTo>
                <a:cubicBezTo>
                  <a:pt x="81905" y="23110"/>
                  <a:pt x="81962" y="23053"/>
                  <a:pt x="81714" y="23053"/>
                </a:cubicBezTo>
                <a:cubicBezTo>
                  <a:pt x="81886" y="23110"/>
                  <a:pt x="81886" y="23186"/>
                  <a:pt x="81924" y="23263"/>
                </a:cubicBezTo>
                <a:cubicBezTo>
                  <a:pt x="81905" y="23320"/>
                  <a:pt x="81790" y="23301"/>
                  <a:pt x="81714" y="23301"/>
                </a:cubicBezTo>
                <a:cubicBezTo>
                  <a:pt x="81714" y="23358"/>
                  <a:pt x="81809" y="23339"/>
                  <a:pt x="81848" y="23358"/>
                </a:cubicBezTo>
                <a:cubicBezTo>
                  <a:pt x="81848" y="23396"/>
                  <a:pt x="81790" y="23415"/>
                  <a:pt x="81790" y="23453"/>
                </a:cubicBezTo>
                <a:cubicBezTo>
                  <a:pt x="81619" y="23377"/>
                  <a:pt x="81676" y="23282"/>
                  <a:pt x="81733" y="23148"/>
                </a:cubicBezTo>
                <a:cubicBezTo>
                  <a:pt x="81505" y="23282"/>
                  <a:pt x="81334" y="23186"/>
                  <a:pt x="81258" y="23358"/>
                </a:cubicBezTo>
                <a:cubicBezTo>
                  <a:pt x="81087" y="23186"/>
                  <a:pt x="81011" y="23301"/>
                  <a:pt x="80801" y="23339"/>
                </a:cubicBezTo>
                <a:cubicBezTo>
                  <a:pt x="80877" y="23491"/>
                  <a:pt x="80992" y="23605"/>
                  <a:pt x="81049" y="23757"/>
                </a:cubicBezTo>
                <a:cubicBezTo>
                  <a:pt x="81011" y="23947"/>
                  <a:pt x="80725" y="23624"/>
                  <a:pt x="80782" y="23852"/>
                </a:cubicBezTo>
                <a:cubicBezTo>
                  <a:pt x="80630" y="23833"/>
                  <a:pt x="80668" y="23548"/>
                  <a:pt x="80592" y="23852"/>
                </a:cubicBezTo>
                <a:cubicBezTo>
                  <a:pt x="80497" y="23852"/>
                  <a:pt x="80402" y="23852"/>
                  <a:pt x="80326" y="23852"/>
                </a:cubicBezTo>
                <a:cubicBezTo>
                  <a:pt x="80288" y="23738"/>
                  <a:pt x="80630" y="23890"/>
                  <a:pt x="80516" y="23700"/>
                </a:cubicBezTo>
                <a:cubicBezTo>
                  <a:pt x="80364" y="23719"/>
                  <a:pt x="80307" y="23795"/>
                  <a:pt x="80269" y="23643"/>
                </a:cubicBezTo>
                <a:cubicBezTo>
                  <a:pt x="80098" y="23662"/>
                  <a:pt x="80231" y="23833"/>
                  <a:pt x="80250" y="23852"/>
                </a:cubicBezTo>
                <a:cubicBezTo>
                  <a:pt x="80041" y="23833"/>
                  <a:pt x="79926" y="23776"/>
                  <a:pt x="79736" y="23852"/>
                </a:cubicBezTo>
                <a:cubicBezTo>
                  <a:pt x="79641" y="23795"/>
                  <a:pt x="79584" y="23643"/>
                  <a:pt x="79660" y="23586"/>
                </a:cubicBezTo>
                <a:cubicBezTo>
                  <a:pt x="79888" y="23548"/>
                  <a:pt x="79736" y="23795"/>
                  <a:pt x="80002" y="23757"/>
                </a:cubicBezTo>
                <a:cubicBezTo>
                  <a:pt x="80002" y="23415"/>
                  <a:pt x="80079" y="23453"/>
                  <a:pt x="80136" y="23129"/>
                </a:cubicBezTo>
                <a:cubicBezTo>
                  <a:pt x="79812" y="23396"/>
                  <a:pt x="79622" y="23396"/>
                  <a:pt x="79128" y="23282"/>
                </a:cubicBezTo>
                <a:cubicBezTo>
                  <a:pt x="79128" y="23415"/>
                  <a:pt x="79242" y="23377"/>
                  <a:pt x="79128" y="23491"/>
                </a:cubicBezTo>
                <a:cubicBezTo>
                  <a:pt x="78899" y="23434"/>
                  <a:pt x="78690" y="23129"/>
                  <a:pt x="78329" y="23415"/>
                </a:cubicBezTo>
                <a:cubicBezTo>
                  <a:pt x="78652" y="23244"/>
                  <a:pt x="78443" y="23434"/>
                  <a:pt x="78272" y="23529"/>
                </a:cubicBezTo>
                <a:cubicBezTo>
                  <a:pt x="78100" y="23510"/>
                  <a:pt x="78367" y="23434"/>
                  <a:pt x="78272" y="23320"/>
                </a:cubicBezTo>
                <a:cubicBezTo>
                  <a:pt x="78138" y="23301"/>
                  <a:pt x="77986" y="23472"/>
                  <a:pt x="78005" y="23263"/>
                </a:cubicBezTo>
                <a:cubicBezTo>
                  <a:pt x="77777" y="23301"/>
                  <a:pt x="77454" y="23244"/>
                  <a:pt x="77397" y="23510"/>
                </a:cubicBezTo>
                <a:cubicBezTo>
                  <a:pt x="77473" y="23529"/>
                  <a:pt x="77530" y="23510"/>
                  <a:pt x="77530" y="23472"/>
                </a:cubicBezTo>
                <a:cubicBezTo>
                  <a:pt x="77682" y="23491"/>
                  <a:pt x="77454" y="23548"/>
                  <a:pt x="77606" y="23624"/>
                </a:cubicBezTo>
                <a:cubicBezTo>
                  <a:pt x="77815" y="23662"/>
                  <a:pt x="77739" y="23491"/>
                  <a:pt x="77872" y="23472"/>
                </a:cubicBezTo>
                <a:cubicBezTo>
                  <a:pt x="78062" y="23681"/>
                  <a:pt x="77606" y="23643"/>
                  <a:pt x="77796" y="23928"/>
                </a:cubicBezTo>
                <a:cubicBezTo>
                  <a:pt x="77739" y="23833"/>
                  <a:pt x="77625" y="23795"/>
                  <a:pt x="77606" y="23681"/>
                </a:cubicBezTo>
                <a:cubicBezTo>
                  <a:pt x="77530" y="23757"/>
                  <a:pt x="77397" y="23776"/>
                  <a:pt x="77263" y="23833"/>
                </a:cubicBezTo>
                <a:cubicBezTo>
                  <a:pt x="77549" y="23624"/>
                  <a:pt x="77321" y="23738"/>
                  <a:pt x="77340" y="23301"/>
                </a:cubicBezTo>
                <a:cubicBezTo>
                  <a:pt x="77168" y="23320"/>
                  <a:pt x="76693" y="23358"/>
                  <a:pt x="76484" y="23244"/>
                </a:cubicBezTo>
                <a:cubicBezTo>
                  <a:pt x="76389" y="23263"/>
                  <a:pt x="76331" y="23320"/>
                  <a:pt x="76350" y="23396"/>
                </a:cubicBezTo>
                <a:cubicBezTo>
                  <a:pt x="76293" y="23358"/>
                  <a:pt x="76160" y="23320"/>
                  <a:pt x="76141" y="23396"/>
                </a:cubicBezTo>
                <a:cubicBezTo>
                  <a:pt x="76084" y="23320"/>
                  <a:pt x="75932" y="23320"/>
                  <a:pt x="75951" y="23186"/>
                </a:cubicBezTo>
                <a:cubicBezTo>
                  <a:pt x="75666" y="23129"/>
                  <a:pt x="75818" y="23434"/>
                  <a:pt x="75609" y="23453"/>
                </a:cubicBezTo>
                <a:cubicBezTo>
                  <a:pt x="75666" y="23282"/>
                  <a:pt x="75571" y="23263"/>
                  <a:pt x="75342" y="23434"/>
                </a:cubicBezTo>
                <a:cubicBezTo>
                  <a:pt x="75247" y="23434"/>
                  <a:pt x="75285" y="23320"/>
                  <a:pt x="75285" y="23244"/>
                </a:cubicBezTo>
                <a:cubicBezTo>
                  <a:pt x="75114" y="23453"/>
                  <a:pt x="74334" y="23224"/>
                  <a:pt x="74277" y="23434"/>
                </a:cubicBezTo>
                <a:cubicBezTo>
                  <a:pt x="74201" y="23415"/>
                  <a:pt x="74220" y="23339"/>
                  <a:pt x="74220" y="23282"/>
                </a:cubicBezTo>
                <a:cubicBezTo>
                  <a:pt x="74087" y="23282"/>
                  <a:pt x="73954" y="23282"/>
                  <a:pt x="73821" y="23263"/>
                </a:cubicBezTo>
                <a:cubicBezTo>
                  <a:pt x="73840" y="23567"/>
                  <a:pt x="73459" y="23282"/>
                  <a:pt x="73345" y="23529"/>
                </a:cubicBezTo>
                <a:cubicBezTo>
                  <a:pt x="73288" y="23510"/>
                  <a:pt x="73288" y="23472"/>
                  <a:pt x="73212" y="23472"/>
                </a:cubicBezTo>
                <a:cubicBezTo>
                  <a:pt x="73745" y="23339"/>
                  <a:pt x="72546" y="23167"/>
                  <a:pt x="72756" y="23510"/>
                </a:cubicBezTo>
                <a:cubicBezTo>
                  <a:pt x="72527" y="23567"/>
                  <a:pt x="72641" y="23358"/>
                  <a:pt x="72622" y="23263"/>
                </a:cubicBezTo>
                <a:cubicBezTo>
                  <a:pt x="72546" y="23263"/>
                  <a:pt x="72337" y="23472"/>
                  <a:pt x="72356" y="23263"/>
                </a:cubicBezTo>
                <a:cubicBezTo>
                  <a:pt x="72147" y="23301"/>
                  <a:pt x="72014" y="23396"/>
                  <a:pt x="71957" y="23567"/>
                </a:cubicBezTo>
                <a:cubicBezTo>
                  <a:pt x="71690" y="23529"/>
                  <a:pt x="71690" y="23491"/>
                  <a:pt x="71614" y="23662"/>
                </a:cubicBezTo>
                <a:cubicBezTo>
                  <a:pt x="71576" y="23529"/>
                  <a:pt x="71557" y="23434"/>
                  <a:pt x="71424" y="23662"/>
                </a:cubicBezTo>
                <a:cubicBezTo>
                  <a:pt x="71348" y="23605"/>
                  <a:pt x="71367" y="23548"/>
                  <a:pt x="71424" y="23453"/>
                </a:cubicBezTo>
                <a:cubicBezTo>
                  <a:pt x="71690" y="23472"/>
                  <a:pt x="71747" y="23510"/>
                  <a:pt x="71957" y="23453"/>
                </a:cubicBezTo>
                <a:lnTo>
                  <a:pt x="71957" y="23301"/>
                </a:lnTo>
                <a:cubicBezTo>
                  <a:pt x="71595" y="23263"/>
                  <a:pt x="71006" y="23282"/>
                  <a:pt x="70758" y="23396"/>
                </a:cubicBezTo>
                <a:cubicBezTo>
                  <a:pt x="70606" y="23263"/>
                  <a:pt x="70473" y="23301"/>
                  <a:pt x="70226" y="23339"/>
                </a:cubicBezTo>
                <a:cubicBezTo>
                  <a:pt x="70416" y="23510"/>
                  <a:pt x="70207" y="23662"/>
                  <a:pt x="70416" y="23814"/>
                </a:cubicBezTo>
                <a:cubicBezTo>
                  <a:pt x="70245" y="23814"/>
                  <a:pt x="70207" y="23719"/>
                  <a:pt x="70093" y="23700"/>
                </a:cubicBezTo>
                <a:cubicBezTo>
                  <a:pt x="70473" y="22920"/>
                  <a:pt x="68932" y="23396"/>
                  <a:pt x="68571" y="23377"/>
                </a:cubicBezTo>
                <a:cubicBezTo>
                  <a:pt x="68153" y="23358"/>
                  <a:pt x="67259" y="23034"/>
                  <a:pt x="66897" y="23301"/>
                </a:cubicBezTo>
                <a:cubicBezTo>
                  <a:pt x="66783" y="23224"/>
                  <a:pt x="66631" y="23167"/>
                  <a:pt x="66441" y="23148"/>
                </a:cubicBezTo>
                <a:cubicBezTo>
                  <a:pt x="66403" y="23244"/>
                  <a:pt x="66288" y="23301"/>
                  <a:pt x="66231" y="23396"/>
                </a:cubicBezTo>
                <a:cubicBezTo>
                  <a:pt x="66079" y="23396"/>
                  <a:pt x="66231" y="23224"/>
                  <a:pt x="66307" y="23244"/>
                </a:cubicBezTo>
                <a:cubicBezTo>
                  <a:pt x="66327" y="23129"/>
                  <a:pt x="66079" y="23224"/>
                  <a:pt x="65984" y="23186"/>
                </a:cubicBezTo>
                <a:cubicBezTo>
                  <a:pt x="66003" y="23224"/>
                  <a:pt x="66041" y="23282"/>
                  <a:pt x="66041" y="23339"/>
                </a:cubicBezTo>
                <a:cubicBezTo>
                  <a:pt x="65452" y="23129"/>
                  <a:pt x="64577" y="23244"/>
                  <a:pt x="63911" y="23167"/>
                </a:cubicBezTo>
                <a:lnTo>
                  <a:pt x="63911" y="23320"/>
                </a:lnTo>
                <a:cubicBezTo>
                  <a:pt x="63492" y="23015"/>
                  <a:pt x="62827" y="23301"/>
                  <a:pt x="62123" y="23244"/>
                </a:cubicBezTo>
                <a:cubicBezTo>
                  <a:pt x="62123" y="23396"/>
                  <a:pt x="62009" y="23358"/>
                  <a:pt x="62123" y="23453"/>
                </a:cubicBezTo>
                <a:cubicBezTo>
                  <a:pt x="62199" y="23453"/>
                  <a:pt x="62161" y="23396"/>
                  <a:pt x="62123" y="23396"/>
                </a:cubicBezTo>
                <a:cubicBezTo>
                  <a:pt x="62275" y="23301"/>
                  <a:pt x="62427" y="23453"/>
                  <a:pt x="62579" y="23301"/>
                </a:cubicBezTo>
                <a:cubicBezTo>
                  <a:pt x="62617" y="23548"/>
                  <a:pt x="62922" y="23453"/>
                  <a:pt x="62979" y="23301"/>
                </a:cubicBezTo>
                <a:cubicBezTo>
                  <a:pt x="63169" y="23301"/>
                  <a:pt x="62922" y="23605"/>
                  <a:pt x="63188" y="23510"/>
                </a:cubicBezTo>
                <a:cubicBezTo>
                  <a:pt x="63207" y="23662"/>
                  <a:pt x="62808" y="23472"/>
                  <a:pt x="62922" y="23662"/>
                </a:cubicBezTo>
                <a:cubicBezTo>
                  <a:pt x="63207" y="23643"/>
                  <a:pt x="63245" y="23738"/>
                  <a:pt x="63454" y="23681"/>
                </a:cubicBezTo>
                <a:cubicBezTo>
                  <a:pt x="63416" y="23510"/>
                  <a:pt x="63093" y="23567"/>
                  <a:pt x="63188" y="23320"/>
                </a:cubicBezTo>
                <a:cubicBezTo>
                  <a:pt x="63359" y="23301"/>
                  <a:pt x="63245" y="23510"/>
                  <a:pt x="63378" y="23529"/>
                </a:cubicBezTo>
                <a:cubicBezTo>
                  <a:pt x="63721" y="23529"/>
                  <a:pt x="63169" y="23339"/>
                  <a:pt x="63511" y="23320"/>
                </a:cubicBezTo>
                <a:cubicBezTo>
                  <a:pt x="63702" y="23453"/>
                  <a:pt x="63568" y="23510"/>
                  <a:pt x="63511" y="23681"/>
                </a:cubicBezTo>
                <a:cubicBezTo>
                  <a:pt x="63721" y="23548"/>
                  <a:pt x="64063" y="23757"/>
                  <a:pt x="64120" y="23586"/>
                </a:cubicBezTo>
                <a:cubicBezTo>
                  <a:pt x="64177" y="23624"/>
                  <a:pt x="64215" y="23681"/>
                  <a:pt x="64234" y="23738"/>
                </a:cubicBezTo>
                <a:cubicBezTo>
                  <a:pt x="63302" y="23871"/>
                  <a:pt x="62865" y="23719"/>
                  <a:pt x="61914" y="23814"/>
                </a:cubicBezTo>
                <a:cubicBezTo>
                  <a:pt x="61762" y="23795"/>
                  <a:pt x="61895" y="23548"/>
                  <a:pt x="61857" y="23453"/>
                </a:cubicBezTo>
                <a:cubicBezTo>
                  <a:pt x="61704" y="23605"/>
                  <a:pt x="61628" y="23567"/>
                  <a:pt x="61324" y="23548"/>
                </a:cubicBezTo>
                <a:cubicBezTo>
                  <a:pt x="61305" y="23795"/>
                  <a:pt x="61153" y="23833"/>
                  <a:pt x="61248" y="24061"/>
                </a:cubicBezTo>
                <a:cubicBezTo>
                  <a:pt x="61020" y="24118"/>
                  <a:pt x="61153" y="23909"/>
                  <a:pt x="61115" y="23795"/>
                </a:cubicBezTo>
                <a:cubicBezTo>
                  <a:pt x="61077" y="23681"/>
                  <a:pt x="60963" y="24042"/>
                  <a:pt x="61058" y="24061"/>
                </a:cubicBezTo>
                <a:cubicBezTo>
                  <a:pt x="60202" y="24137"/>
                  <a:pt x="59574" y="23947"/>
                  <a:pt x="58984" y="24195"/>
                </a:cubicBezTo>
                <a:cubicBezTo>
                  <a:pt x="58870" y="24214"/>
                  <a:pt x="58870" y="24157"/>
                  <a:pt x="58870" y="24080"/>
                </a:cubicBezTo>
                <a:cubicBezTo>
                  <a:pt x="58661" y="24233"/>
                  <a:pt x="57995" y="24195"/>
                  <a:pt x="57672" y="24176"/>
                </a:cubicBezTo>
                <a:cubicBezTo>
                  <a:pt x="57710" y="24118"/>
                  <a:pt x="57824" y="24118"/>
                  <a:pt x="57805" y="24023"/>
                </a:cubicBezTo>
                <a:cubicBezTo>
                  <a:pt x="57539" y="23947"/>
                  <a:pt x="57634" y="24157"/>
                  <a:pt x="57539" y="24233"/>
                </a:cubicBezTo>
                <a:cubicBezTo>
                  <a:pt x="57330" y="24252"/>
                  <a:pt x="56968" y="24157"/>
                  <a:pt x="56873" y="24271"/>
                </a:cubicBezTo>
                <a:cubicBezTo>
                  <a:pt x="56664" y="24233"/>
                  <a:pt x="56930" y="24157"/>
                  <a:pt x="56873" y="24061"/>
                </a:cubicBezTo>
                <a:cubicBezTo>
                  <a:pt x="56626" y="24004"/>
                  <a:pt x="56816" y="24290"/>
                  <a:pt x="56607" y="24271"/>
                </a:cubicBezTo>
                <a:cubicBezTo>
                  <a:pt x="56436" y="24252"/>
                  <a:pt x="56379" y="24061"/>
                  <a:pt x="56341" y="24309"/>
                </a:cubicBezTo>
                <a:cubicBezTo>
                  <a:pt x="56264" y="24309"/>
                  <a:pt x="56284" y="24214"/>
                  <a:pt x="56264" y="24157"/>
                </a:cubicBezTo>
                <a:cubicBezTo>
                  <a:pt x="55979" y="24366"/>
                  <a:pt x="55523" y="23909"/>
                  <a:pt x="55466" y="24195"/>
                </a:cubicBezTo>
                <a:cubicBezTo>
                  <a:pt x="55332" y="24195"/>
                  <a:pt x="55466" y="23966"/>
                  <a:pt x="55351" y="23947"/>
                </a:cubicBezTo>
                <a:cubicBezTo>
                  <a:pt x="56074" y="24061"/>
                  <a:pt x="56417" y="23871"/>
                  <a:pt x="56930" y="24004"/>
                </a:cubicBezTo>
                <a:cubicBezTo>
                  <a:pt x="56949" y="23928"/>
                  <a:pt x="56854" y="23909"/>
                  <a:pt x="56873" y="23814"/>
                </a:cubicBezTo>
                <a:cubicBezTo>
                  <a:pt x="56226" y="24042"/>
                  <a:pt x="55028" y="23662"/>
                  <a:pt x="54419" y="23928"/>
                </a:cubicBezTo>
                <a:cubicBezTo>
                  <a:pt x="54800" y="23909"/>
                  <a:pt x="54914" y="24004"/>
                  <a:pt x="55218" y="23947"/>
                </a:cubicBezTo>
                <a:cubicBezTo>
                  <a:pt x="55447" y="23966"/>
                  <a:pt x="55199" y="24080"/>
                  <a:pt x="55351" y="24099"/>
                </a:cubicBezTo>
                <a:cubicBezTo>
                  <a:pt x="55332" y="24176"/>
                  <a:pt x="55142" y="24118"/>
                  <a:pt x="55142" y="24195"/>
                </a:cubicBezTo>
                <a:cubicBezTo>
                  <a:pt x="55104" y="24118"/>
                  <a:pt x="55104" y="24118"/>
                  <a:pt x="54952" y="24042"/>
                </a:cubicBezTo>
                <a:cubicBezTo>
                  <a:pt x="54857" y="24080"/>
                  <a:pt x="54819" y="24157"/>
                  <a:pt x="54819" y="24252"/>
                </a:cubicBezTo>
                <a:cubicBezTo>
                  <a:pt x="54762" y="24214"/>
                  <a:pt x="54610" y="24023"/>
                  <a:pt x="54610" y="24252"/>
                </a:cubicBezTo>
                <a:cubicBezTo>
                  <a:pt x="53583" y="24176"/>
                  <a:pt x="52099" y="24195"/>
                  <a:pt x="50292" y="24137"/>
                </a:cubicBezTo>
                <a:cubicBezTo>
                  <a:pt x="52441" y="24271"/>
                  <a:pt x="54990" y="24537"/>
                  <a:pt x="58129" y="24499"/>
                </a:cubicBezTo>
                <a:cubicBezTo>
                  <a:pt x="58205" y="24537"/>
                  <a:pt x="58205" y="24613"/>
                  <a:pt x="58319" y="24594"/>
                </a:cubicBezTo>
                <a:cubicBezTo>
                  <a:pt x="58205" y="24480"/>
                  <a:pt x="58813" y="24176"/>
                  <a:pt x="58984" y="24404"/>
                </a:cubicBezTo>
                <a:close/>
                <a:moveTo>
                  <a:pt x="80060" y="23529"/>
                </a:moveTo>
                <a:cubicBezTo>
                  <a:pt x="80174" y="23529"/>
                  <a:pt x="80193" y="23605"/>
                  <a:pt x="80326" y="23586"/>
                </a:cubicBezTo>
                <a:cubicBezTo>
                  <a:pt x="80402" y="23529"/>
                  <a:pt x="80402" y="23415"/>
                  <a:pt x="80402" y="23282"/>
                </a:cubicBezTo>
                <a:cubicBezTo>
                  <a:pt x="80193" y="23301"/>
                  <a:pt x="80098" y="23396"/>
                  <a:pt x="80060" y="23529"/>
                </a:cubicBezTo>
                <a:close/>
                <a:moveTo>
                  <a:pt x="78918" y="24708"/>
                </a:moveTo>
                <a:cubicBezTo>
                  <a:pt x="78804" y="24632"/>
                  <a:pt x="78614" y="24594"/>
                  <a:pt x="78386" y="24613"/>
                </a:cubicBezTo>
                <a:cubicBezTo>
                  <a:pt x="78557" y="24765"/>
                  <a:pt x="78595" y="24727"/>
                  <a:pt x="78918" y="24708"/>
                </a:cubicBezTo>
                <a:close/>
                <a:moveTo>
                  <a:pt x="81315" y="24537"/>
                </a:moveTo>
                <a:cubicBezTo>
                  <a:pt x="81410" y="24385"/>
                  <a:pt x="81467" y="24537"/>
                  <a:pt x="81638" y="24442"/>
                </a:cubicBezTo>
                <a:cubicBezTo>
                  <a:pt x="81258" y="24271"/>
                  <a:pt x="81144" y="24461"/>
                  <a:pt x="80649" y="24385"/>
                </a:cubicBezTo>
                <a:cubicBezTo>
                  <a:pt x="80725" y="24708"/>
                  <a:pt x="81296" y="24328"/>
                  <a:pt x="81315" y="24537"/>
                </a:cubicBezTo>
                <a:close/>
                <a:moveTo>
                  <a:pt x="82570" y="24442"/>
                </a:moveTo>
                <a:cubicBezTo>
                  <a:pt x="82494" y="24442"/>
                  <a:pt x="82456" y="24461"/>
                  <a:pt x="82437" y="24499"/>
                </a:cubicBezTo>
                <a:cubicBezTo>
                  <a:pt x="82304" y="24423"/>
                  <a:pt x="82247" y="24290"/>
                  <a:pt x="82038" y="24290"/>
                </a:cubicBezTo>
                <a:cubicBezTo>
                  <a:pt x="82038" y="24537"/>
                  <a:pt x="81886" y="24176"/>
                  <a:pt x="81771" y="24328"/>
                </a:cubicBezTo>
                <a:lnTo>
                  <a:pt x="81771" y="24480"/>
                </a:lnTo>
                <a:cubicBezTo>
                  <a:pt x="82038" y="24290"/>
                  <a:pt x="82456" y="24708"/>
                  <a:pt x="82570" y="24442"/>
                </a:cubicBezTo>
                <a:close/>
                <a:moveTo>
                  <a:pt x="93736" y="24689"/>
                </a:moveTo>
                <a:cubicBezTo>
                  <a:pt x="93831" y="24632"/>
                  <a:pt x="93717" y="24594"/>
                  <a:pt x="93793" y="24480"/>
                </a:cubicBezTo>
                <a:cubicBezTo>
                  <a:pt x="93717" y="24480"/>
                  <a:pt x="93621" y="24480"/>
                  <a:pt x="93526" y="24480"/>
                </a:cubicBezTo>
                <a:cubicBezTo>
                  <a:pt x="93469" y="24632"/>
                  <a:pt x="93697" y="24575"/>
                  <a:pt x="93736" y="24689"/>
                </a:cubicBezTo>
                <a:close/>
                <a:moveTo>
                  <a:pt x="78709" y="24461"/>
                </a:moveTo>
                <a:cubicBezTo>
                  <a:pt x="78899" y="24461"/>
                  <a:pt x="79070" y="24461"/>
                  <a:pt x="79051" y="24309"/>
                </a:cubicBezTo>
                <a:cubicBezTo>
                  <a:pt x="79013" y="24404"/>
                  <a:pt x="78652" y="24271"/>
                  <a:pt x="78709" y="24461"/>
                </a:cubicBezTo>
                <a:close/>
                <a:moveTo>
                  <a:pt x="80250" y="24480"/>
                </a:moveTo>
                <a:cubicBezTo>
                  <a:pt x="80440" y="24347"/>
                  <a:pt x="79888" y="24347"/>
                  <a:pt x="79774" y="24423"/>
                </a:cubicBezTo>
                <a:cubicBezTo>
                  <a:pt x="79945" y="24575"/>
                  <a:pt x="80193" y="24347"/>
                  <a:pt x="80250" y="24480"/>
                </a:cubicBezTo>
                <a:close/>
                <a:moveTo>
                  <a:pt x="97178" y="24556"/>
                </a:moveTo>
                <a:cubicBezTo>
                  <a:pt x="97292" y="24575"/>
                  <a:pt x="97311" y="24499"/>
                  <a:pt x="97445" y="24518"/>
                </a:cubicBezTo>
                <a:cubicBezTo>
                  <a:pt x="97445" y="24442"/>
                  <a:pt x="97445" y="24385"/>
                  <a:pt x="97445" y="24309"/>
                </a:cubicBezTo>
                <a:cubicBezTo>
                  <a:pt x="97388" y="24309"/>
                  <a:pt x="97388" y="24366"/>
                  <a:pt x="97388" y="24404"/>
                </a:cubicBezTo>
                <a:cubicBezTo>
                  <a:pt x="97273" y="24309"/>
                  <a:pt x="97159" y="24404"/>
                  <a:pt x="97178" y="24556"/>
                </a:cubicBezTo>
                <a:close/>
                <a:moveTo>
                  <a:pt x="96722" y="24461"/>
                </a:moveTo>
                <a:cubicBezTo>
                  <a:pt x="96836" y="24537"/>
                  <a:pt x="96893" y="24442"/>
                  <a:pt x="97121" y="24518"/>
                </a:cubicBezTo>
                <a:cubicBezTo>
                  <a:pt x="97178" y="24328"/>
                  <a:pt x="96760" y="24423"/>
                  <a:pt x="96722" y="24461"/>
                </a:cubicBezTo>
                <a:close/>
                <a:moveTo>
                  <a:pt x="97578" y="24518"/>
                </a:moveTo>
                <a:cubicBezTo>
                  <a:pt x="97673" y="24518"/>
                  <a:pt x="97749" y="24518"/>
                  <a:pt x="97844" y="24518"/>
                </a:cubicBezTo>
                <a:cubicBezTo>
                  <a:pt x="97882" y="24404"/>
                  <a:pt x="97806" y="24385"/>
                  <a:pt x="97787" y="24309"/>
                </a:cubicBezTo>
                <a:cubicBezTo>
                  <a:pt x="97730" y="24385"/>
                  <a:pt x="97578" y="24385"/>
                  <a:pt x="97578" y="24518"/>
                </a:cubicBezTo>
                <a:close/>
                <a:moveTo>
                  <a:pt x="97977" y="24518"/>
                </a:moveTo>
                <a:cubicBezTo>
                  <a:pt x="98129" y="24499"/>
                  <a:pt x="98224" y="24423"/>
                  <a:pt x="98243" y="24309"/>
                </a:cubicBezTo>
                <a:cubicBezTo>
                  <a:pt x="98167" y="24309"/>
                  <a:pt x="98072" y="24309"/>
                  <a:pt x="97977" y="24309"/>
                </a:cubicBezTo>
                <a:cubicBezTo>
                  <a:pt x="97977" y="24385"/>
                  <a:pt x="97977" y="24461"/>
                  <a:pt x="97977" y="24518"/>
                </a:cubicBezTo>
                <a:close/>
                <a:moveTo>
                  <a:pt x="99118" y="24385"/>
                </a:moveTo>
                <a:cubicBezTo>
                  <a:pt x="98966" y="24271"/>
                  <a:pt x="98833" y="24366"/>
                  <a:pt x="98719" y="24366"/>
                </a:cubicBezTo>
                <a:cubicBezTo>
                  <a:pt x="98757" y="24556"/>
                  <a:pt x="99023" y="24442"/>
                  <a:pt x="99118" y="24385"/>
                </a:cubicBezTo>
                <a:close/>
                <a:moveTo>
                  <a:pt x="53621" y="23852"/>
                </a:moveTo>
                <a:cubicBezTo>
                  <a:pt x="54477" y="24195"/>
                  <a:pt x="53887" y="23662"/>
                  <a:pt x="53678" y="23795"/>
                </a:cubicBezTo>
                <a:cubicBezTo>
                  <a:pt x="53697" y="23795"/>
                  <a:pt x="53564" y="23833"/>
                  <a:pt x="53621" y="23852"/>
                </a:cubicBezTo>
                <a:close/>
                <a:moveTo>
                  <a:pt x="83236" y="24099"/>
                </a:moveTo>
                <a:cubicBezTo>
                  <a:pt x="82818" y="23871"/>
                  <a:pt x="83578" y="24042"/>
                  <a:pt x="83502" y="23776"/>
                </a:cubicBezTo>
                <a:cubicBezTo>
                  <a:pt x="83445" y="23776"/>
                  <a:pt x="83445" y="23852"/>
                  <a:pt x="83445" y="23890"/>
                </a:cubicBezTo>
                <a:cubicBezTo>
                  <a:pt x="83122" y="23643"/>
                  <a:pt x="82761" y="24004"/>
                  <a:pt x="83236" y="24099"/>
                </a:cubicBezTo>
                <a:close/>
                <a:moveTo>
                  <a:pt x="86032" y="23814"/>
                </a:moveTo>
                <a:cubicBezTo>
                  <a:pt x="86108" y="23814"/>
                  <a:pt x="86146" y="23833"/>
                  <a:pt x="86165" y="23871"/>
                </a:cubicBezTo>
                <a:cubicBezTo>
                  <a:pt x="86317" y="23852"/>
                  <a:pt x="86165" y="23681"/>
                  <a:pt x="86108" y="23662"/>
                </a:cubicBezTo>
                <a:cubicBezTo>
                  <a:pt x="86165" y="23529"/>
                  <a:pt x="86374" y="23491"/>
                  <a:pt x="86641" y="23510"/>
                </a:cubicBezTo>
                <a:cubicBezTo>
                  <a:pt x="86546" y="23301"/>
                  <a:pt x="86622" y="23377"/>
                  <a:pt x="86831" y="23415"/>
                </a:cubicBezTo>
                <a:cubicBezTo>
                  <a:pt x="86831" y="23320"/>
                  <a:pt x="86831" y="23244"/>
                  <a:pt x="86831" y="23148"/>
                </a:cubicBezTo>
                <a:cubicBezTo>
                  <a:pt x="86432" y="23415"/>
                  <a:pt x="86279" y="23301"/>
                  <a:pt x="86032" y="23757"/>
                </a:cubicBezTo>
                <a:cubicBezTo>
                  <a:pt x="85842" y="23700"/>
                  <a:pt x="85576" y="23852"/>
                  <a:pt x="85557" y="23757"/>
                </a:cubicBezTo>
                <a:cubicBezTo>
                  <a:pt x="85480" y="23776"/>
                  <a:pt x="85500" y="23890"/>
                  <a:pt x="85500" y="23966"/>
                </a:cubicBezTo>
                <a:cubicBezTo>
                  <a:pt x="85671" y="23795"/>
                  <a:pt x="85899" y="23928"/>
                  <a:pt x="85766" y="24118"/>
                </a:cubicBezTo>
                <a:cubicBezTo>
                  <a:pt x="85956" y="23928"/>
                  <a:pt x="86127" y="24118"/>
                  <a:pt x="86032" y="23814"/>
                </a:cubicBezTo>
                <a:close/>
                <a:moveTo>
                  <a:pt x="86565" y="24023"/>
                </a:moveTo>
                <a:cubicBezTo>
                  <a:pt x="86755" y="24137"/>
                  <a:pt x="86641" y="23890"/>
                  <a:pt x="86622" y="23776"/>
                </a:cubicBezTo>
                <a:cubicBezTo>
                  <a:pt x="86489" y="23738"/>
                  <a:pt x="86451" y="23795"/>
                  <a:pt x="86355" y="23814"/>
                </a:cubicBezTo>
                <a:cubicBezTo>
                  <a:pt x="86413" y="23871"/>
                  <a:pt x="86736" y="23966"/>
                  <a:pt x="86565" y="24023"/>
                </a:cubicBezTo>
                <a:close/>
                <a:moveTo>
                  <a:pt x="46317" y="23415"/>
                </a:moveTo>
                <a:cubicBezTo>
                  <a:pt x="46012" y="23396"/>
                  <a:pt x="45689" y="23396"/>
                  <a:pt x="45385" y="23396"/>
                </a:cubicBezTo>
                <a:cubicBezTo>
                  <a:pt x="45689" y="23472"/>
                  <a:pt x="46145" y="23624"/>
                  <a:pt x="46317" y="23415"/>
                </a:cubicBezTo>
                <a:close/>
                <a:moveTo>
                  <a:pt x="87687" y="24042"/>
                </a:moveTo>
                <a:cubicBezTo>
                  <a:pt x="87763" y="24004"/>
                  <a:pt x="87763" y="23928"/>
                  <a:pt x="87896" y="23947"/>
                </a:cubicBezTo>
                <a:cubicBezTo>
                  <a:pt x="87763" y="23852"/>
                  <a:pt x="87972" y="23795"/>
                  <a:pt x="87820" y="23681"/>
                </a:cubicBezTo>
                <a:cubicBezTo>
                  <a:pt x="87573" y="23738"/>
                  <a:pt x="87839" y="23890"/>
                  <a:pt x="87687" y="24042"/>
                </a:cubicBezTo>
                <a:close/>
                <a:moveTo>
                  <a:pt x="62846" y="23643"/>
                </a:moveTo>
                <a:cubicBezTo>
                  <a:pt x="62770" y="23453"/>
                  <a:pt x="62560" y="23643"/>
                  <a:pt x="62389" y="23548"/>
                </a:cubicBezTo>
                <a:cubicBezTo>
                  <a:pt x="62465" y="23681"/>
                  <a:pt x="62655" y="23719"/>
                  <a:pt x="62846" y="23643"/>
                </a:cubicBezTo>
                <a:close/>
                <a:moveTo>
                  <a:pt x="84168" y="23890"/>
                </a:moveTo>
                <a:cubicBezTo>
                  <a:pt x="84320" y="23909"/>
                  <a:pt x="84415" y="23890"/>
                  <a:pt x="84510" y="23852"/>
                </a:cubicBezTo>
                <a:cubicBezTo>
                  <a:pt x="84453" y="23776"/>
                  <a:pt x="84282" y="23776"/>
                  <a:pt x="84168" y="23738"/>
                </a:cubicBezTo>
                <a:lnTo>
                  <a:pt x="84168" y="23890"/>
                </a:lnTo>
                <a:close/>
                <a:moveTo>
                  <a:pt x="84035" y="23681"/>
                </a:moveTo>
                <a:cubicBezTo>
                  <a:pt x="84149" y="23776"/>
                  <a:pt x="84016" y="23567"/>
                  <a:pt x="84111" y="23472"/>
                </a:cubicBezTo>
                <a:cubicBezTo>
                  <a:pt x="84206" y="23548"/>
                  <a:pt x="84358" y="23548"/>
                  <a:pt x="84301" y="23377"/>
                </a:cubicBezTo>
                <a:cubicBezTo>
                  <a:pt x="84606" y="23377"/>
                  <a:pt x="84396" y="23491"/>
                  <a:pt x="84510" y="23586"/>
                </a:cubicBezTo>
                <a:cubicBezTo>
                  <a:pt x="84701" y="23586"/>
                  <a:pt x="84625" y="23377"/>
                  <a:pt x="84644" y="23224"/>
                </a:cubicBezTo>
                <a:cubicBezTo>
                  <a:pt x="84225" y="23053"/>
                  <a:pt x="84073" y="23434"/>
                  <a:pt x="83902" y="23624"/>
                </a:cubicBezTo>
                <a:cubicBezTo>
                  <a:pt x="83921" y="23719"/>
                  <a:pt x="84016" y="23586"/>
                  <a:pt x="84035" y="23681"/>
                </a:cubicBezTo>
                <a:close/>
                <a:moveTo>
                  <a:pt x="85823" y="23662"/>
                </a:moveTo>
                <a:cubicBezTo>
                  <a:pt x="85728" y="23681"/>
                  <a:pt x="85823" y="23700"/>
                  <a:pt x="85899" y="23700"/>
                </a:cubicBezTo>
                <a:cubicBezTo>
                  <a:pt x="85956" y="23605"/>
                  <a:pt x="86070" y="23415"/>
                  <a:pt x="85975" y="23339"/>
                </a:cubicBezTo>
                <a:cubicBezTo>
                  <a:pt x="85804" y="23415"/>
                  <a:pt x="85937" y="23643"/>
                  <a:pt x="85842" y="23662"/>
                </a:cubicBezTo>
                <a:close/>
                <a:moveTo>
                  <a:pt x="80459" y="23586"/>
                </a:moveTo>
                <a:lnTo>
                  <a:pt x="80649" y="23586"/>
                </a:lnTo>
                <a:cubicBezTo>
                  <a:pt x="80668" y="23472"/>
                  <a:pt x="80668" y="23339"/>
                  <a:pt x="80592" y="23282"/>
                </a:cubicBezTo>
                <a:cubicBezTo>
                  <a:pt x="80364" y="23339"/>
                  <a:pt x="80592" y="23434"/>
                  <a:pt x="80459" y="23586"/>
                </a:cubicBezTo>
                <a:close/>
                <a:moveTo>
                  <a:pt x="85043" y="23586"/>
                </a:moveTo>
                <a:cubicBezTo>
                  <a:pt x="85271" y="23510"/>
                  <a:pt x="85043" y="23358"/>
                  <a:pt x="85233" y="23224"/>
                </a:cubicBezTo>
                <a:cubicBezTo>
                  <a:pt x="85176" y="23148"/>
                  <a:pt x="85005" y="23415"/>
                  <a:pt x="85043" y="23586"/>
                </a:cubicBezTo>
                <a:close/>
                <a:moveTo>
                  <a:pt x="85366" y="23491"/>
                </a:moveTo>
                <a:cubicBezTo>
                  <a:pt x="85461" y="23472"/>
                  <a:pt x="85347" y="23434"/>
                  <a:pt x="85366" y="23339"/>
                </a:cubicBezTo>
                <a:cubicBezTo>
                  <a:pt x="85423" y="23358"/>
                  <a:pt x="85595" y="23529"/>
                  <a:pt x="85442" y="23548"/>
                </a:cubicBezTo>
                <a:cubicBezTo>
                  <a:pt x="85652" y="23662"/>
                  <a:pt x="85690" y="23434"/>
                  <a:pt x="85709" y="23282"/>
                </a:cubicBezTo>
                <a:cubicBezTo>
                  <a:pt x="85557" y="23301"/>
                  <a:pt x="85500" y="23244"/>
                  <a:pt x="85500" y="23129"/>
                </a:cubicBezTo>
                <a:cubicBezTo>
                  <a:pt x="85442" y="23244"/>
                  <a:pt x="85214" y="23377"/>
                  <a:pt x="85366" y="23491"/>
                </a:cubicBezTo>
                <a:close/>
                <a:moveTo>
                  <a:pt x="46450" y="22996"/>
                </a:moveTo>
                <a:lnTo>
                  <a:pt x="46659" y="22996"/>
                </a:lnTo>
                <a:cubicBezTo>
                  <a:pt x="46659" y="22958"/>
                  <a:pt x="46621" y="22939"/>
                  <a:pt x="46583" y="22939"/>
                </a:cubicBezTo>
                <a:cubicBezTo>
                  <a:pt x="46602" y="22863"/>
                  <a:pt x="46792" y="22920"/>
                  <a:pt x="46792" y="22844"/>
                </a:cubicBezTo>
                <a:cubicBezTo>
                  <a:pt x="46849" y="22882"/>
                  <a:pt x="46887" y="22939"/>
                  <a:pt x="46925" y="22996"/>
                </a:cubicBezTo>
                <a:cubicBezTo>
                  <a:pt x="46944" y="22882"/>
                  <a:pt x="47211" y="22958"/>
                  <a:pt x="47192" y="22787"/>
                </a:cubicBezTo>
                <a:cubicBezTo>
                  <a:pt x="46944" y="22787"/>
                  <a:pt x="46697" y="22787"/>
                  <a:pt x="46450" y="22787"/>
                </a:cubicBezTo>
                <a:cubicBezTo>
                  <a:pt x="46564" y="22882"/>
                  <a:pt x="46450" y="22844"/>
                  <a:pt x="46450" y="22996"/>
                </a:cubicBezTo>
                <a:close/>
                <a:moveTo>
                  <a:pt x="87440" y="23301"/>
                </a:moveTo>
                <a:cubicBezTo>
                  <a:pt x="87459" y="23434"/>
                  <a:pt x="87135" y="23282"/>
                  <a:pt x="87230" y="23453"/>
                </a:cubicBezTo>
                <a:cubicBezTo>
                  <a:pt x="87326" y="23453"/>
                  <a:pt x="87402" y="23453"/>
                  <a:pt x="87497" y="23472"/>
                </a:cubicBezTo>
                <a:cubicBezTo>
                  <a:pt x="87611" y="23301"/>
                  <a:pt x="87249" y="23244"/>
                  <a:pt x="87440" y="23205"/>
                </a:cubicBezTo>
                <a:cubicBezTo>
                  <a:pt x="87440" y="23167"/>
                  <a:pt x="87402" y="23148"/>
                  <a:pt x="87364" y="23148"/>
                </a:cubicBezTo>
                <a:cubicBezTo>
                  <a:pt x="87268" y="23129"/>
                  <a:pt x="87249" y="23205"/>
                  <a:pt x="87173" y="23205"/>
                </a:cubicBezTo>
                <a:cubicBezTo>
                  <a:pt x="87211" y="23263"/>
                  <a:pt x="87306" y="23301"/>
                  <a:pt x="87440" y="23301"/>
                </a:cubicBezTo>
                <a:close/>
                <a:moveTo>
                  <a:pt x="78861" y="23263"/>
                </a:moveTo>
                <a:cubicBezTo>
                  <a:pt x="79070" y="23320"/>
                  <a:pt x="78975" y="23148"/>
                  <a:pt x="78994" y="23053"/>
                </a:cubicBezTo>
                <a:cubicBezTo>
                  <a:pt x="78291" y="23053"/>
                  <a:pt x="77739" y="23053"/>
                  <a:pt x="77397" y="23091"/>
                </a:cubicBezTo>
                <a:cubicBezTo>
                  <a:pt x="77872" y="23224"/>
                  <a:pt x="78443" y="23072"/>
                  <a:pt x="78861" y="23110"/>
                </a:cubicBezTo>
                <a:close/>
                <a:moveTo>
                  <a:pt x="79470" y="23224"/>
                </a:moveTo>
                <a:cubicBezTo>
                  <a:pt x="79451" y="23072"/>
                  <a:pt x="79070" y="22882"/>
                  <a:pt x="79070" y="23167"/>
                </a:cubicBezTo>
                <a:cubicBezTo>
                  <a:pt x="79261" y="23129"/>
                  <a:pt x="79261" y="23244"/>
                  <a:pt x="79470" y="23224"/>
                </a:cubicBezTo>
                <a:close/>
                <a:moveTo>
                  <a:pt x="85766" y="23301"/>
                </a:moveTo>
                <a:cubicBezTo>
                  <a:pt x="85880" y="23244"/>
                  <a:pt x="85918" y="23167"/>
                  <a:pt x="85918" y="23034"/>
                </a:cubicBezTo>
                <a:cubicBezTo>
                  <a:pt x="86298" y="22977"/>
                  <a:pt x="86336" y="23186"/>
                  <a:pt x="86565" y="23091"/>
                </a:cubicBezTo>
                <a:cubicBezTo>
                  <a:pt x="86470" y="22863"/>
                  <a:pt x="85842" y="22939"/>
                  <a:pt x="85442" y="22977"/>
                </a:cubicBezTo>
                <a:cubicBezTo>
                  <a:pt x="85538" y="23148"/>
                  <a:pt x="85766" y="22920"/>
                  <a:pt x="85842" y="23034"/>
                </a:cubicBezTo>
                <a:cubicBezTo>
                  <a:pt x="85804" y="23110"/>
                  <a:pt x="85709" y="23129"/>
                  <a:pt x="85576" y="23129"/>
                </a:cubicBezTo>
                <a:cubicBezTo>
                  <a:pt x="85576" y="23224"/>
                  <a:pt x="85804" y="23167"/>
                  <a:pt x="85766" y="23301"/>
                </a:cubicBezTo>
                <a:close/>
                <a:moveTo>
                  <a:pt x="85309" y="23244"/>
                </a:moveTo>
                <a:cubicBezTo>
                  <a:pt x="85461" y="23244"/>
                  <a:pt x="85347" y="23053"/>
                  <a:pt x="85385" y="22977"/>
                </a:cubicBezTo>
                <a:cubicBezTo>
                  <a:pt x="85157" y="22920"/>
                  <a:pt x="85328" y="23148"/>
                  <a:pt x="85119" y="23072"/>
                </a:cubicBezTo>
                <a:cubicBezTo>
                  <a:pt x="85119" y="23148"/>
                  <a:pt x="85233" y="23129"/>
                  <a:pt x="85309" y="23129"/>
                </a:cubicBezTo>
                <a:lnTo>
                  <a:pt x="85309" y="23244"/>
                </a:lnTo>
                <a:close/>
                <a:moveTo>
                  <a:pt x="46659" y="22692"/>
                </a:moveTo>
                <a:cubicBezTo>
                  <a:pt x="46811" y="22711"/>
                  <a:pt x="46735" y="22540"/>
                  <a:pt x="46868" y="22540"/>
                </a:cubicBezTo>
                <a:cubicBezTo>
                  <a:pt x="47382" y="22730"/>
                  <a:pt x="49151" y="22654"/>
                  <a:pt x="49988" y="22616"/>
                </a:cubicBezTo>
                <a:cubicBezTo>
                  <a:pt x="48865" y="22445"/>
                  <a:pt x="47686" y="22578"/>
                  <a:pt x="46735" y="22388"/>
                </a:cubicBezTo>
                <a:cubicBezTo>
                  <a:pt x="46488" y="22445"/>
                  <a:pt x="46545" y="22559"/>
                  <a:pt x="46659" y="22692"/>
                </a:cubicBezTo>
                <a:close/>
                <a:moveTo>
                  <a:pt x="50920" y="22540"/>
                </a:moveTo>
                <a:cubicBezTo>
                  <a:pt x="50958" y="22483"/>
                  <a:pt x="50977" y="22445"/>
                  <a:pt x="50977" y="22369"/>
                </a:cubicBezTo>
                <a:cubicBezTo>
                  <a:pt x="51186" y="22426"/>
                  <a:pt x="51053" y="22730"/>
                  <a:pt x="51452" y="22635"/>
                </a:cubicBezTo>
                <a:cubicBezTo>
                  <a:pt x="51338" y="22540"/>
                  <a:pt x="51452" y="22578"/>
                  <a:pt x="51452" y="22426"/>
                </a:cubicBezTo>
                <a:cubicBezTo>
                  <a:pt x="51833" y="22445"/>
                  <a:pt x="52365" y="22445"/>
                  <a:pt x="52574" y="22502"/>
                </a:cubicBezTo>
                <a:cubicBezTo>
                  <a:pt x="52536" y="22331"/>
                  <a:pt x="52213" y="22350"/>
                  <a:pt x="51985" y="22331"/>
                </a:cubicBezTo>
                <a:cubicBezTo>
                  <a:pt x="52023" y="22197"/>
                  <a:pt x="52517" y="22407"/>
                  <a:pt x="52384" y="22140"/>
                </a:cubicBezTo>
                <a:cubicBezTo>
                  <a:pt x="52879" y="22235"/>
                  <a:pt x="53392" y="22273"/>
                  <a:pt x="53583" y="22140"/>
                </a:cubicBezTo>
                <a:cubicBezTo>
                  <a:pt x="53659" y="22159"/>
                  <a:pt x="53621" y="22273"/>
                  <a:pt x="53640" y="22350"/>
                </a:cubicBezTo>
                <a:cubicBezTo>
                  <a:pt x="53887" y="22292"/>
                  <a:pt x="53754" y="22064"/>
                  <a:pt x="54039" y="22254"/>
                </a:cubicBezTo>
                <a:cubicBezTo>
                  <a:pt x="54039" y="22178"/>
                  <a:pt x="54039" y="22121"/>
                  <a:pt x="54039" y="22045"/>
                </a:cubicBezTo>
                <a:cubicBezTo>
                  <a:pt x="53545" y="22102"/>
                  <a:pt x="52803" y="21988"/>
                  <a:pt x="52251" y="22083"/>
                </a:cubicBezTo>
                <a:cubicBezTo>
                  <a:pt x="52384" y="22273"/>
                  <a:pt x="52251" y="22178"/>
                  <a:pt x="52042" y="22235"/>
                </a:cubicBezTo>
                <a:cubicBezTo>
                  <a:pt x="52384" y="21855"/>
                  <a:pt x="51395" y="22178"/>
                  <a:pt x="51110" y="22064"/>
                </a:cubicBezTo>
                <a:cubicBezTo>
                  <a:pt x="51205" y="22311"/>
                  <a:pt x="51661" y="22026"/>
                  <a:pt x="51985" y="22178"/>
                </a:cubicBezTo>
                <a:cubicBezTo>
                  <a:pt x="51814" y="22292"/>
                  <a:pt x="51357" y="22064"/>
                  <a:pt x="51243" y="22331"/>
                </a:cubicBezTo>
                <a:cubicBezTo>
                  <a:pt x="51243" y="22140"/>
                  <a:pt x="50806" y="22292"/>
                  <a:pt x="50710" y="22159"/>
                </a:cubicBezTo>
                <a:cubicBezTo>
                  <a:pt x="50748" y="22426"/>
                  <a:pt x="50273" y="22369"/>
                  <a:pt x="49988" y="22369"/>
                </a:cubicBezTo>
                <a:cubicBezTo>
                  <a:pt x="50121" y="22597"/>
                  <a:pt x="50558" y="22388"/>
                  <a:pt x="50844" y="22426"/>
                </a:cubicBezTo>
                <a:cubicBezTo>
                  <a:pt x="50748" y="22559"/>
                  <a:pt x="50558" y="22578"/>
                  <a:pt x="50387" y="22521"/>
                </a:cubicBezTo>
                <a:cubicBezTo>
                  <a:pt x="50463" y="22768"/>
                  <a:pt x="50882" y="22464"/>
                  <a:pt x="51053" y="22692"/>
                </a:cubicBezTo>
                <a:cubicBezTo>
                  <a:pt x="51205" y="22654"/>
                  <a:pt x="51015" y="22388"/>
                  <a:pt x="50920" y="22521"/>
                </a:cubicBezTo>
                <a:close/>
                <a:moveTo>
                  <a:pt x="57292" y="22559"/>
                </a:moveTo>
                <a:cubicBezTo>
                  <a:pt x="57025" y="22559"/>
                  <a:pt x="56759" y="22540"/>
                  <a:pt x="56493" y="22540"/>
                </a:cubicBezTo>
                <a:cubicBezTo>
                  <a:pt x="56588" y="22635"/>
                  <a:pt x="57235" y="22768"/>
                  <a:pt x="57292" y="22559"/>
                </a:cubicBezTo>
                <a:close/>
                <a:moveTo>
                  <a:pt x="67715" y="22673"/>
                </a:moveTo>
                <a:cubicBezTo>
                  <a:pt x="67468" y="22502"/>
                  <a:pt x="67259" y="22654"/>
                  <a:pt x="66916" y="22654"/>
                </a:cubicBezTo>
                <a:cubicBezTo>
                  <a:pt x="67087" y="22825"/>
                  <a:pt x="67468" y="22730"/>
                  <a:pt x="67715" y="22673"/>
                </a:cubicBezTo>
                <a:close/>
                <a:moveTo>
                  <a:pt x="73231" y="22787"/>
                </a:moveTo>
                <a:cubicBezTo>
                  <a:pt x="72014" y="22483"/>
                  <a:pt x="70720" y="22711"/>
                  <a:pt x="69180" y="22635"/>
                </a:cubicBezTo>
                <a:cubicBezTo>
                  <a:pt x="70359" y="22920"/>
                  <a:pt x="71747" y="22730"/>
                  <a:pt x="73231" y="22787"/>
                </a:cubicBezTo>
                <a:close/>
                <a:moveTo>
                  <a:pt x="81391" y="22825"/>
                </a:moveTo>
                <a:cubicBezTo>
                  <a:pt x="81848" y="22768"/>
                  <a:pt x="82171" y="22730"/>
                  <a:pt x="82532" y="22730"/>
                </a:cubicBezTo>
                <a:cubicBezTo>
                  <a:pt x="82399" y="22407"/>
                  <a:pt x="81372" y="22692"/>
                  <a:pt x="81125" y="22616"/>
                </a:cubicBezTo>
                <a:cubicBezTo>
                  <a:pt x="80915" y="22711"/>
                  <a:pt x="81486" y="22654"/>
                  <a:pt x="81391" y="22825"/>
                </a:cubicBezTo>
                <a:close/>
                <a:moveTo>
                  <a:pt x="55028" y="22102"/>
                </a:moveTo>
                <a:cubicBezTo>
                  <a:pt x="55047" y="22331"/>
                  <a:pt x="55998" y="22350"/>
                  <a:pt x="56093" y="22178"/>
                </a:cubicBezTo>
                <a:cubicBezTo>
                  <a:pt x="55884" y="22216"/>
                  <a:pt x="55542" y="22121"/>
                  <a:pt x="55237" y="22216"/>
                </a:cubicBezTo>
                <a:cubicBezTo>
                  <a:pt x="55104" y="22140"/>
                  <a:pt x="55390" y="22102"/>
                  <a:pt x="55237" y="21950"/>
                </a:cubicBezTo>
                <a:cubicBezTo>
                  <a:pt x="55047" y="22140"/>
                  <a:pt x="54496" y="22026"/>
                  <a:pt x="54115" y="22045"/>
                </a:cubicBezTo>
                <a:cubicBezTo>
                  <a:pt x="54191" y="22407"/>
                  <a:pt x="54800" y="22216"/>
                  <a:pt x="55047" y="22102"/>
                </a:cubicBezTo>
                <a:close/>
                <a:moveTo>
                  <a:pt x="56569" y="21817"/>
                </a:moveTo>
                <a:cubicBezTo>
                  <a:pt x="56303" y="21589"/>
                  <a:pt x="55960" y="21684"/>
                  <a:pt x="55580" y="21760"/>
                </a:cubicBezTo>
                <a:cubicBezTo>
                  <a:pt x="55656" y="21855"/>
                  <a:pt x="56531" y="21741"/>
                  <a:pt x="56036" y="21874"/>
                </a:cubicBezTo>
                <a:cubicBezTo>
                  <a:pt x="56169" y="22007"/>
                  <a:pt x="56607" y="21874"/>
                  <a:pt x="56968" y="21874"/>
                </a:cubicBezTo>
                <a:cubicBezTo>
                  <a:pt x="56968" y="21817"/>
                  <a:pt x="56968" y="21741"/>
                  <a:pt x="56968" y="21665"/>
                </a:cubicBezTo>
                <a:cubicBezTo>
                  <a:pt x="56759" y="21741"/>
                  <a:pt x="56721" y="21646"/>
                  <a:pt x="56436" y="21665"/>
                </a:cubicBezTo>
                <a:cubicBezTo>
                  <a:pt x="56455" y="21741"/>
                  <a:pt x="56550" y="21741"/>
                  <a:pt x="56569" y="21817"/>
                </a:cubicBezTo>
                <a:close/>
                <a:moveTo>
                  <a:pt x="64481" y="21551"/>
                </a:moveTo>
                <a:cubicBezTo>
                  <a:pt x="64443" y="21589"/>
                  <a:pt x="64405" y="21627"/>
                  <a:pt x="64405" y="21703"/>
                </a:cubicBezTo>
                <a:cubicBezTo>
                  <a:pt x="64329" y="21684"/>
                  <a:pt x="64348" y="21608"/>
                  <a:pt x="64348" y="21551"/>
                </a:cubicBezTo>
                <a:cubicBezTo>
                  <a:pt x="63873" y="21741"/>
                  <a:pt x="62960" y="21608"/>
                  <a:pt x="62541" y="21570"/>
                </a:cubicBezTo>
                <a:cubicBezTo>
                  <a:pt x="62465" y="21589"/>
                  <a:pt x="62408" y="21646"/>
                  <a:pt x="62408" y="21722"/>
                </a:cubicBezTo>
                <a:cubicBezTo>
                  <a:pt x="62332" y="21722"/>
                  <a:pt x="62351" y="21627"/>
                  <a:pt x="62351" y="21570"/>
                </a:cubicBezTo>
                <a:cubicBezTo>
                  <a:pt x="62028" y="21532"/>
                  <a:pt x="62047" y="21741"/>
                  <a:pt x="61952" y="21874"/>
                </a:cubicBezTo>
                <a:cubicBezTo>
                  <a:pt x="61685" y="21836"/>
                  <a:pt x="61990" y="21360"/>
                  <a:pt x="61495" y="21513"/>
                </a:cubicBezTo>
                <a:cubicBezTo>
                  <a:pt x="61838" y="21494"/>
                  <a:pt x="62370" y="21398"/>
                  <a:pt x="62675" y="21570"/>
                </a:cubicBezTo>
                <a:cubicBezTo>
                  <a:pt x="63188" y="21303"/>
                  <a:pt x="63435" y="21760"/>
                  <a:pt x="63816" y="21379"/>
                </a:cubicBezTo>
                <a:cubicBezTo>
                  <a:pt x="62998" y="21398"/>
                  <a:pt x="61876" y="21341"/>
                  <a:pt x="61229" y="21398"/>
                </a:cubicBezTo>
                <a:cubicBezTo>
                  <a:pt x="61267" y="21456"/>
                  <a:pt x="61400" y="21475"/>
                  <a:pt x="61286" y="21513"/>
                </a:cubicBezTo>
                <a:cubicBezTo>
                  <a:pt x="61267" y="21589"/>
                  <a:pt x="61781" y="21570"/>
                  <a:pt x="61419" y="21608"/>
                </a:cubicBezTo>
                <a:cubicBezTo>
                  <a:pt x="61476" y="21779"/>
                  <a:pt x="61647" y="21589"/>
                  <a:pt x="61685" y="21570"/>
                </a:cubicBezTo>
                <a:cubicBezTo>
                  <a:pt x="61838" y="21627"/>
                  <a:pt x="61666" y="21855"/>
                  <a:pt x="61552" y="21874"/>
                </a:cubicBezTo>
                <a:cubicBezTo>
                  <a:pt x="61800" y="21969"/>
                  <a:pt x="62180" y="21855"/>
                  <a:pt x="62617" y="21722"/>
                </a:cubicBezTo>
                <a:cubicBezTo>
                  <a:pt x="62751" y="21741"/>
                  <a:pt x="62522" y="21855"/>
                  <a:pt x="62617" y="21988"/>
                </a:cubicBezTo>
                <a:cubicBezTo>
                  <a:pt x="62846" y="21912"/>
                  <a:pt x="62846" y="21874"/>
                  <a:pt x="63074" y="21741"/>
                </a:cubicBezTo>
                <a:cubicBezTo>
                  <a:pt x="63264" y="21779"/>
                  <a:pt x="62922" y="21817"/>
                  <a:pt x="63017" y="21950"/>
                </a:cubicBezTo>
                <a:cubicBezTo>
                  <a:pt x="63226" y="21855"/>
                  <a:pt x="63207" y="21741"/>
                  <a:pt x="63416" y="21741"/>
                </a:cubicBezTo>
                <a:cubicBezTo>
                  <a:pt x="63549" y="21760"/>
                  <a:pt x="63416" y="21969"/>
                  <a:pt x="63530" y="22007"/>
                </a:cubicBezTo>
                <a:cubicBezTo>
                  <a:pt x="63645" y="21950"/>
                  <a:pt x="63683" y="21874"/>
                  <a:pt x="63683" y="21741"/>
                </a:cubicBezTo>
                <a:cubicBezTo>
                  <a:pt x="64006" y="21760"/>
                  <a:pt x="63892" y="21779"/>
                  <a:pt x="64139" y="21855"/>
                </a:cubicBezTo>
                <a:cubicBezTo>
                  <a:pt x="64063" y="21779"/>
                  <a:pt x="64120" y="21779"/>
                  <a:pt x="64139" y="21703"/>
                </a:cubicBezTo>
                <a:cubicBezTo>
                  <a:pt x="64272" y="21779"/>
                  <a:pt x="64748" y="21798"/>
                  <a:pt x="64729" y="21608"/>
                </a:cubicBezTo>
                <a:cubicBezTo>
                  <a:pt x="64501" y="21760"/>
                  <a:pt x="64462" y="21246"/>
                  <a:pt x="64272" y="21494"/>
                </a:cubicBezTo>
                <a:cubicBezTo>
                  <a:pt x="64386" y="21475"/>
                  <a:pt x="64386" y="21551"/>
                  <a:pt x="64481" y="21551"/>
                </a:cubicBezTo>
                <a:close/>
                <a:moveTo>
                  <a:pt x="131549" y="22730"/>
                </a:moveTo>
                <a:cubicBezTo>
                  <a:pt x="131758" y="22730"/>
                  <a:pt x="131682" y="22426"/>
                  <a:pt x="131492" y="22426"/>
                </a:cubicBezTo>
                <a:cubicBezTo>
                  <a:pt x="131435" y="22578"/>
                  <a:pt x="131549" y="22616"/>
                  <a:pt x="131549" y="22730"/>
                </a:cubicBezTo>
                <a:close/>
                <a:moveTo>
                  <a:pt x="57235" y="21817"/>
                </a:moveTo>
                <a:cubicBezTo>
                  <a:pt x="57349" y="21722"/>
                  <a:pt x="57482" y="21627"/>
                  <a:pt x="57577" y="21513"/>
                </a:cubicBezTo>
                <a:cubicBezTo>
                  <a:pt x="57387" y="21608"/>
                  <a:pt x="56588" y="21360"/>
                  <a:pt x="56436" y="21608"/>
                </a:cubicBezTo>
                <a:cubicBezTo>
                  <a:pt x="56721" y="21589"/>
                  <a:pt x="57082" y="21551"/>
                  <a:pt x="57311" y="21627"/>
                </a:cubicBezTo>
                <a:cubicBezTo>
                  <a:pt x="57330" y="21760"/>
                  <a:pt x="56930" y="21570"/>
                  <a:pt x="57044" y="21779"/>
                </a:cubicBezTo>
                <a:cubicBezTo>
                  <a:pt x="57139" y="21893"/>
                  <a:pt x="57197" y="21703"/>
                  <a:pt x="57235" y="21817"/>
                </a:cubicBezTo>
                <a:close/>
                <a:moveTo>
                  <a:pt x="57900" y="21779"/>
                </a:moveTo>
                <a:cubicBezTo>
                  <a:pt x="58033" y="21912"/>
                  <a:pt x="58243" y="21665"/>
                  <a:pt x="58433" y="21798"/>
                </a:cubicBezTo>
                <a:lnTo>
                  <a:pt x="58433" y="21627"/>
                </a:lnTo>
                <a:cubicBezTo>
                  <a:pt x="58224" y="21665"/>
                  <a:pt x="58052" y="21722"/>
                  <a:pt x="57900" y="21779"/>
                </a:cubicBezTo>
                <a:close/>
                <a:moveTo>
                  <a:pt x="66992" y="21627"/>
                </a:moveTo>
                <a:cubicBezTo>
                  <a:pt x="67144" y="21741"/>
                  <a:pt x="67240" y="21608"/>
                  <a:pt x="67468" y="21684"/>
                </a:cubicBezTo>
                <a:cubicBezTo>
                  <a:pt x="67525" y="21494"/>
                  <a:pt x="67201" y="21608"/>
                  <a:pt x="67068" y="21570"/>
                </a:cubicBezTo>
                <a:lnTo>
                  <a:pt x="67068" y="21475"/>
                </a:lnTo>
                <a:cubicBezTo>
                  <a:pt x="66840" y="21475"/>
                  <a:pt x="67201" y="21646"/>
                  <a:pt x="66992" y="21627"/>
                </a:cubicBezTo>
                <a:close/>
                <a:moveTo>
                  <a:pt x="68191" y="21494"/>
                </a:moveTo>
                <a:cubicBezTo>
                  <a:pt x="68590" y="21589"/>
                  <a:pt x="68894" y="21494"/>
                  <a:pt x="69389" y="21551"/>
                </a:cubicBezTo>
                <a:cubicBezTo>
                  <a:pt x="69750" y="21379"/>
                  <a:pt x="68533" y="21437"/>
                  <a:pt x="68191" y="21494"/>
                </a:cubicBezTo>
                <a:close/>
                <a:moveTo>
                  <a:pt x="71785" y="21418"/>
                </a:moveTo>
                <a:cubicBezTo>
                  <a:pt x="71690" y="21494"/>
                  <a:pt x="71443" y="21456"/>
                  <a:pt x="71253" y="21475"/>
                </a:cubicBezTo>
                <a:cubicBezTo>
                  <a:pt x="71044" y="21513"/>
                  <a:pt x="71881" y="21627"/>
                  <a:pt x="71785" y="21418"/>
                </a:cubicBezTo>
                <a:close/>
                <a:moveTo>
                  <a:pt x="130503" y="21627"/>
                </a:moveTo>
                <a:cubicBezTo>
                  <a:pt x="130864" y="21360"/>
                  <a:pt x="131359" y="21398"/>
                  <a:pt x="131701" y="21189"/>
                </a:cubicBezTo>
                <a:cubicBezTo>
                  <a:pt x="131207" y="21094"/>
                  <a:pt x="130275" y="21056"/>
                  <a:pt x="129381" y="21151"/>
                </a:cubicBezTo>
                <a:cubicBezTo>
                  <a:pt x="129571" y="21303"/>
                  <a:pt x="129951" y="21303"/>
                  <a:pt x="130294" y="21322"/>
                </a:cubicBezTo>
                <a:cubicBezTo>
                  <a:pt x="129894" y="21418"/>
                  <a:pt x="129780" y="21456"/>
                  <a:pt x="129228" y="21456"/>
                </a:cubicBezTo>
                <a:cubicBezTo>
                  <a:pt x="129495" y="21874"/>
                  <a:pt x="130256" y="21398"/>
                  <a:pt x="130503" y="21627"/>
                </a:cubicBezTo>
                <a:close/>
                <a:moveTo>
                  <a:pt x="51205" y="20257"/>
                </a:moveTo>
                <a:cubicBezTo>
                  <a:pt x="51262" y="20524"/>
                  <a:pt x="51547" y="20295"/>
                  <a:pt x="51871" y="20371"/>
                </a:cubicBezTo>
                <a:cubicBezTo>
                  <a:pt x="51871" y="20314"/>
                  <a:pt x="51890" y="20276"/>
                  <a:pt x="51947" y="20257"/>
                </a:cubicBezTo>
                <a:cubicBezTo>
                  <a:pt x="51738" y="20200"/>
                  <a:pt x="51509" y="20257"/>
                  <a:pt x="51205" y="20257"/>
                </a:cubicBezTo>
                <a:close/>
                <a:moveTo>
                  <a:pt x="134916" y="18374"/>
                </a:moveTo>
                <a:cubicBezTo>
                  <a:pt x="135106" y="18393"/>
                  <a:pt x="135277" y="18393"/>
                  <a:pt x="135258" y="18222"/>
                </a:cubicBezTo>
                <a:cubicBezTo>
                  <a:pt x="135125" y="18184"/>
                  <a:pt x="134897" y="18108"/>
                  <a:pt x="134916" y="18374"/>
                </a:cubicBezTo>
                <a:close/>
                <a:moveTo>
                  <a:pt x="48922" y="17290"/>
                </a:moveTo>
                <a:cubicBezTo>
                  <a:pt x="48980" y="17290"/>
                  <a:pt x="48980" y="17271"/>
                  <a:pt x="48980" y="17233"/>
                </a:cubicBezTo>
                <a:cubicBezTo>
                  <a:pt x="49189" y="17157"/>
                  <a:pt x="49341" y="17195"/>
                  <a:pt x="49512" y="17233"/>
                </a:cubicBezTo>
                <a:cubicBezTo>
                  <a:pt x="49512" y="17119"/>
                  <a:pt x="49759" y="17214"/>
                  <a:pt x="49854" y="17195"/>
                </a:cubicBezTo>
                <a:cubicBezTo>
                  <a:pt x="49854" y="17081"/>
                  <a:pt x="49607" y="17157"/>
                  <a:pt x="49512" y="17138"/>
                </a:cubicBezTo>
                <a:cubicBezTo>
                  <a:pt x="49398" y="17138"/>
                  <a:pt x="49132" y="16986"/>
                  <a:pt x="49056" y="17138"/>
                </a:cubicBezTo>
                <a:cubicBezTo>
                  <a:pt x="48542" y="16929"/>
                  <a:pt x="47990" y="17062"/>
                  <a:pt x="47458" y="17062"/>
                </a:cubicBezTo>
                <a:cubicBezTo>
                  <a:pt x="47686" y="17252"/>
                  <a:pt x="48656" y="17062"/>
                  <a:pt x="48922" y="17290"/>
                </a:cubicBezTo>
                <a:close/>
                <a:moveTo>
                  <a:pt x="45803" y="16891"/>
                </a:moveTo>
                <a:cubicBezTo>
                  <a:pt x="46012" y="17100"/>
                  <a:pt x="46507" y="17005"/>
                  <a:pt x="46735" y="17100"/>
                </a:cubicBezTo>
                <a:cubicBezTo>
                  <a:pt x="46906" y="16929"/>
                  <a:pt x="46393" y="16986"/>
                  <a:pt x="46336" y="16948"/>
                </a:cubicBezTo>
                <a:cubicBezTo>
                  <a:pt x="46317" y="16814"/>
                  <a:pt x="46640" y="16986"/>
                  <a:pt x="46526" y="16795"/>
                </a:cubicBezTo>
                <a:cubicBezTo>
                  <a:pt x="46564" y="16967"/>
                  <a:pt x="46906" y="16872"/>
                  <a:pt x="46868" y="17100"/>
                </a:cubicBezTo>
                <a:cubicBezTo>
                  <a:pt x="47020" y="17119"/>
                  <a:pt x="47115" y="17100"/>
                  <a:pt x="47192" y="17062"/>
                </a:cubicBezTo>
                <a:cubicBezTo>
                  <a:pt x="47173" y="16986"/>
                  <a:pt x="47039" y="17005"/>
                  <a:pt x="46925" y="17005"/>
                </a:cubicBezTo>
                <a:cubicBezTo>
                  <a:pt x="46963" y="16948"/>
                  <a:pt x="47115" y="16929"/>
                  <a:pt x="47001" y="16910"/>
                </a:cubicBezTo>
                <a:cubicBezTo>
                  <a:pt x="48333" y="16776"/>
                  <a:pt x="49835" y="17119"/>
                  <a:pt x="51319" y="17005"/>
                </a:cubicBezTo>
                <a:cubicBezTo>
                  <a:pt x="51034" y="16910"/>
                  <a:pt x="50558" y="16929"/>
                  <a:pt x="50311" y="16948"/>
                </a:cubicBezTo>
                <a:cubicBezTo>
                  <a:pt x="50311" y="16853"/>
                  <a:pt x="50368" y="16814"/>
                  <a:pt x="50444" y="16795"/>
                </a:cubicBezTo>
                <a:cubicBezTo>
                  <a:pt x="50178" y="16700"/>
                  <a:pt x="49816" y="16681"/>
                  <a:pt x="49455" y="16681"/>
                </a:cubicBezTo>
                <a:cubicBezTo>
                  <a:pt x="49474" y="16738"/>
                  <a:pt x="49569" y="16757"/>
                  <a:pt x="49588" y="16834"/>
                </a:cubicBezTo>
                <a:cubicBezTo>
                  <a:pt x="49379" y="16814"/>
                  <a:pt x="49341" y="16681"/>
                  <a:pt x="49189" y="16624"/>
                </a:cubicBezTo>
                <a:cubicBezTo>
                  <a:pt x="49037" y="16605"/>
                  <a:pt x="49113" y="16776"/>
                  <a:pt x="48999" y="16776"/>
                </a:cubicBezTo>
                <a:cubicBezTo>
                  <a:pt x="48903" y="16757"/>
                  <a:pt x="49018" y="16700"/>
                  <a:pt x="48999" y="16624"/>
                </a:cubicBezTo>
                <a:cubicBezTo>
                  <a:pt x="48694" y="16662"/>
                  <a:pt x="48200" y="16586"/>
                  <a:pt x="47990" y="16548"/>
                </a:cubicBezTo>
                <a:cubicBezTo>
                  <a:pt x="47895" y="16567"/>
                  <a:pt x="47971" y="16719"/>
                  <a:pt x="47857" y="16700"/>
                </a:cubicBezTo>
                <a:cubicBezTo>
                  <a:pt x="47762" y="16681"/>
                  <a:pt x="47895" y="16643"/>
                  <a:pt x="47857" y="16548"/>
                </a:cubicBezTo>
                <a:cubicBezTo>
                  <a:pt x="47686" y="16548"/>
                  <a:pt x="47629" y="16624"/>
                  <a:pt x="47724" y="16700"/>
                </a:cubicBezTo>
                <a:cubicBezTo>
                  <a:pt x="47496" y="16738"/>
                  <a:pt x="47477" y="16624"/>
                  <a:pt x="47268" y="16643"/>
                </a:cubicBezTo>
                <a:cubicBezTo>
                  <a:pt x="47857" y="16453"/>
                  <a:pt x="46145" y="16491"/>
                  <a:pt x="45746" y="16434"/>
                </a:cubicBezTo>
                <a:cubicBezTo>
                  <a:pt x="45746" y="16472"/>
                  <a:pt x="45803" y="16472"/>
                  <a:pt x="45803" y="16529"/>
                </a:cubicBezTo>
                <a:cubicBezTo>
                  <a:pt x="45670" y="16491"/>
                  <a:pt x="45613" y="16396"/>
                  <a:pt x="45404" y="16415"/>
                </a:cubicBezTo>
                <a:cubicBezTo>
                  <a:pt x="45156" y="16510"/>
                  <a:pt x="45670" y="16415"/>
                  <a:pt x="45594" y="16529"/>
                </a:cubicBezTo>
                <a:cubicBezTo>
                  <a:pt x="45537" y="16662"/>
                  <a:pt x="45423" y="16453"/>
                  <a:pt x="45328" y="16567"/>
                </a:cubicBezTo>
                <a:cubicBezTo>
                  <a:pt x="45232" y="16529"/>
                  <a:pt x="45232" y="16415"/>
                  <a:pt x="45213" y="16320"/>
                </a:cubicBezTo>
                <a:cubicBezTo>
                  <a:pt x="44909" y="16320"/>
                  <a:pt x="44928" y="16453"/>
                  <a:pt x="44681" y="16301"/>
                </a:cubicBezTo>
                <a:cubicBezTo>
                  <a:pt x="44586" y="16510"/>
                  <a:pt x="44833" y="16472"/>
                  <a:pt x="45004" y="16472"/>
                </a:cubicBezTo>
                <a:cubicBezTo>
                  <a:pt x="45004" y="16586"/>
                  <a:pt x="44776" y="16491"/>
                  <a:pt x="44662" y="16510"/>
                </a:cubicBezTo>
                <a:cubicBezTo>
                  <a:pt x="44586" y="16491"/>
                  <a:pt x="44624" y="16396"/>
                  <a:pt x="44605" y="16301"/>
                </a:cubicBezTo>
                <a:cubicBezTo>
                  <a:pt x="43863" y="16187"/>
                  <a:pt x="43482" y="16244"/>
                  <a:pt x="42741" y="16035"/>
                </a:cubicBezTo>
                <a:cubicBezTo>
                  <a:pt x="42893" y="16225"/>
                  <a:pt x="42741" y="16130"/>
                  <a:pt x="42550" y="16187"/>
                </a:cubicBezTo>
                <a:cubicBezTo>
                  <a:pt x="42589" y="16130"/>
                  <a:pt x="42703" y="16130"/>
                  <a:pt x="42684" y="16035"/>
                </a:cubicBezTo>
                <a:cubicBezTo>
                  <a:pt x="42379" y="15978"/>
                  <a:pt x="42493" y="16263"/>
                  <a:pt x="42341" y="16339"/>
                </a:cubicBezTo>
                <a:cubicBezTo>
                  <a:pt x="42360" y="16168"/>
                  <a:pt x="42246" y="16301"/>
                  <a:pt x="42227" y="16073"/>
                </a:cubicBezTo>
                <a:cubicBezTo>
                  <a:pt x="42189" y="16130"/>
                  <a:pt x="41961" y="16282"/>
                  <a:pt x="41885" y="16130"/>
                </a:cubicBezTo>
                <a:cubicBezTo>
                  <a:pt x="41714" y="16130"/>
                  <a:pt x="41980" y="16225"/>
                  <a:pt x="41885" y="16339"/>
                </a:cubicBezTo>
                <a:cubicBezTo>
                  <a:pt x="41695" y="16225"/>
                  <a:pt x="41676" y="15978"/>
                  <a:pt x="41295" y="16016"/>
                </a:cubicBezTo>
                <a:cubicBezTo>
                  <a:pt x="41295" y="16092"/>
                  <a:pt x="41295" y="16168"/>
                  <a:pt x="41219" y="16168"/>
                </a:cubicBezTo>
                <a:cubicBezTo>
                  <a:pt x="41314" y="16339"/>
                  <a:pt x="41523" y="16073"/>
                  <a:pt x="41618" y="16225"/>
                </a:cubicBezTo>
                <a:cubicBezTo>
                  <a:pt x="41257" y="16339"/>
                  <a:pt x="40972" y="16225"/>
                  <a:pt x="40629" y="16225"/>
                </a:cubicBezTo>
                <a:cubicBezTo>
                  <a:pt x="40743" y="16054"/>
                  <a:pt x="41143" y="16282"/>
                  <a:pt x="41219" y="16168"/>
                </a:cubicBezTo>
                <a:cubicBezTo>
                  <a:pt x="40991" y="16035"/>
                  <a:pt x="40363" y="16016"/>
                  <a:pt x="39964" y="16054"/>
                </a:cubicBezTo>
                <a:cubicBezTo>
                  <a:pt x="39945" y="16206"/>
                  <a:pt x="40363" y="16016"/>
                  <a:pt x="40363" y="16168"/>
                </a:cubicBezTo>
                <a:cubicBezTo>
                  <a:pt x="40344" y="16225"/>
                  <a:pt x="40021" y="16111"/>
                  <a:pt x="39830" y="16149"/>
                </a:cubicBezTo>
                <a:cubicBezTo>
                  <a:pt x="39907" y="16035"/>
                  <a:pt x="39317" y="15844"/>
                  <a:pt x="39431" y="16092"/>
                </a:cubicBezTo>
                <a:cubicBezTo>
                  <a:pt x="39336" y="16092"/>
                  <a:pt x="39260" y="16092"/>
                  <a:pt x="39165" y="16092"/>
                </a:cubicBezTo>
                <a:cubicBezTo>
                  <a:pt x="39203" y="16035"/>
                  <a:pt x="39317" y="16035"/>
                  <a:pt x="39298" y="15940"/>
                </a:cubicBezTo>
                <a:cubicBezTo>
                  <a:pt x="39165" y="15959"/>
                  <a:pt x="38898" y="15863"/>
                  <a:pt x="38956" y="16035"/>
                </a:cubicBezTo>
                <a:cubicBezTo>
                  <a:pt x="38841" y="15882"/>
                  <a:pt x="38956" y="15959"/>
                  <a:pt x="38632" y="15940"/>
                </a:cubicBezTo>
                <a:cubicBezTo>
                  <a:pt x="37491" y="15882"/>
                  <a:pt x="35741" y="15578"/>
                  <a:pt x="34448" y="15521"/>
                </a:cubicBezTo>
                <a:cubicBezTo>
                  <a:pt x="34467" y="15616"/>
                  <a:pt x="34562" y="15635"/>
                  <a:pt x="34714" y="15635"/>
                </a:cubicBezTo>
                <a:cubicBezTo>
                  <a:pt x="34600" y="15749"/>
                  <a:pt x="34333" y="15559"/>
                  <a:pt x="34048" y="15616"/>
                </a:cubicBezTo>
                <a:cubicBezTo>
                  <a:pt x="34524" y="15540"/>
                  <a:pt x="34067" y="15483"/>
                  <a:pt x="33725" y="15464"/>
                </a:cubicBezTo>
                <a:cubicBezTo>
                  <a:pt x="33744" y="15559"/>
                  <a:pt x="33668" y="15559"/>
                  <a:pt x="33592" y="15559"/>
                </a:cubicBezTo>
                <a:cubicBezTo>
                  <a:pt x="33573" y="15654"/>
                  <a:pt x="33668" y="15673"/>
                  <a:pt x="33649" y="15768"/>
                </a:cubicBezTo>
                <a:cubicBezTo>
                  <a:pt x="34238" y="15844"/>
                  <a:pt x="34790" y="15768"/>
                  <a:pt x="35246" y="15997"/>
                </a:cubicBezTo>
                <a:cubicBezTo>
                  <a:pt x="36806" y="16016"/>
                  <a:pt x="38670" y="16396"/>
                  <a:pt x="39888" y="16358"/>
                </a:cubicBezTo>
                <a:cubicBezTo>
                  <a:pt x="40591" y="16681"/>
                  <a:pt x="41447" y="16548"/>
                  <a:pt x="42151" y="16700"/>
                </a:cubicBezTo>
                <a:cubicBezTo>
                  <a:pt x="41809" y="16567"/>
                  <a:pt x="42379" y="16548"/>
                  <a:pt x="42341" y="16757"/>
                </a:cubicBezTo>
                <a:cubicBezTo>
                  <a:pt x="43064" y="16719"/>
                  <a:pt x="44110" y="16757"/>
                  <a:pt x="44605" y="16929"/>
                </a:cubicBezTo>
                <a:cubicBezTo>
                  <a:pt x="44909" y="16853"/>
                  <a:pt x="45632" y="17233"/>
                  <a:pt x="45803" y="16891"/>
                </a:cubicBezTo>
                <a:close/>
                <a:moveTo>
                  <a:pt x="51053" y="16891"/>
                </a:moveTo>
                <a:cubicBezTo>
                  <a:pt x="51148" y="16872"/>
                  <a:pt x="51110" y="16757"/>
                  <a:pt x="51110" y="16681"/>
                </a:cubicBezTo>
                <a:cubicBezTo>
                  <a:pt x="50939" y="16662"/>
                  <a:pt x="50825" y="16700"/>
                  <a:pt x="50844" y="16834"/>
                </a:cubicBezTo>
                <a:cubicBezTo>
                  <a:pt x="50939" y="16834"/>
                  <a:pt x="51034" y="16834"/>
                  <a:pt x="51053" y="16891"/>
                </a:cubicBezTo>
                <a:close/>
                <a:moveTo>
                  <a:pt x="55428" y="16681"/>
                </a:moveTo>
                <a:cubicBezTo>
                  <a:pt x="55561" y="16643"/>
                  <a:pt x="55618" y="16548"/>
                  <a:pt x="55637" y="16434"/>
                </a:cubicBezTo>
                <a:cubicBezTo>
                  <a:pt x="55428" y="16377"/>
                  <a:pt x="55542" y="16605"/>
                  <a:pt x="55371" y="16586"/>
                </a:cubicBezTo>
                <a:cubicBezTo>
                  <a:pt x="55371" y="16510"/>
                  <a:pt x="55275" y="16396"/>
                  <a:pt x="55180" y="16263"/>
                </a:cubicBezTo>
                <a:cubicBezTo>
                  <a:pt x="54990" y="16453"/>
                  <a:pt x="54933" y="16529"/>
                  <a:pt x="54648" y="16529"/>
                </a:cubicBezTo>
                <a:cubicBezTo>
                  <a:pt x="54857" y="16719"/>
                  <a:pt x="55199" y="16605"/>
                  <a:pt x="55447" y="16681"/>
                </a:cubicBezTo>
                <a:close/>
                <a:moveTo>
                  <a:pt x="55960" y="16700"/>
                </a:moveTo>
                <a:cubicBezTo>
                  <a:pt x="56207" y="16624"/>
                  <a:pt x="56112" y="16605"/>
                  <a:pt x="56436" y="16605"/>
                </a:cubicBezTo>
                <a:cubicBezTo>
                  <a:pt x="56398" y="16339"/>
                  <a:pt x="55960" y="16491"/>
                  <a:pt x="55960" y="16700"/>
                </a:cubicBezTo>
                <a:close/>
                <a:moveTo>
                  <a:pt x="64596" y="16586"/>
                </a:moveTo>
                <a:cubicBezTo>
                  <a:pt x="64386" y="16434"/>
                  <a:pt x="64253" y="16529"/>
                  <a:pt x="64006" y="16472"/>
                </a:cubicBezTo>
                <a:cubicBezTo>
                  <a:pt x="64082" y="16719"/>
                  <a:pt x="64310" y="16548"/>
                  <a:pt x="64596" y="16586"/>
                </a:cubicBezTo>
                <a:close/>
                <a:moveTo>
                  <a:pt x="65604" y="16643"/>
                </a:moveTo>
                <a:cubicBezTo>
                  <a:pt x="65547" y="16472"/>
                  <a:pt x="65223" y="16510"/>
                  <a:pt x="65071" y="16548"/>
                </a:cubicBezTo>
                <a:cubicBezTo>
                  <a:pt x="65166" y="16643"/>
                  <a:pt x="65471" y="16567"/>
                  <a:pt x="65604" y="16643"/>
                </a:cubicBezTo>
                <a:close/>
                <a:moveTo>
                  <a:pt x="63873" y="16472"/>
                </a:moveTo>
                <a:cubicBezTo>
                  <a:pt x="63588" y="16548"/>
                  <a:pt x="63511" y="16453"/>
                  <a:pt x="63150" y="16472"/>
                </a:cubicBezTo>
                <a:cubicBezTo>
                  <a:pt x="63264" y="16529"/>
                  <a:pt x="63816" y="16700"/>
                  <a:pt x="63873" y="16472"/>
                </a:cubicBezTo>
                <a:close/>
                <a:moveTo>
                  <a:pt x="63607" y="16415"/>
                </a:moveTo>
                <a:cubicBezTo>
                  <a:pt x="63854" y="16396"/>
                  <a:pt x="63511" y="16111"/>
                  <a:pt x="63949" y="16168"/>
                </a:cubicBezTo>
                <a:cubicBezTo>
                  <a:pt x="63892" y="16396"/>
                  <a:pt x="64253" y="16073"/>
                  <a:pt x="64481" y="16225"/>
                </a:cubicBezTo>
                <a:cubicBezTo>
                  <a:pt x="64367" y="16377"/>
                  <a:pt x="64272" y="16244"/>
                  <a:pt x="64139" y="16320"/>
                </a:cubicBezTo>
                <a:cubicBezTo>
                  <a:pt x="64367" y="16491"/>
                  <a:pt x="64748" y="16263"/>
                  <a:pt x="64938" y="16396"/>
                </a:cubicBezTo>
                <a:cubicBezTo>
                  <a:pt x="64729" y="16301"/>
                  <a:pt x="64862" y="16206"/>
                  <a:pt x="65147" y="16244"/>
                </a:cubicBezTo>
                <a:cubicBezTo>
                  <a:pt x="65128" y="16149"/>
                  <a:pt x="64729" y="16054"/>
                  <a:pt x="64672" y="16225"/>
                </a:cubicBezTo>
                <a:cubicBezTo>
                  <a:pt x="64558" y="16225"/>
                  <a:pt x="64634" y="16054"/>
                  <a:pt x="64539" y="16016"/>
                </a:cubicBezTo>
                <a:cubicBezTo>
                  <a:pt x="64158" y="16282"/>
                  <a:pt x="63492" y="15997"/>
                  <a:pt x="63150" y="16111"/>
                </a:cubicBezTo>
                <a:cubicBezTo>
                  <a:pt x="63207" y="16225"/>
                  <a:pt x="63530" y="16130"/>
                  <a:pt x="63683" y="16168"/>
                </a:cubicBezTo>
                <a:cubicBezTo>
                  <a:pt x="63511" y="16206"/>
                  <a:pt x="63397" y="16339"/>
                  <a:pt x="63607" y="16434"/>
                </a:cubicBezTo>
                <a:close/>
                <a:moveTo>
                  <a:pt x="47667" y="16035"/>
                </a:moveTo>
                <a:cubicBezTo>
                  <a:pt x="47534" y="15863"/>
                  <a:pt x="47192" y="16035"/>
                  <a:pt x="46944" y="16016"/>
                </a:cubicBezTo>
                <a:cubicBezTo>
                  <a:pt x="47230" y="16187"/>
                  <a:pt x="47325" y="16073"/>
                  <a:pt x="47667" y="16035"/>
                </a:cubicBezTo>
                <a:close/>
                <a:moveTo>
                  <a:pt x="61609" y="16301"/>
                </a:moveTo>
                <a:cubicBezTo>
                  <a:pt x="61495" y="16225"/>
                  <a:pt x="61305" y="16187"/>
                  <a:pt x="61096" y="16187"/>
                </a:cubicBezTo>
                <a:cubicBezTo>
                  <a:pt x="61039" y="16396"/>
                  <a:pt x="61457" y="16244"/>
                  <a:pt x="61609" y="16301"/>
                </a:cubicBezTo>
                <a:close/>
                <a:moveTo>
                  <a:pt x="62751" y="16206"/>
                </a:moveTo>
                <a:cubicBezTo>
                  <a:pt x="62770" y="16282"/>
                  <a:pt x="62922" y="16244"/>
                  <a:pt x="63017" y="16263"/>
                </a:cubicBezTo>
                <a:cubicBezTo>
                  <a:pt x="62979" y="16168"/>
                  <a:pt x="62998" y="15978"/>
                  <a:pt x="62751" y="16111"/>
                </a:cubicBezTo>
                <a:cubicBezTo>
                  <a:pt x="62789" y="16149"/>
                  <a:pt x="62827" y="16187"/>
                  <a:pt x="62751" y="16206"/>
                </a:cubicBezTo>
                <a:close/>
                <a:moveTo>
                  <a:pt x="65204" y="16282"/>
                </a:moveTo>
                <a:cubicBezTo>
                  <a:pt x="65414" y="16225"/>
                  <a:pt x="65509" y="16263"/>
                  <a:pt x="65870" y="16244"/>
                </a:cubicBezTo>
                <a:cubicBezTo>
                  <a:pt x="65699" y="16149"/>
                  <a:pt x="65261" y="16073"/>
                  <a:pt x="65204" y="16282"/>
                </a:cubicBezTo>
                <a:close/>
                <a:moveTo>
                  <a:pt x="41485" y="15959"/>
                </a:moveTo>
                <a:cubicBezTo>
                  <a:pt x="41504" y="15844"/>
                  <a:pt x="41714" y="15787"/>
                  <a:pt x="41885" y="15921"/>
                </a:cubicBezTo>
                <a:cubicBezTo>
                  <a:pt x="41771" y="15825"/>
                  <a:pt x="41885" y="15787"/>
                  <a:pt x="41904" y="15654"/>
                </a:cubicBezTo>
                <a:cubicBezTo>
                  <a:pt x="41714" y="15806"/>
                  <a:pt x="41124" y="15521"/>
                  <a:pt x="41295" y="15749"/>
                </a:cubicBezTo>
                <a:cubicBezTo>
                  <a:pt x="40896" y="15616"/>
                  <a:pt x="40877" y="15825"/>
                  <a:pt x="40839" y="15597"/>
                </a:cubicBezTo>
                <a:cubicBezTo>
                  <a:pt x="40401" y="15597"/>
                  <a:pt x="40154" y="15711"/>
                  <a:pt x="39830" y="15635"/>
                </a:cubicBezTo>
                <a:cubicBezTo>
                  <a:pt x="39735" y="15654"/>
                  <a:pt x="39869" y="15692"/>
                  <a:pt x="39830" y="15787"/>
                </a:cubicBezTo>
                <a:cubicBezTo>
                  <a:pt x="40287" y="15806"/>
                  <a:pt x="40953" y="15768"/>
                  <a:pt x="41504" y="15959"/>
                </a:cubicBezTo>
                <a:close/>
                <a:moveTo>
                  <a:pt x="40839" y="15540"/>
                </a:moveTo>
                <a:cubicBezTo>
                  <a:pt x="40667" y="15312"/>
                  <a:pt x="41010" y="15502"/>
                  <a:pt x="41105" y="15331"/>
                </a:cubicBezTo>
                <a:cubicBezTo>
                  <a:pt x="41181" y="15350"/>
                  <a:pt x="41162" y="15426"/>
                  <a:pt x="41162" y="15502"/>
                </a:cubicBezTo>
                <a:cubicBezTo>
                  <a:pt x="41314" y="15331"/>
                  <a:pt x="41333" y="15369"/>
                  <a:pt x="41561" y="15350"/>
                </a:cubicBezTo>
                <a:cubicBezTo>
                  <a:pt x="41695" y="15578"/>
                  <a:pt x="41295" y="15407"/>
                  <a:pt x="41371" y="15597"/>
                </a:cubicBezTo>
                <a:cubicBezTo>
                  <a:pt x="41504" y="15483"/>
                  <a:pt x="41999" y="15654"/>
                  <a:pt x="41904" y="15350"/>
                </a:cubicBezTo>
                <a:cubicBezTo>
                  <a:pt x="41695" y="15445"/>
                  <a:pt x="41599" y="15483"/>
                  <a:pt x="41695" y="15236"/>
                </a:cubicBezTo>
                <a:cubicBezTo>
                  <a:pt x="41200" y="15217"/>
                  <a:pt x="40629" y="15445"/>
                  <a:pt x="40439" y="15179"/>
                </a:cubicBezTo>
                <a:cubicBezTo>
                  <a:pt x="40287" y="15198"/>
                  <a:pt x="40173" y="15236"/>
                  <a:pt x="40040" y="15274"/>
                </a:cubicBezTo>
                <a:cubicBezTo>
                  <a:pt x="40002" y="15350"/>
                  <a:pt x="40306" y="15407"/>
                  <a:pt x="40116" y="15426"/>
                </a:cubicBezTo>
                <a:cubicBezTo>
                  <a:pt x="40135" y="15502"/>
                  <a:pt x="40268" y="15483"/>
                  <a:pt x="40382" y="15483"/>
                </a:cubicBezTo>
                <a:cubicBezTo>
                  <a:pt x="40363" y="15445"/>
                  <a:pt x="40306" y="15426"/>
                  <a:pt x="40306" y="15388"/>
                </a:cubicBezTo>
                <a:cubicBezTo>
                  <a:pt x="40553" y="15388"/>
                  <a:pt x="40496" y="15445"/>
                  <a:pt x="40705" y="15388"/>
                </a:cubicBezTo>
                <a:cubicBezTo>
                  <a:pt x="40705" y="15483"/>
                  <a:pt x="40534" y="15445"/>
                  <a:pt x="40572" y="15597"/>
                </a:cubicBezTo>
                <a:cubicBezTo>
                  <a:pt x="40629" y="15540"/>
                  <a:pt x="40724" y="15540"/>
                  <a:pt x="40839" y="15540"/>
                </a:cubicBezTo>
                <a:close/>
                <a:moveTo>
                  <a:pt x="62142" y="16206"/>
                </a:moveTo>
                <a:cubicBezTo>
                  <a:pt x="62256" y="16225"/>
                  <a:pt x="62275" y="16168"/>
                  <a:pt x="62275" y="16092"/>
                </a:cubicBezTo>
                <a:cubicBezTo>
                  <a:pt x="62332" y="16130"/>
                  <a:pt x="62389" y="16149"/>
                  <a:pt x="62484" y="16149"/>
                </a:cubicBezTo>
                <a:cubicBezTo>
                  <a:pt x="62541" y="15978"/>
                  <a:pt x="62218" y="16073"/>
                  <a:pt x="62085" y="16054"/>
                </a:cubicBezTo>
                <a:cubicBezTo>
                  <a:pt x="62123" y="16092"/>
                  <a:pt x="62161" y="16130"/>
                  <a:pt x="62142" y="16206"/>
                </a:cubicBezTo>
                <a:close/>
                <a:moveTo>
                  <a:pt x="43292" y="15940"/>
                </a:moveTo>
                <a:cubicBezTo>
                  <a:pt x="43349" y="15901"/>
                  <a:pt x="44472" y="15978"/>
                  <a:pt x="43825" y="15882"/>
                </a:cubicBezTo>
                <a:cubicBezTo>
                  <a:pt x="43711" y="15882"/>
                  <a:pt x="43273" y="15711"/>
                  <a:pt x="43292" y="15940"/>
                </a:cubicBezTo>
                <a:close/>
                <a:moveTo>
                  <a:pt x="61476" y="16092"/>
                </a:moveTo>
                <a:cubicBezTo>
                  <a:pt x="60791" y="15978"/>
                  <a:pt x="60202" y="15940"/>
                  <a:pt x="59631" y="15959"/>
                </a:cubicBezTo>
                <a:cubicBezTo>
                  <a:pt x="59479" y="15978"/>
                  <a:pt x="59099" y="15844"/>
                  <a:pt x="59099" y="16073"/>
                </a:cubicBezTo>
                <a:cubicBezTo>
                  <a:pt x="59993" y="15940"/>
                  <a:pt x="60620" y="16130"/>
                  <a:pt x="61476" y="16092"/>
                </a:cubicBezTo>
                <a:close/>
                <a:moveTo>
                  <a:pt x="57311" y="15844"/>
                </a:moveTo>
                <a:cubicBezTo>
                  <a:pt x="57158" y="15844"/>
                  <a:pt x="57082" y="15787"/>
                  <a:pt x="57101" y="15673"/>
                </a:cubicBezTo>
                <a:cubicBezTo>
                  <a:pt x="56968" y="15711"/>
                  <a:pt x="56968" y="15749"/>
                  <a:pt x="57044" y="15825"/>
                </a:cubicBezTo>
                <a:cubicBezTo>
                  <a:pt x="56740" y="15825"/>
                  <a:pt x="56759" y="15768"/>
                  <a:pt x="56569" y="15825"/>
                </a:cubicBezTo>
                <a:cubicBezTo>
                  <a:pt x="56417" y="15806"/>
                  <a:pt x="56645" y="15749"/>
                  <a:pt x="56512" y="15673"/>
                </a:cubicBezTo>
                <a:cubicBezTo>
                  <a:pt x="56150" y="15635"/>
                  <a:pt x="56112" y="15673"/>
                  <a:pt x="55770" y="15616"/>
                </a:cubicBezTo>
                <a:cubicBezTo>
                  <a:pt x="55865" y="15692"/>
                  <a:pt x="55865" y="15806"/>
                  <a:pt x="55637" y="15768"/>
                </a:cubicBezTo>
                <a:cubicBezTo>
                  <a:pt x="55599" y="16130"/>
                  <a:pt x="56055" y="15863"/>
                  <a:pt x="56169" y="16035"/>
                </a:cubicBezTo>
                <a:cubicBezTo>
                  <a:pt x="56188" y="15940"/>
                  <a:pt x="56112" y="15940"/>
                  <a:pt x="56112" y="15882"/>
                </a:cubicBezTo>
                <a:cubicBezTo>
                  <a:pt x="56341" y="15940"/>
                  <a:pt x="56911" y="15749"/>
                  <a:pt x="56835" y="16035"/>
                </a:cubicBezTo>
                <a:cubicBezTo>
                  <a:pt x="57387" y="15806"/>
                  <a:pt x="58090" y="16111"/>
                  <a:pt x="58623" y="16054"/>
                </a:cubicBezTo>
                <a:cubicBezTo>
                  <a:pt x="58680" y="15863"/>
                  <a:pt x="58433" y="15901"/>
                  <a:pt x="58433" y="15749"/>
                </a:cubicBezTo>
                <a:cubicBezTo>
                  <a:pt x="58300" y="15768"/>
                  <a:pt x="58281" y="15825"/>
                  <a:pt x="58357" y="15901"/>
                </a:cubicBezTo>
                <a:cubicBezTo>
                  <a:pt x="58033" y="15921"/>
                  <a:pt x="57786" y="15768"/>
                  <a:pt x="57691" y="15749"/>
                </a:cubicBezTo>
                <a:cubicBezTo>
                  <a:pt x="57824" y="15997"/>
                  <a:pt x="57177" y="15540"/>
                  <a:pt x="57292" y="15844"/>
                </a:cubicBezTo>
                <a:close/>
                <a:moveTo>
                  <a:pt x="49664" y="15844"/>
                </a:moveTo>
                <a:cubicBezTo>
                  <a:pt x="49683" y="15978"/>
                  <a:pt x="49988" y="15882"/>
                  <a:pt x="50121" y="15901"/>
                </a:cubicBezTo>
                <a:cubicBezTo>
                  <a:pt x="50102" y="15616"/>
                  <a:pt x="50482" y="15921"/>
                  <a:pt x="50520" y="15654"/>
                </a:cubicBezTo>
                <a:cubicBezTo>
                  <a:pt x="50577" y="15882"/>
                  <a:pt x="50996" y="15825"/>
                  <a:pt x="51262" y="15711"/>
                </a:cubicBezTo>
                <a:cubicBezTo>
                  <a:pt x="52061" y="15921"/>
                  <a:pt x="52517" y="15768"/>
                  <a:pt x="53449" y="15901"/>
                </a:cubicBezTo>
                <a:cubicBezTo>
                  <a:pt x="53602" y="15673"/>
                  <a:pt x="53392" y="15692"/>
                  <a:pt x="53583" y="15635"/>
                </a:cubicBezTo>
                <a:cubicBezTo>
                  <a:pt x="53545" y="15521"/>
                  <a:pt x="53126" y="15483"/>
                  <a:pt x="52993" y="15635"/>
                </a:cubicBezTo>
                <a:cubicBezTo>
                  <a:pt x="52898" y="15616"/>
                  <a:pt x="53012" y="15559"/>
                  <a:pt x="52993" y="15483"/>
                </a:cubicBezTo>
                <a:cubicBezTo>
                  <a:pt x="52270" y="15502"/>
                  <a:pt x="50977" y="15312"/>
                  <a:pt x="50539" y="15388"/>
                </a:cubicBezTo>
                <a:cubicBezTo>
                  <a:pt x="51110" y="15540"/>
                  <a:pt x="51224" y="15464"/>
                  <a:pt x="51661" y="15521"/>
                </a:cubicBezTo>
                <a:cubicBezTo>
                  <a:pt x="50825" y="15635"/>
                  <a:pt x="50577" y="15483"/>
                  <a:pt x="49740" y="15540"/>
                </a:cubicBezTo>
                <a:cubicBezTo>
                  <a:pt x="49664" y="15692"/>
                  <a:pt x="49873" y="15635"/>
                  <a:pt x="49988" y="15654"/>
                </a:cubicBezTo>
                <a:cubicBezTo>
                  <a:pt x="49893" y="15749"/>
                  <a:pt x="50007" y="15711"/>
                  <a:pt x="49988" y="15863"/>
                </a:cubicBezTo>
                <a:cubicBezTo>
                  <a:pt x="49854" y="15882"/>
                  <a:pt x="49873" y="15787"/>
                  <a:pt x="49873" y="15692"/>
                </a:cubicBezTo>
                <a:cubicBezTo>
                  <a:pt x="49740" y="15711"/>
                  <a:pt x="49816" y="15863"/>
                  <a:pt x="49664" y="15844"/>
                </a:cubicBezTo>
                <a:close/>
                <a:moveTo>
                  <a:pt x="54438" y="15654"/>
                </a:moveTo>
                <a:cubicBezTo>
                  <a:pt x="54324" y="15825"/>
                  <a:pt x="54210" y="15559"/>
                  <a:pt x="54058" y="15597"/>
                </a:cubicBezTo>
                <a:cubicBezTo>
                  <a:pt x="54134" y="15730"/>
                  <a:pt x="53830" y="15730"/>
                  <a:pt x="53925" y="15597"/>
                </a:cubicBezTo>
                <a:cubicBezTo>
                  <a:pt x="53754" y="15692"/>
                  <a:pt x="53906" y="15978"/>
                  <a:pt x="54115" y="15959"/>
                </a:cubicBezTo>
                <a:cubicBezTo>
                  <a:pt x="54096" y="15882"/>
                  <a:pt x="54001" y="15863"/>
                  <a:pt x="53982" y="15806"/>
                </a:cubicBezTo>
                <a:cubicBezTo>
                  <a:pt x="54001" y="15730"/>
                  <a:pt x="54305" y="15844"/>
                  <a:pt x="54515" y="15806"/>
                </a:cubicBezTo>
                <a:cubicBezTo>
                  <a:pt x="54515" y="15730"/>
                  <a:pt x="54515" y="15673"/>
                  <a:pt x="54515" y="15597"/>
                </a:cubicBezTo>
                <a:cubicBezTo>
                  <a:pt x="54419" y="15597"/>
                  <a:pt x="54343" y="15597"/>
                  <a:pt x="54248" y="15597"/>
                </a:cubicBezTo>
                <a:cubicBezTo>
                  <a:pt x="54267" y="15654"/>
                  <a:pt x="54362" y="15635"/>
                  <a:pt x="54458" y="15654"/>
                </a:cubicBezTo>
                <a:close/>
                <a:moveTo>
                  <a:pt x="39640" y="15692"/>
                </a:moveTo>
                <a:cubicBezTo>
                  <a:pt x="39545" y="15559"/>
                  <a:pt x="39640" y="15597"/>
                  <a:pt x="39564" y="15426"/>
                </a:cubicBezTo>
                <a:cubicBezTo>
                  <a:pt x="39735" y="15407"/>
                  <a:pt x="39716" y="15521"/>
                  <a:pt x="39907" y="15483"/>
                </a:cubicBezTo>
                <a:cubicBezTo>
                  <a:pt x="39850" y="15331"/>
                  <a:pt x="40002" y="15350"/>
                  <a:pt x="39964" y="15217"/>
                </a:cubicBezTo>
                <a:cubicBezTo>
                  <a:pt x="39659" y="15312"/>
                  <a:pt x="39165" y="15065"/>
                  <a:pt x="38784" y="15103"/>
                </a:cubicBezTo>
                <a:cubicBezTo>
                  <a:pt x="38575" y="15122"/>
                  <a:pt x="38461" y="15084"/>
                  <a:pt x="38119" y="15046"/>
                </a:cubicBezTo>
                <a:cubicBezTo>
                  <a:pt x="38100" y="15046"/>
                  <a:pt x="36863" y="15293"/>
                  <a:pt x="37111" y="14874"/>
                </a:cubicBezTo>
                <a:cubicBezTo>
                  <a:pt x="36901" y="14836"/>
                  <a:pt x="36863" y="14931"/>
                  <a:pt x="36787" y="14988"/>
                </a:cubicBezTo>
                <a:cubicBezTo>
                  <a:pt x="36825" y="15065"/>
                  <a:pt x="36901" y="14988"/>
                  <a:pt x="36977" y="14988"/>
                </a:cubicBezTo>
                <a:cubicBezTo>
                  <a:pt x="36977" y="15217"/>
                  <a:pt x="36749" y="14988"/>
                  <a:pt x="36578" y="15027"/>
                </a:cubicBezTo>
                <a:cubicBezTo>
                  <a:pt x="36578" y="14969"/>
                  <a:pt x="36597" y="14931"/>
                  <a:pt x="36654" y="14931"/>
                </a:cubicBezTo>
                <a:cubicBezTo>
                  <a:pt x="36445" y="15046"/>
                  <a:pt x="35684" y="14893"/>
                  <a:pt x="35189" y="15008"/>
                </a:cubicBezTo>
                <a:cubicBezTo>
                  <a:pt x="35113" y="14988"/>
                  <a:pt x="35056" y="14950"/>
                  <a:pt x="35056" y="14855"/>
                </a:cubicBezTo>
                <a:lnTo>
                  <a:pt x="34391" y="14855"/>
                </a:lnTo>
                <a:cubicBezTo>
                  <a:pt x="34524" y="15141"/>
                  <a:pt x="35494" y="14893"/>
                  <a:pt x="35323" y="15217"/>
                </a:cubicBezTo>
                <a:cubicBezTo>
                  <a:pt x="35475" y="15179"/>
                  <a:pt x="35532" y="15046"/>
                  <a:pt x="35779" y="15065"/>
                </a:cubicBezTo>
                <a:cubicBezTo>
                  <a:pt x="35684" y="15217"/>
                  <a:pt x="35741" y="15255"/>
                  <a:pt x="35855" y="15122"/>
                </a:cubicBezTo>
                <a:cubicBezTo>
                  <a:pt x="36083" y="15141"/>
                  <a:pt x="35703" y="15293"/>
                  <a:pt x="35912" y="15274"/>
                </a:cubicBezTo>
                <a:cubicBezTo>
                  <a:pt x="36236" y="15312"/>
                  <a:pt x="35988" y="15217"/>
                  <a:pt x="36121" y="15122"/>
                </a:cubicBezTo>
                <a:cubicBezTo>
                  <a:pt x="36863" y="15179"/>
                  <a:pt x="37282" y="15312"/>
                  <a:pt x="37966" y="15312"/>
                </a:cubicBezTo>
                <a:cubicBezTo>
                  <a:pt x="37263" y="15426"/>
                  <a:pt x="36616" y="15312"/>
                  <a:pt x="35779" y="15274"/>
                </a:cubicBezTo>
                <a:cubicBezTo>
                  <a:pt x="35646" y="15464"/>
                  <a:pt x="36597" y="15521"/>
                  <a:pt x="36711" y="15388"/>
                </a:cubicBezTo>
                <a:cubicBezTo>
                  <a:pt x="37510" y="15635"/>
                  <a:pt x="37928" y="15540"/>
                  <a:pt x="38841" y="15616"/>
                </a:cubicBezTo>
                <a:cubicBezTo>
                  <a:pt x="38803" y="15464"/>
                  <a:pt x="38898" y="15388"/>
                  <a:pt x="39108" y="15426"/>
                </a:cubicBezTo>
                <a:cubicBezTo>
                  <a:pt x="39013" y="15502"/>
                  <a:pt x="38803" y="15464"/>
                  <a:pt x="38898" y="15673"/>
                </a:cubicBezTo>
                <a:cubicBezTo>
                  <a:pt x="38994" y="15673"/>
                  <a:pt x="39070" y="15673"/>
                  <a:pt x="39165" y="15673"/>
                </a:cubicBezTo>
                <a:cubicBezTo>
                  <a:pt x="38917" y="15559"/>
                  <a:pt x="39469" y="15616"/>
                  <a:pt x="39640" y="15692"/>
                </a:cubicBezTo>
                <a:close/>
                <a:moveTo>
                  <a:pt x="55180" y="15806"/>
                </a:moveTo>
                <a:cubicBezTo>
                  <a:pt x="54990" y="15654"/>
                  <a:pt x="54800" y="15787"/>
                  <a:pt x="54572" y="15711"/>
                </a:cubicBezTo>
                <a:cubicBezTo>
                  <a:pt x="54553" y="15921"/>
                  <a:pt x="54990" y="15768"/>
                  <a:pt x="55180" y="15806"/>
                </a:cubicBezTo>
                <a:close/>
                <a:moveTo>
                  <a:pt x="136608" y="16434"/>
                </a:moveTo>
                <a:cubicBezTo>
                  <a:pt x="136380" y="16225"/>
                  <a:pt x="135943" y="16377"/>
                  <a:pt x="135810" y="16529"/>
                </a:cubicBezTo>
                <a:cubicBezTo>
                  <a:pt x="135924" y="16776"/>
                  <a:pt x="136628" y="16738"/>
                  <a:pt x="136608" y="16434"/>
                </a:cubicBezTo>
                <a:close/>
                <a:moveTo>
                  <a:pt x="49075" y="15483"/>
                </a:moveTo>
                <a:cubicBezTo>
                  <a:pt x="49284" y="15293"/>
                  <a:pt x="50140" y="15711"/>
                  <a:pt x="50463" y="15350"/>
                </a:cubicBezTo>
                <a:cubicBezTo>
                  <a:pt x="50026" y="15331"/>
                  <a:pt x="49379" y="15274"/>
                  <a:pt x="48941" y="15217"/>
                </a:cubicBezTo>
                <a:cubicBezTo>
                  <a:pt x="48542" y="15179"/>
                  <a:pt x="47553" y="15236"/>
                  <a:pt x="48219" y="15274"/>
                </a:cubicBezTo>
                <a:cubicBezTo>
                  <a:pt x="48504" y="15388"/>
                  <a:pt x="48980" y="15312"/>
                  <a:pt x="49075" y="15483"/>
                </a:cubicBezTo>
                <a:close/>
                <a:moveTo>
                  <a:pt x="56055" y="15255"/>
                </a:moveTo>
                <a:cubicBezTo>
                  <a:pt x="56207" y="15027"/>
                  <a:pt x="56569" y="15388"/>
                  <a:pt x="56455" y="15160"/>
                </a:cubicBezTo>
                <a:cubicBezTo>
                  <a:pt x="56588" y="15141"/>
                  <a:pt x="56569" y="15236"/>
                  <a:pt x="56569" y="15312"/>
                </a:cubicBezTo>
                <a:cubicBezTo>
                  <a:pt x="57177" y="15388"/>
                  <a:pt x="57387" y="15160"/>
                  <a:pt x="57976" y="15217"/>
                </a:cubicBezTo>
                <a:cubicBezTo>
                  <a:pt x="57710" y="14798"/>
                  <a:pt x="56873" y="15293"/>
                  <a:pt x="56512" y="14893"/>
                </a:cubicBezTo>
                <a:cubicBezTo>
                  <a:pt x="56284" y="14817"/>
                  <a:pt x="56474" y="15065"/>
                  <a:pt x="56322" y="15046"/>
                </a:cubicBezTo>
                <a:cubicBezTo>
                  <a:pt x="56169" y="14893"/>
                  <a:pt x="55808" y="14988"/>
                  <a:pt x="55390" y="15046"/>
                </a:cubicBezTo>
                <a:cubicBezTo>
                  <a:pt x="55713" y="15236"/>
                  <a:pt x="55751" y="14950"/>
                  <a:pt x="56036" y="15255"/>
                </a:cubicBezTo>
                <a:close/>
                <a:moveTo>
                  <a:pt x="41580" y="14570"/>
                </a:moveTo>
                <a:cubicBezTo>
                  <a:pt x="41695" y="14665"/>
                  <a:pt x="41542" y="14665"/>
                  <a:pt x="41580" y="14836"/>
                </a:cubicBezTo>
                <a:cubicBezTo>
                  <a:pt x="41790" y="14798"/>
                  <a:pt x="41885" y="14874"/>
                  <a:pt x="42037" y="14893"/>
                </a:cubicBezTo>
                <a:cubicBezTo>
                  <a:pt x="41942" y="14703"/>
                  <a:pt x="41809" y="14722"/>
                  <a:pt x="41580" y="14570"/>
                </a:cubicBezTo>
                <a:close/>
                <a:moveTo>
                  <a:pt x="56379" y="14798"/>
                </a:moveTo>
                <a:cubicBezTo>
                  <a:pt x="56550" y="14931"/>
                  <a:pt x="56892" y="14855"/>
                  <a:pt x="56911" y="15008"/>
                </a:cubicBezTo>
                <a:cubicBezTo>
                  <a:pt x="57082" y="14912"/>
                  <a:pt x="56968" y="14798"/>
                  <a:pt x="57311" y="14912"/>
                </a:cubicBezTo>
                <a:cubicBezTo>
                  <a:pt x="57330" y="14779"/>
                  <a:pt x="57120" y="14855"/>
                  <a:pt x="57120" y="14741"/>
                </a:cubicBezTo>
                <a:cubicBezTo>
                  <a:pt x="56892" y="14950"/>
                  <a:pt x="56740" y="14646"/>
                  <a:pt x="56379" y="14798"/>
                </a:cubicBezTo>
                <a:close/>
                <a:moveTo>
                  <a:pt x="26820" y="14551"/>
                </a:moveTo>
                <a:cubicBezTo>
                  <a:pt x="26877" y="14342"/>
                  <a:pt x="26231" y="14399"/>
                  <a:pt x="25774" y="14342"/>
                </a:cubicBezTo>
                <a:cubicBezTo>
                  <a:pt x="25831" y="14494"/>
                  <a:pt x="26497" y="14456"/>
                  <a:pt x="26820" y="14551"/>
                </a:cubicBezTo>
                <a:close/>
                <a:moveTo>
                  <a:pt x="65680" y="14855"/>
                </a:moveTo>
                <a:cubicBezTo>
                  <a:pt x="65794" y="14855"/>
                  <a:pt x="65908" y="14855"/>
                  <a:pt x="66003" y="14855"/>
                </a:cubicBezTo>
                <a:cubicBezTo>
                  <a:pt x="66003" y="14798"/>
                  <a:pt x="65927" y="14817"/>
                  <a:pt x="65889" y="14798"/>
                </a:cubicBezTo>
                <a:cubicBezTo>
                  <a:pt x="65908" y="14760"/>
                  <a:pt x="65946" y="14722"/>
                  <a:pt x="65946" y="14646"/>
                </a:cubicBezTo>
                <a:cubicBezTo>
                  <a:pt x="65851" y="14703"/>
                  <a:pt x="65661" y="14684"/>
                  <a:pt x="65680" y="14855"/>
                </a:cubicBezTo>
                <a:close/>
                <a:moveTo>
                  <a:pt x="137883" y="14437"/>
                </a:moveTo>
                <a:cubicBezTo>
                  <a:pt x="137864" y="14532"/>
                  <a:pt x="137636" y="14475"/>
                  <a:pt x="137693" y="14646"/>
                </a:cubicBezTo>
                <a:cubicBezTo>
                  <a:pt x="137826" y="14627"/>
                  <a:pt x="137864" y="14684"/>
                  <a:pt x="137940" y="14703"/>
                </a:cubicBezTo>
                <a:cubicBezTo>
                  <a:pt x="137750" y="14836"/>
                  <a:pt x="137579" y="15103"/>
                  <a:pt x="137217" y="15255"/>
                </a:cubicBezTo>
                <a:cubicBezTo>
                  <a:pt x="137331" y="15654"/>
                  <a:pt x="137940" y="15312"/>
                  <a:pt x="138282" y="15274"/>
                </a:cubicBezTo>
                <a:cubicBezTo>
                  <a:pt x="138434" y="14437"/>
                  <a:pt x="137521" y="13809"/>
                  <a:pt x="136761" y="14171"/>
                </a:cubicBezTo>
                <a:cubicBezTo>
                  <a:pt x="136837" y="14361"/>
                  <a:pt x="136856" y="14399"/>
                  <a:pt x="136894" y="14532"/>
                </a:cubicBezTo>
                <a:cubicBezTo>
                  <a:pt x="137293" y="14494"/>
                  <a:pt x="137636" y="14475"/>
                  <a:pt x="137883" y="14437"/>
                </a:cubicBezTo>
                <a:close/>
                <a:moveTo>
                  <a:pt x="78633" y="14437"/>
                </a:moveTo>
                <a:cubicBezTo>
                  <a:pt x="78538" y="14304"/>
                  <a:pt x="78405" y="14342"/>
                  <a:pt x="78234" y="14380"/>
                </a:cubicBezTo>
                <a:cubicBezTo>
                  <a:pt x="78329" y="14494"/>
                  <a:pt x="78462" y="14475"/>
                  <a:pt x="78633" y="14437"/>
                </a:cubicBezTo>
                <a:close/>
                <a:moveTo>
                  <a:pt x="86203" y="14570"/>
                </a:moveTo>
                <a:cubicBezTo>
                  <a:pt x="86336" y="14551"/>
                  <a:pt x="86336" y="14418"/>
                  <a:pt x="86546" y="14475"/>
                </a:cubicBezTo>
                <a:cubicBezTo>
                  <a:pt x="86527" y="14399"/>
                  <a:pt x="86336" y="14437"/>
                  <a:pt x="86336" y="14361"/>
                </a:cubicBezTo>
                <a:cubicBezTo>
                  <a:pt x="86432" y="14304"/>
                  <a:pt x="86565" y="14342"/>
                  <a:pt x="86736" y="14361"/>
                </a:cubicBezTo>
                <a:cubicBezTo>
                  <a:pt x="86603" y="14323"/>
                  <a:pt x="86755" y="14075"/>
                  <a:pt x="86812" y="14209"/>
                </a:cubicBezTo>
                <a:cubicBezTo>
                  <a:pt x="86926" y="13923"/>
                  <a:pt x="86413" y="14190"/>
                  <a:pt x="86222" y="14247"/>
                </a:cubicBezTo>
                <a:cubicBezTo>
                  <a:pt x="86336" y="14342"/>
                  <a:pt x="86165" y="14380"/>
                  <a:pt x="86203" y="14570"/>
                </a:cubicBezTo>
                <a:close/>
                <a:moveTo>
                  <a:pt x="86146" y="14513"/>
                </a:moveTo>
                <a:cubicBezTo>
                  <a:pt x="86089" y="14323"/>
                  <a:pt x="85576" y="14380"/>
                  <a:pt x="85823" y="14095"/>
                </a:cubicBezTo>
                <a:cubicBezTo>
                  <a:pt x="85100" y="14171"/>
                  <a:pt x="85899" y="14513"/>
                  <a:pt x="86146" y="14513"/>
                </a:cubicBezTo>
                <a:close/>
                <a:moveTo>
                  <a:pt x="88543" y="14380"/>
                </a:moveTo>
                <a:cubicBezTo>
                  <a:pt x="88581" y="14456"/>
                  <a:pt x="88752" y="14456"/>
                  <a:pt x="88866" y="14494"/>
                </a:cubicBezTo>
                <a:cubicBezTo>
                  <a:pt x="88828" y="14361"/>
                  <a:pt x="88771" y="14304"/>
                  <a:pt x="88942" y="14228"/>
                </a:cubicBezTo>
                <a:cubicBezTo>
                  <a:pt x="88657" y="14075"/>
                  <a:pt x="88923" y="14475"/>
                  <a:pt x="88543" y="14380"/>
                </a:cubicBezTo>
                <a:close/>
                <a:moveTo>
                  <a:pt x="84948" y="14342"/>
                </a:moveTo>
                <a:cubicBezTo>
                  <a:pt x="85062" y="14361"/>
                  <a:pt x="85081" y="14304"/>
                  <a:pt x="85024" y="14304"/>
                </a:cubicBezTo>
                <a:cubicBezTo>
                  <a:pt x="85138" y="14114"/>
                  <a:pt x="85252" y="14380"/>
                  <a:pt x="85404" y="14361"/>
                </a:cubicBezTo>
                <a:cubicBezTo>
                  <a:pt x="85404" y="14266"/>
                  <a:pt x="85404" y="14190"/>
                  <a:pt x="85423" y="14095"/>
                </a:cubicBezTo>
                <a:cubicBezTo>
                  <a:pt x="85214" y="14133"/>
                  <a:pt x="85214" y="14133"/>
                  <a:pt x="85024" y="14095"/>
                </a:cubicBezTo>
                <a:cubicBezTo>
                  <a:pt x="85062" y="14228"/>
                  <a:pt x="84929" y="14228"/>
                  <a:pt x="84948" y="14342"/>
                </a:cubicBezTo>
                <a:close/>
                <a:moveTo>
                  <a:pt x="74391" y="14171"/>
                </a:moveTo>
                <a:cubicBezTo>
                  <a:pt x="74601" y="14247"/>
                  <a:pt x="74601" y="13828"/>
                  <a:pt x="74391" y="13904"/>
                </a:cubicBezTo>
                <a:cubicBezTo>
                  <a:pt x="74391" y="13999"/>
                  <a:pt x="74391" y="14075"/>
                  <a:pt x="74391" y="14171"/>
                </a:cubicBezTo>
                <a:close/>
                <a:moveTo>
                  <a:pt x="82095" y="14209"/>
                </a:moveTo>
                <a:lnTo>
                  <a:pt x="82304" y="14209"/>
                </a:lnTo>
                <a:cubicBezTo>
                  <a:pt x="82304" y="14133"/>
                  <a:pt x="82304" y="14037"/>
                  <a:pt x="82304" y="13942"/>
                </a:cubicBezTo>
                <a:cubicBezTo>
                  <a:pt x="82152" y="13980"/>
                  <a:pt x="82152" y="14037"/>
                  <a:pt x="82228" y="14114"/>
                </a:cubicBezTo>
                <a:cubicBezTo>
                  <a:pt x="82114" y="14075"/>
                  <a:pt x="82095" y="14152"/>
                  <a:pt x="82095" y="14209"/>
                </a:cubicBezTo>
                <a:close/>
                <a:moveTo>
                  <a:pt x="85081" y="13733"/>
                </a:moveTo>
                <a:cubicBezTo>
                  <a:pt x="85119" y="13771"/>
                  <a:pt x="85157" y="13809"/>
                  <a:pt x="85157" y="13885"/>
                </a:cubicBezTo>
                <a:cubicBezTo>
                  <a:pt x="85500" y="13733"/>
                  <a:pt x="85576" y="13942"/>
                  <a:pt x="85956" y="13790"/>
                </a:cubicBezTo>
                <a:cubicBezTo>
                  <a:pt x="86013" y="13828"/>
                  <a:pt x="85956" y="14037"/>
                  <a:pt x="86222" y="14056"/>
                </a:cubicBezTo>
                <a:cubicBezTo>
                  <a:pt x="86127" y="13771"/>
                  <a:pt x="86203" y="13904"/>
                  <a:pt x="86279" y="13733"/>
                </a:cubicBezTo>
                <a:cubicBezTo>
                  <a:pt x="85728" y="13695"/>
                  <a:pt x="85747" y="13752"/>
                  <a:pt x="85081" y="13733"/>
                </a:cubicBezTo>
                <a:close/>
                <a:moveTo>
                  <a:pt x="75457" y="13676"/>
                </a:moveTo>
                <a:cubicBezTo>
                  <a:pt x="75552" y="13676"/>
                  <a:pt x="75628" y="13676"/>
                  <a:pt x="75723" y="13676"/>
                </a:cubicBezTo>
                <a:cubicBezTo>
                  <a:pt x="75628" y="13543"/>
                  <a:pt x="75457" y="13486"/>
                  <a:pt x="75590" y="13315"/>
                </a:cubicBezTo>
                <a:cubicBezTo>
                  <a:pt x="75437" y="13296"/>
                  <a:pt x="75342" y="13315"/>
                  <a:pt x="75266" y="13353"/>
                </a:cubicBezTo>
                <a:cubicBezTo>
                  <a:pt x="75361" y="13429"/>
                  <a:pt x="75533" y="13467"/>
                  <a:pt x="75457" y="13657"/>
                </a:cubicBezTo>
                <a:close/>
                <a:moveTo>
                  <a:pt x="78253" y="13334"/>
                </a:moveTo>
                <a:cubicBezTo>
                  <a:pt x="78157" y="13353"/>
                  <a:pt x="78253" y="13429"/>
                  <a:pt x="78310" y="13448"/>
                </a:cubicBezTo>
                <a:cubicBezTo>
                  <a:pt x="78310" y="13486"/>
                  <a:pt x="78234" y="13486"/>
                  <a:pt x="78176" y="13486"/>
                </a:cubicBezTo>
                <a:cubicBezTo>
                  <a:pt x="78367" y="13619"/>
                  <a:pt x="78557" y="13524"/>
                  <a:pt x="78785" y="13543"/>
                </a:cubicBezTo>
                <a:cubicBezTo>
                  <a:pt x="78766" y="13486"/>
                  <a:pt x="78652" y="13505"/>
                  <a:pt x="78576" y="13505"/>
                </a:cubicBezTo>
                <a:cubicBezTo>
                  <a:pt x="78557" y="13372"/>
                  <a:pt x="78310" y="13429"/>
                  <a:pt x="78253" y="13334"/>
                </a:cubicBezTo>
                <a:close/>
                <a:moveTo>
                  <a:pt x="85157" y="13315"/>
                </a:moveTo>
                <a:cubicBezTo>
                  <a:pt x="85157" y="13562"/>
                  <a:pt x="85423" y="13220"/>
                  <a:pt x="85500" y="13429"/>
                </a:cubicBezTo>
                <a:cubicBezTo>
                  <a:pt x="85576" y="13410"/>
                  <a:pt x="85557" y="13334"/>
                  <a:pt x="85557" y="13258"/>
                </a:cubicBezTo>
                <a:cubicBezTo>
                  <a:pt x="85671" y="13410"/>
                  <a:pt x="85823" y="13258"/>
                  <a:pt x="85823" y="13429"/>
                </a:cubicBezTo>
                <a:cubicBezTo>
                  <a:pt x="85956" y="13429"/>
                  <a:pt x="86089" y="13429"/>
                  <a:pt x="86222" y="13429"/>
                </a:cubicBezTo>
                <a:cubicBezTo>
                  <a:pt x="86222" y="13334"/>
                  <a:pt x="86298" y="13315"/>
                  <a:pt x="86298" y="13220"/>
                </a:cubicBezTo>
                <a:cubicBezTo>
                  <a:pt x="86051" y="13372"/>
                  <a:pt x="85842" y="13258"/>
                  <a:pt x="85633" y="13105"/>
                </a:cubicBezTo>
                <a:cubicBezTo>
                  <a:pt x="85480" y="13334"/>
                  <a:pt x="84720" y="12896"/>
                  <a:pt x="84625" y="13353"/>
                </a:cubicBezTo>
                <a:cubicBezTo>
                  <a:pt x="84701" y="13334"/>
                  <a:pt x="84872" y="13239"/>
                  <a:pt x="84834" y="13410"/>
                </a:cubicBezTo>
                <a:cubicBezTo>
                  <a:pt x="84872" y="13315"/>
                  <a:pt x="85138" y="13429"/>
                  <a:pt x="85157" y="13315"/>
                </a:cubicBezTo>
                <a:close/>
                <a:moveTo>
                  <a:pt x="69560" y="13029"/>
                </a:moveTo>
                <a:cubicBezTo>
                  <a:pt x="69522" y="13010"/>
                  <a:pt x="70074" y="12972"/>
                  <a:pt x="70017" y="13143"/>
                </a:cubicBezTo>
                <a:cubicBezTo>
                  <a:pt x="70169" y="13143"/>
                  <a:pt x="70055" y="12915"/>
                  <a:pt x="70093" y="12839"/>
                </a:cubicBezTo>
                <a:cubicBezTo>
                  <a:pt x="70283" y="12877"/>
                  <a:pt x="70283" y="12877"/>
                  <a:pt x="70492" y="12839"/>
                </a:cubicBezTo>
                <a:cubicBezTo>
                  <a:pt x="70473" y="13029"/>
                  <a:pt x="70074" y="12896"/>
                  <a:pt x="70150" y="13143"/>
                </a:cubicBezTo>
                <a:cubicBezTo>
                  <a:pt x="70397" y="13239"/>
                  <a:pt x="70435" y="13124"/>
                  <a:pt x="70815" y="13143"/>
                </a:cubicBezTo>
                <a:cubicBezTo>
                  <a:pt x="70739" y="12934"/>
                  <a:pt x="70492" y="13162"/>
                  <a:pt x="70226" y="13086"/>
                </a:cubicBezTo>
                <a:cubicBezTo>
                  <a:pt x="70340" y="12915"/>
                  <a:pt x="70911" y="13124"/>
                  <a:pt x="70758" y="12839"/>
                </a:cubicBezTo>
                <a:cubicBezTo>
                  <a:pt x="71006" y="12801"/>
                  <a:pt x="70796" y="13105"/>
                  <a:pt x="71082" y="13048"/>
                </a:cubicBezTo>
                <a:cubicBezTo>
                  <a:pt x="71120" y="12934"/>
                  <a:pt x="71044" y="12915"/>
                  <a:pt x="71025" y="12839"/>
                </a:cubicBezTo>
                <a:cubicBezTo>
                  <a:pt x="71158" y="12782"/>
                  <a:pt x="71329" y="12934"/>
                  <a:pt x="71158" y="12953"/>
                </a:cubicBezTo>
                <a:cubicBezTo>
                  <a:pt x="71576" y="13067"/>
                  <a:pt x="72356" y="13201"/>
                  <a:pt x="72470" y="13010"/>
                </a:cubicBezTo>
                <a:cubicBezTo>
                  <a:pt x="72679" y="13239"/>
                  <a:pt x="73231" y="12915"/>
                  <a:pt x="73402" y="13182"/>
                </a:cubicBezTo>
                <a:cubicBezTo>
                  <a:pt x="73783" y="13143"/>
                  <a:pt x="75228" y="13010"/>
                  <a:pt x="75856" y="13105"/>
                </a:cubicBezTo>
                <a:cubicBezTo>
                  <a:pt x="76065" y="13143"/>
                  <a:pt x="76084" y="13182"/>
                  <a:pt x="76198" y="13162"/>
                </a:cubicBezTo>
                <a:cubicBezTo>
                  <a:pt x="77225" y="12953"/>
                  <a:pt x="78367" y="13391"/>
                  <a:pt x="79375" y="13143"/>
                </a:cubicBezTo>
                <a:cubicBezTo>
                  <a:pt x="79432" y="12953"/>
                  <a:pt x="79032" y="13201"/>
                  <a:pt x="79051" y="12934"/>
                </a:cubicBezTo>
                <a:cubicBezTo>
                  <a:pt x="78975" y="13220"/>
                  <a:pt x="78215" y="13048"/>
                  <a:pt x="78119" y="13029"/>
                </a:cubicBezTo>
                <a:cubicBezTo>
                  <a:pt x="78272" y="12934"/>
                  <a:pt x="78424" y="12934"/>
                  <a:pt x="78576" y="12991"/>
                </a:cubicBezTo>
                <a:cubicBezTo>
                  <a:pt x="78329" y="12839"/>
                  <a:pt x="78043" y="12915"/>
                  <a:pt x="77663" y="12820"/>
                </a:cubicBezTo>
                <a:cubicBezTo>
                  <a:pt x="77720" y="12991"/>
                  <a:pt x="77568" y="12991"/>
                  <a:pt x="77397" y="12972"/>
                </a:cubicBezTo>
                <a:cubicBezTo>
                  <a:pt x="77853" y="12839"/>
                  <a:pt x="77149" y="12744"/>
                  <a:pt x="77397" y="13029"/>
                </a:cubicBezTo>
                <a:cubicBezTo>
                  <a:pt x="77111" y="13182"/>
                  <a:pt x="76274" y="12877"/>
                  <a:pt x="76065" y="13048"/>
                </a:cubicBezTo>
                <a:cubicBezTo>
                  <a:pt x="75970" y="12991"/>
                  <a:pt x="75761" y="13010"/>
                  <a:pt x="75799" y="12839"/>
                </a:cubicBezTo>
                <a:cubicBezTo>
                  <a:pt x="75514" y="12934"/>
                  <a:pt x="75932" y="12953"/>
                  <a:pt x="75666" y="13048"/>
                </a:cubicBezTo>
                <a:cubicBezTo>
                  <a:pt x="75437" y="12858"/>
                  <a:pt x="75019" y="13182"/>
                  <a:pt x="74867" y="12934"/>
                </a:cubicBezTo>
                <a:cubicBezTo>
                  <a:pt x="74372" y="13277"/>
                  <a:pt x="73821" y="12668"/>
                  <a:pt x="73212" y="12820"/>
                </a:cubicBezTo>
                <a:cubicBezTo>
                  <a:pt x="73231" y="12877"/>
                  <a:pt x="73288" y="12934"/>
                  <a:pt x="73402" y="12915"/>
                </a:cubicBezTo>
                <a:cubicBezTo>
                  <a:pt x="73307" y="13048"/>
                  <a:pt x="73231" y="13010"/>
                  <a:pt x="73060" y="12972"/>
                </a:cubicBezTo>
                <a:cubicBezTo>
                  <a:pt x="73060" y="12877"/>
                  <a:pt x="73155" y="12858"/>
                  <a:pt x="73136" y="12763"/>
                </a:cubicBezTo>
                <a:cubicBezTo>
                  <a:pt x="71919" y="12896"/>
                  <a:pt x="70625" y="12630"/>
                  <a:pt x="69351" y="12725"/>
                </a:cubicBezTo>
                <a:cubicBezTo>
                  <a:pt x="69161" y="12744"/>
                  <a:pt x="69408" y="12440"/>
                  <a:pt x="69218" y="12459"/>
                </a:cubicBezTo>
                <a:cubicBezTo>
                  <a:pt x="68951" y="12440"/>
                  <a:pt x="69256" y="12573"/>
                  <a:pt x="69161" y="12725"/>
                </a:cubicBezTo>
                <a:cubicBezTo>
                  <a:pt x="68970" y="12725"/>
                  <a:pt x="68799" y="12725"/>
                  <a:pt x="68628" y="12725"/>
                </a:cubicBezTo>
                <a:cubicBezTo>
                  <a:pt x="68932" y="12934"/>
                  <a:pt x="68133" y="12801"/>
                  <a:pt x="67829" y="12858"/>
                </a:cubicBezTo>
                <a:cubicBezTo>
                  <a:pt x="67924" y="13067"/>
                  <a:pt x="68552" y="12877"/>
                  <a:pt x="68685" y="13086"/>
                </a:cubicBezTo>
                <a:cubicBezTo>
                  <a:pt x="68552" y="12744"/>
                  <a:pt x="69351" y="13277"/>
                  <a:pt x="69351" y="12991"/>
                </a:cubicBezTo>
                <a:cubicBezTo>
                  <a:pt x="69446" y="12991"/>
                  <a:pt x="69408" y="13105"/>
                  <a:pt x="69408" y="13182"/>
                </a:cubicBezTo>
                <a:cubicBezTo>
                  <a:pt x="69503" y="13124"/>
                  <a:pt x="69522" y="13162"/>
                  <a:pt x="69617" y="13182"/>
                </a:cubicBezTo>
                <a:cubicBezTo>
                  <a:pt x="69845" y="13143"/>
                  <a:pt x="69427" y="13162"/>
                  <a:pt x="69541" y="13029"/>
                </a:cubicBezTo>
                <a:close/>
                <a:moveTo>
                  <a:pt x="82038" y="13277"/>
                </a:moveTo>
                <a:cubicBezTo>
                  <a:pt x="82076" y="13048"/>
                  <a:pt x="81733" y="13124"/>
                  <a:pt x="81581" y="13162"/>
                </a:cubicBezTo>
                <a:cubicBezTo>
                  <a:pt x="81676" y="13239"/>
                  <a:pt x="81867" y="13258"/>
                  <a:pt x="82038" y="13277"/>
                </a:cubicBezTo>
                <a:close/>
                <a:moveTo>
                  <a:pt x="88353" y="13296"/>
                </a:moveTo>
                <a:cubicBezTo>
                  <a:pt x="88543" y="13334"/>
                  <a:pt x="88543" y="13220"/>
                  <a:pt x="88752" y="13258"/>
                </a:cubicBezTo>
                <a:cubicBezTo>
                  <a:pt x="88638" y="13182"/>
                  <a:pt x="88315" y="13067"/>
                  <a:pt x="88353" y="13296"/>
                </a:cubicBezTo>
                <a:close/>
                <a:moveTo>
                  <a:pt x="68229" y="12649"/>
                </a:moveTo>
                <a:cubicBezTo>
                  <a:pt x="67335" y="12839"/>
                  <a:pt x="66269" y="12326"/>
                  <a:pt x="65642" y="12782"/>
                </a:cubicBezTo>
                <a:cubicBezTo>
                  <a:pt x="65433" y="12801"/>
                  <a:pt x="65509" y="12516"/>
                  <a:pt x="65318" y="12668"/>
                </a:cubicBezTo>
                <a:cubicBezTo>
                  <a:pt x="65566" y="12801"/>
                  <a:pt x="65280" y="12782"/>
                  <a:pt x="65052" y="12782"/>
                </a:cubicBezTo>
                <a:cubicBezTo>
                  <a:pt x="65794" y="12991"/>
                  <a:pt x="67030" y="12934"/>
                  <a:pt x="67430" y="12744"/>
                </a:cubicBezTo>
                <a:cubicBezTo>
                  <a:pt x="67677" y="12706"/>
                  <a:pt x="67544" y="12953"/>
                  <a:pt x="67772" y="12915"/>
                </a:cubicBezTo>
                <a:cubicBezTo>
                  <a:pt x="67354" y="12630"/>
                  <a:pt x="68133" y="12915"/>
                  <a:pt x="68229" y="12649"/>
                </a:cubicBezTo>
                <a:close/>
                <a:moveTo>
                  <a:pt x="45385" y="12554"/>
                </a:moveTo>
                <a:cubicBezTo>
                  <a:pt x="45251" y="12649"/>
                  <a:pt x="45594" y="12516"/>
                  <a:pt x="45708" y="12611"/>
                </a:cubicBezTo>
                <a:cubicBezTo>
                  <a:pt x="45689" y="12554"/>
                  <a:pt x="45651" y="12516"/>
                  <a:pt x="45651" y="12440"/>
                </a:cubicBezTo>
                <a:lnTo>
                  <a:pt x="45442" y="12440"/>
                </a:lnTo>
                <a:cubicBezTo>
                  <a:pt x="45461" y="12516"/>
                  <a:pt x="45442" y="12535"/>
                  <a:pt x="45385" y="12554"/>
                </a:cubicBezTo>
                <a:close/>
                <a:moveTo>
                  <a:pt x="62256" y="12478"/>
                </a:moveTo>
                <a:cubicBezTo>
                  <a:pt x="62294" y="12668"/>
                  <a:pt x="62028" y="12611"/>
                  <a:pt x="61914" y="12687"/>
                </a:cubicBezTo>
                <a:cubicBezTo>
                  <a:pt x="62941" y="12820"/>
                  <a:pt x="63607" y="12782"/>
                  <a:pt x="64710" y="12820"/>
                </a:cubicBezTo>
                <a:cubicBezTo>
                  <a:pt x="64634" y="12687"/>
                  <a:pt x="64044" y="12706"/>
                  <a:pt x="63854" y="12706"/>
                </a:cubicBezTo>
                <a:cubicBezTo>
                  <a:pt x="63683" y="12611"/>
                  <a:pt x="63816" y="12497"/>
                  <a:pt x="63378" y="12554"/>
                </a:cubicBezTo>
                <a:cubicBezTo>
                  <a:pt x="63721" y="12744"/>
                  <a:pt x="63607" y="12573"/>
                  <a:pt x="63245" y="12554"/>
                </a:cubicBezTo>
                <a:cubicBezTo>
                  <a:pt x="62789" y="12497"/>
                  <a:pt x="62598" y="12706"/>
                  <a:pt x="62256" y="12478"/>
                </a:cubicBezTo>
                <a:close/>
                <a:moveTo>
                  <a:pt x="75399" y="12839"/>
                </a:moveTo>
                <a:cubicBezTo>
                  <a:pt x="75171" y="12858"/>
                  <a:pt x="74943" y="12877"/>
                  <a:pt x="74734" y="12782"/>
                </a:cubicBezTo>
                <a:cubicBezTo>
                  <a:pt x="74544" y="12877"/>
                  <a:pt x="75418" y="13067"/>
                  <a:pt x="75399" y="12839"/>
                </a:cubicBezTo>
                <a:close/>
                <a:moveTo>
                  <a:pt x="44928" y="12535"/>
                </a:moveTo>
                <a:cubicBezTo>
                  <a:pt x="45080" y="12440"/>
                  <a:pt x="45175" y="12592"/>
                  <a:pt x="45385" y="12497"/>
                </a:cubicBezTo>
                <a:cubicBezTo>
                  <a:pt x="45366" y="12421"/>
                  <a:pt x="44833" y="12364"/>
                  <a:pt x="44928" y="12535"/>
                </a:cubicBezTo>
                <a:close/>
                <a:moveTo>
                  <a:pt x="41809" y="12249"/>
                </a:moveTo>
                <a:cubicBezTo>
                  <a:pt x="41790" y="12097"/>
                  <a:pt x="41523" y="12154"/>
                  <a:pt x="41333" y="12135"/>
                </a:cubicBezTo>
                <a:cubicBezTo>
                  <a:pt x="41428" y="12211"/>
                  <a:pt x="41599" y="12249"/>
                  <a:pt x="41809" y="12249"/>
                </a:cubicBezTo>
                <a:close/>
                <a:moveTo>
                  <a:pt x="58661" y="12440"/>
                </a:moveTo>
                <a:cubicBezTo>
                  <a:pt x="58889" y="12288"/>
                  <a:pt x="58281" y="12345"/>
                  <a:pt x="58338" y="12288"/>
                </a:cubicBezTo>
                <a:cubicBezTo>
                  <a:pt x="58167" y="12402"/>
                  <a:pt x="58699" y="12402"/>
                  <a:pt x="58661" y="12440"/>
                </a:cubicBezTo>
                <a:close/>
                <a:moveTo>
                  <a:pt x="58205" y="12383"/>
                </a:moveTo>
                <a:cubicBezTo>
                  <a:pt x="57824" y="12173"/>
                  <a:pt x="57387" y="12326"/>
                  <a:pt x="56873" y="12269"/>
                </a:cubicBezTo>
                <a:cubicBezTo>
                  <a:pt x="57216" y="12459"/>
                  <a:pt x="57577" y="12230"/>
                  <a:pt x="58205" y="12383"/>
                </a:cubicBezTo>
                <a:close/>
                <a:moveTo>
                  <a:pt x="59061" y="12402"/>
                </a:moveTo>
                <a:cubicBezTo>
                  <a:pt x="59346" y="12326"/>
                  <a:pt x="59612" y="12516"/>
                  <a:pt x="59669" y="12249"/>
                </a:cubicBezTo>
                <a:cubicBezTo>
                  <a:pt x="59536" y="12364"/>
                  <a:pt x="59042" y="12059"/>
                  <a:pt x="59061" y="12402"/>
                </a:cubicBezTo>
                <a:close/>
                <a:moveTo>
                  <a:pt x="33839" y="11945"/>
                </a:moveTo>
                <a:cubicBezTo>
                  <a:pt x="34105" y="11964"/>
                  <a:pt x="34086" y="11888"/>
                  <a:pt x="34295" y="11964"/>
                </a:cubicBezTo>
                <a:cubicBezTo>
                  <a:pt x="34333" y="11831"/>
                  <a:pt x="33782" y="11755"/>
                  <a:pt x="33839" y="11945"/>
                </a:cubicBezTo>
                <a:close/>
                <a:moveTo>
                  <a:pt x="37225" y="11983"/>
                </a:moveTo>
                <a:cubicBezTo>
                  <a:pt x="37282" y="12002"/>
                  <a:pt x="37282" y="11964"/>
                  <a:pt x="37282" y="11945"/>
                </a:cubicBezTo>
                <a:lnTo>
                  <a:pt x="37282" y="11831"/>
                </a:lnTo>
                <a:cubicBezTo>
                  <a:pt x="37091" y="11926"/>
                  <a:pt x="37072" y="11831"/>
                  <a:pt x="36825" y="11774"/>
                </a:cubicBezTo>
                <a:cubicBezTo>
                  <a:pt x="36863" y="11812"/>
                  <a:pt x="36901" y="11869"/>
                  <a:pt x="36882" y="11926"/>
                </a:cubicBezTo>
                <a:cubicBezTo>
                  <a:pt x="37091" y="11964"/>
                  <a:pt x="37168" y="11812"/>
                  <a:pt x="37225" y="11983"/>
                </a:cubicBezTo>
                <a:close/>
                <a:moveTo>
                  <a:pt x="59479" y="12192"/>
                </a:moveTo>
                <a:cubicBezTo>
                  <a:pt x="59612" y="12135"/>
                  <a:pt x="59840" y="12135"/>
                  <a:pt x="59878" y="11983"/>
                </a:cubicBezTo>
                <a:cubicBezTo>
                  <a:pt x="59764" y="12059"/>
                  <a:pt x="59441" y="11945"/>
                  <a:pt x="59137" y="11983"/>
                </a:cubicBezTo>
                <a:cubicBezTo>
                  <a:pt x="58908" y="12116"/>
                  <a:pt x="59669" y="11926"/>
                  <a:pt x="59479" y="12192"/>
                </a:cubicBezTo>
                <a:close/>
                <a:moveTo>
                  <a:pt x="48181" y="11964"/>
                </a:moveTo>
                <a:cubicBezTo>
                  <a:pt x="48219" y="12002"/>
                  <a:pt x="48447" y="12021"/>
                  <a:pt x="48713" y="12021"/>
                </a:cubicBezTo>
                <a:cubicBezTo>
                  <a:pt x="48751" y="11907"/>
                  <a:pt x="48618" y="11926"/>
                  <a:pt x="48523" y="11907"/>
                </a:cubicBezTo>
                <a:cubicBezTo>
                  <a:pt x="48447" y="11869"/>
                  <a:pt x="48447" y="11793"/>
                  <a:pt x="48314" y="11812"/>
                </a:cubicBezTo>
                <a:cubicBezTo>
                  <a:pt x="48314" y="11850"/>
                  <a:pt x="48352" y="11850"/>
                  <a:pt x="48390" y="11850"/>
                </a:cubicBezTo>
                <a:cubicBezTo>
                  <a:pt x="48314" y="11926"/>
                  <a:pt x="48276" y="11831"/>
                  <a:pt x="48181" y="11964"/>
                </a:cubicBezTo>
                <a:close/>
                <a:moveTo>
                  <a:pt x="30111" y="11698"/>
                </a:moveTo>
                <a:cubicBezTo>
                  <a:pt x="30263" y="11660"/>
                  <a:pt x="30643" y="11793"/>
                  <a:pt x="30586" y="11603"/>
                </a:cubicBezTo>
                <a:cubicBezTo>
                  <a:pt x="30244" y="11641"/>
                  <a:pt x="30092" y="11527"/>
                  <a:pt x="29787" y="11546"/>
                </a:cubicBezTo>
                <a:cubicBezTo>
                  <a:pt x="29521" y="11527"/>
                  <a:pt x="30149" y="11565"/>
                  <a:pt x="30111" y="11698"/>
                </a:cubicBezTo>
                <a:close/>
                <a:moveTo>
                  <a:pt x="139842" y="12706"/>
                </a:moveTo>
                <a:cubicBezTo>
                  <a:pt x="139880" y="12192"/>
                  <a:pt x="140888" y="12249"/>
                  <a:pt x="140641" y="11679"/>
                </a:cubicBezTo>
                <a:cubicBezTo>
                  <a:pt x="140337" y="11812"/>
                  <a:pt x="140241" y="11698"/>
                  <a:pt x="139918" y="11622"/>
                </a:cubicBezTo>
                <a:cubicBezTo>
                  <a:pt x="139918" y="11527"/>
                  <a:pt x="139918" y="11451"/>
                  <a:pt x="139918" y="11356"/>
                </a:cubicBezTo>
                <a:cubicBezTo>
                  <a:pt x="139709" y="11203"/>
                  <a:pt x="139424" y="11127"/>
                  <a:pt x="139195" y="10994"/>
                </a:cubicBezTo>
                <a:cubicBezTo>
                  <a:pt x="138492" y="11184"/>
                  <a:pt x="137693" y="10500"/>
                  <a:pt x="136989" y="11013"/>
                </a:cubicBezTo>
                <a:cubicBezTo>
                  <a:pt x="137008" y="11165"/>
                  <a:pt x="137274" y="11108"/>
                  <a:pt x="137464" y="11127"/>
                </a:cubicBezTo>
                <a:cubicBezTo>
                  <a:pt x="137293" y="10918"/>
                  <a:pt x="138130" y="11032"/>
                  <a:pt x="138130" y="11184"/>
                </a:cubicBezTo>
                <a:cubicBezTo>
                  <a:pt x="137826" y="11337"/>
                  <a:pt x="137198" y="11241"/>
                  <a:pt x="136856" y="11375"/>
                </a:cubicBezTo>
                <a:cubicBezTo>
                  <a:pt x="137065" y="11489"/>
                  <a:pt x="137103" y="11736"/>
                  <a:pt x="137445" y="11736"/>
                </a:cubicBezTo>
                <a:cubicBezTo>
                  <a:pt x="137407" y="11888"/>
                  <a:pt x="137388" y="11869"/>
                  <a:pt x="137312" y="12059"/>
                </a:cubicBezTo>
                <a:cubicBezTo>
                  <a:pt x="137693" y="11964"/>
                  <a:pt x="138111" y="12078"/>
                  <a:pt x="138377" y="12021"/>
                </a:cubicBezTo>
                <a:cubicBezTo>
                  <a:pt x="138720" y="12345"/>
                  <a:pt x="139176" y="12592"/>
                  <a:pt x="139823" y="12706"/>
                </a:cubicBezTo>
                <a:close/>
                <a:moveTo>
                  <a:pt x="37034" y="11413"/>
                </a:moveTo>
                <a:cubicBezTo>
                  <a:pt x="36901" y="11127"/>
                  <a:pt x="36407" y="11203"/>
                  <a:pt x="36026" y="11203"/>
                </a:cubicBezTo>
                <a:cubicBezTo>
                  <a:pt x="36178" y="11470"/>
                  <a:pt x="36806" y="11203"/>
                  <a:pt x="37034" y="11413"/>
                </a:cubicBezTo>
                <a:close/>
                <a:moveTo>
                  <a:pt x="49189" y="11394"/>
                </a:moveTo>
                <a:cubicBezTo>
                  <a:pt x="49379" y="11375"/>
                  <a:pt x="49113" y="11298"/>
                  <a:pt x="49189" y="11203"/>
                </a:cubicBezTo>
                <a:cubicBezTo>
                  <a:pt x="49037" y="11203"/>
                  <a:pt x="48884" y="11184"/>
                  <a:pt x="48713" y="11184"/>
                </a:cubicBezTo>
                <a:cubicBezTo>
                  <a:pt x="48827" y="11241"/>
                  <a:pt x="48865" y="11356"/>
                  <a:pt x="48922" y="11451"/>
                </a:cubicBezTo>
                <a:lnTo>
                  <a:pt x="49113" y="11451"/>
                </a:lnTo>
                <a:cubicBezTo>
                  <a:pt x="48980" y="11298"/>
                  <a:pt x="49037" y="11241"/>
                  <a:pt x="49189" y="11394"/>
                </a:cubicBezTo>
                <a:close/>
                <a:moveTo>
                  <a:pt x="35969" y="11241"/>
                </a:moveTo>
                <a:cubicBezTo>
                  <a:pt x="35494" y="11051"/>
                  <a:pt x="34676" y="11108"/>
                  <a:pt x="34048" y="11013"/>
                </a:cubicBezTo>
                <a:cubicBezTo>
                  <a:pt x="34657" y="11260"/>
                  <a:pt x="35151" y="11184"/>
                  <a:pt x="35969" y="11241"/>
                </a:cubicBezTo>
                <a:close/>
                <a:moveTo>
                  <a:pt x="37091" y="11108"/>
                </a:moveTo>
                <a:cubicBezTo>
                  <a:pt x="37034" y="10994"/>
                  <a:pt x="36901" y="10918"/>
                  <a:pt x="36692" y="10899"/>
                </a:cubicBezTo>
                <a:cubicBezTo>
                  <a:pt x="36521" y="10918"/>
                  <a:pt x="36521" y="11051"/>
                  <a:pt x="36236" y="10994"/>
                </a:cubicBezTo>
                <a:cubicBezTo>
                  <a:pt x="36426" y="11089"/>
                  <a:pt x="36863" y="11203"/>
                  <a:pt x="37091" y="11108"/>
                </a:cubicBezTo>
                <a:close/>
                <a:moveTo>
                  <a:pt x="72299" y="11565"/>
                </a:moveTo>
                <a:cubicBezTo>
                  <a:pt x="72356" y="11527"/>
                  <a:pt x="72375" y="11451"/>
                  <a:pt x="72356" y="11356"/>
                </a:cubicBezTo>
                <a:cubicBezTo>
                  <a:pt x="72147" y="11546"/>
                  <a:pt x="72014" y="11356"/>
                  <a:pt x="71766" y="11451"/>
                </a:cubicBezTo>
                <a:cubicBezTo>
                  <a:pt x="71976" y="11584"/>
                  <a:pt x="72014" y="11508"/>
                  <a:pt x="72299" y="11565"/>
                </a:cubicBezTo>
                <a:close/>
                <a:moveTo>
                  <a:pt x="32584" y="10994"/>
                </a:moveTo>
                <a:cubicBezTo>
                  <a:pt x="32603" y="10785"/>
                  <a:pt x="32070" y="10823"/>
                  <a:pt x="31918" y="10899"/>
                </a:cubicBezTo>
                <a:cubicBezTo>
                  <a:pt x="32032" y="11013"/>
                  <a:pt x="32317" y="10994"/>
                  <a:pt x="32584" y="10994"/>
                </a:cubicBezTo>
                <a:close/>
                <a:moveTo>
                  <a:pt x="36045" y="10880"/>
                </a:moveTo>
                <a:cubicBezTo>
                  <a:pt x="35627" y="10918"/>
                  <a:pt x="35399" y="10880"/>
                  <a:pt x="34904" y="10766"/>
                </a:cubicBezTo>
                <a:cubicBezTo>
                  <a:pt x="34828" y="11127"/>
                  <a:pt x="35969" y="11051"/>
                  <a:pt x="36045" y="10880"/>
                </a:cubicBezTo>
                <a:close/>
                <a:moveTo>
                  <a:pt x="44795" y="10937"/>
                </a:moveTo>
                <a:cubicBezTo>
                  <a:pt x="44129" y="10918"/>
                  <a:pt x="43235" y="10766"/>
                  <a:pt x="42474" y="10861"/>
                </a:cubicBezTo>
                <a:cubicBezTo>
                  <a:pt x="43502" y="11032"/>
                  <a:pt x="43977" y="11070"/>
                  <a:pt x="44795" y="10937"/>
                </a:cubicBezTo>
                <a:close/>
                <a:moveTo>
                  <a:pt x="21095" y="10671"/>
                </a:moveTo>
                <a:cubicBezTo>
                  <a:pt x="21247" y="10519"/>
                  <a:pt x="21019" y="10366"/>
                  <a:pt x="21228" y="10252"/>
                </a:cubicBezTo>
                <a:cubicBezTo>
                  <a:pt x="21114" y="10252"/>
                  <a:pt x="21095" y="10195"/>
                  <a:pt x="20962" y="10195"/>
                </a:cubicBezTo>
                <a:cubicBezTo>
                  <a:pt x="20829" y="10271"/>
                  <a:pt x="21057" y="10328"/>
                  <a:pt x="20905" y="10347"/>
                </a:cubicBezTo>
                <a:cubicBezTo>
                  <a:pt x="21057" y="10443"/>
                  <a:pt x="20962" y="10424"/>
                  <a:pt x="20962" y="10614"/>
                </a:cubicBezTo>
                <a:cubicBezTo>
                  <a:pt x="21038" y="10595"/>
                  <a:pt x="21076" y="10614"/>
                  <a:pt x="21095" y="10671"/>
                </a:cubicBezTo>
                <a:close/>
                <a:moveTo>
                  <a:pt x="21761" y="10671"/>
                </a:moveTo>
                <a:cubicBezTo>
                  <a:pt x="21761" y="10576"/>
                  <a:pt x="21761" y="10500"/>
                  <a:pt x="21761" y="10404"/>
                </a:cubicBezTo>
                <a:cubicBezTo>
                  <a:pt x="21704" y="10443"/>
                  <a:pt x="21647" y="10481"/>
                  <a:pt x="21628" y="10404"/>
                </a:cubicBezTo>
                <a:cubicBezTo>
                  <a:pt x="21551" y="10424"/>
                  <a:pt x="21570" y="10500"/>
                  <a:pt x="21551" y="10557"/>
                </a:cubicBezTo>
                <a:cubicBezTo>
                  <a:pt x="21399" y="10576"/>
                  <a:pt x="21589" y="10328"/>
                  <a:pt x="21361" y="10404"/>
                </a:cubicBezTo>
                <a:cubicBezTo>
                  <a:pt x="21418" y="10652"/>
                  <a:pt x="21570" y="10557"/>
                  <a:pt x="21761" y="10671"/>
                </a:cubicBezTo>
                <a:close/>
                <a:moveTo>
                  <a:pt x="22483" y="10671"/>
                </a:moveTo>
                <a:cubicBezTo>
                  <a:pt x="22502" y="10595"/>
                  <a:pt x="22426" y="10595"/>
                  <a:pt x="22426" y="10519"/>
                </a:cubicBezTo>
                <a:cubicBezTo>
                  <a:pt x="22426" y="10462"/>
                  <a:pt x="22541" y="10481"/>
                  <a:pt x="22617" y="10481"/>
                </a:cubicBezTo>
                <a:cubicBezTo>
                  <a:pt x="22636" y="10366"/>
                  <a:pt x="22388" y="10443"/>
                  <a:pt x="22293" y="10424"/>
                </a:cubicBezTo>
                <a:cubicBezTo>
                  <a:pt x="22274" y="10557"/>
                  <a:pt x="22274" y="10709"/>
                  <a:pt x="22483" y="10671"/>
                </a:cubicBezTo>
                <a:close/>
                <a:moveTo>
                  <a:pt x="29331" y="10766"/>
                </a:moveTo>
                <a:lnTo>
                  <a:pt x="29331" y="10595"/>
                </a:lnTo>
                <a:cubicBezTo>
                  <a:pt x="29027" y="10595"/>
                  <a:pt x="29065" y="10424"/>
                  <a:pt x="28855" y="10595"/>
                </a:cubicBezTo>
                <a:cubicBezTo>
                  <a:pt x="29027" y="10633"/>
                  <a:pt x="29103" y="10747"/>
                  <a:pt x="29331" y="10766"/>
                </a:cubicBezTo>
                <a:close/>
                <a:moveTo>
                  <a:pt x="20486" y="10557"/>
                </a:moveTo>
                <a:cubicBezTo>
                  <a:pt x="20657" y="10462"/>
                  <a:pt x="20353" y="10443"/>
                  <a:pt x="20239" y="10500"/>
                </a:cubicBezTo>
                <a:cubicBezTo>
                  <a:pt x="20258" y="10462"/>
                  <a:pt x="20296" y="10424"/>
                  <a:pt x="20296" y="10347"/>
                </a:cubicBezTo>
                <a:cubicBezTo>
                  <a:pt x="20353" y="10366"/>
                  <a:pt x="20410" y="10404"/>
                  <a:pt x="20505" y="10404"/>
                </a:cubicBezTo>
                <a:cubicBezTo>
                  <a:pt x="20505" y="10328"/>
                  <a:pt x="20505" y="10252"/>
                  <a:pt x="20505" y="10195"/>
                </a:cubicBezTo>
                <a:cubicBezTo>
                  <a:pt x="20296" y="10157"/>
                  <a:pt x="20410" y="10366"/>
                  <a:pt x="20163" y="10290"/>
                </a:cubicBezTo>
                <a:cubicBezTo>
                  <a:pt x="20220" y="10443"/>
                  <a:pt x="20106" y="10481"/>
                  <a:pt x="20106" y="10595"/>
                </a:cubicBezTo>
                <a:cubicBezTo>
                  <a:pt x="20239" y="10633"/>
                  <a:pt x="20467" y="10443"/>
                  <a:pt x="20505" y="10557"/>
                </a:cubicBezTo>
                <a:close/>
                <a:moveTo>
                  <a:pt x="49854" y="10937"/>
                </a:moveTo>
                <a:cubicBezTo>
                  <a:pt x="50121" y="10899"/>
                  <a:pt x="50121" y="10956"/>
                  <a:pt x="50444" y="10956"/>
                </a:cubicBezTo>
                <a:cubicBezTo>
                  <a:pt x="50501" y="10785"/>
                  <a:pt x="49797" y="10785"/>
                  <a:pt x="49854" y="10937"/>
                </a:cubicBezTo>
                <a:close/>
                <a:moveTo>
                  <a:pt x="25013" y="9929"/>
                </a:moveTo>
                <a:cubicBezTo>
                  <a:pt x="25013" y="10157"/>
                  <a:pt x="25127" y="9929"/>
                  <a:pt x="25222" y="9929"/>
                </a:cubicBezTo>
                <a:cubicBezTo>
                  <a:pt x="25280" y="10119"/>
                  <a:pt x="25051" y="10081"/>
                  <a:pt x="25089" y="10233"/>
                </a:cubicBezTo>
                <a:cubicBezTo>
                  <a:pt x="24861" y="10024"/>
                  <a:pt x="24633" y="10347"/>
                  <a:pt x="24348" y="10138"/>
                </a:cubicBezTo>
                <a:cubicBezTo>
                  <a:pt x="24348" y="10043"/>
                  <a:pt x="24443" y="10024"/>
                  <a:pt x="24424" y="9929"/>
                </a:cubicBezTo>
                <a:cubicBezTo>
                  <a:pt x="24290" y="9948"/>
                  <a:pt x="24214" y="9910"/>
                  <a:pt x="24233" y="9815"/>
                </a:cubicBezTo>
                <a:cubicBezTo>
                  <a:pt x="24081" y="9853"/>
                  <a:pt x="23967" y="9891"/>
                  <a:pt x="24024" y="10081"/>
                </a:cubicBezTo>
                <a:cubicBezTo>
                  <a:pt x="24195" y="10119"/>
                  <a:pt x="24157" y="9967"/>
                  <a:pt x="24290" y="9967"/>
                </a:cubicBezTo>
                <a:cubicBezTo>
                  <a:pt x="24348" y="10176"/>
                  <a:pt x="24005" y="10062"/>
                  <a:pt x="24081" y="10271"/>
                </a:cubicBezTo>
                <a:cubicBezTo>
                  <a:pt x="24290" y="10366"/>
                  <a:pt x="24519" y="10119"/>
                  <a:pt x="24481" y="10328"/>
                </a:cubicBezTo>
                <a:cubicBezTo>
                  <a:pt x="24842" y="10138"/>
                  <a:pt x="25146" y="10519"/>
                  <a:pt x="25356" y="10195"/>
                </a:cubicBezTo>
                <a:cubicBezTo>
                  <a:pt x="25489" y="10214"/>
                  <a:pt x="25261" y="10328"/>
                  <a:pt x="25413" y="10404"/>
                </a:cubicBezTo>
                <a:cubicBezTo>
                  <a:pt x="25584" y="10404"/>
                  <a:pt x="25736" y="10404"/>
                  <a:pt x="25736" y="10290"/>
                </a:cubicBezTo>
                <a:cubicBezTo>
                  <a:pt x="25850" y="10347"/>
                  <a:pt x="25717" y="10385"/>
                  <a:pt x="25812" y="10500"/>
                </a:cubicBezTo>
                <a:cubicBezTo>
                  <a:pt x="25660" y="10481"/>
                  <a:pt x="25565" y="10424"/>
                  <a:pt x="25337" y="10443"/>
                </a:cubicBezTo>
                <a:cubicBezTo>
                  <a:pt x="25717" y="10671"/>
                  <a:pt x="26212" y="10519"/>
                  <a:pt x="26611" y="10614"/>
                </a:cubicBezTo>
                <a:cubicBezTo>
                  <a:pt x="26592" y="10385"/>
                  <a:pt x="26021" y="10576"/>
                  <a:pt x="25869" y="10462"/>
                </a:cubicBezTo>
                <a:cubicBezTo>
                  <a:pt x="25945" y="10328"/>
                  <a:pt x="26135" y="10519"/>
                  <a:pt x="26345" y="10462"/>
                </a:cubicBezTo>
                <a:cubicBezTo>
                  <a:pt x="26478" y="10195"/>
                  <a:pt x="26002" y="10404"/>
                  <a:pt x="26078" y="10195"/>
                </a:cubicBezTo>
                <a:cubicBezTo>
                  <a:pt x="25831" y="10157"/>
                  <a:pt x="25717" y="10233"/>
                  <a:pt x="25603" y="10290"/>
                </a:cubicBezTo>
                <a:cubicBezTo>
                  <a:pt x="25660" y="10062"/>
                  <a:pt x="25565" y="10233"/>
                  <a:pt x="25280" y="10081"/>
                </a:cubicBezTo>
                <a:cubicBezTo>
                  <a:pt x="25508" y="10062"/>
                  <a:pt x="25242" y="10024"/>
                  <a:pt x="25356" y="9929"/>
                </a:cubicBezTo>
                <a:cubicBezTo>
                  <a:pt x="25261" y="9834"/>
                  <a:pt x="25032" y="9910"/>
                  <a:pt x="25013" y="9929"/>
                </a:cubicBezTo>
                <a:close/>
                <a:moveTo>
                  <a:pt x="37358" y="10747"/>
                </a:moveTo>
                <a:cubicBezTo>
                  <a:pt x="37377" y="10576"/>
                  <a:pt x="37072" y="10557"/>
                  <a:pt x="36958" y="10633"/>
                </a:cubicBezTo>
                <a:cubicBezTo>
                  <a:pt x="37034" y="10804"/>
                  <a:pt x="37168" y="10652"/>
                  <a:pt x="37358" y="10747"/>
                </a:cubicBezTo>
                <a:close/>
                <a:moveTo>
                  <a:pt x="25280" y="10500"/>
                </a:moveTo>
                <a:cubicBezTo>
                  <a:pt x="25165" y="10424"/>
                  <a:pt x="24975" y="10385"/>
                  <a:pt x="24747" y="10404"/>
                </a:cubicBezTo>
                <a:cubicBezTo>
                  <a:pt x="24823" y="10519"/>
                  <a:pt x="25051" y="10500"/>
                  <a:pt x="25280" y="10500"/>
                </a:cubicBezTo>
                <a:close/>
                <a:moveTo>
                  <a:pt x="39431" y="10557"/>
                </a:moveTo>
                <a:cubicBezTo>
                  <a:pt x="38841" y="10576"/>
                  <a:pt x="38746" y="10404"/>
                  <a:pt x="38290" y="10500"/>
                </a:cubicBezTo>
                <a:cubicBezTo>
                  <a:pt x="38575" y="10614"/>
                  <a:pt x="39165" y="10728"/>
                  <a:pt x="39431" y="10557"/>
                </a:cubicBezTo>
                <a:close/>
                <a:moveTo>
                  <a:pt x="38233" y="10443"/>
                </a:moveTo>
                <a:cubicBezTo>
                  <a:pt x="38138" y="10424"/>
                  <a:pt x="37890" y="10500"/>
                  <a:pt x="37909" y="10385"/>
                </a:cubicBezTo>
                <a:cubicBezTo>
                  <a:pt x="37624" y="10538"/>
                  <a:pt x="38347" y="10728"/>
                  <a:pt x="38233" y="10443"/>
                </a:cubicBezTo>
                <a:close/>
                <a:moveTo>
                  <a:pt x="37757" y="10538"/>
                </a:moveTo>
                <a:cubicBezTo>
                  <a:pt x="37472" y="10366"/>
                  <a:pt x="36635" y="10214"/>
                  <a:pt x="36502" y="10481"/>
                </a:cubicBezTo>
                <a:cubicBezTo>
                  <a:pt x="36996" y="10462"/>
                  <a:pt x="37282" y="10576"/>
                  <a:pt x="37757" y="10538"/>
                </a:cubicBezTo>
                <a:close/>
                <a:moveTo>
                  <a:pt x="23891" y="10233"/>
                </a:moveTo>
                <a:cubicBezTo>
                  <a:pt x="23910" y="10138"/>
                  <a:pt x="23834" y="10138"/>
                  <a:pt x="23758" y="10119"/>
                </a:cubicBezTo>
                <a:cubicBezTo>
                  <a:pt x="23739" y="9986"/>
                  <a:pt x="24024" y="10081"/>
                  <a:pt x="23967" y="9929"/>
                </a:cubicBezTo>
                <a:cubicBezTo>
                  <a:pt x="23891" y="9948"/>
                  <a:pt x="23834" y="9986"/>
                  <a:pt x="23834" y="9929"/>
                </a:cubicBezTo>
                <a:cubicBezTo>
                  <a:pt x="23625" y="9929"/>
                  <a:pt x="23625" y="10290"/>
                  <a:pt x="23891" y="10233"/>
                </a:cubicBezTo>
                <a:close/>
                <a:moveTo>
                  <a:pt x="27733" y="10271"/>
                </a:moveTo>
                <a:cubicBezTo>
                  <a:pt x="27790" y="10081"/>
                  <a:pt x="27429" y="10214"/>
                  <a:pt x="27277" y="10157"/>
                </a:cubicBezTo>
                <a:cubicBezTo>
                  <a:pt x="27353" y="10366"/>
                  <a:pt x="27543" y="10157"/>
                  <a:pt x="27733" y="10271"/>
                </a:cubicBezTo>
                <a:close/>
                <a:moveTo>
                  <a:pt x="35304" y="10309"/>
                </a:moveTo>
                <a:cubicBezTo>
                  <a:pt x="35456" y="10157"/>
                  <a:pt x="34752" y="10005"/>
                  <a:pt x="34657" y="10252"/>
                </a:cubicBezTo>
                <a:cubicBezTo>
                  <a:pt x="34828" y="10366"/>
                  <a:pt x="35227" y="10233"/>
                  <a:pt x="35304" y="10309"/>
                </a:cubicBezTo>
                <a:close/>
                <a:moveTo>
                  <a:pt x="41485" y="10385"/>
                </a:moveTo>
                <a:cubicBezTo>
                  <a:pt x="41580" y="10366"/>
                  <a:pt x="41561" y="10271"/>
                  <a:pt x="41485" y="10271"/>
                </a:cubicBezTo>
                <a:cubicBezTo>
                  <a:pt x="41504" y="10214"/>
                  <a:pt x="41656" y="10233"/>
                  <a:pt x="41752" y="10233"/>
                </a:cubicBezTo>
                <a:cubicBezTo>
                  <a:pt x="41695" y="10157"/>
                  <a:pt x="41580" y="10119"/>
                  <a:pt x="41428" y="10119"/>
                </a:cubicBezTo>
                <a:cubicBezTo>
                  <a:pt x="41409" y="10233"/>
                  <a:pt x="41428" y="10328"/>
                  <a:pt x="41485" y="10385"/>
                </a:cubicBezTo>
                <a:close/>
                <a:moveTo>
                  <a:pt x="43540" y="10347"/>
                </a:moveTo>
                <a:cubicBezTo>
                  <a:pt x="43559" y="10214"/>
                  <a:pt x="43083" y="10195"/>
                  <a:pt x="43026" y="10290"/>
                </a:cubicBezTo>
                <a:cubicBezTo>
                  <a:pt x="43007" y="10519"/>
                  <a:pt x="43425" y="10366"/>
                  <a:pt x="43540" y="10347"/>
                </a:cubicBezTo>
                <a:close/>
                <a:moveTo>
                  <a:pt x="25812" y="10157"/>
                </a:moveTo>
                <a:cubicBezTo>
                  <a:pt x="25926" y="10138"/>
                  <a:pt x="26269" y="9967"/>
                  <a:pt x="26155" y="10100"/>
                </a:cubicBezTo>
                <a:cubicBezTo>
                  <a:pt x="26135" y="10138"/>
                  <a:pt x="26174" y="10157"/>
                  <a:pt x="26212" y="10157"/>
                </a:cubicBezTo>
                <a:lnTo>
                  <a:pt x="26345" y="10157"/>
                </a:lnTo>
                <a:cubicBezTo>
                  <a:pt x="26402" y="9986"/>
                  <a:pt x="26174" y="10043"/>
                  <a:pt x="26155" y="9948"/>
                </a:cubicBezTo>
                <a:cubicBezTo>
                  <a:pt x="25983" y="9891"/>
                  <a:pt x="25888" y="10176"/>
                  <a:pt x="25888" y="9948"/>
                </a:cubicBezTo>
                <a:cubicBezTo>
                  <a:pt x="25736" y="10119"/>
                  <a:pt x="25736" y="9986"/>
                  <a:pt x="25546" y="9929"/>
                </a:cubicBezTo>
                <a:cubicBezTo>
                  <a:pt x="25508" y="10119"/>
                  <a:pt x="25793" y="10024"/>
                  <a:pt x="25812" y="10138"/>
                </a:cubicBezTo>
                <a:close/>
                <a:moveTo>
                  <a:pt x="42627" y="10347"/>
                </a:moveTo>
                <a:cubicBezTo>
                  <a:pt x="42512" y="10119"/>
                  <a:pt x="42341" y="10252"/>
                  <a:pt x="42094" y="10176"/>
                </a:cubicBezTo>
                <a:cubicBezTo>
                  <a:pt x="42132" y="10328"/>
                  <a:pt x="42341" y="10347"/>
                  <a:pt x="42627" y="10347"/>
                </a:cubicBezTo>
                <a:close/>
                <a:moveTo>
                  <a:pt x="61476" y="10462"/>
                </a:moveTo>
                <a:cubicBezTo>
                  <a:pt x="61647" y="10633"/>
                  <a:pt x="61914" y="10538"/>
                  <a:pt x="62009" y="10519"/>
                </a:cubicBezTo>
                <a:cubicBezTo>
                  <a:pt x="61990" y="10309"/>
                  <a:pt x="61781" y="10519"/>
                  <a:pt x="61685" y="10347"/>
                </a:cubicBezTo>
                <a:cubicBezTo>
                  <a:pt x="61742" y="10195"/>
                  <a:pt x="61781" y="10290"/>
                  <a:pt x="61952" y="10309"/>
                </a:cubicBezTo>
                <a:cubicBezTo>
                  <a:pt x="62009" y="10157"/>
                  <a:pt x="61800" y="10214"/>
                  <a:pt x="61685" y="10195"/>
                </a:cubicBezTo>
                <a:cubicBezTo>
                  <a:pt x="61628" y="10233"/>
                  <a:pt x="61609" y="10309"/>
                  <a:pt x="61609" y="10404"/>
                </a:cubicBezTo>
                <a:cubicBezTo>
                  <a:pt x="61533" y="10404"/>
                  <a:pt x="61438" y="10404"/>
                  <a:pt x="61343" y="10404"/>
                </a:cubicBezTo>
                <a:cubicBezTo>
                  <a:pt x="61419" y="10347"/>
                  <a:pt x="61476" y="10290"/>
                  <a:pt x="61552" y="10252"/>
                </a:cubicBezTo>
                <a:cubicBezTo>
                  <a:pt x="61552" y="10138"/>
                  <a:pt x="61305" y="10214"/>
                  <a:pt x="61210" y="10195"/>
                </a:cubicBezTo>
                <a:cubicBezTo>
                  <a:pt x="61210" y="10271"/>
                  <a:pt x="61210" y="10328"/>
                  <a:pt x="61210" y="10404"/>
                </a:cubicBezTo>
                <a:cubicBezTo>
                  <a:pt x="61096" y="10424"/>
                  <a:pt x="61096" y="10366"/>
                  <a:pt x="61077" y="10290"/>
                </a:cubicBezTo>
                <a:cubicBezTo>
                  <a:pt x="61001" y="10366"/>
                  <a:pt x="60734" y="10290"/>
                  <a:pt x="60810" y="10500"/>
                </a:cubicBezTo>
                <a:cubicBezTo>
                  <a:pt x="61096" y="10443"/>
                  <a:pt x="61381" y="10671"/>
                  <a:pt x="61476" y="10462"/>
                </a:cubicBezTo>
                <a:close/>
                <a:moveTo>
                  <a:pt x="62941" y="10157"/>
                </a:moveTo>
                <a:cubicBezTo>
                  <a:pt x="62960" y="10271"/>
                  <a:pt x="63169" y="10119"/>
                  <a:pt x="63150" y="10005"/>
                </a:cubicBezTo>
                <a:cubicBezTo>
                  <a:pt x="62903" y="9948"/>
                  <a:pt x="62579" y="9910"/>
                  <a:pt x="62541" y="10100"/>
                </a:cubicBezTo>
                <a:cubicBezTo>
                  <a:pt x="62446" y="10081"/>
                  <a:pt x="62579" y="10043"/>
                  <a:pt x="62541" y="9948"/>
                </a:cubicBezTo>
                <a:cubicBezTo>
                  <a:pt x="62427" y="9967"/>
                  <a:pt x="62218" y="9891"/>
                  <a:pt x="62275" y="10062"/>
                </a:cubicBezTo>
                <a:cubicBezTo>
                  <a:pt x="62218" y="10024"/>
                  <a:pt x="62180" y="9967"/>
                  <a:pt x="62142" y="9891"/>
                </a:cubicBezTo>
                <a:cubicBezTo>
                  <a:pt x="62085" y="9929"/>
                  <a:pt x="62009" y="9948"/>
                  <a:pt x="61876" y="9948"/>
                </a:cubicBezTo>
                <a:cubicBezTo>
                  <a:pt x="61876" y="9986"/>
                  <a:pt x="61971" y="9986"/>
                  <a:pt x="62009" y="10005"/>
                </a:cubicBezTo>
                <a:cubicBezTo>
                  <a:pt x="62009" y="10043"/>
                  <a:pt x="61933" y="10043"/>
                  <a:pt x="61876" y="10043"/>
                </a:cubicBezTo>
                <a:cubicBezTo>
                  <a:pt x="62009" y="10157"/>
                  <a:pt x="62275" y="10157"/>
                  <a:pt x="62541" y="10157"/>
                </a:cubicBezTo>
                <a:cubicBezTo>
                  <a:pt x="62503" y="10214"/>
                  <a:pt x="62123" y="10252"/>
                  <a:pt x="62142" y="10214"/>
                </a:cubicBezTo>
                <a:cubicBezTo>
                  <a:pt x="62085" y="10214"/>
                  <a:pt x="62104" y="10309"/>
                  <a:pt x="62009" y="10309"/>
                </a:cubicBezTo>
                <a:cubicBezTo>
                  <a:pt x="62028" y="10385"/>
                  <a:pt x="62180" y="10347"/>
                  <a:pt x="62275" y="10366"/>
                </a:cubicBezTo>
                <a:cubicBezTo>
                  <a:pt x="62256" y="10462"/>
                  <a:pt x="62028" y="10404"/>
                  <a:pt x="62085" y="10576"/>
                </a:cubicBezTo>
                <a:cubicBezTo>
                  <a:pt x="62275" y="10576"/>
                  <a:pt x="62484" y="10576"/>
                  <a:pt x="62675" y="10576"/>
                </a:cubicBezTo>
                <a:cubicBezTo>
                  <a:pt x="62598" y="10500"/>
                  <a:pt x="62598" y="10443"/>
                  <a:pt x="62751" y="10424"/>
                </a:cubicBezTo>
                <a:cubicBezTo>
                  <a:pt x="62598" y="10271"/>
                  <a:pt x="62541" y="10557"/>
                  <a:pt x="62351" y="10424"/>
                </a:cubicBezTo>
                <a:cubicBezTo>
                  <a:pt x="62636" y="10366"/>
                  <a:pt x="62770" y="10195"/>
                  <a:pt x="62941" y="10062"/>
                </a:cubicBezTo>
                <a:cubicBezTo>
                  <a:pt x="63036" y="10081"/>
                  <a:pt x="63017" y="10157"/>
                  <a:pt x="62941" y="10157"/>
                </a:cubicBezTo>
                <a:close/>
                <a:moveTo>
                  <a:pt x="63150" y="10328"/>
                </a:moveTo>
                <a:cubicBezTo>
                  <a:pt x="62846" y="10404"/>
                  <a:pt x="62903" y="10138"/>
                  <a:pt x="62751" y="10271"/>
                </a:cubicBezTo>
                <a:cubicBezTo>
                  <a:pt x="62827" y="10385"/>
                  <a:pt x="63131" y="10347"/>
                  <a:pt x="63131" y="10519"/>
                </a:cubicBezTo>
                <a:cubicBezTo>
                  <a:pt x="63302" y="10519"/>
                  <a:pt x="63055" y="10443"/>
                  <a:pt x="63150" y="10328"/>
                </a:cubicBezTo>
                <a:close/>
                <a:moveTo>
                  <a:pt x="39241" y="10157"/>
                </a:moveTo>
                <a:cubicBezTo>
                  <a:pt x="39317" y="10290"/>
                  <a:pt x="39488" y="10043"/>
                  <a:pt x="39507" y="9948"/>
                </a:cubicBezTo>
                <a:cubicBezTo>
                  <a:pt x="39203" y="9853"/>
                  <a:pt x="39393" y="10138"/>
                  <a:pt x="39241" y="10157"/>
                </a:cubicBezTo>
                <a:close/>
                <a:moveTo>
                  <a:pt x="80611" y="10671"/>
                </a:moveTo>
                <a:cubicBezTo>
                  <a:pt x="80763" y="10671"/>
                  <a:pt x="80858" y="10595"/>
                  <a:pt x="81068" y="10633"/>
                </a:cubicBezTo>
                <a:cubicBezTo>
                  <a:pt x="81068" y="10538"/>
                  <a:pt x="81163" y="10519"/>
                  <a:pt x="81144" y="10424"/>
                </a:cubicBezTo>
                <a:cubicBezTo>
                  <a:pt x="80992" y="10633"/>
                  <a:pt x="80706" y="10424"/>
                  <a:pt x="80611" y="10671"/>
                </a:cubicBezTo>
                <a:close/>
                <a:moveTo>
                  <a:pt x="32526" y="10081"/>
                </a:moveTo>
                <a:cubicBezTo>
                  <a:pt x="32526" y="9910"/>
                  <a:pt x="32146" y="9910"/>
                  <a:pt x="32070" y="9967"/>
                </a:cubicBezTo>
                <a:cubicBezTo>
                  <a:pt x="32070" y="10119"/>
                  <a:pt x="32336" y="10062"/>
                  <a:pt x="32526" y="10081"/>
                </a:cubicBezTo>
                <a:close/>
                <a:moveTo>
                  <a:pt x="38176" y="10081"/>
                </a:moveTo>
                <a:cubicBezTo>
                  <a:pt x="38233" y="10252"/>
                  <a:pt x="38252" y="10005"/>
                  <a:pt x="38233" y="9929"/>
                </a:cubicBezTo>
                <a:cubicBezTo>
                  <a:pt x="38328" y="10005"/>
                  <a:pt x="38537" y="9986"/>
                  <a:pt x="38708" y="9986"/>
                </a:cubicBezTo>
                <a:cubicBezTo>
                  <a:pt x="38594" y="9739"/>
                  <a:pt x="38328" y="9910"/>
                  <a:pt x="38043" y="9834"/>
                </a:cubicBezTo>
                <a:cubicBezTo>
                  <a:pt x="38081" y="9986"/>
                  <a:pt x="37852" y="9929"/>
                  <a:pt x="37909" y="10081"/>
                </a:cubicBezTo>
                <a:cubicBezTo>
                  <a:pt x="38081" y="10119"/>
                  <a:pt x="38043" y="9986"/>
                  <a:pt x="38100" y="9929"/>
                </a:cubicBezTo>
                <a:cubicBezTo>
                  <a:pt x="38195" y="9948"/>
                  <a:pt x="38157" y="10024"/>
                  <a:pt x="38176" y="10081"/>
                </a:cubicBezTo>
                <a:close/>
                <a:moveTo>
                  <a:pt x="58832" y="10214"/>
                </a:moveTo>
                <a:cubicBezTo>
                  <a:pt x="58699" y="10195"/>
                  <a:pt x="58623" y="10233"/>
                  <a:pt x="58623" y="10328"/>
                </a:cubicBezTo>
                <a:cubicBezTo>
                  <a:pt x="57881" y="10290"/>
                  <a:pt x="58870" y="10519"/>
                  <a:pt x="58832" y="10214"/>
                </a:cubicBezTo>
                <a:close/>
                <a:moveTo>
                  <a:pt x="64539" y="10385"/>
                </a:moveTo>
                <a:cubicBezTo>
                  <a:pt x="64539" y="10443"/>
                  <a:pt x="64653" y="10443"/>
                  <a:pt x="64729" y="10443"/>
                </a:cubicBezTo>
                <a:cubicBezTo>
                  <a:pt x="64957" y="10252"/>
                  <a:pt x="64577" y="10138"/>
                  <a:pt x="64748" y="9986"/>
                </a:cubicBezTo>
                <a:cubicBezTo>
                  <a:pt x="64596" y="10081"/>
                  <a:pt x="64329" y="9872"/>
                  <a:pt x="64348" y="10176"/>
                </a:cubicBezTo>
                <a:cubicBezTo>
                  <a:pt x="64615" y="10005"/>
                  <a:pt x="64634" y="10290"/>
                  <a:pt x="64539" y="10385"/>
                </a:cubicBezTo>
                <a:close/>
                <a:moveTo>
                  <a:pt x="70911" y="10519"/>
                </a:moveTo>
                <a:cubicBezTo>
                  <a:pt x="71044" y="10500"/>
                  <a:pt x="70949" y="10347"/>
                  <a:pt x="71044" y="10309"/>
                </a:cubicBezTo>
                <a:cubicBezTo>
                  <a:pt x="71158" y="10481"/>
                  <a:pt x="71348" y="10271"/>
                  <a:pt x="71386" y="10462"/>
                </a:cubicBezTo>
                <a:cubicBezTo>
                  <a:pt x="71557" y="10500"/>
                  <a:pt x="71329" y="10233"/>
                  <a:pt x="71519" y="10271"/>
                </a:cubicBezTo>
                <a:cubicBezTo>
                  <a:pt x="71367" y="10195"/>
                  <a:pt x="71329" y="10328"/>
                  <a:pt x="70987" y="10252"/>
                </a:cubicBezTo>
                <a:cubicBezTo>
                  <a:pt x="70930" y="10309"/>
                  <a:pt x="70892" y="10404"/>
                  <a:pt x="70911" y="10519"/>
                </a:cubicBezTo>
                <a:close/>
                <a:moveTo>
                  <a:pt x="27619" y="9967"/>
                </a:moveTo>
                <a:cubicBezTo>
                  <a:pt x="27733" y="9986"/>
                  <a:pt x="27790" y="9872"/>
                  <a:pt x="27809" y="9967"/>
                </a:cubicBezTo>
                <a:cubicBezTo>
                  <a:pt x="28019" y="9929"/>
                  <a:pt x="27752" y="9853"/>
                  <a:pt x="27809" y="9758"/>
                </a:cubicBezTo>
                <a:cubicBezTo>
                  <a:pt x="27714" y="9796"/>
                  <a:pt x="27600" y="9834"/>
                  <a:pt x="27619" y="9967"/>
                </a:cubicBezTo>
                <a:close/>
                <a:moveTo>
                  <a:pt x="38708" y="10043"/>
                </a:moveTo>
                <a:cubicBezTo>
                  <a:pt x="38841" y="10100"/>
                  <a:pt x="39032" y="10081"/>
                  <a:pt x="39165" y="10005"/>
                </a:cubicBezTo>
                <a:cubicBezTo>
                  <a:pt x="39108" y="9796"/>
                  <a:pt x="38746" y="9929"/>
                  <a:pt x="38708" y="10043"/>
                </a:cubicBezTo>
                <a:close/>
                <a:moveTo>
                  <a:pt x="53906" y="10005"/>
                </a:moveTo>
                <a:cubicBezTo>
                  <a:pt x="53868" y="9891"/>
                  <a:pt x="54305" y="9910"/>
                  <a:pt x="54305" y="10119"/>
                </a:cubicBezTo>
                <a:cubicBezTo>
                  <a:pt x="54324" y="9967"/>
                  <a:pt x="55218" y="10309"/>
                  <a:pt x="55637" y="10176"/>
                </a:cubicBezTo>
                <a:cubicBezTo>
                  <a:pt x="55656" y="10176"/>
                  <a:pt x="55675" y="10024"/>
                  <a:pt x="55713" y="10024"/>
                </a:cubicBezTo>
                <a:cubicBezTo>
                  <a:pt x="55884" y="10043"/>
                  <a:pt x="55922" y="10233"/>
                  <a:pt x="56093" y="10290"/>
                </a:cubicBezTo>
                <a:cubicBezTo>
                  <a:pt x="56493" y="10404"/>
                  <a:pt x="57063" y="10043"/>
                  <a:pt x="57425" y="10309"/>
                </a:cubicBezTo>
                <a:cubicBezTo>
                  <a:pt x="57444" y="10195"/>
                  <a:pt x="57235" y="10252"/>
                  <a:pt x="57235" y="10157"/>
                </a:cubicBezTo>
                <a:cubicBezTo>
                  <a:pt x="57406" y="10062"/>
                  <a:pt x="57786" y="10157"/>
                  <a:pt x="57900" y="10157"/>
                </a:cubicBezTo>
                <a:cubicBezTo>
                  <a:pt x="58071" y="10138"/>
                  <a:pt x="57539" y="9796"/>
                  <a:pt x="57558" y="10043"/>
                </a:cubicBezTo>
                <a:cubicBezTo>
                  <a:pt x="57406" y="10024"/>
                  <a:pt x="57596" y="9758"/>
                  <a:pt x="57292" y="9834"/>
                </a:cubicBezTo>
                <a:cubicBezTo>
                  <a:pt x="57558" y="9663"/>
                  <a:pt x="57976" y="10043"/>
                  <a:pt x="58167" y="9796"/>
                </a:cubicBezTo>
                <a:cubicBezTo>
                  <a:pt x="58262" y="9815"/>
                  <a:pt x="58129" y="9872"/>
                  <a:pt x="58167" y="9948"/>
                </a:cubicBezTo>
                <a:cubicBezTo>
                  <a:pt x="58395" y="9853"/>
                  <a:pt x="58338" y="9853"/>
                  <a:pt x="58566" y="9967"/>
                </a:cubicBezTo>
                <a:cubicBezTo>
                  <a:pt x="58585" y="9910"/>
                  <a:pt x="58623" y="9872"/>
                  <a:pt x="58699" y="9853"/>
                </a:cubicBezTo>
                <a:cubicBezTo>
                  <a:pt x="58509" y="9587"/>
                  <a:pt x="58319" y="9625"/>
                  <a:pt x="58033" y="9530"/>
                </a:cubicBezTo>
                <a:cubicBezTo>
                  <a:pt x="58033" y="9701"/>
                  <a:pt x="58243" y="9701"/>
                  <a:pt x="58433" y="9701"/>
                </a:cubicBezTo>
                <a:cubicBezTo>
                  <a:pt x="58395" y="9815"/>
                  <a:pt x="58110" y="9720"/>
                  <a:pt x="57957" y="9739"/>
                </a:cubicBezTo>
                <a:cubicBezTo>
                  <a:pt x="57957" y="9644"/>
                  <a:pt x="57976" y="9530"/>
                  <a:pt x="57976" y="9434"/>
                </a:cubicBezTo>
                <a:cubicBezTo>
                  <a:pt x="57672" y="9472"/>
                  <a:pt x="57596" y="9339"/>
                  <a:pt x="57311" y="9377"/>
                </a:cubicBezTo>
                <a:cubicBezTo>
                  <a:pt x="57368" y="9549"/>
                  <a:pt x="57273" y="9530"/>
                  <a:pt x="57444" y="9625"/>
                </a:cubicBezTo>
                <a:cubicBezTo>
                  <a:pt x="57653" y="9663"/>
                  <a:pt x="57710" y="9568"/>
                  <a:pt x="57767" y="9472"/>
                </a:cubicBezTo>
                <a:cubicBezTo>
                  <a:pt x="57957" y="9530"/>
                  <a:pt x="57615" y="9549"/>
                  <a:pt x="57691" y="9682"/>
                </a:cubicBezTo>
                <a:lnTo>
                  <a:pt x="57824" y="9682"/>
                </a:lnTo>
                <a:cubicBezTo>
                  <a:pt x="57710" y="9872"/>
                  <a:pt x="57311" y="9568"/>
                  <a:pt x="57235" y="9739"/>
                </a:cubicBezTo>
                <a:cubicBezTo>
                  <a:pt x="57120" y="9739"/>
                  <a:pt x="57349" y="9491"/>
                  <a:pt x="57177" y="9415"/>
                </a:cubicBezTo>
                <a:cubicBezTo>
                  <a:pt x="57063" y="9453"/>
                  <a:pt x="57006" y="9491"/>
                  <a:pt x="56911" y="9530"/>
                </a:cubicBezTo>
                <a:cubicBezTo>
                  <a:pt x="56930" y="9587"/>
                  <a:pt x="56987" y="9625"/>
                  <a:pt x="57101" y="9625"/>
                </a:cubicBezTo>
                <a:cubicBezTo>
                  <a:pt x="57082" y="9701"/>
                  <a:pt x="56930" y="9663"/>
                  <a:pt x="56835" y="9682"/>
                </a:cubicBezTo>
                <a:cubicBezTo>
                  <a:pt x="56949" y="9853"/>
                  <a:pt x="56835" y="9891"/>
                  <a:pt x="56702" y="9986"/>
                </a:cubicBezTo>
                <a:cubicBezTo>
                  <a:pt x="56721" y="9948"/>
                  <a:pt x="56683" y="9929"/>
                  <a:pt x="56626" y="9929"/>
                </a:cubicBezTo>
                <a:cubicBezTo>
                  <a:pt x="56702" y="9872"/>
                  <a:pt x="56816" y="9834"/>
                  <a:pt x="56778" y="9682"/>
                </a:cubicBezTo>
                <a:cubicBezTo>
                  <a:pt x="56626" y="9682"/>
                  <a:pt x="56455" y="9682"/>
                  <a:pt x="56303" y="9663"/>
                </a:cubicBezTo>
                <a:cubicBezTo>
                  <a:pt x="56360" y="9625"/>
                  <a:pt x="56683" y="9530"/>
                  <a:pt x="56702" y="9625"/>
                </a:cubicBezTo>
                <a:cubicBezTo>
                  <a:pt x="56949" y="9549"/>
                  <a:pt x="56835" y="9491"/>
                  <a:pt x="56911" y="9320"/>
                </a:cubicBezTo>
                <a:cubicBezTo>
                  <a:pt x="56664" y="9282"/>
                  <a:pt x="56664" y="9472"/>
                  <a:pt x="56512" y="9511"/>
                </a:cubicBezTo>
                <a:cubicBezTo>
                  <a:pt x="56360" y="9511"/>
                  <a:pt x="56607" y="9377"/>
                  <a:pt x="56436" y="9301"/>
                </a:cubicBezTo>
                <a:cubicBezTo>
                  <a:pt x="56303" y="9320"/>
                  <a:pt x="56188" y="9320"/>
                  <a:pt x="55979" y="9244"/>
                </a:cubicBezTo>
                <a:cubicBezTo>
                  <a:pt x="55865" y="9301"/>
                  <a:pt x="55827" y="9396"/>
                  <a:pt x="55903" y="9453"/>
                </a:cubicBezTo>
                <a:cubicBezTo>
                  <a:pt x="55827" y="9396"/>
                  <a:pt x="55808" y="9434"/>
                  <a:pt x="55713" y="9453"/>
                </a:cubicBezTo>
                <a:cubicBezTo>
                  <a:pt x="55751" y="8997"/>
                  <a:pt x="55675" y="9206"/>
                  <a:pt x="56303" y="8997"/>
                </a:cubicBezTo>
                <a:cubicBezTo>
                  <a:pt x="56226" y="9054"/>
                  <a:pt x="56169" y="9035"/>
                  <a:pt x="56169" y="8940"/>
                </a:cubicBezTo>
                <a:cubicBezTo>
                  <a:pt x="55713" y="8902"/>
                  <a:pt x="55332" y="8997"/>
                  <a:pt x="54857" y="8883"/>
                </a:cubicBezTo>
                <a:cubicBezTo>
                  <a:pt x="55009" y="8826"/>
                  <a:pt x="55047" y="8693"/>
                  <a:pt x="55313" y="8731"/>
                </a:cubicBezTo>
                <a:cubicBezTo>
                  <a:pt x="55218" y="8807"/>
                  <a:pt x="55713" y="8978"/>
                  <a:pt x="55656" y="8693"/>
                </a:cubicBezTo>
                <a:cubicBezTo>
                  <a:pt x="55903" y="8712"/>
                  <a:pt x="55865" y="8959"/>
                  <a:pt x="56245" y="8902"/>
                </a:cubicBezTo>
                <a:cubicBezTo>
                  <a:pt x="56169" y="8693"/>
                  <a:pt x="56436" y="8769"/>
                  <a:pt x="56512" y="8693"/>
                </a:cubicBezTo>
                <a:cubicBezTo>
                  <a:pt x="56702" y="8750"/>
                  <a:pt x="56303" y="8807"/>
                  <a:pt x="56512" y="8902"/>
                </a:cubicBezTo>
                <a:cubicBezTo>
                  <a:pt x="56797" y="8940"/>
                  <a:pt x="56873" y="8845"/>
                  <a:pt x="56987" y="8750"/>
                </a:cubicBezTo>
                <a:cubicBezTo>
                  <a:pt x="57158" y="8807"/>
                  <a:pt x="57101" y="9035"/>
                  <a:pt x="57444" y="8959"/>
                </a:cubicBezTo>
                <a:cubicBezTo>
                  <a:pt x="57120" y="9111"/>
                  <a:pt x="56930" y="9035"/>
                  <a:pt x="56721" y="8959"/>
                </a:cubicBezTo>
                <a:cubicBezTo>
                  <a:pt x="56721" y="9339"/>
                  <a:pt x="57577" y="9092"/>
                  <a:pt x="57900" y="9168"/>
                </a:cubicBezTo>
                <a:cubicBezTo>
                  <a:pt x="57805" y="9016"/>
                  <a:pt x="57767" y="9130"/>
                  <a:pt x="57501" y="9073"/>
                </a:cubicBezTo>
                <a:cubicBezTo>
                  <a:pt x="57425" y="8921"/>
                  <a:pt x="57824" y="8940"/>
                  <a:pt x="57501" y="8921"/>
                </a:cubicBezTo>
                <a:cubicBezTo>
                  <a:pt x="57957" y="8788"/>
                  <a:pt x="58661" y="8883"/>
                  <a:pt x="59232" y="8731"/>
                </a:cubicBezTo>
                <a:cubicBezTo>
                  <a:pt x="58965" y="8674"/>
                  <a:pt x="58756" y="8674"/>
                  <a:pt x="58433" y="8712"/>
                </a:cubicBezTo>
                <a:cubicBezTo>
                  <a:pt x="58357" y="8693"/>
                  <a:pt x="58433" y="8617"/>
                  <a:pt x="58509" y="8617"/>
                </a:cubicBezTo>
                <a:cubicBezTo>
                  <a:pt x="58338" y="8426"/>
                  <a:pt x="58129" y="8655"/>
                  <a:pt x="58052" y="8712"/>
                </a:cubicBezTo>
                <a:cubicBezTo>
                  <a:pt x="58110" y="8521"/>
                  <a:pt x="57976" y="8617"/>
                  <a:pt x="57919" y="8407"/>
                </a:cubicBezTo>
                <a:cubicBezTo>
                  <a:pt x="57710" y="8350"/>
                  <a:pt x="57824" y="8559"/>
                  <a:pt x="57653" y="8559"/>
                </a:cubicBezTo>
                <a:cubicBezTo>
                  <a:pt x="57672" y="8617"/>
                  <a:pt x="57824" y="8598"/>
                  <a:pt x="57919" y="8598"/>
                </a:cubicBezTo>
                <a:cubicBezTo>
                  <a:pt x="57691" y="8731"/>
                  <a:pt x="57539" y="8578"/>
                  <a:pt x="57254" y="8655"/>
                </a:cubicBezTo>
                <a:cubicBezTo>
                  <a:pt x="57539" y="8540"/>
                  <a:pt x="57197" y="8464"/>
                  <a:pt x="56911" y="8483"/>
                </a:cubicBezTo>
                <a:cubicBezTo>
                  <a:pt x="56949" y="8540"/>
                  <a:pt x="56987" y="8578"/>
                  <a:pt x="56987" y="8655"/>
                </a:cubicBezTo>
                <a:cubicBezTo>
                  <a:pt x="56987" y="8426"/>
                  <a:pt x="56645" y="8655"/>
                  <a:pt x="56778" y="8655"/>
                </a:cubicBezTo>
                <a:cubicBezTo>
                  <a:pt x="56626" y="8655"/>
                  <a:pt x="55770" y="8578"/>
                  <a:pt x="55656" y="8483"/>
                </a:cubicBezTo>
                <a:cubicBezTo>
                  <a:pt x="55618" y="8369"/>
                  <a:pt x="55218" y="8559"/>
                  <a:pt x="55390" y="8636"/>
                </a:cubicBezTo>
                <a:cubicBezTo>
                  <a:pt x="55199" y="8483"/>
                  <a:pt x="55199" y="8521"/>
                  <a:pt x="54933" y="8464"/>
                </a:cubicBezTo>
                <a:cubicBezTo>
                  <a:pt x="54971" y="8426"/>
                  <a:pt x="54990" y="8350"/>
                  <a:pt x="54990" y="8255"/>
                </a:cubicBezTo>
                <a:cubicBezTo>
                  <a:pt x="55218" y="8217"/>
                  <a:pt x="55275" y="8369"/>
                  <a:pt x="55390" y="8274"/>
                </a:cubicBezTo>
                <a:cubicBezTo>
                  <a:pt x="55371" y="8198"/>
                  <a:pt x="55313" y="8160"/>
                  <a:pt x="55199" y="8160"/>
                </a:cubicBezTo>
                <a:cubicBezTo>
                  <a:pt x="56398" y="8008"/>
                  <a:pt x="57349" y="8312"/>
                  <a:pt x="58376" y="8255"/>
                </a:cubicBezTo>
                <a:cubicBezTo>
                  <a:pt x="58110" y="8464"/>
                  <a:pt x="58623" y="8293"/>
                  <a:pt x="58775" y="8312"/>
                </a:cubicBezTo>
                <a:cubicBezTo>
                  <a:pt x="58813" y="8198"/>
                  <a:pt x="58775" y="8141"/>
                  <a:pt x="58642" y="8141"/>
                </a:cubicBezTo>
                <a:cubicBezTo>
                  <a:pt x="58642" y="8046"/>
                  <a:pt x="58889" y="8122"/>
                  <a:pt x="58984" y="8103"/>
                </a:cubicBezTo>
                <a:cubicBezTo>
                  <a:pt x="58946" y="8160"/>
                  <a:pt x="58832" y="8160"/>
                  <a:pt x="58851" y="8255"/>
                </a:cubicBezTo>
                <a:cubicBezTo>
                  <a:pt x="58908" y="8293"/>
                  <a:pt x="59003" y="8312"/>
                  <a:pt x="59118" y="8312"/>
                </a:cubicBezTo>
                <a:cubicBezTo>
                  <a:pt x="59042" y="7742"/>
                  <a:pt x="58090" y="7894"/>
                  <a:pt x="57786" y="7989"/>
                </a:cubicBezTo>
                <a:cubicBezTo>
                  <a:pt x="56987" y="7627"/>
                  <a:pt x="56150" y="8141"/>
                  <a:pt x="55409" y="7589"/>
                </a:cubicBezTo>
                <a:cubicBezTo>
                  <a:pt x="55313" y="7665"/>
                  <a:pt x="55142" y="7665"/>
                  <a:pt x="55066" y="7742"/>
                </a:cubicBezTo>
                <a:cubicBezTo>
                  <a:pt x="55009" y="7704"/>
                  <a:pt x="54857" y="7532"/>
                  <a:pt x="54876" y="7742"/>
                </a:cubicBezTo>
                <a:cubicBezTo>
                  <a:pt x="54686" y="7742"/>
                  <a:pt x="54762" y="7532"/>
                  <a:pt x="54534" y="7532"/>
                </a:cubicBezTo>
                <a:cubicBezTo>
                  <a:pt x="54572" y="7570"/>
                  <a:pt x="54610" y="7627"/>
                  <a:pt x="54610" y="7685"/>
                </a:cubicBezTo>
                <a:cubicBezTo>
                  <a:pt x="54286" y="7589"/>
                  <a:pt x="54857" y="7361"/>
                  <a:pt x="54343" y="7380"/>
                </a:cubicBezTo>
                <a:cubicBezTo>
                  <a:pt x="54286" y="7532"/>
                  <a:pt x="54438" y="7513"/>
                  <a:pt x="54400" y="7646"/>
                </a:cubicBezTo>
                <a:cubicBezTo>
                  <a:pt x="53678" y="7704"/>
                  <a:pt x="53202" y="7704"/>
                  <a:pt x="52346" y="7513"/>
                </a:cubicBezTo>
                <a:cubicBezTo>
                  <a:pt x="52175" y="7570"/>
                  <a:pt x="52593" y="7742"/>
                  <a:pt x="52213" y="7761"/>
                </a:cubicBezTo>
                <a:cubicBezTo>
                  <a:pt x="52137" y="7723"/>
                  <a:pt x="52194" y="7665"/>
                  <a:pt x="52156" y="7513"/>
                </a:cubicBezTo>
                <a:cubicBezTo>
                  <a:pt x="52023" y="7589"/>
                  <a:pt x="52061" y="7494"/>
                  <a:pt x="51890" y="7513"/>
                </a:cubicBezTo>
                <a:lnTo>
                  <a:pt x="51890" y="7665"/>
                </a:lnTo>
                <a:cubicBezTo>
                  <a:pt x="51738" y="7494"/>
                  <a:pt x="51243" y="7551"/>
                  <a:pt x="51015" y="7437"/>
                </a:cubicBezTo>
                <a:cubicBezTo>
                  <a:pt x="50939" y="7665"/>
                  <a:pt x="51509" y="7418"/>
                  <a:pt x="51357" y="7704"/>
                </a:cubicBezTo>
                <a:cubicBezTo>
                  <a:pt x="51243" y="7608"/>
                  <a:pt x="50977" y="7646"/>
                  <a:pt x="50958" y="7494"/>
                </a:cubicBezTo>
                <a:cubicBezTo>
                  <a:pt x="50786" y="7665"/>
                  <a:pt x="50501" y="7475"/>
                  <a:pt x="50425" y="7646"/>
                </a:cubicBezTo>
                <a:cubicBezTo>
                  <a:pt x="50311" y="7627"/>
                  <a:pt x="50273" y="7551"/>
                  <a:pt x="50292" y="7437"/>
                </a:cubicBezTo>
                <a:cubicBezTo>
                  <a:pt x="50235" y="7551"/>
                  <a:pt x="50007" y="7513"/>
                  <a:pt x="49893" y="7589"/>
                </a:cubicBezTo>
                <a:cubicBezTo>
                  <a:pt x="49854" y="7475"/>
                  <a:pt x="49988" y="7494"/>
                  <a:pt x="50083" y="7475"/>
                </a:cubicBezTo>
                <a:cubicBezTo>
                  <a:pt x="49417" y="7285"/>
                  <a:pt x="48694" y="7361"/>
                  <a:pt x="47762" y="7304"/>
                </a:cubicBezTo>
                <a:cubicBezTo>
                  <a:pt x="47629" y="7076"/>
                  <a:pt x="47211" y="6905"/>
                  <a:pt x="46849" y="7038"/>
                </a:cubicBezTo>
                <a:cubicBezTo>
                  <a:pt x="46963" y="7228"/>
                  <a:pt x="47534" y="7114"/>
                  <a:pt x="47629" y="7190"/>
                </a:cubicBezTo>
                <a:cubicBezTo>
                  <a:pt x="47496" y="7266"/>
                  <a:pt x="47211" y="7247"/>
                  <a:pt x="47096" y="7342"/>
                </a:cubicBezTo>
                <a:cubicBezTo>
                  <a:pt x="45347" y="6962"/>
                  <a:pt x="42265" y="7076"/>
                  <a:pt x="40743" y="6752"/>
                </a:cubicBezTo>
                <a:lnTo>
                  <a:pt x="40743" y="6848"/>
                </a:lnTo>
                <a:cubicBezTo>
                  <a:pt x="40477" y="6581"/>
                  <a:pt x="40040" y="6943"/>
                  <a:pt x="39735" y="6638"/>
                </a:cubicBezTo>
                <a:cubicBezTo>
                  <a:pt x="39412" y="6867"/>
                  <a:pt x="39051" y="6486"/>
                  <a:pt x="38746" y="6733"/>
                </a:cubicBezTo>
                <a:cubicBezTo>
                  <a:pt x="38727" y="6848"/>
                  <a:pt x="38975" y="6752"/>
                  <a:pt x="39070" y="6791"/>
                </a:cubicBezTo>
                <a:cubicBezTo>
                  <a:pt x="38975" y="6962"/>
                  <a:pt x="38708" y="6752"/>
                  <a:pt x="38746" y="6943"/>
                </a:cubicBezTo>
                <a:cubicBezTo>
                  <a:pt x="38518" y="6848"/>
                  <a:pt x="38784" y="6714"/>
                  <a:pt x="38613" y="6581"/>
                </a:cubicBezTo>
                <a:cubicBezTo>
                  <a:pt x="38081" y="6752"/>
                  <a:pt x="37415" y="6505"/>
                  <a:pt x="36958" y="6505"/>
                </a:cubicBezTo>
                <a:cubicBezTo>
                  <a:pt x="37149" y="6695"/>
                  <a:pt x="36787" y="6486"/>
                  <a:pt x="36559" y="6543"/>
                </a:cubicBezTo>
                <a:cubicBezTo>
                  <a:pt x="36483" y="6543"/>
                  <a:pt x="36502" y="6448"/>
                  <a:pt x="36426" y="6448"/>
                </a:cubicBezTo>
                <a:cubicBezTo>
                  <a:pt x="36407" y="6353"/>
                  <a:pt x="36806" y="6353"/>
                  <a:pt x="36692" y="6505"/>
                </a:cubicBezTo>
                <a:cubicBezTo>
                  <a:pt x="36920" y="6277"/>
                  <a:pt x="36369" y="6220"/>
                  <a:pt x="36159" y="6277"/>
                </a:cubicBezTo>
                <a:cubicBezTo>
                  <a:pt x="36787" y="6163"/>
                  <a:pt x="37757" y="6258"/>
                  <a:pt x="38480" y="6410"/>
                </a:cubicBezTo>
                <a:cubicBezTo>
                  <a:pt x="38708" y="6391"/>
                  <a:pt x="39450" y="6296"/>
                  <a:pt x="39545" y="6524"/>
                </a:cubicBezTo>
                <a:cubicBezTo>
                  <a:pt x="39545" y="6372"/>
                  <a:pt x="40705" y="6429"/>
                  <a:pt x="41143" y="6505"/>
                </a:cubicBezTo>
                <a:cubicBezTo>
                  <a:pt x="41466" y="6562"/>
                  <a:pt x="41295" y="6581"/>
                  <a:pt x="41599" y="6562"/>
                </a:cubicBezTo>
                <a:cubicBezTo>
                  <a:pt x="42322" y="6486"/>
                  <a:pt x="43064" y="6848"/>
                  <a:pt x="43920" y="6848"/>
                </a:cubicBezTo>
                <a:cubicBezTo>
                  <a:pt x="44110" y="6848"/>
                  <a:pt x="44281" y="6752"/>
                  <a:pt x="44453" y="6752"/>
                </a:cubicBezTo>
                <a:cubicBezTo>
                  <a:pt x="45251" y="6695"/>
                  <a:pt x="46164" y="6962"/>
                  <a:pt x="46849" y="6772"/>
                </a:cubicBezTo>
                <a:cubicBezTo>
                  <a:pt x="49398" y="7171"/>
                  <a:pt x="52251" y="7152"/>
                  <a:pt x="54952" y="7342"/>
                </a:cubicBezTo>
                <a:cubicBezTo>
                  <a:pt x="54971" y="7589"/>
                  <a:pt x="54705" y="7342"/>
                  <a:pt x="54743" y="7532"/>
                </a:cubicBezTo>
                <a:cubicBezTo>
                  <a:pt x="55028" y="7532"/>
                  <a:pt x="54914" y="7646"/>
                  <a:pt x="55275" y="7646"/>
                </a:cubicBezTo>
                <a:cubicBezTo>
                  <a:pt x="55275" y="7570"/>
                  <a:pt x="55275" y="7513"/>
                  <a:pt x="55275" y="7437"/>
                </a:cubicBezTo>
                <a:cubicBezTo>
                  <a:pt x="55085" y="7437"/>
                  <a:pt x="55142" y="7532"/>
                  <a:pt x="55009" y="7437"/>
                </a:cubicBezTo>
                <a:cubicBezTo>
                  <a:pt x="55637" y="7304"/>
                  <a:pt x="56360" y="7532"/>
                  <a:pt x="56930" y="7456"/>
                </a:cubicBezTo>
                <a:cubicBezTo>
                  <a:pt x="57006" y="7475"/>
                  <a:pt x="56987" y="7551"/>
                  <a:pt x="57006" y="7608"/>
                </a:cubicBezTo>
                <a:cubicBezTo>
                  <a:pt x="57216" y="7570"/>
                  <a:pt x="57292" y="7646"/>
                  <a:pt x="57463" y="7513"/>
                </a:cubicBezTo>
                <a:cubicBezTo>
                  <a:pt x="57539" y="7665"/>
                  <a:pt x="57501" y="7723"/>
                  <a:pt x="57672" y="7513"/>
                </a:cubicBezTo>
                <a:cubicBezTo>
                  <a:pt x="57634" y="7704"/>
                  <a:pt x="57843" y="7627"/>
                  <a:pt x="58052" y="7723"/>
                </a:cubicBezTo>
                <a:cubicBezTo>
                  <a:pt x="58243" y="7627"/>
                  <a:pt x="58205" y="7589"/>
                  <a:pt x="58395" y="7570"/>
                </a:cubicBezTo>
                <a:cubicBezTo>
                  <a:pt x="58490" y="7589"/>
                  <a:pt x="58338" y="7665"/>
                  <a:pt x="58452" y="7685"/>
                </a:cubicBezTo>
                <a:cubicBezTo>
                  <a:pt x="59099" y="7456"/>
                  <a:pt x="59745" y="7742"/>
                  <a:pt x="60582" y="7646"/>
                </a:cubicBezTo>
                <a:cubicBezTo>
                  <a:pt x="60791" y="7685"/>
                  <a:pt x="60525" y="7761"/>
                  <a:pt x="60582" y="7856"/>
                </a:cubicBezTo>
                <a:cubicBezTo>
                  <a:pt x="60772" y="7875"/>
                  <a:pt x="60810" y="7780"/>
                  <a:pt x="60715" y="7704"/>
                </a:cubicBezTo>
                <a:cubicBezTo>
                  <a:pt x="61001" y="7685"/>
                  <a:pt x="61134" y="7761"/>
                  <a:pt x="61172" y="7913"/>
                </a:cubicBezTo>
                <a:cubicBezTo>
                  <a:pt x="61362" y="7932"/>
                  <a:pt x="61590" y="7875"/>
                  <a:pt x="61438" y="7761"/>
                </a:cubicBezTo>
                <a:cubicBezTo>
                  <a:pt x="61704" y="7818"/>
                  <a:pt x="61762" y="7704"/>
                  <a:pt x="61971" y="7723"/>
                </a:cubicBezTo>
                <a:cubicBezTo>
                  <a:pt x="62313" y="8008"/>
                  <a:pt x="62694" y="7894"/>
                  <a:pt x="62903" y="7837"/>
                </a:cubicBezTo>
                <a:cubicBezTo>
                  <a:pt x="63093" y="7932"/>
                  <a:pt x="63226" y="8065"/>
                  <a:pt x="63568" y="8046"/>
                </a:cubicBezTo>
                <a:cubicBezTo>
                  <a:pt x="63511" y="7932"/>
                  <a:pt x="63378" y="7894"/>
                  <a:pt x="63169" y="7894"/>
                </a:cubicBezTo>
                <a:cubicBezTo>
                  <a:pt x="64748" y="7932"/>
                  <a:pt x="65661" y="7970"/>
                  <a:pt x="66821" y="7932"/>
                </a:cubicBezTo>
                <a:cubicBezTo>
                  <a:pt x="65642" y="7799"/>
                  <a:pt x="63968" y="7570"/>
                  <a:pt x="62770" y="7723"/>
                </a:cubicBezTo>
                <a:cubicBezTo>
                  <a:pt x="62541" y="7532"/>
                  <a:pt x="61952" y="7513"/>
                  <a:pt x="61647" y="7665"/>
                </a:cubicBezTo>
                <a:cubicBezTo>
                  <a:pt x="61381" y="7551"/>
                  <a:pt x="60887" y="7456"/>
                  <a:pt x="60582" y="7608"/>
                </a:cubicBezTo>
                <a:cubicBezTo>
                  <a:pt x="60373" y="7513"/>
                  <a:pt x="60145" y="7475"/>
                  <a:pt x="59916" y="7589"/>
                </a:cubicBezTo>
                <a:cubicBezTo>
                  <a:pt x="59764" y="7570"/>
                  <a:pt x="59993" y="7513"/>
                  <a:pt x="59859" y="7437"/>
                </a:cubicBezTo>
                <a:cubicBezTo>
                  <a:pt x="58965" y="7627"/>
                  <a:pt x="58014" y="7152"/>
                  <a:pt x="56664" y="7342"/>
                </a:cubicBezTo>
                <a:cubicBezTo>
                  <a:pt x="56626" y="7266"/>
                  <a:pt x="56455" y="7266"/>
                  <a:pt x="56474" y="7133"/>
                </a:cubicBezTo>
                <a:cubicBezTo>
                  <a:pt x="56417" y="7304"/>
                  <a:pt x="55979" y="7171"/>
                  <a:pt x="55941" y="7342"/>
                </a:cubicBezTo>
                <a:cubicBezTo>
                  <a:pt x="55846" y="7323"/>
                  <a:pt x="55960" y="7266"/>
                  <a:pt x="55941" y="7190"/>
                </a:cubicBezTo>
                <a:cubicBezTo>
                  <a:pt x="55808" y="7266"/>
                  <a:pt x="55846" y="7190"/>
                  <a:pt x="55675" y="7190"/>
                </a:cubicBezTo>
                <a:cubicBezTo>
                  <a:pt x="55846" y="7399"/>
                  <a:pt x="55618" y="7247"/>
                  <a:pt x="55466" y="7342"/>
                </a:cubicBezTo>
                <a:cubicBezTo>
                  <a:pt x="55504" y="7285"/>
                  <a:pt x="55523" y="7247"/>
                  <a:pt x="55599" y="7228"/>
                </a:cubicBezTo>
                <a:cubicBezTo>
                  <a:pt x="54648" y="7038"/>
                  <a:pt x="53830" y="7095"/>
                  <a:pt x="52822" y="7038"/>
                </a:cubicBezTo>
                <a:cubicBezTo>
                  <a:pt x="52822" y="7095"/>
                  <a:pt x="52879" y="7095"/>
                  <a:pt x="52879" y="7152"/>
                </a:cubicBezTo>
                <a:cubicBezTo>
                  <a:pt x="52765" y="7152"/>
                  <a:pt x="52708" y="7057"/>
                  <a:pt x="52670" y="7152"/>
                </a:cubicBezTo>
                <a:cubicBezTo>
                  <a:pt x="52593" y="7133"/>
                  <a:pt x="52632" y="7057"/>
                  <a:pt x="52612" y="7000"/>
                </a:cubicBezTo>
                <a:cubicBezTo>
                  <a:pt x="52403" y="6962"/>
                  <a:pt x="52441" y="7133"/>
                  <a:pt x="52270" y="7152"/>
                </a:cubicBezTo>
                <a:cubicBezTo>
                  <a:pt x="52175" y="7114"/>
                  <a:pt x="52308" y="7076"/>
                  <a:pt x="52270" y="7000"/>
                </a:cubicBezTo>
                <a:cubicBezTo>
                  <a:pt x="51623" y="7038"/>
                  <a:pt x="51357" y="6848"/>
                  <a:pt x="50825" y="6924"/>
                </a:cubicBezTo>
                <a:cubicBezTo>
                  <a:pt x="50863" y="6867"/>
                  <a:pt x="50977" y="6867"/>
                  <a:pt x="50958" y="6772"/>
                </a:cubicBezTo>
                <a:cubicBezTo>
                  <a:pt x="50806" y="6752"/>
                  <a:pt x="50748" y="6810"/>
                  <a:pt x="50748" y="6924"/>
                </a:cubicBezTo>
                <a:cubicBezTo>
                  <a:pt x="50330" y="6943"/>
                  <a:pt x="49531" y="6714"/>
                  <a:pt x="49417" y="6962"/>
                </a:cubicBezTo>
                <a:cubicBezTo>
                  <a:pt x="49227" y="6981"/>
                  <a:pt x="49322" y="6772"/>
                  <a:pt x="49151" y="6752"/>
                </a:cubicBezTo>
                <a:cubicBezTo>
                  <a:pt x="48009" y="6829"/>
                  <a:pt x="47249" y="6619"/>
                  <a:pt x="46241" y="6772"/>
                </a:cubicBezTo>
                <a:cubicBezTo>
                  <a:pt x="45518" y="6410"/>
                  <a:pt x="42531" y="6505"/>
                  <a:pt x="41466" y="6296"/>
                </a:cubicBezTo>
                <a:lnTo>
                  <a:pt x="41466" y="6448"/>
                </a:lnTo>
                <a:cubicBezTo>
                  <a:pt x="41371" y="6391"/>
                  <a:pt x="41371" y="6258"/>
                  <a:pt x="41257" y="6182"/>
                </a:cubicBezTo>
                <a:cubicBezTo>
                  <a:pt x="41143" y="6353"/>
                  <a:pt x="40953" y="6144"/>
                  <a:pt x="40858" y="6334"/>
                </a:cubicBezTo>
                <a:cubicBezTo>
                  <a:pt x="38708" y="6163"/>
                  <a:pt x="36293" y="5820"/>
                  <a:pt x="34219" y="5954"/>
                </a:cubicBezTo>
                <a:cubicBezTo>
                  <a:pt x="34124" y="5935"/>
                  <a:pt x="34257" y="5897"/>
                  <a:pt x="34219" y="5801"/>
                </a:cubicBezTo>
                <a:cubicBezTo>
                  <a:pt x="32888" y="5840"/>
                  <a:pt x="30472" y="5801"/>
                  <a:pt x="29255" y="5440"/>
                </a:cubicBezTo>
                <a:lnTo>
                  <a:pt x="29255" y="5592"/>
                </a:lnTo>
                <a:cubicBezTo>
                  <a:pt x="28418" y="5535"/>
                  <a:pt x="28437" y="5440"/>
                  <a:pt x="27714" y="5459"/>
                </a:cubicBezTo>
                <a:cubicBezTo>
                  <a:pt x="27771" y="5421"/>
                  <a:pt x="27866" y="5421"/>
                  <a:pt x="27847" y="5307"/>
                </a:cubicBezTo>
                <a:cubicBezTo>
                  <a:pt x="27657" y="5440"/>
                  <a:pt x="27600" y="5402"/>
                  <a:pt x="27391" y="5459"/>
                </a:cubicBezTo>
                <a:cubicBezTo>
                  <a:pt x="29293" y="5782"/>
                  <a:pt x="31404" y="5935"/>
                  <a:pt x="33097" y="5897"/>
                </a:cubicBezTo>
                <a:cubicBezTo>
                  <a:pt x="33554" y="6182"/>
                  <a:pt x="35151" y="6106"/>
                  <a:pt x="36083" y="6182"/>
                </a:cubicBezTo>
                <a:cubicBezTo>
                  <a:pt x="35893" y="6353"/>
                  <a:pt x="35608" y="6220"/>
                  <a:pt x="35285" y="6220"/>
                </a:cubicBezTo>
                <a:cubicBezTo>
                  <a:pt x="35285" y="6353"/>
                  <a:pt x="35418" y="6391"/>
                  <a:pt x="35285" y="6486"/>
                </a:cubicBezTo>
                <a:cubicBezTo>
                  <a:pt x="35018" y="6524"/>
                  <a:pt x="34904" y="6429"/>
                  <a:pt x="34695" y="6429"/>
                </a:cubicBezTo>
                <a:cubicBezTo>
                  <a:pt x="34676" y="6638"/>
                  <a:pt x="34619" y="6581"/>
                  <a:pt x="34352" y="6619"/>
                </a:cubicBezTo>
                <a:cubicBezTo>
                  <a:pt x="34429" y="6791"/>
                  <a:pt x="34638" y="6638"/>
                  <a:pt x="34885" y="6733"/>
                </a:cubicBezTo>
                <a:cubicBezTo>
                  <a:pt x="34543" y="6410"/>
                  <a:pt x="35380" y="6600"/>
                  <a:pt x="35741" y="6600"/>
                </a:cubicBezTo>
                <a:cubicBezTo>
                  <a:pt x="35437" y="6791"/>
                  <a:pt x="35246" y="6619"/>
                  <a:pt x="34942" y="6676"/>
                </a:cubicBezTo>
                <a:cubicBezTo>
                  <a:pt x="35456" y="7076"/>
                  <a:pt x="37015" y="6695"/>
                  <a:pt x="37662" y="7019"/>
                </a:cubicBezTo>
                <a:cubicBezTo>
                  <a:pt x="40477" y="7133"/>
                  <a:pt x="43197" y="7494"/>
                  <a:pt x="45765" y="7475"/>
                </a:cubicBezTo>
                <a:cubicBezTo>
                  <a:pt x="45822" y="7247"/>
                  <a:pt x="45632" y="7513"/>
                  <a:pt x="45632" y="7380"/>
                </a:cubicBezTo>
                <a:cubicBezTo>
                  <a:pt x="45708" y="7342"/>
                  <a:pt x="46012" y="7285"/>
                  <a:pt x="46164" y="7380"/>
                </a:cubicBezTo>
                <a:cubicBezTo>
                  <a:pt x="46164" y="7494"/>
                  <a:pt x="46012" y="7323"/>
                  <a:pt x="45841" y="7380"/>
                </a:cubicBezTo>
                <a:cubicBezTo>
                  <a:pt x="45879" y="7532"/>
                  <a:pt x="46164" y="7475"/>
                  <a:pt x="46298" y="7532"/>
                </a:cubicBezTo>
                <a:cubicBezTo>
                  <a:pt x="46298" y="7475"/>
                  <a:pt x="46298" y="7399"/>
                  <a:pt x="46374" y="7380"/>
                </a:cubicBezTo>
                <a:cubicBezTo>
                  <a:pt x="46488" y="7399"/>
                  <a:pt x="46412" y="7570"/>
                  <a:pt x="46507" y="7589"/>
                </a:cubicBezTo>
                <a:cubicBezTo>
                  <a:pt x="47325" y="7608"/>
                  <a:pt x="48352" y="7761"/>
                  <a:pt x="49018" y="7780"/>
                </a:cubicBezTo>
                <a:cubicBezTo>
                  <a:pt x="48390" y="7951"/>
                  <a:pt x="47933" y="7723"/>
                  <a:pt x="47363" y="7818"/>
                </a:cubicBezTo>
                <a:cubicBezTo>
                  <a:pt x="47382" y="7913"/>
                  <a:pt x="47553" y="7913"/>
                  <a:pt x="47496" y="8065"/>
                </a:cubicBezTo>
                <a:cubicBezTo>
                  <a:pt x="47686" y="7780"/>
                  <a:pt x="48238" y="8084"/>
                  <a:pt x="48295" y="7932"/>
                </a:cubicBezTo>
                <a:cubicBezTo>
                  <a:pt x="48485" y="8008"/>
                  <a:pt x="48295" y="8236"/>
                  <a:pt x="48219" y="8293"/>
                </a:cubicBezTo>
                <a:cubicBezTo>
                  <a:pt x="48143" y="8274"/>
                  <a:pt x="48181" y="8236"/>
                  <a:pt x="48219" y="8236"/>
                </a:cubicBezTo>
                <a:cubicBezTo>
                  <a:pt x="47686" y="8122"/>
                  <a:pt x="47306" y="8065"/>
                  <a:pt x="47020" y="8122"/>
                </a:cubicBezTo>
                <a:cubicBezTo>
                  <a:pt x="47154" y="8217"/>
                  <a:pt x="47268" y="8312"/>
                  <a:pt x="47420" y="8388"/>
                </a:cubicBezTo>
                <a:cubicBezTo>
                  <a:pt x="47306" y="8483"/>
                  <a:pt x="46982" y="8407"/>
                  <a:pt x="46963" y="8578"/>
                </a:cubicBezTo>
                <a:cubicBezTo>
                  <a:pt x="47077" y="8388"/>
                  <a:pt x="46659" y="8236"/>
                  <a:pt x="46298" y="8426"/>
                </a:cubicBezTo>
                <a:cubicBezTo>
                  <a:pt x="46069" y="8350"/>
                  <a:pt x="45575" y="8274"/>
                  <a:pt x="45023" y="8198"/>
                </a:cubicBezTo>
                <a:cubicBezTo>
                  <a:pt x="45023" y="8008"/>
                  <a:pt x="45251" y="8065"/>
                  <a:pt x="45289" y="8103"/>
                </a:cubicBezTo>
                <a:cubicBezTo>
                  <a:pt x="45499" y="8008"/>
                  <a:pt x="45042" y="7951"/>
                  <a:pt x="44966" y="7894"/>
                </a:cubicBezTo>
                <a:cubicBezTo>
                  <a:pt x="44985" y="7818"/>
                  <a:pt x="45366" y="7951"/>
                  <a:pt x="45366" y="7742"/>
                </a:cubicBezTo>
                <a:cubicBezTo>
                  <a:pt x="45480" y="7894"/>
                  <a:pt x="45556" y="7894"/>
                  <a:pt x="45822" y="7856"/>
                </a:cubicBezTo>
                <a:cubicBezTo>
                  <a:pt x="45784" y="7742"/>
                  <a:pt x="45499" y="7837"/>
                  <a:pt x="45575" y="7646"/>
                </a:cubicBezTo>
                <a:cubicBezTo>
                  <a:pt x="45061" y="7780"/>
                  <a:pt x="44319" y="7456"/>
                  <a:pt x="43844" y="7665"/>
                </a:cubicBezTo>
                <a:cubicBezTo>
                  <a:pt x="43045" y="7418"/>
                  <a:pt x="42170" y="7513"/>
                  <a:pt x="41580" y="7532"/>
                </a:cubicBezTo>
                <a:cubicBezTo>
                  <a:pt x="41523" y="7494"/>
                  <a:pt x="41447" y="7437"/>
                  <a:pt x="41390" y="7380"/>
                </a:cubicBezTo>
                <a:cubicBezTo>
                  <a:pt x="39526" y="7456"/>
                  <a:pt x="37282" y="7038"/>
                  <a:pt x="35418" y="7114"/>
                </a:cubicBezTo>
                <a:cubicBezTo>
                  <a:pt x="35551" y="7228"/>
                  <a:pt x="36159" y="7247"/>
                  <a:pt x="36274" y="7171"/>
                </a:cubicBezTo>
                <a:cubicBezTo>
                  <a:pt x="36369" y="7190"/>
                  <a:pt x="36255" y="7228"/>
                  <a:pt x="36274" y="7323"/>
                </a:cubicBezTo>
                <a:cubicBezTo>
                  <a:pt x="37852" y="7456"/>
                  <a:pt x="39089" y="7608"/>
                  <a:pt x="40249" y="7475"/>
                </a:cubicBezTo>
                <a:cubicBezTo>
                  <a:pt x="40211" y="7532"/>
                  <a:pt x="40097" y="7532"/>
                  <a:pt x="40116" y="7627"/>
                </a:cubicBezTo>
                <a:cubicBezTo>
                  <a:pt x="40211" y="7551"/>
                  <a:pt x="40496" y="7608"/>
                  <a:pt x="40325" y="7475"/>
                </a:cubicBezTo>
                <a:cubicBezTo>
                  <a:pt x="40534" y="7589"/>
                  <a:pt x="40743" y="7437"/>
                  <a:pt x="41048" y="7646"/>
                </a:cubicBezTo>
                <a:cubicBezTo>
                  <a:pt x="41314" y="7646"/>
                  <a:pt x="41067" y="7589"/>
                  <a:pt x="41124" y="7475"/>
                </a:cubicBezTo>
                <a:cubicBezTo>
                  <a:pt x="41314" y="7475"/>
                  <a:pt x="41276" y="7627"/>
                  <a:pt x="41390" y="7685"/>
                </a:cubicBezTo>
                <a:cubicBezTo>
                  <a:pt x="41599" y="7475"/>
                  <a:pt x="41866" y="7799"/>
                  <a:pt x="41923" y="7589"/>
                </a:cubicBezTo>
                <a:cubicBezTo>
                  <a:pt x="42360" y="7856"/>
                  <a:pt x="42988" y="7665"/>
                  <a:pt x="43578" y="7818"/>
                </a:cubicBezTo>
                <a:cubicBezTo>
                  <a:pt x="43273" y="7951"/>
                  <a:pt x="43121" y="7799"/>
                  <a:pt x="42836" y="7818"/>
                </a:cubicBezTo>
                <a:cubicBezTo>
                  <a:pt x="42722" y="7951"/>
                  <a:pt x="42912" y="8065"/>
                  <a:pt x="42646" y="8122"/>
                </a:cubicBezTo>
                <a:cubicBezTo>
                  <a:pt x="42798" y="8103"/>
                  <a:pt x="42417" y="7799"/>
                  <a:pt x="42303" y="8065"/>
                </a:cubicBezTo>
                <a:cubicBezTo>
                  <a:pt x="41637" y="7856"/>
                  <a:pt x="41656" y="8008"/>
                  <a:pt x="40705" y="7951"/>
                </a:cubicBezTo>
                <a:cubicBezTo>
                  <a:pt x="40667" y="7989"/>
                  <a:pt x="40648" y="8065"/>
                  <a:pt x="40648" y="8141"/>
                </a:cubicBezTo>
                <a:cubicBezTo>
                  <a:pt x="40496" y="7799"/>
                  <a:pt x="40040" y="7875"/>
                  <a:pt x="39773" y="8084"/>
                </a:cubicBezTo>
                <a:cubicBezTo>
                  <a:pt x="39678" y="8065"/>
                  <a:pt x="39773" y="8027"/>
                  <a:pt x="39850" y="8027"/>
                </a:cubicBezTo>
                <a:cubicBezTo>
                  <a:pt x="39279" y="7799"/>
                  <a:pt x="38670" y="7818"/>
                  <a:pt x="38119" y="7856"/>
                </a:cubicBezTo>
                <a:cubicBezTo>
                  <a:pt x="39127" y="8293"/>
                  <a:pt x="40686" y="8084"/>
                  <a:pt x="41447" y="8407"/>
                </a:cubicBezTo>
                <a:cubicBezTo>
                  <a:pt x="41580" y="8426"/>
                  <a:pt x="41656" y="8369"/>
                  <a:pt x="41637" y="8255"/>
                </a:cubicBezTo>
                <a:cubicBezTo>
                  <a:pt x="41999" y="8350"/>
                  <a:pt x="42170" y="8426"/>
                  <a:pt x="42569" y="8369"/>
                </a:cubicBezTo>
                <a:cubicBezTo>
                  <a:pt x="42646" y="8426"/>
                  <a:pt x="42569" y="8502"/>
                  <a:pt x="42703" y="8578"/>
                </a:cubicBezTo>
                <a:cubicBezTo>
                  <a:pt x="42455" y="8540"/>
                  <a:pt x="42151" y="8483"/>
                  <a:pt x="41980" y="8636"/>
                </a:cubicBezTo>
                <a:cubicBezTo>
                  <a:pt x="41942" y="8464"/>
                  <a:pt x="40915" y="8674"/>
                  <a:pt x="40782" y="8521"/>
                </a:cubicBezTo>
                <a:cubicBezTo>
                  <a:pt x="40801" y="8617"/>
                  <a:pt x="40915" y="8540"/>
                  <a:pt x="40705" y="8712"/>
                </a:cubicBezTo>
                <a:cubicBezTo>
                  <a:pt x="40553" y="8712"/>
                  <a:pt x="40515" y="8636"/>
                  <a:pt x="40306" y="8655"/>
                </a:cubicBezTo>
                <a:cubicBezTo>
                  <a:pt x="40401" y="8978"/>
                  <a:pt x="40667" y="8883"/>
                  <a:pt x="40972" y="8826"/>
                </a:cubicBezTo>
                <a:cubicBezTo>
                  <a:pt x="40953" y="8750"/>
                  <a:pt x="40782" y="8807"/>
                  <a:pt x="40782" y="8712"/>
                </a:cubicBezTo>
                <a:cubicBezTo>
                  <a:pt x="40801" y="8655"/>
                  <a:pt x="40915" y="8693"/>
                  <a:pt x="40915" y="8617"/>
                </a:cubicBezTo>
                <a:cubicBezTo>
                  <a:pt x="40972" y="8807"/>
                  <a:pt x="41333" y="8712"/>
                  <a:pt x="41048" y="8826"/>
                </a:cubicBezTo>
                <a:cubicBezTo>
                  <a:pt x="41086" y="8902"/>
                  <a:pt x="41181" y="8921"/>
                  <a:pt x="41314" y="8940"/>
                </a:cubicBezTo>
                <a:cubicBezTo>
                  <a:pt x="41257" y="8883"/>
                  <a:pt x="41238" y="8807"/>
                  <a:pt x="41238" y="8731"/>
                </a:cubicBezTo>
                <a:cubicBezTo>
                  <a:pt x="41428" y="8731"/>
                  <a:pt x="41371" y="8807"/>
                  <a:pt x="41504" y="8731"/>
                </a:cubicBezTo>
                <a:cubicBezTo>
                  <a:pt x="41390" y="8959"/>
                  <a:pt x="41828" y="8521"/>
                  <a:pt x="42037" y="8788"/>
                </a:cubicBezTo>
                <a:cubicBezTo>
                  <a:pt x="42113" y="8921"/>
                  <a:pt x="41809" y="8864"/>
                  <a:pt x="41714" y="8940"/>
                </a:cubicBezTo>
                <a:cubicBezTo>
                  <a:pt x="41656" y="8978"/>
                  <a:pt x="41828" y="8997"/>
                  <a:pt x="41847" y="8997"/>
                </a:cubicBezTo>
                <a:cubicBezTo>
                  <a:pt x="41790" y="9073"/>
                  <a:pt x="41143" y="9092"/>
                  <a:pt x="41048" y="9092"/>
                </a:cubicBezTo>
                <a:cubicBezTo>
                  <a:pt x="39716" y="8997"/>
                  <a:pt x="37130" y="8617"/>
                  <a:pt x="36064" y="8674"/>
                </a:cubicBezTo>
                <a:cubicBezTo>
                  <a:pt x="39735" y="9149"/>
                  <a:pt x="42227" y="9358"/>
                  <a:pt x="45213" y="9491"/>
                </a:cubicBezTo>
                <a:cubicBezTo>
                  <a:pt x="46279" y="9549"/>
                  <a:pt x="47724" y="9511"/>
                  <a:pt x="48808" y="9739"/>
                </a:cubicBezTo>
                <a:cubicBezTo>
                  <a:pt x="48960" y="9720"/>
                  <a:pt x="49113" y="9682"/>
                  <a:pt x="49132" y="9549"/>
                </a:cubicBezTo>
                <a:cubicBezTo>
                  <a:pt x="48009" y="9491"/>
                  <a:pt x="46735" y="9530"/>
                  <a:pt x="46012" y="9301"/>
                </a:cubicBezTo>
                <a:cubicBezTo>
                  <a:pt x="45232" y="9396"/>
                  <a:pt x="43597" y="9168"/>
                  <a:pt x="42627" y="9111"/>
                </a:cubicBezTo>
                <a:cubicBezTo>
                  <a:pt x="44110" y="9092"/>
                  <a:pt x="45879" y="9225"/>
                  <a:pt x="46887" y="9301"/>
                </a:cubicBezTo>
                <a:cubicBezTo>
                  <a:pt x="46849" y="9225"/>
                  <a:pt x="46925" y="9206"/>
                  <a:pt x="47020" y="9206"/>
                </a:cubicBezTo>
                <a:cubicBezTo>
                  <a:pt x="46963" y="9111"/>
                  <a:pt x="46754" y="9130"/>
                  <a:pt x="46811" y="8940"/>
                </a:cubicBezTo>
                <a:cubicBezTo>
                  <a:pt x="46488" y="9092"/>
                  <a:pt x="46069" y="8845"/>
                  <a:pt x="45955" y="9149"/>
                </a:cubicBezTo>
                <a:cubicBezTo>
                  <a:pt x="45746" y="9073"/>
                  <a:pt x="45137" y="8921"/>
                  <a:pt x="44890" y="9130"/>
                </a:cubicBezTo>
                <a:cubicBezTo>
                  <a:pt x="44814" y="9130"/>
                  <a:pt x="44833" y="9035"/>
                  <a:pt x="44833" y="8978"/>
                </a:cubicBezTo>
                <a:cubicBezTo>
                  <a:pt x="44757" y="9111"/>
                  <a:pt x="44491" y="8826"/>
                  <a:pt x="44491" y="9073"/>
                </a:cubicBezTo>
                <a:cubicBezTo>
                  <a:pt x="44224" y="8902"/>
                  <a:pt x="44167" y="9073"/>
                  <a:pt x="43825" y="8959"/>
                </a:cubicBezTo>
                <a:cubicBezTo>
                  <a:pt x="43806" y="8826"/>
                  <a:pt x="44091" y="8921"/>
                  <a:pt x="44034" y="8769"/>
                </a:cubicBezTo>
                <a:cubicBezTo>
                  <a:pt x="44110" y="9092"/>
                  <a:pt x="44357" y="8693"/>
                  <a:pt x="44567" y="8864"/>
                </a:cubicBezTo>
                <a:cubicBezTo>
                  <a:pt x="44814" y="8655"/>
                  <a:pt x="44110" y="8731"/>
                  <a:pt x="43958" y="8655"/>
                </a:cubicBezTo>
                <a:cubicBezTo>
                  <a:pt x="43996" y="8540"/>
                  <a:pt x="44357" y="8693"/>
                  <a:pt x="44243" y="8445"/>
                </a:cubicBezTo>
                <a:cubicBezTo>
                  <a:pt x="44548" y="8636"/>
                  <a:pt x="45118" y="8445"/>
                  <a:pt x="45289" y="8617"/>
                </a:cubicBezTo>
                <a:cubicBezTo>
                  <a:pt x="45575" y="8369"/>
                  <a:pt x="46221" y="8426"/>
                  <a:pt x="46221" y="8845"/>
                </a:cubicBezTo>
                <a:cubicBezTo>
                  <a:pt x="46260" y="8712"/>
                  <a:pt x="46602" y="8769"/>
                  <a:pt x="46431" y="8636"/>
                </a:cubicBezTo>
                <a:cubicBezTo>
                  <a:pt x="46640" y="8617"/>
                  <a:pt x="46526" y="8864"/>
                  <a:pt x="46621" y="8940"/>
                </a:cubicBezTo>
                <a:cubicBezTo>
                  <a:pt x="46849" y="8902"/>
                  <a:pt x="46659" y="8845"/>
                  <a:pt x="46697" y="8693"/>
                </a:cubicBezTo>
                <a:cubicBezTo>
                  <a:pt x="46830" y="8693"/>
                  <a:pt x="46773" y="8826"/>
                  <a:pt x="46944" y="8788"/>
                </a:cubicBezTo>
                <a:cubicBezTo>
                  <a:pt x="46982" y="8959"/>
                  <a:pt x="46811" y="8997"/>
                  <a:pt x="46944" y="9111"/>
                </a:cubicBezTo>
                <a:cubicBezTo>
                  <a:pt x="47115" y="8921"/>
                  <a:pt x="47001" y="9130"/>
                  <a:pt x="47287" y="9111"/>
                </a:cubicBezTo>
                <a:cubicBezTo>
                  <a:pt x="47306" y="9206"/>
                  <a:pt x="47268" y="9263"/>
                  <a:pt x="47154" y="9263"/>
                </a:cubicBezTo>
                <a:cubicBezTo>
                  <a:pt x="47819" y="9301"/>
                  <a:pt x="48009" y="9396"/>
                  <a:pt x="48941" y="9396"/>
                </a:cubicBezTo>
                <a:cubicBezTo>
                  <a:pt x="48770" y="9187"/>
                  <a:pt x="48238" y="9187"/>
                  <a:pt x="47952" y="9225"/>
                </a:cubicBezTo>
                <a:cubicBezTo>
                  <a:pt x="48257" y="8959"/>
                  <a:pt x="48694" y="9358"/>
                  <a:pt x="48941" y="9035"/>
                </a:cubicBezTo>
                <a:cubicBezTo>
                  <a:pt x="48770" y="8883"/>
                  <a:pt x="48884" y="9149"/>
                  <a:pt x="48618" y="9073"/>
                </a:cubicBezTo>
                <a:cubicBezTo>
                  <a:pt x="48675" y="8978"/>
                  <a:pt x="48808" y="9035"/>
                  <a:pt x="48694" y="8921"/>
                </a:cubicBezTo>
                <a:cubicBezTo>
                  <a:pt x="48713" y="8826"/>
                  <a:pt x="48884" y="8978"/>
                  <a:pt x="48960" y="8826"/>
                </a:cubicBezTo>
                <a:cubicBezTo>
                  <a:pt x="49303" y="9035"/>
                  <a:pt x="49721" y="8750"/>
                  <a:pt x="49950" y="8978"/>
                </a:cubicBezTo>
                <a:cubicBezTo>
                  <a:pt x="50026" y="8959"/>
                  <a:pt x="50083" y="8921"/>
                  <a:pt x="50083" y="8826"/>
                </a:cubicBezTo>
                <a:cubicBezTo>
                  <a:pt x="50159" y="8864"/>
                  <a:pt x="50216" y="8902"/>
                  <a:pt x="50216" y="8997"/>
                </a:cubicBezTo>
                <a:cubicBezTo>
                  <a:pt x="50273" y="8978"/>
                  <a:pt x="50254" y="8883"/>
                  <a:pt x="50349" y="8883"/>
                </a:cubicBezTo>
                <a:cubicBezTo>
                  <a:pt x="50482" y="8902"/>
                  <a:pt x="50235" y="9016"/>
                  <a:pt x="50482" y="9035"/>
                </a:cubicBezTo>
                <a:cubicBezTo>
                  <a:pt x="50748" y="9054"/>
                  <a:pt x="50482" y="8959"/>
                  <a:pt x="50482" y="8883"/>
                </a:cubicBezTo>
                <a:cubicBezTo>
                  <a:pt x="51034" y="8940"/>
                  <a:pt x="51034" y="8997"/>
                  <a:pt x="51661" y="8959"/>
                </a:cubicBezTo>
                <a:cubicBezTo>
                  <a:pt x="51699" y="9187"/>
                  <a:pt x="51490" y="9225"/>
                  <a:pt x="51205" y="9206"/>
                </a:cubicBezTo>
                <a:cubicBezTo>
                  <a:pt x="51205" y="9149"/>
                  <a:pt x="51319" y="9168"/>
                  <a:pt x="51395" y="9149"/>
                </a:cubicBezTo>
                <a:cubicBezTo>
                  <a:pt x="51414" y="9035"/>
                  <a:pt x="51167" y="9130"/>
                  <a:pt x="51072" y="9092"/>
                </a:cubicBezTo>
                <a:cubicBezTo>
                  <a:pt x="51072" y="9377"/>
                  <a:pt x="51547" y="9206"/>
                  <a:pt x="51528" y="9358"/>
                </a:cubicBezTo>
                <a:cubicBezTo>
                  <a:pt x="51890" y="9320"/>
                  <a:pt x="52232" y="9282"/>
                  <a:pt x="52593" y="9377"/>
                </a:cubicBezTo>
                <a:cubicBezTo>
                  <a:pt x="52213" y="9453"/>
                  <a:pt x="51928" y="9377"/>
                  <a:pt x="51338" y="9415"/>
                </a:cubicBezTo>
                <a:cubicBezTo>
                  <a:pt x="51319" y="9644"/>
                  <a:pt x="51528" y="9396"/>
                  <a:pt x="51604" y="9530"/>
                </a:cubicBezTo>
                <a:cubicBezTo>
                  <a:pt x="51414" y="9739"/>
                  <a:pt x="51262" y="9453"/>
                  <a:pt x="51262" y="9720"/>
                </a:cubicBezTo>
                <a:cubicBezTo>
                  <a:pt x="51072" y="9644"/>
                  <a:pt x="51357" y="9530"/>
                  <a:pt x="51262" y="9358"/>
                </a:cubicBezTo>
                <a:cubicBezTo>
                  <a:pt x="51167" y="9453"/>
                  <a:pt x="50939" y="9282"/>
                  <a:pt x="50806" y="9415"/>
                </a:cubicBezTo>
                <a:cubicBezTo>
                  <a:pt x="50844" y="9453"/>
                  <a:pt x="50958" y="9453"/>
                  <a:pt x="50939" y="9568"/>
                </a:cubicBezTo>
                <a:cubicBezTo>
                  <a:pt x="50996" y="9549"/>
                  <a:pt x="50977" y="9453"/>
                  <a:pt x="51072" y="9453"/>
                </a:cubicBezTo>
                <a:cubicBezTo>
                  <a:pt x="51167" y="9511"/>
                  <a:pt x="51053" y="9549"/>
                  <a:pt x="51129" y="9663"/>
                </a:cubicBezTo>
                <a:cubicBezTo>
                  <a:pt x="50806" y="9720"/>
                  <a:pt x="50882" y="9472"/>
                  <a:pt x="50729" y="9663"/>
                </a:cubicBezTo>
                <a:cubicBezTo>
                  <a:pt x="50463" y="9587"/>
                  <a:pt x="50825" y="9339"/>
                  <a:pt x="50463" y="9358"/>
                </a:cubicBezTo>
                <a:cubicBezTo>
                  <a:pt x="50596" y="9434"/>
                  <a:pt x="50387" y="9491"/>
                  <a:pt x="50539" y="9606"/>
                </a:cubicBezTo>
                <a:cubicBezTo>
                  <a:pt x="50349" y="9587"/>
                  <a:pt x="50140" y="9606"/>
                  <a:pt x="49873" y="9644"/>
                </a:cubicBezTo>
                <a:cubicBezTo>
                  <a:pt x="49759" y="9568"/>
                  <a:pt x="49931" y="9472"/>
                  <a:pt x="49873" y="9282"/>
                </a:cubicBezTo>
                <a:cubicBezTo>
                  <a:pt x="49588" y="9339"/>
                  <a:pt x="49588" y="9301"/>
                  <a:pt x="49284" y="9282"/>
                </a:cubicBezTo>
                <a:cubicBezTo>
                  <a:pt x="49227" y="9130"/>
                  <a:pt x="49341" y="9092"/>
                  <a:pt x="49341" y="8978"/>
                </a:cubicBezTo>
                <a:cubicBezTo>
                  <a:pt x="49208" y="8978"/>
                  <a:pt x="49075" y="8978"/>
                  <a:pt x="48941" y="8978"/>
                </a:cubicBezTo>
                <a:cubicBezTo>
                  <a:pt x="48999" y="9016"/>
                  <a:pt x="49018" y="9092"/>
                  <a:pt x="49018" y="9168"/>
                </a:cubicBezTo>
                <a:cubicBezTo>
                  <a:pt x="49056" y="9149"/>
                  <a:pt x="49113" y="9130"/>
                  <a:pt x="49208" y="9130"/>
                </a:cubicBezTo>
                <a:cubicBezTo>
                  <a:pt x="49265" y="9339"/>
                  <a:pt x="49018" y="9282"/>
                  <a:pt x="49075" y="9491"/>
                </a:cubicBezTo>
                <a:cubicBezTo>
                  <a:pt x="49341" y="9396"/>
                  <a:pt x="49474" y="9511"/>
                  <a:pt x="49740" y="9396"/>
                </a:cubicBezTo>
                <a:cubicBezTo>
                  <a:pt x="49893" y="9415"/>
                  <a:pt x="49664" y="9530"/>
                  <a:pt x="49664" y="9606"/>
                </a:cubicBezTo>
                <a:cubicBezTo>
                  <a:pt x="49645" y="9472"/>
                  <a:pt x="49189" y="9491"/>
                  <a:pt x="49208" y="9701"/>
                </a:cubicBezTo>
                <a:cubicBezTo>
                  <a:pt x="50140" y="9758"/>
                  <a:pt x="50463" y="9701"/>
                  <a:pt x="51452" y="9834"/>
                </a:cubicBezTo>
                <a:cubicBezTo>
                  <a:pt x="51471" y="9739"/>
                  <a:pt x="51433" y="9625"/>
                  <a:pt x="51528" y="9625"/>
                </a:cubicBezTo>
                <a:cubicBezTo>
                  <a:pt x="51642" y="9701"/>
                  <a:pt x="51490" y="9815"/>
                  <a:pt x="51661" y="9929"/>
                </a:cubicBezTo>
                <a:cubicBezTo>
                  <a:pt x="52308" y="9815"/>
                  <a:pt x="53240" y="9967"/>
                  <a:pt x="53906" y="10005"/>
                </a:cubicBezTo>
                <a:close/>
                <a:moveTo>
                  <a:pt x="41790" y="7799"/>
                </a:moveTo>
                <a:cubicBezTo>
                  <a:pt x="41961" y="7913"/>
                  <a:pt x="42303" y="7913"/>
                  <a:pt x="42646" y="7913"/>
                </a:cubicBezTo>
                <a:cubicBezTo>
                  <a:pt x="42417" y="7704"/>
                  <a:pt x="42113" y="7799"/>
                  <a:pt x="41790" y="7799"/>
                </a:cubicBezTo>
                <a:close/>
                <a:moveTo>
                  <a:pt x="57957" y="10309"/>
                </a:moveTo>
                <a:cubicBezTo>
                  <a:pt x="57805" y="10157"/>
                  <a:pt x="57615" y="10328"/>
                  <a:pt x="57501" y="10157"/>
                </a:cubicBezTo>
                <a:cubicBezTo>
                  <a:pt x="57254" y="10309"/>
                  <a:pt x="57748" y="10347"/>
                  <a:pt x="57957" y="10309"/>
                </a:cubicBezTo>
                <a:close/>
                <a:moveTo>
                  <a:pt x="69788" y="10347"/>
                </a:moveTo>
                <a:cubicBezTo>
                  <a:pt x="69807" y="10404"/>
                  <a:pt x="69921" y="10385"/>
                  <a:pt x="69921" y="10462"/>
                </a:cubicBezTo>
                <a:cubicBezTo>
                  <a:pt x="70112" y="10385"/>
                  <a:pt x="69979" y="10347"/>
                  <a:pt x="70055" y="10138"/>
                </a:cubicBezTo>
                <a:cubicBezTo>
                  <a:pt x="69712" y="10138"/>
                  <a:pt x="70036" y="10309"/>
                  <a:pt x="69788" y="10347"/>
                </a:cubicBezTo>
                <a:close/>
                <a:moveTo>
                  <a:pt x="74030" y="10443"/>
                </a:moveTo>
                <a:cubicBezTo>
                  <a:pt x="73935" y="10424"/>
                  <a:pt x="74068" y="10385"/>
                  <a:pt x="74030" y="10290"/>
                </a:cubicBezTo>
                <a:cubicBezTo>
                  <a:pt x="73973" y="10328"/>
                  <a:pt x="73916" y="10347"/>
                  <a:pt x="73840" y="10347"/>
                </a:cubicBezTo>
                <a:cubicBezTo>
                  <a:pt x="73878" y="10385"/>
                  <a:pt x="73897" y="10424"/>
                  <a:pt x="73897" y="10500"/>
                </a:cubicBezTo>
                <a:cubicBezTo>
                  <a:pt x="74049" y="10519"/>
                  <a:pt x="74144" y="10500"/>
                  <a:pt x="74239" y="10462"/>
                </a:cubicBezTo>
                <a:cubicBezTo>
                  <a:pt x="74220" y="10385"/>
                  <a:pt x="74030" y="10385"/>
                  <a:pt x="74030" y="10462"/>
                </a:cubicBezTo>
                <a:close/>
                <a:moveTo>
                  <a:pt x="74296" y="10443"/>
                </a:moveTo>
                <a:cubicBezTo>
                  <a:pt x="74296" y="10557"/>
                  <a:pt x="74544" y="10481"/>
                  <a:pt x="74639" y="10500"/>
                </a:cubicBezTo>
                <a:cubicBezTo>
                  <a:pt x="74715" y="10347"/>
                  <a:pt x="74410" y="10462"/>
                  <a:pt x="74505" y="10290"/>
                </a:cubicBezTo>
                <a:cubicBezTo>
                  <a:pt x="74353" y="10271"/>
                  <a:pt x="74429" y="10443"/>
                  <a:pt x="74296" y="10443"/>
                </a:cubicBezTo>
                <a:close/>
                <a:moveTo>
                  <a:pt x="76103" y="10366"/>
                </a:moveTo>
                <a:cubicBezTo>
                  <a:pt x="75970" y="10519"/>
                  <a:pt x="75742" y="10290"/>
                  <a:pt x="75571" y="10309"/>
                </a:cubicBezTo>
                <a:cubicBezTo>
                  <a:pt x="75571" y="10366"/>
                  <a:pt x="75552" y="10404"/>
                  <a:pt x="75495" y="10404"/>
                </a:cubicBezTo>
                <a:cubicBezTo>
                  <a:pt x="75533" y="10500"/>
                  <a:pt x="75647" y="10443"/>
                  <a:pt x="75628" y="10366"/>
                </a:cubicBezTo>
                <a:cubicBezTo>
                  <a:pt x="75723" y="10557"/>
                  <a:pt x="75875" y="10519"/>
                  <a:pt x="76160" y="10481"/>
                </a:cubicBezTo>
                <a:cubicBezTo>
                  <a:pt x="76179" y="10385"/>
                  <a:pt x="76103" y="10385"/>
                  <a:pt x="76103" y="10309"/>
                </a:cubicBezTo>
                <a:cubicBezTo>
                  <a:pt x="76027" y="10328"/>
                  <a:pt x="76065" y="10366"/>
                  <a:pt x="76103" y="10366"/>
                </a:cubicBezTo>
                <a:close/>
                <a:moveTo>
                  <a:pt x="30130" y="9948"/>
                </a:moveTo>
                <a:cubicBezTo>
                  <a:pt x="30187" y="9948"/>
                  <a:pt x="30206" y="9929"/>
                  <a:pt x="30206" y="9891"/>
                </a:cubicBezTo>
                <a:cubicBezTo>
                  <a:pt x="30282" y="9758"/>
                  <a:pt x="30548" y="9891"/>
                  <a:pt x="30662" y="9891"/>
                </a:cubicBezTo>
                <a:cubicBezTo>
                  <a:pt x="30624" y="9701"/>
                  <a:pt x="30054" y="9701"/>
                  <a:pt x="29940" y="9739"/>
                </a:cubicBezTo>
                <a:cubicBezTo>
                  <a:pt x="29959" y="9834"/>
                  <a:pt x="30187" y="9777"/>
                  <a:pt x="30130" y="9948"/>
                </a:cubicBezTo>
                <a:close/>
                <a:moveTo>
                  <a:pt x="65528" y="10138"/>
                </a:moveTo>
                <a:cubicBezTo>
                  <a:pt x="65737" y="10195"/>
                  <a:pt x="65375" y="10214"/>
                  <a:pt x="65471" y="10347"/>
                </a:cubicBezTo>
                <a:cubicBezTo>
                  <a:pt x="65680" y="10366"/>
                  <a:pt x="65699" y="10214"/>
                  <a:pt x="65737" y="10100"/>
                </a:cubicBezTo>
                <a:cubicBezTo>
                  <a:pt x="65509" y="10138"/>
                  <a:pt x="65414" y="10062"/>
                  <a:pt x="65471" y="9891"/>
                </a:cubicBezTo>
                <a:cubicBezTo>
                  <a:pt x="65356" y="9986"/>
                  <a:pt x="65166" y="10024"/>
                  <a:pt x="65204" y="10252"/>
                </a:cubicBezTo>
                <a:cubicBezTo>
                  <a:pt x="64957" y="10157"/>
                  <a:pt x="65261" y="9967"/>
                  <a:pt x="64805" y="10024"/>
                </a:cubicBezTo>
                <a:cubicBezTo>
                  <a:pt x="64786" y="10176"/>
                  <a:pt x="64957" y="10195"/>
                  <a:pt x="64938" y="10347"/>
                </a:cubicBezTo>
                <a:cubicBezTo>
                  <a:pt x="64995" y="10309"/>
                  <a:pt x="65147" y="10119"/>
                  <a:pt x="65128" y="10347"/>
                </a:cubicBezTo>
                <a:cubicBezTo>
                  <a:pt x="65299" y="10309"/>
                  <a:pt x="65452" y="10252"/>
                  <a:pt x="65547" y="10138"/>
                </a:cubicBezTo>
                <a:close/>
                <a:moveTo>
                  <a:pt x="68324" y="10328"/>
                </a:moveTo>
                <a:cubicBezTo>
                  <a:pt x="68438" y="10500"/>
                  <a:pt x="68495" y="10195"/>
                  <a:pt x="68723" y="10290"/>
                </a:cubicBezTo>
                <a:cubicBezTo>
                  <a:pt x="68723" y="10214"/>
                  <a:pt x="68723" y="10138"/>
                  <a:pt x="68723" y="10081"/>
                </a:cubicBezTo>
                <a:cubicBezTo>
                  <a:pt x="68590" y="10100"/>
                  <a:pt x="68609" y="10233"/>
                  <a:pt x="68400" y="10176"/>
                </a:cubicBezTo>
                <a:cubicBezTo>
                  <a:pt x="68305" y="10005"/>
                  <a:pt x="68609" y="10138"/>
                  <a:pt x="68533" y="9967"/>
                </a:cubicBezTo>
                <a:cubicBezTo>
                  <a:pt x="68229" y="9910"/>
                  <a:pt x="68324" y="10157"/>
                  <a:pt x="68133" y="10176"/>
                </a:cubicBezTo>
                <a:cubicBezTo>
                  <a:pt x="68133" y="10347"/>
                  <a:pt x="68495" y="10271"/>
                  <a:pt x="68324" y="10328"/>
                </a:cubicBezTo>
                <a:close/>
                <a:moveTo>
                  <a:pt x="69046" y="10385"/>
                </a:moveTo>
                <a:cubicBezTo>
                  <a:pt x="69275" y="10252"/>
                  <a:pt x="69256" y="10424"/>
                  <a:pt x="69446" y="10347"/>
                </a:cubicBezTo>
                <a:cubicBezTo>
                  <a:pt x="69503" y="10176"/>
                  <a:pt x="69180" y="10271"/>
                  <a:pt x="69256" y="10081"/>
                </a:cubicBezTo>
                <a:cubicBezTo>
                  <a:pt x="69123" y="10195"/>
                  <a:pt x="69066" y="10252"/>
                  <a:pt x="68856" y="10176"/>
                </a:cubicBezTo>
                <a:cubicBezTo>
                  <a:pt x="68875" y="10290"/>
                  <a:pt x="68989" y="10328"/>
                  <a:pt x="69066" y="10385"/>
                </a:cubicBezTo>
                <a:close/>
                <a:moveTo>
                  <a:pt x="28817" y="9663"/>
                </a:moveTo>
                <a:cubicBezTo>
                  <a:pt x="29217" y="9758"/>
                  <a:pt x="29407" y="9929"/>
                  <a:pt x="29807" y="9834"/>
                </a:cubicBezTo>
                <a:cubicBezTo>
                  <a:pt x="29426" y="9777"/>
                  <a:pt x="29046" y="9568"/>
                  <a:pt x="28817" y="9663"/>
                </a:cubicBezTo>
                <a:close/>
                <a:moveTo>
                  <a:pt x="60031" y="10176"/>
                </a:moveTo>
                <a:cubicBezTo>
                  <a:pt x="60145" y="10366"/>
                  <a:pt x="60202" y="10100"/>
                  <a:pt x="60354" y="10138"/>
                </a:cubicBezTo>
                <a:cubicBezTo>
                  <a:pt x="60373" y="10024"/>
                  <a:pt x="60126" y="10119"/>
                  <a:pt x="60031" y="10081"/>
                </a:cubicBezTo>
                <a:cubicBezTo>
                  <a:pt x="60069" y="10138"/>
                  <a:pt x="60107" y="10176"/>
                  <a:pt x="60031" y="10176"/>
                </a:cubicBezTo>
                <a:close/>
                <a:moveTo>
                  <a:pt x="60810" y="10252"/>
                </a:moveTo>
                <a:cubicBezTo>
                  <a:pt x="61077" y="10271"/>
                  <a:pt x="60791" y="10100"/>
                  <a:pt x="60887" y="9929"/>
                </a:cubicBezTo>
                <a:cubicBezTo>
                  <a:pt x="60791" y="9929"/>
                  <a:pt x="60715" y="9929"/>
                  <a:pt x="60620" y="9929"/>
                </a:cubicBezTo>
                <a:cubicBezTo>
                  <a:pt x="60582" y="10119"/>
                  <a:pt x="60829" y="10081"/>
                  <a:pt x="60810" y="10252"/>
                </a:cubicBezTo>
                <a:close/>
                <a:moveTo>
                  <a:pt x="70055" y="9986"/>
                </a:moveTo>
                <a:cubicBezTo>
                  <a:pt x="69940" y="9948"/>
                  <a:pt x="70245" y="10214"/>
                  <a:pt x="70188" y="10347"/>
                </a:cubicBezTo>
                <a:cubicBezTo>
                  <a:pt x="70340" y="10290"/>
                  <a:pt x="70321" y="10081"/>
                  <a:pt x="70454" y="10005"/>
                </a:cubicBezTo>
                <a:cubicBezTo>
                  <a:pt x="70949" y="10138"/>
                  <a:pt x="70188" y="9872"/>
                  <a:pt x="70055" y="9986"/>
                </a:cubicBezTo>
                <a:close/>
                <a:moveTo>
                  <a:pt x="63873" y="10119"/>
                </a:moveTo>
                <a:cubicBezTo>
                  <a:pt x="63987" y="10366"/>
                  <a:pt x="64044" y="10081"/>
                  <a:pt x="64272" y="10138"/>
                </a:cubicBezTo>
                <a:cubicBezTo>
                  <a:pt x="64158" y="10062"/>
                  <a:pt x="64196" y="9891"/>
                  <a:pt x="63949" y="9929"/>
                </a:cubicBezTo>
                <a:cubicBezTo>
                  <a:pt x="63930" y="10119"/>
                  <a:pt x="64044" y="9910"/>
                  <a:pt x="64139" y="10024"/>
                </a:cubicBezTo>
                <a:cubicBezTo>
                  <a:pt x="64120" y="10119"/>
                  <a:pt x="64025" y="10138"/>
                  <a:pt x="63873" y="10119"/>
                </a:cubicBezTo>
                <a:close/>
                <a:moveTo>
                  <a:pt x="66593" y="10214"/>
                </a:moveTo>
                <a:cubicBezTo>
                  <a:pt x="66650" y="10005"/>
                  <a:pt x="66288" y="10005"/>
                  <a:pt x="66327" y="10214"/>
                </a:cubicBezTo>
                <a:cubicBezTo>
                  <a:pt x="66460" y="10290"/>
                  <a:pt x="66422" y="10195"/>
                  <a:pt x="66593" y="10214"/>
                </a:cubicBezTo>
                <a:close/>
                <a:moveTo>
                  <a:pt x="67468" y="10176"/>
                </a:moveTo>
                <a:cubicBezTo>
                  <a:pt x="67354" y="10138"/>
                  <a:pt x="67411" y="10005"/>
                  <a:pt x="67201" y="10062"/>
                </a:cubicBezTo>
                <a:cubicBezTo>
                  <a:pt x="67182" y="10157"/>
                  <a:pt x="67278" y="10176"/>
                  <a:pt x="67259" y="10271"/>
                </a:cubicBezTo>
                <a:cubicBezTo>
                  <a:pt x="67449" y="10309"/>
                  <a:pt x="67392" y="10176"/>
                  <a:pt x="67525" y="10176"/>
                </a:cubicBezTo>
                <a:cubicBezTo>
                  <a:pt x="67506" y="10119"/>
                  <a:pt x="67468" y="10138"/>
                  <a:pt x="67468" y="10176"/>
                </a:cubicBezTo>
                <a:close/>
                <a:moveTo>
                  <a:pt x="63683" y="10176"/>
                </a:moveTo>
                <a:cubicBezTo>
                  <a:pt x="63645" y="10138"/>
                  <a:pt x="63607" y="10100"/>
                  <a:pt x="63607" y="10024"/>
                </a:cubicBezTo>
                <a:cubicBezTo>
                  <a:pt x="63492" y="10043"/>
                  <a:pt x="63207" y="9948"/>
                  <a:pt x="63283" y="10119"/>
                </a:cubicBezTo>
                <a:cubicBezTo>
                  <a:pt x="63435" y="10176"/>
                  <a:pt x="63416" y="10138"/>
                  <a:pt x="63683" y="10176"/>
                </a:cubicBezTo>
                <a:close/>
                <a:moveTo>
                  <a:pt x="59289" y="10024"/>
                </a:moveTo>
                <a:cubicBezTo>
                  <a:pt x="59346" y="10024"/>
                  <a:pt x="59346" y="10005"/>
                  <a:pt x="59365" y="9967"/>
                </a:cubicBezTo>
                <a:cubicBezTo>
                  <a:pt x="59783" y="9834"/>
                  <a:pt x="59726" y="10043"/>
                  <a:pt x="60164" y="10043"/>
                </a:cubicBezTo>
                <a:cubicBezTo>
                  <a:pt x="59974" y="9872"/>
                  <a:pt x="59745" y="9853"/>
                  <a:pt x="59289" y="9815"/>
                </a:cubicBezTo>
                <a:cubicBezTo>
                  <a:pt x="59403" y="9929"/>
                  <a:pt x="59289" y="9891"/>
                  <a:pt x="59289" y="10024"/>
                </a:cubicBezTo>
                <a:close/>
                <a:moveTo>
                  <a:pt x="58642" y="9606"/>
                </a:moveTo>
                <a:cubicBezTo>
                  <a:pt x="58642" y="9663"/>
                  <a:pt x="58699" y="9625"/>
                  <a:pt x="58699" y="9606"/>
                </a:cubicBezTo>
                <a:cubicBezTo>
                  <a:pt x="58851" y="9606"/>
                  <a:pt x="58718" y="9815"/>
                  <a:pt x="58756" y="9910"/>
                </a:cubicBezTo>
                <a:cubicBezTo>
                  <a:pt x="58927" y="9948"/>
                  <a:pt x="59175" y="10043"/>
                  <a:pt x="59156" y="9815"/>
                </a:cubicBezTo>
                <a:cubicBezTo>
                  <a:pt x="59042" y="9815"/>
                  <a:pt x="58946" y="9815"/>
                  <a:pt x="58832" y="9815"/>
                </a:cubicBezTo>
                <a:cubicBezTo>
                  <a:pt x="58908" y="9682"/>
                  <a:pt x="58794" y="9644"/>
                  <a:pt x="58889" y="9606"/>
                </a:cubicBezTo>
                <a:cubicBezTo>
                  <a:pt x="58889" y="9530"/>
                  <a:pt x="58699" y="9587"/>
                  <a:pt x="58699" y="9491"/>
                </a:cubicBezTo>
                <a:cubicBezTo>
                  <a:pt x="58604" y="9511"/>
                  <a:pt x="58756" y="9587"/>
                  <a:pt x="58623" y="9606"/>
                </a:cubicBezTo>
                <a:close/>
                <a:moveTo>
                  <a:pt x="63740" y="9758"/>
                </a:moveTo>
                <a:cubicBezTo>
                  <a:pt x="63702" y="9644"/>
                  <a:pt x="63645" y="9587"/>
                  <a:pt x="63492" y="9453"/>
                </a:cubicBezTo>
                <a:cubicBezTo>
                  <a:pt x="63549" y="9377"/>
                  <a:pt x="63588" y="9472"/>
                  <a:pt x="63683" y="9339"/>
                </a:cubicBezTo>
                <a:cubicBezTo>
                  <a:pt x="63530" y="9263"/>
                  <a:pt x="63131" y="9282"/>
                  <a:pt x="63359" y="9453"/>
                </a:cubicBezTo>
                <a:cubicBezTo>
                  <a:pt x="63169" y="9453"/>
                  <a:pt x="63302" y="9244"/>
                  <a:pt x="63093" y="9282"/>
                </a:cubicBezTo>
                <a:cubicBezTo>
                  <a:pt x="63131" y="9453"/>
                  <a:pt x="63017" y="9472"/>
                  <a:pt x="63017" y="9606"/>
                </a:cubicBezTo>
                <a:cubicBezTo>
                  <a:pt x="62922" y="9587"/>
                  <a:pt x="62827" y="9587"/>
                  <a:pt x="62827" y="9644"/>
                </a:cubicBezTo>
                <a:cubicBezTo>
                  <a:pt x="62751" y="9625"/>
                  <a:pt x="62770" y="9549"/>
                  <a:pt x="62694" y="9549"/>
                </a:cubicBezTo>
                <a:cubicBezTo>
                  <a:pt x="62865" y="9587"/>
                  <a:pt x="63112" y="9263"/>
                  <a:pt x="62960" y="9187"/>
                </a:cubicBezTo>
                <a:cubicBezTo>
                  <a:pt x="63169" y="9054"/>
                  <a:pt x="63359" y="9111"/>
                  <a:pt x="63549" y="9187"/>
                </a:cubicBezTo>
                <a:cubicBezTo>
                  <a:pt x="63626" y="9130"/>
                  <a:pt x="63664" y="9035"/>
                  <a:pt x="63759" y="8978"/>
                </a:cubicBezTo>
                <a:cubicBezTo>
                  <a:pt x="63435" y="8978"/>
                  <a:pt x="62636" y="8712"/>
                  <a:pt x="62427" y="9130"/>
                </a:cubicBezTo>
                <a:cubicBezTo>
                  <a:pt x="62579" y="9073"/>
                  <a:pt x="62713" y="9054"/>
                  <a:pt x="62884" y="9187"/>
                </a:cubicBezTo>
                <a:cubicBezTo>
                  <a:pt x="62903" y="9320"/>
                  <a:pt x="62789" y="9339"/>
                  <a:pt x="62694" y="9396"/>
                </a:cubicBezTo>
                <a:cubicBezTo>
                  <a:pt x="62884" y="9187"/>
                  <a:pt x="62370" y="9511"/>
                  <a:pt x="62294" y="9225"/>
                </a:cubicBezTo>
                <a:cubicBezTo>
                  <a:pt x="62123" y="9225"/>
                  <a:pt x="62161" y="9396"/>
                  <a:pt x="62161" y="9530"/>
                </a:cubicBezTo>
                <a:cubicBezTo>
                  <a:pt x="61914" y="9587"/>
                  <a:pt x="61800" y="9434"/>
                  <a:pt x="61685" y="9530"/>
                </a:cubicBezTo>
                <a:cubicBezTo>
                  <a:pt x="61781" y="9625"/>
                  <a:pt x="62218" y="9758"/>
                  <a:pt x="62294" y="9587"/>
                </a:cubicBezTo>
                <a:cubicBezTo>
                  <a:pt x="62427" y="9663"/>
                  <a:pt x="62218" y="9777"/>
                  <a:pt x="62351" y="9910"/>
                </a:cubicBezTo>
                <a:cubicBezTo>
                  <a:pt x="62636" y="9758"/>
                  <a:pt x="62865" y="9758"/>
                  <a:pt x="63150" y="9549"/>
                </a:cubicBezTo>
                <a:cubicBezTo>
                  <a:pt x="63207" y="9587"/>
                  <a:pt x="63378" y="9815"/>
                  <a:pt x="63150" y="9758"/>
                </a:cubicBezTo>
                <a:cubicBezTo>
                  <a:pt x="63264" y="9967"/>
                  <a:pt x="63683" y="9644"/>
                  <a:pt x="63740" y="9967"/>
                </a:cubicBezTo>
                <a:cubicBezTo>
                  <a:pt x="63854" y="9891"/>
                  <a:pt x="63892" y="9777"/>
                  <a:pt x="63873" y="9606"/>
                </a:cubicBezTo>
                <a:cubicBezTo>
                  <a:pt x="63797" y="9625"/>
                  <a:pt x="63740" y="9682"/>
                  <a:pt x="63740" y="9758"/>
                </a:cubicBezTo>
                <a:close/>
                <a:moveTo>
                  <a:pt x="60829" y="9530"/>
                </a:moveTo>
                <a:cubicBezTo>
                  <a:pt x="60810" y="9796"/>
                  <a:pt x="61210" y="9625"/>
                  <a:pt x="61229" y="9472"/>
                </a:cubicBezTo>
                <a:cubicBezTo>
                  <a:pt x="61077" y="9568"/>
                  <a:pt x="61020" y="9587"/>
                  <a:pt x="60829" y="9530"/>
                </a:cubicBezTo>
                <a:close/>
                <a:moveTo>
                  <a:pt x="34999" y="9225"/>
                </a:moveTo>
                <a:cubicBezTo>
                  <a:pt x="35113" y="9130"/>
                  <a:pt x="35151" y="9225"/>
                  <a:pt x="35323" y="9225"/>
                </a:cubicBezTo>
                <a:cubicBezTo>
                  <a:pt x="35418" y="9054"/>
                  <a:pt x="34885" y="8978"/>
                  <a:pt x="34999" y="9225"/>
                </a:cubicBezTo>
                <a:close/>
                <a:moveTo>
                  <a:pt x="33801" y="9111"/>
                </a:moveTo>
                <a:cubicBezTo>
                  <a:pt x="33934" y="9073"/>
                  <a:pt x="34257" y="9206"/>
                  <a:pt x="34200" y="9016"/>
                </a:cubicBezTo>
                <a:cubicBezTo>
                  <a:pt x="34143" y="8997"/>
                  <a:pt x="34124" y="9035"/>
                  <a:pt x="34124" y="9054"/>
                </a:cubicBezTo>
                <a:cubicBezTo>
                  <a:pt x="34067" y="9054"/>
                  <a:pt x="34086" y="8997"/>
                  <a:pt x="34067" y="8959"/>
                </a:cubicBezTo>
                <a:cubicBezTo>
                  <a:pt x="33953" y="8940"/>
                  <a:pt x="33896" y="9035"/>
                  <a:pt x="33858" y="8959"/>
                </a:cubicBezTo>
                <a:cubicBezTo>
                  <a:pt x="33801" y="8940"/>
                  <a:pt x="33801" y="8978"/>
                  <a:pt x="33801" y="8997"/>
                </a:cubicBezTo>
                <a:lnTo>
                  <a:pt x="33801" y="9111"/>
                </a:lnTo>
                <a:close/>
                <a:moveTo>
                  <a:pt x="33725" y="9054"/>
                </a:moveTo>
                <a:cubicBezTo>
                  <a:pt x="33649" y="8997"/>
                  <a:pt x="33173" y="8769"/>
                  <a:pt x="33135" y="8997"/>
                </a:cubicBezTo>
                <a:cubicBezTo>
                  <a:pt x="33249" y="9092"/>
                  <a:pt x="33516" y="9035"/>
                  <a:pt x="33725" y="9054"/>
                </a:cubicBezTo>
                <a:close/>
                <a:moveTo>
                  <a:pt x="59042" y="9149"/>
                </a:moveTo>
                <a:cubicBezTo>
                  <a:pt x="58965" y="9016"/>
                  <a:pt x="58680" y="9035"/>
                  <a:pt x="58433" y="9035"/>
                </a:cubicBezTo>
                <a:cubicBezTo>
                  <a:pt x="58414" y="9282"/>
                  <a:pt x="58414" y="8978"/>
                  <a:pt x="58243" y="9035"/>
                </a:cubicBezTo>
                <a:cubicBezTo>
                  <a:pt x="58148" y="9092"/>
                  <a:pt x="58148" y="9282"/>
                  <a:pt x="58243" y="9339"/>
                </a:cubicBezTo>
                <a:cubicBezTo>
                  <a:pt x="58376" y="9377"/>
                  <a:pt x="58414" y="9035"/>
                  <a:pt x="58433" y="9282"/>
                </a:cubicBezTo>
                <a:cubicBezTo>
                  <a:pt x="58547" y="9301"/>
                  <a:pt x="58775" y="9149"/>
                  <a:pt x="58832" y="9301"/>
                </a:cubicBezTo>
                <a:cubicBezTo>
                  <a:pt x="58965" y="9282"/>
                  <a:pt x="58889" y="9130"/>
                  <a:pt x="59042" y="9149"/>
                </a:cubicBezTo>
                <a:close/>
                <a:moveTo>
                  <a:pt x="59308" y="9358"/>
                </a:moveTo>
                <a:cubicBezTo>
                  <a:pt x="59365" y="9358"/>
                  <a:pt x="59365" y="9339"/>
                  <a:pt x="59365" y="9301"/>
                </a:cubicBezTo>
                <a:cubicBezTo>
                  <a:pt x="59422" y="9187"/>
                  <a:pt x="59745" y="9282"/>
                  <a:pt x="59897" y="9263"/>
                </a:cubicBezTo>
                <a:cubicBezTo>
                  <a:pt x="59688" y="9111"/>
                  <a:pt x="59384" y="8978"/>
                  <a:pt x="59099" y="9149"/>
                </a:cubicBezTo>
                <a:cubicBezTo>
                  <a:pt x="59080" y="9282"/>
                  <a:pt x="59365" y="9187"/>
                  <a:pt x="59308" y="9358"/>
                </a:cubicBezTo>
                <a:close/>
                <a:moveTo>
                  <a:pt x="31613" y="8940"/>
                </a:moveTo>
                <a:cubicBezTo>
                  <a:pt x="31766" y="8769"/>
                  <a:pt x="31899" y="8902"/>
                  <a:pt x="32146" y="8940"/>
                </a:cubicBezTo>
                <a:cubicBezTo>
                  <a:pt x="32146" y="8731"/>
                  <a:pt x="31633" y="8750"/>
                  <a:pt x="31613" y="8940"/>
                </a:cubicBezTo>
                <a:close/>
                <a:moveTo>
                  <a:pt x="45423" y="8826"/>
                </a:moveTo>
                <a:cubicBezTo>
                  <a:pt x="45099" y="8655"/>
                  <a:pt x="44890" y="8845"/>
                  <a:pt x="44700" y="8712"/>
                </a:cubicBezTo>
                <a:cubicBezTo>
                  <a:pt x="44719" y="9054"/>
                  <a:pt x="45099" y="8902"/>
                  <a:pt x="45347" y="8978"/>
                </a:cubicBezTo>
                <a:cubicBezTo>
                  <a:pt x="45347" y="8902"/>
                  <a:pt x="45404" y="8845"/>
                  <a:pt x="45499" y="8826"/>
                </a:cubicBezTo>
                <a:cubicBezTo>
                  <a:pt x="45480" y="8769"/>
                  <a:pt x="45423" y="8807"/>
                  <a:pt x="45423" y="8826"/>
                </a:cubicBezTo>
                <a:close/>
                <a:moveTo>
                  <a:pt x="30605" y="8712"/>
                </a:moveTo>
                <a:cubicBezTo>
                  <a:pt x="30624" y="8788"/>
                  <a:pt x="30777" y="8750"/>
                  <a:pt x="30872" y="8769"/>
                </a:cubicBezTo>
                <a:cubicBezTo>
                  <a:pt x="30548" y="8578"/>
                  <a:pt x="31005" y="8693"/>
                  <a:pt x="31081" y="8464"/>
                </a:cubicBezTo>
                <a:cubicBezTo>
                  <a:pt x="30358" y="8426"/>
                  <a:pt x="29483" y="8331"/>
                  <a:pt x="28951" y="8388"/>
                </a:cubicBezTo>
                <a:cubicBezTo>
                  <a:pt x="28913" y="8502"/>
                  <a:pt x="29141" y="8540"/>
                  <a:pt x="28894" y="8540"/>
                </a:cubicBezTo>
                <a:cubicBezTo>
                  <a:pt x="28874" y="8578"/>
                  <a:pt x="28913" y="8578"/>
                  <a:pt x="28951" y="8598"/>
                </a:cubicBezTo>
                <a:cubicBezTo>
                  <a:pt x="29008" y="8578"/>
                  <a:pt x="29008" y="8617"/>
                  <a:pt x="29008" y="8636"/>
                </a:cubicBezTo>
                <a:cubicBezTo>
                  <a:pt x="29293" y="8217"/>
                  <a:pt x="30130" y="8578"/>
                  <a:pt x="30339" y="8712"/>
                </a:cubicBezTo>
                <a:lnTo>
                  <a:pt x="30339" y="8559"/>
                </a:lnTo>
                <a:cubicBezTo>
                  <a:pt x="30529" y="8502"/>
                  <a:pt x="30815" y="8636"/>
                  <a:pt x="30605" y="8712"/>
                </a:cubicBezTo>
                <a:close/>
                <a:moveTo>
                  <a:pt x="28627" y="8636"/>
                </a:moveTo>
                <a:lnTo>
                  <a:pt x="28817" y="8636"/>
                </a:lnTo>
                <a:lnTo>
                  <a:pt x="28817" y="8483"/>
                </a:lnTo>
                <a:cubicBezTo>
                  <a:pt x="28722" y="8636"/>
                  <a:pt x="28475" y="8350"/>
                  <a:pt x="28494" y="8578"/>
                </a:cubicBezTo>
                <a:cubicBezTo>
                  <a:pt x="28551" y="8598"/>
                  <a:pt x="28551" y="8559"/>
                  <a:pt x="28551" y="8540"/>
                </a:cubicBezTo>
                <a:cubicBezTo>
                  <a:pt x="28627" y="8540"/>
                  <a:pt x="28608" y="8598"/>
                  <a:pt x="28627" y="8636"/>
                </a:cubicBezTo>
                <a:close/>
                <a:moveTo>
                  <a:pt x="35456" y="8559"/>
                </a:moveTo>
                <a:cubicBezTo>
                  <a:pt x="34961" y="8540"/>
                  <a:pt x="34885" y="8502"/>
                  <a:pt x="34200" y="8502"/>
                </a:cubicBezTo>
                <a:cubicBezTo>
                  <a:pt x="34410" y="8636"/>
                  <a:pt x="35380" y="8845"/>
                  <a:pt x="35456" y="8559"/>
                </a:cubicBezTo>
                <a:close/>
                <a:moveTo>
                  <a:pt x="38252" y="8540"/>
                </a:moveTo>
                <a:cubicBezTo>
                  <a:pt x="38461" y="8426"/>
                  <a:pt x="37814" y="8274"/>
                  <a:pt x="37795" y="8540"/>
                </a:cubicBezTo>
                <a:cubicBezTo>
                  <a:pt x="37605" y="8407"/>
                  <a:pt x="37301" y="8350"/>
                  <a:pt x="36996" y="8331"/>
                </a:cubicBezTo>
                <a:cubicBezTo>
                  <a:pt x="37015" y="8559"/>
                  <a:pt x="36939" y="8407"/>
                  <a:pt x="36730" y="8426"/>
                </a:cubicBezTo>
                <a:cubicBezTo>
                  <a:pt x="36768" y="8464"/>
                  <a:pt x="36787" y="8502"/>
                  <a:pt x="36787" y="8578"/>
                </a:cubicBezTo>
                <a:cubicBezTo>
                  <a:pt x="36977" y="8598"/>
                  <a:pt x="37015" y="8483"/>
                  <a:pt x="37130" y="8426"/>
                </a:cubicBezTo>
                <a:cubicBezTo>
                  <a:pt x="37681" y="8788"/>
                  <a:pt x="38480" y="8674"/>
                  <a:pt x="39108" y="8712"/>
                </a:cubicBezTo>
                <a:cubicBezTo>
                  <a:pt x="39469" y="8731"/>
                  <a:pt x="39869" y="8807"/>
                  <a:pt x="40249" y="8712"/>
                </a:cubicBezTo>
                <a:cubicBezTo>
                  <a:pt x="39697" y="8559"/>
                  <a:pt x="39412" y="8731"/>
                  <a:pt x="38975" y="8445"/>
                </a:cubicBezTo>
                <a:cubicBezTo>
                  <a:pt x="39184" y="8807"/>
                  <a:pt x="38461" y="8198"/>
                  <a:pt x="38252" y="8540"/>
                </a:cubicBezTo>
                <a:close/>
                <a:moveTo>
                  <a:pt x="27429" y="8312"/>
                </a:moveTo>
                <a:cubicBezTo>
                  <a:pt x="27543" y="8293"/>
                  <a:pt x="27562" y="8369"/>
                  <a:pt x="27486" y="8369"/>
                </a:cubicBezTo>
                <a:cubicBezTo>
                  <a:pt x="27467" y="8464"/>
                  <a:pt x="27866" y="8464"/>
                  <a:pt x="27752" y="8312"/>
                </a:cubicBezTo>
                <a:cubicBezTo>
                  <a:pt x="27828" y="8331"/>
                  <a:pt x="27809" y="8426"/>
                  <a:pt x="27885" y="8426"/>
                </a:cubicBezTo>
                <a:cubicBezTo>
                  <a:pt x="28076" y="8502"/>
                  <a:pt x="28057" y="8160"/>
                  <a:pt x="28152" y="8331"/>
                </a:cubicBezTo>
                <a:cubicBezTo>
                  <a:pt x="28114" y="8312"/>
                  <a:pt x="26972" y="7913"/>
                  <a:pt x="26630" y="8350"/>
                </a:cubicBezTo>
                <a:cubicBezTo>
                  <a:pt x="26820" y="8312"/>
                  <a:pt x="26801" y="8426"/>
                  <a:pt x="26953" y="8407"/>
                </a:cubicBezTo>
                <a:cubicBezTo>
                  <a:pt x="27010" y="8369"/>
                  <a:pt x="26991" y="8274"/>
                  <a:pt x="27087" y="8255"/>
                </a:cubicBezTo>
                <a:cubicBezTo>
                  <a:pt x="27182" y="8255"/>
                  <a:pt x="27068" y="8464"/>
                  <a:pt x="27220" y="8312"/>
                </a:cubicBezTo>
                <a:cubicBezTo>
                  <a:pt x="27353" y="8350"/>
                  <a:pt x="27410" y="8445"/>
                  <a:pt x="27429" y="8578"/>
                </a:cubicBezTo>
                <a:cubicBezTo>
                  <a:pt x="27619" y="8540"/>
                  <a:pt x="27391" y="8407"/>
                  <a:pt x="27429" y="8312"/>
                </a:cubicBezTo>
                <a:close/>
                <a:moveTo>
                  <a:pt x="35532" y="8674"/>
                </a:moveTo>
                <a:cubicBezTo>
                  <a:pt x="35703" y="8674"/>
                  <a:pt x="35950" y="8712"/>
                  <a:pt x="35855" y="8521"/>
                </a:cubicBezTo>
                <a:cubicBezTo>
                  <a:pt x="35741" y="8559"/>
                  <a:pt x="35513" y="8502"/>
                  <a:pt x="35532" y="8674"/>
                </a:cubicBezTo>
                <a:close/>
                <a:moveTo>
                  <a:pt x="45955" y="8636"/>
                </a:moveTo>
                <a:cubicBezTo>
                  <a:pt x="45118" y="8578"/>
                  <a:pt x="45784" y="8883"/>
                  <a:pt x="45955" y="8636"/>
                </a:cubicBezTo>
                <a:close/>
                <a:moveTo>
                  <a:pt x="34010" y="8540"/>
                </a:moveTo>
                <a:cubicBezTo>
                  <a:pt x="33401" y="8464"/>
                  <a:pt x="32260" y="8236"/>
                  <a:pt x="31880" y="8464"/>
                </a:cubicBezTo>
                <a:cubicBezTo>
                  <a:pt x="32412" y="8426"/>
                  <a:pt x="33344" y="8578"/>
                  <a:pt x="34010" y="8540"/>
                </a:cubicBezTo>
                <a:close/>
                <a:moveTo>
                  <a:pt x="26174" y="8407"/>
                </a:moveTo>
                <a:cubicBezTo>
                  <a:pt x="26250" y="8350"/>
                  <a:pt x="26402" y="8350"/>
                  <a:pt x="26573" y="8350"/>
                </a:cubicBezTo>
                <a:cubicBezTo>
                  <a:pt x="26459" y="7989"/>
                  <a:pt x="25622" y="8369"/>
                  <a:pt x="25508" y="8084"/>
                </a:cubicBezTo>
                <a:cubicBezTo>
                  <a:pt x="25356" y="8103"/>
                  <a:pt x="25470" y="8312"/>
                  <a:pt x="25508" y="8350"/>
                </a:cubicBezTo>
                <a:cubicBezTo>
                  <a:pt x="25584" y="8255"/>
                  <a:pt x="26174" y="8141"/>
                  <a:pt x="26174" y="8407"/>
                </a:cubicBezTo>
                <a:close/>
                <a:moveTo>
                  <a:pt x="31747" y="8255"/>
                </a:moveTo>
                <a:cubicBezTo>
                  <a:pt x="31442" y="8369"/>
                  <a:pt x="31195" y="8236"/>
                  <a:pt x="30815" y="8198"/>
                </a:cubicBezTo>
                <a:cubicBezTo>
                  <a:pt x="30758" y="8312"/>
                  <a:pt x="31728" y="8559"/>
                  <a:pt x="31747" y="8255"/>
                </a:cubicBezTo>
                <a:close/>
                <a:moveTo>
                  <a:pt x="24975" y="8141"/>
                </a:moveTo>
                <a:cubicBezTo>
                  <a:pt x="24671" y="8179"/>
                  <a:pt x="24138" y="8217"/>
                  <a:pt x="24043" y="7970"/>
                </a:cubicBezTo>
                <a:cubicBezTo>
                  <a:pt x="23549" y="8065"/>
                  <a:pt x="23473" y="7913"/>
                  <a:pt x="23111" y="7951"/>
                </a:cubicBezTo>
                <a:cubicBezTo>
                  <a:pt x="23168" y="8065"/>
                  <a:pt x="23244" y="8160"/>
                  <a:pt x="23454" y="8160"/>
                </a:cubicBezTo>
                <a:cubicBezTo>
                  <a:pt x="23377" y="7970"/>
                  <a:pt x="23701" y="8103"/>
                  <a:pt x="23853" y="8065"/>
                </a:cubicBezTo>
                <a:cubicBezTo>
                  <a:pt x="23834" y="8122"/>
                  <a:pt x="23758" y="8103"/>
                  <a:pt x="23720" y="8122"/>
                </a:cubicBezTo>
                <a:cubicBezTo>
                  <a:pt x="23853" y="8198"/>
                  <a:pt x="24195" y="8331"/>
                  <a:pt x="24309" y="8179"/>
                </a:cubicBezTo>
                <a:cubicBezTo>
                  <a:pt x="24424" y="8217"/>
                  <a:pt x="25013" y="8445"/>
                  <a:pt x="24975" y="8141"/>
                </a:cubicBezTo>
                <a:close/>
                <a:moveTo>
                  <a:pt x="68932" y="8750"/>
                </a:moveTo>
                <a:cubicBezTo>
                  <a:pt x="68856" y="8578"/>
                  <a:pt x="68114" y="8559"/>
                  <a:pt x="68076" y="8674"/>
                </a:cubicBezTo>
                <a:cubicBezTo>
                  <a:pt x="67791" y="8388"/>
                  <a:pt x="67182" y="8693"/>
                  <a:pt x="67011" y="8464"/>
                </a:cubicBezTo>
                <a:cubicBezTo>
                  <a:pt x="66783" y="8598"/>
                  <a:pt x="66669" y="8483"/>
                  <a:pt x="66346" y="8559"/>
                </a:cubicBezTo>
                <a:cubicBezTo>
                  <a:pt x="67087" y="8845"/>
                  <a:pt x="68057" y="8636"/>
                  <a:pt x="68932" y="8750"/>
                </a:cubicBezTo>
                <a:close/>
                <a:moveTo>
                  <a:pt x="69674" y="8483"/>
                </a:moveTo>
                <a:cubicBezTo>
                  <a:pt x="68875" y="8331"/>
                  <a:pt x="68438" y="8426"/>
                  <a:pt x="67886" y="8369"/>
                </a:cubicBezTo>
                <a:cubicBezTo>
                  <a:pt x="68133" y="8655"/>
                  <a:pt x="68685" y="8388"/>
                  <a:pt x="69142" y="8540"/>
                </a:cubicBezTo>
                <a:cubicBezTo>
                  <a:pt x="68894" y="8807"/>
                  <a:pt x="69465" y="8502"/>
                  <a:pt x="69674" y="8483"/>
                </a:cubicBezTo>
                <a:close/>
                <a:moveTo>
                  <a:pt x="23054" y="8103"/>
                </a:moveTo>
                <a:cubicBezTo>
                  <a:pt x="22921" y="7780"/>
                  <a:pt x="22312" y="7989"/>
                  <a:pt x="22122" y="7951"/>
                </a:cubicBezTo>
                <a:cubicBezTo>
                  <a:pt x="22388" y="8141"/>
                  <a:pt x="22617" y="7970"/>
                  <a:pt x="23054" y="8103"/>
                </a:cubicBezTo>
                <a:close/>
                <a:moveTo>
                  <a:pt x="61971" y="8502"/>
                </a:moveTo>
                <a:cubicBezTo>
                  <a:pt x="62066" y="8636"/>
                  <a:pt x="62256" y="8407"/>
                  <a:pt x="62427" y="8407"/>
                </a:cubicBezTo>
                <a:cubicBezTo>
                  <a:pt x="62446" y="8502"/>
                  <a:pt x="62370" y="8502"/>
                  <a:pt x="62294" y="8521"/>
                </a:cubicBezTo>
                <a:cubicBezTo>
                  <a:pt x="62846" y="8445"/>
                  <a:pt x="63664" y="8655"/>
                  <a:pt x="64158" y="8426"/>
                </a:cubicBezTo>
                <a:cubicBezTo>
                  <a:pt x="64006" y="8426"/>
                  <a:pt x="63854" y="8426"/>
                  <a:pt x="63702" y="8426"/>
                </a:cubicBezTo>
                <a:cubicBezTo>
                  <a:pt x="63778" y="8293"/>
                  <a:pt x="64310" y="8502"/>
                  <a:pt x="64234" y="8217"/>
                </a:cubicBezTo>
                <a:cubicBezTo>
                  <a:pt x="63530" y="8236"/>
                  <a:pt x="62655" y="8027"/>
                  <a:pt x="62161" y="8198"/>
                </a:cubicBezTo>
                <a:cubicBezTo>
                  <a:pt x="62123" y="8369"/>
                  <a:pt x="62313" y="8293"/>
                  <a:pt x="62370" y="8255"/>
                </a:cubicBezTo>
                <a:cubicBezTo>
                  <a:pt x="62446" y="8445"/>
                  <a:pt x="61952" y="8388"/>
                  <a:pt x="62104" y="8198"/>
                </a:cubicBezTo>
                <a:cubicBezTo>
                  <a:pt x="61914" y="8198"/>
                  <a:pt x="62161" y="8521"/>
                  <a:pt x="61971" y="8502"/>
                </a:cubicBezTo>
                <a:close/>
                <a:moveTo>
                  <a:pt x="56987" y="8407"/>
                </a:moveTo>
                <a:cubicBezTo>
                  <a:pt x="56930" y="8217"/>
                  <a:pt x="56816" y="8388"/>
                  <a:pt x="56588" y="8350"/>
                </a:cubicBezTo>
                <a:cubicBezTo>
                  <a:pt x="56607" y="8274"/>
                  <a:pt x="56702" y="8293"/>
                  <a:pt x="56778" y="8293"/>
                </a:cubicBezTo>
                <a:cubicBezTo>
                  <a:pt x="56759" y="8217"/>
                  <a:pt x="56626" y="8255"/>
                  <a:pt x="56531" y="8236"/>
                </a:cubicBezTo>
                <a:lnTo>
                  <a:pt x="56531" y="8388"/>
                </a:lnTo>
                <a:cubicBezTo>
                  <a:pt x="56778" y="8426"/>
                  <a:pt x="56721" y="8426"/>
                  <a:pt x="56987" y="8388"/>
                </a:cubicBezTo>
                <a:close/>
                <a:moveTo>
                  <a:pt x="20524" y="7932"/>
                </a:moveTo>
                <a:cubicBezTo>
                  <a:pt x="20524" y="7856"/>
                  <a:pt x="20524" y="7799"/>
                  <a:pt x="20524" y="7723"/>
                </a:cubicBezTo>
                <a:cubicBezTo>
                  <a:pt x="20372" y="7913"/>
                  <a:pt x="20049" y="7665"/>
                  <a:pt x="19935" y="7913"/>
                </a:cubicBezTo>
                <a:cubicBezTo>
                  <a:pt x="20182" y="8027"/>
                  <a:pt x="20220" y="7913"/>
                  <a:pt x="20524" y="7932"/>
                </a:cubicBezTo>
                <a:close/>
                <a:moveTo>
                  <a:pt x="45822" y="8274"/>
                </a:moveTo>
                <a:cubicBezTo>
                  <a:pt x="45727" y="8141"/>
                  <a:pt x="45689" y="8179"/>
                  <a:pt x="45765" y="8008"/>
                </a:cubicBezTo>
                <a:cubicBezTo>
                  <a:pt x="45708" y="7970"/>
                  <a:pt x="45613" y="7951"/>
                  <a:pt x="45499" y="7951"/>
                </a:cubicBezTo>
                <a:cubicBezTo>
                  <a:pt x="45461" y="8065"/>
                  <a:pt x="45594" y="8065"/>
                  <a:pt x="45689" y="8065"/>
                </a:cubicBezTo>
                <a:cubicBezTo>
                  <a:pt x="45613" y="8122"/>
                  <a:pt x="45632" y="8274"/>
                  <a:pt x="45822" y="8274"/>
                </a:cubicBezTo>
                <a:close/>
                <a:moveTo>
                  <a:pt x="56322" y="8388"/>
                </a:moveTo>
                <a:cubicBezTo>
                  <a:pt x="56550" y="8141"/>
                  <a:pt x="55713" y="8369"/>
                  <a:pt x="55466" y="8217"/>
                </a:cubicBezTo>
                <a:cubicBezTo>
                  <a:pt x="55485" y="8483"/>
                  <a:pt x="56188" y="8217"/>
                  <a:pt x="56322" y="8388"/>
                </a:cubicBezTo>
                <a:close/>
                <a:moveTo>
                  <a:pt x="60963" y="8236"/>
                </a:moveTo>
                <a:cubicBezTo>
                  <a:pt x="60259" y="8407"/>
                  <a:pt x="59783" y="8027"/>
                  <a:pt x="59175" y="8312"/>
                </a:cubicBezTo>
                <a:cubicBezTo>
                  <a:pt x="59479" y="8255"/>
                  <a:pt x="59802" y="8445"/>
                  <a:pt x="60164" y="8331"/>
                </a:cubicBezTo>
                <a:cubicBezTo>
                  <a:pt x="60354" y="8407"/>
                  <a:pt x="61001" y="8559"/>
                  <a:pt x="60963" y="8236"/>
                </a:cubicBezTo>
                <a:close/>
                <a:moveTo>
                  <a:pt x="61895" y="8464"/>
                </a:moveTo>
                <a:cubicBezTo>
                  <a:pt x="61647" y="8179"/>
                  <a:pt x="61971" y="8388"/>
                  <a:pt x="61838" y="8084"/>
                </a:cubicBezTo>
                <a:cubicBezTo>
                  <a:pt x="61495" y="8103"/>
                  <a:pt x="61324" y="8236"/>
                  <a:pt x="61172" y="8388"/>
                </a:cubicBezTo>
                <a:cubicBezTo>
                  <a:pt x="61362" y="8369"/>
                  <a:pt x="61723" y="8502"/>
                  <a:pt x="61628" y="8236"/>
                </a:cubicBezTo>
                <a:cubicBezTo>
                  <a:pt x="61781" y="8255"/>
                  <a:pt x="61666" y="8483"/>
                  <a:pt x="61895" y="8445"/>
                </a:cubicBezTo>
                <a:close/>
                <a:moveTo>
                  <a:pt x="19459" y="7856"/>
                </a:moveTo>
                <a:cubicBezTo>
                  <a:pt x="19516" y="7989"/>
                  <a:pt x="19706" y="7799"/>
                  <a:pt x="19725" y="7704"/>
                </a:cubicBezTo>
                <a:cubicBezTo>
                  <a:pt x="19687" y="7627"/>
                  <a:pt x="19649" y="7704"/>
                  <a:pt x="19668" y="7761"/>
                </a:cubicBezTo>
                <a:cubicBezTo>
                  <a:pt x="19592" y="7723"/>
                  <a:pt x="19592" y="7646"/>
                  <a:pt x="19459" y="7646"/>
                </a:cubicBezTo>
                <a:cubicBezTo>
                  <a:pt x="19497" y="7780"/>
                  <a:pt x="19440" y="7780"/>
                  <a:pt x="19459" y="7856"/>
                </a:cubicBezTo>
                <a:close/>
                <a:moveTo>
                  <a:pt x="46564" y="8179"/>
                </a:moveTo>
                <a:cubicBezTo>
                  <a:pt x="46564" y="8255"/>
                  <a:pt x="47039" y="8293"/>
                  <a:pt x="46963" y="8122"/>
                </a:cubicBezTo>
                <a:cubicBezTo>
                  <a:pt x="46887" y="8122"/>
                  <a:pt x="46830" y="8141"/>
                  <a:pt x="46830" y="8179"/>
                </a:cubicBezTo>
                <a:cubicBezTo>
                  <a:pt x="46735" y="8160"/>
                  <a:pt x="46697" y="8103"/>
                  <a:pt x="46697" y="8027"/>
                </a:cubicBezTo>
                <a:cubicBezTo>
                  <a:pt x="46602" y="8027"/>
                  <a:pt x="46678" y="8179"/>
                  <a:pt x="46564" y="8179"/>
                </a:cubicBezTo>
                <a:close/>
                <a:moveTo>
                  <a:pt x="36787" y="8065"/>
                </a:moveTo>
                <a:cubicBezTo>
                  <a:pt x="36882" y="8065"/>
                  <a:pt x="37053" y="7894"/>
                  <a:pt x="37053" y="8008"/>
                </a:cubicBezTo>
                <a:cubicBezTo>
                  <a:pt x="37206" y="8027"/>
                  <a:pt x="37091" y="7837"/>
                  <a:pt x="37130" y="7761"/>
                </a:cubicBezTo>
                <a:cubicBezTo>
                  <a:pt x="36920" y="7665"/>
                  <a:pt x="36749" y="7856"/>
                  <a:pt x="36863" y="7608"/>
                </a:cubicBezTo>
                <a:cubicBezTo>
                  <a:pt x="36654" y="7608"/>
                  <a:pt x="36559" y="7704"/>
                  <a:pt x="36407" y="7742"/>
                </a:cubicBezTo>
                <a:cubicBezTo>
                  <a:pt x="36464" y="7913"/>
                  <a:pt x="36749" y="7894"/>
                  <a:pt x="36787" y="8065"/>
                </a:cubicBezTo>
                <a:close/>
                <a:moveTo>
                  <a:pt x="37795" y="8027"/>
                </a:moveTo>
                <a:cubicBezTo>
                  <a:pt x="37776" y="7970"/>
                  <a:pt x="37814" y="7932"/>
                  <a:pt x="37852" y="7913"/>
                </a:cubicBezTo>
                <a:cubicBezTo>
                  <a:pt x="37757" y="7723"/>
                  <a:pt x="37510" y="8027"/>
                  <a:pt x="37396" y="7761"/>
                </a:cubicBezTo>
                <a:cubicBezTo>
                  <a:pt x="37244" y="7742"/>
                  <a:pt x="37320" y="7913"/>
                  <a:pt x="37187" y="7913"/>
                </a:cubicBezTo>
                <a:cubicBezTo>
                  <a:pt x="37339" y="7951"/>
                  <a:pt x="37586" y="7913"/>
                  <a:pt x="37795" y="8027"/>
                </a:cubicBezTo>
                <a:close/>
                <a:moveTo>
                  <a:pt x="34410" y="7932"/>
                </a:moveTo>
                <a:cubicBezTo>
                  <a:pt x="34562" y="7818"/>
                  <a:pt x="34372" y="7723"/>
                  <a:pt x="34809" y="7837"/>
                </a:cubicBezTo>
                <a:cubicBezTo>
                  <a:pt x="34771" y="7494"/>
                  <a:pt x="34124" y="7875"/>
                  <a:pt x="34276" y="7513"/>
                </a:cubicBezTo>
                <a:cubicBezTo>
                  <a:pt x="33953" y="7608"/>
                  <a:pt x="33516" y="7304"/>
                  <a:pt x="33420" y="7551"/>
                </a:cubicBezTo>
                <a:cubicBezTo>
                  <a:pt x="33325" y="7437"/>
                  <a:pt x="32964" y="7532"/>
                  <a:pt x="32945" y="7342"/>
                </a:cubicBezTo>
                <a:cubicBezTo>
                  <a:pt x="32717" y="7342"/>
                  <a:pt x="32412" y="7304"/>
                  <a:pt x="32412" y="7494"/>
                </a:cubicBezTo>
                <a:cubicBezTo>
                  <a:pt x="32336" y="7494"/>
                  <a:pt x="32355" y="7399"/>
                  <a:pt x="32355" y="7342"/>
                </a:cubicBezTo>
                <a:cubicBezTo>
                  <a:pt x="31652" y="7342"/>
                  <a:pt x="30986" y="7057"/>
                  <a:pt x="30168" y="7209"/>
                </a:cubicBezTo>
                <a:cubicBezTo>
                  <a:pt x="30073" y="7190"/>
                  <a:pt x="30187" y="7152"/>
                  <a:pt x="30168" y="7057"/>
                </a:cubicBezTo>
                <a:cubicBezTo>
                  <a:pt x="30035" y="7152"/>
                  <a:pt x="29845" y="7076"/>
                  <a:pt x="29692" y="7057"/>
                </a:cubicBezTo>
                <a:cubicBezTo>
                  <a:pt x="29673" y="7133"/>
                  <a:pt x="29768" y="7133"/>
                  <a:pt x="29768" y="7209"/>
                </a:cubicBezTo>
                <a:cubicBezTo>
                  <a:pt x="29445" y="7038"/>
                  <a:pt x="29578" y="7152"/>
                  <a:pt x="29160" y="7038"/>
                </a:cubicBezTo>
                <a:cubicBezTo>
                  <a:pt x="29122" y="7209"/>
                  <a:pt x="29312" y="7133"/>
                  <a:pt x="29369" y="7095"/>
                </a:cubicBezTo>
                <a:cubicBezTo>
                  <a:pt x="29426" y="7304"/>
                  <a:pt x="28951" y="7190"/>
                  <a:pt x="28894" y="7152"/>
                </a:cubicBezTo>
                <a:cubicBezTo>
                  <a:pt x="28932" y="7057"/>
                  <a:pt x="29141" y="7209"/>
                  <a:pt x="29103" y="7000"/>
                </a:cubicBezTo>
                <a:cubicBezTo>
                  <a:pt x="28608" y="7038"/>
                  <a:pt x="28000" y="6981"/>
                  <a:pt x="27505" y="6924"/>
                </a:cubicBezTo>
                <a:cubicBezTo>
                  <a:pt x="27524" y="6962"/>
                  <a:pt x="27581" y="6981"/>
                  <a:pt x="27581" y="7038"/>
                </a:cubicBezTo>
                <a:cubicBezTo>
                  <a:pt x="27258" y="7038"/>
                  <a:pt x="26858" y="6733"/>
                  <a:pt x="26573" y="6962"/>
                </a:cubicBezTo>
                <a:cubicBezTo>
                  <a:pt x="26440" y="6848"/>
                  <a:pt x="26402" y="6867"/>
                  <a:pt x="26250" y="6810"/>
                </a:cubicBezTo>
                <a:cubicBezTo>
                  <a:pt x="26155" y="6829"/>
                  <a:pt x="26269" y="6886"/>
                  <a:pt x="26250" y="6962"/>
                </a:cubicBezTo>
                <a:cubicBezTo>
                  <a:pt x="26116" y="6943"/>
                  <a:pt x="26116" y="6829"/>
                  <a:pt x="26059" y="6752"/>
                </a:cubicBezTo>
                <a:cubicBezTo>
                  <a:pt x="25907" y="6924"/>
                  <a:pt x="25907" y="6791"/>
                  <a:pt x="25717" y="6752"/>
                </a:cubicBezTo>
                <a:cubicBezTo>
                  <a:pt x="24842" y="6943"/>
                  <a:pt x="24157" y="6581"/>
                  <a:pt x="23454" y="6772"/>
                </a:cubicBezTo>
                <a:cubicBezTo>
                  <a:pt x="23396" y="6524"/>
                  <a:pt x="22522" y="6752"/>
                  <a:pt x="22731" y="6467"/>
                </a:cubicBezTo>
                <a:cubicBezTo>
                  <a:pt x="21989" y="6410"/>
                  <a:pt x="21780" y="6467"/>
                  <a:pt x="21133" y="6334"/>
                </a:cubicBezTo>
                <a:cubicBezTo>
                  <a:pt x="21190" y="6391"/>
                  <a:pt x="21285" y="6391"/>
                  <a:pt x="21266" y="6486"/>
                </a:cubicBezTo>
                <a:cubicBezTo>
                  <a:pt x="21038" y="6524"/>
                  <a:pt x="21114" y="6315"/>
                  <a:pt x="20867" y="6334"/>
                </a:cubicBezTo>
                <a:cubicBezTo>
                  <a:pt x="20848" y="6410"/>
                  <a:pt x="20943" y="6429"/>
                  <a:pt x="20943" y="6486"/>
                </a:cubicBezTo>
                <a:cubicBezTo>
                  <a:pt x="20696" y="6524"/>
                  <a:pt x="20791" y="6296"/>
                  <a:pt x="20600" y="6277"/>
                </a:cubicBezTo>
                <a:cubicBezTo>
                  <a:pt x="20296" y="6277"/>
                  <a:pt x="20676" y="6391"/>
                  <a:pt x="20676" y="6486"/>
                </a:cubicBezTo>
                <a:cubicBezTo>
                  <a:pt x="20505" y="6486"/>
                  <a:pt x="20467" y="6410"/>
                  <a:pt x="20410" y="6334"/>
                </a:cubicBezTo>
                <a:cubicBezTo>
                  <a:pt x="20277" y="6334"/>
                  <a:pt x="20391" y="6486"/>
                  <a:pt x="20467" y="6429"/>
                </a:cubicBezTo>
                <a:cubicBezTo>
                  <a:pt x="20505" y="6410"/>
                  <a:pt x="19231" y="6410"/>
                  <a:pt x="18946" y="6315"/>
                </a:cubicBezTo>
                <a:cubicBezTo>
                  <a:pt x="18870" y="6277"/>
                  <a:pt x="18908" y="6182"/>
                  <a:pt x="18812" y="6163"/>
                </a:cubicBezTo>
                <a:cubicBezTo>
                  <a:pt x="18508" y="6068"/>
                  <a:pt x="18850" y="6486"/>
                  <a:pt x="18546" y="6410"/>
                </a:cubicBezTo>
                <a:cubicBezTo>
                  <a:pt x="18451" y="6391"/>
                  <a:pt x="18565" y="6353"/>
                  <a:pt x="18546" y="6258"/>
                </a:cubicBezTo>
                <a:cubicBezTo>
                  <a:pt x="17880" y="6581"/>
                  <a:pt x="16549" y="6049"/>
                  <a:pt x="16016" y="6277"/>
                </a:cubicBezTo>
                <a:cubicBezTo>
                  <a:pt x="18204" y="6524"/>
                  <a:pt x="21532" y="6600"/>
                  <a:pt x="22997" y="7038"/>
                </a:cubicBezTo>
                <a:cubicBezTo>
                  <a:pt x="23149" y="6981"/>
                  <a:pt x="23320" y="6943"/>
                  <a:pt x="23454" y="6886"/>
                </a:cubicBezTo>
                <a:cubicBezTo>
                  <a:pt x="24005" y="7266"/>
                  <a:pt x="25622" y="6905"/>
                  <a:pt x="26040" y="7228"/>
                </a:cubicBezTo>
                <a:cubicBezTo>
                  <a:pt x="26288" y="7209"/>
                  <a:pt x="26440" y="7114"/>
                  <a:pt x="26649" y="7076"/>
                </a:cubicBezTo>
                <a:cubicBezTo>
                  <a:pt x="26649" y="7095"/>
                  <a:pt x="26535" y="7133"/>
                  <a:pt x="26516" y="7114"/>
                </a:cubicBezTo>
                <a:cubicBezTo>
                  <a:pt x="27258" y="7418"/>
                  <a:pt x="27942" y="6962"/>
                  <a:pt x="28494" y="7361"/>
                </a:cubicBezTo>
                <a:cubicBezTo>
                  <a:pt x="28570" y="7342"/>
                  <a:pt x="28551" y="7266"/>
                  <a:pt x="28570" y="7190"/>
                </a:cubicBezTo>
                <a:cubicBezTo>
                  <a:pt x="28684" y="7190"/>
                  <a:pt x="28741" y="7285"/>
                  <a:pt x="28760" y="7190"/>
                </a:cubicBezTo>
                <a:cubicBezTo>
                  <a:pt x="28836" y="7209"/>
                  <a:pt x="28932" y="7285"/>
                  <a:pt x="28836" y="7304"/>
                </a:cubicBezTo>
                <a:cubicBezTo>
                  <a:pt x="29864" y="7418"/>
                  <a:pt x="30662" y="7418"/>
                  <a:pt x="31290" y="7646"/>
                </a:cubicBezTo>
                <a:lnTo>
                  <a:pt x="31290" y="7494"/>
                </a:lnTo>
                <a:cubicBezTo>
                  <a:pt x="31899" y="7665"/>
                  <a:pt x="32926" y="7646"/>
                  <a:pt x="33478" y="7723"/>
                </a:cubicBezTo>
                <a:cubicBezTo>
                  <a:pt x="33439" y="7761"/>
                  <a:pt x="33401" y="7799"/>
                  <a:pt x="33401" y="7875"/>
                </a:cubicBezTo>
                <a:cubicBezTo>
                  <a:pt x="33649" y="7513"/>
                  <a:pt x="34029" y="8065"/>
                  <a:pt x="34276" y="7780"/>
                </a:cubicBezTo>
                <a:cubicBezTo>
                  <a:pt x="34352" y="7799"/>
                  <a:pt x="34410" y="7856"/>
                  <a:pt x="34410" y="7932"/>
                </a:cubicBezTo>
                <a:close/>
                <a:moveTo>
                  <a:pt x="35208" y="7837"/>
                </a:moveTo>
                <a:cubicBezTo>
                  <a:pt x="35532" y="7742"/>
                  <a:pt x="35684" y="7894"/>
                  <a:pt x="36064" y="7894"/>
                </a:cubicBezTo>
                <a:cubicBezTo>
                  <a:pt x="36045" y="7608"/>
                  <a:pt x="35513" y="7932"/>
                  <a:pt x="35475" y="7589"/>
                </a:cubicBezTo>
                <a:cubicBezTo>
                  <a:pt x="35361" y="7646"/>
                  <a:pt x="35246" y="7704"/>
                  <a:pt x="35208" y="7837"/>
                </a:cubicBezTo>
                <a:close/>
                <a:moveTo>
                  <a:pt x="74658" y="8141"/>
                </a:moveTo>
                <a:cubicBezTo>
                  <a:pt x="74791" y="8141"/>
                  <a:pt x="74734" y="8274"/>
                  <a:pt x="74924" y="8236"/>
                </a:cubicBezTo>
                <a:cubicBezTo>
                  <a:pt x="74924" y="8160"/>
                  <a:pt x="74848" y="8141"/>
                  <a:pt x="74848" y="8046"/>
                </a:cubicBezTo>
                <a:cubicBezTo>
                  <a:pt x="74334" y="8274"/>
                  <a:pt x="73897" y="8046"/>
                  <a:pt x="73459" y="8179"/>
                </a:cubicBezTo>
                <a:cubicBezTo>
                  <a:pt x="73269" y="8141"/>
                  <a:pt x="73516" y="8065"/>
                  <a:pt x="73459" y="7970"/>
                </a:cubicBezTo>
                <a:cubicBezTo>
                  <a:pt x="73269" y="7951"/>
                  <a:pt x="73250" y="8084"/>
                  <a:pt x="73060" y="8065"/>
                </a:cubicBezTo>
                <a:cubicBezTo>
                  <a:pt x="73098" y="8122"/>
                  <a:pt x="73212" y="8255"/>
                  <a:pt x="73003" y="8217"/>
                </a:cubicBezTo>
                <a:cubicBezTo>
                  <a:pt x="72965" y="8312"/>
                  <a:pt x="73364" y="8312"/>
                  <a:pt x="73269" y="8179"/>
                </a:cubicBezTo>
                <a:cubicBezTo>
                  <a:pt x="73402" y="8331"/>
                  <a:pt x="73726" y="8350"/>
                  <a:pt x="73916" y="8236"/>
                </a:cubicBezTo>
                <a:cubicBezTo>
                  <a:pt x="74087" y="8407"/>
                  <a:pt x="74620" y="8464"/>
                  <a:pt x="74658" y="8141"/>
                </a:cubicBezTo>
                <a:close/>
                <a:moveTo>
                  <a:pt x="40915" y="7704"/>
                </a:moveTo>
                <a:cubicBezTo>
                  <a:pt x="40820" y="8008"/>
                  <a:pt x="41790" y="7742"/>
                  <a:pt x="41124" y="7704"/>
                </a:cubicBezTo>
                <a:cubicBezTo>
                  <a:pt x="41010" y="7685"/>
                  <a:pt x="40953" y="7780"/>
                  <a:pt x="40915" y="7704"/>
                </a:cubicBezTo>
                <a:close/>
                <a:moveTo>
                  <a:pt x="71196" y="8198"/>
                </a:moveTo>
                <a:cubicBezTo>
                  <a:pt x="70911" y="7913"/>
                  <a:pt x="69902" y="7951"/>
                  <a:pt x="69275" y="7913"/>
                </a:cubicBezTo>
                <a:cubicBezTo>
                  <a:pt x="68742" y="7894"/>
                  <a:pt x="68552" y="7894"/>
                  <a:pt x="68019" y="7913"/>
                </a:cubicBezTo>
                <a:cubicBezTo>
                  <a:pt x="67981" y="7837"/>
                  <a:pt x="67943" y="7837"/>
                  <a:pt x="67886" y="7704"/>
                </a:cubicBezTo>
                <a:cubicBezTo>
                  <a:pt x="67753" y="8046"/>
                  <a:pt x="67087" y="7665"/>
                  <a:pt x="66878" y="7989"/>
                </a:cubicBezTo>
                <a:cubicBezTo>
                  <a:pt x="67981" y="8122"/>
                  <a:pt x="69693" y="8122"/>
                  <a:pt x="71196" y="8198"/>
                </a:cubicBezTo>
                <a:close/>
                <a:moveTo>
                  <a:pt x="72470" y="8160"/>
                </a:moveTo>
                <a:cubicBezTo>
                  <a:pt x="72622" y="8141"/>
                  <a:pt x="72775" y="8084"/>
                  <a:pt x="73003" y="8122"/>
                </a:cubicBezTo>
                <a:cubicBezTo>
                  <a:pt x="72889" y="8008"/>
                  <a:pt x="72527" y="7989"/>
                  <a:pt x="72470" y="8160"/>
                </a:cubicBezTo>
                <a:close/>
                <a:moveTo>
                  <a:pt x="34410" y="7570"/>
                </a:moveTo>
                <a:cubicBezTo>
                  <a:pt x="34410" y="7646"/>
                  <a:pt x="34904" y="7685"/>
                  <a:pt x="34809" y="7513"/>
                </a:cubicBezTo>
                <a:cubicBezTo>
                  <a:pt x="34600" y="7475"/>
                  <a:pt x="34562" y="7570"/>
                  <a:pt x="34410" y="7570"/>
                </a:cubicBezTo>
                <a:close/>
                <a:moveTo>
                  <a:pt x="20201" y="7152"/>
                </a:moveTo>
                <a:cubicBezTo>
                  <a:pt x="20372" y="6848"/>
                  <a:pt x="20696" y="7152"/>
                  <a:pt x="20943" y="7057"/>
                </a:cubicBezTo>
                <a:cubicBezTo>
                  <a:pt x="20486" y="7190"/>
                  <a:pt x="21399" y="7152"/>
                  <a:pt x="21000" y="7209"/>
                </a:cubicBezTo>
                <a:cubicBezTo>
                  <a:pt x="21152" y="7399"/>
                  <a:pt x="21190" y="7057"/>
                  <a:pt x="21456" y="7171"/>
                </a:cubicBezTo>
                <a:cubicBezTo>
                  <a:pt x="21437" y="7228"/>
                  <a:pt x="21380" y="7266"/>
                  <a:pt x="21266" y="7266"/>
                </a:cubicBezTo>
                <a:cubicBezTo>
                  <a:pt x="21456" y="7475"/>
                  <a:pt x="21742" y="7228"/>
                  <a:pt x="21932" y="7418"/>
                </a:cubicBezTo>
                <a:cubicBezTo>
                  <a:pt x="22160" y="7285"/>
                  <a:pt x="21628" y="7323"/>
                  <a:pt x="21589" y="7209"/>
                </a:cubicBezTo>
                <a:cubicBezTo>
                  <a:pt x="22579" y="7247"/>
                  <a:pt x="23054" y="7228"/>
                  <a:pt x="24328" y="7399"/>
                </a:cubicBezTo>
                <a:cubicBezTo>
                  <a:pt x="24538" y="7361"/>
                  <a:pt x="24195" y="7342"/>
                  <a:pt x="24119" y="7342"/>
                </a:cubicBezTo>
                <a:cubicBezTo>
                  <a:pt x="24157" y="7304"/>
                  <a:pt x="24176" y="7247"/>
                  <a:pt x="24252" y="7247"/>
                </a:cubicBezTo>
                <a:cubicBezTo>
                  <a:pt x="23130" y="7114"/>
                  <a:pt x="22027" y="7000"/>
                  <a:pt x="21076" y="6943"/>
                </a:cubicBezTo>
                <a:cubicBezTo>
                  <a:pt x="20886" y="6981"/>
                  <a:pt x="21171" y="7038"/>
                  <a:pt x="21133" y="7114"/>
                </a:cubicBezTo>
                <a:cubicBezTo>
                  <a:pt x="20943" y="7114"/>
                  <a:pt x="20962" y="6962"/>
                  <a:pt x="20867" y="6905"/>
                </a:cubicBezTo>
                <a:cubicBezTo>
                  <a:pt x="19802" y="6981"/>
                  <a:pt x="18870" y="6600"/>
                  <a:pt x="18014" y="6714"/>
                </a:cubicBezTo>
                <a:cubicBezTo>
                  <a:pt x="18014" y="6772"/>
                  <a:pt x="18014" y="6848"/>
                  <a:pt x="18014" y="6924"/>
                </a:cubicBezTo>
                <a:cubicBezTo>
                  <a:pt x="17215" y="6848"/>
                  <a:pt x="16492" y="6791"/>
                  <a:pt x="15503" y="6676"/>
                </a:cubicBezTo>
                <a:cubicBezTo>
                  <a:pt x="16549" y="7057"/>
                  <a:pt x="17234" y="6867"/>
                  <a:pt x="18413" y="7133"/>
                </a:cubicBezTo>
                <a:cubicBezTo>
                  <a:pt x="18470" y="6943"/>
                  <a:pt x="18755" y="7190"/>
                  <a:pt x="19003" y="7133"/>
                </a:cubicBezTo>
                <a:cubicBezTo>
                  <a:pt x="18965" y="6791"/>
                  <a:pt x="18242" y="7209"/>
                  <a:pt x="18090" y="6810"/>
                </a:cubicBezTo>
                <a:cubicBezTo>
                  <a:pt x="18660" y="6733"/>
                  <a:pt x="19155" y="6924"/>
                  <a:pt x="19935" y="6943"/>
                </a:cubicBezTo>
                <a:cubicBezTo>
                  <a:pt x="19897" y="7038"/>
                  <a:pt x="19744" y="6981"/>
                  <a:pt x="19878" y="7095"/>
                </a:cubicBezTo>
                <a:cubicBezTo>
                  <a:pt x="19573" y="7019"/>
                  <a:pt x="19783" y="7057"/>
                  <a:pt x="19478" y="6981"/>
                </a:cubicBezTo>
                <a:cubicBezTo>
                  <a:pt x="19326" y="6981"/>
                  <a:pt x="19440" y="7171"/>
                  <a:pt x="19402" y="7247"/>
                </a:cubicBezTo>
                <a:cubicBezTo>
                  <a:pt x="20030" y="7228"/>
                  <a:pt x="20106" y="7380"/>
                  <a:pt x="20600" y="7266"/>
                </a:cubicBezTo>
                <a:cubicBezTo>
                  <a:pt x="20734" y="7285"/>
                  <a:pt x="20600" y="7494"/>
                  <a:pt x="20867" y="7418"/>
                </a:cubicBezTo>
                <a:cubicBezTo>
                  <a:pt x="20867" y="7361"/>
                  <a:pt x="20791" y="7380"/>
                  <a:pt x="20734" y="7361"/>
                </a:cubicBezTo>
                <a:cubicBezTo>
                  <a:pt x="20715" y="7266"/>
                  <a:pt x="21038" y="7285"/>
                  <a:pt x="20943" y="7418"/>
                </a:cubicBezTo>
                <a:cubicBezTo>
                  <a:pt x="21152" y="7190"/>
                  <a:pt x="20410" y="7076"/>
                  <a:pt x="20201" y="7152"/>
                </a:cubicBezTo>
                <a:close/>
                <a:moveTo>
                  <a:pt x="61971" y="7380"/>
                </a:moveTo>
                <a:cubicBezTo>
                  <a:pt x="61800" y="7057"/>
                  <a:pt x="61933" y="7475"/>
                  <a:pt x="61647" y="7475"/>
                </a:cubicBezTo>
                <a:cubicBezTo>
                  <a:pt x="61781" y="7627"/>
                  <a:pt x="61990" y="7399"/>
                  <a:pt x="62047" y="7323"/>
                </a:cubicBezTo>
                <a:cubicBezTo>
                  <a:pt x="62009" y="7247"/>
                  <a:pt x="61971" y="7323"/>
                  <a:pt x="61971" y="7380"/>
                </a:cubicBezTo>
                <a:close/>
                <a:moveTo>
                  <a:pt x="32165" y="7133"/>
                </a:moveTo>
                <a:cubicBezTo>
                  <a:pt x="31937" y="6810"/>
                  <a:pt x="30777" y="7000"/>
                  <a:pt x="29845" y="6848"/>
                </a:cubicBezTo>
                <a:cubicBezTo>
                  <a:pt x="30472" y="7114"/>
                  <a:pt x="31480" y="6981"/>
                  <a:pt x="32165" y="7133"/>
                </a:cubicBezTo>
                <a:close/>
                <a:moveTo>
                  <a:pt x="67962" y="7494"/>
                </a:moveTo>
                <a:cubicBezTo>
                  <a:pt x="67791" y="7399"/>
                  <a:pt x="67297" y="7304"/>
                  <a:pt x="67220" y="7532"/>
                </a:cubicBezTo>
                <a:cubicBezTo>
                  <a:pt x="67544" y="7456"/>
                  <a:pt x="67677" y="7532"/>
                  <a:pt x="67962" y="7494"/>
                </a:cubicBezTo>
                <a:close/>
                <a:moveTo>
                  <a:pt x="64900" y="7304"/>
                </a:moveTo>
                <a:cubicBezTo>
                  <a:pt x="64767" y="7304"/>
                  <a:pt x="64196" y="7399"/>
                  <a:pt x="64177" y="7247"/>
                </a:cubicBezTo>
                <a:cubicBezTo>
                  <a:pt x="63968" y="7551"/>
                  <a:pt x="63454" y="7000"/>
                  <a:pt x="63378" y="7380"/>
                </a:cubicBezTo>
                <a:cubicBezTo>
                  <a:pt x="64139" y="7323"/>
                  <a:pt x="64558" y="7589"/>
                  <a:pt x="64900" y="7304"/>
                </a:cubicBezTo>
                <a:close/>
                <a:moveTo>
                  <a:pt x="62770" y="7380"/>
                </a:moveTo>
                <a:cubicBezTo>
                  <a:pt x="62960" y="7380"/>
                  <a:pt x="63131" y="7380"/>
                  <a:pt x="63302" y="7380"/>
                </a:cubicBezTo>
                <a:cubicBezTo>
                  <a:pt x="63302" y="7323"/>
                  <a:pt x="63302" y="7247"/>
                  <a:pt x="63321" y="7190"/>
                </a:cubicBezTo>
                <a:cubicBezTo>
                  <a:pt x="63188" y="7190"/>
                  <a:pt x="63055" y="7171"/>
                  <a:pt x="62922" y="7171"/>
                </a:cubicBezTo>
                <a:cubicBezTo>
                  <a:pt x="63074" y="7456"/>
                  <a:pt x="62770" y="7171"/>
                  <a:pt x="62770" y="7380"/>
                </a:cubicBezTo>
                <a:close/>
                <a:moveTo>
                  <a:pt x="82038" y="7608"/>
                </a:moveTo>
                <a:cubicBezTo>
                  <a:pt x="82266" y="7570"/>
                  <a:pt x="82513" y="7570"/>
                  <a:pt x="82570" y="7399"/>
                </a:cubicBezTo>
                <a:cubicBezTo>
                  <a:pt x="81448" y="7342"/>
                  <a:pt x="80383" y="7266"/>
                  <a:pt x="79242" y="7266"/>
                </a:cubicBezTo>
                <a:cubicBezTo>
                  <a:pt x="79261" y="7323"/>
                  <a:pt x="79375" y="7304"/>
                  <a:pt x="79451" y="7323"/>
                </a:cubicBezTo>
                <a:cubicBezTo>
                  <a:pt x="79451" y="7456"/>
                  <a:pt x="79013" y="7247"/>
                  <a:pt x="79109" y="7475"/>
                </a:cubicBezTo>
                <a:cubicBezTo>
                  <a:pt x="79603" y="7399"/>
                  <a:pt x="80269" y="7475"/>
                  <a:pt x="80839" y="7532"/>
                </a:cubicBezTo>
                <a:cubicBezTo>
                  <a:pt x="81011" y="7551"/>
                  <a:pt x="81410" y="7589"/>
                  <a:pt x="81372" y="7399"/>
                </a:cubicBezTo>
                <a:cubicBezTo>
                  <a:pt x="81429" y="7646"/>
                  <a:pt x="81809" y="7494"/>
                  <a:pt x="82038" y="7456"/>
                </a:cubicBezTo>
                <a:lnTo>
                  <a:pt x="82038" y="7608"/>
                </a:lnTo>
                <a:close/>
                <a:moveTo>
                  <a:pt x="60982" y="7304"/>
                </a:moveTo>
                <a:cubicBezTo>
                  <a:pt x="61096" y="7057"/>
                  <a:pt x="61609" y="7475"/>
                  <a:pt x="61723" y="7114"/>
                </a:cubicBezTo>
                <a:cubicBezTo>
                  <a:pt x="61343" y="7228"/>
                  <a:pt x="61267" y="7019"/>
                  <a:pt x="60849" y="7095"/>
                </a:cubicBezTo>
                <a:cubicBezTo>
                  <a:pt x="60810" y="7247"/>
                  <a:pt x="60982" y="7209"/>
                  <a:pt x="60982" y="7304"/>
                </a:cubicBezTo>
                <a:close/>
                <a:moveTo>
                  <a:pt x="62313" y="7266"/>
                </a:moveTo>
                <a:cubicBezTo>
                  <a:pt x="62313" y="7342"/>
                  <a:pt x="62808" y="7399"/>
                  <a:pt x="62713" y="7228"/>
                </a:cubicBezTo>
                <a:cubicBezTo>
                  <a:pt x="62503" y="7190"/>
                  <a:pt x="62465" y="7266"/>
                  <a:pt x="62313" y="7266"/>
                </a:cubicBezTo>
                <a:close/>
                <a:moveTo>
                  <a:pt x="17823" y="6714"/>
                </a:moveTo>
                <a:cubicBezTo>
                  <a:pt x="17823" y="6505"/>
                  <a:pt x="17405" y="6657"/>
                  <a:pt x="17291" y="6543"/>
                </a:cubicBezTo>
                <a:cubicBezTo>
                  <a:pt x="17272" y="6714"/>
                  <a:pt x="17747" y="6772"/>
                  <a:pt x="17823" y="6714"/>
                </a:cubicBezTo>
                <a:close/>
                <a:moveTo>
                  <a:pt x="60791" y="7095"/>
                </a:moveTo>
                <a:cubicBezTo>
                  <a:pt x="60582" y="7095"/>
                  <a:pt x="60392" y="7095"/>
                  <a:pt x="60183" y="7095"/>
                </a:cubicBezTo>
                <a:cubicBezTo>
                  <a:pt x="60202" y="7247"/>
                  <a:pt x="60829" y="7361"/>
                  <a:pt x="60791" y="7095"/>
                </a:cubicBezTo>
                <a:close/>
                <a:moveTo>
                  <a:pt x="15027" y="6676"/>
                </a:moveTo>
                <a:cubicBezTo>
                  <a:pt x="14894" y="6486"/>
                  <a:pt x="14362" y="6600"/>
                  <a:pt x="14095" y="6505"/>
                </a:cubicBezTo>
                <a:cubicBezTo>
                  <a:pt x="14247" y="6695"/>
                  <a:pt x="14666" y="6676"/>
                  <a:pt x="15027" y="6676"/>
                </a:cubicBezTo>
                <a:close/>
                <a:moveTo>
                  <a:pt x="51680" y="6791"/>
                </a:moveTo>
                <a:cubicBezTo>
                  <a:pt x="51795" y="6581"/>
                  <a:pt x="52879" y="6829"/>
                  <a:pt x="53411" y="6810"/>
                </a:cubicBezTo>
                <a:cubicBezTo>
                  <a:pt x="53088" y="6467"/>
                  <a:pt x="52213" y="6733"/>
                  <a:pt x="52099" y="6543"/>
                </a:cubicBezTo>
                <a:cubicBezTo>
                  <a:pt x="51985" y="6505"/>
                  <a:pt x="51966" y="6581"/>
                  <a:pt x="51947" y="6638"/>
                </a:cubicBezTo>
                <a:cubicBezTo>
                  <a:pt x="51433" y="6391"/>
                  <a:pt x="50463" y="6448"/>
                  <a:pt x="49702" y="6410"/>
                </a:cubicBezTo>
                <a:cubicBezTo>
                  <a:pt x="48618" y="6334"/>
                  <a:pt x="47952" y="6163"/>
                  <a:pt x="46773" y="6163"/>
                </a:cubicBezTo>
                <a:cubicBezTo>
                  <a:pt x="45442" y="6163"/>
                  <a:pt x="43482" y="6030"/>
                  <a:pt x="42075" y="5859"/>
                </a:cubicBezTo>
                <a:cubicBezTo>
                  <a:pt x="42208" y="5706"/>
                  <a:pt x="42665" y="5801"/>
                  <a:pt x="42798" y="5801"/>
                </a:cubicBezTo>
                <a:cubicBezTo>
                  <a:pt x="43140" y="5820"/>
                  <a:pt x="43654" y="5725"/>
                  <a:pt x="43730" y="5973"/>
                </a:cubicBezTo>
                <a:cubicBezTo>
                  <a:pt x="43787" y="5916"/>
                  <a:pt x="43863" y="5878"/>
                  <a:pt x="43920" y="5820"/>
                </a:cubicBezTo>
                <a:cubicBezTo>
                  <a:pt x="45042" y="6030"/>
                  <a:pt x="46469" y="5897"/>
                  <a:pt x="47572" y="6182"/>
                </a:cubicBezTo>
                <a:cubicBezTo>
                  <a:pt x="48903" y="6068"/>
                  <a:pt x="50216" y="6277"/>
                  <a:pt x="51890" y="6277"/>
                </a:cubicBezTo>
                <a:cubicBezTo>
                  <a:pt x="51871" y="6163"/>
                  <a:pt x="51604" y="6258"/>
                  <a:pt x="51566" y="6163"/>
                </a:cubicBezTo>
                <a:cubicBezTo>
                  <a:pt x="51661" y="6087"/>
                  <a:pt x="52061" y="6220"/>
                  <a:pt x="52346" y="6182"/>
                </a:cubicBezTo>
                <a:cubicBezTo>
                  <a:pt x="52384" y="6296"/>
                  <a:pt x="52061" y="6144"/>
                  <a:pt x="52156" y="6334"/>
                </a:cubicBezTo>
                <a:cubicBezTo>
                  <a:pt x="52270" y="6334"/>
                  <a:pt x="52384" y="6334"/>
                  <a:pt x="52479" y="6334"/>
                </a:cubicBezTo>
                <a:cubicBezTo>
                  <a:pt x="52479" y="6296"/>
                  <a:pt x="52422" y="6277"/>
                  <a:pt x="52422" y="6239"/>
                </a:cubicBezTo>
                <a:cubicBezTo>
                  <a:pt x="53050" y="6182"/>
                  <a:pt x="54629" y="6524"/>
                  <a:pt x="55085" y="6372"/>
                </a:cubicBezTo>
                <a:cubicBezTo>
                  <a:pt x="55199" y="6315"/>
                  <a:pt x="55637" y="6638"/>
                  <a:pt x="55409" y="6372"/>
                </a:cubicBezTo>
                <a:cubicBezTo>
                  <a:pt x="55637" y="6391"/>
                  <a:pt x="55637" y="6600"/>
                  <a:pt x="56017" y="6524"/>
                </a:cubicBezTo>
                <a:cubicBezTo>
                  <a:pt x="55485" y="6334"/>
                  <a:pt x="57063" y="6562"/>
                  <a:pt x="57197" y="6543"/>
                </a:cubicBezTo>
                <a:cubicBezTo>
                  <a:pt x="57158" y="6600"/>
                  <a:pt x="57044" y="6600"/>
                  <a:pt x="57063" y="6695"/>
                </a:cubicBezTo>
                <a:cubicBezTo>
                  <a:pt x="57158" y="6657"/>
                  <a:pt x="57330" y="6657"/>
                  <a:pt x="57273" y="6486"/>
                </a:cubicBezTo>
                <a:cubicBezTo>
                  <a:pt x="57520" y="6562"/>
                  <a:pt x="57843" y="6581"/>
                  <a:pt x="58071" y="6657"/>
                </a:cubicBezTo>
                <a:cubicBezTo>
                  <a:pt x="58033" y="6562"/>
                  <a:pt x="59003" y="6505"/>
                  <a:pt x="59270" y="6733"/>
                </a:cubicBezTo>
                <a:cubicBezTo>
                  <a:pt x="59993" y="6619"/>
                  <a:pt x="61476" y="6733"/>
                  <a:pt x="62256" y="6867"/>
                </a:cubicBezTo>
                <a:cubicBezTo>
                  <a:pt x="62560" y="6695"/>
                  <a:pt x="62998" y="6943"/>
                  <a:pt x="63378" y="6829"/>
                </a:cubicBezTo>
                <a:cubicBezTo>
                  <a:pt x="63454" y="6829"/>
                  <a:pt x="63435" y="6924"/>
                  <a:pt x="63435" y="6981"/>
                </a:cubicBezTo>
                <a:cubicBezTo>
                  <a:pt x="63511" y="6981"/>
                  <a:pt x="63492" y="6924"/>
                  <a:pt x="63511" y="6886"/>
                </a:cubicBezTo>
                <a:cubicBezTo>
                  <a:pt x="66688" y="6905"/>
                  <a:pt x="69921" y="7266"/>
                  <a:pt x="73136" y="7095"/>
                </a:cubicBezTo>
                <a:cubicBezTo>
                  <a:pt x="71976" y="6924"/>
                  <a:pt x="69142" y="6981"/>
                  <a:pt x="67487" y="6772"/>
                </a:cubicBezTo>
                <a:cubicBezTo>
                  <a:pt x="67563" y="7019"/>
                  <a:pt x="67163" y="6543"/>
                  <a:pt x="67220" y="6924"/>
                </a:cubicBezTo>
                <a:cubicBezTo>
                  <a:pt x="66802" y="6638"/>
                  <a:pt x="66003" y="6752"/>
                  <a:pt x="65509" y="6848"/>
                </a:cubicBezTo>
                <a:cubicBezTo>
                  <a:pt x="65356" y="6829"/>
                  <a:pt x="65604" y="6714"/>
                  <a:pt x="65433" y="6638"/>
                </a:cubicBezTo>
                <a:cubicBezTo>
                  <a:pt x="64938" y="6752"/>
                  <a:pt x="64824" y="6600"/>
                  <a:pt x="64577" y="6733"/>
                </a:cubicBezTo>
                <a:cubicBezTo>
                  <a:pt x="64405" y="6733"/>
                  <a:pt x="64501" y="6505"/>
                  <a:pt x="64234" y="6581"/>
                </a:cubicBezTo>
                <a:cubicBezTo>
                  <a:pt x="64044" y="6562"/>
                  <a:pt x="64063" y="6714"/>
                  <a:pt x="63968" y="6772"/>
                </a:cubicBezTo>
                <a:cubicBezTo>
                  <a:pt x="63873" y="6733"/>
                  <a:pt x="63721" y="6733"/>
                  <a:pt x="63778" y="6562"/>
                </a:cubicBezTo>
                <a:cubicBezTo>
                  <a:pt x="63359" y="6772"/>
                  <a:pt x="62522" y="6619"/>
                  <a:pt x="62313" y="6657"/>
                </a:cubicBezTo>
                <a:cubicBezTo>
                  <a:pt x="61971" y="6714"/>
                  <a:pt x="61552" y="6562"/>
                  <a:pt x="61381" y="6429"/>
                </a:cubicBezTo>
                <a:cubicBezTo>
                  <a:pt x="61381" y="6714"/>
                  <a:pt x="60944" y="6448"/>
                  <a:pt x="60715" y="6372"/>
                </a:cubicBezTo>
                <a:cubicBezTo>
                  <a:pt x="60696" y="6467"/>
                  <a:pt x="60772" y="6467"/>
                  <a:pt x="60849" y="6486"/>
                </a:cubicBezTo>
                <a:cubicBezTo>
                  <a:pt x="60183" y="6524"/>
                  <a:pt x="59251" y="6619"/>
                  <a:pt x="58927" y="6315"/>
                </a:cubicBezTo>
                <a:cubicBezTo>
                  <a:pt x="58870" y="6429"/>
                  <a:pt x="58737" y="6505"/>
                  <a:pt x="58471" y="6448"/>
                </a:cubicBezTo>
                <a:cubicBezTo>
                  <a:pt x="58699" y="6315"/>
                  <a:pt x="57881" y="6125"/>
                  <a:pt x="57805" y="6391"/>
                </a:cubicBezTo>
                <a:cubicBezTo>
                  <a:pt x="57729" y="6353"/>
                  <a:pt x="57691" y="6296"/>
                  <a:pt x="57672" y="6239"/>
                </a:cubicBezTo>
                <a:cubicBezTo>
                  <a:pt x="57406" y="6410"/>
                  <a:pt x="56740" y="6315"/>
                  <a:pt x="56531" y="6182"/>
                </a:cubicBezTo>
                <a:cubicBezTo>
                  <a:pt x="56322" y="6239"/>
                  <a:pt x="56607" y="6315"/>
                  <a:pt x="56740" y="6277"/>
                </a:cubicBezTo>
                <a:cubicBezTo>
                  <a:pt x="56341" y="6353"/>
                  <a:pt x="55504" y="5973"/>
                  <a:pt x="55142" y="6258"/>
                </a:cubicBezTo>
                <a:cubicBezTo>
                  <a:pt x="55066" y="6258"/>
                  <a:pt x="55085" y="6163"/>
                  <a:pt x="55085" y="6106"/>
                </a:cubicBezTo>
                <a:cubicBezTo>
                  <a:pt x="54914" y="6106"/>
                  <a:pt x="54762" y="6125"/>
                  <a:pt x="54686" y="6201"/>
                </a:cubicBezTo>
                <a:cubicBezTo>
                  <a:pt x="54610" y="6201"/>
                  <a:pt x="54629" y="6106"/>
                  <a:pt x="54610" y="6049"/>
                </a:cubicBezTo>
                <a:cubicBezTo>
                  <a:pt x="53925" y="6144"/>
                  <a:pt x="53297" y="5973"/>
                  <a:pt x="52555" y="5973"/>
                </a:cubicBezTo>
                <a:cubicBezTo>
                  <a:pt x="52803" y="5973"/>
                  <a:pt x="52346" y="6125"/>
                  <a:pt x="52365" y="5973"/>
                </a:cubicBezTo>
                <a:cubicBezTo>
                  <a:pt x="50691" y="6296"/>
                  <a:pt x="50102" y="5554"/>
                  <a:pt x="48447" y="5725"/>
                </a:cubicBezTo>
                <a:cubicBezTo>
                  <a:pt x="48485" y="5973"/>
                  <a:pt x="48808" y="5687"/>
                  <a:pt x="48980" y="5840"/>
                </a:cubicBezTo>
                <a:cubicBezTo>
                  <a:pt x="48903" y="6011"/>
                  <a:pt x="48846" y="5859"/>
                  <a:pt x="48637" y="5878"/>
                </a:cubicBezTo>
                <a:cubicBezTo>
                  <a:pt x="48637" y="5973"/>
                  <a:pt x="48713" y="5992"/>
                  <a:pt x="48694" y="6087"/>
                </a:cubicBezTo>
                <a:cubicBezTo>
                  <a:pt x="48238" y="5973"/>
                  <a:pt x="47876" y="5744"/>
                  <a:pt x="47306" y="5916"/>
                </a:cubicBezTo>
                <a:cubicBezTo>
                  <a:pt x="47306" y="5782"/>
                  <a:pt x="47496" y="5782"/>
                  <a:pt x="47572" y="5706"/>
                </a:cubicBezTo>
                <a:cubicBezTo>
                  <a:pt x="47629" y="5535"/>
                  <a:pt x="47401" y="5592"/>
                  <a:pt x="47382" y="5497"/>
                </a:cubicBezTo>
                <a:cubicBezTo>
                  <a:pt x="47420" y="5364"/>
                  <a:pt x="47629" y="5725"/>
                  <a:pt x="47572" y="5402"/>
                </a:cubicBezTo>
                <a:cubicBezTo>
                  <a:pt x="47857" y="5459"/>
                  <a:pt x="47857" y="5402"/>
                  <a:pt x="48181" y="5402"/>
                </a:cubicBezTo>
                <a:cubicBezTo>
                  <a:pt x="48067" y="5307"/>
                  <a:pt x="47287" y="5269"/>
                  <a:pt x="47325" y="5402"/>
                </a:cubicBezTo>
                <a:cubicBezTo>
                  <a:pt x="47230" y="5383"/>
                  <a:pt x="47268" y="5307"/>
                  <a:pt x="47249" y="5250"/>
                </a:cubicBezTo>
                <a:cubicBezTo>
                  <a:pt x="46507" y="5250"/>
                  <a:pt x="46221" y="5269"/>
                  <a:pt x="45385" y="5212"/>
                </a:cubicBezTo>
                <a:cubicBezTo>
                  <a:pt x="45689" y="5497"/>
                  <a:pt x="46488" y="5193"/>
                  <a:pt x="46659" y="5497"/>
                </a:cubicBezTo>
                <a:cubicBezTo>
                  <a:pt x="46697" y="5307"/>
                  <a:pt x="46982" y="5554"/>
                  <a:pt x="47115" y="5402"/>
                </a:cubicBezTo>
                <a:cubicBezTo>
                  <a:pt x="47306" y="5383"/>
                  <a:pt x="47173" y="5592"/>
                  <a:pt x="47306" y="5611"/>
                </a:cubicBezTo>
                <a:cubicBezTo>
                  <a:pt x="46393" y="5725"/>
                  <a:pt x="45385" y="5478"/>
                  <a:pt x="44586" y="5478"/>
                </a:cubicBezTo>
                <a:cubicBezTo>
                  <a:pt x="44395" y="5478"/>
                  <a:pt x="44091" y="5497"/>
                  <a:pt x="44129" y="5516"/>
                </a:cubicBezTo>
                <a:cubicBezTo>
                  <a:pt x="43444" y="5117"/>
                  <a:pt x="41219" y="5478"/>
                  <a:pt x="40610" y="5364"/>
                </a:cubicBezTo>
                <a:cubicBezTo>
                  <a:pt x="39355" y="5003"/>
                  <a:pt x="37871" y="5098"/>
                  <a:pt x="36159" y="4965"/>
                </a:cubicBezTo>
                <a:cubicBezTo>
                  <a:pt x="36178" y="5022"/>
                  <a:pt x="36274" y="5003"/>
                  <a:pt x="36369" y="5022"/>
                </a:cubicBezTo>
                <a:cubicBezTo>
                  <a:pt x="35265" y="4965"/>
                  <a:pt x="33135" y="4888"/>
                  <a:pt x="32241" y="4660"/>
                </a:cubicBezTo>
                <a:cubicBezTo>
                  <a:pt x="31271" y="4812"/>
                  <a:pt x="30054" y="4432"/>
                  <a:pt x="28266" y="4565"/>
                </a:cubicBezTo>
                <a:cubicBezTo>
                  <a:pt x="28836" y="4774"/>
                  <a:pt x="29883" y="4717"/>
                  <a:pt x="30510" y="4793"/>
                </a:cubicBezTo>
                <a:cubicBezTo>
                  <a:pt x="30853" y="5098"/>
                  <a:pt x="31918" y="4850"/>
                  <a:pt x="32165" y="5231"/>
                </a:cubicBezTo>
                <a:cubicBezTo>
                  <a:pt x="32241" y="5136"/>
                  <a:pt x="32355" y="5098"/>
                  <a:pt x="32565" y="5136"/>
                </a:cubicBezTo>
                <a:cubicBezTo>
                  <a:pt x="32526" y="5174"/>
                  <a:pt x="32412" y="5174"/>
                  <a:pt x="32431" y="5288"/>
                </a:cubicBezTo>
                <a:cubicBezTo>
                  <a:pt x="32926" y="4946"/>
                  <a:pt x="33420" y="5402"/>
                  <a:pt x="33972" y="5193"/>
                </a:cubicBezTo>
                <a:cubicBezTo>
                  <a:pt x="34162" y="5212"/>
                  <a:pt x="34048" y="5440"/>
                  <a:pt x="34295" y="5402"/>
                </a:cubicBezTo>
                <a:lnTo>
                  <a:pt x="34295" y="5250"/>
                </a:lnTo>
                <a:cubicBezTo>
                  <a:pt x="34999" y="5307"/>
                  <a:pt x="36407" y="5307"/>
                  <a:pt x="37091" y="5383"/>
                </a:cubicBezTo>
                <a:cubicBezTo>
                  <a:pt x="37168" y="5402"/>
                  <a:pt x="37130" y="5440"/>
                  <a:pt x="37091" y="5440"/>
                </a:cubicBezTo>
                <a:cubicBezTo>
                  <a:pt x="38975" y="5573"/>
                  <a:pt x="40173" y="5535"/>
                  <a:pt x="41523" y="5801"/>
                </a:cubicBezTo>
                <a:cubicBezTo>
                  <a:pt x="41181" y="5916"/>
                  <a:pt x="40763" y="5897"/>
                  <a:pt x="40477" y="5744"/>
                </a:cubicBezTo>
                <a:cubicBezTo>
                  <a:pt x="40173" y="5916"/>
                  <a:pt x="39260" y="5668"/>
                  <a:pt x="38670" y="5725"/>
                </a:cubicBezTo>
                <a:cubicBezTo>
                  <a:pt x="38765" y="5840"/>
                  <a:pt x="38499" y="5916"/>
                  <a:pt x="38670" y="5916"/>
                </a:cubicBezTo>
                <a:cubicBezTo>
                  <a:pt x="38841" y="5935"/>
                  <a:pt x="38746" y="5878"/>
                  <a:pt x="38746" y="5820"/>
                </a:cubicBezTo>
                <a:cubicBezTo>
                  <a:pt x="38898" y="5820"/>
                  <a:pt x="38898" y="5935"/>
                  <a:pt x="39013" y="5973"/>
                </a:cubicBezTo>
                <a:cubicBezTo>
                  <a:pt x="39374" y="5725"/>
                  <a:pt x="40192" y="6049"/>
                  <a:pt x="40667" y="5954"/>
                </a:cubicBezTo>
                <a:cubicBezTo>
                  <a:pt x="40705" y="6068"/>
                  <a:pt x="40972" y="6030"/>
                  <a:pt x="40991" y="6163"/>
                </a:cubicBezTo>
                <a:cubicBezTo>
                  <a:pt x="41105" y="6049"/>
                  <a:pt x="41143" y="6068"/>
                  <a:pt x="41333" y="6106"/>
                </a:cubicBezTo>
                <a:lnTo>
                  <a:pt x="41333" y="5954"/>
                </a:lnTo>
                <a:cubicBezTo>
                  <a:pt x="41371" y="5973"/>
                  <a:pt x="41580" y="6087"/>
                  <a:pt x="41599" y="5954"/>
                </a:cubicBezTo>
                <a:cubicBezTo>
                  <a:pt x="41790" y="6011"/>
                  <a:pt x="41447" y="6030"/>
                  <a:pt x="41523" y="6163"/>
                </a:cubicBezTo>
                <a:cubicBezTo>
                  <a:pt x="41656" y="6201"/>
                  <a:pt x="41733" y="6315"/>
                  <a:pt x="41866" y="6220"/>
                </a:cubicBezTo>
                <a:cubicBezTo>
                  <a:pt x="41828" y="6144"/>
                  <a:pt x="41656" y="6182"/>
                  <a:pt x="41733" y="6011"/>
                </a:cubicBezTo>
                <a:cubicBezTo>
                  <a:pt x="41885" y="6163"/>
                  <a:pt x="42436" y="5916"/>
                  <a:pt x="42589" y="6125"/>
                </a:cubicBezTo>
                <a:cubicBezTo>
                  <a:pt x="42684" y="6106"/>
                  <a:pt x="42703" y="6030"/>
                  <a:pt x="42798" y="6030"/>
                </a:cubicBezTo>
                <a:cubicBezTo>
                  <a:pt x="43635" y="6296"/>
                  <a:pt x="44586" y="6353"/>
                  <a:pt x="45575" y="6410"/>
                </a:cubicBezTo>
                <a:cubicBezTo>
                  <a:pt x="47610" y="6524"/>
                  <a:pt x="49835" y="6505"/>
                  <a:pt x="51680" y="6791"/>
                </a:cubicBezTo>
                <a:close/>
                <a:moveTo>
                  <a:pt x="48656" y="5459"/>
                </a:moveTo>
                <a:cubicBezTo>
                  <a:pt x="48865" y="5402"/>
                  <a:pt x="49113" y="5573"/>
                  <a:pt x="49170" y="5478"/>
                </a:cubicBezTo>
                <a:cubicBezTo>
                  <a:pt x="49037" y="5345"/>
                  <a:pt x="48580" y="5383"/>
                  <a:pt x="48257" y="5402"/>
                </a:cubicBezTo>
                <a:cubicBezTo>
                  <a:pt x="48200" y="5554"/>
                  <a:pt x="48561" y="5383"/>
                  <a:pt x="48504" y="5516"/>
                </a:cubicBezTo>
                <a:cubicBezTo>
                  <a:pt x="48162" y="5573"/>
                  <a:pt x="48409" y="5763"/>
                  <a:pt x="47971" y="5668"/>
                </a:cubicBezTo>
                <a:cubicBezTo>
                  <a:pt x="48009" y="5782"/>
                  <a:pt x="48238" y="5782"/>
                  <a:pt x="48371" y="5820"/>
                </a:cubicBezTo>
                <a:cubicBezTo>
                  <a:pt x="48333" y="5592"/>
                  <a:pt x="48599" y="5611"/>
                  <a:pt x="48656" y="5459"/>
                </a:cubicBezTo>
                <a:close/>
                <a:moveTo>
                  <a:pt x="76065" y="7228"/>
                </a:moveTo>
                <a:cubicBezTo>
                  <a:pt x="76027" y="7361"/>
                  <a:pt x="75875" y="7171"/>
                  <a:pt x="75932" y="7076"/>
                </a:cubicBezTo>
                <a:cubicBezTo>
                  <a:pt x="75437" y="7228"/>
                  <a:pt x="74182" y="7000"/>
                  <a:pt x="73478" y="7038"/>
                </a:cubicBezTo>
                <a:cubicBezTo>
                  <a:pt x="73383" y="7076"/>
                  <a:pt x="73345" y="7152"/>
                  <a:pt x="73326" y="7247"/>
                </a:cubicBezTo>
                <a:cubicBezTo>
                  <a:pt x="74429" y="7152"/>
                  <a:pt x="75266" y="7380"/>
                  <a:pt x="76978" y="7342"/>
                </a:cubicBezTo>
                <a:cubicBezTo>
                  <a:pt x="76864" y="7228"/>
                  <a:pt x="76864" y="7285"/>
                  <a:pt x="76978" y="7190"/>
                </a:cubicBezTo>
                <a:cubicBezTo>
                  <a:pt x="77206" y="7361"/>
                  <a:pt x="77834" y="7494"/>
                  <a:pt x="78176" y="7247"/>
                </a:cubicBezTo>
                <a:cubicBezTo>
                  <a:pt x="78234" y="7304"/>
                  <a:pt x="78424" y="7266"/>
                  <a:pt x="78386" y="7399"/>
                </a:cubicBezTo>
                <a:cubicBezTo>
                  <a:pt x="78443" y="7190"/>
                  <a:pt x="79070" y="7437"/>
                  <a:pt x="79109" y="7209"/>
                </a:cubicBezTo>
                <a:cubicBezTo>
                  <a:pt x="78100" y="7190"/>
                  <a:pt x="77130" y="7114"/>
                  <a:pt x="75989" y="7114"/>
                </a:cubicBezTo>
                <a:cubicBezTo>
                  <a:pt x="75970" y="7171"/>
                  <a:pt x="76008" y="7209"/>
                  <a:pt x="76046" y="7228"/>
                </a:cubicBezTo>
                <a:close/>
                <a:moveTo>
                  <a:pt x="17215" y="6657"/>
                </a:moveTo>
                <a:cubicBezTo>
                  <a:pt x="17120" y="6505"/>
                  <a:pt x="16796" y="6524"/>
                  <a:pt x="16549" y="6486"/>
                </a:cubicBezTo>
                <a:cubicBezTo>
                  <a:pt x="16587" y="6676"/>
                  <a:pt x="16948" y="6638"/>
                  <a:pt x="17215" y="6657"/>
                </a:cubicBezTo>
                <a:close/>
                <a:moveTo>
                  <a:pt x="16416" y="6543"/>
                </a:moveTo>
                <a:cubicBezTo>
                  <a:pt x="15598" y="6353"/>
                  <a:pt x="14590" y="6258"/>
                  <a:pt x="13772" y="6201"/>
                </a:cubicBezTo>
                <a:cubicBezTo>
                  <a:pt x="14913" y="6486"/>
                  <a:pt x="15351" y="6486"/>
                  <a:pt x="16416" y="6543"/>
                </a:cubicBezTo>
                <a:close/>
                <a:moveTo>
                  <a:pt x="57995" y="7019"/>
                </a:moveTo>
                <a:cubicBezTo>
                  <a:pt x="57900" y="6886"/>
                  <a:pt x="57691" y="6924"/>
                  <a:pt x="57539" y="6962"/>
                </a:cubicBezTo>
                <a:cubicBezTo>
                  <a:pt x="57634" y="7114"/>
                  <a:pt x="57767" y="7019"/>
                  <a:pt x="57995" y="7019"/>
                </a:cubicBezTo>
                <a:close/>
                <a:moveTo>
                  <a:pt x="33820" y="6486"/>
                </a:moveTo>
                <a:cubicBezTo>
                  <a:pt x="33877" y="6676"/>
                  <a:pt x="33535" y="6524"/>
                  <a:pt x="33497" y="6638"/>
                </a:cubicBezTo>
                <a:cubicBezTo>
                  <a:pt x="33573" y="6733"/>
                  <a:pt x="33896" y="6657"/>
                  <a:pt x="34029" y="6733"/>
                </a:cubicBezTo>
                <a:cubicBezTo>
                  <a:pt x="34010" y="6638"/>
                  <a:pt x="34105" y="6638"/>
                  <a:pt x="34086" y="6524"/>
                </a:cubicBezTo>
                <a:cubicBezTo>
                  <a:pt x="33972" y="6524"/>
                  <a:pt x="33877" y="6505"/>
                  <a:pt x="33820" y="6429"/>
                </a:cubicBezTo>
                <a:cubicBezTo>
                  <a:pt x="33744" y="6429"/>
                  <a:pt x="33782" y="6467"/>
                  <a:pt x="33820" y="6486"/>
                </a:cubicBezTo>
                <a:close/>
                <a:moveTo>
                  <a:pt x="56740" y="7000"/>
                </a:moveTo>
                <a:lnTo>
                  <a:pt x="56740" y="6848"/>
                </a:lnTo>
                <a:cubicBezTo>
                  <a:pt x="56569" y="6829"/>
                  <a:pt x="56588" y="6943"/>
                  <a:pt x="56398" y="6905"/>
                </a:cubicBezTo>
                <a:cubicBezTo>
                  <a:pt x="56455" y="6981"/>
                  <a:pt x="56569" y="7019"/>
                  <a:pt x="56721" y="7000"/>
                </a:cubicBezTo>
                <a:close/>
                <a:moveTo>
                  <a:pt x="33230" y="6676"/>
                </a:moveTo>
                <a:cubicBezTo>
                  <a:pt x="33439" y="6733"/>
                  <a:pt x="33325" y="6524"/>
                  <a:pt x="33363" y="6429"/>
                </a:cubicBezTo>
                <a:cubicBezTo>
                  <a:pt x="33211" y="6448"/>
                  <a:pt x="33173" y="6391"/>
                  <a:pt x="33097" y="6372"/>
                </a:cubicBezTo>
                <a:cubicBezTo>
                  <a:pt x="32127" y="6752"/>
                  <a:pt x="30548" y="6163"/>
                  <a:pt x="29179" y="6429"/>
                </a:cubicBezTo>
                <a:cubicBezTo>
                  <a:pt x="30187" y="6429"/>
                  <a:pt x="32546" y="6772"/>
                  <a:pt x="33154" y="6581"/>
                </a:cubicBezTo>
                <a:cubicBezTo>
                  <a:pt x="33268" y="6600"/>
                  <a:pt x="33097" y="6676"/>
                  <a:pt x="33230" y="6676"/>
                </a:cubicBezTo>
                <a:close/>
                <a:moveTo>
                  <a:pt x="24994" y="6524"/>
                </a:moveTo>
                <a:cubicBezTo>
                  <a:pt x="25070" y="6524"/>
                  <a:pt x="25089" y="6448"/>
                  <a:pt x="25184" y="6429"/>
                </a:cubicBezTo>
                <a:cubicBezTo>
                  <a:pt x="25165" y="6334"/>
                  <a:pt x="25070" y="6315"/>
                  <a:pt x="24918" y="6334"/>
                </a:cubicBezTo>
                <a:cubicBezTo>
                  <a:pt x="24918" y="6410"/>
                  <a:pt x="25013" y="6429"/>
                  <a:pt x="24994" y="6524"/>
                </a:cubicBezTo>
                <a:close/>
                <a:moveTo>
                  <a:pt x="55142" y="6829"/>
                </a:moveTo>
                <a:cubicBezTo>
                  <a:pt x="54895" y="6791"/>
                  <a:pt x="54172" y="6638"/>
                  <a:pt x="54077" y="6810"/>
                </a:cubicBezTo>
                <a:cubicBezTo>
                  <a:pt x="54362" y="6848"/>
                  <a:pt x="54819" y="6829"/>
                  <a:pt x="55142" y="6829"/>
                </a:cubicBezTo>
                <a:close/>
                <a:moveTo>
                  <a:pt x="24252" y="6467"/>
                </a:moveTo>
                <a:cubicBezTo>
                  <a:pt x="24462" y="6505"/>
                  <a:pt x="24405" y="6315"/>
                  <a:pt x="24652" y="6372"/>
                </a:cubicBezTo>
                <a:cubicBezTo>
                  <a:pt x="24576" y="6296"/>
                  <a:pt x="24424" y="6277"/>
                  <a:pt x="24252" y="6258"/>
                </a:cubicBezTo>
                <a:cubicBezTo>
                  <a:pt x="24462" y="6391"/>
                  <a:pt x="24290" y="6296"/>
                  <a:pt x="24252" y="6467"/>
                </a:cubicBezTo>
                <a:close/>
                <a:moveTo>
                  <a:pt x="53545" y="6752"/>
                </a:moveTo>
                <a:cubicBezTo>
                  <a:pt x="53659" y="6848"/>
                  <a:pt x="53792" y="6733"/>
                  <a:pt x="54020" y="6810"/>
                </a:cubicBezTo>
                <a:cubicBezTo>
                  <a:pt x="54020" y="6657"/>
                  <a:pt x="53640" y="6695"/>
                  <a:pt x="53545" y="6752"/>
                </a:cubicBezTo>
                <a:close/>
                <a:moveTo>
                  <a:pt x="18090" y="6296"/>
                </a:moveTo>
                <a:cubicBezTo>
                  <a:pt x="18318" y="6334"/>
                  <a:pt x="18356" y="6239"/>
                  <a:pt x="18489" y="6201"/>
                </a:cubicBezTo>
                <a:cubicBezTo>
                  <a:pt x="18432" y="6011"/>
                  <a:pt x="18071" y="6334"/>
                  <a:pt x="18147" y="6087"/>
                </a:cubicBezTo>
                <a:cubicBezTo>
                  <a:pt x="18071" y="6106"/>
                  <a:pt x="18090" y="6220"/>
                  <a:pt x="18090" y="6296"/>
                </a:cubicBezTo>
                <a:close/>
                <a:moveTo>
                  <a:pt x="28703" y="6372"/>
                </a:moveTo>
                <a:cubicBezTo>
                  <a:pt x="28836" y="6163"/>
                  <a:pt x="28304" y="6315"/>
                  <a:pt x="28038" y="6201"/>
                </a:cubicBezTo>
                <a:cubicBezTo>
                  <a:pt x="28019" y="6581"/>
                  <a:pt x="28551" y="6239"/>
                  <a:pt x="28703" y="6372"/>
                </a:cubicBezTo>
                <a:close/>
                <a:moveTo>
                  <a:pt x="27847" y="6315"/>
                </a:moveTo>
                <a:cubicBezTo>
                  <a:pt x="27733" y="6049"/>
                  <a:pt x="27353" y="6258"/>
                  <a:pt x="27258" y="6049"/>
                </a:cubicBezTo>
                <a:cubicBezTo>
                  <a:pt x="27125" y="6182"/>
                  <a:pt x="26763" y="6144"/>
                  <a:pt x="26459" y="6144"/>
                </a:cubicBezTo>
                <a:cubicBezTo>
                  <a:pt x="26858" y="6258"/>
                  <a:pt x="27182" y="6315"/>
                  <a:pt x="27847" y="6315"/>
                </a:cubicBezTo>
                <a:close/>
                <a:moveTo>
                  <a:pt x="16891" y="6125"/>
                </a:moveTo>
                <a:cubicBezTo>
                  <a:pt x="16815" y="5935"/>
                  <a:pt x="16378" y="6030"/>
                  <a:pt x="16150" y="5973"/>
                </a:cubicBezTo>
                <a:cubicBezTo>
                  <a:pt x="16378" y="6201"/>
                  <a:pt x="16625" y="6030"/>
                  <a:pt x="16891" y="6125"/>
                </a:cubicBezTo>
                <a:close/>
                <a:moveTo>
                  <a:pt x="14095" y="6049"/>
                </a:moveTo>
                <a:cubicBezTo>
                  <a:pt x="14000" y="5878"/>
                  <a:pt x="13182" y="5992"/>
                  <a:pt x="13372" y="5782"/>
                </a:cubicBezTo>
                <a:cubicBezTo>
                  <a:pt x="13372" y="5668"/>
                  <a:pt x="13087" y="5763"/>
                  <a:pt x="12973" y="5725"/>
                </a:cubicBezTo>
                <a:cubicBezTo>
                  <a:pt x="12992" y="5801"/>
                  <a:pt x="13163" y="5744"/>
                  <a:pt x="13163" y="5820"/>
                </a:cubicBezTo>
                <a:cubicBezTo>
                  <a:pt x="13011" y="5916"/>
                  <a:pt x="12212" y="5668"/>
                  <a:pt x="12117" y="5878"/>
                </a:cubicBezTo>
                <a:cubicBezTo>
                  <a:pt x="12650" y="5935"/>
                  <a:pt x="13315" y="5973"/>
                  <a:pt x="14095" y="6049"/>
                </a:cubicBezTo>
                <a:close/>
                <a:moveTo>
                  <a:pt x="67829" y="6562"/>
                </a:moveTo>
                <a:cubicBezTo>
                  <a:pt x="67791" y="6486"/>
                  <a:pt x="67620" y="6524"/>
                  <a:pt x="67696" y="6353"/>
                </a:cubicBezTo>
                <a:cubicBezTo>
                  <a:pt x="67392" y="6505"/>
                  <a:pt x="67278" y="6372"/>
                  <a:pt x="66764" y="6391"/>
                </a:cubicBezTo>
                <a:cubicBezTo>
                  <a:pt x="67087" y="6581"/>
                  <a:pt x="67354" y="6486"/>
                  <a:pt x="67829" y="6562"/>
                </a:cubicBezTo>
                <a:close/>
                <a:moveTo>
                  <a:pt x="12041" y="5820"/>
                </a:moveTo>
                <a:cubicBezTo>
                  <a:pt x="12269" y="5820"/>
                  <a:pt x="11908" y="5649"/>
                  <a:pt x="12117" y="5668"/>
                </a:cubicBezTo>
                <a:cubicBezTo>
                  <a:pt x="12041" y="5573"/>
                  <a:pt x="11832" y="5611"/>
                  <a:pt x="11718" y="5554"/>
                </a:cubicBezTo>
                <a:lnTo>
                  <a:pt x="11718" y="5706"/>
                </a:lnTo>
                <a:cubicBezTo>
                  <a:pt x="11908" y="5649"/>
                  <a:pt x="12003" y="5649"/>
                  <a:pt x="12041" y="5820"/>
                </a:cubicBezTo>
                <a:close/>
                <a:moveTo>
                  <a:pt x="23206" y="5840"/>
                </a:moveTo>
                <a:cubicBezTo>
                  <a:pt x="23149" y="5782"/>
                  <a:pt x="22674" y="5782"/>
                  <a:pt x="22331" y="5782"/>
                </a:cubicBezTo>
                <a:cubicBezTo>
                  <a:pt x="22636" y="5916"/>
                  <a:pt x="22921" y="5859"/>
                  <a:pt x="23206" y="5840"/>
                </a:cubicBezTo>
                <a:close/>
                <a:moveTo>
                  <a:pt x="11318" y="5611"/>
                </a:moveTo>
                <a:cubicBezTo>
                  <a:pt x="10805" y="5535"/>
                  <a:pt x="9568" y="5440"/>
                  <a:pt x="9264" y="5364"/>
                </a:cubicBezTo>
                <a:cubicBezTo>
                  <a:pt x="9835" y="5687"/>
                  <a:pt x="10672" y="5611"/>
                  <a:pt x="11318" y="5611"/>
                </a:cubicBezTo>
                <a:close/>
                <a:moveTo>
                  <a:pt x="38537" y="5763"/>
                </a:moveTo>
                <a:cubicBezTo>
                  <a:pt x="37966" y="5592"/>
                  <a:pt x="37244" y="5649"/>
                  <a:pt x="36483" y="5573"/>
                </a:cubicBezTo>
                <a:cubicBezTo>
                  <a:pt x="36255" y="5554"/>
                  <a:pt x="36388" y="5668"/>
                  <a:pt x="36559" y="5630"/>
                </a:cubicBezTo>
                <a:cubicBezTo>
                  <a:pt x="36787" y="5687"/>
                  <a:pt x="36711" y="5649"/>
                  <a:pt x="36958" y="5687"/>
                </a:cubicBezTo>
                <a:cubicBezTo>
                  <a:pt x="37034" y="5763"/>
                  <a:pt x="37111" y="5840"/>
                  <a:pt x="37206" y="5897"/>
                </a:cubicBezTo>
                <a:cubicBezTo>
                  <a:pt x="37567" y="5687"/>
                  <a:pt x="38176" y="5840"/>
                  <a:pt x="38537" y="5763"/>
                </a:cubicBezTo>
                <a:close/>
                <a:moveTo>
                  <a:pt x="57862" y="6144"/>
                </a:moveTo>
                <a:cubicBezTo>
                  <a:pt x="58052" y="6087"/>
                  <a:pt x="58224" y="6030"/>
                  <a:pt x="58471" y="6049"/>
                </a:cubicBezTo>
                <a:cubicBezTo>
                  <a:pt x="58243" y="5801"/>
                  <a:pt x="58243" y="6011"/>
                  <a:pt x="57862" y="5878"/>
                </a:cubicBezTo>
                <a:cubicBezTo>
                  <a:pt x="57824" y="6049"/>
                  <a:pt x="57824" y="5973"/>
                  <a:pt x="57862" y="6144"/>
                </a:cubicBezTo>
                <a:close/>
                <a:moveTo>
                  <a:pt x="59194" y="6049"/>
                </a:moveTo>
                <a:cubicBezTo>
                  <a:pt x="59099" y="5859"/>
                  <a:pt x="58661" y="6011"/>
                  <a:pt x="58528" y="5992"/>
                </a:cubicBezTo>
                <a:cubicBezTo>
                  <a:pt x="58737" y="6125"/>
                  <a:pt x="58870" y="6030"/>
                  <a:pt x="59194" y="6049"/>
                </a:cubicBezTo>
                <a:close/>
                <a:moveTo>
                  <a:pt x="59460" y="6049"/>
                </a:moveTo>
                <a:cubicBezTo>
                  <a:pt x="59517" y="6163"/>
                  <a:pt x="59840" y="6068"/>
                  <a:pt x="59993" y="6106"/>
                </a:cubicBezTo>
                <a:cubicBezTo>
                  <a:pt x="59936" y="5992"/>
                  <a:pt x="59593" y="5973"/>
                  <a:pt x="59460" y="6049"/>
                </a:cubicBezTo>
                <a:close/>
                <a:moveTo>
                  <a:pt x="78386" y="6277"/>
                </a:moveTo>
                <a:cubicBezTo>
                  <a:pt x="78443" y="6372"/>
                  <a:pt x="78462" y="6239"/>
                  <a:pt x="78462" y="6163"/>
                </a:cubicBezTo>
                <a:cubicBezTo>
                  <a:pt x="78519" y="6201"/>
                  <a:pt x="78557" y="6220"/>
                  <a:pt x="78652" y="6220"/>
                </a:cubicBezTo>
                <a:cubicBezTo>
                  <a:pt x="78272" y="6372"/>
                  <a:pt x="79204" y="6353"/>
                  <a:pt x="79318" y="6277"/>
                </a:cubicBezTo>
                <a:cubicBezTo>
                  <a:pt x="79280" y="6239"/>
                  <a:pt x="79261" y="6201"/>
                  <a:pt x="79261" y="6125"/>
                </a:cubicBezTo>
                <a:cubicBezTo>
                  <a:pt x="78956" y="6087"/>
                  <a:pt x="78899" y="6144"/>
                  <a:pt x="78652" y="6011"/>
                </a:cubicBezTo>
                <a:cubicBezTo>
                  <a:pt x="78728" y="6163"/>
                  <a:pt x="78081" y="6030"/>
                  <a:pt x="78062" y="6068"/>
                </a:cubicBezTo>
                <a:cubicBezTo>
                  <a:pt x="77834" y="6296"/>
                  <a:pt x="78424" y="6049"/>
                  <a:pt x="78386" y="6277"/>
                </a:cubicBezTo>
                <a:close/>
                <a:moveTo>
                  <a:pt x="77530" y="6106"/>
                </a:moveTo>
                <a:cubicBezTo>
                  <a:pt x="76236" y="6144"/>
                  <a:pt x="74943" y="6030"/>
                  <a:pt x="73554" y="6011"/>
                </a:cubicBezTo>
                <a:cubicBezTo>
                  <a:pt x="73973" y="6087"/>
                  <a:pt x="74905" y="6296"/>
                  <a:pt x="75209" y="6125"/>
                </a:cubicBezTo>
                <a:cubicBezTo>
                  <a:pt x="75761" y="6182"/>
                  <a:pt x="77187" y="6353"/>
                  <a:pt x="77530" y="6106"/>
                </a:cubicBezTo>
                <a:close/>
                <a:moveTo>
                  <a:pt x="64177" y="6049"/>
                </a:moveTo>
                <a:cubicBezTo>
                  <a:pt x="64272" y="6030"/>
                  <a:pt x="64291" y="5973"/>
                  <a:pt x="64386" y="5954"/>
                </a:cubicBezTo>
                <a:cubicBezTo>
                  <a:pt x="63930" y="5859"/>
                  <a:pt x="62960" y="5687"/>
                  <a:pt x="62579" y="5840"/>
                </a:cubicBezTo>
                <a:cubicBezTo>
                  <a:pt x="62332" y="5840"/>
                  <a:pt x="62123" y="5573"/>
                  <a:pt x="62123" y="5935"/>
                </a:cubicBezTo>
                <a:cubicBezTo>
                  <a:pt x="62751" y="5973"/>
                  <a:pt x="63435" y="5859"/>
                  <a:pt x="64177" y="6049"/>
                </a:cubicBezTo>
                <a:close/>
                <a:moveTo>
                  <a:pt x="65318" y="5916"/>
                </a:moveTo>
                <a:cubicBezTo>
                  <a:pt x="65109" y="5954"/>
                  <a:pt x="65109" y="5954"/>
                  <a:pt x="64919" y="5916"/>
                </a:cubicBezTo>
                <a:cubicBezTo>
                  <a:pt x="64824" y="6068"/>
                  <a:pt x="65414" y="6068"/>
                  <a:pt x="65318" y="5916"/>
                </a:cubicBezTo>
                <a:close/>
                <a:moveTo>
                  <a:pt x="73155" y="6049"/>
                </a:moveTo>
                <a:cubicBezTo>
                  <a:pt x="73631" y="6011"/>
                  <a:pt x="71976" y="6087"/>
                  <a:pt x="73079" y="6049"/>
                </a:cubicBezTo>
                <a:cubicBezTo>
                  <a:pt x="73098" y="6049"/>
                  <a:pt x="73136" y="6049"/>
                  <a:pt x="73155" y="6049"/>
                </a:cubicBezTo>
                <a:close/>
                <a:moveTo>
                  <a:pt x="26002" y="5155"/>
                </a:moveTo>
                <a:cubicBezTo>
                  <a:pt x="25888" y="5345"/>
                  <a:pt x="25812" y="5041"/>
                  <a:pt x="25527" y="5193"/>
                </a:cubicBezTo>
                <a:cubicBezTo>
                  <a:pt x="25318" y="5193"/>
                  <a:pt x="25470" y="4907"/>
                  <a:pt x="25337" y="4831"/>
                </a:cubicBezTo>
                <a:cubicBezTo>
                  <a:pt x="25242" y="4927"/>
                  <a:pt x="25146" y="5041"/>
                  <a:pt x="24880" y="4984"/>
                </a:cubicBezTo>
                <a:cubicBezTo>
                  <a:pt x="25032" y="4907"/>
                  <a:pt x="24918" y="4888"/>
                  <a:pt x="25013" y="4831"/>
                </a:cubicBezTo>
                <a:cubicBezTo>
                  <a:pt x="24956" y="4679"/>
                  <a:pt x="24861" y="4946"/>
                  <a:pt x="24747" y="4927"/>
                </a:cubicBezTo>
                <a:cubicBezTo>
                  <a:pt x="24823" y="5136"/>
                  <a:pt x="25032" y="5079"/>
                  <a:pt x="25280" y="5041"/>
                </a:cubicBezTo>
                <a:cubicBezTo>
                  <a:pt x="25299" y="5117"/>
                  <a:pt x="25203" y="5117"/>
                  <a:pt x="25203" y="5193"/>
                </a:cubicBezTo>
                <a:cubicBezTo>
                  <a:pt x="24766" y="5079"/>
                  <a:pt x="24271" y="5231"/>
                  <a:pt x="24138" y="4965"/>
                </a:cubicBezTo>
                <a:cubicBezTo>
                  <a:pt x="23910" y="4984"/>
                  <a:pt x="24309" y="5174"/>
                  <a:pt x="24005" y="5117"/>
                </a:cubicBezTo>
                <a:cubicBezTo>
                  <a:pt x="25013" y="5364"/>
                  <a:pt x="25679" y="5440"/>
                  <a:pt x="26858" y="5516"/>
                </a:cubicBezTo>
                <a:cubicBezTo>
                  <a:pt x="27029" y="5459"/>
                  <a:pt x="26744" y="5364"/>
                  <a:pt x="26934" y="5307"/>
                </a:cubicBezTo>
                <a:cubicBezTo>
                  <a:pt x="26896" y="5193"/>
                  <a:pt x="26592" y="5288"/>
                  <a:pt x="26459" y="5250"/>
                </a:cubicBezTo>
                <a:cubicBezTo>
                  <a:pt x="26516" y="5326"/>
                  <a:pt x="26687" y="5326"/>
                  <a:pt x="26801" y="5364"/>
                </a:cubicBezTo>
                <a:cubicBezTo>
                  <a:pt x="26725" y="5516"/>
                  <a:pt x="26155" y="5345"/>
                  <a:pt x="26402" y="5250"/>
                </a:cubicBezTo>
                <a:cubicBezTo>
                  <a:pt x="26326" y="5155"/>
                  <a:pt x="26002" y="5421"/>
                  <a:pt x="26002" y="5155"/>
                </a:cubicBezTo>
                <a:close/>
                <a:moveTo>
                  <a:pt x="27125" y="5421"/>
                </a:moveTo>
                <a:cubicBezTo>
                  <a:pt x="27125" y="5478"/>
                  <a:pt x="27048" y="5459"/>
                  <a:pt x="26991" y="5478"/>
                </a:cubicBezTo>
                <a:cubicBezTo>
                  <a:pt x="26991" y="5573"/>
                  <a:pt x="27239" y="5497"/>
                  <a:pt x="27334" y="5516"/>
                </a:cubicBezTo>
                <a:cubicBezTo>
                  <a:pt x="27315" y="5459"/>
                  <a:pt x="27315" y="5383"/>
                  <a:pt x="27391" y="5364"/>
                </a:cubicBezTo>
                <a:cubicBezTo>
                  <a:pt x="27353" y="5288"/>
                  <a:pt x="27239" y="5345"/>
                  <a:pt x="27258" y="5421"/>
                </a:cubicBezTo>
                <a:cubicBezTo>
                  <a:pt x="27163" y="5440"/>
                  <a:pt x="27144" y="5364"/>
                  <a:pt x="27068" y="5364"/>
                </a:cubicBezTo>
                <a:cubicBezTo>
                  <a:pt x="26953" y="5383"/>
                  <a:pt x="27068" y="5421"/>
                  <a:pt x="27125" y="5421"/>
                </a:cubicBezTo>
                <a:close/>
                <a:moveTo>
                  <a:pt x="59213" y="5630"/>
                </a:moveTo>
                <a:cubicBezTo>
                  <a:pt x="59422" y="5440"/>
                  <a:pt x="58528" y="5630"/>
                  <a:pt x="58547" y="5421"/>
                </a:cubicBezTo>
                <a:cubicBezTo>
                  <a:pt x="59194" y="5269"/>
                  <a:pt x="60468" y="5535"/>
                  <a:pt x="61400" y="5497"/>
                </a:cubicBezTo>
                <a:cubicBezTo>
                  <a:pt x="61324" y="5440"/>
                  <a:pt x="61191" y="5402"/>
                  <a:pt x="61400" y="5345"/>
                </a:cubicBezTo>
                <a:cubicBezTo>
                  <a:pt x="61286" y="5250"/>
                  <a:pt x="61229" y="5345"/>
                  <a:pt x="61001" y="5288"/>
                </a:cubicBezTo>
                <a:cubicBezTo>
                  <a:pt x="60982" y="5383"/>
                  <a:pt x="61115" y="5421"/>
                  <a:pt x="61001" y="5440"/>
                </a:cubicBezTo>
                <a:cubicBezTo>
                  <a:pt x="60753" y="5459"/>
                  <a:pt x="60982" y="5402"/>
                  <a:pt x="60944" y="5288"/>
                </a:cubicBezTo>
                <a:cubicBezTo>
                  <a:pt x="60677" y="5478"/>
                  <a:pt x="60335" y="5117"/>
                  <a:pt x="60012" y="5383"/>
                </a:cubicBezTo>
                <a:cubicBezTo>
                  <a:pt x="59745" y="5136"/>
                  <a:pt x="58756" y="5288"/>
                  <a:pt x="58281" y="5212"/>
                </a:cubicBezTo>
                <a:cubicBezTo>
                  <a:pt x="58033" y="5288"/>
                  <a:pt x="58433" y="5288"/>
                  <a:pt x="58414" y="5364"/>
                </a:cubicBezTo>
                <a:cubicBezTo>
                  <a:pt x="58452" y="5535"/>
                  <a:pt x="58167" y="5440"/>
                  <a:pt x="58148" y="5573"/>
                </a:cubicBezTo>
                <a:cubicBezTo>
                  <a:pt x="58014" y="5421"/>
                  <a:pt x="58033" y="5421"/>
                  <a:pt x="57748" y="5459"/>
                </a:cubicBezTo>
                <a:cubicBezTo>
                  <a:pt x="57729" y="5535"/>
                  <a:pt x="57805" y="5554"/>
                  <a:pt x="57805" y="5611"/>
                </a:cubicBezTo>
                <a:cubicBezTo>
                  <a:pt x="57634" y="5649"/>
                  <a:pt x="57691" y="5497"/>
                  <a:pt x="57615" y="5459"/>
                </a:cubicBezTo>
                <a:cubicBezTo>
                  <a:pt x="57254" y="5497"/>
                  <a:pt x="56892" y="5668"/>
                  <a:pt x="56093" y="5535"/>
                </a:cubicBezTo>
                <a:cubicBezTo>
                  <a:pt x="57197" y="5801"/>
                  <a:pt x="58661" y="5916"/>
                  <a:pt x="59669" y="5782"/>
                </a:cubicBezTo>
                <a:cubicBezTo>
                  <a:pt x="59042" y="5649"/>
                  <a:pt x="58718" y="5706"/>
                  <a:pt x="58071" y="5668"/>
                </a:cubicBezTo>
                <a:cubicBezTo>
                  <a:pt x="58376" y="5611"/>
                  <a:pt x="58927" y="5611"/>
                  <a:pt x="59213" y="5630"/>
                </a:cubicBezTo>
                <a:close/>
                <a:moveTo>
                  <a:pt x="60012" y="5744"/>
                </a:moveTo>
                <a:cubicBezTo>
                  <a:pt x="60468" y="5916"/>
                  <a:pt x="61495" y="5954"/>
                  <a:pt x="61267" y="5820"/>
                </a:cubicBezTo>
                <a:cubicBezTo>
                  <a:pt x="60849" y="5782"/>
                  <a:pt x="60316" y="5840"/>
                  <a:pt x="60012" y="5744"/>
                </a:cubicBezTo>
                <a:close/>
                <a:moveTo>
                  <a:pt x="61800" y="5916"/>
                </a:moveTo>
                <a:lnTo>
                  <a:pt x="61990" y="5916"/>
                </a:lnTo>
                <a:cubicBezTo>
                  <a:pt x="62066" y="5763"/>
                  <a:pt x="61895" y="5801"/>
                  <a:pt x="61857" y="5706"/>
                </a:cubicBezTo>
                <a:cubicBezTo>
                  <a:pt x="61781" y="5725"/>
                  <a:pt x="61800" y="5840"/>
                  <a:pt x="61800" y="5916"/>
                </a:cubicBezTo>
                <a:close/>
                <a:moveTo>
                  <a:pt x="68495" y="5897"/>
                </a:moveTo>
                <a:cubicBezTo>
                  <a:pt x="69066" y="6049"/>
                  <a:pt x="69446" y="5916"/>
                  <a:pt x="69902" y="6011"/>
                </a:cubicBezTo>
                <a:cubicBezTo>
                  <a:pt x="69883" y="5954"/>
                  <a:pt x="69769" y="5973"/>
                  <a:pt x="69769" y="5916"/>
                </a:cubicBezTo>
                <a:cubicBezTo>
                  <a:pt x="69161" y="5954"/>
                  <a:pt x="68875" y="5782"/>
                  <a:pt x="68495" y="5897"/>
                </a:cubicBezTo>
                <a:close/>
                <a:moveTo>
                  <a:pt x="55960" y="5706"/>
                </a:moveTo>
                <a:cubicBezTo>
                  <a:pt x="56055" y="5554"/>
                  <a:pt x="55523" y="5440"/>
                  <a:pt x="55428" y="5440"/>
                </a:cubicBezTo>
                <a:cubicBezTo>
                  <a:pt x="55332" y="5421"/>
                  <a:pt x="55409" y="5535"/>
                  <a:pt x="55351" y="5535"/>
                </a:cubicBezTo>
                <a:cubicBezTo>
                  <a:pt x="54762" y="5687"/>
                  <a:pt x="53659" y="5307"/>
                  <a:pt x="52898" y="5402"/>
                </a:cubicBezTo>
                <a:cubicBezTo>
                  <a:pt x="52936" y="5516"/>
                  <a:pt x="52860" y="5535"/>
                  <a:pt x="52841" y="5611"/>
                </a:cubicBezTo>
                <a:cubicBezTo>
                  <a:pt x="52822" y="5402"/>
                  <a:pt x="52727" y="5364"/>
                  <a:pt x="52308" y="5402"/>
                </a:cubicBezTo>
                <a:cubicBezTo>
                  <a:pt x="52327" y="5497"/>
                  <a:pt x="52593" y="5421"/>
                  <a:pt x="52632" y="5497"/>
                </a:cubicBezTo>
                <a:cubicBezTo>
                  <a:pt x="52403" y="5630"/>
                  <a:pt x="52270" y="5573"/>
                  <a:pt x="51833" y="5592"/>
                </a:cubicBezTo>
                <a:cubicBezTo>
                  <a:pt x="52536" y="5668"/>
                  <a:pt x="53316" y="5897"/>
                  <a:pt x="53830" y="5611"/>
                </a:cubicBezTo>
                <a:cubicBezTo>
                  <a:pt x="53602" y="5630"/>
                  <a:pt x="53354" y="5725"/>
                  <a:pt x="53297" y="5516"/>
                </a:cubicBezTo>
                <a:cubicBezTo>
                  <a:pt x="53602" y="5592"/>
                  <a:pt x="54819" y="5497"/>
                  <a:pt x="55161" y="5687"/>
                </a:cubicBezTo>
                <a:cubicBezTo>
                  <a:pt x="55028" y="5554"/>
                  <a:pt x="55732" y="5630"/>
                  <a:pt x="55941" y="5687"/>
                </a:cubicBezTo>
                <a:close/>
                <a:moveTo>
                  <a:pt x="67639" y="5573"/>
                </a:moveTo>
                <a:cubicBezTo>
                  <a:pt x="67886" y="5706"/>
                  <a:pt x="67601" y="5611"/>
                  <a:pt x="67639" y="5840"/>
                </a:cubicBezTo>
                <a:cubicBezTo>
                  <a:pt x="67544" y="5820"/>
                  <a:pt x="67582" y="5706"/>
                  <a:pt x="67582" y="5630"/>
                </a:cubicBezTo>
                <a:cubicBezTo>
                  <a:pt x="66688" y="5592"/>
                  <a:pt x="66288" y="5611"/>
                  <a:pt x="65128" y="5497"/>
                </a:cubicBezTo>
                <a:cubicBezTo>
                  <a:pt x="65147" y="5668"/>
                  <a:pt x="65490" y="5649"/>
                  <a:pt x="65052" y="5649"/>
                </a:cubicBezTo>
                <a:cubicBezTo>
                  <a:pt x="64995" y="5782"/>
                  <a:pt x="65547" y="5763"/>
                  <a:pt x="65185" y="5801"/>
                </a:cubicBezTo>
                <a:cubicBezTo>
                  <a:pt x="65490" y="5687"/>
                  <a:pt x="66536" y="5992"/>
                  <a:pt x="66840" y="5725"/>
                </a:cubicBezTo>
                <a:cubicBezTo>
                  <a:pt x="67373" y="5916"/>
                  <a:pt x="67962" y="5916"/>
                  <a:pt x="68248" y="5687"/>
                </a:cubicBezTo>
                <a:cubicBezTo>
                  <a:pt x="68229" y="5592"/>
                  <a:pt x="68133" y="5573"/>
                  <a:pt x="67981" y="5573"/>
                </a:cubicBezTo>
                <a:cubicBezTo>
                  <a:pt x="68114" y="5820"/>
                  <a:pt x="67905" y="5497"/>
                  <a:pt x="67639" y="5573"/>
                </a:cubicBezTo>
                <a:close/>
                <a:moveTo>
                  <a:pt x="50767" y="5535"/>
                </a:moveTo>
                <a:cubicBezTo>
                  <a:pt x="50901" y="5687"/>
                  <a:pt x="51129" y="5611"/>
                  <a:pt x="51300" y="5592"/>
                </a:cubicBezTo>
                <a:cubicBezTo>
                  <a:pt x="51319" y="5459"/>
                  <a:pt x="51205" y="5421"/>
                  <a:pt x="51034" y="5440"/>
                </a:cubicBezTo>
                <a:cubicBezTo>
                  <a:pt x="51015" y="5649"/>
                  <a:pt x="50767" y="5326"/>
                  <a:pt x="50577" y="5478"/>
                </a:cubicBezTo>
                <a:cubicBezTo>
                  <a:pt x="50558" y="5630"/>
                  <a:pt x="50977" y="5402"/>
                  <a:pt x="50767" y="5535"/>
                </a:cubicBezTo>
                <a:close/>
                <a:moveTo>
                  <a:pt x="51376" y="5592"/>
                </a:moveTo>
                <a:cubicBezTo>
                  <a:pt x="51376" y="5725"/>
                  <a:pt x="51490" y="5535"/>
                  <a:pt x="51642" y="5592"/>
                </a:cubicBezTo>
                <a:cubicBezTo>
                  <a:pt x="51604" y="5478"/>
                  <a:pt x="51757" y="5478"/>
                  <a:pt x="51699" y="5345"/>
                </a:cubicBezTo>
                <a:cubicBezTo>
                  <a:pt x="51357" y="5269"/>
                  <a:pt x="51680" y="5668"/>
                  <a:pt x="51433" y="5497"/>
                </a:cubicBezTo>
                <a:cubicBezTo>
                  <a:pt x="51338" y="5516"/>
                  <a:pt x="51490" y="5592"/>
                  <a:pt x="51376" y="5592"/>
                </a:cubicBezTo>
                <a:close/>
                <a:moveTo>
                  <a:pt x="62389" y="5668"/>
                </a:moveTo>
                <a:cubicBezTo>
                  <a:pt x="62446" y="5687"/>
                  <a:pt x="62465" y="5649"/>
                  <a:pt x="62465" y="5630"/>
                </a:cubicBezTo>
                <a:cubicBezTo>
                  <a:pt x="62713" y="5554"/>
                  <a:pt x="63359" y="5706"/>
                  <a:pt x="63797" y="5592"/>
                </a:cubicBezTo>
                <a:cubicBezTo>
                  <a:pt x="63492" y="5307"/>
                  <a:pt x="62636" y="5402"/>
                  <a:pt x="62199" y="5459"/>
                </a:cubicBezTo>
                <a:cubicBezTo>
                  <a:pt x="62104" y="5649"/>
                  <a:pt x="62484" y="5478"/>
                  <a:pt x="62389" y="5668"/>
                </a:cubicBezTo>
                <a:close/>
                <a:moveTo>
                  <a:pt x="64786" y="5649"/>
                </a:moveTo>
                <a:cubicBezTo>
                  <a:pt x="64862" y="5801"/>
                  <a:pt x="64995" y="5592"/>
                  <a:pt x="64976" y="5497"/>
                </a:cubicBezTo>
                <a:cubicBezTo>
                  <a:pt x="64900" y="5497"/>
                  <a:pt x="64805" y="5497"/>
                  <a:pt x="64710" y="5497"/>
                </a:cubicBezTo>
                <a:cubicBezTo>
                  <a:pt x="64691" y="5573"/>
                  <a:pt x="64767" y="5592"/>
                  <a:pt x="64843" y="5592"/>
                </a:cubicBezTo>
                <a:cubicBezTo>
                  <a:pt x="64862" y="5649"/>
                  <a:pt x="64824" y="5649"/>
                  <a:pt x="64786" y="5649"/>
                </a:cubicBezTo>
                <a:close/>
                <a:moveTo>
                  <a:pt x="23073" y="5022"/>
                </a:moveTo>
                <a:cubicBezTo>
                  <a:pt x="23073" y="4831"/>
                  <a:pt x="22541" y="4888"/>
                  <a:pt x="22483" y="4907"/>
                </a:cubicBezTo>
                <a:cubicBezTo>
                  <a:pt x="22502" y="4850"/>
                  <a:pt x="22464" y="4812"/>
                  <a:pt x="22426" y="4793"/>
                </a:cubicBezTo>
                <a:cubicBezTo>
                  <a:pt x="22541" y="4603"/>
                  <a:pt x="22902" y="4907"/>
                  <a:pt x="23149" y="4812"/>
                </a:cubicBezTo>
                <a:cubicBezTo>
                  <a:pt x="22598" y="4508"/>
                  <a:pt x="22350" y="4660"/>
                  <a:pt x="21551" y="4584"/>
                </a:cubicBezTo>
                <a:cubicBezTo>
                  <a:pt x="21628" y="4812"/>
                  <a:pt x="22293" y="4565"/>
                  <a:pt x="22350" y="4793"/>
                </a:cubicBezTo>
                <a:cubicBezTo>
                  <a:pt x="22293" y="4869"/>
                  <a:pt x="22141" y="4869"/>
                  <a:pt x="22027" y="4907"/>
                </a:cubicBezTo>
                <a:cubicBezTo>
                  <a:pt x="22122" y="5288"/>
                  <a:pt x="22845" y="4946"/>
                  <a:pt x="23073" y="5022"/>
                </a:cubicBezTo>
                <a:close/>
                <a:moveTo>
                  <a:pt x="23149" y="5060"/>
                </a:moveTo>
                <a:cubicBezTo>
                  <a:pt x="23168" y="5212"/>
                  <a:pt x="23358" y="5079"/>
                  <a:pt x="23282" y="4965"/>
                </a:cubicBezTo>
                <a:cubicBezTo>
                  <a:pt x="23396" y="4965"/>
                  <a:pt x="23415" y="5022"/>
                  <a:pt x="23549" y="5022"/>
                </a:cubicBezTo>
                <a:cubicBezTo>
                  <a:pt x="23606" y="4850"/>
                  <a:pt x="23339" y="4927"/>
                  <a:pt x="23206" y="4907"/>
                </a:cubicBezTo>
                <a:cubicBezTo>
                  <a:pt x="23225" y="4984"/>
                  <a:pt x="23225" y="5060"/>
                  <a:pt x="23149" y="5060"/>
                </a:cubicBezTo>
                <a:close/>
                <a:moveTo>
                  <a:pt x="64120" y="5478"/>
                </a:moveTo>
                <a:cubicBezTo>
                  <a:pt x="64063" y="5459"/>
                  <a:pt x="64025" y="5440"/>
                  <a:pt x="63930" y="5440"/>
                </a:cubicBezTo>
                <a:cubicBezTo>
                  <a:pt x="63930" y="5497"/>
                  <a:pt x="63911" y="5516"/>
                  <a:pt x="63854" y="5535"/>
                </a:cubicBezTo>
                <a:cubicBezTo>
                  <a:pt x="63911" y="5649"/>
                  <a:pt x="64367" y="5478"/>
                  <a:pt x="64196" y="5383"/>
                </a:cubicBezTo>
                <a:cubicBezTo>
                  <a:pt x="64120" y="5383"/>
                  <a:pt x="64139" y="5440"/>
                  <a:pt x="64120" y="5478"/>
                </a:cubicBezTo>
                <a:close/>
                <a:moveTo>
                  <a:pt x="74163" y="4927"/>
                </a:moveTo>
                <a:cubicBezTo>
                  <a:pt x="74258" y="4907"/>
                  <a:pt x="74144" y="4888"/>
                  <a:pt x="74163" y="4831"/>
                </a:cubicBezTo>
                <a:cubicBezTo>
                  <a:pt x="74201" y="4755"/>
                  <a:pt x="74582" y="4850"/>
                  <a:pt x="74563" y="4984"/>
                </a:cubicBezTo>
                <a:cubicBezTo>
                  <a:pt x="74696" y="4927"/>
                  <a:pt x="74734" y="4793"/>
                  <a:pt x="74886" y="4736"/>
                </a:cubicBezTo>
                <a:cubicBezTo>
                  <a:pt x="75038" y="4755"/>
                  <a:pt x="74905" y="4965"/>
                  <a:pt x="75019" y="4984"/>
                </a:cubicBezTo>
                <a:cubicBezTo>
                  <a:pt x="75076" y="4946"/>
                  <a:pt x="75171" y="4946"/>
                  <a:pt x="75285" y="4946"/>
                </a:cubicBezTo>
                <a:cubicBezTo>
                  <a:pt x="75247" y="4907"/>
                  <a:pt x="75228" y="4850"/>
                  <a:pt x="75228" y="4793"/>
                </a:cubicBezTo>
                <a:cubicBezTo>
                  <a:pt x="75380" y="4812"/>
                  <a:pt x="75266" y="5041"/>
                  <a:pt x="75495" y="5003"/>
                </a:cubicBezTo>
                <a:cubicBezTo>
                  <a:pt x="75380" y="4888"/>
                  <a:pt x="75495" y="4927"/>
                  <a:pt x="75495" y="4793"/>
                </a:cubicBezTo>
                <a:cubicBezTo>
                  <a:pt x="75628" y="4774"/>
                  <a:pt x="75666" y="4831"/>
                  <a:pt x="75761" y="4850"/>
                </a:cubicBezTo>
                <a:cubicBezTo>
                  <a:pt x="75742" y="4946"/>
                  <a:pt x="75571" y="4774"/>
                  <a:pt x="75495" y="4888"/>
                </a:cubicBezTo>
                <a:cubicBezTo>
                  <a:pt x="76103" y="5060"/>
                  <a:pt x="76350" y="4888"/>
                  <a:pt x="77149" y="4965"/>
                </a:cubicBezTo>
                <a:cubicBezTo>
                  <a:pt x="77244" y="5155"/>
                  <a:pt x="76845" y="4965"/>
                  <a:pt x="76940" y="5174"/>
                </a:cubicBezTo>
                <a:cubicBezTo>
                  <a:pt x="77073" y="5174"/>
                  <a:pt x="77206" y="5174"/>
                  <a:pt x="77340" y="5174"/>
                </a:cubicBezTo>
                <a:cubicBezTo>
                  <a:pt x="77682" y="4793"/>
                  <a:pt x="78405" y="5117"/>
                  <a:pt x="78804" y="5041"/>
                </a:cubicBezTo>
                <a:cubicBezTo>
                  <a:pt x="78728" y="5383"/>
                  <a:pt x="78043" y="4831"/>
                  <a:pt x="77948" y="5288"/>
                </a:cubicBezTo>
                <a:cubicBezTo>
                  <a:pt x="78386" y="5193"/>
                  <a:pt x="78804" y="5269"/>
                  <a:pt x="79261" y="5345"/>
                </a:cubicBezTo>
                <a:lnTo>
                  <a:pt x="79261" y="5193"/>
                </a:lnTo>
                <a:cubicBezTo>
                  <a:pt x="79394" y="5212"/>
                  <a:pt x="79546" y="5212"/>
                  <a:pt x="79527" y="5364"/>
                </a:cubicBezTo>
                <a:cubicBezTo>
                  <a:pt x="79755" y="5250"/>
                  <a:pt x="79717" y="5212"/>
                  <a:pt x="79869" y="5098"/>
                </a:cubicBezTo>
                <a:cubicBezTo>
                  <a:pt x="79964" y="5117"/>
                  <a:pt x="79850" y="5174"/>
                  <a:pt x="79869" y="5250"/>
                </a:cubicBezTo>
                <a:cubicBezTo>
                  <a:pt x="80098" y="5307"/>
                  <a:pt x="80098" y="5250"/>
                  <a:pt x="80326" y="5307"/>
                </a:cubicBezTo>
                <a:cubicBezTo>
                  <a:pt x="80440" y="5269"/>
                  <a:pt x="80326" y="5060"/>
                  <a:pt x="80535" y="5117"/>
                </a:cubicBezTo>
                <a:cubicBezTo>
                  <a:pt x="80535" y="5326"/>
                  <a:pt x="80478" y="5288"/>
                  <a:pt x="80858" y="5326"/>
                </a:cubicBezTo>
                <a:cubicBezTo>
                  <a:pt x="80193" y="5573"/>
                  <a:pt x="78842" y="5212"/>
                  <a:pt x="78005" y="5440"/>
                </a:cubicBezTo>
                <a:cubicBezTo>
                  <a:pt x="78176" y="5649"/>
                  <a:pt x="78500" y="5402"/>
                  <a:pt x="78728" y="5554"/>
                </a:cubicBezTo>
                <a:cubicBezTo>
                  <a:pt x="78253" y="5630"/>
                  <a:pt x="77720" y="5611"/>
                  <a:pt x="77283" y="5535"/>
                </a:cubicBezTo>
                <a:cubicBezTo>
                  <a:pt x="77263" y="5459"/>
                  <a:pt x="77682" y="5459"/>
                  <a:pt x="77682" y="5535"/>
                </a:cubicBezTo>
                <a:cubicBezTo>
                  <a:pt x="77758" y="5155"/>
                  <a:pt x="76826" y="5250"/>
                  <a:pt x="76484" y="5421"/>
                </a:cubicBezTo>
                <a:cubicBezTo>
                  <a:pt x="76331" y="5250"/>
                  <a:pt x="76122" y="5421"/>
                  <a:pt x="76027" y="5212"/>
                </a:cubicBezTo>
                <a:cubicBezTo>
                  <a:pt x="75590" y="5478"/>
                  <a:pt x="75114" y="5003"/>
                  <a:pt x="74696" y="5364"/>
                </a:cubicBezTo>
                <a:cubicBezTo>
                  <a:pt x="74601" y="5326"/>
                  <a:pt x="74524" y="5269"/>
                  <a:pt x="74486" y="5193"/>
                </a:cubicBezTo>
                <a:cubicBezTo>
                  <a:pt x="74448" y="5288"/>
                  <a:pt x="74163" y="5193"/>
                  <a:pt x="74220" y="5345"/>
                </a:cubicBezTo>
                <a:cubicBezTo>
                  <a:pt x="73878" y="5155"/>
                  <a:pt x="73364" y="5364"/>
                  <a:pt x="73041" y="5174"/>
                </a:cubicBezTo>
                <a:cubicBezTo>
                  <a:pt x="72641" y="5402"/>
                  <a:pt x="72128" y="5117"/>
                  <a:pt x="71576" y="5212"/>
                </a:cubicBezTo>
                <a:cubicBezTo>
                  <a:pt x="71500" y="5136"/>
                  <a:pt x="71386" y="5098"/>
                  <a:pt x="71367" y="4965"/>
                </a:cubicBezTo>
                <a:cubicBezTo>
                  <a:pt x="70968" y="5307"/>
                  <a:pt x="70302" y="5003"/>
                  <a:pt x="69712" y="5193"/>
                </a:cubicBezTo>
                <a:cubicBezTo>
                  <a:pt x="72090" y="5478"/>
                  <a:pt x="74524" y="5364"/>
                  <a:pt x="77016" y="5535"/>
                </a:cubicBezTo>
                <a:cubicBezTo>
                  <a:pt x="77016" y="5592"/>
                  <a:pt x="76940" y="5573"/>
                  <a:pt x="76883" y="5592"/>
                </a:cubicBezTo>
                <a:cubicBezTo>
                  <a:pt x="76997" y="5744"/>
                  <a:pt x="77206" y="5668"/>
                  <a:pt x="77073" y="5478"/>
                </a:cubicBezTo>
                <a:cubicBezTo>
                  <a:pt x="77168" y="5516"/>
                  <a:pt x="77206" y="5554"/>
                  <a:pt x="77206" y="5649"/>
                </a:cubicBezTo>
                <a:cubicBezTo>
                  <a:pt x="78329" y="5668"/>
                  <a:pt x="78709" y="5782"/>
                  <a:pt x="79527" y="5668"/>
                </a:cubicBezTo>
                <a:cubicBezTo>
                  <a:pt x="79318" y="5573"/>
                  <a:pt x="79128" y="5668"/>
                  <a:pt x="78804" y="5611"/>
                </a:cubicBezTo>
                <a:cubicBezTo>
                  <a:pt x="79051" y="5516"/>
                  <a:pt x="79869" y="5459"/>
                  <a:pt x="80136" y="5668"/>
                </a:cubicBezTo>
                <a:cubicBezTo>
                  <a:pt x="80345" y="5516"/>
                  <a:pt x="81201" y="5535"/>
                  <a:pt x="81258" y="5687"/>
                </a:cubicBezTo>
                <a:cubicBezTo>
                  <a:pt x="81334" y="5459"/>
                  <a:pt x="81943" y="5630"/>
                  <a:pt x="81924" y="5326"/>
                </a:cubicBezTo>
                <a:cubicBezTo>
                  <a:pt x="82646" y="5516"/>
                  <a:pt x="83350" y="5136"/>
                  <a:pt x="83788" y="5250"/>
                </a:cubicBezTo>
                <a:cubicBezTo>
                  <a:pt x="84073" y="5326"/>
                  <a:pt x="83540" y="5383"/>
                  <a:pt x="83864" y="5250"/>
                </a:cubicBezTo>
                <a:cubicBezTo>
                  <a:pt x="84130" y="5136"/>
                  <a:pt x="84282" y="5478"/>
                  <a:pt x="84453" y="5421"/>
                </a:cubicBezTo>
                <a:cubicBezTo>
                  <a:pt x="84453" y="5364"/>
                  <a:pt x="84377" y="5364"/>
                  <a:pt x="84320" y="5364"/>
                </a:cubicBezTo>
                <a:cubicBezTo>
                  <a:pt x="84472" y="5193"/>
                  <a:pt x="84472" y="5231"/>
                  <a:pt x="84720" y="5307"/>
                </a:cubicBezTo>
                <a:cubicBezTo>
                  <a:pt x="84853" y="5174"/>
                  <a:pt x="84853" y="5136"/>
                  <a:pt x="84796" y="5003"/>
                </a:cubicBezTo>
                <a:cubicBezTo>
                  <a:pt x="84606" y="4984"/>
                  <a:pt x="84510" y="5022"/>
                  <a:pt x="84529" y="5155"/>
                </a:cubicBezTo>
                <a:cubicBezTo>
                  <a:pt x="84339" y="4927"/>
                  <a:pt x="84282" y="5193"/>
                  <a:pt x="83997" y="5003"/>
                </a:cubicBezTo>
                <a:cubicBezTo>
                  <a:pt x="83997" y="5117"/>
                  <a:pt x="83902" y="5079"/>
                  <a:pt x="83921" y="5003"/>
                </a:cubicBezTo>
                <a:cubicBezTo>
                  <a:pt x="83350" y="5212"/>
                  <a:pt x="82513" y="5003"/>
                  <a:pt x="81867" y="5079"/>
                </a:cubicBezTo>
                <a:cubicBezTo>
                  <a:pt x="81886" y="4965"/>
                  <a:pt x="82209" y="5079"/>
                  <a:pt x="82266" y="4984"/>
                </a:cubicBezTo>
                <a:cubicBezTo>
                  <a:pt x="80364" y="4850"/>
                  <a:pt x="78272" y="4812"/>
                  <a:pt x="76293" y="4698"/>
                </a:cubicBezTo>
                <a:cubicBezTo>
                  <a:pt x="76255" y="4736"/>
                  <a:pt x="76217" y="4774"/>
                  <a:pt x="76217" y="4850"/>
                </a:cubicBezTo>
                <a:cubicBezTo>
                  <a:pt x="74810" y="4470"/>
                  <a:pt x="72794" y="4755"/>
                  <a:pt x="71234" y="4584"/>
                </a:cubicBezTo>
                <a:cubicBezTo>
                  <a:pt x="71101" y="4660"/>
                  <a:pt x="71291" y="4717"/>
                  <a:pt x="71177" y="4850"/>
                </a:cubicBezTo>
                <a:cubicBezTo>
                  <a:pt x="71329" y="4812"/>
                  <a:pt x="71272" y="4622"/>
                  <a:pt x="71709" y="4698"/>
                </a:cubicBezTo>
                <a:cubicBezTo>
                  <a:pt x="71690" y="4812"/>
                  <a:pt x="71405" y="4717"/>
                  <a:pt x="71367" y="4793"/>
                </a:cubicBezTo>
                <a:cubicBezTo>
                  <a:pt x="71576" y="4812"/>
                  <a:pt x="72185" y="4984"/>
                  <a:pt x="72242" y="4698"/>
                </a:cubicBezTo>
                <a:cubicBezTo>
                  <a:pt x="72242" y="4793"/>
                  <a:pt x="72546" y="4907"/>
                  <a:pt x="72375" y="4965"/>
                </a:cubicBezTo>
                <a:cubicBezTo>
                  <a:pt x="72546" y="4946"/>
                  <a:pt x="72832" y="4888"/>
                  <a:pt x="73174" y="4869"/>
                </a:cubicBezTo>
                <a:cubicBezTo>
                  <a:pt x="73155" y="4793"/>
                  <a:pt x="73003" y="4831"/>
                  <a:pt x="72908" y="4812"/>
                </a:cubicBezTo>
                <a:cubicBezTo>
                  <a:pt x="72927" y="4755"/>
                  <a:pt x="73060" y="4774"/>
                  <a:pt x="73174" y="4774"/>
                </a:cubicBezTo>
                <a:cubicBezTo>
                  <a:pt x="73250" y="4774"/>
                  <a:pt x="73231" y="4869"/>
                  <a:pt x="73231" y="4927"/>
                </a:cubicBezTo>
                <a:cubicBezTo>
                  <a:pt x="73402" y="4812"/>
                  <a:pt x="73878" y="4965"/>
                  <a:pt x="74163" y="4927"/>
                </a:cubicBezTo>
                <a:close/>
                <a:moveTo>
                  <a:pt x="94021" y="5630"/>
                </a:moveTo>
                <a:cubicBezTo>
                  <a:pt x="94668" y="5402"/>
                  <a:pt x="95067" y="5554"/>
                  <a:pt x="95600" y="5535"/>
                </a:cubicBezTo>
                <a:cubicBezTo>
                  <a:pt x="95638" y="5744"/>
                  <a:pt x="95371" y="5478"/>
                  <a:pt x="95409" y="5744"/>
                </a:cubicBezTo>
                <a:cubicBezTo>
                  <a:pt x="95733" y="5725"/>
                  <a:pt x="96075" y="5744"/>
                  <a:pt x="96475" y="5763"/>
                </a:cubicBezTo>
                <a:cubicBezTo>
                  <a:pt x="96456" y="5897"/>
                  <a:pt x="96227" y="5840"/>
                  <a:pt x="96132" y="5897"/>
                </a:cubicBezTo>
                <a:cubicBezTo>
                  <a:pt x="96436" y="5897"/>
                  <a:pt x="96760" y="5954"/>
                  <a:pt x="97007" y="5859"/>
                </a:cubicBezTo>
                <a:cubicBezTo>
                  <a:pt x="96969" y="5744"/>
                  <a:pt x="96665" y="5840"/>
                  <a:pt x="96532" y="5801"/>
                </a:cubicBezTo>
                <a:cubicBezTo>
                  <a:pt x="96779" y="5687"/>
                  <a:pt x="97178" y="5801"/>
                  <a:pt x="97330" y="5706"/>
                </a:cubicBezTo>
                <a:cubicBezTo>
                  <a:pt x="97159" y="5630"/>
                  <a:pt x="96817" y="5630"/>
                  <a:pt x="96665" y="5649"/>
                </a:cubicBezTo>
                <a:cubicBezTo>
                  <a:pt x="95980" y="5117"/>
                  <a:pt x="94572" y="5611"/>
                  <a:pt x="93412" y="5193"/>
                </a:cubicBezTo>
                <a:cubicBezTo>
                  <a:pt x="90502" y="5440"/>
                  <a:pt x="87801" y="4679"/>
                  <a:pt x="84853" y="5250"/>
                </a:cubicBezTo>
                <a:cubicBezTo>
                  <a:pt x="85081" y="5402"/>
                  <a:pt x="85519" y="5269"/>
                  <a:pt x="85785" y="5269"/>
                </a:cubicBezTo>
                <a:cubicBezTo>
                  <a:pt x="85633" y="5003"/>
                  <a:pt x="86127" y="5269"/>
                  <a:pt x="86241" y="5174"/>
                </a:cubicBezTo>
                <a:cubicBezTo>
                  <a:pt x="86222" y="5421"/>
                  <a:pt x="85861" y="5117"/>
                  <a:pt x="85842" y="5326"/>
                </a:cubicBezTo>
                <a:cubicBezTo>
                  <a:pt x="86051" y="5459"/>
                  <a:pt x="86393" y="5326"/>
                  <a:pt x="86641" y="5478"/>
                </a:cubicBezTo>
                <a:cubicBezTo>
                  <a:pt x="86641" y="5440"/>
                  <a:pt x="86717" y="5440"/>
                  <a:pt x="86774" y="5440"/>
                </a:cubicBezTo>
                <a:cubicBezTo>
                  <a:pt x="86831" y="5288"/>
                  <a:pt x="86641" y="5326"/>
                  <a:pt x="86641" y="5231"/>
                </a:cubicBezTo>
                <a:cubicBezTo>
                  <a:pt x="86964" y="5231"/>
                  <a:pt x="86831" y="5383"/>
                  <a:pt x="86907" y="5478"/>
                </a:cubicBezTo>
                <a:cubicBezTo>
                  <a:pt x="87268" y="5421"/>
                  <a:pt x="88086" y="5364"/>
                  <a:pt x="87896" y="5649"/>
                </a:cubicBezTo>
                <a:cubicBezTo>
                  <a:pt x="88105" y="5649"/>
                  <a:pt x="88048" y="5421"/>
                  <a:pt x="88239" y="5402"/>
                </a:cubicBezTo>
                <a:cubicBezTo>
                  <a:pt x="88296" y="5421"/>
                  <a:pt x="88353" y="5440"/>
                  <a:pt x="88372" y="5497"/>
                </a:cubicBezTo>
                <a:cubicBezTo>
                  <a:pt x="88410" y="5649"/>
                  <a:pt x="88048" y="5459"/>
                  <a:pt x="88105" y="5611"/>
                </a:cubicBezTo>
                <a:cubicBezTo>
                  <a:pt x="88048" y="5706"/>
                  <a:pt x="88562" y="5801"/>
                  <a:pt x="88505" y="5554"/>
                </a:cubicBezTo>
                <a:cubicBezTo>
                  <a:pt x="88581" y="5573"/>
                  <a:pt x="88562" y="5649"/>
                  <a:pt x="88562" y="5706"/>
                </a:cubicBezTo>
                <a:cubicBezTo>
                  <a:pt x="88676" y="5706"/>
                  <a:pt x="88790" y="5706"/>
                  <a:pt x="88904" y="5725"/>
                </a:cubicBezTo>
                <a:cubicBezTo>
                  <a:pt x="89018" y="5592"/>
                  <a:pt x="88828" y="5535"/>
                  <a:pt x="88961" y="5459"/>
                </a:cubicBezTo>
                <a:cubicBezTo>
                  <a:pt x="89247" y="5440"/>
                  <a:pt x="89018" y="5630"/>
                  <a:pt x="89037" y="5725"/>
                </a:cubicBezTo>
                <a:cubicBezTo>
                  <a:pt x="89266" y="5687"/>
                  <a:pt x="89304" y="5820"/>
                  <a:pt x="89437" y="5725"/>
                </a:cubicBezTo>
                <a:cubicBezTo>
                  <a:pt x="89494" y="5478"/>
                  <a:pt x="89209" y="5763"/>
                  <a:pt x="89228" y="5611"/>
                </a:cubicBezTo>
                <a:cubicBezTo>
                  <a:pt x="89969" y="5326"/>
                  <a:pt x="91187" y="5592"/>
                  <a:pt x="92157" y="5554"/>
                </a:cubicBezTo>
                <a:cubicBezTo>
                  <a:pt x="92176" y="5554"/>
                  <a:pt x="92214" y="5440"/>
                  <a:pt x="92214" y="5440"/>
                </a:cubicBezTo>
                <a:cubicBezTo>
                  <a:pt x="92746" y="5402"/>
                  <a:pt x="93412" y="5535"/>
                  <a:pt x="93945" y="5459"/>
                </a:cubicBezTo>
                <a:cubicBezTo>
                  <a:pt x="94097" y="5497"/>
                  <a:pt x="93869" y="5554"/>
                  <a:pt x="94021" y="5630"/>
                </a:cubicBezTo>
                <a:close/>
                <a:moveTo>
                  <a:pt x="26002" y="5098"/>
                </a:moveTo>
                <a:cubicBezTo>
                  <a:pt x="26021" y="5003"/>
                  <a:pt x="25926" y="4984"/>
                  <a:pt x="25945" y="4888"/>
                </a:cubicBezTo>
                <a:cubicBezTo>
                  <a:pt x="25831" y="4946"/>
                  <a:pt x="25584" y="4888"/>
                  <a:pt x="25603" y="5041"/>
                </a:cubicBezTo>
                <a:cubicBezTo>
                  <a:pt x="25812" y="5003"/>
                  <a:pt x="25850" y="5098"/>
                  <a:pt x="26002" y="5098"/>
                </a:cubicBezTo>
                <a:close/>
                <a:moveTo>
                  <a:pt x="44871" y="5117"/>
                </a:moveTo>
                <a:cubicBezTo>
                  <a:pt x="44510" y="5231"/>
                  <a:pt x="43958" y="5003"/>
                  <a:pt x="43597" y="5098"/>
                </a:cubicBezTo>
                <a:cubicBezTo>
                  <a:pt x="43958" y="5326"/>
                  <a:pt x="44415" y="5174"/>
                  <a:pt x="44871" y="5326"/>
                </a:cubicBezTo>
                <a:cubicBezTo>
                  <a:pt x="44757" y="5212"/>
                  <a:pt x="44871" y="5250"/>
                  <a:pt x="44871" y="5117"/>
                </a:cubicBezTo>
                <a:close/>
                <a:moveTo>
                  <a:pt x="19440" y="4451"/>
                </a:moveTo>
                <a:cubicBezTo>
                  <a:pt x="19459" y="4318"/>
                  <a:pt x="19060" y="4508"/>
                  <a:pt x="19174" y="4299"/>
                </a:cubicBezTo>
                <a:cubicBezTo>
                  <a:pt x="18908" y="4432"/>
                  <a:pt x="18413" y="4261"/>
                  <a:pt x="18242" y="4337"/>
                </a:cubicBezTo>
                <a:cubicBezTo>
                  <a:pt x="18908" y="4432"/>
                  <a:pt x="19003" y="4641"/>
                  <a:pt x="19440" y="4451"/>
                </a:cubicBezTo>
                <a:close/>
                <a:moveTo>
                  <a:pt x="19440" y="4451"/>
                </a:moveTo>
                <a:cubicBezTo>
                  <a:pt x="19554" y="4698"/>
                  <a:pt x="20182" y="4394"/>
                  <a:pt x="20296" y="4622"/>
                </a:cubicBezTo>
                <a:cubicBezTo>
                  <a:pt x="20011" y="4831"/>
                  <a:pt x="18641" y="4527"/>
                  <a:pt x="17976" y="4603"/>
                </a:cubicBezTo>
                <a:cubicBezTo>
                  <a:pt x="18033" y="4736"/>
                  <a:pt x="18318" y="4698"/>
                  <a:pt x="18375" y="4850"/>
                </a:cubicBezTo>
                <a:cubicBezTo>
                  <a:pt x="18584" y="4641"/>
                  <a:pt x="18850" y="4946"/>
                  <a:pt x="19041" y="4717"/>
                </a:cubicBezTo>
                <a:cubicBezTo>
                  <a:pt x="19573" y="4888"/>
                  <a:pt x="21494" y="5155"/>
                  <a:pt x="21951" y="4850"/>
                </a:cubicBezTo>
                <a:cubicBezTo>
                  <a:pt x="21475" y="4946"/>
                  <a:pt x="21000" y="4717"/>
                  <a:pt x="20372" y="4679"/>
                </a:cubicBezTo>
                <a:cubicBezTo>
                  <a:pt x="20334" y="4451"/>
                  <a:pt x="20562" y="4565"/>
                  <a:pt x="20429" y="4356"/>
                </a:cubicBezTo>
                <a:cubicBezTo>
                  <a:pt x="20049" y="4527"/>
                  <a:pt x="19859" y="4375"/>
                  <a:pt x="19440" y="4356"/>
                </a:cubicBezTo>
                <a:cubicBezTo>
                  <a:pt x="19478" y="4394"/>
                  <a:pt x="19516" y="4451"/>
                  <a:pt x="19440" y="4451"/>
                </a:cubicBezTo>
                <a:close/>
                <a:moveTo>
                  <a:pt x="61933" y="5459"/>
                </a:moveTo>
                <a:cubicBezTo>
                  <a:pt x="61990" y="5269"/>
                  <a:pt x="61628" y="5402"/>
                  <a:pt x="61476" y="5345"/>
                </a:cubicBezTo>
                <a:cubicBezTo>
                  <a:pt x="61571" y="5440"/>
                  <a:pt x="61762" y="5440"/>
                  <a:pt x="61933" y="5459"/>
                </a:cubicBezTo>
                <a:close/>
                <a:moveTo>
                  <a:pt x="43540" y="5155"/>
                </a:moveTo>
                <a:cubicBezTo>
                  <a:pt x="43273" y="4984"/>
                  <a:pt x="42341" y="5060"/>
                  <a:pt x="41752" y="5022"/>
                </a:cubicBezTo>
                <a:cubicBezTo>
                  <a:pt x="42189" y="5193"/>
                  <a:pt x="43007" y="5155"/>
                  <a:pt x="43540" y="5155"/>
                </a:cubicBezTo>
                <a:close/>
                <a:moveTo>
                  <a:pt x="58148" y="5269"/>
                </a:moveTo>
                <a:cubicBezTo>
                  <a:pt x="57805" y="5174"/>
                  <a:pt x="57387" y="5155"/>
                  <a:pt x="57025" y="5193"/>
                </a:cubicBezTo>
                <a:cubicBezTo>
                  <a:pt x="57425" y="5288"/>
                  <a:pt x="57767" y="5345"/>
                  <a:pt x="58148" y="5269"/>
                </a:cubicBezTo>
                <a:close/>
                <a:moveTo>
                  <a:pt x="98129" y="5725"/>
                </a:moveTo>
                <a:cubicBezTo>
                  <a:pt x="97920" y="5611"/>
                  <a:pt x="97654" y="5611"/>
                  <a:pt x="97407" y="5668"/>
                </a:cubicBezTo>
                <a:cubicBezTo>
                  <a:pt x="97559" y="5859"/>
                  <a:pt x="97901" y="5725"/>
                  <a:pt x="98129" y="5725"/>
                </a:cubicBezTo>
                <a:close/>
                <a:moveTo>
                  <a:pt x="23682" y="4812"/>
                </a:moveTo>
                <a:cubicBezTo>
                  <a:pt x="23739" y="4565"/>
                  <a:pt x="23244" y="4831"/>
                  <a:pt x="23282" y="4717"/>
                </a:cubicBezTo>
                <a:cubicBezTo>
                  <a:pt x="23168" y="4850"/>
                  <a:pt x="23492" y="4774"/>
                  <a:pt x="23682" y="4812"/>
                </a:cubicBezTo>
                <a:close/>
                <a:moveTo>
                  <a:pt x="138720" y="6030"/>
                </a:moveTo>
                <a:cubicBezTo>
                  <a:pt x="138396" y="6049"/>
                  <a:pt x="138054" y="5840"/>
                  <a:pt x="137579" y="5820"/>
                </a:cubicBezTo>
                <a:cubicBezTo>
                  <a:pt x="137807" y="5973"/>
                  <a:pt x="138358" y="6144"/>
                  <a:pt x="138720" y="6030"/>
                </a:cubicBezTo>
                <a:close/>
                <a:moveTo>
                  <a:pt x="70454" y="4736"/>
                </a:moveTo>
                <a:cubicBezTo>
                  <a:pt x="70150" y="4793"/>
                  <a:pt x="70283" y="4907"/>
                  <a:pt x="69979" y="4888"/>
                </a:cubicBezTo>
                <a:cubicBezTo>
                  <a:pt x="69788" y="4850"/>
                  <a:pt x="70036" y="4774"/>
                  <a:pt x="69979" y="4679"/>
                </a:cubicBezTo>
                <a:cubicBezTo>
                  <a:pt x="69674" y="4717"/>
                  <a:pt x="69104" y="4603"/>
                  <a:pt x="68780" y="4774"/>
                </a:cubicBezTo>
                <a:cubicBezTo>
                  <a:pt x="68723" y="4736"/>
                  <a:pt x="68685" y="4679"/>
                  <a:pt x="68647" y="4603"/>
                </a:cubicBezTo>
                <a:cubicBezTo>
                  <a:pt x="67392" y="4660"/>
                  <a:pt x="65889" y="4470"/>
                  <a:pt x="64729" y="4508"/>
                </a:cubicBezTo>
                <a:cubicBezTo>
                  <a:pt x="64938" y="4660"/>
                  <a:pt x="65090" y="4527"/>
                  <a:pt x="65394" y="4622"/>
                </a:cubicBezTo>
                <a:cubicBezTo>
                  <a:pt x="65375" y="4793"/>
                  <a:pt x="64805" y="4527"/>
                  <a:pt x="64862" y="4774"/>
                </a:cubicBezTo>
                <a:cubicBezTo>
                  <a:pt x="65071" y="4698"/>
                  <a:pt x="65318" y="4774"/>
                  <a:pt x="65394" y="4927"/>
                </a:cubicBezTo>
                <a:cubicBezTo>
                  <a:pt x="65356" y="4965"/>
                  <a:pt x="64577" y="5060"/>
                  <a:pt x="64672" y="4869"/>
                </a:cubicBezTo>
                <a:cubicBezTo>
                  <a:pt x="64348" y="4869"/>
                  <a:pt x="64748" y="4946"/>
                  <a:pt x="64672" y="5079"/>
                </a:cubicBezTo>
                <a:cubicBezTo>
                  <a:pt x="66631" y="5364"/>
                  <a:pt x="68038" y="4831"/>
                  <a:pt x="69579" y="4927"/>
                </a:cubicBezTo>
                <a:cubicBezTo>
                  <a:pt x="69731" y="4907"/>
                  <a:pt x="69731" y="4850"/>
                  <a:pt x="69655" y="4774"/>
                </a:cubicBezTo>
                <a:cubicBezTo>
                  <a:pt x="69864" y="4736"/>
                  <a:pt x="69750" y="4946"/>
                  <a:pt x="69845" y="4984"/>
                </a:cubicBezTo>
                <a:cubicBezTo>
                  <a:pt x="70112" y="4946"/>
                  <a:pt x="70245" y="4946"/>
                  <a:pt x="70511" y="5003"/>
                </a:cubicBezTo>
                <a:cubicBezTo>
                  <a:pt x="70283" y="4755"/>
                  <a:pt x="70568" y="5003"/>
                  <a:pt x="70454" y="4736"/>
                </a:cubicBezTo>
                <a:close/>
                <a:moveTo>
                  <a:pt x="70454" y="4622"/>
                </a:moveTo>
                <a:cubicBezTo>
                  <a:pt x="70416" y="4508"/>
                  <a:pt x="70112" y="4603"/>
                  <a:pt x="69979" y="4565"/>
                </a:cubicBezTo>
                <a:cubicBezTo>
                  <a:pt x="69769" y="4622"/>
                  <a:pt x="70093" y="4641"/>
                  <a:pt x="70188" y="4622"/>
                </a:cubicBezTo>
                <a:lnTo>
                  <a:pt x="70188" y="4774"/>
                </a:lnTo>
                <a:cubicBezTo>
                  <a:pt x="70435" y="4755"/>
                  <a:pt x="70093" y="4584"/>
                  <a:pt x="70454" y="4622"/>
                </a:cubicBezTo>
                <a:close/>
                <a:moveTo>
                  <a:pt x="14989" y="4508"/>
                </a:moveTo>
                <a:cubicBezTo>
                  <a:pt x="15046" y="4679"/>
                  <a:pt x="15389" y="4394"/>
                  <a:pt x="15256" y="4413"/>
                </a:cubicBezTo>
                <a:cubicBezTo>
                  <a:pt x="15256" y="4356"/>
                  <a:pt x="15370" y="4375"/>
                  <a:pt x="15446" y="4356"/>
                </a:cubicBezTo>
                <a:cubicBezTo>
                  <a:pt x="15427" y="4280"/>
                  <a:pt x="15294" y="4318"/>
                  <a:pt x="15179" y="4299"/>
                </a:cubicBezTo>
                <a:cubicBezTo>
                  <a:pt x="15122" y="4375"/>
                  <a:pt x="15122" y="4489"/>
                  <a:pt x="14989" y="4508"/>
                </a:cubicBezTo>
                <a:close/>
                <a:moveTo>
                  <a:pt x="21361" y="4584"/>
                </a:moveTo>
                <a:cubicBezTo>
                  <a:pt x="21285" y="4470"/>
                  <a:pt x="20943" y="4565"/>
                  <a:pt x="20772" y="4527"/>
                </a:cubicBezTo>
                <a:cubicBezTo>
                  <a:pt x="20810" y="4660"/>
                  <a:pt x="21133" y="4660"/>
                  <a:pt x="21361" y="4584"/>
                </a:cubicBezTo>
                <a:close/>
                <a:moveTo>
                  <a:pt x="23016" y="4394"/>
                </a:moveTo>
                <a:cubicBezTo>
                  <a:pt x="23168" y="4394"/>
                  <a:pt x="23168" y="4261"/>
                  <a:pt x="23149" y="4147"/>
                </a:cubicBezTo>
                <a:cubicBezTo>
                  <a:pt x="23377" y="4166"/>
                  <a:pt x="23149" y="4432"/>
                  <a:pt x="23415" y="4299"/>
                </a:cubicBezTo>
                <a:cubicBezTo>
                  <a:pt x="23435" y="4394"/>
                  <a:pt x="23339" y="4413"/>
                  <a:pt x="23358" y="4508"/>
                </a:cubicBezTo>
                <a:cubicBezTo>
                  <a:pt x="23492" y="4413"/>
                  <a:pt x="23663" y="4375"/>
                  <a:pt x="23682" y="4204"/>
                </a:cubicBezTo>
                <a:cubicBezTo>
                  <a:pt x="23986" y="4451"/>
                  <a:pt x="24538" y="4432"/>
                  <a:pt x="24747" y="4318"/>
                </a:cubicBezTo>
                <a:cubicBezTo>
                  <a:pt x="24880" y="4622"/>
                  <a:pt x="25451" y="4413"/>
                  <a:pt x="25603" y="4432"/>
                </a:cubicBezTo>
                <a:cubicBezTo>
                  <a:pt x="25964" y="4451"/>
                  <a:pt x="26383" y="4774"/>
                  <a:pt x="26611" y="4489"/>
                </a:cubicBezTo>
                <a:cubicBezTo>
                  <a:pt x="26059" y="4223"/>
                  <a:pt x="25299" y="4432"/>
                  <a:pt x="25013" y="4109"/>
                </a:cubicBezTo>
                <a:cubicBezTo>
                  <a:pt x="24937" y="4128"/>
                  <a:pt x="24880" y="4166"/>
                  <a:pt x="24880" y="4261"/>
                </a:cubicBezTo>
                <a:cubicBezTo>
                  <a:pt x="24614" y="4261"/>
                  <a:pt x="24557" y="4109"/>
                  <a:pt x="24348" y="4052"/>
                </a:cubicBezTo>
                <a:cubicBezTo>
                  <a:pt x="24328" y="4128"/>
                  <a:pt x="24424" y="4147"/>
                  <a:pt x="24424" y="4204"/>
                </a:cubicBezTo>
                <a:cubicBezTo>
                  <a:pt x="23929" y="3975"/>
                  <a:pt x="23739" y="4147"/>
                  <a:pt x="23282" y="3937"/>
                </a:cubicBezTo>
                <a:lnTo>
                  <a:pt x="23282" y="4090"/>
                </a:lnTo>
                <a:cubicBezTo>
                  <a:pt x="23111" y="3785"/>
                  <a:pt x="22236" y="4090"/>
                  <a:pt x="21970" y="3766"/>
                </a:cubicBezTo>
                <a:cubicBezTo>
                  <a:pt x="21894" y="3785"/>
                  <a:pt x="21723" y="3956"/>
                  <a:pt x="21970" y="3918"/>
                </a:cubicBezTo>
                <a:cubicBezTo>
                  <a:pt x="20676" y="3956"/>
                  <a:pt x="20315" y="3728"/>
                  <a:pt x="18908" y="3671"/>
                </a:cubicBezTo>
                <a:cubicBezTo>
                  <a:pt x="19288" y="3918"/>
                  <a:pt x="19802" y="3823"/>
                  <a:pt x="20106" y="3956"/>
                </a:cubicBezTo>
                <a:cubicBezTo>
                  <a:pt x="20087" y="4033"/>
                  <a:pt x="19649" y="4033"/>
                  <a:pt x="19630" y="3937"/>
                </a:cubicBezTo>
                <a:cubicBezTo>
                  <a:pt x="19535" y="4185"/>
                  <a:pt x="20030" y="4033"/>
                  <a:pt x="20429" y="4109"/>
                </a:cubicBezTo>
                <a:cubicBezTo>
                  <a:pt x="20410" y="4052"/>
                  <a:pt x="20372" y="4014"/>
                  <a:pt x="20296" y="3994"/>
                </a:cubicBezTo>
                <a:cubicBezTo>
                  <a:pt x="20467" y="3880"/>
                  <a:pt x="20943" y="3956"/>
                  <a:pt x="20962" y="4109"/>
                </a:cubicBezTo>
                <a:cubicBezTo>
                  <a:pt x="21095" y="3880"/>
                  <a:pt x="21609" y="4223"/>
                  <a:pt x="21837" y="4071"/>
                </a:cubicBezTo>
                <a:cubicBezTo>
                  <a:pt x="21799" y="4147"/>
                  <a:pt x="21742" y="4185"/>
                  <a:pt x="21628" y="4166"/>
                </a:cubicBezTo>
                <a:cubicBezTo>
                  <a:pt x="21647" y="4280"/>
                  <a:pt x="21932" y="4185"/>
                  <a:pt x="21894" y="4337"/>
                </a:cubicBezTo>
                <a:cubicBezTo>
                  <a:pt x="22141" y="4185"/>
                  <a:pt x="22883" y="4318"/>
                  <a:pt x="23016" y="4394"/>
                </a:cubicBezTo>
                <a:close/>
                <a:moveTo>
                  <a:pt x="26744" y="4584"/>
                </a:moveTo>
                <a:cubicBezTo>
                  <a:pt x="26972" y="4565"/>
                  <a:pt x="26820" y="4451"/>
                  <a:pt x="27068" y="4546"/>
                </a:cubicBezTo>
                <a:cubicBezTo>
                  <a:pt x="27144" y="4375"/>
                  <a:pt x="26858" y="4470"/>
                  <a:pt x="26744" y="4432"/>
                </a:cubicBezTo>
                <a:lnTo>
                  <a:pt x="26744" y="4584"/>
                </a:lnTo>
                <a:close/>
                <a:moveTo>
                  <a:pt x="108096" y="5478"/>
                </a:moveTo>
                <a:cubicBezTo>
                  <a:pt x="108134" y="5592"/>
                  <a:pt x="108477" y="5497"/>
                  <a:pt x="108629" y="5535"/>
                </a:cubicBezTo>
                <a:cubicBezTo>
                  <a:pt x="108648" y="5269"/>
                  <a:pt x="108267" y="5440"/>
                  <a:pt x="108096" y="5478"/>
                </a:cubicBezTo>
                <a:close/>
                <a:moveTo>
                  <a:pt x="27201" y="4546"/>
                </a:moveTo>
                <a:cubicBezTo>
                  <a:pt x="27353" y="4546"/>
                  <a:pt x="27505" y="4546"/>
                  <a:pt x="27676" y="4546"/>
                </a:cubicBezTo>
                <a:cubicBezTo>
                  <a:pt x="27600" y="4489"/>
                  <a:pt x="27448" y="4489"/>
                  <a:pt x="27410" y="4394"/>
                </a:cubicBezTo>
                <a:cubicBezTo>
                  <a:pt x="27258" y="4375"/>
                  <a:pt x="27201" y="4432"/>
                  <a:pt x="27201" y="4546"/>
                </a:cubicBezTo>
                <a:close/>
                <a:moveTo>
                  <a:pt x="70568" y="4946"/>
                </a:moveTo>
                <a:cubicBezTo>
                  <a:pt x="70815" y="5003"/>
                  <a:pt x="70796" y="4717"/>
                  <a:pt x="71101" y="4793"/>
                </a:cubicBezTo>
                <a:cubicBezTo>
                  <a:pt x="71063" y="4679"/>
                  <a:pt x="70739" y="4774"/>
                  <a:pt x="70568" y="4736"/>
                </a:cubicBezTo>
                <a:cubicBezTo>
                  <a:pt x="70511" y="4831"/>
                  <a:pt x="70777" y="4907"/>
                  <a:pt x="70568" y="4946"/>
                </a:cubicBezTo>
                <a:close/>
                <a:moveTo>
                  <a:pt x="107031" y="5364"/>
                </a:moveTo>
                <a:cubicBezTo>
                  <a:pt x="106917" y="5478"/>
                  <a:pt x="107316" y="5307"/>
                  <a:pt x="107431" y="5421"/>
                </a:cubicBezTo>
                <a:cubicBezTo>
                  <a:pt x="107431" y="5364"/>
                  <a:pt x="107450" y="5326"/>
                  <a:pt x="107507" y="5307"/>
                </a:cubicBezTo>
                <a:cubicBezTo>
                  <a:pt x="107354" y="5136"/>
                  <a:pt x="107145" y="5345"/>
                  <a:pt x="107031" y="5364"/>
                </a:cubicBezTo>
                <a:close/>
                <a:moveTo>
                  <a:pt x="17785" y="4128"/>
                </a:moveTo>
                <a:cubicBezTo>
                  <a:pt x="17766" y="3994"/>
                  <a:pt x="18033" y="4090"/>
                  <a:pt x="17976" y="3918"/>
                </a:cubicBezTo>
                <a:cubicBezTo>
                  <a:pt x="18166" y="3918"/>
                  <a:pt x="18337" y="3918"/>
                  <a:pt x="18508" y="3937"/>
                </a:cubicBezTo>
                <a:cubicBezTo>
                  <a:pt x="18261" y="3709"/>
                  <a:pt x="17747" y="3994"/>
                  <a:pt x="17652" y="3652"/>
                </a:cubicBezTo>
                <a:cubicBezTo>
                  <a:pt x="17538" y="3633"/>
                  <a:pt x="17519" y="3690"/>
                  <a:pt x="17519" y="3766"/>
                </a:cubicBezTo>
                <a:cubicBezTo>
                  <a:pt x="17329" y="3709"/>
                  <a:pt x="17443" y="3690"/>
                  <a:pt x="17462" y="3557"/>
                </a:cubicBezTo>
                <a:cubicBezTo>
                  <a:pt x="17310" y="3671"/>
                  <a:pt x="17082" y="3804"/>
                  <a:pt x="16986" y="3709"/>
                </a:cubicBezTo>
                <a:cubicBezTo>
                  <a:pt x="16986" y="3804"/>
                  <a:pt x="16910" y="3899"/>
                  <a:pt x="17044" y="3918"/>
                </a:cubicBezTo>
                <a:cubicBezTo>
                  <a:pt x="17044" y="3956"/>
                  <a:pt x="16967" y="3956"/>
                  <a:pt x="16910" y="3956"/>
                </a:cubicBezTo>
                <a:cubicBezTo>
                  <a:pt x="16777" y="3975"/>
                  <a:pt x="16891" y="3785"/>
                  <a:pt x="16853" y="3709"/>
                </a:cubicBezTo>
                <a:cubicBezTo>
                  <a:pt x="16530" y="3633"/>
                  <a:pt x="16416" y="3671"/>
                  <a:pt x="15997" y="3633"/>
                </a:cubicBezTo>
                <a:cubicBezTo>
                  <a:pt x="15959" y="3747"/>
                  <a:pt x="16035" y="3785"/>
                  <a:pt x="16054" y="3842"/>
                </a:cubicBezTo>
                <a:cubicBezTo>
                  <a:pt x="16131" y="3842"/>
                  <a:pt x="16111" y="3747"/>
                  <a:pt x="16131" y="3690"/>
                </a:cubicBezTo>
                <a:cubicBezTo>
                  <a:pt x="16188" y="3709"/>
                  <a:pt x="16188" y="3747"/>
                  <a:pt x="16264" y="3747"/>
                </a:cubicBezTo>
                <a:cubicBezTo>
                  <a:pt x="16283" y="3823"/>
                  <a:pt x="16188" y="3842"/>
                  <a:pt x="16188" y="3899"/>
                </a:cubicBezTo>
                <a:cubicBezTo>
                  <a:pt x="15997" y="3766"/>
                  <a:pt x="15788" y="3975"/>
                  <a:pt x="15655" y="3842"/>
                </a:cubicBezTo>
                <a:cubicBezTo>
                  <a:pt x="15389" y="4071"/>
                  <a:pt x="16302" y="3823"/>
                  <a:pt x="16264" y="4052"/>
                </a:cubicBezTo>
                <a:cubicBezTo>
                  <a:pt x="16378" y="3956"/>
                  <a:pt x="16302" y="3956"/>
                  <a:pt x="16530" y="4014"/>
                </a:cubicBezTo>
                <a:cubicBezTo>
                  <a:pt x="16625" y="3823"/>
                  <a:pt x="16226" y="3994"/>
                  <a:pt x="16321" y="3804"/>
                </a:cubicBezTo>
                <a:cubicBezTo>
                  <a:pt x="16321" y="3690"/>
                  <a:pt x="16568" y="3785"/>
                  <a:pt x="16663" y="3747"/>
                </a:cubicBezTo>
                <a:cubicBezTo>
                  <a:pt x="16720" y="3766"/>
                  <a:pt x="16701" y="3861"/>
                  <a:pt x="16796" y="3861"/>
                </a:cubicBezTo>
                <a:cubicBezTo>
                  <a:pt x="16815" y="3994"/>
                  <a:pt x="16530" y="3899"/>
                  <a:pt x="16587" y="4071"/>
                </a:cubicBezTo>
                <a:cubicBezTo>
                  <a:pt x="17024" y="4052"/>
                  <a:pt x="16834" y="4052"/>
                  <a:pt x="17310" y="4128"/>
                </a:cubicBezTo>
                <a:cubicBezTo>
                  <a:pt x="17310" y="4052"/>
                  <a:pt x="17310" y="3975"/>
                  <a:pt x="17310" y="3918"/>
                </a:cubicBezTo>
                <a:cubicBezTo>
                  <a:pt x="17481" y="4033"/>
                  <a:pt x="17709" y="3918"/>
                  <a:pt x="17918" y="3918"/>
                </a:cubicBezTo>
                <a:cubicBezTo>
                  <a:pt x="17804" y="4014"/>
                  <a:pt x="17671" y="4071"/>
                  <a:pt x="17519" y="4128"/>
                </a:cubicBezTo>
                <a:cubicBezTo>
                  <a:pt x="17519" y="4337"/>
                  <a:pt x="17861" y="4052"/>
                  <a:pt x="17976" y="4242"/>
                </a:cubicBezTo>
                <a:cubicBezTo>
                  <a:pt x="18128" y="4204"/>
                  <a:pt x="17861" y="3994"/>
                  <a:pt x="17785" y="4128"/>
                </a:cubicBezTo>
                <a:close/>
                <a:moveTo>
                  <a:pt x="63340" y="4451"/>
                </a:moveTo>
                <a:cubicBezTo>
                  <a:pt x="62960" y="4413"/>
                  <a:pt x="62655" y="4318"/>
                  <a:pt x="62351" y="4375"/>
                </a:cubicBezTo>
                <a:cubicBezTo>
                  <a:pt x="62465" y="4432"/>
                  <a:pt x="62522" y="4527"/>
                  <a:pt x="62465" y="4698"/>
                </a:cubicBezTo>
                <a:cubicBezTo>
                  <a:pt x="62884" y="4736"/>
                  <a:pt x="63207" y="4793"/>
                  <a:pt x="63340" y="4451"/>
                </a:cubicBezTo>
                <a:close/>
                <a:moveTo>
                  <a:pt x="57957" y="4280"/>
                </a:moveTo>
                <a:cubicBezTo>
                  <a:pt x="57938" y="4147"/>
                  <a:pt x="58224" y="4413"/>
                  <a:pt x="58167" y="4185"/>
                </a:cubicBezTo>
                <a:cubicBezTo>
                  <a:pt x="57938" y="4261"/>
                  <a:pt x="57292" y="3956"/>
                  <a:pt x="57025" y="4261"/>
                </a:cubicBezTo>
                <a:cubicBezTo>
                  <a:pt x="56626" y="4033"/>
                  <a:pt x="55751" y="4299"/>
                  <a:pt x="55180" y="4033"/>
                </a:cubicBezTo>
                <a:cubicBezTo>
                  <a:pt x="55066" y="4071"/>
                  <a:pt x="54895" y="4071"/>
                  <a:pt x="54838" y="4147"/>
                </a:cubicBezTo>
                <a:cubicBezTo>
                  <a:pt x="53449" y="3937"/>
                  <a:pt x="52574" y="3975"/>
                  <a:pt x="50863" y="3994"/>
                </a:cubicBezTo>
                <a:cubicBezTo>
                  <a:pt x="50806" y="3956"/>
                  <a:pt x="50767" y="3899"/>
                  <a:pt x="50729" y="3842"/>
                </a:cubicBezTo>
                <a:cubicBezTo>
                  <a:pt x="47553" y="3785"/>
                  <a:pt x="44205" y="3443"/>
                  <a:pt x="41048" y="3405"/>
                </a:cubicBezTo>
                <a:cubicBezTo>
                  <a:pt x="41048" y="3595"/>
                  <a:pt x="41409" y="3519"/>
                  <a:pt x="41561" y="3576"/>
                </a:cubicBezTo>
                <a:cubicBezTo>
                  <a:pt x="41561" y="3538"/>
                  <a:pt x="41504" y="3519"/>
                  <a:pt x="41504" y="3462"/>
                </a:cubicBezTo>
                <a:cubicBezTo>
                  <a:pt x="43273" y="3652"/>
                  <a:pt x="46031" y="3747"/>
                  <a:pt x="47819" y="3899"/>
                </a:cubicBezTo>
                <a:cubicBezTo>
                  <a:pt x="47819" y="3956"/>
                  <a:pt x="47800" y="3994"/>
                  <a:pt x="47743" y="4014"/>
                </a:cubicBezTo>
                <a:cubicBezTo>
                  <a:pt x="47781" y="4090"/>
                  <a:pt x="47895" y="4033"/>
                  <a:pt x="47876" y="3956"/>
                </a:cubicBezTo>
                <a:cubicBezTo>
                  <a:pt x="51871" y="4033"/>
                  <a:pt x="57919" y="4508"/>
                  <a:pt x="62351" y="4698"/>
                </a:cubicBezTo>
                <a:cubicBezTo>
                  <a:pt x="62351" y="4394"/>
                  <a:pt x="62161" y="4489"/>
                  <a:pt x="62085" y="4318"/>
                </a:cubicBezTo>
                <a:cubicBezTo>
                  <a:pt x="61876" y="4280"/>
                  <a:pt x="61952" y="4451"/>
                  <a:pt x="61819" y="4470"/>
                </a:cubicBezTo>
                <a:cubicBezTo>
                  <a:pt x="61819" y="4413"/>
                  <a:pt x="61704" y="4261"/>
                  <a:pt x="61685" y="4527"/>
                </a:cubicBezTo>
                <a:cubicBezTo>
                  <a:pt x="61571" y="4508"/>
                  <a:pt x="61647" y="4356"/>
                  <a:pt x="61552" y="4318"/>
                </a:cubicBezTo>
                <a:cubicBezTo>
                  <a:pt x="61134" y="4394"/>
                  <a:pt x="60734" y="4166"/>
                  <a:pt x="60354" y="4451"/>
                </a:cubicBezTo>
                <a:cubicBezTo>
                  <a:pt x="60468" y="4394"/>
                  <a:pt x="60259" y="4147"/>
                  <a:pt x="60088" y="4413"/>
                </a:cubicBezTo>
                <a:cubicBezTo>
                  <a:pt x="59194" y="3956"/>
                  <a:pt x="58547" y="4337"/>
                  <a:pt x="57976" y="4280"/>
                </a:cubicBezTo>
                <a:close/>
                <a:moveTo>
                  <a:pt x="63397" y="4546"/>
                </a:moveTo>
                <a:cubicBezTo>
                  <a:pt x="63416" y="4622"/>
                  <a:pt x="63740" y="4508"/>
                  <a:pt x="63930" y="4546"/>
                </a:cubicBezTo>
                <a:cubicBezTo>
                  <a:pt x="63873" y="4280"/>
                  <a:pt x="63588" y="4489"/>
                  <a:pt x="63397" y="4546"/>
                </a:cubicBezTo>
                <a:close/>
                <a:moveTo>
                  <a:pt x="110759" y="5098"/>
                </a:moveTo>
                <a:cubicBezTo>
                  <a:pt x="110816" y="5079"/>
                  <a:pt x="110816" y="5041"/>
                  <a:pt x="110892" y="5041"/>
                </a:cubicBezTo>
                <a:lnTo>
                  <a:pt x="110892" y="4946"/>
                </a:lnTo>
                <a:cubicBezTo>
                  <a:pt x="110721" y="4927"/>
                  <a:pt x="110569" y="4927"/>
                  <a:pt x="110493" y="4984"/>
                </a:cubicBezTo>
                <a:cubicBezTo>
                  <a:pt x="110436" y="5117"/>
                  <a:pt x="110797" y="4946"/>
                  <a:pt x="110759" y="5098"/>
                </a:cubicBezTo>
                <a:close/>
                <a:moveTo>
                  <a:pt x="37034" y="3994"/>
                </a:moveTo>
                <a:cubicBezTo>
                  <a:pt x="37168" y="3918"/>
                  <a:pt x="37282" y="3956"/>
                  <a:pt x="37567" y="3937"/>
                </a:cubicBezTo>
                <a:cubicBezTo>
                  <a:pt x="37624" y="3880"/>
                  <a:pt x="37072" y="3804"/>
                  <a:pt x="36977" y="3937"/>
                </a:cubicBezTo>
                <a:cubicBezTo>
                  <a:pt x="37053" y="3975"/>
                  <a:pt x="36996" y="4128"/>
                  <a:pt x="37168" y="4090"/>
                </a:cubicBezTo>
                <a:cubicBezTo>
                  <a:pt x="37206" y="3994"/>
                  <a:pt x="37130" y="3994"/>
                  <a:pt x="37053" y="3994"/>
                </a:cubicBezTo>
                <a:close/>
                <a:moveTo>
                  <a:pt x="68324" y="4394"/>
                </a:moveTo>
                <a:cubicBezTo>
                  <a:pt x="68076" y="4280"/>
                  <a:pt x="67544" y="4375"/>
                  <a:pt x="67201" y="4337"/>
                </a:cubicBezTo>
                <a:cubicBezTo>
                  <a:pt x="66840" y="4356"/>
                  <a:pt x="67335" y="4413"/>
                  <a:pt x="67449" y="4394"/>
                </a:cubicBezTo>
                <a:cubicBezTo>
                  <a:pt x="67639" y="4394"/>
                  <a:pt x="67810" y="4394"/>
                  <a:pt x="67981" y="4394"/>
                </a:cubicBezTo>
                <a:cubicBezTo>
                  <a:pt x="68191" y="4432"/>
                  <a:pt x="68114" y="4432"/>
                  <a:pt x="68324" y="4394"/>
                </a:cubicBezTo>
                <a:close/>
                <a:moveTo>
                  <a:pt x="69256" y="4451"/>
                </a:moveTo>
                <a:cubicBezTo>
                  <a:pt x="69484" y="4280"/>
                  <a:pt x="68780" y="4375"/>
                  <a:pt x="68590" y="4356"/>
                </a:cubicBezTo>
                <a:cubicBezTo>
                  <a:pt x="68590" y="4565"/>
                  <a:pt x="69104" y="4280"/>
                  <a:pt x="69256" y="4451"/>
                </a:cubicBezTo>
                <a:close/>
                <a:moveTo>
                  <a:pt x="69788" y="4413"/>
                </a:moveTo>
                <a:cubicBezTo>
                  <a:pt x="69883" y="4527"/>
                  <a:pt x="70245" y="4432"/>
                  <a:pt x="70454" y="4470"/>
                </a:cubicBezTo>
                <a:cubicBezTo>
                  <a:pt x="70359" y="4356"/>
                  <a:pt x="69979" y="4451"/>
                  <a:pt x="69788" y="4413"/>
                </a:cubicBezTo>
                <a:close/>
                <a:moveTo>
                  <a:pt x="18584" y="3823"/>
                </a:moveTo>
                <a:cubicBezTo>
                  <a:pt x="18660" y="3823"/>
                  <a:pt x="18755" y="3823"/>
                  <a:pt x="18850" y="3823"/>
                </a:cubicBezTo>
                <a:cubicBezTo>
                  <a:pt x="18793" y="3785"/>
                  <a:pt x="18774" y="3709"/>
                  <a:pt x="18774" y="3614"/>
                </a:cubicBezTo>
                <a:cubicBezTo>
                  <a:pt x="18660" y="3614"/>
                  <a:pt x="18603" y="3709"/>
                  <a:pt x="18584" y="3614"/>
                </a:cubicBezTo>
                <a:cubicBezTo>
                  <a:pt x="18375" y="3652"/>
                  <a:pt x="18641" y="3728"/>
                  <a:pt x="18584" y="3823"/>
                </a:cubicBezTo>
                <a:close/>
                <a:moveTo>
                  <a:pt x="36654" y="4033"/>
                </a:moveTo>
                <a:cubicBezTo>
                  <a:pt x="36882" y="4014"/>
                  <a:pt x="36673" y="3652"/>
                  <a:pt x="36977" y="3823"/>
                </a:cubicBezTo>
                <a:cubicBezTo>
                  <a:pt x="36958" y="3576"/>
                  <a:pt x="36521" y="3633"/>
                  <a:pt x="36178" y="3614"/>
                </a:cubicBezTo>
                <a:cubicBezTo>
                  <a:pt x="36198" y="3728"/>
                  <a:pt x="36293" y="3804"/>
                  <a:pt x="36255" y="3975"/>
                </a:cubicBezTo>
                <a:cubicBezTo>
                  <a:pt x="36388" y="3899"/>
                  <a:pt x="36331" y="3975"/>
                  <a:pt x="36521" y="3975"/>
                </a:cubicBezTo>
                <a:cubicBezTo>
                  <a:pt x="36483" y="3937"/>
                  <a:pt x="36445" y="3899"/>
                  <a:pt x="36445" y="3823"/>
                </a:cubicBezTo>
                <a:cubicBezTo>
                  <a:pt x="36578" y="3842"/>
                  <a:pt x="36578" y="3956"/>
                  <a:pt x="36654" y="4033"/>
                </a:cubicBezTo>
                <a:close/>
                <a:moveTo>
                  <a:pt x="66536" y="4318"/>
                </a:moveTo>
                <a:cubicBezTo>
                  <a:pt x="66479" y="4204"/>
                  <a:pt x="66155" y="4299"/>
                  <a:pt x="66003" y="4261"/>
                </a:cubicBezTo>
                <a:cubicBezTo>
                  <a:pt x="66117" y="4451"/>
                  <a:pt x="66327" y="4318"/>
                  <a:pt x="66536" y="4318"/>
                </a:cubicBezTo>
                <a:close/>
                <a:moveTo>
                  <a:pt x="35380" y="3918"/>
                </a:moveTo>
                <a:cubicBezTo>
                  <a:pt x="35399" y="3823"/>
                  <a:pt x="34885" y="3861"/>
                  <a:pt x="35246" y="3804"/>
                </a:cubicBezTo>
                <a:cubicBezTo>
                  <a:pt x="35151" y="3671"/>
                  <a:pt x="35037" y="3728"/>
                  <a:pt x="34923" y="3804"/>
                </a:cubicBezTo>
                <a:cubicBezTo>
                  <a:pt x="34980" y="3918"/>
                  <a:pt x="35265" y="3994"/>
                  <a:pt x="35380" y="3918"/>
                </a:cubicBezTo>
                <a:close/>
                <a:moveTo>
                  <a:pt x="35513" y="3975"/>
                </a:moveTo>
                <a:cubicBezTo>
                  <a:pt x="35779" y="3956"/>
                  <a:pt x="35627" y="3595"/>
                  <a:pt x="35380" y="3766"/>
                </a:cubicBezTo>
                <a:cubicBezTo>
                  <a:pt x="35418" y="3842"/>
                  <a:pt x="35589" y="3804"/>
                  <a:pt x="35513" y="3975"/>
                </a:cubicBezTo>
                <a:close/>
                <a:moveTo>
                  <a:pt x="64481" y="4204"/>
                </a:moveTo>
                <a:cubicBezTo>
                  <a:pt x="64196" y="4280"/>
                  <a:pt x="63607" y="4109"/>
                  <a:pt x="63340" y="4185"/>
                </a:cubicBezTo>
                <a:cubicBezTo>
                  <a:pt x="63740" y="4223"/>
                  <a:pt x="64234" y="4394"/>
                  <a:pt x="64481" y="4204"/>
                </a:cubicBezTo>
                <a:close/>
                <a:moveTo>
                  <a:pt x="34257" y="3652"/>
                </a:moveTo>
                <a:cubicBezTo>
                  <a:pt x="34238" y="3785"/>
                  <a:pt x="34143" y="3576"/>
                  <a:pt x="33991" y="3633"/>
                </a:cubicBezTo>
                <a:cubicBezTo>
                  <a:pt x="34010" y="3709"/>
                  <a:pt x="33972" y="3728"/>
                  <a:pt x="33934" y="3747"/>
                </a:cubicBezTo>
                <a:cubicBezTo>
                  <a:pt x="34124" y="3899"/>
                  <a:pt x="34429" y="3690"/>
                  <a:pt x="34714" y="3899"/>
                </a:cubicBezTo>
                <a:cubicBezTo>
                  <a:pt x="34771" y="3861"/>
                  <a:pt x="34885" y="3652"/>
                  <a:pt x="34657" y="3709"/>
                </a:cubicBezTo>
                <a:cubicBezTo>
                  <a:pt x="34942" y="3633"/>
                  <a:pt x="35113" y="3633"/>
                  <a:pt x="35589" y="3652"/>
                </a:cubicBezTo>
                <a:cubicBezTo>
                  <a:pt x="34942" y="3405"/>
                  <a:pt x="33782" y="3538"/>
                  <a:pt x="33002" y="3424"/>
                </a:cubicBezTo>
                <a:cubicBezTo>
                  <a:pt x="33344" y="3348"/>
                  <a:pt x="32793" y="3120"/>
                  <a:pt x="32869" y="3424"/>
                </a:cubicBezTo>
                <a:cubicBezTo>
                  <a:pt x="32660" y="3386"/>
                  <a:pt x="32412" y="3234"/>
                  <a:pt x="32260" y="3462"/>
                </a:cubicBezTo>
                <a:cubicBezTo>
                  <a:pt x="32641" y="3386"/>
                  <a:pt x="32622" y="3576"/>
                  <a:pt x="33135" y="3538"/>
                </a:cubicBezTo>
                <a:cubicBezTo>
                  <a:pt x="32793" y="3823"/>
                  <a:pt x="32374" y="3481"/>
                  <a:pt x="31861" y="3576"/>
                </a:cubicBezTo>
                <a:cubicBezTo>
                  <a:pt x="32222" y="3747"/>
                  <a:pt x="32774" y="3709"/>
                  <a:pt x="33135" y="3785"/>
                </a:cubicBezTo>
                <a:cubicBezTo>
                  <a:pt x="33287" y="3785"/>
                  <a:pt x="33287" y="3652"/>
                  <a:pt x="33192" y="3576"/>
                </a:cubicBezTo>
                <a:cubicBezTo>
                  <a:pt x="33420" y="3538"/>
                  <a:pt x="33420" y="3652"/>
                  <a:pt x="33401" y="3785"/>
                </a:cubicBezTo>
                <a:cubicBezTo>
                  <a:pt x="33497" y="3785"/>
                  <a:pt x="33611" y="3785"/>
                  <a:pt x="33725" y="3804"/>
                </a:cubicBezTo>
                <a:cubicBezTo>
                  <a:pt x="33649" y="3728"/>
                  <a:pt x="33991" y="3519"/>
                  <a:pt x="34257" y="3652"/>
                </a:cubicBezTo>
                <a:close/>
                <a:moveTo>
                  <a:pt x="29616" y="3538"/>
                </a:moveTo>
                <a:cubicBezTo>
                  <a:pt x="29597" y="3329"/>
                  <a:pt x="29084" y="3462"/>
                  <a:pt x="29084" y="3386"/>
                </a:cubicBezTo>
                <a:cubicBezTo>
                  <a:pt x="28855" y="3538"/>
                  <a:pt x="29521" y="3443"/>
                  <a:pt x="29616" y="3538"/>
                </a:cubicBezTo>
                <a:close/>
                <a:moveTo>
                  <a:pt x="30016" y="2929"/>
                </a:moveTo>
                <a:cubicBezTo>
                  <a:pt x="30016" y="3043"/>
                  <a:pt x="29902" y="3081"/>
                  <a:pt x="30016" y="3177"/>
                </a:cubicBezTo>
                <a:cubicBezTo>
                  <a:pt x="29883" y="3177"/>
                  <a:pt x="29749" y="3177"/>
                  <a:pt x="29616" y="3177"/>
                </a:cubicBezTo>
                <a:cubicBezTo>
                  <a:pt x="29845" y="3234"/>
                  <a:pt x="30948" y="3481"/>
                  <a:pt x="31005" y="3253"/>
                </a:cubicBezTo>
                <a:cubicBezTo>
                  <a:pt x="30700" y="3234"/>
                  <a:pt x="30358" y="3253"/>
                  <a:pt x="30149" y="3177"/>
                </a:cubicBezTo>
                <a:cubicBezTo>
                  <a:pt x="30529" y="3101"/>
                  <a:pt x="29826" y="2967"/>
                  <a:pt x="30225" y="2929"/>
                </a:cubicBezTo>
                <a:cubicBezTo>
                  <a:pt x="30187" y="2815"/>
                  <a:pt x="29864" y="2929"/>
                  <a:pt x="29883" y="2758"/>
                </a:cubicBezTo>
                <a:cubicBezTo>
                  <a:pt x="29845" y="2796"/>
                  <a:pt x="29749" y="2967"/>
                  <a:pt x="30016" y="2929"/>
                </a:cubicBezTo>
                <a:close/>
                <a:moveTo>
                  <a:pt x="34391" y="3329"/>
                </a:moveTo>
                <a:cubicBezTo>
                  <a:pt x="34467" y="3291"/>
                  <a:pt x="34543" y="3272"/>
                  <a:pt x="34657" y="3291"/>
                </a:cubicBezTo>
                <a:cubicBezTo>
                  <a:pt x="34695" y="3120"/>
                  <a:pt x="34486" y="3158"/>
                  <a:pt x="34467" y="3024"/>
                </a:cubicBezTo>
                <a:cubicBezTo>
                  <a:pt x="33896" y="3101"/>
                  <a:pt x="33230" y="2701"/>
                  <a:pt x="32945" y="3158"/>
                </a:cubicBezTo>
                <a:cubicBezTo>
                  <a:pt x="33668" y="3348"/>
                  <a:pt x="34143" y="3101"/>
                  <a:pt x="34391" y="3329"/>
                </a:cubicBezTo>
                <a:close/>
                <a:moveTo>
                  <a:pt x="38119" y="3329"/>
                </a:moveTo>
                <a:cubicBezTo>
                  <a:pt x="38024" y="3139"/>
                  <a:pt x="37890" y="3310"/>
                  <a:pt x="37719" y="3215"/>
                </a:cubicBezTo>
                <a:cubicBezTo>
                  <a:pt x="37719" y="3367"/>
                  <a:pt x="38062" y="3367"/>
                  <a:pt x="38119" y="3329"/>
                </a:cubicBezTo>
                <a:close/>
                <a:moveTo>
                  <a:pt x="22579" y="3101"/>
                </a:moveTo>
                <a:cubicBezTo>
                  <a:pt x="22636" y="3101"/>
                  <a:pt x="22636" y="3081"/>
                  <a:pt x="22636" y="3043"/>
                </a:cubicBezTo>
                <a:cubicBezTo>
                  <a:pt x="22769" y="2872"/>
                  <a:pt x="23073" y="3196"/>
                  <a:pt x="23035" y="2891"/>
                </a:cubicBezTo>
                <a:cubicBezTo>
                  <a:pt x="22617" y="2834"/>
                  <a:pt x="22274" y="2815"/>
                  <a:pt x="21989" y="2891"/>
                </a:cubicBezTo>
                <a:cubicBezTo>
                  <a:pt x="22122" y="3101"/>
                  <a:pt x="22560" y="2777"/>
                  <a:pt x="22579" y="3101"/>
                </a:cubicBezTo>
                <a:close/>
                <a:moveTo>
                  <a:pt x="19935" y="2340"/>
                </a:moveTo>
                <a:cubicBezTo>
                  <a:pt x="19973" y="2397"/>
                  <a:pt x="20600" y="2397"/>
                  <a:pt x="20657" y="2454"/>
                </a:cubicBezTo>
                <a:cubicBezTo>
                  <a:pt x="20772" y="2416"/>
                  <a:pt x="20829" y="2283"/>
                  <a:pt x="20734" y="2188"/>
                </a:cubicBezTo>
                <a:cubicBezTo>
                  <a:pt x="21266" y="2226"/>
                  <a:pt x="21570" y="2035"/>
                  <a:pt x="21780" y="2416"/>
                </a:cubicBezTo>
                <a:cubicBezTo>
                  <a:pt x="21685" y="2302"/>
                  <a:pt x="21628" y="2302"/>
                  <a:pt x="21513" y="2416"/>
                </a:cubicBezTo>
                <a:cubicBezTo>
                  <a:pt x="21361" y="2435"/>
                  <a:pt x="21570" y="2168"/>
                  <a:pt x="21323" y="2264"/>
                </a:cubicBezTo>
                <a:cubicBezTo>
                  <a:pt x="21399" y="2416"/>
                  <a:pt x="21361" y="2397"/>
                  <a:pt x="21190" y="2454"/>
                </a:cubicBezTo>
                <a:cubicBezTo>
                  <a:pt x="21856" y="2720"/>
                  <a:pt x="22293" y="2644"/>
                  <a:pt x="22921" y="2834"/>
                </a:cubicBezTo>
                <a:cubicBezTo>
                  <a:pt x="23035" y="2796"/>
                  <a:pt x="23149" y="2758"/>
                  <a:pt x="23111" y="2587"/>
                </a:cubicBezTo>
                <a:cubicBezTo>
                  <a:pt x="23168" y="2682"/>
                  <a:pt x="23282" y="2739"/>
                  <a:pt x="23320" y="2853"/>
                </a:cubicBezTo>
                <a:cubicBezTo>
                  <a:pt x="23454" y="2625"/>
                  <a:pt x="23663" y="2853"/>
                  <a:pt x="23834" y="2910"/>
                </a:cubicBezTo>
                <a:cubicBezTo>
                  <a:pt x="23834" y="2967"/>
                  <a:pt x="23720" y="2948"/>
                  <a:pt x="23644" y="2948"/>
                </a:cubicBezTo>
                <a:cubicBezTo>
                  <a:pt x="23492" y="2967"/>
                  <a:pt x="23682" y="2720"/>
                  <a:pt x="23454" y="2796"/>
                </a:cubicBezTo>
                <a:cubicBezTo>
                  <a:pt x="23663" y="3043"/>
                  <a:pt x="23263" y="2815"/>
                  <a:pt x="23111" y="2948"/>
                </a:cubicBezTo>
                <a:cubicBezTo>
                  <a:pt x="23282" y="3043"/>
                  <a:pt x="24100" y="3234"/>
                  <a:pt x="24100" y="2967"/>
                </a:cubicBezTo>
                <a:cubicBezTo>
                  <a:pt x="23986" y="3024"/>
                  <a:pt x="23948" y="3005"/>
                  <a:pt x="23986" y="2853"/>
                </a:cubicBezTo>
                <a:cubicBezTo>
                  <a:pt x="24348" y="2701"/>
                  <a:pt x="24956" y="3196"/>
                  <a:pt x="25165" y="2815"/>
                </a:cubicBezTo>
                <a:cubicBezTo>
                  <a:pt x="25070" y="2815"/>
                  <a:pt x="24956" y="2815"/>
                  <a:pt x="24842" y="2815"/>
                </a:cubicBezTo>
                <a:cubicBezTo>
                  <a:pt x="24861" y="2758"/>
                  <a:pt x="25089" y="2644"/>
                  <a:pt x="25108" y="2758"/>
                </a:cubicBezTo>
                <a:cubicBezTo>
                  <a:pt x="25222" y="2720"/>
                  <a:pt x="25184" y="2549"/>
                  <a:pt x="25242" y="2454"/>
                </a:cubicBezTo>
                <a:cubicBezTo>
                  <a:pt x="25032" y="2454"/>
                  <a:pt x="25089" y="2663"/>
                  <a:pt x="24899" y="2701"/>
                </a:cubicBezTo>
                <a:cubicBezTo>
                  <a:pt x="24766" y="2682"/>
                  <a:pt x="25013" y="2568"/>
                  <a:pt x="24842" y="2492"/>
                </a:cubicBezTo>
                <a:cubicBezTo>
                  <a:pt x="24861" y="2416"/>
                  <a:pt x="24956" y="2549"/>
                  <a:pt x="24975" y="2454"/>
                </a:cubicBezTo>
                <a:cubicBezTo>
                  <a:pt x="24956" y="2207"/>
                  <a:pt x="24633" y="2397"/>
                  <a:pt x="24576" y="2283"/>
                </a:cubicBezTo>
                <a:cubicBezTo>
                  <a:pt x="24405" y="2397"/>
                  <a:pt x="24709" y="2568"/>
                  <a:pt x="24709" y="2701"/>
                </a:cubicBezTo>
                <a:cubicBezTo>
                  <a:pt x="24557" y="2796"/>
                  <a:pt x="24443" y="2473"/>
                  <a:pt x="24309" y="2758"/>
                </a:cubicBezTo>
                <a:cubicBezTo>
                  <a:pt x="24214" y="2739"/>
                  <a:pt x="24252" y="2625"/>
                  <a:pt x="24252" y="2549"/>
                </a:cubicBezTo>
                <a:cubicBezTo>
                  <a:pt x="24138" y="2549"/>
                  <a:pt x="23986" y="2568"/>
                  <a:pt x="23986" y="2492"/>
                </a:cubicBezTo>
                <a:cubicBezTo>
                  <a:pt x="23815" y="2511"/>
                  <a:pt x="24043" y="2625"/>
                  <a:pt x="24043" y="2701"/>
                </a:cubicBezTo>
                <a:cubicBezTo>
                  <a:pt x="23986" y="2663"/>
                  <a:pt x="23929" y="2644"/>
                  <a:pt x="23910" y="2701"/>
                </a:cubicBezTo>
                <a:cubicBezTo>
                  <a:pt x="23758" y="2701"/>
                  <a:pt x="23872" y="2511"/>
                  <a:pt x="23853" y="2435"/>
                </a:cubicBezTo>
                <a:cubicBezTo>
                  <a:pt x="23796" y="2302"/>
                  <a:pt x="24157" y="2473"/>
                  <a:pt x="24119" y="2340"/>
                </a:cubicBezTo>
                <a:cubicBezTo>
                  <a:pt x="24176" y="2092"/>
                  <a:pt x="23606" y="2340"/>
                  <a:pt x="23644" y="2226"/>
                </a:cubicBezTo>
                <a:cubicBezTo>
                  <a:pt x="23606" y="2359"/>
                  <a:pt x="23663" y="2359"/>
                  <a:pt x="23644" y="2492"/>
                </a:cubicBezTo>
                <a:cubicBezTo>
                  <a:pt x="23492" y="2378"/>
                  <a:pt x="23435" y="2283"/>
                  <a:pt x="23244" y="2435"/>
                </a:cubicBezTo>
                <a:cubicBezTo>
                  <a:pt x="23225" y="2302"/>
                  <a:pt x="23339" y="2264"/>
                  <a:pt x="23511" y="2283"/>
                </a:cubicBezTo>
                <a:cubicBezTo>
                  <a:pt x="23473" y="2149"/>
                  <a:pt x="23092" y="2302"/>
                  <a:pt x="23111" y="2130"/>
                </a:cubicBezTo>
                <a:cubicBezTo>
                  <a:pt x="21361" y="2245"/>
                  <a:pt x="18908" y="1807"/>
                  <a:pt x="17215" y="1845"/>
                </a:cubicBezTo>
                <a:cubicBezTo>
                  <a:pt x="17500" y="1959"/>
                  <a:pt x="17899" y="2016"/>
                  <a:pt x="18261" y="1959"/>
                </a:cubicBezTo>
                <a:cubicBezTo>
                  <a:pt x="18299" y="1959"/>
                  <a:pt x="18337" y="2264"/>
                  <a:pt x="18394" y="2016"/>
                </a:cubicBezTo>
                <a:cubicBezTo>
                  <a:pt x="18603" y="2092"/>
                  <a:pt x="18432" y="2168"/>
                  <a:pt x="18527" y="2283"/>
                </a:cubicBezTo>
                <a:cubicBezTo>
                  <a:pt x="18641" y="2302"/>
                  <a:pt x="18927" y="2207"/>
                  <a:pt x="18927" y="2340"/>
                </a:cubicBezTo>
                <a:cubicBezTo>
                  <a:pt x="18965" y="2111"/>
                  <a:pt x="19003" y="2321"/>
                  <a:pt x="19136" y="2130"/>
                </a:cubicBezTo>
                <a:cubicBezTo>
                  <a:pt x="18908" y="2092"/>
                  <a:pt x="18812" y="2149"/>
                  <a:pt x="18660" y="2168"/>
                </a:cubicBezTo>
                <a:cubicBezTo>
                  <a:pt x="18793" y="1997"/>
                  <a:pt x="19326" y="1997"/>
                  <a:pt x="19459" y="2188"/>
                </a:cubicBezTo>
                <a:cubicBezTo>
                  <a:pt x="19554" y="2054"/>
                  <a:pt x="19763" y="2016"/>
                  <a:pt x="19935" y="2092"/>
                </a:cubicBezTo>
                <a:cubicBezTo>
                  <a:pt x="19954" y="2092"/>
                  <a:pt x="20011" y="2245"/>
                  <a:pt x="19992" y="2245"/>
                </a:cubicBezTo>
                <a:cubicBezTo>
                  <a:pt x="20125" y="2264"/>
                  <a:pt x="20258" y="1921"/>
                  <a:pt x="20182" y="2245"/>
                </a:cubicBezTo>
                <a:cubicBezTo>
                  <a:pt x="20334" y="2264"/>
                  <a:pt x="20258" y="2092"/>
                  <a:pt x="20391" y="2092"/>
                </a:cubicBezTo>
                <a:cubicBezTo>
                  <a:pt x="20543" y="2092"/>
                  <a:pt x="20296" y="2207"/>
                  <a:pt x="20391" y="2340"/>
                </a:cubicBezTo>
                <a:cubicBezTo>
                  <a:pt x="20296" y="2264"/>
                  <a:pt x="20011" y="2264"/>
                  <a:pt x="19916" y="2340"/>
                </a:cubicBezTo>
                <a:close/>
                <a:moveTo>
                  <a:pt x="21190" y="2245"/>
                </a:moveTo>
                <a:cubicBezTo>
                  <a:pt x="21133" y="2378"/>
                  <a:pt x="20867" y="2340"/>
                  <a:pt x="20848" y="2511"/>
                </a:cubicBezTo>
                <a:cubicBezTo>
                  <a:pt x="20943" y="2511"/>
                  <a:pt x="21038" y="2511"/>
                  <a:pt x="21114" y="2511"/>
                </a:cubicBezTo>
                <a:cubicBezTo>
                  <a:pt x="21171" y="2454"/>
                  <a:pt x="21209" y="2378"/>
                  <a:pt x="21190" y="2245"/>
                </a:cubicBezTo>
                <a:close/>
                <a:moveTo>
                  <a:pt x="28551" y="3120"/>
                </a:moveTo>
                <a:cubicBezTo>
                  <a:pt x="28532" y="3005"/>
                  <a:pt x="28380" y="3005"/>
                  <a:pt x="28361" y="2910"/>
                </a:cubicBezTo>
                <a:cubicBezTo>
                  <a:pt x="28285" y="2986"/>
                  <a:pt x="28000" y="3101"/>
                  <a:pt x="28019" y="2853"/>
                </a:cubicBezTo>
                <a:cubicBezTo>
                  <a:pt x="27695" y="3196"/>
                  <a:pt x="27068" y="2682"/>
                  <a:pt x="26687" y="3043"/>
                </a:cubicBezTo>
                <a:cubicBezTo>
                  <a:pt x="27087" y="2910"/>
                  <a:pt x="27961" y="3158"/>
                  <a:pt x="28551" y="3120"/>
                </a:cubicBezTo>
                <a:close/>
                <a:moveTo>
                  <a:pt x="10367" y="2853"/>
                </a:moveTo>
                <a:cubicBezTo>
                  <a:pt x="10158" y="2606"/>
                  <a:pt x="9892" y="2777"/>
                  <a:pt x="9625" y="2682"/>
                </a:cubicBezTo>
                <a:cubicBezTo>
                  <a:pt x="9778" y="2872"/>
                  <a:pt x="10082" y="2720"/>
                  <a:pt x="10367" y="2853"/>
                </a:cubicBezTo>
                <a:close/>
                <a:moveTo>
                  <a:pt x="26630" y="2986"/>
                </a:moveTo>
                <a:cubicBezTo>
                  <a:pt x="26459" y="2758"/>
                  <a:pt x="26174" y="2929"/>
                  <a:pt x="25831" y="2815"/>
                </a:cubicBezTo>
                <a:cubicBezTo>
                  <a:pt x="25869" y="3024"/>
                  <a:pt x="26364" y="3024"/>
                  <a:pt x="26630" y="2986"/>
                </a:cubicBezTo>
                <a:close/>
                <a:moveTo>
                  <a:pt x="29293" y="3024"/>
                </a:moveTo>
                <a:cubicBezTo>
                  <a:pt x="29312" y="3081"/>
                  <a:pt x="29445" y="3062"/>
                  <a:pt x="29559" y="3062"/>
                </a:cubicBezTo>
                <a:cubicBezTo>
                  <a:pt x="29578" y="2929"/>
                  <a:pt x="29407" y="2910"/>
                  <a:pt x="29426" y="2758"/>
                </a:cubicBezTo>
                <a:cubicBezTo>
                  <a:pt x="29255" y="2758"/>
                  <a:pt x="29407" y="2929"/>
                  <a:pt x="29426" y="2967"/>
                </a:cubicBezTo>
                <a:cubicBezTo>
                  <a:pt x="29426" y="3024"/>
                  <a:pt x="29331" y="3005"/>
                  <a:pt x="29293" y="3024"/>
                </a:cubicBezTo>
                <a:close/>
                <a:moveTo>
                  <a:pt x="21913" y="2872"/>
                </a:moveTo>
                <a:cubicBezTo>
                  <a:pt x="21418" y="2739"/>
                  <a:pt x="20905" y="2682"/>
                  <a:pt x="20391" y="2701"/>
                </a:cubicBezTo>
                <a:cubicBezTo>
                  <a:pt x="20734" y="2910"/>
                  <a:pt x="21171" y="2815"/>
                  <a:pt x="21913" y="2872"/>
                </a:cubicBezTo>
                <a:close/>
                <a:moveTo>
                  <a:pt x="27029" y="2891"/>
                </a:moveTo>
                <a:cubicBezTo>
                  <a:pt x="27029" y="2606"/>
                  <a:pt x="26763" y="2739"/>
                  <a:pt x="26497" y="2720"/>
                </a:cubicBezTo>
                <a:cubicBezTo>
                  <a:pt x="26725" y="2853"/>
                  <a:pt x="26782" y="2853"/>
                  <a:pt x="27029" y="2891"/>
                </a:cubicBezTo>
                <a:close/>
                <a:moveTo>
                  <a:pt x="25774" y="2777"/>
                </a:moveTo>
                <a:cubicBezTo>
                  <a:pt x="25850" y="2777"/>
                  <a:pt x="25945" y="2777"/>
                  <a:pt x="26040" y="2777"/>
                </a:cubicBezTo>
                <a:cubicBezTo>
                  <a:pt x="26040" y="2682"/>
                  <a:pt x="25964" y="2663"/>
                  <a:pt x="25964" y="2568"/>
                </a:cubicBezTo>
                <a:cubicBezTo>
                  <a:pt x="25850" y="2682"/>
                  <a:pt x="25736" y="2720"/>
                  <a:pt x="25831" y="2511"/>
                </a:cubicBezTo>
                <a:cubicBezTo>
                  <a:pt x="25565" y="2492"/>
                  <a:pt x="25793" y="2682"/>
                  <a:pt x="25774" y="2777"/>
                </a:cubicBezTo>
                <a:close/>
                <a:moveTo>
                  <a:pt x="41580" y="2948"/>
                </a:moveTo>
                <a:cubicBezTo>
                  <a:pt x="41618" y="2872"/>
                  <a:pt x="41904" y="2967"/>
                  <a:pt x="41847" y="2796"/>
                </a:cubicBezTo>
                <a:cubicBezTo>
                  <a:pt x="41714" y="2777"/>
                  <a:pt x="41561" y="2948"/>
                  <a:pt x="41580" y="2739"/>
                </a:cubicBezTo>
                <a:cubicBezTo>
                  <a:pt x="41409" y="2758"/>
                  <a:pt x="41561" y="2910"/>
                  <a:pt x="41580" y="2948"/>
                </a:cubicBezTo>
                <a:close/>
                <a:moveTo>
                  <a:pt x="41314" y="2891"/>
                </a:moveTo>
                <a:cubicBezTo>
                  <a:pt x="41409" y="2682"/>
                  <a:pt x="40629" y="2720"/>
                  <a:pt x="40325" y="2777"/>
                </a:cubicBezTo>
                <a:cubicBezTo>
                  <a:pt x="40572" y="2967"/>
                  <a:pt x="40991" y="2739"/>
                  <a:pt x="41314" y="2891"/>
                </a:cubicBezTo>
                <a:close/>
                <a:moveTo>
                  <a:pt x="25432" y="2663"/>
                </a:moveTo>
                <a:cubicBezTo>
                  <a:pt x="25527" y="2606"/>
                  <a:pt x="25641" y="2587"/>
                  <a:pt x="25641" y="2454"/>
                </a:cubicBezTo>
                <a:cubicBezTo>
                  <a:pt x="25527" y="2454"/>
                  <a:pt x="25413" y="2454"/>
                  <a:pt x="25299" y="2454"/>
                </a:cubicBezTo>
                <a:cubicBezTo>
                  <a:pt x="25337" y="2530"/>
                  <a:pt x="25413" y="2587"/>
                  <a:pt x="25432" y="2663"/>
                </a:cubicBezTo>
                <a:close/>
                <a:moveTo>
                  <a:pt x="19326" y="2130"/>
                </a:moveTo>
                <a:cubicBezTo>
                  <a:pt x="19079" y="2054"/>
                  <a:pt x="19326" y="2359"/>
                  <a:pt x="19060" y="2283"/>
                </a:cubicBezTo>
                <a:cubicBezTo>
                  <a:pt x="19117" y="2473"/>
                  <a:pt x="19383" y="2302"/>
                  <a:pt x="19326" y="2130"/>
                </a:cubicBezTo>
                <a:close/>
                <a:moveTo>
                  <a:pt x="31290" y="2473"/>
                </a:moveTo>
                <a:cubicBezTo>
                  <a:pt x="31081" y="2340"/>
                  <a:pt x="30986" y="2473"/>
                  <a:pt x="31157" y="2264"/>
                </a:cubicBezTo>
                <a:cubicBezTo>
                  <a:pt x="31100" y="2302"/>
                  <a:pt x="30967" y="2283"/>
                  <a:pt x="30948" y="2359"/>
                </a:cubicBezTo>
                <a:cubicBezTo>
                  <a:pt x="30872" y="2340"/>
                  <a:pt x="30910" y="2226"/>
                  <a:pt x="30891" y="2149"/>
                </a:cubicBezTo>
                <a:cubicBezTo>
                  <a:pt x="30073" y="2168"/>
                  <a:pt x="29521" y="2054"/>
                  <a:pt x="28894" y="2035"/>
                </a:cubicBezTo>
                <a:cubicBezTo>
                  <a:pt x="28970" y="2378"/>
                  <a:pt x="28551" y="2035"/>
                  <a:pt x="28570" y="2340"/>
                </a:cubicBezTo>
                <a:cubicBezTo>
                  <a:pt x="29864" y="2397"/>
                  <a:pt x="30035" y="2435"/>
                  <a:pt x="31290" y="2473"/>
                </a:cubicBezTo>
                <a:close/>
                <a:moveTo>
                  <a:pt x="24519" y="1883"/>
                </a:moveTo>
                <a:cubicBezTo>
                  <a:pt x="24481" y="2035"/>
                  <a:pt x="24386" y="1826"/>
                  <a:pt x="24252" y="1864"/>
                </a:cubicBezTo>
                <a:cubicBezTo>
                  <a:pt x="24290" y="1826"/>
                  <a:pt x="24328" y="1788"/>
                  <a:pt x="24328" y="1712"/>
                </a:cubicBezTo>
                <a:cubicBezTo>
                  <a:pt x="24081" y="1636"/>
                  <a:pt x="24271" y="1902"/>
                  <a:pt x="24119" y="1864"/>
                </a:cubicBezTo>
                <a:cubicBezTo>
                  <a:pt x="24024" y="1845"/>
                  <a:pt x="24062" y="1731"/>
                  <a:pt x="24062" y="1655"/>
                </a:cubicBezTo>
                <a:cubicBezTo>
                  <a:pt x="24024" y="1864"/>
                  <a:pt x="23625" y="1788"/>
                  <a:pt x="23511" y="1921"/>
                </a:cubicBezTo>
                <a:cubicBezTo>
                  <a:pt x="23377" y="1807"/>
                  <a:pt x="23111" y="1769"/>
                  <a:pt x="22997" y="1655"/>
                </a:cubicBezTo>
                <a:cubicBezTo>
                  <a:pt x="23111" y="1750"/>
                  <a:pt x="22940" y="1788"/>
                  <a:pt x="22978" y="1959"/>
                </a:cubicBezTo>
                <a:cubicBezTo>
                  <a:pt x="23187" y="2111"/>
                  <a:pt x="23377" y="1940"/>
                  <a:pt x="23511" y="2130"/>
                </a:cubicBezTo>
                <a:cubicBezTo>
                  <a:pt x="23606" y="2111"/>
                  <a:pt x="23549" y="1959"/>
                  <a:pt x="23644" y="1959"/>
                </a:cubicBezTo>
                <a:cubicBezTo>
                  <a:pt x="23853" y="1978"/>
                  <a:pt x="23663" y="2130"/>
                  <a:pt x="24043" y="2073"/>
                </a:cubicBezTo>
                <a:cubicBezTo>
                  <a:pt x="24062" y="1997"/>
                  <a:pt x="23986" y="1978"/>
                  <a:pt x="23986" y="1921"/>
                </a:cubicBezTo>
                <a:cubicBezTo>
                  <a:pt x="24690" y="2130"/>
                  <a:pt x="25584" y="2092"/>
                  <a:pt x="26307" y="2149"/>
                </a:cubicBezTo>
                <a:cubicBezTo>
                  <a:pt x="25698" y="1864"/>
                  <a:pt x="25280" y="2073"/>
                  <a:pt x="24519" y="1883"/>
                </a:cubicBezTo>
                <a:cubicBezTo>
                  <a:pt x="25146" y="1750"/>
                  <a:pt x="25831" y="2016"/>
                  <a:pt x="26782" y="1959"/>
                </a:cubicBezTo>
                <a:cubicBezTo>
                  <a:pt x="26687" y="2092"/>
                  <a:pt x="26706" y="2111"/>
                  <a:pt x="26516" y="2054"/>
                </a:cubicBezTo>
                <a:cubicBezTo>
                  <a:pt x="26535" y="2207"/>
                  <a:pt x="27296" y="2245"/>
                  <a:pt x="27296" y="2054"/>
                </a:cubicBezTo>
                <a:cubicBezTo>
                  <a:pt x="27163" y="2092"/>
                  <a:pt x="27010" y="2130"/>
                  <a:pt x="26839" y="2054"/>
                </a:cubicBezTo>
                <a:cubicBezTo>
                  <a:pt x="27429" y="1959"/>
                  <a:pt x="27752" y="2054"/>
                  <a:pt x="28304" y="2073"/>
                </a:cubicBezTo>
                <a:cubicBezTo>
                  <a:pt x="27010" y="1826"/>
                  <a:pt x="25945" y="1807"/>
                  <a:pt x="24462" y="1769"/>
                </a:cubicBezTo>
                <a:cubicBezTo>
                  <a:pt x="24443" y="1826"/>
                  <a:pt x="24462" y="1864"/>
                  <a:pt x="24519" y="1883"/>
                </a:cubicBezTo>
                <a:close/>
                <a:moveTo>
                  <a:pt x="16815" y="1883"/>
                </a:moveTo>
                <a:cubicBezTo>
                  <a:pt x="16796" y="1731"/>
                  <a:pt x="16283" y="1655"/>
                  <a:pt x="16340" y="1883"/>
                </a:cubicBezTo>
                <a:cubicBezTo>
                  <a:pt x="16397" y="1864"/>
                  <a:pt x="16473" y="1845"/>
                  <a:pt x="16473" y="1788"/>
                </a:cubicBezTo>
                <a:cubicBezTo>
                  <a:pt x="16606" y="1902"/>
                  <a:pt x="16587" y="1826"/>
                  <a:pt x="16815" y="1883"/>
                </a:cubicBezTo>
                <a:close/>
                <a:moveTo>
                  <a:pt x="11832" y="1579"/>
                </a:moveTo>
                <a:cubicBezTo>
                  <a:pt x="11775" y="1427"/>
                  <a:pt x="11566" y="1598"/>
                  <a:pt x="11623" y="1731"/>
                </a:cubicBezTo>
                <a:cubicBezTo>
                  <a:pt x="11756" y="1636"/>
                  <a:pt x="11718" y="1731"/>
                  <a:pt x="11889" y="1731"/>
                </a:cubicBezTo>
                <a:cubicBezTo>
                  <a:pt x="11927" y="1655"/>
                  <a:pt x="11642" y="1598"/>
                  <a:pt x="11832" y="1579"/>
                </a:cubicBezTo>
                <a:close/>
                <a:moveTo>
                  <a:pt x="11965" y="1788"/>
                </a:moveTo>
                <a:cubicBezTo>
                  <a:pt x="12117" y="1807"/>
                  <a:pt x="12212" y="1769"/>
                  <a:pt x="12288" y="1731"/>
                </a:cubicBezTo>
                <a:cubicBezTo>
                  <a:pt x="12231" y="1693"/>
                  <a:pt x="12269" y="1541"/>
                  <a:pt x="12098" y="1579"/>
                </a:cubicBezTo>
                <a:cubicBezTo>
                  <a:pt x="12136" y="1617"/>
                  <a:pt x="12174" y="1655"/>
                  <a:pt x="12155" y="1731"/>
                </a:cubicBezTo>
                <a:cubicBezTo>
                  <a:pt x="12022" y="1712"/>
                  <a:pt x="12041" y="1598"/>
                  <a:pt x="11965" y="1522"/>
                </a:cubicBezTo>
                <a:cubicBezTo>
                  <a:pt x="11699" y="1598"/>
                  <a:pt x="11984" y="1636"/>
                  <a:pt x="11965" y="1788"/>
                </a:cubicBezTo>
                <a:close/>
                <a:moveTo>
                  <a:pt x="11432" y="1731"/>
                </a:moveTo>
                <a:cubicBezTo>
                  <a:pt x="11394" y="1674"/>
                  <a:pt x="11356" y="1636"/>
                  <a:pt x="11375" y="1560"/>
                </a:cubicBezTo>
                <a:cubicBezTo>
                  <a:pt x="11508" y="1541"/>
                  <a:pt x="11489" y="1636"/>
                  <a:pt x="11508" y="1731"/>
                </a:cubicBezTo>
                <a:cubicBezTo>
                  <a:pt x="11585" y="1712"/>
                  <a:pt x="11566" y="1598"/>
                  <a:pt x="11566" y="1522"/>
                </a:cubicBezTo>
                <a:cubicBezTo>
                  <a:pt x="11223" y="1484"/>
                  <a:pt x="10805" y="1408"/>
                  <a:pt x="10443" y="1446"/>
                </a:cubicBezTo>
                <a:cubicBezTo>
                  <a:pt x="10900" y="1503"/>
                  <a:pt x="10881" y="1655"/>
                  <a:pt x="11299" y="1560"/>
                </a:cubicBezTo>
                <a:cubicBezTo>
                  <a:pt x="11109" y="1655"/>
                  <a:pt x="11223" y="1693"/>
                  <a:pt x="11432" y="1731"/>
                </a:cubicBezTo>
                <a:close/>
                <a:moveTo>
                  <a:pt x="9968" y="1560"/>
                </a:moveTo>
                <a:cubicBezTo>
                  <a:pt x="10044" y="1541"/>
                  <a:pt x="10006" y="1503"/>
                  <a:pt x="9968" y="1503"/>
                </a:cubicBezTo>
                <a:cubicBezTo>
                  <a:pt x="9911" y="1370"/>
                  <a:pt x="10348" y="1484"/>
                  <a:pt x="10101" y="1503"/>
                </a:cubicBezTo>
                <a:cubicBezTo>
                  <a:pt x="10139" y="1579"/>
                  <a:pt x="10196" y="1484"/>
                  <a:pt x="10310" y="1503"/>
                </a:cubicBezTo>
                <a:cubicBezTo>
                  <a:pt x="10272" y="1275"/>
                  <a:pt x="10158" y="1408"/>
                  <a:pt x="9911" y="1351"/>
                </a:cubicBezTo>
                <a:cubicBezTo>
                  <a:pt x="9873" y="1446"/>
                  <a:pt x="9949" y="1484"/>
                  <a:pt x="9968" y="1541"/>
                </a:cubicBezTo>
                <a:close/>
                <a:moveTo>
                  <a:pt x="8712" y="1427"/>
                </a:moveTo>
                <a:cubicBezTo>
                  <a:pt x="8846" y="1408"/>
                  <a:pt x="8884" y="1332"/>
                  <a:pt x="9055" y="1332"/>
                </a:cubicBezTo>
                <a:cubicBezTo>
                  <a:pt x="8941" y="1255"/>
                  <a:pt x="8750" y="1255"/>
                  <a:pt x="8579" y="1217"/>
                </a:cubicBezTo>
                <a:cubicBezTo>
                  <a:pt x="8617" y="1294"/>
                  <a:pt x="8674" y="1351"/>
                  <a:pt x="8712" y="1427"/>
                </a:cubicBezTo>
                <a:close/>
                <a:moveTo>
                  <a:pt x="9245" y="1389"/>
                </a:moveTo>
                <a:cubicBezTo>
                  <a:pt x="9264" y="1446"/>
                  <a:pt x="9321" y="1427"/>
                  <a:pt x="9321" y="1389"/>
                </a:cubicBezTo>
                <a:cubicBezTo>
                  <a:pt x="9854" y="1465"/>
                  <a:pt x="9740" y="1313"/>
                  <a:pt x="9188" y="1294"/>
                </a:cubicBezTo>
                <a:cubicBezTo>
                  <a:pt x="9188" y="1332"/>
                  <a:pt x="9264" y="1332"/>
                  <a:pt x="9321" y="1332"/>
                </a:cubicBezTo>
                <a:cubicBezTo>
                  <a:pt x="9321" y="1389"/>
                  <a:pt x="9283" y="1389"/>
                  <a:pt x="9245" y="1389"/>
                </a:cubicBezTo>
                <a:close/>
                <a:moveTo>
                  <a:pt x="8522" y="1275"/>
                </a:moveTo>
                <a:cubicBezTo>
                  <a:pt x="8484" y="1160"/>
                  <a:pt x="8199" y="1255"/>
                  <a:pt x="8047" y="1217"/>
                </a:cubicBezTo>
                <a:cubicBezTo>
                  <a:pt x="8180" y="1408"/>
                  <a:pt x="8313" y="1351"/>
                  <a:pt x="8522" y="1275"/>
                </a:cubicBezTo>
                <a:close/>
                <a:moveTo>
                  <a:pt x="7990" y="1332"/>
                </a:moveTo>
                <a:cubicBezTo>
                  <a:pt x="8085" y="1122"/>
                  <a:pt x="7799" y="1217"/>
                  <a:pt x="7856" y="1065"/>
                </a:cubicBezTo>
                <a:cubicBezTo>
                  <a:pt x="7761" y="1122"/>
                  <a:pt x="7723" y="1198"/>
                  <a:pt x="7590" y="1217"/>
                </a:cubicBezTo>
                <a:cubicBezTo>
                  <a:pt x="7647" y="1313"/>
                  <a:pt x="7799" y="1332"/>
                  <a:pt x="7990" y="1332"/>
                </a:cubicBezTo>
                <a:close/>
                <a:moveTo>
                  <a:pt x="7058" y="1255"/>
                </a:moveTo>
                <a:cubicBezTo>
                  <a:pt x="7039" y="1046"/>
                  <a:pt x="6525" y="1217"/>
                  <a:pt x="6392" y="1103"/>
                </a:cubicBezTo>
                <a:cubicBezTo>
                  <a:pt x="6468" y="1275"/>
                  <a:pt x="6848" y="1198"/>
                  <a:pt x="7058" y="1255"/>
                </a:cubicBezTo>
                <a:close/>
                <a:moveTo>
                  <a:pt x="6202" y="1046"/>
                </a:moveTo>
                <a:cubicBezTo>
                  <a:pt x="5669" y="1027"/>
                  <a:pt x="5155" y="989"/>
                  <a:pt x="4661" y="932"/>
                </a:cubicBezTo>
                <a:cubicBezTo>
                  <a:pt x="5060" y="1065"/>
                  <a:pt x="5783" y="1217"/>
                  <a:pt x="6202" y="1046"/>
                </a:cubicBezTo>
                <a:close/>
                <a:moveTo>
                  <a:pt x="4128" y="970"/>
                </a:moveTo>
                <a:cubicBezTo>
                  <a:pt x="4281" y="932"/>
                  <a:pt x="4566" y="1046"/>
                  <a:pt x="4604" y="932"/>
                </a:cubicBezTo>
                <a:cubicBezTo>
                  <a:pt x="4528" y="761"/>
                  <a:pt x="4128" y="1046"/>
                  <a:pt x="4147" y="666"/>
                </a:cubicBezTo>
                <a:cubicBezTo>
                  <a:pt x="3995" y="685"/>
                  <a:pt x="4090" y="932"/>
                  <a:pt x="4128" y="970"/>
                </a:cubicBezTo>
                <a:close/>
                <a:moveTo>
                  <a:pt x="37320" y="14075"/>
                </a:moveTo>
                <a:cubicBezTo>
                  <a:pt x="37339" y="14018"/>
                  <a:pt x="37301" y="14018"/>
                  <a:pt x="37263" y="14018"/>
                </a:cubicBezTo>
                <a:lnTo>
                  <a:pt x="37130" y="14018"/>
                </a:lnTo>
                <a:cubicBezTo>
                  <a:pt x="37130" y="14114"/>
                  <a:pt x="37130" y="14228"/>
                  <a:pt x="37130" y="14323"/>
                </a:cubicBezTo>
                <a:lnTo>
                  <a:pt x="37320" y="14323"/>
                </a:lnTo>
                <a:cubicBezTo>
                  <a:pt x="37320" y="14285"/>
                  <a:pt x="37244" y="14285"/>
                  <a:pt x="37187" y="14266"/>
                </a:cubicBezTo>
                <a:cubicBezTo>
                  <a:pt x="37396" y="14209"/>
                  <a:pt x="37187" y="14152"/>
                  <a:pt x="37320" y="14075"/>
                </a:cubicBezTo>
                <a:close/>
                <a:moveTo>
                  <a:pt x="35798" y="14209"/>
                </a:moveTo>
                <a:cubicBezTo>
                  <a:pt x="35874" y="14399"/>
                  <a:pt x="36236" y="14114"/>
                  <a:pt x="36255" y="14266"/>
                </a:cubicBezTo>
                <a:cubicBezTo>
                  <a:pt x="36464" y="14075"/>
                  <a:pt x="35931" y="14190"/>
                  <a:pt x="35798" y="14209"/>
                </a:cubicBezTo>
                <a:close/>
                <a:moveTo>
                  <a:pt x="32622" y="13543"/>
                </a:moveTo>
                <a:cubicBezTo>
                  <a:pt x="32736" y="13524"/>
                  <a:pt x="33002" y="13619"/>
                  <a:pt x="33021" y="13505"/>
                </a:cubicBezTo>
                <a:cubicBezTo>
                  <a:pt x="33116" y="13353"/>
                  <a:pt x="32565" y="13410"/>
                  <a:pt x="32622" y="13543"/>
                </a:cubicBezTo>
                <a:close/>
                <a:moveTo>
                  <a:pt x="27106" y="13334"/>
                </a:moveTo>
                <a:cubicBezTo>
                  <a:pt x="27106" y="13448"/>
                  <a:pt x="27391" y="13353"/>
                  <a:pt x="27505" y="13391"/>
                </a:cubicBezTo>
                <a:cubicBezTo>
                  <a:pt x="27505" y="13239"/>
                  <a:pt x="27201" y="13258"/>
                  <a:pt x="27106" y="13334"/>
                </a:cubicBezTo>
                <a:close/>
                <a:moveTo>
                  <a:pt x="22864" y="12763"/>
                </a:moveTo>
                <a:cubicBezTo>
                  <a:pt x="22750" y="12782"/>
                  <a:pt x="22712" y="12858"/>
                  <a:pt x="22731" y="12972"/>
                </a:cubicBezTo>
                <a:cubicBezTo>
                  <a:pt x="22807" y="12972"/>
                  <a:pt x="22902" y="12972"/>
                  <a:pt x="22997" y="12972"/>
                </a:cubicBezTo>
                <a:cubicBezTo>
                  <a:pt x="22997" y="12877"/>
                  <a:pt x="22807" y="12896"/>
                  <a:pt x="22864" y="12763"/>
                </a:cubicBezTo>
                <a:close/>
                <a:moveTo>
                  <a:pt x="25717" y="12744"/>
                </a:moveTo>
                <a:cubicBezTo>
                  <a:pt x="25698" y="12649"/>
                  <a:pt x="25793" y="12497"/>
                  <a:pt x="25584" y="12535"/>
                </a:cubicBezTo>
                <a:cubicBezTo>
                  <a:pt x="25622" y="12573"/>
                  <a:pt x="25660" y="12630"/>
                  <a:pt x="25660" y="12687"/>
                </a:cubicBezTo>
                <a:cubicBezTo>
                  <a:pt x="25470" y="12668"/>
                  <a:pt x="25299" y="12611"/>
                  <a:pt x="25127" y="12592"/>
                </a:cubicBezTo>
                <a:cubicBezTo>
                  <a:pt x="25261" y="12801"/>
                  <a:pt x="25413" y="12687"/>
                  <a:pt x="25717" y="12744"/>
                </a:cubicBezTo>
                <a:close/>
                <a:moveTo>
                  <a:pt x="23853" y="12630"/>
                </a:moveTo>
                <a:cubicBezTo>
                  <a:pt x="24043" y="12497"/>
                  <a:pt x="24119" y="12402"/>
                  <a:pt x="24328" y="12421"/>
                </a:cubicBezTo>
                <a:cubicBezTo>
                  <a:pt x="24309" y="12211"/>
                  <a:pt x="23929" y="12440"/>
                  <a:pt x="23739" y="12307"/>
                </a:cubicBezTo>
                <a:cubicBezTo>
                  <a:pt x="23587" y="12364"/>
                  <a:pt x="24005" y="12402"/>
                  <a:pt x="23853" y="12630"/>
                </a:cubicBezTo>
                <a:close/>
                <a:moveTo>
                  <a:pt x="24785" y="12630"/>
                </a:moveTo>
                <a:cubicBezTo>
                  <a:pt x="25032" y="12687"/>
                  <a:pt x="24975" y="12516"/>
                  <a:pt x="25184" y="12535"/>
                </a:cubicBezTo>
                <a:cubicBezTo>
                  <a:pt x="24994" y="12478"/>
                  <a:pt x="24918" y="12421"/>
                  <a:pt x="24652" y="12535"/>
                </a:cubicBezTo>
                <a:cubicBezTo>
                  <a:pt x="24671" y="12592"/>
                  <a:pt x="24785" y="12573"/>
                  <a:pt x="24785" y="12630"/>
                </a:cubicBezTo>
                <a:close/>
                <a:moveTo>
                  <a:pt x="26383" y="12440"/>
                </a:moveTo>
                <a:cubicBezTo>
                  <a:pt x="26440" y="12154"/>
                  <a:pt x="26097" y="12364"/>
                  <a:pt x="25926" y="12345"/>
                </a:cubicBezTo>
                <a:cubicBezTo>
                  <a:pt x="26002" y="12440"/>
                  <a:pt x="26269" y="12383"/>
                  <a:pt x="26383" y="12440"/>
                </a:cubicBezTo>
                <a:close/>
                <a:moveTo>
                  <a:pt x="21266" y="12230"/>
                </a:moveTo>
                <a:cubicBezTo>
                  <a:pt x="21342" y="12230"/>
                  <a:pt x="21304" y="12173"/>
                  <a:pt x="21266" y="12173"/>
                </a:cubicBezTo>
                <a:cubicBezTo>
                  <a:pt x="21342" y="12059"/>
                  <a:pt x="21570" y="12288"/>
                  <a:pt x="21532" y="12021"/>
                </a:cubicBezTo>
                <a:cubicBezTo>
                  <a:pt x="21266" y="12078"/>
                  <a:pt x="20943" y="12135"/>
                  <a:pt x="20943" y="11869"/>
                </a:cubicBezTo>
                <a:cubicBezTo>
                  <a:pt x="20848" y="11869"/>
                  <a:pt x="20924" y="12021"/>
                  <a:pt x="20810" y="12021"/>
                </a:cubicBezTo>
                <a:cubicBezTo>
                  <a:pt x="20734" y="12002"/>
                  <a:pt x="20753" y="11926"/>
                  <a:pt x="20734" y="11869"/>
                </a:cubicBezTo>
                <a:cubicBezTo>
                  <a:pt x="20277" y="12040"/>
                  <a:pt x="20524" y="11812"/>
                  <a:pt x="20068" y="11964"/>
                </a:cubicBezTo>
                <a:cubicBezTo>
                  <a:pt x="20448" y="12173"/>
                  <a:pt x="20943" y="12040"/>
                  <a:pt x="21266" y="12230"/>
                </a:cubicBezTo>
                <a:close/>
                <a:moveTo>
                  <a:pt x="22807" y="12249"/>
                </a:moveTo>
                <a:cubicBezTo>
                  <a:pt x="22712" y="12097"/>
                  <a:pt x="22617" y="12192"/>
                  <a:pt x="22331" y="12135"/>
                </a:cubicBezTo>
                <a:cubicBezTo>
                  <a:pt x="22407" y="12249"/>
                  <a:pt x="22598" y="12249"/>
                  <a:pt x="22807" y="12249"/>
                </a:cubicBezTo>
                <a:close/>
                <a:moveTo>
                  <a:pt x="18622" y="11945"/>
                </a:moveTo>
                <a:cubicBezTo>
                  <a:pt x="18565" y="11831"/>
                  <a:pt x="18889" y="11812"/>
                  <a:pt x="18946" y="12002"/>
                </a:cubicBezTo>
                <a:cubicBezTo>
                  <a:pt x="19193" y="11888"/>
                  <a:pt x="19554" y="11907"/>
                  <a:pt x="19802" y="12002"/>
                </a:cubicBezTo>
                <a:cubicBezTo>
                  <a:pt x="19725" y="11755"/>
                  <a:pt x="19459" y="11926"/>
                  <a:pt x="19212" y="11850"/>
                </a:cubicBezTo>
                <a:cubicBezTo>
                  <a:pt x="19155" y="11679"/>
                  <a:pt x="19421" y="11774"/>
                  <a:pt x="19478" y="11698"/>
                </a:cubicBezTo>
                <a:cubicBezTo>
                  <a:pt x="19497" y="11660"/>
                  <a:pt x="19459" y="11641"/>
                  <a:pt x="19421" y="11641"/>
                </a:cubicBezTo>
                <a:cubicBezTo>
                  <a:pt x="19364" y="11660"/>
                  <a:pt x="19345" y="11622"/>
                  <a:pt x="19345" y="11584"/>
                </a:cubicBezTo>
                <a:cubicBezTo>
                  <a:pt x="19250" y="11603"/>
                  <a:pt x="19345" y="11641"/>
                  <a:pt x="19345" y="11698"/>
                </a:cubicBezTo>
                <a:cubicBezTo>
                  <a:pt x="19231" y="11717"/>
                  <a:pt x="19212" y="11660"/>
                  <a:pt x="19212" y="11584"/>
                </a:cubicBezTo>
                <a:cubicBezTo>
                  <a:pt x="19060" y="11698"/>
                  <a:pt x="18870" y="11508"/>
                  <a:pt x="18889" y="11679"/>
                </a:cubicBezTo>
                <a:cubicBezTo>
                  <a:pt x="18698" y="11508"/>
                  <a:pt x="18413" y="11698"/>
                  <a:pt x="18280" y="11527"/>
                </a:cubicBezTo>
                <a:cubicBezTo>
                  <a:pt x="18318" y="11736"/>
                  <a:pt x="17842" y="11508"/>
                  <a:pt x="17747" y="11527"/>
                </a:cubicBezTo>
                <a:cubicBezTo>
                  <a:pt x="17576" y="11679"/>
                  <a:pt x="18128" y="11698"/>
                  <a:pt x="18147" y="11888"/>
                </a:cubicBezTo>
                <a:cubicBezTo>
                  <a:pt x="18337" y="11888"/>
                  <a:pt x="18299" y="11736"/>
                  <a:pt x="18489" y="11736"/>
                </a:cubicBezTo>
                <a:cubicBezTo>
                  <a:pt x="18622" y="11717"/>
                  <a:pt x="18470" y="11888"/>
                  <a:pt x="18413" y="11888"/>
                </a:cubicBezTo>
                <a:cubicBezTo>
                  <a:pt x="18413" y="12078"/>
                  <a:pt x="18641" y="11774"/>
                  <a:pt x="18603" y="11945"/>
                </a:cubicBezTo>
                <a:close/>
                <a:moveTo>
                  <a:pt x="17367" y="11470"/>
                </a:moveTo>
                <a:cubicBezTo>
                  <a:pt x="17177" y="11413"/>
                  <a:pt x="17234" y="11565"/>
                  <a:pt x="17101" y="11565"/>
                </a:cubicBezTo>
                <a:cubicBezTo>
                  <a:pt x="17139" y="11755"/>
                  <a:pt x="17595" y="11622"/>
                  <a:pt x="17766" y="11717"/>
                </a:cubicBezTo>
                <a:cubicBezTo>
                  <a:pt x="17709" y="11565"/>
                  <a:pt x="17424" y="11603"/>
                  <a:pt x="17367" y="11470"/>
                </a:cubicBezTo>
                <a:close/>
                <a:moveTo>
                  <a:pt x="49988" y="9568"/>
                </a:moveTo>
                <a:cubicBezTo>
                  <a:pt x="50083" y="9568"/>
                  <a:pt x="50178" y="9568"/>
                  <a:pt x="50254" y="9568"/>
                </a:cubicBezTo>
                <a:cubicBezTo>
                  <a:pt x="50273" y="9358"/>
                  <a:pt x="50216" y="9549"/>
                  <a:pt x="50064" y="9511"/>
                </a:cubicBezTo>
                <a:cubicBezTo>
                  <a:pt x="50083" y="9415"/>
                  <a:pt x="50178" y="9396"/>
                  <a:pt x="50330" y="9415"/>
                </a:cubicBezTo>
                <a:cubicBezTo>
                  <a:pt x="50539" y="9339"/>
                  <a:pt x="50102" y="9358"/>
                  <a:pt x="50007" y="9358"/>
                </a:cubicBezTo>
                <a:lnTo>
                  <a:pt x="50007" y="9568"/>
                </a:lnTo>
                <a:close/>
                <a:moveTo>
                  <a:pt x="50064" y="9206"/>
                </a:moveTo>
                <a:cubicBezTo>
                  <a:pt x="50026" y="9149"/>
                  <a:pt x="50007" y="9111"/>
                  <a:pt x="50007" y="9054"/>
                </a:cubicBezTo>
                <a:cubicBezTo>
                  <a:pt x="49873" y="9111"/>
                  <a:pt x="49683" y="9225"/>
                  <a:pt x="49664" y="9035"/>
                </a:cubicBezTo>
                <a:cubicBezTo>
                  <a:pt x="49493" y="9016"/>
                  <a:pt x="49379" y="9054"/>
                  <a:pt x="49398" y="9187"/>
                </a:cubicBezTo>
                <a:cubicBezTo>
                  <a:pt x="49626" y="9073"/>
                  <a:pt x="49893" y="9301"/>
                  <a:pt x="50064" y="9206"/>
                </a:cubicBezTo>
                <a:close/>
                <a:moveTo>
                  <a:pt x="53811" y="7380"/>
                </a:moveTo>
                <a:cubicBezTo>
                  <a:pt x="53564" y="7418"/>
                  <a:pt x="53487" y="7323"/>
                  <a:pt x="53278" y="7323"/>
                </a:cubicBezTo>
                <a:cubicBezTo>
                  <a:pt x="53297" y="7532"/>
                  <a:pt x="53716" y="7589"/>
                  <a:pt x="53811" y="7380"/>
                </a:cubicBezTo>
                <a:close/>
                <a:moveTo>
                  <a:pt x="48428" y="7266"/>
                </a:moveTo>
                <a:cubicBezTo>
                  <a:pt x="48504" y="7266"/>
                  <a:pt x="48485" y="7171"/>
                  <a:pt x="48504" y="7114"/>
                </a:cubicBezTo>
                <a:cubicBezTo>
                  <a:pt x="48276" y="7038"/>
                  <a:pt x="47933" y="7057"/>
                  <a:pt x="47629" y="7057"/>
                </a:cubicBezTo>
                <a:cubicBezTo>
                  <a:pt x="47819" y="7266"/>
                  <a:pt x="48257" y="7000"/>
                  <a:pt x="48428" y="72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7"/>
          <p:cNvSpPr/>
          <p:nvPr/>
        </p:nvSpPr>
        <p:spPr>
          <a:xfrm flipH="1">
            <a:off x="334700" y="1339325"/>
            <a:ext cx="535919" cy="417636"/>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7"/>
          <p:cNvSpPr/>
          <p:nvPr/>
        </p:nvSpPr>
        <p:spPr>
          <a:xfrm>
            <a:off x="7802076" y="911261"/>
            <a:ext cx="1884477" cy="1368324"/>
          </a:xfrm>
          <a:custGeom>
            <a:avLst/>
            <a:gdLst/>
            <a:ahLst/>
            <a:cxnLst/>
            <a:rect l="l" t="t" r="r" b="b"/>
            <a:pathLst>
              <a:path w="109866" h="79774" extrusionOk="0">
                <a:moveTo>
                  <a:pt x="54495" y="6810"/>
                </a:moveTo>
                <a:cubicBezTo>
                  <a:pt x="59726" y="4318"/>
                  <a:pt x="65337" y="3862"/>
                  <a:pt x="70891" y="1617"/>
                </a:cubicBezTo>
                <a:cubicBezTo>
                  <a:pt x="70967" y="1522"/>
                  <a:pt x="70549" y="1218"/>
                  <a:pt x="70682" y="1161"/>
                </a:cubicBezTo>
                <a:cubicBezTo>
                  <a:pt x="72223" y="1142"/>
                  <a:pt x="73212" y="590"/>
                  <a:pt x="74448" y="857"/>
                </a:cubicBezTo>
                <a:cubicBezTo>
                  <a:pt x="73878" y="1"/>
                  <a:pt x="75399" y="495"/>
                  <a:pt x="75780" y="134"/>
                </a:cubicBezTo>
                <a:cubicBezTo>
                  <a:pt x="75704" y="457"/>
                  <a:pt x="76141" y="704"/>
                  <a:pt x="76426" y="552"/>
                </a:cubicBezTo>
                <a:cubicBezTo>
                  <a:pt x="73155" y="3101"/>
                  <a:pt x="65090" y="4318"/>
                  <a:pt x="61058" y="6924"/>
                </a:cubicBezTo>
                <a:cubicBezTo>
                  <a:pt x="61952" y="6848"/>
                  <a:pt x="62294" y="6487"/>
                  <a:pt x="63226" y="6335"/>
                </a:cubicBezTo>
                <a:cubicBezTo>
                  <a:pt x="62351" y="7076"/>
                  <a:pt x="60373" y="7685"/>
                  <a:pt x="59365" y="8408"/>
                </a:cubicBezTo>
                <a:cubicBezTo>
                  <a:pt x="63321" y="7343"/>
                  <a:pt x="66821" y="6544"/>
                  <a:pt x="69807" y="5479"/>
                </a:cubicBezTo>
                <a:cubicBezTo>
                  <a:pt x="69959" y="5555"/>
                  <a:pt x="70150" y="5726"/>
                  <a:pt x="70359" y="5935"/>
                </a:cubicBezTo>
                <a:cubicBezTo>
                  <a:pt x="71500" y="5669"/>
                  <a:pt x="71386" y="4908"/>
                  <a:pt x="71880" y="4547"/>
                </a:cubicBezTo>
                <a:cubicBezTo>
                  <a:pt x="72147" y="4661"/>
                  <a:pt x="72109" y="4718"/>
                  <a:pt x="72261" y="4927"/>
                </a:cubicBezTo>
                <a:cubicBezTo>
                  <a:pt x="72870" y="4433"/>
                  <a:pt x="72984" y="4090"/>
                  <a:pt x="73954" y="4204"/>
                </a:cubicBezTo>
                <a:cubicBezTo>
                  <a:pt x="74068" y="4337"/>
                  <a:pt x="73878" y="4375"/>
                  <a:pt x="74030" y="4547"/>
                </a:cubicBezTo>
                <a:cubicBezTo>
                  <a:pt x="74562" y="4927"/>
                  <a:pt x="75513" y="4680"/>
                  <a:pt x="74581" y="3862"/>
                </a:cubicBezTo>
                <a:cubicBezTo>
                  <a:pt x="74867" y="4014"/>
                  <a:pt x="75266" y="4090"/>
                  <a:pt x="75342" y="4413"/>
                </a:cubicBezTo>
                <a:cubicBezTo>
                  <a:pt x="75780" y="3900"/>
                  <a:pt x="76483" y="4452"/>
                  <a:pt x="76997" y="4280"/>
                </a:cubicBezTo>
                <a:cubicBezTo>
                  <a:pt x="77035" y="4623"/>
                  <a:pt x="76750" y="4832"/>
                  <a:pt x="76388" y="5003"/>
                </a:cubicBezTo>
                <a:cubicBezTo>
                  <a:pt x="76883" y="5346"/>
                  <a:pt x="77206" y="4946"/>
                  <a:pt x="77606" y="4927"/>
                </a:cubicBezTo>
                <a:cubicBezTo>
                  <a:pt x="76445" y="5346"/>
                  <a:pt x="76122" y="6487"/>
                  <a:pt x="74943" y="7133"/>
                </a:cubicBezTo>
                <a:cubicBezTo>
                  <a:pt x="77377" y="7019"/>
                  <a:pt x="79318" y="5726"/>
                  <a:pt x="80915" y="5250"/>
                </a:cubicBezTo>
                <a:cubicBezTo>
                  <a:pt x="80421" y="4794"/>
                  <a:pt x="80364" y="5555"/>
                  <a:pt x="79679" y="4965"/>
                </a:cubicBezTo>
                <a:cubicBezTo>
                  <a:pt x="80193" y="4946"/>
                  <a:pt x="80459" y="5003"/>
                  <a:pt x="80459" y="4528"/>
                </a:cubicBezTo>
                <a:cubicBezTo>
                  <a:pt x="80212" y="4204"/>
                  <a:pt x="80174" y="4794"/>
                  <a:pt x="79869" y="4280"/>
                </a:cubicBezTo>
                <a:cubicBezTo>
                  <a:pt x="80516" y="3672"/>
                  <a:pt x="80592" y="3272"/>
                  <a:pt x="81543" y="2797"/>
                </a:cubicBezTo>
                <a:cubicBezTo>
                  <a:pt x="82285" y="3615"/>
                  <a:pt x="82019" y="3139"/>
                  <a:pt x="83160" y="3843"/>
                </a:cubicBezTo>
                <a:cubicBezTo>
                  <a:pt x="81923" y="3634"/>
                  <a:pt x="81372" y="3957"/>
                  <a:pt x="80858" y="4699"/>
                </a:cubicBezTo>
                <a:cubicBezTo>
                  <a:pt x="81847" y="4984"/>
                  <a:pt x="81638" y="4071"/>
                  <a:pt x="82646" y="4318"/>
                </a:cubicBezTo>
                <a:cubicBezTo>
                  <a:pt x="82475" y="4566"/>
                  <a:pt x="82494" y="4908"/>
                  <a:pt x="82228" y="5117"/>
                </a:cubicBezTo>
                <a:cubicBezTo>
                  <a:pt x="82114" y="4394"/>
                  <a:pt x="82095" y="5346"/>
                  <a:pt x="81695" y="4832"/>
                </a:cubicBezTo>
                <a:cubicBezTo>
                  <a:pt x="82190" y="5422"/>
                  <a:pt x="81467" y="5155"/>
                  <a:pt x="81163" y="5498"/>
                </a:cubicBezTo>
                <a:cubicBezTo>
                  <a:pt x="81315" y="5650"/>
                  <a:pt x="81410" y="5536"/>
                  <a:pt x="81524" y="5498"/>
                </a:cubicBezTo>
                <a:cubicBezTo>
                  <a:pt x="81429" y="5992"/>
                  <a:pt x="80345" y="5612"/>
                  <a:pt x="79983" y="6144"/>
                </a:cubicBezTo>
                <a:cubicBezTo>
                  <a:pt x="81087" y="6715"/>
                  <a:pt x="81923" y="6163"/>
                  <a:pt x="82703" y="5631"/>
                </a:cubicBezTo>
                <a:cubicBezTo>
                  <a:pt x="82418" y="5212"/>
                  <a:pt x="82323" y="5498"/>
                  <a:pt x="82152" y="5555"/>
                </a:cubicBezTo>
                <a:cubicBezTo>
                  <a:pt x="83160" y="5403"/>
                  <a:pt x="83826" y="4147"/>
                  <a:pt x="84948" y="3843"/>
                </a:cubicBezTo>
                <a:cubicBezTo>
                  <a:pt x="84891" y="4356"/>
                  <a:pt x="84187" y="4585"/>
                  <a:pt x="83883" y="5003"/>
                </a:cubicBezTo>
                <a:cubicBezTo>
                  <a:pt x="85804" y="5288"/>
                  <a:pt x="86032" y="4204"/>
                  <a:pt x="87192" y="3215"/>
                </a:cubicBezTo>
                <a:cubicBezTo>
                  <a:pt x="86717" y="3006"/>
                  <a:pt x="86298" y="2987"/>
                  <a:pt x="85918" y="3139"/>
                </a:cubicBezTo>
                <a:cubicBezTo>
                  <a:pt x="87268" y="2626"/>
                  <a:pt x="89684" y="1979"/>
                  <a:pt x="90369" y="1313"/>
                </a:cubicBezTo>
                <a:cubicBezTo>
                  <a:pt x="90616" y="1028"/>
                  <a:pt x="91110" y="1827"/>
                  <a:pt x="91339" y="1560"/>
                </a:cubicBezTo>
                <a:cubicBezTo>
                  <a:pt x="91776" y="1465"/>
                  <a:pt x="90882" y="1275"/>
                  <a:pt x="91320" y="1180"/>
                </a:cubicBezTo>
                <a:cubicBezTo>
                  <a:pt x="91909" y="2169"/>
                  <a:pt x="89227" y="2454"/>
                  <a:pt x="88866" y="3082"/>
                </a:cubicBezTo>
                <a:cubicBezTo>
                  <a:pt x="91529" y="2664"/>
                  <a:pt x="93374" y="1541"/>
                  <a:pt x="95561" y="628"/>
                </a:cubicBezTo>
                <a:cubicBezTo>
                  <a:pt x="95923" y="990"/>
                  <a:pt x="95675" y="1123"/>
                  <a:pt x="95866" y="1427"/>
                </a:cubicBezTo>
                <a:cubicBezTo>
                  <a:pt x="93945" y="2036"/>
                  <a:pt x="92499" y="3120"/>
                  <a:pt x="90768" y="3976"/>
                </a:cubicBezTo>
                <a:cubicBezTo>
                  <a:pt x="91244" y="4413"/>
                  <a:pt x="91529" y="4109"/>
                  <a:pt x="91852" y="3976"/>
                </a:cubicBezTo>
                <a:cubicBezTo>
                  <a:pt x="91415" y="4471"/>
                  <a:pt x="89018" y="5250"/>
                  <a:pt x="88581" y="5916"/>
                </a:cubicBezTo>
                <a:cubicBezTo>
                  <a:pt x="88752" y="6144"/>
                  <a:pt x="88866" y="6106"/>
                  <a:pt x="89037" y="6259"/>
                </a:cubicBezTo>
                <a:cubicBezTo>
                  <a:pt x="89208" y="6449"/>
                  <a:pt x="89399" y="6030"/>
                  <a:pt x="89189" y="5802"/>
                </a:cubicBezTo>
                <a:cubicBezTo>
                  <a:pt x="89342" y="5802"/>
                  <a:pt x="89304" y="5973"/>
                  <a:pt x="89551" y="6182"/>
                </a:cubicBezTo>
                <a:cubicBezTo>
                  <a:pt x="90426" y="5650"/>
                  <a:pt x="91168" y="5117"/>
                  <a:pt x="92385" y="5422"/>
                </a:cubicBezTo>
                <a:cubicBezTo>
                  <a:pt x="91643" y="5365"/>
                  <a:pt x="91643" y="5726"/>
                  <a:pt x="91130" y="5707"/>
                </a:cubicBezTo>
                <a:cubicBezTo>
                  <a:pt x="91491" y="5802"/>
                  <a:pt x="91358" y="6201"/>
                  <a:pt x="91643" y="6011"/>
                </a:cubicBezTo>
                <a:cubicBezTo>
                  <a:pt x="91110" y="6506"/>
                  <a:pt x="91110" y="7076"/>
                  <a:pt x="89988" y="6905"/>
                </a:cubicBezTo>
                <a:cubicBezTo>
                  <a:pt x="90464" y="7210"/>
                  <a:pt x="90616" y="7210"/>
                  <a:pt x="90730" y="7666"/>
                </a:cubicBezTo>
                <a:cubicBezTo>
                  <a:pt x="90293" y="7476"/>
                  <a:pt x="90121" y="6848"/>
                  <a:pt x="89684" y="7076"/>
                </a:cubicBezTo>
                <a:cubicBezTo>
                  <a:pt x="89608" y="7191"/>
                  <a:pt x="89874" y="7210"/>
                  <a:pt x="90045" y="7457"/>
                </a:cubicBezTo>
                <a:cubicBezTo>
                  <a:pt x="89113" y="7685"/>
                  <a:pt x="88448" y="8579"/>
                  <a:pt x="87401" y="8674"/>
                </a:cubicBezTo>
                <a:cubicBezTo>
                  <a:pt x="87763" y="9188"/>
                  <a:pt x="87858" y="8598"/>
                  <a:pt x="88200" y="9017"/>
                </a:cubicBezTo>
                <a:cubicBezTo>
                  <a:pt x="87687" y="8484"/>
                  <a:pt x="88866" y="8674"/>
                  <a:pt x="89265" y="8636"/>
                </a:cubicBezTo>
                <a:cubicBezTo>
                  <a:pt x="89342" y="8560"/>
                  <a:pt x="89113" y="8370"/>
                  <a:pt x="88980" y="8218"/>
                </a:cubicBezTo>
                <a:cubicBezTo>
                  <a:pt x="89988" y="8180"/>
                  <a:pt x="89817" y="7970"/>
                  <a:pt x="90483" y="8161"/>
                </a:cubicBezTo>
                <a:cubicBezTo>
                  <a:pt x="90559" y="8065"/>
                  <a:pt x="90293" y="7951"/>
                  <a:pt x="90178" y="7951"/>
                </a:cubicBezTo>
                <a:cubicBezTo>
                  <a:pt x="90464" y="7780"/>
                  <a:pt x="92138" y="8046"/>
                  <a:pt x="91871" y="7229"/>
                </a:cubicBezTo>
                <a:cubicBezTo>
                  <a:pt x="92822" y="7533"/>
                  <a:pt x="93013" y="6829"/>
                  <a:pt x="93849" y="6943"/>
                </a:cubicBezTo>
                <a:cubicBezTo>
                  <a:pt x="93945" y="7419"/>
                  <a:pt x="93089" y="7057"/>
                  <a:pt x="93298" y="7609"/>
                </a:cubicBezTo>
                <a:cubicBezTo>
                  <a:pt x="95885" y="7438"/>
                  <a:pt x="96056" y="6259"/>
                  <a:pt x="98357" y="6049"/>
                </a:cubicBezTo>
                <a:cubicBezTo>
                  <a:pt x="97882" y="6582"/>
                  <a:pt x="95733" y="7133"/>
                  <a:pt x="95048" y="7818"/>
                </a:cubicBezTo>
                <a:cubicBezTo>
                  <a:pt x="95656" y="7989"/>
                  <a:pt x="96018" y="7171"/>
                  <a:pt x="96665" y="7533"/>
                </a:cubicBezTo>
                <a:cubicBezTo>
                  <a:pt x="95980" y="8123"/>
                  <a:pt x="95143" y="8180"/>
                  <a:pt x="94553" y="9055"/>
                </a:cubicBezTo>
                <a:cubicBezTo>
                  <a:pt x="95200" y="9492"/>
                  <a:pt x="95314" y="8902"/>
                  <a:pt x="95714" y="9017"/>
                </a:cubicBezTo>
                <a:cubicBezTo>
                  <a:pt x="95790" y="9226"/>
                  <a:pt x="95733" y="9378"/>
                  <a:pt x="95752" y="9568"/>
                </a:cubicBezTo>
                <a:cubicBezTo>
                  <a:pt x="96436" y="10006"/>
                  <a:pt x="96931" y="9720"/>
                  <a:pt x="97501" y="9777"/>
                </a:cubicBezTo>
                <a:cubicBezTo>
                  <a:pt x="97825" y="9720"/>
                  <a:pt x="98034" y="9245"/>
                  <a:pt x="98414" y="9473"/>
                </a:cubicBezTo>
                <a:cubicBezTo>
                  <a:pt x="98148" y="9625"/>
                  <a:pt x="97882" y="9758"/>
                  <a:pt x="97616" y="9891"/>
                </a:cubicBezTo>
                <a:cubicBezTo>
                  <a:pt x="97026" y="10139"/>
                  <a:pt x="96531" y="10633"/>
                  <a:pt x="96132" y="10709"/>
                </a:cubicBezTo>
                <a:cubicBezTo>
                  <a:pt x="96132" y="10976"/>
                  <a:pt x="96627" y="11109"/>
                  <a:pt x="96779" y="11508"/>
                </a:cubicBezTo>
                <a:cubicBezTo>
                  <a:pt x="96817" y="11851"/>
                  <a:pt x="96436" y="12022"/>
                  <a:pt x="96550" y="12402"/>
                </a:cubicBezTo>
                <a:cubicBezTo>
                  <a:pt x="97273" y="11946"/>
                  <a:pt x="98129" y="11717"/>
                  <a:pt x="99327" y="12060"/>
                </a:cubicBezTo>
                <a:cubicBezTo>
                  <a:pt x="98510" y="12516"/>
                  <a:pt x="97616" y="12649"/>
                  <a:pt x="96836" y="13201"/>
                </a:cubicBezTo>
                <a:cubicBezTo>
                  <a:pt x="97026" y="13372"/>
                  <a:pt x="97140" y="13201"/>
                  <a:pt x="97273" y="13163"/>
                </a:cubicBezTo>
                <a:cubicBezTo>
                  <a:pt x="97349" y="13658"/>
                  <a:pt x="96037" y="13296"/>
                  <a:pt x="96608" y="14095"/>
                </a:cubicBezTo>
                <a:cubicBezTo>
                  <a:pt x="97254" y="14514"/>
                  <a:pt x="97140" y="14095"/>
                  <a:pt x="97616" y="14133"/>
                </a:cubicBezTo>
                <a:cubicBezTo>
                  <a:pt x="96912" y="14533"/>
                  <a:pt x="96094" y="14894"/>
                  <a:pt x="95599" y="15407"/>
                </a:cubicBezTo>
                <a:cubicBezTo>
                  <a:pt x="95980" y="15750"/>
                  <a:pt x="96208" y="15446"/>
                  <a:pt x="96512" y="15503"/>
                </a:cubicBezTo>
                <a:cubicBezTo>
                  <a:pt x="96608" y="16092"/>
                  <a:pt x="95771" y="15427"/>
                  <a:pt x="95733" y="15921"/>
                </a:cubicBezTo>
                <a:cubicBezTo>
                  <a:pt x="96341" y="16130"/>
                  <a:pt x="96855" y="15902"/>
                  <a:pt x="97406" y="15788"/>
                </a:cubicBezTo>
                <a:cubicBezTo>
                  <a:pt x="97254" y="16130"/>
                  <a:pt x="96817" y="16397"/>
                  <a:pt x="96341" y="16168"/>
                </a:cubicBezTo>
                <a:cubicBezTo>
                  <a:pt x="96665" y="16511"/>
                  <a:pt x="96075" y="16644"/>
                  <a:pt x="95580" y="16777"/>
                </a:cubicBezTo>
                <a:cubicBezTo>
                  <a:pt x="96360" y="17348"/>
                  <a:pt x="96912" y="17024"/>
                  <a:pt x="97444" y="16720"/>
                </a:cubicBezTo>
                <a:cubicBezTo>
                  <a:pt x="97559" y="17728"/>
                  <a:pt x="95523" y="17652"/>
                  <a:pt x="95257" y="18299"/>
                </a:cubicBezTo>
                <a:cubicBezTo>
                  <a:pt x="96665" y="18869"/>
                  <a:pt x="97235" y="18280"/>
                  <a:pt x="98148" y="18089"/>
                </a:cubicBezTo>
                <a:cubicBezTo>
                  <a:pt x="99175" y="17861"/>
                  <a:pt x="100583" y="17937"/>
                  <a:pt x="101781" y="17272"/>
                </a:cubicBezTo>
                <a:cubicBezTo>
                  <a:pt x="101667" y="17157"/>
                  <a:pt x="101591" y="17233"/>
                  <a:pt x="101515" y="17233"/>
                </a:cubicBezTo>
                <a:cubicBezTo>
                  <a:pt x="101115" y="16796"/>
                  <a:pt x="102827" y="16530"/>
                  <a:pt x="102066" y="16929"/>
                </a:cubicBezTo>
                <a:cubicBezTo>
                  <a:pt x="101819" y="16948"/>
                  <a:pt x="102181" y="17233"/>
                  <a:pt x="102066" y="17310"/>
                </a:cubicBezTo>
                <a:cubicBezTo>
                  <a:pt x="101667" y="17500"/>
                  <a:pt x="101287" y="17690"/>
                  <a:pt x="101363" y="18089"/>
                </a:cubicBezTo>
                <a:cubicBezTo>
                  <a:pt x="101667" y="18356"/>
                  <a:pt x="101952" y="18565"/>
                  <a:pt x="102257" y="18755"/>
                </a:cubicBezTo>
                <a:cubicBezTo>
                  <a:pt x="102561" y="18584"/>
                  <a:pt x="102884" y="18413"/>
                  <a:pt x="103189" y="18242"/>
                </a:cubicBezTo>
                <a:cubicBezTo>
                  <a:pt x="102580" y="19421"/>
                  <a:pt x="100202" y="19440"/>
                  <a:pt x="100050" y="20714"/>
                </a:cubicBezTo>
                <a:cubicBezTo>
                  <a:pt x="101173" y="21019"/>
                  <a:pt x="101990" y="20144"/>
                  <a:pt x="103018" y="20068"/>
                </a:cubicBezTo>
                <a:cubicBezTo>
                  <a:pt x="103322" y="20676"/>
                  <a:pt x="102047" y="20619"/>
                  <a:pt x="102523" y="21304"/>
                </a:cubicBezTo>
                <a:cubicBezTo>
                  <a:pt x="103721" y="20962"/>
                  <a:pt x="104939" y="20714"/>
                  <a:pt x="106251" y="20068"/>
                </a:cubicBezTo>
                <a:cubicBezTo>
                  <a:pt x="105490" y="21190"/>
                  <a:pt x="104615" y="22578"/>
                  <a:pt x="103683" y="23377"/>
                </a:cubicBezTo>
                <a:cubicBezTo>
                  <a:pt x="105300" y="23263"/>
                  <a:pt x="106289" y="23130"/>
                  <a:pt x="107316" y="22940"/>
                </a:cubicBezTo>
                <a:cubicBezTo>
                  <a:pt x="106727" y="23682"/>
                  <a:pt x="105015" y="23853"/>
                  <a:pt x="104844" y="24861"/>
                </a:cubicBezTo>
                <a:cubicBezTo>
                  <a:pt x="104691" y="24671"/>
                  <a:pt x="105034" y="24690"/>
                  <a:pt x="104844" y="24480"/>
                </a:cubicBezTo>
                <a:cubicBezTo>
                  <a:pt x="104368" y="24157"/>
                  <a:pt x="104691" y="24956"/>
                  <a:pt x="104178" y="24652"/>
                </a:cubicBezTo>
                <a:cubicBezTo>
                  <a:pt x="104292" y="24994"/>
                  <a:pt x="104520" y="25393"/>
                  <a:pt x="104615" y="25736"/>
                </a:cubicBezTo>
                <a:cubicBezTo>
                  <a:pt x="103512" y="25907"/>
                  <a:pt x="103170" y="27029"/>
                  <a:pt x="101952" y="27562"/>
                </a:cubicBezTo>
                <a:cubicBezTo>
                  <a:pt x="102105" y="28722"/>
                  <a:pt x="99347" y="29901"/>
                  <a:pt x="97825" y="30377"/>
                </a:cubicBezTo>
                <a:cubicBezTo>
                  <a:pt x="97920" y="31252"/>
                  <a:pt x="96018" y="31290"/>
                  <a:pt x="95561" y="31975"/>
                </a:cubicBezTo>
                <a:cubicBezTo>
                  <a:pt x="95980" y="32469"/>
                  <a:pt x="96113" y="31860"/>
                  <a:pt x="96588" y="32583"/>
                </a:cubicBezTo>
                <a:cubicBezTo>
                  <a:pt x="97349" y="32450"/>
                  <a:pt x="97901" y="31575"/>
                  <a:pt x="98814" y="32146"/>
                </a:cubicBezTo>
                <a:cubicBezTo>
                  <a:pt x="97768" y="32697"/>
                  <a:pt x="95485" y="33801"/>
                  <a:pt x="95866" y="36045"/>
                </a:cubicBezTo>
                <a:cubicBezTo>
                  <a:pt x="96208" y="36026"/>
                  <a:pt x="96798" y="35436"/>
                  <a:pt x="97349" y="35246"/>
                </a:cubicBezTo>
                <a:cubicBezTo>
                  <a:pt x="97901" y="36521"/>
                  <a:pt x="95599" y="35703"/>
                  <a:pt x="95942" y="36768"/>
                </a:cubicBezTo>
                <a:cubicBezTo>
                  <a:pt x="96931" y="37357"/>
                  <a:pt x="97235" y="36559"/>
                  <a:pt x="97958" y="36254"/>
                </a:cubicBezTo>
                <a:cubicBezTo>
                  <a:pt x="99860" y="35474"/>
                  <a:pt x="100849" y="33401"/>
                  <a:pt x="102903" y="32831"/>
                </a:cubicBezTo>
                <a:cubicBezTo>
                  <a:pt x="102352" y="34390"/>
                  <a:pt x="101287" y="35665"/>
                  <a:pt x="99670" y="36692"/>
                </a:cubicBezTo>
                <a:cubicBezTo>
                  <a:pt x="98795" y="37243"/>
                  <a:pt x="98091" y="38118"/>
                  <a:pt x="97368" y="38879"/>
                </a:cubicBezTo>
                <a:cubicBezTo>
                  <a:pt x="93507" y="43083"/>
                  <a:pt x="87535" y="45765"/>
                  <a:pt x="83921" y="49036"/>
                </a:cubicBezTo>
                <a:cubicBezTo>
                  <a:pt x="86850" y="48104"/>
                  <a:pt x="89380" y="46430"/>
                  <a:pt x="92613" y="44909"/>
                </a:cubicBezTo>
                <a:cubicBezTo>
                  <a:pt x="94629" y="43977"/>
                  <a:pt x="96684" y="43121"/>
                  <a:pt x="98376" y="41808"/>
                </a:cubicBezTo>
                <a:cubicBezTo>
                  <a:pt x="99137" y="41219"/>
                  <a:pt x="100298" y="40192"/>
                  <a:pt x="102086" y="40572"/>
                </a:cubicBezTo>
                <a:cubicBezTo>
                  <a:pt x="102009" y="40914"/>
                  <a:pt x="101724" y="41143"/>
                  <a:pt x="101781" y="41523"/>
                </a:cubicBezTo>
                <a:cubicBezTo>
                  <a:pt x="102580" y="41980"/>
                  <a:pt x="102257" y="42417"/>
                  <a:pt x="102580" y="42607"/>
                </a:cubicBezTo>
                <a:cubicBezTo>
                  <a:pt x="102827" y="43026"/>
                  <a:pt x="101724" y="42854"/>
                  <a:pt x="102238" y="43368"/>
                </a:cubicBezTo>
                <a:cubicBezTo>
                  <a:pt x="103512" y="44186"/>
                  <a:pt x="104387" y="43406"/>
                  <a:pt x="105547" y="43710"/>
                </a:cubicBezTo>
                <a:cubicBezTo>
                  <a:pt x="105928" y="44034"/>
                  <a:pt x="105623" y="44053"/>
                  <a:pt x="105871" y="44300"/>
                </a:cubicBezTo>
                <a:cubicBezTo>
                  <a:pt x="106270" y="44395"/>
                  <a:pt x="106670" y="44376"/>
                  <a:pt x="107012" y="44262"/>
                </a:cubicBezTo>
                <a:cubicBezTo>
                  <a:pt x="107145" y="44928"/>
                  <a:pt x="105909" y="44947"/>
                  <a:pt x="105243" y="45403"/>
                </a:cubicBezTo>
                <a:cubicBezTo>
                  <a:pt x="105928" y="45860"/>
                  <a:pt x="105928" y="45898"/>
                  <a:pt x="105376" y="45917"/>
                </a:cubicBezTo>
                <a:cubicBezTo>
                  <a:pt x="105833" y="46583"/>
                  <a:pt x="106004" y="46050"/>
                  <a:pt x="106460" y="46678"/>
                </a:cubicBezTo>
                <a:cubicBezTo>
                  <a:pt x="106422" y="46811"/>
                  <a:pt x="105909" y="46754"/>
                  <a:pt x="106194" y="47020"/>
                </a:cubicBezTo>
                <a:cubicBezTo>
                  <a:pt x="107145" y="47172"/>
                  <a:pt x="108001" y="46906"/>
                  <a:pt x="108933" y="46887"/>
                </a:cubicBezTo>
                <a:cubicBezTo>
                  <a:pt x="108286" y="47134"/>
                  <a:pt x="107373" y="47553"/>
                  <a:pt x="107050" y="48294"/>
                </a:cubicBezTo>
                <a:cubicBezTo>
                  <a:pt x="108077" y="48770"/>
                  <a:pt x="108477" y="47172"/>
                  <a:pt x="109865" y="48123"/>
                </a:cubicBezTo>
                <a:cubicBezTo>
                  <a:pt x="106384" y="49341"/>
                  <a:pt x="104425" y="52479"/>
                  <a:pt x="101077" y="53050"/>
                </a:cubicBezTo>
                <a:cubicBezTo>
                  <a:pt x="100640" y="53202"/>
                  <a:pt x="101001" y="52688"/>
                  <a:pt x="100564" y="52365"/>
                </a:cubicBezTo>
                <a:cubicBezTo>
                  <a:pt x="95695" y="53316"/>
                  <a:pt x="91700" y="56055"/>
                  <a:pt x="87116" y="57881"/>
                </a:cubicBezTo>
                <a:cubicBezTo>
                  <a:pt x="86793" y="57938"/>
                  <a:pt x="86412" y="57691"/>
                  <a:pt x="86070" y="57672"/>
                </a:cubicBezTo>
                <a:cubicBezTo>
                  <a:pt x="84491" y="59517"/>
                  <a:pt x="81220" y="59935"/>
                  <a:pt x="78671" y="61286"/>
                </a:cubicBezTo>
                <a:cubicBezTo>
                  <a:pt x="78519" y="61400"/>
                  <a:pt x="78328" y="61305"/>
                  <a:pt x="78081" y="61019"/>
                </a:cubicBezTo>
                <a:cubicBezTo>
                  <a:pt x="77701" y="62046"/>
                  <a:pt x="76160" y="62294"/>
                  <a:pt x="74753" y="62427"/>
                </a:cubicBezTo>
                <a:cubicBezTo>
                  <a:pt x="74696" y="62503"/>
                  <a:pt x="74848" y="62579"/>
                  <a:pt x="74886" y="62560"/>
                </a:cubicBezTo>
                <a:cubicBezTo>
                  <a:pt x="73288" y="63549"/>
                  <a:pt x="70872" y="63625"/>
                  <a:pt x="68438" y="64690"/>
                </a:cubicBezTo>
                <a:cubicBezTo>
                  <a:pt x="68856" y="65508"/>
                  <a:pt x="65394" y="66326"/>
                  <a:pt x="64158" y="66802"/>
                </a:cubicBezTo>
                <a:cubicBezTo>
                  <a:pt x="62503" y="67429"/>
                  <a:pt x="61172" y="68513"/>
                  <a:pt x="59460" y="69141"/>
                </a:cubicBezTo>
                <a:cubicBezTo>
                  <a:pt x="57938" y="69712"/>
                  <a:pt x="56245" y="69940"/>
                  <a:pt x="55085" y="70549"/>
                </a:cubicBezTo>
                <a:cubicBezTo>
                  <a:pt x="54971" y="70701"/>
                  <a:pt x="54762" y="70435"/>
                  <a:pt x="54571" y="70244"/>
                </a:cubicBezTo>
                <a:cubicBezTo>
                  <a:pt x="52118" y="72280"/>
                  <a:pt x="46887" y="73250"/>
                  <a:pt x="43749" y="74543"/>
                </a:cubicBezTo>
                <a:cubicBezTo>
                  <a:pt x="42493" y="75057"/>
                  <a:pt x="41162" y="74847"/>
                  <a:pt x="40002" y="75608"/>
                </a:cubicBezTo>
                <a:cubicBezTo>
                  <a:pt x="38632" y="76483"/>
                  <a:pt x="36369" y="75741"/>
                  <a:pt x="34980" y="76578"/>
                </a:cubicBezTo>
                <a:cubicBezTo>
                  <a:pt x="34828" y="76388"/>
                  <a:pt x="35170" y="76407"/>
                  <a:pt x="34961" y="76198"/>
                </a:cubicBezTo>
                <a:cubicBezTo>
                  <a:pt x="34562" y="76103"/>
                  <a:pt x="34219" y="76198"/>
                  <a:pt x="34143" y="76445"/>
                </a:cubicBezTo>
                <a:cubicBezTo>
                  <a:pt x="34390" y="76730"/>
                  <a:pt x="34466" y="76350"/>
                  <a:pt x="34657" y="76369"/>
                </a:cubicBezTo>
                <a:cubicBezTo>
                  <a:pt x="34524" y="77149"/>
                  <a:pt x="33230" y="76369"/>
                  <a:pt x="32678" y="76673"/>
                </a:cubicBezTo>
                <a:cubicBezTo>
                  <a:pt x="32678" y="75875"/>
                  <a:pt x="35151" y="76749"/>
                  <a:pt x="34352" y="75171"/>
                </a:cubicBezTo>
                <a:cubicBezTo>
                  <a:pt x="33725" y="75152"/>
                  <a:pt x="33211" y="75608"/>
                  <a:pt x="32583" y="75570"/>
                </a:cubicBezTo>
                <a:cubicBezTo>
                  <a:pt x="32469" y="75190"/>
                  <a:pt x="33192" y="75171"/>
                  <a:pt x="33401" y="74923"/>
                </a:cubicBezTo>
                <a:cubicBezTo>
                  <a:pt x="31861" y="74334"/>
                  <a:pt x="30852" y="75076"/>
                  <a:pt x="29559" y="75266"/>
                </a:cubicBezTo>
                <a:cubicBezTo>
                  <a:pt x="28247" y="75456"/>
                  <a:pt x="26383" y="75989"/>
                  <a:pt x="25013" y="76369"/>
                </a:cubicBezTo>
                <a:cubicBezTo>
                  <a:pt x="24500" y="76521"/>
                  <a:pt x="23377" y="76331"/>
                  <a:pt x="23625" y="76921"/>
                </a:cubicBezTo>
                <a:cubicBezTo>
                  <a:pt x="23149" y="76160"/>
                  <a:pt x="22217" y="76730"/>
                  <a:pt x="21475" y="76921"/>
                </a:cubicBezTo>
                <a:cubicBezTo>
                  <a:pt x="17975" y="77815"/>
                  <a:pt x="13867" y="79184"/>
                  <a:pt x="9777" y="79774"/>
                </a:cubicBezTo>
                <a:cubicBezTo>
                  <a:pt x="9777" y="79336"/>
                  <a:pt x="10082" y="79336"/>
                  <a:pt x="10481" y="79393"/>
                </a:cubicBezTo>
                <a:cubicBezTo>
                  <a:pt x="14000" y="78005"/>
                  <a:pt x="19041" y="77206"/>
                  <a:pt x="22293" y="75532"/>
                </a:cubicBezTo>
                <a:cubicBezTo>
                  <a:pt x="22635" y="75589"/>
                  <a:pt x="22997" y="75684"/>
                  <a:pt x="23244" y="75399"/>
                </a:cubicBezTo>
                <a:cubicBezTo>
                  <a:pt x="21703" y="74391"/>
                  <a:pt x="20714" y="75741"/>
                  <a:pt x="19003" y="75570"/>
                </a:cubicBezTo>
                <a:cubicBezTo>
                  <a:pt x="19136" y="74923"/>
                  <a:pt x="19877" y="75057"/>
                  <a:pt x="20106" y="74600"/>
                </a:cubicBezTo>
                <a:cubicBezTo>
                  <a:pt x="19516" y="73972"/>
                  <a:pt x="19668" y="74581"/>
                  <a:pt x="19345" y="74429"/>
                </a:cubicBezTo>
                <a:cubicBezTo>
                  <a:pt x="19478" y="73915"/>
                  <a:pt x="20981" y="74277"/>
                  <a:pt x="20239" y="73364"/>
                </a:cubicBezTo>
                <a:cubicBezTo>
                  <a:pt x="20562" y="73326"/>
                  <a:pt x="20943" y="73554"/>
                  <a:pt x="21190" y="73231"/>
                </a:cubicBezTo>
                <a:cubicBezTo>
                  <a:pt x="21019" y="73002"/>
                  <a:pt x="20905" y="73021"/>
                  <a:pt x="20790" y="73059"/>
                </a:cubicBezTo>
                <a:cubicBezTo>
                  <a:pt x="21361" y="72280"/>
                  <a:pt x="22559" y="72470"/>
                  <a:pt x="23358" y="71880"/>
                </a:cubicBezTo>
                <a:cubicBezTo>
                  <a:pt x="23073" y="71614"/>
                  <a:pt x="22978" y="72032"/>
                  <a:pt x="22712" y="71842"/>
                </a:cubicBezTo>
                <a:cubicBezTo>
                  <a:pt x="22236" y="71214"/>
                  <a:pt x="23415" y="71861"/>
                  <a:pt x="23225" y="71367"/>
                </a:cubicBezTo>
                <a:cubicBezTo>
                  <a:pt x="22616" y="70834"/>
                  <a:pt x="22502" y="71728"/>
                  <a:pt x="22198" y="71538"/>
                </a:cubicBezTo>
                <a:cubicBezTo>
                  <a:pt x="22008" y="71595"/>
                  <a:pt x="22559" y="71899"/>
                  <a:pt x="22635" y="71880"/>
                </a:cubicBezTo>
                <a:cubicBezTo>
                  <a:pt x="22350" y="72146"/>
                  <a:pt x="21000" y="71291"/>
                  <a:pt x="20486" y="71880"/>
                </a:cubicBezTo>
                <a:cubicBezTo>
                  <a:pt x="20714" y="71024"/>
                  <a:pt x="22597" y="70853"/>
                  <a:pt x="23339" y="70739"/>
                </a:cubicBezTo>
                <a:cubicBezTo>
                  <a:pt x="23320" y="70606"/>
                  <a:pt x="23225" y="70435"/>
                  <a:pt x="23130" y="70263"/>
                </a:cubicBezTo>
                <a:cubicBezTo>
                  <a:pt x="25260" y="69541"/>
                  <a:pt x="27600" y="68932"/>
                  <a:pt x="30168" y="68399"/>
                </a:cubicBezTo>
                <a:cubicBezTo>
                  <a:pt x="30910" y="68228"/>
                  <a:pt x="31918" y="68057"/>
                  <a:pt x="32127" y="67334"/>
                </a:cubicBezTo>
                <a:cubicBezTo>
                  <a:pt x="29654" y="67277"/>
                  <a:pt x="27429" y="68285"/>
                  <a:pt x="25051" y="68647"/>
                </a:cubicBezTo>
                <a:cubicBezTo>
                  <a:pt x="28094" y="67334"/>
                  <a:pt x="31157" y="67372"/>
                  <a:pt x="34010" y="65927"/>
                </a:cubicBezTo>
                <a:cubicBezTo>
                  <a:pt x="34409" y="65946"/>
                  <a:pt x="33934" y="66193"/>
                  <a:pt x="33820" y="66231"/>
                </a:cubicBezTo>
                <a:cubicBezTo>
                  <a:pt x="34048" y="66459"/>
                  <a:pt x="34162" y="66174"/>
                  <a:pt x="34409" y="66478"/>
                </a:cubicBezTo>
                <a:cubicBezTo>
                  <a:pt x="34524" y="65394"/>
                  <a:pt x="36121" y="66326"/>
                  <a:pt x="36578" y="65508"/>
                </a:cubicBezTo>
                <a:cubicBezTo>
                  <a:pt x="38290" y="66535"/>
                  <a:pt x="38347" y="64158"/>
                  <a:pt x="39716" y="64785"/>
                </a:cubicBezTo>
                <a:cubicBezTo>
                  <a:pt x="39488" y="64500"/>
                  <a:pt x="39374" y="64595"/>
                  <a:pt x="39241" y="64652"/>
                </a:cubicBezTo>
                <a:cubicBezTo>
                  <a:pt x="39222" y="64367"/>
                  <a:pt x="39469" y="64196"/>
                  <a:pt x="39697" y="64025"/>
                </a:cubicBezTo>
                <a:cubicBezTo>
                  <a:pt x="39906" y="64291"/>
                  <a:pt x="39488" y="64291"/>
                  <a:pt x="39944" y="64652"/>
                </a:cubicBezTo>
                <a:cubicBezTo>
                  <a:pt x="40420" y="63777"/>
                  <a:pt x="40991" y="63625"/>
                  <a:pt x="41789" y="63093"/>
                </a:cubicBezTo>
                <a:cubicBezTo>
                  <a:pt x="41086" y="62731"/>
                  <a:pt x="40534" y="62959"/>
                  <a:pt x="40078" y="63055"/>
                </a:cubicBezTo>
                <a:cubicBezTo>
                  <a:pt x="39849" y="63093"/>
                  <a:pt x="39526" y="63188"/>
                  <a:pt x="39336" y="63264"/>
                </a:cubicBezTo>
                <a:cubicBezTo>
                  <a:pt x="35798" y="64519"/>
                  <a:pt x="31461" y="65794"/>
                  <a:pt x="27638" y="66878"/>
                </a:cubicBezTo>
                <a:cubicBezTo>
                  <a:pt x="26896" y="67087"/>
                  <a:pt x="25907" y="66992"/>
                  <a:pt x="25222" y="67220"/>
                </a:cubicBezTo>
                <a:cubicBezTo>
                  <a:pt x="25108" y="67258"/>
                  <a:pt x="25336" y="67543"/>
                  <a:pt x="25222" y="67600"/>
                </a:cubicBezTo>
                <a:cubicBezTo>
                  <a:pt x="24842" y="67772"/>
                  <a:pt x="24024" y="67600"/>
                  <a:pt x="23891" y="67943"/>
                </a:cubicBezTo>
                <a:cubicBezTo>
                  <a:pt x="22274" y="67087"/>
                  <a:pt x="20410" y="67981"/>
                  <a:pt x="18299" y="68456"/>
                </a:cubicBezTo>
                <a:cubicBezTo>
                  <a:pt x="17918" y="68628"/>
                  <a:pt x="18204" y="68228"/>
                  <a:pt x="17823" y="67943"/>
                </a:cubicBezTo>
                <a:cubicBezTo>
                  <a:pt x="17804" y="68761"/>
                  <a:pt x="17234" y="68456"/>
                  <a:pt x="16644" y="68951"/>
                </a:cubicBezTo>
                <a:cubicBezTo>
                  <a:pt x="16264" y="68647"/>
                  <a:pt x="17100" y="68856"/>
                  <a:pt x="16720" y="68533"/>
                </a:cubicBezTo>
                <a:cubicBezTo>
                  <a:pt x="14152" y="68171"/>
                  <a:pt x="12764" y="69636"/>
                  <a:pt x="10614" y="69902"/>
                </a:cubicBezTo>
                <a:cubicBezTo>
                  <a:pt x="9131" y="70073"/>
                  <a:pt x="7951" y="70378"/>
                  <a:pt x="6259" y="70701"/>
                </a:cubicBezTo>
                <a:cubicBezTo>
                  <a:pt x="5783" y="71024"/>
                  <a:pt x="5422" y="71519"/>
                  <a:pt x="4528" y="70872"/>
                </a:cubicBezTo>
                <a:cubicBezTo>
                  <a:pt x="3234" y="71614"/>
                  <a:pt x="1884" y="71652"/>
                  <a:pt x="895" y="72070"/>
                </a:cubicBezTo>
                <a:cubicBezTo>
                  <a:pt x="2664" y="70397"/>
                  <a:pt x="5631" y="70682"/>
                  <a:pt x="7837" y="69864"/>
                </a:cubicBezTo>
                <a:cubicBezTo>
                  <a:pt x="9302" y="69312"/>
                  <a:pt x="10025" y="68723"/>
                  <a:pt x="11204" y="68628"/>
                </a:cubicBezTo>
                <a:cubicBezTo>
                  <a:pt x="11242" y="68533"/>
                  <a:pt x="11185" y="68285"/>
                  <a:pt x="11033" y="68323"/>
                </a:cubicBezTo>
                <a:cubicBezTo>
                  <a:pt x="12307" y="67410"/>
                  <a:pt x="16511" y="66821"/>
                  <a:pt x="18090" y="65870"/>
                </a:cubicBezTo>
                <a:cubicBezTo>
                  <a:pt x="16206" y="65660"/>
                  <a:pt x="14894" y="66364"/>
                  <a:pt x="12935" y="66326"/>
                </a:cubicBezTo>
                <a:cubicBezTo>
                  <a:pt x="11432" y="67277"/>
                  <a:pt x="8351" y="68038"/>
                  <a:pt x="5517" y="68799"/>
                </a:cubicBezTo>
                <a:cubicBezTo>
                  <a:pt x="3938" y="69217"/>
                  <a:pt x="2321" y="69807"/>
                  <a:pt x="971" y="69902"/>
                </a:cubicBezTo>
                <a:cubicBezTo>
                  <a:pt x="666" y="69978"/>
                  <a:pt x="914" y="70282"/>
                  <a:pt x="533" y="70320"/>
                </a:cubicBezTo>
                <a:cubicBezTo>
                  <a:pt x="39" y="69845"/>
                  <a:pt x="552" y="69769"/>
                  <a:pt x="1" y="69274"/>
                </a:cubicBezTo>
                <a:cubicBezTo>
                  <a:pt x="115" y="69122"/>
                  <a:pt x="324" y="69369"/>
                  <a:pt x="533" y="69560"/>
                </a:cubicBezTo>
                <a:cubicBezTo>
                  <a:pt x="1998" y="68742"/>
                  <a:pt x="3234" y="68590"/>
                  <a:pt x="5155" y="68038"/>
                </a:cubicBezTo>
                <a:cubicBezTo>
                  <a:pt x="3881" y="67277"/>
                  <a:pt x="3596" y="68552"/>
                  <a:pt x="2454" y="67943"/>
                </a:cubicBezTo>
                <a:cubicBezTo>
                  <a:pt x="4851" y="67182"/>
                  <a:pt x="8807" y="66478"/>
                  <a:pt x="11223" y="65147"/>
                </a:cubicBezTo>
                <a:cubicBezTo>
                  <a:pt x="11413" y="65071"/>
                  <a:pt x="11375" y="64900"/>
                  <a:pt x="11090" y="64633"/>
                </a:cubicBezTo>
                <a:cubicBezTo>
                  <a:pt x="12136" y="64785"/>
                  <a:pt x="12573" y="64177"/>
                  <a:pt x="13734" y="63777"/>
                </a:cubicBezTo>
                <a:cubicBezTo>
                  <a:pt x="13125" y="63473"/>
                  <a:pt x="11927" y="64348"/>
                  <a:pt x="11908" y="64006"/>
                </a:cubicBezTo>
                <a:cubicBezTo>
                  <a:pt x="16967" y="62046"/>
                  <a:pt x="22388" y="61362"/>
                  <a:pt x="26402" y="59460"/>
                </a:cubicBezTo>
                <a:cubicBezTo>
                  <a:pt x="26516" y="59574"/>
                  <a:pt x="26402" y="59593"/>
                  <a:pt x="26364" y="59669"/>
                </a:cubicBezTo>
                <a:cubicBezTo>
                  <a:pt x="29540" y="59022"/>
                  <a:pt x="33230" y="58642"/>
                  <a:pt x="35303" y="56778"/>
                </a:cubicBezTo>
                <a:cubicBezTo>
                  <a:pt x="34581" y="56473"/>
                  <a:pt x="34371" y="56645"/>
                  <a:pt x="33630" y="56892"/>
                </a:cubicBezTo>
                <a:cubicBezTo>
                  <a:pt x="32564" y="57272"/>
                  <a:pt x="30929" y="57329"/>
                  <a:pt x="29711" y="57672"/>
                </a:cubicBezTo>
                <a:cubicBezTo>
                  <a:pt x="27315" y="58337"/>
                  <a:pt x="25127" y="59422"/>
                  <a:pt x="23073" y="59707"/>
                </a:cubicBezTo>
                <a:cubicBezTo>
                  <a:pt x="22997" y="59783"/>
                  <a:pt x="23225" y="59973"/>
                  <a:pt x="23358" y="60125"/>
                </a:cubicBezTo>
                <a:cubicBezTo>
                  <a:pt x="22902" y="60106"/>
                  <a:pt x="22502" y="60277"/>
                  <a:pt x="21932" y="59745"/>
                </a:cubicBezTo>
                <a:cubicBezTo>
                  <a:pt x="21475" y="59840"/>
                  <a:pt x="21608" y="60163"/>
                  <a:pt x="21266" y="60297"/>
                </a:cubicBezTo>
                <a:cubicBezTo>
                  <a:pt x="20163" y="59916"/>
                  <a:pt x="19763" y="60734"/>
                  <a:pt x="18755" y="60297"/>
                </a:cubicBezTo>
                <a:cubicBezTo>
                  <a:pt x="18983" y="60886"/>
                  <a:pt x="18128" y="60943"/>
                  <a:pt x="17538" y="60392"/>
                </a:cubicBezTo>
                <a:cubicBezTo>
                  <a:pt x="15122" y="61210"/>
                  <a:pt x="12688" y="61343"/>
                  <a:pt x="11014" y="62180"/>
                </a:cubicBezTo>
                <a:cubicBezTo>
                  <a:pt x="10671" y="61628"/>
                  <a:pt x="11261" y="61476"/>
                  <a:pt x="10881" y="60905"/>
                </a:cubicBezTo>
                <a:cubicBezTo>
                  <a:pt x="9911" y="61362"/>
                  <a:pt x="8446" y="60981"/>
                  <a:pt x="7114" y="61590"/>
                </a:cubicBezTo>
                <a:cubicBezTo>
                  <a:pt x="6962" y="61381"/>
                  <a:pt x="7305" y="61419"/>
                  <a:pt x="7114" y="61190"/>
                </a:cubicBezTo>
                <a:cubicBezTo>
                  <a:pt x="6201" y="61267"/>
                  <a:pt x="5783" y="61381"/>
                  <a:pt x="5612" y="62008"/>
                </a:cubicBezTo>
                <a:cubicBezTo>
                  <a:pt x="7057" y="62180"/>
                  <a:pt x="8389" y="61267"/>
                  <a:pt x="9568" y="61400"/>
                </a:cubicBezTo>
                <a:cubicBezTo>
                  <a:pt x="8427" y="61989"/>
                  <a:pt x="6468" y="62351"/>
                  <a:pt x="4794" y="62636"/>
                </a:cubicBezTo>
                <a:cubicBezTo>
                  <a:pt x="4528" y="62351"/>
                  <a:pt x="5060" y="62408"/>
                  <a:pt x="5136" y="62256"/>
                </a:cubicBezTo>
                <a:cubicBezTo>
                  <a:pt x="3957" y="61571"/>
                  <a:pt x="3462" y="62199"/>
                  <a:pt x="2036" y="62389"/>
                </a:cubicBezTo>
                <a:cubicBezTo>
                  <a:pt x="1066" y="62959"/>
                  <a:pt x="1675" y="62161"/>
                  <a:pt x="2359" y="62218"/>
                </a:cubicBezTo>
                <a:cubicBezTo>
                  <a:pt x="2492" y="61019"/>
                  <a:pt x="4490" y="61533"/>
                  <a:pt x="5060" y="60182"/>
                </a:cubicBezTo>
                <a:cubicBezTo>
                  <a:pt x="5269" y="60411"/>
                  <a:pt x="5422" y="60392"/>
                  <a:pt x="5631" y="60658"/>
                </a:cubicBezTo>
                <a:cubicBezTo>
                  <a:pt x="7267" y="60239"/>
                  <a:pt x="8693" y="60277"/>
                  <a:pt x="10139" y="59764"/>
                </a:cubicBezTo>
                <a:cubicBezTo>
                  <a:pt x="9625" y="60316"/>
                  <a:pt x="8218" y="60430"/>
                  <a:pt x="7419" y="61038"/>
                </a:cubicBezTo>
                <a:cubicBezTo>
                  <a:pt x="12174" y="60163"/>
                  <a:pt x="16682" y="58471"/>
                  <a:pt x="21646" y="57577"/>
                </a:cubicBezTo>
                <a:cubicBezTo>
                  <a:pt x="20771" y="57101"/>
                  <a:pt x="20068" y="57291"/>
                  <a:pt x="19478" y="57424"/>
                </a:cubicBezTo>
                <a:cubicBezTo>
                  <a:pt x="17671" y="57786"/>
                  <a:pt x="16187" y="58547"/>
                  <a:pt x="14133" y="58566"/>
                </a:cubicBezTo>
                <a:cubicBezTo>
                  <a:pt x="14438" y="58451"/>
                  <a:pt x="14780" y="58528"/>
                  <a:pt x="15046" y="58261"/>
                </a:cubicBezTo>
                <a:cubicBezTo>
                  <a:pt x="14533" y="58052"/>
                  <a:pt x="14171" y="58375"/>
                  <a:pt x="13734" y="58394"/>
                </a:cubicBezTo>
                <a:cubicBezTo>
                  <a:pt x="15293" y="57405"/>
                  <a:pt x="18166" y="57310"/>
                  <a:pt x="20372" y="56740"/>
                </a:cubicBezTo>
                <a:cubicBezTo>
                  <a:pt x="20315" y="56568"/>
                  <a:pt x="20619" y="56549"/>
                  <a:pt x="20239" y="56226"/>
                </a:cubicBezTo>
                <a:cubicBezTo>
                  <a:pt x="20752" y="56340"/>
                  <a:pt x="21095" y="55789"/>
                  <a:pt x="21665" y="56226"/>
                </a:cubicBezTo>
                <a:cubicBezTo>
                  <a:pt x="21285" y="55161"/>
                  <a:pt x="22597" y="55655"/>
                  <a:pt x="22597" y="54952"/>
                </a:cubicBezTo>
                <a:cubicBezTo>
                  <a:pt x="22179" y="54704"/>
                  <a:pt x="21989" y="55332"/>
                  <a:pt x="21494" y="54780"/>
                </a:cubicBezTo>
                <a:cubicBezTo>
                  <a:pt x="22369" y="54609"/>
                  <a:pt x="24157" y="54761"/>
                  <a:pt x="23815" y="53734"/>
                </a:cubicBezTo>
                <a:cubicBezTo>
                  <a:pt x="25089" y="52840"/>
                  <a:pt x="27296" y="52669"/>
                  <a:pt x="27904" y="51528"/>
                </a:cubicBezTo>
                <a:cubicBezTo>
                  <a:pt x="27752" y="51376"/>
                  <a:pt x="27657" y="51490"/>
                  <a:pt x="27543" y="51528"/>
                </a:cubicBezTo>
                <a:cubicBezTo>
                  <a:pt x="28133" y="51433"/>
                  <a:pt x="28456" y="50938"/>
                  <a:pt x="29122" y="50672"/>
                </a:cubicBezTo>
                <a:cubicBezTo>
                  <a:pt x="28741" y="51338"/>
                  <a:pt x="28247" y="51547"/>
                  <a:pt x="27676" y="52022"/>
                </a:cubicBezTo>
                <a:cubicBezTo>
                  <a:pt x="28912" y="51946"/>
                  <a:pt x="30910" y="51376"/>
                  <a:pt x="31689" y="50254"/>
                </a:cubicBezTo>
                <a:cubicBezTo>
                  <a:pt x="31746" y="50368"/>
                  <a:pt x="31804" y="50501"/>
                  <a:pt x="31975" y="50672"/>
                </a:cubicBezTo>
                <a:cubicBezTo>
                  <a:pt x="33306" y="50292"/>
                  <a:pt x="34619" y="49892"/>
                  <a:pt x="35494" y="48979"/>
                </a:cubicBezTo>
                <a:cubicBezTo>
                  <a:pt x="33858" y="48275"/>
                  <a:pt x="32964" y="49550"/>
                  <a:pt x="32051" y="49873"/>
                </a:cubicBezTo>
                <a:cubicBezTo>
                  <a:pt x="31480" y="49512"/>
                  <a:pt x="33040" y="49569"/>
                  <a:pt x="32298" y="48770"/>
                </a:cubicBezTo>
                <a:cubicBezTo>
                  <a:pt x="28113" y="48808"/>
                  <a:pt x="25508" y="52003"/>
                  <a:pt x="21342" y="50634"/>
                </a:cubicBezTo>
                <a:cubicBezTo>
                  <a:pt x="20657" y="50843"/>
                  <a:pt x="20239" y="51243"/>
                  <a:pt x="19288" y="50976"/>
                </a:cubicBezTo>
                <a:cubicBezTo>
                  <a:pt x="21437" y="50387"/>
                  <a:pt x="23853" y="50139"/>
                  <a:pt x="25203" y="48941"/>
                </a:cubicBezTo>
                <a:cubicBezTo>
                  <a:pt x="23111" y="49740"/>
                  <a:pt x="20905" y="50044"/>
                  <a:pt x="19003" y="50558"/>
                </a:cubicBezTo>
                <a:cubicBezTo>
                  <a:pt x="17005" y="51071"/>
                  <a:pt x="15274" y="51718"/>
                  <a:pt x="13429" y="52213"/>
                </a:cubicBezTo>
                <a:cubicBezTo>
                  <a:pt x="12250" y="52517"/>
                  <a:pt x="10976" y="52916"/>
                  <a:pt x="9340" y="52688"/>
                </a:cubicBezTo>
                <a:cubicBezTo>
                  <a:pt x="10139" y="52460"/>
                  <a:pt x="10158" y="52137"/>
                  <a:pt x="11242" y="52422"/>
                </a:cubicBezTo>
                <a:cubicBezTo>
                  <a:pt x="11109" y="52118"/>
                  <a:pt x="10728" y="51946"/>
                  <a:pt x="11280" y="51832"/>
                </a:cubicBezTo>
                <a:cubicBezTo>
                  <a:pt x="11394" y="51984"/>
                  <a:pt x="11204" y="52003"/>
                  <a:pt x="11375" y="52175"/>
                </a:cubicBezTo>
                <a:cubicBezTo>
                  <a:pt x="13220" y="51052"/>
                  <a:pt x="16302" y="50596"/>
                  <a:pt x="19060" y="49740"/>
                </a:cubicBezTo>
                <a:cubicBezTo>
                  <a:pt x="21742" y="48922"/>
                  <a:pt x="25165" y="48732"/>
                  <a:pt x="27010" y="47572"/>
                </a:cubicBezTo>
                <a:cubicBezTo>
                  <a:pt x="25622" y="46716"/>
                  <a:pt x="25089" y="47381"/>
                  <a:pt x="24233" y="47534"/>
                </a:cubicBezTo>
                <a:cubicBezTo>
                  <a:pt x="24195" y="46602"/>
                  <a:pt x="25698" y="46697"/>
                  <a:pt x="26592" y="46640"/>
                </a:cubicBezTo>
                <a:cubicBezTo>
                  <a:pt x="25755" y="46126"/>
                  <a:pt x="26478" y="46544"/>
                  <a:pt x="26478" y="46126"/>
                </a:cubicBezTo>
                <a:cubicBezTo>
                  <a:pt x="23434" y="45765"/>
                  <a:pt x="21076" y="47172"/>
                  <a:pt x="18223" y="46735"/>
                </a:cubicBezTo>
                <a:cubicBezTo>
                  <a:pt x="20848" y="46031"/>
                  <a:pt x="23111" y="45993"/>
                  <a:pt x="25451" y="44947"/>
                </a:cubicBezTo>
                <a:cubicBezTo>
                  <a:pt x="25527" y="44871"/>
                  <a:pt x="25298" y="44680"/>
                  <a:pt x="25165" y="44528"/>
                </a:cubicBezTo>
                <a:cubicBezTo>
                  <a:pt x="27200" y="44490"/>
                  <a:pt x="28741" y="43216"/>
                  <a:pt x="30472" y="42816"/>
                </a:cubicBezTo>
                <a:cubicBezTo>
                  <a:pt x="29255" y="41999"/>
                  <a:pt x="28532" y="43216"/>
                  <a:pt x="27410" y="42740"/>
                </a:cubicBezTo>
                <a:cubicBezTo>
                  <a:pt x="27676" y="42341"/>
                  <a:pt x="28094" y="42189"/>
                  <a:pt x="28475" y="41980"/>
                </a:cubicBezTo>
                <a:cubicBezTo>
                  <a:pt x="27676" y="41447"/>
                  <a:pt x="26763" y="42664"/>
                  <a:pt x="25926" y="41808"/>
                </a:cubicBezTo>
                <a:cubicBezTo>
                  <a:pt x="25736" y="42151"/>
                  <a:pt x="25527" y="42018"/>
                  <a:pt x="25146" y="42246"/>
                </a:cubicBezTo>
                <a:cubicBezTo>
                  <a:pt x="26554" y="41599"/>
                  <a:pt x="28532" y="40762"/>
                  <a:pt x="28874" y="39659"/>
                </a:cubicBezTo>
                <a:cubicBezTo>
                  <a:pt x="29787" y="39678"/>
                  <a:pt x="29978" y="38784"/>
                  <a:pt x="30795" y="38803"/>
                </a:cubicBezTo>
                <a:cubicBezTo>
                  <a:pt x="30948" y="38993"/>
                  <a:pt x="30700" y="39012"/>
                  <a:pt x="30605" y="39107"/>
                </a:cubicBezTo>
                <a:cubicBezTo>
                  <a:pt x="31670" y="38841"/>
                  <a:pt x="32888" y="38461"/>
                  <a:pt x="33496" y="38118"/>
                </a:cubicBezTo>
                <a:cubicBezTo>
                  <a:pt x="31385" y="38385"/>
                  <a:pt x="28931" y="38080"/>
                  <a:pt x="27714" y="39697"/>
                </a:cubicBezTo>
                <a:cubicBezTo>
                  <a:pt x="27980" y="40020"/>
                  <a:pt x="28018" y="39431"/>
                  <a:pt x="28323" y="39944"/>
                </a:cubicBezTo>
                <a:cubicBezTo>
                  <a:pt x="26858" y="40230"/>
                  <a:pt x="26402" y="40819"/>
                  <a:pt x="24766" y="40724"/>
                </a:cubicBezTo>
                <a:cubicBezTo>
                  <a:pt x="25355" y="40230"/>
                  <a:pt x="26421" y="40249"/>
                  <a:pt x="27239" y="39944"/>
                </a:cubicBezTo>
                <a:cubicBezTo>
                  <a:pt x="25146" y="38879"/>
                  <a:pt x="24157" y="40591"/>
                  <a:pt x="22483" y="39830"/>
                </a:cubicBezTo>
                <a:cubicBezTo>
                  <a:pt x="23073" y="39564"/>
                  <a:pt x="24823" y="39298"/>
                  <a:pt x="25679" y="39069"/>
                </a:cubicBezTo>
                <a:cubicBezTo>
                  <a:pt x="24614" y="38670"/>
                  <a:pt x="24309" y="39241"/>
                  <a:pt x="23301" y="39183"/>
                </a:cubicBezTo>
                <a:cubicBezTo>
                  <a:pt x="24005" y="38594"/>
                  <a:pt x="25108" y="38594"/>
                  <a:pt x="26116" y="38251"/>
                </a:cubicBezTo>
                <a:cubicBezTo>
                  <a:pt x="25603" y="37529"/>
                  <a:pt x="26154" y="37567"/>
                  <a:pt x="26611" y="37034"/>
                </a:cubicBezTo>
                <a:cubicBezTo>
                  <a:pt x="26991" y="37338"/>
                  <a:pt x="26154" y="37129"/>
                  <a:pt x="26535" y="37453"/>
                </a:cubicBezTo>
                <a:cubicBezTo>
                  <a:pt x="27220" y="37415"/>
                  <a:pt x="28018" y="37205"/>
                  <a:pt x="27866" y="36349"/>
                </a:cubicBezTo>
                <a:cubicBezTo>
                  <a:pt x="26287" y="35855"/>
                  <a:pt x="25527" y="37034"/>
                  <a:pt x="24366" y="36692"/>
                </a:cubicBezTo>
                <a:cubicBezTo>
                  <a:pt x="22027" y="37776"/>
                  <a:pt x="18375" y="37833"/>
                  <a:pt x="15788" y="38803"/>
                </a:cubicBezTo>
                <a:cubicBezTo>
                  <a:pt x="13011" y="39088"/>
                  <a:pt x="10348" y="39678"/>
                  <a:pt x="7210" y="40173"/>
                </a:cubicBezTo>
                <a:cubicBezTo>
                  <a:pt x="7134" y="40039"/>
                  <a:pt x="7248" y="39868"/>
                  <a:pt x="7038" y="39887"/>
                </a:cubicBezTo>
                <a:cubicBezTo>
                  <a:pt x="11185" y="38879"/>
                  <a:pt x="16244" y="38175"/>
                  <a:pt x="19935" y="37167"/>
                </a:cubicBezTo>
                <a:cubicBezTo>
                  <a:pt x="20011" y="37091"/>
                  <a:pt x="19782" y="36901"/>
                  <a:pt x="19649" y="36730"/>
                </a:cubicBezTo>
                <a:cubicBezTo>
                  <a:pt x="20011" y="36768"/>
                  <a:pt x="19992" y="36711"/>
                  <a:pt x="20296" y="37167"/>
                </a:cubicBezTo>
                <a:cubicBezTo>
                  <a:pt x="21152" y="36597"/>
                  <a:pt x="23263" y="36977"/>
                  <a:pt x="22940" y="35931"/>
                </a:cubicBezTo>
                <a:cubicBezTo>
                  <a:pt x="18204" y="36330"/>
                  <a:pt x="12573" y="38213"/>
                  <a:pt x="7248" y="38613"/>
                </a:cubicBezTo>
                <a:cubicBezTo>
                  <a:pt x="7381" y="38080"/>
                  <a:pt x="8237" y="37890"/>
                  <a:pt x="8826" y="37757"/>
                </a:cubicBezTo>
                <a:cubicBezTo>
                  <a:pt x="11965" y="37148"/>
                  <a:pt x="15655" y="36635"/>
                  <a:pt x="18565" y="35969"/>
                </a:cubicBezTo>
                <a:cubicBezTo>
                  <a:pt x="19269" y="35265"/>
                  <a:pt x="21342" y="35341"/>
                  <a:pt x="22445" y="35037"/>
                </a:cubicBezTo>
                <a:cubicBezTo>
                  <a:pt x="22445" y="34409"/>
                  <a:pt x="23168" y="34542"/>
                  <a:pt x="23548" y="34447"/>
                </a:cubicBezTo>
                <a:cubicBezTo>
                  <a:pt x="23739" y="34333"/>
                  <a:pt x="23720" y="34485"/>
                  <a:pt x="23872" y="34657"/>
                </a:cubicBezTo>
                <a:cubicBezTo>
                  <a:pt x="24290" y="34618"/>
                  <a:pt x="24062" y="34124"/>
                  <a:pt x="24500" y="34314"/>
                </a:cubicBezTo>
                <a:cubicBezTo>
                  <a:pt x="24271" y="34105"/>
                  <a:pt x="24309" y="33915"/>
                  <a:pt x="24138" y="33934"/>
                </a:cubicBezTo>
                <a:cubicBezTo>
                  <a:pt x="24119" y="33744"/>
                  <a:pt x="24728" y="34238"/>
                  <a:pt x="25203" y="34314"/>
                </a:cubicBezTo>
                <a:cubicBezTo>
                  <a:pt x="24671" y="33572"/>
                  <a:pt x="25888" y="34086"/>
                  <a:pt x="26497" y="33420"/>
                </a:cubicBezTo>
                <a:cubicBezTo>
                  <a:pt x="26249" y="33135"/>
                  <a:pt x="26173" y="33515"/>
                  <a:pt x="25983" y="33515"/>
                </a:cubicBezTo>
                <a:cubicBezTo>
                  <a:pt x="25679" y="32907"/>
                  <a:pt x="26535" y="33211"/>
                  <a:pt x="26535" y="32831"/>
                </a:cubicBezTo>
                <a:cubicBezTo>
                  <a:pt x="26649" y="33021"/>
                  <a:pt x="26592" y="33154"/>
                  <a:pt x="26459" y="33249"/>
                </a:cubicBezTo>
                <a:cubicBezTo>
                  <a:pt x="28437" y="32070"/>
                  <a:pt x="33230" y="31632"/>
                  <a:pt x="35551" y="30282"/>
                </a:cubicBezTo>
                <a:cubicBezTo>
                  <a:pt x="35665" y="30053"/>
                  <a:pt x="35456" y="30034"/>
                  <a:pt x="35132" y="29730"/>
                </a:cubicBezTo>
                <a:cubicBezTo>
                  <a:pt x="36426" y="29388"/>
                  <a:pt x="37662" y="29198"/>
                  <a:pt x="38328" y="28589"/>
                </a:cubicBezTo>
                <a:cubicBezTo>
                  <a:pt x="38023" y="28056"/>
                  <a:pt x="38004" y="28646"/>
                  <a:pt x="37738" y="28323"/>
                </a:cubicBezTo>
                <a:cubicBezTo>
                  <a:pt x="37529" y="28741"/>
                  <a:pt x="35988" y="28760"/>
                  <a:pt x="36749" y="28665"/>
                </a:cubicBezTo>
                <a:cubicBezTo>
                  <a:pt x="37681" y="28113"/>
                  <a:pt x="38689" y="27847"/>
                  <a:pt x="39678" y="27486"/>
                </a:cubicBezTo>
                <a:cubicBezTo>
                  <a:pt x="36711" y="27448"/>
                  <a:pt x="34276" y="29749"/>
                  <a:pt x="31138" y="29768"/>
                </a:cubicBezTo>
                <a:cubicBezTo>
                  <a:pt x="30225" y="29787"/>
                  <a:pt x="29692" y="30624"/>
                  <a:pt x="28513" y="30034"/>
                </a:cubicBezTo>
                <a:cubicBezTo>
                  <a:pt x="29464" y="29958"/>
                  <a:pt x="29997" y="29198"/>
                  <a:pt x="30415" y="29388"/>
                </a:cubicBezTo>
                <a:cubicBezTo>
                  <a:pt x="30263" y="28570"/>
                  <a:pt x="32374" y="28608"/>
                  <a:pt x="33249" y="28247"/>
                </a:cubicBezTo>
                <a:cubicBezTo>
                  <a:pt x="33820" y="28018"/>
                  <a:pt x="34219" y="27238"/>
                  <a:pt x="34638" y="27695"/>
                </a:cubicBezTo>
                <a:cubicBezTo>
                  <a:pt x="35018" y="26592"/>
                  <a:pt x="36844" y="26782"/>
                  <a:pt x="37510" y="25964"/>
                </a:cubicBezTo>
                <a:cubicBezTo>
                  <a:pt x="37110" y="25660"/>
                  <a:pt x="36787" y="25717"/>
                  <a:pt x="36502" y="25907"/>
                </a:cubicBezTo>
                <a:cubicBezTo>
                  <a:pt x="37205" y="25469"/>
                  <a:pt x="38518" y="24671"/>
                  <a:pt x="39279" y="24804"/>
                </a:cubicBezTo>
                <a:cubicBezTo>
                  <a:pt x="39165" y="24518"/>
                  <a:pt x="39184" y="24271"/>
                  <a:pt x="39450" y="24138"/>
                </a:cubicBezTo>
                <a:cubicBezTo>
                  <a:pt x="39678" y="24366"/>
                  <a:pt x="39260" y="24347"/>
                  <a:pt x="39393" y="24556"/>
                </a:cubicBezTo>
                <a:cubicBezTo>
                  <a:pt x="40135" y="24652"/>
                  <a:pt x="40097" y="24100"/>
                  <a:pt x="40648" y="23872"/>
                </a:cubicBezTo>
                <a:cubicBezTo>
                  <a:pt x="41257" y="23605"/>
                  <a:pt x="42417" y="23073"/>
                  <a:pt x="41561" y="23948"/>
                </a:cubicBezTo>
                <a:cubicBezTo>
                  <a:pt x="40972" y="24556"/>
                  <a:pt x="40021" y="24766"/>
                  <a:pt x="39488" y="25660"/>
                </a:cubicBezTo>
                <a:cubicBezTo>
                  <a:pt x="41162" y="25051"/>
                  <a:pt x="42189" y="24366"/>
                  <a:pt x="44281" y="23453"/>
                </a:cubicBezTo>
                <a:cubicBezTo>
                  <a:pt x="44452" y="23225"/>
                  <a:pt x="43958" y="23206"/>
                  <a:pt x="43806" y="22940"/>
                </a:cubicBezTo>
                <a:cubicBezTo>
                  <a:pt x="45327" y="22008"/>
                  <a:pt x="47458" y="20962"/>
                  <a:pt x="48466" y="19459"/>
                </a:cubicBezTo>
                <a:cubicBezTo>
                  <a:pt x="47705" y="19193"/>
                  <a:pt x="47610" y="19725"/>
                  <a:pt x="46735" y="20011"/>
                </a:cubicBezTo>
                <a:cubicBezTo>
                  <a:pt x="46659" y="19706"/>
                  <a:pt x="46278" y="19687"/>
                  <a:pt x="46202" y="19326"/>
                </a:cubicBezTo>
                <a:cubicBezTo>
                  <a:pt x="45784" y="20581"/>
                  <a:pt x="43939" y="20182"/>
                  <a:pt x="43730" y="20866"/>
                </a:cubicBezTo>
                <a:cubicBezTo>
                  <a:pt x="42969" y="19573"/>
                  <a:pt x="46526" y="20619"/>
                  <a:pt x="45613" y="19079"/>
                </a:cubicBezTo>
                <a:cubicBezTo>
                  <a:pt x="46526" y="18736"/>
                  <a:pt x="48219" y="17728"/>
                  <a:pt x="48523" y="17119"/>
                </a:cubicBezTo>
                <a:cubicBezTo>
                  <a:pt x="47515" y="16701"/>
                  <a:pt x="47743" y="17880"/>
                  <a:pt x="46925" y="17595"/>
                </a:cubicBezTo>
                <a:cubicBezTo>
                  <a:pt x="46431" y="19059"/>
                  <a:pt x="44471" y="19231"/>
                  <a:pt x="43197" y="20182"/>
                </a:cubicBezTo>
                <a:cubicBezTo>
                  <a:pt x="42779" y="20353"/>
                  <a:pt x="43083" y="19934"/>
                  <a:pt x="43311" y="19934"/>
                </a:cubicBezTo>
                <a:cubicBezTo>
                  <a:pt x="43692" y="19345"/>
                  <a:pt x="44072" y="19155"/>
                  <a:pt x="44890" y="18698"/>
                </a:cubicBezTo>
                <a:cubicBezTo>
                  <a:pt x="44490" y="18185"/>
                  <a:pt x="44357" y="18736"/>
                  <a:pt x="44091" y="18736"/>
                </a:cubicBezTo>
                <a:cubicBezTo>
                  <a:pt x="44281" y="18070"/>
                  <a:pt x="45594" y="18013"/>
                  <a:pt x="46088" y="17462"/>
                </a:cubicBezTo>
                <a:cubicBezTo>
                  <a:pt x="46202" y="17348"/>
                  <a:pt x="46031" y="16967"/>
                  <a:pt x="46126" y="16872"/>
                </a:cubicBezTo>
                <a:cubicBezTo>
                  <a:pt x="46183" y="16815"/>
                  <a:pt x="46431" y="17100"/>
                  <a:pt x="46526" y="17043"/>
                </a:cubicBezTo>
                <a:cubicBezTo>
                  <a:pt x="47439" y="16435"/>
                  <a:pt x="48276" y="14761"/>
                  <a:pt x="49911" y="14837"/>
                </a:cubicBezTo>
                <a:cubicBezTo>
                  <a:pt x="49550" y="13943"/>
                  <a:pt x="51167" y="13848"/>
                  <a:pt x="51034" y="13258"/>
                </a:cubicBezTo>
                <a:cubicBezTo>
                  <a:pt x="47705" y="14285"/>
                  <a:pt x="46012" y="17081"/>
                  <a:pt x="43083" y="17937"/>
                </a:cubicBezTo>
                <a:cubicBezTo>
                  <a:pt x="43330" y="18223"/>
                  <a:pt x="43425" y="17842"/>
                  <a:pt x="43596" y="17842"/>
                </a:cubicBezTo>
                <a:cubicBezTo>
                  <a:pt x="43482" y="18261"/>
                  <a:pt x="41238" y="18166"/>
                  <a:pt x="42037" y="19079"/>
                </a:cubicBezTo>
                <a:cubicBezTo>
                  <a:pt x="40667" y="20962"/>
                  <a:pt x="35969" y="22769"/>
                  <a:pt x="34124" y="23910"/>
                </a:cubicBezTo>
                <a:cubicBezTo>
                  <a:pt x="33630" y="24233"/>
                  <a:pt x="33306" y="24385"/>
                  <a:pt x="32393" y="24081"/>
                </a:cubicBezTo>
                <a:cubicBezTo>
                  <a:pt x="33230" y="23567"/>
                  <a:pt x="34086" y="23168"/>
                  <a:pt x="34466" y="22388"/>
                </a:cubicBezTo>
                <a:cubicBezTo>
                  <a:pt x="34276" y="22255"/>
                  <a:pt x="33953" y="22978"/>
                  <a:pt x="33477" y="22730"/>
                </a:cubicBezTo>
                <a:cubicBezTo>
                  <a:pt x="34086" y="21951"/>
                  <a:pt x="36178" y="21076"/>
                  <a:pt x="37263" y="20695"/>
                </a:cubicBezTo>
                <a:cubicBezTo>
                  <a:pt x="37072" y="20486"/>
                  <a:pt x="37263" y="20448"/>
                  <a:pt x="36806" y="19972"/>
                </a:cubicBezTo>
                <a:cubicBezTo>
                  <a:pt x="37282" y="19858"/>
                  <a:pt x="37795" y="19839"/>
                  <a:pt x="37795" y="19250"/>
                </a:cubicBezTo>
                <a:cubicBezTo>
                  <a:pt x="36235" y="18698"/>
                  <a:pt x="35379" y="20296"/>
                  <a:pt x="33325" y="19934"/>
                </a:cubicBezTo>
                <a:cubicBezTo>
                  <a:pt x="36140" y="18641"/>
                  <a:pt x="39450" y="17766"/>
                  <a:pt x="41238" y="15864"/>
                </a:cubicBezTo>
                <a:cubicBezTo>
                  <a:pt x="42151" y="14875"/>
                  <a:pt x="43806" y="14380"/>
                  <a:pt x="45004" y="13429"/>
                </a:cubicBezTo>
                <a:cubicBezTo>
                  <a:pt x="48199" y="10919"/>
                  <a:pt x="52042" y="9682"/>
                  <a:pt x="56207" y="6810"/>
                </a:cubicBezTo>
                <a:cubicBezTo>
                  <a:pt x="55313" y="6163"/>
                  <a:pt x="55066" y="6753"/>
                  <a:pt x="54495" y="6772"/>
                </a:cubicBezTo>
                <a:close/>
                <a:moveTo>
                  <a:pt x="57120" y="7305"/>
                </a:moveTo>
                <a:cubicBezTo>
                  <a:pt x="58166" y="6829"/>
                  <a:pt x="61476" y="6810"/>
                  <a:pt x="60943" y="5441"/>
                </a:cubicBezTo>
                <a:cubicBezTo>
                  <a:pt x="59232" y="5574"/>
                  <a:pt x="58166" y="6373"/>
                  <a:pt x="57120" y="7305"/>
                </a:cubicBezTo>
                <a:close/>
                <a:moveTo>
                  <a:pt x="36825" y="21532"/>
                </a:moveTo>
                <a:cubicBezTo>
                  <a:pt x="37053" y="21228"/>
                  <a:pt x="37567" y="20904"/>
                  <a:pt x="38080" y="20847"/>
                </a:cubicBezTo>
                <a:cubicBezTo>
                  <a:pt x="37453" y="20524"/>
                  <a:pt x="36273" y="21152"/>
                  <a:pt x="36825" y="21532"/>
                </a:cubicBezTo>
                <a:close/>
                <a:moveTo>
                  <a:pt x="35494" y="22255"/>
                </a:moveTo>
                <a:cubicBezTo>
                  <a:pt x="35132" y="21779"/>
                  <a:pt x="34562" y="22312"/>
                  <a:pt x="34657" y="22502"/>
                </a:cubicBezTo>
                <a:cubicBezTo>
                  <a:pt x="34885" y="22236"/>
                  <a:pt x="35246" y="22483"/>
                  <a:pt x="35494" y="22255"/>
                </a:cubicBezTo>
                <a:close/>
                <a:moveTo>
                  <a:pt x="36007" y="21779"/>
                </a:moveTo>
                <a:cubicBezTo>
                  <a:pt x="35817" y="21703"/>
                  <a:pt x="35246" y="21779"/>
                  <a:pt x="35456" y="22084"/>
                </a:cubicBezTo>
                <a:cubicBezTo>
                  <a:pt x="35627" y="22160"/>
                  <a:pt x="36216" y="22084"/>
                  <a:pt x="36007" y="21779"/>
                </a:cubicBezTo>
                <a:close/>
                <a:moveTo>
                  <a:pt x="52099" y="13677"/>
                </a:moveTo>
                <a:cubicBezTo>
                  <a:pt x="51186" y="12973"/>
                  <a:pt x="50919" y="14514"/>
                  <a:pt x="50292" y="14266"/>
                </a:cubicBezTo>
                <a:cubicBezTo>
                  <a:pt x="50996" y="14266"/>
                  <a:pt x="52517" y="14057"/>
                  <a:pt x="52498" y="13467"/>
                </a:cubicBezTo>
                <a:cubicBezTo>
                  <a:pt x="52403" y="13467"/>
                  <a:pt x="52308" y="13410"/>
                  <a:pt x="52175" y="13239"/>
                </a:cubicBezTo>
                <a:cubicBezTo>
                  <a:pt x="51794" y="13239"/>
                  <a:pt x="52175" y="13543"/>
                  <a:pt x="52099" y="13677"/>
                </a:cubicBezTo>
                <a:close/>
                <a:moveTo>
                  <a:pt x="59422" y="10101"/>
                </a:moveTo>
                <a:cubicBezTo>
                  <a:pt x="58927" y="9473"/>
                  <a:pt x="57729" y="9568"/>
                  <a:pt x="58395" y="10272"/>
                </a:cubicBezTo>
                <a:cubicBezTo>
                  <a:pt x="57158" y="10709"/>
                  <a:pt x="57044" y="11242"/>
                  <a:pt x="56835" y="12269"/>
                </a:cubicBezTo>
                <a:cubicBezTo>
                  <a:pt x="56835" y="11775"/>
                  <a:pt x="58185" y="12003"/>
                  <a:pt x="58661" y="11679"/>
                </a:cubicBezTo>
                <a:cubicBezTo>
                  <a:pt x="58756" y="11603"/>
                  <a:pt x="58642" y="11280"/>
                  <a:pt x="58737" y="11261"/>
                </a:cubicBezTo>
                <a:cubicBezTo>
                  <a:pt x="59289" y="11090"/>
                  <a:pt x="61153" y="10938"/>
                  <a:pt x="62218" y="10538"/>
                </a:cubicBezTo>
                <a:cubicBezTo>
                  <a:pt x="63283" y="10139"/>
                  <a:pt x="64424" y="9968"/>
                  <a:pt x="62903" y="8617"/>
                </a:cubicBezTo>
                <a:cubicBezTo>
                  <a:pt x="61381" y="8769"/>
                  <a:pt x="59783" y="9796"/>
                  <a:pt x="59441" y="10101"/>
                </a:cubicBezTo>
                <a:close/>
                <a:moveTo>
                  <a:pt x="71139" y="7647"/>
                </a:moveTo>
                <a:cubicBezTo>
                  <a:pt x="71367" y="7704"/>
                  <a:pt x="71538" y="7609"/>
                  <a:pt x="71766" y="7685"/>
                </a:cubicBezTo>
                <a:cubicBezTo>
                  <a:pt x="71291" y="7038"/>
                  <a:pt x="70910" y="7248"/>
                  <a:pt x="71139" y="7647"/>
                </a:cubicBezTo>
                <a:close/>
                <a:moveTo>
                  <a:pt x="38290" y="25945"/>
                </a:moveTo>
                <a:cubicBezTo>
                  <a:pt x="38803" y="25755"/>
                  <a:pt x="38784" y="25698"/>
                  <a:pt x="39241" y="25431"/>
                </a:cubicBezTo>
                <a:cubicBezTo>
                  <a:pt x="38594" y="24880"/>
                  <a:pt x="37985" y="25450"/>
                  <a:pt x="38290" y="25945"/>
                </a:cubicBezTo>
                <a:close/>
                <a:moveTo>
                  <a:pt x="23568" y="36368"/>
                </a:moveTo>
                <a:cubicBezTo>
                  <a:pt x="23625" y="36064"/>
                  <a:pt x="23929" y="36330"/>
                  <a:pt x="23929" y="35988"/>
                </a:cubicBezTo>
                <a:cubicBezTo>
                  <a:pt x="23587" y="35589"/>
                  <a:pt x="23358" y="35684"/>
                  <a:pt x="23168" y="35836"/>
                </a:cubicBezTo>
                <a:cubicBezTo>
                  <a:pt x="23415" y="36064"/>
                  <a:pt x="23339" y="36159"/>
                  <a:pt x="23568" y="36387"/>
                </a:cubicBezTo>
                <a:close/>
                <a:moveTo>
                  <a:pt x="24385" y="35741"/>
                </a:moveTo>
                <a:cubicBezTo>
                  <a:pt x="24747" y="35912"/>
                  <a:pt x="25755" y="36273"/>
                  <a:pt x="25336" y="35608"/>
                </a:cubicBezTo>
                <a:cubicBezTo>
                  <a:pt x="25032" y="35474"/>
                  <a:pt x="24233" y="35227"/>
                  <a:pt x="24385" y="35741"/>
                </a:cubicBezTo>
                <a:close/>
                <a:moveTo>
                  <a:pt x="80763" y="8978"/>
                </a:moveTo>
                <a:cubicBezTo>
                  <a:pt x="81163" y="9188"/>
                  <a:pt x="81391" y="8617"/>
                  <a:pt x="81790" y="8807"/>
                </a:cubicBezTo>
                <a:cubicBezTo>
                  <a:pt x="81144" y="7894"/>
                  <a:pt x="83274" y="8655"/>
                  <a:pt x="82932" y="7628"/>
                </a:cubicBezTo>
                <a:cubicBezTo>
                  <a:pt x="82152" y="7647"/>
                  <a:pt x="81581" y="8313"/>
                  <a:pt x="81029" y="8275"/>
                </a:cubicBezTo>
                <a:cubicBezTo>
                  <a:pt x="81201" y="8503"/>
                  <a:pt x="81467" y="8522"/>
                  <a:pt x="81391" y="8655"/>
                </a:cubicBezTo>
                <a:cubicBezTo>
                  <a:pt x="81163" y="8465"/>
                  <a:pt x="80592" y="8769"/>
                  <a:pt x="80763" y="8997"/>
                </a:cubicBezTo>
                <a:close/>
                <a:moveTo>
                  <a:pt x="27733" y="38366"/>
                </a:moveTo>
                <a:cubicBezTo>
                  <a:pt x="27429" y="38461"/>
                  <a:pt x="26535" y="38423"/>
                  <a:pt x="26516" y="38822"/>
                </a:cubicBezTo>
                <a:cubicBezTo>
                  <a:pt x="26896" y="38803"/>
                  <a:pt x="27752" y="38841"/>
                  <a:pt x="27733" y="38366"/>
                </a:cubicBezTo>
                <a:close/>
                <a:moveTo>
                  <a:pt x="28912" y="38099"/>
                </a:moveTo>
                <a:cubicBezTo>
                  <a:pt x="28627" y="38023"/>
                  <a:pt x="27942" y="38251"/>
                  <a:pt x="28056" y="38575"/>
                </a:cubicBezTo>
                <a:cubicBezTo>
                  <a:pt x="28285" y="38251"/>
                  <a:pt x="29312" y="38746"/>
                  <a:pt x="28912" y="38099"/>
                </a:cubicBezTo>
                <a:close/>
                <a:moveTo>
                  <a:pt x="92975" y="7400"/>
                </a:moveTo>
                <a:cubicBezTo>
                  <a:pt x="92841" y="7628"/>
                  <a:pt x="92594" y="7343"/>
                  <a:pt x="92442" y="7495"/>
                </a:cubicBezTo>
                <a:cubicBezTo>
                  <a:pt x="92879" y="8084"/>
                  <a:pt x="93583" y="7951"/>
                  <a:pt x="92975" y="7400"/>
                </a:cubicBezTo>
                <a:close/>
                <a:moveTo>
                  <a:pt x="29141" y="42227"/>
                </a:moveTo>
                <a:cubicBezTo>
                  <a:pt x="29426" y="41922"/>
                  <a:pt x="29844" y="42151"/>
                  <a:pt x="30130" y="41884"/>
                </a:cubicBezTo>
                <a:cubicBezTo>
                  <a:pt x="29502" y="41105"/>
                  <a:pt x="29026" y="42246"/>
                  <a:pt x="29141" y="42227"/>
                </a:cubicBezTo>
                <a:close/>
                <a:moveTo>
                  <a:pt x="87630" y="11052"/>
                </a:moveTo>
                <a:cubicBezTo>
                  <a:pt x="88352" y="11470"/>
                  <a:pt x="88847" y="10957"/>
                  <a:pt x="88524" y="10386"/>
                </a:cubicBezTo>
                <a:cubicBezTo>
                  <a:pt x="88448" y="10690"/>
                  <a:pt x="87991" y="10862"/>
                  <a:pt x="87630" y="11052"/>
                </a:cubicBezTo>
                <a:close/>
                <a:moveTo>
                  <a:pt x="89170" y="10804"/>
                </a:moveTo>
                <a:cubicBezTo>
                  <a:pt x="90255" y="10747"/>
                  <a:pt x="90540" y="9872"/>
                  <a:pt x="90768" y="9359"/>
                </a:cubicBezTo>
                <a:cubicBezTo>
                  <a:pt x="90121" y="10196"/>
                  <a:pt x="88638" y="9587"/>
                  <a:pt x="89170" y="10804"/>
                </a:cubicBezTo>
                <a:close/>
                <a:moveTo>
                  <a:pt x="65280" y="26002"/>
                </a:moveTo>
                <a:cubicBezTo>
                  <a:pt x="65375" y="25793"/>
                  <a:pt x="66193" y="25888"/>
                  <a:pt x="65661" y="25412"/>
                </a:cubicBezTo>
                <a:cubicBezTo>
                  <a:pt x="65413" y="25546"/>
                  <a:pt x="65242" y="25736"/>
                  <a:pt x="65280" y="26002"/>
                </a:cubicBezTo>
                <a:close/>
                <a:moveTo>
                  <a:pt x="63606" y="27866"/>
                </a:moveTo>
                <a:cubicBezTo>
                  <a:pt x="63949" y="27219"/>
                  <a:pt x="65566" y="27505"/>
                  <a:pt x="65128" y="26459"/>
                </a:cubicBezTo>
                <a:cubicBezTo>
                  <a:pt x="64348" y="26573"/>
                  <a:pt x="62998" y="26706"/>
                  <a:pt x="63606" y="27866"/>
                </a:cubicBezTo>
                <a:close/>
                <a:moveTo>
                  <a:pt x="28247" y="48275"/>
                </a:moveTo>
                <a:cubicBezTo>
                  <a:pt x="27048" y="47800"/>
                  <a:pt x="26249" y="48827"/>
                  <a:pt x="25165" y="48789"/>
                </a:cubicBezTo>
                <a:cubicBezTo>
                  <a:pt x="26459" y="49131"/>
                  <a:pt x="27181" y="48275"/>
                  <a:pt x="28247" y="48275"/>
                </a:cubicBezTo>
                <a:close/>
                <a:moveTo>
                  <a:pt x="96455" y="12459"/>
                </a:moveTo>
                <a:cubicBezTo>
                  <a:pt x="96284" y="12345"/>
                  <a:pt x="95828" y="12022"/>
                  <a:pt x="95447" y="12022"/>
                </a:cubicBezTo>
                <a:cubicBezTo>
                  <a:pt x="95580" y="12897"/>
                  <a:pt x="94743" y="12935"/>
                  <a:pt x="94401" y="13562"/>
                </a:cubicBezTo>
                <a:cubicBezTo>
                  <a:pt x="95181" y="13620"/>
                  <a:pt x="96379" y="12478"/>
                  <a:pt x="96455" y="12459"/>
                </a:cubicBezTo>
                <a:close/>
                <a:moveTo>
                  <a:pt x="95105" y="19535"/>
                </a:moveTo>
                <a:cubicBezTo>
                  <a:pt x="93792" y="19877"/>
                  <a:pt x="91985" y="20106"/>
                  <a:pt x="92594" y="21646"/>
                </a:cubicBezTo>
                <a:cubicBezTo>
                  <a:pt x="94705" y="22122"/>
                  <a:pt x="95428" y="20638"/>
                  <a:pt x="96455" y="19953"/>
                </a:cubicBezTo>
                <a:cubicBezTo>
                  <a:pt x="96113" y="19383"/>
                  <a:pt x="96075" y="20087"/>
                  <a:pt x="95771" y="19744"/>
                </a:cubicBezTo>
                <a:cubicBezTo>
                  <a:pt x="95637" y="19440"/>
                  <a:pt x="96436" y="19763"/>
                  <a:pt x="96018" y="19231"/>
                </a:cubicBezTo>
                <a:cubicBezTo>
                  <a:pt x="95447" y="18850"/>
                  <a:pt x="94991" y="19079"/>
                  <a:pt x="95105" y="19535"/>
                </a:cubicBezTo>
                <a:close/>
                <a:moveTo>
                  <a:pt x="6201" y="67296"/>
                </a:moveTo>
                <a:cubicBezTo>
                  <a:pt x="5935" y="67562"/>
                  <a:pt x="5555" y="67315"/>
                  <a:pt x="5288" y="67581"/>
                </a:cubicBezTo>
                <a:cubicBezTo>
                  <a:pt x="5859" y="68038"/>
                  <a:pt x="6240" y="67639"/>
                  <a:pt x="6201" y="67296"/>
                </a:cubicBezTo>
                <a:close/>
                <a:moveTo>
                  <a:pt x="36977" y="56074"/>
                </a:moveTo>
                <a:cubicBezTo>
                  <a:pt x="36483" y="56188"/>
                  <a:pt x="36254" y="56340"/>
                  <a:pt x="35513" y="56664"/>
                </a:cubicBezTo>
                <a:cubicBezTo>
                  <a:pt x="36235" y="57158"/>
                  <a:pt x="36977" y="56587"/>
                  <a:pt x="36977" y="56074"/>
                </a:cubicBezTo>
                <a:close/>
                <a:moveTo>
                  <a:pt x="38061" y="56454"/>
                </a:moveTo>
                <a:cubicBezTo>
                  <a:pt x="38575" y="56017"/>
                  <a:pt x="39222" y="55636"/>
                  <a:pt x="39507" y="55104"/>
                </a:cubicBezTo>
                <a:cubicBezTo>
                  <a:pt x="38993" y="55370"/>
                  <a:pt x="37890" y="55560"/>
                  <a:pt x="38061" y="56454"/>
                </a:cubicBezTo>
                <a:close/>
                <a:moveTo>
                  <a:pt x="102732" y="25032"/>
                </a:moveTo>
                <a:cubicBezTo>
                  <a:pt x="102675" y="25565"/>
                  <a:pt x="101211" y="25508"/>
                  <a:pt x="101800" y="26306"/>
                </a:cubicBezTo>
                <a:cubicBezTo>
                  <a:pt x="100963" y="27086"/>
                  <a:pt x="97920" y="27904"/>
                  <a:pt x="97711" y="28893"/>
                </a:cubicBezTo>
                <a:cubicBezTo>
                  <a:pt x="98776" y="29559"/>
                  <a:pt x="98434" y="28608"/>
                  <a:pt x="99442" y="28722"/>
                </a:cubicBezTo>
                <a:cubicBezTo>
                  <a:pt x="99347" y="28798"/>
                  <a:pt x="99156" y="28855"/>
                  <a:pt x="99461" y="29102"/>
                </a:cubicBezTo>
                <a:cubicBezTo>
                  <a:pt x="101211" y="28684"/>
                  <a:pt x="101115" y="27200"/>
                  <a:pt x="102542" y="26478"/>
                </a:cubicBezTo>
                <a:cubicBezTo>
                  <a:pt x="101591" y="25489"/>
                  <a:pt x="103455" y="26021"/>
                  <a:pt x="102732" y="25032"/>
                </a:cubicBezTo>
                <a:close/>
                <a:moveTo>
                  <a:pt x="42455" y="62940"/>
                </a:moveTo>
                <a:cubicBezTo>
                  <a:pt x="42741" y="62731"/>
                  <a:pt x="43749" y="62636"/>
                  <a:pt x="43749" y="62046"/>
                </a:cubicBezTo>
                <a:cubicBezTo>
                  <a:pt x="43102" y="62218"/>
                  <a:pt x="42189" y="62161"/>
                  <a:pt x="42455" y="62940"/>
                </a:cubicBezTo>
                <a:close/>
                <a:moveTo>
                  <a:pt x="36007" y="66802"/>
                </a:moveTo>
                <a:cubicBezTo>
                  <a:pt x="36445" y="66478"/>
                  <a:pt x="37224" y="66687"/>
                  <a:pt x="36863" y="65946"/>
                </a:cubicBezTo>
                <a:cubicBezTo>
                  <a:pt x="36521" y="66003"/>
                  <a:pt x="35855" y="66326"/>
                  <a:pt x="36007" y="66802"/>
                </a:cubicBezTo>
                <a:close/>
                <a:moveTo>
                  <a:pt x="69693" y="54400"/>
                </a:moveTo>
                <a:cubicBezTo>
                  <a:pt x="69046" y="54476"/>
                  <a:pt x="69084" y="54647"/>
                  <a:pt x="68875" y="55028"/>
                </a:cubicBezTo>
                <a:cubicBezTo>
                  <a:pt x="68723" y="54876"/>
                  <a:pt x="68799" y="54800"/>
                  <a:pt x="68590" y="54609"/>
                </a:cubicBezTo>
                <a:cubicBezTo>
                  <a:pt x="68228" y="54685"/>
                  <a:pt x="67962" y="55199"/>
                  <a:pt x="67525" y="54990"/>
                </a:cubicBezTo>
                <a:cubicBezTo>
                  <a:pt x="67981" y="54780"/>
                  <a:pt x="68038" y="54058"/>
                  <a:pt x="68704" y="54362"/>
                </a:cubicBezTo>
                <a:cubicBezTo>
                  <a:pt x="68476" y="53963"/>
                  <a:pt x="69275" y="54001"/>
                  <a:pt x="68856" y="53506"/>
                </a:cubicBezTo>
                <a:cubicBezTo>
                  <a:pt x="65661" y="54058"/>
                  <a:pt x="63397" y="55579"/>
                  <a:pt x="60772" y="56911"/>
                </a:cubicBezTo>
                <a:cubicBezTo>
                  <a:pt x="60563" y="56702"/>
                  <a:pt x="60924" y="56721"/>
                  <a:pt x="60753" y="56530"/>
                </a:cubicBezTo>
                <a:cubicBezTo>
                  <a:pt x="58965" y="57481"/>
                  <a:pt x="55294" y="57729"/>
                  <a:pt x="53697" y="59364"/>
                </a:cubicBezTo>
                <a:cubicBezTo>
                  <a:pt x="51566" y="59688"/>
                  <a:pt x="47971" y="60981"/>
                  <a:pt x="47210" y="62693"/>
                </a:cubicBezTo>
                <a:cubicBezTo>
                  <a:pt x="50406" y="61476"/>
                  <a:pt x="53012" y="59840"/>
                  <a:pt x="55523" y="59155"/>
                </a:cubicBezTo>
                <a:cubicBezTo>
                  <a:pt x="55675" y="59764"/>
                  <a:pt x="54705" y="59441"/>
                  <a:pt x="55142" y="60125"/>
                </a:cubicBezTo>
                <a:cubicBezTo>
                  <a:pt x="57406" y="59212"/>
                  <a:pt x="58794" y="57805"/>
                  <a:pt x="60810" y="57082"/>
                </a:cubicBezTo>
                <a:cubicBezTo>
                  <a:pt x="61400" y="57748"/>
                  <a:pt x="60658" y="57443"/>
                  <a:pt x="61020" y="57919"/>
                </a:cubicBezTo>
                <a:cubicBezTo>
                  <a:pt x="62712" y="57558"/>
                  <a:pt x="64082" y="56530"/>
                  <a:pt x="65489" y="56473"/>
                </a:cubicBezTo>
                <a:cubicBezTo>
                  <a:pt x="66954" y="56416"/>
                  <a:pt x="68837" y="55313"/>
                  <a:pt x="70226" y="55085"/>
                </a:cubicBezTo>
                <a:cubicBezTo>
                  <a:pt x="70321" y="55028"/>
                  <a:pt x="70073" y="54819"/>
                  <a:pt x="70131" y="54742"/>
                </a:cubicBezTo>
                <a:cubicBezTo>
                  <a:pt x="71500" y="54685"/>
                  <a:pt x="73725" y="53430"/>
                  <a:pt x="74315" y="52498"/>
                </a:cubicBezTo>
                <a:cubicBezTo>
                  <a:pt x="72717" y="53126"/>
                  <a:pt x="71063" y="54134"/>
                  <a:pt x="69693" y="54780"/>
                </a:cubicBezTo>
                <a:cubicBezTo>
                  <a:pt x="69503" y="54571"/>
                  <a:pt x="69845" y="54590"/>
                  <a:pt x="69693" y="54400"/>
                </a:cubicBezTo>
                <a:close/>
                <a:moveTo>
                  <a:pt x="79165" y="58718"/>
                </a:moveTo>
                <a:cubicBezTo>
                  <a:pt x="78081" y="59593"/>
                  <a:pt x="75247" y="59460"/>
                  <a:pt x="73649" y="60544"/>
                </a:cubicBezTo>
                <a:cubicBezTo>
                  <a:pt x="72185" y="61514"/>
                  <a:pt x="69769" y="62598"/>
                  <a:pt x="67962" y="63207"/>
                </a:cubicBezTo>
                <a:cubicBezTo>
                  <a:pt x="68114" y="63872"/>
                  <a:pt x="67334" y="63682"/>
                  <a:pt x="67639" y="64367"/>
                </a:cubicBezTo>
                <a:cubicBezTo>
                  <a:pt x="72679" y="62294"/>
                  <a:pt x="77587" y="61038"/>
                  <a:pt x="81657" y="58337"/>
                </a:cubicBezTo>
                <a:cubicBezTo>
                  <a:pt x="80383" y="57767"/>
                  <a:pt x="79736" y="58261"/>
                  <a:pt x="79165" y="587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7"/>
          <p:cNvSpPr/>
          <p:nvPr/>
        </p:nvSpPr>
        <p:spPr>
          <a:xfrm>
            <a:off x="7617675" y="-74225"/>
            <a:ext cx="2434197" cy="671452"/>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7"/>
          <p:cNvSpPr/>
          <p:nvPr/>
        </p:nvSpPr>
        <p:spPr>
          <a:xfrm>
            <a:off x="8280843" y="2320574"/>
            <a:ext cx="1177538" cy="504987"/>
          </a:xfrm>
          <a:custGeom>
            <a:avLst/>
            <a:gdLst/>
            <a:ahLst/>
            <a:cxnLst/>
            <a:rect l="l" t="t" r="r" b="b"/>
            <a:pathLst>
              <a:path w="135544" h="58128" extrusionOk="0">
                <a:moveTo>
                  <a:pt x="122228" y="38118"/>
                </a:moveTo>
                <a:cubicBezTo>
                  <a:pt x="121886" y="38308"/>
                  <a:pt x="121544" y="38517"/>
                  <a:pt x="121182" y="38708"/>
                </a:cubicBezTo>
                <a:cubicBezTo>
                  <a:pt x="121220" y="38765"/>
                  <a:pt x="121296" y="38765"/>
                  <a:pt x="121315" y="38860"/>
                </a:cubicBezTo>
                <a:cubicBezTo>
                  <a:pt x="120973" y="39107"/>
                  <a:pt x="120460" y="39297"/>
                  <a:pt x="120155" y="39563"/>
                </a:cubicBezTo>
                <a:cubicBezTo>
                  <a:pt x="120250" y="39525"/>
                  <a:pt x="120364" y="39468"/>
                  <a:pt x="120383" y="39583"/>
                </a:cubicBezTo>
                <a:cubicBezTo>
                  <a:pt x="120345" y="39868"/>
                  <a:pt x="119737" y="39773"/>
                  <a:pt x="119623" y="39982"/>
                </a:cubicBezTo>
                <a:cubicBezTo>
                  <a:pt x="119756" y="39925"/>
                  <a:pt x="119851" y="39906"/>
                  <a:pt x="119908" y="39982"/>
                </a:cubicBezTo>
                <a:cubicBezTo>
                  <a:pt x="119699" y="40020"/>
                  <a:pt x="119737" y="40134"/>
                  <a:pt x="119718" y="40229"/>
                </a:cubicBezTo>
                <a:cubicBezTo>
                  <a:pt x="119566" y="40286"/>
                  <a:pt x="119432" y="40343"/>
                  <a:pt x="119280" y="40400"/>
                </a:cubicBezTo>
                <a:cubicBezTo>
                  <a:pt x="119052" y="40781"/>
                  <a:pt x="118786" y="40952"/>
                  <a:pt x="118253" y="41218"/>
                </a:cubicBezTo>
                <a:cubicBezTo>
                  <a:pt x="116560" y="42055"/>
                  <a:pt x="114183" y="43577"/>
                  <a:pt x="111995" y="44718"/>
                </a:cubicBezTo>
                <a:cubicBezTo>
                  <a:pt x="110968" y="45251"/>
                  <a:pt x="109979" y="45764"/>
                  <a:pt x="108971" y="46259"/>
                </a:cubicBezTo>
                <a:cubicBezTo>
                  <a:pt x="105813" y="47818"/>
                  <a:pt x="102865" y="48903"/>
                  <a:pt x="99917" y="50291"/>
                </a:cubicBezTo>
                <a:cubicBezTo>
                  <a:pt x="97463" y="51071"/>
                  <a:pt x="94192" y="52707"/>
                  <a:pt x="91985" y="53354"/>
                </a:cubicBezTo>
                <a:cubicBezTo>
                  <a:pt x="92480" y="52973"/>
                  <a:pt x="93412" y="52821"/>
                  <a:pt x="93678" y="52574"/>
                </a:cubicBezTo>
                <a:cubicBezTo>
                  <a:pt x="93906" y="52364"/>
                  <a:pt x="93431" y="52555"/>
                  <a:pt x="93735" y="52555"/>
                </a:cubicBezTo>
                <a:cubicBezTo>
                  <a:pt x="94154" y="52517"/>
                  <a:pt x="94800" y="52041"/>
                  <a:pt x="95086" y="51794"/>
                </a:cubicBezTo>
                <a:cubicBezTo>
                  <a:pt x="92575" y="52745"/>
                  <a:pt x="88999" y="54324"/>
                  <a:pt x="86355" y="55180"/>
                </a:cubicBezTo>
                <a:lnTo>
                  <a:pt x="85670" y="55446"/>
                </a:lnTo>
                <a:cubicBezTo>
                  <a:pt x="85309" y="55541"/>
                  <a:pt x="85899" y="55294"/>
                  <a:pt x="86032" y="55256"/>
                </a:cubicBezTo>
                <a:cubicBezTo>
                  <a:pt x="89379" y="54000"/>
                  <a:pt x="92461" y="52631"/>
                  <a:pt x="95980" y="50976"/>
                </a:cubicBezTo>
                <a:cubicBezTo>
                  <a:pt x="93355" y="51927"/>
                  <a:pt x="89151" y="53715"/>
                  <a:pt x="86165" y="54685"/>
                </a:cubicBezTo>
                <a:cubicBezTo>
                  <a:pt x="86621" y="54267"/>
                  <a:pt x="88371" y="54057"/>
                  <a:pt x="88961" y="53468"/>
                </a:cubicBezTo>
                <a:cubicBezTo>
                  <a:pt x="88923" y="53487"/>
                  <a:pt x="88809" y="53487"/>
                  <a:pt x="88809" y="53468"/>
                </a:cubicBezTo>
                <a:cubicBezTo>
                  <a:pt x="89741" y="52992"/>
                  <a:pt x="91186" y="52688"/>
                  <a:pt x="91662" y="52193"/>
                </a:cubicBezTo>
                <a:cubicBezTo>
                  <a:pt x="90692" y="52536"/>
                  <a:pt x="88885" y="53106"/>
                  <a:pt x="87934" y="53411"/>
                </a:cubicBezTo>
                <a:cubicBezTo>
                  <a:pt x="87116" y="53696"/>
                  <a:pt x="87801" y="53487"/>
                  <a:pt x="88143" y="53220"/>
                </a:cubicBezTo>
                <a:cubicBezTo>
                  <a:pt x="87515" y="53354"/>
                  <a:pt x="86279" y="54000"/>
                  <a:pt x="85499" y="54114"/>
                </a:cubicBezTo>
                <a:cubicBezTo>
                  <a:pt x="85880" y="53829"/>
                  <a:pt x="87078" y="53753"/>
                  <a:pt x="86831" y="53315"/>
                </a:cubicBezTo>
                <a:cubicBezTo>
                  <a:pt x="85480" y="53772"/>
                  <a:pt x="84320" y="54171"/>
                  <a:pt x="83046" y="54609"/>
                </a:cubicBezTo>
                <a:cubicBezTo>
                  <a:pt x="83236" y="54533"/>
                  <a:pt x="83255" y="54495"/>
                  <a:pt x="83141" y="54457"/>
                </a:cubicBezTo>
                <a:cubicBezTo>
                  <a:pt x="83407" y="54305"/>
                  <a:pt x="83616" y="54286"/>
                  <a:pt x="83787" y="54305"/>
                </a:cubicBezTo>
                <a:cubicBezTo>
                  <a:pt x="83654" y="54095"/>
                  <a:pt x="84396" y="54019"/>
                  <a:pt x="84548" y="53715"/>
                </a:cubicBezTo>
                <a:cubicBezTo>
                  <a:pt x="84073" y="53867"/>
                  <a:pt x="83274" y="54114"/>
                  <a:pt x="83065" y="54095"/>
                </a:cubicBezTo>
                <a:cubicBezTo>
                  <a:pt x="83179" y="54019"/>
                  <a:pt x="83483" y="54000"/>
                  <a:pt x="83464" y="53867"/>
                </a:cubicBezTo>
                <a:cubicBezTo>
                  <a:pt x="82665" y="54114"/>
                  <a:pt x="81714" y="54609"/>
                  <a:pt x="81010" y="54685"/>
                </a:cubicBezTo>
                <a:cubicBezTo>
                  <a:pt x="84225" y="53506"/>
                  <a:pt x="87363" y="52155"/>
                  <a:pt x="90216" y="50881"/>
                </a:cubicBezTo>
                <a:cubicBezTo>
                  <a:pt x="90216" y="50881"/>
                  <a:pt x="90254" y="50995"/>
                  <a:pt x="90311" y="50957"/>
                </a:cubicBezTo>
                <a:cubicBezTo>
                  <a:pt x="90635" y="50824"/>
                  <a:pt x="91110" y="50557"/>
                  <a:pt x="91586" y="50386"/>
                </a:cubicBezTo>
                <a:cubicBezTo>
                  <a:pt x="91491" y="50310"/>
                  <a:pt x="91662" y="50120"/>
                  <a:pt x="91738" y="50215"/>
                </a:cubicBezTo>
                <a:cubicBezTo>
                  <a:pt x="91548" y="50405"/>
                  <a:pt x="92061" y="50158"/>
                  <a:pt x="92309" y="50044"/>
                </a:cubicBezTo>
                <a:cubicBezTo>
                  <a:pt x="92214" y="49911"/>
                  <a:pt x="92461" y="49835"/>
                  <a:pt x="92271" y="49778"/>
                </a:cubicBezTo>
                <a:cubicBezTo>
                  <a:pt x="92137" y="49873"/>
                  <a:pt x="91852" y="50139"/>
                  <a:pt x="91776" y="49987"/>
                </a:cubicBezTo>
                <a:cubicBezTo>
                  <a:pt x="92099" y="49664"/>
                  <a:pt x="92936" y="49702"/>
                  <a:pt x="93050" y="49245"/>
                </a:cubicBezTo>
                <a:cubicBezTo>
                  <a:pt x="93469" y="49169"/>
                  <a:pt x="93773" y="48827"/>
                  <a:pt x="93963" y="48827"/>
                </a:cubicBezTo>
                <a:cubicBezTo>
                  <a:pt x="93925" y="48865"/>
                  <a:pt x="93849" y="48884"/>
                  <a:pt x="93868" y="48922"/>
                </a:cubicBezTo>
                <a:cubicBezTo>
                  <a:pt x="94306" y="48693"/>
                  <a:pt x="94934" y="48256"/>
                  <a:pt x="95162" y="48408"/>
                </a:cubicBezTo>
                <a:cubicBezTo>
                  <a:pt x="95200" y="48370"/>
                  <a:pt x="95238" y="48123"/>
                  <a:pt x="95143" y="48180"/>
                </a:cubicBezTo>
                <a:cubicBezTo>
                  <a:pt x="94705" y="48294"/>
                  <a:pt x="94382" y="48617"/>
                  <a:pt x="94135" y="48541"/>
                </a:cubicBezTo>
                <a:cubicBezTo>
                  <a:pt x="94705" y="48256"/>
                  <a:pt x="95485" y="47952"/>
                  <a:pt x="96151" y="47495"/>
                </a:cubicBezTo>
                <a:cubicBezTo>
                  <a:pt x="96018" y="47457"/>
                  <a:pt x="95942" y="47666"/>
                  <a:pt x="95999" y="47457"/>
                </a:cubicBezTo>
                <a:cubicBezTo>
                  <a:pt x="96132" y="47324"/>
                  <a:pt x="96969" y="47096"/>
                  <a:pt x="97368" y="46791"/>
                </a:cubicBezTo>
                <a:cubicBezTo>
                  <a:pt x="97254" y="46696"/>
                  <a:pt x="97159" y="47020"/>
                  <a:pt x="97083" y="46791"/>
                </a:cubicBezTo>
                <a:cubicBezTo>
                  <a:pt x="97482" y="46620"/>
                  <a:pt x="97730" y="46601"/>
                  <a:pt x="97901" y="46525"/>
                </a:cubicBezTo>
                <a:cubicBezTo>
                  <a:pt x="97730" y="46335"/>
                  <a:pt x="97254" y="46544"/>
                  <a:pt x="96988" y="46563"/>
                </a:cubicBezTo>
                <a:cubicBezTo>
                  <a:pt x="97235" y="46449"/>
                  <a:pt x="97749" y="46259"/>
                  <a:pt x="97539" y="46164"/>
                </a:cubicBezTo>
                <a:cubicBezTo>
                  <a:pt x="97901" y="46145"/>
                  <a:pt x="98681" y="45707"/>
                  <a:pt x="99004" y="45517"/>
                </a:cubicBezTo>
                <a:cubicBezTo>
                  <a:pt x="98243" y="45650"/>
                  <a:pt x="97444" y="46335"/>
                  <a:pt x="96189" y="46544"/>
                </a:cubicBezTo>
                <a:cubicBezTo>
                  <a:pt x="95770" y="46848"/>
                  <a:pt x="94915" y="47115"/>
                  <a:pt x="94610" y="47400"/>
                </a:cubicBezTo>
                <a:cubicBezTo>
                  <a:pt x="94705" y="47362"/>
                  <a:pt x="94819" y="47286"/>
                  <a:pt x="94876" y="47343"/>
                </a:cubicBezTo>
                <a:cubicBezTo>
                  <a:pt x="93754" y="47476"/>
                  <a:pt x="93355" y="47895"/>
                  <a:pt x="92118" y="48180"/>
                </a:cubicBezTo>
                <a:cubicBezTo>
                  <a:pt x="93374" y="47628"/>
                  <a:pt x="94173" y="47381"/>
                  <a:pt x="95542" y="46696"/>
                </a:cubicBezTo>
                <a:cubicBezTo>
                  <a:pt x="93697" y="47305"/>
                  <a:pt x="91396" y="48522"/>
                  <a:pt x="89760" y="48903"/>
                </a:cubicBezTo>
                <a:cubicBezTo>
                  <a:pt x="89703" y="49036"/>
                  <a:pt x="89246" y="49245"/>
                  <a:pt x="89037" y="49188"/>
                </a:cubicBezTo>
                <a:cubicBezTo>
                  <a:pt x="90311" y="48693"/>
                  <a:pt x="91700" y="48047"/>
                  <a:pt x="92860" y="47666"/>
                </a:cubicBezTo>
                <a:cubicBezTo>
                  <a:pt x="92822" y="47495"/>
                  <a:pt x="93127" y="47419"/>
                  <a:pt x="93050" y="47248"/>
                </a:cubicBezTo>
                <a:cubicBezTo>
                  <a:pt x="92936" y="47400"/>
                  <a:pt x="92765" y="47286"/>
                  <a:pt x="92632" y="47476"/>
                </a:cubicBezTo>
                <a:cubicBezTo>
                  <a:pt x="92746" y="47362"/>
                  <a:pt x="92955" y="47419"/>
                  <a:pt x="92803" y="47514"/>
                </a:cubicBezTo>
                <a:cubicBezTo>
                  <a:pt x="92670" y="47514"/>
                  <a:pt x="92575" y="47457"/>
                  <a:pt x="92423" y="47495"/>
                </a:cubicBezTo>
                <a:cubicBezTo>
                  <a:pt x="92442" y="47533"/>
                  <a:pt x="92499" y="47533"/>
                  <a:pt x="92537" y="47571"/>
                </a:cubicBezTo>
                <a:cubicBezTo>
                  <a:pt x="92290" y="47590"/>
                  <a:pt x="92385" y="47533"/>
                  <a:pt x="92118" y="47609"/>
                </a:cubicBezTo>
                <a:cubicBezTo>
                  <a:pt x="92328" y="47799"/>
                  <a:pt x="91966" y="47647"/>
                  <a:pt x="91814" y="47742"/>
                </a:cubicBezTo>
                <a:cubicBezTo>
                  <a:pt x="91852" y="47799"/>
                  <a:pt x="91947" y="47799"/>
                  <a:pt x="91795" y="47857"/>
                </a:cubicBezTo>
                <a:cubicBezTo>
                  <a:pt x="91662" y="47895"/>
                  <a:pt x="91795" y="47761"/>
                  <a:pt x="91681" y="47799"/>
                </a:cubicBezTo>
                <a:cubicBezTo>
                  <a:pt x="90197" y="48408"/>
                  <a:pt x="88524" y="48941"/>
                  <a:pt x="87344" y="49644"/>
                </a:cubicBezTo>
                <a:cubicBezTo>
                  <a:pt x="87915" y="49454"/>
                  <a:pt x="88219" y="49188"/>
                  <a:pt x="88600" y="49188"/>
                </a:cubicBezTo>
                <a:cubicBezTo>
                  <a:pt x="88143" y="49321"/>
                  <a:pt x="87268" y="49892"/>
                  <a:pt x="87192" y="49587"/>
                </a:cubicBezTo>
                <a:cubicBezTo>
                  <a:pt x="86850" y="49987"/>
                  <a:pt x="86717" y="49892"/>
                  <a:pt x="86260" y="49968"/>
                </a:cubicBezTo>
                <a:cubicBezTo>
                  <a:pt x="86450" y="50101"/>
                  <a:pt x="85842" y="50291"/>
                  <a:pt x="85899" y="50120"/>
                </a:cubicBezTo>
                <a:cubicBezTo>
                  <a:pt x="85804" y="50386"/>
                  <a:pt x="85518" y="50367"/>
                  <a:pt x="85214" y="50557"/>
                </a:cubicBezTo>
                <a:cubicBezTo>
                  <a:pt x="85081" y="50329"/>
                  <a:pt x="85766" y="50348"/>
                  <a:pt x="85766" y="50158"/>
                </a:cubicBezTo>
                <a:cubicBezTo>
                  <a:pt x="81448" y="51680"/>
                  <a:pt x="76864" y="53354"/>
                  <a:pt x="72337" y="54837"/>
                </a:cubicBezTo>
                <a:cubicBezTo>
                  <a:pt x="73554" y="54324"/>
                  <a:pt x="74391" y="54038"/>
                  <a:pt x="75989" y="53411"/>
                </a:cubicBezTo>
                <a:cubicBezTo>
                  <a:pt x="76350" y="53277"/>
                  <a:pt x="76845" y="53106"/>
                  <a:pt x="77035" y="52821"/>
                </a:cubicBezTo>
                <a:cubicBezTo>
                  <a:pt x="76540" y="52992"/>
                  <a:pt x="75932" y="53315"/>
                  <a:pt x="75551" y="53258"/>
                </a:cubicBezTo>
                <a:cubicBezTo>
                  <a:pt x="75742" y="53201"/>
                  <a:pt x="76160" y="53163"/>
                  <a:pt x="76274" y="52916"/>
                </a:cubicBezTo>
                <a:cubicBezTo>
                  <a:pt x="75970" y="53030"/>
                  <a:pt x="75627" y="53201"/>
                  <a:pt x="75437" y="53144"/>
                </a:cubicBezTo>
                <a:cubicBezTo>
                  <a:pt x="76388" y="52707"/>
                  <a:pt x="77282" y="52612"/>
                  <a:pt x="77853" y="52174"/>
                </a:cubicBezTo>
                <a:cubicBezTo>
                  <a:pt x="76521" y="52593"/>
                  <a:pt x="74790" y="53239"/>
                  <a:pt x="73383" y="53734"/>
                </a:cubicBezTo>
                <a:cubicBezTo>
                  <a:pt x="73554" y="53563"/>
                  <a:pt x="73897" y="53563"/>
                  <a:pt x="74087" y="53335"/>
                </a:cubicBezTo>
                <a:cubicBezTo>
                  <a:pt x="71043" y="54362"/>
                  <a:pt x="68380" y="54742"/>
                  <a:pt x="66288" y="55807"/>
                </a:cubicBezTo>
                <a:cubicBezTo>
                  <a:pt x="66250" y="55750"/>
                  <a:pt x="66231" y="55674"/>
                  <a:pt x="66155" y="55693"/>
                </a:cubicBezTo>
                <a:cubicBezTo>
                  <a:pt x="64671" y="56302"/>
                  <a:pt x="62028" y="57158"/>
                  <a:pt x="60943" y="57500"/>
                </a:cubicBezTo>
                <a:cubicBezTo>
                  <a:pt x="60981" y="57481"/>
                  <a:pt x="61000" y="57443"/>
                  <a:pt x="60924" y="57462"/>
                </a:cubicBezTo>
                <a:cubicBezTo>
                  <a:pt x="60772" y="57500"/>
                  <a:pt x="60240" y="57785"/>
                  <a:pt x="60354" y="57633"/>
                </a:cubicBezTo>
                <a:cubicBezTo>
                  <a:pt x="60601" y="57519"/>
                  <a:pt x="60848" y="57424"/>
                  <a:pt x="61095" y="57329"/>
                </a:cubicBezTo>
                <a:cubicBezTo>
                  <a:pt x="61172" y="57291"/>
                  <a:pt x="61248" y="57291"/>
                  <a:pt x="61305" y="57310"/>
                </a:cubicBezTo>
                <a:cubicBezTo>
                  <a:pt x="61381" y="57215"/>
                  <a:pt x="61324" y="57082"/>
                  <a:pt x="61552" y="57044"/>
                </a:cubicBezTo>
                <a:cubicBezTo>
                  <a:pt x="61647" y="56987"/>
                  <a:pt x="61628" y="57158"/>
                  <a:pt x="61723" y="57139"/>
                </a:cubicBezTo>
                <a:cubicBezTo>
                  <a:pt x="61647" y="56967"/>
                  <a:pt x="62180" y="56777"/>
                  <a:pt x="62465" y="56663"/>
                </a:cubicBezTo>
                <a:cubicBezTo>
                  <a:pt x="63378" y="56302"/>
                  <a:pt x="65527" y="55522"/>
                  <a:pt x="66516" y="55161"/>
                </a:cubicBezTo>
                <a:cubicBezTo>
                  <a:pt x="66364" y="55084"/>
                  <a:pt x="66459" y="54856"/>
                  <a:pt x="66554" y="54913"/>
                </a:cubicBezTo>
                <a:cubicBezTo>
                  <a:pt x="66516" y="54932"/>
                  <a:pt x="66516" y="54970"/>
                  <a:pt x="66535" y="55027"/>
                </a:cubicBezTo>
                <a:cubicBezTo>
                  <a:pt x="66764" y="54742"/>
                  <a:pt x="67087" y="54989"/>
                  <a:pt x="67011" y="54609"/>
                </a:cubicBezTo>
                <a:cubicBezTo>
                  <a:pt x="66935" y="54647"/>
                  <a:pt x="66573" y="54799"/>
                  <a:pt x="66745" y="54666"/>
                </a:cubicBezTo>
                <a:cubicBezTo>
                  <a:pt x="67334" y="54286"/>
                  <a:pt x="67791" y="54324"/>
                  <a:pt x="68247" y="53962"/>
                </a:cubicBezTo>
                <a:cubicBezTo>
                  <a:pt x="67467" y="54305"/>
                  <a:pt x="66631" y="54495"/>
                  <a:pt x="66079" y="54780"/>
                </a:cubicBezTo>
                <a:cubicBezTo>
                  <a:pt x="66117" y="54742"/>
                  <a:pt x="66193" y="54723"/>
                  <a:pt x="66193" y="54685"/>
                </a:cubicBezTo>
                <a:cubicBezTo>
                  <a:pt x="62826" y="55693"/>
                  <a:pt x="59745" y="57139"/>
                  <a:pt x="56055" y="58128"/>
                </a:cubicBezTo>
                <a:cubicBezTo>
                  <a:pt x="58147" y="57329"/>
                  <a:pt x="61571" y="56397"/>
                  <a:pt x="62864" y="55503"/>
                </a:cubicBezTo>
                <a:cubicBezTo>
                  <a:pt x="61609" y="55978"/>
                  <a:pt x="61019" y="56074"/>
                  <a:pt x="59992" y="56549"/>
                </a:cubicBezTo>
                <a:cubicBezTo>
                  <a:pt x="59859" y="56473"/>
                  <a:pt x="60087" y="56302"/>
                  <a:pt x="59916" y="56359"/>
                </a:cubicBezTo>
                <a:cubicBezTo>
                  <a:pt x="59517" y="56454"/>
                  <a:pt x="59365" y="56587"/>
                  <a:pt x="59060" y="56530"/>
                </a:cubicBezTo>
                <a:cubicBezTo>
                  <a:pt x="60525" y="55902"/>
                  <a:pt x="62123" y="55465"/>
                  <a:pt x="63302" y="54989"/>
                </a:cubicBezTo>
                <a:cubicBezTo>
                  <a:pt x="63245" y="54723"/>
                  <a:pt x="63625" y="54856"/>
                  <a:pt x="63663" y="54628"/>
                </a:cubicBezTo>
                <a:cubicBezTo>
                  <a:pt x="63169" y="54761"/>
                  <a:pt x="62237" y="55122"/>
                  <a:pt x="61932" y="55161"/>
                </a:cubicBezTo>
                <a:cubicBezTo>
                  <a:pt x="62008" y="55122"/>
                  <a:pt x="61970" y="55046"/>
                  <a:pt x="61951" y="54989"/>
                </a:cubicBezTo>
                <a:cubicBezTo>
                  <a:pt x="62370" y="54951"/>
                  <a:pt x="63530" y="54343"/>
                  <a:pt x="64120" y="54171"/>
                </a:cubicBezTo>
                <a:cubicBezTo>
                  <a:pt x="64082" y="54190"/>
                  <a:pt x="64006" y="54209"/>
                  <a:pt x="64025" y="54267"/>
                </a:cubicBezTo>
                <a:cubicBezTo>
                  <a:pt x="64728" y="54019"/>
                  <a:pt x="65242" y="53848"/>
                  <a:pt x="65622" y="53620"/>
                </a:cubicBezTo>
                <a:cubicBezTo>
                  <a:pt x="65508" y="53658"/>
                  <a:pt x="65394" y="53677"/>
                  <a:pt x="65337" y="53620"/>
                </a:cubicBezTo>
                <a:cubicBezTo>
                  <a:pt x="65775" y="53487"/>
                  <a:pt x="66421" y="53296"/>
                  <a:pt x="66840" y="52916"/>
                </a:cubicBezTo>
                <a:cubicBezTo>
                  <a:pt x="65794" y="53315"/>
                  <a:pt x="65223" y="53525"/>
                  <a:pt x="64538" y="53601"/>
                </a:cubicBezTo>
                <a:cubicBezTo>
                  <a:pt x="63815" y="53981"/>
                  <a:pt x="62313" y="54590"/>
                  <a:pt x="61609" y="54666"/>
                </a:cubicBezTo>
                <a:cubicBezTo>
                  <a:pt x="62560" y="54400"/>
                  <a:pt x="63892" y="53734"/>
                  <a:pt x="65204" y="53296"/>
                </a:cubicBezTo>
                <a:cubicBezTo>
                  <a:pt x="65090" y="53335"/>
                  <a:pt x="65014" y="53411"/>
                  <a:pt x="64995" y="53487"/>
                </a:cubicBezTo>
                <a:cubicBezTo>
                  <a:pt x="65718" y="52897"/>
                  <a:pt x="66554" y="52897"/>
                  <a:pt x="67372" y="52307"/>
                </a:cubicBezTo>
                <a:cubicBezTo>
                  <a:pt x="66821" y="52403"/>
                  <a:pt x="66060" y="52840"/>
                  <a:pt x="65584" y="52802"/>
                </a:cubicBezTo>
                <a:cubicBezTo>
                  <a:pt x="63302" y="53924"/>
                  <a:pt x="60125" y="55027"/>
                  <a:pt x="57786" y="55693"/>
                </a:cubicBezTo>
                <a:cubicBezTo>
                  <a:pt x="57234" y="56188"/>
                  <a:pt x="56778" y="56207"/>
                  <a:pt x="55998" y="56587"/>
                </a:cubicBezTo>
                <a:cubicBezTo>
                  <a:pt x="56188" y="56283"/>
                  <a:pt x="56340" y="56207"/>
                  <a:pt x="56702" y="56188"/>
                </a:cubicBezTo>
                <a:cubicBezTo>
                  <a:pt x="56683" y="56131"/>
                  <a:pt x="56607" y="56150"/>
                  <a:pt x="56588" y="56074"/>
                </a:cubicBezTo>
                <a:cubicBezTo>
                  <a:pt x="56759" y="56035"/>
                  <a:pt x="56892" y="56074"/>
                  <a:pt x="57082" y="56035"/>
                </a:cubicBezTo>
                <a:cubicBezTo>
                  <a:pt x="57025" y="55978"/>
                  <a:pt x="56968" y="55997"/>
                  <a:pt x="57025" y="55902"/>
                </a:cubicBezTo>
                <a:cubicBezTo>
                  <a:pt x="57234" y="55902"/>
                  <a:pt x="57634" y="55655"/>
                  <a:pt x="57634" y="55826"/>
                </a:cubicBezTo>
                <a:cubicBezTo>
                  <a:pt x="57957" y="55389"/>
                  <a:pt x="58984" y="55370"/>
                  <a:pt x="59308" y="54989"/>
                </a:cubicBezTo>
                <a:cubicBezTo>
                  <a:pt x="58585" y="55161"/>
                  <a:pt x="56987" y="55845"/>
                  <a:pt x="56321" y="55959"/>
                </a:cubicBezTo>
                <a:cubicBezTo>
                  <a:pt x="56645" y="55731"/>
                  <a:pt x="57329" y="55598"/>
                  <a:pt x="57501" y="55313"/>
                </a:cubicBezTo>
                <a:cubicBezTo>
                  <a:pt x="57215" y="55427"/>
                  <a:pt x="57234" y="55370"/>
                  <a:pt x="57006" y="55522"/>
                </a:cubicBezTo>
                <a:cubicBezTo>
                  <a:pt x="58052" y="54856"/>
                  <a:pt x="59498" y="54742"/>
                  <a:pt x="60449" y="54076"/>
                </a:cubicBezTo>
                <a:cubicBezTo>
                  <a:pt x="60430" y="54228"/>
                  <a:pt x="60772" y="54133"/>
                  <a:pt x="60734" y="54076"/>
                </a:cubicBezTo>
                <a:cubicBezTo>
                  <a:pt x="60696" y="54000"/>
                  <a:pt x="60544" y="54114"/>
                  <a:pt x="60506" y="54057"/>
                </a:cubicBezTo>
                <a:cubicBezTo>
                  <a:pt x="60677" y="53943"/>
                  <a:pt x="60753" y="54000"/>
                  <a:pt x="60848" y="54038"/>
                </a:cubicBezTo>
                <a:cubicBezTo>
                  <a:pt x="60791" y="53715"/>
                  <a:pt x="61495" y="53563"/>
                  <a:pt x="61666" y="53582"/>
                </a:cubicBezTo>
                <a:cubicBezTo>
                  <a:pt x="61362" y="53829"/>
                  <a:pt x="61362" y="53829"/>
                  <a:pt x="60943" y="53886"/>
                </a:cubicBezTo>
                <a:cubicBezTo>
                  <a:pt x="61038" y="54152"/>
                  <a:pt x="61438" y="53829"/>
                  <a:pt x="61609" y="53772"/>
                </a:cubicBezTo>
                <a:cubicBezTo>
                  <a:pt x="62617" y="53525"/>
                  <a:pt x="63492" y="53201"/>
                  <a:pt x="64367" y="52783"/>
                </a:cubicBezTo>
                <a:cubicBezTo>
                  <a:pt x="64310" y="52821"/>
                  <a:pt x="64234" y="52840"/>
                  <a:pt x="64253" y="52878"/>
                </a:cubicBezTo>
                <a:cubicBezTo>
                  <a:pt x="64938" y="52631"/>
                  <a:pt x="65775" y="52269"/>
                  <a:pt x="66060" y="52212"/>
                </a:cubicBezTo>
                <a:cubicBezTo>
                  <a:pt x="66041" y="52098"/>
                  <a:pt x="66288" y="52060"/>
                  <a:pt x="66307" y="51946"/>
                </a:cubicBezTo>
                <a:cubicBezTo>
                  <a:pt x="65318" y="52060"/>
                  <a:pt x="63777" y="53087"/>
                  <a:pt x="63150" y="52992"/>
                </a:cubicBezTo>
                <a:cubicBezTo>
                  <a:pt x="63264" y="52802"/>
                  <a:pt x="63226" y="53049"/>
                  <a:pt x="63416" y="52954"/>
                </a:cubicBezTo>
                <a:cubicBezTo>
                  <a:pt x="63397" y="52878"/>
                  <a:pt x="63473" y="52840"/>
                  <a:pt x="63416" y="52783"/>
                </a:cubicBezTo>
                <a:cubicBezTo>
                  <a:pt x="63302" y="52821"/>
                  <a:pt x="63169" y="52878"/>
                  <a:pt x="63055" y="52916"/>
                </a:cubicBezTo>
                <a:cubicBezTo>
                  <a:pt x="63074" y="52992"/>
                  <a:pt x="63112" y="53049"/>
                  <a:pt x="63131" y="53125"/>
                </a:cubicBezTo>
                <a:cubicBezTo>
                  <a:pt x="62465" y="53296"/>
                  <a:pt x="62256" y="53544"/>
                  <a:pt x="61723" y="53525"/>
                </a:cubicBezTo>
                <a:cubicBezTo>
                  <a:pt x="62085" y="53144"/>
                  <a:pt x="62693" y="53296"/>
                  <a:pt x="63017" y="52992"/>
                </a:cubicBezTo>
                <a:cubicBezTo>
                  <a:pt x="62921" y="53011"/>
                  <a:pt x="62941" y="52954"/>
                  <a:pt x="62979" y="52897"/>
                </a:cubicBezTo>
                <a:cubicBezTo>
                  <a:pt x="61153" y="53582"/>
                  <a:pt x="58414" y="54190"/>
                  <a:pt x="56759" y="54894"/>
                </a:cubicBezTo>
                <a:cubicBezTo>
                  <a:pt x="56816" y="54875"/>
                  <a:pt x="56797" y="54780"/>
                  <a:pt x="56721" y="54799"/>
                </a:cubicBezTo>
                <a:cubicBezTo>
                  <a:pt x="55370" y="55275"/>
                  <a:pt x="53411" y="55788"/>
                  <a:pt x="52061" y="56397"/>
                </a:cubicBezTo>
                <a:cubicBezTo>
                  <a:pt x="51794" y="56226"/>
                  <a:pt x="51014" y="56777"/>
                  <a:pt x="50805" y="56663"/>
                </a:cubicBezTo>
                <a:cubicBezTo>
                  <a:pt x="51072" y="56492"/>
                  <a:pt x="51452" y="56511"/>
                  <a:pt x="51547" y="56378"/>
                </a:cubicBezTo>
                <a:cubicBezTo>
                  <a:pt x="51338" y="56264"/>
                  <a:pt x="50881" y="56644"/>
                  <a:pt x="50482" y="56568"/>
                </a:cubicBezTo>
                <a:cubicBezTo>
                  <a:pt x="51186" y="56321"/>
                  <a:pt x="51661" y="56264"/>
                  <a:pt x="52251" y="55978"/>
                </a:cubicBezTo>
                <a:cubicBezTo>
                  <a:pt x="52137" y="56016"/>
                  <a:pt x="52118" y="56074"/>
                  <a:pt x="52099" y="56150"/>
                </a:cubicBezTo>
                <a:cubicBezTo>
                  <a:pt x="53031" y="55864"/>
                  <a:pt x="53335" y="55617"/>
                  <a:pt x="54115" y="55446"/>
                </a:cubicBezTo>
                <a:cubicBezTo>
                  <a:pt x="54096" y="55389"/>
                  <a:pt x="54001" y="55408"/>
                  <a:pt x="54077" y="55351"/>
                </a:cubicBezTo>
                <a:cubicBezTo>
                  <a:pt x="54153" y="55617"/>
                  <a:pt x="54286" y="55313"/>
                  <a:pt x="54400" y="55275"/>
                </a:cubicBezTo>
                <a:cubicBezTo>
                  <a:pt x="54952" y="55141"/>
                  <a:pt x="55770" y="54970"/>
                  <a:pt x="56264" y="54761"/>
                </a:cubicBezTo>
                <a:cubicBezTo>
                  <a:pt x="56340" y="54723"/>
                  <a:pt x="56302" y="54628"/>
                  <a:pt x="56359" y="54609"/>
                </a:cubicBezTo>
                <a:cubicBezTo>
                  <a:pt x="56645" y="54514"/>
                  <a:pt x="56987" y="54552"/>
                  <a:pt x="57291" y="54457"/>
                </a:cubicBezTo>
                <a:cubicBezTo>
                  <a:pt x="58528" y="54076"/>
                  <a:pt x="59802" y="53563"/>
                  <a:pt x="60924" y="52992"/>
                </a:cubicBezTo>
                <a:cubicBezTo>
                  <a:pt x="60829" y="53049"/>
                  <a:pt x="60734" y="52992"/>
                  <a:pt x="60829" y="52916"/>
                </a:cubicBezTo>
                <a:cubicBezTo>
                  <a:pt x="61019" y="53011"/>
                  <a:pt x="61115" y="52707"/>
                  <a:pt x="61267" y="52745"/>
                </a:cubicBezTo>
                <a:cubicBezTo>
                  <a:pt x="61286" y="52821"/>
                  <a:pt x="61609" y="52821"/>
                  <a:pt x="61780" y="52593"/>
                </a:cubicBezTo>
                <a:cubicBezTo>
                  <a:pt x="61552" y="52650"/>
                  <a:pt x="61552" y="52650"/>
                  <a:pt x="61723" y="52460"/>
                </a:cubicBezTo>
                <a:cubicBezTo>
                  <a:pt x="60125" y="53030"/>
                  <a:pt x="58109" y="53677"/>
                  <a:pt x="56492" y="54228"/>
                </a:cubicBezTo>
                <a:cubicBezTo>
                  <a:pt x="56683" y="53886"/>
                  <a:pt x="57482" y="53905"/>
                  <a:pt x="57710" y="53677"/>
                </a:cubicBezTo>
                <a:cubicBezTo>
                  <a:pt x="56911" y="53829"/>
                  <a:pt x="55922" y="54286"/>
                  <a:pt x="55028" y="54476"/>
                </a:cubicBezTo>
                <a:cubicBezTo>
                  <a:pt x="55047" y="54457"/>
                  <a:pt x="55085" y="54438"/>
                  <a:pt x="55066" y="54400"/>
                </a:cubicBezTo>
                <a:cubicBezTo>
                  <a:pt x="55028" y="54419"/>
                  <a:pt x="54990" y="54438"/>
                  <a:pt x="54990" y="54381"/>
                </a:cubicBezTo>
                <a:cubicBezTo>
                  <a:pt x="56207" y="54152"/>
                  <a:pt x="57158" y="53582"/>
                  <a:pt x="58052" y="53315"/>
                </a:cubicBezTo>
                <a:cubicBezTo>
                  <a:pt x="58014" y="53182"/>
                  <a:pt x="58109" y="53030"/>
                  <a:pt x="58242" y="53068"/>
                </a:cubicBezTo>
                <a:cubicBezTo>
                  <a:pt x="58471" y="52992"/>
                  <a:pt x="58090" y="53296"/>
                  <a:pt x="58299" y="53220"/>
                </a:cubicBezTo>
                <a:cubicBezTo>
                  <a:pt x="58623" y="53220"/>
                  <a:pt x="58547" y="52897"/>
                  <a:pt x="58642" y="52973"/>
                </a:cubicBezTo>
                <a:cubicBezTo>
                  <a:pt x="58623" y="53144"/>
                  <a:pt x="58642" y="53125"/>
                  <a:pt x="58832" y="53125"/>
                </a:cubicBezTo>
                <a:cubicBezTo>
                  <a:pt x="58775" y="52992"/>
                  <a:pt x="58661" y="53011"/>
                  <a:pt x="58832" y="52897"/>
                </a:cubicBezTo>
                <a:cubicBezTo>
                  <a:pt x="58851" y="52954"/>
                  <a:pt x="58870" y="53049"/>
                  <a:pt x="58946" y="53011"/>
                </a:cubicBezTo>
                <a:cubicBezTo>
                  <a:pt x="58889" y="52897"/>
                  <a:pt x="58889" y="52802"/>
                  <a:pt x="58965" y="52726"/>
                </a:cubicBezTo>
                <a:cubicBezTo>
                  <a:pt x="59384" y="52802"/>
                  <a:pt x="59992" y="52460"/>
                  <a:pt x="60240" y="52326"/>
                </a:cubicBezTo>
                <a:cubicBezTo>
                  <a:pt x="60221" y="52288"/>
                  <a:pt x="59935" y="52345"/>
                  <a:pt x="60125" y="52212"/>
                </a:cubicBezTo>
                <a:cubicBezTo>
                  <a:pt x="60221" y="52345"/>
                  <a:pt x="60182" y="52098"/>
                  <a:pt x="60297" y="52098"/>
                </a:cubicBezTo>
                <a:cubicBezTo>
                  <a:pt x="60449" y="52174"/>
                  <a:pt x="60278" y="52288"/>
                  <a:pt x="60449" y="52307"/>
                </a:cubicBezTo>
                <a:cubicBezTo>
                  <a:pt x="60639" y="52193"/>
                  <a:pt x="60772" y="52193"/>
                  <a:pt x="60848" y="52250"/>
                </a:cubicBezTo>
                <a:lnTo>
                  <a:pt x="60791" y="52117"/>
                </a:lnTo>
                <a:cubicBezTo>
                  <a:pt x="61267" y="51984"/>
                  <a:pt x="61799" y="51908"/>
                  <a:pt x="62085" y="51585"/>
                </a:cubicBezTo>
                <a:cubicBezTo>
                  <a:pt x="62446" y="51623"/>
                  <a:pt x="62845" y="51470"/>
                  <a:pt x="62902" y="51280"/>
                </a:cubicBezTo>
                <a:cubicBezTo>
                  <a:pt x="62598" y="51299"/>
                  <a:pt x="61875" y="51756"/>
                  <a:pt x="61666" y="51604"/>
                </a:cubicBezTo>
                <a:cubicBezTo>
                  <a:pt x="61818" y="51566"/>
                  <a:pt x="62579" y="51394"/>
                  <a:pt x="62693" y="51128"/>
                </a:cubicBezTo>
                <a:cubicBezTo>
                  <a:pt x="62104" y="51432"/>
                  <a:pt x="61628" y="51413"/>
                  <a:pt x="61038" y="51851"/>
                </a:cubicBezTo>
                <a:cubicBezTo>
                  <a:pt x="61248" y="51775"/>
                  <a:pt x="61438" y="51718"/>
                  <a:pt x="61571" y="51737"/>
                </a:cubicBezTo>
                <a:cubicBezTo>
                  <a:pt x="61343" y="51889"/>
                  <a:pt x="61038" y="51889"/>
                  <a:pt x="60962" y="51984"/>
                </a:cubicBezTo>
                <a:cubicBezTo>
                  <a:pt x="60810" y="51813"/>
                  <a:pt x="60791" y="51908"/>
                  <a:pt x="60620" y="51851"/>
                </a:cubicBezTo>
                <a:cubicBezTo>
                  <a:pt x="60487" y="52003"/>
                  <a:pt x="60715" y="52022"/>
                  <a:pt x="60506" y="52117"/>
                </a:cubicBezTo>
                <a:cubicBezTo>
                  <a:pt x="60411" y="51965"/>
                  <a:pt x="60182" y="52022"/>
                  <a:pt x="59935" y="52117"/>
                </a:cubicBezTo>
                <a:cubicBezTo>
                  <a:pt x="59954" y="52174"/>
                  <a:pt x="60011" y="52250"/>
                  <a:pt x="59935" y="52288"/>
                </a:cubicBezTo>
                <a:cubicBezTo>
                  <a:pt x="59174" y="52212"/>
                  <a:pt x="58318" y="52897"/>
                  <a:pt x="57329" y="52935"/>
                </a:cubicBezTo>
                <a:cubicBezTo>
                  <a:pt x="57919" y="52802"/>
                  <a:pt x="57862" y="52707"/>
                  <a:pt x="58471" y="52555"/>
                </a:cubicBezTo>
                <a:cubicBezTo>
                  <a:pt x="58452" y="52498"/>
                  <a:pt x="58433" y="52441"/>
                  <a:pt x="58414" y="52403"/>
                </a:cubicBezTo>
                <a:cubicBezTo>
                  <a:pt x="58851" y="52326"/>
                  <a:pt x="59593" y="51908"/>
                  <a:pt x="59365" y="52117"/>
                </a:cubicBezTo>
                <a:cubicBezTo>
                  <a:pt x="59821" y="51889"/>
                  <a:pt x="60182" y="51775"/>
                  <a:pt x="60620" y="51680"/>
                </a:cubicBezTo>
                <a:cubicBezTo>
                  <a:pt x="61191" y="51147"/>
                  <a:pt x="62408" y="51071"/>
                  <a:pt x="62617" y="50596"/>
                </a:cubicBezTo>
                <a:cubicBezTo>
                  <a:pt x="62313" y="50767"/>
                  <a:pt x="61989" y="50786"/>
                  <a:pt x="61818" y="50919"/>
                </a:cubicBezTo>
                <a:cubicBezTo>
                  <a:pt x="61666" y="50786"/>
                  <a:pt x="62028" y="50805"/>
                  <a:pt x="61951" y="50691"/>
                </a:cubicBezTo>
                <a:cubicBezTo>
                  <a:pt x="61685" y="50805"/>
                  <a:pt x="61932" y="50672"/>
                  <a:pt x="61913" y="50596"/>
                </a:cubicBezTo>
                <a:cubicBezTo>
                  <a:pt x="61685" y="50691"/>
                  <a:pt x="61742" y="50748"/>
                  <a:pt x="61590" y="50672"/>
                </a:cubicBezTo>
                <a:cubicBezTo>
                  <a:pt x="61533" y="50767"/>
                  <a:pt x="61590" y="50881"/>
                  <a:pt x="61647" y="50995"/>
                </a:cubicBezTo>
                <a:cubicBezTo>
                  <a:pt x="61172" y="50938"/>
                  <a:pt x="60772" y="51451"/>
                  <a:pt x="60392" y="51261"/>
                </a:cubicBezTo>
                <a:cubicBezTo>
                  <a:pt x="60810" y="51147"/>
                  <a:pt x="61286" y="50995"/>
                  <a:pt x="61495" y="50824"/>
                </a:cubicBezTo>
                <a:cubicBezTo>
                  <a:pt x="61267" y="50900"/>
                  <a:pt x="61095" y="50881"/>
                  <a:pt x="60886" y="50900"/>
                </a:cubicBezTo>
                <a:cubicBezTo>
                  <a:pt x="60715" y="51166"/>
                  <a:pt x="60221" y="51147"/>
                  <a:pt x="59764" y="51299"/>
                </a:cubicBezTo>
                <a:cubicBezTo>
                  <a:pt x="59726" y="51337"/>
                  <a:pt x="59707" y="51375"/>
                  <a:pt x="59745" y="51413"/>
                </a:cubicBezTo>
                <a:cubicBezTo>
                  <a:pt x="59289" y="51470"/>
                  <a:pt x="58242" y="52117"/>
                  <a:pt x="57938" y="51927"/>
                </a:cubicBezTo>
                <a:cubicBezTo>
                  <a:pt x="59707" y="51337"/>
                  <a:pt x="60601" y="50767"/>
                  <a:pt x="62465" y="50215"/>
                </a:cubicBezTo>
                <a:cubicBezTo>
                  <a:pt x="62408" y="50253"/>
                  <a:pt x="62294" y="50272"/>
                  <a:pt x="62313" y="50329"/>
                </a:cubicBezTo>
                <a:cubicBezTo>
                  <a:pt x="62503" y="50215"/>
                  <a:pt x="62579" y="50310"/>
                  <a:pt x="62750" y="50215"/>
                </a:cubicBezTo>
                <a:cubicBezTo>
                  <a:pt x="62731" y="50120"/>
                  <a:pt x="62693" y="50044"/>
                  <a:pt x="62826" y="50006"/>
                </a:cubicBezTo>
                <a:cubicBezTo>
                  <a:pt x="62902" y="49987"/>
                  <a:pt x="62921" y="50082"/>
                  <a:pt x="62979" y="50063"/>
                </a:cubicBezTo>
                <a:cubicBezTo>
                  <a:pt x="63511" y="49721"/>
                  <a:pt x="64215" y="49454"/>
                  <a:pt x="64919" y="49169"/>
                </a:cubicBezTo>
                <a:cubicBezTo>
                  <a:pt x="65166" y="49074"/>
                  <a:pt x="65718" y="49055"/>
                  <a:pt x="65680" y="48751"/>
                </a:cubicBezTo>
                <a:cubicBezTo>
                  <a:pt x="65565" y="48998"/>
                  <a:pt x="64900" y="48884"/>
                  <a:pt x="65147" y="49036"/>
                </a:cubicBezTo>
                <a:cubicBezTo>
                  <a:pt x="64900" y="48960"/>
                  <a:pt x="64824" y="49169"/>
                  <a:pt x="64557" y="49150"/>
                </a:cubicBezTo>
                <a:cubicBezTo>
                  <a:pt x="64614" y="49112"/>
                  <a:pt x="64671" y="49055"/>
                  <a:pt x="64709" y="48979"/>
                </a:cubicBezTo>
                <a:cubicBezTo>
                  <a:pt x="64595" y="49017"/>
                  <a:pt x="64500" y="49074"/>
                  <a:pt x="64405" y="49112"/>
                </a:cubicBezTo>
                <a:cubicBezTo>
                  <a:pt x="64405" y="49150"/>
                  <a:pt x="64443" y="49207"/>
                  <a:pt x="64462" y="49245"/>
                </a:cubicBezTo>
                <a:lnTo>
                  <a:pt x="63777" y="49530"/>
                </a:lnTo>
                <a:cubicBezTo>
                  <a:pt x="63606" y="49378"/>
                  <a:pt x="64044" y="49397"/>
                  <a:pt x="63892" y="49264"/>
                </a:cubicBezTo>
                <a:cubicBezTo>
                  <a:pt x="63169" y="49606"/>
                  <a:pt x="62617" y="49664"/>
                  <a:pt x="61970" y="50025"/>
                </a:cubicBezTo>
                <a:cubicBezTo>
                  <a:pt x="61951" y="49968"/>
                  <a:pt x="61913" y="49892"/>
                  <a:pt x="61894" y="49835"/>
                </a:cubicBezTo>
                <a:cubicBezTo>
                  <a:pt x="63644" y="49150"/>
                  <a:pt x="65204" y="48465"/>
                  <a:pt x="66878" y="47780"/>
                </a:cubicBezTo>
                <a:cubicBezTo>
                  <a:pt x="64405" y="48560"/>
                  <a:pt x="63093" y="49378"/>
                  <a:pt x="61343" y="49721"/>
                </a:cubicBezTo>
                <a:cubicBezTo>
                  <a:pt x="61229" y="49835"/>
                  <a:pt x="61210" y="49740"/>
                  <a:pt x="61134" y="49911"/>
                </a:cubicBezTo>
                <a:cubicBezTo>
                  <a:pt x="61076" y="49797"/>
                  <a:pt x="60886" y="49930"/>
                  <a:pt x="60772" y="49892"/>
                </a:cubicBezTo>
                <a:cubicBezTo>
                  <a:pt x="60677" y="50025"/>
                  <a:pt x="60582" y="50139"/>
                  <a:pt x="60411" y="50253"/>
                </a:cubicBezTo>
                <a:cubicBezTo>
                  <a:pt x="60240" y="50082"/>
                  <a:pt x="60106" y="50424"/>
                  <a:pt x="59802" y="50329"/>
                </a:cubicBezTo>
                <a:cubicBezTo>
                  <a:pt x="59954" y="50234"/>
                  <a:pt x="60316" y="50196"/>
                  <a:pt x="60335" y="50063"/>
                </a:cubicBezTo>
                <a:cubicBezTo>
                  <a:pt x="60144" y="50158"/>
                  <a:pt x="59973" y="50215"/>
                  <a:pt x="59878" y="50139"/>
                </a:cubicBezTo>
                <a:cubicBezTo>
                  <a:pt x="59498" y="50538"/>
                  <a:pt x="58756" y="50500"/>
                  <a:pt x="58299" y="50881"/>
                </a:cubicBezTo>
                <a:cubicBezTo>
                  <a:pt x="58395" y="50919"/>
                  <a:pt x="58889" y="50672"/>
                  <a:pt x="58775" y="50805"/>
                </a:cubicBezTo>
                <a:cubicBezTo>
                  <a:pt x="57044" y="51470"/>
                  <a:pt x="54666" y="52612"/>
                  <a:pt x="52669" y="53087"/>
                </a:cubicBezTo>
                <a:cubicBezTo>
                  <a:pt x="53202" y="52802"/>
                  <a:pt x="53677" y="52669"/>
                  <a:pt x="54134" y="52441"/>
                </a:cubicBezTo>
                <a:cubicBezTo>
                  <a:pt x="53164" y="52688"/>
                  <a:pt x="51566" y="53182"/>
                  <a:pt x="50824" y="53658"/>
                </a:cubicBezTo>
                <a:cubicBezTo>
                  <a:pt x="50501" y="53639"/>
                  <a:pt x="49968" y="53924"/>
                  <a:pt x="49436" y="54095"/>
                </a:cubicBezTo>
                <a:cubicBezTo>
                  <a:pt x="49169" y="54190"/>
                  <a:pt x="48256" y="54590"/>
                  <a:pt x="48313" y="54324"/>
                </a:cubicBezTo>
                <a:cubicBezTo>
                  <a:pt x="49303" y="54019"/>
                  <a:pt x="51376" y="53258"/>
                  <a:pt x="52631" y="52764"/>
                </a:cubicBezTo>
                <a:cubicBezTo>
                  <a:pt x="52403" y="52859"/>
                  <a:pt x="52194" y="52916"/>
                  <a:pt x="52023" y="52897"/>
                </a:cubicBezTo>
                <a:cubicBezTo>
                  <a:pt x="53126" y="52403"/>
                  <a:pt x="54647" y="52079"/>
                  <a:pt x="55579" y="51413"/>
                </a:cubicBezTo>
                <a:cubicBezTo>
                  <a:pt x="54153" y="52079"/>
                  <a:pt x="52403" y="52441"/>
                  <a:pt x="51224" y="53220"/>
                </a:cubicBezTo>
                <a:cubicBezTo>
                  <a:pt x="50824" y="53049"/>
                  <a:pt x="50330" y="53468"/>
                  <a:pt x="49949" y="53620"/>
                </a:cubicBezTo>
                <a:cubicBezTo>
                  <a:pt x="48960" y="54019"/>
                  <a:pt x="47895" y="54228"/>
                  <a:pt x="46925" y="54609"/>
                </a:cubicBezTo>
                <a:cubicBezTo>
                  <a:pt x="45784" y="55046"/>
                  <a:pt x="44623" y="55465"/>
                  <a:pt x="43273" y="55845"/>
                </a:cubicBezTo>
                <a:cubicBezTo>
                  <a:pt x="43748" y="55484"/>
                  <a:pt x="44471" y="55522"/>
                  <a:pt x="44966" y="55065"/>
                </a:cubicBezTo>
                <a:cubicBezTo>
                  <a:pt x="45765" y="54875"/>
                  <a:pt x="45822" y="54932"/>
                  <a:pt x="46583" y="54476"/>
                </a:cubicBezTo>
                <a:cubicBezTo>
                  <a:pt x="46278" y="54476"/>
                  <a:pt x="45803" y="54780"/>
                  <a:pt x="45498" y="54799"/>
                </a:cubicBezTo>
                <a:cubicBezTo>
                  <a:pt x="45403" y="54818"/>
                  <a:pt x="45270" y="54894"/>
                  <a:pt x="45232" y="54837"/>
                </a:cubicBezTo>
                <a:cubicBezTo>
                  <a:pt x="45346" y="54799"/>
                  <a:pt x="45479" y="54742"/>
                  <a:pt x="45594" y="54704"/>
                </a:cubicBezTo>
                <a:cubicBezTo>
                  <a:pt x="46830" y="54324"/>
                  <a:pt x="49303" y="53030"/>
                  <a:pt x="50577" y="52859"/>
                </a:cubicBezTo>
                <a:cubicBezTo>
                  <a:pt x="50558" y="52764"/>
                  <a:pt x="50482" y="52783"/>
                  <a:pt x="50444" y="52688"/>
                </a:cubicBezTo>
                <a:cubicBezTo>
                  <a:pt x="50425" y="52726"/>
                  <a:pt x="50254" y="52916"/>
                  <a:pt x="50197" y="52802"/>
                </a:cubicBezTo>
                <a:cubicBezTo>
                  <a:pt x="50558" y="52307"/>
                  <a:pt x="51528" y="52498"/>
                  <a:pt x="51965" y="52022"/>
                </a:cubicBezTo>
                <a:cubicBezTo>
                  <a:pt x="51167" y="52136"/>
                  <a:pt x="50330" y="52574"/>
                  <a:pt x="49607" y="52745"/>
                </a:cubicBezTo>
                <a:cubicBezTo>
                  <a:pt x="49835" y="52612"/>
                  <a:pt x="49968" y="52536"/>
                  <a:pt x="49683" y="52555"/>
                </a:cubicBezTo>
                <a:cubicBezTo>
                  <a:pt x="50691" y="52079"/>
                  <a:pt x="51167" y="52174"/>
                  <a:pt x="51547" y="51699"/>
                </a:cubicBezTo>
                <a:cubicBezTo>
                  <a:pt x="51509" y="51851"/>
                  <a:pt x="50995" y="52003"/>
                  <a:pt x="50748" y="52022"/>
                </a:cubicBezTo>
                <a:cubicBezTo>
                  <a:pt x="50786" y="51851"/>
                  <a:pt x="51033" y="52003"/>
                  <a:pt x="51033" y="51851"/>
                </a:cubicBezTo>
                <a:cubicBezTo>
                  <a:pt x="50919" y="51908"/>
                  <a:pt x="50881" y="51851"/>
                  <a:pt x="50767" y="51908"/>
                </a:cubicBezTo>
                <a:cubicBezTo>
                  <a:pt x="50672" y="51927"/>
                  <a:pt x="50634" y="52269"/>
                  <a:pt x="50539" y="52041"/>
                </a:cubicBezTo>
                <a:cubicBezTo>
                  <a:pt x="50767" y="51946"/>
                  <a:pt x="50501" y="51965"/>
                  <a:pt x="50672" y="51832"/>
                </a:cubicBezTo>
                <a:cubicBezTo>
                  <a:pt x="50539" y="51851"/>
                  <a:pt x="50330" y="52041"/>
                  <a:pt x="50330" y="51851"/>
                </a:cubicBezTo>
                <a:cubicBezTo>
                  <a:pt x="50615" y="51813"/>
                  <a:pt x="50710" y="51661"/>
                  <a:pt x="50900" y="51680"/>
                </a:cubicBezTo>
                <a:cubicBezTo>
                  <a:pt x="50786" y="51680"/>
                  <a:pt x="50672" y="51889"/>
                  <a:pt x="50805" y="51832"/>
                </a:cubicBezTo>
                <a:cubicBezTo>
                  <a:pt x="50919" y="51680"/>
                  <a:pt x="50881" y="51813"/>
                  <a:pt x="51014" y="51794"/>
                </a:cubicBezTo>
                <a:cubicBezTo>
                  <a:pt x="51167" y="51642"/>
                  <a:pt x="50919" y="51623"/>
                  <a:pt x="51129" y="51528"/>
                </a:cubicBezTo>
                <a:cubicBezTo>
                  <a:pt x="51167" y="51585"/>
                  <a:pt x="51167" y="51680"/>
                  <a:pt x="51243" y="51661"/>
                </a:cubicBezTo>
                <a:cubicBezTo>
                  <a:pt x="51414" y="51528"/>
                  <a:pt x="51547" y="51528"/>
                  <a:pt x="51585" y="51451"/>
                </a:cubicBezTo>
                <a:cubicBezTo>
                  <a:pt x="51528" y="51394"/>
                  <a:pt x="51300" y="51585"/>
                  <a:pt x="51243" y="51490"/>
                </a:cubicBezTo>
                <a:cubicBezTo>
                  <a:pt x="51851" y="51090"/>
                  <a:pt x="50349" y="51661"/>
                  <a:pt x="50235" y="51832"/>
                </a:cubicBezTo>
                <a:cubicBezTo>
                  <a:pt x="49911" y="51794"/>
                  <a:pt x="49474" y="51927"/>
                  <a:pt x="49303" y="52155"/>
                </a:cubicBezTo>
                <a:cubicBezTo>
                  <a:pt x="48884" y="52098"/>
                  <a:pt x="48313" y="52460"/>
                  <a:pt x="47990" y="52460"/>
                </a:cubicBezTo>
                <a:cubicBezTo>
                  <a:pt x="48218" y="52326"/>
                  <a:pt x="48237" y="52288"/>
                  <a:pt x="48371" y="52193"/>
                </a:cubicBezTo>
                <a:cubicBezTo>
                  <a:pt x="47876" y="52307"/>
                  <a:pt x="47990" y="52498"/>
                  <a:pt x="47515" y="52364"/>
                </a:cubicBezTo>
                <a:cubicBezTo>
                  <a:pt x="48275" y="52003"/>
                  <a:pt x="49360" y="51908"/>
                  <a:pt x="49987" y="51375"/>
                </a:cubicBezTo>
                <a:cubicBezTo>
                  <a:pt x="50539" y="51356"/>
                  <a:pt x="50976" y="51071"/>
                  <a:pt x="51585" y="50900"/>
                </a:cubicBezTo>
                <a:cubicBezTo>
                  <a:pt x="51623" y="50557"/>
                  <a:pt x="51547" y="50900"/>
                  <a:pt x="51775" y="50824"/>
                </a:cubicBezTo>
                <a:cubicBezTo>
                  <a:pt x="51889" y="50748"/>
                  <a:pt x="51661" y="50786"/>
                  <a:pt x="51775" y="50653"/>
                </a:cubicBezTo>
                <a:cubicBezTo>
                  <a:pt x="52061" y="50538"/>
                  <a:pt x="52346" y="50424"/>
                  <a:pt x="52631" y="50310"/>
                </a:cubicBezTo>
                <a:cubicBezTo>
                  <a:pt x="52612" y="50253"/>
                  <a:pt x="52593" y="50177"/>
                  <a:pt x="52555" y="50120"/>
                </a:cubicBezTo>
                <a:cubicBezTo>
                  <a:pt x="52936" y="50044"/>
                  <a:pt x="53050" y="49797"/>
                  <a:pt x="53335" y="49740"/>
                </a:cubicBezTo>
                <a:cubicBezTo>
                  <a:pt x="53487" y="49949"/>
                  <a:pt x="53259" y="49835"/>
                  <a:pt x="53278" y="49949"/>
                </a:cubicBezTo>
                <a:cubicBezTo>
                  <a:pt x="53335" y="49911"/>
                  <a:pt x="53373" y="49949"/>
                  <a:pt x="53430" y="49949"/>
                </a:cubicBezTo>
                <a:cubicBezTo>
                  <a:pt x="53506" y="49892"/>
                  <a:pt x="53430" y="49797"/>
                  <a:pt x="53411" y="49721"/>
                </a:cubicBezTo>
                <a:cubicBezTo>
                  <a:pt x="53772" y="49473"/>
                  <a:pt x="53906" y="49644"/>
                  <a:pt x="54134" y="49378"/>
                </a:cubicBezTo>
                <a:cubicBezTo>
                  <a:pt x="54191" y="49454"/>
                  <a:pt x="54020" y="49644"/>
                  <a:pt x="54229" y="49625"/>
                </a:cubicBezTo>
                <a:cubicBezTo>
                  <a:pt x="54210" y="49416"/>
                  <a:pt x="54210" y="49359"/>
                  <a:pt x="54362" y="49283"/>
                </a:cubicBezTo>
                <a:cubicBezTo>
                  <a:pt x="54343" y="49207"/>
                  <a:pt x="54191" y="49321"/>
                  <a:pt x="54153" y="49264"/>
                </a:cubicBezTo>
                <a:cubicBezTo>
                  <a:pt x="54381" y="49169"/>
                  <a:pt x="54381" y="49245"/>
                  <a:pt x="54438" y="49093"/>
                </a:cubicBezTo>
                <a:cubicBezTo>
                  <a:pt x="54495" y="49150"/>
                  <a:pt x="54457" y="49359"/>
                  <a:pt x="54590" y="49302"/>
                </a:cubicBezTo>
                <a:cubicBezTo>
                  <a:pt x="54571" y="49245"/>
                  <a:pt x="54533" y="49169"/>
                  <a:pt x="54514" y="49112"/>
                </a:cubicBezTo>
                <a:cubicBezTo>
                  <a:pt x="54724" y="49074"/>
                  <a:pt x="54762" y="49093"/>
                  <a:pt x="54800" y="48941"/>
                </a:cubicBezTo>
                <a:cubicBezTo>
                  <a:pt x="54895" y="49131"/>
                  <a:pt x="55332" y="48998"/>
                  <a:pt x="55256" y="48808"/>
                </a:cubicBezTo>
                <a:cubicBezTo>
                  <a:pt x="55294" y="48865"/>
                  <a:pt x="55294" y="48960"/>
                  <a:pt x="55370" y="48922"/>
                </a:cubicBezTo>
                <a:cubicBezTo>
                  <a:pt x="55446" y="48865"/>
                  <a:pt x="55313" y="48751"/>
                  <a:pt x="55427" y="48693"/>
                </a:cubicBezTo>
                <a:cubicBezTo>
                  <a:pt x="55637" y="48808"/>
                  <a:pt x="56017" y="48351"/>
                  <a:pt x="56511" y="48370"/>
                </a:cubicBezTo>
                <a:cubicBezTo>
                  <a:pt x="56302" y="48294"/>
                  <a:pt x="56911" y="47971"/>
                  <a:pt x="56949" y="48199"/>
                </a:cubicBezTo>
                <a:cubicBezTo>
                  <a:pt x="56949" y="48009"/>
                  <a:pt x="57234" y="47666"/>
                  <a:pt x="57310" y="47876"/>
                </a:cubicBezTo>
                <a:cubicBezTo>
                  <a:pt x="57329" y="47590"/>
                  <a:pt x="57634" y="47914"/>
                  <a:pt x="57672" y="47514"/>
                </a:cubicBezTo>
                <a:cubicBezTo>
                  <a:pt x="57710" y="47571"/>
                  <a:pt x="57710" y="47647"/>
                  <a:pt x="57786" y="47628"/>
                </a:cubicBezTo>
                <a:cubicBezTo>
                  <a:pt x="58147" y="47552"/>
                  <a:pt x="58832" y="47172"/>
                  <a:pt x="59117" y="47039"/>
                </a:cubicBezTo>
                <a:cubicBezTo>
                  <a:pt x="59174" y="47153"/>
                  <a:pt x="59250" y="47248"/>
                  <a:pt x="59365" y="47267"/>
                </a:cubicBezTo>
                <a:cubicBezTo>
                  <a:pt x="59250" y="47096"/>
                  <a:pt x="59269" y="47134"/>
                  <a:pt x="59231" y="46944"/>
                </a:cubicBezTo>
                <a:cubicBezTo>
                  <a:pt x="59327" y="46905"/>
                  <a:pt x="59441" y="46848"/>
                  <a:pt x="59536" y="46810"/>
                </a:cubicBezTo>
                <a:cubicBezTo>
                  <a:pt x="59669" y="46963"/>
                  <a:pt x="59365" y="46982"/>
                  <a:pt x="59365" y="47096"/>
                </a:cubicBezTo>
                <a:cubicBezTo>
                  <a:pt x="59593" y="46886"/>
                  <a:pt x="59669" y="47134"/>
                  <a:pt x="59802" y="46925"/>
                </a:cubicBezTo>
                <a:cubicBezTo>
                  <a:pt x="59479" y="47020"/>
                  <a:pt x="59859" y="46886"/>
                  <a:pt x="59821" y="46810"/>
                </a:cubicBezTo>
                <a:cubicBezTo>
                  <a:pt x="59726" y="46848"/>
                  <a:pt x="59612" y="46905"/>
                  <a:pt x="59593" y="46791"/>
                </a:cubicBezTo>
                <a:cubicBezTo>
                  <a:pt x="59897" y="46810"/>
                  <a:pt x="59802" y="46525"/>
                  <a:pt x="60087" y="46582"/>
                </a:cubicBezTo>
                <a:cubicBezTo>
                  <a:pt x="60011" y="46658"/>
                  <a:pt x="60011" y="46734"/>
                  <a:pt x="60049" y="46829"/>
                </a:cubicBezTo>
                <a:cubicBezTo>
                  <a:pt x="60163" y="46715"/>
                  <a:pt x="60240" y="46772"/>
                  <a:pt x="60278" y="46677"/>
                </a:cubicBezTo>
                <a:cubicBezTo>
                  <a:pt x="60240" y="46601"/>
                  <a:pt x="60202" y="46544"/>
                  <a:pt x="60125" y="46525"/>
                </a:cubicBezTo>
                <a:cubicBezTo>
                  <a:pt x="60430" y="46487"/>
                  <a:pt x="60810" y="46221"/>
                  <a:pt x="60905" y="46145"/>
                </a:cubicBezTo>
                <a:cubicBezTo>
                  <a:pt x="60106" y="46430"/>
                  <a:pt x="59612" y="46677"/>
                  <a:pt x="59079" y="46772"/>
                </a:cubicBezTo>
                <a:cubicBezTo>
                  <a:pt x="59022" y="46829"/>
                  <a:pt x="59155" y="46963"/>
                  <a:pt x="59041" y="47020"/>
                </a:cubicBezTo>
                <a:cubicBezTo>
                  <a:pt x="59060" y="46753"/>
                  <a:pt x="58737" y="47058"/>
                  <a:pt x="58737" y="46791"/>
                </a:cubicBezTo>
                <a:cubicBezTo>
                  <a:pt x="59136" y="46677"/>
                  <a:pt x="59593" y="46411"/>
                  <a:pt x="60087" y="46202"/>
                </a:cubicBezTo>
                <a:cubicBezTo>
                  <a:pt x="60354" y="46088"/>
                  <a:pt x="60848" y="46031"/>
                  <a:pt x="60962" y="45916"/>
                </a:cubicBezTo>
                <a:cubicBezTo>
                  <a:pt x="61172" y="45688"/>
                  <a:pt x="60715" y="45802"/>
                  <a:pt x="61153" y="45840"/>
                </a:cubicBezTo>
                <a:cubicBezTo>
                  <a:pt x="60943" y="45783"/>
                  <a:pt x="61229" y="45688"/>
                  <a:pt x="61305" y="45707"/>
                </a:cubicBezTo>
                <a:cubicBezTo>
                  <a:pt x="61267" y="45745"/>
                  <a:pt x="61191" y="45764"/>
                  <a:pt x="61210" y="45821"/>
                </a:cubicBezTo>
                <a:cubicBezTo>
                  <a:pt x="61324" y="45764"/>
                  <a:pt x="61400" y="45726"/>
                  <a:pt x="61438" y="45669"/>
                </a:cubicBezTo>
                <a:cubicBezTo>
                  <a:pt x="61552" y="45650"/>
                  <a:pt x="61514" y="45897"/>
                  <a:pt x="61647" y="45859"/>
                </a:cubicBezTo>
                <a:cubicBezTo>
                  <a:pt x="61761" y="45327"/>
                  <a:pt x="62655" y="45517"/>
                  <a:pt x="62902" y="45022"/>
                </a:cubicBezTo>
                <a:cubicBezTo>
                  <a:pt x="63017" y="45118"/>
                  <a:pt x="62921" y="45194"/>
                  <a:pt x="63036" y="45194"/>
                </a:cubicBezTo>
                <a:cubicBezTo>
                  <a:pt x="63245" y="45118"/>
                  <a:pt x="63473" y="45137"/>
                  <a:pt x="63511" y="44946"/>
                </a:cubicBezTo>
                <a:cubicBezTo>
                  <a:pt x="63416" y="44946"/>
                  <a:pt x="63340" y="44946"/>
                  <a:pt x="63283" y="44927"/>
                </a:cubicBezTo>
                <a:cubicBezTo>
                  <a:pt x="63549" y="44870"/>
                  <a:pt x="63568" y="44908"/>
                  <a:pt x="63758" y="44851"/>
                </a:cubicBezTo>
                <a:cubicBezTo>
                  <a:pt x="63720" y="44775"/>
                  <a:pt x="63454" y="44737"/>
                  <a:pt x="63606" y="44623"/>
                </a:cubicBezTo>
                <a:cubicBezTo>
                  <a:pt x="63720" y="44756"/>
                  <a:pt x="63739" y="44509"/>
                  <a:pt x="63834" y="44490"/>
                </a:cubicBezTo>
                <a:cubicBezTo>
                  <a:pt x="63854" y="44528"/>
                  <a:pt x="63873" y="44623"/>
                  <a:pt x="63949" y="44604"/>
                </a:cubicBezTo>
                <a:cubicBezTo>
                  <a:pt x="64082" y="44433"/>
                  <a:pt x="63987" y="44376"/>
                  <a:pt x="64196" y="44509"/>
                </a:cubicBezTo>
                <a:cubicBezTo>
                  <a:pt x="64348" y="44471"/>
                  <a:pt x="64063" y="44300"/>
                  <a:pt x="64310" y="44281"/>
                </a:cubicBezTo>
                <a:cubicBezTo>
                  <a:pt x="64424" y="44338"/>
                  <a:pt x="64443" y="44547"/>
                  <a:pt x="64747" y="44452"/>
                </a:cubicBezTo>
                <a:cubicBezTo>
                  <a:pt x="64709" y="44319"/>
                  <a:pt x="64367" y="44338"/>
                  <a:pt x="64500" y="44205"/>
                </a:cubicBezTo>
                <a:cubicBezTo>
                  <a:pt x="64519" y="44243"/>
                  <a:pt x="64538" y="44262"/>
                  <a:pt x="64576" y="44243"/>
                </a:cubicBezTo>
                <a:cubicBezTo>
                  <a:pt x="64576" y="44205"/>
                  <a:pt x="64576" y="44167"/>
                  <a:pt x="64633" y="44167"/>
                </a:cubicBezTo>
                <a:cubicBezTo>
                  <a:pt x="64690" y="44680"/>
                  <a:pt x="65546" y="44205"/>
                  <a:pt x="65432" y="44014"/>
                </a:cubicBezTo>
                <a:cubicBezTo>
                  <a:pt x="65603" y="43919"/>
                  <a:pt x="65680" y="44014"/>
                  <a:pt x="65794" y="44033"/>
                </a:cubicBezTo>
                <a:cubicBezTo>
                  <a:pt x="65718" y="43919"/>
                  <a:pt x="65603" y="43919"/>
                  <a:pt x="65851" y="43843"/>
                </a:cubicBezTo>
                <a:cubicBezTo>
                  <a:pt x="66022" y="43748"/>
                  <a:pt x="65775" y="44071"/>
                  <a:pt x="66003" y="43995"/>
                </a:cubicBezTo>
                <a:cubicBezTo>
                  <a:pt x="66117" y="43805"/>
                  <a:pt x="66364" y="43843"/>
                  <a:pt x="66402" y="43786"/>
                </a:cubicBezTo>
                <a:cubicBezTo>
                  <a:pt x="66440" y="43653"/>
                  <a:pt x="66326" y="43577"/>
                  <a:pt x="66402" y="43406"/>
                </a:cubicBezTo>
                <a:cubicBezTo>
                  <a:pt x="66631" y="43254"/>
                  <a:pt x="66783" y="43273"/>
                  <a:pt x="67144" y="43101"/>
                </a:cubicBezTo>
                <a:cubicBezTo>
                  <a:pt x="67125" y="43273"/>
                  <a:pt x="67144" y="43254"/>
                  <a:pt x="67334" y="43234"/>
                </a:cubicBezTo>
                <a:cubicBezTo>
                  <a:pt x="67448" y="43082"/>
                  <a:pt x="67011" y="43120"/>
                  <a:pt x="67353" y="42949"/>
                </a:cubicBezTo>
                <a:cubicBezTo>
                  <a:pt x="67525" y="42854"/>
                  <a:pt x="67410" y="43196"/>
                  <a:pt x="67563" y="43101"/>
                </a:cubicBezTo>
                <a:cubicBezTo>
                  <a:pt x="67734" y="42721"/>
                  <a:pt x="68438" y="42740"/>
                  <a:pt x="68609" y="42341"/>
                </a:cubicBezTo>
                <a:cubicBezTo>
                  <a:pt x="68304" y="42493"/>
                  <a:pt x="67486" y="42854"/>
                  <a:pt x="67410" y="42873"/>
                </a:cubicBezTo>
                <a:cubicBezTo>
                  <a:pt x="66783" y="43025"/>
                  <a:pt x="65870" y="43577"/>
                  <a:pt x="64862" y="44014"/>
                </a:cubicBezTo>
                <a:cubicBezTo>
                  <a:pt x="63549" y="44585"/>
                  <a:pt x="62161" y="45060"/>
                  <a:pt x="61343" y="45422"/>
                </a:cubicBezTo>
                <a:cubicBezTo>
                  <a:pt x="60943" y="45593"/>
                  <a:pt x="59973" y="46145"/>
                  <a:pt x="60202" y="45821"/>
                </a:cubicBezTo>
                <a:cubicBezTo>
                  <a:pt x="60030" y="45840"/>
                  <a:pt x="60068" y="46107"/>
                  <a:pt x="59916" y="45993"/>
                </a:cubicBezTo>
                <a:cubicBezTo>
                  <a:pt x="59707" y="45916"/>
                  <a:pt x="58813" y="46715"/>
                  <a:pt x="58376" y="46601"/>
                </a:cubicBezTo>
                <a:cubicBezTo>
                  <a:pt x="58699" y="46468"/>
                  <a:pt x="58946" y="46392"/>
                  <a:pt x="59041" y="46297"/>
                </a:cubicBezTo>
                <a:cubicBezTo>
                  <a:pt x="55408" y="47590"/>
                  <a:pt x="51661" y="49397"/>
                  <a:pt x="47667" y="50786"/>
                </a:cubicBezTo>
                <a:cubicBezTo>
                  <a:pt x="47439" y="50634"/>
                  <a:pt x="46411" y="51318"/>
                  <a:pt x="45993" y="51242"/>
                </a:cubicBezTo>
                <a:cubicBezTo>
                  <a:pt x="46221" y="51052"/>
                  <a:pt x="46526" y="50881"/>
                  <a:pt x="46754" y="50995"/>
                </a:cubicBezTo>
                <a:cubicBezTo>
                  <a:pt x="46716" y="50919"/>
                  <a:pt x="46697" y="50843"/>
                  <a:pt x="46659" y="50748"/>
                </a:cubicBezTo>
                <a:cubicBezTo>
                  <a:pt x="46754" y="50748"/>
                  <a:pt x="46963" y="50577"/>
                  <a:pt x="46982" y="50672"/>
                </a:cubicBezTo>
                <a:cubicBezTo>
                  <a:pt x="46906" y="50710"/>
                  <a:pt x="46849" y="50748"/>
                  <a:pt x="46906" y="50824"/>
                </a:cubicBezTo>
                <a:cubicBezTo>
                  <a:pt x="47172" y="50748"/>
                  <a:pt x="47267" y="50596"/>
                  <a:pt x="47039" y="50596"/>
                </a:cubicBezTo>
                <a:cubicBezTo>
                  <a:pt x="47305" y="50386"/>
                  <a:pt x="47267" y="50691"/>
                  <a:pt x="47458" y="50596"/>
                </a:cubicBezTo>
                <a:cubicBezTo>
                  <a:pt x="47439" y="50538"/>
                  <a:pt x="47400" y="50462"/>
                  <a:pt x="47458" y="50424"/>
                </a:cubicBezTo>
                <a:cubicBezTo>
                  <a:pt x="47496" y="50481"/>
                  <a:pt x="47515" y="50577"/>
                  <a:pt x="47591" y="50557"/>
                </a:cubicBezTo>
                <a:cubicBezTo>
                  <a:pt x="47990" y="50348"/>
                  <a:pt x="48047" y="50291"/>
                  <a:pt x="48466" y="50082"/>
                </a:cubicBezTo>
                <a:cubicBezTo>
                  <a:pt x="48523" y="50158"/>
                  <a:pt x="48504" y="50348"/>
                  <a:pt x="48675" y="50215"/>
                </a:cubicBezTo>
                <a:cubicBezTo>
                  <a:pt x="48428" y="50063"/>
                  <a:pt x="49645" y="49702"/>
                  <a:pt x="49284" y="49968"/>
                </a:cubicBezTo>
                <a:cubicBezTo>
                  <a:pt x="49892" y="49492"/>
                  <a:pt x="51243" y="49264"/>
                  <a:pt x="51509" y="48922"/>
                </a:cubicBezTo>
                <a:cubicBezTo>
                  <a:pt x="52612" y="48655"/>
                  <a:pt x="53487" y="48161"/>
                  <a:pt x="54857" y="47628"/>
                </a:cubicBezTo>
                <a:cubicBezTo>
                  <a:pt x="54762" y="47590"/>
                  <a:pt x="54704" y="47533"/>
                  <a:pt x="54590" y="47514"/>
                </a:cubicBezTo>
                <a:cubicBezTo>
                  <a:pt x="54476" y="47571"/>
                  <a:pt x="54628" y="47723"/>
                  <a:pt x="54400" y="47761"/>
                </a:cubicBezTo>
                <a:cubicBezTo>
                  <a:pt x="54229" y="47742"/>
                  <a:pt x="54457" y="47552"/>
                  <a:pt x="54229" y="47666"/>
                </a:cubicBezTo>
                <a:cubicBezTo>
                  <a:pt x="54096" y="47723"/>
                  <a:pt x="54362" y="47761"/>
                  <a:pt x="54153" y="47857"/>
                </a:cubicBezTo>
                <a:cubicBezTo>
                  <a:pt x="54115" y="47780"/>
                  <a:pt x="54115" y="47666"/>
                  <a:pt x="54020" y="47685"/>
                </a:cubicBezTo>
                <a:cubicBezTo>
                  <a:pt x="53868" y="47895"/>
                  <a:pt x="53868" y="47914"/>
                  <a:pt x="53639" y="47838"/>
                </a:cubicBezTo>
                <a:cubicBezTo>
                  <a:pt x="53658" y="47895"/>
                  <a:pt x="53715" y="47971"/>
                  <a:pt x="53639" y="48009"/>
                </a:cubicBezTo>
                <a:cubicBezTo>
                  <a:pt x="53620" y="47933"/>
                  <a:pt x="53468" y="48047"/>
                  <a:pt x="53430" y="47990"/>
                </a:cubicBezTo>
                <a:cubicBezTo>
                  <a:pt x="53430" y="47952"/>
                  <a:pt x="53430" y="47742"/>
                  <a:pt x="53335" y="47742"/>
                </a:cubicBezTo>
                <a:cubicBezTo>
                  <a:pt x="53335" y="47838"/>
                  <a:pt x="53392" y="47952"/>
                  <a:pt x="53221" y="48009"/>
                </a:cubicBezTo>
                <a:cubicBezTo>
                  <a:pt x="53145" y="47895"/>
                  <a:pt x="52974" y="47952"/>
                  <a:pt x="52840" y="47933"/>
                </a:cubicBezTo>
                <a:cubicBezTo>
                  <a:pt x="52878" y="47990"/>
                  <a:pt x="52955" y="47990"/>
                  <a:pt x="52974" y="48104"/>
                </a:cubicBezTo>
                <a:cubicBezTo>
                  <a:pt x="53012" y="48047"/>
                  <a:pt x="53145" y="47914"/>
                  <a:pt x="53183" y="48085"/>
                </a:cubicBezTo>
                <a:cubicBezTo>
                  <a:pt x="53183" y="48161"/>
                  <a:pt x="53050" y="48180"/>
                  <a:pt x="52955" y="48237"/>
                </a:cubicBezTo>
                <a:cubicBezTo>
                  <a:pt x="52840" y="48180"/>
                  <a:pt x="52898" y="47933"/>
                  <a:pt x="52707" y="48161"/>
                </a:cubicBezTo>
                <a:cubicBezTo>
                  <a:pt x="52650" y="48066"/>
                  <a:pt x="52745" y="48028"/>
                  <a:pt x="52764" y="47971"/>
                </a:cubicBezTo>
                <a:cubicBezTo>
                  <a:pt x="52498" y="48085"/>
                  <a:pt x="52498" y="48275"/>
                  <a:pt x="52403" y="48123"/>
                </a:cubicBezTo>
                <a:cubicBezTo>
                  <a:pt x="52289" y="48199"/>
                  <a:pt x="52422" y="48275"/>
                  <a:pt x="52232" y="48237"/>
                </a:cubicBezTo>
                <a:cubicBezTo>
                  <a:pt x="52156" y="48370"/>
                  <a:pt x="52365" y="48351"/>
                  <a:pt x="52270" y="48503"/>
                </a:cubicBezTo>
                <a:cubicBezTo>
                  <a:pt x="52175" y="48522"/>
                  <a:pt x="52042" y="48617"/>
                  <a:pt x="52004" y="48541"/>
                </a:cubicBezTo>
                <a:cubicBezTo>
                  <a:pt x="52137" y="48541"/>
                  <a:pt x="52232" y="48313"/>
                  <a:pt x="52061" y="48351"/>
                </a:cubicBezTo>
                <a:cubicBezTo>
                  <a:pt x="51985" y="48465"/>
                  <a:pt x="51091" y="48237"/>
                  <a:pt x="50976" y="48674"/>
                </a:cubicBezTo>
                <a:cubicBezTo>
                  <a:pt x="50976" y="48674"/>
                  <a:pt x="51148" y="48636"/>
                  <a:pt x="51129" y="48674"/>
                </a:cubicBezTo>
                <a:cubicBezTo>
                  <a:pt x="51033" y="48789"/>
                  <a:pt x="50805" y="48770"/>
                  <a:pt x="50843" y="48903"/>
                </a:cubicBezTo>
                <a:cubicBezTo>
                  <a:pt x="50976" y="48865"/>
                  <a:pt x="51072" y="48846"/>
                  <a:pt x="51129" y="48903"/>
                </a:cubicBezTo>
                <a:cubicBezTo>
                  <a:pt x="50729" y="49093"/>
                  <a:pt x="50729" y="48789"/>
                  <a:pt x="50881" y="48617"/>
                </a:cubicBezTo>
                <a:cubicBezTo>
                  <a:pt x="50577" y="48922"/>
                  <a:pt x="49911" y="48884"/>
                  <a:pt x="49911" y="49226"/>
                </a:cubicBezTo>
                <a:cubicBezTo>
                  <a:pt x="49873" y="49150"/>
                  <a:pt x="49854" y="49036"/>
                  <a:pt x="49778" y="49055"/>
                </a:cubicBezTo>
                <a:cubicBezTo>
                  <a:pt x="49702" y="49074"/>
                  <a:pt x="49645" y="49112"/>
                  <a:pt x="49588" y="49131"/>
                </a:cubicBezTo>
                <a:cubicBezTo>
                  <a:pt x="49683" y="49207"/>
                  <a:pt x="49588" y="49435"/>
                  <a:pt x="49512" y="49321"/>
                </a:cubicBezTo>
                <a:cubicBezTo>
                  <a:pt x="49398" y="49131"/>
                  <a:pt x="48922" y="49492"/>
                  <a:pt x="48618" y="49397"/>
                </a:cubicBezTo>
                <a:cubicBezTo>
                  <a:pt x="48618" y="49511"/>
                  <a:pt x="48485" y="49587"/>
                  <a:pt x="48447" y="49702"/>
                </a:cubicBezTo>
                <a:cubicBezTo>
                  <a:pt x="48180" y="49568"/>
                  <a:pt x="48123" y="49664"/>
                  <a:pt x="47743" y="49873"/>
                </a:cubicBezTo>
                <a:cubicBezTo>
                  <a:pt x="47705" y="49816"/>
                  <a:pt x="47686" y="49740"/>
                  <a:pt x="47610" y="49759"/>
                </a:cubicBezTo>
                <a:cubicBezTo>
                  <a:pt x="47629" y="50044"/>
                  <a:pt x="46430" y="50120"/>
                  <a:pt x="46411" y="50519"/>
                </a:cubicBezTo>
                <a:cubicBezTo>
                  <a:pt x="46392" y="50405"/>
                  <a:pt x="46335" y="50348"/>
                  <a:pt x="46221" y="50367"/>
                </a:cubicBezTo>
                <a:cubicBezTo>
                  <a:pt x="45270" y="50710"/>
                  <a:pt x="43844" y="51470"/>
                  <a:pt x="43026" y="51490"/>
                </a:cubicBezTo>
                <a:cubicBezTo>
                  <a:pt x="43254" y="51604"/>
                  <a:pt x="42855" y="51642"/>
                  <a:pt x="42778" y="51585"/>
                </a:cubicBezTo>
                <a:cubicBezTo>
                  <a:pt x="42702" y="51794"/>
                  <a:pt x="42379" y="51680"/>
                  <a:pt x="42208" y="51984"/>
                </a:cubicBezTo>
                <a:cubicBezTo>
                  <a:pt x="42170" y="51927"/>
                  <a:pt x="42170" y="51832"/>
                  <a:pt x="42094" y="51870"/>
                </a:cubicBezTo>
                <a:cubicBezTo>
                  <a:pt x="42208" y="52136"/>
                  <a:pt x="42037" y="51908"/>
                  <a:pt x="41903" y="51927"/>
                </a:cubicBezTo>
                <a:cubicBezTo>
                  <a:pt x="41865" y="52060"/>
                  <a:pt x="41542" y="52326"/>
                  <a:pt x="41732" y="52060"/>
                </a:cubicBezTo>
                <a:cubicBezTo>
                  <a:pt x="41561" y="52136"/>
                  <a:pt x="41371" y="52212"/>
                  <a:pt x="41181" y="52288"/>
                </a:cubicBezTo>
                <a:cubicBezTo>
                  <a:pt x="41200" y="52326"/>
                  <a:pt x="41257" y="52326"/>
                  <a:pt x="41295" y="52345"/>
                </a:cubicBezTo>
                <a:cubicBezTo>
                  <a:pt x="40933" y="52479"/>
                  <a:pt x="40553" y="52688"/>
                  <a:pt x="40325" y="52631"/>
                </a:cubicBezTo>
                <a:cubicBezTo>
                  <a:pt x="40553" y="52631"/>
                  <a:pt x="40230" y="52840"/>
                  <a:pt x="40154" y="52745"/>
                </a:cubicBezTo>
                <a:cubicBezTo>
                  <a:pt x="40230" y="52707"/>
                  <a:pt x="40306" y="52669"/>
                  <a:pt x="40249" y="52593"/>
                </a:cubicBezTo>
                <a:cubicBezTo>
                  <a:pt x="40077" y="52669"/>
                  <a:pt x="39925" y="52726"/>
                  <a:pt x="40096" y="52764"/>
                </a:cubicBezTo>
                <a:cubicBezTo>
                  <a:pt x="39982" y="52688"/>
                  <a:pt x="39450" y="52878"/>
                  <a:pt x="39469" y="52802"/>
                </a:cubicBezTo>
                <a:cubicBezTo>
                  <a:pt x="40515" y="52307"/>
                  <a:pt x="40876" y="52441"/>
                  <a:pt x="41162" y="52003"/>
                </a:cubicBezTo>
                <a:cubicBezTo>
                  <a:pt x="40990" y="52079"/>
                  <a:pt x="40819" y="52136"/>
                  <a:pt x="40667" y="52212"/>
                </a:cubicBezTo>
                <a:cubicBezTo>
                  <a:pt x="41086" y="51699"/>
                  <a:pt x="42246" y="51680"/>
                  <a:pt x="42531" y="51185"/>
                </a:cubicBezTo>
                <a:cubicBezTo>
                  <a:pt x="42436" y="51223"/>
                  <a:pt x="42341" y="51185"/>
                  <a:pt x="42436" y="51109"/>
                </a:cubicBezTo>
                <a:cubicBezTo>
                  <a:pt x="43216" y="50862"/>
                  <a:pt x="44205" y="50519"/>
                  <a:pt x="44871" y="50025"/>
                </a:cubicBezTo>
                <a:cubicBezTo>
                  <a:pt x="43653" y="50329"/>
                  <a:pt x="41713" y="51204"/>
                  <a:pt x="40819" y="51356"/>
                </a:cubicBezTo>
                <a:cubicBezTo>
                  <a:pt x="42550" y="50577"/>
                  <a:pt x="43806" y="50253"/>
                  <a:pt x="44776" y="49606"/>
                </a:cubicBezTo>
                <a:cubicBezTo>
                  <a:pt x="44681" y="49644"/>
                  <a:pt x="44623" y="49644"/>
                  <a:pt x="44566" y="49644"/>
                </a:cubicBezTo>
                <a:cubicBezTo>
                  <a:pt x="43882" y="49968"/>
                  <a:pt x="43197" y="50215"/>
                  <a:pt x="42474" y="50481"/>
                </a:cubicBezTo>
                <a:cubicBezTo>
                  <a:pt x="42170" y="50596"/>
                  <a:pt x="41618" y="50843"/>
                  <a:pt x="41409" y="50691"/>
                </a:cubicBezTo>
                <a:cubicBezTo>
                  <a:pt x="42284" y="50405"/>
                  <a:pt x="44871" y="49397"/>
                  <a:pt x="45841" y="48903"/>
                </a:cubicBezTo>
                <a:cubicBezTo>
                  <a:pt x="46088" y="48903"/>
                  <a:pt x="46754" y="48693"/>
                  <a:pt x="46811" y="48465"/>
                </a:cubicBezTo>
                <a:cubicBezTo>
                  <a:pt x="46583" y="48693"/>
                  <a:pt x="46316" y="48541"/>
                  <a:pt x="46145" y="48731"/>
                </a:cubicBezTo>
                <a:cubicBezTo>
                  <a:pt x="46564" y="48294"/>
                  <a:pt x="47705" y="48237"/>
                  <a:pt x="48180" y="47742"/>
                </a:cubicBezTo>
                <a:cubicBezTo>
                  <a:pt x="47572" y="47895"/>
                  <a:pt x="47077" y="48104"/>
                  <a:pt x="46735" y="48104"/>
                </a:cubicBezTo>
                <a:cubicBezTo>
                  <a:pt x="46925" y="48047"/>
                  <a:pt x="46773" y="47933"/>
                  <a:pt x="46754" y="47933"/>
                </a:cubicBezTo>
                <a:cubicBezTo>
                  <a:pt x="46602" y="47952"/>
                  <a:pt x="46621" y="48332"/>
                  <a:pt x="46621" y="48142"/>
                </a:cubicBezTo>
                <a:cubicBezTo>
                  <a:pt x="46602" y="48104"/>
                  <a:pt x="46583" y="48047"/>
                  <a:pt x="46564" y="48009"/>
                </a:cubicBezTo>
                <a:cubicBezTo>
                  <a:pt x="46297" y="48161"/>
                  <a:pt x="46373" y="48028"/>
                  <a:pt x="46278" y="48009"/>
                </a:cubicBezTo>
                <a:cubicBezTo>
                  <a:pt x="46183" y="48237"/>
                  <a:pt x="45803" y="48427"/>
                  <a:pt x="45613" y="48332"/>
                </a:cubicBezTo>
                <a:cubicBezTo>
                  <a:pt x="45613" y="48617"/>
                  <a:pt x="45498" y="48560"/>
                  <a:pt x="45156" y="48617"/>
                </a:cubicBezTo>
                <a:cubicBezTo>
                  <a:pt x="45232" y="48579"/>
                  <a:pt x="45289" y="48484"/>
                  <a:pt x="45194" y="48503"/>
                </a:cubicBezTo>
                <a:cubicBezTo>
                  <a:pt x="44795" y="48789"/>
                  <a:pt x="44319" y="48731"/>
                  <a:pt x="43901" y="49017"/>
                </a:cubicBezTo>
                <a:cubicBezTo>
                  <a:pt x="43977" y="48998"/>
                  <a:pt x="44053" y="48979"/>
                  <a:pt x="44053" y="49055"/>
                </a:cubicBezTo>
                <a:cubicBezTo>
                  <a:pt x="43787" y="49245"/>
                  <a:pt x="43787" y="48979"/>
                  <a:pt x="43615" y="49017"/>
                </a:cubicBezTo>
                <a:cubicBezTo>
                  <a:pt x="43577" y="49036"/>
                  <a:pt x="43634" y="49207"/>
                  <a:pt x="43672" y="49169"/>
                </a:cubicBezTo>
                <a:cubicBezTo>
                  <a:pt x="43463" y="49340"/>
                  <a:pt x="42550" y="49435"/>
                  <a:pt x="41884" y="49721"/>
                </a:cubicBezTo>
                <a:cubicBezTo>
                  <a:pt x="41922" y="49549"/>
                  <a:pt x="42170" y="49702"/>
                  <a:pt x="42170" y="49549"/>
                </a:cubicBezTo>
                <a:cubicBezTo>
                  <a:pt x="41390" y="49587"/>
                  <a:pt x="40990" y="49930"/>
                  <a:pt x="40058" y="50158"/>
                </a:cubicBezTo>
                <a:cubicBezTo>
                  <a:pt x="40001" y="50082"/>
                  <a:pt x="39963" y="49968"/>
                  <a:pt x="39792" y="50044"/>
                </a:cubicBezTo>
                <a:cubicBezTo>
                  <a:pt x="39849" y="50101"/>
                  <a:pt x="39944" y="50082"/>
                  <a:pt x="39982" y="50139"/>
                </a:cubicBezTo>
                <a:cubicBezTo>
                  <a:pt x="39412" y="50367"/>
                  <a:pt x="38613" y="50500"/>
                  <a:pt x="37871" y="50767"/>
                </a:cubicBezTo>
                <a:cubicBezTo>
                  <a:pt x="38137" y="50424"/>
                  <a:pt x="38632" y="50348"/>
                  <a:pt x="39241" y="50272"/>
                </a:cubicBezTo>
                <a:cubicBezTo>
                  <a:pt x="39412" y="50025"/>
                  <a:pt x="40477" y="49702"/>
                  <a:pt x="40401" y="49911"/>
                </a:cubicBezTo>
                <a:cubicBezTo>
                  <a:pt x="40743" y="49549"/>
                  <a:pt x="41371" y="49492"/>
                  <a:pt x="41732" y="49321"/>
                </a:cubicBezTo>
                <a:cubicBezTo>
                  <a:pt x="41884" y="49416"/>
                  <a:pt x="41485" y="49530"/>
                  <a:pt x="41732" y="49492"/>
                </a:cubicBezTo>
                <a:cubicBezTo>
                  <a:pt x="41865" y="49245"/>
                  <a:pt x="42132" y="49169"/>
                  <a:pt x="42493" y="48903"/>
                </a:cubicBezTo>
                <a:cubicBezTo>
                  <a:pt x="41333" y="49283"/>
                  <a:pt x="40743" y="49473"/>
                  <a:pt x="39526" y="49930"/>
                </a:cubicBezTo>
                <a:cubicBezTo>
                  <a:pt x="39374" y="49854"/>
                  <a:pt x="39412" y="49892"/>
                  <a:pt x="39279" y="50025"/>
                </a:cubicBezTo>
                <a:cubicBezTo>
                  <a:pt x="39069" y="49854"/>
                  <a:pt x="38784" y="50082"/>
                  <a:pt x="38499" y="50177"/>
                </a:cubicBezTo>
                <a:cubicBezTo>
                  <a:pt x="35094" y="51261"/>
                  <a:pt x="31784" y="52003"/>
                  <a:pt x="28437" y="53106"/>
                </a:cubicBezTo>
                <a:cubicBezTo>
                  <a:pt x="28342" y="53125"/>
                  <a:pt x="28342" y="53030"/>
                  <a:pt x="28266" y="53049"/>
                </a:cubicBezTo>
                <a:cubicBezTo>
                  <a:pt x="25831" y="53867"/>
                  <a:pt x="23472" y="54476"/>
                  <a:pt x="20866" y="55122"/>
                </a:cubicBezTo>
                <a:cubicBezTo>
                  <a:pt x="21228" y="54856"/>
                  <a:pt x="21342" y="55027"/>
                  <a:pt x="21513" y="54761"/>
                </a:cubicBezTo>
                <a:cubicBezTo>
                  <a:pt x="21190" y="54913"/>
                  <a:pt x="20543" y="55103"/>
                  <a:pt x="19953" y="55161"/>
                </a:cubicBezTo>
                <a:cubicBezTo>
                  <a:pt x="20657" y="54970"/>
                  <a:pt x="21741" y="54533"/>
                  <a:pt x="22331" y="54495"/>
                </a:cubicBezTo>
                <a:cubicBezTo>
                  <a:pt x="22293" y="54438"/>
                  <a:pt x="22179" y="54419"/>
                  <a:pt x="22274" y="54343"/>
                </a:cubicBezTo>
                <a:cubicBezTo>
                  <a:pt x="22312" y="54457"/>
                  <a:pt x="22502" y="54286"/>
                  <a:pt x="22597" y="54267"/>
                </a:cubicBezTo>
                <a:cubicBezTo>
                  <a:pt x="22635" y="54324"/>
                  <a:pt x="22654" y="54400"/>
                  <a:pt x="22711" y="54381"/>
                </a:cubicBezTo>
                <a:cubicBezTo>
                  <a:pt x="22597" y="54286"/>
                  <a:pt x="23187" y="54076"/>
                  <a:pt x="23016" y="54209"/>
                </a:cubicBezTo>
                <a:cubicBezTo>
                  <a:pt x="22921" y="54267"/>
                  <a:pt x="22769" y="54286"/>
                  <a:pt x="22788" y="54362"/>
                </a:cubicBezTo>
                <a:cubicBezTo>
                  <a:pt x="24880" y="53772"/>
                  <a:pt x="26858" y="53182"/>
                  <a:pt x="28855" y="52536"/>
                </a:cubicBezTo>
                <a:cubicBezTo>
                  <a:pt x="27733" y="52783"/>
                  <a:pt x="29102" y="52250"/>
                  <a:pt x="29445" y="52422"/>
                </a:cubicBezTo>
                <a:cubicBezTo>
                  <a:pt x="29901" y="52212"/>
                  <a:pt x="30510" y="52193"/>
                  <a:pt x="30871" y="51889"/>
                </a:cubicBezTo>
                <a:cubicBezTo>
                  <a:pt x="31138" y="52022"/>
                  <a:pt x="31043" y="51832"/>
                  <a:pt x="31233" y="51699"/>
                </a:cubicBezTo>
                <a:cubicBezTo>
                  <a:pt x="31271" y="51984"/>
                  <a:pt x="31518" y="51699"/>
                  <a:pt x="31556" y="51623"/>
                </a:cubicBezTo>
                <a:cubicBezTo>
                  <a:pt x="31841" y="51718"/>
                  <a:pt x="32241" y="51375"/>
                  <a:pt x="32735" y="51375"/>
                </a:cubicBezTo>
                <a:cubicBezTo>
                  <a:pt x="32754" y="51375"/>
                  <a:pt x="32697" y="51337"/>
                  <a:pt x="32850" y="51261"/>
                </a:cubicBezTo>
                <a:cubicBezTo>
                  <a:pt x="32945" y="51223"/>
                  <a:pt x="33230" y="51280"/>
                  <a:pt x="33268" y="51261"/>
                </a:cubicBezTo>
                <a:cubicBezTo>
                  <a:pt x="33382" y="51223"/>
                  <a:pt x="33515" y="50995"/>
                  <a:pt x="33725" y="51147"/>
                </a:cubicBezTo>
                <a:cubicBezTo>
                  <a:pt x="33667" y="51071"/>
                  <a:pt x="33610" y="51090"/>
                  <a:pt x="33667" y="50995"/>
                </a:cubicBezTo>
                <a:cubicBezTo>
                  <a:pt x="34371" y="50710"/>
                  <a:pt x="35703" y="50634"/>
                  <a:pt x="35950" y="50082"/>
                </a:cubicBezTo>
                <a:cubicBezTo>
                  <a:pt x="35893" y="50101"/>
                  <a:pt x="35855" y="50063"/>
                  <a:pt x="35798" y="50082"/>
                </a:cubicBezTo>
                <a:cubicBezTo>
                  <a:pt x="35817" y="50367"/>
                  <a:pt x="35684" y="50063"/>
                  <a:pt x="35665" y="50082"/>
                </a:cubicBezTo>
                <a:cubicBezTo>
                  <a:pt x="35379" y="50386"/>
                  <a:pt x="34923" y="50443"/>
                  <a:pt x="34485" y="50557"/>
                </a:cubicBezTo>
                <a:cubicBezTo>
                  <a:pt x="34561" y="50500"/>
                  <a:pt x="34618" y="50443"/>
                  <a:pt x="34638" y="50386"/>
                </a:cubicBezTo>
                <a:cubicBezTo>
                  <a:pt x="34561" y="50424"/>
                  <a:pt x="34485" y="50405"/>
                  <a:pt x="34428" y="50405"/>
                </a:cubicBezTo>
                <a:cubicBezTo>
                  <a:pt x="34314" y="50481"/>
                  <a:pt x="34333" y="50538"/>
                  <a:pt x="34428" y="50577"/>
                </a:cubicBezTo>
                <a:cubicBezTo>
                  <a:pt x="34143" y="50443"/>
                  <a:pt x="33078" y="50805"/>
                  <a:pt x="33154" y="50976"/>
                </a:cubicBezTo>
                <a:cubicBezTo>
                  <a:pt x="32621" y="50995"/>
                  <a:pt x="31899" y="51223"/>
                  <a:pt x="31214" y="51470"/>
                </a:cubicBezTo>
                <a:cubicBezTo>
                  <a:pt x="31290" y="51451"/>
                  <a:pt x="31385" y="51394"/>
                  <a:pt x="31423" y="51451"/>
                </a:cubicBezTo>
                <a:cubicBezTo>
                  <a:pt x="29654" y="51813"/>
                  <a:pt x="27314" y="52745"/>
                  <a:pt x="25127" y="53258"/>
                </a:cubicBezTo>
                <a:cubicBezTo>
                  <a:pt x="25755" y="52897"/>
                  <a:pt x="26668" y="52726"/>
                  <a:pt x="27353" y="52536"/>
                </a:cubicBezTo>
                <a:cubicBezTo>
                  <a:pt x="27314" y="52307"/>
                  <a:pt x="28684" y="52079"/>
                  <a:pt x="29198" y="51794"/>
                </a:cubicBezTo>
                <a:cubicBezTo>
                  <a:pt x="28912" y="51623"/>
                  <a:pt x="28361" y="52041"/>
                  <a:pt x="28094" y="52060"/>
                </a:cubicBezTo>
                <a:cubicBezTo>
                  <a:pt x="28893" y="51623"/>
                  <a:pt x="30662" y="51223"/>
                  <a:pt x="31347" y="51090"/>
                </a:cubicBezTo>
                <a:cubicBezTo>
                  <a:pt x="31290" y="51090"/>
                  <a:pt x="31233" y="51128"/>
                  <a:pt x="31214" y="51090"/>
                </a:cubicBezTo>
                <a:cubicBezTo>
                  <a:pt x="31918" y="50843"/>
                  <a:pt x="32812" y="50519"/>
                  <a:pt x="33477" y="50519"/>
                </a:cubicBezTo>
                <a:cubicBezTo>
                  <a:pt x="34352" y="49968"/>
                  <a:pt x="35836" y="49835"/>
                  <a:pt x="36654" y="49340"/>
                </a:cubicBezTo>
                <a:cubicBezTo>
                  <a:pt x="35265" y="49587"/>
                  <a:pt x="33363" y="50481"/>
                  <a:pt x="31937" y="50577"/>
                </a:cubicBezTo>
                <a:cubicBezTo>
                  <a:pt x="33496" y="50177"/>
                  <a:pt x="35493" y="49397"/>
                  <a:pt x="37205" y="49074"/>
                </a:cubicBezTo>
                <a:cubicBezTo>
                  <a:pt x="37224" y="49245"/>
                  <a:pt x="36939" y="49226"/>
                  <a:pt x="36920" y="49302"/>
                </a:cubicBezTo>
                <a:cubicBezTo>
                  <a:pt x="37262" y="49473"/>
                  <a:pt x="37890" y="49036"/>
                  <a:pt x="38328" y="48846"/>
                </a:cubicBezTo>
                <a:cubicBezTo>
                  <a:pt x="37890" y="48903"/>
                  <a:pt x="37700" y="48998"/>
                  <a:pt x="37243" y="49169"/>
                </a:cubicBezTo>
                <a:cubicBezTo>
                  <a:pt x="37072" y="49036"/>
                  <a:pt x="37434" y="49055"/>
                  <a:pt x="37357" y="48960"/>
                </a:cubicBezTo>
                <a:cubicBezTo>
                  <a:pt x="37281" y="48979"/>
                  <a:pt x="37262" y="48903"/>
                  <a:pt x="37243" y="48827"/>
                </a:cubicBezTo>
                <a:cubicBezTo>
                  <a:pt x="37129" y="49017"/>
                  <a:pt x="36882" y="48979"/>
                  <a:pt x="36692" y="49055"/>
                </a:cubicBezTo>
                <a:cubicBezTo>
                  <a:pt x="36711" y="48579"/>
                  <a:pt x="36977" y="49017"/>
                  <a:pt x="37224" y="48617"/>
                </a:cubicBezTo>
                <a:cubicBezTo>
                  <a:pt x="37281" y="48693"/>
                  <a:pt x="37186" y="48770"/>
                  <a:pt x="37281" y="48770"/>
                </a:cubicBezTo>
                <a:cubicBezTo>
                  <a:pt x="37738" y="48332"/>
                  <a:pt x="38404" y="48294"/>
                  <a:pt x="38898" y="48161"/>
                </a:cubicBezTo>
                <a:cubicBezTo>
                  <a:pt x="38898" y="48104"/>
                  <a:pt x="38841" y="48028"/>
                  <a:pt x="38917" y="47990"/>
                </a:cubicBezTo>
                <a:cubicBezTo>
                  <a:pt x="39526" y="48066"/>
                  <a:pt x="40001" y="47666"/>
                  <a:pt x="40705" y="47666"/>
                </a:cubicBezTo>
                <a:cubicBezTo>
                  <a:pt x="40686" y="47457"/>
                  <a:pt x="40914" y="47609"/>
                  <a:pt x="40838" y="47438"/>
                </a:cubicBezTo>
                <a:cubicBezTo>
                  <a:pt x="40895" y="47495"/>
                  <a:pt x="40952" y="47533"/>
                  <a:pt x="41009" y="47533"/>
                </a:cubicBezTo>
                <a:cubicBezTo>
                  <a:pt x="41029" y="47362"/>
                  <a:pt x="41105" y="47438"/>
                  <a:pt x="41200" y="47476"/>
                </a:cubicBezTo>
                <a:cubicBezTo>
                  <a:pt x="41162" y="47381"/>
                  <a:pt x="41200" y="47324"/>
                  <a:pt x="41276" y="47267"/>
                </a:cubicBezTo>
                <a:cubicBezTo>
                  <a:pt x="42569" y="46963"/>
                  <a:pt x="43672" y="46639"/>
                  <a:pt x="44871" y="46107"/>
                </a:cubicBezTo>
                <a:cubicBezTo>
                  <a:pt x="45137" y="46221"/>
                  <a:pt x="44604" y="46487"/>
                  <a:pt x="44623" y="46544"/>
                </a:cubicBezTo>
                <a:cubicBezTo>
                  <a:pt x="44833" y="46487"/>
                  <a:pt x="44757" y="46734"/>
                  <a:pt x="44852" y="46734"/>
                </a:cubicBezTo>
                <a:cubicBezTo>
                  <a:pt x="44985" y="46544"/>
                  <a:pt x="45251" y="46658"/>
                  <a:pt x="45232" y="46468"/>
                </a:cubicBezTo>
                <a:cubicBezTo>
                  <a:pt x="44985" y="46753"/>
                  <a:pt x="44947" y="46297"/>
                  <a:pt x="45099" y="46126"/>
                </a:cubicBezTo>
                <a:cubicBezTo>
                  <a:pt x="45308" y="46088"/>
                  <a:pt x="46411" y="45612"/>
                  <a:pt x="46887" y="45574"/>
                </a:cubicBezTo>
                <a:cubicBezTo>
                  <a:pt x="46925" y="45479"/>
                  <a:pt x="47058" y="45441"/>
                  <a:pt x="47077" y="45327"/>
                </a:cubicBezTo>
                <a:cubicBezTo>
                  <a:pt x="47096" y="45612"/>
                  <a:pt x="47458" y="45251"/>
                  <a:pt x="47572" y="45346"/>
                </a:cubicBezTo>
                <a:cubicBezTo>
                  <a:pt x="47610" y="45783"/>
                  <a:pt x="47400" y="45213"/>
                  <a:pt x="47172" y="45574"/>
                </a:cubicBezTo>
                <a:cubicBezTo>
                  <a:pt x="47267" y="45536"/>
                  <a:pt x="47381" y="45479"/>
                  <a:pt x="47400" y="45593"/>
                </a:cubicBezTo>
                <a:cubicBezTo>
                  <a:pt x="47267" y="45688"/>
                  <a:pt x="47248" y="45688"/>
                  <a:pt x="46982" y="45821"/>
                </a:cubicBezTo>
                <a:cubicBezTo>
                  <a:pt x="46621" y="45650"/>
                  <a:pt x="46050" y="45973"/>
                  <a:pt x="45651" y="46069"/>
                </a:cubicBezTo>
                <a:cubicBezTo>
                  <a:pt x="45670" y="46164"/>
                  <a:pt x="45765" y="46145"/>
                  <a:pt x="45784" y="46240"/>
                </a:cubicBezTo>
                <a:cubicBezTo>
                  <a:pt x="45555" y="46297"/>
                  <a:pt x="45384" y="46335"/>
                  <a:pt x="45327" y="46525"/>
                </a:cubicBezTo>
                <a:cubicBezTo>
                  <a:pt x="45460" y="46487"/>
                  <a:pt x="45574" y="46430"/>
                  <a:pt x="45708" y="46392"/>
                </a:cubicBezTo>
                <a:cubicBezTo>
                  <a:pt x="45879" y="46525"/>
                  <a:pt x="45441" y="46506"/>
                  <a:pt x="45517" y="46620"/>
                </a:cubicBezTo>
                <a:cubicBezTo>
                  <a:pt x="45689" y="46544"/>
                  <a:pt x="45955" y="46601"/>
                  <a:pt x="45936" y="46411"/>
                </a:cubicBezTo>
                <a:cubicBezTo>
                  <a:pt x="45860" y="46430"/>
                  <a:pt x="45784" y="46449"/>
                  <a:pt x="45765" y="46354"/>
                </a:cubicBezTo>
                <a:cubicBezTo>
                  <a:pt x="46221" y="46240"/>
                  <a:pt x="47229" y="45783"/>
                  <a:pt x="47781" y="45669"/>
                </a:cubicBezTo>
                <a:cubicBezTo>
                  <a:pt x="47857" y="45593"/>
                  <a:pt x="47667" y="45441"/>
                  <a:pt x="47895" y="45403"/>
                </a:cubicBezTo>
                <a:cubicBezTo>
                  <a:pt x="47952" y="45460"/>
                  <a:pt x="47914" y="45669"/>
                  <a:pt x="48047" y="45612"/>
                </a:cubicBezTo>
                <a:cubicBezTo>
                  <a:pt x="47933" y="45460"/>
                  <a:pt x="48028" y="45384"/>
                  <a:pt x="48047" y="45270"/>
                </a:cubicBezTo>
                <a:cubicBezTo>
                  <a:pt x="47876" y="45346"/>
                  <a:pt x="47686" y="45422"/>
                  <a:pt x="47629" y="45270"/>
                </a:cubicBezTo>
                <a:cubicBezTo>
                  <a:pt x="47876" y="45137"/>
                  <a:pt x="48085" y="45346"/>
                  <a:pt x="48313" y="45384"/>
                </a:cubicBezTo>
                <a:cubicBezTo>
                  <a:pt x="48180" y="45194"/>
                  <a:pt x="48447" y="45384"/>
                  <a:pt x="48390" y="45251"/>
                </a:cubicBezTo>
                <a:cubicBezTo>
                  <a:pt x="48352" y="44984"/>
                  <a:pt x="48180" y="45422"/>
                  <a:pt x="48161" y="45175"/>
                </a:cubicBezTo>
                <a:cubicBezTo>
                  <a:pt x="48218" y="45060"/>
                  <a:pt x="48561" y="45041"/>
                  <a:pt x="48599" y="44832"/>
                </a:cubicBezTo>
                <a:cubicBezTo>
                  <a:pt x="48751" y="45022"/>
                  <a:pt x="48941" y="44699"/>
                  <a:pt x="49093" y="44851"/>
                </a:cubicBezTo>
                <a:cubicBezTo>
                  <a:pt x="49131" y="44908"/>
                  <a:pt x="48941" y="45080"/>
                  <a:pt x="49169" y="45041"/>
                </a:cubicBezTo>
                <a:cubicBezTo>
                  <a:pt x="49226" y="44965"/>
                  <a:pt x="49169" y="44851"/>
                  <a:pt x="49112" y="44737"/>
                </a:cubicBezTo>
                <a:cubicBezTo>
                  <a:pt x="49835" y="44509"/>
                  <a:pt x="51033" y="44109"/>
                  <a:pt x="51832" y="43805"/>
                </a:cubicBezTo>
                <a:cubicBezTo>
                  <a:pt x="51471" y="43767"/>
                  <a:pt x="50843" y="43919"/>
                  <a:pt x="50596" y="44147"/>
                </a:cubicBezTo>
                <a:cubicBezTo>
                  <a:pt x="50311" y="44071"/>
                  <a:pt x="49683" y="44033"/>
                  <a:pt x="49398" y="44338"/>
                </a:cubicBezTo>
                <a:cubicBezTo>
                  <a:pt x="49284" y="44224"/>
                  <a:pt x="49246" y="44205"/>
                  <a:pt x="49360" y="44071"/>
                </a:cubicBezTo>
                <a:cubicBezTo>
                  <a:pt x="49131" y="44167"/>
                  <a:pt x="48998" y="44300"/>
                  <a:pt x="49226" y="44300"/>
                </a:cubicBezTo>
                <a:cubicBezTo>
                  <a:pt x="48846" y="44509"/>
                  <a:pt x="48713" y="44395"/>
                  <a:pt x="48466" y="44718"/>
                </a:cubicBezTo>
                <a:cubicBezTo>
                  <a:pt x="48333" y="44319"/>
                  <a:pt x="48352" y="44718"/>
                  <a:pt x="48104" y="44528"/>
                </a:cubicBezTo>
                <a:cubicBezTo>
                  <a:pt x="47990" y="44699"/>
                  <a:pt x="47800" y="44794"/>
                  <a:pt x="47667" y="44870"/>
                </a:cubicBezTo>
                <a:cubicBezTo>
                  <a:pt x="47781" y="44908"/>
                  <a:pt x="47800" y="44965"/>
                  <a:pt x="47743" y="45060"/>
                </a:cubicBezTo>
                <a:cubicBezTo>
                  <a:pt x="47439" y="45118"/>
                  <a:pt x="47172" y="44908"/>
                  <a:pt x="47039" y="44908"/>
                </a:cubicBezTo>
                <a:cubicBezTo>
                  <a:pt x="46906" y="45022"/>
                  <a:pt x="47096" y="45194"/>
                  <a:pt x="47039" y="45232"/>
                </a:cubicBezTo>
                <a:cubicBezTo>
                  <a:pt x="46507" y="44908"/>
                  <a:pt x="46392" y="45289"/>
                  <a:pt x="45936" y="45346"/>
                </a:cubicBezTo>
                <a:cubicBezTo>
                  <a:pt x="46031" y="45289"/>
                  <a:pt x="46259" y="45270"/>
                  <a:pt x="46145" y="45156"/>
                </a:cubicBezTo>
                <a:cubicBezTo>
                  <a:pt x="45936" y="45270"/>
                  <a:pt x="45746" y="45365"/>
                  <a:pt x="45555" y="45270"/>
                </a:cubicBezTo>
                <a:cubicBezTo>
                  <a:pt x="45403" y="45422"/>
                  <a:pt x="45004" y="45669"/>
                  <a:pt x="44928" y="45517"/>
                </a:cubicBezTo>
                <a:cubicBezTo>
                  <a:pt x="44852" y="45555"/>
                  <a:pt x="44795" y="45555"/>
                  <a:pt x="44738" y="45555"/>
                </a:cubicBezTo>
                <a:cubicBezTo>
                  <a:pt x="44642" y="45783"/>
                  <a:pt x="44604" y="45897"/>
                  <a:pt x="44661" y="46088"/>
                </a:cubicBezTo>
                <a:cubicBezTo>
                  <a:pt x="44262" y="46183"/>
                  <a:pt x="44205" y="46202"/>
                  <a:pt x="43825" y="46297"/>
                </a:cubicBezTo>
                <a:cubicBezTo>
                  <a:pt x="43653" y="46316"/>
                  <a:pt x="43863" y="46031"/>
                  <a:pt x="43634" y="46050"/>
                </a:cubicBezTo>
                <a:cubicBezTo>
                  <a:pt x="43729" y="46107"/>
                  <a:pt x="43387" y="46335"/>
                  <a:pt x="43254" y="46316"/>
                </a:cubicBezTo>
                <a:cubicBezTo>
                  <a:pt x="43197" y="46221"/>
                  <a:pt x="43292" y="46183"/>
                  <a:pt x="43311" y="46126"/>
                </a:cubicBezTo>
                <a:cubicBezTo>
                  <a:pt x="43064" y="46221"/>
                  <a:pt x="42950" y="46164"/>
                  <a:pt x="42835" y="46373"/>
                </a:cubicBezTo>
                <a:cubicBezTo>
                  <a:pt x="42931" y="46411"/>
                  <a:pt x="42969" y="46525"/>
                  <a:pt x="43102" y="46487"/>
                </a:cubicBezTo>
                <a:cubicBezTo>
                  <a:pt x="43311" y="46373"/>
                  <a:pt x="43463" y="46278"/>
                  <a:pt x="43672" y="46316"/>
                </a:cubicBezTo>
                <a:cubicBezTo>
                  <a:pt x="43178" y="46677"/>
                  <a:pt x="42531" y="46658"/>
                  <a:pt x="41942" y="47001"/>
                </a:cubicBezTo>
                <a:cubicBezTo>
                  <a:pt x="41865" y="46810"/>
                  <a:pt x="42208" y="46734"/>
                  <a:pt x="42284" y="46582"/>
                </a:cubicBezTo>
                <a:cubicBezTo>
                  <a:pt x="42474" y="46468"/>
                  <a:pt x="42436" y="46715"/>
                  <a:pt x="42588" y="46639"/>
                </a:cubicBezTo>
                <a:cubicBezTo>
                  <a:pt x="42417" y="46506"/>
                  <a:pt x="42588" y="46544"/>
                  <a:pt x="42550" y="46373"/>
                </a:cubicBezTo>
                <a:cubicBezTo>
                  <a:pt x="42037" y="46658"/>
                  <a:pt x="41561" y="46944"/>
                  <a:pt x="41219" y="46791"/>
                </a:cubicBezTo>
                <a:cubicBezTo>
                  <a:pt x="41428" y="47020"/>
                  <a:pt x="40515" y="47096"/>
                  <a:pt x="40268" y="47286"/>
                </a:cubicBezTo>
                <a:cubicBezTo>
                  <a:pt x="40306" y="47343"/>
                  <a:pt x="40401" y="47286"/>
                  <a:pt x="40439" y="47324"/>
                </a:cubicBezTo>
                <a:cubicBezTo>
                  <a:pt x="40230" y="47514"/>
                  <a:pt x="39849" y="47590"/>
                  <a:pt x="39659" y="47533"/>
                </a:cubicBezTo>
                <a:cubicBezTo>
                  <a:pt x="39792" y="47400"/>
                  <a:pt x="39963" y="47571"/>
                  <a:pt x="39963" y="47400"/>
                </a:cubicBezTo>
                <a:cubicBezTo>
                  <a:pt x="39716" y="47438"/>
                  <a:pt x="39602" y="47476"/>
                  <a:pt x="39564" y="47286"/>
                </a:cubicBezTo>
                <a:cubicBezTo>
                  <a:pt x="39355" y="47362"/>
                  <a:pt x="39126" y="47343"/>
                  <a:pt x="39088" y="47533"/>
                </a:cubicBezTo>
                <a:cubicBezTo>
                  <a:pt x="39260" y="47514"/>
                  <a:pt x="39507" y="47362"/>
                  <a:pt x="39583" y="47514"/>
                </a:cubicBezTo>
                <a:cubicBezTo>
                  <a:pt x="38708" y="47704"/>
                  <a:pt x="38651" y="47933"/>
                  <a:pt x="38156" y="47914"/>
                </a:cubicBezTo>
                <a:cubicBezTo>
                  <a:pt x="38175" y="47971"/>
                  <a:pt x="38061" y="47990"/>
                  <a:pt x="38080" y="48047"/>
                </a:cubicBezTo>
                <a:cubicBezTo>
                  <a:pt x="38213" y="47990"/>
                  <a:pt x="38309" y="47971"/>
                  <a:pt x="38366" y="48047"/>
                </a:cubicBezTo>
                <a:cubicBezTo>
                  <a:pt x="37985" y="48085"/>
                  <a:pt x="37757" y="48294"/>
                  <a:pt x="37472" y="48123"/>
                </a:cubicBezTo>
                <a:cubicBezTo>
                  <a:pt x="37472" y="48256"/>
                  <a:pt x="37396" y="48313"/>
                  <a:pt x="37262" y="48332"/>
                </a:cubicBezTo>
                <a:cubicBezTo>
                  <a:pt x="37053" y="48313"/>
                  <a:pt x="37453" y="48104"/>
                  <a:pt x="37415" y="47990"/>
                </a:cubicBezTo>
                <a:cubicBezTo>
                  <a:pt x="36235" y="48446"/>
                  <a:pt x="34181" y="48808"/>
                  <a:pt x="32850" y="49644"/>
                </a:cubicBezTo>
                <a:cubicBezTo>
                  <a:pt x="32678" y="49702"/>
                  <a:pt x="32621" y="49568"/>
                  <a:pt x="32469" y="49587"/>
                </a:cubicBezTo>
                <a:cubicBezTo>
                  <a:pt x="32583" y="49740"/>
                  <a:pt x="31841" y="49664"/>
                  <a:pt x="31822" y="49778"/>
                </a:cubicBezTo>
                <a:cubicBezTo>
                  <a:pt x="31975" y="49873"/>
                  <a:pt x="32241" y="49740"/>
                  <a:pt x="32317" y="49759"/>
                </a:cubicBezTo>
                <a:cubicBezTo>
                  <a:pt x="32260" y="49987"/>
                  <a:pt x="32203" y="49759"/>
                  <a:pt x="31956" y="49892"/>
                </a:cubicBezTo>
                <a:cubicBezTo>
                  <a:pt x="31956" y="49987"/>
                  <a:pt x="32089" y="49987"/>
                  <a:pt x="32013" y="50044"/>
                </a:cubicBezTo>
                <a:cubicBezTo>
                  <a:pt x="32013" y="50006"/>
                  <a:pt x="31537" y="50234"/>
                  <a:pt x="31708" y="50006"/>
                </a:cubicBezTo>
                <a:cubicBezTo>
                  <a:pt x="31727" y="50063"/>
                  <a:pt x="31899" y="49987"/>
                  <a:pt x="31879" y="49930"/>
                </a:cubicBezTo>
                <a:cubicBezTo>
                  <a:pt x="31632" y="49721"/>
                  <a:pt x="31252" y="49968"/>
                  <a:pt x="30776" y="50025"/>
                </a:cubicBezTo>
                <a:cubicBezTo>
                  <a:pt x="30833" y="50158"/>
                  <a:pt x="30966" y="50139"/>
                  <a:pt x="30795" y="50253"/>
                </a:cubicBezTo>
                <a:cubicBezTo>
                  <a:pt x="30757" y="50177"/>
                  <a:pt x="30757" y="50063"/>
                  <a:pt x="30662" y="50082"/>
                </a:cubicBezTo>
                <a:cubicBezTo>
                  <a:pt x="30624" y="50329"/>
                  <a:pt x="30187" y="50329"/>
                  <a:pt x="29939" y="50424"/>
                </a:cubicBezTo>
                <a:cubicBezTo>
                  <a:pt x="29787" y="50348"/>
                  <a:pt x="30168" y="50234"/>
                  <a:pt x="29939" y="50253"/>
                </a:cubicBezTo>
                <a:cubicBezTo>
                  <a:pt x="29806" y="50310"/>
                  <a:pt x="29939" y="50424"/>
                  <a:pt x="29825" y="50481"/>
                </a:cubicBezTo>
                <a:cubicBezTo>
                  <a:pt x="29787" y="50348"/>
                  <a:pt x="29635" y="50424"/>
                  <a:pt x="29559" y="50367"/>
                </a:cubicBezTo>
                <a:cubicBezTo>
                  <a:pt x="29540" y="50634"/>
                  <a:pt x="29007" y="50729"/>
                  <a:pt x="29026" y="50634"/>
                </a:cubicBezTo>
                <a:cubicBezTo>
                  <a:pt x="28760" y="50824"/>
                  <a:pt x="28113" y="51071"/>
                  <a:pt x="27923" y="50900"/>
                </a:cubicBezTo>
                <a:cubicBezTo>
                  <a:pt x="27942" y="51204"/>
                  <a:pt x="26953" y="51318"/>
                  <a:pt x="26744" y="51204"/>
                </a:cubicBezTo>
                <a:cubicBezTo>
                  <a:pt x="26782" y="51242"/>
                  <a:pt x="26972" y="51337"/>
                  <a:pt x="26820" y="51394"/>
                </a:cubicBezTo>
                <a:cubicBezTo>
                  <a:pt x="26782" y="51356"/>
                  <a:pt x="26706" y="51394"/>
                  <a:pt x="26611" y="51432"/>
                </a:cubicBezTo>
                <a:cubicBezTo>
                  <a:pt x="26497" y="51337"/>
                  <a:pt x="26801" y="51185"/>
                  <a:pt x="26611" y="51204"/>
                </a:cubicBezTo>
                <a:cubicBezTo>
                  <a:pt x="26478" y="51604"/>
                  <a:pt x="25508" y="51718"/>
                  <a:pt x="25260" y="51813"/>
                </a:cubicBezTo>
                <a:cubicBezTo>
                  <a:pt x="25431" y="51528"/>
                  <a:pt x="25622" y="51756"/>
                  <a:pt x="25812" y="51528"/>
                </a:cubicBezTo>
                <a:cubicBezTo>
                  <a:pt x="25336" y="51661"/>
                  <a:pt x="24937" y="51585"/>
                  <a:pt x="24556" y="51984"/>
                </a:cubicBezTo>
                <a:cubicBezTo>
                  <a:pt x="25108" y="51813"/>
                  <a:pt x="24404" y="52060"/>
                  <a:pt x="24328" y="52136"/>
                </a:cubicBezTo>
                <a:cubicBezTo>
                  <a:pt x="24157" y="52003"/>
                  <a:pt x="24518" y="52022"/>
                  <a:pt x="24461" y="51908"/>
                </a:cubicBezTo>
                <a:cubicBezTo>
                  <a:pt x="23377" y="52041"/>
                  <a:pt x="23739" y="52498"/>
                  <a:pt x="22730" y="52441"/>
                </a:cubicBezTo>
                <a:cubicBezTo>
                  <a:pt x="22749" y="52517"/>
                  <a:pt x="22749" y="52536"/>
                  <a:pt x="22654" y="52574"/>
                </a:cubicBezTo>
                <a:cubicBezTo>
                  <a:pt x="21570" y="53049"/>
                  <a:pt x="20486" y="52992"/>
                  <a:pt x="19155" y="53525"/>
                </a:cubicBezTo>
                <a:cubicBezTo>
                  <a:pt x="19136" y="53468"/>
                  <a:pt x="19117" y="53392"/>
                  <a:pt x="19040" y="53411"/>
                </a:cubicBezTo>
                <a:cubicBezTo>
                  <a:pt x="19059" y="53449"/>
                  <a:pt x="19078" y="53506"/>
                  <a:pt x="19097" y="53563"/>
                </a:cubicBezTo>
                <a:cubicBezTo>
                  <a:pt x="17823" y="53772"/>
                  <a:pt x="16168" y="54495"/>
                  <a:pt x="15331" y="54514"/>
                </a:cubicBezTo>
                <a:cubicBezTo>
                  <a:pt x="15959" y="54228"/>
                  <a:pt x="17043" y="54038"/>
                  <a:pt x="17424" y="53829"/>
                </a:cubicBezTo>
                <a:cubicBezTo>
                  <a:pt x="16587" y="53905"/>
                  <a:pt x="15236" y="54514"/>
                  <a:pt x="14875" y="54419"/>
                </a:cubicBezTo>
                <a:cubicBezTo>
                  <a:pt x="14818" y="54590"/>
                  <a:pt x="14647" y="54476"/>
                  <a:pt x="14418" y="54533"/>
                </a:cubicBezTo>
                <a:cubicBezTo>
                  <a:pt x="13981" y="54647"/>
                  <a:pt x="13258" y="54989"/>
                  <a:pt x="13163" y="54818"/>
                </a:cubicBezTo>
                <a:cubicBezTo>
                  <a:pt x="14114" y="54514"/>
                  <a:pt x="14609" y="54362"/>
                  <a:pt x="15598" y="54114"/>
                </a:cubicBezTo>
                <a:cubicBezTo>
                  <a:pt x="15541" y="54057"/>
                  <a:pt x="15484" y="53943"/>
                  <a:pt x="15503" y="53886"/>
                </a:cubicBezTo>
                <a:cubicBezTo>
                  <a:pt x="15617" y="53981"/>
                  <a:pt x="15731" y="54057"/>
                  <a:pt x="15864" y="54076"/>
                </a:cubicBezTo>
                <a:cubicBezTo>
                  <a:pt x="16263" y="53886"/>
                  <a:pt x="16625" y="53924"/>
                  <a:pt x="17291" y="53677"/>
                </a:cubicBezTo>
                <a:cubicBezTo>
                  <a:pt x="17233" y="53582"/>
                  <a:pt x="17329" y="53544"/>
                  <a:pt x="17348" y="53468"/>
                </a:cubicBezTo>
                <a:cubicBezTo>
                  <a:pt x="17233" y="53373"/>
                  <a:pt x="16853" y="53753"/>
                  <a:pt x="16796" y="53525"/>
                </a:cubicBezTo>
                <a:cubicBezTo>
                  <a:pt x="17062" y="53449"/>
                  <a:pt x="17348" y="53373"/>
                  <a:pt x="17785" y="53296"/>
                </a:cubicBezTo>
                <a:cubicBezTo>
                  <a:pt x="17861" y="53239"/>
                  <a:pt x="17728" y="53106"/>
                  <a:pt x="17823" y="53068"/>
                </a:cubicBezTo>
                <a:cubicBezTo>
                  <a:pt x="17861" y="53125"/>
                  <a:pt x="17880" y="53182"/>
                  <a:pt x="17899" y="53258"/>
                </a:cubicBezTo>
                <a:cubicBezTo>
                  <a:pt x="17690" y="53373"/>
                  <a:pt x="17633" y="53430"/>
                  <a:pt x="17405" y="53620"/>
                </a:cubicBezTo>
                <a:cubicBezTo>
                  <a:pt x="17709" y="53506"/>
                  <a:pt x="17785" y="53582"/>
                  <a:pt x="17937" y="53354"/>
                </a:cubicBezTo>
                <a:cubicBezTo>
                  <a:pt x="18089" y="53563"/>
                  <a:pt x="18375" y="53315"/>
                  <a:pt x="18451" y="53201"/>
                </a:cubicBezTo>
                <a:cubicBezTo>
                  <a:pt x="18983" y="53220"/>
                  <a:pt x="19592" y="53068"/>
                  <a:pt x="19991" y="52745"/>
                </a:cubicBezTo>
                <a:cubicBezTo>
                  <a:pt x="19326" y="52992"/>
                  <a:pt x="19155" y="52935"/>
                  <a:pt x="18698" y="53106"/>
                </a:cubicBezTo>
                <a:cubicBezTo>
                  <a:pt x="18812" y="53049"/>
                  <a:pt x="18679" y="52954"/>
                  <a:pt x="18774" y="52897"/>
                </a:cubicBezTo>
                <a:cubicBezTo>
                  <a:pt x="19097" y="52916"/>
                  <a:pt x="19212" y="52745"/>
                  <a:pt x="19459" y="52859"/>
                </a:cubicBezTo>
                <a:cubicBezTo>
                  <a:pt x="19421" y="52555"/>
                  <a:pt x="19801" y="52707"/>
                  <a:pt x="19953" y="52479"/>
                </a:cubicBezTo>
                <a:cubicBezTo>
                  <a:pt x="19744" y="52441"/>
                  <a:pt x="19630" y="52441"/>
                  <a:pt x="19440" y="52631"/>
                </a:cubicBezTo>
                <a:cubicBezTo>
                  <a:pt x="19402" y="52574"/>
                  <a:pt x="19402" y="52441"/>
                  <a:pt x="19307" y="52460"/>
                </a:cubicBezTo>
                <a:cubicBezTo>
                  <a:pt x="18679" y="52688"/>
                  <a:pt x="18146" y="52764"/>
                  <a:pt x="17386" y="53011"/>
                </a:cubicBezTo>
                <a:cubicBezTo>
                  <a:pt x="17405" y="53068"/>
                  <a:pt x="17481" y="53049"/>
                  <a:pt x="17500" y="53144"/>
                </a:cubicBezTo>
                <a:cubicBezTo>
                  <a:pt x="17291" y="53220"/>
                  <a:pt x="17310" y="52935"/>
                  <a:pt x="17100" y="53011"/>
                </a:cubicBezTo>
                <a:cubicBezTo>
                  <a:pt x="16625" y="53335"/>
                  <a:pt x="15921" y="53563"/>
                  <a:pt x="15750" y="53392"/>
                </a:cubicBezTo>
                <a:cubicBezTo>
                  <a:pt x="15864" y="53449"/>
                  <a:pt x="16378" y="53239"/>
                  <a:pt x="16416" y="53125"/>
                </a:cubicBezTo>
                <a:cubicBezTo>
                  <a:pt x="15864" y="53125"/>
                  <a:pt x="14799" y="53487"/>
                  <a:pt x="13867" y="53696"/>
                </a:cubicBezTo>
                <a:cubicBezTo>
                  <a:pt x="13791" y="53734"/>
                  <a:pt x="13791" y="53658"/>
                  <a:pt x="13905" y="53639"/>
                </a:cubicBezTo>
                <a:cubicBezTo>
                  <a:pt x="14171" y="53525"/>
                  <a:pt x="14647" y="53449"/>
                  <a:pt x="14951" y="53201"/>
                </a:cubicBezTo>
                <a:cubicBezTo>
                  <a:pt x="15274" y="53220"/>
                  <a:pt x="15788" y="53068"/>
                  <a:pt x="15959" y="53030"/>
                </a:cubicBezTo>
                <a:cubicBezTo>
                  <a:pt x="16397" y="52954"/>
                  <a:pt x="16929" y="52669"/>
                  <a:pt x="17348" y="52574"/>
                </a:cubicBezTo>
                <a:cubicBezTo>
                  <a:pt x="17747" y="52498"/>
                  <a:pt x="18051" y="52479"/>
                  <a:pt x="18413" y="52383"/>
                </a:cubicBezTo>
                <a:cubicBezTo>
                  <a:pt x="19649" y="52041"/>
                  <a:pt x="20904" y="51718"/>
                  <a:pt x="22179" y="51261"/>
                </a:cubicBezTo>
                <a:cubicBezTo>
                  <a:pt x="22635" y="51090"/>
                  <a:pt x="22826" y="51071"/>
                  <a:pt x="23092" y="51014"/>
                </a:cubicBezTo>
                <a:cubicBezTo>
                  <a:pt x="24214" y="50710"/>
                  <a:pt x="25089" y="50329"/>
                  <a:pt x="26306" y="49930"/>
                </a:cubicBezTo>
                <a:cubicBezTo>
                  <a:pt x="26344" y="50006"/>
                  <a:pt x="26592" y="49987"/>
                  <a:pt x="26611" y="49987"/>
                </a:cubicBezTo>
                <a:cubicBezTo>
                  <a:pt x="28113" y="49530"/>
                  <a:pt x="30738" y="48560"/>
                  <a:pt x="32507" y="48275"/>
                </a:cubicBezTo>
                <a:cubicBezTo>
                  <a:pt x="32469" y="48218"/>
                  <a:pt x="32374" y="48218"/>
                  <a:pt x="32545" y="48161"/>
                </a:cubicBezTo>
                <a:cubicBezTo>
                  <a:pt x="32659" y="48142"/>
                  <a:pt x="32545" y="48218"/>
                  <a:pt x="32602" y="48294"/>
                </a:cubicBezTo>
                <a:cubicBezTo>
                  <a:pt x="32926" y="48123"/>
                  <a:pt x="33097" y="48180"/>
                  <a:pt x="33325" y="48180"/>
                </a:cubicBezTo>
                <a:cubicBezTo>
                  <a:pt x="31937" y="48770"/>
                  <a:pt x="30453" y="49055"/>
                  <a:pt x="29179" y="49606"/>
                </a:cubicBezTo>
                <a:cubicBezTo>
                  <a:pt x="29293" y="49740"/>
                  <a:pt x="29407" y="49625"/>
                  <a:pt x="29426" y="49511"/>
                </a:cubicBezTo>
                <a:cubicBezTo>
                  <a:pt x="29464" y="49587"/>
                  <a:pt x="29483" y="49702"/>
                  <a:pt x="29578" y="49683"/>
                </a:cubicBezTo>
                <a:cubicBezTo>
                  <a:pt x="29521" y="49587"/>
                  <a:pt x="29559" y="49511"/>
                  <a:pt x="29692" y="49454"/>
                </a:cubicBezTo>
                <a:cubicBezTo>
                  <a:pt x="29730" y="49530"/>
                  <a:pt x="29749" y="49644"/>
                  <a:pt x="29844" y="49625"/>
                </a:cubicBezTo>
                <a:cubicBezTo>
                  <a:pt x="29654" y="49321"/>
                  <a:pt x="30092" y="49492"/>
                  <a:pt x="30320" y="49435"/>
                </a:cubicBezTo>
                <a:cubicBezTo>
                  <a:pt x="30396" y="49416"/>
                  <a:pt x="30472" y="49264"/>
                  <a:pt x="30529" y="49245"/>
                </a:cubicBezTo>
                <a:cubicBezTo>
                  <a:pt x="30833" y="49093"/>
                  <a:pt x="32336" y="48674"/>
                  <a:pt x="32374" y="48827"/>
                </a:cubicBezTo>
                <a:cubicBezTo>
                  <a:pt x="32241" y="48560"/>
                  <a:pt x="33002" y="48465"/>
                  <a:pt x="32697" y="48712"/>
                </a:cubicBezTo>
                <a:cubicBezTo>
                  <a:pt x="33686" y="48332"/>
                  <a:pt x="34238" y="48294"/>
                  <a:pt x="35493" y="47685"/>
                </a:cubicBezTo>
                <a:cubicBezTo>
                  <a:pt x="35551" y="47780"/>
                  <a:pt x="35608" y="47838"/>
                  <a:pt x="35703" y="47838"/>
                </a:cubicBezTo>
                <a:cubicBezTo>
                  <a:pt x="37434" y="47343"/>
                  <a:pt x="38936" y="46810"/>
                  <a:pt x="40572" y="46430"/>
                </a:cubicBezTo>
                <a:cubicBezTo>
                  <a:pt x="40154" y="46658"/>
                  <a:pt x="39773" y="46905"/>
                  <a:pt x="39355" y="46925"/>
                </a:cubicBezTo>
                <a:cubicBezTo>
                  <a:pt x="39412" y="47039"/>
                  <a:pt x="39450" y="47153"/>
                  <a:pt x="39317" y="47210"/>
                </a:cubicBezTo>
                <a:cubicBezTo>
                  <a:pt x="39222" y="47096"/>
                  <a:pt x="39355" y="47058"/>
                  <a:pt x="39279" y="46944"/>
                </a:cubicBezTo>
                <a:cubicBezTo>
                  <a:pt x="37871" y="47571"/>
                  <a:pt x="36825" y="47571"/>
                  <a:pt x="35703" y="48161"/>
                </a:cubicBezTo>
                <a:cubicBezTo>
                  <a:pt x="35817" y="48123"/>
                  <a:pt x="35798" y="48313"/>
                  <a:pt x="35931" y="48237"/>
                </a:cubicBezTo>
                <a:cubicBezTo>
                  <a:pt x="36597" y="47838"/>
                  <a:pt x="38004" y="47609"/>
                  <a:pt x="38480" y="47267"/>
                </a:cubicBezTo>
                <a:cubicBezTo>
                  <a:pt x="38613" y="47267"/>
                  <a:pt x="38727" y="47305"/>
                  <a:pt x="38803" y="47362"/>
                </a:cubicBezTo>
                <a:lnTo>
                  <a:pt x="38746" y="47229"/>
                </a:lnTo>
                <a:cubicBezTo>
                  <a:pt x="38898" y="47172"/>
                  <a:pt x="38955" y="47229"/>
                  <a:pt x="39145" y="47115"/>
                </a:cubicBezTo>
                <a:cubicBezTo>
                  <a:pt x="39183" y="47210"/>
                  <a:pt x="39107" y="47248"/>
                  <a:pt x="39145" y="47343"/>
                </a:cubicBezTo>
                <a:cubicBezTo>
                  <a:pt x="39374" y="47248"/>
                  <a:pt x="39754" y="47134"/>
                  <a:pt x="39431" y="47115"/>
                </a:cubicBezTo>
                <a:cubicBezTo>
                  <a:pt x="39564" y="47058"/>
                  <a:pt x="39564" y="46963"/>
                  <a:pt x="39773" y="46925"/>
                </a:cubicBezTo>
                <a:cubicBezTo>
                  <a:pt x="39830" y="47058"/>
                  <a:pt x="39944" y="47077"/>
                  <a:pt x="40039" y="46867"/>
                </a:cubicBezTo>
                <a:cubicBezTo>
                  <a:pt x="40230" y="47001"/>
                  <a:pt x="40268" y="47039"/>
                  <a:pt x="40382" y="47172"/>
                </a:cubicBezTo>
                <a:cubicBezTo>
                  <a:pt x="40515" y="47096"/>
                  <a:pt x="40838" y="47058"/>
                  <a:pt x="40857" y="46925"/>
                </a:cubicBezTo>
                <a:cubicBezTo>
                  <a:pt x="40762" y="46848"/>
                  <a:pt x="40496" y="47115"/>
                  <a:pt x="40477" y="46905"/>
                </a:cubicBezTo>
                <a:cubicBezTo>
                  <a:pt x="40990" y="46620"/>
                  <a:pt x="41447" y="46715"/>
                  <a:pt x="41485" y="46392"/>
                </a:cubicBezTo>
                <a:cubicBezTo>
                  <a:pt x="41922" y="46278"/>
                  <a:pt x="43045" y="45993"/>
                  <a:pt x="43729" y="45555"/>
                </a:cubicBezTo>
                <a:cubicBezTo>
                  <a:pt x="43558" y="45612"/>
                  <a:pt x="43121" y="45688"/>
                  <a:pt x="43273" y="45460"/>
                </a:cubicBezTo>
                <a:cubicBezTo>
                  <a:pt x="43387" y="45669"/>
                  <a:pt x="43825" y="45460"/>
                  <a:pt x="43920" y="45308"/>
                </a:cubicBezTo>
                <a:cubicBezTo>
                  <a:pt x="43882" y="45517"/>
                  <a:pt x="44395" y="45175"/>
                  <a:pt x="44186" y="45422"/>
                </a:cubicBezTo>
                <a:cubicBezTo>
                  <a:pt x="44110" y="45346"/>
                  <a:pt x="43748" y="45536"/>
                  <a:pt x="43825" y="45631"/>
                </a:cubicBezTo>
                <a:cubicBezTo>
                  <a:pt x="44072" y="45460"/>
                  <a:pt x="44319" y="45555"/>
                  <a:pt x="44452" y="45384"/>
                </a:cubicBezTo>
                <a:cubicBezTo>
                  <a:pt x="44509" y="45479"/>
                  <a:pt x="44623" y="45517"/>
                  <a:pt x="44776" y="45479"/>
                </a:cubicBezTo>
                <a:cubicBezTo>
                  <a:pt x="44585" y="45384"/>
                  <a:pt x="45384" y="45099"/>
                  <a:pt x="45308" y="45365"/>
                </a:cubicBezTo>
                <a:cubicBezTo>
                  <a:pt x="45746" y="44927"/>
                  <a:pt x="46621" y="44623"/>
                  <a:pt x="47077" y="44813"/>
                </a:cubicBezTo>
                <a:cubicBezTo>
                  <a:pt x="46982" y="44547"/>
                  <a:pt x="47667" y="44357"/>
                  <a:pt x="47971" y="44357"/>
                </a:cubicBezTo>
                <a:cubicBezTo>
                  <a:pt x="48085" y="44224"/>
                  <a:pt x="47838" y="44262"/>
                  <a:pt x="47971" y="44186"/>
                </a:cubicBezTo>
                <a:cubicBezTo>
                  <a:pt x="48085" y="44414"/>
                  <a:pt x="48256" y="44262"/>
                  <a:pt x="48428" y="44052"/>
                </a:cubicBezTo>
                <a:cubicBezTo>
                  <a:pt x="48466" y="44224"/>
                  <a:pt x="48599" y="44262"/>
                  <a:pt x="48770" y="44205"/>
                </a:cubicBezTo>
                <a:cubicBezTo>
                  <a:pt x="48827" y="44128"/>
                  <a:pt x="48827" y="44033"/>
                  <a:pt x="48960" y="43957"/>
                </a:cubicBezTo>
                <a:cubicBezTo>
                  <a:pt x="49207" y="44128"/>
                  <a:pt x="50025" y="43558"/>
                  <a:pt x="50197" y="43463"/>
                </a:cubicBezTo>
                <a:cubicBezTo>
                  <a:pt x="50006" y="43520"/>
                  <a:pt x="50139" y="43634"/>
                  <a:pt x="50178" y="43634"/>
                </a:cubicBezTo>
                <a:cubicBezTo>
                  <a:pt x="50482" y="43463"/>
                  <a:pt x="50767" y="43520"/>
                  <a:pt x="51091" y="43215"/>
                </a:cubicBezTo>
                <a:cubicBezTo>
                  <a:pt x="51072" y="43158"/>
                  <a:pt x="50957" y="43215"/>
                  <a:pt x="50919" y="43177"/>
                </a:cubicBezTo>
                <a:cubicBezTo>
                  <a:pt x="51224" y="43120"/>
                  <a:pt x="52593" y="42569"/>
                  <a:pt x="52118" y="42930"/>
                </a:cubicBezTo>
                <a:cubicBezTo>
                  <a:pt x="52574" y="42835"/>
                  <a:pt x="53012" y="42360"/>
                  <a:pt x="53126" y="42569"/>
                </a:cubicBezTo>
                <a:cubicBezTo>
                  <a:pt x="53658" y="42283"/>
                  <a:pt x="54609" y="42169"/>
                  <a:pt x="54895" y="41808"/>
                </a:cubicBezTo>
                <a:cubicBezTo>
                  <a:pt x="54838" y="41846"/>
                  <a:pt x="54838" y="41884"/>
                  <a:pt x="54857" y="41922"/>
                </a:cubicBezTo>
                <a:cubicBezTo>
                  <a:pt x="54971" y="41770"/>
                  <a:pt x="55180" y="41865"/>
                  <a:pt x="55370" y="41789"/>
                </a:cubicBezTo>
                <a:cubicBezTo>
                  <a:pt x="55446" y="41428"/>
                  <a:pt x="56588" y="41408"/>
                  <a:pt x="56759" y="40952"/>
                </a:cubicBezTo>
                <a:cubicBezTo>
                  <a:pt x="56226" y="41294"/>
                  <a:pt x="55275" y="41485"/>
                  <a:pt x="54381" y="41789"/>
                </a:cubicBezTo>
                <a:cubicBezTo>
                  <a:pt x="53088" y="42226"/>
                  <a:pt x="51471" y="42892"/>
                  <a:pt x="50025" y="43425"/>
                </a:cubicBezTo>
                <a:cubicBezTo>
                  <a:pt x="49036" y="43786"/>
                  <a:pt x="47895" y="43957"/>
                  <a:pt x="47115" y="44376"/>
                </a:cubicBezTo>
                <a:cubicBezTo>
                  <a:pt x="46963" y="44452"/>
                  <a:pt x="46697" y="44680"/>
                  <a:pt x="46602" y="44528"/>
                </a:cubicBezTo>
                <a:cubicBezTo>
                  <a:pt x="46507" y="44566"/>
                  <a:pt x="46621" y="44661"/>
                  <a:pt x="46526" y="44718"/>
                </a:cubicBezTo>
                <a:cubicBezTo>
                  <a:pt x="46297" y="44604"/>
                  <a:pt x="45898" y="44965"/>
                  <a:pt x="45555" y="44946"/>
                </a:cubicBezTo>
                <a:cubicBezTo>
                  <a:pt x="45460" y="44927"/>
                  <a:pt x="45498" y="44832"/>
                  <a:pt x="45365" y="44851"/>
                </a:cubicBezTo>
                <a:cubicBezTo>
                  <a:pt x="45194" y="44870"/>
                  <a:pt x="44623" y="45137"/>
                  <a:pt x="44909" y="45137"/>
                </a:cubicBezTo>
                <a:cubicBezTo>
                  <a:pt x="44795" y="45137"/>
                  <a:pt x="44585" y="45270"/>
                  <a:pt x="44547" y="45118"/>
                </a:cubicBezTo>
                <a:cubicBezTo>
                  <a:pt x="45841" y="44604"/>
                  <a:pt x="46449" y="44471"/>
                  <a:pt x="47515" y="43938"/>
                </a:cubicBezTo>
                <a:cubicBezTo>
                  <a:pt x="46354" y="44205"/>
                  <a:pt x="45175" y="44832"/>
                  <a:pt x="44357" y="44813"/>
                </a:cubicBezTo>
                <a:cubicBezTo>
                  <a:pt x="44585" y="44737"/>
                  <a:pt x="44776" y="44718"/>
                  <a:pt x="45042" y="44585"/>
                </a:cubicBezTo>
                <a:cubicBezTo>
                  <a:pt x="45080" y="44433"/>
                  <a:pt x="44776" y="44452"/>
                  <a:pt x="45042" y="44376"/>
                </a:cubicBezTo>
                <a:cubicBezTo>
                  <a:pt x="44966" y="44547"/>
                  <a:pt x="45517" y="44414"/>
                  <a:pt x="45651" y="44281"/>
                </a:cubicBezTo>
                <a:cubicBezTo>
                  <a:pt x="45784" y="44128"/>
                  <a:pt x="45555" y="44281"/>
                  <a:pt x="45784" y="44281"/>
                </a:cubicBezTo>
                <a:cubicBezTo>
                  <a:pt x="45898" y="44300"/>
                  <a:pt x="46107" y="44109"/>
                  <a:pt x="46107" y="43995"/>
                </a:cubicBezTo>
                <a:cubicBezTo>
                  <a:pt x="46145" y="44071"/>
                  <a:pt x="46145" y="44186"/>
                  <a:pt x="46240" y="44167"/>
                </a:cubicBezTo>
                <a:cubicBezTo>
                  <a:pt x="46602" y="43843"/>
                  <a:pt x="47020" y="43957"/>
                  <a:pt x="47458" y="43786"/>
                </a:cubicBezTo>
                <a:cubicBezTo>
                  <a:pt x="47439" y="43520"/>
                  <a:pt x="47686" y="43482"/>
                  <a:pt x="47819" y="43482"/>
                </a:cubicBezTo>
                <a:cubicBezTo>
                  <a:pt x="47762" y="43520"/>
                  <a:pt x="47705" y="43577"/>
                  <a:pt x="47686" y="43653"/>
                </a:cubicBezTo>
                <a:cubicBezTo>
                  <a:pt x="47838" y="43596"/>
                  <a:pt x="47971" y="43539"/>
                  <a:pt x="48028" y="43444"/>
                </a:cubicBezTo>
                <a:cubicBezTo>
                  <a:pt x="48085" y="43520"/>
                  <a:pt x="47990" y="43615"/>
                  <a:pt x="48085" y="43596"/>
                </a:cubicBezTo>
                <a:cubicBezTo>
                  <a:pt x="48846" y="43330"/>
                  <a:pt x="50881" y="42626"/>
                  <a:pt x="51794" y="42150"/>
                </a:cubicBezTo>
                <a:cubicBezTo>
                  <a:pt x="51737" y="42055"/>
                  <a:pt x="51737" y="41979"/>
                  <a:pt x="51851" y="41922"/>
                </a:cubicBezTo>
                <a:cubicBezTo>
                  <a:pt x="51927" y="42017"/>
                  <a:pt x="51775" y="42055"/>
                  <a:pt x="51889" y="42188"/>
                </a:cubicBezTo>
                <a:cubicBezTo>
                  <a:pt x="52955" y="41922"/>
                  <a:pt x="53772" y="41389"/>
                  <a:pt x="54419" y="41389"/>
                </a:cubicBezTo>
                <a:cubicBezTo>
                  <a:pt x="54400" y="41351"/>
                  <a:pt x="54191" y="41256"/>
                  <a:pt x="54343" y="41199"/>
                </a:cubicBezTo>
                <a:cubicBezTo>
                  <a:pt x="54685" y="41466"/>
                  <a:pt x="55560" y="40990"/>
                  <a:pt x="55808" y="40724"/>
                </a:cubicBezTo>
                <a:cubicBezTo>
                  <a:pt x="56017" y="40933"/>
                  <a:pt x="56511" y="40591"/>
                  <a:pt x="56550" y="40419"/>
                </a:cubicBezTo>
                <a:cubicBezTo>
                  <a:pt x="56683" y="40610"/>
                  <a:pt x="56778" y="40400"/>
                  <a:pt x="56949" y="40362"/>
                </a:cubicBezTo>
                <a:cubicBezTo>
                  <a:pt x="56949" y="40191"/>
                  <a:pt x="56759" y="40324"/>
                  <a:pt x="56683" y="40248"/>
                </a:cubicBezTo>
                <a:cubicBezTo>
                  <a:pt x="56930" y="40229"/>
                  <a:pt x="56949" y="40115"/>
                  <a:pt x="57082" y="40153"/>
                </a:cubicBezTo>
                <a:cubicBezTo>
                  <a:pt x="56911" y="40267"/>
                  <a:pt x="57044" y="40248"/>
                  <a:pt x="57101" y="40362"/>
                </a:cubicBezTo>
                <a:cubicBezTo>
                  <a:pt x="57310" y="40267"/>
                  <a:pt x="57691" y="40267"/>
                  <a:pt x="57824" y="40020"/>
                </a:cubicBezTo>
                <a:cubicBezTo>
                  <a:pt x="58109" y="40172"/>
                  <a:pt x="58299" y="39868"/>
                  <a:pt x="58547" y="39887"/>
                </a:cubicBezTo>
                <a:cubicBezTo>
                  <a:pt x="58528" y="39830"/>
                  <a:pt x="58452" y="39868"/>
                  <a:pt x="58433" y="39773"/>
                </a:cubicBezTo>
                <a:cubicBezTo>
                  <a:pt x="58661" y="39849"/>
                  <a:pt x="59136" y="39487"/>
                  <a:pt x="58927" y="39754"/>
                </a:cubicBezTo>
                <a:cubicBezTo>
                  <a:pt x="59003" y="39716"/>
                  <a:pt x="59079" y="39716"/>
                  <a:pt x="59136" y="39716"/>
                </a:cubicBezTo>
                <a:cubicBezTo>
                  <a:pt x="59136" y="39640"/>
                  <a:pt x="59174" y="39621"/>
                  <a:pt x="59079" y="39583"/>
                </a:cubicBezTo>
                <a:cubicBezTo>
                  <a:pt x="59536" y="39487"/>
                  <a:pt x="59992" y="39202"/>
                  <a:pt x="60392" y="39278"/>
                </a:cubicBezTo>
                <a:cubicBezTo>
                  <a:pt x="60240" y="38993"/>
                  <a:pt x="60734" y="39145"/>
                  <a:pt x="60810" y="38936"/>
                </a:cubicBezTo>
                <a:cubicBezTo>
                  <a:pt x="61000" y="38841"/>
                  <a:pt x="60715" y="39126"/>
                  <a:pt x="60943" y="39050"/>
                </a:cubicBezTo>
                <a:cubicBezTo>
                  <a:pt x="61076" y="38879"/>
                  <a:pt x="61400" y="38708"/>
                  <a:pt x="61495" y="38670"/>
                </a:cubicBezTo>
                <a:cubicBezTo>
                  <a:pt x="61457" y="38574"/>
                  <a:pt x="61305" y="38708"/>
                  <a:pt x="61267" y="38631"/>
                </a:cubicBezTo>
                <a:cubicBezTo>
                  <a:pt x="61362" y="38536"/>
                  <a:pt x="61609" y="38555"/>
                  <a:pt x="61742" y="38403"/>
                </a:cubicBezTo>
                <a:cubicBezTo>
                  <a:pt x="61894" y="38441"/>
                  <a:pt x="61761" y="38460"/>
                  <a:pt x="61818" y="38593"/>
                </a:cubicBezTo>
                <a:cubicBezTo>
                  <a:pt x="61856" y="38403"/>
                  <a:pt x="62142" y="38574"/>
                  <a:pt x="62180" y="38384"/>
                </a:cubicBezTo>
                <a:cubicBezTo>
                  <a:pt x="62104" y="38422"/>
                  <a:pt x="62028" y="38441"/>
                  <a:pt x="62008" y="38346"/>
                </a:cubicBezTo>
                <a:cubicBezTo>
                  <a:pt x="62294" y="38308"/>
                  <a:pt x="62503" y="38156"/>
                  <a:pt x="62465" y="38042"/>
                </a:cubicBezTo>
                <a:cubicBezTo>
                  <a:pt x="62579" y="38137"/>
                  <a:pt x="62864" y="37909"/>
                  <a:pt x="63036" y="37871"/>
                </a:cubicBezTo>
                <a:cubicBezTo>
                  <a:pt x="63207" y="37890"/>
                  <a:pt x="63017" y="38023"/>
                  <a:pt x="63150" y="38004"/>
                </a:cubicBezTo>
                <a:cubicBezTo>
                  <a:pt x="63264" y="37947"/>
                  <a:pt x="63131" y="37814"/>
                  <a:pt x="63283" y="37776"/>
                </a:cubicBezTo>
                <a:cubicBezTo>
                  <a:pt x="63340" y="37852"/>
                  <a:pt x="63245" y="37928"/>
                  <a:pt x="63340" y="37928"/>
                </a:cubicBezTo>
                <a:cubicBezTo>
                  <a:pt x="63854" y="37604"/>
                  <a:pt x="64139" y="37262"/>
                  <a:pt x="64709" y="37205"/>
                </a:cubicBezTo>
                <a:cubicBezTo>
                  <a:pt x="64519" y="37186"/>
                  <a:pt x="64557" y="37034"/>
                  <a:pt x="64481" y="37015"/>
                </a:cubicBezTo>
                <a:cubicBezTo>
                  <a:pt x="64405" y="37129"/>
                  <a:pt x="63435" y="37243"/>
                  <a:pt x="63587" y="37490"/>
                </a:cubicBezTo>
                <a:cubicBezTo>
                  <a:pt x="63492" y="37490"/>
                  <a:pt x="63302" y="37661"/>
                  <a:pt x="63264" y="37566"/>
                </a:cubicBezTo>
                <a:cubicBezTo>
                  <a:pt x="63568" y="37471"/>
                  <a:pt x="63359" y="37452"/>
                  <a:pt x="63264" y="37395"/>
                </a:cubicBezTo>
                <a:cubicBezTo>
                  <a:pt x="63530" y="37243"/>
                  <a:pt x="63987" y="37148"/>
                  <a:pt x="64481" y="36844"/>
                </a:cubicBezTo>
                <a:cubicBezTo>
                  <a:pt x="64652" y="36920"/>
                  <a:pt x="64652" y="36920"/>
                  <a:pt x="64881" y="36977"/>
                </a:cubicBezTo>
                <a:cubicBezTo>
                  <a:pt x="64690" y="37243"/>
                  <a:pt x="65128" y="37509"/>
                  <a:pt x="65546" y="37205"/>
                </a:cubicBezTo>
                <a:cubicBezTo>
                  <a:pt x="65508" y="37129"/>
                  <a:pt x="65565" y="36863"/>
                  <a:pt x="65680" y="36977"/>
                </a:cubicBezTo>
                <a:cubicBezTo>
                  <a:pt x="65622" y="37015"/>
                  <a:pt x="65565" y="37129"/>
                  <a:pt x="65660" y="37110"/>
                </a:cubicBezTo>
                <a:cubicBezTo>
                  <a:pt x="65775" y="37034"/>
                  <a:pt x="65641" y="36901"/>
                  <a:pt x="65775" y="36844"/>
                </a:cubicBezTo>
                <a:cubicBezTo>
                  <a:pt x="65832" y="36901"/>
                  <a:pt x="65794" y="37110"/>
                  <a:pt x="65927" y="37053"/>
                </a:cubicBezTo>
                <a:cubicBezTo>
                  <a:pt x="65946" y="36901"/>
                  <a:pt x="66193" y="37053"/>
                  <a:pt x="66212" y="36882"/>
                </a:cubicBezTo>
                <a:cubicBezTo>
                  <a:pt x="66155" y="36786"/>
                  <a:pt x="66003" y="36844"/>
                  <a:pt x="65946" y="36939"/>
                </a:cubicBezTo>
                <a:cubicBezTo>
                  <a:pt x="66003" y="36691"/>
                  <a:pt x="65756" y="36805"/>
                  <a:pt x="65832" y="36653"/>
                </a:cubicBezTo>
                <a:cubicBezTo>
                  <a:pt x="65927" y="36767"/>
                  <a:pt x="65889" y="36539"/>
                  <a:pt x="66003" y="36520"/>
                </a:cubicBezTo>
                <a:cubicBezTo>
                  <a:pt x="66022" y="36653"/>
                  <a:pt x="65946" y="36786"/>
                  <a:pt x="66155" y="36748"/>
                </a:cubicBezTo>
                <a:cubicBezTo>
                  <a:pt x="66136" y="36634"/>
                  <a:pt x="66440" y="36615"/>
                  <a:pt x="66269" y="36482"/>
                </a:cubicBezTo>
                <a:cubicBezTo>
                  <a:pt x="66003" y="36577"/>
                  <a:pt x="65832" y="36463"/>
                  <a:pt x="65680" y="36425"/>
                </a:cubicBezTo>
                <a:cubicBezTo>
                  <a:pt x="65851" y="36368"/>
                  <a:pt x="65984" y="36368"/>
                  <a:pt x="66098" y="36425"/>
                </a:cubicBezTo>
                <a:cubicBezTo>
                  <a:pt x="66098" y="36254"/>
                  <a:pt x="66593" y="36064"/>
                  <a:pt x="66745" y="36064"/>
                </a:cubicBezTo>
                <a:cubicBezTo>
                  <a:pt x="66631" y="36007"/>
                  <a:pt x="66440" y="35950"/>
                  <a:pt x="66650" y="35816"/>
                </a:cubicBezTo>
                <a:cubicBezTo>
                  <a:pt x="66688" y="35950"/>
                  <a:pt x="66726" y="36064"/>
                  <a:pt x="66859" y="36007"/>
                </a:cubicBezTo>
                <a:cubicBezTo>
                  <a:pt x="67239" y="35950"/>
                  <a:pt x="67163" y="35759"/>
                  <a:pt x="67201" y="35588"/>
                </a:cubicBezTo>
                <a:cubicBezTo>
                  <a:pt x="67163" y="35797"/>
                  <a:pt x="67410" y="35531"/>
                  <a:pt x="67448" y="35664"/>
                </a:cubicBezTo>
                <a:cubicBezTo>
                  <a:pt x="67144" y="35702"/>
                  <a:pt x="67296" y="35873"/>
                  <a:pt x="67201" y="35988"/>
                </a:cubicBezTo>
                <a:cubicBezTo>
                  <a:pt x="67125" y="35969"/>
                  <a:pt x="66631" y="36102"/>
                  <a:pt x="66821" y="36254"/>
                </a:cubicBezTo>
                <a:cubicBezTo>
                  <a:pt x="66612" y="36425"/>
                  <a:pt x="66707" y="36045"/>
                  <a:pt x="66554" y="36140"/>
                </a:cubicBezTo>
                <a:cubicBezTo>
                  <a:pt x="66516" y="36254"/>
                  <a:pt x="66288" y="36330"/>
                  <a:pt x="66421" y="36520"/>
                </a:cubicBezTo>
                <a:cubicBezTo>
                  <a:pt x="66916" y="36501"/>
                  <a:pt x="66802" y="36197"/>
                  <a:pt x="67125" y="36292"/>
                </a:cubicBezTo>
                <a:cubicBezTo>
                  <a:pt x="67068" y="36197"/>
                  <a:pt x="66954" y="36216"/>
                  <a:pt x="66859" y="36178"/>
                </a:cubicBezTo>
                <a:cubicBezTo>
                  <a:pt x="67410" y="35892"/>
                  <a:pt x="67486" y="36140"/>
                  <a:pt x="67772" y="36140"/>
                </a:cubicBezTo>
                <a:cubicBezTo>
                  <a:pt x="67867" y="35988"/>
                  <a:pt x="67677" y="35969"/>
                  <a:pt x="67601" y="35873"/>
                </a:cubicBezTo>
                <a:cubicBezTo>
                  <a:pt x="67829" y="35911"/>
                  <a:pt x="67886" y="35892"/>
                  <a:pt x="68038" y="35702"/>
                </a:cubicBezTo>
                <a:cubicBezTo>
                  <a:pt x="68266" y="35607"/>
                  <a:pt x="68266" y="35873"/>
                  <a:pt x="68495" y="35797"/>
                </a:cubicBezTo>
                <a:cubicBezTo>
                  <a:pt x="68438" y="35550"/>
                  <a:pt x="68323" y="35835"/>
                  <a:pt x="68209" y="35626"/>
                </a:cubicBezTo>
                <a:cubicBezTo>
                  <a:pt x="68476" y="35531"/>
                  <a:pt x="68209" y="35588"/>
                  <a:pt x="68171" y="35531"/>
                </a:cubicBezTo>
                <a:cubicBezTo>
                  <a:pt x="68533" y="35436"/>
                  <a:pt x="68647" y="35227"/>
                  <a:pt x="68875" y="35303"/>
                </a:cubicBezTo>
                <a:cubicBezTo>
                  <a:pt x="68780" y="35360"/>
                  <a:pt x="68647" y="35379"/>
                  <a:pt x="68647" y="35455"/>
                </a:cubicBezTo>
                <a:cubicBezTo>
                  <a:pt x="68875" y="35341"/>
                  <a:pt x="69103" y="35398"/>
                  <a:pt x="69103" y="35170"/>
                </a:cubicBezTo>
                <a:cubicBezTo>
                  <a:pt x="69731" y="34884"/>
                  <a:pt x="70720" y="34789"/>
                  <a:pt x="71386" y="34257"/>
                </a:cubicBezTo>
                <a:cubicBezTo>
                  <a:pt x="72204" y="34085"/>
                  <a:pt x="73288" y="33534"/>
                  <a:pt x="73782" y="33287"/>
                </a:cubicBezTo>
                <a:cubicBezTo>
                  <a:pt x="74106" y="33115"/>
                  <a:pt x="74543" y="33096"/>
                  <a:pt x="74810" y="32982"/>
                </a:cubicBezTo>
                <a:cubicBezTo>
                  <a:pt x="74867" y="32963"/>
                  <a:pt x="74848" y="32811"/>
                  <a:pt x="74943" y="32773"/>
                </a:cubicBezTo>
                <a:cubicBezTo>
                  <a:pt x="75437" y="32507"/>
                  <a:pt x="76597" y="32412"/>
                  <a:pt x="76693" y="31955"/>
                </a:cubicBezTo>
                <a:cubicBezTo>
                  <a:pt x="76179" y="32202"/>
                  <a:pt x="75380" y="32526"/>
                  <a:pt x="74752" y="32678"/>
                </a:cubicBezTo>
                <a:cubicBezTo>
                  <a:pt x="74867" y="32621"/>
                  <a:pt x="74905" y="32564"/>
                  <a:pt x="74905" y="32507"/>
                </a:cubicBezTo>
                <a:cubicBezTo>
                  <a:pt x="74600" y="32678"/>
                  <a:pt x="74505" y="32583"/>
                  <a:pt x="74467" y="32507"/>
                </a:cubicBezTo>
                <a:cubicBezTo>
                  <a:pt x="74505" y="32602"/>
                  <a:pt x="74334" y="32640"/>
                  <a:pt x="74429" y="32754"/>
                </a:cubicBezTo>
                <a:cubicBezTo>
                  <a:pt x="74543" y="32659"/>
                  <a:pt x="74733" y="32811"/>
                  <a:pt x="74600" y="32849"/>
                </a:cubicBezTo>
                <a:cubicBezTo>
                  <a:pt x="74391" y="32659"/>
                  <a:pt x="74277" y="33001"/>
                  <a:pt x="74049" y="33058"/>
                </a:cubicBezTo>
                <a:cubicBezTo>
                  <a:pt x="73954" y="32963"/>
                  <a:pt x="74011" y="32602"/>
                  <a:pt x="73782" y="32735"/>
                </a:cubicBezTo>
                <a:cubicBezTo>
                  <a:pt x="74011" y="32792"/>
                  <a:pt x="73573" y="32887"/>
                  <a:pt x="73763" y="33077"/>
                </a:cubicBezTo>
                <a:cubicBezTo>
                  <a:pt x="73649" y="33077"/>
                  <a:pt x="73440" y="33268"/>
                  <a:pt x="73383" y="33172"/>
                </a:cubicBezTo>
                <a:cubicBezTo>
                  <a:pt x="73440" y="32982"/>
                  <a:pt x="73630" y="33096"/>
                  <a:pt x="73573" y="32925"/>
                </a:cubicBezTo>
                <a:cubicBezTo>
                  <a:pt x="73364" y="32868"/>
                  <a:pt x="73554" y="33058"/>
                  <a:pt x="73269" y="33096"/>
                </a:cubicBezTo>
                <a:cubicBezTo>
                  <a:pt x="73231" y="33020"/>
                  <a:pt x="73231" y="32906"/>
                  <a:pt x="73136" y="32925"/>
                </a:cubicBezTo>
                <a:cubicBezTo>
                  <a:pt x="73174" y="33039"/>
                  <a:pt x="72888" y="33058"/>
                  <a:pt x="72793" y="33134"/>
                </a:cubicBezTo>
                <a:cubicBezTo>
                  <a:pt x="72850" y="33230"/>
                  <a:pt x="72850" y="33306"/>
                  <a:pt x="72736" y="33363"/>
                </a:cubicBezTo>
                <a:cubicBezTo>
                  <a:pt x="72584" y="33172"/>
                  <a:pt x="72432" y="33648"/>
                  <a:pt x="72508" y="33306"/>
                </a:cubicBezTo>
                <a:cubicBezTo>
                  <a:pt x="72299" y="33458"/>
                  <a:pt x="72204" y="33363"/>
                  <a:pt x="72166" y="33553"/>
                </a:cubicBezTo>
                <a:cubicBezTo>
                  <a:pt x="72242" y="33534"/>
                  <a:pt x="72451" y="33648"/>
                  <a:pt x="72223" y="33686"/>
                </a:cubicBezTo>
                <a:cubicBezTo>
                  <a:pt x="72071" y="33553"/>
                  <a:pt x="72185" y="33382"/>
                  <a:pt x="71975" y="33401"/>
                </a:cubicBezTo>
                <a:cubicBezTo>
                  <a:pt x="71994" y="33477"/>
                  <a:pt x="71880" y="33496"/>
                  <a:pt x="71880" y="33553"/>
                </a:cubicBezTo>
                <a:cubicBezTo>
                  <a:pt x="72128" y="33553"/>
                  <a:pt x="71956" y="33800"/>
                  <a:pt x="71994" y="33667"/>
                </a:cubicBezTo>
                <a:cubicBezTo>
                  <a:pt x="71842" y="33439"/>
                  <a:pt x="71804" y="33857"/>
                  <a:pt x="71671" y="33743"/>
                </a:cubicBezTo>
                <a:cubicBezTo>
                  <a:pt x="71785" y="33572"/>
                  <a:pt x="71557" y="33572"/>
                  <a:pt x="71367" y="33534"/>
                </a:cubicBezTo>
                <a:cubicBezTo>
                  <a:pt x="71633" y="33325"/>
                  <a:pt x="72451" y="33249"/>
                  <a:pt x="72622" y="32906"/>
                </a:cubicBezTo>
                <a:cubicBezTo>
                  <a:pt x="73269" y="32830"/>
                  <a:pt x="73801" y="32640"/>
                  <a:pt x="74353" y="32221"/>
                </a:cubicBezTo>
                <a:cubicBezTo>
                  <a:pt x="74239" y="32202"/>
                  <a:pt x="74182" y="32069"/>
                  <a:pt x="74068" y="32050"/>
                </a:cubicBezTo>
                <a:cubicBezTo>
                  <a:pt x="74144" y="31993"/>
                  <a:pt x="74410" y="31993"/>
                  <a:pt x="74353" y="31879"/>
                </a:cubicBezTo>
                <a:cubicBezTo>
                  <a:pt x="74030" y="31936"/>
                  <a:pt x="73839" y="32126"/>
                  <a:pt x="74087" y="32279"/>
                </a:cubicBezTo>
                <a:cubicBezTo>
                  <a:pt x="73973" y="32317"/>
                  <a:pt x="73497" y="32545"/>
                  <a:pt x="73630" y="32393"/>
                </a:cubicBezTo>
                <a:cubicBezTo>
                  <a:pt x="73744" y="32336"/>
                  <a:pt x="74030" y="32317"/>
                  <a:pt x="73916" y="32183"/>
                </a:cubicBezTo>
                <a:cubicBezTo>
                  <a:pt x="73706" y="32126"/>
                  <a:pt x="73820" y="32298"/>
                  <a:pt x="73611" y="32355"/>
                </a:cubicBezTo>
                <a:cubicBezTo>
                  <a:pt x="73516" y="32107"/>
                  <a:pt x="73060" y="32317"/>
                  <a:pt x="73421" y="32374"/>
                </a:cubicBezTo>
                <a:cubicBezTo>
                  <a:pt x="73307" y="32393"/>
                  <a:pt x="73117" y="32564"/>
                  <a:pt x="73079" y="32450"/>
                </a:cubicBezTo>
                <a:cubicBezTo>
                  <a:pt x="73193" y="32450"/>
                  <a:pt x="73098" y="32183"/>
                  <a:pt x="73003" y="32260"/>
                </a:cubicBezTo>
                <a:cubicBezTo>
                  <a:pt x="72869" y="32298"/>
                  <a:pt x="73041" y="32431"/>
                  <a:pt x="73041" y="32526"/>
                </a:cubicBezTo>
                <a:cubicBezTo>
                  <a:pt x="72850" y="32678"/>
                  <a:pt x="72945" y="32374"/>
                  <a:pt x="72793" y="32450"/>
                </a:cubicBezTo>
                <a:cubicBezTo>
                  <a:pt x="72736" y="32583"/>
                  <a:pt x="72565" y="32697"/>
                  <a:pt x="72451" y="32811"/>
                </a:cubicBezTo>
                <a:cubicBezTo>
                  <a:pt x="72508" y="32868"/>
                  <a:pt x="72679" y="32735"/>
                  <a:pt x="72736" y="32811"/>
                </a:cubicBezTo>
                <a:cubicBezTo>
                  <a:pt x="71785" y="33192"/>
                  <a:pt x="70416" y="33439"/>
                  <a:pt x="69883" y="33914"/>
                </a:cubicBezTo>
                <a:cubicBezTo>
                  <a:pt x="69750" y="33724"/>
                  <a:pt x="69332" y="33971"/>
                  <a:pt x="69084" y="34219"/>
                </a:cubicBezTo>
                <a:cubicBezTo>
                  <a:pt x="68989" y="34028"/>
                  <a:pt x="68894" y="34333"/>
                  <a:pt x="68780" y="34181"/>
                </a:cubicBezTo>
                <a:cubicBezTo>
                  <a:pt x="68419" y="34599"/>
                  <a:pt x="67924" y="34542"/>
                  <a:pt x="67353" y="34922"/>
                </a:cubicBezTo>
                <a:cubicBezTo>
                  <a:pt x="67277" y="34865"/>
                  <a:pt x="67220" y="34751"/>
                  <a:pt x="67049" y="34865"/>
                </a:cubicBezTo>
                <a:cubicBezTo>
                  <a:pt x="67144" y="34922"/>
                  <a:pt x="67163" y="34960"/>
                  <a:pt x="67049" y="35037"/>
                </a:cubicBezTo>
                <a:cubicBezTo>
                  <a:pt x="66897" y="34998"/>
                  <a:pt x="66383" y="35341"/>
                  <a:pt x="66174" y="35227"/>
                </a:cubicBezTo>
                <a:cubicBezTo>
                  <a:pt x="66193" y="35284"/>
                  <a:pt x="65984" y="35379"/>
                  <a:pt x="65832" y="35417"/>
                </a:cubicBezTo>
                <a:cubicBezTo>
                  <a:pt x="65870" y="35379"/>
                  <a:pt x="65946" y="35360"/>
                  <a:pt x="65946" y="35322"/>
                </a:cubicBezTo>
                <a:cubicBezTo>
                  <a:pt x="65718" y="35341"/>
                  <a:pt x="65413" y="35588"/>
                  <a:pt x="65565" y="35303"/>
                </a:cubicBezTo>
                <a:cubicBezTo>
                  <a:pt x="65470" y="35265"/>
                  <a:pt x="65337" y="35322"/>
                  <a:pt x="65185" y="35398"/>
                </a:cubicBezTo>
                <a:cubicBezTo>
                  <a:pt x="65204" y="35626"/>
                  <a:pt x="65166" y="35740"/>
                  <a:pt x="64995" y="35816"/>
                </a:cubicBezTo>
                <a:cubicBezTo>
                  <a:pt x="64881" y="35664"/>
                  <a:pt x="65223" y="35645"/>
                  <a:pt x="65071" y="35493"/>
                </a:cubicBezTo>
                <a:cubicBezTo>
                  <a:pt x="64786" y="35816"/>
                  <a:pt x="64272" y="35721"/>
                  <a:pt x="64044" y="36140"/>
                </a:cubicBezTo>
                <a:cubicBezTo>
                  <a:pt x="63987" y="36064"/>
                  <a:pt x="64082" y="35969"/>
                  <a:pt x="63987" y="35988"/>
                </a:cubicBezTo>
                <a:cubicBezTo>
                  <a:pt x="63454" y="36292"/>
                  <a:pt x="62979" y="36311"/>
                  <a:pt x="62503" y="36577"/>
                </a:cubicBezTo>
                <a:cubicBezTo>
                  <a:pt x="62408" y="36558"/>
                  <a:pt x="62389" y="36349"/>
                  <a:pt x="62237" y="36406"/>
                </a:cubicBezTo>
                <a:cubicBezTo>
                  <a:pt x="62275" y="36596"/>
                  <a:pt x="61913" y="36444"/>
                  <a:pt x="62008" y="36558"/>
                </a:cubicBezTo>
                <a:cubicBezTo>
                  <a:pt x="62104" y="36577"/>
                  <a:pt x="62256" y="36520"/>
                  <a:pt x="62313" y="36615"/>
                </a:cubicBezTo>
                <a:cubicBezTo>
                  <a:pt x="61932" y="36748"/>
                  <a:pt x="61723" y="36958"/>
                  <a:pt x="61362" y="36939"/>
                </a:cubicBezTo>
                <a:cubicBezTo>
                  <a:pt x="61381" y="37148"/>
                  <a:pt x="61076" y="36996"/>
                  <a:pt x="61038" y="37167"/>
                </a:cubicBezTo>
                <a:cubicBezTo>
                  <a:pt x="61095" y="37224"/>
                  <a:pt x="61267" y="37091"/>
                  <a:pt x="61324" y="37167"/>
                </a:cubicBezTo>
                <a:cubicBezTo>
                  <a:pt x="61019" y="37300"/>
                  <a:pt x="61000" y="37243"/>
                  <a:pt x="60753" y="37395"/>
                </a:cubicBezTo>
                <a:cubicBezTo>
                  <a:pt x="60582" y="37224"/>
                  <a:pt x="61115" y="37262"/>
                  <a:pt x="60924" y="37110"/>
                </a:cubicBezTo>
                <a:cubicBezTo>
                  <a:pt x="60772" y="37186"/>
                  <a:pt x="60430" y="37167"/>
                  <a:pt x="60449" y="37357"/>
                </a:cubicBezTo>
                <a:cubicBezTo>
                  <a:pt x="60278" y="37490"/>
                  <a:pt x="60354" y="37224"/>
                  <a:pt x="60163" y="37357"/>
                </a:cubicBezTo>
                <a:cubicBezTo>
                  <a:pt x="59859" y="37776"/>
                  <a:pt x="59098" y="37623"/>
                  <a:pt x="58813" y="38061"/>
                </a:cubicBezTo>
                <a:cubicBezTo>
                  <a:pt x="58661" y="37871"/>
                  <a:pt x="58433" y="37985"/>
                  <a:pt x="58242" y="38080"/>
                </a:cubicBezTo>
                <a:cubicBezTo>
                  <a:pt x="57482" y="38403"/>
                  <a:pt x="55846" y="38955"/>
                  <a:pt x="55541" y="39202"/>
                </a:cubicBezTo>
                <a:cubicBezTo>
                  <a:pt x="55465" y="39240"/>
                  <a:pt x="55465" y="39145"/>
                  <a:pt x="55389" y="39164"/>
                </a:cubicBezTo>
                <a:cubicBezTo>
                  <a:pt x="54191" y="39735"/>
                  <a:pt x="53145" y="39754"/>
                  <a:pt x="52574" y="40343"/>
                </a:cubicBezTo>
                <a:cubicBezTo>
                  <a:pt x="50938" y="40629"/>
                  <a:pt x="49436" y="41466"/>
                  <a:pt x="47762" y="42112"/>
                </a:cubicBezTo>
                <a:cubicBezTo>
                  <a:pt x="49036" y="41903"/>
                  <a:pt x="49987" y="41294"/>
                  <a:pt x="51167" y="41123"/>
                </a:cubicBezTo>
                <a:cubicBezTo>
                  <a:pt x="51186" y="41199"/>
                  <a:pt x="50615" y="41313"/>
                  <a:pt x="50444" y="41313"/>
                </a:cubicBezTo>
                <a:cubicBezTo>
                  <a:pt x="49531" y="41770"/>
                  <a:pt x="48504" y="42455"/>
                  <a:pt x="47781" y="42493"/>
                </a:cubicBezTo>
                <a:cubicBezTo>
                  <a:pt x="47724" y="42607"/>
                  <a:pt x="47439" y="42645"/>
                  <a:pt x="47381" y="42759"/>
                </a:cubicBezTo>
                <a:cubicBezTo>
                  <a:pt x="47172" y="42645"/>
                  <a:pt x="46944" y="42816"/>
                  <a:pt x="46678" y="42930"/>
                </a:cubicBezTo>
                <a:cubicBezTo>
                  <a:pt x="46145" y="42759"/>
                  <a:pt x="45765" y="43177"/>
                  <a:pt x="45251" y="43501"/>
                </a:cubicBezTo>
                <a:cubicBezTo>
                  <a:pt x="45213" y="43368"/>
                  <a:pt x="45099" y="43387"/>
                  <a:pt x="44947" y="43463"/>
                </a:cubicBezTo>
                <a:cubicBezTo>
                  <a:pt x="44947" y="43691"/>
                  <a:pt x="44015" y="43767"/>
                  <a:pt x="43558" y="44071"/>
                </a:cubicBezTo>
                <a:cubicBezTo>
                  <a:pt x="43368" y="43862"/>
                  <a:pt x="43882" y="43862"/>
                  <a:pt x="43901" y="43710"/>
                </a:cubicBezTo>
                <a:cubicBezTo>
                  <a:pt x="43463" y="43710"/>
                  <a:pt x="43064" y="44033"/>
                  <a:pt x="42683" y="44033"/>
                </a:cubicBezTo>
                <a:cubicBezTo>
                  <a:pt x="42531" y="44147"/>
                  <a:pt x="42835" y="44395"/>
                  <a:pt x="42531" y="44376"/>
                </a:cubicBezTo>
                <a:cubicBezTo>
                  <a:pt x="42874" y="44147"/>
                  <a:pt x="42265" y="44471"/>
                  <a:pt x="42246" y="44376"/>
                </a:cubicBezTo>
                <a:cubicBezTo>
                  <a:pt x="42303" y="44338"/>
                  <a:pt x="42322" y="44281"/>
                  <a:pt x="42322" y="44224"/>
                </a:cubicBezTo>
                <a:cubicBezTo>
                  <a:pt x="42284" y="44224"/>
                  <a:pt x="41980" y="44224"/>
                  <a:pt x="42018" y="44357"/>
                </a:cubicBezTo>
                <a:cubicBezTo>
                  <a:pt x="42094" y="44338"/>
                  <a:pt x="42189" y="44281"/>
                  <a:pt x="42227" y="44319"/>
                </a:cubicBezTo>
                <a:cubicBezTo>
                  <a:pt x="42151" y="44357"/>
                  <a:pt x="42189" y="44433"/>
                  <a:pt x="42208" y="44490"/>
                </a:cubicBezTo>
                <a:cubicBezTo>
                  <a:pt x="42056" y="44547"/>
                  <a:pt x="41999" y="44490"/>
                  <a:pt x="41903" y="44623"/>
                </a:cubicBezTo>
                <a:cubicBezTo>
                  <a:pt x="41523" y="44357"/>
                  <a:pt x="40686" y="45099"/>
                  <a:pt x="40458" y="44927"/>
                </a:cubicBezTo>
                <a:cubicBezTo>
                  <a:pt x="40249" y="45022"/>
                  <a:pt x="40515" y="45041"/>
                  <a:pt x="40382" y="45118"/>
                </a:cubicBezTo>
                <a:cubicBezTo>
                  <a:pt x="40363" y="44946"/>
                  <a:pt x="40077" y="45213"/>
                  <a:pt x="40058" y="45022"/>
                </a:cubicBezTo>
                <a:cubicBezTo>
                  <a:pt x="40382" y="44813"/>
                  <a:pt x="40952" y="44813"/>
                  <a:pt x="40971" y="44604"/>
                </a:cubicBezTo>
                <a:cubicBezTo>
                  <a:pt x="39621" y="45099"/>
                  <a:pt x="38080" y="45384"/>
                  <a:pt x="37015" y="45973"/>
                </a:cubicBezTo>
                <a:cubicBezTo>
                  <a:pt x="37319" y="45954"/>
                  <a:pt x="37814" y="45669"/>
                  <a:pt x="38480" y="45707"/>
                </a:cubicBezTo>
                <a:cubicBezTo>
                  <a:pt x="37072" y="46240"/>
                  <a:pt x="35551" y="46563"/>
                  <a:pt x="34295" y="46886"/>
                </a:cubicBezTo>
                <a:cubicBezTo>
                  <a:pt x="34352" y="46925"/>
                  <a:pt x="34523" y="47001"/>
                  <a:pt x="34295" y="47058"/>
                </a:cubicBezTo>
                <a:cubicBezTo>
                  <a:pt x="34067" y="47134"/>
                  <a:pt x="34371" y="46848"/>
                  <a:pt x="34181" y="46944"/>
                </a:cubicBezTo>
                <a:cubicBezTo>
                  <a:pt x="34105" y="46982"/>
                  <a:pt x="34143" y="47077"/>
                  <a:pt x="34105" y="47134"/>
                </a:cubicBezTo>
                <a:cubicBezTo>
                  <a:pt x="34314" y="47172"/>
                  <a:pt x="34618" y="46963"/>
                  <a:pt x="34714" y="46829"/>
                </a:cubicBezTo>
                <a:cubicBezTo>
                  <a:pt x="34999" y="47039"/>
                  <a:pt x="36007" y="46525"/>
                  <a:pt x="36026" y="46525"/>
                </a:cubicBezTo>
                <a:cubicBezTo>
                  <a:pt x="36045" y="46525"/>
                  <a:pt x="36045" y="46677"/>
                  <a:pt x="36083" y="46677"/>
                </a:cubicBezTo>
                <a:cubicBezTo>
                  <a:pt x="36235" y="46696"/>
                  <a:pt x="36521" y="46392"/>
                  <a:pt x="36406" y="46601"/>
                </a:cubicBezTo>
                <a:cubicBezTo>
                  <a:pt x="34866" y="47039"/>
                  <a:pt x="34219" y="47229"/>
                  <a:pt x="32964" y="47647"/>
                </a:cubicBezTo>
                <a:cubicBezTo>
                  <a:pt x="32907" y="47609"/>
                  <a:pt x="32850" y="47571"/>
                  <a:pt x="32773" y="47552"/>
                </a:cubicBezTo>
                <a:cubicBezTo>
                  <a:pt x="32298" y="48047"/>
                  <a:pt x="31062" y="48009"/>
                  <a:pt x="30700" y="48446"/>
                </a:cubicBezTo>
                <a:cubicBezTo>
                  <a:pt x="30928" y="48351"/>
                  <a:pt x="31480" y="48142"/>
                  <a:pt x="31385" y="48332"/>
                </a:cubicBezTo>
                <a:cubicBezTo>
                  <a:pt x="30681" y="48446"/>
                  <a:pt x="30149" y="48636"/>
                  <a:pt x="29502" y="48808"/>
                </a:cubicBezTo>
                <a:cubicBezTo>
                  <a:pt x="29350" y="48903"/>
                  <a:pt x="28208" y="48998"/>
                  <a:pt x="28132" y="49359"/>
                </a:cubicBezTo>
                <a:cubicBezTo>
                  <a:pt x="27771" y="49454"/>
                  <a:pt x="26668" y="49587"/>
                  <a:pt x="26535" y="49835"/>
                </a:cubicBezTo>
                <a:cubicBezTo>
                  <a:pt x="23815" y="50481"/>
                  <a:pt x="20467" y="51566"/>
                  <a:pt x="17119" y="52383"/>
                </a:cubicBezTo>
                <a:cubicBezTo>
                  <a:pt x="17291" y="52345"/>
                  <a:pt x="17329" y="52288"/>
                  <a:pt x="17252" y="52174"/>
                </a:cubicBezTo>
                <a:cubicBezTo>
                  <a:pt x="16416" y="52593"/>
                  <a:pt x="15693" y="52802"/>
                  <a:pt x="14647" y="52992"/>
                </a:cubicBezTo>
                <a:cubicBezTo>
                  <a:pt x="14723" y="52973"/>
                  <a:pt x="14304" y="53087"/>
                  <a:pt x="14266" y="52973"/>
                </a:cubicBezTo>
                <a:cubicBezTo>
                  <a:pt x="15407" y="52650"/>
                  <a:pt x="16282" y="52460"/>
                  <a:pt x="17329" y="52022"/>
                </a:cubicBezTo>
                <a:cubicBezTo>
                  <a:pt x="17348" y="52098"/>
                  <a:pt x="17386" y="52155"/>
                  <a:pt x="17405" y="52212"/>
                </a:cubicBezTo>
                <a:cubicBezTo>
                  <a:pt x="17538" y="52098"/>
                  <a:pt x="17709" y="52250"/>
                  <a:pt x="17709" y="52098"/>
                </a:cubicBezTo>
                <a:cubicBezTo>
                  <a:pt x="17595" y="52136"/>
                  <a:pt x="17500" y="52155"/>
                  <a:pt x="17424" y="52098"/>
                </a:cubicBezTo>
                <a:cubicBezTo>
                  <a:pt x="17519" y="51927"/>
                  <a:pt x="17804" y="52136"/>
                  <a:pt x="17918" y="51908"/>
                </a:cubicBezTo>
                <a:cubicBezTo>
                  <a:pt x="17956" y="51965"/>
                  <a:pt x="17975" y="52079"/>
                  <a:pt x="18051" y="52060"/>
                </a:cubicBezTo>
                <a:cubicBezTo>
                  <a:pt x="18146" y="51870"/>
                  <a:pt x="18127" y="52117"/>
                  <a:pt x="18204" y="52060"/>
                </a:cubicBezTo>
                <a:cubicBezTo>
                  <a:pt x="18546" y="51699"/>
                  <a:pt x="19212" y="51832"/>
                  <a:pt x="19744" y="51451"/>
                </a:cubicBezTo>
                <a:cubicBezTo>
                  <a:pt x="19592" y="51470"/>
                  <a:pt x="19402" y="51566"/>
                  <a:pt x="19307" y="51451"/>
                </a:cubicBezTo>
                <a:cubicBezTo>
                  <a:pt x="19782" y="51394"/>
                  <a:pt x="20087" y="51185"/>
                  <a:pt x="20353" y="51375"/>
                </a:cubicBezTo>
                <a:cubicBezTo>
                  <a:pt x="20315" y="51299"/>
                  <a:pt x="20296" y="51204"/>
                  <a:pt x="20258" y="51128"/>
                </a:cubicBezTo>
                <a:cubicBezTo>
                  <a:pt x="20562" y="50900"/>
                  <a:pt x="20923" y="51071"/>
                  <a:pt x="21095" y="50729"/>
                </a:cubicBezTo>
                <a:cubicBezTo>
                  <a:pt x="21133" y="50919"/>
                  <a:pt x="21418" y="50672"/>
                  <a:pt x="21494" y="50805"/>
                </a:cubicBezTo>
                <a:cubicBezTo>
                  <a:pt x="21437" y="50710"/>
                  <a:pt x="21532" y="50672"/>
                  <a:pt x="21551" y="50615"/>
                </a:cubicBezTo>
                <a:cubicBezTo>
                  <a:pt x="21513" y="50481"/>
                  <a:pt x="21304" y="50672"/>
                  <a:pt x="21285" y="50500"/>
                </a:cubicBezTo>
                <a:cubicBezTo>
                  <a:pt x="21551" y="50405"/>
                  <a:pt x="21665" y="50557"/>
                  <a:pt x="21703" y="50615"/>
                </a:cubicBezTo>
                <a:cubicBezTo>
                  <a:pt x="21779" y="50577"/>
                  <a:pt x="21856" y="50538"/>
                  <a:pt x="21951" y="50519"/>
                </a:cubicBezTo>
                <a:cubicBezTo>
                  <a:pt x="21894" y="50443"/>
                  <a:pt x="21817" y="50481"/>
                  <a:pt x="21760" y="50424"/>
                </a:cubicBezTo>
                <a:cubicBezTo>
                  <a:pt x="22084" y="50291"/>
                  <a:pt x="22160" y="50348"/>
                  <a:pt x="22293" y="50139"/>
                </a:cubicBezTo>
                <a:cubicBezTo>
                  <a:pt x="22426" y="50101"/>
                  <a:pt x="22274" y="50386"/>
                  <a:pt x="22502" y="50291"/>
                </a:cubicBezTo>
                <a:cubicBezTo>
                  <a:pt x="22388" y="49873"/>
                  <a:pt x="22103" y="50025"/>
                  <a:pt x="21951" y="49835"/>
                </a:cubicBezTo>
                <a:cubicBezTo>
                  <a:pt x="22141" y="49759"/>
                  <a:pt x="22502" y="49492"/>
                  <a:pt x="22749" y="49683"/>
                </a:cubicBezTo>
                <a:cubicBezTo>
                  <a:pt x="22788" y="49511"/>
                  <a:pt x="23016" y="49587"/>
                  <a:pt x="23149" y="49587"/>
                </a:cubicBezTo>
                <a:cubicBezTo>
                  <a:pt x="23225" y="49264"/>
                  <a:pt x="23491" y="49587"/>
                  <a:pt x="23472" y="49340"/>
                </a:cubicBezTo>
                <a:cubicBezTo>
                  <a:pt x="23662" y="49378"/>
                  <a:pt x="24157" y="49473"/>
                  <a:pt x="24214" y="49207"/>
                </a:cubicBezTo>
                <a:cubicBezTo>
                  <a:pt x="24005" y="49283"/>
                  <a:pt x="23815" y="49340"/>
                  <a:pt x="23682" y="49321"/>
                </a:cubicBezTo>
                <a:cubicBezTo>
                  <a:pt x="23948" y="49188"/>
                  <a:pt x="24005" y="49264"/>
                  <a:pt x="24176" y="49112"/>
                </a:cubicBezTo>
                <a:cubicBezTo>
                  <a:pt x="24461" y="49378"/>
                  <a:pt x="24804" y="49055"/>
                  <a:pt x="25222" y="49036"/>
                </a:cubicBezTo>
                <a:cubicBezTo>
                  <a:pt x="25355" y="49207"/>
                  <a:pt x="24804" y="49207"/>
                  <a:pt x="24918" y="49378"/>
                </a:cubicBezTo>
                <a:cubicBezTo>
                  <a:pt x="25184" y="49245"/>
                  <a:pt x="25222" y="49492"/>
                  <a:pt x="25412" y="49511"/>
                </a:cubicBezTo>
                <a:cubicBezTo>
                  <a:pt x="25146" y="49150"/>
                  <a:pt x="25565" y="49416"/>
                  <a:pt x="25546" y="49131"/>
                </a:cubicBezTo>
                <a:cubicBezTo>
                  <a:pt x="25584" y="49188"/>
                  <a:pt x="25584" y="49321"/>
                  <a:pt x="25679" y="49302"/>
                </a:cubicBezTo>
                <a:cubicBezTo>
                  <a:pt x="25755" y="49245"/>
                  <a:pt x="25907" y="49226"/>
                  <a:pt x="25907" y="49150"/>
                </a:cubicBezTo>
                <a:cubicBezTo>
                  <a:pt x="25527" y="49283"/>
                  <a:pt x="25831" y="49074"/>
                  <a:pt x="25869" y="49055"/>
                </a:cubicBezTo>
                <a:cubicBezTo>
                  <a:pt x="25736" y="48960"/>
                  <a:pt x="25393" y="49207"/>
                  <a:pt x="25298" y="49055"/>
                </a:cubicBezTo>
                <a:cubicBezTo>
                  <a:pt x="25374" y="48865"/>
                  <a:pt x="25736" y="48979"/>
                  <a:pt x="25679" y="48789"/>
                </a:cubicBezTo>
                <a:cubicBezTo>
                  <a:pt x="25622" y="48751"/>
                  <a:pt x="25603" y="48674"/>
                  <a:pt x="25431" y="48674"/>
                </a:cubicBezTo>
                <a:cubicBezTo>
                  <a:pt x="25393" y="48789"/>
                  <a:pt x="25679" y="48751"/>
                  <a:pt x="25508" y="48865"/>
                </a:cubicBezTo>
                <a:cubicBezTo>
                  <a:pt x="25431" y="48693"/>
                  <a:pt x="25336" y="49036"/>
                  <a:pt x="25298" y="48884"/>
                </a:cubicBezTo>
                <a:cubicBezTo>
                  <a:pt x="25488" y="48789"/>
                  <a:pt x="25051" y="48751"/>
                  <a:pt x="25260" y="48617"/>
                </a:cubicBezTo>
                <a:cubicBezTo>
                  <a:pt x="25317" y="48693"/>
                  <a:pt x="25336" y="48598"/>
                  <a:pt x="25241" y="48579"/>
                </a:cubicBezTo>
                <a:cubicBezTo>
                  <a:pt x="25355" y="48503"/>
                  <a:pt x="25641" y="48484"/>
                  <a:pt x="25508" y="48351"/>
                </a:cubicBezTo>
                <a:cubicBezTo>
                  <a:pt x="25393" y="48275"/>
                  <a:pt x="25051" y="48560"/>
                  <a:pt x="24956" y="48408"/>
                </a:cubicBezTo>
                <a:cubicBezTo>
                  <a:pt x="25317" y="48370"/>
                  <a:pt x="24937" y="48123"/>
                  <a:pt x="25165" y="48047"/>
                </a:cubicBezTo>
                <a:cubicBezTo>
                  <a:pt x="25298" y="48142"/>
                  <a:pt x="25203" y="48218"/>
                  <a:pt x="25317" y="48218"/>
                </a:cubicBezTo>
                <a:cubicBezTo>
                  <a:pt x="25412" y="48161"/>
                  <a:pt x="25469" y="47876"/>
                  <a:pt x="25641" y="47971"/>
                </a:cubicBezTo>
                <a:cubicBezTo>
                  <a:pt x="25527" y="48009"/>
                  <a:pt x="25508" y="48066"/>
                  <a:pt x="25584" y="48161"/>
                </a:cubicBezTo>
                <a:cubicBezTo>
                  <a:pt x="26059" y="47857"/>
                  <a:pt x="26401" y="47761"/>
                  <a:pt x="26801" y="47666"/>
                </a:cubicBezTo>
                <a:cubicBezTo>
                  <a:pt x="26649" y="47628"/>
                  <a:pt x="26801" y="47571"/>
                  <a:pt x="26706" y="47419"/>
                </a:cubicBezTo>
                <a:cubicBezTo>
                  <a:pt x="26877" y="47324"/>
                  <a:pt x="26953" y="47381"/>
                  <a:pt x="27105" y="47324"/>
                </a:cubicBezTo>
                <a:cubicBezTo>
                  <a:pt x="27162" y="47381"/>
                  <a:pt x="27124" y="47609"/>
                  <a:pt x="27257" y="47533"/>
                </a:cubicBezTo>
                <a:cubicBezTo>
                  <a:pt x="27295" y="47305"/>
                  <a:pt x="27505" y="47476"/>
                  <a:pt x="27657" y="47495"/>
                </a:cubicBezTo>
                <a:cubicBezTo>
                  <a:pt x="28227" y="46867"/>
                  <a:pt x="29140" y="46734"/>
                  <a:pt x="29749" y="46430"/>
                </a:cubicBezTo>
                <a:cubicBezTo>
                  <a:pt x="29578" y="46278"/>
                  <a:pt x="29255" y="46411"/>
                  <a:pt x="29026" y="46221"/>
                </a:cubicBezTo>
                <a:cubicBezTo>
                  <a:pt x="29274" y="46107"/>
                  <a:pt x="29350" y="46183"/>
                  <a:pt x="29502" y="46031"/>
                </a:cubicBezTo>
                <a:cubicBezTo>
                  <a:pt x="29730" y="46012"/>
                  <a:pt x="29559" y="46164"/>
                  <a:pt x="29768" y="46145"/>
                </a:cubicBezTo>
                <a:cubicBezTo>
                  <a:pt x="29749" y="46069"/>
                  <a:pt x="29692" y="45973"/>
                  <a:pt x="29844" y="45954"/>
                </a:cubicBezTo>
                <a:cubicBezTo>
                  <a:pt x="29863" y="46012"/>
                  <a:pt x="29882" y="46088"/>
                  <a:pt x="29958" y="46069"/>
                </a:cubicBezTo>
                <a:cubicBezTo>
                  <a:pt x="29844" y="45878"/>
                  <a:pt x="30168" y="45935"/>
                  <a:pt x="30206" y="45973"/>
                </a:cubicBezTo>
                <a:cubicBezTo>
                  <a:pt x="30244" y="45707"/>
                  <a:pt x="30491" y="45783"/>
                  <a:pt x="30871" y="45650"/>
                </a:cubicBezTo>
                <a:cubicBezTo>
                  <a:pt x="30681" y="45460"/>
                  <a:pt x="31309" y="45498"/>
                  <a:pt x="31309" y="45365"/>
                </a:cubicBezTo>
                <a:cubicBezTo>
                  <a:pt x="31347" y="45479"/>
                  <a:pt x="31423" y="45536"/>
                  <a:pt x="31537" y="45555"/>
                </a:cubicBezTo>
                <a:cubicBezTo>
                  <a:pt x="31442" y="45346"/>
                  <a:pt x="31937" y="45555"/>
                  <a:pt x="31937" y="45289"/>
                </a:cubicBezTo>
                <a:cubicBezTo>
                  <a:pt x="30719" y="45422"/>
                  <a:pt x="32355" y="45308"/>
                  <a:pt x="32336" y="45060"/>
                </a:cubicBezTo>
                <a:cubicBezTo>
                  <a:pt x="32374" y="45137"/>
                  <a:pt x="32393" y="45213"/>
                  <a:pt x="32355" y="45270"/>
                </a:cubicBezTo>
                <a:cubicBezTo>
                  <a:pt x="32412" y="45137"/>
                  <a:pt x="32773" y="45022"/>
                  <a:pt x="32469" y="45003"/>
                </a:cubicBezTo>
                <a:cubicBezTo>
                  <a:pt x="32735" y="44908"/>
                  <a:pt x="32926" y="44908"/>
                  <a:pt x="33230" y="44756"/>
                </a:cubicBezTo>
                <a:cubicBezTo>
                  <a:pt x="33287" y="44889"/>
                  <a:pt x="33154" y="44889"/>
                  <a:pt x="33306" y="44946"/>
                </a:cubicBezTo>
                <a:cubicBezTo>
                  <a:pt x="33002" y="45156"/>
                  <a:pt x="33078" y="44908"/>
                  <a:pt x="33002" y="44908"/>
                </a:cubicBezTo>
                <a:cubicBezTo>
                  <a:pt x="32964" y="45003"/>
                  <a:pt x="32869" y="45099"/>
                  <a:pt x="32831" y="45194"/>
                </a:cubicBezTo>
                <a:cubicBezTo>
                  <a:pt x="33154" y="45003"/>
                  <a:pt x="33572" y="45080"/>
                  <a:pt x="33667" y="44794"/>
                </a:cubicBezTo>
                <a:cubicBezTo>
                  <a:pt x="33572" y="44813"/>
                  <a:pt x="33382" y="44984"/>
                  <a:pt x="33344" y="44870"/>
                </a:cubicBezTo>
                <a:cubicBezTo>
                  <a:pt x="33782" y="44604"/>
                  <a:pt x="33953" y="44737"/>
                  <a:pt x="34390" y="44452"/>
                </a:cubicBezTo>
                <a:cubicBezTo>
                  <a:pt x="34466" y="44547"/>
                  <a:pt x="34276" y="44737"/>
                  <a:pt x="34523" y="44623"/>
                </a:cubicBezTo>
                <a:cubicBezTo>
                  <a:pt x="34390" y="44319"/>
                  <a:pt x="35379" y="44281"/>
                  <a:pt x="35646" y="44014"/>
                </a:cubicBezTo>
                <a:cubicBezTo>
                  <a:pt x="35684" y="44071"/>
                  <a:pt x="35684" y="44205"/>
                  <a:pt x="35779" y="44186"/>
                </a:cubicBezTo>
                <a:cubicBezTo>
                  <a:pt x="35741" y="44090"/>
                  <a:pt x="35779" y="44033"/>
                  <a:pt x="35855" y="43976"/>
                </a:cubicBezTo>
                <a:cubicBezTo>
                  <a:pt x="35969" y="44147"/>
                  <a:pt x="36273" y="43995"/>
                  <a:pt x="36216" y="43843"/>
                </a:cubicBezTo>
                <a:cubicBezTo>
                  <a:pt x="36254" y="43957"/>
                  <a:pt x="36330" y="44014"/>
                  <a:pt x="36444" y="44033"/>
                </a:cubicBezTo>
                <a:cubicBezTo>
                  <a:pt x="36349" y="43805"/>
                  <a:pt x="36863" y="43919"/>
                  <a:pt x="36540" y="43767"/>
                </a:cubicBezTo>
                <a:cubicBezTo>
                  <a:pt x="36844" y="43596"/>
                  <a:pt x="37053" y="43596"/>
                  <a:pt x="37167" y="43729"/>
                </a:cubicBezTo>
                <a:cubicBezTo>
                  <a:pt x="37148" y="43653"/>
                  <a:pt x="37110" y="43596"/>
                  <a:pt x="37034" y="43558"/>
                </a:cubicBezTo>
                <a:cubicBezTo>
                  <a:pt x="37396" y="43463"/>
                  <a:pt x="37643" y="43520"/>
                  <a:pt x="37833" y="43234"/>
                </a:cubicBezTo>
                <a:cubicBezTo>
                  <a:pt x="37966" y="43463"/>
                  <a:pt x="37985" y="43292"/>
                  <a:pt x="38023" y="43177"/>
                </a:cubicBezTo>
                <a:cubicBezTo>
                  <a:pt x="38080" y="43406"/>
                  <a:pt x="38651" y="43120"/>
                  <a:pt x="38632" y="42930"/>
                </a:cubicBezTo>
                <a:cubicBezTo>
                  <a:pt x="38366" y="43063"/>
                  <a:pt x="38251" y="42987"/>
                  <a:pt x="38175" y="43158"/>
                </a:cubicBezTo>
                <a:cubicBezTo>
                  <a:pt x="38137" y="42987"/>
                  <a:pt x="37852" y="43234"/>
                  <a:pt x="37776" y="43101"/>
                </a:cubicBezTo>
                <a:cubicBezTo>
                  <a:pt x="37871" y="43292"/>
                  <a:pt x="37662" y="43177"/>
                  <a:pt x="37605" y="43177"/>
                </a:cubicBezTo>
                <a:cubicBezTo>
                  <a:pt x="37586" y="43234"/>
                  <a:pt x="37567" y="43311"/>
                  <a:pt x="37529" y="43368"/>
                </a:cubicBezTo>
                <a:cubicBezTo>
                  <a:pt x="37510" y="43177"/>
                  <a:pt x="37377" y="43234"/>
                  <a:pt x="37300" y="43349"/>
                </a:cubicBezTo>
                <a:cubicBezTo>
                  <a:pt x="37262" y="43273"/>
                  <a:pt x="37262" y="43158"/>
                  <a:pt x="37167" y="43177"/>
                </a:cubicBezTo>
                <a:cubicBezTo>
                  <a:pt x="37053" y="43748"/>
                  <a:pt x="36387" y="43349"/>
                  <a:pt x="36102" y="43710"/>
                </a:cubicBezTo>
                <a:cubicBezTo>
                  <a:pt x="35684" y="43634"/>
                  <a:pt x="34866" y="44090"/>
                  <a:pt x="34276" y="44167"/>
                </a:cubicBezTo>
                <a:cubicBezTo>
                  <a:pt x="34295" y="44224"/>
                  <a:pt x="34352" y="44205"/>
                  <a:pt x="34371" y="44243"/>
                </a:cubicBezTo>
                <a:cubicBezTo>
                  <a:pt x="32507" y="44623"/>
                  <a:pt x="30643" y="45688"/>
                  <a:pt x="28741" y="45897"/>
                </a:cubicBezTo>
                <a:cubicBezTo>
                  <a:pt x="28779" y="45954"/>
                  <a:pt x="28874" y="45935"/>
                  <a:pt x="28931" y="45993"/>
                </a:cubicBezTo>
                <a:cubicBezTo>
                  <a:pt x="28779" y="46050"/>
                  <a:pt x="28627" y="46107"/>
                  <a:pt x="28494" y="46164"/>
                </a:cubicBezTo>
                <a:cubicBezTo>
                  <a:pt x="28456" y="46088"/>
                  <a:pt x="28437" y="45973"/>
                  <a:pt x="28361" y="45993"/>
                </a:cubicBezTo>
                <a:cubicBezTo>
                  <a:pt x="28247" y="46031"/>
                  <a:pt x="28151" y="46069"/>
                  <a:pt x="28037" y="46107"/>
                </a:cubicBezTo>
                <a:cubicBezTo>
                  <a:pt x="28075" y="46183"/>
                  <a:pt x="28151" y="46145"/>
                  <a:pt x="28170" y="46240"/>
                </a:cubicBezTo>
                <a:cubicBezTo>
                  <a:pt x="27353" y="46430"/>
                  <a:pt x="26535" y="46829"/>
                  <a:pt x="26059" y="46848"/>
                </a:cubicBezTo>
                <a:cubicBezTo>
                  <a:pt x="26097" y="46829"/>
                  <a:pt x="26173" y="46810"/>
                  <a:pt x="26154" y="46753"/>
                </a:cubicBezTo>
                <a:cubicBezTo>
                  <a:pt x="25888" y="46867"/>
                  <a:pt x="25907" y="46677"/>
                  <a:pt x="25793" y="46905"/>
                </a:cubicBezTo>
                <a:cubicBezTo>
                  <a:pt x="25412" y="46753"/>
                  <a:pt x="24842" y="47001"/>
                  <a:pt x="24499" y="47248"/>
                </a:cubicBezTo>
                <a:cubicBezTo>
                  <a:pt x="24575" y="47229"/>
                  <a:pt x="24671" y="47172"/>
                  <a:pt x="24690" y="47229"/>
                </a:cubicBezTo>
                <a:cubicBezTo>
                  <a:pt x="24633" y="47286"/>
                  <a:pt x="24252" y="47419"/>
                  <a:pt x="24195" y="47419"/>
                </a:cubicBezTo>
                <a:cubicBezTo>
                  <a:pt x="24233" y="47362"/>
                  <a:pt x="24423" y="47324"/>
                  <a:pt x="24328" y="47210"/>
                </a:cubicBezTo>
                <a:cubicBezTo>
                  <a:pt x="24252" y="47248"/>
                  <a:pt x="24195" y="47248"/>
                  <a:pt x="24119" y="47229"/>
                </a:cubicBezTo>
                <a:cubicBezTo>
                  <a:pt x="24138" y="47305"/>
                  <a:pt x="24081" y="47362"/>
                  <a:pt x="24138" y="47457"/>
                </a:cubicBezTo>
                <a:cubicBezTo>
                  <a:pt x="23986" y="47590"/>
                  <a:pt x="23586" y="47666"/>
                  <a:pt x="23662" y="47476"/>
                </a:cubicBezTo>
                <a:cubicBezTo>
                  <a:pt x="23720" y="47590"/>
                  <a:pt x="23891" y="47381"/>
                  <a:pt x="23891" y="47324"/>
                </a:cubicBezTo>
                <a:cubicBezTo>
                  <a:pt x="23529" y="47495"/>
                  <a:pt x="23244" y="47495"/>
                  <a:pt x="23149" y="47628"/>
                </a:cubicBezTo>
                <a:cubicBezTo>
                  <a:pt x="23168" y="47876"/>
                  <a:pt x="23339" y="47438"/>
                  <a:pt x="23377" y="47704"/>
                </a:cubicBezTo>
                <a:cubicBezTo>
                  <a:pt x="23320" y="47818"/>
                  <a:pt x="23206" y="47799"/>
                  <a:pt x="23073" y="47818"/>
                </a:cubicBezTo>
                <a:cubicBezTo>
                  <a:pt x="22978" y="47761"/>
                  <a:pt x="23206" y="47590"/>
                  <a:pt x="22997" y="47628"/>
                </a:cubicBezTo>
                <a:cubicBezTo>
                  <a:pt x="22788" y="47761"/>
                  <a:pt x="22673" y="47685"/>
                  <a:pt x="22483" y="47780"/>
                </a:cubicBezTo>
                <a:cubicBezTo>
                  <a:pt x="22673" y="47914"/>
                  <a:pt x="22540" y="47933"/>
                  <a:pt x="22540" y="48104"/>
                </a:cubicBezTo>
                <a:cubicBezTo>
                  <a:pt x="22654" y="48028"/>
                  <a:pt x="22692" y="48104"/>
                  <a:pt x="22769" y="48123"/>
                </a:cubicBezTo>
                <a:cubicBezTo>
                  <a:pt x="22826" y="47971"/>
                  <a:pt x="22845" y="47914"/>
                  <a:pt x="22711" y="47799"/>
                </a:cubicBezTo>
                <a:cubicBezTo>
                  <a:pt x="22826" y="47742"/>
                  <a:pt x="22864" y="47799"/>
                  <a:pt x="22978" y="47761"/>
                </a:cubicBezTo>
                <a:cubicBezTo>
                  <a:pt x="23111" y="47876"/>
                  <a:pt x="22788" y="47876"/>
                  <a:pt x="22921" y="47990"/>
                </a:cubicBezTo>
                <a:cubicBezTo>
                  <a:pt x="23339" y="47895"/>
                  <a:pt x="23701" y="47647"/>
                  <a:pt x="24176" y="47723"/>
                </a:cubicBezTo>
                <a:cubicBezTo>
                  <a:pt x="24556" y="47438"/>
                  <a:pt x="24994" y="47381"/>
                  <a:pt x="25508" y="47286"/>
                </a:cubicBezTo>
                <a:cubicBezTo>
                  <a:pt x="25488" y="47153"/>
                  <a:pt x="25165" y="47153"/>
                  <a:pt x="25317" y="46982"/>
                </a:cubicBezTo>
                <a:cubicBezTo>
                  <a:pt x="25393" y="47115"/>
                  <a:pt x="25660" y="47020"/>
                  <a:pt x="25469" y="47191"/>
                </a:cubicBezTo>
                <a:cubicBezTo>
                  <a:pt x="26649" y="46944"/>
                  <a:pt x="27200" y="46753"/>
                  <a:pt x="28437" y="46392"/>
                </a:cubicBezTo>
                <a:cubicBezTo>
                  <a:pt x="28399" y="46677"/>
                  <a:pt x="27733" y="46848"/>
                  <a:pt x="27524" y="46772"/>
                </a:cubicBezTo>
                <a:cubicBezTo>
                  <a:pt x="27391" y="47096"/>
                  <a:pt x="26554" y="47058"/>
                  <a:pt x="26687" y="47381"/>
                </a:cubicBezTo>
                <a:cubicBezTo>
                  <a:pt x="26592" y="47324"/>
                  <a:pt x="25755" y="47362"/>
                  <a:pt x="25831" y="47552"/>
                </a:cubicBezTo>
                <a:cubicBezTo>
                  <a:pt x="25755" y="47438"/>
                  <a:pt x="25527" y="47590"/>
                  <a:pt x="25450" y="47495"/>
                </a:cubicBezTo>
                <a:cubicBezTo>
                  <a:pt x="25412" y="47590"/>
                  <a:pt x="25089" y="47742"/>
                  <a:pt x="24994" y="47609"/>
                </a:cubicBezTo>
                <a:cubicBezTo>
                  <a:pt x="25127" y="47628"/>
                  <a:pt x="24328" y="48028"/>
                  <a:pt x="24366" y="48028"/>
                </a:cubicBezTo>
                <a:cubicBezTo>
                  <a:pt x="24328" y="48028"/>
                  <a:pt x="24290" y="47895"/>
                  <a:pt x="24195" y="47933"/>
                </a:cubicBezTo>
                <a:cubicBezTo>
                  <a:pt x="24575" y="47818"/>
                  <a:pt x="22502" y="48655"/>
                  <a:pt x="22826" y="48256"/>
                </a:cubicBezTo>
                <a:cubicBezTo>
                  <a:pt x="21817" y="48884"/>
                  <a:pt x="20448" y="48903"/>
                  <a:pt x="19117" y="49568"/>
                </a:cubicBezTo>
                <a:cubicBezTo>
                  <a:pt x="19097" y="49416"/>
                  <a:pt x="18831" y="49473"/>
                  <a:pt x="19040" y="49549"/>
                </a:cubicBezTo>
                <a:cubicBezTo>
                  <a:pt x="18584" y="49511"/>
                  <a:pt x="18013" y="49797"/>
                  <a:pt x="17823" y="49930"/>
                </a:cubicBezTo>
                <a:cubicBezTo>
                  <a:pt x="17956" y="49778"/>
                  <a:pt x="17804" y="49835"/>
                  <a:pt x="17690" y="49930"/>
                </a:cubicBezTo>
                <a:cubicBezTo>
                  <a:pt x="17538" y="49683"/>
                  <a:pt x="17975" y="49816"/>
                  <a:pt x="17861" y="49644"/>
                </a:cubicBezTo>
                <a:cubicBezTo>
                  <a:pt x="17690" y="49492"/>
                  <a:pt x="17271" y="49987"/>
                  <a:pt x="17271" y="49759"/>
                </a:cubicBezTo>
                <a:cubicBezTo>
                  <a:pt x="17462" y="49587"/>
                  <a:pt x="17652" y="49625"/>
                  <a:pt x="17937" y="49492"/>
                </a:cubicBezTo>
                <a:cubicBezTo>
                  <a:pt x="18070" y="49568"/>
                  <a:pt x="17861" y="49740"/>
                  <a:pt x="18013" y="49683"/>
                </a:cubicBezTo>
                <a:cubicBezTo>
                  <a:pt x="18261" y="49359"/>
                  <a:pt x="19554" y="49074"/>
                  <a:pt x="20277" y="48712"/>
                </a:cubicBezTo>
                <a:cubicBezTo>
                  <a:pt x="20258" y="48674"/>
                  <a:pt x="20239" y="48617"/>
                  <a:pt x="20220" y="48579"/>
                </a:cubicBezTo>
                <a:cubicBezTo>
                  <a:pt x="20733" y="48427"/>
                  <a:pt x="20486" y="48598"/>
                  <a:pt x="20315" y="48655"/>
                </a:cubicBezTo>
                <a:cubicBezTo>
                  <a:pt x="20467" y="48674"/>
                  <a:pt x="20600" y="48712"/>
                  <a:pt x="20771" y="48693"/>
                </a:cubicBezTo>
                <a:cubicBezTo>
                  <a:pt x="20752" y="48636"/>
                  <a:pt x="20714" y="48560"/>
                  <a:pt x="20771" y="48522"/>
                </a:cubicBezTo>
                <a:cubicBezTo>
                  <a:pt x="20866" y="48712"/>
                  <a:pt x="21570" y="48142"/>
                  <a:pt x="21323" y="48465"/>
                </a:cubicBezTo>
                <a:cubicBezTo>
                  <a:pt x="21760" y="48275"/>
                  <a:pt x="21856" y="48218"/>
                  <a:pt x="22141" y="48199"/>
                </a:cubicBezTo>
                <a:cubicBezTo>
                  <a:pt x="22065" y="47952"/>
                  <a:pt x="22217" y="48047"/>
                  <a:pt x="22255" y="48104"/>
                </a:cubicBezTo>
                <a:cubicBezTo>
                  <a:pt x="22407" y="48028"/>
                  <a:pt x="22464" y="47933"/>
                  <a:pt x="22426" y="47799"/>
                </a:cubicBezTo>
                <a:cubicBezTo>
                  <a:pt x="21989" y="48047"/>
                  <a:pt x="21513" y="47895"/>
                  <a:pt x="21399" y="48275"/>
                </a:cubicBezTo>
                <a:cubicBezTo>
                  <a:pt x="21380" y="47990"/>
                  <a:pt x="21038" y="48294"/>
                  <a:pt x="20847" y="48332"/>
                </a:cubicBezTo>
                <a:cubicBezTo>
                  <a:pt x="20695" y="48275"/>
                  <a:pt x="20847" y="48218"/>
                  <a:pt x="20752" y="48085"/>
                </a:cubicBezTo>
                <a:cubicBezTo>
                  <a:pt x="20581" y="48123"/>
                  <a:pt x="20372" y="48161"/>
                  <a:pt x="20258" y="48294"/>
                </a:cubicBezTo>
                <a:cubicBezTo>
                  <a:pt x="20277" y="48332"/>
                  <a:pt x="20296" y="48427"/>
                  <a:pt x="20372" y="48408"/>
                </a:cubicBezTo>
                <a:cubicBezTo>
                  <a:pt x="20353" y="48351"/>
                  <a:pt x="20315" y="48275"/>
                  <a:pt x="20372" y="48237"/>
                </a:cubicBezTo>
                <a:cubicBezTo>
                  <a:pt x="20448" y="48256"/>
                  <a:pt x="20543" y="48275"/>
                  <a:pt x="20619" y="48313"/>
                </a:cubicBezTo>
                <a:cubicBezTo>
                  <a:pt x="20619" y="48256"/>
                  <a:pt x="20581" y="48218"/>
                  <a:pt x="20638" y="48180"/>
                </a:cubicBezTo>
                <a:cubicBezTo>
                  <a:pt x="20790" y="48446"/>
                  <a:pt x="19991" y="48598"/>
                  <a:pt x="19858" y="48560"/>
                </a:cubicBezTo>
                <a:cubicBezTo>
                  <a:pt x="20258" y="48427"/>
                  <a:pt x="19763" y="48275"/>
                  <a:pt x="19801" y="48237"/>
                </a:cubicBezTo>
                <a:cubicBezTo>
                  <a:pt x="19535" y="48275"/>
                  <a:pt x="19706" y="48446"/>
                  <a:pt x="19554" y="48503"/>
                </a:cubicBezTo>
                <a:cubicBezTo>
                  <a:pt x="19497" y="48427"/>
                  <a:pt x="19592" y="48351"/>
                  <a:pt x="19497" y="48370"/>
                </a:cubicBezTo>
                <a:cubicBezTo>
                  <a:pt x="19421" y="48484"/>
                  <a:pt x="19155" y="48674"/>
                  <a:pt x="18888" y="48617"/>
                </a:cubicBezTo>
                <a:cubicBezTo>
                  <a:pt x="18964" y="48560"/>
                  <a:pt x="19117" y="48541"/>
                  <a:pt x="19117" y="48465"/>
                </a:cubicBezTo>
                <a:cubicBezTo>
                  <a:pt x="18413" y="48617"/>
                  <a:pt x="18565" y="48770"/>
                  <a:pt x="18146" y="48903"/>
                </a:cubicBezTo>
                <a:cubicBezTo>
                  <a:pt x="18280" y="48865"/>
                  <a:pt x="18318" y="48789"/>
                  <a:pt x="18280" y="48693"/>
                </a:cubicBezTo>
                <a:cubicBezTo>
                  <a:pt x="18089" y="48941"/>
                  <a:pt x="18146" y="48789"/>
                  <a:pt x="17937" y="48770"/>
                </a:cubicBezTo>
                <a:cubicBezTo>
                  <a:pt x="17804" y="48808"/>
                  <a:pt x="17937" y="48941"/>
                  <a:pt x="17823" y="48979"/>
                </a:cubicBezTo>
                <a:cubicBezTo>
                  <a:pt x="17785" y="48941"/>
                  <a:pt x="17766" y="48846"/>
                  <a:pt x="17690" y="48865"/>
                </a:cubicBezTo>
                <a:cubicBezTo>
                  <a:pt x="17500" y="49093"/>
                  <a:pt x="17310" y="49055"/>
                  <a:pt x="17119" y="49036"/>
                </a:cubicBezTo>
                <a:cubicBezTo>
                  <a:pt x="17119" y="49112"/>
                  <a:pt x="17081" y="49150"/>
                  <a:pt x="17176" y="49188"/>
                </a:cubicBezTo>
                <a:cubicBezTo>
                  <a:pt x="17005" y="49302"/>
                  <a:pt x="17005" y="49112"/>
                  <a:pt x="16872" y="49131"/>
                </a:cubicBezTo>
                <a:cubicBezTo>
                  <a:pt x="15426" y="49664"/>
                  <a:pt x="12592" y="50462"/>
                  <a:pt x="11318" y="50805"/>
                </a:cubicBezTo>
                <a:cubicBezTo>
                  <a:pt x="11489" y="50710"/>
                  <a:pt x="11185" y="50786"/>
                  <a:pt x="11166" y="50767"/>
                </a:cubicBezTo>
                <a:cubicBezTo>
                  <a:pt x="11166" y="50824"/>
                  <a:pt x="11223" y="50900"/>
                  <a:pt x="11147" y="50938"/>
                </a:cubicBezTo>
                <a:cubicBezTo>
                  <a:pt x="10880" y="50919"/>
                  <a:pt x="10462" y="50976"/>
                  <a:pt x="10063" y="51261"/>
                </a:cubicBezTo>
                <a:cubicBezTo>
                  <a:pt x="10044" y="51128"/>
                  <a:pt x="9987" y="51071"/>
                  <a:pt x="9910" y="51033"/>
                </a:cubicBezTo>
                <a:cubicBezTo>
                  <a:pt x="10120" y="50881"/>
                  <a:pt x="10120" y="51128"/>
                  <a:pt x="10272" y="51071"/>
                </a:cubicBezTo>
                <a:cubicBezTo>
                  <a:pt x="10291" y="50919"/>
                  <a:pt x="10709" y="50805"/>
                  <a:pt x="10386" y="50805"/>
                </a:cubicBezTo>
                <a:cubicBezTo>
                  <a:pt x="11965" y="50367"/>
                  <a:pt x="13715" y="49892"/>
                  <a:pt x="15274" y="49283"/>
                </a:cubicBezTo>
                <a:cubicBezTo>
                  <a:pt x="15179" y="49226"/>
                  <a:pt x="14989" y="49359"/>
                  <a:pt x="14913" y="49264"/>
                </a:cubicBezTo>
                <a:cubicBezTo>
                  <a:pt x="15008" y="49492"/>
                  <a:pt x="14761" y="49169"/>
                  <a:pt x="14685" y="49397"/>
                </a:cubicBezTo>
                <a:cubicBezTo>
                  <a:pt x="14666" y="49283"/>
                  <a:pt x="14609" y="49226"/>
                  <a:pt x="14494" y="49264"/>
                </a:cubicBezTo>
                <a:cubicBezTo>
                  <a:pt x="14494" y="49321"/>
                  <a:pt x="14552" y="49397"/>
                  <a:pt x="14475" y="49435"/>
                </a:cubicBezTo>
                <a:cubicBezTo>
                  <a:pt x="14323" y="49416"/>
                  <a:pt x="14513" y="49283"/>
                  <a:pt x="14361" y="49302"/>
                </a:cubicBezTo>
                <a:cubicBezTo>
                  <a:pt x="14247" y="49359"/>
                  <a:pt x="14247" y="49397"/>
                  <a:pt x="14342" y="49435"/>
                </a:cubicBezTo>
                <a:cubicBezTo>
                  <a:pt x="14171" y="49473"/>
                  <a:pt x="14000" y="49378"/>
                  <a:pt x="14057" y="49264"/>
                </a:cubicBezTo>
                <a:cubicBezTo>
                  <a:pt x="14228" y="49150"/>
                  <a:pt x="14247" y="49264"/>
                  <a:pt x="14380" y="49188"/>
                </a:cubicBezTo>
                <a:cubicBezTo>
                  <a:pt x="14209" y="49150"/>
                  <a:pt x="14418" y="48903"/>
                  <a:pt x="14114" y="49017"/>
                </a:cubicBezTo>
                <a:cubicBezTo>
                  <a:pt x="14019" y="49150"/>
                  <a:pt x="14171" y="49207"/>
                  <a:pt x="13905" y="49226"/>
                </a:cubicBezTo>
                <a:cubicBezTo>
                  <a:pt x="13924" y="49283"/>
                  <a:pt x="13962" y="49340"/>
                  <a:pt x="13981" y="49416"/>
                </a:cubicBezTo>
                <a:cubicBezTo>
                  <a:pt x="13619" y="49492"/>
                  <a:pt x="13201" y="49644"/>
                  <a:pt x="12878" y="49683"/>
                </a:cubicBezTo>
                <a:cubicBezTo>
                  <a:pt x="12878" y="49644"/>
                  <a:pt x="13486" y="49473"/>
                  <a:pt x="13886" y="49340"/>
                </a:cubicBezTo>
                <a:cubicBezTo>
                  <a:pt x="13791" y="49264"/>
                  <a:pt x="14000" y="49093"/>
                  <a:pt x="13810" y="49150"/>
                </a:cubicBezTo>
                <a:cubicBezTo>
                  <a:pt x="13619" y="49492"/>
                  <a:pt x="13087" y="49226"/>
                  <a:pt x="12706" y="49644"/>
                </a:cubicBezTo>
                <a:cubicBezTo>
                  <a:pt x="12649" y="49549"/>
                  <a:pt x="12764" y="49511"/>
                  <a:pt x="12783" y="49454"/>
                </a:cubicBezTo>
                <a:cubicBezTo>
                  <a:pt x="11622" y="49835"/>
                  <a:pt x="10633" y="50234"/>
                  <a:pt x="9530" y="50253"/>
                </a:cubicBezTo>
                <a:cubicBezTo>
                  <a:pt x="9834" y="49930"/>
                  <a:pt x="10310" y="50139"/>
                  <a:pt x="10348" y="49816"/>
                </a:cubicBezTo>
                <a:cubicBezTo>
                  <a:pt x="9796" y="50082"/>
                  <a:pt x="9454" y="49987"/>
                  <a:pt x="9169" y="50272"/>
                </a:cubicBezTo>
                <a:cubicBezTo>
                  <a:pt x="9302" y="50215"/>
                  <a:pt x="9416" y="50196"/>
                  <a:pt x="9454" y="50272"/>
                </a:cubicBezTo>
                <a:cubicBezTo>
                  <a:pt x="9054" y="50443"/>
                  <a:pt x="8693" y="50557"/>
                  <a:pt x="8370" y="50596"/>
                </a:cubicBezTo>
                <a:cubicBezTo>
                  <a:pt x="8389" y="50653"/>
                  <a:pt x="8446" y="50634"/>
                  <a:pt x="8465" y="50672"/>
                </a:cubicBezTo>
                <a:cubicBezTo>
                  <a:pt x="8141" y="50577"/>
                  <a:pt x="7818" y="50957"/>
                  <a:pt x="7476" y="50843"/>
                </a:cubicBezTo>
                <a:cubicBezTo>
                  <a:pt x="7913" y="50500"/>
                  <a:pt x="8845" y="50557"/>
                  <a:pt x="9188" y="50101"/>
                </a:cubicBezTo>
                <a:cubicBezTo>
                  <a:pt x="8465" y="50348"/>
                  <a:pt x="7305" y="50672"/>
                  <a:pt x="6658" y="50786"/>
                </a:cubicBezTo>
                <a:cubicBezTo>
                  <a:pt x="7913" y="50367"/>
                  <a:pt x="9188" y="49930"/>
                  <a:pt x="10234" y="49683"/>
                </a:cubicBezTo>
                <a:cubicBezTo>
                  <a:pt x="10196" y="49625"/>
                  <a:pt x="10215" y="49568"/>
                  <a:pt x="10234" y="49511"/>
                </a:cubicBezTo>
                <a:cubicBezTo>
                  <a:pt x="10938" y="49283"/>
                  <a:pt x="11927" y="49112"/>
                  <a:pt x="12687" y="48693"/>
                </a:cubicBezTo>
                <a:cubicBezTo>
                  <a:pt x="10861" y="48960"/>
                  <a:pt x="8769" y="50006"/>
                  <a:pt x="6981" y="49987"/>
                </a:cubicBezTo>
                <a:cubicBezTo>
                  <a:pt x="8370" y="49606"/>
                  <a:pt x="10557" y="48789"/>
                  <a:pt x="11946" y="48617"/>
                </a:cubicBezTo>
                <a:cubicBezTo>
                  <a:pt x="12174" y="48237"/>
                  <a:pt x="12897" y="48370"/>
                  <a:pt x="13030" y="48123"/>
                </a:cubicBezTo>
                <a:cubicBezTo>
                  <a:pt x="12821" y="48142"/>
                  <a:pt x="12497" y="48256"/>
                  <a:pt x="12383" y="48275"/>
                </a:cubicBezTo>
                <a:cubicBezTo>
                  <a:pt x="12611" y="47933"/>
                  <a:pt x="13144" y="48085"/>
                  <a:pt x="13277" y="47857"/>
                </a:cubicBezTo>
                <a:cubicBezTo>
                  <a:pt x="13315" y="47914"/>
                  <a:pt x="13391" y="47971"/>
                  <a:pt x="13467" y="47952"/>
                </a:cubicBezTo>
                <a:cubicBezTo>
                  <a:pt x="13772" y="47799"/>
                  <a:pt x="14342" y="47495"/>
                  <a:pt x="14628" y="47419"/>
                </a:cubicBezTo>
                <a:cubicBezTo>
                  <a:pt x="14114" y="47495"/>
                  <a:pt x="13829" y="47647"/>
                  <a:pt x="13410" y="47628"/>
                </a:cubicBezTo>
                <a:cubicBezTo>
                  <a:pt x="13410" y="47666"/>
                  <a:pt x="13448" y="47723"/>
                  <a:pt x="13391" y="47742"/>
                </a:cubicBezTo>
                <a:cubicBezTo>
                  <a:pt x="13562" y="47305"/>
                  <a:pt x="14780" y="47381"/>
                  <a:pt x="15008" y="46982"/>
                </a:cubicBezTo>
                <a:cubicBezTo>
                  <a:pt x="14266" y="47381"/>
                  <a:pt x="13429" y="47210"/>
                  <a:pt x="13049" y="47609"/>
                </a:cubicBezTo>
                <a:cubicBezTo>
                  <a:pt x="13049" y="47685"/>
                  <a:pt x="13334" y="47628"/>
                  <a:pt x="13163" y="47723"/>
                </a:cubicBezTo>
                <a:cubicBezTo>
                  <a:pt x="13144" y="47685"/>
                  <a:pt x="13068" y="47723"/>
                  <a:pt x="13125" y="47799"/>
                </a:cubicBezTo>
                <a:cubicBezTo>
                  <a:pt x="12516" y="47914"/>
                  <a:pt x="11851" y="48161"/>
                  <a:pt x="11508" y="48237"/>
                </a:cubicBezTo>
                <a:cubicBezTo>
                  <a:pt x="11851" y="47952"/>
                  <a:pt x="12726" y="47857"/>
                  <a:pt x="12992" y="47628"/>
                </a:cubicBezTo>
                <a:cubicBezTo>
                  <a:pt x="12802" y="47609"/>
                  <a:pt x="12516" y="47685"/>
                  <a:pt x="12345" y="47838"/>
                </a:cubicBezTo>
                <a:cubicBezTo>
                  <a:pt x="12212" y="47799"/>
                  <a:pt x="12231" y="47495"/>
                  <a:pt x="11984" y="47647"/>
                </a:cubicBezTo>
                <a:cubicBezTo>
                  <a:pt x="12212" y="47628"/>
                  <a:pt x="12060" y="47857"/>
                  <a:pt x="11908" y="47952"/>
                </a:cubicBezTo>
                <a:cubicBezTo>
                  <a:pt x="11813" y="47838"/>
                  <a:pt x="11774" y="47971"/>
                  <a:pt x="11641" y="47838"/>
                </a:cubicBezTo>
                <a:cubicBezTo>
                  <a:pt x="11242" y="48161"/>
                  <a:pt x="10367" y="48237"/>
                  <a:pt x="9644" y="48408"/>
                </a:cubicBezTo>
                <a:cubicBezTo>
                  <a:pt x="10196" y="48161"/>
                  <a:pt x="11147" y="48028"/>
                  <a:pt x="11717" y="47704"/>
                </a:cubicBezTo>
                <a:cubicBezTo>
                  <a:pt x="11033" y="47818"/>
                  <a:pt x="10158" y="48275"/>
                  <a:pt x="9568" y="48218"/>
                </a:cubicBezTo>
                <a:cubicBezTo>
                  <a:pt x="11394" y="47495"/>
                  <a:pt x="13848" y="46867"/>
                  <a:pt x="15445" y="46430"/>
                </a:cubicBezTo>
                <a:cubicBezTo>
                  <a:pt x="15617" y="46373"/>
                  <a:pt x="16225" y="46031"/>
                  <a:pt x="16130" y="46373"/>
                </a:cubicBezTo>
                <a:cubicBezTo>
                  <a:pt x="16130" y="46183"/>
                  <a:pt x="15883" y="46411"/>
                  <a:pt x="15959" y="46487"/>
                </a:cubicBezTo>
                <a:cubicBezTo>
                  <a:pt x="16073" y="46316"/>
                  <a:pt x="16530" y="46468"/>
                  <a:pt x="16701" y="46202"/>
                </a:cubicBezTo>
                <a:cubicBezTo>
                  <a:pt x="16739" y="46259"/>
                  <a:pt x="16758" y="46392"/>
                  <a:pt x="16853" y="46373"/>
                </a:cubicBezTo>
                <a:cubicBezTo>
                  <a:pt x="16872" y="46088"/>
                  <a:pt x="16872" y="46392"/>
                  <a:pt x="17024" y="46297"/>
                </a:cubicBezTo>
                <a:cubicBezTo>
                  <a:pt x="17100" y="46259"/>
                  <a:pt x="17062" y="46183"/>
                  <a:pt x="17024" y="46126"/>
                </a:cubicBezTo>
                <a:cubicBezTo>
                  <a:pt x="17519" y="46012"/>
                  <a:pt x="17595" y="46145"/>
                  <a:pt x="18089" y="45916"/>
                </a:cubicBezTo>
                <a:cubicBezTo>
                  <a:pt x="17975" y="45783"/>
                  <a:pt x="18070" y="45707"/>
                  <a:pt x="18127" y="45631"/>
                </a:cubicBezTo>
                <a:cubicBezTo>
                  <a:pt x="17918" y="45688"/>
                  <a:pt x="17766" y="45916"/>
                  <a:pt x="17652" y="45707"/>
                </a:cubicBezTo>
                <a:cubicBezTo>
                  <a:pt x="17842" y="45612"/>
                  <a:pt x="18127" y="45555"/>
                  <a:pt x="18242" y="45403"/>
                </a:cubicBezTo>
                <a:cubicBezTo>
                  <a:pt x="17462" y="45650"/>
                  <a:pt x="16530" y="45764"/>
                  <a:pt x="16035" y="46126"/>
                </a:cubicBezTo>
                <a:cubicBezTo>
                  <a:pt x="15750" y="46069"/>
                  <a:pt x="15407" y="46145"/>
                  <a:pt x="15255" y="46335"/>
                </a:cubicBezTo>
                <a:cubicBezTo>
                  <a:pt x="15122" y="46050"/>
                  <a:pt x="14799" y="46487"/>
                  <a:pt x="14723" y="46430"/>
                </a:cubicBezTo>
                <a:cubicBezTo>
                  <a:pt x="14780" y="46354"/>
                  <a:pt x="14704" y="46335"/>
                  <a:pt x="14685" y="46164"/>
                </a:cubicBezTo>
                <a:cubicBezTo>
                  <a:pt x="15046" y="46107"/>
                  <a:pt x="15198" y="45916"/>
                  <a:pt x="15484" y="46012"/>
                </a:cubicBezTo>
                <a:cubicBezTo>
                  <a:pt x="15274" y="45745"/>
                  <a:pt x="15560" y="45783"/>
                  <a:pt x="15636" y="45669"/>
                </a:cubicBezTo>
                <a:cubicBezTo>
                  <a:pt x="15293" y="45612"/>
                  <a:pt x="14799" y="45993"/>
                  <a:pt x="14380" y="45954"/>
                </a:cubicBezTo>
                <a:cubicBezTo>
                  <a:pt x="14361" y="46088"/>
                  <a:pt x="14456" y="46088"/>
                  <a:pt x="14361" y="46240"/>
                </a:cubicBezTo>
                <a:cubicBezTo>
                  <a:pt x="14152" y="46354"/>
                  <a:pt x="14038" y="46278"/>
                  <a:pt x="13829" y="46354"/>
                </a:cubicBezTo>
                <a:cubicBezTo>
                  <a:pt x="13696" y="46107"/>
                  <a:pt x="14038" y="46392"/>
                  <a:pt x="14000" y="46221"/>
                </a:cubicBezTo>
                <a:cubicBezTo>
                  <a:pt x="13905" y="46183"/>
                  <a:pt x="13867" y="46069"/>
                  <a:pt x="13734" y="46107"/>
                </a:cubicBezTo>
                <a:cubicBezTo>
                  <a:pt x="13772" y="46259"/>
                  <a:pt x="13277" y="46563"/>
                  <a:pt x="13696" y="46563"/>
                </a:cubicBezTo>
                <a:cubicBezTo>
                  <a:pt x="13658" y="46506"/>
                  <a:pt x="13600" y="46506"/>
                  <a:pt x="13639" y="46430"/>
                </a:cubicBezTo>
                <a:cubicBezTo>
                  <a:pt x="13886" y="46601"/>
                  <a:pt x="14552" y="46164"/>
                  <a:pt x="14666" y="46297"/>
                </a:cubicBezTo>
                <a:cubicBezTo>
                  <a:pt x="14647" y="46544"/>
                  <a:pt x="14494" y="46240"/>
                  <a:pt x="14456" y="46487"/>
                </a:cubicBezTo>
                <a:cubicBezTo>
                  <a:pt x="14285" y="46468"/>
                  <a:pt x="14494" y="46335"/>
                  <a:pt x="14342" y="46373"/>
                </a:cubicBezTo>
                <a:cubicBezTo>
                  <a:pt x="14019" y="46715"/>
                  <a:pt x="13677" y="46506"/>
                  <a:pt x="13315" y="46829"/>
                </a:cubicBezTo>
                <a:cubicBezTo>
                  <a:pt x="13106" y="46639"/>
                  <a:pt x="12878" y="46772"/>
                  <a:pt x="12726" y="46620"/>
                </a:cubicBezTo>
                <a:cubicBezTo>
                  <a:pt x="12802" y="46582"/>
                  <a:pt x="12745" y="46525"/>
                  <a:pt x="12802" y="46487"/>
                </a:cubicBezTo>
                <a:cubicBezTo>
                  <a:pt x="12859" y="46563"/>
                  <a:pt x="12954" y="46335"/>
                  <a:pt x="13030" y="46506"/>
                </a:cubicBezTo>
                <a:cubicBezTo>
                  <a:pt x="12935" y="46525"/>
                  <a:pt x="12897" y="46639"/>
                  <a:pt x="13011" y="46620"/>
                </a:cubicBezTo>
                <a:cubicBezTo>
                  <a:pt x="13125" y="46563"/>
                  <a:pt x="13087" y="46449"/>
                  <a:pt x="13125" y="46354"/>
                </a:cubicBezTo>
                <a:cubicBezTo>
                  <a:pt x="12345" y="46468"/>
                  <a:pt x="10861" y="47001"/>
                  <a:pt x="9720" y="47324"/>
                </a:cubicBezTo>
                <a:cubicBezTo>
                  <a:pt x="9663" y="47267"/>
                  <a:pt x="9758" y="47172"/>
                  <a:pt x="9663" y="47191"/>
                </a:cubicBezTo>
                <a:cubicBezTo>
                  <a:pt x="9644" y="47400"/>
                  <a:pt x="9302" y="47267"/>
                  <a:pt x="9283" y="47495"/>
                </a:cubicBezTo>
                <a:cubicBezTo>
                  <a:pt x="9150" y="47286"/>
                  <a:pt x="9035" y="47457"/>
                  <a:pt x="8883" y="47381"/>
                </a:cubicBezTo>
                <a:cubicBezTo>
                  <a:pt x="8579" y="47704"/>
                  <a:pt x="7267" y="47857"/>
                  <a:pt x="6620" y="48180"/>
                </a:cubicBezTo>
                <a:cubicBezTo>
                  <a:pt x="6772" y="48180"/>
                  <a:pt x="7552" y="48009"/>
                  <a:pt x="7171" y="48123"/>
                </a:cubicBezTo>
                <a:cubicBezTo>
                  <a:pt x="6886" y="48237"/>
                  <a:pt x="6620" y="48313"/>
                  <a:pt x="6392" y="48332"/>
                </a:cubicBezTo>
                <a:cubicBezTo>
                  <a:pt x="6468" y="48275"/>
                  <a:pt x="6506" y="48218"/>
                  <a:pt x="6544" y="48161"/>
                </a:cubicBezTo>
                <a:cubicBezTo>
                  <a:pt x="6468" y="48218"/>
                  <a:pt x="6201" y="48218"/>
                  <a:pt x="6258" y="48332"/>
                </a:cubicBezTo>
                <a:cubicBezTo>
                  <a:pt x="6296" y="48313"/>
                  <a:pt x="6373" y="48275"/>
                  <a:pt x="6392" y="48332"/>
                </a:cubicBezTo>
                <a:cubicBezTo>
                  <a:pt x="6296" y="48408"/>
                  <a:pt x="5764" y="48636"/>
                  <a:pt x="5612" y="48522"/>
                </a:cubicBezTo>
                <a:cubicBezTo>
                  <a:pt x="5688" y="48465"/>
                  <a:pt x="5954" y="48465"/>
                  <a:pt x="5916" y="48351"/>
                </a:cubicBezTo>
                <a:cubicBezTo>
                  <a:pt x="5574" y="48484"/>
                  <a:pt x="4889" y="48522"/>
                  <a:pt x="4737" y="48827"/>
                </a:cubicBezTo>
                <a:cubicBezTo>
                  <a:pt x="4585" y="48731"/>
                  <a:pt x="4547" y="48846"/>
                  <a:pt x="4261" y="48903"/>
                </a:cubicBezTo>
                <a:cubicBezTo>
                  <a:pt x="4299" y="49150"/>
                  <a:pt x="3101" y="49378"/>
                  <a:pt x="3348" y="49283"/>
                </a:cubicBezTo>
                <a:cubicBezTo>
                  <a:pt x="3481" y="49188"/>
                  <a:pt x="3596" y="49093"/>
                  <a:pt x="3653" y="48979"/>
                </a:cubicBezTo>
                <a:cubicBezTo>
                  <a:pt x="2606" y="49264"/>
                  <a:pt x="1465" y="49721"/>
                  <a:pt x="590" y="49721"/>
                </a:cubicBezTo>
                <a:cubicBezTo>
                  <a:pt x="780" y="49568"/>
                  <a:pt x="914" y="49644"/>
                  <a:pt x="1180" y="49587"/>
                </a:cubicBezTo>
                <a:cubicBezTo>
                  <a:pt x="1009" y="49549"/>
                  <a:pt x="1161" y="49435"/>
                  <a:pt x="1294" y="49378"/>
                </a:cubicBezTo>
                <a:cubicBezTo>
                  <a:pt x="1351" y="49454"/>
                  <a:pt x="1332" y="49644"/>
                  <a:pt x="1503" y="49511"/>
                </a:cubicBezTo>
                <a:cubicBezTo>
                  <a:pt x="1465" y="49245"/>
                  <a:pt x="2055" y="49226"/>
                  <a:pt x="2093" y="49226"/>
                </a:cubicBezTo>
                <a:cubicBezTo>
                  <a:pt x="2416" y="49131"/>
                  <a:pt x="2797" y="49055"/>
                  <a:pt x="3272" y="48922"/>
                </a:cubicBezTo>
                <a:cubicBezTo>
                  <a:pt x="3748" y="48789"/>
                  <a:pt x="4280" y="48446"/>
                  <a:pt x="4623" y="48370"/>
                </a:cubicBezTo>
                <a:cubicBezTo>
                  <a:pt x="4718" y="48351"/>
                  <a:pt x="4813" y="48465"/>
                  <a:pt x="4927" y="48427"/>
                </a:cubicBezTo>
                <a:cubicBezTo>
                  <a:pt x="4927" y="48408"/>
                  <a:pt x="4889" y="48313"/>
                  <a:pt x="5003" y="48275"/>
                </a:cubicBezTo>
                <a:cubicBezTo>
                  <a:pt x="5479" y="48161"/>
                  <a:pt x="5916" y="48161"/>
                  <a:pt x="6315" y="47971"/>
                </a:cubicBezTo>
                <a:cubicBezTo>
                  <a:pt x="6277" y="48009"/>
                  <a:pt x="6258" y="48047"/>
                  <a:pt x="6296" y="48085"/>
                </a:cubicBezTo>
                <a:cubicBezTo>
                  <a:pt x="6620" y="47799"/>
                  <a:pt x="7514" y="47761"/>
                  <a:pt x="8161" y="47571"/>
                </a:cubicBezTo>
                <a:cubicBezTo>
                  <a:pt x="8141" y="47514"/>
                  <a:pt x="8084" y="47438"/>
                  <a:pt x="8161" y="47400"/>
                </a:cubicBezTo>
                <a:cubicBezTo>
                  <a:pt x="8484" y="47514"/>
                  <a:pt x="8465" y="47305"/>
                  <a:pt x="8845" y="47305"/>
                </a:cubicBezTo>
                <a:cubicBezTo>
                  <a:pt x="8807" y="47115"/>
                  <a:pt x="8997" y="47134"/>
                  <a:pt x="8769" y="47096"/>
                </a:cubicBezTo>
                <a:cubicBezTo>
                  <a:pt x="8902" y="47020"/>
                  <a:pt x="9321" y="46905"/>
                  <a:pt x="9169" y="47058"/>
                </a:cubicBezTo>
                <a:cubicBezTo>
                  <a:pt x="8978" y="46925"/>
                  <a:pt x="8826" y="47343"/>
                  <a:pt x="9112" y="47248"/>
                </a:cubicBezTo>
                <a:cubicBezTo>
                  <a:pt x="9093" y="47191"/>
                  <a:pt x="9035" y="47115"/>
                  <a:pt x="9112" y="47077"/>
                </a:cubicBezTo>
                <a:cubicBezTo>
                  <a:pt x="9207" y="47134"/>
                  <a:pt x="9302" y="47172"/>
                  <a:pt x="9435" y="47172"/>
                </a:cubicBezTo>
                <a:cubicBezTo>
                  <a:pt x="9473" y="47096"/>
                  <a:pt x="9511" y="47020"/>
                  <a:pt x="9568" y="46944"/>
                </a:cubicBezTo>
                <a:cubicBezTo>
                  <a:pt x="9682" y="47172"/>
                  <a:pt x="9663" y="46982"/>
                  <a:pt x="9834" y="46905"/>
                </a:cubicBezTo>
                <a:cubicBezTo>
                  <a:pt x="9853" y="46944"/>
                  <a:pt x="9872" y="47039"/>
                  <a:pt x="9948" y="47020"/>
                </a:cubicBezTo>
                <a:cubicBezTo>
                  <a:pt x="10063" y="46886"/>
                  <a:pt x="9758" y="46905"/>
                  <a:pt x="10006" y="46829"/>
                </a:cubicBezTo>
                <a:cubicBezTo>
                  <a:pt x="10101" y="46810"/>
                  <a:pt x="10196" y="46982"/>
                  <a:pt x="10139" y="46772"/>
                </a:cubicBezTo>
                <a:cubicBezTo>
                  <a:pt x="10386" y="46658"/>
                  <a:pt x="10120" y="46925"/>
                  <a:pt x="10367" y="46848"/>
                </a:cubicBezTo>
                <a:cubicBezTo>
                  <a:pt x="10595" y="46772"/>
                  <a:pt x="10405" y="46601"/>
                  <a:pt x="10614" y="46525"/>
                </a:cubicBezTo>
                <a:cubicBezTo>
                  <a:pt x="10652" y="46601"/>
                  <a:pt x="10633" y="46791"/>
                  <a:pt x="10804" y="46677"/>
                </a:cubicBezTo>
                <a:cubicBezTo>
                  <a:pt x="10614" y="46563"/>
                  <a:pt x="10842" y="46563"/>
                  <a:pt x="10938" y="46620"/>
                </a:cubicBezTo>
                <a:cubicBezTo>
                  <a:pt x="10880" y="46487"/>
                  <a:pt x="10938" y="46392"/>
                  <a:pt x="11090" y="46335"/>
                </a:cubicBezTo>
                <a:cubicBezTo>
                  <a:pt x="11413" y="46487"/>
                  <a:pt x="11603" y="46050"/>
                  <a:pt x="11984" y="46202"/>
                </a:cubicBezTo>
                <a:cubicBezTo>
                  <a:pt x="11927" y="46145"/>
                  <a:pt x="11870" y="46145"/>
                  <a:pt x="11927" y="46050"/>
                </a:cubicBezTo>
                <a:cubicBezTo>
                  <a:pt x="12250" y="45973"/>
                  <a:pt x="12402" y="45935"/>
                  <a:pt x="12364" y="46107"/>
                </a:cubicBezTo>
                <a:cubicBezTo>
                  <a:pt x="12649" y="45669"/>
                  <a:pt x="13486" y="45460"/>
                  <a:pt x="13715" y="45555"/>
                </a:cubicBezTo>
                <a:cubicBezTo>
                  <a:pt x="14723" y="45041"/>
                  <a:pt x="16378" y="44604"/>
                  <a:pt x="17823" y="44186"/>
                </a:cubicBezTo>
                <a:cubicBezTo>
                  <a:pt x="17880" y="44262"/>
                  <a:pt x="17785" y="44357"/>
                  <a:pt x="17880" y="44338"/>
                </a:cubicBezTo>
                <a:cubicBezTo>
                  <a:pt x="18204" y="44243"/>
                  <a:pt x="17709" y="44186"/>
                  <a:pt x="18013" y="44109"/>
                </a:cubicBezTo>
                <a:cubicBezTo>
                  <a:pt x="18127" y="44186"/>
                  <a:pt x="18318" y="44128"/>
                  <a:pt x="18413" y="44224"/>
                </a:cubicBezTo>
                <a:cubicBezTo>
                  <a:pt x="18318" y="44300"/>
                  <a:pt x="18032" y="44319"/>
                  <a:pt x="18070" y="44433"/>
                </a:cubicBezTo>
                <a:cubicBezTo>
                  <a:pt x="18774" y="44147"/>
                  <a:pt x="19934" y="44071"/>
                  <a:pt x="20201" y="43691"/>
                </a:cubicBezTo>
                <a:cubicBezTo>
                  <a:pt x="19497" y="43843"/>
                  <a:pt x="18907" y="44262"/>
                  <a:pt x="18432" y="44109"/>
                </a:cubicBezTo>
                <a:cubicBezTo>
                  <a:pt x="19383" y="43805"/>
                  <a:pt x="20315" y="43482"/>
                  <a:pt x="21285" y="43196"/>
                </a:cubicBezTo>
                <a:cubicBezTo>
                  <a:pt x="21437" y="43177"/>
                  <a:pt x="21437" y="43425"/>
                  <a:pt x="21627" y="43330"/>
                </a:cubicBezTo>
                <a:cubicBezTo>
                  <a:pt x="21570" y="43311"/>
                  <a:pt x="21380" y="43120"/>
                  <a:pt x="21513" y="43044"/>
                </a:cubicBezTo>
                <a:cubicBezTo>
                  <a:pt x="21589" y="43196"/>
                  <a:pt x="21798" y="43158"/>
                  <a:pt x="21989" y="43139"/>
                </a:cubicBezTo>
                <a:cubicBezTo>
                  <a:pt x="21932" y="43082"/>
                  <a:pt x="21856" y="43082"/>
                  <a:pt x="21836" y="42968"/>
                </a:cubicBezTo>
                <a:cubicBezTo>
                  <a:pt x="21989" y="42911"/>
                  <a:pt x="22065" y="42987"/>
                  <a:pt x="22160" y="42854"/>
                </a:cubicBezTo>
                <a:cubicBezTo>
                  <a:pt x="22217" y="42930"/>
                  <a:pt x="22103" y="42968"/>
                  <a:pt x="22084" y="43044"/>
                </a:cubicBezTo>
                <a:cubicBezTo>
                  <a:pt x="22483" y="42759"/>
                  <a:pt x="23054" y="42493"/>
                  <a:pt x="23377" y="42512"/>
                </a:cubicBezTo>
                <a:cubicBezTo>
                  <a:pt x="23339" y="42683"/>
                  <a:pt x="23092" y="42531"/>
                  <a:pt x="23092" y="42683"/>
                </a:cubicBezTo>
                <a:cubicBezTo>
                  <a:pt x="23149" y="42797"/>
                  <a:pt x="23358" y="42607"/>
                  <a:pt x="23472" y="42588"/>
                </a:cubicBezTo>
                <a:cubicBezTo>
                  <a:pt x="23377" y="42512"/>
                  <a:pt x="23491" y="42321"/>
                  <a:pt x="23567" y="42455"/>
                </a:cubicBezTo>
                <a:cubicBezTo>
                  <a:pt x="23377" y="42588"/>
                  <a:pt x="23853" y="42626"/>
                  <a:pt x="23815" y="42512"/>
                </a:cubicBezTo>
                <a:cubicBezTo>
                  <a:pt x="23834" y="42302"/>
                  <a:pt x="23586" y="42569"/>
                  <a:pt x="23567" y="42455"/>
                </a:cubicBezTo>
                <a:cubicBezTo>
                  <a:pt x="23662" y="42283"/>
                  <a:pt x="23872" y="42341"/>
                  <a:pt x="24062" y="42245"/>
                </a:cubicBezTo>
                <a:cubicBezTo>
                  <a:pt x="24233" y="42398"/>
                  <a:pt x="23796" y="42379"/>
                  <a:pt x="23872" y="42493"/>
                </a:cubicBezTo>
                <a:cubicBezTo>
                  <a:pt x="24499" y="42436"/>
                  <a:pt x="25222" y="41903"/>
                  <a:pt x="25888" y="42017"/>
                </a:cubicBezTo>
                <a:cubicBezTo>
                  <a:pt x="25907" y="41903"/>
                  <a:pt x="26002" y="41827"/>
                  <a:pt x="26154" y="41751"/>
                </a:cubicBezTo>
                <a:cubicBezTo>
                  <a:pt x="26230" y="41903"/>
                  <a:pt x="26249" y="41694"/>
                  <a:pt x="26382" y="41808"/>
                </a:cubicBezTo>
                <a:cubicBezTo>
                  <a:pt x="26820" y="41447"/>
                  <a:pt x="27200" y="41447"/>
                  <a:pt x="27581" y="41389"/>
                </a:cubicBezTo>
                <a:cubicBezTo>
                  <a:pt x="27372" y="41218"/>
                  <a:pt x="27866" y="41275"/>
                  <a:pt x="27961" y="41294"/>
                </a:cubicBezTo>
                <a:cubicBezTo>
                  <a:pt x="28037" y="41123"/>
                  <a:pt x="27923" y="41123"/>
                  <a:pt x="28075" y="41028"/>
                </a:cubicBezTo>
                <a:cubicBezTo>
                  <a:pt x="28151" y="41180"/>
                  <a:pt x="28037" y="41370"/>
                  <a:pt x="28323" y="41275"/>
                </a:cubicBezTo>
                <a:cubicBezTo>
                  <a:pt x="28285" y="41237"/>
                  <a:pt x="28094" y="41142"/>
                  <a:pt x="28247" y="41066"/>
                </a:cubicBezTo>
                <a:cubicBezTo>
                  <a:pt x="28418" y="40990"/>
                  <a:pt x="28684" y="41161"/>
                  <a:pt x="28874" y="40876"/>
                </a:cubicBezTo>
                <a:cubicBezTo>
                  <a:pt x="28988" y="40876"/>
                  <a:pt x="28950" y="41123"/>
                  <a:pt x="29140" y="40990"/>
                </a:cubicBezTo>
                <a:cubicBezTo>
                  <a:pt x="29102" y="40914"/>
                  <a:pt x="29083" y="40838"/>
                  <a:pt x="29121" y="40781"/>
                </a:cubicBezTo>
                <a:cubicBezTo>
                  <a:pt x="29331" y="40781"/>
                  <a:pt x="29711" y="40667"/>
                  <a:pt x="29939" y="40495"/>
                </a:cubicBezTo>
                <a:cubicBezTo>
                  <a:pt x="29977" y="40572"/>
                  <a:pt x="29996" y="40667"/>
                  <a:pt x="30130" y="40591"/>
                </a:cubicBezTo>
                <a:cubicBezTo>
                  <a:pt x="30149" y="40324"/>
                  <a:pt x="30681" y="40419"/>
                  <a:pt x="30871" y="40305"/>
                </a:cubicBezTo>
                <a:cubicBezTo>
                  <a:pt x="30871" y="40286"/>
                  <a:pt x="30871" y="40134"/>
                  <a:pt x="30871" y="40134"/>
                </a:cubicBezTo>
                <a:cubicBezTo>
                  <a:pt x="31233" y="39925"/>
                  <a:pt x="31594" y="39811"/>
                  <a:pt x="31937" y="39754"/>
                </a:cubicBezTo>
                <a:cubicBezTo>
                  <a:pt x="31879" y="39792"/>
                  <a:pt x="31860" y="39849"/>
                  <a:pt x="31841" y="39906"/>
                </a:cubicBezTo>
                <a:cubicBezTo>
                  <a:pt x="32203" y="39830"/>
                  <a:pt x="32127" y="39792"/>
                  <a:pt x="32298" y="39621"/>
                </a:cubicBezTo>
                <a:cubicBezTo>
                  <a:pt x="32469" y="39525"/>
                  <a:pt x="32222" y="39849"/>
                  <a:pt x="32450" y="39773"/>
                </a:cubicBezTo>
                <a:cubicBezTo>
                  <a:pt x="32507" y="39735"/>
                  <a:pt x="32545" y="39678"/>
                  <a:pt x="32507" y="39583"/>
                </a:cubicBezTo>
                <a:cubicBezTo>
                  <a:pt x="33287" y="39430"/>
                  <a:pt x="33896" y="39202"/>
                  <a:pt x="34447" y="38879"/>
                </a:cubicBezTo>
                <a:cubicBezTo>
                  <a:pt x="34657" y="38993"/>
                  <a:pt x="35227" y="38517"/>
                  <a:pt x="35741" y="38574"/>
                </a:cubicBezTo>
                <a:cubicBezTo>
                  <a:pt x="35779" y="38422"/>
                  <a:pt x="35493" y="38441"/>
                  <a:pt x="35646" y="38327"/>
                </a:cubicBezTo>
                <a:cubicBezTo>
                  <a:pt x="35893" y="38441"/>
                  <a:pt x="36064" y="38042"/>
                  <a:pt x="36425" y="38118"/>
                </a:cubicBezTo>
                <a:cubicBezTo>
                  <a:pt x="36235" y="38346"/>
                  <a:pt x="35836" y="38232"/>
                  <a:pt x="35798" y="38498"/>
                </a:cubicBezTo>
                <a:cubicBezTo>
                  <a:pt x="36425" y="38251"/>
                  <a:pt x="36939" y="38213"/>
                  <a:pt x="37415" y="37909"/>
                </a:cubicBezTo>
                <a:cubicBezTo>
                  <a:pt x="37243" y="37909"/>
                  <a:pt x="36692" y="38251"/>
                  <a:pt x="36502" y="38099"/>
                </a:cubicBezTo>
                <a:cubicBezTo>
                  <a:pt x="36730" y="37928"/>
                  <a:pt x="36958" y="37928"/>
                  <a:pt x="37110" y="37680"/>
                </a:cubicBezTo>
                <a:cubicBezTo>
                  <a:pt x="37624" y="37737"/>
                  <a:pt x="37757" y="37509"/>
                  <a:pt x="38213" y="37414"/>
                </a:cubicBezTo>
                <a:cubicBezTo>
                  <a:pt x="38213" y="37281"/>
                  <a:pt x="37681" y="37623"/>
                  <a:pt x="37871" y="37433"/>
                </a:cubicBezTo>
                <a:cubicBezTo>
                  <a:pt x="38232" y="37205"/>
                  <a:pt x="38556" y="37433"/>
                  <a:pt x="38765" y="37186"/>
                </a:cubicBezTo>
                <a:cubicBezTo>
                  <a:pt x="38689" y="37262"/>
                  <a:pt x="38461" y="37205"/>
                  <a:pt x="38613" y="37148"/>
                </a:cubicBezTo>
                <a:cubicBezTo>
                  <a:pt x="38670" y="37167"/>
                  <a:pt x="39336" y="37186"/>
                  <a:pt x="38879" y="37091"/>
                </a:cubicBezTo>
                <a:cubicBezTo>
                  <a:pt x="38993" y="37072"/>
                  <a:pt x="39222" y="36882"/>
                  <a:pt x="39260" y="36996"/>
                </a:cubicBezTo>
                <a:cubicBezTo>
                  <a:pt x="39222" y="37015"/>
                  <a:pt x="39145" y="37034"/>
                  <a:pt x="39164" y="37091"/>
                </a:cubicBezTo>
                <a:cubicBezTo>
                  <a:pt x="39317" y="37034"/>
                  <a:pt x="39374" y="37091"/>
                  <a:pt x="39545" y="36996"/>
                </a:cubicBezTo>
                <a:cubicBezTo>
                  <a:pt x="39526" y="36863"/>
                  <a:pt x="39355" y="37015"/>
                  <a:pt x="39317" y="36920"/>
                </a:cubicBezTo>
                <a:cubicBezTo>
                  <a:pt x="39412" y="36882"/>
                  <a:pt x="39526" y="36844"/>
                  <a:pt x="39621" y="36805"/>
                </a:cubicBezTo>
                <a:cubicBezTo>
                  <a:pt x="39659" y="36844"/>
                  <a:pt x="39659" y="36939"/>
                  <a:pt x="39735" y="36920"/>
                </a:cubicBezTo>
                <a:cubicBezTo>
                  <a:pt x="39887" y="36824"/>
                  <a:pt x="39944" y="36729"/>
                  <a:pt x="40039" y="36615"/>
                </a:cubicBezTo>
                <a:cubicBezTo>
                  <a:pt x="38442" y="36939"/>
                  <a:pt x="37053" y="37776"/>
                  <a:pt x="35665" y="37985"/>
                </a:cubicBezTo>
                <a:cubicBezTo>
                  <a:pt x="35684" y="38156"/>
                  <a:pt x="35512" y="38156"/>
                  <a:pt x="35417" y="38099"/>
                </a:cubicBezTo>
                <a:cubicBezTo>
                  <a:pt x="35531" y="38346"/>
                  <a:pt x="35208" y="37985"/>
                  <a:pt x="35322" y="38232"/>
                </a:cubicBezTo>
                <a:cubicBezTo>
                  <a:pt x="33725" y="38746"/>
                  <a:pt x="32659" y="38917"/>
                  <a:pt x="31214" y="39563"/>
                </a:cubicBezTo>
                <a:cubicBezTo>
                  <a:pt x="31214" y="39621"/>
                  <a:pt x="31328" y="39602"/>
                  <a:pt x="31252" y="39659"/>
                </a:cubicBezTo>
                <a:cubicBezTo>
                  <a:pt x="31195" y="39602"/>
                  <a:pt x="31138" y="39602"/>
                  <a:pt x="31195" y="39506"/>
                </a:cubicBezTo>
                <a:cubicBezTo>
                  <a:pt x="30890" y="39563"/>
                  <a:pt x="31024" y="39563"/>
                  <a:pt x="30833" y="39716"/>
                </a:cubicBezTo>
                <a:cubicBezTo>
                  <a:pt x="30814" y="39583"/>
                  <a:pt x="30738" y="39525"/>
                  <a:pt x="30643" y="39563"/>
                </a:cubicBezTo>
                <a:cubicBezTo>
                  <a:pt x="30453" y="39982"/>
                  <a:pt x="29711" y="39963"/>
                  <a:pt x="29198" y="40077"/>
                </a:cubicBezTo>
                <a:cubicBezTo>
                  <a:pt x="29312" y="40039"/>
                  <a:pt x="29350" y="39982"/>
                  <a:pt x="29350" y="39906"/>
                </a:cubicBezTo>
                <a:cubicBezTo>
                  <a:pt x="29160" y="39925"/>
                  <a:pt x="28893" y="40039"/>
                  <a:pt x="28646" y="40134"/>
                </a:cubicBezTo>
                <a:cubicBezTo>
                  <a:pt x="28665" y="40210"/>
                  <a:pt x="28722" y="40229"/>
                  <a:pt x="28760" y="40248"/>
                </a:cubicBezTo>
                <a:cubicBezTo>
                  <a:pt x="28208" y="40476"/>
                  <a:pt x="27904" y="40648"/>
                  <a:pt x="27238" y="40705"/>
                </a:cubicBezTo>
                <a:cubicBezTo>
                  <a:pt x="27543" y="40591"/>
                  <a:pt x="27790" y="40534"/>
                  <a:pt x="27904" y="40438"/>
                </a:cubicBezTo>
                <a:cubicBezTo>
                  <a:pt x="27562" y="40438"/>
                  <a:pt x="27010" y="40629"/>
                  <a:pt x="26820" y="40762"/>
                </a:cubicBezTo>
                <a:cubicBezTo>
                  <a:pt x="27105" y="40743"/>
                  <a:pt x="26782" y="40933"/>
                  <a:pt x="26972" y="41142"/>
                </a:cubicBezTo>
                <a:cubicBezTo>
                  <a:pt x="26763" y="41142"/>
                  <a:pt x="26535" y="41123"/>
                  <a:pt x="26363" y="41047"/>
                </a:cubicBezTo>
                <a:cubicBezTo>
                  <a:pt x="26135" y="41180"/>
                  <a:pt x="25622" y="41485"/>
                  <a:pt x="25431" y="41599"/>
                </a:cubicBezTo>
                <a:cubicBezTo>
                  <a:pt x="25527" y="41561"/>
                  <a:pt x="25469" y="41428"/>
                  <a:pt x="25374" y="41447"/>
                </a:cubicBezTo>
                <a:cubicBezTo>
                  <a:pt x="24842" y="41903"/>
                  <a:pt x="23815" y="41732"/>
                  <a:pt x="23682" y="42188"/>
                </a:cubicBezTo>
                <a:cubicBezTo>
                  <a:pt x="23910" y="42150"/>
                  <a:pt x="23948" y="41941"/>
                  <a:pt x="24062" y="42093"/>
                </a:cubicBezTo>
                <a:cubicBezTo>
                  <a:pt x="23758" y="42226"/>
                  <a:pt x="23149" y="42417"/>
                  <a:pt x="23111" y="42360"/>
                </a:cubicBezTo>
                <a:cubicBezTo>
                  <a:pt x="23244" y="42283"/>
                  <a:pt x="23567" y="42245"/>
                  <a:pt x="23586" y="42112"/>
                </a:cubicBezTo>
                <a:cubicBezTo>
                  <a:pt x="22730" y="42245"/>
                  <a:pt x="21875" y="42778"/>
                  <a:pt x="21304" y="42702"/>
                </a:cubicBezTo>
                <a:cubicBezTo>
                  <a:pt x="21095" y="43063"/>
                  <a:pt x="20220" y="43082"/>
                  <a:pt x="19839" y="43330"/>
                </a:cubicBezTo>
                <a:cubicBezTo>
                  <a:pt x="19915" y="43387"/>
                  <a:pt x="20087" y="43254"/>
                  <a:pt x="20125" y="43330"/>
                </a:cubicBezTo>
                <a:cubicBezTo>
                  <a:pt x="20030" y="43368"/>
                  <a:pt x="19915" y="43425"/>
                  <a:pt x="19820" y="43463"/>
                </a:cubicBezTo>
                <a:cubicBezTo>
                  <a:pt x="19535" y="43196"/>
                  <a:pt x="19040" y="43672"/>
                  <a:pt x="18641" y="43539"/>
                </a:cubicBezTo>
                <a:cubicBezTo>
                  <a:pt x="18755" y="43577"/>
                  <a:pt x="18755" y="43672"/>
                  <a:pt x="18565" y="43729"/>
                </a:cubicBezTo>
                <a:cubicBezTo>
                  <a:pt x="18546" y="43615"/>
                  <a:pt x="18470" y="43539"/>
                  <a:pt x="18318" y="43615"/>
                </a:cubicBezTo>
                <a:cubicBezTo>
                  <a:pt x="18204" y="43748"/>
                  <a:pt x="18432" y="43710"/>
                  <a:pt x="18299" y="43786"/>
                </a:cubicBezTo>
                <a:cubicBezTo>
                  <a:pt x="17062" y="44109"/>
                  <a:pt x="15274" y="44889"/>
                  <a:pt x="14247" y="44908"/>
                </a:cubicBezTo>
                <a:cubicBezTo>
                  <a:pt x="14152" y="45270"/>
                  <a:pt x="13600" y="44927"/>
                  <a:pt x="13677" y="45251"/>
                </a:cubicBezTo>
                <a:cubicBezTo>
                  <a:pt x="13030" y="45080"/>
                  <a:pt x="12250" y="45726"/>
                  <a:pt x="11489" y="45688"/>
                </a:cubicBezTo>
                <a:cubicBezTo>
                  <a:pt x="11527" y="45821"/>
                  <a:pt x="11280" y="45745"/>
                  <a:pt x="11014" y="45935"/>
                </a:cubicBezTo>
                <a:cubicBezTo>
                  <a:pt x="10957" y="45897"/>
                  <a:pt x="10900" y="45859"/>
                  <a:pt x="10823" y="45840"/>
                </a:cubicBezTo>
                <a:cubicBezTo>
                  <a:pt x="10576" y="45993"/>
                  <a:pt x="9929" y="46069"/>
                  <a:pt x="9435" y="46297"/>
                </a:cubicBezTo>
                <a:cubicBezTo>
                  <a:pt x="9397" y="46240"/>
                  <a:pt x="9397" y="46145"/>
                  <a:pt x="9321" y="46164"/>
                </a:cubicBezTo>
                <a:cubicBezTo>
                  <a:pt x="9207" y="46221"/>
                  <a:pt x="9131" y="46278"/>
                  <a:pt x="9112" y="46373"/>
                </a:cubicBezTo>
                <a:cubicBezTo>
                  <a:pt x="9302" y="46354"/>
                  <a:pt x="9321" y="46107"/>
                  <a:pt x="9378" y="46316"/>
                </a:cubicBezTo>
                <a:cubicBezTo>
                  <a:pt x="8750" y="46487"/>
                  <a:pt x="8389" y="46639"/>
                  <a:pt x="7723" y="46810"/>
                </a:cubicBezTo>
                <a:cubicBezTo>
                  <a:pt x="7552" y="46677"/>
                  <a:pt x="7913" y="46696"/>
                  <a:pt x="7856" y="46601"/>
                </a:cubicBezTo>
                <a:cubicBezTo>
                  <a:pt x="7552" y="46658"/>
                  <a:pt x="7704" y="46829"/>
                  <a:pt x="7476" y="46905"/>
                </a:cubicBezTo>
                <a:cubicBezTo>
                  <a:pt x="7305" y="46905"/>
                  <a:pt x="7533" y="46715"/>
                  <a:pt x="7343" y="46734"/>
                </a:cubicBezTo>
                <a:cubicBezTo>
                  <a:pt x="7267" y="46810"/>
                  <a:pt x="7000" y="46810"/>
                  <a:pt x="7038" y="46905"/>
                </a:cubicBezTo>
                <a:cubicBezTo>
                  <a:pt x="7190" y="46848"/>
                  <a:pt x="7286" y="46829"/>
                  <a:pt x="7324" y="46905"/>
                </a:cubicBezTo>
                <a:cubicBezTo>
                  <a:pt x="6962" y="47096"/>
                  <a:pt x="6430" y="47191"/>
                  <a:pt x="6087" y="47191"/>
                </a:cubicBezTo>
                <a:cubicBezTo>
                  <a:pt x="6068" y="47419"/>
                  <a:pt x="5441" y="47419"/>
                  <a:pt x="5041" y="47609"/>
                </a:cubicBezTo>
                <a:cubicBezTo>
                  <a:pt x="4984" y="47533"/>
                  <a:pt x="5079" y="47476"/>
                  <a:pt x="5098" y="47419"/>
                </a:cubicBezTo>
                <a:cubicBezTo>
                  <a:pt x="5022" y="47457"/>
                  <a:pt x="4946" y="47476"/>
                  <a:pt x="4851" y="47514"/>
                </a:cubicBezTo>
                <a:cubicBezTo>
                  <a:pt x="4889" y="47571"/>
                  <a:pt x="5003" y="47590"/>
                  <a:pt x="4908" y="47666"/>
                </a:cubicBezTo>
                <a:cubicBezTo>
                  <a:pt x="4908" y="47514"/>
                  <a:pt x="4642" y="47818"/>
                  <a:pt x="4623" y="47666"/>
                </a:cubicBezTo>
                <a:cubicBezTo>
                  <a:pt x="4661" y="47628"/>
                  <a:pt x="4756" y="47609"/>
                  <a:pt x="4737" y="47571"/>
                </a:cubicBezTo>
                <a:cubicBezTo>
                  <a:pt x="4509" y="47590"/>
                  <a:pt x="4071" y="47723"/>
                  <a:pt x="4014" y="47914"/>
                </a:cubicBezTo>
                <a:cubicBezTo>
                  <a:pt x="3938" y="47876"/>
                  <a:pt x="3843" y="47857"/>
                  <a:pt x="3767" y="47838"/>
                </a:cubicBezTo>
                <a:cubicBezTo>
                  <a:pt x="3386" y="48256"/>
                  <a:pt x="3025" y="47933"/>
                  <a:pt x="2568" y="48256"/>
                </a:cubicBezTo>
                <a:cubicBezTo>
                  <a:pt x="2530" y="48218"/>
                  <a:pt x="2473" y="48180"/>
                  <a:pt x="2397" y="48161"/>
                </a:cubicBezTo>
                <a:cubicBezTo>
                  <a:pt x="2245" y="48199"/>
                  <a:pt x="2245" y="48389"/>
                  <a:pt x="2188" y="48199"/>
                </a:cubicBezTo>
                <a:cubicBezTo>
                  <a:pt x="2511" y="48066"/>
                  <a:pt x="3025" y="47990"/>
                  <a:pt x="3329" y="47799"/>
                </a:cubicBezTo>
                <a:cubicBezTo>
                  <a:pt x="3196" y="47838"/>
                  <a:pt x="3101" y="47857"/>
                  <a:pt x="3044" y="47799"/>
                </a:cubicBezTo>
                <a:cubicBezTo>
                  <a:pt x="3215" y="47761"/>
                  <a:pt x="3424" y="47666"/>
                  <a:pt x="3576" y="47704"/>
                </a:cubicBezTo>
                <a:cubicBezTo>
                  <a:pt x="3500" y="47742"/>
                  <a:pt x="3386" y="47761"/>
                  <a:pt x="3405" y="47818"/>
                </a:cubicBezTo>
                <a:cubicBezTo>
                  <a:pt x="3557" y="47704"/>
                  <a:pt x="3596" y="47818"/>
                  <a:pt x="3729" y="47742"/>
                </a:cubicBezTo>
                <a:cubicBezTo>
                  <a:pt x="3596" y="47647"/>
                  <a:pt x="3710" y="47571"/>
                  <a:pt x="3596" y="47571"/>
                </a:cubicBezTo>
                <a:cubicBezTo>
                  <a:pt x="3310" y="47666"/>
                  <a:pt x="2968" y="47685"/>
                  <a:pt x="2873" y="47914"/>
                </a:cubicBezTo>
                <a:cubicBezTo>
                  <a:pt x="2587" y="47685"/>
                  <a:pt x="1998" y="48237"/>
                  <a:pt x="1770" y="48028"/>
                </a:cubicBezTo>
                <a:cubicBezTo>
                  <a:pt x="1865" y="48218"/>
                  <a:pt x="1674" y="48047"/>
                  <a:pt x="1617" y="48199"/>
                </a:cubicBezTo>
                <a:cubicBezTo>
                  <a:pt x="1484" y="48123"/>
                  <a:pt x="1408" y="48142"/>
                  <a:pt x="1370" y="48085"/>
                </a:cubicBezTo>
                <a:cubicBezTo>
                  <a:pt x="1237" y="48389"/>
                  <a:pt x="229" y="48560"/>
                  <a:pt x="1" y="48446"/>
                </a:cubicBezTo>
                <a:cubicBezTo>
                  <a:pt x="3215" y="47381"/>
                  <a:pt x="7704" y="46221"/>
                  <a:pt x="10196" y="45308"/>
                </a:cubicBezTo>
                <a:cubicBezTo>
                  <a:pt x="10519" y="45270"/>
                  <a:pt x="11432" y="45060"/>
                  <a:pt x="11679" y="44718"/>
                </a:cubicBezTo>
                <a:cubicBezTo>
                  <a:pt x="11527" y="44737"/>
                  <a:pt x="11546" y="44927"/>
                  <a:pt x="11470" y="44737"/>
                </a:cubicBezTo>
                <a:cubicBezTo>
                  <a:pt x="11641" y="44547"/>
                  <a:pt x="11832" y="44604"/>
                  <a:pt x="12060" y="44623"/>
                </a:cubicBezTo>
                <a:cubicBezTo>
                  <a:pt x="12041" y="44547"/>
                  <a:pt x="12060" y="44471"/>
                  <a:pt x="12136" y="44433"/>
                </a:cubicBezTo>
                <a:cubicBezTo>
                  <a:pt x="13448" y="44071"/>
                  <a:pt x="15712" y="43234"/>
                  <a:pt x="16530" y="43101"/>
                </a:cubicBezTo>
                <a:cubicBezTo>
                  <a:pt x="16663" y="42911"/>
                  <a:pt x="17804" y="42607"/>
                  <a:pt x="18717" y="42283"/>
                </a:cubicBezTo>
                <a:cubicBezTo>
                  <a:pt x="19782" y="41903"/>
                  <a:pt x="20962" y="41504"/>
                  <a:pt x="21456" y="41466"/>
                </a:cubicBezTo>
                <a:cubicBezTo>
                  <a:pt x="20828" y="41294"/>
                  <a:pt x="19839" y="41998"/>
                  <a:pt x="18926" y="42093"/>
                </a:cubicBezTo>
                <a:cubicBezTo>
                  <a:pt x="19231" y="41713"/>
                  <a:pt x="18470" y="42455"/>
                  <a:pt x="18242" y="42188"/>
                </a:cubicBezTo>
                <a:cubicBezTo>
                  <a:pt x="17804" y="42474"/>
                  <a:pt x="17043" y="42778"/>
                  <a:pt x="16549" y="42759"/>
                </a:cubicBezTo>
                <a:cubicBezTo>
                  <a:pt x="16206" y="43082"/>
                  <a:pt x="15465" y="43215"/>
                  <a:pt x="15027" y="43254"/>
                </a:cubicBezTo>
                <a:cubicBezTo>
                  <a:pt x="15065" y="43311"/>
                  <a:pt x="15179" y="43330"/>
                  <a:pt x="15084" y="43406"/>
                </a:cubicBezTo>
                <a:cubicBezTo>
                  <a:pt x="14951" y="43330"/>
                  <a:pt x="14913" y="43387"/>
                  <a:pt x="14761" y="43482"/>
                </a:cubicBezTo>
                <a:cubicBezTo>
                  <a:pt x="14704" y="43406"/>
                  <a:pt x="14799" y="43330"/>
                  <a:pt x="14704" y="43349"/>
                </a:cubicBezTo>
                <a:cubicBezTo>
                  <a:pt x="13144" y="43881"/>
                  <a:pt x="11147" y="44395"/>
                  <a:pt x="9587" y="45060"/>
                </a:cubicBezTo>
                <a:cubicBezTo>
                  <a:pt x="9739" y="44965"/>
                  <a:pt x="9283" y="45080"/>
                  <a:pt x="9188" y="45099"/>
                </a:cubicBezTo>
                <a:cubicBezTo>
                  <a:pt x="8065" y="45498"/>
                  <a:pt x="6201" y="46145"/>
                  <a:pt x="5022" y="46506"/>
                </a:cubicBezTo>
                <a:cubicBezTo>
                  <a:pt x="4794" y="46563"/>
                  <a:pt x="4489" y="46715"/>
                  <a:pt x="4337" y="46601"/>
                </a:cubicBezTo>
                <a:cubicBezTo>
                  <a:pt x="4547" y="46696"/>
                  <a:pt x="4699" y="46392"/>
                  <a:pt x="4870" y="46335"/>
                </a:cubicBezTo>
                <a:cubicBezTo>
                  <a:pt x="5250" y="46411"/>
                  <a:pt x="5897" y="46107"/>
                  <a:pt x="6125" y="45878"/>
                </a:cubicBezTo>
                <a:cubicBezTo>
                  <a:pt x="6277" y="45783"/>
                  <a:pt x="6296" y="45935"/>
                  <a:pt x="6411" y="45878"/>
                </a:cubicBezTo>
                <a:cubicBezTo>
                  <a:pt x="7894" y="45251"/>
                  <a:pt x="9454" y="44794"/>
                  <a:pt x="11014" y="44319"/>
                </a:cubicBezTo>
                <a:cubicBezTo>
                  <a:pt x="11394" y="44205"/>
                  <a:pt x="11755" y="44014"/>
                  <a:pt x="12117" y="43881"/>
                </a:cubicBezTo>
                <a:cubicBezTo>
                  <a:pt x="14380" y="43101"/>
                  <a:pt x="16530" y="42569"/>
                  <a:pt x="18736" y="41618"/>
                </a:cubicBezTo>
                <a:cubicBezTo>
                  <a:pt x="18755" y="41751"/>
                  <a:pt x="18983" y="41561"/>
                  <a:pt x="19040" y="41656"/>
                </a:cubicBezTo>
                <a:cubicBezTo>
                  <a:pt x="18527" y="41941"/>
                  <a:pt x="17937" y="41941"/>
                  <a:pt x="17557" y="42245"/>
                </a:cubicBezTo>
                <a:cubicBezTo>
                  <a:pt x="19250" y="41789"/>
                  <a:pt x="21247" y="41009"/>
                  <a:pt x="22997" y="40457"/>
                </a:cubicBezTo>
                <a:cubicBezTo>
                  <a:pt x="25222" y="39773"/>
                  <a:pt x="28760" y="38536"/>
                  <a:pt x="30986" y="37928"/>
                </a:cubicBezTo>
                <a:cubicBezTo>
                  <a:pt x="31328" y="37757"/>
                  <a:pt x="31499" y="37642"/>
                  <a:pt x="31765" y="37718"/>
                </a:cubicBezTo>
                <a:cubicBezTo>
                  <a:pt x="31822" y="37642"/>
                  <a:pt x="31708" y="37528"/>
                  <a:pt x="31899" y="37509"/>
                </a:cubicBezTo>
                <a:cubicBezTo>
                  <a:pt x="32013" y="37642"/>
                  <a:pt x="32526" y="37395"/>
                  <a:pt x="32602" y="37319"/>
                </a:cubicBezTo>
                <a:cubicBezTo>
                  <a:pt x="32678" y="37433"/>
                  <a:pt x="32678" y="37509"/>
                  <a:pt x="32640" y="37585"/>
                </a:cubicBezTo>
                <a:cubicBezTo>
                  <a:pt x="32412" y="37642"/>
                  <a:pt x="32412" y="37680"/>
                  <a:pt x="32222" y="37585"/>
                </a:cubicBezTo>
                <a:cubicBezTo>
                  <a:pt x="32203" y="37776"/>
                  <a:pt x="31994" y="37776"/>
                  <a:pt x="31956" y="37642"/>
                </a:cubicBezTo>
                <a:cubicBezTo>
                  <a:pt x="31765" y="37833"/>
                  <a:pt x="31670" y="37737"/>
                  <a:pt x="31442" y="37795"/>
                </a:cubicBezTo>
                <a:cubicBezTo>
                  <a:pt x="31461" y="37852"/>
                  <a:pt x="31499" y="37928"/>
                  <a:pt x="31442" y="37966"/>
                </a:cubicBezTo>
                <a:cubicBezTo>
                  <a:pt x="31290" y="37718"/>
                  <a:pt x="31024" y="38061"/>
                  <a:pt x="30890" y="38194"/>
                </a:cubicBezTo>
                <a:cubicBezTo>
                  <a:pt x="30909" y="37985"/>
                  <a:pt x="30814" y="37966"/>
                  <a:pt x="30567" y="38099"/>
                </a:cubicBezTo>
                <a:cubicBezTo>
                  <a:pt x="30719" y="38213"/>
                  <a:pt x="30605" y="38232"/>
                  <a:pt x="30529" y="38384"/>
                </a:cubicBezTo>
                <a:cubicBezTo>
                  <a:pt x="31176" y="38270"/>
                  <a:pt x="31727" y="37928"/>
                  <a:pt x="32051" y="38061"/>
                </a:cubicBezTo>
                <a:cubicBezTo>
                  <a:pt x="32146" y="38004"/>
                  <a:pt x="32032" y="37909"/>
                  <a:pt x="32108" y="37871"/>
                </a:cubicBezTo>
                <a:cubicBezTo>
                  <a:pt x="33667" y="37376"/>
                  <a:pt x="34162" y="37205"/>
                  <a:pt x="35417" y="36653"/>
                </a:cubicBezTo>
                <a:cubicBezTo>
                  <a:pt x="35474" y="36710"/>
                  <a:pt x="35570" y="36729"/>
                  <a:pt x="35665" y="36710"/>
                </a:cubicBezTo>
                <a:cubicBezTo>
                  <a:pt x="35684" y="36463"/>
                  <a:pt x="36425" y="36463"/>
                  <a:pt x="36616" y="36216"/>
                </a:cubicBezTo>
                <a:cubicBezTo>
                  <a:pt x="36521" y="36197"/>
                  <a:pt x="36368" y="36254"/>
                  <a:pt x="36216" y="36330"/>
                </a:cubicBezTo>
                <a:cubicBezTo>
                  <a:pt x="36254" y="36159"/>
                  <a:pt x="35950" y="36140"/>
                  <a:pt x="36102" y="36045"/>
                </a:cubicBezTo>
                <a:cubicBezTo>
                  <a:pt x="36197" y="36140"/>
                  <a:pt x="36730" y="35702"/>
                  <a:pt x="36901" y="35892"/>
                </a:cubicBezTo>
                <a:cubicBezTo>
                  <a:pt x="36749" y="35911"/>
                  <a:pt x="36311" y="35988"/>
                  <a:pt x="36216" y="36159"/>
                </a:cubicBezTo>
                <a:cubicBezTo>
                  <a:pt x="36464" y="36064"/>
                  <a:pt x="36540" y="36102"/>
                  <a:pt x="36749" y="36216"/>
                </a:cubicBezTo>
                <a:cubicBezTo>
                  <a:pt x="36977" y="36178"/>
                  <a:pt x="37053" y="36045"/>
                  <a:pt x="36882" y="36007"/>
                </a:cubicBezTo>
                <a:cubicBezTo>
                  <a:pt x="37186" y="35854"/>
                  <a:pt x="36939" y="36178"/>
                  <a:pt x="37186" y="36045"/>
                </a:cubicBezTo>
                <a:cubicBezTo>
                  <a:pt x="37243" y="36007"/>
                  <a:pt x="37224" y="35950"/>
                  <a:pt x="37186" y="35873"/>
                </a:cubicBezTo>
                <a:cubicBezTo>
                  <a:pt x="37357" y="35816"/>
                  <a:pt x="37472" y="35873"/>
                  <a:pt x="37662" y="35797"/>
                </a:cubicBezTo>
                <a:cubicBezTo>
                  <a:pt x="37624" y="35721"/>
                  <a:pt x="37605" y="35645"/>
                  <a:pt x="37643" y="35588"/>
                </a:cubicBezTo>
                <a:cubicBezTo>
                  <a:pt x="37567" y="35721"/>
                  <a:pt x="37491" y="35645"/>
                  <a:pt x="37338" y="35702"/>
                </a:cubicBezTo>
                <a:cubicBezTo>
                  <a:pt x="36749" y="35911"/>
                  <a:pt x="37510" y="35550"/>
                  <a:pt x="37738" y="35493"/>
                </a:cubicBezTo>
                <a:cubicBezTo>
                  <a:pt x="37795" y="35550"/>
                  <a:pt x="37700" y="35645"/>
                  <a:pt x="37795" y="35626"/>
                </a:cubicBezTo>
                <a:cubicBezTo>
                  <a:pt x="38023" y="35588"/>
                  <a:pt x="37852" y="35493"/>
                  <a:pt x="37814" y="35455"/>
                </a:cubicBezTo>
                <a:cubicBezTo>
                  <a:pt x="39450" y="34922"/>
                  <a:pt x="40990" y="34238"/>
                  <a:pt x="42341" y="33914"/>
                </a:cubicBezTo>
                <a:cubicBezTo>
                  <a:pt x="42284" y="33952"/>
                  <a:pt x="42303" y="34047"/>
                  <a:pt x="42379" y="34028"/>
                </a:cubicBezTo>
                <a:cubicBezTo>
                  <a:pt x="42455" y="33971"/>
                  <a:pt x="42398" y="33895"/>
                  <a:pt x="42436" y="33819"/>
                </a:cubicBezTo>
                <a:cubicBezTo>
                  <a:pt x="46145" y="32412"/>
                  <a:pt x="48846" y="31708"/>
                  <a:pt x="52042" y="30262"/>
                </a:cubicBezTo>
                <a:cubicBezTo>
                  <a:pt x="51889" y="30319"/>
                  <a:pt x="51775" y="30338"/>
                  <a:pt x="51680" y="30281"/>
                </a:cubicBezTo>
                <a:cubicBezTo>
                  <a:pt x="52650" y="29939"/>
                  <a:pt x="53601" y="29501"/>
                  <a:pt x="54476" y="29387"/>
                </a:cubicBezTo>
                <a:cubicBezTo>
                  <a:pt x="54077" y="29482"/>
                  <a:pt x="53335" y="29730"/>
                  <a:pt x="52993" y="29977"/>
                </a:cubicBezTo>
                <a:cubicBezTo>
                  <a:pt x="53392" y="29882"/>
                  <a:pt x="54191" y="29559"/>
                  <a:pt x="54876" y="29349"/>
                </a:cubicBezTo>
                <a:cubicBezTo>
                  <a:pt x="54819" y="28969"/>
                  <a:pt x="55637" y="29026"/>
                  <a:pt x="55808" y="28798"/>
                </a:cubicBezTo>
                <a:cubicBezTo>
                  <a:pt x="55884" y="29102"/>
                  <a:pt x="55142" y="28912"/>
                  <a:pt x="55199" y="29216"/>
                </a:cubicBezTo>
                <a:cubicBezTo>
                  <a:pt x="57291" y="28550"/>
                  <a:pt x="59308" y="27771"/>
                  <a:pt x="61324" y="27029"/>
                </a:cubicBezTo>
                <a:cubicBezTo>
                  <a:pt x="66573" y="25146"/>
                  <a:pt x="71481" y="23282"/>
                  <a:pt x="77130" y="21094"/>
                </a:cubicBezTo>
                <a:cubicBezTo>
                  <a:pt x="77415" y="20980"/>
                  <a:pt x="77663" y="20980"/>
                  <a:pt x="77777" y="20771"/>
                </a:cubicBezTo>
                <a:cubicBezTo>
                  <a:pt x="78024" y="20771"/>
                  <a:pt x="78423" y="20543"/>
                  <a:pt x="78728" y="20448"/>
                </a:cubicBezTo>
                <a:cubicBezTo>
                  <a:pt x="78652" y="20619"/>
                  <a:pt x="79070" y="20314"/>
                  <a:pt x="79241" y="20467"/>
                </a:cubicBezTo>
                <a:cubicBezTo>
                  <a:pt x="79184" y="20067"/>
                  <a:pt x="79869" y="20295"/>
                  <a:pt x="79888" y="19972"/>
                </a:cubicBezTo>
                <a:cubicBezTo>
                  <a:pt x="79945" y="20219"/>
                  <a:pt x="80459" y="19554"/>
                  <a:pt x="80249" y="19953"/>
                </a:cubicBezTo>
                <a:cubicBezTo>
                  <a:pt x="80573" y="19630"/>
                  <a:pt x="81353" y="19478"/>
                  <a:pt x="81866" y="19363"/>
                </a:cubicBezTo>
                <a:cubicBezTo>
                  <a:pt x="82741" y="19135"/>
                  <a:pt x="83540" y="18584"/>
                  <a:pt x="84092" y="18469"/>
                </a:cubicBezTo>
                <a:cubicBezTo>
                  <a:pt x="84035" y="18488"/>
                  <a:pt x="83959" y="18507"/>
                  <a:pt x="83978" y="18565"/>
                </a:cubicBezTo>
                <a:cubicBezTo>
                  <a:pt x="84910" y="18279"/>
                  <a:pt x="85461" y="17975"/>
                  <a:pt x="86108" y="17652"/>
                </a:cubicBezTo>
                <a:cubicBezTo>
                  <a:pt x="86564" y="17652"/>
                  <a:pt x="87896" y="17119"/>
                  <a:pt x="88143" y="16834"/>
                </a:cubicBezTo>
                <a:cubicBezTo>
                  <a:pt x="88314" y="17005"/>
                  <a:pt x="88524" y="16739"/>
                  <a:pt x="88657" y="16853"/>
                </a:cubicBezTo>
                <a:cubicBezTo>
                  <a:pt x="88714" y="16624"/>
                  <a:pt x="89418" y="16739"/>
                  <a:pt x="89398" y="16396"/>
                </a:cubicBezTo>
                <a:cubicBezTo>
                  <a:pt x="89456" y="16434"/>
                  <a:pt x="89513" y="16472"/>
                  <a:pt x="89589" y="16491"/>
                </a:cubicBezTo>
                <a:cubicBezTo>
                  <a:pt x="90064" y="16149"/>
                  <a:pt x="91167" y="16073"/>
                  <a:pt x="91396" y="15635"/>
                </a:cubicBezTo>
                <a:cubicBezTo>
                  <a:pt x="91434" y="15749"/>
                  <a:pt x="91510" y="15768"/>
                  <a:pt x="91643" y="15711"/>
                </a:cubicBezTo>
                <a:cubicBezTo>
                  <a:pt x="92137" y="15426"/>
                  <a:pt x="92955" y="15236"/>
                  <a:pt x="93450" y="15046"/>
                </a:cubicBezTo>
                <a:cubicBezTo>
                  <a:pt x="93355" y="15046"/>
                  <a:pt x="93355" y="14855"/>
                  <a:pt x="93241" y="14894"/>
                </a:cubicBezTo>
                <a:cubicBezTo>
                  <a:pt x="92385" y="15103"/>
                  <a:pt x="91224" y="15807"/>
                  <a:pt x="90445" y="15749"/>
                </a:cubicBezTo>
                <a:cubicBezTo>
                  <a:pt x="90464" y="15826"/>
                  <a:pt x="90502" y="15845"/>
                  <a:pt x="90559" y="15864"/>
                </a:cubicBezTo>
                <a:cubicBezTo>
                  <a:pt x="90350" y="15978"/>
                  <a:pt x="90273" y="15807"/>
                  <a:pt x="90064" y="15902"/>
                </a:cubicBezTo>
                <a:cubicBezTo>
                  <a:pt x="90102" y="16206"/>
                  <a:pt x="89703" y="16016"/>
                  <a:pt x="89646" y="16282"/>
                </a:cubicBezTo>
                <a:cubicBezTo>
                  <a:pt x="89608" y="16225"/>
                  <a:pt x="89608" y="16111"/>
                  <a:pt x="89513" y="16130"/>
                </a:cubicBezTo>
                <a:cubicBezTo>
                  <a:pt x="89456" y="16358"/>
                  <a:pt x="89398" y="16130"/>
                  <a:pt x="89151" y="16263"/>
                </a:cubicBezTo>
                <a:cubicBezTo>
                  <a:pt x="89227" y="16320"/>
                  <a:pt x="89113" y="16529"/>
                  <a:pt x="89056" y="16415"/>
                </a:cubicBezTo>
                <a:cubicBezTo>
                  <a:pt x="89113" y="16377"/>
                  <a:pt x="89113" y="16339"/>
                  <a:pt x="89075" y="16301"/>
                </a:cubicBezTo>
                <a:cubicBezTo>
                  <a:pt x="88904" y="16320"/>
                  <a:pt x="88999" y="16434"/>
                  <a:pt x="88866" y="16491"/>
                </a:cubicBezTo>
                <a:cubicBezTo>
                  <a:pt x="88847" y="16434"/>
                  <a:pt x="88828" y="16339"/>
                  <a:pt x="88752" y="16377"/>
                </a:cubicBezTo>
                <a:cubicBezTo>
                  <a:pt x="88923" y="16548"/>
                  <a:pt x="88295" y="16739"/>
                  <a:pt x="88581" y="16491"/>
                </a:cubicBezTo>
                <a:cubicBezTo>
                  <a:pt x="88162" y="16624"/>
                  <a:pt x="87839" y="16891"/>
                  <a:pt x="87534" y="17081"/>
                </a:cubicBezTo>
                <a:cubicBezTo>
                  <a:pt x="87611" y="17043"/>
                  <a:pt x="87611" y="16986"/>
                  <a:pt x="87630" y="16929"/>
                </a:cubicBezTo>
                <a:cubicBezTo>
                  <a:pt x="87344" y="16967"/>
                  <a:pt x="86850" y="17290"/>
                  <a:pt x="86526" y="17214"/>
                </a:cubicBezTo>
                <a:cubicBezTo>
                  <a:pt x="86108" y="17537"/>
                  <a:pt x="85461" y="17671"/>
                  <a:pt x="84776" y="17861"/>
                </a:cubicBezTo>
                <a:cubicBezTo>
                  <a:pt x="84795" y="17918"/>
                  <a:pt x="84833" y="17994"/>
                  <a:pt x="84776" y="18032"/>
                </a:cubicBezTo>
                <a:cubicBezTo>
                  <a:pt x="84548" y="17766"/>
                  <a:pt x="83901" y="18393"/>
                  <a:pt x="83749" y="18165"/>
                </a:cubicBezTo>
                <a:cubicBezTo>
                  <a:pt x="83141" y="18507"/>
                  <a:pt x="82056" y="18869"/>
                  <a:pt x="81124" y="19325"/>
                </a:cubicBezTo>
                <a:cubicBezTo>
                  <a:pt x="81162" y="19306"/>
                  <a:pt x="81181" y="19249"/>
                  <a:pt x="81105" y="19268"/>
                </a:cubicBezTo>
                <a:cubicBezTo>
                  <a:pt x="80706" y="19630"/>
                  <a:pt x="80135" y="19687"/>
                  <a:pt x="79565" y="19896"/>
                </a:cubicBezTo>
                <a:cubicBezTo>
                  <a:pt x="78804" y="20162"/>
                  <a:pt x="78290" y="20448"/>
                  <a:pt x="77625" y="20733"/>
                </a:cubicBezTo>
                <a:cubicBezTo>
                  <a:pt x="77301" y="20847"/>
                  <a:pt x="76636" y="21113"/>
                  <a:pt x="76312" y="21189"/>
                </a:cubicBezTo>
                <a:cubicBezTo>
                  <a:pt x="75019" y="21513"/>
                  <a:pt x="73687" y="22255"/>
                  <a:pt x="72546" y="22369"/>
                </a:cubicBezTo>
                <a:cubicBezTo>
                  <a:pt x="72299" y="22692"/>
                  <a:pt x="72223" y="22540"/>
                  <a:pt x="71956" y="22502"/>
                </a:cubicBezTo>
                <a:cubicBezTo>
                  <a:pt x="71994" y="22559"/>
                  <a:pt x="72013" y="22616"/>
                  <a:pt x="72032" y="22692"/>
                </a:cubicBezTo>
                <a:cubicBezTo>
                  <a:pt x="71937" y="22692"/>
                  <a:pt x="71747" y="22863"/>
                  <a:pt x="71709" y="22768"/>
                </a:cubicBezTo>
                <a:cubicBezTo>
                  <a:pt x="71937" y="22711"/>
                  <a:pt x="71728" y="22616"/>
                  <a:pt x="71652" y="22616"/>
                </a:cubicBezTo>
                <a:cubicBezTo>
                  <a:pt x="71462" y="22711"/>
                  <a:pt x="71405" y="22863"/>
                  <a:pt x="71614" y="22863"/>
                </a:cubicBezTo>
                <a:cubicBezTo>
                  <a:pt x="71196" y="22825"/>
                  <a:pt x="70663" y="23072"/>
                  <a:pt x="70359" y="23130"/>
                </a:cubicBezTo>
                <a:cubicBezTo>
                  <a:pt x="71043" y="22692"/>
                  <a:pt x="72204" y="22502"/>
                  <a:pt x="72166" y="22140"/>
                </a:cubicBezTo>
                <a:cubicBezTo>
                  <a:pt x="72204" y="22198"/>
                  <a:pt x="72185" y="22255"/>
                  <a:pt x="72166" y="22293"/>
                </a:cubicBezTo>
                <a:cubicBezTo>
                  <a:pt x="72318" y="22236"/>
                  <a:pt x="72394" y="22293"/>
                  <a:pt x="72508" y="22274"/>
                </a:cubicBezTo>
                <a:cubicBezTo>
                  <a:pt x="73193" y="21722"/>
                  <a:pt x="75742" y="21227"/>
                  <a:pt x="76845" y="20429"/>
                </a:cubicBezTo>
                <a:cubicBezTo>
                  <a:pt x="76293" y="20676"/>
                  <a:pt x="76179" y="20600"/>
                  <a:pt x="75742" y="20866"/>
                </a:cubicBezTo>
                <a:cubicBezTo>
                  <a:pt x="76826" y="20238"/>
                  <a:pt x="78309" y="19668"/>
                  <a:pt x="79432" y="19382"/>
                </a:cubicBezTo>
                <a:cubicBezTo>
                  <a:pt x="79146" y="19440"/>
                  <a:pt x="79203" y="19592"/>
                  <a:pt x="79146" y="19725"/>
                </a:cubicBezTo>
                <a:cubicBezTo>
                  <a:pt x="80059" y="19363"/>
                  <a:pt x="80040" y="19325"/>
                  <a:pt x="80573" y="19154"/>
                </a:cubicBezTo>
                <a:cubicBezTo>
                  <a:pt x="80554" y="18945"/>
                  <a:pt x="80307" y="19173"/>
                  <a:pt x="80288" y="18983"/>
                </a:cubicBezTo>
                <a:cubicBezTo>
                  <a:pt x="80326" y="18964"/>
                  <a:pt x="80364" y="18964"/>
                  <a:pt x="80402" y="18945"/>
                </a:cubicBezTo>
                <a:cubicBezTo>
                  <a:pt x="80402" y="18907"/>
                  <a:pt x="80402" y="18888"/>
                  <a:pt x="80459" y="18869"/>
                </a:cubicBezTo>
                <a:cubicBezTo>
                  <a:pt x="80611" y="18888"/>
                  <a:pt x="80573" y="19268"/>
                  <a:pt x="80839" y="19097"/>
                </a:cubicBezTo>
                <a:cubicBezTo>
                  <a:pt x="80801" y="18945"/>
                  <a:pt x="80668" y="18945"/>
                  <a:pt x="80592" y="18869"/>
                </a:cubicBezTo>
                <a:cubicBezTo>
                  <a:pt x="81029" y="18660"/>
                  <a:pt x="81315" y="18698"/>
                  <a:pt x="81467" y="18565"/>
                </a:cubicBezTo>
                <a:cubicBezTo>
                  <a:pt x="81467" y="18698"/>
                  <a:pt x="81258" y="18793"/>
                  <a:pt x="81181" y="18907"/>
                </a:cubicBezTo>
                <a:cubicBezTo>
                  <a:pt x="81391" y="18907"/>
                  <a:pt x="81657" y="18793"/>
                  <a:pt x="81714" y="18641"/>
                </a:cubicBezTo>
                <a:cubicBezTo>
                  <a:pt x="81999" y="18793"/>
                  <a:pt x="82912" y="18355"/>
                  <a:pt x="83217" y="18089"/>
                </a:cubicBezTo>
                <a:cubicBezTo>
                  <a:pt x="83007" y="18032"/>
                  <a:pt x="82893" y="18241"/>
                  <a:pt x="82665" y="18317"/>
                </a:cubicBezTo>
                <a:cubicBezTo>
                  <a:pt x="82912" y="18051"/>
                  <a:pt x="83597" y="17709"/>
                  <a:pt x="84016" y="17766"/>
                </a:cubicBezTo>
                <a:cubicBezTo>
                  <a:pt x="83920" y="17861"/>
                  <a:pt x="83369" y="17823"/>
                  <a:pt x="83312" y="18165"/>
                </a:cubicBezTo>
                <a:cubicBezTo>
                  <a:pt x="84225" y="17785"/>
                  <a:pt x="84719" y="17614"/>
                  <a:pt x="85366" y="17385"/>
                </a:cubicBezTo>
                <a:cubicBezTo>
                  <a:pt x="85347" y="17328"/>
                  <a:pt x="85290" y="17290"/>
                  <a:pt x="85252" y="17271"/>
                </a:cubicBezTo>
                <a:cubicBezTo>
                  <a:pt x="85766" y="17043"/>
                  <a:pt x="86051" y="16872"/>
                  <a:pt x="86317" y="16739"/>
                </a:cubicBezTo>
                <a:cubicBezTo>
                  <a:pt x="86450" y="17195"/>
                  <a:pt x="85556" y="16910"/>
                  <a:pt x="85442" y="17366"/>
                </a:cubicBezTo>
                <a:cubicBezTo>
                  <a:pt x="85956" y="17081"/>
                  <a:pt x="86564" y="17081"/>
                  <a:pt x="86755" y="16739"/>
                </a:cubicBezTo>
                <a:cubicBezTo>
                  <a:pt x="86602" y="16796"/>
                  <a:pt x="86450" y="16853"/>
                  <a:pt x="86412" y="16758"/>
                </a:cubicBezTo>
                <a:cubicBezTo>
                  <a:pt x="87401" y="16358"/>
                  <a:pt x="87782" y="16301"/>
                  <a:pt x="88562" y="15902"/>
                </a:cubicBezTo>
                <a:cubicBezTo>
                  <a:pt x="88714" y="16263"/>
                  <a:pt x="88048" y="16130"/>
                  <a:pt x="87953" y="16358"/>
                </a:cubicBezTo>
                <a:cubicBezTo>
                  <a:pt x="88733" y="16225"/>
                  <a:pt x="89969" y="15730"/>
                  <a:pt x="90445" y="15407"/>
                </a:cubicBezTo>
                <a:cubicBezTo>
                  <a:pt x="90292" y="15426"/>
                  <a:pt x="90140" y="15407"/>
                  <a:pt x="90007" y="15369"/>
                </a:cubicBezTo>
                <a:cubicBezTo>
                  <a:pt x="90254" y="15198"/>
                  <a:pt x="90407" y="15483"/>
                  <a:pt x="90311" y="15255"/>
                </a:cubicBezTo>
                <a:cubicBezTo>
                  <a:pt x="90483" y="15122"/>
                  <a:pt x="90464" y="15369"/>
                  <a:pt x="90616" y="15293"/>
                </a:cubicBezTo>
                <a:cubicBezTo>
                  <a:pt x="90616" y="15141"/>
                  <a:pt x="90882" y="14970"/>
                  <a:pt x="91034" y="15065"/>
                </a:cubicBezTo>
                <a:cubicBezTo>
                  <a:pt x="90882" y="15217"/>
                  <a:pt x="90768" y="15103"/>
                  <a:pt x="90749" y="15293"/>
                </a:cubicBezTo>
                <a:cubicBezTo>
                  <a:pt x="90977" y="15179"/>
                  <a:pt x="91034" y="15293"/>
                  <a:pt x="91224" y="15217"/>
                </a:cubicBezTo>
                <a:cubicBezTo>
                  <a:pt x="91491" y="14703"/>
                  <a:pt x="92632" y="14722"/>
                  <a:pt x="93203" y="14247"/>
                </a:cubicBezTo>
                <a:cubicBezTo>
                  <a:pt x="93830" y="14342"/>
                  <a:pt x="94515" y="13619"/>
                  <a:pt x="95295" y="13410"/>
                </a:cubicBezTo>
                <a:cubicBezTo>
                  <a:pt x="97007" y="12953"/>
                  <a:pt x="98814" y="12155"/>
                  <a:pt x="100374" y="11603"/>
                </a:cubicBezTo>
                <a:cubicBezTo>
                  <a:pt x="100716" y="11603"/>
                  <a:pt x="101876" y="10956"/>
                  <a:pt x="102428" y="10994"/>
                </a:cubicBezTo>
                <a:cubicBezTo>
                  <a:pt x="103816" y="10310"/>
                  <a:pt x="105433" y="9701"/>
                  <a:pt x="106898" y="9320"/>
                </a:cubicBezTo>
                <a:cubicBezTo>
                  <a:pt x="108762" y="8293"/>
                  <a:pt x="110226" y="8027"/>
                  <a:pt x="112014" y="7266"/>
                </a:cubicBezTo>
                <a:cubicBezTo>
                  <a:pt x="112109" y="7399"/>
                  <a:pt x="111938" y="7513"/>
                  <a:pt x="112166" y="7475"/>
                </a:cubicBezTo>
                <a:cubicBezTo>
                  <a:pt x="112204" y="7304"/>
                  <a:pt x="112052" y="7342"/>
                  <a:pt x="112109" y="7171"/>
                </a:cubicBezTo>
                <a:cubicBezTo>
                  <a:pt x="112737" y="7038"/>
                  <a:pt x="113517" y="6524"/>
                  <a:pt x="114030" y="6562"/>
                </a:cubicBezTo>
                <a:cubicBezTo>
                  <a:pt x="114069" y="6087"/>
                  <a:pt x="114810" y="6239"/>
                  <a:pt x="115305" y="5992"/>
                </a:cubicBezTo>
                <a:cubicBezTo>
                  <a:pt x="115799" y="5745"/>
                  <a:pt x="116465" y="5440"/>
                  <a:pt x="116941" y="5117"/>
                </a:cubicBezTo>
                <a:cubicBezTo>
                  <a:pt x="118957" y="4318"/>
                  <a:pt x="122495" y="3082"/>
                  <a:pt x="124625" y="2150"/>
                </a:cubicBezTo>
                <a:cubicBezTo>
                  <a:pt x="123693" y="2321"/>
                  <a:pt x="122343" y="2948"/>
                  <a:pt x="121753" y="3025"/>
                </a:cubicBezTo>
                <a:cubicBezTo>
                  <a:pt x="120669" y="3538"/>
                  <a:pt x="118576" y="4166"/>
                  <a:pt x="117283" y="4870"/>
                </a:cubicBezTo>
                <a:cubicBezTo>
                  <a:pt x="116674" y="4679"/>
                  <a:pt x="116275" y="5459"/>
                  <a:pt x="115685" y="5345"/>
                </a:cubicBezTo>
                <a:cubicBezTo>
                  <a:pt x="115324" y="5478"/>
                  <a:pt x="114639" y="6087"/>
                  <a:pt x="114145" y="5954"/>
                </a:cubicBezTo>
                <a:cubicBezTo>
                  <a:pt x="113840" y="6391"/>
                  <a:pt x="112851" y="6372"/>
                  <a:pt x="112471" y="6791"/>
                </a:cubicBezTo>
                <a:cubicBezTo>
                  <a:pt x="112166" y="6715"/>
                  <a:pt x="111938" y="7133"/>
                  <a:pt x="111425" y="7057"/>
                </a:cubicBezTo>
                <a:cubicBezTo>
                  <a:pt x="111444" y="7095"/>
                  <a:pt x="111463" y="7152"/>
                  <a:pt x="111482" y="7190"/>
                </a:cubicBezTo>
                <a:cubicBezTo>
                  <a:pt x="111082" y="7304"/>
                  <a:pt x="110930" y="7304"/>
                  <a:pt x="110816" y="7304"/>
                </a:cubicBezTo>
                <a:cubicBezTo>
                  <a:pt x="110702" y="7361"/>
                  <a:pt x="110778" y="7152"/>
                  <a:pt x="110816" y="7133"/>
                </a:cubicBezTo>
                <a:cubicBezTo>
                  <a:pt x="111368" y="7057"/>
                  <a:pt x="111672" y="6677"/>
                  <a:pt x="112223" y="6734"/>
                </a:cubicBezTo>
                <a:cubicBezTo>
                  <a:pt x="112166" y="6486"/>
                  <a:pt x="112433" y="6677"/>
                  <a:pt x="112547" y="6600"/>
                </a:cubicBezTo>
                <a:cubicBezTo>
                  <a:pt x="112490" y="6467"/>
                  <a:pt x="112604" y="6467"/>
                  <a:pt x="112471" y="6410"/>
                </a:cubicBezTo>
                <a:cubicBezTo>
                  <a:pt x="112661" y="6410"/>
                  <a:pt x="112756" y="6220"/>
                  <a:pt x="112927" y="6334"/>
                </a:cubicBezTo>
                <a:cubicBezTo>
                  <a:pt x="113365" y="5973"/>
                  <a:pt x="114164" y="5592"/>
                  <a:pt x="114544" y="5687"/>
                </a:cubicBezTo>
                <a:cubicBezTo>
                  <a:pt x="114563" y="5440"/>
                  <a:pt x="115058" y="5516"/>
                  <a:pt x="114905" y="5383"/>
                </a:cubicBezTo>
                <a:cubicBezTo>
                  <a:pt x="115381" y="5326"/>
                  <a:pt x="115476" y="5022"/>
                  <a:pt x="115971" y="5003"/>
                </a:cubicBezTo>
                <a:cubicBezTo>
                  <a:pt x="115971" y="4946"/>
                  <a:pt x="115914" y="4870"/>
                  <a:pt x="115990" y="4832"/>
                </a:cubicBezTo>
                <a:cubicBezTo>
                  <a:pt x="116218" y="4851"/>
                  <a:pt x="116484" y="4774"/>
                  <a:pt x="116598" y="4584"/>
                </a:cubicBezTo>
                <a:cubicBezTo>
                  <a:pt x="116769" y="4755"/>
                  <a:pt x="116827" y="4584"/>
                  <a:pt x="117036" y="4641"/>
                </a:cubicBezTo>
                <a:cubicBezTo>
                  <a:pt x="117017" y="4546"/>
                  <a:pt x="116979" y="4489"/>
                  <a:pt x="116903" y="4470"/>
                </a:cubicBezTo>
                <a:cubicBezTo>
                  <a:pt x="117112" y="4489"/>
                  <a:pt x="117397" y="4280"/>
                  <a:pt x="117150" y="4204"/>
                </a:cubicBezTo>
                <a:cubicBezTo>
                  <a:pt x="117359" y="4071"/>
                  <a:pt x="117302" y="4394"/>
                  <a:pt x="117473" y="4299"/>
                </a:cubicBezTo>
                <a:cubicBezTo>
                  <a:pt x="118405" y="3709"/>
                  <a:pt x="119280" y="3633"/>
                  <a:pt x="119889" y="3158"/>
                </a:cubicBezTo>
                <a:cubicBezTo>
                  <a:pt x="120593" y="3101"/>
                  <a:pt x="121373" y="2454"/>
                  <a:pt x="122247" y="2435"/>
                </a:cubicBezTo>
                <a:cubicBezTo>
                  <a:pt x="123389" y="1655"/>
                  <a:pt x="125443" y="1313"/>
                  <a:pt x="126946" y="780"/>
                </a:cubicBezTo>
                <a:cubicBezTo>
                  <a:pt x="126908" y="704"/>
                  <a:pt x="126793" y="780"/>
                  <a:pt x="126717" y="742"/>
                </a:cubicBezTo>
                <a:cubicBezTo>
                  <a:pt x="126375" y="932"/>
                  <a:pt x="126185" y="799"/>
                  <a:pt x="125823" y="1008"/>
                </a:cubicBezTo>
                <a:cubicBezTo>
                  <a:pt x="125310" y="1008"/>
                  <a:pt x="125861" y="932"/>
                  <a:pt x="125861" y="932"/>
                </a:cubicBezTo>
                <a:cubicBezTo>
                  <a:pt x="127098" y="495"/>
                  <a:pt x="129171" y="171"/>
                  <a:pt x="130217" y="19"/>
                </a:cubicBezTo>
                <a:cubicBezTo>
                  <a:pt x="130255" y="133"/>
                  <a:pt x="130312" y="248"/>
                  <a:pt x="130445" y="210"/>
                </a:cubicBezTo>
                <a:cubicBezTo>
                  <a:pt x="130426" y="152"/>
                  <a:pt x="130369" y="76"/>
                  <a:pt x="130445" y="38"/>
                </a:cubicBezTo>
                <a:cubicBezTo>
                  <a:pt x="130560" y="95"/>
                  <a:pt x="130617" y="267"/>
                  <a:pt x="130845" y="152"/>
                </a:cubicBezTo>
                <a:cubicBezTo>
                  <a:pt x="130826" y="95"/>
                  <a:pt x="130731" y="152"/>
                  <a:pt x="130693" y="95"/>
                </a:cubicBezTo>
                <a:cubicBezTo>
                  <a:pt x="130997" y="0"/>
                  <a:pt x="131225" y="38"/>
                  <a:pt x="131416" y="152"/>
                </a:cubicBezTo>
                <a:cubicBezTo>
                  <a:pt x="131282" y="229"/>
                  <a:pt x="131016" y="133"/>
                  <a:pt x="131035" y="248"/>
                </a:cubicBezTo>
                <a:cubicBezTo>
                  <a:pt x="131168" y="419"/>
                  <a:pt x="131549" y="152"/>
                  <a:pt x="131663" y="381"/>
                </a:cubicBezTo>
                <a:cubicBezTo>
                  <a:pt x="131454" y="571"/>
                  <a:pt x="131606" y="704"/>
                  <a:pt x="131320" y="799"/>
                </a:cubicBezTo>
                <a:cubicBezTo>
                  <a:pt x="132005" y="742"/>
                  <a:pt x="132367" y="1008"/>
                  <a:pt x="132766" y="1161"/>
                </a:cubicBezTo>
                <a:cubicBezTo>
                  <a:pt x="132690" y="1332"/>
                  <a:pt x="132709" y="1313"/>
                  <a:pt x="132519" y="1484"/>
                </a:cubicBezTo>
                <a:cubicBezTo>
                  <a:pt x="132652" y="1636"/>
                  <a:pt x="132823" y="1351"/>
                  <a:pt x="132937" y="1427"/>
                </a:cubicBezTo>
                <a:cubicBezTo>
                  <a:pt x="132880" y="1465"/>
                  <a:pt x="132861" y="1522"/>
                  <a:pt x="132842" y="1579"/>
                </a:cubicBezTo>
                <a:cubicBezTo>
                  <a:pt x="133165" y="1484"/>
                  <a:pt x="133375" y="1579"/>
                  <a:pt x="133641" y="1598"/>
                </a:cubicBezTo>
                <a:cubicBezTo>
                  <a:pt x="133413" y="1655"/>
                  <a:pt x="133280" y="1655"/>
                  <a:pt x="133184" y="1883"/>
                </a:cubicBezTo>
                <a:cubicBezTo>
                  <a:pt x="133451" y="1864"/>
                  <a:pt x="133717" y="1788"/>
                  <a:pt x="133869" y="1959"/>
                </a:cubicBezTo>
                <a:cubicBezTo>
                  <a:pt x="133755" y="2016"/>
                  <a:pt x="133679" y="1940"/>
                  <a:pt x="133679" y="2036"/>
                </a:cubicBezTo>
                <a:cubicBezTo>
                  <a:pt x="134078" y="2245"/>
                  <a:pt x="133945" y="2530"/>
                  <a:pt x="133964" y="2910"/>
                </a:cubicBezTo>
                <a:cubicBezTo>
                  <a:pt x="134687" y="2968"/>
                  <a:pt x="134155" y="4014"/>
                  <a:pt x="134858" y="4071"/>
                </a:cubicBezTo>
                <a:cubicBezTo>
                  <a:pt x="134649" y="4185"/>
                  <a:pt x="134478" y="4318"/>
                  <a:pt x="134459" y="4508"/>
                </a:cubicBezTo>
                <a:cubicBezTo>
                  <a:pt x="134573" y="4622"/>
                  <a:pt x="134839" y="4489"/>
                  <a:pt x="134934" y="4641"/>
                </a:cubicBezTo>
                <a:cubicBezTo>
                  <a:pt x="134725" y="4736"/>
                  <a:pt x="134459" y="4984"/>
                  <a:pt x="134402" y="5250"/>
                </a:cubicBezTo>
                <a:cubicBezTo>
                  <a:pt x="134440" y="5288"/>
                  <a:pt x="134497" y="5288"/>
                  <a:pt x="134554" y="5288"/>
                </a:cubicBezTo>
                <a:cubicBezTo>
                  <a:pt x="134706" y="5155"/>
                  <a:pt x="134915" y="4870"/>
                  <a:pt x="135106" y="5079"/>
                </a:cubicBezTo>
                <a:cubicBezTo>
                  <a:pt x="135029" y="5269"/>
                  <a:pt x="135543" y="5745"/>
                  <a:pt x="135068" y="6030"/>
                </a:cubicBezTo>
                <a:cubicBezTo>
                  <a:pt x="135087" y="6125"/>
                  <a:pt x="135182" y="6106"/>
                  <a:pt x="135201" y="6201"/>
                </a:cubicBezTo>
                <a:cubicBezTo>
                  <a:pt x="134915" y="6353"/>
                  <a:pt x="134953" y="6696"/>
                  <a:pt x="135106" y="6848"/>
                </a:cubicBezTo>
                <a:cubicBezTo>
                  <a:pt x="134801" y="7152"/>
                  <a:pt x="134877" y="7799"/>
                  <a:pt x="135068" y="7989"/>
                </a:cubicBezTo>
                <a:cubicBezTo>
                  <a:pt x="134991" y="7932"/>
                  <a:pt x="134915" y="7875"/>
                  <a:pt x="134763" y="7932"/>
                </a:cubicBezTo>
                <a:cubicBezTo>
                  <a:pt x="134782" y="8008"/>
                  <a:pt x="134668" y="8027"/>
                  <a:pt x="134668" y="8084"/>
                </a:cubicBezTo>
                <a:cubicBezTo>
                  <a:pt x="134706" y="8693"/>
                  <a:pt x="134459" y="9244"/>
                  <a:pt x="134801" y="9815"/>
                </a:cubicBezTo>
                <a:cubicBezTo>
                  <a:pt x="134478" y="10024"/>
                  <a:pt x="134421" y="9815"/>
                  <a:pt x="134135" y="9967"/>
                </a:cubicBezTo>
                <a:cubicBezTo>
                  <a:pt x="134174" y="10043"/>
                  <a:pt x="134155" y="10081"/>
                  <a:pt x="134135" y="10138"/>
                </a:cubicBezTo>
                <a:cubicBezTo>
                  <a:pt x="134231" y="10062"/>
                  <a:pt x="134440" y="10119"/>
                  <a:pt x="134307" y="10195"/>
                </a:cubicBezTo>
                <a:cubicBezTo>
                  <a:pt x="134059" y="10100"/>
                  <a:pt x="134116" y="10462"/>
                  <a:pt x="133945" y="10557"/>
                </a:cubicBezTo>
                <a:cubicBezTo>
                  <a:pt x="134135" y="10633"/>
                  <a:pt x="134155" y="10671"/>
                  <a:pt x="134021" y="10747"/>
                </a:cubicBezTo>
                <a:cubicBezTo>
                  <a:pt x="134135" y="10918"/>
                  <a:pt x="134402" y="10842"/>
                  <a:pt x="134592" y="10899"/>
                </a:cubicBezTo>
                <a:cubicBezTo>
                  <a:pt x="134497" y="11070"/>
                  <a:pt x="134078" y="11165"/>
                  <a:pt x="134040" y="11356"/>
                </a:cubicBezTo>
                <a:cubicBezTo>
                  <a:pt x="134155" y="11356"/>
                  <a:pt x="134288" y="11299"/>
                  <a:pt x="134345" y="11394"/>
                </a:cubicBezTo>
                <a:cubicBezTo>
                  <a:pt x="134002" y="11546"/>
                  <a:pt x="134535" y="11774"/>
                  <a:pt x="134269" y="11869"/>
                </a:cubicBezTo>
                <a:cubicBezTo>
                  <a:pt x="134116" y="11831"/>
                  <a:pt x="134097" y="11584"/>
                  <a:pt x="133831" y="11717"/>
                </a:cubicBezTo>
                <a:cubicBezTo>
                  <a:pt x="133755" y="11774"/>
                  <a:pt x="133717" y="11850"/>
                  <a:pt x="133717" y="11926"/>
                </a:cubicBezTo>
                <a:cubicBezTo>
                  <a:pt x="133907" y="12059"/>
                  <a:pt x="134212" y="12040"/>
                  <a:pt x="134402" y="12212"/>
                </a:cubicBezTo>
                <a:cubicBezTo>
                  <a:pt x="134002" y="12326"/>
                  <a:pt x="133907" y="12649"/>
                  <a:pt x="134059" y="12801"/>
                </a:cubicBezTo>
                <a:cubicBezTo>
                  <a:pt x="133907" y="12782"/>
                  <a:pt x="133736" y="12801"/>
                  <a:pt x="133565" y="12820"/>
                </a:cubicBezTo>
                <a:cubicBezTo>
                  <a:pt x="133641" y="13010"/>
                  <a:pt x="133337" y="13106"/>
                  <a:pt x="133318" y="13258"/>
                </a:cubicBezTo>
                <a:cubicBezTo>
                  <a:pt x="133318" y="13429"/>
                  <a:pt x="133470" y="13372"/>
                  <a:pt x="133527" y="13448"/>
                </a:cubicBezTo>
                <a:cubicBezTo>
                  <a:pt x="133451" y="13486"/>
                  <a:pt x="133394" y="13524"/>
                  <a:pt x="133451" y="13600"/>
                </a:cubicBezTo>
                <a:cubicBezTo>
                  <a:pt x="132880" y="13714"/>
                  <a:pt x="132405" y="14000"/>
                  <a:pt x="132329" y="14380"/>
                </a:cubicBezTo>
                <a:cubicBezTo>
                  <a:pt x="132443" y="14456"/>
                  <a:pt x="132500" y="14627"/>
                  <a:pt x="132652" y="14646"/>
                </a:cubicBezTo>
                <a:cubicBezTo>
                  <a:pt x="132367" y="14932"/>
                  <a:pt x="132271" y="14760"/>
                  <a:pt x="131815" y="14913"/>
                </a:cubicBezTo>
                <a:cubicBezTo>
                  <a:pt x="131948" y="15008"/>
                  <a:pt x="131777" y="15559"/>
                  <a:pt x="132176" y="15445"/>
                </a:cubicBezTo>
                <a:cubicBezTo>
                  <a:pt x="132271" y="15826"/>
                  <a:pt x="131682" y="15997"/>
                  <a:pt x="131606" y="16339"/>
                </a:cubicBezTo>
                <a:cubicBezTo>
                  <a:pt x="131663" y="16453"/>
                  <a:pt x="131853" y="16358"/>
                  <a:pt x="131891" y="16491"/>
                </a:cubicBezTo>
                <a:cubicBezTo>
                  <a:pt x="131625" y="16720"/>
                  <a:pt x="131587" y="17005"/>
                  <a:pt x="131073" y="17157"/>
                </a:cubicBezTo>
                <a:cubicBezTo>
                  <a:pt x="130883" y="16967"/>
                  <a:pt x="130160" y="17157"/>
                  <a:pt x="129970" y="17442"/>
                </a:cubicBezTo>
                <a:cubicBezTo>
                  <a:pt x="130008" y="17480"/>
                  <a:pt x="130084" y="17442"/>
                  <a:pt x="130179" y="17404"/>
                </a:cubicBezTo>
                <a:cubicBezTo>
                  <a:pt x="130255" y="17861"/>
                  <a:pt x="129247" y="17785"/>
                  <a:pt x="129304" y="18260"/>
                </a:cubicBezTo>
                <a:cubicBezTo>
                  <a:pt x="129000" y="18431"/>
                  <a:pt x="128429" y="18565"/>
                  <a:pt x="128277" y="18888"/>
                </a:cubicBezTo>
                <a:cubicBezTo>
                  <a:pt x="128543" y="18774"/>
                  <a:pt x="128600" y="18698"/>
                  <a:pt x="128886" y="18641"/>
                </a:cubicBezTo>
                <a:cubicBezTo>
                  <a:pt x="128829" y="18869"/>
                  <a:pt x="129038" y="18869"/>
                  <a:pt x="129209" y="18907"/>
                </a:cubicBezTo>
                <a:cubicBezTo>
                  <a:pt x="129209" y="18622"/>
                  <a:pt x="129456" y="18184"/>
                  <a:pt x="129913" y="18184"/>
                </a:cubicBezTo>
                <a:cubicBezTo>
                  <a:pt x="129799" y="18241"/>
                  <a:pt x="130445" y="18127"/>
                  <a:pt x="130217" y="18393"/>
                </a:cubicBezTo>
                <a:cubicBezTo>
                  <a:pt x="130160" y="18089"/>
                  <a:pt x="129875" y="18450"/>
                  <a:pt x="129932" y="18565"/>
                </a:cubicBezTo>
                <a:cubicBezTo>
                  <a:pt x="130103" y="18412"/>
                  <a:pt x="130198" y="18488"/>
                  <a:pt x="130312" y="18469"/>
                </a:cubicBezTo>
                <a:cubicBezTo>
                  <a:pt x="130255" y="18527"/>
                  <a:pt x="130198" y="18565"/>
                  <a:pt x="130160" y="18641"/>
                </a:cubicBezTo>
                <a:cubicBezTo>
                  <a:pt x="130369" y="18679"/>
                  <a:pt x="130407" y="18431"/>
                  <a:pt x="130541" y="18317"/>
                </a:cubicBezTo>
                <a:cubicBezTo>
                  <a:pt x="130617" y="18450"/>
                  <a:pt x="130217" y="18679"/>
                  <a:pt x="130407" y="18698"/>
                </a:cubicBezTo>
                <a:cubicBezTo>
                  <a:pt x="130503" y="18641"/>
                  <a:pt x="130617" y="18355"/>
                  <a:pt x="130807" y="18431"/>
                </a:cubicBezTo>
                <a:cubicBezTo>
                  <a:pt x="130560" y="18488"/>
                  <a:pt x="130845" y="18679"/>
                  <a:pt x="130636" y="18736"/>
                </a:cubicBezTo>
                <a:cubicBezTo>
                  <a:pt x="130579" y="18507"/>
                  <a:pt x="130312" y="18964"/>
                  <a:pt x="130503" y="18945"/>
                </a:cubicBezTo>
                <a:cubicBezTo>
                  <a:pt x="130807" y="18736"/>
                  <a:pt x="130959" y="18222"/>
                  <a:pt x="131396" y="18317"/>
                </a:cubicBezTo>
                <a:cubicBezTo>
                  <a:pt x="131225" y="18222"/>
                  <a:pt x="132005" y="17918"/>
                  <a:pt x="131530" y="17747"/>
                </a:cubicBezTo>
                <a:cubicBezTo>
                  <a:pt x="131834" y="17575"/>
                  <a:pt x="132100" y="17005"/>
                  <a:pt x="132424" y="17119"/>
                </a:cubicBezTo>
                <a:cubicBezTo>
                  <a:pt x="132329" y="17214"/>
                  <a:pt x="132062" y="17461"/>
                  <a:pt x="132214" y="17480"/>
                </a:cubicBezTo>
                <a:cubicBezTo>
                  <a:pt x="132348" y="17423"/>
                  <a:pt x="132481" y="17138"/>
                  <a:pt x="132690" y="17233"/>
                </a:cubicBezTo>
                <a:cubicBezTo>
                  <a:pt x="132652" y="17347"/>
                  <a:pt x="132652" y="17480"/>
                  <a:pt x="132538" y="17575"/>
                </a:cubicBezTo>
                <a:cubicBezTo>
                  <a:pt x="132690" y="17614"/>
                  <a:pt x="132804" y="17747"/>
                  <a:pt x="132975" y="17785"/>
                </a:cubicBezTo>
                <a:cubicBezTo>
                  <a:pt x="132709" y="18184"/>
                  <a:pt x="132880" y="18546"/>
                  <a:pt x="132538" y="18850"/>
                </a:cubicBezTo>
                <a:cubicBezTo>
                  <a:pt x="132975" y="18945"/>
                  <a:pt x="132538" y="19592"/>
                  <a:pt x="132880" y="19877"/>
                </a:cubicBezTo>
                <a:cubicBezTo>
                  <a:pt x="132633" y="20010"/>
                  <a:pt x="132671" y="20219"/>
                  <a:pt x="132595" y="20391"/>
                </a:cubicBezTo>
                <a:cubicBezTo>
                  <a:pt x="132671" y="20372"/>
                  <a:pt x="132766" y="20314"/>
                  <a:pt x="132804" y="20372"/>
                </a:cubicBezTo>
                <a:cubicBezTo>
                  <a:pt x="132671" y="20429"/>
                  <a:pt x="132728" y="20543"/>
                  <a:pt x="132690" y="20638"/>
                </a:cubicBezTo>
                <a:cubicBezTo>
                  <a:pt x="133051" y="21018"/>
                  <a:pt x="132100" y="21798"/>
                  <a:pt x="132633" y="22102"/>
                </a:cubicBezTo>
                <a:cubicBezTo>
                  <a:pt x="132424" y="22236"/>
                  <a:pt x="132386" y="22407"/>
                  <a:pt x="132633" y="22445"/>
                </a:cubicBezTo>
                <a:cubicBezTo>
                  <a:pt x="132233" y="22882"/>
                  <a:pt x="131701" y="23015"/>
                  <a:pt x="131454" y="23472"/>
                </a:cubicBezTo>
                <a:cubicBezTo>
                  <a:pt x="131187" y="23301"/>
                  <a:pt x="130845" y="23776"/>
                  <a:pt x="130560" y="23890"/>
                </a:cubicBezTo>
                <a:cubicBezTo>
                  <a:pt x="130312" y="23871"/>
                  <a:pt x="130731" y="23605"/>
                  <a:pt x="130522" y="23624"/>
                </a:cubicBezTo>
                <a:cubicBezTo>
                  <a:pt x="130445" y="23643"/>
                  <a:pt x="130407" y="23586"/>
                  <a:pt x="130312" y="23643"/>
                </a:cubicBezTo>
                <a:cubicBezTo>
                  <a:pt x="130350" y="23738"/>
                  <a:pt x="130388" y="23833"/>
                  <a:pt x="130426" y="23928"/>
                </a:cubicBezTo>
                <a:cubicBezTo>
                  <a:pt x="129894" y="24366"/>
                  <a:pt x="129228" y="24347"/>
                  <a:pt x="129380" y="25032"/>
                </a:cubicBezTo>
                <a:cubicBezTo>
                  <a:pt x="129723" y="24613"/>
                  <a:pt x="130426" y="24651"/>
                  <a:pt x="130579" y="24100"/>
                </a:cubicBezTo>
                <a:cubicBezTo>
                  <a:pt x="130712" y="24157"/>
                  <a:pt x="130921" y="23871"/>
                  <a:pt x="131092" y="23776"/>
                </a:cubicBezTo>
                <a:cubicBezTo>
                  <a:pt x="131358" y="23985"/>
                  <a:pt x="131739" y="23567"/>
                  <a:pt x="131929" y="23396"/>
                </a:cubicBezTo>
                <a:cubicBezTo>
                  <a:pt x="131891" y="23567"/>
                  <a:pt x="132614" y="23567"/>
                  <a:pt x="132271" y="23700"/>
                </a:cubicBezTo>
                <a:cubicBezTo>
                  <a:pt x="132443" y="23643"/>
                  <a:pt x="132043" y="23529"/>
                  <a:pt x="132119" y="23643"/>
                </a:cubicBezTo>
                <a:cubicBezTo>
                  <a:pt x="132290" y="23795"/>
                  <a:pt x="132138" y="23757"/>
                  <a:pt x="132062" y="23890"/>
                </a:cubicBezTo>
                <a:cubicBezTo>
                  <a:pt x="132119" y="24176"/>
                  <a:pt x="132405" y="24062"/>
                  <a:pt x="132557" y="24195"/>
                </a:cubicBezTo>
                <a:cubicBezTo>
                  <a:pt x="132367" y="24385"/>
                  <a:pt x="132424" y="24708"/>
                  <a:pt x="132557" y="24917"/>
                </a:cubicBezTo>
                <a:cubicBezTo>
                  <a:pt x="132043" y="25317"/>
                  <a:pt x="131149" y="25735"/>
                  <a:pt x="131720" y="26040"/>
                </a:cubicBezTo>
                <a:cubicBezTo>
                  <a:pt x="131530" y="26211"/>
                  <a:pt x="131130" y="26306"/>
                  <a:pt x="131111" y="26515"/>
                </a:cubicBezTo>
                <a:cubicBezTo>
                  <a:pt x="131244" y="26515"/>
                  <a:pt x="131358" y="26591"/>
                  <a:pt x="131263" y="26724"/>
                </a:cubicBezTo>
                <a:cubicBezTo>
                  <a:pt x="130750" y="26648"/>
                  <a:pt x="130503" y="27257"/>
                  <a:pt x="129837" y="27409"/>
                </a:cubicBezTo>
                <a:cubicBezTo>
                  <a:pt x="130008" y="27466"/>
                  <a:pt x="129951" y="27485"/>
                  <a:pt x="130008" y="27675"/>
                </a:cubicBezTo>
                <a:cubicBezTo>
                  <a:pt x="129856" y="27809"/>
                  <a:pt x="129647" y="27904"/>
                  <a:pt x="129513" y="28037"/>
                </a:cubicBezTo>
                <a:cubicBezTo>
                  <a:pt x="129799" y="28056"/>
                  <a:pt x="129494" y="28132"/>
                  <a:pt x="129551" y="28303"/>
                </a:cubicBezTo>
                <a:cubicBezTo>
                  <a:pt x="129875" y="28113"/>
                  <a:pt x="129913" y="28417"/>
                  <a:pt x="130160" y="28398"/>
                </a:cubicBezTo>
                <a:cubicBezTo>
                  <a:pt x="130103" y="28493"/>
                  <a:pt x="129951" y="28569"/>
                  <a:pt x="129913" y="28665"/>
                </a:cubicBezTo>
                <a:cubicBezTo>
                  <a:pt x="129989" y="28779"/>
                  <a:pt x="130255" y="28608"/>
                  <a:pt x="130312" y="28779"/>
                </a:cubicBezTo>
                <a:cubicBezTo>
                  <a:pt x="130217" y="28931"/>
                  <a:pt x="129837" y="28760"/>
                  <a:pt x="129742" y="28950"/>
                </a:cubicBezTo>
                <a:cubicBezTo>
                  <a:pt x="129761" y="29045"/>
                  <a:pt x="129856" y="29026"/>
                  <a:pt x="129875" y="29121"/>
                </a:cubicBezTo>
                <a:cubicBezTo>
                  <a:pt x="129799" y="29159"/>
                  <a:pt x="129742" y="29197"/>
                  <a:pt x="129780" y="29254"/>
                </a:cubicBezTo>
                <a:cubicBezTo>
                  <a:pt x="129456" y="29349"/>
                  <a:pt x="129380" y="29406"/>
                  <a:pt x="129133" y="29578"/>
                </a:cubicBezTo>
                <a:cubicBezTo>
                  <a:pt x="129038" y="29521"/>
                  <a:pt x="128753" y="29597"/>
                  <a:pt x="128657" y="29654"/>
                </a:cubicBezTo>
                <a:cubicBezTo>
                  <a:pt x="128201" y="29977"/>
                  <a:pt x="127725" y="30357"/>
                  <a:pt x="127136" y="30662"/>
                </a:cubicBezTo>
                <a:cubicBezTo>
                  <a:pt x="126413" y="31042"/>
                  <a:pt x="125747" y="31213"/>
                  <a:pt x="125614" y="31708"/>
                </a:cubicBezTo>
                <a:cubicBezTo>
                  <a:pt x="125462" y="32317"/>
                  <a:pt x="125766" y="32374"/>
                  <a:pt x="125348" y="32659"/>
                </a:cubicBezTo>
                <a:cubicBezTo>
                  <a:pt x="125101" y="32830"/>
                  <a:pt x="124530" y="32792"/>
                  <a:pt x="124511" y="33058"/>
                </a:cubicBezTo>
                <a:cubicBezTo>
                  <a:pt x="124682" y="32944"/>
                  <a:pt x="124720" y="33058"/>
                  <a:pt x="124891" y="32944"/>
                </a:cubicBezTo>
                <a:cubicBezTo>
                  <a:pt x="125005" y="33172"/>
                  <a:pt x="125025" y="33115"/>
                  <a:pt x="125215" y="33211"/>
                </a:cubicBezTo>
                <a:cubicBezTo>
                  <a:pt x="125005" y="33477"/>
                  <a:pt x="123921" y="33591"/>
                  <a:pt x="124435" y="33743"/>
                </a:cubicBezTo>
                <a:cubicBezTo>
                  <a:pt x="124016" y="34028"/>
                  <a:pt x="123370" y="34257"/>
                  <a:pt x="123160" y="34485"/>
                </a:cubicBezTo>
                <a:cubicBezTo>
                  <a:pt x="123503" y="34352"/>
                  <a:pt x="124549" y="33895"/>
                  <a:pt x="124454" y="34181"/>
                </a:cubicBezTo>
                <a:cubicBezTo>
                  <a:pt x="124073" y="34124"/>
                  <a:pt x="123351" y="34523"/>
                  <a:pt x="123256" y="34561"/>
                </a:cubicBezTo>
                <a:cubicBezTo>
                  <a:pt x="123294" y="34656"/>
                  <a:pt x="123522" y="34466"/>
                  <a:pt x="123636" y="34466"/>
                </a:cubicBezTo>
                <a:cubicBezTo>
                  <a:pt x="123655" y="34637"/>
                  <a:pt x="123864" y="34447"/>
                  <a:pt x="123940" y="34504"/>
                </a:cubicBezTo>
                <a:cubicBezTo>
                  <a:pt x="124073" y="34466"/>
                  <a:pt x="124549" y="34219"/>
                  <a:pt x="124397" y="34371"/>
                </a:cubicBezTo>
                <a:cubicBezTo>
                  <a:pt x="123541" y="34770"/>
                  <a:pt x="123122" y="34884"/>
                  <a:pt x="122114" y="35284"/>
                </a:cubicBezTo>
                <a:cubicBezTo>
                  <a:pt x="122152" y="35379"/>
                  <a:pt x="121962" y="35379"/>
                  <a:pt x="121962" y="35455"/>
                </a:cubicBezTo>
                <a:cubicBezTo>
                  <a:pt x="122761" y="35075"/>
                  <a:pt x="123446" y="34941"/>
                  <a:pt x="124054" y="34789"/>
                </a:cubicBezTo>
                <a:cubicBezTo>
                  <a:pt x="124245" y="34751"/>
                  <a:pt x="124568" y="34466"/>
                  <a:pt x="124739" y="34694"/>
                </a:cubicBezTo>
                <a:cubicBezTo>
                  <a:pt x="124606" y="34884"/>
                  <a:pt x="124188" y="34979"/>
                  <a:pt x="124245" y="35227"/>
                </a:cubicBezTo>
                <a:cubicBezTo>
                  <a:pt x="123256" y="35569"/>
                  <a:pt x="122324" y="35892"/>
                  <a:pt x="121601" y="36330"/>
                </a:cubicBezTo>
                <a:cubicBezTo>
                  <a:pt x="122266" y="36121"/>
                  <a:pt x="122970" y="36026"/>
                  <a:pt x="123712" y="35873"/>
                </a:cubicBezTo>
                <a:cubicBezTo>
                  <a:pt x="123636" y="35950"/>
                  <a:pt x="123370" y="35950"/>
                  <a:pt x="123427" y="36045"/>
                </a:cubicBezTo>
                <a:cubicBezTo>
                  <a:pt x="123598" y="36045"/>
                  <a:pt x="123693" y="36159"/>
                  <a:pt x="123883" y="36140"/>
                </a:cubicBezTo>
                <a:cubicBezTo>
                  <a:pt x="123674" y="36235"/>
                  <a:pt x="123636" y="36444"/>
                  <a:pt x="123864" y="36425"/>
                </a:cubicBezTo>
                <a:cubicBezTo>
                  <a:pt x="123598" y="36691"/>
                  <a:pt x="123579" y="36824"/>
                  <a:pt x="123655" y="37015"/>
                </a:cubicBezTo>
                <a:cubicBezTo>
                  <a:pt x="123427" y="37148"/>
                  <a:pt x="123294" y="37110"/>
                  <a:pt x="123084" y="37186"/>
                </a:cubicBezTo>
                <a:cubicBezTo>
                  <a:pt x="123103" y="37262"/>
                  <a:pt x="123160" y="37281"/>
                  <a:pt x="123199" y="37300"/>
                </a:cubicBezTo>
                <a:cubicBezTo>
                  <a:pt x="122571" y="37452"/>
                  <a:pt x="122228" y="38004"/>
                  <a:pt x="121677" y="38308"/>
                </a:cubicBezTo>
                <a:cubicBezTo>
                  <a:pt x="121924" y="38289"/>
                  <a:pt x="122038" y="38004"/>
                  <a:pt x="122228" y="38080"/>
                </a:cubicBezTo>
                <a:close/>
                <a:moveTo>
                  <a:pt x="78690" y="19649"/>
                </a:moveTo>
                <a:cubicBezTo>
                  <a:pt x="78366" y="20010"/>
                  <a:pt x="78290" y="19858"/>
                  <a:pt x="77929" y="20124"/>
                </a:cubicBezTo>
                <a:cubicBezTo>
                  <a:pt x="78271" y="20105"/>
                  <a:pt x="78937" y="19763"/>
                  <a:pt x="79051" y="19668"/>
                </a:cubicBezTo>
                <a:cubicBezTo>
                  <a:pt x="78918" y="19497"/>
                  <a:pt x="78785" y="19839"/>
                  <a:pt x="78690" y="19649"/>
                </a:cubicBezTo>
                <a:close/>
                <a:moveTo>
                  <a:pt x="21703" y="41389"/>
                </a:moveTo>
                <a:cubicBezTo>
                  <a:pt x="21836" y="41104"/>
                  <a:pt x="21475" y="41370"/>
                  <a:pt x="21342" y="41370"/>
                </a:cubicBezTo>
                <a:cubicBezTo>
                  <a:pt x="21380" y="41542"/>
                  <a:pt x="21646" y="41294"/>
                  <a:pt x="21703" y="41389"/>
                </a:cubicBezTo>
                <a:close/>
                <a:moveTo>
                  <a:pt x="26516" y="41085"/>
                </a:moveTo>
                <a:cubicBezTo>
                  <a:pt x="26573" y="41142"/>
                  <a:pt x="26706" y="41028"/>
                  <a:pt x="26744" y="41104"/>
                </a:cubicBezTo>
                <a:cubicBezTo>
                  <a:pt x="26820" y="41009"/>
                  <a:pt x="26801" y="40895"/>
                  <a:pt x="26763" y="40762"/>
                </a:cubicBezTo>
                <a:cubicBezTo>
                  <a:pt x="26002" y="41066"/>
                  <a:pt x="25241" y="41085"/>
                  <a:pt x="24861" y="41408"/>
                </a:cubicBezTo>
                <a:cubicBezTo>
                  <a:pt x="24747" y="41447"/>
                  <a:pt x="24880" y="41218"/>
                  <a:pt x="24614" y="41332"/>
                </a:cubicBezTo>
                <a:cubicBezTo>
                  <a:pt x="24614" y="41275"/>
                  <a:pt x="24785" y="41199"/>
                  <a:pt x="24804" y="41256"/>
                </a:cubicBezTo>
                <a:cubicBezTo>
                  <a:pt x="24937" y="41085"/>
                  <a:pt x="24614" y="41123"/>
                  <a:pt x="24518" y="41275"/>
                </a:cubicBezTo>
                <a:cubicBezTo>
                  <a:pt x="24518" y="41466"/>
                  <a:pt x="24633" y="41428"/>
                  <a:pt x="24442" y="41580"/>
                </a:cubicBezTo>
                <a:cubicBezTo>
                  <a:pt x="24328" y="41599"/>
                  <a:pt x="24442" y="41504"/>
                  <a:pt x="24385" y="41428"/>
                </a:cubicBezTo>
                <a:cubicBezTo>
                  <a:pt x="24233" y="41770"/>
                  <a:pt x="23548" y="41618"/>
                  <a:pt x="23415" y="41884"/>
                </a:cubicBezTo>
                <a:cubicBezTo>
                  <a:pt x="23472" y="41979"/>
                  <a:pt x="23739" y="41732"/>
                  <a:pt x="23777" y="41903"/>
                </a:cubicBezTo>
                <a:cubicBezTo>
                  <a:pt x="23777" y="41656"/>
                  <a:pt x="24100" y="41941"/>
                  <a:pt x="24100" y="41656"/>
                </a:cubicBezTo>
                <a:cubicBezTo>
                  <a:pt x="24423" y="41732"/>
                  <a:pt x="24937" y="41485"/>
                  <a:pt x="25393" y="41313"/>
                </a:cubicBezTo>
                <a:cubicBezTo>
                  <a:pt x="25488" y="41294"/>
                  <a:pt x="25488" y="41408"/>
                  <a:pt x="25527" y="41466"/>
                </a:cubicBezTo>
                <a:cubicBezTo>
                  <a:pt x="25565" y="41428"/>
                  <a:pt x="25679" y="41332"/>
                  <a:pt x="25717" y="41389"/>
                </a:cubicBezTo>
                <a:cubicBezTo>
                  <a:pt x="25869" y="41332"/>
                  <a:pt x="25641" y="41275"/>
                  <a:pt x="25565" y="41351"/>
                </a:cubicBezTo>
                <a:cubicBezTo>
                  <a:pt x="25812" y="41028"/>
                  <a:pt x="26230" y="41161"/>
                  <a:pt x="26649" y="40857"/>
                </a:cubicBezTo>
                <a:cubicBezTo>
                  <a:pt x="26706" y="40838"/>
                  <a:pt x="26725" y="40857"/>
                  <a:pt x="26725" y="40876"/>
                </a:cubicBezTo>
                <a:cubicBezTo>
                  <a:pt x="26744" y="40971"/>
                  <a:pt x="26668" y="41028"/>
                  <a:pt x="26516" y="41085"/>
                </a:cubicBezTo>
                <a:close/>
                <a:moveTo>
                  <a:pt x="13448" y="46658"/>
                </a:moveTo>
                <a:cubicBezTo>
                  <a:pt x="13562" y="46601"/>
                  <a:pt x="13296" y="46563"/>
                  <a:pt x="13505" y="46468"/>
                </a:cubicBezTo>
                <a:cubicBezTo>
                  <a:pt x="13467" y="46411"/>
                  <a:pt x="13391" y="46392"/>
                  <a:pt x="13296" y="46449"/>
                </a:cubicBezTo>
                <a:cubicBezTo>
                  <a:pt x="13296" y="46297"/>
                  <a:pt x="13505" y="46430"/>
                  <a:pt x="13658" y="46297"/>
                </a:cubicBezTo>
                <a:cubicBezTo>
                  <a:pt x="13639" y="46088"/>
                  <a:pt x="13334" y="46354"/>
                  <a:pt x="13182" y="46373"/>
                </a:cubicBezTo>
                <a:cubicBezTo>
                  <a:pt x="13163" y="46487"/>
                  <a:pt x="13296" y="46639"/>
                  <a:pt x="13106" y="46696"/>
                </a:cubicBezTo>
                <a:cubicBezTo>
                  <a:pt x="13163" y="46715"/>
                  <a:pt x="13258" y="46677"/>
                  <a:pt x="13277" y="46791"/>
                </a:cubicBezTo>
                <a:cubicBezTo>
                  <a:pt x="13334" y="46753"/>
                  <a:pt x="13296" y="46715"/>
                  <a:pt x="13296" y="46658"/>
                </a:cubicBezTo>
                <a:cubicBezTo>
                  <a:pt x="13372" y="46620"/>
                  <a:pt x="13410" y="46639"/>
                  <a:pt x="13448" y="46658"/>
                </a:cubicBezTo>
                <a:close/>
                <a:moveTo>
                  <a:pt x="12764" y="48712"/>
                </a:moveTo>
                <a:cubicBezTo>
                  <a:pt x="12878" y="48827"/>
                  <a:pt x="13030" y="48598"/>
                  <a:pt x="13144" y="48560"/>
                </a:cubicBezTo>
                <a:cubicBezTo>
                  <a:pt x="13087" y="48541"/>
                  <a:pt x="12973" y="48579"/>
                  <a:pt x="12954" y="48465"/>
                </a:cubicBezTo>
                <a:cubicBezTo>
                  <a:pt x="12726" y="48598"/>
                  <a:pt x="12592" y="48560"/>
                  <a:pt x="12383" y="48636"/>
                </a:cubicBezTo>
                <a:cubicBezTo>
                  <a:pt x="12440" y="48751"/>
                  <a:pt x="13068" y="48522"/>
                  <a:pt x="12764" y="48712"/>
                </a:cubicBezTo>
                <a:close/>
                <a:moveTo>
                  <a:pt x="51452" y="43101"/>
                </a:moveTo>
                <a:cubicBezTo>
                  <a:pt x="51566" y="43215"/>
                  <a:pt x="51756" y="43082"/>
                  <a:pt x="51908" y="42987"/>
                </a:cubicBezTo>
                <a:cubicBezTo>
                  <a:pt x="51832" y="42892"/>
                  <a:pt x="51585" y="43082"/>
                  <a:pt x="51452" y="43101"/>
                </a:cubicBezTo>
                <a:close/>
                <a:moveTo>
                  <a:pt x="93640" y="49074"/>
                </a:moveTo>
                <a:cubicBezTo>
                  <a:pt x="94477" y="48884"/>
                  <a:pt x="95542" y="48370"/>
                  <a:pt x="96094" y="48085"/>
                </a:cubicBezTo>
                <a:cubicBezTo>
                  <a:pt x="94915" y="48446"/>
                  <a:pt x="94743" y="48655"/>
                  <a:pt x="93640" y="49074"/>
                </a:cubicBezTo>
                <a:close/>
                <a:moveTo>
                  <a:pt x="100335" y="49911"/>
                </a:moveTo>
                <a:cubicBezTo>
                  <a:pt x="98985" y="50101"/>
                  <a:pt x="98414" y="50767"/>
                  <a:pt x="97026" y="51109"/>
                </a:cubicBezTo>
                <a:cubicBezTo>
                  <a:pt x="96950" y="51280"/>
                  <a:pt x="97045" y="51318"/>
                  <a:pt x="96664" y="51432"/>
                </a:cubicBezTo>
                <a:cubicBezTo>
                  <a:pt x="97311" y="51166"/>
                  <a:pt x="99251" y="50443"/>
                  <a:pt x="100335" y="49911"/>
                </a:cubicBezTo>
                <a:close/>
                <a:moveTo>
                  <a:pt x="101096" y="49321"/>
                </a:moveTo>
                <a:cubicBezTo>
                  <a:pt x="101534" y="49093"/>
                  <a:pt x="100031" y="49797"/>
                  <a:pt x="101039" y="49340"/>
                </a:cubicBezTo>
                <a:cubicBezTo>
                  <a:pt x="101058" y="49340"/>
                  <a:pt x="101077" y="49321"/>
                  <a:pt x="101096" y="49321"/>
                </a:cubicBezTo>
                <a:close/>
                <a:moveTo>
                  <a:pt x="92689" y="49968"/>
                </a:moveTo>
                <a:cubicBezTo>
                  <a:pt x="92803" y="49911"/>
                  <a:pt x="92670" y="49778"/>
                  <a:pt x="92822" y="49740"/>
                </a:cubicBezTo>
                <a:cubicBezTo>
                  <a:pt x="92765" y="49625"/>
                  <a:pt x="92613" y="49816"/>
                  <a:pt x="92575" y="49835"/>
                </a:cubicBezTo>
                <a:cubicBezTo>
                  <a:pt x="92499" y="49854"/>
                  <a:pt x="92518" y="49816"/>
                  <a:pt x="92556" y="49797"/>
                </a:cubicBezTo>
                <a:cubicBezTo>
                  <a:pt x="92480" y="49664"/>
                  <a:pt x="92366" y="49873"/>
                  <a:pt x="92480" y="49930"/>
                </a:cubicBezTo>
                <a:cubicBezTo>
                  <a:pt x="92594" y="49873"/>
                  <a:pt x="92670" y="49873"/>
                  <a:pt x="92689" y="49968"/>
                </a:cubicBezTo>
                <a:close/>
                <a:moveTo>
                  <a:pt x="97083" y="47704"/>
                </a:moveTo>
                <a:cubicBezTo>
                  <a:pt x="97140" y="47685"/>
                  <a:pt x="97140" y="47647"/>
                  <a:pt x="97121" y="47628"/>
                </a:cubicBezTo>
                <a:cubicBezTo>
                  <a:pt x="97159" y="47495"/>
                  <a:pt x="97501" y="47457"/>
                  <a:pt x="97673" y="47362"/>
                </a:cubicBezTo>
                <a:cubicBezTo>
                  <a:pt x="97558" y="47267"/>
                  <a:pt x="97007" y="47495"/>
                  <a:pt x="97083" y="47704"/>
                </a:cubicBezTo>
                <a:close/>
                <a:moveTo>
                  <a:pt x="96265" y="47628"/>
                </a:moveTo>
                <a:cubicBezTo>
                  <a:pt x="96341" y="47609"/>
                  <a:pt x="96303" y="47552"/>
                  <a:pt x="96303" y="47514"/>
                </a:cubicBezTo>
                <a:cubicBezTo>
                  <a:pt x="96417" y="47438"/>
                  <a:pt x="96417" y="47571"/>
                  <a:pt x="96512" y="47533"/>
                </a:cubicBezTo>
                <a:cubicBezTo>
                  <a:pt x="96284" y="47723"/>
                  <a:pt x="95580" y="47933"/>
                  <a:pt x="95257" y="48142"/>
                </a:cubicBezTo>
                <a:cubicBezTo>
                  <a:pt x="95694" y="48180"/>
                  <a:pt x="96436" y="47628"/>
                  <a:pt x="96969" y="47419"/>
                </a:cubicBezTo>
                <a:cubicBezTo>
                  <a:pt x="96912" y="47286"/>
                  <a:pt x="96702" y="47381"/>
                  <a:pt x="96645" y="47495"/>
                </a:cubicBezTo>
                <a:cubicBezTo>
                  <a:pt x="96645" y="47419"/>
                  <a:pt x="96683" y="47362"/>
                  <a:pt x="96798" y="47305"/>
                </a:cubicBezTo>
                <a:cubicBezTo>
                  <a:pt x="96664" y="47267"/>
                  <a:pt x="96113" y="47457"/>
                  <a:pt x="96265" y="47628"/>
                </a:cubicBezTo>
                <a:close/>
                <a:moveTo>
                  <a:pt x="99099" y="46278"/>
                </a:moveTo>
                <a:cubicBezTo>
                  <a:pt x="98490" y="46639"/>
                  <a:pt x="97749" y="46791"/>
                  <a:pt x="96912" y="47267"/>
                </a:cubicBezTo>
                <a:cubicBezTo>
                  <a:pt x="96950" y="47343"/>
                  <a:pt x="97007" y="47381"/>
                  <a:pt x="97102" y="47362"/>
                </a:cubicBezTo>
                <a:cubicBezTo>
                  <a:pt x="97882" y="46848"/>
                  <a:pt x="98624" y="46848"/>
                  <a:pt x="99099" y="46278"/>
                </a:cubicBezTo>
                <a:close/>
                <a:moveTo>
                  <a:pt x="100297" y="46069"/>
                </a:moveTo>
                <a:cubicBezTo>
                  <a:pt x="100393" y="46050"/>
                  <a:pt x="100412" y="45802"/>
                  <a:pt x="100488" y="46012"/>
                </a:cubicBezTo>
                <a:cubicBezTo>
                  <a:pt x="100621" y="45859"/>
                  <a:pt x="100488" y="45802"/>
                  <a:pt x="100374" y="45707"/>
                </a:cubicBezTo>
                <a:cubicBezTo>
                  <a:pt x="100316" y="45821"/>
                  <a:pt x="100069" y="45878"/>
                  <a:pt x="99898" y="45954"/>
                </a:cubicBezTo>
                <a:cubicBezTo>
                  <a:pt x="99955" y="46126"/>
                  <a:pt x="100278" y="45840"/>
                  <a:pt x="100297" y="46088"/>
                </a:cubicBezTo>
                <a:close/>
                <a:moveTo>
                  <a:pt x="99575" y="46259"/>
                </a:moveTo>
                <a:cubicBezTo>
                  <a:pt x="99632" y="46316"/>
                  <a:pt x="99746" y="46221"/>
                  <a:pt x="99841" y="46202"/>
                </a:cubicBezTo>
                <a:cubicBezTo>
                  <a:pt x="99632" y="46145"/>
                  <a:pt x="99936" y="46126"/>
                  <a:pt x="99841" y="45993"/>
                </a:cubicBezTo>
                <a:cubicBezTo>
                  <a:pt x="99765" y="46012"/>
                  <a:pt x="99708" y="46031"/>
                  <a:pt x="99651" y="46069"/>
                </a:cubicBezTo>
                <a:cubicBezTo>
                  <a:pt x="99670" y="46107"/>
                  <a:pt x="99689" y="46164"/>
                  <a:pt x="99708" y="46202"/>
                </a:cubicBezTo>
                <a:cubicBezTo>
                  <a:pt x="99670" y="46221"/>
                  <a:pt x="99632" y="46240"/>
                  <a:pt x="99575" y="46259"/>
                </a:cubicBezTo>
                <a:close/>
                <a:moveTo>
                  <a:pt x="99594" y="46088"/>
                </a:moveTo>
                <a:cubicBezTo>
                  <a:pt x="99480" y="46164"/>
                  <a:pt x="99156" y="46183"/>
                  <a:pt x="99175" y="46297"/>
                </a:cubicBezTo>
                <a:cubicBezTo>
                  <a:pt x="99213" y="46506"/>
                  <a:pt x="99651" y="46183"/>
                  <a:pt x="99594" y="46088"/>
                </a:cubicBezTo>
                <a:close/>
                <a:moveTo>
                  <a:pt x="98281" y="46563"/>
                </a:moveTo>
                <a:cubicBezTo>
                  <a:pt x="98243" y="46506"/>
                  <a:pt x="98243" y="46468"/>
                  <a:pt x="98300" y="46430"/>
                </a:cubicBezTo>
                <a:cubicBezTo>
                  <a:pt x="98205" y="46297"/>
                  <a:pt x="98186" y="46525"/>
                  <a:pt x="98053" y="46525"/>
                </a:cubicBezTo>
                <a:cubicBezTo>
                  <a:pt x="98091" y="46373"/>
                  <a:pt x="98281" y="46297"/>
                  <a:pt x="97977" y="46335"/>
                </a:cubicBezTo>
                <a:cubicBezTo>
                  <a:pt x="97920" y="46202"/>
                  <a:pt x="98452" y="46221"/>
                  <a:pt x="98281" y="46050"/>
                </a:cubicBezTo>
                <a:cubicBezTo>
                  <a:pt x="98053" y="46183"/>
                  <a:pt x="98072" y="46145"/>
                  <a:pt x="97787" y="46240"/>
                </a:cubicBezTo>
                <a:cubicBezTo>
                  <a:pt x="97882" y="46354"/>
                  <a:pt x="97977" y="46430"/>
                  <a:pt x="98015" y="46601"/>
                </a:cubicBezTo>
                <a:cubicBezTo>
                  <a:pt x="98110" y="46563"/>
                  <a:pt x="98167" y="46620"/>
                  <a:pt x="98281" y="46563"/>
                </a:cubicBezTo>
                <a:close/>
                <a:moveTo>
                  <a:pt x="99613" y="45460"/>
                </a:moveTo>
                <a:cubicBezTo>
                  <a:pt x="99499" y="45308"/>
                  <a:pt x="99422" y="45536"/>
                  <a:pt x="99175" y="45574"/>
                </a:cubicBezTo>
                <a:cubicBezTo>
                  <a:pt x="99346" y="45707"/>
                  <a:pt x="99422" y="45536"/>
                  <a:pt x="99613" y="45460"/>
                </a:cubicBezTo>
                <a:close/>
                <a:moveTo>
                  <a:pt x="121449" y="36368"/>
                </a:moveTo>
                <a:cubicBezTo>
                  <a:pt x="121220" y="36482"/>
                  <a:pt x="121106" y="36558"/>
                  <a:pt x="120726" y="36710"/>
                </a:cubicBezTo>
                <a:cubicBezTo>
                  <a:pt x="120707" y="36767"/>
                  <a:pt x="121525" y="36615"/>
                  <a:pt x="121449" y="36368"/>
                </a:cubicBezTo>
                <a:close/>
                <a:moveTo>
                  <a:pt x="79070" y="52193"/>
                </a:moveTo>
                <a:cubicBezTo>
                  <a:pt x="78652" y="52174"/>
                  <a:pt x="77701" y="52650"/>
                  <a:pt x="77358" y="52764"/>
                </a:cubicBezTo>
                <a:cubicBezTo>
                  <a:pt x="77663" y="52859"/>
                  <a:pt x="78481" y="52383"/>
                  <a:pt x="79070" y="52193"/>
                </a:cubicBezTo>
                <a:close/>
                <a:moveTo>
                  <a:pt x="67734" y="54628"/>
                </a:moveTo>
                <a:cubicBezTo>
                  <a:pt x="67943" y="54476"/>
                  <a:pt x="68095" y="54552"/>
                  <a:pt x="68266" y="54362"/>
                </a:cubicBezTo>
                <a:cubicBezTo>
                  <a:pt x="68095" y="54419"/>
                  <a:pt x="67715" y="54362"/>
                  <a:pt x="67734" y="54628"/>
                </a:cubicBezTo>
                <a:close/>
                <a:moveTo>
                  <a:pt x="67658" y="54609"/>
                </a:moveTo>
                <a:cubicBezTo>
                  <a:pt x="67658" y="54552"/>
                  <a:pt x="67620" y="54571"/>
                  <a:pt x="67582" y="54571"/>
                </a:cubicBezTo>
                <a:lnTo>
                  <a:pt x="67544" y="54476"/>
                </a:lnTo>
                <a:cubicBezTo>
                  <a:pt x="67486" y="54552"/>
                  <a:pt x="67391" y="54609"/>
                  <a:pt x="67239" y="54647"/>
                </a:cubicBezTo>
                <a:cubicBezTo>
                  <a:pt x="67296" y="54780"/>
                  <a:pt x="67486" y="54666"/>
                  <a:pt x="67658" y="54609"/>
                </a:cubicBezTo>
                <a:close/>
                <a:moveTo>
                  <a:pt x="76103" y="50500"/>
                </a:moveTo>
                <a:cubicBezTo>
                  <a:pt x="74695" y="50786"/>
                  <a:pt x="73687" y="51185"/>
                  <a:pt x="72204" y="51832"/>
                </a:cubicBezTo>
                <a:cubicBezTo>
                  <a:pt x="73630" y="51566"/>
                  <a:pt x="74581" y="50900"/>
                  <a:pt x="76103" y="50500"/>
                </a:cubicBezTo>
                <a:close/>
                <a:moveTo>
                  <a:pt x="72166" y="51946"/>
                </a:moveTo>
                <a:cubicBezTo>
                  <a:pt x="72032" y="51794"/>
                  <a:pt x="71880" y="52079"/>
                  <a:pt x="71595" y="52136"/>
                </a:cubicBezTo>
                <a:cubicBezTo>
                  <a:pt x="71481" y="52269"/>
                  <a:pt x="72013" y="52003"/>
                  <a:pt x="72166" y="51946"/>
                </a:cubicBezTo>
                <a:close/>
                <a:moveTo>
                  <a:pt x="70454" y="52479"/>
                </a:moveTo>
                <a:cubicBezTo>
                  <a:pt x="70834" y="52383"/>
                  <a:pt x="70872" y="52460"/>
                  <a:pt x="71043" y="52174"/>
                </a:cubicBezTo>
                <a:cubicBezTo>
                  <a:pt x="71158" y="52174"/>
                  <a:pt x="71043" y="52250"/>
                  <a:pt x="71100" y="52326"/>
                </a:cubicBezTo>
                <a:cubicBezTo>
                  <a:pt x="71177" y="52250"/>
                  <a:pt x="71272" y="52174"/>
                  <a:pt x="71215" y="52060"/>
                </a:cubicBezTo>
                <a:cubicBezTo>
                  <a:pt x="70929" y="52098"/>
                  <a:pt x="70872" y="52174"/>
                  <a:pt x="70682" y="52326"/>
                </a:cubicBezTo>
                <a:cubicBezTo>
                  <a:pt x="70530" y="52364"/>
                  <a:pt x="70720" y="52231"/>
                  <a:pt x="70568" y="52212"/>
                </a:cubicBezTo>
                <a:cubicBezTo>
                  <a:pt x="70454" y="52288"/>
                  <a:pt x="70168" y="52288"/>
                  <a:pt x="70302" y="52422"/>
                </a:cubicBezTo>
                <a:cubicBezTo>
                  <a:pt x="68932" y="52479"/>
                  <a:pt x="67563" y="53449"/>
                  <a:pt x="66402" y="53601"/>
                </a:cubicBezTo>
                <a:cubicBezTo>
                  <a:pt x="66326" y="53753"/>
                  <a:pt x="65280" y="53962"/>
                  <a:pt x="64919" y="54190"/>
                </a:cubicBezTo>
                <a:cubicBezTo>
                  <a:pt x="65318" y="54248"/>
                  <a:pt x="65965" y="53810"/>
                  <a:pt x="66098" y="54114"/>
                </a:cubicBezTo>
                <a:cubicBezTo>
                  <a:pt x="66821" y="53867"/>
                  <a:pt x="67525" y="53544"/>
                  <a:pt x="68057" y="53449"/>
                </a:cubicBezTo>
                <a:cubicBezTo>
                  <a:pt x="67867" y="53315"/>
                  <a:pt x="68019" y="53258"/>
                  <a:pt x="68114" y="53411"/>
                </a:cubicBezTo>
                <a:cubicBezTo>
                  <a:pt x="68228" y="53239"/>
                  <a:pt x="68247" y="53296"/>
                  <a:pt x="68438" y="53182"/>
                </a:cubicBezTo>
                <a:cubicBezTo>
                  <a:pt x="68380" y="53392"/>
                  <a:pt x="70225" y="52726"/>
                  <a:pt x="70454" y="52479"/>
                </a:cubicBezTo>
                <a:close/>
                <a:moveTo>
                  <a:pt x="71728" y="51908"/>
                </a:moveTo>
                <a:cubicBezTo>
                  <a:pt x="71576" y="51908"/>
                  <a:pt x="71272" y="51984"/>
                  <a:pt x="71310" y="52136"/>
                </a:cubicBezTo>
                <a:cubicBezTo>
                  <a:pt x="71405" y="52022"/>
                  <a:pt x="71576" y="52060"/>
                  <a:pt x="71728" y="51908"/>
                </a:cubicBezTo>
                <a:close/>
                <a:moveTo>
                  <a:pt x="62313" y="55579"/>
                </a:moveTo>
                <a:cubicBezTo>
                  <a:pt x="62484" y="55636"/>
                  <a:pt x="62845" y="55389"/>
                  <a:pt x="63074" y="55332"/>
                </a:cubicBezTo>
                <a:cubicBezTo>
                  <a:pt x="62902" y="55256"/>
                  <a:pt x="62560" y="55503"/>
                  <a:pt x="62313" y="55579"/>
                </a:cubicBezTo>
                <a:close/>
                <a:moveTo>
                  <a:pt x="129894" y="28512"/>
                </a:moveTo>
                <a:cubicBezTo>
                  <a:pt x="129799" y="28436"/>
                  <a:pt x="129628" y="28512"/>
                  <a:pt x="129418" y="28588"/>
                </a:cubicBezTo>
                <a:cubicBezTo>
                  <a:pt x="129456" y="28798"/>
                  <a:pt x="129742" y="28531"/>
                  <a:pt x="129894" y="28512"/>
                </a:cubicBezTo>
                <a:close/>
                <a:moveTo>
                  <a:pt x="63949" y="54799"/>
                </a:moveTo>
                <a:cubicBezTo>
                  <a:pt x="63644" y="54723"/>
                  <a:pt x="63112" y="55237"/>
                  <a:pt x="63949" y="54799"/>
                </a:cubicBezTo>
                <a:close/>
                <a:moveTo>
                  <a:pt x="64767" y="54190"/>
                </a:moveTo>
                <a:cubicBezTo>
                  <a:pt x="64348" y="54438"/>
                  <a:pt x="64348" y="54267"/>
                  <a:pt x="63968" y="54514"/>
                </a:cubicBezTo>
                <a:cubicBezTo>
                  <a:pt x="64177" y="54609"/>
                  <a:pt x="64690" y="54438"/>
                  <a:pt x="64767" y="54190"/>
                </a:cubicBezTo>
                <a:close/>
                <a:moveTo>
                  <a:pt x="69636" y="51851"/>
                </a:moveTo>
                <a:cubicBezTo>
                  <a:pt x="69522" y="51927"/>
                  <a:pt x="69370" y="51984"/>
                  <a:pt x="69446" y="52098"/>
                </a:cubicBezTo>
                <a:cubicBezTo>
                  <a:pt x="69598" y="52155"/>
                  <a:pt x="69750" y="52003"/>
                  <a:pt x="69636" y="51851"/>
                </a:cubicBezTo>
                <a:close/>
                <a:moveTo>
                  <a:pt x="69370" y="52079"/>
                </a:moveTo>
                <a:cubicBezTo>
                  <a:pt x="68799" y="52098"/>
                  <a:pt x="67791" y="52479"/>
                  <a:pt x="67049" y="52897"/>
                </a:cubicBezTo>
                <a:cubicBezTo>
                  <a:pt x="67943" y="52593"/>
                  <a:pt x="68361" y="52536"/>
                  <a:pt x="69370" y="52079"/>
                </a:cubicBezTo>
                <a:close/>
                <a:moveTo>
                  <a:pt x="74144" y="49892"/>
                </a:moveTo>
                <a:cubicBezTo>
                  <a:pt x="73630" y="50101"/>
                  <a:pt x="73307" y="50120"/>
                  <a:pt x="72984" y="50405"/>
                </a:cubicBezTo>
                <a:cubicBezTo>
                  <a:pt x="73326" y="50348"/>
                  <a:pt x="74011" y="50215"/>
                  <a:pt x="74144" y="49892"/>
                </a:cubicBezTo>
                <a:close/>
                <a:moveTo>
                  <a:pt x="68438" y="52117"/>
                </a:moveTo>
                <a:cubicBezTo>
                  <a:pt x="68590" y="51946"/>
                  <a:pt x="69293" y="52003"/>
                  <a:pt x="69465" y="51642"/>
                </a:cubicBezTo>
                <a:cubicBezTo>
                  <a:pt x="69655" y="51756"/>
                  <a:pt x="70416" y="51432"/>
                  <a:pt x="70378" y="51223"/>
                </a:cubicBezTo>
                <a:cubicBezTo>
                  <a:pt x="69465" y="51604"/>
                  <a:pt x="69046" y="51718"/>
                  <a:pt x="68133" y="52060"/>
                </a:cubicBezTo>
                <a:cubicBezTo>
                  <a:pt x="68076" y="52307"/>
                  <a:pt x="68628" y="51908"/>
                  <a:pt x="68438" y="52117"/>
                </a:cubicBezTo>
                <a:close/>
                <a:moveTo>
                  <a:pt x="129856" y="27352"/>
                </a:moveTo>
                <a:cubicBezTo>
                  <a:pt x="130236" y="27086"/>
                  <a:pt x="130826" y="26896"/>
                  <a:pt x="130902" y="26553"/>
                </a:cubicBezTo>
                <a:cubicBezTo>
                  <a:pt x="130541" y="26820"/>
                  <a:pt x="129913" y="27010"/>
                  <a:pt x="129856" y="27352"/>
                </a:cubicBezTo>
                <a:close/>
                <a:moveTo>
                  <a:pt x="73231" y="49968"/>
                </a:moveTo>
                <a:cubicBezTo>
                  <a:pt x="73307" y="49911"/>
                  <a:pt x="73630" y="49835"/>
                  <a:pt x="73668" y="49625"/>
                </a:cubicBezTo>
                <a:cubicBezTo>
                  <a:pt x="73782" y="49740"/>
                  <a:pt x="74087" y="49549"/>
                  <a:pt x="74334" y="49473"/>
                </a:cubicBezTo>
                <a:cubicBezTo>
                  <a:pt x="74163" y="49340"/>
                  <a:pt x="73231" y="49683"/>
                  <a:pt x="73022" y="49949"/>
                </a:cubicBezTo>
                <a:cubicBezTo>
                  <a:pt x="73003" y="50063"/>
                  <a:pt x="73440" y="49778"/>
                  <a:pt x="73231" y="49968"/>
                </a:cubicBezTo>
                <a:close/>
                <a:moveTo>
                  <a:pt x="66421" y="52079"/>
                </a:moveTo>
                <a:cubicBezTo>
                  <a:pt x="66669" y="52041"/>
                  <a:pt x="67391" y="51528"/>
                  <a:pt x="66688" y="51813"/>
                </a:cubicBezTo>
                <a:cubicBezTo>
                  <a:pt x="66535" y="51870"/>
                  <a:pt x="66326" y="51908"/>
                  <a:pt x="66421" y="52079"/>
                </a:cubicBezTo>
                <a:close/>
                <a:moveTo>
                  <a:pt x="63378" y="52307"/>
                </a:moveTo>
                <a:cubicBezTo>
                  <a:pt x="63416" y="52231"/>
                  <a:pt x="62560" y="52555"/>
                  <a:pt x="62503" y="52650"/>
                </a:cubicBezTo>
                <a:cubicBezTo>
                  <a:pt x="62864" y="52650"/>
                  <a:pt x="63093" y="52403"/>
                  <a:pt x="63378" y="52307"/>
                </a:cubicBezTo>
                <a:close/>
                <a:moveTo>
                  <a:pt x="63511" y="52307"/>
                </a:moveTo>
                <a:cubicBezTo>
                  <a:pt x="63644" y="52288"/>
                  <a:pt x="63663" y="52193"/>
                  <a:pt x="63739" y="52155"/>
                </a:cubicBezTo>
                <a:cubicBezTo>
                  <a:pt x="64519" y="51832"/>
                  <a:pt x="63720" y="51984"/>
                  <a:pt x="63511" y="52307"/>
                </a:cubicBezTo>
                <a:close/>
                <a:moveTo>
                  <a:pt x="61951" y="52707"/>
                </a:moveTo>
                <a:cubicBezTo>
                  <a:pt x="62008" y="52536"/>
                  <a:pt x="62332" y="52441"/>
                  <a:pt x="62598" y="52345"/>
                </a:cubicBezTo>
                <a:cubicBezTo>
                  <a:pt x="62579" y="52269"/>
                  <a:pt x="62541" y="52212"/>
                  <a:pt x="62522" y="52155"/>
                </a:cubicBezTo>
                <a:cubicBezTo>
                  <a:pt x="62522" y="52307"/>
                  <a:pt x="61742" y="52688"/>
                  <a:pt x="61989" y="52422"/>
                </a:cubicBezTo>
                <a:cubicBezTo>
                  <a:pt x="61723" y="52288"/>
                  <a:pt x="61799" y="52707"/>
                  <a:pt x="61951" y="52707"/>
                </a:cubicBezTo>
                <a:close/>
                <a:moveTo>
                  <a:pt x="63911" y="50805"/>
                </a:moveTo>
                <a:cubicBezTo>
                  <a:pt x="63682" y="50957"/>
                  <a:pt x="63606" y="50938"/>
                  <a:pt x="63321" y="51109"/>
                </a:cubicBezTo>
                <a:cubicBezTo>
                  <a:pt x="63169" y="51223"/>
                  <a:pt x="64044" y="50976"/>
                  <a:pt x="63911" y="50805"/>
                </a:cubicBezTo>
                <a:close/>
                <a:moveTo>
                  <a:pt x="75532" y="46031"/>
                </a:moveTo>
                <a:cubicBezTo>
                  <a:pt x="75456" y="46050"/>
                  <a:pt x="75475" y="46012"/>
                  <a:pt x="75513" y="45993"/>
                </a:cubicBezTo>
                <a:cubicBezTo>
                  <a:pt x="74810" y="46202"/>
                  <a:pt x="74163" y="46544"/>
                  <a:pt x="73459" y="46753"/>
                </a:cubicBezTo>
                <a:cubicBezTo>
                  <a:pt x="73497" y="46791"/>
                  <a:pt x="73554" y="46810"/>
                  <a:pt x="73573" y="46886"/>
                </a:cubicBezTo>
                <a:cubicBezTo>
                  <a:pt x="73345" y="47020"/>
                  <a:pt x="73136" y="46963"/>
                  <a:pt x="73079" y="47077"/>
                </a:cubicBezTo>
                <a:cubicBezTo>
                  <a:pt x="73478" y="47077"/>
                  <a:pt x="74030" y="46772"/>
                  <a:pt x="74657" y="46563"/>
                </a:cubicBezTo>
                <a:cubicBezTo>
                  <a:pt x="74258" y="46373"/>
                  <a:pt x="75608" y="46278"/>
                  <a:pt x="75570" y="45973"/>
                </a:cubicBezTo>
                <a:cubicBezTo>
                  <a:pt x="75513" y="45973"/>
                  <a:pt x="75513" y="46012"/>
                  <a:pt x="75513" y="46050"/>
                </a:cubicBezTo>
                <a:close/>
                <a:moveTo>
                  <a:pt x="76959" y="45517"/>
                </a:moveTo>
                <a:cubicBezTo>
                  <a:pt x="76616" y="45460"/>
                  <a:pt x="75703" y="45764"/>
                  <a:pt x="75665" y="46031"/>
                </a:cubicBezTo>
                <a:cubicBezTo>
                  <a:pt x="76312" y="45726"/>
                  <a:pt x="76369" y="45764"/>
                  <a:pt x="76959" y="45517"/>
                </a:cubicBezTo>
                <a:close/>
                <a:moveTo>
                  <a:pt x="64082" y="50519"/>
                </a:moveTo>
                <a:cubicBezTo>
                  <a:pt x="64044" y="50462"/>
                  <a:pt x="64063" y="50424"/>
                  <a:pt x="64101" y="50405"/>
                </a:cubicBezTo>
                <a:cubicBezTo>
                  <a:pt x="63587" y="50519"/>
                  <a:pt x="62560" y="50786"/>
                  <a:pt x="62332" y="51166"/>
                </a:cubicBezTo>
                <a:cubicBezTo>
                  <a:pt x="62769" y="51014"/>
                  <a:pt x="62998" y="51014"/>
                  <a:pt x="63226" y="50691"/>
                </a:cubicBezTo>
                <a:cubicBezTo>
                  <a:pt x="63587" y="50824"/>
                  <a:pt x="63758" y="50596"/>
                  <a:pt x="64082" y="50519"/>
                </a:cubicBezTo>
                <a:close/>
                <a:moveTo>
                  <a:pt x="64272" y="50443"/>
                </a:moveTo>
                <a:cubicBezTo>
                  <a:pt x="64557" y="50310"/>
                  <a:pt x="64348" y="50272"/>
                  <a:pt x="64633" y="50291"/>
                </a:cubicBezTo>
                <a:cubicBezTo>
                  <a:pt x="64576" y="50177"/>
                  <a:pt x="64709" y="50158"/>
                  <a:pt x="64557" y="50101"/>
                </a:cubicBezTo>
                <a:cubicBezTo>
                  <a:pt x="64462" y="50139"/>
                  <a:pt x="64291" y="50443"/>
                  <a:pt x="64253" y="50234"/>
                </a:cubicBezTo>
                <a:cubicBezTo>
                  <a:pt x="64101" y="50348"/>
                  <a:pt x="64215" y="50329"/>
                  <a:pt x="64272" y="50443"/>
                </a:cubicBezTo>
                <a:close/>
                <a:moveTo>
                  <a:pt x="66098" y="49664"/>
                </a:moveTo>
                <a:cubicBezTo>
                  <a:pt x="66022" y="49644"/>
                  <a:pt x="65965" y="49606"/>
                  <a:pt x="65927" y="49568"/>
                </a:cubicBezTo>
                <a:cubicBezTo>
                  <a:pt x="65870" y="49606"/>
                  <a:pt x="65832" y="49644"/>
                  <a:pt x="65756" y="49683"/>
                </a:cubicBezTo>
                <a:cubicBezTo>
                  <a:pt x="65908" y="49797"/>
                  <a:pt x="66060" y="49702"/>
                  <a:pt x="66288" y="49587"/>
                </a:cubicBezTo>
                <a:cubicBezTo>
                  <a:pt x="66269" y="49549"/>
                  <a:pt x="66250" y="49511"/>
                  <a:pt x="66250" y="49492"/>
                </a:cubicBezTo>
                <a:cubicBezTo>
                  <a:pt x="66193" y="49511"/>
                  <a:pt x="66174" y="49492"/>
                  <a:pt x="66174" y="49454"/>
                </a:cubicBezTo>
                <a:cubicBezTo>
                  <a:pt x="66098" y="49511"/>
                  <a:pt x="66060" y="49568"/>
                  <a:pt x="66098" y="49644"/>
                </a:cubicBezTo>
                <a:close/>
                <a:moveTo>
                  <a:pt x="61666" y="51432"/>
                </a:moveTo>
                <a:cubicBezTo>
                  <a:pt x="61799" y="51356"/>
                  <a:pt x="61856" y="51261"/>
                  <a:pt x="62066" y="51223"/>
                </a:cubicBezTo>
                <a:cubicBezTo>
                  <a:pt x="61913" y="51185"/>
                  <a:pt x="61590" y="51242"/>
                  <a:pt x="61666" y="51432"/>
                </a:cubicBezTo>
                <a:close/>
                <a:moveTo>
                  <a:pt x="66707" y="49188"/>
                </a:moveTo>
                <a:cubicBezTo>
                  <a:pt x="66098" y="49321"/>
                  <a:pt x="65699" y="49492"/>
                  <a:pt x="65128" y="49721"/>
                </a:cubicBezTo>
                <a:cubicBezTo>
                  <a:pt x="65451" y="49816"/>
                  <a:pt x="66421" y="49264"/>
                  <a:pt x="66707" y="49188"/>
                </a:cubicBezTo>
                <a:close/>
                <a:moveTo>
                  <a:pt x="63492" y="50481"/>
                </a:moveTo>
                <a:cubicBezTo>
                  <a:pt x="63625" y="50291"/>
                  <a:pt x="63834" y="50386"/>
                  <a:pt x="63968" y="50234"/>
                </a:cubicBezTo>
                <a:cubicBezTo>
                  <a:pt x="63815" y="50234"/>
                  <a:pt x="63359" y="50253"/>
                  <a:pt x="63492" y="50481"/>
                </a:cubicBezTo>
                <a:close/>
                <a:moveTo>
                  <a:pt x="127212" y="24689"/>
                </a:moveTo>
                <a:cubicBezTo>
                  <a:pt x="127783" y="24442"/>
                  <a:pt x="128334" y="24043"/>
                  <a:pt x="128981" y="23757"/>
                </a:cubicBezTo>
                <a:cubicBezTo>
                  <a:pt x="128467" y="23776"/>
                  <a:pt x="127516" y="24214"/>
                  <a:pt x="127212" y="24689"/>
                </a:cubicBezTo>
                <a:close/>
                <a:moveTo>
                  <a:pt x="63568" y="50120"/>
                </a:moveTo>
                <a:cubicBezTo>
                  <a:pt x="63283" y="50101"/>
                  <a:pt x="63131" y="50215"/>
                  <a:pt x="62864" y="50348"/>
                </a:cubicBezTo>
                <a:cubicBezTo>
                  <a:pt x="62979" y="50462"/>
                  <a:pt x="63340" y="50272"/>
                  <a:pt x="63568" y="50120"/>
                </a:cubicBezTo>
                <a:close/>
                <a:moveTo>
                  <a:pt x="65984" y="48865"/>
                </a:moveTo>
                <a:cubicBezTo>
                  <a:pt x="65984" y="48693"/>
                  <a:pt x="66307" y="48617"/>
                  <a:pt x="66174" y="48408"/>
                </a:cubicBezTo>
                <a:cubicBezTo>
                  <a:pt x="66098" y="48541"/>
                  <a:pt x="65756" y="48770"/>
                  <a:pt x="65984" y="48865"/>
                </a:cubicBezTo>
                <a:close/>
                <a:moveTo>
                  <a:pt x="69826" y="47153"/>
                </a:moveTo>
                <a:cubicBezTo>
                  <a:pt x="68685" y="47381"/>
                  <a:pt x="67144" y="48446"/>
                  <a:pt x="66364" y="48370"/>
                </a:cubicBezTo>
                <a:cubicBezTo>
                  <a:pt x="66421" y="48408"/>
                  <a:pt x="66478" y="48427"/>
                  <a:pt x="66402" y="48465"/>
                </a:cubicBezTo>
                <a:cubicBezTo>
                  <a:pt x="66421" y="48465"/>
                  <a:pt x="66421" y="48522"/>
                  <a:pt x="66421" y="48522"/>
                </a:cubicBezTo>
                <a:cubicBezTo>
                  <a:pt x="67106" y="48484"/>
                  <a:pt x="68894" y="47571"/>
                  <a:pt x="69826" y="47153"/>
                </a:cubicBezTo>
                <a:close/>
                <a:moveTo>
                  <a:pt x="82152" y="42207"/>
                </a:moveTo>
                <a:cubicBezTo>
                  <a:pt x="82247" y="42398"/>
                  <a:pt x="83198" y="41827"/>
                  <a:pt x="83578" y="41694"/>
                </a:cubicBezTo>
                <a:cubicBezTo>
                  <a:pt x="83654" y="41675"/>
                  <a:pt x="83959" y="41542"/>
                  <a:pt x="83749" y="41580"/>
                </a:cubicBezTo>
                <a:cubicBezTo>
                  <a:pt x="83654" y="41618"/>
                  <a:pt x="83540" y="41656"/>
                  <a:pt x="83445" y="41694"/>
                </a:cubicBezTo>
                <a:cubicBezTo>
                  <a:pt x="82893" y="41884"/>
                  <a:pt x="82418" y="42150"/>
                  <a:pt x="82152" y="42207"/>
                </a:cubicBezTo>
                <a:close/>
                <a:moveTo>
                  <a:pt x="129837" y="23187"/>
                </a:moveTo>
                <a:cubicBezTo>
                  <a:pt x="130008" y="23168"/>
                  <a:pt x="130160" y="22806"/>
                  <a:pt x="130274" y="23015"/>
                </a:cubicBezTo>
                <a:cubicBezTo>
                  <a:pt x="130388" y="22920"/>
                  <a:pt x="130541" y="22825"/>
                  <a:pt x="130388" y="22635"/>
                </a:cubicBezTo>
                <a:cubicBezTo>
                  <a:pt x="130122" y="22787"/>
                  <a:pt x="129837" y="22958"/>
                  <a:pt x="129837" y="23187"/>
                </a:cubicBezTo>
                <a:close/>
                <a:moveTo>
                  <a:pt x="76274" y="44509"/>
                </a:moveTo>
                <a:cubicBezTo>
                  <a:pt x="74581" y="44908"/>
                  <a:pt x="73098" y="45688"/>
                  <a:pt x="70948" y="46601"/>
                </a:cubicBezTo>
                <a:cubicBezTo>
                  <a:pt x="72888" y="45993"/>
                  <a:pt x="74562" y="45213"/>
                  <a:pt x="76274" y="44509"/>
                </a:cubicBezTo>
                <a:close/>
                <a:moveTo>
                  <a:pt x="77168" y="44090"/>
                </a:moveTo>
                <a:cubicBezTo>
                  <a:pt x="77282" y="44186"/>
                  <a:pt x="77568" y="43957"/>
                  <a:pt x="77758" y="43919"/>
                </a:cubicBezTo>
                <a:cubicBezTo>
                  <a:pt x="77587" y="43862"/>
                  <a:pt x="77339" y="43957"/>
                  <a:pt x="77168" y="44090"/>
                </a:cubicBezTo>
                <a:close/>
                <a:moveTo>
                  <a:pt x="130293" y="20619"/>
                </a:moveTo>
                <a:cubicBezTo>
                  <a:pt x="130293" y="20486"/>
                  <a:pt x="130426" y="20391"/>
                  <a:pt x="130541" y="20295"/>
                </a:cubicBezTo>
                <a:cubicBezTo>
                  <a:pt x="130179" y="19820"/>
                  <a:pt x="130750" y="19630"/>
                  <a:pt x="130845" y="19287"/>
                </a:cubicBezTo>
                <a:cubicBezTo>
                  <a:pt x="130312" y="19573"/>
                  <a:pt x="129932" y="19915"/>
                  <a:pt x="129304" y="20295"/>
                </a:cubicBezTo>
                <a:cubicBezTo>
                  <a:pt x="129456" y="20372"/>
                  <a:pt x="129742" y="20143"/>
                  <a:pt x="129780" y="20048"/>
                </a:cubicBezTo>
                <a:cubicBezTo>
                  <a:pt x="130122" y="20391"/>
                  <a:pt x="129437" y="20809"/>
                  <a:pt x="129019" y="21189"/>
                </a:cubicBezTo>
                <a:cubicBezTo>
                  <a:pt x="129247" y="21170"/>
                  <a:pt x="129590" y="21037"/>
                  <a:pt x="129742" y="20828"/>
                </a:cubicBezTo>
                <a:cubicBezTo>
                  <a:pt x="129951" y="20904"/>
                  <a:pt x="129513" y="21132"/>
                  <a:pt x="129247" y="21208"/>
                </a:cubicBezTo>
                <a:cubicBezTo>
                  <a:pt x="128486" y="21817"/>
                  <a:pt x="127802" y="22521"/>
                  <a:pt x="126908" y="23206"/>
                </a:cubicBezTo>
                <a:cubicBezTo>
                  <a:pt x="127992" y="22787"/>
                  <a:pt x="129513" y="21627"/>
                  <a:pt x="130217" y="21304"/>
                </a:cubicBezTo>
                <a:cubicBezTo>
                  <a:pt x="130274" y="21285"/>
                  <a:pt x="130769" y="21037"/>
                  <a:pt x="130864" y="21285"/>
                </a:cubicBezTo>
                <a:cubicBezTo>
                  <a:pt x="130997" y="21665"/>
                  <a:pt x="129418" y="22578"/>
                  <a:pt x="128943" y="22939"/>
                </a:cubicBezTo>
                <a:cubicBezTo>
                  <a:pt x="129076" y="23091"/>
                  <a:pt x="129152" y="22863"/>
                  <a:pt x="129399" y="22806"/>
                </a:cubicBezTo>
                <a:cubicBezTo>
                  <a:pt x="129361" y="22920"/>
                  <a:pt x="129228" y="22996"/>
                  <a:pt x="129304" y="23130"/>
                </a:cubicBezTo>
                <a:cubicBezTo>
                  <a:pt x="129894" y="22863"/>
                  <a:pt x="130198" y="22198"/>
                  <a:pt x="130788" y="22198"/>
                </a:cubicBezTo>
                <a:cubicBezTo>
                  <a:pt x="130940" y="21950"/>
                  <a:pt x="131244" y="21722"/>
                  <a:pt x="131435" y="21494"/>
                </a:cubicBezTo>
                <a:cubicBezTo>
                  <a:pt x="131377" y="21323"/>
                  <a:pt x="131301" y="21170"/>
                  <a:pt x="131244" y="20999"/>
                </a:cubicBezTo>
                <a:cubicBezTo>
                  <a:pt x="130959" y="21227"/>
                  <a:pt x="130522" y="20771"/>
                  <a:pt x="130293" y="20600"/>
                </a:cubicBezTo>
                <a:close/>
                <a:moveTo>
                  <a:pt x="74410" y="44547"/>
                </a:moveTo>
                <a:cubicBezTo>
                  <a:pt x="74011" y="44319"/>
                  <a:pt x="73212" y="44946"/>
                  <a:pt x="72508" y="45137"/>
                </a:cubicBezTo>
                <a:cubicBezTo>
                  <a:pt x="73041" y="45137"/>
                  <a:pt x="73554" y="44889"/>
                  <a:pt x="74410" y="44547"/>
                </a:cubicBezTo>
                <a:close/>
                <a:moveTo>
                  <a:pt x="81239" y="41580"/>
                </a:moveTo>
                <a:cubicBezTo>
                  <a:pt x="78899" y="42721"/>
                  <a:pt x="76712" y="43292"/>
                  <a:pt x="74524" y="44433"/>
                </a:cubicBezTo>
                <a:cubicBezTo>
                  <a:pt x="76027" y="43862"/>
                  <a:pt x="77377" y="43368"/>
                  <a:pt x="78671" y="42835"/>
                </a:cubicBezTo>
                <a:cubicBezTo>
                  <a:pt x="79222" y="42607"/>
                  <a:pt x="79793" y="42283"/>
                  <a:pt x="80364" y="42036"/>
                </a:cubicBezTo>
                <a:cubicBezTo>
                  <a:pt x="80706" y="41903"/>
                  <a:pt x="81181" y="41922"/>
                  <a:pt x="81239" y="41580"/>
                </a:cubicBezTo>
                <a:close/>
                <a:moveTo>
                  <a:pt x="85461" y="39944"/>
                </a:moveTo>
                <a:cubicBezTo>
                  <a:pt x="85613" y="39887"/>
                  <a:pt x="85404" y="40058"/>
                  <a:pt x="85537" y="40134"/>
                </a:cubicBezTo>
                <a:cubicBezTo>
                  <a:pt x="85689" y="40039"/>
                  <a:pt x="85575" y="39868"/>
                  <a:pt x="85746" y="39773"/>
                </a:cubicBezTo>
                <a:cubicBezTo>
                  <a:pt x="85823" y="39773"/>
                  <a:pt x="85861" y="39849"/>
                  <a:pt x="85975" y="39792"/>
                </a:cubicBezTo>
                <a:cubicBezTo>
                  <a:pt x="87116" y="39031"/>
                  <a:pt x="88390" y="38898"/>
                  <a:pt x="89227" y="38270"/>
                </a:cubicBezTo>
                <a:cubicBezTo>
                  <a:pt x="89322" y="38289"/>
                  <a:pt x="89360" y="38403"/>
                  <a:pt x="89475" y="38384"/>
                </a:cubicBezTo>
                <a:cubicBezTo>
                  <a:pt x="89741" y="38080"/>
                  <a:pt x="90197" y="37776"/>
                  <a:pt x="90654" y="37737"/>
                </a:cubicBezTo>
                <a:cubicBezTo>
                  <a:pt x="90426" y="37604"/>
                  <a:pt x="91091" y="37490"/>
                  <a:pt x="91053" y="37471"/>
                </a:cubicBezTo>
                <a:cubicBezTo>
                  <a:pt x="91148" y="37471"/>
                  <a:pt x="91205" y="37528"/>
                  <a:pt x="91244" y="37623"/>
                </a:cubicBezTo>
                <a:cubicBezTo>
                  <a:pt x="91110" y="37395"/>
                  <a:pt x="91700" y="37452"/>
                  <a:pt x="91472" y="37300"/>
                </a:cubicBezTo>
                <a:cubicBezTo>
                  <a:pt x="91643" y="37376"/>
                  <a:pt x="92099" y="36844"/>
                  <a:pt x="92233" y="37053"/>
                </a:cubicBezTo>
                <a:cubicBezTo>
                  <a:pt x="92309" y="36996"/>
                  <a:pt x="92347" y="36939"/>
                  <a:pt x="92309" y="36863"/>
                </a:cubicBezTo>
                <a:cubicBezTo>
                  <a:pt x="92689" y="36805"/>
                  <a:pt x="92879" y="36805"/>
                  <a:pt x="93031" y="36520"/>
                </a:cubicBezTo>
                <a:cubicBezTo>
                  <a:pt x="93317" y="36558"/>
                  <a:pt x="93507" y="36273"/>
                  <a:pt x="93659" y="36482"/>
                </a:cubicBezTo>
                <a:cubicBezTo>
                  <a:pt x="93773" y="36444"/>
                  <a:pt x="93621" y="36311"/>
                  <a:pt x="93697" y="36254"/>
                </a:cubicBezTo>
                <a:cubicBezTo>
                  <a:pt x="94078" y="36197"/>
                  <a:pt x="94306" y="35988"/>
                  <a:pt x="94344" y="35873"/>
                </a:cubicBezTo>
                <a:cubicBezTo>
                  <a:pt x="94838" y="35778"/>
                  <a:pt x="95048" y="35588"/>
                  <a:pt x="95409" y="35512"/>
                </a:cubicBezTo>
                <a:cubicBezTo>
                  <a:pt x="95485" y="35455"/>
                  <a:pt x="95371" y="35360"/>
                  <a:pt x="95466" y="35303"/>
                </a:cubicBezTo>
                <a:cubicBezTo>
                  <a:pt x="95409" y="35265"/>
                  <a:pt x="95314" y="35398"/>
                  <a:pt x="95143" y="35379"/>
                </a:cubicBezTo>
                <a:cubicBezTo>
                  <a:pt x="95162" y="35417"/>
                  <a:pt x="95219" y="35417"/>
                  <a:pt x="95238" y="35455"/>
                </a:cubicBezTo>
                <a:cubicBezTo>
                  <a:pt x="94991" y="35645"/>
                  <a:pt x="94972" y="35379"/>
                  <a:pt x="94705" y="35569"/>
                </a:cubicBezTo>
                <a:cubicBezTo>
                  <a:pt x="94800" y="35626"/>
                  <a:pt x="94915" y="35512"/>
                  <a:pt x="94838" y="35683"/>
                </a:cubicBezTo>
                <a:cubicBezTo>
                  <a:pt x="94629" y="35588"/>
                  <a:pt x="94059" y="35759"/>
                  <a:pt x="94192" y="35873"/>
                </a:cubicBezTo>
                <a:cubicBezTo>
                  <a:pt x="93393" y="36083"/>
                  <a:pt x="93374" y="36292"/>
                  <a:pt x="92328" y="36577"/>
                </a:cubicBezTo>
                <a:cubicBezTo>
                  <a:pt x="92423" y="36653"/>
                  <a:pt x="91472" y="36996"/>
                  <a:pt x="91091" y="37072"/>
                </a:cubicBezTo>
                <a:cubicBezTo>
                  <a:pt x="91072" y="37129"/>
                  <a:pt x="91053" y="37167"/>
                  <a:pt x="91091" y="37243"/>
                </a:cubicBezTo>
                <a:cubicBezTo>
                  <a:pt x="90597" y="37205"/>
                  <a:pt x="90730" y="37471"/>
                  <a:pt x="90216" y="37357"/>
                </a:cubicBezTo>
                <a:cubicBezTo>
                  <a:pt x="90559" y="37528"/>
                  <a:pt x="89741" y="37604"/>
                  <a:pt x="90159" y="37604"/>
                </a:cubicBezTo>
                <a:cubicBezTo>
                  <a:pt x="90121" y="37776"/>
                  <a:pt x="89817" y="37718"/>
                  <a:pt x="89722" y="37737"/>
                </a:cubicBezTo>
                <a:cubicBezTo>
                  <a:pt x="89608" y="37623"/>
                  <a:pt x="89760" y="37566"/>
                  <a:pt x="89684" y="37471"/>
                </a:cubicBezTo>
                <a:cubicBezTo>
                  <a:pt x="89665" y="37642"/>
                  <a:pt x="89284" y="37718"/>
                  <a:pt x="89437" y="37947"/>
                </a:cubicBezTo>
                <a:cubicBezTo>
                  <a:pt x="89551" y="37909"/>
                  <a:pt x="89418" y="37776"/>
                  <a:pt x="89570" y="37737"/>
                </a:cubicBezTo>
                <a:cubicBezTo>
                  <a:pt x="89608" y="37814"/>
                  <a:pt x="89532" y="37871"/>
                  <a:pt x="89589" y="37947"/>
                </a:cubicBezTo>
                <a:cubicBezTo>
                  <a:pt x="89170" y="38061"/>
                  <a:pt x="89208" y="37966"/>
                  <a:pt x="88790" y="38099"/>
                </a:cubicBezTo>
                <a:cubicBezTo>
                  <a:pt x="88809" y="38194"/>
                  <a:pt x="88885" y="38156"/>
                  <a:pt x="88904" y="38213"/>
                </a:cubicBezTo>
                <a:cubicBezTo>
                  <a:pt x="88676" y="38156"/>
                  <a:pt x="88333" y="38213"/>
                  <a:pt x="88010" y="38479"/>
                </a:cubicBezTo>
                <a:cubicBezTo>
                  <a:pt x="87896" y="38365"/>
                  <a:pt x="88048" y="38308"/>
                  <a:pt x="87972" y="38213"/>
                </a:cubicBezTo>
                <a:cubicBezTo>
                  <a:pt x="87839" y="38232"/>
                  <a:pt x="87877" y="38327"/>
                  <a:pt x="87896" y="38403"/>
                </a:cubicBezTo>
                <a:cubicBezTo>
                  <a:pt x="87782" y="38441"/>
                  <a:pt x="87801" y="38251"/>
                  <a:pt x="87706" y="38251"/>
                </a:cubicBezTo>
                <a:cubicBezTo>
                  <a:pt x="87496" y="38308"/>
                  <a:pt x="87553" y="38441"/>
                  <a:pt x="87611" y="38574"/>
                </a:cubicBezTo>
                <a:cubicBezTo>
                  <a:pt x="87725" y="38422"/>
                  <a:pt x="87744" y="38403"/>
                  <a:pt x="87934" y="38441"/>
                </a:cubicBezTo>
                <a:cubicBezTo>
                  <a:pt x="87725" y="38822"/>
                  <a:pt x="87534" y="38479"/>
                  <a:pt x="87572" y="38803"/>
                </a:cubicBezTo>
                <a:cubicBezTo>
                  <a:pt x="87496" y="38822"/>
                  <a:pt x="87477" y="38746"/>
                  <a:pt x="87458" y="38689"/>
                </a:cubicBezTo>
                <a:cubicBezTo>
                  <a:pt x="87192" y="38765"/>
                  <a:pt x="87097" y="38898"/>
                  <a:pt x="87097" y="39050"/>
                </a:cubicBezTo>
                <a:cubicBezTo>
                  <a:pt x="86621" y="39202"/>
                  <a:pt x="86564" y="39107"/>
                  <a:pt x="86146" y="39373"/>
                </a:cubicBezTo>
                <a:cubicBezTo>
                  <a:pt x="86146" y="39335"/>
                  <a:pt x="86222" y="39316"/>
                  <a:pt x="86260" y="39278"/>
                </a:cubicBezTo>
                <a:cubicBezTo>
                  <a:pt x="85670" y="39354"/>
                  <a:pt x="85366" y="39716"/>
                  <a:pt x="84948" y="39754"/>
                </a:cubicBezTo>
                <a:cubicBezTo>
                  <a:pt x="84967" y="39811"/>
                  <a:pt x="84986" y="39849"/>
                  <a:pt x="85005" y="39906"/>
                </a:cubicBezTo>
                <a:cubicBezTo>
                  <a:pt x="84929" y="39925"/>
                  <a:pt x="84910" y="39830"/>
                  <a:pt x="84891" y="39773"/>
                </a:cubicBezTo>
                <a:cubicBezTo>
                  <a:pt x="84814" y="39830"/>
                  <a:pt x="84776" y="39887"/>
                  <a:pt x="84814" y="39982"/>
                </a:cubicBezTo>
                <a:cubicBezTo>
                  <a:pt x="84358" y="39887"/>
                  <a:pt x="83978" y="40229"/>
                  <a:pt x="83844" y="40419"/>
                </a:cubicBezTo>
                <a:cubicBezTo>
                  <a:pt x="83654" y="40457"/>
                  <a:pt x="83863" y="40286"/>
                  <a:pt x="83768" y="40229"/>
                </a:cubicBezTo>
                <a:cubicBezTo>
                  <a:pt x="83673" y="40286"/>
                  <a:pt x="83673" y="40362"/>
                  <a:pt x="83730" y="40457"/>
                </a:cubicBezTo>
                <a:cubicBezTo>
                  <a:pt x="83521" y="40324"/>
                  <a:pt x="83179" y="40610"/>
                  <a:pt x="82988" y="40591"/>
                </a:cubicBezTo>
                <a:cubicBezTo>
                  <a:pt x="82874" y="40705"/>
                  <a:pt x="82931" y="40857"/>
                  <a:pt x="82627" y="40914"/>
                </a:cubicBezTo>
                <a:cubicBezTo>
                  <a:pt x="82646" y="40819"/>
                  <a:pt x="82798" y="40762"/>
                  <a:pt x="82893" y="40686"/>
                </a:cubicBezTo>
                <a:cubicBezTo>
                  <a:pt x="82798" y="40610"/>
                  <a:pt x="82532" y="40819"/>
                  <a:pt x="82380" y="40838"/>
                </a:cubicBezTo>
                <a:cubicBezTo>
                  <a:pt x="82342" y="40895"/>
                  <a:pt x="82361" y="40971"/>
                  <a:pt x="82399" y="41066"/>
                </a:cubicBezTo>
                <a:cubicBezTo>
                  <a:pt x="81904" y="41294"/>
                  <a:pt x="81391" y="41313"/>
                  <a:pt x="81334" y="41656"/>
                </a:cubicBezTo>
                <a:cubicBezTo>
                  <a:pt x="81980" y="41580"/>
                  <a:pt x="83236" y="40667"/>
                  <a:pt x="84092" y="40495"/>
                </a:cubicBezTo>
                <a:cubicBezTo>
                  <a:pt x="84187" y="40476"/>
                  <a:pt x="84301" y="40629"/>
                  <a:pt x="84206" y="40381"/>
                </a:cubicBezTo>
                <a:cubicBezTo>
                  <a:pt x="84301" y="40400"/>
                  <a:pt x="84377" y="40457"/>
                  <a:pt x="84415" y="40572"/>
                </a:cubicBezTo>
                <a:cubicBezTo>
                  <a:pt x="84529" y="40172"/>
                  <a:pt x="85195" y="40191"/>
                  <a:pt x="85309" y="39944"/>
                </a:cubicBezTo>
                <a:cubicBezTo>
                  <a:pt x="85366" y="39944"/>
                  <a:pt x="85461" y="40039"/>
                  <a:pt x="85442" y="39944"/>
                </a:cubicBezTo>
                <a:close/>
                <a:moveTo>
                  <a:pt x="67182" y="47381"/>
                </a:moveTo>
                <a:cubicBezTo>
                  <a:pt x="67239" y="47305"/>
                  <a:pt x="67391" y="47248"/>
                  <a:pt x="67448" y="47172"/>
                </a:cubicBezTo>
                <a:cubicBezTo>
                  <a:pt x="67391" y="47077"/>
                  <a:pt x="66992" y="47248"/>
                  <a:pt x="67182" y="47381"/>
                </a:cubicBezTo>
                <a:close/>
                <a:moveTo>
                  <a:pt x="63758" y="48313"/>
                </a:moveTo>
                <a:cubicBezTo>
                  <a:pt x="63987" y="47876"/>
                  <a:pt x="64500" y="48104"/>
                  <a:pt x="64481" y="47799"/>
                </a:cubicBezTo>
                <a:cubicBezTo>
                  <a:pt x="64576" y="47818"/>
                  <a:pt x="64652" y="47838"/>
                  <a:pt x="64728" y="47876"/>
                </a:cubicBezTo>
                <a:cubicBezTo>
                  <a:pt x="64767" y="47666"/>
                  <a:pt x="65033" y="47799"/>
                  <a:pt x="64976" y="47590"/>
                </a:cubicBezTo>
                <a:cubicBezTo>
                  <a:pt x="65432" y="47571"/>
                  <a:pt x="65775" y="47210"/>
                  <a:pt x="66250" y="47191"/>
                </a:cubicBezTo>
                <a:cubicBezTo>
                  <a:pt x="66269" y="47248"/>
                  <a:pt x="66193" y="47267"/>
                  <a:pt x="66155" y="47305"/>
                </a:cubicBezTo>
                <a:cubicBezTo>
                  <a:pt x="66174" y="47400"/>
                  <a:pt x="66383" y="47229"/>
                  <a:pt x="66478" y="47229"/>
                </a:cubicBezTo>
                <a:cubicBezTo>
                  <a:pt x="66383" y="47191"/>
                  <a:pt x="66421" y="47153"/>
                  <a:pt x="66421" y="47077"/>
                </a:cubicBezTo>
                <a:cubicBezTo>
                  <a:pt x="66992" y="47096"/>
                  <a:pt x="67620" y="46354"/>
                  <a:pt x="67848" y="46734"/>
                </a:cubicBezTo>
                <a:cubicBezTo>
                  <a:pt x="68723" y="46354"/>
                  <a:pt x="69312" y="46031"/>
                  <a:pt x="69959" y="45726"/>
                </a:cubicBezTo>
                <a:cubicBezTo>
                  <a:pt x="70302" y="45555"/>
                  <a:pt x="70872" y="45536"/>
                  <a:pt x="71138" y="45118"/>
                </a:cubicBezTo>
                <a:cubicBezTo>
                  <a:pt x="71272" y="45137"/>
                  <a:pt x="71329" y="45232"/>
                  <a:pt x="71519" y="45137"/>
                </a:cubicBezTo>
                <a:cubicBezTo>
                  <a:pt x="71500" y="45060"/>
                  <a:pt x="71424" y="45080"/>
                  <a:pt x="71348" y="45099"/>
                </a:cubicBezTo>
                <a:cubicBezTo>
                  <a:pt x="71367" y="44946"/>
                  <a:pt x="71538" y="45099"/>
                  <a:pt x="71576" y="44946"/>
                </a:cubicBezTo>
                <a:cubicBezTo>
                  <a:pt x="71709" y="45022"/>
                  <a:pt x="71500" y="45194"/>
                  <a:pt x="71652" y="45137"/>
                </a:cubicBezTo>
                <a:cubicBezTo>
                  <a:pt x="71899" y="45060"/>
                  <a:pt x="71595" y="45080"/>
                  <a:pt x="71728" y="44946"/>
                </a:cubicBezTo>
                <a:cubicBezTo>
                  <a:pt x="71975" y="44946"/>
                  <a:pt x="71994" y="44832"/>
                  <a:pt x="72261" y="44851"/>
                </a:cubicBezTo>
                <a:cubicBezTo>
                  <a:pt x="72242" y="44794"/>
                  <a:pt x="72223" y="44756"/>
                  <a:pt x="72204" y="44699"/>
                </a:cubicBezTo>
                <a:cubicBezTo>
                  <a:pt x="72584" y="44794"/>
                  <a:pt x="73193" y="44509"/>
                  <a:pt x="73992" y="44205"/>
                </a:cubicBezTo>
                <a:cubicBezTo>
                  <a:pt x="73897" y="44090"/>
                  <a:pt x="74087" y="44052"/>
                  <a:pt x="74049" y="43957"/>
                </a:cubicBezTo>
                <a:cubicBezTo>
                  <a:pt x="74049" y="44147"/>
                  <a:pt x="74334" y="44033"/>
                  <a:pt x="74581" y="43862"/>
                </a:cubicBezTo>
                <a:cubicBezTo>
                  <a:pt x="74600" y="43881"/>
                  <a:pt x="74505" y="43957"/>
                  <a:pt x="74467" y="43957"/>
                </a:cubicBezTo>
                <a:cubicBezTo>
                  <a:pt x="75361" y="43843"/>
                  <a:pt x="75913" y="43234"/>
                  <a:pt x="76731" y="42987"/>
                </a:cubicBezTo>
                <a:cubicBezTo>
                  <a:pt x="76883" y="42949"/>
                  <a:pt x="77073" y="43025"/>
                  <a:pt x="77225" y="42968"/>
                </a:cubicBezTo>
                <a:cubicBezTo>
                  <a:pt x="77377" y="42911"/>
                  <a:pt x="77529" y="42740"/>
                  <a:pt x="77739" y="42645"/>
                </a:cubicBezTo>
                <a:cubicBezTo>
                  <a:pt x="77891" y="42588"/>
                  <a:pt x="78119" y="42607"/>
                  <a:pt x="78271" y="42550"/>
                </a:cubicBezTo>
                <a:cubicBezTo>
                  <a:pt x="78519" y="42455"/>
                  <a:pt x="78709" y="42207"/>
                  <a:pt x="78956" y="42112"/>
                </a:cubicBezTo>
                <a:cubicBezTo>
                  <a:pt x="79888" y="41694"/>
                  <a:pt x="80839" y="41428"/>
                  <a:pt x="81600" y="41047"/>
                </a:cubicBezTo>
                <a:cubicBezTo>
                  <a:pt x="81562" y="40914"/>
                  <a:pt x="81771" y="40648"/>
                  <a:pt x="81904" y="40705"/>
                </a:cubicBezTo>
                <a:cubicBezTo>
                  <a:pt x="81980" y="40610"/>
                  <a:pt x="81980" y="40515"/>
                  <a:pt x="81885" y="40495"/>
                </a:cubicBezTo>
                <a:cubicBezTo>
                  <a:pt x="82171" y="40419"/>
                  <a:pt x="82018" y="40495"/>
                  <a:pt x="81942" y="40286"/>
                </a:cubicBezTo>
                <a:cubicBezTo>
                  <a:pt x="82152" y="40305"/>
                  <a:pt x="82361" y="40324"/>
                  <a:pt x="82551" y="40381"/>
                </a:cubicBezTo>
                <a:cubicBezTo>
                  <a:pt x="82361" y="40343"/>
                  <a:pt x="82532" y="40153"/>
                  <a:pt x="82380" y="40115"/>
                </a:cubicBezTo>
                <a:cubicBezTo>
                  <a:pt x="82589" y="40210"/>
                  <a:pt x="82836" y="39887"/>
                  <a:pt x="82893" y="40134"/>
                </a:cubicBezTo>
                <a:cubicBezTo>
                  <a:pt x="83007" y="40077"/>
                  <a:pt x="82969" y="39963"/>
                  <a:pt x="82912" y="39849"/>
                </a:cubicBezTo>
                <a:cubicBezTo>
                  <a:pt x="83065" y="39773"/>
                  <a:pt x="83027" y="40020"/>
                  <a:pt x="83217" y="39887"/>
                </a:cubicBezTo>
                <a:cubicBezTo>
                  <a:pt x="82988" y="39773"/>
                  <a:pt x="83426" y="39773"/>
                  <a:pt x="83559" y="39697"/>
                </a:cubicBezTo>
                <a:cubicBezTo>
                  <a:pt x="83749" y="39583"/>
                  <a:pt x="83426" y="39678"/>
                  <a:pt x="83369" y="39716"/>
                </a:cubicBezTo>
                <a:cubicBezTo>
                  <a:pt x="83502" y="39449"/>
                  <a:pt x="83654" y="39640"/>
                  <a:pt x="83844" y="39487"/>
                </a:cubicBezTo>
                <a:cubicBezTo>
                  <a:pt x="83882" y="39544"/>
                  <a:pt x="83825" y="39583"/>
                  <a:pt x="83749" y="39621"/>
                </a:cubicBezTo>
                <a:cubicBezTo>
                  <a:pt x="83844" y="39716"/>
                  <a:pt x="84073" y="39487"/>
                  <a:pt x="83940" y="39373"/>
                </a:cubicBezTo>
                <a:cubicBezTo>
                  <a:pt x="84168" y="39335"/>
                  <a:pt x="84073" y="39525"/>
                  <a:pt x="83959" y="39602"/>
                </a:cubicBezTo>
                <a:cubicBezTo>
                  <a:pt x="84111" y="39678"/>
                  <a:pt x="84130" y="39373"/>
                  <a:pt x="84263" y="39297"/>
                </a:cubicBezTo>
                <a:cubicBezTo>
                  <a:pt x="84320" y="39373"/>
                  <a:pt x="84377" y="39354"/>
                  <a:pt x="84529" y="39430"/>
                </a:cubicBezTo>
                <a:cubicBezTo>
                  <a:pt x="84605" y="39354"/>
                  <a:pt x="84605" y="39278"/>
                  <a:pt x="84567" y="39183"/>
                </a:cubicBezTo>
                <a:cubicBezTo>
                  <a:pt x="84719" y="39202"/>
                  <a:pt x="84948" y="39088"/>
                  <a:pt x="85100" y="39088"/>
                </a:cubicBezTo>
                <a:cubicBezTo>
                  <a:pt x="85195" y="38917"/>
                  <a:pt x="85043" y="38936"/>
                  <a:pt x="84948" y="38860"/>
                </a:cubicBezTo>
                <a:cubicBezTo>
                  <a:pt x="85005" y="38841"/>
                  <a:pt x="85081" y="38822"/>
                  <a:pt x="85138" y="38784"/>
                </a:cubicBezTo>
                <a:cubicBezTo>
                  <a:pt x="85005" y="38746"/>
                  <a:pt x="84986" y="38536"/>
                  <a:pt x="84929" y="38270"/>
                </a:cubicBezTo>
                <a:cubicBezTo>
                  <a:pt x="85100" y="38232"/>
                  <a:pt x="84872" y="38479"/>
                  <a:pt x="85081" y="38479"/>
                </a:cubicBezTo>
                <a:cubicBezTo>
                  <a:pt x="85328" y="38460"/>
                  <a:pt x="85043" y="38289"/>
                  <a:pt x="85214" y="38251"/>
                </a:cubicBezTo>
                <a:cubicBezTo>
                  <a:pt x="85290" y="38365"/>
                  <a:pt x="85404" y="38365"/>
                  <a:pt x="85404" y="38574"/>
                </a:cubicBezTo>
                <a:cubicBezTo>
                  <a:pt x="85328" y="38555"/>
                  <a:pt x="85252" y="38517"/>
                  <a:pt x="85157" y="38498"/>
                </a:cubicBezTo>
                <a:cubicBezTo>
                  <a:pt x="85119" y="38631"/>
                  <a:pt x="85271" y="38746"/>
                  <a:pt x="85214" y="38974"/>
                </a:cubicBezTo>
                <a:cubicBezTo>
                  <a:pt x="85290" y="38936"/>
                  <a:pt x="85385" y="38898"/>
                  <a:pt x="85423" y="38955"/>
                </a:cubicBezTo>
                <a:cubicBezTo>
                  <a:pt x="85518" y="38879"/>
                  <a:pt x="85385" y="38860"/>
                  <a:pt x="85366" y="38803"/>
                </a:cubicBezTo>
                <a:cubicBezTo>
                  <a:pt x="85556" y="38784"/>
                  <a:pt x="85613" y="38860"/>
                  <a:pt x="85689" y="38727"/>
                </a:cubicBezTo>
                <a:cubicBezTo>
                  <a:pt x="85632" y="38555"/>
                  <a:pt x="85632" y="38746"/>
                  <a:pt x="85480" y="38765"/>
                </a:cubicBezTo>
                <a:cubicBezTo>
                  <a:pt x="85366" y="38650"/>
                  <a:pt x="85594" y="38612"/>
                  <a:pt x="85689" y="38574"/>
                </a:cubicBezTo>
                <a:cubicBezTo>
                  <a:pt x="85708" y="38384"/>
                  <a:pt x="85480" y="38612"/>
                  <a:pt x="85499" y="38422"/>
                </a:cubicBezTo>
                <a:cubicBezTo>
                  <a:pt x="85461" y="38232"/>
                  <a:pt x="85804" y="38346"/>
                  <a:pt x="85804" y="38137"/>
                </a:cubicBezTo>
                <a:cubicBezTo>
                  <a:pt x="85937" y="38175"/>
                  <a:pt x="86108" y="38156"/>
                  <a:pt x="86203" y="38251"/>
                </a:cubicBezTo>
                <a:cubicBezTo>
                  <a:pt x="86469" y="38118"/>
                  <a:pt x="86032" y="38137"/>
                  <a:pt x="86146" y="37928"/>
                </a:cubicBezTo>
                <a:cubicBezTo>
                  <a:pt x="86393" y="37966"/>
                  <a:pt x="86602" y="37699"/>
                  <a:pt x="86374" y="37623"/>
                </a:cubicBezTo>
                <a:cubicBezTo>
                  <a:pt x="86469" y="37471"/>
                  <a:pt x="86602" y="37414"/>
                  <a:pt x="86793" y="37395"/>
                </a:cubicBezTo>
                <a:cubicBezTo>
                  <a:pt x="86736" y="37357"/>
                  <a:pt x="86640" y="37414"/>
                  <a:pt x="86621" y="37300"/>
                </a:cubicBezTo>
                <a:cubicBezTo>
                  <a:pt x="86450" y="37433"/>
                  <a:pt x="86127" y="37452"/>
                  <a:pt x="85804" y="37623"/>
                </a:cubicBezTo>
                <a:cubicBezTo>
                  <a:pt x="85899" y="37795"/>
                  <a:pt x="86032" y="37680"/>
                  <a:pt x="86165" y="37604"/>
                </a:cubicBezTo>
                <a:cubicBezTo>
                  <a:pt x="86298" y="37566"/>
                  <a:pt x="86260" y="37795"/>
                  <a:pt x="86374" y="37795"/>
                </a:cubicBezTo>
                <a:cubicBezTo>
                  <a:pt x="86279" y="37814"/>
                  <a:pt x="86051" y="37909"/>
                  <a:pt x="85975" y="38004"/>
                </a:cubicBezTo>
                <a:cubicBezTo>
                  <a:pt x="85804" y="37966"/>
                  <a:pt x="85785" y="37890"/>
                  <a:pt x="85785" y="37737"/>
                </a:cubicBezTo>
                <a:cubicBezTo>
                  <a:pt x="85575" y="37814"/>
                  <a:pt x="85404" y="37814"/>
                  <a:pt x="85157" y="37947"/>
                </a:cubicBezTo>
                <a:cubicBezTo>
                  <a:pt x="85157" y="38080"/>
                  <a:pt x="85499" y="38042"/>
                  <a:pt x="85499" y="37909"/>
                </a:cubicBezTo>
                <a:cubicBezTo>
                  <a:pt x="85632" y="37909"/>
                  <a:pt x="85727" y="38023"/>
                  <a:pt x="85651" y="38137"/>
                </a:cubicBezTo>
                <a:cubicBezTo>
                  <a:pt x="85556" y="38137"/>
                  <a:pt x="85651" y="38061"/>
                  <a:pt x="85594" y="37985"/>
                </a:cubicBezTo>
                <a:cubicBezTo>
                  <a:pt x="85499" y="38061"/>
                  <a:pt x="85480" y="38156"/>
                  <a:pt x="85328" y="38213"/>
                </a:cubicBezTo>
                <a:cubicBezTo>
                  <a:pt x="85271" y="38175"/>
                  <a:pt x="84833" y="38137"/>
                  <a:pt x="85119" y="38023"/>
                </a:cubicBezTo>
                <a:cubicBezTo>
                  <a:pt x="85043" y="37909"/>
                  <a:pt x="84700" y="38232"/>
                  <a:pt x="84738" y="37947"/>
                </a:cubicBezTo>
                <a:cubicBezTo>
                  <a:pt x="84662" y="38213"/>
                  <a:pt x="84929" y="38441"/>
                  <a:pt x="84948" y="38650"/>
                </a:cubicBezTo>
                <a:cubicBezTo>
                  <a:pt x="84814" y="38650"/>
                  <a:pt x="84757" y="38479"/>
                  <a:pt x="84662" y="38650"/>
                </a:cubicBezTo>
                <a:cubicBezTo>
                  <a:pt x="84662" y="38517"/>
                  <a:pt x="84776" y="38403"/>
                  <a:pt x="84624" y="38213"/>
                </a:cubicBezTo>
                <a:cubicBezTo>
                  <a:pt x="84453" y="38346"/>
                  <a:pt x="84491" y="38270"/>
                  <a:pt x="84263" y="38365"/>
                </a:cubicBezTo>
                <a:cubicBezTo>
                  <a:pt x="84434" y="38365"/>
                  <a:pt x="84453" y="38441"/>
                  <a:pt x="84510" y="38479"/>
                </a:cubicBezTo>
                <a:cubicBezTo>
                  <a:pt x="84529" y="38536"/>
                  <a:pt x="84415" y="38574"/>
                  <a:pt x="84358" y="38612"/>
                </a:cubicBezTo>
                <a:cubicBezTo>
                  <a:pt x="84377" y="38650"/>
                  <a:pt x="84434" y="38612"/>
                  <a:pt x="84491" y="38612"/>
                </a:cubicBezTo>
                <a:cubicBezTo>
                  <a:pt x="84491" y="38650"/>
                  <a:pt x="84453" y="38689"/>
                  <a:pt x="84472" y="38727"/>
                </a:cubicBezTo>
                <a:cubicBezTo>
                  <a:pt x="84301" y="38727"/>
                  <a:pt x="84301" y="38612"/>
                  <a:pt x="84301" y="38460"/>
                </a:cubicBezTo>
                <a:cubicBezTo>
                  <a:pt x="84149" y="38670"/>
                  <a:pt x="83959" y="38650"/>
                  <a:pt x="83940" y="38822"/>
                </a:cubicBezTo>
                <a:cubicBezTo>
                  <a:pt x="83730" y="38746"/>
                  <a:pt x="83692" y="38879"/>
                  <a:pt x="83502" y="39012"/>
                </a:cubicBezTo>
                <a:cubicBezTo>
                  <a:pt x="83635" y="39107"/>
                  <a:pt x="83787" y="39164"/>
                  <a:pt x="83901" y="39297"/>
                </a:cubicBezTo>
                <a:cubicBezTo>
                  <a:pt x="83940" y="39487"/>
                  <a:pt x="83540" y="39278"/>
                  <a:pt x="83711" y="39487"/>
                </a:cubicBezTo>
                <a:cubicBezTo>
                  <a:pt x="83559" y="39506"/>
                  <a:pt x="83464" y="39240"/>
                  <a:pt x="83521" y="39563"/>
                </a:cubicBezTo>
                <a:cubicBezTo>
                  <a:pt x="83426" y="39583"/>
                  <a:pt x="83350" y="39621"/>
                  <a:pt x="83274" y="39659"/>
                </a:cubicBezTo>
                <a:cubicBezTo>
                  <a:pt x="83198" y="39544"/>
                  <a:pt x="83559" y="39563"/>
                  <a:pt x="83388" y="39430"/>
                </a:cubicBezTo>
                <a:cubicBezTo>
                  <a:pt x="83236" y="39506"/>
                  <a:pt x="83236" y="39602"/>
                  <a:pt x="83122" y="39487"/>
                </a:cubicBezTo>
                <a:cubicBezTo>
                  <a:pt x="82988" y="39563"/>
                  <a:pt x="83179" y="39659"/>
                  <a:pt x="83198" y="39678"/>
                </a:cubicBezTo>
                <a:cubicBezTo>
                  <a:pt x="82988" y="39754"/>
                  <a:pt x="82874" y="39735"/>
                  <a:pt x="82722" y="39887"/>
                </a:cubicBezTo>
                <a:cubicBezTo>
                  <a:pt x="82608" y="39849"/>
                  <a:pt x="82494" y="39754"/>
                  <a:pt x="82551" y="39659"/>
                </a:cubicBezTo>
                <a:cubicBezTo>
                  <a:pt x="82760" y="39544"/>
                  <a:pt x="82722" y="39830"/>
                  <a:pt x="82931" y="39678"/>
                </a:cubicBezTo>
                <a:cubicBezTo>
                  <a:pt x="82798" y="39373"/>
                  <a:pt x="82893" y="39392"/>
                  <a:pt x="82817" y="39069"/>
                </a:cubicBezTo>
                <a:cubicBezTo>
                  <a:pt x="82627" y="39430"/>
                  <a:pt x="82437" y="39487"/>
                  <a:pt x="81942" y="39583"/>
                </a:cubicBezTo>
                <a:cubicBezTo>
                  <a:pt x="81999" y="39716"/>
                  <a:pt x="82094" y="39640"/>
                  <a:pt x="82018" y="39773"/>
                </a:cubicBezTo>
                <a:cubicBezTo>
                  <a:pt x="81790" y="39811"/>
                  <a:pt x="81486" y="39621"/>
                  <a:pt x="81258" y="40020"/>
                </a:cubicBezTo>
                <a:cubicBezTo>
                  <a:pt x="81486" y="39735"/>
                  <a:pt x="81372" y="39982"/>
                  <a:pt x="81239" y="40134"/>
                </a:cubicBezTo>
                <a:cubicBezTo>
                  <a:pt x="81086" y="40191"/>
                  <a:pt x="81296" y="40020"/>
                  <a:pt x="81162" y="39944"/>
                </a:cubicBezTo>
                <a:cubicBezTo>
                  <a:pt x="81048" y="39963"/>
                  <a:pt x="80953" y="40191"/>
                  <a:pt x="80896" y="40001"/>
                </a:cubicBezTo>
                <a:cubicBezTo>
                  <a:pt x="80706" y="40115"/>
                  <a:pt x="80383" y="40172"/>
                  <a:pt x="80440" y="40457"/>
                </a:cubicBezTo>
                <a:cubicBezTo>
                  <a:pt x="80516" y="40438"/>
                  <a:pt x="80554" y="40400"/>
                  <a:pt x="80554" y="40362"/>
                </a:cubicBezTo>
                <a:cubicBezTo>
                  <a:pt x="80687" y="40324"/>
                  <a:pt x="80497" y="40457"/>
                  <a:pt x="80668" y="40476"/>
                </a:cubicBezTo>
                <a:cubicBezTo>
                  <a:pt x="80877" y="40438"/>
                  <a:pt x="80744" y="40305"/>
                  <a:pt x="80858" y="40229"/>
                </a:cubicBezTo>
                <a:cubicBezTo>
                  <a:pt x="81105" y="40362"/>
                  <a:pt x="80687" y="40495"/>
                  <a:pt x="80972" y="40686"/>
                </a:cubicBezTo>
                <a:cubicBezTo>
                  <a:pt x="80877" y="40629"/>
                  <a:pt x="80744" y="40629"/>
                  <a:pt x="80687" y="40534"/>
                </a:cubicBezTo>
                <a:cubicBezTo>
                  <a:pt x="80649" y="40629"/>
                  <a:pt x="80535" y="40705"/>
                  <a:pt x="80440" y="40800"/>
                </a:cubicBezTo>
                <a:cubicBezTo>
                  <a:pt x="80611" y="40495"/>
                  <a:pt x="80459" y="40705"/>
                  <a:pt x="80307" y="40286"/>
                </a:cubicBezTo>
                <a:cubicBezTo>
                  <a:pt x="80154" y="40362"/>
                  <a:pt x="79717" y="40591"/>
                  <a:pt x="79489" y="40572"/>
                </a:cubicBezTo>
                <a:cubicBezTo>
                  <a:pt x="79413" y="40610"/>
                  <a:pt x="79375" y="40667"/>
                  <a:pt x="79413" y="40762"/>
                </a:cubicBezTo>
                <a:cubicBezTo>
                  <a:pt x="79355" y="40743"/>
                  <a:pt x="79222" y="40743"/>
                  <a:pt x="79222" y="40838"/>
                </a:cubicBezTo>
                <a:cubicBezTo>
                  <a:pt x="79146" y="40781"/>
                  <a:pt x="79013" y="40838"/>
                  <a:pt x="78975" y="40705"/>
                </a:cubicBezTo>
                <a:cubicBezTo>
                  <a:pt x="78690" y="40762"/>
                  <a:pt x="78956" y="40990"/>
                  <a:pt x="78766" y="41066"/>
                </a:cubicBezTo>
                <a:cubicBezTo>
                  <a:pt x="78747" y="40914"/>
                  <a:pt x="78652" y="40914"/>
                  <a:pt x="78519" y="41180"/>
                </a:cubicBezTo>
                <a:cubicBezTo>
                  <a:pt x="78423" y="41199"/>
                  <a:pt x="78404" y="41066"/>
                  <a:pt x="78366" y="41009"/>
                </a:cubicBezTo>
                <a:cubicBezTo>
                  <a:pt x="78309" y="41256"/>
                  <a:pt x="77491" y="41370"/>
                  <a:pt x="77529" y="41580"/>
                </a:cubicBezTo>
                <a:cubicBezTo>
                  <a:pt x="77453" y="41599"/>
                  <a:pt x="77434" y="41504"/>
                  <a:pt x="77396" y="41447"/>
                </a:cubicBezTo>
                <a:cubicBezTo>
                  <a:pt x="77282" y="41504"/>
                  <a:pt x="77149" y="41561"/>
                  <a:pt x="77035" y="41599"/>
                </a:cubicBezTo>
                <a:cubicBezTo>
                  <a:pt x="77168" y="41865"/>
                  <a:pt x="76693" y="41751"/>
                  <a:pt x="76693" y="42017"/>
                </a:cubicBezTo>
                <a:cubicBezTo>
                  <a:pt x="76636" y="42017"/>
                  <a:pt x="76616" y="41998"/>
                  <a:pt x="76559" y="42017"/>
                </a:cubicBezTo>
                <a:cubicBezTo>
                  <a:pt x="76978" y="41694"/>
                  <a:pt x="75818" y="41979"/>
                  <a:pt x="76141" y="42226"/>
                </a:cubicBezTo>
                <a:cubicBezTo>
                  <a:pt x="75951" y="42360"/>
                  <a:pt x="75989" y="42131"/>
                  <a:pt x="75932" y="42036"/>
                </a:cubicBezTo>
                <a:cubicBezTo>
                  <a:pt x="75856" y="42093"/>
                  <a:pt x="75761" y="42360"/>
                  <a:pt x="75684" y="42150"/>
                </a:cubicBezTo>
                <a:cubicBezTo>
                  <a:pt x="75513" y="42264"/>
                  <a:pt x="75437" y="42417"/>
                  <a:pt x="75418" y="42588"/>
                </a:cubicBezTo>
                <a:cubicBezTo>
                  <a:pt x="75190" y="42664"/>
                  <a:pt x="75152" y="42607"/>
                  <a:pt x="75152" y="42797"/>
                </a:cubicBezTo>
                <a:cubicBezTo>
                  <a:pt x="75057" y="42683"/>
                  <a:pt x="75000" y="42626"/>
                  <a:pt x="74962" y="42873"/>
                </a:cubicBezTo>
                <a:cubicBezTo>
                  <a:pt x="74886" y="42854"/>
                  <a:pt x="74886" y="42778"/>
                  <a:pt x="74886" y="42683"/>
                </a:cubicBezTo>
                <a:cubicBezTo>
                  <a:pt x="75152" y="42588"/>
                  <a:pt x="75228" y="42607"/>
                  <a:pt x="75380" y="42493"/>
                </a:cubicBezTo>
                <a:cubicBezTo>
                  <a:pt x="75361" y="42436"/>
                  <a:pt x="75342" y="42379"/>
                  <a:pt x="75323" y="42341"/>
                </a:cubicBezTo>
                <a:cubicBezTo>
                  <a:pt x="75000" y="42436"/>
                  <a:pt x="74467" y="42683"/>
                  <a:pt x="74258" y="42873"/>
                </a:cubicBezTo>
                <a:cubicBezTo>
                  <a:pt x="74068" y="42816"/>
                  <a:pt x="73954" y="42892"/>
                  <a:pt x="73744" y="43025"/>
                </a:cubicBezTo>
                <a:cubicBezTo>
                  <a:pt x="73992" y="43101"/>
                  <a:pt x="73858" y="43349"/>
                  <a:pt x="74106" y="43387"/>
                </a:cubicBezTo>
                <a:cubicBezTo>
                  <a:pt x="73954" y="43463"/>
                  <a:pt x="73877" y="43387"/>
                  <a:pt x="73763" y="43406"/>
                </a:cubicBezTo>
                <a:cubicBezTo>
                  <a:pt x="73820" y="42550"/>
                  <a:pt x="72565" y="43577"/>
                  <a:pt x="72223" y="43691"/>
                </a:cubicBezTo>
                <a:cubicBezTo>
                  <a:pt x="71842" y="43824"/>
                  <a:pt x="70891" y="43881"/>
                  <a:pt x="70663" y="44262"/>
                </a:cubicBezTo>
                <a:cubicBezTo>
                  <a:pt x="70511" y="44243"/>
                  <a:pt x="70359" y="44243"/>
                  <a:pt x="70168" y="44300"/>
                </a:cubicBezTo>
                <a:cubicBezTo>
                  <a:pt x="70168" y="44414"/>
                  <a:pt x="70111" y="44509"/>
                  <a:pt x="70092" y="44604"/>
                </a:cubicBezTo>
                <a:cubicBezTo>
                  <a:pt x="69940" y="44661"/>
                  <a:pt x="70016" y="44452"/>
                  <a:pt x="70092" y="44433"/>
                </a:cubicBezTo>
                <a:cubicBezTo>
                  <a:pt x="70054" y="44338"/>
                  <a:pt x="69864" y="44509"/>
                  <a:pt x="69769" y="44509"/>
                </a:cubicBezTo>
                <a:cubicBezTo>
                  <a:pt x="69807" y="44547"/>
                  <a:pt x="69864" y="44566"/>
                  <a:pt x="69883" y="44642"/>
                </a:cubicBezTo>
                <a:cubicBezTo>
                  <a:pt x="69255" y="44680"/>
                  <a:pt x="68495" y="45099"/>
                  <a:pt x="67848" y="45289"/>
                </a:cubicBezTo>
                <a:lnTo>
                  <a:pt x="67905" y="45422"/>
                </a:lnTo>
                <a:cubicBezTo>
                  <a:pt x="67410" y="45308"/>
                  <a:pt x="66897" y="45821"/>
                  <a:pt x="66231" y="46050"/>
                </a:cubicBezTo>
                <a:cubicBezTo>
                  <a:pt x="66288" y="46164"/>
                  <a:pt x="66155" y="46183"/>
                  <a:pt x="66307" y="46240"/>
                </a:cubicBezTo>
                <a:cubicBezTo>
                  <a:pt x="66364" y="46202"/>
                  <a:pt x="66307" y="46183"/>
                  <a:pt x="66288" y="46183"/>
                </a:cubicBezTo>
                <a:cubicBezTo>
                  <a:pt x="66383" y="46031"/>
                  <a:pt x="66593" y="46107"/>
                  <a:pt x="66669" y="45916"/>
                </a:cubicBezTo>
                <a:cubicBezTo>
                  <a:pt x="66802" y="46126"/>
                  <a:pt x="67049" y="45916"/>
                  <a:pt x="67049" y="45764"/>
                </a:cubicBezTo>
                <a:cubicBezTo>
                  <a:pt x="67201" y="45688"/>
                  <a:pt x="67087" y="46069"/>
                  <a:pt x="67315" y="45897"/>
                </a:cubicBezTo>
                <a:cubicBezTo>
                  <a:pt x="67372" y="46012"/>
                  <a:pt x="66935" y="45993"/>
                  <a:pt x="67125" y="46126"/>
                </a:cubicBezTo>
                <a:cubicBezTo>
                  <a:pt x="67391" y="45993"/>
                  <a:pt x="67448" y="46069"/>
                  <a:pt x="67620" y="45935"/>
                </a:cubicBezTo>
                <a:cubicBezTo>
                  <a:pt x="67525" y="45783"/>
                  <a:pt x="67239" y="45973"/>
                  <a:pt x="67220" y="45707"/>
                </a:cubicBezTo>
                <a:cubicBezTo>
                  <a:pt x="67391" y="45612"/>
                  <a:pt x="67353" y="45859"/>
                  <a:pt x="67486" y="45821"/>
                </a:cubicBezTo>
                <a:cubicBezTo>
                  <a:pt x="67810" y="45707"/>
                  <a:pt x="67239" y="45726"/>
                  <a:pt x="67544" y="45574"/>
                </a:cubicBezTo>
                <a:cubicBezTo>
                  <a:pt x="67772" y="45631"/>
                  <a:pt x="67658" y="45745"/>
                  <a:pt x="67677" y="45916"/>
                </a:cubicBezTo>
                <a:cubicBezTo>
                  <a:pt x="67810" y="45707"/>
                  <a:pt x="68209" y="45783"/>
                  <a:pt x="68190" y="45593"/>
                </a:cubicBezTo>
                <a:cubicBezTo>
                  <a:pt x="68266" y="45593"/>
                  <a:pt x="68323" y="45631"/>
                  <a:pt x="68361" y="45688"/>
                </a:cubicBezTo>
                <a:cubicBezTo>
                  <a:pt x="67544" y="46164"/>
                  <a:pt x="67087" y="46202"/>
                  <a:pt x="66250" y="46639"/>
                </a:cubicBezTo>
                <a:cubicBezTo>
                  <a:pt x="66098" y="46677"/>
                  <a:pt x="66136" y="46430"/>
                  <a:pt x="66060" y="46335"/>
                </a:cubicBezTo>
                <a:cubicBezTo>
                  <a:pt x="65984" y="46544"/>
                  <a:pt x="65889" y="46544"/>
                  <a:pt x="65603" y="46620"/>
                </a:cubicBezTo>
                <a:cubicBezTo>
                  <a:pt x="65680" y="46867"/>
                  <a:pt x="65565" y="46963"/>
                  <a:pt x="65737" y="47134"/>
                </a:cubicBezTo>
                <a:cubicBezTo>
                  <a:pt x="65546" y="47267"/>
                  <a:pt x="65584" y="47020"/>
                  <a:pt x="65508" y="46944"/>
                </a:cubicBezTo>
                <a:cubicBezTo>
                  <a:pt x="65413" y="46848"/>
                  <a:pt x="65451" y="47229"/>
                  <a:pt x="65546" y="47210"/>
                </a:cubicBezTo>
                <a:cubicBezTo>
                  <a:pt x="64786" y="47590"/>
                  <a:pt x="64139" y="47666"/>
                  <a:pt x="63701" y="48123"/>
                </a:cubicBezTo>
                <a:cubicBezTo>
                  <a:pt x="63606" y="48180"/>
                  <a:pt x="63568" y="48123"/>
                  <a:pt x="63530" y="48066"/>
                </a:cubicBezTo>
                <a:cubicBezTo>
                  <a:pt x="63397" y="48275"/>
                  <a:pt x="62769" y="48503"/>
                  <a:pt x="62465" y="48617"/>
                </a:cubicBezTo>
                <a:cubicBezTo>
                  <a:pt x="62484" y="48541"/>
                  <a:pt x="62579" y="48503"/>
                  <a:pt x="62522" y="48427"/>
                </a:cubicBezTo>
                <a:cubicBezTo>
                  <a:pt x="62256" y="48446"/>
                  <a:pt x="62427" y="48617"/>
                  <a:pt x="62351" y="48712"/>
                </a:cubicBezTo>
                <a:cubicBezTo>
                  <a:pt x="62180" y="48808"/>
                  <a:pt x="61799" y="48865"/>
                  <a:pt x="61761" y="48998"/>
                </a:cubicBezTo>
                <a:cubicBezTo>
                  <a:pt x="61571" y="49055"/>
                  <a:pt x="61780" y="48884"/>
                  <a:pt x="61685" y="48808"/>
                </a:cubicBezTo>
                <a:cubicBezTo>
                  <a:pt x="61438" y="48846"/>
                  <a:pt x="61723" y="49055"/>
                  <a:pt x="61514" y="49093"/>
                </a:cubicBezTo>
                <a:cubicBezTo>
                  <a:pt x="61343" y="49150"/>
                  <a:pt x="61229" y="48998"/>
                  <a:pt x="61286" y="49245"/>
                </a:cubicBezTo>
                <a:cubicBezTo>
                  <a:pt x="61210" y="49264"/>
                  <a:pt x="61210" y="49188"/>
                  <a:pt x="61172" y="49131"/>
                </a:cubicBezTo>
                <a:cubicBezTo>
                  <a:pt x="60981" y="49435"/>
                  <a:pt x="60373" y="49188"/>
                  <a:pt x="60449" y="49473"/>
                </a:cubicBezTo>
                <a:cubicBezTo>
                  <a:pt x="60316" y="49511"/>
                  <a:pt x="60354" y="49264"/>
                  <a:pt x="60240" y="49283"/>
                </a:cubicBezTo>
                <a:cubicBezTo>
                  <a:pt x="60962" y="49131"/>
                  <a:pt x="61191" y="48808"/>
                  <a:pt x="61723" y="48731"/>
                </a:cubicBezTo>
                <a:cubicBezTo>
                  <a:pt x="61704" y="48655"/>
                  <a:pt x="61609" y="48674"/>
                  <a:pt x="61590" y="48579"/>
                </a:cubicBezTo>
                <a:cubicBezTo>
                  <a:pt x="61076" y="49036"/>
                  <a:pt x="59821" y="49150"/>
                  <a:pt x="59365" y="49625"/>
                </a:cubicBezTo>
                <a:cubicBezTo>
                  <a:pt x="59707" y="49473"/>
                  <a:pt x="59859" y="49511"/>
                  <a:pt x="60106" y="49340"/>
                </a:cubicBezTo>
                <a:cubicBezTo>
                  <a:pt x="60335" y="49264"/>
                  <a:pt x="60163" y="49473"/>
                  <a:pt x="60297" y="49435"/>
                </a:cubicBezTo>
                <a:cubicBezTo>
                  <a:pt x="60297" y="49511"/>
                  <a:pt x="60106" y="49530"/>
                  <a:pt x="60144" y="49606"/>
                </a:cubicBezTo>
                <a:cubicBezTo>
                  <a:pt x="60087" y="49549"/>
                  <a:pt x="60068" y="49549"/>
                  <a:pt x="59897" y="49530"/>
                </a:cubicBezTo>
                <a:cubicBezTo>
                  <a:pt x="59821" y="49606"/>
                  <a:pt x="59821" y="49683"/>
                  <a:pt x="59859" y="49778"/>
                </a:cubicBezTo>
                <a:cubicBezTo>
                  <a:pt x="59802" y="49759"/>
                  <a:pt x="59574" y="49644"/>
                  <a:pt x="59669" y="49854"/>
                </a:cubicBezTo>
                <a:cubicBezTo>
                  <a:pt x="58699" y="50177"/>
                  <a:pt x="57329" y="50767"/>
                  <a:pt x="55637" y="51413"/>
                </a:cubicBezTo>
                <a:cubicBezTo>
                  <a:pt x="57672" y="50710"/>
                  <a:pt x="60125" y="49987"/>
                  <a:pt x="63017" y="48731"/>
                </a:cubicBezTo>
                <a:cubicBezTo>
                  <a:pt x="63093" y="48731"/>
                  <a:pt x="63112" y="48808"/>
                  <a:pt x="63245" y="48751"/>
                </a:cubicBezTo>
                <a:cubicBezTo>
                  <a:pt x="63074" y="48693"/>
                  <a:pt x="63530" y="48180"/>
                  <a:pt x="63777" y="48313"/>
                </a:cubicBezTo>
                <a:close/>
                <a:moveTo>
                  <a:pt x="82893" y="39468"/>
                </a:moveTo>
                <a:cubicBezTo>
                  <a:pt x="83007" y="39411"/>
                  <a:pt x="83065" y="39468"/>
                  <a:pt x="83160" y="39411"/>
                </a:cubicBezTo>
                <a:cubicBezTo>
                  <a:pt x="83217" y="39335"/>
                  <a:pt x="83160" y="39221"/>
                  <a:pt x="83122" y="39107"/>
                </a:cubicBezTo>
                <a:cubicBezTo>
                  <a:pt x="82950" y="39202"/>
                  <a:pt x="82874" y="39316"/>
                  <a:pt x="82893" y="39468"/>
                </a:cubicBezTo>
                <a:close/>
                <a:moveTo>
                  <a:pt x="82304" y="40990"/>
                </a:moveTo>
                <a:cubicBezTo>
                  <a:pt x="82171" y="40952"/>
                  <a:pt x="81980" y="40990"/>
                  <a:pt x="81771" y="41085"/>
                </a:cubicBezTo>
                <a:cubicBezTo>
                  <a:pt x="81980" y="41180"/>
                  <a:pt x="82018" y="41123"/>
                  <a:pt x="82304" y="40990"/>
                </a:cubicBezTo>
                <a:close/>
                <a:moveTo>
                  <a:pt x="84434" y="39906"/>
                </a:moveTo>
                <a:cubicBezTo>
                  <a:pt x="84472" y="39735"/>
                  <a:pt x="84586" y="39849"/>
                  <a:pt x="84700" y="39678"/>
                </a:cubicBezTo>
                <a:cubicBezTo>
                  <a:pt x="84282" y="39678"/>
                  <a:pt x="84263" y="39887"/>
                  <a:pt x="83768" y="40001"/>
                </a:cubicBezTo>
                <a:cubicBezTo>
                  <a:pt x="83959" y="40286"/>
                  <a:pt x="84339" y="39716"/>
                  <a:pt x="84434" y="39906"/>
                </a:cubicBezTo>
                <a:close/>
                <a:moveTo>
                  <a:pt x="85575" y="39335"/>
                </a:moveTo>
                <a:cubicBezTo>
                  <a:pt x="85499" y="39354"/>
                  <a:pt x="85461" y="39392"/>
                  <a:pt x="85461" y="39430"/>
                </a:cubicBezTo>
                <a:cubicBezTo>
                  <a:pt x="85328" y="39411"/>
                  <a:pt x="85214" y="39335"/>
                  <a:pt x="85024" y="39392"/>
                </a:cubicBezTo>
                <a:cubicBezTo>
                  <a:pt x="85100" y="39640"/>
                  <a:pt x="84833" y="39335"/>
                  <a:pt x="84795" y="39544"/>
                </a:cubicBezTo>
                <a:cubicBezTo>
                  <a:pt x="84814" y="39583"/>
                  <a:pt x="84833" y="39640"/>
                  <a:pt x="84853" y="39697"/>
                </a:cubicBezTo>
                <a:cubicBezTo>
                  <a:pt x="85005" y="39411"/>
                  <a:pt x="85575" y="39621"/>
                  <a:pt x="85575" y="39335"/>
                </a:cubicBezTo>
                <a:close/>
                <a:moveTo>
                  <a:pt x="95961" y="35284"/>
                </a:moveTo>
                <a:cubicBezTo>
                  <a:pt x="96037" y="35208"/>
                  <a:pt x="95923" y="35227"/>
                  <a:pt x="95942" y="35075"/>
                </a:cubicBezTo>
                <a:cubicBezTo>
                  <a:pt x="95866" y="35094"/>
                  <a:pt x="95789" y="35132"/>
                  <a:pt x="95694" y="35170"/>
                </a:cubicBezTo>
                <a:cubicBezTo>
                  <a:pt x="95713" y="35341"/>
                  <a:pt x="95904" y="35208"/>
                  <a:pt x="95961" y="35284"/>
                </a:cubicBezTo>
                <a:close/>
                <a:moveTo>
                  <a:pt x="82018" y="40819"/>
                </a:moveTo>
                <a:cubicBezTo>
                  <a:pt x="82190" y="40762"/>
                  <a:pt x="82361" y="40686"/>
                  <a:pt x="82266" y="40553"/>
                </a:cubicBezTo>
                <a:cubicBezTo>
                  <a:pt x="82266" y="40667"/>
                  <a:pt x="81885" y="40667"/>
                  <a:pt x="82018" y="40819"/>
                </a:cubicBezTo>
                <a:close/>
                <a:moveTo>
                  <a:pt x="83426" y="40248"/>
                </a:moveTo>
                <a:cubicBezTo>
                  <a:pt x="83559" y="40058"/>
                  <a:pt x="83065" y="40267"/>
                  <a:pt x="82988" y="40381"/>
                </a:cubicBezTo>
                <a:cubicBezTo>
                  <a:pt x="83179" y="40457"/>
                  <a:pt x="83331" y="40153"/>
                  <a:pt x="83426" y="40248"/>
                </a:cubicBezTo>
                <a:close/>
                <a:moveTo>
                  <a:pt x="99118" y="33857"/>
                </a:moveTo>
                <a:cubicBezTo>
                  <a:pt x="99232" y="33819"/>
                  <a:pt x="99213" y="33743"/>
                  <a:pt x="99346" y="33705"/>
                </a:cubicBezTo>
                <a:cubicBezTo>
                  <a:pt x="99308" y="33648"/>
                  <a:pt x="99289" y="33572"/>
                  <a:pt x="99270" y="33515"/>
                </a:cubicBezTo>
                <a:cubicBezTo>
                  <a:pt x="99213" y="33534"/>
                  <a:pt x="99232" y="33591"/>
                  <a:pt x="99232" y="33629"/>
                </a:cubicBezTo>
                <a:cubicBezTo>
                  <a:pt x="99099" y="33591"/>
                  <a:pt x="99023" y="33705"/>
                  <a:pt x="99118" y="33857"/>
                </a:cubicBezTo>
                <a:close/>
                <a:moveTo>
                  <a:pt x="98643" y="33933"/>
                </a:moveTo>
                <a:cubicBezTo>
                  <a:pt x="98776" y="33971"/>
                  <a:pt x="98795" y="33857"/>
                  <a:pt x="99023" y="33838"/>
                </a:cubicBezTo>
                <a:cubicBezTo>
                  <a:pt x="99023" y="33629"/>
                  <a:pt x="98681" y="33876"/>
                  <a:pt x="98643" y="33933"/>
                </a:cubicBezTo>
                <a:close/>
                <a:moveTo>
                  <a:pt x="99461" y="33648"/>
                </a:moveTo>
                <a:cubicBezTo>
                  <a:pt x="99537" y="33629"/>
                  <a:pt x="99632" y="33591"/>
                  <a:pt x="99708" y="33553"/>
                </a:cubicBezTo>
                <a:cubicBezTo>
                  <a:pt x="99689" y="33439"/>
                  <a:pt x="99613" y="33439"/>
                  <a:pt x="99575" y="33382"/>
                </a:cubicBezTo>
                <a:cubicBezTo>
                  <a:pt x="99556" y="33477"/>
                  <a:pt x="99403" y="33534"/>
                  <a:pt x="99461" y="33648"/>
                </a:cubicBezTo>
                <a:close/>
                <a:moveTo>
                  <a:pt x="99841" y="33515"/>
                </a:moveTo>
                <a:cubicBezTo>
                  <a:pt x="99955" y="33439"/>
                  <a:pt x="100012" y="33344"/>
                  <a:pt x="99993" y="33211"/>
                </a:cubicBezTo>
                <a:cubicBezTo>
                  <a:pt x="99917" y="33249"/>
                  <a:pt x="99841" y="33287"/>
                  <a:pt x="99746" y="33325"/>
                </a:cubicBezTo>
                <a:cubicBezTo>
                  <a:pt x="99784" y="33382"/>
                  <a:pt x="99803" y="33439"/>
                  <a:pt x="99822" y="33515"/>
                </a:cubicBezTo>
                <a:close/>
                <a:moveTo>
                  <a:pt x="100830" y="32944"/>
                </a:moveTo>
                <a:cubicBezTo>
                  <a:pt x="100659" y="32906"/>
                  <a:pt x="100564" y="33039"/>
                  <a:pt x="100450" y="33096"/>
                </a:cubicBezTo>
                <a:cubicBezTo>
                  <a:pt x="100564" y="33249"/>
                  <a:pt x="100773" y="33039"/>
                  <a:pt x="100830" y="32944"/>
                </a:cubicBezTo>
                <a:close/>
                <a:moveTo>
                  <a:pt x="58604" y="49892"/>
                </a:moveTo>
                <a:cubicBezTo>
                  <a:pt x="59536" y="49873"/>
                  <a:pt x="58775" y="49606"/>
                  <a:pt x="58642" y="49816"/>
                </a:cubicBezTo>
                <a:cubicBezTo>
                  <a:pt x="58642" y="49797"/>
                  <a:pt x="58547" y="49892"/>
                  <a:pt x="58604" y="49892"/>
                </a:cubicBezTo>
                <a:close/>
                <a:moveTo>
                  <a:pt x="86051" y="38765"/>
                </a:moveTo>
                <a:cubicBezTo>
                  <a:pt x="85575" y="38708"/>
                  <a:pt x="86336" y="38574"/>
                  <a:pt x="86184" y="38365"/>
                </a:cubicBezTo>
                <a:cubicBezTo>
                  <a:pt x="86127" y="38403"/>
                  <a:pt x="86165" y="38441"/>
                  <a:pt x="86165" y="38498"/>
                </a:cubicBezTo>
                <a:cubicBezTo>
                  <a:pt x="85766" y="38384"/>
                  <a:pt x="85575" y="38860"/>
                  <a:pt x="86051" y="38765"/>
                </a:cubicBezTo>
                <a:close/>
                <a:moveTo>
                  <a:pt x="88524" y="37433"/>
                </a:moveTo>
                <a:cubicBezTo>
                  <a:pt x="88600" y="37395"/>
                  <a:pt x="88638" y="37395"/>
                  <a:pt x="88676" y="37433"/>
                </a:cubicBezTo>
                <a:cubicBezTo>
                  <a:pt x="88809" y="37357"/>
                  <a:pt x="88581" y="37262"/>
                  <a:pt x="88524" y="37262"/>
                </a:cubicBezTo>
                <a:cubicBezTo>
                  <a:pt x="88543" y="37110"/>
                  <a:pt x="88714" y="37015"/>
                  <a:pt x="88961" y="36920"/>
                </a:cubicBezTo>
                <a:cubicBezTo>
                  <a:pt x="88809" y="36767"/>
                  <a:pt x="88904" y="36805"/>
                  <a:pt x="89113" y="36748"/>
                </a:cubicBezTo>
                <a:cubicBezTo>
                  <a:pt x="89075" y="36672"/>
                  <a:pt x="89056" y="36596"/>
                  <a:pt x="89018" y="36520"/>
                </a:cubicBezTo>
                <a:cubicBezTo>
                  <a:pt x="88733" y="36901"/>
                  <a:pt x="88562" y="36863"/>
                  <a:pt x="88505" y="37395"/>
                </a:cubicBezTo>
                <a:cubicBezTo>
                  <a:pt x="88314" y="37414"/>
                  <a:pt x="88124" y="37642"/>
                  <a:pt x="88067" y="37566"/>
                </a:cubicBezTo>
                <a:cubicBezTo>
                  <a:pt x="87991" y="37604"/>
                  <a:pt x="88067" y="37699"/>
                  <a:pt x="88086" y="37776"/>
                </a:cubicBezTo>
                <a:cubicBezTo>
                  <a:pt x="88181" y="37547"/>
                  <a:pt x="88447" y="37585"/>
                  <a:pt x="88390" y="37814"/>
                </a:cubicBezTo>
                <a:cubicBezTo>
                  <a:pt x="88505" y="37566"/>
                  <a:pt x="88733" y="37661"/>
                  <a:pt x="88524" y="37433"/>
                </a:cubicBezTo>
                <a:close/>
                <a:moveTo>
                  <a:pt x="89094" y="37433"/>
                </a:moveTo>
                <a:cubicBezTo>
                  <a:pt x="89322" y="37452"/>
                  <a:pt x="89132" y="37262"/>
                  <a:pt x="89056" y="37167"/>
                </a:cubicBezTo>
                <a:cubicBezTo>
                  <a:pt x="88923" y="37186"/>
                  <a:pt x="88904" y="37262"/>
                  <a:pt x="88828" y="37319"/>
                </a:cubicBezTo>
                <a:cubicBezTo>
                  <a:pt x="88904" y="37338"/>
                  <a:pt x="89246" y="37300"/>
                  <a:pt x="89094" y="37433"/>
                </a:cubicBezTo>
                <a:close/>
                <a:moveTo>
                  <a:pt x="51680" y="52269"/>
                </a:moveTo>
                <a:cubicBezTo>
                  <a:pt x="51395" y="52383"/>
                  <a:pt x="51110" y="52498"/>
                  <a:pt x="50824" y="52612"/>
                </a:cubicBezTo>
                <a:cubicBezTo>
                  <a:pt x="51129" y="52574"/>
                  <a:pt x="51604" y="52536"/>
                  <a:pt x="51680" y="52269"/>
                </a:cubicBezTo>
                <a:close/>
                <a:moveTo>
                  <a:pt x="90140" y="37015"/>
                </a:moveTo>
                <a:cubicBezTo>
                  <a:pt x="90197" y="36958"/>
                  <a:pt x="90159" y="36863"/>
                  <a:pt x="90292" y="36844"/>
                </a:cubicBezTo>
                <a:cubicBezTo>
                  <a:pt x="90140" y="36805"/>
                  <a:pt x="90311" y="36672"/>
                  <a:pt x="90140" y="36615"/>
                </a:cubicBezTo>
                <a:cubicBezTo>
                  <a:pt x="89931" y="36786"/>
                  <a:pt x="90216" y="36824"/>
                  <a:pt x="90140" y="37015"/>
                </a:cubicBezTo>
                <a:close/>
                <a:moveTo>
                  <a:pt x="67049" y="46164"/>
                </a:moveTo>
                <a:cubicBezTo>
                  <a:pt x="66897" y="46012"/>
                  <a:pt x="66764" y="46259"/>
                  <a:pt x="66573" y="46240"/>
                </a:cubicBezTo>
                <a:cubicBezTo>
                  <a:pt x="66707" y="46335"/>
                  <a:pt x="66897" y="46297"/>
                  <a:pt x="67049" y="46164"/>
                </a:cubicBezTo>
                <a:close/>
                <a:moveTo>
                  <a:pt x="86831" y="38213"/>
                </a:moveTo>
                <a:cubicBezTo>
                  <a:pt x="86983" y="38175"/>
                  <a:pt x="87078" y="38118"/>
                  <a:pt x="87135" y="38042"/>
                </a:cubicBezTo>
                <a:cubicBezTo>
                  <a:pt x="87040" y="38004"/>
                  <a:pt x="86907" y="38061"/>
                  <a:pt x="86774" y="38080"/>
                </a:cubicBezTo>
                <a:cubicBezTo>
                  <a:pt x="86793" y="38118"/>
                  <a:pt x="86812" y="38175"/>
                  <a:pt x="86831" y="38213"/>
                </a:cubicBezTo>
                <a:close/>
                <a:moveTo>
                  <a:pt x="86640" y="38080"/>
                </a:moveTo>
                <a:cubicBezTo>
                  <a:pt x="86793" y="38118"/>
                  <a:pt x="86564" y="37985"/>
                  <a:pt x="86621" y="37871"/>
                </a:cubicBezTo>
                <a:cubicBezTo>
                  <a:pt x="86736" y="37890"/>
                  <a:pt x="86888" y="37833"/>
                  <a:pt x="86774" y="37699"/>
                </a:cubicBezTo>
                <a:cubicBezTo>
                  <a:pt x="87040" y="37585"/>
                  <a:pt x="86888" y="37776"/>
                  <a:pt x="87040" y="37814"/>
                </a:cubicBezTo>
                <a:cubicBezTo>
                  <a:pt x="87211" y="37737"/>
                  <a:pt x="87059" y="37566"/>
                  <a:pt x="87021" y="37433"/>
                </a:cubicBezTo>
                <a:cubicBezTo>
                  <a:pt x="86564" y="37433"/>
                  <a:pt x="86564" y="37833"/>
                  <a:pt x="86507" y="38080"/>
                </a:cubicBezTo>
                <a:cubicBezTo>
                  <a:pt x="86545" y="38156"/>
                  <a:pt x="86583" y="38004"/>
                  <a:pt x="86640" y="38080"/>
                </a:cubicBezTo>
                <a:close/>
                <a:moveTo>
                  <a:pt x="88276" y="37357"/>
                </a:moveTo>
                <a:cubicBezTo>
                  <a:pt x="88200" y="37433"/>
                  <a:pt x="88295" y="37414"/>
                  <a:pt x="88371" y="37395"/>
                </a:cubicBezTo>
                <a:cubicBezTo>
                  <a:pt x="88371" y="37262"/>
                  <a:pt x="88409" y="37053"/>
                  <a:pt x="88295" y="37034"/>
                </a:cubicBezTo>
                <a:cubicBezTo>
                  <a:pt x="88181" y="37167"/>
                  <a:pt x="88371" y="37319"/>
                  <a:pt x="88276" y="37357"/>
                </a:cubicBezTo>
                <a:close/>
                <a:moveTo>
                  <a:pt x="83293" y="39373"/>
                </a:moveTo>
                <a:cubicBezTo>
                  <a:pt x="83350" y="39335"/>
                  <a:pt x="83407" y="39316"/>
                  <a:pt x="83483" y="39297"/>
                </a:cubicBezTo>
                <a:cubicBezTo>
                  <a:pt x="83445" y="39164"/>
                  <a:pt x="83388" y="39050"/>
                  <a:pt x="83293" y="39031"/>
                </a:cubicBezTo>
                <a:cubicBezTo>
                  <a:pt x="83122" y="39164"/>
                  <a:pt x="83350" y="39183"/>
                  <a:pt x="83293" y="39373"/>
                </a:cubicBezTo>
                <a:close/>
                <a:moveTo>
                  <a:pt x="87534" y="37604"/>
                </a:moveTo>
                <a:cubicBezTo>
                  <a:pt x="87725" y="37452"/>
                  <a:pt x="87439" y="37395"/>
                  <a:pt x="87572" y="37205"/>
                </a:cubicBezTo>
                <a:cubicBezTo>
                  <a:pt x="87477" y="37148"/>
                  <a:pt x="87420" y="37471"/>
                  <a:pt x="87534" y="37604"/>
                </a:cubicBezTo>
                <a:close/>
                <a:moveTo>
                  <a:pt x="87801" y="37395"/>
                </a:moveTo>
                <a:cubicBezTo>
                  <a:pt x="87877" y="37338"/>
                  <a:pt x="87744" y="37338"/>
                  <a:pt x="87744" y="37243"/>
                </a:cubicBezTo>
                <a:cubicBezTo>
                  <a:pt x="87801" y="37243"/>
                  <a:pt x="88010" y="37338"/>
                  <a:pt x="87877" y="37414"/>
                </a:cubicBezTo>
                <a:cubicBezTo>
                  <a:pt x="88124" y="37433"/>
                  <a:pt x="88067" y="37205"/>
                  <a:pt x="88029" y="37072"/>
                </a:cubicBezTo>
                <a:cubicBezTo>
                  <a:pt x="87896" y="37148"/>
                  <a:pt x="87820" y="37110"/>
                  <a:pt x="87782" y="37015"/>
                </a:cubicBezTo>
                <a:cubicBezTo>
                  <a:pt x="87782" y="37129"/>
                  <a:pt x="87611" y="37338"/>
                  <a:pt x="87801" y="37395"/>
                </a:cubicBezTo>
                <a:close/>
                <a:moveTo>
                  <a:pt x="51661" y="51832"/>
                </a:moveTo>
                <a:cubicBezTo>
                  <a:pt x="51718" y="51813"/>
                  <a:pt x="51775" y="51794"/>
                  <a:pt x="51832" y="51756"/>
                </a:cubicBezTo>
                <a:cubicBezTo>
                  <a:pt x="51832" y="51718"/>
                  <a:pt x="51794" y="51718"/>
                  <a:pt x="51756" y="51737"/>
                </a:cubicBezTo>
                <a:cubicBezTo>
                  <a:pt x="51737" y="51661"/>
                  <a:pt x="51927" y="51642"/>
                  <a:pt x="51908" y="51566"/>
                </a:cubicBezTo>
                <a:cubicBezTo>
                  <a:pt x="51985" y="51585"/>
                  <a:pt x="52042" y="51623"/>
                  <a:pt x="52080" y="51661"/>
                </a:cubicBezTo>
                <a:cubicBezTo>
                  <a:pt x="52061" y="51547"/>
                  <a:pt x="52346" y="51509"/>
                  <a:pt x="52251" y="51375"/>
                </a:cubicBezTo>
                <a:lnTo>
                  <a:pt x="51585" y="51642"/>
                </a:lnTo>
                <a:cubicBezTo>
                  <a:pt x="51718" y="51699"/>
                  <a:pt x="51604" y="51699"/>
                  <a:pt x="51661" y="51832"/>
                </a:cubicBezTo>
                <a:close/>
                <a:moveTo>
                  <a:pt x="89627" y="36425"/>
                </a:moveTo>
                <a:cubicBezTo>
                  <a:pt x="89703" y="36539"/>
                  <a:pt x="89341" y="36520"/>
                  <a:pt x="89494" y="36653"/>
                </a:cubicBezTo>
                <a:cubicBezTo>
                  <a:pt x="89589" y="36615"/>
                  <a:pt x="89665" y="36577"/>
                  <a:pt x="89741" y="36558"/>
                </a:cubicBezTo>
                <a:cubicBezTo>
                  <a:pt x="89798" y="36368"/>
                  <a:pt x="89437" y="36444"/>
                  <a:pt x="89589" y="36330"/>
                </a:cubicBezTo>
                <a:cubicBezTo>
                  <a:pt x="89589" y="36292"/>
                  <a:pt x="89551" y="36311"/>
                  <a:pt x="89513" y="36311"/>
                </a:cubicBezTo>
                <a:cubicBezTo>
                  <a:pt x="89398" y="36349"/>
                  <a:pt x="89418" y="36406"/>
                  <a:pt x="89341" y="36444"/>
                </a:cubicBezTo>
                <a:cubicBezTo>
                  <a:pt x="89418" y="36482"/>
                  <a:pt x="89513" y="36463"/>
                  <a:pt x="89627" y="36425"/>
                </a:cubicBezTo>
                <a:close/>
                <a:moveTo>
                  <a:pt x="81695" y="39678"/>
                </a:moveTo>
                <a:cubicBezTo>
                  <a:pt x="81904" y="39640"/>
                  <a:pt x="81771" y="39525"/>
                  <a:pt x="81752" y="39430"/>
                </a:cubicBezTo>
                <a:cubicBezTo>
                  <a:pt x="81086" y="39697"/>
                  <a:pt x="80573" y="39906"/>
                  <a:pt x="80288" y="40077"/>
                </a:cubicBezTo>
                <a:cubicBezTo>
                  <a:pt x="80763" y="40020"/>
                  <a:pt x="81220" y="39640"/>
                  <a:pt x="81638" y="39525"/>
                </a:cubicBezTo>
                <a:cubicBezTo>
                  <a:pt x="81657" y="39583"/>
                  <a:pt x="81676" y="39621"/>
                  <a:pt x="81695" y="39678"/>
                </a:cubicBezTo>
                <a:close/>
                <a:moveTo>
                  <a:pt x="82228" y="39392"/>
                </a:moveTo>
                <a:cubicBezTo>
                  <a:pt x="82171" y="39259"/>
                  <a:pt x="81733" y="39240"/>
                  <a:pt x="81847" y="39506"/>
                </a:cubicBezTo>
                <a:cubicBezTo>
                  <a:pt x="82018" y="39392"/>
                  <a:pt x="82056" y="39506"/>
                  <a:pt x="82228" y="39392"/>
                </a:cubicBezTo>
                <a:close/>
                <a:moveTo>
                  <a:pt x="88086" y="37053"/>
                </a:moveTo>
                <a:cubicBezTo>
                  <a:pt x="88162" y="36977"/>
                  <a:pt x="88181" y="36882"/>
                  <a:pt x="88124" y="36767"/>
                </a:cubicBezTo>
                <a:cubicBezTo>
                  <a:pt x="88447" y="36558"/>
                  <a:pt x="88562" y="36748"/>
                  <a:pt x="88752" y="36558"/>
                </a:cubicBezTo>
                <a:cubicBezTo>
                  <a:pt x="88562" y="36387"/>
                  <a:pt x="88029" y="36691"/>
                  <a:pt x="87668" y="36882"/>
                </a:cubicBezTo>
                <a:cubicBezTo>
                  <a:pt x="87820" y="36996"/>
                  <a:pt x="87934" y="36691"/>
                  <a:pt x="88048" y="36786"/>
                </a:cubicBezTo>
                <a:cubicBezTo>
                  <a:pt x="88048" y="36863"/>
                  <a:pt x="87953" y="36939"/>
                  <a:pt x="87839" y="36977"/>
                </a:cubicBezTo>
                <a:cubicBezTo>
                  <a:pt x="87896" y="37072"/>
                  <a:pt x="88067" y="36939"/>
                  <a:pt x="88086" y="37053"/>
                </a:cubicBezTo>
                <a:close/>
                <a:moveTo>
                  <a:pt x="87630" y="37186"/>
                </a:moveTo>
                <a:cubicBezTo>
                  <a:pt x="87782" y="37129"/>
                  <a:pt x="87592" y="36996"/>
                  <a:pt x="87592" y="36920"/>
                </a:cubicBezTo>
                <a:cubicBezTo>
                  <a:pt x="87382" y="36939"/>
                  <a:pt x="87611" y="37091"/>
                  <a:pt x="87382" y="37110"/>
                </a:cubicBezTo>
                <a:cubicBezTo>
                  <a:pt x="87420" y="37167"/>
                  <a:pt x="87515" y="37110"/>
                  <a:pt x="87592" y="37091"/>
                </a:cubicBezTo>
                <a:cubicBezTo>
                  <a:pt x="87611" y="37110"/>
                  <a:pt x="87630" y="37148"/>
                  <a:pt x="87630" y="37186"/>
                </a:cubicBezTo>
                <a:close/>
                <a:moveTo>
                  <a:pt x="51718" y="51470"/>
                </a:moveTo>
                <a:cubicBezTo>
                  <a:pt x="51870" y="51432"/>
                  <a:pt x="51737" y="51299"/>
                  <a:pt x="51851" y="51261"/>
                </a:cubicBezTo>
                <a:cubicBezTo>
                  <a:pt x="52403" y="51242"/>
                  <a:pt x="54001" y="50481"/>
                  <a:pt x="54762" y="50139"/>
                </a:cubicBezTo>
                <a:cubicBezTo>
                  <a:pt x="53677" y="50405"/>
                  <a:pt x="52631" y="50976"/>
                  <a:pt x="51661" y="51166"/>
                </a:cubicBezTo>
                <a:cubicBezTo>
                  <a:pt x="51471" y="51299"/>
                  <a:pt x="51566" y="51394"/>
                  <a:pt x="51718" y="51470"/>
                </a:cubicBezTo>
                <a:close/>
                <a:moveTo>
                  <a:pt x="55598" y="49702"/>
                </a:moveTo>
                <a:cubicBezTo>
                  <a:pt x="55617" y="49644"/>
                  <a:pt x="55617" y="49587"/>
                  <a:pt x="55598" y="49530"/>
                </a:cubicBezTo>
                <a:cubicBezTo>
                  <a:pt x="55808" y="49492"/>
                  <a:pt x="55808" y="49835"/>
                  <a:pt x="56131" y="49606"/>
                </a:cubicBezTo>
                <a:cubicBezTo>
                  <a:pt x="55979" y="49549"/>
                  <a:pt x="56112" y="49530"/>
                  <a:pt x="56055" y="49397"/>
                </a:cubicBezTo>
                <a:cubicBezTo>
                  <a:pt x="56416" y="49283"/>
                  <a:pt x="56892" y="49074"/>
                  <a:pt x="57120" y="49036"/>
                </a:cubicBezTo>
                <a:cubicBezTo>
                  <a:pt x="57006" y="48884"/>
                  <a:pt x="56740" y="49036"/>
                  <a:pt x="56511" y="49112"/>
                </a:cubicBezTo>
                <a:cubicBezTo>
                  <a:pt x="56473" y="48960"/>
                  <a:pt x="57025" y="48979"/>
                  <a:pt x="56797" y="48770"/>
                </a:cubicBezTo>
                <a:cubicBezTo>
                  <a:pt x="57291" y="48674"/>
                  <a:pt x="57786" y="48503"/>
                  <a:pt x="57900" y="48332"/>
                </a:cubicBezTo>
                <a:cubicBezTo>
                  <a:pt x="57995" y="48313"/>
                  <a:pt x="57995" y="48427"/>
                  <a:pt x="58052" y="48503"/>
                </a:cubicBezTo>
                <a:cubicBezTo>
                  <a:pt x="58242" y="48332"/>
                  <a:pt x="58052" y="48180"/>
                  <a:pt x="58376" y="48256"/>
                </a:cubicBezTo>
                <a:cubicBezTo>
                  <a:pt x="58356" y="48180"/>
                  <a:pt x="58318" y="48123"/>
                  <a:pt x="58299" y="48066"/>
                </a:cubicBezTo>
                <a:cubicBezTo>
                  <a:pt x="57862" y="48294"/>
                  <a:pt x="57139" y="48484"/>
                  <a:pt x="56645" y="48770"/>
                </a:cubicBezTo>
                <a:cubicBezTo>
                  <a:pt x="56854" y="48903"/>
                  <a:pt x="56683" y="48865"/>
                  <a:pt x="56530" y="48998"/>
                </a:cubicBezTo>
                <a:cubicBezTo>
                  <a:pt x="56702" y="48522"/>
                  <a:pt x="55903" y="49207"/>
                  <a:pt x="55598" y="49188"/>
                </a:cubicBezTo>
                <a:cubicBezTo>
                  <a:pt x="55789" y="49378"/>
                  <a:pt x="56093" y="48941"/>
                  <a:pt x="56435" y="48979"/>
                </a:cubicBezTo>
                <a:cubicBezTo>
                  <a:pt x="56321" y="49150"/>
                  <a:pt x="55827" y="49093"/>
                  <a:pt x="55827" y="49378"/>
                </a:cubicBezTo>
                <a:cubicBezTo>
                  <a:pt x="55732" y="49226"/>
                  <a:pt x="55389" y="49511"/>
                  <a:pt x="55275" y="49435"/>
                </a:cubicBezTo>
                <a:cubicBezTo>
                  <a:pt x="55408" y="49683"/>
                  <a:pt x="54933" y="49797"/>
                  <a:pt x="54666" y="49911"/>
                </a:cubicBezTo>
                <a:cubicBezTo>
                  <a:pt x="54876" y="50082"/>
                  <a:pt x="55199" y="49702"/>
                  <a:pt x="55484" y="49625"/>
                </a:cubicBezTo>
                <a:cubicBezTo>
                  <a:pt x="55465" y="49797"/>
                  <a:pt x="55275" y="49892"/>
                  <a:pt x="55104" y="49892"/>
                </a:cubicBezTo>
                <a:cubicBezTo>
                  <a:pt x="55256" y="50101"/>
                  <a:pt x="55541" y="49664"/>
                  <a:pt x="55770" y="49797"/>
                </a:cubicBezTo>
                <a:cubicBezTo>
                  <a:pt x="55903" y="49721"/>
                  <a:pt x="55637" y="49530"/>
                  <a:pt x="55598" y="49702"/>
                </a:cubicBezTo>
                <a:close/>
                <a:moveTo>
                  <a:pt x="61495" y="47286"/>
                </a:moveTo>
                <a:cubicBezTo>
                  <a:pt x="61248" y="47381"/>
                  <a:pt x="61000" y="47476"/>
                  <a:pt x="60753" y="47571"/>
                </a:cubicBezTo>
                <a:cubicBezTo>
                  <a:pt x="60867" y="47628"/>
                  <a:pt x="61533" y="47495"/>
                  <a:pt x="61495" y="47286"/>
                </a:cubicBezTo>
                <a:close/>
                <a:moveTo>
                  <a:pt x="71177" y="43387"/>
                </a:moveTo>
                <a:cubicBezTo>
                  <a:pt x="70872" y="43330"/>
                  <a:pt x="70720" y="43558"/>
                  <a:pt x="70435" y="43691"/>
                </a:cubicBezTo>
                <a:cubicBezTo>
                  <a:pt x="70644" y="43767"/>
                  <a:pt x="70948" y="43539"/>
                  <a:pt x="71177" y="43387"/>
                </a:cubicBezTo>
                <a:close/>
                <a:moveTo>
                  <a:pt x="76293" y="41389"/>
                </a:moveTo>
                <a:cubicBezTo>
                  <a:pt x="75076" y="41561"/>
                  <a:pt x="73954" y="42283"/>
                  <a:pt x="72508" y="42797"/>
                </a:cubicBezTo>
                <a:cubicBezTo>
                  <a:pt x="73706" y="42607"/>
                  <a:pt x="74924" y="41903"/>
                  <a:pt x="76293" y="41389"/>
                </a:cubicBezTo>
                <a:close/>
                <a:moveTo>
                  <a:pt x="83863" y="38308"/>
                </a:moveTo>
                <a:cubicBezTo>
                  <a:pt x="84263" y="38061"/>
                  <a:pt x="84529" y="37909"/>
                  <a:pt x="84872" y="37795"/>
                </a:cubicBezTo>
                <a:cubicBezTo>
                  <a:pt x="84624" y="37528"/>
                  <a:pt x="83787" y="38175"/>
                  <a:pt x="83540" y="38213"/>
                </a:cubicBezTo>
                <a:cubicBezTo>
                  <a:pt x="83388" y="38384"/>
                  <a:pt x="83882" y="38118"/>
                  <a:pt x="83863" y="38308"/>
                </a:cubicBezTo>
                <a:close/>
                <a:moveTo>
                  <a:pt x="59250" y="47742"/>
                </a:moveTo>
                <a:cubicBezTo>
                  <a:pt x="59346" y="47933"/>
                  <a:pt x="60221" y="47590"/>
                  <a:pt x="60240" y="47381"/>
                </a:cubicBezTo>
                <a:cubicBezTo>
                  <a:pt x="60068" y="47514"/>
                  <a:pt x="59707" y="47571"/>
                  <a:pt x="59460" y="47761"/>
                </a:cubicBezTo>
                <a:cubicBezTo>
                  <a:pt x="59327" y="47742"/>
                  <a:pt x="59574" y="47609"/>
                  <a:pt x="59365" y="47514"/>
                </a:cubicBezTo>
                <a:cubicBezTo>
                  <a:pt x="59269" y="47761"/>
                  <a:pt x="58699" y="47857"/>
                  <a:pt x="58356" y="48028"/>
                </a:cubicBezTo>
                <a:cubicBezTo>
                  <a:pt x="58566" y="48332"/>
                  <a:pt x="59060" y="47914"/>
                  <a:pt x="59250" y="47742"/>
                </a:cubicBezTo>
                <a:close/>
                <a:moveTo>
                  <a:pt x="60544" y="46886"/>
                </a:moveTo>
                <a:cubicBezTo>
                  <a:pt x="60202" y="46772"/>
                  <a:pt x="59916" y="46982"/>
                  <a:pt x="59593" y="47210"/>
                </a:cubicBezTo>
                <a:cubicBezTo>
                  <a:pt x="59707" y="47248"/>
                  <a:pt x="60487" y="46829"/>
                  <a:pt x="60068" y="47134"/>
                </a:cubicBezTo>
                <a:cubicBezTo>
                  <a:pt x="60240" y="47210"/>
                  <a:pt x="60601" y="46925"/>
                  <a:pt x="60943" y="46772"/>
                </a:cubicBezTo>
                <a:cubicBezTo>
                  <a:pt x="60905" y="46715"/>
                  <a:pt x="60886" y="46658"/>
                  <a:pt x="60867" y="46582"/>
                </a:cubicBezTo>
                <a:cubicBezTo>
                  <a:pt x="60696" y="46734"/>
                  <a:pt x="60639" y="46658"/>
                  <a:pt x="60373" y="46791"/>
                </a:cubicBezTo>
                <a:cubicBezTo>
                  <a:pt x="60411" y="46829"/>
                  <a:pt x="60506" y="46810"/>
                  <a:pt x="60544" y="46886"/>
                </a:cubicBezTo>
                <a:close/>
                <a:moveTo>
                  <a:pt x="67753" y="43596"/>
                </a:moveTo>
                <a:cubicBezTo>
                  <a:pt x="67734" y="43653"/>
                  <a:pt x="67715" y="43710"/>
                  <a:pt x="67734" y="43767"/>
                </a:cubicBezTo>
                <a:cubicBezTo>
                  <a:pt x="67658" y="43786"/>
                  <a:pt x="67658" y="43710"/>
                  <a:pt x="67620" y="43653"/>
                </a:cubicBezTo>
                <a:cubicBezTo>
                  <a:pt x="67258" y="44014"/>
                  <a:pt x="66364" y="44243"/>
                  <a:pt x="65984" y="44357"/>
                </a:cubicBezTo>
                <a:cubicBezTo>
                  <a:pt x="65908" y="44414"/>
                  <a:pt x="65870" y="44471"/>
                  <a:pt x="65908" y="44566"/>
                </a:cubicBezTo>
                <a:cubicBezTo>
                  <a:pt x="65832" y="44585"/>
                  <a:pt x="65832" y="44490"/>
                  <a:pt x="65794" y="44433"/>
                </a:cubicBezTo>
                <a:cubicBezTo>
                  <a:pt x="65489" y="44528"/>
                  <a:pt x="65565" y="44718"/>
                  <a:pt x="65546" y="44870"/>
                </a:cubicBezTo>
                <a:cubicBezTo>
                  <a:pt x="65280" y="44946"/>
                  <a:pt x="65375" y="44395"/>
                  <a:pt x="64976" y="44718"/>
                </a:cubicBezTo>
                <a:cubicBezTo>
                  <a:pt x="65280" y="44566"/>
                  <a:pt x="65737" y="44262"/>
                  <a:pt x="66098" y="44319"/>
                </a:cubicBezTo>
                <a:cubicBezTo>
                  <a:pt x="66459" y="43862"/>
                  <a:pt x="66878" y="44205"/>
                  <a:pt x="67068" y="43710"/>
                </a:cubicBezTo>
                <a:cubicBezTo>
                  <a:pt x="66326" y="44014"/>
                  <a:pt x="65261" y="44414"/>
                  <a:pt x="64690" y="44718"/>
                </a:cubicBezTo>
                <a:cubicBezTo>
                  <a:pt x="64728" y="44737"/>
                  <a:pt x="64881" y="44718"/>
                  <a:pt x="64786" y="44794"/>
                </a:cubicBezTo>
                <a:cubicBezTo>
                  <a:pt x="64805" y="44870"/>
                  <a:pt x="65261" y="44661"/>
                  <a:pt x="64957" y="44832"/>
                </a:cubicBezTo>
                <a:cubicBezTo>
                  <a:pt x="65071" y="44946"/>
                  <a:pt x="65147" y="44718"/>
                  <a:pt x="65185" y="44680"/>
                </a:cubicBezTo>
                <a:cubicBezTo>
                  <a:pt x="65356" y="44680"/>
                  <a:pt x="65261" y="44965"/>
                  <a:pt x="65166" y="45022"/>
                </a:cubicBezTo>
                <a:cubicBezTo>
                  <a:pt x="65432" y="45022"/>
                  <a:pt x="65756" y="44756"/>
                  <a:pt x="66098" y="44490"/>
                </a:cubicBezTo>
                <a:cubicBezTo>
                  <a:pt x="66231" y="44433"/>
                  <a:pt x="66060" y="44642"/>
                  <a:pt x="66193" y="44718"/>
                </a:cubicBezTo>
                <a:cubicBezTo>
                  <a:pt x="66383" y="44566"/>
                  <a:pt x="66383" y="44528"/>
                  <a:pt x="66535" y="44300"/>
                </a:cubicBezTo>
                <a:cubicBezTo>
                  <a:pt x="66726" y="44281"/>
                  <a:pt x="66421" y="44433"/>
                  <a:pt x="66554" y="44528"/>
                </a:cubicBezTo>
                <a:cubicBezTo>
                  <a:pt x="66707" y="44357"/>
                  <a:pt x="66650" y="44262"/>
                  <a:pt x="66840" y="44186"/>
                </a:cubicBezTo>
                <a:cubicBezTo>
                  <a:pt x="66973" y="44147"/>
                  <a:pt x="66935" y="44395"/>
                  <a:pt x="67049" y="44376"/>
                </a:cubicBezTo>
                <a:cubicBezTo>
                  <a:pt x="67125" y="44300"/>
                  <a:pt x="67144" y="44205"/>
                  <a:pt x="67087" y="44090"/>
                </a:cubicBezTo>
                <a:cubicBezTo>
                  <a:pt x="67391" y="43976"/>
                  <a:pt x="67296" y="44033"/>
                  <a:pt x="67563" y="44014"/>
                </a:cubicBezTo>
                <a:cubicBezTo>
                  <a:pt x="67448" y="43976"/>
                  <a:pt x="67506" y="43938"/>
                  <a:pt x="67506" y="43862"/>
                </a:cubicBezTo>
                <a:cubicBezTo>
                  <a:pt x="67658" y="43881"/>
                  <a:pt x="68114" y="43729"/>
                  <a:pt x="68019" y="43539"/>
                </a:cubicBezTo>
                <a:cubicBezTo>
                  <a:pt x="67867" y="43767"/>
                  <a:pt x="67620" y="43311"/>
                  <a:pt x="67544" y="43615"/>
                </a:cubicBezTo>
                <a:cubicBezTo>
                  <a:pt x="67639" y="43577"/>
                  <a:pt x="67658" y="43615"/>
                  <a:pt x="67753" y="43596"/>
                </a:cubicBezTo>
                <a:close/>
                <a:moveTo>
                  <a:pt x="130160" y="19002"/>
                </a:moveTo>
                <a:cubicBezTo>
                  <a:pt x="130350" y="18926"/>
                  <a:pt x="130160" y="18660"/>
                  <a:pt x="129989" y="18736"/>
                </a:cubicBezTo>
                <a:cubicBezTo>
                  <a:pt x="129989" y="18907"/>
                  <a:pt x="130122" y="18888"/>
                  <a:pt x="130160" y="19002"/>
                </a:cubicBezTo>
                <a:close/>
                <a:moveTo>
                  <a:pt x="61153" y="46639"/>
                </a:moveTo>
                <a:cubicBezTo>
                  <a:pt x="61229" y="46487"/>
                  <a:pt x="61305" y="46354"/>
                  <a:pt x="61362" y="46221"/>
                </a:cubicBezTo>
                <a:cubicBezTo>
                  <a:pt x="61229" y="46373"/>
                  <a:pt x="60392" y="46449"/>
                  <a:pt x="60354" y="46734"/>
                </a:cubicBezTo>
                <a:cubicBezTo>
                  <a:pt x="60601" y="46601"/>
                  <a:pt x="60905" y="46449"/>
                  <a:pt x="61153" y="46411"/>
                </a:cubicBezTo>
                <a:cubicBezTo>
                  <a:pt x="61210" y="46525"/>
                  <a:pt x="60791" y="46506"/>
                  <a:pt x="60962" y="46658"/>
                </a:cubicBezTo>
                <a:cubicBezTo>
                  <a:pt x="61095" y="46734"/>
                  <a:pt x="61076" y="46544"/>
                  <a:pt x="61153" y="46639"/>
                </a:cubicBezTo>
                <a:close/>
                <a:moveTo>
                  <a:pt x="61761" y="46335"/>
                </a:moveTo>
                <a:cubicBezTo>
                  <a:pt x="61932" y="46411"/>
                  <a:pt x="62028" y="46088"/>
                  <a:pt x="62256" y="46145"/>
                </a:cubicBezTo>
                <a:lnTo>
                  <a:pt x="62199" y="45993"/>
                </a:lnTo>
                <a:cubicBezTo>
                  <a:pt x="62008" y="46107"/>
                  <a:pt x="61875" y="46221"/>
                  <a:pt x="61761" y="46335"/>
                </a:cubicBezTo>
                <a:close/>
                <a:moveTo>
                  <a:pt x="70111" y="42702"/>
                </a:moveTo>
                <a:cubicBezTo>
                  <a:pt x="70283" y="42759"/>
                  <a:pt x="70321" y="42607"/>
                  <a:pt x="70549" y="42588"/>
                </a:cubicBezTo>
                <a:cubicBezTo>
                  <a:pt x="70549" y="42379"/>
                  <a:pt x="70283" y="42607"/>
                  <a:pt x="70149" y="42626"/>
                </a:cubicBezTo>
                <a:lnTo>
                  <a:pt x="70111" y="42531"/>
                </a:lnTo>
                <a:cubicBezTo>
                  <a:pt x="69883" y="42626"/>
                  <a:pt x="70302" y="42645"/>
                  <a:pt x="70111" y="42702"/>
                </a:cubicBezTo>
                <a:close/>
                <a:moveTo>
                  <a:pt x="71158" y="42112"/>
                </a:moveTo>
                <a:cubicBezTo>
                  <a:pt x="71557" y="42074"/>
                  <a:pt x="71804" y="41865"/>
                  <a:pt x="72280" y="41713"/>
                </a:cubicBezTo>
                <a:cubicBezTo>
                  <a:pt x="72546" y="41428"/>
                  <a:pt x="71443" y="41941"/>
                  <a:pt x="71158" y="42112"/>
                </a:cubicBezTo>
                <a:close/>
                <a:moveTo>
                  <a:pt x="74448" y="40686"/>
                </a:moveTo>
                <a:cubicBezTo>
                  <a:pt x="74391" y="40800"/>
                  <a:pt x="74144" y="40857"/>
                  <a:pt x="73973" y="40933"/>
                </a:cubicBezTo>
                <a:cubicBezTo>
                  <a:pt x="73801" y="41047"/>
                  <a:pt x="74619" y="40838"/>
                  <a:pt x="74448" y="40686"/>
                </a:cubicBezTo>
                <a:close/>
                <a:moveTo>
                  <a:pt x="128772" y="18393"/>
                </a:moveTo>
                <a:cubicBezTo>
                  <a:pt x="129000" y="17994"/>
                  <a:pt x="129456" y="17842"/>
                  <a:pt x="129704" y="17518"/>
                </a:cubicBezTo>
                <a:cubicBezTo>
                  <a:pt x="129228" y="17633"/>
                  <a:pt x="128334" y="17956"/>
                  <a:pt x="127535" y="18374"/>
                </a:cubicBezTo>
                <a:cubicBezTo>
                  <a:pt x="127783" y="18450"/>
                  <a:pt x="128125" y="18298"/>
                  <a:pt x="128467" y="18184"/>
                </a:cubicBezTo>
                <a:cubicBezTo>
                  <a:pt x="128125" y="18431"/>
                  <a:pt x="128049" y="18507"/>
                  <a:pt x="127535" y="18717"/>
                </a:cubicBezTo>
                <a:cubicBezTo>
                  <a:pt x="127935" y="19002"/>
                  <a:pt x="128448" y="18279"/>
                  <a:pt x="128753" y="18393"/>
                </a:cubicBezTo>
                <a:close/>
                <a:moveTo>
                  <a:pt x="54990" y="47495"/>
                </a:moveTo>
                <a:cubicBezTo>
                  <a:pt x="55142" y="47723"/>
                  <a:pt x="55313" y="47400"/>
                  <a:pt x="55637" y="47343"/>
                </a:cubicBezTo>
                <a:cubicBezTo>
                  <a:pt x="55617" y="47286"/>
                  <a:pt x="55617" y="47248"/>
                  <a:pt x="55675" y="47210"/>
                </a:cubicBezTo>
                <a:cubicBezTo>
                  <a:pt x="55465" y="47248"/>
                  <a:pt x="55275" y="47381"/>
                  <a:pt x="54990" y="47495"/>
                </a:cubicBezTo>
                <a:close/>
                <a:moveTo>
                  <a:pt x="131606" y="13695"/>
                </a:moveTo>
                <a:cubicBezTo>
                  <a:pt x="131777" y="13638"/>
                  <a:pt x="131948" y="13562"/>
                  <a:pt x="131853" y="13429"/>
                </a:cubicBezTo>
                <a:cubicBezTo>
                  <a:pt x="131701" y="13448"/>
                  <a:pt x="131492" y="13448"/>
                  <a:pt x="131606" y="13695"/>
                </a:cubicBezTo>
                <a:close/>
                <a:moveTo>
                  <a:pt x="51737" y="45612"/>
                </a:moveTo>
                <a:cubicBezTo>
                  <a:pt x="51794" y="45612"/>
                  <a:pt x="51794" y="45574"/>
                  <a:pt x="51775" y="45555"/>
                </a:cubicBezTo>
                <a:cubicBezTo>
                  <a:pt x="51946" y="45403"/>
                  <a:pt x="52080" y="45365"/>
                  <a:pt x="52270" y="45346"/>
                </a:cubicBezTo>
                <a:cubicBezTo>
                  <a:pt x="52213" y="45251"/>
                  <a:pt x="52479" y="45232"/>
                  <a:pt x="52555" y="45175"/>
                </a:cubicBezTo>
                <a:cubicBezTo>
                  <a:pt x="52536" y="45060"/>
                  <a:pt x="52327" y="45251"/>
                  <a:pt x="52232" y="45251"/>
                </a:cubicBezTo>
                <a:cubicBezTo>
                  <a:pt x="52118" y="45308"/>
                  <a:pt x="51813" y="45270"/>
                  <a:pt x="51813" y="45422"/>
                </a:cubicBezTo>
                <a:cubicBezTo>
                  <a:pt x="51243" y="45441"/>
                  <a:pt x="50805" y="45783"/>
                  <a:pt x="50311" y="45973"/>
                </a:cubicBezTo>
                <a:cubicBezTo>
                  <a:pt x="50596" y="46069"/>
                  <a:pt x="51414" y="45536"/>
                  <a:pt x="51737" y="45631"/>
                </a:cubicBezTo>
                <a:close/>
                <a:moveTo>
                  <a:pt x="48713" y="46449"/>
                </a:moveTo>
                <a:cubicBezTo>
                  <a:pt x="48979" y="46563"/>
                  <a:pt x="49417" y="46278"/>
                  <a:pt x="49645" y="46297"/>
                </a:cubicBezTo>
                <a:cubicBezTo>
                  <a:pt x="49759" y="46069"/>
                  <a:pt x="49284" y="46316"/>
                  <a:pt x="49226" y="46297"/>
                </a:cubicBezTo>
                <a:cubicBezTo>
                  <a:pt x="49150" y="46183"/>
                  <a:pt x="49512" y="46202"/>
                  <a:pt x="49341" y="46069"/>
                </a:cubicBezTo>
                <a:cubicBezTo>
                  <a:pt x="49436" y="46221"/>
                  <a:pt x="49721" y="46012"/>
                  <a:pt x="49759" y="46240"/>
                </a:cubicBezTo>
                <a:cubicBezTo>
                  <a:pt x="49911" y="46202"/>
                  <a:pt x="50006" y="46145"/>
                  <a:pt x="50063" y="46069"/>
                </a:cubicBezTo>
                <a:cubicBezTo>
                  <a:pt x="50006" y="46012"/>
                  <a:pt x="49892" y="46088"/>
                  <a:pt x="49797" y="46126"/>
                </a:cubicBezTo>
                <a:cubicBezTo>
                  <a:pt x="49816" y="46069"/>
                  <a:pt x="49930" y="45973"/>
                  <a:pt x="49816" y="45993"/>
                </a:cubicBezTo>
                <a:cubicBezTo>
                  <a:pt x="50995" y="45384"/>
                  <a:pt x="52517" y="45099"/>
                  <a:pt x="53830" y="44433"/>
                </a:cubicBezTo>
                <a:cubicBezTo>
                  <a:pt x="53544" y="44452"/>
                  <a:pt x="53126" y="44661"/>
                  <a:pt x="52898" y="44756"/>
                </a:cubicBezTo>
                <a:cubicBezTo>
                  <a:pt x="52859" y="44680"/>
                  <a:pt x="52898" y="44623"/>
                  <a:pt x="52955" y="44566"/>
                </a:cubicBezTo>
                <a:cubicBezTo>
                  <a:pt x="52669" y="44604"/>
                  <a:pt x="52346" y="44718"/>
                  <a:pt x="52004" y="44851"/>
                </a:cubicBezTo>
                <a:cubicBezTo>
                  <a:pt x="52042" y="44889"/>
                  <a:pt x="52137" y="44870"/>
                  <a:pt x="52175" y="44927"/>
                </a:cubicBezTo>
                <a:cubicBezTo>
                  <a:pt x="51985" y="45003"/>
                  <a:pt x="51889" y="44889"/>
                  <a:pt x="51737" y="44889"/>
                </a:cubicBezTo>
                <a:cubicBezTo>
                  <a:pt x="51585" y="44927"/>
                  <a:pt x="51718" y="45060"/>
                  <a:pt x="51604" y="45118"/>
                </a:cubicBezTo>
                <a:cubicBezTo>
                  <a:pt x="51509" y="45137"/>
                  <a:pt x="51604" y="45041"/>
                  <a:pt x="51547" y="44965"/>
                </a:cubicBezTo>
                <a:cubicBezTo>
                  <a:pt x="51281" y="45118"/>
                  <a:pt x="50805" y="45251"/>
                  <a:pt x="50596" y="45289"/>
                </a:cubicBezTo>
                <a:cubicBezTo>
                  <a:pt x="50520" y="45346"/>
                  <a:pt x="50634" y="45441"/>
                  <a:pt x="50539" y="45479"/>
                </a:cubicBezTo>
                <a:cubicBezTo>
                  <a:pt x="50444" y="45498"/>
                  <a:pt x="50539" y="45403"/>
                  <a:pt x="50482" y="45346"/>
                </a:cubicBezTo>
                <a:cubicBezTo>
                  <a:pt x="50311" y="45403"/>
                  <a:pt x="50292" y="45498"/>
                  <a:pt x="50406" y="45536"/>
                </a:cubicBezTo>
                <a:cubicBezTo>
                  <a:pt x="50216" y="45650"/>
                  <a:pt x="50139" y="45555"/>
                  <a:pt x="49968" y="45650"/>
                </a:cubicBezTo>
                <a:cubicBezTo>
                  <a:pt x="50444" y="45251"/>
                  <a:pt x="48884" y="45935"/>
                  <a:pt x="48466" y="46031"/>
                </a:cubicBezTo>
                <a:cubicBezTo>
                  <a:pt x="48504" y="46069"/>
                  <a:pt x="48542" y="46050"/>
                  <a:pt x="48561" y="46107"/>
                </a:cubicBezTo>
                <a:cubicBezTo>
                  <a:pt x="48428" y="46126"/>
                  <a:pt x="48352" y="46050"/>
                  <a:pt x="48161" y="46164"/>
                </a:cubicBezTo>
                <a:cubicBezTo>
                  <a:pt x="47952" y="46335"/>
                  <a:pt x="48390" y="46050"/>
                  <a:pt x="48390" y="46183"/>
                </a:cubicBezTo>
                <a:cubicBezTo>
                  <a:pt x="48371" y="46335"/>
                  <a:pt x="48199" y="46183"/>
                  <a:pt x="48161" y="46335"/>
                </a:cubicBezTo>
                <a:cubicBezTo>
                  <a:pt x="48047" y="46316"/>
                  <a:pt x="48009" y="46202"/>
                  <a:pt x="47933" y="46145"/>
                </a:cubicBezTo>
                <a:cubicBezTo>
                  <a:pt x="47648" y="46259"/>
                  <a:pt x="47743" y="46354"/>
                  <a:pt x="47439" y="46335"/>
                </a:cubicBezTo>
                <a:cubicBezTo>
                  <a:pt x="47439" y="46544"/>
                  <a:pt x="47648" y="46411"/>
                  <a:pt x="47800" y="46354"/>
                </a:cubicBezTo>
                <a:cubicBezTo>
                  <a:pt x="47857" y="46449"/>
                  <a:pt x="47591" y="46468"/>
                  <a:pt x="47515" y="46525"/>
                </a:cubicBezTo>
                <a:cubicBezTo>
                  <a:pt x="47439" y="46544"/>
                  <a:pt x="47420" y="46430"/>
                  <a:pt x="47381" y="46354"/>
                </a:cubicBezTo>
                <a:cubicBezTo>
                  <a:pt x="46640" y="46525"/>
                  <a:pt x="46316" y="46715"/>
                  <a:pt x="45555" y="46810"/>
                </a:cubicBezTo>
                <a:cubicBezTo>
                  <a:pt x="45765" y="46925"/>
                  <a:pt x="45594" y="46905"/>
                  <a:pt x="45441" y="47020"/>
                </a:cubicBezTo>
                <a:cubicBezTo>
                  <a:pt x="45460" y="46963"/>
                  <a:pt x="45555" y="46925"/>
                  <a:pt x="45498" y="46829"/>
                </a:cubicBezTo>
                <a:cubicBezTo>
                  <a:pt x="45194" y="46905"/>
                  <a:pt x="45403" y="47115"/>
                  <a:pt x="45308" y="47248"/>
                </a:cubicBezTo>
                <a:cubicBezTo>
                  <a:pt x="45251" y="47096"/>
                  <a:pt x="45194" y="47248"/>
                  <a:pt x="45099" y="47058"/>
                </a:cubicBezTo>
                <a:cubicBezTo>
                  <a:pt x="45099" y="47115"/>
                  <a:pt x="44909" y="47343"/>
                  <a:pt x="44795" y="47229"/>
                </a:cubicBezTo>
                <a:cubicBezTo>
                  <a:pt x="44642" y="47305"/>
                  <a:pt x="44928" y="47267"/>
                  <a:pt x="44890" y="47419"/>
                </a:cubicBezTo>
                <a:cubicBezTo>
                  <a:pt x="44661" y="47400"/>
                  <a:pt x="44547" y="47172"/>
                  <a:pt x="44205" y="47362"/>
                </a:cubicBezTo>
                <a:cubicBezTo>
                  <a:pt x="44243" y="47419"/>
                  <a:pt x="44281" y="47495"/>
                  <a:pt x="44205" y="47533"/>
                </a:cubicBezTo>
                <a:cubicBezTo>
                  <a:pt x="44357" y="47647"/>
                  <a:pt x="44433" y="47324"/>
                  <a:pt x="44585" y="47419"/>
                </a:cubicBezTo>
                <a:cubicBezTo>
                  <a:pt x="44300" y="47666"/>
                  <a:pt x="43996" y="47685"/>
                  <a:pt x="43672" y="47799"/>
                </a:cubicBezTo>
                <a:cubicBezTo>
                  <a:pt x="43729" y="47609"/>
                  <a:pt x="44186" y="47647"/>
                  <a:pt x="44205" y="47533"/>
                </a:cubicBezTo>
                <a:cubicBezTo>
                  <a:pt x="43939" y="47495"/>
                  <a:pt x="43368" y="47704"/>
                  <a:pt x="42988" y="47895"/>
                </a:cubicBezTo>
                <a:cubicBezTo>
                  <a:pt x="43045" y="48047"/>
                  <a:pt x="43349" y="47704"/>
                  <a:pt x="43406" y="47838"/>
                </a:cubicBezTo>
                <a:cubicBezTo>
                  <a:pt x="43425" y="47914"/>
                  <a:pt x="43083" y="47933"/>
                  <a:pt x="42912" y="48047"/>
                </a:cubicBezTo>
                <a:cubicBezTo>
                  <a:pt x="42950" y="47895"/>
                  <a:pt x="42322" y="47952"/>
                  <a:pt x="42512" y="48142"/>
                </a:cubicBezTo>
                <a:cubicBezTo>
                  <a:pt x="42436" y="48180"/>
                  <a:pt x="42360" y="48218"/>
                  <a:pt x="42265" y="48237"/>
                </a:cubicBezTo>
                <a:cubicBezTo>
                  <a:pt x="42303" y="48180"/>
                  <a:pt x="42398" y="48142"/>
                  <a:pt x="42341" y="48047"/>
                </a:cubicBezTo>
                <a:cubicBezTo>
                  <a:pt x="42227" y="48123"/>
                  <a:pt x="41942" y="48142"/>
                  <a:pt x="42075" y="48275"/>
                </a:cubicBezTo>
                <a:cubicBezTo>
                  <a:pt x="41884" y="48161"/>
                  <a:pt x="42037" y="48180"/>
                  <a:pt x="41713" y="48294"/>
                </a:cubicBezTo>
                <a:cubicBezTo>
                  <a:pt x="40648" y="48674"/>
                  <a:pt x="38898" y="49074"/>
                  <a:pt x="37700" y="49530"/>
                </a:cubicBezTo>
                <a:cubicBezTo>
                  <a:pt x="37757" y="49606"/>
                  <a:pt x="37852" y="49587"/>
                  <a:pt x="37985" y="49511"/>
                </a:cubicBezTo>
                <a:cubicBezTo>
                  <a:pt x="37928" y="49683"/>
                  <a:pt x="37605" y="49606"/>
                  <a:pt x="37377" y="49759"/>
                </a:cubicBezTo>
                <a:cubicBezTo>
                  <a:pt x="37776" y="49511"/>
                  <a:pt x="37338" y="49625"/>
                  <a:pt x="37015" y="49740"/>
                </a:cubicBezTo>
                <a:cubicBezTo>
                  <a:pt x="37072" y="49816"/>
                  <a:pt x="36996" y="49854"/>
                  <a:pt x="36920" y="49892"/>
                </a:cubicBezTo>
                <a:cubicBezTo>
                  <a:pt x="36958" y="49987"/>
                  <a:pt x="37034" y="49968"/>
                  <a:pt x="37053" y="50063"/>
                </a:cubicBezTo>
                <a:cubicBezTo>
                  <a:pt x="37624" y="49892"/>
                  <a:pt x="38099" y="49606"/>
                  <a:pt x="38613" y="49664"/>
                </a:cubicBezTo>
                <a:cubicBezTo>
                  <a:pt x="40077" y="49074"/>
                  <a:pt x="41942" y="48712"/>
                  <a:pt x="43045" y="48218"/>
                </a:cubicBezTo>
                <a:cubicBezTo>
                  <a:pt x="43806" y="48237"/>
                  <a:pt x="44547" y="47780"/>
                  <a:pt x="45251" y="47666"/>
                </a:cubicBezTo>
                <a:cubicBezTo>
                  <a:pt x="44890" y="47666"/>
                  <a:pt x="45422" y="47438"/>
                  <a:pt x="45460" y="47628"/>
                </a:cubicBezTo>
                <a:cubicBezTo>
                  <a:pt x="46126" y="47324"/>
                  <a:pt x="47096" y="46963"/>
                  <a:pt x="47610" y="46944"/>
                </a:cubicBezTo>
                <a:cubicBezTo>
                  <a:pt x="47857" y="46753"/>
                  <a:pt x="48675" y="46810"/>
                  <a:pt x="48713" y="46449"/>
                </a:cubicBezTo>
                <a:close/>
                <a:moveTo>
                  <a:pt x="53563" y="44452"/>
                </a:moveTo>
                <a:cubicBezTo>
                  <a:pt x="53639" y="44395"/>
                  <a:pt x="53563" y="44300"/>
                  <a:pt x="53544" y="44224"/>
                </a:cubicBezTo>
                <a:cubicBezTo>
                  <a:pt x="53373" y="44281"/>
                  <a:pt x="53278" y="44357"/>
                  <a:pt x="53354" y="44471"/>
                </a:cubicBezTo>
                <a:cubicBezTo>
                  <a:pt x="53430" y="44433"/>
                  <a:pt x="53525" y="44395"/>
                  <a:pt x="53563" y="44452"/>
                </a:cubicBezTo>
                <a:close/>
                <a:moveTo>
                  <a:pt x="57520" y="42569"/>
                </a:moveTo>
                <a:cubicBezTo>
                  <a:pt x="57634" y="42493"/>
                  <a:pt x="57634" y="42379"/>
                  <a:pt x="57615" y="42264"/>
                </a:cubicBezTo>
                <a:cubicBezTo>
                  <a:pt x="57405" y="42302"/>
                  <a:pt x="57596" y="42455"/>
                  <a:pt x="57424" y="42493"/>
                </a:cubicBezTo>
                <a:cubicBezTo>
                  <a:pt x="57405" y="42436"/>
                  <a:pt x="57272" y="42360"/>
                  <a:pt x="57120" y="42283"/>
                </a:cubicBezTo>
                <a:cubicBezTo>
                  <a:pt x="57025" y="42512"/>
                  <a:pt x="56987" y="42626"/>
                  <a:pt x="56740" y="42721"/>
                </a:cubicBezTo>
                <a:cubicBezTo>
                  <a:pt x="57006" y="42816"/>
                  <a:pt x="57272" y="42588"/>
                  <a:pt x="57520" y="42569"/>
                </a:cubicBezTo>
                <a:close/>
                <a:moveTo>
                  <a:pt x="58014" y="42379"/>
                </a:moveTo>
                <a:cubicBezTo>
                  <a:pt x="58223" y="42207"/>
                  <a:pt x="58109" y="42226"/>
                  <a:pt x="58414" y="42112"/>
                </a:cubicBezTo>
                <a:cubicBezTo>
                  <a:pt x="58280" y="41884"/>
                  <a:pt x="57938" y="42188"/>
                  <a:pt x="58014" y="42379"/>
                </a:cubicBezTo>
                <a:close/>
                <a:moveTo>
                  <a:pt x="65965" y="38974"/>
                </a:moveTo>
                <a:cubicBezTo>
                  <a:pt x="65699" y="38898"/>
                  <a:pt x="65603" y="39031"/>
                  <a:pt x="65356" y="39088"/>
                </a:cubicBezTo>
                <a:cubicBezTo>
                  <a:pt x="65527" y="39278"/>
                  <a:pt x="65660" y="39050"/>
                  <a:pt x="65965" y="38974"/>
                </a:cubicBezTo>
                <a:close/>
                <a:moveTo>
                  <a:pt x="66897" y="38650"/>
                </a:moveTo>
                <a:cubicBezTo>
                  <a:pt x="66783" y="38498"/>
                  <a:pt x="66497" y="38650"/>
                  <a:pt x="66364" y="38746"/>
                </a:cubicBezTo>
                <a:cubicBezTo>
                  <a:pt x="66497" y="38803"/>
                  <a:pt x="66764" y="38612"/>
                  <a:pt x="66897" y="38650"/>
                </a:cubicBezTo>
                <a:close/>
                <a:moveTo>
                  <a:pt x="65242" y="39145"/>
                </a:moveTo>
                <a:cubicBezTo>
                  <a:pt x="64995" y="39316"/>
                  <a:pt x="64900" y="39259"/>
                  <a:pt x="64557" y="39411"/>
                </a:cubicBezTo>
                <a:cubicBezTo>
                  <a:pt x="64690" y="39430"/>
                  <a:pt x="65280" y="39373"/>
                  <a:pt x="65242" y="39145"/>
                </a:cubicBezTo>
                <a:close/>
                <a:moveTo>
                  <a:pt x="64976" y="39202"/>
                </a:moveTo>
                <a:cubicBezTo>
                  <a:pt x="65204" y="39069"/>
                  <a:pt x="64767" y="38936"/>
                  <a:pt x="65185" y="38822"/>
                </a:cubicBezTo>
                <a:cubicBezTo>
                  <a:pt x="65223" y="39050"/>
                  <a:pt x="65432" y="38612"/>
                  <a:pt x="65699" y="38689"/>
                </a:cubicBezTo>
                <a:cubicBezTo>
                  <a:pt x="65660" y="38860"/>
                  <a:pt x="65508" y="38784"/>
                  <a:pt x="65432" y="38898"/>
                </a:cubicBezTo>
                <a:cubicBezTo>
                  <a:pt x="65699" y="38974"/>
                  <a:pt x="65965" y="38612"/>
                  <a:pt x="66193" y="38650"/>
                </a:cubicBezTo>
                <a:cubicBezTo>
                  <a:pt x="65965" y="38650"/>
                  <a:pt x="66060" y="38498"/>
                  <a:pt x="66326" y="38422"/>
                </a:cubicBezTo>
                <a:cubicBezTo>
                  <a:pt x="66269" y="38346"/>
                  <a:pt x="65870" y="38403"/>
                  <a:pt x="65889" y="38612"/>
                </a:cubicBezTo>
                <a:cubicBezTo>
                  <a:pt x="65775" y="38650"/>
                  <a:pt x="65794" y="38460"/>
                  <a:pt x="65699" y="38460"/>
                </a:cubicBezTo>
                <a:cubicBezTo>
                  <a:pt x="65432" y="38841"/>
                  <a:pt x="64709" y="38841"/>
                  <a:pt x="64443" y="39069"/>
                </a:cubicBezTo>
                <a:cubicBezTo>
                  <a:pt x="64519" y="39164"/>
                  <a:pt x="64786" y="38955"/>
                  <a:pt x="64938" y="38936"/>
                </a:cubicBezTo>
                <a:cubicBezTo>
                  <a:pt x="64805" y="39031"/>
                  <a:pt x="64747" y="39202"/>
                  <a:pt x="64976" y="39183"/>
                </a:cubicBezTo>
                <a:close/>
                <a:moveTo>
                  <a:pt x="50101" y="44946"/>
                </a:moveTo>
                <a:cubicBezTo>
                  <a:pt x="49911" y="44832"/>
                  <a:pt x="49664" y="45137"/>
                  <a:pt x="49436" y="45213"/>
                </a:cubicBezTo>
                <a:cubicBezTo>
                  <a:pt x="49759" y="45251"/>
                  <a:pt x="49797" y="45118"/>
                  <a:pt x="50101" y="44946"/>
                </a:cubicBezTo>
                <a:close/>
                <a:moveTo>
                  <a:pt x="63093" y="39849"/>
                </a:moveTo>
                <a:cubicBezTo>
                  <a:pt x="62941" y="39811"/>
                  <a:pt x="62750" y="39868"/>
                  <a:pt x="62560" y="39944"/>
                </a:cubicBezTo>
                <a:cubicBezTo>
                  <a:pt x="62598" y="40153"/>
                  <a:pt x="62921" y="39868"/>
                  <a:pt x="63093" y="39849"/>
                </a:cubicBezTo>
                <a:close/>
                <a:moveTo>
                  <a:pt x="64101" y="39316"/>
                </a:moveTo>
                <a:cubicBezTo>
                  <a:pt x="64139" y="39373"/>
                  <a:pt x="64272" y="39297"/>
                  <a:pt x="64367" y="39278"/>
                </a:cubicBezTo>
                <a:cubicBezTo>
                  <a:pt x="64291" y="39202"/>
                  <a:pt x="64253" y="39012"/>
                  <a:pt x="64063" y="39221"/>
                </a:cubicBezTo>
                <a:cubicBezTo>
                  <a:pt x="64120" y="39259"/>
                  <a:pt x="64177" y="39278"/>
                  <a:pt x="64101" y="39316"/>
                </a:cubicBezTo>
                <a:close/>
                <a:moveTo>
                  <a:pt x="66402" y="38460"/>
                </a:moveTo>
                <a:cubicBezTo>
                  <a:pt x="66554" y="38327"/>
                  <a:pt x="66669" y="38308"/>
                  <a:pt x="66992" y="38156"/>
                </a:cubicBezTo>
                <a:cubicBezTo>
                  <a:pt x="66802" y="38137"/>
                  <a:pt x="66364" y="38232"/>
                  <a:pt x="66402" y="38460"/>
                </a:cubicBezTo>
                <a:close/>
                <a:moveTo>
                  <a:pt x="44376" y="47229"/>
                </a:moveTo>
                <a:cubicBezTo>
                  <a:pt x="44338" y="47115"/>
                  <a:pt x="44509" y="47001"/>
                  <a:pt x="44719" y="47039"/>
                </a:cubicBezTo>
                <a:cubicBezTo>
                  <a:pt x="44566" y="47001"/>
                  <a:pt x="44661" y="46925"/>
                  <a:pt x="44623" y="46791"/>
                </a:cubicBezTo>
                <a:cubicBezTo>
                  <a:pt x="44528" y="47020"/>
                  <a:pt x="43863" y="46963"/>
                  <a:pt x="44110" y="47115"/>
                </a:cubicBezTo>
                <a:cubicBezTo>
                  <a:pt x="43691" y="47153"/>
                  <a:pt x="43748" y="47343"/>
                  <a:pt x="43615" y="47153"/>
                </a:cubicBezTo>
                <a:cubicBezTo>
                  <a:pt x="43216" y="47305"/>
                  <a:pt x="43045" y="47514"/>
                  <a:pt x="42721" y="47571"/>
                </a:cubicBezTo>
                <a:cubicBezTo>
                  <a:pt x="42626" y="47628"/>
                  <a:pt x="42759" y="47609"/>
                  <a:pt x="42778" y="47704"/>
                </a:cubicBezTo>
                <a:cubicBezTo>
                  <a:pt x="43197" y="47552"/>
                  <a:pt x="43787" y="47267"/>
                  <a:pt x="44376" y="47229"/>
                </a:cubicBezTo>
                <a:close/>
                <a:moveTo>
                  <a:pt x="43596" y="47096"/>
                </a:moveTo>
                <a:cubicBezTo>
                  <a:pt x="43368" y="46963"/>
                  <a:pt x="43748" y="47001"/>
                  <a:pt x="43768" y="46810"/>
                </a:cubicBezTo>
                <a:cubicBezTo>
                  <a:pt x="43844" y="46791"/>
                  <a:pt x="43863" y="46886"/>
                  <a:pt x="43882" y="46925"/>
                </a:cubicBezTo>
                <a:cubicBezTo>
                  <a:pt x="43958" y="46734"/>
                  <a:pt x="43996" y="46753"/>
                  <a:pt x="44205" y="46639"/>
                </a:cubicBezTo>
                <a:cubicBezTo>
                  <a:pt x="44395" y="46810"/>
                  <a:pt x="43977" y="46810"/>
                  <a:pt x="44110" y="46944"/>
                </a:cubicBezTo>
                <a:cubicBezTo>
                  <a:pt x="44205" y="46791"/>
                  <a:pt x="44719" y="46753"/>
                  <a:pt x="44509" y="46506"/>
                </a:cubicBezTo>
                <a:cubicBezTo>
                  <a:pt x="44338" y="46677"/>
                  <a:pt x="44281" y="46772"/>
                  <a:pt x="44281" y="46487"/>
                </a:cubicBezTo>
                <a:cubicBezTo>
                  <a:pt x="43825" y="46677"/>
                  <a:pt x="43368" y="47096"/>
                  <a:pt x="43102" y="46905"/>
                </a:cubicBezTo>
                <a:cubicBezTo>
                  <a:pt x="42950" y="46982"/>
                  <a:pt x="42874" y="47077"/>
                  <a:pt x="42759" y="47153"/>
                </a:cubicBezTo>
                <a:cubicBezTo>
                  <a:pt x="42759" y="47248"/>
                  <a:pt x="43045" y="47172"/>
                  <a:pt x="42893" y="47286"/>
                </a:cubicBezTo>
                <a:cubicBezTo>
                  <a:pt x="42931" y="47343"/>
                  <a:pt x="43064" y="47248"/>
                  <a:pt x="43159" y="47229"/>
                </a:cubicBezTo>
                <a:cubicBezTo>
                  <a:pt x="43121" y="47191"/>
                  <a:pt x="43064" y="47210"/>
                  <a:pt x="43045" y="47153"/>
                </a:cubicBezTo>
                <a:cubicBezTo>
                  <a:pt x="43292" y="47058"/>
                  <a:pt x="43254" y="47134"/>
                  <a:pt x="43425" y="47001"/>
                </a:cubicBezTo>
                <a:cubicBezTo>
                  <a:pt x="43463" y="47096"/>
                  <a:pt x="43273" y="47134"/>
                  <a:pt x="43368" y="47248"/>
                </a:cubicBezTo>
                <a:cubicBezTo>
                  <a:pt x="43406" y="47191"/>
                  <a:pt x="43482" y="47134"/>
                  <a:pt x="43596" y="47096"/>
                </a:cubicBezTo>
                <a:close/>
                <a:moveTo>
                  <a:pt x="63549" y="39544"/>
                </a:moveTo>
                <a:cubicBezTo>
                  <a:pt x="63663" y="39525"/>
                  <a:pt x="63644" y="39468"/>
                  <a:pt x="63625" y="39411"/>
                </a:cubicBezTo>
                <a:cubicBezTo>
                  <a:pt x="63682" y="39411"/>
                  <a:pt x="63758" y="39411"/>
                  <a:pt x="63834" y="39373"/>
                </a:cubicBezTo>
                <a:cubicBezTo>
                  <a:pt x="63815" y="39183"/>
                  <a:pt x="63568" y="39411"/>
                  <a:pt x="63416" y="39430"/>
                </a:cubicBezTo>
                <a:cubicBezTo>
                  <a:pt x="63473" y="39449"/>
                  <a:pt x="63511" y="39487"/>
                  <a:pt x="63549" y="39544"/>
                </a:cubicBezTo>
                <a:close/>
                <a:moveTo>
                  <a:pt x="46012" y="46525"/>
                </a:moveTo>
                <a:cubicBezTo>
                  <a:pt x="46050" y="46468"/>
                  <a:pt x="47134" y="46107"/>
                  <a:pt x="46487" y="46278"/>
                </a:cubicBezTo>
                <a:cubicBezTo>
                  <a:pt x="46373" y="46316"/>
                  <a:pt x="45917" y="46316"/>
                  <a:pt x="46012" y="46525"/>
                </a:cubicBezTo>
                <a:close/>
                <a:moveTo>
                  <a:pt x="62883" y="39697"/>
                </a:moveTo>
                <a:cubicBezTo>
                  <a:pt x="62199" y="39868"/>
                  <a:pt x="61647" y="40058"/>
                  <a:pt x="61134" y="40286"/>
                </a:cubicBezTo>
                <a:cubicBezTo>
                  <a:pt x="61000" y="40362"/>
                  <a:pt x="60601" y="40381"/>
                  <a:pt x="60677" y="40591"/>
                </a:cubicBezTo>
                <a:cubicBezTo>
                  <a:pt x="61457" y="40115"/>
                  <a:pt x="62123" y="40058"/>
                  <a:pt x="62883" y="39697"/>
                </a:cubicBezTo>
                <a:close/>
                <a:moveTo>
                  <a:pt x="58927" y="41066"/>
                </a:moveTo>
                <a:cubicBezTo>
                  <a:pt x="58794" y="41123"/>
                  <a:pt x="58718" y="41104"/>
                  <a:pt x="58680" y="40990"/>
                </a:cubicBezTo>
                <a:cubicBezTo>
                  <a:pt x="58566" y="41066"/>
                  <a:pt x="58585" y="41123"/>
                  <a:pt x="58680" y="41161"/>
                </a:cubicBezTo>
                <a:cubicBezTo>
                  <a:pt x="58414" y="41256"/>
                  <a:pt x="58395" y="41199"/>
                  <a:pt x="58242" y="41332"/>
                </a:cubicBezTo>
                <a:cubicBezTo>
                  <a:pt x="58109" y="41370"/>
                  <a:pt x="58299" y="41237"/>
                  <a:pt x="58128" y="41218"/>
                </a:cubicBezTo>
                <a:cubicBezTo>
                  <a:pt x="57786" y="41313"/>
                  <a:pt x="57767" y="41370"/>
                  <a:pt x="57443" y="41447"/>
                </a:cubicBezTo>
                <a:cubicBezTo>
                  <a:pt x="57558" y="41485"/>
                  <a:pt x="57596" y="41599"/>
                  <a:pt x="57367" y="41637"/>
                </a:cubicBezTo>
                <a:cubicBezTo>
                  <a:pt x="57482" y="41979"/>
                  <a:pt x="57786" y="41561"/>
                  <a:pt x="57957" y="41675"/>
                </a:cubicBezTo>
                <a:cubicBezTo>
                  <a:pt x="57938" y="41599"/>
                  <a:pt x="57862" y="41618"/>
                  <a:pt x="57843" y="41561"/>
                </a:cubicBezTo>
                <a:cubicBezTo>
                  <a:pt x="58071" y="41523"/>
                  <a:pt x="58528" y="41123"/>
                  <a:pt x="58585" y="41428"/>
                </a:cubicBezTo>
                <a:cubicBezTo>
                  <a:pt x="59003" y="41009"/>
                  <a:pt x="59764" y="41028"/>
                  <a:pt x="60240" y="40762"/>
                </a:cubicBezTo>
                <a:cubicBezTo>
                  <a:pt x="60221" y="40553"/>
                  <a:pt x="59992" y="40686"/>
                  <a:pt x="59935" y="40553"/>
                </a:cubicBezTo>
                <a:cubicBezTo>
                  <a:pt x="59821" y="40629"/>
                  <a:pt x="59840" y="40667"/>
                  <a:pt x="59935" y="40724"/>
                </a:cubicBezTo>
                <a:cubicBezTo>
                  <a:pt x="59631" y="40857"/>
                  <a:pt x="59365" y="40819"/>
                  <a:pt x="59269" y="40819"/>
                </a:cubicBezTo>
                <a:cubicBezTo>
                  <a:pt x="59479" y="41009"/>
                  <a:pt x="58699" y="40838"/>
                  <a:pt x="58927" y="41066"/>
                </a:cubicBezTo>
                <a:close/>
                <a:moveTo>
                  <a:pt x="51870" y="43995"/>
                </a:moveTo>
                <a:cubicBezTo>
                  <a:pt x="51946" y="44109"/>
                  <a:pt x="52194" y="43900"/>
                  <a:pt x="52327" y="43881"/>
                </a:cubicBezTo>
                <a:cubicBezTo>
                  <a:pt x="52194" y="43615"/>
                  <a:pt x="52650" y="43748"/>
                  <a:pt x="52593" y="43482"/>
                </a:cubicBezTo>
                <a:cubicBezTo>
                  <a:pt x="52726" y="43672"/>
                  <a:pt x="53107" y="43463"/>
                  <a:pt x="53297" y="43273"/>
                </a:cubicBezTo>
                <a:cubicBezTo>
                  <a:pt x="54115" y="43139"/>
                  <a:pt x="54476" y="42835"/>
                  <a:pt x="55389" y="42588"/>
                </a:cubicBezTo>
                <a:cubicBezTo>
                  <a:pt x="55446" y="42341"/>
                  <a:pt x="55275" y="42417"/>
                  <a:pt x="55408" y="42302"/>
                </a:cubicBezTo>
                <a:cubicBezTo>
                  <a:pt x="55332" y="42207"/>
                  <a:pt x="54933" y="42341"/>
                  <a:pt x="54857" y="42531"/>
                </a:cubicBezTo>
                <a:cubicBezTo>
                  <a:pt x="54762" y="42550"/>
                  <a:pt x="54857" y="42455"/>
                  <a:pt x="54800" y="42379"/>
                </a:cubicBezTo>
                <a:cubicBezTo>
                  <a:pt x="54153" y="42683"/>
                  <a:pt x="52878" y="43006"/>
                  <a:pt x="52498" y="43254"/>
                </a:cubicBezTo>
                <a:cubicBezTo>
                  <a:pt x="53107" y="43158"/>
                  <a:pt x="53183" y="43044"/>
                  <a:pt x="53601" y="42930"/>
                </a:cubicBezTo>
                <a:cubicBezTo>
                  <a:pt x="52878" y="43368"/>
                  <a:pt x="52593" y="43311"/>
                  <a:pt x="51832" y="43691"/>
                </a:cubicBezTo>
                <a:cubicBezTo>
                  <a:pt x="51813" y="43862"/>
                  <a:pt x="52004" y="43729"/>
                  <a:pt x="52118" y="43691"/>
                </a:cubicBezTo>
                <a:cubicBezTo>
                  <a:pt x="52042" y="43824"/>
                  <a:pt x="52137" y="43748"/>
                  <a:pt x="52194" y="43881"/>
                </a:cubicBezTo>
                <a:cubicBezTo>
                  <a:pt x="52061" y="43957"/>
                  <a:pt x="52042" y="43862"/>
                  <a:pt x="52004" y="43786"/>
                </a:cubicBezTo>
                <a:cubicBezTo>
                  <a:pt x="51889" y="43843"/>
                  <a:pt x="52023" y="43957"/>
                  <a:pt x="51870" y="44014"/>
                </a:cubicBezTo>
                <a:close/>
                <a:moveTo>
                  <a:pt x="56226" y="41979"/>
                </a:moveTo>
                <a:cubicBezTo>
                  <a:pt x="56169" y="42188"/>
                  <a:pt x="55979" y="41979"/>
                  <a:pt x="55827" y="42074"/>
                </a:cubicBezTo>
                <a:cubicBezTo>
                  <a:pt x="55960" y="42188"/>
                  <a:pt x="55694" y="42302"/>
                  <a:pt x="55713" y="42131"/>
                </a:cubicBezTo>
                <a:cubicBezTo>
                  <a:pt x="55598" y="42283"/>
                  <a:pt x="55846" y="42493"/>
                  <a:pt x="56036" y="42398"/>
                </a:cubicBezTo>
                <a:cubicBezTo>
                  <a:pt x="55979" y="42341"/>
                  <a:pt x="55884" y="42360"/>
                  <a:pt x="55846" y="42302"/>
                </a:cubicBezTo>
                <a:cubicBezTo>
                  <a:pt x="55827" y="42226"/>
                  <a:pt x="56169" y="42226"/>
                  <a:pt x="56340" y="42093"/>
                </a:cubicBezTo>
                <a:cubicBezTo>
                  <a:pt x="56321" y="42036"/>
                  <a:pt x="56283" y="41979"/>
                  <a:pt x="56264" y="41903"/>
                </a:cubicBezTo>
                <a:cubicBezTo>
                  <a:pt x="56188" y="41941"/>
                  <a:pt x="56093" y="41979"/>
                  <a:pt x="56017" y="42017"/>
                </a:cubicBezTo>
                <a:cubicBezTo>
                  <a:pt x="56055" y="42055"/>
                  <a:pt x="56150" y="41998"/>
                  <a:pt x="56226" y="41979"/>
                </a:cubicBezTo>
                <a:close/>
                <a:moveTo>
                  <a:pt x="42550" y="47685"/>
                </a:moveTo>
                <a:cubicBezTo>
                  <a:pt x="42436" y="47609"/>
                  <a:pt x="42531" y="47590"/>
                  <a:pt x="42398" y="47476"/>
                </a:cubicBezTo>
                <a:cubicBezTo>
                  <a:pt x="42531" y="47400"/>
                  <a:pt x="42569" y="47514"/>
                  <a:pt x="42721" y="47400"/>
                </a:cubicBezTo>
                <a:cubicBezTo>
                  <a:pt x="42626" y="47286"/>
                  <a:pt x="42759" y="47248"/>
                  <a:pt x="42683" y="47134"/>
                </a:cubicBezTo>
                <a:cubicBezTo>
                  <a:pt x="42436" y="47343"/>
                  <a:pt x="41884" y="47286"/>
                  <a:pt x="41542" y="47476"/>
                </a:cubicBezTo>
                <a:cubicBezTo>
                  <a:pt x="41371" y="47590"/>
                  <a:pt x="41257" y="47590"/>
                  <a:pt x="40914" y="47685"/>
                </a:cubicBezTo>
                <a:cubicBezTo>
                  <a:pt x="40895" y="47685"/>
                  <a:pt x="39849" y="48389"/>
                  <a:pt x="39925" y="47914"/>
                </a:cubicBezTo>
                <a:cubicBezTo>
                  <a:pt x="39716" y="47952"/>
                  <a:pt x="39716" y="48047"/>
                  <a:pt x="39659" y="48123"/>
                </a:cubicBezTo>
                <a:cubicBezTo>
                  <a:pt x="39735" y="48199"/>
                  <a:pt x="39773" y="48085"/>
                  <a:pt x="39849" y="48047"/>
                </a:cubicBezTo>
                <a:cubicBezTo>
                  <a:pt x="39925" y="48275"/>
                  <a:pt x="39621" y="48142"/>
                  <a:pt x="39488" y="48256"/>
                </a:cubicBezTo>
                <a:cubicBezTo>
                  <a:pt x="39450" y="48199"/>
                  <a:pt x="39469" y="48161"/>
                  <a:pt x="39507" y="48123"/>
                </a:cubicBezTo>
                <a:cubicBezTo>
                  <a:pt x="39355" y="48313"/>
                  <a:pt x="38594" y="48484"/>
                  <a:pt x="38194" y="48770"/>
                </a:cubicBezTo>
                <a:cubicBezTo>
                  <a:pt x="38118" y="48789"/>
                  <a:pt x="38042" y="48770"/>
                  <a:pt x="38023" y="48674"/>
                </a:cubicBezTo>
                <a:cubicBezTo>
                  <a:pt x="37814" y="48751"/>
                  <a:pt x="37605" y="48846"/>
                  <a:pt x="37396" y="48922"/>
                </a:cubicBezTo>
                <a:cubicBezTo>
                  <a:pt x="37624" y="49131"/>
                  <a:pt x="38442" y="48541"/>
                  <a:pt x="38404" y="48922"/>
                </a:cubicBezTo>
                <a:cubicBezTo>
                  <a:pt x="38518" y="48808"/>
                  <a:pt x="38537" y="48674"/>
                  <a:pt x="38765" y="48598"/>
                </a:cubicBezTo>
                <a:cubicBezTo>
                  <a:pt x="38727" y="48770"/>
                  <a:pt x="38784" y="48789"/>
                  <a:pt x="38860" y="48617"/>
                </a:cubicBezTo>
                <a:cubicBezTo>
                  <a:pt x="39069" y="48541"/>
                  <a:pt x="38784" y="48827"/>
                  <a:pt x="38974" y="48731"/>
                </a:cubicBezTo>
                <a:cubicBezTo>
                  <a:pt x="39279" y="48636"/>
                  <a:pt x="39012" y="48655"/>
                  <a:pt x="39088" y="48522"/>
                </a:cubicBezTo>
                <a:cubicBezTo>
                  <a:pt x="39811" y="48275"/>
                  <a:pt x="40230" y="48237"/>
                  <a:pt x="40876" y="47971"/>
                </a:cubicBezTo>
                <a:cubicBezTo>
                  <a:pt x="40268" y="48351"/>
                  <a:pt x="39621" y="48484"/>
                  <a:pt x="38841" y="48789"/>
                </a:cubicBezTo>
                <a:cubicBezTo>
                  <a:pt x="38803" y="49017"/>
                  <a:pt x="39697" y="48693"/>
                  <a:pt x="39754" y="48541"/>
                </a:cubicBezTo>
                <a:cubicBezTo>
                  <a:pt x="40572" y="48446"/>
                  <a:pt x="40933" y="48199"/>
                  <a:pt x="41789" y="47933"/>
                </a:cubicBezTo>
                <a:cubicBezTo>
                  <a:pt x="41713" y="47799"/>
                  <a:pt x="41770" y="47704"/>
                  <a:pt x="41961" y="47647"/>
                </a:cubicBezTo>
                <a:cubicBezTo>
                  <a:pt x="41922" y="47742"/>
                  <a:pt x="41713" y="47799"/>
                  <a:pt x="41884" y="47971"/>
                </a:cubicBezTo>
                <a:cubicBezTo>
                  <a:pt x="41961" y="47933"/>
                  <a:pt x="42037" y="47895"/>
                  <a:pt x="42132" y="47857"/>
                </a:cubicBezTo>
                <a:cubicBezTo>
                  <a:pt x="41846" y="47838"/>
                  <a:pt x="42379" y="47685"/>
                  <a:pt x="42550" y="47685"/>
                </a:cubicBezTo>
                <a:close/>
                <a:moveTo>
                  <a:pt x="56949" y="41846"/>
                </a:moveTo>
                <a:cubicBezTo>
                  <a:pt x="56721" y="41770"/>
                  <a:pt x="56607" y="41979"/>
                  <a:pt x="56359" y="41979"/>
                </a:cubicBezTo>
                <a:cubicBezTo>
                  <a:pt x="56416" y="42188"/>
                  <a:pt x="56778" y="41884"/>
                  <a:pt x="56949" y="41846"/>
                </a:cubicBezTo>
                <a:close/>
                <a:moveTo>
                  <a:pt x="132424" y="11242"/>
                </a:moveTo>
                <a:cubicBezTo>
                  <a:pt x="132119" y="11127"/>
                  <a:pt x="131777" y="11451"/>
                  <a:pt x="131720" y="11641"/>
                </a:cubicBezTo>
                <a:cubicBezTo>
                  <a:pt x="131910" y="11831"/>
                  <a:pt x="132557" y="11527"/>
                  <a:pt x="132424" y="11242"/>
                </a:cubicBezTo>
                <a:close/>
                <a:moveTo>
                  <a:pt x="51186" y="43881"/>
                </a:moveTo>
                <a:cubicBezTo>
                  <a:pt x="51319" y="43634"/>
                  <a:pt x="52270" y="43672"/>
                  <a:pt x="52422" y="43234"/>
                </a:cubicBezTo>
                <a:cubicBezTo>
                  <a:pt x="52023" y="43387"/>
                  <a:pt x="51395" y="43577"/>
                  <a:pt x="50976" y="43691"/>
                </a:cubicBezTo>
                <a:cubicBezTo>
                  <a:pt x="50596" y="43805"/>
                  <a:pt x="49683" y="44243"/>
                  <a:pt x="50311" y="44014"/>
                </a:cubicBezTo>
                <a:cubicBezTo>
                  <a:pt x="50634" y="44014"/>
                  <a:pt x="51052" y="43767"/>
                  <a:pt x="51186" y="43900"/>
                </a:cubicBezTo>
                <a:close/>
                <a:moveTo>
                  <a:pt x="57558" y="41009"/>
                </a:moveTo>
                <a:cubicBezTo>
                  <a:pt x="57615" y="40724"/>
                  <a:pt x="58090" y="40914"/>
                  <a:pt x="57881" y="40762"/>
                </a:cubicBezTo>
                <a:cubicBezTo>
                  <a:pt x="57995" y="40686"/>
                  <a:pt x="58033" y="40781"/>
                  <a:pt x="58052" y="40857"/>
                </a:cubicBezTo>
                <a:cubicBezTo>
                  <a:pt x="58661" y="40705"/>
                  <a:pt x="58756" y="40400"/>
                  <a:pt x="59308" y="40248"/>
                </a:cubicBezTo>
                <a:cubicBezTo>
                  <a:pt x="58908" y="39944"/>
                  <a:pt x="58337" y="40724"/>
                  <a:pt x="57843" y="40495"/>
                </a:cubicBezTo>
                <a:cubicBezTo>
                  <a:pt x="57596" y="40515"/>
                  <a:pt x="57881" y="40667"/>
                  <a:pt x="57710" y="40724"/>
                </a:cubicBezTo>
                <a:cubicBezTo>
                  <a:pt x="57520" y="40629"/>
                  <a:pt x="57234" y="40857"/>
                  <a:pt x="56854" y="41066"/>
                </a:cubicBezTo>
                <a:cubicBezTo>
                  <a:pt x="57234" y="41123"/>
                  <a:pt x="57158" y="40838"/>
                  <a:pt x="57558" y="41009"/>
                </a:cubicBezTo>
                <a:close/>
                <a:moveTo>
                  <a:pt x="43920" y="45916"/>
                </a:moveTo>
                <a:cubicBezTo>
                  <a:pt x="44072" y="45954"/>
                  <a:pt x="43920" y="46012"/>
                  <a:pt x="44015" y="46164"/>
                </a:cubicBezTo>
                <a:cubicBezTo>
                  <a:pt x="44205" y="46050"/>
                  <a:pt x="44319" y="46069"/>
                  <a:pt x="44471" y="46031"/>
                </a:cubicBezTo>
                <a:cubicBezTo>
                  <a:pt x="44300" y="45897"/>
                  <a:pt x="44205" y="45954"/>
                  <a:pt x="43920" y="45916"/>
                </a:cubicBezTo>
                <a:close/>
                <a:moveTo>
                  <a:pt x="57691" y="40457"/>
                </a:moveTo>
                <a:cubicBezTo>
                  <a:pt x="57900" y="40515"/>
                  <a:pt x="58185" y="40324"/>
                  <a:pt x="58261" y="40438"/>
                </a:cubicBezTo>
                <a:cubicBezTo>
                  <a:pt x="58376" y="40286"/>
                  <a:pt x="58223" y="40229"/>
                  <a:pt x="58585" y="40191"/>
                </a:cubicBezTo>
                <a:cubicBezTo>
                  <a:pt x="58566" y="40077"/>
                  <a:pt x="58395" y="40210"/>
                  <a:pt x="58337" y="40134"/>
                </a:cubicBezTo>
                <a:cubicBezTo>
                  <a:pt x="58204" y="40419"/>
                  <a:pt x="57957" y="40191"/>
                  <a:pt x="57691" y="40457"/>
                </a:cubicBezTo>
                <a:close/>
                <a:moveTo>
                  <a:pt x="30301" y="51547"/>
                </a:moveTo>
                <a:cubicBezTo>
                  <a:pt x="30263" y="51337"/>
                  <a:pt x="29673" y="51642"/>
                  <a:pt x="29236" y="51756"/>
                </a:cubicBezTo>
                <a:cubicBezTo>
                  <a:pt x="29350" y="51870"/>
                  <a:pt x="29939" y="51585"/>
                  <a:pt x="30301" y="51547"/>
                </a:cubicBezTo>
                <a:close/>
                <a:moveTo>
                  <a:pt x="66288" y="36939"/>
                </a:moveTo>
                <a:cubicBezTo>
                  <a:pt x="66402" y="36901"/>
                  <a:pt x="66497" y="36863"/>
                  <a:pt x="66593" y="36824"/>
                </a:cubicBezTo>
                <a:cubicBezTo>
                  <a:pt x="66573" y="36767"/>
                  <a:pt x="66516" y="36805"/>
                  <a:pt x="66459" y="36824"/>
                </a:cubicBezTo>
                <a:cubicBezTo>
                  <a:pt x="66478" y="36767"/>
                  <a:pt x="66497" y="36710"/>
                  <a:pt x="66459" y="36653"/>
                </a:cubicBezTo>
                <a:cubicBezTo>
                  <a:pt x="66402" y="36748"/>
                  <a:pt x="66212" y="36805"/>
                  <a:pt x="66288" y="36939"/>
                </a:cubicBezTo>
                <a:close/>
                <a:moveTo>
                  <a:pt x="132842" y="8902"/>
                </a:moveTo>
                <a:cubicBezTo>
                  <a:pt x="132842" y="9016"/>
                  <a:pt x="132614" y="9035"/>
                  <a:pt x="132728" y="9168"/>
                </a:cubicBezTo>
                <a:cubicBezTo>
                  <a:pt x="132842" y="9111"/>
                  <a:pt x="132899" y="9149"/>
                  <a:pt x="132994" y="9130"/>
                </a:cubicBezTo>
                <a:cubicBezTo>
                  <a:pt x="132861" y="9339"/>
                  <a:pt x="132804" y="9644"/>
                  <a:pt x="132538" y="9929"/>
                </a:cubicBezTo>
                <a:cubicBezTo>
                  <a:pt x="132804" y="10252"/>
                  <a:pt x="133222" y="9701"/>
                  <a:pt x="133508" y="9530"/>
                </a:cubicBezTo>
                <a:cubicBezTo>
                  <a:pt x="133356" y="8693"/>
                  <a:pt x="132271" y="8465"/>
                  <a:pt x="131701" y="9092"/>
                </a:cubicBezTo>
                <a:cubicBezTo>
                  <a:pt x="131834" y="9244"/>
                  <a:pt x="131872" y="9263"/>
                  <a:pt x="131948" y="9378"/>
                </a:cubicBezTo>
                <a:cubicBezTo>
                  <a:pt x="132309" y="9187"/>
                  <a:pt x="132614" y="9035"/>
                  <a:pt x="132842" y="8902"/>
                </a:cubicBezTo>
                <a:close/>
                <a:moveTo>
                  <a:pt x="78100" y="31594"/>
                </a:moveTo>
                <a:cubicBezTo>
                  <a:pt x="77967" y="31499"/>
                  <a:pt x="77853" y="31594"/>
                  <a:pt x="77720" y="31689"/>
                </a:cubicBezTo>
                <a:cubicBezTo>
                  <a:pt x="77853" y="31765"/>
                  <a:pt x="77967" y="31689"/>
                  <a:pt x="78100" y="31594"/>
                </a:cubicBezTo>
                <a:close/>
                <a:moveTo>
                  <a:pt x="85157" y="28817"/>
                </a:moveTo>
                <a:cubicBezTo>
                  <a:pt x="85252" y="28760"/>
                  <a:pt x="85214" y="28646"/>
                  <a:pt x="85423" y="28608"/>
                </a:cubicBezTo>
                <a:cubicBezTo>
                  <a:pt x="85385" y="28531"/>
                  <a:pt x="85233" y="28665"/>
                  <a:pt x="85195" y="28569"/>
                </a:cubicBezTo>
                <a:cubicBezTo>
                  <a:pt x="85252" y="28493"/>
                  <a:pt x="85385" y="28474"/>
                  <a:pt x="85575" y="28436"/>
                </a:cubicBezTo>
                <a:cubicBezTo>
                  <a:pt x="85423" y="28436"/>
                  <a:pt x="85461" y="28151"/>
                  <a:pt x="85575" y="28265"/>
                </a:cubicBezTo>
                <a:cubicBezTo>
                  <a:pt x="85575" y="27961"/>
                  <a:pt x="85195" y="28398"/>
                  <a:pt x="85043" y="28531"/>
                </a:cubicBezTo>
                <a:cubicBezTo>
                  <a:pt x="85195" y="28569"/>
                  <a:pt x="85043" y="28684"/>
                  <a:pt x="85157" y="28817"/>
                </a:cubicBezTo>
                <a:close/>
                <a:moveTo>
                  <a:pt x="85062" y="28798"/>
                </a:moveTo>
                <a:cubicBezTo>
                  <a:pt x="84929" y="28627"/>
                  <a:pt x="84491" y="28893"/>
                  <a:pt x="84605" y="28531"/>
                </a:cubicBezTo>
                <a:cubicBezTo>
                  <a:pt x="83978" y="28893"/>
                  <a:pt x="84833" y="28893"/>
                  <a:pt x="85062" y="28798"/>
                </a:cubicBezTo>
                <a:close/>
                <a:moveTo>
                  <a:pt x="87230" y="27752"/>
                </a:moveTo>
                <a:cubicBezTo>
                  <a:pt x="87306" y="27809"/>
                  <a:pt x="87458" y="27752"/>
                  <a:pt x="87572" y="27733"/>
                </a:cubicBezTo>
                <a:cubicBezTo>
                  <a:pt x="87496" y="27618"/>
                  <a:pt x="87420" y="27599"/>
                  <a:pt x="87534" y="27466"/>
                </a:cubicBezTo>
                <a:cubicBezTo>
                  <a:pt x="87211" y="27428"/>
                  <a:pt x="87630" y="27695"/>
                  <a:pt x="87230" y="27752"/>
                </a:cubicBezTo>
                <a:close/>
                <a:moveTo>
                  <a:pt x="83901" y="29102"/>
                </a:moveTo>
                <a:cubicBezTo>
                  <a:pt x="84016" y="29064"/>
                  <a:pt x="84016" y="29007"/>
                  <a:pt x="83940" y="29026"/>
                </a:cubicBezTo>
                <a:cubicBezTo>
                  <a:pt x="83997" y="28817"/>
                  <a:pt x="84187" y="29026"/>
                  <a:pt x="84339" y="28912"/>
                </a:cubicBezTo>
                <a:cubicBezTo>
                  <a:pt x="84301" y="28836"/>
                  <a:pt x="84263" y="28760"/>
                  <a:pt x="84244" y="28684"/>
                </a:cubicBezTo>
                <a:cubicBezTo>
                  <a:pt x="84073" y="28798"/>
                  <a:pt x="84073" y="28798"/>
                  <a:pt x="83863" y="28836"/>
                </a:cubicBezTo>
                <a:cubicBezTo>
                  <a:pt x="83978" y="28950"/>
                  <a:pt x="83825" y="28988"/>
                  <a:pt x="83901" y="29102"/>
                </a:cubicBezTo>
                <a:close/>
                <a:moveTo>
                  <a:pt x="74087" y="32982"/>
                </a:moveTo>
                <a:cubicBezTo>
                  <a:pt x="74296" y="32982"/>
                  <a:pt x="74144" y="32583"/>
                  <a:pt x="73992" y="32735"/>
                </a:cubicBezTo>
                <a:cubicBezTo>
                  <a:pt x="74011" y="32811"/>
                  <a:pt x="74049" y="32906"/>
                  <a:pt x="74087" y="32982"/>
                </a:cubicBezTo>
                <a:close/>
                <a:moveTo>
                  <a:pt x="81220" y="30053"/>
                </a:moveTo>
                <a:cubicBezTo>
                  <a:pt x="81277" y="30034"/>
                  <a:pt x="81334" y="30015"/>
                  <a:pt x="81391" y="29996"/>
                </a:cubicBezTo>
                <a:cubicBezTo>
                  <a:pt x="81372" y="29901"/>
                  <a:pt x="81334" y="29825"/>
                  <a:pt x="81296" y="29749"/>
                </a:cubicBezTo>
                <a:cubicBezTo>
                  <a:pt x="81181" y="29825"/>
                  <a:pt x="81201" y="29882"/>
                  <a:pt x="81296" y="29920"/>
                </a:cubicBezTo>
                <a:cubicBezTo>
                  <a:pt x="81181" y="29939"/>
                  <a:pt x="81201" y="29996"/>
                  <a:pt x="81220" y="30053"/>
                </a:cubicBezTo>
                <a:close/>
                <a:moveTo>
                  <a:pt x="83787" y="28474"/>
                </a:moveTo>
                <a:cubicBezTo>
                  <a:pt x="83844" y="28493"/>
                  <a:pt x="83882" y="28531"/>
                  <a:pt x="83920" y="28588"/>
                </a:cubicBezTo>
                <a:cubicBezTo>
                  <a:pt x="84168" y="28303"/>
                  <a:pt x="84320" y="28493"/>
                  <a:pt x="84624" y="28189"/>
                </a:cubicBezTo>
                <a:cubicBezTo>
                  <a:pt x="84681" y="28189"/>
                  <a:pt x="84719" y="28417"/>
                  <a:pt x="84967" y="28341"/>
                </a:cubicBezTo>
                <a:cubicBezTo>
                  <a:pt x="84776" y="28094"/>
                  <a:pt x="84891" y="28208"/>
                  <a:pt x="84910" y="28018"/>
                </a:cubicBezTo>
                <a:cubicBezTo>
                  <a:pt x="84377" y="28208"/>
                  <a:pt x="84415" y="28227"/>
                  <a:pt x="83787" y="28474"/>
                </a:cubicBezTo>
                <a:close/>
                <a:moveTo>
                  <a:pt x="74886" y="32107"/>
                </a:moveTo>
                <a:cubicBezTo>
                  <a:pt x="74962" y="32069"/>
                  <a:pt x="75038" y="32031"/>
                  <a:pt x="75133" y="31993"/>
                </a:cubicBezTo>
                <a:cubicBezTo>
                  <a:pt x="74981" y="31917"/>
                  <a:pt x="74810" y="31936"/>
                  <a:pt x="74867" y="31708"/>
                </a:cubicBezTo>
                <a:cubicBezTo>
                  <a:pt x="74714" y="31765"/>
                  <a:pt x="74638" y="31822"/>
                  <a:pt x="74581" y="31879"/>
                </a:cubicBezTo>
                <a:cubicBezTo>
                  <a:pt x="74695" y="31936"/>
                  <a:pt x="74867" y="31879"/>
                  <a:pt x="74886" y="32107"/>
                </a:cubicBezTo>
                <a:close/>
                <a:moveTo>
                  <a:pt x="77339" y="30738"/>
                </a:moveTo>
                <a:cubicBezTo>
                  <a:pt x="77244" y="30776"/>
                  <a:pt x="77358" y="30814"/>
                  <a:pt x="77434" y="30795"/>
                </a:cubicBezTo>
                <a:cubicBezTo>
                  <a:pt x="77453" y="30852"/>
                  <a:pt x="77377" y="30871"/>
                  <a:pt x="77320" y="30890"/>
                </a:cubicBezTo>
                <a:cubicBezTo>
                  <a:pt x="77549" y="30947"/>
                  <a:pt x="77682" y="30776"/>
                  <a:pt x="77891" y="30719"/>
                </a:cubicBezTo>
                <a:cubicBezTo>
                  <a:pt x="77872" y="30662"/>
                  <a:pt x="77777" y="30738"/>
                  <a:pt x="77701" y="30757"/>
                </a:cubicBezTo>
                <a:cubicBezTo>
                  <a:pt x="77625" y="30643"/>
                  <a:pt x="77415" y="30795"/>
                  <a:pt x="77320" y="30738"/>
                </a:cubicBezTo>
                <a:close/>
                <a:moveTo>
                  <a:pt x="83711" y="28056"/>
                </a:moveTo>
                <a:cubicBezTo>
                  <a:pt x="83787" y="28284"/>
                  <a:pt x="83901" y="27866"/>
                  <a:pt x="84054" y="28037"/>
                </a:cubicBezTo>
                <a:cubicBezTo>
                  <a:pt x="84111" y="27999"/>
                  <a:pt x="84073" y="27923"/>
                  <a:pt x="84054" y="27866"/>
                </a:cubicBezTo>
                <a:cubicBezTo>
                  <a:pt x="84206" y="27961"/>
                  <a:pt x="84282" y="27752"/>
                  <a:pt x="84358" y="27904"/>
                </a:cubicBezTo>
                <a:cubicBezTo>
                  <a:pt x="84491" y="27866"/>
                  <a:pt x="84605" y="27809"/>
                  <a:pt x="84738" y="27771"/>
                </a:cubicBezTo>
                <a:cubicBezTo>
                  <a:pt x="84681" y="27675"/>
                  <a:pt x="84757" y="27637"/>
                  <a:pt x="84719" y="27542"/>
                </a:cubicBezTo>
                <a:cubicBezTo>
                  <a:pt x="84548" y="27771"/>
                  <a:pt x="84320" y="27733"/>
                  <a:pt x="84054" y="27695"/>
                </a:cubicBezTo>
                <a:cubicBezTo>
                  <a:pt x="84016" y="27961"/>
                  <a:pt x="83141" y="27847"/>
                  <a:pt x="83236" y="28303"/>
                </a:cubicBezTo>
                <a:cubicBezTo>
                  <a:pt x="83274" y="28265"/>
                  <a:pt x="83407" y="28113"/>
                  <a:pt x="83426" y="28284"/>
                </a:cubicBezTo>
                <a:cubicBezTo>
                  <a:pt x="83445" y="28189"/>
                  <a:pt x="83730" y="28170"/>
                  <a:pt x="83711" y="28056"/>
                </a:cubicBezTo>
                <a:close/>
                <a:moveTo>
                  <a:pt x="69179" y="33781"/>
                </a:moveTo>
                <a:cubicBezTo>
                  <a:pt x="69141" y="33781"/>
                  <a:pt x="69636" y="33515"/>
                  <a:pt x="69655" y="33705"/>
                </a:cubicBezTo>
                <a:cubicBezTo>
                  <a:pt x="69788" y="33648"/>
                  <a:pt x="69598" y="33477"/>
                  <a:pt x="69598" y="33382"/>
                </a:cubicBezTo>
                <a:cubicBezTo>
                  <a:pt x="69788" y="33363"/>
                  <a:pt x="69807" y="33363"/>
                  <a:pt x="69959" y="33249"/>
                </a:cubicBezTo>
                <a:cubicBezTo>
                  <a:pt x="70035" y="33420"/>
                  <a:pt x="69598" y="33439"/>
                  <a:pt x="69769" y="33648"/>
                </a:cubicBezTo>
                <a:cubicBezTo>
                  <a:pt x="70035" y="33648"/>
                  <a:pt x="70016" y="33534"/>
                  <a:pt x="70397" y="33401"/>
                </a:cubicBezTo>
                <a:cubicBezTo>
                  <a:pt x="70245" y="33230"/>
                  <a:pt x="70092" y="33534"/>
                  <a:pt x="69807" y="33572"/>
                </a:cubicBezTo>
                <a:cubicBezTo>
                  <a:pt x="69864" y="33382"/>
                  <a:pt x="70473" y="33344"/>
                  <a:pt x="70206" y="33134"/>
                </a:cubicBezTo>
                <a:cubicBezTo>
                  <a:pt x="70435" y="33020"/>
                  <a:pt x="70359" y="33382"/>
                  <a:pt x="70587" y="33211"/>
                </a:cubicBezTo>
                <a:cubicBezTo>
                  <a:pt x="70587" y="33096"/>
                  <a:pt x="70511" y="33096"/>
                  <a:pt x="70454" y="33039"/>
                </a:cubicBezTo>
                <a:cubicBezTo>
                  <a:pt x="70568" y="32944"/>
                  <a:pt x="70777" y="33001"/>
                  <a:pt x="70625" y="33096"/>
                </a:cubicBezTo>
                <a:cubicBezTo>
                  <a:pt x="71062" y="33039"/>
                  <a:pt x="71842" y="32868"/>
                  <a:pt x="71880" y="32640"/>
                </a:cubicBezTo>
                <a:cubicBezTo>
                  <a:pt x="72147" y="32773"/>
                  <a:pt x="72527" y="32260"/>
                  <a:pt x="72793" y="32431"/>
                </a:cubicBezTo>
                <a:cubicBezTo>
                  <a:pt x="73136" y="32260"/>
                  <a:pt x="74410" y="31594"/>
                  <a:pt x="75038" y="31423"/>
                </a:cubicBezTo>
                <a:cubicBezTo>
                  <a:pt x="75228" y="31385"/>
                  <a:pt x="75266" y="31423"/>
                  <a:pt x="75361" y="31347"/>
                </a:cubicBezTo>
                <a:cubicBezTo>
                  <a:pt x="76236" y="30757"/>
                  <a:pt x="77472" y="30738"/>
                  <a:pt x="78309" y="30110"/>
                </a:cubicBezTo>
                <a:cubicBezTo>
                  <a:pt x="78271" y="29920"/>
                  <a:pt x="78005" y="30300"/>
                  <a:pt x="77910" y="30053"/>
                </a:cubicBezTo>
                <a:cubicBezTo>
                  <a:pt x="77967" y="30338"/>
                  <a:pt x="77187" y="30472"/>
                  <a:pt x="77092" y="30491"/>
                </a:cubicBezTo>
                <a:cubicBezTo>
                  <a:pt x="77187" y="30357"/>
                  <a:pt x="77339" y="30300"/>
                  <a:pt x="77510" y="30262"/>
                </a:cubicBezTo>
                <a:cubicBezTo>
                  <a:pt x="77206" y="30224"/>
                  <a:pt x="76997" y="30414"/>
                  <a:pt x="76578" y="30472"/>
                </a:cubicBezTo>
                <a:cubicBezTo>
                  <a:pt x="76712" y="30605"/>
                  <a:pt x="76559" y="30662"/>
                  <a:pt x="76388" y="30719"/>
                </a:cubicBezTo>
                <a:cubicBezTo>
                  <a:pt x="76788" y="30414"/>
                  <a:pt x="76084" y="30605"/>
                  <a:pt x="76407" y="30757"/>
                </a:cubicBezTo>
                <a:cubicBezTo>
                  <a:pt x="76236" y="31023"/>
                  <a:pt x="75323" y="31042"/>
                  <a:pt x="75190" y="31308"/>
                </a:cubicBezTo>
                <a:cubicBezTo>
                  <a:pt x="75076" y="31289"/>
                  <a:pt x="74905" y="31366"/>
                  <a:pt x="74867" y="31213"/>
                </a:cubicBezTo>
                <a:cubicBezTo>
                  <a:pt x="74638" y="31404"/>
                  <a:pt x="75057" y="31270"/>
                  <a:pt x="74829" y="31461"/>
                </a:cubicBezTo>
                <a:cubicBezTo>
                  <a:pt x="74562" y="31347"/>
                  <a:pt x="74277" y="31822"/>
                  <a:pt x="74049" y="31651"/>
                </a:cubicBezTo>
                <a:cubicBezTo>
                  <a:pt x="73725" y="32145"/>
                  <a:pt x="72984" y="31803"/>
                  <a:pt x="72470" y="32183"/>
                </a:cubicBezTo>
                <a:cubicBezTo>
                  <a:pt x="72527" y="32221"/>
                  <a:pt x="72584" y="32240"/>
                  <a:pt x="72698" y="32202"/>
                </a:cubicBezTo>
                <a:cubicBezTo>
                  <a:pt x="72641" y="32355"/>
                  <a:pt x="72584" y="32336"/>
                  <a:pt x="72413" y="32374"/>
                </a:cubicBezTo>
                <a:cubicBezTo>
                  <a:pt x="72356" y="32279"/>
                  <a:pt x="72451" y="32240"/>
                  <a:pt x="72394" y="32145"/>
                </a:cubicBezTo>
                <a:cubicBezTo>
                  <a:pt x="71310" y="32735"/>
                  <a:pt x="70016" y="32982"/>
                  <a:pt x="68875" y="33572"/>
                </a:cubicBezTo>
                <a:cubicBezTo>
                  <a:pt x="68723" y="33648"/>
                  <a:pt x="68818" y="33287"/>
                  <a:pt x="68666" y="33382"/>
                </a:cubicBezTo>
                <a:cubicBezTo>
                  <a:pt x="68399" y="33458"/>
                  <a:pt x="68723" y="33458"/>
                  <a:pt x="68704" y="33648"/>
                </a:cubicBezTo>
                <a:cubicBezTo>
                  <a:pt x="68533" y="33705"/>
                  <a:pt x="68361" y="33762"/>
                  <a:pt x="68209" y="33838"/>
                </a:cubicBezTo>
                <a:cubicBezTo>
                  <a:pt x="68590" y="33914"/>
                  <a:pt x="67791" y="34085"/>
                  <a:pt x="67525" y="34276"/>
                </a:cubicBezTo>
                <a:cubicBezTo>
                  <a:pt x="67696" y="34428"/>
                  <a:pt x="68209" y="34009"/>
                  <a:pt x="68399" y="34143"/>
                </a:cubicBezTo>
                <a:cubicBezTo>
                  <a:pt x="68133" y="33895"/>
                  <a:pt x="69084" y="34066"/>
                  <a:pt x="68970" y="33800"/>
                </a:cubicBezTo>
                <a:cubicBezTo>
                  <a:pt x="69065" y="33781"/>
                  <a:pt x="69084" y="33895"/>
                  <a:pt x="69122" y="33971"/>
                </a:cubicBezTo>
                <a:cubicBezTo>
                  <a:pt x="69179" y="33876"/>
                  <a:pt x="69198" y="33914"/>
                  <a:pt x="69293" y="33895"/>
                </a:cubicBezTo>
                <a:cubicBezTo>
                  <a:pt x="69484" y="33762"/>
                  <a:pt x="69122" y="33952"/>
                  <a:pt x="69179" y="33781"/>
                </a:cubicBezTo>
                <a:close/>
                <a:moveTo>
                  <a:pt x="80801" y="29216"/>
                </a:moveTo>
                <a:cubicBezTo>
                  <a:pt x="80744" y="28988"/>
                  <a:pt x="80459" y="29216"/>
                  <a:pt x="80345" y="29311"/>
                </a:cubicBezTo>
                <a:cubicBezTo>
                  <a:pt x="80459" y="29330"/>
                  <a:pt x="80630" y="29273"/>
                  <a:pt x="80801" y="29216"/>
                </a:cubicBezTo>
                <a:close/>
                <a:moveTo>
                  <a:pt x="86640" y="26820"/>
                </a:moveTo>
                <a:cubicBezTo>
                  <a:pt x="86850" y="26782"/>
                  <a:pt x="86793" y="26667"/>
                  <a:pt x="87002" y="26629"/>
                </a:cubicBezTo>
                <a:cubicBezTo>
                  <a:pt x="86850" y="26610"/>
                  <a:pt x="86526" y="26629"/>
                  <a:pt x="86640" y="26820"/>
                </a:cubicBezTo>
                <a:close/>
                <a:moveTo>
                  <a:pt x="67810" y="33933"/>
                </a:moveTo>
                <a:cubicBezTo>
                  <a:pt x="67068" y="34447"/>
                  <a:pt x="65870" y="34390"/>
                  <a:pt x="65470" y="35037"/>
                </a:cubicBezTo>
                <a:cubicBezTo>
                  <a:pt x="65280" y="35151"/>
                  <a:pt x="65242" y="34865"/>
                  <a:pt x="65109" y="35075"/>
                </a:cubicBezTo>
                <a:cubicBezTo>
                  <a:pt x="65413" y="35094"/>
                  <a:pt x="65128" y="35189"/>
                  <a:pt x="64900" y="35265"/>
                </a:cubicBezTo>
                <a:cubicBezTo>
                  <a:pt x="65680" y="35189"/>
                  <a:pt x="66802" y="34656"/>
                  <a:pt x="67106" y="34333"/>
                </a:cubicBezTo>
                <a:cubicBezTo>
                  <a:pt x="67315" y="34181"/>
                  <a:pt x="67277" y="34466"/>
                  <a:pt x="67467" y="34352"/>
                </a:cubicBezTo>
                <a:cubicBezTo>
                  <a:pt x="66992" y="34238"/>
                  <a:pt x="67810" y="34219"/>
                  <a:pt x="67810" y="33933"/>
                </a:cubicBezTo>
                <a:close/>
                <a:moveTo>
                  <a:pt x="46659" y="42588"/>
                </a:moveTo>
                <a:cubicBezTo>
                  <a:pt x="46583" y="42721"/>
                  <a:pt x="46849" y="42474"/>
                  <a:pt x="47001" y="42512"/>
                </a:cubicBezTo>
                <a:cubicBezTo>
                  <a:pt x="46944" y="42493"/>
                  <a:pt x="46906" y="42455"/>
                  <a:pt x="46868" y="42398"/>
                </a:cubicBezTo>
                <a:cubicBezTo>
                  <a:pt x="46811" y="42417"/>
                  <a:pt x="46754" y="42436"/>
                  <a:pt x="46697" y="42474"/>
                </a:cubicBezTo>
                <a:cubicBezTo>
                  <a:pt x="46716" y="42512"/>
                  <a:pt x="46716" y="42550"/>
                  <a:pt x="46659" y="42588"/>
                </a:cubicBezTo>
                <a:close/>
                <a:moveTo>
                  <a:pt x="62218" y="36064"/>
                </a:moveTo>
                <a:cubicBezTo>
                  <a:pt x="62332" y="36216"/>
                  <a:pt x="62066" y="36273"/>
                  <a:pt x="61989" y="36387"/>
                </a:cubicBezTo>
                <a:cubicBezTo>
                  <a:pt x="62979" y="36121"/>
                  <a:pt x="63606" y="35816"/>
                  <a:pt x="64614" y="35436"/>
                </a:cubicBezTo>
                <a:cubicBezTo>
                  <a:pt x="64500" y="35341"/>
                  <a:pt x="63949" y="35569"/>
                  <a:pt x="63777" y="35664"/>
                </a:cubicBezTo>
                <a:cubicBezTo>
                  <a:pt x="63606" y="35645"/>
                  <a:pt x="63663" y="35493"/>
                  <a:pt x="63302" y="35683"/>
                </a:cubicBezTo>
                <a:cubicBezTo>
                  <a:pt x="63682" y="35740"/>
                  <a:pt x="63511" y="35626"/>
                  <a:pt x="63169" y="35740"/>
                </a:cubicBezTo>
                <a:cubicBezTo>
                  <a:pt x="62731" y="35873"/>
                  <a:pt x="62617" y="36140"/>
                  <a:pt x="62218" y="36064"/>
                </a:cubicBezTo>
                <a:close/>
                <a:moveTo>
                  <a:pt x="74505" y="31366"/>
                </a:moveTo>
                <a:cubicBezTo>
                  <a:pt x="74315" y="31461"/>
                  <a:pt x="74106" y="31575"/>
                  <a:pt x="73877" y="31556"/>
                </a:cubicBezTo>
                <a:cubicBezTo>
                  <a:pt x="73725" y="31727"/>
                  <a:pt x="74600" y="31556"/>
                  <a:pt x="74505" y="31366"/>
                </a:cubicBezTo>
                <a:close/>
                <a:moveTo>
                  <a:pt x="46240" y="42759"/>
                </a:moveTo>
                <a:cubicBezTo>
                  <a:pt x="46354" y="42607"/>
                  <a:pt x="46487" y="42702"/>
                  <a:pt x="46640" y="42531"/>
                </a:cubicBezTo>
                <a:cubicBezTo>
                  <a:pt x="46602" y="42474"/>
                  <a:pt x="46088" y="42626"/>
                  <a:pt x="46240" y="42759"/>
                </a:cubicBezTo>
                <a:close/>
                <a:moveTo>
                  <a:pt x="43235" y="43672"/>
                </a:moveTo>
                <a:cubicBezTo>
                  <a:pt x="43178" y="43539"/>
                  <a:pt x="42950" y="43691"/>
                  <a:pt x="42778" y="43748"/>
                </a:cubicBezTo>
                <a:cubicBezTo>
                  <a:pt x="42893" y="43786"/>
                  <a:pt x="43045" y="43767"/>
                  <a:pt x="43235" y="43672"/>
                </a:cubicBezTo>
                <a:close/>
                <a:moveTo>
                  <a:pt x="58889" y="37395"/>
                </a:moveTo>
                <a:cubicBezTo>
                  <a:pt x="59041" y="37167"/>
                  <a:pt x="58509" y="37452"/>
                  <a:pt x="58528" y="37376"/>
                </a:cubicBezTo>
                <a:cubicBezTo>
                  <a:pt x="58414" y="37547"/>
                  <a:pt x="58908" y="37338"/>
                  <a:pt x="58889" y="37395"/>
                </a:cubicBezTo>
                <a:close/>
                <a:moveTo>
                  <a:pt x="58452" y="37528"/>
                </a:moveTo>
                <a:cubicBezTo>
                  <a:pt x="58014" y="37471"/>
                  <a:pt x="57672" y="37776"/>
                  <a:pt x="57177" y="37928"/>
                </a:cubicBezTo>
                <a:cubicBezTo>
                  <a:pt x="57558" y="37966"/>
                  <a:pt x="57805" y="37623"/>
                  <a:pt x="58452" y="37528"/>
                </a:cubicBezTo>
                <a:close/>
                <a:moveTo>
                  <a:pt x="59250" y="37205"/>
                </a:moveTo>
                <a:cubicBezTo>
                  <a:pt x="59479" y="37015"/>
                  <a:pt x="59783" y="37110"/>
                  <a:pt x="59745" y="36824"/>
                </a:cubicBezTo>
                <a:cubicBezTo>
                  <a:pt x="59669" y="36996"/>
                  <a:pt x="59098" y="36901"/>
                  <a:pt x="59250" y="37205"/>
                </a:cubicBezTo>
                <a:close/>
                <a:moveTo>
                  <a:pt x="35760" y="46449"/>
                </a:moveTo>
                <a:cubicBezTo>
                  <a:pt x="36026" y="46354"/>
                  <a:pt x="35988" y="46297"/>
                  <a:pt x="36197" y="46278"/>
                </a:cubicBezTo>
                <a:cubicBezTo>
                  <a:pt x="36178" y="46145"/>
                  <a:pt x="35646" y="46297"/>
                  <a:pt x="35760" y="46449"/>
                </a:cubicBezTo>
                <a:close/>
                <a:moveTo>
                  <a:pt x="38917" y="45194"/>
                </a:moveTo>
                <a:cubicBezTo>
                  <a:pt x="38974" y="45175"/>
                  <a:pt x="38955" y="45156"/>
                  <a:pt x="38955" y="45118"/>
                </a:cubicBezTo>
                <a:cubicBezTo>
                  <a:pt x="38936" y="45080"/>
                  <a:pt x="38917" y="45060"/>
                  <a:pt x="38917" y="45022"/>
                </a:cubicBezTo>
                <a:cubicBezTo>
                  <a:pt x="38765" y="45175"/>
                  <a:pt x="38727" y="45099"/>
                  <a:pt x="38461" y="45156"/>
                </a:cubicBezTo>
                <a:cubicBezTo>
                  <a:pt x="38518" y="45175"/>
                  <a:pt x="38556" y="45194"/>
                  <a:pt x="38575" y="45270"/>
                </a:cubicBezTo>
                <a:cubicBezTo>
                  <a:pt x="38784" y="45213"/>
                  <a:pt x="38784" y="45060"/>
                  <a:pt x="38917" y="45194"/>
                </a:cubicBezTo>
                <a:close/>
                <a:moveTo>
                  <a:pt x="59536" y="36863"/>
                </a:moveTo>
                <a:cubicBezTo>
                  <a:pt x="59650" y="36748"/>
                  <a:pt x="59859" y="36672"/>
                  <a:pt x="59840" y="36520"/>
                </a:cubicBezTo>
                <a:cubicBezTo>
                  <a:pt x="59745" y="36615"/>
                  <a:pt x="59403" y="36653"/>
                  <a:pt x="59155" y="36786"/>
                </a:cubicBezTo>
                <a:cubicBezTo>
                  <a:pt x="59003" y="36996"/>
                  <a:pt x="59612" y="36539"/>
                  <a:pt x="59536" y="36863"/>
                </a:cubicBezTo>
                <a:close/>
                <a:moveTo>
                  <a:pt x="49017" y="40971"/>
                </a:moveTo>
                <a:cubicBezTo>
                  <a:pt x="49074" y="40990"/>
                  <a:pt x="49284" y="40914"/>
                  <a:pt x="49531" y="40819"/>
                </a:cubicBezTo>
                <a:cubicBezTo>
                  <a:pt x="49531" y="40705"/>
                  <a:pt x="49417" y="40762"/>
                  <a:pt x="49303" y="40800"/>
                </a:cubicBezTo>
                <a:cubicBezTo>
                  <a:pt x="49226" y="40800"/>
                  <a:pt x="49207" y="40705"/>
                  <a:pt x="49093" y="40781"/>
                </a:cubicBezTo>
                <a:cubicBezTo>
                  <a:pt x="49093" y="40819"/>
                  <a:pt x="49131" y="40819"/>
                  <a:pt x="49169" y="40800"/>
                </a:cubicBezTo>
                <a:cubicBezTo>
                  <a:pt x="49131" y="40895"/>
                  <a:pt x="49055" y="40819"/>
                  <a:pt x="49017" y="40971"/>
                </a:cubicBezTo>
                <a:close/>
                <a:moveTo>
                  <a:pt x="32241" y="47647"/>
                </a:moveTo>
                <a:cubicBezTo>
                  <a:pt x="32355" y="47552"/>
                  <a:pt x="32754" y="47533"/>
                  <a:pt x="32621" y="47381"/>
                </a:cubicBezTo>
                <a:cubicBezTo>
                  <a:pt x="32336" y="47552"/>
                  <a:pt x="32146" y="47495"/>
                  <a:pt x="31860" y="47628"/>
                </a:cubicBezTo>
                <a:cubicBezTo>
                  <a:pt x="31613" y="47723"/>
                  <a:pt x="32222" y="47514"/>
                  <a:pt x="32241" y="47647"/>
                </a:cubicBezTo>
                <a:close/>
                <a:moveTo>
                  <a:pt x="133964" y="6562"/>
                </a:moveTo>
                <a:cubicBezTo>
                  <a:pt x="133812" y="6068"/>
                  <a:pt x="134763" y="5726"/>
                  <a:pt x="134326" y="5307"/>
                </a:cubicBezTo>
                <a:cubicBezTo>
                  <a:pt x="134097" y="5554"/>
                  <a:pt x="133964" y="5478"/>
                  <a:pt x="133622" y="5516"/>
                </a:cubicBezTo>
                <a:cubicBezTo>
                  <a:pt x="133603" y="5440"/>
                  <a:pt x="133565" y="5364"/>
                  <a:pt x="133527" y="5288"/>
                </a:cubicBezTo>
                <a:cubicBezTo>
                  <a:pt x="133280" y="5212"/>
                  <a:pt x="132975" y="5250"/>
                  <a:pt x="132728" y="5212"/>
                </a:cubicBezTo>
                <a:cubicBezTo>
                  <a:pt x="132138" y="5668"/>
                  <a:pt x="131149" y="5345"/>
                  <a:pt x="130712" y="6087"/>
                </a:cubicBezTo>
                <a:cubicBezTo>
                  <a:pt x="130769" y="6220"/>
                  <a:pt x="130997" y="6068"/>
                  <a:pt x="131168" y="6011"/>
                </a:cubicBezTo>
                <a:cubicBezTo>
                  <a:pt x="130940" y="5878"/>
                  <a:pt x="131758" y="5668"/>
                  <a:pt x="131815" y="5802"/>
                </a:cubicBezTo>
                <a:cubicBezTo>
                  <a:pt x="131587" y="6068"/>
                  <a:pt x="130978" y="6220"/>
                  <a:pt x="130712" y="6467"/>
                </a:cubicBezTo>
                <a:cubicBezTo>
                  <a:pt x="130959" y="6486"/>
                  <a:pt x="131073" y="6715"/>
                  <a:pt x="131416" y="6581"/>
                </a:cubicBezTo>
                <a:cubicBezTo>
                  <a:pt x="131435" y="6715"/>
                  <a:pt x="131416" y="6715"/>
                  <a:pt x="131396" y="6924"/>
                </a:cubicBezTo>
                <a:cubicBezTo>
                  <a:pt x="131720" y="6696"/>
                  <a:pt x="132138" y="6639"/>
                  <a:pt x="132367" y="6467"/>
                </a:cubicBezTo>
                <a:cubicBezTo>
                  <a:pt x="132823" y="6658"/>
                  <a:pt x="133337" y="6715"/>
                  <a:pt x="133983" y="6562"/>
                </a:cubicBezTo>
                <a:close/>
                <a:moveTo>
                  <a:pt x="38518" y="44737"/>
                </a:moveTo>
                <a:cubicBezTo>
                  <a:pt x="38270" y="44509"/>
                  <a:pt x="37852" y="44794"/>
                  <a:pt x="37510" y="44927"/>
                </a:cubicBezTo>
                <a:cubicBezTo>
                  <a:pt x="37738" y="45118"/>
                  <a:pt x="38232" y="44642"/>
                  <a:pt x="38518" y="44737"/>
                </a:cubicBezTo>
                <a:close/>
                <a:moveTo>
                  <a:pt x="49740" y="40077"/>
                </a:moveTo>
                <a:cubicBezTo>
                  <a:pt x="49911" y="39963"/>
                  <a:pt x="49626" y="40001"/>
                  <a:pt x="49664" y="39887"/>
                </a:cubicBezTo>
                <a:cubicBezTo>
                  <a:pt x="49512" y="39944"/>
                  <a:pt x="49379" y="40001"/>
                  <a:pt x="49226" y="40058"/>
                </a:cubicBezTo>
                <a:cubicBezTo>
                  <a:pt x="49360" y="40058"/>
                  <a:pt x="49417" y="40153"/>
                  <a:pt x="49512" y="40210"/>
                </a:cubicBezTo>
                <a:cubicBezTo>
                  <a:pt x="49569" y="40191"/>
                  <a:pt x="49626" y="40172"/>
                  <a:pt x="49702" y="40153"/>
                </a:cubicBezTo>
                <a:cubicBezTo>
                  <a:pt x="49493" y="40058"/>
                  <a:pt x="49550" y="39982"/>
                  <a:pt x="49740" y="40077"/>
                </a:cubicBezTo>
                <a:close/>
                <a:moveTo>
                  <a:pt x="37472" y="44984"/>
                </a:moveTo>
                <a:cubicBezTo>
                  <a:pt x="36958" y="44984"/>
                  <a:pt x="36216" y="45365"/>
                  <a:pt x="35608" y="45517"/>
                </a:cubicBezTo>
                <a:cubicBezTo>
                  <a:pt x="36273" y="45498"/>
                  <a:pt x="36673" y="45251"/>
                  <a:pt x="37472" y="44984"/>
                </a:cubicBezTo>
                <a:close/>
                <a:moveTo>
                  <a:pt x="38461" y="44433"/>
                </a:moveTo>
                <a:cubicBezTo>
                  <a:pt x="38347" y="44338"/>
                  <a:pt x="38194" y="44338"/>
                  <a:pt x="38004" y="44395"/>
                </a:cubicBezTo>
                <a:cubicBezTo>
                  <a:pt x="37852" y="44471"/>
                  <a:pt x="37909" y="44604"/>
                  <a:pt x="37624" y="44661"/>
                </a:cubicBezTo>
                <a:cubicBezTo>
                  <a:pt x="37833" y="44661"/>
                  <a:pt x="38290" y="44604"/>
                  <a:pt x="38461" y="44433"/>
                </a:cubicBezTo>
                <a:close/>
                <a:moveTo>
                  <a:pt x="71138" y="31366"/>
                </a:moveTo>
                <a:cubicBezTo>
                  <a:pt x="71177" y="31308"/>
                  <a:pt x="71177" y="31232"/>
                  <a:pt x="71138" y="31156"/>
                </a:cubicBezTo>
                <a:cubicBezTo>
                  <a:pt x="71005" y="31404"/>
                  <a:pt x="70796" y="31289"/>
                  <a:pt x="70625" y="31480"/>
                </a:cubicBezTo>
                <a:cubicBezTo>
                  <a:pt x="70853" y="31518"/>
                  <a:pt x="70872" y="31423"/>
                  <a:pt x="71138" y="31366"/>
                </a:cubicBezTo>
                <a:close/>
                <a:moveTo>
                  <a:pt x="34238" y="46069"/>
                </a:moveTo>
                <a:cubicBezTo>
                  <a:pt x="34181" y="45859"/>
                  <a:pt x="33705" y="46088"/>
                  <a:pt x="33591" y="46221"/>
                </a:cubicBezTo>
                <a:cubicBezTo>
                  <a:pt x="33744" y="46278"/>
                  <a:pt x="33991" y="46164"/>
                  <a:pt x="34238" y="46069"/>
                </a:cubicBezTo>
                <a:close/>
                <a:moveTo>
                  <a:pt x="37396" y="44642"/>
                </a:moveTo>
                <a:cubicBezTo>
                  <a:pt x="37015" y="44832"/>
                  <a:pt x="36806" y="44870"/>
                  <a:pt x="36311" y="44965"/>
                </a:cubicBezTo>
                <a:cubicBezTo>
                  <a:pt x="36368" y="45308"/>
                  <a:pt x="37396" y="44813"/>
                  <a:pt x="37396" y="44642"/>
                </a:cubicBezTo>
                <a:close/>
                <a:moveTo>
                  <a:pt x="45517" y="41313"/>
                </a:moveTo>
                <a:cubicBezTo>
                  <a:pt x="44890" y="41561"/>
                  <a:pt x="43996" y="41770"/>
                  <a:pt x="43330" y="42131"/>
                </a:cubicBezTo>
                <a:cubicBezTo>
                  <a:pt x="44357" y="41922"/>
                  <a:pt x="44814" y="41770"/>
                  <a:pt x="45517" y="41313"/>
                </a:cubicBezTo>
                <a:close/>
                <a:moveTo>
                  <a:pt x="23510" y="50158"/>
                </a:moveTo>
                <a:cubicBezTo>
                  <a:pt x="23586" y="49949"/>
                  <a:pt x="23339" y="49911"/>
                  <a:pt x="23472" y="49721"/>
                </a:cubicBezTo>
                <a:cubicBezTo>
                  <a:pt x="23358" y="49759"/>
                  <a:pt x="23320" y="49702"/>
                  <a:pt x="23206" y="49759"/>
                </a:cubicBezTo>
                <a:cubicBezTo>
                  <a:pt x="23092" y="49892"/>
                  <a:pt x="23339" y="49854"/>
                  <a:pt x="23206" y="49930"/>
                </a:cubicBezTo>
                <a:cubicBezTo>
                  <a:pt x="23396" y="49968"/>
                  <a:pt x="23301" y="49968"/>
                  <a:pt x="23358" y="50158"/>
                </a:cubicBezTo>
                <a:cubicBezTo>
                  <a:pt x="23434" y="50120"/>
                  <a:pt x="23472" y="50120"/>
                  <a:pt x="23510" y="50158"/>
                </a:cubicBezTo>
                <a:close/>
                <a:moveTo>
                  <a:pt x="24119" y="49911"/>
                </a:moveTo>
                <a:cubicBezTo>
                  <a:pt x="24081" y="49816"/>
                  <a:pt x="24062" y="49740"/>
                  <a:pt x="24024" y="49664"/>
                </a:cubicBezTo>
                <a:cubicBezTo>
                  <a:pt x="23986" y="49721"/>
                  <a:pt x="23929" y="49759"/>
                  <a:pt x="23910" y="49721"/>
                </a:cubicBezTo>
                <a:cubicBezTo>
                  <a:pt x="23834" y="49740"/>
                  <a:pt x="23891" y="49816"/>
                  <a:pt x="23891" y="49892"/>
                </a:cubicBezTo>
                <a:cubicBezTo>
                  <a:pt x="23758" y="49968"/>
                  <a:pt x="23834" y="49644"/>
                  <a:pt x="23662" y="49816"/>
                </a:cubicBezTo>
                <a:cubicBezTo>
                  <a:pt x="23815" y="50025"/>
                  <a:pt x="23891" y="49873"/>
                  <a:pt x="24119" y="49911"/>
                </a:cubicBezTo>
                <a:close/>
                <a:moveTo>
                  <a:pt x="24804" y="49625"/>
                </a:moveTo>
                <a:cubicBezTo>
                  <a:pt x="24785" y="49549"/>
                  <a:pt x="24709" y="49568"/>
                  <a:pt x="24671" y="49511"/>
                </a:cubicBezTo>
                <a:cubicBezTo>
                  <a:pt x="24671" y="49454"/>
                  <a:pt x="24785" y="49435"/>
                  <a:pt x="24842" y="49397"/>
                </a:cubicBezTo>
                <a:cubicBezTo>
                  <a:pt x="24823" y="49283"/>
                  <a:pt x="24614" y="49454"/>
                  <a:pt x="24518" y="49473"/>
                </a:cubicBezTo>
                <a:cubicBezTo>
                  <a:pt x="24556" y="49606"/>
                  <a:pt x="24614" y="49740"/>
                  <a:pt x="24804" y="49644"/>
                </a:cubicBezTo>
                <a:close/>
                <a:moveTo>
                  <a:pt x="31138" y="47077"/>
                </a:moveTo>
                <a:cubicBezTo>
                  <a:pt x="31119" y="47039"/>
                  <a:pt x="31100" y="46982"/>
                  <a:pt x="31081" y="46944"/>
                </a:cubicBezTo>
                <a:cubicBezTo>
                  <a:pt x="30814" y="47058"/>
                  <a:pt x="30776" y="46886"/>
                  <a:pt x="30662" y="47115"/>
                </a:cubicBezTo>
                <a:cubicBezTo>
                  <a:pt x="30833" y="47096"/>
                  <a:pt x="30947" y="47153"/>
                  <a:pt x="31138" y="47077"/>
                </a:cubicBezTo>
                <a:close/>
                <a:moveTo>
                  <a:pt x="22902" y="50272"/>
                </a:moveTo>
                <a:cubicBezTo>
                  <a:pt x="23016" y="50139"/>
                  <a:pt x="22730" y="50215"/>
                  <a:pt x="22635" y="50329"/>
                </a:cubicBezTo>
                <a:cubicBezTo>
                  <a:pt x="22654" y="50272"/>
                  <a:pt x="22673" y="50215"/>
                  <a:pt x="22654" y="50158"/>
                </a:cubicBezTo>
                <a:cubicBezTo>
                  <a:pt x="22711" y="50158"/>
                  <a:pt x="22769" y="50177"/>
                  <a:pt x="22845" y="50139"/>
                </a:cubicBezTo>
                <a:cubicBezTo>
                  <a:pt x="22826" y="50063"/>
                  <a:pt x="22807" y="50006"/>
                  <a:pt x="22769" y="49949"/>
                </a:cubicBezTo>
                <a:cubicBezTo>
                  <a:pt x="22578" y="49987"/>
                  <a:pt x="22769" y="50139"/>
                  <a:pt x="22502" y="50158"/>
                </a:cubicBezTo>
                <a:cubicBezTo>
                  <a:pt x="22616" y="50291"/>
                  <a:pt x="22521" y="50367"/>
                  <a:pt x="22559" y="50481"/>
                </a:cubicBezTo>
                <a:cubicBezTo>
                  <a:pt x="22711" y="50443"/>
                  <a:pt x="22845" y="50196"/>
                  <a:pt x="22921" y="50272"/>
                </a:cubicBezTo>
                <a:close/>
                <a:moveTo>
                  <a:pt x="50178" y="39392"/>
                </a:moveTo>
                <a:cubicBezTo>
                  <a:pt x="50406" y="39240"/>
                  <a:pt x="50425" y="39297"/>
                  <a:pt x="50729" y="39164"/>
                </a:cubicBezTo>
                <a:cubicBezTo>
                  <a:pt x="50729" y="38993"/>
                  <a:pt x="50063" y="39259"/>
                  <a:pt x="50178" y="39392"/>
                </a:cubicBezTo>
                <a:close/>
                <a:moveTo>
                  <a:pt x="26858" y="47971"/>
                </a:moveTo>
                <a:cubicBezTo>
                  <a:pt x="26915" y="48180"/>
                  <a:pt x="26953" y="47933"/>
                  <a:pt x="27029" y="47895"/>
                </a:cubicBezTo>
                <a:cubicBezTo>
                  <a:pt x="27181" y="48047"/>
                  <a:pt x="26934" y="48104"/>
                  <a:pt x="27029" y="48237"/>
                </a:cubicBezTo>
                <a:cubicBezTo>
                  <a:pt x="26744" y="48123"/>
                  <a:pt x="26668" y="48503"/>
                  <a:pt x="26306" y="48408"/>
                </a:cubicBezTo>
                <a:cubicBezTo>
                  <a:pt x="26268" y="48332"/>
                  <a:pt x="26344" y="48275"/>
                  <a:pt x="26287" y="48199"/>
                </a:cubicBezTo>
                <a:cubicBezTo>
                  <a:pt x="26173" y="48256"/>
                  <a:pt x="26097" y="48256"/>
                  <a:pt x="26078" y="48180"/>
                </a:cubicBezTo>
                <a:cubicBezTo>
                  <a:pt x="25964" y="48256"/>
                  <a:pt x="25869" y="48351"/>
                  <a:pt x="25983" y="48484"/>
                </a:cubicBezTo>
                <a:cubicBezTo>
                  <a:pt x="26173" y="48465"/>
                  <a:pt x="26078" y="48351"/>
                  <a:pt x="26192" y="48294"/>
                </a:cubicBezTo>
                <a:cubicBezTo>
                  <a:pt x="26325" y="48465"/>
                  <a:pt x="25964" y="48484"/>
                  <a:pt x="26116" y="48655"/>
                </a:cubicBezTo>
                <a:cubicBezTo>
                  <a:pt x="26344" y="48655"/>
                  <a:pt x="26478" y="48351"/>
                  <a:pt x="26516" y="48560"/>
                </a:cubicBezTo>
                <a:cubicBezTo>
                  <a:pt x="26763" y="48237"/>
                  <a:pt x="27181" y="48465"/>
                  <a:pt x="27257" y="48085"/>
                </a:cubicBezTo>
                <a:cubicBezTo>
                  <a:pt x="27391" y="48047"/>
                  <a:pt x="27219" y="48256"/>
                  <a:pt x="27391" y="48256"/>
                </a:cubicBezTo>
                <a:cubicBezTo>
                  <a:pt x="27543" y="48199"/>
                  <a:pt x="27695" y="48142"/>
                  <a:pt x="27657" y="48028"/>
                </a:cubicBezTo>
                <a:cubicBezTo>
                  <a:pt x="27771" y="48047"/>
                  <a:pt x="27676" y="48123"/>
                  <a:pt x="27809" y="48199"/>
                </a:cubicBezTo>
                <a:cubicBezTo>
                  <a:pt x="27657" y="48237"/>
                  <a:pt x="27543" y="48218"/>
                  <a:pt x="27353" y="48332"/>
                </a:cubicBezTo>
                <a:cubicBezTo>
                  <a:pt x="27771" y="48389"/>
                  <a:pt x="28170" y="48066"/>
                  <a:pt x="28589" y="48009"/>
                </a:cubicBezTo>
                <a:cubicBezTo>
                  <a:pt x="28475" y="47799"/>
                  <a:pt x="28018" y="48199"/>
                  <a:pt x="27847" y="48123"/>
                </a:cubicBezTo>
                <a:cubicBezTo>
                  <a:pt x="27847" y="47990"/>
                  <a:pt x="28113" y="48104"/>
                  <a:pt x="28266" y="47952"/>
                </a:cubicBezTo>
                <a:cubicBezTo>
                  <a:pt x="28304" y="47666"/>
                  <a:pt x="27942" y="48047"/>
                  <a:pt x="27923" y="47818"/>
                </a:cubicBezTo>
                <a:cubicBezTo>
                  <a:pt x="27695" y="47876"/>
                  <a:pt x="27619" y="47990"/>
                  <a:pt x="27543" y="48085"/>
                </a:cubicBezTo>
                <a:cubicBezTo>
                  <a:pt x="27486" y="47857"/>
                  <a:pt x="27486" y="48047"/>
                  <a:pt x="27162" y="48009"/>
                </a:cubicBezTo>
                <a:cubicBezTo>
                  <a:pt x="27353" y="47914"/>
                  <a:pt x="27105" y="47971"/>
                  <a:pt x="27162" y="47857"/>
                </a:cubicBezTo>
                <a:cubicBezTo>
                  <a:pt x="27048" y="47780"/>
                  <a:pt x="26858" y="47952"/>
                  <a:pt x="26858" y="47971"/>
                </a:cubicBezTo>
                <a:close/>
                <a:moveTo>
                  <a:pt x="38556" y="43995"/>
                </a:moveTo>
                <a:cubicBezTo>
                  <a:pt x="38518" y="43843"/>
                  <a:pt x="38232" y="43938"/>
                  <a:pt x="38156" y="44052"/>
                </a:cubicBezTo>
                <a:cubicBezTo>
                  <a:pt x="38290" y="44186"/>
                  <a:pt x="38347" y="43976"/>
                  <a:pt x="38556" y="43995"/>
                </a:cubicBezTo>
                <a:close/>
                <a:moveTo>
                  <a:pt x="27314" y="48408"/>
                </a:moveTo>
                <a:cubicBezTo>
                  <a:pt x="27181" y="48351"/>
                  <a:pt x="26991" y="48408"/>
                  <a:pt x="26782" y="48503"/>
                </a:cubicBezTo>
                <a:cubicBezTo>
                  <a:pt x="26877" y="48598"/>
                  <a:pt x="27105" y="48484"/>
                  <a:pt x="27314" y="48408"/>
                </a:cubicBezTo>
                <a:close/>
                <a:moveTo>
                  <a:pt x="40401" y="43044"/>
                </a:moveTo>
                <a:cubicBezTo>
                  <a:pt x="39868" y="43273"/>
                  <a:pt x="39716" y="43139"/>
                  <a:pt x="39336" y="43406"/>
                </a:cubicBezTo>
                <a:cubicBezTo>
                  <a:pt x="39640" y="43406"/>
                  <a:pt x="40230" y="43292"/>
                  <a:pt x="40401" y="43044"/>
                </a:cubicBezTo>
                <a:close/>
                <a:moveTo>
                  <a:pt x="39241" y="43387"/>
                </a:moveTo>
                <a:cubicBezTo>
                  <a:pt x="39145" y="43406"/>
                  <a:pt x="38955" y="43577"/>
                  <a:pt x="38917" y="43463"/>
                </a:cubicBezTo>
                <a:cubicBezTo>
                  <a:pt x="38708" y="43691"/>
                  <a:pt x="39450" y="43596"/>
                  <a:pt x="39241" y="43387"/>
                </a:cubicBezTo>
                <a:close/>
                <a:moveTo>
                  <a:pt x="38860" y="43653"/>
                </a:moveTo>
                <a:cubicBezTo>
                  <a:pt x="38518" y="43615"/>
                  <a:pt x="37681" y="43786"/>
                  <a:pt x="37662" y="44071"/>
                </a:cubicBezTo>
                <a:cubicBezTo>
                  <a:pt x="38099" y="43862"/>
                  <a:pt x="38404" y="43881"/>
                  <a:pt x="38860" y="43653"/>
                </a:cubicBezTo>
                <a:close/>
                <a:moveTo>
                  <a:pt x="25907" y="48674"/>
                </a:moveTo>
                <a:cubicBezTo>
                  <a:pt x="25907" y="48598"/>
                  <a:pt x="25831" y="48598"/>
                  <a:pt x="25755" y="48636"/>
                </a:cubicBezTo>
                <a:cubicBezTo>
                  <a:pt x="25679" y="48522"/>
                  <a:pt x="25983" y="48503"/>
                  <a:pt x="25869" y="48370"/>
                </a:cubicBezTo>
                <a:cubicBezTo>
                  <a:pt x="25812" y="48427"/>
                  <a:pt x="25774" y="48465"/>
                  <a:pt x="25736" y="48408"/>
                </a:cubicBezTo>
                <a:cubicBezTo>
                  <a:pt x="25546" y="48484"/>
                  <a:pt x="25698" y="48827"/>
                  <a:pt x="25907" y="48674"/>
                </a:cubicBezTo>
                <a:close/>
                <a:moveTo>
                  <a:pt x="29483" y="47248"/>
                </a:moveTo>
                <a:cubicBezTo>
                  <a:pt x="29464" y="47039"/>
                  <a:pt x="29179" y="47305"/>
                  <a:pt x="29026" y="47324"/>
                </a:cubicBezTo>
                <a:cubicBezTo>
                  <a:pt x="29179" y="47476"/>
                  <a:pt x="29274" y="47210"/>
                  <a:pt x="29483" y="47248"/>
                </a:cubicBezTo>
                <a:close/>
                <a:moveTo>
                  <a:pt x="36502" y="44376"/>
                </a:moveTo>
                <a:cubicBezTo>
                  <a:pt x="36578" y="44186"/>
                  <a:pt x="35855" y="44319"/>
                  <a:pt x="35874" y="44585"/>
                </a:cubicBezTo>
                <a:cubicBezTo>
                  <a:pt x="36083" y="44623"/>
                  <a:pt x="36387" y="44338"/>
                  <a:pt x="36502" y="44376"/>
                </a:cubicBezTo>
                <a:close/>
                <a:moveTo>
                  <a:pt x="42227" y="42074"/>
                </a:moveTo>
                <a:cubicBezTo>
                  <a:pt x="42303" y="42036"/>
                  <a:pt x="42265" y="41960"/>
                  <a:pt x="42189" y="41979"/>
                </a:cubicBezTo>
                <a:cubicBezTo>
                  <a:pt x="42189" y="41903"/>
                  <a:pt x="42341" y="41884"/>
                  <a:pt x="42417" y="41827"/>
                </a:cubicBezTo>
                <a:cubicBezTo>
                  <a:pt x="42341" y="41789"/>
                  <a:pt x="42227" y="41789"/>
                  <a:pt x="42075" y="41865"/>
                </a:cubicBezTo>
                <a:cubicBezTo>
                  <a:pt x="42094" y="41979"/>
                  <a:pt x="42151" y="42036"/>
                  <a:pt x="42227" y="42074"/>
                </a:cubicBezTo>
                <a:close/>
                <a:moveTo>
                  <a:pt x="44129" y="41256"/>
                </a:moveTo>
                <a:cubicBezTo>
                  <a:pt x="44091" y="41123"/>
                  <a:pt x="43634" y="41294"/>
                  <a:pt x="43615" y="41408"/>
                </a:cubicBezTo>
                <a:cubicBezTo>
                  <a:pt x="43672" y="41618"/>
                  <a:pt x="44015" y="41313"/>
                  <a:pt x="44129" y="41256"/>
                </a:cubicBezTo>
                <a:close/>
                <a:moveTo>
                  <a:pt x="27676" y="47857"/>
                </a:moveTo>
                <a:cubicBezTo>
                  <a:pt x="27771" y="47818"/>
                  <a:pt x="28018" y="47514"/>
                  <a:pt x="27961" y="47685"/>
                </a:cubicBezTo>
                <a:cubicBezTo>
                  <a:pt x="27961" y="47742"/>
                  <a:pt x="27999" y="47723"/>
                  <a:pt x="28037" y="47723"/>
                </a:cubicBezTo>
                <a:cubicBezTo>
                  <a:pt x="28075" y="47704"/>
                  <a:pt x="28113" y="47685"/>
                  <a:pt x="28151" y="47666"/>
                </a:cubicBezTo>
                <a:cubicBezTo>
                  <a:pt x="28151" y="47495"/>
                  <a:pt x="27961" y="47628"/>
                  <a:pt x="27904" y="47552"/>
                </a:cubicBezTo>
                <a:cubicBezTo>
                  <a:pt x="27714" y="47552"/>
                  <a:pt x="27752" y="47876"/>
                  <a:pt x="27657" y="47647"/>
                </a:cubicBezTo>
                <a:cubicBezTo>
                  <a:pt x="27581" y="47857"/>
                  <a:pt x="27543" y="47742"/>
                  <a:pt x="27334" y="47780"/>
                </a:cubicBezTo>
                <a:cubicBezTo>
                  <a:pt x="27353" y="47952"/>
                  <a:pt x="27600" y="47761"/>
                  <a:pt x="27657" y="47857"/>
                </a:cubicBezTo>
                <a:close/>
                <a:moveTo>
                  <a:pt x="43254" y="41618"/>
                </a:moveTo>
                <a:cubicBezTo>
                  <a:pt x="43083" y="41447"/>
                  <a:pt x="42969" y="41637"/>
                  <a:pt x="42702" y="41675"/>
                </a:cubicBezTo>
                <a:cubicBezTo>
                  <a:pt x="42816" y="41789"/>
                  <a:pt x="43026" y="41732"/>
                  <a:pt x="43254" y="41618"/>
                </a:cubicBezTo>
                <a:close/>
                <a:moveTo>
                  <a:pt x="60734" y="34485"/>
                </a:moveTo>
                <a:cubicBezTo>
                  <a:pt x="60943" y="34580"/>
                  <a:pt x="61153" y="34390"/>
                  <a:pt x="61248" y="34333"/>
                </a:cubicBezTo>
                <a:cubicBezTo>
                  <a:pt x="61134" y="34162"/>
                  <a:pt x="61038" y="34447"/>
                  <a:pt x="60886" y="34333"/>
                </a:cubicBezTo>
                <a:cubicBezTo>
                  <a:pt x="60867" y="34162"/>
                  <a:pt x="60943" y="34238"/>
                  <a:pt x="61115" y="34181"/>
                </a:cubicBezTo>
                <a:cubicBezTo>
                  <a:pt x="61115" y="34009"/>
                  <a:pt x="60943" y="34143"/>
                  <a:pt x="60829" y="34181"/>
                </a:cubicBezTo>
                <a:cubicBezTo>
                  <a:pt x="60791" y="34238"/>
                  <a:pt x="60791" y="34314"/>
                  <a:pt x="60829" y="34390"/>
                </a:cubicBezTo>
                <a:cubicBezTo>
                  <a:pt x="60753" y="34428"/>
                  <a:pt x="60677" y="34466"/>
                  <a:pt x="60582" y="34504"/>
                </a:cubicBezTo>
                <a:cubicBezTo>
                  <a:pt x="60639" y="34428"/>
                  <a:pt x="60677" y="34352"/>
                  <a:pt x="60715" y="34276"/>
                </a:cubicBezTo>
                <a:cubicBezTo>
                  <a:pt x="60677" y="34162"/>
                  <a:pt x="60487" y="34333"/>
                  <a:pt x="60392" y="34352"/>
                </a:cubicBezTo>
                <a:cubicBezTo>
                  <a:pt x="60411" y="34409"/>
                  <a:pt x="60449" y="34485"/>
                  <a:pt x="60468" y="34542"/>
                </a:cubicBezTo>
                <a:cubicBezTo>
                  <a:pt x="60373" y="34599"/>
                  <a:pt x="60335" y="34561"/>
                  <a:pt x="60297" y="34504"/>
                </a:cubicBezTo>
                <a:cubicBezTo>
                  <a:pt x="60259" y="34599"/>
                  <a:pt x="59973" y="34637"/>
                  <a:pt x="60125" y="34789"/>
                </a:cubicBezTo>
                <a:cubicBezTo>
                  <a:pt x="60373" y="34618"/>
                  <a:pt x="60734" y="34732"/>
                  <a:pt x="60734" y="34485"/>
                </a:cubicBezTo>
                <a:close/>
                <a:moveTo>
                  <a:pt x="61970" y="33667"/>
                </a:moveTo>
                <a:cubicBezTo>
                  <a:pt x="62028" y="33743"/>
                  <a:pt x="62161" y="33515"/>
                  <a:pt x="62104" y="33439"/>
                </a:cubicBezTo>
                <a:cubicBezTo>
                  <a:pt x="61856" y="33477"/>
                  <a:pt x="61552" y="33572"/>
                  <a:pt x="61590" y="33762"/>
                </a:cubicBezTo>
                <a:cubicBezTo>
                  <a:pt x="61476" y="33781"/>
                  <a:pt x="61590" y="33686"/>
                  <a:pt x="61533" y="33610"/>
                </a:cubicBezTo>
                <a:cubicBezTo>
                  <a:pt x="61419" y="33667"/>
                  <a:pt x="61191" y="33686"/>
                  <a:pt x="61324" y="33800"/>
                </a:cubicBezTo>
                <a:cubicBezTo>
                  <a:pt x="61248" y="33800"/>
                  <a:pt x="61191" y="33762"/>
                  <a:pt x="61134" y="33705"/>
                </a:cubicBezTo>
                <a:cubicBezTo>
                  <a:pt x="61095" y="33781"/>
                  <a:pt x="61019" y="33819"/>
                  <a:pt x="60905" y="33857"/>
                </a:cubicBezTo>
                <a:cubicBezTo>
                  <a:pt x="60924" y="33914"/>
                  <a:pt x="61000" y="33876"/>
                  <a:pt x="61057" y="33857"/>
                </a:cubicBezTo>
                <a:cubicBezTo>
                  <a:pt x="61057" y="33914"/>
                  <a:pt x="60981" y="33933"/>
                  <a:pt x="60943" y="33952"/>
                </a:cubicBezTo>
                <a:cubicBezTo>
                  <a:pt x="61095" y="34009"/>
                  <a:pt x="61343" y="33914"/>
                  <a:pt x="61590" y="33800"/>
                </a:cubicBezTo>
                <a:cubicBezTo>
                  <a:pt x="61590" y="33876"/>
                  <a:pt x="61248" y="34066"/>
                  <a:pt x="61248" y="34009"/>
                </a:cubicBezTo>
                <a:cubicBezTo>
                  <a:pt x="61191" y="34047"/>
                  <a:pt x="61248" y="34124"/>
                  <a:pt x="61172" y="34143"/>
                </a:cubicBezTo>
                <a:cubicBezTo>
                  <a:pt x="61210" y="34200"/>
                  <a:pt x="61343" y="34124"/>
                  <a:pt x="61438" y="34105"/>
                </a:cubicBezTo>
                <a:cubicBezTo>
                  <a:pt x="61438" y="34200"/>
                  <a:pt x="61210" y="34238"/>
                  <a:pt x="61324" y="34371"/>
                </a:cubicBezTo>
                <a:cubicBezTo>
                  <a:pt x="61514" y="34295"/>
                  <a:pt x="61685" y="34219"/>
                  <a:pt x="61875" y="34143"/>
                </a:cubicBezTo>
                <a:cubicBezTo>
                  <a:pt x="61780" y="34105"/>
                  <a:pt x="61761" y="34047"/>
                  <a:pt x="61875" y="33971"/>
                </a:cubicBezTo>
                <a:cubicBezTo>
                  <a:pt x="61704" y="33895"/>
                  <a:pt x="61761" y="34181"/>
                  <a:pt x="61514" y="34124"/>
                </a:cubicBezTo>
                <a:cubicBezTo>
                  <a:pt x="61761" y="33971"/>
                  <a:pt x="61818" y="33762"/>
                  <a:pt x="61932" y="33572"/>
                </a:cubicBezTo>
                <a:cubicBezTo>
                  <a:pt x="62008" y="33553"/>
                  <a:pt x="62028" y="33629"/>
                  <a:pt x="61970" y="33667"/>
                </a:cubicBezTo>
                <a:close/>
                <a:moveTo>
                  <a:pt x="62218" y="33724"/>
                </a:moveTo>
                <a:cubicBezTo>
                  <a:pt x="61970" y="33914"/>
                  <a:pt x="61932" y="33648"/>
                  <a:pt x="61818" y="33838"/>
                </a:cubicBezTo>
                <a:cubicBezTo>
                  <a:pt x="61951" y="33914"/>
                  <a:pt x="62218" y="33743"/>
                  <a:pt x="62294" y="33914"/>
                </a:cubicBezTo>
                <a:cubicBezTo>
                  <a:pt x="62446" y="33838"/>
                  <a:pt x="62180" y="33876"/>
                  <a:pt x="62218" y="33724"/>
                </a:cubicBezTo>
                <a:close/>
                <a:moveTo>
                  <a:pt x="40058" y="42721"/>
                </a:moveTo>
                <a:cubicBezTo>
                  <a:pt x="40192" y="42816"/>
                  <a:pt x="40249" y="42531"/>
                  <a:pt x="40230" y="42436"/>
                </a:cubicBezTo>
                <a:cubicBezTo>
                  <a:pt x="39925" y="42455"/>
                  <a:pt x="40192" y="42664"/>
                  <a:pt x="40058" y="42721"/>
                </a:cubicBezTo>
                <a:close/>
                <a:moveTo>
                  <a:pt x="78481" y="27371"/>
                </a:moveTo>
                <a:cubicBezTo>
                  <a:pt x="78614" y="27295"/>
                  <a:pt x="78690" y="27200"/>
                  <a:pt x="78899" y="27143"/>
                </a:cubicBezTo>
                <a:cubicBezTo>
                  <a:pt x="78861" y="27067"/>
                  <a:pt x="78937" y="27029"/>
                  <a:pt x="78880" y="26934"/>
                </a:cubicBezTo>
                <a:cubicBezTo>
                  <a:pt x="78823" y="27181"/>
                  <a:pt x="78481" y="27105"/>
                  <a:pt x="78481" y="27371"/>
                </a:cubicBezTo>
                <a:close/>
                <a:moveTo>
                  <a:pt x="33839" y="45232"/>
                </a:moveTo>
                <a:cubicBezTo>
                  <a:pt x="33782" y="45080"/>
                  <a:pt x="33420" y="45213"/>
                  <a:pt x="33363" y="45308"/>
                </a:cubicBezTo>
                <a:cubicBezTo>
                  <a:pt x="33439" y="45441"/>
                  <a:pt x="33667" y="45289"/>
                  <a:pt x="33839" y="45232"/>
                </a:cubicBezTo>
                <a:close/>
                <a:moveTo>
                  <a:pt x="39050" y="43082"/>
                </a:moveTo>
                <a:cubicBezTo>
                  <a:pt x="39164" y="43215"/>
                  <a:pt x="39107" y="42968"/>
                  <a:pt x="39069" y="42911"/>
                </a:cubicBezTo>
                <a:cubicBezTo>
                  <a:pt x="39164" y="42949"/>
                  <a:pt x="39355" y="42854"/>
                  <a:pt x="39507" y="42778"/>
                </a:cubicBezTo>
                <a:cubicBezTo>
                  <a:pt x="39317" y="42588"/>
                  <a:pt x="39126" y="42854"/>
                  <a:pt x="38841" y="42892"/>
                </a:cubicBezTo>
                <a:cubicBezTo>
                  <a:pt x="38936" y="43025"/>
                  <a:pt x="38708" y="43044"/>
                  <a:pt x="38822" y="43177"/>
                </a:cubicBezTo>
                <a:cubicBezTo>
                  <a:pt x="38993" y="43139"/>
                  <a:pt x="38898" y="43025"/>
                  <a:pt x="38936" y="42968"/>
                </a:cubicBezTo>
                <a:cubicBezTo>
                  <a:pt x="39012" y="42930"/>
                  <a:pt x="39031" y="43025"/>
                  <a:pt x="39069" y="43082"/>
                </a:cubicBezTo>
                <a:close/>
                <a:moveTo>
                  <a:pt x="58185" y="35284"/>
                </a:moveTo>
                <a:cubicBezTo>
                  <a:pt x="58052" y="35322"/>
                  <a:pt x="57995" y="35379"/>
                  <a:pt x="58052" y="35455"/>
                </a:cubicBezTo>
                <a:cubicBezTo>
                  <a:pt x="57329" y="35721"/>
                  <a:pt x="58337" y="35550"/>
                  <a:pt x="58185" y="35284"/>
                </a:cubicBezTo>
                <a:close/>
                <a:moveTo>
                  <a:pt x="63530" y="33268"/>
                </a:moveTo>
                <a:cubicBezTo>
                  <a:pt x="63568" y="33306"/>
                  <a:pt x="63663" y="33249"/>
                  <a:pt x="63739" y="33230"/>
                </a:cubicBezTo>
                <a:cubicBezTo>
                  <a:pt x="63873" y="32963"/>
                  <a:pt x="63473" y="33020"/>
                  <a:pt x="63568" y="32811"/>
                </a:cubicBezTo>
                <a:cubicBezTo>
                  <a:pt x="63473" y="32963"/>
                  <a:pt x="63131" y="32868"/>
                  <a:pt x="63264" y="33134"/>
                </a:cubicBezTo>
                <a:cubicBezTo>
                  <a:pt x="63454" y="32887"/>
                  <a:pt x="63587" y="33134"/>
                  <a:pt x="63530" y="33268"/>
                </a:cubicBezTo>
                <a:close/>
                <a:moveTo>
                  <a:pt x="69465" y="30928"/>
                </a:moveTo>
                <a:cubicBezTo>
                  <a:pt x="69579" y="30890"/>
                  <a:pt x="69446" y="30757"/>
                  <a:pt x="69522" y="30700"/>
                </a:cubicBezTo>
                <a:cubicBezTo>
                  <a:pt x="69674" y="30814"/>
                  <a:pt x="69788" y="30529"/>
                  <a:pt x="69883" y="30719"/>
                </a:cubicBezTo>
                <a:cubicBezTo>
                  <a:pt x="70054" y="30681"/>
                  <a:pt x="69750" y="30510"/>
                  <a:pt x="69921" y="30472"/>
                </a:cubicBezTo>
                <a:cubicBezTo>
                  <a:pt x="69769" y="30472"/>
                  <a:pt x="69769" y="30605"/>
                  <a:pt x="69427" y="30662"/>
                </a:cubicBezTo>
                <a:cubicBezTo>
                  <a:pt x="69408" y="30738"/>
                  <a:pt x="69408" y="30833"/>
                  <a:pt x="69465" y="30928"/>
                </a:cubicBezTo>
                <a:close/>
                <a:moveTo>
                  <a:pt x="29255" y="47020"/>
                </a:moveTo>
                <a:cubicBezTo>
                  <a:pt x="29369" y="46982"/>
                  <a:pt x="29388" y="46867"/>
                  <a:pt x="29445" y="46944"/>
                </a:cubicBezTo>
                <a:cubicBezTo>
                  <a:pt x="29616" y="46829"/>
                  <a:pt x="29350" y="46867"/>
                  <a:pt x="29369" y="46753"/>
                </a:cubicBezTo>
                <a:cubicBezTo>
                  <a:pt x="29293" y="46829"/>
                  <a:pt x="29198" y="46886"/>
                  <a:pt x="29255" y="47020"/>
                </a:cubicBezTo>
                <a:close/>
                <a:moveTo>
                  <a:pt x="39526" y="42835"/>
                </a:moveTo>
                <a:cubicBezTo>
                  <a:pt x="39697" y="42835"/>
                  <a:pt x="39849" y="42759"/>
                  <a:pt x="39944" y="42607"/>
                </a:cubicBezTo>
                <a:cubicBezTo>
                  <a:pt x="39811" y="42455"/>
                  <a:pt x="39526" y="42702"/>
                  <a:pt x="39526" y="42835"/>
                </a:cubicBezTo>
                <a:close/>
                <a:moveTo>
                  <a:pt x="53563" y="36977"/>
                </a:moveTo>
                <a:cubicBezTo>
                  <a:pt x="53487" y="36882"/>
                  <a:pt x="53906" y="36729"/>
                  <a:pt x="53982" y="36920"/>
                </a:cubicBezTo>
                <a:cubicBezTo>
                  <a:pt x="53944" y="36786"/>
                  <a:pt x="54895" y="36748"/>
                  <a:pt x="55237" y="36482"/>
                </a:cubicBezTo>
                <a:cubicBezTo>
                  <a:pt x="55237" y="36463"/>
                  <a:pt x="55218" y="36330"/>
                  <a:pt x="55237" y="36311"/>
                </a:cubicBezTo>
                <a:cubicBezTo>
                  <a:pt x="55408" y="36254"/>
                  <a:pt x="55522" y="36425"/>
                  <a:pt x="55713" y="36406"/>
                </a:cubicBezTo>
                <a:cubicBezTo>
                  <a:pt x="56112" y="36368"/>
                  <a:pt x="56492" y="35797"/>
                  <a:pt x="56930" y="35911"/>
                </a:cubicBezTo>
                <a:cubicBezTo>
                  <a:pt x="56911" y="35797"/>
                  <a:pt x="56740" y="35931"/>
                  <a:pt x="56702" y="35835"/>
                </a:cubicBezTo>
                <a:cubicBezTo>
                  <a:pt x="56816" y="35683"/>
                  <a:pt x="57215" y="35626"/>
                  <a:pt x="57310" y="35588"/>
                </a:cubicBezTo>
                <a:cubicBezTo>
                  <a:pt x="57482" y="35493"/>
                  <a:pt x="56835" y="35398"/>
                  <a:pt x="56968" y="35626"/>
                </a:cubicBezTo>
                <a:cubicBezTo>
                  <a:pt x="56816" y="35664"/>
                  <a:pt x="56892" y="35322"/>
                  <a:pt x="56645" y="35531"/>
                </a:cubicBezTo>
                <a:cubicBezTo>
                  <a:pt x="56816" y="35265"/>
                  <a:pt x="57348" y="35455"/>
                  <a:pt x="57424" y="35151"/>
                </a:cubicBezTo>
                <a:cubicBezTo>
                  <a:pt x="57520" y="35151"/>
                  <a:pt x="57424" y="35227"/>
                  <a:pt x="57482" y="35303"/>
                </a:cubicBezTo>
                <a:cubicBezTo>
                  <a:pt x="57653" y="35132"/>
                  <a:pt x="57596" y="35151"/>
                  <a:pt x="57843" y="35151"/>
                </a:cubicBezTo>
                <a:cubicBezTo>
                  <a:pt x="57862" y="35094"/>
                  <a:pt x="57862" y="35056"/>
                  <a:pt x="57938" y="35018"/>
                </a:cubicBezTo>
                <a:cubicBezTo>
                  <a:pt x="57653" y="34846"/>
                  <a:pt x="57501" y="34941"/>
                  <a:pt x="57196" y="34960"/>
                </a:cubicBezTo>
                <a:cubicBezTo>
                  <a:pt x="57253" y="35113"/>
                  <a:pt x="57443" y="35037"/>
                  <a:pt x="57634" y="34960"/>
                </a:cubicBezTo>
                <a:cubicBezTo>
                  <a:pt x="57653" y="35075"/>
                  <a:pt x="57329" y="35113"/>
                  <a:pt x="57215" y="35189"/>
                </a:cubicBezTo>
                <a:cubicBezTo>
                  <a:pt x="57177" y="35094"/>
                  <a:pt x="57139" y="34998"/>
                  <a:pt x="57101" y="34903"/>
                </a:cubicBezTo>
                <a:cubicBezTo>
                  <a:pt x="56854" y="35037"/>
                  <a:pt x="56721" y="34960"/>
                  <a:pt x="56473" y="35094"/>
                </a:cubicBezTo>
                <a:cubicBezTo>
                  <a:pt x="56588" y="35246"/>
                  <a:pt x="56492" y="35246"/>
                  <a:pt x="56683" y="35284"/>
                </a:cubicBezTo>
                <a:cubicBezTo>
                  <a:pt x="56892" y="35227"/>
                  <a:pt x="56911" y="35132"/>
                  <a:pt x="56930" y="35018"/>
                </a:cubicBezTo>
                <a:cubicBezTo>
                  <a:pt x="57139" y="34979"/>
                  <a:pt x="56816" y="35151"/>
                  <a:pt x="56949" y="35227"/>
                </a:cubicBezTo>
                <a:cubicBezTo>
                  <a:pt x="56987" y="35227"/>
                  <a:pt x="57025" y="35208"/>
                  <a:pt x="57082" y="35189"/>
                </a:cubicBezTo>
                <a:cubicBezTo>
                  <a:pt x="57025" y="35398"/>
                  <a:pt x="56550" y="35284"/>
                  <a:pt x="56530" y="35455"/>
                </a:cubicBezTo>
                <a:cubicBezTo>
                  <a:pt x="56435" y="35493"/>
                  <a:pt x="56550" y="35189"/>
                  <a:pt x="56359" y="35189"/>
                </a:cubicBezTo>
                <a:cubicBezTo>
                  <a:pt x="56283" y="35246"/>
                  <a:pt x="56245" y="35322"/>
                  <a:pt x="56150" y="35379"/>
                </a:cubicBezTo>
                <a:cubicBezTo>
                  <a:pt x="56207" y="35436"/>
                  <a:pt x="56264" y="35455"/>
                  <a:pt x="56378" y="35417"/>
                </a:cubicBezTo>
                <a:cubicBezTo>
                  <a:pt x="56378" y="35474"/>
                  <a:pt x="56245" y="35512"/>
                  <a:pt x="56150" y="35550"/>
                </a:cubicBezTo>
                <a:cubicBezTo>
                  <a:pt x="56321" y="35683"/>
                  <a:pt x="56226" y="35759"/>
                  <a:pt x="56150" y="35892"/>
                </a:cubicBezTo>
                <a:cubicBezTo>
                  <a:pt x="56131" y="35854"/>
                  <a:pt x="56093" y="35854"/>
                  <a:pt x="56055" y="35873"/>
                </a:cubicBezTo>
                <a:cubicBezTo>
                  <a:pt x="56112" y="35778"/>
                  <a:pt x="56207" y="35721"/>
                  <a:pt x="56093" y="35588"/>
                </a:cubicBezTo>
                <a:cubicBezTo>
                  <a:pt x="55941" y="35645"/>
                  <a:pt x="55808" y="35702"/>
                  <a:pt x="55656" y="35759"/>
                </a:cubicBezTo>
                <a:cubicBezTo>
                  <a:pt x="55694" y="35683"/>
                  <a:pt x="55941" y="35474"/>
                  <a:pt x="55998" y="35550"/>
                </a:cubicBezTo>
                <a:cubicBezTo>
                  <a:pt x="56188" y="35379"/>
                  <a:pt x="56074" y="35379"/>
                  <a:pt x="56074" y="35189"/>
                </a:cubicBezTo>
                <a:cubicBezTo>
                  <a:pt x="55827" y="35265"/>
                  <a:pt x="55922" y="35436"/>
                  <a:pt x="55789" y="35531"/>
                </a:cubicBezTo>
                <a:cubicBezTo>
                  <a:pt x="55656" y="35569"/>
                  <a:pt x="55827" y="35360"/>
                  <a:pt x="55637" y="35360"/>
                </a:cubicBezTo>
                <a:cubicBezTo>
                  <a:pt x="55522" y="35417"/>
                  <a:pt x="55408" y="35474"/>
                  <a:pt x="55199" y="35493"/>
                </a:cubicBezTo>
                <a:cubicBezTo>
                  <a:pt x="55104" y="35588"/>
                  <a:pt x="55104" y="35683"/>
                  <a:pt x="55218" y="35702"/>
                </a:cubicBezTo>
                <a:cubicBezTo>
                  <a:pt x="55104" y="35683"/>
                  <a:pt x="55104" y="35721"/>
                  <a:pt x="55028" y="35778"/>
                </a:cubicBezTo>
                <a:cubicBezTo>
                  <a:pt x="54895" y="35341"/>
                  <a:pt x="54895" y="35569"/>
                  <a:pt x="55408" y="35132"/>
                </a:cubicBezTo>
                <a:cubicBezTo>
                  <a:pt x="55351" y="35208"/>
                  <a:pt x="55294" y="35227"/>
                  <a:pt x="55256" y="35132"/>
                </a:cubicBezTo>
                <a:cubicBezTo>
                  <a:pt x="54819" y="35265"/>
                  <a:pt x="54495" y="35493"/>
                  <a:pt x="54020" y="35569"/>
                </a:cubicBezTo>
                <a:cubicBezTo>
                  <a:pt x="54134" y="35474"/>
                  <a:pt x="54115" y="35322"/>
                  <a:pt x="54381" y="35265"/>
                </a:cubicBezTo>
                <a:cubicBezTo>
                  <a:pt x="54324" y="35379"/>
                  <a:pt x="54838" y="35322"/>
                  <a:pt x="54666" y="35094"/>
                </a:cubicBezTo>
                <a:cubicBezTo>
                  <a:pt x="54914" y="35018"/>
                  <a:pt x="54971" y="35265"/>
                  <a:pt x="55313" y="35056"/>
                </a:cubicBezTo>
                <a:cubicBezTo>
                  <a:pt x="55142" y="34903"/>
                  <a:pt x="55427" y="34865"/>
                  <a:pt x="55465" y="34770"/>
                </a:cubicBezTo>
                <a:cubicBezTo>
                  <a:pt x="55656" y="34751"/>
                  <a:pt x="55332" y="34941"/>
                  <a:pt x="55541" y="34960"/>
                </a:cubicBezTo>
                <a:cubicBezTo>
                  <a:pt x="55827" y="34903"/>
                  <a:pt x="55865" y="34770"/>
                  <a:pt x="55922" y="34637"/>
                </a:cubicBezTo>
                <a:cubicBezTo>
                  <a:pt x="56112" y="34618"/>
                  <a:pt x="56150" y="34865"/>
                  <a:pt x="56435" y="34656"/>
                </a:cubicBezTo>
                <a:cubicBezTo>
                  <a:pt x="56188" y="34922"/>
                  <a:pt x="55998" y="34922"/>
                  <a:pt x="55751" y="34941"/>
                </a:cubicBezTo>
                <a:cubicBezTo>
                  <a:pt x="55903" y="35284"/>
                  <a:pt x="56607" y="34732"/>
                  <a:pt x="56949" y="34675"/>
                </a:cubicBezTo>
                <a:cubicBezTo>
                  <a:pt x="56797" y="34580"/>
                  <a:pt x="56778" y="34694"/>
                  <a:pt x="56530" y="34732"/>
                </a:cubicBezTo>
                <a:cubicBezTo>
                  <a:pt x="56416" y="34637"/>
                  <a:pt x="56778" y="34485"/>
                  <a:pt x="56473" y="34580"/>
                </a:cubicBezTo>
                <a:cubicBezTo>
                  <a:pt x="56854" y="34295"/>
                  <a:pt x="57539" y="34124"/>
                  <a:pt x="57995" y="33762"/>
                </a:cubicBezTo>
                <a:cubicBezTo>
                  <a:pt x="57729" y="33819"/>
                  <a:pt x="57539" y="33895"/>
                  <a:pt x="57253" y="34047"/>
                </a:cubicBezTo>
                <a:cubicBezTo>
                  <a:pt x="57177" y="34066"/>
                  <a:pt x="57215" y="33971"/>
                  <a:pt x="57291" y="33933"/>
                </a:cubicBezTo>
                <a:cubicBezTo>
                  <a:pt x="57063" y="33819"/>
                  <a:pt x="56949" y="34105"/>
                  <a:pt x="56892" y="34200"/>
                </a:cubicBezTo>
                <a:cubicBezTo>
                  <a:pt x="56892" y="34009"/>
                  <a:pt x="56797" y="34143"/>
                  <a:pt x="56664" y="33952"/>
                </a:cubicBezTo>
                <a:cubicBezTo>
                  <a:pt x="56435" y="33990"/>
                  <a:pt x="56626" y="34162"/>
                  <a:pt x="56473" y="34200"/>
                </a:cubicBezTo>
                <a:cubicBezTo>
                  <a:pt x="56511" y="34257"/>
                  <a:pt x="56645" y="34181"/>
                  <a:pt x="56740" y="34162"/>
                </a:cubicBezTo>
                <a:cubicBezTo>
                  <a:pt x="56569" y="34352"/>
                  <a:pt x="56378" y="34276"/>
                  <a:pt x="56131" y="34447"/>
                </a:cubicBezTo>
                <a:cubicBezTo>
                  <a:pt x="56359" y="34238"/>
                  <a:pt x="56017" y="34295"/>
                  <a:pt x="55770" y="34428"/>
                </a:cubicBezTo>
                <a:cubicBezTo>
                  <a:pt x="55808" y="34447"/>
                  <a:pt x="55865" y="34485"/>
                  <a:pt x="55884" y="34542"/>
                </a:cubicBezTo>
                <a:cubicBezTo>
                  <a:pt x="55808" y="34333"/>
                  <a:pt x="55579" y="34675"/>
                  <a:pt x="55694" y="34618"/>
                </a:cubicBezTo>
                <a:cubicBezTo>
                  <a:pt x="55560" y="34694"/>
                  <a:pt x="54743" y="34941"/>
                  <a:pt x="54590" y="34903"/>
                </a:cubicBezTo>
                <a:cubicBezTo>
                  <a:pt x="54533" y="34808"/>
                  <a:pt x="54229" y="35132"/>
                  <a:pt x="54400" y="35132"/>
                </a:cubicBezTo>
                <a:cubicBezTo>
                  <a:pt x="54172" y="35075"/>
                  <a:pt x="54191" y="35113"/>
                  <a:pt x="53925" y="35170"/>
                </a:cubicBezTo>
                <a:cubicBezTo>
                  <a:pt x="53944" y="35113"/>
                  <a:pt x="53944" y="35037"/>
                  <a:pt x="53906" y="34941"/>
                </a:cubicBezTo>
                <a:cubicBezTo>
                  <a:pt x="54096" y="34827"/>
                  <a:pt x="54210" y="34941"/>
                  <a:pt x="54267" y="34808"/>
                </a:cubicBezTo>
                <a:cubicBezTo>
                  <a:pt x="54229" y="34751"/>
                  <a:pt x="54153" y="34732"/>
                  <a:pt x="54058" y="34789"/>
                </a:cubicBezTo>
                <a:cubicBezTo>
                  <a:pt x="55104" y="34181"/>
                  <a:pt x="56093" y="34105"/>
                  <a:pt x="57025" y="33648"/>
                </a:cubicBezTo>
                <a:cubicBezTo>
                  <a:pt x="56854" y="33952"/>
                  <a:pt x="57272" y="33591"/>
                  <a:pt x="57424" y="33534"/>
                </a:cubicBezTo>
                <a:cubicBezTo>
                  <a:pt x="57405" y="33439"/>
                  <a:pt x="57348" y="33401"/>
                  <a:pt x="57234" y="33439"/>
                </a:cubicBezTo>
                <a:cubicBezTo>
                  <a:pt x="57177" y="33344"/>
                  <a:pt x="57443" y="33344"/>
                  <a:pt x="57520" y="33268"/>
                </a:cubicBezTo>
                <a:cubicBezTo>
                  <a:pt x="57501" y="33344"/>
                  <a:pt x="57405" y="33382"/>
                  <a:pt x="57463" y="33477"/>
                </a:cubicBezTo>
                <a:cubicBezTo>
                  <a:pt x="57520" y="33477"/>
                  <a:pt x="57615" y="33458"/>
                  <a:pt x="57729" y="33420"/>
                </a:cubicBezTo>
                <a:cubicBezTo>
                  <a:pt x="57443" y="32925"/>
                  <a:pt x="56626" y="33420"/>
                  <a:pt x="56378" y="33629"/>
                </a:cubicBezTo>
                <a:cubicBezTo>
                  <a:pt x="55503" y="33610"/>
                  <a:pt x="54914" y="34390"/>
                  <a:pt x="54020" y="34181"/>
                </a:cubicBezTo>
                <a:cubicBezTo>
                  <a:pt x="53982" y="34276"/>
                  <a:pt x="53830" y="34352"/>
                  <a:pt x="53772" y="34447"/>
                </a:cubicBezTo>
                <a:cubicBezTo>
                  <a:pt x="53715" y="34428"/>
                  <a:pt x="53506" y="34333"/>
                  <a:pt x="53582" y="34523"/>
                </a:cubicBezTo>
                <a:cubicBezTo>
                  <a:pt x="53411" y="34580"/>
                  <a:pt x="53392" y="34352"/>
                  <a:pt x="53202" y="34447"/>
                </a:cubicBezTo>
                <a:cubicBezTo>
                  <a:pt x="53259" y="34485"/>
                  <a:pt x="53297" y="34504"/>
                  <a:pt x="53316" y="34580"/>
                </a:cubicBezTo>
                <a:cubicBezTo>
                  <a:pt x="52993" y="34580"/>
                  <a:pt x="53430" y="34181"/>
                  <a:pt x="52955" y="34390"/>
                </a:cubicBezTo>
                <a:cubicBezTo>
                  <a:pt x="52974" y="34542"/>
                  <a:pt x="53107" y="34466"/>
                  <a:pt x="53126" y="34599"/>
                </a:cubicBezTo>
                <a:cubicBezTo>
                  <a:pt x="52479" y="34941"/>
                  <a:pt x="52023" y="35113"/>
                  <a:pt x="51167" y="35265"/>
                </a:cubicBezTo>
                <a:cubicBezTo>
                  <a:pt x="51052" y="35398"/>
                  <a:pt x="51490" y="35379"/>
                  <a:pt x="51148" y="35550"/>
                </a:cubicBezTo>
                <a:cubicBezTo>
                  <a:pt x="51052" y="35550"/>
                  <a:pt x="51091" y="35474"/>
                  <a:pt x="50995" y="35341"/>
                </a:cubicBezTo>
                <a:cubicBezTo>
                  <a:pt x="50900" y="35474"/>
                  <a:pt x="50900" y="35379"/>
                  <a:pt x="50748" y="35436"/>
                </a:cubicBezTo>
                <a:cubicBezTo>
                  <a:pt x="50767" y="35493"/>
                  <a:pt x="50786" y="35550"/>
                  <a:pt x="50805" y="35588"/>
                </a:cubicBezTo>
                <a:cubicBezTo>
                  <a:pt x="50596" y="35493"/>
                  <a:pt x="50159" y="35740"/>
                  <a:pt x="49911" y="35721"/>
                </a:cubicBezTo>
                <a:cubicBezTo>
                  <a:pt x="49930" y="35969"/>
                  <a:pt x="50349" y="35512"/>
                  <a:pt x="50330" y="35835"/>
                </a:cubicBezTo>
                <a:cubicBezTo>
                  <a:pt x="50197" y="35797"/>
                  <a:pt x="49949" y="35931"/>
                  <a:pt x="49873" y="35797"/>
                </a:cubicBezTo>
                <a:cubicBezTo>
                  <a:pt x="49797" y="36007"/>
                  <a:pt x="49436" y="35950"/>
                  <a:pt x="49436" y="36140"/>
                </a:cubicBezTo>
                <a:cubicBezTo>
                  <a:pt x="49322" y="36159"/>
                  <a:pt x="49265" y="36102"/>
                  <a:pt x="49246" y="35988"/>
                </a:cubicBezTo>
                <a:cubicBezTo>
                  <a:pt x="49246" y="36121"/>
                  <a:pt x="49017" y="36178"/>
                  <a:pt x="48922" y="36292"/>
                </a:cubicBezTo>
                <a:cubicBezTo>
                  <a:pt x="48865" y="36197"/>
                  <a:pt x="48979" y="36159"/>
                  <a:pt x="49074" y="36121"/>
                </a:cubicBezTo>
                <a:cubicBezTo>
                  <a:pt x="48390" y="36178"/>
                  <a:pt x="47743" y="36520"/>
                  <a:pt x="46849" y="36824"/>
                </a:cubicBezTo>
                <a:cubicBezTo>
                  <a:pt x="46640" y="36691"/>
                  <a:pt x="46202" y="36672"/>
                  <a:pt x="45898" y="36939"/>
                </a:cubicBezTo>
                <a:cubicBezTo>
                  <a:pt x="46088" y="37072"/>
                  <a:pt x="46564" y="36748"/>
                  <a:pt x="46697" y="36786"/>
                </a:cubicBezTo>
                <a:cubicBezTo>
                  <a:pt x="46583" y="36920"/>
                  <a:pt x="46335" y="36996"/>
                  <a:pt x="46259" y="37129"/>
                </a:cubicBezTo>
                <a:cubicBezTo>
                  <a:pt x="44490" y="37452"/>
                  <a:pt x="41694" y="38727"/>
                  <a:pt x="40154" y="39031"/>
                </a:cubicBezTo>
                <a:cubicBezTo>
                  <a:pt x="40154" y="39050"/>
                  <a:pt x="40173" y="39088"/>
                  <a:pt x="40192" y="39126"/>
                </a:cubicBezTo>
                <a:cubicBezTo>
                  <a:pt x="39849" y="38955"/>
                  <a:pt x="39583" y="39468"/>
                  <a:pt x="39183" y="39297"/>
                </a:cubicBezTo>
                <a:cubicBezTo>
                  <a:pt x="38974" y="39640"/>
                  <a:pt x="38499" y="39430"/>
                  <a:pt x="38309" y="39773"/>
                </a:cubicBezTo>
                <a:cubicBezTo>
                  <a:pt x="38328" y="39868"/>
                  <a:pt x="38537" y="39697"/>
                  <a:pt x="38632" y="39697"/>
                </a:cubicBezTo>
                <a:cubicBezTo>
                  <a:pt x="38594" y="39887"/>
                  <a:pt x="38270" y="39792"/>
                  <a:pt x="38385" y="39963"/>
                </a:cubicBezTo>
                <a:cubicBezTo>
                  <a:pt x="38137" y="39963"/>
                  <a:pt x="38328" y="39735"/>
                  <a:pt x="38118" y="39678"/>
                </a:cubicBezTo>
                <a:cubicBezTo>
                  <a:pt x="37700" y="40039"/>
                  <a:pt x="36996" y="40058"/>
                  <a:pt x="36559" y="40248"/>
                </a:cubicBezTo>
                <a:cubicBezTo>
                  <a:pt x="36806" y="40343"/>
                  <a:pt x="36406" y="40286"/>
                  <a:pt x="36216" y="40438"/>
                </a:cubicBezTo>
                <a:cubicBezTo>
                  <a:pt x="36140" y="40457"/>
                  <a:pt x="36121" y="40362"/>
                  <a:pt x="36045" y="40381"/>
                </a:cubicBezTo>
                <a:cubicBezTo>
                  <a:pt x="35988" y="40305"/>
                  <a:pt x="36368" y="40172"/>
                  <a:pt x="36311" y="40343"/>
                </a:cubicBezTo>
                <a:cubicBezTo>
                  <a:pt x="36444" y="40039"/>
                  <a:pt x="35912" y="40210"/>
                  <a:pt x="35741" y="40343"/>
                </a:cubicBezTo>
                <a:cubicBezTo>
                  <a:pt x="36273" y="40001"/>
                  <a:pt x="37205" y="39697"/>
                  <a:pt x="37947" y="39583"/>
                </a:cubicBezTo>
                <a:cubicBezTo>
                  <a:pt x="38137" y="39468"/>
                  <a:pt x="38784" y="39088"/>
                  <a:pt x="38955" y="39278"/>
                </a:cubicBezTo>
                <a:cubicBezTo>
                  <a:pt x="38898" y="39126"/>
                  <a:pt x="40001" y="38727"/>
                  <a:pt x="40420" y="38631"/>
                </a:cubicBezTo>
                <a:cubicBezTo>
                  <a:pt x="40743" y="38555"/>
                  <a:pt x="40591" y="38650"/>
                  <a:pt x="40876" y="38498"/>
                </a:cubicBezTo>
                <a:cubicBezTo>
                  <a:pt x="41523" y="38175"/>
                  <a:pt x="42341" y="38213"/>
                  <a:pt x="43121" y="37890"/>
                </a:cubicBezTo>
                <a:cubicBezTo>
                  <a:pt x="43311" y="37814"/>
                  <a:pt x="43425" y="37661"/>
                  <a:pt x="43577" y="37585"/>
                </a:cubicBezTo>
                <a:cubicBezTo>
                  <a:pt x="44300" y="37224"/>
                  <a:pt x="45251" y="37129"/>
                  <a:pt x="45803" y="36691"/>
                </a:cubicBezTo>
                <a:cubicBezTo>
                  <a:pt x="48313" y="36083"/>
                  <a:pt x="50938" y="34979"/>
                  <a:pt x="53487" y="34105"/>
                </a:cubicBezTo>
                <a:cubicBezTo>
                  <a:pt x="53620" y="34352"/>
                  <a:pt x="53278" y="34200"/>
                  <a:pt x="53392" y="34371"/>
                </a:cubicBezTo>
                <a:cubicBezTo>
                  <a:pt x="53658" y="34257"/>
                  <a:pt x="53582" y="34409"/>
                  <a:pt x="53925" y="34276"/>
                </a:cubicBezTo>
                <a:cubicBezTo>
                  <a:pt x="53887" y="34219"/>
                  <a:pt x="53868" y="34143"/>
                  <a:pt x="53849" y="34085"/>
                </a:cubicBezTo>
                <a:cubicBezTo>
                  <a:pt x="53677" y="34143"/>
                  <a:pt x="53753" y="34219"/>
                  <a:pt x="53601" y="34181"/>
                </a:cubicBezTo>
                <a:cubicBezTo>
                  <a:pt x="54115" y="33819"/>
                  <a:pt x="54876" y="33743"/>
                  <a:pt x="55389" y="33458"/>
                </a:cubicBezTo>
                <a:cubicBezTo>
                  <a:pt x="55465" y="33439"/>
                  <a:pt x="55465" y="33534"/>
                  <a:pt x="55503" y="33591"/>
                </a:cubicBezTo>
                <a:cubicBezTo>
                  <a:pt x="55694" y="33458"/>
                  <a:pt x="55789" y="33515"/>
                  <a:pt x="55903" y="33325"/>
                </a:cubicBezTo>
                <a:cubicBezTo>
                  <a:pt x="56017" y="33439"/>
                  <a:pt x="55998" y="33477"/>
                  <a:pt x="56074" y="33249"/>
                </a:cubicBezTo>
                <a:cubicBezTo>
                  <a:pt x="56112" y="33420"/>
                  <a:pt x="56302" y="33287"/>
                  <a:pt x="56530" y="33287"/>
                </a:cubicBezTo>
                <a:cubicBezTo>
                  <a:pt x="56645" y="33115"/>
                  <a:pt x="56607" y="33115"/>
                  <a:pt x="56778" y="33020"/>
                </a:cubicBezTo>
                <a:cubicBezTo>
                  <a:pt x="56892" y="33001"/>
                  <a:pt x="56759" y="33115"/>
                  <a:pt x="56873" y="33096"/>
                </a:cubicBezTo>
                <a:cubicBezTo>
                  <a:pt x="57386" y="32640"/>
                  <a:pt x="58109" y="32659"/>
                  <a:pt x="58832" y="32240"/>
                </a:cubicBezTo>
                <a:cubicBezTo>
                  <a:pt x="59022" y="32202"/>
                  <a:pt x="58813" y="32374"/>
                  <a:pt x="58908" y="32450"/>
                </a:cubicBezTo>
                <a:cubicBezTo>
                  <a:pt x="59079" y="32374"/>
                  <a:pt x="59098" y="32279"/>
                  <a:pt x="58965" y="32240"/>
                </a:cubicBezTo>
                <a:cubicBezTo>
                  <a:pt x="59231" y="32107"/>
                  <a:pt x="59384" y="32145"/>
                  <a:pt x="59479" y="32260"/>
                </a:cubicBezTo>
                <a:cubicBezTo>
                  <a:pt x="59650" y="32202"/>
                  <a:pt x="59840" y="32069"/>
                  <a:pt x="59669" y="32031"/>
                </a:cubicBezTo>
                <a:cubicBezTo>
                  <a:pt x="59916" y="31974"/>
                  <a:pt x="59935" y="31841"/>
                  <a:pt x="60144" y="31784"/>
                </a:cubicBezTo>
                <a:cubicBezTo>
                  <a:pt x="60563" y="31917"/>
                  <a:pt x="60867" y="31670"/>
                  <a:pt x="61038" y="31537"/>
                </a:cubicBezTo>
                <a:cubicBezTo>
                  <a:pt x="61248" y="31556"/>
                  <a:pt x="61438" y="31613"/>
                  <a:pt x="61742" y="31480"/>
                </a:cubicBezTo>
                <a:cubicBezTo>
                  <a:pt x="61647" y="31404"/>
                  <a:pt x="61495" y="31404"/>
                  <a:pt x="61305" y="31480"/>
                </a:cubicBezTo>
                <a:cubicBezTo>
                  <a:pt x="62788" y="30928"/>
                  <a:pt x="63644" y="30605"/>
                  <a:pt x="64709" y="30129"/>
                </a:cubicBezTo>
                <a:cubicBezTo>
                  <a:pt x="63549" y="30453"/>
                  <a:pt x="61932" y="30871"/>
                  <a:pt x="60886" y="31480"/>
                </a:cubicBezTo>
                <a:cubicBezTo>
                  <a:pt x="60601" y="31404"/>
                  <a:pt x="60049" y="31594"/>
                  <a:pt x="59821" y="31860"/>
                </a:cubicBezTo>
                <a:cubicBezTo>
                  <a:pt x="59517" y="31841"/>
                  <a:pt x="59041" y="31955"/>
                  <a:pt x="58813" y="32202"/>
                </a:cubicBezTo>
                <a:cubicBezTo>
                  <a:pt x="58585" y="32183"/>
                  <a:pt x="58376" y="32260"/>
                  <a:pt x="58204" y="32450"/>
                </a:cubicBezTo>
                <a:cubicBezTo>
                  <a:pt x="58052" y="32488"/>
                  <a:pt x="58242" y="32355"/>
                  <a:pt x="58071" y="32336"/>
                </a:cubicBezTo>
                <a:cubicBezTo>
                  <a:pt x="57329" y="32849"/>
                  <a:pt x="56264" y="32773"/>
                  <a:pt x="55104" y="33477"/>
                </a:cubicBezTo>
                <a:cubicBezTo>
                  <a:pt x="55028" y="33420"/>
                  <a:pt x="54876" y="33477"/>
                  <a:pt x="54838" y="33344"/>
                </a:cubicBezTo>
                <a:cubicBezTo>
                  <a:pt x="54857" y="33534"/>
                  <a:pt x="54400" y="33572"/>
                  <a:pt x="54419" y="33743"/>
                </a:cubicBezTo>
                <a:cubicBezTo>
                  <a:pt x="54324" y="33762"/>
                  <a:pt x="54419" y="33667"/>
                  <a:pt x="54362" y="33591"/>
                </a:cubicBezTo>
                <a:cubicBezTo>
                  <a:pt x="54267" y="33724"/>
                  <a:pt x="54286" y="33629"/>
                  <a:pt x="54115" y="33705"/>
                </a:cubicBezTo>
                <a:cubicBezTo>
                  <a:pt x="54362" y="33838"/>
                  <a:pt x="54096" y="33781"/>
                  <a:pt x="53982" y="33914"/>
                </a:cubicBezTo>
                <a:cubicBezTo>
                  <a:pt x="54001" y="33857"/>
                  <a:pt x="54001" y="33819"/>
                  <a:pt x="54077" y="33781"/>
                </a:cubicBezTo>
                <a:cubicBezTo>
                  <a:pt x="53126" y="33952"/>
                  <a:pt x="52384" y="34314"/>
                  <a:pt x="51433" y="34675"/>
                </a:cubicBezTo>
                <a:cubicBezTo>
                  <a:pt x="51452" y="34694"/>
                  <a:pt x="51509" y="34694"/>
                  <a:pt x="51528" y="34732"/>
                </a:cubicBezTo>
                <a:cubicBezTo>
                  <a:pt x="51433" y="34789"/>
                  <a:pt x="51338" y="34713"/>
                  <a:pt x="51338" y="34808"/>
                </a:cubicBezTo>
                <a:cubicBezTo>
                  <a:pt x="51262" y="34827"/>
                  <a:pt x="51262" y="34751"/>
                  <a:pt x="51224" y="34694"/>
                </a:cubicBezTo>
                <a:cubicBezTo>
                  <a:pt x="51014" y="34751"/>
                  <a:pt x="51110" y="34884"/>
                  <a:pt x="50976" y="34960"/>
                </a:cubicBezTo>
                <a:cubicBezTo>
                  <a:pt x="50881" y="34979"/>
                  <a:pt x="50976" y="34884"/>
                  <a:pt x="50919" y="34808"/>
                </a:cubicBezTo>
                <a:cubicBezTo>
                  <a:pt x="50330" y="35094"/>
                  <a:pt x="50025" y="35037"/>
                  <a:pt x="49550" y="35322"/>
                </a:cubicBezTo>
                <a:cubicBezTo>
                  <a:pt x="49569" y="35246"/>
                  <a:pt x="49664" y="35208"/>
                  <a:pt x="49607" y="35113"/>
                </a:cubicBezTo>
                <a:cubicBezTo>
                  <a:pt x="49474" y="35170"/>
                  <a:pt x="49436" y="35246"/>
                  <a:pt x="49474" y="35341"/>
                </a:cubicBezTo>
                <a:cubicBezTo>
                  <a:pt x="49112" y="35531"/>
                  <a:pt x="48256" y="35607"/>
                  <a:pt x="48275" y="35873"/>
                </a:cubicBezTo>
                <a:cubicBezTo>
                  <a:pt x="48085" y="35969"/>
                  <a:pt x="48085" y="35740"/>
                  <a:pt x="47952" y="35797"/>
                </a:cubicBezTo>
                <a:cubicBezTo>
                  <a:pt x="46906" y="36311"/>
                  <a:pt x="46145" y="36406"/>
                  <a:pt x="45251" y="36920"/>
                </a:cubicBezTo>
                <a:cubicBezTo>
                  <a:pt x="44452" y="36863"/>
                  <a:pt x="41713" y="38099"/>
                  <a:pt x="40667" y="38327"/>
                </a:cubicBezTo>
                <a:lnTo>
                  <a:pt x="40724" y="38460"/>
                </a:lnTo>
                <a:cubicBezTo>
                  <a:pt x="40610" y="38441"/>
                  <a:pt x="40553" y="38327"/>
                  <a:pt x="40439" y="38308"/>
                </a:cubicBezTo>
                <a:cubicBezTo>
                  <a:pt x="40382" y="38498"/>
                  <a:pt x="40135" y="38384"/>
                  <a:pt x="40116" y="38593"/>
                </a:cubicBezTo>
                <a:cubicBezTo>
                  <a:pt x="38061" y="39259"/>
                  <a:pt x="35703" y="39868"/>
                  <a:pt x="33839" y="40781"/>
                </a:cubicBezTo>
                <a:cubicBezTo>
                  <a:pt x="33744" y="40800"/>
                  <a:pt x="33839" y="40705"/>
                  <a:pt x="33782" y="40629"/>
                </a:cubicBezTo>
                <a:cubicBezTo>
                  <a:pt x="32564" y="41180"/>
                  <a:pt x="30320" y="42055"/>
                  <a:pt x="29045" y="42207"/>
                </a:cubicBezTo>
                <a:lnTo>
                  <a:pt x="29102" y="42341"/>
                </a:lnTo>
                <a:cubicBezTo>
                  <a:pt x="28323" y="42607"/>
                  <a:pt x="28304" y="42512"/>
                  <a:pt x="27657" y="42816"/>
                </a:cubicBezTo>
                <a:cubicBezTo>
                  <a:pt x="27676" y="42759"/>
                  <a:pt x="27771" y="42702"/>
                  <a:pt x="27714" y="42626"/>
                </a:cubicBezTo>
                <a:cubicBezTo>
                  <a:pt x="27581" y="42816"/>
                  <a:pt x="27524" y="42816"/>
                  <a:pt x="27353" y="42930"/>
                </a:cubicBezTo>
                <a:cubicBezTo>
                  <a:pt x="29217" y="42493"/>
                  <a:pt x="31233" y="41827"/>
                  <a:pt x="32773" y="41142"/>
                </a:cubicBezTo>
                <a:cubicBezTo>
                  <a:pt x="33306" y="41237"/>
                  <a:pt x="34752" y="40553"/>
                  <a:pt x="35646" y="40267"/>
                </a:cubicBezTo>
                <a:cubicBezTo>
                  <a:pt x="35531" y="40515"/>
                  <a:pt x="35227" y="40495"/>
                  <a:pt x="34923" y="40629"/>
                </a:cubicBezTo>
                <a:cubicBezTo>
                  <a:pt x="34980" y="40743"/>
                  <a:pt x="35113" y="40724"/>
                  <a:pt x="35018" y="40857"/>
                </a:cubicBezTo>
                <a:cubicBezTo>
                  <a:pt x="34790" y="40990"/>
                  <a:pt x="34657" y="40952"/>
                  <a:pt x="34447" y="41028"/>
                </a:cubicBezTo>
                <a:cubicBezTo>
                  <a:pt x="34504" y="41237"/>
                  <a:pt x="34447" y="41199"/>
                  <a:pt x="34219" y="41351"/>
                </a:cubicBezTo>
                <a:cubicBezTo>
                  <a:pt x="34352" y="41466"/>
                  <a:pt x="34485" y="41256"/>
                  <a:pt x="34752" y="41256"/>
                </a:cubicBezTo>
                <a:cubicBezTo>
                  <a:pt x="34314" y="41066"/>
                  <a:pt x="35151" y="40933"/>
                  <a:pt x="35493" y="40781"/>
                </a:cubicBezTo>
                <a:cubicBezTo>
                  <a:pt x="35284" y="41085"/>
                  <a:pt x="35056" y="40990"/>
                  <a:pt x="34790" y="41180"/>
                </a:cubicBezTo>
                <a:cubicBezTo>
                  <a:pt x="35417" y="41332"/>
                  <a:pt x="36692" y="40400"/>
                  <a:pt x="37434" y="40457"/>
                </a:cubicBezTo>
                <a:cubicBezTo>
                  <a:pt x="40077" y="39468"/>
                  <a:pt x="42721" y="38765"/>
                  <a:pt x="45099" y="37776"/>
                </a:cubicBezTo>
                <a:cubicBezTo>
                  <a:pt x="45061" y="37547"/>
                  <a:pt x="44985" y="37852"/>
                  <a:pt x="44928" y="37718"/>
                </a:cubicBezTo>
                <a:cubicBezTo>
                  <a:pt x="44985" y="37661"/>
                  <a:pt x="45251" y="37490"/>
                  <a:pt x="45422" y="37528"/>
                </a:cubicBezTo>
                <a:cubicBezTo>
                  <a:pt x="45460" y="37642"/>
                  <a:pt x="45251" y="37528"/>
                  <a:pt x="45118" y="37642"/>
                </a:cubicBezTo>
                <a:cubicBezTo>
                  <a:pt x="45194" y="37776"/>
                  <a:pt x="45441" y="37623"/>
                  <a:pt x="45613" y="37623"/>
                </a:cubicBezTo>
                <a:cubicBezTo>
                  <a:pt x="45574" y="37547"/>
                  <a:pt x="45536" y="37490"/>
                  <a:pt x="45613" y="37452"/>
                </a:cubicBezTo>
                <a:cubicBezTo>
                  <a:pt x="45727" y="37414"/>
                  <a:pt x="45708" y="37604"/>
                  <a:pt x="45803" y="37585"/>
                </a:cubicBezTo>
                <a:cubicBezTo>
                  <a:pt x="46583" y="37300"/>
                  <a:pt x="47572" y="37034"/>
                  <a:pt x="48218" y="36805"/>
                </a:cubicBezTo>
                <a:cubicBezTo>
                  <a:pt x="47686" y="37186"/>
                  <a:pt x="47172" y="37167"/>
                  <a:pt x="46697" y="37471"/>
                </a:cubicBezTo>
                <a:cubicBezTo>
                  <a:pt x="46754" y="37547"/>
                  <a:pt x="46906" y="37471"/>
                  <a:pt x="46906" y="37661"/>
                </a:cubicBezTo>
                <a:cubicBezTo>
                  <a:pt x="46963" y="37300"/>
                  <a:pt x="47610" y="37395"/>
                  <a:pt x="47591" y="37205"/>
                </a:cubicBezTo>
                <a:cubicBezTo>
                  <a:pt x="47781" y="37224"/>
                  <a:pt x="47705" y="37490"/>
                  <a:pt x="47667" y="37566"/>
                </a:cubicBezTo>
                <a:cubicBezTo>
                  <a:pt x="47591" y="37585"/>
                  <a:pt x="47610" y="37547"/>
                  <a:pt x="47648" y="37528"/>
                </a:cubicBezTo>
                <a:cubicBezTo>
                  <a:pt x="47115" y="37642"/>
                  <a:pt x="46735" y="37718"/>
                  <a:pt x="46487" y="37871"/>
                </a:cubicBezTo>
                <a:cubicBezTo>
                  <a:pt x="46640" y="37909"/>
                  <a:pt x="46792" y="37947"/>
                  <a:pt x="46963" y="37966"/>
                </a:cubicBezTo>
                <a:cubicBezTo>
                  <a:pt x="46906" y="38099"/>
                  <a:pt x="46564" y="38175"/>
                  <a:pt x="46602" y="38327"/>
                </a:cubicBezTo>
                <a:cubicBezTo>
                  <a:pt x="46640" y="38099"/>
                  <a:pt x="46202" y="38118"/>
                  <a:pt x="45936" y="38441"/>
                </a:cubicBezTo>
                <a:cubicBezTo>
                  <a:pt x="45689" y="38460"/>
                  <a:pt x="45213" y="38574"/>
                  <a:pt x="44681" y="38708"/>
                </a:cubicBezTo>
                <a:cubicBezTo>
                  <a:pt x="44604" y="38536"/>
                  <a:pt x="44833" y="38498"/>
                  <a:pt x="44890" y="38517"/>
                </a:cubicBezTo>
                <a:cubicBezTo>
                  <a:pt x="45023" y="38346"/>
                  <a:pt x="44604" y="38479"/>
                  <a:pt x="44509" y="38441"/>
                </a:cubicBezTo>
                <a:cubicBezTo>
                  <a:pt x="44490" y="38384"/>
                  <a:pt x="44909" y="38346"/>
                  <a:pt x="44814" y="38156"/>
                </a:cubicBezTo>
                <a:cubicBezTo>
                  <a:pt x="44985" y="38251"/>
                  <a:pt x="45061" y="38232"/>
                  <a:pt x="45289" y="38080"/>
                </a:cubicBezTo>
                <a:cubicBezTo>
                  <a:pt x="45213" y="38004"/>
                  <a:pt x="44966" y="38194"/>
                  <a:pt x="44966" y="37985"/>
                </a:cubicBezTo>
                <a:cubicBezTo>
                  <a:pt x="44547" y="38308"/>
                  <a:pt x="43748" y="38308"/>
                  <a:pt x="43387" y="38689"/>
                </a:cubicBezTo>
                <a:cubicBezTo>
                  <a:pt x="42569" y="38746"/>
                  <a:pt x="41789" y="39164"/>
                  <a:pt x="41257" y="39430"/>
                </a:cubicBezTo>
                <a:cubicBezTo>
                  <a:pt x="41162" y="39411"/>
                  <a:pt x="41086" y="39373"/>
                  <a:pt x="41009" y="39354"/>
                </a:cubicBezTo>
                <a:cubicBezTo>
                  <a:pt x="39317" y="40134"/>
                  <a:pt x="37091" y="40610"/>
                  <a:pt x="35379" y="41389"/>
                </a:cubicBezTo>
                <a:cubicBezTo>
                  <a:pt x="35551" y="41447"/>
                  <a:pt x="36121" y="41237"/>
                  <a:pt x="36197" y="41123"/>
                </a:cubicBezTo>
                <a:cubicBezTo>
                  <a:pt x="36311" y="41104"/>
                  <a:pt x="36197" y="41180"/>
                  <a:pt x="36254" y="41256"/>
                </a:cubicBezTo>
                <a:cubicBezTo>
                  <a:pt x="37776" y="40781"/>
                  <a:pt x="38955" y="40457"/>
                  <a:pt x="40001" y="39868"/>
                </a:cubicBezTo>
                <a:cubicBezTo>
                  <a:pt x="39982" y="39944"/>
                  <a:pt x="39868" y="39982"/>
                  <a:pt x="39925" y="40058"/>
                </a:cubicBezTo>
                <a:cubicBezTo>
                  <a:pt x="39982" y="39963"/>
                  <a:pt x="40268" y="39906"/>
                  <a:pt x="40058" y="39849"/>
                </a:cubicBezTo>
                <a:cubicBezTo>
                  <a:pt x="40287" y="39868"/>
                  <a:pt x="40439" y="39640"/>
                  <a:pt x="40800" y="39716"/>
                </a:cubicBezTo>
                <a:cubicBezTo>
                  <a:pt x="41029" y="39640"/>
                  <a:pt x="40800" y="39678"/>
                  <a:pt x="40800" y="39544"/>
                </a:cubicBezTo>
                <a:cubicBezTo>
                  <a:pt x="40971" y="39468"/>
                  <a:pt x="41009" y="39621"/>
                  <a:pt x="41124" y="39640"/>
                </a:cubicBezTo>
                <a:cubicBezTo>
                  <a:pt x="41238" y="39354"/>
                  <a:pt x="41599" y="39544"/>
                  <a:pt x="41580" y="39354"/>
                </a:cubicBezTo>
                <a:cubicBezTo>
                  <a:pt x="42094" y="39430"/>
                  <a:pt x="42588" y="39012"/>
                  <a:pt x="43197" y="38917"/>
                </a:cubicBezTo>
                <a:cubicBezTo>
                  <a:pt x="42969" y="39145"/>
                  <a:pt x="42759" y="39088"/>
                  <a:pt x="42512" y="39202"/>
                </a:cubicBezTo>
                <a:cubicBezTo>
                  <a:pt x="42455" y="39354"/>
                  <a:pt x="42683" y="39392"/>
                  <a:pt x="42455" y="39563"/>
                </a:cubicBezTo>
                <a:cubicBezTo>
                  <a:pt x="42588" y="39468"/>
                  <a:pt x="42132" y="39354"/>
                  <a:pt x="42113" y="39640"/>
                </a:cubicBezTo>
                <a:cubicBezTo>
                  <a:pt x="41428" y="39697"/>
                  <a:pt x="41504" y="39830"/>
                  <a:pt x="40610" y="40134"/>
                </a:cubicBezTo>
                <a:cubicBezTo>
                  <a:pt x="40572" y="40191"/>
                  <a:pt x="40572" y="40267"/>
                  <a:pt x="40610" y="40343"/>
                </a:cubicBezTo>
                <a:cubicBezTo>
                  <a:pt x="40363" y="40077"/>
                  <a:pt x="39944" y="40324"/>
                  <a:pt x="39792" y="40610"/>
                </a:cubicBezTo>
                <a:cubicBezTo>
                  <a:pt x="39697" y="40629"/>
                  <a:pt x="39773" y="40572"/>
                  <a:pt x="39849" y="40553"/>
                </a:cubicBezTo>
                <a:cubicBezTo>
                  <a:pt x="39222" y="40534"/>
                  <a:pt x="38670" y="40800"/>
                  <a:pt x="38175" y="41047"/>
                </a:cubicBezTo>
                <a:cubicBezTo>
                  <a:pt x="39279" y="41047"/>
                  <a:pt x="40648" y="40286"/>
                  <a:pt x="41447" y="40286"/>
                </a:cubicBezTo>
                <a:cubicBezTo>
                  <a:pt x="41599" y="40248"/>
                  <a:pt x="41637" y="40172"/>
                  <a:pt x="41580" y="40077"/>
                </a:cubicBezTo>
                <a:cubicBezTo>
                  <a:pt x="41942" y="40001"/>
                  <a:pt x="42132" y="40020"/>
                  <a:pt x="42474" y="39811"/>
                </a:cubicBezTo>
                <a:cubicBezTo>
                  <a:pt x="42569" y="39830"/>
                  <a:pt x="42531" y="39925"/>
                  <a:pt x="42683" y="39963"/>
                </a:cubicBezTo>
                <a:cubicBezTo>
                  <a:pt x="42436" y="40001"/>
                  <a:pt x="42132" y="40077"/>
                  <a:pt x="42018" y="40286"/>
                </a:cubicBezTo>
                <a:cubicBezTo>
                  <a:pt x="41922" y="40134"/>
                  <a:pt x="41067" y="40724"/>
                  <a:pt x="40876" y="40629"/>
                </a:cubicBezTo>
                <a:cubicBezTo>
                  <a:pt x="40933" y="40724"/>
                  <a:pt x="41009" y="40591"/>
                  <a:pt x="40895" y="40838"/>
                </a:cubicBezTo>
                <a:cubicBezTo>
                  <a:pt x="40743" y="40914"/>
                  <a:pt x="40667" y="40838"/>
                  <a:pt x="40496" y="40952"/>
                </a:cubicBezTo>
                <a:cubicBezTo>
                  <a:pt x="40686" y="41199"/>
                  <a:pt x="40914" y="41009"/>
                  <a:pt x="41181" y="40838"/>
                </a:cubicBezTo>
                <a:cubicBezTo>
                  <a:pt x="41124" y="40781"/>
                  <a:pt x="40990" y="40895"/>
                  <a:pt x="40952" y="40819"/>
                </a:cubicBezTo>
                <a:cubicBezTo>
                  <a:pt x="40952" y="40762"/>
                  <a:pt x="41067" y="40743"/>
                  <a:pt x="41029" y="40667"/>
                </a:cubicBezTo>
                <a:cubicBezTo>
                  <a:pt x="41162" y="40819"/>
                  <a:pt x="41447" y="40591"/>
                  <a:pt x="41238" y="40819"/>
                </a:cubicBezTo>
                <a:cubicBezTo>
                  <a:pt x="41295" y="40857"/>
                  <a:pt x="41409" y="40857"/>
                  <a:pt x="41523" y="40819"/>
                </a:cubicBezTo>
                <a:cubicBezTo>
                  <a:pt x="41466" y="40800"/>
                  <a:pt x="41409" y="40743"/>
                  <a:pt x="41390" y="40648"/>
                </a:cubicBezTo>
                <a:cubicBezTo>
                  <a:pt x="41542" y="40572"/>
                  <a:pt x="41542" y="40686"/>
                  <a:pt x="41637" y="40553"/>
                </a:cubicBezTo>
                <a:cubicBezTo>
                  <a:pt x="41618" y="40819"/>
                  <a:pt x="41846" y="40248"/>
                  <a:pt x="42151" y="40400"/>
                </a:cubicBezTo>
                <a:cubicBezTo>
                  <a:pt x="42265" y="40495"/>
                  <a:pt x="41961" y="40572"/>
                  <a:pt x="41903" y="40667"/>
                </a:cubicBezTo>
                <a:cubicBezTo>
                  <a:pt x="41865" y="40705"/>
                  <a:pt x="42037" y="40686"/>
                  <a:pt x="42037" y="40667"/>
                </a:cubicBezTo>
                <a:cubicBezTo>
                  <a:pt x="42018" y="40781"/>
                  <a:pt x="41447" y="41028"/>
                  <a:pt x="41333" y="41066"/>
                </a:cubicBezTo>
                <a:cubicBezTo>
                  <a:pt x="40077" y="41485"/>
                  <a:pt x="37548" y="42131"/>
                  <a:pt x="36578" y="42588"/>
                </a:cubicBezTo>
                <a:cubicBezTo>
                  <a:pt x="40154" y="41618"/>
                  <a:pt x="42531" y="40857"/>
                  <a:pt x="45346" y="39830"/>
                </a:cubicBezTo>
                <a:cubicBezTo>
                  <a:pt x="46354" y="39468"/>
                  <a:pt x="47686" y="38879"/>
                  <a:pt x="48751" y="38689"/>
                </a:cubicBezTo>
                <a:cubicBezTo>
                  <a:pt x="48903" y="38612"/>
                  <a:pt x="49017" y="38517"/>
                  <a:pt x="48998" y="38384"/>
                </a:cubicBezTo>
                <a:cubicBezTo>
                  <a:pt x="47933" y="38765"/>
                  <a:pt x="46773" y="39278"/>
                  <a:pt x="46012" y="39354"/>
                </a:cubicBezTo>
                <a:cubicBezTo>
                  <a:pt x="45327" y="39735"/>
                  <a:pt x="43729" y="40153"/>
                  <a:pt x="42816" y="40457"/>
                </a:cubicBezTo>
                <a:cubicBezTo>
                  <a:pt x="44167" y="39887"/>
                  <a:pt x="45860" y="39335"/>
                  <a:pt x="46811" y="39031"/>
                </a:cubicBezTo>
                <a:cubicBezTo>
                  <a:pt x="46754" y="38955"/>
                  <a:pt x="46830" y="38917"/>
                  <a:pt x="46906" y="38879"/>
                </a:cubicBezTo>
                <a:cubicBezTo>
                  <a:pt x="46811" y="38822"/>
                  <a:pt x="46621" y="38917"/>
                  <a:pt x="46621" y="38727"/>
                </a:cubicBezTo>
                <a:cubicBezTo>
                  <a:pt x="46373" y="38974"/>
                  <a:pt x="45898" y="38898"/>
                  <a:pt x="45898" y="39240"/>
                </a:cubicBezTo>
                <a:cubicBezTo>
                  <a:pt x="45670" y="39240"/>
                  <a:pt x="45061" y="39335"/>
                  <a:pt x="44909" y="39621"/>
                </a:cubicBezTo>
                <a:cubicBezTo>
                  <a:pt x="44833" y="39640"/>
                  <a:pt x="44814" y="39563"/>
                  <a:pt x="44795" y="39506"/>
                </a:cubicBezTo>
                <a:cubicBezTo>
                  <a:pt x="44776" y="39659"/>
                  <a:pt x="44414" y="39506"/>
                  <a:pt x="44528" y="39735"/>
                </a:cubicBezTo>
                <a:cubicBezTo>
                  <a:pt x="44205" y="39678"/>
                  <a:pt x="44224" y="39849"/>
                  <a:pt x="43863" y="39887"/>
                </a:cubicBezTo>
                <a:cubicBezTo>
                  <a:pt x="43806" y="39754"/>
                  <a:pt x="44091" y="39754"/>
                  <a:pt x="43977" y="39621"/>
                </a:cubicBezTo>
                <a:cubicBezTo>
                  <a:pt x="44167" y="39887"/>
                  <a:pt x="44243" y="39430"/>
                  <a:pt x="44509" y="39506"/>
                </a:cubicBezTo>
                <a:cubicBezTo>
                  <a:pt x="44661" y="39221"/>
                  <a:pt x="44034" y="39563"/>
                  <a:pt x="43882" y="39544"/>
                </a:cubicBezTo>
                <a:cubicBezTo>
                  <a:pt x="43863" y="39430"/>
                  <a:pt x="44243" y="39430"/>
                  <a:pt x="44053" y="39259"/>
                </a:cubicBezTo>
                <a:cubicBezTo>
                  <a:pt x="44395" y="39297"/>
                  <a:pt x="44852" y="38917"/>
                  <a:pt x="45080" y="38993"/>
                </a:cubicBezTo>
                <a:cubicBezTo>
                  <a:pt x="45251" y="38670"/>
                  <a:pt x="45860" y="38460"/>
                  <a:pt x="46031" y="38841"/>
                </a:cubicBezTo>
                <a:cubicBezTo>
                  <a:pt x="46012" y="38727"/>
                  <a:pt x="46354" y="38631"/>
                  <a:pt x="46126" y="38574"/>
                </a:cubicBezTo>
                <a:cubicBezTo>
                  <a:pt x="46335" y="38479"/>
                  <a:pt x="46316" y="38746"/>
                  <a:pt x="46430" y="38784"/>
                </a:cubicBezTo>
                <a:cubicBezTo>
                  <a:pt x="46621" y="38670"/>
                  <a:pt x="46430" y="38689"/>
                  <a:pt x="46392" y="38517"/>
                </a:cubicBezTo>
                <a:cubicBezTo>
                  <a:pt x="46526" y="38479"/>
                  <a:pt x="46526" y="38631"/>
                  <a:pt x="46678" y="38517"/>
                </a:cubicBezTo>
                <a:cubicBezTo>
                  <a:pt x="46773" y="38670"/>
                  <a:pt x="46621" y="38765"/>
                  <a:pt x="46792" y="38803"/>
                </a:cubicBezTo>
                <a:cubicBezTo>
                  <a:pt x="46868" y="38574"/>
                  <a:pt x="46849" y="38822"/>
                  <a:pt x="47115" y="38689"/>
                </a:cubicBezTo>
                <a:cubicBezTo>
                  <a:pt x="47172" y="38784"/>
                  <a:pt x="47153" y="38841"/>
                  <a:pt x="47039" y="38879"/>
                </a:cubicBezTo>
                <a:cubicBezTo>
                  <a:pt x="47667" y="38650"/>
                  <a:pt x="47876" y="38670"/>
                  <a:pt x="48751" y="38308"/>
                </a:cubicBezTo>
                <a:cubicBezTo>
                  <a:pt x="48523" y="38175"/>
                  <a:pt x="48028" y="38384"/>
                  <a:pt x="47762" y="38536"/>
                </a:cubicBezTo>
                <a:cubicBezTo>
                  <a:pt x="47952" y="38175"/>
                  <a:pt x="48523" y="38365"/>
                  <a:pt x="48618" y="37966"/>
                </a:cubicBezTo>
                <a:cubicBezTo>
                  <a:pt x="48409" y="37909"/>
                  <a:pt x="48599" y="38099"/>
                  <a:pt x="48333" y="38137"/>
                </a:cubicBezTo>
                <a:cubicBezTo>
                  <a:pt x="48333" y="38042"/>
                  <a:pt x="48504" y="38042"/>
                  <a:pt x="48333" y="37966"/>
                </a:cubicBezTo>
                <a:cubicBezTo>
                  <a:pt x="48313" y="37890"/>
                  <a:pt x="48542" y="37947"/>
                  <a:pt x="48542" y="37776"/>
                </a:cubicBezTo>
                <a:cubicBezTo>
                  <a:pt x="48941" y="37852"/>
                  <a:pt x="49226" y="37414"/>
                  <a:pt x="49512" y="37547"/>
                </a:cubicBezTo>
                <a:cubicBezTo>
                  <a:pt x="49588" y="37509"/>
                  <a:pt x="49626" y="37433"/>
                  <a:pt x="49588" y="37357"/>
                </a:cubicBezTo>
                <a:cubicBezTo>
                  <a:pt x="49664" y="37357"/>
                  <a:pt x="49740" y="37376"/>
                  <a:pt x="49759" y="37452"/>
                </a:cubicBezTo>
                <a:cubicBezTo>
                  <a:pt x="49835" y="37414"/>
                  <a:pt x="49778" y="37338"/>
                  <a:pt x="49854" y="37319"/>
                </a:cubicBezTo>
                <a:cubicBezTo>
                  <a:pt x="49987" y="37281"/>
                  <a:pt x="49816" y="37471"/>
                  <a:pt x="50025" y="37414"/>
                </a:cubicBezTo>
                <a:cubicBezTo>
                  <a:pt x="50292" y="37300"/>
                  <a:pt x="50006" y="37338"/>
                  <a:pt x="49968" y="37262"/>
                </a:cubicBezTo>
                <a:cubicBezTo>
                  <a:pt x="50501" y="37091"/>
                  <a:pt x="50539" y="37148"/>
                  <a:pt x="51110" y="36863"/>
                </a:cubicBezTo>
                <a:cubicBezTo>
                  <a:pt x="51224" y="37072"/>
                  <a:pt x="51052" y="37186"/>
                  <a:pt x="50767" y="37281"/>
                </a:cubicBezTo>
                <a:cubicBezTo>
                  <a:pt x="50748" y="37224"/>
                  <a:pt x="50862" y="37186"/>
                  <a:pt x="50938" y="37148"/>
                </a:cubicBezTo>
                <a:cubicBezTo>
                  <a:pt x="50900" y="37053"/>
                  <a:pt x="50710" y="37224"/>
                  <a:pt x="50615" y="37224"/>
                </a:cubicBezTo>
                <a:cubicBezTo>
                  <a:pt x="50710" y="37490"/>
                  <a:pt x="51072" y="37148"/>
                  <a:pt x="51129" y="37300"/>
                </a:cubicBezTo>
                <a:cubicBezTo>
                  <a:pt x="51452" y="37110"/>
                  <a:pt x="51737" y="36958"/>
                  <a:pt x="52118" y="36901"/>
                </a:cubicBezTo>
                <a:cubicBezTo>
                  <a:pt x="51794" y="37129"/>
                  <a:pt x="51509" y="37167"/>
                  <a:pt x="50976" y="37414"/>
                </a:cubicBezTo>
                <a:cubicBezTo>
                  <a:pt x="51052" y="37642"/>
                  <a:pt x="51129" y="37338"/>
                  <a:pt x="51262" y="37414"/>
                </a:cubicBezTo>
                <a:cubicBezTo>
                  <a:pt x="51167" y="37699"/>
                  <a:pt x="50919" y="37490"/>
                  <a:pt x="51014" y="37737"/>
                </a:cubicBezTo>
                <a:cubicBezTo>
                  <a:pt x="50805" y="37737"/>
                  <a:pt x="51033" y="37509"/>
                  <a:pt x="50881" y="37395"/>
                </a:cubicBezTo>
                <a:cubicBezTo>
                  <a:pt x="50843" y="37528"/>
                  <a:pt x="50558" y="37452"/>
                  <a:pt x="50482" y="37623"/>
                </a:cubicBezTo>
                <a:cubicBezTo>
                  <a:pt x="50539" y="37661"/>
                  <a:pt x="50634" y="37623"/>
                  <a:pt x="50653" y="37718"/>
                </a:cubicBezTo>
                <a:cubicBezTo>
                  <a:pt x="50710" y="37680"/>
                  <a:pt x="50653" y="37604"/>
                  <a:pt x="50748" y="37566"/>
                </a:cubicBezTo>
                <a:cubicBezTo>
                  <a:pt x="50843" y="37585"/>
                  <a:pt x="50748" y="37642"/>
                  <a:pt x="50881" y="37737"/>
                </a:cubicBezTo>
                <a:cubicBezTo>
                  <a:pt x="50615" y="37909"/>
                  <a:pt x="50577" y="37642"/>
                  <a:pt x="50501" y="37890"/>
                </a:cubicBezTo>
                <a:cubicBezTo>
                  <a:pt x="50235" y="37909"/>
                  <a:pt x="50482" y="37547"/>
                  <a:pt x="50139" y="37699"/>
                </a:cubicBezTo>
                <a:cubicBezTo>
                  <a:pt x="50292" y="37737"/>
                  <a:pt x="50139" y="37871"/>
                  <a:pt x="50311" y="37909"/>
                </a:cubicBezTo>
                <a:cubicBezTo>
                  <a:pt x="50120" y="37966"/>
                  <a:pt x="49930" y="38061"/>
                  <a:pt x="49702" y="38213"/>
                </a:cubicBezTo>
                <a:cubicBezTo>
                  <a:pt x="49569" y="38175"/>
                  <a:pt x="49702" y="38023"/>
                  <a:pt x="49569" y="37871"/>
                </a:cubicBezTo>
                <a:cubicBezTo>
                  <a:pt x="49341" y="38023"/>
                  <a:pt x="49303" y="37985"/>
                  <a:pt x="49017" y="38099"/>
                </a:cubicBezTo>
                <a:cubicBezTo>
                  <a:pt x="48922" y="37966"/>
                  <a:pt x="49017" y="37890"/>
                  <a:pt x="48960" y="37776"/>
                </a:cubicBezTo>
                <a:cubicBezTo>
                  <a:pt x="48846" y="37833"/>
                  <a:pt x="48713" y="37890"/>
                  <a:pt x="48599" y="37928"/>
                </a:cubicBezTo>
                <a:cubicBezTo>
                  <a:pt x="48656" y="37947"/>
                  <a:pt x="48694" y="38004"/>
                  <a:pt x="48732" y="38099"/>
                </a:cubicBezTo>
                <a:cubicBezTo>
                  <a:pt x="48770" y="38042"/>
                  <a:pt x="48808" y="38004"/>
                  <a:pt x="48903" y="37966"/>
                </a:cubicBezTo>
                <a:cubicBezTo>
                  <a:pt x="49036" y="38137"/>
                  <a:pt x="48770" y="38194"/>
                  <a:pt x="48903" y="38365"/>
                </a:cubicBezTo>
                <a:cubicBezTo>
                  <a:pt x="49112" y="38175"/>
                  <a:pt x="49303" y="38232"/>
                  <a:pt x="49493" y="38023"/>
                </a:cubicBezTo>
                <a:cubicBezTo>
                  <a:pt x="49645" y="37966"/>
                  <a:pt x="49474" y="38175"/>
                  <a:pt x="49493" y="38232"/>
                </a:cubicBezTo>
                <a:cubicBezTo>
                  <a:pt x="49436" y="38118"/>
                  <a:pt x="49017" y="38327"/>
                  <a:pt x="49112" y="38498"/>
                </a:cubicBezTo>
                <a:cubicBezTo>
                  <a:pt x="49987" y="38194"/>
                  <a:pt x="50273" y="38023"/>
                  <a:pt x="51243" y="37757"/>
                </a:cubicBezTo>
                <a:cubicBezTo>
                  <a:pt x="51224" y="37680"/>
                  <a:pt x="51148" y="37585"/>
                  <a:pt x="51224" y="37547"/>
                </a:cubicBezTo>
                <a:cubicBezTo>
                  <a:pt x="51357" y="37566"/>
                  <a:pt x="51281" y="37737"/>
                  <a:pt x="51471" y="37776"/>
                </a:cubicBezTo>
                <a:cubicBezTo>
                  <a:pt x="52023" y="37414"/>
                  <a:pt x="52955" y="37205"/>
                  <a:pt x="53582" y="36977"/>
                </a:cubicBezTo>
                <a:close/>
                <a:moveTo>
                  <a:pt x="41523" y="39583"/>
                </a:moveTo>
                <a:cubicBezTo>
                  <a:pt x="41732" y="39621"/>
                  <a:pt x="42056" y="39487"/>
                  <a:pt x="42360" y="39354"/>
                </a:cubicBezTo>
                <a:cubicBezTo>
                  <a:pt x="42075" y="39240"/>
                  <a:pt x="41827" y="39449"/>
                  <a:pt x="41523" y="39583"/>
                </a:cubicBezTo>
                <a:close/>
                <a:moveTo>
                  <a:pt x="57424" y="35702"/>
                </a:moveTo>
                <a:cubicBezTo>
                  <a:pt x="57215" y="35626"/>
                  <a:pt x="57120" y="35854"/>
                  <a:pt x="56930" y="35740"/>
                </a:cubicBezTo>
                <a:cubicBezTo>
                  <a:pt x="56778" y="35969"/>
                  <a:pt x="57234" y="35816"/>
                  <a:pt x="57424" y="35702"/>
                </a:cubicBezTo>
                <a:close/>
                <a:moveTo>
                  <a:pt x="68361" y="31213"/>
                </a:moveTo>
                <a:cubicBezTo>
                  <a:pt x="68399" y="31251"/>
                  <a:pt x="68495" y="31194"/>
                  <a:pt x="68533" y="31251"/>
                </a:cubicBezTo>
                <a:cubicBezTo>
                  <a:pt x="68685" y="31118"/>
                  <a:pt x="68533" y="31137"/>
                  <a:pt x="68533" y="30928"/>
                </a:cubicBezTo>
                <a:cubicBezTo>
                  <a:pt x="68209" y="31042"/>
                  <a:pt x="68590" y="31080"/>
                  <a:pt x="68361" y="31213"/>
                </a:cubicBezTo>
                <a:close/>
                <a:moveTo>
                  <a:pt x="72318" y="29673"/>
                </a:moveTo>
                <a:cubicBezTo>
                  <a:pt x="72223" y="29692"/>
                  <a:pt x="72318" y="29597"/>
                  <a:pt x="72261" y="29540"/>
                </a:cubicBezTo>
                <a:cubicBezTo>
                  <a:pt x="72223" y="29578"/>
                  <a:pt x="72185" y="29616"/>
                  <a:pt x="72109" y="29654"/>
                </a:cubicBezTo>
                <a:cubicBezTo>
                  <a:pt x="72147" y="29673"/>
                  <a:pt x="72204" y="29711"/>
                  <a:pt x="72223" y="29768"/>
                </a:cubicBezTo>
                <a:cubicBezTo>
                  <a:pt x="72375" y="29730"/>
                  <a:pt x="72451" y="29673"/>
                  <a:pt x="72508" y="29597"/>
                </a:cubicBezTo>
                <a:cubicBezTo>
                  <a:pt x="72470" y="29540"/>
                  <a:pt x="72299" y="29616"/>
                  <a:pt x="72318" y="29673"/>
                </a:cubicBezTo>
                <a:close/>
                <a:moveTo>
                  <a:pt x="72565" y="29578"/>
                </a:moveTo>
                <a:cubicBezTo>
                  <a:pt x="72603" y="29692"/>
                  <a:pt x="72793" y="29501"/>
                  <a:pt x="72907" y="29501"/>
                </a:cubicBezTo>
                <a:cubicBezTo>
                  <a:pt x="72907" y="29311"/>
                  <a:pt x="72679" y="29540"/>
                  <a:pt x="72698" y="29349"/>
                </a:cubicBezTo>
                <a:cubicBezTo>
                  <a:pt x="72546" y="29406"/>
                  <a:pt x="72698" y="29521"/>
                  <a:pt x="72584" y="29578"/>
                </a:cubicBezTo>
                <a:close/>
                <a:moveTo>
                  <a:pt x="74201" y="28817"/>
                </a:moveTo>
                <a:cubicBezTo>
                  <a:pt x="74144" y="28988"/>
                  <a:pt x="73858" y="28874"/>
                  <a:pt x="73687" y="28969"/>
                </a:cubicBezTo>
                <a:cubicBezTo>
                  <a:pt x="73725" y="29007"/>
                  <a:pt x="73706" y="29045"/>
                  <a:pt x="73668" y="29083"/>
                </a:cubicBezTo>
                <a:cubicBezTo>
                  <a:pt x="73744" y="29159"/>
                  <a:pt x="73820" y="29064"/>
                  <a:pt x="73763" y="28988"/>
                </a:cubicBezTo>
                <a:cubicBezTo>
                  <a:pt x="73916" y="29121"/>
                  <a:pt x="74049" y="29045"/>
                  <a:pt x="74296" y="28893"/>
                </a:cubicBezTo>
                <a:cubicBezTo>
                  <a:pt x="74277" y="28798"/>
                  <a:pt x="74201" y="28817"/>
                  <a:pt x="74182" y="28760"/>
                </a:cubicBezTo>
                <a:cubicBezTo>
                  <a:pt x="74106" y="28798"/>
                  <a:pt x="74163" y="28836"/>
                  <a:pt x="74201" y="28817"/>
                </a:cubicBezTo>
                <a:close/>
                <a:moveTo>
                  <a:pt x="31575" y="46031"/>
                </a:moveTo>
                <a:cubicBezTo>
                  <a:pt x="31632" y="46012"/>
                  <a:pt x="31632" y="45973"/>
                  <a:pt x="31632" y="45954"/>
                </a:cubicBezTo>
                <a:cubicBezTo>
                  <a:pt x="31651" y="45783"/>
                  <a:pt x="31937" y="45821"/>
                  <a:pt x="32051" y="45783"/>
                </a:cubicBezTo>
                <a:cubicBezTo>
                  <a:pt x="31937" y="45612"/>
                  <a:pt x="31423" y="45840"/>
                  <a:pt x="31328" y="45897"/>
                </a:cubicBezTo>
                <a:cubicBezTo>
                  <a:pt x="31385" y="45993"/>
                  <a:pt x="31575" y="45840"/>
                  <a:pt x="31575" y="46012"/>
                </a:cubicBezTo>
                <a:close/>
                <a:moveTo>
                  <a:pt x="64367" y="32659"/>
                </a:moveTo>
                <a:cubicBezTo>
                  <a:pt x="64557" y="32621"/>
                  <a:pt x="64253" y="32773"/>
                  <a:pt x="64367" y="32868"/>
                </a:cubicBezTo>
                <a:cubicBezTo>
                  <a:pt x="64576" y="32792"/>
                  <a:pt x="64538" y="32659"/>
                  <a:pt x="64519" y="32526"/>
                </a:cubicBezTo>
                <a:cubicBezTo>
                  <a:pt x="64329" y="32659"/>
                  <a:pt x="64215" y="32621"/>
                  <a:pt x="64196" y="32431"/>
                </a:cubicBezTo>
                <a:cubicBezTo>
                  <a:pt x="64120" y="32564"/>
                  <a:pt x="63968" y="32678"/>
                  <a:pt x="64082" y="32868"/>
                </a:cubicBezTo>
                <a:cubicBezTo>
                  <a:pt x="63834" y="32887"/>
                  <a:pt x="64044" y="32583"/>
                  <a:pt x="63644" y="32830"/>
                </a:cubicBezTo>
                <a:cubicBezTo>
                  <a:pt x="63682" y="32982"/>
                  <a:pt x="63834" y="32925"/>
                  <a:pt x="63873" y="33058"/>
                </a:cubicBezTo>
                <a:cubicBezTo>
                  <a:pt x="63911" y="33020"/>
                  <a:pt x="63987" y="32792"/>
                  <a:pt x="64063" y="33001"/>
                </a:cubicBezTo>
                <a:cubicBezTo>
                  <a:pt x="64196" y="32887"/>
                  <a:pt x="64310" y="32773"/>
                  <a:pt x="64348" y="32659"/>
                </a:cubicBezTo>
                <a:close/>
                <a:moveTo>
                  <a:pt x="67011" y="31746"/>
                </a:moveTo>
                <a:cubicBezTo>
                  <a:pt x="67182" y="31860"/>
                  <a:pt x="67125" y="31575"/>
                  <a:pt x="67353" y="31556"/>
                </a:cubicBezTo>
                <a:cubicBezTo>
                  <a:pt x="67334" y="31499"/>
                  <a:pt x="67296" y="31423"/>
                  <a:pt x="67277" y="31366"/>
                </a:cubicBezTo>
                <a:cubicBezTo>
                  <a:pt x="67163" y="31442"/>
                  <a:pt x="67220" y="31537"/>
                  <a:pt x="67011" y="31594"/>
                </a:cubicBezTo>
                <a:cubicBezTo>
                  <a:pt x="66878" y="31461"/>
                  <a:pt x="67201" y="31461"/>
                  <a:pt x="67049" y="31347"/>
                </a:cubicBezTo>
                <a:cubicBezTo>
                  <a:pt x="66745" y="31404"/>
                  <a:pt x="66935" y="31594"/>
                  <a:pt x="66764" y="31689"/>
                </a:cubicBezTo>
                <a:cubicBezTo>
                  <a:pt x="66821" y="31841"/>
                  <a:pt x="67125" y="31632"/>
                  <a:pt x="67011" y="31746"/>
                </a:cubicBezTo>
                <a:close/>
                <a:moveTo>
                  <a:pt x="67696" y="31537"/>
                </a:moveTo>
                <a:cubicBezTo>
                  <a:pt x="67848" y="31308"/>
                  <a:pt x="67886" y="31480"/>
                  <a:pt x="68057" y="31327"/>
                </a:cubicBezTo>
                <a:cubicBezTo>
                  <a:pt x="68038" y="31156"/>
                  <a:pt x="67772" y="31385"/>
                  <a:pt x="67772" y="31175"/>
                </a:cubicBezTo>
                <a:cubicBezTo>
                  <a:pt x="67696" y="31308"/>
                  <a:pt x="67658" y="31404"/>
                  <a:pt x="67448" y="31423"/>
                </a:cubicBezTo>
                <a:cubicBezTo>
                  <a:pt x="67506" y="31499"/>
                  <a:pt x="67620" y="31499"/>
                  <a:pt x="67696" y="31537"/>
                </a:cubicBezTo>
                <a:close/>
                <a:moveTo>
                  <a:pt x="30244" y="46278"/>
                </a:moveTo>
                <a:cubicBezTo>
                  <a:pt x="30662" y="46202"/>
                  <a:pt x="30890" y="46297"/>
                  <a:pt x="31233" y="46050"/>
                </a:cubicBezTo>
                <a:cubicBezTo>
                  <a:pt x="30871" y="46126"/>
                  <a:pt x="30415" y="46088"/>
                  <a:pt x="30244" y="46278"/>
                </a:cubicBezTo>
                <a:close/>
                <a:moveTo>
                  <a:pt x="59269" y="34789"/>
                </a:moveTo>
                <a:cubicBezTo>
                  <a:pt x="59460" y="34922"/>
                  <a:pt x="59422" y="34637"/>
                  <a:pt x="59574" y="34618"/>
                </a:cubicBezTo>
                <a:cubicBezTo>
                  <a:pt x="59536" y="34523"/>
                  <a:pt x="59346" y="34694"/>
                  <a:pt x="59231" y="34694"/>
                </a:cubicBezTo>
                <a:cubicBezTo>
                  <a:pt x="59289" y="34732"/>
                  <a:pt x="59346" y="34751"/>
                  <a:pt x="59269" y="34789"/>
                </a:cubicBezTo>
                <a:close/>
                <a:moveTo>
                  <a:pt x="60030" y="34542"/>
                </a:moveTo>
                <a:cubicBezTo>
                  <a:pt x="60297" y="34485"/>
                  <a:pt x="59954" y="34409"/>
                  <a:pt x="59973" y="34238"/>
                </a:cubicBezTo>
                <a:cubicBezTo>
                  <a:pt x="59897" y="34276"/>
                  <a:pt x="59821" y="34295"/>
                  <a:pt x="59726" y="34333"/>
                </a:cubicBezTo>
                <a:cubicBezTo>
                  <a:pt x="59764" y="34523"/>
                  <a:pt x="59973" y="34409"/>
                  <a:pt x="60030" y="34542"/>
                </a:cubicBezTo>
                <a:close/>
                <a:moveTo>
                  <a:pt x="68476" y="30776"/>
                </a:moveTo>
                <a:cubicBezTo>
                  <a:pt x="68342" y="30776"/>
                  <a:pt x="68723" y="30909"/>
                  <a:pt x="68723" y="31061"/>
                </a:cubicBezTo>
                <a:cubicBezTo>
                  <a:pt x="68837" y="30928"/>
                  <a:pt x="68742" y="30757"/>
                  <a:pt x="68837" y="30624"/>
                </a:cubicBezTo>
                <a:cubicBezTo>
                  <a:pt x="69370" y="30567"/>
                  <a:pt x="68552" y="30624"/>
                  <a:pt x="68476" y="30776"/>
                </a:cubicBezTo>
                <a:close/>
                <a:moveTo>
                  <a:pt x="62807" y="33268"/>
                </a:moveTo>
                <a:cubicBezTo>
                  <a:pt x="62998" y="33439"/>
                  <a:pt x="62960" y="33172"/>
                  <a:pt x="63188" y="33115"/>
                </a:cubicBezTo>
                <a:cubicBezTo>
                  <a:pt x="63055" y="33096"/>
                  <a:pt x="63017" y="32925"/>
                  <a:pt x="62807" y="33058"/>
                </a:cubicBezTo>
                <a:cubicBezTo>
                  <a:pt x="62864" y="33249"/>
                  <a:pt x="62883" y="33001"/>
                  <a:pt x="63017" y="33077"/>
                </a:cubicBezTo>
                <a:cubicBezTo>
                  <a:pt x="63036" y="33153"/>
                  <a:pt x="62960" y="33230"/>
                  <a:pt x="62807" y="33268"/>
                </a:cubicBezTo>
                <a:close/>
                <a:moveTo>
                  <a:pt x="65356" y="32298"/>
                </a:moveTo>
                <a:cubicBezTo>
                  <a:pt x="65337" y="32088"/>
                  <a:pt x="64995" y="32240"/>
                  <a:pt x="65109" y="32393"/>
                </a:cubicBezTo>
                <a:cubicBezTo>
                  <a:pt x="65261" y="32431"/>
                  <a:pt x="65185" y="32374"/>
                  <a:pt x="65356" y="32298"/>
                </a:cubicBezTo>
                <a:close/>
                <a:moveTo>
                  <a:pt x="66136" y="31936"/>
                </a:moveTo>
                <a:cubicBezTo>
                  <a:pt x="66041" y="31955"/>
                  <a:pt x="66022" y="31803"/>
                  <a:pt x="65851" y="31936"/>
                </a:cubicBezTo>
                <a:cubicBezTo>
                  <a:pt x="65889" y="32031"/>
                  <a:pt x="65965" y="32012"/>
                  <a:pt x="66003" y="32107"/>
                </a:cubicBezTo>
                <a:cubicBezTo>
                  <a:pt x="66174" y="32069"/>
                  <a:pt x="66079" y="31955"/>
                  <a:pt x="66212" y="31898"/>
                </a:cubicBezTo>
                <a:cubicBezTo>
                  <a:pt x="66174" y="31860"/>
                  <a:pt x="66136" y="31898"/>
                  <a:pt x="66136" y="31936"/>
                </a:cubicBezTo>
                <a:close/>
                <a:moveTo>
                  <a:pt x="62655" y="33382"/>
                </a:moveTo>
                <a:cubicBezTo>
                  <a:pt x="62598" y="33363"/>
                  <a:pt x="62560" y="33344"/>
                  <a:pt x="62522" y="33268"/>
                </a:cubicBezTo>
                <a:cubicBezTo>
                  <a:pt x="62427" y="33344"/>
                  <a:pt x="62123" y="33363"/>
                  <a:pt x="62256" y="33496"/>
                </a:cubicBezTo>
                <a:cubicBezTo>
                  <a:pt x="62427" y="33477"/>
                  <a:pt x="62389" y="33458"/>
                  <a:pt x="62655" y="33401"/>
                </a:cubicBezTo>
                <a:close/>
                <a:moveTo>
                  <a:pt x="58547" y="34922"/>
                </a:moveTo>
                <a:cubicBezTo>
                  <a:pt x="58604" y="34922"/>
                  <a:pt x="58585" y="34884"/>
                  <a:pt x="58585" y="34846"/>
                </a:cubicBezTo>
                <a:cubicBezTo>
                  <a:pt x="58908" y="34561"/>
                  <a:pt x="58946" y="34770"/>
                  <a:pt x="59346" y="34599"/>
                </a:cubicBezTo>
                <a:cubicBezTo>
                  <a:pt x="59098" y="34523"/>
                  <a:pt x="58889" y="34580"/>
                  <a:pt x="58471" y="34732"/>
                </a:cubicBezTo>
                <a:cubicBezTo>
                  <a:pt x="58604" y="34789"/>
                  <a:pt x="58490" y="34789"/>
                  <a:pt x="58547" y="34922"/>
                </a:cubicBezTo>
                <a:close/>
                <a:moveTo>
                  <a:pt x="57767" y="34789"/>
                </a:moveTo>
                <a:cubicBezTo>
                  <a:pt x="57805" y="34846"/>
                  <a:pt x="57843" y="34789"/>
                  <a:pt x="57824" y="34770"/>
                </a:cubicBezTo>
                <a:cubicBezTo>
                  <a:pt x="57976" y="34713"/>
                  <a:pt x="57938" y="34960"/>
                  <a:pt x="58014" y="35037"/>
                </a:cubicBezTo>
                <a:cubicBezTo>
                  <a:pt x="58166" y="34998"/>
                  <a:pt x="58433" y="34979"/>
                  <a:pt x="58337" y="34789"/>
                </a:cubicBezTo>
                <a:cubicBezTo>
                  <a:pt x="58242" y="34827"/>
                  <a:pt x="58128" y="34865"/>
                  <a:pt x="58033" y="34903"/>
                </a:cubicBezTo>
                <a:cubicBezTo>
                  <a:pt x="58052" y="34751"/>
                  <a:pt x="57938" y="34770"/>
                  <a:pt x="58014" y="34694"/>
                </a:cubicBezTo>
                <a:cubicBezTo>
                  <a:pt x="57976" y="34637"/>
                  <a:pt x="57824" y="34751"/>
                  <a:pt x="57786" y="34675"/>
                </a:cubicBezTo>
                <a:cubicBezTo>
                  <a:pt x="57691" y="34732"/>
                  <a:pt x="57881" y="34732"/>
                  <a:pt x="57767" y="34789"/>
                </a:cubicBezTo>
                <a:close/>
                <a:moveTo>
                  <a:pt x="62560" y="32982"/>
                </a:moveTo>
                <a:cubicBezTo>
                  <a:pt x="62465" y="32887"/>
                  <a:pt x="62389" y="32849"/>
                  <a:pt x="62199" y="32792"/>
                </a:cubicBezTo>
                <a:cubicBezTo>
                  <a:pt x="62218" y="32697"/>
                  <a:pt x="62294" y="32773"/>
                  <a:pt x="62332" y="32621"/>
                </a:cubicBezTo>
                <a:cubicBezTo>
                  <a:pt x="62161" y="32602"/>
                  <a:pt x="61799" y="32773"/>
                  <a:pt x="62066" y="32849"/>
                </a:cubicBezTo>
                <a:cubicBezTo>
                  <a:pt x="61913" y="32925"/>
                  <a:pt x="61951" y="32678"/>
                  <a:pt x="61761" y="32792"/>
                </a:cubicBezTo>
                <a:cubicBezTo>
                  <a:pt x="61875" y="32925"/>
                  <a:pt x="61761" y="33001"/>
                  <a:pt x="61818" y="33115"/>
                </a:cubicBezTo>
                <a:cubicBezTo>
                  <a:pt x="61723" y="33134"/>
                  <a:pt x="61647" y="33172"/>
                  <a:pt x="61647" y="33230"/>
                </a:cubicBezTo>
                <a:cubicBezTo>
                  <a:pt x="61571" y="33249"/>
                  <a:pt x="61571" y="33153"/>
                  <a:pt x="61495" y="33192"/>
                </a:cubicBezTo>
                <a:cubicBezTo>
                  <a:pt x="61666" y="33172"/>
                  <a:pt x="61761" y="32773"/>
                  <a:pt x="61609" y="32754"/>
                </a:cubicBezTo>
                <a:cubicBezTo>
                  <a:pt x="61742" y="32545"/>
                  <a:pt x="61932" y="32526"/>
                  <a:pt x="62161" y="32526"/>
                </a:cubicBezTo>
                <a:cubicBezTo>
                  <a:pt x="62199" y="32431"/>
                  <a:pt x="62199" y="32336"/>
                  <a:pt x="62256" y="32260"/>
                </a:cubicBezTo>
                <a:cubicBezTo>
                  <a:pt x="61970" y="32374"/>
                  <a:pt x="61134" y="32431"/>
                  <a:pt x="61095" y="32906"/>
                </a:cubicBezTo>
                <a:cubicBezTo>
                  <a:pt x="61210" y="32792"/>
                  <a:pt x="61343" y="32735"/>
                  <a:pt x="61533" y="32773"/>
                </a:cubicBezTo>
                <a:cubicBezTo>
                  <a:pt x="61590" y="32887"/>
                  <a:pt x="61495" y="32963"/>
                  <a:pt x="61438" y="33039"/>
                </a:cubicBezTo>
                <a:cubicBezTo>
                  <a:pt x="61533" y="32792"/>
                  <a:pt x="61191" y="33268"/>
                  <a:pt x="61000" y="33039"/>
                </a:cubicBezTo>
                <a:cubicBezTo>
                  <a:pt x="60848" y="33115"/>
                  <a:pt x="60943" y="33249"/>
                  <a:pt x="61000" y="33382"/>
                </a:cubicBezTo>
                <a:cubicBezTo>
                  <a:pt x="60791" y="33515"/>
                  <a:pt x="60639" y="33439"/>
                  <a:pt x="60563" y="33553"/>
                </a:cubicBezTo>
                <a:cubicBezTo>
                  <a:pt x="60677" y="33610"/>
                  <a:pt x="61134" y="33553"/>
                  <a:pt x="61134" y="33382"/>
                </a:cubicBezTo>
                <a:cubicBezTo>
                  <a:pt x="61286" y="33401"/>
                  <a:pt x="61134" y="33572"/>
                  <a:pt x="61305" y="33648"/>
                </a:cubicBezTo>
                <a:cubicBezTo>
                  <a:pt x="61514" y="33401"/>
                  <a:pt x="61742" y="33306"/>
                  <a:pt x="61913" y="33020"/>
                </a:cubicBezTo>
                <a:cubicBezTo>
                  <a:pt x="61989" y="33020"/>
                  <a:pt x="62237" y="33172"/>
                  <a:pt x="61989" y="33211"/>
                </a:cubicBezTo>
                <a:cubicBezTo>
                  <a:pt x="62199" y="33363"/>
                  <a:pt x="62427" y="32887"/>
                  <a:pt x="62636" y="33172"/>
                </a:cubicBezTo>
                <a:cubicBezTo>
                  <a:pt x="62693" y="33058"/>
                  <a:pt x="62674" y="32944"/>
                  <a:pt x="62617" y="32792"/>
                </a:cubicBezTo>
                <a:cubicBezTo>
                  <a:pt x="62541" y="32849"/>
                  <a:pt x="62522" y="32906"/>
                  <a:pt x="62560" y="32982"/>
                </a:cubicBezTo>
                <a:close/>
                <a:moveTo>
                  <a:pt x="59764" y="33876"/>
                </a:moveTo>
                <a:cubicBezTo>
                  <a:pt x="59859" y="34124"/>
                  <a:pt x="60163" y="33819"/>
                  <a:pt x="60106" y="33686"/>
                </a:cubicBezTo>
                <a:cubicBezTo>
                  <a:pt x="60011" y="33819"/>
                  <a:pt x="59973" y="33857"/>
                  <a:pt x="59764" y="33876"/>
                </a:cubicBezTo>
                <a:close/>
                <a:moveTo>
                  <a:pt x="35779" y="43501"/>
                </a:moveTo>
                <a:cubicBezTo>
                  <a:pt x="35874" y="43368"/>
                  <a:pt x="35931" y="43425"/>
                  <a:pt x="36102" y="43368"/>
                </a:cubicBezTo>
                <a:cubicBezTo>
                  <a:pt x="36102" y="43158"/>
                  <a:pt x="35589" y="43311"/>
                  <a:pt x="35779" y="43501"/>
                </a:cubicBezTo>
                <a:close/>
                <a:moveTo>
                  <a:pt x="34638" y="43843"/>
                </a:moveTo>
                <a:cubicBezTo>
                  <a:pt x="34752" y="43767"/>
                  <a:pt x="35094" y="43748"/>
                  <a:pt x="34961" y="43596"/>
                </a:cubicBezTo>
                <a:cubicBezTo>
                  <a:pt x="34904" y="43615"/>
                  <a:pt x="34923" y="43653"/>
                  <a:pt x="34923" y="43672"/>
                </a:cubicBezTo>
                <a:cubicBezTo>
                  <a:pt x="34866" y="43691"/>
                  <a:pt x="34847" y="43634"/>
                  <a:pt x="34828" y="43596"/>
                </a:cubicBezTo>
                <a:cubicBezTo>
                  <a:pt x="34714" y="43634"/>
                  <a:pt x="34695" y="43748"/>
                  <a:pt x="34638" y="43672"/>
                </a:cubicBezTo>
                <a:cubicBezTo>
                  <a:pt x="34580" y="43691"/>
                  <a:pt x="34580" y="43729"/>
                  <a:pt x="34599" y="43748"/>
                </a:cubicBezTo>
                <a:cubicBezTo>
                  <a:pt x="34599" y="43786"/>
                  <a:pt x="34618" y="43805"/>
                  <a:pt x="34638" y="43843"/>
                </a:cubicBezTo>
                <a:close/>
                <a:moveTo>
                  <a:pt x="34561" y="43824"/>
                </a:moveTo>
                <a:cubicBezTo>
                  <a:pt x="34447" y="43786"/>
                  <a:pt x="33934" y="43767"/>
                  <a:pt x="33991" y="43995"/>
                </a:cubicBezTo>
                <a:cubicBezTo>
                  <a:pt x="34124" y="44033"/>
                  <a:pt x="34352" y="43881"/>
                  <a:pt x="34561" y="43824"/>
                </a:cubicBezTo>
                <a:close/>
                <a:moveTo>
                  <a:pt x="57957" y="34200"/>
                </a:moveTo>
                <a:cubicBezTo>
                  <a:pt x="57843" y="34124"/>
                  <a:pt x="57596" y="34257"/>
                  <a:pt x="57367" y="34333"/>
                </a:cubicBezTo>
                <a:cubicBezTo>
                  <a:pt x="57443" y="34580"/>
                  <a:pt x="57329" y="34295"/>
                  <a:pt x="57177" y="34409"/>
                </a:cubicBezTo>
                <a:cubicBezTo>
                  <a:pt x="57120" y="34504"/>
                  <a:pt x="57196" y="34675"/>
                  <a:pt x="57291" y="34694"/>
                </a:cubicBezTo>
                <a:cubicBezTo>
                  <a:pt x="57424" y="34675"/>
                  <a:pt x="57348" y="34352"/>
                  <a:pt x="57463" y="34580"/>
                </a:cubicBezTo>
                <a:cubicBezTo>
                  <a:pt x="57577" y="34542"/>
                  <a:pt x="57729" y="34314"/>
                  <a:pt x="57843" y="34428"/>
                </a:cubicBezTo>
                <a:cubicBezTo>
                  <a:pt x="57957" y="34371"/>
                  <a:pt x="57824" y="34257"/>
                  <a:pt x="57957" y="34200"/>
                </a:cubicBezTo>
                <a:close/>
                <a:moveTo>
                  <a:pt x="58280" y="34295"/>
                </a:moveTo>
                <a:cubicBezTo>
                  <a:pt x="58337" y="34295"/>
                  <a:pt x="58337" y="34257"/>
                  <a:pt x="58337" y="34238"/>
                </a:cubicBezTo>
                <a:cubicBezTo>
                  <a:pt x="58337" y="34105"/>
                  <a:pt x="58661" y="34066"/>
                  <a:pt x="58794" y="33990"/>
                </a:cubicBezTo>
                <a:cubicBezTo>
                  <a:pt x="58547" y="33933"/>
                  <a:pt x="58223" y="33933"/>
                  <a:pt x="58033" y="34181"/>
                </a:cubicBezTo>
                <a:cubicBezTo>
                  <a:pt x="58052" y="34314"/>
                  <a:pt x="58280" y="34124"/>
                  <a:pt x="58280" y="34314"/>
                </a:cubicBezTo>
                <a:close/>
                <a:moveTo>
                  <a:pt x="32545" y="44509"/>
                </a:moveTo>
                <a:cubicBezTo>
                  <a:pt x="32621" y="44319"/>
                  <a:pt x="32792" y="44376"/>
                  <a:pt x="33040" y="44319"/>
                </a:cubicBezTo>
                <a:cubicBezTo>
                  <a:pt x="32964" y="44128"/>
                  <a:pt x="32507" y="44338"/>
                  <a:pt x="32545" y="44509"/>
                </a:cubicBezTo>
                <a:close/>
                <a:moveTo>
                  <a:pt x="45270" y="39126"/>
                </a:moveTo>
                <a:cubicBezTo>
                  <a:pt x="44890" y="39088"/>
                  <a:pt x="44795" y="39354"/>
                  <a:pt x="44547" y="39316"/>
                </a:cubicBezTo>
                <a:cubicBezTo>
                  <a:pt x="44700" y="39602"/>
                  <a:pt x="45004" y="39335"/>
                  <a:pt x="45270" y="39297"/>
                </a:cubicBezTo>
                <a:cubicBezTo>
                  <a:pt x="45232" y="39221"/>
                  <a:pt x="45270" y="39164"/>
                  <a:pt x="45327" y="39107"/>
                </a:cubicBezTo>
                <a:cubicBezTo>
                  <a:pt x="45308" y="39069"/>
                  <a:pt x="45270" y="39107"/>
                  <a:pt x="45270" y="39145"/>
                </a:cubicBezTo>
                <a:close/>
                <a:moveTo>
                  <a:pt x="31537" y="44699"/>
                </a:moveTo>
                <a:cubicBezTo>
                  <a:pt x="31594" y="44756"/>
                  <a:pt x="31708" y="44680"/>
                  <a:pt x="31803" y="44642"/>
                </a:cubicBezTo>
                <a:cubicBezTo>
                  <a:pt x="31442" y="44585"/>
                  <a:pt x="31899" y="44528"/>
                  <a:pt x="31879" y="44281"/>
                </a:cubicBezTo>
                <a:cubicBezTo>
                  <a:pt x="31195" y="44528"/>
                  <a:pt x="30358" y="44775"/>
                  <a:pt x="29882" y="45022"/>
                </a:cubicBezTo>
                <a:cubicBezTo>
                  <a:pt x="29882" y="45156"/>
                  <a:pt x="30130" y="45118"/>
                  <a:pt x="29882" y="45194"/>
                </a:cubicBezTo>
                <a:cubicBezTo>
                  <a:pt x="29882" y="45251"/>
                  <a:pt x="29920" y="45232"/>
                  <a:pt x="29958" y="45213"/>
                </a:cubicBezTo>
                <a:cubicBezTo>
                  <a:pt x="30015" y="45194"/>
                  <a:pt x="30034" y="45213"/>
                  <a:pt x="30034" y="45251"/>
                </a:cubicBezTo>
                <a:cubicBezTo>
                  <a:pt x="30149" y="44756"/>
                  <a:pt x="31043" y="44756"/>
                  <a:pt x="31290" y="44794"/>
                </a:cubicBezTo>
                <a:lnTo>
                  <a:pt x="31233" y="44661"/>
                </a:lnTo>
                <a:cubicBezTo>
                  <a:pt x="31385" y="44528"/>
                  <a:pt x="31689" y="44566"/>
                  <a:pt x="31537" y="44699"/>
                </a:cubicBezTo>
                <a:close/>
                <a:moveTo>
                  <a:pt x="29673" y="45384"/>
                </a:moveTo>
                <a:cubicBezTo>
                  <a:pt x="29730" y="45365"/>
                  <a:pt x="29806" y="45346"/>
                  <a:pt x="29863" y="45308"/>
                </a:cubicBezTo>
                <a:cubicBezTo>
                  <a:pt x="29844" y="45270"/>
                  <a:pt x="29825" y="45213"/>
                  <a:pt x="29806" y="45175"/>
                </a:cubicBezTo>
                <a:cubicBezTo>
                  <a:pt x="29768" y="45346"/>
                  <a:pt x="29426" y="45175"/>
                  <a:pt x="29540" y="45384"/>
                </a:cubicBezTo>
                <a:cubicBezTo>
                  <a:pt x="29597" y="45384"/>
                  <a:pt x="29578" y="45346"/>
                  <a:pt x="29578" y="45327"/>
                </a:cubicBezTo>
                <a:cubicBezTo>
                  <a:pt x="29635" y="45289"/>
                  <a:pt x="29654" y="45365"/>
                  <a:pt x="29673" y="45384"/>
                </a:cubicBezTo>
                <a:close/>
                <a:moveTo>
                  <a:pt x="35969" y="42702"/>
                </a:moveTo>
                <a:cubicBezTo>
                  <a:pt x="35493" y="42873"/>
                  <a:pt x="35417" y="42854"/>
                  <a:pt x="34771" y="43120"/>
                </a:cubicBezTo>
                <a:cubicBezTo>
                  <a:pt x="35018" y="43177"/>
                  <a:pt x="35988" y="42987"/>
                  <a:pt x="35969" y="42702"/>
                </a:cubicBezTo>
                <a:close/>
                <a:moveTo>
                  <a:pt x="38537" y="41618"/>
                </a:moveTo>
                <a:cubicBezTo>
                  <a:pt x="38689" y="41428"/>
                  <a:pt x="38023" y="41523"/>
                  <a:pt x="38099" y="41789"/>
                </a:cubicBezTo>
                <a:cubicBezTo>
                  <a:pt x="37890" y="41732"/>
                  <a:pt x="37586" y="41808"/>
                  <a:pt x="37281" y="41884"/>
                </a:cubicBezTo>
                <a:cubicBezTo>
                  <a:pt x="37415" y="42112"/>
                  <a:pt x="37262" y="41979"/>
                  <a:pt x="37072" y="42093"/>
                </a:cubicBezTo>
                <a:cubicBezTo>
                  <a:pt x="37129" y="42112"/>
                  <a:pt x="37167" y="42131"/>
                  <a:pt x="37205" y="42207"/>
                </a:cubicBezTo>
                <a:cubicBezTo>
                  <a:pt x="37377" y="42150"/>
                  <a:pt x="37377" y="42036"/>
                  <a:pt x="37453" y="41941"/>
                </a:cubicBezTo>
                <a:cubicBezTo>
                  <a:pt x="38099" y="42055"/>
                  <a:pt x="38803" y="41637"/>
                  <a:pt x="39393" y="41428"/>
                </a:cubicBezTo>
                <a:cubicBezTo>
                  <a:pt x="39735" y="41313"/>
                  <a:pt x="40116" y="41237"/>
                  <a:pt x="40439" y="41009"/>
                </a:cubicBezTo>
                <a:cubicBezTo>
                  <a:pt x="39887" y="41085"/>
                  <a:pt x="39678" y="41351"/>
                  <a:pt x="39183" y="41256"/>
                </a:cubicBezTo>
                <a:cubicBezTo>
                  <a:pt x="39507" y="41504"/>
                  <a:pt x="38594" y="41218"/>
                  <a:pt x="38537" y="41618"/>
                </a:cubicBezTo>
                <a:close/>
                <a:moveTo>
                  <a:pt x="28456" y="45555"/>
                </a:moveTo>
                <a:cubicBezTo>
                  <a:pt x="28551" y="45498"/>
                  <a:pt x="28589" y="45536"/>
                  <a:pt x="28532" y="45574"/>
                </a:cubicBezTo>
                <a:cubicBezTo>
                  <a:pt x="28551" y="45669"/>
                  <a:pt x="28912" y="45517"/>
                  <a:pt x="28760" y="45422"/>
                </a:cubicBezTo>
                <a:cubicBezTo>
                  <a:pt x="28836" y="45403"/>
                  <a:pt x="28836" y="45498"/>
                  <a:pt x="28912" y="45479"/>
                </a:cubicBezTo>
                <a:cubicBezTo>
                  <a:pt x="29121" y="45460"/>
                  <a:pt x="28969" y="45156"/>
                  <a:pt x="29121" y="45270"/>
                </a:cubicBezTo>
                <a:cubicBezTo>
                  <a:pt x="29083" y="45289"/>
                  <a:pt x="27866" y="45346"/>
                  <a:pt x="27733" y="45897"/>
                </a:cubicBezTo>
                <a:cubicBezTo>
                  <a:pt x="27885" y="45783"/>
                  <a:pt x="27923" y="45897"/>
                  <a:pt x="28056" y="45821"/>
                </a:cubicBezTo>
                <a:cubicBezTo>
                  <a:pt x="28094" y="45745"/>
                  <a:pt x="28037" y="45669"/>
                  <a:pt x="28132" y="45612"/>
                </a:cubicBezTo>
                <a:cubicBezTo>
                  <a:pt x="28208" y="45574"/>
                  <a:pt x="28170" y="45821"/>
                  <a:pt x="28266" y="45612"/>
                </a:cubicBezTo>
                <a:cubicBezTo>
                  <a:pt x="28399" y="45612"/>
                  <a:pt x="28494" y="45688"/>
                  <a:pt x="28551" y="45783"/>
                </a:cubicBezTo>
                <a:cubicBezTo>
                  <a:pt x="28722" y="45669"/>
                  <a:pt x="28456" y="45650"/>
                  <a:pt x="28456" y="45555"/>
                </a:cubicBezTo>
                <a:close/>
                <a:moveTo>
                  <a:pt x="36064" y="42778"/>
                </a:moveTo>
                <a:cubicBezTo>
                  <a:pt x="36235" y="42702"/>
                  <a:pt x="36464" y="42664"/>
                  <a:pt x="36311" y="42493"/>
                </a:cubicBezTo>
                <a:cubicBezTo>
                  <a:pt x="36216" y="42588"/>
                  <a:pt x="35988" y="42626"/>
                  <a:pt x="36064" y="42778"/>
                </a:cubicBezTo>
                <a:close/>
                <a:moveTo>
                  <a:pt x="45689" y="38746"/>
                </a:moveTo>
                <a:cubicBezTo>
                  <a:pt x="44890" y="39012"/>
                  <a:pt x="45632" y="39050"/>
                  <a:pt x="45689" y="38746"/>
                </a:cubicBezTo>
                <a:close/>
                <a:moveTo>
                  <a:pt x="34599" y="43234"/>
                </a:moveTo>
                <a:cubicBezTo>
                  <a:pt x="34029" y="43387"/>
                  <a:pt x="32869" y="43615"/>
                  <a:pt x="32621" y="43976"/>
                </a:cubicBezTo>
                <a:cubicBezTo>
                  <a:pt x="33097" y="43729"/>
                  <a:pt x="34010" y="43520"/>
                  <a:pt x="34599" y="43234"/>
                </a:cubicBezTo>
                <a:close/>
                <a:moveTo>
                  <a:pt x="27314" y="46107"/>
                </a:moveTo>
                <a:cubicBezTo>
                  <a:pt x="27372" y="46031"/>
                  <a:pt x="27505" y="45973"/>
                  <a:pt x="27676" y="45916"/>
                </a:cubicBezTo>
                <a:cubicBezTo>
                  <a:pt x="27429" y="45612"/>
                  <a:pt x="26801" y="46278"/>
                  <a:pt x="26592" y="46069"/>
                </a:cubicBezTo>
                <a:cubicBezTo>
                  <a:pt x="26440" y="46145"/>
                  <a:pt x="26630" y="46297"/>
                  <a:pt x="26687" y="46316"/>
                </a:cubicBezTo>
                <a:cubicBezTo>
                  <a:pt x="26706" y="46202"/>
                  <a:pt x="27219" y="45859"/>
                  <a:pt x="27314" y="46107"/>
                </a:cubicBezTo>
                <a:close/>
                <a:moveTo>
                  <a:pt x="32412" y="43843"/>
                </a:moveTo>
                <a:cubicBezTo>
                  <a:pt x="32184" y="44052"/>
                  <a:pt x="31899" y="44033"/>
                  <a:pt x="31537" y="44147"/>
                </a:cubicBezTo>
                <a:cubicBezTo>
                  <a:pt x="31518" y="44262"/>
                  <a:pt x="32507" y="44128"/>
                  <a:pt x="32412" y="43843"/>
                </a:cubicBezTo>
                <a:close/>
                <a:moveTo>
                  <a:pt x="26116" y="46316"/>
                </a:moveTo>
                <a:cubicBezTo>
                  <a:pt x="25850" y="46487"/>
                  <a:pt x="25374" y="46715"/>
                  <a:pt x="25184" y="46525"/>
                </a:cubicBezTo>
                <a:cubicBezTo>
                  <a:pt x="24766" y="46791"/>
                  <a:pt x="24652" y="46696"/>
                  <a:pt x="24328" y="46867"/>
                </a:cubicBezTo>
                <a:cubicBezTo>
                  <a:pt x="24423" y="46963"/>
                  <a:pt x="24518" y="47020"/>
                  <a:pt x="24709" y="46944"/>
                </a:cubicBezTo>
                <a:cubicBezTo>
                  <a:pt x="24575" y="46791"/>
                  <a:pt x="24918" y="46772"/>
                  <a:pt x="25051" y="46696"/>
                </a:cubicBezTo>
                <a:cubicBezTo>
                  <a:pt x="25051" y="46734"/>
                  <a:pt x="24975" y="46753"/>
                  <a:pt x="24937" y="46791"/>
                </a:cubicBezTo>
                <a:cubicBezTo>
                  <a:pt x="25089" y="46810"/>
                  <a:pt x="25469" y="46791"/>
                  <a:pt x="25508" y="46620"/>
                </a:cubicBezTo>
                <a:cubicBezTo>
                  <a:pt x="25641" y="46601"/>
                  <a:pt x="26268" y="46601"/>
                  <a:pt x="26116" y="46316"/>
                </a:cubicBezTo>
                <a:close/>
                <a:moveTo>
                  <a:pt x="66954" y="30053"/>
                </a:moveTo>
                <a:cubicBezTo>
                  <a:pt x="66802" y="29920"/>
                  <a:pt x="66117" y="30186"/>
                  <a:pt x="66136" y="30319"/>
                </a:cubicBezTo>
                <a:cubicBezTo>
                  <a:pt x="65756" y="30148"/>
                  <a:pt x="65318" y="30662"/>
                  <a:pt x="65071" y="30529"/>
                </a:cubicBezTo>
                <a:cubicBezTo>
                  <a:pt x="64919" y="30719"/>
                  <a:pt x="64767" y="30681"/>
                  <a:pt x="64500" y="30871"/>
                </a:cubicBezTo>
                <a:cubicBezTo>
                  <a:pt x="65280" y="30852"/>
                  <a:pt x="66098" y="30281"/>
                  <a:pt x="66954" y="30053"/>
                </a:cubicBezTo>
                <a:close/>
                <a:moveTo>
                  <a:pt x="67544" y="29521"/>
                </a:moveTo>
                <a:cubicBezTo>
                  <a:pt x="66745" y="29673"/>
                  <a:pt x="66383" y="29939"/>
                  <a:pt x="65832" y="30110"/>
                </a:cubicBezTo>
                <a:cubicBezTo>
                  <a:pt x="66174" y="30281"/>
                  <a:pt x="66593" y="29806"/>
                  <a:pt x="67068" y="29787"/>
                </a:cubicBezTo>
                <a:cubicBezTo>
                  <a:pt x="66935" y="30129"/>
                  <a:pt x="67353" y="29616"/>
                  <a:pt x="67544" y="29521"/>
                </a:cubicBezTo>
                <a:close/>
                <a:moveTo>
                  <a:pt x="24328" y="47039"/>
                </a:moveTo>
                <a:cubicBezTo>
                  <a:pt x="24081" y="46772"/>
                  <a:pt x="23605" y="47210"/>
                  <a:pt x="23396" y="47229"/>
                </a:cubicBezTo>
                <a:cubicBezTo>
                  <a:pt x="23720" y="47324"/>
                  <a:pt x="23872" y="47077"/>
                  <a:pt x="24328" y="47039"/>
                </a:cubicBezTo>
                <a:close/>
                <a:moveTo>
                  <a:pt x="60430" y="32488"/>
                </a:moveTo>
                <a:cubicBezTo>
                  <a:pt x="60563" y="32564"/>
                  <a:pt x="60658" y="32279"/>
                  <a:pt x="60810" y="32221"/>
                </a:cubicBezTo>
                <a:cubicBezTo>
                  <a:pt x="60867" y="32298"/>
                  <a:pt x="60810" y="32336"/>
                  <a:pt x="60734" y="32374"/>
                </a:cubicBezTo>
                <a:cubicBezTo>
                  <a:pt x="61229" y="32107"/>
                  <a:pt x="62047" y="31974"/>
                  <a:pt x="62427" y="31575"/>
                </a:cubicBezTo>
                <a:cubicBezTo>
                  <a:pt x="62275" y="31632"/>
                  <a:pt x="62123" y="31708"/>
                  <a:pt x="61989" y="31765"/>
                </a:cubicBezTo>
                <a:cubicBezTo>
                  <a:pt x="62008" y="31594"/>
                  <a:pt x="62579" y="31594"/>
                  <a:pt x="62408" y="31366"/>
                </a:cubicBezTo>
                <a:cubicBezTo>
                  <a:pt x="61761" y="31651"/>
                  <a:pt x="60886" y="31784"/>
                  <a:pt x="60487" y="32126"/>
                </a:cubicBezTo>
                <a:cubicBezTo>
                  <a:pt x="60506" y="32317"/>
                  <a:pt x="60658" y="32164"/>
                  <a:pt x="60696" y="32107"/>
                </a:cubicBezTo>
                <a:cubicBezTo>
                  <a:pt x="60829" y="32240"/>
                  <a:pt x="60373" y="32393"/>
                  <a:pt x="60430" y="32164"/>
                </a:cubicBezTo>
                <a:cubicBezTo>
                  <a:pt x="60259" y="32221"/>
                  <a:pt x="60601" y="32431"/>
                  <a:pt x="60430" y="32488"/>
                </a:cubicBezTo>
                <a:close/>
                <a:moveTo>
                  <a:pt x="55789" y="34295"/>
                </a:moveTo>
                <a:cubicBezTo>
                  <a:pt x="55656" y="34162"/>
                  <a:pt x="55617" y="34352"/>
                  <a:pt x="55389" y="34409"/>
                </a:cubicBezTo>
                <a:cubicBezTo>
                  <a:pt x="55370" y="34352"/>
                  <a:pt x="55484" y="34314"/>
                  <a:pt x="55560" y="34276"/>
                </a:cubicBezTo>
                <a:cubicBezTo>
                  <a:pt x="55503" y="34219"/>
                  <a:pt x="55389" y="34295"/>
                  <a:pt x="55294" y="34333"/>
                </a:cubicBezTo>
                <a:cubicBezTo>
                  <a:pt x="55313" y="34371"/>
                  <a:pt x="55332" y="34428"/>
                  <a:pt x="55351" y="34485"/>
                </a:cubicBezTo>
                <a:cubicBezTo>
                  <a:pt x="55598" y="34409"/>
                  <a:pt x="55541" y="34428"/>
                  <a:pt x="55770" y="34295"/>
                </a:cubicBezTo>
                <a:close/>
                <a:moveTo>
                  <a:pt x="21913" y="47838"/>
                </a:moveTo>
                <a:cubicBezTo>
                  <a:pt x="21894" y="47761"/>
                  <a:pt x="21875" y="47704"/>
                  <a:pt x="21836" y="47647"/>
                </a:cubicBezTo>
                <a:cubicBezTo>
                  <a:pt x="21779" y="47876"/>
                  <a:pt x="21380" y="47780"/>
                  <a:pt x="21361" y="48047"/>
                </a:cubicBezTo>
                <a:cubicBezTo>
                  <a:pt x="21646" y="48047"/>
                  <a:pt x="21646" y="47933"/>
                  <a:pt x="21913" y="47838"/>
                </a:cubicBezTo>
                <a:close/>
                <a:moveTo>
                  <a:pt x="45422" y="38460"/>
                </a:moveTo>
                <a:cubicBezTo>
                  <a:pt x="45289" y="38384"/>
                  <a:pt x="45251" y="38422"/>
                  <a:pt x="45270" y="38251"/>
                </a:cubicBezTo>
                <a:cubicBezTo>
                  <a:pt x="45194" y="38232"/>
                  <a:pt x="45099" y="38251"/>
                  <a:pt x="45004" y="38289"/>
                </a:cubicBezTo>
                <a:cubicBezTo>
                  <a:pt x="45004" y="38403"/>
                  <a:pt x="45118" y="38346"/>
                  <a:pt x="45213" y="38308"/>
                </a:cubicBezTo>
                <a:cubicBezTo>
                  <a:pt x="45175" y="38403"/>
                  <a:pt x="45251" y="38536"/>
                  <a:pt x="45422" y="38460"/>
                </a:cubicBezTo>
                <a:close/>
                <a:moveTo>
                  <a:pt x="55161" y="34542"/>
                </a:moveTo>
                <a:cubicBezTo>
                  <a:pt x="55275" y="34238"/>
                  <a:pt x="54590" y="34770"/>
                  <a:pt x="54305" y="34732"/>
                </a:cubicBezTo>
                <a:cubicBezTo>
                  <a:pt x="54419" y="34960"/>
                  <a:pt x="54971" y="34428"/>
                  <a:pt x="55161" y="34542"/>
                </a:cubicBezTo>
                <a:close/>
                <a:moveTo>
                  <a:pt x="59403" y="32621"/>
                </a:moveTo>
                <a:cubicBezTo>
                  <a:pt x="58794" y="33058"/>
                  <a:pt x="58223" y="32887"/>
                  <a:pt x="57767" y="33382"/>
                </a:cubicBezTo>
                <a:cubicBezTo>
                  <a:pt x="58033" y="33211"/>
                  <a:pt x="58414" y="33268"/>
                  <a:pt x="58699" y="33020"/>
                </a:cubicBezTo>
                <a:cubicBezTo>
                  <a:pt x="58908" y="33020"/>
                  <a:pt x="59555" y="32906"/>
                  <a:pt x="59403" y="32621"/>
                </a:cubicBezTo>
                <a:close/>
                <a:moveTo>
                  <a:pt x="60335" y="32469"/>
                </a:moveTo>
                <a:cubicBezTo>
                  <a:pt x="60011" y="32317"/>
                  <a:pt x="60392" y="32374"/>
                  <a:pt x="60144" y="32164"/>
                </a:cubicBezTo>
                <a:cubicBezTo>
                  <a:pt x="59821" y="32298"/>
                  <a:pt x="59726" y="32507"/>
                  <a:pt x="59650" y="32697"/>
                </a:cubicBezTo>
                <a:cubicBezTo>
                  <a:pt x="59802" y="32602"/>
                  <a:pt x="60202" y="32583"/>
                  <a:pt x="60011" y="32374"/>
                </a:cubicBezTo>
                <a:cubicBezTo>
                  <a:pt x="60163" y="32336"/>
                  <a:pt x="60144" y="32602"/>
                  <a:pt x="60335" y="32469"/>
                </a:cubicBezTo>
                <a:close/>
                <a:moveTo>
                  <a:pt x="20904" y="48180"/>
                </a:moveTo>
                <a:cubicBezTo>
                  <a:pt x="21000" y="48275"/>
                  <a:pt x="21114" y="48009"/>
                  <a:pt x="21095" y="47933"/>
                </a:cubicBezTo>
                <a:cubicBezTo>
                  <a:pt x="21038" y="47876"/>
                  <a:pt x="21038" y="47952"/>
                  <a:pt x="21057" y="48009"/>
                </a:cubicBezTo>
                <a:cubicBezTo>
                  <a:pt x="20981" y="48009"/>
                  <a:pt x="20962" y="47933"/>
                  <a:pt x="20828" y="47990"/>
                </a:cubicBezTo>
                <a:cubicBezTo>
                  <a:pt x="20923" y="48104"/>
                  <a:pt x="20866" y="48123"/>
                  <a:pt x="20904" y="48180"/>
                </a:cubicBezTo>
                <a:close/>
                <a:moveTo>
                  <a:pt x="46069" y="38080"/>
                </a:moveTo>
                <a:cubicBezTo>
                  <a:pt x="46088" y="38156"/>
                  <a:pt x="46564" y="38004"/>
                  <a:pt x="46411" y="37890"/>
                </a:cubicBezTo>
                <a:cubicBezTo>
                  <a:pt x="46335" y="37909"/>
                  <a:pt x="46316" y="37947"/>
                  <a:pt x="46316" y="37985"/>
                </a:cubicBezTo>
                <a:cubicBezTo>
                  <a:pt x="46221" y="38004"/>
                  <a:pt x="46164" y="37985"/>
                  <a:pt x="46126" y="37890"/>
                </a:cubicBezTo>
                <a:cubicBezTo>
                  <a:pt x="46050" y="37947"/>
                  <a:pt x="46164" y="38042"/>
                  <a:pt x="46069" y="38099"/>
                </a:cubicBezTo>
                <a:close/>
                <a:moveTo>
                  <a:pt x="36996" y="41732"/>
                </a:moveTo>
                <a:cubicBezTo>
                  <a:pt x="37091" y="41694"/>
                  <a:pt x="37167" y="41466"/>
                  <a:pt x="37224" y="41580"/>
                </a:cubicBezTo>
                <a:cubicBezTo>
                  <a:pt x="37357" y="41523"/>
                  <a:pt x="37186" y="41389"/>
                  <a:pt x="37186" y="41313"/>
                </a:cubicBezTo>
                <a:cubicBezTo>
                  <a:pt x="36977" y="41313"/>
                  <a:pt x="36882" y="41542"/>
                  <a:pt x="36882" y="41275"/>
                </a:cubicBezTo>
                <a:cubicBezTo>
                  <a:pt x="36711" y="41351"/>
                  <a:pt x="36654" y="41485"/>
                  <a:pt x="36521" y="41580"/>
                </a:cubicBezTo>
                <a:cubicBezTo>
                  <a:pt x="36635" y="41713"/>
                  <a:pt x="36901" y="41580"/>
                  <a:pt x="36996" y="41732"/>
                </a:cubicBezTo>
                <a:close/>
                <a:moveTo>
                  <a:pt x="37909" y="41313"/>
                </a:moveTo>
                <a:cubicBezTo>
                  <a:pt x="37871" y="41256"/>
                  <a:pt x="37890" y="41218"/>
                  <a:pt x="37928" y="41180"/>
                </a:cubicBezTo>
                <a:cubicBezTo>
                  <a:pt x="37757" y="41028"/>
                  <a:pt x="37643" y="41428"/>
                  <a:pt x="37434" y="41218"/>
                </a:cubicBezTo>
                <a:cubicBezTo>
                  <a:pt x="37300" y="41256"/>
                  <a:pt x="37434" y="41370"/>
                  <a:pt x="37319" y="41428"/>
                </a:cubicBezTo>
                <a:cubicBezTo>
                  <a:pt x="37472" y="41408"/>
                  <a:pt x="37681" y="41294"/>
                  <a:pt x="37909" y="41313"/>
                </a:cubicBezTo>
                <a:close/>
                <a:moveTo>
                  <a:pt x="34752" y="42512"/>
                </a:moveTo>
                <a:cubicBezTo>
                  <a:pt x="34847" y="42360"/>
                  <a:pt x="34638" y="42341"/>
                  <a:pt x="35075" y="42264"/>
                </a:cubicBezTo>
                <a:cubicBezTo>
                  <a:pt x="34904" y="41960"/>
                  <a:pt x="34466" y="42569"/>
                  <a:pt x="34466" y="42188"/>
                </a:cubicBezTo>
                <a:cubicBezTo>
                  <a:pt x="34200" y="42398"/>
                  <a:pt x="33686" y="42283"/>
                  <a:pt x="33686" y="42550"/>
                </a:cubicBezTo>
                <a:cubicBezTo>
                  <a:pt x="33553" y="42474"/>
                  <a:pt x="33249" y="42702"/>
                  <a:pt x="33173" y="42531"/>
                </a:cubicBezTo>
                <a:cubicBezTo>
                  <a:pt x="32964" y="42626"/>
                  <a:pt x="32659" y="42702"/>
                  <a:pt x="32735" y="42873"/>
                </a:cubicBezTo>
                <a:cubicBezTo>
                  <a:pt x="32659" y="42892"/>
                  <a:pt x="32659" y="42816"/>
                  <a:pt x="32621" y="42759"/>
                </a:cubicBezTo>
                <a:cubicBezTo>
                  <a:pt x="31975" y="43044"/>
                  <a:pt x="31252" y="43025"/>
                  <a:pt x="30548" y="43482"/>
                </a:cubicBezTo>
                <a:cubicBezTo>
                  <a:pt x="30453" y="43482"/>
                  <a:pt x="30548" y="43406"/>
                  <a:pt x="30491" y="43330"/>
                </a:cubicBezTo>
                <a:cubicBezTo>
                  <a:pt x="30415" y="43482"/>
                  <a:pt x="30206" y="43463"/>
                  <a:pt x="30053" y="43501"/>
                </a:cubicBezTo>
                <a:cubicBezTo>
                  <a:pt x="30073" y="43596"/>
                  <a:pt x="30149" y="43558"/>
                  <a:pt x="30187" y="43615"/>
                </a:cubicBezTo>
                <a:cubicBezTo>
                  <a:pt x="29825" y="43577"/>
                  <a:pt x="29977" y="43634"/>
                  <a:pt x="29559" y="43710"/>
                </a:cubicBezTo>
                <a:cubicBezTo>
                  <a:pt x="29597" y="43881"/>
                  <a:pt x="29730" y="43729"/>
                  <a:pt x="29768" y="43672"/>
                </a:cubicBezTo>
                <a:cubicBezTo>
                  <a:pt x="29901" y="43843"/>
                  <a:pt x="29426" y="43919"/>
                  <a:pt x="29369" y="43900"/>
                </a:cubicBezTo>
                <a:cubicBezTo>
                  <a:pt x="29350" y="43805"/>
                  <a:pt x="29597" y="43881"/>
                  <a:pt x="29483" y="43672"/>
                </a:cubicBezTo>
                <a:cubicBezTo>
                  <a:pt x="29045" y="43900"/>
                  <a:pt x="28456" y="44090"/>
                  <a:pt x="27980" y="44224"/>
                </a:cubicBezTo>
                <a:cubicBezTo>
                  <a:pt x="28018" y="44262"/>
                  <a:pt x="28075" y="44243"/>
                  <a:pt x="28094" y="44300"/>
                </a:cubicBezTo>
                <a:cubicBezTo>
                  <a:pt x="27790" y="44433"/>
                  <a:pt x="27314" y="44300"/>
                  <a:pt x="27143" y="44623"/>
                </a:cubicBezTo>
                <a:cubicBezTo>
                  <a:pt x="26953" y="44547"/>
                  <a:pt x="26934" y="44585"/>
                  <a:pt x="26782" y="44604"/>
                </a:cubicBezTo>
                <a:cubicBezTo>
                  <a:pt x="26687" y="44661"/>
                  <a:pt x="26820" y="44642"/>
                  <a:pt x="26839" y="44737"/>
                </a:cubicBezTo>
                <a:cubicBezTo>
                  <a:pt x="26706" y="44775"/>
                  <a:pt x="26668" y="44661"/>
                  <a:pt x="26573" y="44623"/>
                </a:cubicBezTo>
                <a:cubicBezTo>
                  <a:pt x="26516" y="44832"/>
                  <a:pt x="26459" y="44718"/>
                  <a:pt x="26268" y="44756"/>
                </a:cubicBezTo>
                <a:cubicBezTo>
                  <a:pt x="25527" y="45270"/>
                  <a:pt x="24747" y="45194"/>
                  <a:pt x="24195" y="45631"/>
                </a:cubicBezTo>
                <a:cubicBezTo>
                  <a:pt x="24043" y="45422"/>
                  <a:pt x="23320" y="45973"/>
                  <a:pt x="23396" y="45612"/>
                </a:cubicBezTo>
                <a:cubicBezTo>
                  <a:pt x="22692" y="45859"/>
                  <a:pt x="22521" y="45993"/>
                  <a:pt x="21875" y="46126"/>
                </a:cubicBezTo>
                <a:cubicBezTo>
                  <a:pt x="21932" y="46145"/>
                  <a:pt x="22046" y="46107"/>
                  <a:pt x="22065" y="46221"/>
                </a:cubicBezTo>
                <a:cubicBezTo>
                  <a:pt x="21856" y="46335"/>
                  <a:pt x="21836" y="46107"/>
                  <a:pt x="21627" y="46221"/>
                </a:cubicBezTo>
                <a:cubicBezTo>
                  <a:pt x="21646" y="46297"/>
                  <a:pt x="21722" y="46278"/>
                  <a:pt x="21741" y="46335"/>
                </a:cubicBezTo>
                <a:cubicBezTo>
                  <a:pt x="21532" y="46468"/>
                  <a:pt x="21551" y="46202"/>
                  <a:pt x="21361" y="46278"/>
                </a:cubicBezTo>
                <a:cubicBezTo>
                  <a:pt x="21076" y="46392"/>
                  <a:pt x="21475" y="46354"/>
                  <a:pt x="21494" y="46430"/>
                </a:cubicBezTo>
                <a:cubicBezTo>
                  <a:pt x="21361" y="46506"/>
                  <a:pt x="21285" y="46449"/>
                  <a:pt x="21190" y="46392"/>
                </a:cubicBezTo>
                <a:cubicBezTo>
                  <a:pt x="21076" y="46449"/>
                  <a:pt x="21247" y="46525"/>
                  <a:pt x="21304" y="46468"/>
                </a:cubicBezTo>
                <a:cubicBezTo>
                  <a:pt x="21323" y="46430"/>
                  <a:pt x="20144" y="46925"/>
                  <a:pt x="19839" y="46944"/>
                </a:cubicBezTo>
                <a:cubicBezTo>
                  <a:pt x="19744" y="46944"/>
                  <a:pt x="19763" y="46810"/>
                  <a:pt x="19668" y="46848"/>
                </a:cubicBezTo>
                <a:cubicBezTo>
                  <a:pt x="19345" y="46886"/>
                  <a:pt x="19820" y="47134"/>
                  <a:pt x="19516" y="47172"/>
                </a:cubicBezTo>
                <a:cubicBezTo>
                  <a:pt x="19421" y="47191"/>
                  <a:pt x="19516" y="47115"/>
                  <a:pt x="19459" y="47039"/>
                </a:cubicBezTo>
                <a:cubicBezTo>
                  <a:pt x="18964" y="47590"/>
                  <a:pt x="17538" y="47609"/>
                  <a:pt x="17138" y="48028"/>
                </a:cubicBezTo>
                <a:cubicBezTo>
                  <a:pt x="19250" y="47400"/>
                  <a:pt x="22350" y="46221"/>
                  <a:pt x="23853" y="46050"/>
                </a:cubicBezTo>
                <a:cubicBezTo>
                  <a:pt x="23986" y="45954"/>
                  <a:pt x="24119" y="45840"/>
                  <a:pt x="24233" y="45726"/>
                </a:cubicBezTo>
                <a:cubicBezTo>
                  <a:pt x="24899" y="45878"/>
                  <a:pt x="26249" y="44927"/>
                  <a:pt x="26744" y="45060"/>
                </a:cubicBezTo>
                <a:cubicBezTo>
                  <a:pt x="26972" y="44946"/>
                  <a:pt x="27067" y="44813"/>
                  <a:pt x="27238" y="44699"/>
                </a:cubicBezTo>
                <a:cubicBezTo>
                  <a:pt x="27257" y="44718"/>
                  <a:pt x="27181" y="44794"/>
                  <a:pt x="27143" y="44794"/>
                </a:cubicBezTo>
                <a:cubicBezTo>
                  <a:pt x="27942" y="44775"/>
                  <a:pt x="28418" y="44090"/>
                  <a:pt x="29064" y="44243"/>
                </a:cubicBezTo>
                <a:cubicBezTo>
                  <a:pt x="29140" y="44205"/>
                  <a:pt x="29083" y="44128"/>
                  <a:pt x="29064" y="44071"/>
                </a:cubicBezTo>
                <a:cubicBezTo>
                  <a:pt x="29179" y="44014"/>
                  <a:pt x="29255" y="44090"/>
                  <a:pt x="29255" y="43995"/>
                </a:cubicBezTo>
                <a:cubicBezTo>
                  <a:pt x="29331" y="43976"/>
                  <a:pt x="29445" y="44014"/>
                  <a:pt x="29350" y="44071"/>
                </a:cubicBezTo>
                <a:cubicBezTo>
                  <a:pt x="30358" y="43786"/>
                  <a:pt x="31100" y="43463"/>
                  <a:pt x="31746" y="43444"/>
                </a:cubicBezTo>
                <a:cubicBezTo>
                  <a:pt x="31727" y="43387"/>
                  <a:pt x="31708" y="43349"/>
                  <a:pt x="31689" y="43292"/>
                </a:cubicBezTo>
                <a:cubicBezTo>
                  <a:pt x="32336" y="43215"/>
                  <a:pt x="33268" y="42816"/>
                  <a:pt x="33801" y="42664"/>
                </a:cubicBezTo>
                <a:cubicBezTo>
                  <a:pt x="33782" y="42721"/>
                  <a:pt x="33782" y="42778"/>
                  <a:pt x="33801" y="42835"/>
                </a:cubicBezTo>
                <a:cubicBezTo>
                  <a:pt x="33877" y="42417"/>
                  <a:pt x="34447" y="42778"/>
                  <a:pt x="34561" y="42417"/>
                </a:cubicBezTo>
                <a:cubicBezTo>
                  <a:pt x="34657" y="42417"/>
                  <a:pt x="34714" y="42436"/>
                  <a:pt x="34752" y="42512"/>
                </a:cubicBezTo>
                <a:close/>
                <a:moveTo>
                  <a:pt x="35455" y="42131"/>
                </a:moveTo>
                <a:cubicBezTo>
                  <a:pt x="35722" y="41922"/>
                  <a:pt x="35912" y="41998"/>
                  <a:pt x="36273" y="41846"/>
                </a:cubicBezTo>
                <a:cubicBezTo>
                  <a:pt x="36140" y="41599"/>
                  <a:pt x="35760" y="42093"/>
                  <a:pt x="35589" y="41789"/>
                </a:cubicBezTo>
                <a:cubicBezTo>
                  <a:pt x="35512" y="41884"/>
                  <a:pt x="35436" y="41998"/>
                  <a:pt x="35455" y="42131"/>
                </a:cubicBezTo>
                <a:close/>
                <a:moveTo>
                  <a:pt x="72013" y="27295"/>
                </a:moveTo>
                <a:cubicBezTo>
                  <a:pt x="72128" y="27238"/>
                  <a:pt x="72128" y="27390"/>
                  <a:pt x="72299" y="27295"/>
                </a:cubicBezTo>
                <a:cubicBezTo>
                  <a:pt x="72261" y="27200"/>
                  <a:pt x="72166" y="27219"/>
                  <a:pt x="72147" y="27124"/>
                </a:cubicBezTo>
                <a:cubicBezTo>
                  <a:pt x="71766" y="27542"/>
                  <a:pt x="71272" y="27504"/>
                  <a:pt x="70910" y="27790"/>
                </a:cubicBezTo>
                <a:cubicBezTo>
                  <a:pt x="70720" y="27828"/>
                  <a:pt x="70929" y="27656"/>
                  <a:pt x="70834" y="27599"/>
                </a:cubicBezTo>
                <a:cubicBezTo>
                  <a:pt x="70663" y="27656"/>
                  <a:pt x="70701" y="27790"/>
                  <a:pt x="70511" y="27847"/>
                </a:cubicBezTo>
                <a:cubicBezTo>
                  <a:pt x="70568" y="27866"/>
                  <a:pt x="70720" y="27961"/>
                  <a:pt x="70511" y="28018"/>
                </a:cubicBezTo>
                <a:cubicBezTo>
                  <a:pt x="70511" y="28094"/>
                  <a:pt x="70891" y="27961"/>
                  <a:pt x="70739" y="27866"/>
                </a:cubicBezTo>
                <a:cubicBezTo>
                  <a:pt x="70929" y="27942"/>
                  <a:pt x="71234" y="27847"/>
                  <a:pt x="71367" y="27656"/>
                </a:cubicBezTo>
                <a:cubicBezTo>
                  <a:pt x="71576" y="27771"/>
                  <a:pt x="72109" y="27599"/>
                  <a:pt x="72013" y="27295"/>
                </a:cubicBezTo>
                <a:close/>
                <a:moveTo>
                  <a:pt x="40667" y="39811"/>
                </a:moveTo>
                <a:cubicBezTo>
                  <a:pt x="40686" y="40134"/>
                  <a:pt x="41504" y="39506"/>
                  <a:pt x="40857" y="39735"/>
                </a:cubicBezTo>
                <a:cubicBezTo>
                  <a:pt x="40743" y="39773"/>
                  <a:pt x="40724" y="39868"/>
                  <a:pt x="40667" y="39811"/>
                </a:cubicBezTo>
                <a:close/>
                <a:moveTo>
                  <a:pt x="68837" y="28684"/>
                </a:moveTo>
                <a:cubicBezTo>
                  <a:pt x="68457" y="28512"/>
                  <a:pt x="67544" y="28931"/>
                  <a:pt x="66954" y="29159"/>
                </a:cubicBezTo>
                <a:cubicBezTo>
                  <a:pt x="66440" y="29330"/>
                  <a:pt x="66269" y="29406"/>
                  <a:pt x="65775" y="29616"/>
                </a:cubicBezTo>
                <a:cubicBezTo>
                  <a:pt x="65718" y="29559"/>
                  <a:pt x="65699" y="29597"/>
                  <a:pt x="65584" y="29482"/>
                </a:cubicBezTo>
                <a:cubicBezTo>
                  <a:pt x="65584" y="29863"/>
                  <a:pt x="64824" y="29768"/>
                  <a:pt x="64767" y="30148"/>
                </a:cubicBezTo>
                <a:cubicBezTo>
                  <a:pt x="65832" y="29844"/>
                  <a:pt x="67410" y="29178"/>
                  <a:pt x="68837" y="28684"/>
                </a:cubicBezTo>
                <a:close/>
                <a:moveTo>
                  <a:pt x="69997" y="28151"/>
                </a:moveTo>
                <a:cubicBezTo>
                  <a:pt x="70130" y="28075"/>
                  <a:pt x="70245" y="27980"/>
                  <a:pt x="70454" y="27904"/>
                </a:cubicBezTo>
                <a:cubicBezTo>
                  <a:pt x="70321" y="27847"/>
                  <a:pt x="69978" y="27961"/>
                  <a:pt x="69997" y="28151"/>
                </a:cubicBezTo>
                <a:close/>
                <a:moveTo>
                  <a:pt x="34618" y="42188"/>
                </a:moveTo>
                <a:cubicBezTo>
                  <a:pt x="34638" y="42264"/>
                  <a:pt x="35113" y="42112"/>
                  <a:pt x="34961" y="41979"/>
                </a:cubicBezTo>
                <a:cubicBezTo>
                  <a:pt x="34752" y="42017"/>
                  <a:pt x="34752" y="42131"/>
                  <a:pt x="34618" y="42188"/>
                </a:cubicBezTo>
                <a:close/>
                <a:moveTo>
                  <a:pt x="21323" y="47229"/>
                </a:moveTo>
                <a:cubicBezTo>
                  <a:pt x="21361" y="46886"/>
                  <a:pt x="21760" y="47039"/>
                  <a:pt x="21970" y="46867"/>
                </a:cubicBezTo>
                <a:cubicBezTo>
                  <a:pt x="21608" y="47153"/>
                  <a:pt x="22426" y="46772"/>
                  <a:pt x="22084" y="46982"/>
                </a:cubicBezTo>
                <a:cubicBezTo>
                  <a:pt x="22293" y="47096"/>
                  <a:pt x="22198" y="46772"/>
                  <a:pt x="22483" y="46772"/>
                </a:cubicBezTo>
                <a:cubicBezTo>
                  <a:pt x="22483" y="46829"/>
                  <a:pt x="22445" y="46886"/>
                  <a:pt x="22350" y="46944"/>
                </a:cubicBezTo>
                <a:cubicBezTo>
                  <a:pt x="22616" y="47058"/>
                  <a:pt x="22769" y="46715"/>
                  <a:pt x="23016" y="46829"/>
                </a:cubicBezTo>
                <a:cubicBezTo>
                  <a:pt x="23187" y="46620"/>
                  <a:pt x="22692" y="46848"/>
                  <a:pt x="22635" y="46753"/>
                </a:cubicBezTo>
                <a:cubicBezTo>
                  <a:pt x="23548" y="46411"/>
                  <a:pt x="23986" y="46221"/>
                  <a:pt x="25222" y="45897"/>
                </a:cubicBezTo>
                <a:cubicBezTo>
                  <a:pt x="25393" y="45764"/>
                  <a:pt x="25089" y="45878"/>
                  <a:pt x="25013" y="45916"/>
                </a:cubicBezTo>
                <a:cubicBezTo>
                  <a:pt x="25032" y="45859"/>
                  <a:pt x="25032" y="45802"/>
                  <a:pt x="25108" y="45764"/>
                </a:cubicBezTo>
                <a:cubicBezTo>
                  <a:pt x="24005" y="46069"/>
                  <a:pt x="22940" y="46411"/>
                  <a:pt x="22046" y="46715"/>
                </a:cubicBezTo>
                <a:cubicBezTo>
                  <a:pt x="21875" y="46810"/>
                  <a:pt x="22160" y="46753"/>
                  <a:pt x="22160" y="46829"/>
                </a:cubicBezTo>
                <a:cubicBezTo>
                  <a:pt x="21989" y="46905"/>
                  <a:pt x="21951" y="46772"/>
                  <a:pt x="21836" y="46753"/>
                </a:cubicBezTo>
                <a:cubicBezTo>
                  <a:pt x="20885" y="47229"/>
                  <a:pt x="19877" y="47229"/>
                  <a:pt x="19136" y="47666"/>
                </a:cubicBezTo>
                <a:cubicBezTo>
                  <a:pt x="19155" y="47723"/>
                  <a:pt x="19193" y="47799"/>
                  <a:pt x="19212" y="47857"/>
                </a:cubicBezTo>
                <a:cubicBezTo>
                  <a:pt x="18451" y="48104"/>
                  <a:pt x="17747" y="48313"/>
                  <a:pt x="16796" y="48598"/>
                </a:cubicBezTo>
                <a:cubicBezTo>
                  <a:pt x="17899" y="48541"/>
                  <a:pt x="18470" y="48104"/>
                  <a:pt x="19649" y="47895"/>
                </a:cubicBezTo>
                <a:cubicBezTo>
                  <a:pt x="19630" y="47704"/>
                  <a:pt x="20010" y="47818"/>
                  <a:pt x="20201" y="47685"/>
                </a:cubicBezTo>
                <a:cubicBezTo>
                  <a:pt x="20049" y="47381"/>
                  <a:pt x="19516" y="48028"/>
                  <a:pt x="19231" y="47742"/>
                </a:cubicBezTo>
                <a:cubicBezTo>
                  <a:pt x="19744" y="47438"/>
                  <a:pt x="20258" y="47419"/>
                  <a:pt x="21000" y="47134"/>
                </a:cubicBezTo>
                <a:cubicBezTo>
                  <a:pt x="20981" y="47248"/>
                  <a:pt x="20828" y="47248"/>
                  <a:pt x="21000" y="47305"/>
                </a:cubicBezTo>
                <a:cubicBezTo>
                  <a:pt x="20695" y="47362"/>
                  <a:pt x="20885" y="47305"/>
                  <a:pt x="20581" y="47362"/>
                </a:cubicBezTo>
                <a:cubicBezTo>
                  <a:pt x="20448" y="47400"/>
                  <a:pt x="20619" y="47533"/>
                  <a:pt x="20619" y="47628"/>
                </a:cubicBezTo>
                <a:cubicBezTo>
                  <a:pt x="21190" y="47362"/>
                  <a:pt x="21323" y="47476"/>
                  <a:pt x="21722" y="47191"/>
                </a:cubicBezTo>
                <a:cubicBezTo>
                  <a:pt x="21856" y="47153"/>
                  <a:pt x="21817" y="47400"/>
                  <a:pt x="22027" y="47229"/>
                </a:cubicBezTo>
                <a:cubicBezTo>
                  <a:pt x="22008" y="47191"/>
                  <a:pt x="21951" y="47229"/>
                  <a:pt x="21894" y="47229"/>
                </a:cubicBezTo>
                <a:cubicBezTo>
                  <a:pt x="21836" y="47153"/>
                  <a:pt x="22141" y="47039"/>
                  <a:pt x="22103" y="47210"/>
                </a:cubicBezTo>
                <a:cubicBezTo>
                  <a:pt x="22198" y="46905"/>
                  <a:pt x="21475" y="47096"/>
                  <a:pt x="21323" y="47229"/>
                </a:cubicBezTo>
                <a:close/>
                <a:moveTo>
                  <a:pt x="59992" y="31442"/>
                </a:moveTo>
                <a:cubicBezTo>
                  <a:pt x="59707" y="31213"/>
                  <a:pt x="59992" y="31556"/>
                  <a:pt x="59726" y="31651"/>
                </a:cubicBezTo>
                <a:cubicBezTo>
                  <a:pt x="59916" y="31746"/>
                  <a:pt x="60011" y="31461"/>
                  <a:pt x="60030" y="31366"/>
                </a:cubicBezTo>
                <a:cubicBezTo>
                  <a:pt x="59973" y="31308"/>
                  <a:pt x="59973" y="31385"/>
                  <a:pt x="59992" y="31442"/>
                </a:cubicBezTo>
                <a:close/>
                <a:moveTo>
                  <a:pt x="32355" y="42645"/>
                </a:moveTo>
                <a:cubicBezTo>
                  <a:pt x="32032" y="42436"/>
                  <a:pt x="31024" y="43044"/>
                  <a:pt x="30111" y="43273"/>
                </a:cubicBezTo>
                <a:cubicBezTo>
                  <a:pt x="30795" y="43273"/>
                  <a:pt x="31670" y="42759"/>
                  <a:pt x="32355" y="42645"/>
                </a:cubicBezTo>
                <a:close/>
                <a:moveTo>
                  <a:pt x="65565" y="29254"/>
                </a:moveTo>
                <a:cubicBezTo>
                  <a:pt x="65375" y="29235"/>
                  <a:pt x="64881" y="29349"/>
                  <a:pt x="64900" y="29578"/>
                </a:cubicBezTo>
                <a:cubicBezTo>
                  <a:pt x="65166" y="29387"/>
                  <a:pt x="65318" y="29406"/>
                  <a:pt x="65565" y="29254"/>
                </a:cubicBezTo>
                <a:close/>
                <a:moveTo>
                  <a:pt x="62674" y="30262"/>
                </a:moveTo>
                <a:cubicBezTo>
                  <a:pt x="62541" y="30300"/>
                  <a:pt x="62047" y="30605"/>
                  <a:pt x="61970" y="30472"/>
                </a:cubicBezTo>
                <a:cubicBezTo>
                  <a:pt x="61894" y="30852"/>
                  <a:pt x="61210" y="30529"/>
                  <a:pt x="61286" y="30928"/>
                </a:cubicBezTo>
                <a:cubicBezTo>
                  <a:pt x="61970" y="30567"/>
                  <a:pt x="62465" y="30662"/>
                  <a:pt x="62674" y="30262"/>
                </a:cubicBezTo>
                <a:close/>
                <a:moveTo>
                  <a:pt x="60734" y="31137"/>
                </a:moveTo>
                <a:cubicBezTo>
                  <a:pt x="60905" y="31080"/>
                  <a:pt x="61057" y="31004"/>
                  <a:pt x="61229" y="30947"/>
                </a:cubicBezTo>
                <a:cubicBezTo>
                  <a:pt x="61210" y="30890"/>
                  <a:pt x="61172" y="30814"/>
                  <a:pt x="61153" y="30757"/>
                </a:cubicBezTo>
                <a:cubicBezTo>
                  <a:pt x="61038" y="30795"/>
                  <a:pt x="60905" y="30852"/>
                  <a:pt x="60791" y="30909"/>
                </a:cubicBezTo>
                <a:cubicBezTo>
                  <a:pt x="61038" y="31099"/>
                  <a:pt x="60658" y="30947"/>
                  <a:pt x="60734" y="31137"/>
                </a:cubicBezTo>
                <a:close/>
                <a:moveTo>
                  <a:pt x="78614" y="23966"/>
                </a:moveTo>
                <a:cubicBezTo>
                  <a:pt x="78804" y="23852"/>
                  <a:pt x="79032" y="23757"/>
                  <a:pt x="79032" y="23586"/>
                </a:cubicBezTo>
                <a:cubicBezTo>
                  <a:pt x="77967" y="23966"/>
                  <a:pt x="76940" y="24290"/>
                  <a:pt x="75913" y="24727"/>
                </a:cubicBezTo>
                <a:cubicBezTo>
                  <a:pt x="75951" y="24784"/>
                  <a:pt x="76046" y="24727"/>
                  <a:pt x="76122" y="24689"/>
                </a:cubicBezTo>
                <a:cubicBezTo>
                  <a:pt x="76179" y="24822"/>
                  <a:pt x="75684" y="24803"/>
                  <a:pt x="75875" y="24975"/>
                </a:cubicBezTo>
                <a:cubicBezTo>
                  <a:pt x="76293" y="24708"/>
                  <a:pt x="76940" y="24537"/>
                  <a:pt x="77491" y="24366"/>
                </a:cubicBezTo>
                <a:cubicBezTo>
                  <a:pt x="77644" y="24328"/>
                  <a:pt x="78024" y="24195"/>
                  <a:pt x="77929" y="24024"/>
                </a:cubicBezTo>
                <a:cubicBezTo>
                  <a:pt x="78062" y="24233"/>
                  <a:pt x="78366" y="23966"/>
                  <a:pt x="78557" y="23833"/>
                </a:cubicBezTo>
                <a:cubicBezTo>
                  <a:pt x="78576" y="23871"/>
                  <a:pt x="78595" y="23928"/>
                  <a:pt x="78614" y="23966"/>
                </a:cubicBezTo>
                <a:close/>
                <a:moveTo>
                  <a:pt x="59060" y="31765"/>
                </a:moveTo>
                <a:cubicBezTo>
                  <a:pt x="59060" y="31480"/>
                  <a:pt x="59707" y="31689"/>
                  <a:pt x="59650" y="31308"/>
                </a:cubicBezTo>
                <a:cubicBezTo>
                  <a:pt x="59346" y="31556"/>
                  <a:pt x="59212" y="31385"/>
                  <a:pt x="58851" y="31613"/>
                </a:cubicBezTo>
                <a:cubicBezTo>
                  <a:pt x="58870" y="31765"/>
                  <a:pt x="59022" y="31670"/>
                  <a:pt x="59060" y="31765"/>
                </a:cubicBezTo>
                <a:close/>
                <a:moveTo>
                  <a:pt x="60278" y="31213"/>
                </a:moveTo>
                <a:cubicBezTo>
                  <a:pt x="60297" y="31289"/>
                  <a:pt x="60772" y="31137"/>
                  <a:pt x="60620" y="31023"/>
                </a:cubicBezTo>
                <a:cubicBezTo>
                  <a:pt x="60411" y="31061"/>
                  <a:pt x="60411" y="31156"/>
                  <a:pt x="60278" y="31213"/>
                </a:cubicBezTo>
                <a:close/>
                <a:moveTo>
                  <a:pt x="18945" y="47742"/>
                </a:moveTo>
                <a:cubicBezTo>
                  <a:pt x="18888" y="47552"/>
                  <a:pt x="18546" y="47838"/>
                  <a:pt x="18394" y="47799"/>
                </a:cubicBezTo>
                <a:cubicBezTo>
                  <a:pt x="18451" y="47952"/>
                  <a:pt x="18907" y="47838"/>
                  <a:pt x="18945" y="47742"/>
                </a:cubicBezTo>
                <a:close/>
                <a:moveTo>
                  <a:pt x="58794" y="31651"/>
                </a:moveTo>
                <a:cubicBezTo>
                  <a:pt x="58604" y="31727"/>
                  <a:pt x="58414" y="31803"/>
                  <a:pt x="58242" y="31879"/>
                </a:cubicBezTo>
                <a:cubicBezTo>
                  <a:pt x="58318" y="32012"/>
                  <a:pt x="58927" y="31879"/>
                  <a:pt x="58794" y="31651"/>
                </a:cubicBezTo>
                <a:close/>
                <a:moveTo>
                  <a:pt x="16358" y="48789"/>
                </a:moveTo>
                <a:cubicBezTo>
                  <a:pt x="16168" y="48655"/>
                  <a:pt x="15712" y="48960"/>
                  <a:pt x="15445" y="48979"/>
                </a:cubicBezTo>
                <a:cubicBezTo>
                  <a:pt x="15636" y="49093"/>
                  <a:pt x="16016" y="48922"/>
                  <a:pt x="16358" y="48789"/>
                </a:cubicBezTo>
                <a:close/>
                <a:moveTo>
                  <a:pt x="50273" y="34846"/>
                </a:moveTo>
                <a:cubicBezTo>
                  <a:pt x="50292" y="34599"/>
                  <a:pt x="51395" y="34428"/>
                  <a:pt x="51870" y="34200"/>
                </a:cubicBezTo>
                <a:cubicBezTo>
                  <a:pt x="51433" y="34009"/>
                  <a:pt x="50729" y="34599"/>
                  <a:pt x="50539" y="34447"/>
                </a:cubicBezTo>
                <a:cubicBezTo>
                  <a:pt x="50425" y="34485"/>
                  <a:pt x="50444" y="34542"/>
                  <a:pt x="50463" y="34599"/>
                </a:cubicBezTo>
                <a:cubicBezTo>
                  <a:pt x="49892" y="34580"/>
                  <a:pt x="49017" y="34998"/>
                  <a:pt x="48294" y="35246"/>
                </a:cubicBezTo>
                <a:cubicBezTo>
                  <a:pt x="47267" y="35588"/>
                  <a:pt x="46583" y="35683"/>
                  <a:pt x="45498" y="36140"/>
                </a:cubicBezTo>
                <a:cubicBezTo>
                  <a:pt x="44262" y="36672"/>
                  <a:pt x="42398" y="37281"/>
                  <a:pt x="41029" y="37661"/>
                </a:cubicBezTo>
                <a:cubicBezTo>
                  <a:pt x="41105" y="37471"/>
                  <a:pt x="41561" y="37395"/>
                  <a:pt x="41675" y="37338"/>
                </a:cubicBezTo>
                <a:cubicBezTo>
                  <a:pt x="42018" y="37224"/>
                  <a:pt x="42455" y="36939"/>
                  <a:pt x="42607" y="37148"/>
                </a:cubicBezTo>
                <a:cubicBezTo>
                  <a:pt x="42645" y="37072"/>
                  <a:pt x="42683" y="36996"/>
                  <a:pt x="42721" y="36920"/>
                </a:cubicBezTo>
                <a:cubicBezTo>
                  <a:pt x="43844" y="36691"/>
                  <a:pt x="45118" y="36026"/>
                  <a:pt x="46240" y="35854"/>
                </a:cubicBezTo>
                <a:cubicBezTo>
                  <a:pt x="47439" y="35227"/>
                  <a:pt x="48713" y="34941"/>
                  <a:pt x="50254" y="34295"/>
                </a:cubicBezTo>
                <a:cubicBezTo>
                  <a:pt x="50197" y="34200"/>
                  <a:pt x="49987" y="34390"/>
                  <a:pt x="49911" y="34314"/>
                </a:cubicBezTo>
                <a:cubicBezTo>
                  <a:pt x="49987" y="34200"/>
                  <a:pt x="50406" y="34181"/>
                  <a:pt x="50653" y="34028"/>
                </a:cubicBezTo>
                <a:cubicBezTo>
                  <a:pt x="50729" y="34124"/>
                  <a:pt x="50368" y="34105"/>
                  <a:pt x="50520" y="34238"/>
                </a:cubicBezTo>
                <a:cubicBezTo>
                  <a:pt x="50634" y="34200"/>
                  <a:pt x="50729" y="34162"/>
                  <a:pt x="50843" y="34124"/>
                </a:cubicBezTo>
                <a:cubicBezTo>
                  <a:pt x="50805" y="34085"/>
                  <a:pt x="50748" y="34085"/>
                  <a:pt x="50729" y="34047"/>
                </a:cubicBezTo>
                <a:cubicBezTo>
                  <a:pt x="51281" y="33762"/>
                  <a:pt x="52898" y="33477"/>
                  <a:pt x="53240" y="33153"/>
                </a:cubicBezTo>
                <a:cubicBezTo>
                  <a:pt x="53335" y="33077"/>
                  <a:pt x="53868" y="33192"/>
                  <a:pt x="53544" y="33020"/>
                </a:cubicBezTo>
                <a:cubicBezTo>
                  <a:pt x="53772" y="32963"/>
                  <a:pt x="53849" y="33172"/>
                  <a:pt x="54172" y="32944"/>
                </a:cubicBezTo>
                <a:cubicBezTo>
                  <a:pt x="53601" y="32963"/>
                  <a:pt x="55142" y="32564"/>
                  <a:pt x="55275" y="32507"/>
                </a:cubicBezTo>
                <a:cubicBezTo>
                  <a:pt x="55256" y="32564"/>
                  <a:pt x="55161" y="32602"/>
                  <a:pt x="55218" y="32697"/>
                </a:cubicBezTo>
                <a:cubicBezTo>
                  <a:pt x="55275" y="32621"/>
                  <a:pt x="55427" y="32564"/>
                  <a:pt x="55313" y="32431"/>
                </a:cubicBezTo>
                <a:cubicBezTo>
                  <a:pt x="55560" y="32412"/>
                  <a:pt x="55865" y="32298"/>
                  <a:pt x="56112" y="32279"/>
                </a:cubicBezTo>
                <a:cubicBezTo>
                  <a:pt x="56036" y="32202"/>
                  <a:pt x="56930" y="31765"/>
                  <a:pt x="57234" y="31879"/>
                </a:cubicBezTo>
                <a:cubicBezTo>
                  <a:pt x="57881" y="31499"/>
                  <a:pt x="59289" y="31023"/>
                  <a:pt x="60049" y="30871"/>
                </a:cubicBezTo>
                <a:cubicBezTo>
                  <a:pt x="60278" y="30586"/>
                  <a:pt x="60772" y="30662"/>
                  <a:pt x="61076" y="30395"/>
                </a:cubicBezTo>
                <a:cubicBezTo>
                  <a:pt x="61153" y="30376"/>
                  <a:pt x="61172" y="30453"/>
                  <a:pt x="61210" y="30510"/>
                </a:cubicBezTo>
                <a:cubicBezTo>
                  <a:pt x="61267" y="30491"/>
                  <a:pt x="61229" y="30434"/>
                  <a:pt x="61229" y="30395"/>
                </a:cubicBezTo>
                <a:cubicBezTo>
                  <a:pt x="64158" y="29197"/>
                  <a:pt x="67296" y="28303"/>
                  <a:pt x="70206" y="26896"/>
                </a:cubicBezTo>
                <a:cubicBezTo>
                  <a:pt x="69065" y="27200"/>
                  <a:pt x="66459" y="28322"/>
                  <a:pt x="64862" y="28760"/>
                </a:cubicBezTo>
                <a:cubicBezTo>
                  <a:pt x="65033" y="28969"/>
                  <a:pt x="64481" y="28684"/>
                  <a:pt x="64671" y="29007"/>
                </a:cubicBezTo>
                <a:cubicBezTo>
                  <a:pt x="64177" y="28893"/>
                  <a:pt x="63492" y="29311"/>
                  <a:pt x="63055" y="29597"/>
                </a:cubicBezTo>
                <a:cubicBezTo>
                  <a:pt x="62921" y="29635"/>
                  <a:pt x="63093" y="29444"/>
                  <a:pt x="62921" y="29425"/>
                </a:cubicBezTo>
                <a:cubicBezTo>
                  <a:pt x="62503" y="29730"/>
                  <a:pt x="62351" y="29635"/>
                  <a:pt x="62161" y="29844"/>
                </a:cubicBezTo>
                <a:cubicBezTo>
                  <a:pt x="61989" y="29901"/>
                  <a:pt x="62008" y="29673"/>
                  <a:pt x="61799" y="29825"/>
                </a:cubicBezTo>
                <a:cubicBezTo>
                  <a:pt x="61609" y="29901"/>
                  <a:pt x="61685" y="30034"/>
                  <a:pt x="61628" y="30129"/>
                </a:cubicBezTo>
                <a:cubicBezTo>
                  <a:pt x="61514" y="30110"/>
                  <a:pt x="61362" y="30186"/>
                  <a:pt x="61362" y="29996"/>
                </a:cubicBezTo>
                <a:cubicBezTo>
                  <a:pt x="61057" y="30338"/>
                  <a:pt x="60221" y="30529"/>
                  <a:pt x="60049" y="30643"/>
                </a:cubicBezTo>
                <a:cubicBezTo>
                  <a:pt x="59764" y="30814"/>
                  <a:pt x="59308" y="30852"/>
                  <a:pt x="59098" y="30795"/>
                </a:cubicBezTo>
                <a:cubicBezTo>
                  <a:pt x="59212" y="31061"/>
                  <a:pt x="58699" y="30966"/>
                  <a:pt x="58471" y="31004"/>
                </a:cubicBezTo>
                <a:cubicBezTo>
                  <a:pt x="58471" y="31080"/>
                  <a:pt x="58547" y="31061"/>
                  <a:pt x="58623" y="31042"/>
                </a:cubicBezTo>
                <a:cubicBezTo>
                  <a:pt x="58033" y="31347"/>
                  <a:pt x="57196" y="31784"/>
                  <a:pt x="56778" y="31613"/>
                </a:cubicBezTo>
                <a:cubicBezTo>
                  <a:pt x="56778" y="31765"/>
                  <a:pt x="56683" y="31860"/>
                  <a:pt x="56416" y="31936"/>
                </a:cubicBezTo>
                <a:cubicBezTo>
                  <a:pt x="56588" y="31708"/>
                  <a:pt x="55751" y="31841"/>
                  <a:pt x="55770" y="32126"/>
                </a:cubicBezTo>
                <a:cubicBezTo>
                  <a:pt x="55713" y="32126"/>
                  <a:pt x="55656" y="32088"/>
                  <a:pt x="55598" y="32031"/>
                </a:cubicBezTo>
                <a:cubicBezTo>
                  <a:pt x="55408" y="32298"/>
                  <a:pt x="54781" y="32469"/>
                  <a:pt x="54533" y="32412"/>
                </a:cubicBezTo>
                <a:cubicBezTo>
                  <a:pt x="54362" y="32545"/>
                  <a:pt x="54647" y="32526"/>
                  <a:pt x="54762" y="32431"/>
                </a:cubicBezTo>
                <a:cubicBezTo>
                  <a:pt x="54400" y="32640"/>
                  <a:pt x="53487" y="32602"/>
                  <a:pt x="53278" y="33020"/>
                </a:cubicBezTo>
                <a:cubicBezTo>
                  <a:pt x="53202" y="33039"/>
                  <a:pt x="53183" y="32963"/>
                  <a:pt x="53164" y="32906"/>
                </a:cubicBezTo>
                <a:cubicBezTo>
                  <a:pt x="52993" y="32963"/>
                  <a:pt x="52878" y="33039"/>
                  <a:pt x="52821" y="33153"/>
                </a:cubicBezTo>
                <a:cubicBezTo>
                  <a:pt x="52745" y="33172"/>
                  <a:pt x="52745" y="33077"/>
                  <a:pt x="52707" y="33020"/>
                </a:cubicBezTo>
                <a:cubicBezTo>
                  <a:pt x="52118" y="33382"/>
                  <a:pt x="51452" y="33458"/>
                  <a:pt x="50767" y="33743"/>
                </a:cubicBezTo>
                <a:cubicBezTo>
                  <a:pt x="50995" y="33648"/>
                  <a:pt x="50653" y="33971"/>
                  <a:pt x="50596" y="33819"/>
                </a:cubicBezTo>
                <a:cubicBezTo>
                  <a:pt x="49188" y="34751"/>
                  <a:pt x="48352" y="34295"/>
                  <a:pt x="46868" y="35094"/>
                </a:cubicBezTo>
                <a:cubicBezTo>
                  <a:pt x="47020" y="35303"/>
                  <a:pt x="47210" y="34922"/>
                  <a:pt x="47400" y="34979"/>
                </a:cubicBezTo>
                <a:cubicBezTo>
                  <a:pt x="47420" y="35170"/>
                  <a:pt x="47305" y="35056"/>
                  <a:pt x="47115" y="35151"/>
                </a:cubicBezTo>
                <a:cubicBezTo>
                  <a:pt x="47153" y="35246"/>
                  <a:pt x="47229" y="35227"/>
                  <a:pt x="47267" y="35322"/>
                </a:cubicBezTo>
                <a:cubicBezTo>
                  <a:pt x="46773" y="35398"/>
                  <a:pt x="46373" y="35322"/>
                  <a:pt x="45898" y="35702"/>
                </a:cubicBezTo>
                <a:cubicBezTo>
                  <a:pt x="45860" y="35569"/>
                  <a:pt x="46031" y="35512"/>
                  <a:pt x="46069" y="35417"/>
                </a:cubicBezTo>
                <a:cubicBezTo>
                  <a:pt x="46069" y="35227"/>
                  <a:pt x="45879" y="35379"/>
                  <a:pt x="45822" y="35284"/>
                </a:cubicBezTo>
                <a:cubicBezTo>
                  <a:pt x="45803" y="35151"/>
                  <a:pt x="46126" y="35398"/>
                  <a:pt x="45955" y="35113"/>
                </a:cubicBezTo>
                <a:cubicBezTo>
                  <a:pt x="46240" y="35056"/>
                  <a:pt x="46202" y="35018"/>
                  <a:pt x="46526" y="34903"/>
                </a:cubicBezTo>
                <a:cubicBezTo>
                  <a:pt x="46373" y="34846"/>
                  <a:pt x="45651" y="35113"/>
                  <a:pt x="45708" y="35208"/>
                </a:cubicBezTo>
                <a:cubicBezTo>
                  <a:pt x="45632" y="35246"/>
                  <a:pt x="45632" y="35151"/>
                  <a:pt x="45594" y="35094"/>
                </a:cubicBezTo>
                <a:cubicBezTo>
                  <a:pt x="44909" y="35398"/>
                  <a:pt x="44642" y="35531"/>
                  <a:pt x="43863" y="35797"/>
                </a:cubicBezTo>
                <a:cubicBezTo>
                  <a:pt x="44262" y="35931"/>
                  <a:pt x="44871" y="35360"/>
                  <a:pt x="45137" y="35550"/>
                </a:cubicBezTo>
                <a:cubicBezTo>
                  <a:pt x="45099" y="35360"/>
                  <a:pt x="45460" y="35493"/>
                  <a:pt x="45536" y="35284"/>
                </a:cubicBezTo>
                <a:cubicBezTo>
                  <a:pt x="45689" y="35208"/>
                  <a:pt x="45651" y="35455"/>
                  <a:pt x="45784" y="35417"/>
                </a:cubicBezTo>
                <a:cubicBezTo>
                  <a:pt x="44985" y="35873"/>
                  <a:pt x="43958" y="36026"/>
                  <a:pt x="43235" y="36330"/>
                </a:cubicBezTo>
                <a:cubicBezTo>
                  <a:pt x="43045" y="36406"/>
                  <a:pt x="42778" y="36539"/>
                  <a:pt x="42816" y="36539"/>
                </a:cubicBezTo>
                <a:cubicBezTo>
                  <a:pt x="42037" y="36444"/>
                  <a:pt x="40116" y="37623"/>
                  <a:pt x="39507" y="37757"/>
                </a:cubicBezTo>
                <a:cubicBezTo>
                  <a:pt x="38213" y="37909"/>
                  <a:pt x="36882" y="38555"/>
                  <a:pt x="35246" y="39088"/>
                </a:cubicBezTo>
                <a:cubicBezTo>
                  <a:pt x="35284" y="39126"/>
                  <a:pt x="35379" y="39069"/>
                  <a:pt x="35455" y="39050"/>
                </a:cubicBezTo>
                <a:cubicBezTo>
                  <a:pt x="34409" y="39430"/>
                  <a:pt x="32412" y="40191"/>
                  <a:pt x="31518" y="40305"/>
                </a:cubicBezTo>
                <a:cubicBezTo>
                  <a:pt x="30662" y="40838"/>
                  <a:pt x="29388" y="40933"/>
                  <a:pt x="27790" y="41732"/>
                </a:cubicBezTo>
                <a:cubicBezTo>
                  <a:pt x="28418" y="41713"/>
                  <a:pt x="29350" y="41256"/>
                  <a:pt x="29958" y="41085"/>
                </a:cubicBezTo>
                <a:cubicBezTo>
                  <a:pt x="30396" y="41256"/>
                  <a:pt x="31271" y="40610"/>
                  <a:pt x="31670" y="40857"/>
                </a:cubicBezTo>
                <a:cubicBezTo>
                  <a:pt x="31689" y="40743"/>
                  <a:pt x="31784" y="40667"/>
                  <a:pt x="31994" y="40610"/>
                </a:cubicBezTo>
                <a:cubicBezTo>
                  <a:pt x="31975" y="40667"/>
                  <a:pt x="31879" y="40724"/>
                  <a:pt x="31937" y="40800"/>
                </a:cubicBezTo>
                <a:cubicBezTo>
                  <a:pt x="32260" y="40305"/>
                  <a:pt x="32888" y="40534"/>
                  <a:pt x="33306" y="40134"/>
                </a:cubicBezTo>
                <a:cubicBezTo>
                  <a:pt x="33477" y="40077"/>
                  <a:pt x="33477" y="40324"/>
                  <a:pt x="33686" y="40210"/>
                </a:cubicBezTo>
                <a:cubicBezTo>
                  <a:pt x="33667" y="40153"/>
                  <a:pt x="33648" y="40115"/>
                  <a:pt x="33629" y="40058"/>
                </a:cubicBezTo>
                <a:cubicBezTo>
                  <a:pt x="34314" y="39849"/>
                  <a:pt x="35589" y="39297"/>
                  <a:pt x="36254" y="39126"/>
                </a:cubicBezTo>
                <a:cubicBezTo>
                  <a:pt x="36330" y="39107"/>
                  <a:pt x="36311" y="39145"/>
                  <a:pt x="36273" y="39164"/>
                </a:cubicBezTo>
                <a:cubicBezTo>
                  <a:pt x="38080" y="38574"/>
                  <a:pt x="39164" y="38061"/>
                  <a:pt x="40534" y="37795"/>
                </a:cubicBezTo>
                <a:cubicBezTo>
                  <a:pt x="40249" y="38042"/>
                  <a:pt x="39849" y="38175"/>
                  <a:pt x="39526" y="38137"/>
                </a:cubicBezTo>
                <a:cubicBezTo>
                  <a:pt x="39298" y="38422"/>
                  <a:pt x="38385" y="38555"/>
                  <a:pt x="37852" y="38803"/>
                </a:cubicBezTo>
                <a:cubicBezTo>
                  <a:pt x="37985" y="38879"/>
                  <a:pt x="37776" y="39050"/>
                  <a:pt x="37928" y="39012"/>
                </a:cubicBezTo>
                <a:cubicBezTo>
                  <a:pt x="38099" y="38936"/>
                  <a:pt x="37985" y="38936"/>
                  <a:pt x="37947" y="38879"/>
                </a:cubicBezTo>
                <a:cubicBezTo>
                  <a:pt x="38099" y="38803"/>
                  <a:pt x="38156" y="38936"/>
                  <a:pt x="38251" y="38936"/>
                </a:cubicBezTo>
                <a:cubicBezTo>
                  <a:pt x="38518" y="38555"/>
                  <a:pt x="39374" y="38536"/>
                  <a:pt x="39773" y="38270"/>
                </a:cubicBezTo>
                <a:cubicBezTo>
                  <a:pt x="39868" y="38365"/>
                  <a:pt x="40096" y="38213"/>
                  <a:pt x="40173" y="38327"/>
                </a:cubicBezTo>
                <a:cubicBezTo>
                  <a:pt x="40211" y="38175"/>
                  <a:pt x="40268" y="38194"/>
                  <a:pt x="40458" y="38156"/>
                </a:cubicBezTo>
                <a:cubicBezTo>
                  <a:pt x="40439" y="38118"/>
                  <a:pt x="40420" y="38061"/>
                  <a:pt x="40401" y="38023"/>
                </a:cubicBezTo>
                <a:cubicBezTo>
                  <a:pt x="40439" y="38023"/>
                  <a:pt x="40686" y="38042"/>
                  <a:pt x="40648" y="37909"/>
                </a:cubicBezTo>
                <a:cubicBezTo>
                  <a:pt x="40838" y="37890"/>
                  <a:pt x="40534" y="38042"/>
                  <a:pt x="40667" y="38137"/>
                </a:cubicBezTo>
                <a:cubicBezTo>
                  <a:pt x="40800" y="38099"/>
                  <a:pt x="40914" y="38194"/>
                  <a:pt x="40990" y="38061"/>
                </a:cubicBezTo>
                <a:cubicBezTo>
                  <a:pt x="40933" y="37985"/>
                  <a:pt x="40781" y="38099"/>
                  <a:pt x="40781" y="37909"/>
                </a:cubicBezTo>
                <a:cubicBezTo>
                  <a:pt x="40990" y="37985"/>
                  <a:pt x="41409" y="37547"/>
                  <a:pt x="41618" y="37680"/>
                </a:cubicBezTo>
                <a:cubicBezTo>
                  <a:pt x="41694" y="37642"/>
                  <a:pt x="41694" y="37566"/>
                  <a:pt x="41770" y="37509"/>
                </a:cubicBezTo>
                <a:cubicBezTo>
                  <a:pt x="42645" y="37452"/>
                  <a:pt x="43558" y="37148"/>
                  <a:pt x="44490" y="36805"/>
                </a:cubicBezTo>
                <a:cubicBezTo>
                  <a:pt x="46430" y="36140"/>
                  <a:pt x="48466" y="35265"/>
                  <a:pt x="50292" y="34827"/>
                </a:cubicBezTo>
                <a:close/>
                <a:moveTo>
                  <a:pt x="46963" y="34789"/>
                </a:moveTo>
                <a:cubicBezTo>
                  <a:pt x="47134" y="34637"/>
                  <a:pt x="47420" y="34713"/>
                  <a:pt x="47439" y="34580"/>
                </a:cubicBezTo>
                <a:cubicBezTo>
                  <a:pt x="47267" y="34523"/>
                  <a:pt x="46849" y="34732"/>
                  <a:pt x="46564" y="34884"/>
                </a:cubicBezTo>
                <a:cubicBezTo>
                  <a:pt x="46564" y="35037"/>
                  <a:pt x="46849" y="34732"/>
                  <a:pt x="46849" y="34884"/>
                </a:cubicBezTo>
                <a:cubicBezTo>
                  <a:pt x="46545" y="35056"/>
                  <a:pt x="46849" y="35151"/>
                  <a:pt x="46411" y="35227"/>
                </a:cubicBezTo>
                <a:cubicBezTo>
                  <a:pt x="46507" y="35322"/>
                  <a:pt x="46697" y="35227"/>
                  <a:pt x="46849" y="35208"/>
                </a:cubicBezTo>
                <a:cubicBezTo>
                  <a:pt x="46716" y="35018"/>
                  <a:pt x="46963" y="34941"/>
                  <a:pt x="46963" y="34789"/>
                </a:cubicBezTo>
                <a:close/>
                <a:moveTo>
                  <a:pt x="72945" y="25907"/>
                </a:moveTo>
                <a:cubicBezTo>
                  <a:pt x="72964" y="26040"/>
                  <a:pt x="72755" y="25945"/>
                  <a:pt x="72774" y="25811"/>
                </a:cubicBezTo>
                <a:cubicBezTo>
                  <a:pt x="72375" y="26154"/>
                  <a:pt x="71119" y="26420"/>
                  <a:pt x="70492" y="26724"/>
                </a:cubicBezTo>
                <a:cubicBezTo>
                  <a:pt x="70416" y="26801"/>
                  <a:pt x="70416" y="26877"/>
                  <a:pt x="70454" y="26972"/>
                </a:cubicBezTo>
                <a:cubicBezTo>
                  <a:pt x="71424" y="26458"/>
                  <a:pt x="72280" y="26363"/>
                  <a:pt x="73858" y="25659"/>
                </a:cubicBezTo>
                <a:cubicBezTo>
                  <a:pt x="73687" y="25621"/>
                  <a:pt x="73706" y="25659"/>
                  <a:pt x="73801" y="25526"/>
                </a:cubicBezTo>
                <a:cubicBezTo>
                  <a:pt x="74068" y="25602"/>
                  <a:pt x="74695" y="25488"/>
                  <a:pt x="74924" y="25127"/>
                </a:cubicBezTo>
                <a:cubicBezTo>
                  <a:pt x="75000" y="25146"/>
                  <a:pt x="75152" y="25051"/>
                  <a:pt x="75171" y="25184"/>
                </a:cubicBezTo>
                <a:cubicBezTo>
                  <a:pt x="75152" y="24975"/>
                  <a:pt x="75837" y="24956"/>
                  <a:pt x="75780" y="24727"/>
                </a:cubicBezTo>
                <a:cubicBezTo>
                  <a:pt x="74829" y="25108"/>
                  <a:pt x="73916" y="25393"/>
                  <a:pt x="72850" y="25850"/>
                </a:cubicBezTo>
                <a:cubicBezTo>
                  <a:pt x="72869" y="25907"/>
                  <a:pt x="72907" y="25926"/>
                  <a:pt x="72945" y="25907"/>
                </a:cubicBezTo>
                <a:close/>
                <a:moveTo>
                  <a:pt x="18375" y="47914"/>
                </a:moveTo>
                <a:cubicBezTo>
                  <a:pt x="18242" y="47818"/>
                  <a:pt x="17937" y="47971"/>
                  <a:pt x="17709" y="48028"/>
                </a:cubicBezTo>
                <a:cubicBezTo>
                  <a:pt x="17804" y="48199"/>
                  <a:pt x="18108" y="48009"/>
                  <a:pt x="18375" y="47914"/>
                </a:cubicBezTo>
                <a:close/>
                <a:moveTo>
                  <a:pt x="17595" y="48123"/>
                </a:moveTo>
                <a:cubicBezTo>
                  <a:pt x="16758" y="48275"/>
                  <a:pt x="15788" y="48560"/>
                  <a:pt x="15008" y="48827"/>
                </a:cubicBezTo>
                <a:cubicBezTo>
                  <a:pt x="16187" y="48655"/>
                  <a:pt x="16587" y="48465"/>
                  <a:pt x="17595" y="48123"/>
                </a:cubicBezTo>
                <a:close/>
                <a:moveTo>
                  <a:pt x="56188" y="32640"/>
                </a:moveTo>
                <a:cubicBezTo>
                  <a:pt x="56055" y="32545"/>
                  <a:pt x="55884" y="32659"/>
                  <a:pt x="55732" y="32754"/>
                </a:cubicBezTo>
                <a:cubicBezTo>
                  <a:pt x="55903" y="32868"/>
                  <a:pt x="55979" y="32735"/>
                  <a:pt x="56188" y="32640"/>
                </a:cubicBezTo>
                <a:close/>
                <a:moveTo>
                  <a:pt x="33648" y="41408"/>
                </a:moveTo>
                <a:cubicBezTo>
                  <a:pt x="33782" y="41542"/>
                  <a:pt x="33401" y="41561"/>
                  <a:pt x="33401" y="41675"/>
                </a:cubicBezTo>
                <a:cubicBezTo>
                  <a:pt x="33534" y="41732"/>
                  <a:pt x="33801" y="41542"/>
                  <a:pt x="33934" y="41561"/>
                </a:cubicBezTo>
                <a:cubicBezTo>
                  <a:pt x="33896" y="41485"/>
                  <a:pt x="33972" y="41428"/>
                  <a:pt x="33915" y="41351"/>
                </a:cubicBezTo>
                <a:cubicBezTo>
                  <a:pt x="33801" y="41389"/>
                  <a:pt x="33705" y="41408"/>
                  <a:pt x="33629" y="41351"/>
                </a:cubicBezTo>
                <a:cubicBezTo>
                  <a:pt x="33572" y="41389"/>
                  <a:pt x="33629" y="41408"/>
                  <a:pt x="33648" y="41389"/>
                </a:cubicBezTo>
                <a:close/>
                <a:moveTo>
                  <a:pt x="55009" y="33115"/>
                </a:moveTo>
                <a:cubicBezTo>
                  <a:pt x="54990" y="33058"/>
                  <a:pt x="54971" y="33020"/>
                  <a:pt x="54952" y="32963"/>
                </a:cubicBezTo>
                <a:cubicBezTo>
                  <a:pt x="54800" y="33001"/>
                  <a:pt x="54857" y="33115"/>
                  <a:pt x="54666" y="33134"/>
                </a:cubicBezTo>
                <a:cubicBezTo>
                  <a:pt x="54762" y="33192"/>
                  <a:pt x="54876" y="33172"/>
                  <a:pt x="55028" y="33115"/>
                </a:cubicBezTo>
                <a:close/>
                <a:moveTo>
                  <a:pt x="33173" y="41808"/>
                </a:moveTo>
                <a:cubicBezTo>
                  <a:pt x="33401" y="41789"/>
                  <a:pt x="33211" y="41618"/>
                  <a:pt x="33211" y="41523"/>
                </a:cubicBezTo>
                <a:cubicBezTo>
                  <a:pt x="33078" y="41599"/>
                  <a:pt x="33021" y="41561"/>
                  <a:pt x="32945" y="41580"/>
                </a:cubicBezTo>
                <a:cubicBezTo>
                  <a:pt x="32203" y="42302"/>
                  <a:pt x="30510" y="42360"/>
                  <a:pt x="29331" y="43139"/>
                </a:cubicBezTo>
                <a:cubicBezTo>
                  <a:pt x="30282" y="42740"/>
                  <a:pt x="32583" y="42169"/>
                  <a:pt x="33078" y="41751"/>
                </a:cubicBezTo>
                <a:cubicBezTo>
                  <a:pt x="33173" y="41713"/>
                  <a:pt x="33059" y="41846"/>
                  <a:pt x="33173" y="41808"/>
                </a:cubicBezTo>
                <a:close/>
                <a:moveTo>
                  <a:pt x="25508" y="44832"/>
                </a:moveTo>
                <a:cubicBezTo>
                  <a:pt x="25584" y="44775"/>
                  <a:pt x="25584" y="44718"/>
                  <a:pt x="25660" y="44661"/>
                </a:cubicBezTo>
                <a:cubicBezTo>
                  <a:pt x="25603" y="44585"/>
                  <a:pt x="25508" y="44604"/>
                  <a:pt x="25374" y="44661"/>
                </a:cubicBezTo>
                <a:cubicBezTo>
                  <a:pt x="25393" y="44756"/>
                  <a:pt x="25488" y="44737"/>
                  <a:pt x="25508" y="44832"/>
                </a:cubicBezTo>
                <a:close/>
                <a:moveTo>
                  <a:pt x="53487" y="33553"/>
                </a:moveTo>
                <a:cubicBezTo>
                  <a:pt x="53240" y="33629"/>
                  <a:pt x="52498" y="33743"/>
                  <a:pt x="52498" y="33952"/>
                </a:cubicBezTo>
                <a:cubicBezTo>
                  <a:pt x="52764" y="33876"/>
                  <a:pt x="53183" y="33686"/>
                  <a:pt x="53487" y="33553"/>
                </a:cubicBezTo>
                <a:close/>
                <a:moveTo>
                  <a:pt x="24823" y="45060"/>
                </a:moveTo>
                <a:cubicBezTo>
                  <a:pt x="25013" y="45003"/>
                  <a:pt x="24899" y="44851"/>
                  <a:pt x="25146" y="44813"/>
                </a:cubicBezTo>
                <a:cubicBezTo>
                  <a:pt x="25051" y="44775"/>
                  <a:pt x="24899" y="44813"/>
                  <a:pt x="24728" y="44870"/>
                </a:cubicBezTo>
                <a:cubicBezTo>
                  <a:pt x="24975" y="44908"/>
                  <a:pt x="24766" y="44889"/>
                  <a:pt x="24804" y="45060"/>
                </a:cubicBezTo>
                <a:close/>
                <a:moveTo>
                  <a:pt x="51985" y="34105"/>
                </a:moveTo>
                <a:cubicBezTo>
                  <a:pt x="52118" y="34143"/>
                  <a:pt x="52194" y="33990"/>
                  <a:pt x="52422" y="33971"/>
                </a:cubicBezTo>
                <a:cubicBezTo>
                  <a:pt x="52365" y="33838"/>
                  <a:pt x="52042" y="34009"/>
                  <a:pt x="51985" y="34105"/>
                </a:cubicBezTo>
                <a:close/>
                <a:moveTo>
                  <a:pt x="19040" y="47267"/>
                </a:moveTo>
                <a:cubicBezTo>
                  <a:pt x="19269" y="47210"/>
                  <a:pt x="19288" y="47096"/>
                  <a:pt x="19364" y="47020"/>
                </a:cubicBezTo>
                <a:cubicBezTo>
                  <a:pt x="19250" y="46848"/>
                  <a:pt x="19040" y="47286"/>
                  <a:pt x="19021" y="47039"/>
                </a:cubicBezTo>
                <a:cubicBezTo>
                  <a:pt x="18945" y="47096"/>
                  <a:pt x="19021" y="47191"/>
                  <a:pt x="19040" y="47267"/>
                </a:cubicBezTo>
                <a:close/>
                <a:moveTo>
                  <a:pt x="28893" y="43254"/>
                </a:moveTo>
                <a:cubicBezTo>
                  <a:pt x="28912" y="43006"/>
                  <a:pt x="28494" y="43349"/>
                  <a:pt x="28208" y="43368"/>
                </a:cubicBezTo>
                <a:cubicBezTo>
                  <a:pt x="28323" y="43710"/>
                  <a:pt x="28684" y="43215"/>
                  <a:pt x="28893" y="43254"/>
                </a:cubicBezTo>
                <a:close/>
                <a:moveTo>
                  <a:pt x="28056" y="43539"/>
                </a:moveTo>
                <a:cubicBezTo>
                  <a:pt x="27866" y="43330"/>
                  <a:pt x="27581" y="43672"/>
                  <a:pt x="27410" y="43520"/>
                </a:cubicBezTo>
                <a:cubicBezTo>
                  <a:pt x="27353" y="43691"/>
                  <a:pt x="26991" y="43786"/>
                  <a:pt x="26706" y="43900"/>
                </a:cubicBezTo>
                <a:cubicBezTo>
                  <a:pt x="27124" y="43862"/>
                  <a:pt x="27448" y="43786"/>
                  <a:pt x="28056" y="43539"/>
                </a:cubicBezTo>
                <a:close/>
                <a:moveTo>
                  <a:pt x="17880" y="47571"/>
                </a:moveTo>
                <a:cubicBezTo>
                  <a:pt x="17747" y="47419"/>
                  <a:pt x="17367" y="47666"/>
                  <a:pt x="17138" y="47685"/>
                </a:cubicBezTo>
                <a:cubicBezTo>
                  <a:pt x="17424" y="47818"/>
                  <a:pt x="17595" y="47571"/>
                  <a:pt x="17880" y="47571"/>
                </a:cubicBezTo>
                <a:close/>
                <a:moveTo>
                  <a:pt x="15274" y="48560"/>
                </a:moveTo>
                <a:cubicBezTo>
                  <a:pt x="15103" y="48446"/>
                  <a:pt x="14399" y="48846"/>
                  <a:pt x="14494" y="48579"/>
                </a:cubicBezTo>
                <a:cubicBezTo>
                  <a:pt x="14437" y="48484"/>
                  <a:pt x="14228" y="48674"/>
                  <a:pt x="14095" y="48693"/>
                </a:cubicBezTo>
                <a:cubicBezTo>
                  <a:pt x="14133" y="48751"/>
                  <a:pt x="14285" y="48636"/>
                  <a:pt x="14323" y="48712"/>
                </a:cubicBezTo>
                <a:cubicBezTo>
                  <a:pt x="14209" y="48865"/>
                  <a:pt x="13372" y="48922"/>
                  <a:pt x="13353" y="49150"/>
                </a:cubicBezTo>
                <a:cubicBezTo>
                  <a:pt x="13867" y="48998"/>
                  <a:pt x="14513" y="48770"/>
                  <a:pt x="15255" y="48560"/>
                </a:cubicBezTo>
                <a:close/>
                <a:moveTo>
                  <a:pt x="65090" y="28455"/>
                </a:moveTo>
                <a:cubicBezTo>
                  <a:pt x="65033" y="28379"/>
                  <a:pt x="64881" y="28493"/>
                  <a:pt x="64900" y="28303"/>
                </a:cubicBezTo>
                <a:cubicBezTo>
                  <a:pt x="64671" y="28569"/>
                  <a:pt x="64519" y="28493"/>
                  <a:pt x="64044" y="28703"/>
                </a:cubicBezTo>
                <a:cubicBezTo>
                  <a:pt x="64405" y="28760"/>
                  <a:pt x="64633" y="28569"/>
                  <a:pt x="65090" y="28455"/>
                </a:cubicBezTo>
                <a:close/>
                <a:moveTo>
                  <a:pt x="13277" y="49131"/>
                </a:moveTo>
                <a:cubicBezTo>
                  <a:pt x="13486" y="49036"/>
                  <a:pt x="13087" y="49017"/>
                  <a:pt x="13277" y="48960"/>
                </a:cubicBezTo>
                <a:cubicBezTo>
                  <a:pt x="13182" y="48903"/>
                  <a:pt x="12992" y="49017"/>
                  <a:pt x="12878" y="49017"/>
                </a:cubicBezTo>
                <a:cubicBezTo>
                  <a:pt x="12897" y="49055"/>
                  <a:pt x="12916" y="49112"/>
                  <a:pt x="12935" y="49150"/>
                </a:cubicBezTo>
                <a:cubicBezTo>
                  <a:pt x="13087" y="49017"/>
                  <a:pt x="13163" y="48998"/>
                  <a:pt x="13277" y="49131"/>
                </a:cubicBezTo>
                <a:close/>
                <a:moveTo>
                  <a:pt x="23586" y="44870"/>
                </a:moveTo>
                <a:cubicBezTo>
                  <a:pt x="23510" y="44832"/>
                  <a:pt x="23073" y="45022"/>
                  <a:pt x="22769" y="45156"/>
                </a:cubicBezTo>
                <a:cubicBezTo>
                  <a:pt x="23111" y="45175"/>
                  <a:pt x="23339" y="45003"/>
                  <a:pt x="23586" y="44870"/>
                </a:cubicBezTo>
                <a:close/>
                <a:moveTo>
                  <a:pt x="12516" y="49207"/>
                </a:moveTo>
                <a:cubicBezTo>
                  <a:pt x="12022" y="49340"/>
                  <a:pt x="10861" y="49721"/>
                  <a:pt x="10538" y="49778"/>
                </a:cubicBezTo>
                <a:cubicBezTo>
                  <a:pt x="11185" y="49854"/>
                  <a:pt x="11927" y="49454"/>
                  <a:pt x="12516" y="49207"/>
                </a:cubicBezTo>
                <a:close/>
                <a:moveTo>
                  <a:pt x="37738" y="38917"/>
                </a:moveTo>
                <a:cubicBezTo>
                  <a:pt x="37148" y="38993"/>
                  <a:pt x="36483" y="39316"/>
                  <a:pt x="35760" y="39544"/>
                </a:cubicBezTo>
                <a:cubicBezTo>
                  <a:pt x="35531" y="39621"/>
                  <a:pt x="35722" y="39659"/>
                  <a:pt x="35855" y="39563"/>
                </a:cubicBezTo>
                <a:cubicBezTo>
                  <a:pt x="36083" y="39525"/>
                  <a:pt x="36007" y="39506"/>
                  <a:pt x="36235" y="39468"/>
                </a:cubicBezTo>
                <a:cubicBezTo>
                  <a:pt x="36330" y="39506"/>
                  <a:pt x="36444" y="39544"/>
                  <a:pt x="36559" y="39563"/>
                </a:cubicBezTo>
                <a:cubicBezTo>
                  <a:pt x="36806" y="39240"/>
                  <a:pt x="37434" y="39126"/>
                  <a:pt x="37738" y="38917"/>
                </a:cubicBezTo>
                <a:close/>
                <a:moveTo>
                  <a:pt x="55732" y="31879"/>
                </a:moveTo>
                <a:cubicBezTo>
                  <a:pt x="55884" y="31765"/>
                  <a:pt x="56017" y="31651"/>
                  <a:pt x="56245" y="31556"/>
                </a:cubicBezTo>
                <a:cubicBezTo>
                  <a:pt x="55960" y="31404"/>
                  <a:pt x="56036" y="31613"/>
                  <a:pt x="55637" y="31632"/>
                </a:cubicBezTo>
                <a:cubicBezTo>
                  <a:pt x="55656" y="31803"/>
                  <a:pt x="55617" y="31746"/>
                  <a:pt x="55732" y="31879"/>
                </a:cubicBezTo>
                <a:close/>
                <a:moveTo>
                  <a:pt x="56930" y="31289"/>
                </a:moveTo>
                <a:cubicBezTo>
                  <a:pt x="56778" y="31137"/>
                  <a:pt x="56416" y="31461"/>
                  <a:pt x="56283" y="31480"/>
                </a:cubicBezTo>
                <a:cubicBezTo>
                  <a:pt x="56530" y="31537"/>
                  <a:pt x="56626" y="31385"/>
                  <a:pt x="56930" y="31289"/>
                </a:cubicBezTo>
                <a:close/>
                <a:moveTo>
                  <a:pt x="57177" y="31175"/>
                </a:moveTo>
                <a:cubicBezTo>
                  <a:pt x="57253" y="31270"/>
                  <a:pt x="57520" y="31061"/>
                  <a:pt x="57691" y="31023"/>
                </a:cubicBezTo>
                <a:cubicBezTo>
                  <a:pt x="57596" y="30947"/>
                  <a:pt x="57253" y="31061"/>
                  <a:pt x="57177" y="31175"/>
                </a:cubicBezTo>
                <a:close/>
                <a:moveTo>
                  <a:pt x="74733" y="24138"/>
                </a:moveTo>
                <a:cubicBezTo>
                  <a:pt x="74829" y="24195"/>
                  <a:pt x="74790" y="24081"/>
                  <a:pt x="74771" y="24004"/>
                </a:cubicBezTo>
                <a:cubicBezTo>
                  <a:pt x="74829" y="24024"/>
                  <a:pt x="74886" y="24024"/>
                  <a:pt x="74962" y="23985"/>
                </a:cubicBezTo>
                <a:cubicBezTo>
                  <a:pt x="74657" y="24271"/>
                  <a:pt x="75532" y="23909"/>
                  <a:pt x="75608" y="23795"/>
                </a:cubicBezTo>
                <a:cubicBezTo>
                  <a:pt x="75551" y="23757"/>
                  <a:pt x="75513" y="23738"/>
                  <a:pt x="75494" y="23662"/>
                </a:cubicBezTo>
                <a:cubicBezTo>
                  <a:pt x="75190" y="23738"/>
                  <a:pt x="75152" y="23814"/>
                  <a:pt x="74886" y="23795"/>
                </a:cubicBezTo>
                <a:cubicBezTo>
                  <a:pt x="75019" y="23909"/>
                  <a:pt x="74353" y="24043"/>
                  <a:pt x="74353" y="24062"/>
                </a:cubicBezTo>
                <a:cubicBezTo>
                  <a:pt x="74239" y="24366"/>
                  <a:pt x="74676" y="23928"/>
                  <a:pt x="74752" y="24138"/>
                </a:cubicBezTo>
                <a:close/>
                <a:moveTo>
                  <a:pt x="73877" y="24309"/>
                </a:moveTo>
                <a:cubicBezTo>
                  <a:pt x="72717" y="24841"/>
                  <a:pt x="71462" y="25222"/>
                  <a:pt x="70168" y="25754"/>
                </a:cubicBezTo>
                <a:cubicBezTo>
                  <a:pt x="70587" y="25659"/>
                  <a:pt x="71538" y="25488"/>
                  <a:pt x="71747" y="25222"/>
                </a:cubicBezTo>
                <a:cubicBezTo>
                  <a:pt x="72280" y="25070"/>
                  <a:pt x="73649" y="24670"/>
                  <a:pt x="73877" y="24309"/>
                </a:cubicBezTo>
                <a:close/>
                <a:moveTo>
                  <a:pt x="61533" y="29387"/>
                </a:moveTo>
                <a:cubicBezTo>
                  <a:pt x="61609" y="29330"/>
                  <a:pt x="61590" y="29254"/>
                  <a:pt x="61685" y="29216"/>
                </a:cubicBezTo>
                <a:cubicBezTo>
                  <a:pt x="61229" y="29292"/>
                  <a:pt x="60278" y="29501"/>
                  <a:pt x="59973" y="29787"/>
                </a:cubicBezTo>
                <a:cubicBezTo>
                  <a:pt x="59745" y="29882"/>
                  <a:pt x="59441" y="29730"/>
                  <a:pt x="59574" y="30053"/>
                </a:cubicBezTo>
                <a:cubicBezTo>
                  <a:pt x="60182" y="29844"/>
                  <a:pt x="60772" y="29482"/>
                  <a:pt x="61533" y="29387"/>
                </a:cubicBezTo>
                <a:close/>
                <a:moveTo>
                  <a:pt x="62522" y="28817"/>
                </a:moveTo>
                <a:cubicBezTo>
                  <a:pt x="62351" y="28931"/>
                  <a:pt x="62351" y="28931"/>
                  <a:pt x="62161" y="28969"/>
                </a:cubicBezTo>
                <a:cubicBezTo>
                  <a:pt x="62123" y="29140"/>
                  <a:pt x="62674" y="28931"/>
                  <a:pt x="62522" y="28817"/>
                </a:cubicBezTo>
                <a:close/>
                <a:moveTo>
                  <a:pt x="69807" y="25945"/>
                </a:moveTo>
                <a:cubicBezTo>
                  <a:pt x="70245" y="25716"/>
                  <a:pt x="68742" y="26439"/>
                  <a:pt x="69750" y="25964"/>
                </a:cubicBezTo>
                <a:cubicBezTo>
                  <a:pt x="69769" y="25964"/>
                  <a:pt x="69788" y="25964"/>
                  <a:pt x="69807" y="25945"/>
                </a:cubicBezTo>
                <a:close/>
                <a:moveTo>
                  <a:pt x="25907" y="43158"/>
                </a:moveTo>
                <a:cubicBezTo>
                  <a:pt x="25869" y="43387"/>
                  <a:pt x="25698" y="43139"/>
                  <a:pt x="25508" y="43387"/>
                </a:cubicBezTo>
                <a:cubicBezTo>
                  <a:pt x="25298" y="43463"/>
                  <a:pt x="25336" y="43139"/>
                  <a:pt x="25184" y="43120"/>
                </a:cubicBezTo>
                <a:cubicBezTo>
                  <a:pt x="25146" y="43254"/>
                  <a:pt x="25089" y="43387"/>
                  <a:pt x="24804" y="43444"/>
                </a:cubicBezTo>
                <a:cubicBezTo>
                  <a:pt x="24937" y="43311"/>
                  <a:pt x="24804" y="43330"/>
                  <a:pt x="24880" y="43254"/>
                </a:cubicBezTo>
                <a:cubicBezTo>
                  <a:pt x="24766" y="43139"/>
                  <a:pt x="24785" y="43425"/>
                  <a:pt x="24671" y="43444"/>
                </a:cubicBezTo>
                <a:cubicBezTo>
                  <a:pt x="24804" y="43596"/>
                  <a:pt x="24975" y="43463"/>
                  <a:pt x="25203" y="43349"/>
                </a:cubicBezTo>
                <a:cubicBezTo>
                  <a:pt x="25241" y="43406"/>
                  <a:pt x="25165" y="43444"/>
                  <a:pt x="25203" y="43520"/>
                </a:cubicBezTo>
                <a:cubicBezTo>
                  <a:pt x="24747" y="43577"/>
                  <a:pt x="24347" y="43900"/>
                  <a:pt x="24138" y="43710"/>
                </a:cubicBezTo>
                <a:cubicBezTo>
                  <a:pt x="23929" y="43824"/>
                  <a:pt x="24366" y="43843"/>
                  <a:pt x="24062" y="43900"/>
                </a:cubicBezTo>
                <a:cubicBezTo>
                  <a:pt x="25070" y="43748"/>
                  <a:pt x="25736" y="43558"/>
                  <a:pt x="26858" y="43177"/>
                </a:cubicBezTo>
                <a:cubicBezTo>
                  <a:pt x="26972" y="43063"/>
                  <a:pt x="26687" y="43082"/>
                  <a:pt x="26839" y="42968"/>
                </a:cubicBezTo>
                <a:cubicBezTo>
                  <a:pt x="26763" y="42873"/>
                  <a:pt x="26516" y="43063"/>
                  <a:pt x="26382" y="43082"/>
                </a:cubicBezTo>
                <a:cubicBezTo>
                  <a:pt x="26459" y="43139"/>
                  <a:pt x="26611" y="43082"/>
                  <a:pt x="26725" y="43063"/>
                </a:cubicBezTo>
                <a:cubicBezTo>
                  <a:pt x="26725" y="43215"/>
                  <a:pt x="26135" y="43292"/>
                  <a:pt x="26325" y="43120"/>
                </a:cubicBezTo>
                <a:cubicBezTo>
                  <a:pt x="26211" y="43044"/>
                  <a:pt x="26021" y="43425"/>
                  <a:pt x="25907" y="43158"/>
                </a:cubicBezTo>
                <a:close/>
                <a:moveTo>
                  <a:pt x="27067" y="42987"/>
                </a:moveTo>
                <a:cubicBezTo>
                  <a:pt x="27067" y="43025"/>
                  <a:pt x="26991" y="43044"/>
                  <a:pt x="26953" y="43082"/>
                </a:cubicBezTo>
                <a:cubicBezTo>
                  <a:pt x="26991" y="43196"/>
                  <a:pt x="27181" y="43025"/>
                  <a:pt x="27276" y="43006"/>
                </a:cubicBezTo>
                <a:cubicBezTo>
                  <a:pt x="27257" y="42949"/>
                  <a:pt x="27219" y="42873"/>
                  <a:pt x="27295" y="42835"/>
                </a:cubicBezTo>
                <a:cubicBezTo>
                  <a:pt x="27219" y="42778"/>
                  <a:pt x="27124" y="42873"/>
                  <a:pt x="27181" y="42930"/>
                </a:cubicBezTo>
                <a:cubicBezTo>
                  <a:pt x="27086" y="42987"/>
                  <a:pt x="27067" y="42930"/>
                  <a:pt x="26972" y="42968"/>
                </a:cubicBezTo>
                <a:cubicBezTo>
                  <a:pt x="26896" y="43025"/>
                  <a:pt x="26991" y="43006"/>
                  <a:pt x="27067" y="42987"/>
                </a:cubicBezTo>
                <a:close/>
                <a:moveTo>
                  <a:pt x="56778" y="30890"/>
                </a:moveTo>
                <a:cubicBezTo>
                  <a:pt x="56892" y="30624"/>
                  <a:pt x="56150" y="31156"/>
                  <a:pt x="56074" y="30947"/>
                </a:cubicBezTo>
                <a:cubicBezTo>
                  <a:pt x="56626" y="30567"/>
                  <a:pt x="57900" y="30319"/>
                  <a:pt x="58756" y="29939"/>
                </a:cubicBezTo>
                <a:cubicBezTo>
                  <a:pt x="58642" y="29901"/>
                  <a:pt x="58528" y="29920"/>
                  <a:pt x="58699" y="29787"/>
                </a:cubicBezTo>
                <a:cubicBezTo>
                  <a:pt x="58547" y="29749"/>
                  <a:pt x="58528" y="29863"/>
                  <a:pt x="58299" y="29901"/>
                </a:cubicBezTo>
                <a:cubicBezTo>
                  <a:pt x="58318" y="29977"/>
                  <a:pt x="58452" y="29977"/>
                  <a:pt x="58356" y="30034"/>
                </a:cubicBezTo>
                <a:cubicBezTo>
                  <a:pt x="58128" y="30148"/>
                  <a:pt x="58318" y="30015"/>
                  <a:pt x="58242" y="29920"/>
                </a:cubicBezTo>
                <a:cubicBezTo>
                  <a:pt x="58071" y="30205"/>
                  <a:pt x="57615" y="29996"/>
                  <a:pt x="57424" y="30357"/>
                </a:cubicBezTo>
                <a:cubicBezTo>
                  <a:pt x="57082" y="30243"/>
                  <a:pt x="56226" y="30757"/>
                  <a:pt x="55751" y="30871"/>
                </a:cubicBezTo>
                <a:cubicBezTo>
                  <a:pt x="55560" y="31042"/>
                  <a:pt x="55922" y="30890"/>
                  <a:pt x="55941" y="30966"/>
                </a:cubicBezTo>
                <a:cubicBezTo>
                  <a:pt x="56055" y="31099"/>
                  <a:pt x="55751" y="31137"/>
                  <a:pt x="55770" y="31251"/>
                </a:cubicBezTo>
                <a:cubicBezTo>
                  <a:pt x="55598" y="31175"/>
                  <a:pt x="55598" y="31156"/>
                  <a:pt x="55351" y="31308"/>
                </a:cubicBezTo>
                <a:cubicBezTo>
                  <a:pt x="55370" y="31385"/>
                  <a:pt x="55446" y="31366"/>
                  <a:pt x="55484" y="31423"/>
                </a:cubicBezTo>
                <a:cubicBezTo>
                  <a:pt x="55332" y="31518"/>
                  <a:pt x="55313" y="31366"/>
                  <a:pt x="55237" y="31347"/>
                </a:cubicBezTo>
                <a:cubicBezTo>
                  <a:pt x="54914" y="31518"/>
                  <a:pt x="54647" y="31803"/>
                  <a:pt x="53849" y="32012"/>
                </a:cubicBezTo>
                <a:cubicBezTo>
                  <a:pt x="54990" y="31822"/>
                  <a:pt x="56378" y="31366"/>
                  <a:pt x="57253" y="30871"/>
                </a:cubicBezTo>
                <a:cubicBezTo>
                  <a:pt x="56626" y="30985"/>
                  <a:pt x="56359" y="31156"/>
                  <a:pt x="55751" y="31366"/>
                </a:cubicBezTo>
                <a:cubicBezTo>
                  <a:pt x="55998" y="31194"/>
                  <a:pt x="56511" y="30985"/>
                  <a:pt x="56778" y="30890"/>
                </a:cubicBezTo>
                <a:close/>
                <a:moveTo>
                  <a:pt x="57558" y="30700"/>
                </a:moveTo>
                <a:cubicBezTo>
                  <a:pt x="58033" y="30681"/>
                  <a:pt x="59003" y="30319"/>
                  <a:pt x="58737" y="30281"/>
                </a:cubicBezTo>
                <a:cubicBezTo>
                  <a:pt x="58337" y="30414"/>
                  <a:pt x="57881" y="30662"/>
                  <a:pt x="57558" y="30700"/>
                </a:cubicBezTo>
                <a:close/>
                <a:moveTo>
                  <a:pt x="59269" y="30167"/>
                </a:moveTo>
                <a:cubicBezTo>
                  <a:pt x="59327" y="30148"/>
                  <a:pt x="59403" y="30129"/>
                  <a:pt x="59460" y="30091"/>
                </a:cubicBezTo>
                <a:cubicBezTo>
                  <a:pt x="59460" y="29920"/>
                  <a:pt x="59308" y="30015"/>
                  <a:pt x="59250" y="29958"/>
                </a:cubicBezTo>
                <a:cubicBezTo>
                  <a:pt x="59174" y="29996"/>
                  <a:pt x="59250" y="30091"/>
                  <a:pt x="59269" y="30167"/>
                </a:cubicBezTo>
                <a:close/>
                <a:moveTo>
                  <a:pt x="65451" y="27580"/>
                </a:moveTo>
                <a:cubicBezTo>
                  <a:pt x="66041" y="27504"/>
                  <a:pt x="66345" y="27238"/>
                  <a:pt x="66802" y="27162"/>
                </a:cubicBezTo>
                <a:cubicBezTo>
                  <a:pt x="66764" y="27105"/>
                  <a:pt x="66650" y="27181"/>
                  <a:pt x="66631" y="27105"/>
                </a:cubicBezTo>
                <a:cubicBezTo>
                  <a:pt x="66098" y="27371"/>
                  <a:pt x="65775" y="27333"/>
                  <a:pt x="65451" y="27580"/>
                </a:cubicBezTo>
                <a:close/>
                <a:moveTo>
                  <a:pt x="53791" y="32202"/>
                </a:moveTo>
                <a:cubicBezTo>
                  <a:pt x="53830" y="32031"/>
                  <a:pt x="53297" y="32126"/>
                  <a:pt x="53202" y="32164"/>
                </a:cubicBezTo>
                <a:cubicBezTo>
                  <a:pt x="53107" y="32183"/>
                  <a:pt x="53221" y="32260"/>
                  <a:pt x="53183" y="32279"/>
                </a:cubicBezTo>
                <a:cubicBezTo>
                  <a:pt x="52688" y="32640"/>
                  <a:pt x="51528" y="32716"/>
                  <a:pt x="50862" y="33096"/>
                </a:cubicBezTo>
                <a:cubicBezTo>
                  <a:pt x="50919" y="33192"/>
                  <a:pt x="50862" y="33249"/>
                  <a:pt x="50862" y="33325"/>
                </a:cubicBezTo>
                <a:cubicBezTo>
                  <a:pt x="50786" y="33134"/>
                  <a:pt x="50691" y="33134"/>
                  <a:pt x="50292" y="33325"/>
                </a:cubicBezTo>
                <a:cubicBezTo>
                  <a:pt x="50349" y="33420"/>
                  <a:pt x="50577" y="33230"/>
                  <a:pt x="50653" y="33287"/>
                </a:cubicBezTo>
                <a:cubicBezTo>
                  <a:pt x="50482" y="33496"/>
                  <a:pt x="50349" y="33515"/>
                  <a:pt x="49949" y="33686"/>
                </a:cubicBezTo>
                <a:cubicBezTo>
                  <a:pt x="50615" y="33477"/>
                  <a:pt x="51433" y="33401"/>
                  <a:pt x="51794" y="32944"/>
                </a:cubicBezTo>
                <a:cubicBezTo>
                  <a:pt x="51604" y="33039"/>
                  <a:pt x="51395" y="33211"/>
                  <a:pt x="51262" y="33039"/>
                </a:cubicBezTo>
                <a:cubicBezTo>
                  <a:pt x="51585" y="33001"/>
                  <a:pt x="52669" y="32450"/>
                  <a:pt x="53050" y="32488"/>
                </a:cubicBezTo>
                <a:cubicBezTo>
                  <a:pt x="52878" y="32431"/>
                  <a:pt x="53563" y="32221"/>
                  <a:pt x="53791" y="32202"/>
                </a:cubicBezTo>
                <a:close/>
                <a:moveTo>
                  <a:pt x="64538" y="27618"/>
                </a:moveTo>
                <a:cubicBezTo>
                  <a:pt x="64805" y="27637"/>
                  <a:pt x="64519" y="27656"/>
                  <a:pt x="64633" y="27847"/>
                </a:cubicBezTo>
                <a:cubicBezTo>
                  <a:pt x="64538" y="27866"/>
                  <a:pt x="64538" y="27752"/>
                  <a:pt x="64500" y="27695"/>
                </a:cubicBezTo>
                <a:cubicBezTo>
                  <a:pt x="63682" y="27999"/>
                  <a:pt x="63302" y="28151"/>
                  <a:pt x="62180" y="28512"/>
                </a:cubicBezTo>
                <a:cubicBezTo>
                  <a:pt x="62275" y="28646"/>
                  <a:pt x="62579" y="28493"/>
                  <a:pt x="62180" y="28684"/>
                </a:cubicBezTo>
                <a:cubicBezTo>
                  <a:pt x="62161" y="28817"/>
                  <a:pt x="62674" y="28608"/>
                  <a:pt x="62351" y="28779"/>
                </a:cubicBezTo>
                <a:cubicBezTo>
                  <a:pt x="62598" y="28550"/>
                  <a:pt x="63682" y="28417"/>
                  <a:pt x="63854" y="28056"/>
                </a:cubicBezTo>
                <a:cubicBezTo>
                  <a:pt x="64405" y="28037"/>
                  <a:pt x="64976" y="27809"/>
                  <a:pt x="65128" y="27485"/>
                </a:cubicBezTo>
                <a:cubicBezTo>
                  <a:pt x="65090" y="27409"/>
                  <a:pt x="64976" y="27428"/>
                  <a:pt x="64843" y="27485"/>
                </a:cubicBezTo>
                <a:cubicBezTo>
                  <a:pt x="65071" y="27656"/>
                  <a:pt x="64747" y="27447"/>
                  <a:pt x="64538" y="27618"/>
                </a:cubicBezTo>
                <a:close/>
                <a:moveTo>
                  <a:pt x="48941" y="34028"/>
                </a:moveTo>
                <a:cubicBezTo>
                  <a:pt x="49112" y="34124"/>
                  <a:pt x="49303" y="33971"/>
                  <a:pt x="49455" y="33895"/>
                </a:cubicBezTo>
                <a:cubicBezTo>
                  <a:pt x="49417" y="33762"/>
                  <a:pt x="49303" y="33762"/>
                  <a:pt x="49150" y="33838"/>
                </a:cubicBezTo>
                <a:cubicBezTo>
                  <a:pt x="49226" y="34047"/>
                  <a:pt x="48846" y="33838"/>
                  <a:pt x="48732" y="34066"/>
                </a:cubicBezTo>
                <a:cubicBezTo>
                  <a:pt x="48770" y="34200"/>
                  <a:pt x="49074" y="33838"/>
                  <a:pt x="48941" y="34028"/>
                </a:cubicBezTo>
                <a:close/>
                <a:moveTo>
                  <a:pt x="49512" y="33857"/>
                </a:moveTo>
                <a:cubicBezTo>
                  <a:pt x="49588" y="33971"/>
                  <a:pt x="49588" y="33762"/>
                  <a:pt x="49759" y="33762"/>
                </a:cubicBezTo>
                <a:cubicBezTo>
                  <a:pt x="49683" y="33667"/>
                  <a:pt x="49835" y="33610"/>
                  <a:pt x="49721" y="33496"/>
                </a:cubicBezTo>
                <a:cubicBezTo>
                  <a:pt x="49379" y="33572"/>
                  <a:pt x="49835" y="33800"/>
                  <a:pt x="49531" y="33743"/>
                </a:cubicBezTo>
                <a:cubicBezTo>
                  <a:pt x="49455" y="33800"/>
                  <a:pt x="49626" y="33800"/>
                  <a:pt x="49512" y="33857"/>
                </a:cubicBezTo>
                <a:close/>
                <a:moveTo>
                  <a:pt x="59726" y="29711"/>
                </a:moveTo>
                <a:cubicBezTo>
                  <a:pt x="59783" y="29692"/>
                  <a:pt x="59783" y="29673"/>
                  <a:pt x="59764" y="29635"/>
                </a:cubicBezTo>
                <a:cubicBezTo>
                  <a:pt x="59973" y="29482"/>
                  <a:pt x="60639" y="29368"/>
                  <a:pt x="60981" y="29102"/>
                </a:cubicBezTo>
                <a:cubicBezTo>
                  <a:pt x="60601" y="28950"/>
                  <a:pt x="59840" y="29368"/>
                  <a:pt x="59460" y="29597"/>
                </a:cubicBezTo>
                <a:cubicBezTo>
                  <a:pt x="59441" y="29806"/>
                  <a:pt x="59745" y="29482"/>
                  <a:pt x="59726" y="29711"/>
                </a:cubicBezTo>
                <a:close/>
                <a:moveTo>
                  <a:pt x="61932" y="28779"/>
                </a:moveTo>
                <a:cubicBezTo>
                  <a:pt x="62047" y="28874"/>
                  <a:pt x="62104" y="28627"/>
                  <a:pt x="62047" y="28550"/>
                </a:cubicBezTo>
                <a:cubicBezTo>
                  <a:pt x="61970" y="28588"/>
                  <a:pt x="61894" y="28627"/>
                  <a:pt x="61799" y="28646"/>
                </a:cubicBezTo>
                <a:cubicBezTo>
                  <a:pt x="61818" y="28741"/>
                  <a:pt x="61894" y="28722"/>
                  <a:pt x="61970" y="28703"/>
                </a:cubicBezTo>
                <a:cubicBezTo>
                  <a:pt x="61989" y="28741"/>
                  <a:pt x="61970" y="28760"/>
                  <a:pt x="61932" y="28779"/>
                </a:cubicBezTo>
                <a:close/>
                <a:moveTo>
                  <a:pt x="23168" y="44147"/>
                </a:moveTo>
                <a:cubicBezTo>
                  <a:pt x="23092" y="43995"/>
                  <a:pt x="22616" y="44262"/>
                  <a:pt x="22559" y="44281"/>
                </a:cubicBezTo>
                <a:cubicBezTo>
                  <a:pt x="22559" y="44224"/>
                  <a:pt x="22521" y="44205"/>
                  <a:pt x="22464" y="44205"/>
                </a:cubicBezTo>
                <a:cubicBezTo>
                  <a:pt x="22502" y="43976"/>
                  <a:pt x="22959" y="44128"/>
                  <a:pt x="23149" y="43938"/>
                </a:cubicBezTo>
                <a:cubicBezTo>
                  <a:pt x="22521" y="43862"/>
                  <a:pt x="22350" y="44109"/>
                  <a:pt x="21589" y="44338"/>
                </a:cubicBezTo>
                <a:cubicBezTo>
                  <a:pt x="21741" y="44509"/>
                  <a:pt x="22255" y="44052"/>
                  <a:pt x="22407" y="44243"/>
                </a:cubicBezTo>
                <a:cubicBezTo>
                  <a:pt x="22388" y="44338"/>
                  <a:pt x="22236" y="44395"/>
                  <a:pt x="22141" y="44452"/>
                </a:cubicBezTo>
                <a:cubicBezTo>
                  <a:pt x="22369" y="44775"/>
                  <a:pt x="22921" y="44186"/>
                  <a:pt x="23168" y="44167"/>
                </a:cubicBezTo>
                <a:close/>
                <a:moveTo>
                  <a:pt x="23244" y="44186"/>
                </a:moveTo>
                <a:cubicBezTo>
                  <a:pt x="23320" y="44300"/>
                  <a:pt x="23434" y="44109"/>
                  <a:pt x="23320" y="44033"/>
                </a:cubicBezTo>
                <a:cubicBezTo>
                  <a:pt x="23434" y="43976"/>
                  <a:pt x="23472" y="44033"/>
                  <a:pt x="23586" y="43976"/>
                </a:cubicBezTo>
                <a:cubicBezTo>
                  <a:pt x="23586" y="43805"/>
                  <a:pt x="23377" y="43976"/>
                  <a:pt x="23244" y="44014"/>
                </a:cubicBezTo>
                <a:cubicBezTo>
                  <a:pt x="23282" y="44071"/>
                  <a:pt x="23301" y="44147"/>
                  <a:pt x="23244" y="44186"/>
                </a:cubicBezTo>
                <a:close/>
                <a:moveTo>
                  <a:pt x="61248" y="28874"/>
                </a:moveTo>
                <a:cubicBezTo>
                  <a:pt x="61191" y="28874"/>
                  <a:pt x="61134" y="28874"/>
                  <a:pt x="61057" y="28893"/>
                </a:cubicBezTo>
                <a:cubicBezTo>
                  <a:pt x="61076" y="28950"/>
                  <a:pt x="61076" y="28988"/>
                  <a:pt x="61019" y="29026"/>
                </a:cubicBezTo>
                <a:cubicBezTo>
                  <a:pt x="61115" y="29102"/>
                  <a:pt x="61476" y="28779"/>
                  <a:pt x="61267" y="28760"/>
                </a:cubicBezTo>
                <a:cubicBezTo>
                  <a:pt x="61210" y="28779"/>
                  <a:pt x="61248" y="28836"/>
                  <a:pt x="61248" y="28874"/>
                </a:cubicBezTo>
                <a:close/>
                <a:moveTo>
                  <a:pt x="70321" y="24518"/>
                </a:moveTo>
                <a:cubicBezTo>
                  <a:pt x="70397" y="24461"/>
                  <a:pt x="70283" y="24480"/>
                  <a:pt x="70283" y="24423"/>
                </a:cubicBezTo>
                <a:cubicBezTo>
                  <a:pt x="70283" y="24347"/>
                  <a:pt x="70663" y="24271"/>
                  <a:pt x="70701" y="24423"/>
                </a:cubicBezTo>
                <a:cubicBezTo>
                  <a:pt x="70815" y="24309"/>
                  <a:pt x="70796" y="24157"/>
                  <a:pt x="70910" y="24062"/>
                </a:cubicBezTo>
                <a:cubicBezTo>
                  <a:pt x="71043" y="24024"/>
                  <a:pt x="71024" y="24252"/>
                  <a:pt x="71138" y="24252"/>
                </a:cubicBezTo>
                <a:cubicBezTo>
                  <a:pt x="71177" y="24176"/>
                  <a:pt x="71253" y="24138"/>
                  <a:pt x="71367" y="24100"/>
                </a:cubicBezTo>
                <a:cubicBezTo>
                  <a:pt x="71310" y="24062"/>
                  <a:pt x="71272" y="24043"/>
                  <a:pt x="71234" y="23985"/>
                </a:cubicBezTo>
                <a:cubicBezTo>
                  <a:pt x="71386" y="23928"/>
                  <a:pt x="71367" y="24195"/>
                  <a:pt x="71557" y="24062"/>
                </a:cubicBezTo>
                <a:cubicBezTo>
                  <a:pt x="71424" y="24024"/>
                  <a:pt x="71538" y="24004"/>
                  <a:pt x="71481" y="23871"/>
                </a:cubicBezTo>
                <a:cubicBezTo>
                  <a:pt x="71614" y="23814"/>
                  <a:pt x="71671" y="23852"/>
                  <a:pt x="71747" y="23833"/>
                </a:cubicBezTo>
                <a:cubicBezTo>
                  <a:pt x="71785" y="23928"/>
                  <a:pt x="71557" y="23814"/>
                  <a:pt x="71519" y="23966"/>
                </a:cubicBezTo>
                <a:cubicBezTo>
                  <a:pt x="72166" y="23890"/>
                  <a:pt x="72318" y="23643"/>
                  <a:pt x="73079" y="23396"/>
                </a:cubicBezTo>
                <a:cubicBezTo>
                  <a:pt x="73250" y="23548"/>
                  <a:pt x="72812" y="23529"/>
                  <a:pt x="72984" y="23662"/>
                </a:cubicBezTo>
                <a:cubicBezTo>
                  <a:pt x="73098" y="23624"/>
                  <a:pt x="73231" y="23567"/>
                  <a:pt x="73345" y="23529"/>
                </a:cubicBezTo>
                <a:cubicBezTo>
                  <a:pt x="73516" y="23053"/>
                  <a:pt x="74315" y="23053"/>
                  <a:pt x="74638" y="22844"/>
                </a:cubicBezTo>
                <a:cubicBezTo>
                  <a:pt x="74695" y="23187"/>
                  <a:pt x="73858" y="22939"/>
                  <a:pt x="73935" y="23396"/>
                </a:cubicBezTo>
                <a:cubicBezTo>
                  <a:pt x="74296" y="23149"/>
                  <a:pt x="74733" y="23034"/>
                  <a:pt x="75190" y="22958"/>
                </a:cubicBezTo>
                <a:cubicBezTo>
                  <a:pt x="75171" y="22901"/>
                  <a:pt x="75152" y="22844"/>
                  <a:pt x="75133" y="22806"/>
                </a:cubicBezTo>
                <a:cubicBezTo>
                  <a:pt x="75266" y="22768"/>
                  <a:pt x="75418" y="22711"/>
                  <a:pt x="75437" y="22844"/>
                </a:cubicBezTo>
                <a:cubicBezTo>
                  <a:pt x="75608" y="22673"/>
                  <a:pt x="75551" y="22635"/>
                  <a:pt x="75646" y="22483"/>
                </a:cubicBezTo>
                <a:cubicBezTo>
                  <a:pt x="75761" y="22464"/>
                  <a:pt x="75646" y="22559"/>
                  <a:pt x="75703" y="22635"/>
                </a:cubicBezTo>
                <a:cubicBezTo>
                  <a:pt x="75932" y="22597"/>
                  <a:pt x="75913" y="22540"/>
                  <a:pt x="76160" y="22502"/>
                </a:cubicBezTo>
                <a:cubicBezTo>
                  <a:pt x="76236" y="22426"/>
                  <a:pt x="76046" y="22274"/>
                  <a:pt x="76274" y="22236"/>
                </a:cubicBezTo>
                <a:cubicBezTo>
                  <a:pt x="76350" y="22445"/>
                  <a:pt x="76293" y="22426"/>
                  <a:pt x="76655" y="22312"/>
                </a:cubicBezTo>
                <a:cubicBezTo>
                  <a:pt x="76122" y="22806"/>
                  <a:pt x="74752" y="22996"/>
                  <a:pt x="74068" y="23510"/>
                </a:cubicBezTo>
                <a:cubicBezTo>
                  <a:pt x="74296" y="23643"/>
                  <a:pt x="74505" y="23301"/>
                  <a:pt x="74771" y="23339"/>
                </a:cubicBezTo>
                <a:cubicBezTo>
                  <a:pt x="74353" y="23605"/>
                  <a:pt x="73858" y="23776"/>
                  <a:pt x="73421" y="23890"/>
                </a:cubicBezTo>
                <a:cubicBezTo>
                  <a:pt x="73383" y="23814"/>
                  <a:pt x="73763" y="23662"/>
                  <a:pt x="73782" y="23738"/>
                </a:cubicBezTo>
                <a:cubicBezTo>
                  <a:pt x="73706" y="23339"/>
                  <a:pt x="72888" y="23795"/>
                  <a:pt x="72641" y="24081"/>
                </a:cubicBezTo>
                <a:cubicBezTo>
                  <a:pt x="72432" y="23966"/>
                  <a:pt x="72318" y="24233"/>
                  <a:pt x="72128" y="24062"/>
                </a:cubicBezTo>
                <a:cubicBezTo>
                  <a:pt x="71842" y="24480"/>
                  <a:pt x="71234" y="24214"/>
                  <a:pt x="70967" y="24708"/>
                </a:cubicBezTo>
                <a:cubicBezTo>
                  <a:pt x="70853" y="24708"/>
                  <a:pt x="70777" y="24689"/>
                  <a:pt x="70720" y="24632"/>
                </a:cubicBezTo>
                <a:cubicBezTo>
                  <a:pt x="70701" y="24727"/>
                  <a:pt x="70416" y="24746"/>
                  <a:pt x="70530" y="24879"/>
                </a:cubicBezTo>
                <a:cubicBezTo>
                  <a:pt x="70130" y="24822"/>
                  <a:pt x="69731" y="25222"/>
                  <a:pt x="69370" y="25184"/>
                </a:cubicBezTo>
                <a:cubicBezTo>
                  <a:pt x="69084" y="25526"/>
                  <a:pt x="68514" y="25469"/>
                  <a:pt x="68019" y="25773"/>
                </a:cubicBezTo>
                <a:cubicBezTo>
                  <a:pt x="67924" y="25735"/>
                  <a:pt x="67791" y="25735"/>
                  <a:pt x="67753" y="25602"/>
                </a:cubicBezTo>
                <a:cubicBezTo>
                  <a:pt x="67506" y="26097"/>
                  <a:pt x="66764" y="26059"/>
                  <a:pt x="66307" y="26458"/>
                </a:cubicBezTo>
                <a:cubicBezTo>
                  <a:pt x="68590" y="25811"/>
                  <a:pt x="70815" y="24765"/>
                  <a:pt x="73174" y="23985"/>
                </a:cubicBezTo>
                <a:cubicBezTo>
                  <a:pt x="73193" y="24043"/>
                  <a:pt x="73117" y="24062"/>
                  <a:pt x="73079" y="24081"/>
                </a:cubicBezTo>
                <a:cubicBezTo>
                  <a:pt x="73250" y="24176"/>
                  <a:pt x="73421" y="24043"/>
                  <a:pt x="73212" y="23909"/>
                </a:cubicBezTo>
                <a:cubicBezTo>
                  <a:pt x="73307" y="23909"/>
                  <a:pt x="73364" y="23928"/>
                  <a:pt x="73402" y="24004"/>
                </a:cubicBezTo>
                <a:cubicBezTo>
                  <a:pt x="74429" y="23586"/>
                  <a:pt x="74829" y="23567"/>
                  <a:pt x="75551" y="23149"/>
                </a:cubicBezTo>
                <a:cubicBezTo>
                  <a:pt x="75304" y="23149"/>
                  <a:pt x="75190" y="23301"/>
                  <a:pt x="74848" y="23358"/>
                </a:cubicBezTo>
                <a:cubicBezTo>
                  <a:pt x="75038" y="23187"/>
                  <a:pt x="75780" y="22825"/>
                  <a:pt x="76103" y="22920"/>
                </a:cubicBezTo>
                <a:cubicBezTo>
                  <a:pt x="76255" y="22692"/>
                  <a:pt x="77054" y="22388"/>
                  <a:pt x="77149" y="22502"/>
                </a:cubicBezTo>
                <a:cubicBezTo>
                  <a:pt x="77149" y="22255"/>
                  <a:pt x="77758" y="22198"/>
                  <a:pt x="77644" y="21912"/>
                </a:cubicBezTo>
                <a:cubicBezTo>
                  <a:pt x="78385" y="21817"/>
                  <a:pt x="78880" y="21189"/>
                  <a:pt x="79336" y="21132"/>
                </a:cubicBezTo>
                <a:cubicBezTo>
                  <a:pt x="79622" y="21094"/>
                  <a:pt x="79165" y="21342"/>
                  <a:pt x="79394" y="21113"/>
                </a:cubicBezTo>
                <a:cubicBezTo>
                  <a:pt x="79603" y="20885"/>
                  <a:pt x="79869" y="21151"/>
                  <a:pt x="80002" y="21018"/>
                </a:cubicBezTo>
                <a:cubicBezTo>
                  <a:pt x="79983" y="20980"/>
                  <a:pt x="79907" y="21018"/>
                  <a:pt x="79869" y="21018"/>
                </a:cubicBezTo>
                <a:cubicBezTo>
                  <a:pt x="79945" y="20809"/>
                  <a:pt x="79964" y="20847"/>
                  <a:pt x="80211" y="20828"/>
                </a:cubicBezTo>
                <a:cubicBezTo>
                  <a:pt x="80288" y="20657"/>
                  <a:pt x="80288" y="20619"/>
                  <a:pt x="80154" y="20524"/>
                </a:cubicBezTo>
                <a:cubicBezTo>
                  <a:pt x="79983" y="20562"/>
                  <a:pt x="79907" y="20638"/>
                  <a:pt x="79964" y="20752"/>
                </a:cubicBezTo>
                <a:cubicBezTo>
                  <a:pt x="79717" y="20619"/>
                  <a:pt x="79755" y="20885"/>
                  <a:pt x="79413" y="20809"/>
                </a:cubicBezTo>
                <a:cubicBezTo>
                  <a:pt x="79470" y="20923"/>
                  <a:pt x="79375" y="20923"/>
                  <a:pt x="79355" y="20847"/>
                </a:cubicBezTo>
                <a:cubicBezTo>
                  <a:pt x="78918" y="21265"/>
                  <a:pt x="78062" y="21399"/>
                  <a:pt x="77491" y="21703"/>
                </a:cubicBezTo>
                <a:cubicBezTo>
                  <a:pt x="77472" y="21589"/>
                  <a:pt x="77815" y="21570"/>
                  <a:pt x="77815" y="21456"/>
                </a:cubicBezTo>
                <a:cubicBezTo>
                  <a:pt x="76008" y="22064"/>
                  <a:pt x="74068" y="22844"/>
                  <a:pt x="72185" y="23491"/>
                </a:cubicBezTo>
                <a:cubicBezTo>
                  <a:pt x="72166" y="23548"/>
                  <a:pt x="72147" y="23586"/>
                  <a:pt x="72185" y="23662"/>
                </a:cubicBezTo>
                <a:cubicBezTo>
                  <a:pt x="70739" y="23852"/>
                  <a:pt x="68989" y="24879"/>
                  <a:pt x="67486" y="25317"/>
                </a:cubicBezTo>
                <a:cubicBezTo>
                  <a:pt x="67391" y="25450"/>
                  <a:pt x="67582" y="25412"/>
                  <a:pt x="67525" y="25583"/>
                </a:cubicBezTo>
                <a:cubicBezTo>
                  <a:pt x="67639" y="25488"/>
                  <a:pt x="67525" y="25336"/>
                  <a:pt x="67962" y="25241"/>
                </a:cubicBezTo>
                <a:cubicBezTo>
                  <a:pt x="67981" y="25355"/>
                  <a:pt x="67696" y="25355"/>
                  <a:pt x="67696" y="25469"/>
                </a:cubicBezTo>
                <a:cubicBezTo>
                  <a:pt x="67867" y="25393"/>
                  <a:pt x="68514" y="25317"/>
                  <a:pt x="68457" y="25051"/>
                </a:cubicBezTo>
                <a:cubicBezTo>
                  <a:pt x="68495" y="25127"/>
                  <a:pt x="68799" y="25127"/>
                  <a:pt x="68666" y="25241"/>
                </a:cubicBezTo>
                <a:cubicBezTo>
                  <a:pt x="68818" y="25165"/>
                  <a:pt x="69065" y="24994"/>
                  <a:pt x="69370" y="24841"/>
                </a:cubicBezTo>
                <a:cubicBezTo>
                  <a:pt x="69332" y="24784"/>
                  <a:pt x="69198" y="24860"/>
                  <a:pt x="69103" y="24898"/>
                </a:cubicBezTo>
                <a:cubicBezTo>
                  <a:pt x="69103" y="24822"/>
                  <a:pt x="69236" y="24784"/>
                  <a:pt x="69332" y="24746"/>
                </a:cubicBezTo>
                <a:cubicBezTo>
                  <a:pt x="69408" y="24727"/>
                  <a:pt x="69427" y="24803"/>
                  <a:pt x="69446" y="24860"/>
                </a:cubicBezTo>
                <a:cubicBezTo>
                  <a:pt x="69579" y="24689"/>
                  <a:pt x="70054" y="24670"/>
                  <a:pt x="70321" y="24518"/>
                </a:cubicBezTo>
                <a:close/>
                <a:moveTo>
                  <a:pt x="88923" y="17556"/>
                </a:moveTo>
                <a:cubicBezTo>
                  <a:pt x="89437" y="17100"/>
                  <a:pt x="89874" y="17081"/>
                  <a:pt x="90350" y="16872"/>
                </a:cubicBezTo>
                <a:cubicBezTo>
                  <a:pt x="90464" y="17043"/>
                  <a:pt x="90121" y="16910"/>
                  <a:pt x="90254" y="17138"/>
                </a:cubicBezTo>
                <a:cubicBezTo>
                  <a:pt x="90540" y="16986"/>
                  <a:pt x="90863" y="16872"/>
                  <a:pt x="91244" y="16739"/>
                </a:cubicBezTo>
                <a:cubicBezTo>
                  <a:pt x="91282" y="16872"/>
                  <a:pt x="91034" y="16910"/>
                  <a:pt x="90996" y="17005"/>
                </a:cubicBezTo>
                <a:cubicBezTo>
                  <a:pt x="91263" y="16872"/>
                  <a:pt x="91586" y="16815"/>
                  <a:pt x="91776" y="16643"/>
                </a:cubicBezTo>
                <a:cubicBezTo>
                  <a:pt x="91700" y="16529"/>
                  <a:pt x="91453" y="16739"/>
                  <a:pt x="91320" y="16758"/>
                </a:cubicBezTo>
                <a:cubicBezTo>
                  <a:pt x="91510" y="16548"/>
                  <a:pt x="91909" y="16510"/>
                  <a:pt x="92023" y="16377"/>
                </a:cubicBezTo>
                <a:cubicBezTo>
                  <a:pt x="91814" y="16358"/>
                  <a:pt x="91510" y="16491"/>
                  <a:pt x="91377" y="16567"/>
                </a:cubicBezTo>
                <a:cubicBezTo>
                  <a:pt x="90540" y="16339"/>
                  <a:pt x="89437" y="17328"/>
                  <a:pt x="88219" y="17404"/>
                </a:cubicBezTo>
                <a:cubicBezTo>
                  <a:pt x="85594" y="18736"/>
                  <a:pt x="82836" y="19078"/>
                  <a:pt x="80326" y="20733"/>
                </a:cubicBezTo>
                <a:cubicBezTo>
                  <a:pt x="80573" y="20771"/>
                  <a:pt x="80934" y="20486"/>
                  <a:pt x="81181" y="20391"/>
                </a:cubicBezTo>
                <a:cubicBezTo>
                  <a:pt x="80934" y="20200"/>
                  <a:pt x="81505" y="20238"/>
                  <a:pt x="81581" y="20105"/>
                </a:cubicBezTo>
                <a:cubicBezTo>
                  <a:pt x="81638" y="20353"/>
                  <a:pt x="81201" y="20200"/>
                  <a:pt x="81258" y="20410"/>
                </a:cubicBezTo>
                <a:cubicBezTo>
                  <a:pt x="81505" y="20448"/>
                  <a:pt x="81771" y="20200"/>
                  <a:pt x="82056" y="20257"/>
                </a:cubicBezTo>
                <a:cubicBezTo>
                  <a:pt x="82037" y="20200"/>
                  <a:pt x="82114" y="20181"/>
                  <a:pt x="82171" y="20162"/>
                </a:cubicBezTo>
                <a:cubicBezTo>
                  <a:pt x="82152" y="20010"/>
                  <a:pt x="81999" y="20105"/>
                  <a:pt x="81961" y="20010"/>
                </a:cubicBezTo>
                <a:cubicBezTo>
                  <a:pt x="82266" y="19896"/>
                  <a:pt x="82209" y="20086"/>
                  <a:pt x="82304" y="20162"/>
                </a:cubicBezTo>
                <a:cubicBezTo>
                  <a:pt x="82608" y="19972"/>
                  <a:pt x="83350" y="19592"/>
                  <a:pt x="83293" y="19934"/>
                </a:cubicBezTo>
                <a:cubicBezTo>
                  <a:pt x="83464" y="19839"/>
                  <a:pt x="83331" y="19668"/>
                  <a:pt x="83502" y="19573"/>
                </a:cubicBezTo>
                <a:cubicBezTo>
                  <a:pt x="83559" y="19573"/>
                  <a:pt x="83635" y="19573"/>
                  <a:pt x="83654" y="19611"/>
                </a:cubicBezTo>
                <a:cubicBezTo>
                  <a:pt x="83749" y="19725"/>
                  <a:pt x="83350" y="19687"/>
                  <a:pt x="83445" y="19801"/>
                </a:cubicBezTo>
                <a:cubicBezTo>
                  <a:pt x="83445" y="19915"/>
                  <a:pt x="83959" y="19820"/>
                  <a:pt x="83806" y="19611"/>
                </a:cubicBezTo>
                <a:cubicBezTo>
                  <a:pt x="83882" y="19592"/>
                  <a:pt x="83901" y="19668"/>
                  <a:pt x="83920" y="19725"/>
                </a:cubicBezTo>
                <a:cubicBezTo>
                  <a:pt x="84035" y="19687"/>
                  <a:pt x="84130" y="19649"/>
                  <a:pt x="84225" y="19611"/>
                </a:cubicBezTo>
                <a:cubicBezTo>
                  <a:pt x="84282" y="19440"/>
                  <a:pt x="84092" y="19459"/>
                  <a:pt x="84206" y="19344"/>
                </a:cubicBezTo>
                <a:cubicBezTo>
                  <a:pt x="84453" y="19211"/>
                  <a:pt x="84301" y="19478"/>
                  <a:pt x="84358" y="19554"/>
                </a:cubicBezTo>
                <a:cubicBezTo>
                  <a:pt x="84548" y="19440"/>
                  <a:pt x="84643" y="19535"/>
                  <a:pt x="84719" y="19401"/>
                </a:cubicBezTo>
                <a:cubicBezTo>
                  <a:pt x="84681" y="19154"/>
                  <a:pt x="84529" y="19516"/>
                  <a:pt x="84510" y="19382"/>
                </a:cubicBezTo>
                <a:cubicBezTo>
                  <a:pt x="85081" y="18831"/>
                  <a:pt x="86298" y="18622"/>
                  <a:pt x="87173" y="18203"/>
                </a:cubicBezTo>
                <a:cubicBezTo>
                  <a:pt x="87192" y="18184"/>
                  <a:pt x="87192" y="18089"/>
                  <a:pt x="87192" y="18089"/>
                </a:cubicBezTo>
                <a:cubicBezTo>
                  <a:pt x="87668" y="17842"/>
                  <a:pt x="88333" y="17709"/>
                  <a:pt x="88809" y="17442"/>
                </a:cubicBezTo>
                <a:cubicBezTo>
                  <a:pt x="88961" y="17404"/>
                  <a:pt x="88752" y="17537"/>
                  <a:pt x="88923" y="17556"/>
                </a:cubicBezTo>
                <a:close/>
                <a:moveTo>
                  <a:pt x="25888" y="43120"/>
                </a:moveTo>
                <a:cubicBezTo>
                  <a:pt x="25869" y="43025"/>
                  <a:pt x="25774" y="43044"/>
                  <a:pt x="25755" y="42949"/>
                </a:cubicBezTo>
                <a:cubicBezTo>
                  <a:pt x="25660" y="43044"/>
                  <a:pt x="25431" y="43082"/>
                  <a:pt x="25508" y="43215"/>
                </a:cubicBezTo>
                <a:cubicBezTo>
                  <a:pt x="25679" y="43101"/>
                  <a:pt x="25755" y="43177"/>
                  <a:pt x="25888" y="43120"/>
                </a:cubicBezTo>
                <a:close/>
                <a:moveTo>
                  <a:pt x="43330" y="35892"/>
                </a:moveTo>
                <a:cubicBezTo>
                  <a:pt x="43026" y="36159"/>
                  <a:pt x="42436" y="36140"/>
                  <a:pt x="42151" y="36368"/>
                </a:cubicBezTo>
                <a:cubicBezTo>
                  <a:pt x="42550" y="36463"/>
                  <a:pt x="42912" y="36140"/>
                  <a:pt x="43406" y="36102"/>
                </a:cubicBezTo>
                <a:cubicBezTo>
                  <a:pt x="43254" y="36045"/>
                  <a:pt x="43387" y="36026"/>
                  <a:pt x="43330" y="35892"/>
                </a:cubicBezTo>
                <a:close/>
                <a:moveTo>
                  <a:pt x="19573" y="45041"/>
                </a:moveTo>
                <a:cubicBezTo>
                  <a:pt x="19554" y="44908"/>
                  <a:pt x="19250" y="45213"/>
                  <a:pt x="19269" y="44984"/>
                </a:cubicBezTo>
                <a:cubicBezTo>
                  <a:pt x="19078" y="45213"/>
                  <a:pt x="18565" y="45251"/>
                  <a:pt x="18432" y="45384"/>
                </a:cubicBezTo>
                <a:cubicBezTo>
                  <a:pt x="19078" y="45213"/>
                  <a:pt x="19250" y="45365"/>
                  <a:pt x="19573" y="45041"/>
                </a:cubicBezTo>
                <a:close/>
                <a:moveTo>
                  <a:pt x="19573" y="45041"/>
                </a:moveTo>
                <a:cubicBezTo>
                  <a:pt x="19782" y="45213"/>
                  <a:pt x="20239" y="44699"/>
                  <a:pt x="20429" y="44851"/>
                </a:cubicBezTo>
                <a:cubicBezTo>
                  <a:pt x="20239" y="45156"/>
                  <a:pt x="18869" y="45422"/>
                  <a:pt x="18280" y="45726"/>
                </a:cubicBezTo>
                <a:cubicBezTo>
                  <a:pt x="18394" y="45821"/>
                  <a:pt x="18641" y="45688"/>
                  <a:pt x="18755" y="45821"/>
                </a:cubicBezTo>
                <a:cubicBezTo>
                  <a:pt x="18869" y="45536"/>
                  <a:pt x="19231" y="45726"/>
                  <a:pt x="19307" y="45422"/>
                </a:cubicBezTo>
                <a:cubicBezTo>
                  <a:pt x="19858" y="45384"/>
                  <a:pt x="21741" y="44889"/>
                  <a:pt x="22065" y="44433"/>
                </a:cubicBezTo>
                <a:cubicBezTo>
                  <a:pt x="21646" y="44699"/>
                  <a:pt x="21133" y="44680"/>
                  <a:pt x="20524" y="44889"/>
                </a:cubicBezTo>
                <a:cubicBezTo>
                  <a:pt x="20410" y="44680"/>
                  <a:pt x="20676" y="44699"/>
                  <a:pt x="20467" y="44566"/>
                </a:cubicBezTo>
                <a:cubicBezTo>
                  <a:pt x="20182" y="44870"/>
                  <a:pt x="19934" y="44794"/>
                  <a:pt x="19535" y="44946"/>
                </a:cubicBezTo>
                <a:cubicBezTo>
                  <a:pt x="19592" y="44965"/>
                  <a:pt x="19649" y="45003"/>
                  <a:pt x="19573" y="45041"/>
                </a:cubicBezTo>
                <a:close/>
                <a:moveTo>
                  <a:pt x="59212" y="29692"/>
                </a:moveTo>
                <a:cubicBezTo>
                  <a:pt x="59193" y="29482"/>
                  <a:pt x="58908" y="29749"/>
                  <a:pt x="58756" y="29768"/>
                </a:cubicBezTo>
                <a:cubicBezTo>
                  <a:pt x="58870" y="29806"/>
                  <a:pt x="59060" y="29730"/>
                  <a:pt x="59212" y="29692"/>
                </a:cubicBezTo>
                <a:close/>
                <a:moveTo>
                  <a:pt x="42113" y="36444"/>
                </a:moveTo>
                <a:cubicBezTo>
                  <a:pt x="41789" y="36406"/>
                  <a:pt x="40952" y="36824"/>
                  <a:pt x="40401" y="37015"/>
                </a:cubicBezTo>
                <a:cubicBezTo>
                  <a:pt x="40876" y="36996"/>
                  <a:pt x="41618" y="36653"/>
                  <a:pt x="42113" y="36444"/>
                </a:cubicBezTo>
                <a:close/>
                <a:moveTo>
                  <a:pt x="55656" y="30947"/>
                </a:moveTo>
                <a:cubicBezTo>
                  <a:pt x="55294" y="31004"/>
                  <a:pt x="54895" y="31156"/>
                  <a:pt x="54590" y="31327"/>
                </a:cubicBezTo>
                <a:cubicBezTo>
                  <a:pt x="54990" y="31251"/>
                  <a:pt x="55332" y="31175"/>
                  <a:pt x="55656" y="30947"/>
                </a:cubicBezTo>
                <a:close/>
                <a:moveTo>
                  <a:pt x="92765" y="16073"/>
                </a:moveTo>
                <a:cubicBezTo>
                  <a:pt x="92518" y="16054"/>
                  <a:pt x="92290" y="16149"/>
                  <a:pt x="92061" y="16282"/>
                </a:cubicBezTo>
                <a:cubicBezTo>
                  <a:pt x="92290" y="16396"/>
                  <a:pt x="92537" y="16149"/>
                  <a:pt x="92765" y="16073"/>
                </a:cubicBezTo>
                <a:close/>
                <a:moveTo>
                  <a:pt x="23643" y="43748"/>
                </a:moveTo>
                <a:cubicBezTo>
                  <a:pt x="23605" y="43482"/>
                  <a:pt x="23244" y="43919"/>
                  <a:pt x="23225" y="43786"/>
                </a:cubicBezTo>
                <a:cubicBezTo>
                  <a:pt x="23168" y="43957"/>
                  <a:pt x="23434" y="43767"/>
                  <a:pt x="23643" y="43748"/>
                </a:cubicBezTo>
                <a:close/>
                <a:moveTo>
                  <a:pt x="130369" y="818"/>
                </a:moveTo>
                <a:cubicBezTo>
                  <a:pt x="130084" y="951"/>
                  <a:pt x="129666" y="894"/>
                  <a:pt x="129247" y="1046"/>
                </a:cubicBezTo>
                <a:cubicBezTo>
                  <a:pt x="129513" y="1103"/>
                  <a:pt x="130065" y="1046"/>
                  <a:pt x="130369" y="818"/>
                </a:cubicBezTo>
                <a:close/>
                <a:moveTo>
                  <a:pt x="66802" y="25754"/>
                </a:moveTo>
                <a:cubicBezTo>
                  <a:pt x="66554" y="25926"/>
                  <a:pt x="66707" y="25983"/>
                  <a:pt x="66421" y="26078"/>
                </a:cubicBezTo>
                <a:cubicBezTo>
                  <a:pt x="66231" y="26116"/>
                  <a:pt x="66440" y="25945"/>
                  <a:pt x="66345" y="25888"/>
                </a:cubicBezTo>
                <a:cubicBezTo>
                  <a:pt x="66079" y="26040"/>
                  <a:pt x="65508" y="26154"/>
                  <a:pt x="65280" y="26420"/>
                </a:cubicBezTo>
                <a:cubicBezTo>
                  <a:pt x="65204" y="26401"/>
                  <a:pt x="65147" y="26363"/>
                  <a:pt x="65109" y="26325"/>
                </a:cubicBezTo>
                <a:cubicBezTo>
                  <a:pt x="63968" y="26858"/>
                  <a:pt x="62503" y="27257"/>
                  <a:pt x="61438" y="27733"/>
                </a:cubicBezTo>
                <a:cubicBezTo>
                  <a:pt x="61685" y="27809"/>
                  <a:pt x="61799" y="27618"/>
                  <a:pt x="62104" y="27580"/>
                </a:cubicBezTo>
                <a:cubicBezTo>
                  <a:pt x="62123" y="27752"/>
                  <a:pt x="61514" y="27733"/>
                  <a:pt x="61666" y="27923"/>
                </a:cubicBezTo>
                <a:cubicBezTo>
                  <a:pt x="61818" y="27790"/>
                  <a:pt x="62085" y="27771"/>
                  <a:pt x="62218" y="27866"/>
                </a:cubicBezTo>
                <a:cubicBezTo>
                  <a:pt x="62180" y="27904"/>
                  <a:pt x="61514" y="28303"/>
                  <a:pt x="61514" y="28094"/>
                </a:cubicBezTo>
                <a:cubicBezTo>
                  <a:pt x="61229" y="28227"/>
                  <a:pt x="61609" y="28132"/>
                  <a:pt x="61590" y="28284"/>
                </a:cubicBezTo>
                <a:cubicBezTo>
                  <a:pt x="63511" y="27790"/>
                  <a:pt x="64614" y="26763"/>
                  <a:pt x="66079" y="26268"/>
                </a:cubicBezTo>
                <a:cubicBezTo>
                  <a:pt x="66193" y="26192"/>
                  <a:pt x="66174" y="26135"/>
                  <a:pt x="66079" y="26097"/>
                </a:cubicBezTo>
                <a:cubicBezTo>
                  <a:pt x="66269" y="25983"/>
                  <a:pt x="66231" y="26230"/>
                  <a:pt x="66345" y="26211"/>
                </a:cubicBezTo>
                <a:cubicBezTo>
                  <a:pt x="66573" y="26078"/>
                  <a:pt x="66688" y="26021"/>
                  <a:pt x="66954" y="25964"/>
                </a:cubicBezTo>
                <a:cubicBezTo>
                  <a:pt x="66650" y="25830"/>
                  <a:pt x="67011" y="25945"/>
                  <a:pt x="66802" y="25754"/>
                </a:cubicBezTo>
                <a:close/>
                <a:moveTo>
                  <a:pt x="66764" y="25659"/>
                </a:moveTo>
                <a:cubicBezTo>
                  <a:pt x="66688" y="25564"/>
                  <a:pt x="66459" y="25754"/>
                  <a:pt x="66307" y="25792"/>
                </a:cubicBezTo>
                <a:cubicBezTo>
                  <a:pt x="66136" y="25907"/>
                  <a:pt x="66440" y="25811"/>
                  <a:pt x="66516" y="25754"/>
                </a:cubicBezTo>
                <a:cubicBezTo>
                  <a:pt x="66535" y="25811"/>
                  <a:pt x="66554" y="25850"/>
                  <a:pt x="66573" y="25907"/>
                </a:cubicBezTo>
                <a:cubicBezTo>
                  <a:pt x="66802" y="25773"/>
                  <a:pt x="66421" y="25754"/>
                  <a:pt x="66764" y="25659"/>
                </a:cubicBezTo>
                <a:close/>
                <a:moveTo>
                  <a:pt x="15484" y="46791"/>
                </a:moveTo>
                <a:cubicBezTo>
                  <a:pt x="15617" y="46925"/>
                  <a:pt x="15826" y="46525"/>
                  <a:pt x="15693" y="46601"/>
                </a:cubicBezTo>
                <a:cubicBezTo>
                  <a:pt x="15674" y="46525"/>
                  <a:pt x="15788" y="46506"/>
                  <a:pt x="15864" y="46468"/>
                </a:cubicBezTo>
                <a:cubicBezTo>
                  <a:pt x="15807" y="46411"/>
                  <a:pt x="15693" y="46487"/>
                  <a:pt x="15598" y="46525"/>
                </a:cubicBezTo>
                <a:cubicBezTo>
                  <a:pt x="15560" y="46601"/>
                  <a:pt x="15617" y="46715"/>
                  <a:pt x="15484" y="46791"/>
                </a:cubicBezTo>
                <a:close/>
                <a:moveTo>
                  <a:pt x="21399" y="44414"/>
                </a:moveTo>
                <a:cubicBezTo>
                  <a:pt x="21304" y="44338"/>
                  <a:pt x="21019" y="44547"/>
                  <a:pt x="20828" y="44585"/>
                </a:cubicBezTo>
                <a:cubicBezTo>
                  <a:pt x="20923" y="44699"/>
                  <a:pt x="21228" y="44566"/>
                  <a:pt x="21399" y="44414"/>
                </a:cubicBezTo>
                <a:close/>
                <a:moveTo>
                  <a:pt x="22864" y="43596"/>
                </a:moveTo>
                <a:cubicBezTo>
                  <a:pt x="22997" y="43539"/>
                  <a:pt x="22959" y="43425"/>
                  <a:pt x="22902" y="43311"/>
                </a:cubicBezTo>
                <a:cubicBezTo>
                  <a:pt x="23111" y="43254"/>
                  <a:pt x="22997" y="43577"/>
                  <a:pt x="23206" y="43368"/>
                </a:cubicBezTo>
                <a:cubicBezTo>
                  <a:pt x="23244" y="43444"/>
                  <a:pt x="23168" y="43482"/>
                  <a:pt x="23225" y="43577"/>
                </a:cubicBezTo>
                <a:cubicBezTo>
                  <a:pt x="23301" y="43444"/>
                  <a:pt x="23453" y="43330"/>
                  <a:pt x="23415" y="43158"/>
                </a:cubicBezTo>
                <a:cubicBezTo>
                  <a:pt x="23777" y="43273"/>
                  <a:pt x="24290" y="43063"/>
                  <a:pt x="24442" y="42873"/>
                </a:cubicBezTo>
                <a:cubicBezTo>
                  <a:pt x="24671" y="43101"/>
                  <a:pt x="25108" y="42683"/>
                  <a:pt x="25279" y="42645"/>
                </a:cubicBezTo>
                <a:cubicBezTo>
                  <a:pt x="25603" y="42531"/>
                  <a:pt x="26116" y="42645"/>
                  <a:pt x="26211" y="42321"/>
                </a:cubicBezTo>
                <a:cubicBezTo>
                  <a:pt x="25603" y="42264"/>
                  <a:pt x="24994" y="42778"/>
                  <a:pt x="24595" y="42569"/>
                </a:cubicBezTo>
                <a:cubicBezTo>
                  <a:pt x="24537" y="42626"/>
                  <a:pt x="24499" y="42683"/>
                  <a:pt x="24537" y="42759"/>
                </a:cubicBezTo>
                <a:cubicBezTo>
                  <a:pt x="24290" y="42873"/>
                  <a:pt x="24176" y="42740"/>
                  <a:pt x="23967" y="42778"/>
                </a:cubicBezTo>
                <a:cubicBezTo>
                  <a:pt x="23986" y="42854"/>
                  <a:pt x="24062" y="42835"/>
                  <a:pt x="24081" y="42892"/>
                </a:cubicBezTo>
                <a:cubicBezTo>
                  <a:pt x="23529" y="42854"/>
                  <a:pt x="23434" y="43101"/>
                  <a:pt x="22940" y="43063"/>
                </a:cubicBezTo>
                <a:cubicBezTo>
                  <a:pt x="22959" y="43120"/>
                  <a:pt x="22978" y="43177"/>
                  <a:pt x="22997" y="43215"/>
                </a:cubicBezTo>
                <a:cubicBezTo>
                  <a:pt x="22711" y="43006"/>
                  <a:pt x="22027" y="43634"/>
                  <a:pt x="21646" y="43425"/>
                </a:cubicBezTo>
                <a:cubicBezTo>
                  <a:pt x="21589" y="43463"/>
                  <a:pt x="21513" y="43691"/>
                  <a:pt x="21703" y="43558"/>
                </a:cubicBezTo>
                <a:cubicBezTo>
                  <a:pt x="20524" y="44090"/>
                  <a:pt x="20125" y="44033"/>
                  <a:pt x="18793" y="44509"/>
                </a:cubicBezTo>
                <a:cubicBezTo>
                  <a:pt x="19231" y="44604"/>
                  <a:pt x="19687" y="44300"/>
                  <a:pt x="19991" y="44300"/>
                </a:cubicBezTo>
                <a:cubicBezTo>
                  <a:pt x="20030" y="44395"/>
                  <a:pt x="19611" y="44547"/>
                  <a:pt x="19573" y="44471"/>
                </a:cubicBezTo>
                <a:cubicBezTo>
                  <a:pt x="19554" y="44737"/>
                  <a:pt x="19953" y="44414"/>
                  <a:pt x="20372" y="44319"/>
                </a:cubicBezTo>
                <a:cubicBezTo>
                  <a:pt x="20315" y="44300"/>
                  <a:pt x="20277" y="44262"/>
                  <a:pt x="20201" y="44281"/>
                </a:cubicBezTo>
                <a:cubicBezTo>
                  <a:pt x="20315" y="44109"/>
                  <a:pt x="20771" y="44014"/>
                  <a:pt x="20866" y="44128"/>
                </a:cubicBezTo>
                <a:cubicBezTo>
                  <a:pt x="20885" y="43862"/>
                  <a:pt x="21494" y="43995"/>
                  <a:pt x="21646" y="43767"/>
                </a:cubicBezTo>
                <a:cubicBezTo>
                  <a:pt x="21646" y="43824"/>
                  <a:pt x="21608" y="43900"/>
                  <a:pt x="21494" y="43938"/>
                </a:cubicBezTo>
                <a:cubicBezTo>
                  <a:pt x="21551" y="44014"/>
                  <a:pt x="21779" y="43824"/>
                  <a:pt x="21798" y="43976"/>
                </a:cubicBezTo>
                <a:cubicBezTo>
                  <a:pt x="21970" y="43729"/>
                  <a:pt x="22711" y="43577"/>
                  <a:pt x="22864" y="43596"/>
                </a:cubicBezTo>
                <a:close/>
                <a:moveTo>
                  <a:pt x="26382" y="42360"/>
                </a:moveTo>
                <a:cubicBezTo>
                  <a:pt x="26573" y="42264"/>
                  <a:pt x="26401" y="42207"/>
                  <a:pt x="26668" y="42188"/>
                </a:cubicBezTo>
                <a:cubicBezTo>
                  <a:pt x="26668" y="41998"/>
                  <a:pt x="26440" y="42188"/>
                  <a:pt x="26325" y="42226"/>
                </a:cubicBezTo>
                <a:cubicBezTo>
                  <a:pt x="26344" y="42264"/>
                  <a:pt x="26363" y="42321"/>
                  <a:pt x="26382" y="42360"/>
                </a:cubicBezTo>
                <a:close/>
                <a:moveTo>
                  <a:pt x="101876" y="12021"/>
                </a:moveTo>
                <a:cubicBezTo>
                  <a:pt x="101952" y="12117"/>
                  <a:pt x="102219" y="11907"/>
                  <a:pt x="102390" y="11869"/>
                </a:cubicBezTo>
                <a:cubicBezTo>
                  <a:pt x="102295" y="11622"/>
                  <a:pt x="102009" y="11926"/>
                  <a:pt x="101876" y="12021"/>
                </a:cubicBezTo>
                <a:close/>
                <a:moveTo>
                  <a:pt x="26782" y="42150"/>
                </a:moveTo>
                <a:cubicBezTo>
                  <a:pt x="26934" y="42093"/>
                  <a:pt x="27086" y="42017"/>
                  <a:pt x="27219" y="41960"/>
                </a:cubicBezTo>
                <a:cubicBezTo>
                  <a:pt x="27124" y="41922"/>
                  <a:pt x="26991" y="41998"/>
                  <a:pt x="26915" y="41922"/>
                </a:cubicBezTo>
                <a:cubicBezTo>
                  <a:pt x="26782" y="41960"/>
                  <a:pt x="26725" y="42036"/>
                  <a:pt x="26782" y="42150"/>
                </a:cubicBezTo>
                <a:close/>
                <a:moveTo>
                  <a:pt x="66992" y="25907"/>
                </a:moveTo>
                <a:cubicBezTo>
                  <a:pt x="67239" y="25869"/>
                  <a:pt x="67106" y="25602"/>
                  <a:pt x="67429" y="25564"/>
                </a:cubicBezTo>
                <a:cubicBezTo>
                  <a:pt x="67353" y="25469"/>
                  <a:pt x="67087" y="25678"/>
                  <a:pt x="66916" y="25697"/>
                </a:cubicBezTo>
                <a:cubicBezTo>
                  <a:pt x="66897" y="25811"/>
                  <a:pt x="67163" y="25792"/>
                  <a:pt x="66992" y="25907"/>
                </a:cubicBezTo>
                <a:close/>
                <a:moveTo>
                  <a:pt x="100849" y="12326"/>
                </a:moveTo>
                <a:cubicBezTo>
                  <a:pt x="100773" y="12478"/>
                  <a:pt x="101077" y="12174"/>
                  <a:pt x="101229" y="12231"/>
                </a:cubicBezTo>
                <a:cubicBezTo>
                  <a:pt x="101191" y="12174"/>
                  <a:pt x="101210" y="12136"/>
                  <a:pt x="101248" y="12097"/>
                </a:cubicBezTo>
                <a:cubicBezTo>
                  <a:pt x="101058" y="12002"/>
                  <a:pt x="100944" y="12269"/>
                  <a:pt x="100849" y="12326"/>
                </a:cubicBezTo>
                <a:close/>
                <a:moveTo>
                  <a:pt x="17918" y="45365"/>
                </a:moveTo>
                <a:cubicBezTo>
                  <a:pt x="17842" y="45251"/>
                  <a:pt x="18146" y="45232"/>
                  <a:pt x="18032" y="45099"/>
                </a:cubicBezTo>
                <a:cubicBezTo>
                  <a:pt x="18184" y="45041"/>
                  <a:pt x="18356" y="44965"/>
                  <a:pt x="18508" y="44908"/>
                </a:cubicBezTo>
                <a:cubicBezTo>
                  <a:pt x="18204" y="44794"/>
                  <a:pt x="17823" y="45270"/>
                  <a:pt x="17614" y="44984"/>
                </a:cubicBezTo>
                <a:cubicBezTo>
                  <a:pt x="17500" y="45003"/>
                  <a:pt x="17519" y="45060"/>
                  <a:pt x="17538" y="45137"/>
                </a:cubicBezTo>
                <a:cubicBezTo>
                  <a:pt x="17348" y="45156"/>
                  <a:pt x="17443" y="45080"/>
                  <a:pt x="17405" y="44965"/>
                </a:cubicBezTo>
                <a:cubicBezTo>
                  <a:pt x="17310" y="45137"/>
                  <a:pt x="17157" y="45346"/>
                  <a:pt x="17024" y="45289"/>
                </a:cubicBezTo>
                <a:cubicBezTo>
                  <a:pt x="17062" y="45365"/>
                  <a:pt x="17024" y="45479"/>
                  <a:pt x="17157" y="45441"/>
                </a:cubicBezTo>
                <a:cubicBezTo>
                  <a:pt x="17176" y="45498"/>
                  <a:pt x="17100" y="45517"/>
                  <a:pt x="17062" y="45536"/>
                </a:cubicBezTo>
                <a:cubicBezTo>
                  <a:pt x="16929" y="45612"/>
                  <a:pt x="16967" y="45384"/>
                  <a:pt x="16891" y="45327"/>
                </a:cubicBezTo>
                <a:cubicBezTo>
                  <a:pt x="16587" y="45384"/>
                  <a:pt x="16492" y="45460"/>
                  <a:pt x="16073" y="45593"/>
                </a:cubicBezTo>
                <a:cubicBezTo>
                  <a:pt x="16092" y="45707"/>
                  <a:pt x="16168" y="45707"/>
                  <a:pt x="16225" y="45764"/>
                </a:cubicBezTo>
                <a:cubicBezTo>
                  <a:pt x="16282" y="45726"/>
                  <a:pt x="16225" y="45669"/>
                  <a:pt x="16225" y="45593"/>
                </a:cubicBezTo>
                <a:cubicBezTo>
                  <a:pt x="16282" y="45593"/>
                  <a:pt x="16301" y="45631"/>
                  <a:pt x="16358" y="45593"/>
                </a:cubicBezTo>
                <a:cubicBezTo>
                  <a:pt x="16416" y="45669"/>
                  <a:pt x="16339" y="45707"/>
                  <a:pt x="16358" y="45764"/>
                </a:cubicBezTo>
                <a:cubicBezTo>
                  <a:pt x="16149" y="45726"/>
                  <a:pt x="16016" y="45993"/>
                  <a:pt x="15845" y="45916"/>
                </a:cubicBezTo>
                <a:cubicBezTo>
                  <a:pt x="15693" y="46221"/>
                  <a:pt x="16435" y="45650"/>
                  <a:pt x="16473" y="45878"/>
                </a:cubicBezTo>
                <a:cubicBezTo>
                  <a:pt x="16568" y="45745"/>
                  <a:pt x="16492" y="45783"/>
                  <a:pt x="16701" y="45745"/>
                </a:cubicBezTo>
                <a:cubicBezTo>
                  <a:pt x="16720" y="45517"/>
                  <a:pt x="16435" y="45840"/>
                  <a:pt x="16454" y="45612"/>
                </a:cubicBezTo>
                <a:cubicBezTo>
                  <a:pt x="16397" y="45517"/>
                  <a:pt x="16663" y="45517"/>
                  <a:pt x="16739" y="45441"/>
                </a:cubicBezTo>
                <a:cubicBezTo>
                  <a:pt x="16815" y="45441"/>
                  <a:pt x="16815" y="45517"/>
                  <a:pt x="16891" y="45498"/>
                </a:cubicBezTo>
                <a:cubicBezTo>
                  <a:pt x="16967" y="45612"/>
                  <a:pt x="16682" y="45631"/>
                  <a:pt x="16796" y="45764"/>
                </a:cubicBezTo>
                <a:cubicBezTo>
                  <a:pt x="17195" y="45574"/>
                  <a:pt x="17024" y="45650"/>
                  <a:pt x="17481" y="45536"/>
                </a:cubicBezTo>
                <a:cubicBezTo>
                  <a:pt x="17462" y="45479"/>
                  <a:pt x="17443" y="45403"/>
                  <a:pt x="17405" y="45346"/>
                </a:cubicBezTo>
                <a:cubicBezTo>
                  <a:pt x="17614" y="45403"/>
                  <a:pt x="17785" y="45194"/>
                  <a:pt x="17975" y="45118"/>
                </a:cubicBezTo>
                <a:cubicBezTo>
                  <a:pt x="17899" y="45251"/>
                  <a:pt x="17785" y="45346"/>
                  <a:pt x="17671" y="45460"/>
                </a:cubicBezTo>
                <a:cubicBezTo>
                  <a:pt x="17766" y="45669"/>
                  <a:pt x="17975" y="45251"/>
                  <a:pt x="18146" y="45384"/>
                </a:cubicBezTo>
                <a:cubicBezTo>
                  <a:pt x="18280" y="45308"/>
                  <a:pt x="17937" y="45213"/>
                  <a:pt x="17918" y="45365"/>
                </a:cubicBezTo>
                <a:close/>
                <a:moveTo>
                  <a:pt x="60125" y="28208"/>
                </a:moveTo>
                <a:cubicBezTo>
                  <a:pt x="59764" y="28341"/>
                  <a:pt x="59441" y="28360"/>
                  <a:pt x="59174" y="28531"/>
                </a:cubicBezTo>
                <a:cubicBezTo>
                  <a:pt x="59308" y="28531"/>
                  <a:pt x="59403" y="28608"/>
                  <a:pt x="59422" y="28779"/>
                </a:cubicBezTo>
                <a:cubicBezTo>
                  <a:pt x="59821" y="28665"/>
                  <a:pt x="60144" y="28569"/>
                  <a:pt x="60125" y="28208"/>
                </a:cubicBezTo>
                <a:close/>
                <a:moveTo>
                  <a:pt x="55104" y="30110"/>
                </a:moveTo>
                <a:cubicBezTo>
                  <a:pt x="55028" y="29996"/>
                  <a:pt x="55389" y="30148"/>
                  <a:pt x="55237" y="29939"/>
                </a:cubicBezTo>
                <a:cubicBezTo>
                  <a:pt x="55085" y="30110"/>
                  <a:pt x="54343" y="30072"/>
                  <a:pt x="54229" y="30472"/>
                </a:cubicBezTo>
                <a:cubicBezTo>
                  <a:pt x="53753" y="30414"/>
                  <a:pt x="53069" y="30985"/>
                  <a:pt x="52422" y="30966"/>
                </a:cubicBezTo>
                <a:cubicBezTo>
                  <a:pt x="52327" y="31042"/>
                  <a:pt x="52194" y="31099"/>
                  <a:pt x="52156" y="31175"/>
                </a:cubicBezTo>
                <a:cubicBezTo>
                  <a:pt x="50805" y="31518"/>
                  <a:pt x="49987" y="31898"/>
                  <a:pt x="48428" y="32564"/>
                </a:cubicBezTo>
                <a:cubicBezTo>
                  <a:pt x="48352" y="32564"/>
                  <a:pt x="48294" y="32526"/>
                  <a:pt x="48237" y="32469"/>
                </a:cubicBezTo>
                <a:cubicBezTo>
                  <a:pt x="45289" y="33648"/>
                  <a:pt x="42075" y="34599"/>
                  <a:pt x="39126" y="35797"/>
                </a:cubicBezTo>
                <a:cubicBezTo>
                  <a:pt x="39203" y="35969"/>
                  <a:pt x="39507" y="35759"/>
                  <a:pt x="39678" y="35740"/>
                </a:cubicBezTo>
                <a:cubicBezTo>
                  <a:pt x="39659" y="35702"/>
                  <a:pt x="39602" y="35721"/>
                  <a:pt x="39583" y="35664"/>
                </a:cubicBezTo>
                <a:cubicBezTo>
                  <a:pt x="41295" y="35170"/>
                  <a:pt x="43863" y="34200"/>
                  <a:pt x="45574" y="33667"/>
                </a:cubicBezTo>
                <a:cubicBezTo>
                  <a:pt x="45613" y="33705"/>
                  <a:pt x="45594" y="33743"/>
                  <a:pt x="45555" y="33781"/>
                </a:cubicBezTo>
                <a:cubicBezTo>
                  <a:pt x="45613" y="33838"/>
                  <a:pt x="45708" y="33743"/>
                  <a:pt x="45651" y="33686"/>
                </a:cubicBezTo>
                <a:cubicBezTo>
                  <a:pt x="49360" y="32221"/>
                  <a:pt x="55142" y="30338"/>
                  <a:pt x="59308" y="28817"/>
                </a:cubicBezTo>
                <a:cubicBezTo>
                  <a:pt x="59193" y="28550"/>
                  <a:pt x="59041" y="28703"/>
                  <a:pt x="58927" y="28588"/>
                </a:cubicBezTo>
                <a:cubicBezTo>
                  <a:pt x="58699" y="28627"/>
                  <a:pt x="58832" y="28760"/>
                  <a:pt x="58737" y="28817"/>
                </a:cubicBezTo>
                <a:cubicBezTo>
                  <a:pt x="58699" y="28779"/>
                  <a:pt x="58528" y="28684"/>
                  <a:pt x="58623" y="28931"/>
                </a:cubicBezTo>
                <a:cubicBezTo>
                  <a:pt x="58509" y="28969"/>
                  <a:pt x="58528" y="28779"/>
                  <a:pt x="58433" y="28779"/>
                </a:cubicBezTo>
                <a:cubicBezTo>
                  <a:pt x="58071" y="29026"/>
                  <a:pt x="57615" y="28950"/>
                  <a:pt x="57367" y="29368"/>
                </a:cubicBezTo>
                <a:cubicBezTo>
                  <a:pt x="57463" y="29273"/>
                  <a:pt x="57158" y="29121"/>
                  <a:pt x="57101" y="29425"/>
                </a:cubicBezTo>
                <a:cubicBezTo>
                  <a:pt x="56112" y="29349"/>
                  <a:pt x="55656" y="29958"/>
                  <a:pt x="55104" y="30110"/>
                </a:cubicBezTo>
                <a:close/>
                <a:moveTo>
                  <a:pt x="60221" y="28284"/>
                </a:moveTo>
                <a:cubicBezTo>
                  <a:pt x="60278" y="28341"/>
                  <a:pt x="60525" y="28113"/>
                  <a:pt x="60715" y="28075"/>
                </a:cubicBezTo>
                <a:cubicBezTo>
                  <a:pt x="60563" y="27847"/>
                  <a:pt x="60373" y="28170"/>
                  <a:pt x="60221" y="28284"/>
                </a:cubicBezTo>
                <a:close/>
                <a:moveTo>
                  <a:pt x="104178" y="10652"/>
                </a:moveTo>
                <a:cubicBezTo>
                  <a:pt x="104216" y="10614"/>
                  <a:pt x="104216" y="10576"/>
                  <a:pt x="104273" y="10557"/>
                </a:cubicBezTo>
                <a:cubicBezTo>
                  <a:pt x="104273" y="10519"/>
                  <a:pt x="104254" y="10481"/>
                  <a:pt x="104235" y="10443"/>
                </a:cubicBezTo>
                <a:cubicBezTo>
                  <a:pt x="104083" y="10500"/>
                  <a:pt x="103949" y="10557"/>
                  <a:pt x="103892" y="10652"/>
                </a:cubicBezTo>
                <a:cubicBezTo>
                  <a:pt x="103892" y="10804"/>
                  <a:pt x="104178" y="10500"/>
                  <a:pt x="104178" y="10652"/>
                </a:cubicBezTo>
                <a:close/>
                <a:moveTo>
                  <a:pt x="35665" y="37852"/>
                </a:moveTo>
                <a:cubicBezTo>
                  <a:pt x="35741" y="37757"/>
                  <a:pt x="35874" y="37737"/>
                  <a:pt x="36140" y="37604"/>
                </a:cubicBezTo>
                <a:cubicBezTo>
                  <a:pt x="36159" y="37528"/>
                  <a:pt x="35608" y="37680"/>
                  <a:pt x="35570" y="37833"/>
                </a:cubicBezTo>
                <a:cubicBezTo>
                  <a:pt x="35665" y="37852"/>
                  <a:pt x="35665" y="38004"/>
                  <a:pt x="35817" y="37909"/>
                </a:cubicBezTo>
                <a:cubicBezTo>
                  <a:pt x="35817" y="37814"/>
                  <a:pt x="35741" y="37833"/>
                  <a:pt x="35665" y="37852"/>
                </a:cubicBezTo>
                <a:close/>
                <a:moveTo>
                  <a:pt x="64709" y="26249"/>
                </a:moveTo>
                <a:cubicBezTo>
                  <a:pt x="64443" y="26230"/>
                  <a:pt x="63987" y="26534"/>
                  <a:pt x="63644" y="26629"/>
                </a:cubicBezTo>
                <a:cubicBezTo>
                  <a:pt x="63340" y="26782"/>
                  <a:pt x="63796" y="26648"/>
                  <a:pt x="63911" y="26572"/>
                </a:cubicBezTo>
                <a:cubicBezTo>
                  <a:pt x="64082" y="26515"/>
                  <a:pt x="64234" y="26458"/>
                  <a:pt x="64405" y="26382"/>
                </a:cubicBezTo>
                <a:cubicBezTo>
                  <a:pt x="64614" y="26344"/>
                  <a:pt x="64538" y="26363"/>
                  <a:pt x="64709" y="26268"/>
                </a:cubicBezTo>
                <a:close/>
                <a:moveTo>
                  <a:pt x="65584" y="25964"/>
                </a:moveTo>
                <a:cubicBezTo>
                  <a:pt x="65737" y="25716"/>
                  <a:pt x="65128" y="26059"/>
                  <a:pt x="64938" y="26116"/>
                </a:cubicBezTo>
                <a:cubicBezTo>
                  <a:pt x="65014" y="26306"/>
                  <a:pt x="65394" y="25850"/>
                  <a:pt x="65584" y="25964"/>
                </a:cubicBezTo>
                <a:close/>
                <a:moveTo>
                  <a:pt x="66060" y="25716"/>
                </a:moveTo>
                <a:cubicBezTo>
                  <a:pt x="66193" y="25792"/>
                  <a:pt x="66497" y="25564"/>
                  <a:pt x="66707" y="25507"/>
                </a:cubicBezTo>
                <a:cubicBezTo>
                  <a:pt x="66573" y="25431"/>
                  <a:pt x="66269" y="25678"/>
                  <a:pt x="66060" y="25716"/>
                </a:cubicBezTo>
                <a:close/>
                <a:moveTo>
                  <a:pt x="18546" y="44775"/>
                </a:moveTo>
                <a:cubicBezTo>
                  <a:pt x="18622" y="44756"/>
                  <a:pt x="18698" y="44718"/>
                  <a:pt x="18793" y="44680"/>
                </a:cubicBezTo>
                <a:cubicBezTo>
                  <a:pt x="18717" y="44661"/>
                  <a:pt x="18679" y="44604"/>
                  <a:pt x="18641" y="44509"/>
                </a:cubicBezTo>
                <a:cubicBezTo>
                  <a:pt x="18546" y="44547"/>
                  <a:pt x="18527" y="44661"/>
                  <a:pt x="18470" y="44585"/>
                </a:cubicBezTo>
                <a:cubicBezTo>
                  <a:pt x="18299" y="44699"/>
                  <a:pt x="18565" y="44661"/>
                  <a:pt x="18546" y="44775"/>
                </a:cubicBezTo>
                <a:close/>
                <a:moveTo>
                  <a:pt x="35303" y="38061"/>
                </a:moveTo>
                <a:cubicBezTo>
                  <a:pt x="35512" y="37947"/>
                  <a:pt x="35189" y="37699"/>
                  <a:pt x="35531" y="37737"/>
                </a:cubicBezTo>
                <a:cubicBezTo>
                  <a:pt x="35417" y="37509"/>
                  <a:pt x="35037" y="37718"/>
                  <a:pt x="34714" y="37852"/>
                </a:cubicBezTo>
                <a:cubicBezTo>
                  <a:pt x="34790" y="37947"/>
                  <a:pt x="34885" y="37985"/>
                  <a:pt x="34923" y="38156"/>
                </a:cubicBezTo>
                <a:cubicBezTo>
                  <a:pt x="35018" y="38023"/>
                  <a:pt x="34999" y="38137"/>
                  <a:pt x="35170" y="38061"/>
                </a:cubicBezTo>
                <a:cubicBezTo>
                  <a:pt x="35113" y="38023"/>
                  <a:pt x="35075" y="38004"/>
                  <a:pt x="35056" y="37928"/>
                </a:cubicBezTo>
                <a:cubicBezTo>
                  <a:pt x="35189" y="37890"/>
                  <a:pt x="35227" y="38004"/>
                  <a:pt x="35303" y="38061"/>
                </a:cubicBezTo>
                <a:close/>
                <a:moveTo>
                  <a:pt x="63036" y="26877"/>
                </a:moveTo>
                <a:cubicBezTo>
                  <a:pt x="62941" y="26782"/>
                  <a:pt x="62674" y="26991"/>
                  <a:pt x="62522" y="27029"/>
                </a:cubicBezTo>
                <a:cubicBezTo>
                  <a:pt x="62693" y="27143"/>
                  <a:pt x="62826" y="26953"/>
                  <a:pt x="63036" y="26877"/>
                </a:cubicBezTo>
                <a:close/>
                <a:moveTo>
                  <a:pt x="34105" y="38422"/>
                </a:moveTo>
                <a:cubicBezTo>
                  <a:pt x="34086" y="38346"/>
                  <a:pt x="33610" y="38555"/>
                  <a:pt x="33934" y="38384"/>
                </a:cubicBezTo>
                <a:cubicBezTo>
                  <a:pt x="33782" y="38289"/>
                  <a:pt x="33705" y="38384"/>
                  <a:pt x="33629" y="38498"/>
                </a:cubicBezTo>
                <a:cubicBezTo>
                  <a:pt x="33725" y="38593"/>
                  <a:pt x="34029" y="38555"/>
                  <a:pt x="34105" y="38422"/>
                </a:cubicBezTo>
                <a:close/>
                <a:moveTo>
                  <a:pt x="34238" y="38422"/>
                </a:moveTo>
                <a:cubicBezTo>
                  <a:pt x="34466" y="38327"/>
                  <a:pt x="34200" y="38042"/>
                  <a:pt x="34048" y="38289"/>
                </a:cubicBezTo>
                <a:cubicBezTo>
                  <a:pt x="34105" y="38346"/>
                  <a:pt x="34257" y="38251"/>
                  <a:pt x="34238" y="38422"/>
                </a:cubicBezTo>
                <a:close/>
                <a:moveTo>
                  <a:pt x="61076" y="27542"/>
                </a:moveTo>
                <a:cubicBezTo>
                  <a:pt x="60848" y="27733"/>
                  <a:pt x="60259" y="27809"/>
                  <a:pt x="60030" y="27980"/>
                </a:cubicBezTo>
                <a:cubicBezTo>
                  <a:pt x="60411" y="27847"/>
                  <a:pt x="60924" y="27828"/>
                  <a:pt x="61076" y="27542"/>
                </a:cubicBezTo>
                <a:close/>
                <a:moveTo>
                  <a:pt x="32964" y="38612"/>
                </a:moveTo>
                <a:cubicBezTo>
                  <a:pt x="32983" y="38746"/>
                  <a:pt x="32831" y="38593"/>
                  <a:pt x="32716" y="38708"/>
                </a:cubicBezTo>
                <a:cubicBezTo>
                  <a:pt x="32735" y="38765"/>
                  <a:pt x="32735" y="38803"/>
                  <a:pt x="32678" y="38841"/>
                </a:cubicBezTo>
                <a:cubicBezTo>
                  <a:pt x="32926" y="38898"/>
                  <a:pt x="33116" y="38593"/>
                  <a:pt x="33477" y="38689"/>
                </a:cubicBezTo>
                <a:cubicBezTo>
                  <a:pt x="33515" y="38631"/>
                  <a:pt x="33534" y="38384"/>
                  <a:pt x="33344" y="38517"/>
                </a:cubicBezTo>
                <a:cubicBezTo>
                  <a:pt x="33591" y="38346"/>
                  <a:pt x="33744" y="38270"/>
                  <a:pt x="34181" y="38118"/>
                </a:cubicBezTo>
                <a:cubicBezTo>
                  <a:pt x="33496" y="38118"/>
                  <a:pt x="32488" y="38708"/>
                  <a:pt x="31708" y="38898"/>
                </a:cubicBezTo>
                <a:cubicBezTo>
                  <a:pt x="31994" y="38708"/>
                  <a:pt x="31404" y="38689"/>
                  <a:pt x="31575" y="38936"/>
                </a:cubicBezTo>
                <a:cubicBezTo>
                  <a:pt x="31385" y="38993"/>
                  <a:pt x="31081" y="38955"/>
                  <a:pt x="31043" y="39221"/>
                </a:cubicBezTo>
                <a:cubicBezTo>
                  <a:pt x="31366" y="38993"/>
                  <a:pt x="31404" y="39183"/>
                  <a:pt x="31860" y="38936"/>
                </a:cubicBezTo>
                <a:cubicBezTo>
                  <a:pt x="31651" y="39335"/>
                  <a:pt x="31157" y="39183"/>
                  <a:pt x="30719" y="39449"/>
                </a:cubicBezTo>
                <a:cubicBezTo>
                  <a:pt x="31119" y="39487"/>
                  <a:pt x="31613" y="39221"/>
                  <a:pt x="31956" y="39183"/>
                </a:cubicBezTo>
                <a:cubicBezTo>
                  <a:pt x="32108" y="39107"/>
                  <a:pt x="32051" y="38993"/>
                  <a:pt x="31956" y="38955"/>
                </a:cubicBezTo>
                <a:cubicBezTo>
                  <a:pt x="32127" y="38841"/>
                  <a:pt x="32184" y="38955"/>
                  <a:pt x="32203" y="39088"/>
                </a:cubicBezTo>
                <a:cubicBezTo>
                  <a:pt x="32317" y="39050"/>
                  <a:pt x="32412" y="38993"/>
                  <a:pt x="32526" y="38955"/>
                </a:cubicBezTo>
                <a:cubicBezTo>
                  <a:pt x="32412" y="38917"/>
                  <a:pt x="32659" y="38612"/>
                  <a:pt x="32945" y="38612"/>
                </a:cubicBezTo>
                <a:close/>
                <a:moveTo>
                  <a:pt x="28627" y="40286"/>
                </a:moveTo>
                <a:cubicBezTo>
                  <a:pt x="28532" y="40115"/>
                  <a:pt x="28113" y="40419"/>
                  <a:pt x="28075" y="40343"/>
                </a:cubicBezTo>
                <a:cubicBezTo>
                  <a:pt x="27923" y="40591"/>
                  <a:pt x="28513" y="40248"/>
                  <a:pt x="28627" y="40286"/>
                </a:cubicBezTo>
                <a:close/>
                <a:moveTo>
                  <a:pt x="28760" y="39563"/>
                </a:moveTo>
                <a:cubicBezTo>
                  <a:pt x="28798" y="39697"/>
                  <a:pt x="28703" y="39773"/>
                  <a:pt x="28855" y="39811"/>
                </a:cubicBezTo>
                <a:cubicBezTo>
                  <a:pt x="28741" y="39868"/>
                  <a:pt x="28608" y="39906"/>
                  <a:pt x="28494" y="39963"/>
                </a:cubicBezTo>
                <a:cubicBezTo>
                  <a:pt x="28703" y="39925"/>
                  <a:pt x="29844" y="39735"/>
                  <a:pt x="29806" y="39487"/>
                </a:cubicBezTo>
                <a:cubicBezTo>
                  <a:pt x="29521" y="39602"/>
                  <a:pt x="29198" y="39754"/>
                  <a:pt x="28988" y="39754"/>
                </a:cubicBezTo>
                <a:cubicBezTo>
                  <a:pt x="29293" y="39544"/>
                  <a:pt x="28608" y="39697"/>
                  <a:pt x="28950" y="39506"/>
                </a:cubicBezTo>
                <a:cubicBezTo>
                  <a:pt x="28874" y="39392"/>
                  <a:pt x="28608" y="39640"/>
                  <a:pt x="28570" y="39468"/>
                </a:cubicBezTo>
                <a:cubicBezTo>
                  <a:pt x="28551" y="39525"/>
                  <a:pt x="28532" y="39716"/>
                  <a:pt x="28760" y="39563"/>
                </a:cubicBezTo>
                <a:close/>
                <a:moveTo>
                  <a:pt x="32964" y="38270"/>
                </a:moveTo>
                <a:cubicBezTo>
                  <a:pt x="33002" y="38213"/>
                  <a:pt x="33078" y="38175"/>
                  <a:pt x="33192" y="38137"/>
                </a:cubicBezTo>
                <a:cubicBezTo>
                  <a:pt x="33154" y="37966"/>
                  <a:pt x="32983" y="38061"/>
                  <a:pt x="32907" y="37966"/>
                </a:cubicBezTo>
                <a:cubicBezTo>
                  <a:pt x="32412" y="38251"/>
                  <a:pt x="31651" y="38137"/>
                  <a:pt x="31556" y="38670"/>
                </a:cubicBezTo>
                <a:cubicBezTo>
                  <a:pt x="32298" y="38574"/>
                  <a:pt x="32640" y="38156"/>
                  <a:pt x="32964" y="38270"/>
                </a:cubicBezTo>
                <a:close/>
                <a:moveTo>
                  <a:pt x="36406" y="36844"/>
                </a:moveTo>
                <a:cubicBezTo>
                  <a:pt x="36254" y="36710"/>
                  <a:pt x="36197" y="36901"/>
                  <a:pt x="35988" y="36901"/>
                </a:cubicBezTo>
                <a:cubicBezTo>
                  <a:pt x="36045" y="37053"/>
                  <a:pt x="36368" y="36901"/>
                  <a:pt x="36406" y="36844"/>
                </a:cubicBezTo>
                <a:close/>
                <a:moveTo>
                  <a:pt x="21951" y="42588"/>
                </a:moveTo>
                <a:cubicBezTo>
                  <a:pt x="22008" y="42569"/>
                  <a:pt x="22008" y="42531"/>
                  <a:pt x="21989" y="42512"/>
                </a:cubicBezTo>
                <a:cubicBezTo>
                  <a:pt x="22046" y="42302"/>
                  <a:pt x="22445" y="42474"/>
                  <a:pt x="22312" y="42207"/>
                </a:cubicBezTo>
                <a:cubicBezTo>
                  <a:pt x="21894" y="42321"/>
                  <a:pt x="21570" y="42436"/>
                  <a:pt x="21323" y="42607"/>
                </a:cubicBezTo>
                <a:cubicBezTo>
                  <a:pt x="21532" y="42759"/>
                  <a:pt x="21817" y="42302"/>
                  <a:pt x="21951" y="42588"/>
                </a:cubicBezTo>
                <a:close/>
                <a:moveTo>
                  <a:pt x="19212" y="42892"/>
                </a:moveTo>
                <a:cubicBezTo>
                  <a:pt x="19288" y="42949"/>
                  <a:pt x="19858" y="42702"/>
                  <a:pt x="19934" y="42721"/>
                </a:cubicBezTo>
                <a:cubicBezTo>
                  <a:pt x="20030" y="42645"/>
                  <a:pt x="20030" y="42493"/>
                  <a:pt x="19896" y="42455"/>
                </a:cubicBezTo>
                <a:cubicBezTo>
                  <a:pt x="20410" y="42283"/>
                  <a:pt x="20619" y="41998"/>
                  <a:pt x="20962" y="42264"/>
                </a:cubicBezTo>
                <a:cubicBezTo>
                  <a:pt x="20828" y="42188"/>
                  <a:pt x="20771" y="42207"/>
                  <a:pt x="20714" y="42360"/>
                </a:cubicBezTo>
                <a:cubicBezTo>
                  <a:pt x="20581" y="42436"/>
                  <a:pt x="20657" y="42131"/>
                  <a:pt x="20467" y="42283"/>
                </a:cubicBezTo>
                <a:cubicBezTo>
                  <a:pt x="20600" y="42417"/>
                  <a:pt x="20562" y="42398"/>
                  <a:pt x="20429" y="42531"/>
                </a:cubicBezTo>
                <a:cubicBezTo>
                  <a:pt x="21152" y="42512"/>
                  <a:pt x="21513" y="42283"/>
                  <a:pt x="22160" y="42226"/>
                </a:cubicBezTo>
                <a:cubicBezTo>
                  <a:pt x="22255" y="42131"/>
                  <a:pt x="22350" y="42055"/>
                  <a:pt x="22255" y="41903"/>
                </a:cubicBezTo>
                <a:cubicBezTo>
                  <a:pt x="22350" y="41979"/>
                  <a:pt x="22464" y="41979"/>
                  <a:pt x="22540" y="42074"/>
                </a:cubicBezTo>
                <a:cubicBezTo>
                  <a:pt x="22578" y="41827"/>
                  <a:pt x="22864" y="41941"/>
                  <a:pt x="23054" y="41922"/>
                </a:cubicBezTo>
                <a:cubicBezTo>
                  <a:pt x="23054" y="41979"/>
                  <a:pt x="22959" y="42017"/>
                  <a:pt x="22883" y="42055"/>
                </a:cubicBezTo>
                <a:cubicBezTo>
                  <a:pt x="22730" y="42131"/>
                  <a:pt x="22826" y="41808"/>
                  <a:pt x="22635" y="41979"/>
                </a:cubicBezTo>
                <a:cubicBezTo>
                  <a:pt x="22940" y="42131"/>
                  <a:pt x="22464" y="42055"/>
                  <a:pt x="22388" y="42245"/>
                </a:cubicBezTo>
                <a:cubicBezTo>
                  <a:pt x="22578" y="42264"/>
                  <a:pt x="23396" y="42131"/>
                  <a:pt x="23320" y="41865"/>
                </a:cubicBezTo>
                <a:cubicBezTo>
                  <a:pt x="23225" y="41979"/>
                  <a:pt x="23187" y="41979"/>
                  <a:pt x="23149" y="41827"/>
                </a:cubicBezTo>
                <a:cubicBezTo>
                  <a:pt x="23434" y="41542"/>
                  <a:pt x="24176" y="41770"/>
                  <a:pt x="24233" y="41332"/>
                </a:cubicBezTo>
                <a:cubicBezTo>
                  <a:pt x="24138" y="41370"/>
                  <a:pt x="24043" y="41428"/>
                  <a:pt x="23929" y="41466"/>
                </a:cubicBezTo>
                <a:cubicBezTo>
                  <a:pt x="23929" y="41408"/>
                  <a:pt x="24100" y="41199"/>
                  <a:pt x="24157" y="41313"/>
                </a:cubicBezTo>
                <a:cubicBezTo>
                  <a:pt x="24252" y="41218"/>
                  <a:pt x="24138" y="41085"/>
                  <a:pt x="24176" y="40971"/>
                </a:cubicBezTo>
                <a:cubicBezTo>
                  <a:pt x="23986" y="41066"/>
                  <a:pt x="24100" y="41237"/>
                  <a:pt x="23948" y="41332"/>
                </a:cubicBezTo>
                <a:cubicBezTo>
                  <a:pt x="23815" y="41370"/>
                  <a:pt x="23986" y="41180"/>
                  <a:pt x="23815" y="41180"/>
                </a:cubicBezTo>
                <a:cubicBezTo>
                  <a:pt x="23815" y="41085"/>
                  <a:pt x="23948" y="41180"/>
                  <a:pt x="23929" y="41066"/>
                </a:cubicBezTo>
                <a:cubicBezTo>
                  <a:pt x="23815" y="40857"/>
                  <a:pt x="23586" y="41161"/>
                  <a:pt x="23491" y="41085"/>
                </a:cubicBezTo>
                <a:cubicBezTo>
                  <a:pt x="23377" y="41237"/>
                  <a:pt x="23720" y="41275"/>
                  <a:pt x="23777" y="41408"/>
                </a:cubicBezTo>
                <a:cubicBezTo>
                  <a:pt x="23682" y="41542"/>
                  <a:pt x="23434" y="41294"/>
                  <a:pt x="23415" y="41618"/>
                </a:cubicBezTo>
                <a:cubicBezTo>
                  <a:pt x="23339" y="41637"/>
                  <a:pt x="23320" y="41504"/>
                  <a:pt x="23282" y="41447"/>
                </a:cubicBezTo>
                <a:cubicBezTo>
                  <a:pt x="23187" y="41485"/>
                  <a:pt x="23054" y="41561"/>
                  <a:pt x="23016" y="41504"/>
                </a:cubicBezTo>
                <a:cubicBezTo>
                  <a:pt x="22883" y="41561"/>
                  <a:pt x="23149" y="41599"/>
                  <a:pt x="23149" y="41656"/>
                </a:cubicBezTo>
                <a:cubicBezTo>
                  <a:pt x="23092" y="41656"/>
                  <a:pt x="23016" y="41656"/>
                  <a:pt x="23035" y="41713"/>
                </a:cubicBezTo>
                <a:cubicBezTo>
                  <a:pt x="22902" y="41770"/>
                  <a:pt x="22940" y="41561"/>
                  <a:pt x="22883" y="41504"/>
                </a:cubicBezTo>
                <a:cubicBezTo>
                  <a:pt x="22769" y="41389"/>
                  <a:pt x="23187" y="41408"/>
                  <a:pt x="23092" y="41294"/>
                </a:cubicBezTo>
                <a:cubicBezTo>
                  <a:pt x="23035" y="41047"/>
                  <a:pt x="22616" y="41504"/>
                  <a:pt x="22616" y="41370"/>
                </a:cubicBezTo>
                <a:cubicBezTo>
                  <a:pt x="22616" y="41523"/>
                  <a:pt x="22673" y="41485"/>
                  <a:pt x="22711" y="41618"/>
                </a:cubicBezTo>
                <a:cubicBezTo>
                  <a:pt x="22521" y="41580"/>
                  <a:pt x="22426" y="41504"/>
                  <a:pt x="22312" y="41713"/>
                </a:cubicBezTo>
                <a:cubicBezTo>
                  <a:pt x="22255" y="41599"/>
                  <a:pt x="22331" y="41523"/>
                  <a:pt x="22502" y="41485"/>
                </a:cubicBezTo>
                <a:cubicBezTo>
                  <a:pt x="22426" y="41370"/>
                  <a:pt x="22122" y="41656"/>
                  <a:pt x="22084" y="41485"/>
                </a:cubicBezTo>
                <a:cubicBezTo>
                  <a:pt x="20505" y="42264"/>
                  <a:pt x="18070" y="42797"/>
                  <a:pt x="16511" y="43482"/>
                </a:cubicBezTo>
                <a:cubicBezTo>
                  <a:pt x="16815" y="43482"/>
                  <a:pt x="17214" y="43387"/>
                  <a:pt x="17538" y="43196"/>
                </a:cubicBezTo>
                <a:cubicBezTo>
                  <a:pt x="17576" y="43177"/>
                  <a:pt x="17709" y="43444"/>
                  <a:pt x="17690" y="43196"/>
                </a:cubicBezTo>
                <a:cubicBezTo>
                  <a:pt x="17899" y="43196"/>
                  <a:pt x="17766" y="43330"/>
                  <a:pt x="17899" y="43387"/>
                </a:cubicBezTo>
                <a:cubicBezTo>
                  <a:pt x="18013" y="43368"/>
                  <a:pt x="18242" y="43177"/>
                  <a:pt x="18299" y="43273"/>
                </a:cubicBezTo>
                <a:cubicBezTo>
                  <a:pt x="18242" y="43063"/>
                  <a:pt x="18356" y="43234"/>
                  <a:pt x="18394" y="43006"/>
                </a:cubicBezTo>
                <a:cubicBezTo>
                  <a:pt x="18184" y="43063"/>
                  <a:pt x="18127" y="43158"/>
                  <a:pt x="17994" y="43234"/>
                </a:cubicBezTo>
                <a:cubicBezTo>
                  <a:pt x="18032" y="43025"/>
                  <a:pt x="18527" y="42816"/>
                  <a:pt x="18717" y="42930"/>
                </a:cubicBezTo>
                <a:cubicBezTo>
                  <a:pt x="18774" y="42778"/>
                  <a:pt x="18945" y="42664"/>
                  <a:pt x="19117" y="42664"/>
                </a:cubicBezTo>
                <a:cubicBezTo>
                  <a:pt x="19136" y="42664"/>
                  <a:pt x="19250" y="42778"/>
                  <a:pt x="19231" y="42797"/>
                </a:cubicBezTo>
                <a:cubicBezTo>
                  <a:pt x="19364" y="42759"/>
                  <a:pt x="19364" y="42379"/>
                  <a:pt x="19421" y="42721"/>
                </a:cubicBezTo>
                <a:cubicBezTo>
                  <a:pt x="19573" y="42664"/>
                  <a:pt x="19440" y="42550"/>
                  <a:pt x="19554" y="42493"/>
                </a:cubicBezTo>
                <a:cubicBezTo>
                  <a:pt x="19687" y="42455"/>
                  <a:pt x="19516" y="42645"/>
                  <a:pt x="19649" y="42740"/>
                </a:cubicBezTo>
                <a:cubicBezTo>
                  <a:pt x="19535" y="42702"/>
                  <a:pt x="19269" y="42816"/>
                  <a:pt x="19212" y="42911"/>
                </a:cubicBezTo>
                <a:close/>
                <a:moveTo>
                  <a:pt x="20353" y="42341"/>
                </a:moveTo>
                <a:cubicBezTo>
                  <a:pt x="20353" y="42474"/>
                  <a:pt x="20087" y="42531"/>
                  <a:pt x="20144" y="42702"/>
                </a:cubicBezTo>
                <a:cubicBezTo>
                  <a:pt x="20220" y="42664"/>
                  <a:pt x="20296" y="42626"/>
                  <a:pt x="20391" y="42607"/>
                </a:cubicBezTo>
                <a:cubicBezTo>
                  <a:pt x="20410" y="42531"/>
                  <a:pt x="20410" y="42436"/>
                  <a:pt x="20353" y="42341"/>
                </a:cubicBezTo>
                <a:close/>
                <a:moveTo>
                  <a:pt x="27486" y="40305"/>
                </a:moveTo>
                <a:cubicBezTo>
                  <a:pt x="27429" y="40210"/>
                  <a:pt x="27276" y="40286"/>
                  <a:pt x="27219" y="40191"/>
                </a:cubicBezTo>
                <a:cubicBezTo>
                  <a:pt x="27181" y="40286"/>
                  <a:pt x="26972" y="40515"/>
                  <a:pt x="26896" y="40267"/>
                </a:cubicBezTo>
                <a:cubicBezTo>
                  <a:pt x="26706" y="40724"/>
                  <a:pt x="25945" y="40476"/>
                  <a:pt x="25736" y="40952"/>
                </a:cubicBezTo>
                <a:cubicBezTo>
                  <a:pt x="26059" y="40686"/>
                  <a:pt x="26953" y="40572"/>
                  <a:pt x="27486" y="40305"/>
                </a:cubicBezTo>
                <a:close/>
                <a:moveTo>
                  <a:pt x="10576" y="47039"/>
                </a:moveTo>
                <a:cubicBezTo>
                  <a:pt x="10291" y="46886"/>
                  <a:pt x="10120" y="47153"/>
                  <a:pt x="9834" y="47172"/>
                </a:cubicBezTo>
                <a:cubicBezTo>
                  <a:pt x="10044" y="47286"/>
                  <a:pt x="10253" y="47020"/>
                  <a:pt x="10576" y="47039"/>
                </a:cubicBezTo>
                <a:close/>
                <a:moveTo>
                  <a:pt x="25660" y="40933"/>
                </a:moveTo>
                <a:cubicBezTo>
                  <a:pt x="25412" y="40781"/>
                  <a:pt x="25203" y="41047"/>
                  <a:pt x="24861" y="41085"/>
                </a:cubicBezTo>
                <a:cubicBezTo>
                  <a:pt x="24956" y="41256"/>
                  <a:pt x="25431" y="41066"/>
                  <a:pt x="25660" y="40933"/>
                </a:cubicBezTo>
                <a:close/>
                <a:moveTo>
                  <a:pt x="28113" y="39944"/>
                </a:moveTo>
                <a:cubicBezTo>
                  <a:pt x="28170" y="40001"/>
                  <a:pt x="28285" y="39925"/>
                  <a:pt x="28380" y="39887"/>
                </a:cubicBezTo>
                <a:cubicBezTo>
                  <a:pt x="28342" y="39735"/>
                  <a:pt x="28189" y="39792"/>
                  <a:pt x="28151" y="39659"/>
                </a:cubicBezTo>
                <a:cubicBezTo>
                  <a:pt x="27999" y="39716"/>
                  <a:pt x="28189" y="39830"/>
                  <a:pt x="28227" y="39849"/>
                </a:cubicBezTo>
                <a:cubicBezTo>
                  <a:pt x="28247" y="39887"/>
                  <a:pt x="28170" y="39906"/>
                  <a:pt x="28113" y="39944"/>
                </a:cubicBezTo>
                <a:close/>
                <a:moveTo>
                  <a:pt x="21266" y="42645"/>
                </a:moveTo>
                <a:cubicBezTo>
                  <a:pt x="20752" y="42683"/>
                  <a:pt x="20258" y="42835"/>
                  <a:pt x="19782" y="43063"/>
                </a:cubicBezTo>
                <a:cubicBezTo>
                  <a:pt x="20182" y="43120"/>
                  <a:pt x="20543" y="42854"/>
                  <a:pt x="21266" y="42645"/>
                </a:cubicBezTo>
                <a:close/>
                <a:moveTo>
                  <a:pt x="25983" y="40686"/>
                </a:moveTo>
                <a:cubicBezTo>
                  <a:pt x="25869" y="40419"/>
                  <a:pt x="25679" y="40648"/>
                  <a:pt x="25431" y="40743"/>
                </a:cubicBezTo>
                <a:cubicBezTo>
                  <a:pt x="25679" y="40762"/>
                  <a:pt x="25755" y="40743"/>
                  <a:pt x="25983" y="40686"/>
                </a:cubicBezTo>
                <a:close/>
                <a:moveTo>
                  <a:pt x="24785" y="41066"/>
                </a:moveTo>
                <a:cubicBezTo>
                  <a:pt x="24861" y="41028"/>
                  <a:pt x="24937" y="40990"/>
                  <a:pt x="25032" y="40952"/>
                </a:cubicBezTo>
                <a:cubicBezTo>
                  <a:pt x="24994" y="40876"/>
                  <a:pt x="24899" y="40895"/>
                  <a:pt x="24880" y="40800"/>
                </a:cubicBezTo>
                <a:cubicBezTo>
                  <a:pt x="24823" y="40933"/>
                  <a:pt x="24728" y="41009"/>
                  <a:pt x="24747" y="40800"/>
                </a:cubicBezTo>
                <a:cubicBezTo>
                  <a:pt x="24480" y="40876"/>
                  <a:pt x="24766" y="40971"/>
                  <a:pt x="24785" y="41047"/>
                </a:cubicBezTo>
                <a:close/>
                <a:moveTo>
                  <a:pt x="39450" y="35170"/>
                </a:moveTo>
                <a:cubicBezTo>
                  <a:pt x="39469" y="35075"/>
                  <a:pt x="39754" y="35056"/>
                  <a:pt x="39640" y="34922"/>
                </a:cubicBezTo>
                <a:cubicBezTo>
                  <a:pt x="39507" y="34960"/>
                  <a:pt x="39431" y="35189"/>
                  <a:pt x="39374" y="34979"/>
                </a:cubicBezTo>
                <a:cubicBezTo>
                  <a:pt x="39222" y="35056"/>
                  <a:pt x="39412" y="35151"/>
                  <a:pt x="39450" y="35170"/>
                </a:cubicBezTo>
                <a:close/>
                <a:moveTo>
                  <a:pt x="39183" y="35227"/>
                </a:moveTo>
                <a:cubicBezTo>
                  <a:pt x="39203" y="34998"/>
                  <a:pt x="38480" y="35322"/>
                  <a:pt x="38213" y="35493"/>
                </a:cubicBezTo>
                <a:cubicBezTo>
                  <a:pt x="38518" y="35588"/>
                  <a:pt x="38822" y="35208"/>
                  <a:pt x="39183" y="35227"/>
                </a:cubicBezTo>
                <a:close/>
                <a:moveTo>
                  <a:pt x="24423" y="41085"/>
                </a:moveTo>
                <a:cubicBezTo>
                  <a:pt x="24499" y="41009"/>
                  <a:pt x="24595" y="40933"/>
                  <a:pt x="24537" y="40819"/>
                </a:cubicBezTo>
                <a:cubicBezTo>
                  <a:pt x="24442" y="40857"/>
                  <a:pt x="24328" y="40914"/>
                  <a:pt x="24233" y="40952"/>
                </a:cubicBezTo>
                <a:cubicBezTo>
                  <a:pt x="24290" y="41009"/>
                  <a:pt x="24366" y="41028"/>
                  <a:pt x="24423" y="41085"/>
                </a:cubicBezTo>
                <a:close/>
                <a:moveTo>
                  <a:pt x="18584" y="42930"/>
                </a:moveTo>
                <a:cubicBezTo>
                  <a:pt x="18318" y="42949"/>
                  <a:pt x="18660" y="43158"/>
                  <a:pt x="18394" y="43177"/>
                </a:cubicBezTo>
                <a:cubicBezTo>
                  <a:pt x="18508" y="43330"/>
                  <a:pt x="18698" y="43082"/>
                  <a:pt x="18584" y="42930"/>
                </a:cubicBezTo>
                <a:close/>
                <a:moveTo>
                  <a:pt x="29749" y="38670"/>
                </a:moveTo>
                <a:cubicBezTo>
                  <a:pt x="29521" y="38631"/>
                  <a:pt x="29483" y="38784"/>
                  <a:pt x="29559" y="38536"/>
                </a:cubicBezTo>
                <a:cubicBezTo>
                  <a:pt x="29521" y="38593"/>
                  <a:pt x="29407" y="38631"/>
                  <a:pt x="29407" y="38708"/>
                </a:cubicBezTo>
                <a:cubicBezTo>
                  <a:pt x="29312" y="38727"/>
                  <a:pt x="29312" y="38593"/>
                  <a:pt x="29274" y="38536"/>
                </a:cubicBezTo>
                <a:cubicBezTo>
                  <a:pt x="28513" y="38860"/>
                  <a:pt x="27961" y="38955"/>
                  <a:pt x="27391" y="39183"/>
                </a:cubicBezTo>
                <a:cubicBezTo>
                  <a:pt x="27600" y="39487"/>
                  <a:pt x="27067" y="39316"/>
                  <a:pt x="27200" y="39583"/>
                </a:cubicBezTo>
                <a:cubicBezTo>
                  <a:pt x="28418" y="39164"/>
                  <a:pt x="28589" y="39107"/>
                  <a:pt x="29749" y="38670"/>
                </a:cubicBezTo>
                <a:close/>
                <a:moveTo>
                  <a:pt x="23282" y="40724"/>
                </a:moveTo>
                <a:cubicBezTo>
                  <a:pt x="23301" y="40876"/>
                  <a:pt x="23130" y="40724"/>
                  <a:pt x="23035" y="40819"/>
                </a:cubicBezTo>
                <a:cubicBezTo>
                  <a:pt x="23054" y="40762"/>
                  <a:pt x="23073" y="40705"/>
                  <a:pt x="23035" y="40648"/>
                </a:cubicBezTo>
                <a:cubicBezTo>
                  <a:pt x="22788" y="40667"/>
                  <a:pt x="23073" y="40819"/>
                  <a:pt x="22902" y="40857"/>
                </a:cubicBezTo>
                <a:cubicBezTo>
                  <a:pt x="22826" y="40876"/>
                  <a:pt x="22807" y="40762"/>
                  <a:pt x="22769" y="40705"/>
                </a:cubicBezTo>
                <a:cubicBezTo>
                  <a:pt x="22826" y="40895"/>
                  <a:pt x="22426" y="40990"/>
                  <a:pt x="22369" y="41142"/>
                </a:cubicBezTo>
                <a:cubicBezTo>
                  <a:pt x="22198" y="41085"/>
                  <a:pt x="21951" y="41161"/>
                  <a:pt x="21779" y="41085"/>
                </a:cubicBezTo>
                <a:cubicBezTo>
                  <a:pt x="21932" y="41123"/>
                  <a:pt x="21779" y="41237"/>
                  <a:pt x="21894" y="41389"/>
                </a:cubicBezTo>
                <a:cubicBezTo>
                  <a:pt x="22141" y="41447"/>
                  <a:pt x="22255" y="41199"/>
                  <a:pt x="22445" y="41332"/>
                </a:cubicBezTo>
                <a:cubicBezTo>
                  <a:pt x="22540" y="41275"/>
                  <a:pt x="22426" y="41180"/>
                  <a:pt x="22521" y="41142"/>
                </a:cubicBezTo>
                <a:cubicBezTo>
                  <a:pt x="22711" y="41085"/>
                  <a:pt x="22597" y="41275"/>
                  <a:pt x="22921" y="41085"/>
                </a:cubicBezTo>
                <a:cubicBezTo>
                  <a:pt x="22921" y="40990"/>
                  <a:pt x="22845" y="41028"/>
                  <a:pt x="22807" y="40971"/>
                </a:cubicBezTo>
                <a:cubicBezTo>
                  <a:pt x="23529" y="40895"/>
                  <a:pt x="24347" y="40495"/>
                  <a:pt x="25051" y="40286"/>
                </a:cubicBezTo>
                <a:cubicBezTo>
                  <a:pt x="24366" y="40267"/>
                  <a:pt x="24062" y="40610"/>
                  <a:pt x="23282" y="40724"/>
                </a:cubicBezTo>
                <a:cubicBezTo>
                  <a:pt x="23815" y="40362"/>
                  <a:pt x="24537" y="40343"/>
                  <a:pt x="25393" y="39925"/>
                </a:cubicBezTo>
                <a:cubicBezTo>
                  <a:pt x="25374" y="40077"/>
                  <a:pt x="25412" y="40096"/>
                  <a:pt x="25184" y="40115"/>
                </a:cubicBezTo>
                <a:cubicBezTo>
                  <a:pt x="25260" y="40248"/>
                  <a:pt x="25983" y="40001"/>
                  <a:pt x="25926" y="39830"/>
                </a:cubicBezTo>
                <a:cubicBezTo>
                  <a:pt x="25812" y="39906"/>
                  <a:pt x="25679" y="40001"/>
                  <a:pt x="25508" y="40001"/>
                </a:cubicBezTo>
                <a:cubicBezTo>
                  <a:pt x="26021" y="39678"/>
                  <a:pt x="26344" y="39640"/>
                  <a:pt x="26858" y="39449"/>
                </a:cubicBezTo>
                <a:cubicBezTo>
                  <a:pt x="25565" y="39735"/>
                  <a:pt x="24575" y="40115"/>
                  <a:pt x="23187" y="40648"/>
                </a:cubicBezTo>
                <a:cubicBezTo>
                  <a:pt x="23187" y="40705"/>
                  <a:pt x="23225" y="40724"/>
                  <a:pt x="23282" y="40724"/>
                </a:cubicBezTo>
                <a:close/>
                <a:moveTo>
                  <a:pt x="16168" y="43672"/>
                </a:moveTo>
                <a:cubicBezTo>
                  <a:pt x="16092" y="43539"/>
                  <a:pt x="15598" y="43653"/>
                  <a:pt x="15731" y="43862"/>
                </a:cubicBezTo>
                <a:cubicBezTo>
                  <a:pt x="15788" y="43805"/>
                  <a:pt x="15826" y="43767"/>
                  <a:pt x="15826" y="43710"/>
                </a:cubicBezTo>
                <a:cubicBezTo>
                  <a:pt x="15997" y="43767"/>
                  <a:pt x="15940" y="43710"/>
                  <a:pt x="16168" y="43672"/>
                </a:cubicBezTo>
                <a:close/>
                <a:moveTo>
                  <a:pt x="11451" y="45289"/>
                </a:moveTo>
                <a:cubicBezTo>
                  <a:pt x="11337" y="45194"/>
                  <a:pt x="11204" y="45422"/>
                  <a:pt x="11318" y="45517"/>
                </a:cubicBezTo>
                <a:cubicBezTo>
                  <a:pt x="11413" y="45384"/>
                  <a:pt x="11394" y="45479"/>
                  <a:pt x="11565" y="45422"/>
                </a:cubicBezTo>
                <a:cubicBezTo>
                  <a:pt x="11565" y="45327"/>
                  <a:pt x="11280" y="45403"/>
                  <a:pt x="11451" y="45289"/>
                </a:cubicBezTo>
                <a:close/>
                <a:moveTo>
                  <a:pt x="11641" y="45441"/>
                </a:moveTo>
                <a:cubicBezTo>
                  <a:pt x="11793" y="45403"/>
                  <a:pt x="11889" y="45346"/>
                  <a:pt x="11946" y="45270"/>
                </a:cubicBezTo>
                <a:cubicBezTo>
                  <a:pt x="11851" y="45251"/>
                  <a:pt x="11851" y="45099"/>
                  <a:pt x="11698" y="45194"/>
                </a:cubicBezTo>
                <a:cubicBezTo>
                  <a:pt x="11736" y="45232"/>
                  <a:pt x="11793" y="45251"/>
                  <a:pt x="11813" y="45308"/>
                </a:cubicBezTo>
                <a:cubicBezTo>
                  <a:pt x="11679" y="45346"/>
                  <a:pt x="11641" y="45232"/>
                  <a:pt x="11546" y="45194"/>
                </a:cubicBezTo>
                <a:cubicBezTo>
                  <a:pt x="11337" y="45365"/>
                  <a:pt x="11603" y="45289"/>
                  <a:pt x="11641" y="45441"/>
                </a:cubicBezTo>
                <a:close/>
                <a:moveTo>
                  <a:pt x="11128" y="45593"/>
                </a:moveTo>
                <a:cubicBezTo>
                  <a:pt x="11090" y="45555"/>
                  <a:pt x="11033" y="45536"/>
                  <a:pt x="11014" y="45479"/>
                </a:cubicBezTo>
                <a:cubicBezTo>
                  <a:pt x="11147" y="45403"/>
                  <a:pt x="11166" y="45498"/>
                  <a:pt x="11204" y="45555"/>
                </a:cubicBezTo>
                <a:cubicBezTo>
                  <a:pt x="11280" y="45517"/>
                  <a:pt x="11204" y="45422"/>
                  <a:pt x="11185" y="45346"/>
                </a:cubicBezTo>
                <a:cubicBezTo>
                  <a:pt x="10861" y="45441"/>
                  <a:pt x="10443" y="45536"/>
                  <a:pt x="10120" y="45726"/>
                </a:cubicBezTo>
                <a:cubicBezTo>
                  <a:pt x="10557" y="45593"/>
                  <a:pt x="10595" y="45726"/>
                  <a:pt x="10957" y="45498"/>
                </a:cubicBezTo>
                <a:cubicBezTo>
                  <a:pt x="10804" y="45631"/>
                  <a:pt x="10938" y="45650"/>
                  <a:pt x="11128" y="45593"/>
                </a:cubicBezTo>
                <a:close/>
                <a:moveTo>
                  <a:pt x="9720" y="45993"/>
                </a:moveTo>
                <a:cubicBezTo>
                  <a:pt x="9796" y="45954"/>
                  <a:pt x="9739" y="45935"/>
                  <a:pt x="9701" y="45935"/>
                </a:cubicBezTo>
                <a:cubicBezTo>
                  <a:pt x="9587" y="45840"/>
                  <a:pt x="10044" y="45783"/>
                  <a:pt x="9834" y="45897"/>
                </a:cubicBezTo>
                <a:cubicBezTo>
                  <a:pt x="9872" y="45954"/>
                  <a:pt x="9891" y="45840"/>
                  <a:pt x="10006" y="45821"/>
                </a:cubicBezTo>
                <a:cubicBezTo>
                  <a:pt x="9891" y="45612"/>
                  <a:pt x="9834" y="45783"/>
                  <a:pt x="9587" y="45821"/>
                </a:cubicBezTo>
                <a:cubicBezTo>
                  <a:pt x="9606" y="45935"/>
                  <a:pt x="9682" y="45935"/>
                  <a:pt x="9720" y="45993"/>
                </a:cubicBezTo>
                <a:close/>
                <a:moveTo>
                  <a:pt x="8503" y="46354"/>
                </a:moveTo>
                <a:cubicBezTo>
                  <a:pt x="8617" y="46297"/>
                  <a:pt x="8617" y="46202"/>
                  <a:pt x="8788" y="46145"/>
                </a:cubicBezTo>
                <a:cubicBezTo>
                  <a:pt x="8655" y="46107"/>
                  <a:pt x="8484" y="46164"/>
                  <a:pt x="8313" y="46221"/>
                </a:cubicBezTo>
                <a:cubicBezTo>
                  <a:pt x="8370" y="46278"/>
                  <a:pt x="8446" y="46297"/>
                  <a:pt x="8503" y="46354"/>
                </a:cubicBezTo>
                <a:close/>
                <a:moveTo>
                  <a:pt x="8978" y="46126"/>
                </a:moveTo>
                <a:cubicBezTo>
                  <a:pt x="9016" y="46164"/>
                  <a:pt x="9054" y="46126"/>
                  <a:pt x="9054" y="46088"/>
                </a:cubicBezTo>
                <a:cubicBezTo>
                  <a:pt x="9587" y="45954"/>
                  <a:pt x="9397" y="45859"/>
                  <a:pt x="8883" y="46050"/>
                </a:cubicBezTo>
                <a:cubicBezTo>
                  <a:pt x="8902" y="46088"/>
                  <a:pt x="8978" y="46050"/>
                  <a:pt x="9035" y="46050"/>
                </a:cubicBezTo>
                <a:cubicBezTo>
                  <a:pt x="9054" y="46088"/>
                  <a:pt x="9016" y="46107"/>
                  <a:pt x="8978" y="46126"/>
                </a:cubicBezTo>
                <a:close/>
                <a:moveTo>
                  <a:pt x="8275" y="46297"/>
                </a:moveTo>
                <a:cubicBezTo>
                  <a:pt x="8199" y="46202"/>
                  <a:pt x="7951" y="46392"/>
                  <a:pt x="7818" y="46411"/>
                </a:cubicBezTo>
                <a:cubicBezTo>
                  <a:pt x="8008" y="46544"/>
                  <a:pt x="8103" y="46430"/>
                  <a:pt x="8275" y="46297"/>
                </a:cubicBezTo>
                <a:close/>
                <a:moveTo>
                  <a:pt x="7799" y="46544"/>
                </a:moveTo>
                <a:cubicBezTo>
                  <a:pt x="7818" y="46316"/>
                  <a:pt x="7590" y="46506"/>
                  <a:pt x="7571" y="46354"/>
                </a:cubicBezTo>
                <a:cubicBezTo>
                  <a:pt x="7514" y="46430"/>
                  <a:pt x="7514" y="46525"/>
                  <a:pt x="7381" y="46582"/>
                </a:cubicBezTo>
                <a:cubicBezTo>
                  <a:pt x="7476" y="46639"/>
                  <a:pt x="7628" y="46620"/>
                  <a:pt x="7799" y="46544"/>
                </a:cubicBezTo>
                <a:close/>
                <a:moveTo>
                  <a:pt x="6905" y="46829"/>
                </a:moveTo>
                <a:cubicBezTo>
                  <a:pt x="6829" y="46639"/>
                  <a:pt x="6411" y="47001"/>
                  <a:pt x="6239" y="46944"/>
                </a:cubicBezTo>
                <a:cubicBezTo>
                  <a:pt x="6373" y="47077"/>
                  <a:pt x="6696" y="46848"/>
                  <a:pt x="6905" y="46829"/>
                </a:cubicBezTo>
                <a:close/>
                <a:moveTo>
                  <a:pt x="6030" y="46963"/>
                </a:moveTo>
                <a:cubicBezTo>
                  <a:pt x="5536" y="47153"/>
                  <a:pt x="5041" y="47305"/>
                  <a:pt x="4585" y="47438"/>
                </a:cubicBezTo>
                <a:cubicBezTo>
                  <a:pt x="5003" y="47419"/>
                  <a:pt x="5726" y="47267"/>
                  <a:pt x="6030" y="46963"/>
                </a:cubicBezTo>
                <a:close/>
                <a:moveTo>
                  <a:pt x="4109" y="47685"/>
                </a:moveTo>
                <a:cubicBezTo>
                  <a:pt x="4223" y="47609"/>
                  <a:pt x="4528" y="47571"/>
                  <a:pt x="4509" y="47457"/>
                </a:cubicBezTo>
                <a:cubicBezTo>
                  <a:pt x="4394" y="47324"/>
                  <a:pt x="4128" y="47742"/>
                  <a:pt x="3995" y="47400"/>
                </a:cubicBezTo>
                <a:cubicBezTo>
                  <a:pt x="3862" y="47476"/>
                  <a:pt x="4052" y="47666"/>
                  <a:pt x="4109" y="47685"/>
                </a:cubicBezTo>
                <a:close/>
                <a:moveTo>
                  <a:pt x="39792" y="47077"/>
                </a:moveTo>
                <a:cubicBezTo>
                  <a:pt x="39773" y="47020"/>
                  <a:pt x="39735" y="47039"/>
                  <a:pt x="39697" y="47039"/>
                </a:cubicBezTo>
                <a:cubicBezTo>
                  <a:pt x="39659" y="47058"/>
                  <a:pt x="39621" y="47077"/>
                  <a:pt x="39583" y="47096"/>
                </a:cubicBezTo>
                <a:cubicBezTo>
                  <a:pt x="39621" y="47191"/>
                  <a:pt x="39659" y="47286"/>
                  <a:pt x="39697" y="47381"/>
                </a:cubicBezTo>
                <a:cubicBezTo>
                  <a:pt x="39754" y="47362"/>
                  <a:pt x="39811" y="47343"/>
                  <a:pt x="39887" y="47305"/>
                </a:cubicBezTo>
                <a:cubicBezTo>
                  <a:pt x="39868" y="47267"/>
                  <a:pt x="39792" y="47305"/>
                  <a:pt x="39735" y="47305"/>
                </a:cubicBezTo>
                <a:cubicBezTo>
                  <a:pt x="39906" y="47172"/>
                  <a:pt x="39678" y="47191"/>
                  <a:pt x="39792" y="47077"/>
                </a:cubicBezTo>
                <a:close/>
                <a:moveTo>
                  <a:pt x="38423" y="47780"/>
                </a:moveTo>
                <a:cubicBezTo>
                  <a:pt x="38556" y="47933"/>
                  <a:pt x="38803" y="47533"/>
                  <a:pt x="38879" y="47666"/>
                </a:cubicBezTo>
                <a:cubicBezTo>
                  <a:pt x="38993" y="47419"/>
                  <a:pt x="38537" y="47723"/>
                  <a:pt x="38423" y="47780"/>
                </a:cubicBezTo>
                <a:close/>
                <a:moveTo>
                  <a:pt x="35227" y="48389"/>
                </a:moveTo>
                <a:cubicBezTo>
                  <a:pt x="35341" y="48332"/>
                  <a:pt x="35627" y="48313"/>
                  <a:pt x="35589" y="48199"/>
                </a:cubicBezTo>
                <a:cubicBezTo>
                  <a:pt x="35627" y="48028"/>
                  <a:pt x="35151" y="48294"/>
                  <a:pt x="35227" y="48389"/>
                </a:cubicBezTo>
                <a:close/>
                <a:moveTo>
                  <a:pt x="30053" y="50310"/>
                </a:moveTo>
                <a:cubicBezTo>
                  <a:pt x="30111" y="50405"/>
                  <a:pt x="30339" y="50215"/>
                  <a:pt x="30453" y="50215"/>
                </a:cubicBezTo>
                <a:cubicBezTo>
                  <a:pt x="30396" y="50082"/>
                  <a:pt x="30111" y="50215"/>
                  <a:pt x="30053" y="50310"/>
                </a:cubicBezTo>
                <a:close/>
                <a:moveTo>
                  <a:pt x="25926" y="51413"/>
                </a:moveTo>
                <a:cubicBezTo>
                  <a:pt x="25812" y="51470"/>
                  <a:pt x="25812" y="51547"/>
                  <a:pt x="25888" y="51642"/>
                </a:cubicBezTo>
                <a:cubicBezTo>
                  <a:pt x="25964" y="51623"/>
                  <a:pt x="26040" y="51585"/>
                  <a:pt x="26135" y="51547"/>
                </a:cubicBezTo>
                <a:cubicBezTo>
                  <a:pt x="26097" y="51451"/>
                  <a:pt x="25926" y="51566"/>
                  <a:pt x="25926" y="51413"/>
                </a:cubicBezTo>
                <a:close/>
                <a:moveTo>
                  <a:pt x="28551" y="50291"/>
                </a:moveTo>
                <a:cubicBezTo>
                  <a:pt x="28513" y="50215"/>
                  <a:pt x="28532" y="50025"/>
                  <a:pt x="28361" y="50158"/>
                </a:cubicBezTo>
                <a:cubicBezTo>
                  <a:pt x="28399" y="50177"/>
                  <a:pt x="28456" y="50215"/>
                  <a:pt x="28475" y="50272"/>
                </a:cubicBezTo>
                <a:cubicBezTo>
                  <a:pt x="28285" y="50310"/>
                  <a:pt x="28132" y="50329"/>
                  <a:pt x="27942" y="50367"/>
                </a:cubicBezTo>
                <a:cubicBezTo>
                  <a:pt x="28151" y="50519"/>
                  <a:pt x="28247" y="50367"/>
                  <a:pt x="28551" y="50291"/>
                </a:cubicBezTo>
                <a:close/>
                <a:moveTo>
                  <a:pt x="26801" y="50900"/>
                </a:moveTo>
                <a:cubicBezTo>
                  <a:pt x="26915" y="50710"/>
                  <a:pt x="26953" y="50596"/>
                  <a:pt x="27143" y="50538"/>
                </a:cubicBezTo>
                <a:cubicBezTo>
                  <a:pt x="27048" y="50348"/>
                  <a:pt x="26782" y="50710"/>
                  <a:pt x="26554" y="50653"/>
                </a:cubicBezTo>
                <a:cubicBezTo>
                  <a:pt x="26440" y="50748"/>
                  <a:pt x="26839" y="50634"/>
                  <a:pt x="26782" y="50900"/>
                </a:cubicBezTo>
                <a:close/>
                <a:moveTo>
                  <a:pt x="27657" y="50538"/>
                </a:moveTo>
                <a:cubicBezTo>
                  <a:pt x="27904" y="50500"/>
                  <a:pt x="27790" y="50367"/>
                  <a:pt x="27980" y="50310"/>
                </a:cubicBezTo>
                <a:cubicBezTo>
                  <a:pt x="27771" y="50329"/>
                  <a:pt x="27695" y="50310"/>
                  <a:pt x="27486" y="50500"/>
                </a:cubicBezTo>
                <a:cubicBezTo>
                  <a:pt x="27524" y="50538"/>
                  <a:pt x="27638" y="50481"/>
                  <a:pt x="27657" y="50538"/>
                </a:cubicBezTo>
                <a:close/>
                <a:moveTo>
                  <a:pt x="29064" y="49759"/>
                </a:moveTo>
                <a:cubicBezTo>
                  <a:pt x="29007" y="49473"/>
                  <a:pt x="28760" y="49797"/>
                  <a:pt x="28589" y="49835"/>
                </a:cubicBezTo>
                <a:cubicBezTo>
                  <a:pt x="28703" y="49892"/>
                  <a:pt x="28931" y="49759"/>
                  <a:pt x="29064" y="49759"/>
                </a:cubicBezTo>
                <a:close/>
                <a:moveTo>
                  <a:pt x="24252" y="51528"/>
                </a:moveTo>
                <a:cubicBezTo>
                  <a:pt x="24328" y="51490"/>
                  <a:pt x="24271" y="51451"/>
                  <a:pt x="24233" y="51470"/>
                </a:cubicBezTo>
                <a:cubicBezTo>
                  <a:pt x="24252" y="51337"/>
                  <a:pt x="24537" y="51451"/>
                  <a:pt x="24423" y="51223"/>
                </a:cubicBezTo>
                <a:cubicBezTo>
                  <a:pt x="24195" y="51375"/>
                  <a:pt x="23910" y="51547"/>
                  <a:pt x="23815" y="51318"/>
                </a:cubicBezTo>
                <a:cubicBezTo>
                  <a:pt x="23720" y="51356"/>
                  <a:pt x="23853" y="51470"/>
                  <a:pt x="23739" y="51509"/>
                </a:cubicBezTo>
                <a:cubicBezTo>
                  <a:pt x="23662" y="51528"/>
                  <a:pt x="23662" y="51432"/>
                  <a:pt x="23624" y="51375"/>
                </a:cubicBezTo>
                <a:cubicBezTo>
                  <a:pt x="23263" y="51718"/>
                  <a:pt x="23415" y="51432"/>
                  <a:pt x="23054" y="51718"/>
                </a:cubicBezTo>
                <a:cubicBezTo>
                  <a:pt x="23472" y="51775"/>
                  <a:pt x="23872" y="51470"/>
                  <a:pt x="24252" y="51528"/>
                </a:cubicBezTo>
                <a:close/>
                <a:moveTo>
                  <a:pt x="25679" y="50957"/>
                </a:moveTo>
                <a:cubicBezTo>
                  <a:pt x="25527" y="50862"/>
                  <a:pt x="25488" y="50957"/>
                  <a:pt x="25203" y="51033"/>
                </a:cubicBezTo>
                <a:cubicBezTo>
                  <a:pt x="25298" y="51109"/>
                  <a:pt x="25488" y="51033"/>
                  <a:pt x="25679" y="50957"/>
                </a:cubicBezTo>
                <a:close/>
                <a:moveTo>
                  <a:pt x="21684" y="52269"/>
                </a:moveTo>
                <a:cubicBezTo>
                  <a:pt x="21589" y="52193"/>
                  <a:pt x="21894" y="52041"/>
                  <a:pt x="22027" y="52193"/>
                </a:cubicBezTo>
                <a:cubicBezTo>
                  <a:pt x="22198" y="51984"/>
                  <a:pt x="22540" y="51870"/>
                  <a:pt x="22826" y="51870"/>
                </a:cubicBezTo>
                <a:cubicBezTo>
                  <a:pt x="22654" y="51661"/>
                  <a:pt x="22464" y="51927"/>
                  <a:pt x="22217" y="51946"/>
                </a:cubicBezTo>
                <a:cubicBezTo>
                  <a:pt x="22084" y="51813"/>
                  <a:pt x="22388" y="51813"/>
                  <a:pt x="22388" y="51718"/>
                </a:cubicBezTo>
                <a:cubicBezTo>
                  <a:pt x="22388" y="51661"/>
                  <a:pt x="22350" y="51680"/>
                  <a:pt x="22312" y="51680"/>
                </a:cubicBezTo>
                <a:cubicBezTo>
                  <a:pt x="22274" y="51718"/>
                  <a:pt x="22255" y="51699"/>
                  <a:pt x="22236" y="51661"/>
                </a:cubicBezTo>
                <a:cubicBezTo>
                  <a:pt x="22160" y="51718"/>
                  <a:pt x="22255" y="51699"/>
                  <a:pt x="22274" y="51756"/>
                </a:cubicBezTo>
                <a:cubicBezTo>
                  <a:pt x="22179" y="51813"/>
                  <a:pt x="22141" y="51775"/>
                  <a:pt x="22103" y="51718"/>
                </a:cubicBezTo>
                <a:cubicBezTo>
                  <a:pt x="22008" y="51870"/>
                  <a:pt x="21760" y="51756"/>
                  <a:pt x="21836" y="51927"/>
                </a:cubicBezTo>
                <a:cubicBezTo>
                  <a:pt x="21608" y="51851"/>
                  <a:pt x="21418" y="52117"/>
                  <a:pt x="21228" y="52003"/>
                </a:cubicBezTo>
                <a:cubicBezTo>
                  <a:pt x="21342" y="52174"/>
                  <a:pt x="20828" y="52155"/>
                  <a:pt x="20733" y="52212"/>
                </a:cubicBezTo>
                <a:cubicBezTo>
                  <a:pt x="20638" y="52422"/>
                  <a:pt x="21152" y="52231"/>
                  <a:pt x="21247" y="52403"/>
                </a:cubicBezTo>
                <a:cubicBezTo>
                  <a:pt x="21418" y="52326"/>
                  <a:pt x="21323" y="52193"/>
                  <a:pt x="21494" y="52136"/>
                </a:cubicBezTo>
                <a:cubicBezTo>
                  <a:pt x="21608" y="52060"/>
                  <a:pt x="21532" y="52269"/>
                  <a:pt x="21494" y="52288"/>
                </a:cubicBezTo>
                <a:cubicBezTo>
                  <a:pt x="21570" y="52460"/>
                  <a:pt x="21646" y="52117"/>
                  <a:pt x="21684" y="52269"/>
                </a:cubicBezTo>
                <a:close/>
                <a:moveTo>
                  <a:pt x="20353" y="52307"/>
                </a:moveTo>
                <a:cubicBezTo>
                  <a:pt x="20163" y="52345"/>
                  <a:pt x="20258" y="52460"/>
                  <a:pt x="20144" y="52498"/>
                </a:cubicBezTo>
                <a:cubicBezTo>
                  <a:pt x="20258" y="52650"/>
                  <a:pt x="20638" y="52364"/>
                  <a:pt x="20809" y="52403"/>
                </a:cubicBezTo>
                <a:cubicBezTo>
                  <a:pt x="20714" y="52288"/>
                  <a:pt x="20467" y="52403"/>
                  <a:pt x="20353" y="52307"/>
                </a:cubicBezTo>
                <a:close/>
                <a:moveTo>
                  <a:pt x="49778" y="38061"/>
                </a:moveTo>
                <a:cubicBezTo>
                  <a:pt x="49854" y="38023"/>
                  <a:pt x="49930" y="37985"/>
                  <a:pt x="50025" y="37947"/>
                </a:cubicBezTo>
                <a:cubicBezTo>
                  <a:pt x="49949" y="37776"/>
                  <a:pt x="49968" y="37966"/>
                  <a:pt x="49816" y="37985"/>
                </a:cubicBezTo>
                <a:cubicBezTo>
                  <a:pt x="49797" y="37890"/>
                  <a:pt x="49873" y="37833"/>
                  <a:pt x="50025" y="37795"/>
                </a:cubicBezTo>
                <a:cubicBezTo>
                  <a:pt x="50197" y="37642"/>
                  <a:pt x="49778" y="37833"/>
                  <a:pt x="49702" y="37871"/>
                </a:cubicBezTo>
                <a:cubicBezTo>
                  <a:pt x="49721" y="37928"/>
                  <a:pt x="49740" y="37985"/>
                  <a:pt x="49778" y="38061"/>
                </a:cubicBezTo>
                <a:close/>
                <a:moveTo>
                  <a:pt x="49702" y="37699"/>
                </a:moveTo>
                <a:cubicBezTo>
                  <a:pt x="49645" y="37661"/>
                  <a:pt x="49607" y="37642"/>
                  <a:pt x="49569" y="37566"/>
                </a:cubicBezTo>
                <a:cubicBezTo>
                  <a:pt x="49474" y="37680"/>
                  <a:pt x="49360" y="37852"/>
                  <a:pt x="49265" y="37699"/>
                </a:cubicBezTo>
                <a:cubicBezTo>
                  <a:pt x="49093" y="37757"/>
                  <a:pt x="49017" y="37814"/>
                  <a:pt x="49074" y="37947"/>
                </a:cubicBezTo>
                <a:cubicBezTo>
                  <a:pt x="49246" y="37737"/>
                  <a:pt x="49569" y="37852"/>
                  <a:pt x="49702" y="37699"/>
                </a:cubicBezTo>
                <a:close/>
                <a:moveTo>
                  <a:pt x="52460" y="34580"/>
                </a:moveTo>
                <a:cubicBezTo>
                  <a:pt x="52232" y="34713"/>
                  <a:pt x="52137" y="34637"/>
                  <a:pt x="51946" y="34732"/>
                </a:cubicBezTo>
                <a:cubicBezTo>
                  <a:pt x="52042" y="34903"/>
                  <a:pt x="52441" y="34808"/>
                  <a:pt x="52460" y="34580"/>
                </a:cubicBezTo>
                <a:close/>
                <a:moveTo>
                  <a:pt x="47439" y="36539"/>
                </a:moveTo>
                <a:cubicBezTo>
                  <a:pt x="47515" y="36501"/>
                  <a:pt x="47458" y="36425"/>
                  <a:pt x="47439" y="36368"/>
                </a:cubicBezTo>
                <a:cubicBezTo>
                  <a:pt x="47229" y="36387"/>
                  <a:pt x="46906" y="36539"/>
                  <a:pt x="46621" y="36634"/>
                </a:cubicBezTo>
                <a:cubicBezTo>
                  <a:pt x="46868" y="36767"/>
                  <a:pt x="47191" y="36349"/>
                  <a:pt x="47439" y="3653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7"/>
          <p:cNvSpPr/>
          <p:nvPr/>
        </p:nvSpPr>
        <p:spPr>
          <a:xfrm>
            <a:off x="8007280" y="3757833"/>
            <a:ext cx="1970599" cy="1615628"/>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7"/>
          <p:cNvSpPr/>
          <p:nvPr/>
        </p:nvSpPr>
        <p:spPr>
          <a:xfrm>
            <a:off x="7455363" y="3335212"/>
            <a:ext cx="2434200" cy="68775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7"/>
          <p:cNvSpPr/>
          <p:nvPr/>
        </p:nvSpPr>
        <p:spPr>
          <a:xfrm rot="2448933">
            <a:off x="7931931" y="703670"/>
            <a:ext cx="1481058" cy="418881"/>
          </a:xfrm>
          <a:custGeom>
            <a:avLst/>
            <a:gdLst/>
            <a:ahLst/>
            <a:cxnLst/>
            <a:rect l="l" t="t" r="r" b="b"/>
            <a:pathLst>
              <a:path w="141840" h="40116" extrusionOk="0">
                <a:moveTo>
                  <a:pt x="116884" y="37358"/>
                </a:moveTo>
                <a:cubicBezTo>
                  <a:pt x="116504" y="37415"/>
                  <a:pt x="116104" y="37453"/>
                  <a:pt x="115686" y="37491"/>
                </a:cubicBezTo>
                <a:cubicBezTo>
                  <a:pt x="115705" y="37567"/>
                  <a:pt x="115781" y="37605"/>
                  <a:pt x="115762" y="37700"/>
                </a:cubicBezTo>
                <a:cubicBezTo>
                  <a:pt x="115362" y="37795"/>
                  <a:pt x="114792" y="37776"/>
                  <a:pt x="114430" y="37890"/>
                </a:cubicBezTo>
                <a:cubicBezTo>
                  <a:pt x="114525" y="37909"/>
                  <a:pt x="114659" y="37890"/>
                  <a:pt x="114621" y="38004"/>
                </a:cubicBezTo>
                <a:cubicBezTo>
                  <a:pt x="114468" y="38252"/>
                  <a:pt x="113955" y="37947"/>
                  <a:pt x="113765" y="38099"/>
                </a:cubicBezTo>
                <a:cubicBezTo>
                  <a:pt x="113917" y="38080"/>
                  <a:pt x="114012" y="38118"/>
                  <a:pt x="114012" y="38195"/>
                </a:cubicBezTo>
                <a:cubicBezTo>
                  <a:pt x="113803" y="38156"/>
                  <a:pt x="113803" y="38271"/>
                  <a:pt x="113765" y="38347"/>
                </a:cubicBezTo>
                <a:cubicBezTo>
                  <a:pt x="113593" y="38347"/>
                  <a:pt x="113441" y="38347"/>
                  <a:pt x="113289" y="38347"/>
                </a:cubicBezTo>
                <a:cubicBezTo>
                  <a:pt x="112928" y="38613"/>
                  <a:pt x="112623" y="38651"/>
                  <a:pt x="112034" y="38689"/>
                </a:cubicBezTo>
                <a:cubicBezTo>
                  <a:pt x="110151" y="38822"/>
                  <a:pt x="107355" y="39336"/>
                  <a:pt x="104901" y="39545"/>
                </a:cubicBezTo>
                <a:cubicBezTo>
                  <a:pt x="103760" y="39640"/>
                  <a:pt x="102637" y="39754"/>
                  <a:pt x="101515" y="39811"/>
                </a:cubicBezTo>
                <a:cubicBezTo>
                  <a:pt x="98015" y="40040"/>
                  <a:pt x="94858" y="39925"/>
                  <a:pt x="91624" y="40059"/>
                </a:cubicBezTo>
                <a:cubicBezTo>
                  <a:pt x="89038" y="39830"/>
                  <a:pt x="85405" y="40116"/>
                  <a:pt x="83122" y="39868"/>
                </a:cubicBezTo>
                <a:cubicBezTo>
                  <a:pt x="83731" y="39697"/>
                  <a:pt x="84625" y="39906"/>
                  <a:pt x="84986" y="39773"/>
                </a:cubicBezTo>
                <a:cubicBezTo>
                  <a:pt x="85271" y="39678"/>
                  <a:pt x="84758" y="39678"/>
                  <a:pt x="85043" y="39773"/>
                </a:cubicBezTo>
                <a:cubicBezTo>
                  <a:pt x="85443" y="39925"/>
                  <a:pt x="86222" y="39716"/>
                  <a:pt x="86565" y="39583"/>
                </a:cubicBezTo>
                <a:cubicBezTo>
                  <a:pt x="83883" y="39507"/>
                  <a:pt x="79984" y="39602"/>
                  <a:pt x="77207" y="39374"/>
                </a:cubicBezTo>
                <a:cubicBezTo>
                  <a:pt x="76959" y="39374"/>
                  <a:pt x="76731" y="39374"/>
                  <a:pt x="76484" y="39374"/>
                </a:cubicBezTo>
                <a:cubicBezTo>
                  <a:pt x="76122" y="39317"/>
                  <a:pt x="76750" y="39317"/>
                  <a:pt x="76883" y="39317"/>
                </a:cubicBezTo>
                <a:cubicBezTo>
                  <a:pt x="80459" y="39450"/>
                  <a:pt x="83845" y="39374"/>
                  <a:pt x="87706" y="39184"/>
                </a:cubicBezTo>
                <a:cubicBezTo>
                  <a:pt x="84929" y="39069"/>
                  <a:pt x="80364" y="39108"/>
                  <a:pt x="77226" y="38860"/>
                </a:cubicBezTo>
                <a:cubicBezTo>
                  <a:pt x="77815" y="38651"/>
                  <a:pt x="79508" y="39127"/>
                  <a:pt x="80269" y="38784"/>
                </a:cubicBezTo>
                <a:cubicBezTo>
                  <a:pt x="80231" y="38803"/>
                  <a:pt x="80136" y="38765"/>
                  <a:pt x="80136" y="38746"/>
                </a:cubicBezTo>
                <a:cubicBezTo>
                  <a:pt x="81163" y="38670"/>
                  <a:pt x="82628" y="38936"/>
                  <a:pt x="83255" y="38670"/>
                </a:cubicBezTo>
                <a:cubicBezTo>
                  <a:pt x="82228" y="38613"/>
                  <a:pt x="80345" y="38442"/>
                  <a:pt x="79356" y="38366"/>
                </a:cubicBezTo>
                <a:cubicBezTo>
                  <a:pt x="78481" y="38309"/>
                  <a:pt x="79185" y="38366"/>
                  <a:pt x="79603" y="38271"/>
                </a:cubicBezTo>
                <a:cubicBezTo>
                  <a:pt x="78976" y="38156"/>
                  <a:pt x="77587" y="38271"/>
                  <a:pt x="76826" y="38080"/>
                </a:cubicBezTo>
                <a:cubicBezTo>
                  <a:pt x="77283" y="37947"/>
                  <a:pt x="78424" y="38347"/>
                  <a:pt x="78348" y="37833"/>
                </a:cubicBezTo>
                <a:cubicBezTo>
                  <a:pt x="76940" y="37757"/>
                  <a:pt x="75723" y="37681"/>
                  <a:pt x="74372" y="37586"/>
                </a:cubicBezTo>
                <a:cubicBezTo>
                  <a:pt x="74563" y="37605"/>
                  <a:pt x="74601" y="37586"/>
                  <a:pt x="74506" y="37491"/>
                </a:cubicBezTo>
                <a:cubicBezTo>
                  <a:pt x="74810" y="37453"/>
                  <a:pt x="75019" y="37510"/>
                  <a:pt x="75171" y="37605"/>
                </a:cubicBezTo>
                <a:cubicBezTo>
                  <a:pt x="75114" y="37358"/>
                  <a:pt x="75837" y="37567"/>
                  <a:pt x="76103" y="37358"/>
                </a:cubicBezTo>
                <a:cubicBezTo>
                  <a:pt x="75609" y="37301"/>
                  <a:pt x="74772" y="37243"/>
                  <a:pt x="74582" y="37129"/>
                </a:cubicBezTo>
                <a:cubicBezTo>
                  <a:pt x="74715" y="37091"/>
                  <a:pt x="75019" y="37205"/>
                  <a:pt x="75038" y="37091"/>
                </a:cubicBezTo>
                <a:cubicBezTo>
                  <a:pt x="74201" y="36996"/>
                  <a:pt x="73136" y="37091"/>
                  <a:pt x="72451" y="36901"/>
                </a:cubicBezTo>
                <a:cubicBezTo>
                  <a:pt x="75875" y="37034"/>
                  <a:pt x="79299" y="36996"/>
                  <a:pt x="82418" y="36920"/>
                </a:cubicBezTo>
                <a:cubicBezTo>
                  <a:pt x="82437" y="36920"/>
                  <a:pt x="82418" y="37015"/>
                  <a:pt x="82475" y="37015"/>
                </a:cubicBezTo>
                <a:cubicBezTo>
                  <a:pt x="82837" y="36996"/>
                  <a:pt x="83369" y="36939"/>
                  <a:pt x="83883" y="36977"/>
                </a:cubicBezTo>
                <a:cubicBezTo>
                  <a:pt x="83826" y="36882"/>
                  <a:pt x="84054" y="36749"/>
                  <a:pt x="84073" y="36882"/>
                </a:cubicBezTo>
                <a:cubicBezTo>
                  <a:pt x="83826" y="36977"/>
                  <a:pt x="84415" y="36939"/>
                  <a:pt x="84682" y="36939"/>
                </a:cubicBezTo>
                <a:cubicBezTo>
                  <a:pt x="84644" y="36787"/>
                  <a:pt x="84910" y="36806"/>
                  <a:pt x="84739" y="36673"/>
                </a:cubicBezTo>
                <a:cubicBezTo>
                  <a:pt x="84587" y="36711"/>
                  <a:pt x="84225" y="36844"/>
                  <a:pt x="84206" y="36673"/>
                </a:cubicBezTo>
                <a:cubicBezTo>
                  <a:pt x="84625" y="36502"/>
                  <a:pt x="85386" y="36844"/>
                  <a:pt x="85671" y="36483"/>
                </a:cubicBezTo>
                <a:cubicBezTo>
                  <a:pt x="86089" y="36559"/>
                  <a:pt x="86489" y="36369"/>
                  <a:pt x="86679" y="36445"/>
                </a:cubicBezTo>
                <a:cubicBezTo>
                  <a:pt x="86622" y="36464"/>
                  <a:pt x="86546" y="36445"/>
                  <a:pt x="86546" y="36502"/>
                </a:cubicBezTo>
                <a:cubicBezTo>
                  <a:pt x="87021" y="36445"/>
                  <a:pt x="87782" y="36292"/>
                  <a:pt x="87934" y="36502"/>
                </a:cubicBezTo>
                <a:cubicBezTo>
                  <a:pt x="87991" y="36502"/>
                  <a:pt x="88106" y="36273"/>
                  <a:pt x="88010" y="36311"/>
                </a:cubicBezTo>
                <a:cubicBezTo>
                  <a:pt x="87573" y="36235"/>
                  <a:pt x="87135" y="36407"/>
                  <a:pt x="86945" y="36235"/>
                </a:cubicBezTo>
                <a:cubicBezTo>
                  <a:pt x="87573" y="36197"/>
                  <a:pt x="88429" y="36216"/>
                  <a:pt x="89209" y="36064"/>
                </a:cubicBezTo>
                <a:cubicBezTo>
                  <a:pt x="89095" y="35969"/>
                  <a:pt x="88942" y="36121"/>
                  <a:pt x="89076" y="35950"/>
                </a:cubicBezTo>
                <a:cubicBezTo>
                  <a:pt x="89266" y="35893"/>
                  <a:pt x="90103" y="35988"/>
                  <a:pt x="90597" y="35874"/>
                </a:cubicBezTo>
                <a:cubicBezTo>
                  <a:pt x="90521" y="35741"/>
                  <a:pt x="90312" y="35988"/>
                  <a:pt x="90331" y="35760"/>
                </a:cubicBezTo>
                <a:cubicBezTo>
                  <a:pt x="90768" y="35760"/>
                  <a:pt x="91016" y="35836"/>
                  <a:pt x="91206" y="35817"/>
                </a:cubicBezTo>
                <a:cubicBezTo>
                  <a:pt x="91111" y="35589"/>
                  <a:pt x="90597" y="35589"/>
                  <a:pt x="90331" y="35494"/>
                </a:cubicBezTo>
                <a:cubicBezTo>
                  <a:pt x="90616" y="35494"/>
                  <a:pt x="91149" y="35513"/>
                  <a:pt x="90997" y="35360"/>
                </a:cubicBezTo>
                <a:cubicBezTo>
                  <a:pt x="91339" y="35475"/>
                  <a:pt x="92233" y="35379"/>
                  <a:pt x="92594" y="35322"/>
                </a:cubicBezTo>
                <a:cubicBezTo>
                  <a:pt x="91834" y="35151"/>
                  <a:pt x="90845" y="35475"/>
                  <a:pt x="89608" y="35189"/>
                </a:cubicBezTo>
                <a:cubicBezTo>
                  <a:pt x="89114" y="35322"/>
                  <a:pt x="88220" y="35227"/>
                  <a:pt x="87820" y="35360"/>
                </a:cubicBezTo>
                <a:cubicBezTo>
                  <a:pt x="87915" y="35379"/>
                  <a:pt x="88067" y="35360"/>
                  <a:pt x="88086" y="35418"/>
                </a:cubicBezTo>
                <a:cubicBezTo>
                  <a:pt x="87021" y="35113"/>
                  <a:pt x="86470" y="35360"/>
                  <a:pt x="85233" y="35132"/>
                </a:cubicBezTo>
                <a:cubicBezTo>
                  <a:pt x="86603" y="35113"/>
                  <a:pt x="87421" y="35170"/>
                  <a:pt x="88942" y="35075"/>
                </a:cubicBezTo>
                <a:cubicBezTo>
                  <a:pt x="87002" y="34923"/>
                  <a:pt x="84415" y="35170"/>
                  <a:pt x="82780" y="34904"/>
                </a:cubicBezTo>
                <a:cubicBezTo>
                  <a:pt x="82666" y="34999"/>
                  <a:pt x="82171" y="35018"/>
                  <a:pt x="81981" y="34885"/>
                </a:cubicBezTo>
                <a:cubicBezTo>
                  <a:pt x="83350" y="34923"/>
                  <a:pt x="84891" y="34847"/>
                  <a:pt x="86089" y="34942"/>
                </a:cubicBezTo>
                <a:cubicBezTo>
                  <a:pt x="86127" y="34771"/>
                  <a:pt x="86432" y="34828"/>
                  <a:pt x="86432" y="34619"/>
                </a:cubicBezTo>
                <a:cubicBezTo>
                  <a:pt x="86280" y="34733"/>
                  <a:pt x="86146" y="34543"/>
                  <a:pt x="85975" y="34676"/>
                </a:cubicBezTo>
                <a:cubicBezTo>
                  <a:pt x="86108" y="34619"/>
                  <a:pt x="86280" y="34752"/>
                  <a:pt x="86089" y="34771"/>
                </a:cubicBezTo>
                <a:cubicBezTo>
                  <a:pt x="85975" y="34733"/>
                  <a:pt x="85918" y="34638"/>
                  <a:pt x="85766" y="34619"/>
                </a:cubicBezTo>
                <a:cubicBezTo>
                  <a:pt x="85766" y="34676"/>
                  <a:pt x="85823" y="34676"/>
                  <a:pt x="85842" y="34714"/>
                </a:cubicBezTo>
                <a:cubicBezTo>
                  <a:pt x="85595" y="34657"/>
                  <a:pt x="85709" y="34638"/>
                  <a:pt x="85443" y="34619"/>
                </a:cubicBezTo>
                <a:cubicBezTo>
                  <a:pt x="85557" y="34847"/>
                  <a:pt x="85290" y="34581"/>
                  <a:pt x="85100" y="34600"/>
                </a:cubicBezTo>
                <a:cubicBezTo>
                  <a:pt x="85119" y="34676"/>
                  <a:pt x="85195" y="34714"/>
                  <a:pt x="85043" y="34714"/>
                </a:cubicBezTo>
                <a:cubicBezTo>
                  <a:pt x="84910" y="34695"/>
                  <a:pt x="85081" y="34619"/>
                  <a:pt x="84967" y="34600"/>
                </a:cubicBezTo>
                <a:cubicBezTo>
                  <a:pt x="83369" y="34600"/>
                  <a:pt x="81600" y="34466"/>
                  <a:pt x="80250" y="34657"/>
                </a:cubicBezTo>
                <a:cubicBezTo>
                  <a:pt x="80859" y="34695"/>
                  <a:pt x="81239" y="34562"/>
                  <a:pt x="81581" y="34714"/>
                </a:cubicBezTo>
                <a:cubicBezTo>
                  <a:pt x="81106" y="34657"/>
                  <a:pt x="80098" y="34847"/>
                  <a:pt x="80117" y="34543"/>
                </a:cubicBezTo>
                <a:cubicBezTo>
                  <a:pt x="79660" y="34790"/>
                  <a:pt x="79565" y="34638"/>
                  <a:pt x="79128" y="34543"/>
                </a:cubicBezTo>
                <a:cubicBezTo>
                  <a:pt x="79261" y="34733"/>
                  <a:pt x="78614" y="34676"/>
                  <a:pt x="78728" y="34543"/>
                </a:cubicBezTo>
                <a:cubicBezTo>
                  <a:pt x="78538" y="34752"/>
                  <a:pt x="78291" y="34619"/>
                  <a:pt x="77929" y="34676"/>
                </a:cubicBezTo>
                <a:cubicBezTo>
                  <a:pt x="77891" y="34428"/>
                  <a:pt x="78519" y="34695"/>
                  <a:pt x="78595" y="34524"/>
                </a:cubicBezTo>
                <a:cubicBezTo>
                  <a:pt x="74030" y="34276"/>
                  <a:pt x="69142" y="34067"/>
                  <a:pt x="64387" y="33706"/>
                </a:cubicBezTo>
                <a:cubicBezTo>
                  <a:pt x="65718" y="33706"/>
                  <a:pt x="66593" y="33763"/>
                  <a:pt x="68305" y="33801"/>
                </a:cubicBezTo>
                <a:cubicBezTo>
                  <a:pt x="68704" y="33801"/>
                  <a:pt x="69218" y="33839"/>
                  <a:pt x="69503" y="33649"/>
                </a:cubicBezTo>
                <a:cubicBezTo>
                  <a:pt x="68990" y="33611"/>
                  <a:pt x="68305" y="33687"/>
                  <a:pt x="67981" y="33477"/>
                </a:cubicBezTo>
                <a:cubicBezTo>
                  <a:pt x="68172" y="33496"/>
                  <a:pt x="68571" y="33630"/>
                  <a:pt x="68780" y="33439"/>
                </a:cubicBezTo>
                <a:cubicBezTo>
                  <a:pt x="68457" y="33420"/>
                  <a:pt x="68058" y="33458"/>
                  <a:pt x="67905" y="33325"/>
                </a:cubicBezTo>
                <a:cubicBezTo>
                  <a:pt x="68952" y="33287"/>
                  <a:pt x="69807" y="33534"/>
                  <a:pt x="70511" y="33344"/>
                </a:cubicBezTo>
                <a:cubicBezTo>
                  <a:pt x="69123" y="33230"/>
                  <a:pt x="67278" y="33173"/>
                  <a:pt x="65794" y="33097"/>
                </a:cubicBezTo>
                <a:cubicBezTo>
                  <a:pt x="66003" y="32983"/>
                  <a:pt x="66327" y="33135"/>
                  <a:pt x="66593" y="33002"/>
                </a:cubicBezTo>
                <a:cubicBezTo>
                  <a:pt x="63378" y="32755"/>
                  <a:pt x="60792" y="32108"/>
                  <a:pt x="58433" y="32279"/>
                </a:cubicBezTo>
                <a:cubicBezTo>
                  <a:pt x="58414" y="32222"/>
                  <a:pt x="58433" y="32127"/>
                  <a:pt x="58357" y="32127"/>
                </a:cubicBezTo>
                <a:cubicBezTo>
                  <a:pt x="56740" y="32108"/>
                  <a:pt x="54001" y="31899"/>
                  <a:pt x="52860" y="31804"/>
                </a:cubicBezTo>
                <a:cubicBezTo>
                  <a:pt x="52898" y="31804"/>
                  <a:pt x="52936" y="31766"/>
                  <a:pt x="52860" y="31746"/>
                </a:cubicBezTo>
                <a:cubicBezTo>
                  <a:pt x="52689" y="31727"/>
                  <a:pt x="52099" y="31785"/>
                  <a:pt x="52251" y="31689"/>
                </a:cubicBezTo>
                <a:cubicBezTo>
                  <a:pt x="52518" y="31689"/>
                  <a:pt x="52784" y="31708"/>
                  <a:pt x="53050" y="31708"/>
                </a:cubicBezTo>
                <a:cubicBezTo>
                  <a:pt x="53145" y="31708"/>
                  <a:pt x="53202" y="31727"/>
                  <a:pt x="53259" y="31766"/>
                </a:cubicBezTo>
                <a:cubicBezTo>
                  <a:pt x="53373" y="31708"/>
                  <a:pt x="53354" y="31575"/>
                  <a:pt x="53583" y="31613"/>
                </a:cubicBezTo>
                <a:cubicBezTo>
                  <a:pt x="53697" y="31613"/>
                  <a:pt x="53621" y="31746"/>
                  <a:pt x="53716" y="31766"/>
                </a:cubicBezTo>
                <a:cubicBezTo>
                  <a:pt x="53697" y="31594"/>
                  <a:pt x="54267" y="31613"/>
                  <a:pt x="54591" y="31613"/>
                </a:cubicBezTo>
                <a:cubicBezTo>
                  <a:pt x="55561" y="31632"/>
                  <a:pt x="57843" y="31727"/>
                  <a:pt x="58890" y="31766"/>
                </a:cubicBezTo>
                <a:cubicBezTo>
                  <a:pt x="58775" y="31651"/>
                  <a:pt x="58947" y="31461"/>
                  <a:pt x="59042" y="31556"/>
                </a:cubicBezTo>
                <a:cubicBezTo>
                  <a:pt x="58985" y="31575"/>
                  <a:pt x="58947" y="31613"/>
                  <a:pt x="58966" y="31670"/>
                </a:cubicBezTo>
                <a:cubicBezTo>
                  <a:pt x="59270" y="31480"/>
                  <a:pt x="59498" y="31823"/>
                  <a:pt x="59574" y="31461"/>
                </a:cubicBezTo>
                <a:cubicBezTo>
                  <a:pt x="59479" y="31480"/>
                  <a:pt x="59080" y="31461"/>
                  <a:pt x="59308" y="31404"/>
                </a:cubicBezTo>
                <a:cubicBezTo>
                  <a:pt x="59993" y="31290"/>
                  <a:pt x="60392" y="31499"/>
                  <a:pt x="60963" y="31328"/>
                </a:cubicBezTo>
                <a:cubicBezTo>
                  <a:pt x="60107" y="31347"/>
                  <a:pt x="59251" y="31214"/>
                  <a:pt x="58642" y="31252"/>
                </a:cubicBezTo>
                <a:cubicBezTo>
                  <a:pt x="58699" y="31233"/>
                  <a:pt x="58775" y="31252"/>
                  <a:pt x="58775" y="31195"/>
                </a:cubicBezTo>
                <a:cubicBezTo>
                  <a:pt x="55276" y="30853"/>
                  <a:pt x="51871" y="31024"/>
                  <a:pt x="48086" y="30510"/>
                </a:cubicBezTo>
                <a:cubicBezTo>
                  <a:pt x="50330" y="30567"/>
                  <a:pt x="53849" y="31024"/>
                  <a:pt x="55390" y="30700"/>
                </a:cubicBezTo>
                <a:cubicBezTo>
                  <a:pt x="54039" y="30643"/>
                  <a:pt x="53469" y="30491"/>
                  <a:pt x="52346" y="30548"/>
                </a:cubicBezTo>
                <a:cubicBezTo>
                  <a:pt x="52251" y="30434"/>
                  <a:pt x="52518" y="30358"/>
                  <a:pt x="52346" y="30358"/>
                </a:cubicBezTo>
                <a:cubicBezTo>
                  <a:pt x="51928" y="30282"/>
                  <a:pt x="51738" y="30358"/>
                  <a:pt x="51471" y="30187"/>
                </a:cubicBezTo>
                <a:cubicBezTo>
                  <a:pt x="53088" y="30168"/>
                  <a:pt x="54724" y="30358"/>
                  <a:pt x="55998" y="30396"/>
                </a:cubicBezTo>
                <a:cubicBezTo>
                  <a:pt x="56036" y="30111"/>
                  <a:pt x="56341" y="30396"/>
                  <a:pt x="56455" y="30187"/>
                </a:cubicBezTo>
                <a:cubicBezTo>
                  <a:pt x="55960" y="30111"/>
                  <a:pt x="54952" y="30092"/>
                  <a:pt x="54667" y="30016"/>
                </a:cubicBezTo>
                <a:cubicBezTo>
                  <a:pt x="54743" y="29997"/>
                  <a:pt x="54743" y="29940"/>
                  <a:pt x="54743" y="29863"/>
                </a:cubicBezTo>
                <a:cubicBezTo>
                  <a:pt x="55142" y="29997"/>
                  <a:pt x="56455" y="29882"/>
                  <a:pt x="57064" y="29940"/>
                </a:cubicBezTo>
                <a:cubicBezTo>
                  <a:pt x="57006" y="29940"/>
                  <a:pt x="56930" y="29940"/>
                  <a:pt x="56930" y="29978"/>
                </a:cubicBezTo>
                <a:cubicBezTo>
                  <a:pt x="57691" y="30035"/>
                  <a:pt x="58224" y="30073"/>
                  <a:pt x="58661" y="29997"/>
                </a:cubicBezTo>
                <a:cubicBezTo>
                  <a:pt x="58528" y="29997"/>
                  <a:pt x="58433" y="29978"/>
                  <a:pt x="58395" y="29901"/>
                </a:cubicBezTo>
                <a:cubicBezTo>
                  <a:pt x="58851" y="29959"/>
                  <a:pt x="59536" y="30016"/>
                  <a:pt x="60050" y="29806"/>
                </a:cubicBezTo>
                <a:cubicBezTo>
                  <a:pt x="58947" y="29806"/>
                  <a:pt x="58319" y="29749"/>
                  <a:pt x="57672" y="29578"/>
                </a:cubicBezTo>
                <a:cubicBezTo>
                  <a:pt x="56854" y="29654"/>
                  <a:pt x="55238" y="29635"/>
                  <a:pt x="54553" y="29445"/>
                </a:cubicBezTo>
                <a:cubicBezTo>
                  <a:pt x="55523" y="29559"/>
                  <a:pt x="57006" y="29445"/>
                  <a:pt x="58395" y="29540"/>
                </a:cubicBezTo>
                <a:cubicBezTo>
                  <a:pt x="58281" y="29540"/>
                  <a:pt x="58186" y="29559"/>
                  <a:pt x="58129" y="29635"/>
                </a:cubicBezTo>
                <a:cubicBezTo>
                  <a:pt x="59023" y="29369"/>
                  <a:pt x="59803" y="29692"/>
                  <a:pt x="60792" y="29464"/>
                </a:cubicBezTo>
                <a:cubicBezTo>
                  <a:pt x="60221" y="29331"/>
                  <a:pt x="59365" y="29445"/>
                  <a:pt x="58928" y="29236"/>
                </a:cubicBezTo>
                <a:cubicBezTo>
                  <a:pt x="56398" y="29407"/>
                  <a:pt x="53031" y="29198"/>
                  <a:pt x="50634" y="28931"/>
                </a:cubicBezTo>
                <a:cubicBezTo>
                  <a:pt x="49931" y="29179"/>
                  <a:pt x="49493" y="29008"/>
                  <a:pt x="48637" y="29065"/>
                </a:cubicBezTo>
                <a:cubicBezTo>
                  <a:pt x="48923" y="28855"/>
                  <a:pt x="49094" y="28836"/>
                  <a:pt x="49436" y="28969"/>
                </a:cubicBezTo>
                <a:cubicBezTo>
                  <a:pt x="49436" y="28893"/>
                  <a:pt x="49360" y="28893"/>
                  <a:pt x="49379" y="28817"/>
                </a:cubicBezTo>
                <a:cubicBezTo>
                  <a:pt x="49569" y="28836"/>
                  <a:pt x="49645" y="28950"/>
                  <a:pt x="49836" y="28969"/>
                </a:cubicBezTo>
                <a:cubicBezTo>
                  <a:pt x="49817" y="28893"/>
                  <a:pt x="49760" y="28874"/>
                  <a:pt x="49836" y="28817"/>
                </a:cubicBezTo>
                <a:cubicBezTo>
                  <a:pt x="50045" y="28893"/>
                  <a:pt x="50501" y="28836"/>
                  <a:pt x="50444" y="28988"/>
                </a:cubicBezTo>
                <a:cubicBezTo>
                  <a:pt x="50901" y="28703"/>
                  <a:pt x="51852" y="29084"/>
                  <a:pt x="52289" y="28855"/>
                </a:cubicBezTo>
                <a:cubicBezTo>
                  <a:pt x="51566" y="28741"/>
                  <a:pt x="49836" y="28760"/>
                  <a:pt x="49170" y="28608"/>
                </a:cubicBezTo>
                <a:cubicBezTo>
                  <a:pt x="49569" y="28513"/>
                  <a:pt x="50235" y="28646"/>
                  <a:pt x="50501" y="28456"/>
                </a:cubicBezTo>
                <a:cubicBezTo>
                  <a:pt x="50197" y="28456"/>
                  <a:pt x="50254" y="28418"/>
                  <a:pt x="49969" y="28456"/>
                </a:cubicBezTo>
                <a:cubicBezTo>
                  <a:pt x="51186" y="28247"/>
                  <a:pt x="52575" y="28703"/>
                  <a:pt x="53697" y="28437"/>
                </a:cubicBezTo>
                <a:cubicBezTo>
                  <a:pt x="53621" y="28570"/>
                  <a:pt x="53982" y="28627"/>
                  <a:pt x="53963" y="28551"/>
                </a:cubicBezTo>
                <a:cubicBezTo>
                  <a:pt x="53963" y="28475"/>
                  <a:pt x="53773" y="28532"/>
                  <a:pt x="53754" y="28456"/>
                </a:cubicBezTo>
                <a:cubicBezTo>
                  <a:pt x="53963" y="28399"/>
                  <a:pt x="54001" y="28494"/>
                  <a:pt x="54096" y="28551"/>
                </a:cubicBezTo>
                <a:cubicBezTo>
                  <a:pt x="54153" y="28247"/>
                  <a:pt x="54857" y="28380"/>
                  <a:pt x="55028" y="28456"/>
                </a:cubicBezTo>
                <a:cubicBezTo>
                  <a:pt x="54629" y="28570"/>
                  <a:pt x="54629" y="28570"/>
                  <a:pt x="54229" y="28456"/>
                </a:cubicBezTo>
                <a:cubicBezTo>
                  <a:pt x="54210" y="28741"/>
                  <a:pt x="54705" y="28589"/>
                  <a:pt x="54895" y="28608"/>
                </a:cubicBezTo>
                <a:cubicBezTo>
                  <a:pt x="55903" y="28760"/>
                  <a:pt x="56835" y="28798"/>
                  <a:pt x="57805" y="28760"/>
                </a:cubicBezTo>
                <a:cubicBezTo>
                  <a:pt x="57748" y="28760"/>
                  <a:pt x="57672" y="28760"/>
                  <a:pt x="57672" y="28798"/>
                </a:cubicBezTo>
                <a:cubicBezTo>
                  <a:pt x="58395" y="28817"/>
                  <a:pt x="59308" y="28817"/>
                  <a:pt x="59593" y="28874"/>
                </a:cubicBezTo>
                <a:cubicBezTo>
                  <a:pt x="59631" y="28760"/>
                  <a:pt x="59860" y="28817"/>
                  <a:pt x="59936" y="28722"/>
                </a:cubicBezTo>
                <a:cubicBezTo>
                  <a:pt x="58985" y="28437"/>
                  <a:pt x="57159" y="28798"/>
                  <a:pt x="56607" y="28475"/>
                </a:cubicBezTo>
                <a:cubicBezTo>
                  <a:pt x="56797" y="28342"/>
                  <a:pt x="56664" y="28570"/>
                  <a:pt x="56873" y="28532"/>
                </a:cubicBezTo>
                <a:cubicBezTo>
                  <a:pt x="56892" y="28475"/>
                  <a:pt x="56968" y="28456"/>
                  <a:pt x="56949" y="28380"/>
                </a:cubicBezTo>
                <a:cubicBezTo>
                  <a:pt x="56816" y="28380"/>
                  <a:pt x="56683" y="28380"/>
                  <a:pt x="56550" y="28380"/>
                </a:cubicBezTo>
                <a:cubicBezTo>
                  <a:pt x="56550" y="28437"/>
                  <a:pt x="56550" y="28513"/>
                  <a:pt x="56550" y="28589"/>
                </a:cubicBezTo>
                <a:cubicBezTo>
                  <a:pt x="55865" y="28494"/>
                  <a:pt x="55561" y="28646"/>
                  <a:pt x="55085" y="28418"/>
                </a:cubicBezTo>
                <a:cubicBezTo>
                  <a:pt x="55561" y="28209"/>
                  <a:pt x="56074" y="28589"/>
                  <a:pt x="56474" y="28418"/>
                </a:cubicBezTo>
                <a:cubicBezTo>
                  <a:pt x="56398" y="28418"/>
                  <a:pt x="56436" y="28380"/>
                  <a:pt x="56474" y="28323"/>
                </a:cubicBezTo>
                <a:cubicBezTo>
                  <a:pt x="54534" y="28247"/>
                  <a:pt x="51776" y="27771"/>
                  <a:pt x="49988" y="27790"/>
                </a:cubicBezTo>
                <a:cubicBezTo>
                  <a:pt x="50045" y="27790"/>
                  <a:pt x="50064" y="27695"/>
                  <a:pt x="49988" y="27676"/>
                </a:cubicBezTo>
                <a:cubicBezTo>
                  <a:pt x="48542" y="27600"/>
                  <a:pt x="46545" y="27334"/>
                  <a:pt x="45061" y="27372"/>
                </a:cubicBezTo>
                <a:cubicBezTo>
                  <a:pt x="44890" y="27124"/>
                  <a:pt x="43958" y="27315"/>
                  <a:pt x="43806" y="27143"/>
                </a:cubicBezTo>
                <a:cubicBezTo>
                  <a:pt x="44110" y="27086"/>
                  <a:pt x="44472" y="27258"/>
                  <a:pt x="44605" y="27162"/>
                </a:cubicBezTo>
                <a:cubicBezTo>
                  <a:pt x="44453" y="26991"/>
                  <a:pt x="43882" y="27143"/>
                  <a:pt x="43540" y="26934"/>
                </a:cubicBezTo>
                <a:cubicBezTo>
                  <a:pt x="44282" y="26953"/>
                  <a:pt x="44738" y="27086"/>
                  <a:pt x="45404" y="27067"/>
                </a:cubicBezTo>
                <a:cubicBezTo>
                  <a:pt x="45290" y="27048"/>
                  <a:pt x="45233" y="27105"/>
                  <a:pt x="45214" y="27162"/>
                </a:cubicBezTo>
                <a:cubicBezTo>
                  <a:pt x="46165" y="27258"/>
                  <a:pt x="46545" y="27143"/>
                  <a:pt x="47325" y="27296"/>
                </a:cubicBezTo>
                <a:cubicBezTo>
                  <a:pt x="47325" y="27239"/>
                  <a:pt x="47230" y="27220"/>
                  <a:pt x="47325" y="27182"/>
                </a:cubicBezTo>
                <a:cubicBezTo>
                  <a:pt x="47306" y="27448"/>
                  <a:pt x="47534" y="27220"/>
                  <a:pt x="47648" y="27239"/>
                </a:cubicBezTo>
                <a:cubicBezTo>
                  <a:pt x="48219" y="27315"/>
                  <a:pt x="49037" y="27486"/>
                  <a:pt x="49588" y="27467"/>
                </a:cubicBezTo>
                <a:cubicBezTo>
                  <a:pt x="49664" y="27467"/>
                  <a:pt x="49645" y="27372"/>
                  <a:pt x="49721" y="27372"/>
                </a:cubicBezTo>
                <a:cubicBezTo>
                  <a:pt x="50007" y="27391"/>
                  <a:pt x="50330" y="27562"/>
                  <a:pt x="50634" y="27581"/>
                </a:cubicBezTo>
                <a:cubicBezTo>
                  <a:pt x="51928" y="27695"/>
                  <a:pt x="53297" y="27714"/>
                  <a:pt x="54553" y="27638"/>
                </a:cubicBezTo>
                <a:cubicBezTo>
                  <a:pt x="54458" y="27638"/>
                  <a:pt x="54382" y="27562"/>
                  <a:pt x="54496" y="27524"/>
                </a:cubicBezTo>
                <a:cubicBezTo>
                  <a:pt x="54629" y="27676"/>
                  <a:pt x="54838" y="27448"/>
                  <a:pt x="54952" y="27524"/>
                </a:cubicBezTo>
                <a:cubicBezTo>
                  <a:pt x="54952" y="27600"/>
                  <a:pt x="55257" y="27733"/>
                  <a:pt x="55485" y="27581"/>
                </a:cubicBezTo>
                <a:cubicBezTo>
                  <a:pt x="55257" y="27562"/>
                  <a:pt x="55257" y="27543"/>
                  <a:pt x="55485" y="27429"/>
                </a:cubicBezTo>
                <a:cubicBezTo>
                  <a:pt x="53811" y="27353"/>
                  <a:pt x="51681" y="27182"/>
                  <a:pt x="49988" y="27067"/>
                </a:cubicBezTo>
                <a:cubicBezTo>
                  <a:pt x="50273" y="26839"/>
                  <a:pt x="51015" y="27162"/>
                  <a:pt x="51319" y="27029"/>
                </a:cubicBezTo>
                <a:cubicBezTo>
                  <a:pt x="50520" y="26858"/>
                  <a:pt x="49436" y="26915"/>
                  <a:pt x="48523" y="26744"/>
                </a:cubicBezTo>
                <a:cubicBezTo>
                  <a:pt x="48561" y="26725"/>
                  <a:pt x="48599" y="26725"/>
                  <a:pt x="48599" y="26687"/>
                </a:cubicBezTo>
                <a:cubicBezTo>
                  <a:pt x="48542" y="26687"/>
                  <a:pt x="48504" y="26668"/>
                  <a:pt x="48523" y="26630"/>
                </a:cubicBezTo>
                <a:cubicBezTo>
                  <a:pt x="49760" y="26896"/>
                  <a:pt x="50825" y="26725"/>
                  <a:pt x="51776" y="26820"/>
                </a:cubicBezTo>
                <a:cubicBezTo>
                  <a:pt x="51776" y="26687"/>
                  <a:pt x="51928" y="26573"/>
                  <a:pt x="52042" y="26668"/>
                </a:cubicBezTo>
                <a:cubicBezTo>
                  <a:pt x="52270" y="26687"/>
                  <a:pt x="51814" y="26820"/>
                  <a:pt x="52042" y="26820"/>
                </a:cubicBezTo>
                <a:cubicBezTo>
                  <a:pt x="52346" y="26953"/>
                  <a:pt x="52403" y="26630"/>
                  <a:pt x="52441" y="26725"/>
                </a:cubicBezTo>
                <a:cubicBezTo>
                  <a:pt x="52365" y="26896"/>
                  <a:pt x="52403" y="26877"/>
                  <a:pt x="52575" y="26934"/>
                </a:cubicBezTo>
                <a:cubicBezTo>
                  <a:pt x="52556" y="26801"/>
                  <a:pt x="52441" y="26782"/>
                  <a:pt x="52632" y="26744"/>
                </a:cubicBezTo>
                <a:cubicBezTo>
                  <a:pt x="52651" y="26801"/>
                  <a:pt x="52632" y="26877"/>
                  <a:pt x="52708" y="26896"/>
                </a:cubicBezTo>
                <a:cubicBezTo>
                  <a:pt x="52689" y="26763"/>
                  <a:pt x="52746" y="26668"/>
                  <a:pt x="52841" y="26630"/>
                </a:cubicBezTo>
                <a:cubicBezTo>
                  <a:pt x="53202" y="26858"/>
                  <a:pt x="53887" y="26782"/>
                  <a:pt x="54172" y="26744"/>
                </a:cubicBezTo>
                <a:cubicBezTo>
                  <a:pt x="54172" y="26706"/>
                  <a:pt x="53887" y="26649"/>
                  <a:pt x="54096" y="26592"/>
                </a:cubicBezTo>
                <a:cubicBezTo>
                  <a:pt x="54134" y="26744"/>
                  <a:pt x="54210" y="26516"/>
                  <a:pt x="54305" y="26554"/>
                </a:cubicBezTo>
                <a:cubicBezTo>
                  <a:pt x="54420" y="26687"/>
                  <a:pt x="54229" y="26725"/>
                  <a:pt x="54363" y="26801"/>
                </a:cubicBezTo>
                <a:cubicBezTo>
                  <a:pt x="54591" y="26782"/>
                  <a:pt x="54705" y="26820"/>
                  <a:pt x="54762" y="26915"/>
                </a:cubicBezTo>
                <a:lnTo>
                  <a:pt x="54762" y="26763"/>
                </a:lnTo>
                <a:cubicBezTo>
                  <a:pt x="55257" y="26820"/>
                  <a:pt x="55770" y="26953"/>
                  <a:pt x="56151" y="26782"/>
                </a:cubicBezTo>
                <a:cubicBezTo>
                  <a:pt x="56474" y="26934"/>
                  <a:pt x="56911" y="26953"/>
                  <a:pt x="57025" y="26782"/>
                </a:cubicBezTo>
                <a:cubicBezTo>
                  <a:pt x="56740" y="26687"/>
                  <a:pt x="55884" y="26839"/>
                  <a:pt x="55770" y="26611"/>
                </a:cubicBezTo>
                <a:cubicBezTo>
                  <a:pt x="55922" y="26649"/>
                  <a:pt x="56683" y="26782"/>
                  <a:pt x="56892" y="26573"/>
                </a:cubicBezTo>
                <a:cubicBezTo>
                  <a:pt x="56246" y="26630"/>
                  <a:pt x="55789" y="26440"/>
                  <a:pt x="55104" y="26611"/>
                </a:cubicBezTo>
                <a:cubicBezTo>
                  <a:pt x="55314" y="26611"/>
                  <a:pt x="55504" y="26630"/>
                  <a:pt x="55637" y="26706"/>
                </a:cubicBezTo>
                <a:cubicBezTo>
                  <a:pt x="55352" y="26744"/>
                  <a:pt x="55085" y="26630"/>
                  <a:pt x="54971" y="26706"/>
                </a:cubicBezTo>
                <a:cubicBezTo>
                  <a:pt x="54895" y="26497"/>
                  <a:pt x="54838" y="26554"/>
                  <a:pt x="54705" y="26440"/>
                </a:cubicBezTo>
                <a:cubicBezTo>
                  <a:pt x="54515" y="26535"/>
                  <a:pt x="54724" y="26649"/>
                  <a:pt x="54496" y="26649"/>
                </a:cubicBezTo>
                <a:cubicBezTo>
                  <a:pt x="54458" y="26478"/>
                  <a:pt x="54229" y="26440"/>
                  <a:pt x="53982" y="26440"/>
                </a:cubicBezTo>
                <a:cubicBezTo>
                  <a:pt x="53963" y="26497"/>
                  <a:pt x="53982" y="26592"/>
                  <a:pt x="53906" y="26592"/>
                </a:cubicBezTo>
                <a:cubicBezTo>
                  <a:pt x="53221" y="26230"/>
                  <a:pt x="52194" y="26535"/>
                  <a:pt x="51262" y="26192"/>
                </a:cubicBezTo>
                <a:cubicBezTo>
                  <a:pt x="51833" y="26288"/>
                  <a:pt x="51833" y="26173"/>
                  <a:pt x="52441" y="26269"/>
                </a:cubicBezTo>
                <a:lnTo>
                  <a:pt x="52441" y="26116"/>
                </a:lnTo>
                <a:cubicBezTo>
                  <a:pt x="52879" y="26211"/>
                  <a:pt x="53735" y="26097"/>
                  <a:pt x="53450" y="26230"/>
                </a:cubicBezTo>
                <a:cubicBezTo>
                  <a:pt x="53963" y="26173"/>
                  <a:pt x="54344" y="26211"/>
                  <a:pt x="54781" y="26288"/>
                </a:cubicBezTo>
                <a:cubicBezTo>
                  <a:pt x="55485" y="26021"/>
                  <a:pt x="56664" y="26421"/>
                  <a:pt x="57025" y="26059"/>
                </a:cubicBezTo>
                <a:cubicBezTo>
                  <a:pt x="56683" y="26078"/>
                  <a:pt x="56379" y="26002"/>
                  <a:pt x="56170" y="26040"/>
                </a:cubicBezTo>
                <a:cubicBezTo>
                  <a:pt x="56074" y="25869"/>
                  <a:pt x="56398" y="26021"/>
                  <a:pt x="56379" y="25888"/>
                </a:cubicBezTo>
                <a:cubicBezTo>
                  <a:pt x="56093" y="25888"/>
                  <a:pt x="56360" y="25869"/>
                  <a:pt x="56379" y="25793"/>
                </a:cubicBezTo>
                <a:cubicBezTo>
                  <a:pt x="56131" y="25793"/>
                  <a:pt x="56151" y="25869"/>
                  <a:pt x="56036" y="25736"/>
                </a:cubicBezTo>
                <a:cubicBezTo>
                  <a:pt x="55960" y="25793"/>
                  <a:pt x="55960" y="25926"/>
                  <a:pt x="55979" y="26040"/>
                </a:cubicBezTo>
                <a:cubicBezTo>
                  <a:pt x="55561" y="25812"/>
                  <a:pt x="54990" y="26154"/>
                  <a:pt x="54705" y="25831"/>
                </a:cubicBezTo>
                <a:cubicBezTo>
                  <a:pt x="55142" y="25869"/>
                  <a:pt x="55637" y="25926"/>
                  <a:pt x="55903" y="25831"/>
                </a:cubicBezTo>
                <a:cubicBezTo>
                  <a:pt x="55675" y="25812"/>
                  <a:pt x="55523" y="25736"/>
                  <a:pt x="55314" y="25679"/>
                </a:cubicBezTo>
                <a:cubicBezTo>
                  <a:pt x="55047" y="25869"/>
                  <a:pt x="54591" y="25641"/>
                  <a:pt x="54115" y="25603"/>
                </a:cubicBezTo>
                <a:cubicBezTo>
                  <a:pt x="54058" y="25622"/>
                  <a:pt x="54039" y="25660"/>
                  <a:pt x="54058" y="25717"/>
                </a:cubicBezTo>
                <a:cubicBezTo>
                  <a:pt x="53621" y="25584"/>
                  <a:pt x="52403" y="25774"/>
                  <a:pt x="52194" y="25489"/>
                </a:cubicBezTo>
                <a:cubicBezTo>
                  <a:pt x="54058" y="25622"/>
                  <a:pt x="55104" y="25432"/>
                  <a:pt x="57044" y="25641"/>
                </a:cubicBezTo>
                <a:cubicBezTo>
                  <a:pt x="56968" y="25660"/>
                  <a:pt x="56854" y="25641"/>
                  <a:pt x="56835" y="25698"/>
                </a:cubicBezTo>
                <a:cubicBezTo>
                  <a:pt x="57083" y="25660"/>
                  <a:pt x="57102" y="25774"/>
                  <a:pt x="57311" y="25755"/>
                </a:cubicBezTo>
                <a:cubicBezTo>
                  <a:pt x="57311" y="25660"/>
                  <a:pt x="57292" y="25565"/>
                  <a:pt x="57444" y="25603"/>
                </a:cubicBezTo>
                <a:cubicBezTo>
                  <a:pt x="57539" y="25603"/>
                  <a:pt x="57501" y="25679"/>
                  <a:pt x="57577" y="25698"/>
                </a:cubicBezTo>
                <a:cubicBezTo>
                  <a:pt x="58186" y="25584"/>
                  <a:pt x="58947" y="25603"/>
                  <a:pt x="59707" y="25622"/>
                </a:cubicBezTo>
                <a:cubicBezTo>
                  <a:pt x="59955" y="25622"/>
                  <a:pt x="60487" y="25812"/>
                  <a:pt x="60563" y="25527"/>
                </a:cubicBezTo>
                <a:cubicBezTo>
                  <a:pt x="60354" y="25698"/>
                  <a:pt x="59783" y="25356"/>
                  <a:pt x="59974" y="25565"/>
                </a:cubicBezTo>
                <a:cubicBezTo>
                  <a:pt x="59745" y="25413"/>
                  <a:pt x="59612" y="25565"/>
                  <a:pt x="59365" y="25470"/>
                </a:cubicBezTo>
                <a:cubicBezTo>
                  <a:pt x="59441" y="25432"/>
                  <a:pt x="59517" y="25413"/>
                  <a:pt x="59574" y="25356"/>
                </a:cubicBezTo>
                <a:cubicBezTo>
                  <a:pt x="59460" y="25356"/>
                  <a:pt x="59346" y="25356"/>
                  <a:pt x="59232" y="25356"/>
                </a:cubicBezTo>
                <a:lnTo>
                  <a:pt x="59232" y="25508"/>
                </a:lnTo>
                <a:cubicBezTo>
                  <a:pt x="58985" y="25508"/>
                  <a:pt x="58756" y="25508"/>
                  <a:pt x="58509" y="25508"/>
                </a:cubicBezTo>
                <a:cubicBezTo>
                  <a:pt x="58414" y="25298"/>
                  <a:pt x="58794" y="25489"/>
                  <a:pt x="58699" y="25298"/>
                </a:cubicBezTo>
                <a:cubicBezTo>
                  <a:pt x="57900" y="25356"/>
                  <a:pt x="57368" y="25203"/>
                  <a:pt x="56645" y="25279"/>
                </a:cubicBezTo>
                <a:lnTo>
                  <a:pt x="56645" y="25070"/>
                </a:lnTo>
                <a:cubicBezTo>
                  <a:pt x="58528" y="25108"/>
                  <a:pt x="60240" y="25070"/>
                  <a:pt x="62028" y="25070"/>
                </a:cubicBezTo>
                <a:cubicBezTo>
                  <a:pt x="59460" y="24861"/>
                  <a:pt x="57938" y="25108"/>
                  <a:pt x="56189" y="24747"/>
                </a:cubicBezTo>
                <a:cubicBezTo>
                  <a:pt x="56036" y="24823"/>
                  <a:pt x="56036" y="24728"/>
                  <a:pt x="55922" y="24842"/>
                </a:cubicBezTo>
                <a:cubicBezTo>
                  <a:pt x="55922" y="24709"/>
                  <a:pt x="55675" y="24766"/>
                  <a:pt x="55599" y="24690"/>
                </a:cubicBezTo>
                <a:cubicBezTo>
                  <a:pt x="55447" y="24766"/>
                  <a:pt x="55314" y="24861"/>
                  <a:pt x="55123" y="24899"/>
                </a:cubicBezTo>
                <a:cubicBezTo>
                  <a:pt x="55028" y="24671"/>
                  <a:pt x="54762" y="24937"/>
                  <a:pt x="54534" y="24728"/>
                </a:cubicBezTo>
                <a:cubicBezTo>
                  <a:pt x="54705" y="24709"/>
                  <a:pt x="55047" y="24804"/>
                  <a:pt x="55123" y="24690"/>
                </a:cubicBezTo>
                <a:cubicBezTo>
                  <a:pt x="54895" y="24709"/>
                  <a:pt x="54724" y="24690"/>
                  <a:pt x="54667" y="24576"/>
                </a:cubicBezTo>
                <a:cubicBezTo>
                  <a:pt x="54172" y="24804"/>
                  <a:pt x="53507" y="24481"/>
                  <a:pt x="52936" y="24652"/>
                </a:cubicBezTo>
                <a:cubicBezTo>
                  <a:pt x="53012" y="24728"/>
                  <a:pt x="53564" y="24690"/>
                  <a:pt x="53392" y="24766"/>
                </a:cubicBezTo>
                <a:cubicBezTo>
                  <a:pt x="51528" y="24728"/>
                  <a:pt x="48904" y="24880"/>
                  <a:pt x="46887" y="24538"/>
                </a:cubicBezTo>
                <a:cubicBezTo>
                  <a:pt x="47477" y="24481"/>
                  <a:pt x="47972" y="24538"/>
                  <a:pt x="48485" y="24500"/>
                </a:cubicBezTo>
                <a:cubicBezTo>
                  <a:pt x="47496" y="24366"/>
                  <a:pt x="45822" y="24214"/>
                  <a:pt x="44966" y="24366"/>
                </a:cubicBezTo>
                <a:cubicBezTo>
                  <a:pt x="44681" y="24214"/>
                  <a:pt x="44072" y="24271"/>
                  <a:pt x="43502" y="24233"/>
                </a:cubicBezTo>
                <a:cubicBezTo>
                  <a:pt x="43235" y="24233"/>
                  <a:pt x="42227" y="24233"/>
                  <a:pt x="42379" y="24024"/>
                </a:cubicBezTo>
                <a:cubicBezTo>
                  <a:pt x="43407" y="24119"/>
                  <a:pt x="45613" y="24214"/>
                  <a:pt x="46963" y="24233"/>
                </a:cubicBezTo>
                <a:cubicBezTo>
                  <a:pt x="46716" y="24233"/>
                  <a:pt x="46507" y="24195"/>
                  <a:pt x="46355" y="24119"/>
                </a:cubicBezTo>
                <a:cubicBezTo>
                  <a:pt x="47553" y="24081"/>
                  <a:pt x="49094" y="24366"/>
                  <a:pt x="50216" y="24119"/>
                </a:cubicBezTo>
                <a:cubicBezTo>
                  <a:pt x="48637" y="24195"/>
                  <a:pt x="46887" y="23853"/>
                  <a:pt x="45499" y="24119"/>
                </a:cubicBezTo>
                <a:cubicBezTo>
                  <a:pt x="45175" y="23815"/>
                  <a:pt x="44567" y="23986"/>
                  <a:pt x="44167" y="23986"/>
                </a:cubicBezTo>
                <a:cubicBezTo>
                  <a:pt x="43083" y="23986"/>
                  <a:pt x="42037" y="23777"/>
                  <a:pt x="40991" y="23758"/>
                </a:cubicBezTo>
                <a:cubicBezTo>
                  <a:pt x="39755" y="23720"/>
                  <a:pt x="38537" y="23663"/>
                  <a:pt x="37130" y="23491"/>
                </a:cubicBezTo>
                <a:cubicBezTo>
                  <a:pt x="37719" y="23339"/>
                  <a:pt x="38366" y="23663"/>
                  <a:pt x="38994" y="23415"/>
                </a:cubicBezTo>
                <a:cubicBezTo>
                  <a:pt x="39812" y="23549"/>
                  <a:pt x="39850" y="23644"/>
                  <a:pt x="40725" y="23491"/>
                </a:cubicBezTo>
                <a:cubicBezTo>
                  <a:pt x="40439" y="23377"/>
                  <a:pt x="39869" y="23491"/>
                  <a:pt x="39602" y="23377"/>
                </a:cubicBezTo>
                <a:cubicBezTo>
                  <a:pt x="39488" y="23358"/>
                  <a:pt x="39355" y="23396"/>
                  <a:pt x="39336" y="23320"/>
                </a:cubicBezTo>
                <a:cubicBezTo>
                  <a:pt x="39469" y="23320"/>
                  <a:pt x="39602" y="23320"/>
                  <a:pt x="39736" y="23320"/>
                </a:cubicBezTo>
                <a:cubicBezTo>
                  <a:pt x="41010" y="23453"/>
                  <a:pt x="43787" y="23206"/>
                  <a:pt x="45042" y="23530"/>
                </a:cubicBezTo>
                <a:cubicBezTo>
                  <a:pt x="45061" y="23434"/>
                  <a:pt x="44966" y="23415"/>
                  <a:pt x="44985" y="23339"/>
                </a:cubicBezTo>
                <a:cubicBezTo>
                  <a:pt x="44928" y="23339"/>
                  <a:pt x="44719" y="23453"/>
                  <a:pt x="44719" y="23320"/>
                </a:cubicBezTo>
                <a:cubicBezTo>
                  <a:pt x="45214" y="23016"/>
                  <a:pt x="46050" y="23549"/>
                  <a:pt x="46640" y="23301"/>
                </a:cubicBezTo>
                <a:cubicBezTo>
                  <a:pt x="45860" y="23092"/>
                  <a:pt x="44928" y="23168"/>
                  <a:pt x="44186" y="23073"/>
                </a:cubicBezTo>
                <a:cubicBezTo>
                  <a:pt x="44434" y="23016"/>
                  <a:pt x="44605" y="22997"/>
                  <a:pt x="44320" y="22921"/>
                </a:cubicBezTo>
                <a:cubicBezTo>
                  <a:pt x="45442" y="22845"/>
                  <a:pt x="45822" y="23130"/>
                  <a:pt x="46374" y="22826"/>
                </a:cubicBezTo>
                <a:cubicBezTo>
                  <a:pt x="46279" y="22959"/>
                  <a:pt x="45746" y="22902"/>
                  <a:pt x="45518" y="22826"/>
                </a:cubicBezTo>
                <a:cubicBezTo>
                  <a:pt x="45613" y="22674"/>
                  <a:pt x="45784" y="22921"/>
                  <a:pt x="45841" y="22769"/>
                </a:cubicBezTo>
                <a:cubicBezTo>
                  <a:pt x="45727" y="22788"/>
                  <a:pt x="45708" y="22712"/>
                  <a:pt x="45575" y="22712"/>
                </a:cubicBezTo>
                <a:cubicBezTo>
                  <a:pt x="45461" y="22712"/>
                  <a:pt x="45328" y="23016"/>
                  <a:pt x="45309" y="22769"/>
                </a:cubicBezTo>
                <a:cubicBezTo>
                  <a:pt x="45556" y="22769"/>
                  <a:pt x="45309" y="22674"/>
                  <a:pt x="45518" y="22617"/>
                </a:cubicBezTo>
                <a:cubicBezTo>
                  <a:pt x="45385" y="22598"/>
                  <a:pt x="45118" y="22674"/>
                  <a:pt x="45195" y="22502"/>
                </a:cubicBezTo>
                <a:cubicBezTo>
                  <a:pt x="45461" y="22578"/>
                  <a:pt x="45613" y="22483"/>
                  <a:pt x="45784" y="22559"/>
                </a:cubicBezTo>
                <a:cubicBezTo>
                  <a:pt x="45670" y="22521"/>
                  <a:pt x="45499" y="22674"/>
                  <a:pt x="45651" y="22674"/>
                </a:cubicBezTo>
                <a:cubicBezTo>
                  <a:pt x="45803" y="22559"/>
                  <a:pt x="45727" y="22693"/>
                  <a:pt x="45841" y="22731"/>
                </a:cubicBezTo>
                <a:cubicBezTo>
                  <a:pt x="46031" y="22636"/>
                  <a:pt x="45822" y="22521"/>
                  <a:pt x="46050" y="22521"/>
                </a:cubicBezTo>
                <a:cubicBezTo>
                  <a:pt x="46050" y="22578"/>
                  <a:pt x="46031" y="22674"/>
                  <a:pt x="46108" y="22674"/>
                </a:cubicBezTo>
                <a:cubicBezTo>
                  <a:pt x="46317" y="22636"/>
                  <a:pt x="46450" y="22674"/>
                  <a:pt x="46507" y="22636"/>
                </a:cubicBezTo>
                <a:cubicBezTo>
                  <a:pt x="46469" y="22540"/>
                  <a:pt x="46203" y="22636"/>
                  <a:pt x="46184" y="22521"/>
                </a:cubicBezTo>
                <a:cubicBezTo>
                  <a:pt x="46887" y="22388"/>
                  <a:pt x="45290" y="22350"/>
                  <a:pt x="45118" y="22464"/>
                </a:cubicBezTo>
                <a:cubicBezTo>
                  <a:pt x="44833" y="22293"/>
                  <a:pt x="44377" y="22255"/>
                  <a:pt x="44129" y="22388"/>
                </a:cubicBezTo>
                <a:cubicBezTo>
                  <a:pt x="43768" y="22198"/>
                  <a:pt x="43102" y="22293"/>
                  <a:pt x="42798" y="22179"/>
                </a:cubicBezTo>
                <a:cubicBezTo>
                  <a:pt x="43064" y="22141"/>
                  <a:pt x="43102" y="22103"/>
                  <a:pt x="43254" y="22084"/>
                </a:cubicBezTo>
                <a:cubicBezTo>
                  <a:pt x="42741" y="21989"/>
                  <a:pt x="42779" y="22217"/>
                  <a:pt x="42398" y="21913"/>
                </a:cubicBezTo>
                <a:cubicBezTo>
                  <a:pt x="43235" y="21875"/>
                  <a:pt x="44262" y="22198"/>
                  <a:pt x="45061" y="21951"/>
                </a:cubicBezTo>
                <a:cubicBezTo>
                  <a:pt x="45575" y="22141"/>
                  <a:pt x="46108" y="22046"/>
                  <a:pt x="46716" y="22122"/>
                </a:cubicBezTo>
                <a:cubicBezTo>
                  <a:pt x="46887" y="21818"/>
                  <a:pt x="46697" y="22103"/>
                  <a:pt x="46925" y="22122"/>
                </a:cubicBezTo>
                <a:cubicBezTo>
                  <a:pt x="47059" y="22084"/>
                  <a:pt x="46830" y="22046"/>
                  <a:pt x="46982" y="21970"/>
                </a:cubicBezTo>
                <a:cubicBezTo>
                  <a:pt x="47287" y="21970"/>
                  <a:pt x="47610" y="21970"/>
                  <a:pt x="47914" y="21970"/>
                </a:cubicBezTo>
                <a:cubicBezTo>
                  <a:pt x="47914" y="21913"/>
                  <a:pt x="47914" y="21837"/>
                  <a:pt x="47914" y="21761"/>
                </a:cubicBezTo>
                <a:cubicBezTo>
                  <a:pt x="48295" y="21856"/>
                  <a:pt x="48485" y="21665"/>
                  <a:pt x="48789" y="21723"/>
                </a:cubicBezTo>
                <a:cubicBezTo>
                  <a:pt x="48827" y="21970"/>
                  <a:pt x="48675" y="21780"/>
                  <a:pt x="48637" y="21875"/>
                </a:cubicBezTo>
                <a:cubicBezTo>
                  <a:pt x="48713" y="21875"/>
                  <a:pt x="48732" y="21932"/>
                  <a:pt x="48770" y="21932"/>
                </a:cubicBezTo>
                <a:cubicBezTo>
                  <a:pt x="48885" y="21932"/>
                  <a:pt x="48847" y="21818"/>
                  <a:pt x="48847" y="21723"/>
                </a:cubicBezTo>
                <a:cubicBezTo>
                  <a:pt x="49265" y="21646"/>
                  <a:pt x="49341" y="21837"/>
                  <a:pt x="49645" y="21685"/>
                </a:cubicBezTo>
                <a:cubicBezTo>
                  <a:pt x="49683" y="21780"/>
                  <a:pt x="49455" y="21894"/>
                  <a:pt x="49645" y="21951"/>
                </a:cubicBezTo>
                <a:cubicBezTo>
                  <a:pt x="49721" y="21742"/>
                  <a:pt x="49721" y="21704"/>
                  <a:pt x="49912" y="21685"/>
                </a:cubicBezTo>
                <a:cubicBezTo>
                  <a:pt x="49912" y="21608"/>
                  <a:pt x="49721" y="21665"/>
                  <a:pt x="49721" y="21589"/>
                </a:cubicBezTo>
                <a:cubicBezTo>
                  <a:pt x="49969" y="21589"/>
                  <a:pt x="49931" y="21665"/>
                  <a:pt x="50045" y="21532"/>
                </a:cubicBezTo>
                <a:cubicBezTo>
                  <a:pt x="50083" y="21608"/>
                  <a:pt x="49969" y="21799"/>
                  <a:pt x="50121" y="21799"/>
                </a:cubicBezTo>
                <a:cubicBezTo>
                  <a:pt x="50121" y="21723"/>
                  <a:pt x="50121" y="21665"/>
                  <a:pt x="50121" y="21589"/>
                </a:cubicBezTo>
                <a:cubicBezTo>
                  <a:pt x="50311" y="21627"/>
                  <a:pt x="50349" y="21665"/>
                  <a:pt x="50444" y="21532"/>
                </a:cubicBezTo>
                <a:cubicBezTo>
                  <a:pt x="50463" y="21761"/>
                  <a:pt x="50920" y="21799"/>
                  <a:pt x="50920" y="21589"/>
                </a:cubicBezTo>
                <a:cubicBezTo>
                  <a:pt x="50920" y="21665"/>
                  <a:pt x="50901" y="21742"/>
                  <a:pt x="50977" y="21761"/>
                </a:cubicBezTo>
                <a:cubicBezTo>
                  <a:pt x="51072" y="21723"/>
                  <a:pt x="50996" y="21551"/>
                  <a:pt x="51110" y="21551"/>
                </a:cubicBezTo>
                <a:cubicBezTo>
                  <a:pt x="51262" y="21742"/>
                  <a:pt x="51795" y="21475"/>
                  <a:pt x="52232" y="21665"/>
                </a:cubicBezTo>
                <a:cubicBezTo>
                  <a:pt x="52080" y="21513"/>
                  <a:pt x="52746" y="21456"/>
                  <a:pt x="52708" y="21665"/>
                </a:cubicBezTo>
                <a:cubicBezTo>
                  <a:pt x="52784" y="21494"/>
                  <a:pt x="53164" y="21304"/>
                  <a:pt x="53164" y="21513"/>
                </a:cubicBezTo>
                <a:cubicBezTo>
                  <a:pt x="53278" y="21247"/>
                  <a:pt x="53450" y="21685"/>
                  <a:pt x="53640" y="21323"/>
                </a:cubicBezTo>
                <a:cubicBezTo>
                  <a:pt x="53640" y="21380"/>
                  <a:pt x="53621" y="21456"/>
                  <a:pt x="53697" y="21475"/>
                </a:cubicBezTo>
                <a:cubicBezTo>
                  <a:pt x="54058" y="21551"/>
                  <a:pt x="54838" y="21456"/>
                  <a:pt x="55161" y="21437"/>
                </a:cubicBezTo>
                <a:cubicBezTo>
                  <a:pt x="55161" y="21570"/>
                  <a:pt x="55199" y="21685"/>
                  <a:pt x="55295" y="21742"/>
                </a:cubicBezTo>
                <a:cubicBezTo>
                  <a:pt x="55257" y="21551"/>
                  <a:pt x="55257" y="21589"/>
                  <a:pt x="55295" y="21380"/>
                </a:cubicBezTo>
                <a:cubicBezTo>
                  <a:pt x="55409" y="21380"/>
                  <a:pt x="55523" y="21399"/>
                  <a:pt x="55637" y="21399"/>
                </a:cubicBezTo>
                <a:cubicBezTo>
                  <a:pt x="55694" y="21589"/>
                  <a:pt x="55409" y="21494"/>
                  <a:pt x="55352" y="21589"/>
                </a:cubicBezTo>
                <a:cubicBezTo>
                  <a:pt x="55637" y="21475"/>
                  <a:pt x="55618" y="21742"/>
                  <a:pt x="55827" y="21608"/>
                </a:cubicBezTo>
                <a:cubicBezTo>
                  <a:pt x="55504" y="21570"/>
                  <a:pt x="55884" y="21570"/>
                  <a:pt x="55884" y="21494"/>
                </a:cubicBezTo>
                <a:cubicBezTo>
                  <a:pt x="55789" y="21494"/>
                  <a:pt x="55656" y="21513"/>
                  <a:pt x="55694" y="21399"/>
                </a:cubicBezTo>
                <a:cubicBezTo>
                  <a:pt x="55979" y="21532"/>
                  <a:pt x="55998" y="21228"/>
                  <a:pt x="56227" y="21399"/>
                </a:cubicBezTo>
                <a:cubicBezTo>
                  <a:pt x="56131" y="21437"/>
                  <a:pt x="56093" y="21513"/>
                  <a:pt x="56093" y="21608"/>
                </a:cubicBezTo>
                <a:cubicBezTo>
                  <a:pt x="56265" y="21551"/>
                  <a:pt x="56303" y="21627"/>
                  <a:pt x="56360" y="21551"/>
                </a:cubicBezTo>
                <a:cubicBezTo>
                  <a:pt x="56360" y="21475"/>
                  <a:pt x="56341" y="21399"/>
                  <a:pt x="56303" y="21342"/>
                </a:cubicBezTo>
                <a:cubicBezTo>
                  <a:pt x="56588" y="21437"/>
                  <a:pt x="57025" y="21342"/>
                  <a:pt x="57159" y="21304"/>
                </a:cubicBezTo>
                <a:cubicBezTo>
                  <a:pt x="56303" y="21247"/>
                  <a:pt x="55751" y="21285"/>
                  <a:pt x="55238" y="21190"/>
                </a:cubicBezTo>
                <a:cubicBezTo>
                  <a:pt x="55142" y="21209"/>
                  <a:pt x="55218" y="21380"/>
                  <a:pt x="55104" y="21380"/>
                </a:cubicBezTo>
                <a:cubicBezTo>
                  <a:pt x="55218" y="21152"/>
                  <a:pt x="54781" y="21323"/>
                  <a:pt x="54895" y="21076"/>
                </a:cubicBezTo>
                <a:cubicBezTo>
                  <a:pt x="55314" y="21114"/>
                  <a:pt x="55846" y="21038"/>
                  <a:pt x="56360" y="21038"/>
                </a:cubicBezTo>
                <a:cubicBezTo>
                  <a:pt x="56664" y="21038"/>
                  <a:pt x="57140" y="21171"/>
                  <a:pt x="57292" y="21095"/>
                </a:cubicBezTo>
                <a:cubicBezTo>
                  <a:pt x="57558" y="20981"/>
                  <a:pt x="57102" y="20905"/>
                  <a:pt x="57501" y="21095"/>
                </a:cubicBezTo>
                <a:cubicBezTo>
                  <a:pt x="57330" y="20981"/>
                  <a:pt x="57615" y="21000"/>
                  <a:pt x="57691" y="21057"/>
                </a:cubicBezTo>
                <a:cubicBezTo>
                  <a:pt x="57634" y="21057"/>
                  <a:pt x="57558" y="21057"/>
                  <a:pt x="57558" y="21095"/>
                </a:cubicBezTo>
                <a:cubicBezTo>
                  <a:pt x="57672" y="21114"/>
                  <a:pt x="57767" y="21095"/>
                  <a:pt x="57824" y="21057"/>
                </a:cubicBezTo>
                <a:cubicBezTo>
                  <a:pt x="57938" y="21095"/>
                  <a:pt x="57824" y="21304"/>
                  <a:pt x="57957" y="21304"/>
                </a:cubicBezTo>
                <a:cubicBezTo>
                  <a:pt x="58262" y="20867"/>
                  <a:pt x="59023" y="21380"/>
                  <a:pt x="59422" y="21019"/>
                </a:cubicBezTo>
                <a:cubicBezTo>
                  <a:pt x="59498" y="21152"/>
                  <a:pt x="59384" y="21190"/>
                  <a:pt x="59479" y="21228"/>
                </a:cubicBezTo>
                <a:cubicBezTo>
                  <a:pt x="59707" y="21247"/>
                  <a:pt x="59898" y="21342"/>
                  <a:pt x="60012" y="21190"/>
                </a:cubicBezTo>
                <a:cubicBezTo>
                  <a:pt x="59936" y="21152"/>
                  <a:pt x="59860" y="21133"/>
                  <a:pt x="59822" y="21076"/>
                </a:cubicBezTo>
                <a:cubicBezTo>
                  <a:pt x="60088" y="21114"/>
                  <a:pt x="60088" y="21171"/>
                  <a:pt x="60278" y="21190"/>
                </a:cubicBezTo>
                <a:cubicBezTo>
                  <a:pt x="60278" y="21114"/>
                  <a:pt x="60050" y="20962"/>
                  <a:pt x="60221" y="20924"/>
                </a:cubicBezTo>
                <a:cubicBezTo>
                  <a:pt x="60278" y="21076"/>
                  <a:pt x="60392" y="20867"/>
                  <a:pt x="60487" y="20886"/>
                </a:cubicBezTo>
                <a:cubicBezTo>
                  <a:pt x="60487" y="20943"/>
                  <a:pt x="60468" y="21019"/>
                  <a:pt x="60544" y="21038"/>
                </a:cubicBezTo>
                <a:cubicBezTo>
                  <a:pt x="60754" y="20943"/>
                  <a:pt x="60677" y="20848"/>
                  <a:pt x="60811" y="21038"/>
                </a:cubicBezTo>
                <a:cubicBezTo>
                  <a:pt x="60982" y="21057"/>
                  <a:pt x="60792" y="20810"/>
                  <a:pt x="61020" y="20886"/>
                </a:cubicBezTo>
                <a:cubicBezTo>
                  <a:pt x="61096" y="20981"/>
                  <a:pt x="61020" y="21171"/>
                  <a:pt x="61343" y="21190"/>
                </a:cubicBezTo>
                <a:cubicBezTo>
                  <a:pt x="61381" y="21076"/>
                  <a:pt x="61058" y="20962"/>
                  <a:pt x="61229" y="20886"/>
                </a:cubicBezTo>
                <a:cubicBezTo>
                  <a:pt x="61229" y="20924"/>
                  <a:pt x="61229" y="20943"/>
                  <a:pt x="61286" y="20943"/>
                </a:cubicBezTo>
                <a:cubicBezTo>
                  <a:pt x="61286" y="20905"/>
                  <a:pt x="61305" y="20886"/>
                  <a:pt x="61343" y="20886"/>
                </a:cubicBezTo>
                <a:cubicBezTo>
                  <a:pt x="61210" y="21399"/>
                  <a:pt x="62199" y="21285"/>
                  <a:pt x="62142" y="21057"/>
                </a:cubicBezTo>
                <a:cubicBezTo>
                  <a:pt x="62351" y="21038"/>
                  <a:pt x="62370" y="21152"/>
                  <a:pt x="62484" y="21209"/>
                </a:cubicBezTo>
                <a:cubicBezTo>
                  <a:pt x="62465" y="21076"/>
                  <a:pt x="62332" y="21038"/>
                  <a:pt x="62618" y="21057"/>
                </a:cubicBezTo>
                <a:cubicBezTo>
                  <a:pt x="62808" y="21038"/>
                  <a:pt x="62446" y="21247"/>
                  <a:pt x="62675" y="21266"/>
                </a:cubicBezTo>
                <a:cubicBezTo>
                  <a:pt x="62865" y="21133"/>
                  <a:pt x="63074" y="21266"/>
                  <a:pt x="63150" y="21228"/>
                </a:cubicBezTo>
                <a:cubicBezTo>
                  <a:pt x="63207" y="21114"/>
                  <a:pt x="63150" y="21000"/>
                  <a:pt x="63283" y="20867"/>
                </a:cubicBezTo>
                <a:cubicBezTo>
                  <a:pt x="63550" y="20810"/>
                  <a:pt x="63702" y="20886"/>
                  <a:pt x="64082" y="20867"/>
                </a:cubicBezTo>
                <a:cubicBezTo>
                  <a:pt x="64006" y="21038"/>
                  <a:pt x="64025" y="21019"/>
                  <a:pt x="64215" y="21076"/>
                </a:cubicBezTo>
                <a:cubicBezTo>
                  <a:pt x="64368" y="20981"/>
                  <a:pt x="63949" y="20829"/>
                  <a:pt x="64348" y="20829"/>
                </a:cubicBezTo>
                <a:cubicBezTo>
                  <a:pt x="64520" y="20791"/>
                  <a:pt x="64291" y="21057"/>
                  <a:pt x="64482" y="21038"/>
                </a:cubicBezTo>
                <a:cubicBezTo>
                  <a:pt x="64786" y="20733"/>
                  <a:pt x="65433" y="21038"/>
                  <a:pt x="65737" y="20733"/>
                </a:cubicBezTo>
                <a:cubicBezTo>
                  <a:pt x="65395" y="20752"/>
                  <a:pt x="64501" y="20791"/>
                  <a:pt x="64406" y="20772"/>
                </a:cubicBezTo>
                <a:cubicBezTo>
                  <a:pt x="63778" y="20676"/>
                  <a:pt x="62732" y="20829"/>
                  <a:pt x="61629" y="20848"/>
                </a:cubicBezTo>
                <a:cubicBezTo>
                  <a:pt x="60202" y="20867"/>
                  <a:pt x="58737" y="20791"/>
                  <a:pt x="57843" y="20791"/>
                </a:cubicBezTo>
                <a:cubicBezTo>
                  <a:pt x="57406" y="20810"/>
                  <a:pt x="56284" y="20943"/>
                  <a:pt x="56645" y="20733"/>
                </a:cubicBezTo>
                <a:cubicBezTo>
                  <a:pt x="56474" y="20676"/>
                  <a:pt x="56398" y="20962"/>
                  <a:pt x="56303" y="20791"/>
                </a:cubicBezTo>
                <a:cubicBezTo>
                  <a:pt x="56131" y="20619"/>
                  <a:pt x="55009" y="21038"/>
                  <a:pt x="54648" y="20772"/>
                </a:cubicBezTo>
                <a:cubicBezTo>
                  <a:pt x="54990" y="20752"/>
                  <a:pt x="55257" y="20791"/>
                  <a:pt x="55390" y="20714"/>
                </a:cubicBezTo>
                <a:cubicBezTo>
                  <a:pt x="51528" y="20524"/>
                  <a:pt x="47382" y="20752"/>
                  <a:pt x="43159" y="20524"/>
                </a:cubicBezTo>
                <a:cubicBezTo>
                  <a:pt x="43007" y="20296"/>
                  <a:pt x="41809" y="20524"/>
                  <a:pt x="41447" y="20296"/>
                </a:cubicBezTo>
                <a:cubicBezTo>
                  <a:pt x="41714" y="20220"/>
                  <a:pt x="42056" y="20182"/>
                  <a:pt x="42227" y="20372"/>
                </a:cubicBezTo>
                <a:cubicBezTo>
                  <a:pt x="42227" y="20277"/>
                  <a:pt x="42227" y="20201"/>
                  <a:pt x="42246" y="20106"/>
                </a:cubicBezTo>
                <a:cubicBezTo>
                  <a:pt x="42341" y="20125"/>
                  <a:pt x="42589" y="20049"/>
                  <a:pt x="42570" y="20163"/>
                </a:cubicBezTo>
                <a:cubicBezTo>
                  <a:pt x="42494" y="20163"/>
                  <a:pt x="42417" y="20182"/>
                  <a:pt x="42436" y="20258"/>
                </a:cubicBezTo>
                <a:cubicBezTo>
                  <a:pt x="42703" y="20296"/>
                  <a:pt x="42855" y="20182"/>
                  <a:pt x="42627" y="20106"/>
                </a:cubicBezTo>
                <a:cubicBezTo>
                  <a:pt x="42969" y="20011"/>
                  <a:pt x="42817" y="20277"/>
                  <a:pt x="43026" y="20277"/>
                </a:cubicBezTo>
                <a:cubicBezTo>
                  <a:pt x="43045" y="20201"/>
                  <a:pt x="43026" y="20125"/>
                  <a:pt x="43102" y="20106"/>
                </a:cubicBezTo>
                <a:cubicBezTo>
                  <a:pt x="43102" y="20163"/>
                  <a:pt x="43083" y="20277"/>
                  <a:pt x="43159" y="20277"/>
                </a:cubicBezTo>
                <a:cubicBezTo>
                  <a:pt x="43616" y="20239"/>
                  <a:pt x="43692" y="20201"/>
                  <a:pt x="44167" y="20182"/>
                </a:cubicBezTo>
                <a:cubicBezTo>
                  <a:pt x="44167" y="20277"/>
                  <a:pt x="44091" y="20429"/>
                  <a:pt x="44301" y="20391"/>
                </a:cubicBezTo>
                <a:cubicBezTo>
                  <a:pt x="44129" y="20144"/>
                  <a:pt x="45385" y="20277"/>
                  <a:pt x="44947" y="20391"/>
                </a:cubicBezTo>
                <a:cubicBezTo>
                  <a:pt x="45708" y="20182"/>
                  <a:pt x="47040" y="20486"/>
                  <a:pt x="47420" y="20277"/>
                </a:cubicBezTo>
                <a:cubicBezTo>
                  <a:pt x="48523" y="20448"/>
                  <a:pt x="49531" y="20315"/>
                  <a:pt x="50996" y="20353"/>
                </a:cubicBezTo>
                <a:cubicBezTo>
                  <a:pt x="50939" y="20296"/>
                  <a:pt x="50901" y="20201"/>
                  <a:pt x="50806" y="20144"/>
                </a:cubicBezTo>
                <a:cubicBezTo>
                  <a:pt x="50673" y="20163"/>
                  <a:pt x="50749" y="20353"/>
                  <a:pt x="50539" y="20296"/>
                </a:cubicBezTo>
                <a:cubicBezTo>
                  <a:pt x="50387" y="20220"/>
                  <a:pt x="50673" y="20144"/>
                  <a:pt x="50406" y="20144"/>
                </a:cubicBezTo>
                <a:cubicBezTo>
                  <a:pt x="50273" y="20163"/>
                  <a:pt x="50501" y="20296"/>
                  <a:pt x="50273" y="20296"/>
                </a:cubicBezTo>
                <a:cubicBezTo>
                  <a:pt x="50254" y="20220"/>
                  <a:pt x="50292" y="20106"/>
                  <a:pt x="50197" y="20087"/>
                </a:cubicBezTo>
                <a:cubicBezTo>
                  <a:pt x="49988" y="20220"/>
                  <a:pt x="49988" y="20258"/>
                  <a:pt x="49798" y="20087"/>
                </a:cubicBezTo>
                <a:cubicBezTo>
                  <a:pt x="49798" y="20144"/>
                  <a:pt x="49817" y="20239"/>
                  <a:pt x="49740" y="20239"/>
                </a:cubicBezTo>
                <a:cubicBezTo>
                  <a:pt x="49740" y="20163"/>
                  <a:pt x="49550" y="20220"/>
                  <a:pt x="49531" y="20144"/>
                </a:cubicBezTo>
                <a:cubicBezTo>
                  <a:pt x="49550" y="20125"/>
                  <a:pt x="49626" y="19916"/>
                  <a:pt x="49531" y="19878"/>
                </a:cubicBezTo>
                <a:cubicBezTo>
                  <a:pt x="49512" y="19973"/>
                  <a:pt x="49512" y="20106"/>
                  <a:pt x="49341" y="20087"/>
                </a:cubicBezTo>
                <a:cubicBezTo>
                  <a:pt x="49303" y="19954"/>
                  <a:pt x="49132" y="19935"/>
                  <a:pt x="48999" y="19878"/>
                </a:cubicBezTo>
                <a:cubicBezTo>
                  <a:pt x="49037" y="19935"/>
                  <a:pt x="49094" y="19973"/>
                  <a:pt x="49075" y="20087"/>
                </a:cubicBezTo>
                <a:cubicBezTo>
                  <a:pt x="49132" y="20049"/>
                  <a:pt x="49322" y="19973"/>
                  <a:pt x="49265" y="20144"/>
                </a:cubicBezTo>
                <a:cubicBezTo>
                  <a:pt x="49246" y="20220"/>
                  <a:pt x="49113" y="20182"/>
                  <a:pt x="48999" y="20182"/>
                </a:cubicBezTo>
                <a:cubicBezTo>
                  <a:pt x="48923" y="20106"/>
                  <a:pt x="49075" y="19897"/>
                  <a:pt x="48808" y="20030"/>
                </a:cubicBezTo>
                <a:cubicBezTo>
                  <a:pt x="48789" y="19916"/>
                  <a:pt x="48904" y="19916"/>
                  <a:pt x="48942" y="19878"/>
                </a:cubicBezTo>
                <a:cubicBezTo>
                  <a:pt x="48637" y="19878"/>
                  <a:pt x="48580" y="20049"/>
                  <a:pt x="48542" y="19878"/>
                </a:cubicBezTo>
                <a:cubicBezTo>
                  <a:pt x="48409" y="19916"/>
                  <a:pt x="48485" y="20030"/>
                  <a:pt x="48333" y="19916"/>
                </a:cubicBezTo>
                <a:cubicBezTo>
                  <a:pt x="48219" y="20011"/>
                  <a:pt x="48428" y="20068"/>
                  <a:pt x="48276" y="20182"/>
                </a:cubicBezTo>
                <a:cubicBezTo>
                  <a:pt x="48181" y="20163"/>
                  <a:pt x="48029" y="20201"/>
                  <a:pt x="48010" y="20125"/>
                </a:cubicBezTo>
                <a:cubicBezTo>
                  <a:pt x="48143" y="20163"/>
                  <a:pt x="48314" y="19992"/>
                  <a:pt x="48143" y="19973"/>
                </a:cubicBezTo>
                <a:cubicBezTo>
                  <a:pt x="48029" y="20030"/>
                  <a:pt x="47287" y="19497"/>
                  <a:pt x="47021" y="19859"/>
                </a:cubicBezTo>
                <a:cubicBezTo>
                  <a:pt x="47021" y="19839"/>
                  <a:pt x="47192" y="19878"/>
                  <a:pt x="47154" y="19897"/>
                </a:cubicBezTo>
                <a:cubicBezTo>
                  <a:pt x="47021" y="19973"/>
                  <a:pt x="46830" y="19878"/>
                  <a:pt x="46811" y="20011"/>
                </a:cubicBezTo>
                <a:cubicBezTo>
                  <a:pt x="46944" y="20011"/>
                  <a:pt x="47040" y="20030"/>
                  <a:pt x="47078" y="20106"/>
                </a:cubicBezTo>
                <a:cubicBezTo>
                  <a:pt x="46621" y="20125"/>
                  <a:pt x="46754" y="19859"/>
                  <a:pt x="46944" y="19744"/>
                </a:cubicBezTo>
                <a:cubicBezTo>
                  <a:pt x="46564" y="19916"/>
                  <a:pt x="45955" y="19630"/>
                  <a:pt x="45822" y="19935"/>
                </a:cubicBezTo>
                <a:cubicBezTo>
                  <a:pt x="45803" y="19859"/>
                  <a:pt x="45841" y="19744"/>
                  <a:pt x="45746" y="19725"/>
                </a:cubicBezTo>
                <a:lnTo>
                  <a:pt x="45556" y="19725"/>
                </a:lnTo>
                <a:cubicBezTo>
                  <a:pt x="45613" y="19839"/>
                  <a:pt x="45442" y="20011"/>
                  <a:pt x="45423" y="19897"/>
                </a:cubicBezTo>
                <a:cubicBezTo>
                  <a:pt x="45385" y="19649"/>
                  <a:pt x="44795" y="19820"/>
                  <a:pt x="44567" y="19611"/>
                </a:cubicBezTo>
                <a:cubicBezTo>
                  <a:pt x="44510" y="19725"/>
                  <a:pt x="44358" y="19744"/>
                  <a:pt x="44282" y="19820"/>
                </a:cubicBezTo>
                <a:cubicBezTo>
                  <a:pt x="44091" y="19611"/>
                  <a:pt x="43996" y="19668"/>
                  <a:pt x="43559" y="19706"/>
                </a:cubicBezTo>
                <a:cubicBezTo>
                  <a:pt x="43559" y="19649"/>
                  <a:pt x="43578" y="19573"/>
                  <a:pt x="43502" y="19554"/>
                </a:cubicBezTo>
                <a:cubicBezTo>
                  <a:pt x="43407" y="19839"/>
                  <a:pt x="42265" y="19440"/>
                  <a:pt x="42094" y="19801"/>
                </a:cubicBezTo>
                <a:cubicBezTo>
                  <a:pt x="42113" y="19687"/>
                  <a:pt x="42075" y="19611"/>
                  <a:pt x="41961" y="19592"/>
                </a:cubicBezTo>
                <a:cubicBezTo>
                  <a:pt x="40953" y="19535"/>
                  <a:pt x="39355" y="19687"/>
                  <a:pt x="38575" y="19402"/>
                </a:cubicBezTo>
                <a:cubicBezTo>
                  <a:pt x="38746" y="19573"/>
                  <a:pt x="38366" y="19459"/>
                  <a:pt x="38309" y="19383"/>
                </a:cubicBezTo>
                <a:cubicBezTo>
                  <a:pt x="38176" y="19573"/>
                  <a:pt x="37910" y="19307"/>
                  <a:pt x="37643" y="19535"/>
                </a:cubicBezTo>
                <a:cubicBezTo>
                  <a:pt x="37643" y="19478"/>
                  <a:pt x="37662" y="19383"/>
                  <a:pt x="37586" y="19383"/>
                </a:cubicBezTo>
                <a:cubicBezTo>
                  <a:pt x="37586" y="19687"/>
                  <a:pt x="37529" y="19402"/>
                  <a:pt x="37377" y="19383"/>
                </a:cubicBezTo>
                <a:cubicBezTo>
                  <a:pt x="37301" y="19497"/>
                  <a:pt x="36901" y="19611"/>
                  <a:pt x="37187" y="19440"/>
                </a:cubicBezTo>
                <a:cubicBezTo>
                  <a:pt x="36978" y="19440"/>
                  <a:pt x="36787" y="19421"/>
                  <a:pt x="36597" y="19421"/>
                </a:cubicBezTo>
                <a:cubicBezTo>
                  <a:pt x="36597" y="19478"/>
                  <a:pt x="36635" y="19478"/>
                  <a:pt x="36654" y="19535"/>
                </a:cubicBezTo>
                <a:cubicBezTo>
                  <a:pt x="36293" y="19516"/>
                  <a:pt x="35836" y="19573"/>
                  <a:pt x="35665" y="19421"/>
                </a:cubicBezTo>
                <a:cubicBezTo>
                  <a:pt x="35874" y="19516"/>
                  <a:pt x="35494" y="19573"/>
                  <a:pt x="35456" y="19459"/>
                </a:cubicBezTo>
                <a:cubicBezTo>
                  <a:pt x="35532" y="19459"/>
                  <a:pt x="35608" y="19459"/>
                  <a:pt x="35589" y="19364"/>
                </a:cubicBezTo>
                <a:cubicBezTo>
                  <a:pt x="35418" y="19345"/>
                  <a:pt x="35247" y="19345"/>
                  <a:pt x="35399" y="19459"/>
                </a:cubicBezTo>
                <a:cubicBezTo>
                  <a:pt x="35323" y="19326"/>
                  <a:pt x="34752" y="19307"/>
                  <a:pt x="34790" y="19250"/>
                </a:cubicBezTo>
                <a:cubicBezTo>
                  <a:pt x="35950" y="19193"/>
                  <a:pt x="36236" y="19459"/>
                  <a:pt x="36654" y="19174"/>
                </a:cubicBezTo>
                <a:cubicBezTo>
                  <a:pt x="36483" y="19174"/>
                  <a:pt x="36312" y="19155"/>
                  <a:pt x="36122" y="19155"/>
                </a:cubicBezTo>
                <a:cubicBezTo>
                  <a:pt x="36711" y="18850"/>
                  <a:pt x="37795" y="19288"/>
                  <a:pt x="38252" y="18926"/>
                </a:cubicBezTo>
                <a:cubicBezTo>
                  <a:pt x="38138" y="18946"/>
                  <a:pt x="38081" y="18850"/>
                  <a:pt x="38195" y="18812"/>
                </a:cubicBezTo>
                <a:cubicBezTo>
                  <a:pt x="38994" y="18888"/>
                  <a:pt x="40040" y="18946"/>
                  <a:pt x="40839" y="18755"/>
                </a:cubicBezTo>
                <a:cubicBezTo>
                  <a:pt x="39602" y="18565"/>
                  <a:pt x="37472" y="18622"/>
                  <a:pt x="36597" y="18432"/>
                </a:cubicBezTo>
                <a:cubicBezTo>
                  <a:pt x="38499" y="18375"/>
                  <a:pt x="39774" y="18565"/>
                  <a:pt x="40915" y="18337"/>
                </a:cubicBezTo>
                <a:cubicBezTo>
                  <a:pt x="40820" y="18337"/>
                  <a:pt x="40763" y="18318"/>
                  <a:pt x="40706" y="18280"/>
                </a:cubicBezTo>
                <a:cubicBezTo>
                  <a:pt x="39945" y="18318"/>
                  <a:pt x="39222" y="18280"/>
                  <a:pt x="38461" y="18261"/>
                </a:cubicBezTo>
                <a:cubicBezTo>
                  <a:pt x="38138" y="18242"/>
                  <a:pt x="37529" y="18261"/>
                  <a:pt x="37396" y="18033"/>
                </a:cubicBezTo>
                <a:cubicBezTo>
                  <a:pt x="38328" y="18109"/>
                  <a:pt x="41086" y="18185"/>
                  <a:pt x="42170" y="18090"/>
                </a:cubicBezTo>
                <a:cubicBezTo>
                  <a:pt x="42398" y="18185"/>
                  <a:pt x="43102" y="18261"/>
                  <a:pt x="43235" y="18052"/>
                </a:cubicBezTo>
                <a:cubicBezTo>
                  <a:pt x="42931" y="18166"/>
                  <a:pt x="42741" y="17937"/>
                  <a:pt x="42513" y="18033"/>
                </a:cubicBezTo>
                <a:cubicBezTo>
                  <a:pt x="43064" y="17804"/>
                  <a:pt x="44148" y="18185"/>
                  <a:pt x="44776" y="17918"/>
                </a:cubicBezTo>
                <a:cubicBezTo>
                  <a:pt x="44148" y="17823"/>
                  <a:pt x="43616" y="17823"/>
                  <a:pt x="43311" y="17690"/>
                </a:cubicBezTo>
                <a:cubicBezTo>
                  <a:pt x="43502" y="17709"/>
                  <a:pt x="43407" y="17557"/>
                  <a:pt x="43369" y="17538"/>
                </a:cubicBezTo>
                <a:cubicBezTo>
                  <a:pt x="43235" y="17500"/>
                  <a:pt x="43102" y="17861"/>
                  <a:pt x="43178" y="17690"/>
                </a:cubicBezTo>
                <a:lnTo>
                  <a:pt x="43178" y="17538"/>
                </a:lnTo>
                <a:cubicBezTo>
                  <a:pt x="42874" y="17576"/>
                  <a:pt x="42988" y="17481"/>
                  <a:pt x="42912" y="17424"/>
                </a:cubicBezTo>
                <a:cubicBezTo>
                  <a:pt x="42741" y="17595"/>
                  <a:pt x="42322" y="17633"/>
                  <a:pt x="42170" y="17462"/>
                </a:cubicBezTo>
                <a:cubicBezTo>
                  <a:pt x="42056" y="17728"/>
                  <a:pt x="41980" y="17652"/>
                  <a:pt x="41638" y="17557"/>
                </a:cubicBezTo>
                <a:cubicBezTo>
                  <a:pt x="41714" y="17557"/>
                  <a:pt x="41809" y="17481"/>
                  <a:pt x="41714" y="17462"/>
                </a:cubicBezTo>
                <a:cubicBezTo>
                  <a:pt x="41238" y="17576"/>
                  <a:pt x="40820" y="17348"/>
                  <a:pt x="40325" y="17443"/>
                </a:cubicBezTo>
                <a:cubicBezTo>
                  <a:pt x="40401" y="17462"/>
                  <a:pt x="40477" y="17462"/>
                  <a:pt x="40458" y="17557"/>
                </a:cubicBezTo>
                <a:cubicBezTo>
                  <a:pt x="40135" y="17633"/>
                  <a:pt x="40230" y="17367"/>
                  <a:pt x="40059" y="17348"/>
                </a:cubicBezTo>
                <a:cubicBezTo>
                  <a:pt x="40002" y="17329"/>
                  <a:pt x="40002" y="17519"/>
                  <a:pt x="40059" y="17500"/>
                </a:cubicBezTo>
                <a:cubicBezTo>
                  <a:pt x="39793" y="17576"/>
                  <a:pt x="38918" y="17329"/>
                  <a:pt x="38195" y="17310"/>
                </a:cubicBezTo>
                <a:cubicBezTo>
                  <a:pt x="38290" y="17177"/>
                  <a:pt x="38461" y="17405"/>
                  <a:pt x="38537" y="17272"/>
                </a:cubicBezTo>
                <a:cubicBezTo>
                  <a:pt x="37776" y="17005"/>
                  <a:pt x="37282" y="17177"/>
                  <a:pt x="36331" y="17043"/>
                </a:cubicBezTo>
                <a:cubicBezTo>
                  <a:pt x="36312" y="16929"/>
                  <a:pt x="36312" y="16815"/>
                  <a:pt x="36141" y="16834"/>
                </a:cubicBezTo>
                <a:cubicBezTo>
                  <a:pt x="36160" y="16910"/>
                  <a:pt x="36255" y="16910"/>
                  <a:pt x="36274" y="16986"/>
                </a:cubicBezTo>
                <a:cubicBezTo>
                  <a:pt x="35665" y="16986"/>
                  <a:pt x="34866" y="16777"/>
                  <a:pt x="34086" y="16758"/>
                </a:cubicBezTo>
                <a:cubicBezTo>
                  <a:pt x="34448" y="16549"/>
                  <a:pt x="34942" y="16663"/>
                  <a:pt x="35532" y="16815"/>
                </a:cubicBezTo>
                <a:cubicBezTo>
                  <a:pt x="35798" y="16663"/>
                  <a:pt x="36901" y="16777"/>
                  <a:pt x="36730" y="16929"/>
                </a:cubicBezTo>
                <a:cubicBezTo>
                  <a:pt x="37206" y="16739"/>
                  <a:pt x="37795" y="16929"/>
                  <a:pt x="38195" y="16910"/>
                </a:cubicBezTo>
                <a:cubicBezTo>
                  <a:pt x="38309" y="17043"/>
                  <a:pt x="37910" y="17005"/>
                  <a:pt x="38119" y="17062"/>
                </a:cubicBezTo>
                <a:cubicBezTo>
                  <a:pt x="38366" y="16872"/>
                  <a:pt x="38632" y="16910"/>
                  <a:pt x="39051" y="16815"/>
                </a:cubicBezTo>
                <a:cubicBezTo>
                  <a:pt x="37852" y="16701"/>
                  <a:pt x="37225" y="16663"/>
                  <a:pt x="35931" y="16625"/>
                </a:cubicBezTo>
                <a:cubicBezTo>
                  <a:pt x="35817" y="16492"/>
                  <a:pt x="35836" y="16549"/>
                  <a:pt x="35665" y="16625"/>
                </a:cubicBezTo>
                <a:cubicBezTo>
                  <a:pt x="35551" y="16378"/>
                  <a:pt x="35190" y="16473"/>
                  <a:pt x="34885" y="16454"/>
                </a:cubicBezTo>
                <a:cubicBezTo>
                  <a:pt x="31328" y="16168"/>
                  <a:pt x="27981" y="15560"/>
                  <a:pt x="24462" y="15294"/>
                </a:cubicBezTo>
                <a:cubicBezTo>
                  <a:pt x="24367" y="15294"/>
                  <a:pt x="24405" y="15198"/>
                  <a:pt x="24329" y="15198"/>
                </a:cubicBezTo>
                <a:cubicBezTo>
                  <a:pt x="21761" y="15008"/>
                  <a:pt x="19345" y="14685"/>
                  <a:pt x="16701" y="14285"/>
                </a:cubicBezTo>
                <a:cubicBezTo>
                  <a:pt x="17139" y="14171"/>
                  <a:pt x="17196" y="14362"/>
                  <a:pt x="17443" y="14190"/>
                </a:cubicBezTo>
                <a:cubicBezTo>
                  <a:pt x="17082" y="14190"/>
                  <a:pt x="16416" y="14133"/>
                  <a:pt x="15845" y="13962"/>
                </a:cubicBezTo>
                <a:cubicBezTo>
                  <a:pt x="16568" y="14038"/>
                  <a:pt x="17747" y="14057"/>
                  <a:pt x="18299" y="14247"/>
                </a:cubicBezTo>
                <a:cubicBezTo>
                  <a:pt x="18299" y="14190"/>
                  <a:pt x="18185" y="14133"/>
                  <a:pt x="18299" y="14095"/>
                </a:cubicBezTo>
                <a:cubicBezTo>
                  <a:pt x="18280" y="14209"/>
                  <a:pt x="18527" y="14114"/>
                  <a:pt x="18622" y="14152"/>
                </a:cubicBezTo>
                <a:cubicBezTo>
                  <a:pt x="18641" y="14209"/>
                  <a:pt x="18622" y="14285"/>
                  <a:pt x="18698" y="14304"/>
                </a:cubicBezTo>
                <a:cubicBezTo>
                  <a:pt x="18622" y="14152"/>
                  <a:pt x="19231" y="14190"/>
                  <a:pt x="19022" y="14247"/>
                </a:cubicBezTo>
                <a:cubicBezTo>
                  <a:pt x="18927" y="14266"/>
                  <a:pt x="18775" y="14228"/>
                  <a:pt x="18756" y="14304"/>
                </a:cubicBezTo>
                <a:cubicBezTo>
                  <a:pt x="20924" y="14552"/>
                  <a:pt x="22978" y="14761"/>
                  <a:pt x="25070" y="14932"/>
                </a:cubicBezTo>
                <a:cubicBezTo>
                  <a:pt x="23948" y="14723"/>
                  <a:pt x="25413" y="14780"/>
                  <a:pt x="25660" y="15046"/>
                </a:cubicBezTo>
                <a:cubicBezTo>
                  <a:pt x="26174" y="15046"/>
                  <a:pt x="26725" y="15255"/>
                  <a:pt x="27182" y="15122"/>
                </a:cubicBezTo>
                <a:cubicBezTo>
                  <a:pt x="27391" y="15351"/>
                  <a:pt x="27353" y="15122"/>
                  <a:pt x="27581" y="15065"/>
                </a:cubicBezTo>
                <a:cubicBezTo>
                  <a:pt x="27524" y="15351"/>
                  <a:pt x="27848" y="15179"/>
                  <a:pt x="27924" y="15122"/>
                </a:cubicBezTo>
                <a:cubicBezTo>
                  <a:pt x="28133" y="15313"/>
                  <a:pt x="28646" y="15160"/>
                  <a:pt x="29103" y="15351"/>
                </a:cubicBezTo>
                <a:cubicBezTo>
                  <a:pt x="29122" y="15351"/>
                  <a:pt x="29084" y="15294"/>
                  <a:pt x="29236" y="15294"/>
                </a:cubicBezTo>
                <a:cubicBezTo>
                  <a:pt x="29350" y="15294"/>
                  <a:pt x="29597" y="15465"/>
                  <a:pt x="29635" y="15465"/>
                </a:cubicBezTo>
                <a:cubicBezTo>
                  <a:pt x="29750" y="15446"/>
                  <a:pt x="29978" y="15313"/>
                  <a:pt x="30111" y="15522"/>
                </a:cubicBezTo>
                <a:cubicBezTo>
                  <a:pt x="30073" y="15446"/>
                  <a:pt x="30035" y="15427"/>
                  <a:pt x="30111" y="15351"/>
                </a:cubicBezTo>
                <a:cubicBezTo>
                  <a:pt x="30853" y="15370"/>
                  <a:pt x="32127" y="15807"/>
                  <a:pt x="32565" y="15389"/>
                </a:cubicBezTo>
                <a:cubicBezTo>
                  <a:pt x="32489" y="15389"/>
                  <a:pt x="32489" y="15351"/>
                  <a:pt x="32432" y="15332"/>
                </a:cubicBezTo>
                <a:cubicBezTo>
                  <a:pt x="32336" y="15598"/>
                  <a:pt x="32336" y="15275"/>
                  <a:pt x="32298" y="15275"/>
                </a:cubicBezTo>
                <a:cubicBezTo>
                  <a:pt x="31918" y="15465"/>
                  <a:pt x="31480" y="15332"/>
                  <a:pt x="31043" y="15275"/>
                </a:cubicBezTo>
                <a:cubicBezTo>
                  <a:pt x="31119" y="15236"/>
                  <a:pt x="31195" y="15217"/>
                  <a:pt x="31233" y="15160"/>
                </a:cubicBezTo>
                <a:cubicBezTo>
                  <a:pt x="31138" y="15160"/>
                  <a:pt x="31081" y="15141"/>
                  <a:pt x="31043" y="15122"/>
                </a:cubicBezTo>
                <a:cubicBezTo>
                  <a:pt x="30891" y="15141"/>
                  <a:pt x="30891" y="15198"/>
                  <a:pt x="30967" y="15275"/>
                </a:cubicBezTo>
                <a:cubicBezTo>
                  <a:pt x="30739" y="15027"/>
                  <a:pt x="29635" y="14970"/>
                  <a:pt x="29635" y="15141"/>
                </a:cubicBezTo>
                <a:cubicBezTo>
                  <a:pt x="29141" y="14970"/>
                  <a:pt x="28380" y="14894"/>
                  <a:pt x="27657" y="14875"/>
                </a:cubicBezTo>
                <a:cubicBezTo>
                  <a:pt x="27733" y="14875"/>
                  <a:pt x="27828" y="14856"/>
                  <a:pt x="27848" y="14913"/>
                </a:cubicBezTo>
                <a:cubicBezTo>
                  <a:pt x="26079" y="14571"/>
                  <a:pt x="23568" y="14552"/>
                  <a:pt x="21342" y="14171"/>
                </a:cubicBezTo>
                <a:cubicBezTo>
                  <a:pt x="22065" y="14076"/>
                  <a:pt x="22978" y="14266"/>
                  <a:pt x="23663" y="14362"/>
                </a:cubicBezTo>
                <a:cubicBezTo>
                  <a:pt x="23739" y="14133"/>
                  <a:pt x="25089" y="14457"/>
                  <a:pt x="25660" y="14381"/>
                </a:cubicBezTo>
                <a:cubicBezTo>
                  <a:pt x="25470" y="14114"/>
                  <a:pt x="24785" y="14304"/>
                  <a:pt x="24538" y="14209"/>
                </a:cubicBezTo>
                <a:cubicBezTo>
                  <a:pt x="25451" y="14114"/>
                  <a:pt x="27239" y="14419"/>
                  <a:pt x="27924" y="14571"/>
                </a:cubicBezTo>
                <a:cubicBezTo>
                  <a:pt x="27867" y="14552"/>
                  <a:pt x="27790" y="14552"/>
                  <a:pt x="27790" y="14514"/>
                </a:cubicBezTo>
                <a:cubicBezTo>
                  <a:pt x="28532" y="14552"/>
                  <a:pt x="29502" y="14590"/>
                  <a:pt x="30111" y="14856"/>
                </a:cubicBezTo>
                <a:cubicBezTo>
                  <a:pt x="31138" y="14685"/>
                  <a:pt x="32546" y="15141"/>
                  <a:pt x="33497" y="14989"/>
                </a:cubicBezTo>
                <a:cubicBezTo>
                  <a:pt x="32108" y="14685"/>
                  <a:pt x="30016" y="14761"/>
                  <a:pt x="28646" y="14323"/>
                </a:cubicBezTo>
                <a:cubicBezTo>
                  <a:pt x="30263" y="14552"/>
                  <a:pt x="32413" y="14590"/>
                  <a:pt x="34086" y="14951"/>
                </a:cubicBezTo>
                <a:cubicBezTo>
                  <a:pt x="34048" y="15103"/>
                  <a:pt x="33782" y="14970"/>
                  <a:pt x="33763" y="15046"/>
                </a:cubicBezTo>
                <a:cubicBezTo>
                  <a:pt x="33991" y="15332"/>
                  <a:pt x="34752" y="15179"/>
                  <a:pt x="35228" y="15160"/>
                </a:cubicBezTo>
                <a:cubicBezTo>
                  <a:pt x="34790" y="15046"/>
                  <a:pt x="34581" y="15065"/>
                  <a:pt x="34086" y="15046"/>
                </a:cubicBezTo>
                <a:cubicBezTo>
                  <a:pt x="33991" y="14856"/>
                  <a:pt x="34315" y="15027"/>
                  <a:pt x="34296" y="14894"/>
                </a:cubicBezTo>
                <a:cubicBezTo>
                  <a:pt x="34219" y="14894"/>
                  <a:pt x="34219" y="14818"/>
                  <a:pt x="34219" y="14742"/>
                </a:cubicBezTo>
                <a:cubicBezTo>
                  <a:pt x="34067" y="14856"/>
                  <a:pt x="33839" y="14742"/>
                  <a:pt x="33630" y="14742"/>
                </a:cubicBezTo>
                <a:cubicBezTo>
                  <a:pt x="33839" y="14285"/>
                  <a:pt x="33915" y="14818"/>
                  <a:pt x="34296" y="14533"/>
                </a:cubicBezTo>
                <a:cubicBezTo>
                  <a:pt x="34315" y="14628"/>
                  <a:pt x="34200" y="14666"/>
                  <a:pt x="34296" y="14685"/>
                </a:cubicBezTo>
                <a:cubicBezTo>
                  <a:pt x="34885" y="14476"/>
                  <a:pt x="35513" y="14685"/>
                  <a:pt x="36026" y="14761"/>
                </a:cubicBezTo>
                <a:cubicBezTo>
                  <a:pt x="36026" y="14704"/>
                  <a:pt x="36007" y="14609"/>
                  <a:pt x="36084" y="14609"/>
                </a:cubicBezTo>
                <a:cubicBezTo>
                  <a:pt x="36635" y="14894"/>
                  <a:pt x="37225" y="14723"/>
                  <a:pt x="37871" y="14989"/>
                </a:cubicBezTo>
                <a:cubicBezTo>
                  <a:pt x="37948" y="14780"/>
                  <a:pt x="38081" y="15008"/>
                  <a:pt x="38081" y="14837"/>
                </a:cubicBezTo>
                <a:cubicBezTo>
                  <a:pt x="38119" y="14894"/>
                  <a:pt x="38157" y="14951"/>
                  <a:pt x="38214" y="14989"/>
                </a:cubicBezTo>
                <a:cubicBezTo>
                  <a:pt x="38290" y="14837"/>
                  <a:pt x="38328" y="14932"/>
                  <a:pt x="38404" y="14989"/>
                </a:cubicBezTo>
                <a:cubicBezTo>
                  <a:pt x="38404" y="14913"/>
                  <a:pt x="38461" y="14856"/>
                  <a:pt x="38556" y="14837"/>
                </a:cubicBezTo>
                <a:cubicBezTo>
                  <a:pt x="39869" y="15046"/>
                  <a:pt x="40991" y="15179"/>
                  <a:pt x="42322" y="15141"/>
                </a:cubicBezTo>
                <a:cubicBezTo>
                  <a:pt x="42532" y="15351"/>
                  <a:pt x="41942" y="15389"/>
                  <a:pt x="41923" y="15446"/>
                </a:cubicBezTo>
                <a:cubicBezTo>
                  <a:pt x="42132" y="15484"/>
                  <a:pt x="41961" y="15674"/>
                  <a:pt x="42056" y="15712"/>
                </a:cubicBezTo>
                <a:cubicBezTo>
                  <a:pt x="42265" y="15598"/>
                  <a:pt x="42475" y="15788"/>
                  <a:pt x="42532" y="15617"/>
                </a:cubicBezTo>
                <a:cubicBezTo>
                  <a:pt x="42189" y="15788"/>
                  <a:pt x="42322" y="15351"/>
                  <a:pt x="42532" y="15255"/>
                </a:cubicBezTo>
                <a:cubicBezTo>
                  <a:pt x="42741" y="15294"/>
                  <a:pt x="43920" y="15275"/>
                  <a:pt x="44396" y="15427"/>
                </a:cubicBezTo>
                <a:cubicBezTo>
                  <a:pt x="44453" y="15351"/>
                  <a:pt x="44605" y="15351"/>
                  <a:pt x="44662" y="15275"/>
                </a:cubicBezTo>
                <a:cubicBezTo>
                  <a:pt x="44567" y="15522"/>
                  <a:pt x="45042" y="15351"/>
                  <a:pt x="45118" y="15484"/>
                </a:cubicBezTo>
                <a:cubicBezTo>
                  <a:pt x="44966" y="15902"/>
                  <a:pt x="45004" y="15294"/>
                  <a:pt x="44643" y="15522"/>
                </a:cubicBezTo>
                <a:cubicBezTo>
                  <a:pt x="44757" y="15541"/>
                  <a:pt x="44890" y="15522"/>
                  <a:pt x="44852" y="15636"/>
                </a:cubicBezTo>
                <a:cubicBezTo>
                  <a:pt x="44681" y="15674"/>
                  <a:pt x="44681" y="15674"/>
                  <a:pt x="44377" y="15674"/>
                </a:cubicBezTo>
                <a:cubicBezTo>
                  <a:pt x="44110" y="15389"/>
                  <a:pt x="43464" y="15465"/>
                  <a:pt x="43064" y="15408"/>
                </a:cubicBezTo>
                <a:cubicBezTo>
                  <a:pt x="43045" y="15503"/>
                  <a:pt x="43140" y="15522"/>
                  <a:pt x="43121" y="15617"/>
                </a:cubicBezTo>
                <a:cubicBezTo>
                  <a:pt x="42893" y="15579"/>
                  <a:pt x="42703" y="15541"/>
                  <a:pt x="42589" y="15712"/>
                </a:cubicBezTo>
                <a:cubicBezTo>
                  <a:pt x="42722" y="15712"/>
                  <a:pt x="42855" y="15712"/>
                  <a:pt x="42988" y="15712"/>
                </a:cubicBezTo>
                <a:cubicBezTo>
                  <a:pt x="43102" y="15921"/>
                  <a:pt x="42703" y="15731"/>
                  <a:pt x="42722" y="15864"/>
                </a:cubicBezTo>
                <a:cubicBezTo>
                  <a:pt x="42912" y="15864"/>
                  <a:pt x="43121" y="16016"/>
                  <a:pt x="43178" y="15826"/>
                </a:cubicBezTo>
                <a:cubicBezTo>
                  <a:pt x="43102" y="15807"/>
                  <a:pt x="43026" y="15807"/>
                  <a:pt x="43064" y="15712"/>
                </a:cubicBezTo>
                <a:cubicBezTo>
                  <a:pt x="43521" y="15788"/>
                  <a:pt x="44624" y="15750"/>
                  <a:pt x="45175" y="15845"/>
                </a:cubicBezTo>
                <a:cubicBezTo>
                  <a:pt x="45290" y="15807"/>
                  <a:pt x="45175" y="15598"/>
                  <a:pt x="45385" y="15636"/>
                </a:cubicBezTo>
                <a:cubicBezTo>
                  <a:pt x="45423" y="15712"/>
                  <a:pt x="45309" y="15902"/>
                  <a:pt x="45442" y="15902"/>
                </a:cubicBezTo>
                <a:cubicBezTo>
                  <a:pt x="45404" y="15712"/>
                  <a:pt x="45518" y="15674"/>
                  <a:pt x="45575" y="15598"/>
                </a:cubicBezTo>
                <a:cubicBezTo>
                  <a:pt x="45385" y="15579"/>
                  <a:pt x="45175" y="15598"/>
                  <a:pt x="45175" y="15427"/>
                </a:cubicBezTo>
                <a:cubicBezTo>
                  <a:pt x="45461" y="15408"/>
                  <a:pt x="45594" y="15674"/>
                  <a:pt x="45784" y="15807"/>
                </a:cubicBezTo>
                <a:cubicBezTo>
                  <a:pt x="45727" y="15579"/>
                  <a:pt x="45917" y="15845"/>
                  <a:pt x="45917" y="15693"/>
                </a:cubicBezTo>
                <a:cubicBezTo>
                  <a:pt x="45955" y="15446"/>
                  <a:pt x="45632" y="15788"/>
                  <a:pt x="45708" y="15541"/>
                </a:cubicBezTo>
                <a:cubicBezTo>
                  <a:pt x="45803" y="15465"/>
                  <a:pt x="46146" y="15579"/>
                  <a:pt x="46241" y="15389"/>
                </a:cubicBezTo>
                <a:cubicBezTo>
                  <a:pt x="46336" y="15636"/>
                  <a:pt x="46621" y="15408"/>
                  <a:pt x="46716" y="15598"/>
                </a:cubicBezTo>
                <a:cubicBezTo>
                  <a:pt x="46716" y="15674"/>
                  <a:pt x="46469" y="15750"/>
                  <a:pt x="46716" y="15807"/>
                </a:cubicBezTo>
                <a:cubicBezTo>
                  <a:pt x="46792" y="15750"/>
                  <a:pt x="46792" y="15636"/>
                  <a:pt x="46773" y="15503"/>
                </a:cubicBezTo>
                <a:cubicBezTo>
                  <a:pt x="47534" y="15579"/>
                  <a:pt x="48770" y="15674"/>
                  <a:pt x="49626" y="15693"/>
                </a:cubicBezTo>
                <a:cubicBezTo>
                  <a:pt x="49322" y="15503"/>
                  <a:pt x="48675" y="15408"/>
                  <a:pt x="48371" y="15522"/>
                </a:cubicBezTo>
                <a:cubicBezTo>
                  <a:pt x="48124" y="15351"/>
                  <a:pt x="47553" y="15084"/>
                  <a:pt x="47173" y="15255"/>
                </a:cubicBezTo>
                <a:cubicBezTo>
                  <a:pt x="47116" y="15103"/>
                  <a:pt x="47097" y="15065"/>
                  <a:pt x="47249" y="14989"/>
                </a:cubicBezTo>
                <a:cubicBezTo>
                  <a:pt x="47001" y="14989"/>
                  <a:pt x="46830" y="15065"/>
                  <a:pt x="47040" y="15141"/>
                </a:cubicBezTo>
                <a:cubicBezTo>
                  <a:pt x="46602" y="15198"/>
                  <a:pt x="46526" y="15046"/>
                  <a:pt x="46184" y="15236"/>
                </a:cubicBezTo>
                <a:cubicBezTo>
                  <a:pt x="46203" y="14818"/>
                  <a:pt x="46069" y="15198"/>
                  <a:pt x="45917" y="14932"/>
                </a:cubicBezTo>
                <a:cubicBezTo>
                  <a:pt x="45746" y="15046"/>
                  <a:pt x="45518" y="15046"/>
                  <a:pt x="45385" y="15065"/>
                </a:cubicBezTo>
                <a:cubicBezTo>
                  <a:pt x="45461" y="15160"/>
                  <a:pt x="45461" y="15198"/>
                  <a:pt x="45385" y="15275"/>
                </a:cubicBezTo>
                <a:cubicBezTo>
                  <a:pt x="45080" y="15217"/>
                  <a:pt x="44890" y="14913"/>
                  <a:pt x="44795" y="14856"/>
                </a:cubicBezTo>
                <a:cubicBezTo>
                  <a:pt x="44605" y="14932"/>
                  <a:pt x="44738" y="15141"/>
                  <a:pt x="44662" y="15160"/>
                </a:cubicBezTo>
                <a:cubicBezTo>
                  <a:pt x="44301" y="14666"/>
                  <a:pt x="44034" y="14970"/>
                  <a:pt x="43597" y="14856"/>
                </a:cubicBezTo>
                <a:cubicBezTo>
                  <a:pt x="43711" y="14837"/>
                  <a:pt x="43920" y="14894"/>
                  <a:pt x="43863" y="14742"/>
                </a:cubicBezTo>
                <a:cubicBezTo>
                  <a:pt x="43616" y="14780"/>
                  <a:pt x="43426" y="14780"/>
                  <a:pt x="43273" y="14647"/>
                </a:cubicBezTo>
                <a:cubicBezTo>
                  <a:pt x="43083" y="14723"/>
                  <a:pt x="42608" y="14799"/>
                  <a:pt x="42608" y="14628"/>
                </a:cubicBezTo>
                <a:cubicBezTo>
                  <a:pt x="42513" y="14628"/>
                  <a:pt x="42456" y="14609"/>
                  <a:pt x="42398" y="14571"/>
                </a:cubicBezTo>
                <a:cubicBezTo>
                  <a:pt x="42227" y="14761"/>
                  <a:pt x="42151" y="14837"/>
                  <a:pt x="42132" y="15046"/>
                </a:cubicBezTo>
                <a:cubicBezTo>
                  <a:pt x="41733" y="14989"/>
                  <a:pt x="41676" y="14989"/>
                  <a:pt x="41276" y="14932"/>
                </a:cubicBezTo>
                <a:cubicBezTo>
                  <a:pt x="41105" y="14875"/>
                  <a:pt x="41409" y="14685"/>
                  <a:pt x="41200" y="14609"/>
                </a:cubicBezTo>
                <a:cubicBezTo>
                  <a:pt x="41276" y="14704"/>
                  <a:pt x="40858" y="14780"/>
                  <a:pt x="40744" y="14704"/>
                </a:cubicBezTo>
                <a:cubicBezTo>
                  <a:pt x="40725" y="14609"/>
                  <a:pt x="40839" y="14609"/>
                  <a:pt x="40877" y="14552"/>
                </a:cubicBezTo>
                <a:cubicBezTo>
                  <a:pt x="40610" y="14571"/>
                  <a:pt x="40515" y="14457"/>
                  <a:pt x="40344" y="14609"/>
                </a:cubicBezTo>
                <a:cubicBezTo>
                  <a:pt x="40420" y="14666"/>
                  <a:pt x="40401" y="14799"/>
                  <a:pt x="40534" y="14818"/>
                </a:cubicBezTo>
                <a:cubicBezTo>
                  <a:pt x="40763" y="14799"/>
                  <a:pt x="40953" y="14761"/>
                  <a:pt x="41143" y="14875"/>
                </a:cubicBezTo>
                <a:cubicBezTo>
                  <a:pt x="40534" y="15027"/>
                  <a:pt x="39945" y="14761"/>
                  <a:pt x="39279" y="14856"/>
                </a:cubicBezTo>
                <a:cubicBezTo>
                  <a:pt x="39279" y="14647"/>
                  <a:pt x="39621" y="14704"/>
                  <a:pt x="39755" y="14590"/>
                </a:cubicBezTo>
                <a:cubicBezTo>
                  <a:pt x="39964" y="14552"/>
                  <a:pt x="39831" y="14761"/>
                  <a:pt x="40021" y="14761"/>
                </a:cubicBezTo>
                <a:cubicBezTo>
                  <a:pt x="39907" y="14552"/>
                  <a:pt x="40059" y="14666"/>
                  <a:pt x="40078" y="14495"/>
                </a:cubicBezTo>
                <a:cubicBezTo>
                  <a:pt x="39488" y="14552"/>
                  <a:pt x="38956" y="14647"/>
                  <a:pt x="38689" y="14381"/>
                </a:cubicBezTo>
                <a:cubicBezTo>
                  <a:pt x="38804" y="14666"/>
                  <a:pt x="37910" y="14400"/>
                  <a:pt x="37624" y="14476"/>
                </a:cubicBezTo>
                <a:cubicBezTo>
                  <a:pt x="37624" y="14533"/>
                  <a:pt x="37738" y="14514"/>
                  <a:pt x="37757" y="14571"/>
                </a:cubicBezTo>
                <a:cubicBezTo>
                  <a:pt x="37510" y="14666"/>
                  <a:pt x="37130" y="14590"/>
                  <a:pt x="36958" y="14457"/>
                </a:cubicBezTo>
                <a:cubicBezTo>
                  <a:pt x="37130" y="14400"/>
                  <a:pt x="37244" y="14609"/>
                  <a:pt x="37301" y="14457"/>
                </a:cubicBezTo>
                <a:cubicBezTo>
                  <a:pt x="37054" y="14400"/>
                  <a:pt x="36939" y="14381"/>
                  <a:pt x="36958" y="14209"/>
                </a:cubicBezTo>
                <a:cubicBezTo>
                  <a:pt x="36749" y="14190"/>
                  <a:pt x="36540" y="14076"/>
                  <a:pt x="36426" y="14247"/>
                </a:cubicBezTo>
                <a:cubicBezTo>
                  <a:pt x="36597" y="14285"/>
                  <a:pt x="36882" y="14247"/>
                  <a:pt x="36901" y="14400"/>
                </a:cubicBezTo>
                <a:cubicBezTo>
                  <a:pt x="36007" y="14247"/>
                  <a:pt x="35874" y="14457"/>
                  <a:pt x="35437" y="14228"/>
                </a:cubicBezTo>
                <a:cubicBezTo>
                  <a:pt x="35437" y="14304"/>
                  <a:pt x="35323" y="14285"/>
                  <a:pt x="35304" y="14342"/>
                </a:cubicBezTo>
                <a:cubicBezTo>
                  <a:pt x="35456" y="14323"/>
                  <a:pt x="35551" y="14362"/>
                  <a:pt x="35570" y="14438"/>
                </a:cubicBezTo>
                <a:cubicBezTo>
                  <a:pt x="35209" y="14323"/>
                  <a:pt x="34923" y="14438"/>
                  <a:pt x="34714" y="14171"/>
                </a:cubicBezTo>
                <a:cubicBezTo>
                  <a:pt x="34657" y="14285"/>
                  <a:pt x="34581" y="14304"/>
                  <a:pt x="34448" y="14285"/>
                </a:cubicBezTo>
                <a:cubicBezTo>
                  <a:pt x="34258" y="14190"/>
                  <a:pt x="34695" y="14133"/>
                  <a:pt x="34714" y="14019"/>
                </a:cubicBezTo>
                <a:cubicBezTo>
                  <a:pt x="33459" y="14000"/>
                  <a:pt x="31423" y="13544"/>
                  <a:pt x="29864" y="13810"/>
                </a:cubicBezTo>
                <a:cubicBezTo>
                  <a:pt x="29674" y="13791"/>
                  <a:pt x="29674" y="13639"/>
                  <a:pt x="29540" y="13601"/>
                </a:cubicBezTo>
                <a:cubicBezTo>
                  <a:pt x="29578" y="13791"/>
                  <a:pt x="28913" y="13449"/>
                  <a:pt x="28875" y="13544"/>
                </a:cubicBezTo>
                <a:cubicBezTo>
                  <a:pt x="28970" y="13677"/>
                  <a:pt x="29274" y="13658"/>
                  <a:pt x="29331" y="13696"/>
                </a:cubicBezTo>
                <a:cubicBezTo>
                  <a:pt x="29198" y="13886"/>
                  <a:pt x="29217" y="13658"/>
                  <a:pt x="28932" y="13696"/>
                </a:cubicBezTo>
                <a:cubicBezTo>
                  <a:pt x="28913" y="13791"/>
                  <a:pt x="29027" y="13829"/>
                  <a:pt x="28932" y="13848"/>
                </a:cubicBezTo>
                <a:cubicBezTo>
                  <a:pt x="28951" y="13810"/>
                  <a:pt x="28437" y="13848"/>
                  <a:pt x="28665" y="13696"/>
                </a:cubicBezTo>
                <a:cubicBezTo>
                  <a:pt x="28665" y="13753"/>
                  <a:pt x="28856" y="13753"/>
                  <a:pt x="28875" y="13696"/>
                </a:cubicBezTo>
                <a:cubicBezTo>
                  <a:pt x="28722" y="13391"/>
                  <a:pt x="28285" y="13487"/>
                  <a:pt x="27809" y="13372"/>
                </a:cubicBezTo>
                <a:cubicBezTo>
                  <a:pt x="27809" y="13506"/>
                  <a:pt x="27943" y="13525"/>
                  <a:pt x="27733" y="13582"/>
                </a:cubicBezTo>
                <a:cubicBezTo>
                  <a:pt x="27733" y="13506"/>
                  <a:pt x="27771" y="13391"/>
                  <a:pt x="27676" y="13372"/>
                </a:cubicBezTo>
                <a:cubicBezTo>
                  <a:pt x="27543" y="13582"/>
                  <a:pt x="27144" y="13410"/>
                  <a:pt x="26877" y="13410"/>
                </a:cubicBezTo>
                <a:cubicBezTo>
                  <a:pt x="26763" y="13277"/>
                  <a:pt x="27163" y="13315"/>
                  <a:pt x="26954" y="13258"/>
                </a:cubicBezTo>
                <a:cubicBezTo>
                  <a:pt x="26801" y="13239"/>
                  <a:pt x="26877" y="13410"/>
                  <a:pt x="26744" y="13410"/>
                </a:cubicBezTo>
                <a:cubicBezTo>
                  <a:pt x="26763" y="13277"/>
                  <a:pt x="26592" y="13277"/>
                  <a:pt x="26554" y="13201"/>
                </a:cubicBezTo>
                <a:cubicBezTo>
                  <a:pt x="26440" y="13449"/>
                  <a:pt x="25907" y="13334"/>
                  <a:pt x="25945" y="13239"/>
                </a:cubicBezTo>
                <a:cubicBezTo>
                  <a:pt x="25641" y="13334"/>
                  <a:pt x="24937" y="13315"/>
                  <a:pt x="24823" y="13068"/>
                </a:cubicBezTo>
                <a:cubicBezTo>
                  <a:pt x="24728" y="13353"/>
                  <a:pt x="23777" y="13087"/>
                  <a:pt x="23625" y="12916"/>
                </a:cubicBezTo>
                <a:cubicBezTo>
                  <a:pt x="23644" y="12935"/>
                  <a:pt x="23796" y="13106"/>
                  <a:pt x="23625" y="13106"/>
                </a:cubicBezTo>
                <a:cubicBezTo>
                  <a:pt x="23625" y="13049"/>
                  <a:pt x="23530" y="13049"/>
                  <a:pt x="23435" y="13068"/>
                </a:cubicBezTo>
                <a:cubicBezTo>
                  <a:pt x="23340" y="12935"/>
                  <a:pt x="23701" y="12897"/>
                  <a:pt x="23492" y="12859"/>
                </a:cubicBezTo>
                <a:cubicBezTo>
                  <a:pt x="23225" y="13163"/>
                  <a:pt x="22293" y="12897"/>
                  <a:pt x="22027" y="12897"/>
                </a:cubicBezTo>
                <a:cubicBezTo>
                  <a:pt x="22274" y="12707"/>
                  <a:pt x="22370" y="12992"/>
                  <a:pt x="22636" y="12840"/>
                </a:cubicBezTo>
                <a:cubicBezTo>
                  <a:pt x="22160" y="12783"/>
                  <a:pt x="21818" y="12555"/>
                  <a:pt x="21304" y="12783"/>
                </a:cubicBezTo>
                <a:cubicBezTo>
                  <a:pt x="21875" y="12840"/>
                  <a:pt x="21152" y="12802"/>
                  <a:pt x="21038" y="12821"/>
                </a:cubicBezTo>
                <a:cubicBezTo>
                  <a:pt x="20943" y="12631"/>
                  <a:pt x="21266" y="12802"/>
                  <a:pt x="21247" y="12669"/>
                </a:cubicBezTo>
                <a:cubicBezTo>
                  <a:pt x="20201" y="12364"/>
                  <a:pt x="20353" y="12935"/>
                  <a:pt x="19459" y="12497"/>
                </a:cubicBezTo>
                <a:cubicBezTo>
                  <a:pt x="19440" y="12574"/>
                  <a:pt x="19421" y="12593"/>
                  <a:pt x="19326" y="12593"/>
                </a:cubicBezTo>
                <a:cubicBezTo>
                  <a:pt x="18147" y="12631"/>
                  <a:pt x="17158" y="12155"/>
                  <a:pt x="15731" y="12136"/>
                </a:cubicBezTo>
                <a:cubicBezTo>
                  <a:pt x="15731" y="12079"/>
                  <a:pt x="15750" y="12003"/>
                  <a:pt x="15674" y="11984"/>
                </a:cubicBezTo>
                <a:lnTo>
                  <a:pt x="15674" y="12136"/>
                </a:lnTo>
                <a:cubicBezTo>
                  <a:pt x="14419" y="11870"/>
                  <a:pt x="12593" y="11889"/>
                  <a:pt x="11832" y="11584"/>
                </a:cubicBezTo>
                <a:cubicBezTo>
                  <a:pt x="12498" y="11565"/>
                  <a:pt x="13582" y="11813"/>
                  <a:pt x="14019" y="11756"/>
                </a:cubicBezTo>
                <a:cubicBezTo>
                  <a:pt x="13220" y="11508"/>
                  <a:pt x="11737" y="11546"/>
                  <a:pt x="11433" y="11318"/>
                </a:cubicBezTo>
                <a:cubicBezTo>
                  <a:pt x="11318" y="11451"/>
                  <a:pt x="11204" y="11299"/>
                  <a:pt x="10957" y="11261"/>
                </a:cubicBezTo>
                <a:cubicBezTo>
                  <a:pt x="10539" y="11204"/>
                  <a:pt x="9721" y="11242"/>
                  <a:pt x="9702" y="11033"/>
                </a:cubicBezTo>
                <a:cubicBezTo>
                  <a:pt x="10710" y="11109"/>
                  <a:pt x="11204" y="11185"/>
                  <a:pt x="12231" y="11318"/>
                </a:cubicBezTo>
                <a:cubicBezTo>
                  <a:pt x="12174" y="11242"/>
                  <a:pt x="12174" y="11109"/>
                  <a:pt x="12231" y="11071"/>
                </a:cubicBezTo>
                <a:cubicBezTo>
                  <a:pt x="12288" y="11204"/>
                  <a:pt x="12365" y="11318"/>
                  <a:pt x="12498" y="11375"/>
                </a:cubicBezTo>
                <a:cubicBezTo>
                  <a:pt x="12916" y="11356"/>
                  <a:pt x="13240" y="11527"/>
                  <a:pt x="13943" y="11546"/>
                </a:cubicBezTo>
                <a:cubicBezTo>
                  <a:pt x="13924" y="11451"/>
                  <a:pt x="14038" y="11451"/>
                  <a:pt x="14076" y="11394"/>
                </a:cubicBezTo>
                <a:cubicBezTo>
                  <a:pt x="14019" y="11261"/>
                  <a:pt x="13506" y="11451"/>
                  <a:pt x="13563" y="11242"/>
                </a:cubicBezTo>
                <a:cubicBezTo>
                  <a:pt x="13829" y="11242"/>
                  <a:pt x="14133" y="11299"/>
                  <a:pt x="14552" y="11394"/>
                </a:cubicBezTo>
                <a:cubicBezTo>
                  <a:pt x="14647" y="11375"/>
                  <a:pt x="14552" y="11204"/>
                  <a:pt x="14685" y="11204"/>
                </a:cubicBezTo>
                <a:cubicBezTo>
                  <a:pt x="14685" y="11261"/>
                  <a:pt x="14685" y="11337"/>
                  <a:pt x="14685" y="11413"/>
                </a:cubicBezTo>
                <a:cubicBezTo>
                  <a:pt x="14438" y="11432"/>
                  <a:pt x="14362" y="11470"/>
                  <a:pt x="14076" y="11546"/>
                </a:cubicBezTo>
                <a:cubicBezTo>
                  <a:pt x="14400" y="11565"/>
                  <a:pt x="14438" y="11661"/>
                  <a:pt x="14685" y="11508"/>
                </a:cubicBezTo>
                <a:cubicBezTo>
                  <a:pt x="14742" y="11775"/>
                  <a:pt x="15085" y="11642"/>
                  <a:pt x="15218" y="11565"/>
                </a:cubicBezTo>
                <a:cubicBezTo>
                  <a:pt x="15693" y="11775"/>
                  <a:pt x="16302" y="11889"/>
                  <a:pt x="16796" y="11737"/>
                </a:cubicBezTo>
                <a:cubicBezTo>
                  <a:pt x="16093" y="11718"/>
                  <a:pt x="15959" y="11603"/>
                  <a:pt x="15484" y="11565"/>
                </a:cubicBezTo>
                <a:cubicBezTo>
                  <a:pt x="15579" y="11565"/>
                  <a:pt x="15522" y="11432"/>
                  <a:pt x="15617" y="11413"/>
                </a:cubicBezTo>
                <a:cubicBezTo>
                  <a:pt x="15902" y="11546"/>
                  <a:pt x="16093" y="11432"/>
                  <a:pt x="16283" y="11623"/>
                </a:cubicBezTo>
                <a:cubicBezTo>
                  <a:pt x="16340" y="11337"/>
                  <a:pt x="16644" y="11623"/>
                  <a:pt x="16872" y="11470"/>
                </a:cubicBezTo>
                <a:cubicBezTo>
                  <a:pt x="16682" y="11356"/>
                  <a:pt x="16587" y="11299"/>
                  <a:pt x="16340" y="11413"/>
                </a:cubicBezTo>
                <a:cubicBezTo>
                  <a:pt x="16340" y="11337"/>
                  <a:pt x="16378" y="11223"/>
                  <a:pt x="16283" y="11204"/>
                </a:cubicBezTo>
                <a:cubicBezTo>
                  <a:pt x="15598" y="11166"/>
                  <a:pt x="15104" y="11052"/>
                  <a:pt x="14286" y="10976"/>
                </a:cubicBezTo>
                <a:cubicBezTo>
                  <a:pt x="14286" y="11052"/>
                  <a:pt x="14381" y="11052"/>
                  <a:pt x="14362" y="11147"/>
                </a:cubicBezTo>
                <a:cubicBezTo>
                  <a:pt x="14114" y="11147"/>
                  <a:pt x="14248" y="10881"/>
                  <a:pt x="14019" y="10881"/>
                </a:cubicBezTo>
                <a:cubicBezTo>
                  <a:pt x="13468" y="10976"/>
                  <a:pt x="12745" y="10919"/>
                  <a:pt x="12631" y="10710"/>
                </a:cubicBezTo>
                <a:cubicBezTo>
                  <a:pt x="12726" y="10786"/>
                  <a:pt x="13278" y="10805"/>
                  <a:pt x="13354" y="10710"/>
                </a:cubicBezTo>
                <a:cubicBezTo>
                  <a:pt x="12859" y="10500"/>
                  <a:pt x="11718" y="10424"/>
                  <a:pt x="10786" y="10272"/>
                </a:cubicBezTo>
                <a:cubicBezTo>
                  <a:pt x="10710" y="10272"/>
                  <a:pt x="10729" y="10196"/>
                  <a:pt x="10843" y="10215"/>
                </a:cubicBezTo>
                <a:cubicBezTo>
                  <a:pt x="11128" y="10234"/>
                  <a:pt x="11604" y="10348"/>
                  <a:pt x="11965" y="10234"/>
                </a:cubicBezTo>
                <a:cubicBezTo>
                  <a:pt x="12269" y="10367"/>
                  <a:pt x="12802" y="10405"/>
                  <a:pt x="12973" y="10443"/>
                </a:cubicBezTo>
                <a:cubicBezTo>
                  <a:pt x="13411" y="10538"/>
                  <a:pt x="14000" y="10481"/>
                  <a:pt x="14419" y="10576"/>
                </a:cubicBezTo>
                <a:cubicBezTo>
                  <a:pt x="14818" y="10633"/>
                  <a:pt x="15104" y="10748"/>
                  <a:pt x="15484" y="10786"/>
                </a:cubicBezTo>
                <a:cubicBezTo>
                  <a:pt x="16758" y="10938"/>
                  <a:pt x="18033" y="11128"/>
                  <a:pt x="19402" y="11185"/>
                </a:cubicBezTo>
                <a:cubicBezTo>
                  <a:pt x="19878" y="11223"/>
                  <a:pt x="20049" y="11261"/>
                  <a:pt x="20334" y="11299"/>
                </a:cubicBezTo>
                <a:cubicBezTo>
                  <a:pt x="21495" y="11470"/>
                  <a:pt x="22446" y="11432"/>
                  <a:pt x="23720" y="11546"/>
                </a:cubicBezTo>
                <a:cubicBezTo>
                  <a:pt x="23720" y="11623"/>
                  <a:pt x="23948" y="11718"/>
                  <a:pt x="23986" y="11718"/>
                </a:cubicBezTo>
                <a:cubicBezTo>
                  <a:pt x="25546" y="11870"/>
                  <a:pt x="28342" y="11984"/>
                  <a:pt x="30092" y="12402"/>
                </a:cubicBezTo>
                <a:cubicBezTo>
                  <a:pt x="30073" y="12345"/>
                  <a:pt x="29978" y="12288"/>
                  <a:pt x="30149" y="12307"/>
                </a:cubicBezTo>
                <a:cubicBezTo>
                  <a:pt x="30263" y="12326"/>
                  <a:pt x="30130" y="12364"/>
                  <a:pt x="30149" y="12459"/>
                </a:cubicBezTo>
                <a:cubicBezTo>
                  <a:pt x="30510" y="12421"/>
                  <a:pt x="30663" y="12536"/>
                  <a:pt x="30872" y="12612"/>
                </a:cubicBezTo>
                <a:cubicBezTo>
                  <a:pt x="29369" y="12631"/>
                  <a:pt x="27886" y="12326"/>
                  <a:pt x="26497" y="12364"/>
                </a:cubicBezTo>
                <a:cubicBezTo>
                  <a:pt x="26535" y="12516"/>
                  <a:pt x="26706" y="12459"/>
                  <a:pt x="26763" y="12364"/>
                </a:cubicBezTo>
                <a:cubicBezTo>
                  <a:pt x="26782" y="12440"/>
                  <a:pt x="26744" y="12555"/>
                  <a:pt x="26820" y="12574"/>
                </a:cubicBezTo>
                <a:cubicBezTo>
                  <a:pt x="26820" y="12459"/>
                  <a:pt x="26877" y="12402"/>
                  <a:pt x="27030" y="12421"/>
                </a:cubicBezTo>
                <a:cubicBezTo>
                  <a:pt x="27049" y="12497"/>
                  <a:pt x="27011" y="12612"/>
                  <a:pt x="27087" y="12631"/>
                </a:cubicBezTo>
                <a:cubicBezTo>
                  <a:pt x="27049" y="12269"/>
                  <a:pt x="27391" y="12612"/>
                  <a:pt x="27619" y="12631"/>
                </a:cubicBezTo>
                <a:cubicBezTo>
                  <a:pt x="27695" y="12650"/>
                  <a:pt x="27809" y="12536"/>
                  <a:pt x="27886" y="12536"/>
                </a:cubicBezTo>
                <a:cubicBezTo>
                  <a:pt x="28228" y="12516"/>
                  <a:pt x="29769" y="12707"/>
                  <a:pt x="29750" y="12859"/>
                </a:cubicBezTo>
                <a:cubicBezTo>
                  <a:pt x="29712" y="12555"/>
                  <a:pt x="30453" y="12764"/>
                  <a:pt x="30073" y="12859"/>
                </a:cubicBezTo>
                <a:cubicBezTo>
                  <a:pt x="31157" y="12897"/>
                  <a:pt x="31671" y="13068"/>
                  <a:pt x="33078" y="13011"/>
                </a:cubicBezTo>
                <a:cubicBezTo>
                  <a:pt x="33078" y="13106"/>
                  <a:pt x="33116" y="13182"/>
                  <a:pt x="33192" y="13220"/>
                </a:cubicBezTo>
                <a:cubicBezTo>
                  <a:pt x="34980" y="13429"/>
                  <a:pt x="36578" y="13506"/>
                  <a:pt x="38233" y="13791"/>
                </a:cubicBezTo>
                <a:cubicBezTo>
                  <a:pt x="37757" y="13848"/>
                  <a:pt x="37320" y="13924"/>
                  <a:pt x="36920" y="13772"/>
                </a:cubicBezTo>
                <a:cubicBezTo>
                  <a:pt x="36920" y="13905"/>
                  <a:pt x="36920" y="14019"/>
                  <a:pt x="36768" y="14038"/>
                </a:cubicBezTo>
                <a:cubicBezTo>
                  <a:pt x="36730" y="13886"/>
                  <a:pt x="36863" y="13905"/>
                  <a:pt x="36844" y="13772"/>
                </a:cubicBezTo>
                <a:cubicBezTo>
                  <a:pt x="35304" y="13810"/>
                  <a:pt x="34334" y="13391"/>
                  <a:pt x="33059" y="13525"/>
                </a:cubicBezTo>
                <a:cubicBezTo>
                  <a:pt x="33192" y="13525"/>
                  <a:pt x="33097" y="13696"/>
                  <a:pt x="33268" y="13677"/>
                </a:cubicBezTo>
                <a:cubicBezTo>
                  <a:pt x="34029" y="13563"/>
                  <a:pt x="35399" y="13905"/>
                  <a:pt x="35988" y="13772"/>
                </a:cubicBezTo>
                <a:cubicBezTo>
                  <a:pt x="36103" y="13810"/>
                  <a:pt x="36198" y="13886"/>
                  <a:pt x="36255" y="13981"/>
                </a:cubicBezTo>
                <a:lnTo>
                  <a:pt x="36255" y="13810"/>
                </a:lnTo>
                <a:cubicBezTo>
                  <a:pt x="36407" y="13810"/>
                  <a:pt x="36445" y="13905"/>
                  <a:pt x="36635" y="13867"/>
                </a:cubicBezTo>
                <a:cubicBezTo>
                  <a:pt x="36654" y="13981"/>
                  <a:pt x="36559" y="13981"/>
                  <a:pt x="36578" y="14076"/>
                </a:cubicBezTo>
                <a:cubicBezTo>
                  <a:pt x="36806" y="14076"/>
                  <a:pt x="37206" y="14114"/>
                  <a:pt x="36901" y="13981"/>
                </a:cubicBezTo>
                <a:cubicBezTo>
                  <a:pt x="37073" y="13981"/>
                  <a:pt x="37111" y="13886"/>
                  <a:pt x="37301" y="13943"/>
                </a:cubicBezTo>
                <a:cubicBezTo>
                  <a:pt x="37301" y="14076"/>
                  <a:pt x="37415" y="14152"/>
                  <a:pt x="37567" y="13981"/>
                </a:cubicBezTo>
                <a:cubicBezTo>
                  <a:pt x="37700" y="14171"/>
                  <a:pt x="37719" y="14228"/>
                  <a:pt x="37776" y="14400"/>
                </a:cubicBezTo>
                <a:cubicBezTo>
                  <a:pt x="37929" y="14381"/>
                  <a:pt x="38252" y="14476"/>
                  <a:pt x="38309" y="14362"/>
                </a:cubicBezTo>
                <a:cubicBezTo>
                  <a:pt x="38252" y="14247"/>
                  <a:pt x="37910" y="14381"/>
                  <a:pt x="37967" y="14209"/>
                </a:cubicBezTo>
                <a:cubicBezTo>
                  <a:pt x="38556" y="14133"/>
                  <a:pt x="38937" y="14381"/>
                  <a:pt x="39108" y="14114"/>
                </a:cubicBezTo>
                <a:cubicBezTo>
                  <a:pt x="39545" y="14152"/>
                  <a:pt x="40687" y="14342"/>
                  <a:pt x="41485" y="14190"/>
                </a:cubicBezTo>
                <a:cubicBezTo>
                  <a:pt x="41295" y="14171"/>
                  <a:pt x="40877" y="14076"/>
                  <a:pt x="41086" y="13924"/>
                </a:cubicBezTo>
                <a:cubicBezTo>
                  <a:pt x="41124" y="14171"/>
                  <a:pt x="41619" y="14133"/>
                  <a:pt x="41752" y="14038"/>
                </a:cubicBezTo>
                <a:cubicBezTo>
                  <a:pt x="41638" y="14209"/>
                  <a:pt x="42246" y="14095"/>
                  <a:pt x="41961" y="14247"/>
                </a:cubicBezTo>
                <a:cubicBezTo>
                  <a:pt x="41923" y="14133"/>
                  <a:pt x="41523" y="14171"/>
                  <a:pt x="41562" y="14285"/>
                </a:cubicBezTo>
                <a:cubicBezTo>
                  <a:pt x="41847" y="14247"/>
                  <a:pt x="42037" y="14419"/>
                  <a:pt x="42208" y="14304"/>
                </a:cubicBezTo>
                <a:cubicBezTo>
                  <a:pt x="42246" y="14419"/>
                  <a:pt x="42341" y="14495"/>
                  <a:pt x="42475" y="14514"/>
                </a:cubicBezTo>
                <a:cubicBezTo>
                  <a:pt x="42341" y="14362"/>
                  <a:pt x="43197" y="14400"/>
                  <a:pt x="43007" y="14628"/>
                </a:cubicBezTo>
                <a:cubicBezTo>
                  <a:pt x="43578" y="14381"/>
                  <a:pt x="44529" y="14419"/>
                  <a:pt x="44871" y="14799"/>
                </a:cubicBezTo>
                <a:cubicBezTo>
                  <a:pt x="44871" y="14495"/>
                  <a:pt x="45575" y="14590"/>
                  <a:pt x="45860" y="14704"/>
                </a:cubicBezTo>
                <a:cubicBezTo>
                  <a:pt x="46012" y="14628"/>
                  <a:pt x="45784" y="14571"/>
                  <a:pt x="45936" y="14552"/>
                </a:cubicBezTo>
                <a:cubicBezTo>
                  <a:pt x="45955" y="14799"/>
                  <a:pt x="46165" y="14742"/>
                  <a:pt x="46393" y="14609"/>
                </a:cubicBezTo>
                <a:cubicBezTo>
                  <a:pt x="46374" y="14780"/>
                  <a:pt x="46469" y="14856"/>
                  <a:pt x="46659" y="14875"/>
                </a:cubicBezTo>
                <a:cubicBezTo>
                  <a:pt x="46754" y="14818"/>
                  <a:pt x="46792" y="14723"/>
                  <a:pt x="46925" y="14723"/>
                </a:cubicBezTo>
                <a:cubicBezTo>
                  <a:pt x="47097" y="14970"/>
                  <a:pt x="48067" y="14761"/>
                  <a:pt x="48257" y="14723"/>
                </a:cubicBezTo>
                <a:cubicBezTo>
                  <a:pt x="48067" y="14704"/>
                  <a:pt x="48162" y="14875"/>
                  <a:pt x="48181" y="14875"/>
                </a:cubicBezTo>
                <a:cubicBezTo>
                  <a:pt x="48523" y="14818"/>
                  <a:pt x="48770" y="14989"/>
                  <a:pt x="49189" y="14837"/>
                </a:cubicBezTo>
                <a:cubicBezTo>
                  <a:pt x="49189" y="14780"/>
                  <a:pt x="49075" y="14799"/>
                  <a:pt x="49056" y="14742"/>
                </a:cubicBezTo>
                <a:cubicBezTo>
                  <a:pt x="49360" y="14818"/>
                  <a:pt x="50825" y="14818"/>
                  <a:pt x="50254" y="14951"/>
                </a:cubicBezTo>
                <a:cubicBezTo>
                  <a:pt x="50711" y="15065"/>
                  <a:pt x="51300" y="14799"/>
                  <a:pt x="51319" y="15027"/>
                </a:cubicBezTo>
                <a:cubicBezTo>
                  <a:pt x="51928" y="14970"/>
                  <a:pt x="52841" y="15217"/>
                  <a:pt x="53240" y="14989"/>
                </a:cubicBezTo>
                <a:cubicBezTo>
                  <a:pt x="53183" y="15008"/>
                  <a:pt x="53164" y="15046"/>
                  <a:pt x="53164" y="15103"/>
                </a:cubicBezTo>
                <a:cubicBezTo>
                  <a:pt x="53335" y="14989"/>
                  <a:pt x="53488" y="15160"/>
                  <a:pt x="53697" y="15160"/>
                </a:cubicBezTo>
                <a:cubicBezTo>
                  <a:pt x="53887" y="14856"/>
                  <a:pt x="54971" y="15275"/>
                  <a:pt x="55295" y="14913"/>
                </a:cubicBezTo>
                <a:cubicBezTo>
                  <a:pt x="54667" y="15027"/>
                  <a:pt x="53735" y="14837"/>
                  <a:pt x="52784" y="14780"/>
                </a:cubicBezTo>
                <a:cubicBezTo>
                  <a:pt x="51414" y="14685"/>
                  <a:pt x="49664" y="14685"/>
                  <a:pt x="48124" y="14628"/>
                </a:cubicBezTo>
                <a:cubicBezTo>
                  <a:pt x="47078" y="14590"/>
                  <a:pt x="45955" y="14304"/>
                  <a:pt x="45080" y="14381"/>
                </a:cubicBezTo>
                <a:cubicBezTo>
                  <a:pt x="44890" y="14400"/>
                  <a:pt x="44586" y="14514"/>
                  <a:pt x="44548" y="14323"/>
                </a:cubicBezTo>
                <a:cubicBezTo>
                  <a:pt x="44434" y="14323"/>
                  <a:pt x="44510" y="14476"/>
                  <a:pt x="44415" y="14476"/>
                </a:cubicBezTo>
                <a:cubicBezTo>
                  <a:pt x="44243" y="14285"/>
                  <a:pt x="43730" y="14476"/>
                  <a:pt x="43426" y="14304"/>
                </a:cubicBezTo>
                <a:cubicBezTo>
                  <a:pt x="43349" y="14266"/>
                  <a:pt x="43407" y="14190"/>
                  <a:pt x="43292" y="14152"/>
                </a:cubicBezTo>
                <a:cubicBezTo>
                  <a:pt x="43102" y="14114"/>
                  <a:pt x="42494" y="14133"/>
                  <a:pt x="42760" y="14247"/>
                </a:cubicBezTo>
                <a:cubicBezTo>
                  <a:pt x="42646" y="14209"/>
                  <a:pt x="42398" y="14247"/>
                  <a:pt x="42417" y="14095"/>
                </a:cubicBezTo>
                <a:cubicBezTo>
                  <a:pt x="43806" y="14114"/>
                  <a:pt x="44434" y="14228"/>
                  <a:pt x="45613" y="14133"/>
                </a:cubicBezTo>
                <a:cubicBezTo>
                  <a:pt x="44434" y="13943"/>
                  <a:pt x="43121" y="14057"/>
                  <a:pt x="42360" y="13734"/>
                </a:cubicBezTo>
                <a:cubicBezTo>
                  <a:pt x="42589" y="13753"/>
                  <a:pt x="42798" y="13810"/>
                  <a:pt x="43083" y="13791"/>
                </a:cubicBezTo>
                <a:cubicBezTo>
                  <a:pt x="43178" y="13658"/>
                  <a:pt x="42893" y="13563"/>
                  <a:pt x="43159" y="13582"/>
                </a:cubicBezTo>
                <a:cubicBezTo>
                  <a:pt x="43026" y="13715"/>
                  <a:pt x="43597" y="13829"/>
                  <a:pt x="43749" y="13753"/>
                </a:cubicBezTo>
                <a:cubicBezTo>
                  <a:pt x="43958" y="13658"/>
                  <a:pt x="43673" y="13696"/>
                  <a:pt x="43882" y="13791"/>
                </a:cubicBezTo>
                <a:cubicBezTo>
                  <a:pt x="43996" y="13848"/>
                  <a:pt x="44262" y="13753"/>
                  <a:pt x="44282" y="13639"/>
                </a:cubicBezTo>
                <a:cubicBezTo>
                  <a:pt x="44301" y="13715"/>
                  <a:pt x="44262" y="13829"/>
                  <a:pt x="44358" y="13848"/>
                </a:cubicBezTo>
                <a:cubicBezTo>
                  <a:pt x="44814" y="13696"/>
                  <a:pt x="45156" y="13962"/>
                  <a:pt x="45613" y="13981"/>
                </a:cubicBezTo>
                <a:cubicBezTo>
                  <a:pt x="45708" y="13734"/>
                  <a:pt x="45955" y="13772"/>
                  <a:pt x="46088" y="13829"/>
                </a:cubicBezTo>
                <a:cubicBezTo>
                  <a:pt x="45993" y="13848"/>
                  <a:pt x="45936" y="13886"/>
                  <a:pt x="45879" y="13924"/>
                </a:cubicBezTo>
                <a:cubicBezTo>
                  <a:pt x="46050" y="13943"/>
                  <a:pt x="46203" y="13943"/>
                  <a:pt x="46279" y="13886"/>
                </a:cubicBezTo>
                <a:cubicBezTo>
                  <a:pt x="46298" y="13962"/>
                  <a:pt x="46184" y="14000"/>
                  <a:pt x="46279" y="14038"/>
                </a:cubicBezTo>
                <a:cubicBezTo>
                  <a:pt x="47078" y="14095"/>
                  <a:pt x="49227" y="14209"/>
                  <a:pt x="50273" y="14133"/>
                </a:cubicBezTo>
                <a:cubicBezTo>
                  <a:pt x="50254" y="14019"/>
                  <a:pt x="50292" y="13943"/>
                  <a:pt x="50406" y="13924"/>
                </a:cubicBezTo>
                <a:cubicBezTo>
                  <a:pt x="50425" y="14057"/>
                  <a:pt x="50273" y="14038"/>
                  <a:pt x="50330" y="14190"/>
                </a:cubicBezTo>
                <a:cubicBezTo>
                  <a:pt x="51414" y="14362"/>
                  <a:pt x="52384" y="14171"/>
                  <a:pt x="52993" y="14419"/>
                </a:cubicBezTo>
                <a:cubicBezTo>
                  <a:pt x="52974" y="14400"/>
                  <a:pt x="52822" y="14228"/>
                  <a:pt x="52993" y="14209"/>
                </a:cubicBezTo>
                <a:cubicBezTo>
                  <a:pt x="53202" y="14590"/>
                  <a:pt x="54172" y="14495"/>
                  <a:pt x="54515" y="14342"/>
                </a:cubicBezTo>
                <a:cubicBezTo>
                  <a:pt x="54629" y="14628"/>
                  <a:pt x="55199" y="14495"/>
                  <a:pt x="55314" y="14342"/>
                </a:cubicBezTo>
                <a:cubicBezTo>
                  <a:pt x="55352" y="14571"/>
                  <a:pt x="55542" y="14419"/>
                  <a:pt x="55713" y="14457"/>
                </a:cubicBezTo>
                <a:cubicBezTo>
                  <a:pt x="55770" y="14285"/>
                  <a:pt x="55542" y="14342"/>
                  <a:pt x="55504" y="14247"/>
                </a:cubicBezTo>
                <a:cubicBezTo>
                  <a:pt x="55732" y="14304"/>
                  <a:pt x="55789" y="14209"/>
                  <a:pt x="55903" y="14304"/>
                </a:cubicBezTo>
                <a:cubicBezTo>
                  <a:pt x="55713" y="14342"/>
                  <a:pt x="55827" y="14381"/>
                  <a:pt x="55827" y="14514"/>
                </a:cubicBezTo>
                <a:cubicBezTo>
                  <a:pt x="56074" y="14514"/>
                  <a:pt x="56417" y="14647"/>
                  <a:pt x="56626" y="14457"/>
                </a:cubicBezTo>
                <a:cubicBezTo>
                  <a:pt x="56835" y="14723"/>
                  <a:pt x="57140" y="14514"/>
                  <a:pt x="57368" y="14628"/>
                </a:cubicBezTo>
                <a:cubicBezTo>
                  <a:pt x="57368" y="14571"/>
                  <a:pt x="57273" y="14552"/>
                  <a:pt x="57292" y="14476"/>
                </a:cubicBezTo>
                <a:cubicBezTo>
                  <a:pt x="57482" y="14628"/>
                  <a:pt x="58072" y="14476"/>
                  <a:pt x="57767" y="14628"/>
                </a:cubicBezTo>
                <a:cubicBezTo>
                  <a:pt x="57862" y="14628"/>
                  <a:pt x="57900" y="14666"/>
                  <a:pt x="57957" y="14685"/>
                </a:cubicBezTo>
                <a:cubicBezTo>
                  <a:pt x="57996" y="14609"/>
                  <a:pt x="58053" y="14609"/>
                  <a:pt x="57957" y="14533"/>
                </a:cubicBezTo>
                <a:cubicBezTo>
                  <a:pt x="58414" y="14609"/>
                  <a:pt x="58966" y="14552"/>
                  <a:pt x="59289" y="14761"/>
                </a:cubicBezTo>
                <a:cubicBezTo>
                  <a:pt x="59270" y="14438"/>
                  <a:pt x="59669" y="14780"/>
                  <a:pt x="59822" y="14609"/>
                </a:cubicBezTo>
                <a:cubicBezTo>
                  <a:pt x="60031" y="14590"/>
                  <a:pt x="59650" y="14761"/>
                  <a:pt x="59879" y="14761"/>
                </a:cubicBezTo>
                <a:cubicBezTo>
                  <a:pt x="60069" y="14666"/>
                  <a:pt x="60449" y="14628"/>
                  <a:pt x="60544" y="14609"/>
                </a:cubicBezTo>
                <a:cubicBezTo>
                  <a:pt x="60544" y="14533"/>
                  <a:pt x="60373" y="14590"/>
                  <a:pt x="60354" y="14514"/>
                </a:cubicBezTo>
                <a:cubicBezTo>
                  <a:pt x="60468" y="14438"/>
                  <a:pt x="60696" y="14552"/>
                  <a:pt x="60887" y="14457"/>
                </a:cubicBezTo>
                <a:cubicBezTo>
                  <a:pt x="61001" y="14571"/>
                  <a:pt x="60887" y="14533"/>
                  <a:pt x="60887" y="14666"/>
                </a:cubicBezTo>
                <a:cubicBezTo>
                  <a:pt x="60982" y="14514"/>
                  <a:pt x="61191" y="14780"/>
                  <a:pt x="61286" y="14628"/>
                </a:cubicBezTo>
                <a:cubicBezTo>
                  <a:pt x="61210" y="14609"/>
                  <a:pt x="61134" y="14609"/>
                  <a:pt x="61153" y="14514"/>
                </a:cubicBezTo>
                <a:cubicBezTo>
                  <a:pt x="61438" y="14590"/>
                  <a:pt x="61686" y="14533"/>
                  <a:pt x="61686" y="14419"/>
                </a:cubicBezTo>
                <a:cubicBezTo>
                  <a:pt x="61762" y="14533"/>
                  <a:pt x="62104" y="14438"/>
                  <a:pt x="62275" y="14476"/>
                </a:cubicBezTo>
                <a:cubicBezTo>
                  <a:pt x="62427" y="14552"/>
                  <a:pt x="62199" y="14609"/>
                  <a:pt x="62351" y="14628"/>
                </a:cubicBezTo>
                <a:cubicBezTo>
                  <a:pt x="62465" y="14628"/>
                  <a:pt x="62389" y="14457"/>
                  <a:pt x="62542" y="14476"/>
                </a:cubicBezTo>
                <a:cubicBezTo>
                  <a:pt x="62580" y="14571"/>
                  <a:pt x="62446" y="14609"/>
                  <a:pt x="62542" y="14647"/>
                </a:cubicBezTo>
                <a:cubicBezTo>
                  <a:pt x="63131" y="14552"/>
                  <a:pt x="63531" y="14323"/>
                  <a:pt x="64082" y="14495"/>
                </a:cubicBezTo>
                <a:cubicBezTo>
                  <a:pt x="63911" y="14419"/>
                  <a:pt x="64006" y="14285"/>
                  <a:pt x="63949" y="14247"/>
                </a:cubicBezTo>
                <a:cubicBezTo>
                  <a:pt x="63835" y="14304"/>
                  <a:pt x="62903" y="14038"/>
                  <a:pt x="62941" y="14342"/>
                </a:cubicBezTo>
                <a:cubicBezTo>
                  <a:pt x="62846" y="14304"/>
                  <a:pt x="62599" y="14400"/>
                  <a:pt x="62618" y="14285"/>
                </a:cubicBezTo>
                <a:cubicBezTo>
                  <a:pt x="62922" y="14304"/>
                  <a:pt x="62732" y="14209"/>
                  <a:pt x="62694" y="14114"/>
                </a:cubicBezTo>
                <a:cubicBezTo>
                  <a:pt x="62979" y="14095"/>
                  <a:pt x="63435" y="14171"/>
                  <a:pt x="64006" y="14076"/>
                </a:cubicBezTo>
                <a:cubicBezTo>
                  <a:pt x="64139" y="14209"/>
                  <a:pt x="64139" y="14209"/>
                  <a:pt x="64348" y="14342"/>
                </a:cubicBezTo>
                <a:cubicBezTo>
                  <a:pt x="64044" y="14533"/>
                  <a:pt x="64348" y="14932"/>
                  <a:pt x="64862" y="14818"/>
                </a:cubicBezTo>
                <a:cubicBezTo>
                  <a:pt x="64843" y="14723"/>
                  <a:pt x="64995" y="14514"/>
                  <a:pt x="65071" y="14666"/>
                </a:cubicBezTo>
                <a:cubicBezTo>
                  <a:pt x="64995" y="14685"/>
                  <a:pt x="64919" y="14742"/>
                  <a:pt x="64995" y="14761"/>
                </a:cubicBezTo>
                <a:cubicBezTo>
                  <a:pt x="65147" y="14761"/>
                  <a:pt x="65071" y="14571"/>
                  <a:pt x="65204" y="14571"/>
                </a:cubicBezTo>
                <a:cubicBezTo>
                  <a:pt x="65242" y="14647"/>
                  <a:pt x="65128" y="14837"/>
                  <a:pt x="65261" y="14818"/>
                </a:cubicBezTo>
                <a:cubicBezTo>
                  <a:pt x="65357" y="14704"/>
                  <a:pt x="65528" y="14932"/>
                  <a:pt x="65604" y="14780"/>
                </a:cubicBezTo>
                <a:cubicBezTo>
                  <a:pt x="65585" y="14666"/>
                  <a:pt x="65433" y="14647"/>
                  <a:pt x="65338" y="14723"/>
                </a:cubicBezTo>
                <a:cubicBezTo>
                  <a:pt x="65490" y="14514"/>
                  <a:pt x="65204" y="14533"/>
                  <a:pt x="65338" y="14419"/>
                </a:cubicBezTo>
                <a:cubicBezTo>
                  <a:pt x="65376" y="14571"/>
                  <a:pt x="65452" y="14342"/>
                  <a:pt x="65547" y="14362"/>
                </a:cubicBezTo>
                <a:cubicBezTo>
                  <a:pt x="65528" y="14476"/>
                  <a:pt x="65395" y="14590"/>
                  <a:pt x="65604" y="14628"/>
                </a:cubicBezTo>
                <a:cubicBezTo>
                  <a:pt x="65642" y="14514"/>
                  <a:pt x="65908" y="14628"/>
                  <a:pt x="65813" y="14419"/>
                </a:cubicBezTo>
                <a:cubicBezTo>
                  <a:pt x="65528" y="14419"/>
                  <a:pt x="65414" y="14247"/>
                  <a:pt x="65281" y="14152"/>
                </a:cubicBezTo>
                <a:cubicBezTo>
                  <a:pt x="65452" y="14171"/>
                  <a:pt x="65585" y="14228"/>
                  <a:pt x="65680" y="14304"/>
                </a:cubicBezTo>
                <a:cubicBezTo>
                  <a:pt x="65737" y="14152"/>
                  <a:pt x="66270" y="14171"/>
                  <a:pt x="66403" y="14209"/>
                </a:cubicBezTo>
                <a:cubicBezTo>
                  <a:pt x="66327" y="14133"/>
                  <a:pt x="66174" y="14000"/>
                  <a:pt x="66403" y="13962"/>
                </a:cubicBezTo>
                <a:cubicBezTo>
                  <a:pt x="66403" y="14095"/>
                  <a:pt x="66403" y="14209"/>
                  <a:pt x="66536" y="14209"/>
                </a:cubicBezTo>
                <a:cubicBezTo>
                  <a:pt x="66916" y="14304"/>
                  <a:pt x="66916" y="14095"/>
                  <a:pt x="67011" y="13962"/>
                </a:cubicBezTo>
                <a:cubicBezTo>
                  <a:pt x="66897" y="14152"/>
                  <a:pt x="67240" y="14000"/>
                  <a:pt x="67202" y="14114"/>
                </a:cubicBezTo>
                <a:cubicBezTo>
                  <a:pt x="66916" y="14057"/>
                  <a:pt x="66992" y="14266"/>
                  <a:pt x="66878" y="14323"/>
                </a:cubicBezTo>
                <a:cubicBezTo>
                  <a:pt x="66802" y="14285"/>
                  <a:pt x="66289" y="14228"/>
                  <a:pt x="66403" y="14419"/>
                </a:cubicBezTo>
                <a:cubicBezTo>
                  <a:pt x="66155" y="14495"/>
                  <a:pt x="66384" y="14190"/>
                  <a:pt x="66213" y="14209"/>
                </a:cubicBezTo>
                <a:cubicBezTo>
                  <a:pt x="66117" y="14323"/>
                  <a:pt x="65889" y="14304"/>
                  <a:pt x="65946" y="14514"/>
                </a:cubicBezTo>
                <a:cubicBezTo>
                  <a:pt x="66403" y="14704"/>
                  <a:pt x="66403" y="14381"/>
                  <a:pt x="66669" y="14571"/>
                </a:cubicBezTo>
                <a:cubicBezTo>
                  <a:pt x="66650" y="14476"/>
                  <a:pt x="66536" y="14438"/>
                  <a:pt x="66479" y="14362"/>
                </a:cubicBezTo>
                <a:cubicBezTo>
                  <a:pt x="67087" y="14323"/>
                  <a:pt x="67068" y="14571"/>
                  <a:pt x="67335" y="14685"/>
                </a:cubicBezTo>
                <a:cubicBezTo>
                  <a:pt x="67487" y="14590"/>
                  <a:pt x="67316" y="14495"/>
                  <a:pt x="67278" y="14381"/>
                </a:cubicBezTo>
                <a:cubicBezTo>
                  <a:pt x="67487" y="14495"/>
                  <a:pt x="67525" y="14495"/>
                  <a:pt x="67734" y="14381"/>
                </a:cubicBezTo>
                <a:cubicBezTo>
                  <a:pt x="67981" y="14381"/>
                  <a:pt x="67905" y="14647"/>
                  <a:pt x="68134" y="14647"/>
                </a:cubicBezTo>
                <a:cubicBezTo>
                  <a:pt x="68172" y="14400"/>
                  <a:pt x="67962" y="14609"/>
                  <a:pt x="67943" y="14381"/>
                </a:cubicBezTo>
                <a:cubicBezTo>
                  <a:pt x="68210" y="14381"/>
                  <a:pt x="67943" y="14342"/>
                  <a:pt x="67943" y="14285"/>
                </a:cubicBezTo>
                <a:cubicBezTo>
                  <a:pt x="68286" y="14323"/>
                  <a:pt x="68495" y="14171"/>
                  <a:pt x="68666" y="14342"/>
                </a:cubicBezTo>
                <a:cubicBezTo>
                  <a:pt x="68571" y="14342"/>
                  <a:pt x="68419" y="14323"/>
                  <a:pt x="68400" y="14400"/>
                </a:cubicBezTo>
                <a:cubicBezTo>
                  <a:pt x="68666" y="14381"/>
                  <a:pt x="68856" y="14514"/>
                  <a:pt x="68933" y="14285"/>
                </a:cubicBezTo>
                <a:cubicBezTo>
                  <a:pt x="69617" y="14285"/>
                  <a:pt x="70568" y="14552"/>
                  <a:pt x="71386" y="14323"/>
                </a:cubicBezTo>
                <a:cubicBezTo>
                  <a:pt x="72223" y="14495"/>
                  <a:pt x="73421" y="14400"/>
                  <a:pt x="73973" y="14362"/>
                </a:cubicBezTo>
                <a:cubicBezTo>
                  <a:pt x="74334" y="14323"/>
                  <a:pt x="74753" y="14476"/>
                  <a:pt x="75038" y="14476"/>
                </a:cubicBezTo>
                <a:cubicBezTo>
                  <a:pt x="75095" y="14476"/>
                  <a:pt x="75152" y="14323"/>
                  <a:pt x="75228" y="14323"/>
                </a:cubicBezTo>
                <a:cubicBezTo>
                  <a:pt x="75799" y="14266"/>
                  <a:pt x="76902" y="14628"/>
                  <a:pt x="77169" y="14228"/>
                </a:cubicBezTo>
                <a:cubicBezTo>
                  <a:pt x="76617" y="14266"/>
                  <a:pt x="75742" y="14266"/>
                  <a:pt x="75114" y="14152"/>
                </a:cubicBezTo>
                <a:cubicBezTo>
                  <a:pt x="75228" y="14171"/>
                  <a:pt x="75285" y="14114"/>
                  <a:pt x="75304" y="14057"/>
                </a:cubicBezTo>
                <a:cubicBezTo>
                  <a:pt x="74962" y="14114"/>
                  <a:pt x="74905" y="13981"/>
                  <a:pt x="74905" y="13905"/>
                </a:cubicBezTo>
                <a:cubicBezTo>
                  <a:pt x="74905" y="14000"/>
                  <a:pt x="74734" y="13962"/>
                  <a:pt x="74772" y="14114"/>
                </a:cubicBezTo>
                <a:cubicBezTo>
                  <a:pt x="74905" y="14057"/>
                  <a:pt x="75019" y="14285"/>
                  <a:pt x="74905" y="14266"/>
                </a:cubicBezTo>
                <a:cubicBezTo>
                  <a:pt x="74772" y="14019"/>
                  <a:pt x="74525" y="14285"/>
                  <a:pt x="74315" y="14247"/>
                </a:cubicBezTo>
                <a:cubicBezTo>
                  <a:pt x="74258" y="14133"/>
                  <a:pt x="74449" y="13810"/>
                  <a:pt x="74182" y="13848"/>
                </a:cubicBezTo>
                <a:cubicBezTo>
                  <a:pt x="74372" y="13981"/>
                  <a:pt x="73935" y="13905"/>
                  <a:pt x="74049" y="14152"/>
                </a:cubicBezTo>
                <a:cubicBezTo>
                  <a:pt x="73935" y="14114"/>
                  <a:pt x="73650" y="14209"/>
                  <a:pt x="73650" y="14095"/>
                </a:cubicBezTo>
                <a:cubicBezTo>
                  <a:pt x="73764" y="13943"/>
                  <a:pt x="73916" y="14114"/>
                  <a:pt x="73916" y="13943"/>
                </a:cubicBezTo>
                <a:cubicBezTo>
                  <a:pt x="73745" y="13791"/>
                  <a:pt x="73840" y="14057"/>
                  <a:pt x="73574" y="13981"/>
                </a:cubicBezTo>
                <a:cubicBezTo>
                  <a:pt x="73574" y="13905"/>
                  <a:pt x="73612" y="13791"/>
                  <a:pt x="73517" y="13772"/>
                </a:cubicBezTo>
                <a:cubicBezTo>
                  <a:pt x="73517" y="13886"/>
                  <a:pt x="73231" y="13791"/>
                  <a:pt x="73117" y="13829"/>
                </a:cubicBezTo>
                <a:cubicBezTo>
                  <a:pt x="73136" y="13943"/>
                  <a:pt x="73098" y="14019"/>
                  <a:pt x="72984" y="14038"/>
                </a:cubicBezTo>
                <a:cubicBezTo>
                  <a:pt x="72908" y="13772"/>
                  <a:pt x="72585" y="14171"/>
                  <a:pt x="72794" y="13867"/>
                </a:cubicBezTo>
                <a:cubicBezTo>
                  <a:pt x="72527" y="13924"/>
                  <a:pt x="72489" y="13829"/>
                  <a:pt x="72394" y="13981"/>
                </a:cubicBezTo>
                <a:cubicBezTo>
                  <a:pt x="72451" y="14000"/>
                  <a:pt x="72623" y="14171"/>
                  <a:pt x="72394" y="14133"/>
                </a:cubicBezTo>
                <a:cubicBezTo>
                  <a:pt x="72280" y="13943"/>
                  <a:pt x="72451" y="13829"/>
                  <a:pt x="72261" y="13772"/>
                </a:cubicBezTo>
                <a:cubicBezTo>
                  <a:pt x="72261" y="13829"/>
                  <a:pt x="72147" y="13810"/>
                  <a:pt x="72128" y="13867"/>
                </a:cubicBezTo>
                <a:cubicBezTo>
                  <a:pt x="72356" y="13962"/>
                  <a:pt x="72090" y="14133"/>
                  <a:pt x="72185" y="14019"/>
                </a:cubicBezTo>
                <a:cubicBezTo>
                  <a:pt x="72128" y="13753"/>
                  <a:pt x="71938" y="14133"/>
                  <a:pt x="71862" y="13962"/>
                </a:cubicBezTo>
                <a:cubicBezTo>
                  <a:pt x="72033" y="13867"/>
                  <a:pt x="71805" y="13772"/>
                  <a:pt x="71672" y="13658"/>
                </a:cubicBezTo>
                <a:cubicBezTo>
                  <a:pt x="71976" y="13563"/>
                  <a:pt x="72775" y="13810"/>
                  <a:pt x="73060" y="13563"/>
                </a:cubicBezTo>
                <a:cubicBezTo>
                  <a:pt x="73688" y="13753"/>
                  <a:pt x="74239" y="13772"/>
                  <a:pt x="74924" y="13582"/>
                </a:cubicBezTo>
                <a:cubicBezTo>
                  <a:pt x="74829" y="13525"/>
                  <a:pt x="74829" y="13391"/>
                  <a:pt x="74715" y="13334"/>
                </a:cubicBezTo>
                <a:cubicBezTo>
                  <a:pt x="74810" y="13296"/>
                  <a:pt x="75057" y="13391"/>
                  <a:pt x="75057" y="13277"/>
                </a:cubicBezTo>
                <a:cubicBezTo>
                  <a:pt x="74734" y="13201"/>
                  <a:pt x="74487" y="13296"/>
                  <a:pt x="74658" y="13544"/>
                </a:cubicBezTo>
                <a:cubicBezTo>
                  <a:pt x="74525" y="13525"/>
                  <a:pt x="73992" y="13563"/>
                  <a:pt x="74182" y="13487"/>
                </a:cubicBezTo>
                <a:cubicBezTo>
                  <a:pt x="74315" y="13449"/>
                  <a:pt x="74582" y="13563"/>
                  <a:pt x="74525" y="13372"/>
                </a:cubicBezTo>
                <a:cubicBezTo>
                  <a:pt x="74372" y="13258"/>
                  <a:pt x="74391" y="13449"/>
                  <a:pt x="74182" y="13429"/>
                </a:cubicBezTo>
                <a:cubicBezTo>
                  <a:pt x="74182" y="13163"/>
                  <a:pt x="73688" y="13182"/>
                  <a:pt x="73992" y="13372"/>
                </a:cubicBezTo>
                <a:cubicBezTo>
                  <a:pt x="73897" y="13334"/>
                  <a:pt x="73650" y="13429"/>
                  <a:pt x="73669" y="13315"/>
                </a:cubicBezTo>
                <a:cubicBezTo>
                  <a:pt x="73764" y="13353"/>
                  <a:pt x="73764" y="13068"/>
                  <a:pt x="73669" y="13106"/>
                </a:cubicBezTo>
                <a:cubicBezTo>
                  <a:pt x="73517" y="13106"/>
                  <a:pt x="73631" y="13296"/>
                  <a:pt x="73593" y="13372"/>
                </a:cubicBezTo>
                <a:cubicBezTo>
                  <a:pt x="73364" y="13449"/>
                  <a:pt x="73555" y="13182"/>
                  <a:pt x="73402" y="13201"/>
                </a:cubicBezTo>
                <a:cubicBezTo>
                  <a:pt x="73288" y="13315"/>
                  <a:pt x="73098" y="13353"/>
                  <a:pt x="72927" y="13410"/>
                </a:cubicBezTo>
                <a:cubicBezTo>
                  <a:pt x="72965" y="13487"/>
                  <a:pt x="73193" y="13429"/>
                  <a:pt x="73193" y="13525"/>
                </a:cubicBezTo>
                <a:cubicBezTo>
                  <a:pt x="72185" y="13506"/>
                  <a:pt x="70816" y="13220"/>
                  <a:pt x="70131" y="13429"/>
                </a:cubicBezTo>
                <a:cubicBezTo>
                  <a:pt x="70093" y="13220"/>
                  <a:pt x="69598" y="13277"/>
                  <a:pt x="69275" y="13429"/>
                </a:cubicBezTo>
                <a:cubicBezTo>
                  <a:pt x="69256" y="13201"/>
                  <a:pt x="69066" y="13449"/>
                  <a:pt x="69009" y="13258"/>
                </a:cubicBezTo>
                <a:cubicBezTo>
                  <a:pt x="68514" y="13506"/>
                  <a:pt x="68096" y="13277"/>
                  <a:pt x="67411" y="13391"/>
                </a:cubicBezTo>
                <a:cubicBezTo>
                  <a:pt x="67354" y="13315"/>
                  <a:pt x="67373" y="13201"/>
                  <a:pt x="67145" y="13239"/>
                </a:cubicBezTo>
                <a:cubicBezTo>
                  <a:pt x="67221" y="13315"/>
                  <a:pt x="67221" y="13372"/>
                  <a:pt x="67087" y="13391"/>
                </a:cubicBezTo>
                <a:cubicBezTo>
                  <a:pt x="66973" y="13315"/>
                  <a:pt x="66365" y="13429"/>
                  <a:pt x="66232" y="13239"/>
                </a:cubicBezTo>
                <a:cubicBezTo>
                  <a:pt x="66213" y="13296"/>
                  <a:pt x="65984" y="13315"/>
                  <a:pt x="65832" y="13277"/>
                </a:cubicBezTo>
                <a:cubicBezTo>
                  <a:pt x="65870" y="13277"/>
                  <a:pt x="65946" y="13277"/>
                  <a:pt x="65965" y="13239"/>
                </a:cubicBezTo>
                <a:cubicBezTo>
                  <a:pt x="65756" y="13163"/>
                  <a:pt x="65376" y="13277"/>
                  <a:pt x="65623" y="13068"/>
                </a:cubicBezTo>
                <a:cubicBezTo>
                  <a:pt x="65547" y="13011"/>
                  <a:pt x="65395" y="13011"/>
                  <a:pt x="65223" y="13011"/>
                </a:cubicBezTo>
                <a:cubicBezTo>
                  <a:pt x="65166" y="13239"/>
                  <a:pt x="65090" y="13315"/>
                  <a:pt x="64900" y="13315"/>
                </a:cubicBezTo>
                <a:cubicBezTo>
                  <a:pt x="64843" y="13144"/>
                  <a:pt x="65166" y="13258"/>
                  <a:pt x="65090" y="13068"/>
                </a:cubicBezTo>
                <a:cubicBezTo>
                  <a:pt x="64710" y="13258"/>
                  <a:pt x="64272" y="12973"/>
                  <a:pt x="63892" y="13258"/>
                </a:cubicBezTo>
                <a:cubicBezTo>
                  <a:pt x="63873" y="13163"/>
                  <a:pt x="64006" y="13125"/>
                  <a:pt x="63892" y="13106"/>
                </a:cubicBezTo>
                <a:cubicBezTo>
                  <a:pt x="63283" y="13182"/>
                  <a:pt x="62846" y="13011"/>
                  <a:pt x="62313" y="13087"/>
                </a:cubicBezTo>
                <a:cubicBezTo>
                  <a:pt x="62218" y="13011"/>
                  <a:pt x="62275" y="12821"/>
                  <a:pt x="62104" y="12821"/>
                </a:cubicBezTo>
                <a:cubicBezTo>
                  <a:pt x="62085" y="13011"/>
                  <a:pt x="61819" y="12726"/>
                  <a:pt x="61838" y="12878"/>
                </a:cubicBezTo>
                <a:cubicBezTo>
                  <a:pt x="61933" y="12916"/>
                  <a:pt x="62085" y="12916"/>
                  <a:pt x="62104" y="13030"/>
                </a:cubicBezTo>
                <a:cubicBezTo>
                  <a:pt x="61724" y="13011"/>
                  <a:pt x="61438" y="13125"/>
                  <a:pt x="61115" y="12973"/>
                </a:cubicBezTo>
                <a:cubicBezTo>
                  <a:pt x="61039" y="13163"/>
                  <a:pt x="60830" y="12916"/>
                  <a:pt x="60716" y="13068"/>
                </a:cubicBezTo>
                <a:cubicBezTo>
                  <a:pt x="60754" y="13144"/>
                  <a:pt x="60963" y="13068"/>
                  <a:pt x="60982" y="13163"/>
                </a:cubicBezTo>
                <a:cubicBezTo>
                  <a:pt x="60639" y="13163"/>
                  <a:pt x="60658" y="13106"/>
                  <a:pt x="60373" y="13163"/>
                </a:cubicBezTo>
                <a:cubicBezTo>
                  <a:pt x="60278" y="12935"/>
                  <a:pt x="60754" y="13182"/>
                  <a:pt x="60639" y="12954"/>
                </a:cubicBezTo>
                <a:cubicBezTo>
                  <a:pt x="60468" y="12973"/>
                  <a:pt x="60164" y="12821"/>
                  <a:pt x="60107" y="13011"/>
                </a:cubicBezTo>
                <a:cubicBezTo>
                  <a:pt x="59898" y="13068"/>
                  <a:pt x="60069" y="12840"/>
                  <a:pt x="59860" y="12897"/>
                </a:cubicBezTo>
                <a:cubicBezTo>
                  <a:pt x="59403" y="13163"/>
                  <a:pt x="58756" y="12745"/>
                  <a:pt x="58319" y="13030"/>
                </a:cubicBezTo>
                <a:cubicBezTo>
                  <a:pt x="58262" y="12802"/>
                  <a:pt x="57996" y="12821"/>
                  <a:pt x="57786" y="12821"/>
                </a:cubicBezTo>
                <a:cubicBezTo>
                  <a:pt x="56949" y="12840"/>
                  <a:pt x="55257" y="12726"/>
                  <a:pt x="54876" y="12840"/>
                </a:cubicBezTo>
                <a:cubicBezTo>
                  <a:pt x="54781" y="12840"/>
                  <a:pt x="54819" y="12745"/>
                  <a:pt x="54743" y="12726"/>
                </a:cubicBezTo>
                <a:cubicBezTo>
                  <a:pt x="53412" y="12821"/>
                  <a:pt x="52441" y="12421"/>
                  <a:pt x="51681" y="12745"/>
                </a:cubicBezTo>
                <a:cubicBezTo>
                  <a:pt x="50083" y="12383"/>
                  <a:pt x="48352" y="12574"/>
                  <a:pt x="46583" y="12536"/>
                </a:cubicBezTo>
                <a:cubicBezTo>
                  <a:pt x="47819" y="12840"/>
                  <a:pt x="48942" y="12650"/>
                  <a:pt x="50083" y="12935"/>
                </a:cubicBezTo>
                <a:cubicBezTo>
                  <a:pt x="50083" y="13011"/>
                  <a:pt x="49512" y="12897"/>
                  <a:pt x="49360" y="12821"/>
                </a:cubicBezTo>
                <a:cubicBezTo>
                  <a:pt x="48333" y="12897"/>
                  <a:pt x="47135" y="13144"/>
                  <a:pt x="46431" y="12897"/>
                </a:cubicBezTo>
                <a:cubicBezTo>
                  <a:pt x="46355" y="12973"/>
                  <a:pt x="46069" y="12916"/>
                  <a:pt x="45974" y="12992"/>
                </a:cubicBezTo>
                <a:cubicBezTo>
                  <a:pt x="45822" y="12802"/>
                  <a:pt x="45537" y="12859"/>
                  <a:pt x="45252" y="12878"/>
                </a:cubicBezTo>
                <a:cubicBezTo>
                  <a:pt x="44814" y="12516"/>
                  <a:pt x="44301" y="12745"/>
                  <a:pt x="43711" y="12859"/>
                </a:cubicBezTo>
                <a:cubicBezTo>
                  <a:pt x="43730" y="12726"/>
                  <a:pt x="43635" y="12688"/>
                  <a:pt x="43445" y="12707"/>
                </a:cubicBezTo>
                <a:cubicBezTo>
                  <a:pt x="43369" y="12916"/>
                  <a:pt x="42475" y="12631"/>
                  <a:pt x="41923" y="12745"/>
                </a:cubicBezTo>
                <a:cubicBezTo>
                  <a:pt x="41847" y="12478"/>
                  <a:pt x="42322" y="12669"/>
                  <a:pt x="42398" y="12536"/>
                </a:cubicBezTo>
                <a:cubicBezTo>
                  <a:pt x="41980" y="12364"/>
                  <a:pt x="41485" y="12516"/>
                  <a:pt x="41124" y="12364"/>
                </a:cubicBezTo>
                <a:cubicBezTo>
                  <a:pt x="40953" y="12421"/>
                  <a:pt x="41124" y="12764"/>
                  <a:pt x="40858" y="12631"/>
                </a:cubicBezTo>
                <a:cubicBezTo>
                  <a:pt x="41257" y="12555"/>
                  <a:pt x="40572" y="12612"/>
                  <a:pt x="40591" y="12516"/>
                </a:cubicBezTo>
                <a:cubicBezTo>
                  <a:pt x="40668" y="12516"/>
                  <a:pt x="40706" y="12459"/>
                  <a:pt x="40725" y="12421"/>
                </a:cubicBezTo>
                <a:cubicBezTo>
                  <a:pt x="40687" y="12383"/>
                  <a:pt x="40420" y="12288"/>
                  <a:pt x="40401" y="12402"/>
                </a:cubicBezTo>
                <a:cubicBezTo>
                  <a:pt x="40477" y="12421"/>
                  <a:pt x="40591" y="12402"/>
                  <a:pt x="40591" y="12459"/>
                </a:cubicBezTo>
                <a:cubicBezTo>
                  <a:pt x="40515" y="12478"/>
                  <a:pt x="40515" y="12555"/>
                  <a:pt x="40534" y="12612"/>
                </a:cubicBezTo>
                <a:cubicBezTo>
                  <a:pt x="40363" y="12612"/>
                  <a:pt x="40325" y="12516"/>
                  <a:pt x="40192" y="12612"/>
                </a:cubicBezTo>
                <a:cubicBezTo>
                  <a:pt x="39926" y="12231"/>
                  <a:pt x="38880" y="12612"/>
                  <a:pt x="38746" y="12345"/>
                </a:cubicBezTo>
                <a:cubicBezTo>
                  <a:pt x="38499" y="12345"/>
                  <a:pt x="38746" y="12478"/>
                  <a:pt x="38594" y="12497"/>
                </a:cubicBezTo>
                <a:cubicBezTo>
                  <a:pt x="38632" y="12326"/>
                  <a:pt x="38271" y="12478"/>
                  <a:pt x="38347" y="12288"/>
                </a:cubicBezTo>
                <a:cubicBezTo>
                  <a:pt x="38708" y="12212"/>
                  <a:pt x="39222" y="12440"/>
                  <a:pt x="39336" y="12250"/>
                </a:cubicBezTo>
                <a:cubicBezTo>
                  <a:pt x="37910" y="12174"/>
                  <a:pt x="36369" y="11870"/>
                  <a:pt x="35152" y="11984"/>
                </a:cubicBezTo>
                <a:cubicBezTo>
                  <a:pt x="35456" y="12098"/>
                  <a:pt x="36007" y="12022"/>
                  <a:pt x="36616" y="12326"/>
                </a:cubicBezTo>
                <a:cubicBezTo>
                  <a:pt x="35113" y="12269"/>
                  <a:pt x="33573" y="11984"/>
                  <a:pt x="32298" y="11794"/>
                </a:cubicBezTo>
                <a:cubicBezTo>
                  <a:pt x="32336" y="11851"/>
                  <a:pt x="32451" y="12003"/>
                  <a:pt x="32222" y="11965"/>
                </a:cubicBezTo>
                <a:cubicBezTo>
                  <a:pt x="31994" y="11946"/>
                  <a:pt x="32374" y="11794"/>
                  <a:pt x="32165" y="11794"/>
                </a:cubicBezTo>
                <a:cubicBezTo>
                  <a:pt x="32070" y="11813"/>
                  <a:pt x="32089" y="11908"/>
                  <a:pt x="32032" y="11946"/>
                </a:cubicBezTo>
                <a:cubicBezTo>
                  <a:pt x="32203" y="12079"/>
                  <a:pt x="32565" y="11984"/>
                  <a:pt x="32698" y="11908"/>
                </a:cubicBezTo>
                <a:cubicBezTo>
                  <a:pt x="32888" y="12212"/>
                  <a:pt x="34010" y="12136"/>
                  <a:pt x="34029" y="12136"/>
                </a:cubicBezTo>
                <a:cubicBezTo>
                  <a:pt x="34048" y="12136"/>
                  <a:pt x="33991" y="12269"/>
                  <a:pt x="34029" y="12288"/>
                </a:cubicBezTo>
                <a:cubicBezTo>
                  <a:pt x="34162" y="12364"/>
                  <a:pt x="34524" y="12193"/>
                  <a:pt x="34353" y="12345"/>
                </a:cubicBezTo>
                <a:cubicBezTo>
                  <a:pt x="32774" y="12155"/>
                  <a:pt x="32089" y="12079"/>
                  <a:pt x="30777" y="11984"/>
                </a:cubicBezTo>
                <a:cubicBezTo>
                  <a:pt x="30739" y="11927"/>
                  <a:pt x="30701" y="11870"/>
                  <a:pt x="30644" y="11832"/>
                </a:cubicBezTo>
                <a:cubicBezTo>
                  <a:pt x="29997" y="12098"/>
                  <a:pt x="28875" y="11584"/>
                  <a:pt x="28380" y="11851"/>
                </a:cubicBezTo>
                <a:cubicBezTo>
                  <a:pt x="28627" y="11870"/>
                  <a:pt x="29198" y="11889"/>
                  <a:pt x="29046" y="12022"/>
                </a:cubicBezTo>
                <a:cubicBezTo>
                  <a:pt x="28361" y="11851"/>
                  <a:pt x="27790" y="11832"/>
                  <a:pt x="27125" y="11737"/>
                </a:cubicBezTo>
                <a:cubicBezTo>
                  <a:pt x="26954" y="11775"/>
                  <a:pt x="25850" y="11413"/>
                  <a:pt x="25660" y="11718"/>
                </a:cubicBezTo>
                <a:cubicBezTo>
                  <a:pt x="25280" y="11661"/>
                  <a:pt x="24215" y="11375"/>
                  <a:pt x="23986" y="11546"/>
                </a:cubicBezTo>
                <a:cubicBezTo>
                  <a:pt x="21228" y="11109"/>
                  <a:pt x="17728" y="10824"/>
                  <a:pt x="14305" y="10310"/>
                </a:cubicBezTo>
                <a:cubicBezTo>
                  <a:pt x="14476" y="10329"/>
                  <a:pt x="14552" y="10291"/>
                  <a:pt x="14514" y="10158"/>
                </a:cubicBezTo>
                <a:cubicBezTo>
                  <a:pt x="13582" y="10215"/>
                  <a:pt x="12840" y="10139"/>
                  <a:pt x="11794" y="9911"/>
                </a:cubicBezTo>
                <a:cubicBezTo>
                  <a:pt x="11870" y="9930"/>
                  <a:pt x="11452" y="9873"/>
                  <a:pt x="11471" y="9758"/>
                </a:cubicBezTo>
                <a:cubicBezTo>
                  <a:pt x="12631" y="9892"/>
                  <a:pt x="13506" y="10044"/>
                  <a:pt x="14647" y="10044"/>
                </a:cubicBezTo>
                <a:cubicBezTo>
                  <a:pt x="14647" y="10120"/>
                  <a:pt x="14647" y="10177"/>
                  <a:pt x="14647" y="10253"/>
                </a:cubicBezTo>
                <a:cubicBezTo>
                  <a:pt x="14818" y="10196"/>
                  <a:pt x="14913" y="10405"/>
                  <a:pt x="14970" y="10253"/>
                </a:cubicBezTo>
                <a:cubicBezTo>
                  <a:pt x="14856" y="10253"/>
                  <a:pt x="14761" y="10215"/>
                  <a:pt x="14704" y="10158"/>
                </a:cubicBezTo>
                <a:cubicBezTo>
                  <a:pt x="14856" y="10025"/>
                  <a:pt x="15046" y="10329"/>
                  <a:pt x="15237" y="10158"/>
                </a:cubicBezTo>
                <a:cubicBezTo>
                  <a:pt x="15256" y="10234"/>
                  <a:pt x="15218" y="10348"/>
                  <a:pt x="15313" y="10367"/>
                </a:cubicBezTo>
                <a:cubicBezTo>
                  <a:pt x="15465" y="10215"/>
                  <a:pt x="15351" y="10424"/>
                  <a:pt x="15446" y="10424"/>
                </a:cubicBezTo>
                <a:cubicBezTo>
                  <a:pt x="15883" y="10215"/>
                  <a:pt x="16473" y="10576"/>
                  <a:pt x="17101" y="10443"/>
                </a:cubicBezTo>
                <a:cubicBezTo>
                  <a:pt x="16949" y="10386"/>
                  <a:pt x="16739" y="10405"/>
                  <a:pt x="16701" y="10272"/>
                </a:cubicBezTo>
                <a:cubicBezTo>
                  <a:pt x="17158" y="10405"/>
                  <a:pt x="17519" y="10329"/>
                  <a:pt x="17690" y="10595"/>
                </a:cubicBezTo>
                <a:cubicBezTo>
                  <a:pt x="17690" y="10519"/>
                  <a:pt x="17690" y="10424"/>
                  <a:pt x="17690" y="10348"/>
                </a:cubicBezTo>
                <a:cubicBezTo>
                  <a:pt x="18071" y="10253"/>
                  <a:pt x="18318" y="10538"/>
                  <a:pt x="18622" y="10291"/>
                </a:cubicBezTo>
                <a:cubicBezTo>
                  <a:pt x="18584" y="10481"/>
                  <a:pt x="18946" y="10367"/>
                  <a:pt x="18965" y="10519"/>
                </a:cubicBezTo>
                <a:cubicBezTo>
                  <a:pt x="18946" y="10405"/>
                  <a:pt x="19041" y="10405"/>
                  <a:pt x="19098" y="10348"/>
                </a:cubicBezTo>
                <a:cubicBezTo>
                  <a:pt x="19117" y="10215"/>
                  <a:pt x="18832" y="10310"/>
                  <a:pt x="18889" y="10139"/>
                </a:cubicBezTo>
                <a:cubicBezTo>
                  <a:pt x="19155" y="10158"/>
                  <a:pt x="19212" y="10329"/>
                  <a:pt x="19231" y="10405"/>
                </a:cubicBezTo>
                <a:cubicBezTo>
                  <a:pt x="19307" y="10405"/>
                  <a:pt x="19402" y="10405"/>
                  <a:pt x="19497" y="10405"/>
                </a:cubicBezTo>
                <a:cubicBezTo>
                  <a:pt x="19478" y="10329"/>
                  <a:pt x="19383" y="10329"/>
                  <a:pt x="19364" y="10253"/>
                </a:cubicBezTo>
                <a:cubicBezTo>
                  <a:pt x="19707" y="10253"/>
                  <a:pt x="19745" y="10329"/>
                  <a:pt x="19954" y="10215"/>
                </a:cubicBezTo>
                <a:cubicBezTo>
                  <a:pt x="20087" y="10215"/>
                  <a:pt x="19840" y="10405"/>
                  <a:pt x="20087" y="10424"/>
                </a:cubicBezTo>
                <a:cubicBezTo>
                  <a:pt x="20163" y="9987"/>
                  <a:pt x="19821" y="10025"/>
                  <a:pt x="19764" y="9797"/>
                </a:cubicBezTo>
                <a:cubicBezTo>
                  <a:pt x="19973" y="9778"/>
                  <a:pt x="20410" y="9682"/>
                  <a:pt x="20563" y="9949"/>
                </a:cubicBezTo>
                <a:cubicBezTo>
                  <a:pt x="20639" y="9816"/>
                  <a:pt x="20829" y="9949"/>
                  <a:pt x="20962" y="10006"/>
                </a:cubicBezTo>
                <a:cubicBezTo>
                  <a:pt x="21133" y="9758"/>
                  <a:pt x="21285" y="10139"/>
                  <a:pt x="21342" y="9911"/>
                </a:cubicBezTo>
                <a:cubicBezTo>
                  <a:pt x="21495" y="10006"/>
                  <a:pt x="21932" y="10310"/>
                  <a:pt x="22084" y="10082"/>
                </a:cubicBezTo>
                <a:cubicBezTo>
                  <a:pt x="21875" y="10082"/>
                  <a:pt x="21666" y="10044"/>
                  <a:pt x="21552" y="9968"/>
                </a:cubicBezTo>
                <a:cubicBezTo>
                  <a:pt x="21856" y="9949"/>
                  <a:pt x="21875" y="10044"/>
                  <a:pt x="22084" y="9987"/>
                </a:cubicBezTo>
                <a:cubicBezTo>
                  <a:pt x="22255" y="10329"/>
                  <a:pt x="22712" y="10158"/>
                  <a:pt x="23073" y="10291"/>
                </a:cubicBezTo>
                <a:cubicBezTo>
                  <a:pt x="23130" y="10519"/>
                  <a:pt x="22636" y="10291"/>
                  <a:pt x="22674" y="10500"/>
                </a:cubicBezTo>
                <a:cubicBezTo>
                  <a:pt x="22978" y="10481"/>
                  <a:pt x="22902" y="10729"/>
                  <a:pt x="23073" y="10824"/>
                </a:cubicBezTo>
                <a:cubicBezTo>
                  <a:pt x="22978" y="10386"/>
                  <a:pt x="23244" y="10786"/>
                  <a:pt x="23340" y="10519"/>
                </a:cubicBezTo>
                <a:cubicBezTo>
                  <a:pt x="23340" y="10595"/>
                  <a:pt x="23321" y="10710"/>
                  <a:pt x="23397" y="10710"/>
                </a:cubicBezTo>
                <a:cubicBezTo>
                  <a:pt x="23511" y="10710"/>
                  <a:pt x="23644" y="10748"/>
                  <a:pt x="23663" y="10671"/>
                </a:cubicBezTo>
                <a:cubicBezTo>
                  <a:pt x="23263" y="10652"/>
                  <a:pt x="23625" y="10557"/>
                  <a:pt x="23663" y="10576"/>
                </a:cubicBezTo>
                <a:cubicBezTo>
                  <a:pt x="23587" y="10424"/>
                  <a:pt x="23187" y="10538"/>
                  <a:pt x="23149" y="10348"/>
                </a:cubicBezTo>
                <a:cubicBezTo>
                  <a:pt x="23283" y="10196"/>
                  <a:pt x="23587" y="10462"/>
                  <a:pt x="23606" y="10253"/>
                </a:cubicBezTo>
                <a:cubicBezTo>
                  <a:pt x="23549" y="10196"/>
                  <a:pt x="23568" y="10120"/>
                  <a:pt x="23416" y="10044"/>
                </a:cubicBezTo>
                <a:cubicBezTo>
                  <a:pt x="23340" y="10139"/>
                  <a:pt x="23606" y="10215"/>
                  <a:pt x="23416" y="10253"/>
                </a:cubicBezTo>
                <a:cubicBezTo>
                  <a:pt x="23397" y="10063"/>
                  <a:pt x="23187" y="10367"/>
                  <a:pt x="23206" y="10196"/>
                </a:cubicBezTo>
                <a:cubicBezTo>
                  <a:pt x="23435" y="10177"/>
                  <a:pt x="23035" y="9968"/>
                  <a:pt x="23283" y="9949"/>
                </a:cubicBezTo>
                <a:cubicBezTo>
                  <a:pt x="23302" y="10025"/>
                  <a:pt x="23359" y="9949"/>
                  <a:pt x="23283" y="9892"/>
                </a:cubicBezTo>
                <a:cubicBezTo>
                  <a:pt x="23397" y="9873"/>
                  <a:pt x="23682" y="9968"/>
                  <a:pt x="23606" y="9797"/>
                </a:cubicBezTo>
                <a:cubicBezTo>
                  <a:pt x="23530" y="9663"/>
                  <a:pt x="23111" y="9797"/>
                  <a:pt x="23073" y="9625"/>
                </a:cubicBezTo>
                <a:cubicBezTo>
                  <a:pt x="23416" y="9720"/>
                  <a:pt x="23168" y="9359"/>
                  <a:pt x="23416" y="9378"/>
                </a:cubicBezTo>
                <a:cubicBezTo>
                  <a:pt x="23492" y="9511"/>
                  <a:pt x="23378" y="9530"/>
                  <a:pt x="23473" y="9587"/>
                </a:cubicBezTo>
                <a:cubicBezTo>
                  <a:pt x="23587" y="9568"/>
                  <a:pt x="23758" y="9321"/>
                  <a:pt x="23872" y="9492"/>
                </a:cubicBezTo>
                <a:cubicBezTo>
                  <a:pt x="23758" y="9473"/>
                  <a:pt x="23720" y="9530"/>
                  <a:pt x="23739" y="9644"/>
                </a:cubicBezTo>
                <a:cubicBezTo>
                  <a:pt x="24310" y="9549"/>
                  <a:pt x="24652" y="9587"/>
                  <a:pt x="25070" y="9644"/>
                </a:cubicBezTo>
                <a:cubicBezTo>
                  <a:pt x="24956" y="9549"/>
                  <a:pt x="25109" y="9568"/>
                  <a:pt x="25070" y="9397"/>
                </a:cubicBezTo>
                <a:cubicBezTo>
                  <a:pt x="25280" y="9359"/>
                  <a:pt x="25318" y="9454"/>
                  <a:pt x="25470" y="9454"/>
                </a:cubicBezTo>
                <a:cubicBezTo>
                  <a:pt x="25508" y="9530"/>
                  <a:pt x="25394" y="9720"/>
                  <a:pt x="25527" y="9701"/>
                </a:cubicBezTo>
                <a:cubicBezTo>
                  <a:pt x="25660" y="9492"/>
                  <a:pt x="25774" y="9758"/>
                  <a:pt x="25926" y="9816"/>
                </a:cubicBezTo>
                <a:cubicBezTo>
                  <a:pt x="26687" y="9454"/>
                  <a:pt x="27581" y="9682"/>
                  <a:pt x="28266" y="9644"/>
                </a:cubicBezTo>
                <a:cubicBezTo>
                  <a:pt x="28171" y="9435"/>
                  <a:pt x="27828" y="9435"/>
                  <a:pt x="27676" y="9169"/>
                </a:cubicBezTo>
                <a:cubicBezTo>
                  <a:pt x="27943" y="9150"/>
                  <a:pt x="27981" y="9245"/>
                  <a:pt x="28209" y="9169"/>
                </a:cubicBezTo>
                <a:cubicBezTo>
                  <a:pt x="28399" y="9245"/>
                  <a:pt x="28190" y="9321"/>
                  <a:pt x="28399" y="9378"/>
                </a:cubicBezTo>
                <a:cubicBezTo>
                  <a:pt x="28399" y="9302"/>
                  <a:pt x="28399" y="9207"/>
                  <a:pt x="28532" y="9226"/>
                </a:cubicBezTo>
                <a:cubicBezTo>
                  <a:pt x="28532" y="9283"/>
                  <a:pt x="28513" y="9378"/>
                  <a:pt x="28589" y="9378"/>
                </a:cubicBezTo>
                <a:cubicBezTo>
                  <a:pt x="28570" y="9169"/>
                  <a:pt x="28837" y="9321"/>
                  <a:pt x="28856" y="9378"/>
                </a:cubicBezTo>
                <a:cubicBezTo>
                  <a:pt x="29008" y="9150"/>
                  <a:pt x="29198" y="9321"/>
                  <a:pt x="29597" y="9340"/>
                </a:cubicBezTo>
                <a:cubicBezTo>
                  <a:pt x="29483" y="9093"/>
                  <a:pt x="30054" y="9378"/>
                  <a:pt x="30130" y="9245"/>
                </a:cubicBezTo>
                <a:cubicBezTo>
                  <a:pt x="30111" y="9378"/>
                  <a:pt x="30149" y="9454"/>
                  <a:pt x="30263" y="9511"/>
                </a:cubicBezTo>
                <a:cubicBezTo>
                  <a:pt x="30244" y="9264"/>
                  <a:pt x="30625" y="9663"/>
                  <a:pt x="30720" y="9397"/>
                </a:cubicBezTo>
                <a:cubicBezTo>
                  <a:pt x="29540" y="9074"/>
                  <a:pt x="31100" y="9606"/>
                  <a:pt x="31195" y="9359"/>
                </a:cubicBezTo>
                <a:cubicBezTo>
                  <a:pt x="31195" y="9454"/>
                  <a:pt x="31176" y="9530"/>
                  <a:pt x="31119" y="9568"/>
                </a:cubicBezTo>
                <a:cubicBezTo>
                  <a:pt x="31214" y="9454"/>
                  <a:pt x="31595" y="9473"/>
                  <a:pt x="31328" y="9359"/>
                </a:cubicBezTo>
                <a:cubicBezTo>
                  <a:pt x="31595" y="9378"/>
                  <a:pt x="31785" y="9454"/>
                  <a:pt x="32108" y="9416"/>
                </a:cubicBezTo>
                <a:cubicBezTo>
                  <a:pt x="32127" y="9568"/>
                  <a:pt x="32013" y="9530"/>
                  <a:pt x="32108" y="9625"/>
                </a:cubicBezTo>
                <a:cubicBezTo>
                  <a:pt x="31766" y="9701"/>
                  <a:pt x="31937" y="9511"/>
                  <a:pt x="31842" y="9473"/>
                </a:cubicBezTo>
                <a:cubicBezTo>
                  <a:pt x="31766" y="9549"/>
                  <a:pt x="31652" y="9606"/>
                  <a:pt x="31576" y="9682"/>
                </a:cubicBezTo>
                <a:cubicBezTo>
                  <a:pt x="31956" y="9625"/>
                  <a:pt x="32317" y="9854"/>
                  <a:pt x="32508" y="9644"/>
                </a:cubicBezTo>
                <a:cubicBezTo>
                  <a:pt x="32413" y="9606"/>
                  <a:pt x="32165" y="9701"/>
                  <a:pt x="32184" y="9587"/>
                </a:cubicBezTo>
                <a:cubicBezTo>
                  <a:pt x="32698" y="9492"/>
                  <a:pt x="32812" y="9682"/>
                  <a:pt x="33306" y="9587"/>
                </a:cubicBezTo>
                <a:cubicBezTo>
                  <a:pt x="33345" y="9701"/>
                  <a:pt x="33097" y="9816"/>
                  <a:pt x="33383" y="9797"/>
                </a:cubicBezTo>
                <a:cubicBezTo>
                  <a:pt x="33364" y="9473"/>
                  <a:pt x="34277" y="9816"/>
                  <a:pt x="34638" y="9663"/>
                </a:cubicBezTo>
                <a:cubicBezTo>
                  <a:pt x="34638" y="9739"/>
                  <a:pt x="34619" y="9854"/>
                  <a:pt x="34695" y="9873"/>
                </a:cubicBezTo>
                <a:cubicBezTo>
                  <a:pt x="34695" y="9778"/>
                  <a:pt x="34752" y="9739"/>
                  <a:pt x="34828" y="9720"/>
                </a:cubicBezTo>
                <a:cubicBezTo>
                  <a:pt x="34885" y="9911"/>
                  <a:pt x="35209" y="9892"/>
                  <a:pt x="35228" y="9720"/>
                </a:cubicBezTo>
                <a:cubicBezTo>
                  <a:pt x="35228" y="9854"/>
                  <a:pt x="35266" y="9930"/>
                  <a:pt x="35361" y="9968"/>
                </a:cubicBezTo>
                <a:cubicBezTo>
                  <a:pt x="35361" y="9739"/>
                  <a:pt x="35817" y="10044"/>
                  <a:pt x="35570" y="9778"/>
                </a:cubicBezTo>
                <a:cubicBezTo>
                  <a:pt x="35912" y="9739"/>
                  <a:pt x="36084" y="9816"/>
                  <a:pt x="36160" y="9987"/>
                </a:cubicBezTo>
                <a:cubicBezTo>
                  <a:pt x="36179" y="9892"/>
                  <a:pt x="36160" y="9835"/>
                  <a:pt x="36103" y="9778"/>
                </a:cubicBezTo>
                <a:cubicBezTo>
                  <a:pt x="36464" y="9816"/>
                  <a:pt x="36654" y="9968"/>
                  <a:pt x="36958" y="9797"/>
                </a:cubicBezTo>
                <a:cubicBezTo>
                  <a:pt x="36997" y="10025"/>
                  <a:pt x="37092" y="9892"/>
                  <a:pt x="37168" y="9797"/>
                </a:cubicBezTo>
                <a:cubicBezTo>
                  <a:pt x="37130" y="10025"/>
                  <a:pt x="37757" y="9987"/>
                  <a:pt x="37833" y="9797"/>
                </a:cubicBezTo>
                <a:cubicBezTo>
                  <a:pt x="37510" y="9816"/>
                  <a:pt x="37453" y="9701"/>
                  <a:pt x="37301" y="9835"/>
                </a:cubicBezTo>
                <a:cubicBezTo>
                  <a:pt x="37320" y="9663"/>
                  <a:pt x="36978" y="9778"/>
                  <a:pt x="36958" y="9625"/>
                </a:cubicBezTo>
                <a:cubicBezTo>
                  <a:pt x="36978" y="9854"/>
                  <a:pt x="36806" y="9663"/>
                  <a:pt x="36768" y="9625"/>
                </a:cubicBezTo>
                <a:cubicBezTo>
                  <a:pt x="36730" y="9682"/>
                  <a:pt x="36692" y="9739"/>
                  <a:pt x="36635" y="9778"/>
                </a:cubicBezTo>
                <a:cubicBezTo>
                  <a:pt x="36692" y="9606"/>
                  <a:pt x="36521" y="9606"/>
                  <a:pt x="36426" y="9682"/>
                </a:cubicBezTo>
                <a:cubicBezTo>
                  <a:pt x="36426" y="9606"/>
                  <a:pt x="36464" y="9492"/>
                  <a:pt x="36369" y="9473"/>
                </a:cubicBezTo>
                <a:cubicBezTo>
                  <a:pt x="36026" y="9949"/>
                  <a:pt x="35589" y="9321"/>
                  <a:pt x="35171" y="9568"/>
                </a:cubicBezTo>
                <a:cubicBezTo>
                  <a:pt x="34809" y="9321"/>
                  <a:pt x="33896" y="9435"/>
                  <a:pt x="33306" y="9283"/>
                </a:cubicBezTo>
                <a:cubicBezTo>
                  <a:pt x="33306" y="9340"/>
                  <a:pt x="33364" y="9340"/>
                  <a:pt x="33383" y="9378"/>
                </a:cubicBezTo>
                <a:cubicBezTo>
                  <a:pt x="31500" y="9017"/>
                  <a:pt x="29369" y="9283"/>
                  <a:pt x="27543" y="8750"/>
                </a:cubicBezTo>
                <a:cubicBezTo>
                  <a:pt x="27562" y="8826"/>
                  <a:pt x="27638" y="8845"/>
                  <a:pt x="27676" y="8903"/>
                </a:cubicBezTo>
                <a:cubicBezTo>
                  <a:pt x="27524" y="8903"/>
                  <a:pt x="27353" y="8903"/>
                  <a:pt x="27201" y="8903"/>
                </a:cubicBezTo>
                <a:cubicBezTo>
                  <a:pt x="27201" y="8826"/>
                  <a:pt x="27239" y="8712"/>
                  <a:pt x="27144" y="8693"/>
                </a:cubicBezTo>
                <a:cubicBezTo>
                  <a:pt x="27030" y="8693"/>
                  <a:pt x="26915" y="8693"/>
                  <a:pt x="26801" y="8693"/>
                </a:cubicBezTo>
                <a:cubicBezTo>
                  <a:pt x="26801" y="8750"/>
                  <a:pt x="26896" y="8769"/>
                  <a:pt x="26877" y="8845"/>
                </a:cubicBezTo>
                <a:cubicBezTo>
                  <a:pt x="26041" y="8712"/>
                  <a:pt x="25147" y="8769"/>
                  <a:pt x="24690" y="8617"/>
                </a:cubicBezTo>
                <a:cubicBezTo>
                  <a:pt x="24728" y="8598"/>
                  <a:pt x="24804" y="8617"/>
                  <a:pt x="24823" y="8560"/>
                </a:cubicBezTo>
                <a:cubicBezTo>
                  <a:pt x="24538" y="8560"/>
                  <a:pt x="24633" y="8389"/>
                  <a:pt x="24424" y="8560"/>
                </a:cubicBezTo>
                <a:cubicBezTo>
                  <a:pt x="24119" y="8275"/>
                  <a:pt x="23511" y="8294"/>
                  <a:pt x="23092" y="8389"/>
                </a:cubicBezTo>
                <a:cubicBezTo>
                  <a:pt x="23168" y="8389"/>
                  <a:pt x="23283" y="8370"/>
                  <a:pt x="23283" y="8446"/>
                </a:cubicBezTo>
                <a:cubicBezTo>
                  <a:pt x="23206" y="8465"/>
                  <a:pt x="22807" y="8446"/>
                  <a:pt x="22750" y="8427"/>
                </a:cubicBezTo>
                <a:cubicBezTo>
                  <a:pt x="22826" y="8370"/>
                  <a:pt x="22997" y="8427"/>
                  <a:pt x="22959" y="8275"/>
                </a:cubicBezTo>
                <a:cubicBezTo>
                  <a:pt x="22864" y="8275"/>
                  <a:pt x="22807" y="8256"/>
                  <a:pt x="22750" y="8218"/>
                </a:cubicBezTo>
                <a:cubicBezTo>
                  <a:pt x="22731" y="8294"/>
                  <a:pt x="22655" y="8332"/>
                  <a:pt x="22693" y="8427"/>
                </a:cubicBezTo>
                <a:cubicBezTo>
                  <a:pt x="22484" y="8503"/>
                  <a:pt x="22084" y="8408"/>
                  <a:pt x="22217" y="8275"/>
                </a:cubicBezTo>
                <a:cubicBezTo>
                  <a:pt x="22236" y="8389"/>
                  <a:pt x="22465" y="8275"/>
                  <a:pt x="22484" y="8218"/>
                </a:cubicBezTo>
                <a:cubicBezTo>
                  <a:pt x="22103" y="8237"/>
                  <a:pt x="21837" y="8142"/>
                  <a:pt x="21704" y="8218"/>
                </a:cubicBezTo>
                <a:cubicBezTo>
                  <a:pt x="21628" y="8465"/>
                  <a:pt x="21951" y="8104"/>
                  <a:pt x="21894" y="8370"/>
                </a:cubicBezTo>
                <a:cubicBezTo>
                  <a:pt x="21780" y="8446"/>
                  <a:pt x="21685" y="8389"/>
                  <a:pt x="21552" y="8370"/>
                </a:cubicBezTo>
                <a:cubicBezTo>
                  <a:pt x="21495" y="8275"/>
                  <a:pt x="21761" y="8199"/>
                  <a:pt x="21571" y="8161"/>
                </a:cubicBezTo>
                <a:cubicBezTo>
                  <a:pt x="21304" y="8199"/>
                  <a:pt x="21247" y="8085"/>
                  <a:pt x="21038" y="8104"/>
                </a:cubicBezTo>
                <a:cubicBezTo>
                  <a:pt x="21152" y="8294"/>
                  <a:pt x="21019" y="8256"/>
                  <a:pt x="20962" y="8408"/>
                </a:cubicBezTo>
                <a:cubicBezTo>
                  <a:pt x="21095" y="8389"/>
                  <a:pt x="21095" y="8484"/>
                  <a:pt x="21152" y="8522"/>
                </a:cubicBezTo>
                <a:cubicBezTo>
                  <a:pt x="21285" y="8408"/>
                  <a:pt x="21304" y="8370"/>
                  <a:pt x="21228" y="8199"/>
                </a:cubicBezTo>
                <a:cubicBezTo>
                  <a:pt x="21361" y="8199"/>
                  <a:pt x="21380" y="8256"/>
                  <a:pt x="21495" y="8256"/>
                </a:cubicBezTo>
                <a:cubicBezTo>
                  <a:pt x="21571" y="8427"/>
                  <a:pt x="21285" y="8294"/>
                  <a:pt x="21361" y="8465"/>
                </a:cubicBezTo>
                <a:cubicBezTo>
                  <a:pt x="21780" y="8522"/>
                  <a:pt x="22198" y="8446"/>
                  <a:pt x="22617" y="8693"/>
                </a:cubicBezTo>
                <a:cubicBezTo>
                  <a:pt x="23073" y="8560"/>
                  <a:pt x="23511" y="8693"/>
                  <a:pt x="24005" y="8807"/>
                </a:cubicBezTo>
                <a:cubicBezTo>
                  <a:pt x="24043" y="8674"/>
                  <a:pt x="23739" y="8541"/>
                  <a:pt x="23948" y="8446"/>
                </a:cubicBezTo>
                <a:cubicBezTo>
                  <a:pt x="23986" y="8598"/>
                  <a:pt x="24253" y="8598"/>
                  <a:pt x="24024" y="8693"/>
                </a:cubicBezTo>
                <a:cubicBezTo>
                  <a:pt x="25204" y="8922"/>
                  <a:pt x="25774" y="8941"/>
                  <a:pt x="27068" y="9093"/>
                </a:cubicBezTo>
                <a:cubicBezTo>
                  <a:pt x="26935" y="9340"/>
                  <a:pt x="26250" y="9245"/>
                  <a:pt x="26079" y="9093"/>
                </a:cubicBezTo>
                <a:cubicBezTo>
                  <a:pt x="25831" y="9340"/>
                  <a:pt x="25070" y="8979"/>
                  <a:pt x="25070" y="9340"/>
                </a:cubicBezTo>
                <a:cubicBezTo>
                  <a:pt x="25013" y="9245"/>
                  <a:pt x="24215" y="8979"/>
                  <a:pt x="24215" y="9169"/>
                </a:cubicBezTo>
                <a:cubicBezTo>
                  <a:pt x="24176" y="9036"/>
                  <a:pt x="23929" y="9074"/>
                  <a:pt x="23872" y="8960"/>
                </a:cubicBezTo>
                <a:cubicBezTo>
                  <a:pt x="23796" y="9036"/>
                  <a:pt x="23454" y="9055"/>
                  <a:pt x="23416" y="8903"/>
                </a:cubicBezTo>
                <a:cubicBezTo>
                  <a:pt x="23530" y="8979"/>
                  <a:pt x="22636" y="9036"/>
                  <a:pt x="22693" y="9055"/>
                </a:cubicBezTo>
                <a:cubicBezTo>
                  <a:pt x="22636" y="9036"/>
                  <a:pt x="22674" y="8903"/>
                  <a:pt x="22560" y="8884"/>
                </a:cubicBezTo>
                <a:cubicBezTo>
                  <a:pt x="22959" y="8922"/>
                  <a:pt x="20715" y="8922"/>
                  <a:pt x="21152" y="8674"/>
                </a:cubicBezTo>
                <a:cubicBezTo>
                  <a:pt x="20011" y="8865"/>
                  <a:pt x="18718" y="8370"/>
                  <a:pt x="17253" y="8465"/>
                </a:cubicBezTo>
                <a:cubicBezTo>
                  <a:pt x="17272" y="8313"/>
                  <a:pt x="17025" y="8275"/>
                  <a:pt x="17177" y="8427"/>
                </a:cubicBezTo>
                <a:cubicBezTo>
                  <a:pt x="16758" y="8199"/>
                  <a:pt x="16131" y="8256"/>
                  <a:pt x="15921" y="8294"/>
                </a:cubicBezTo>
                <a:cubicBezTo>
                  <a:pt x="16093" y="8199"/>
                  <a:pt x="15921" y="8199"/>
                  <a:pt x="15788" y="8256"/>
                </a:cubicBezTo>
                <a:cubicBezTo>
                  <a:pt x="15731" y="7971"/>
                  <a:pt x="16112" y="8256"/>
                  <a:pt x="16055" y="8047"/>
                </a:cubicBezTo>
                <a:cubicBezTo>
                  <a:pt x="15959" y="7856"/>
                  <a:pt x="15370" y="8142"/>
                  <a:pt x="15465" y="7932"/>
                </a:cubicBezTo>
                <a:cubicBezTo>
                  <a:pt x="15693" y="7856"/>
                  <a:pt x="15864" y="7952"/>
                  <a:pt x="16188" y="7952"/>
                </a:cubicBezTo>
                <a:cubicBezTo>
                  <a:pt x="16283" y="8066"/>
                  <a:pt x="16017" y="8142"/>
                  <a:pt x="16188" y="8142"/>
                </a:cubicBezTo>
                <a:cubicBezTo>
                  <a:pt x="16530" y="7952"/>
                  <a:pt x="17824" y="8180"/>
                  <a:pt x="18641" y="8123"/>
                </a:cubicBezTo>
                <a:lnTo>
                  <a:pt x="18641" y="7971"/>
                </a:lnTo>
                <a:cubicBezTo>
                  <a:pt x="19174" y="8028"/>
                  <a:pt x="18889" y="8085"/>
                  <a:pt x="18698" y="8085"/>
                </a:cubicBezTo>
                <a:cubicBezTo>
                  <a:pt x="18832" y="8161"/>
                  <a:pt x="18927" y="8237"/>
                  <a:pt x="19098" y="8294"/>
                </a:cubicBezTo>
                <a:cubicBezTo>
                  <a:pt x="19117" y="8237"/>
                  <a:pt x="19098" y="8142"/>
                  <a:pt x="19174" y="8142"/>
                </a:cubicBezTo>
                <a:cubicBezTo>
                  <a:pt x="19174" y="8332"/>
                  <a:pt x="20049" y="8085"/>
                  <a:pt x="19707" y="8294"/>
                </a:cubicBezTo>
                <a:cubicBezTo>
                  <a:pt x="20182" y="8275"/>
                  <a:pt x="20277" y="8256"/>
                  <a:pt x="20563" y="8351"/>
                </a:cubicBezTo>
                <a:cubicBezTo>
                  <a:pt x="20582" y="8104"/>
                  <a:pt x="20696" y="8256"/>
                  <a:pt x="20696" y="8313"/>
                </a:cubicBezTo>
                <a:cubicBezTo>
                  <a:pt x="20867" y="8294"/>
                  <a:pt x="20962" y="8237"/>
                  <a:pt x="20962" y="8104"/>
                </a:cubicBezTo>
                <a:cubicBezTo>
                  <a:pt x="20486" y="8161"/>
                  <a:pt x="20087" y="7837"/>
                  <a:pt x="19840" y="8142"/>
                </a:cubicBezTo>
                <a:cubicBezTo>
                  <a:pt x="19935" y="7875"/>
                  <a:pt x="19497" y="8028"/>
                  <a:pt x="19307" y="7990"/>
                </a:cubicBezTo>
                <a:cubicBezTo>
                  <a:pt x="19193" y="7875"/>
                  <a:pt x="19345" y="7894"/>
                  <a:pt x="19307" y="7723"/>
                </a:cubicBezTo>
                <a:cubicBezTo>
                  <a:pt x="19136" y="7685"/>
                  <a:pt x="18946" y="7647"/>
                  <a:pt x="18775" y="7723"/>
                </a:cubicBezTo>
                <a:cubicBezTo>
                  <a:pt x="18794" y="7780"/>
                  <a:pt x="18775" y="7856"/>
                  <a:pt x="18851" y="7875"/>
                </a:cubicBezTo>
                <a:cubicBezTo>
                  <a:pt x="18851" y="7799"/>
                  <a:pt x="18832" y="7723"/>
                  <a:pt x="18908" y="7723"/>
                </a:cubicBezTo>
                <a:cubicBezTo>
                  <a:pt x="18984" y="7761"/>
                  <a:pt x="19041" y="7818"/>
                  <a:pt x="19117" y="7875"/>
                </a:cubicBezTo>
                <a:cubicBezTo>
                  <a:pt x="19136" y="7837"/>
                  <a:pt x="19117" y="7761"/>
                  <a:pt x="19174" y="7761"/>
                </a:cubicBezTo>
                <a:cubicBezTo>
                  <a:pt x="19212" y="8066"/>
                  <a:pt x="18413" y="7894"/>
                  <a:pt x="18318" y="7818"/>
                </a:cubicBezTo>
                <a:cubicBezTo>
                  <a:pt x="18737" y="7837"/>
                  <a:pt x="18337" y="7514"/>
                  <a:pt x="18394" y="7495"/>
                </a:cubicBezTo>
                <a:cubicBezTo>
                  <a:pt x="18128" y="7438"/>
                  <a:pt x="18223" y="7647"/>
                  <a:pt x="18052" y="7647"/>
                </a:cubicBezTo>
                <a:cubicBezTo>
                  <a:pt x="18033" y="7571"/>
                  <a:pt x="18147" y="7514"/>
                  <a:pt x="18052" y="7495"/>
                </a:cubicBezTo>
                <a:cubicBezTo>
                  <a:pt x="17938" y="7590"/>
                  <a:pt x="17614" y="7647"/>
                  <a:pt x="17386" y="7495"/>
                </a:cubicBezTo>
                <a:cubicBezTo>
                  <a:pt x="17481" y="7476"/>
                  <a:pt x="17633" y="7514"/>
                  <a:pt x="17652" y="7438"/>
                </a:cubicBezTo>
                <a:cubicBezTo>
                  <a:pt x="16949" y="7305"/>
                  <a:pt x="17044" y="7514"/>
                  <a:pt x="16587" y="7476"/>
                </a:cubicBezTo>
                <a:cubicBezTo>
                  <a:pt x="16739" y="7495"/>
                  <a:pt x="16796" y="7438"/>
                  <a:pt x="16796" y="7324"/>
                </a:cubicBezTo>
                <a:cubicBezTo>
                  <a:pt x="16530" y="7495"/>
                  <a:pt x="16644" y="7381"/>
                  <a:pt x="16473" y="7286"/>
                </a:cubicBezTo>
                <a:cubicBezTo>
                  <a:pt x="16321" y="7267"/>
                  <a:pt x="16397" y="7419"/>
                  <a:pt x="16264" y="7438"/>
                </a:cubicBezTo>
                <a:cubicBezTo>
                  <a:pt x="16245" y="7362"/>
                  <a:pt x="16283" y="7286"/>
                  <a:pt x="16207" y="7267"/>
                </a:cubicBezTo>
                <a:cubicBezTo>
                  <a:pt x="15921" y="7400"/>
                  <a:pt x="15769" y="7305"/>
                  <a:pt x="15598" y="7210"/>
                </a:cubicBezTo>
                <a:cubicBezTo>
                  <a:pt x="15579" y="7286"/>
                  <a:pt x="15522" y="7305"/>
                  <a:pt x="15598" y="7362"/>
                </a:cubicBezTo>
                <a:cubicBezTo>
                  <a:pt x="15389" y="7419"/>
                  <a:pt x="15465" y="7229"/>
                  <a:pt x="15332" y="7210"/>
                </a:cubicBezTo>
                <a:cubicBezTo>
                  <a:pt x="13810" y="7134"/>
                  <a:pt x="10881" y="6791"/>
                  <a:pt x="9568" y="6620"/>
                </a:cubicBezTo>
                <a:cubicBezTo>
                  <a:pt x="9759" y="6601"/>
                  <a:pt x="9454" y="6544"/>
                  <a:pt x="9435" y="6525"/>
                </a:cubicBezTo>
                <a:cubicBezTo>
                  <a:pt x="9416" y="6582"/>
                  <a:pt x="9435" y="6677"/>
                  <a:pt x="9359" y="6677"/>
                </a:cubicBezTo>
                <a:cubicBezTo>
                  <a:pt x="9112" y="6563"/>
                  <a:pt x="8713" y="6449"/>
                  <a:pt x="8237" y="6563"/>
                </a:cubicBezTo>
                <a:cubicBezTo>
                  <a:pt x="8256" y="6449"/>
                  <a:pt x="8237" y="6354"/>
                  <a:pt x="8180" y="6297"/>
                </a:cubicBezTo>
                <a:cubicBezTo>
                  <a:pt x="8446" y="6240"/>
                  <a:pt x="8332" y="6449"/>
                  <a:pt x="8503" y="6468"/>
                </a:cubicBezTo>
                <a:cubicBezTo>
                  <a:pt x="8560" y="6335"/>
                  <a:pt x="8998" y="6392"/>
                  <a:pt x="8713" y="6259"/>
                </a:cubicBezTo>
                <a:cubicBezTo>
                  <a:pt x="10329" y="6468"/>
                  <a:pt x="12117" y="6696"/>
                  <a:pt x="13810" y="6734"/>
                </a:cubicBezTo>
                <a:cubicBezTo>
                  <a:pt x="13753" y="6639"/>
                  <a:pt x="13506" y="6696"/>
                  <a:pt x="13487" y="6563"/>
                </a:cubicBezTo>
                <a:cubicBezTo>
                  <a:pt x="13487" y="6829"/>
                  <a:pt x="13373" y="6430"/>
                  <a:pt x="13220" y="6620"/>
                </a:cubicBezTo>
                <a:cubicBezTo>
                  <a:pt x="13240" y="6506"/>
                  <a:pt x="13201" y="6430"/>
                  <a:pt x="13087" y="6411"/>
                </a:cubicBezTo>
                <a:cubicBezTo>
                  <a:pt x="13068" y="6468"/>
                  <a:pt x="13106" y="6563"/>
                  <a:pt x="13011" y="6563"/>
                </a:cubicBezTo>
                <a:cubicBezTo>
                  <a:pt x="12878" y="6487"/>
                  <a:pt x="13106" y="6430"/>
                  <a:pt x="12954" y="6411"/>
                </a:cubicBezTo>
                <a:cubicBezTo>
                  <a:pt x="12840" y="6411"/>
                  <a:pt x="12821" y="6449"/>
                  <a:pt x="12897" y="6506"/>
                </a:cubicBezTo>
                <a:cubicBezTo>
                  <a:pt x="12726" y="6487"/>
                  <a:pt x="12593" y="6335"/>
                  <a:pt x="12688" y="6240"/>
                </a:cubicBezTo>
                <a:cubicBezTo>
                  <a:pt x="12878" y="6202"/>
                  <a:pt x="12859" y="6316"/>
                  <a:pt x="13030" y="6297"/>
                </a:cubicBezTo>
                <a:cubicBezTo>
                  <a:pt x="12859" y="6202"/>
                  <a:pt x="13163" y="6049"/>
                  <a:pt x="12821" y="6049"/>
                </a:cubicBezTo>
                <a:cubicBezTo>
                  <a:pt x="12688" y="6126"/>
                  <a:pt x="12802" y="6240"/>
                  <a:pt x="12555" y="6145"/>
                </a:cubicBezTo>
                <a:cubicBezTo>
                  <a:pt x="12555" y="6202"/>
                  <a:pt x="12555" y="6278"/>
                  <a:pt x="12555" y="6354"/>
                </a:cubicBezTo>
                <a:cubicBezTo>
                  <a:pt x="12193" y="6297"/>
                  <a:pt x="11756" y="6278"/>
                  <a:pt x="11433" y="6183"/>
                </a:cubicBezTo>
                <a:cubicBezTo>
                  <a:pt x="11452" y="6145"/>
                  <a:pt x="12079" y="6221"/>
                  <a:pt x="12498" y="6240"/>
                </a:cubicBezTo>
                <a:cubicBezTo>
                  <a:pt x="12422" y="6145"/>
                  <a:pt x="12688" y="6068"/>
                  <a:pt x="12498" y="6030"/>
                </a:cubicBezTo>
                <a:cubicBezTo>
                  <a:pt x="12193" y="6297"/>
                  <a:pt x="11794" y="5840"/>
                  <a:pt x="11299" y="6068"/>
                </a:cubicBezTo>
                <a:cubicBezTo>
                  <a:pt x="11280" y="5973"/>
                  <a:pt x="11394" y="5973"/>
                  <a:pt x="11433" y="5916"/>
                </a:cubicBezTo>
                <a:cubicBezTo>
                  <a:pt x="10215" y="5840"/>
                  <a:pt x="9169" y="5840"/>
                  <a:pt x="8123" y="5422"/>
                </a:cubicBezTo>
                <a:cubicBezTo>
                  <a:pt x="8522" y="5232"/>
                  <a:pt x="8884" y="5631"/>
                  <a:pt x="9055" y="5327"/>
                </a:cubicBezTo>
                <a:cubicBezTo>
                  <a:pt x="8427" y="5365"/>
                  <a:pt x="8161" y="5155"/>
                  <a:pt x="7781" y="5308"/>
                </a:cubicBezTo>
                <a:cubicBezTo>
                  <a:pt x="7933" y="5308"/>
                  <a:pt x="8028" y="5327"/>
                  <a:pt x="8047" y="5422"/>
                </a:cubicBezTo>
                <a:cubicBezTo>
                  <a:pt x="7609" y="5422"/>
                  <a:pt x="7229" y="5384"/>
                  <a:pt x="6925" y="5308"/>
                </a:cubicBezTo>
                <a:cubicBezTo>
                  <a:pt x="6925" y="5365"/>
                  <a:pt x="6982" y="5365"/>
                  <a:pt x="6982" y="5403"/>
                </a:cubicBezTo>
                <a:cubicBezTo>
                  <a:pt x="6715" y="5193"/>
                  <a:pt x="6278" y="5422"/>
                  <a:pt x="5993" y="5193"/>
                </a:cubicBezTo>
                <a:cubicBezTo>
                  <a:pt x="6544" y="5022"/>
                  <a:pt x="7381" y="5460"/>
                  <a:pt x="7857" y="5155"/>
                </a:cubicBezTo>
                <a:cubicBezTo>
                  <a:pt x="7096" y="5098"/>
                  <a:pt x="5897" y="4965"/>
                  <a:pt x="5270" y="4813"/>
                </a:cubicBezTo>
                <a:cubicBezTo>
                  <a:pt x="6582" y="4927"/>
                  <a:pt x="7933" y="5003"/>
                  <a:pt x="8979" y="5174"/>
                </a:cubicBezTo>
                <a:cubicBezTo>
                  <a:pt x="8979" y="5098"/>
                  <a:pt x="9017" y="5060"/>
                  <a:pt x="9055" y="5022"/>
                </a:cubicBezTo>
                <a:cubicBezTo>
                  <a:pt x="9797" y="5079"/>
                  <a:pt x="10767" y="5289"/>
                  <a:pt x="11642" y="5213"/>
                </a:cubicBezTo>
                <a:cubicBezTo>
                  <a:pt x="9854" y="4737"/>
                  <a:pt x="7514" y="4908"/>
                  <a:pt x="5878" y="4204"/>
                </a:cubicBezTo>
                <a:cubicBezTo>
                  <a:pt x="7286" y="4395"/>
                  <a:pt x="9626" y="4471"/>
                  <a:pt x="10976" y="4832"/>
                </a:cubicBezTo>
                <a:cubicBezTo>
                  <a:pt x="11337" y="4566"/>
                  <a:pt x="11946" y="4984"/>
                  <a:pt x="12174" y="4794"/>
                </a:cubicBezTo>
                <a:cubicBezTo>
                  <a:pt x="11965" y="4737"/>
                  <a:pt x="11623" y="4718"/>
                  <a:pt x="11509" y="4680"/>
                </a:cubicBezTo>
                <a:cubicBezTo>
                  <a:pt x="11851" y="4471"/>
                  <a:pt x="12288" y="4813"/>
                  <a:pt x="12517" y="4642"/>
                </a:cubicBezTo>
                <a:cubicBezTo>
                  <a:pt x="12498" y="4718"/>
                  <a:pt x="12555" y="4794"/>
                  <a:pt x="12631" y="4794"/>
                </a:cubicBezTo>
                <a:cubicBezTo>
                  <a:pt x="12973" y="4794"/>
                  <a:pt x="13620" y="4718"/>
                  <a:pt x="13905" y="4756"/>
                </a:cubicBezTo>
                <a:cubicBezTo>
                  <a:pt x="13411" y="4642"/>
                  <a:pt x="13087" y="4661"/>
                  <a:pt x="12707" y="4490"/>
                </a:cubicBezTo>
                <a:cubicBezTo>
                  <a:pt x="12688" y="4528"/>
                  <a:pt x="12707" y="4585"/>
                  <a:pt x="12650" y="4585"/>
                </a:cubicBezTo>
                <a:cubicBezTo>
                  <a:pt x="12973" y="4242"/>
                  <a:pt x="14057" y="4794"/>
                  <a:pt x="14438" y="4509"/>
                </a:cubicBezTo>
                <a:cubicBezTo>
                  <a:pt x="13601" y="4585"/>
                  <a:pt x="12897" y="4109"/>
                  <a:pt x="12384" y="4338"/>
                </a:cubicBezTo>
                <a:cubicBezTo>
                  <a:pt x="12346" y="4395"/>
                  <a:pt x="12631" y="4452"/>
                  <a:pt x="12441" y="4490"/>
                </a:cubicBezTo>
                <a:cubicBezTo>
                  <a:pt x="12441" y="4433"/>
                  <a:pt x="12365" y="4452"/>
                  <a:pt x="12384" y="4528"/>
                </a:cubicBezTo>
                <a:cubicBezTo>
                  <a:pt x="11775" y="4414"/>
                  <a:pt x="11052" y="4376"/>
                  <a:pt x="10729" y="4319"/>
                </a:cubicBezTo>
                <a:cubicBezTo>
                  <a:pt x="11128" y="4185"/>
                  <a:pt x="11984" y="4433"/>
                  <a:pt x="12307" y="4338"/>
                </a:cubicBezTo>
                <a:cubicBezTo>
                  <a:pt x="12155" y="4223"/>
                  <a:pt x="11851" y="4204"/>
                  <a:pt x="11642" y="4261"/>
                </a:cubicBezTo>
                <a:cubicBezTo>
                  <a:pt x="11528" y="4185"/>
                  <a:pt x="11661" y="3919"/>
                  <a:pt x="11394" y="3957"/>
                </a:cubicBezTo>
                <a:cubicBezTo>
                  <a:pt x="11604" y="4014"/>
                  <a:pt x="11375" y="4185"/>
                  <a:pt x="11185" y="4204"/>
                </a:cubicBezTo>
                <a:cubicBezTo>
                  <a:pt x="11147" y="4052"/>
                  <a:pt x="11052" y="4185"/>
                  <a:pt x="10995" y="3995"/>
                </a:cubicBezTo>
                <a:cubicBezTo>
                  <a:pt x="10500" y="4128"/>
                  <a:pt x="9664" y="3881"/>
                  <a:pt x="8941" y="3767"/>
                </a:cubicBezTo>
                <a:cubicBezTo>
                  <a:pt x="9530" y="3748"/>
                  <a:pt x="10462" y="3995"/>
                  <a:pt x="11128" y="3900"/>
                </a:cubicBezTo>
                <a:cubicBezTo>
                  <a:pt x="10443" y="3748"/>
                  <a:pt x="9454" y="3824"/>
                  <a:pt x="8941" y="3558"/>
                </a:cubicBezTo>
                <a:cubicBezTo>
                  <a:pt x="10900" y="3596"/>
                  <a:pt x="13392" y="3957"/>
                  <a:pt x="15046" y="4147"/>
                </a:cubicBezTo>
                <a:cubicBezTo>
                  <a:pt x="15218" y="4166"/>
                  <a:pt x="15921" y="4071"/>
                  <a:pt x="15693" y="4376"/>
                </a:cubicBezTo>
                <a:cubicBezTo>
                  <a:pt x="15769" y="4185"/>
                  <a:pt x="15446" y="4300"/>
                  <a:pt x="15503" y="4414"/>
                </a:cubicBezTo>
                <a:cubicBezTo>
                  <a:pt x="15674" y="4300"/>
                  <a:pt x="16017" y="4623"/>
                  <a:pt x="16302" y="4433"/>
                </a:cubicBezTo>
                <a:cubicBezTo>
                  <a:pt x="16302" y="4509"/>
                  <a:pt x="16264" y="4623"/>
                  <a:pt x="16359" y="4642"/>
                </a:cubicBezTo>
                <a:cubicBezTo>
                  <a:pt x="16492" y="4376"/>
                  <a:pt x="16378" y="4680"/>
                  <a:pt x="16568" y="4642"/>
                </a:cubicBezTo>
                <a:cubicBezTo>
                  <a:pt x="16644" y="4623"/>
                  <a:pt x="16625" y="4547"/>
                  <a:pt x="16625" y="4471"/>
                </a:cubicBezTo>
                <a:cubicBezTo>
                  <a:pt x="17120" y="4566"/>
                  <a:pt x="17139" y="4718"/>
                  <a:pt x="17690" y="4699"/>
                </a:cubicBezTo>
                <a:cubicBezTo>
                  <a:pt x="17633" y="4528"/>
                  <a:pt x="17747" y="4509"/>
                  <a:pt x="17824" y="4433"/>
                </a:cubicBezTo>
                <a:cubicBezTo>
                  <a:pt x="17614" y="4433"/>
                  <a:pt x="17386" y="4566"/>
                  <a:pt x="17367" y="4338"/>
                </a:cubicBezTo>
                <a:cubicBezTo>
                  <a:pt x="17576" y="4319"/>
                  <a:pt x="17862" y="4376"/>
                  <a:pt x="18033" y="4281"/>
                </a:cubicBezTo>
                <a:cubicBezTo>
                  <a:pt x="17196" y="4204"/>
                  <a:pt x="16302" y="3957"/>
                  <a:pt x="15693" y="4109"/>
                </a:cubicBezTo>
                <a:cubicBezTo>
                  <a:pt x="15465" y="3957"/>
                  <a:pt x="15123" y="3881"/>
                  <a:pt x="14913" y="3995"/>
                </a:cubicBezTo>
                <a:cubicBezTo>
                  <a:pt x="14875" y="3672"/>
                  <a:pt x="14419" y="3976"/>
                  <a:pt x="14381" y="3881"/>
                </a:cubicBezTo>
                <a:cubicBezTo>
                  <a:pt x="14457" y="3843"/>
                  <a:pt x="14400" y="3786"/>
                  <a:pt x="14438" y="3634"/>
                </a:cubicBezTo>
                <a:cubicBezTo>
                  <a:pt x="14799" y="3710"/>
                  <a:pt x="15008" y="3596"/>
                  <a:pt x="15237" y="3786"/>
                </a:cubicBezTo>
                <a:cubicBezTo>
                  <a:pt x="15142" y="3463"/>
                  <a:pt x="15389" y="3596"/>
                  <a:pt x="15503" y="3539"/>
                </a:cubicBezTo>
                <a:cubicBezTo>
                  <a:pt x="15218" y="3348"/>
                  <a:pt x="14609" y="3501"/>
                  <a:pt x="14248" y="3310"/>
                </a:cubicBezTo>
                <a:cubicBezTo>
                  <a:pt x="14172" y="3444"/>
                  <a:pt x="14267" y="3463"/>
                  <a:pt x="14114" y="3577"/>
                </a:cubicBezTo>
                <a:cubicBezTo>
                  <a:pt x="13867" y="3577"/>
                  <a:pt x="13791" y="3482"/>
                  <a:pt x="13582" y="3463"/>
                </a:cubicBezTo>
                <a:cubicBezTo>
                  <a:pt x="13544" y="3196"/>
                  <a:pt x="13753" y="3577"/>
                  <a:pt x="13772" y="3406"/>
                </a:cubicBezTo>
                <a:cubicBezTo>
                  <a:pt x="13715" y="3348"/>
                  <a:pt x="13715" y="3215"/>
                  <a:pt x="13582" y="3196"/>
                </a:cubicBezTo>
                <a:cubicBezTo>
                  <a:pt x="13563" y="3368"/>
                  <a:pt x="12992" y="3444"/>
                  <a:pt x="13373" y="3615"/>
                </a:cubicBezTo>
                <a:cubicBezTo>
                  <a:pt x="13354" y="3539"/>
                  <a:pt x="13297" y="3520"/>
                  <a:pt x="13373" y="3463"/>
                </a:cubicBezTo>
                <a:cubicBezTo>
                  <a:pt x="13525" y="3710"/>
                  <a:pt x="14305" y="3558"/>
                  <a:pt x="14381" y="3729"/>
                </a:cubicBezTo>
                <a:cubicBezTo>
                  <a:pt x="14267" y="3957"/>
                  <a:pt x="14229" y="3615"/>
                  <a:pt x="14114" y="3824"/>
                </a:cubicBezTo>
                <a:cubicBezTo>
                  <a:pt x="13962" y="3748"/>
                  <a:pt x="14191" y="3710"/>
                  <a:pt x="14038" y="3672"/>
                </a:cubicBezTo>
                <a:cubicBezTo>
                  <a:pt x="13601" y="3881"/>
                  <a:pt x="13373" y="3558"/>
                  <a:pt x="12916" y="3710"/>
                </a:cubicBezTo>
                <a:cubicBezTo>
                  <a:pt x="12802" y="3444"/>
                  <a:pt x="12555" y="3482"/>
                  <a:pt x="12460" y="3291"/>
                </a:cubicBezTo>
                <a:cubicBezTo>
                  <a:pt x="12536" y="3291"/>
                  <a:pt x="12517" y="3196"/>
                  <a:pt x="12593" y="3196"/>
                </a:cubicBezTo>
                <a:cubicBezTo>
                  <a:pt x="12612" y="3291"/>
                  <a:pt x="12764" y="3120"/>
                  <a:pt x="12783" y="3291"/>
                </a:cubicBezTo>
                <a:cubicBezTo>
                  <a:pt x="12669" y="3272"/>
                  <a:pt x="12612" y="3368"/>
                  <a:pt x="12707" y="3406"/>
                </a:cubicBezTo>
                <a:cubicBezTo>
                  <a:pt x="12859" y="3387"/>
                  <a:pt x="12840" y="3253"/>
                  <a:pt x="12916" y="3196"/>
                </a:cubicBezTo>
                <a:cubicBezTo>
                  <a:pt x="12155" y="3006"/>
                  <a:pt x="10577" y="2930"/>
                  <a:pt x="9397" y="2797"/>
                </a:cubicBezTo>
                <a:cubicBezTo>
                  <a:pt x="9378" y="2702"/>
                  <a:pt x="9492" y="2664"/>
                  <a:pt x="9397" y="2645"/>
                </a:cubicBezTo>
                <a:cubicBezTo>
                  <a:pt x="9321" y="2835"/>
                  <a:pt x="9036" y="2588"/>
                  <a:pt x="8941" y="2797"/>
                </a:cubicBezTo>
                <a:cubicBezTo>
                  <a:pt x="8903" y="2531"/>
                  <a:pt x="8713" y="2664"/>
                  <a:pt x="8598" y="2531"/>
                </a:cubicBezTo>
                <a:cubicBezTo>
                  <a:pt x="8199" y="2702"/>
                  <a:pt x="6944" y="2340"/>
                  <a:pt x="6221" y="2397"/>
                </a:cubicBezTo>
                <a:cubicBezTo>
                  <a:pt x="6354" y="2455"/>
                  <a:pt x="7134" y="2607"/>
                  <a:pt x="6753" y="2550"/>
                </a:cubicBezTo>
                <a:cubicBezTo>
                  <a:pt x="6430" y="2550"/>
                  <a:pt x="6164" y="2531"/>
                  <a:pt x="5955" y="2435"/>
                </a:cubicBezTo>
                <a:cubicBezTo>
                  <a:pt x="6031" y="2416"/>
                  <a:pt x="6107" y="2397"/>
                  <a:pt x="6145" y="2340"/>
                </a:cubicBezTo>
                <a:cubicBezTo>
                  <a:pt x="6050" y="2378"/>
                  <a:pt x="5802" y="2283"/>
                  <a:pt x="5821" y="2397"/>
                </a:cubicBezTo>
                <a:cubicBezTo>
                  <a:pt x="5859" y="2397"/>
                  <a:pt x="5955" y="2397"/>
                  <a:pt x="5955" y="2435"/>
                </a:cubicBezTo>
                <a:cubicBezTo>
                  <a:pt x="5821" y="2474"/>
                  <a:pt x="5251" y="2493"/>
                  <a:pt x="5156" y="2340"/>
                </a:cubicBezTo>
                <a:cubicBezTo>
                  <a:pt x="5251" y="2302"/>
                  <a:pt x="5498" y="2397"/>
                  <a:pt x="5479" y="2283"/>
                </a:cubicBezTo>
                <a:cubicBezTo>
                  <a:pt x="5118" y="2264"/>
                  <a:pt x="4471" y="2036"/>
                  <a:pt x="4224" y="2264"/>
                </a:cubicBezTo>
                <a:cubicBezTo>
                  <a:pt x="4129" y="2112"/>
                  <a:pt x="4052" y="2207"/>
                  <a:pt x="3767" y="2169"/>
                </a:cubicBezTo>
                <a:cubicBezTo>
                  <a:pt x="3691" y="2397"/>
                  <a:pt x="2512" y="2150"/>
                  <a:pt x="2759" y="2150"/>
                </a:cubicBezTo>
                <a:cubicBezTo>
                  <a:pt x="2930" y="2131"/>
                  <a:pt x="3063" y="2074"/>
                  <a:pt x="3158" y="1998"/>
                </a:cubicBezTo>
                <a:cubicBezTo>
                  <a:pt x="2093" y="1846"/>
                  <a:pt x="857" y="1846"/>
                  <a:pt x="39" y="1503"/>
                </a:cubicBezTo>
                <a:cubicBezTo>
                  <a:pt x="286" y="1446"/>
                  <a:pt x="381" y="1561"/>
                  <a:pt x="648" y="1618"/>
                </a:cubicBezTo>
                <a:cubicBezTo>
                  <a:pt x="515" y="1503"/>
                  <a:pt x="686" y="1465"/>
                  <a:pt x="838" y="1465"/>
                </a:cubicBezTo>
                <a:cubicBezTo>
                  <a:pt x="857" y="1542"/>
                  <a:pt x="781" y="1713"/>
                  <a:pt x="971" y="1675"/>
                </a:cubicBezTo>
                <a:cubicBezTo>
                  <a:pt x="1047" y="1408"/>
                  <a:pt x="1599" y="1618"/>
                  <a:pt x="1637" y="1618"/>
                </a:cubicBezTo>
                <a:cubicBezTo>
                  <a:pt x="1979" y="1656"/>
                  <a:pt x="2341" y="1732"/>
                  <a:pt x="2835" y="1789"/>
                </a:cubicBezTo>
                <a:cubicBezTo>
                  <a:pt x="3330" y="1865"/>
                  <a:pt x="3957" y="1751"/>
                  <a:pt x="4300" y="1808"/>
                </a:cubicBezTo>
                <a:cubicBezTo>
                  <a:pt x="4395" y="1827"/>
                  <a:pt x="4433" y="1960"/>
                  <a:pt x="4566" y="1960"/>
                </a:cubicBezTo>
                <a:cubicBezTo>
                  <a:pt x="4566" y="1960"/>
                  <a:pt x="4566" y="1846"/>
                  <a:pt x="4699" y="1865"/>
                </a:cubicBezTo>
                <a:cubicBezTo>
                  <a:pt x="5156" y="1922"/>
                  <a:pt x="5574" y="2093"/>
                  <a:pt x="6012" y="2093"/>
                </a:cubicBezTo>
                <a:cubicBezTo>
                  <a:pt x="5974" y="2093"/>
                  <a:pt x="5935" y="2131"/>
                  <a:pt x="5955" y="2188"/>
                </a:cubicBezTo>
                <a:cubicBezTo>
                  <a:pt x="6354" y="2055"/>
                  <a:pt x="7210" y="2340"/>
                  <a:pt x="7876" y="2416"/>
                </a:cubicBezTo>
                <a:cubicBezTo>
                  <a:pt x="7895" y="2359"/>
                  <a:pt x="7857" y="2264"/>
                  <a:pt x="7952" y="2264"/>
                </a:cubicBezTo>
                <a:cubicBezTo>
                  <a:pt x="8180" y="2493"/>
                  <a:pt x="8256" y="2283"/>
                  <a:pt x="8598" y="2435"/>
                </a:cubicBezTo>
                <a:cubicBezTo>
                  <a:pt x="8636" y="2245"/>
                  <a:pt x="8808" y="2340"/>
                  <a:pt x="8598" y="2226"/>
                </a:cubicBezTo>
                <a:cubicBezTo>
                  <a:pt x="8770" y="2188"/>
                  <a:pt x="9207" y="2245"/>
                  <a:pt x="8998" y="2321"/>
                </a:cubicBezTo>
                <a:cubicBezTo>
                  <a:pt x="8884" y="2131"/>
                  <a:pt x="8560" y="2455"/>
                  <a:pt x="8865" y="2474"/>
                </a:cubicBezTo>
                <a:cubicBezTo>
                  <a:pt x="8884" y="2416"/>
                  <a:pt x="8865" y="2340"/>
                  <a:pt x="8941" y="2321"/>
                </a:cubicBezTo>
                <a:cubicBezTo>
                  <a:pt x="8998" y="2416"/>
                  <a:pt x="9093" y="2493"/>
                  <a:pt x="9207" y="2531"/>
                </a:cubicBezTo>
                <a:cubicBezTo>
                  <a:pt x="9264" y="2493"/>
                  <a:pt x="9340" y="2435"/>
                  <a:pt x="9397" y="2378"/>
                </a:cubicBezTo>
                <a:cubicBezTo>
                  <a:pt x="9435" y="2626"/>
                  <a:pt x="9492" y="2455"/>
                  <a:pt x="9664" y="2435"/>
                </a:cubicBezTo>
                <a:cubicBezTo>
                  <a:pt x="9683" y="2493"/>
                  <a:pt x="9664" y="2588"/>
                  <a:pt x="9740" y="2588"/>
                </a:cubicBezTo>
                <a:cubicBezTo>
                  <a:pt x="9892" y="2531"/>
                  <a:pt x="9607" y="2435"/>
                  <a:pt x="9873" y="2435"/>
                </a:cubicBezTo>
                <a:cubicBezTo>
                  <a:pt x="9949" y="2455"/>
                  <a:pt x="9987" y="2664"/>
                  <a:pt x="10006" y="2435"/>
                </a:cubicBezTo>
                <a:cubicBezTo>
                  <a:pt x="10272" y="2416"/>
                  <a:pt x="9930" y="2588"/>
                  <a:pt x="10196" y="2607"/>
                </a:cubicBezTo>
                <a:cubicBezTo>
                  <a:pt x="10424" y="2626"/>
                  <a:pt x="10310" y="2378"/>
                  <a:pt x="10539" y="2397"/>
                </a:cubicBezTo>
                <a:cubicBezTo>
                  <a:pt x="10539" y="2493"/>
                  <a:pt x="10462" y="2645"/>
                  <a:pt x="10672" y="2607"/>
                </a:cubicBezTo>
                <a:cubicBezTo>
                  <a:pt x="10520" y="2435"/>
                  <a:pt x="10729" y="2512"/>
                  <a:pt x="10805" y="2607"/>
                </a:cubicBezTo>
                <a:cubicBezTo>
                  <a:pt x="10805" y="2474"/>
                  <a:pt x="10900" y="2397"/>
                  <a:pt x="11071" y="2397"/>
                </a:cubicBezTo>
                <a:cubicBezTo>
                  <a:pt x="11299" y="2664"/>
                  <a:pt x="11642" y="2321"/>
                  <a:pt x="11927" y="2626"/>
                </a:cubicBezTo>
                <a:cubicBezTo>
                  <a:pt x="11908" y="2550"/>
                  <a:pt x="11851" y="2531"/>
                  <a:pt x="11927" y="2455"/>
                </a:cubicBezTo>
                <a:cubicBezTo>
                  <a:pt x="12250" y="2512"/>
                  <a:pt x="12422" y="2531"/>
                  <a:pt x="12326" y="2683"/>
                </a:cubicBezTo>
                <a:cubicBezTo>
                  <a:pt x="12745" y="2378"/>
                  <a:pt x="13601" y="2512"/>
                  <a:pt x="13791" y="2683"/>
                </a:cubicBezTo>
                <a:cubicBezTo>
                  <a:pt x="14913" y="2607"/>
                  <a:pt x="16606" y="2835"/>
                  <a:pt x="18090" y="3006"/>
                </a:cubicBezTo>
                <a:cubicBezTo>
                  <a:pt x="18128" y="3082"/>
                  <a:pt x="17995" y="3139"/>
                  <a:pt x="18090" y="3158"/>
                </a:cubicBezTo>
                <a:cubicBezTo>
                  <a:pt x="18432" y="3196"/>
                  <a:pt x="17976" y="2949"/>
                  <a:pt x="18299" y="3006"/>
                </a:cubicBezTo>
                <a:cubicBezTo>
                  <a:pt x="18375" y="3101"/>
                  <a:pt x="18584" y="3120"/>
                  <a:pt x="18622" y="3272"/>
                </a:cubicBezTo>
                <a:cubicBezTo>
                  <a:pt x="18508" y="3291"/>
                  <a:pt x="18242" y="3196"/>
                  <a:pt x="18223" y="3310"/>
                </a:cubicBezTo>
                <a:cubicBezTo>
                  <a:pt x="19003" y="3310"/>
                  <a:pt x="20087" y="3691"/>
                  <a:pt x="20486" y="3444"/>
                </a:cubicBezTo>
                <a:cubicBezTo>
                  <a:pt x="19783" y="3329"/>
                  <a:pt x="19079" y="3482"/>
                  <a:pt x="18698" y="3158"/>
                </a:cubicBezTo>
                <a:cubicBezTo>
                  <a:pt x="19688" y="3234"/>
                  <a:pt x="20658" y="3291"/>
                  <a:pt x="21685" y="3406"/>
                </a:cubicBezTo>
                <a:cubicBezTo>
                  <a:pt x="21818" y="3463"/>
                  <a:pt x="21723" y="3672"/>
                  <a:pt x="21932" y="3672"/>
                </a:cubicBezTo>
                <a:cubicBezTo>
                  <a:pt x="21894" y="3634"/>
                  <a:pt x="21799" y="3368"/>
                  <a:pt x="21951" y="3348"/>
                </a:cubicBezTo>
                <a:cubicBezTo>
                  <a:pt x="21970" y="3520"/>
                  <a:pt x="22160" y="3558"/>
                  <a:pt x="22331" y="3615"/>
                </a:cubicBezTo>
                <a:cubicBezTo>
                  <a:pt x="22312" y="3558"/>
                  <a:pt x="22255" y="3520"/>
                  <a:pt x="22274" y="3406"/>
                </a:cubicBezTo>
                <a:cubicBezTo>
                  <a:pt x="22446" y="3425"/>
                  <a:pt x="22484" y="3520"/>
                  <a:pt x="22617" y="3425"/>
                </a:cubicBezTo>
                <a:cubicBezTo>
                  <a:pt x="22636" y="3520"/>
                  <a:pt x="22522" y="3520"/>
                  <a:pt x="22465" y="3577"/>
                </a:cubicBezTo>
                <a:cubicBezTo>
                  <a:pt x="22959" y="3463"/>
                  <a:pt x="23587" y="3425"/>
                  <a:pt x="23872" y="3596"/>
                </a:cubicBezTo>
                <a:cubicBezTo>
                  <a:pt x="23777" y="3729"/>
                  <a:pt x="23606" y="3501"/>
                  <a:pt x="23530" y="3634"/>
                </a:cubicBezTo>
                <a:cubicBezTo>
                  <a:pt x="23549" y="3748"/>
                  <a:pt x="23815" y="3653"/>
                  <a:pt x="23929" y="3691"/>
                </a:cubicBezTo>
                <a:cubicBezTo>
                  <a:pt x="23853" y="3577"/>
                  <a:pt x="24043" y="3444"/>
                  <a:pt x="24062" y="3596"/>
                </a:cubicBezTo>
                <a:cubicBezTo>
                  <a:pt x="23834" y="3634"/>
                  <a:pt x="24272" y="3862"/>
                  <a:pt x="24272" y="3748"/>
                </a:cubicBezTo>
                <a:cubicBezTo>
                  <a:pt x="24367" y="3558"/>
                  <a:pt x="24043" y="3710"/>
                  <a:pt x="24062" y="3596"/>
                </a:cubicBezTo>
                <a:cubicBezTo>
                  <a:pt x="24215" y="3463"/>
                  <a:pt x="24386" y="3596"/>
                  <a:pt x="24595" y="3596"/>
                </a:cubicBezTo>
                <a:cubicBezTo>
                  <a:pt x="24709" y="3805"/>
                  <a:pt x="24310" y="3615"/>
                  <a:pt x="24329" y="3748"/>
                </a:cubicBezTo>
                <a:cubicBezTo>
                  <a:pt x="24918" y="3938"/>
                  <a:pt x="25793" y="3710"/>
                  <a:pt x="26383" y="4090"/>
                </a:cubicBezTo>
                <a:cubicBezTo>
                  <a:pt x="26440" y="3976"/>
                  <a:pt x="26573" y="3938"/>
                  <a:pt x="26725" y="3938"/>
                </a:cubicBezTo>
                <a:cubicBezTo>
                  <a:pt x="26725" y="4109"/>
                  <a:pt x="26839" y="3919"/>
                  <a:pt x="26915" y="4090"/>
                </a:cubicBezTo>
                <a:cubicBezTo>
                  <a:pt x="27448" y="3900"/>
                  <a:pt x="27809" y="4052"/>
                  <a:pt x="28171" y="4147"/>
                </a:cubicBezTo>
                <a:cubicBezTo>
                  <a:pt x="28057" y="3900"/>
                  <a:pt x="28475" y="4166"/>
                  <a:pt x="28570" y="4204"/>
                </a:cubicBezTo>
                <a:cubicBezTo>
                  <a:pt x="28703" y="4071"/>
                  <a:pt x="28589" y="4033"/>
                  <a:pt x="28780" y="4014"/>
                </a:cubicBezTo>
                <a:cubicBezTo>
                  <a:pt x="28780" y="4166"/>
                  <a:pt x="28589" y="4319"/>
                  <a:pt x="28913" y="4319"/>
                </a:cubicBezTo>
                <a:cubicBezTo>
                  <a:pt x="28894" y="4281"/>
                  <a:pt x="28741" y="4109"/>
                  <a:pt x="28913" y="4109"/>
                </a:cubicBezTo>
                <a:cubicBezTo>
                  <a:pt x="29103" y="4109"/>
                  <a:pt x="29293" y="4357"/>
                  <a:pt x="29578" y="4166"/>
                </a:cubicBezTo>
                <a:cubicBezTo>
                  <a:pt x="29674" y="4204"/>
                  <a:pt x="29559" y="4414"/>
                  <a:pt x="29769" y="4376"/>
                </a:cubicBezTo>
                <a:cubicBezTo>
                  <a:pt x="29769" y="4281"/>
                  <a:pt x="29788" y="4223"/>
                  <a:pt x="29845" y="4166"/>
                </a:cubicBezTo>
                <a:cubicBezTo>
                  <a:pt x="30016" y="4242"/>
                  <a:pt x="30415" y="4300"/>
                  <a:pt x="30701" y="4242"/>
                </a:cubicBezTo>
                <a:cubicBezTo>
                  <a:pt x="30701" y="4319"/>
                  <a:pt x="30682" y="4414"/>
                  <a:pt x="30834" y="4395"/>
                </a:cubicBezTo>
                <a:cubicBezTo>
                  <a:pt x="30967" y="4147"/>
                  <a:pt x="31423" y="4452"/>
                  <a:pt x="31633" y="4395"/>
                </a:cubicBezTo>
                <a:cubicBezTo>
                  <a:pt x="31633" y="4395"/>
                  <a:pt x="31690" y="4242"/>
                  <a:pt x="31690" y="4242"/>
                </a:cubicBezTo>
                <a:cubicBezTo>
                  <a:pt x="32108" y="4204"/>
                  <a:pt x="32489" y="4223"/>
                  <a:pt x="32831" y="4319"/>
                </a:cubicBezTo>
                <a:cubicBezTo>
                  <a:pt x="32755" y="4319"/>
                  <a:pt x="32717" y="4357"/>
                  <a:pt x="32698" y="4414"/>
                </a:cubicBezTo>
                <a:cubicBezTo>
                  <a:pt x="33059" y="4490"/>
                  <a:pt x="32983" y="4414"/>
                  <a:pt x="33230" y="4319"/>
                </a:cubicBezTo>
                <a:cubicBezTo>
                  <a:pt x="33402" y="4300"/>
                  <a:pt x="33059" y="4509"/>
                  <a:pt x="33287" y="4528"/>
                </a:cubicBezTo>
                <a:cubicBezTo>
                  <a:pt x="33364" y="4509"/>
                  <a:pt x="33421" y="4452"/>
                  <a:pt x="33421" y="4376"/>
                </a:cubicBezTo>
                <a:cubicBezTo>
                  <a:pt x="34200" y="4528"/>
                  <a:pt x="34847" y="4547"/>
                  <a:pt x="35475" y="4452"/>
                </a:cubicBezTo>
                <a:cubicBezTo>
                  <a:pt x="35627" y="4642"/>
                  <a:pt x="36350" y="4414"/>
                  <a:pt x="36806" y="4661"/>
                </a:cubicBezTo>
                <a:cubicBezTo>
                  <a:pt x="36901" y="4547"/>
                  <a:pt x="36616" y="4452"/>
                  <a:pt x="36806" y="4414"/>
                </a:cubicBezTo>
                <a:cubicBezTo>
                  <a:pt x="36997" y="4604"/>
                  <a:pt x="37320" y="4300"/>
                  <a:pt x="37605" y="4528"/>
                </a:cubicBezTo>
                <a:cubicBezTo>
                  <a:pt x="37339" y="4642"/>
                  <a:pt x="37016" y="4395"/>
                  <a:pt x="36882" y="4623"/>
                </a:cubicBezTo>
                <a:cubicBezTo>
                  <a:pt x="37567" y="4642"/>
                  <a:pt x="38043" y="4794"/>
                  <a:pt x="38594" y="4680"/>
                </a:cubicBezTo>
                <a:cubicBezTo>
                  <a:pt x="38442" y="4623"/>
                  <a:pt x="37814" y="4737"/>
                  <a:pt x="37681" y="4528"/>
                </a:cubicBezTo>
                <a:cubicBezTo>
                  <a:pt x="37967" y="4433"/>
                  <a:pt x="38176" y="4547"/>
                  <a:pt x="38404" y="4376"/>
                </a:cubicBezTo>
                <a:cubicBezTo>
                  <a:pt x="38861" y="4604"/>
                  <a:pt x="39070" y="4452"/>
                  <a:pt x="39526" y="4547"/>
                </a:cubicBezTo>
                <a:cubicBezTo>
                  <a:pt x="39583" y="4414"/>
                  <a:pt x="38956" y="4547"/>
                  <a:pt x="39203" y="4433"/>
                </a:cubicBezTo>
                <a:cubicBezTo>
                  <a:pt x="39621" y="4357"/>
                  <a:pt x="39850" y="4699"/>
                  <a:pt x="40135" y="4547"/>
                </a:cubicBezTo>
                <a:cubicBezTo>
                  <a:pt x="40021" y="4585"/>
                  <a:pt x="39850" y="4452"/>
                  <a:pt x="40002" y="4452"/>
                </a:cubicBezTo>
                <a:cubicBezTo>
                  <a:pt x="40059" y="4490"/>
                  <a:pt x="40649" y="4756"/>
                  <a:pt x="40268" y="4490"/>
                </a:cubicBezTo>
                <a:cubicBezTo>
                  <a:pt x="40382" y="4528"/>
                  <a:pt x="40649" y="4433"/>
                  <a:pt x="40668" y="4547"/>
                </a:cubicBezTo>
                <a:cubicBezTo>
                  <a:pt x="40610" y="4566"/>
                  <a:pt x="40534" y="4547"/>
                  <a:pt x="40534" y="4604"/>
                </a:cubicBezTo>
                <a:cubicBezTo>
                  <a:pt x="40687" y="4604"/>
                  <a:pt x="40725" y="4699"/>
                  <a:pt x="40934" y="4661"/>
                </a:cubicBezTo>
                <a:cubicBezTo>
                  <a:pt x="40953" y="4547"/>
                  <a:pt x="40744" y="4604"/>
                  <a:pt x="40725" y="4509"/>
                </a:cubicBezTo>
                <a:cubicBezTo>
                  <a:pt x="40839" y="4509"/>
                  <a:pt x="40953" y="4509"/>
                  <a:pt x="41067" y="4509"/>
                </a:cubicBezTo>
                <a:cubicBezTo>
                  <a:pt x="41067" y="4566"/>
                  <a:pt x="41048" y="4661"/>
                  <a:pt x="41124" y="4661"/>
                </a:cubicBezTo>
                <a:cubicBezTo>
                  <a:pt x="41295" y="4642"/>
                  <a:pt x="41409" y="4566"/>
                  <a:pt x="41523" y="4509"/>
                </a:cubicBezTo>
                <a:cubicBezTo>
                  <a:pt x="39926" y="4204"/>
                  <a:pt x="38328" y="4433"/>
                  <a:pt x="36939" y="4109"/>
                </a:cubicBezTo>
                <a:cubicBezTo>
                  <a:pt x="36901" y="4261"/>
                  <a:pt x="36749" y="4185"/>
                  <a:pt x="36673" y="4090"/>
                </a:cubicBezTo>
                <a:cubicBezTo>
                  <a:pt x="36692" y="4376"/>
                  <a:pt x="36540" y="3919"/>
                  <a:pt x="36540" y="4204"/>
                </a:cubicBezTo>
                <a:cubicBezTo>
                  <a:pt x="34866" y="4052"/>
                  <a:pt x="33820" y="3805"/>
                  <a:pt x="32241" y="3843"/>
                </a:cubicBezTo>
                <a:cubicBezTo>
                  <a:pt x="32222" y="3900"/>
                  <a:pt x="32336" y="3919"/>
                  <a:pt x="32241" y="3938"/>
                </a:cubicBezTo>
                <a:cubicBezTo>
                  <a:pt x="32203" y="3862"/>
                  <a:pt x="32165" y="3862"/>
                  <a:pt x="32241" y="3786"/>
                </a:cubicBezTo>
                <a:cubicBezTo>
                  <a:pt x="31937" y="3729"/>
                  <a:pt x="32070" y="3786"/>
                  <a:pt x="31842" y="3843"/>
                </a:cubicBezTo>
                <a:cubicBezTo>
                  <a:pt x="31861" y="3710"/>
                  <a:pt x="31823" y="3634"/>
                  <a:pt x="31709" y="3634"/>
                </a:cubicBezTo>
                <a:cubicBezTo>
                  <a:pt x="31366" y="3938"/>
                  <a:pt x="30701" y="3634"/>
                  <a:pt x="30187" y="3558"/>
                </a:cubicBezTo>
                <a:cubicBezTo>
                  <a:pt x="30301" y="3558"/>
                  <a:pt x="30358" y="3520"/>
                  <a:pt x="30377" y="3463"/>
                </a:cubicBezTo>
                <a:cubicBezTo>
                  <a:pt x="30187" y="3387"/>
                  <a:pt x="29921" y="3387"/>
                  <a:pt x="29654" y="3406"/>
                </a:cubicBezTo>
                <a:cubicBezTo>
                  <a:pt x="29654" y="3463"/>
                  <a:pt x="29674" y="3520"/>
                  <a:pt x="29712" y="3558"/>
                </a:cubicBezTo>
                <a:cubicBezTo>
                  <a:pt x="29103" y="3558"/>
                  <a:pt x="28761" y="3577"/>
                  <a:pt x="28114" y="3387"/>
                </a:cubicBezTo>
                <a:cubicBezTo>
                  <a:pt x="28456" y="3387"/>
                  <a:pt x="28703" y="3444"/>
                  <a:pt x="28856" y="3387"/>
                </a:cubicBezTo>
                <a:cubicBezTo>
                  <a:pt x="28532" y="3253"/>
                  <a:pt x="27943" y="3234"/>
                  <a:pt x="27714" y="3272"/>
                </a:cubicBezTo>
                <a:cubicBezTo>
                  <a:pt x="27981" y="3368"/>
                  <a:pt x="27619" y="3425"/>
                  <a:pt x="27714" y="3691"/>
                </a:cubicBezTo>
                <a:cubicBezTo>
                  <a:pt x="27505" y="3596"/>
                  <a:pt x="27315" y="3501"/>
                  <a:pt x="27182" y="3368"/>
                </a:cubicBezTo>
                <a:cubicBezTo>
                  <a:pt x="26935" y="3406"/>
                  <a:pt x="26326" y="3482"/>
                  <a:pt x="26117" y="3520"/>
                </a:cubicBezTo>
                <a:cubicBezTo>
                  <a:pt x="26212" y="3520"/>
                  <a:pt x="26212" y="3368"/>
                  <a:pt x="26117" y="3368"/>
                </a:cubicBezTo>
                <a:cubicBezTo>
                  <a:pt x="25451" y="3577"/>
                  <a:pt x="24576" y="3025"/>
                  <a:pt x="24272" y="3387"/>
                </a:cubicBezTo>
                <a:cubicBezTo>
                  <a:pt x="24500" y="3444"/>
                  <a:pt x="24614" y="3253"/>
                  <a:pt x="24671" y="3444"/>
                </a:cubicBezTo>
                <a:cubicBezTo>
                  <a:pt x="24310" y="3444"/>
                  <a:pt x="23682" y="3406"/>
                  <a:pt x="23663" y="3329"/>
                </a:cubicBezTo>
                <a:cubicBezTo>
                  <a:pt x="23834" y="3310"/>
                  <a:pt x="24157" y="3406"/>
                  <a:pt x="24196" y="3291"/>
                </a:cubicBezTo>
                <a:cubicBezTo>
                  <a:pt x="23378" y="3082"/>
                  <a:pt x="22389" y="3253"/>
                  <a:pt x="21875" y="2949"/>
                </a:cubicBezTo>
                <a:cubicBezTo>
                  <a:pt x="21552" y="3196"/>
                  <a:pt x="20734" y="2892"/>
                  <a:pt x="20277" y="2987"/>
                </a:cubicBezTo>
                <a:cubicBezTo>
                  <a:pt x="20334" y="3063"/>
                  <a:pt x="20544" y="2987"/>
                  <a:pt x="20544" y="3082"/>
                </a:cubicBezTo>
                <a:cubicBezTo>
                  <a:pt x="20429" y="3082"/>
                  <a:pt x="20334" y="3082"/>
                  <a:pt x="20220" y="3082"/>
                </a:cubicBezTo>
                <a:cubicBezTo>
                  <a:pt x="20049" y="2721"/>
                  <a:pt x="19421" y="2968"/>
                  <a:pt x="19098" y="2721"/>
                </a:cubicBezTo>
                <a:cubicBezTo>
                  <a:pt x="19193" y="2797"/>
                  <a:pt x="19136" y="2873"/>
                  <a:pt x="18965" y="2873"/>
                </a:cubicBezTo>
                <a:cubicBezTo>
                  <a:pt x="18984" y="2721"/>
                  <a:pt x="18946" y="2645"/>
                  <a:pt x="18756" y="2664"/>
                </a:cubicBezTo>
                <a:cubicBezTo>
                  <a:pt x="18622" y="2721"/>
                  <a:pt x="18851" y="2778"/>
                  <a:pt x="18698" y="2816"/>
                </a:cubicBezTo>
                <a:cubicBezTo>
                  <a:pt x="17405" y="2626"/>
                  <a:pt x="15484" y="2664"/>
                  <a:pt x="14514" y="2302"/>
                </a:cubicBezTo>
                <a:cubicBezTo>
                  <a:pt x="14286" y="2588"/>
                  <a:pt x="13905" y="2074"/>
                  <a:pt x="13848" y="2397"/>
                </a:cubicBezTo>
                <a:cubicBezTo>
                  <a:pt x="13316" y="1979"/>
                  <a:pt x="12365" y="2283"/>
                  <a:pt x="11661" y="1960"/>
                </a:cubicBezTo>
                <a:cubicBezTo>
                  <a:pt x="11642" y="2093"/>
                  <a:pt x="11452" y="1922"/>
                  <a:pt x="11128" y="1998"/>
                </a:cubicBezTo>
                <a:cubicBezTo>
                  <a:pt x="11090" y="1941"/>
                  <a:pt x="11052" y="1884"/>
                  <a:pt x="10995" y="1846"/>
                </a:cubicBezTo>
                <a:cubicBezTo>
                  <a:pt x="10710" y="1884"/>
                  <a:pt x="10063" y="1694"/>
                  <a:pt x="9530" y="1732"/>
                </a:cubicBezTo>
                <a:cubicBezTo>
                  <a:pt x="9530" y="1656"/>
                  <a:pt x="9549" y="1580"/>
                  <a:pt x="9473" y="1561"/>
                </a:cubicBezTo>
                <a:cubicBezTo>
                  <a:pt x="9340" y="1580"/>
                  <a:pt x="9245" y="1599"/>
                  <a:pt x="9207" y="1675"/>
                </a:cubicBezTo>
                <a:cubicBezTo>
                  <a:pt x="9378" y="1732"/>
                  <a:pt x="9492" y="1503"/>
                  <a:pt x="9473" y="1713"/>
                </a:cubicBezTo>
                <a:cubicBezTo>
                  <a:pt x="8827" y="1637"/>
                  <a:pt x="8427" y="1637"/>
                  <a:pt x="7742" y="1542"/>
                </a:cubicBezTo>
                <a:cubicBezTo>
                  <a:pt x="7647" y="1351"/>
                  <a:pt x="7971" y="1522"/>
                  <a:pt x="7952" y="1389"/>
                </a:cubicBezTo>
                <a:cubicBezTo>
                  <a:pt x="7666" y="1332"/>
                  <a:pt x="7723" y="1561"/>
                  <a:pt x="7476" y="1542"/>
                </a:cubicBezTo>
                <a:cubicBezTo>
                  <a:pt x="7324" y="1465"/>
                  <a:pt x="7609" y="1389"/>
                  <a:pt x="7419" y="1332"/>
                </a:cubicBezTo>
                <a:cubicBezTo>
                  <a:pt x="7324" y="1370"/>
                  <a:pt x="7077" y="1275"/>
                  <a:pt x="7077" y="1389"/>
                </a:cubicBezTo>
                <a:cubicBezTo>
                  <a:pt x="7229" y="1370"/>
                  <a:pt x="7343" y="1408"/>
                  <a:pt x="7343" y="1484"/>
                </a:cubicBezTo>
                <a:cubicBezTo>
                  <a:pt x="6925" y="1522"/>
                  <a:pt x="6411" y="1408"/>
                  <a:pt x="6088" y="1275"/>
                </a:cubicBezTo>
                <a:cubicBezTo>
                  <a:pt x="5993" y="1484"/>
                  <a:pt x="5403" y="1237"/>
                  <a:pt x="4965" y="1256"/>
                </a:cubicBezTo>
                <a:cubicBezTo>
                  <a:pt x="4946" y="1161"/>
                  <a:pt x="5042" y="1161"/>
                  <a:pt x="5099" y="1104"/>
                </a:cubicBezTo>
                <a:cubicBezTo>
                  <a:pt x="5003" y="1104"/>
                  <a:pt x="4908" y="1104"/>
                  <a:pt x="4832" y="1104"/>
                </a:cubicBezTo>
                <a:cubicBezTo>
                  <a:pt x="4832" y="1161"/>
                  <a:pt x="4946" y="1218"/>
                  <a:pt x="4832" y="1256"/>
                </a:cubicBezTo>
                <a:cubicBezTo>
                  <a:pt x="4870" y="1123"/>
                  <a:pt x="4509" y="1294"/>
                  <a:pt x="4566" y="1142"/>
                </a:cubicBezTo>
                <a:cubicBezTo>
                  <a:pt x="4623" y="1142"/>
                  <a:pt x="4699" y="1142"/>
                  <a:pt x="4699" y="1104"/>
                </a:cubicBezTo>
                <a:cubicBezTo>
                  <a:pt x="4490" y="1028"/>
                  <a:pt x="4033" y="990"/>
                  <a:pt x="3900" y="1142"/>
                </a:cubicBezTo>
                <a:cubicBezTo>
                  <a:pt x="3843" y="1085"/>
                  <a:pt x="3767" y="1028"/>
                  <a:pt x="3710" y="990"/>
                </a:cubicBezTo>
                <a:cubicBezTo>
                  <a:pt x="3196" y="1218"/>
                  <a:pt x="2987" y="800"/>
                  <a:pt x="2436" y="914"/>
                </a:cubicBezTo>
                <a:cubicBezTo>
                  <a:pt x="2417" y="857"/>
                  <a:pt x="2379" y="800"/>
                  <a:pt x="2322" y="762"/>
                </a:cubicBezTo>
                <a:cubicBezTo>
                  <a:pt x="2169" y="724"/>
                  <a:pt x="2093" y="914"/>
                  <a:pt x="2112" y="705"/>
                </a:cubicBezTo>
                <a:cubicBezTo>
                  <a:pt x="2455" y="705"/>
                  <a:pt x="2968" y="838"/>
                  <a:pt x="3311" y="781"/>
                </a:cubicBezTo>
                <a:cubicBezTo>
                  <a:pt x="3177" y="762"/>
                  <a:pt x="3082" y="743"/>
                  <a:pt x="3044" y="667"/>
                </a:cubicBezTo>
                <a:cubicBezTo>
                  <a:pt x="3216" y="705"/>
                  <a:pt x="3463" y="686"/>
                  <a:pt x="3577" y="781"/>
                </a:cubicBezTo>
                <a:cubicBezTo>
                  <a:pt x="3501" y="781"/>
                  <a:pt x="3387" y="762"/>
                  <a:pt x="3368" y="819"/>
                </a:cubicBezTo>
                <a:cubicBezTo>
                  <a:pt x="3558" y="781"/>
                  <a:pt x="3539" y="895"/>
                  <a:pt x="3710" y="876"/>
                </a:cubicBezTo>
                <a:cubicBezTo>
                  <a:pt x="3615" y="743"/>
                  <a:pt x="3748" y="724"/>
                  <a:pt x="3634" y="667"/>
                </a:cubicBezTo>
                <a:cubicBezTo>
                  <a:pt x="3349" y="667"/>
                  <a:pt x="3006" y="533"/>
                  <a:pt x="2854" y="724"/>
                </a:cubicBezTo>
                <a:cubicBezTo>
                  <a:pt x="2664" y="381"/>
                  <a:pt x="1903" y="686"/>
                  <a:pt x="1789" y="400"/>
                </a:cubicBezTo>
                <a:cubicBezTo>
                  <a:pt x="1789" y="609"/>
                  <a:pt x="1694" y="381"/>
                  <a:pt x="1580" y="495"/>
                </a:cubicBezTo>
                <a:cubicBezTo>
                  <a:pt x="1485" y="381"/>
                  <a:pt x="1409" y="362"/>
                  <a:pt x="1390" y="286"/>
                </a:cubicBezTo>
                <a:cubicBezTo>
                  <a:pt x="1161" y="533"/>
                  <a:pt x="153" y="305"/>
                  <a:pt x="1" y="115"/>
                </a:cubicBezTo>
                <a:cubicBezTo>
                  <a:pt x="3368" y="362"/>
                  <a:pt x="7952" y="1009"/>
                  <a:pt x="10615" y="1123"/>
                </a:cubicBezTo>
                <a:cubicBezTo>
                  <a:pt x="10919" y="1199"/>
                  <a:pt x="11851" y="1351"/>
                  <a:pt x="12212" y="1142"/>
                </a:cubicBezTo>
                <a:cubicBezTo>
                  <a:pt x="12060" y="1104"/>
                  <a:pt x="11984" y="1275"/>
                  <a:pt x="12003" y="1085"/>
                </a:cubicBezTo>
                <a:cubicBezTo>
                  <a:pt x="12250" y="971"/>
                  <a:pt x="12384" y="1085"/>
                  <a:pt x="12612" y="1199"/>
                </a:cubicBezTo>
                <a:cubicBezTo>
                  <a:pt x="12593" y="1104"/>
                  <a:pt x="12650" y="1066"/>
                  <a:pt x="12745" y="1047"/>
                </a:cubicBezTo>
                <a:cubicBezTo>
                  <a:pt x="14095" y="1218"/>
                  <a:pt x="16511" y="1313"/>
                  <a:pt x="17310" y="1503"/>
                </a:cubicBezTo>
                <a:cubicBezTo>
                  <a:pt x="17519" y="1370"/>
                  <a:pt x="18679" y="1522"/>
                  <a:pt x="19631" y="1580"/>
                </a:cubicBezTo>
                <a:cubicBezTo>
                  <a:pt x="20772" y="1637"/>
                  <a:pt x="22008" y="1713"/>
                  <a:pt x="22484" y="1865"/>
                </a:cubicBezTo>
                <a:cubicBezTo>
                  <a:pt x="21989" y="1465"/>
                  <a:pt x="20791" y="1751"/>
                  <a:pt x="19897" y="1484"/>
                </a:cubicBezTo>
                <a:cubicBezTo>
                  <a:pt x="20334" y="1256"/>
                  <a:pt x="19345" y="1637"/>
                  <a:pt x="19250" y="1313"/>
                </a:cubicBezTo>
                <a:cubicBezTo>
                  <a:pt x="18737" y="1408"/>
                  <a:pt x="17919" y="1408"/>
                  <a:pt x="17443" y="1199"/>
                </a:cubicBezTo>
                <a:cubicBezTo>
                  <a:pt x="17025" y="1351"/>
                  <a:pt x="16283" y="1199"/>
                  <a:pt x="15864" y="1066"/>
                </a:cubicBezTo>
                <a:cubicBezTo>
                  <a:pt x="15864" y="1142"/>
                  <a:pt x="15979" y="1199"/>
                  <a:pt x="15864" y="1237"/>
                </a:cubicBezTo>
                <a:cubicBezTo>
                  <a:pt x="15769" y="1104"/>
                  <a:pt x="15693" y="1142"/>
                  <a:pt x="15522" y="1180"/>
                </a:cubicBezTo>
                <a:cubicBezTo>
                  <a:pt x="15503" y="1085"/>
                  <a:pt x="15636" y="1047"/>
                  <a:pt x="15522" y="1009"/>
                </a:cubicBezTo>
                <a:cubicBezTo>
                  <a:pt x="13886" y="933"/>
                  <a:pt x="11832" y="629"/>
                  <a:pt x="10158" y="648"/>
                </a:cubicBezTo>
                <a:cubicBezTo>
                  <a:pt x="10329" y="609"/>
                  <a:pt x="9854" y="533"/>
                  <a:pt x="9759" y="533"/>
                </a:cubicBezTo>
                <a:cubicBezTo>
                  <a:pt x="8560" y="457"/>
                  <a:pt x="6601" y="343"/>
                  <a:pt x="5384" y="229"/>
                </a:cubicBezTo>
                <a:cubicBezTo>
                  <a:pt x="5156" y="210"/>
                  <a:pt x="4794" y="210"/>
                  <a:pt x="4718" y="58"/>
                </a:cubicBezTo>
                <a:cubicBezTo>
                  <a:pt x="4870" y="210"/>
                  <a:pt x="5118" y="1"/>
                  <a:pt x="5308" y="20"/>
                </a:cubicBezTo>
                <a:cubicBezTo>
                  <a:pt x="5631" y="229"/>
                  <a:pt x="6335" y="210"/>
                  <a:pt x="6639" y="77"/>
                </a:cubicBezTo>
                <a:cubicBezTo>
                  <a:pt x="6810" y="58"/>
                  <a:pt x="6772" y="191"/>
                  <a:pt x="6906" y="191"/>
                </a:cubicBezTo>
                <a:cubicBezTo>
                  <a:pt x="8522" y="172"/>
                  <a:pt x="10120" y="343"/>
                  <a:pt x="11756" y="514"/>
                </a:cubicBezTo>
                <a:cubicBezTo>
                  <a:pt x="12136" y="552"/>
                  <a:pt x="12536" y="495"/>
                  <a:pt x="12935" y="514"/>
                </a:cubicBezTo>
                <a:cubicBezTo>
                  <a:pt x="15332" y="667"/>
                  <a:pt x="17519" y="990"/>
                  <a:pt x="19916" y="971"/>
                </a:cubicBezTo>
                <a:cubicBezTo>
                  <a:pt x="19878" y="1104"/>
                  <a:pt x="20163" y="1009"/>
                  <a:pt x="20182" y="1123"/>
                </a:cubicBezTo>
                <a:cubicBezTo>
                  <a:pt x="19592" y="1180"/>
                  <a:pt x="19060" y="952"/>
                  <a:pt x="18584" y="1104"/>
                </a:cubicBezTo>
                <a:cubicBezTo>
                  <a:pt x="20315" y="1332"/>
                  <a:pt x="22465" y="1370"/>
                  <a:pt x="24291" y="1522"/>
                </a:cubicBezTo>
                <a:cubicBezTo>
                  <a:pt x="26611" y="1751"/>
                  <a:pt x="30358" y="1960"/>
                  <a:pt x="32660" y="2245"/>
                </a:cubicBezTo>
                <a:cubicBezTo>
                  <a:pt x="33021" y="2226"/>
                  <a:pt x="33249" y="2169"/>
                  <a:pt x="33440" y="2359"/>
                </a:cubicBezTo>
                <a:cubicBezTo>
                  <a:pt x="33516" y="2321"/>
                  <a:pt x="33478" y="2169"/>
                  <a:pt x="33649" y="2207"/>
                </a:cubicBezTo>
                <a:cubicBezTo>
                  <a:pt x="33706" y="2378"/>
                  <a:pt x="34277" y="2340"/>
                  <a:pt x="34372" y="2321"/>
                </a:cubicBezTo>
                <a:cubicBezTo>
                  <a:pt x="34391" y="2435"/>
                  <a:pt x="34372" y="2512"/>
                  <a:pt x="34315" y="2569"/>
                </a:cubicBezTo>
                <a:cubicBezTo>
                  <a:pt x="34067" y="2550"/>
                  <a:pt x="34048" y="2569"/>
                  <a:pt x="33915" y="2416"/>
                </a:cubicBezTo>
                <a:cubicBezTo>
                  <a:pt x="33820" y="2588"/>
                  <a:pt x="33630" y="2493"/>
                  <a:pt x="33649" y="2359"/>
                </a:cubicBezTo>
                <a:cubicBezTo>
                  <a:pt x="33421" y="2455"/>
                  <a:pt x="33345" y="2340"/>
                  <a:pt x="33116" y="2302"/>
                </a:cubicBezTo>
                <a:cubicBezTo>
                  <a:pt x="33116" y="2359"/>
                  <a:pt x="33135" y="2455"/>
                  <a:pt x="33059" y="2455"/>
                </a:cubicBezTo>
                <a:cubicBezTo>
                  <a:pt x="33002" y="2188"/>
                  <a:pt x="32641" y="2397"/>
                  <a:pt x="32451" y="2455"/>
                </a:cubicBezTo>
                <a:cubicBezTo>
                  <a:pt x="32565" y="2283"/>
                  <a:pt x="32489" y="2226"/>
                  <a:pt x="32184" y="2245"/>
                </a:cubicBezTo>
                <a:cubicBezTo>
                  <a:pt x="32298" y="2416"/>
                  <a:pt x="32184" y="2397"/>
                  <a:pt x="32051" y="2493"/>
                </a:cubicBezTo>
                <a:cubicBezTo>
                  <a:pt x="32698" y="2626"/>
                  <a:pt x="33326" y="2550"/>
                  <a:pt x="33573" y="2778"/>
                </a:cubicBezTo>
                <a:cubicBezTo>
                  <a:pt x="33687" y="2778"/>
                  <a:pt x="33611" y="2626"/>
                  <a:pt x="33706" y="2626"/>
                </a:cubicBezTo>
                <a:cubicBezTo>
                  <a:pt x="35342" y="2778"/>
                  <a:pt x="35874" y="2797"/>
                  <a:pt x="37225" y="2759"/>
                </a:cubicBezTo>
                <a:cubicBezTo>
                  <a:pt x="37263" y="2835"/>
                  <a:pt x="37339" y="2892"/>
                  <a:pt x="37434" y="2930"/>
                </a:cubicBezTo>
                <a:cubicBezTo>
                  <a:pt x="37548" y="2702"/>
                  <a:pt x="38233" y="2987"/>
                  <a:pt x="38499" y="2835"/>
                </a:cubicBezTo>
                <a:cubicBezTo>
                  <a:pt x="38423" y="2778"/>
                  <a:pt x="38252" y="2778"/>
                  <a:pt x="38100" y="2778"/>
                </a:cubicBezTo>
                <a:cubicBezTo>
                  <a:pt x="38195" y="2626"/>
                  <a:pt x="37910" y="2512"/>
                  <a:pt x="38100" y="2474"/>
                </a:cubicBezTo>
                <a:cubicBezTo>
                  <a:pt x="38157" y="2588"/>
                  <a:pt x="38804" y="2397"/>
                  <a:pt x="38899" y="2626"/>
                </a:cubicBezTo>
                <a:cubicBezTo>
                  <a:pt x="38746" y="2588"/>
                  <a:pt x="38309" y="2512"/>
                  <a:pt x="38157" y="2626"/>
                </a:cubicBezTo>
                <a:cubicBezTo>
                  <a:pt x="38423" y="2626"/>
                  <a:pt x="38480" y="2683"/>
                  <a:pt x="38632" y="2892"/>
                </a:cubicBezTo>
                <a:cubicBezTo>
                  <a:pt x="38861" y="2930"/>
                  <a:pt x="38975" y="2835"/>
                  <a:pt x="38823" y="2740"/>
                </a:cubicBezTo>
                <a:cubicBezTo>
                  <a:pt x="39165" y="2702"/>
                  <a:pt x="38823" y="2911"/>
                  <a:pt x="39089" y="2892"/>
                </a:cubicBezTo>
                <a:cubicBezTo>
                  <a:pt x="39165" y="2873"/>
                  <a:pt x="39165" y="2816"/>
                  <a:pt x="39165" y="2740"/>
                </a:cubicBezTo>
                <a:cubicBezTo>
                  <a:pt x="39355" y="2740"/>
                  <a:pt x="39431" y="2835"/>
                  <a:pt x="39621" y="2835"/>
                </a:cubicBezTo>
                <a:cubicBezTo>
                  <a:pt x="39621" y="2759"/>
                  <a:pt x="39640" y="2683"/>
                  <a:pt x="39697" y="2645"/>
                </a:cubicBezTo>
                <a:cubicBezTo>
                  <a:pt x="39564" y="2740"/>
                  <a:pt x="39526" y="2645"/>
                  <a:pt x="39355" y="2626"/>
                </a:cubicBezTo>
                <a:cubicBezTo>
                  <a:pt x="38727" y="2588"/>
                  <a:pt x="39583" y="2569"/>
                  <a:pt x="39831" y="2588"/>
                </a:cubicBezTo>
                <a:cubicBezTo>
                  <a:pt x="39850" y="2683"/>
                  <a:pt x="39736" y="2721"/>
                  <a:pt x="39831" y="2740"/>
                </a:cubicBezTo>
                <a:cubicBezTo>
                  <a:pt x="40040" y="2778"/>
                  <a:pt x="39926" y="2645"/>
                  <a:pt x="39888" y="2588"/>
                </a:cubicBezTo>
                <a:cubicBezTo>
                  <a:pt x="41619" y="2721"/>
                  <a:pt x="43311" y="2683"/>
                  <a:pt x="44681" y="2892"/>
                </a:cubicBezTo>
                <a:cubicBezTo>
                  <a:pt x="44605" y="2892"/>
                  <a:pt x="44586" y="2987"/>
                  <a:pt x="44681" y="3006"/>
                </a:cubicBezTo>
                <a:cubicBezTo>
                  <a:pt x="44776" y="2987"/>
                  <a:pt x="44757" y="2892"/>
                  <a:pt x="44814" y="2854"/>
                </a:cubicBezTo>
                <a:cubicBezTo>
                  <a:pt x="48770" y="2968"/>
                  <a:pt x="51547" y="3348"/>
                  <a:pt x="55028" y="3234"/>
                </a:cubicBezTo>
                <a:cubicBezTo>
                  <a:pt x="54876" y="3234"/>
                  <a:pt x="54762" y="3196"/>
                  <a:pt x="54705" y="3120"/>
                </a:cubicBezTo>
                <a:cubicBezTo>
                  <a:pt x="55732" y="3158"/>
                  <a:pt x="56778" y="3120"/>
                  <a:pt x="57615" y="3368"/>
                </a:cubicBezTo>
                <a:cubicBezTo>
                  <a:pt x="57216" y="3291"/>
                  <a:pt x="56436" y="3234"/>
                  <a:pt x="56036" y="3348"/>
                </a:cubicBezTo>
                <a:cubicBezTo>
                  <a:pt x="56417" y="3406"/>
                  <a:pt x="57292" y="3406"/>
                  <a:pt x="58015" y="3463"/>
                </a:cubicBezTo>
                <a:cubicBezTo>
                  <a:pt x="58091" y="3101"/>
                  <a:pt x="58851" y="3463"/>
                  <a:pt x="59080" y="3329"/>
                </a:cubicBezTo>
                <a:cubicBezTo>
                  <a:pt x="59023" y="3615"/>
                  <a:pt x="58433" y="3177"/>
                  <a:pt x="58357" y="3463"/>
                </a:cubicBezTo>
                <a:cubicBezTo>
                  <a:pt x="60544" y="3672"/>
                  <a:pt x="62713" y="3710"/>
                  <a:pt x="64862" y="3805"/>
                </a:cubicBezTo>
                <a:cubicBezTo>
                  <a:pt x="70435" y="4071"/>
                  <a:pt x="75666" y="4223"/>
                  <a:pt x="81715" y="4357"/>
                </a:cubicBezTo>
                <a:cubicBezTo>
                  <a:pt x="82038" y="4376"/>
                  <a:pt x="82266" y="4471"/>
                  <a:pt x="82456" y="4319"/>
                </a:cubicBezTo>
                <a:cubicBezTo>
                  <a:pt x="82685" y="4414"/>
                  <a:pt x="83122" y="4357"/>
                  <a:pt x="83445" y="4376"/>
                </a:cubicBezTo>
                <a:cubicBezTo>
                  <a:pt x="83312" y="4509"/>
                  <a:pt x="83826" y="4395"/>
                  <a:pt x="83921" y="4585"/>
                </a:cubicBezTo>
                <a:cubicBezTo>
                  <a:pt x="84016" y="4204"/>
                  <a:pt x="84568" y="4680"/>
                  <a:pt x="84720" y="4395"/>
                </a:cubicBezTo>
                <a:cubicBezTo>
                  <a:pt x="84663" y="4642"/>
                  <a:pt x="85386" y="4204"/>
                  <a:pt x="85043" y="4509"/>
                </a:cubicBezTo>
                <a:cubicBezTo>
                  <a:pt x="85481" y="4338"/>
                  <a:pt x="86241" y="4490"/>
                  <a:pt x="86774" y="4566"/>
                </a:cubicBezTo>
                <a:cubicBezTo>
                  <a:pt x="87668" y="4699"/>
                  <a:pt x="88619" y="4509"/>
                  <a:pt x="89152" y="4604"/>
                </a:cubicBezTo>
                <a:cubicBezTo>
                  <a:pt x="89114" y="4623"/>
                  <a:pt x="89038" y="4604"/>
                  <a:pt x="89019" y="4661"/>
                </a:cubicBezTo>
                <a:cubicBezTo>
                  <a:pt x="90008" y="4756"/>
                  <a:pt x="90616" y="4680"/>
                  <a:pt x="91358" y="4623"/>
                </a:cubicBezTo>
                <a:cubicBezTo>
                  <a:pt x="91758" y="4813"/>
                  <a:pt x="93203" y="4832"/>
                  <a:pt x="93545" y="4661"/>
                </a:cubicBezTo>
                <a:cubicBezTo>
                  <a:pt x="93641" y="4870"/>
                  <a:pt x="93926" y="4718"/>
                  <a:pt x="94002" y="4870"/>
                </a:cubicBezTo>
                <a:cubicBezTo>
                  <a:pt x="94154" y="4680"/>
                  <a:pt x="94763" y="5041"/>
                  <a:pt x="94877" y="4718"/>
                </a:cubicBezTo>
                <a:cubicBezTo>
                  <a:pt x="94896" y="4775"/>
                  <a:pt x="94934" y="4832"/>
                  <a:pt x="95010" y="4870"/>
                </a:cubicBezTo>
                <a:cubicBezTo>
                  <a:pt x="95562" y="4756"/>
                  <a:pt x="96608" y="5098"/>
                  <a:pt x="96988" y="4794"/>
                </a:cubicBezTo>
                <a:cubicBezTo>
                  <a:pt x="96988" y="4908"/>
                  <a:pt x="97045" y="4965"/>
                  <a:pt x="97197" y="4946"/>
                </a:cubicBezTo>
                <a:cubicBezTo>
                  <a:pt x="97768" y="4870"/>
                  <a:pt x="98586" y="5022"/>
                  <a:pt x="99119" y="5022"/>
                </a:cubicBezTo>
                <a:cubicBezTo>
                  <a:pt x="99023" y="5003"/>
                  <a:pt x="99119" y="4832"/>
                  <a:pt x="98985" y="4813"/>
                </a:cubicBezTo>
                <a:cubicBezTo>
                  <a:pt x="98110" y="4661"/>
                  <a:pt x="96779" y="4870"/>
                  <a:pt x="96075" y="4528"/>
                </a:cubicBezTo>
                <a:cubicBezTo>
                  <a:pt x="96075" y="4604"/>
                  <a:pt x="96094" y="4642"/>
                  <a:pt x="96132" y="4680"/>
                </a:cubicBezTo>
                <a:cubicBezTo>
                  <a:pt x="95904" y="4699"/>
                  <a:pt x="95885" y="4528"/>
                  <a:pt x="95676" y="4528"/>
                </a:cubicBezTo>
                <a:cubicBezTo>
                  <a:pt x="95581" y="4832"/>
                  <a:pt x="95295" y="4490"/>
                  <a:pt x="95143" y="4718"/>
                </a:cubicBezTo>
                <a:cubicBezTo>
                  <a:pt x="95124" y="4642"/>
                  <a:pt x="95162" y="4528"/>
                  <a:pt x="95067" y="4509"/>
                </a:cubicBezTo>
                <a:cubicBezTo>
                  <a:pt x="94934" y="4699"/>
                  <a:pt x="94953" y="4490"/>
                  <a:pt x="94668" y="4509"/>
                </a:cubicBezTo>
                <a:cubicBezTo>
                  <a:pt x="94725" y="4585"/>
                  <a:pt x="94535" y="4737"/>
                  <a:pt x="94535" y="4604"/>
                </a:cubicBezTo>
                <a:cubicBezTo>
                  <a:pt x="94592" y="4604"/>
                  <a:pt x="94611" y="4566"/>
                  <a:pt x="94611" y="4509"/>
                </a:cubicBezTo>
                <a:cubicBezTo>
                  <a:pt x="94420" y="4471"/>
                  <a:pt x="94477" y="4604"/>
                  <a:pt x="94344" y="4604"/>
                </a:cubicBezTo>
                <a:cubicBezTo>
                  <a:pt x="94325" y="4547"/>
                  <a:pt x="94363" y="4471"/>
                  <a:pt x="94287" y="4452"/>
                </a:cubicBezTo>
                <a:cubicBezTo>
                  <a:pt x="94363" y="4680"/>
                  <a:pt x="93717" y="4623"/>
                  <a:pt x="94078" y="4509"/>
                </a:cubicBezTo>
                <a:cubicBezTo>
                  <a:pt x="93641" y="4452"/>
                  <a:pt x="93222" y="4585"/>
                  <a:pt x="92880" y="4642"/>
                </a:cubicBezTo>
                <a:cubicBezTo>
                  <a:pt x="92956" y="4642"/>
                  <a:pt x="92994" y="4585"/>
                  <a:pt x="93013" y="4547"/>
                </a:cubicBezTo>
                <a:cubicBezTo>
                  <a:pt x="92747" y="4452"/>
                  <a:pt x="92157" y="4566"/>
                  <a:pt x="91891" y="4376"/>
                </a:cubicBezTo>
                <a:cubicBezTo>
                  <a:pt x="91396" y="4509"/>
                  <a:pt x="90730" y="4395"/>
                  <a:pt x="90027" y="4300"/>
                </a:cubicBezTo>
                <a:cubicBezTo>
                  <a:pt x="90027" y="4357"/>
                  <a:pt x="90046" y="4452"/>
                  <a:pt x="89970" y="4452"/>
                </a:cubicBezTo>
                <a:cubicBezTo>
                  <a:pt x="89855" y="4128"/>
                  <a:pt x="89019" y="4452"/>
                  <a:pt x="88961" y="4185"/>
                </a:cubicBezTo>
                <a:cubicBezTo>
                  <a:pt x="88258" y="4261"/>
                  <a:pt x="87135" y="4204"/>
                  <a:pt x="86108" y="4261"/>
                </a:cubicBezTo>
                <a:cubicBezTo>
                  <a:pt x="86146" y="4261"/>
                  <a:pt x="86184" y="4204"/>
                  <a:pt x="86108" y="4204"/>
                </a:cubicBezTo>
                <a:cubicBezTo>
                  <a:pt x="85595" y="4376"/>
                  <a:pt x="85062" y="4204"/>
                  <a:pt x="84454" y="4185"/>
                </a:cubicBezTo>
                <a:cubicBezTo>
                  <a:pt x="83617" y="4147"/>
                  <a:pt x="83046" y="4204"/>
                  <a:pt x="82323" y="4204"/>
                </a:cubicBezTo>
                <a:cubicBezTo>
                  <a:pt x="81981" y="4204"/>
                  <a:pt x="81258" y="4185"/>
                  <a:pt x="80935" y="4147"/>
                </a:cubicBezTo>
                <a:cubicBezTo>
                  <a:pt x="79622" y="3957"/>
                  <a:pt x="78101" y="4109"/>
                  <a:pt x="77016" y="3786"/>
                </a:cubicBezTo>
                <a:cubicBezTo>
                  <a:pt x="76655" y="3995"/>
                  <a:pt x="76636" y="3824"/>
                  <a:pt x="76427" y="3672"/>
                </a:cubicBezTo>
                <a:cubicBezTo>
                  <a:pt x="76427" y="3748"/>
                  <a:pt x="76427" y="3805"/>
                  <a:pt x="76408" y="3881"/>
                </a:cubicBezTo>
                <a:cubicBezTo>
                  <a:pt x="76313" y="3862"/>
                  <a:pt x="76065" y="3938"/>
                  <a:pt x="76084" y="3824"/>
                </a:cubicBezTo>
                <a:cubicBezTo>
                  <a:pt x="76313" y="3881"/>
                  <a:pt x="76160" y="3691"/>
                  <a:pt x="76084" y="3672"/>
                </a:cubicBezTo>
                <a:cubicBezTo>
                  <a:pt x="75856" y="3691"/>
                  <a:pt x="75761" y="3805"/>
                  <a:pt x="75951" y="3881"/>
                </a:cubicBezTo>
                <a:cubicBezTo>
                  <a:pt x="75571" y="3691"/>
                  <a:pt x="75000" y="3710"/>
                  <a:pt x="74696" y="3653"/>
                </a:cubicBezTo>
                <a:cubicBezTo>
                  <a:pt x="75495" y="3501"/>
                  <a:pt x="76636" y="3786"/>
                  <a:pt x="76750" y="3425"/>
                </a:cubicBezTo>
                <a:cubicBezTo>
                  <a:pt x="76750" y="3501"/>
                  <a:pt x="76712" y="3539"/>
                  <a:pt x="76674" y="3577"/>
                </a:cubicBezTo>
                <a:cubicBezTo>
                  <a:pt x="76845" y="3577"/>
                  <a:pt x="76883" y="3653"/>
                  <a:pt x="77016" y="3691"/>
                </a:cubicBezTo>
                <a:cubicBezTo>
                  <a:pt x="77834" y="3444"/>
                  <a:pt x="80402" y="3938"/>
                  <a:pt x="81734" y="3634"/>
                </a:cubicBezTo>
                <a:cubicBezTo>
                  <a:pt x="81106" y="3653"/>
                  <a:pt x="81049" y="3539"/>
                  <a:pt x="80535" y="3615"/>
                </a:cubicBezTo>
                <a:cubicBezTo>
                  <a:pt x="81772" y="3444"/>
                  <a:pt x="83369" y="3501"/>
                  <a:pt x="84511" y="3672"/>
                </a:cubicBezTo>
                <a:cubicBezTo>
                  <a:pt x="84225" y="3615"/>
                  <a:pt x="84225" y="3767"/>
                  <a:pt x="84111" y="3862"/>
                </a:cubicBezTo>
                <a:cubicBezTo>
                  <a:pt x="85100" y="3900"/>
                  <a:pt x="85081" y="3843"/>
                  <a:pt x="85652" y="3881"/>
                </a:cubicBezTo>
                <a:cubicBezTo>
                  <a:pt x="85728" y="3691"/>
                  <a:pt x="85405" y="3805"/>
                  <a:pt x="85443" y="3615"/>
                </a:cubicBezTo>
                <a:lnTo>
                  <a:pt x="85576" y="3615"/>
                </a:lnTo>
                <a:cubicBezTo>
                  <a:pt x="85595" y="3596"/>
                  <a:pt x="85595" y="3558"/>
                  <a:pt x="85652" y="3577"/>
                </a:cubicBezTo>
                <a:cubicBezTo>
                  <a:pt x="85785" y="3653"/>
                  <a:pt x="85595" y="3976"/>
                  <a:pt x="85918" y="3938"/>
                </a:cubicBezTo>
                <a:cubicBezTo>
                  <a:pt x="85937" y="3767"/>
                  <a:pt x="85823" y="3729"/>
                  <a:pt x="85785" y="3634"/>
                </a:cubicBezTo>
                <a:cubicBezTo>
                  <a:pt x="86260" y="3596"/>
                  <a:pt x="86508" y="3748"/>
                  <a:pt x="86717" y="3691"/>
                </a:cubicBezTo>
                <a:cubicBezTo>
                  <a:pt x="86641" y="3805"/>
                  <a:pt x="86432" y="3805"/>
                  <a:pt x="86318" y="3881"/>
                </a:cubicBezTo>
                <a:cubicBezTo>
                  <a:pt x="86508" y="3957"/>
                  <a:pt x="86793" y="3976"/>
                  <a:pt x="86907" y="3843"/>
                </a:cubicBezTo>
                <a:cubicBezTo>
                  <a:pt x="87116" y="4090"/>
                  <a:pt x="88125" y="4052"/>
                  <a:pt x="88505" y="3919"/>
                </a:cubicBezTo>
                <a:cubicBezTo>
                  <a:pt x="88334" y="3786"/>
                  <a:pt x="88144" y="3938"/>
                  <a:pt x="87896" y="3900"/>
                </a:cubicBezTo>
                <a:cubicBezTo>
                  <a:pt x="88239" y="3767"/>
                  <a:pt x="89019" y="3710"/>
                  <a:pt x="89361" y="3919"/>
                </a:cubicBezTo>
                <a:cubicBezTo>
                  <a:pt x="89228" y="3976"/>
                  <a:pt x="88752" y="3729"/>
                  <a:pt x="88562" y="4014"/>
                </a:cubicBezTo>
                <a:cubicBezTo>
                  <a:pt x="89551" y="4014"/>
                  <a:pt x="90084" y="4052"/>
                  <a:pt x="90768" y="4090"/>
                </a:cubicBezTo>
                <a:cubicBezTo>
                  <a:pt x="90768" y="4014"/>
                  <a:pt x="90730" y="3976"/>
                  <a:pt x="90692" y="3938"/>
                </a:cubicBezTo>
                <a:cubicBezTo>
                  <a:pt x="91263" y="3919"/>
                  <a:pt x="91586" y="3881"/>
                  <a:pt x="91891" y="3843"/>
                </a:cubicBezTo>
                <a:cubicBezTo>
                  <a:pt x="91834" y="4319"/>
                  <a:pt x="91111" y="3710"/>
                  <a:pt x="90825" y="4090"/>
                </a:cubicBezTo>
                <a:cubicBezTo>
                  <a:pt x="91415" y="4033"/>
                  <a:pt x="91986" y="4261"/>
                  <a:pt x="92290" y="4014"/>
                </a:cubicBezTo>
                <a:cubicBezTo>
                  <a:pt x="92119" y="4014"/>
                  <a:pt x="91967" y="4014"/>
                  <a:pt x="91967" y="3900"/>
                </a:cubicBezTo>
                <a:cubicBezTo>
                  <a:pt x="93032" y="3919"/>
                  <a:pt x="93393" y="4014"/>
                  <a:pt x="94287" y="3919"/>
                </a:cubicBezTo>
                <a:cubicBezTo>
                  <a:pt x="94287" y="4338"/>
                  <a:pt x="93717" y="3957"/>
                  <a:pt x="93545" y="4128"/>
                </a:cubicBezTo>
                <a:cubicBezTo>
                  <a:pt x="94306" y="4281"/>
                  <a:pt x="95657" y="4319"/>
                  <a:pt x="96208" y="4204"/>
                </a:cubicBezTo>
                <a:cubicBezTo>
                  <a:pt x="96056" y="4147"/>
                  <a:pt x="95923" y="4090"/>
                  <a:pt x="95809" y="3995"/>
                </a:cubicBezTo>
                <a:cubicBezTo>
                  <a:pt x="96094" y="3938"/>
                  <a:pt x="96151" y="4261"/>
                  <a:pt x="96151" y="3995"/>
                </a:cubicBezTo>
                <a:cubicBezTo>
                  <a:pt x="96361" y="3957"/>
                  <a:pt x="96227" y="4166"/>
                  <a:pt x="96399" y="4166"/>
                </a:cubicBezTo>
                <a:cubicBezTo>
                  <a:pt x="96475" y="4014"/>
                  <a:pt x="96779" y="3957"/>
                  <a:pt x="96874" y="4109"/>
                </a:cubicBezTo>
                <a:cubicBezTo>
                  <a:pt x="96684" y="4185"/>
                  <a:pt x="96627" y="4052"/>
                  <a:pt x="96532" y="4223"/>
                </a:cubicBezTo>
                <a:cubicBezTo>
                  <a:pt x="96779" y="4185"/>
                  <a:pt x="96798" y="4338"/>
                  <a:pt x="97007" y="4319"/>
                </a:cubicBezTo>
                <a:cubicBezTo>
                  <a:pt x="97445" y="3957"/>
                  <a:pt x="98491" y="4395"/>
                  <a:pt x="99195" y="4185"/>
                </a:cubicBezTo>
                <a:cubicBezTo>
                  <a:pt x="99746" y="4509"/>
                  <a:pt x="100659" y="4109"/>
                  <a:pt x="101458" y="4223"/>
                </a:cubicBezTo>
                <a:cubicBezTo>
                  <a:pt x="103208" y="4452"/>
                  <a:pt x="105186" y="4395"/>
                  <a:pt x="106841" y="4490"/>
                </a:cubicBezTo>
                <a:cubicBezTo>
                  <a:pt x="107145" y="4623"/>
                  <a:pt x="108458" y="4471"/>
                  <a:pt x="108952" y="4718"/>
                </a:cubicBezTo>
                <a:cubicBezTo>
                  <a:pt x="110512" y="4623"/>
                  <a:pt x="112243" y="4680"/>
                  <a:pt x="113746" y="4870"/>
                </a:cubicBezTo>
                <a:cubicBezTo>
                  <a:pt x="115857" y="4642"/>
                  <a:pt x="117322" y="4965"/>
                  <a:pt x="119243" y="4946"/>
                </a:cubicBezTo>
                <a:cubicBezTo>
                  <a:pt x="119281" y="5098"/>
                  <a:pt x="119090" y="5155"/>
                  <a:pt x="119319" y="5193"/>
                </a:cubicBezTo>
                <a:cubicBezTo>
                  <a:pt x="119414" y="5041"/>
                  <a:pt x="119262" y="5022"/>
                  <a:pt x="119376" y="4889"/>
                </a:cubicBezTo>
                <a:cubicBezTo>
                  <a:pt x="120022" y="5003"/>
                  <a:pt x="120935" y="4832"/>
                  <a:pt x="121373" y="5060"/>
                </a:cubicBezTo>
                <a:cubicBezTo>
                  <a:pt x="121601" y="4642"/>
                  <a:pt x="122229" y="5079"/>
                  <a:pt x="122761" y="5041"/>
                </a:cubicBezTo>
                <a:cubicBezTo>
                  <a:pt x="123332" y="4984"/>
                  <a:pt x="124055" y="4965"/>
                  <a:pt x="124626" y="4851"/>
                </a:cubicBezTo>
                <a:cubicBezTo>
                  <a:pt x="126794" y="4870"/>
                  <a:pt x="130522" y="5098"/>
                  <a:pt x="132862" y="5041"/>
                </a:cubicBezTo>
                <a:cubicBezTo>
                  <a:pt x="131930" y="4851"/>
                  <a:pt x="130446" y="4927"/>
                  <a:pt x="129875" y="4756"/>
                </a:cubicBezTo>
                <a:cubicBezTo>
                  <a:pt x="128658" y="4813"/>
                  <a:pt x="126490" y="4604"/>
                  <a:pt x="125025" y="4756"/>
                </a:cubicBezTo>
                <a:cubicBezTo>
                  <a:pt x="124549" y="4357"/>
                  <a:pt x="123884" y="4908"/>
                  <a:pt x="123370" y="4566"/>
                </a:cubicBezTo>
                <a:cubicBezTo>
                  <a:pt x="122990" y="4547"/>
                  <a:pt x="122134" y="4870"/>
                  <a:pt x="121715" y="4547"/>
                </a:cubicBezTo>
                <a:cubicBezTo>
                  <a:pt x="121259" y="4851"/>
                  <a:pt x="120365" y="4452"/>
                  <a:pt x="119851" y="4680"/>
                </a:cubicBezTo>
                <a:cubicBezTo>
                  <a:pt x="119585" y="4490"/>
                  <a:pt x="119224" y="4794"/>
                  <a:pt x="118786" y="4528"/>
                </a:cubicBezTo>
                <a:lnTo>
                  <a:pt x="118786" y="4680"/>
                </a:lnTo>
                <a:cubicBezTo>
                  <a:pt x="118368" y="4623"/>
                  <a:pt x="118235" y="4566"/>
                  <a:pt x="118120" y="4509"/>
                </a:cubicBezTo>
                <a:cubicBezTo>
                  <a:pt x="117987" y="4528"/>
                  <a:pt x="118139" y="4357"/>
                  <a:pt x="118196" y="4357"/>
                </a:cubicBezTo>
                <a:cubicBezTo>
                  <a:pt x="118729" y="4509"/>
                  <a:pt x="119167" y="4281"/>
                  <a:pt x="119661" y="4528"/>
                </a:cubicBezTo>
                <a:cubicBezTo>
                  <a:pt x="119680" y="4261"/>
                  <a:pt x="119870" y="4547"/>
                  <a:pt x="119984" y="4528"/>
                </a:cubicBezTo>
                <a:cubicBezTo>
                  <a:pt x="119984" y="4395"/>
                  <a:pt x="120099" y="4433"/>
                  <a:pt x="119984" y="4319"/>
                </a:cubicBezTo>
                <a:cubicBezTo>
                  <a:pt x="120175" y="4395"/>
                  <a:pt x="120327" y="4261"/>
                  <a:pt x="120460" y="4433"/>
                </a:cubicBezTo>
                <a:cubicBezTo>
                  <a:pt x="120993" y="4261"/>
                  <a:pt x="121867" y="4223"/>
                  <a:pt x="122172" y="4452"/>
                </a:cubicBezTo>
                <a:cubicBezTo>
                  <a:pt x="122305" y="4242"/>
                  <a:pt x="122723" y="4490"/>
                  <a:pt x="122647" y="4300"/>
                </a:cubicBezTo>
                <a:cubicBezTo>
                  <a:pt x="123104" y="4433"/>
                  <a:pt x="123313" y="4204"/>
                  <a:pt x="123770" y="4376"/>
                </a:cubicBezTo>
                <a:cubicBezTo>
                  <a:pt x="123789" y="4300"/>
                  <a:pt x="123770" y="4223"/>
                  <a:pt x="123846" y="4223"/>
                </a:cubicBezTo>
                <a:cubicBezTo>
                  <a:pt x="124055" y="4319"/>
                  <a:pt x="124340" y="4338"/>
                  <a:pt x="124511" y="4223"/>
                </a:cubicBezTo>
                <a:cubicBezTo>
                  <a:pt x="124606" y="4433"/>
                  <a:pt x="124721" y="4319"/>
                  <a:pt x="124911" y="4433"/>
                </a:cubicBezTo>
                <a:cubicBezTo>
                  <a:pt x="124911" y="4338"/>
                  <a:pt x="124892" y="4281"/>
                  <a:pt x="124835" y="4223"/>
                </a:cubicBezTo>
                <a:cubicBezTo>
                  <a:pt x="125006" y="4319"/>
                  <a:pt x="125348" y="4242"/>
                  <a:pt x="125177" y="4071"/>
                </a:cubicBezTo>
                <a:cubicBezTo>
                  <a:pt x="125405" y="4033"/>
                  <a:pt x="125215" y="4300"/>
                  <a:pt x="125443" y="4281"/>
                </a:cubicBezTo>
                <a:cubicBezTo>
                  <a:pt x="126509" y="4109"/>
                  <a:pt x="127345" y="4357"/>
                  <a:pt x="128087" y="4166"/>
                </a:cubicBezTo>
                <a:cubicBezTo>
                  <a:pt x="128772" y="4376"/>
                  <a:pt x="129742" y="4090"/>
                  <a:pt x="130541" y="4395"/>
                </a:cubicBezTo>
                <a:cubicBezTo>
                  <a:pt x="131891" y="4109"/>
                  <a:pt x="133927" y="4585"/>
                  <a:pt x="135524" y="4661"/>
                </a:cubicBezTo>
                <a:cubicBezTo>
                  <a:pt x="135505" y="4585"/>
                  <a:pt x="135391" y="4604"/>
                  <a:pt x="135334" y="4547"/>
                </a:cubicBezTo>
                <a:cubicBezTo>
                  <a:pt x="134935" y="4585"/>
                  <a:pt x="134821" y="4395"/>
                  <a:pt x="134402" y="4433"/>
                </a:cubicBezTo>
                <a:cubicBezTo>
                  <a:pt x="133927" y="4242"/>
                  <a:pt x="134459" y="4395"/>
                  <a:pt x="134459" y="4395"/>
                </a:cubicBezTo>
                <a:cubicBezTo>
                  <a:pt x="135772" y="4471"/>
                  <a:pt x="137807" y="4965"/>
                  <a:pt x="138834" y="5213"/>
                </a:cubicBezTo>
                <a:cubicBezTo>
                  <a:pt x="138834" y="5346"/>
                  <a:pt x="138834" y="5460"/>
                  <a:pt x="138967" y="5479"/>
                </a:cubicBezTo>
                <a:cubicBezTo>
                  <a:pt x="138986" y="5422"/>
                  <a:pt x="138967" y="5327"/>
                  <a:pt x="139043" y="5327"/>
                </a:cubicBezTo>
                <a:cubicBezTo>
                  <a:pt x="139138" y="5422"/>
                  <a:pt x="139119" y="5612"/>
                  <a:pt x="139367" y="5574"/>
                </a:cubicBezTo>
                <a:cubicBezTo>
                  <a:pt x="139367" y="5517"/>
                  <a:pt x="139253" y="5536"/>
                  <a:pt x="139234" y="5479"/>
                </a:cubicBezTo>
                <a:cubicBezTo>
                  <a:pt x="139576" y="5498"/>
                  <a:pt x="139766" y="5631"/>
                  <a:pt x="139899" y="5802"/>
                </a:cubicBezTo>
                <a:cubicBezTo>
                  <a:pt x="139747" y="5821"/>
                  <a:pt x="139538" y="5631"/>
                  <a:pt x="139500" y="5745"/>
                </a:cubicBezTo>
                <a:cubicBezTo>
                  <a:pt x="139576" y="5954"/>
                  <a:pt x="140013" y="5859"/>
                  <a:pt x="140032" y="6106"/>
                </a:cubicBezTo>
                <a:cubicBezTo>
                  <a:pt x="139766" y="6202"/>
                  <a:pt x="139861" y="6373"/>
                  <a:pt x="139557" y="6354"/>
                </a:cubicBezTo>
                <a:cubicBezTo>
                  <a:pt x="140223" y="6582"/>
                  <a:pt x="140451" y="6962"/>
                  <a:pt x="140755" y="7248"/>
                </a:cubicBezTo>
                <a:cubicBezTo>
                  <a:pt x="140622" y="7381"/>
                  <a:pt x="140660" y="7381"/>
                  <a:pt x="140413" y="7457"/>
                </a:cubicBezTo>
                <a:cubicBezTo>
                  <a:pt x="140470" y="7647"/>
                  <a:pt x="140736" y="7457"/>
                  <a:pt x="140812" y="7571"/>
                </a:cubicBezTo>
                <a:cubicBezTo>
                  <a:pt x="140736" y="7571"/>
                  <a:pt x="140698" y="7628"/>
                  <a:pt x="140679" y="7666"/>
                </a:cubicBezTo>
                <a:cubicBezTo>
                  <a:pt x="141021" y="7704"/>
                  <a:pt x="141155" y="7875"/>
                  <a:pt x="141402" y="7990"/>
                </a:cubicBezTo>
                <a:cubicBezTo>
                  <a:pt x="141174" y="7952"/>
                  <a:pt x="141040" y="7894"/>
                  <a:pt x="140869" y="8085"/>
                </a:cubicBezTo>
                <a:cubicBezTo>
                  <a:pt x="141117" y="8161"/>
                  <a:pt x="141402" y="8199"/>
                  <a:pt x="141459" y="8408"/>
                </a:cubicBezTo>
                <a:cubicBezTo>
                  <a:pt x="141345" y="8427"/>
                  <a:pt x="141307" y="8313"/>
                  <a:pt x="141269" y="8408"/>
                </a:cubicBezTo>
                <a:cubicBezTo>
                  <a:pt x="141554" y="8750"/>
                  <a:pt x="141326" y="8960"/>
                  <a:pt x="141193" y="9321"/>
                </a:cubicBezTo>
                <a:cubicBezTo>
                  <a:pt x="141839" y="9663"/>
                  <a:pt x="140945" y="10424"/>
                  <a:pt x="141573" y="10729"/>
                </a:cubicBezTo>
                <a:cubicBezTo>
                  <a:pt x="141345" y="10767"/>
                  <a:pt x="141136" y="10843"/>
                  <a:pt x="141040" y="10976"/>
                </a:cubicBezTo>
                <a:cubicBezTo>
                  <a:pt x="141098" y="11128"/>
                  <a:pt x="141402" y="11109"/>
                  <a:pt x="141440" y="11299"/>
                </a:cubicBezTo>
                <a:cubicBezTo>
                  <a:pt x="141193" y="11299"/>
                  <a:pt x="140850" y="11432"/>
                  <a:pt x="140698" y="11642"/>
                </a:cubicBezTo>
                <a:cubicBezTo>
                  <a:pt x="140717" y="11699"/>
                  <a:pt x="140774" y="11737"/>
                  <a:pt x="140831" y="11756"/>
                </a:cubicBezTo>
                <a:cubicBezTo>
                  <a:pt x="141040" y="11680"/>
                  <a:pt x="141326" y="11489"/>
                  <a:pt x="141421" y="11756"/>
                </a:cubicBezTo>
                <a:cubicBezTo>
                  <a:pt x="141269" y="11908"/>
                  <a:pt x="141573" y="12555"/>
                  <a:pt x="141021" y="12631"/>
                </a:cubicBezTo>
                <a:cubicBezTo>
                  <a:pt x="141002" y="12726"/>
                  <a:pt x="141098" y="12745"/>
                  <a:pt x="141079" y="12840"/>
                </a:cubicBezTo>
                <a:cubicBezTo>
                  <a:pt x="140755" y="12878"/>
                  <a:pt x="140660" y="13201"/>
                  <a:pt x="140736" y="13410"/>
                </a:cubicBezTo>
                <a:cubicBezTo>
                  <a:pt x="140337" y="13563"/>
                  <a:pt x="140166" y="14190"/>
                  <a:pt x="140261" y="14438"/>
                </a:cubicBezTo>
                <a:cubicBezTo>
                  <a:pt x="140204" y="14362"/>
                  <a:pt x="140166" y="14266"/>
                  <a:pt x="139994" y="14285"/>
                </a:cubicBezTo>
                <a:cubicBezTo>
                  <a:pt x="139994" y="14342"/>
                  <a:pt x="139880" y="14323"/>
                  <a:pt x="139861" y="14381"/>
                </a:cubicBezTo>
                <a:cubicBezTo>
                  <a:pt x="139671" y="14951"/>
                  <a:pt x="139234" y="15370"/>
                  <a:pt x="139310" y="16035"/>
                </a:cubicBezTo>
                <a:cubicBezTo>
                  <a:pt x="138948" y="16111"/>
                  <a:pt x="138967" y="15883"/>
                  <a:pt x="138663" y="15921"/>
                </a:cubicBezTo>
                <a:cubicBezTo>
                  <a:pt x="138663" y="15997"/>
                  <a:pt x="138625" y="16035"/>
                  <a:pt x="138587" y="16073"/>
                </a:cubicBezTo>
                <a:cubicBezTo>
                  <a:pt x="138701" y="16035"/>
                  <a:pt x="138872" y="16188"/>
                  <a:pt x="138720" y="16168"/>
                </a:cubicBezTo>
                <a:cubicBezTo>
                  <a:pt x="138530" y="16016"/>
                  <a:pt x="138435" y="16378"/>
                  <a:pt x="138244" y="16378"/>
                </a:cubicBezTo>
                <a:cubicBezTo>
                  <a:pt x="138397" y="16530"/>
                  <a:pt x="138397" y="16568"/>
                  <a:pt x="138244" y="16587"/>
                </a:cubicBezTo>
                <a:cubicBezTo>
                  <a:pt x="138282" y="16796"/>
                  <a:pt x="138568" y="16815"/>
                  <a:pt x="138701" y="16948"/>
                </a:cubicBezTo>
                <a:cubicBezTo>
                  <a:pt x="138549" y="17081"/>
                  <a:pt x="138149" y="16986"/>
                  <a:pt x="138035" y="17158"/>
                </a:cubicBezTo>
                <a:cubicBezTo>
                  <a:pt x="138130" y="17215"/>
                  <a:pt x="138282" y="17215"/>
                  <a:pt x="138301" y="17310"/>
                </a:cubicBezTo>
                <a:cubicBezTo>
                  <a:pt x="137921" y="17310"/>
                  <a:pt x="138321" y="17728"/>
                  <a:pt x="138035" y="17728"/>
                </a:cubicBezTo>
                <a:cubicBezTo>
                  <a:pt x="137921" y="17633"/>
                  <a:pt x="137997" y="17386"/>
                  <a:pt x="137712" y="17405"/>
                </a:cubicBezTo>
                <a:cubicBezTo>
                  <a:pt x="137617" y="17443"/>
                  <a:pt x="137541" y="17481"/>
                  <a:pt x="137503" y="17557"/>
                </a:cubicBezTo>
                <a:cubicBezTo>
                  <a:pt x="137655" y="17766"/>
                  <a:pt x="137921" y="17861"/>
                  <a:pt x="138035" y="18090"/>
                </a:cubicBezTo>
                <a:cubicBezTo>
                  <a:pt x="137617" y="18033"/>
                  <a:pt x="137408" y="18299"/>
                  <a:pt x="137503" y="18489"/>
                </a:cubicBezTo>
                <a:cubicBezTo>
                  <a:pt x="137350" y="18432"/>
                  <a:pt x="137198" y="18375"/>
                  <a:pt x="137027" y="18337"/>
                </a:cubicBezTo>
                <a:cubicBezTo>
                  <a:pt x="137027" y="18527"/>
                  <a:pt x="136704" y="18489"/>
                  <a:pt x="136628" y="18641"/>
                </a:cubicBezTo>
                <a:cubicBezTo>
                  <a:pt x="136571" y="18793"/>
                  <a:pt x="136723" y="18793"/>
                  <a:pt x="136761" y="18888"/>
                </a:cubicBezTo>
                <a:cubicBezTo>
                  <a:pt x="136685" y="18888"/>
                  <a:pt x="136609" y="18907"/>
                  <a:pt x="136628" y="19003"/>
                </a:cubicBezTo>
                <a:cubicBezTo>
                  <a:pt x="136057" y="18888"/>
                  <a:pt x="135505" y="18965"/>
                  <a:pt x="135296" y="19288"/>
                </a:cubicBezTo>
                <a:cubicBezTo>
                  <a:pt x="135372" y="19402"/>
                  <a:pt x="135372" y="19573"/>
                  <a:pt x="135486" y="19649"/>
                </a:cubicBezTo>
                <a:cubicBezTo>
                  <a:pt x="135125" y="19801"/>
                  <a:pt x="135106" y="19611"/>
                  <a:pt x="134630" y="19592"/>
                </a:cubicBezTo>
                <a:cubicBezTo>
                  <a:pt x="134707" y="19725"/>
                  <a:pt x="134345" y="20182"/>
                  <a:pt x="134745" y="20220"/>
                </a:cubicBezTo>
                <a:cubicBezTo>
                  <a:pt x="134707" y="20600"/>
                  <a:pt x="134079" y="20543"/>
                  <a:pt x="133889" y="20829"/>
                </a:cubicBezTo>
                <a:cubicBezTo>
                  <a:pt x="133889" y="20962"/>
                  <a:pt x="134098" y="20943"/>
                  <a:pt x="134079" y="21095"/>
                </a:cubicBezTo>
                <a:cubicBezTo>
                  <a:pt x="133756" y="21190"/>
                  <a:pt x="133622" y="21437"/>
                  <a:pt x="133071" y="21380"/>
                </a:cubicBezTo>
                <a:cubicBezTo>
                  <a:pt x="132976" y="21133"/>
                  <a:pt x="132234" y="21038"/>
                  <a:pt x="131949" y="21209"/>
                </a:cubicBezTo>
                <a:cubicBezTo>
                  <a:pt x="131968" y="21285"/>
                  <a:pt x="132063" y="21266"/>
                  <a:pt x="132158" y="21266"/>
                </a:cubicBezTo>
                <a:cubicBezTo>
                  <a:pt x="132044" y="21723"/>
                  <a:pt x="131131" y="21247"/>
                  <a:pt x="131017" y="21723"/>
                </a:cubicBezTo>
                <a:cubicBezTo>
                  <a:pt x="130674" y="21761"/>
                  <a:pt x="130104" y="21665"/>
                  <a:pt x="129818" y="21913"/>
                </a:cubicBezTo>
                <a:cubicBezTo>
                  <a:pt x="130123" y="21894"/>
                  <a:pt x="130199" y="21856"/>
                  <a:pt x="130484" y="21932"/>
                </a:cubicBezTo>
                <a:cubicBezTo>
                  <a:pt x="130351" y="22103"/>
                  <a:pt x="130522" y="22179"/>
                  <a:pt x="130674" y="22293"/>
                </a:cubicBezTo>
                <a:cubicBezTo>
                  <a:pt x="130788" y="22027"/>
                  <a:pt x="131188" y="21723"/>
                  <a:pt x="131606" y="21875"/>
                </a:cubicBezTo>
                <a:cubicBezTo>
                  <a:pt x="131473" y="21894"/>
                  <a:pt x="132120" y="22027"/>
                  <a:pt x="131796" y="22198"/>
                </a:cubicBezTo>
                <a:cubicBezTo>
                  <a:pt x="131853" y="21894"/>
                  <a:pt x="131473" y="22122"/>
                  <a:pt x="131473" y="22236"/>
                </a:cubicBezTo>
                <a:cubicBezTo>
                  <a:pt x="131701" y="22179"/>
                  <a:pt x="131758" y="22274"/>
                  <a:pt x="131872" y="22293"/>
                </a:cubicBezTo>
                <a:cubicBezTo>
                  <a:pt x="131796" y="22331"/>
                  <a:pt x="131720" y="22350"/>
                  <a:pt x="131663" y="22407"/>
                </a:cubicBezTo>
                <a:cubicBezTo>
                  <a:pt x="131834" y="22521"/>
                  <a:pt x="131968" y="22293"/>
                  <a:pt x="132139" y="22255"/>
                </a:cubicBezTo>
                <a:cubicBezTo>
                  <a:pt x="132158" y="22407"/>
                  <a:pt x="131701" y="22445"/>
                  <a:pt x="131872" y="22559"/>
                </a:cubicBezTo>
                <a:cubicBezTo>
                  <a:pt x="131987" y="22521"/>
                  <a:pt x="132196" y="22312"/>
                  <a:pt x="132329" y="22464"/>
                </a:cubicBezTo>
                <a:cubicBezTo>
                  <a:pt x="132101" y="22407"/>
                  <a:pt x="132272" y="22693"/>
                  <a:pt x="132063" y="22655"/>
                </a:cubicBezTo>
                <a:cubicBezTo>
                  <a:pt x="132101" y="22426"/>
                  <a:pt x="131682" y="22750"/>
                  <a:pt x="131853" y="22807"/>
                </a:cubicBezTo>
                <a:cubicBezTo>
                  <a:pt x="132215" y="22731"/>
                  <a:pt x="132557" y="22312"/>
                  <a:pt x="132919" y="22559"/>
                </a:cubicBezTo>
                <a:cubicBezTo>
                  <a:pt x="132804" y="22426"/>
                  <a:pt x="133641" y="22445"/>
                  <a:pt x="133261" y="22103"/>
                </a:cubicBezTo>
                <a:cubicBezTo>
                  <a:pt x="133603" y="22065"/>
                  <a:pt x="134060" y="21627"/>
                  <a:pt x="134326" y="21856"/>
                </a:cubicBezTo>
                <a:cubicBezTo>
                  <a:pt x="134193" y="21894"/>
                  <a:pt x="133870" y="22046"/>
                  <a:pt x="134003" y="22103"/>
                </a:cubicBezTo>
                <a:cubicBezTo>
                  <a:pt x="134155" y="22103"/>
                  <a:pt x="134364" y="21894"/>
                  <a:pt x="134535" y="22065"/>
                </a:cubicBezTo>
                <a:cubicBezTo>
                  <a:pt x="134440" y="22160"/>
                  <a:pt x="134402" y="22274"/>
                  <a:pt x="134250" y="22312"/>
                </a:cubicBezTo>
                <a:cubicBezTo>
                  <a:pt x="134383" y="22426"/>
                  <a:pt x="134440" y="22578"/>
                  <a:pt x="134592" y="22693"/>
                </a:cubicBezTo>
                <a:cubicBezTo>
                  <a:pt x="134193" y="22959"/>
                  <a:pt x="134193" y="23339"/>
                  <a:pt x="133775" y="23511"/>
                </a:cubicBezTo>
                <a:cubicBezTo>
                  <a:pt x="134136" y="23758"/>
                  <a:pt x="133489" y="24176"/>
                  <a:pt x="133698" y="24595"/>
                </a:cubicBezTo>
                <a:cubicBezTo>
                  <a:pt x="133432" y="24614"/>
                  <a:pt x="133375" y="24804"/>
                  <a:pt x="133242" y="24937"/>
                </a:cubicBezTo>
                <a:cubicBezTo>
                  <a:pt x="133318" y="24956"/>
                  <a:pt x="133413" y="24937"/>
                  <a:pt x="133432" y="24994"/>
                </a:cubicBezTo>
                <a:cubicBezTo>
                  <a:pt x="133299" y="25013"/>
                  <a:pt x="133299" y="25146"/>
                  <a:pt x="133223" y="25203"/>
                </a:cubicBezTo>
                <a:cubicBezTo>
                  <a:pt x="133413" y="25698"/>
                  <a:pt x="132234" y="26059"/>
                  <a:pt x="132614" y="26535"/>
                </a:cubicBezTo>
                <a:cubicBezTo>
                  <a:pt x="132386" y="26573"/>
                  <a:pt x="132272" y="26725"/>
                  <a:pt x="132481" y="26858"/>
                </a:cubicBezTo>
                <a:cubicBezTo>
                  <a:pt x="131968" y="27105"/>
                  <a:pt x="131416" y="27029"/>
                  <a:pt x="131017" y="27353"/>
                </a:cubicBezTo>
                <a:cubicBezTo>
                  <a:pt x="130826" y="27086"/>
                  <a:pt x="130313" y="27410"/>
                  <a:pt x="130027" y="27391"/>
                </a:cubicBezTo>
                <a:cubicBezTo>
                  <a:pt x="129799" y="27277"/>
                  <a:pt x="130275" y="27201"/>
                  <a:pt x="130084" y="27143"/>
                </a:cubicBezTo>
                <a:cubicBezTo>
                  <a:pt x="130008" y="27124"/>
                  <a:pt x="129989" y="27067"/>
                  <a:pt x="129894" y="27086"/>
                </a:cubicBezTo>
                <a:cubicBezTo>
                  <a:pt x="129894" y="27182"/>
                  <a:pt x="129894" y="27296"/>
                  <a:pt x="129894" y="27391"/>
                </a:cubicBezTo>
                <a:cubicBezTo>
                  <a:pt x="129210" y="27581"/>
                  <a:pt x="128620" y="27315"/>
                  <a:pt x="128487" y="27999"/>
                </a:cubicBezTo>
                <a:cubicBezTo>
                  <a:pt x="128962" y="27733"/>
                  <a:pt x="129609" y="28056"/>
                  <a:pt x="129951" y="27600"/>
                </a:cubicBezTo>
                <a:cubicBezTo>
                  <a:pt x="130065" y="27695"/>
                  <a:pt x="130351" y="27505"/>
                  <a:pt x="130541" y="27505"/>
                </a:cubicBezTo>
                <a:cubicBezTo>
                  <a:pt x="130731" y="27790"/>
                  <a:pt x="131226" y="27562"/>
                  <a:pt x="131473" y="27467"/>
                </a:cubicBezTo>
                <a:cubicBezTo>
                  <a:pt x="131359" y="27600"/>
                  <a:pt x="132025" y="27885"/>
                  <a:pt x="131663" y="27866"/>
                </a:cubicBezTo>
                <a:cubicBezTo>
                  <a:pt x="131853" y="27885"/>
                  <a:pt x="131530" y="27638"/>
                  <a:pt x="131549" y="27771"/>
                </a:cubicBezTo>
                <a:cubicBezTo>
                  <a:pt x="131644" y="27961"/>
                  <a:pt x="131530" y="27866"/>
                  <a:pt x="131397" y="27980"/>
                </a:cubicBezTo>
                <a:cubicBezTo>
                  <a:pt x="131340" y="28266"/>
                  <a:pt x="131663" y="28266"/>
                  <a:pt x="131739" y="28437"/>
                </a:cubicBezTo>
                <a:cubicBezTo>
                  <a:pt x="131492" y="28551"/>
                  <a:pt x="131416" y="28855"/>
                  <a:pt x="131454" y="29103"/>
                </a:cubicBezTo>
                <a:cubicBezTo>
                  <a:pt x="130845" y="29274"/>
                  <a:pt x="129837" y="29331"/>
                  <a:pt x="130256" y="29825"/>
                </a:cubicBezTo>
                <a:cubicBezTo>
                  <a:pt x="130027" y="29901"/>
                  <a:pt x="129628" y="29844"/>
                  <a:pt x="129514" y="30016"/>
                </a:cubicBezTo>
                <a:cubicBezTo>
                  <a:pt x="129628" y="30073"/>
                  <a:pt x="129723" y="30187"/>
                  <a:pt x="129590" y="30282"/>
                </a:cubicBezTo>
                <a:cubicBezTo>
                  <a:pt x="129114" y="30016"/>
                  <a:pt x="128677" y="30472"/>
                  <a:pt x="127992" y="30358"/>
                </a:cubicBezTo>
                <a:cubicBezTo>
                  <a:pt x="128125" y="30491"/>
                  <a:pt x="128087" y="30472"/>
                  <a:pt x="128049" y="30681"/>
                </a:cubicBezTo>
                <a:cubicBezTo>
                  <a:pt x="127878" y="30738"/>
                  <a:pt x="127631" y="30757"/>
                  <a:pt x="127460" y="30814"/>
                </a:cubicBezTo>
                <a:cubicBezTo>
                  <a:pt x="127726" y="30948"/>
                  <a:pt x="127403" y="30910"/>
                  <a:pt x="127384" y="31081"/>
                </a:cubicBezTo>
                <a:cubicBezTo>
                  <a:pt x="127764" y="31043"/>
                  <a:pt x="127688" y="31328"/>
                  <a:pt x="127916" y="31404"/>
                </a:cubicBezTo>
                <a:cubicBezTo>
                  <a:pt x="127840" y="31480"/>
                  <a:pt x="127669" y="31480"/>
                  <a:pt x="127574" y="31537"/>
                </a:cubicBezTo>
                <a:cubicBezTo>
                  <a:pt x="127612" y="31689"/>
                  <a:pt x="127916" y="31632"/>
                  <a:pt x="127916" y="31804"/>
                </a:cubicBezTo>
                <a:cubicBezTo>
                  <a:pt x="127783" y="31918"/>
                  <a:pt x="127479" y="31613"/>
                  <a:pt x="127307" y="31746"/>
                </a:cubicBezTo>
                <a:cubicBezTo>
                  <a:pt x="127288" y="31842"/>
                  <a:pt x="127384" y="31861"/>
                  <a:pt x="127384" y="31956"/>
                </a:cubicBezTo>
                <a:cubicBezTo>
                  <a:pt x="127288" y="31956"/>
                  <a:pt x="127212" y="31975"/>
                  <a:pt x="127250" y="32051"/>
                </a:cubicBezTo>
                <a:cubicBezTo>
                  <a:pt x="126908" y="32013"/>
                  <a:pt x="126813" y="32032"/>
                  <a:pt x="126509" y="32108"/>
                </a:cubicBezTo>
                <a:cubicBezTo>
                  <a:pt x="126452" y="31994"/>
                  <a:pt x="126166" y="31975"/>
                  <a:pt x="126052" y="31994"/>
                </a:cubicBezTo>
                <a:cubicBezTo>
                  <a:pt x="125500" y="32108"/>
                  <a:pt x="124930" y="32279"/>
                  <a:pt x="124245" y="32336"/>
                </a:cubicBezTo>
                <a:cubicBezTo>
                  <a:pt x="123427" y="32412"/>
                  <a:pt x="122761" y="32298"/>
                  <a:pt x="122457" y="32717"/>
                </a:cubicBezTo>
                <a:cubicBezTo>
                  <a:pt x="122077" y="33230"/>
                  <a:pt x="122324" y="33382"/>
                  <a:pt x="121848" y="33496"/>
                </a:cubicBezTo>
                <a:cubicBezTo>
                  <a:pt x="121544" y="33553"/>
                  <a:pt x="121031" y="33306"/>
                  <a:pt x="120916" y="33534"/>
                </a:cubicBezTo>
                <a:cubicBezTo>
                  <a:pt x="121126" y="33496"/>
                  <a:pt x="121107" y="33630"/>
                  <a:pt x="121316" y="33592"/>
                </a:cubicBezTo>
                <a:cubicBezTo>
                  <a:pt x="121335" y="33839"/>
                  <a:pt x="121354" y="33782"/>
                  <a:pt x="121506" y="33953"/>
                </a:cubicBezTo>
                <a:cubicBezTo>
                  <a:pt x="121202" y="34105"/>
                  <a:pt x="120156" y="33820"/>
                  <a:pt x="120574" y="34143"/>
                </a:cubicBezTo>
                <a:cubicBezTo>
                  <a:pt x="120080" y="34238"/>
                  <a:pt x="119395" y="34219"/>
                  <a:pt x="119109" y="34333"/>
                </a:cubicBezTo>
                <a:cubicBezTo>
                  <a:pt x="119490" y="34352"/>
                  <a:pt x="120631" y="34333"/>
                  <a:pt x="120441" y="34562"/>
                </a:cubicBezTo>
                <a:cubicBezTo>
                  <a:pt x="120118" y="34352"/>
                  <a:pt x="119300" y="34447"/>
                  <a:pt x="119186" y="34447"/>
                </a:cubicBezTo>
                <a:cubicBezTo>
                  <a:pt x="119186" y="34562"/>
                  <a:pt x="119452" y="34466"/>
                  <a:pt x="119585" y="34505"/>
                </a:cubicBezTo>
                <a:cubicBezTo>
                  <a:pt x="119509" y="34676"/>
                  <a:pt x="119794" y="34581"/>
                  <a:pt x="119832" y="34657"/>
                </a:cubicBezTo>
                <a:cubicBezTo>
                  <a:pt x="119965" y="34676"/>
                  <a:pt x="120498" y="34638"/>
                  <a:pt x="120308" y="34714"/>
                </a:cubicBezTo>
                <a:cubicBezTo>
                  <a:pt x="119376" y="34752"/>
                  <a:pt x="118938" y="34695"/>
                  <a:pt x="117854" y="34695"/>
                </a:cubicBezTo>
                <a:cubicBezTo>
                  <a:pt x="117854" y="34771"/>
                  <a:pt x="117664" y="34714"/>
                  <a:pt x="117645" y="34790"/>
                </a:cubicBezTo>
                <a:cubicBezTo>
                  <a:pt x="118539" y="34733"/>
                  <a:pt x="119205" y="34866"/>
                  <a:pt x="119832" y="34980"/>
                </a:cubicBezTo>
                <a:cubicBezTo>
                  <a:pt x="120022" y="34999"/>
                  <a:pt x="120422" y="34866"/>
                  <a:pt x="120498" y="35132"/>
                </a:cubicBezTo>
                <a:cubicBezTo>
                  <a:pt x="120308" y="35246"/>
                  <a:pt x="119889" y="35208"/>
                  <a:pt x="119832" y="35437"/>
                </a:cubicBezTo>
                <a:cubicBezTo>
                  <a:pt x="118786" y="35379"/>
                  <a:pt x="117816" y="35322"/>
                  <a:pt x="116979" y="35456"/>
                </a:cubicBezTo>
                <a:cubicBezTo>
                  <a:pt x="117664" y="35513"/>
                  <a:pt x="118349" y="35703"/>
                  <a:pt x="119090" y="35836"/>
                </a:cubicBezTo>
                <a:cubicBezTo>
                  <a:pt x="118995" y="35874"/>
                  <a:pt x="118748" y="35779"/>
                  <a:pt x="118767" y="35893"/>
                </a:cubicBezTo>
                <a:cubicBezTo>
                  <a:pt x="118919" y="35950"/>
                  <a:pt x="118976" y="36102"/>
                  <a:pt x="119167" y="36159"/>
                </a:cubicBezTo>
                <a:cubicBezTo>
                  <a:pt x="118919" y="36159"/>
                  <a:pt x="118805" y="36350"/>
                  <a:pt x="119033" y="36407"/>
                </a:cubicBezTo>
                <a:cubicBezTo>
                  <a:pt x="118672" y="36540"/>
                  <a:pt x="118615" y="36673"/>
                  <a:pt x="118615" y="36882"/>
                </a:cubicBezTo>
                <a:cubicBezTo>
                  <a:pt x="118349" y="36901"/>
                  <a:pt x="118235" y="36825"/>
                  <a:pt x="118025" y="36806"/>
                </a:cubicBezTo>
                <a:cubicBezTo>
                  <a:pt x="118025" y="36882"/>
                  <a:pt x="118063" y="36920"/>
                  <a:pt x="118082" y="36977"/>
                </a:cubicBezTo>
                <a:cubicBezTo>
                  <a:pt x="117436" y="36863"/>
                  <a:pt x="116922" y="37243"/>
                  <a:pt x="116294" y="37320"/>
                </a:cubicBezTo>
                <a:cubicBezTo>
                  <a:pt x="116542" y="37377"/>
                  <a:pt x="116751" y="37167"/>
                  <a:pt x="116884" y="37320"/>
                </a:cubicBezTo>
                <a:close/>
                <a:moveTo>
                  <a:pt x="83731" y="3634"/>
                </a:moveTo>
                <a:cubicBezTo>
                  <a:pt x="83312" y="3843"/>
                  <a:pt x="83293" y="3672"/>
                  <a:pt x="82875" y="3767"/>
                </a:cubicBezTo>
                <a:cubicBezTo>
                  <a:pt x="83179" y="3900"/>
                  <a:pt x="83921" y="3824"/>
                  <a:pt x="84054" y="3786"/>
                </a:cubicBezTo>
                <a:cubicBezTo>
                  <a:pt x="84016" y="3577"/>
                  <a:pt x="83769" y="3824"/>
                  <a:pt x="83731" y="3634"/>
                </a:cubicBezTo>
                <a:close/>
                <a:moveTo>
                  <a:pt x="22788" y="1884"/>
                </a:moveTo>
                <a:cubicBezTo>
                  <a:pt x="22997" y="1675"/>
                  <a:pt x="22579" y="1789"/>
                  <a:pt x="22446" y="1732"/>
                </a:cubicBezTo>
                <a:cubicBezTo>
                  <a:pt x="22408" y="1903"/>
                  <a:pt x="22750" y="1770"/>
                  <a:pt x="22788" y="1884"/>
                </a:cubicBezTo>
                <a:close/>
                <a:moveTo>
                  <a:pt x="27353" y="3444"/>
                </a:moveTo>
                <a:cubicBezTo>
                  <a:pt x="27353" y="3520"/>
                  <a:pt x="27543" y="3463"/>
                  <a:pt x="27543" y="3558"/>
                </a:cubicBezTo>
                <a:cubicBezTo>
                  <a:pt x="27638" y="3482"/>
                  <a:pt x="27676" y="3368"/>
                  <a:pt x="27676" y="3234"/>
                </a:cubicBezTo>
                <a:cubicBezTo>
                  <a:pt x="26877" y="3234"/>
                  <a:pt x="26174" y="2968"/>
                  <a:pt x="25679" y="3120"/>
                </a:cubicBezTo>
                <a:cubicBezTo>
                  <a:pt x="25565" y="3101"/>
                  <a:pt x="25774" y="2930"/>
                  <a:pt x="25489" y="2968"/>
                </a:cubicBezTo>
                <a:cubicBezTo>
                  <a:pt x="25508" y="2892"/>
                  <a:pt x="25698" y="2892"/>
                  <a:pt x="25698" y="2968"/>
                </a:cubicBezTo>
                <a:cubicBezTo>
                  <a:pt x="25888" y="2835"/>
                  <a:pt x="25565" y="2759"/>
                  <a:pt x="25432" y="2854"/>
                </a:cubicBezTo>
                <a:cubicBezTo>
                  <a:pt x="25356" y="3025"/>
                  <a:pt x="25470" y="3044"/>
                  <a:pt x="25223" y="3101"/>
                </a:cubicBezTo>
                <a:cubicBezTo>
                  <a:pt x="25128" y="3082"/>
                  <a:pt x="25242" y="3044"/>
                  <a:pt x="25223" y="2949"/>
                </a:cubicBezTo>
                <a:cubicBezTo>
                  <a:pt x="24956" y="3196"/>
                  <a:pt x="24386" y="2816"/>
                  <a:pt x="24157" y="2987"/>
                </a:cubicBezTo>
                <a:cubicBezTo>
                  <a:pt x="24196" y="3120"/>
                  <a:pt x="24519" y="2987"/>
                  <a:pt x="24500" y="3158"/>
                </a:cubicBezTo>
                <a:cubicBezTo>
                  <a:pt x="24576" y="2930"/>
                  <a:pt x="24785" y="3310"/>
                  <a:pt x="24899" y="3063"/>
                </a:cubicBezTo>
                <a:cubicBezTo>
                  <a:pt x="25166" y="3253"/>
                  <a:pt x="25717" y="3215"/>
                  <a:pt x="26212" y="3234"/>
                </a:cubicBezTo>
                <a:cubicBezTo>
                  <a:pt x="26307" y="3234"/>
                  <a:pt x="26269" y="3348"/>
                  <a:pt x="26288" y="3425"/>
                </a:cubicBezTo>
                <a:cubicBezTo>
                  <a:pt x="26345" y="3406"/>
                  <a:pt x="26459" y="3348"/>
                  <a:pt x="26478" y="3425"/>
                </a:cubicBezTo>
                <a:cubicBezTo>
                  <a:pt x="26630" y="3425"/>
                  <a:pt x="26459" y="3291"/>
                  <a:pt x="26345" y="3329"/>
                </a:cubicBezTo>
                <a:cubicBezTo>
                  <a:pt x="26706" y="3120"/>
                  <a:pt x="27049" y="3406"/>
                  <a:pt x="27543" y="3291"/>
                </a:cubicBezTo>
                <a:cubicBezTo>
                  <a:pt x="27600" y="3272"/>
                  <a:pt x="27600" y="3310"/>
                  <a:pt x="27619" y="3348"/>
                </a:cubicBezTo>
                <a:cubicBezTo>
                  <a:pt x="27600" y="3425"/>
                  <a:pt x="27505" y="3463"/>
                  <a:pt x="27353" y="3444"/>
                </a:cubicBezTo>
                <a:close/>
                <a:moveTo>
                  <a:pt x="13125" y="3596"/>
                </a:moveTo>
                <a:cubicBezTo>
                  <a:pt x="13259" y="3577"/>
                  <a:pt x="13030" y="3444"/>
                  <a:pt x="13259" y="3444"/>
                </a:cubicBezTo>
                <a:cubicBezTo>
                  <a:pt x="13240" y="3368"/>
                  <a:pt x="13182" y="3329"/>
                  <a:pt x="13068" y="3329"/>
                </a:cubicBezTo>
                <a:cubicBezTo>
                  <a:pt x="13125" y="3196"/>
                  <a:pt x="13278" y="3406"/>
                  <a:pt x="13468" y="3329"/>
                </a:cubicBezTo>
                <a:cubicBezTo>
                  <a:pt x="13525" y="3139"/>
                  <a:pt x="13144" y="3272"/>
                  <a:pt x="13011" y="3234"/>
                </a:cubicBezTo>
                <a:cubicBezTo>
                  <a:pt x="12935" y="3310"/>
                  <a:pt x="13011" y="3501"/>
                  <a:pt x="12802" y="3482"/>
                </a:cubicBezTo>
                <a:cubicBezTo>
                  <a:pt x="12840" y="3539"/>
                  <a:pt x="12954" y="3539"/>
                  <a:pt x="12935" y="3634"/>
                </a:cubicBezTo>
                <a:cubicBezTo>
                  <a:pt x="12992" y="3634"/>
                  <a:pt x="12992" y="3577"/>
                  <a:pt x="12992" y="3539"/>
                </a:cubicBezTo>
                <a:cubicBezTo>
                  <a:pt x="13068" y="3539"/>
                  <a:pt x="13106" y="3558"/>
                  <a:pt x="13125" y="3596"/>
                </a:cubicBezTo>
                <a:close/>
                <a:moveTo>
                  <a:pt x="11718" y="5232"/>
                </a:moveTo>
                <a:cubicBezTo>
                  <a:pt x="11775" y="5384"/>
                  <a:pt x="12003" y="5213"/>
                  <a:pt x="12117" y="5232"/>
                </a:cubicBezTo>
                <a:cubicBezTo>
                  <a:pt x="12079" y="5174"/>
                  <a:pt x="11965" y="5174"/>
                  <a:pt x="11984" y="5079"/>
                </a:cubicBezTo>
                <a:cubicBezTo>
                  <a:pt x="11718" y="5117"/>
                  <a:pt x="11604" y="5022"/>
                  <a:pt x="11394" y="5022"/>
                </a:cubicBezTo>
                <a:cubicBezTo>
                  <a:pt x="11394" y="5136"/>
                  <a:pt x="12060" y="5174"/>
                  <a:pt x="11718" y="5232"/>
                </a:cubicBezTo>
                <a:close/>
                <a:moveTo>
                  <a:pt x="49588" y="14875"/>
                </a:moveTo>
                <a:cubicBezTo>
                  <a:pt x="49664" y="15008"/>
                  <a:pt x="49893" y="14970"/>
                  <a:pt x="50064" y="14932"/>
                </a:cubicBezTo>
                <a:cubicBezTo>
                  <a:pt x="50026" y="14818"/>
                  <a:pt x="49740" y="14894"/>
                  <a:pt x="49588" y="14875"/>
                </a:cubicBezTo>
                <a:close/>
                <a:moveTo>
                  <a:pt x="86280" y="36540"/>
                </a:moveTo>
                <a:cubicBezTo>
                  <a:pt x="87135" y="36692"/>
                  <a:pt x="88296" y="36616"/>
                  <a:pt x="88942" y="36578"/>
                </a:cubicBezTo>
                <a:cubicBezTo>
                  <a:pt x="87706" y="36445"/>
                  <a:pt x="87478" y="36578"/>
                  <a:pt x="86280" y="36540"/>
                </a:cubicBezTo>
                <a:close/>
                <a:moveTo>
                  <a:pt x="92157" y="39868"/>
                </a:moveTo>
                <a:cubicBezTo>
                  <a:pt x="90825" y="39526"/>
                  <a:pt x="90046" y="39925"/>
                  <a:pt x="88638" y="39716"/>
                </a:cubicBezTo>
                <a:cubicBezTo>
                  <a:pt x="88505" y="39830"/>
                  <a:pt x="88562" y="39906"/>
                  <a:pt x="88163" y="39868"/>
                </a:cubicBezTo>
                <a:cubicBezTo>
                  <a:pt x="88885" y="39887"/>
                  <a:pt x="90940" y="39944"/>
                  <a:pt x="92157" y="39868"/>
                </a:cubicBezTo>
                <a:close/>
                <a:moveTo>
                  <a:pt x="93089" y="39621"/>
                </a:moveTo>
                <a:cubicBezTo>
                  <a:pt x="93564" y="39583"/>
                  <a:pt x="91910" y="39659"/>
                  <a:pt x="93013" y="39621"/>
                </a:cubicBezTo>
                <a:cubicBezTo>
                  <a:pt x="93032" y="39621"/>
                  <a:pt x="93070" y="39621"/>
                  <a:pt x="93089" y="39621"/>
                </a:cubicBezTo>
                <a:close/>
                <a:moveTo>
                  <a:pt x="85081" y="36996"/>
                </a:moveTo>
                <a:cubicBezTo>
                  <a:pt x="85195" y="36996"/>
                  <a:pt x="85119" y="36825"/>
                  <a:pt x="85271" y="36844"/>
                </a:cubicBezTo>
                <a:cubicBezTo>
                  <a:pt x="85271" y="36711"/>
                  <a:pt x="85062" y="36825"/>
                  <a:pt x="85005" y="36844"/>
                </a:cubicBezTo>
                <a:cubicBezTo>
                  <a:pt x="84929" y="36825"/>
                  <a:pt x="84967" y="36787"/>
                  <a:pt x="85005" y="36787"/>
                </a:cubicBezTo>
                <a:cubicBezTo>
                  <a:pt x="84986" y="36654"/>
                  <a:pt x="84796" y="36787"/>
                  <a:pt x="84872" y="36882"/>
                </a:cubicBezTo>
                <a:cubicBezTo>
                  <a:pt x="85005" y="36882"/>
                  <a:pt x="85081" y="36901"/>
                  <a:pt x="85081" y="36996"/>
                </a:cubicBezTo>
                <a:close/>
                <a:moveTo>
                  <a:pt x="89989" y="36578"/>
                </a:moveTo>
                <a:cubicBezTo>
                  <a:pt x="90046" y="36597"/>
                  <a:pt x="90065" y="36559"/>
                  <a:pt x="90065" y="36540"/>
                </a:cubicBezTo>
                <a:cubicBezTo>
                  <a:pt x="90141" y="36426"/>
                  <a:pt x="90483" y="36521"/>
                  <a:pt x="90654" y="36483"/>
                </a:cubicBezTo>
                <a:cubicBezTo>
                  <a:pt x="90597" y="36369"/>
                  <a:pt x="90008" y="36369"/>
                  <a:pt x="89989" y="36578"/>
                </a:cubicBezTo>
                <a:close/>
                <a:moveTo>
                  <a:pt x="89266" y="36216"/>
                </a:moveTo>
                <a:cubicBezTo>
                  <a:pt x="89342" y="36216"/>
                  <a:pt x="89323" y="36159"/>
                  <a:pt x="89342" y="36121"/>
                </a:cubicBezTo>
                <a:cubicBezTo>
                  <a:pt x="89475" y="36083"/>
                  <a:pt x="89437" y="36216"/>
                  <a:pt x="89532" y="36216"/>
                </a:cubicBezTo>
                <a:cubicBezTo>
                  <a:pt x="89247" y="36292"/>
                  <a:pt x="88524" y="36216"/>
                  <a:pt x="88144" y="36311"/>
                </a:cubicBezTo>
                <a:cubicBezTo>
                  <a:pt x="88524" y="36502"/>
                  <a:pt x="89418" y="36273"/>
                  <a:pt x="89989" y="36273"/>
                </a:cubicBezTo>
                <a:cubicBezTo>
                  <a:pt x="89989" y="36140"/>
                  <a:pt x="89741" y="36159"/>
                  <a:pt x="89665" y="36216"/>
                </a:cubicBezTo>
                <a:cubicBezTo>
                  <a:pt x="89703" y="36159"/>
                  <a:pt x="89741" y="36121"/>
                  <a:pt x="89855" y="36121"/>
                </a:cubicBezTo>
                <a:cubicBezTo>
                  <a:pt x="89760" y="36026"/>
                  <a:pt x="89190" y="35988"/>
                  <a:pt x="89266" y="36216"/>
                </a:cubicBezTo>
                <a:close/>
                <a:moveTo>
                  <a:pt x="92385" y="36045"/>
                </a:moveTo>
                <a:cubicBezTo>
                  <a:pt x="91700" y="36140"/>
                  <a:pt x="90959" y="35988"/>
                  <a:pt x="90008" y="36121"/>
                </a:cubicBezTo>
                <a:cubicBezTo>
                  <a:pt x="89989" y="36216"/>
                  <a:pt x="90046" y="36254"/>
                  <a:pt x="90141" y="36273"/>
                </a:cubicBezTo>
                <a:cubicBezTo>
                  <a:pt x="91054" y="36102"/>
                  <a:pt x="91738" y="36369"/>
                  <a:pt x="92385" y="36045"/>
                </a:cubicBezTo>
                <a:close/>
                <a:moveTo>
                  <a:pt x="93584" y="36311"/>
                </a:moveTo>
                <a:cubicBezTo>
                  <a:pt x="93679" y="36311"/>
                  <a:pt x="93793" y="36102"/>
                  <a:pt x="93793" y="36311"/>
                </a:cubicBezTo>
                <a:cubicBezTo>
                  <a:pt x="93983" y="36235"/>
                  <a:pt x="93869" y="36121"/>
                  <a:pt x="93793" y="36007"/>
                </a:cubicBezTo>
                <a:cubicBezTo>
                  <a:pt x="93698" y="36083"/>
                  <a:pt x="93450" y="36045"/>
                  <a:pt x="93260" y="36045"/>
                </a:cubicBezTo>
                <a:cubicBezTo>
                  <a:pt x="93260" y="36216"/>
                  <a:pt x="93660" y="36083"/>
                  <a:pt x="93584" y="36311"/>
                </a:cubicBezTo>
                <a:close/>
                <a:moveTo>
                  <a:pt x="92861" y="36197"/>
                </a:moveTo>
                <a:cubicBezTo>
                  <a:pt x="92880" y="36273"/>
                  <a:pt x="93032" y="36254"/>
                  <a:pt x="93127" y="36254"/>
                </a:cubicBezTo>
                <a:cubicBezTo>
                  <a:pt x="92956" y="36121"/>
                  <a:pt x="93222" y="36216"/>
                  <a:pt x="93184" y="36045"/>
                </a:cubicBezTo>
                <a:lnTo>
                  <a:pt x="92994" y="36045"/>
                </a:lnTo>
                <a:lnTo>
                  <a:pt x="92994" y="36197"/>
                </a:lnTo>
                <a:lnTo>
                  <a:pt x="92861" y="36197"/>
                </a:lnTo>
                <a:close/>
                <a:moveTo>
                  <a:pt x="92918" y="36045"/>
                </a:moveTo>
                <a:cubicBezTo>
                  <a:pt x="92785" y="36083"/>
                  <a:pt x="92499" y="35988"/>
                  <a:pt x="92461" y="36102"/>
                </a:cubicBezTo>
                <a:cubicBezTo>
                  <a:pt x="92423" y="36292"/>
                  <a:pt x="92937" y="36178"/>
                  <a:pt x="92918" y="36045"/>
                </a:cubicBezTo>
                <a:close/>
                <a:moveTo>
                  <a:pt x="91529" y="35988"/>
                </a:moveTo>
                <a:cubicBezTo>
                  <a:pt x="91529" y="35912"/>
                  <a:pt x="91548" y="35893"/>
                  <a:pt x="91605" y="35874"/>
                </a:cubicBezTo>
                <a:cubicBezTo>
                  <a:pt x="91548" y="35722"/>
                  <a:pt x="91453" y="35931"/>
                  <a:pt x="91339" y="35874"/>
                </a:cubicBezTo>
                <a:cubicBezTo>
                  <a:pt x="91434" y="35741"/>
                  <a:pt x="91624" y="35741"/>
                  <a:pt x="91339" y="35665"/>
                </a:cubicBezTo>
                <a:cubicBezTo>
                  <a:pt x="91339" y="35513"/>
                  <a:pt x="91834" y="35741"/>
                  <a:pt x="91738" y="35513"/>
                </a:cubicBezTo>
                <a:cubicBezTo>
                  <a:pt x="91472" y="35551"/>
                  <a:pt x="91510" y="35532"/>
                  <a:pt x="91206" y="35513"/>
                </a:cubicBezTo>
                <a:cubicBezTo>
                  <a:pt x="91244" y="35646"/>
                  <a:pt x="91301" y="35741"/>
                  <a:pt x="91263" y="35931"/>
                </a:cubicBezTo>
                <a:cubicBezTo>
                  <a:pt x="91377" y="35912"/>
                  <a:pt x="91396" y="35988"/>
                  <a:pt x="91529" y="35988"/>
                </a:cubicBezTo>
                <a:close/>
                <a:moveTo>
                  <a:pt x="93203" y="35475"/>
                </a:moveTo>
                <a:cubicBezTo>
                  <a:pt x="93146" y="35303"/>
                  <a:pt x="92994" y="35494"/>
                  <a:pt x="92728" y="35418"/>
                </a:cubicBezTo>
                <a:cubicBezTo>
                  <a:pt x="92861" y="35608"/>
                  <a:pt x="92994" y="35475"/>
                  <a:pt x="93203" y="35475"/>
                </a:cubicBezTo>
                <a:close/>
                <a:moveTo>
                  <a:pt x="116846" y="35437"/>
                </a:moveTo>
                <a:cubicBezTo>
                  <a:pt x="116599" y="35456"/>
                  <a:pt x="116447" y="35494"/>
                  <a:pt x="116047" y="35494"/>
                </a:cubicBezTo>
                <a:cubicBezTo>
                  <a:pt x="116009" y="35532"/>
                  <a:pt x="116827" y="35722"/>
                  <a:pt x="116846" y="35437"/>
                </a:cubicBezTo>
                <a:close/>
                <a:moveTo>
                  <a:pt x="71633" y="33839"/>
                </a:moveTo>
                <a:cubicBezTo>
                  <a:pt x="71253" y="33668"/>
                  <a:pt x="70188" y="33744"/>
                  <a:pt x="69846" y="33725"/>
                </a:cubicBezTo>
                <a:cubicBezTo>
                  <a:pt x="70074" y="33915"/>
                  <a:pt x="71006" y="33801"/>
                  <a:pt x="71633" y="33839"/>
                </a:cubicBezTo>
                <a:close/>
                <a:moveTo>
                  <a:pt x="60221" y="31746"/>
                </a:moveTo>
                <a:cubicBezTo>
                  <a:pt x="60487" y="31670"/>
                  <a:pt x="60601" y="31804"/>
                  <a:pt x="60830" y="31689"/>
                </a:cubicBezTo>
                <a:cubicBezTo>
                  <a:pt x="60639" y="31689"/>
                  <a:pt x="60316" y="31480"/>
                  <a:pt x="60221" y="31746"/>
                </a:cubicBezTo>
                <a:close/>
                <a:moveTo>
                  <a:pt x="60164" y="31689"/>
                </a:moveTo>
                <a:cubicBezTo>
                  <a:pt x="60183" y="31651"/>
                  <a:pt x="60145" y="31651"/>
                  <a:pt x="60088" y="31632"/>
                </a:cubicBezTo>
                <a:lnTo>
                  <a:pt x="60088" y="31537"/>
                </a:lnTo>
                <a:cubicBezTo>
                  <a:pt x="60012" y="31575"/>
                  <a:pt x="59917" y="31594"/>
                  <a:pt x="59764" y="31575"/>
                </a:cubicBezTo>
                <a:cubicBezTo>
                  <a:pt x="59764" y="31708"/>
                  <a:pt x="59993" y="31689"/>
                  <a:pt x="60164" y="31689"/>
                </a:cubicBezTo>
                <a:close/>
                <a:moveTo>
                  <a:pt x="69541" y="31119"/>
                </a:moveTo>
                <a:cubicBezTo>
                  <a:pt x="68134" y="30853"/>
                  <a:pt x="67030" y="30853"/>
                  <a:pt x="65414" y="30872"/>
                </a:cubicBezTo>
                <a:cubicBezTo>
                  <a:pt x="66859" y="31176"/>
                  <a:pt x="67981" y="30929"/>
                  <a:pt x="69541" y="31119"/>
                </a:cubicBezTo>
                <a:close/>
                <a:moveTo>
                  <a:pt x="65357" y="30967"/>
                </a:moveTo>
                <a:cubicBezTo>
                  <a:pt x="65281" y="30757"/>
                  <a:pt x="65033" y="30986"/>
                  <a:pt x="64748" y="30910"/>
                </a:cubicBezTo>
                <a:cubicBezTo>
                  <a:pt x="64596" y="31005"/>
                  <a:pt x="65185" y="30948"/>
                  <a:pt x="65357" y="30967"/>
                </a:cubicBezTo>
                <a:close/>
                <a:moveTo>
                  <a:pt x="63569" y="30795"/>
                </a:moveTo>
                <a:cubicBezTo>
                  <a:pt x="63949" y="30853"/>
                  <a:pt x="63949" y="30948"/>
                  <a:pt x="64234" y="30757"/>
                </a:cubicBezTo>
                <a:cubicBezTo>
                  <a:pt x="64329" y="30776"/>
                  <a:pt x="64196" y="30814"/>
                  <a:pt x="64234" y="30910"/>
                </a:cubicBezTo>
                <a:cubicBezTo>
                  <a:pt x="64329" y="30872"/>
                  <a:pt x="64444" y="30833"/>
                  <a:pt x="64425" y="30700"/>
                </a:cubicBezTo>
                <a:cubicBezTo>
                  <a:pt x="64158" y="30624"/>
                  <a:pt x="64063" y="30681"/>
                  <a:pt x="63835" y="30757"/>
                </a:cubicBezTo>
                <a:cubicBezTo>
                  <a:pt x="63683" y="30719"/>
                  <a:pt x="63911" y="30662"/>
                  <a:pt x="63759" y="30586"/>
                </a:cubicBezTo>
                <a:cubicBezTo>
                  <a:pt x="63645" y="30624"/>
                  <a:pt x="63359" y="30529"/>
                  <a:pt x="63435" y="30700"/>
                </a:cubicBezTo>
                <a:cubicBezTo>
                  <a:pt x="62161" y="30225"/>
                  <a:pt x="60506" y="30586"/>
                  <a:pt x="59384" y="30282"/>
                </a:cubicBezTo>
                <a:cubicBezTo>
                  <a:pt x="59270" y="30396"/>
                  <a:pt x="58224" y="30187"/>
                  <a:pt x="57786" y="30263"/>
                </a:cubicBezTo>
                <a:cubicBezTo>
                  <a:pt x="58148" y="30472"/>
                  <a:pt x="58909" y="30301"/>
                  <a:pt x="58909" y="30643"/>
                </a:cubicBezTo>
                <a:cubicBezTo>
                  <a:pt x="59669" y="30681"/>
                  <a:pt x="60449" y="30662"/>
                  <a:pt x="60982" y="30776"/>
                </a:cubicBezTo>
                <a:cubicBezTo>
                  <a:pt x="60868" y="30586"/>
                  <a:pt x="61020" y="30586"/>
                  <a:pt x="61039" y="30776"/>
                </a:cubicBezTo>
                <a:cubicBezTo>
                  <a:pt x="61229" y="30662"/>
                  <a:pt x="61210" y="30719"/>
                  <a:pt x="61438" y="30662"/>
                </a:cubicBezTo>
                <a:cubicBezTo>
                  <a:pt x="61286" y="30833"/>
                  <a:pt x="63245" y="30948"/>
                  <a:pt x="63569" y="30795"/>
                </a:cubicBezTo>
                <a:close/>
                <a:moveTo>
                  <a:pt x="64957" y="30757"/>
                </a:moveTo>
                <a:cubicBezTo>
                  <a:pt x="64824" y="30700"/>
                  <a:pt x="64501" y="30662"/>
                  <a:pt x="64501" y="30814"/>
                </a:cubicBezTo>
                <a:cubicBezTo>
                  <a:pt x="64615" y="30738"/>
                  <a:pt x="64767" y="30853"/>
                  <a:pt x="64957" y="30757"/>
                </a:cubicBezTo>
                <a:close/>
                <a:moveTo>
                  <a:pt x="54857" y="30548"/>
                </a:moveTo>
                <a:cubicBezTo>
                  <a:pt x="55009" y="30662"/>
                  <a:pt x="55409" y="30567"/>
                  <a:pt x="55656" y="30605"/>
                </a:cubicBezTo>
                <a:cubicBezTo>
                  <a:pt x="55523" y="30491"/>
                  <a:pt x="55104" y="30586"/>
                  <a:pt x="54857" y="30548"/>
                </a:cubicBezTo>
                <a:close/>
                <a:moveTo>
                  <a:pt x="127650" y="31423"/>
                </a:moveTo>
                <a:cubicBezTo>
                  <a:pt x="127593" y="31328"/>
                  <a:pt x="127403" y="31309"/>
                  <a:pt x="127193" y="31328"/>
                </a:cubicBezTo>
                <a:cubicBezTo>
                  <a:pt x="127136" y="31518"/>
                  <a:pt x="127498" y="31385"/>
                  <a:pt x="127650" y="31423"/>
                </a:cubicBezTo>
                <a:close/>
                <a:moveTo>
                  <a:pt x="56664" y="30453"/>
                </a:moveTo>
                <a:cubicBezTo>
                  <a:pt x="56417" y="30263"/>
                  <a:pt x="55713" y="30529"/>
                  <a:pt x="56664" y="30453"/>
                </a:cubicBezTo>
                <a:close/>
                <a:moveTo>
                  <a:pt x="57653" y="30206"/>
                </a:moveTo>
                <a:cubicBezTo>
                  <a:pt x="57178" y="30282"/>
                  <a:pt x="57235" y="30130"/>
                  <a:pt x="56797" y="30206"/>
                </a:cubicBezTo>
                <a:cubicBezTo>
                  <a:pt x="56949" y="30358"/>
                  <a:pt x="57482" y="30396"/>
                  <a:pt x="57653" y="30206"/>
                </a:cubicBezTo>
                <a:close/>
                <a:moveTo>
                  <a:pt x="63036" y="29901"/>
                </a:moveTo>
                <a:cubicBezTo>
                  <a:pt x="62922" y="29920"/>
                  <a:pt x="62751" y="29920"/>
                  <a:pt x="62770" y="30054"/>
                </a:cubicBezTo>
                <a:cubicBezTo>
                  <a:pt x="62903" y="30168"/>
                  <a:pt x="63093" y="30092"/>
                  <a:pt x="63036" y="29901"/>
                </a:cubicBezTo>
                <a:close/>
                <a:moveTo>
                  <a:pt x="62713" y="30016"/>
                </a:moveTo>
                <a:cubicBezTo>
                  <a:pt x="62180" y="29825"/>
                  <a:pt x="61096" y="29787"/>
                  <a:pt x="60259" y="29882"/>
                </a:cubicBezTo>
                <a:cubicBezTo>
                  <a:pt x="61191" y="29940"/>
                  <a:pt x="61609" y="30054"/>
                  <a:pt x="62713" y="30016"/>
                </a:cubicBezTo>
                <a:close/>
                <a:moveTo>
                  <a:pt x="67962" y="29806"/>
                </a:moveTo>
                <a:cubicBezTo>
                  <a:pt x="67411" y="29825"/>
                  <a:pt x="67107" y="29711"/>
                  <a:pt x="66688" y="29844"/>
                </a:cubicBezTo>
                <a:cubicBezTo>
                  <a:pt x="67030" y="29920"/>
                  <a:pt x="67715" y="30073"/>
                  <a:pt x="67962" y="29806"/>
                </a:cubicBezTo>
                <a:close/>
                <a:moveTo>
                  <a:pt x="61857" y="29692"/>
                </a:moveTo>
                <a:cubicBezTo>
                  <a:pt x="62047" y="29597"/>
                  <a:pt x="62675" y="29920"/>
                  <a:pt x="62979" y="29654"/>
                </a:cubicBezTo>
                <a:cubicBezTo>
                  <a:pt x="63112" y="29825"/>
                  <a:pt x="63930" y="29825"/>
                  <a:pt x="63968" y="29616"/>
                </a:cubicBezTo>
                <a:cubicBezTo>
                  <a:pt x="62979" y="29616"/>
                  <a:pt x="62561" y="29559"/>
                  <a:pt x="61590" y="29540"/>
                </a:cubicBezTo>
                <a:cubicBezTo>
                  <a:pt x="61438" y="29730"/>
                  <a:pt x="62104" y="29578"/>
                  <a:pt x="61857" y="29692"/>
                </a:cubicBezTo>
                <a:close/>
                <a:moveTo>
                  <a:pt x="128068" y="30339"/>
                </a:moveTo>
                <a:cubicBezTo>
                  <a:pt x="128506" y="30244"/>
                  <a:pt x="129133" y="30301"/>
                  <a:pt x="129324" y="29997"/>
                </a:cubicBezTo>
                <a:cubicBezTo>
                  <a:pt x="128886" y="30111"/>
                  <a:pt x="128239" y="30035"/>
                  <a:pt x="128068" y="30339"/>
                </a:cubicBezTo>
                <a:close/>
                <a:moveTo>
                  <a:pt x="67087" y="29540"/>
                </a:moveTo>
                <a:cubicBezTo>
                  <a:pt x="67183" y="29521"/>
                  <a:pt x="67506" y="29578"/>
                  <a:pt x="67620" y="29388"/>
                </a:cubicBezTo>
                <a:cubicBezTo>
                  <a:pt x="67696" y="29559"/>
                  <a:pt x="68039" y="29483"/>
                  <a:pt x="68286" y="29502"/>
                </a:cubicBezTo>
                <a:cubicBezTo>
                  <a:pt x="68191" y="29331"/>
                  <a:pt x="67202" y="29293"/>
                  <a:pt x="66897" y="29445"/>
                </a:cubicBezTo>
                <a:cubicBezTo>
                  <a:pt x="66840" y="29540"/>
                  <a:pt x="67354" y="29464"/>
                  <a:pt x="67087" y="29540"/>
                </a:cubicBezTo>
                <a:close/>
                <a:moveTo>
                  <a:pt x="59993" y="28893"/>
                </a:moveTo>
                <a:cubicBezTo>
                  <a:pt x="60221" y="28950"/>
                  <a:pt x="61096" y="28760"/>
                  <a:pt x="60335" y="28741"/>
                </a:cubicBezTo>
                <a:cubicBezTo>
                  <a:pt x="60183" y="28741"/>
                  <a:pt x="59974" y="28703"/>
                  <a:pt x="59993" y="28893"/>
                </a:cubicBezTo>
                <a:close/>
                <a:moveTo>
                  <a:pt x="57083" y="27923"/>
                </a:moveTo>
                <a:cubicBezTo>
                  <a:pt x="57159" y="27885"/>
                  <a:pt x="56246" y="27847"/>
                  <a:pt x="56151" y="27923"/>
                </a:cubicBezTo>
                <a:cubicBezTo>
                  <a:pt x="56493" y="28056"/>
                  <a:pt x="56797" y="27904"/>
                  <a:pt x="57083" y="27923"/>
                </a:cubicBezTo>
                <a:close/>
                <a:moveTo>
                  <a:pt x="57216" y="27980"/>
                </a:moveTo>
                <a:cubicBezTo>
                  <a:pt x="57349" y="28018"/>
                  <a:pt x="57387" y="27942"/>
                  <a:pt x="57482" y="27942"/>
                </a:cubicBezTo>
                <a:cubicBezTo>
                  <a:pt x="58338" y="27942"/>
                  <a:pt x="57539" y="27771"/>
                  <a:pt x="57216" y="27980"/>
                </a:cubicBezTo>
                <a:close/>
                <a:moveTo>
                  <a:pt x="55618" y="27752"/>
                </a:moveTo>
                <a:cubicBezTo>
                  <a:pt x="55751" y="27619"/>
                  <a:pt x="56074" y="27657"/>
                  <a:pt x="56360" y="27657"/>
                </a:cubicBezTo>
                <a:cubicBezTo>
                  <a:pt x="56360" y="27600"/>
                  <a:pt x="56360" y="27524"/>
                  <a:pt x="56360" y="27448"/>
                </a:cubicBezTo>
                <a:cubicBezTo>
                  <a:pt x="56303" y="27619"/>
                  <a:pt x="55447" y="27657"/>
                  <a:pt x="55770" y="27505"/>
                </a:cubicBezTo>
                <a:cubicBezTo>
                  <a:pt x="55580" y="27277"/>
                  <a:pt x="55466" y="27695"/>
                  <a:pt x="55618" y="27752"/>
                </a:cubicBezTo>
                <a:close/>
                <a:moveTo>
                  <a:pt x="58167" y="26744"/>
                </a:moveTo>
                <a:cubicBezTo>
                  <a:pt x="57881" y="26801"/>
                  <a:pt x="57824" y="26763"/>
                  <a:pt x="57501" y="26801"/>
                </a:cubicBezTo>
                <a:cubicBezTo>
                  <a:pt x="57311" y="26839"/>
                  <a:pt x="58224" y="26953"/>
                  <a:pt x="58167" y="26744"/>
                </a:cubicBezTo>
                <a:close/>
                <a:moveTo>
                  <a:pt x="70720" y="26801"/>
                </a:moveTo>
                <a:cubicBezTo>
                  <a:pt x="70644" y="26782"/>
                  <a:pt x="70682" y="26744"/>
                  <a:pt x="70720" y="26744"/>
                </a:cubicBezTo>
                <a:cubicBezTo>
                  <a:pt x="69979" y="26668"/>
                  <a:pt x="69256" y="26725"/>
                  <a:pt x="68533" y="26668"/>
                </a:cubicBezTo>
                <a:cubicBezTo>
                  <a:pt x="68552" y="26706"/>
                  <a:pt x="68590" y="26744"/>
                  <a:pt x="68590" y="26820"/>
                </a:cubicBezTo>
                <a:cubicBezTo>
                  <a:pt x="68343" y="26858"/>
                  <a:pt x="68172" y="26725"/>
                  <a:pt x="68058" y="26820"/>
                </a:cubicBezTo>
                <a:cubicBezTo>
                  <a:pt x="68438" y="26972"/>
                  <a:pt x="69047" y="26896"/>
                  <a:pt x="69712" y="26934"/>
                </a:cubicBezTo>
                <a:cubicBezTo>
                  <a:pt x="69408" y="26611"/>
                  <a:pt x="70701" y="27048"/>
                  <a:pt x="70778" y="26744"/>
                </a:cubicBezTo>
                <a:cubicBezTo>
                  <a:pt x="70720" y="26725"/>
                  <a:pt x="70720" y="26763"/>
                  <a:pt x="70720" y="26801"/>
                </a:cubicBezTo>
                <a:close/>
                <a:moveTo>
                  <a:pt x="72242" y="26858"/>
                </a:moveTo>
                <a:cubicBezTo>
                  <a:pt x="71957" y="26668"/>
                  <a:pt x="70987" y="26592"/>
                  <a:pt x="70854" y="26839"/>
                </a:cubicBezTo>
                <a:cubicBezTo>
                  <a:pt x="71557" y="26820"/>
                  <a:pt x="71595" y="26858"/>
                  <a:pt x="72242" y="26858"/>
                </a:cubicBezTo>
                <a:close/>
                <a:moveTo>
                  <a:pt x="58433" y="26554"/>
                </a:moveTo>
                <a:cubicBezTo>
                  <a:pt x="58414" y="26497"/>
                  <a:pt x="58452" y="26459"/>
                  <a:pt x="58490" y="26440"/>
                </a:cubicBezTo>
                <a:cubicBezTo>
                  <a:pt x="57977" y="26364"/>
                  <a:pt x="56930" y="26211"/>
                  <a:pt x="56569" y="26478"/>
                </a:cubicBezTo>
                <a:cubicBezTo>
                  <a:pt x="57025" y="26497"/>
                  <a:pt x="57235" y="26592"/>
                  <a:pt x="57577" y="26383"/>
                </a:cubicBezTo>
                <a:cubicBezTo>
                  <a:pt x="57862" y="26630"/>
                  <a:pt x="58091" y="26478"/>
                  <a:pt x="58433" y="26554"/>
                </a:cubicBezTo>
                <a:close/>
                <a:moveTo>
                  <a:pt x="58623" y="26554"/>
                </a:moveTo>
                <a:cubicBezTo>
                  <a:pt x="58947" y="26535"/>
                  <a:pt x="58775" y="26421"/>
                  <a:pt x="59023" y="26554"/>
                </a:cubicBezTo>
                <a:cubicBezTo>
                  <a:pt x="59023" y="26421"/>
                  <a:pt x="59137" y="26459"/>
                  <a:pt x="59023" y="26345"/>
                </a:cubicBezTo>
                <a:cubicBezTo>
                  <a:pt x="58928" y="26345"/>
                  <a:pt x="58642" y="26535"/>
                  <a:pt x="58699" y="26345"/>
                </a:cubicBezTo>
                <a:cubicBezTo>
                  <a:pt x="58509" y="26383"/>
                  <a:pt x="58623" y="26421"/>
                  <a:pt x="58623" y="26554"/>
                </a:cubicBezTo>
                <a:close/>
                <a:moveTo>
                  <a:pt x="60620" y="26516"/>
                </a:moveTo>
                <a:cubicBezTo>
                  <a:pt x="60563" y="26478"/>
                  <a:pt x="60525" y="26421"/>
                  <a:pt x="60487" y="26364"/>
                </a:cubicBezTo>
                <a:cubicBezTo>
                  <a:pt x="60430" y="26383"/>
                  <a:pt x="60373" y="26421"/>
                  <a:pt x="60297" y="26421"/>
                </a:cubicBezTo>
                <a:cubicBezTo>
                  <a:pt x="60392" y="26592"/>
                  <a:pt x="60563" y="26554"/>
                  <a:pt x="60830" y="26516"/>
                </a:cubicBezTo>
                <a:lnTo>
                  <a:pt x="60830" y="26421"/>
                </a:lnTo>
                <a:cubicBezTo>
                  <a:pt x="60773" y="26421"/>
                  <a:pt x="60754" y="26402"/>
                  <a:pt x="60754" y="26364"/>
                </a:cubicBezTo>
                <a:cubicBezTo>
                  <a:pt x="60677" y="26383"/>
                  <a:pt x="60620" y="26421"/>
                  <a:pt x="60620" y="26516"/>
                </a:cubicBezTo>
                <a:close/>
                <a:moveTo>
                  <a:pt x="55846" y="26459"/>
                </a:moveTo>
                <a:cubicBezTo>
                  <a:pt x="55998" y="26459"/>
                  <a:pt x="56093" y="26383"/>
                  <a:pt x="56303" y="26421"/>
                </a:cubicBezTo>
                <a:cubicBezTo>
                  <a:pt x="56170" y="26345"/>
                  <a:pt x="55846" y="26249"/>
                  <a:pt x="55846" y="26459"/>
                </a:cubicBezTo>
                <a:close/>
                <a:moveTo>
                  <a:pt x="61362" y="26326"/>
                </a:moveTo>
                <a:cubicBezTo>
                  <a:pt x="60754" y="26211"/>
                  <a:pt x="60316" y="26230"/>
                  <a:pt x="59688" y="26192"/>
                </a:cubicBezTo>
                <a:cubicBezTo>
                  <a:pt x="59974" y="26421"/>
                  <a:pt x="61077" y="26269"/>
                  <a:pt x="61362" y="26326"/>
                </a:cubicBezTo>
                <a:close/>
                <a:moveTo>
                  <a:pt x="57900" y="26288"/>
                </a:moveTo>
                <a:cubicBezTo>
                  <a:pt x="58091" y="26154"/>
                  <a:pt x="58262" y="26326"/>
                  <a:pt x="58433" y="26230"/>
                </a:cubicBezTo>
                <a:cubicBezTo>
                  <a:pt x="58300" y="26192"/>
                  <a:pt x="57881" y="26021"/>
                  <a:pt x="57900" y="26288"/>
                </a:cubicBezTo>
                <a:close/>
                <a:moveTo>
                  <a:pt x="126642" y="26858"/>
                </a:moveTo>
                <a:cubicBezTo>
                  <a:pt x="127250" y="26858"/>
                  <a:pt x="127935" y="26687"/>
                  <a:pt x="128639" y="26687"/>
                </a:cubicBezTo>
                <a:cubicBezTo>
                  <a:pt x="128144" y="26497"/>
                  <a:pt x="127098" y="26535"/>
                  <a:pt x="126642" y="26858"/>
                </a:cubicBezTo>
                <a:close/>
                <a:moveTo>
                  <a:pt x="58110" y="25983"/>
                </a:moveTo>
                <a:cubicBezTo>
                  <a:pt x="57862" y="25850"/>
                  <a:pt x="57653" y="25907"/>
                  <a:pt x="57368" y="25907"/>
                </a:cubicBezTo>
                <a:cubicBezTo>
                  <a:pt x="57444" y="26059"/>
                  <a:pt x="57824" y="26021"/>
                  <a:pt x="58110" y="25983"/>
                </a:cubicBezTo>
                <a:close/>
                <a:moveTo>
                  <a:pt x="60830" y="25755"/>
                </a:moveTo>
                <a:cubicBezTo>
                  <a:pt x="60887" y="25584"/>
                  <a:pt x="61210" y="25641"/>
                  <a:pt x="61172" y="25394"/>
                </a:cubicBezTo>
                <a:cubicBezTo>
                  <a:pt x="61058" y="25508"/>
                  <a:pt x="60639" y="25565"/>
                  <a:pt x="60830" y="25755"/>
                </a:cubicBezTo>
                <a:close/>
                <a:moveTo>
                  <a:pt x="65014" y="25641"/>
                </a:moveTo>
                <a:cubicBezTo>
                  <a:pt x="63873" y="25394"/>
                  <a:pt x="62047" y="25793"/>
                  <a:pt x="61362" y="25451"/>
                </a:cubicBezTo>
                <a:cubicBezTo>
                  <a:pt x="61400" y="25489"/>
                  <a:pt x="61438" y="25527"/>
                  <a:pt x="61362" y="25546"/>
                </a:cubicBezTo>
                <a:cubicBezTo>
                  <a:pt x="61362" y="25546"/>
                  <a:pt x="61362" y="25603"/>
                  <a:pt x="61362" y="25603"/>
                </a:cubicBezTo>
                <a:cubicBezTo>
                  <a:pt x="61990" y="25831"/>
                  <a:pt x="64006" y="25660"/>
                  <a:pt x="65014" y="25641"/>
                </a:cubicBezTo>
                <a:close/>
                <a:moveTo>
                  <a:pt x="78291" y="25793"/>
                </a:moveTo>
                <a:cubicBezTo>
                  <a:pt x="78329" y="26002"/>
                  <a:pt x="79413" y="25831"/>
                  <a:pt x="79831" y="25869"/>
                </a:cubicBezTo>
                <a:cubicBezTo>
                  <a:pt x="79908" y="25888"/>
                  <a:pt x="80231" y="25850"/>
                  <a:pt x="80022" y="25812"/>
                </a:cubicBezTo>
                <a:cubicBezTo>
                  <a:pt x="79908" y="25812"/>
                  <a:pt x="79812" y="25812"/>
                  <a:pt x="79698" y="25812"/>
                </a:cubicBezTo>
                <a:cubicBezTo>
                  <a:pt x="79109" y="25774"/>
                  <a:pt x="78576" y="25831"/>
                  <a:pt x="78291" y="25793"/>
                </a:cubicBezTo>
                <a:close/>
                <a:moveTo>
                  <a:pt x="129628" y="26478"/>
                </a:moveTo>
                <a:cubicBezTo>
                  <a:pt x="129799" y="26516"/>
                  <a:pt x="130084" y="26249"/>
                  <a:pt x="130104" y="26497"/>
                </a:cubicBezTo>
                <a:cubicBezTo>
                  <a:pt x="130256" y="26440"/>
                  <a:pt x="130427" y="26402"/>
                  <a:pt x="130370" y="26192"/>
                </a:cubicBezTo>
                <a:cubicBezTo>
                  <a:pt x="130046" y="26230"/>
                  <a:pt x="129723" y="26269"/>
                  <a:pt x="129628" y="26478"/>
                </a:cubicBezTo>
                <a:close/>
                <a:moveTo>
                  <a:pt x="71995" y="25679"/>
                </a:moveTo>
                <a:cubicBezTo>
                  <a:pt x="70283" y="25375"/>
                  <a:pt x="68609" y="25527"/>
                  <a:pt x="66270" y="25546"/>
                </a:cubicBezTo>
                <a:cubicBezTo>
                  <a:pt x="68305" y="25736"/>
                  <a:pt x="70150" y="25660"/>
                  <a:pt x="71995" y="25679"/>
                </a:cubicBezTo>
                <a:close/>
                <a:moveTo>
                  <a:pt x="72984" y="25622"/>
                </a:moveTo>
                <a:cubicBezTo>
                  <a:pt x="73060" y="25755"/>
                  <a:pt x="73402" y="25660"/>
                  <a:pt x="73574" y="25679"/>
                </a:cubicBezTo>
                <a:cubicBezTo>
                  <a:pt x="73459" y="25565"/>
                  <a:pt x="73174" y="25565"/>
                  <a:pt x="72984" y="25622"/>
                </a:cubicBezTo>
                <a:close/>
                <a:moveTo>
                  <a:pt x="131055" y="24271"/>
                </a:moveTo>
                <a:cubicBezTo>
                  <a:pt x="131112" y="24157"/>
                  <a:pt x="131264" y="24119"/>
                  <a:pt x="131397" y="24081"/>
                </a:cubicBezTo>
                <a:cubicBezTo>
                  <a:pt x="131245" y="23511"/>
                  <a:pt x="131853" y="23549"/>
                  <a:pt x="132063" y="23263"/>
                </a:cubicBezTo>
                <a:cubicBezTo>
                  <a:pt x="131454" y="23339"/>
                  <a:pt x="130978" y="23511"/>
                  <a:pt x="130256" y="23606"/>
                </a:cubicBezTo>
                <a:cubicBezTo>
                  <a:pt x="130370" y="23739"/>
                  <a:pt x="130731" y="23625"/>
                  <a:pt x="130788" y="23549"/>
                </a:cubicBezTo>
                <a:cubicBezTo>
                  <a:pt x="130978" y="24005"/>
                  <a:pt x="130180" y="24138"/>
                  <a:pt x="129666" y="24328"/>
                </a:cubicBezTo>
                <a:cubicBezTo>
                  <a:pt x="129875" y="24385"/>
                  <a:pt x="130237" y="24404"/>
                  <a:pt x="130446" y="24271"/>
                </a:cubicBezTo>
                <a:cubicBezTo>
                  <a:pt x="130617" y="24404"/>
                  <a:pt x="130123" y="24462"/>
                  <a:pt x="129856" y="24423"/>
                </a:cubicBezTo>
                <a:cubicBezTo>
                  <a:pt x="128924" y="24709"/>
                  <a:pt x="128011" y="25089"/>
                  <a:pt x="126927" y="25375"/>
                </a:cubicBezTo>
                <a:cubicBezTo>
                  <a:pt x="128087" y="25413"/>
                  <a:pt x="129932" y="24918"/>
                  <a:pt x="130712" y="24899"/>
                </a:cubicBezTo>
                <a:cubicBezTo>
                  <a:pt x="130769" y="24899"/>
                  <a:pt x="131321" y="24861"/>
                  <a:pt x="131302" y="25108"/>
                </a:cubicBezTo>
                <a:cubicBezTo>
                  <a:pt x="131283" y="25527"/>
                  <a:pt x="129476" y="25774"/>
                  <a:pt x="128905" y="25907"/>
                </a:cubicBezTo>
                <a:cubicBezTo>
                  <a:pt x="128962" y="26116"/>
                  <a:pt x="129133" y="25926"/>
                  <a:pt x="129362" y="25964"/>
                </a:cubicBezTo>
                <a:cubicBezTo>
                  <a:pt x="129305" y="26059"/>
                  <a:pt x="129152" y="26078"/>
                  <a:pt x="129171" y="26230"/>
                </a:cubicBezTo>
                <a:cubicBezTo>
                  <a:pt x="129818" y="26192"/>
                  <a:pt x="130351" y="25698"/>
                  <a:pt x="130902" y="25945"/>
                </a:cubicBezTo>
                <a:cubicBezTo>
                  <a:pt x="131150" y="25774"/>
                  <a:pt x="131492" y="25679"/>
                  <a:pt x="131758" y="25527"/>
                </a:cubicBezTo>
                <a:cubicBezTo>
                  <a:pt x="131758" y="25356"/>
                  <a:pt x="131777" y="25184"/>
                  <a:pt x="131777" y="25013"/>
                </a:cubicBezTo>
                <a:cubicBezTo>
                  <a:pt x="131435" y="25108"/>
                  <a:pt x="131188" y="24538"/>
                  <a:pt x="131055" y="24290"/>
                </a:cubicBezTo>
                <a:close/>
                <a:moveTo>
                  <a:pt x="70264" y="24975"/>
                </a:moveTo>
                <a:cubicBezTo>
                  <a:pt x="69979" y="24614"/>
                  <a:pt x="69009" y="24899"/>
                  <a:pt x="68286" y="24804"/>
                </a:cubicBezTo>
                <a:cubicBezTo>
                  <a:pt x="68761" y="25013"/>
                  <a:pt x="69351" y="24975"/>
                  <a:pt x="70264" y="24975"/>
                </a:cubicBezTo>
                <a:close/>
                <a:moveTo>
                  <a:pt x="77701" y="24861"/>
                </a:moveTo>
                <a:cubicBezTo>
                  <a:pt x="75114" y="25032"/>
                  <a:pt x="72851" y="24709"/>
                  <a:pt x="70397" y="24918"/>
                </a:cubicBezTo>
                <a:cubicBezTo>
                  <a:pt x="72033" y="24956"/>
                  <a:pt x="73459" y="25032"/>
                  <a:pt x="74848" y="25032"/>
                </a:cubicBezTo>
                <a:cubicBezTo>
                  <a:pt x="75457" y="25032"/>
                  <a:pt x="76103" y="24956"/>
                  <a:pt x="76712" y="24956"/>
                </a:cubicBezTo>
                <a:cubicBezTo>
                  <a:pt x="77092" y="24956"/>
                  <a:pt x="77530" y="25146"/>
                  <a:pt x="77701" y="24861"/>
                </a:cubicBezTo>
                <a:close/>
                <a:moveTo>
                  <a:pt x="82228" y="24956"/>
                </a:moveTo>
                <a:cubicBezTo>
                  <a:pt x="82399" y="24975"/>
                  <a:pt x="82133" y="25051"/>
                  <a:pt x="82228" y="25165"/>
                </a:cubicBezTo>
                <a:cubicBezTo>
                  <a:pt x="82399" y="25127"/>
                  <a:pt x="82361" y="24937"/>
                  <a:pt x="82551" y="24918"/>
                </a:cubicBezTo>
                <a:cubicBezTo>
                  <a:pt x="82628" y="24956"/>
                  <a:pt x="82628" y="25032"/>
                  <a:pt x="82761" y="25013"/>
                </a:cubicBezTo>
                <a:cubicBezTo>
                  <a:pt x="84111" y="24747"/>
                  <a:pt x="85347" y="25127"/>
                  <a:pt x="86337" y="24861"/>
                </a:cubicBezTo>
                <a:cubicBezTo>
                  <a:pt x="86432" y="24899"/>
                  <a:pt x="86432" y="25032"/>
                  <a:pt x="86546" y="25070"/>
                </a:cubicBezTo>
                <a:cubicBezTo>
                  <a:pt x="86888" y="24880"/>
                  <a:pt x="87440" y="24766"/>
                  <a:pt x="87877" y="24918"/>
                </a:cubicBezTo>
                <a:cubicBezTo>
                  <a:pt x="87725" y="24709"/>
                  <a:pt x="88372" y="24861"/>
                  <a:pt x="88334" y="24823"/>
                </a:cubicBezTo>
                <a:cubicBezTo>
                  <a:pt x="88429" y="24861"/>
                  <a:pt x="88448" y="24937"/>
                  <a:pt x="88467" y="25032"/>
                </a:cubicBezTo>
                <a:cubicBezTo>
                  <a:pt x="88429" y="24785"/>
                  <a:pt x="88942" y="25051"/>
                  <a:pt x="88809" y="24823"/>
                </a:cubicBezTo>
                <a:cubicBezTo>
                  <a:pt x="88923" y="24975"/>
                  <a:pt x="89551" y="24652"/>
                  <a:pt x="89589" y="24899"/>
                </a:cubicBezTo>
                <a:cubicBezTo>
                  <a:pt x="89684" y="24880"/>
                  <a:pt x="89741" y="24823"/>
                  <a:pt x="89741" y="24747"/>
                </a:cubicBezTo>
                <a:cubicBezTo>
                  <a:pt x="90122" y="24842"/>
                  <a:pt x="90293" y="24899"/>
                  <a:pt x="90540" y="24690"/>
                </a:cubicBezTo>
                <a:cubicBezTo>
                  <a:pt x="90787" y="24842"/>
                  <a:pt x="91073" y="24652"/>
                  <a:pt x="91130" y="24918"/>
                </a:cubicBezTo>
                <a:cubicBezTo>
                  <a:pt x="91244" y="24899"/>
                  <a:pt x="91168" y="24728"/>
                  <a:pt x="91263" y="24709"/>
                </a:cubicBezTo>
                <a:cubicBezTo>
                  <a:pt x="91624" y="24804"/>
                  <a:pt x="91910" y="24709"/>
                  <a:pt x="91986" y="24614"/>
                </a:cubicBezTo>
                <a:cubicBezTo>
                  <a:pt x="92499" y="24709"/>
                  <a:pt x="92766" y="24614"/>
                  <a:pt x="93127" y="24671"/>
                </a:cubicBezTo>
                <a:cubicBezTo>
                  <a:pt x="93222" y="24671"/>
                  <a:pt x="93146" y="24519"/>
                  <a:pt x="93260" y="24519"/>
                </a:cubicBezTo>
                <a:cubicBezTo>
                  <a:pt x="93222" y="24443"/>
                  <a:pt x="93089" y="24538"/>
                  <a:pt x="92937" y="24462"/>
                </a:cubicBezTo>
                <a:cubicBezTo>
                  <a:pt x="92937" y="24500"/>
                  <a:pt x="92994" y="24519"/>
                  <a:pt x="92994" y="24576"/>
                </a:cubicBezTo>
                <a:cubicBezTo>
                  <a:pt x="92690" y="24633"/>
                  <a:pt x="92766" y="24385"/>
                  <a:pt x="92461" y="24462"/>
                </a:cubicBezTo>
                <a:cubicBezTo>
                  <a:pt x="92518" y="24557"/>
                  <a:pt x="92651" y="24500"/>
                  <a:pt x="92518" y="24614"/>
                </a:cubicBezTo>
                <a:cubicBezTo>
                  <a:pt x="92385" y="24462"/>
                  <a:pt x="91777" y="24385"/>
                  <a:pt x="91872" y="24557"/>
                </a:cubicBezTo>
                <a:cubicBezTo>
                  <a:pt x="91035" y="24423"/>
                  <a:pt x="90940" y="24614"/>
                  <a:pt x="89874" y="24481"/>
                </a:cubicBezTo>
                <a:cubicBezTo>
                  <a:pt x="89932" y="24595"/>
                  <a:pt x="88923" y="24538"/>
                  <a:pt x="88543" y="24462"/>
                </a:cubicBezTo>
                <a:cubicBezTo>
                  <a:pt x="88505" y="24500"/>
                  <a:pt x="88467" y="24557"/>
                  <a:pt x="88467" y="24614"/>
                </a:cubicBezTo>
                <a:cubicBezTo>
                  <a:pt x="88029" y="24404"/>
                  <a:pt x="88048" y="24690"/>
                  <a:pt x="87611" y="24404"/>
                </a:cubicBezTo>
                <a:cubicBezTo>
                  <a:pt x="87877" y="24690"/>
                  <a:pt x="87097" y="24443"/>
                  <a:pt x="87478" y="24614"/>
                </a:cubicBezTo>
                <a:cubicBezTo>
                  <a:pt x="87364" y="24747"/>
                  <a:pt x="87116" y="24576"/>
                  <a:pt x="87021" y="24557"/>
                </a:cubicBezTo>
                <a:cubicBezTo>
                  <a:pt x="86964" y="24404"/>
                  <a:pt x="87116" y="24423"/>
                  <a:pt x="87078" y="24290"/>
                </a:cubicBezTo>
                <a:cubicBezTo>
                  <a:pt x="87002" y="24462"/>
                  <a:pt x="86622" y="24385"/>
                  <a:pt x="86679" y="24652"/>
                </a:cubicBezTo>
                <a:cubicBezTo>
                  <a:pt x="86812" y="24652"/>
                  <a:pt x="86736" y="24481"/>
                  <a:pt x="86888" y="24500"/>
                </a:cubicBezTo>
                <a:cubicBezTo>
                  <a:pt x="86888" y="24595"/>
                  <a:pt x="86793" y="24614"/>
                  <a:pt x="86812" y="24709"/>
                </a:cubicBezTo>
                <a:cubicBezTo>
                  <a:pt x="86394" y="24652"/>
                  <a:pt x="86470" y="24576"/>
                  <a:pt x="86013" y="24538"/>
                </a:cubicBezTo>
                <a:cubicBezTo>
                  <a:pt x="85994" y="24633"/>
                  <a:pt x="86089" y="24633"/>
                  <a:pt x="86089" y="24690"/>
                </a:cubicBezTo>
                <a:cubicBezTo>
                  <a:pt x="85899" y="24538"/>
                  <a:pt x="85557" y="24481"/>
                  <a:pt x="85157" y="24576"/>
                </a:cubicBezTo>
                <a:cubicBezTo>
                  <a:pt x="85100" y="24443"/>
                  <a:pt x="85252" y="24443"/>
                  <a:pt x="85214" y="24328"/>
                </a:cubicBezTo>
                <a:cubicBezTo>
                  <a:pt x="85081" y="24309"/>
                  <a:pt x="85100" y="24404"/>
                  <a:pt x="85081" y="24481"/>
                </a:cubicBezTo>
                <a:cubicBezTo>
                  <a:pt x="84967" y="24462"/>
                  <a:pt x="85043" y="24309"/>
                  <a:pt x="84948" y="24271"/>
                </a:cubicBezTo>
                <a:cubicBezTo>
                  <a:pt x="84758" y="24252"/>
                  <a:pt x="84739" y="24385"/>
                  <a:pt x="84758" y="24519"/>
                </a:cubicBezTo>
                <a:cubicBezTo>
                  <a:pt x="84910" y="24423"/>
                  <a:pt x="84929" y="24423"/>
                  <a:pt x="85081" y="24538"/>
                </a:cubicBezTo>
                <a:cubicBezTo>
                  <a:pt x="84758" y="24804"/>
                  <a:pt x="84720" y="24423"/>
                  <a:pt x="84625" y="24728"/>
                </a:cubicBezTo>
                <a:cubicBezTo>
                  <a:pt x="84549" y="24728"/>
                  <a:pt x="84568" y="24633"/>
                  <a:pt x="84549" y="24576"/>
                </a:cubicBezTo>
                <a:cubicBezTo>
                  <a:pt x="84282" y="24557"/>
                  <a:pt x="84149" y="24633"/>
                  <a:pt x="84092" y="24785"/>
                </a:cubicBezTo>
                <a:cubicBezTo>
                  <a:pt x="83598" y="24728"/>
                  <a:pt x="83579" y="24633"/>
                  <a:pt x="83103" y="24709"/>
                </a:cubicBezTo>
                <a:cubicBezTo>
                  <a:pt x="83103" y="24671"/>
                  <a:pt x="83179" y="24671"/>
                  <a:pt x="83236" y="24671"/>
                </a:cubicBezTo>
                <a:cubicBezTo>
                  <a:pt x="82647" y="24519"/>
                  <a:pt x="82247" y="24728"/>
                  <a:pt x="81829" y="24595"/>
                </a:cubicBezTo>
                <a:lnTo>
                  <a:pt x="81829" y="24747"/>
                </a:lnTo>
                <a:cubicBezTo>
                  <a:pt x="81753" y="24747"/>
                  <a:pt x="81772" y="24652"/>
                  <a:pt x="81772" y="24595"/>
                </a:cubicBezTo>
                <a:cubicBezTo>
                  <a:pt x="81695" y="24614"/>
                  <a:pt x="81638" y="24652"/>
                  <a:pt x="81638" y="24747"/>
                </a:cubicBezTo>
                <a:cubicBezTo>
                  <a:pt x="81239" y="24500"/>
                  <a:pt x="80763" y="24671"/>
                  <a:pt x="80573" y="24785"/>
                </a:cubicBezTo>
                <a:cubicBezTo>
                  <a:pt x="80383" y="24747"/>
                  <a:pt x="80630" y="24690"/>
                  <a:pt x="80573" y="24576"/>
                </a:cubicBezTo>
                <a:cubicBezTo>
                  <a:pt x="80459" y="24595"/>
                  <a:pt x="80421" y="24671"/>
                  <a:pt x="80440" y="24785"/>
                </a:cubicBezTo>
                <a:cubicBezTo>
                  <a:pt x="80288" y="24576"/>
                  <a:pt x="79869" y="24709"/>
                  <a:pt x="79717" y="24633"/>
                </a:cubicBezTo>
                <a:cubicBezTo>
                  <a:pt x="79565" y="24690"/>
                  <a:pt x="79546" y="24842"/>
                  <a:pt x="79242" y="24766"/>
                </a:cubicBezTo>
                <a:cubicBezTo>
                  <a:pt x="79299" y="24690"/>
                  <a:pt x="79451" y="24709"/>
                  <a:pt x="79584" y="24671"/>
                </a:cubicBezTo>
                <a:cubicBezTo>
                  <a:pt x="79527" y="24557"/>
                  <a:pt x="79204" y="24652"/>
                  <a:pt x="79052" y="24614"/>
                </a:cubicBezTo>
                <a:cubicBezTo>
                  <a:pt x="78995" y="24671"/>
                  <a:pt x="78976" y="24728"/>
                  <a:pt x="78976" y="24823"/>
                </a:cubicBezTo>
                <a:cubicBezTo>
                  <a:pt x="78443" y="24861"/>
                  <a:pt x="77967" y="24690"/>
                  <a:pt x="77777" y="24975"/>
                </a:cubicBezTo>
                <a:cubicBezTo>
                  <a:pt x="78405" y="25146"/>
                  <a:pt x="79908" y="24785"/>
                  <a:pt x="80763" y="24956"/>
                </a:cubicBezTo>
                <a:cubicBezTo>
                  <a:pt x="80859" y="24956"/>
                  <a:pt x="80897" y="25165"/>
                  <a:pt x="80897" y="24899"/>
                </a:cubicBezTo>
                <a:cubicBezTo>
                  <a:pt x="81011" y="24937"/>
                  <a:pt x="81049" y="25032"/>
                  <a:pt x="81030" y="25165"/>
                </a:cubicBezTo>
                <a:cubicBezTo>
                  <a:pt x="81296" y="24823"/>
                  <a:pt x="81905" y="25089"/>
                  <a:pt x="82095" y="24918"/>
                </a:cubicBezTo>
                <a:cubicBezTo>
                  <a:pt x="82171" y="24937"/>
                  <a:pt x="82209" y="25051"/>
                  <a:pt x="82228" y="24956"/>
                </a:cubicBezTo>
                <a:close/>
                <a:moveTo>
                  <a:pt x="62503" y="24842"/>
                </a:moveTo>
                <a:cubicBezTo>
                  <a:pt x="62580" y="24785"/>
                  <a:pt x="62751" y="24785"/>
                  <a:pt x="62827" y="24728"/>
                </a:cubicBezTo>
                <a:cubicBezTo>
                  <a:pt x="62808" y="24633"/>
                  <a:pt x="62370" y="24633"/>
                  <a:pt x="62503" y="24842"/>
                </a:cubicBezTo>
                <a:close/>
                <a:moveTo>
                  <a:pt x="58985" y="24385"/>
                </a:moveTo>
                <a:cubicBezTo>
                  <a:pt x="59365" y="24081"/>
                  <a:pt x="59745" y="24481"/>
                  <a:pt x="59860" y="24195"/>
                </a:cubicBezTo>
                <a:cubicBezTo>
                  <a:pt x="59917" y="24233"/>
                  <a:pt x="59993" y="24290"/>
                  <a:pt x="60050" y="24347"/>
                </a:cubicBezTo>
                <a:cubicBezTo>
                  <a:pt x="60164" y="24176"/>
                  <a:pt x="60354" y="24404"/>
                  <a:pt x="60373" y="24195"/>
                </a:cubicBezTo>
                <a:cubicBezTo>
                  <a:pt x="60811" y="24347"/>
                  <a:pt x="61267" y="24138"/>
                  <a:pt x="61705" y="24309"/>
                </a:cubicBezTo>
                <a:cubicBezTo>
                  <a:pt x="61705" y="24366"/>
                  <a:pt x="61629" y="24347"/>
                  <a:pt x="61571" y="24366"/>
                </a:cubicBezTo>
                <a:cubicBezTo>
                  <a:pt x="61571" y="24462"/>
                  <a:pt x="61819" y="24385"/>
                  <a:pt x="61914" y="24423"/>
                </a:cubicBezTo>
                <a:cubicBezTo>
                  <a:pt x="61819" y="24347"/>
                  <a:pt x="61876" y="24328"/>
                  <a:pt x="61914" y="24252"/>
                </a:cubicBezTo>
                <a:cubicBezTo>
                  <a:pt x="62427" y="24481"/>
                  <a:pt x="63302" y="24043"/>
                  <a:pt x="63359" y="24481"/>
                </a:cubicBezTo>
                <a:cubicBezTo>
                  <a:pt x="64310" y="24462"/>
                  <a:pt x="64976" y="24404"/>
                  <a:pt x="65699" y="24347"/>
                </a:cubicBezTo>
                <a:cubicBezTo>
                  <a:pt x="66060" y="24328"/>
                  <a:pt x="66612" y="24538"/>
                  <a:pt x="67011" y="24271"/>
                </a:cubicBezTo>
                <a:cubicBezTo>
                  <a:pt x="67126" y="24328"/>
                  <a:pt x="67164" y="24443"/>
                  <a:pt x="67354" y="24423"/>
                </a:cubicBezTo>
                <a:cubicBezTo>
                  <a:pt x="67373" y="24328"/>
                  <a:pt x="67297" y="24328"/>
                  <a:pt x="67221" y="24328"/>
                </a:cubicBezTo>
                <a:cubicBezTo>
                  <a:pt x="67278" y="24176"/>
                  <a:pt x="67392" y="24404"/>
                  <a:pt x="67487" y="24271"/>
                </a:cubicBezTo>
                <a:cubicBezTo>
                  <a:pt x="67582" y="24385"/>
                  <a:pt x="67316" y="24462"/>
                  <a:pt x="67487" y="24481"/>
                </a:cubicBezTo>
                <a:cubicBezTo>
                  <a:pt x="67753" y="24481"/>
                  <a:pt x="67468" y="24404"/>
                  <a:pt x="67620" y="24328"/>
                </a:cubicBezTo>
                <a:cubicBezTo>
                  <a:pt x="67848" y="24404"/>
                  <a:pt x="67924" y="24328"/>
                  <a:pt x="68153" y="24443"/>
                </a:cubicBezTo>
                <a:lnTo>
                  <a:pt x="68153" y="24271"/>
                </a:lnTo>
                <a:cubicBezTo>
                  <a:pt x="68476" y="24519"/>
                  <a:pt x="69161" y="24481"/>
                  <a:pt x="69998" y="24500"/>
                </a:cubicBezTo>
                <a:cubicBezTo>
                  <a:pt x="69960" y="24366"/>
                  <a:pt x="70131" y="24404"/>
                  <a:pt x="70150" y="24309"/>
                </a:cubicBezTo>
                <a:cubicBezTo>
                  <a:pt x="70074" y="24481"/>
                  <a:pt x="70397" y="24481"/>
                  <a:pt x="70663" y="24404"/>
                </a:cubicBezTo>
                <a:cubicBezTo>
                  <a:pt x="70682" y="24443"/>
                  <a:pt x="70587" y="24481"/>
                  <a:pt x="70530" y="24462"/>
                </a:cubicBezTo>
                <a:cubicBezTo>
                  <a:pt x="71405" y="24709"/>
                  <a:pt x="72147" y="24347"/>
                  <a:pt x="73003" y="24443"/>
                </a:cubicBezTo>
                <a:cubicBezTo>
                  <a:pt x="73155" y="24462"/>
                  <a:pt x="73307" y="24595"/>
                  <a:pt x="73459" y="24595"/>
                </a:cubicBezTo>
                <a:cubicBezTo>
                  <a:pt x="73631" y="24614"/>
                  <a:pt x="73840" y="24500"/>
                  <a:pt x="74068" y="24500"/>
                </a:cubicBezTo>
                <a:cubicBezTo>
                  <a:pt x="74239" y="24500"/>
                  <a:pt x="74430" y="24614"/>
                  <a:pt x="74582" y="24614"/>
                </a:cubicBezTo>
                <a:cubicBezTo>
                  <a:pt x="74848" y="24614"/>
                  <a:pt x="75133" y="24481"/>
                  <a:pt x="75381" y="24462"/>
                </a:cubicBezTo>
                <a:cubicBezTo>
                  <a:pt x="76408" y="24443"/>
                  <a:pt x="77397" y="24557"/>
                  <a:pt x="78253" y="24500"/>
                </a:cubicBezTo>
                <a:cubicBezTo>
                  <a:pt x="78253" y="24366"/>
                  <a:pt x="78538" y="24195"/>
                  <a:pt x="78652" y="24290"/>
                </a:cubicBezTo>
                <a:cubicBezTo>
                  <a:pt x="78747" y="24252"/>
                  <a:pt x="78804" y="24157"/>
                  <a:pt x="78709" y="24100"/>
                </a:cubicBezTo>
                <a:cubicBezTo>
                  <a:pt x="78995" y="24157"/>
                  <a:pt x="78842" y="24157"/>
                  <a:pt x="78842" y="23929"/>
                </a:cubicBezTo>
                <a:cubicBezTo>
                  <a:pt x="79033" y="24024"/>
                  <a:pt x="79223" y="24119"/>
                  <a:pt x="79375" y="24252"/>
                </a:cubicBezTo>
                <a:cubicBezTo>
                  <a:pt x="79223" y="24138"/>
                  <a:pt x="79432" y="24024"/>
                  <a:pt x="79318" y="23948"/>
                </a:cubicBezTo>
                <a:cubicBezTo>
                  <a:pt x="79489" y="24100"/>
                  <a:pt x="79812" y="23910"/>
                  <a:pt x="79774" y="24157"/>
                </a:cubicBezTo>
                <a:cubicBezTo>
                  <a:pt x="79927" y="24138"/>
                  <a:pt x="79927" y="24024"/>
                  <a:pt x="79908" y="23891"/>
                </a:cubicBezTo>
                <a:cubicBezTo>
                  <a:pt x="80098" y="23891"/>
                  <a:pt x="79965" y="24100"/>
                  <a:pt x="80174" y="24062"/>
                </a:cubicBezTo>
                <a:cubicBezTo>
                  <a:pt x="80003" y="23853"/>
                  <a:pt x="80421" y="24024"/>
                  <a:pt x="80573" y="24005"/>
                </a:cubicBezTo>
                <a:cubicBezTo>
                  <a:pt x="80782" y="23967"/>
                  <a:pt x="80459" y="23948"/>
                  <a:pt x="80383" y="23948"/>
                </a:cubicBezTo>
                <a:cubicBezTo>
                  <a:pt x="80611" y="23758"/>
                  <a:pt x="80687" y="23986"/>
                  <a:pt x="80916" y="23910"/>
                </a:cubicBezTo>
                <a:cubicBezTo>
                  <a:pt x="80935" y="24005"/>
                  <a:pt x="80859" y="24005"/>
                  <a:pt x="80782" y="24005"/>
                </a:cubicBezTo>
                <a:cubicBezTo>
                  <a:pt x="80821" y="24119"/>
                  <a:pt x="81125" y="24024"/>
                  <a:pt x="81049" y="23853"/>
                </a:cubicBezTo>
                <a:cubicBezTo>
                  <a:pt x="81277" y="23891"/>
                  <a:pt x="81106" y="24024"/>
                  <a:pt x="80973" y="24062"/>
                </a:cubicBezTo>
                <a:cubicBezTo>
                  <a:pt x="81087" y="24195"/>
                  <a:pt x="81220" y="23910"/>
                  <a:pt x="81372" y="23910"/>
                </a:cubicBezTo>
                <a:cubicBezTo>
                  <a:pt x="81391" y="23986"/>
                  <a:pt x="81467" y="24005"/>
                  <a:pt x="81562" y="24119"/>
                </a:cubicBezTo>
                <a:cubicBezTo>
                  <a:pt x="81657" y="24100"/>
                  <a:pt x="81695" y="24024"/>
                  <a:pt x="81715" y="23929"/>
                </a:cubicBezTo>
                <a:cubicBezTo>
                  <a:pt x="81829" y="23986"/>
                  <a:pt x="82076" y="23967"/>
                  <a:pt x="82228" y="24024"/>
                </a:cubicBezTo>
                <a:cubicBezTo>
                  <a:pt x="82380" y="23929"/>
                  <a:pt x="82228" y="23853"/>
                  <a:pt x="82171" y="23777"/>
                </a:cubicBezTo>
                <a:lnTo>
                  <a:pt x="82380" y="23777"/>
                </a:lnTo>
                <a:cubicBezTo>
                  <a:pt x="82266" y="23682"/>
                  <a:pt x="82323" y="23472"/>
                  <a:pt x="82380" y="23206"/>
                </a:cubicBezTo>
                <a:cubicBezTo>
                  <a:pt x="82551" y="23244"/>
                  <a:pt x="82266" y="23377"/>
                  <a:pt x="82437" y="23453"/>
                </a:cubicBezTo>
                <a:cubicBezTo>
                  <a:pt x="82685" y="23549"/>
                  <a:pt x="82494" y="23282"/>
                  <a:pt x="82647" y="23301"/>
                </a:cubicBezTo>
                <a:cubicBezTo>
                  <a:pt x="82685" y="23453"/>
                  <a:pt x="82780" y="23491"/>
                  <a:pt x="82704" y="23663"/>
                </a:cubicBezTo>
                <a:cubicBezTo>
                  <a:pt x="82647" y="23625"/>
                  <a:pt x="82570" y="23568"/>
                  <a:pt x="82513" y="23511"/>
                </a:cubicBezTo>
                <a:cubicBezTo>
                  <a:pt x="82418" y="23625"/>
                  <a:pt x="82513" y="23777"/>
                  <a:pt x="82380" y="23986"/>
                </a:cubicBezTo>
                <a:cubicBezTo>
                  <a:pt x="82475" y="23967"/>
                  <a:pt x="82551" y="23967"/>
                  <a:pt x="82570" y="24024"/>
                </a:cubicBezTo>
                <a:cubicBezTo>
                  <a:pt x="82685" y="23986"/>
                  <a:pt x="82589" y="23929"/>
                  <a:pt x="82570" y="23872"/>
                </a:cubicBezTo>
                <a:cubicBezTo>
                  <a:pt x="82761" y="23910"/>
                  <a:pt x="82780" y="24024"/>
                  <a:pt x="82894" y="23929"/>
                </a:cubicBezTo>
                <a:cubicBezTo>
                  <a:pt x="82913" y="23739"/>
                  <a:pt x="82856" y="23910"/>
                  <a:pt x="82704" y="23872"/>
                </a:cubicBezTo>
                <a:cubicBezTo>
                  <a:pt x="82647" y="23720"/>
                  <a:pt x="82856" y="23796"/>
                  <a:pt x="82970" y="23777"/>
                </a:cubicBezTo>
                <a:cubicBezTo>
                  <a:pt x="83046" y="23606"/>
                  <a:pt x="82761" y="23739"/>
                  <a:pt x="82837" y="23568"/>
                </a:cubicBezTo>
                <a:cubicBezTo>
                  <a:pt x="82875" y="23377"/>
                  <a:pt x="83160" y="23625"/>
                  <a:pt x="83236" y="23415"/>
                </a:cubicBezTo>
                <a:cubicBezTo>
                  <a:pt x="83350" y="23511"/>
                  <a:pt x="83502" y="23549"/>
                  <a:pt x="83560" y="23682"/>
                </a:cubicBezTo>
                <a:cubicBezTo>
                  <a:pt x="83864" y="23663"/>
                  <a:pt x="83445" y="23511"/>
                  <a:pt x="83636" y="23377"/>
                </a:cubicBezTo>
                <a:cubicBezTo>
                  <a:pt x="83845" y="23491"/>
                  <a:pt x="84149" y="23339"/>
                  <a:pt x="83978" y="23168"/>
                </a:cubicBezTo>
                <a:cubicBezTo>
                  <a:pt x="84092" y="23073"/>
                  <a:pt x="84263" y="23073"/>
                  <a:pt x="84434" y="23130"/>
                </a:cubicBezTo>
                <a:cubicBezTo>
                  <a:pt x="84396" y="23073"/>
                  <a:pt x="84282" y="23073"/>
                  <a:pt x="84301" y="22978"/>
                </a:cubicBezTo>
                <a:cubicBezTo>
                  <a:pt x="84111" y="23016"/>
                  <a:pt x="83807" y="22940"/>
                  <a:pt x="83445" y="22959"/>
                </a:cubicBezTo>
                <a:cubicBezTo>
                  <a:pt x="83464" y="23149"/>
                  <a:pt x="83617" y="23092"/>
                  <a:pt x="83769" y="23073"/>
                </a:cubicBezTo>
                <a:cubicBezTo>
                  <a:pt x="83902" y="23092"/>
                  <a:pt x="83788" y="23301"/>
                  <a:pt x="83902" y="23320"/>
                </a:cubicBezTo>
                <a:cubicBezTo>
                  <a:pt x="83807" y="23301"/>
                  <a:pt x="83541" y="23320"/>
                  <a:pt x="83445" y="23377"/>
                </a:cubicBezTo>
                <a:cubicBezTo>
                  <a:pt x="83312" y="23282"/>
                  <a:pt x="83331" y="23187"/>
                  <a:pt x="83369" y="23054"/>
                </a:cubicBezTo>
                <a:cubicBezTo>
                  <a:pt x="83141" y="23054"/>
                  <a:pt x="82989" y="22978"/>
                  <a:pt x="82704" y="22997"/>
                </a:cubicBezTo>
                <a:cubicBezTo>
                  <a:pt x="82666" y="23130"/>
                  <a:pt x="82989" y="23225"/>
                  <a:pt x="83046" y="23111"/>
                </a:cubicBezTo>
                <a:cubicBezTo>
                  <a:pt x="83160" y="23149"/>
                  <a:pt x="83217" y="23301"/>
                  <a:pt x="83103" y="23377"/>
                </a:cubicBezTo>
                <a:cubicBezTo>
                  <a:pt x="83008" y="23339"/>
                  <a:pt x="83141" y="23301"/>
                  <a:pt x="83103" y="23206"/>
                </a:cubicBezTo>
                <a:cubicBezTo>
                  <a:pt x="82989" y="23244"/>
                  <a:pt x="82932" y="23320"/>
                  <a:pt x="82780" y="23320"/>
                </a:cubicBezTo>
                <a:cubicBezTo>
                  <a:pt x="82723" y="23263"/>
                  <a:pt x="82342" y="23054"/>
                  <a:pt x="82647" y="23054"/>
                </a:cubicBezTo>
                <a:cubicBezTo>
                  <a:pt x="82608" y="22921"/>
                  <a:pt x="82171" y="23092"/>
                  <a:pt x="82304" y="22845"/>
                </a:cubicBezTo>
                <a:cubicBezTo>
                  <a:pt x="82152" y="23073"/>
                  <a:pt x="82304" y="23358"/>
                  <a:pt x="82247" y="23568"/>
                </a:cubicBezTo>
                <a:cubicBezTo>
                  <a:pt x="82114" y="23511"/>
                  <a:pt x="82133" y="23339"/>
                  <a:pt x="81981" y="23453"/>
                </a:cubicBezTo>
                <a:cubicBezTo>
                  <a:pt x="82038" y="23339"/>
                  <a:pt x="82171" y="23263"/>
                  <a:pt x="82114" y="23054"/>
                </a:cubicBezTo>
                <a:cubicBezTo>
                  <a:pt x="81905" y="23111"/>
                  <a:pt x="81962" y="23054"/>
                  <a:pt x="81715" y="23035"/>
                </a:cubicBezTo>
                <a:cubicBezTo>
                  <a:pt x="81886" y="23111"/>
                  <a:pt x="81867" y="23187"/>
                  <a:pt x="81905" y="23244"/>
                </a:cubicBezTo>
                <a:cubicBezTo>
                  <a:pt x="81905" y="23320"/>
                  <a:pt x="81791" y="23301"/>
                  <a:pt x="81715" y="23301"/>
                </a:cubicBezTo>
                <a:cubicBezTo>
                  <a:pt x="81715" y="23358"/>
                  <a:pt x="81791" y="23339"/>
                  <a:pt x="81848" y="23358"/>
                </a:cubicBezTo>
                <a:cubicBezTo>
                  <a:pt x="81829" y="23396"/>
                  <a:pt x="81772" y="23396"/>
                  <a:pt x="81772" y="23453"/>
                </a:cubicBezTo>
                <a:cubicBezTo>
                  <a:pt x="81619" y="23377"/>
                  <a:pt x="81657" y="23282"/>
                  <a:pt x="81715" y="23149"/>
                </a:cubicBezTo>
                <a:cubicBezTo>
                  <a:pt x="81505" y="23263"/>
                  <a:pt x="81334" y="23187"/>
                  <a:pt x="81258" y="23339"/>
                </a:cubicBezTo>
                <a:cubicBezTo>
                  <a:pt x="81087" y="23187"/>
                  <a:pt x="81011" y="23282"/>
                  <a:pt x="80782" y="23339"/>
                </a:cubicBezTo>
                <a:cubicBezTo>
                  <a:pt x="80878" y="23491"/>
                  <a:pt x="80992" y="23606"/>
                  <a:pt x="81049" y="23758"/>
                </a:cubicBezTo>
                <a:cubicBezTo>
                  <a:pt x="81011" y="23948"/>
                  <a:pt x="80706" y="23625"/>
                  <a:pt x="80782" y="23853"/>
                </a:cubicBezTo>
                <a:cubicBezTo>
                  <a:pt x="80630" y="23815"/>
                  <a:pt x="80668" y="23549"/>
                  <a:pt x="80573" y="23853"/>
                </a:cubicBezTo>
                <a:cubicBezTo>
                  <a:pt x="80497" y="23853"/>
                  <a:pt x="80402" y="23853"/>
                  <a:pt x="80307" y="23853"/>
                </a:cubicBezTo>
                <a:cubicBezTo>
                  <a:pt x="80288" y="23739"/>
                  <a:pt x="80611" y="23891"/>
                  <a:pt x="80516" y="23701"/>
                </a:cubicBezTo>
                <a:cubicBezTo>
                  <a:pt x="80345" y="23701"/>
                  <a:pt x="80307" y="23796"/>
                  <a:pt x="80250" y="23644"/>
                </a:cubicBezTo>
                <a:cubicBezTo>
                  <a:pt x="80079" y="23663"/>
                  <a:pt x="80231" y="23834"/>
                  <a:pt x="80250" y="23853"/>
                </a:cubicBezTo>
                <a:cubicBezTo>
                  <a:pt x="80022" y="23834"/>
                  <a:pt x="79927" y="23777"/>
                  <a:pt x="79717" y="23853"/>
                </a:cubicBezTo>
                <a:cubicBezTo>
                  <a:pt x="79622" y="23777"/>
                  <a:pt x="79565" y="23644"/>
                  <a:pt x="79660" y="23587"/>
                </a:cubicBezTo>
                <a:cubicBezTo>
                  <a:pt x="79889" y="23549"/>
                  <a:pt x="79736" y="23796"/>
                  <a:pt x="79984" y="23758"/>
                </a:cubicBezTo>
                <a:cubicBezTo>
                  <a:pt x="79984" y="23415"/>
                  <a:pt x="80060" y="23453"/>
                  <a:pt x="80117" y="23130"/>
                </a:cubicBezTo>
                <a:cubicBezTo>
                  <a:pt x="79812" y="23396"/>
                  <a:pt x="79622" y="23377"/>
                  <a:pt x="79128" y="23282"/>
                </a:cubicBezTo>
                <a:cubicBezTo>
                  <a:pt x="79128" y="23415"/>
                  <a:pt x="79242" y="23377"/>
                  <a:pt x="79128" y="23491"/>
                </a:cubicBezTo>
                <a:cubicBezTo>
                  <a:pt x="78899" y="23415"/>
                  <a:pt x="78690" y="23130"/>
                  <a:pt x="78329" y="23415"/>
                </a:cubicBezTo>
                <a:cubicBezTo>
                  <a:pt x="78652" y="23244"/>
                  <a:pt x="78443" y="23434"/>
                  <a:pt x="78253" y="23530"/>
                </a:cubicBezTo>
                <a:cubicBezTo>
                  <a:pt x="78082" y="23511"/>
                  <a:pt x="78348" y="23434"/>
                  <a:pt x="78272" y="23320"/>
                </a:cubicBezTo>
                <a:cubicBezTo>
                  <a:pt x="78139" y="23282"/>
                  <a:pt x="77967" y="23472"/>
                  <a:pt x="78005" y="23263"/>
                </a:cubicBezTo>
                <a:cubicBezTo>
                  <a:pt x="77777" y="23301"/>
                  <a:pt x="77454" y="23225"/>
                  <a:pt x="77397" y="23511"/>
                </a:cubicBezTo>
                <a:cubicBezTo>
                  <a:pt x="77473" y="23530"/>
                  <a:pt x="77511" y="23511"/>
                  <a:pt x="77530" y="23472"/>
                </a:cubicBezTo>
                <a:cubicBezTo>
                  <a:pt x="77682" y="23491"/>
                  <a:pt x="77454" y="23549"/>
                  <a:pt x="77587" y="23625"/>
                </a:cubicBezTo>
                <a:cubicBezTo>
                  <a:pt x="77796" y="23663"/>
                  <a:pt x="77739" y="23491"/>
                  <a:pt x="77853" y="23472"/>
                </a:cubicBezTo>
                <a:cubicBezTo>
                  <a:pt x="78043" y="23682"/>
                  <a:pt x="77606" y="23644"/>
                  <a:pt x="77796" y="23929"/>
                </a:cubicBezTo>
                <a:cubicBezTo>
                  <a:pt x="77739" y="23834"/>
                  <a:pt x="77625" y="23796"/>
                  <a:pt x="77587" y="23663"/>
                </a:cubicBezTo>
                <a:cubicBezTo>
                  <a:pt x="77530" y="23758"/>
                  <a:pt x="77378" y="23777"/>
                  <a:pt x="77264" y="23815"/>
                </a:cubicBezTo>
                <a:cubicBezTo>
                  <a:pt x="77530" y="23625"/>
                  <a:pt x="77321" y="23739"/>
                  <a:pt x="77340" y="23301"/>
                </a:cubicBezTo>
                <a:cubicBezTo>
                  <a:pt x="77169" y="23320"/>
                  <a:pt x="76674" y="23358"/>
                  <a:pt x="76465" y="23244"/>
                </a:cubicBezTo>
                <a:cubicBezTo>
                  <a:pt x="76389" y="23263"/>
                  <a:pt x="76332" y="23301"/>
                  <a:pt x="76332" y="23396"/>
                </a:cubicBezTo>
                <a:cubicBezTo>
                  <a:pt x="76275" y="23358"/>
                  <a:pt x="76160" y="23320"/>
                  <a:pt x="76141" y="23396"/>
                </a:cubicBezTo>
                <a:cubicBezTo>
                  <a:pt x="76084" y="23320"/>
                  <a:pt x="75932" y="23320"/>
                  <a:pt x="75932" y="23187"/>
                </a:cubicBezTo>
                <a:cubicBezTo>
                  <a:pt x="75647" y="23130"/>
                  <a:pt x="75818" y="23434"/>
                  <a:pt x="75609" y="23434"/>
                </a:cubicBezTo>
                <a:cubicBezTo>
                  <a:pt x="75666" y="23282"/>
                  <a:pt x="75571" y="23263"/>
                  <a:pt x="75343" y="23434"/>
                </a:cubicBezTo>
                <a:cubicBezTo>
                  <a:pt x="75247" y="23415"/>
                  <a:pt x="75285" y="23301"/>
                  <a:pt x="75266" y="23225"/>
                </a:cubicBezTo>
                <a:cubicBezTo>
                  <a:pt x="75114" y="23434"/>
                  <a:pt x="74315" y="23225"/>
                  <a:pt x="74277" y="23434"/>
                </a:cubicBezTo>
                <a:cubicBezTo>
                  <a:pt x="74201" y="23415"/>
                  <a:pt x="74220" y="23339"/>
                  <a:pt x="74201" y="23282"/>
                </a:cubicBezTo>
                <a:cubicBezTo>
                  <a:pt x="74068" y="23282"/>
                  <a:pt x="73935" y="23263"/>
                  <a:pt x="73802" y="23263"/>
                </a:cubicBezTo>
                <a:cubicBezTo>
                  <a:pt x="73840" y="23568"/>
                  <a:pt x="73440" y="23282"/>
                  <a:pt x="73345" y="23530"/>
                </a:cubicBezTo>
                <a:cubicBezTo>
                  <a:pt x="73288" y="23511"/>
                  <a:pt x="73269" y="23472"/>
                  <a:pt x="73212" y="23472"/>
                </a:cubicBezTo>
                <a:cubicBezTo>
                  <a:pt x="73726" y="23339"/>
                  <a:pt x="72546" y="23149"/>
                  <a:pt x="72737" y="23511"/>
                </a:cubicBezTo>
                <a:cubicBezTo>
                  <a:pt x="72508" y="23568"/>
                  <a:pt x="72642" y="23358"/>
                  <a:pt x="72604" y="23263"/>
                </a:cubicBezTo>
                <a:cubicBezTo>
                  <a:pt x="72527" y="23263"/>
                  <a:pt x="72337" y="23472"/>
                  <a:pt x="72337" y="23244"/>
                </a:cubicBezTo>
                <a:cubicBezTo>
                  <a:pt x="72147" y="23301"/>
                  <a:pt x="72014" y="23396"/>
                  <a:pt x="71938" y="23549"/>
                </a:cubicBezTo>
                <a:cubicBezTo>
                  <a:pt x="71691" y="23530"/>
                  <a:pt x="71691" y="23472"/>
                  <a:pt x="71614" y="23663"/>
                </a:cubicBezTo>
                <a:cubicBezTo>
                  <a:pt x="71557" y="23530"/>
                  <a:pt x="71538" y="23434"/>
                  <a:pt x="71405" y="23663"/>
                </a:cubicBezTo>
                <a:cubicBezTo>
                  <a:pt x="71329" y="23606"/>
                  <a:pt x="71367" y="23549"/>
                  <a:pt x="71405" y="23453"/>
                </a:cubicBezTo>
                <a:cubicBezTo>
                  <a:pt x="71691" y="23472"/>
                  <a:pt x="71748" y="23511"/>
                  <a:pt x="71938" y="23453"/>
                </a:cubicBezTo>
                <a:lnTo>
                  <a:pt x="71938" y="23301"/>
                </a:lnTo>
                <a:cubicBezTo>
                  <a:pt x="71595" y="23263"/>
                  <a:pt x="71006" y="23282"/>
                  <a:pt x="70739" y="23396"/>
                </a:cubicBezTo>
                <a:cubicBezTo>
                  <a:pt x="70587" y="23263"/>
                  <a:pt x="70473" y="23301"/>
                  <a:pt x="70207" y="23339"/>
                </a:cubicBezTo>
                <a:cubicBezTo>
                  <a:pt x="70416" y="23491"/>
                  <a:pt x="70207" y="23663"/>
                  <a:pt x="70416" y="23796"/>
                </a:cubicBezTo>
                <a:cubicBezTo>
                  <a:pt x="70245" y="23815"/>
                  <a:pt x="70207" y="23720"/>
                  <a:pt x="70074" y="23701"/>
                </a:cubicBezTo>
                <a:cubicBezTo>
                  <a:pt x="70473" y="22921"/>
                  <a:pt x="68913" y="23396"/>
                  <a:pt x="68552" y="23377"/>
                </a:cubicBezTo>
                <a:cubicBezTo>
                  <a:pt x="68153" y="23339"/>
                  <a:pt x="67259" y="23035"/>
                  <a:pt x="66897" y="23301"/>
                </a:cubicBezTo>
                <a:cubicBezTo>
                  <a:pt x="66764" y="23225"/>
                  <a:pt x="66631" y="23149"/>
                  <a:pt x="66441" y="23130"/>
                </a:cubicBezTo>
                <a:cubicBezTo>
                  <a:pt x="66384" y="23244"/>
                  <a:pt x="66289" y="23301"/>
                  <a:pt x="66232" y="23396"/>
                </a:cubicBezTo>
                <a:cubicBezTo>
                  <a:pt x="66060" y="23396"/>
                  <a:pt x="66213" y="23225"/>
                  <a:pt x="66308" y="23244"/>
                </a:cubicBezTo>
                <a:cubicBezTo>
                  <a:pt x="66308" y="23130"/>
                  <a:pt x="66060" y="23206"/>
                  <a:pt x="65965" y="23187"/>
                </a:cubicBezTo>
                <a:cubicBezTo>
                  <a:pt x="66003" y="23225"/>
                  <a:pt x="66041" y="23263"/>
                  <a:pt x="66041" y="23339"/>
                </a:cubicBezTo>
                <a:cubicBezTo>
                  <a:pt x="65433" y="23130"/>
                  <a:pt x="64577" y="23244"/>
                  <a:pt x="63911" y="23168"/>
                </a:cubicBezTo>
                <a:lnTo>
                  <a:pt x="63911" y="23320"/>
                </a:lnTo>
                <a:cubicBezTo>
                  <a:pt x="63493" y="23016"/>
                  <a:pt x="62827" y="23301"/>
                  <a:pt x="62123" y="23244"/>
                </a:cubicBezTo>
                <a:cubicBezTo>
                  <a:pt x="62123" y="23377"/>
                  <a:pt x="62009" y="23339"/>
                  <a:pt x="62123" y="23453"/>
                </a:cubicBezTo>
                <a:cubicBezTo>
                  <a:pt x="62199" y="23434"/>
                  <a:pt x="62161" y="23396"/>
                  <a:pt x="62123" y="23396"/>
                </a:cubicBezTo>
                <a:cubicBezTo>
                  <a:pt x="62256" y="23301"/>
                  <a:pt x="62427" y="23453"/>
                  <a:pt x="62580" y="23301"/>
                </a:cubicBezTo>
                <a:cubicBezTo>
                  <a:pt x="62618" y="23549"/>
                  <a:pt x="62922" y="23453"/>
                  <a:pt x="62979" y="23301"/>
                </a:cubicBezTo>
                <a:cubicBezTo>
                  <a:pt x="63150" y="23301"/>
                  <a:pt x="62922" y="23606"/>
                  <a:pt x="63169" y="23511"/>
                </a:cubicBezTo>
                <a:cubicBezTo>
                  <a:pt x="63188" y="23663"/>
                  <a:pt x="62808" y="23472"/>
                  <a:pt x="62903" y="23663"/>
                </a:cubicBezTo>
                <a:cubicBezTo>
                  <a:pt x="63207" y="23644"/>
                  <a:pt x="63245" y="23739"/>
                  <a:pt x="63435" y="23682"/>
                </a:cubicBezTo>
                <a:cubicBezTo>
                  <a:pt x="63416" y="23511"/>
                  <a:pt x="63093" y="23568"/>
                  <a:pt x="63188" y="23301"/>
                </a:cubicBezTo>
                <a:cubicBezTo>
                  <a:pt x="63359" y="23282"/>
                  <a:pt x="63245" y="23511"/>
                  <a:pt x="63378" y="23511"/>
                </a:cubicBezTo>
                <a:cubicBezTo>
                  <a:pt x="63702" y="23530"/>
                  <a:pt x="63169" y="23339"/>
                  <a:pt x="63512" y="23320"/>
                </a:cubicBezTo>
                <a:cubicBezTo>
                  <a:pt x="63702" y="23453"/>
                  <a:pt x="63569" y="23511"/>
                  <a:pt x="63512" y="23682"/>
                </a:cubicBezTo>
                <a:cubicBezTo>
                  <a:pt x="63721" y="23549"/>
                  <a:pt x="64063" y="23758"/>
                  <a:pt x="64101" y="23587"/>
                </a:cubicBezTo>
                <a:cubicBezTo>
                  <a:pt x="64177" y="23625"/>
                  <a:pt x="64215" y="23682"/>
                  <a:pt x="64234" y="23739"/>
                </a:cubicBezTo>
                <a:cubicBezTo>
                  <a:pt x="63283" y="23872"/>
                  <a:pt x="62846" y="23720"/>
                  <a:pt x="61914" y="23815"/>
                </a:cubicBezTo>
                <a:cubicBezTo>
                  <a:pt x="61762" y="23796"/>
                  <a:pt x="61895" y="23549"/>
                  <a:pt x="61857" y="23453"/>
                </a:cubicBezTo>
                <a:cubicBezTo>
                  <a:pt x="61705" y="23606"/>
                  <a:pt x="61629" y="23568"/>
                  <a:pt x="61324" y="23549"/>
                </a:cubicBezTo>
                <a:cubicBezTo>
                  <a:pt x="61305" y="23796"/>
                  <a:pt x="61153" y="23834"/>
                  <a:pt x="61248" y="24062"/>
                </a:cubicBezTo>
                <a:cubicBezTo>
                  <a:pt x="61020" y="24119"/>
                  <a:pt x="61153" y="23891"/>
                  <a:pt x="61115" y="23796"/>
                </a:cubicBezTo>
                <a:cubicBezTo>
                  <a:pt x="61058" y="23682"/>
                  <a:pt x="60944" y="24043"/>
                  <a:pt x="61039" y="24062"/>
                </a:cubicBezTo>
                <a:cubicBezTo>
                  <a:pt x="60202" y="24138"/>
                  <a:pt x="59574" y="23948"/>
                  <a:pt x="58985" y="24195"/>
                </a:cubicBezTo>
                <a:cubicBezTo>
                  <a:pt x="58870" y="24214"/>
                  <a:pt x="58870" y="24157"/>
                  <a:pt x="58851" y="24081"/>
                </a:cubicBezTo>
                <a:cubicBezTo>
                  <a:pt x="58661" y="24233"/>
                  <a:pt x="57996" y="24176"/>
                  <a:pt x="57653" y="24176"/>
                </a:cubicBezTo>
                <a:cubicBezTo>
                  <a:pt x="57710" y="24119"/>
                  <a:pt x="57824" y="24119"/>
                  <a:pt x="57805" y="24024"/>
                </a:cubicBezTo>
                <a:cubicBezTo>
                  <a:pt x="57539" y="23948"/>
                  <a:pt x="57615" y="24157"/>
                  <a:pt x="57520" y="24233"/>
                </a:cubicBezTo>
                <a:cubicBezTo>
                  <a:pt x="57330" y="24252"/>
                  <a:pt x="56949" y="24157"/>
                  <a:pt x="56873" y="24271"/>
                </a:cubicBezTo>
                <a:cubicBezTo>
                  <a:pt x="56664" y="24233"/>
                  <a:pt x="56930" y="24157"/>
                  <a:pt x="56873" y="24062"/>
                </a:cubicBezTo>
                <a:cubicBezTo>
                  <a:pt x="56626" y="24005"/>
                  <a:pt x="56816" y="24290"/>
                  <a:pt x="56607" y="24271"/>
                </a:cubicBezTo>
                <a:cubicBezTo>
                  <a:pt x="56417" y="24252"/>
                  <a:pt x="56379" y="24062"/>
                  <a:pt x="56341" y="24309"/>
                </a:cubicBezTo>
                <a:cubicBezTo>
                  <a:pt x="56246" y="24309"/>
                  <a:pt x="56284" y="24214"/>
                  <a:pt x="56265" y="24157"/>
                </a:cubicBezTo>
                <a:cubicBezTo>
                  <a:pt x="55979" y="24366"/>
                  <a:pt x="55504" y="23891"/>
                  <a:pt x="55466" y="24195"/>
                </a:cubicBezTo>
                <a:cubicBezTo>
                  <a:pt x="55333" y="24195"/>
                  <a:pt x="55447" y="23967"/>
                  <a:pt x="55333" y="23948"/>
                </a:cubicBezTo>
                <a:cubicBezTo>
                  <a:pt x="56074" y="24062"/>
                  <a:pt x="56417" y="23872"/>
                  <a:pt x="56930" y="24005"/>
                </a:cubicBezTo>
                <a:cubicBezTo>
                  <a:pt x="56949" y="23910"/>
                  <a:pt x="56854" y="23910"/>
                  <a:pt x="56873" y="23796"/>
                </a:cubicBezTo>
                <a:cubicBezTo>
                  <a:pt x="56208" y="24024"/>
                  <a:pt x="55028" y="23663"/>
                  <a:pt x="54420" y="23929"/>
                </a:cubicBezTo>
                <a:cubicBezTo>
                  <a:pt x="54800" y="23910"/>
                  <a:pt x="54914" y="24005"/>
                  <a:pt x="55199" y="23948"/>
                </a:cubicBezTo>
                <a:cubicBezTo>
                  <a:pt x="55447" y="23967"/>
                  <a:pt x="55199" y="24081"/>
                  <a:pt x="55333" y="24100"/>
                </a:cubicBezTo>
                <a:cubicBezTo>
                  <a:pt x="55314" y="24176"/>
                  <a:pt x="55142" y="24119"/>
                  <a:pt x="55142" y="24195"/>
                </a:cubicBezTo>
                <a:cubicBezTo>
                  <a:pt x="55104" y="24119"/>
                  <a:pt x="55104" y="24119"/>
                  <a:pt x="54933" y="24043"/>
                </a:cubicBezTo>
                <a:cubicBezTo>
                  <a:pt x="54857" y="24081"/>
                  <a:pt x="54819" y="24157"/>
                  <a:pt x="54800" y="24252"/>
                </a:cubicBezTo>
                <a:cubicBezTo>
                  <a:pt x="54762" y="24214"/>
                  <a:pt x="54591" y="24024"/>
                  <a:pt x="54610" y="24252"/>
                </a:cubicBezTo>
                <a:cubicBezTo>
                  <a:pt x="53583" y="24176"/>
                  <a:pt x="52099" y="24195"/>
                  <a:pt x="50292" y="24138"/>
                </a:cubicBezTo>
                <a:cubicBezTo>
                  <a:pt x="52441" y="24271"/>
                  <a:pt x="54971" y="24538"/>
                  <a:pt x="58129" y="24500"/>
                </a:cubicBezTo>
                <a:cubicBezTo>
                  <a:pt x="58186" y="24519"/>
                  <a:pt x="58186" y="24614"/>
                  <a:pt x="58319" y="24595"/>
                </a:cubicBezTo>
                <a:cubicBezTo>
                  <a:pt x="58186" y="24481"/>
                  <a:pt x="58813" y="24176"/>
                  <a:pt x="58985" y="24404"/>
                </a:cubicBezTo>
                <a:close/>
                <a:moveTo>
                  <a:pt x="80060" y="23549"/>
                </a:moveTo>
                <a:cubicBezTo>
                  <a:pt x="80174" y="23530"/>
                  <a:pt x="80193" y="23606"/>
                  <a:pt x="80326" y="23587"/>
                </a:cubicBezTo>
                <a:cubicBezTo>
                  <a:pt x="80402" y="23530"/>
                  <a:pt x="80402" y="23415"/>
                  <a:pt x="80383" y="23282"/>
                </a:cubicBezTo>
                <a:cubicBezTo>
                  <a:pt x="80193" y="23301"/>
                  <a:pt x="80079" y="23396"/>
                  <a:pt x="80060" y="23549"/>
                </a:cubicBezTo>
                <a:close/>
                <a:moveTo>
                  <a:pt x="78899" y="24728"/>
                </a:moveTo>
                <a:cubicBezTo>
                  <a:pt x="78804" y="24633"/>
                  <a:pt x="78614" y="24595"/>
                  <a:pt x="78386" y="24614"/>
                </a:cubicBezTo>
                <a:cubicBezTo>
                  <a:pt x="78538" y="24766"/>
                  <a:pt x="78595" y="24747"/>
                  <a:pt x="78899" y="24728"/>
                </a:cubicBezTo>
                <a:close/>
                <a:moveTo>
                  <a:pt x="81296" y="24538"/>
                </a:moveTo>
                <a:cubicBezTo>
                  <a:pt x="81391" y="24385"/>
                  <a:pt x="81467" y="24538"/>
                  <a:pt x="81638" y="24443"/>
                </a:cubicBezTo>
                <a:cubicBezTo>
                  <a:pt x="81239" y="24271"/>
                  <a:pt x="81144" y="24462"/>
                  <a:pt x="80630" y="24385"/>
                </a:cubicBezTo>
                <a:cubicBezTo>
                  <a:pt x="80706" y="24709"/>
                  <a:pt x="81277" y="24328"/>
                  <a:pt x="81296" y="24538"/>
                </a:cubicBezTo>
                <a:close/>
                <a:moveTo>
                  <a:pt x="82570" y="24443"/>
                </a:moveTo>
                <a:cubicBezTo>
                  <a:pt x="82494" y="24443"/>
                  <a:pt x="82437" y="24462"/>
                  <a:pt x="82437" y="24500"/>
                </a:cubicBezTo>
                <a:cubicBezTo>
                  <a:pt x="82304" y="24423"/>
                  <a:pt x="82247" y="24290"/>
                  <a:pt x="82038" y="24290"/>
                </a:cubicBezTo>
                <a:cubicBezTo>
                  <a:pt x="82019" y="24538"/>
                  <a:pt x="81886" y="24176"/>
                  <a:pt x="81772" y="24328"/>
                </a:cubicBezTo>
                <a:lnTo>
                  <a:pt x="81772" y="24500"/>
                </a:lnTo>
                <a:cubicBezTo>
                  <a:pt x="82038" y="24290"/>
                  <a:pt x="82456" y="24709"/>
                  <a:pt x="82570" y="24443"/>
                </a:cubicBezTo>
                <a:close/>
                <a:moveTo>
                  <a:pt x="93717" y="24690"/>
                </a:moveTo>
                <a:cubicBezTo>
                  <a:pt x="93812" y="24633"/>
                  <a:pt x="93698" y="24614"/>
                  <a:pt x="93793" y="24481"/>
                </a:cubicBezTo>
                <a:cubicBezTo>
                  <a:pt x="93698" y="24481"/>
                  <a:pt x="93622" y="24481"/>
                  <a:pt x="93526" y="24481"/>
                </a:cubicBezTo>
                <a:cubicBezTo>
                  <a:pt x="93469" y="24633"/>
                  <a:pt x="93698" y="24576"/>
                  <a:pt x="93717" y="24690"/>
                </a:cubicBezTo>
                <a:close/>
                <a:moveTo>
                  <a:pt x="78709" y="24462"/>
                </a:moveTo>
                <a:cubicBezTo>
                  <a:pt x="78899" y="24481"/>
                  <a:pt x="79071" y="24462"/>
                  <a:pt x="79052" y="24309"/>
                </a:cubicBezTo>
                <a:cubicBezTo>
                  <a:pt x="78995" y="24404"/>
                  <a:pt x="78652" y="24271"/>
                  <a:pt x="78709" y="24462"/>
                </a:cubicBezTo>
                <a:close/>
                <a:moveTo>
                  <a:pt x="80231" y="24481"/>
                </a:moveTo>
                <a:cubicBezTo>
                  <a:pt x="80421" y="24347"/>
                  <a:pt x="79889" y="24347"/>
                  <a:pt x="79774" y="24423"/>
                </a:cubicBezTo>
                <a:cubicBezTo>
                  <a:pt x="79946" y="24576"/>
                  <a:pt x="80193" y="24347"/>
                  <a:pt x="80231" y="24481"/>
                </a:cubicBezTo>
                <a:close/>
                <a:moveTo>
                  <a:pt x="97178" y="24576"/>
                </a:moveTo>
                <a:cubicBezTo>
                  <a:pt x="97293" y="24576"/>
                  <a:pt x="97312" y="24500"/>
                  <a:pt x="97445" y="24519"/>
                </a:cubicBezTo>
                <a:cubicBezTo>
                  <a:pt x="97445" y="24443"/>
                  <a:pt x="97445" y="24385"/>
                  <a:pt x="97445" y="24309"/>
                </a:cubicBezTo>
                <a:cubicBezTo>
                  <a:pt x="97369" y="24309"/>
                  <a:pt x="97388" y="24366"/>
                  <a:pt x="97369" y="24423"/>
                </a:cubicBezTo>
                <a:cubicBezTo>
                  <a:pt x="97255" y="24309"/>
                  <a:pt x="97140" y="24404"/>
                  <a:pt x="97178" y="24576"/>
                </a:cubicBezTo>
                <a:close/>
                <a:moveTo>
                  <a:pt x="96703" y="24462"/>
                </a:moveTo>
                <a:cubicBezTo>
                  <a:pt x="96817" y="24538"/>
                  <a:pt x="96874" y="24443"/>
                  <a:pt x="97102" y="24519"/>
                </a:cubicBezTo>
                <a:cubicBezTo>
                  <a:pt x="97178" y="24328"/>
                  <a:pt x="96760" y="24423"/>
                  <a:pt x="96703" y="24462"/>
                </a:cubicBezTo>
                <a:close/>
                <a:moveTo>
                  <a:pt x="97578" y="24519"/>
                </a:moveTo>
                <a:cubicBezTo>
                  <a:pt x="97654" y="24519"/>
                  <a:pt x="97749" y="24519"/>
                  <a:pt x="97844" y="24519"/>
                </a:cubicBezTo>
                <a:cubicBezTo>
                  <a:pt x="97863" y="24423"/>
                  <a:pt x="97787" y="24385"/>
                  <a:pt x="97768" y="24309"/>
                </a:cubicBezTo>
                <a:cubicBezTo>
                  <a:pt x="97730" y="24404"/>
                  <a:pt x="97559" y="24385"/>
                  <a:pt x="97578" y="24519"/>
                </a:cubicBezTo>
                <a:close/>
                <a:moveTo>
                  <a:pt x="97977" y="24519"/>
                </a:moveTo>
                <a:cubicBezTo>
                  <a:pt x="98110" y="24500"/>
                  <a:pt x="98206" y="24443"/>
                  <a:pt x="98244" y="24328"/>
                </a:cubicBezTo>
                <a:cubicBezTo>
                  <a:pt x="98149" y="24328"/>
                  <a:pt x="98053" y="24328"/>
                  <a:pt x="97977" y="24309"/>
                </a:cubicBezTo>
                <a:cubicBezTo>
                  <a:pt x="97977" y="24385"/>
                  <a:pt x="97977" y="24462"/>
                  <a:pt x="97977" y="24519"/>
                </a:cubicBezTo>
                <a:close/>
                <a:moveTo>
                  <a:pt x="99100" y="24385"/>
                </a:moveTo>
                <a:cubicBezTo>
                  <a:pt x="98966" y="24290"/>
                  <a:pt x="98814" y="24366"/>
                  <a:pt x="98700" y="24385"/>
                </a:cubicBezTo>
                <a:cubicBezTo>
                  <a:pt x="98757" y="24557"/>
                  <a:pt x="99023" y="24462"/>
                  <a:pt x="99100" y="24385"/>
                </a:cubicBezTo>
                <a:close/>
                <a:moveTo>
                  <a:pt x="53602" y="23853"/>
                </a:moveTo>
                <a:cubicBezTo>
                  <a:pt x="54477" y="24195"/>
                  <a:pt x="53887" y="23663"/>
                  <a:pt x="53678" y="23815"/>
                </a:cubicBezTo>
                <a:cubicBezTo>
                  <a:pt x="53678" y="23815"/>
                  <a:pt x="53564" y="23834"/>
                  <a:pt x="53602" y="23853"/>
                </a:cubicBezTo>
                <a:close/>
                <a:moveTo>
                  <a:pt x="83236" y="24100"/>
                </a:moveTo>
                <a:cubicBezTo>
                  <a:pt x="82818" y="23872"/>
                  <a:pt x="83579" y="24043"/>
                  <a:pt x="83502" y="23796"/>
                </a:cubicBezTo>
                <a:cubicBezTo>
                  <a:pt x="83426" y="23796"/>
                  <a:pt x="83445" y="23853"/>
                  <a:pt x="83426" y="23891"/>
                </a:cubicBezTo>
                <a:cubicBezTo>
                  <a:pt x="83122" y="23644"/>
                  <a:pt x="82761" y="24005"/>
                  <a:pt x="83236" y="24100"/>
                </a:cubicBezTo>
                <a:close/>
                <a:moveTo>
                  <a:pt x="86032" y="23815"/>
                </a:moveTo>
                <a:cubicBezTo>
                  <a:pt x="86108" y="23815"/>
                  <a:pt x="86146" y="23834"/>
                  <a:pt x="86165" y="23872"/>
                </a:cubicBezTo>
                <a:cubicBezTo>
                  <a:pt x="86318" y="23853"/>
                  <a:pt x="86146" y="23682"/>
                  <a:pt x="86089" y="23663"/>
                </a:cubicBezTo>
                <a:cubicBezTo>
                  <a:pt x="86165" y="23530"/>
                  <a:pt x="86356" y="23491"/>
                  <a:pt x="86622" y="23511"/>
                </a:cubicBezTo>
                <a:cubicBezTo>
                  <a:pt x="86546" y="23301"/>
                  <a:pt x="86603" y="23377"/>
                  <a:pt x="86831" y="23415"/>
                </a:cubicBezTo>
                <a:cubicBezTo>
                  <a:pt x="86831" y="23339"/>
                  <a:pt x="86831" y="23244"/>
                  <a:pt x="86831" y="23149"/>
                </a:cubicBezTo>
                <a:cubicBezTo>
                  <a:pt x="86413" y="23415"/>
                  <a:pt x="86280" y="23301"/>
                  <a:pt x="86032" y="23758"/>
                </a:cubicBezTo>
                <a:cubicBezTo>
                  <a:pt x="85842" y="23720"/>
                  <a:pt x="85576" y="23853"/>
                  <a:pt x="85557" y="23758"/>
                </a:cubicBezTo>
                <a:cubicBezTo>
                  <a:pt x="85462" y="23777"/>
                  <a:pt x="85500" y="23891"/>
                  <a:pt x="85481" y="23967"/>
                </a:cubicBezTo>
                <a:cubicBezTo>
                  <a:pt x="85671" y="23796"/>
                  <a:pt x="85899" y="23929"/>
                  <a:pt x="85747" y="24138"/>
                </a:cubicBezTo>
                <a:cubicBezTo>
                  <a:pt x="85956" y="23929"/>
                  <a:pt x="86127" y="24119"/>
                  <a:pt x="86013" y="23815"/>
                </a:cubicBezTo>
                <a:close/>
                <a:moveTo>
                  <a:pt x="86546" y="24024"/>
                </a:moveTo>
                <a:cubicBezTo>
                  <a:pt x="86755" y="24157"/>
                  <a:pt x="86641" y="23891"/>
                  <a:pt x="86622" y="23777"/>
                </a:cubicBezTo>
                <a:cubicBezTo>
                  <a:pt x="86489" y="23758"/>
                  <a:pt x="86451" y="23815"/>
                  <a:pt x="86356" y="23815"/>
                </a:cubicBezTo>
                <a:cubicBezTo>
                  <a:pt x="86413" y="23872"/>
                  <a:pt x="86736" y="23967"/>
                  <a:pt x="86546" y="24024"/>
                </a:cubicBezTo>
                <a:close/>
                <a:moveTo>
                  <a:pt x="46317" y="23415"/>
                </a:moveTo>
                <a:cubicBezTo>
                  <a:pt x="45993" y="23415"/>
                  <a:pt x="45689" y="23415"/>
                  <a:pt x="45385" y="23396"/>
                </a:cubicBezTo>
                <a:cubicBezTo>
                  <a:pt x="45670" y="23472"/>
                  <a:pt x="46146" y="23644"/>
                  <a:pt x="46317" y="23415"/>
                </a:cubicBezTo>
                <a:close/>
                <a:moveTo>
                  <a:pt x="87687" y="24043"/>
                </a:moveTo>
                <a:cubicBezTo>
                  <a:pt x="87744" y="24005"/>
                  <a:pt x="87744" y="23929"/>
                  <a:pt x="87877" y="23948"/>
                </a:cubicBezTo>
                <a:cubicBezTo>
                  <a:pt x="87763" y="23853"/>
                  <a:pt x="87953" y="23796"/>
                  <a:pt x="87820" y="23682"/>
                </a:cubicBezTo>
                <a:cubicBezTo>
                  <a:pt x="87554" y="23739"/>
                  <a:pt x="87820" y="23891"/>
                  <a:pt x="87687" y="24043"/>
                </a:cubicBezTo>
                <a:close/>
                <a:moveTo>
                  <a:pt x="62846" y="23663"/>
                </a:moveTo>
                <a:cubicBezTo>
                  <a:pt x="62751" y="23453"/>
                  <a:pt x="62542" y="23644"/>
                  <a:pt x="62389" y="23549"/>
                </a:cubicBezTo>
                <a:cubicBezTo>
                  <a:pt x="62465" y="23701"/>
                  <a:pt x="62656" y="23720"/>
                  <a:pt x="62846" y="23663"/>
                </a:cubicBezTo>
                <a:close/>
                <a:moveTo>
                  <a:pt x="84168" y="23891"/>
                </a:moveTo>
                <a:cubicBezTo>
                  <a:pt x="84320" y="23910"/>
                  <a:pt x="84415" y="23891"/>
                  <a:pt x="84492" y="23853"/>
                </a:cubicBezTo>
                <a:cubicBezTo>
                  <a:pt x="84434" y="23777"/>
                  <a:pt x="84282" y="23777"/>
                  <a:pt x="84168" y="23739"/>
                </a:cubicBezTo>
                <a:lnTo>
                  <a:pt x="84168" y="23891"/>
                </a:lnTo>
                <a:close/>
                <a:moveTo>
                  <a:pt x="84035" y="23682"/>
                </a:moveTo>
                <a:cubicBezTo>
                  <a:pt x="84149" y="23796"/>
                  <a:pt x="83997" y="23568"/>
                  <a:pt x="84092" y="23491"/>
                </a:cubicBezTo>
                <a:cubicBezTo>
                  <a:pt x="84187" y="23568"/>
                  <a:pt x="84358" y="23568"/>
                  <a:pt x="84301" y="23377"/>
                </a:cubicBezTo>
                <a:cubicBezTo>
                  <a:pt x="84606" y="23396"/>
                  <a:pt x="84377" y="23511"/>
                  <a:pt x="84492" y="23587"/>
                </a:cubicBezTo>
                <a:cubicBezTo>
                  <a:pt x="84682" y="23587"/>
                  <a:pt x="84625" y="23377"/>
                  <a:pt x="84644" y="23225"/>
                </a:cubicBezTo>
                <a:cubicBezTo>
                  <a:pt x="84206" y="23073"/>
                  <a:pt x="84054" y="23434"/>
                  <a:pt x="83902" y="23644"/>
                </a:cubicBezTo>
                <a:cubicBezTo>
                  <a:pt x="83921" y="23720"/>
                  <a:pt x="84016" y="23587"/>
                  <a:pt x="84035" y="23682"/>
                </a:cubicBezTo>
                <a:close/>
                <a:moveTo>
                  <a:pt x="85823" y="23663"/>
                </a:moveTo>
                <a:cubicBezTo>
                  <a:pt x="85728" y="23682"/>
                  <a:pt x="85823" y="23720"/>
                  <a:pt x="85899" y="23720"/>
                </a:cubicBezTo>
                <a:cubicBezTo>
                  <a:pt x="85937" y="23606"/>
                  <a:pt x="86051" y="23415"/>
                  <a:pt x="85956" y="23358"/>
                </a:cubicBezTo>
                <a:cubicBezTo>
                  <a:pt x="85804" y="23434"/>
                  <a:pt x="85918" y="23644"/>
                  <a:pt x="85823" y="23663"/>
                </a:cubicBezTo>
                <a:close/>
                <a:moveTo>
                  <a:pt x="80440" y="23606"/>
                </a:moveTo>
                <a:lnTo>
                  <a:pt x="80649" y="23606"/>
                </a:lnTo>
                <a:cubicBezTo>
                  <a:pt x="80649" y="23472"/>
                  <a:pt x="80649" y="23339"/>
                  <a:pt x="80573" y="23282"/>
                </a:cubicBezTo>
                <a:cubicBezTo>
                  <a:pt x="80364" y="23339"/>
                  <a:pt x="80573" y="23434"/>
                  <a:pt x="80440" y="23587"/>
                </a:cubicBezTo>
                <a:close/>
                <a:moveTo>
                  <a:pt x="85024" y="23606"/>
                </a:moveTo>
                <a:cubicBezTo>
                  <a:pt x="85271" y="23530"/>
                  <a:pt x="85024" y="23358"/>
                  <a:pt x="85233" y="23244"/>
                </a:cubicBezTo>
                <a:cubicBezTo>
                  <a:pt x="85176" y="23149"/>
                  <a:pt x="84986" y="23434"/>
                  <a:pt x="85024" y="23606"/>
                </a:cubicBezTo>
                <a:close/>
                <a:moveTo>
                  <a:pt x="85367" y="23491"/>
                </a:moveTo>
                <a:cubicBezTo>
                  <a:pt x="85462" y="23472"/>
                  <a:pt x="85328" y="23434"/>
                  <a:pt x="85367" y="23339"/>
                </a:cubicBezTo>
                <a:cubicBezTo>
                  <a:pt x="85424" y="23358"/>
                  <a:pt x="85576" y="23530"/>
                  <a:pt x="85424" y="23549"/>
                </a:cubicBezTo>
                <a:cubicBezTo>
                  <a:pt x="85633" y="23663"/>
                  <a:pt x="85671" y="23434"/>
                  <a:pt x="85690" y="23301"/>
                </a:cubicBezTo>
                <a:cubicBezTo>
                  <a:pt x="85557" y="23301"/>
                  <a:pt x="85481" y="23244"/>
                  <a:pt x="85500" y="23130"/>
                </a:cubicBezTo>
                <a:cubicBezTo>
                  <a:pt x="85443" y="23244"/>
                  <a:pt x="85214" y="23377"/>
                  <a:pt x="85367" y="23491"/>
                </a:cubicBezTo>
                <a:close/>
                <a:moveTo>
                  <a:pt x="46450" y="22997"/>
                </a:moveTo>
                <a:lnTo>
                  <a:pt x="46640" y="22997"/>
                </a:lnTo>
                <a:cubicBezTo>
                  <a:pt x="46659" y="22959"/>
                  <a:pt x="46621" y="22940"/>
                  <a:pt x="46583" y="22940"/>
                </a:cubicBezTo>
                <a:cubicBezTo>
                  <a:pt x="46602" y="22864"/>
                  <a:pt x="46773" y="22921"/>
                  <a:pt x="46773" y="22845"/>
                </a:cubicBezTo>
                <a:cubicBezTo>
                  <a:pt x="46830" y="22883"/>
                  <a:pt x="46868" y="22940"/>
                  <a:pt x="46906" y="22997"/>
                </a:cubicBezTo>
                <a:cubicBezTo>
                  <a:pt x="46925" y="22883"/>
                  <a:pt x="47192" y="22959"/>
                  <a:pt x="47173" y="22788"/>
                </a:cubicBezTo>
                <a:cubicBezTo>
                  <a:pt x="46925" y="22788"/>
                  <a:pt x="46697" y="22788"/>
                  <a:pt x="46450" y="22788"/>
                </a:cubicBezTo>
                <a:cubicBezTo>
                  <a:pt x="46564" y="22883"/>
                  <a:pt x="46431" y="22845"/>
                  <a:pt x="46450" y="22997"/>
                </a:cubicBezTo>
                <a:close/>
                <a:moveTo>
                  <a:pt x="87421" y="23320"/>
                </a:moveTo>
                <a:cubicBezTo>
                  <a:pt x="87440" y="23434"/>
                  <a:pt x="87116" y="23282"/>
                  <a:pt x="87231" y="23472"/>
                </a:cubicBezTo>
                <a:cubicBezTo>
                  <a:pt x="87307" y="23472"/>
                  <a:pt x="87402" y="23472"/>
                  <a:pt x="87497" y="23472"/>
                </a:cubicBezTo>
                <a:cubicBezTo>
                  <a:pt x="87592" y="23301"/>
                  <a:pt x="87250" y="23263"/>
                  <a:pt x="87421" y="23206"/>
                </a:cubicBezTo>
                <a:cubicBezTo>
                  <a:pt x="87440" y="23168"/>
                  <a:pt x="87402" y="23168"/>
                  <a:pt x="87364" y="23149"/>
                </a:cubicBezTo>
                <a:cubicBezTo>
                  <a:pt x="87250" y="23149"/>
                  <a:pt x="87250" y="23206"/>
                  <a:pt x="87154" y="23206"/>
                </a:cubicBezTo>
                <a:cubicBezTo>
                  <a:pt x="87193" y="23282"/>
                  <a:pt x="87307" y="23301"/>
                  <a:pt x="87421" y="23320"/>
                </a:cubicBezTo>
                <a:close/>
                <a:moveTo>
                  <a:pt x="78861" y="23263"/>
                </a:moveTo>
                <a:cubicBezTo>
                  <a:pt x="79052" y="23320"/>
                  <a:pt x="78976" y="23149"/>
                  <a:pt x="78995" y="23073"/>
                </a:cubicBezTo>
                <a:cubicBezTo>
                  <a:pt x="78291" y="23054"/>
                  <a:pt x="77739" y="23054"/>
                  <a:pt x="77397" y="23092"/>
                </a:cubicBezTo>
                <a:cubicBezTo>
                  <a:pt x="77872" y="23225"/>
                  <a:pt x="78424" y="23073"/>
                  <a:pt x="78861" y="23111"/>
                </a:cubicBezTo>
                <a:close/>
                <a:moveTo>
                  <a:pt x="79451" y="23225"/>
                </a:moveTo>
                <a:cubicBezTo>
                  <a:pt x="79451" y="23073"/>
                  <a:pt x="79052" y="22883"/>
                  <a:pt x="79052" y="23168"/>
                </a:cubicBezTo>
                <a:cubicBezTo>
                  <a:pt x="79261" y="23130"/>
                  <a:pt x="79242" y="23263"/>
                  <a:pt x="79451" y="23225"/>
                </a:cubicBezTo>
                <a:close/>
                <a:moveTo>
                  <a:pt x="85766" y="23301"/>
                </a:moveTo>
                <a:cubicBezTo>
                  <a:pt x="85861" y="23263"/>
                  <a:pt x="85918" y="23168"/>
                  <a:pt x="85899" y="23035"/>
                </a:cubicBezTo>
                <a:cubicBezTo>
                  <a:pt x="86280" y="22978"/>
                  <a:pt x="86318" y="23206"/>
                  <a:pt x="86565" y="23092"/>
                </a:cubicBezTo>
                <a:cubicBezTo>
                  <a:pt x="86451" y="22864"/>
                  <a:pt x="85842" y="22940"/>
                  <a:pt x="85443" y="22978"/>
                </a:cubicBezTo>
                <a:cubicBezTo>
                  <a:pt x="85519" y="23149"/>
                  <a:pt x="85766" y="22921"/>
                  <a:pt x="85842" y="23035"/>
                </a:cubicBezTo>
                <a:cubicBezTo>
                  <a:pt x="85785" y="23111"/>
                  <a:pt x="85690" y="23130"/>
                  <a:pt x="85576" y="23149"/>
                </a:cubicBezTo>
                <a:cubicBezTo>
                  <a:pt x="85576" y="23244"/>
                  <a:pt x="85785" y="23187"/>
                  <a:pt x="85766" y="23301"/>
                </a:cubicBezTo>
                <a:close/>
                <a:moveTo>
                  <a:pt x="85309" y="23244"/>
                </a:moveTo>
                <a:cubicBezTo>
                  <a:pt x="85443" y="23244"/>
                  <a:pt x="85328" y="23054"/>
                  <a:pt x="85367" y="22978"/>
                </a:cubicBezTo>
                <a:cubicBezTo>
                  <a:pt x="85157" y="22921"/>
                  <a:pt x="85309" y="23149"/>
                  <a:pt x="85100" y="23092"/>
                </a:cubicBezTo>
                <a:cubicBezTo>
                  <a:pt x="85119" y="23149"/>
                  <a:pt x="85233" y="23130"/>
                  <a:pt x="85309" y="23130"/>
                </a:cubicBezTo>
                <a:lnTo>
                  <a:pt x="85309" y="23244"/>
                </a:lnTo>
                <a:close/>
                <a:moveTo>
                  <a:pt x="46659" y="22693"/>
                </a:moveTo>
                <a:cubicBezTo>
                  <a:pt x="46811" y="22712"/>
                  <a:pt x="46735" y="22540"/>
                  <a:pt x="46849" y="22540"/>
                </a:cubicBezTo>
                <a:cubicBezTo>
                  <a:pt x="47382" y="22750"/>
                  <a:pt x="49132" y="22655"/>
                  <a:pt x="49969" y="22636"/>
                </a:cubicBezTo>
                <a:cubicBezTo>
                  <a:pt x="48866" y="22445"/>
                  <a:pt x="47667" y="22578"/>
                  <a:pt x="46716" y="22388"/>
                </a:cubicBezTo>
                <a:cubicBezTo>
                  <a:pt x="46488" y="22445"/>
                  <a:pt x="46526" y="22559"/>
                  <a:pt x="46659" y="22693"/>
                </a:cubicBezTo>
                <a:close/>
                <a:moveTo>
                  <a:pt x="50901" y="22540"/>
                </a:moveTo>
                <a:cubicBezTo>
                  <a:pt x="50939" y="22502"/>
                  <a:pt x="50977" y="22445"/>
                  <a:pt x="50977" y="22388"/>
                </a:cubicBezTo>
                <a:cubicBezTo>
                  <a:pt x="51186" y="22426"/>
                  <a:pt x="51053" y="22731"/>
                  <a:pt x="51433" y="22655"/>
                </a:cubicBezTo>
                <a:cubicBezTo>
                  <a:pt x="51319" y="22540"/>
                  <a:pt x="51433" y="22578"/>
                  <a:pt x="51433" y="22445"/>
                </a:cubicBezTo>
                <a:cubicBezTo>
                  <a:pt x="51814" y="22464"/>
                  <a:pt x="52346" y="22445"/>
                  <a:pt x="52556" y="22502"/>
                </a:cubicBezTo>
                <a:cubicBezTo>
                  <a:pt x="52518" y="22331"/>
                  <a:pt x="52213" y="22369"/>
                  <a:pt x="51966" y="22350"/>
                </a:cubicBezTo>
                <a:cubicBezTo>
                  <a:pt x="52004" y="22198"/>
                  <a:pt x="52499" y="22426"/>
                  <a:pt x="52365" y="22141"/>
                </a:cubicBezTo>
                <a:cubicBezTo>
                  <a:pt x="52860" y="22236"/>
                  <a:pt x="53392" y="22274"/>
                  <a:pt x="53564" y="22160"/>
                </a:cubicBezTo>
                <a:cubicBezTo>
                  <a:pt x="53659" y="22179"/>
                  <a:pt x="53621" y="22293"/>
                  <a:pt x="53621" y="22369"/>
                </a:cubicBezTo>
                <a:cubicBezTo>
                  <a:pt x="53887" y="22293"/>
                  <a:pt x="53754" y="22065"/>
                  <a:pt x="54020" y="22255"/>
                </a:cubicBezTo>
                <a:cubicBezTo>
                  <a:pt x="54020" y="22198"/>
                  <a:pt x="54020" y="22122"/>
                  <a:pt x="54039" y="22046"/>
                </a:cubicBezTo>
                <a:cubicBezTo>
                  <a:pt x="53545" y="22103"/>
                  <a:pt x="52803" y="22008"/>
                  <a:pt x="52232" y="22084"/>
                </a:cubicBezTo>
                <a:cubicBezTo>
                  <a:pt x="52365" y="22274"/>
                  <a:pt x="52232" y="22179"/>
                  <a:pt x="52042" y="22236"/>
                </a:cubicBezTo>
                <a:cubicBezTo>
                  <a:pt x="52365" y="21856"/>
                  <a:pt x="51376" y="22179"/>
                  <a:pt x="51110" y="22065"/>
                </a:cubicBezTo>
                <a:cubicBezTo>
                  <a:pt x="51205" y="22312"/>
                  <a:pt x="51662" y="22027"/>
                  <a:pt x="51966" y="22179"/>
                </a:cubicBezTo>
                <a:cubicBezTo>
                  <a:pt x="51795" y="22312"/>
                  <a:pt x="51357" y="22065"/>
                  <a:pt x="51243" y="22331"/>
                </a:cubicBezTo>
                <a:cubicBezTo>
                  <a:pt x="51224" y="22160"/>
                  <a:pt x="50787" y="22293"/>
                  <a:pt x="50711" y="22179"/>
                </a:cubicBezTo>
                <a:cubicBezTo>
                  <a:pt x="50749" y="22445"/>
                  <a:pt x="50273" y="22369"/>
                  <a:pt x="49969" y="22369"/>
                </a:cubicBezTo>
                <a:cubicBezTo>
                  <a:pt x="50102" y="22617"/>
                  <a:pt x="50539" y="22388"/>
                  <a:pt x="50844" y="22426"/>
                </a:cubicBezTo>
                <a:cubicBezTo>
                  <a:pt x="50749" y="22578"/>
                  <a:pt x="50539" y="22578"/>
                  <a:pt x="50368" y="22521"/>
                </a:cubicBezTo>
                <a:cubicBezTo>
                  <a:pt x="50444" y="22769"/>
                  <a:pt x="50882" y="22483"/>
                  <a:pt x="51034" y="22693"/>
                </a:cubicBezTo>
                <a:cubicBezTo>
                  <a:pt x="51186" y="22655"/>
                  <a:pt x="50996" y="22388"/>
                  <a:pt x="50901" y="22540"/>
                </a:cubicBezTo>
                <a:close/>
                <a:moveTo>
                  <a:pt x="57273" y="22559"/>
                </a:moveTo>
                <a:cubicBezTo>
                  <a:pt x="57006" y="22559"/>
                  <a:pt x="56740" y="22559"/>
                  <a:pt x="56493" y="22540"/>
                </a:cubicBezTo>
                <a:cubicBezTo>
                  <a:pt x="56569" y="22636"/>
                  <a:pt x="57235" y="22769"/>
                  <a:pt x="57273" y="22559"/>
                </a:cubicBezTo>
                <a:close/>
                <a:moveTo>
                  <a:pt x="67715" y="22674"/>
                </a:moveTo>
                <a:cubicBezTo>
                  <a:pt x="67468" y="22502"/>
                  <a:pt x="67240" y="22655"/>
                  <a:pt x="66916" y="22674"/>
                </a:cubicBezTo>
                <a:cubicBezTo>
                  <a:pt x="67087" y="22826"/>
                  <a:pt x="67449" y="22731"/>
                  <a:pt x="67715" y="22674"/>
                </a:cubicBezTo>
                <a:close/>
                <a:moveTo>
                  <a:pt x="73212" y="22788"/>
                </a:moveTo>
                <a:cubicBezTo>
                  <a:pt x="72014" y="22483"/>
                  <a:pt x="70701" y="22712"/>
                  <a:pt x="69161" y="22636"/>
                </a:cubicBezTo>
                <a:cubicBezTo>
                  <a:pt x="70359" y="22921"/>
                  <a:pt x="71748" y="22731"/>
                  <a:pt x="73212" y="22788"/>
                </a:cubicBezTo>
                <a:close/>
                <a:moveTo>
                  <a:pt x="81391" y="22826"/>
                </a:moveTo>
                <a:cubicBezTo>
                  <a:pt x="81848" y="22769"/>
                  <a:pt x="82152" y="22731"/>
                  <a:pt x="82513" y="22750"/>
                </a:cubicBezTo>
                <a:cubicBezTo>
                  <a:pt x="82399" y="22407"/>
                  <a:pt x="81372" y="22693"/>
                  <a:pt x="81125" y="22617"/>
                </a:cubicBezTo>
                <a:cubicBezTo>
                  <a:pt x="80916" y="22731"/>
                  <a:pt x="81467" y="22655"/>
                  <a:pt x="81391" y="22826"/>
                </a:cubicBezTo>
                <a:close/>
                <a:moveTo>
                  <a:pt x="55028" y="22122"/>
                </a:moveTo>
                <a:cubicBezTo>
                  <a:pt x="55047" y="22350"/>
                  <a:pt x="55979" y="22350"/>
                  <a:pt x="56093" y="22179"/>
                </a:cubicBezTo>
                <a:cubicBezTo>
                  <a:pt x="55865" y="22217"/>
                  <a:pt x="55523" y="22141"/>
                  <a:pt x="55218" y="22217"/>
                </a:cubicBezTo>
                <a:cubicBezTo>
                  <a:pt x="55104" y="22160"/>
                  <a:pt x="55390" y="22122"/>
                  <a:pt x="55238" y="21970"/>
                </a:cubicBezTo>
                <a:cubicBezTo>
                  <a:pt x="55047" y="22141"/>
                  <a:pt x="54477" y="22027"/>
                  <a:pt x="54096" y="22046"/>
                </a:cubicBezTo>
                <a:cubicBezTo>
                  <a:pt x="54172" y="22407"/>
                  <a:pt x="54781" y="22217"/>
                  <a:pt x="55028" y="22122"/>
                </a:cubicBezTo>
                <a:close/>
                <a:moveTo>
                  <a:pt x="56550" y="21818"/>
                </a:moveTo>
                <a:cubicBezTo>
                  <a:pt x="56284" y="21589"/>
                  <a:pt x="55941" y="21685"/>
                  <a:pt x="55561" y="21761"/>
                </a:cubicBezTo>
                <a:cubicBezTo>
                  <a:pt x="55637" y="21856"/>
                  <a:pt x="56531" y="21761"/>
                  <a:pt x="56017" y="21875"/>
                </a:cubicBezTo>
                <a:cubicBezTo>
                  <a:pt x="56151" y="22008"/>
                  <a:pt x="56607" y="21894"/>
                  <a:pt x="56949" y="21875"/>
                </a:cubicBezTo>
                <a:cubicBezTo>
                  <a:pt x="56949" y="21818"/>
                  <a:pt x="56949" y="21742"/>
                  <a:pt x="56949" y="21685"/>
                </a:cubicBezTo>
                <a:cubicBezTo>
                  <a:pt x="56759" y="21742"/>
                  <a:pt x="56721" y="21646"/>
                  <a:pt x="56436" y="21665"/>
                </a:cubicBezTo>
                <a:cubicBezTo>
                  <a:pt x="56455" y="21742"/>
                  <a:pt x="56550" y="21761"/>
                  <a:pt x="56550" y="21818"/>
                </a:cubicBezTo>
                <a:close/>
                <a:moveTo>
                  <a:pt x="64463" y="21551"/>
                </a:moveTo>
                <a:cubicBezTo>
                  <a:pt x="64425" y="21589"/>
                  <a:pt x="64387" y="21627"/>
                  <a:pt x="64406" y="21704"/>
                </a:cubicBezTo>
                <a:cubicBezTo>
                  <a:pt x="64310" y="21704"/>
                  <a:pt x="64348" y="21608"/>
                  <a:pt x="64329" y="21551"/>
                </a:cubicBezTo>
                <a:cubicBezTo>
                  <a:pt x="63854" y="21761"/>
                  <a:pt x="62941" y="21608"/>
                  <a:pt x="62542" y="21589"/>
                </a:cubicBezTo>
                <a:cubicBezTo>
                  <a:pt x="62465" y="21608"/>
                  <a:pt x="62408" y="21646"/>
                  <a:pt x="62408" y="21742"/>
                </a:cubicBezTo>
                <a:cubicBezTo>
                  <a:pt x="62332" y="21723"/>
                  <a:pt x="62351" y="21646"/>
                  <a:pt x="62332" y="21570"/>
                </a:cubicBezTo>
                <a:cubicBezTo>
                  <a:pt x="62028" y="21532"/>
                  <a:pt x="62028" y="21761"/>
                  <a:pt x="61933" y="21875"/>
                </a:cubicBezTo>
                <a:cubicBezTo>
                  <a:pt x="61686" y="21837"/>
                  <a:pt x="61971" y="21380"/>
                  <a:pt x="61476" y="21513"/>
                </a:cubicBezTo>
                <a:cubicBezTo>
                  <a:pt x="61819" y="21494"/>
                  <a:pt x="62370" y="21399"/>
                  <a:pt x="62675" y="21589"/>
                </a:cubicBezTo>
                <a:cubicBezTo>
                  <a:pt x="63188" y="21304"/>
                  <a:pt x="63435" y="21780"/>
                  <a:pt x="63797" y="21380"/>
                </a:cubicBezTo>
                <a:cubicBezTo>
                  <a:pt x="62998" y="21399"/>
                  <a:pt x="61857" y="21342"/>
                  <a:pt x="61210" y="21399"/>
                </a:cubicBezTo>
                <a:cubicBezTo>
                  <a:pt x="61248" y="21456"/>
                  <a:pt x="61400" y="21494"/>
                  <a:pt x="61286" y="21513"/>
                </a:cubicBezTo>
                <a:cubicBezTo>
                  <a:pt x="61267" y="21589"/>
                  <a:pt x="61781" y="21570"/>
                  <a:pt x="61400" y="21608"/>
                </a:cubicBezTo>
                <a:cubicBezTo>
                  <a:pt x="61476" y="21780"/>
                  <a:pt x="61629" y="21589"/>
                  <a:pt x="61667" y="21570"/>
                </a:cubicBezTo>
                <a:cubicBezTo>
                  <a:pt x="61838" y="21646"/>
                  <a:pt x="61648" y="21856"/>
                  <a:pt x="61533" y="21875"/>
                </a:cubicBezTo>
                <a:cubicBezTo>
                  <a:pt x="61781" y="21989"/>
                  <a:pt x="62180" y="21856"/>
                  <a:pt x="62599" y="21742"/>
                </a:cubicBezTo>
                <a:cubicBezTo>
                  <a:pt x="62751" y="21742"/>
                  <a:pt x="62522" y="21856"/>
                  <a:pt x="62599" y="21989"/>
                </a:cubicBezTo>
                <a:cubicBezTo>
                  <a:pt x="62846" y="21913"/>
                  <a:pt x="62846" y="21894"/>
                  <a:pt x="63074" y="21742"/>
                </a:cubicBezTo>
                <a:cubicBezTo>
                  <a:pt x="63264" y="21799"/>
                  <a:pt x="62922" y="21818"/>
                  <a:pt x="62998" y="21951"/>
                </a:cubicBezTo>
                <a:cubicBezTo>
                  <a:pt x="63207" y="21856"/>
                  <a:pt x="63188" y="21742"/>
                  <a:pt x="63397" y="21742"/>
                </a:cubicBezTo>
                <a:cubicBezTo>
                  <a:pt x="63531" y="21761"/>
                  <a:pt x="63416" y="21970"/>
                  <a:pt x="63531" y="22008"/>
                </a:cubicBezTo>
                <a:cubicBezTo>
                  <a:pt x="63626" y="21970"/>
                  <a:pt x="63683" y="21875"/>
                  <a:pt x="63664" y="21742"/>
                </a:cubicBezTo>
                <a:cubicBezTo>
                  <a:pt x="63987" y="21761"/>
                  <a:pt x="63892" y="21780"/>
                  <a:pt x="64139" y="21856"/>
                </a:cubicBezTo>
                <a:cubicBezTo>
                  <a:pt x="64044" y="21799"/>
                  <a:pt x="64101" y="21780"/>
                  <a:pt x="64139" y="21704"/>
                </a:cubicBezTo>
                <a:cubicBezTo>
                  <a:pt x="64272" y="21780"/>
                  <a:pt x="64748" y="21818"/>
                  <a:pt x="64729" y="21608"/>
                </a:cubicBezTo>
                <a:cubicBezTo>
                  <a:pt x="64501" y="21761"/>
                  <a:pt x="64463" y="21247"/>
                  <a:pt x="64272" y="21494"/>
                </a:cubicBezTo>
                <a:cubicBezTo>
                  <a:pt x="64368" y="21475"/>
                  <a:pt x="64387" y="21551"/>
                  <a:pt x="64463" y="21551"/>
                </a:cubicBezTo>
                <a:close/>
                <a:moveTo>
                  <a:pt x="131530" y="22731"/>
                </a:moveTo>
                <a:cubicBezTo>
                  <a:pt x="131739" y="22731"/>
                  <a:pt x="131663" y="22426"/>
                  <a:pt x="131473" y="22426"/>
                </a:cubicBezTo>
                <a:cubicBezTo>
                  <a:pt x="131435" y="22578"/>
                  <a:pt x="131549" y="22617"/>
                  <a:pt x="131530" y="22731"/>
                </a:cubicBezTo>
                <a:close/>
                <a:moveTo>
                  <a:pt x="57216" y="21837"/>
                </a:moveTo>
                <a:cubicBezTo>
                  <a:pt x="57349" y="21742"/>
                  <a:pt x="57463" y="21646"/>
                  <a:pt x="57558" y="21532"/>
                </a:cubicBezTo>
                <a:cubicBezTo>
                  <a:pt x="57368" y="21627"/>
                  <a:pt x="56588" y="21361"/>
                  <a:pt x="56436" y="21608"/>
                </a:cubicBezTo>
                <a:cubicBezTo>
                  <a:pt x="56702" y="21589"/>
                  <a:pt x="57064" y="21570"/>
                  <a:pt x="57292" y="21627"/>
                </a:cubicBezTo>
                <a:cubicBezTo>
                  <a:pt x="57311" y="21761"/>
                  <a:pt x="56930" y="21570"/>
                  <a:pt x="57025" y="21780"/>
                </a:cubicBezTo>
                <a:cubicBezTo>
                  <a:pt x="57121" y="21894"/>
                  <a:pt x="57197" y="21723"/>
                  <a:pt x="57235" y="21837"/>
                </a:cubicBezTo>
                <a:close/>
                <a:moveTo>
                  <a:pt x="57881" y="21780"/>
                </a:moveTo>
                <a:cubicBezTo>
                  <a:pt x="58034" y="21913"/>
                  <a:pt x="58243" y="21665"/>
                  <a:pt x="58414" y="21799"/>
                </a:cubicBezTo>
                <a:lnTo>
                  <a:pt x="58414" y="21646"/>
                </a:lnTo>
                <a:cubicBezTo>
                  <a:pt x="58205" y="21665"/>
                  <a:pt x="58053" y="21723"/>
                  <a:pt x="57881" y="21780"/>
                </a:cubicBezTo>
                <a:close/>
                <a:moveTo>
                  <a:pt x="66992" y="21627"/>
                </a:moveTo>
                <a:cubicBezTo>
                  <a:pt x="67145" y="21742"/>
                  <a:pt x="67221" y="21608"/>
                  <a:pt x="67449" y="21685"/>
                </a:cubicBezTo>
                <a:cubicBezTo>
                  <a:pt x="67525" y="21513"/>
                  <a:pt x="67202" y="21608"/>
                  <a:pt x="67049" y="21589"/>
                </a:cubicBezTo>
                <a:lnTo>
                  <a:pt x="67049" y="21475"/>
                </a:lnTo>
                <a:cubicBezTo>
                  <a:pt x="66821" y="21475"/>
                  <a:pt x="67202" y="21646"/>
                  <a:pt x="66992" y="21627"/>
                </a:cubicBezTo>
                <a:close/>
                <a:moveTo>
                  <a:pt x="68191" y="21494"/>
                </a:moveTo>
                <a:cubicBezTo>
                  <a:pt x="68590" y="21608"/>
                  <a:pt x="68875" y="21513"/>
                  <a:pt x="69389" y="21551"/>
                </a:cubicBezTo>
                <a:cubicBezTo>
                  <a:pt x="69731" y="21399"/>
                  <a:pt x="68514" y="21437"/>
                  <a:pt x="68191" y="21494"/>
                </a:cubicBezTo>
                <a:close/>
                <a:moveTo>
                  <a:pt x="71786" y="21437"/>
                </a:moveTo>
                <a:cubicBezTo>
                  <a:pt x="71672" y="21513"/>
                  <a:pt x="71443" y="21475"/>
                  <a:pt x="71253" y="21475"/>
                </a:cubicBezTo>
                <a:cubicBezTo>
                  <a:pt x="71025" y="21513"/>
                  <a:pt x="71881" y="21627"/>
                  <a:pt x="71786" y="21437"/>
                </a:cubicBezTo>
                <a:close/>
                <a:moveTo>
                  <a:pt x="130484" y="21646"/>
                </a:moveTo>
                <a:cubicBezTo>
                  <a:pt x="130864" y="21361"/>
                  <a:pt x="131340" y="21399"/>
                  <a:pt x="131682" y="21190"/>
                </a:cubicBezTo>
                <a:cubicBezTo>
                  <a:pt x="131207" y="21114"/>
                  <a:pt x="130256" y="21057"/>
                  <a:pt x="129362" y="21152"/>
                </a:cubicBezTo>
                <a:cubicBezTo>
                  <a:pt x="129552" y="21304"/>
                  <a:pt x="129951" y="21304"/>
                  <a:pt x="130294" y="21323"/>
                </a:cubicBezTo>
                <a:cubicBezTo>
                  <a:pt x="129894" y="21437"/>
                  <a:pt x="129780" y="21456"/>
                  <a:pt x="129229" y="21475"/>
                </a:cubicBezTo>
                <a:cubicBezTo>
                  <a:pt x="129495" y="21875"/>
                  <a:pt x="130237" y="21418"/>
                  <a:pt x="130484" y="21646"/>
                </a:cubicBezTo>
                <a:close/>
                <a:moveTo>
                  <a:pt x="51205" y="20258"/>
                </a:moveTo>
                <a:cubicBezTo>
                  <a:pt x="51243" y="20524"/>
                  <a:pt x="51528" y="20315"/>
                  <a:pt x="51871" y="20372"/>
                </a:cubicBezTo>
                <a:cubicBezTo>
                  <a:pt x="51852" y="20315"/>
                  <a:pt x="51871" y="20277"/>
                  <a:pt x="51928" y="20277"/>
                </a:cubicBezTo>
                <a:cubicBezTo>
                  <a:pt x="51738" y="20220"/>
                  <a:pt x="51509" y="20258"/>
                  <a:pt x="51205" y="20258"/>
                </a:cubicBezTo>
                <a:close/>
                <a:moveTo>
                  <a:pt x="134916" y="18375"/>
                </a:moveTo>
                <a:cubicBezTo>
                  <a:pt x="135106" y="18394"/>
                  <a:pt x="135277" y="18394"/>
                  <a:pt x="135239" y="18223"/>
                </a:cubicBezTo>
                <a:cubicBezTo>
                  <a:pt x="135106" y="18185"/>
                  <a:pt x="134897" y="18109"/>
                  <a:pt x="134916" y="18375"/>
                </a:cubicBezTo>
                <a:close/>
                <a:moveTo>
                  <a:pt x="48904" y="17291"/>
                </a:moveTo>
                <a:cubicBezTo>
                  <a:pt x="48961" y="17291"/>
                  <a:pt x="48980" y="17272"/>
                  <a:pt x="48980" y="17234"/>
                </a:cubicBezTo>
                <a:cubicBezTo>
                  <a:pt x="49189" y="17177"/>
                  <a:pt x="49322" y="17196"/>
                  <a:pt x="49512" y="17234"/>
                </a:cubicBezTo>
                <a:cubicBezTo>
                  <a:pt x="49493" y="17139"/>
                  <a:pt x="49740" y="17215"/>
                  <a:pt x="49836" y="17196"/>
                </a:cubicBezTo>
                <a:cubicBezTo>
                  <a:pt x="49855" y="17081"/>
                  <a:pt x="49607" y="17177"/>
                  <a:pt x="49512" y="17139"/>
                </a:cubicBezTo>
                <a:cubicBezTo>
                  <a:pt x="49398" y="17139"/>
                  <a:pt x="49132" y="17005"/>
                  <a:pt x="49037" y="17139"/>
                </a:cubicBezTo>
                <a:cubicBezTo>
                  <a:pt x="48523" y="16929"/>
                  <a:pt x="47972" y="17081"/>
                  <a:pt x="47458" y="17062"/>
                </a:cubicBezTo>
                <a:cubicBezTo>
                  <a:pt x="47667" y="17253"/>
                  <a:pt x="48637" y="17081"/>
                  <a:pt x="48904" y="17291"/>
                </a:cubicBezTo>
                <a:close/>
                <a:moveTo>
                  <a:pt x="45784" y="16891"/>
                </a:moveTo>
                <a:cubicBezTo>
                  <a:pt x="46012" y="17120"/>
                  <a:pt x="46507" y="17005"/>
                  <a:pt x="46716" y="17101"/>
                </a:cubicBezTo>
                <a:cubicBezTo>
                  <a:pt x="46906" y="16948"/>
                  <a:pt x="46374" y="16986"/>
                  <a:pt x="46317" y="16948"/>
                </a:cubicBezTo>
                <a:cubicBezTo>
                  <a:pt x="46298" y="16834"/>
                  <a:pt x="46621" y="16986"/>
                  <a:pt x="46526" y="16796"/>
                </a:cubicBezTo>
                <a:cubicBezTo>
                  <a:pt x="46564" y="16967"/>
                  <a:pt x="46906" y="16891"/>
                  <a:pt x="46849" y="17120"/>
                </a:cubicBezTo>
                <a:cubicBezTo>
                  <a:pt x="47001" y="17139"/>
                  <a:pt x="47116" y="17101"/>
                  <a:pt x="47192" y="17062"/>
                </a:cubicBezTo>
                <a:cubicBezTo>
                  <a:pt x="47173" y="16986"/>
                  <a:pt x="47021" y="17024"/>
                  <a:pt x="46925" y="17005"/>
                </a:cubicBezTo>
                <a:cubicBezTo>
                  <a:pt x="46963" y="16967"/>
                  <a:pt x="47116" y="16929"/>
                  <a:pt x="46982" y="16910"/>
                </a:cubicBezTo>
                <a:cubicBezTo>
                  <a:pt x="48314" y="16796"/>
                  <a:pt x="49836" y="17120"/>
                  <a:pt x="51300" y="17005"/>
                </a:cubicBezTo>
                <a:cubicBezTo>
                  <a:pt x="51015" y="16910"/>
                  <a:pt x="50558" y="16929"/>
                  <a:pt x="50311" y="16948"/>
                </a:cubicBezTo>
                <a:cubicBezTo>
                  <a:pt x="50311" y="16853"/>
                  <a:pt x="50349" y="16815"/>
                  <a:pt x="50444" y="16796"/>
                </a:cubicBezTo>
                <a:cubicBezTo>
                  <a:pt x="50178" y="16720"/>
                  <a:pt x="49817" y="16701"/>
                  <a:pt x="49455" y="16682"/>
                </a:cubicBezTo>
                <a:cubicBezTo>
                  <a:pt x="49474" y="16758"/>
                  <a:pt x="49569" y="16758"/>
                  <a:pt x="49588" y="16834"/>
                </a:cubicBezTo>
                <a:cubicBezTo>
                  <a:pt x="49379" y="16815"/>
                  <a:pt x="49322" y="16682"/>
                  <a:pt x="49189" y="16625"/>
                </a:cubicBezTo>
                <a:cubicBezTo>
                  <a:pt x="49037" y="16606"/>
                  <a:pt x="49113" y="16777"/>
                  <a:pt x="48980" y="16777"/>
                </a:cubicBezTo>
                <a:cubicBezTo>
                  <a:pt x="48885" y="16758"/>
                  <a:pt x="49018" y="16720"/>
                  <a:pt x="48980" y="16625"/>
                </a:cubicBezTo>
                <a:cubicBezTo>
                  <a:pt x="48694" y="16663"/>
                  <a:pt x="48181" y="16587"/>
                  <a:pt x="47991" y="16568"/>
                </a:cubicBezTo>
                <a:cubicBezTo>
                  <a:pt x="47895" y="16568"/>
                  <a:pt x="47953" y="16720"/>
                  <a:pt x="47857" y="16720"/>
                </a:cubicBezTo>
                <a:cubicBezTo>
                  <a:pt x="47762" y="16682"/>
                  <a:pt x="47876" y="16644"/>
                  <a:pt x="47857" y="16568"/>
                </a:cubicBezTo>
                <a:cubicBezTo>
                  <a:pt x="47667" y="16549"/>
                  <a:pt x="47629" y="16644"/>
                  <a:pt x="47724" y="16720"/>
                </a:cubicBezTo>
                <a:cubicBezTo>
                  <a:pt x="47477" y="16758"/>
                  <a:pt x="47458" y="16625"/>
                  <a:pt x="47249" y="16663"/>
                </a:cubicBezTo>
                <a:cubicBezTo>
                  <a:pt x="47857" y="16454"/>
                  <a:pt x="46146" y="16511"/>
                  <a:pt x="45727" y="16435"/>
                </a:cubicBezTo>
                <a:cubicBezTo>
                  <a:pt x="45746" y="16473"/>
                  <a:pt x="45803" y="16492"/>
                  <a:pt x="45784" y="16530"/>
                </a:cubicBezTo>
                <a:cubicBezTo>
                  <a:pt x="45651" y="16511"/>
                  <a:pt x="45613" y="16397"/>
                  <a:pt x="45404" y="16435"/>
                </a:cubicBezTo>
                <a:cubicBezTo>
                  <a:pt x="45137" y="16511"/>
                  <a:pt x="45651" y="16435"/>
                  <a:pt x="45594" y="16530"/>
                </a:cubicBezTo>
                <a:cubicBezTo>
                  <a:pt x="45518" y="16682"/>
                  <a:pt x="45423" y="16454"/>
                  <a:pt x="45328" y="16587"/>
                </a:cubicBezTo>
                <a:cubicBezTo>
                  <a:pt x="45233" y="16530"/>
                  <a:pt x="45233" y="16416"/>
                  <a:pt x="45195" y="16321"/>
                </a:cubicBezTo>
                <a:cubicBezTo>
                  <a:pt x="44890" y="16321"/>
                  <a:pt x="44928" y="16454"/>
                  <a:pt x="44662" y="16321"/>
                </a:cubicBezTo>
                <a:cubicBezTo>
                  <a:pt x="44586" y="16511"/>
                  <a:pt x="44814" y="16473"/>
                  <a:pt x="44985" y="16473"/>
                </a:cubicBezTo>
                <a:cubicBezTo>
                  <a:pt x="45004" y="16587"/>
                  <a:pt x="44757" y="16492"/>
                  <a:pt x="44662" y="16530"/>
                </a:cubicBezTo>
                <a:cubicBezTo>
                  <a:pt x="44567" y="16511"/>
                  <a:pt x="44605" y="16397"/>
                  <a:pt x="44605" y="16321"/>
                </a:cubicBezTo>
                <a:cubicBezTo>
                  <a:pt x="43844" y="16188"/>
                  <a:pt x="43483" y="16245"/>
                  <a:pt x="42741" y="16035"/>
                </a:cubicBezTo>
                <a:cubicBezTo>
                  <a:pt x="42874" y="16226"/>
                  <a:pt x="42741" y="16130"/>
                  <a:pt x="42532" y="16188"/>
                </a:cubicBezTo>
                <a:cubicBezTo>
                  <a:pt x="42589" y="16130"/>
                  <a:pt x="42684" y="16130"/>
                  <a:pt x="42684" y="16035"/>
                </a:cubicBezTo>
                <a:cubicBezTo>
                  <a:pt x="42379" y="15978"/>
                  <a:pt x="42475" y="16264"/>
                  <a:pt x="42341" y="16340"/>
                </a:cubicBezTo>
                <a:cubicBezTo>
                  <a:pt x="42341" y="16168"/>
                  <a:pt x="42227" y="16302"/>
                  <a:pt x="42208" y="16073"/>
                </a:cubicBezTo>
                <a:cubicBezTo>
                  <a:pt x="42189" y="16130"/>
                  <a:pt x="41942" y="16283"/>
                  <a:pt x="41885" y="16130"/>
                </a:cubicBezTo>
                <a:cubicBezTo>
                  <a:pt x="41714" y="16130"/>
                  <a:pt x="41961" y="16226"/>
                  <a:pt x="41866" y="16340"/>
                </a:cubicBezTo>
                <a:cubicBezTo>
                  <a:pt x="41676" y="16226"/>
                  <a:pt x="41657" y="15978"/>
                  <a:pt x="41276" y="16016"/>
                </a:cubicBezTo>
                <a:cubicBezTo>
                  <a:pt x="41276" y="16092"/>
                  <a:pt x="41295" y="16168"/>
                  <a:pt x="41219" y="16168"/>
                </a:cubicBezTo>
                <a:cubicBezTo>
                  <a:pt x="41295" y="16340"/>
                  <a:pt x="41504" y="16073"/>
                  <a:pt x="41600" y="16226"/>
                </a:cubicBezTo>
                <a:cubicBezTo>
                  <a:pt x="41238" y="16340"/>
                  <a:pt x="40953" y="16245"/>
                  <a:pt x="40610" y="16226"/>
                </a:cubicBezTo>
                <a:cubicBezTo>
                  <a:pt x="40744" y="16054"/>
                  <a:pt x="41143" y="16283"/>
                  <a:pt x="41219" y="16168"/>
                </a:cubicBezTo>
                <a:cubicBezTo>
                  <a:pt x="40972" y="16035"/>
                  <a:pt x="40363" y="16016"/>
                  <a:pt x="39945" y="16054"/>
                </a:cubicBezTo>
                <a:cubicBezTo>
                  <a:pt x="39945" y="16207"/>
                  <a:pt x="40363" y="16016"/>
                  <a:pt x="40344" y="16168"/>
                </a:cubicBezTo>
                <a:cubicBezTo>
                  <a:pt x="40325" y="16245"/>
                  <a:pt x="40021" y="16111"/>
                  <a:pt x="39812" y="16149"/>
                </a:cubicBezTo>
                <a:cubicBezTo>
                  <a:pt x="39907" y="16035"/>
                  <a:pt x="39298" y="15845"/>
                  <a:pt x="39412" y="16092"/>
                </a:cubicBezTo>
                <a:cubicBezTo>
                  <a:pt x="39336" y="16092"/>
                  <a:pt x="39241" y="16092"/>
                  <a:pt x="39146" y="16092"/>
                </a:cubicBezTo>
                <a:cubicBezTo>
                  <a:pt x="39203" y="16054"/>
                  <a:pt x="39298" y="16054"/>
                  <a:pt x="39279" y="15940"/>
                </a:cubicBezTo>
                <a:cubicBezTo>
                  <a:pt x="39165" y="15959"/>
                  <a:pt x="38880" y="15864"/>
                  <a:pt x="38956" y="16054"/>
                </a:cubicBezTo>
                <a:cubicBezTo>
                  <a:pt x="38842" y="15883"/>
                  <a:pt x="38956" y="15959"/>
                  <a:pt x="38632" y="15940"/>
                </a:cubicBezTo>
                <a:cubicBezTo>
                  <a:pt x="37491" y="15883"/>
                  <a:pt x="35722" y="15579"/>
                  <a:pt x="34448" y="15522"/>
                </a:cubicBezTo>
                <a:cubicBezTo>
                  <a:pt x="34467" y="15617"/>
                  <a:pt x="34562" y="15655"/>
                  <a:pt x="34714" y="15636"/>
                </a:cubicBezTo>
                <a:cubicBezTo>
                  <a:pt x="34581" y="15750"/>
                  <a:pt x="34315" y="15560"/>
                  <a:pt x="34048" y="15636"/>
                </a:cubicBezTo>
                <a:cubicBezTo>
                  <a:pt x="34524" y="15541"/>
                  <a:pt x="34067" y="15484"/>
                  <a:pt x="33706" y="15465"/>
                </a:cubicBezTo>
                <a:cubicBezTo>
                  <a:pt x="33744" y="15560"/>
                  <a:pt x="33668" y="15560"/>
                  <a:pt x="33573" y="15579"/>
                </a:cubicBezTo>
                <a:cubicBezTo>
                  <a:pt x="33573" y="15655"/>
                  <a:pt x="33668" y="15674"/>
                  <a:pt x="33649" y="15769"/>
                </a:cubicBezTo>
                <a:cubicBezTo>
                  <a:pt x="34219" y="15845"/>
                  <a:pt x="34790" y="15769"/>
                  <a:pt x="35228" y="15997"/>
                </a:cubicBezTo>
                <a:cubicBezTo>
                  <a:pt x="36806" y="16016"/>
                  <a:pt x="38651" y="16397"/>
                  <a:pt x="39888" y="16359"/>
                </a:cubicBezTo>
                <a:cubicBezTo>
                  <a:pt x="40572" y="16682"/>
                  <a:pt x="41428" y="16549"/>
                  <a:pt x="42132" y="16701"/>
                </a:cubicBezTo>
                <a:cubicBezTo>
                  <a:pt x="41790" y="16568"/>
                  <a:pt x="42379" y="16549"/>
                  <a:pt x="42341" y="16758"/>
                </a:cubicBezTo>
                <a:cubicBezTo>
                  <a:pt x="43064" y="16739"/>
                  <a:pt x="44110" y="16758"/>
                  <a:pt x="44586" y="16948"/>
                </a:cubicBezTo>
                <a:cubicBezTo>
                  <a:pt x="44890" y="16853"/>
                  <a:pt x="45613" y="17234"/>
                  <a:pt x="45784" y="16910"/>
                </a:cubicBezTo>
                <a:close/>
                <a:moveTo>
                  <a:pt x="51034" y="16891"/>
                </a:moveTo>
                <a:cubicBezTo>
                  <a:pt x="51129" y="16891"/>
                  <a:pt x="51091" y="16777"/>
                  <a:pt x="51110" y="16701"/>
                </a:cubicBezTo>
                <a:cubicBezTo>
                  <a:pt x="50939" y="16682"/>
                  <a:pt x="50825" y="16701"/>
                  <a:pt x="50844" y="16853"/>
                </a:cubicBezTo>
                <a:cubicBezTo>
                  <a:pt x="50939" y="16834"/>
                  <a:pt x="51034" y="16834"/>
                  <a:pt x="51034" y="16891"/>
                </a:cubicBezTo>
                <a:close/>
                <a:moveTo>
                  <a:pt x="55428" y="16701"/>
                </a:moveTo>
                <a:cubicBezTo>
                  <a:pt x="55561" y="16663"/>
                  <a:pt x="55599" y="16549"/>
                  <a:pt x="55637" y="16435"/>
                </a:cubicBezTo>
                <a:cubicBezTo>
                  <a:pt x="55409" y="16397"/>
                  <a:pt x="55542" y="16606"/>
                  <a:pt x="55371" y="16587"/>
                </a:cubicBezTo>
                <a:cubicBezTo>
                  <a:pt x="55371" y="16511"/>
                  <a:pt x="55276" y="16416"/>
                  <a:pt x="55161" y="16283"/>
                </a:cubicBezTo>
                <a:cubicBezTo>
                  <a:pt x="54990" y="16454"/>
                  <a:pt x="54914" y="16530"/>
                  <a:pt x="54629" y="16530"/>
                </a:cubicBezTo>
                <a:cubicBezTo>
                  <a:pt x="54857" y="16720"/>
                  <a:pt x="55199" y="16606"/>
                  <a:pt x="55428" y="16701"/>
                </a:cubicBezTo>
                <a:close/>
                <a:moveTo>
                  <a:pt x="55960" y="16701"/>
                </a:moveTo>
                <a:cubicBezTo>
                  <a:pt x="56208" y="16625"/>
                  <a:pt x="56093" y="16606"/>
                  <a:pt x="56417" y="16606"/>
                </a:cubicBezTo>
                <a:cubicBezTo>
                  <a:pt x="56379" y="16340"/>
                  <a:pt x="55960" y="16492"/>
                  <a:pt x="55960" y="16701"/>
                </a:cubicBezTo>
                <a:close/>
                <a:moveTo>
                  <a:pt x="64596" y="16587"/>
                </a:moveTo>
                <a:cubicBezTo>
                  <a:pt x="64387" y="16435"/>
                  <a:pt x="64234" y="16530"/>
                  <a:pt x="63987" y="16492"/>
                </a:cubicBezTo>
                <a:cubicBezTo>
                  <a:pt x="64082" y="16720"/>
                  <a:pt x="64291" y="16549"/>
                  <a:pt x="64596" y="16587"/>
                </a:cubicBezTo>
                <a:close/>
                <a:moveTo>
                  <a:pt x="65585" y="16663"/>
                </a:moveTo>
                <a:cubicBezTo>
                  <a:pt x="65547" y="16473"/>
                  <a:pt x="65223" y="16511"/>
                  <a:pt x="65052" y="16549"/>
                </a:cubicBezTo>
                <a:cubicBezTo>
                  <a:pt x="65147" y="16644"/>
                  <a:pt x="65471" y="16587"/>
                  <a:pt x="65585" y="16663"/>
                </a:cubicBezTo>
                <a:close/>
                <a:moveTo>
                  <a:pt x="63873" y="16473"/>
                </a:moveTo>
                <a:cubicBezTo>
                  <a:pt x="63569" y="16549"/>
                  <a:pt x="63493" y="16454"/>
                  <a:pt x="63131" y="16473"/>
                </a:cubicBezTo>
                <a:cubicBezTo>
                  <a:pt x="63245" y="16530"/>
                  <a:pt x="63816" y="16701"/>
                  <a:pt x="63873" y="16473"/>
                </a:cubicBezTo>
                <a:close/>
                <a:moveTo>
                  <a:pt x="63607" y="16435"/>
                </a:moveTo>
                <a:cubicBezTo>
                  <a:pt x="63854" y="16397"/>
                  <a:pt x="63512" y="16111"/>
                  <a:pt x="63930" y="16168"/>
                </a:cubicBezTo>
                <a:cubicBezTo>
                  <a:pt x="63892" y="16397"/>
                  <a:pt x="64253" y="16073"/>
                  <a:pt x="64463" y="16226"/>
                </a:cubicBezTo>
                <a:cubicBezTo>
                  <a:pt x="64348" y="16378"/>
                  <a:pt x="64253" y="16245"/>
                  <a:pt x="64139" y="16340"/>
                </a:cubicBezTo>
                <a:cubicBezTo>
                  <a:pt x="64348" y="16492"/>
                  <a:pt x="64748" y="16283"/>
                  <a:pt x="64938" y="16397"/>
                </a:cubicBezTo>
                <a:cubicBezTo>
                  <a:pt x="64710" y="16321"/>
                  <a:pt x="64862" y="16207"/>
                  <a:pt x="65128" y="16245"/>
                </a:cubicBezTo>
                <a:cubicBezTo>
                  <a:pt x="65109" y="16149"/>
                  <a:pt x="64729" y="16054"/>
                  <a:pt x="64672" y="16245"/>
                </a:cubicBezTo>
                <a:cubicBezTo>
                  <a:pt x="64539" y="16226"/>
                  <a:pt x="64634" y="16054"/>
                  <a:pt x="64539" y="16035"/>
                </a:cubicBezTo>
                <a:cubicBezTo>
                  <a:pt x="64158" y="16283"/>
                  <a:pt x="63474" y="15997"/>
                  <a:pt x="63150" y="16111"/>
                </a:cubicBezTo>
                <a:cubicBezTo>
                  <a:pt x="63188" y="16226"/>
                  <a:pt x="63512" y="16130"/>
                  <a:pt x="63664" y="16168"/>
                </a:cubicBezTo>
                <a:cubicBezTo>
                  <a:pt x="63493" y="16226"/>
                  <a:pt x="63378" y="16340"/>
                  <a:pt x="63607" y="16435"/>
                </a:cubicBezTo>
                <a:close/>
                <a:moveTo>
                  <a:pt x="47667" y="16035"/>
                </a:moveTo>
                <a:cubicBezTo>
                  <a:pt x="47515" y="15864"/>
                  <a:pt x="47192" y="16054"/>
                  <a:pt x="46925" y="16035"/>
                </a:cubicBezTo>
                <a:cubicBezTo>
                  <a:pt x="47211" y="16188"/>
                  <a:pt x="47325" y="16073"/>
                  <a:pt x="47667" y="16035"/>
                </a:cubicBezTo>
                <a:close/>
                <a:moveTo>
                  <a:pt x="61609" y="16302"/>
                </a:moveTo>
                <a:cubicBezTo>
                  <a:pt x="61495" y="16226"/>
                  <a:pt x="61286" y="16207"/>
                  <a:pt x="61077" y="16188"/>
                </a:cubicBezTo>
                <a:cubicBezTo>
                  <a:pt x="61039" y="16397"/>
                  <a:pt x="61438" y="16264"/>
                  <a:pt x="61609" y="16302"/>
                </a:cubicBezTo>
                <a:close/>
                <a:moveTo>
                  <a:pt x="62732" y="16207"/>
                </a:moveTo>
                <a:cubicBezTo>
                  <a:pt x="62751" y="16283"/>
                  <a:pt x="62903" y="16264"/>
                  <a:pt x="62998" y="16264"/>
                </a:cubicBezTo>
                <a:cubicBezTo>
                  <a:pt x="62960" y="16168"/>
                  <a:pt x="62998" y="15978"/>
                  <a:pt x="62732" y="16111"/>
                </a:cubicBezTo>
                <a:cubicBezTo>
                  <a:pt x="62789" y="16149"/>
                  <a:pt x="62827" y="16207"/>
                  <a:pt x="62732" y="16207"/>
                </a:cubicBezTo>
                <a:close/>
                <a:moveTo>
                  <a:pt x="65185" y="16283"/>
                </a:moveTo>
                <a:cubicBezTo>
                  <a:pt x="65395" y="16226"/>
                  <a:pt x="65509" y="16264"/>
                  <a:pt x="65851" y="16245"/>
                </a:cubicBezTo>
                <a:cubicBezTo>
                  <a:pt x="65699" y="16149"/>
                  <a:pt x="65242" y="16073"/>
                  <a:pt x="65185" y="16283"/>
                </a:cubicBezTo>
                <a:close/>
                <a:moveTo>
                  <a:pt x="41485" y="15959"/>
                </a:moveTo>
                <a:cubicBezTo>
                  <a:pt x="41504" y="15845"/>
                  <a:pt x="41695" y="15788"/>
                  <a:pt x="41885" y="15921"/>
                </a:cubicBezTo>
                <a:cubicBezTo>
                  <a:pt x="41752" y="15826"/>
                  <a:pt x="41885" y="15788"/>
                  <a:pt x="41885" y="15655"/>
                </a:cubicBezTo>
                <a:cubicBezTo>
                  <a:pt x="41714" y="15826"/>
                  <a:pt x="41124" y="15522"/>
                  <a:pt x="41295" y="15750"/>
                </a:cubicBezTo>
                <a:cubicBezTo>
                  <a:pt x="40896" y="15636"/>
                  <a:pt x="40877" y="15826"/>
                  <a:pt x="40820" y="15598"/>
                </a:cubicBezTo>
                <a:cubicBezTo>
                  <a:pt x="40382" y="15598"/>
                  <a:pt x="40154" y="15712"/>
                  <a:pt x="39831" y="15636"/>
                </a:cubicBezTo>
                <a:cubicBezTo>
                  <a:pt x="39736" y="15655"/>
                  <a:pt x="39850" y="15712"/>
                  <a:pt x="39831" y="15788"/>
                </a:cubicBezTo>
                <a:cubicBezTo>
                  <a:pt x="40287" y="15807"/>
                  <a:pt x="40934" y="15769"/>
                  <a:pt x="41485" y="15959"/>
                </a:cubicBezTo>
                <a:close/>
                <a:moveTo>
                  <a:pt x="40820" y="15541"/>
                </a:moveTo>
                <a:cubicBezTo>
                  <a:pt x="40668" y="15332"/>
                  <a:pt x="41010" y="15503"/>
                  <a:pt x="41086" y="15351"/>
                </a:cubicBezTo>
                <a:cubicBezTo>
                  <a:pt x="41181" y="15351"/>
                  <a:pt x="41143" y="15446"/>
                  <a:pt x="41162" y="15503"/>
                </a:cubicBezTo>
                <a:cubicBezTo>
                  <a:pt x="41295" y="15332"/>
                  <a:pt x="41314" y="15370"/>
                  <a:pt x="41562" y="15351"/>
                </a:cubicBezTo>
                <a:cubicBezTo>
                  <a:pt x="41676" y="15579"/>
                  <a:pt x="41295" y="15408"/>
                  <a:pt x="41352" y="15598"/>
                </a:cubicBezTo>
                <a:cubicBezTo>
                  <a:pt x="41504" y="15484"/>
                  <a:pt x="41999" y="15655"/>
                  <a:pt x="41885" y="15351"/>
                </a:cubicBezTo>
                <a:cubicBezTo>
                  <a:pt x="41676" y="15446"/>
                  <a:pt x="41581" y="15484"/>
                  <a:pt x="41695" y="15236"/>
                </a:cubicBezTo>
                <a:cubicBezTo>
                  <a:pt x="41200" y="15236"/>
                  <a:pt x="40610" y="15465"/>
                  <a:pt x="40439" y="15179"/>
                </a:cubicBezTo>
                <a:cubicBezTo>
                  <a:pt x="40287" y="15198"/>
                  <a:pt x="40154" y="15236"/>
                  <a:pt x="40040" y="15275"/>
                </a:cubicBezTo>
                <a:cubicBezTo>
                  <a:pt x="40002" y="15351"/>
                  <a:pt x="40287" y="15408"/>
                  <a:pt x="40097" y="15427"/>
                </a:cubicBezTo>
                <a:cubicBezTo>
                  <a:pt x="40116" y="15503"/>
                  <a:pt x="40268" y="15484"/>
                  <a:pt x="40363" y="15484"/>
                </a:cubicBezTo>
                <a:cubicBezTo>
                  <a:pt x="40344" y="15446"/>
                  <a:pt x="40306" y="15427"/>
                  <a:pt x="40306" y="15389"/>
                </a:cubicBezTo>
                <a:cubicBezTo>
                  <a:pt x="40553" y="15389"/>
                  <a:pt x="40477" y="15446"/>
                  <a:pt x="40706" y="15389"/>
                </a:cubicBezTo>
                <a:cubicBezTo>
                  <a:pt x="40706" y="15484"/>
                  <a:pt x="40515" y="15446"/>
                  <a:pt x="40553" y="15598"/>
                </a:cubicBezTo>
                <a:cubicBezTo>
                  <a:pt x="40630" y="15560"/>
                  <a:pt x="40706" y="15541"/>
                  <a:pt x="40820" y="15541"/>
                </a:cubicBezTo>
                <a:close/>
                <a:moveTo>
                  <a:pt x="62142" y="16207"/>
                </a:moveTo>
                <a:cubicBezTo>
                  <a:pt x="62256" y="16226"/>
                  <a:pt x="62256" y="16168"/>
                  <a:pt x="62275" y="16111"/>
                </a:cubicBezTo>
                <a:cubicBezTo>
                  <a:pt x="62332" y="16130"/>
                  <a:pt x="62370" y="16149"/>
                  <a:pt x="62465" y="16149"/>
                </a:cubicBezTo>
                <a:cubicBezTo>
                  <a:pt x="62542" y="15978"/>
                  <a:pt x="62218" y="16073"/>
                  <a:pt x="62066" y="16054"/>
                </a:cubicBezTo>
                <a:cubicBezTo>
                  <a:pt x="62104" y="16092"/>
                  <a:pt x="62142" y="16130"/>
                  <a:pt x="62142" y="16207"/>
                </a:cubicBezTo>
                <a:close/>
                <a:moveTo>
                  <a:pt x="43273" y="15940"/>
                </a:moveTo>
                <a:cubicBezTo>
                  <a:pt x="43330" y="15902"/>
                  <a:pt x="44472" y="15978"/>
                  <a:pt x="43806" y="15883"/>
                </a:cubicBezTo>
                <a:cubicBezTo>
                  <a:pt x="43692" y="15883"/>
                  <a:pt x="43273" y="15712"/>
                  <a:pt x="43273" y="15940"/>
                </a:cubicBezTo>
                <a:close/>
                <a:moveTo>
                  <a:pt x="61476" y="16092"/>
                </a:moveTo>
                <a:cubicBezTo>
                  <a:pt x="60773" y="15978"/>
                  <a:pt x="60183" y="15940"/>
                  <a:pt x="59612" y="15978"/>
                </a:cubicBezTo>
                <a:cubicBezTo>
                  <a:pt x="59479" y="15978"/>
                  <a:pt x="59099" y="15845"/>
                  <a:pt x="59080" y="16073"/>
                </a:cubicBezTo>
                <a:cubicBezTo>
                  <a:pt x="59993" y="15940"/>
                  <a:pt x="60620" y="16149"/>
                  <a:pt x="61476" y="16092"/>
                </a:cubicBezTo>
                <a:close/>
                <a:moveTo>
                  <a:pt x="57292" y="15845"/>
                </a:moveTo>
                <a:cubicBezTo>
                  <a:pt x="57140" y="15845"/>
                  <a:pt x="57083" y="15788"/>
                  <a:pt x="57102" y="15674"/>
                </a:cubicBezTo>
                <a:cubicBezTo>
                  <a:pt x="56949" y="15712"/>
                  <a:pt x="56949" y="15769"/>
                  <a:pt x="57025" y="15845"/>
                </a:cubicBezTo>
                <a:cubicBezTo>
                  <a:pt x="56740" y="15826"/>
                  <a:pt x="56759" y="15769"/>
                  <a:pt x="56569" y="15826"/>
                </a:cubicBezTo>
                <a:cubicBezTo>
                  <a:pt x="56417" y="15807"/>
                  <a:pt x="56645" y="15750"/>
                  <a:pt x="56493" y="15674"/>
                </a:cubicBezTo>
                <a:cubicBezTo>
                  <a:pt x="56151" y="15636"/>
                  <a:pt x="56112" y="15674"/>
                  <a:pt x="55770" y="15617"/>
                </a:cubicBezTo>
                <a:cubicBezTo>
                  <a:pt x="55865" y="15693"/>
                  <a:pt x="55865" y="15826"/>
                  <a:pt x="55637" y="15769"/>
                </a:cubicBezTo>
                <a:cubicBezTo>
                  <a:pt x="55599" y="16130"/>
                  <a:pt x="56036" y="15864"/>
                  <a:pt x="56151" y="16035"/>
                </a:cubicBezTo>
                <a:cubicBezTo>
                  <a:pt x="56170" y="15959"/>
                  <a:pt x="56093" y="15940"/>
                  <a:pt x="56093" y="15883"/>
                </a:cubicBezTo>
                <a:cubicBezTo>
                  <a:pt x="56322" y="15940"/>
                  <a:pt x="56892" y="15750"/>
                  <a:pt x="56816" y="16035"/>
                </a:cubicBezTo>
                <a:cubicBezTo>
                  <a:pt x="57387" y="15807"/>
                  <a:pt x="58091" y="16130"/>
                  <a:pt x="58623" y="16054"/>
                </a:cubicBezTo>
                <a:cubicBezTo>
                  <a:pt x="58680" y="15864"/>
                  <a:pt x="58433" y="15902"/>
                  <a:pt x="58414" y="15750"/>
                </a:cubicBezTo>
                <a:cubicBezTo>
                  <a:pt x="58281" y="15769"/>
                  <a:pt x="58281" y="15826"/>
                  <a:pt x="58357" y="15902"/>
                </a:cubicBezTo>
                <a:cubicBezTo>
                  <a:pt x="58015" y="15921"/>
                  <a:pt x="57786" y="15769"/>
                  <a:pt x="57691" y="15750"/>
                </a:cubicBezTo>
                <a:cubicBezTo>
                  <a:pt x="57805" y="15997"/>
                  <a:pt x="57178" y="15541"/>
                  <a:pt x="57292" y="15845"/>
                </a:cubicBezTo>
                <a:close/>
                <a:moveTo>
                  <a:pt x="49645" y="15864"/>
                </a:moveTo>
                <a:cubicBezTo>
                  <a:pt x="49683" y="15978"/>
                  <a:pt x="49988" y="15883"/>
                  <a:pt x="50121" y="15921"/>
                </a:cubicBezTo>
                <a:cubicBezTo>
                  <a:pt x="50102" y="15636"/>
                  <a:pt x="50463" y="15921"/>
                  <a:pt x="50520" y="15655"/>
                </a:cubicBezTo>
                <a:cubicBezTo>
                  <a:pt x="50558" y="15883"/>
                  <a:pt x="50996" y="15826"/>
                  <a:pt x="51243" y="15712"/>
                </a:cubicBezTo>
                <a:cubicBezTo>
                  <a:pt x="52042" y="15921"/>
                  <a:pt x="52499" y="15769"/>
                  <a:pt x="53431" y="15902"/>
                </a:cubicBezTo>
                <a:cubicBezTo>
                  <a:pt x="53583" y="15674"/>
                  <a:pt x="53392" y="15693"/>
                  <a:pt x="53583" y="15636"/>
                </a:cubicBezTo>
                <a:cubicBezTo>
                  <a:pt x="53526" y="15522"/>
                  <a:pt x="53107" y="15484"/>
                  <a:pt x="52974" y="15636"/>
                </a:cubicBezTo>
                <a:cubicBezTo>
                  <a:pt x="52879" y="15617"/>
                  <a:pt x="53012" y="15560"/>
                  <a:pt x="52974" y="15484"/>
                </a:cubicBezTo>
                <a:cubicBezTo>
                  <a:pt x="52251" y="15503"/>
                  <a:pt x="50977" y="15313"/>
                  <a:pt x="50520" y="15408"/>
                </a:cubicBezTo>
                <a:cubicBezTo>
                  <a:pt x="51110" y="15541"/>
                  <a:pt x="51224" y="15465"/>
                  <a:pt x="51643" y="15522"/>
                </a:cubicBezTo>
                <a:cubicBezTo>
                  <a:pt x="50806" y="15636"/>
                  <a:pt x="50577" y="15503"/>
                  <a:pt x="49721" y="15541"/>
                </a:cubicBezTo>
                <a:cubicBezTo>
                  <a:pt x="49645" y="15693"/>
                  <a:pt x="49874" y="15636"/>
                  <a:pt x="49988" y="15655"/>
                </a:cubicBezTo>
                <a:cubicBezTo>
                  <a:pt x="49874" y="15750"/>
                  <a:pt x="49988" y="15712"/>
                  <a:pt x="49988" y="15864"/>
                </a:cubicBezTo>
                <a:cubicBezTo>
                  <a:pt x="49836" y="15883"/>
                  <a:pt x="49855" y="15788"/>
                  <a:pt x="49855" y="15693"/>
                </a:cubicBezTo>
                <a:cubicBezTo>
                  <a:pt x="49721" y="15712"/>
                  <a:pt x="49798" y="15864"/>
                  <a:pt x="49645" y="15845"/>
                </a:cubicBezTo>
                <a:close/>
                <a:moveTo>
                  <a:pt x="54439" y="15655"/>
                </a:moveTo>
                <a:cubicBezTo>
                  <a:pt x="54305" y="15826"/>
                  <a:pt x="54210" y="15560"/>
                  <a:pt x="54039" y="15598"/>
                </a:cubicBezTo>
                <a:cubicBezTo>
                  <a:pt x="54115" y="15731"/>
                  <a:pt x="53830" y="15731"/>
                  <a:pt x="53906" y="15598"/>
                </a:cubicBezTo>
                <a:cubicBezTo>
                  <a:pt x="53754" y="15693"/>
                  <a:pt x="53887" y="15978"/>
                  <a:pt x="54096" y="15959"/>
                </a:cubicBezTo>
                <a:cubicBezTo>
                  <a:pt x="54077" y="15883"/>
                  <a:pt x="53982" y="15883"/>
                  <a:pt x="53963" y="15807"/>
                </a:cubicBezTo>
                <a:cubicBezTo>
                  <a:pt x="53982" y="15731"/>
                  <a:pt x="54305" y="15845"/>
                  <a:pt x="54496" y="15807"/>
                </a:cubicBezTo>
                <a:cubicBezTo>
                  <a:pt x="54496" y="15731"/>
                  <a:pt x="54496" y="15674"/>
                  <a:pt x="54515" y="15598"/>
                </a:cubicBezTo>
                <a:cubicBezTo>
                  <a:pt x="54420" y="15598"/>
                  <a:pt x="54325" y="15598"/>
                  <a:pt x="54248" y="15598"/>
                </a:cubicBezTo>
                <a:cubicBezTo>
                  <a:pt x="54248" y="15655"/>
                  <a:pt x="54363" y="15636"/>
                  <a:pt x="54439" y="15655"/>
                </a:cubicBezTo>
                <a:close/>
                <a:moveTo>
                  <a:pt x="39621" y="15693"/>
                </a:moveTo>
                <a:cubicBezTo>
                  <a:pt x="39545" y="15560"/>
                  <a:pt x="39640" y="15598"/>
                  <a:pt x="39564" y="15427"/>
                </a:cubicBezTo>
                <a:cubicBezTo>
                  <a:pt x="39717" y="15408"/>
                  <a:pt x="39697" y="15522"/>
                  <a:pt x="39888" y="15484"/>
                </a:cubicBezTo>
                <a:cubicBezTo>
                  <a:pt x="39831" y="15332"/>
                  <a:pt x="39983" y="15351"/>
                  <a:pt x="39964" y="15217"/>
                </a:cubicBezTo>
                <a:cubicBezTo>
                  <a:pt x="39640" y="15313"/>
                  <a:pt x="39165" y="15065"/>
                  <a:pt x="38765" y="15103"/>
                </a:cubicBezTo>
                <a:cubicBezTo>
                  <a:pt x="38575" y="15141"/>
                  <a:pt x="38461" y="15084"/>
                  <a:pt x="38100" y="15046"/>
                </a:cubicBezTo>
                <a:cubicBezTo>
                  <a:pt x="38100" y="15046"/>
                  <a:pt x="36844" y="15294"/>
                  <a:pt x="37111" y="14875"/>
                </a:cubicBezTo>
                <a:cubicBezTo>
                  <a:pt x="36901" y="14837"/>
                  <a:pt x="36863" y="14932"/>
                  <a:pt x="36768" y="14989"/>
                </a:cubicBezTo>
                <a:cubicBezTo>
                  <a:pt x="36825" y="15084"/>
                  <a:pt x="36901" y="14989"/>
                  <a:pt x="36978" y="14989"/>
                </a:cubicBezTo>
                <a:cubicBezTo>
                  <a:pt x="36978" y="15217"/>
                  <a:pt x="36749" y="14989"/>
                  <a:pt x="36578" y="15027"/>
                </a:cubicBezTo>
                <a:cubicBezTo>
                  <a:pt x="36559" y="14970"/>
                  <a:pt x="36597" y="14932"/>
                  <a:pt x="36635" y="14932"/>
                </a:cubicBezTo>
                <a:cubicBezTo>
                  <a:pt x="36426" y="15046"/>
                  <a:pt x="35665" y="14913"/>
                  <a:pt x="35190" y="15008"/>
                </a:cubicBezTo>
                <a:cubicBezTo>
                  <a:pt x="35094" y="14989"/>
                  <a:pt x="35037" y="14951"/>
                  <a:pt x="35056" y="14856"/>
                </a:cubicBezTo>
                <a:lnTo>
                  <a:pt x="34391" y="14856"/>
                </a:lnTo>
                <a:cubicBezTo>
                  <a:pt x="34524" y="15141"/>
                  <a:pt x="35494" y="14913"/>
                  <a:pt x="35304" y="15217"/>
                </a:cubicBezTo>
                <a:cubicBezTo>
                  <a:pt x="35475" y="15179"/>
                  <a:pt x="35532" y="15046"/>
                  <a:pt x="35779" y="15084"/>
                </a:cubicBezTo>
                <a:cubicBezTo>
                  <a:pt x="35665" y="15217"/>
                  <a:pt x="35722" y="15255"/>
                  <a:pt x="35836" y="15122"/>
                </a:cubicBezTo>
                <a:cubicBezTo>
                  <a:pt x="36084" y="15141"/>
                  <a:pt x="35703" y="15294"/>
                  <a:pt x="35912" y="15294"/>
                </a:cubicBezTo>
                <a:cubicBezTo>
                  <a:pt x="36217" y="15313"/>
                  <a:pt x="35988" y="15217"/>
                  <a:pt x="36103" y="15141"/>
                </a:cubicBezTo>
                <a:cubicBezTo>
                  <a:pt x="36863" y="15179"/>
                  <a:pt x="37263" y="15313"/>
                  <a:pt x="37967" y="15313"/>
                </a:cubicBezTo>
                <a:cubicBezTo>
                  <a:pt x="37263" y="15427"/>
                  <a:pt x="36616" y="15313"/>
                  <a:pt x="35779" y="15275"/>
                </a:cubicBezTo>
                <a:cubicBezTo>
                  <a:pt x="35646" y="15465"/>
                  <a:pt x="36578" y="15522"/>
                  <a:pt x="36692" y="15389"/>
                </a:cubicBezTo>
                <a:cubicBezTo>
                  <a:pt x="37491" y="15636"/>
                  <a:pt x="37929" y="15541"/>
                  <a:pt x="38823" y="15636"/>
                </a:cubicBezTo>
                <a:cubicBezTo>
                  <a:pt x="38804" y="15465"/>
                  <a:pt x="38880" y="15389"/>
                  <a:pt x="39089" y="15427"/>
                </a:cubicBezTo>
                <a:cubicBezTo>
                  <a:pt x="39013" y="15503"/>
                  <a:pt x="38804" y="15465"/>
                  <a:pt x="38899" y="15674"/>
                </a:cubicBezTo>
                <a:cubicBezTo>
                  <a:pt x="38975" y="15674"/>
                  <a:pt x="39070" y="15674"/>
                  <a:pt x="39165" y="15674"/>
                </a:cubicBezTo>
                <a:cubicBezTo>
                  <a:pt x="38918" y="15560"/>
                  <a:pt x="39469" y="15617"/>
                  <a:pt x="39621" y="15693"/>
                </a:cubicBezTo>
                <a:close/>
                <a:moveTo>
                  <a:pt x="55161" y="15807"/>
                </a:moveTo>
                <a:cubicBezTo>
                  <a:pt x="54990" y="15655"/>
                  <a:pt x="54800" y="15788"/>
                  <a:pt x="54572" y="15712"/>
                </a:cubicBezTo>
                <a:cubicBezTo>
                  <a:pt x="54534" y="15921"/>
                  <a:pt x="54990" y="15769"/>
                  <a:pt x="55161" y="15807"/>
                </a:cubicBezTo>
                <a:close/>
                <a:moveTo>
                  <a:pt x="136590" y="16435"/>
                </a:moveTo>
                <a:cubicBezTo>
                  <a:pt x="136361" y="16226"/>
                  <a:pt x="135943" y="16378"/>
                  <a:pt x="135791" y="16530"/>
                </a:cubicBezTo>
                <a:cubicBezTo>
                  <a:pt x="135905" y="16777"/>
                  <a:pt x="136609" y="16739"/>
                  <a:pt x="136590" y="16435"/>
                </a:cubicBezTo>
                <a:close/>
                <a:moveTo>
                  <a:pt x="49056" y="15484"/>
                </a:moveTo>
                <a:cubicBezTo>
                  <a:pt x="49284" y="15294"/>
                  <a:pt x="50140" y="15712"/>
                  <a:pt x="50463" y="15351"/>
                </a:cubicBezTo>
                <a:cubicBezTo>
                  <a:pt x="50026" y="15332"/>
                  <a:pt x="49379" y="15275"/>
                  <a:pt x="48923" y="15217"/>
                </a:cubicBezTo>
                <a:cubicBezTo>
                  <a:pt x="48542" y="15179"/>
                  <a:pt x="47534" y="15236"/>
                  <a:pt x="48200" y="15275"/>
                </a:cubicBezTo>
                <a:cubicBezTo>
                  <a:pt x="48504" y="15389"/>
                  <a:pt x="48980" y="15332"/>
                  <a:pt x="49056" y="15484"/>
                </a:cubicBezTo>
                <a:close/>
                <a:moveTo>
                  <a:pt x="56036" y="15255"/>
                </a:moveTo>
                <a:cubicBezTo>
                  <a:pt x="56208" y="15027"/>
                  <a:pt x="56569" y="15389"/>
                  <a:pt x="56436" y="15160"/>
                </a:cubicBezTo>
                <a:cubicBezTo>
                  <a:pt x="56588" y="15141"/>
                  <a:pt x="56569" y="15236"/>
                  <a:pt x="56569" y="15313"/>
                </a:cubicBezTo>
                <a:cubicBezTo>
                  <a:pt x="57178" y="15389"/>
                  <a:pt x="57387" y="15160"/>
                  <a:pt x="57957" y="15217"/>
                </a:cubicBezTo>
                <a:cubicBezTo>
                  <a:pt x="57710" y="14799"/>
                  <a:pt x="56873" y="15294"/>
                  <a:pt x="56512" y="14894"/>
                </a:cubicBezTo>
                <a:cubicBezTo>
                  <a:pt x="56265" y="14818"/>
                  <a:pt x="56455" y="15084"/>
                  <a:pt x="56303" y="15046"/>
                </a:cubicBezTo>
                <a:cubicBezTo>
                  <a:pt x="56170" y="14894"/>
                  <a:pt x="55808" y="14989"/>
                  <a:pt x="55371" y="15046"/>
                </a:cubicBezTo>
                <a:cubicBezTo>
                  <a:pt x="55694" y="15236"/>
                  <a:pt x="55751" y="14951"/>
                  <a:pt x="56036" y="15255"/>
                </a:cubicBezTo>
                <a:close/>
                <a:moveTo>
                  <a:pt x="41562" y="14571"/>
                </a:moveTo>
                <a:cubicBezTo>
                  <a:pt x="41695" y="14666"/>
                  <a:pt x="41523" y="14666"/>
                  <a:pt x="41562" y="14837"/>
                </a:cubicBezTo>
                <a:cubicBezTo>
                  <a:pt x="41771" y="14799"/>
                  <a:pt x="41866" y="14875"/>
                  <a:pt x="42018" y="14894"/>
                </a:cubicBezTo>
                <a:cubicBezTo>
                  <a:pt x="41923" y="14704"/>
                  <a:pt x="41809" y="14723"/>
                  <a:pt x="41562" y="14571"/>
                </a:cubicBezTo>
                <a:close/>
                <a:moveTo>
                  <a:pt x="56379" y="14799"/>
                </a:moveTo>
                <a:cubicBezTo>
                  <a:pt x="56550" y="14932"/>
                  <a:pt x="56892" y="14875"/>
                  <a:pt x="56911" y="15008"/>
                </a:cubicBezTo>
                <a:cubicBezTo>
                  <a:pt x="57083" y="14913"/>
                  <a:pt x="56968" y="14799"/>
                  <a:pt x="57311" y="14913"/>
                </a:cubicBezTo>
                <a:cubicBezTo>
                  <a:pt x="57330" y="14799"/>
                  <a:pt x="57121" y="14856"/>
                  <a:pt x="57102" y="14761"/>
                </a:cubicBezTo>
                <a:cubicBezTo>
                  <a:pt x="56873" y="14970"/>
                  <a:pt x="56721" y="14647"/>
                  <a:pt x="56379" y="14799"/>
                </a:cubicBezTo>
                <a:close/>
                <a:moveTo>
                  <a:pt x="26820" y="14552"/>
                </a:moveTo>
                <a:cubicBezTo>
                  <a:pt x="26858" y="14362"/>
                  <a:pt x="26212" y="14400"/>
                  <a:pt x="25755" y="14342"/>
                </a:cubicBezTo>
                <a:cubicBezTo>
                  <a:pt x="25831" y="14495"/>
                  <a:pt x="26478" y="14457"/>
                  <a:pt x="26820" y="14552"/>
                </a:cubicBezTo>
                <a:close/>
                <a:moveTo>
                  <a:pt x="65680" y="14856"/>
                </a:moveTo>
                <a:cubicBezTo>
                  <a:pt x="65775" y="14856"/>
                  <a:pt x="65889" y="14856"/>
                  <a:pt x="66003" y="14856"/>
                </a:cubicBezTo>
                <a:cubicBezTo>
                  <a:pt x="66003" y="14799"/>
                  <a:pt x="65927" y="14818"/>
                  <a:pt x="65870" y="14799"/>
                </a:cubicBezTo>
                <a:cubicBezTo>
                  <a:pt x="65908" y="14761"/>
                  <a:pt x="65946" y="14723"/>
                  <a:pt x="65946" y="14647"/>
                </a:cubicBezTo>
                <a:cubicBezTo>
                  <a:pt x="65851" y="14704"/>
                  <a:pt x="65642" y="14685"/>
                  <a:pt x="65680" y="14856"/>
                </a:cubicBezTo>
                <a:close/>
                <a:moveTo>
                  <a:pt x="137883" y="14438"/>
                </a:moveTo>
                <a:cubicBezTo>
                  <a:pt x="137845" y="14533"/>
                  <a:pt x="137617" y="14476"/>
                  <a:pt x="137674" y="14647"/>
                </a:cubicBezTo>
                <a:cubicBezTo>
                  <a:pt x="137807" y="14628"/>
                  <a:pt x="137845" y="14685"/>
                  <a:pt x="137940" y="14704"/>
                </a:cubicBezTo>
                <a:cubicBezTo>
                  <a:pt x="137731" y="14837"/>
                  <a:pt x="137560" y="15103"/>
                  <a:pt x="137198" y="15255"/>
                </a:cubicBezTo>
                <a:cubicBezTo>
                  <a:pt x="137331" y="15655"/>
                  <a:pt x="137921" y="15313"/>
                  <a:pt x="138263" y="15275"/>
                </a:cubicBezTo>
                <a:cubicBezTo>
                  <a:pt x="138435" y="14438"/>
                  <a:pt x="137522" y="13810"/>
                  <a:pt x="136742" y="14171"/>
                </a:cubicBezTo>
                <a:cubicBezTo>
                  <a:pt x="136818" y="14362"/>
                  <a:pt x="136837" y="14400"/>
                  <a:pt x="136875" y="14533"/>
                </a:cubicBezTo>
                <a:cubicBezTo>
                  <a:pt x="137274" y="14495"/>
                  <a:pt x="137636" y="14476"/>
                  <a:pt x="137883" y="14438"/>
                </a:cubicBezTo>
                <a:close/>
                <a:moveTo>
                  <a:pt x="78633" y="14438"/>
                </a:moveTo>
                <a:cubicBezTo>
                  <a:pt x="78538" y="14304"/>
                  <a:pt x="78405" y="14342"/>
                  <a:pt x="78234" y="14381"/>
                </a:cubicBezTo>
                <a:cubicBezTo>
                  <a:pt x="78329" y="14495"/>
                  <a:pt x="78462" y="14476"/>
                  <a:pt x="78633" y="14438"/>
                </a:cubicBezTo>
                <a:close/>
                <a:moveTo>
                  <a:pt x="86203" y="14571"/>
                </a:moveTo>
                <a:cubicBezTo>
                  <a:pt x="86318" y="14552"/>
                  <a:pt x="86318" y="14419"/>
                  <a:pt x="86527" y="14476"/>
                </a:cubicBezTo>
                <a:cubicBezTo>
                  <a:pt x="86527" y="14400"/>
                  <a:pt x="86337" y="14457"/>
                  <a:pt x="86337" y="14362"/>
                </a:cubicBezTo>
                <a:cubicBezTo>
                  <a:pt x="86432" y="14323"/>
                  <a:pt x="86546" y="14342"/>
                  <a:pt x="86736" y="14362"/>
                </a:cubicBezTo>
                <a:cubicBezTo>
                  <a:pt x="86584" y="14323"/>
                  <a:pt x="86755" y="14076"/>
                  <a:pt x="86812" y="14209"/>
                </a:cubicBezTo>
                <a:cubicBezTo>
                  <a:pt x="86926" y="13943"/>
                  <a:pt x="86394" y="14190"/>
                  <a:pt x="86203" y="14266"/>
                </a:cubicBezTo>
                <a:cubicBezTo>
                  <a:pt x="86337" y="14342"/>
                  <a:pt x="86146" y="14381"/>
                  <a:pt x="86203" y="14571"/>
                </a:cubicBezTo>
                <a:close/>
                <a:moveTo>
                  <a:pt x="86127" y="14514"/>
                </a:moveTo>
                <a:cubicBezTo>
                  <a:pt x="86070" y="14323"/>
                  <a:pt x="85557" y="14381"/>
                  <a:pt x="85804" y="14095"/>
                </a:cubicBezTo>
                <a:cubicBezTo>
                  <a:pt x="85081" y="14171"/>
                  <a:pt x="85880" y="14514"/>
                  <a:pt x="86127" y="14514"/>
                </a:cubicBezTo>
                <a:close/>
                <a:moveTo>
                  <a:pt x="88524" y="14381"/>
                </a:moveTo>
                <a:cubicBezTo>
                  <a:pt x="88581" y="14476"/>
                  <a:pt x="88733" y="14476"/>
                  <a:pt x="88847" y="14495"/>
                </a:cubicBezTo>
                <a:cubicBezTo>
                  <a:pt x="88828" y="14362"/>
                  <a:pt x="88771" y="14323"/>
                  <a:pt x="88923" y="14247"/>
                </a:cubicBezTo>
                <a:cubicBezTo>
                  <a:pt x="88638" y="14076"/>
                  <a:pt x="88923" y="14476"/>
                  <a:pt x="88524" y="14381"/>
                </a:cubicBezTo>
                <a:close/>
                <a:moveTo>
                  <a:pt x="84948" y="14342"/>
                </a:moveTo>
                <a:cubicBezTo>
                  <a:pt x="85062" y="14362"/>
                  <a:pt x="85081" y="14304"/>
                  <a:pt x="85005" y="14304"/>
                </a:cubicBezTo>
                <a:cubicBezTo>
                  <a:pt x="85138" y="14133"/>
                  <a:pt x="85233" y="14381"/>
                  <a:pt x="85405" y="14362"/>
                </a:cubicBezTo>
                <a:cubicBezTo>
                  <a:pt x="85405" y="14266"/>
                  <a:pt x="85405" y="14190"/>
                  <a:pt x="85405" y="14095"/>
                </a:cubicBezTo>
                <a:cubicBezTo>
                  <a:pt x="85214" y="14133"/>
                  <a:pt x="85195" y="14133"/>
                  <a:pt x="85005" y="14095"/>
                </a:cubicBezTo>
                <a:cubicBezTo>
                  <a:pt x="85062" y="14247"/>
                  <a:pt x="84910" y="14228"/>
                  <a:pt x="84929" y="14342"/>
                </a:cubicBezTo>
                <a:close/>
                <a:moveTo>
                  <a:pt x="74372" y="14171"/>
                </a:moveTo>
                <a:cubicBezTo>
                  <a:pt x="74582" y="14247"/>
                  <a:pt x="74582" y="13848"/>
                  <a:pt x="74391" y="13924"/>
                </a:cubicBezTo>
                <a:cubicBezTo>
                  <a:pt x="74391" y="14000"/>
                  <a:pt x="74391" y="14095"/>
                  <a:pt x="74372" y="14171"/>
                </a:cubicBezTo>
                <a:close/>
                <a:moveTo>
                  <a:pt x="82095" y="14209"/>
                </a:moveTo>
                <a:lnTo>
                  <a:pt x="82285" y="14209"/>
                </a:lnTo>
                <a:cubicBezTo>
                  <a:pt x="82285" y="14133"/>
                  <a:pt x="82285" y="14038"/>
                  <a:pt x="82285" y="13962"/>
                </a:cubicBezTo>
                <a:cubicBezTo>
                  <a:pt x="82152" y="13981"/>
                  <a:pt x="82152" y="14038"/>
                  <a:pt x="82228" y="14114"/>
                </a:cubicBezTo>
                <a:cubicBezTo>
                  <a:pt x="82114" y="14095"/>
                  <a:pt x="82095" y="14152"/>
                  <a:pt x="82095" y="14209"/>
                </a:cubicBezTo>
                <a:close/>
                <a:moveTo>
                  <a:pt x="85081" y="13734"/>
                </a:moveTo>
                <a:cubicBezTo>
                  <a:pt x="85119" y="13772"/>
                  <a:pt x="85157" y="13810"/>
                  <a:pt x="85138" y="13886"/>
                </a:cubicBezTo>
                <a:cubicBezTo>
                  <a:pt x="85481" y="13734"/>
                  <a:pt x="85557" y="13943"/>
                  <a:pt x="85937" y="13791"/>
                </a:cubicBezTo>
                <a:cubicBezTo>
                  <a:pt x="86013" y="13829"/>
                  <a:pt x="85956" y="14038"/>
                  <a:pt x="86203" y="14057"/>
                </a:cubicBezTo>
                <a:cubicBezTo>
                  <a:pt x="86127" y="13772"/>
                  <a:pt x="86184" y="13905"/>
                  <a:pt x="86280" y="13753"/>
                </a:cubicBezTo>
                <a:cubicBezTo>
                  <a:pt x="85728" y="13696"/>
                  <a:pt x="85747" y="13753"/>
                  <a:pt x="85081" y="13734"/>
                </a:cubicBezTo>
                <a:close/>
                <a:moveTo>
                  <a:pt x="75457" y="13677"/>
                </a:moveTo>
                <a:cubicBezTo>
                  <a:pt x="75533" y="13677"/>
                  <a:pt x="75628" y="13677"/>
                  <a:pt x="75723" y="13677"/>
                </a:cubicBezTo>
                <a:cubicBezTo>
                  <a:pt x="75609" y="13544"/>
                  <a:pt x="75457" y="13506"/>
                  <a:pt x="75590" y="13315"/>
                </a:cubicBezTo>
                <a:cubicBezTo>
                  <a:pt x="75438" y="13296"/>
                  <a:pt x="75343" y="13315"/>
                  <a:pt x="75247" y="13353"/>
                </a:cubicBezTo>
                <a:cubicBezTo>
                  <a:pt x="75343" y="13429"/>
                  <a:pt x="75514" y="13468"/>
                  <a:pt x="75457" y="13677"/>
                </a:cubicBezTo>
                <a:close/>
                <a:moveTo>
                  <a:pt x="78253" y="13334"/>
                </a:moveTo>
                <a:cubicBezTo>
                  <a:pt x="78158" y="13353"/>
                  <a:pt x="78234" y="13429"/>
                  <a:pt x="78310" y="13449"/>
                </a:cubicBezTo>
                <a:cubicBezTo>
                  <a:pt x="78310" y="13487"/>
                  <a:pt x="78234" y="13487"/>
                  <a:pt x="78177" y="13487"/>
                </a:cubicBezTo>
                <a:cubicBezTo>
                  <a:pt x="78367" y="13620"/>
                  <a:pt x="78538" y="13525"/>
                  <a:pt x="78766" y="13563"/>
                </a:cubicBezTo>
                <a:cubicBezTo>
                  <a:pt x="78766" y="13487"/>
                  <a:pt x="78652" y="13506"/>
                  <a:pt x="78576" y="13506"/>
                </a:cubicBezTo>
                <a:cubicBezTo>
                  <a:pt x="78557" y="13372"/>
                  <a:pt x="78310" y="13429"/>
                  <a:pt x="78234" y="13334"/>
                </a:cubicBezTo>
                <a:close/>
                <a:moveTo>
                  <a:pt x="85157" y="13315"/>
                </a:moveTo>
                <a:cubicBezTo>
                  <a:pt x="85138" y="13563"/>
                  <a:pt x="85405" y="13220"/>
                  <a:pt x="85481" y="13429"/>
                </a:cubicBezTo>
                <a:cubicBezTo>
                  <a:pt x="85557" y="13410"/>
                  <a:pt x="85538" y="13334"/>
                  <a:pt x="85557" y="13277"/>
                </a:cubicBezTo>
                <a:cubicBezTo>
                  <a:pt x="85671" y="13410"/>
                  <a:pt x="85804" y="13258"/>
                  <a:pt x="85823" y="13429"/>
                </a:cubicBezTo>
                <a:cubicBezTo>
                  <a:pt x="85956" y="13429"/>
                  <a:pt x="86089" y="13429"/>
                  <a:pt x="86222" y="13429"/>
                </a:cubicBezTo>
                <a:cubicBezTo>
                  <a:pt x="86203" y="13334"/>
                  <a:pt x="86299" y="13315"/>
                  <a:pt x="86280" y="13220"/>
                </a:cubicBezTo>
                <a:cubicBezTo>
                  <a:pt x="86032" y="13372"/>
                  <a:pt x="85842" y="13258"/>
                  <a:pt x="85614" y="13106"/>
                </a:cubicBezTo>
                <a:cubicBezTo>
                  <a:pt x="85462" y="13334"/>
                  <a:pt x="84701" y="12897"/>
                  <a:pt x="84625" y="13353"/>
                </a:cubicBezTo>
                <a:cubicBezTo>
                  <a:pt x="84682" y="13334"/>
                  <a:pt x="84872" y="13239"/>
                  <a:pt x="84815" y="13410"/>
                </a:cubicBezTo>
                <a:cubicBezTo>
                  <a:pt x="84853" y="13334"/>
                  <a:pt x="85138" y="13429"/>
                  <a:pt x="85157" y="13315"/>
                </a:cubicBezTo>
                <a:close/>
                <a:moveTo>
                  <a:pt x="69541" y="13030"/>
                </a:moveTo>
                <a:cubicBezTo>
                  <a:pt x="69503" y="13011"/>
                  <a:pt x="70074" y="12973"/>
                  <a:pt x="70017" y="13144"/>
                </a:cubicBezTo>
                <a:cubicBezTo>
                  <a:pt x="70150" y="13144"/>
                  <a:pt x="70036" y="12916"/>
                  <a:pt x="70074" y="12840"/>
                </a:cubicBezTo>
                <a:cubicBezTo>
                  <a:pt x="70264" y="12878"/>
                  <a:pt x="70283" y="12878"/>
                  <a:pt x="70473" y="12840"/>
                </a:cubicBezTo>
                <a:cubicBezTo>
                  <a:pt x="70473" y="13030"/>
                  <a:pt x="70055" y="12897"/>
                  <a:pt x="70150" y="13144"/>
                </a:cubicBezTo>
                <a:cubicBezTo>
                  <a:pt x="70397" y="13239"/>
                  <a:pt x="70416" y="13125"/>
                  <a:pt x="70797" y="13144"/>
                </a:cubicBezTo>
                <a:cubicBezTo>
                  <a:pt x="70739" y="12935"/>
                  <a:pt x="70492" y="13163"/>
                  <a:pt x="70207" y="13087"/>
                </a:cubicBezTo>
                <a:cubicBezTo>
                  <a:pt x="70321" y="12916"/>
                  <a:pt x="70911" y="13125"/>
                  <a:pt x="70739" y="12840"/>
                </a:cubicBezTo>
                <a:cubicBezTo>
                  <a:pt x="70987" y="12802"/>
                  <a:pt x="70778" y="13125"/>
                  <a:pt x="71082" y="13049"/>
                </a:cubicBezTo>
                <a:cubicBezTo>
                  <a:pt x="71101" y="12954"/>
                  <a:pt x="71025" y="12916"/>
                  <a:pt x="71006" y="12840"/>
                </a:cubicBezTo>
                <a:cubicBezTo>
                  <a:pt x="71139" y="12783"/>
                  <a:pt x="71329" y="12935"/>
                  <a:pt x="71139" y="12954"/>
                </a:cubicBezTo>
                <a:cubicBezTo>
                  <a:pt x="71576" y="13068"/>
                  <a:pt x="72356" y="13201"/>
                  <a:pt x="72470" y="13011"/>
                </a:cubicBezTo>
                <a:cubicBezTo>
                  <a:pt x="72661" y="13239"/>
                  <a:pt x="73231" y="12916"/>
                  <a:pt x="73402" y="13182"/>
                </a:cubicBezTo>
                <a:cubicBezTo>
                  <a:pt x="73783" y="13144"/>
                  <a:pt x="75209" y="13011"/>
                  <a:pt x="75856" y="13106"/>
                </a:cubicBezTo>
                <a:cubicBezTo>
                  <a:pt x="76046" y="13144"/>
                  <a:pt x="76065" y="13182"/>
                  <a:pt x="76179" y="13163"/>
                </a:cubicBezTo>
                <a:cubicBezTo>
                  <a:pt x="77207" y="12954"/>
                  <a:pt x="78367" y="13391"/>
                  <a:pt x="79375" y="13144"/>
                </a:cubicBezTo>
                <a:cubicBezTo>
                  <a:pt x="79432" y="12954"/>
                  <a:pt x="79014" y="13201"/>
                  <a:pt x="79033" y="12935"/>
                </a:cubicBezTo>
                <a:cubicBezTo>
                  <a:pt x="78976" y="13220"/>
                  <a:pt x="78215" y="13049"/>
                  <a:pt x="78101" y="13030"/>
                </a:cubicBezTo>
                <a:cubicBezTo>
                  <a:pt x="78253" y="12935"/>
                  <a:pt x="78424" y="12935"/>
                  <a:pt x="78576" y="12992"/>
                </a:cubicBezTo>
                <a:cubicBezTo>
                  <a:pt x="78310" y="12840"/>
                  <a:pt x="78043" y="12916"/>
                  <a:pt x="77644" y="12821"/>
                </a:cubicBezTo>
                <a:cubicBezTo>
                  <a:pt x="77720" y="12992"/>
                  <a:pt x="77549" y="12992"/>
                  <a:pt x="77378" y="12973"/>
                </a:cubicBezTo>
                <a:cubicBezTo>
                  <a:pt x="77853" y="12859"/>
                  <a:pt x="77130" y="12745"/>
                  <a:pt x="77378" y="13030"/>
                </a:cubicBezTo>
                <a:cubicBezTo>
                  <a:pt x="77111" y="13182"/>
                  <a:pt x="76256" y="12878"/>
                  <a:pt x="76046" y="13068"/>
                </a:cubicBezTo>
                <a:cubicBezTo>
                  <a:pt x="75951" y="12992"/>
                  <a:pt x="75761" y="13011"/>
                  <a:pt x="75780" y="12859"/>
                </a:cubicBezTo>
                <a:cubicBezTo>
                  <a:pt x="75495" y="12935"/>
                  <a:pt x="75932" y="12973"/>
                  <a:pt x="75647" y="13049"/>
                </a:cubicBezTo>
                <a:cubicBezTo>
                  <a:pt x="75438" y="12859"/>
                  <a:pt x="75000" y="13182"/>
                  <a:pt x="74848" y="12935"/>
                </a:cubicBezTo>
                <a:cubicBezTo>
                  <a:pt x="74353" y="13277"/>
                  <a:pt x="73802" y="12669"/>
                  <a:pt x="73193" y="12821"/>
                </a:cubicBezTo>
                <a:cubicBezTo>
                  <a:pt x="73212" y="12878"/>
                  <a:pt x="73269" y="12935"/>
                  <a:pt x="73383" y="12935"/>
                </a:cubicBezTo>
                <a:cubicBezTo>
                  <a:pt x="73288" y="13049"/>
                  <a:pt x="73231" y="13011"/>
                  <a:pt x="73060" y="12973"/>
                </a:cubicBezTo>
                <a:cubicBezTo>
                  <a:pt x="73060" y="12878"/>
                  <a:pt x="73136" y="12859"/>
                  <a:pt x="73117" y="12764"/>
                </a:cubicBezTo>
                <a:cubicBezTo>
                  <a:pt x="71900" y="12897"/>
                  <a:pt x="70606" y="12631"/>
                  <a:pt x="69351" y="12726"/>
                </a:cubicBezTo>
                <a:cubicBezTo>
                  <a:pt x="69161" y="12745"/>
                  <a:pt x="69389" y="12440"/>
                  <a:pt x="69218" y="12459"/>
                </a:cubicBezTo>
                <a:cubicBezTo>
                  <a:pt x="68933" y="12440"/>
                  <a:pt x="69237" y="12574"/>
                  <a:pt x="69142" y="12726"/>
                </a:cubicBezTo>
                <a:cubicBezTo>
                  <a:pt x="68971" y="12726"/>
                  <a:pt x="68780" y="12726"/>
                  <a:pt x="68609" y="12726"/>
                </a:cubicBezTo>
                <a:cubicBezTo>
                  <a:pt x="68933" y="12935"/>
                  <a:pt x="68134" y="12802"/>
                  <a:pt x="67810" y="12859"/>
                </a:cubicBezTo>
                <a:cubicBezTo>
                  <a:pt x="67905" y="13068"/>
                  <a:pt x="68552" y="12878"/>
                  <a:pt x="68666" y="13087"/>
                </a:cubicBezTo>
                <a:cubicBezTo>
                  <a:pt x="68533" y="12745"/>
                  <a:pt x="69332" y="13277"/>
                  <a:pt x="69332" y="12992"/>
                </a:cubicBezTo>
                <a:cubicBezTo>
                  <a:pt x="69427" y="12992"/>
                  <a:pt x="69389" y="13106"/>
                  <a:pt x="69408" y="13182"/>
                </a:cubicBezTo>
                <a:cubicBezTo>
                  <a:pt x="69484" y="13125"/>
                  <a:pt x="69503" y="13163"/>
                  <a:pt x="69598" y="13182"/>
                </a:cubicBezTo>
                <a:cubicBezTo>
                  <a:pt x="69826" y="13144"/>
                  <a:pt x="69408" y="13163"/>
                  <a:pt x="69541" y="13030"/>
                </a:cubicBezTo>
                <a:close/>
                <a:moveTo>
                  <a:pt x="82038" y="13277"/>
                </a:moveTo>
                <a:cubicBezTo>
                  <a:pt x="82057" y="13049"/>
                  <a:pt x="81715" y="13144"/>
                  <a:pt x="81562" y="13163"/>
                </a:cubicBezTo>
                <a:cubicBezTo>
                  <a:pt x="81657" y="13258"/>
                  <a:pt x="81848" y="13258"/>
                  <a:pt x="82038" y="13277"/>
                </a:cubicBezTo>
                <a:close/>
                <a:moveTo>
                  <a:pt x="88334" y="13296"/>
                </a:moveTo>
                <a:cubicBezTo>
                  <a:pt x="88543" y="13334"/>
                  <a:pt x="88543" y="13220"/>
                  <a:pt x="88733" y="13258"/>
                </a:cubicBezTo>
                <a:cubicBezTo>
                  <a:pt x="88619" y="13182"/>
                  <a:pt x="88296" y="13068"/>
                  <a:pt x="88334" y="13296"/>
                </a:cubicBezTo>
                <a:close/>
                <a:moveTo>
                  <a:pt x="68229" y="12650"/>
                </a:moveTo>
                <a:cubicBezTo>
                  <a:pt x="67335" y="12840"/>
                  <a:pt x="66270" y="12326"/>
                  <a:pt x="65623" y="12783"/>
                </a:cubicBezTo>
                <a:cubicBezTo>
                  <a:pt x="65414" y="12802"/>
                  <a:pt x="65490" y="12516"/>
                  <a:pt x="65300" y="12669"/>
                </a:cubicBezTo>
                <a:cubicBezTo>
                  <a:pt x="65566" y="12802"/>
                  <a:pt x="65281" y="12783"/>
                  <a:pt x="65033" y="12783"/>
                </a:cubicBezTo>
                <a:cubicBezTo>
                  <a:pt x="65775" y="12992"/>
                  <a:pt x="67030" y="12935"/>
                  <a:pt x="67430" y="12745"/>
                </a:cubicBezTo>
                <a:cubicBezTo>
                  <a:pt x="67677" y="12707"/>
                  <a:pt x="67525" y="12954"/>
                  <a:pt x="67753" y="12916"/>
                </a:cubicBezTo>
                <a:cubicBezTo>
                  <a:pt x="67354" y="12631"/>
                  <a:pt x="68115" y="12916"/>
                  <a:pt x="68229" y="12669"/>
                </a:cubicBezTo>
                <a:close/>
                <a:moveTo>
                  <a:pt x="45366" y="12555"/>
                </a:moveTo>
                <a:cubicBezTo>
                  <a:pt x="45233" y="12650"/>
                  <a:pt x="45594" y="12516"/>
                  <a:pt x="45708" y="12612"/>
                </a:cubicBezTo>
                <a:cubicBezTo>
                  <a:pt x="45670" y="12555"/>
                  <a:pt x="45632" y="12516"/>
                  <a:pt x="45632" y="12459"/>
                </a:cubicBezTo>
                <a:lnTo>
                  <a:pt x="45442" y="12459"/>
                </a:lnTo>
                <a:cubicBezTo>
                  <a:pt x="45442" y="12516"/>
                  <a:pt x="45423" y="12536"/>
                  <a:pt x="45366" y="12555"/>
                </a:cubicBezTo>
                <a:close/>
                <a:moveTo>
                  <a:pt x="62237" y="12478"/>
                </a:moveTo>
                <a:cubicBezTo>
                  <a:pt x="62294" y="12688"/>
                  <a:pt x="62009" y="12612"/>
                  <a:pt x="61914" y="12688"/>
                </a:cubicBezTo>
                <a:cubicBezTo>
                  <a:pt x="62922" y="12821"/>
                  <a:pt x="63607" y="12783"/>
                  <a:pt x="64691" y="12821"/>
                </a:cubicBezTo>
                <a:cubicBezTo>
                  <a:pt x="64615" y="12688"/>
                  <a:pt x="64025" y="12707"/>
                  <a:pt x="63835" y="12707"/>
                </a:cubicBezTo>
                <a:cubicBezTo>
                  <a:pt x="63683" y="12612"/>
                  <a:pt x="63797" y="12497"/>
                  <a:pt x="63378" y="12555"/>
                </a:cubicBezTo>
                <a:cubicBezTo>
                  <a:pt x="63702" y="12745"/>
                  <a:pt x="63607" y="12574"/>
                  <a:pt x="63245" y="12555"/>
                </a:cubicBezTo>
                <a:cubicBezTo>
                  <a:pt x="62789" y="12516"/>
                  <a:pt x="62580" y="12707"/>
                  <a:pt x="62237" y="12478"/>
                </a:cubicBezTo>
                <a:close/>
                <a:moveTo>
                  <a:pt x="75400" y="12840"/>
                </a:moveTo>
                <a:cubicBezTo>
                  <a:pt x="75171" y="12859"/>
                  <a:pt x="74943" y="12897"/>
                  <a:pt x="74734" y="12783"/>
                </a:cubicBezTo>
                <a:cubicBezTo>
                  <a:pt x="74525" y="12878"/>
                  <a:pt x="75400" y="13068"/>
                  <a:pt x="75400" y="12840"/>
                </a:cubicBezTo>
                <a:close/>
                <a:moveTo>
                  <a:pt x="44909" y="12555"/>
                </a:moveTo>
                <a:cubicBezTo>
                  <a:pt x="45080" y="12440"/>
                  <a:pt x="45175" y="12593"/>
                  <a:pt x="45385" y="12497"/>
                </a:cubicBezTo>
                <a:cubicBezTo>
                  <a:pt x="45366" y="12421"/>
                  <a:pt x="44833" y="12383"/>
                  <a:pt x="44909" y="12555"/>
                </a:cubicBezTo>
                <a:close/>
                <a:moveTo>
                  <a:pt x="41790" y="12250"/>
                </a:moveTo>
                <a:cubicBezTo>
                  <a:pt x="41790" y="12098"/>
                  <a:pt x="41523" y="12155"/>
                  <a:pt x="41333" y="12136"/>
                </a:cubicBezTo>
                <a:cubicBezTo>
                  <a:pt x="41428" y="12231"/>
                  <a:pt x="41581" y="12250"/>
                  <a:pt x="41790" y="12250"/>
                </a:cubicBezTo>
                <a:close/>
                <a:moveTo>
                  <a:pt x="58661" y="12440"/>
                </a:moveTo>
                <a:cubicBezTo>
                  <a:pt x="58890" y="12288"/>
                  <a:pt x="58281" y="12345"/>
                  <a:pt x="58338" y="12288"/>
                </a:cubicBezTo>
                <a:cubicBezTo>
                  <a:pt x="58148" y="12402"/>
                  <a:pt x="58699" y="12402"/>
                  <a:pt x="58661" y="12440"/>
                </a:cubicBezTo>
                <a:close/>
                <a:moveTo>
                  <a:pt x="58205" y="12383"/>
                </a:moveTo>
                <a:cubicBezTo>
                  <a:pt x="57824" y="12193"/>
                  <a:pt x="57387" y="12326"/>
                  <a:pt x="56873" y="12269"/>
                </a:cubicBezTo>
                <a:cubicBezTo>
                  <a:pt x="57197" y="12459"/>
                  <a:pt x="57577" y="12231"/>
                  <a:pt x="58205" y="12383"/>
                </a:cubicBezTo>
                <a:close/>
                <a:moveTo>
                  <a:pt x="59061" y="12402"/>
                </a:moveTo>
                <a:cubicBezTo>
                  <a:pt x="59346" y="12326"/>
                  <a:pt x="59593" y="12516"/>
                  <a:pt x="59650" y="12250"/>
                </a:cubicBezTo>
                <a:cubicBezTo>
                  <a:pt x="59536" y="12364"/>
                  <a:pt x="59023" y="12079"/>
                  <a:pt x="59061" y="12402"/>
                </a:cubicBezTo>
                <a:close/>
                <a:moveTo>
                  <a:pt x="33820" y="11946"/>
                </a:moveTo>
                <a:cubicBezTo>
                  <a:pt x="34105" y="11965"/>
                  <a:pt x="34086" y="11889"/>
                  <a:pt x="34296" y="11965"/>
                </a:cubicBezTo>
                <a:cubicBezTo>
                  <a:pt x="34334" y="11832"/>
                  <a:pt x="33763" y="11775"/>
                  <a:pt x="33820" y="11946"/>
                </a:cubicBezTo>
                <a:close/>
                <a:moveTo>
                  <a:pt x="37206" y="11984"/>
                </a:moveTo>
                <a:cubicBezTo>
                  <a:pt x="37263" y="12003"/>
                  <a:pt x="37282" y="11965"/>
                  <a:pt x="37282" y="11946"/>
                </a:cubicBezTo>
                <a:lnTo>
                  <a:pt x="37282" y="11832"/>
                </a:lnTo>
                <a:cubicBezTo>
                  <a:pt x="37073" y="11927"/>
                  <a:pt x="37073" y="11832"/>
                  <a:pt x="36806" y="11775"/>
                </a:cubicBezTo>
                <a:cubicBezTo>
                  <a:pt x="36844" y="11832"/>
                  <a:pt x="36882" y="11870"/>
                  <a:pt x="36882" y="11946"/>
                </a:cubicBezTo>
                <a:cubicBezTo>
                  <a:pt x="37092" y="11965"/>
                  <a:pt x="37149" y="11813"/>
                  <a:pt x="37206" y="11984"/>
                </a:cubicBezTo>
                <a:close/>
                <a:moveTo>
                  <a:pt x="59460" y="12193"/>
                </a:moveTo>
                <a:cubicBezTo>
                  <a:pt x="59612" y="12136"/>
                  <a:pt x="59822" y="12136"/>
                  <a:pt x="59860" y="12003"/>
                </a:cubicBezTo>
                <a:cubicBezTo>
                  <a:pt x="59745" y="12060"/>
                  <a:pt x="59422" y="11946"/>
                  <a:pt x="59137" y="11984"/>
                </a:cubicBezTo>
                <a:cubicBezTo>
                  <a:pt x="58909" y="12117"/>
                  <a:pt x="59669" y="11927"/>
                  <a:pt x="59460" y="12193"/>
                </a:cubicBezTo>
                <a:close/>
                <a:moveTo>
                  <a:pt x="48181" y="11965"/>
                </a:moveTo>
                <a:cubicBezTo>
                  <a:pt x="48219" y="12003"/>
                  <a:pt x="48428" y="12022"/>
                  <a:pt x="48694" y="12022"/>
                </a:cubicBezTo>
                <a:cubicBezTo>
                  <a:pt x="48732" y="11908"/>
                  <a:pt x="48599" y="11927"/>
                  <a:pt x="48504" y="11908"/>
                </a:cubicBezTo>
                <a:cubicBezTo>
                  <a:pt x="48447" y="11889"/>
                  <a:pt x="48447" y="11794"/>
                  <a:pt x="48314" y="11813"/>
                </a:cubicBezTo>
                <a:cubicBezTo>
                  <a:pt x="48295" y="11851"/>
                  <a:pt x="48333" y="11851"/>
                  <a:pt x="48371" y="11870"/>
                </a:cubicBezTo>
                <a:cubicBezTo>
                  <a:pt x="48314" y="11927"/>
                  <a:pt x="48257" y="11832"/>
                  <a:pt x="48181" y="11965"/>
                </a:cubicBezTo>
                <a:close/>
                <a:moveTo>
                  <a:pt x="30111" y="11699"/>
                </a:moveTo>
                <a:cubicBezTo>
                  <a:pt x="30263" y="11661"/>
                  <a:pt x="30625" y="11813"/>
                  <a:pt x="30567" y="11603"/>
                </a:cubicBezTo>
                <a:cubicBezTo>
                  <a:pt x="30225" y="11642"/>
                  <a:pt x="30092" y="11527"/>
                  <a:pt x="29769" y="11546"/>
                </a:cubicBezTo>
                <a:cubicBezTo>
                  <a:pt x="29502" y="11527"/>
                  <a:pt x="30149" y="11565"/>
                  <a:pt x="30111" y="11699"/>
                </a:cubicBezTo>
                <a:close/>
                <a:moveTo>
                  <a:pt x="139823" y="12707"/>
                </a:moveTo>
                <a:cubicBezTo>
                  <a:pt x="139861" y="12212"/>
                  <a:pt x="140869" y="12250"/>
                  <a:pt x="140641" y="11680"/>
                </a:cubicBezTo>
                <a:cubicBezTo>
                  <a:pt x="140318" y="11832"/>
                  <a:pt x="140223" y="11699"/>
                  <a:pt x="139899" y="11623"/>
                </a:cubicBezTo>
                <a:cubicBezTo>
                  <a:pt x="139899" y="11527"/>
                  <a:pt x="139899" y="11451"/>
                  <a:pt x="139899" y="11356"/>
                </a:cubicBezTo>
                <a:cubicBezTo>
                  <a:pt x="139709" y="11204"/>
                  <a:pt x="139405" y="11128"/>
                  <a:pt x="139176" y="10995"/>
                </a:cubicBezTo>
                <a:cubicBezTo>
                  <a:pt x="138473" y="11185"/>
                  <a:pt x="137674" y="10519"/>
                  <a:pt x="136989" y="11014"/>
                </a:cubicBezTo>
                <a:cubicBezTo>
                  <a:pt x="136989" y="11166"/>
                  <a:pt x="137255" y="11109"/>
                  <a:pt x="137446" y="11128"/>
                </a:cubicBezTo>
                <a:cubicBezTo>
                  <a:pt x="137274" y="10919"/>
                  <a:pt x="138111" y="11033"/>
                  <a:pt x="138111" y="11185"/>
                </a:cubicBezTo>
                <a:cubicBezTo>
                  <a:pt x="137807" y="11337"/>
                  <a:pt x="137198" y="11261"/>
                  <a:pt x="136856" y="11375"/>
                </a:cubicBezTo>
                <a:cubicBezTo>
                  <a:pt x="137065" y="11489"/>
                  <a:pt x="137084" y="11737"/>
                  <a:pt x="137446" y="11756"/>
                </a:cubicBezTo>
                <a:cubicBezTo>
                  <a:pt x="137408" y="11889"/>
                  <a:pt x="137388" y="11870"/>
                  <a:pt x="137312" y="12060"/>
                </a:cubicBezTo>
                <a:cubicBezTo>
                  <a:pt x="137674" y="11984"/>
                  <a:pt x="138111" y="12079"/>
                  <a:pt x="138378" y="12022"/>
                </a:cubicBezTo>
                <a:cubicBezTo>
                  <a:pt x="138720" y="12345"/>
                  <a:pt x="139176" y="12612"/>
                  <a:pt x="139823" y="12707"/>
                </a:cubicBezTo>
                <a:close/>
                <a:moveTo>
                  <a:pt x="37016" y="11413"/>
                </a:moveTo>
                <a:cubicBezTo>
                  <a:pt x="36882" y="11128"/>
                  <a:pt x="36388" y="11204"/>
                  <a:pt x="36026" y="11204"/>
                </a:cubicBezTo>
                <a:cubicBezTo>
                  <a:pt x="36160" y="11470"/>
                  <a:pt x="36787" y="11204"/>
                  <a:pt x="37016" y="11413"/>
                </a:cubicBezTo>
                <a:close/>
                <a:moveTo>
                  <a:pt x="49170" y="11413"/>
                </a:moveTo>
                <a:cubicBezTo>
                  <a:pt x="49379" y="11375"/>
                  <a:pt x="49113" y="11299"/>
                  <a:pt x="49170" y="11204"/>
                </a:cubicBezTo>
                <a:cubicBezTo>
                  <a:pt x="49018" y="11204"/>
                  <a:pt x="48866" y="11185"/>
                  <a:pt x="48713" y="11185"/>
                </a:cubicBezTo>
                <a:cubicBezTo>
                  <a:pt x="48827" y="11242"/>
                  <a:pt x="48847" y="11356"/>
                  <a:pt x="48904" y="11451"/>
                </a:cubicBezTo>
                <a:lnTo>
                  <a:pt x="49113" y="11451"/>
                </a:lnTo>
                <a:cubicBezTo>
                  <a:pt x="48961" y="11299"/>
                  <a:pt x="49037" y="11242"/>
                  <a:pt x="49170" y="11413"/>
                </a:cubicBezTo>
                <a:close/>
                <a:moveTo>
                  <a:pt x="35950" y="11261"/>
                </a:moveTo>
                <a:cubicBezTo>
                  <a:pt x="35475" y="11052"/>
                  <a:pt x="34657" y="11109"/>
                  <a:pt x="34029" y="11033"/>
                </a:cubicBezTo>
                <a:cubicBezTo>
                  <a:pt x="34657" y="11261"/>
                  <a:pt x="35132" y="11185"/>
                  <a:pt x="35950" y="11261"/>
                </a:cubicBezTo>
                <a:close/>
                <a:moveTo>
                  <a:pt x="37092" y="11109"/>
                </a:moveTo>
                <a:cubicBezTo>
                  <a:pt x="37016" y="10995"/>
                  <a:pt x="36882" y="10919"/>
                  <a:pt x="36692" y="10900"/>
                </a:cubicBezTo>
                <a:cubicBezTo>
                  <a:pt x="36521" y="10919"/>
                  <a:pt x="36502" y="11071"/>
                  <a:pt x="36217" y="10995"/>
                </a:cubicBezTo>
                <a:cubicBezTo>
                  <a:pt x="36426" y="11090"/>
                  <a:pt x="36863" y="11204"/>
                  <a:pt x="37092" y="11109"/>
                </a:cubicBezTo>
                <a:close/>
                <a:moveTo>
                  <a:pt x="72280" y="11565"/>
                </a:moveTo>
                <a:cubicBezTo>
                  <a:pt x="72337" y="11527"/>
                  <a:pt x="72356" y="11451"/>
                  <a:pt x="72356" y="11356"/>
                </a:cubicBezTo>
                <a:cubicBezTo>
                  <a:pt x="72128" y="11546"/>
                  <a:pt x="71995" y="11356"/>
                  <a:pt x="71748" y="11451"/>
                </a:cubicBezTo>
                <a:cubicBezTo>
                  <a:pt x="71957" y="11584"/>
                  <a:pt x="72014" y="11508"/>
                  <a:pt x="72280" y="11565"/>
                </a:cubicBezTo>
                <a:close/>
                <a:moveTo>
                  <a:pt x="32565" y="11014"/>
                </a:moveTo>
                <a:cubicBezTo>
                  <a:pt x="32584" y="10786"/>
                  <a:pt x="32051" y="10824"/>
                  <a:pt x="31918" y="10900"/>
                </a:cubicBezTo>
                <a:cubicBezTo>
                  <a:pt x="32032" y="11014"/>
                  <a:pt x="32298" y="11014"/>
                  <a:pt x="32565" y="11014"/>
                </a:cubicBezTo>
                <a:close/>
                <a:moveTo>
                  <a:pt x="36026" y="10881"/>
                </a:moveTo>
                <a:cubicBezTo>
                  <a:pt x="35608" y="10919"/>
                  <a:pt x="35399" y="10881"/>
                  <a:pt x="34904" y="10767"/>
                </a:cubicBezTo>
                <a:cubicBezTo>
                  <a:pt x="34828" y="11128"/>
                  <a:pt x="35950" y="11071"/>
                  <a:pt x="36026" y="10881"/>
                </a:cubicBezTo>
                <a:close/>
                <a:moveTo>
                  <a:pt x="44795" y="10938"/>
                </a:moveTo>
                <a:cubicBezTo>
                  <a:pt x="44129" y="10919"/>
                  <a:pt x="43235" y="10767"/>
                  <a:pt x="42475" y="10862"/>
                </a:cubicBezTo>
                <a:cubicBezTo>
                  <a:pt x="43502" y="11052"/>
                  <a:pt x="43977" y="11071"/>
                  <a:pt x="44795" y="10938"/>
                </a:cubicBezTo>
                <a:close/>
                <a:moveTo>
                  <a:pt x="21076" y="10671"/>
                </a:moveTo>
                <a:cubicBezTo>
                  <a:pt x="21228" y="10519"/>
                  <a:pt x="21019" y="10386"/>
                  <a:pt x="21228" y="10253"/>
                </a:cubicBezTo>
                <a:cubicBezTo>
                  <a:pt x="21095" y="10253"/>
                  <a:pt x="21076" y="10196"/>
                  <a:pt x="20962" y="10196"/>
                </a:cubicBezTo>
                <a:cubicBezTo>
                  <a:pt x="20810" y="10272"/>
                  <a:pt x="21038" y="10329"/>
                  <a:pt x="20886" y="10348"/>
                </a:cubicBezTo>
                <a:cubicBezTo>
                  <a:pt x="21057" y="10443"/>
                  <a:pt x="20962" y="10424"/>
                  <a:pt x="20962" y="10614"/>
                </a:cubicBezTo>
                <a:cubicBezTo>
                  <a:pt x="21038" y="10614"/>
                  <a:pt x="21076" y="10633"/>
                  <a:pt x="21095" y="10671"/>
                </a:cubicBezTo>
                <a:close/>
                <a:moveTo>
                  <a:pt x="21742" y="10671"/>
                </a:moveTo>
                <a:cubicBezTo>
                  <a:pt x="21742" y="10595"/>
                  <a:pt x="21742" y="10500"/>
                  <a:pt x="21742" y="10405"/>
                </a:cubicBezTo>
                <a:cubicBezTo>
                  <a:pt x="21685" y="10443"/>
                  <a:pt x="21628" y="10481"/>
                  <a:pt x="21609" y="10405"/>
                </a:cubicBezTo>
                <a:cubicBezTo>
                  <a:pt x="21533" y="10424"/>
                  <a:pt x="21552" y="10500"/>
                  <a:pt x="21552" y="10576"/>
                </a:cubicBezTo>
                <a:cubicBezTo>
                  <a:pt x="21380" y="10595"/>
                  <a:pt x="21590" y="10329"/>
                  <a:pt x="21342" y="10405"/>
                </a:cubicBezTo>
                <a:cubicBezTo>
                  <a:pt x="21418" y="10671"/>
                  <a:pt x="21552" y="10557"/>
                  <a:pt x="21742" y="10671"/>
                </a:cubicBezTo>
                <a:close/>
                <a:moveTo>
                  <a:pt x="22484" y="10691"/>
                </a:moveTo>
                <a:cubicBezTo>
                  <a:pt x="22503" y="10595"/>
                  <a:pt x="22408" y="10595"/>
                  <a:pt x="22408" y="10519"/>
                </a:cubicBezTo>
                <a:cubicBezTo>
                  <a:pt x="22427" y="10462"/>
                  <a:pt x="22541" y="10481"/>
                  <a:pt x="22617" y="10481"/>
                </a:cubicBezTo>
                <a:cubicBezTo>
                  <a:pt x="22617" y="10367"/>
                  <a:pt x="22370" y="10443"/>
                  <a:pt x="22274" y="10424"/>
                </a:cubicBezTo>
                <a:cubicBezTo>
                  <a:pt x="22274" y="10576"/>
                  <a:pt x="22274" y="10710"/>
                  <a:pt x="22484" y="10691"/>
                </a:cubicBezTo>
                <a:close/>
                <a:moveTo>
                  <a:pt x="29312" y="10767"/>
                </a:moveTo>
                <a:lnTo>
                  <a:pt x="29312" y="10614"/>
                </a:lnTo>
                <a:cubicBezTo>
                  <a:pt x="29027" y="10614"/>
                  <a:pt x="29046" y="10424"/>
                  <a:pt x="28856" y="10595"/>
                </a:cubicBezTo>
                <a:cubicBezTo>
                  <a:pt x="29027" y="10652"/>
                  <a:pt x="29103" y="10748"/>
                  <a:pt x="29312" y="10767"/>
                </a:cubicBezTo>
                <a:close/>
                <a:moveTo>
                  <a:pt x="20486" y="10557"/>
                </a:moveTo>
                <a:cubicBezTo>
                  <a:pt x="20639" y="10462"/>
                  <a:pt x="20334" y="10443"/>
                  <a:pt x="20220" y="10500"/>
                </a:cubicBezTo>
                <a:cubicBezTo>
                  <a:pt x="20258" y="10462"/>
                  <a:pt x="20296" y="10424"/>
                  <a:pt x="20296" y="10348"/>
                </a:cubicBezTo>
                <a:cubicBezTo>
                  <a:pt x="20334" y="10367"/>
                  <a:pt x="20391" y="10405"/>
                  <a:pt x="20486" y="10405"/>
                </a:cubicBezTo>
                <a:cubicBezTo>
                  <a:pt x="20486" y="10329"/>
                  <a:pt x="20486" y="10272"/>
                  <a:pt x="20486" y="10196"/>
                </a:cubicBezTo>
                <a:cubicBezTo>
                  <a:pt x="20277" y="10158"/>
                  <a:pt x="20410" y="10367"/>
                  <a:pt x="20163" y="10291"/>
                </a:cubicBezTo>
                <a:cubicBezTo>
                  <a:pt x="20201" y="10462"/>
                  <a:pt x="20087" y="10481"/>
                  <a:pt x="20087" y="10595"/>
                </a:cubicBezTo>
                <a:cubicBezTo>
                  <a:pt x="20239" y="10633"/>
                  <a:pt x="20448" y="10443"/>
                  <a:pt x="20486" y="10557"/>
                </a:cubicBezTo>
                <a:close/>
                <a:moveTo>
                  <a:pt x="49836" y="10938"/>
                </a:moveTo>
                <a:cubicBezTo>
                  <a:pt x="50102" y="10900"/>
                  <a:pt x="50102" y="10957"/>
                  <a:pt x="50444" y="10957"/>
                </a:cubicBezTo>
                <a:cubicBezTo>
                  <a:pt x="50501" y="10786"/>
                  <a:pt x="49779" y="10786"/>
                  <a:pt x="49836" y="10938"/>
                </a:cubicBezTo>
                <a:close/>
                <a:moveTo>
                  <a:pt x="25013" y="9930"/>
                </a:moveTo>
                <a:cubicBezTo>
                  <a:pt x="24994" y="10158"/>
                  <a:pt x="25109" y="9930"/>
                  <a:pt x="25204" y="9930"/>
                </a:cubicBezTo>
                <a:cubicBezTo>
                  <a:pt x="25280" y="10139"/>
                  <a:pt x="25051" y="10082"/>
                  <a:pt x="25070" y="10253"/>
                </a:cubicBezTo>
                <a:cubicBezTo>
                  <a:pt x="24842" y="10044"/>
                  <a:pt x="24633" y="10348"/>
                  <a:pt x="24348" y="10139"/>
                </a:cubicBezTo>
                <a:cubicBezTo>
                  <a:pt x="24329" y="10044"/>
                  <a:pt x="24424" y="10025"/>
                  <a:pt x="24405" y="9930"/>
                </a:cubicBezTo>
                <a:cubicBezTo>
                  <a:pt x="24272" y="9949"/>
                  <a:pt x="24215" y="9911"/>
                  <a:pt x="24215" y="9816"/>
                </a:cubicBezTo>
                <a:cubicBezTo>
                  <a:pt x="24081" y="9854"/>
                  <a:pt x="23967" y="9892"/>
                  <a:pt x="24005" y="10082"/>
                </a:cubicBezTo>
                <a:cubicBezTo>
                  <a:pt x="24196" y="10120"/>
                  <a:pt x="24157" y="9968"/>
                  <a:pt x="24272" y="9968"/>
                </a:cubicBezTo>
                <a:cubicBezTo>
                  <a:pt x="24329" y="10177"/>
                  <a:pt x="23986" y="10063"/>
                  <a:pt x="24081" y="10291"/>
                </a:cubicBezTo>
                <a:cubicBezTo>
                  <a:pt x="24272" y="10367"/>
                  <a:pt x="24519" y="10139"/>
                  <a:pt x="24481" y="10348"/>
                </a:cubicBezTo>
                <a:cubicBezTo>
                  <a:pt x="24842" y="10139"/>
                  <a:pt x="25128" y="10519"/>
                  <a:pt x="25337" y="10196"/>
                </a:cubicBezTo>
                <a:cubicBezTo>
                  <a:pt x="25489" y="10215"/>
                  <a:pt x="25242" y="10329"/>
                  <a:pt x="25413" y="10405"/>
                </a:cubicBezTo>
                <a:cubicBezTo>
                  <a:pt x="25565" y="10405"/>
                  <a:pt x="25717" y="10405"/>
                  <a:pt x="25736" y="10310"/>
                </a:cubicBezTo>
                <a:cubicBezTo>
                  <a:pt x="25831" y="10348"/>
                  <a:pt x="25717" y="10386"/>
                  <a:pt x="25793" y="10500"/>
                </a:cubicBezTo>
                <a:cubicBezTo>
                  <a:pt x="25641" y="10481"/>
                  <a:pt x="25546" y="10424"/>
                  <a:pt x="25337" y="10443"/>
                </a:cubicBezTo>
                <a:cubicBezTo>
                  <a:pt x="25698" y="10671"/>
                  <a:pt x="26193" y="10519"/>
                  <a:pt x="26592" y="10614"/>
                </a:cubicBezTo>
                <a:cubicBezTo>
                  <a:pt x="26573" y="10405"/>
                  <a:pt x="26002" y="10595"/>
                  <a:pt x="25869" y="10462"/>
                </a:cubicBezTo>
                <a:cubicBezTo>
                  <a:pt x="25926" y="10329"/>
                  <a:pt x="26117" y="10538"/>
                  <a:pt x="26326" y="10462"/>
                </a:cubicBezTo>
                <a:cubicBezTo>
                  <a:pt x="26478" y="10196"/>
                  <a:pt x="25983" y="10405"/>
                  <a:pt x="26060" y="10196"/>
                </a:cubicBezTo>
                <a:cubicBezTo>
                  <a:pt x="25831" y="10158"/>
                  <a:pt x="25717" y="10234"/>
                  <a:pt x="25603" y="10291"/>
                </a:cubicBezTo>
                <a:cubicBezTo>
                  <a:pt x="25641" y="10063"/>
                  <a:pt x="25565" y="10253"/>
                  <a:pt x="25280" y="10082"/>
                </a:cubicBezTo>
                <a:cubicBezTo>
                  <a:pt x="25508" y="10063"/>
                  <a:pt x="25242" y="10025"/>
                  <a:pt x="25337" y="9930"/>
                </a:cubicBezTo>
                <a:cubicBezTo>
                  <a:pt x="25261" y="9835"/>
                  <a:pt x="25032" y="9911"/>
                  <a:pt x="25013" y="9930"/>
                </a:cubicBezTo>
                <a:close/>
                <a:moveTo>
                  <a:pt x="37358" y="10748"/>
                </a:moveTo>
                <a:cubicBezTo>
                  <a:pt x="37377" y="10576"/>
                  <a:pt x="37073" y="10557"/>
                  <a:pt x="36958" y="10633"/>
                </a:cubicBezTo>
                <a:cubicBezTo>
                  <a:pt x="37035" y="10824"/>
                  <a:pt x="37168" y="10652"/>
                  <a:pt x="37358" y="10748"/>
                </a:cubicBezTo>
                <a:close/>
                <a:moveTo>
                  <a:pt x="25261" y="10500"/>
                </a:moveTo>
                <a:cubicBezTo>
                  <a:pt x="25166" y="10424"/>
                  <a:pt x="24975" y="10386"/>
                  <a:pt x="24747" y="10405"/>
                </a:cubicBezTo>
                <a:cubicBezTo>
                  <a:pt x="24804" y="10519"/>
                  <a:pt x="25051" y="10500"/>
                  <a:pt x="25261" y="10500"/>
                </a:cubicBezTo>
                <a:close/>
                <a:moveTo>
                  <a:pt x="39412" y="10576"/>
                </a:moveTo>
                <a:cubicBezTo>
                  <a:pt x="38842" y="10576"/>
                  <a:pt x="38746" y="10405"/>
                  <a:pt x="38290" y="10500"/>
                </a:cubicBezTo>
                <a:cubicBezTo>
                  <a:pt x="38575" y="10614"/>
                  <a:pt x="39165" y="10729"/>
                  <a:pt x="39412" y="10576"/>
                </a:cubicBezTo>
                <a:close/>
                <a:moveTo>
                  <a:pt x="38214" y="10443"/>
                </a:moveTo>
                <a:cubicBezTo>
                  <a:pt x="38119" y="10424"/>
                  <a:pt x="37871" y="10500"/>
                  <a:pt x="37891" y="10405"/>
                </a:cubicBezTo>
                <a:cubicBezTo>
                  <a:pt x="37605" y="10538"/>
                  <a:pt x="38328" y="10729"/>
                  <a:pt x="38214" y="10443"/>
                </a:cubicBezTo>
                <a:close/>
                <a:moveTo>
                  <a:pt x="37757" y="10557"/>
                </a:moveTo>
                <a:cubicBezTo>
                  <a:pt x="37453" y="10386"/>
                  <a:pt x="36635" y="10215"/>
                  <a:pt x="36502" y="10481"/>
                </a:cubicBezTo>
                <a:cubicBezTo>
                  <a:pt x="36978" y="10462"/>
                  <a:pt x="37263" y="10576"/>
                  <a:pt x="37757" y="10557"/>
                </a:cubicBezTo>
                <a:close/>
                <a:moveTo>
                  <a:pt x="23872" y="10234"/>
                </a:moveTo>
                <a:cubicBezTo>
                  <a:pt x="23910" y="10139"/>
                  <a:pt x="23834" y="10139"/>
                  <a:pt x="23739" y="10120"/>
                </a:cubicBezTo>
                <a:cubicBezTo>
                  <a:pt x="23720" y="9987"/>
                  <a:pt x="24005" y="10082"/>
                  <a:pt x="23948" y="9930"/>
                </a:cubicBezTo>
                <a:cubicBezTo>
                  <a:pt x="23891" y="9949"/>
                  <a:pt x="23834" y="9987"/>
                  <a:pt x="23815" y="9930"/>
                </a:cubicBezTo>
                <a:cubicBezTo>
                  <a:pt x="23625" y="9930"/>
                  <a:pt x="23625" y="10291"/>
                  <a:pt x="23872" y="10234"/>
                </a:cubicBezTo>
                <a:close/>
                <a:moveTo>
                  <a:pt x="27733" y="10272"/>
                </a:moveTo>
                <a:cubicBezTo>
                  <a:pt x="27790" y="10082"/>
                  <a:pt x="27410" y="10215"/>
                  <a:pt x="27258" y="10177"/>
                </a:cubicBezTo>
                <a:cubicBezTo>
                  <a:pt x="27353" y="10367"/>
                  <a:pt x="27543" y="10158"/>
                  <a:pt x="27733" y="10272"/>
                </a:cubicBezTo>
                <a:close/>
                <a:moveTo>
                  <a:pt x="35304" y="10310"/>
                </a:moveTo>
                <a:cubicBezTo>
                  <a:pt x="35437" y="10158"/>
                  <a:pt x="34733" y="10006"/>
                  <a:pt x="34638" y="10253"/>
                </a:cubicBezTo>
                <a:cubicBezTo>
                  <a:pt x="34828" y="10386"/>
                  <a:pt x="35209" y="10234"/>
                  <a:pt x="35304" y="10310"/>
                </a:cubicBezTo>
                <a:close/>
                <a:moveTo>
                  <a:pt x="41485" y="10386"/>
                </a:moveTo>
                <a:cubicBezTo>
                  <a:pt x="41562" y="10367"/>
                  <a:pt x="41543" y="10291"/>
                  <a:pt x="41485" y="10272"/>
                </a:cubicBezTo>
                <a:cubicBezTo>
                  <a:pt x="41504" y="10215"/>
                  <a:pt x="41638" y="10234"/>
                  <a:pt x="41752" y="10234"/>
                </a:cubicBezTo>
                <a:cubicBezTo>
                  <a:pt x="41695" y="10158"/>
                  <a:pt x="41581" y="10120"/>
                  <a:pt x="41409" y="10120"/>
                </a:cubicBezTo>
                <a:cubicBezTo>
                  <a:pt x="41390" y="10253"/>
                  <a:pt x="41428" y="10329"/>
                  <a:pt x="41485" y="10386"/>
                </a:cubicBezTo>
                <a:close/>
                <a:moveTo>
                  <a:pt x="43540" y="10348"/>
                </a:moveTo>
                <a:cubicBezTo>
                  <a:pt x="43559" y="10215"/>
                  <a:pt x="43064" y="10196"/>
                  <a:pt x="43007" y="10291"/>
                </a:cubicBezTo>
                <a:cubicBezTo>
                  <a:pt x="42988" y="10519"/>
                  <a:pt x="43426" y="10367"/>
                  <a:pt x="43540" y="10348"/>
                </a:cubicBezTo>
                <a:close/>
                <a:moveTo>
                  <a:pt x="25812" y="10158"/>
                </a:moveTo>
                <a:cubicBezTo>
                  <a:pt x="25907" y="10139"/>
                  <a:pt x="26269" y="9968"/>
                  <a:pt x="26136" y="10101"/>
                </a:cubicBezTo>
                <a:cubicBezTo>
                  <a:pt x="26136" y="10158"/>
                  <a:pt x="26174" y="10158"/>
                  <a:pt x="26212" y="10158"/>
                </a:cubicBezTo>
                <a:lnTo>
                  <a:pt x="26345" y="10158"/>
                </a:lnTo>
                <a:cubicBezTo>
                  <a:pt x="26402" y="9987"/>
                  <a:pt x="26174" y="10044"/>
                  <a:pt x="26136" y="9949"/>
                </a:cubicBezTo>
                <a:cubicBezTo>
                  <a:pt x="25964" y="9892"/>
                  <a:pt x="25888" y="10196"/>
                  <a:pt x="25869" y="9949"/>
                </a:cubicBezTo>
                <a:cubicBezTo>
                  <a:pt x="25736" y="10120"/>
                  <a:pt x="25736" y="9987"/>
                  <a:pt x="25546" y="9949"/>
                </a:cubicBezTo>
                <a:cubicBezTo>
                  <a:pt x="25489" y="10120"/>
                  <a:pt x="25793" y="10025"/>
                  <a:pt x="25812" y="10158"/>
                </a:cubicBezTo>
                <a:close/>
                <a:moveTo>
                  <a:pt x="42608" y="10348"/>
                </a:moveTo>
                <a:cubicBezTo>
                  <a:pt x="42494" y="10120"/>
                  <a:pt x="42341" y="10253"/>
                  <a:pt x="42075" y="10177"/>
                </a:cubicBezTo>
                <a:cubicBezTo>
                  <a:pt x="42113" y="10329"/>
                  <a:pt x="42341" y="10367"/>
                  <a:pt x="42608" y="10348"/>
                </a:cubicBezTo>
                <a:close/>
                <a:moveTo>
                  <a:pt x="61476" y="10462"/>
                </a:moveTo>
                <a:cubicBezTo>
                  <a:pt x="61629" y="10633"/>
                  <a:pt x="61914" y="10538"/>
                  <a:pt x="62009" y="10519"/>
                </a:cubicBezTo>
                <a:cubicBezTo>
                  <a:pt x="61971" y="10310"/>
                  <a:pt x="61781" y="10538"/>
                  <a:pt x="61667" y="10348"/>
                </a:cubicBezTo>
                <a:cubicBezTo>
                  <a:pt x="61724" y="10215"/>
                  <a:pt x="61762" y="10291"/>
                  <a:pt x="61933" y="10310"/>
                </a:cubicBezTo>
                <a:cubicBezTo>
                  <a:pt x="62009" y="10158"/>
                  <a:pt x="61781" y="10215"/>
                  <a:pt x="61667" y="10196"/>
                </a:cubicBezTo>
                <a:cubicBezTo>
                  <a:pt x="61629" y="10253"/>
                  <a:pt x="61590" y="10310"/>
                  <a:pt x="61609" y="10405"/>
                </a:cubicBezTo>
                <a:cubicBezTo>
                  <a:pt x="61514" y="10405"/>
                  <a:pt x="61419" y="10405"/>
                  <a:pt x="61343" y="10405"/>
                </a:cubicBezTo>
                <a:cubicBezTo>
                  <a:pt x="61400" y="10348"/>
                  <a:pt x="61476" y="10310"/>
                  <a:pt x="61533" y="10253"/>
                </a:cubicBezTo>
                <a:cubicBezTo>
                  <a:pt x="61552" y="10139"/>
                  <a:pt x="61305" y="10234"/>
                  <a:pt x="61210" y="10196"/>
                </a:cubicBezTo>
                <a:cubicBezTo>
                  <a:pt x="61210" y="10272"/>
                  <a:pt x="61210" y="10329"/>
                  <a:pt x="61210" y="10405"/>
                </a:cubicBezTo>
                <a:cubicBezTo>
                  <a:pt x="61096" y="10424"/>
                  <a:pt x="61077" y="10367"/>
                  <a:pt x="61077" y="10291"/>
                </a:cubicBezTo>
                <a:cubicBezTo>
                  <a:pt x="60982" y="10367"/>
                  <a:pt x="60716" y="10291"/>
                  <a:pt x="60811" y="10500"/>
                </a:cubicBezTo>
                <a:cubicBezTo>
                  <a:pt x="61096" y="10443"/>
                  <a:pt x="61362" y="10691"/>
                  <a:pt x="61476" y="10462"/>
                </a:cubicBezTo>
                <a:close/>
                <a:moveTo>
                  <a:pt x="62941" y="10158"/>
                </a:moveTo>
                <a:cubicBezTo>
                  <a:pt x="62960" y="10272"/>
                  <a:pt x="63169" y="10120"/>
                  <a:pt x="63131" y="10006"/>
                </a:cubicBezTo>
                <a:cubicBezTo>
                  <a:pt x="62903" y="9949"/>
                  <a:pt x="62580" y="9930"/>
                  <a:pt x="62542" y="10120"/>
                </a:cubicBezTo>
                <a:cubicBezTo>
                  <a:pt x="62446" y="10082"/>
                  <a:pt x="62561" y="10044"/>
                  <a:pt x="62542" y="9949"/>
                </a:cubicBezTo>
                <a:cubicBezTo>
                  <a:pt x="62427" y="9968"/>
                  <a:pt x="62199" y="9892"/>
                  <a:pt x="62275" y="10063"/>
                </a:cubicBezTo>
                <a:cubicBezTo>
                  <a:pt x="62218" y="10025"/>
                  <a:pt x="62180" y="9968"/>
                  <a:pt x="62142" y="9892"/>
                </a:cubicBezTo>
                <a:cubicBezTo>
                  <a:pt x="62085" y="9949"/>
                  <a:pt x="61990" y="9949"/>
                  <a:pt x="61876" y="9949"/>
                </a:cubicBezTo>
                <a:cubicBezTo>
                  <a:pt x="61876" y="10006"/>
                  <a:pt x="61952" y="9987"/>
                  <a:pt x="62009" y="10006"/>
                </a:cubicBezTo>
                <a:cubicBezTo>
                  <a:pt x="62009" y="10044"/>
                  <a:pt x="61933" y="10044"/>
                  <a:pt x="61876" y="10044"/>
                </a:cubicBezTo>
                <a:cubicBezTo>
                  <a:pt x="61990" y="10158"/>
                  <a:pt x="62256" y="10158"/>
                  <a:pt x="62542" y="10158"/>
                </a:cubicBezTo>
                <a:cubicBezTo>
                  <a:pt x="62503" y="10215"/>
                  <a:pt x="62104" y="10253"/>
                  <a:pt x="62142" y="10215"/>
                </a:cubicBezTo>
                <a:cubicBezTo>
                  <a:pt x="62066" y="10215"/>
                  <a:pt x="62085" y="10310"/>
                  <a:pt x="62009" y="10310"/>
                </a:cubicBezTo>
                <a:cubicBezTo>
                  <a:pt x="62028" y="10386"/>
                  <a:pt x="62180" y="10348"/>
                  <a:pt x="62275" y="10367"/>
                </a:cubicBezTo>
                <a:cubicBezTo>
                  <a:pt x="62237" y="10462"/>
                  <a:pt x="62009" y="10405"/>
                  <a:pt x="62066" y="10576"/>
                </a:cubicBezTo>
                <a:cubicBezTo>
                  <a:pt x="62275" y="10576"/>
                  <a:pt x="62465" y="10576"/>
                  <a:pt x="62675" y="10576"/>
                </a:cubicBezTo>
                <a:cubicBezTo>
                  <a:pt x="62599" y="10500"/>
                  <a:pt x="62599" y="10443"/>
                  <a:pt x="62732" y="10424"/>
                </a:cubicBezTo>
                <a:cubicBezTo>
                  <a:pt x="62599" y="10272"/>
                  <a:pt x="62542" y="10557"/>
                  <a:pt x="62332" y="10424"/>
                </a:cubicBezTo>
                <a:cubicBezTo>
                  <a:pt x="62618" y="10367"/>
                  <a:pt x="62751" y="10196"/>
                  <a:pt x="62941" y="10063"/>
                </a:cubicBezTo>
                <a:cubicBezTo>
                  <a:pt x="63017" y="10082"/>
                  <a:pt x="62998" y="10177"/>
                  <a:pt x="62941" y="10177"/>
                </a:cubicBezTo>
                <a:close/>
                <a:moveTo>
                  <a:pt x="63131" y="10329"/>
                </a:moveTo>
                <a:cubicBezTo>
                  <a:pt x="62846" y="10405"/>
                  <a:pt x="62903" y="10139"/>
                  <a:pt x="62732" y="10272"/>
                </a:cubicBezTo>
                <a:cubicBezTo>
                  <a:pt x="62808" y="10386"/>
                  <a:pt x="63131" y="10348"/>
                  <a:pt x="63131" y="10538"/>
                </a:cubicBezTo>
                <a:cubicBezTo>
                  <a:pt x="63302" y="10519"/>
                  <a:pt x="63036" y="10443"/>
                  <a:pt x="63131" y="10329"/>
                </a:cubicBezTo>
                <a:close/>
                <a:moveTo>
                  <a:pt x="39222" y="10158"/>
                </a:moveTo>
                <a:cubicBezTo>
                  <a:pt x="39317" y="10291"/>
                  <a:pt x="39469" y="10044"/>
                  <a:pt x="39488" y="9949"/>
                </a:cubicBezTo>
                <a:cubicBezTo>
                  <a:pt x="39184" y="9854"/>
                  <a:pt x="39374" y="10139"/>
                  <a:pt x="39222" y="10158"/>
                </a:cubicBezTo>
                <a:close/>
                <a:moveTo>
                  <a:pt x="80592" y="10671"/>
                </a:moveTo>
                <a:cubicBezTo>
                  <a:pt x="80763" y="10671"/>
                  <a:pt x="80840" y="10595"/>
                  <a:pt x="81068" y="10633"/>
                </a:cubicBezTo>
                <a:cubicBezTo>
                  <a:pt x="81049" y="10538"/>
                  <a:pt x="81144" y="10519"/>
                  <a:pt x="81125" y="10424"/>
                </a:cubicBezTo>
                <a:cubicBezTo>
                  <a:pt x="80992" y="10633"/>
                  <a:pt x="80706" y="10424"/>
                  <a:pt x="80592" y="10671"/>
                </a:cubicBezTo>
                <a:close/>
                <a:moveTo>
                  <a:pt x="32508" y="10082"/>
                </a:moveTo>
                <a:cubicBezTo>
                  <a:pt x="32508" y="9930"/>
                  <a:pt x="32146" y="9911"/>
                  <a:pt x="32051" y="9968"/>
                </a:cubicBezTo>
                <a:cubicBezTo>
                  <a:pt x="32051" y="10120"/>
                  <a:pt x="32336" y="10063"/>
                  <a:pt x="32508" y="10082"/>
                </a:cubicBezTo>
                <a:close/>
                <a:moveTo>
                  <a:pt x="38157" y="10082"/>
                </a:moveTo>
                <a:cubicBezTo>
                  <a:pt x="38214" y="10253"/>
                  <a:pt x="38252" y="10006"/>
                  <a:pt x="38233" y="9930"/>
                </a:cubicBezTo>
                <a:cubicBezTo>
                  <a:pt x="38309" y="10006"/>
                  <a:pt x="38518" y="9987"/>
                  <a:pt x="38689" y="9987"/>
                </a:cubicBezTo>
                <a:cubicBezTo>
                  <a:pt x="38575" y="9739"/>
                  <a:pt x="38309" y="9911"/>
                  <a:pt x="38024" y="9835"/>
                </a:cubicBezTo>
                <a:cubicBezTo>
                  <a:pt x="38081" y="9987"/>
                  <a:pt x="37852" y="9930"/>
                  <a:pt x="37891" y="10082"/>
                </a:cubicBezTo>
                <a:cubicBezTo>
                  <a:pt x="38081" y="10120"/>
                  <a:pt x="38024" y="9987"/>
                  <a:pt x="38100" y="9930"/>
                </a:cubicBezTo>
                <a:cubicBezTo>
                  <a:pt x="38176" y="9949"/>
                  <a:pt x="38157" y="10025"/>
                  <a:pt x="38157" y="10101"/>
                </a:cubicBezTo>
                <a:close/>
                <a:moveTo>
                  <a:pt x="58813" y="10215"/>
                </a:moveTo>
                <a:cubicBezTo>
                  <a:pt x="58680" y="10196"/>
                  <a:pt x="58604" y="10234"/>
                  <a:pt x="58623" y="10329"/>
                </a:cubicBezTo>
                <a:cubicBezTo>
                  <a:pt x="57862" y="10291"/>
                  <a:pt x="58851" y="10519"/>
                  <a:pt x="58813" y="10215"/>
                </a:cubicBezTo>
                <a:close/>
                <a:moveTo>
                  <a:pt x="64520" y="10386"/>
                </a:moveTo>
                <a:cubicBezTo>
                  <a:pt x="64539" y="10462"/>
                  <a:pt x="64653" y="10443"/>
                  <a:pt x="64729" y="10443"/>
                </a:cubicBezTo>
                <a:cubicBezTo>
                  <a:pt x="64938" y="10253"/>
                  <a:pt x="64577" y="10139"/>
                  <a:pt x="64729" y="9987"/>
                </a:cubicBezTo>
                <a:cubicBezTo>
                  <a:pt x="64577" y="10082"/>
                  <a:pt x="64310" y="9873"/>
                  <a:pt x="64329" y="10177"/>
                </a:cubicBezTo>
                <a:cubicBezTo>
                  <a:pt x="64596" y="10006"/>
                  <a:pt x="64615" y="10310"/>
                  <a:pt x="64520" y="10386"/>
                </a:cubicBezTo>
                <a:close/>
                <a:moveTo>
                  <a:pt x="70911" y="10519"/>
                </a:moveTo>
                <a:cubicBezTo>
                  <a:pt x="71025" y="10519"/>
                  <a:pt x="70949" y="10348"/>
                  <a:pt x="71044" y="10310"/>
                </a:cubicBezTo>
                <a:cubicBezTo>
                  <a:pt x="71139" y="10481"/>
                  <a:pt x="71348" y="10272"/>
                  <a:pt x="71367" y="10481"/>
                </a:cubicBezTo>
                <a:cubicBezTo>
                  <a:pt x="71557" y="10519"/>
                  <a:pt x="71329" y="10234"/>
                  <a:pt x="71500" y="10272"/>
                </a:cubicBezTo>
                <a:cubicBezTo>
                  <a:pt x="71367" y="10215"/>
                  <a:pt x="71310" y="10329"/>
                  <a:pt x="70968" y="10253"/>
                </a:cubicBezTo>
                <a:cubicBezTo>
                  <a:pt x="70911" y="10329"/>
                  <a:pt x="70892" y="10405"/>
                  <a:pt x="70911" y="10519"/>
                </a:cubicBezTo>
                <a:close/>
                <a:moveTo>
                  <a:pt x="27600" y="9968"/>
                </a:moveTo>
                <a:cubicBezTo>
                  <a:pt x="27714" y="9987"/>
                  <a:pt x="27771" y="9892"/>
                  <a:pt x="27809" y="9968"/>
                </a:cubicBezTo>
                <a:cubicBezTo>
                  <a:pt x="28000" y="9930"/>
                  <a:pt x="27733" y="9854"/>
                  <a:pt x="27809" y="9758"/>
                </a:cubicBezTo>
                <a:cubicBezTo>
                  <a:pt x="27714" y="9797"/>
                  <a:pt x="27600" y="9835"/>
                  <a:pt x="27600" y="9968"/>
                </a:cubicBezTo>
                <a:close/>
                <a:moveTo>
                  <a:pt x="38689" y="10044"/>
                </a:moveTo>
                <a:cubicBezTo>
                  <a:pt x="38842" y="10101"/>
                  <a:pt x="39013" y="10082"/>
                  <a:pt x="39165" y="10006"/>
                </a:cubicBezTo>
                <a:cubicBezTo>
                  <a:pt x="39089" y="9797"/>
                  <a:pt x="38727" y="9930"/>
                  <a:pt x="38689" y="10044"/>
                </a:cubicBezTo>
                <a:close/>
                <a:moveTo>
                  <a:pt x="53906" y="10006"/>
                </a:moveTo>
                <a:cubicBezTo>
                  <a:pt x="53868" y="9892"/>
                  <a:pt x="54305" y="9911"/>
                  <a:pt x="54305" y="10120"/>
                </a:cubicBezTo>
                <a:cubicBezTo>
                  <a:pt x="54305" y="9968"/>
                  <a:pt x="55218" y="10310"/>
                  <a:pt x="55618" y="10196"/>
                </a:cubicBezTo>
                <a:cubicBezTo>
                  <a:pt x="55637" y="10177"/>
                  <a:pt x="55675" y="10025"/>
                  <a:pt x="55694" y="10025"/>
                </a:cubicBezTo>
                <a:cubicBezTo>
                  <a:pt x="55865" y="10044"/>
                  <a:pt x="55922" y="10234"/>
                  <a:pt x="56093" y="10291"/>
                </a:cubicBezTo>
                <a:cubicBezTo>
                  <a:pt x="56474" y="10405"/>
                  <a:pt x="57044" y="10044"/>
                  <a:pt x="57425" y="10310"/>
                </a:cubicBezTo>
                <a:cubicBezTo>
                  <a:pt x="57444" y="10196"/>
                  <a:pt x="57235" y="10253"/>
                  <a:pt x="57216" y="10158"/>
                </a:cubicBezTo>
                <a:cubicBezTo>
                  <a:pt x="57406" y="10063"/>
                  <a:pt x="57767" y="10158"/>
                  <a:pt x="57881" y="10158"/>
                </a:cubicBezTo>
                <a:cubicBezTo>
                  <a:pt x="58072" y="10139"/>
                  <a:pt x="57520" y="9797"/>
                  <a:pt x="57558" y="10063"/>
                </a:cubicBezTo>
                <a:cubicBezTo>
                  <a:pt x="57406" y="10025"/>
                  <a:pt x="57596" y="9758"/>
                  <a:pt x="57292" y="9854"/>
                </a:cubicBezTo>
                <a:cubicBezTo>
                  <a:pt x="57558" y="9663"/>
                  <a:pt x="57977" y="10044"/>
                  <a:pt x="58148" y="9797"/>
                </a:cubicBezTo>
                <a:cubicBezTo>
                  <a:pt x="58262" y="9835"/>
                  <a:pt x="58129" y="9873"/>
                  <a:pt x="58148" y="9949"/>
                </a:cubicBezTo>
                <a:cubicBezTo>
                  <a:pt x="58395" y="9854"/>
                  <a:pt x="58319" y="9854"/>
                  <a:pt x="58547" y="9968"/>
                </a:cubicBezTo>
                <a:cubicBezTo>
                  <a:pt x="58585" y="9911"/>
                  <a:pt x="58604" y="9873"/>
                  <a:pt x="58680" y="9854"/>
                </a:cubicBezTo>
                <a:cubicBezTo>
                  <a:pt x="58490" y="9587"/>
                  <a:pt x="58319" y="9625"/>
                  <a:pt x="58034" y="9549"/>
                </a:cubicBezTo>
                <a:cubicBezTo>
                  <a:pt x="58015" y="9701"/>
                  <a:pt x="58224" y="9701"/>
                  <a:pt x="58433" y="9701"/>
                </a:cubicBezTo>
                <a:cubicBezTo>
                  <a:pt x="58395" y="9816"/>
                  <a:pt x="58091" y="9720"/>
                  <a:pt x="57957" y="9739"/>
                </a:cubicBezTo>
                <a:cubicBezTo>
                  <a:pt x="57957" y="9644"/>
                  <a:pt x="57957" y="9530"/>
                  <a:pt x="57957" y="9435"/>
                </a:cubicBezTo>
                <a:cubicBezTo>
                  <a:pt x="57672" y="9473"/>
                  <a:pt x="57596" y="9340"/>
                  <a:pt x="57292" y="9378"/>
                </a:cubicBezTo>
                <a:cubicBezTo>
                  <a:pt x="57368" y="9549"/>
                  <a:pt x="57273" y="9530"/>
                  <a:pt x="57425" y="9644"/>
                </a:cubicBezTo>
                <a:cubicBezTo>
                  <a:pt x="57634" y="9663"/>
                  <a:pt x="57691" y="9568"/>
                  <a:pt x="57767" y="9492"/>
                </a:cubicBezTo>
                <a:cubicBezTo>
                  <a:pt x="57957" y="9530"/>
                  <a:pt x="57615" y="9568"/>
                  <a:pt x="57691" y="9682"/>
                </a:cubicBezTo>
                <a:lnTo>
                  <a:pt x="57824" y="9682"/>
                </a:lnTo>
                <a:cubicBezTo>
                  <a:pt x="57710" y="9873"/>
                  <a:pt x="57311" y="9587"/>
                  <a:pt x="57235" y="9739"/>
                </a:cubicBezTo>
                <a:cubicBezTo>
                  <a:pt x="57102" y="9739"/>
                  <a:pt x="57330" y="9492"/>
                  <a:pt x="57159" y="9416"/>
                </a:cubicBezTo>
                <a:cubicBezTo>
                  <a:pt x="57064" y="9454"/>
                  <a:pt x="56987" y="9492"/>
                  <a:pt x="56892" y="9530"/>
                </a:cubicBezTo>
                <a:cubicBezTo>
                  <a:pt x="56930" y="9587"/>
                  <a:pt x="56987" y="9625"/>
                  <a:pt x="57102" y="9625"/>
                </a:cubicBezTo>
                <a:cubicBezTo>
                  <a:pt x="57083" y="9701"/>
                  <a:pt x="56930" y="9663"/>
                  <a:pt x="56835" y="9682"/>
                </a:cubicBezTo>
                <a:cubicBezTo>
                  <a:pt x="56949" y="9854"/>
                  <a:pt x="56835" y="9892"/>
                  <a:pt x="56702" y="9987"/>
                </a:cubicBezTo>
                <a:cubicBezTo>
                  <a:pt x="56702" y="9949"/>
                  <a:pt x="56664" y="9930"/>
                  <a:pt x="56626" y="9930"/>
                </a:cubicBezTo>
                <a:cubicBezTo>
                  <a:pt x="56702" y="9873"/>
                  <a:pt x="56816" y="9835"/>
                  <a:pt x="56759" y="9682"/>
                </a:cubicBezTo>
                <a:cubicBezTo>
                  <a:pt x="56607" y="9682"/>
                  <a:pt x="56455" y="9682"/>
                  <a:pt x="56303" y="9682"/>
                </a:cubicBezTo>
                <a:cubicBezTo>
                  <a:pt x="56360" y="9625"/>
                  <a:pt x="56683" y="9530"/>
                  <a:pt x="56702" y="9625"/>
                </a:cubicBezTo>
                <a:cubicBezTo>
                  <a:pt x="56930" y="9549"/>
                  <a:pt x="56835" y="9492"/>
                  <a:pt x="56892" y="9321"/>
                </a:cubicBezTo>
                <a:cubicBezTo>
                  <a:pt x="56645" y="9302"/>
                  <a:pt x="56664" y="9473"/>
                  <a:pt x="56493" y="9511"/>
                </a:cubicBezTo>
                <a:cubicBezTo>
                  <a:pt x="56360" y="9511"/>
                  <a:pt x="56588" y="9378"/>
                  <a:pt x="56436" y="9321"/>
                </a:cubicBezTo>
                <a:cubicBezTo>
                  <a:pt x="56303" y="9321"/>
                  <a:pt x="56170" y="9321"/>
                  <a:pt x="55960" y="9264"/>
                </a:cubicBezTo>
                <a:cubicBezTo>
                  <a:pt x="55865" y="9302"/>
                  <a:pt x="55808" y="9397"/>
                  <a:pt x="55903" y="9454"/>
                </a:cubicBezTo>
                <a:cubicBezTo>
                  <a:pt x="55808" y="9397"/>
                  <a:pt x="55789" y="9435"/>
                  <a:pt x="55694" y="9454"/>
                </a:cubicBezTo>
                <a:cubicBezTo>
                  <a:pt x="55751" y="8998"/>
                  <a:pt x="55675" y="9207"/>
                  <a:pt x="56303" y="8998"/>
                </a:cubicBezTo>
                <a:cubicBezTo>
                  <a:pt x="56227" y="9055"/>
                  <a:pt x="56170" y="9055"/>
                  <a:pt x="56170" y="8960"/>
                </a:cubicBezTo>
                <a:cubicBezTo>
                  <a:pt x="55713" y="8903"/>
                  <a:pt x="55314" y="8998"/>
                  <a:pt x="54838" y="8884"/>
                </a:cubicBezTo>
                <a:cubicBezTo>
                  <a:pt x="55009" y="8845"/>
                  <a:pt x="55047" y="8693"/>
                  <a:pt x="55314" y="8731"/>
                </a:cubicBezTo>
                <a:cubicBezTo>
                  <a:pt x="55199" y="8807"/>
                  <a:pt x="55713" y="8979"/>
                  <a:pt x="55637" y="8693"/>
                </a:cubicBezTo>
                <a:cubicBezTo>
                  <a:pt x="55903" y="8712"/>
                  <a:pt x="55865" y="8960"/>
                  <a:pt x="56246" y="8903"/>
                </a:cubicBezTo>
                <a:cubicBezTo>
                  <a:pt x="56151" y="8693"/>
                  <a:pt x="56417" y="8769"/>
                  <a:pt x="56512" y="8693"/>
                </a:cubicBezTo>
                <a:cubicBezTo>
                  <a:pt x="56683" y="8750"/>
                  <a:pt x="56303" y="8807"/>
                  <a:pt x="56512" y="8903"/>
                </a:cubicBezTo>
                <a:cubicBezTo>
                  <a:pt x="56778" y="8960"/>
                  <a:pt x="56873" y="8845"/>
                  <a:pt x="56968" y="8750"/>
                </a:cubicBezTo>
                <a:cubicBezTo>
                  <a:pt x="57159" y="8807"/>
                  <a:pt x="57102" y="9036"/>
                  <a:pt x="57425" y="8960"/>
                </a:cubicBezTo>
                <a:cubicBezTo>
                  <a:pt x="57121" y="9112"/>
                  <a:pt x="56930" y="9036"/>
                  <a:pt x="56702" y="8960"/>
                </a:cubicBezTo>
                <a:cubicBezTo>
                  <a:pt x="56721" y="9340"/>
                  <a:pt x="57558" y="9093"/>
                  <a:pt x="57900" y="9169"/>
                </a:cubicBezTo>
                <a:cubicBezTo>
                  <a:pt x="57805" y="9017"/>
                  <a:pt x="57748" y="9131"/>
                  <a:pt x="57501" y="9074"/>
                </a:cubicBezTo>
                <a:cubicBezTo>
                  <a:pt x="57425" y="8941"/>
                  <a:pt x="57824" y="8941"/>
                  <a:pt x="57501" y="8922"/>
                </a:cubicBezTo>
                <a:cubicBezTo>
                  <a:pt x="57957" y="8788"/>
                  <a:pt x="58661" y="8884"/>
                  <a:pt x="59232" y="8731"/>
                </a:cubicBezTo>
                <a:cubicBezTo>
                  <a:pt x="58947" y="8693"/>
                  <a:pt x="58756" y="8674"/>
                  <a:pt x="58433" y="8712"/>
                </a:cubicBezTo>
                <a:cubicBezTo>
                  <a:pt x="58338" y="8693"/>
                  <a:pt x="58433" y="8636"/>
                  <a:pt x="58509" y="8617"/>
                </a:cubicBezTo>
                <a:cubicBezTo>
                  <a:pt x="58338" y="8446"/>
                  <a:pt x="58129" y="8655"/>
                  <a:pt x="58034" y="8712"/>
                </a:cubicBezTo>
                <a:cubicBezTo>
                  <a:pt x="58110" y="8541"/>
                  <a:pt x="57977" y="8617"/>
                  <a:pt x="57900" y="8408"/>
                </a:cubicBezTo>
                <a:cubicBezTo>
                  <a:pt x="57691" y="8351"/>
                  <a:pt x="57805" y="8579"/>
                  <a:pt x="57634" y="8560"/>
                </a:cubicBezTo>
                <a:cubicBezTo>
                  <a:pt x="57653" y="8617"/>
                  <a:pt x="57805" y="8598"/>
                  <a:pt x="57900" y="8617"/>
                </a:cubicBezTo>
                <a:cubicBezTo>
                  <a:pt x="57672" y="8731"/>
                  <a:pt x="57520" y="8579"/>
                  <a:pt x="57235" y="8655"/>
                </a:cubicBezTo>
                <a:cubicBezTo>
                  <a:pt x="57520" y="8541"/>
                  <a:pt x="57178" y="8465"/>
                  <a:pt x="56911" y="8484"/>
                </a:cubicBezTo>
                <a:cubicBezTo>
                  <a:pt x="56949" y="8541"/>
                  <a:pt x="56968" y="8579"/>
                  <a:pt x="56968" y="8655"/>
                </a:cubicBezTo>
                <a:cubicBezTo>
                  <a:pt x="56968" y="8427"/>
                  <a:pt x="56645" y="8655"/>
                  <a:pt x="56778" y="8655"/>
                </a:cubicBezTo>
                <a:cubicBezTo>
                  <a:pt x="56626" y="8655"/>
                  <a:pt x="55751" y="8579"/>
                  <a:pt x="55637" y="8484"/>
                </a:cubicBezTo>
                <a:cubicBezTo>
                  <a:pt x="55618" y="8389"/>
                  <a:pt x="55218" y="8560"/>
                  <a:pt x="55371" y="8636"/>
                </a:cubicBezTo>
                <a:cubicBezTo>
                  <a:pt x="55180" y="8484"/>
                  <a:pt x="55180" y="8522"/>
                  <a:pt x="54914" y="8465"/>
                </a:cubicBezTo>
                <a:cubicBezTo>
                  <a:pt x="54971" y="8427"/>
                  <a:pt x="54990" y="8351"/>
                  <a:pt x="54990" y="8256"/>
                </a:cubicBezTo>
                <a:cubicBezTo>
                  <a:pt x="55218" y="8218"/>
                  <a:pt x="55257" y="8370"/>
                  <a:pt x="55390" y="8275"/>
                </a:cubicBezTo>
                <a:cubicBezTo>
                  <a:pt x="55352" y="8199"/>
                  <a:pt x="55295" y="8161"/>
                  <a:pt x="55180" y="8161"/>
                </a:cubicBezTo>
                <a:cubicBezTo>
                  <a:pt x="56398" y="8009"/>
                  <a:pt x="57330" y="8313"/>
                  <a:pt x="58376" y="8256"/>
                </a:cubicBezTo>
                <a:cubicBezTo>
                  <a:pt x="58091" y="8465"/>
                  <a:pt x="58623" y="8294"/>
                  <a:pt x="58775" y="8313"/>
                </a:cubicBezTo>
                <a:cubicBezTo>
                  <a:pt x="58794" y="8199"/>
                  <a:pt x="58756" y="8142"/>
                  <a:pt x="58642" y="8161"/>
                </a:cubicBezTo>
                <a:cubicBezTo>
                  <a:pt x="58623" y="8047"/>
                  <a:pt x="58870" y="8123"/>
                  <a:pt x="58966" y="8104"/>
                </a:cubicBezTo>
                <a:cubicBezTo>
                  <a:pt x="58928" y="8161"/>
                  <a:pt x="58813" y="8161"/>
                  <a:pt x="58832" y="8256"/>
                </a:cubicBezTo>
                <a:cubicBezTo>
                  <a:pt x="58890" y="8294"/>
                  <a:pt x="58985" y="8313"/>
                  <a:pt x="59099" y="8313"/>
                </a:cubicBezTo>
                <a:cubicBezTo>
                  <a:pt x="59023" y="7742"/>
                  <a:pt x="58072" y="7894"/>
                  <a:pt x="57786" y="7990"/>
                </a:cubicBezTo>
                <a:cubicBezTo>
                  <a:pt x="56987" y="7647"/>
                  <a:pt x="56131" y="8142"/>
                  <a:pt x="55390" y="7590"/>
                </a:cubicBezTo>
                <a:cubicBezTo>
                  <a:pt x="55314" y="7666"/>
                  <a:pt x="55142" y="7685"/>
                  <a:pt x="55066" y="7742"/>
                </a:cubicBezTo>
                <a:cubicBezTo>
                  <a:pt x="55009" y="7723"/>
                  <a:pt x="54857" y="7533"/>
                  <a:pt x="54857" y="7742"/>
                </a:cubicBezTo>
                <a:cubicBezTo>
                  <a:pt x="54667" y="7742"/>
                  <a:pt x="54743" y="7533"/>
                  <a:pt x="54534" y="7533"/>
                </a:cubicBezTo>
                <a:cubicBezTo>
                  <a:pt x="54572" y="7590"/>
                  <a:pt x="54591" y="7628"/>
                  <a:pt x="54591" y="7704"/>
                </a:cubicBezTo>
                <a:cubicBezTo>
                  <a:pt x="54286" y="7590"/>
                  <a:pt x="54838" y="7381"/>
                  <a:pt x="54325" y="7381"/>
                </a:cubicBezTo>
                <a:cubicBezTo>
                  <a:pt x="54267" y="7533"/>
                  <a:pt x="54420" y="7514"/>
                  <a:pt x="54401" y="7647"/>
                </a:cubicBezTo>
                <a:cubicBezTo>
                  <a:pt x="53678" y="7704"/>
                  <a:pt x="53183" y="7704"/>
                  <a:pt x="52346" y="7514"/>
                </a:cubicBezTo>
                <a:cubicBezTo>
                  <a:pt x="52175" y="7571"/>
                  <a:pt x="52575" y="7742"/>
                  <a:pt x="52194" y="7761"/>
                </a:cubicBezTo>
                <a:cubicBezTo>
                  <a:pt x="52137" y="7723"/>
                  <a:pt x="52175" y="7666"/>
                  <a:pt x="52137" y="7514"/>
                </a:cubicBezTo>
                <a:cubicBezTo>
                  <a:pt x="52004" y="7590"/>
                  <a:pt x="52061" y="7514"/>
                  <a:pt x="51871" y="7514"/>
                </a:cubicBezTo>
                <a:lnTo>
                  <a:pt x="51871" y="7666"/>
                </a:lnTo>
                <a:cubicBezTo>
                  <a:pt x="51719" y="7495"/>
                  <a:pt x="51224" y="7552"/>
                  <a:pt x="51015" y="7438"/>
                </a:cubicBezTo>
                <a:cubicBezTo>
                  <a:pt x="50939" y="7685"/>
                  <a:pt x="51490" y="7419"/>
                  <a:pt x="51338" y="7704"/>
                </a:cubicBezTo>
                <a:cubicBezTo>
                  <a:pt x="51243" y="7609"/>
                  <a:pt x="50977" y="7647"/>
                  <a:pt x="50939" y="7495"/>
                </a:cubicBezTo>
                <a:cubicBezTo>
                  <a:pt x="50787" y="7666"/>
                  <a:pt x="50482" y="7476"/>
                  <a:pt x="50406" y="7647"/>
                </a:cubicBezTo>
                <a:cubicBezTo>
                  <a:pt x="50292" y="7628"/>
                  <a:pt x="50254" y="7552"/>
                  <a:pt x="50273" y="7438"/>
                </a:cubicBezTo>
                <a:cubicBezTo>
                  <a:pt x="50235" y="7552"/>
                  <a:pt x="50007" y="7533"/>
                  <a:pt x="49874" y="7590"/>
                </a:cubicBezTo>
                <a:cubicBezTo>
                  <a:pt x="49855" y="7476"/>
                  <a:pt x="49969" y="7495"/>
                  <a:pt x="50083" y="7476"/>
                </a:cubicBezTo>
                <a:cubicBezTo>
                  <a:pt x="49417" y="7286"/>
                  <a:pt x="48694" y="7362"/>
                  <a:pt x="47762" y="7305"/>
                </a:cubicBezTo>
                <a:cubicBezTo>
                  <a:pt x="47629" y="7077"/>
                  <a:pt x="47211" y="6905"/>
                  <a:pt x="46830" y="7039"/>
                </a:cubicBezTo>
                <a:cubicBezTo>
                  <a:pt x="46963" y="7229"/>
                  <a:pt x="47515" y="7115"/>
                  <a:pt x="47629" y="7191"/>
                </a:cubicBezTo>
                <a:cubicBezTo>
                  <a:pt x="47477" y="7267"/>
                  <a:pt x="47211" y="7248"/>
                  <a:pt x="47097" y="7343"/>
                </a:cubicBezTo>
                <a:cubicBezTo>
                  <a:pt x="45328" y="6962"/>
                  <a:pt x="42265" y="7077"/>
                  <a:pt x="40725" y="6753"/>
                </a:cubicBezTo>
                <a:lnTo>
                  <a:pt x="40725" y="6867"/>
                </a:lnTo>
                <a:cubicBezTo>
                  <a:pt x="40458" y="6582"/>
                  <a:pt x="40040" y="6943"/>
                  <a:pt x="39736" y="6639"/>
                </a:cubicBezTo>
                <a:cubicBezTo>
                  <a:pt x="39393" y="6867"/>
                  <a:pt x="39051" y="6487"/>
                  <a:pt x="38727" y="6734"/>
                </a:cubicBezTo>
                <a:cubicBezTo>
                  <a:pt x="38727" y="6848"/>
                  <a:pt x="38975" y="6753"/>
                  <a:pt x="39070" y="6791"/>
                </a:cubicBezTo>
                <a:cubicBezTo>
                  <a:pt x="38975" y="6962"/>
                  <a:pt x="38708" y="6753"/>
                  <a:pt x="38727" y="6943"/>
                </a:cubicBezTo>
                <a:cubicBezTo>
                  <a:pt x="38499" y="6867"/>
                  <a:pt x="38765" y="6715"/>
                  <a:pt x="38613" y="6582"/>
                </a:cubicBezTo>
                <a:cubicBezTo>
                  <a:pt x="38062" y="6772"/>
                  <a:pt x="37415" y="6506"/>
                  <a:pt x="36939" y="6506"/>
                </a:cubicBezTo>
                <a:cubicBezTo>
                  <a:pt x="37130" y="6696"/>
                  <a:pt x="36787" y="6487"/>
                  <a:pt x="36540" y="6544"/>
                </a:cubicBezTo>
                <a:cubicBezTo>
                  <a:pt x="36464" y="6544"/>
                  <a:pt x="36502" y="6449"/>
                  <a:pt x="36407" y="6449"/>
                </a:cubicBezTo>
                <a:cubicBezTo>
                  <a:pt x="36388" y="6354"/>
                  <a:pt x="36787" y="6354"/>
                  <a:pt x="36673" y="6506"/>
                </a:cubicBezTo>
                <a:cubicBezTo>
                  <a:pt x="36901" y="6278"/>
                  <a:pt x="36350" y="6221"/>
                  <a:pt x="36160" y="6297"/>
                </a:cubicBezTo>
                <a:cubicBezTo>
                  <a:pt x="36768" y="6164"/>
                  <a:pt x="37738" y="6259"/>
                  <a:pt x="38480" y="6411"/>
                </a:cubicBezTo>
                <a:cubicBezTo>
                  <a:pt x="38689" y="6392"/>
                  <a:pt x="39450" y="6297"/>
                  <a:pt x="39526" y="6544"/>
                </a:cubicBezTo>
                <a:cubicBezTo>
                  <a:pt x="39526" y="6373"/>
                  <a:pt x="40706" y="6430"/>
                  <a:pt x="41124" y="6506"/>
                </a:cubicBezTo>
                <a:cubicBezTo>
                  <a:pt x="41447" y="6563"/>
                  <a:pt x="41295" y="6582"/>
                  <a:pt x="41600" y="6563"/>
                </a:cubicBezTo>
                <a:cubicBezTo>
                  <a:pt x="42322" y="6487"/>
                  <a:pt x="43064" y="6848"/>
                  <a:pt x="43920" y="6848"/>
                </a:cubicBezTo>
                <a:cubicBezTo>
                  <a:pt x="44110" y="6848"/>
                  <a:pt x="44262" y="6753"/>
                  <a:pt x="44453" y="6753"/>
                </a:cubicBezTo>
                <a:cubicBezTo>
                  <a:pt x="45252" y="6696"/>
                  <a:pt x="46146" y="6962"/>
                  <a:pt x="46830" y="6772"/>
                </a:cubicBezTo>
                <a:cubicBezTo>
                  <a:pt x="49398" y="7172"/>
                  <a:pt x="52232" y="7153"/>
                  <a:pt x="54933" y="7343"/>
                </a:cubicBezTo>
                <a:cubicBezTo>
                  <a:pt x="54971" y="7590"/>
                  <a:pt x="54705" y="7343"/>
                  <a:pt x="54724" y="7533"/>
                </a:cubicBezTo>
                <a:cubicBezTo>
                  <a:pt x="55028" y="7533"/>
                  <a:pt x="54895" y="7647"/>
                  <a:pt x="55257" y="7647"/>
                </a:cubicBezTo>
                <a:cubicBezTo>
                  <a:pt x="55257" y="7571"/>
                  <a:pt x="55257" y="7514"/>
                  <a:pt x="55257" y="7438"/>
                </a:cubicBezTo>
                <a:cubicBezTo>
                  <a:pt x="55085" y="7438"/>
                  <a:pt x="55123" y="7533"/>
                  <a:pt x="54990" y="7438"/>
                </a:cubicBezTo>
                <a:cubicBezTo>
                  <a:pt x="55618" y="7305"/>
                  <a:pt x="56341" y="7533"/>
                  <a:pt x="56930" y="7457"/>
                </a:cubicBezTo>
                <a:cubicBezTo>
                  <a:pt x="57006" y="7476"/>
                  <a:pt x="56987" y="7552"/>
                  <a:pt x="56987" y="7609"/>
                </a:cubicBezTo>
                <a:cubicBezTo>
                  <a:pt x="57216" y="7571"/>
                  <a:pt x="57273" y="7647"/>
                  <a:pt x="57463" y="7514"/>
                </a:cubicBezTo>
                <a:cubicBezTo>
                  <a:pt x="57520" y="7666"/>
                  <a:pt x="57482" y="7723"/>
                  <a:pt x="57653" y="7514"/>
                </a:cubicBezTo>
                <a:cubicBezTo>
                  <a:pt x="57615" y="7704"/>
                  <a:pt x="57843" y="7628"/>
                  <a:pt x="58053" y="7723"/>
                </a:cubicBezTo>
                <a:cubicBezTo>
                  <a:pt x="58224" y="7628"/>
                  <a:pt x="58186" y="7590"/>
                  <a:pt x="58376" y="7571"/>
                </a:cubicBezTo>
                <a:cubicBezTo>
                  <a:pt x="58490" y="7590"/>
                  <a:pt x="58319" y="7666"/>
                  <a:pt x="58452" y="7685"/>
                </a:cubicBezTo>
                <a:cubicBezTo>
                  <a:pt x="59099" y="7457"/>
                  <a:pt x="59745" y="7742"/>
                  <a:pt x="60582" y="7647"/>
                </a:cubicBezTo>
                <a:cubicBezTo>
                  <a:pt x="60773" y="7685"/>
                  <a:pt x="60506" y="7761"/>
                  <a:pt x="60563" y="7856"/>
                </a:cubicBezTo>
                <a:cubicBezTo>
                  <a:pt x="60754" y="7875"/>
                  <a:pt x="60792" y="7780"/>
                  <a:pt x="60716" y="7704"/>
                </a:cubicBezTo>
                <a:cubicBezTo>
                  <a:pt x="61001" y="7685"/>
                  <a:pt x="61134" y="7761"/>
                  <a:pt x="61172" y="7913"/>
                </a:cubicBezTo>
                <a:cubicBezTo>
                  <a:pt x="61362" y="7932"/>
                  <a:pt x="61590" y="7875"/>
                  <a:pt x="61438" y="7761"/>
                </a:cubicBezTo>
                <a:cubicBezTo>
                  <a:pt x="61686" y="7818"/>
                  <a:pt x="61762" y="7704"/>
                  <a:pt x="61971" y="7723"/>
                </a:cubicBezTo>
                <a:cubicBezTo>
                  <a:pt x="62313" y="8009"/>
                  <a:pt x="62675" y="7894"/>
                  <a:pt x="62903" y="7837"/>
                </a:cubicBezTo>
                <a:cubicBezTo>
                  <a:pt x="63074" y="7932"/>
                  <a:pt x="63226" y="8066"/>
                  <a:pt x="63550" y="8047"/>
                </a:cubicBezTo>
                <a:cubicBezTo>
                  <a:pt x="63493" y="7932"/>
                  <a:pt x="63359" y="7894"/>
                  <a:pt x="63169" y="7894"/>
                </a:cubicBezTo>
                <a:cubicBezTo>
                  <a:pt x="64729" y="7932"/>
                  <a:pt x="65642" y="7971"/>
                  <a:pt x="66821" y="7932"/>
                </a:cubicBezTo>
                <a:cubicBezTo>
                  <a:pt x="65623" y="7799"/>
                  <a:pt x="63968" y="7571"/>
                  <a:pt x="62770" y="7723"/>
                </a:cubicBezTo>
                <a:cubicBezTo>
                  <a:pt x="62542" y="7533"/>
                  <a:pt x="61952" y="7514"/>
                  <a:pt x="61629" y="7666"/>
                </a:cubicBezTo>
                <a:cubicBezTo>
                  <a:pt x="61362" y="7552"/>
                  <a:pt x="60887" y="7457"/>
                  <a:pt x="60582" y="7609"/>
                </a:cubicBezTo>
                <a:cubicBezTo>
                  <a:pt x="60373" y="7514"/>
                  <a:pt x="60145" y="7476"/>
                  <a:pt x="59917" y="7590"/>
                </a:cubicBezTo>
                <a:cubicBezTo>
                  <a:pt x="59764" y="7571"/>
                  <a:pt x="59993" y="7514"/>
                  <a:pt x="59841" y="7438"/>
                </a:cubicBezTo>
                <a:cubicBezTo>
                  <a:pt x="58947" y="7628"/>
                  <a:pt x="58015" y="7153"/>
                  <a:pt x="56664" y="7343"/>
                </a:cubicBezTo>
                <a:cubicBezTo>
                  <a:pt x="56607" y="7267"/>
                  <a:pt x="56455" y="7267"/>
                  <a:pt x="56455" y="7134"/>
                </a:cubicBezTo>
                <a:cubicBezTo>
                  <a:pt x="56417" y="7305"/>
                  <a:pt x="55979" y="7172"/>
                  <a:pt x="55922" y="7343"/>
                </a:cubicBezTo>
                <a:cubicBezTo>
                  <a:pt x="55827" y="7324"/>
                  <a:pt x="55960" y="7267"/>
                  <a:pt x="55922" y="7191"/>
                </a:cubicBezTo>
                <a:cubicBezTo>
                  <a:pt x="55789" y="7267"/>
                  <a:pt x="55846" y="7191"/>
                  <a:pt x="55656" y="7191"/>
                </a:cubicBezTo>
                <a:cubicBezTo>
                  <a:pt x="55827" y="7400"/>
                  <a:pt x="55599" y="7248"/>
                  <a:pt x="55466" y="7343"/>
                </a:cubicBezTo>
                <a:cubicBezTo>
                  <a:pt x="55485" y="7286"/>
                  <a:pt x="55523" y="7248"/>
                  <a:pt x="55599" y="7229"/>
                </a:cubicBezTo>
                <a:cubicBezTo>
                  <a:pt x="54648" y="7039"/>
                  <a:pt x="53830" y="7096"/>
                  <a:pt x="52803" y="7039"/>
                </a:cubicBezTo>
                <a:cubicBezTo>
                  <a:pt x="52822" y="7096"/>
                  <a:pt x="52879" y="7096"/>
                  <a:pt x="52860" y="7153"/>
                </a:cubicBezTo>
                <a:cubicBezTo>
                  <a:pt x="52746" y="7153"/>
                  <a:pt x="52689" y="7058"/>
                  <a:pt x="52670" y="7153"/>
                </a:cubicBezTo>
                <a:cubicBezTo>
                  <a:pt x="52594" y="7134"/>
                  <a:pt x="52613" y="7058"/>
                  <a:pt x="52613" y="7000"/>
                </a:cubicBezTo>
                <a:cubicBezTo>
                  <a:pt x="52403" y="6962"/>
                  <a:pt x="52422" y="7134"/>
                  <a:pt x="52270" y="7153"/>
                </a:cubicBezTo>
                <a:cubicBezTo>
                  <a:pt x="52175" y="7115"/>
                  <a:pt x="52289" y="7077"/>
                  <a:pt x="52270" y="7000"/>
                </a:cubicBezTo>
                <a:cubicBezTo>
                  <a:pt x="51605" y="7039"/>
                  <a:pt x="51357" y="6867"/>
                  <a:pt x="50806" y="6924"/>
                </a:cubicBezTo>
                <a:cubicBezTo>
                  <a:pt x="50863" y="6867"/>
                  <a:pt x="50958" y="6867"/>
                  <a:pt x="50939" y="6772"/>
                </a:cubicBezTo>
                <a:cubicBezTo>
                  <a:pt x="50806" y="6753"/>
                  <a:pt x="50730" y="6810"/>
                  <a:pt x="50749" y="6924"/>
                </a:cubicBezTo>
                <a:cubicBezTo>
                  <a:pt x="50330" y="6943"/>
                  <a:pt x="49512" y="6715"/>
                  <a:pt x="49417" y="6962"/>
                </a:cubicBezTo>
                <a:cubicBezTo>
                  <a:pt x="49208" y="6981"/>
                  <a:pt x="49303" y="6772"/>
                  <a:pt x="49151" y="6753"/>
                </a:cubicBezTo>
                <a:cubicBezTo>
                  <a:pt x="47991" y="6829"/>
                  <a:pt x="47249" y="6620"/>
                  <a:pt x="46222" y="6772"/>
                </a:cubicBezTo>
                <a:cubicBezTo>
                  <a:pt x="45518" y="6411"/>
                  <a:pt x="42513" y="6506"/>
                  <a:pt x="41447" y="6297"/>
                </a:cubicBezTo>
                <a:lnTo>
                  <a:pt x="41447" y="6449"/>
                </a:lnTo>
                <a:cubicBezTo>
                  <a:pt x="41352" y="6392"/>
                  <a:pt x="41352" y="6259"/>
                  <a:pt x="41257" y="6183"/>
                </a:cubicBezTo>
                <a:cubicBezTo>
                  <a:pt x="41124" y="6354"/>
                  <a:pt x="40953" y="6145"/>
                  <a:pt x="40858" y="6335"/>
                </a:cubicBezTo>
                <a:cubicBezTo>
                  <a:pt x="38689" y="6164"/>
                  <a:pt x="36274" y="5821"/>
                  <a:pt x="34219" y="5954"/>
                </a:cubicBezTo>
                <a:cubicBezTo>
                  <a:pt x="34124" y="5935"/>
                  <a:pt x="34239" y="5897"/>
                  <a:pt x="34219" y="5802"/>
                </a:cubicBezTo>
                <a:cubicBezTo>
                  <a:pt x="32888" y="5840"/>
                  <a:pt x="30472" y="5802"/>
                  <a:pt x="29236" y="5441"/>
                </a:cubicBezTo>
                <a:lnTo>
                  <a:pt x="29236" y="5593"/>
                </a:lnTo>
                <a:cubicBezTo>
                  <a:pt x="28418" y="5536"/>
                  <a:pt x="28418" y="5441"/>
                  <a:pt x="27714" y="5460"/>
                </a:cubicBezTo>
                <a:cubicBezTo>
                  <a:pt x="27752" y="5422"/>
                  <a:pt x="27867" y="5422"/>
                  <a:pt x="27848" y="5308"/>
                </a:cubicBezTo>
                <a:cubicBezTo>
                  <a:pt x="27657" y="5441"/>
                  <a:pt x="27600" y="5403"/>
                  <a:pt x="27372" y="5460"/>
                </a:cubicBezTo>
                <a:cubicBezTo>
                  <a:pt x="29274" y="5783"/>
                  <a:pt x="31404" y="5935"/>
                  <a:pt x="33097" y="5897"/>
                </a:cubicBezTo>
                <a:cubicBezTo>
                  <a:pt x="33535" y="6183"/>
                  <a:pt x="35132" y="6106"/>
                  <a:pt x="36084" y="6183"/>
                </a:cubicBezTo>
                <a:cubicBezTo>
                  <a:pt x="35874" y="6354"/>
                  <a:pt x="35608" y="6221"/>
                  <a:pt x="35285" y="6221"/>
                </a:cubicBezTo>
                <a:cubicBezTo>
                  <a:pt x="35285" y="6354"/>
                  <a:pt x="35399" y="6392"/>
                  <a:pt x="35285" y="6487"/>
                </a:cubicBezTo>
                <a:cubicBezTo>
                  <a:pt x="34999" y="6525"/>
                  <a:pt x="34904" y="6430"/>
                  <a:pt x="34676" y="6430"/>
                </a:cubicBezTo>
                <a:cubicBezTo>
                  <a:pt x="34657" y="6639"/>
                  <a:pt x="34600" y="6582"/>
                  <a:pt x="34353" y="6620"/>
                </a:cubicBezTo>
                <a:cubicBezTo>
                  <a:pt x="34410" y="6791"/>
                  <a:pt x="34638" y="6639"/>
                  <a:pt x="34866" y="6734"/>
                </a:cubicBezTo>
                <a:cubicBezTo>
                  <a:pt x="34543" y="6411"/>
                  <a:pt x="35380" y="6601"/>
                  <a:pt x="35741" y="6601"/>
                </a:cubicBezTo>
                <a:cubicBezTo>
                  <a:pt x="35418" y="6791"/>
                  <a:pt x="35247" y="6620"/>
                  <a:pt x="34942" y="6677"/>
                </a:cubicBezTo>
                <a:cubicBezTo>
                  <a:pt x="35456" y="7077"/>
                  <a:pt x="36997" y="6696"/>
                  <a:pt x="37662" y="7019"/>
                </a:cubicBezTo>
                <a:cubicBezTo>
                  <a:pt x="40477" y="7134"/>
                  <a:pt x="43178" y="7495"/>
                  <a:pt x="45765" y="7476"/>
                </a:cubicBezTo>
                <a:cubicBezTo>
                  <a:pt x="45803" y="7248"/>
                  <a:pt x="45632" y="7514"/>
                  <a:pt x="45632" y="7381"/>
                </a:cubicBezTo>
                <a:cubicBezTo>
                  <a:pt x="45708" y="7343"/>
                  <a:pt x="46012" y="7286"/>
                  <a:pt x="46165" y="7381"/>
                </a:cubicBezTo>
                <a:cubicBezTo>
                  <a:pt x="46146" y="7495"/>
                  <a:pt x="45993" y="7324"/>
                  <a:pt x="45822" y="7381"/>
                </a:cubicBezTo>
                <a:cubicBezTo>
                  <a:pt x="45860" y="7533"/>
                  <a:pt x="46146" y="7476"/>
                  <a:pt x="46298" y="7533"/>
                </a:cubicBezTo>
                <a:cubicBezTo>
                  <a:pt x="46298" y="7476"/>
                  <a:pt x="46279" y="7400"/>
                  <a:pt x="46355" y="7381"/>
                </a:cubicBezTo>
                <a:cubicBezTo>
                  <a:pt x="46488" y="7400"/>
                  <a:pt x="46393" y="7571"/>
                  <a:pt x="46488" y="7590"/>
                </a:cubicBezTo>
                <a:cubicBezTo>
                  <a:pt x="47325" y="7609"/>
                  <a:pt x="48333" y="7761"/>
                  <a:pt x="49018" y="7780"/>
                </a:cubicBezTo>
                <a:cubicBezTo>
                  <a:pt x="48390" y="7952"/>
                  <a:pt x="47914" y="7723"/>
                  <a:pt x="47363" y="7818"/>
                </a:cubicBezTo>
                <a:cubicBezTo>
                  <a:pt x="47382" y="7913"/>
                  <a:pt x="47534" y="7913"/>
                  <a:pt x="47477" y="8066"/>
                </a:cubicBezTo>
                <a:cubicBezTo>
                  <a:pt x="47686" y="7780"/>
                  <a:pt x="48238" y="8085"/>
                  <a:pt x="48276" y="7932"/>
                </a:cubicBezTo>
                <a:cubicBezTo>
                  <a:pt x="48466" y="8009"/>
                  <a:pt x="48295" y="8237"/>
                  <a:pt x="48219" y="8294"/>
                </a:cubicBezTo>
                <a:cubicBezTo>
                  <a:pt x="48143" y="8275"/>
                  <a:pt x="48181" y="8237"/>
                  <a:pt x="48219" y="8237"/>
                </a:cubicBezTo>
                <a:cubicBezTo>
                  <a:pt x="47686" y="8123"/>
                  <a:pt x="47287" y="8066"/>
                  <a:pt x="47021" y="8123"/>
                </a:cubicBezTo>
                <a:cubicBezTo>
                  <a:pt x="47154" y="8218"/>
                  <a:pt x="47268" y="8313"/>
                  <a:pt x="47420" y="8389"/>
                </a:cubicBezTo>
                <a:cubicBezTo>
                  <a:pt x="47306" y="8484"/>
                  <a:pt x="46982" y="8408"/>
                  <a:pt x="46944" y="8579"/>
                </a:cubicBezTo>
                <a:cubicBezTo>
                  <a:pt x="47059" y="8389"/>
                  <a:pt x="46640" y="8237"/>
                  <a:pt x="46279" y="8427"/>
                </a:cubicBezTo>
                <a:cubicBezTo>
                  <a:pt x="46050" y="8351"/>
                  <a:pt x="45556" y="8275"/>
                  <a:pt x="45023" y="8199"/>
                </a:cubicBezTo>
                <a:cubicBezTo>
                  <a:pt x="45004" y="8009"/>
                  <a:pt x="45252" y="8066"/>
                  <a:pt x="45290" y="8104"/>
                </a:cubicBezTo>
                <a:cubicBezTo>
                  <a:pt x="45480" y="8009"/>
                  <a:pt x="45042" y="7952"/>
                  <a:pt x="44966" y="7894"/>
                </a:cubicBezTo>
                <a:cubicBezTo>
                  <a:pt x="44966" y="7818"/>
                  <a:pt x="45366" y="7952"/>
                  <a:pt x="45366" y="7742"/>
                </a:cubicBezTo>
                <a:cubicBezTo>
                  <a:pt x="45480" y="7894"/>
                  <a:pt x="45556" y="7894"/>
                  <a:pt x="45822" y="7856"/>
                </a:cubicBezTo>
                <a:cubicBezTo>
                  <a:pt x="45784" y="7742"/>
                  <a:pt x="45480" y="7837"/>
                  <a:pt x="45556" y="7647"/>
                </a:cubicBezTo>
                <a:cubicBezTo>
                  <a:pt x="45042" y="7780"/>
                  <a:pt x="44320" y="7457"/>
                  <a:pt x="43825" y="7666"/>
                </a:cubicBezTo>
                <a:cubicBezTo>
                  <a:pt x="43045" y="7419"/>
                  <a:pt x="42170" y="7514"/>
                  <a:pt x="41581" y="7533"/>
                </a:cubicBezTo>
                <a:cubicBezTo>
                  <a:pt x="41504" y="7495"/>
                  <a:pt x="41447" y="7438"/>
                  <a:pt x="41371" y="7381"/>
                </a:cubicBezTo>
                <a:cubicBezTo>
                  <a:pt x="39507" y="7457"/>
                  <a:pt x="37282" y="7039"/>
                  <a:pt x="35399" y="7115"/>
                </a:cubicBezTo>
                <a:cubicBezTo>
                  <a:pt x="35532" y="7229"/>
                  <a:pt x="36141" y="7248"/>
                  <a:pt x="36255" y="7172"/>
                </a:cubicBezTo>
                <a:cubicBezTo>
                  <a:pt x="36369" y="7191"/>
                  <a:pt x="36236" y="7229"/>
                  <a:pt x="36255" y="7324"/>
                </a:cubicBezTo>
                <a:cubicBezTo>
                  <a:pt x="37833" y="7457"/>
                  <a:pt x="39070" y="7609"/>
                  <a:pt x="40249" y="7476"/>
                </a:cubicBezTo>
                <a:cubicBezTo>
                  <a:pt x="40211" y="7533"/>
                  <a:pt x="40097" y="7533"/>
                  <a:pt x="40116" y="7628"/>
                </a:cubicBezTo>
                <a:cubicBezTo>
                  <a:pt x="40192" y="7552"/>
                  <a:pt x="40496" y="7609"/>
                  <a:pt x="40306" y="7476"/>
                </a:cubicBezTo>
                <a:cubicBezTo>
                  <a:pt x="40515" y="7590"/>
                  <a:pt x="40744" y="7438"/>
                  <a:pt x="41048" y="7647"/>
                </a:cubicBezTo>
                <a:cubicBezTo>
                  <a:pt x="41295" y="7647"/>
                  <a:pt x="41067" y="7590"/>
                  <a:pt x="41105" y="7476"/>
                </a:cubicBezTo>
                <a:cubicBezTo>
                  <a:pt x="41295" y="7476"/>
                  <a:pt x="41276" y="7628"/>
                  <a:pt x="41371" y="7685"/>
                </a:cubicBezTo>
                <a:cubicBezTo>
                  <a:pt x="41600" y="7476"/>
                  <a:pt x="41847" y="7799"/>
                  <a:pt x="41904" y="7590"/>
                </a:cubicBezTo>
                <a:cubicBezTo>
                  <a:pt x="42341" y="7856"/>
                  <a:pt x="42988" y="7666"/>
                  <a:pt x="43559" y="7818"/>
                </a:cubicBezTo>
                <a:cubicBezTo>
                  <a:pt x="43273" y="7952"/>
                  <a:pt x="43102" y="7799"/>
                  <a:pt x="42836" y="7818"/>
                </a:cubicBezTo>
                <a:cubicBezTo>
                  <a:pt x="42722" y="7952"/>
                  <a:pt x="42893" y="8066"/>
                  <a:pt x="42627" y="8123"/>
                </a:cubicBezTo>
                <a:cubicBezTo>
                  <a:pt x="42798" y="8104"/>
                  <a:pt x="42417" y="7799"/>
                  <a:pt x="42303" y="8066"/>
                </a:cubicBezTo>
                <a:cubicBezTo>
                  <a:pt x="41638" y="7856"/>
                  <a:pt x="41657" y="8009"/>
                  <a:pt x="40706" y="7952"/>
                </a:cubicBezTo>
                <a:cubicBezTo>
                  <a:pt x="40649" y="7990"/>
                  <a:pt x="40630" y="8066"/>
                  <a:pt x="40630" y="8142"/>
                </a:cubicBezTo>
                <a:cubicBezTo>
                  <a:pt x="40496" y="7799"/>
                  <a:pt x="40021" y="7875"/>
                  <a:pt x="39774" y="8085"/>
                </a:cubicBezTo>
                <a:cubicBezTo>
                  <a:pt x="39678" y="8066"/>
                  <a:pt x="39774" y="8028"/>
                  <a:pt x="39831" y="8028"/>
                </a:cubicBezTo>
                <a:cubicBezTo>
                  <a:pt x="39279" y="7799"/>
                  <a:pt x="38651" y="7818"/>
                  <a:pt x="38119" y="7856"/>
                </a:cubicBezTo>
                <a:cubicBezTo>
                  <a:pt x="39127" y="8294"/>
                  <a:pt x="40687" y="8085"/>
                  <a:pt x="41428" y="8408"/>
                </a:cubicBezTo>
                <a:cubicBezTo>
                  <a:pt x="41581" y="8427"/>
                  <a:pt x="41638" y="8370"/>
                  <a:pt x="41638" y="8256"/>
                </a:cubicBezTo>
                <a:cubicBezTo>
                  <a:pt x="41980" y="8351"/>
                  <a:pt x="42151" y="8427"/>
                  <a:pt x="42570" y="8370"/>
                </a:cubicBezTo>
                <a:cubicBezTo>
                  <a:pt x="42627" y="8427"/>
                  <a:pt x="42551" y="8503"/>
                  <a:pt x="42684" y="8579"/>
                </a:cubicBezTo>
                <a:cubicBezTo>
                  <a:pt x="42456" y="8541"/>
                  <a:pt x="42132" y="8484"/>
                  <a:pt x="41961" y="8636"/>
                </a:cubicBezTo>
                <a:cubicBezTo>
                  <a:pt x="41942" y="8465"/>
                  <a:pt x="40896" y="8674"/>
                  <a:pt x="40763" y="8522"/>
                </a:cubicBezTo>
                <a:cubicBezTo>
                  <a:pt x="40782" y="8617"/>
                  <a:pt x="40915" y="8541"/>
                  <a:pt x="40706" y="8712"/>
                </a:cubicBezTo>
                <a:cubicBezTo>
                  <a:pt x="40553" y="8712"/>
                  <a:pt x="40496" y="8636"/>
                  <a:pt x="40306" y="8655"/>
                </a:cubicBezTo>
                <a:cubicBezTo>
                  <a:pt x="40382" y="8979"/>
                  <a:pt x="40649" y="8884"/>
                  <a:pt x="40972" y="8826"/>
                </a:cubicBezTo>
                <a:cubicBezTo>
                  <a:pt x="40953" y="8750"/>
                  <a:pt x="40763" y="8807"/>
                  <a:pt x="40763" y="8712"/>
                </a:cubicBezTo>
                <a:cubicBezTo>
                  <a:pt x="40782" y="8655"/>
                  <a:pt x="40896" y="8693"/>
                  <a:pt x="40896" y="8617"/>
                </a:cubicBezTo>
                <a:cubicBezTo>
                  <a:pt x="40953" y="8807"/>
                  <a:pt x="41314" y="8712"/>
                  <a:pt x="41029" y="8826"/>
                </a:cubicBezTo>
                <a:cubicBezTo>
                  <a:pt x="41067" y="8903"/>
                  <a:pt x="41181" y="8922"/>
                  <a:pt x="41295" y="8941"/>
                </a:cubicBezTo>
                <a:cubicBezTo>
                  <a:pt x="41238" y="8884"/>
                  <a:pt x="41219" y="8807"/>
                  <a:pt x="41238" y="8731"/>
                </a:cubicBezTo>
                <a:cubicBezTo>
                  <a:pt x="41409" y="8731"/>
                  <a:pt x="41371" y="8807"/>
                  <a:pt x="41504" y="8731"/>
                </a:cubicBezTo>
                <a:cubicBezTo>
                  <a:pt x="41390" y="8960"/>
                  <a:pt x="41809" y="8522"/>
                  <a:pt x="42037" y="8788"/>
                </a:cubicBezTo>
                <a:cubicBezTo>
                  <a:pt x="42113" y="8922"/>
                  <a:pt x="41790" y="8865"/>
                  <a:pt x="41695" y="8941"/>
                </a:cubicBezTo>
                <a:cubicBezTo>
                  <a:pt x="41657" y="8979"/>
                  <a:pt x="41828" y="8998"/>
                  <a:pt x="41828" y="8998"/>
                </a:cubicBezTo>
                <a:cubicBezTo>
                  <a:pt x="41771" y="9074"/>
                  <a:pt x="41143" y="9093"/>
                  <a:pt x="41029" y="9093"/>
                </a:cubicBezTo>
                <a:cubicBezTo>
                  <a:pt x="39717" y="8998"/>
                  <a:pt x="37111" y="8617"/>
                  <a:pt x="36045" y="8674"/>
                </a:cubicBezTo>
                <a:cubicBezTo>
                  <a:pt x="39736" y="9150"/>
                  <a:pt x="42208" y="9359"/>
                  <a:pt x="45214" y="9492"/>
                </a:cubicBezTo>
                <a:cubicBezTo>
                  <a:pt x="46260" y="9549"/>
                  <a:pt x="47724" y="9511"/>
                  <a:pt x="48789" y="9739"/>
                </a:cubicBezTo>
                <a:cubicBezTo>
                  <a:pt x="48961" y="9720"/>
                  <a:pt x="49094" y="9682"/>
                  <a:pt x="49132" y="9549"/>
                </a:cubicBezTo>
                <a:cubicBezTo>
                  <a:pt x="48010" y="9492"/>
                  <a:pt x="46716" y="9530"/>
                  <a:pt x="46012" y="9302"/>
                </a:cubicBezTo>
                <a:cubicBezTo>
                  <a:pt x="45214" y="9397"/>
                  <a:pt x="43578" y="9169"/>
                  <a:pt x="42627" y="9112"/>
                </a:cubicBezTo>
                <a:cubicBezTo>
                  <a:pt x="44091" y="9093"/>
                  <a:pt x="45860" y="9226"/>
                  <a:pt x="46868" y="9302"/>
                </a:cubicBezTo>
                <a:cubicBezTo>
                  <a:pt x="46849" y="9226"/>
                  <a:pt x="46925" y="9207"/>
                  <a:pt x="47001" y="9207"/>
                </a:cubicBezTo>
                <a:cubicBezTo>
                  <a:pt x="46944" y="9112"/>
                  <a:pt x="46735" y="9131"/>
                  <a:pt x="46811" y="8941"/>
                </a:cubicBezTo>
                <a:cubicBezTo>
                  <a:pt x="46469" y="9093"/>
                  <a:pt x="46069" y="8845"/>
                  <a:pt x="45936" y="9150"/>
                </a:cubicBezTo>
                <a:cubicBezTo>
                  <a:pt x="45727" y="9074"/>
                  <a:pt x="45137" y="8922"/>
                  <a:pt x="44871" y="9131"/>
                </a:cubicBezTo>
                <a:cubicBezTo>
                  <a:pt x="44795" y="9131"/>
                  <a:pt x="44833" y="9036"/>
                  <a:pt x="44814" y="8979"/>
                </a:cubicBezTo>
                <a:cubicBezTo>
                  <a:pt x="44757" y="9112"/>
                  <a:pt x="44472" y="8826"/>
                  <a:pt x="44491" y="9074"/>
                </a:cubicBezTo>
                <a:cubicBezTo>
                  <a:pt x="44205" y="8903"/>
                  <a:pt x="44167" y="9074"/>
                  <a:pt x="43825" y="8960"/>
                </a:cubicBezTo>
                <a:cubicBezTo>
                  <a:pt x="43806" y="8826"/>
                  <a:pt x="44072" y="8922"/>
                  <a:pt x="44015" y="8769"/>
                </a:cubicBezTo>
                <a:cubicBezTo>
                  <a:pt x="44091" y="9093"/>
                  <a:pt x="44339" y="8693"/>
                  <a:pt x="44548" y="8865"/>
                </a:cubicBezTo>
                <a:cubicBezTo>
                  <a:pt x="44795" y="8655"/>
                  <a:pt x="44091" y="8731"/>
                  <a:pt x="43958" y="8655"/>
                </a:cubicBezTo>
                <a:cubicBezTo>
                  <a:pt x="43977" y="8541"/>
                  <a:pt x="44339" y="8693"/>
                  <a:pt x="44224" y="8446"/>
                </a:cubicBezTo>
                <a:cubicBezTo>
                  <a:pt x="44529" y="8636"/>
                  <a:pt x="45099" y="8446"/>
                  <a:pt x="45290" y="8617"/>
                </a:cubicBezTo>
                <a:cubicBezTo>
                  <a:pt x="45575" y="8370"/>
                  <a:pt x="46203" y="8427"/>
                  <a:pt x="46222" y="8845"/>
                </a:cubicBezTo>
                <a:cubicBezTo>
                  <a:pt x="46241" y="8712"/>
                  <a:pt x="46583" y="8769"/>
                  <a:pt x="46412" y="8636"/>
                </a:cubicBezTo>
                <a:cubicBezTo>
                  <a:pt x="46640" y="8617"/>
                  <a:pt x="46526" y="8865"/>
                  <a:pt x="46602" y="8941"/>
                </a:cubicBezTo>
                <a:cubicBezTo>
                  <a:pt x="46830" y="8903"/>
                  <a:pt x="46640" y="8845"/>
                  <a:pt x="46678" y="8693"/>
                </a:cubicBezTo>
                <a:cubicBezTo>
                  <a:pt x="46811" y="8693"/>
                  <a:pt x="46754" y="8826"/>
                  <a:pt x="46944" y="8788"/>
                </a:cubicBezTo>
                <a:cubicBezTo>
                  <a:pt x="46982" y="8960"/>
                  <a:pt x="46792" y="8998"/>
                  <a:pt x="46944" y="9112"/>
                </a:cubicBezTo>
                <a:cubicBezTo>
                  <a:pt x="47097" y="8922"/>
                  <a:pt x="46982" y="9131"/>
                  <a:pt x="47268" y="9112"/>
                </a:cubicBezTo>
                <a:cubicBezTo>
                  <a:pt x="47287" y="9207"/>
                  <a:pt x="47268" y="9264"/>
                  <a:pt x="47135" y="9264"/>
                </a:cubicBezTo>
                <a:cubicBezTo>
                  <a:pt x="47800" y="9302"/>
                  <a:pt x="47991" y="9397"/>
                  <a:pt x="48923" y="9397"/>
                </a:cubicBezTo>
                <a:cubicBezTo>
                  <a:pt x="48770" y="9188"/>
                  <a:pt x="48238" y="9188"/>
                  <a:pt x="47934" y="9226"/>
                </a:cubicBezTo>
                <a:cubicBezTo>
                  <a:pt x="48238" y="8960"/>
                  <a:pt x="48694" y="9359"/>
                  <a:pt x="48942" y="9036"/>
                </a:cubicBezTo>
                <a:cubicBezTo>
                  <a:pt x="48770" y="8884"/>
                  <a:pt x="48866" y="9150"/>
                  <a:pt x="48599" y="9074"/>
                </a:cubicBezTo>
                <a:cubicBezTo>
                  <a:pt x="48656" y="8979"/>
                  <a:pt x="48808" y="9036"/>
                  <a:pt x="48675" y="8922"/>
                </a:cubicBezTo>
                <a:cubicBezTo>
                  <a:pt x="48694" y="8826"/>
                  <a:pt x="48885" y="8979"/>
                  <a:pt x="48942" y="8826"/>
                </a:cubicBezTo>
                <a:cubicBezTo>
                  <a:pt x="49284" y="9036"/>
                  <a:pt x="49721" y="8750"/>
                  <a:pt x="49931" y="8979"/>
                </a:cubicBezTo>
                <a:cubicBezTo>
                  <a:pt x="50026" y="8960"/>
                  <a:pt x="50064" y="8922"/>
                  <a:pt x="50064" y="8826"/>
                </a:cubicBezTo>
                <a:cubicBezTo>
                  <a:pt x="50159" y="8865"/>
                  <a:pt x="50197" y="8903"/>
                  <a:pt x="50197" y="8998"/>
                </a:cubicBezTo>
                <a:cubicBezTo>
                  <a:pt x="50273" y="8979"/>
                  <a:pt x="50254" y="8884"/>
                  <a:pt x="50330" y="8884"/>
                </a:cubicBezTo>
                <a:cubicBezTo>
                  <a:pt x="50463" y="8903"/>
                  <a:pt x="50235" y="9017"/>
                  <a:pt x="50463" y="9036"/>
                </a:cubicBezTo>
                <a:cubicBezTo>
                  <a:pt x="50749" y="9055"/>
                  <a:pt x="50463" y="8960"/>
                  <a:pt x="50463" y="8884"/>
                </a:cubicBezTo>
                <a:cubicBezTo>
                  <a:pt x="51015" y="8941"/>
                  <a:pt x="51034" y="8998"/>
                  <a:pt x="51662" y="8960"/>
                </a:cubicBezTo>
                <a:cubicBezTo>
                  <a:pt x="51681" y="9188"/>
                  <a:pt x="51490" y="9226"/>
                  <a:pt x="51186" y="9207"/>
                </a:cubicBezTo>
                <a:cubicBezTo>
                  <a:pt x="51205" y="9150"/>
                  <a:pt x="51319" y="9169"/>
                  <a:pt x="51395" y="9150"/>
                </a:cubicBezTo>
                <a:cubicBezTo>
                  <a:pt x="51395" y="9036"/>
                  <a:pt x="51148" y="9131"/>
                  <a:pt x="51053" y="9093"/>
                </a:cubicBezTo>
                <a:cubicBezTo>
                  <a:pt x="51053" y="9378"/>
                  <a:pt x="51528" y="9207"/>
                  <a:pt x="51528" y="9359"/>
                </a:cubicBezTo>
                <a:cubicBezTo>
                  <a:pt x="51890" y="9321"/>
                  <a:pt x="52213" y="9283"/>
                  <a:pt x="52575" y="9378"/>
                </a:cubicBezTo>
                <a:cubicBezTo>
                  <a:pt x="52194" y="9454"/>
                  <a:pt x="51928" y="9378"/>
                  <a:pt x="51319" y="9416"/>
                </a:cubicBezTo>
                <a:cubicBezTo>
                  <a:pt x="51319" y="9644"/>
                  <a:pt x="51509" y="9397"/>
                  <a:pt x="51586" y="9530"/>
                </a:cubicBezTo>
                <a:cubicBezTo>
                  <a:pt x="51395" y="9739"/>
                  <a:pt x="51243" y="9454"/>
                  <a:pt x="51243" y="9720"/>
                </a:cubicBezTo>
                <a:cubicBezTo>
                  <a:pt x="51053" y="9644"/>
                  <a:pt x="51338" y="9530"/>
                  <a:pt x="51262" y="9359"/>
                </a:cubicBezTo>
                <a:cubicBezTo>
                  <a:pt x="51167" y="9454"/>
                  <a:pt x="50939" y="9283"/>
                  <a:pt x="50787" y="9416"/>
                </a:cubicBezTo>
                <a:cubicBezTo>
                  <a:pt x="50825" y="9454"/>
                  <a:pt x="50939" y="9454"/>
                  <a:pt x="50920" y="9568"/>
                </a:cubicBezTo>
                <a:cubicBezTo>
                  <a:pt x="50996" y="9549"/>
                  <a:pt x="50958" y="9454"/>
                  <a:pt x="51053" y="9454"/>
                </a:cubicBezTo>
                <a:cubicBezTo>
                  <a:pt x="51148" y="9511"/>
                  <a:pt x="51034" y="9549"/>
                  <a:pt x="51110" y="9663"/>
                </a:cubicBezTo>
                <a:cubicBezTo>
                  <a:pt x="50806" y="9720"/>
                  <a:pt x="50863" y="9473"/>
                  <a:pt x="50711" y="9663"/>
                </a:cubicBezTo>
                <a:cubicBezTo>
                  <a:pt x="50444" y="9587"/>
                  <a:pt x="50806" y="9340"/>
                  <a:pt x="50463" y="9359"/>
                </a:cubicBezTo>
                <a:cubicBezTo>
                  <a:pt x="50577" y="9435"/>
                  <a:pt x="50368" y="9492"/>
                  <a:pt x="50520" y="9606"/>
                </a:cubicBezTo>
                <a:cubicBezTo>
                  <a:pt x="50330" y="9587"/>
                  <a:pt x="50121" y="9606"/>
                  <a:pt x="49855" y="9644"/>
                </a:cubicBezTo>
                <a:cubicBezTo>
                  <a:pt x="49740" y="9568"/>
                  <a:pt x="49912" y="9473"/>
                  <a:pt x="49855" y="9283"/>
                </a:cubicBezTo>
                <a:cubicBezTo>
                  <a:pt x="49588" y="9340"/>
                  <a:pt x="49569" y="9302"/>
                  <a:pt x="49265" y="9283"/>
                </a:cubicBezTo>
                <a:cubicBezTo>
                  <a:pt x="49227" y="9131"/>
                  <a:pt x="49341" y="9093"/>
                  <a:pt x="49341" y="8979"/>
                </a:cubicBezTo>
                <a:cubicBezTo>
                  <a:pt x="49208" y="8979"/>
                  <a:pt x="49075" y="8979"/>
                  <a:pt x="48942" y="8979"/>
                </a:cubicBezTo>
                <a:cubicBezTo>
                  <a:pt x="48980" y="9017"/>
                  <a:pt x="48999" y="9093"/>
                  <a:pt x="48999" y="9169"/>
                </a:cubicBezTo>
                <a:cubicBezTo>
                  <a:pt x="49056" y="9150"/>
                  <a:pt x="49113" y="9131"/>
                  <a:pt x="49189" y="9131"/>
                </a:cubicBezTo>
                <a:cubicBezTo>
                  <a:pt x="49265" y="9340"/>
                  <a:pt x="48999" y="9283"/>
                  <a:pt x="49056" y="9492"/>
                </a:cubicBezTo>
                <a:cubicBezTo>
                  <a:pt x="49322" y="9397"/>
                  <a:pt x="49474" y="9511"/>
                  <a:pt x="49721" y="9397"/>
                </a:cubicBezTo>
                <a:cubicBezTo>
                  <a:pt x="49874" y="9416"/>
                  <a:pt x="49645" y="9530"/>
                  <a:pt x="49664" y="9606"/>
                </a:cubicBezTo>
                <a:cubicBezTo>
                  <a:pt x="49626" y="9473"/>
                  <a:pt x="49170" y="9492"/>
                  <a:pt x="49189" y="9701"/>
                </a:cubicBezTo>
                <a:cubicBezTo>
                  <a:pt x="50121" y="9758"/>
                  <a:pt x="50444" y="9701"/>
                  <a:pt x="51452" y="9835"/>
                </a:cubicBezTo>
                <a:cubicBezTo>
                  <a:pt x="51452" y="9739"/>
                  <a:pt x="51414" y="9625"/>
                  <a:pt x="51509" y="9625"/>
                </a:cubicBezTo>
                <a:cubicBezTo>
                  <a:pt x="51624" y="9701"/>
                  <a:pt x="51490" y="9816"/>
                  <a:pt x="51643" y="9930"/>
                </a:cubicBezTo>
                <a:cubicBezTo>
                  <a:pt x="52289" y="9816"/>
                  <a:pt x="53240" y="9968"/>
                  <a:pt x="53906" y="10006"/>
                </a:cubicBezTo>
                <a:close/>
                <a:moveTo>
                  <a:pt x="41771" y="7799"/>
                </a:moveTo>
                <a:cubicBezTo>
                  <a:pt x="41961" y="7913"/>
                  <a:pt x="42303" y="7913"/>
                  <a:pt x="42627" y="7913"/>
                </a:cubicBezTo>
                <a:cubicBezTo>
                  <a:pt x="42398" y="7704"/>
                  <a:pt x="42113" y="7799"/>
                  <a:pt x="41771" y="7799"/>
                </a:cubicBezTo>
                <a:close/>
                <a:moveTo>
                  <a:pt x="57957" y="10310"/>
                </a:moveTo>
                <a:cubicBezTo>
                  <a:pt x="57786" y="10158"/>
                  <a:pt x="57615" y="10329"/>
                  <a:pt x="57482" y="10158"/>
                </a:cubicBezTo>
                <a:cubicBezTo>
                  <a:pt x="57254" y="10310"/>
                  <a:pt x="57729" y="10348"/>
                  <a:pt x="57957" y="10310"/>
                </a:cubicBezTo>
                <a:close/>
                <a:moveTo>
                  <a:pt x="69769" y="10348"/>
                </a:moveTo>
                <a:cubicBezTo>
                  <a:pt x="69788" y="10405"/>
                  <a:pt x="69903" y="10386"/>
                  <a:pt x="69903" y="10462"/>
                </a:cubicBezTo>
                <a:cubicBezTo>
                  <a:pt x="70093" y="10386"/>
                  <a:pt x="69960" y="10348"/>
                  <a:pt x="70036" y="10139"/>
                </a:cubicBezTo>
                <a:cubicBezTo>
                  <a:pt x="69693" y="10139"/>
                  <a:pt x="70017" y="10329"/>
                  <a:pt x="69769" y="10348"/>
                </a:cubicBezTo>
                <a:close/>
                <a:moveTo>
                  <a:pt x="74030" y="10443"/>
                </a:moveTo>
                <a:cubicBezTo>
                  <a:pt x="73935" y="10424"/>
                  <a:pt x="74049" y="10386"/>
                  <a:pt x="74030" y="10291"/>
                </a:cubicBezTo>
                <a:cubicBezTo>
                  <a:pt x="73973" y="10329"/>
                  <a:pt x="73916" y="10348"/>
                  <a:pt x="73821" y="10348"/>
                </a:cubicBezTo>
                <a:cubicBezTo>
                  <a:pt x="73859" y="10386"/>
                  <a:pt x="73897" y="10424"/>
                  <a:pt x="73897" y="10500"/>
                </a:cubicBezTo>
                <a:cubicBezTo>
                  <a:pt x="74049" y="10519"/>
                  <a:pt x="74144" y="10500"/>
                  <a:pt x="74220" y="10462"/>
                </a:cubicBezTo>
                <a:cubicBezTo>
                  <a:pt x="74201" y="10386"/>
                  <a:pt x="74030" y="10386"/>
                  <a:pt x="74030" y="10462"/>
                </a:cubicBezTo>
                <a:close/>
                <a:moveTo>
                  <a:pt x="74296" y="10462"/>
                </a:moveTo>
                <a:cubicBezTo>
                  <a:pt x="74277" y="10557"/>
                  <a:pt x="74525" y="10481"/>
                  <a:pt x="74620" y="10519"/>
                </a:cubicBezTo>
                <a:cubicBezTo>
                  <a:pt x="74696" y="10348"/>
                  <a:pt x="74411" y="10462"/>
                  <a:pt x="74487" y="10310"/>
                </a:cubicBezTo>
                <a:cubicBezTo>
                  <a:pt x="74334" y="10291"/>
                  <a:pt x="74411" y="10443"/>
                  <a:pt x="74296" y="10462"/>
                </a:cubicBezTo>
                <a:close/>
                <a:moveTo>
                  <a:pt x="76084" y="10367"/>
                </a:moveTo>
                <a:cubicBezTo>
                  <a:pt x="75951" y="10519"/>
                  <a:pt x="75742" y="10291"/>
                  <a:pt x="75552" y="10310"/>
                </a:cubicBezTo>
                <a:cubicBezTo>
                  <a:pt x="75571" y="10367"/>
                  <a:pt x="75533" y="10405"/>
                  <a:pt x="75495" y="10424"/>
                </a:cubicBezTo>
                <a:cubicBezTo>
                  <a:pt x="75533" y="10500"/>
                  <a:pt x="75647" y="10443"/>
                  <a:pt x="75628" y="10367"/>
                </a:cubicBezTo>
                <a:cubicBezTo>
                  <a:pt x="75704" y="10557"/>
                  <a:pt x="75856" y="10538"/>
                  <a:pt x="76160" y="10481"/>
                </a:cubicBezTo>
                <a:cubicBezTo>
                  <a:pt x="76179" y="10386"/>
                  <a:pt x="76084" y="10386"/>
                  <a:pt x="76084" y="10329"/>
                </a:cubicBezTo>
                <a:cubicBezTo>
                  <a:pt x="76008" y="10329"/>
                  <a:pt x="76046" y="10367"/>
                  <a:pt x="76084" y="10367"/>
                </a:cubicBezTo>
                <a:close/>
                <a:moveTo>
                  <a:pt x="30130" y="9949"/>
                </a:moveTo>
                <a:cubicBezTo>
                  <a:pt x="30187" y="9949"/>
                  <a:pt x="30187" y="9930"/>
                  <a:pt x="30187" y="9892"/>
                </a:cubicBezTo>
                <a:cubicBezTo>
                  <a:pt x="30282" y="9758"/>
                  <a:pt x="30548" y="9892"/>
                  <a:pt x="30663" y="9892"/>
                </a:cubicBezTo>
                <a:cubicBezTo>
                  <a:pt x="30625" y="9701"/>
                  <a:pt x="30035" y="9720"/>
                  <a:pt x="29921" y="9739"/>
                </a:cubicBezTo>
                <a:cubicBezTo>
                  <a:pt x="29959" y="9835"/>
                  <a:pt x="30187" y="9778"/>
                  <a:pt x="30130" y="9949"/>
                </a:cubicBezTo>
                <a:close/>
                <a:moveTo>
                  <a:pt x="65528" y="10139"/>
                </a:moveTo>
                <a:cubicBezTo>
                  <a:pt x="65718" y="10196"/>
                  <a:pt x="65376" y="10215"/>
                  <a:pt x="65452" y="10348"/>
                </a:cubicBezTo>
                <a:cubicBezTo>
                  <a:pt x="65661" y="10367"/>
                  <a:pt x="65680" y="10215"/>
                  <a:pt x="65718" y="10101"/>
                </a:cubicBezTo>
                <a:cubicBezTo>
                  <a:pt x="65490" y="10139"/>
                  <a:pt x="65414" y="10063"/>
                  <a:pt x="65471" y="9892"/>
                </a:cubicBezTo>
                <a:cubicBezTo>
                  <a:pt x="65338" y="9987"/>
                  <a:pt x="65147" y="10025"/>
                  <a:pt x="65185" y="10253"/>
                </a:cubicBezTo>
                <a:cubicBezTo>
                  <a:pt x="64957" y="10177"/>
                  <a:pt x="65261" y="9968"/>
                  <a:pt x="64805" y="10044"/>
                </a:cubicBezTo>
                <a:cubicBezTo>
                  <a:pt x="64786" y="10196"/>
                  <a:pt x="64938" y="10196"/>
                  <a:pt x="64919" y="10348"/>
                </a:cubicBezTo>
                <a:cubicBezTo>
                  <a:pt x="64976" y="10310"/>
                  <a:pt x="65147" y="10139"/>
                  <a:pt x="65128" y="10348"/>
                </a:cubicBezTo>
                <a:cubicBezTo>
                  <a:pt x="65300" y="10310"/>
                  <a:pt x="65433" y="10253"/>
                  <a:pt x="65528" y="10139"/>
                </a:cubicBezTo>
                <a:close/>
                <a:moveTo>
                  <a:pt x="68324" y="10329"/>
                </a:moveTo>
                <a:cubicBezTo>
                  <a:pt x="68438" y="10500"/>
                  <a:pt x="68495" y="10196"/>
                  <a:pt x="68723" y="10291"/>
                </a:cubicBezTo>
                <a:cubicBezTo>
                  <a:pt x="68723" y="10215"/>
                  <a:pt x="68723" y="10158"/>
                  <a:pt x="68723" y="10082"/>
                </a:cubicBezTo>
                <a:cubicBezTo>
                  <a:pt x="68590" y="10101"/>
                  <a:pt x="68590" y="10234"/>
                  <a:pt x="68381" y="10177"/>
                </a:cubicBezTo>
                <a:cubicBezTo>
                  <a:pt x="68305" y="10006"/>
                  <a:pt x="68609" y="10139"/>
                  <a:pt x="68514" y="9968"/>
                </a:cubicBezTo>
                <a:cubicBezTo>
                  <a:pt x="68210" y="9911"/>
                  <a:pt x="68305" y="10158"/>
                  <a:pt x="68115" y="10177"/>
                </a:cubicBezTo>
                <a:cubicBezTo>
                  <a:pt x="68115" y="10348"/>
                  <a:pt x="68476" y="10272"/>
                  <a:pt x="68324" y="10329"/>
                </a:cubicBezTo>
                <a:close/>
                <a:moveTo>
                  <a:pt x="69047" y="10386"/>
                </a:moveTo>
                <a:cubicBezTo>
                  <a:pt x="69275" y="10253"/>
                  <a:pt x="69237" y="10424"/>
                  <a:pt x="69446" y="10348"/>
                </a:cubicBezTo>
                <a:cubicBezTo>
                  <a:pt x="69503" y="10177"/>
                  <a:pt x="69180" y="10272"/>
                  <a:pt x="69256" y="10082"/>
                </a:cubicBezTo>
                <a:cubicBezTo>
                  <a:pt x="69123" y="10196"/>
                  <a:pt x="69066" y="10272"/>
                  <a:pt x="68856" y="10177"/>
                </a:cubicBezTo>
                <a:cubicBezTo>
                  <a:pt x="68875" y="10291"/>
                  <a:pt x="68990" y="10329"/>
                  <a:pt x="69047" y="10386"/>
                </a:cubicBezTo>
                <a:close/>
                <a:moveTo>
                  <a:pt x="28799" y="9682"/>
                </a:moveTo>
                <a:cubicBezTo>
                  <a:pt x="29217" y="9758"/>
                  <a:pt x="29388" y="9930"/>
                  <a:pt x="29788" y="9835"/>
                </a:cubicBezTo>
                <a:cubicBezTo>
                  <a:pt x="29426" y="9778"/>
                  <a:pt x="29027" y="9568"/>
                  <a:pt x="28799" y="9682"/>
                </a:cubicBezTo>
                <a:close/>
                <a:moveTo>
                  <a:pt x="60012" y="10196"/>
                </a:moveTo>
                <a:cubicBezTo>
                  <a:pt x="60126" y="10367"/>
                  <a:pt x="60202" y="10101"/>
                  <a:pt x="60354" y="10139"/>
                </a:cubicBezTo>
                <a:cubicBezTo>
                  <a:pt x="60354" y="10025"/>
                  <a:pt x="60107" y="10120"/>
                  <a:pt x="60012" y="10082"/>
                </a:cubicBezTo>
                <a:cubicBezTo>
                  <a:pt x="60050" y="10139"/>
                  <a:pt x="60088" y="10177"/>
                  <a:pt x="60012" y="10196"/>
                </a:cubicBezTo>
                <a:close/>
                <a:moveTo>
                  <a:pt x="60811" y="10253"/>
                </a:moveTo>
                <a:cubicBezTo>
                  <a:pt x="61077" y="10291"/>
                  <a:pt x="60773" y="10101"/>
                  <a:pt x="60887" y="9949"/>
                </a:cubicBezTo>
                <a:cubicBezTo>
                  <a:pt x="60792" y="9949"/>
                  <a:pt x="60696" y="9949"/>
                  <a:pt x="60620" y="9930"/>
                </a:cubicBezTo>
                <a:cubicBezTo>
                  <a:pt x="60563" y="10120"/>
                  <a:pt x="60811" y="10101"/>
                  <a:pt x="60811" y="10253"/>
                </a:cubicBezTo>
                <a:close/>
                <a:moveTo>
                  <a:pt x="70036" y="9987"/>
                </a:moveTo>
                <a:cubicBezTo>
                  <a:pt x="69922" y="9949"/>
                  <a:pt x="70226" y="10215"/>
                  <a:pt x="70169" y="10367"/>
                </a:cubicBezTo>
                <a:cubicBezTo>
                  <a:pt x="70321" y="10291"/>
                  <a:pt x="70302" y="10082"/>
                  <a:pt x="70435" y="10006"/>
                </a:cubicBezTo>
                <a:cubicBezTo>
                  <a:pt x="70949" y="10158"/>
                  <a:pt x="70169" y="9873"/>
                  <a:pt x="70036" y="9987"/>
                </a:cubicBezTo>
                <a:close/>
                <a:moveTo>
                  <a:pt x="63873" y="10139"/>
                </a:moveTo>
                <a:cubicBezTo>
                  <a:pt x="63968" y="10367"/>
                  <a:pt x="64025" y="10082"/>
                  <a:pt x="64272" y="10139"/>
                </a:cubicBezTo>
                <a:cubicBezTo>
                  <a:pt x="64158" y="10063"/>
                  <a:pt x="64177" y="9892"/>
                  <a:pt x="63930" y="9930"/>
                </a:cubicBezTo>
                <a:cubicBezTo>
                  <a:pt x="63911" y="10120"/>
                  <a:pt x="64044" y="9911"/>
                  <a:pt x="64139" y="10025"/>
                </a:cubicBezTo>
                <a:cubicBezTo>
                  <a:pt x="64120" y="10120"/>
                  <a:pt x="64006" y="10139"/>
                  <a:pt x="63873" y="10120"/>
                </a:cubicBezTo>
                <a:close/>
                <a:moveTo>
                  <a:pt x="66593" y="10215"/>
                </a:moveTo>
                <a:cubicBezTo>
                  <a:pt x="66650" y="10006"/>
                  <a:pt x="66270" y="10006"/>
                  <a:pt x="66327" y="10215"/>
                </a:cubicBezTo>
                <a:cubicBezTo>
                  <a:pt x="66460" y="10291"/>
                  <a:pt x="66403" y="10215"/>
                  <a:pt x="66593" y="10215"/>
                </a:cubicBezTo>
                <a:close/>
                <a:moveTo>
                  <a:pt x="67449" y="10177"/>
                </a:moveTo>
                <a:cubicBezTo>
                  <a:pt x="67354" y="10158"/>
                  <a:pt x="67392" y="10006"/>
                  <a:pt x="67183" y="10063"/>
                </a:cubicBezTo>
                <a:cubicBezTo>
                  <a:pt x="67183" y="10158"/>
                  <a:pt x="67259" y="10177"/>
                  <a:pt x="67259" y="10272"/>
                </a:cubicBezTo>
                <a:cubicBezTo>
                  <a:pt x="67430" y="10310"/>
                  <a:pt x="67392" y="10177"/>
                  <a:pt x="67525" y="10177"/>
                </a:cubicBezTo>
                <a:cubicBezTo>
                  <a:pt x="67506" y="10120"/>
                  <a:pt x="67449" y="10139"/>
                  <a:pt x="67449" y="10177"/>
                </a:cubicBezTo>
                <a:close/>
                <a:moveTo>
                  <a:pt x="63664" y="10177"/>
                </a:moveTo>
                <a:cubicBezTo>
                  <a:pt x="63626" y="10139"/>
                  <a:pt x="63588" y="10101"/>
                  <a:pt x="63607" y="10025"/>
                </a:cubicBezTo>
                <a:cubicBezTo>
                  <a:pt x="63474" y="10044"/>
                  <a:pt x="63207" y="9949"/>
                  <a:pt x="63264" y="10120"/>
                </a:cubicBezTo>
                <a:cubicBezTo>
                  <a:pt x="63435" y="10177"/>
                  <a:pt x="63416" y="10139"/>
                  <a:pt x="63664" y="10177"/>
                </a:cubicBezTo>
                <a:close/>
                <a:moveTo>
                  <a:pt x="59289" y="10025"/>
                </a:moveTo>
                <a:cubicBezTo>
                  <a:pt x="59346" y="10044"/>
                  <a:pt x="59346" y="10006"/>
                  <a:pt x="59346" y="9968"/>
                </a:cubicBezTo>
                <a:cubicBezTo>
                  <a:pt x="59764" y="9835"/>
                  <a:pt x="59726" y="10044"/>
                  <a:pt x="60145" y="10044"/>
                </a:cubicBezTo>
                <a:cubicBezTo>
                  <a:pt x="59955" y="9873"/>
                  <a:pt x="59726" y="9854"/>
                  <a:pt x="59289" y="9816"/>
                </a:cubicBezTo>
                <a:cubicBezTo>
                  <a:pt x="59403" y="9930"/>
                  <a:pt x="59270" y="9892"/>
                  <a:pt x="59289" y="10025"/>
                </a:cubicBezTo>
                <a:close/>
                <a:moveTo>
                  <a:pt x="58623" y="9606"/>
                </a:moveTo>
                <a:cubicBezTo>
                  <a:pt x="58642" y="9663"/>
                  <a:pt x="58699" y="9625"/>
                  <a:pt x="58699" y="9606"/>
                </a:cubicBezTo>
                <a:cubicBezTo>
                  <a:pt x="58832" y="9606"/>
                  <a:pt x="58718" y="9816"/>
                  <a:pt x="58756" y="9911"/>
                </a:cubicBezTo>
                <a:cubicBezTo>
                  <a:pt x="58909" y="9949"/>
                  <a:pt x="59175" y="10044"/>
                  <a:pt x="59156" y="9816"/>
                </a:cubicBezTo>
                <a:cubicBezTo>
                  <a:pt x="59042" y="9816"/>
                  <a:pt x="58928" y="9816"/>
                  <a:pt x="58813" y="9816"/>
                </a:cubicBezTo>
                <a:cubicBezTo>
                  <a:pt x="58909" y="9682"/>
                  <a:pt x="58794" y="9644"/>
                  <a:pt x="58890" y="9606"/>
                </a:cubicBezTo>
                <a:cubicBezTo>
                  <a:pt x="58870" y="9530"/>
                  <a:pt x="58699" y="9587"/>
                  <a:pt x="58699" y="9492"/>
                </a:cubicBezTo>
                <a:cubicBezTo>
                  <a:pt x="58585" y="9511"/>
                  <a:pt x="58756" y="9587"/>
                  <a:pt x="58623" y="9606"/>
                </a:cubicBezTo>
                <a:close/>
                <a:moveTo>
                  <a:pt x="63740" y="9758"/>
                </a:moveTo>
                <a:cubicBezTo>
                  <a:pt x="63702" y="9644"/>
                  <a:pt x="63645" y="9587"/>
                  <a:pt x="63474" y="9454"/>
                </a:cubicBezTo>
                <a:cubicBezTo>
                  <a:pt x="63550" y="9378"/>
                  <a:pt x="63588" y="9473"/>
                  <a:pt x="63683" y="9359"/>
                </a:cubicBezTo>
                <a:cubicBezTo>
                  <a:pt x="63531" y="9264"/>
                  <a:pt x="63131" y="9283"/>
                  <a:pt x="63340" y="9454"/>
                </a:cubicBezTo>
                <a:cubicBezTo>
                  <a:pt x="63169" y="9473"/>
                  <a:pt x="63283" y="9245"/>
                  <a:pt x="63074" y="9283"/>
                </a:cubicBezTo>
                <a:cubicBezTo>
                  <a:pt x="63131" y="9454"/>
                  <a:pt x="62998" y="9473"/>
                  <a:pt x="63017" y="9606"/>
                </a:cubicBezTo>
                <a:cubicBezTo>
                  <a:pt x="62922" y="9587"/>
                  <a:pt x="62827" y="9587"/>
                  <a:pt x="62808" y="9644"/>
                </a:cubicBezTo>
                <a:cubicBezTo>
                  <a:pt x="62732" y="9644"/>
                  <a:pt x="62770" y="9549"/>
                  <a:pt x="62675" y="9549"/>
                </a:cubicBezTo>
                <a:cubicBezTo>
                  <a:pt x="62865" y="9606"/>
                  <a:pt x="63093" y="9264"/>
                  <a:pt x="62941" y="9188"/>
                </a:cubicBezTo>
                <a:cubicBezTo>
                  <a:pt x="63150" y="9055"/>
                  <a:pt x="63340" y="9112"/>
                  <a:pt x="63550" y="9188"/>
                </a:cubicBezTo>
                <a:cubicBezTo>
                  <a:pt x="63607" y="9131"/>
                  <a:pt x="63664" y="9036"/>
                  <a:pt x="63740" y="8998"/>
                </a:cubicBezTo>
                <a:cubicBezTo>
                  <a:pt x="63435" y="8979"/>
                  <a:pt x="62637" y="8712"/>
                  <a:pt x="62408" y="9131"/>
                </a:cubicBezTo>
                <a:cubicBezTo>
                  <a:pt x="62580" y="9074"/>
                  <a:pt x="62713" y="9074"/>
                  <a:pt x="62884" y="9188"/>
                </a:cubicBezTo>
                <a:cubicBezTo>
                  <a:pt x="62884" y="9321"/>
                  <a:pt x="62770" y="9340"/>
                  <a:pt x="62675" y="9397"/>
                </a:cubicBezTo>
                <a:cubicBezTo>
                  <a:pt x="62865" y="9188"/>
                  <a:pt x="62370" y="9511"/>
                  <a:pt x="62275" y="9226"/>
                </a:cubicBezTo>
                <a:cubicBezTo>
                  <a:pt x="62104" y="9245"/>
                  <a:pt x="62142" y="9397"/>
                  <a:pt x="62142" y="9549"/>
                </a:cubicBezTo>
                <a:cubicBezTo>
                  <a:pt x="61895" y="9587"/>
                  <a:pt x="61800" y="9454"/>
                  <a:pt x="61686" y="9530"/>
                </a:cubicBezTo>
                <a:cubicBezTo>
                  <a:pt x="61762" y="9625"/>
                  <a:pt x="62199" y="9758"/>
                  <a:pt x="62275" y="9587"/>
                </a:cubicBezTo>
                <a:cubicBezTo>
                  <a:pt x="62408" y="9663"/>
                  <a:pt x="62218" y="9778"/>
                  <a:pt x="62332" y="9911"/>
                </a:cubicBezTo>
                <a:cubicBezTo>
                  <a:pt x="62618" y="9758"/>
                  <a:pt x="62846" y="9758"/>
                  <a:pt x="63131" y="9549"/>
                </a:cubicBezTo>
                <a:cubicBezTo>
                  <a:pt x="63188" y="9587"/>
                  <a:pt x="63378" y="9816"/>
                  <a:pt x="63131" y="9758"/>
                </a:cubicBezTo>
                <a:cubicBezTo>
                  <a:pt x="63264" y="9987"/>
                  <a:pt x="63664" y="9644"/>
                  <a:pt x="63740" y="9968"/>
                </a:cubicBezTo>
                <a:cubicBezTo>
                  <a:pt x="63835" y="9911"/>
                  <a:pt x="63873" y="9778"/>
                  <a:pt x="63873" y="9606"/>
                </a:cubicBezTo>
                <a:cubicBezTo>
                  <a:pt x="63778" y="9644"/>
                  <a:pt x="63740" y="9682"/>
                  <a:pt x="63740" y="9778"/>
                </a:cubicBezTo>
                <a:close/>
                <a:moveTo>
                  <a:pt x="60811" y="9530"/>
                </a:moveTo>
                <a:cubicBezTo>
                  <a:pt x="60792" y="9797"/>
                  <a:pt x="61210" y="9625"/>
                  <a:pt x="61210" y="9473"/>
                </a:cubicBezTo>
                <a:cubicBezTo>
                  <a:pt x="61077" y="9568"/>
                  <a:pt x="61020" y="9587"/>
                  <a:pt x="60811" y="9530"/>
                </a:cubicBezTo>
                <a:close/>
                <a:moveTo>
                  <a:pt x="34980" y="9226"/>
                </a:moveTo>
                <a:cubicBezTo>
                  <a:pt x="35113" y="9131"/>
                  <a:pt x="35152" y="9226"/>
                  <a:pt x="35323" y="9226"/>
                </a:cubicBezTo>
                <a:cubicBezTo>
                  <a:pt x="35399" y="9055"/>
                  <a:pt x="34866" y="8979"/>
                  <a:pt x="34980" y="9226"/>
                </a:cubicBezTo>
                <a:close/>
                <a:moveTo>
                  <a:pt x="33782" y="9112"/>
                </a:moveTo>
                <a:cubicBezTo>
                  <a:pt x="33934" y="9074"/>
                  <a:pt x="34239" y="9207"/>
                  <a:pt x="34181" y="9017"/>
                </a:cubicBezTo>
                <a:cubicBezTo>
                  <a:pt x="34124" y="8998"/>
                  <a:pt x="34124" y="9036"/>
                  <a:pt x="34124" y="9055"/>
                </a:cubicBezTo>
                <a:cubicBezTo>
                  <a:pt x="34048" y="9055"/>
                  <a:pt x="34067" y="8998"/>
                  <a:pt x="34048" y="8960"/>
                </a:cubicBezTo>
                <a:cubicBezTo>
                  <a:pt x="33934" y="8941"/>
                  <a:pt x="33877" y="9036"/>
                  <a:pt x="33858" y="8960"/>
                </a:cubicBezTo>
                <a:cubicBezTo>
                  <a:pt x="33801" y="8941"/>
                  <a:pt x="33801" y="8979"/>
                  <a:pt x="33782" y="9017"/>
                </a:cubicBezTo>
                <a:lnTo>
                  <a:pt x="33782" y="9112"/>
                </a:lnTo>
                <a:close/>
                <a:moveTo>
                  <a:pt x="33725" y="9055"/>
                </a:moveTo>
                <a:cubicBezTo>
                  <a:pt x="33649" y="8998"/>
                  <a:pt x="33173" y="8769"/>
                  <a:pt x="33116" y="8998"/>
                </a:cubicBezTo>
                <a:cubicBezTo>
                  <a:pt x="33230" y="9093"/>
                  <a:pt x="33516" y="9055"/>
                  <a:pt x="33725" y="9055"/>
                </a:cubicBezTo>
                <a:close/>
                <a:moveTo>
                  <a:pt x="59023" y="9150"/>
                </a:moveTo>
                <a:cubicBezTo>
                  <a:pt x="58947" y="9017"/>
                  <a:pt x="58661" y="9036"/>
                  <a:pt x="58433" y="9036"/>
                </a:cubicBezTo>
                <a:cubicBezTo>
                  <a:pt x="58395" y="9283"/>
                  <a:pt x="58414" y="8979"/>
                  <a:pt x="58224" y="9036"/>
                </a:cubicBezTo>
                <a:cubicBezTo>
                  <a:pt x="58129" y="9093"/>
                  <a:pt x="58129" y="9283"/>
                  <a:pt x="58224" y="9340"/>
                </a:cubicBezTo>
                <a:cubicBezTo>
                  <a:pt x="58357" y="9378"/>
                  <a:pt x="58414" y="9036"/>
                  <a:pt x="58433" y="9302"/>
                </a:cubicBezTo>
                <a:cubicBezTo>
                  <a:pt x="58547" y="9302"/>
                  <a:pt x="58756" y="9150"/>
                  <a:pt x="58832" y="9302"/>
                </a:cubicBezTo>
                <a:cubicBezTo>
                  <a:pt x="58947" y="9302"/>
                  <a:pt x="58870" y="9131"/>
                  <a:pt x="59023" y="9150"/>
                </a:cubicBezTo>
                <a:close/>
                <a:moveTo>
                  <a:pt x="59289" y="9359"/>
                </a:moveTo>
                <a:cubicBezTo>
                  <a:pt x="59346" y="9359"/>
                  <a:pt x="59346" y="9340"/>
                  <a:pt x="59365" y="9302"/>
                </a:cubicBezTo>
                <a:cubicBezTo>
                  <a:pt x="59403" y="9188"/>
                  <a:pt x="59726" y="9283"/>
                  <a:pt x="59898" y="9264"/>
                </a:cubicBezTo>
                <a:cubicBezTo>
                  <a:pt x="59669" y="9112"/>
                  <a:pt x="59365" y="8979"/>
                  <a:pt x="59099" y="9150"/>
                </a:cubicBezTo>
                <a:cubicBezTo>
                  <a:pt x="59080" y="9283"/>
                  <a:pt x="59346" y="9188"/>
                  <a:pt x="59289" y="9359"/>
                </a:cubicBezTo>
                <a:close/>
                <a:moveTo>
                  <a:pt x="31595" y="8941"/>
                </a:moveTo>
                <a:cubicBezTo>
                  <a:pt x="31747" y="8788"/>
                  <a:pt x="31880" y="8903"/>
                  <a:pt x="32127" y="8941"/>
                </a:cubicBezTo>
                <a:cubicBezTo>
                  <a:pt x="32146" y="8731"/>
                  <a:pt x="31633" y="8750"/>
                  <a:pt x="31595" y="8941"/>
                </a:cubicBezTo>
                <a:close/>
                <a:moveTo>
                  <a:pt x="45423" y="8826"/>
                </a:moveTo>
                <a:cubicBezTo>
                  <a:pt x="45080" y="8655"/>
                  <a:pt x="44890" y="8845"/>
                  <a:pt x="44681" y="8731"/>
                </a:cubicBezTo>
                <a:cubicBezTo>
                  <a:pt x="44700" y="9055"/>
                  <a:pt x="45099" y="8922"/>
                  <a:pt x="45347" y="8998"/>
                </a:cubicBezTo>
                <a:cubicBezTo>
                  <a:pt x="45347" y="8903"/>
                  <a:pt x="45404" y="8865"/>
                  <a:pt x="45480" y="8826"/>
                </a:cubicBezTo>
                <a:cubicBezTo>
                  <a:pt x="45461" y="8769"/>
                  <a:pt x="45423" y="8807"/>
                  <a:pt x="45423" y="8826"/>
                </a:cubicBezTo>
                <a:close/>
                <a:moveTo>
                  <a:pt x="30606" y="8712"/>
                </a:moveTo>
                <a:cubicBezTo>
                  <a:pt x="30625" y="8788"/>
                  <a:pt x="30777" y="8769"/>
                  <a:pt x="30872" y="8769"/>
                </a:cubicBezTo>
                <a:cubicBezTo>
                  <a:pt x="30548" y="8579"/>
                  <a:pt x="31005" y="8693"/>
                  <a:pt x="31062" y="8465"/>
                </a:cubicBezTo>
                <a:cubicBezTo>
                  <a:pt x="30358" y="8427"/>
                  <a:pt x="29464" y="8332"/>
                  <a:pt x="28951" y="8389"/>
                </a:cubicBezTo>
                <a:cubicBezTo>
                  <a:pt x="28894" y="8503"/>
                  <a:pt x="29122" y="8560"/>
                  <a:pt x="28875" y="8541"/>
                </a:cubicBezTo>
                <a:cubicBezTo>
                  <a:pt x="28856" y="8579"/>
                  <a:pt x="28894" y="8598"/>
                  <a:pt x="28951" y="8598"/>
                </a:cubicBezTo>
                <a:cubicBezTo>
                  <a:pt x="29008" y="8579"/>
                  <a:pt x="29008" y="8617"/>
                  <a:pt x="29008" y="8636"/>
                </a:cubicBezTo>
                <a:cubicBezTo>
                  <a:pt x="29293" y="8218"/>
                  <a:pt x="30111" y="8579"/>
                  <a:pt x="30339" y="8712"/>
                </a:cubicBezTo>
                <a:lnTo>
                  <a:pt x="30339" y="8560"/>
                </a:lnTo>
                <a:cubicBezTo>
                  <a:pt x="30529" y="8503"/>
                  <a:pt x="30796" y="8636"/>
                  <a:pt x="30606" y="8712"/>
                </a:cubicBezTo>
                <a:close/>
                <a:moveTo>
                  <a:pt x="28608" y="8636"/>
                </a:moveTo>
                <a:lnTo>
                  <a:pt x="28818" y="8636"/>
                </a:lnTo>
                <a:lnTo>
                  <a:pt x="28818" y="8484"/>
                </a:lnTo>
                <a:cubicBezTo>
                  <a:pt x="28722" y="8636"/>
                  <a:pt x="28475" y="8351"/>
                  <a:pt x="28475" y="8579"/>
                </a:cubicBezTo>
                <a:cubicBezTo>
                  <a:pt x="28532" y="8598"/>
                  <a:pt x="28532" y="8560"/>
                  <a:pt x="28551" y="8541"/>
                </a:cubicBezTo>
                <a:cubicBezTo>
                  <a:pt x="28608" y="8541"/>
                  <a:pt x="28589" y="8598"/>
                  <a:pt x="28608" y="8636"/>
                </a:cubicBezTo>
                <a:close/>
                <a:moveTo>
                  <a:pt x="35456" y="8560"/>
                </a:moveTo>
                <a:cubicBezTo>
                  <a:pt x="34942" y="8541"/>
                  <a:pt x="34885" y="8503"/>
                  <a:pt x="34200" y="8503"/>
                </a:cubicBezTo>
                <a:cubicBezTo>
                  <a:pt x="34391" y="8636"/>
                  <a:pt x="35361" y="8845"/>
                  <a:pt x="35456" y="8560"/>
                </a:cubicBezTo>
                <a:close/>
                <a:moveTo>
                  <a:pt x="38252" y="8541"/>
                </a:moveTo>
                <a:cubicBezTo>
                  <a:pt x="38461" y="8427"/>
                  <a:pt x="37795" y="8275"/>
                  <a:pt x="37776" y="8541"/>
                </a:cubicBezTo>
                <a:cubicBezTo>
                  <a:pt x="37586" y="8408"/>
                  <a:pt x="37301" y="8370"/>
                  <a:pt x="36978" y="8332"/>
                </a:cubicBezTo>
                <a:cubicBezTo>
                  <a:pt x="37016" y="8579"/>
                  <a:pt x="36920" y="8408"/>
                  <a:pt x="36711" y="8427"/>
                </a:cubicBezTo>
                <a:cubicBezTo>
                  <a:pt x="36749" y="8465"/>
                  <a:pt x="36787" y="8503"/>
                  <a:pt x="36787" y="8579"/>
                </a:cubicBezTo>
                <a:cubicBezTo>
                  <a:pt x="36978" y="8598"/>
                  <a:pt x="37016" y="8484"/>
                  <a:pt x="37111" y="8427"/>
                </a:cubicBezTo>
                <a:cubicBezTo>
                  <a:pt x="37681" y="8807"/>
                  <a:pt x="38480" y="8674"/>
                  <a:pt x="39108" y="8712"/>
                </a:cubicBezTo>
                <a:cubicBezTo>
                  <a:pt x="39450" y="8731"/>
                  <a:pt x="39850" y="8807"/>
                  <a:pt x="40230" y="8731"/>
                </a:cubicBezTo>
                <a:cubicBezTo>
                  <a:pt x="39697" y="8560"/>
                  <a:pt x="39412" y="8731"/>
                  <a:pt x="38975" y="8446"/>
                </a:cubicBezTo>
                <a:cubicBezTo>
                  <a:pt x="39184" y="8807"/>
                  <a:pt x="38442" y="8199"/>
                  <a:pt x="38233" y="8541"/>
                </a:cubicBezTo>
                <a:close/>
                <a:moveTo>
                  <a:pt x="27410" y="8313"/>
                </a:moveTo>
                <a:cubicBezTo>
                  <a:pt x="27543" y="8313"/>
                  <a:pt x="27562" y="8370"/>
                  <a:pt x="27486" y="8370"/>
                </a:cubicBezTo>
                <a:cubicBezTo>
                  <a:pt x="27467" y="8465"/>
                  <a:pt x="27848" y="8465"/>
                  <a:pt x="27752" y="8332"/>
                </a:cubicBezTo>
                <a:cubicBezTo>
                  <a:pt x="27828" y="8332"/>
                  <a:pt x="27790" y="8427"/>
                  <a:pt x="27886" y="8427"/>
                </a:cubicBezTo>
                <a:cubicBezTo>
                  <a:pt x="28076" y="8503"/>
                  <a:pt x="28057" y="8161"/>
                  <a:pt x="28152" y="8332"/>
                </a:cubicBezTo>
                <a:cubicBezTo>
                  <a:pt x="28095" y="8332"/>
                  <a:pt x="26954" y="7913"/>
                  <a:pt x="26611" y="8370"/>
                </a:cubicBezTo>
                <a:cubicBezTo>
                  <a:pt x="26801" y="8313"/>
                  <a:pt x="26782" y="8446"/>
                  <a:pt x="26954" y="8408"/>
                </a:cubicBezTo>
                <a:cubicBezTo>
                  <a:pt x="27011" y="8370"/>
                  <a:pt x="26992" y="8275"/>
                  <a:pt x="27087" y="8256"/>
                </a:cubicBezTo>
                <a:cubicBezTo>
                  <a:pt x="27182" y="8256"/>
                  <a:pt x="27049" y="8465"/>
                  <a:pt x="27220" y="8313"/>
                </a:cubicBezTo>
                <a:cubicBezTo>
                  <a:pt x="27353" y="8351"/>
                  <a:pt x="27391" y="8465"/>
                  <a:pt x="27410" y="8579"/>
                </a:cubicBezTo>
                <a:cubicBezTo>
                  <a:pt x="27600" y="8541"/>
                  <a:pt x="27372" y="8408"/>
                  <a:pt x="27410" y="8313"/>
                </a:cubicBezTo>
                <a:close/>
                <a:moveTo>
                  <a:pt x="35513" y="8674"/>
                </a:moveTo>
                <a:cubicBezTo>
                  <a:pt x="35703" y="8674"/>
                  <a:pt x="35931" y="8731"/>
                  <a:pt x="35855" y="8522"/>
                </a:cubicBezTo>
                <a:cubicBezTo>
                  <a:pt x="35741" y="8560"/>
                  <a:pt x="35494" y="8522"/>
                  <a:pt x="35513" y="8674"/>
                </a:cubicBezTo>
                <a:close/>
                <a:moveTo>
                  <a:pt x="45955" y="8636"/>
                </a:moveTo>
                <a:cubicBezTo>
                  <a:pt x="45099" y="8579"/>
                  <a:pt x="45784" y="8884"/>
                  <a:pt x="45955" y="8636"/>
                </a:cubicBezTo>
                <a:close/>
                <a:moveTo>
                  <a:pt x="33991" y="8541"/>
                </a:moveTo>
                <a:cubicBezTo>
                  <a:pt x="33402" y="8465"/>
                  <a:pt x="32241" y="8237"/>
                  <a:pt x="31861" y="8465"/>
                </a:cubicBezTo>
                <a:cubicBezTo>
                  <a:pt x="32413" y="8427"/>
                  <a:pt x="33345" y="8579"/>
                  <a:pt x="33991" y="8541"/>
                </a:cubicBezTo>
                <a:close/>
                <a:moveTo>
                  <a:pt x="26155" y="8408"/>
                </a:moveTo>
                <a:cubicBezTo>
                  <a:pt x="26231" y="8351"/>
                  <a:pt x="26383" y="8351"/>
                  <a:pt x="26554" y="8351"/>
                </a:cubicBezTo>
                <a:cubicBezTo>
                  <a:pt x="26440" y="7990"/>
                  <a:pt x="25622" y="8370"/>
                  <a:pt x="25489" y="8085"/>
                </a:cubicBezTo>
                <a:cubicBezTo>
                  <a:pt x="25337" y="8104"/>
                  <a:pt x="25451" y="8313"/>
                  <a:pt x="25489" y="8351"/>
                </a:cubicBezTo>
                <a:cubicBezTo>
                  <a:pt x="25565" y="8256"/>
                  <a:pt x="26174" y="8142"/>
                  <a:pt x="26155" y="8408"/>
                </a:cubicBezTo>
                <a:close/>
                <a:moveTo>
                  <a:pt x="31728" y="8256"/>
                </a:moveTo>
                <a:cubicBezTo>
                  <a:pt x="31423" y="8370"/>
                  <a:pt x="31195" y="8256"/>
                  <a:pt x="30815" y="8199"/>
                </a:cubicBezTo>
                <a:cubicBezTo>
                  <a:pt x="30739" y="8313"/>
                  <a:pt x="31709" y="8579"/>
                  <a:pt x="31728" y="8256"/>
                </a:cubicBezTo>
                <a:close/>
                <a:moveTo>
                  <a:pt x="24956" y="8142"/>
                </a:moveTo>
                <a:cubicBezTo>
                  <a:pt x="24652" y="8199"/>
                  <a:pt x="24138" y="8218"/>
                  <a:pt x="24043" y="7971"/>
                </a:cubicBezTo>
                <a:cubicBezTo>
                  <a:pt x="23549" y="8066"/>
                  <a:pt x="23473" y="7913"/>
                  <a:pt x="23111" y="7952"/>
                </a:cubicBezTo>
                <a:cubicBezTo>
                  <a:pt x="23149" y="8066"/>
                  <a:pt x="23244" y="8161"/>
                  <a:pt x="23435" y="8161"/>
                </a:cubicBezTo>
                <a:cubicBezTo>
                  <a:pt x="23378" y="7990"/>
                  <a:pt x="23701" y="8104"/>
                  <a:pt x="23834" y="8066"/>
                </a:cubicBezTo>
                <a:cubicBezTo>
                  <a:pt x="23834" y="8123"/>
                  <a:pt x="23758" y="8104"/>
                  <a:pt x="23701" y="8123"/>
                </a:cubicBezTo>
                <a:cubicBezTo>
                  <a:pt x="23834" y="8199"/>
                  <a:pt x="24176" y="8332"/>
                  <a:pt x="24291" y="8180"/>
                </a:cubicBezTo>
                <a:cubicBezTo>
                  <a:pt x="24424" y="8218"/>
                  <a:pt x="24994" y="8446"/>
                  <a:pt x="24956" y="8142"/>
                </a:cubicBezTo>
                <a:close/>
                <a:moveTo>
                  <a:pt x="68933" y="8750"/>
                </a:moveTo>
                <a:cubicBezTo>
                  <a:pt x="68837" y="8579"/>
                  <a:pt x="68115" y="8560"/>
                  <a:pt x="68058" y="8674"/>
                </a:cubicBezTo>
                <a:cubicBezTo>
                  <a:pt x="67791" y="8389"/>
                  <a:pt x="67183" y="8693"/>
                  <a:pt x="67011" y="8465"/>
                </a:cubicBezTo>
                <a:cubicBezTo>
                  <a:pt x="66783" y="8598"/>
                  <a:pt x="66650" y="8484"/>
                  <a:pt x="66346" y="8560"/>
                </a:cubicBezTo>
                <a:cubicBezTo>
                  <a:pt x="67068" y="8865"/>
                  <a:pt x="68039" y="8636"/>
                  <a:pt x="68933" y="8750"/>
                </a:cubicBezTo>
                <a:close/>
                <a:moveTo>
                  <a:pt x="69655" y="8503"/>
                </a:moveTo>
                <a:cubicBezTo>
                  <a:pt x="68875" y="8332"/>
                  <a:pt x="68438" y="8427"/>
                  <a:pt x="67867" y="8370"/>
                </a:cubicBezTo>
                <a:cubicBezTo>
                  <a:pt x="68115" y="8655"/>
                  <a:pt x="68685" y="8389"/>
                  <a:pt x="69123" y="8541"/>
                </a:cubicBezTo>
                <a:cubicBezTo>
                  <a:pt x="68875" y="8807"/>
                  <a:pt x="69465" y="8503"/>
                  <a:pt x="69655" y="8503"/>
                </a:cubicBezTo>
                <a:close/>
                <a:moveTo>
                  <a:pt x="23035" y="8123"/>
                </a:moveTo>
                <a:cubicBezTo>
                  <a:pt x="22921" y="7780"/>
                  <a:pt x="22312" y="8009"/>
                  <a:pt x="22103" y="7952"/>
                </a:cubicBezTo>
                <a:cubicBezTo>
                  <a:pt x="22370" y="8142"/>
                  <a:pt x="22598" y="7971"/>
                  <a:pt x="23035" y="8123"/>
                </a:cubicBezTo>
                <a:close/>
                <a:moveTo>
                  <a:pt x="61952" y="8503"/>
                </a:moveTo>
                <a:cubicBezTo>
                  <a:pt x="62047" y="8636"/>
                  <a:pt x="62256" y="8408"/>
                  <a:pt x="62427" y="8408"/>
                </a:cubicBezTo>
                <a:cubicBezTo>
                  <a:pt x="62446" y="8503"/>
                  <a:pt x="62370" y="8503"/>
                  <a:pt x="62294" y="8522"/>
                </a:cubicBezTo>
                <a:cubicBezTo>
                  <a:pt x="62846" y="8446"/>
                  <a:pt x="63664" y="8655"/>
                  <a:pt x="64158" y="8427"/>
                </a:cubicBezTo>
                <a:cubicBezTo>
                  <a:pt x="63987" y="8427"/>
                  <a:pt x="63835" y="8427"/>
                  <a:pt x="63683" y="8427"/>
                </a:cubicBezTo>
                <a:cubicBezTo>
                  <a:pt x="63778" y="8294"/>
                  <a:pt x="64291" y="8503"/>
                  <a:pt x="64215" y="8237"/>
                </a:cubicBezTo>
                <a:cubicBezTo>
                  <a:pt x="63531" y="8256"/>
                  <a:pt x="62656" y="8028"/>
                  <a:pt x="62161" y="8199"/>
                </a:cubicBezTo>
                <a:cubicBezTo>
                  <a:pt x="62104" y="8370"/>
                  <a:pt x="62294" y="8294"/>
                  <a:pt x="62351" y="8256"/>
                </a:cubicBezTo>
                <a:cubicBezTo>
                  <a:pt x="62427" y="8446"/>
                  <a:pt x="61952" y="8389"/>
                  <a:pt x="62085" y="8199"/>
                </a:cubicBezTo>
                <a:cubicBezTo>
                  <a:pt x="61895" y="8199"/>
                  <a:pt x="62142" y="8522"/>
                  <a:pt x="61952" y="8522"/>
                </a:cubicBezTo>
                <a:close/>
                <a:moveTo>
                  <a:pt x="56968" y="8408"/>
                </a:moveTo>
                <a:cubicBezTo>
                  <a:pt x="56911" y="8218"/>
                  <a:pt x="56816" y="8389"/>
                  <a:pt x="56569" y="8351"/>
                </a:cubicBezTo>
                <a:cubicBezTo>
                  <a:pt x="56588" y="8294"/>
                  <a:pt x="56702" y="8294"/>
                  <a:pt x="56778" y="8294"/>
                </a:cubicBezTo>
                <a:cubicBezTo>
                  <a:pt x="56759" y="8218"/>
                  <a:pt x="56607" y="8256"/>
                  <a:pt x="56512" y="8237"/>
                </a:cubicBezTo>
                <a:lnTo>
                  <a:pt x="56512" y="8389"/>
                </a:lnTo>
                <a:cubicBezTo>
                  <a:pt x="56778" y="8427"/>
                  <a:pt x="56721" y="8427"/>
                  <a:pt x="56987" y="8408"/>
                </a:cubicBezTo>
                <a:close/>
                <a:moveTo>
                  <a:pt x="20505" y="7932"/>
                </a:moveTo>
                <a:cubicBezTo>
                  <a:pt x="20505" y="7856"/>
                  <a:pt x="20505" y="7799"/>
                  <a:pt x="20524" y="7723"/>
                </a:cubicBezTo>
                <a:cubicBezTo>
                  <a:pt x="20372" y="7913"/>
                  <a:pt x="20030" y="7666"/>
                  <a:pt x="19916" y="7932"/>
                </a:cubicBezTo>
                <a:cubicBezTo>
                  <a:pt x="20182" y="8028"/>
                  <a:pt x="20220" y="7932"/>
                  <a:pt x="20505" y="7932"/>
                </a:cubicBezTo>
                <a:close/>
                <a:moveTo>
                  <a:pt x="45822" y="8275"/>
                </a:moveTo>
                <a:cubicBezTo>
                  <a:pt x="45727" y="8142"/>
                  <a:pt x="45670" y="8180"/>
                  <a:pt x="45746" y="8009"/>
                </a:cubicBezTo>
                <a:cubicBezTo>
                  <a:pt x="45689" y="7971"/>
                  <a:pt x="45594" y="7952"/>
                  <a:pt x="45480" y="7952"/>
                </a:cubicBezTo>
                <a:cubicBezTo>
                  <a:pt x="45461" y="8066"/>
                  <a:pt x="45575" y="8066"/>
                  <a:pt x="45689" y="8066"/>
                </a:cubicBezTo>
                <a:cubicBezTo>
                  <a:pt x="45594" y="8123"/>
                  <a:pt x="45632" y="8275"/>
                  <a:pt x="45822" y="8275"/>
                </a:cubicBezTo>
                <a:close/>
                <a:moveTo>
                  <a:pt x="56303" y="8389"/>
                </a:moveTo>
                <a:cubicBezTo>
                  <a:pt x="56531" y="8142"/>
                  <a:pt x="55694" y="8370"/>
                  <a:pt x="55447" y="8237"/>
                </a:cubicBezTo>
                <a:cubicBezTo>
                  <a:pt x="55466" y="8484"/>
                  <a:pt x="56189" y="8218"/>
                  <a:pt x="56303" y="8389"/>
                </a:cubicBezTo>
                <a:close/>
                <a:moveTo>
                  <a:pt x="60963" y="8237"/>
                </a:moveTo>
                <a:cubicBezTo>
                  <a:pt x="60240" y="8408"/>
                  <a:pt x="59783" y="8047"/>
                  <a:pt x="59175" y="8332"/>
                </a:cubicBezTo>
                <a:cubicBezTo>
                  <a:pt x="59479" y="8256"/>
                  <a:pt x="59803" y="8465"/>
                  <a:pt x="60164" y="8332"/>
                </a:cubicBezTo>
                <a:cubicBezTo>
                  <a:pt x="60354" y="8408"/>
                  <a:pt x="61001" y="8560"/>
                  <a:pt x="60963" y="8237"/>
                </a:cubicBezTo>
                <a:close/>
                <a:moveTo>
                  <a:pt x="61895" y="8465"/>
                </a:moveTo>
                <a:cubicBezTo>
                  <a:pt x="61648" y="8180"/>
                  <a:pt x="61971" y="8389"/>
                  <a:pt x="61819" y="8104"/>
                </a:cubicBezTo>
                <a:cubicBezTo>
                  <a:pt x="61476" y="8104"/>
                  <a:pt x="61324" y="8256"/>
                  <a:pt x="61153" y="8389"/>
                </a:cubicBezTo>
                <a:cubicBezTo>
                  <a:pt x="61343" y="8370"/>
                  <a:pt x="61724" y="8503"/>
                  <a:pt x="61629" y="8256"/>
                </a:cubicBezTo>
                <a:cubicBezTo>
                  <a:pt x="61781" y="8275"/>
                  <a:pt x="61667" y="8484"/>
                  <a:pt x="61895" y="8465"/>
                </a:cubicBezTo>
                <a:close/>
                <a:moveTo>
                  <a:pt x="19459" y="7875"/>
                </a:moveTo>
                <a:cubicBezTo>
                  <a:pt x="19497" y="7990"/>
                  <a:pt x="19707" y="7799"/>
                  <a:pt x="19726" y="7723"/>
                </a:cubicBezTo>
                <a:cubicBezTo>
                  <a:pt x="19688" y="7628"/>
                  <a:pt x="19650" y="7704"/>
                  <a:pt x="19650" y="7761"/>
                </a:cubicBezTo>
                <a:cubicBezTo>
                  <a:pt x="19592" y="7723"/>
                  <a:pt x="19592" y="7647"/>
                  <a:pt x="19459" y="7666"/>
                </a:cubicBezTo>
                <a:cubicBezTo>
                  <a:pt x="19497" y="7780"/>
                  <a:pt x="19440" y="7799"/>
                  <a:pt x="19459" y="7856"/>
                </a:cubicBezTo>
                <a:close/>
                <a:moveTo>
                  <a:pt x="46545" y="8180"/>
                </a:moveTo>
                <a:cubicBezTo>
                  <a:pt x="46545" y="8256"/>
                  <a:pt x="47040" y="8294"/>
                  <a:pt x="46944" y="8123"/>
                </a:cubicBezTo>
                <a:cubicBezTo>
                  <a:pt x="46868" y="8123"/>
                  <a:pt x="46830" y="8142"/>
                  <a:pt x="46811" y="8180"/>
                </a:cubicBezTo>
                <a:cubicBezTo>
                  <a:pt x="46735" y="8161"/>
                  <a:pt x="46678" y="8123"/>
                  <a:pt x="46678" y="8028"/>
                </a:cubicBezTo>
                <a:cubicBezTo>
                  <a:pt x="46583" y="8028"/>
                  <a:pt x="46659" y="8180"/>
                  <a:pt x="46545" y="8180"/>
                </a:cubicBezTo>
                <a:close/>
                <a:moveTo>
                  <a:pt x="36787" y="8066"/>
                </a:moveTo>
                <a:cubicBezTo>
                  <a:pt x="36882" y="8085"/>
                  <a:pt x="37035" y="7894"/>
                  <a:pt x="37054" y="8028"/>
                </a:cubicBezTo>
                <a:cubicBezTo>
                  <a:pt x="37187" y="8028"/>
                  <a:pt x="37092" y="7837"/>
                  <a:pt x="37130" y="7761"/>
                </a:cubicBezTo>
                <a:cubicBezTo>
                  <a:pt x="36920" y="7666"/>
                  <a:pt x="36730" y="7856"/>
                  <a:pt x="36863" y="7609"/>
                </a:cubicBezTo>
                <a:cubicBezTo>
                  <a:pt x="36654" y="7609"/>
                  <a:pt x="36559" y="7704"/>
                  <a:pt x="36388" y="7761"/>
                </a:cubicBezTo>
                <a:cubicBezTo>
                  <a:pt x="36445" y="7913"/>
                  <a:pt x="36749" y="7894"/>
                  <a:pt x="36787" y="8066"/>
                </a:cubicBezTo>
                <a:close/>
                <a:moveTo>
                  <a:pt x="37776" y="8028"/>
                </a:moveTo>
                <a:cubicBezTo>
                  <a:pt x="37776" y="7971"/>
                  <a:pt x="37795" y="7932"/>
                  <a:pt x="37852" y="7932"/>
                </a:cubicBezTo>
                <a:cubicBezTo>
                  <a:pt x="37738" y="7723"/>
                  <a:pt x="37491" y="8047"/>
                  <a:pt x="37377" y="7761"/>
                </a:cubicBezTo>
                <a:cubicBezTo>
                  <a:pt x="37225" y="7742"/>
                  <a:pt x="37301" y="7913"/>
                  <a:pt x="37187" y="7913"/>
                </a:cubicBezTo>
                <a:cubicBezTo>
                  <a:pt x="37320" y="7952"/>
                  <a:pt x="37567" y="7913"/>
                  <a:pt x="37776" y="8028"/>
                </a:cubicBezTo>
                <a:close/>
                <a:moveTo>
                  <a:pt x="34391" y="7932"/>
                </a:moveTo>
                <a:cubicBezTo>
                  <a:pt x="34562" y="7818"/>
                  <a:pt x="34353" y="7723"/>
                  <a:pt x="34790" y="7837"/>
                </a:cubicBezTo>
                <a:cubicBezTo>
                  <a:pt x="34752" y="7495"/>
                  <a:pt x="34124" y="7875"/>
                  <a:pt x="34277" y="7514"/>
                </a:cubicBezTo>
                <a:cubicBezTo>
                  <a:pt x="33934" y="7609"/>
                  <a:pt x="33516" y="7305"/>
                  <a:pt x="33402" y="7552"/>
                </a:cubicBezTo>
                <a:cubicBezTo>
                  <a:pt x="33326" y="7438"/>
                  <a:pt x="32945" y="7533"/>
                  <a:pt x="32945" y="7343"/>
                </a:cubicBezTo>
                <a:cubicBezTo>
                  <a:pt x="32698" y="7343"/>
                  <a:pt x="32413" y="7305"/>
                  <a:pt x="32413" y="7495"/>
                </a:cubicBezTo>
                <a:cubicBezTo>
                  <a:pt x="32336" y="7495"/>
                  <a:pt x="32355" y="7400"/>
                  <a:pt x="32336" y="7343"/>
                </a:cubicBezTo>
                <a:cubicBezTo>
                  <a:pt x="31633" y="7362"/>
                  <a:pt x="30967" y="7058"/>
                  <a:pt x="30149" y="7210"/>
                </a:cubicBezTo>
                <a:cubicBezTo>
                  <a:pt x="30054" y="7191"/>
                  <a:pt x="30187" y="7153"/>
                  <a:pt x="30149" y="7058"/>
                </a:cubicBezTo>
                <a:cubicBezTo>
                  <a:pt x="30035" y="7153"/>
                  <a:pt x="29845" y="7077"/>
                  <a:pt x="29693" y="7058"/>
                </a:cubicBezTo>
                <a:cubicBezTo>
                  <a:pt x="29674" y="7134"/>
                  <a:pt x="29750" y="7153"/>
                  <a:pt x="29750" y="7210"/>
                </a:cubicBezTo>
                <a:cubicBezTo>
                  <a:pt x="29445" y="7039"/>
                  <a:pt x="29559" y="7153"/>
                  <a:pt x="29160" y="7058"/>
                </a:cubicBezTo>
                <a:cubicBezTo>
                  <a:pt x="29103" y="7229"/>
                  <a:pt x="29293" y="7134"/>
                  <a:pt x="29350" y="7096"/>
                </a:cubicBezTo>
                <a:cubicBezTo>
                  <a:pt x="29407" y="7305"/>
                  <a:pt x="28951" y="7191"/>
                  <a:pt x="28894" y="7153"/>
                </a:cubicBezTo>
                <a:cubicBezTo>
                  <a:pt x="28913" y="7058"/>
                  <a:pt x="29122" y="7229"/>
                  <a:pt x="29084" y="7000"/>
                </a:cubicBezTo>
                <a:cubicBezTo>
                  <a:pt x="28589" y="7039"/>
                  <a:pt x="27981" y="6981"/>
                  <a:pt x="27505" y="6924"/>
                </a:cubicBezTo>
                <a:cubicBezTo>
                  <a:pt x="27505" y="6981"/>
                  <a:pt x="27562" y="6981"/>
                  <a:pt x="27562" y="7039"/>
                </a:cubicBezTo>
                <a:cubicBezTo>
                  <a:pt x="27239" y="7039"/>
                  <a:pt x="26858" y="6734"/>
                  <a:pt x="26573" y="6981"/>
                </a:cubicBezTo>
                <a:cubicBezTo>
                  <a:pt x="26421" y="6848"/>
                  <a:pt x="26383" y="6867"/>
                  <a:pt x="26231" y="6810"/>
                </a:cubicBezTo>
                <a:cubicBezTo>
                  <a:pt x="26136" y="6829"/>
                  <a:pt x="26269" y="6886"/>
                  <a:pt x="26231" y="6962"/>
                </a:cubicBezTo>
                <a:cubicBezTo>
                  <a:pt x="26098" y="6943"/>
                  <a:pt x="26117" y="6829"/>
                  <a:pt x="26041" y="6753"/>
                </a:cubicBezTo>
                <a:cubicBezTo>
                  <a:pt x="25907" y="6924"/>
                  <a:pt x="25907" y="6791"/>
                  <a:pt x="25717" y="6753"/>
                </a:cubicBezTo>
                <a:cubicBezTo>
                  <a:pt x="24842" y="6943"/>
                  <a:pt x="24138" y="6582"/>
                  <a:pt x="23454" y="6772"/>
                </a:cubicBezTo>
                <a:cubicBezTo>
                  <a:pt x="23397" y="6525"/>
                  <a:pt x="22503" y="6772"/>
                  <a:pt x="22731" y="6468"/>
                </a:cubicBezTo>
                <a:cubicBezTo>
                  <a:pt x="21989" y="6411"/>
                  <a:pt x="21780" y="6468"/>
                  <a:pt x="21133" y="6335"/>
                </a:cubicBezTo>
                <a:cubicBezTo>
                  <a:pt x="21171" y="6392"/>
                  <a:pt x="21285" y="6392"/>
                  <a:pt x="21266" y="6506"/>
                </a:cubicBezTo>
                <a:cubicBezTo>
                  <a:pt x="21019" y="6525"/>
                  <a:pt x="21095" y="6316"/>
                  <a:pt x="20867" y="6335"/>
                </a:cubicBezTo>
                <a:cubicBezTo>
                  <a:pt x="20848" y="6430"/>
                  <a:pt x="20924" y="6430"/>
                  <a:pt x="20924" y="6487"/>
                </a:cubicBezTo>
                <a:cubicBezTo>
                  <a:pt x="20677" y="6525"/>
                  <a:pt x="20791" y="6297"/>
                  <a:pt x="20601" y="6278"/>
                </a:cubicBezTo>
                <a:cubicBezTo>
                  <a:pt x="20277" y="6278"/>
                  <a:pt x="20677" y="6411"/>
                  <a:pt x="20658" y="6487"/>
                </a:cubicBezTo>
                <a:cubicBezTo>
                  <a:pt x="20486" y="6506"/>
                  <a:pt x="20448" y="6411"/>
                  <a:pt x="20391" y="6335"/>
                </a:cubicBezTo>
                <a:cubicBezTo>
                  <a:pt x="20258" y="6335"/>
                  <a:pt x="20372" y="6487"/>
                  <a:pt x="20467" y="6430"/>
                </a:cubicBezTo>
                <a:cubicBezTo>
                  <a:pt x="20486" y="6411"/>
                  <a:pt x="19212" y="6430"/>
                  <a:pt x="18927" y="6316"/>
                </a:cubicBezTo>
                <a:cubicBezTo>
                  <a:pt x="18851" y="6278"/>
                  <a:pt x="18908" y="6183"/>
                  <a:pt x="18813" y="6164"/>
                </a:cubicBezTo>
                <a:cubicBezTo>
                  <a:pt x="18508" y="6068"/>
                  <a:pt x="18832" y="6506"/>
                  <a:pt x="18527" y="6411"/>
                </a:cubicBezTo>
                <a:cubicBezTo>
                  <a:pt x="18432" y="6392"/>
                  <a:pt x="18565" y="6354"/>
                  <a:pt x="18527" y="6259"/>
                </a:cubicBezTo>
                <a:cubicBezTo>
                  <a:pt x="17862" y="6582"/>
                  <a:pt x="16549" y="6049"/>
                  <a:pt x="16017" y="6278"/>
                </a:cubicBezTo>
                <a:cubicBezTo>
                  <a:pt x="18204" y="6525"/>
                  <a:pt x="21514" y="6601"/>
                  <a:pt x="22978" y="7039"/>
                </a:cubicBezTo>
                <a:cubicBezTo>
                  <a:pt x="23130" y="6981"/>
                  <a:pt x="23302" y="6943"/>
                  <a:pt x="23454" y="6886"/>
                </a:cubicBezTo>
                <a:cubicBezTo>
                  <a:pt x="24005" y="7286"/>
                  <a:pt x="25622" y="6905"/>
                  <a:pt x="26041" y="7229"/>
                </a:cubicBezTo>
                <a:cubicBezTo>
                  <a:pt x="26269" y="7210"/>
                  <a:pt x="26421" y="7115"/>
                  <a:pt x="26630" y="7077"/>
                </a:cubicBezTo>
                <a:cubicBezTo>
                  <a:pt x="26649" y="7115"/>
                  <a:pt x="26535" y="7134"/>
                  <a:pt x="26497" y="7134"/>
                </a:cubicBezTo>
                <a:cubicBezTo>
                  <a:pt x="27239" y="7419"/>
                  <a:pt x="27943" y="6962"/>
                  <a:pt x="28494" y="7362"/>
                </a:cubicBezTo>
                <a:cubicBezTo>
                  <a:pt x="28570" y="7343"/>
                  <a:pt x="28551" y="7267"/>
                  <a:pt x="28551" y="7210"/>
                </a:cubicBezTo>
                <a:cubicBezTo>
                  <a:pt x="28665" y="7191"/>
                  <a:pt x="28722" y="7286"/>
                  <a:pt x="28761" y="7210"/>
                </a:cubicBezTo>
                <a:cubicBezTo>
                  <a:pt x="28837" y="7229"/>
                  <a:pt x="28932" y="7286"/>
                  <a:pt x="28818" y="7305"/>
                </a:cubicBezTo>
                <a:cubicBezTo>
                  <a:pt x="29845" y="7419"/>
                  <a:pt x="30663" y="7419"/>
                  <a:pt x="31271" y="7647"/>
                </a:cubicBezTo>
                <a:lnTo>
                  <a:pt x="31271" y="7495"/>
                </a:lnTo>
                <a:cubicBezTo>
                  <a:pt x="31880" y="7666"/>
                  <a:pt x="32907" y="7647"/>
                  <a:pt x="33459" y="7723"/>
                </a:cubicBezTo>
                <a:cubicBezTo>
                  <a:pt x="33421" y="7761"/>
                  <a:pt x="33402" y="7799"/>
                  <a:pt x="33402" y="7875"/>
                </a:cubicBezTo>
                <a:cubicBezTo>
                  <a:pt x="33630" y="7514"/>
                  <a:pt x="34010" y="8066"/>
                  <a:pt x="34258" y="7780"/>
                </a:cubicBezTo>
                <a:cubicBezTo>
                  <a:pt x="34334" y="7818"/>
                  <a:pt x="34391" y="7856"/>
                  <a:pt x="34391" y="7952"/>
                </a:cubicBezTo>
                <a:close/>
                <a:moveTo>
                  <a:pt x="35190" y="7837"/>
                </a:moveTo>
                <a:cubicBezTo>
                  <a:pt x="35532" y="7742"/>
                  <a:pt x="35684" y="7894"/>
                  <a:pt x="36065" y="7894"/>
                </a:cubicBezTo>
                <a:cubicBezTo>
                  <a:pt x="36026" y="7609"/>
                  <a:pt x="35494" y="7932"/>
                  <a:pt x="35456" y="7590"/>
                </a:cubicBezTo>
                <a:cubicBezTo>
                  <a:pt x="35361" y="7647"/>
                  <a:pt x="35228" y="7723"/>
                  <a:pt x="35190" y="7837"/>
                </a:cubicBezTo>
                <a:close/>
                <a:moveTo>
                  <a:pt x="74639" y="8142"/>
                </a:moveTo>
                <a:cubicBezTo>
                  <a:pt x="74772" y="8142"/>
                  <a:pt x="74734" y="8275"/>
                  <a:pt x="74905" y="8256"/>
                </a:cubicBezTo>
                <a:cubicBezTo>
                  <a:pt x="74924" y="8161"/>
                  <a:pt x="74829" y="8142"/>
                  <a:pt x="74848" y="8047"/>
                </a:cubicBezTo>
                <a:cubicBezTo>
                  <a:pt x="74315" y="8275"/>
                  <a:pt x="73897" y="8047"/>
                  <a:pt x="73459" y="8180"/>
                </a:cubicBezTo>
                <a:cubicBezTo>
                  <a:pt x="73250" y="8142"/>
                  <a:pt x="73517" y="8066"/>
                  <a:pt x="73459" y="7971"/>
                </a:cubicBezTo>
                <a:cubicBezTo>
                  <a:pt x="73250" y="7952"/>
                  <a:pt x="73250" y="8085"/>
                  <a:pt x="73060" y="8066"/>
                </a:cubicBezTo>
                <a:cubicBezTo>
                  <a:pt x="73098" y="8123"/>
                  <a:pt x="73212" y="8256"/>
                  <a:pt x="72984" y="8218"/>
                </a:cubicBezTo>
                <a:cubicBezTo>
                  <a:pt x="72965" y="8313"/>
                  <a:pt x="73345" y="8332"/>
                  <a:pt x="73250" y="8180"/>
                </a:cubicBezTo>
                <a:cubicBezTo>
                  <a:pt x="73402" y="8332"/>
                  <a:pt x="73726" y="8351"/>
                  <a:pt x="73916" y="8237"/>
                </a:cubicBezTo>
                <a:cubicBezTo>
                  <a:pt x="74068" y="8408"/>
                  <a:pt x="74620" y="8465"/>
                  <a:pt x="74639" y="8142"/>
                </a:cubicBezTo>
                <a:close/>
                <a:moveTo>
                  <a:pt x="40915" y="7704"/>
                </a:moveTo>
                <a:cubicBezTo>
                  <a:pt x="40801" y="8009"/>
                  <a:pt x="41790" y="7742"/>
                  <a:pt x="41105" y="7704"/>
                </a:cubicBezTo>
                <a:cubicBezTo>
                  <a:pt x="40991" y="7685"/>
                  <a:pt x="40934" y="7780"/>
                  <a:pt x="40915" y="7704"/>
                </a:cubicBezTo>
                <a:close/>
                <a:moveTo>
                  <a:pt x="71196" y="8199"/>
                </a:moveTo>
                <a:cubicBezTo>
                  <a:pt x="70892" y="7913"/>
                  <a:pt x="69903" y="7952"/>
                  <a:pt x="69275" y="7932"/>
                </a:cubicBezTo>
                <a:cubicBezTo>
                  <a:pt x="68723" y="7894"/>
                  <a:pt x="68533" y="7894"/>
                  <a:pt x="68000" y="7913"/>
                </a:cubicBezTo>
                <a:cubicBezTo>
                  <a:pt x="67962" y="7837"/>
                  <a:pt x="67943" y="7856"/>
                  <a:pt x="67867" y="7704"/>
                </a:cubicBezTo>
                <a:cubicBezTo>
                  <a:pt x="67734" y="8047"/>
                  <a:pt x="67068" y="7685"/>
                  <a:pt x="66878" y="8009"/>
                </a:cubicBezTo>
                <a:cubicBezTo>
                  <a:pt x="67981" y="8123"/>
                  <a:pt x="69674" y="8123"/>
                  <a:pt x="71196" y="8199"/>
                </a:cubicBezTo>
                <a:close/>
                <a:moveTo>
                  <a:pt x="72451" y="8161"/>
                </a:moveTo>
                <a:cubicBezTo>
                  <a:pt x="72623" y="8142"/>
                  <a:pt x="72756" y="8104"/>
                  <a:pt x="72984" y="8123"/>
                </a:cubicBezTo>
                <a:cubicBezTo>
                  <a:pt x="72870" y="8009"/>
                  <a:pt x="72508" y="7990"/>
                  <a:pt x="72451" y="8161"/>
                </a:cubicBezTo>
                <a:close/>
                <a:moveTo>
                  <a:pt x="34410" y="7571"/>
                </a:moveTo>
                <a:cubicBezTo>
                  <a:pt x="34410" y="7647"/>
                  <a:pt x="34885" y="7685"/>
                  <a:pt x="34809" y="7533"/>
                </a:cubicBezTo>
                <a:cubicBezTo>
                  <a:pt x="34600" y="7476"/>
                  <a:pt x="34562" y="7571"/>
                  <a:pt x="34410" y="7571"/>
                </a:cubicBezTo>
                <a:close/>
                <a:moveTo>
                  <a:pt x="20201" y="7153"/>
                </a:moveTo>
                <a:cubicBezTo>
                  <a:pt x="20372" y="6848"/>
                  <a:pt x="20677" y="7153"/>
                  <a:pt x="20924" y="7058"/>
                </a:cubicBezTo>
                <a:cubicBezTo>
                  <a:pt x="20486" y="7191"/>
                  <a:pt x="21399" y="7153"/>
                  <a:pt x="20981" y="7210"/>
                </a:cubicBezTo>
                <a:cubicBezTo>
                  <a:pt x="21152" y="7400"/>
                  <a:pt x="21190" y="7058"/>
                  <a:pt x="21457" y="7172"/>
                </a:cubicBezTo>
                <a:cubicBezTo>
                  <a:pt x="21418" y="7229"/>
                  <a:pt x="21361" y="7267"/>
                  <a:pt x="21247" y="7267"/>
                </a:cubicBezTo>
                <a:cubicBezTo>
                  <a:pt x="21457" y="7495"/>
                  <a:pt x="21742" y="7229"/>
                  <a:pt x="21913" y="7438"/>
                </a:cubicBezTo>
                <a:cubicBezTo>
                  <a:pt x="22160" y="7305"/>
                  <a:pt x="21609" y="7324"/>
                  <a:pt x="21590" y="7210"/>
                </a:cubicBezTo>
                <a:cubicBezTo>
                  <a:pt x="22579" y="7248"/>
                  <a:pt x="23054" y="7248"/>
                  <a:pt x="24310" y="7400"/>
                </a:cubicBezTo>
                <a:cubicBezTo>
                  <a:pt x="24519" y="7362"/>
                  <a:pt x="24196" y="7343"/>
                  <a:pt x="24119" y="7343"/>
                </a:cubicBezTo>
                <a:cubicBezTo>
                  <a:pt x="24138" y="7305"/>
                  <a:pt x="24176" y="7267"/>
                  <a:pt x="24253" y="7248"/>
                </a:cubicBezTo>
                <a:cubicBezTo>
                  <a:pt x="23130" y="7115"/>
                  <a:pt x="22008" y="7000"/>
                  <a:pt x="21057" y="6962"/>
                </a:cubicBezTo>
                <a:cubicBezTo>
                  <a:pt x="20867" y="6981"/>
                  <a:pt x="21152" y="7039"/>
                  <a:pt x="21133" y="7115"/>
                </a:cubicBezTo>
                <a:cubicBezTo>
                  <a:pt x="20943" y="7115"/>
                  <a:pt x="20962" y="6962"/>
                  <a:pt x="20867" y="6905"/>
                </a:cubicBezTo>
                <a:cubicBezTo>
                  <a:pt x="19802" y="6981"/>
                  <a:pt x="18870" y="6601"/>
                  <a:pt x="18014" y="6715"/>
                </a:cubicBezTo>
                <a:cubicBezTo>
                  <a:pt x="18014" y="6791"/>
                  <a:pt x="18014" y="6848"/>
                  <a:pt x="18014" y="6924"/>
                </a:cubicBezTo>
                <a:cubicBezTo>
                  <a:pt x="17215" y="6867"/>
                  <a:pt x="16473" y="6791"/>
                  <a:pt x="15484" y="6677"/>
                </a:cubicBezTo>
                <a:cubicBezTo>
                  <a:pt x="16530" y="7058"/>
                  <a:pt x="17234" y="6867"/>
                  <a:pt x="18394" y="7134"/>
                </a:cubicBezTo>
                <a:cubicBezTo>
                  <a:pt x="18451" y="6943"/>
                  <a:pt x="18756" y="7191"/>
                  <a:pt x="19003" y="7134"/>
                </a:cubicBezTo>
                <a:cubicBezTo>
                  <a:pt x="18965" y="6791"/>
                  <a:pt x="18223" y="7210"/>
                  <a:pt x="18071" y="6810"/>
                </a:cubicBezTo>
                <a:cubicBezTo>
                  <a:pt x="18660" y="6734"/>
                  <a:pt x="19155" y="6924"/>
                  <a:pt x="19935" y="6943"/>
                </a:cubicBezTo>
                <a:cubicBezTo>
                  <a:pt x="19878" y="7039"/>
                  <a:pt x="19726" y="6981"/>
                  <a:pt x="19859" y="7096"/>
                </a:cubicBezTo>
                <a:cubicBezTo>
                  <a:pt x="19573" y="7019"/>
                  <a:pt x="19764" y="7058"/>
                  <a:pt x="19459" y="6981"/>
                </a:cubicBezTo>
                <a:cubicBezTo>
                  <a:pt x="19326" y="6981"/>
                  <a:pt x="19440" y="7172"/>
                  <a:pt x="19402" y="7248"/>
                </a:cubicBezTo>
                <a:cubicBezTo>
                  <a:pt x="20030" y="7229"/>
                  <a:pt x="20106" y="7381"/>
                  <a:pt x="20601" y="7267"/>
                </a:cubicBezTo>
                <a:cubicBezTo>
                  <a:pt x="20715" y="7286"/>
                  <a:pt x="20601" y="7495"/>
                  <a:pt x="20867" y="7419"/>
                </a:cubicBezTo>
                <a:cubicBezTo>
                  <a:pt x="20867" y="7362"/>
                  <a:pt x="20772" y="7381"/>
                  <a:pt x="20734" y="7362"/>
                </a:cubicBezTo>
                <a:cubicBezTo>
                  <a:pt x="20696" y="7267"/>
                  <a:pt x="21038" y="7286"/>
                  <a:pt x="20924" y="7419"/>
                </a:cubicBezTo>
                <a:cubicBezTo>
                  <a:pt x="21133" y="7191"/>
                  <a:pt x="20391" y="7096"/>
                  <a:pt x="20201" y="7153"/>
                </a:cubicBezTo>
                <a:close/>
                <a:moveTo>
                  <a:pt x="61971" y="7381"/>
                </a:moveTo>
                <a:cubicBezTo>
                  <a:pt x="61800" y="7058"/>
                  <a:pt x="61914" y="7476"/>
                  <a:pt x="61629" y="7476"/>
                </a:cubicBezTo>
                <a:cubicBezTo>
                  <a:pt x="61781" y="7628"/>
                  <a:pt x="61990" y="7400"/>
                  <a:pt x="62028" y="7324"/>
                </a:cubicBezTo>
                <a:cubicBezTo>
                  <a:pt x="62009" y="7248"/>
                  <a:pt x="61971" y="7324"/>
                  <a:pt x="61971" y="7381"/>
                </a:cubicBezTo>
                <a:close/>
                <a:moveTo>
                  <a:pt x="32146" y="7134"/>
                </a:moveTo>
                <a:cubicBezTo>
                  <a:pt x="31918" y="6810"/>
                  <a:pt x="30758" y="7000"/>
                  <a:pt x="29826" y="6848"/>
                </a:cubicBezTo>
                <a:cubicBezTo>
                  <a:pt x="30453" y="7115"/>
                  <a:pt x="31480" y="6981"/>
                  <a:pt x="32146" y="7134"/>
                </a:cubicBezTo>
                <a:close/>
                <a:moveTo>
                  <a:pt x="67943" y="7495"/>
                </a:moveTo>
                <a:cubicBezTo>
                  <a:pt x="67791" y="7400"/>
                  <a:pt x="67278" y="7305"/>
                  <a:pt x="67221" y="7533"/>
                </a:cubicBezTo>
                <a:cubicBezTo>
                  <a:pt x="67525" y="7457"/>
                  <a:pt x="67658" y="7533"/>
                  <a:pt x="67943" y="7495"/>
                </a:cubicBezTo>
                <a:close/>
                <a:moveTo>
                  <a:pt x="64900" y="7305"/>
                </a:moveTo>
                <a:cubicBezTo>
                  <a:pt x="64767" y="7305"/>
                  <a:pt x="64196" y="7400"/>
                  <a:pt x="64158" y="7248"/>
                </a:cubicBezTo>
                <a:cubicBezTo>
                  <a:pt x="63949" y="7571"/>
                  <a:pt x="63455" y="7000"/>
                  <a:pt x="63359" y="7381"/>
                </a:cubicBezTo>
                <a:cubicBezTo>
                  <a:pt x="64120" y="7324"/>
                  <a:pt x="64539" y="7590"/>
                  <a:pt x="64900" y="7305"/>
                </a:cubicBezTo>
                <a:close/>
                <a:moveTo>
                  <a:pt x="62770" y="7381"/>
                </a:moveTo>
                <a:cubicBezTo>
                  <a:pt x="62941" y="7381"/>
                  <a:pt x="63131" y="7381"/>
                  <a:pt x="63302" y="7400"/>
                </a:cubicBezTo>
                <a:cubicBezTo>
                  <a:pt x="63302" y="7324"/>
                  <a:pt x="63302" y="7248"/>
                  <a:pt x="63302" y="7191"/>
                </a:cubicBezTo>
                <a:cubicBezTo>
                  <a:pt x="63169" y="7191"/>
                  <a:pt x="63036" y="7191"/>
                  <a:pt x="62903" y="7172"/>
                </a:cubicBezTo>
                <a:cubicBezTo>
                  <a:pt x="63074" y="7457"/>
                  <a:pt x="62751" y="7172"/>
                  <a:pt x="62770" y="7381"/>
                </a:cubicBezTo>
                <a:close/>
                <a:moveTo>
                  <a:pt x="82019" y="7609"/>
                </a:moveTo>
                <a:cubicBezTo>
                  <a:pt x="82247" y="7571"/>
                  <a:pt x="82494" y="7571"/>
                  <a:pt x="82551" y="7400"/>
                </a:cubicBezTo>
                <a:cubicBezTo>
                  <a:pt x="81429" y="7343"/>
                  <a:pt x="80364" y="7267"/>
                  <a:pt x="79242" y="7267"/>
                </a:cubicBezTo>
                <a:cubicBezTo>
                  <a:pt x="79242" y="7324"/>
                  <a:pt x="79356" y="7305"/>
                  <a:pt x="79432" y="7324"/>
                </a:cubicBezTo>
                <a:cubicBezTo>
                  <a:pt x="79451" y="7476"/>
                  <a:pt x="79014" y="7248"/>
                  <a:pt x="79109" y="7476"/>
                </a:cubicBezTo>
                <a:cubicBezTo>
                  <a:pt x="79603" y="7400"/>
                  <a:pt x="80269" y="7495"/>
                  <a:pt x="80840" y="7552"/>
                </a:cubicBezTo>
                <a:cubicBezTo>
                  <a:pt x="80992" y="7552"/>
                  <a:pt x="81410" y="7590"/>
                  <a:pt x="81372" y="7400"/>
                </a:cubicBezTo>
                <a:cubicBezTo>
                  <a:pt x="81410" y="7647"/>
                  <a:pt x="81810" y="7495"/>
                  <a:pt x="82038" y="7457"/>
                </a:cubicBezTo>
                <a:lnTo>
                  <a:pt x="82038" y="7609"/>
                </a:lnTo>
                <a:close/>
                <a:moveTo>
                  <a:pt x="60982" y="7305"/>
                </a:moveTo>
                <a:cubicBezTo>
                  <a:pt x="61096" y="7058"/>
                  <a:pt x="61609" y="7476"/>
                  <a:pt x="61705" y="7115"/>
                </a:cubicBezTo>
                <a:cubicBezTo>
                  <a:pt x="61324" y="7248"/>
                  <a:pt x="61267" y="7019"/>
                  <a:pt x="60849" y="7096"/>
                </a:cubicBezTo>
                <a:cubicBezTo>
                  <a:pt x="60792" y="7248"/>
                  <a:pt x="60982" y="7210"/>
                  <a:pt x="60982" y="7305"/>
                </a:cubicBezTo>
                <a:close/>
                <a:moveTo>
                  <a:pt x="62294" y="7267"/>
                </a:moveTo>
                <a:cubicBezTo>
                  <a:pt x="62294" y="7362"/>
                  <a:pt x="62789" y="7400"/>
                  <a:pt x="62694" y="7229"/>
                </a:cubicBezTo>
                <a:cubicBezTo>
                  <a:pt x="62503" y="7191"/>
                  <a:pt x="62465" y="7286"/>
                  <a:pt x="62294" y="7267"/>
                </a:cubicBezTo>
                <a:close/>
                <a:moveTo>
                  <a:pt x="17805" y="6715"/>
                </a:moveTo>
                <a:cubicBezTo>
                  <a:pt x="17824" y="6506"/>
                  <a:pt x="17386" y="6658"/>
                  <a:pt x="17272" y="6544"/>
                </a:cubicBezTo>
                <a:cubicBezTo>
                  <a:pt x="17253" y="6715"/>
                  <a:pt x="17728" y="6772"/>
                  <a:pt x="17805" y="6715"/>
                </a:cubicBezTo>
                <a:close/>
                <a:moveTo>
                  <a:pt x="60773" y="7096"/>
                </a:moveTo>
                <a:cubicBezTo>
                  <a:pt x="60582" y="7096"/>
                  <a:pt x="60373" y="7096"/>
                  <a:pt x="60183" y="7096"/>
                </a:cubicBezTo>
                <a:cubicBezTo>
                  <a:pt x="60202" y="7248"/>
                  <a:pt x="60811" y="7362"/>
                  <a:pt x="60773" y="7096"/>
                </a:cubicBezTo>
                <a:close/>
                <a:moveTo>
                  <a:pt x="15008" y="6677"/>
                </a:moveTo>
                <a:cubicBezTo>
                  <a:pt x="14875" y="6487"/>
                  <a:pt x="14362" y="6601"/>
                  <a:pt x="14095" y="6506"/>
                </a:cubicBezTo>
                <a:cubicBezTo>
                  <a:pt x="14229" y="6696"/>
                  <a:pt x="14647" y="6677"/>
                  <a:pt x="15008" y="6677"/>
                </a:cubicBezTo>
                <a:close/>
                <a:moveTo>
                  <a:pt x="51681" y="6791"/>
                </a:moveTo>
                <a:cubicBezTo>
                  <a:pt x="51795" y="6582"/>
                  <a:pt x="52879" y="6829"/>
                  <a:pt x="53412" y="6810"/>
                </a:cubicBezTo>
                <a:cubicBezTo>
                  <a:pt x="53088" y="6468"/>
                  <a:pt x="52194" y="6753"/>
                  <a:pt x="52080" y="6544"/>
                </a:cubicBezTo>
                <a:cubicBezTo>
                  <a:pt x="51966" y="6525"/>
                  <a:pt x="51947" y="6582"/>
                  <a:pt x="51947" y="6639"/>
                </a:cubicBezTo>
                <a:cubicBezTo>
                  <a:pt x="51433" y="6392"/>
                  <a:pt x="50463" y="6468"/>
                  <a:pt x="49683" y="6411"/>
                </a:cubicBezTo>
                <a:cubicBezTo>
                  <a:pt x="48618" y="6335"/>
                  <a:pt x="47953" y="6164"/>
                  <a:pt x="46773" y="6164"/>
                </a:cubicBezTo>
                <a:cubicBezTo>
                  <a:pt x="45423" y="6183"/>
                  <a:pt x="43483" y="6030"/>
                  <a:pt x="42056" y="5859"/>
                </a:cubicBezTo>
                <a:cubicBezTo>
                  <a:pt x="42208" y="5707"/>
                  <a:pt x="42665" y="5802"/>
                  <a:pt x="42779" y="5802"/>
                </a:cubicBezTo>
                <a:cubicBezTo>
                  <a:pt x="43140" y="5821"/>
                  <a:pt x="43654" y="5726"/>
                  <a:pt x="43711" y="5973"/>
                </a:cubicBezTo>
                <a:cubicBezTo>
                  <a:pt x="43787" y="5935"/>
                  <a:pt x="43844" y="5878"/>
                  <a:pt x="43920" y="5821"/>
                </a:cubicBezTo>
                <a:cubicBezTo>
                  <a:pt x="45023" y="6030"/>
                  <a:pt x="46469" y="5897"/>
                  <a:pt x="47572" y="6183"/>
                </a:cubicBezTo>
                <a:cubicBezTo>
                  <a:pt x="48904" y="6068"/>
                  <a:pt x="50216" y="6297"/>
                  <a:pt x="51871" y="6278"/>
                </a:cubicBezTo>
                <a:cubicBezTo>
                  <a:pt x="51871" y="6164"/>
                  <a:pt x="51586" y="6259"/>
                  <a:pt x="51547" y="6164"/>
                </a:cubicBezTo>
                <a:cubicBezTo>
                  <a:pt x="51643" y="6087"/>
                  <a:pt x="52061" y="6221"/>
                  <a:pt x="52346" y="6183"/>
                </a:cubicBezTo>
                <a:cubicBezTo>
                  <a:pt x="52365" y="6297"/>
                  <a:pt x="52042" y="6145"/>
                  <a:pt x="52137" y="6335"/>
                </a:cubicBezTo>
                <a:cubicBezTo>
                  <a:pt x="52251" y="6335"/>
                  <a:pt x="52365" y="6335"/>
                  <a:pt x="52479" y="6335"/>
                </a:cubicBezTo>
                <a:cubicBezTo>
                  <a:pt x="52460" y="6297"/>
                  <a:pt x="52403" y="6278"/>
                  <a:pt x="52422" y="6240"/>
                </a:cubicBezTo>
                <a:cubicBezTo>
                  <a:pt x="53031" y="6183"/>
                  <a:pt x="54629" y="6525"/>
                  <a:pt x="55066" y="6373"/>
                </a:cubicBezTo>
                <a:cubicBezTo>
                  <a:pt x="55180" y="6335"/>
                  <a:pt x="55618" y="6639"/>
                  <a:pt x="55409" y="6373"/>
                </a:cubicBezTo>
                <a:cubicBezTo>
                  <a:pt x="55637" y="6392"/>
                  <a:pt x="55618" y="6620"/>
                  <a:pt x="55998" y="6525"/>
                </a:cubicBezTo>
                <a:cubicBezTo>
                  <a:pt x="55485" y="6335"/>
                  <a:pt x="57044" y="6563"/>
                  <a:pt x="57197" y="6544"/>
                </a:cubicBezTo>
                <a:cubicBezTo>
                  <a:pt x="57159" y="6601"/>
                  <a:pt x="57044" y="6601"/>
                  <a:pt x="57064" y="6696"/>
                </a:cubicBezTo>
                <a:cubicBezTo>
                  <a:pt x="57159" y="6658"/>
                  <a:pt x="57311" y="6658"/>
                  <a:pt x="57254" y="6506"/>
                </a:cubicBezTo>
                <a:cubicBezTo>
                  <a:pt x="57501" y="6563"/>
                  <a:pt x="57824" y="6582"/>
                  <a:pt x="58053" y="6658"/>
                </a:cubicBezTo>
                <a:cubicBezTo>
                  <a:pt x="58015" y="6563"/>
                  <a:pt x="59004" y="6506"/>
                  <a:pt x="59251" y="6734"/>
                </a:cubicBezTo>
                <a:cubicBezTo>
                  <a:pt x="59974" y="6620"/>
                  <a:pt x="61476" y="6734"/>
                  <a:pt x="62237" y="6867"/>
                </a:cubicBezTo>
                <a:cubicBezTo>
                  <a:pt x="62542" y="6696"/>
                  <a:pt x="62979" y="6962"/>
                  <a:pt x="63359" y="6829"/>
                </a:cubicBezTo>
                <a:cubicBezTo>
                  <a:pt x="63455" y="6829"/>
                  <a:pt x="63416" y="6924"/>
                  <a:pt x="63435" y="6981"/>
                </a:cubicBezTo>
                <a:cubicBezTo>
                  <a:pt x="63493" y="6981"/>
                  <a:pt x="63493" y="6924"/>
                  <a:pt x="63493" y="6886"/>
                </a:cubicBezTo>
                <a:cubicBezTo>
                  <a:pt x="66669" y="6905"/>
                  <a:pt x="69903" y="7267"/>
                  <a:pt x="73136" y="7096"/>
                </a:cubicBezTo>
                <a:cubicBezTo>
                  <a:pt x="71957" y="6943"/>
                  <a:pt x="69123" y="6981"/>
                  <a:pt x="67487" y="6772"/>
                </a:cubicBezTo>
                <a:cubicBezTo>
                  <a:pt x="67544" y="7019"/>
                  <a:pt x="67164" y="6544"/>
                  <a:pt x="67221" y="6924"/>
                </a:cubicBezTo>
                <a:cubicBezTo>
                  <a:pt x="66783" y="6639"/>
                  <a:pt x="65984" y="6753"/>
                  <a:pt x="65490" y="6848"/>
                </a:cubicBezTo>
                <a:cubicBezTo>
                  <a:pt x="65357" y="6829"/>
                  <a:pt x="65585" y="6715"/>
                  <a:pt x="65433" y="6639"/>
                </a:cubicBezTo>
                <a:cubicBezTo>
                  <a:pt x="64919" y="6753"/>
                  <a:pt x="64824" y="6620"/>
                  <a:pt x="64558" y="6734"/>
                </a:cubicBezTo>
                <a:cubicBezTo>
                  <a:pt x="64387" y="6734"/>
                  <a:pt x="64501" y="6525"/>
                  <a:pt x="64234" y="6582"/>
                </a:cubicBezTo>
                <a:cubicBezTo>
                  <a:pt x="64044" y="6563"/>
                  <a:pt x="64063" y="6715"/>
                  <a:pt x="63968" y="6791"/>
                </a:cubicBezTo>
                <a:cubicBezTo>
                  <a:pt x="63873" y="6734"/>
                  <a:pt x="63702" y="6734"/>
                  <a:pt x="63759" y="6582"/>
                </a:cubicBezTo>
                <a:cubicBezTo>
                  <a:pt x="63359" y="6772"/>
                  <a:pt x="62522" y="6620"/>
                  <a:pt x="62294" y="6658"/>
                </a:cubicBezTo>
                <a:cubicBezTo>
                  <a:pt x="61971" y="6715"/>
                  <a:pt x="61533" y="6563"/>
                  <a:pt x="61381" y="6449"/>
                </a:cubicBezTo>
                <a:cubicBezTo>
                  <a:pt x="61362" y="6715"/>
                  <a:pt x="60925" y="6449"/>
                  <a:pt x="60716" y="6373"/>
                </a:cubicBezTo>
                <a:cubicBezTo>
                  <a:pt x="60677" y="6468"/>
                  <a:pt x="60754" y="6487"/>
                  <a:pt x="60849" y="6487"/>
                </a:cubicBezTo>
                <a:cubicBezTo>
                  <a:pt x="60183" y="6544"/>
                  <a:pt x="59232" y="6620"/>
                  <a:pt x="58928" y="6316"/>
                </a:cubicBezTo>
                <a:cubicBezTo>
                  <a:pt x="58870" y="6449"/>
                  <a:pt x="58718" y="6506"/>
                  <a:pt x="58452" y="6468"/>
                </a:cubicBezTo>
                <a:cubicBezTo>
                  <a:pt x="58699" y="6316"/>
                  <a:pt x="57881" y="6126"/>
                  <a:pt x="57786" y="6392"/>
                </a:cubicBezTo>
                <a:cubicBezTo>
                  <a:pt x="57729" y="6354"/>
                  <a:pt x="57691" y="6297"/>
                  <a:pt x="57653" y="6240"/>
                </a:cubicBezTo>
                <a:cubicBezTo>
                  <a:pt x="57387" y="6411"/>
                  <a:pt x="56740" y="6316"/>
                  <a:pt x="56531" y="6183"/>
                </a:cubicBezTo>
                <a:cubicBezTo>
                  <a:pt x="56322" y="6240"/>
                  <a:pt x="56588" y="6335"/>
                  <a:pt x="56721" y="6278"/>
                </a:cubicBezTo>
                <a:cubicBezTo>
                  <a:pt x="56322" y="6354"/>
                  <a:pt x="55485" y="5973"/>
                  <a:pt x="55142" y="6259"/>
                </a:cubicBezTo>
                <a:cubicBezTo>
                  <a:pt x="55047" y="6259"/>
                  <a:pt x="55085" y="6164"/>
                  <a:pt x="55066" y="6106"/>
                </a:cubicBezTo>
                <a:cubicBezTo>
                  <a:pt x="54895" y="6106"/>
                  <a:pt x="54762" y="6145"/>
                  <a:pt x="54667" y="6202"/>
                </a:cubicBezTo>
                <a:cubicBezTo>
                  <a:pt x="54591" y="6202"/>
                  <a:pt x="54610" y="6106"/>
                  <a:pt x="54610" y="6049"/>
                </a:cubicBezTo>
                <a:cubicBezTo>
                  <a:pt x="53925" y="6145"/>
                  <a:pt x="53278" y="5973"/>
                  <a:pt x="52556" y="5973"/>
                </a:cubicBezTo>
                <a:cubicBezTo>
                  <a:pt x="52784" y="5973"/>
                  <a:pt x="52346" y="6126"/>
                  <a:pt x="52346" y="5973"/>
                </a:cubicBezTo>
                <a:cubicBezTo>
                  <a:pt x="50692" y="6297"/>
                  <a:pt x="50102" y="5555"/>
                  <a:pt x="48428" y="5726"/>
                </a:cubicBezTo>
                <a:cubicBezTo>
                  <a:pt x="48485" y="5973"/>
                  <a:pt x="48808" y="5688"/>
                  <a:pt x="48961" y="5840"/>
                </a:cubicBezTo>
                <a:cubicBezTo>
                  <a:pt x="48904" y="6011"/>
                  <a:pt x="48847" y="5859"/>
                  <a:pt x="48637" y="5878"/>
                </a:cubicBezTo>
                <a:cubicBezTo>
                  <a:pt x="48618" y="5973"/>
                  <a:pt x="48713" y="5992"/>
                  <a:pt x="48694" y="6087"/>
                </a:cubicBezTo>
                <a:cubicBezTo>
                  <a:pt x="48219" y="5992"/>
                  <a:pt x="47876" y="5745"/>
                  <a:pt x="47306" y="5916"/>
                </a:cubicBezTo>
                <a:cubicBezTo>
                  <a:pt x="47306" y="5783"/>
                  <a:pt x="47477" y="5783"/>
                  <a:pt x="47572" y="5707"/>
                </a:cubicBezTo>
                <a:cubicBezTo>
                  <a:pt x="47629" y="5555"/>
                  <a:pt x="47401" y="5612"/>
                  <a:pt x="47363" y="5498"/>
                </a:cubicBezTo>
                <a:cubicBezTo>
                  <a:pt x="47401" y="5365"/>
                  <a:pt x="47629" y="5726"/>
                  <a:pt x="47572" y="5403"/>
                </a:cubicBezTo>
                <a:cubicBezTo>
                  <a:pt x="47838" y="5460"/>
                  <a:pt x="47838" y="5403"/>
                  <a:pt x="48162" y="5403"/>
                </a:cubicBezTo>
                <a:cubicBezTo>
                  <a:pt x="48048" y="5308"/>
                  <a:pt x="47287" y="5270"/>
                  <a:pt x="47306" y="5403"/>
                </a:cubicBezTo>
                <a:cubicBezTo>
                  <a:pt x="47230" y="5384"/>
                  <a:pt x="47249" y="5308"/>
                  <a:pt x="47249" y="5251"/>
                </a:cubicBezTo>
                <a:cubicBezTo>
                  <a:pt x="46488" y="5251"/>
                  <a:pt x="46203" y="5289"/>
                  <a:pt x="45385" y="5232"/>
                </a:cubicBezTo>
                <a:cubicBezTo>
                  <a:pt x="45689" y="5498"/>
                  <a:pt x="46469" y="5193"/>
                  <a:pt x="46640" y="5498"/>
                </a:cubicBezTo>
                <a:cubicBezTo>
                  <a:pt x="46678" y="5308"/>
                  <a:pt x="46963" y="5555"/>
                  <a:pt x="47116" y="5403"/>
                </a:cubicBezTo>
                <a:cubicBezTo>
                  <a:pt x="47287" y="5384"/>
                  <a:pt x="47173" y="5593"/>
                  <a:pt x="47306" y="5612"/>
                </a:cubicBezTo>
                <a:cubicBezTo>
                  <a:pt x="46374" y="5726"/>
                  <a:pt x="45385" y="5479"/>
                  <a:pt x="44586" y="5479"/>
                </a:cubicBezTo>
                <a:cubicBezTo>
                  <a:pt x="44377" y="5479"/>
                  <a:pt x="44091" y="5498"/>
                  <a:pt x="44110" y="5517"/>
                </a:cubicBezTo>
                <a:cubicBezTo>
                  <a:pt x="43445" y="5117"/>
                  <a:pt x="41200" y="5479"/>
                  <a:pt x="40591" y="5384"/>
                </a:cubicBezTo>
                <a:cubicBezTo>
                  <a:pt x="39336" y="5003"/>
                  <a:pt x="37871" y="5098"/>
                  <a:pt x="36160" y="4965"/>
                </a:cubicBezTo>
                <a:cubicBezTo>
                  <a:pt x="36160" y="5022"/>
                  <a:pt x="36274" y="5003"/>
                  <a:pt x="36350" y="5022"/>
                </a:cubicBezTo>
                <a:cubicBezTo>
                  <a:pt x="35247" y="4965"/>
                  <a:pt x="33116" y="4908"/>
                  <a:pt x="32241" y="4661"/>
                </a:cubicBezTo>
                <a:cubicBezTo>
                  <a:pt x="31252" y="4832"/>
                  <a:pt x="30035" y="4433"/>
                  <a:pt x="28247" y="4566"/>
                </a:cubicBezTo>
                <a:cubicBezTo>
                  <a:pt x="28837" y="4775"/>
                  <a:pt x="29864" y="4718"/>
                  <a:pt x="30510" y="4794"/>
                </a:cubicBezTo>
                <a:cubicBezTo>
                  <a:pt x="30834" y="5117"/>
                  <a:pt x="31899" y="4870"/>
                  <a:pt x="32165" y="5232"/>
                </a:cubicBezTo>
                <a:cubicBezTo>
                  <a:pt x="32222" y="5136"/>
                  <a:pt x="32355" y="5098"/>
                  <a:pt x="32565" y="5136"/>
                </a:cubicBezTo>
                <a:cubicBezTo>
                  <a:pt x="32527" y="5174"/>
                  <a:pt x="32413" y="5174"/>
                  <a:pt x="32432" y="5289"/>
                </a:cubicBezTo>
                <a:cubicBezTo>
                  <a:pt x="32926" y="4946"/>
                  <a:pt x="33402" y="5403"/>
                  <a:pt x="33953" y="5193"/>
                </a:cubicBezTo>
                <a:cubicBezTo>
                  <a:pt x="34143" y="5213"/>
                  <a:pt x="34029" y="5441"/>
                  <a:pt x="34296" y="5403"/>
                </a:cubicBezTo>
                <a:lnTo>
                  <a:pt x="34296" y="5251"/>
                </a:lnTo>
                <a:cubicBezTo>
                  <a:pt x="34999" y="5327"/>
                  <a:pt x="36388" y="5308"/>
                  <a:pt x="37073" y="5384"/>
                </a:cubicBezTo>
                <a:cubicBezTo>
                  <a:pt x="37149" y="5403"/>
                  <a:pt x="37111" y="5441"/>
                  <a:pt x="37073" y="5441"/>
                </a:cubicBezTo>
                <a:cubicBezTo>
                  <a:pt x="38956" y="5574"/>
                  <a:pt x="40154" y="5536"/>
                  <a:pt x="41523" y="5802"/>
                </a:cubicBezTo>
                <a:cubicBezTo>
                  <a:pt x="41181" y="5916"/>
                  <a:pt x="40744" y="5897"/>
                  <a:pt x="40458" y="5745"/>
                </a:cubicBezTo>
                <a:cubicBezTo>
                  <a:pt x="40154" y="5916"/>
                  <a:pt x="39241" y="5669"/>
                  <a:pt x="38670" y="5726"/>
                </a:cubicBezTo>
                <a:cubicBezTo>
                  <a:pt x="38765" y="5840"/>
                  <a:pt x="38499" y="5916"/>
                  <a:pt x="38670" y="5935"/>
                </a:cubicBezTo>
                <a:cubicBezTo>
                  <a:pt x="38842" y="5935"/>
                  <a:pt x="38746" y="5897"/>
                  <a:pt x="38727" y="5821"/>
                </a:cubicBezTo>
                <a:cubicBezTo>
                  <a:pt x="38899" y="5821"/>
                  <a:pt x="38899" y="5935"/>
                  <a:pt x="38994" y="5973"/>
                </a:cubicBezTo>
                <a:cubicBezTo>
                  <a:pt x="39374" y="5726"/>
                  <a:pt x="40173" y="6049"/>
                  <a:pt x="40649" y="5954"/>
                </a:cubicBezTo>
                <a:cubicBezTo>
                  <a:pt x="40706" y="6068"/>
                  <a:pt x="40953" y="6030"/>
                  <a:pt x="40991" y="6164"/>
                </a:cubicBezTo>
                <a:cubicBezTo>
                  <a:pt x="41086" y="6049"/>
                  <a:pt x="41124" y="6068"/>
                  <a:pt x="41314" y="6106"/>
                </a:cubicBezTo>
                <a:lnTo>
                  <a:pt x="41314" y="5954"/>
                </a:lnTo>
                <a:cubicBezTo>
                  <a:pt x="41352" y="5973"/>
                  <a:pt x="41581" y="6087"/>
                  <a:pt x="41581" y="5954"/>
                </a:cubicBezTo>
                <a:cubicBezTo>
                  <a:pt x="41790" y="6011"/>
                  <a:pt x="41428" y="6030"/>
                  <a:pt x="41523" y="6164"/>
                </a:cubicBezTo>
                <a:cubicBezTo>
                  <a:pt x="41657" y="6202"/>
                  <a:pt x="41733" y="6316"/>
                  <a:pt x="41847" y="6221"/>
                </a:cubicBezTo>
                <a:cubicBezTo>
                  <a:pt x="41828" y="6145"/>
                  <a:pt x="41638" y="6183"/>
                  <a:pt x="41714" y="6011"/>
                </a:cubicBezTo>
                <a:cubicBezTo>
                  <a:pt x="41866" y="6164"/>
                  <a:pt x="42417" y="5916"/>
                  <a:pt x="42589" y="6126"/>
                </a:cubicBezTo>
                <a:cubicBezTo>
                  <a:pt x="42665" y="6106"/>
                  <a:pt x="42684" y="6030"/>
                  <a:pt x="42779" y="6030"/>
                </a:cubicBezTo>
                <a:cubicBezTo>
                  <a:pt x="43616" y="6297"/>
                  <a:pt x="44567" y="6354"/>
                  <a:pt x="45575" y="6411"/>
                </a:cubicBezTo>
                <a:cubicBezTo>
                  <a:pt x="47610" y="6544"/>
                  <a:pt x="49817" y="6506"/>
                  <a:pt x="51681" y="6791"/>
                </a:cubicBezTo>
                <a:close/>
                <a:moveTo>
                  <a:pt x="48637" y="5460"/>
                </a:moveTo>
                <a:cubicBezTo>
                  <a:pt x="48866" y="5403"/>
                  <a:pt x="49094" y="5593"/>
                  <a:pt x="49170" y="5479"/>
                </a:cubicBezTo>
                <a:cubicBezTo>
                  <a:pt x="49018" y="5346"/>
                  <a:pt x="48561" y="5384"/>
                  <a:pt x="48238" y="5403"/>
                </a:cubicBezTo>
                <a:cubicBezTo>
                  <a:pt x="48181" y="5555"/>
                  <a:pt x="48561" y="5384"/>
                  <a:pt x="48504" y="5517"/>
                </a:cubicBezTo>
                <a:cubicBezTo>
                  <a:pt x="48143" y="5574"/>
                  <a:pt x="48390" y="5764"/>
                  <a:pt x="47972" y="5669"/>
                </a:cubicBezTo>
                <a:cubicBezTo>
                  <a:pt x="48010" y="5802"/>
                  <a:pt x="48219" y="5783"/>
                  <a:pt x="48371" y="5821"/>
                </a:cubicBezTo>
                <a:cubicBezTo>
                  <a:pt x="48314" y="5593"/>
                  <a:pt x="48580" y="5612"/>
                  <a:pt x="48637" y="5460"/>
                </a:cubicBezTo>
                <a:close/>
                <a:moveTo>
                  <a:pt x="76046" y="7229"/>
                </a:moveTo>
                <a:cubicBezTo>
                  <a:pt x="76027" y="7362"/>
                  <a:pt x="75856" y="7172"/>
                  <a:pt x="75913" y="7077"/>
                </a:cubicBezTo>
                <a:cubicBezTo>
                  <a:pt x="75419" y="7229"/>
                  <a:pt x="74163" y="7000"/>
                  <a:pt x="73459" y="7039"/>
                </a:cubicBezTo>
                <a:cubicBezTo>
                  <a:pt x="73364" y="7077"/>
                  <a:pt x="73345" y="7153"/>
                  <a:pt x="73326" y="7248"/>
                </a:cubicBezTo>
                <a:cubicBezTo>
                  <a:pt x="74411" y="7153"/>
                  <a:pt x="75266" y="7381"/>
                  <a:pt x="76978" y="7343"/>
                </a:cubicBezTo>
                <a:cubicBezTo>
                  <a:pt x="76845" y="7229"/>
                  <a:pt x="76845" y="7286"/>
                  <a:pt x="76978" y="7191"/>
                </a:cubicBezTo>
                <a:cubicBezTo>
                  <a:pt x="77188" y="7362"/>
                  <a:pt x="77815" y="7495"/>
                  <a:pt x="78177" y="7248"/>
                </a:cubicBezTo>
                <a:cubicBezTo>
                  <a:pt x="78234" y="7305"/>
                  <a:pt x="78424" y="7267"/>
                  <a:pt x="78367" y="7419"/>
                </a:cubicBezTo>
                <a:cubicBezTo>
                  <a:pt x="78424" y="7210"/>
                  <a:pt x="79071" y="7438"/>
                  <a:pt x="79109" y="7210"/>
                </a:cubicBezTo>
                <a:cubicBezTo>
                  <a:pt x="78101" y="7210"/>
                  <a:pt x="77130" y="7115"/>
                  <a:pt x="75970" y="7134"/>
                </a:cubicBezTo>
                <a:cubicBezTo>
                  <a:pt x="75970" y="7191"/>
                  <a:pt x="75989" y="7210"/>
                  <a:pt x="76046" y="7229"/>
                </a:cubicBezTo>
                <a:close/>
                <a:moveTo>
                  <a:pt x="17215" y="6658"/>
                </a:moveTo>
                <a:cubicBezTo>
                  <a:pt x="17120" y="6506"/>
                  <a:pt x="16777" y="6525"/>
                  <a:pt x="16549" y="6487"/>
                </a:cubicBezTo>
                <a:cubicBezTo>
                  <a:pt x="16568" y="6696"/>
                  <a:pt x="16930" y="6639"/>
                  <a:pt x="17215" y="6658"/>
                </a:cubicBezTo>
                <a:close/>
                <a:moveTo>
                  <a:pt x="16416" y="6544"/>
                </a:moveTo>
                <a:cubicBezTo>
                  <a:pt x="15579" y="6354"/>
                  <a:pt x="14571" y="6259"/>
                  <a:pt x="13753" y="6202"/>
                </a:cubicBezTo>
                <a:cubicBezTo>
                  <a:pt x="14913" y="6506"/>
                  <a:pt x="15351" y="6487"/>
                  <a:pt x="16416" y="6544"/>
                </a:cubicBezTo>
                <a:close/>
                <a:moveTo>
                  <a:pt x="57977" y="7019"/>
                </a:moveTo>
                <a:cubicBezTo>
                  <a:pt x="57900" y="6886"/>
                  <a:pt x="57691" y="6924"/>
                  <a:pt x="57520" y="6962"/>
                </a:cubicBezTo>
                <a:cubicBezTo>
                  <a:pt x="57634" y="7115"/>
                  <a:pt x="57767" y="7019"/>
                  <a:pt x="57977" y="7019"/>
                </a:cubicBezTo>
                <a:close/>
                <a:moveTo>
                  <a:pt x="33820" y="6487"/>
                </a:moveTo>
                <a:cubicBezTo>
                  <a:pt x="33877" y="6677"/>
                  <a:pt x="33535" y="6544"/>
                  <a:pt x="33478" y="6639"/>
                </a:cubicBezTo>
                <a:cubicBezTo>
                  <a:pt x="33573" y="6734"/>
                  <a:pt x="33896" y="6677"/>
                  <a:pt x="34010" y="6753"/>
                </a:cubicBezTo>
                <a:cubicBezTo>
                  <a:pt x="34010" y="6658"/>
                  <a:pt x="34086" y="6639"/>
                  <a:pt x="34086" y="6544"/>
                </a:cubicBezTo>
                <a:cubicBezTo>
                  <a:pt x="33953" y="6525"/>
                  <a:pt x="33858" y="6506"/>
                  <a:pt x="33820" y="6430"/>
                </a:cubicBezTo>
                <a:cubicBezTo>
                  <a:pt x="33744" y="6449"/>
                  <a:pt x="33782" y="6487"/>
                  <a:pt x="33820" y="6487"/>
                </a:cubicBezTo>
                <a:close/>
                <a:moveTo>
                  <a:pt x="56721" y="7000"/>
                </a:moveTo>
                <a:lnTo>
                  <a:pt x="56721" y="6848"/>
                </a:lnTo>
                <a:cubicBezTo>
                  <a:pt x="56569" y="6829"/>
                  <a:pt x="56569" y="6943"/>
                  <a:pt x="56398" y="6905"/>
                </a:cubicBezTo>
                <a:cubicBezTo>
                  <a:pt x="56436" y="6981"/>
                  <a:pt x="56550" y="7019"/>
                  <a:pt x="56721" y="7000"/>
                </a:cubicBezTo>
                <a:close/>
                <a:moveTo>
                  <a:pt x="33211" y="6677"/>
                </a:moveTo>
                <a:cubicBezTo>
                  <a:pt x="33440" y="6734"/>
                  <a:pt x="33326" y="6525"/>
                  <a:pt x="33345" y="6430"/>
                </a:cubicBezTo>
                <a:cubicBezTo>
                  <a:pt x="33211" y="6449"/>
                  <a:pt x="33173" y="6392"/>
                  <a:pt x="33078" y="6373"/>
                </a:cubicBezTo>
                <a:cubicBezTo>
                  <a:pt x="32127" y="6772"/>
                  <a:pt x="30529" y="6164"/>
                  <a:pt x="29160" y="6430"/>
                </a:cubicBezTo>
                <a:cubicBezTo>
                  <a:pt x="30168" y="6430"/>
                  <a:pt x="32527" y="6791"/>
                  <a:pt x="33154" y="6582"/>
                </a:cubicBezTo>
                <a:cubicBezTo>
                  <a:pt x="33249" y="6601"/>
                  <a:pt x="33097" y="6677"/>
                  <a:pt x="33211" y="6696"/>
                </a:cubicBezTo>
                <a:close/>
                <a:moveTo>
                  <a:pt x="24975" y="6544"/>
                </a:moveTo>
                <a:cubicBezTo>
                  <a:pt x="25070" y="6525"/>
                  <a:pt x="25089" y="6449"/>
                  <a:pt x="25185" y="6430"/>
                </a:cubicBezTo>
                <a:cubicBezTo>
                  <a:pt x="25166" y="6354"/>
                  <a:pt x="25070" y="6316"/>
                  <a:pt x="24918" y="6335"/>
                </a:cubicBezTo>
                <a:cubicBezTo>
                  <a:pt x="24899" y="6430"/>
                  <a:pt x="24994" y="6449"/>
                  <a:pt x="24975" y="6544"/>
                </a:cubicBezTo>
                <a:close/>
                <a:moveTo>
                  <a:pt x="55123" y="6829"/>
                </a:moveTo>
                <a:cubicBezTo>
                  <a:pt x="54876" y="6810"/>
                  <a:pt x="54153" y="6639"/>
                  <a:pt x="54077" y="6829"/>
                </a:cubicBezTo>
                <a:cubicBezTo>
                  <a:pt x="54363" y="6867"/>
                  <a:pt x="54819" y="6829"/>
                  <a:pt x="55123" y="6829"/>
                </a:cubicBezTo>
                <a:close/>
                <a:moveTo>
                  <a:pt x="24253" y="6487"/>
                </a:moveTo>
                <a:cubicBezTo>
                  <a:pt x="24462" y="6506"/>
                  <a:pt x="24405" y="6316"/>
                  <a:pt x="24652" y="6373"/>
                </a:cubicBezTo>
                <a:cubicBezTo>
                  <a:pt x="24576" y="6297"/>
                  <a:pt x="24424" y="6278"/>
                  <a:pt x="24253" y="6278"/>
                </a:cubicBezTo>
                <a:cubicBezTo>
                  <a:pt x="24462" y="6392"/>
                  <a:pt x="24272" y="6297"/>
                  <a:pt x="24253" y="6487"/>
                </a:cubicBezTo>
                <a:close/>
                <a:moveTo>
                  <a:pt x="53545" y="6772"/>
                </a:moveTo>
                <a:cubicBezTo>
                  <a:pt x="53659" y="6848"/>
                  <a:pt x="53773" y="6753"/>
                  <a:pt x="54001" y="6829"/>
                </a:cubicBezTo>
                <a:cubicBezTo>
                  <a:pt x="54001" y="6677"/>
                  <a:pt x="53621" y="6696"/>
                  <a:pt x="53545" y="6772"/>
                </a:cubicBezTo>
                <a:close/>
                <a:moveTo>
                  <a:pt x="18071" y="6297"/>
                </a:moveTo>
                <a:cubicBezTo>
                  <a:pt x="18299" y="6354"/>
                  <a:pt x="18356" y="6259"/>
                  <a:pt x="18470" y="6202"/>
                </a:cubicBezTo>
                <a:cubicBezTo>
                  <a:pt x="18432" y="6011"/>
                  <a:pt x="18071" y="6335"/>
                  <a:pt x="18147" y="6106"/>
                </a:cubicBezTo>
                <a:cubicBezTo>
                  <a:pt x="18052" y="6106"/>
                  <a:pt x="18090" y="6221"/>
                  <a:pt x="18071" y="6297"/>
                </a:cubicBezTo>
                <a:close/>
                <a:moveTo>
                  <a:pt x="28703" y="6373"/>
                </a:moveTo>
                <a:cubicBezTo>
                  <a:pt x="28818" y="6164"/>
                  <a:pt x="28304" y="6316"/>
                  <a:pt x="28038" y="6221"/>
                </a:cubicBezTo>
                <a:cubicBezTo>
                  <a:pt x="28019" y="6582"/>
                  <a:pt x="28532" y="6259"/>
                  <a:pt x="28703" y="6373"/>
                </a:cubicBezTo>
                <a:close/>
                <a:moveTo>
                  <a:pt x="27828" y="6316"/>
                </a:moveTo>
                <a:cubicBezTo>
                  <a:pt x="27733" y="6049"/>
                  <a:pt x="27334" y="6278"/>
                  <a:pt x="27239" y="6049"/>
                </a:cubicBezTo>
                <a:cubicBezTo>
                  <a:pt x="27125" y="6202"/>
                  <a:pt x="26744" y="6145"/>
                  <a:pt x="26440" y="6145"/>
                </a:cubicBezTo>
                <a:cubicBezTo>
                  <a:pt x="26839" y="6259"/>
                  <a:pt x="27182" y="6316"/>
                  <a:pt x="27828" y="6316"/>
                </a:cubicBezTo>
                <a:close/>
                <a:moveTo>
                  <a:pt x="16872" y="6145"/>
                </a:moveTo>
                <a:cubicBezTo>
                  <a:pt x="16815" y="5954"/>
                  <a:pt x="16378" y="6049"/>
                  <a:pt x="16150" y="5973"/>
                </a:cubicBezTo>
                <a:cubicBezTo>
                  <a:pt x="16359" y="6202"/>
                  <a:pt x="16606" y="6030"/>
                  <a:pt x="16872" y="6145"/>
                </a:cubicBezTo>
                <a:close/>
                <a:moveTo>
                  <a:pt x="14095" y="6049"/>
                </a:moveTo>
                <a:cubicBezTo>
                  <a:pt x="13981" y="5897"/>
                  <a:pt x="13182" y="5992"/>
                  <a:pt x="13354" y="5783"/>
                </a:cubicBezTo>
                <a:cubicBezTo>
                  <a:pt x="13354" y="5669"/>
                  <a:pt x="13087" y="5764"/>
                  <a:pt x="12973" y="5726"/>
                </a:cubicBezTo>
                <a:cubicBezTo>
                  <a:pt x="12973" y="5802"/>
                  <a:pt x="13163" y="5745"/>
                  <a:pt x="13163" y="5840"/>
                </a:cubicBezTo>
                <a:cubicBezTo>
                  <a:pt x="12992" y="5935"/>
                  <a:pt x="12212" y="5669"/>
                  <a:pt x="12098" y="5878"/>
                </a:cubicBezTo>
                <a:cubicBezTo>
                  <a:pt x="12631" y="5935"/>
                  <a:pt x="13316" y="5973"/>
                  <a:pt x="14095" y="6049"/>
                </a:cubicBezTo>
                <a:close/>
                <a:moveTo>
                  <a:pt x="67810" y="6563"/>
                </a:moveTo>
                <a:cubicBezTo>
                  <a:pt x="67791" y="6487"/>
                  <a:pt x="67601" y="6525"/>
                  <a:pt x="67696" y="6354"/>
                </a:cubicBezTo>
                <a:cubicBezTo>
                  <a:pt x="67392" y="6525"/>
                  <a:pt x="67259" y="6373"/>
                  <a:pt x="66764" y="6392"/>
                </a:cubicBezTo>
                <a:cubicBezTo>
                  <a:pt x="67068" y="6601"/>
                  <a:pt x="67335" y="6506"/>
                  <a:pt x="67810" y="6563"/>
                </a:cubicBezTo>
                <a:close/>
                <a:moveTo>
                  <a:pt x="12041" y="5821"/>
                </a:moveTo>
                <a:cubicBezTo>
                  <a:pt x="12269" y="5821"/>
                  <a:pt x="11889" y="5650"/>
                  <a:pt x="12098" y="5669"/>
                </a:cubicBezTo>
                <a:cubicBezTo>
                  <a:pt x="12041" y="5574"/>
                  <a:pt x="11813" y="5612"/>
                  <a:pt x="11699" y="5555"/>
                </a:cubicBezTo>
                <a:lnTo>
                  <a:pt x="11699" y="5707"/>
                </a:lnTo>
                <a:cubicBezTo>
                  <a:pt x="11908" y="5650"/>
                  <a:pt x="11984" y="5669"/>
                  <a:pt x="12041" y="5821"/>
                </a:cubicBezTo>
                <a:close/>
                <a:moveTo>
                  <a:pt x="23187" y="5840"/>
                </a:moveTo>
                <a:cubicBezTo>
                  <a:pt x="23130" y="5783"/>
                  <a:pt x="22655" y="5783"/>
                  <a:pt x="22331" y="5783"/>
                </a:cubicBezTo>
                <a:cubicBezTo>
                  <a:pt x="22617" y="5935"/>
                  <a:pt x="22902" y="5878"/>
                  <a:pt x="23187" y="5840"/>
                </a:cubicBezTo>
                <a:close/>
                <a:moveTo>
                  <a:pt x="11299" y="5612"/>
                </a:moveTo>
                <a:cubicBezTo>
                  <a:pt x="10786" y="5536"/>
                  <a:pt x="9568" y="5441"/>
                  <a:pt x="9245" y="5384"/>
                </a:cubicBezTo>
                <a:cubicBezTo>
                  <a:pt x="9816" y="5707"/>
                  <a:pt x="10653" y="5612"/>
                  <a:pt x="11299" y="5612"/>
                </a:cubicBezTo>
                <a:close/>
                <a:moveTo>
                  <a:pt x="38537" y="5764"/>
                </a:moveTo>
                <a:cubicBezTo>
                  <a:pt x="37967" y="5593"/>
                  <a:pt x="37225" y="5669"/>
                  <a:pt x="36483" y="5593"/>
                </a:cubicBezTo>
                <a:cubicBezTo>
                  <a:pt x="36236" y="5555"/>
                  <a:pt x="36388" y="5688"/>
                  <a:pt x="36540" y="5631"/>
                </a:cubicBezTo>
                <a:cubicBezTo>
                  <a:pt x="36787" y="5688"/>
                  <a:pt x="36711" y="5650"/>
                  <a:pt x="36939" y="5688"/>
                </a:cubicBezTo>
                <a:cubicBezTo>
                  <a:pt x="37016" y="5783"/>
                  <a:pt x="37111" y="5840"/>
                  <a:pt x="37206" y="5897"/>
                </a:cubicBezTo>
                <a:cubicBezTo>
                  <a:pt x="37548" y="5707"/>
                  <a:pt x="38176" y="5840"/>
                  <a:pt x="38537" y="5764"/>
                </a:cubicBezTo>
                <a:close/>
                <a:moveTo>
                  <a:pt x="57862" y="6145"/>
                </a:moveTo>
                <a:cubicBezTo>
                  <a:pt x="58034" y="6087"/>
                  <a:pt x="58205" y="6049"/>
                  <a:pt x="58452" y="6049"/>
                </a:cubicBezTo>
                <a:cubicBezTo>
                  <a:pt x="58243" y="5802"/>
                  <a:pt x="58243" y="6011"/>
                  <a:pt x="57862" y="5878"/>
                </a:cubicBezTo>
                <a:cubicBezTo>
                  <a:pt x="57805" y="6049"/>
                  <a:pt x="57805" y="5992"/>
                  <a:pt x="57862" y="6145"/>
                </a:cubicBezTo>
                <a:close/>
                <a:moveTo>
                  <a:pt x="59194" y="6049"/>
                </a:moveTo>
                <a:cubicBezTo>
                  <a:pt x="59099" y="5859"/>
                  <a:pt x="58661" y="6030"/>
                  <a:pt x="58528" y="5992"/>
                </a:cubicBezTo>
                <a:cubicBezTo>
                  <a:pt x="58737" y="6145"/>
                  <a:pt x="58870" y="6030"/>
                  <a:pt x="59194" y="6049"/>
                </a:cubicBezTo>
                <a:close/>
                <a:moveTo>
                  <a:pt x="59460" y="6049"/>
                </a:moveTo>
                <a:cubicBezTo>
                  <a:pt x="59498" y="6183"/>
                  <a:pt x="59822" y="6087"/>
                  <a:pt x="59993" y="6106"/>
                </a:cubicBezTo>
                <a:cubicBezTo>
                  <a:pt x="59936" y="5992"/>
                  <a:pt x="59574" y="5973"/>
                  <a:pt x="59460" y="6049"/>
                </a:cubicBezTo>
                <a:close/>
                <a:moveTo>
                  <a:pt x="78386" y="6278"/>
                </a:moveTo>
                <a:cubicBezTo>
                  <a:pt x="78424" y="6373"/>
                  <a:pt x="78462" y="6240"/>
                  <a:pt x="78443" y="6183"/>
                </a:cubicBezTo>
                <a:cubicBezTo>
                  <a:pt x="78500" y="6202"/>
                  <a:pt x="78557" y="6221"/>
                  <a:pt x="78652" y="6221"/>
                </a:cubicBezTo>
                <a:cubicBezTo>
                  <a:pt x="78253" y="6373"/>
                  <a:pt x="79204" y="6373"/>
                  <a:pt x="79318" y="6297"/>
                </a:cubicBezTo>
                <a:cubicBezTo>
                  <a:pt x="79280" y="6240"/>
                  <a:pt x="79242" y="6202"/>
                  <a:pt x="79242" y="6126"/>
                </a:cubicBezTo>
                <a:cubicBezTo>
                  <a:pt x="78956" y="6087"/>
                  <a:pt x="78880" y="6145"/>
                  <a:pt x="78652" y="6030"/>
                </a:cubicBezTo>
                <a:cubicBezTo>
                  <a:pt x="78728" y="6164"/>
                  <a:pt x="78063" y="6049"/>
                  <a:pt x="78063" y="6068"/>
                </a:cubicBezTo>
                <a:cubicBezTo>
                  <a:pt x="77834" y="6297"/>
                  <a:pt x="78405" y="6068"/>
                  <a:pt x="78386" y="6278"/>
                </a:cubicBezTo>
                <a:close/>
                <a:moveTo>
                  <a:pt x="77530" y="6106"/>
                </a:moveTo>
                <a:cubicBezTo>
                  <a:pt x="76237" y="6164"/>
                  <a:pt x="74943" y="6030"/>
                  <a:pt x="73536" y="6011"/>
                </a:cubicBezTo>
                <a:cubicBezTo>
                  <a:pt x="73954" y="6087"/>
                  <a:pt x="74905" y="6297"/>
                  <a:pt x="75190" y="6126"/>
                </a:cubicBezTo>
                <a:cubicBezTo>
                  <a:pt x="75742" y="6183"/>
                  <a:pt x="77169" y="6354"/>
                  <a:pt x="77530" y="6106"/>
                </a:cubicBezTo>
                <a:close/>
                <a:moveTo>
                  <a:pt x="64177" y="6068"/>
                </a:moveTo>
                <a:cubicBezTo>
                  <a:pt x="64253" y="6049"/>
                  <a:pt x="64272" y="5973"/>
                  <a:pt x="64368" y="5954"/>
                </a:cubicBezTo>
                <a:cubicBezTo>
                  <a:pt x="63930" y="5859"/>
                  <a:pt x="62960" y="5688"/>
                  <a:pt x="62580" y="5840"/>
                </a:cubicBezTo>
                <a:cubicBezTo>
                  <a:pt x="62332" y="5840"/>
                  <a:pt x="62104" y="5574"/>
                  <a:pt x="62104" y="5935"/>
                </a:cubicBezTo>
                <a:cubicBezTo>
                  <a:pt x="62751" y="5973"/>
                  <a:pt x="63435" y="5859"/>
                  <a:pt x="64177" y="6068"/>
                </a:cubicBezTo>
                <a:close/>
                <a:moveTo>
                  <a:pt x="65300" y="5916"/>
                </a:moveTo>
                <a:cubicBezTo>
                  <a:pt x="65109" y="5954"/>
                  <a:pt x="65090" y="5954"/>
                  <a:pt x="64900" y="5916"/>
                </a:cubicBezTo>
                <a:cubicBezTo>
                  <a:pt x="64805" y="6068"/>
                  <a:pt x="65395" y="6087"/>
                  <a:pt x="65300" y="5916"/>
                </a:cubicBezTo>
                <a:close/>
                <a:moveTo>
                  <a:pt x="73136" y="6068"/>
                </a:moveTo>
                <a:cubicBezTo>
                  <a:pt x="73612" y="6030"/>
                  <a:pt x="71957" y="6106"/>
                  <a:pt x="73079" y="6068"/>
                </a:cubicBezTo>
                <a:cubicBezTo>
                  <a:pt x="73098" y="6068"/>
                  <a:pt x="73117" y="6068"/>
                  <a:pt x="73136" y="6068"/>
                </a:cubicBezTo>
                <a:close/>
                <a:moveTo>
                  <a:pt x="25983" y="5155"/>
                </a:moveTo>
                <a:cubicBezTo>
                  <a:pt x="25869" y="5346"/>
                  <a:pt x="25793" y="5060"/>
                  <a:pt x="25527" y="5193"/>
                </a:cubicBezTo>
                <a:cubicBezTo>
                  <a:pt x="25299" y="5193"/>
                  <a:pt x="25470" y="4908"/>
                  <a:pt x="25337" y="4832"/>
                </a:cubicBezTo>
                <a:cubicBezTo>
                  <a:pt x="25242" y="4946"/>
                  <a:pt x="25147" y="5041"/>
                  <a:pt x="24861" y="4984"/>
                </a:cubicBezTo>
                <a:cubicBezTo>
                  <a:pt x="25032" y="4927"/>
                  <a:pt x="24899" y="4889"/>
                  <a:pt x="24994" y="4832"/>
                </a:cubicBezTo>
                <a:cubicBezTo>
                  <a:pt x="24937" y="4699"/>
                  <a:pt x="24842" y="4946"/>
                  <a:pt x="24728" y="4927"/>
                </a:cubicBezTo>
                <a:cubicBezTo>
                  <a:pt x="24804" y="5136"/>
                  <a:pt x="25013" y="5079"/>
                  <a:pt x="25261" y="5041"/>
                </a:cubicBezTo>
                <a:cubicBezTo>
                  <a:pt x="25280" y="5117"/>
                  <a:pt x="25204" y="5136"/>
                  <a:pt x="25204" y="5193"/>
                </a:cubicBezTo>
                <a:cubicBezTo>
                  <a:pt x="24766" y="5079"/>
                  <a:pt x="24272" y="5232"/>
                  <a:pt x="24138" y="4984"/>
                </a:cubicBezTo>
                <a:cubicBezTo>
                  <a:pt x="23910" y="5003"/>
                  <a:pt x="24310" y="5174"/>
                  <a:pt x="24005" y="5136"/>
                </a:cubicBezTo>
                <a:cubicBezTo>
                  <a:pt x="24994" y="5365"/>
                  <a:pt x="25679" y="5441"/>
                  <a:pt x="26858" y="5517"/>
                </a:cubicBezTo>
                <a:cubicBezTo>
                  <a:pt x="27011" y="5460"/>
                  <a:pt x="26725" y="5365"/>
                  <a:pt x="26915" y="5327"/>
                </a:cubicBezTo>
                <a:cubicBezTo>
                  <a:pt x="26896" y="5193"/>
                  <a:pt x="26592" y="5289"/>
                  <a:pt x="26459" y="5270"/>
                </a:cubicBezTo>
                <a:cubicBezTo>
                  <a:pt x="26516" y="5346"/>
                  <a:pt x="26668" y="5346"/>
                  <a:pt x="26782" y="5365"/>
                </a:cubicBezTo>
                <a:cubicBezTo>
                  <a:pt x="26725" y="5517"/>
                  <a:pt x="26136" y="5346"/>
                  <a:pt x="26383" y="5270"/>
                </a:cubicBezTo>
                <a:cubicBezTo>
                  <a:pt x="26307" y="5155"/>
                  <a:pt x="25983" y="5422"/>
                  <a:pt x="25983" y="5155"/>
                </a:cubicBezTo>
                <a:close/>
                <a:moveTo>
                  <a:pt x="27125" y="5422"/>
                </a:moveTo>
                <a:cubicBezTo>
                  <a:pt x="27125" y="5479"/>
                  <a:pt x="27030" y="5460"/>
                  <a:pt x="26992" y="5479"/>
                </a:cubicBezTo>
                <a:cubicBezTo>
                  <a:pt x="26973" y="5593"/>
                  <a:pt x="27220" y="5498"/>
                  <a:pt x="27315" y="5536"/>
                </a:cubicBezTo>
                <a:cubicBezTo>
                  <a:pt x="27315" y="5460"/>
                  <a:pt x="27315" y="5384"/>
                  <a:pt x="27391" y="5384"/>
                </a:cubicBezTo>
                <a:cubicBezTo>
                  <a:pt x="27334" y="5289"/>
                  <a:pt x="27239" y="5346"/>
                  <a:pt x="27258" y="5422"/>
                </a:cubicBezTo>
                <a:cubicBezTo>
                  <a:pt x="27144" y="5441"/>
                  <a:pt x="27144" y="5384"/>
                  <a:pt x="27049" y="5365"/>
                </a:cubicBezTo>
                <a:cubicBezTo>
                  <a:pt x="26954" y="5403"/>
                  <a:pt x="27049" y="5422"/>
                  <a:pt x="27125" y="5422"/>
                </a:cubicBezTo>
                <a:close/>
                <a:moveTo>
                  <a:pt x="59194" y="5631"/>
                </a:moveTo>
                <a:cubicBezTo>
                  <a:pt x="59422" y="5441"/>
                  <a:pt x="58528" y="5650"/>
                  <a:pt x="58528" y="5422"/>
                </a:cubicBezTo>
                <a:cubicBezTo>
                  <a:pt x="59194" y="5289"/>
                  <a:pt x="60449" y="5536"/>
                  <a:pt x="61400" y="5517"/>
                </a:cubicBezTo>
                <a:cubicBezTo>
                  <a:pt x="61305" y="5441"/>
                  <a:pt x="61191" y="5403"/>
                  <a:pt x="61400" y="5346"/>
                </a:cubicBezTo>
                <a:cubicBezTo>
                  <a:pt x="61286" y="5270"/>
                  <a:pt x="61210" y="5365"/>
                  <a:pt x="61001" y="5289"/>
                </a:cubicBezTo>
                <a:cubicBezTo>
                  <a:pt x="60982" y="5384"/>
                  <a:pt x="61096" y="5441"/>
                  <a:pt x="61001" y="5460"/>
                </a:cubicBezTo>
                <a:cubicBezTo>
                  <a:pt x="60735" y="5460"/>
                  <a:pt x="60963" y="5403"/>
                  <a:pt x="60925" y="5289"/>
                </a:cubicBezTo>
                <a:cubicBezTo>
                  <a:pt x="60658" y="5479"/>
                  <a:pt x="60316" y="5117"/>
                  <a:pt x="59993" y="5384"/>
                </a:cubicBezTo>
                <a:cubicBezTo>
                  <a:pt x="59726" y="5155"/>
                  <a:pt x="58737" y="5289"/>
                  <a:pt x="58281" y="5213"/>
                </a:cubicBezTo>
                <a:cubicBezTo>
                  <a:pt x="58015" y="5289"/>
                  <a:pt x="58414" y="5308"/>
                  <a:pt x="58395" y="5365"/>
                </a:cubicBezTo>
                <a:cubicBezTo>
                  <a:pt x="58452" y="5536"/>
                  <a:pt x="58167" y="5460"/>
                  <a:pt x="58129" y="5574"/>
                </a:cubicBezTo>
                <a:cubicBezTo>
                  <a:pt x="57996" y="5441"/>
                  <a:pt x="58015" y="5422"/>
                  <a:pt x="57729" y="5460"/>
                </a:cubicBezTo>
                <a:cubicBezTo>
                  <a:pt x="57710" y="5555"/>
                  <a:pt x="57805" y="5555"/>
                  <a:pt x="57805" y="5612"/>
                </a:cubicBezTo>
                <a:cubicBezTo>
                  <a:pt x="57615" y="5650"/>
                  <a:pt x="57672" y="5517"/>
                  <a:pt x="57596" y="5460"/>
                </a:cubicBezTo>
                <a:cubicBezTo>
                  <a:pt x="57235" y="5498"/>
                  <a:pt x="56892" y="5669"/>
                  <a:pt x="56074" y="5555"/>
                </a:cubicBezTo>
                <a:cubicBezTo>
                  <a:pt x="57178" y="5802"/>
                  <a:pt x="58661" y="5916"/>
                  <a:pt x="59650" y="5802"/>
                </a:cubicBezTo>
                <a:cubicBezTo>
                  <a:pt x="59023" y="5669"/>
                  <a:pt x="58718" y="5707"/>
                  <a:pt x="58072" y="5669"/>
                </a:cubicBezTo>
                <a:cubicBezTo>
                  <a:pt x="58376" y="5612"/>
                  <a:pt x="58909" y="5631"/>
                  <a:pt x="59194" y="5631"/>
                </a:cubicBezTo>
                <a:close/>
                <a:moveTo>
                  <a:pt x="59993" y="5745"/>
                </a:moveTo>
                <a:cubicBezTo>
                  <a:pt x="60449" y="5935"/>
                  <a:pt x="61495" y="5954"/>
                  <a:pt x="61248" y="5821"/>
                </a:cubicBezTo>
                <a:cubicBezTo>
                  <a:pt x="60830" y="5802"/>
                  <a:pt x="60316" y="5859"/>
                  <a:pt x="59993" y="5745"/>
                </a:cubicBezTo>
                <a:close/>
                <a:moveTo>
                  <a:pt x="61781" y="5935"/>
                </a:moveTo>
                <a:lnTo>
                  <a:pt x="61990" y="5935"/>
                </a:lnTo>
                <a:cubicBezTo>
                  <a:pt x="62066" y="5764"/>
                  <a:pt x="61876" y="5802"/>
                  <a:pt x="61857" y="5726"/>
                </a:cubicBezTo>
                <a:cubicBezTo>
                  <a:pt x="61762" y="5726"/>
                  <a:pt x="61800" y="5840"/>
                  <a:pt x="61781" y="5916"/>
                </a:cubicBezTo>
                <a:close/>
                <a:moveTo>
                  <a:pt x="68495" y="5897"/>
                </a:moveTo>
                <a:cubicBezTo>
                  <a:pt x="69066" y="6049"/>
                  <a:pt x="69427" y="5916"/>
                  <a:pt x="69884" y="6011"/>
                </a:cubicBezTo>
                <a:cubicBezTo>
                  <a:pt x="69865" y="5954"/>
                  <a:pt x="69750" y="5973"/>
                  <a:pt x="69750" y="5916"/>
                </a:cubicBezTo>
                <a:cubicBezTo>
                  <a:pt x="69161" y="5954"/>
                  <a:pt x="68875" y="5783"/>
                  <a:pt x="68495" y="5897"/>
                </a:cubicBezTo>
                <a:close/>
                <a:moveTo>
                  <a:pt x="55941" y="5707"/>
                </a:moveTo>
                <a:cubicBezTo>
                  <a:pt x="56055" y="5555"/>
                  <a:pt x="55504" y="5441"/>
                  <a:pt x="55409" y="5441"/>
                </a:cubicBezTo>
                <a:cubicBezTo>
                  <a:pt x="55333" y="5422"/>
                  <a:pt x="55390" y="5536"/>
                  <a:pt x="55352" y="5536"/>
                </a:cubicBezTo>
                <a:cubicBezTo>
                  <a:pt x="54762" y="5688"/>
                  <a:pt x="53659" y="5327"/>
                  <a:pt x="52898" y="5403"/>
                </a:cubicBezTo>
                <a:cubicBezTo>
                  <a:pt x="52917" y="5517"/>
                  <a:pt x="52841" y="5536"/>
                  <a:pt x="52822" y="5612"/>
                </a:cubicBezTo>
                <a:cubicBezTo>
                  <a:pt x="52822" y="5403"/>
                  <a:pt x="52727" y="5384"/>
                  <a:pt x="52289" y="5403"/>
                </a:cubicBezTo>
                <a:cubicBezTo>
                  <a:pt x="52308" y="5517"/>
                  <a:pt x="52594" y="5422"/>
                  <a:pt x="52632" y="5517"/>
                </a:cubicBezTo>
                <a:cubicBezTo>
                  <a:pt x="52384" y="5631"/>
                  <a:pt x="52251" y="5593"/>
                  <a:pt x="51833" y="5593"/>
                </a:cubicBezTo>
                <a:cubicBezTo>
                  <a:pt x="52518" y="5669"/>
                  <a:pt x="53297" y="5897"/>
                  <a:pt x="53811" y="5631"/>
                </a:cubicBezTo>
                <a:cubicBezTo>
                  <a:pt x="53602" y="5631"/>
                  <a:pt x="53354" y="5726"/>
                  <a:pt x="53278" y="5517"/>
                </a:cubicBezTo>
                <a:cubicBezTo>
                  <a:pt x="53602" y="5593"/>
                  <a:pt x="54819" y="5498"/>
                  <a:pt x="55142" y="5688"/>
                </a:cubicBezTo>
                <a:cubicBezTo>
                  <a:pt x="55009" y="5574"/>
                  <a:pt x="55732" y="5631"/>
                  <a:pt x="55941" y="5707"/>
                </a:cubicBezTo>
                <a:close/>
                <a:moveTo>
                  <a:pt x="67639" y="5574"/>
                </a:moveTo>
                <a:cubicBezTo>
                  <a:pt x="67867" y="5707"/>
                  <a:pt x="67601" y="5612"/>
                  <a:pt x="67639" y="5840"/>
                </a:cubicBezTo>
                <a:cubicBezTo>
                  <a:pt x="67544" y="5821"/>
                  <a:pt x="67582" y="5707"/>
                  <a:pt x="67563" y="5631"/>
                </a:cubicBezTo>
                <a:cubicBezTo>
                  <a:pt x="66688" y="5612"/>
                  <a:pt x="66289" y="5612"/>
                  <a:pt x="65109" y="5498"/>
                </a:cubicBezTo>
                <a:cubicBezTo>
                  <a:pt x="65147" y="5669"/>
                  <a:pt x="65490" y="5650"/>
                  <a:pt x="65033" y="5650"/>
                </a:cubicBezTo>
                <a:cubicBezTo>
                  <a:pt x="64976" y="5783"/>
                  <a:pt x="65528" y="5783"/>
                  <a:pt x="65166" y="5821"/>
                </a:cubicBezTo>
                <a:cubicBezTo>
                  <a:pt x="65471" y="5707"/>
                  <a:pt x="66536" y="5992"/>
                  <a:pt x="66840" y="5726"/>
                </a:cubicBezTo>
                <a:cubicBezTo>
                  <a:pt x="67354" y="5916"/>
                  <a:pt x="67962" y="5916"/>
                  <a:pt x="68229" y="5688"/>
                </a:cubicBezTo>
                <a:cubicBezTo>
                  <a:pt x="68210" y="5593"/>
                  <a:pt x="68115" y="5574"/>
                  <a:pt x="67962" y="5593"/>
                </a:cubicBezTo>
                <a:cubicBezTo>
                  <a:pt x="68096" y="5821"/>
                  <a:pt x="67886" y="5498"/>
                  <a:pt x="67639" y="5574"/>
                </a:cubicBezTo>
                <a:close/>
                <a:moveTo>
                  <a:pt x="50768" y="5536"/>
                </a:moveTo>
                <a:cubicBezTo>
                  <a:pt x="50882" y="5688"/>
                  <a:pt x="51129" y="5612"/>
                  <a:pt x="51300" y="5593"/>
                </a:cubicBezTo>
                <a:cubicBezTo>
                  <a:pt x="51319" y="5460"/>
                  <a:pt x="51205" y="5422"/>
                  <a:pt x="51034" y="5441"/>
                </a:cubicBezTo>
                <a:cubicBezTo>
                  <a:pt x="51015" y="5669"/>
                  <a:pt x="50749" y="5327"/>
                  <a:pt x="50558" y="5479"/>
                </a:cubicBezTo>
                <a:cubicBezTo>
                  <a:pt x="50539" y="5631"/>
                  <a:pt x="50958" y="5403"/>
                  <a:pt x="50768" y="5536"/>
                </a:cubicBezTo>
                <a:close/>
                <a:moveTo>
                  <a:pt x="51357" y="5593"/>
                </a:moveTo>
                <a:cubicBezTo>
                  <a:pt x="51376" y="5726"/>
                  <a:pt x="51471" y="5536"/>
                  <a:pt x="51624" y="5612"/>
                </a:cubicBezTo>
                <a:cubicBezTo>
                  <a:pt x="51605" y="5479"/>
                  <a:pt x="51757" y="5498"/>
                  <a:pt x="51700" y="5346"/>
                </a:cubicBezTo>
                <a:cubicBezTo>
                  <a:pt x="51357" y="5270"/>
                  <a:pt x="51681" y="5669"/>
                  <a:pt x="51433" y="5498"/>
                </a:cubicBezTo>
                <a:cubicBezTo>
                  <a:pt x="51319" y="5517"/>
                  <a:pt x="51490" y="5593"/>
                  <a:pt x="51357" y="5593"/>
                </a:cubicBezTo>
                <a:close/>
                <a:moveTo>
                  <a:pt x="62389" y="5669"/>
                </a:moveTo>
                <a:cubicBezTo>
                  <a:pt x="62446" y="5688"/>
                  <a:pt x="62446" y="5650"/>
                  <a:pt x="62446" y="5631"/>
                </a:cubicBezTo>
                <a:cubicBezTo>
                  <a:pt x="62694" y="5555"/>
                  <a:pt x="63340" y="5726"/>
                  <a:pt x="63778" y="5593"/>
                </a:cubicBezTo>
                <a:cubicBezTo>
                  <a:pt x="63474" y="5308"/>
                  <a:pt x="62618" y="5403"/>
                  <a:pt x="62180" y="5460"/>
                </a:cubicBezTo>
                <a:cubicBezTo>
                  <a:pt x="62085" y="5669"/>
                  <a:pt x="62484" y="5479"/>
                  <a:pt x="62389" y="5669"/>
                </a:cubicBezTo>
                <a:close/>
                <a:moveTo>
                  <a:pt x="64767" y="5650"/>
                </a:moveTo>
                <a:cubicBezTo>
                  <a:pt x="64843" y="5802"/>
                  <a:pt x="64995" y="5593"/>
                  <a:pt x="64976" y="5498"/>
                </a:cubicBezTo>
                <a:cubicBezTo>
                  <a:pt x="64881" y="5498"/>
                  <a:pt x="64805" y="5498"/>
                  <a:pt x="64710" y="5498"/>
                </a:cubicBezTo>
                <a:cubicBezTo>
                  <a:pt x="64691" y="5593"/>
                  <a:pt x="64767" y="5593"/>
                  <a:pt x="64843" y="5612"/>
                </a:cubicBezTo>
                <a:cubicBezTo>
                  <a:pt x="64862" y="5650"/>
                  <a:pt x="64824" y="5650"/>
                  <a:pt x="64767" y="5650"/>
                </a:cubicBezTo>
                <a:close/>
                <a:moveTo>
                  <a:pt x="23073" y="5022"/>
                </a:moveTo>
                <a:cubicBezTo>
                  <a:pt x="23054" y="4832"/>
                  <a:pt x="22522" y="4889"/>
                  <a:pt x="22465" y="4908"/>
                </a:cubicBezTo>
                <a:cubicBezTo>
                  <a:pt x="22484" y="4851"/>
                  <a:pt x="22465" y="4813"/>
                  <a:pt x="22408" y="4813"/>
                </a:cubicBezTo>
                <a:cubicBezTo>
                  <a:pt x="22541" y="4604"/>
                  <a:pt x="22883" y="4908"/>
                  <a:pt x="23130" y="4813"/>
                </a:cubicBezTo>
                <a:cubicBezTo>
                  <a:pt x="22598" y="4509"/>
                  <a:pt x="22331" y="4680"/>
                  <a:pt x="21552" y="4585"/>
                </a:cubicBezTo>
                <a:cubicBezTo>
                  <a:pt x="21628" y="4813"/>
                  <a:pt x="22293" y="4585"/>
                  <a:pt x="22350" y="4813"/>
                </a:cubicBezTo>
                <a:cubicBezTo>
                  <a:pt x="22293" y="4889"/>
                  <a:pt x="22122" y="4870"/>
                  <a:pt x="22008" y="4908"/>
                </a:cubicBezTo>
                <a:cubicBezTo>
                  <a:pt x="22103" y="5289"/>
                  <a:pt x="22826" y="4946"/>
                  <a:pt x="23073" y="5022"/>
                </a:cubicBezTo>
                <a:close/>
                <a:moveTo>
                  <a:pt x="23130" y="5079"/>
                </a:moveTo>
                <a:cubicBezTo>
                  <a:pt x="23168" y="5213"/>
                  <a:pt x="23340" y="5079"/>
                  <a:pt x="23263" y="4965"/>
                </a:cubicBezTo>
                <a:cubicBezTo>
                  <a:pt x="23397" y="4965"/>
                  <a:pt x="23416" y="5041"/>
                  <a:pt x="23530" y="5022"/>
                </a:cubicBezTo>
                <a:cubicBezTo>
                  <a:pt x="23606" y="4851"/>
                  <a:pt x="23321" y="4946"/>
                  <a:pt x="23206" y="4908"/>
                </a:cubicBezTo>
                <a:cubicBezTo>
                  <a:pt x="23206" y="4984"/>
                  <a:pt x="23206" y="5060"/>
                  <a:pt x="23130" y="5079"/>
                </a:cubicBezTo>
                <a:close/>
                <a:moveTo>
                  <a:pt x="64120" y="5498"/>
                </a:moveTo>
                <a:cubicBezTo>
                  <a:pt x="64063" y="5460"/>
                  <a:pt x="64006" y="5441"/>
                  <a:pt x="63911" y="5441"/>
                </a:cubicBezTo>
                <a:cubicBezTo>
                  <a:pt x="63930" y="5498"/>
                  <a:pt x="63892" y="5536"/>
                  <a:pt x="63854" y="5536"/>
                </a:cubicBezTo>
                <a:cubicBezTo>
                  <a:pt x="63892" y="5650"/>
                  <a:pt x="64368" y="5479"/>
                  <a:pt x="64177" y="5384"/>
                </a:cubicBezTo>
                <a:cubicBezTo>
                  <a:pt x="64120" y="5384"/>
                  <a:pt x="64120" y="5460"/>
                  <a:pt x="64120" y="5498"/>
                </a:cubicBezTo>
                <a:close/>
                <a:moveTo>
                  <a:pt x="74144" y="4927"/>
                </a:moveTo>
                <a:cubicBezTo>
                  <a:pt x="74239" y="4908"/>
                  <a:pt x="74144" y="4889"/>
                  <a:pt x="74144" y="4832"/>
                </a:cubicBezTo>
                <a:cubicBezTo>
                  <a:pt x="74182" y="4756"/>
                  <a:pt x="74582" y="4851"/>
                  <a:pt x="74544" y="4984"/>
                </a:cubicBezTo>
                <a:cubicBezTo>
                  <a:pt x="74696" y="4946"/>
                  <a:pt x="74734" y="4794"/>
                  <a:pt x="74886" y="4737"/>
                </a:cubicBezTo>
                <a:cubicBezTo>
                  <a:pt x="75019" y="4756"/>
                  <a:pt x="74905" y="4965"/>
                  <a:pt x="75019" y="5003"/>
                </a:cubicBezTo>
                <a:cubicBezTo>
                  <a:pt x="75076" y="4965"/>
                  <a:pt x="75171" y="4946"/>
                  <a:pt x="75285" y="4946"/>
                </a:cubicBezTo>
                <a:cubicBezTo>
                  <a:pt x="75247" y="4908"/>
                  <a:pt x="75209" y="4870"/>
                  <a:pt x="75209" y="4794"/>
                </a:cubicBezTo>
                <a:cubicBezTo>
                  <a:pt x="75381" y="4813"/>
                  <a:pt x="75247" y="5041"/>
                  <a:pt x="75476" y="5003"/>
                </a:cubicBezTo>
                <a:cubicBezTo>
                  <a:pt x="75362" y="4889"/>
                  <a:pt x="75495" y="4946"/>
                  <a:pt x="75476" y="4794"/>
                </a:cubicBezTo>
                <a:cubicBezTo>
                  <a:pt x="75628" y="4775"/>
                  <a:pt x="75666" y="4832"/>
                  <a:pt x="75742" y="4851"/>
                </a:cubicBezTo>
                <a:cubicBezTo>
                  <a:pt x="75723" y="4965"/>
                  <a:pt x="75571" y="4775"/>
                  <a:pt x="75476" y="4889"/>
                </a:cubicBezTo>
                <a:cubicBezTo>
                  <a:pt x="76084" y="5060"/>
                  <a:pt x="76332" y="4889"/>
                  <a:pt x="77130" y="4965"/>
                </a:cubicBezTo>
                <a:cubicBezTo>
                  <a:pt x="77226" y="5174"/>
                  <a:pt x="76845" y="4984"/>
                  <a:pt x="76940" y="5174"/>
                </a:cubicBezTo>
                <a:cubicBezTo>
                  <a:pt x="77073" y="5174"/>
                  <a:pt x="77207" y="5174"/>
                  <a:pt x="77340" y="5174"/>
                </a:cubicBezTo>
                <a:cubicBezTo>
                  <a:pt x="77663" y="4794"/>
                  <a:pt x="78405" y="5117"/>
                  <a:pt x="78804" y="5041"/>
                </a:cubicBezTo>
                <a:cubicBezTo>
                  <a:pt x="78709" y="5384"/>
                  <a:pt x="78024" y="4832"/>
                  <a:pt x="77929" y="5289"/>
                </a:cubicBezTo>
                <a:cubicBezTo>
                  <a:pt x="78367" y="5193"/>
                  <a:pt x="78804" y="5270"/>
                  <a:pt x="79261" y="5365"/>
                </a:cubicBezTo>
                <a:lnTo>
                  <a:pt x="79261" y="5193"/>
                </a:lnTo>
                <a:cubicBezTo>
                  <a:pt x="79394" y="5232"/>
                  <a:pt x="79546" y="5232"/>
                  <a:pt x="79527" y="5365"/>
                </a:cubicBezTo>
                <a:cubicBezTo>
                  <a:pt x="79755" y="5251"/>
                  <a:pt x="79717" y="5213"/>
                  <a:pt x="79850" y="5098"/>
                </a:cubicBezTo>
                <a:cubicBezTo>
                  <a:pt x="79965" y="5136"/>
                  <a:pt x="79831" y="5174"/>
                  <a:pt x="79850" y="5270"/>
                </a:cubicBezTo>
                <a:cubicBezTo>
                  <a:pt x="80079" y="5327"/>
                  <a:pt x="80079" y="5251"/>
                  <a:pt x="80326" y="5327"/>
                </a:cubicBezTo>
                <a:cubicBezTo>
                  <a:pt x="80421" y="5289"/>
                  <a:pt x="80307" y="5060"/>
                  <a:pt x="80516" y="5117"/>
                </a:cubicBezTo>
                <a:cubicBezTo>
                  <a:pt x="80516" y="5327"/>
                  <a:pt x="80478" y="5308"/>
                  <a:pt x="80859" y="5327"/>
                </a:cubicBezTo>
                <a:cubicBezTo>
                  <a:pt x="80174" y="5574"/>
                  <a:pt x="78842" y="5232"/>
                  <a:pt x="78005" y="5441"/>
                </a:cubicBezTo>
                <a:cubicBezTo>
                  <a:pt x="78158" y="5650"/>
                  <a:pt x="78500" y="5403"/>
                  <a:pt x="78728" y="5555"/>
                </a:cubicBezTo>
                <a:cubicBezTo>
                  <a:pt x="78253" y="5650"/>
                  <a:pt x="77720" y="5612"/>
                  <a:pt x="77264" y="5536"/>
                </a:cubicBezTo>
                <a:cubicBezTo>
                  <a:pt x="77264" y="5460"/>
                  <a:pt x="77682" y="5460"/>
                  <a:pt x="77663" y="5555"/>
                </a:cubicBezTo>
                <a:cubicBezTo>
                  <a:pt x="77739" y="5155"/>
                  <a:pt x="76807" y="5270"/>
                  <a:pt x="76465" y="5441"/>
                </a:cubicBezTo>
                <a:cubicBezTo>
                  <a:pt x="76332" y="5251"/>
                  <a:pt x="76122" y="5441"/>
                  <a:pt x="76008" y="5213"/>
                </a:cubicBezTo>
                <a:cubicBezTo>
                  <a:pt x="75571" y="5479"/>
                  <a:pt x="75114" y="5022"/>
                  <a:pt x="74677" y="5365"/>
                </a:cubicBezTo>
                <a:cubicBezTo>
                  <a:pt x="74582" y="5327"/>
                  <a:pt x="74525" y="5270"/>
                  <a:pt x="74487" y="5213"/>
                </a:cubicBezTo>
                <a:cubicBezTo>
                  <a:pt x="74430" y="5289"/>
                  <a:pt x="74163" y="5193"/>
                  <a:pt x="74220" y="5365"/>
                </a:cubicBezTo>
                <a:cubicBezTo>
                  <a:pt x="73878" y="5155"/>
                  <a:pt x="73345" y="5365"/>
                  <a:pt x="73022" y="5193"/>
                </a:cubicBezTo>
                <a:cubicBezTo>
                  <a:pt x="72623" y="5403"/>
                  <a:pt x="72128" y="5136"/>
                  <a:pt x="71557" y="5232"/>
                </a:cubicBezTo>
                <a:cubicBezTo>
                  <a:pt x="71481" y="5136"/>
                  <a:pt x="71367" y="5098"/>
                  <a:pt x="71367" y="4965"/>
                </a:cubicBezTo>
                <a:cubicBezTo>
                  <a:pt x="70949" y="5308"/>
                  <a:pt x="70283" y="5003"/>
                  <a:pt x="69693" y="5193"/>
                </a:cubicBezTo>
                <a:cubicBezTo>
                  <a:pt x="72071" y="5479"/>
                  <a:pt x="74525" y="5365"/>
                  <a:pt x="76997" y="5536"/>
                </a:cubicBezTo>
                <a:cubicBezTo>
                  <a:pt x="76997" y="5593"/>
                  <a:pt x="76921" y="5574"/>
                  <a:pt x="76864" y="5593"/>
                </a:cubicBezTo>
                <a:cubicBezTo>
                  <a:pt x="76997" y="5745"/>
                  <a:pt x="77207" y="5688"/>
                  <a:pt x="77073" y="5498"/>
                </a:cubicBezTo>
                <a:cubicBezTo>
                  <a:pt x="77150" y="5517"/>
                  <a:pt x="77207" y="5555"/>
                  <a:pt x="77207" y="5650"/>
                </a:cubicBezTo>
                <a:cubicBezTo>
                  <a:pt x="78329" y="5669"/>
                  <a:pt x="78690" y="5783"/>
                  <a:pt x="79527" y="5669"/>
                </a:cubicBezTo>
                <a:cubicBezTo>
                  <a:pt x="79299" y="5574"/>
                  <a:pt x="79128" y="5688"/>
                  <a:pt x="78785" y="5612"/>
                </a:cubicBezTo>
                <a:cubicBezTo>
                  <a:pt x="79033" y="5517"/>
                  <a:pt x="79869" y="5479"/>
                  <a:pt x="80117" y="5688"/>
                </a:cubicBezTo>
                <a:cubicBezTo>
                  <a:pt x="80345" y="5517"/>
                  <a:pt x="81201" y="5555"/>
                  <a:pt x="81258" y="5688"/>
                </a:cubicBezTo>
                <a:cubicBezTo>
                  <a:pt x="81334" y="5460"/>
                  <a:pt x="81924" y="5650"/>
                  <a:pt x="81924" y="5346"/>
                </a:cubicBezTo>
                <a:cubicBezTo>
                  <a:pt x="82647" y="5536"/>
                  <a:pt x="83331" y="5155"/>
                  <a:pt x="83769" y="5251"/>
                </a:cubicBezTo>
                <a:cubicBezTo>
                  <a:pt x="84054" y="5327"/>
                  <a:pt x="83541" y="5384"/>
                  <a:pt x="83845" y="5251"/>
                </a:cubicBezTo>
                <a:cubicBezTo>
                  <a:pt x="84130" y="5136"/>
                  <a:pt x="84263" y="5479"/>
                  <a:pt x="84434" y="5422"/>
                </a:cubicBezTo>
                <a:cubicBezTo>
                  <a:pt x="84434" y="5365"/>
                  <a:pt x="84358" y="5384"/>
                  <a:pt x="84301" y="5365"/>
                </a:cubicBezTo>
                <a:cubicBezTo>
                  <a:pt x="84473" y="5193"/>
                  <a:pt x="84454" y="5251"/>
                  <a:pt x="84701" y="5327"/>
                </a:cubicBezTo>
                <a:cubicBezTo>
                  <a:pt x="84834" y="5174"/>
                  <a:pt x="84853" y="5155"/>
                  <a:pt x="84777" y="5003"/>
                </a:cubicBezTo>
                <a:cubicBezTo>
                  <a:pt x="84606" y="4984"/>
                  <a:pt x="84492" y="5022"/>
                  <a:pt x="84511" y="5155"/>
                </a:cubicBezTo>
                <a:cubicBezTo>
                  <a:pt x="84320" y="4927"/>
                  <a:pt x="84263" y="5193"/>
                  <a:pt x="83978" y="5003"/>
                </a:cubicBezTo>
                <a:cubicBezTo>
                  <a:pt x="83978" y="5136"/>
                  <a:pt x="83902" y="5079"/>
                  <a:pt x="83921" y="5003"/>
                </a:cubicBezTo>
                <a:cubicBezTo>
                  <a:pt x="83350" y="5213"/>
                  <a:pt x="82513" y="5022"/>
                  <a:pt x="81848" y="5079"/>
                </a:cubicBezTo>
                <a:cubicBezTo>
                  <a:pt x="81886" y="4965"/>
                  <a:pt x="82209" y="5079"/>
                  <a:pt x="82247" y="4984"/>
                </a:cubicBezTo>
                <a:cubicBezTo>
                  <a:pt x="80345" y="4851"/>
                  <a:pt x="78253" y="4832"/>
                  <a:pt x="76275" y="4699"/>
                </a:cubicBezTo>
                <a:cubicBezTo>
                  <a:pt x="76237" y="4737"/>
                  <a:pt x="76217" y="4794"/>
                  <a:pt x="76217" y="4851"/>
                </a:cubicBezTo>
                <a:cubicBezTo>
                  <a:pt x="74791" y="4490"/>
                  <a:pt x="72775" y="4756"/>
                  <a:pt x="71234" y="4604"/>
                </a:cubicBezTo>
                <a:cubicBezTo>
                  <a:pt x="71082" y="4680"/>
                  <a:pt x="71272" y="4718"/>
                  <a:pt x="71158" y="4851"/>
                </a:cubicBezTo>
                <a:cubicBezTo>
                  <a:pt x="71310" y="4813"/>
                  <a:pt x="71272" y="4623"/>
                  <a:pt x="71691" y="4699"/>
                </a:cubicBezTo>
                <a:cubicBezTo>
                  <a:pt x="71672" y="4813"/>
                  <a:pt x="71405" y="4718"/>
                  <a:pt x="71367" y="4794"/>
                </a:cubicBezTo>
                <a:cubicBezTo>
                  <a:pt x="71557" y="4813"/>
                  <a:pt x="72185" y="4984"/>
                  <a:pt x="72223" y="4718"/>
                </a:cubicBezTo>
                <a:cubicBezTo>
                  <a:pt x="72242" y="4794"/>
                  <a:pt x="72527" y="4908"/>
                  <a:pt x="72356" y="4965"/>
                </a:cubicBezTo>
                <a:cubicBezTo>
                  <a:pt x="72527" y="4965"/>
                  <a:pt x="72832" y="4889"/>
                  <a:pt x="73155" y="4870"/>
                </a:cubicBezTo>
                <a:cubicBezTo>
                  <a:pt x="73136" y="4813"/>
                  <a:pt x="72984" y="4832"/>
                  <a:pt x="72889" y="4813"/>
                </a:cubicBezTo>
                <a:cubicBezTo>
                  <a:pt x="72908" y="4756"/>
                  <a:pt x="73060" y="4775"/>
                  <a:pt x="73155" y="4775"/>
                </a:cubicBezTo>
                <a:cubicBezTo>
                  <a:pt x="73231" y="4775"/>
                  <a:pt x="73212" y="4870"/>
                  <a:pt x="73212" y="4927"/>
                </a:cubicBezTo>
                <a:cubicBezTo>
                  <a:pt x="73402" y="4813"/>
                  <a:pt x="73859" y="4984"/>
                  <a:pt x="74144" y="4946"/>
                </a:cubicBezTo>
                <a:close/>
                <a:moveTo>
                  <a:pt x="94002" y="5631"/>
                </a:moveTo>
                <a:cubicBezTo>
                  <a:pt x="94649" y="5422"/>
                  <a:pt x="95067" y="5574"/>
                  <a:pt x="95600" y="5536"/>
                </a:cubicBezTo>
                <a:cubicBezTo>
                  <a:pt x="95638" y="5745"/>
                  <a:pt x="95371" y="5479"/>
                  <a:pt x="95390" y="5745"/>
                </a:cubicBezTo>
                <a:cubicBezTo>
                  <a:pt x="95714" y="5726"/>
                  <a:pt x="96056" y="5745"/>
                  <a:pt x="96456" y="5764"/>
                </a:cubicBezTo>
                <a:cubicBezTo>
                  <a:pt x="96456" y="5897"/>
                  <a:pt x="96208" y="5840"/>
                  <a:pt x="96132" y="5916"/>
                </a:cubicBezTo>
                <a:cubicBezTo>
                  <a:pt x="96437" y="5897"/>
                  <a:pt x="96741" y="5973"/>
                  <a:pt x="96988" y="5878"/>
                </a:cubicBezTo>
                <a:cubicBezTo>
                  <a:pt x="96969" y="5745"/>
                  <a:pt x="96665" y="5840"/>
                  <a:pt x="96532" y="5821"/>
                </a:cubicBezTo>
                <a:cubicBezTo>
                  <a:pt x="96779" y="5688"/>
                  <a:pt x="97159" y="5802"/>
                  <a:pt x="97331" y="5726"/>
                </a:cubicBezTo>
                <a:cubicBezTo>
                  <a:pt x="97140" y="5631"/>
                  <a:pt x="96817" y="5631"/>
                  <a:pt x="96665" y="5650"/>
                </a:cubicBezTo>
                <a:cubicBezTo>
                  <a:pt x="95961" y="5117"/>
                  <a:pt x="94573" y="5612"/>
                  <a:pt x="93412" y="5213"/>
                </a:cubicBezTo>
                <a:cubicBezTo>
                  <a:pt x="90483" y="5441"/>
                  <a:pt x="87801" y="4699"/>
                  <a:pt x="84834" y="5270"/>
                </a:cubicBezTo>
                <a:cubicBezTo>
                  <a:pt x="85062" y="5403"/>
                  <a:pt x="85500" y="5270"/>
                  <a:pt x="85766" y="5270"/>
                </a:cubicBezTo>
                <a:cubicBezTo>
                  <a:pt x="85614" y="5003"/>
                  <a:pt x="86127" y="5270"/>
                  <a:pt x="86241" y="5174"/>
                </a:cubicBezTo>
                <a:cubicBezTo>
                  <a:pt x="86222" y="5441"/>
                  <a:pt x="85861" y="5117"/>
                  <a:pt x="85842" y="5327"/>
                </a:cubicBezTo>
                <a:cubicBezTo>
                  <a:pt x="86051" y="5460"/>
                  <a:pt x="86394" y="5327"/>
                  <a:pt x="86641" y="5498"/>
                </a:cubicBezTo>
                <a:cubicBezTo>
                  <a:pt x="86641" y="5441"/>
                  <a:pt x="86717" y="5460"/>
                  <a:pt x="86774" y="5441"/>
                </a:cubicBezTo>
                <a:cubicBezTo>
                  <a:pt x="86812" y="5308"/>
                  <a:pt x="86641" y="5327"/>
                  <a:pt x="86641" y="5232"/>
                </a:cubicBezTo>
                <a:cubicBezTo>
                  <a:pt x="86964" y="5232"/>
                  <a:pt x="86831" y="5384"/>
                  <a:pt x="86888" y="5498"/>
                </a:cubicBezTo>
                <a:cubicBezTo>
                  <a:pt x="87250" y="5441"/>
                  <a:pt x="88086" y="5365"/>
                  <a:pt x="87896" y="5669"/>
                </a:cubicBezTo>
                <a:cubicBezTo>
                  <a:pt x="88086" y="5650"/>
                  <a:pt x="88029" y="5422"/>
                  <a:pt x="88220" y="5403"/>
                </a:cubicBezTo>
                <a:cubicBezTo>
                  <a:pt x="88277" y="5422"/>
                  <a:pt x="88353" y="5460"/>
                  <a:pt x="88353" y="5517"/>
                </a:cubicBezTo>
                <a:cubicBezTo>
                  <a:pt x="88410" y="5650"/>
                  <a:pt x="88048" y="5479"/>
                  <a:pt x="88086" y="5612"/>
                </a:cubicBezTo>
                <a:cubicBezTo>
                  <a:pt x="88029" y="5707"/>
                  <a:pt x="88562" y="5821"/>
                  <a:pt x="88486" y="5555"/>
                </a:cubicBezTo>
                <a:cubicBezTo>
                  <a:pt x="88562" y="5574"/>
                  <a:pt x="88543" y="5650"/>
                  <a:pt x="88562" y="5726"/>
                </a:cubicBezTo>
                <a:cubicBezTo>
                  <a:pt x="88657" y="5726"/>
                  <a:pt x="88771" y="5726"/>
                  <a:pt x="88885" y="5726"/>
                </a:cubicBezTo>
                <a:cubicBezTo>
                  <a:pt x="88999" y="5593"/>
                  <a:pt x="88809" y="5536"/>
                  <a:pt x="88961" y="5460"/>
                </a:cubicBezTo>
                <a:cubicBezTo>
                  <a:pt x="89228" y="5460"/>
                  <a:pt x="88999" y="5631"/>
                  <a:pt x="89019" y="5726"/>
                </a:cubicBezTo>
                <a:cubicBezTo>
                  <a:pt x="89247" y="5688"/>
                  <a:pt x="89304" y="5821"/>
                  <a:pt x="89418" y="5726"/>
                </a:cubicBezTo>
                <a:cubicBezTo>
                  <a:pt x="89475" y="5498"/>
                  <a:pt x="89209" y="5764"/>
                  <a:pt x="89228" y="5631"/>
                </a:cubicBezTo>
                <a:cubicBezTo>
                  <a:pt x="89970" y="5327"/>
                  <a:pt x="91168" y="5612"/>
                  <a:pt x="92138" y="5555"/>
                </a:cubicBezTo>
                <a:cubicBezTo>
                  <a:pt x="92157" y="5555"/>
                  <a:pt x="92214" y="5460"/>
                  <a:pt x="92214" y="5460"/>
                </a:cubicBezTo>
                <a:cubicBezTo>
                  <a:pt x="92747" y="5403"/>
                  <a:pt x="93412" y="5536"/>
                  <a:pt x="93945" y="5479"/>
                </a:cubicBezTo>
                <a:cubicBezTo>
                  <a:pt x="94097" y="5498"/>
                  <a:pt x="93850" y="5555"/>
                  <a:pt x="94002" y="5631"/>
                </a:cubicBezTo>
                <a:close/>
                <a:moveTo>
                  <a:pt x="26002" y="5079"/>
                </a:moveTo>
                <a:cubicBezTo>
                  <a:pt x="26002" y="4984"/>
                  <a:pt x="25907" y="4984"/>
                  <a:pt x="25926" y="4870"/>
                </a:cubicBezTo>
                <a:cubicBezTo>
                  <a:pt x="25812" y="4927"/>
                  <a:pt x="25584" y="4870"/>
                  <a:pt x="25603" y="5022"/>
                </a:cubicBezTo>
                <a:cubicBezTo>
                  <a:pt x="25812" y="5003"/>
                  <a:pt x="25831" y="5079"/>
                  <a:pt x="26002" y="5079"/>
                </a:cubicBezTo>
                <a:close/>
                <a:moveTo>
                  <a:pt x="44852" y="5098"/>
                </a:moveTo>
                <a:cubicBezTo>
                  <a:pt x="44491" y="5232"/>
                  <a:pt x="43958" y="4984"/>
                  <a:pt x="43597" y="5079"/>
                </a:cubicBezTo>
                <a:cubicBezTo>
                  <a:pt x="43939" y="5308"/>
                  <a:pt x="44396" y="5155"/>
                  <a:pt x="44852" y="5308"/>
                </a:cubicBezTo>
                <a:cubicBezTo>
                  <a:pt x="44757" y="5193"/>
                  <a:pt x="44871" y="5232"/>
                  <a:pt x="44852" y="5098"/>
                </a:cubicBezTo>
                <a:close/>
                <a:moveTo>
                  <a:pt x="19421" y="4433"/>
                </a:moveTo>
                <a:cubicBezTo>
                  <a:pt x="19459" y="4300"/>
                  <a:pt x="19060" y="4490"/>
                  <a:pt x="19174" y="4281"/>
                </a:cubicBezTo>
                <a:cubicBezTo>
                  <a:pt x="18908" y="4414"/>
                  <a:pt x="18413" y="4242"/>
                  <a:pt x="18242" y="4319"/>
                </a:cubicBezTo>
                <a:cubicBezTo>
                  <a:pt x="18908" y="4414"/>
                  <a:pt x="19003" y="4623"/>
                  <a:pt x="19421" y="4433"/>
                </a:cubicBezTo>
                <a:close/>
                <a:moveTo>
                  <a:pt x="19421" y="4433"/>
                </a:moveTo>
                <a:cubicBezTo>
                  <a:pt x="19554" y="4680"/>
                  <a:pt x="20163" y="4376"/>
                  <a:pt x="20296" y="4604"/>
                </a:cubicBezTo>
                <a:cubicBezTo>
                  <a:pt x="19992" y="4813"/>
                  <a:pt x="18641" y="4509"/>
                  <a:pt x="17957" y="4585"/>
                </a:cubicBezTo>
                <a:cubicBezTo>
                  <a:pt x="18033" y="4718"/>
                  <a:pt x="18318" y="4680"/>
                  <a:pt x="18356" y="4851"/>
                </a:cubicBezTo>
                <a:cubicBezTo>
                  <a:pt x="18584" y="4623"/>
                  <a:pt x="18851" y="4946"/>
                  <a:pt x="19022" y="4699"/>
                </a:cubicBezTo>
                <a:cubicBezTo>
                  <a:pt x="19554" y="4870"/>
                  <a:pt x="21476" y="5136"/>
                  <a:pt x="21951" y="4832"/>
                </a:cubicBezTo>
                <a:cubicBezTo>
                  <a:pt x="21476" y="4927"/>
                  <a:pt x="21000" y="4699"/>
                  <a:pt x="20353" y="4661"/>
                </a:cubicBezTo>
                <a:cubicBezTo>
                  <a:pt x="20334" y="4433"/>
                  <a:pt x="20563" y="4547"/>
                  <a:pt x="20429" y="4338"/>
                </a:cubicBezTo>
                <a:cubicBezTo>
                  <a:pt x="20049" y="4509"/>
                  <a:pt x="19840" y="4357"/>
                  <a:pt x="19421" y="4338"/>
                </a:cubicBezTo>
                <a:cubicBezTo>
                  <a:pt x="19459" y="4376"/>
                  <a:pt x="19497" y="4433"/>
                  <a:pt x="19421" y="4433"/>
                </a:cubicBezTo>
                <a:close/>
                <a:moveTo>
                  <a:pt x="61933" y="5441"/>
                </a:moveTo>
                <a:cubicBezTo>
                  <a:pt x="61990" y="5251"/>
                  <a:pt x="61609" y="5384"/>
                  <a:pt x="61457" y="5346"/>
                </a:cubicBezTo>
                <a:cubicBezTo>
                  <a:pt x="61552" y="5422"/>
                  <a:pt x="61762" y="5422"/>
                  <a:pt x="61933" y="5441"/>
                </a:cubicBezTo>
                <a:close/>
                <a:moveTo>
                  <a:pt x="43540" y="5136"/>
                </a:moveTo>
                <a:cubicBezTo>
                  <a:pt x="43254" y="4965"/>
                  <a:pt x="42322" y="5041"/>
                  <a:pt x="41733" y="5003"/>
                </a:cubicBezTo>
                <a:cubicBezTo>
                  <a:pt x="42170" y="5174"/>
                  <a:pt x="43007" y="5136"/>
                  <a:pt x="43540" y="5136"/>
                </a:cubicBezTo>
                <a:close/>
                <a:moveTo>
                  <a:pt x="58148" y="5251"/>
                </a:moveTo>
                <a:cubicBezTo>
                  <a:pt x="57786" y="5155"/>
                  <a:pt x="57368" y="5155"/>
                  <a:pt x="57006" y="5193"/>
                </a:cubicBezTo>
                <a:cubicBezTo>
                  <a:pt x="57406" y="5270"/>
                  <a:pt x="57767" y="5327"/>
                  <a:pt x="58148" y="5251"/>
                </a:cubicBezTo>
                <a:close/>
                <a:moveTo>
                  <a:pt x="98129" y="5707"/>
                </a:moveTo>
                <a:cubicBezTo>
                  <a:pt x="97901" y="5593"/>
                  <a:pt x="97654" y="5593"/>
                  <a:pt x="97388" y="5650"/>
                </a:cubicBezTo>
                <a:cubicBezTo>
                  <a:pt x="97559" y="5840"/>
                  <a:pt x="97882" y="5707"/>
                  <a:pt x="98129" y="5707"/>
                </a:cubicBezTo>
                <a:close/>
                <a:moveTo>
                  <a:pt x="23682" y="4794"/>
                </a:moveTo>
                <a:cubicBezTo>
                  <a:pt x="23739" y="4547"/>
                  <a:pt x="23244" y="4813"/>
                  <a:pt x="23283" y="4699"/>
                </a:cubicBezTo>
                <a:cubicBezTo>
                  <a:pt x="23168" y="4832"/>
                  <a:pt x="23473" y="4756"/>
                  <a:pt x="23682" y="4794"/>
                </a:cubicBezTo>
                <a:close/>
                <a:moveTo>
                  <a:pt x="138701" y="6011"/>
                </a:moveTo>
                <a:cubicBezTo>
                  <a:pt x="138397" y="6030"/>
                  <a:pt x="138035" y="5821"/>
                  <a:pt x="137579" y="5802"/>
                </a:cubicBezTo>
                <a:cubicBezTo>
                  <a:pt x="137807" y="5973"/>
                  <a:pt x="138340" y="6126"/>
                  <a:pt x="138701" y="6011"/>
                </a:cubicBezTo>
                <a:close/>
                <a:moveTo>
                  <a:pt x="70435" y="4718"/>
                </a:moveTo>
                <a:cubicBezTo>
                  <a:pt x="70150" y="4775"/>
                  <a:pt x="70264" y="4889"/>
                  <a:pt x="69979" y="4870"/>
                </a:cubicBezTo>
                <a:cubicBezTo>
                  <a:pt x="69769" y="4832"/>
                  <a:pt x="70036" y="4756"/>
                  <a:pt x="69979" y="4661"/>
                </a:cubicBezTo>
                <a:cubicBezTo>
                  <a:pt x="69655" y="4699"/>
                  <a:pt x="69085" y="4585"/>
                  <a:pt x="68780" y="4756"/>
                </a:cubicBezTo>
                <a:cubicBezTo>
                  <a:pt x="68723" y="4718"/>
                  <a:pt x="68685" y="4661"/>
                  <a:pt x="68647" y="4585"/>
                </a:cubicBezTo>
                <a:cubicBezTo>
                  <a:pt x="67392" y="4642"/>
                  <a:pt x="65889" y="4452"/>
                  <a:pt x="64729" y="4490"/>
                </a:cubicBezTo>
                <a:cubicBezTo>
                  <a:pt x="64919" y="4642"/>
                  <a:pt x="65090" y="4509"/>
                  <a:pt x="65395" y="4604"/>
                </a:cubicBezTo>
                <a:cubicBezTo>
                  <a:pt x="65357" y="4775"/>
                  <a:pt x="64805" y="4509"/>
                  <a:pt x="64862" y="4756"/>
                </a:cubicBezTo>
                <a:cubicBezTo>
                  <a:pt x="65052" y="4680"/>
                  <a:pt x="65300" y="4756"/>
                  <a:pt x="65395" y="4927"/>
                </a:cubicBezTo>
                <a:cubicBezTo>
                  <a:pt x="65357" y="4946"/>
                  <a:pt x="64577" y="5041"/>
                  <a:pt x="64653" y="4851"/>
                </a:cubicBezTo>
                <a:cubicBezTo>
                  <a:pt x="64348" y="4870"/>
                  <a:pt x="64729" y="4927"/>
                  <a:pt x="64653" y="5060"/>
                </a:cubicBezTo>
                <a:cubicBezTo>
                  <a:pt x="66612" y="5346"/>
                  <a:pt x="68039" y="4813"/>
                  <a:pt x="69579" y="4908"/>
                </a:cubicBezTo>
                <a:cubicBezTo>
                  <a:pt x="69712" y="4889"/>
                  <a:pt x="69712" y="4832"/>
                  <a:pt x="69636" y="4756"/>
                </a:cubicBezTo>
                <a:cubicBezTo>
                  <a:pt x="69865" y="4718"/>
                  <a:pt x="69731" y="4927"/>
                  <a:pt x="69846" y="4965"/>
                </a:cubicBezTo>
                <a:cubicBezTo>
                  <a:pt x="70112" y="4927"/>
                  <a:pt x="70245" y="4927"/>
                  <a:pt x="70511" y="4984"/>
                </a:cubicBezTo>
                <a:cubicBezTo>
                  <a:pt x="70264" y="4737"/>
                  <a:pt x="70568" y="4984"/>
                  <a:pt x="70435" y="4718"/>
                </a:cubicBezTo>
                <a:close/>
                <a:moveTo>
                  <a:pt x="70435" y="4604"/>
                </a:moveTo>
                <a:cubicBezTo>
                  <a:pt x="70416" y="4490"/>
                  <a:pt x="70112" y="4585"/>
                  <a:pt x="69979" y="4547"/>
                </a:cubicBezTo>
                <a:cubicBezTo>
                  <a:pt x="69769" y="4604"/>
                  <a:pt x="70093" y="4623"/>
                  <a:pt x="70169" y="4604"/>
                </a:cubicBezTo>
                <a:lnTo>
                  <a:pt x="70169" y="4775"/>
                </a:lnTo>
                <a:cubicBezTo>
                  <a:pt x="70435" y="4737"/>
                  <a:pt x="70093" y="4566"/>
                  <a:pt x="70435" y="4604"/>
                </a:cubicBezTo>
                <a:close/>
                <a:moveTo>
                  <a:pt x="14970" y="4490"/>
                </a:moveTo>
                <a:cubicBezTo>
                  <a:pt x="15046" y="4661"/>
                  <a:pt x="15389" y="4376"/>
                  <a:pt x="15237" y="4395"/>
                </a:cubicBezTo>
                <a:cubicBezTo>
                  <a:pt x="15256" y="4338"/>
                  <a:pt x="15370" y="4357"/>
                  <a:pt x="15446" y="4338"/>
                </a:cubicBezTo>
                <a:cubicBezTo>
                  <a:pt x="15427" y="4261"/>
                  <a:pt x="15275" y="4300"/>
                  <a:pt x="15180" y="4281"/>
                </a:cubicBezTo>
                <a:cubicBezTo>
                  <a:pt x="15123" y="4357"/>
                  <a:pt x="15123" y="4490"/>
                  <a:pt x="14970" y="4490"/>
                </a:cubicBezTo>
                <a:close/>
                <a:moveTo>
                  <a:pt x="21342" y="4566"/>
                </a:moveTo>
                <a:cubicBezTo>
                  <a:pt x="21285" y="4452"/>
                  <a:pt x="20943" y="4547"/>
                  <a:pt x="20753" y="4509"/>
                </a:cubicBezTo>
                <a:cubicBezTo>
                  <a:pt x="20810" y="4642"/>
                  <a:pt x="21133" y="4642"/>
                  <a:pt x="21342" y="4566"/>
                </a:cubicBezTo>
                <a:close/>
                <a:moveTo>
                  <a:pt x="23016" y="4376"/>
                </a:moveTo>
                <a:cubicBezTo>
                  <a:pt x="23168" y="4376"/>
                  <a:pt x="23168" y="4242"/>
                  <a:pt x="23149" y="4128"/>
                </a:cubicBezTo>
                <a:cubicBezTo>
                  <a:pt x="23378" y="4147"/>
                  <a:pt x="23130" y="4414"/>
                  <a:pt x="23416" y="4281"/>
                </a:cubicBezTo>
                <a:cubicBezTo>
                  <a:pt x="23416" y="4376"/>
                  <a:pt x="23340" y="4395"/>
                  <a:pt x="23340" y="4490"/>
                </a:cubicBezTo>
                <a:cubicBezTo>
                  <a:pt x="23473" y="4395"/>
                  <a:pt x="23663" y="4357"/>
                  <a:pt x="23682" y="4185"/>
                </a:cubicBezTo>
                <a:cubicBezTo>
                  <a:pt x="23986" y="4433"/>
                  <a:pt x="24538" y="4414"/>
                  <a:pt x="24747" y="4300"/>
                </a:cubicBezTo>
                <a:cubicBezTo>
                  <a:pt x="24861" y="4604"/>
                  <a:pt x="25432" y="4395"/>
                  <a:pt x="25603" y="4414"/>
                </a:cubicBezTo>
                <a:cubicBezTo>
                  <a:pt x="25945" y="4452"/>
                  <a:pt x="26383" y="4756"/>
                  <a:pt x="26592" y="4471"/>
                </a:cubicBezTo>
                <a:cubicBezTo>
                  <a:pt x="26060" y="4204"/>
                  <a:pt x="25299" y="4433"/>
                  <a:pt x="25013" y="4090"/>
                </a:cubicBezTo>
                <a:cubicBezTo>
                  <a:pt x="24918" y="4109"/>
                  <a:pt x="24880" y="4166"/>
                  <a:pt x="24880" y="4242"/>
                </a:cubicBezTo>
                <a:cubicBezTo>
                  <a:pt x="24595" y="4261"/>
                  <a:pt x="24538" y="4090"/>
                  <a:pt x="24348" y="4033"/>
                </a:cubicBezTo>
                <a:cubicBezTo>
                  <a:pt x="24329" y="4109"/>
                  <a:pt x="24405" y="4128"/>
                  <a:pt x="24405" y="4185"/>
                </a:cubicBezTo>
                <a:cubicBezTo>
                  <a:pt x="23910" y="3957"/>
                  <a:pt x="23720" y="4128"/>
                  <a:pt x="23283" y="3919"/>
                </a:cubicBezTo>
                <a:lnTo>
                  <a:pt x="23283" y="4071"/>
                </a:lnTo>
                <a:cubicBezTo>
                  <a:pt x="23092" y="3767"/>
                  <a:pt x="22217" y="4090"/>
                  <a:pt x="21951" y="3748"/>
                </a:cubicBezTo>
                <a:cubicBezTo>
                  <a:pt x="21894" y="3767"/>
                  <a:pt x="21723" y="3938"/>
                  <a:pt x="21951" y="3900"/>
                </a:cubicBezTo>
                <a:cubicBezTo>
                  <a:pt x="20658" y="3938"/>
                  <a:pt x="20315" y="3710"/>
                  <a:pt x="18908" y="3653"/>
                </a:cubicBezTo>
                <a:cubicBezTo>
                  <a:pt x="19269" y="3919"/>
                  <a:pt x="19802" y="3805"/>
                  <a:pt x="20087" y="3938"/>
                </a:cubicBezTo>
                <a:cubicBezTo>
                  <a:pt x="20087" y="4014"/>
                  <a:pt x="19631" y="4014"/>
                  <a:pt x="19631" y="3919"/>
                </a:cubicBezTo>
                <a:cubicBezTo>
                  <a:pt x="19516" y="4166"/>
                  <a:pt x="20011" y="4033"/>
                  <a:pt x="20429" y="4090"/>
                </a:cubicBezTo>
                <a:cubicBezTo>
                  <a:pt x="20391" y="4052"/>
                  <a:pt x="20372" y="3995"/>
                  <a:pt x="20296" y="3995"/>
                </a:cubicBezTo>
                <a:cubicBezTo>
                  <a:pt x="20467" y="3862"/>
                  <a:pt x="20924" y="3957"/>
                  <a:pt x="20962" y="4090"/>
                </a:cubicBezTo>
                <a:cubicBezTo>
                  <a:pt x="21076" y="3862"/>
                  <a:pt x="21609" y="4204"/>
                  <a:pt x="21818" y="4052"/>
                </a:cubicBezTo>
                <a:cubicBezTo>
                  <a:pt x="21799" y="4128"/>
                  <a:pt x="21742" y="4166"/>
                  <a:pt x="21628" y="4166"/>
                </a:cubicBezTo>
                <a:cubicBezTo>
                  <a:pt x="21647" y="4261"/>
                  <a:pt x="21913" y="4166"/>
                  <a:pt x="21894" y="4319"/>
                </a:cubicBezTo>
                <a:cubicBezTo>
                  <a:pt x="22141" y="4166"/>
                  <a:pt x="22883" y="4300"/>
                  <a:pt x="23016" y="4376"/>
                </a:cubicBezTo>
                <a:close/>
                <a:moveTo>
                  <a:pt x="26725" y="4566"/>
                </a:moveTo>
                <a:cubicBezTo>
                  <a:pt x="26954" y="4547"/>
                  <a:pt x="26820" y="4433"/>
                  <a:pt x="27068" y="4528"/>
                </a:cubicBezTo>
                <a:cubicBezTo>
                  <a:pt x="27125" y="4357"/>
                  <a:pt x="26858" y="4452"/>
                  <a:pt x="26725" y="4414"/>
                </a:cubicBezTo>
                <a:lnTo>
                  <a:pt x="26725" y="4566"/>
                </a:lnTo>
                <a:close/>
                <a:moveTo>
                  <a:pt x="108077" y="5460"/>
                </a:moveTo>
                <a:cubicBezTo>
                  <a:pt x="108134" y="5574"/>
                  <a:pt x="108458" y="5479"/>
                  <a:pt x="108610" y="5517"/>
                </a:cubicBezTo>
                <a:cubicBezTo>
                  <a:pt x="108629" y="5251"/>
                  <a:pt x="108249" y="5422"/>
                  <a:pt x="108077" y="5460"/>
                </a:cubicBezTo>
                <a:close/>
                <a:moveTo>
                  <a:pt x="27201" y="4528"/>
                </a:moveTo>
                <a:cubicBezTo>
                  <a:pt x="27353" y="4528"/>
                  <a:pt x="27505" y="4528"/>
                  <a:pt x="27657" y="4528"/>
                </a:cubicBezTo>
                <a:cubicBezTo>
                  <a:pt x="27600" y="4471"/>
                  <a:pt x="27448" y="4471"/>
                  <a:pt x="27410" y="4376"/>
                </a:cubicBezTo>
                <a:cubicBezTo>
                  <a:pt x="27258" y="4357"/>
                  <a:pt x="27182" y="4414"/>
                  <a:pt x="27201" y="4528"/>
                </a:cubicBezTo>
                <a:close/>
                <a:moveTo>
                  <a:pt x="70568" y="4927"/>
                </a:moveTo>
                <a:cubicBezTo>
                  <a:pt x="70816" y="4984"/>
                  <a:pt x="70778" y="4699"/>
                  <a:pt x="71101" y="4775"/>
                </a:cubicBezTo>
                <a:cubicBezTo>
                  <a:pt x="71063" y="4661"/>
                  <a:pt x="70720" y="4756"/>
                  <a:pt x="70568" y="4718"/>
                </a:cubicBezTo>
                <a:cubicBezTo>
                  <a:pt x="70511" y="4813"/>
                  <a:pt x="70778" y="4889"/>
                  <a:pt x="70568" y="4927"/>
                </a:cubicBezTo>
                <a:close/>
                <a:moveTo>
                  <a:pt x="107031" y="5346"/>
                </a:moveTo>
                <a:cubicBezTo>
                  <a:pt x="106917" y="5460"/>
                  <a:pt x="107317" y="5289"/>
                  <a:pt x="107431" y="5403"/>
                </a:cubicBezTo>
                <a:cubicBezTo>
                  <a:pt x="107412" y="5346"/>
                  <a:pt x="107450" y="5308"/>
                  <a:pt x="107488" y="5308"/>
                </a:cubicBezTo>
                <a:cubicBezTo>
                  <a:pt x="107355" y="5136"/>
                  <a:pt x="107145" y="5327"/>
                  <a:pt x="107031" y="5346"/>
                </a:cubicBezTo>
                <a:close/>
                <a:moveTo>
                  <a:pt x="17766" y="4109"/>
                </a:moveTo>
                <a:cubicBezTo>
                  <a:pt x="17747" y="3976"/>
                  <a:pt x="18033" y="4071"/>
                  <a:pt x="17976" y="3900"/>
                </a:cubicBezTo>
                <a:cubicBezTo>
                  <a:pt x="18147" y="3900"/>
                  <a:pt x="18337" y="3900"/>
                  <a:pt x="18508" y="3919"/>
                </a:cubicBezTo>
                <a:cubicBezTo>
                  <a:pt x="18261" y="3691"/>
                  <a:pt x="17728" y="3976"/>
                  <a:pt x="17652" y="3653"/>
                </a:cubicBezTo>
                <a:cubicBezTo>
                  <a:pt x="17538" y="3615"/>
                  <a:pt x="17519" y="3691"/>
                  <a:pt x="17519" y="3748"/>
                </a:cubicBezTo>
                <a:cubicBezTo>
                  <a:pt x="17310" y="3691"/>
                  <a:pt x="17443" y="3672"/>
                  <a:pt x="17443" y="3539"/>
                </a:cubicBezTo>
                <a:cubicBezTo>
                  <a:pt x="17310" y="3672"/>
                  <a:pt x="17082" y="3786"/>
                  <a:pt x="16987" y="3691"/>
                </a:cubicBezTo>
                <a:cubicBezTo>
                  <a:pt x="16968" y="3786"/>
                  <a:pt x="16911" y="3881"/>
                  <a:pt x="17044" y="3900"/>
                </a:cubicBezTo>
                <a:cubicBezTo>
                  <a:pt x="17044" y="3938"/>
                  <a:pt x="16968" y="3938"/>
                  <a:pt x="16911" y="3938"/>
                </a:cubicBezTo>
                <a:cubicBezTo>
                  <a:pt x="16758" y="3957"/>
                  <a:pt x="16892" y="3767"/>
                  <a:pt x="16853" y="3691"/>
                </a:cubicBezTo>
                <a:cubicBezTo>
                  <a:pt x="16530" y="3615"/>
                  <a:pt x="16416" y="3653"/>
                  <a:pt x="15979" y="3615"/>
                </a:cubicBezTo>
                <a:cubicBezTo>
                  <a:pt x="15959" y="3729"/>
                  <a:pt x="16036" y="3767"/>
                  <a:pt x="16055" y="3824"/>
                </a:cubicBezTo>
                <a:cubicBezTo>
                  <a:pt x="16131" y="3824"/>
                  <a:pt x="16112" y="3748"/>
                  <a:pt x="16112" y="3672"/>
                </a:cubicBezTo>
                <a:cubicBezTo>
                  <a:pt x="16169" y="3691"/>
                  <a:pt x="16188" y="3729"/>
                  <a:pt x="16245" y="3729"/>
                </a:cubicBezTo>
                <a:cubicBezTo>
                  <a:pt x="16264" y="3805"/>
                  <a:pt x="16188" y="3824"/>
                  <a:pt x="16188" y="3881"/>
                </a:cubicBezTo>
                <a:cubicBezTo>
                  <a:pt x="15998" y="3748"/>
                  <a:pt x="15769" y="3957"/>
                  <a:pt x="15655" y="3824"/>
                </a:cubicBezTo>
                <a:cubicBezTo>
                  <a:pt x="15389" y="4052"/>
                  <a:pt x="16302" y="3805"/>
                  <a:pt x="16245" y="4033"/>
                </a:cubicBezTo>
                <a:cubicBezTo>
                  <a:pt x="16378" y="3938"/>
                  <a:pt x="16302" y="3938"/>
                  <a:pt x="16511" y="3995"/>
                </a:cubicBezTo>
                <a:cubicBezTo>
                  <a:pt x="16606" y="3805"/>
                  <a:pt x="16207" y="3976"/>
                  <a:pt x="16321" y="3786"/>
                </a:cubicBezTo>
                <a:cubicBezTo>
                  <a:pt x="16302" y="3672"/>
                  <a:pt x="16549" y="3767"/>
                  <a:pt x="16644" y="3729"/>
                </a:cubicBezTo>
                <a:cubicBezTo>
                  <a:pt x="16720" y="3748"/>
                  <a:pt x="16682" y="3843"/>
                  <a:pt x="16777" y="3843"/>
                </a:cubicBezTo>
                <a:cubicBezTo>
                  <a:pt x="16796" y="3976"/>
                  <a:pt x="16511" y="3881"/>
                  <a:pt x="16568" y="4052"/>
                </a:cubicBezTo>
                <a:cubicBezTo>
                  <a:pt x="17006" y="4033"/>
                  <a:pt x="16834" y="4033"/>
                  <a:pt x="17310" y="4109"/>
                </a:cubicBezTo>
                <a:lnTo>
                  <a:pt x="17310" y="3900"/>
                </a:lnTo>
                <a:cubicBezTo>
                  <a:pt x="17462" y="4014"/>
                  <a:pt x="17690" y="3900"/>
                  <a:pt x="17900" y="3900"/>
                </a:cubicBezTo>
                <a:cubicBezTo>
                  <a:pt x="17805" y="3995"/>
                  <a:pt x="17652" y="4052"/>
                  <a:pt x="17500" y="4109"/>
                </a:cubicBezTo>
                <a:cubicBezTo>
                  <a:pt x="17500" y="4319"/>
                  <a:pt x="17862" y="4033"/>
                  <a:pt x="17976" y="4223"/>
                </a:cubicBezTo>
                <a:cubicBezTo>
                  <a:pt x="18109" y="4185"/>
                  <a:pt x="17843" y="3976"/>
                  <a:pt x="17766" y="4109"/>
                </a:cubicBezTo>
                <a:close/>
                <a:moveTo>
                  <a:pt x="63340" y="4433"/>
                </a:moveTo>
                <a:cubicBezTo>
                  <a:pt x="62960" y="4395"/>
                  <a:pt x="62637" y="4300"/>
                  <a:pt x="62332" y="4357"/>
                </a:cubicBezTo>
                <a:cubicBezTo>
                  <a:pt x="62446" y="4414"/>
                  <a:pt x="62503" y="4509"/>
                  <a:pt x="62465" y="4680"/>
                </a:cubicBezTo>
                <a:cubicBezTo>
                  <a:pt x="62884" y="4718"/>
                  <a:pt x="63207" y="4775"/>
                  <a:pt x="63321" y="4433"/>
                </a:cubicBezTo>
                <a:close/>
                <a:moveTo>
                  <a:pt x="57957" y="4261"/>
                </a:moveTo>
                <a:cubicBezTo>
                  <a:pt x="57938" y="4128"/>
                  <a:pt x="58205" y="4395"/>
                  <a:pt x="58148" y="4166"/>
                </a:cubicBezTo>
                <a:cubicBezTo>
                  <a:pt x="57938" y="4242"/>
                  <a:pt x="57273" y="3938"/>
                  <a:pt x="57025" y="4242"/>
                </a:cubicBezTo>
                <a:cubicBezTo>
                  <a:pt x="56607" y="4014"/>
                  <a:pt x="55751" y="4281"/>
                  <a:pt x="55161" y="4014"/>
                </a:cubicBezTo>
                <a:cubicBezTo>
                  <a:pt x="55047" y="4052"/>
                  <a:pt x="54895" y="4052"/>
                  <a:pt x="54838" y="4128"/>
                </a:cubicBezTo>
                <a:cubicBezTo>
                  <a:pt x="53450" y="3919"/>
                  <a:pt x="52556" y="3957"/>
                  <a:pt x="50863" y="3976"/>
                </a:cubicBezTo>
                <a:cubicBezTo>
                  <a:pt x="50787" y="3938"/>
                  <a:pt x="50749" y="3881"/>
                  <a:pt x="50730" y="3824"/>
                </a:cubicBezTo>
                <a:cubicBezTo>
                  <a:pt x="47553" y="3767"/>
                  <a:pt x="44205" y="3425"/>
                  <a:pt x="41029" y="3387"/>
                </a:cubicBezTo>
                <a:cubicBezTo>
                  <a:pt x="41048" y="3577"/>
                  <a:pt x="41390" y="3501"/>
                  <a:pt x="41562" y="3558"/>
                </a:cubicBezTo>
                <a:cubicBezTo>
                  <a:pt x="41543" y="3520"/>
                  <a:pt x="41504" y="3501"/>
                  <a:pt x="41504" y="3444"/>
                </a:cubicBezTo>
                <a:cubicBezTo>
                  <a:pt x="43273" y="3634"/>
                  <a:pt x="46012" y="3729"/>
                  <a:pt x="47800" y="3881"/>
                </a:cubicBezTo>
                <a:cubicBezTo>
                  <a:pt x="47819" y="3938"/>
                  <a:pt x="47781" y="3976"/>
                  <a:pt x="47743" y="3995"/>
                </a:cubicBezTo>
                <a:cubicBezTo>
                  <a:pt x="47781" y="4071"/>
                  <a:pt x="47895" y="4014"/>
                  <a:pt x="47876" y="3938"/>
                </a:cubicBezTo>
                <a:cubicBezTo>
                  <a:pt x="51871" y="4014"/>
                  <a:pt x="57919" y="4490"/>
                  <a:pt x="62351" y="4680"/>
                </a:cubicBezTo>
                <a:cubicBezTo>
                  <a:pt x="62351" y="4376"/>
                  <a:pt x="62142" y="4471"/>
                  <a:pt x="62085" y="4300"/>
                </a:cubicBezTo>
                <a:cubicBezTo>
                  <a:pt x="61876" y="4261"/>
                  <a:pt x="61933" y="4433"/>
                  <a:pt x="61819" y="4452"/>
                </a:cubicBezTo>
                <a:cubicBezTo>
                  <a:pt x="61800" y="4395"/>
                  <a:pt x="61686" y="4242"/>
                  <a:pt x="61686" y="4509"/>
                </a:cubicBezTo>
                <a:cubicBezTo>
                  <a:pt x="61552" y="4490"/>
                  <a:pt x="61648" y="4338"/>
                  <a:pt x="61552" y="4300"/>
                </a:cubicBezTo>
                <a:cubicBezTo>
                  <a:pt x="61115" y="4376"/>
                  <a:pt x="60735" y="4147"/>
                  <a:pt x="60354" y="4433"/>
                </a:cubicBezTo>
                <a:cubicBezTo>
                  <a:pt x="60468" y="4376"/>
                  <a:pt x="60240" y="4128"/>
                  <a:pt x="60088" y="4395"/>
                </a:cubicBezTo>
                <a:cubicBezTo>
                  <a:pt x="59194" y="3938"/>
                  <a:pt x="58528" y="4319"/>
                  <a:pt x="57957" y="4261"/>
                </a:cubicBezTo>
                <a:close/>
                <a:moveTo>
                  <a:pt x="63397" y="4528"/>
                </a:moveTo>
                <a:cubicBezTo>
                  <a:pt x="63416" y="4604"/>
                  <a:pt x="63721" y="4490"/>
                  <a:pt x="63930" y="4528"/>
                </a:cubicBezTo>
                <a:cubicBezTo>
                  <a:pt x="63873" y="4261"/>
                  <a:pt x="63588" y="4471"/>
                  <a:pt x="63397" y="4528"/>
                </a:cubicBezTo>
                <a:close/>
                <a:moveTo>
                  <a:pt x="110740" y="5079"/>
                </a:moveTo>
                <a:cubicBezTo>
                  <a:pt x="110797" y="5060"/>
                  <a:pt x="110816" y="5022"/>
                  <a:pt x="110873" y="5022"/>
                </a:cubicBezTo>
                <a:lnTo>
                  <a:pt x="110873" y="4927"/>
                </a:lnTo>
                <a:cubicBezTo>
                  <a:pt x="110721" y="4908"/>
                  <a:pt x="110569" y="4908"/>
                  <a:pt x="110474" y="4965"/>
                </a:cubicBezTo>
                <a:cubicBezTo>
                  <a:pt x="110436" y="5117"/>
                  <a:pt x="110797" y="4927"/>
                  <a:pt x="110740" y="5079"/>
                </a:cubicBezTo>
                <a:close/>
                <a:moveTo>
                  <a:pt x="37035" y="3976"/>
                </a:moveTo>
                <a:cubicBezTo>
                  <a:pt x="37149" y="3900"/>
                  <a:pt x="37282" y="3938"/>
                  <a:pt x="37567" y="3919"/>
                </a:cubicBezTo>
                <a:cubicBezTo>
                  <a:pt x="37624" y="3862"/>
                  <a:pt x="37054" y="3786"/>
                  <a:pt x="36978" y="3919"/>
                </a:cubicBezTo>
                <a:cubicBezTo>
                  <a:pt x="37035" y="3957"/>
                  <a:pt x="36997" y="4109"/>
                  <a:pt x="37168" y="4071"/>
                </a:cubicBezTo>
                <a:cubicBezTo>
                  <a:pt x="37187" y="3995"/>
                  <a:pt x="37111" y="3976"/>
                  <a:pt x="37035" y="3976"/>
                </a:cubicBezTo>
                <a:close/>
                <a:moveTo>
                  <a:pt x="68305" y="4376"/>
                </a:moveTo>
                <a:cubicBezTo>
                  <a:pt x="68077" y="4261"/>
                  <a:pt x="67544" y="4357"/>
                  <a:pt x="67183" y="4319"/>
                </a:cubicBezTo>
                <a:cubicBezTo>
                  <a:pt x="66840" y="4338"/>
                  <a:pt x="67316" y="4395"/>
                  <a:pt x="67449" y="4376"/>
                </a:cubicBezTo>
                <a:cubicBezTo>
                  <a:pt x="67620" y="4376"/>
                  <a:pt x="67810" y="4376"/>
                  <a:pt x="67981" y="4376"/>
                </a:cubicBezTo>
                <a:cubicBezTo>
                  <a:pt x="68191" y="4414"/>
                  <a:pt x="68115" y="4414"/>
                  <a:pt x="68305" y="4376"/>
                </a:cubicBezTo>
                <a:close/>
                <a:moveTo>
                  <a:pt x="69237" y="4433"/>
                </a:moveTo>
                <a:cubicBezTo>
                  <a:pt x="69465" y="4261"/>
                  <a:pt x="68780" y="4357"/>
                  <a:pt x="68571" y="4338"/>
                </a:cubicBezTo>
                <a:cubicBezTo>
                  <a:pt x="68571" y="4547"/>
                  <a:pt x="69085" y="4261"/>
                  <a:pt x="69237" y="4433"/>
                </a:cubicBezTo>
                <a:close/>
                <a:moveTo>
                  <a:pt x="69769" y="4395"/>
                </a:moveTo>
                <a:cubicBezTo>
                  <a:pt x="69865" y="4509"/>
                  <a:pt x="70245" y="4414"/>
                  <a:pt x="70435" y="4452"/>
                </a:cubicBezTo>
                <a:cubicBezTo>
                  <a:pt x="70340" y="4338"/>
                  <a:pt x="69979" y="4433"/>
                  <a:pt x="69769" y="4395"/>
                </a:cubicBezTo>
                <a:close/>
                <a:moveTo>
                  <a:pt x="18565" y="3805"/>
                </a:moveTo>
                <a:cubicBezTo>
                  <a:pt x="18660" y="3805"/>
                  <a:pt x="18756" y="3805"/>
                  <a:pt x="18832" y="3805"/>
                </a:cubicBezTo>
                <a:cubicBezTo>
                  <a:pt x="18794" y="3767"/>
                  <a:pt x="18775" y="3691"/>
                  <a:pt x="18775" y="3596"/>
                </a:cubicBezTo>
                <a:cubicBezTo>
                  <a:pt x="18660" y="3596"/>
                  <a:pt x="18603" y="3691"/>
                  <a:pt x="18565" y="3596"/>
                </a:cubicBezTo>
                <a:cubicBezTo>
                  <a:pt x="18375" y="3634"/>
                  <a:pt x="18641" y="3710"/>
                  <a:pt x="18565" y="3805"/>
                </a:cubicBezTo>
                <a:close/>
                <a:moveTo>
                  <a:pt x="36635" y="4014"/>
                </a:moveTo>
                <a:cubicBezTo>
                  <a:pt x="36882" y="3995"/>
                  <a:pt x="36654" y="3653"/>
                  <a:pt x="36978" y="3805"/>
                </a:cubicBezTo>
                <a:cubicBezTo>
                  <a:pt x="36939" y="3558"/>
                  <a:pt x="36521" y="3615"/>
                  <a:pt x="36179" y="3596"/>
                </a:cubicBezTo>
                <a:cubicBezTo>
                  <a:pt x="36198" y="3710"/>
                  <a:pt x="36274" y="3786"/>
                  <a:pt x="36236" y="3957"/>
                </a:cubicBezTo>
                <a:cubicBezTo>
                  <a:pt x="36369" y="3881"/>
                  <a:pt x="36331" y="3957"/>
                  <a:pt x="36502" y="3957"/>
                </a:cubicBezTo>
                <a:cubicBezTo>
                  <a:pt x="36464" y="3919"/>
                  <a:pt x="36426" y="3881"/>
                  <a:pt x="36445" y="3805"/>
                </a:cubicBezTo>
                <a:cubicBezTo>
                  <a:pt x="36578" y="3824"/>
                  <a:pt x="36578" y="3938"/>
                  <a:pt x="36635" y="4014"/>
                </a:cubicBezTo>
                <a:close/>
                <a:moveTo>
                  <a:pt x="66517" y="4300"/>
                </a:moveTo>
                <a:cubicBezTo>
                  <a:pt x="66479" y="4185"/>
                  <a:pt x="66155" y="4281"/>
                  <a:pt x="65984" y="4242"/>
                </a:cubicBezTo>
                <a:cubicBezTo>
                  <a:pt x="66117" y="4433"/>
                  <a:pt x="66327" y="4300"/>
                  <a:pt x="66517" y="4300"/>
                </a:cubicBezTo>
                <a:close/>
                <a:moveTo>
                  <a:pt x="35380" y="3900"/>
                </a:moveTo>
                <a:cubicBezTo>
                  <a:pt x="35399" y="3805"/>
                  <a:pt x="34885" y="3843"/>
                  <a:pt x="35247" y="3786"/>
                </a:cubicBezTo>
                <a:cubicBezTo>
                  <a:pt x="35132" y="3653"/>
                  <a:pt x="35037" y="3710"/>
                  <a:pt x="34923" y="3786"/>
                </a:cubicBezTo>
                <a:cubicBezTo>
                  <a:pt x="34980" y="3900"/>
                  <a:pt x="35266" y="3976"/>
                  <a:pt x="35380" y="3900"/>
                </a:cubicBezTo>
                <a:close/>
                <a:moveTo>
                  <a:pt x="35513" y="3957"/>
                </a:moveTo>
                <a:cubicBezTo>
                  <a:pt x="35760" y="3938"/>
                  <a:pt x="35608" y="3577"/>
                  <a:pt x="35380" y="3748"/>
                </a:cubicBezTo>
                <a:cubicBezTo>
                  <a:pt x="35399" y="3824"/>
                  <a:pt x="35589" y="3786"/>
                  <a:pt x="35513" y="3957"/>
                </a:cubicBezTo>
                <a:close/>
                <a:moveTo>
                  <a:pt x="64463" y="4185"/>
                </a:moveTo>
                <a:cubicBezTo>
                  <a:pt x="64196" y="4261"/>
                  <a:pt x="63607" y="4090"/>
                  <a:pt x="63340" y="4166"/>
                </a:cubicBezTo>
                <a:cubicBezTo>
                  <a:pt x="63740" y="4204"/>
                  <a:pt x="64234" y="4376"/>
                  <a:pt x="64463" y="4185"/>
                </a:cubicBezTo>
                <a:close/>
                <a:moveTo>
                  <a:pt x="34258" y="3634"/>
                </a:moveTo>
                <a:cubicBezTo>
                  <a:pt x="34239" y="3767"/>
                  <a:pt x="34143" y="3558"/>
                  <a:pt x="33991" y="3615"/>
                </a:cubicBezTo>
                <a:cubicBezTo>
                  <a:pt x="33991" y="3691"/>
                  <a:pt x="33972" y="3710"/>
                  <a:pt x="33915" y="3729"/>
                </a:cubicBezTo>
                <a:cubicBezTo>
                  <a:pt x="34105" y="3881"/>
                  <a:pt x="34410" y="3672"/>
                  <a:pt x="34714" y="3881"/>
                </a:cubicBezTo>
                <a:cubicBezTo>
                  <a:pt x="34752" y="3843"/>
                  <a:pt x="34885" y="3634"/>
                  <a:pt x="34638" y="3691"/>
                </a:cubicBezTo>
                <a:cubicBezTo>
                  <a:pt x="34942" y="3615"/>
                  <a:pt x="35113" y="3615"/>
                  <a:pt x="35570" y="3653"/>
                </a:cubicBezTo>
                <a:cubicBezTo>
                  <a:pt x="34923" y="3387"/>
                  <a:pt x="33782" y="3520"/>
                  <a:pt x="32983" y="3406"/>
                </a:cubicBezTo>
                <a:cubicBezTo>
                  <a:pt x="33326" y="3329"/>
                  <a:pt x="32774" y="3101"/>
                  <a:pt x="32850" y="3406"/>
                </a:cubicBezTo>
                <a:cubicBezTo>
                  <a:pt x="32641" y="3368"/>
                  <a:pt x="32393" y="3215"/>
                  <a:pt x="32260" y="3444"/>
                </a:cubicBezTo>
                <a:cubicBezTo>
                  <a:pt x="32641" y="3368"/>
                  <a:pt x="32603" y="3558"/>
                  <a:pt x="33116" y="3520"/>
                </a:cubicBezTo>
                <a:cubicBezTo>
                  <a:pt x="32774" y="3805"/>
                  <a:pt x="32374" y="3482"/>
                  <a:pt x="31861" y="3558"/>
                </a:cubicBezTo>
                <a:cubicBezTo>
                  <a:pt x="32222" y="3748"/>
                  <a:pt x="32774" y="3691"/>
                  <a:pt x="33116" y="3767"/>
                </a:cubicBezTo>
                <a:cubicBezTo>
                  <a:pt x="33268" y="3767"/>
                  <a:pt x="33268" y="3634"/>
                  <a:pt x="33192" y="3558"/>
                </a:cubicBezTo>
                <a:cubicBezTo>
                  <a:pt x="33402" y="3520"/>
                  <a:pt x="33402" y="3634"/>
                  <a:pt x="33383" y="3767"/>
                </a:cubicBezTo>
                <a:cubicBezTo>
                  <a:pt x="33497" y="3767"/>
                  <a:pt x="33611" y="3767"/>
                  <a:pt x="33725" y="3786"/>
                </a:cubicBezTo>
                <a:cubicBezTo>
                  <a:pt x="33630" y="3710"/>
                  <a:pt x="33991" y="3501"/>
                  <a:pt x="34258" y="3634"/>
                </a:cubicBezTo>
                <a:close/>
                <a:moveTo>
                  <a:pt x="29597" y="3520"/>
                </a:moveTo>
                <a:cubicBezTo>
                  <a:pt x="29578" y="3310"/>
                  <a:pt x="29084" y="3444"/>
                  <a:pt x="29065" y="3368"/>
                </a:cubicBezTo>
                <a:cubicBezTo>
                  <a:pt x="28837" y="3520"/>
                  <a:pt x="29521" y="3425"/>
                  <a:pt x="29597" y="3520"/>
                </a:cubicBezTo>
                <a:close/>
                <a:moveTo>
                  <a:pt x="30016" y="2911"/>
                </a:moveTo>
                <a:cubicBezTo>
                  <a:pt x="29997" y="3025"/>
                  <a:pt x="29883" y="3063"/>
                  <a:pt x="30016" y="3158"/>
                </a:cubicBezTo>
                <a:cubicBezTo>
                  <a:pt x="29883" y="3158"/>
                  <a:pt x="29750" y="3158"/>
                  <a:pt x="29616" y="3158"/>
                </a:cubicBezTo>
                <a:cubicBezTo>
                  <a:pt x="29826" y="3215"/>
                  <a:pt x="30948" y="3463"/>
                  <a:pt x="31005" y="3234"/>
                </a:cubicBezTo>
                <a:cubicBezTo>
                  <a:pt x="30701" y="3215"/>
                  <a:pt x="30358" y="3253"/>
                  <a:pt x="30149" y="3158"/>
                </a:cubicBezTo>
                <a:cubicBezTo>
                  <a:pt x="30510" y="3082"/>
                  <a:pt x="29826" y="2949"/>
                  <a:pt x="30206" y="2911"/>
                </a:cubicBezTo>
                <a:cubicBezTo>
                  <a:pt x="30187" y="2797"/>
                  <a:pt x="29845" y="2911"/>
                  <a:pt x="29883" y="2740"/>
                </a:cubicBezTo>
                <a:cubicBezTo>
                  <a:pt x="29845" y="2778"/>
                  <a:pt x="29731" y="2949"/>
                  <a:pt x="30016" y="2911"/>
                </a:cubicBezTo>
                <a:close/>
                <a:moveTo>
                  <a:pt x="34391" y="3310"/>
                </a:moveTo>
                <a:cubicBezTo>
                  <a:pt x="34448" y="3272"/>
                  <a:pt x="34543" y="3253"/>
                  <a:pt x="34657" y="3272"/>
                </a:cubicBezTo>
                <a:cubicBezTo>
                  <a:pt x="34695" y="3101"/>
                  <a:pt x="34486" y="3139"/>
                  <a:pt x="34467" y="3006"/>
                </a:cubicBezTo>
                <a:cubicBezTo>
                  <a:pt x="33877" y="3082"/>
                  <a:pt x="33211" y="2683"/>
                  <a:pt x="32926" y="3139"/>
                </a:cubicBezTo>
                <a:cubicBezTo>
                  <a:pt x="33649" y="3329"/>
                  <a:pt x="34143" y="3082"/>
                  <a:pt x="34391" y="3310"/>
                </a:cubicBezTo>
                <a:close/>
                <a:moveTo>
                  <a:pt x="38100" y="3310"/>
                </a:moveTo>
                <a:cubicBezTo>
                  <a:pt x="38024" y="3120"/>
                  <a:pt x="37891" y="3291"/>
                  <a:pt x="37719" y="3196"/>
                </a:cubicBezTo>
                <a:cubicBezTo>
                  <a:pt x="37700" y="3348"/>
                  <a:pt x="38062" y="3348"/>
                  <a:pt x="38100" y="3310"/>
                </a:cubicBezTo>
                <a:close/>
                <a:moveTo>
                  <a:pt x="22560" y="3082"/>
                </a:moveTo>
                <a:cubicBezTo>
                  <a:pt x="22617" y="3082"/>
                  <a:pt x="22636" y="3063"/>
                  <a:pt x="22636" y="3025"/>
                </a:cubicBezTo>
                <a:cubicBezTo>
                  <a:pt x="22750" y="2854"/>
                  <a:pt x="23073" y="3177"/>
                  <a:pt x="23035" y="2873"/>
                </a:cubicBezTo>
                <a:cubicBezTo>
                  <a:pt x="22598" y="2816"/>
                  <a:pt x="22274" y="2797"/>
                  <a:pt x="21970" y="2873"/>
                </a:cubicBezTo>
                <a:cubicBezTo>
                  <a:pt x="22103" y="3082"/>
                  <a:pt x="22560" y="2759"/>
                  <a:pt x="22560" y="3082"/>
                </a:cubicBezTo>
                <a:close/>
                <a:moveTo>
                  <a:pt x="19916" y="2321"/>
                </a:moveTo>
                <a:cubicBezTo>
                  <a:pt x="19973" y="2378"/>
                  <a:pt x="20582" y="2378"/>
                  <a:pt x="20658" y="2435"/>
                </a:cubicBezTo>
                <a:cubicBezTo>
                  <a:pt x="20772" y="2397"/>
                  <a:pt x="20829" y="2264"/>
                  <a:pt x="20715" y="2169"/>
                </a:cubicBezTo>
                <a:cubicBezTo>
                  <a:pt x="21247" y="2207"/>
                  <a:pt x="21552" y="2017"/>
                  <a:pt x="21780" y="2397"/>
                </a:cubicBezTo>
                <a:cubicBezTo>
                  <a:pt x="21685" y="2283"/>
                  <a:pt x="21609" y="2283"/>
                  <a:pt x="21514" y="2397"/>
                </a:cubicBezTo>
                <a:cubicBezTo>
                  <a:pt x="21361" y="2416"/>
                  <a:pt x="21552" y="2150"/>
                  <a:pt x="21323" y="2245"/>
                </a:cubicBezTo>
                <a:cubicBezTo>
                  <a:pt x="21380" y="2397"/>
                  <a:pt x="21361" y="2378"/>
                  <a:pt x="21171" y="2435"/>
                </a:cubicBezTo>
                <a:cubicBezTo>
                  <a:pt x="21856" y="2702"/>
                  <a:pt x="22274" y="2626"/>
                  <a:pt x="22902" y="2816"/>
                </a:cubicBezTo>
                <a:cubicBezTo>
                  <a:pt x="23016" y="2778"/>
                  <a:pt x="23130" y="2740"/>
                  <a:pt x="23111" y="2569"/>
                </a:cubicBezTo>
                <a:cubicBezTo>
                  <a:pt x="23149" y="2664"/>
                  <a:pt x="23263" y="2721"/>
                  <a:pt x="23302" y="2835"/>
                </a:cubicBezTo>
                <a:cubicBezTo>
                  <a:pt x="23435" y="2607"/>
                  <a:pt x="23644" y="2835"/>
                  <a:pt x="23834" y="2892"/>
                </a:cubicBezTo>
                <a:cubicBezTo>
                  <a:pt x="23815" y="2949"/>
                  <a:pt x="23701" y="2930"/>
                  <a:pt x="23625" y="2930"/>
                </a:cubicBezTo>
                <a:cubicBezTo>
                  <a:pt x="23473" y="2949"/>
                  <a:pt x="23663" y="2702"/>
                  <a:pt x="23435" y="2778"/>
                </a:cubicBezTo>
                <a:cubicBezTo>
                  <a:pt x="23663" y="3025"/>
                  <a:pt x="23244" y="2797"/>
                  <a:pt x="23092" y="2930"/>
                </a:cubicBezTo>
                <a:cubicBezTo>
                  <a:pt x="23263" y="3025"/>
                  <a:pt x="24081" y="3215"/>
                  <a:pt x="24100" y="2949"/>
                </a:cubicBezTo>
                <a:cubicBezTo>
                  <a:pt x="23986" y="3006"/>
                  <a:pt x="23948" y="2987"/>
                  <a:pt x="23967" y="2835"/>
                </a:cubicBezTo>
                <a:cubicBezTo>
                  <a:pt x="24329" y="2683"/>
                  <a:pt x="24937" y="3177"/>
                  <a:pt x="25166" y="2797"/>
                </a:cubicBezTo>
                <a:cubicBezTo>
                  <a:pt x="25051" y="2797"/>
                  <a:pt x="24937" y="2797"/>
                  <a:pt x="24823" y="2797"/>
                </a:cubicBezTo>
                <a:cubicBezTo>
                  <a:pt x="24842" y="2740"/>
                  <a:pt x="25070" y="2626"/>
                  <a:pt x="25089" y="2740"/>
                </a:cubicBezTo>
                <a:cubicBezTo>
                  <a:pt x="25204" y="2702"/>
                  <a:pt x="25166" y="2531"/>
                  <a:pt x="25242" y="2435"/>
                </a:cubicBezTo>
                <a:cubicBezTo>
                  <a:pt x="25032" y="2435"/>
                  <a:pt x="25070" y="2645"/>
                  <a:pt x="24899" y="2683"/>
                </a:cubicBezTo>
                <a:cubicBezTo>
                  <a:pt x="24766" y="2664"/>
                  <a:pt x="24994" y="2550"/>
                  <a:pt x="24842" y="2474"/>
                </a:cubicBezTo>
                <a:cubicBezTo>
                  <a:pt x="24861" y="2397"/>
                  <a:pt x="24956" y="2531"/>
                  <a:pt x="24975" y="2435"/>
                </a:cubicBezTo>
                <a:cubicBezTo>
                  <a:pt x="24956" y="2188"/>
                  <a:pt x="24633" y="2378"/>
                  <a:pt x="24576" y="2264"/>
                </a:cubicBezTo>
                <a:cubicBezTo>
                  <a:pt x="24386" y="2378"/>
                  <a:pt x="24709" y="2550"/>
                  <a:pt x="24690" y="2683"/>
                </a:cubicBezTo>
                <a:cubicBezTo>
                  <a:pt x="24557" y="2778"/>
                  <a:pt x="24424" y="2455"/>
                  <a:pt x="24291" y="2740"/>
                </a:cubicBezTo>
                <a:cubicBezTo>
                  <a:pt x="24215" y="2721"/>
                  <a:pt x="24253" y="2607"/>
                  <a:pt x="24234" y="2531"/>
                </a:cubicBezTo>
                <a:cubicBezTo>
                  <a:pt x="24138" y="2531"/>
                  <a:pt x="23986" y="2550"/>
                  <a:pt x="23967" y="2474"/>
                </a:cubicBezTo>
                <a:cubicBezTo>
                  <a:pt x="23815" y="2493"/>
                  <a:pt x="24043" y="2607"/>
                  <a:pt x="24024" y="2683"/>
                </a:cubicBezTo>
                <a:cubicBezTo>
                  <a:pt x="23967" y="2645"/>
                  <a:pt x="23910" y="2626"/>
                  <a:pt x="23891" y="2683"/>
                </a:cubicBezTo>
                <a:cubicBezTo>
                  <a:pt x="23758" y="2683"/>
                  <a:pt x="23872" y="2493"/>
                  <a:pt x="23834" y="2416"/>
                </a:cubicBezTo>
                <a:cubicBezTo>
                  <a:pt x="23796" y="2283"/>
                  <a:pt x="24157" y="2455"/>
                  <a:pt x="24100" y="2321"/>
                </a:cubicBezTo>
                <a:cubicBezTo>
                  <a:pt x="24157" y="2074"/>
                  <a:pt x="23606" y="2321"/>
                  <a:pt x="23644" y="2207"/>
                </a:cubicBezTo>
                <a:cubicBezTo>
                  <a:pt x="23587" y="2340"/>
                  <a:pt x="23644" y="2340"/>
                  <a:pt x="23644" y="2474"/>
                </a:cubicBezTo>
                <a:cubicBezTo>
                  <a:pt x="23492" y="2359"/>
                  <a:pt x="23416" y="2264"/>
                  <a:pt x="23244" y="2416"/>
                </a:cubicBezTo>
                <a:cubicBezTo>
                  <a:pt x="23225" y="2283"/>
                  <a:pt x="23340" y="2245"/>
                  <a:pt x="23511" y="2264"/>
                </a:cubicBezTo>
                <a:cubicBezTo>
                  <a:pt x="23473" y="2131"/>
                  <a:pt x="23073" y="2283"/>
                  <a:pt x="23111" y="2112"/>
                </a:cubicBezTo>
                <a:cubicBezTo>
                  <a:pt x="21361" y="2226"/>
                  <a:pt x="18908" y="1789"/>
                  <a:pt x="17196" y="1827"/>
                </a:cubicBezTo>
                <a:cubicBezTo>
                  <a:pt x="17481" y="1941"/>
                  <a:pt x="17900" y="1998"/>
                  <a:pt x="18261" y="1941"/>
                </a:cubicBezTo>
                <a:cubicBezTo>
                  <a:pt x="18299" y="1941"/>
                  <a:pt x="18318" y="2245"/>
                  <a:pt x="18394" y="1998"/>
                </a:cubicBezTo>
                <a:cubicBezTo>
                  <a:pt x="18584" y="2074"/>
                  <a:pt x="18413" y="2150"/>
                  <a:pt x="18527" y="2264"/>
                </a:cubicBezTo>
                <a:cubicBezTo>
                  <a:pt x="18641" y="2283"/>
                  <a:pt x="18908" y="2188"/>
                  <a:pt x="18927" y="2321"/>
                </a:cubicBezTo>
                <a:cubicBezTo>
                  <a:pt x="18946" y="2093"/>
                  <a:pt x="19003" y="2302"/>
                  <a:pt x="19117" y="2112"/>
                </a:cubicBezTo>
                <a:cubicBezTo>
                  <a:pt x="18908" y="2074"/>
                  <a:pt x="18813" y="2131"/>
                  <a:pt x="18660" y="2150"/>
                </a:cubicBezTo>
                <a:cubicBezTo>
                  <a:pt x="18775" y="1979"/>
                  <a:pt x="19307" y="1979"/>
                  <a:pt x="19459" y="2169"/>
                </a:cubicBezTo>
                <a:cubicBezTo>
                  <a:pt x="19554" y="2036"/>
                  <a:pt x="19764" y="1998"/>
                  <a:pt x="19916" y="2074"/>
                </a:cubicBezTo>
                <a:cubicBezTo>
                  <a:pt x="19935" y="2074"/>
                  <a:pt x="20011" y="2226"/>
                  <a:pt x="19973" y="2226"/>
                </a:cubicBezTo>
                <a:cubicBezTo>
                  <a:pt x="20106" y="2245"/>
                  <a:pt x="20258" y="1903"/>
                  <a:pt x="20182" y="2226"/>
                </a:cubicBezTo>
                <a:cubicBezTo>
                  <a:pt x="20334" y="2245"/>
                  <a:pt x="20258" y="2074"/>
                  <a:pt x="20391" y="2074"/>
                </a:cubicBezTo>
                <a:cubicBezTo>
                  <a:pt x="20524" y="2074"/>
                  <a:pt x="20296" y="2188"/>
                  <a:pt x="20372" y="2321"/>
                </a:cubicBezTo>
                <a:cubicBezTo>
                  <a:pt x="20296" y="2245"/>
                  <a:pt x="20011" y="2245"/>
                  <a:pt x="19916" y="2321"/>
                </a:cubicBezTo>
                <a:close/>
                <a:moveTo>
                  <a:pt x="21190" y="2226"/>
                </a:moveTo>
                <a:cubicBezTo>
                  <a:pt x="21133" y="2359"/>
                  <a:pt x="20848" y="2321"/>
                  <a:pt x="20848" y="2493"/>
                </a:cubicBezTo>
                <a:cubicBezTo>
                  <a:pt x="20943" y="2493"/>
                  <a:pt x="21019" y="2493"/>
                  <a:pt x="21114" y="2493"/>
                </a:cubicBezTo>
                <a:cubicBezTo>
                  <a:pt x="21171" y="2435"/>
                  <a:pt x="21209" y="2359"/>
                  <a:pt x="21190" y="2226"/>
                </a:cubicBezTo>
                <a:close/>
                <a:moveTo>
                  <a:pt x="28551" y="3101"/>
                </a:moveTo>
                <a:cubicBezTo>
                  <a:pt x="28532" y="2987"/>
                  <a:pt x="28361" y="2987"/>
                  <a:pt x="28342" y="2892"/>
                </a:cubicBezTo>
                <a:cubicBezTo>
                  <a:pt x="28285" y="2968"/>
                  <a:pt x="28000" y="3082"/>
                  <a:pt x="28019" y="2835"/>
                </a:cubicBezTo>
                <a:cubicBezTo>
                  <a:pt x="27676" y="3177"/>
                  <a:pt x="27068" y="2664"/>
                  <a:pt x="26687" y="3025"/>
                </a:cubicBezTo>
                <a:cubicBezTo>
                  <a:pt x="27087" y="2892"/>
                  <a:pt x="27962" y="3139"/>
                  <a:pt x="28551" y="3101"/>
                </a:cubicBezTo>
                <a:close/>
                <a:moveTo>
                  <a:pt x="10348" y="2835"/>
                </a:moveTo>
                <a:cubicBezTo>
                  <a:pt x="10158" y="2588"/>
                  <a:pt x="9892" y="2759"/>
                  <a:pt x="9626" y="2664"/>
                </a:cubicBezTo>
                <a:cubicBezTo>
                  <a:pt x="9778" y="2854"/>
                  <a:pt x="10063" y="2702"/>
                  <a:pt x="10348" y="2835"/>
                </a:cubicBezTo>
                <a:close/>
                <a:moveTo>
                  <a:pt x="26630" y="2968"/>
                </a:moveTo>
                <a:cubicBezTo>
                  <a:pt x="26459" y="2740"/>
                  <a:pt x="26155" y="2911"/>
                  <a:pt x="25831" y="2797"/>
                </a:cubicBezTo>
                <a:cubicBezTo>
                  <a:pt x="25850" y="3006"/>
                  <a:pt x="26364" y="3006"/>
                  <a:pt x="26630" y="2968"/>
                </a:cubicBezTo>
                <a:close/>
                <a:moveTo>
                  <a:pt x="29274" y="3006"/>
                </a:moveTo>
                <a:cubicBezTo>
                  <a:pt x="29293" y="3063"/>
                  <a:pt x="29445" y="3044"/>
                  <a:pt x="29540" y="3044"/>
                </a:cubicBezTo>
                <a:cubicBezTo>
                  <a:pt x="29559" y="2911"/>
                  <a:pt x="29388" y="2892"/>
                  <a:pt x="29407" y="2740"/>
                </a:cubicBezTo>
                <a:cubicBezTo>
                  <a:pt x="29255" y="2740"/>
                  <a:pt x="29388" y="2911"/>
                  <a:pt x="29407" y="2949"/>
                </a:cubicBezTo>
                <a:cubicBezTo>
                  <a:pt x="29407" y="3006"/>
                  <a:pt x="29331" y="2987"/>
                  <a:pt x="29274" y="3006"/>
                </a:cubicBezTo>
                <a:close/>
                <a:moveTo>
                  <a:pt x="21913" y="2854"/>
                </a:moveTo>
                <a:cubicBezTo>
                  <a:pt x="21418" y="2721"/>
                  <a:pt x="20905" y="2664"/>
                  <a:pt x="20372" y="2683"/>
                </a:cubicBezTo>
                <a:cubicBezTo>
                  <a:pt x="20734" y="2892"/>
                  <a:pt x="21152" y="2797"/>
                  <a:pt x="21913" y="2854"/>
                </a:cubicBezTo>
                <a:close/>
                <a:moveTo>
                  <a:pt x="27030" y="2873"/>
                </a:moveTo>
                <a:cubicBezTo>
                  <a:pt x="27011" y="2588"/>
                  <a:pt x="26763" y="2721"/>
                  <a:pt x="26497" y="2702"/>
                </a:cubicBezTo>
                <a:cubicBezTo>
                  <a:pt x="26706" y="2835"/>
                  <a:pt x="26782" y="2835"/>
                  <a:pt x="27030" y="2873"/>
                </a:cubicBezTo>
                <a:close/>
                <a:moveTo>
                  <a:pt x="25755" y="2759"/>
                </a:moveTo>
                <a:cubicBezTo>
                  <a:pt x="25850" y="2759"/>
                  <a:pt x="25945" y="2759"/>
                  <a:pt x="26022" y="2759"/>
                </a:cubicBezTo>
                <a:cubicBezTo>
                  <a:pt x="26041" y="2664"/>
                  <a:pt x="25945" y="2645"/>
                  <a:pt x="25964" y="2550"/>
                </a:cubicBezTo>
                <a:cubicBezTo>
                  <a:pt x="25850" y="2664"/>
                  <a:pt x="25736" y="2702"/>
                  <a:pt x="25831" y="2493"/>
                </a:cubicBezTo>
                <a:cubicBezTo>
                  <a:pt x="25546" y="2474"/>
                  <a:pt x="25774" y="2664"/>
                  <a:pt x="25755" y="2759"/>
                </a:cubicBezTo>
                <a:close/>
                <a:moveTo>
                  <a:pt x="41562" y="2930"/>
                </a:moveTo>
                <a:cubicBezTo>
                  <a:pt x="41619" y="2854"/>
                  <a:pt x="41885" y="2949"/>
                  <a:pt x="41828" y="2778"/>
                </a:cubicBezTo>
                <a:cubicBezTo>
                  <a:pt x="41714" y="2759"/>
                  <a:pt x="41543" y="2930"/>
                  <a:pt x="41562" y="2721"/>
                </a:cubicBezTo>
                <a:cubicBezTo>
                  <a:pt x="41409" y="2740"/>
                  <a:pt x="41543" y="2911"/>
                  <a:pt x="41562" y="2930"/>
                </a:cubicBezTo>
                <a:close/>
                <a:moveTo>
                  <a:pt x="41295" y="2873"/>
                </a:moveTo>
                <a:cubicBezTo>
                  <a:pt x="41409" y="2664"/>
                  <a:pt x="40630" y="2702"/>
                  <a:pt x="40306" y="2759"/>
                </a:cubicBezTo>
                <a:cubicBezTo>
                  <a:pt x="40553" y="2949"/>
                  <a:pt x="40991" y="2721"/>
                  <a:pt x="41295" y="2873"/>
                </a:cubicBezTo>
                <a:close/>
                <a:moveTo>
                  <a:pt x="25432" y="2645"/>
                </a:moveTo>
                <a:cubicBezTo>
                  <a:pt x="25527" y="2607"/>
                  <a:pt x="25641" y="2569"/>
                  <a:pt x="25622" y="2435"/>
                </a:cubicBezTo>
                <a:cubicBezTo>
                  <a:pt x="25527" y="2435"/>
                  <a:pt x="25413" y="2435"/>
                  <a:pt x="25299" y="2435"/>
                </a:cubicBezTo>
                <a:cubicBezTo>
                  <a:pt x="25337" y="2512"/>
                  <a:pt x="25394" y="2569"/>
                  <a:pt x="25432" y="2645"/>
                </a:cubicBezTo>
                <a:close/>
                <a:moveTo>
                  <a:pt x="19326" y="2112"/>
                </a:moveTo>
                <a:cubicBezTo>
                  <a:pt x="19079" y="2036"/>
                  <a:pt x="19307" y="2340"/>
                  <a:pt x="19060" y="2264"/>
                </a:cubicBezTo>
                <a:cubicBezTo>
                  <a:pt x="19098" y="2455"/>
                  <a:pt x="19364" y="2302"/>
                  <a:pt x="19326" y="2112"/>
                </a:cubicBezTo>
                <a:close/>
                <a:moveTo>
                  <a:pt x="31271" y="2455"/>
                </a:moveTo>
                <a:cubicBezTo>
                  <a:pt x="31081" y="2340"/>
                  <a:pt x="30986" y="2455"/>
                  <a:pt x="31138" y="2245"/>
                </a:cubicBezTo>
                <a:cubicBezTo>
                  <a:pt x="31100" y="2283"/>
                  <a:pt x="30967" y="2283"/>
                  <a:pt x="30948" y="2340"/>
                </a:cubicBezTo>
                <a:cubicBezTo>
                  <a:pt x="30853" y="2321"/>
                  <a:pt x="30891" y="2207"/>
                  <a:pt x="30891" y="2131"/>
                </a:cubicBezTo>
                <a:cubicBezTo>
                  <a:pt x="30073" y="2150"/>
                  <a:pt x="29502" y="2036"/>
                  <a:pt x="28894" y="2017"/>
                </a:cubicBezTo>
                <a:cubicBezTo>
                  <a:pt x="28970" y="2378"/>
                  <a:pt x="28551" y="2017"/>
                  <a:pt x="28551" y="2321"/>
                </a:cubicBezTo>
                <a:cubicBezTo>
                  <a:pt x="29845" y="2378"/>
                  <a:pt x="30016" y="2416"/>
                  <a:pt x="31271" y="2455"/>
                </a:cubicBezTo>
                <a:close/>
                <a:moveTo>
                  <a:pt x="24500" y="1865"/>
                </a:moveTo>
                <a:cubicBezTo>
                  <a:pt x="24462" y="2017"/>
                  <a:pt x="24367" y="1808"/>
                  <a:pt x="24234" y="1865"/>
                </a:cubicBezTo>
                <a:cubicBezTo>
                  <a:pt x="24272" y="1827"/>
                  <a:pt x="24310" y="1770"/>
                  <a:pt x="24310" y="1713"/>
                </a:cubicBezTo>
                <a:cubicBezTo>
                  <a:pt x="24081" y="1618"/>
                  <a:pt x="24272" y="1884"/>
                  <a:pt x="24100" y="1865"/>
                </a:cubicBezTo>
                <a:cubicBezTo>
                  <a:pt x="24024" y="1846"/>
                  <a:pt x="24062" y="1732"/>
                  <a:pt x="24043" y="1656"/>
                </a:cubicBezTo>
                <a:cubicBezTo>
                  <a:pt x="24005" y="1846"/>
                  <a:pt x="23606" y="1770"/>
                  <a:pt x="23511" y="1903"/>
                </a:cubicBezTo>
                <a:cubicBezTo>
                  <a:pt x="23359" y="1789"/>
                  <a:pt x="23111" y="1770"/>
                  <a:pt x="22978" y="1637"/>
                </a:cubicBezTo>
                <a:cubicBezTo>
                  <a:pt x="23111" y="1732"/>
                  <a:pt x="22921" y="1770"/>
                  <a:pt x="22978" y="1941"/>
                </a:cubicBezTo>
                <a:cubicBezTo>
                  <a:pt x="23168" y="2093"/>
                  <a:pt x="23378" y="1922"/>
                  <a:pt x="23511" y="2112"/>
                </a:cubicBezTo>
                <a:cubicBezTo>
                  <a:pt x="23606" y="2093"/>
                  <a:pt x="23530" y="1960"/>
                  <a:pt x="23644" y="1960"/>
                </a:cubicBezTo>
                <a:cubicBezTo>
                  <a:pt x="23834" y="1979"/>
                  <a:pt x="23663" y="2112"/>
                  <a:pt x="24043" y="2055"/>
                </a:cubicBezTo>
                <a:cubicBezTo>
                  <a:pt x="24062" y="1979"/>
                  <a:pt x="23986" y="1979"/>
                  <a:pt x="23986" y="1903"/>
                </a:cubicBezTo>
                <a:cubicBezTo>
                  <a:pt x="24671" y="2112"/>
                  <a:pt x="25584" y="2074"/>
                  <a:pt x="26307" y="2131"/>
                </a:cubicBezTo>
                <a:cubicBezTo>
                  <a:pt x="25698" y="1865"/>
                  <a:pt x="25280" y="2055"/>
                  <a:pt x="24519" y="1865"/>
                </a:cubicBezTo>
                <a:cubicBezTo>
                  <a:pt x="25147" y="1732"/>
                  <a:pt x="25831" y="1998"/>
                  <a:pt x="26763" y="1941"/>
                </a:cubicBezTo>
                <a:cubicBezTo>
                  <a:pt x="26687" y="2074"/>
                  <a:pt x="26706" y="2093"/>
                  <a:pt x="26497" y="2036"/>
                </a:cubicBezTo>
                <a:cubicBezTo>
                  <a:pt x="26516" y="2188"/>
                  <a:pt x="27277" y="2226"/>
                  <a:pt x="27296" y="2055"/>
                </a:cubicBezTo>
                <a:cubicBezTo>
                  <a:pt x="27163" y="2074"/>
                  <a:pt x="26992" y="2112"/>
                  <a:pt x="26839" y="2036"/>
                </a:cubicBezTo>
                <a:cubicBezTo>
                  <a:pt x="27429" y="1960"/>
                  <a:pt x="27752" y="2036"/>
                  <a:pt x="28304" y="2055"/>
                </a:cubicBezTo>
                <a:cubicBezTo>
                  <a:pt x="26992" y="1827"/>
                  <a:pt x="25926" y="1808"/>
                  <a:pt x="24443" y="1751"/>
                </a:cubicBezTo>
                <a:cubicBezTo>
                  <a:pt x="24443" y="1827"/>
                  <a:pt x="24462" y="1846"/>
                  <a:pt x="24519" y="1865"/>
                </a:cubicBezTo>
                <a:close/>
                <a:moveTo>
                  <a:pt x="16796" y="1884"/>
                </a:moveTo>
                <a:cubicBezTo>
                  <a:pt x="16796" y="1732"/>
                  <a:pt x="16283" y="1637"/>
                  <a:pt x="16340" y="1865"/>
                </a:cubicBezTo>
                <a:cubicBezTo>
                  <a:pt x="16397" y="1846"/>
                  <a:pt x="16454" y="1827"/>
                  <a:pt x="16473" y="1770"/>
                </a:cubicBezTo>
                <a:cubicBezTo>
                  <a:pt x="16606" y="1903"/>
                  <a:pt x="16568" y="1827"/>
                  <a:pt x="16796" y="1884"/>
                </a:cubicBezTo>
                <a:close/>
                <a:moveTo>
                  <a:pt x="11832" y="1561"/>
                </a:moveTo>
                <a:cubicBezTo>
                  <a:pt x="11775" y="1427"/>
                  <a:pt x="11547" y="1580"/>
                  <a:pt x="11623" y="1713"/>
                </a:cubicBezTo>
                <a:cubicBezTo>
                  <a:pt x="11756" y="1618"/>
                  <a:pt x="11699" y="1713"/>
                  <a:pt x="11889" y="1713"/>
                </a:cubicBezTo>
                <a:cubicBezTo>
                  <a:pt x="11927" y="1637"/>
                  <a:pt x="11623" y="1580"/>
                  <a:pt x="11832" y="1561"/>
                </a:cubicBezTo>
                <a:close/>
                <a:moveTo>
                  <a:pt x="11946" y="1770"/>
                </a:moveTo>
                <a:cubicBezTo>
                  <a:pt x="12117" y="1789"/>
                  <a:pt x="12212" y="1770"/>
                  <a:pt x="12288" y="1713"/>
                </a:cubicBezTo>
                <a:cubicBezTo>
                  <a:pt x="12212" y="1675"/>
                  <a:pt x="12269" y="1522"/>
                  <a:pt x="12098" y="1561"/>
                </a:cubicBezTo>
                <a:cubicBezTo>
                  <a:pt x="12117" y="1599"/>
                  <a:pt x="12155" y="1656"/>
                  <a:pt x="12155" y="1713"/>
                </a:cubicBezTo>
                <a:cubicBezTo>
                  <a:pt x="12022" y="1713"/>
                  <a:pt x="12022" y="1580"/>
                  <a:pt x="11965" y="1503"/>
                </a:cubicBezTo>
                <a:cubicBezTo>
                  <a:pt x="11699" y="1580"/>
                  <a:pt x="11965" y="1618"/>
                  <a:pt x="11946" y="1770"/>
                </a:cubicBezTo>
                <a:close/>
                <a:moveTo>
                  <a:pt x="11433" y="1713"/>
                </a:moveTo>
                <a:cubicBezTo>
                  <a:pt x="11394" y="1675"/>
                  <a:pt x="11356" y="1618"/>
                  <a:pt x="11356" y="1561"/>
                </a:cubicBezTo>
                <a:cubicBezTo>
                  <a:pt x="11509" y="1542"/>
                  <a:pt x="11490" y="1637"/>
                  <a:pt x="11490" y="1713"/>
                </a:cubicBezTo>
                <a:cubicBezTo>
                  <a:pt x="11585" y="1694"/>
                  <a:pt x="11547" y="1580"/>
                  <a:pt x="11566" y="1503"/>
                </a:cubicBezTo>
                <a:cubicBezTo>
                  <a:pt x="11223" y="1465"/>
                  <a:pt x="10786" y="1389"/>
                  <a:pt x="10424" y="1446"/>
                </a:cubicBezTo>
                <a:cubicBezTo>
                  <a:pt x="10900" y="1484"/>
                  <a:pt x="10881" y="1637"/>
                  <a:pt x="11299" y="1561"/>
                </a:cubicBezTo>
                <a:cubicBezTo>
                  <a:pt x="11109" y="1637"/>
                  <a:pt x="11204" y="1694"/>
                  <a:pt x="11433" y="1713"/>
                </a:cubicBezTo>
                <a:close/>
                <a:moveTo>
                  <a:pt x="9968" y="1542"/>
                </a:moveTo>
                <a:cubicBezTo>
                  <a:pt x="10044" y="1522"/>
                  <a:pt x="10006" y="1484"/>
                  <a:pt x="9968" y="1484"/>
                </a:cubicBezTo>
                <a:cubicBezTo>
                  <a:pt x="9911" y="1351"/>
                  <a:pt x="10348" y="1484"/>
                  <a:pt x="10101" y="1484"/>
                </a:cubicBezTo>
                <a:cubicBezTo>
                  <a:pt x="10120" y="1561"/>
                  <a:pt x="10177" y="1465"/>
                  <a:pt x="10291" y="1484"/>
                </a:cubicBezTo>
                <a:cubicBezTo>
                  <a:pt x="10253" y="1256"/>
                  <a:pt x="10158" y="1389"/>
                  <a:pt x="9892" y="1332"/>
                </a:cubicBezTo>
                <a:cubicBezTo>
                  <a:pt x="9873" y="1427"/>
                  <a:pt x="9949" y="1465"/>
                  <a:pt x="9968" y="1542"/>
                </a:cubicBezTo>
                <a:close/>
                <a:moveTo>
                  <a:pt x="8713" y="1427"/>
                </a:moveTo>
                <a:cubicBezTo>
                  <a:pt x="8827" y="1408"/>
                  <a:pt x="8865" y="1313"/>
                  <a:pt x="9036" y="1313"/>
                </a:cubicBezTo>
                <a:cubicBezTo>
                  <a:pt x="8941" y="1237"/>
                  <a:pt x="8751" y="1237"/>
                  <a:pt x="8579" y="1218"/>
                </a:cubicBezTo>
                <a:cubicBezTo>
                  <a:pt x="8598" y="1294"/>
                  <a:pt x="8674" y="1351"/>
                  <a:pt x="8713" y="1427"/>
                </a:cubicBezTo>
                <a:close/>
                <a:moveTo>
                  <a:pt x="9245" y="1370"/>
                </a:moveTo>
                <a:cubicBezTo>
                  <a:pt x="9245" y="1427"/>
                  <a:pt x="9302" y="1408"/>
                  <a:pt x="9302" y="1370"/>
                </a:cubicBezTo>
                <a:cubicBezTo>
                  <a:pt x="9854" y="1446"/>
                  <a:pt x="9721" y="1294"/>
                  <a:pt x="9169" y="1275"/>
                </a:cubicBezTo>
                <a:cubicBezTo>
                  <a:pt x="9169" y="1313"/>
                  <a:pt x="9245" y="1313"/>
                  <a:pt x="9302" y="1332"/>
                </a:cubicBezTo>
                <a:cubicBezTo>
                  <a:pt x="9321" y="1370"/>
                  <a:pt x="9283" y="1370"/>
                  <a:pt x="9245" y="1370"/>
                </a:cubicBezTo>
                <a:close/>
                <a:moveTo>
                  <a:pt x="8503" y="1256"/>
                </a:moveTo>
                <a:cubicBezTo>
                  <a:pt x="8484" y="1142"/>
                  <a:pt x="8180" y="1237"/>
                  <a:pt x="8047" y="1199"/>
                </a:cubicBezTo>
                <a:cubicBezTo>
                  <a:pt x="8161" y="1408"/>
                  <a:pt x="8294" y="1332"/>
                  <a:pt x="8503" y="1256"/>
                </a:cubicBezTo>
                <a:close/>
                <a:moveTo>
                  <a:pt x="7971" y="1313"/>
                </a:moveTo>
                <a:cubicBezTo>
                  <a:pt x="8066" y="1123"/>
                  <a:pt x="7800" y="1199"/>
                  <a:pt x="7838" y="1047"/>
                </a:cubicBezTo>
                <a:cubicBezTo>
                  <a:pt x="7761" y="1104"/>
                  <a:pt x="7704" y="1180"/>
                  <a:pt x="7571" y="1199"/>
                </a:cubicBezTo>
                <a:cubicBezTo>
                  <a:pt x="7628" y="1294"/>
                  <a:pt x="7781" y="1313"/>
                  <a:pt x="7971" y="1313"/>
                </a:cubicBezTo>
                <a:close/>
                <a:moveTo>
                  <a:pt x="7039" y="1256"/>
                </a:moveTo>
                <a:cubicBezTo>
                  <a:pt x="7039" y="1028"/>
                  <a:pt x="6506" y="1199"/>
                  <a:pt x="6373" y="1085"/>
                </a:cubicBezTo>
                <a:cubicBezTo>
                  <a:pt x="6449" y="1256"/>
                  <a:pt x="6848" y="1180"/>
                  <a:pt x="7039" y="1256"/>
                </a:cubicBezTo>
                <a:close/>
                <a:moveTo>
                  <a:pt x="6183" y="1028"/>
                </a:moveTo>
                <a:cubicBezTo>
                  <a:pt x="5650" y="1009"/>
                  <a:pt x="5137" y="971"/>
                  <a:pt x="4661" y="914"/>
                </a:cubicBezTo>
                <a:cubicBezTo>
                  <a:pt x="5061" y="1047"/>
                  <a:pt x="5783" y="1199"/>
                  <a:pt x="6183" y="1028"/>
                </a:cubicBezTo>
                <a:close/>
                <a:moveTo>
                  <a:pt x="4129" y="952"/>
                </a:moveTo>
                <a:cubicBezTo>
                  <a:pt x="4262" y="933"/>
                  <a:pt x="4566" y="1028"/>
                  <a:pt x="4585" y="914"/>
                </a:cubicBezTo>
                <a:cubicBezTo>
                  <a:pt x="4528" y="743"/>
                  <a:pt x="4109" y="1028"/>
                  <a:pt x="4129" y="648"/>
                </a:cubicBezTo>
                <a:cubicBezTo>
                  <a:pt x="3976" y="667"/>
                  <a:pt x="4071" y="914"/>
                  <a:pt x="4129" y="952"/>
                </a:cubicBezTo>
                <a:close/>
                <a:moveTo>
                  <a:pt x="37320" y="14057"/>
                </a:moveTo>
                <a:cubicBezTo>
                  <a:pt x="37339" y="14019"/>
                  <a:pt x="37301" y="14000"/>
                  <a:pt x="37244" y="14000"/>
                </a:cubicBezTo>
                <a:lnTo>
                  <a:pt x="37111" y="14000"/>
                </a:lnTo>
                <a:cubicBezTo>
                  <a:pt x="37111" y="14114"/>
                  <a:pt x="37111" y="14209"/>
                  <a:pt x="37111" y="14323"/>
                </a:cubicBezTo>
                <a:lnTo>
                  <a:pt x="37320" y="14323"/>
                </a:lnTo>
                <a:cubicBezTo>
                  <a:pt x="37320" y="14266"/>
                  <a:pt x="37225" y="14266"/>
                  <a:pt x="37187" y="14266"/>
                </a:cubicBezTo>
                <a:cubicBezTo>
                  <a:pt x="37396" y="14209"/>
                  <a:pt x="37168" y="14133"/>
                  <a:pt x="37320" y="14057"/>
                </a:cubicBezTo>
                <a:close/>
                <a:moveTo>
                  <a:pt x="35798" y="14190"/>
                </a:moveTo>
                <a:cubicBezTo>
                  <a:pt x="35855" y="14381"/>
                  <a:pt x="36236" y="14095"/>
                  <a:pt x="36255" y="14247"/>
                </a:cubicBezTo>
                <a:cubicBezTo>
                  <a:pt x="36464" y="14076"/>
                  <a:pt x="35931" y="14190"/>
                  <a:pt x="35798" y="14190"/>
                </a:cubicBezTo>
                <a:close/>
                <a:moveTo>
                  <a:pt x="32603" y="13544"/>
                </a:moveTo>
                <a:cubicBezTo>
                  <a:pt x="32717" y="13506"/>
                  <a:pt x="33002" y="13601"/>
                  <a:pt x="33002" y="13487"/>
                </a:cubicBezTo>
                <a:cubicBezTo>
                  <a:pt x="33116" y="13334"/>
                  <a:pt x="32565" y="13410"/>
                  <a:pt x="32603" y="13544"/>
                </a:cubicBezTo>
                <a:close/>
                <a:moveTo>
                  <a:pt x="27106" y="13315"/>
                </a:moveTo>
                <a:cubicBezTo>
                  <a:pt x="27106" y="13429"/>
                  <a:pt x="27372" y="13334"/>
                  <a:pt x="27486" y="13372"/>
                </a:cubicBezTo>
                <a:cubicBezTo>
                  <a:pt x="27486" y="13239"/>
                  <a:pt x="27182" y="13258"/>
                  <a:pt x="27106" y="13315"/>
                </a:cubicBezTo>
                <a:close/>
                <a:moveTo>
                  <a:pt x="22845" y="12745"/>
                </a:moveTo>
                <a:cubicBezTo>
                  <a:pt x="22731" y="12764"/>
                  <a:pt x="22693" y="12840"/>
                  <a:pt x="22712" y="12954"/>
                </a:cubicBezTo>
                <a:cubicBezTo>
                  <a:pt x="22807" y="12954"/>
                  <a:pt x="22902" y="12954"/>
                  <a:pt x="22978" y="12954"/>
                </a:cubicBezTo>
                <a:cubicBezTo>
                  <a:pt x="22978" y="12859"/>
                  <a:pt x="22807" y="12897"/>
                  <a:pt x="22845" y="12745"/>
                </a:cubicBezTo>
                <a:close/>
                <a:moveTo>
                  <a:pt x="25717" y="12726"/>
                </a:moveTo>
                <a:cubicBezTo>
                  <a:pt x="25698" y="12650"/>
                  <a:pt x="25774" y="12478"/>
                  <a:pt x="25584" y="12516"/>
                </a:cubicBezTo>
                <a:cubicBezTo>
                  <a:pt x="25622" y="12574"/>
                  <a:pt x="25641" y="12612"/>
                  <a:pt x="25641" y="12688"/>
                </a:cubicBezTo>
                <a:cubicBezTo>
                  <a:pt x="25451" y="12650"/>
                  <a:pt x="25299" y="12593"/>
                  <a:pt x="25109" y="12574"/>
                </a:cubicBezTo>
                <a:cubicBezTo>
                  <a:pt x="25242" y="12783"/>
                  <a:pt x="25394" y="12669"/>
                  <a:pt x="25717" y="12726"/>
                </a:cubicBezTo>
                <a:close/>
                <a:moveTo>
                  <a:pt x="23853" y="12612"/>
                </a:moveTo>
                <a:cubicBezTo>
                  <a:pt x="24024" y="12478"/>
                  <a:pt x="24100" y="12402"/>
                  <a:pt x="24310" y="12402"/>
                </a:cubicBezTo>
                <a:cubicBezTo>
                  <a:pt x="24291" y="12193"/>
                  <a:pt x="23910" y="12440"/>
                  <a:pt x="23720" y="12288"/>
                </a:cubicBezTo>
                <a:cubicBezTo>
                  <a:pt x="23568" y="12345"/>
                  <a:pt x="24005" y="12383"/>
                  <a:pt x="23853" y="12612"/>
                </a:cubicBezTo>
                <a:close/>
                <a:moveTo>
                  <a:pt x="24785" y="12612"/>
                </a:moveTo>
                <a:cubicBezTo>
                  <a:pt x="25032" y="12669"/>
                  <a:pt x="24975" y="12497"/>
                  <a:pt x="25185" y="12516"/>
                </a:cubicBezTo>
                <a:cubicBezTo>
                  <a:pt x="24975" y="12459"/>
                  <a:pt x="24918" y="12402"/>
                  <a:pt x="24652" y="12516"/>
                </a:cubicBezTo>
                <a:cubicBezTo>
                  <a:pt x="24671" y="12574"/>
                  <a:pt x="24785" y="12555"/>
                  <a:pt x="24785" y="12612"/>
                </a:cubicBezTo>
                <a:close/>
                <a:moveTo>
                  <a:pt x="26383" y="12421"/>
                </a:moveTo>
                <a:cubicBezTo>
                  <a:pt x="26440" y="12136"/>
                  <a:pt x="26098" y="12345"/>
                  <a:pt x="25907" y="12326"/>
                </a:cubicBezTo>
                <a:cubicBezTo>
                  <a:pt x="25983" y="12421"/>
                  <a:pt x="26250" y="12364"/>
                  <a:pt x="26383" y="12421"/>
                </a:cubicBezTo>
                <a:close/>
                <a:moveTo>
                  <a:pt x="21266" y="12212"/>
                </a:moveTo>
                <a:cubicBezTo>
                  <a:pt x="21342" y="12212"/>
                  <a:pt x="21304" y="12155"/>
                  <a:pt x="21266" y="12155"/>
                </a:cubicBezTo>
                <a:cubicBezTo>
                  <a:pt x="21323" y="12041"/>
                  <a:pt x="21552" y="12269"/>
                  <a:pt x="21533" y="12003"/>
                </a:cubicBezTo>
                <a:cubicBezTo>
                  <a:pt x="21266" y="12060"/>
                  <a:pt x="20943" y="12117"/>
                  <a:pt x="20924" y="11851"/>
                </a:cubicBezTo>
                <a:cubicBezTo>
                  <a:pt x="20829" y="11851"/>
                  <a:pt x="20905" y="12003"/>
                  <a:pt x="20791" y="12003"/>
                </a:cubicBezTo>
                <a:cubicBezTo>
                  <a:pt x="20715" y="12003"/>
                  <a:pt x="20734" y="11908"/>
                  <a:pt x="20734" y="11851"/>
                </a:cubicBezTo>
                <a:cubicBezTo>
                  <a:pt x="20277" y="12022"/>
                  <a:pt x="20505" y="11813"/>
                  <a:pt x="20068" y="11946"/>
                </a:cubicBezTo>
                <a:cubicBezTo>
                  <a:pt x="20429" y="12155"/>
                  <a:pt x="20924" y="12022"/>
                  <a:pt x="21266" y="12212"/>
                </a:cubicBezTo>
                <a:close/>
                <a:moveTo>
                  <a:pt x="22788" y="12231"/>
                </a:moveTo>
                <a:cubicBezTo>
                  <a:pt x="22693" y="12079"/>
                  <a:pt x="22617" y="12174"/>
                  <a:pt x="22331" y="12117"/>
                </a:cubicBezTo>
                <a:cubicBezTo>
                  <a:pt x="22389" y="12231"/>
                  <a:pt x="22579" y="12231"/>
                  <a:pt x="22788" y="12231"/>
                </a:cubicBezTo>
                <a:close/>
                <a:moveTo>
                  <a:pt x="18603" y="11927"/>
                </a:moveTo>
                <a:cubicBezTo>
                  <a:pt x="18546" y="11813"/>
                  <a:pt x="18889" y="11794"/>
                  <a:pt x="18946" y="11984"/>
                </a:cubicBezTo>
                <a:cubicBezTo>
                  <a:pt x="19193" y="11870"/>
                  <a:pt x="19554" y="11889"/>
                  <a:pt x="19802" y="11984"/>
                </a:cubicBezTo>
                <a:cubicBezTo>
                  <a:pt x="19726" y="11737"/>
                  <a:pt x="19440" y="11908"/>
                  <a:pt x="19212" y="11832"/>
                </a:cubicBezTo>
                <a:cubicBezTo>
                  <a:pt x="19155" y="11661"/>
                  <a:pt x="19421" y="11756"/>
                  <a:pt x="19478" y="11680"/>
                </a:cubicBezTo>
                <a:cubicBezTo>
                  <a:pt x="19478" y="11642"/>
                  <a:pt x="19440" y="11623"/>
                  <a:pt x="19402" y="11623"/>
                </a:cubicBezTo>
                <a:cubicBezTo>
                  <a:pt x="19345" y="11642"/>
                  <a:pt x="19345" y="11603"/>
                  <a:pt x="19345" y="11565"/>
                </a:cubicBezTo>
                <a:cubicBezTo>
                  <a:pt x="19231" y="11603"/>
                  <a:pt x="19345" y="11623"/>
                  <a:pt x="19345" y="11680"/>
                </a:cubicBezTo>
                <a:cubicBezTo>
                  <a:pt x="19231" y="11699"/>
                  <a:pt x="19212" y="11642"/>
                  <a:pt x="19212" y="11565"/>
                </a:cubicBezTo>
                <a:cubicBezTo>
                  <a:pt x="19041" y="11680"/>
                  <a:pt x="18870" y="11489"/>
                  <a:pt x="18870" y="11680"/>
                </a:cubicBezTo>
                <a:cubicBezTo>
                  <a:pt x="18679" y="11489"/>
                  <a:pt x="18413" y="11680"/>
                  <a:pt x="18280" y="11508"/>
                </a:cubicBezTo>
                <a:cubicBezTo>
                  <a:pt x="18318" y="11718"/>
                  <a:pt x="17843" y="11489"/>
                  <a:pt x="17747" y="11508"/>
                </a:cubicBezTo>
                <a:cubicBezTo>
                  <a:pt x="17576" y="11661"/>
                  <a:pt x="18128" y="11699"/>
                  <a:pt x="18147" y="11870"/>
                </a:cubicBezTo>
                <a:cubicBezTo>
                  <a:pt x="18318" y="11870"/>
                  <a:pt x="18299" y="11718"/>
                  <a:pt x="18470" y="11718"/>
                </a:cubicBezTo>
                <a:cubicBezTo>
                  <a:pt x="18603" y="11699"/>
                  <a:pt x="18451" y="11870"/>
                  <a:pt x="18394" y="11870"/>
                </a:cubicBezTo>
                <a:cubicBezTo>
                  <a:pt x="18413" y="12060"/>
                  <a:pt x="18622" y="11775"/>
                  <a:pt x="18603" y="11927"/>
                </a:cubicBezTo>
                <a:close/>
                <a:moveTo>
                  <a:pt x="17348" y="11451"/>
                </a:moveTo>
                <a:cubicBezTo>
                  <a:pt x="17177" y="11413"/>
                  <a:pt x="17215" y="11546"/>
                  <a:pt x="17082" y="11546"/>
                </a:cubicBezTo>
                <a:cubicBezTo>
                  <a:pt x="17139" y="11737"/>
                  <a:pt x="17595" y="11603"/>
                  <a:pt x="17747" y="11718"/>
                </a:cubicBezTo>
                <a:cubicBezTo>
                  <a:pt x="17709" y="11565"/>
                  <a:pt x="17424" y="11584"/>
                  <a:pt x="17348" y="11451"/>
                </a:cubicBezTo>
                <a:close/>
                <a:moveTo>
                  <a:pt x="49988" y="9549"/>
                </a:moveTo>
                <a:cubicBezTo>
                  <a:pt x="50083" y="9549"/>
                  <a:pt x="50159" y="9549"/>
                  <a:pt x="50254" y="9549"/>
                </a:cubicBezTo>
                <a:cubicBezTo>
                  <a:pt x="50273" y="9359"/>
                  <a:pt x="50197" y="9530"/>
                  <a:pt x="50045" y="9492"/>
                </a:cubicBezTo>
                <a:cubicBezTo>
                  <a:pt x="50064" y="9397"/>
                  <a:pt x="50178" y="9378"/>
                  <a:pt x="50311" y="9397"/>
                </a:cubicBezTo>
                <a:cubicBezTo>
                  <a:pt x="50539" y="9321"/>
                  <a:pt x="50083" y="9340"/>
                  <a:pt x="49988" y="9340"/>
                </a:cubicBezTo>
                <a:cubicBezTo>
                  <a:pt x="49988" y="9416"/>
                  <a:pt x="49988" y="9473"/>
                  <a:pt x="49988" y="9549"/>
                </a:cubicBezTo>
                <a:close/>
                <a:moveTo>
                  <a:pt x="50064" y="9188"/>
                </a:moveTo>
                <a:cubicBezTo>
                  <a:pt x="50026" y="9150"/>
                  <a:pt x="49988" y="9093"/>
                  <a:pt x="49988" y="9036"/>
                </a:cubicBezTo>
                <a:cubicBezTo>
                  <a:pt x="49855" y="9093"/>
                  <a:pt x="49683" y="9207"/>
                  <a:pt x="49664" y="9036"/>
                </a:cubicBezTo>
                <a:cubicBezTo>
                  <a:pt x="49493" y="9017"/>
                  <a:pt x="49379" y="9036"/>
                  <a:pt x="49398" y="9188"/>
                </a:cubicBezTo>
                <a:cubicBezTo>
                  <a:pt x="49607" y="9055"/>
                  <a:pt x="49893" y="9283"/>
                  <a:pt x="50064" y="9188"/>
                </a:cubicBezTo>
                <a:close/>
                <a:moveTo>
                  <a:pt x="53792" y="7362"/>
                </a:moveTo>
                <a:cubicBezTo>
                  <a:pt x="53545" y="7400"/>
                  <a:pt x="53488" y="7305"/>
                  <a:pt x="53259" y="7305"/>
                </a:cubicBezTo>
                <a:cubicBezTo>
                  <a:pt x="53297" y="7514"/>
                  <a:pt x="53697" y="7571"/>
                  <a:pt x="53792" y="7362"/>
                </a:cubicBezTo>
                <a:close/>
                <a:moveTo>
                  <a:pt x="48409" y="7248"/>
                </a:moveTo>
                <a:cubicBezTo>
                  <a:pt x="48504" y="7248"/>
                  <a:pt x="48466" y="7153"/>
                  <a:pt x="48485" y="7096"/>
                </a:cubicBezTo>
                <a:cubicBezTo>
                  <a:pt x="48276" y="7019"/>
                  <a:pt x="47934" y="7039"/>
                  <a:pt x="47629" y="7039"/>
                </a:cubicBezTo>
                <a:cubicBezTo>
                  <a:pt x="47800" y="7248"/>
                  <a:pt x="48257" y="6981"/>
                  <a:pt x="48409" y="72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7"/>
          <p:cNvSpPr/>
          <p:nvPr/>
        </p:nvSpPr>
        <p:spPr>
          <a:xfrm rot="9618479">
            <a:off x="-1055828" y="2076016"/>
            <a:ext cx="1884549" cy="1368376"/>
          </a:xfrm>
          <a:custGeom>
            <a:avLst/>
            <a:gdLst/>
            <a:ahLst/>
            <a:cxnLst/>
            <a:rect l="l" t="t" r="r" b="b"/>
            <a:pathLst>
              <a:path w="109866" h="79774" extrusionOk="0">
                <a:moveTo>
                  <a:pt x="54495" y="6810"/>
                </a:moveTo>
                <a:cubicBezTo>
                  <a:pt x="59726" y="4318"/>
                  <a:pt x="65337" y="3862"/>
                  <a:pt x="70891" y="1617"/>
                </a:cubicBezTo>
                <a:cubicBezTo>
                  <a:pt x="70967" y="1522"/>
                  <a:pt x="70549" y="1218"/>
                  <a:pt x="70682" y="1161"/>
                </a:cubicBezTo>
                <a:cubicBezTo>
                  <a:pt x="72223" y="1142"/>
                  <a:pt x="73212" y="590"/>
                  <a:pt x="74448" y="857"/>
                </a:cubicBezTo>
                <a:cubicBezTo>
                  <a:pt x="73878" y="1"/>
                  <a:pt x="75399" y="495"/>
                  <a:pt x="75780" y="134"/>
                </a:cubicBezTo>
                <a:cubicBezTo>
                  <a:pt x="75704" y="457"/>
                  <a:pt x="76141" y="704"/>
                  <a:pt x="76426" y="552"/>
                </a:cubicBezTo>
                <a:cubicBezTo>
                  <a:pt x="73155" y="3101"/>
                  <a:pt x="65090" y="4318"/>
                  <a:pt x="61058" y="6924"/>
                </a:cubicBezTo>
                <a:cubicBezTo>
                  <a:pt x="61952" y="6848"/>
                  <a:pt x="62294" y="6487"/>
                  <a:pt x="63226" y="6335"/>
                </a:cubicBezTo>
                <a:cubicBezTo>
                  <a:pt x="62351" y="7076"/>
                  <a:pt x="60373" y="7685"/>
                  <a:pt x="59365" y="8408"/>
                </a:cubicBezTo>
                <a:cubicBezTo>
                  <a:pt x="63321" y="7343"/>
                  <a:pt x="66821" y="6544"/>
                  <a:pt x="69807" y="5479"/>
                </a:cubicBezTo>
                <a:cubicBezTo>
                  <a:pt x="69959" y="5555"/>
                  <a:pt x="70150" y="5726"/>
                  <a:pt x="70359" y="5935"/>
                </a:cubicBezTo>
                <a:cubicBezTo>
                  <a:pt x="71500" y="5669"/>
                  <a:pt x="71386" y="4908"/>
                  <a:pt x="71880" y="4547"/>
                </a:cubicBezTo>
                <a:cubicBezTo>
                  <a:pt x="72147" y="4661"/>
                  <a:pt x="72109" y="4718"/>
                  <a:pt x="72261" y="4927"/>
                </a:cubicBezTo>
                <a:cubicBezTo>
                  <a:pt x="72870" y="4433"/>
                  <a:pt x="72984" y="4090"/>
                  <a:pt x="73954" y="4204"/>
                </a:cubicBezTo>
                <a:cubicBezTo>
                  <a:pt x="74068" y="4337"/>
                  <a:pt x="73878" y="4375"/>
                  <a:pt x="74030" y="4547"/>
                </a:cubicBezTo>
                <a:cubicBezTo>
                  <a:pt x="74562" y="4927"/>
                  <a:pt x="75513" y="4680"/>
                  <a:pt x="74581" y="3862"/>
                </a:cubicBezTo>
                <a:cubicBezTo>
                  <a:pt x="74867" y="4014"/>
                  <a:pt x="75266" y="4090"/>
                  <a:pt x="75342" y="4413"/>
                </a:cubicBezTo>
                <a:cubicBezTo>
                  <a:pt x="75780" y="3900"/>
                  <a:pt x="76483" y="4452"/>
                  <a:pt x="76997" y="4280"/>
                </a:cubicBezTo>
                <a:cubicBezTo>
                  <a:pt x="77035" y="4623"/>
                  <a:pt x="76750" y="4832"/>
                  <a:pt x="76388" y="5003"/>
                </a:cubicBezTo>
                <a:cubicBezTo>
                  <a:pt x="76883" y="5346"/>
                  <a:pt x="77206" y="4946"/>
                  <a:pt x="77606" y="4927"/>
                </a:cubicBezTo>
                <a:cubicBezTo>
                  <a:pt x="76445" y="5346"/>
                  <a:pt x="76122" y="6487"/>
                  <a:pt x="74943" y="7133"/>
                </a:cubicBezTo>
                <a:cubicBezTo>
                  <a:pt x="77377" y="7019"/>
                  <a:pt x="79318" y="5726"/>
                  <a:pt x="80915" y="5250"/>
                </a:cubicBezTo>
                <a:cubicBezTo>
                  <a:pt x="80421" y="4794"/>
                  <a:pt x="80364" y="5555"/>
                  <a:pt x="79679" y="4965"/>
                </a:cubicBezTo>
                <a:cubicBezTo>
                  <a:pt x="80193" y="4946"/>
                  <a:pt x="80459" y="5003"/>
                  <a:pt x="80459" y="4528"/>
                </a:cubicBezTo>
                <a:cubicBezTo>
                  <a:pt x="80212" y="4204"/>
                  <a:pt x="80174" y="4794"/>
                  <a:pt x="79869" y="4280"/>
                </a:cubicBezTo>
                <a:cubicBezTo>
                  <a:pt x="80516" y="3672"/>
                  <a:pt x="80592" y="3272"/>
                  <a:pt x="81543" y="2797"/>
                </a:cubicBezTo>
                <a:cubicBezTo>
                  <a:pt x="82285" y="3615"/>
                  <a:pt x="82019" y="3139"/>
                  <a:pt x="83160" y="3843"/>
                </a:cubicBezTo>
                <a:cubicBezTo>
                  <a:pt x="81923" y="3634"/>
                  <a:pt x="81372" y="3957"/>
                  <a:pt x="80858" y="4699"/>
                </a:cubicBezTo>
                <a:cubicBezTo>
                  <a:pt x="81847" y="4984"/>
                  <a:pt x="81638" y="4071"/>
                  <a:pt x="82646" y="4318"/>
                </a:cubicBezTo>
                <a:cubicBezTo>
                  <a:pt x="82475" y="4566"/>
                  <a:pt x="82494" y="4908"/>
                  <a:pt x="82228" y="5117"/>
                </a:cubicBezTo>
                <a:cubicBezTo>
                  <a:pt x="82114" y="4394"/>
                  <a:pt x="82095" y="5346"/>
                  <a:pt x="81695" y="4832"/>
                </a:cubicBezTo>
                <a:cubicBezTo>
                  <a:pt x="82190" y="5422"/>
                  <a:pt x="81467" y="5155"/>
                  <a:pt x="81163" y="5498"/>
                </a:cubicBezTo>
                <a:cubicBezTo>
                  <a:pt x="81315" y="5650"/>
                  <a:pt x="81410" y="5536"/>
                  <a:pt x="81524" y="5498"/>
                </a:cubicBezTo>
                <a:cubicBezTo>
                  <a:pt x="81429" y="5992"/>
                  <a:pt x="80345" y="5612"/>
                  <a:pt x="79983" y="6144"/>
                </a:cubicBezTo>
                <a:cubicBezTo>
                  <a:pt x="81087" y="6715"/>
                  <a:pt x="81923" y="6163"/>
                  <a:pt x="82703" y="5631"/>
                </a:cubicBezTo>
                <a:cubicBezTo>
                  <a:pt x="82418" y="5212"/>
                  <a:pt x="82323" y="5498"/>
                  <a:pt x="82152" y="5555"/>
                </a:cubicBezTo>
                <a:cubicBezTo>
                  <a:pt x="83160" y="5403"/>
                  <a:pt x="83826" y="4147"/>
                  <a:pt x="84948" y="3843"/>
                </a:cubicBezTo>
                <a:cubicBezTo>
                  <a:pt x="84891" y="4356"/>
                  <a:pt x="84187" y="4585"/>
                  <a:pt x="83883" y="5003"/>
                </a:cubicBezTo>
                <a:cubicBezTo>
                  <a:pt x="85804" y="5288"/>
                  <a:pt x="86032" y="4204"/>
                  <a:pt x="87192" y="3215"/>
                </a:cubicBezTo>
                <a:cubicBezTo>
                  <a:pt x="86717" y="3006"/>
                  <a:pt x="86298" y="2987"/>
                  <a:pt x="85918" y="3139"/>
                </a:cubicBezTo>
                <a:cubicBezTo>
                  <a:pt x="87268" y="2626"/>
                  <a:pt x="89684" y="1979"/>
                  <a:pt x="90369" y="1313"/>
                </a:cubicBezTo>
                <a:cubicBezTo>
                  <a:pt x="90616" y="1028"/>
                  <a:pt x="91110" y="1827"/>
                  <a:pt x="91339" y="1560"/>
                </a:cubicBezTo>
                <a:cubicBezTo>
                  <a:pt x="91776" y="1465"/>
                  <a:pt x="90882" y="1275"/>
                  <a:pt x="91320" y="1180"/>
                </a:cubicBezTo>
                <a:cubicBezTo>
                  <a:pt x="91909" y="2169"/>
                  <a:pt x="89227" y="2454"/>
                  <a:pt x="88866" y="3082"/>
                </a:cubicBezTo>
                <a:cubicBezTo>
                  <a:pt x="91529" y="2664"/>
                  <a:pt x="93374" y="1541"/>
                  <a:pt x="95561" y="628"/>
                </a:cubicBezTo>
                <a:cubicBezTo>
                  <a:pt x="95923" y="990"/>
                  <a:pt x="95675" y="1123"/>
                  <a:pt x="95866" y="1427"/>
                </a:cubicBezTo>
                <a:cubicBezTo>
                  <a:pt x="93945" y="2036"/>
                  <a:pt x="92499" y="3120"/>
                  <a:pt x="90768" y="3976"/>
                </a:cubicBezTo>
                <a:cubicBezTo>
                  <a:pt x="91244" y="4413"/>
                  <a:pt x="91529" y="4109"/>
                  <a:pt x="91852" y="3976"/>
                </a:cubicBezTo>
                <a:cubicBezTo>
                  <a:pt x="91415" y="4471"/>
                  <a:pt x="89018" y="5250"/>
                  <a:pt x="88581" y="5916"/>
                </a:cubicBezTo>
                <a:cubicBezTo>
                  <a:pt x="88752" y="6144"/>
                  <a:pt x="88866" y="6106"/>
                  <a:pt x="89037" y="6259"/>
                </a:cubicBezTo>
                <a:cubicBezTo>
                  <a:pt x="89208" y="6449"/>
                  <a:pt x="89399" y="6030"/>
                  <a:pt x="89189" y="5802"/>
                </a:cubicBezTo>
                <a:cubicBezTo>
                  <a:pt x="89342" y="5802"/>
                  <a:pt x="89304" y="5973"/>
                  <a:pt x="89551" y="6182"/>
                </a:cubicBezTo>
                <a:cubicBezTo>
                  <a:pt x="90426" y="5650"/>
                  <a:pt x="91168" y="5117"/>
                  <a:pt x="92385" y="5422"/>
                </a:cubicBezTo>
                <a:cubicBezTo>
                  <a:pt x="91643" y="5365"/>
                  <a:pt x="91643" y="5726"/>
                  <a:pt x="91130" y="5707"/>
                </a:cubicBezTo>
                <a:cubicBezTo>
                  <a:pt x="91491" y="5802"/>
                  <a:pt x="91358" y="6201"/>
                  <a:pt x="91643" y="6011"/>
                </a:cubicBezTo>
                <a:cubicBezTo>
                  <a:pt x="91110" y="6506"/>
                  <a:pt x="91110" y="7076"/>
                  <a:pt x="89988" y="6905"/>
                </a:cubicBezTo>
                <a:cubicBezTo>
                  <a:pt x="90464" y="7210"/>
                  <a:pt x="90616" y="7210"/>
                  <a:pt x="90730" y="7666"/>
                </a:cubicBezTo>
                <a:cubicBezTo>
                  <a:pt x="90293" y="7476"/>
                  <a:pt x="90121" y="6848"/>
                  <a:pt x="89684" y="7076"/>
                </a:cubicBezTo>
                <a:cubicBezTo>
                  <a:pt x="89608" y="7191"/>
                  <a:pt x="89874" y="7210"/>
                  <a:pt x="90045" y="7457"/>
                </a:cubicBezTo>
                <a:cubicBezTo>
                  <a:pt x="89113" y="7685"/>
                  <a:pt x="88448" y="8579"/>
                  <a:pt x="87401" y="8674"/>
                </a:cubicBezTo>
                <a:cubicBezTo>
                  <a:pt x="87763" y="9188"/>
                  <a:pt x="87858" y="8598"/>
                  <a:pt x="88200" y="9017"/>
                </a:cubicBezTo>
                <a:cubicBezTo>
                  <a:pt x="87687" y="8484"/>
                  <a:pt x="88866" y="8674"/>
                  <a:pt x="89265" y="8636"/>
                </a:cubicBezTo>
                <a:cubicBezTo>
                  <a:pt x="89342" y="8560"/>
                  <a:pt x="89113" y="8370"/>
                  <a:pt x="88980" y="8218"/>
                </a:cubicBezTo>
                <a:cubicBezTo>
                  <a:pt x="89988" y="8180"/>
                  <a:pt x="89817" y="7970"/>
                  <a:pt x="90483" y="8161"/>
                </a:cubicBezTo>
                <a:cubicBezTo>
                  <a:pt x="90559" y="8065"/>
                  <a:pt x="90293" y="7951"/>
                  <a:pt x="90178" y="7951"/>
                </a:cubicBezTo>
                <a:cubicBezTo>
                  <a:pt x="90464" y="7780"/>
                  <a:pt x="92138" y="8046"/>
                  <a:pt x="91871" y="7229"/>
                </a:cubicBezTo>
                <a:cubicBezTo>
                  <a:pt x="92822" y="7533"/>
                  <a:pt x="93013" y="6829"/>
                  <a:pt x="93849" y="6943"/>
                </a:cubicBezTo>
                <a:cubicBezTo>
                  <a:pt x="93945" y="7419"/>
                  <a:pt x="93089" y="7057"/>
                  <a:pt x="93298" y="7609"/>
                </a:cubicBezTo>
                <a:cubicBezTo>
                  <a:pt x="95885" y="7438"/>
                  <a:pt x="96056" y="6259"/>
                  <a:pt x="98357" y="6049"/>
                </a:cubicBezTo>
                <a:cubicBezTo>
                  <a:pt x="97882" y="6582"/>
                  <a:pt x="95733" y="7133"/>
                  <a:pt x="95048" y="7818"/>
                </a:cubicBezTo>
                <a:cubicBezTo>
                  <a:pt x="95656" y="7989"/>
                  <a:pt x="96018" y="7171"/>
                  <a:pt x="96665" y="7533"/>
                </a:cubicBezTo>
                <a:cubicBezTo>
                  <a:pt x="95980" y="8123"/>
                  <a:pt x="95143" y="8180"/>
                  <a:pt x="94553" y="9055"/>
                </a:cubicBezTo>
                <a:cubicBezTo>
                  <a:pt x="95200" y="9492"/>
                  <a:pt x="95314" y="8902"/>
                  <a:pt x="95714" y="9017"/>
                </a:cubicBezTo>
                <a:cubicBezTo>
                  <a:pt x="95790" y="9226"/>
                  <a:pt x="95733" y="9378"/>
                  <a:pt x="95752" y="9568"/>
                </a:cubicBezTo>
                <a:cubicBezTo>
                  <a:pt x="96436" y="10006"/>
                  <a:pt x="96931" y="9720"/>
                  <a:pt x="97501" y="9777"/>
                </a:cubicBezTo>
                <a:cubicBezTo>
                  <a:pt x="97825" y="9720"/>
                  <a:pt x="98034" y="9245"/>
                  <a:pt x="98414" y="9473"/>
                </a:cubicBezTo>
                <a:cubicBezTo>
                  <a:pt x="98148" y="9625"/>
                  <a:pt x="97882" y="9758"/>
                  <a:pt x="97616" y="9891"/>
                </a:cubicBezTo>
                <a:cubicBezTo>
                  <a:pt x="97026" y="10139"/>
                  <a:pt x="96531" y="10633"/>
                  <a:pt x="96132" y="10709"/>
                </a:cubicBezTo>
                <a:cubicBezTo>
                  <a:pt x="96132" y="10976"/>
                  <a:pt x="96627" y="11109"/>
                  <a:pt x="96779" y="11508"/>
                </a:cubicBezTo>
                <a:cubicBezTo>
                  <a:pt x="96817" y="11851"/>
                  <a:pt x="96436" y="12022"/>
                  <a:pt x="96550" y="12402"/>
                </a:cubicBezTo>
                <a:cubicBezTo>
                  <a:pt x="97273" y="11946"/>
                  <a:pt x="98129" y="11717"/>
                  <a:pt x="99327" y="12060"/>
                </a:cubicBezTo>
                <a:cubicBezTo>
                  <a:pt x="98510" y="12516"/>
                  <a:pt x="97616" y="12649"/>
                  <a:pt x="96836" y="13201"/>
                </a:cubicBezTo>
                <a:cubicBezTo>
                  <a:pt x="97026" y="13372"/>
                  <a:pt x="97140" y="13201"/>
                  <a:pt x="97273" y="13163"/>
                </a:cubicBezTo>
                <a:cubicBezTo>
                  <a:pt x="97349" y="13658"/>
                  <a:pt x="96037" y="13296"/>
                  <a:pt x="96608" y="14095"/>
                </a:cubicBezTo>
                <a:cubicBezTo>
                  <a:pt x="97254" y="14514"/>
                  <a:pt x="97140" y="14095"/>
                  <a:pt x="97616" y="14133"/>
                </a:cubicBezTo>
                <a:cubicBezTo>
                  <a:pt x="96912" y="14533"/>
                  <a:pt x="96094" y="14894"/>
                  <a:pt x="95599" y="15407"/>
                </a:cubicBezTo>
                <a:cubicBezTo>
                  <a:pt x="95980" y="15750"/>
                  <a:pt x="96208" y="15446"/>
                  <a:pt x="96512" y="15503"/>
                </a:cubicBezTo>
                <a:cubicBezTo>
                  <a:pt x="96608" y="16092"/>
                  <a:pt x="95771" y="15427"/>
                  <a:pt x="95733" y="15921"/>
                </a:cubicBezTo>
                <a:cubicBezTo>
                  <a:pt x="96341" y="16130"/>
                  <a:pt x="96855" y="15902"/>
                  <a:pt x="97406" y="15788"/>
                </a:cubicBezTo>
                <a:cubicBezTo>
                  <a:pt x="97254" y="16130"/>
                  <a:pt x="96817" y="16397"/>
                  <a:pt x="96341" y="16168"/>
                </a:cubicBezTo>
                <a:cubicBezTo>
                  <a:pt x="96665" y="16511"/>
                  <a:pt x="96075" y="16644"/>
                  <a:pt x="95580" y="16777"/>
                </a:cubicBezTo>
                <a:cubicBezTo>
                  <a:pt x="96360" y="17348"/>
                  <a:pt x="96912" y="17024"/>
                  <a:pt x="97444" y="16720"/>
                </a:cubicBezTo>
                <a:cubicBezTo>
                  <a:pt x="97559" y="17728"/>
                  <a:pt x="95523" y="17652"/>
                  <a:pt x="95257" y="18299"/>
                </a:cubicBezTo>
                <a:cubicBezTo>
                  <a:pt x="96665" y="18869"/>
                  <a:pt x="97235" y="18280"/>
                  <a:pt x="98148" y="18089"/>
                </a:cubicBezTo>
                <a:cubicBezTo>
                  <a:pt x="99175" y="17861"/>
                  <a:pt x="100583" y="17937"/>
                  <a:pt x="101781" y="17272"/>
                </a:cubicBezTo>
                <a:cubicBezTo>
                  <a:pt x="101667" y="17157"/>
                  <a:pt x="101591" y="17233"/>
                  <a:pt x="101515" y="17233"/>
                </a:cubicBezTo>
                <a:cubicBezTo>
                  <a:pt x="101115" y="16796"/>
                  <a:pt x="102827" y="16530"/>
                  <a:pt x="102066" y="16929"/>
                </a:cubicBezTo>
                <a:cubicBezTo>
                  <a:pt x="101819" y="16948"/>
                  <a:pt x="102181" y="17233"/>
                  <a:pt x="102066" y="17310"/>
                </a:cubicBezTo>
                <a:cubicBezTo>
                  <a:pt x="101667" y="17500"/>
                  <a:pt x="101287" y="17690"/>
                  <a:pt x="101363" y="18089"/>
                </a:cubicBezTo>
                <a:cubicBezTo>
                  <a:pt x="101667" y="18356"/>
                  <a:pt x="101952" y="18565"/>
                  <a:pt x="102257" y="18755"/>
                </a:cubicBezTo>
                <a:cubicBezTo>
                  <a:pt x="102561" y="18584"/>
                  <a:pt x="102884" y="18413"/>
                  <a:pt x="103189" y="18242"/>
                </a:cubicBezTo>
                <a:cubicBezTo>
                  <a:pt x="102580" y="19421"/>
                  <a:pt x="100202" y="19440"/>
                  <a:pt x="100050" y="20714"/>
                </a:cubicBezTo>
                <a:cubicBezTo>
                  <a:pt x="101173" y="21019"/>
                  <a:pt x="101990" y="20144"/>
                  <a:pt x="103018" y="20068"/>
                </a:cubicBezTo>
                <a:cubicBezTo>
                  <a:pt x="103322" y="20676"/>
                  <a:pt x="102047" y="20619"/>
                  <a:pt x="102523" y="21304"/>
                </a:cubicBezTo>
                <a:cubicBezTo>
                  <a:pt x="103721" y="20962"/>
                  <a:pt x="104939" y="20714"/>
                  <a:pt x="106251" y="20068"/>
                </a:cubicBezTo>
                <a:cubicBezTo>
                  <a:pt x="105490" y="21190"/>
                  <a:pt x="104615" y="22578"/>
                  <a:pt x="103683" y="23377"/>
                </a:cubicBezTo>
                <a:cubicBezTo>
                  <a:pt x="105300" y="23263"/>
                  <a:pt x="106289" y="23130"/>
                  <a:pt x="107316" y="22940"/>
                </a:cubicBezTo>
                <a:cubicBezTo>
                  <a:pt x="106727" y="23682"/>
                  <a:pt x="105015" y="23853"/>
                  <a:pt x="104844" y="24861"/>
                </a:cubicBezTo>
                <a:cubicBezTo>
                  <a:pt x="104691" y="24671"/>
                  <a:pt x="105034" y="24690"/>
                  <a:pt x="104844" y="24480"/>
                </a:cubicBezTo>
                <a:cubicBezTo>
                  <a:pt x="104368" y="24157"/>
                  <a:pt x="104691" y="24956"/>
                  <a:pt x="104178" y="24652"/>
                </a:cubicBezTo>
                <a:cubicBezTo>
                  <a:pt x="104292" y="24994"/>
                  <a:pt x="104520" y="25393"/>
                  <a:pt x="104615" y="25736"/>
                </a:cubicBezTo>
                <a:cubicBezTo>
                  <a:pt x="103512" y="25907"/>
                  <a:pt x="103170" y="27029"/>
                  <a:pt x="101952" y="27562"/>
                </a:cubicBezTo>
                <a:cubicBezTo>
                  <a:pt x="102105" y="28722"/>
                  <a:pt x="99347" y="29901"/>
                  <a:pt x="97825" y="30377"/>
                </a:cubicBezTo>
                <a:cubicBezTo>
                  <a:pt x="97920" y="31252"/>
                  <a:pt x="96018" y="31290"/>
                  <a:pt x="95561" y="31975"/>
                </a:cubicBezTo>
                <a:cubicBezTo>
                  <a:pt x="95980" y="32469"/>
                  <a:pt x="96113" y="31860"/>
                  <a:pt x="96588" y="32583"/>
                </a:cubicBezTo>
                <a:cubicBezTo>
                  <a:pt x="97349" y="32450"/>
                  <a:pt x="97901" y="31575"/>
                  <a:pt x="98814" y="32146"/>
                </a:cubicBezTo>
                <a:cubicBezTo>
                  <a:pt x="97768" y="32697"/>
                  <a:pt x="95485" y="33801"/>
                  <a:pt x="95866" y="36045"/>
                </a:cubicBezTo>
                <a:cubicBezTo>
                  <a:pt x="96208" y="36026"/>
                  <a:pt x="96798" y="35436"/>
                  <a:pt x="97349" y="35246"/>
                </a:cubicBezTo>
                <a:cubicBezTo>
                  <a:pt x="97901" y="36521"/>
                  <a:pt x="95599" y="35703"/>
                  <a:pt x="95942" y="36768"/>
                </a:cubicBezTo>
                <a:cubicBezTo>
                  <a:pt x="96931" y="37357"/>
                  <a:pt x="97235" y="36559"/>
                  <a:pt x="97958" y="36254"/>
                </a:cubicBezTo>
                <a:cubicBezTo>
                  <a:pt x="99860" y="35474"/>
                  <a:pt x="100849" y="33401"/>
                  <a:pt x="102903" y="32831"/>
                </a:cubicBezTo>
                <a:cubicBezTo>
                  <a:pt x="102352" y="34390"/>
                  <a:pt x="101287" y="35665"/>
                  <a:pt x="99670" y="36692"/>
                </a:cubicBezTo>
                <a:cubicBezTo>
                  <a:pt x="98795" y="37243"/>
                  <a:pt x="98091" y="38118"/>
                  <a:pt x="97368" y="38879"/>
                </a:cubicBezTo>
                <a:cubicBezTo>
                  <a:pt x="93507" y="43083"/>
                  <a:pt x="87535" y="45765"/>
                  <a:pt x="83921" y="49036"/>
                </a:cubicBezTo>
                <a:cubicBezTo>
                  <a:pt x="86850" y="48104"/>
                  <a:pt x="89380" y="46430"/>
                  <a:pt x="92613" y="44909"/>
                </a:cubicBezTo>
                <a:cubicBezTo>
                  <a:pt x="94629" y="43977"/>
                  <a:pt x="96684" y="43121"/>
                  <a:pt x="98376" y="41808"/>
                </a:cubicBezTo>
                <a:cubicBezTo>
                  <a:pt x="99137" y="41219"/>
                  <a:pt x="100298" y="40192"/>
                  <a:pt x="102086" y="40572"/>
                </a:cubicBezTo>
                <a:cubicBezTo>
                  <a:pt x="102009" y="40914"/>
                  <a:pt x="101724" y="41143"/>
                  <a:pt x="101781" y="41523"/>
                </a:cubicBezTo>
                <a:cubicBezTo>
                  <a:pt x="102580" y="41980"/>
                  <a:pt x="102257" y="42417"/>
                  <a:pt x="102580" y="42607"/>
                </a:cubicBezTo>
                <a:cubicBezTo>
                  <a:pt x="102827" y="43026"/>
                  <a:pt x="101724" y="42854"/>
                  <a:pt x="102238" y="43368"/>
                </a:cubicBezTo>
                <a:cubicBezTo>
                  <a:pt x="103512" y="44186"/>
                  <a:pt x="104387" y="43406"/>
                  <a:pt x="105547" y="43710"/>
                </a:cubicBezTo>
                <a:cubicBezTo>
                  <a:pt x="105928" y="44034"/>
                  <a:pt x="105623" y="44053"/>
                  <a:pt x="105871" y="44300"/>
                </a:cubicBezTo>
                <a:cubicBezTo>
                  <a:pt x="106270" y="44395"/>
                  <a:pt x="106670" y="44376"/>
                  <a:pt x="107012" y="44262"/>
                </a:cubicBezTo>
                <a:cubicBezTo>
                  <a:pt x="107145" y="44928"/>
                  <a:pt x="105909" y="44947"/>
                  <a:pt x="105243" y="45403"/>
                </a:cubicBezTo>
                <a:cubicBezTo>
                  <a:pt x="105928" y="45860"/>
                  <a:pt x="105928" y="45898"/>
                  <a:pt x="105376" y="45917"/>
                </a:cubicBezTo>
                <a:cubicBezTo>
                  <a:pt x="105833" y="46583"/>
                  <a:pt x="106004" y="46050"/>
                  <a:pt x="106460" y="46678"/>
                </a:cubicBezTo>
                <a:cubicBezTo>
                  <a:pt x="106422" y="46811"/>
                  <a:pt x="105909" y="46754"/>
                  <a:pt x="106194" y="47020"/>
                </a:cubicBezTo>
                <a:cubicBezTo>
                  <a:pt x="107145" y="47172"/>
                  <a:pt x="108001" y="46906"/>
                  <a:pt x="108933" y="46887"/>
                </a:cubicBezTo>
                <a:cubicBezTo>
                  <a:pt x="108286" y="47134"/>
                  <a:pt x="107373" y="47553"/>
                  <a:pt x="107050" y="48294"/>
                </a:cubicBezTo>
                <a:cubicBezTo>
                  <a:pt x="108077" y="48770"/>
                  <a:pt x="108477" y="47172"/>
                  <a:pt x="109865" y="48123"/>
                </a:cubicBezTo>
                <a:cubicBezTo>
                  <a:pt x="106384" y="49341"/>
                  <a:pt x="104425" y="52479"/>
                  <a:pt x="101077" y="53050"/>
                </a:cubicBezTo>
                <a:cubicBezTo>
                  <a:pt x="100640" y="53202"/>
                  <a:pt x="101001" y="52688"/>
                  <a:pt x="100564" y="52365"/>
                </a:cubicBezTo>
                <a:cubicBezTo>
                  <a:pt x="95695" y="53316"/>
                  <a:pt x="91700" y="56055"/>
                  <a:pt x="87116" y="57881"/>
                </a:cubicBezTo>
                <a:cubicBezTo>
                  <a:pt x="86793" y="57938"/>
                  <a:pt x="86412" y="57691"/>
                  <a:pt x="86070" y="57672"/>
                </a:cubicBezTo>
                <a:cubicBezTo>
                  <a:pt x="84491" y="59517"/>
                  <a:pt x="81220" y="59935"/>
                  <a:pt x="78671" y="61286"/>
                </a:cubicBezTo>
                <a:cubicBezTo>
                  <a:pt x="78519" y="61400"/>
                  <a:pt x="78328" y="61305"/>
                  <a:pt x="78081" y="61019"/>
                </a:cubicBezTo>
                <a:cubicBezTo>
                  <a:pt x="77701" y="62046"/>
                  <a:pt x="76160" y="62294"/>
                  <a:pt x="74753" y="62427"/>
                </a:cubicBezTo>
                <a:cubicBezTo>
                  <a:pt x="74696" y="62503"/>
                  <a:pt x="74848" y="62579"/>
                  <a:pt x="74886" y="62560"/>
                </a:cubicBezTo>
                <a:cubicBezTo>
                  <a:pt x="73288" y="63549"/>
                  <a:pt x="70872" y="63625"/>
                  <a:pt x="68438" y="64690"/>
                </a:cubicBezTo>
                <a:cubicBezTo>
                  <a:pt x="68856" y="65508"/>
                  <a:pt x="65394" y="66326"/>
                  <a:pt x="64158" y="66802"/>
                </a:cubicBezTo>
                <a:cubicBezTo>
                  <a:pt x="62503" y="67429"/>
                  <a:pt x="61172" y="68513"/>
                  <a:pt x="59460" y="69141"/>
                </a:cubicBezTo>
                <a:cubicBezTo>
                  <a:pt x="57938" y="69712"/>
                  <a:pt x="56245" y="69940"/>
                  <a:pt x="55085" y="70549"/>
                </a:cubicBezTo>
                <a:cubicBezTo>
                  <a:pt x="54971" y="70701"/>
                  <a:pt x="54762" y="70435"/>
                  <a:pt x="54571" y="70244"/>
                </a:cubicBezTo>
                <a:cubicBezTo>
                  <a:pt x="52118" y="72280"/>
                  <a:pt x="46887" y="73250"/>
                  <a:pt x="43749" y="74543"/>
                </a:cubicBezTo>
                <a:cubicBezTo>
                  <a:pt x="42493" y="75057"/>
                  <a:pt x="41162" y="74847"/>
                  <a:pt x="40002" y="75608"/>
                </a:cubicBezTo>
                <a:cubicBezTo>
                  <a:pt x="38632" y="76483"/>
                  <a:pt x="36369" y="75741"/>
                  <a:pt x="34980" y="76578"/>
                </a:cubicBezTo>
                <a:cubicBezTo>
                  <a:pt x="34828" y="76388"/>
                  <a:pt x="35170" y="76407"/>
                  <a:pt x="34961" y="76198"/>
                </a:cubicBezTo>
                <a:cubicBezTo>
                  <a:pt x="34562" y="76103"/>
                  <a:pt x="34219" y="76198"/>
                  <a:pt x="34143" y="76445"/>
                </a:cubicBezTo>
                <a:cubicBezTo>
                  <a:pt x="34390" y="76730"/>
                  <a:pt x="34466" y="76350"/>
                  <a:pt x="34657" y="76369"/>
                </a:cubicBezTo>
                <a:cubicBezTo>
                  <a:pt x="34524" y="77149"/>
                  <a:pt x="33230" y="76369"/>
                  <a:pt x="32678" y="76673"/>
                </a:cubicBezTo>
                <a:cubicBezTo>
                  <a:pt x="32678" y="75875"/>
                  <a:pt x="35151" y="76749"/>
                  <a:pt x="34352" y="75171"/>
                </a:cubicBezTo>
                <a:cubicBezTo>
                  <a:pt x="33725" y="75152"/>
                  <a:pt x="33211" y="75608"/>
                  <a:pt x="32583" y="75570"/>
                </a:cubicBezTo>
                <a:cubicBezTo>
                  <a:pt x="32469" y="75190"/>
                  <a:pt x="33192" y="75171"/>
                  <a:pt x="33401" y="74923"/>
                </a:cubicBezTo>
                <a:cubicBezTo>
                  <a:pt x="31861" y="74334"/>
                  <a:pt x="30852" y="75076"/>
                  <a:pt x="29559" y="75266"/>
                </a:cubicBezTo>
                <a:cubicBezTo>
                  <a:pt x="28247" y="75456"/>
                  <a:pt x="26383" y="75989"/>
                  <a:pt x="25013" y="76369"/>
                </a:cubicBezTo>
                <a:cubicBezTo>
                  <a:pt x="24500" y="76521"/>
                  <a:pt x="23377" y="76331"/>
                  <a:pt x="23625" y="76921"/>
                </a:cubicBezTo>
                <a:cubicBezTo>
                  <a:pt x="23149" y="76160"/>
                  <a:pt x="22217" y="76730"/>
                  <a:pt x="21475" y="76921"/>
                </a:cubicBezTo>
                <a:cubicBezTo>
                  <a:pt x="17975" y="77815"/>
                  <a:pt x="13867" y="79184"/>
                  <a:pt x="9777" y="79774"/>
                </a:cubicBezTo>
                <a:cubicBezTo>
                  <a:pt x="9777" y="79336"/>
                  <a:pt x="10082" y="79336"/>
                  <a:pt x="10481" y="79393"/>
                </a:cubicBezTo>
                <a:cubicBezTo>
                  <a:pt x="14000" y="78005"/>
                  <a:pt x="19041" y="77206"/>
                  <a:pt x="22293" y="75532"/>
                </a:cubicBezTo>
                <a:cubicBezTo>
                  <a:pt x="22635" y="75589"/>
                  <a:pt x="22997" y="75684"/>
                  <a:pt x="23244" y="75399"/>
                </a:cubicBezTo>
                <a:cubicBezTo>
                  <a:pt x="21703" y="74391"/>
                  <a:pt x="20714" y="75741"/>
                  <a:pt x="19003" y="75570"/>
                </a:cubicBezTo>
                <a:cubicBezTo>
                  <a:pt x="19136" y="74923"/>
                  <a:pt x="19877" y="75057"/>
                  <a:pt x="20106" y="74600"/>
                </a:cubicBezTo>
                <a:cubicBezTo>
                  <a:pt x="19516" y="73972"/>
                  <a:pt x="19668" y="74581"/>
                  <a:pt x="19345" y="74429"/>
                </a:cubicBezTo>
                <a:cubicBezTo>
                  <a:pt x="19478" y="73915"/>
                  <a:pt x="20981" y="74277"/>
                  <a:pt x="20239" y="73364"/>
                </a:cubicBezTo>
                <a:cubicBezTo>
                  <a:pt x="20562" y="73326"/>
                  <a:pt x="20943" y="73554"/>
                  <a:pt x="21190" y="73231"/>
                </a:cubicBezTo>
                <a:cubicBezTo>
                  <a:pt x="21019" y="73002"/>
                  <a:pt x="20905" y="73021"/>
                  <a:pt x="20790" y="73059"/>
                </a:cubicBezTo>
                <a:cubicBezTo>
                  <a:pt x="21361" y="72280"/>
                  <a:pt x="22559" y="72470"/>
                  <a:pt x="23358" y="71880"/>
                </a:cubicBezTo>
                <a:cubicBezTo>
                  <a:pt x="23073" y="71614"/>
                  <a:pt x="22978" y="72032"/>
                  <a:pt x="22712" y="71842"/>
                </a:cubicBezTo>
                <a:cubicBezTo>
                  <a:pt x="22236" y="71214"/>
                  <a:pt x="23415" y="71861"/>
                  <a:pt x="23225" y="71367"/>
                </a:cubicBezTo>
                <a:cubicBezTo>
                  <a:pt x="22616" y="70834"/>
                  <a:pt x="22502" y="71728"/>
                  <a:pt x="22198" y="71538"/>
                </a:cubicBezTo>
                <a:cubicBezTo>
                  <a:pt x="22008" y="71595"/>
                  <a:pt x="22559" y="71899"/>
                  <a:pt x="22635" y="71880"/>
                </a:cubicBezTo>
                <a:cubicBezTo>
                  <a:pt x="22350" y="72146"/>
                  <a:pt x="21000" y="71291"/>
                  <a:pt x="20486" y="71880"/>
                </a:cubicBezTo>
                <a:cubicBezTo>
                  <a:pt x="20714" y="71024"/>
                  <a:pt x="22597" y="70853"/>
                  <a:pt x="23339" y="70739"/>
                </a:cubicBezTo>
                <a:cubicBezTo>
                  <a:pt x="23320" y="70606"/>
                  <a:pt x="23225" y="70435"/>
                  <a:pt x="23130" y="70263"/>
                </a:cubicBezTo>
                <a:cubicBezTo>
                  <a:pt x="25260" y="69541"/>
                  <a:pt x="27600" y="68932"/>
                  <a:pt x="30168" y="68399"/>
                </a:cubicBezTo>
                <a:cubicBezTo>
                  <a:pt x="30910" y="68228"/>
                  <a:pt x="31918" y="68057"/>
                  <a:pt x="32127" y="67334"/>
                </a:cubicBezTo>
                <a:cubicBezTo>
                  <a:pt x="29654" y="67277"/>
                  <a:pt x="27429" y="68285"/>
                  <a:pt x="25051" y="68647"/>
                </a:cubicBezTo>
                <a:cubicBezTo>
                  <a:pt x="28094" y="67334"/>
                  <a:pt x="31157" y="67372"/>
                  <a:pt x="34010" y="65927"/>
                </a:cubicBezTo>
                <a:cubicBezTo>
                  <a:pt x="34409" y="65946"/>
                  <a:pt x="33934" y="66193"/>
                  <a:pt x="33820" y="66231"/>
                </a:cubicBezTo>
                <a:cubicBezTo>
                  <a:pt x="34048" y="66459"/>
                  <a:pt x="34162" y="66174"/>
                  <a:pt x="34409" y="66478"/>
                </a:cubicBezTo>
                <a:cubicBezTo>
                  <a:pt x="34524" y="65394"/>
                  <a:pt x="36121" y="66326"/>
                  <a:pt x="36578" y="65508"/>
                </a:cubicBezTo>
                <a:cubicBezTo>
                  <a:pt x="38290" y="66535"/>
                  <a:pt x="38347" y="64158"/>
                  <a:pt x="39716" y="64785"/>
                </a:cubicBezTo>
                <a:cubicBezTo>
                  <a:pt x="39488" y="64500"/>
                  <a:pt x="39374" y="64595"/>
                  <a:pt x="39241" y="64652"/>
                </a:cubicBezTo>
                <a:cubicBezTo>
                  <a:pt x="39222" y="64367"/>
                  <a:pt x="39469" y="64196"/>
                  <a:pt x="39697" y="64025"/>
                </a:cubicBezTo>
                <a:cubicBezTo>
                  <a:pt x="39906" y="64291"/>
                  <a:pt x="39488" y="64291"/>
                  <a:pt x="39944" y="64652"/>
                </a:cubicBezTo>
                <a:cubicBezTo>
                  <a:pt x="40420" y="63777"/>
                  <a:pt x="40991" y="63625"/>
                  <a:pt x="41789" y="63093"/>
                </a:cubicBezTo>
                <a:cubicBezTo>
                  <a:pt x="41086" y="62731"/>
                  <a:pt x="40534" y="62959"/>
                  <a:pt x="40078" y="63055"/>
                </a:cubicBezTo>
                <a:cubicBezTo>
                  <a:pt x="39849" y="63093"/>
                  <a:pt x="39526" y="63188"/>
                  <a:pt x="39336" y="63264"/>
                </a:cubicBezTo>
                <a:cubicBezTo>
                  <a:pt x="35798" y="64519"/>
                  <a:pt x="31461" y="65794"/>
                  <a:pt x="27638" y="66878"/>
                </a:cubicBezTo>
                <a:cubicBezTo>
                  <a:pt x="26896" y="67087"/>
                  <a:pt x="25907" y="66992"/>
                  <a:pt x="25222" y="67220"/>
                </a:cubicBezTo>
                <a:cubicBezTo>
                  <a:pt x="25108" y="67258"/>
                  <a:pt x="25336" y="67543"/>
                  <a:pt x="25222" y="67600"/>
                </a:cubicBezTo>
                <a:cubicBezTo>
                  <a:pt x="24842" y="67772"/>
                  <a:pt x="24024" y="67600"/>
                  <a:pt x="23891" y="67943"/>
                </a:cubicBezTo>
                <a:cubicBezTo>
                  <a:pt x="22274" y="67087"/>
                  <a:pt x="20410" y="67981"/>
                  <a:pt x="18299" y="68456"/>
                </a:cubicBezTo>
                <a:cubicBezTo>
                  <a:pt x="17918" y="68628"/>
                  <a:pt x="18204" y="68228"/>
                  <a:pt x="17823" y="67943"/>
                </a:cubicBezTo>
                <a:cubicBezTo>
                  <a:pt x="17804" y="68761"/>
                  <a:pt x="17234" y="68456"/>
                  <a:pt x="16644" y="68951"/>
                </a:cubicBezTo>
                <a:cubicBezTo>
                  <a:pt x="16264" y="68647"/>
                  <a:pt x="17100" y="68856"/>
                  <a:pt x="16720" y="68533"/>
                </a:cubicBezTo>
                <a:cubicBezTo>
                  <a:pt x="14152" y="68171"/>
                  <a:pt x="12764" y="69636"/>
                  <a:pt x="10614" y="69902"/>
                </a:cubicBezTo>
                <a:cubicBezTo>
                  <a:pt x="9131" y="70073"/>
                  <a:pt x="7951" y="70378"/>
                  <a:pt x="6259" y="70701"/>
                </a:cubicBezTo>
                <a:cubicBezTo>
                  <a:pt x="5783" y="71024"/>
                  <a:pt x="5422" y="71519"/>
                  <a:pt x="4528" y="70872"/>
                </a:cubicBezTo>
                <a:cubicBezTo>
                  <a:pt x="3234" y="71614"/>
                  <a:pt x="1884" y="71652"/>
                  <a:pt x="895" y="72070"/>
                </a:cubicBezTo>
                <a:cubicBezTo>
                  <a:pt x="2664" y="70397"/>
                  <a:pt x="5631" y="70682"/>
                  <a:pt x="7837" y="69864"/>
                </a:cubicBezTo>
                <a:cubicBezTo>
                  <a:pt x="9302" y="69312"/>
                  <a:pt x="10025" y="68723"/>
                  <a:pt x="11204" y="68628"/>
                </a:cubicBezTo>
                <a:cubicBezTo>
                  <a:pt x="11242" y="68533"/>
                  <a:pt x="11185" y="68285"/>
                  <a:pt x="11033" y="68323"/>
                </a:cubicBezTo>
                <a:cubicBezTo>
                  <a:pt x="12307" y="67410"/>
                  <a:pt x="16511" y="66821"/>
                  <a:pt x="18090" y="65870"/>
                </a:cubicBezTo>
                <a:cubicBezTo>
                  <a:pt x="16206" y="65660"/>
                  <a:pt x="14894" y="66364"/>
                  <a:pt x="12935" y="66326"/>
                </a:cubicBezTo>
                <a:cubicBezTo>
                  <a:pt x="11432" y="67277"/>
                  <a:pt x="8351" y="68038"/>
                  <a:pt x="5517" y="68799"/>
                </a:cubicBezTo>
                <a:cubicBezTo>
                  <a:pt x="3938" y="69217"/>
                  <a:pt x="2321" y="69807"/>
                  <a:pt x="971" y="69902"/>
                </a:cubicBezTo>
                <a:cubicBezTo>
                  <a:pt x="666" y="69978"/>
                  <a:pt x="914" y="70282"/>
                  <a:pt x="533" y="70320"/>
                </a:cubicBezTo>
                <a:cubicBezTo>
                  <a:pt x="39" y="69845"/>
                  <a:pt x="552" y="69769"/>
                  <a:pt x="1" y="69274"/>
                </a:cubicBezTo>
                <a:cubicBezTo>
                  <a:pt x="115" y="69122"/>
                  <a:pt x="324" y="69369"/>
                  <a:pt x="533" y="69560"/>
                </a:cubicBezTo>
                <a:cubicBezTo>
                  <a:pt x="1998" y="68742"/>
                  <a:pt x="3234" y="68590"/>
                  <a:pt x="5155" y="68038"/>
                </a:cubicBezTo>
                <a:cubicBezTo>
                  <a:pt x="3881" y="67277"/>
                  <a:pt x="3596" y="68552"/>
                  <a:pt x="2454" y="67943"/>
                </a:cubicBezTo>
                <a:cubicBezTo>
                  <a:pt x="4851" y="67182"/>
                  <a:pt x="8807" y="66478"/>
                  <a:pt x="11223" y="65147"/>
                </a:cubicBezTo>
                <a:cubicBezTo>
                  <a:pt x="11413" y="65071"/>
                  <a:pt x="11375" y="64900"/>
                  <a:pt x="11090" y="64633"/>
                </a:cubicBezTo>
                <a:cubicBezTo>
                  <a:pt x="12136" y="64785"/>
                  <a:pt x="12573" y="64177"/>
                  <a:pt x="13734" y="63777"/>
                </a:cubicBezTo>
                <a:cubicBezTo>
                  <a:pt x="13125" y="63473"/>
                  <a:pt x="11927" y="64348"/>
                  <a:pt x="11908" y="64006"/>
                </a:cubicBezTo>
                <a:cubicBezTo>
                  <a:pt x="16967" y="62046"/>
                  <a:pt x="22388" y="61362"/>
                  <a:pt x="26402" y="59460"/>
                </a:cubicBezTo>
                <a:cubicBezTo>
                  <a:pt x="26516" y="59574"/>
                  <a:pt x="26402" y="59593"/>
                  <a:pt x="26364" y="59669"/>
                </a:cubicBezTo>
                <a:cubicBezTo>
                  <a:pt x="29540" y="59022"/>
                  <a:pt x="33230" y="58642"/>
                  <a:pt x="35303" y="56778"/>
                </a:cubicBezTo>
                <a:cubicBezTo>
                  <a:pt x="34581" y="56473"/>
                  <a:pt x="34371" y="56645"/>
                  <a:pt x="33630" y="56892"/>
                </a:cubicBezTo>
                <a:cubicBezTo>
                  <a:pt x="32564" y="57272"/>
                  <a:pt x="30929" y="57329"/>
                  <a:pt x="29711" y="57672"/>
                </a:cubicBezTo>
                <a:cubicBezTo>
                  <a:pt x="27315" y="58337"/>
                  <a:pt x="25127" y="59422"/>
                  <a:pt x="23073" y="59707"/>
                </a:cubicBezTo>
                <a:cubicBezTo>
                  <a:pt x="22997" y="59783"/>
                  <a:pt x="23225" y="59973"/>
                  <a:pt x="23358" y="60125"/>
                </a:cubicBezTo>
                <a:cubicBezTo>
                  <a:pt x="22902" y="60106"/>
                  <a:pt x="22502" y="60277"/>
                  <a:pt x="21932" y="59745"/>
                </a:cubicBezTo>
                <a:cubicBezTo>
                  <a:pt x="21475" y="59840"/>
                  <a:pt x="21608" y="60163"/>
                  <a:pt x="21266" y="60297"/>
                </a:cubicBezTo>
                <a:cubicBezTo>
                  <a:pt x="20163" y="59916"/>
                  <a:pt x="19763" y="60734"/>
                  <a:pt x="18755" y="60297"/>
                </a:cubicBezTo>
                <a:cubicBezTo>
                  <a:pt x="18983" y="60886"/>
                  <a:pt x="18128" y="60943"/>
                  <a:pt x="17538" y="60392"/>
                </a:cubicBezTo>
                <a:cubicBezTo>
                  <a:pt x="15122" y="61210"/>
                  <a:pt x="12688" y="61343"/>
                  <a:pt x="11014" y="62180"/>
                </a:cubicBezTo>
                <a:cubicBezTo>
                  <a:pt x="10671" y="61628"/>
                  <a:pt x="11261" y="61476"/>
                  <a:pt x="10881" y="60905"/>
                </a:cubicBezTo>
                <a:cubicBezTo>
                  <a:pt x="9911" y="61362"/>
                  <a:pt x="8446" y="60981"/>
                  <a:pt x="7114" y="61590"/>
                </a:cubicBezTo>
                <a:cubicBezTo>
                  <a:pt x="6962" y="61381"/>
                  <a:pt x="7305" y="61419"/>
                  <a:pt x="7114" y="61190"/>
                </a:cubicBezTo>
                <a:cubicBezTo>
                  <a:pt x="6201" y="61267"/>
                  <a:pt x="5783" y="61381"/>
                  <a:pt x="5612" y="62008"/>
                </a:cubicBezTo>
                <a:cubicBezTo>
                  <a:pt x="7057" y="62180"/>
                  <a:pt x="8389" y="61267"/>
                  <a:pt x="9568" y="61400"/>
                </a:cubicBezTo>
                <a:cubicBezTo>
                  <a:pt x="8427" y="61989"/>
                  <a:pt x="6468" y="62351"/>
                  <a:pt x="4794" y="62636"/>
                </a:cubicBezTo>
                <a:cubicBezTo>
                  <a:pt x="4528" y="62351"/>
                  <a:pt x="5060" y="62408"/>
                  <a:pt x="5136" y="62256"/>
                </a:cubicBezTo>
                <a:cubicBezTo>
                  <a:pt x="3957" y="61571"/>
                  <a:pt x="3462" y="62199"/>
                  <a:pt x="2036" y="62389"/>
                </a:cubicBezTo>
                <a:cubicBezTo>
                  <a:pt x="1066" y="62959"/>
                  <a:pt x="1675" y="62161"/>
                  <a:pt x="2359" y="62218"/>
                </a:cubicBezTo>
                <a:cubicBezTo>
                  <a:pt x="2492" y="61019"/>
                  <a:pt x="4490" y="61533"/>
                  <a:pt x="5060" y="60182"/>
                </a:cubicBezTo>
                <a:cubicBezTo>
                  <a:pt x="5269" y="60411"/>
                  <a:pt x="5422" y="60392"/>
                  <a:pt x="5631" y="60658"/>
                </a:cubicBezTo>
                <a:cubicBezTo>
                  <a:pt x="7267" y="60239"/>
                  <a:pt x="8693" y="60277"/>
                  <a:pt x="10139" y="59764"/>
                </a:cubicBezTo>
                <a:cubicBezTo>
                  <a:pt x="9625" y="60316"/>
                  <a:pt x="8218" y="60430"/>
                  <a:pt x="7419" y="61038"/>
                </a:cubicBezTo>
                <a:cubicBezTo>
                  <a:pt x="12174" y="60163"/>
                  <a:pt x="16682" y="58471"/>
                  <a:pt x="21646" y="57577"/>
                </a:cubicBezTo>
                <a:cubicBezTo>
                  <a:pt x="20771" y="57101"/>
                  <a:pt x="20068" y="57291"/>
                  <a:pt x="19478" y="57424"/>
                </a:cubicBezTo>
                <a:cubicBezTo>
                  <a:pt x="17671" y="57786"/>
                  <a:pt x="16187" y="58547"/>
                  <a:pt x="14133" y="58566"/>
                </a:cubicBezTo>
                <a:cubicBezTo>
                  <a:pt x="14438" y="58451"/>
                  <a:pt x="14780" y="58528"/>
                  <a:pt x="15046" y="58261"/>
                </a:cubicBezTo>
                <a:cubicBezTo>
                  <a:pt x="14533" y="58052"/>
                  <a:pt x="14171" y="58375"/>
                  <a:pt x="13734" y="58394"/>
                </a:cubicBezTo>
                <a:cubicBezTo>
                  <a:pt x="15293" y="57405"/>
                  <a:pt x="18166" y="57310"/>
                  <a:pt x="20372" y="56740"/>
                </a:cubicBezTo>
                <a:cubicBezTo>
                  <a:pt x="20315" y="56568"/>
                  <a:pt x="20619" y="56549"/>
                  <a:pt x="20239" y="56226"/>
                </a:cubicBezTo>
                <a:cubicBezTo>
                  <a:pt x="20752" y="56340"/>
                  <a:pt x="21095" y="55789"/>
                  <a:pt x="21665" y="56226"/>
                </a:cubicBezTo>
                <a:cubicBezTo>
                  <a:pt x="21285" y="55161"/>
                  <a:pt x="22597" y="55655"/>
                  <a:pt x="22597" y="54952"/>
                </a:cubicBezTo>
                <a:cubicBezTo>
                  <a:pt x="22179" y="54704"/>
                  <a:pt x="21989" y="55332"/>
                  <a:pt x="21494" y="54780"/>
                </a:cubicBezTo>
                <a:cubicBezTo>
                  <a:pt x="22369" y="54609"/>
                  <a:pt x="24157" y="54761"/>
                  <a:pt x="23815" y="53734"/>
                </a:cubicBezTo>
                <a:cubicBezTo>
                  <a:pt x="25089" y="52840"/>
                  <a:pt x="27296" y="52669"/>
                  <a:pt x="27904" y="51528"/>
                </a:cubicBezTo>
                <a:cubicBezTo>
                  <a:pt x="27752" y="51376"/>
                  <a:pt x="27657" y="51490"/>
                  <a:pt x="27543" y="51528"/>
                </a:cubicBezTo>
                <a:cubicBezTo>
                  <a:pt x="28133" y="51433"/>
                  <a:pt x="28456" y="50938"/>
                  <a:pt x="29122" y="50672"/>
                </a:cubicBezTo>
                <a:cubicBezTo>
                  <a:pt x="28741" y="51338"/>
                  <a:pt x="28247" y="51547"/>
                  <a:pt x="27676" y="52022"/>
                </a:cubicBezTo>
                <a:cubicBezTo>
                  <a:pt x="28912" y="51946"/>
                  <a:pt x="30910" y="51376"/>
                  <a:pt x="31689" y="50254"/>
                </a:cubicBezTo>
                <a:cubicBezTo>
                  <a:pt x="31746" y="50368"/>
                  <a:pt x="31804" y="50501"/>
                  <a:pt x="31975" y="50672"/>
                </a:cubicBezTo>
                <a:cubicBezTo>
                  <a:pt x="33306" y="50292"/>
                  <a:pt x="34619" y="49892"/>
                  <a:pt x="35494" y="48979"/>
                </a:cubicBezTo>
                <a:cubicBezTo>
                  <a:pt x="33858" y="48275"/>
                  <a:pt x="32964" y="49550"/>
                  <a:pt x="32051" y="49873"/>
                </a:cubicBezTo>
                <a:cubicBezTo>
                  <a:pt x="31480" y="49512"/>
                  <a:pt x="33040" y="49569"/>
                  <a:pt x="32298" y="48770"/>
                </a:cubicBezTo>
                <a:cubicBezTo>
                  <a:pt x="28113" y="48808"/>
                  <a:pt x="25508" y="52003"/>
                  <a:pt x="21342" y="50634"/>
                </a:cubicBezTo>
                <a:cubicBezTo>
                  <a:pt x="20657" y="50843"/>
                  <a:pt x="20239" y="51243"/>
                  <a:pt x="19288" y="50976"/>
                </a:cubicBezTo>
                <a:cubicBezTo>
                  <a:pt x="21437" y="50387"/>
                  <a:pt x="23853" y="50139"/>
                  <a:pt x="25203" y="48941"/>
                </a:cubicBezTo>
                <a:cubicBezTo>
                  <a:pt x="23111" y="49740"/>
                  <a:pt x="20905" y="50044"/>
                  <a:pt x="19003" y="50558"/>
                </a:cubicBezTo>
                <a:cubicBezTo>
                  <a:pt x="17005" y="51071"/>
                  <a:pt x="15274" y="51718"/>
                  <a:pt x="13429" y="52213"/>
                </a:cubicBezTo>
                <a:cubicBezTo>
                  <a:pt x="12250" y="52517"/>
                  <a:pt x="10976" y="52916"/>
                  <a:pt x="9340" y="52688"/>
                </a:cubicBezTo>
                <a:cubicBezTo>
                  <a:pt x="10139" y="52460"/>
                  <a:pt x="10158" y="52137"/>
                  <a:pt x="11242" y="52422"/>
                </a:cubicBezTo>
                <a:cubicBezTo>
                  <a:pt x="11109" y="52118"/>
                  <a:pt x="10728" y="51946"/>
                  <a:pt x="11280" y="51832"/>
                </a:cubicBezTo>
                <a:cubicBezTo>
                  <a:pt x="11394" y="51984"/>
                  <a:pt x="11204" y="52003"/>
                  <a:pt x="11375" y="52175"/>
                </a:cubicBezTo>
                <a:cubicBezTo>
                  <a:pt x="13220" y="51052"/>
                  <a:pt x="16302" y="50596"/>
                  <a:pt x="19060" y="49740"/>
                </a:cubicBezTo>
                <a:cubicBezTo>
                  <a:pt x="21742" y="48922"/>
                  <a:pt x="25165" y="48732"/>
                  <a:pt x="27010" y="47572"/>
                </a:cubicBezTo>
                <a:cubicBezTo>
                  <a:pt x="25622" y="46716"/>
                  <a:pt x="25089" y="47381"/>
                  <a:pt x="24233" y="47534"/>
                </a:cubicBezTo>
                <a:cubicBezTo>
                  <a:pt x="24195" y="46602"/>
                  <a:pt x="25698" y="46697"/>
                  <a:pt x="26592" y="46640"/>
                </a:cubicBezTo>
                <a:cubicBezTo>
                  <a:pt x="25755" y="46126"/>
                  <a:pt x="26478" y="46544"/>
                  <a:pt x="26478" y="46126"/>
                </a:cubicBezTo>
                <a:cubicBezTo>
                  <a:pt x="23434" y="45765"/>
                  <a:pt x="21076" y="47172"/>
                  <a:pt x="18223" y="46735"/>
                </a:cubicBezTo>
                <a:cubicBezTo>
                  <a:pt x="20848" y="46031"/>
                  <a:pt x="23111" y="45993"/>
                  <a:pt x="25451" y="44947"/>
                </a:cubicBezTo>
                <a:cubicBezTo>
                  <a:pt x="25527" y="44871"/>
                  <a:pt x="25298" y="44680"/>
                  <a:pt x="25165" y="44528"/>
                </a:cubicBezTo>
                <a:cubicBezTo>
                  <a:pt x="27200" y="44490"/>
                  <a:pt x="28741" y="43216"/>
                  <a:pt x="30472" y="42816"/>
                </a:cubicBezTo>
                <a:cubicBezTo>
                  <a:pt x="29255" y="41999"/>
                  <a:pt x="28532" y="43216"/>
                  <a:pt x="27410" y="42740"/>
                </a:cubicBezTo>
                <a:cubicBezTo>
                  <a:pt x="27676" y="42341"/>
                  <a:pt x="28094" y="42189"/>
                  <a:pt x="28475" y="41980"/>
                </a:cubicBezTo>
                <a:cubicBezTo>
                  <a:pt x="27676" y="41447"/>
                  <a:pt x="26763" y="42664"/>
                  <a:pt x="25926" y="41808"/>
                </a:cubicBezTo>
                <a:cubicBezTo>
                  <a:pt x="25736" y="42151"/>
                  <a:pt x="25527" y="42018"/>
                  <a:pt x="25146" y="42246"/>
                </a:cubicBezTo>
                <a:cubicBezTo>
                  <a:pt x="26554" y="41599"/>
                  <a:pt x="28532" y="40762"/>
                  <a:pt x="28874" y="39659"/>
                </a:cubicBezTo>
                <a:cubicBezTo>
                  <a:pt x="29787" y="39678"/>
                  <a:pt x="29978" y="38784"/>
                  <a:pt x="30795" y="38803"/>
                </a:cubicBezTo>
                <a:cubicBezTo>
                  <a:pt x="30948" y="38993"/>
                  <a:pt x="30700" y="39012"/>
                  <a:pt x="30605" y="39107"/>
                </a:cubicBezTo>
                <a:cubicBezTo>
                  <a:pt x="31670" y="38841"/>
                  <a:pt x="32888" y="38461"/>
                  <a:pt x="33496" y="38118"/>
                </a:cubicBezTo>
                <a:cubicBezTo>
                  <a:pt x="31385" y="38385"/>
                  <a:pt x="28931" y="38080"/>
                  <a:pt x="27714" y="39697"/>
                </a:cubicBezTo>
                <a:cubicBezTo>
                  <a:pt x="27980" y="40020"/>
                  <a:pt x="28018" y="39431"/>
                  <a:pt x="28323" y="39944"/>
                </a:cubicBezTo>
                <a:cubicBezTo>
                  <a:pt x="26858" y="40230"/>
                  <a:pt x="26402" y="40819"/>
                  <a:pt x="24766" y="40724"/>
                </a:cubicBezTo>
                <a:cubicBezTo>
                  <a:pt x="25355" y="40230"/>
                  <a:pt x="26421" y="40249"/>
                  <a:pt x="27239" y="39944"/>
                </a:cubicBezTo>
                <a:cubicBezTo>
                  <a:pt x="25146" y="38879"/>
                  <a:pt x="24157" y="40591"/>
                  <a:pt x="22483" y="39830"/>
                </a:cubicBezTo>
                <a:cubicBezTo>
                  <a:pt x="23073" y="39564"/>
                  <a:pt x="24823" y="39298"/>
                  <a:pt x="25679" y="39069"/>
                </a:cubicBezTo>
                <a:cubicBezTo>
                  <a:pt x="24614" y="38670"/>
                  <a:pt x="24309" y="39241"/>
                  <a:pt x="23301" y="39183"/>
                </a:cubicBezTo>
                <a:cubicBezTo>
                  <a:pt x="24005" y="38594"/>
                  <a:pt x="25108" y="38594"/>
                  <a:pt x="26116" y="38251"/>
                </a:cubicBezTo>
                <a:cubicBezTo>
                  <a:pt x="25603" y="37529"/>
                  <a:pt x="26154" y="37567"/>
                  <a:pt x="26611" y="37034"/>
                </a:cubicBezTo>
                <a:cubicBezTo>
                  <a:pt x="26991" y="37338"/>
                  <a:pt x="26154" y="37129"/>
                  <a:pt x="26535" y="37453"/>
                </a:cubicBezTo>
                <a:cubicBezTo>
                  <a:pt x="27220" y="37415"/>
                  <a:pt x="28018" y="37205"/>
                  <a:pt x="27866" y="36349"/>
                </a:cubicBezTo>
                <a:cubicBezTo>
                  <a:pt x="26287" y="35855"/>
                  <a:pt x="25527" y="37034"/>
                  <a:pt x="24366" y="36692"/>
                </a:cubicBezTo>
                <a:cubicBezTo>
                  <a:pt x="22027" y="37776"/>
                  <a:pt x="18375" y="37833"/>
                  <a:pt x="15788" y="38803"/>
                </a:cubicBezTo>
                <a:cubicBezTo>
                  <a:pt x="13011" y="39088"/>
                  <a:pt x="10348" y="39678"/>
                  <a:pt x="7210" y="40173"/>
                </a:cubicBezTo>
                <a:cubicBezTo>
                  <a:pt x="7134" y="40039"/>
                  <a:pt x="7248" y="39868"/>
                  <a:pt x="7038" y="39887"/>
                </a:cubicBezTo>
                <a:cubicBezTo>
                  <a:pt x="11185" y="38879"/>
                  <a:pt x="16244" y="38175"/>
                  <a:pt x="19935" y="37167"/>
                </a:cubicBezTo>
                <a:cubicBezTo>
                  <a:pt x="20011" y="37091"/>
                  <a:pt x="19782" y="36901"/>
                  <a:pt x="19649" y="36730"/>
                </a:cubicBezTo>
                <a:cubicBezTo>
                  <a:pt x="20011" y="36768"/>
                  <a:pt x="19992" y="36711"/>
                  <a:pt x="20296" y="37167"/>
                </a:cubicBezTo>
                <a:cubicBezTo>
                  <a:pt x="21152" y="36597"/>
                  <a:pt x="23263" y="36977"/>
                  <a:pt x="22940" y="35931"/>
                </a:cubicBezTo>
                <a:cubicBezTo>
                  <a:pt x="18204" y="36330"/>
                  <a:pt x="12573" y="38213"/>
                  <a:pt x="7248" y="38613"/>
                </a:cubicBezTo>
                <a:cubicBezTo>
                  <a:pt x="7381" y="38080"/>
                  <a:pt x="8237" y="37890"/>
                  <a:pt x="8826" y="37757"/>
                </a:cubicBezTo>
                <a:cubicBezTo>
                  <a:pt x="11965" y="37148"/>
                  <a:pt x="15655" y="36635"/>
                  <a:pt x="18565" y="35969"/>
                </a:cubicBezTo>
                <a:cubicBezTo>
                  <a:pt x="19269" y="35265"/>
                  <a:pt x="21342" y="35341"/>
                  <a:pt x="22445" y="35037"/>
                </a:cubicBezTo>
                <a:cubicBezTo>
                  <a:pt x="22445" y="34409"/>
                  <a:pt x="23168" y="34542"/>
                  <a:pt x="23548" y="34447"/>
                </a:cubicBezTo>
                <a:cubicBezTo>
                  <a:pt x="23739" y="34333"/>
                  <a:pt x="23720" y="34485"/>
                  <a:pt x="23872" y="34657"/>
                </a:cubicBezTo>
                <a:cubicBezTo>
                  <a:pt x="24290" y="34618"/>
                  <a:pt x="24062" y="34124"/>
                  <a:pt x="24500" y="34314"/>
                </a:cubicBezTo>
                <a:cubicBezTo>
                  <a:pt x="24271" y="34105"/>
                  <a:pt x="24309" y="33915"/>
                  <a:pt x="24138" y="33934"/>
                </a:cubicBezTo>
                <a:cubicBezTo>
                  <a:pt x="24119" y="33744"/>
                  <a:pt x="24728" y="34238"/>
                  <a:pt x="25203" y="34314"/>
                </a:cubicBezTo>
                <a:cubicBezTo>
                  <a:pt x="24671" y="33572"/>
                  <a:pt x="25888" y="34086"/>
                  <a:pt x="26497" y="33420"/>
                </a:cubicBezTo>
                <a:cubicBezTo>
                  <a:pt x="26249" y="33135"/>
                  <a:pt x="26173" y="33515"/>
                  <a:pt x="25983" y="33515"/>
                </a:cubicBezTo>
                <a:cubicBezTo>
                  <a:pt x="25679" y="32907"/>
                  <a:pt x="26535" y="33211"/>
                  <a:pt x="26535" y="32831"/>
                </a:cubicBezTo>
                <a:cubicBezTo>
                  <a:pt x="26649" y="33021"/>
                  <a:pt x="26592" y="33154"/>
                  <a:pt x="26459" y="33249"/>
                </a:cubicBezTo>
                <a:cubicBezTo>
                  <a:pt x="28437" y="32070"/>
                  <a:pt x="33230" y="31632"/>
                  <a:pt x="35551" y="30282"/>
                </a:cubicBezTo>
                <a:cubicBezTo>
                  <a:pt x="35665" y="30053"/>
                  <a:pt x="35456" y="30034"/>
                  <a:pt x="35132" y="29730"/>
                </a:cubicBezTo>
                <a:cubicBezTo>
                  <a:pt x="36426" y="29388"/>
                  <a:pt x="37662" y="29198"/>
                  <a:pt x="38328" y="28589"/>
                </a:cubicBezTo>
                <a:cubicBezTo>
                  <a:pt x="38023" y="28056"/>
                  <a:pt x="38004" y="28646"/>
                  <a:pt x="37738" y="28323"/>
                </a:cubicBezTo>
                <a:cubicBezTo>
                  <a:pt x="37529" y="28741"/>
                  <a:pt x="35988" y="28760"/>
                  <a:pt x="36749" y="28665"/>
                </a:cubicBezTo>
                <a:cubicBezTo>
                  <a:pt x="37681" y="28113"/>
                  <a:pt x="38689" y="27847"/>
                  <a:pt x="39678" y="27486"/>
                </a:cubicBezTo>
                <a:cubicBezTo>
                  <a:pt x="36711" y="27448"/>
                  <a:pt x="34276" y="29749"/>
                  <a:pt x="31138" y="29768"/>
                </a:cubicBezTo>
                <a:cubicBezTo>
                  <a:pt x="30225" y="29787"/>
                  <a:pt x="29692" y="30624"/>
                  <a:pt x="28513" y="30034"/>
                </a:cubicBezTo>
                <a:cubicBezTo>
                  <a:pt x="29464" y="29958"/>
                  <a:pt x="29997" y="29198"/>
                  <a:pt x="30415" y="29388"/>
                </a:cubicBezTo>
                <a:cubicBezTo>
                  <a:pt x="30263" y="28570"/>
                  <a:pt x="32374" y="28608"/>
                  <a:pt x="33249" y="28247"/>
                </a:cubicBezTo>
                <a:cubicBezTo>
                  <a:pt x="33820" y="28018"/>
                  <a:pt x="34219" y="27238"/>
                  <a:pt x="34638" y="27695"/>
                </a:cubicBezTo>
                <a:cubicBezTo>
                  <a:pt x="35018" y="26592"/>
                  <a:pt x="36844" y="26782"/>
                  <a:pt x="37510" y="25964"/>
                </a:cubicBezTo>
                <a:cubicBezTo>
                  <a:pt x="37110" y="25660"/>
                  <a:pt x="36787" y="25717"/>
                  <a:pt x="36502" y="25907"/>
                </a:cubicBezTo>
                <a:cubicBezTo>
                  <a:pt x="37205" y="25469"/>
                  <a:pt x="38518" y="24671"/>
                  <a:pt x="39279" y="24804"/>
                </a:cubicBezTo>
                <a:cubicBezTo>
                  <a:pt x="39165" y="24518"/>
                  <a:pt x="39184" y="24271"/>
                  <a:pt x="39450" y="24138"/>
                </a:cubicBezTo>
                <a:cubicBezTo>
                  <a:pt x="39678" y="24366"/>
                  <a:pt x="39260" y="24347"/>
                  <a:pt x="39393" y="24556"/>
                </a:cubicBezTo>
                <a:cubicBezTo>
                  <a:pt x="40135" y="24652"/>
                  <a:pt x="40097" y="24100"/>
                  <a:pt x="40648" y="23872"/>
                </a:cubicBezTo>
                <a:cubicBezTo>
                  <a:pt x="41257" y="23605"/>
                  <a:pt x="42417" y="23073"/>
                  <a:pt x="41561" y="23948"/>
                </a:cubicBezTo>
                <a:cubicBezTo>
                  <a:pt x="40972" y="24556"/>
                  <a:pt x="40021" y="24766"/>
                  <a:pt x="39488" y="25660"/>
                </a:cubicBezTo>
                <a:cubicBezTo>
                  <a:pt x="41162" y="25051"/>
                  <a:pt x="42189" y="24366"/>
                  <a:pt x="44281" y="23453"/>
                </a:cubicBezTo>
                <a:cubicBezTo>
                  <a:pt x="44452" y="23225"/>
                  <a:pt x="43958" y="23206"/>
                  <a:pt x="43806" y="22940"/>
                </a:cubicBezTo>
                <a:cubicBezTo>
                  <a:pt x="45327" y="22008"/>
                  <a:pt x="47458" y="20962"/>
                  <a:pt x="48466" y="19459"/>
                </a:cubicBezTo>
                <a:cubicBezTo>
                  <a:pt x="47705" y="19193"/>
                  <a:pt x="47610" y="19725"/>
                  <a:pt x="46735" y="20011"/>
                </a:cubicBezTo>
                <a:cubicBezTo>
                  <a:pt x="46659" y="19706"/>
                  <a:pt x="46278" y="19687"/>
                  <a:pt x="46202" y="19326"/>
                </a:cubicBezTo>
                <a:cubicBezTo>
                  <a:pt x="45784" y="20581"/>
                  <a:pt x="43939" y="20182"/>
                  <a:pt x="43730" y="20866"/>
                </a:cubicBezTo>
                <a:cubicBezTo>
                  <a:pt x="42969" y="19573"/>
                  <a:pt x="46526" y="20619"/>
                  <a:pt x="45613" y="19079"/>
                </a:cubicBezTo>
                <a:cubicBezTo>
                  <a:pt x="46526" y="18736"/>
                  <a:pt x="48219" y="17728"/>
                  <a:pt x="48523" y="17119"/>
                </a:cubicBezTo>
                <a:cubicBezTo>
                  <a:pt x="47515" y="16701"/>
                  <a:pt x="47743" y="17880"/>
                  <a:pt x="46925" y="17595"/>
                </a:cubicBezTo>
                <a:cubicBezTo>
                  <a:pt x="46431" y="19059"/>
                  <a:pt x="44471" y="19231"/>
                  <a:pt x="43197" y="20182"/>
                </a:cubicBezTo>
                <a:cubicBezTo>
                  <a:pt x="42779" y="20353"/>
                  <a:pt x="43083" y="19934"/>
                  <a:pt x="43311" y="19934"/>
                </a:cubicBezTo>
                <a:cubicBezTo>
                  <a:pt x="43692" y="19345"/>
                  <a:pt x="44072" y="19155"/>
                  <a:pt x="44890" y="18698"/>
                </a:cubicBezTo>
                <a:cubicBezTo>
                  <a:pt x="44490" y="18185"/>
                  <a:pt x="44357" y="18736"/>
                  <a:pt x="44091" y="18736"/>
                </a:cubicBezTo>
                <a:cubicBezTo>
                  <a:pt x="44281" y="18070"/>
                  <a:pt x="45594" y="18013"/>
                  <a:pt x="46088" y="17462"/>
                </a:cubicBezTo>
                <a:cubicBezTo>
                  <a:pt x="46202" y="17348"/>
                  <a:pt x="46031" y="16967"/>
                  <a:pt x="46126" y="16872"/>
                </a:cubicBezTo>
                <a:cubicBezTo>
                  <a:pt x="46183" y="16815"/>
                  <a:pt x="46431" y="17100"/>
                  <a:pt x="46526" y="17043"/>
                </a:cubicBezTo>
                <a:cubicBezTo>
                  <a:pt x="47439" y="16435"/>
                  <a:pt x="48276" y="14761"/>
                  <a:pt x="49911" y="14837"/>
                </a:cubicBezTo>
                <a:cubicBezTo>
                  <a:pt x="49550" y="13943"/>
                  <a:pt x="51167" y="13848"/>
                  <a:pt x="51034" y="13258"/>
                </a:cubicBezTo>
                <a:cubicBezTo>
                  <a:pt x="47705" y="14285"/>
                  <a:pt x="46012" y="17081"/>
                  <a:pt x="43083" y="17937"/>
                </a:cubicBezTo>
                <a:cubicBezTo>
                  <a:pt x="43330" y="18223"/>
                  <a:pt x="43425" y="17842"/>
                  <a:pt x="43596" y="17842"/>
                </a:cubicBezTo>
                <a:cubicBezTo>
                  <a:pt x="43482" y="18261"/>
                  <a:pt x="41238" y="18166"/>
                  <a:pt x="42037" y="19079"/>
                </a:cubicBezTo>
                <a:cubicBezTo>
                  <a:pt x="40667" y="20962"/>
                  <a:pt x="35969" y="22769"/>
                  <a:pt x="34124" y="23910"/>
                </a:cubicBezTo>
                <a:cubicBezTo>
                  <a:pt x="33630" y="24233"/>
                  <a:pt x="33306" y="24385"/>
                  <a:pt x="32393" y="24081"/>
                </a:cubicBezTo>
                <a:cubicBezTo>
                  <a:pt x="33230" y="23567"/>
                  <a:pt x="34086" y="23168"/>
                  <a:pt x="34466" y="22388"/>
                </a:cubicBezTo>
                <a:cubicBezTo>
                  <a:pt x="34276" y="22255"/>
                  <a:pt x="33953" y="22978"/>
                  <a:pt x="33477" y="22730"/>
                </a:cubicBezTo>
                <a:cubicBezTo>
                  <a:pt x="34086" y="21951"/>
                  <a:pt x="36178" y="21076"/>
                  <a:pt x="37263" y="20695"/>
                </a:cubicBezTo>
                <a:cubicBezTo>
                  <a:pt x="37072" y="20486"/>
                  <a:pt x="37263" y="20448"/>
                  <a:pt x="36806" y="19972"/>
                </a:cubicBezTo>
                <a:cubicBezTo>
                  <a:pt x="37282" y="19858"/>
                  <a:pt x="37795" y="19839"/>
                  <a:pt x="37795" y="19250"/>
                </a:cubicBezTo>
                <a:cubicBezTo>
                  <a:pt x="36235" y="18698"/>
                  <a:pt x="35379" y="20296"/>
                  <a:pt x="33325" y="19934"/>
                </a:cubicBezTo>
                <a:cubicBezTo>
                  <a:pt x="36140" y="18641"/>
                  <a:pt x="39450" y="17766"/>
                  <a:pt x="41238" y="15864"/>
                </a:cubicBezTo>
                <a:cubicBezTo>
                  <a:pt x="42151" y="14875"/>
                  <a:pt x="43806" y="14380"/>
                  <a:pt x="45004" y="13429"/>
                </a:cubicBezTo>
                <a:cubicBezTo>
                  <a:pt x="48199" y="10919"/>
                  <a:pt x="52042" y="9682"/>
                  <a:pt x="56207" y="6810"/>
                </a:cubicBezTo>
                <a:cubicBezTo>
                  <a:pt x="55313" y="6163"/>
                  <a:pt x="55066" y="6753"/>
                  <a:pt x="54495" y="6772"/>
                </a:cubicBezTo>
                <a:close/>
                <a:moveTo>
                  <a:pt x="57120" y="7305"/>
                </a:moveTo>
                <a:cubicBezTo>
                  <a:pt x="58166" y="6829"/>
                  <a:pt x="61476" y="6810"/>
                  <a:pt x="60943" y="5441"/>
                </a:cubicBezTo>
                <a:cubicBezTo>
                  <a:pt x="59232" y="5574"/>
                  <a:pt x="58166" y="6373"/>
                  <a:pt x="57120" y="7305"/>
                </a:cubicBezTo>
                <a:close/>
                <a:moveTo>
                  <a:pt x="36825" y="21532"/>
                </a:moveTo>
                <a:cubicBezTo>
                  <a:pt x="37053" y="21228"/>
                  <a:pt x="37567" y="20904"/>
                  <a:pt x="38080" y="20847"/>
                </a:cubicBezTo>
                <a:cubicBezTo>
                  <a:pt x="37453" y="20524"/>
                  <a:pt x="36273" y="21152"/>
                  <a:pt x="36825" y="21532"/>
                </a:cubicBezTo>
                <a:close/>
                <a:moveTo>
                  <a:pt x="35494" y="22255"/>
                </a:moveTo>
                <a:cubicBezTo>
                  <a:pt x="35132" y="21779"/>
                  <a:pt x="34562" y="22312"/>
                  <a:pt x="34657" y="22502"/>
                </a:cubicBezTo>
                <a:cubicBezTo>
                  <a:pt x="34885" y="22236"/>
                  <a:pt x="35246" y="22483"/>
                  <a:pt x="35494" y="22255"/>
                </a:cubicBezTo>
                <a:close/>
                <a:moveTo>
                  <a:pt x="36007" y="21779"/>
                </a:moveTo>
                <a:cubicBezTo>
                  <a:pt x="35817" y="21703"/>
                  <a:pt x="35246" y="21779"/>
                  <a:pt x="35456" y="22084"/>
                </a:cubicBezTo>
                <a:cubicBezTo>
                  <a:pt x="35627" y="22160"/>
                  <a:pt x="36216" y="22084"/>
                  <a:pt x="36007" y="21779"/>
                </a:cubicBezTo>
                <a:close/>
                <a:moveTo>
                  <a:pt x="52099" y="13677"/>
                </a:moveTo>
                <a:cubicBezTo>
                  <a:pt x="51186" y="12973"/>
                  <a:pt x="50919" y="14514"/>
                  <a:pt x="50292" y="14266"/>
                </a:cubicBezTo>
                <a:cubicBezTo>
                  <a:pt x="50996" y="14266"/>
                  <a:pt x="52517" y="14057"/>
                  <a:pt x="52498" y="13467"/>
                </a:cubicBezTo>
                <a:cubicBezTo>
                  <a:pt x="52403" y="13467"/>
                  <a:pt x="52308" y="13410"/>
                  <a:pt x="52175" y="13239"/>
                </a:cubicBezTo>
                <a:cubicBezTo>
                  <a:pt x="51794" y="13239"/>
                  <a:pt x="52175" y="13543"/>
                  <a:pt x="52099" y="13677"/>
                </a:cubicBezTo>
                <a:close/>
                <a:moveTo>
                  <a:pt x="59422" y="10101"/>
                </a:moveTo>
                <a:cubicBezTo>
                  <a:pt x="58927" y="9473"/>
                  <a:pt x="57729" y="9568"/>
                  <a:pt x="58395" y="10272"/>
                </a:cubicBezTo>
                <a:cubicBezTo>
                  <a:pt x="57158" y="10709"/>
                  <a:pt x="57044" y="11242"/>
                  <a:pt x="56835" y="12269"/>
                </a:cubicBezTo>
                <a:cubicBezTo>
                  <a:pt x="56835" y="11775"/>
                  <a:pt x="58185" y="12003"/>
                  <a:pt x="58661" y="11679"/>
                </a:cubicBezTo>
                <a:cubicBezTo>
                  <a:pt x="58756" y="11603"/>
                  <a:pt x="58642" y="11280"/>
                  <a:pt x="58737" y="11261"/>
                </a:cubicBezTo>
                <a:cubicBezTo>
                  <a:pt x="59289" y="11090"/>
                  <a:pt x="61153" y="10938"/>
                  <a:pt x="62218" y="10538"/>
                </a:cubicBezTo>
                <a:cubicBezTo>
                  <a:pt x="63283" y="10139"/>
                  <a:pt x="64424" y="9968"/>
                  <a:pt x="62903" y="8617"/>
                </a:cubicBezTo>
                <a:cubicBezTo>
                  <a:pt x="61381" y="8769"/>
                  <a:pt x="59783" y="9796"/>
                  <a:pt x="59441" y="10101"/>
                </a:cubicBezTo>
                <a:close/>
                <a:moveTo>
                  <a:pt x="71139" y="7647"/>
                </a:moveTo>
                <a:cubicBezTo>
                  <a:pt x="71367" y="7704"/>
                  <a:pt x="71538" y="7609"/>
                  <a:pt x="71766" y="7685"/>
                </a:cubicBezTo>
                <a:cubicBezTo>
                  <a:pt x="71291" y="7038"/>
                  <a:pt x="70910" y="7248"/>
                  <a:pt x="71139" y="7647"/>
                </a:cubicBezTo>
                <a:close/>
                <a:moveTo>
                  <a:pt x="38290" y="25945"/>
                </a:moveTo>
                <a:cubicBezTo>
                  <a:pt x="38803" y="25755"/>
                  <a:pt x="38784" y="25698"/>
                  <a:pt x="39241" y="25431"/>
                </a:cubicBezTo>
                <a:cubicBezTo>
                  <a:pt x="38594" y="24880"/>
                  <a:pt x="37985" y="25450"/>
                  <a:pt x="38290" y="25945"/>
                </a:cubicBezTo>
                <a:close/>
                <a:moveTo>
                  <a:pt x="23568" y="36368"/>
                </a:moveTo>
                <a:cubicBezTo>
                  <a:pt x="23625" y="36064"/>
                  <a:pt x="23929" y="36330"/>
                  <a:pt x="23929" y="35988"/>
                </a:cubicBezTo>
                <a:cubicBezTo>
                  <a:pt x="23587" y="35589"/>
                  <a:pt x="23358" y="35684"/>
                  <a:pt x="23168" y="35836"/>
                </a:cubicBezTo>
                <a:cubicBezTo>
                  <a:pt x="23415" y="36064"/>
                  <a:pt x="23339" y="36159"/>
                  <a:pt x="23568" y="36387"/>
                </a:cubicBezTo>
                <a:close/>
                <a:moveTo>
                  <a:pt x="24385" y="35741"/>
                </a:moveTo>
                <a:cubicBezTo>
                  <a:pt x="24747" y="35912"/>
                  <a:pt x="25755" y="36273"/>
                  <a:pt x="25336" y="35608"/>
                </a:cubicBezTo>
                <a:cubicBezTo>
                  <a:pt x="25032" y="35474"/>
                  <a:pt x="24233" y="35227"/>
                  <a:pt x="24385" y="35741"/>
                </a:cubicBezTo>
                <a:close/>
                <a:moveTo>
                  <a:pt x="80763" y="8978"/>
                </a:moveTo>
                <a:cubicBezTo>
                  <a:pt x="81163" y="9188"/>
                  <a:pt x="81391" y="8617"/>
                  <a:pt x="81790" y="8807"/>
                </a:cubicBezTo>
                <a:cubicBezTo>
                  <a:pt x="81144" y="7894"/>
                  <a:pt x="83274" y="8655"/>
                  <a:pt x="82932" y="7628"/>
                </a:cubicBezTo>
                <a:cubicBezTo>
                  <a:pt x="82152" y="7647"/>
                  <a:pt x="81581" y="8313"/>
                  <a:pt x="81029" y="8275"/>
                </a:cubicBezTo>
                <a:cubicBezTo>
                  <a:pt x="81201" y="8503"/>
                  <a:pt x="81467" y="8522"/>
                  <a:pt x="81391" y="8655"/>
                </a:cubicBezTo>
                <a:cubicBezTo>
                  <a:pt x="81163" y="8465"/>
                  <a:pt x="80592" y="8769"/>
                  <a:pt x="80763" y="8997"/>
                </a:cubicBezTo>
                <a:close/>
                <a:moveTo>
                  <a:pt x="27733" y="38366"/>
                </a:moveTo>
                <a:cubicBezTo>
                  <a:pt x="27429" y="38461"/>
                  <a:pt x="26535" y="38423"/>
                  <a:pt x="26516" y="38822"/>
                </a:cubicBezTo>
                <a:cubicBezTo>
                  <a:pt x="26896" y="38803"/>
                  <a:pt x="27752" y="38841"/>
                  <a:pt x="27733" y="38366"/>
                </a:cubicBezTo>
                <a:close/>
                <a:moveTo>
                  <a:pt x="28912" y="38099"/>
                </a:moveTo>
                <a:cubicBezTo>
                  <a:pt x="28627" y="38023"/>
                  <a:pt x="27942" y="38251"/>
                  <a:pt x="28056" y="38575"/>
                </a:cubicBezTo>
                <a:cubicBezTo>
                  <a:pt x="28285" y="38251"/>
                  <a:pt x="29312" y="38746"/>
                  <a:pt x="28912" y="38099"/>
                </a:cubicBezTo>
                <a:close/>
                <a:moveTo>
                  <a:pt x="92975" y="7400"/>
                </a:moveTo>
                <a:cubicBezTo>
                  <a:pt x="92841" y="7628"/>
                  <a:pt x="92594" y="7343"/>
                  <a:pt x="92442" y="7495"/>
                </a:cubicBezTo>
                <a:cubicBezTo>
                  <a:pt x="92879" y="8084"/>
                  <a:pt x="93583" y="7951"/>
                  <a:pt x="92975" y="7400"/>
                </a:cubicBezTo>
                <a:close/>
                <a:moveTo>
                  <a:pt x="29141" y="42227"/>
                </a:moveTo>
                <a:cubicBezTo>
                  <a:pt x="29426" y="41922"/>
                  <a:pt x="29844" y="42151"/>
                  <a:pt x="30130" y="41884"/>
                </a:cubicBezTo>
                <a:cubicBezTo>
                  <a:pt x="29502" y="41105"/>
                  <a:pt x="29026" y="42246"/>
                  <a:pt x="29141" y="42227"/>
                </a:cubicBezTo>
                <a:close/>
                <a:moveTo>
                  <a:pt x="87630" y="11052"/>
                </a:moveTo>
                <a:cubicBezTo>
                  <a:pt x="88352" y="11470"/>
                  <a:pt x="88847" y="10957"/>
                  <a:pt x="88524" y="10386"/>
                </a:cubicBezTo>
                <a:cubicBezTo>
                  <a:pt x="88448" y="10690"/>
                  <a:pt x="87991" y="10862"/>
                  <a:pt x="87630" y="11052"/>
                </a:cubicBezTo>
                <a:close/>
                <a:moveTo>
                  <a:pt x="89170" y="10804"/>
                </a:moveTo>
                <a:cubicBezTo>
                  <a:pt x="90255" y="10747"/>
                  <a:pt x="90540" y="9872"/>
                  <a:pt x="90768" y="9359"/>
                </a:cubicBezTo>
                <a:cubicBezTo>
                  <a:pt x="90121" y="10196"/>
                  <a:pt x="88638" y="9587"/>
                  <a:pt x="89170" y="10804"/>
                </a:cubicBezTo>
                <a:close/>
                <a:moveTo>
                  <a:pt x="65280" y="26002"/>
                </a:moveTo>
                <a:cubicBezTo>
                  <a:pt x="65375" y="25793"/>
                  <a:pt x="66193" y="25888"/>
                  <a:pt x="65661" y="25412"/>
                </a:cubicBezTo>
                <a:cubicBezTo>
                  <a:pt x="65413" y="25546"/>
                  <a:pt x="65242" y="25736"/>
                  <a:pt x="65280" y="26002"/>
                </a:cubicBezTo>
                <a:close/>
                <a:moveTo>
                  <a:pt x="63606" y="27866"/>
                </a:moveTo>
                <a:cubicBezTo>
                  <a:pt x="63949" y="27219"/>
                  <a:pt x="65566" y="27505"/>
                  <a:pt x="65128" y="26459"/>
                </a:cubicBezTo>
                <a:cubicBezTo>
                  <a:pt x="64348" y="26573"/>
                  <a:pt x="62998" y="26706"/>
                  <a:pt x="63606" y="27866"/>
                </a:cubicBezTo>
                <a:close/>
                <a:moveTo>
                  <a:pt x="28247" y="48275"/>
                </a:moveTo>
                <a:cubicBezTo>
                  <a:pt x="27048" y="47800"/>
                  <a:pt x="26249" y="48827"/>
                  <a:pt x="25165" y="48789"/>
                </a:cubicBezTo>
                <a:cubicBezTo>
                  <a:pt x="26459" y="49131"/>
                  <a:pt x="27181" y="48275"/>
                  <a:pt x="28247" y="48275"/>
                </a:cubicBezTo>
                <a:close/>
                <a:moveTo>
                  <a:pt x="96455" y="12459"/>
                </a:moveTo>
                <a:cubicBezTo>
                  <a:pt x="96284" y="12345"/>
                  <a:pt x="95828" y="12022"/>
                  <a:pt x="95447" y="12022"/>
                </a:cubicBezTo>
                <a:cubicBezTo>
                  <a:pt x="95580" y="12897"/>
                  <a:pt x="94743" y="12935"/>
                  <a:pt x="94401" y="13562"/>
                </a:cubicBezTo>
                <a:cubicBezTo>
                  <a:pt x="95181" y="13620"/>
                  <a:pt x="96379" y="12478"/>
                  <a:pt x="96455" y="12459"/>
                </a:cubicBezTo>
                <a:close/>
                <a:moveTo>
                  <a:pt x="95105" y="19535"/>
                </a:moveTo>
                <a:cubicBezTo>
                  <a:pt x="93792" y="19877"/>
                  <a:pt x="91985" y="20106"/>
                  <a:pt x="92594" y="21646"/>
                </a:cubicBezTo>
                <a:cubicBezTo>
                  <a:pt x="94705" y="22122"/>
                  <a:pt x="95428" y="20638"/>
                  <a:pt x="96455" y="19953"/>
                </a:cubicBezTo>
                <a:cubicBezTo>
                  <a:pt x="96113" y="19383"/>
                  <a:pt x="96075" y="20087"/>
                  <a:pt x="95771" y="19744"/>
                </a:cubicBezTo>
                <a:cubicBezTo>
                  <a:pt x="95637" y="19440"/>
                  <a:pt x="96436" y="19763"/>
                  <a:pt x="96018" y="19231"/>
                </a:cubicBezTo>
                <a:cubicBezTo>
                  <a:pt x="95447" y="18850"/>
                  <a:pt x="94991" y="19079"/>
                  <a:pt x="95105" y="19535"/>
                </a:cubicBezTo>
                <a:close/>
                <a:moveTo>
                  <a:pt x="6201" y="67296"/>
                </a:moveTo>
                <a:cubicBezTo>
                  <a:pt x="5935" y="67562"/>
                  <a:pt x="5555" y="67315"/>
                  <a:pt x="5288" y="67581"/>
                </a:cubicBezTo>
                <a:cubicBezTo>
                  <a:pt x="5859" y="68038"/>
                  <a:pt x="6240" y="67639"/>
                  <a:pt x="6201" y="67296"/>
                </a:cubicBezTo>
                <a:close/>
                <a:moveTo>
                  <a:pt x="36977" y="56074"/>
                </a:moveTo>
                <a:cubicBezTo>
                  <a:pt x="36483" y="56188"/>
                  <a:pt x="36254" y="56340"/>
                  <a:pt x="35513" y="56664"/>
                </a:cubicBezTo>
                <a:cubicBezTo>
                  <a:pt x="36235" y="57158"/>
                  <a:pt x="36977" y="56587"/>
                  <a:pt x="36977" y="56074"/>
                </a:cubicBezTo>
                <a:close/>
                <a:moveTo>
                  <a:pt x="38061" y="56454"/>
                </a:moveTo>
                <a:cubicBezTo>
                  <a:pt x="38575" y="56017"/>
                  <a:pt x="39222" y="55636"/>
                  <a:pt x="39507" y="55104"/>
                </a:cubicBezTo>
                <a:cubicBezTo>
                  <a:pt x="38993" y="55370"/>
                  <a:pt x="37890" y="55560"/>
                  <a:pt x="38061" y="56454"/>
                </a:cubicBezTo>
                <a:close/>
                <a:moveTo>
                  <a:pt x="102732" y="25032"/>
                </a:moveTo>
                <a:cubicBezTo>
                  <a:pt x="102675" y="25565"/>
                  <a:pt x="101211" y="25508"/>
                  <a:pt x="101800" y="26306"/>
                </a:cubicBezTo>
                <a:cubicBezTo>
                  <a:pt x="100963" y="27086"/>
                  <a:pt x="97920" y="27904"/>
                  <a:pt x="97711" y="28893"/>
                </a:cubicBezTo>
                <a:cubicBezTo>
                  <a:pt x="98776" y="29559"/>
                  <a:pt x="98434" y="28608"/>
                  <a:pt x="99442" y="28722"/>
                </a:cubicBezTo>
                <a:cubicBezTo>
                  <a:pt x="99347" y="28798"/>
                  <a:pt x="99156" y="28855"/>
                  <a:pt x="99461" y="29102"/>
                </a:cubicBezTo>
                <a:cubicBezTo>
                  <a:pt x="101211" y="28684"/>
                  <a:pt x="101115" y="27200"/>
                  <a:pt x="102542" y="26478"/>
                </a:cubicBezTo>
                <a:cubicBezTo>
                  <a:pt x="101591" y="25489"/>
                  <a:pt x="103455" y="26021"/>
                  <a:pt x="102732" y="25032"/>
                </a:cubicBezTo>
                <a:close/>
                <a:moveTo>
                  <a:pt x="42455" y="62940"/>
                </a:moveTo>
                <a:cubicBezTo>
                  <a:pt x="42741" y="62731"/>
                  <a:pt x="43749" y="62636"/>
                  <a:pt x="43749" y="62046"/>
                </a:cubicBezTo>
                <a:cubicBezTo>
                  <a:pt x="43102" y="62218"/>
                  <a:pt x="42189" y="62161"/>
                  <a:pt x="42455" y="62940"/>
                </a:cubicBezTo>
                <a:close/>
                <a:moveTo>
                  <a:pt x="36007" y="66802"/>
                </a:moveTo>
                <a:cubicBezTo>
                  <a:pt x="36445" y="66478"/>
                  <a:pt x="37224" y="66687"/>
                  <a:pt x="36863" y="65946"/>
                </a:cubicBezTo>
                <a:cubicBezTo>
                  <a:pt x="36521" y="66003"/>
                  <a:pt x="35855" y="66326"/>
                  <a:pt x="36007" y="66802"/>
                </a:cubicBezTo>
                <a:close/>
                <a:moveTo>
                  <a:pt x="69693" y="54400"/>
                </a:moveTo>
                <a:cubicBezTo>
                  <a:pt x="69046" y="54476"/>
                  <a:pt x="69084" y="54647"/>
                  <a:pt x="68875" y="55028"/>
                </a:cubicBezTo>
                <a:cubicBezTo>
                  <a:pt x="68723" y="54876"/>
                  <a:pt x="68799" y="54800"/>
                  <a:pt x="68590" y="54609"/>
                </a:cubicBezTo>
                <a:cubicBezTo>
                  <a:pt x="68228" y="54685"/>
                  <a:pt x="67962" y="55199"/>
                  <a:pt x="67525" y="54990"/>
                </a:cubicBezTo>
                <a:cubicBezTo>
                  <a:pt x="67981" y="54780"/>
                  <a:pt x="68038" y="54058"/>
                  <a:pt x="68704" y="54362"/>
                </a:cubicBezTo>
                <a:cubicBezTo>
                  <a:pt x="68476" y="53963"/>
                  <a:pt x="69275" y="54001"/>
                  <a:pt x="68856" y="53506"/>
                </a:cubicBezTo>
                <a:cubicBezTo>
                  <a:pt x="65661" y="54058"/>
                  <a:pt x="63397" y="55579"/>
                  <a:pt x="60772" y="56911"/>
                </a:cubicBezTo>
                <a:cubicBezTo>
                  <a:pt x="60563" y="56702"/>
                  <a:pt x="60924" y="56721"/>
                  <a:pt x="60753" y="56530"/>
                </a:cubicBezTo>
                <a:cubicBezTo>
                  <a:pt x="58965" y="57481"/>
                  <a:pt x="55294" y="57729"/>
                  <a:pt x="53697" y="59364"/>
                </a:cubicBezTo>
                <a:cubicBezTo>
                  <a:pt x="51566" y="59688"/>
                  <a:pt x="47971" y="60981"/>
                  <a:pt x="47210" y="62693"/>
                </a:cubicBezTo>
                <a:cubicBezTo>
                  <a:pt x="50406" y="61476"/>
                  <a:pt x="53012" y="59840"/>
                  <a:pt x="55523" y="59155"/>
                </a:cubicBezTo>
                <a:cubicBezTo>
                  <a:pt x="55675" y="59764"/>
                  <a:pt x="54705" y="59441"/>
                  <a:pt x="55142" y="60125"/>
                </a:cubicBezTo>
                <a:cubicBezTo>
                  <a:pt x="57406" y="59212"/>
                  <a:pt x="58794" y="57805"/>
                  <a:pt x="60810" y="57082"/>
                </a:cubicBezTo>
                <a:cubicBezTo>
                  <a:pt x="61400" y="57748"/>
                  <a:pt x="60658" y="57443"/>
                  <a:pt x="61020" y="57919"/>
                </a:cubicBezTo>
                <a:cubicBezTo>
                  <a:pt x="62712" y="57558"/>
                  <a:pt x="64082" y="56530"/>
                  <a:pt x="65489" y="56473"/>
                </a:cubicBezTo>
                <a:cubicBezTo>
                  <a:pt x="66954" y="56416"/>
                  <a:pt x="68837" y="55313"/>
                  <a:pt x="70226" y="55085"/>
                </a:cubicBezTo>
                <a:cubicBezTo>
                  <a:pt x="70321" y="55028"/>
                  <a:pt x="70073" y="54819"/>
                  <a:pt x="70131" y="54742"/>
                </a:cubicBezTo>
                <a:cubicBezTo>
                  <a:pt x="71500" y="54685"/>
                  <a:pt x="73725" y="53430"/>
                  <a:pt x="74315" y="52498"/>
                </a:cubicBezTo>
                <a:cubicBezTo>
                  <a:pt x="72717" y="53126"/>
                  <a:pt x="71063" y="54134"/>
                  <a:pt x="69693" y="54780"/>
                </a:cubicBezTo>
                <a:cubicBezTo>
                  <a:pt x="69503" y="54571"/>
                  <a:pt x="69845" y="54590"/>
                  <a:pt x="69693" y="54400"/>
                </a:cubicBezTo>
                <a:close/>
                <a:moveTo>
                  <a:pt x="79165" y="58718"/>
                </a:moveTo>
                <a:cubicBezTo>
                  <a:pt x="78081" y="59593"/>
                  <a:pt x="75247" y="59460"/>
                  <a:pt x="73649" y="60544"/>
                </a:cubicBezTo>
                <a:cubicBezTo>
                  <a:pt x="72185" y="61514"/>
                  <a:pt x="69769" y="62598"/>
                  <a:pt x="67962" y="63207"/>
                </a:cubicBezTo>
                <a:cubicBezTo>
                  <a:pt x="68114" y="63872"/>
                  <a:pt x="67334" y="63682"/>
                  <a:pt x="67639" y="64367"/>
                </a:cubicBezTo>
                <a:cubicBezTo>
                  <a:pt x="72679" y="62294"/>
                  <a:pt x="77587" y="61038"/>
                  <a:pt x="81657" y="58337"/>
                </a:cubicBezTo>
                <a:cubicBezTo>
                  <a:pt x="80383" y="57767"/>
                  <a:pt x="79736" y="58261"/>
                  <a:pt x="79165" y="587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7"/>
          <p:cNvSpPr txBox="1">
            <a:spLocks noGrp="1"/>
          </p:cNvSpPr>
          <p:nvPr>
            <p:ph type="title"/>
          </p:nvPr>
        </p:nvSpPr>
        <p:spPr>
          <a:xfrm>
            <a:off x="1284275" y="1745250"/>
            <a:ext cx="2630400" cy="572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algn="l" rtl="0">
              <a:spcBef>
                <a:spcPts val="0"/>
              </a:spcBef>
              <a:spcAft>
                <a:spcPts val="0"/>
              </a:spcAft>
              <a:buSzPts val="3500"/>
              <a:buNone/>
              <a:defRPr/>
            </a:lvl2pPr>
            <a:lvl3pPr lvl="2" algn="l" rtl="0">
              <a:spcBef>
                <a:spcPts val="0"/>
              </a:spcBef>
              <a:spcAft>
                <a:spcPts val="0"/>
              </a:spcAft>
              <a:buSzPts val="3500"/>
              <a:buNone/>
              <a:defRPr/>
            </a:lvl3pPr>
            <a:lvl4pPr lvl="3" algn="l" rtl="0">
              <a:spcBef>
                <a:spcPts val="0"/>
              </a:spcBef>
              <a:spcAft>
                <a:spcPts val="0"/>
              </a:spcAft>
              <a:buSzPts val="3500"/>
              <a:buNone/>
              <a:defRPr/>
            </a:lvl4pPr>
            <a:lvl5pPr lvl="4" algn="l" rtl="0">
              <a:spcBef>
                <a:spcPts val="0"/>
              </a:spcBef>
              <a:spcAft>
                <a:spcPts val="0"/>
              </a:spcAft>
              <a:buSzPts val="3500"/>
              <a:buNone/>
              <a:defRPr/>
            </a:lvl5pPr>
            <a:lvl6pPr lvl="5" algn="l" rtl="0">
              <a:spcBef>
                <a:spcPts val="0"/>
              </a:spcBef>
              <a:spcAft>
                <a:spcPts val="0"/>
              </a:spcAft>
              <a:buSzPts val="3500"/>
              <a:buNone/>
              <a:defRPr/>
            </a:lvl6pPr>
            <a:lvl7pPr lvl="6" algn="l" rtl="0">
              <a:spcBef>
                <a:spcPts val="0"/>
              </a:spcBef>
              <a:spcAft>
                <a:spcPts val="0"/>
              </a:spcAft>
              <a:buSzPts val="3500"/>
              <a:buNone/>
              <a:defRPr/>
            </a:lvl7pPr>
            <a:lvl8pPr lvl="7" algn="l" rtl="0">
              <a:spcBef>
                <a:spcPts val="0"/>
              </a:spcBef>
              <a:spcAft>
                <a:spcPts val="0"/>
              </a:spcAft>
              <a:buSzPts val="3500"/>
              <a:buNone/>
              <a:defRPr/>
            </a:lvl8pPr>
            <a:lvl9pPr lvl="8" algn="l" rtl="0">
              <a:spcBef>
                <a:spcPts val="0"/>
              </a:spcBef>
              <a:spcAft>
                <a:spcPts val="0"/>
              </a:spcAft>
              <a:buSzPts val="3500"/>
              <a:buNone/>
              <a:defRPr/>
            </a:lvl9pPr>
          </a:lstStyle>
          <a:p>
            <a:endParaRPr/>
          </a:p>
        </p:txBody>
      </p:sp>
      <p:sp>
        <p:nvSpPr>
          <p:cNvPr id="232" name="Google Shape;232;p17"/>
          <p:cNvSpPr txBox="1">
            <a:spLocks noGrp="1"/>
          </p:cNvSpPr>
          <p:nvPr>
            <p:ph type="subTitle" idx="1"/>
          </p:nvPr>
        </p:nvSpPr>
        <p:spPr>
          <a:xfrm>
            <a:off x="1284400" y="2317950"/>
            <a:ext cx="26304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
    <p:spTree>
      <p:nvGrpSpPr>
        <p:cNvPr id="1" name="Shape 246"/>
        <p:cNvGrpSpPr/>
        <p:nvPr/>
      </p:nvGrpSpPr>
      <p:grpSpPr>
        <a:xfrm>
          <a:off x="0" y="0"/>
          <a:ext cx="0" cy="0"/>
          <a:chOff x="0" y="0"/>
          <a:chExt cx="0" cy="0"/>
        </a:xfrm>
      </p:grpSpPr>
      <p:sp>
        <p:nvSpPr>
          <p:cNvPr id="247" name="Google Shape;24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8" name="Google Shape;248;p19"/>
          <p:cNvSpPr txBox="1">
            <a:spLocks noGrp="1"/>
          </p:cNvSpPr>
          <p:nvPr>
            <p:ph type="subTitle" idx="1"/>
          </p:nvPr>
        </p:nvSpPr>
        <p:spPr>
          <a:xfrm>
            <a:off x="4754375" y="1667625"/>
            <a:ext cx="3406500" cy="2875200"/>
          </a:xfrm>
          <a:prstGeom prst="rect">
            <a:avLst/>
          </a:prstGeom>
          <a:ln>
            <a:noFill/>
          </a:ln>
        </p:spPr>
        <p:txBody>
          <a:bodyPr spcFirstLastPara="1" wrap="square" lIns="91425" tIns="91425" rIns="91425" bIns="91425" anchor="t" anchorCtr="0">
            <a:noAutofit/>
          </a:bodyPr>
          <a:lstStyle>
            <a:lvl1pPr lvl="0" rtl="0">
              <a:lnSpc>
                <a:spcPct val="100000"/>
              </a:lnSpc>
              <a:spcBef>
                <a:spcPts val="1000"/>
              </a:spcBef>
              <a:spcAft>
                <a:spcPts val="0"/>
              </a:spcAft>
              <a:buSzPts val="14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49" name="Google Shape;249;p19"/>
          <p:cNvSpPr txBox="1">
            <a:spLocks noGrp="1"/>
          </p:cNvSpPr>
          <p:nvPr>
            <p:ph type="subTitle" idx="2"/>
          </p:nvPr>
        </p:nvSpPr>
        <p:spPr>
          <a:xfrm>
            <a:off x="983425" y="1667625"/>
            <a:ext cx="3406500" cy="2875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250" name="Google Shape;250;p19"/>
          <p:cNvSpPr/>
          <p:nvPr/>
        </p:nvSpPr>
        <p:spPr>
          <a:xfrm>
            <a:off x="8097850" y="173556"/>
            <a:ext cx="2208856" cy="1603856"/>
          </a:xfrm>
          <a:custGeom>
            <a:avLst/>
            <a:gdLst/>
            <a:ahLst/>
            <a:cxnLst/>
            <a:rect l="l" t="t" r="r" b="b"/>
            <a:pathLst>
              <a:path w="109866" h="79774" extrusionOk="0">
                <a:moveTo>
                  <a:pt x="54495" y="6810"/>
                </a:moveTo>
                <a:cubicBezTo>
                  <a:pt x="59726" y="4318"/>
                  <a:pt x="65337" y="3862"/>
                  <a:pt x="70891" y="1617"/>
                </a:cubicBezTo>
                <a:cubicBezTo>
                  <a:pt x="70967" y="1522"/>
                  <a:pt x="70549" y="1218"/>
                  <a:pt x="70682" y="1161"/>
                </a:cubicBezTo>
                <a:cubicBezTo>
                  <a:pt x="72223" y="1142"/>
                  <a:pt x="73212" y="590"/>
                  <a:pt x="74448" y="857"/>
                </a:cubicBezTo>
                <a:cubicBezTo>
                  <a:pt x="73878" y="1"/>
                  <a:pt x="75399" y="495"/>
                  <a:pt x="75780" y="134"/>
                </a:cubicBezTo>
                <a:cubicBezTo>
                  <a:pt x="75704" y="457"/>
                  <a:pt x="76141" y="704"/>
                  <a:pt x="76426" y="552"/>
                </a:cubicBezTo>
                <a:cubicBezTo>
                  <a:pt x="73155" y="3101"/>
                  <a:pt x="65090" y="4318"/>
                  <a:pt x="61058" y="6924"/>
                </a:cubicBezTo>
                <a:cubicBezTo>
                  <a:pt x="61952" y="6848"/>
                  <a:pt x="62294" y="6487"/>
                  <a:pt x="63226" y="6335"/>
                </a:cubicBezTo>
                <a:cubicBezTo>
                  <a:pt x="62351" y="7076"/>
                  <a:pt x="60373" y="7685"/>
                  <a:pt x="59365" y="8408"/>
                </a:cubicBezTo>
                <a:cubicBezTo>
                  <a:pt x="63321" y="7343"/>
                  <a:pt x="66821" y="6544"/>
                  <a:pt x="69807" y="5479"/>
                </a:cubicBezTo>
                <a:cubicBezTo>
                  <a:pt x="69959" y="5555"/>
                  <a:pt x="70150" y="5726"/>
                  <a:pt x="70359" y="5935"/>
                </a:cubicBezTo>
                <a:cubicBezTo>
                  <a:pt x="71500" y="5669"/>
                  <a:pt x="71386" y="4908"/>
                  <a:pt x="71880" y="4547"/>
                </a:cubicBezTo>
                <a:cubicBezTo>
                  <a:pt x="72147" y="4661"/>
                  <a:pt x="72109" y="4718"/>
                  <a:pt x="72261" y="4927"/>
                </a:cubicBezTo>
                <a:cubicBezTo>
                  <a:pt x="72870" y="4433"/>
                  <a:pt x="72984" y="4090"/>
                  <a:pt x="73954" y="4204"/>
                </a:cubicBezTo>
                <a:cubicBezTo>
                  <a:pt x="74068" y="4337"/>
                  <a:pt x="73878" y="4375"/>
                  <a:pt x="74030" y="4547"/>
                </a:cubicBezTo>
                <a:cubicBezTo>
                  <a:pt x="74562" y="4927"/>
                  <a:pt x="75513" y="4680"/>
                  <a:pt x="74581" y="3862"/>
                </a:cubicBezTo>
                <a:cubicBezTo>
                  <a:pt x="74867" y="4014"/>
                  <a:pt x="75266" y="4090"/>
                  <a:pt x="75342" y="4413"/>
                </a:cubicBezTo>
                <a:cubicBezTo>
                  <a:pt x="75780" y="3900"/>
                  <a:pt x="76483" y="4452"/>
                  <a:pt x="76997" y="4280"/>
                </a:cubicBezTo>
                <a:cubicBezTo>
                  <a:pt x="77035" y="4623"/>
                  <a:pt x="76750" y="4832"/>
                  <a:pt x="76388" y="5003"/>
                </a:cubicBezTo>
                <a:cubicBezTo>
                  <a:pt x="76883" y="5346"/>
                  <a:pt x="77206" y="4946"/>
                  <a:pt x="77606" y="4927"/>
                </a:cubicBezTo>
                <a:cubicBezTo>
                  <a:pt x="76445" y="5346"/>
                  <a:pt x="76122" y="6487"/>
                  <a:pt x="74943" y="7133"/>
                </a:cubicBezTo>
                <a:cubicBezTo>
                  <a:pt x="77377" y="7019"/>
                  <a:pt x="79318" y="5726"/>
                  <a:pt x="80915" y="5250"/>
                </a:cubicBezTo>
                <a:cubicBezTo>
                  <a:pt x="80421" y="4794"/>
                  <a:pt x="80364" y="5555"/>
                  <a:pt x="79679" y="4965"/>
                </a:cubicBezTo>
                <a:cubicBezTo>
                  <a:pt x="80193" y="4946"/>
                  <a:pt x="80459" y="5003"/>
                  <a:pt x="80459" y="4528"/>
                </a:cubicBezTo>
                <a:cubicBezTo>
                  <a:pt x="80212" y="4204"/>
                  <a:pt x="80174" y="4794"/>
                  <a:pt x="79869" y="4280"/>
                </a:cubicBezTo>
                <a:cubicBezTo>
                  <a:pt x="80516" y="3672"/>
                  <a:pt x="80592" y="3272"/>
                  <a:pt x="81543" y="2797"/>
                </a:cubicBezTo>
                <a:cubicBezTo>
                  <a:pt x="82285" y="3615"/>
                  <a:pt x="82019" y="3139"/>
                  <a:pt x="83160" y="3843"/>
                </a:cubicBezTo>
                <a:cubicBezTo>
                  <a:pt x="81923" y="3634"/>
                  <a:pt x="81372" y="3957"/>
                  <a:pt x="80858" y="4699"/>
                </a:cubicBezTo>
                <a:cubicBezTo>
                  <a:pt x="81847" y="4984"/>
                  <a:pt x="81638" y="4071"/>
                  <a:pt x="82646" y="4318"/>
                </a:cubicBezTo>
                <a:cubicBezTo>
                  <a:pt x="82475" y="4566"/>
                  <a:pt x="82494" y="4908"/>
                  <a:pt x="82228" y="5117"/>
                </a:cubicBezTo>
                <a:cubicBezTo>
                  <a:pt x="82114" y="4394"/>
                  <a:pt x="82095" y="5346"/>
                  <a:pt x="81695" y="4832"/>
                </a:cubicBezTo>
                <a:cubicBezTo>
                  <a:pt x="82190" y="5422"/>
                  <a:pt x="81467" y="5155"/>
                  <a:pt x="81163" y="5498"/>
                </a:cubicBezTo>
                <a:cubicBezTo>
                  <a:pt x="81315" y="5650"/>
                  <a:pt x="81410" y="5536"/>
                  <a:pt x="81524" y="5498"/>
                </a:cubicBezTo>
                <a:cubicBezTo>
                  <a:pt x="81429" y="5992"/>
                  <a:pt x="80345" y="5612"/>
                  <a:pt x="79983" y="6144"/>
                </a:cubicBezTo>
                <a:cubicBezTo>
                  <a:pt x="81087" y="6715"/>
                  <a:pt x="81923" y="6163"/>
                  <a:pt x="82703" y="5631"/>
                </a:cubicBezTo>
                <a:cubicBezTo>
                  <a:pt x="82418" y="5212"/>
                  <a:pt x="82323" y="5498"/>
                  <a:pt x="82152" y="5555"/>
                </a:cubicBezTo>
                <a:cubicBezTo>
                  <a:pt x="83160" y="5403"/>
                  <a:pt x="83826" y="4147"/>
                  <a:pt x="84948" y="3843"/>
                </a:cubicBezTo>
                <a:cubicBezTo>
                  <a:pt x="84891" y="4356"/>
                  <a:pt x="84187" y="4585"/>
                  <a:pt x="83883" y="5003"/>
                </a:cubicBezTo>
                <a:cubicBezTo>
                  <a:pt x="85804" y="5288"/>
                  <a:pt x="86032" y="4204"/>
                  <a:pt x="87192" y="3215"/>
                </a:cubicBezTo>
                <a:cubicBezTo>
                  <a:pt x="86717" y="3006"/>
                  <a:pt x="86298" y="2987"/>
                  <a:pt x="85918" y="3139"/>
                </a:cubicBezTo>
                <a:cubicBezTo>
                  <a:pt x="87268" y="2626"/>
                  <a:pt x="89684" y="1979"/>
                  <a:pt x="90369" y="1313"/>
                </a:cubicBezTo>
                <a:cubicBezTo>
                  <a:pt x="90616" y="1028"/>
                  <a:pt x="91110" y="1827"/>
                  <a:pt x="91339" y="1560"/>
                </a:cubicBezTo>
                <a:cubicBezTo>
                  <a:pt x="91776" y="1465"/>
                  <a:pt x="90882" y="1275"/>
                  <a:pt x="91320" y="1180"/>
                </a:cubicBezTo>
                <a:cubicBezTo>
                  <a:pt x="91909" y="2169"/>
                  <a:pt x="89227" y="2454"/>
                  <a:pt x="88866" y="3082"/>
                </a:cubicBezTo>
                <a:cubicBezTo>
                  <a:pt x="91529" y="2664"/>
                  <a:pt x="93374" y="1541"/>
                  <a:pt x="95561" y="628"/>
                </a:cubicBezTo>
                <a:cubicBezTo>
                  <a:pt x="95923" y="990"/>
                  <a:pt x="95675" y="1123"/>
                  <a:pt x="95866" y="1427"/>
                </a:cubicBezTo>
                <a:cubicBezTo>
                  <a:pt x="93945" y="2036"/>
                  <a:pt x="92499" y="3120"/>
                  <a:pt x="90768" y="3976"/>
                </a:cubicBezTo>
                <a:cubicBezTo>
                  <a:pt x="91244" y="4413"/>
                  <a:pt x="91529" y="4109"/>
                  <a:pt x="91852" y="3976"/>
                </a:cubicBezTo>
                <a:cubicBezTo>
                  <a:pt x="91415" y="4471"/>
                  <a:pt x="89018" y="5250"/>
                  <a:pt x="88581" y="5916"/>
                </a:cubicBezTo>
                <a:cubicBezTo>
                  <a:pt x="88752" y="6144"/>
                  <a:pt x="88866" y="6106"/>
                  <a:pt x="89037" y="6259"/>
                </a:cubicBezTo>
                <a:cubicBezTo>
                  <a:pt x="89208" y="6449"/>
                  <a:pt x="89399" y="6030"/>
                  <a:pt x="89189" y="5802"/>
                </a:cubicBezTo>
                <a:cubicBezTo>
                  <a:pt x="89342" y="5802"/>
                  <a:pt x="89304" y="5973"/>
                  <a:pt x="89551" y="6182"/>
                </a:cubicBezTo>
                <a:cubicBezTo>
                  <a:pt x="90426" y="5650"/>
                  <a:pt x="91168" y="5117"/>
                  <a:pt x="92385" y="5422"/>
                </a:cubicBezTo>
                <a:cubicBezTo>
                  <a:pt x="91643" y="5365"/>
                  <a:pt x="91643" y="5726"/>
                  <a:pt x="91130" y="5707"/>
                </a:cubicBezTo>
                <a:cubicBezTo>
                  <a:pt x="91491" y="5802"/>
                  <a:pt x="91358" y="6201"/>
                  <a:pt x="91643" y="6011"/>
                </a:cubicBezTo>
                <a:cubicBezTo>
                  <a:pt x="91110" y="6506"/>
                  <a:pt x="91110" y="7076"/>
                  <a:pt x="89988" y="6905"/>
                </a:cubicBezTo>
                <a:cubicBezTo>
                  <a:pt x="90464" y="7210"/>
                  <a:pt x="90616" y="7210"/>
                  <a:pt x="90730" y="7666"/>
                </a:cubicBezTo>
                <a:cubicBezTo>
                  <a:pt x="90293" y="7476"/>
                  <a:pt x="90121" y="6848"/>
                  <a:pt x="89684" y="7076"/>
                </a:cubicBezTo>
                <a:cubicBezTo>
                  <a:pt x="89608" y="7191"/>
                  <a:pt x="89874" y="7210"/>
                  <a:pt x="90045" y="7457"/>
                </a:cubicBezTo>
                <a:cubicBezTo>
                  <a:pt x="89113" y="7685"/>
                  <a:pt x="88448" y="8579"/>
                  <a:pt x="87401" y="8674"/>
                </a:cubicBezTo>
                <a:cubicBezTo>
                  <a:pt x="87763" y="9188"/>
                  <a:pt x="87858" y="8598"/>
                  <a:pt x="88200" y="9017"/>
                </a:cubicBezTo>
                <a:cubicBezTo>
                  <a:pt x="87687" y="8484"/>
                  <a:pt x="88866" y="8674"/>
                  <a:pt x="89265" y="8636"/>
                </a:cubicBezTo>
                <a:cubicBezTo>
                  <a:pt x="89342" y="8560"/>
                  <a:pt x="89113" y="8370"/>
                  <a:pt x="88980" y="8218"/>
                </a:cubicBezTo>
                <a:cubicBezTo>
                  <a:pt x="89988" y="8180"/>
                  <a:pt x="89817" y="7970"/>
                  <a:pt x="90483" y="8161"/>
                </a:cubicBezTo>
                <a:cubicBezTo>
                  <a:pt x="90559" y="8065"/>
                  <a:pt x="90293" y="7951"/>
                  <a:pt x="90178" y="7951"/>
                </a:cubicBezTo>
                <a:cubicBezTo>
                  <a:pt x="90464" y="7780"/>
                  <a:pt x="92138" y="8046"/>
                  <a:pt x="91871" y="7229"/>
                </a:cubicBezTo>
                <a:cubicBezTo>
                  <a:pt x="92822" y="7533"/>
                  <a:pt x="93013" y="6829"/>
                  <a:pt x="93849" y="6943"/>
                </a:cubicBezTo>
                <a:cubicBezTo>
                  <a:pt x="93945" y="7419"/>
                  <a:pt x="93089" y="7057"/>
                  <a:pt x="93298" y="7609"/>
                </a:cubicBezTo>
                <a:cubicBezTo>
                  <a:pt x="95885" y="7438"/>
                  <a:pt x="96056" y="6259"/>
                  <a:pt x="98357" y="6049"/>
                </a:cubicBezTo>
                <a:cubicBezTo>
                  <a:pt x="97882" y="6582"/>
                  <a:pt x="95733" y="7133"/>
                  <a:pt x="95048" y="7818"/>
                </a:cubicBezTo>
                <a:cubicBezTo>
                  <a:pt x="95656" y="7989"/>
                  <a:pt x="96018" y="7171"/>
                  <a:pt x="96665" y="7533"/>
                </a:cubicBezTo>
                <a:cubicBezTo>
                  <a:pt x="95980" y="8123"/>
                  <a:pt x="95143" y="8180"/>
                  <a:pt x="94553" y="9055"/>
                </a:cubicBezTo>
                <a:cubicBezTo>
                  <a:pt x="95200" y="9492"/>
                  <a:pt x="95314" y="8902"/>
                  <a:pt x="95714" y="9017"/>
                </a:cubicBezTo>
                <a:cubicBezTo>
                  <a:pt x="95790" y="9226"/>
                  <a:pt x="95733" y="9378"/>
                  <a:pt x="95752" y="9568"/>
                </a:cubicBezTo>
                <a:cubicBezTo>
                  <a:pt x="96436" y="10006"/>
                  <a:pt x="96931" y="9720"/>
                  <a:pt x="97501" y="9777"/>
                </a:cubicBezTo>
                <a:cubicBezTo>
                  <a:pt x="97825" y="9720"/>
                  <a:pt x="98034" y="9245"/>
                  <a:pt x="98414" y="9473"/>
                </a:cubicBezTo>
                <a:cubicBezTo>
                  <a:pt x="98148" y="9625"/>
                  <a:pt x="97882" y="9758"/>
                  <a:pt x="97616" y="9891"/>
                </a:cubicBezTo>
                <a:cubicBezTo>
                  <a:pt x="97026" y="10139"/>
                  <a:pt x="96531" y="10633"/>
                  <a:pt x="96132" y="10709"/>
                </a:cubicBezTo>
                <a:cubicBezTo>
                  <a:pt x="96132" y="10976"/>
                  <a:pt x="96627" y="11109"/>
                  <a:pt x="96779" y="11508"/>
                </a:cubicBezTo>
                <a:cubicBezTo>
                  <a:pt x="96817" y="11851"/>
                  <a:pt x="96436" y="12022"/>
                  <a:pt x="96550" y="12402"/>
                </a:cubicBezTo>
                <a:cubicBezTo>
                  <a:pt x="97273" y="11946"/>
                  <a:pt x="98129" y="11717"/>
                  <a:pt x="99327" y="12060"/>
                </a:cubicBezTo>
                <a:cubicBezTo>
                  <a:pt x="98510" y="12516"/>
                  <a:pt x="97616" y="12649"/>
                  <a:pt x="96836" y="13201"/>
                </a:cubicBezTo>
                <a:cubicBezTo>
                  <a:pt x="97026" y="13372"/>
                  <a:pt x="97140" y="13201"/>
                  <a:pt x="97273" y="13163"/>
                </a:cubicBezTo>
                <a:cubicBezTo>
                  <a:pt x="97349" y="13658"/>
                  <a:pt x="96037" y="13296"/>
                  <a:pt x="96608" y="14095"/>
                </a:cubicBezTo>
                <a:cubicBezTo>
                  <a:pt x="97254" y="14514"/>
                  <a:pt x="97140" y="14095"/>
                  <a:pt x="97616" y="14133"/>
                </a:cubicBezTo>
                <a:cubicBezTo>
                  <a:pt x="96912" y="14533"/>
                  <a:pt x="96094" y="14894"/>
                  <a:pt x="95599" y="15407"/>
                </a:cubicBezTo>
                <a:cubicBezTo>
                  <a:pt x="95980" y="15750"/>
                  <a:pt x="96208" y="15446"/>
                  <a:pt x="96512" y="15503"/>
                </a:cubicBezTo>
                <a:cubicBezTo>
                  <a:pt x="96608" y="16092"/>
                  <a:pt x="95771" y="15427"/>
                  <a:pt x="95733" y="15921"/>
                </a:cubicBezTo>
                <a:cubicBezTo>
                  <a:pt x="96341" y="16130"/>
                  <a:pt x="96855" y="15902"/>
                  <a:pt x="97406" y="15788"/>
                </a:cubicBezTo>
                <a:cubicBezTo>
                  <a:pt x="97254" y="16130"/>
                  <a:pt x="96817" y="16397"/>
                  <a:pt x="96341" y="16168"/>
                </a:cubicBezTo>
                <a:cubicBezTo>
                  <a:pt x="96665" y="16511"/>
                  <a:pt x="96075" y="16644"/>
                  <a:pt x="95580" y="16777"/>
                </a:cubicBezTo>
                <a:cubicBezTo>
                  <a:pt x="96360" y="17348"/>
                  <a:pt x="96912" y="17024"/>
                  <a:pt x="97444" y="16720"/>
                </a:cubicBezTo>
                <a:cubicBezTo>
                  <a:pt x="97559" y="17728"/>
                  <a:pt x="95523" y="17652"/>
                  <a:pt x="95257" y="18299"/>
                </a:cubicBezTo>
                <a:cubicBezTo>
                  <a:pt x="96665" y="18869"/>
                  <a:pt x="97235" y="18280"/>
                  <a:pt x="98148" y="18089"/>
                </a:cubicBezTo>
                <a:cubicBezTo>
                  <a:pt x="99175" y="17861"/>
                  <a:pt x="100583" y="17937"/>
                  <a:pt x="101781" y="17272"/>
                </a:cubicBezTo>
                <a:cubicBezTo>
                  <a:pt x="101667" y="17157"/>
                  <a:pt x="101591" y="17233"/>
                  <a:pt x="101515" y="17233"/>
                </a:cubicBezTo>
                <a:cubicBezTo>
                  <a:pt x="101115" y="16796"/>
                  <a:pt x="102827" y="16530"/>
                  <a:pt x="102066" y="16929"/>
                </a:cubicBezTo>
                <a:cubicBezTo>
                  <a:pt x="101819" y="16948"/>
                  <a:pt x="102181" y="17233"/>
                  <a:pt x="102066" y="17310"/>
                </a:cubicBezTo>
                <a:cubicBezTo>
                  <a:pt x="101667" y="17500"/>
                  <a:pt x="101287" y="17690"/>
                  <a:pt x="101363" y="18089"/>
                </a:cubicBezTo>
                <a:cubicBezTo>
                  <a:pt x="101667" y="18356"/>
                  <a:pt x="101952" y="18565"/>
                  <a:pt x="102257" y="18755"/>
                </a:cubicBezTo>
                <a:cubicBezTo>
                  <a:pt x="102561" y="18584"/>
                  <a:pt x="102884" y="18413"/>
                  <a:pt x="103189" y="18242"/>
                </a:cubicBezTo>
                <a:cubicBezTo>
                  <a:pt x="102580" y="19421"/>
                  <a:pt x="100202" y="19440"/>
                  <a:pt x="100050" y="20714"/>
                </a:cubicBezTo>
                <a:cubicBezTo>
                  <a:pt x="101173" y="21019"/>
                  <a:pt x="101990" y="20144"/>
                  <a:pt x="103018" y="20068"/>
                </a:cubicBezTo>
                <a:cubicBezTo>
                  <a:pt x="103322" y="20676"/>
                  <a:pt x="102047" y="20619"/>
                  <a:pt x="102523" y="21304"/>
                </a:cubicBezTo>
                <a:cubicBezTo>
                  <a:pt x="103721" y="20962"/>
                  <a:pt x="104939" y="20714"/>
                  <a:pt x="106251" y="20068"/>
                </a:cubicBezTo>
                <a:cubicBezTo>
                  <a:pt x="105490" y="21190"/>
                  <a:pt x="104615" y="22578"/>
                  <a:pt x="103683" y="23377"/>
                </a:cubicBezTo>
                <a:cubicBezTo>
                  <a:pt x="105300" y="23263"/>
                  <a:pt x="106289" y="23130"/>
                  <a:pt x="107316" y="22940"/>
                </a:cubicBezTo>
                <a:cubicBezTo>
                  <a:pt x="106727" y="23682"/>
                  <a:pt x="105015" y="23853"/>
                  <a:pt x="104844" y="24861"/>
                </a:cubicBezTo>
                <a:cubicBezTo>
                  <a:pt x="104691" y="24671"/>
                  <a:pt x="105034" y="24690"/>
                  <a:pt x="104844" y="24480"/>
                </a:cubicBezTo>
                <a:cubicBezTo>
                  <a:pt x="104368" y="24157"/>
                  <a:pt x="104691" y="24956"/>
                  <a:pt x="104178" y="24652"/>
                </a:cubicBezTo>
                <a:cubicBezTo>
                  <a:pt x="104292" y="24994"/>
                  <a:pt x="104520" y="25393"/>
                  <a:pt x="104615" y="25736"/>
                </a:cubicBezTo>
                <a:cubicBezTo>
                  <a:pt x="103512" y="25907"/>
                  <a:pt x="103170" y="27029"/>
                  <a:pt x="101952" y="27562"/>
                </a:cubicBezTo>
                <a:cubicBezTo>
                  <a:pt x="102105" y="28722"/>
                  <a:pt x="99347" y="29901"/>
                  <a:pt x="97825" y="30377"/>
                </a:cubicBezTo>
                <a:cubicBezTo>
                  <a:pt x="97920" y="31252"/>
                  <a:pt x="96018" y="31290"/>
                  <a:pt x="95561" y="31975"/>
                </a:cubicBezTo>
                <a:cubicBezTo>
                  <a:pt x="95980" y="32469"/>
                  <a:pt x="96113" y="31860"/>
                  <a:pt x="96588" y="32583"/>
                </a:cubicBezTo>
                <a:cubicBezTo>
                  <a:pt x="97349" y="32450"/>
                  <a:pt x="97901" y="31575"/>
                  <a:pt x="98814" y="32146"/>
                </a:cubicBezTo>
                <a:cubicBezTo>
                  <a:pt x="97768" y="32697"/>
                  <a:pt x="95485" y="33801"/>
                  <a:pt x="95866" y="36045"/>
                </a:cubicBezTo>
                <a:cubicBezTo>
                  <a:pt x="96208" y="36026"/>
                  <a:pt x="96798" y="35436"/>
                  <a:pt x="97349" y="35246"/>
                </a:cubicBezTo>
                <a:cubicBezTo>
                  <a:pt x="97901" y="36521"/>
                  <a:pt x="95599" y="35703"/>
                  <a:pt x="95942" y="36768"/>
                </a:cubicBezTo>
                <a:cubicBezTo>
                  <a:pt x="96931" y="37357"/>
                  <a:pt x="97235" y="36559"/>
                  <a:pt x="97958" y="36254"/>
                </a:cubicBezTo>
                <a:cubicBezTo>
                  <a:pt x="99860" y="35474"/>
                  <a:pt x="100849" y="33401"/>
                  <a:pt x="102903" y="32831"/>
                </a:cubicBezTo>
                <a:cubicBezTo>
                  <a:pt x="102352" y="34390"/>
                  <a:pt x="101287" y="35665"/>
                  <a:pt x="99670" y="36692"/>
                </a:cubicBezTo>
                <a:cubicBezTo>
                  <a:pt x="98795" y="37243"/>
                  <a:pt x="98091" y="38118"/>
                  <a:pt x="97368" y="38879"/>
                </a:cubicBezTo>
                <a:cubicBezTo>
                  <a:pt x="93507" y="43083"/>
                  <a:pt x="87535" y="45765"/>
                  <a:pt x="83921" y="49036"/>
                </a:cubicBezTo>
                <a:cubicBezTo>
                  <a:pt x="86850" y="48104"/>
                  <a:pt x="89380" y="46430"/>
                  <a:pt x="92613" y="44909"/>
                </a:cubicBezTo>
                <a:cubicBezTo>
                  <a:pt x="94629" y="43977"/>
                  <a:pt x="96684" y="43121"/>
                  <a:pt x="98376" y="41808"/>
                </a:cubicBezTo>
                <a:cubicBezTo>
                  <a:pt x="99137" y="41219"/>
                  <a:pt x="100298" y="40192"/>
                  <a:pt x="102086" y="40572"/>
                </a:cubicBezTo>
                <a:cubicBezTo>
                  <a:pt x="102009" y="40914"/>
                  <a:pt x="101724" y="41143"/>
                  <a:pt x="101781" y="41523"/>
                </a:cubicBezTo>
                <a:cubicBezTo>
                  <a:pt x="102580" y="41980"/>
                  <a:pt x="102257" y="42417"/>
                  <a:pt x="102580" y="42607"/>
                </a:cubicBezTo>
                <a:cubicBezTo>
                  <a:pt x="102827" y="43026"/>
                  <a:pt x="101724" y="42854"/>
                  <a:pt x="102238" y="43368"/>
                </a:cubicBezTo>
                <a:cubicBezTo>
                  <a:pt x="103512" y="44186"/>
                  <a:pt x="104387" y="43406"/>
                  <a:pt x="105547" y="43710"/>
                </a:cubicBezTo>
                <a:cubicBezTo>
                  <a:pt x="105928" y="44034"/>
                  <a:pt x="105623" y="44053"/>
                  <a:pt x="105871" y="44300"/>
                </a:cubicBezTo>
                <a:cubicBezTo>
                  <a:pt x="106270" y="44395"/>
                  <a:pt x="106670" y="44376"/>
                  <a:pt x="107012" y="44262"/>
                </a:cubicBezTo>
                <a:cubicBezTo>
                  <a:pt x="107145" y="44928"/>
                  <a:pt x="105909" y="44947"/>
                  <a:pt x="105243" y="45403"/>
                </a:cubicBezTo>
                <a:cubicBezTo>
                  <a:pt x="105928" y="45860"/>
                  <a:pt x="105928" y="45898"/>
                  <a:pt x="105376" y="45917"/>
                </a:cubicBezTo>
                <a:cubicBezTo>
                  <a:pt x="105833" y="46583"/>
                  <a:pt x="106004" y="46050"/>
                  <a:pt x="106460" y="46678"/>
                </a:cubicBezTo>
                <a:cubicBezTo>
                  <a:pt x="106422" y="46811"/>
                  <a:pt x="105909" y="46754"/>
                  <a:pt x="106194" y="47020"/>
                </a:cubicBezTo>
                <a:cubicBezTo>
                  <a:pt x="107145" y="47172"/>
                  <a:pt x="108001" y="46906"/>
                  <a:pt x="108933" y="46887"/>
                </a:cubicBezTo>
                <a:cubicBezTo>
                  <a:pt x="108286" y="47134"/>
                  <a:pt x="107373" y="47553"/>
                  <a:pt x="107050" y="48294"/>
                </a:cubicBezTo>
                <a:cubicBezTo>
                  <a:pt x="108077" y="48770"/>
                  <a:pt x="108477" y="47172"/>
                  <a:pt x="109865" y="48123"/>
                </a:cubicBezTo>
                <a:cubicBezTo>
                  <a:pt x="106384" y="49341"/>
                  <a:pt x="104425" y="52479"/>
                  <a:pt x="101077" y="53050"/>
                </a:cubicBezTo>
                <a:cubicBezTo>
                  <a:pt x="100640" y="53202"/>
                  <a:pt x="101001" y="52688"/>
                  <a:pt x="100564" y="52365"/>
                </a:cubicBezTo>
                <a:cubicBezTo>
                  <a:pt x="95695" y="53316"/>
                  <a:pt x="91700" y="56055"/>
                  <a:pt x="87116" y="57881"/>
                </a:cubicBezTo>
                <a:cubicBezTo>
                  <a:pt x="86793" y="57938"/>
                  <a:pt x="86412" y="57691"/>
                  <a:pt x="86070" y="57672"/>
                </a:cubicBezTo>
                <a:cubicBezTo>
                  <a:pt x="84491" y="59517"/>
                  <a:pt x="81220" y="59935"/>
                  <a:pt x="78671" y="61286"/>
                </a:cubicBezTo>
                <a:cubicBezTo>
                  <a:pt x="78519" y="61400"/>
                  <a:pt x="78328" y="61305"/>
                  <a:pt x="78081" y="61019"/>
                </a:cubicBezTo>
                <a:cubicBezTo>
                  <a:pt x="77701" y="62046"/>
                  <a:pt x="76160" y="62294"/>
                  <a:pt x="74753" y="62427"/>
                </a:cubicBezTo>
                <a:cubicBezTo>
                  <a:pt x="74696" y="62503"/>
                  <a:pt x="74848" y="62579"/>
                  <a:pt x="74886" y="62560"/>
                </a:cubicBezTo>
                <a:cubicBezTo>
                  <a:pt x="73288" y="63549"/>
                  <a:pt x="70872" y="63625"/>
                  <a:pt x="68438" y="64690"/>
                </a:cubicBezTo>
                <a:cubicBezTo>
                  <a:pt x="68856" y="65508"/>
                  <a:pt x="65394" y="66326"/>
                  <a:pt x="64158" y="66802"/>
                </a:cubicBezTo>
                <a:cubicBezTo>
                  <a:pt x="62503" y="67429"/>
                  <a:pt x="61172" y="68513"/>
                  <a:pt x="59460" y="69141"/>
                </a:cubicBezTo>
                <a:cubicBezTo>
                  <a:pt x="57938" y="69712"/>
                  <a:pt x="56245" y="69940"/>
                  <a:pt x="55085" y="70549"/>
                </a:cubicBezTo>
                <a:cubicBezTo>
                  <a:pt x="54971" y="70701"/>
                  <a:pt x="54762" y="70435"/>
                  <a:pt x="54571" y="70244"/>
                </a:cubicBezTo>
                <a:cubicBezTo>
                  <a:pt x="52118" y="72280"/>
                  <a:pt x="46887" y="73250"/>
                  <a:pt x="43749" y="74543"/>
                </a:cubicBezTo>
                <a:cubicBezTo>
                  <a:pt x="42493" y="75057"/>
                  <a:pt x="41162" y="74847"/>
                  <a:pt x="40002" y="75608"/>
                </a:cubicBezTo>
                <a:cubicBezTo>
                  <a:pt x="38632" y="76483"/>
                  <a:pt x="36369" y="75741"/>
                  <a:pt x="34980" y="76578"/>
                </a:cubicBezTo>
                <a:cubicBezTo>
                  <a:pt x="34828" y="76388"/>
                  <a:pt x="35170" y="76407"/>
                  <a:pt x="34961" y="76198"/>
                </a:cubicBezTo>
                <a:cubicBezTo>
                  <a:pt x="34562" y="76103"/>
                  <a:pt x="34219" y="76198"/>
                  <a:pt x="34143" y="76445"/>
                </a:cubicBezTo>
                <a:cubicBezTo>
                  <a:pt x="34390" y="76730"/>
                  <a:pt x="34466" y="76350"/>
                  <a:pt x="34657" y="76369"/>
                </a:cubicBezTo>
                <a:cubicBezTo>
                  <a:pt x="34524" y="77149"/>
                  <a:pt x="33230" y="76369"/>
                  <a:pt x="32678" y="76673"/>
                </a:cubicBezTo>
                <a:cubicBezTo>
                  <a:pt x="32678" y="75875"/>
                  <a:pt x="35151" y="76749"/>
                  <a:pt x="34352" y="75171"/>
                </a:cubicBezTo>
                <a:cubicBezTo>
                  <a:pt x="33725" y="75152"/>
                  <a:pt x="33211" y="75608"/>
                  <a:pt x="32583" y="75570"/>
                </a:cubicBezTo>
                <a:cubicBezTo>
                  <a:pt x="32469" y="75190"/>
                  <a:pt x="33192" y="75171"/>
                  <a:pt x="33401" y="74923"/>
                </a:cubicBezTo>
                <a:cubicBezTo>
                  <a:pt x="31861" y="74334"/>
                  <a:pt x="30852" y="75076"/>
                  <a:pt x="29559" y="75266"/>
                </a:cubicBezTo>
                <a:cubicBezTo>
                  <a:pt x="28247" y="75456"/>
                  <a:pt x="26383" y="75989"/>
                  <a:pt x="25013" y="76369"/>
                </a:cubicBezTo>
                <a:cubicBezTo>
                  <a:pt x="24500" y="76521"/>
                  <a:pt x="23377" y="76331"/>
                  <a:pt x="23625" y="76921"/>
                </a:cubicBezTo>
                <a:cubicBezTo>
                  <a:pt x="23149" y="76160"/>
                  <a:pt x="22217" y="76730"/>
                  <a:pt x="21475" y="76921"/>
                </a:cubicBezTo>
                <a:cubicBezTo>
                  <a:pt x="17975" y="77815"/>
                  <a:pt x="13867" y="79184"/>
                  <a:pt x="9777" y="79774"/>
                </a:cubicBezTo>
                <a:cubicBezTo>
                  <a:pt x="9777" y="79336"/>
                  <a:pt x="10082" y="79336"/>
                  <a:pt x="10481" y="79393"/>
                </a:cubicBezTo>
                <a:cubicBezTo>
                  <a:pt x="14000" y="78005"/>
                  <a:pt x="19041" y="77206"/>
                  <a:pt x="22293" y="75532"/>
                </a:cubicBezTo>
                <a:cubicBezTo>
                  <a:pt x="22635" y="75589"/>
                  <a:pt x="22997" y="75684"/>
                  <a:pt x="23244" y="75399"/>
                </a:cubicBezTo>
                <a:cubicBezTo>
                  <a:pt x="21703" y="74391"/>
                  <a:pt x="20714" y="75741"/>
                  <a:pt x="19003" y="75570"/>
                </a:cubicBezTo>
                <a:cubicBezTo>
                  <a:pt x="19136" y="74923"/>
                  <a:pt x="19877" y="75057"/>
                  <a:pt x="20106" y="74600"/>
                </a:cubicBezTo>
                <a:cubicBezTo>
                  <a:pt x="19516" y="73972"/>
                  <a:pt x="19668" y="74581"/>
                  <a:pt x="19345" y="74429"/>
                </a:cubicBezTo>
                <a:cubicBezTo>
                  <a:pt x="19478" y="73915"/>
                  <a:pt x="20981" y="74277"/>
                  <a:pt x="20239" y="73364"/>
                </a:cubicBezTo>
                <a:cubicBezTo>
                  <a:pt x="20562" y="73326"/>
                  <a:pt x="20943" y="73554"/>
                  <a:pt x="21190" y="73231"/>
                </a:cubicBezTo>
                <a:cubicBezTo>
                  <a:pt x="21019" y="73002"/>
                  <a:pt x="20905" y="73021"/>
                  <a:pt x="20790" y="73059"/>
                </a:cubicBezTo>
                <a:cubicBezTo>
                  <a:pt x="21361" y="72280"/>
                  <a:pt x="22559" y="72470"/>
                  <a:pt x="23358" y="71880"/>
                </a:cubicBezTo>
                <a:cubicBezTo>
                  <a:pt x="23073" y="71614"/>
                  <a:pt x="22978" y="72032"/>
                  <a:pt x="22712" y="71842"/>
                </a:cubicBezTo>
                <a:cubicBezTo>
                  <a:pt x="22236" y="71214"/>
                  <a:pt x="23415" y="71861"/>
                  <a:pt x="23225" y="71367"/>
                </a:cubicBezTo>
                <a:cubicBezTo>
                  <a:pt x="22616" y="70834"/>
                  <a:pt x="22502" y="71728"/>
                  <a:pt x="22198" y="71538"/>
                </a:cubicBezTo>
                <a:cubicBezTo>
                  <a:pt x="22008" y="71595"/>
                  <a:pt x="22559" y="71899"/>
                  <a:pt x="22635" y="71880"/>
                </a:cubicBezTo>
                <a:cubicBezTo>
                  <a:pt x="22350" y="72146"/>
                  <a:pt x="21000" y="71291"/>
                  <a:pt x="20486" y="71880"/>
                </a:cubicBezTo>
                <a:cubicBezTo>
                  <a:pt x="20714" y="71024"/>
                  <a:pt x="22597" y="70853"/>
                  <a:pt x="23339" y="70739"/>
                </a:cubicBezTo>
                <a:cubicBezTo>
                  <a:pt x="23320" y="70606"/>
                  <a:pt x="23225" y="70435"/>
                  <a:pt x="23130" y="70263"/>
                </a:cubicBezTo>
                <a:cubicBezTo>
                  <a:pt x="25260" y="69541"/>
                  <a:pt x="27600" y="68932"/>
                  <a:pt x="30168" y="68399"/>
                </a:cubicBezTo>
                <a:cubicBezTo>
                  <a:pt x="30910" y="68228"/>
                  <a:pt x="31918" y="68057"/>
                  <a:pt x="32127" y="67334"/>
                </a:cubicBezTo>
                <a:cubicBezTo>
                  <a:pt x="29654" y="67277"/>
                  <a:pt x="27429" y="68285"/>
                  <a:pt x="25051" y="68647"/>
                </a:cubicBezTo>
                <a:cubicBezTo>
                  <a:pt x="28094" y="67334"/>
                  <a:pt x="31157" y="67372"/>
                  <a:pt x="34010" y="65927"/>
                </a:cubicBezTo>
                <a:cubicBezTo>
                  <a:pt x="34409" y="65946"/>
                  <a:pt x="33934" y="66193"/>
                  <a:pt x="33820" y="66231"/>
                </a:cubicBezTo>
                <a:cubicBezTo>
                  <a:pt x="34048" y="66459"/>
                  <a:pt x="34162" y="66174"/>
                  <a:pt x="34409" y="66478"/>
                </a:cubicBezTo>
                <a:cubicBezTo>
                  <a:pt x="34524" y="65394"/>
                  <a:pt x="36121" y="66326"/>
                  <a:pt x="36578" y="65508"/>
                </a:cubicBezTo>
                <a:cubicBezTo>
                  <a:pt x="38290" y="66535"/>
                  <a:pt x="38347" y="64158"/>
                  <a:pt x="39716" y="64785"/>
                </a:cubicBezTo>
                <a:cubicBezTo>
                  <a:pt x="39488" y="64500"/>
                  <a:pt x="39374" y="64595"/>
                  <a:pt x="39241" y="64652"/>
                </a:cubicBezTo>
                <a:cubicBezTo>
                  <a:pt x="39222" y="64367"/>
                  <a:pt x="39469" y="64196"/>
                  <a:pt x="39697" y="64025"/>
                </a:cubicBezTo>
                <a:cubicBezTo>
                  <a:pt x="39906" y="64291"/>
                  <a:pt x="39488" y="64291"/>
                  <a:pt x="39944" y="64652"/>
                </a:cubicBezTo>
                <a:cubicBezTo>
                  <a:pt x="40420" y="63777"/>
                  <a:pt x="40991" y="63625"/>
                  <a:pt x="41789" y="63093"/>
                </a:cubicBezTo>
                <a:cubicBezTo>
                  <a:pt x="41086" y="62731"/>
                  <a:pt x="40534" y="62959"/>
                  <a:pt x="40078" y="63055"/>
                </a:cubicBezTo>
                <a:cubicBezTo>
                  <a:pt x="39849" y="63093"/>
                  <a:pt x="39526" y="63188"/>
                  <a:pt x="39336" y="63264"/>
                </a:cubicBezTo>
                <a:cubicBezTo>
                  <a:pt x="35798" y="64519"/>
                  <a:pt x="31461" y="65794"/>
                  <a:pt x="27638" y="66878"/>
                </a:cubicBezTo>
                <a:cubicBezTo>
                  <a:pt x="26896" y="67087"/>
                  <a:pt x="25907" y="66992"/>
                  <a:pt x="25222" y="67220"/>
                </a:cubicBezTo>
                <a:cubicBezTo>
                  <a:pt x="25108" y="67258"/>
                  <a:pt x="25336" y="67543"/>
                  <a:pt x="25222" y="67600"/>
                </a:cubicBezTo>
                <a:cubicBezTo>
                  <a:pt x="24842" y="67772"/>
                  <a:pt x="24024" y="67600"/>
                  <a:pt x="23891" y="67943"/>
                </a:cubicBezTo>
                <a:cubicBezTo>
                  <a:pt x="22274" y="67087"/>
                  <a:pt x="20410" y="67981"/>
                  <a:pt x="18299" y="68456"/>
                </a:cubicBezTo>
                <a:cubicBezTo>
                  <a:pt x="17918" y="68628"/>
                  <a:pt x="18204" y="68228"/>
                  <a:pt x="17823" y="67943"/>
                </a:cubicBezTo>
                <a:cubicBezTo>
                  <a:pt x="17804" y="68761"/>
                  <a:pt x="17234" y="68456"/>
                  <a:pt x="16644" y="68951"/>
                </a:cubicBezTo>
                <a:cubicBezTo>
                  <a:pt x="16264" y="68647"/>
                  <a:pt x="17100" y="68856"/>
                  <a:pt x="16720" y="68533"/>
                </a:cubicBezTo>
                <a:cubicBezTo>
                  <a:pt x="14152" y="68171"/>
                  <a:pt x="12764" y="69636"/>
                  <a:pt x="10614" y="69902"/>
                </a:cubicBezTo>
                <a:cubicBezTo>
                  <a:pt x="9131" y="70073"/>
                  <a:pt x="7951" y="70378"/>
                  <a:pt x="6259" y="70701"/>
                </a:cubicBezTo>
                <a:cubicBezTo>
                  <a:pt x="5783" y="71024"/>
                  <a:pt x="5422" y="71519"/>
                  <a:pt x="4528" y="70872"/>
                </a:cubicBezTo>
                <a:cubicBezTo>
                  <a:pt x="3234" y="71614"/>
                  <a:pt x="1884" y="71652"/>
                  <a:pt x="895" y="72070"/>
                </a:cubicBezTo>
                <a:cubicBezTo>
                  <a:pt x="2664" y="70397"/>
                  <a:pt x="5631" y="70682"/>
                  <a:pt x="7837" y="69864"/>
                </a:cubicBezTo>
                <a:cubicBezTo>
                  <a:pt x="9302" y="69312"/>
                  <a:pt x="10025" y="68723"/>
                  <a:pt x="11204" y="68628"/>
                </a:cubicBezTo>
                <a:cubicBezTo>
                  <a:pt x="11242" y="68533"/>
                  <a:pt x="11185" y="68285"/>
                  <a:pt x="11033" y="68323"/>
                </a:cubicBezTo>
                <a:cubicBezTo>
                  <a:pt x="12307" y="67410"/>
                  <a:pt x="16511" y="66821"/>
                  <a:pt x="18090" y="65870"/>
                </a:cubicBezTo>
                <a:cubicBezTo>
                  <a:pt x="16206" y="65660"/>
                  <a:pt x="14894" y="66364"/>
                  <a:pt x="12935" y="66326"/>
                </a:cubicBezTo>
                <a:cubicBezTo>
                  <a:pt x="11432" y="67277"/>
                  <a:pt x="8351" y="68038"/>
                  <a:pt x="5517" y="68799"/>
                </a:cubicBezTo>
                <a:cubicBezTo>
                  <a:pt x="3938" y="69217"/>
                  <a:pt x="2321" y="69807"/>
                  <a:pt x="971" y="69902"/>
                </a:cubicBezTo>
                <a:cubicBezTo>
                  <a:pt x="666" y="69978"/>
                  <a:pt x="914" y="70282"/>
                  <a:pt x="533" y="70320"/>
                </a:cubicBezTo>
                <a:cubicBezTo>
                  <a:pt x="39" y="69845"/>
                  <a:pt x="552" y="69769"/>
                  <a:pt x="1" y="69274"/>
                </a:cubicBezTo>
                <a:cubicBezTo>
                  <a:pt x="115" y="69122"/>
                  <a:pt x="324" y="69369"/>
                  <a:pt x="533" y="69560"/>
                </a:cubicBezTo>
                <a:cubicBezTo>
                  <a:pt x="1998" y="68742"/>
                  <a:pt x="3234" y="68590"/>
                  <a:pt x="5155" y="68038"/>
                </a:cubicBezTo>
                <a:cubicBezTo>
                  <a:pt x="3881" y="67277"/>
                  <a:pt x="3596" y="68552"/>
                  <a:pt x="2454" y="67943"/>
                </a:cubicBezTo>
                <a:cubicBezTo>
                  <a:pt x="4851" y="67182"/>
                  <a:pt x="8807" y="66478"/>
                  <a:pt x="11223" y="65147"/>
                </a:cubicBezTo>
                <a:cubicBezTo>
                  <a:pt x="11413" y="65071"/>
                  <a:pt x="11375" y="64900"/>
                  <a:pt x="11090" y="64633"/>
                </a:cubicBezTo>
                <a:cubicBezTo>
                  <a:pt x="12136" y="64785"/>
                  <a:pt x="12573" y="64177"/>
                  <a:pt x="13734" y="63777"/>
                </a:cubicBezTo>
                <a:cubicBezTo>
                  <a:pt x="13125" y="63473"/>
                  <a:pt x="11927" y="64348"/>
                  <a:pt x="11908" y="64006"/>
                </a:cubicBezTo>
                <a:cubicBezTo>
                  <a:pt x="16967" y="62046"/>
                  <a:pt x="22388" y="61362"/>
                  <a:pt x="26402" y="59460"/>
                </a:cubicBezTo>
                <a:cubicBezTo>
                  <a:pt x="26516" y="59574"/>
                  <a:pt x="26402" y="59593"/>
                  <a:pt x="26364" y="59669"/>
                </a:cubicBezTo>
                <a:cubicBezTo>
                  <a:pt x="29540" y="59022"/>
                  <a:pt x="33230" y="58642"/>
                  <a:pt x="35303" y="56778"/>
                </a:cubicBezTo>
                <a:cubicBezTo>
                  <a:pt x="34581" y="56473"/>
                  <a:pt x="34371" y="56645"/>
                  <a:pt x="33630" y="56892"/>
                </a:cubicBezTo>
                <a:cubicBezTo>
                  <a:pt x="32564" y="57272"/>
                  <a:pt x="30929" y="57329"/>
                  <a:pt x="29711" y="57672"/>
                </a:cubicBezTo>
                <a:cubicBezTo>
                  <a:pt x="27315" y="58337"/>
                  <a:pt x="25127" y="59422"/>
                  <a:pt x="23073" y="59707"/>
                </a:cubicBezTo>
                <a:cubicBezTo>
                  <a:pt x="22997" y="59783"/>
                  <a:pt x="23225" y="59973"/>
                  <a:pt x="23358" y="60125"/>
                </a:cubicBezTo>
                <a:cubicBezTo>
                  <a:pt x="22902" y="60106"/>
                  <a:pt x="22502" y="60277"/>
                  <a:pt x="21932" y="59745"/>
                </a:cubicBezTo>
                <a:cubicBezTo>
                  <a:pt x="21475" y="59840"/>
                  <a:pt x="21608" y="60163"/>
                  <a:pt x="21266" y="60297"/>
                </a:cubicBezTo>
                <a:cubicBezTo>
                  <a:pt x="20163" y="59916"/>
                  <a:pt x="19763" y="60734"/>
                  <a:pt x="18755" y="60297"/>
                </a:cubicBezTo>
                <a:cubicBezTo>
                  <a:pt x="18983" y="60886"/>
                  <a:pt x="18128" y="60943"/>
                  <a:pt x="17538" y="60392"/>
                </a:cubicBezTo>
                <a:cubicBezTo>
                  <a:pt x="15122" y="61210"/>
                  <a:pt x="12688" y="61343"/>
                  <a:pt x="11014" y="62180"/>
                </a:cubicBezTo>
                <a:cubicBezTo>
                  <a:pt x="10671" y="61628"/>
                  <a:pt x="11261" y="61476"/>
                  <a:pt x="10881" y="60905"/>
                </a:cubicBezTo>
                <a:cubicBezTo>
                  <a:pt x="9911" y="61362"/>
                  <a:pt x="8446" y="60981"/>
                  <a:pt x="7114" y="61590"/>
                </a:cubicBezTo>
                <a:cubicBezTo>
                  <a:pt x="6962" y="61381"/>
                  <a:pt x="7305" y="61419"/>
                  <a:pt x="7114" y="61190"/>
                </a:cubicBezTo>
                <a:cubicBezTo>
                  <a:pt x="6201" y="61267"/>
                  <a:pt x="5783" y="61381"/>
                  <a:pt x="5612" y="62008"/>
                </a:cubicBezTo>
                <a:cubicBezTo>
                  <a:pt x="7057" y="62180"/>
                  <a:pt x="8389" y="61267"/>
                  <a:pt x="9568" y="61400"/>
                </a:cubicBezTo>
                <a:cubicBezTo>
                  <a:pt x="8427" y="61989"/>
                  <a:pt x="6468" y="62351"/>
                  <a:pt x="4794" y="62636"/>
                </a:cubicBezTo>
                <a:cubicBezTo>
                  <a:pt x="4528" y="62351"/>
                  <a:pt x="5060" y="62408"/>
                  <a:pt x="5136" y="62256"/>
                </a:cubicBezTo>
                <a:cubicBezTo>
                  <a:pt x="3957" y="61571"/>
                  <a:pt x="3462" y="62199"/>
                  <a:pt x="2036" y="62389"/>
                </a:cubicBezTo>
                <a:cubicBezTo>
                  <a:pt x="1066" y="62959"/>
                  <a:pt x="1675" y="62161"/>
                  <a:pt x="2359" y="62218"/>
                </a:cubicBezTo>
                <a:cubicBezTo>
                  <a:pt x="2492" y="61019"/>
                  <a:pt x="4490" y="61533"/>
                  <a:pt x="5060" y="60182"/>
                </a:cubicBezTo>
                <a:cubicBezTo>
                  <a:pt x="5269" y="60411"/>
                  <a:pt x="5422" y="60392"/>
                  <a:pt x="5631" y="60658"/>
                </a:cubicBezTo>
                <a:cubicBezTo>
                  <a:pt x="7267" y="60239"/>
                  <a:pt x="8693" y="60277"/>
                  <a:pt x="10139" y="59764"/>
                </a:cubicBezTo>
                <a:cubicBezTo>
                  <a:pt x="9625" y="60316"/>
                  <a:pt x="8218" y="60430"/>
                  <a:pt x="7419" y="61038"/>
                </a:cubicBezTo>
                <a:cubicBezTo>
                  <a:pt x="12174" y="60163"/>
                  <a:pt x="16682" y="58471"/>
                  <a:pt x="21646" y="57577"/>
                </a:cubicBezTo>
                <a:cubicBezTo>
                  <a:pt x="20771" y="57101"/>
                  <a:pt x="20068" y="57291"/>
                  <a:pt x="19478" y="57424"/>
                </a:cubicBezTo>
                <a:cubicBezTo>
                  <a:pt x="17671" y="57786"/>
                  <a:pt x="16187" y="58547"/>
                  <a:pt x="14133" y="58566"/>
                </a:cubicBezTo>
                <a:cubicBezTo>
                  <a:pt x="14438" y="58451"/>
                  <a:pt x="14780" y="58528"/>
                  <a:pt x="15046" y="58261"/>
                </a:cubicBezTo>
                <a:cubicBezTo>
                  <a:pt x="14533" y="58052"/>
                  <a:pt x="14171" y="58375"/>
                  <a:pt x="13734" y="58394"/>
                </a:cubicBezTo>
                <a:cubicBezTo>
                  <a:pt x="15293" y="57405"/>
                  <a:pt x="18166" y="57310"/>
                  <a:pt x="20372" y="56740"/>
                </a:cubicBezTo>
                <a:cubicBezTo>
                  <a:pt x="20315" y="56568"/>
                  <a:pt x="20619" y="56549"/>
                  <a:pt x="20239" y="56226"/>
                </a:cubicBezTo>
                <a:cubicBezTo>
                  <a:pt x="20752" y="56340"/>
                  <a:pt x="21095" y="55789"/>
                  <a:pt x="21665" y="56226"/>
                </a:cubicBezTo>
                <a:cubicBezTo>
                  <a:pt x="21285" y="55161"/>
                  <a:pt x="22597" y="55655"/>
                  <a:pt x="22597" y="54952"/>
                </a:cubicBezTo>
                <a:cubicBezTo>
                  <a:pt x="22179" y="54704"/>
                  <a:pt x="21989" y="55332"/>
                  <a:pt x="21494" y="54780"/>
                </a:cubicBezTo>
                <a:cubicBezTo>
                  <a:pt x="22369" y="54609"/>
                  <a:pt x="24157" y="54761"/>
                  <a:pt x="23815" y="53734"/>
                </a:cubicBezTo>
                <a:cubicBezTo>
                  <a:pt x="25089" y="52840"/>
                  <a:pt x="27296" y="52669"/>
                  <a:pt x="27904" y="51528"/>
                </a:cubicBezTo>
                <a:cubicBezTo>
                  <a:pt x="27752" y="51376"/>
                  <a:pt x="27657" y="51490"/>
                  <a:pt x="27543" y="51528"/>
                </a:cubicBezTo>
                <a:cubicBezTo>
                  <a:pt x="28133" y="51433"/>
                  <a:pt x="28456" y="50938"/>
                  <a:pt x="29122" y="50672"/>
                </a:cubicBezTo>
                <a:cubicBezTo>
                  <a:pt x="28741" y="51338"/>
                  <a:pt x="28247" y="51547"/>
                  <a:pt x="27676" y="52022"/>
                </a:cubicBezTo>
                <a:cubicBezTo>
                  <a:pt x="28912" y="51946"/>
                  <a:pt x="30910" y="51376"/>
                  <a:pt x="31689" y="50254"/>
                </a:cubicBezTo>
                <a:cubicBezTo>
                  <a:pt x="31746" y="50368"/>
                  <a:pt x="31804" y="50501"/>
                  <a:pt x="31975" y="50672"/>
                </a:cubicBezTo>
                <a:cubicBezTo>
                  <a:pt x="33306" y="50292"/>
                  <a:pt x="34619" y="49892"/>
                  <a:pt x="35494" y="48979"/>
                </a:cubicBezTo>
                <a:cubicBezTo>
                  <a:pt x="33858" y="48275"/>
                  <a:pt x="32964" y="49550"/>
                  <a:pt x="32051" y="49873"/>
                </a:cubicBezTo>
                <a:cubicBezTo>
                  <a:pt x="31480" y="49512"/>
                  <a:pt x="33040" y="49569"/>
                  <a:pt x="32298" y="48770"/>
                </a:cubicBezTo>
                <a:cubicBezTo>
                  <a:pt x="28113" y="48808"/>
                  <a:pt x="25508" y="52003"/>
                  <a:pt x="21342" y="50634"/>
                </a:cubicBezTo>
                <a:cubicBezTo>
                  <a:pt x="20657" y="50843"/>
                  <a:pt x="20239" y="51243"/>
                  <a:pt x="19288" y="50976"/>
                </a:cubicBezTo>
                <a:cubicBezTo>
                  <a:pt x="21437" y="50387"/>
                  <a:pt x="23853" y="50139"/>
                  <a:pt x="25203" y="48941"/>
                </a:cubicBezTo>
                <a:cubicBezTo>
                  <a:pt x="23111" y="49740"/>
                  <a:pt x="20905" y="50044"/>
                  <a:pt x="19003" y="50558"/>
                </a:cubicBezTo>
                <a:cubicBezTo>
                  <a:pt x="17005" y="51071"/>
                  <a:pt x="15274" y="51718"/>
                  <a:pt x="13429" y="52213"/>
                </a:cubicBezTo>
                <a:cubicBezTo>
                  <a:pt x="12250" y="52517"/>
                  <a:pt x="10976" y="52916"/>
                  <a:pt x="9340" y="52688"/>
                </a:cubicBezTo>
                <a:cubicBezTo>
                  <a:pt x="10139" y="52460"/>
                  <a:pt x="10158" y="52137"/>
                  <a:pt x="11242" y="52422"/>
                </a:cubicBezTo>
                <a:cubicBezTo>
                  <a:pt x="11109" y="52118"/>
                  <a:pt x="10728" y="51946"/>
                  <a:pt x="11280" y="51832"/>
                </a:cubicBezTo>
                <a:cubicBezTo>
                  <a:pt x="11394" y="51984"/>
                  <a:pt x="11204" y="52003"/>
                  <a:pt x="11375" y="52175"/>
                </a:cubicBezTo>
                <a:cubicBezTo>
                  <a:pt x="13220" y="51052"/>
                  <a:pt x="16302" y="50596"/>
                  <a:pt x="19060" y="49740"/>
                </a:cubicBezTo>
                <a:cubicBezTo>
                  <a:pt x="21742" y="48922"/>
                  <a:pt x="25165" y="48732"/>
                  <a:pt x="27010" y="47572"/>
                </a:cubicBezTo>
                <a:cubicBezTo>
                  <a:pt x="25622" y="46716"/>
                  <a:pt x="25089" y="47381"/>
                  <a:pt x="24233" y="47534"/>
                </a:cubicBezTo>
                <a:cubicBezTo>
                  <a:pt x="24195" y="46602"/>
                  <a:pt x="25698" y="46697"/>
                  <a:pt x="26592" y="46640"/>
                </a:cubicBezTo>
                <a:cubicBezTo>
                  <a:pt x="25755" y="46126"/>
                  <a:pt x="26478" y="46544"/>
                  <a:pt x="26478" y="46126"/>
                </a:cubicBezTo>
                <a:cubicBezTo>
                  <a:pt x="23434" y="45765"/>
                  <a:pt x="21076" y="47172"/>
                  <a:pt x="18223" y="46735"/>
                </a:cubicBezTo>
                <a:cubicBezTo>
                  <a:pt x="20848" y="46031"/>
                  <a:pt x="23111" y="45993"/>
                  <a:pt x="25451" y="44947"/>
                </a:cubicBezTo>
                <a:cubicBezTo>
                  <a:pt x="25527" y="44871"/>
                  <a:pt x="25298" y="44680"/>
                  <a:pt x="25165" y="44528"/>
                </a:cubicBezTo>
                <a:cubicBezTo>
                  <a:pt x="27200" y="44490"/>
                  <a:pt x="28741" y="43216"/>
                  <a:pt x="30472" y="42816"/>
                </a:cubicBezTo>
                <a:cubicBezTo>
                  <a:pt x="29255" y="41999"/>
                  <a:pt x="28532" y="43216"/>
                  <a:pt x="27410" y="42740"/>
                </a:cubicBezTo>
                <a:cubicBezTo>
                  <a:pt x="27676" y="42341"/>
                  <a:pt x="28094" y="42189"/>
                  <a:pt x="28475" y="41980"/>
                </a:cubicBezTo>
                <a:cubicBezTo>
                  <a:pt x="27676" y="41447"/>
                  <a:pt x="26763" y="42664"/>
                  <a:pt x="25926" y="41808"/>
                </a:cubicBezTo>
                <a:cubicBezTo>
                  <a:pt x="25736" y="42151"/>
                  <a:pt x="25527" y="42018"/>
                  <a:pt x="25146" y="42246"/>
                </a:cubicBezTo>
                <a:cubicBezTo>
                  <a:pt x="26554" y="41599"/>
                  <a:pt x="28532" y="40762"/>
                  <a:pt x="28874" y="39659"/>
                </a:cubicBezTo>
                <a:cubicBezTo>
                  <a:pt x="29787" y="39678"/>
                  <a:pt x="29978" y="38784"/>
                  <a:pt x="30795" y="38803"/>
                </a:cubicBezTo>
                <a:cubicBezTo>
                  <a:pt x="30948" y="38993"/>
                  <a:pt x="30700" y="39012"/>
                  <a:pt x="30605" y="39107"/>
                </a:cubicBezTo>
                <a:cubicBezTo>
                  <a:pt x="31670" y="38841"/>
                  <a:pt x="32888" y="38461"/>
                  <a:pt x="33496" y="38118"/>
                </a:cubicBezTo>
                <a:cubicBezTo>
                  <a:pt x="31385" y="38385"/>
                  <a:pt x="28931" y="38080"/>
                  <a:pt x="27714" y="39697"/>
                </a:cubicBezTo>
                <a:cubicBezTo>
                  <a:pt x="27980" y="40020"/>
                  <a:pt x="28018" y="39431"/>
                  <a:pt x="28323" y="39944"/>
                </a:cubicBezTo>
                <a:cubicBezTo>
                  <a:pt x="26858" y="40230"/>
                  <a:pt x="26402" y="40819"/>
                  <a:pt x="24766" y="40724"/>
                </a:cubicBezTo>
                <a:cubicBezTo>
                  <a:pt x="25355" y="40230"/>
                  <a:pt x="26421" y="40249"/>
                  <a:pt x="27239" y="39944"/>
                </a:cubicBezTo>
                <a:cubicBezTo>
                  <a:pt x="25146" y="38879"/>
                  <a:pt x="24157" y="40591"/>
                  <a:pt x="22483" y="39830"/>
                </a:cubicBezTo>
                <a:cubicBezTo>
                  <a:pt x="23073" y="39564"/>
                  <a:pt x="24823" y="39298"/>
                  <a:pt x="25679" y="39069"/>
                </a:cubicBezTo>
                <a:cubicBezTo>
                  <a:pt x="24614" y="38670"/>
                  <a:pt x="24309" y="39241"/>
                  <a:pt x="23301" y="39183"/>
                </a:cubicBezTo>
                <a:cubicBezTo>
                  <a:pt x="24005" y="38594"/>
                  <a:pt x="25108" y="38594"/>
                  <a:pt x="26116" y="38251"/>
                </a:cubicBezTo>
                <a:cubicBezTo>
                  <a:pt x="25603" y="37529"/>
                  <a:pt x="26154" y="37567"/>
                  <a:pt x="26611" y="37034"/>
                </a:cubicBezTo>
                <a:cubicBezTo>
                  <a:pt x="26991" y="37338"/>
                  <a:pt x="26154" y="37129"/>
                  <a:pt x="26535" y="37453"/>
                </a:cubicBezTo>
                <a:cubicBezTo>
                  <a:pt x="27220" y="37415"/>
                  <a:pt x="28018" y="37205"/>
                  <a:pt x="27866" y="36349"/>
                </a:cubicBezTo>
                <a:cubicBezTo>
                  <a:pt x="26287" y="35855"/>
                  <a:pt x="25527" y="37034"/>
                  <a:pt x="24366" y="36692"/>
                </a:cubicBezTo>
                <a:cubicBezTo>
                  <a:pt x="22027" y="37776"/>
                  <a:pt x="18375" y="37833"/>
                  <a:pt x="15788" y="38803"/>
                </a:cubicBezTo>
                <a:cubicBezTo>
                  <a:pt x="13011" y="39088"/>
                  <a:pt x="10348" y="39678"/>
                  <a:pt x="7210" y="40173"/>
                </a:cubicBezTo>
                <a:cubicBezTo>
                  <a:pt x="7134" y="40039"/>
                  <a:pt x="7248" y="39868"/>
                  <a:pt x="7038" y="39887"/>
                </a:cubicBezTo>
                <a:cubicBezTo>
                  <a:pt x="11185" y="38879"/>
                  <a:pt x="16244" y="38175"/>
                  <a:pt x="19935" y="37167"/>
                </a:cubicBezTo>
                <a:cubicBezTo>
                  <a:pt x="20011" y="37091"/>
                  <a:pt x="19782" y="36901"/>
                  <a:pt x="19649" y="36730"/>
                </a:cubicBezTo>
                <a:cubicBezTo>
                  <a:pt x="20011" y="36768"/>
                  <a:pt x="19992" y="36711"/>
                  <a:pt x="20296" y="37167"/>
                </a:cubicBezTo>
                <a:cubicBezTo>
                  <a:pt x="21152" y="36597"/>
                  <a:pt x="23263" y="36977"/>
                  <a:pt x="22940" y="35931"/>
                </a:cubicBezTo>
                <a:cubicBezTo>
                  <a:pt x="18204" y="36330"/>
                  <a:pt x="12573" y="38213"/>
                  <a:pt x="7248" y="38613"/>
                </a:cubicBezTo>
                <a:cubicBezTo>
                  <a:pt x="7381" y="38080"/>
                  <a:pt x="8237" y="37890"/>
                  <a:pt x="8826" y="37757"/>
                </a:cubicBezTo>
                <a:cubicBezTo>
                  <a:pt x="11965" y="37148"/>
                  <a:pt x="15655" y="36635"/>
                  <a:pt x="18565" y="35969"/>
                </a:cubicBezTo>
                <a:cubicBezTo>
                  <a:pt x="19269" y="35265"/>
                  <a:pt x="21342" y="35341"/>
                  <a:pt x="22445" y="35037"/>
                </a:cubicBezTo>
                <a:cubicBezTo>
                  <a:pt x="22445" y="34409"/>
                  <a:pt x="23168" y="34542"/>
                  <a:pt x="23548" y="34447"/>
                </a:cubicBezTo>
                <a:cubicBezTo>
                  <a:pt x="23739" y="34333"/>
                  <a:pt x="23720" y="34485"/>
                  <a:pt x="23872" y="34657"/>
                </a:cubicBezTo>
                <a:cubicBezTo>
                  <a:pt x="24290" y="34618"/>
                  <a:pt x="24062" y="34124"/>
                  <a:pt x="24500" y="34314"/>
                </a:cubicBezTo>
                <a:cubicBezTo>
                  <a:pt x="24271" y="34105"/>
                  <a:pt x="24309" y="33915"/>
                  <a:pt x="24138" y="33934"/>
                </a:cubicBezTo>
                <a:cubicBezTo>
                  <a:pt x="24119" y="33744"/>
                  <a:pt x="24728" y="34238"/>
                  <a:pt x="25203" y="34314"/>
                </a:cubicBezTo>
                <a:cubicBezTo>
                  <a:pt x="24671" y="33572"/>
                  <a:pt x="25888" y="34086"/>
                  <a:pt x="26497" y="33420"/>
                </a:cubicBezTo>
                <a:cubicBezTo>
                  <a:pt x="26249" y="33135"/>
                  <a:pt x="26173" y="33515"/>
                  <a:pt x="25983" y="33515"/>
                </a:cubicBezTo>
                <a:cubicBezTo>
                  <a:pt x="25679" y="32907"/>
                  <a:pt x="26535" y="33211"/>
                  <a:pt x="26535" y="32831"/>
                </a:cubicBezTo>
                <a:cubicBezTo>
                  <a:pt x="26649" y="33021"/>
                  <a:pt x="26592" y="33154"/>
                  <a:pt x="26459" y="33249"/>
                </a:cubicBezTo>
                <a:cubicBezTo>
                  <a:pt x="28437" y="32070"/>
                  <a:pt x="33230" y="31632"/>
                  <a:pt x="35551" y="30282"/>
                </a:cubicBezTo>
                <a:cubicBezTo>
                  <a:pt x="35665" y="30053"/>
                  <a:pt x="35456" y="30034"/>
                  <a:pt x="35132" y="29730"/>
                </a:cubicBezTo>
                <a:cubicBezTo>
                  <a:pt x="36426" y="29388"/>
                  <a:pt x="37662" y="29198"/>
                  <a:pt x="38328" y="28589"/>
                </a:cubicBezTo>
                <a:cubicBezTo>
                  <a:pt x="38023" y="28056"/>
                  <a:pt x="38004" y="28646"/>
                  <a:pt x="37738" y="28323"/>
                </a:cubicBezTo>
                <a:cubicBezTo>
                  <a:pt x="37529" y="28741"/>
                  <a:pt x="35988" y="28760"/>
                  <a:pt x="36749" y="28665"/>
                </a:cubicBezTo>
                <a:cubicBezTo>
                  <a:pt x="37681" y="28113"/>
                  <a:pt x="38689" y="27847"/>
                  <a:pt x="39678" y="27486"/>
                </a:cubicBezTo>
                <a:cubicBezTo>
                  <a:pt x="36711" y="27448"/>
                  <a:pt x="34276" y="29749"/>
                  <a:pt x="31138" y="29768"/>
                </a:cubicBezTo>
                <a:cubicBezTo>
                  <a:pt x="30225" y="29787"/>
                  <a:pt x="29692" y="30624"/>
                  <a:pt x="28513" y="30034"/>
                </a:cubicBezTo>
                <a:cubicBezTo>
                  <a:pt x="29464" y="29958"/>
                  <a:pt x="29997" y="29198"/>
                  <a:pt x="30415" y="29388"/>
                </a:cubicBezTo>
                <a:cubicBezTo>
                  <a:pt x="30263" y="28570"/>
                  <a:pt x="32374" y="28608"/>
                  <a:pt x="33249" y="28247"/>
                </a:cubicBezTo>
                <a:cubicBezTo>
                  <a:pt x="33820" y="28018"/>
                  <a:pt x="34219" y="27238"/>
                  <a:pt x="34638" y="27695"/>
                </a:cubicBezTo>
                <a:cubicBezTo>
                  <a:pt x="35018" y="26592"/>
                  <a:pt x="36844" y="26782"/>
                  <a:pt x="37510" y="25964"/>
                </a:cubicBezTo>
                <a:cubicBezTo>
                  <a:pt x="37110" y="25660"/>
                  <a:pt x="36787" y="25717"/>
                  <a:pt x="36502" y="25907"/>
                </a:cubicBezTo>
                <a:cubicBezTo>
                  <a:pt x="37205" y="25469"/>
                  <a:pt x="38518" y="24671"/>
                  <a:pt x="39279" y="24804"/>
                </a:cubicBezTo>
                <a:cubicBezTo>
                  <a:pt x="39165" y="24518"/>
                  <a:pt x="39184" y="24271"/>
                  <a:pt x="39450" y="24138"/>
                </a:cubicBezTo>
                <a:cubicBezTo>
                  <a:pt x="39678" y="24366"/>
                  <a:pt x="39260" y="24347"/>
                  <a:pt x="39393" y="24556"/>
                </a:cubicBezTo>
                <a:cubicBezTo>
                  <a:pt x="40135" y="24652"/>
                  <a:pt x="40097" y="24100"/>
                  <a:pt x="40648" y="23872"/>
                </a:cubicBezTo>
                <a:cubicBezTo>
                  <a:pt x="41257" y="23605"/>
                  <a:pt x="42417" y="23073"/>
                  <a:pt x="41561" y="23948"/>
                </a:cubicBezTo>
                <a:cubicBezTo>
                  <a:pt x="40972" y="24556"/>
                  <a:pt x="40021" y="24766"/>
                  <a:pt x="39488" y="25660"/>
                </a:cubicBezTo>
                <a:cubicBezTo>
                  <a:pt x="41162" y="25051"/>
                  <a:pt x="42189" y="24366"/>
                  <a:pt x="44281" y="23453"/>
                </a:cubicBezTo>
                <a:cubicBezTo>
                  <a:pt x="44452" y="23225"/>
                  <a:pt x="43958" y="23206"/>
                  <a:pt x="43806" y="22940"/>
                </a:cubicBezTo>
                <a:cubicBezTo>
                  <a:pt x="45327" y="22008"/>
                  <a:pt x="47458" y="20962"/>
                  <a:pt x="48466" y="19459"/>
                </a:cubicBezTo>
                <a:cubicBezTo>
                  <a:pt x="47705" y="19193"/>
                  <a:pt x="47610" y="19725"/>
                  <a:pt x="46735" y="20011"/>
                </a:cubicBezTo>
                <a:cubicBezTo>
                  <a:pt x="46659" y="19706"/>
                  <a:pt x="46278" y="19687"/>
                  <a:pt x="46202" y="19326"/>
                </a:cubicBezTo>
                <a:cubicBezTo>
                  <a:pt x="45784" y="20581"/>
                  <a:pt x="43939" y="20182"/>
                  <a:pt x="43730" y="20866"/>
                </a:cubicBezTo>
                <a:cubicBezTo>
                  <a:pt x="42969" y="19573"/>
                  <a:pt x="46526" y="20619"/>
                  <a:pt x="45613" y="19079"/>
                </a:cubicBezTo>
                <a:cubicBezTo>
                  <a:pt x="46526" y="18736"/>
                  <a:pt x="48219" y="17728"/>
                  <a:pt x="48523" y="17119"/>
                </a:cubicBezTo>
                <a:cubicBezTo>
                  <a:pt x="47515" y="16701"/>
                  <a:pt x="47743" y="17880"/>
                  <a:pt x="46925" y="17595"/>
                </a:cubicBezTo>
                <a:cubicBezTo>
                  <a:pt x="46431" y="19059"/>
                  <a:pt x="44471" y="19231"/>
                  <a:pt x="43197" y="20182"/>
                </a:cubicBezTo>
                <a:cubicBezTo>
                  <a:pt x="42779" y="20353"/>
                  <a:pt x="43083" y="19934"/>
                  <a:pt x="43311" y="19934"/>
                </a:cubicBezTo>
                <a:cubicBezTo>
                  <a:pt x="43692" y="19345"/>
                  <a:pt x="44072" y="19155"/>
                  <a:pt x="44890" y="18698"/>
                </a:cubicBezTo>
                <a:cubicBezTo>
                  <a:pt x="44490" y="18185"/>
                  <a:pt x="44357" y="18736"/>
                  <a:pt x="44091" y="18736"/>
                </a:cubicBezTo>
                <a:cubicBezTo>
                  <a:pt x="44281" y="18070"/>
                  <a:pt x="45594" y="18013"/>
                  <a:pt x="46088" y="17462"/>
                </a:cubicBezTo>
                <a:cubicBezTo>
                  <a:pt x="46202" y="17348"/>
                  <a:pt x="46031" y="16967"/>
                  <a:pt x="46126" y="16872"/>
                </a:cubicBezTo>
                <a:cubicBezTo>
                  <a:pt x="46183" y="16815"/>
                  <a:pt x="46431" y="17100"/>
                  <a:pt x="46526" y="17043"/>
                </a:cubicBezTo>
                <a:cubicBezTo>
                  <a:pt x="47439" y="16435"/>
                  <a:pt x="48276" y="14761"/>
                  <a:pt x="49911" y="14837"/>
                </a:cubicBezTo>
                <a:cubicBezTo>
                  <a:pt x="49550" y="13943"/>
                  <a:pt x="51167" y="13848"/>
                  <a:pt x="51034" y="13258"/>
                </a:cubicBezTo>
                <a:cubicBezTo>
                  <a:pt x="47705" y="14285"/>
                  <a:pt x="46012" y="17081"/>
                  <a:pt x="43083" y="17937"/>
                </a:cubicBezTo>
                <a:cubicBezTo>
                  <a:pt x="43330" y="18223"/>
                  <a:pt x="43425" y="17842"/>
                  <a:pt x="43596" y="17842"/>
                </a:cubicBezTo>
                <a:cubicBezTo>
                  <a:pt x="43482" y="18261"/>
                  <a:pt x="41238" y="18166"/>
                  <a:pt x="42037" y="19079"/>
                </a:cubicBezTo>
                <a:cubicBezTo>
                  <a:pt x="40667" y="20962"/>
                  <a:pt x="35969" y="22769"/>
                  <a:pt x="34124" y="23910"/>
                </a:cubicBezTo>
                <a:cubicBezTo>
                  <a:pt x="33630" y="24233"/>
                  <a:pt x="33306" y="24385"/>
                  <a:pt x="32393" y="24081"/>
                </a:cubicBezTo>
                <a:cubicBezTo>
                  <a:pt x="33230" y="23567"/>
                  <a:pt x="34086" y="23168"/>
                  <a:pt x="34466" y="22388"/>
                </a:cubicBezTo>
                <a:cubicBezTo>
                  <a:pt x="34276" y="22255"/>
                  <a:pt x="33953" y="22978"/>
                  <a:pt x="33477" y="22730"/>
                </a:cubicBezTo>
                <a:cubicBezTo>
                  <a:pt x="34086" y="21951"/>
                  <a:pt x="36178" y="21076"/>
                  <a:pt x="37263" y="20695"/>
                </a:cubicBezTo>
                <a:cubicBezTo>
                  <a:pt x="37072" y="20486"/>
                  <a:pt x="37263" y="20448"/>
                  <a:pt x="36806" y="19972"/>
                </a:cubicBezTo>
                <a:cubicBezTo>
                  <a:pt x="37282" y="19858"/>
                  <a:pt x="37795" y="19839"/>
                  <a:pt x="37795" y="19250"/>
                </a:cubicBezTo>
                <a:cubicBezTo>
                  <a:pt x="36235" y="18698"/>
                  <a:pt x="35379" y="20296"/>
                  <a:pt x="33325" y="19934"/>
                </a:cubicBezTo>
                <a:cubicBezTo>
                  <a:pt x="36140" y="18641"/>
                  <a:pt x="39450" y="17766"/>
                  <a:pt x="41238" y="15864"/>
                </a:cubicBezTo>
                <a:cubicBezTo>
                  <a:pt x="42151" y="14875"/>
                  <a:pt x="43806" y="14380"/>
                  <a:pt x="45004" y="13429"/>
                </a:cubicBezTo>
                <a:cubicBezTo>
                  <a:pt x="48199" y="10919"/>
                  <a:pt x="52042" y="9682"/>
                  <a:pt x="56207" y="6810"/>
                </a:cubicBezTo>
                <a:cubicBezTo>
                  <a:pt x="55313" y="6163"/>
                  <a:pt x="55066" y="6753"/>
                  <a:pt x="54495" y="6772"/>
                </a:cubicBezTo>
                <a:close/>
                <a:moveTo>
                  <a:pt x="57120" y="7305"/>
                </a:moveTo>
                <a:cubicBezTo>
                  <a:pt x="58166" y="6829"/>
                  <a:pt x="61476" y="6810"/>
                  <a:pt x="60943" y="5441"/>
                </a:cubicBezTo>
                <a:cubicBezTo>
                  <a:pt x="59232" y="5574"/>
                  <a:pt x="58166" y="6373"/>
                  <a:pt x="57120" y="7305"/>
                </a:cubicBezTo>
                <a:close/>
                <a:moveTo>
                  <a:pt x="36825" y="21532"/>
                </a:moveTo>
                <a:cubicBezTo>
                  <a:pt x="37053" y="21228"/>
                  <a:pt x="37567" y="20904"/>
                  <a:pt x="38080" y="20847"/>
                </a:cubicBezTo>
                <a:cubicBezTo>
                  <a:pt x="37453" y="20524"/>
                  <a:pt x="36273" y="21152"/>
                  <a:pt x="36825" y="21532"/>
                </a:cubicBezTo>
                <a:close/>
                <a:moveTo>
                  <a:pt x="35494" y="22255"/>
                </a:moveTo>
                <a:cubicBezTo>
                  <a:pt x="35132" y="21779"/>
                  <a:pt x="34562" y="22312"/>
                  <a:pt x="34657" y="22502"/>
                </a:cubicBezTo>
                <a:cubicBezTo>
                  <a:pt x="34885" y="22236"/>
                  <a:pt x="35246" y="22483"/>
                  <a:pt x="35494" y="22255"/>
                </a:cubicBezTo>
                <a:close/>
                <a:moveTo>
                  <a:pt x="36007" y="21779"/>
                </a:moveTo>
                <a:cubicBezTo>
                  <a:pt x="35817" y="21703"/>
                  <a:pt x="35246" y="21779"/>
                  <a:pt x="35456" y="22084"/>
                </a:cubicBezTo>
                <a:cubicBezTo>
                  <a:pt x="35627" y="22160"/>
                  <a:pt x="36216" y="22084"/>
                  <a:pt x="36007" y="21779"/>
                </a:cubicBezTo>
                <a:close/>
                <a:moveTo>
                  <a:pt x="52099" y="13677"/>
                </a:moveTo>
                <a:cubicBezTo>
                  <a:pt x="51186" y="12973"/>
                  <a:pt x="50919" y="14514"/>
                  <a:pt x="50292" y="14266"/>
                </a:cubicBezTo>
                <a:cubicBezTo>
                  <a:pt x="50996" y="14266"/>
                  <a:pt x="52517" y="14057"/>
                  <a:pt x="52498" y="13467"/>
                </a:cubicBezTo>
                <a:cubicBezTo>
                  <a:pt x="52403" y="13467"/>
                  <a:pt x="52308" y="13410"/>
                  <a:pt x="52175" y="13239"/>
                </a:cubicBezTo>
                <a:cubicBezTo>
                  <a:pt x="51794" y="13239"/>
                  <a:pt x="52175" y="13543"/>
                  <a:pt x="52099" y="13677"/>
                </a:cubicBezTo>
                <a:close/>
                <a:moveTo>
                  <a:pt x="59422" y="10101"/>
                </a:moveTo>
                <a:cubicBezTo>
                  <a:pt x="58927" y="9473"/>
                  <a:pt x="57729" y="9568"/>
                  <a:pt x="58395" y="10272"/>
                </a:cubicBezTo>
                <a:cubicBezTo>
                  <a:pt x="57158" y="10709"/>
                  <a:pt x="57044" y="11242"/>
                  <a:pt x="56835" y="12269"/>
                </a:cubicBezTo>
                <a:cubicBezTo>
                  <a:pt x="56835" y="11775"/>
                  <a:pt x="58185" y="12003"/>
                  <a:pt x="58661" y="11679"/>
                </a:cubicBezTo>
                <a:cubicBezTo>
                  <a:pt x="58756" y="11603"/>
                  <a:pt x="58642" y="11280"/>
                  <a:pt x="58737" y="11261"/>
                </a:cubicBezTo>
                <a:cubicBezTo>
                  <a:pt x="59289" y="11090"/>
                  <a:pt x="61153" y="10938"/>
                  <a:pt x="62218" y="10538"/>
                </a:cubicBezTo>
                <a:cubicBezTo>
                  <a:pt x="63283" y="10139"/>
                  <a:pt x="64424" y="9968"/>
                  <a:pt x="62903" y="8617"/>
                </a:cubicBezTo>
                <a:cubicBezTo>
                  <a:pt x="61381" y="8769"/>
                  <a:pt x="59783" y="9796"/>
                  <a:pt x="59441" y="10101"/>
                </a:cubicBezTo>
                <a:close/>
                <a:moveTo>
                  <a:pt x="71139" y="7647"/>
                </a:moveTo>
                <a:cubicBezTo>
                  <a:pt x="71367" y="7704"/>
                  <a:pt x="71538" y="7609"/>
                  <a:pt x="71766" y="7685"/>
                </a:cubicBezTo>
                <a:cubicBezTo>
                  <a:pt x="71291" y="7038"/>
                  <a:pt x="70910" y="7248"/>
                  <a:pt x="71139" y="7647"/>
                </a:cubicBezTo>
                <a:close/>
                <a:moveTo>
                  <a:pt x="38290" y="25945"/>
                </a:moveTo>
                <a:cubicBezTo>
                  <a:pt x="38803" y="25755"/>
                  <a:pt x="38784" y="25698"/>
                  <a:pt x="39241" y="25431"/>
                </a:cubicBezTo>
                <a:cubicBezTo>
                  <a:pt x="38594" y="24880"/>
                  <a:pt x="37985" y="25450"/>
                  <a:pt x="38290" y="25945"/>
                </a:cubicBezTo>
                <a:close/>
                <a:moveTo>
                  <a:pt x="23568" y="36368"/>
                </a:moveTo>
                <a:cubicBezTo>
                  <a:pt x="23625" y="36064"/>
                  <a:pt x="23929" y="36330"/>
                  <a:pt x="23929" y="35988"/>
                </a:cubicBezTo>
                <a:cubicBezTo>
                  <a:pt x="23587" y="35589"/>
                  <a:pt x="23358" y="35684"/>
                  <a:pt x="23168" y="35836"/>
                </a:cubicBezTo>
                <a:cubicBezTo>
                  <a:pt x="23415" y="36064"/>
                  <a:pt x="23339" y="36159"/>
                  <a:pt x="23568" y="36387"/>
                </a:cubicBezTo>
                <a:close/>
                <a:moveTo>
                  <a:pt x="24385" y="35741"/>
                </a:moveTo>
                <a:cubicBezTo>
                  <a:pt x="24747" y="35912"/>
                  <a:pt x="25755" y="36273"/>
                  <a:pt x="25336" y="35608"/>
                </a:cubicBezTo>
                <a:cubicBezTo>
                  <a:pt x="25032" y="35474"/>
                  <a:pt x="24233" y="35227"/>
                  <a:pt x="24385" y="35741"/>
                </a:cubicBezTo>
                <a:close/>
                <a:moveTo>
                  <a:pt x="80763" y="8978"/>
                </a:moveTo>
                <a:cubicBezTo>
                  <a:pt x="81163" y="9188"/>
                  <a:pt x="81391" y="8617"/>
                  <a:pt x="81790" y="8807"/>
                </a:cubicBezTo>
                <a:cubicBezTo>
                  <a:pt x="81144" y="7894"/>
                  <a:pt x="83274" y="8655"/>
                  <a:pt x="82932" y="7628"/>
                </a:cubicBezTo>
                <a:cubicBezTo>
                  <a:pt x="82152" y="7647"/>
                  <a:pt x="81581" y="8313"/>
                  <a:pt x="81029" y="8275"/>
                </a:cubicBezTo>
                <a:cubicBezTo>
                  <a:pt x="81201" y="8503"/>
                  <a:pt x="81467" y="8522"/>
                  <a:pt x="81391" y="8655"/>
                </a:cubicBezTo>
                <a:cubicBezTo>
                  <a:pt x="81163" y="8465"/>
                  <a:pt x="80592" y="8769"/>
                  <a:pt x="80763" y="8997"/>
                </a:cubicBezTo>
                <a:close/>
                <a:moveTo>
                  <a:pt x="27733" y="38366"/>
                </a:moveTo>
                <a:cubicBezTo>
                  <a:pt x="27429" y="38461"/>
                  <a:pt x="26535" y="38423"/>
                  <a:pt x="26516" y="38822"/>
                </a:cubicBezTo>
                <a:cubicBezTo>
                  <a:pt x="26896" y="38803"/>
                  <a:pt x="27752" y="38841"/>
                  <a:pt x="27733" y="38366"/>
                </a:cubicBezTo>
                <a:close/>
                <a:moveTo>
                  <a:pt x="28912" y="38099"/>
                </a:moveTo>
                <a:cubicBezTo>
                  <a:pt x="28627" y="38023"/>
                  <a:pt x="27942" y="38251"/>
                  <a:pt x="28056" y="38575"/>
                </a:cubicBezTo>
                <a:cubicBezTo>
                  <a:pt x="28285" y="38251"/>
                  <a:pt x="29312" y="38746"/>
                  <a:pt x="28912" y="38099"/>
                </a:cubicBezTo>
                <a:close/>
                <a:moveTo>
                  <a:pt x="92975" y="7400"/>
                </a:moveTo>
                <a:cubicBezTo>
                  <a:pt x="92841" y="7628"/>
                  <a:pt x="92594" y="7343"/>
                  <a:pt x="92442" y="7495"/>
                </a:cubicBezTo>
                <a:cubicBezTo>
                  <a:pt x="92879" y="8084"/>
                  <a:pt x="93583" y="7951"/>
                  <a:pt x="92975" y="7400"/>
                </a:cubicBezTo>
                <a:close/>
                <a:moveTo>
                  <a:pt x="29141" y="42227"/>
                </a:moveTo>
                <a:cubicBezTo>
                  <a:pt x="29426" y="41922"/>
                  <a:pt x="29844" y="42151"/>
                  <a:pt x="30130" y="41884"/>
                </a:cubicBezTo>
                <a:cubicBezTo>
                  <a:pt x="29502" y="41105"/>
                  <a:pt x="29026" y="42246"/>
                  <a:pt x="29141" y="42227"/>
                </a:cubicBezTo>
                <a:close/>
                <a:moveTo>
                  <a:pt x="87630" y="11052"/>
                </a:moveTo>
                <a:cubicBezTo>
                  <a:pt x="88352" y="11470"/>
                  <a:pt x="88847" y="10957"/>
                  <a:pt x="88524" y="10386"/>
                </a:cubicBezTo>
                <a:cubicBezTo>
                  <a:pt x="88448" y="10690"/>
                  <a:pt x="87991" y="10862"/>
                  <a:pt x="87630" y="11052"/>
                </a:cubicBezTo>
                <a:close/>
                <a:moveTo>
                  <a:pt x="89170" y="10804"/>
                </a:moveTo>
                <a:cubicBezTo>
                  <a:pt x="90255" y="10747"/>
                  <a:pt x="90540" y="9872"/>
                  <a:pt x="90768" y="9359"/>
                </a:cubicBezTo>
                <a:cubicBezTo>
                  <a:pt x="90121" y="10196"/>
                  <a:pt x="88638" y="9587"/>
                  <a:pt x="89170" y="10804"/>
                </a:cubicBezTo>
                <a:close/>
                <a:moveTo>
                  <a:pt x="65280" y="26002"/>
                </a:moveTo>
                <a:cubicBezTo>
                  <a:pt x="65375" y="25793"/>
                  <a:pt x="66193" y="25888"/>
                  <a:pt x="65661" y="25412"/>
                </a:cubicBezTo>
                <a:cubicBezTo>
                  <a:pt x="65413" y="25546"/>
                  <a:pt x="65242" y="25736"/>
                  <a:pt x="65280" y="26002"/>
                </a:cubicBezTo>
                <a:close/>
                <a:moveTo>
                  <a:pt x="63606" y="27866"/>
                </a:moveTo>
                <a:cubicBezTo>
                  <a:pt x="63949" y="27219"/>
                  <a:pt x="65566" y="27505"/>
                  <a:pt x="65128" y="26459"/>
                </a:cubicBezTo>
                <a:cubicBezTo>
                  <a:pt x="64348" y="26573"/>
                  <a:pt x="62998" y="26706"/>
                  <a:pt x="63606" y="27866"/>
                </a:cubicBezTo>
                <a:close/>
                <a:moveTo>
                  <a:pt x="28247" y="48275"/>
                </a:moveTo>
                <a:cubicBezTo>
                  <a:pt x="27048" y="47800"/>
                  <a:pt x="26249" y="48827"/>
                  <a:pt x="25165" y="48789"/>
                </a:cubicBezTo>
                <a:cubicBezTo>
                  <a:pt x="26459" y="49131"/>
                  <a:pt x="27181" y="48275"/>
                  <a:pt x="28247" y="48275"/>
                </a:cubicBezTo>
                <a:close/>
                <a:moveTo>
                  <a:pt x="96455" y="12459"/>
                </a:moveTo>
                <a:cubicBezTo>
                  <a:pt x="96284" y="12345"/>
                  <a:pt x="95828" y="12022"/>
                  <a:pt x="95447" y="12022"/>
                </a:cubicBezTo>
                <a:cubicBezTo>
                  <a:pt x="95580" y="12897"/>
                  <a:pt x="94743" y="12935"/>
                  <a:pt x="94401" y="13562"/>
                </a:cubicBezTo>
                <a:cubicBezTo>
                  <a:pt x="95181" y="13620"/>
                  <a:pt x="96379" y="12478"/>
                  <a:pt x="96455" y="12459"/>
                </a:cubicBezTo>
                <a:close/>
                <a:moveTo>
                  <a:pt x="95105" y="19535"/>
                </a:moveTo>
                <a:cubicBezTo>
                  <a:pt x="93792" y="19877"/>
                  <a:pt x="91985" y="20106"/>
                  <a:pt x="92594" y="21646"/>
                </a:cubicBezTo>
                <a:cubicBezTo>
                  <a:pt x="94705" y="22122"/>
                  <a:pt x="95428" y="20638"/>
                  <a:pt x="96455" y="19953"/>
                </a:cubicBezTo>
                <a:cubicBezTo>
                  <a:pt x="96113" y="19383"/>
                  <a:pt x="96075" y="20087"/>
                  <a:pt x="95771" y="19744"/>
                </a:cubicBezTo>
                <a:cubicBezTo>
                  <a:pt x="95637" y="19440"/>
                  <a:pt x="96436" y="19763"/>
                  <a:pt x="96018" y="19231"/>
                </a:cubicBezTo>
                <a:cubicBezTo>
                  <a:pt x="95447" y="18850"/>
                  <a:pt x="94991" y="19079"/>
                  <a:pt x="95105" y="19535"/>
                </a:cubicBezTo>
                <a:close/>
                <a:moveTo>
                  <a:pt x="6201" y="67296"/>
                </a:moveTo>
                <a:cubicBezTo>
                  <a:pt x="5935" y="67562"/>
                  <a:pt x="5555" y="67315"/>
                  <a:pt x="5288" y="67581"/>
                </a:cubicBezTo>
                <a:cubicBezTo>
                  <a:pt x="5859" y="68038"/>
                  <a:pt x="6240" y="67639"/>
                  <a:pt x="6201" y="67296"/>
                </a:cubicBezTo>
                <a:close/>
                <a:moveTo>
                  <a:pt x="36977" y="56074"/>
                </a:moveTo>
                <a:cubicBezTo>
                  <a:pt x="36483" y="56188"/>
                  <a:pt x="36254" y="56340"/>
                  <a:pt x="35513" y="56664"/>
                </a:cubicBezTo>
                <a:cubicBezTo>
                  <a:pt x="36235" y="57158"/>
                  <a:pt x="36977" y="56587"/>
                  <a:pt x="36977" y="56074"/>
                </a:cubicBezTo>
                <a:close/>
                <a:moveTo>
                  <a:pt x="38061" y="56454"/>
                </a:moveTo>
                <a:cubicBezTo>
                  <a:pt x="38575" y="56017"/>
                  <a:pt x="39222" y="55636"/>
                  <a:pt x="39507" y="55104"/>
                </a:cubicBezTo>
                <a:cubicBezTo>
                  <a:pt x="38993" y="55370"/>
                  <a:pt x="37890" y="55560"/>
                  <a:pt x="38061" y="56454"/>
                </a:cubicBezTo>
                <a:close/>
                <a:moveTo>
                  <a:pt x="102732" y="25032"/>
                </a:moveTo>
                <a:cubicBezTo>
                  <a:pt x="102675" y="25565"/>
                  <a:pt x="101211" y="25508"/>
                  <a:pt x="101800" y="26306"/>
                </a:cubicBezTo>
                <a:cubicBezTo>
                  <a:pt x="100963" y="27086"/>
                  <a:pt x="97920" y="27904"/>
                  <a:pt x="97711" y="28893"/>
                </a:cubicBezTo>
                <a:cubicBezTo>
                  <a:pt x="98776" y="29559"/>
                  <a:pt x="98434" y="28608"/>
                  <a:pt x="99442" y="28722"/>
                </a:cubicBezTo>
                <a:cubicBezTo>
                  <a:pt x="99347" y="28798"/>
                  <a:pt x="99156" y="28855"/>
                  <a:pt x="99461" y="29102"/>
                </a:cubicBezTo>
                <a:cubicBezTo>
                  <a:pt x="101211" y="28684"/>
                  <a:pt x="101115" y="27200"/>
                  <a:pt x="102542" y="26478"/>
                </a:cubicBezTo>
                <a:cubicBezTo>
                  <a:pt x="101591" y="25489"/>
                  <a:pt x="103455" y="26021"/>
                  <a:pt x="102732" y="25032"/>
                </a:cubicBezTo>
                <a:close/>
                <a:moveTo>
                  <a:pt x="42455" y="62940"/>
                </a:moveTo>
                <a:cubicBezTo>
                  <a:pt x="42741" y="62731"/>
                  <a:pt x="43749" y="62636"/>
                  <a:pt x="43749" y="62046"/>
                </a:cubicBezTo>
                <a:cubicBezTo>
                  <a:pt x="43102" y="62218"/>
                  <a:pt x="42189" y="62161"/>
                  <a:pt x="42455" y="62940"/>
                </a:cubicBezTo>
                <a:close/>
                <a:moveTo>
                  <a:pt x="36007" y="66802"/>
                </a:moveTo>
                <a:cubicBezTo>
                  <a:pt x="36445" y="66478"/>
                  <a:pt x="37224" y="66687"/>
                  <a:pt x="36863" y="65946"/>
                </a:cubicBezTo>
                <a:cubicBezTo>
                  <a:pt x="36521" y="66003"/>
                  <a:pt x="35855" y="66326"/>
                  <a:pt x="36007" y="66802"/>
                </a:cubicBezTo>
                <a:close/>
                <a:moveTo>
                  <a:pt x="69693" y="54400"/>
                </a:moveTo>
                <a:cubicBezTo>
                  <a:pt x="69046" y="54476"/>
                  <a:pt x="69084" y="54647"/>
                  <a:pt x="68875" y="55028"/>
                </a:cubicBezTo>
                <a:cubicBezTo>
                  <a:pt x="68723" y="54876"/>
                  <a:pt x="68799" y="54800"/>
                  <a:pt x="68590" y="54609"/>
                </a:cubicBezTo>
                <a:cubicBezTo>
                  <a:pt x="68228" y="54685"/>
                  <a:pt x="67962" y="55199"/>
                  <a:pt x="67525" y="54990"/>
                </a:cubicBezTo>
                <a:cubicBezTo>
                  <a:pt x="67981" y="54780"/>
                  <a:pt x="68038" y="54058"/>
                  <a:pt x="68704" y="54362"/>
                </a:cubicBezTo>
                <a:cubicBezTo>
                  <a:pt x="68476" y="53963"/>
                  <a:pt x="69275" y="54001"/>
                  <a:pt x="68856" y="53506"/>
                </a:cubicBezTo>
                <a:cubicBezTo>
                  <a:pt x="65661" y="54058"/>
                  <a:pt x="63397" y="55579"/>
                  <a:pt x="60772" y="56911"/>
                </a:cubicBezTo>
                <a:cubicBezTo>
                  <a:pt x="60563" y="56702"/>
                  <a:pt x="60924" y="56721"/>
                  <a:pt x="60753" y="56530"/>
                </a:cubicBezTo>
                <a:cubicBezTo>
                  <a:pt x="58965" y="57481"/>
                  <a:pt x="55294" y="57729"/>
                  <a:pt x="53697" y="59364"/>
                </a:cubicBezTo>
                <a:cubicBezTo>
                  <a:pt x="51566" y="59688"/>
                  <a:pt x="47971" y="60981"/>
                  <a:pt x="47210" y="62693"/>
                </a:cubicBezTo>
                <a:cubicBezTo>
                  <a:pt x="50406" y="61476"/>
                  <a:pt x="53012" y="59840"/>
                  <a:pt x="55523" y="59155"/>
                </a:cubicBezTo>
                <a:cubicBezTo>
                  <a:pt x="55675" y="59764"/>
                  <a:pt x="54705" y="59441"/>
                  <a:pt x="55142" y="60125"/>
                </a:cubicBezTo>
                <a:cubicBezTo>
                  <a:pt x="57406" y="59212"/>
                  <a:pt x="58794" y="57805"/>
                  <a:pt x="60810" y="57082"/>
                </a:cubicBezTo>
                <a:cubicBezTo>
                  <a:pt x="61400" y="57748"/>
                  <a:pt x="60658" y="57443"/>
                  <a:pt x="61020" y="57919"/>
                </a:cubicBezTo>
                <a:cubicBezTo>
                  <a:pt x="62712" y="57558"/>
                  <a:pt x="64082" y="56530"/>
                  <a:pt x="65489" y="56473"/>
                </a:cubicBezTo>
                <a:cubicBezTo>
                  <a:pt x="66954" y="56416"/>
                  <a:pt x="68837" y="55313"/>
                  <a:pt x="70226" y="55085"/>
                </a:cubicBezTo>
                <a:cubicBezTo>
                  <a:pt x="70321" y="55028"/>
                  <a:pt x="70073" y="54819"/>
                  <a:pt x="70131" y="54742"/>
                </a:cubicBezTo>
                <a:cubicBezTo>
                  <a:pt x="71500" y="54685"/>
                  <a:pt x="73725" y="53430"/>
                  <a:pt x="74315" y="52498"/>
                </a:cubicBezTo>
                <a:cubicBezTo>
                  <a:pt x="72717" y="53126"/>
                  <a:pt x="71063" y="54134"/>
                  <a:pt x="69693" y="54780"/>
                </a:cubicBezTo>
                <a:cubicBezTo>
                  <a:pt x="69503" y="54571"/>
                  <a:pt x="69845" y="54590"/>
                  <a:pt x="69693" y="54400"/>
                </a:cubicBezTo>
                <a:close/>
                <a:moveTo>
                  <a:pt x="79165" y="58718"/>
                </a:moveTo>
                <a:cubicBezTo>
                  <a:pt x="78081" y="59593"/>
                  <a:pt x="75247" y="59460"/>
                  <a:pt x="73649" y="60544"/>
                </a:cubicBezTo>
                <a:cubicBezTo>
                  <a:pt x="72185" y="61514"/>
                  <a:pt x="69769" y="62598"/>
                  <a:pt x="67962" y="63207"/>
                </a:cubicBezTo>
                <a:cubicBezTo>
                  <a:pt x="68114" y="63872"/>
                  <a:pt x="67334" y="63682"/>
                  <a:pt x="67639" y="64367"/>
                </a:cubicBezTo>
                <a:cubicBezTo>
                  <a:pt x="72679" y="62294"/>
                  <a:pt x="77587" y="61038"/>
                  <a:pt x="81657" y="58337"/>
                </a:cubicBezTo>
                <a:cubicBezTo>
                  <a:pt x="80383" y="57767"/>
                  <a:pt x="79736" y="58261"/>
                  <a:pt x="79165" y="587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9"/>
          <p:cNvSpPr/>
          <p:nvPr/>
        </p:nvSpPr>
        <p:spPr>
          <a:xfrm>
            <a:off x="8097859" y="2184288"/>
            <a:ext cx="1605519" cy="688526"/>
          </a:xfrm>
          <a:custGeom>
            <a:avLst/>
            <a:gdLst/>
            <a:ahLst/>
            <a:cxnLst/>
            <a:rect l="l" t="t" r="r" b="b"/>
            <a:pathLst>
              <a:path w="135544" h="58128" extrusionOk="0">
                <a:moveTo>
                  <a:pt x="122228" y="38118"/>
                </a:moveTo>
                <a:cubicBezTo>
                  <a:pt x="121886" y="38308"/>
                  <a:pt x="121544" y="38517"/>
                  <a:pt x="121182" y="38708"/>
                </a:cubicBezTo>
                <a:cubicBezTo>
                  <a:pt x="121220" y="38765"/>
                  <a:pt x="121296" y="38765"/>
                  <a:pt x="121315" y="38860"/>
                </a:cubicBezTo>
                <a:cubicBezTo>
                  <a:pt x="120973" y="39107"/>
                  <a:pt x="120460" y="39297"/>
                  <a:pt x="120155" y="39563"/>
                </a:cubicBezTo>
                <a:cubicBezTo>
                  <a:pt x="120250" y="39525"/>
                  <a:pt x="120364" y="39468"/>
                  <a:pt x="120383" y="39583"/>
                </a:cubicBezTo>
                <a:cubicBezTo>
                  <a:pt x="120345" y="39868"/>
                  <a:pt x="119737" y="39773"/>
                  <a:pt x="119623" y="39982"/>
                </a:cubicBezTo>
                <a:cubicBezTo>
                  <a:pt x="119756" y="39925"/>
                  <a:pt x="119851" y="39906"/>
                  <a:pt x="119908" y="39982"/>
                </a:cubicBezTo>
                <a:cubicBezTo>
                  <a:pt x="119699" y="40020"/>
                  <a:pt x="119737" y="40134"/>
                  <a:pt x="119718" y="40229"/>
                </a:cubicBezTo>
                <a:cubicBezTo>
                  <a:pt x="119566" y="40286"/>
                  <a:pt x="119432" y="40343"/>
                  <a:pt x="119280" y="40400"/>
                </a:cubicBezTo>
                <a:cubicBezTo>
                  <a:pt x="119052" y="40781"/>
                  <a:pt x="118786" y="40952"/>
                  <a:pt x="118253" y="41218"/>
                </a:cubicBezTo>
                <a:cubicBezTo>
                  <a:pt x="116560" y="42055"/>
                  <a:pt x="114183" y="43577"/>
                  <a:pt x="111995" y="44718"/>
                </a:cubicBezTo>
                <a:cubicBezTo>
                  <a:pt x="110968" y="45251"/>
                  <a:pt x="109979" y="45764"/>
                  <a:pt x="108971" y="46259"/>
                </a:cubicBezTo>
                <a:cubicBezTo>
                  <a:pt x="105813" y="47818"/>
                  <a:pt x="102865" y="48903"/>
                  <a:pt x="99917" y="50291"/>
                </a:cubicBezTo>
                <a:cubicBezTo>
                  <a:pt x="97463" y="51071"/>
                  <a:pt x="94192" y="52707"/>
                  <a:pt x="91985" y="53354"/>
                </a:cubicBezTo>
                <a:cubicBezTo>
                  <a:pt x="92480" y="52973"/>
                  <a:pt x="93412" y="52821"/>
                  <a:pt x="93678" y="52574"/>
                </a:cubicBezTo>
                <a:cubicBezTo>
                  <a:pt x="93906" y="52364"/>
                  <a:pt x="93431" y="52555"/>
                  <a:pt x="93735" y="52555"/>
                </a:cubicBezTo>
                <a:cubicBezTo>
                  <a:pt x="94154" y="52517"/>
                  <a:pt x="94800" y="52041"/>
                  <a:pt x="95086" y="51794"/>
                </a:cubicBezTo>
                <a:cubicBezTo>
                  <a:pt x="92575" y="52745"/>
                  <a:pt x="88999" y="54324"/>
                  <a:pt x="86355" y="55180"/>
                </a:cubicBezTo>
                <a:lnTo>
                  <a:pt x="85670" y="55446"/>
                </a:lnTo>
                <a:cubicBezTo>
                  <a:pt x="85309" y="55541"/>
                  <a:pt x="85899" y="55294"/>
                  <a:pt x="86032" y="55256"/>
                </a:cubicBezTo>
                <a:cubicBezTo>
                  <a:pt x="89379" y="54000"/>
                  <a:pt x="92461" y="52631"/>
                  <a:pt x="95980" y="50976"/>
                </a:cubicBezTo>
                <a:cubicBezTo>
                  <a:pt x="93355" y="51927"/>
                  <a:pt x="89151" y="53715"/>
                  <a:pt x="86165" y="54685"/>
                </a:cubicBezTo>
                <a:cubicBezTo>
                  <a:pt x="86621" y="54267"/>
                  <a:pt x="88371" y="54057"/>
                  <a:pt x="88961" y="53468"/>
                </a:cubicBezTo>
                <a:cubicBezTo>
                  <a:pt x="88923" y="53487"/>
                  <a:pt x="88809" y="53487"/>
                  <a:pt x="88809" y="53468"/>
                </a:cubicBezTo>
                <a:cubicBezTo>
                  <a:pt x="89741" y="52992"/>
                  <a:pt x="91186" y="52688"/>
                  <a:pt x="91662" y="52193"/>
                </a:cubicBezTo>
                <a:cubicBezTo>
                  <a:pt x="90692" y="52536"/>
                  <a:pt x="88885" y="53106"/>
                  <a:pt x="87934" y="53411"/>
                </a:cubicBezTo>
                <a:cubicBezTo>
                  <a:pt x="87116" y="53696"/>
                  <a:pt x="87801" y="53487"/>
                  <a:pt x="88143" y="53220"/>
                </a:cubicBezTo>
                <a:cubicBezTo>
                  <a:pt x="87515" y="53354"/>
                  <a:pt x="86279" y="54000"/>
                  <a:pt x="85499" y="54114"/>
                </a:cubicBezTo>
                <a:cubicBezTo>
                  <a:pt x="85880" y="53829"/>
                  <a:pt x="87078" y="53753"/>
                  <a:pt x="86831" y="53315"/>
                </a:cubicBezTo>
                <a:cubicBezTo>
                  <a:pt x="85480" y="53772"/>
                  <a:pt x="84320" y="54171"/>
                  <a:pt x="83046" y="54609"/>
                </a:cubicBezTo>
                <a:cubicBezTo>
                  <a:pt x="83236" y="54533"/>
                  <a:pt x="83255" y="54495"/>
                  <a:pt x="83141" y="54457"/>
                </a:cubicBezTo>
                <a:cubicBezTo>
                  <a:pt x="83407" y="54305"/>
                  <a:pt x="83616" y="54286"/>
                  <a:pt x="83787" y="54305"/>
                </a:cubicBezTo>
                <a:cubicBezTo>
                  <a:pt x="83654" y="54095"/>
                  <a:pt x="84396" y="54019"/>
                  <a:pt x="84548" y="53715"/>
                </a:cubicBezTo>
                <a:cubicBezTo>
                  <a:pt x="84073" y="53867"/>
                  <a:pt x="83274" y="54114"/>
                  <a:pt x="83065" y="54095"/>
                </a:cubicBezTo>
                <a:cubicBezTo>
                  <a:pt x="83179" y="54019"/>
                  <a:pt x="83483" y="54000"/>
                  <a:pt x="83464" y="53867"/>
                </a:cubicBezTo>
                <a:cubicBezTo>
                  <a:pt x="82665" y="54114"/>
                  <a:pt x="81714" y="54609"/>
                  <a:pt x="81010" y="54685"/>
                </a:cubicBezTo>
                <a:cubicBezTo>
                  <a:pt x="84225" y="53506"/>
                  <a:pt x="87363" y="52155"/>
                  <a:pt x="90216" y="50881"/>
                </a:cubicBezTo>
                <a:cubicBezTo>
                  <a:pt x="90216" y="50881"/>
                  <a:pt x="90254" y="50995"/>
                  <a:pt x="90311" y="50957"/>
                </a:cubicBezTo>
                <a:cubicBezTo>
                  <a:pt x="90635" y="50824"/>
                  <a:pt x="91110" y="50557"/>
                  <a:pt x="91586" y="50386"/>
                </a:cubicBezTo>
                <a:cubicBezTo>
                  <a:pt x="91491" y="50310"/>
                  <a:pt x="91662" y="50120"/>
                  <a:pt x="91738" y="50215"/>
                </a:cubicBezTo>
                <a:cubicBezTo>
                  <a:pt x="91548" y="50405"/>
                  <a:pt x="92061" y="50158"/>
                  <a:pt x="92309" y="50044"/>
                </a:cubicBezTo>
                <a:cubicBezTo>
                  <a:pt x="92214" y="49911"/>
                  <a:pt x="92461" y="49835"/>
                  <a:pt x="92271" y="49778"/>
                </a:cubicBezTo>
                <a:cubicBezTo>
                  <a:pt x="92137" y="49873"/>
                  <a:pt x="91852" y="50139"/>
                  <a:pt x="91776" y="49987"/>
                </a:cubicBezTo>
                <a:cubicBezTo>
                  <a:pt x="92099" y="49664"/>
                  <a:pt x="92936" y="49702"/>
                  <a:pt x="93050" y="49245"/>
                </a:cubicBezTo>
                <a:cubicBezTo>
                  <a:pt x="93469" y="49169"/>
                  <a:pt x="93773" y="48827"/>
                  <a:pt x="93963" y="48827"/>
                </a:cubicBezTo>
                <a:cubicBezTo>
                  <a:pt x="93925" y="48865"/>
                  <a:pt x="93849" y="48884"/>
                  <a:pt x="93868" y="48922"/>
                </a:cubicBezTo>
                <a:cubicBezTo>
                  <a:pt x="94306" y="48693"/>
                  <a:pt x="94934" y="48256"/>
                  <a:pt x="95162" y="48408"/>
                </a:cubicBezTo>
                <a:cubicBezTo>
                  <a:pt x="95200" y="48370"/>
                  <a:pt x="95238" y="48123"/>
                  <a:pt x="95143" y="48180"/>
                </a:cubicBezTo>
                <a:cubicBezTo>
                  <a:pt x="94705" y="48294"/>
                  <a:pt x="94382" y="48617"/>
                  <a:pt x="94135" y="48541"/>
                </a:cubicBezTo>
                <a:cubicBezTo>
                  <a:pt x="94705" y="48256"/>
                  <a:pt x="95485" y="47952"/>
                  <a:pt x="96151" y="47495"/>
                </a:cubicBezTo>
                <a:cubicBezTo>
                  <a:pt x="96018" y="47457"/>
                  <a:pt x="95942" y="47666"/>
                  <a:pt x="95999" y="47457"/>
                </a:cubicBezTo>
                <a:cubicBezTo>
                  <a:pt x="96132" y="47324"/>
                  <a:pt x="96969" y="47096"/>
                  <a:pt x="97368" y="46791"/>
                </a:cubicBezTo>
                <a:cubicBezTo>
                  <a:pt x="97254" y="46696"/>
                  <a:pt x="97159" y="47020"/>
                  <a:pt x="97083" y="46791"/>
                </a:cubicBezTo>
                <a:cubicBezTo>
                  <a:pt x="97482" y="46620"/>
                  <a:pt x="97730" y="46601"/>
                  <a:pt x="97901" y="46525"/>
                </a:cubicBezTo>
                <a:cubicBezTo>
                  <a:pt x="97730" y="46335"/>
                  <a:pt x="97254" y="46544"/>
                  <a:pt x="96988" y="46563"/>
                </a:cubicBezTo>
                <a:cubicBezTo>
                  <a:pt x="97235" y="46449"/>
                  <a:pt x="97749" y="46259"/>
                  <a:pt x="97539" y="46164"/>
                </a:cubicBezTo>
                <a:cubicBezTo>
                  <a:pt x="97901" y="46145"/>
                  <a:pt x="98681" y="45707"/>
                  <a:pt x="99004" y="45517"/>
                </a:cubicBezTo>
                <a:cubicBezTo>
                  <a:pt x="98243" y="45650"/>
                  <a:pt x="97444" y="46335"/>
                  <a:pt x="96189" y="46544"/>
                </a:cubicBezTo>
                <a:cubicBezTo>
                  <a:pt x="95770" y="46848"/>
                  <a:pt x="94915" y="47115"/>
                  <a:pt x="94610" y="47400"/>
                </a:cubicBezTo>
                <a:cubicBezTo>
                  <a:pt x="94705" y="47362"/>
                  <a:pt x="94819" y="47286"/>
                  <a:pt x="94876" y="47343"/>
                </a:cubicBezTo>
                <a:cubicBezTo>
                  <a:pt x="93754" y="47476"/>
                  <a:pt x="93355" y="47895"/>
                  <a:pt x="92118" y="48180"/>
                </a:cubicBezTo>
                <a:cubicBezTo>
                  <a:pt x="93374" y="47628"/>
                  <a:pt x="94173" y="47381"/>
                  <a:pt x="95542" y="46696"/>
                </a:cubicBezTo>
                <a:cubicBezTo>
                  <a:pt x="93697" y="47305"/>
                  <a:pt x="91396" y="48522"/>
                  <a:pt x="89760" y="48903"/>
                </a:cubicBezTo>
                <a:cubicBezTo>
                  <a:pt x="89703" y="49036"/>
                  <a:pt x="89246" y="49245"/>
                  <a:pt x="89037" y="49188"/>
                </a:cubicBezTo>
                <a:cubicBezTo>
                  <a:pt x="90311" y="48693"/>
                  <a:pt x="91700" y="48047"/>
                  <a:pt x="92860" y="47666"/>
                </a:cubicBezTo>
                <a:cubicBezTo>
                  <a:pt x="92822" y="47495"/>
                  <a:pt x="93127" y="47419"/>
                  <a:pt x="93050" y="47248"/>
                </a:cubicBezTo>
                <a:cubicBezTo>
                  <a:pt x="92936" y="47400"/>
                  <a:pt x="92765" y="47286"/>
                  <a:pt x="92632" y="47476"/>
                </a:cubicBezTo>
                <a:cubicBezTo>
                  <a:pt x="92746" y="47362"/>
                  <a:pt x="92955" y="47419"/>
                  <a:pt x="92803" y="47514"/>
                </a:cubicBezTo>
                <a:cubicBezTo>
                  <a:pt x="92670" y="47514"/>
                  <a:pt x="92575" y="47457"/>
                  <a:pt x="92423" y="47495"/>
                </a:cubicBezTo>
                <a:cubicBezTo>
                  <a:pt x="92442" y="47533"/>
                  <a:pt x="92499" y="47533"/>
                  <a:pt x="92537" y="47571"/>
                </a:cubicBezTo>
                <a:cubicBezTo>
                  <a:pt x="92290" y="47590"/>
                  <a:pt x="92385" y="47533"/>
                  <a:pt x="92118" y="47609"/>
                </a:cubicBezTo>
                <a:cubicBezTo>
                  <a:pt x="92328" y="47799"/>
                  <a:pt x="91966" y="47647"/>
                  <a:pt x="91814" y="47742"/>
                </a:cubicBezTo>
                <a:cubicBezTo>
                  <a:pt x="91852" y="47799"/>
                  <a:pt x="91947" y="47799"/>
                  <a:pt x="91795" y="47857"/>
                </a:cubicBezTo>
                <a:cubicBezTo>
                  <a:pt x="91662" y="47895"/>
                  <a:pt x="91795" y="47761"/>
                  <a:pt x="91681" y="47799"/>
                </a:cubicBezTo>
                <a:cubicBezTo>
                  <a:pt x="90197" y="48408"/>
                  <a:pt x="88524" y="48941"/>
                  <a:pt x="87344" y="49644"/>
                </a:cubicBezTo>
                <a:cubicBezTo>
                  <a:pt x="87915" y="49454"/>
                  <a:pt x="88219" y="49188"/>
                  <a:pt x="88600" y="49188"/>
                </a:cubicBezTo>
                <a:cubicBezTo>
                  <a:pt x="88143" y="49321"/>
                  <a:pt x="87268" y="49892"/>
                  <a:pt x="87192" y="49587"/>
                </a:cubicBezTo>
                <a:cubicBezTo>
                  <a:pt x="86850" y="49987"/>
                  <a:pt x="86717" y="49892"/>
                  <a:pt x="86260" y="49968"/>
                </a:cubicBezTo>
                <a:cubicBezTo>
                  <a:pt x="86450" y="50101"/>
                  <a:pt x="85842" y="50291"/>
                  <a:pt x="85899" y="50120"/>
                </a:cubicBezTo>
                <a:cubicBezTo>
                  <a:pt x="85804" y="50386"/>
                  <a:pt x="85518" y="50367"/>
                  <a:pt x="85214" y="50557"/>
                </a:cubicBezTo>
                <a:cubicBezTo>
                  <a:pt x="85081" y="50329"/>
                  <a:pt x="85766" y="50348"/>
                  <a:pt x="85766" y="50158"/>
                </a:cubicBezTo>
                <a:cubicBezTo>
                  <a:pt x="81448" y="51680"/>
                  <a:pt x="76864" y="53354"/>
                  <a:pt x="72337" y="54837"/>
                </a:cubicBezTo>
                <a:cubicBezTo>
                  <a:pt x="73554" y="54324"/>
                  <a:pt x="74391" y="54038"/>
                  <a:pt x="75989" y="53411"/>
                </a:cubicBezTo>
                <a:cubicBezTo>
                  <a:pt x="76350" y="53277"/>
                  <a:pt x="76845" y="53106"/>
                  <a:pt x="77035" y="52821"/>
                </a:cubicBezTo>
                <a:cubicBezTo>
                  <a:pt x="76540" y="52992"/>
                  <a:pt x="75932" y="53315"/>
                  <a:pt x="75551" y="53258"/>
                </a:cubicBezTo>
                <a:cubicBezTo>
                  <a:pt x="75742" y="53201"/>
                  <a:pt x="76160" y="53163"/>
                  <a:pt x="76274" y="52916"/>
                </a:cubicBezTo>
                <a:cubicBezTo>
                  <a:pt x="75970" y="53030"/>
                  <a:pt x="75627" y="53201"/>
                  <a:pt x="75437" y="53144"/>
                </a:cubicBezTo>
                <a:cubicBezTo>
                  <a:pt x="76388" y="52707"/>
                  <a:pt x="77282" y="52612"/>
                  <a:pt x="77853" y="52174"/>
                </a:cubicBezTo>
                <a:cubicBezTo>
                  <a:pt x="76521" y="52593"/>
                  <a:pt x="74790" y="53239"/>
                  <a:pt x="73383" y="53734"/>
                </a:cubicBezTo>
                <a:cubicBezTo>
                  <a:pt x="73554" y="53563"/>
                  <a:pt x="73897" y="53563"/>
                  <a:pt x="74087" y="53335"/>
                </a:cubicBezTo>
                <a:cubicBezTo>
                  <a:pt x="71043" y="54362"/>
                  <a:pt x="68380" y="54742"/>
                  <a:pt x="66288" y="55807"/>
                </a:cubicBezTo>
                <a:cubicBezTo>
                  <a:pt x="66250" y="55750"/>
                  <a:pt x="66231" y="55674"/>
                  <a:pt x="66155" y="55693"/>
                </a:cubicBezTo>
                <a:cubicBezTo>
                  <a:pt x="64671" y="56302"/>
                  <a:pt x="62028" y="57158"/>
                  <a:pt x="60943" y="57500"/>
                </a:cubicBezTo>
                <a:cubicBezTo>
                  <a:pt x="60981" y="57481"/>
                  <a:pt x="61000" y="57443"/>
                  <a:pt x="60924" y="57462"/>
                </a:cubicBezTo>
                <a:cubicBezTo>
                  <a:pt x="60772" y="57500"/>
                  <a:pt x="60240" y="57785"/>
                  <a:pt x="60354" y="57633"/>
                </a:cubicBezTo>
                <a:cubicBezTo>
                  <a:pt x="60601" y="57519"/>
                  <a:pt x="60848" y="57424"/>
                  <a:pt x="61095" y="57329"/>
                </a:cubicBezTo>
                <a:cubicBezTo>
                  <a:pt x="61172" y="57291"/>
                  <a:pt x="61248" y="57291"/>
                  <a:pt x="61305" y="57310"/>
                </a:cubicBezTo>
                <a:cubicBezTo>
                  <a:pt x="61381" y="57215"/>
                  <a:pt x="61324" y="57082"/>
                  <a:pt x="61552" y="57044"/>
                </a:cubicBezTo>
                <a:cubicBezTo>
                  <a:pt x="61647" y="56987"/>
                  <a:pt x="61628" y="57158"/>
                  <a:pt x="61723" y="57139"/>
                </a:cubicBezTo>
                <a:cubicBezTo>
                  <a:pt x="61647" y="56967"/>
                  <a:pt x="62180" y="56777"/>
                  <a:pt x="62465" y="56663"/>
                </a:cubicBezTo>
                <a:cubicBezTo>
                  <a:pt x="63378" y="56302"/>
                  <a:pt x="65527" y="55522"/>
                  <a:pt x="66516" y="55161"/>
                </a:cubicBezTo>
                <a:cubicBezTo>
                  <a:pt x="66364" y="55084"/>
                  <a:pt x="66459" y="54856"/>
                  <a:pt x="66554" y="54913"/>
                </a:cubicBezTo>
                <a:cubicBezTo>
                  <a:pt x="66516" y="54932"/>
                  <a:pt x="66516" y="54970"/>
                  <a:pt x="66535" y="55027"/>
                </a:cubicBezTo>
                <a:cubicBezTo>
                  <a:pt x="66764" y="54742"/>
                  <a:pt x="67087" y="54989"/>
                  <a:pt x="67011" y="54609"/>
                </a:cubicBezTo>
                <a:cubicBezTo>
                  <a:pt x="66935" y="54647"/>
                  <a:pt x="66573" y="54799"/>
                  <a:pt x="66745" y="54666"/>
                </a:cubicBezTo>
                <a:cubicBezTo>
                  <a:pt x="67334" y="54286"/>
                  <a:pt x="67791" y="54324"/>
                  <a:pt x="68247" y="53962"/>
                </a:cubicBezTo>
                <a:cubicBezTo>
                  <a:pt x="67467" y="54305"/>
                  <a:pt x="66631" y="54495"/>
                  <a:pt x="66079" y="54780"/>
                </a:cubicBezTo>
                <a:cubicBezTo>
                  <a:pt x="66117" y="54742"/>
                  <a:pt x="66193" y="54723"/>
                  <a:pt x="66193" y="54685"/>
                </a:cubicBezTo>
                <a:cubicBezTo>
                  <a:pt x="62826" y="55693"/>
                  <a:pt x="59745" y="57139"/>
                  <a:pt x="56055" y="58128"/>
                </a:cubicBezTo>
                <a:cubicBezTo>
                  <a:pt x="58147" y="57329"/>
                  <a:pt x="61571" y="56397"/>
                  <a:pt x="62864" y="55503"/>
                </a:cubicBezTo>
                <a:cubicBezTo>
                  <a:pt x="61609" y="55978"/>
                  <a:pt x="61019" y="56074"/>
                  <a:pt x="59992" y="56549"/>
                </a:cubicBezTo>
                <a:cubicBezTo>
                  <a:pt x="59859" y="56473"/>
                  <a:pt x="60087" y="56302"/>
                  <a:pt x="59916" y="56359"/>
                </a:cubicBezTo>
                <a:cubicBezTo>
                  <a:pt x="59517" y="56454"/>
                  <a:pt x="59365" y="56587"/>
                  <a:pt x="59060" y="56530"/>
                </a:cubicBezTo>
                <a:cubicBezTo>
                  <a:pt x="60525" y="55902"/>
                  <a:pt x="62123" y="55465"/>
                  <a:pt x="63302" y="54989"/>
                </a:cubicBezTo>
                <a:cubicBezTo>
                  <a:pt x="63245" y="54723"/>
                  <a:pt x="63625" y="54856"/>
                  <a:pt x="63663" y="54628"/>
                </a:cubicBezTo>
                <a:cubicBezTo>
                  <a:pt x="63169" y="54761"/>
                  <a:pt x="62237" y="55122"/>
                  <a:pt x="61932" y="55161"/>
                </a:cubicBezTo>
                <a:cubicBezTo>
                  <a:pt x="62008" y="55122"/>
                  <a:pt x="61970" y="55046"/>
                  <a:pt x="61951" y="54989"/>
                </a:cubicBezTo>
                <a:cubicBezTo>
                  <a:pt x="62370" y="54951"/>
                  <a:pt x="63530" y="54343"/>
                  <a:pt x="64120" y="54171"/>
                </a:cubicBezTo>
                <a:cubicBezTo>
                  <a:pt x="64082" y="54190"/>
                  <a:pt x="64006" y="54209"/>
                  <a:pt x="64025" y="54267"/>
                </a:cubicBezTo>
                <a:cubicBezTo>
                  <a:pt x="64728" y="54019"/>
                  <a:pt x="65242" y="53848"/>
                  <a:pt x="65622" y="53620"/>
                </a:cubicBezTo>
                <a:cubicBezTo>
                  <a:pt x="65508" y="53658"/>
                  <a:pt x="65394" y="53677"/>
                  <a:pt x="65337" y="53620"/>
                </a:cubicBezTo>
                <a:cubicBezTo>
                  <a:pt x="65775" y="53487"/>
                  <a:pt x="66421" y="53296"/>
                  <a:pt x="66840" y="52916"/>
                </a:cubicBezTo>
                <a:cubicBezTo>
                  <a:pt x="65794" y="53315"/>
                  <a:pt x="65223" y="53525"/>
                  <a:pt x="64538" y="53601"/>
                </a:cubicBezTo>
                <a:cubicBezTo>
                  <a:pt x="63815" y="53981"/>
                  <a:pt x="62313" y="54590"/>
                  <a:pt x="61609" y="54666"/>
                </a:cubicBezTo>
                <a:cubicBezTo>
                  <a:pt x="62560" y="54400"/>
                  <a:pt x="63892" y="53734"/>
                  <a:pt x="65204" y="53296"/>
                </a:cubicBezTo>
                <a:cubicBezTo>
                  <a:pt x="65090" y="53335"/>
                  <a:pt x="65014" y="53411"/>
                  <a:pt x="64995" y="53487"/>
                </a:cubicBezTo>
                <a:cubicBezTo>
                  <a:pt x="65718" y="52897"/>
                  <a:pt x="66554" y="52897"/>
                  <a:pt x="67372" y="52307"/>
                </a:cubicBezTo>
                <a:cubicBezTo>
                  <a:pt x="66821" y="52403"/>
                  <a:pt x="66060" y="52840"/>
                  <a:pt x="65584" y="52802"/>
                </a:cubicBezTo>
                <a:cubicBezTo>
                  <a:pt x="63302" y="53924"/>
                  <a:pt x="60125" y="55027"/>
                  <a:pt x="57786" y="55693"/>
                </a:cubicBezTo>
                <a:cubicBezTo>
                  <a:pt x="57234" y="56188"/>
                  <a:pt x="56778" y="56207"/>
                  <a:pt x="55998" y="56587"/>
                </a:cubicBezTo>
                <a:cubicBezTo>
                  <a:pt x="56188" y="56283"/>
                  <a:pt x="56340" y="56207"/>
                  <a:pt x="56702" y="56188"/>
                </a:cubicBezTo>
                <a:cubicBezTo>
                  <a:pt x="56683" y="56131"/>
                  <a:pt x="56607" y="56150"/>
                  <a:pt x="56588" y="56074"/>
                </a:cubicBezTo>
                <a:cubicBezTo>
                  <a:pt x="56759" y="56035"/>
                  <a:pt x="56892" y="56074"/>
                  <a:pt x="57082" y="56035"/>
                </a:cubicBezTo>
                <a:cubicBezTo>
                  <a:pt x="57025" y="55978"/>
                  <a:pt x="56968" y="55997"/>
                  <a:pt x="57025" y="55902"/>
                </a:cubicBezTo>
                <a:cubicBezTo>
                  <a:pt x="57234" y="55902"/>
                  <a:pt x="57634" y="55655"/>
                  <a:pt x="57634" y="55826"/>
                </a:cubicBezTo>
                <a:cubicBezTo>
                  <a:pt x="57957" y="55389"/>
                  <a:pt x="58984" y="55370"/>
                  <a:pt x="59308" y="54989"/>
                </a:cubicBezTo>
                <a:cubicBezTo>
                  <a:pt x="58585" y="55161"/>
                  <a:pt x="56987" y="55845"/>
                  <a:pt x="56321" y="55959"/>
                </a:cubicBezTo>
                <a:cubicBezTo>
                  <a:pt x="56645" y="55731"/>
                  <a:pt x="57329" y="55598"/>
                  <a:pt x="57501" y="55313"/>
                </a:cubicBezTo>
                <a:cubicBezTo>
                  <a:pt x="57215" y="55427"/>
                  <a:pt x="57234" y="55370"/>
                  <a:pt x="57006" y="55522"/>
                </a:cubicBezTo>
                <a:cubicBezTo>
                  <a:pt x="58052" y="54856"/>
                  <a:pt x="59498" y="54742"/>
                  <a:pt x="60449" y="54076"/>
                </a:cubicBezTo>
                <a:cubicBezTo>
                  <a:pt x="60430" y="54228"/>
                  <a:pt x="60772" y="54133"/>
                  <a:pt x="60734" y="54076"/>
                </a:cubicBezTo>
                <a:cubicBezTo>
                  <a:pt x="60696" y="54000"/>
                  <a:pt x="60544" y="54114"/>
                  <a:pt x="60506" y="54057"/>
                </a:cubicBezTo>
                <a:cubicBezTo>
                  <a:pt x="60677" y="53943"/>
                  <a:pt x="60753" y="54000"/>
                  <a:pt x="60848" y="54038"/>
                </a:cubicBezTo>
                <a:cubicBezTo>
                  <a:pt x="60791" y="53715"/>
                  <a:pt x="61495" y="53563"/>
                  <a:pt x="61666" y="53582"/>
                </a:cubicBezTo>
                <a:cubicBezTo>
                  <a:pt x="61362" y="53829"/>
                  <a:pt x="61362" y="53829"/>
                  <a:pt x="60943" y="53886"/>
                </a:cubicBezTo>
                <a:cubicBezTo>
                  <a:pt x="61038" y="54152"/>
                  <a:pt x="61438" y="53829"/>
                  <a:pt x="61609" y="53772"/>
                </a:cubicBezTo>
                <a:cubicBezTo>
                  <a:pt x="62617" y="53525"/>
                  <a:pt x="63492" y="53201"/>
                  <a:pt x="64367" y="52783"/>
                </a:cubicBezTo>
                <a:cubicBezTo>
                  <a:pt x="64310" y="52821"/>
                  <a:pt x="64234" y="52840"/>
                  <a:pt x="64253" y="52878"/>
                </a:cubicBezTo>
                <a:cubicBezTo>
                  <a:pt x="64938" y="52631"/>
                  <a:pt x="65775" y="52269"/>
                  <a:pt x="66060" y="52212"/>
                </a:cubicBezTo>
                <a:cubicBezTo>
                  <a:pt x="66041" y="52098"/>
                  <a:pt x="66288" y="52060"/>
                  <a:pt x="66307" y="51946"/>
                </a:cubicBezTo>
                <a:cubicBezTo>
                  <a:pt x="65318" y="52060"/>
                  <a:pt x="63777" y="53087"/>
                  <a:pt x="63150" y="52992"/>
                </a:cubicBezTo>
                <a:cubicBezTo>
                  <a:pt x="63264" y="52802"/>
                  <a:pt x="63226" y="53049"/>
                  <a:pt x="63416" y="52954"/>
                </a:cubicBezTo>
                <a:cubicBezTo>
                  <a:pt x="63397" y="52878"/>
                  <a:pt x="63473" y="52840"/>
                  <a:pt x="63416" y="52783"/>
                </a:cubicBezTo>
                <a:cubicBezTo>
                  <a:pt x="63302" y="52821"/>
                  <a:pt x="63169" y="52878"/>
                  <a:pt x="63055" y="52916"/>
                </a:cubicBezTo>
                <a:cubicBezTo>
                  <a:pt x="63074" y="52992"/>
                  <a:pt x="63112" y="53049"/>
                  <a:pt x="63131" y="53125"/>
                </a:cubicBezTo>
                <a:cubicBezTo>
                  <a:pt x="62465" y="53296"/>
                  <a:pt x="62256" y="53544"/>
                  <a:pt x="61723" y="53525"/>
                </a:cubicBezTo>
                <a:cubicBezTo>
                  <a:pt x="62085" y="53144"/>
                  <a:pt x="62693" y="53296"/>
                  <a:pt x="63017" y="52992"/>
                </a:cubicBezTo>
                <a:cubicBezTo>
                  <a:pt x="62921" y="53011"/>
                  <a:pt x="62941" y="52954"/>
                  <a:pt x="62979" y="52897"/>
                </a:cubicBezTo>
                <a:cubicBezTo>
                  <a:pt x="61153" y="53582"/>
                  <a:pt x="58414" y="54190"/>
                  <a:pt x="56759" y="54894"/>
                </a:cubicBezTo>
                <a:cubicBezTo>
                  <a:pt x="56816" y="54875"/>
                  <a:pt x="56797" y="54780"/>
                  <a:pt x="56721" y="54799"/>
                </a:cubicBezTo>
                <a:cubicBezTo>
                  <a:pt x="55370" y="55275"/>
                  <a:pt x="53411" y="55788"/>
                  <a:pt x="52061" y="56397"/>
                </a:cubicBezTo>
                <a:cubicBezTo>
                  <a:pt x="51794" y="56226"/>
                  <a:pt x="51014" y="56777"/>
                  <a:pt x="50805" y="56663"/>
                </a:cubicBezTo>
                <a:cubicBezTo>
                  <a:pt x="51072" y="56492"/>
                  <a:pt x="51452" y="56511"/>
                  <a:pt x="51547" y="56378"/>
                </a:cubicBezTo>
                <a:cubicBezTo>
                  <a:pt x="51338" y="56264"/>
                  <a:pt x="50881" y="56644"/>
                  <a:pt x="50482" y="56568"/>
                </a:cubicBezTo>
                <a:cubicBezTo>
                  <a:pt x="51186" y="56321"/>
                  <a:pt x="51661" y="56264"/>
                  <a:pt x="52251" y="55978"/>
                </a:cubicBezTo>
                <a:cubicBezTo>
                  <a:pt x="52137" y="56016"/>
                  <a:pt x="52118" y="56074"/>
                  <a:pt x="52099" y="56150"/>
                </a:cubicBezTo>
                <a:cubicBezTo>
                  <a:pt x="53031" y="55864"/>
                  <a:pt x="53335" y="55617"/>
                  <a:pt x="54115" y="55446"/>
                </a:cubicBezTo>
                <a:cubicBezTo>
                  <a:pt x="54096" y="55389"/>
                  <a:pt x="54001" y="55408"/>
                  <a:pt x="54077" y="55351"/>
                </a:cubicBezTo>
                <a:cubicBezTo>
                  <a:pt x="54153" y="55617"/>
                  <a:pt x="54286" y="55313"/>
                  <a:pt x="54400" y="55275"/>
                </a:cubicBezTo>
                <a:cubicBezTo>
                  <a:pt x="54952" y="55141"/>
                  <a:pt x="55770" y="54970"/>
                  <a:pt x="56264" y="54761"/>
                </a:cubicBezTo>
                <a:cubicBezTo>
                  <a:pt x="56340" y="54723"/>
                  <a:pt x="56302" y="54628"/>
                  <a:pt x="56359" y="54609"/>
                </a:cubicBezTo>
                <a:cubicBezTo>
                  <a:pt x="56645" y="54514"/>
                  <a:pt x="56987" y="54552"/>
                  <a:pt x="57291" y="54457"/>
                </a:cubicBezTo>
                <a:cubicBezTo>
                  <a:pt x="58528" y="54076"/>
                  <a:pt x="59802" y="53563"/>
                  <a:pt x="60924" y="52992"/>
                </a:cubicBezTo>
                <a:cubicBezTo>
                  <a:pt x="60829" y="53049"/>
                  <a:pt x="60734" y="52992"/>
                  <a:pt x="60829" y="52916"/>
                </a:cubicBezTo>
                <a:cubicBezTo>
                  <a:pt x="61019" y="53011"/>
                  <a:pt x="61115" y="52707"/>
                  <a:pt x="61267" y="52745"/>
                </a:cubicBezTo>
                <a:cubicBezTo>
                  <a:pt x="61286" y="52821"/>
                  <a:pt x="61609" y="52821"/>
                  <a:pt x="61780" y="52593"/>
                </a:cubicBezTo>
                <a:cubicBezTo>
                  <a:pt x="61552" y="52650"/>
                  <a:pt x="61552" y="52650"/>
                  <a:pt x="61723" y="52460"/>
                </a:cubicBezTo>
                <a:cubicBezTo>
                  <a:pt x="60125" y="53030"/>
                  <a:pt x="58109" y="53677"/>
                  <a:pt x="56492" y="54228"/>
                </a:cubicBezTo>
                <a:cubicBezTo>
                  <a:pt x="56683" y="53886"/>
                  <a:pt x="57482" y="53905"/>
                  <a:pt x="57710" y="53677"/>
                </a:cubicBezTo>
                <a:cubicBezTo>
                  <a:pt x="56911" y="53829"/>
                  <a:pt x="55922" y="54286"/>
                  <a:pt x="55028" y="54476"/>
                </a:cubicBezTo>
                <a:cubicBezTo>
                  <a:pt x="55047" y="54457"/>
                  <a:pt x="55085" y="54438"/>
                  <a:pt x="55066" y="54400"/>
                </a:cubicBezTo>
                <a:cubicBezTo>
                  <a:pt x="55028" y="54419"/>
                  <a:pt x="54990" y="54438"/>
                  <a:pt x="54990" y="54381"/>
                </a:cubicBezTo>
                <a:cubicBezTo>
                  <a:pt x="56207" y="54152"/>
                  <a:pt x="57158" y="53582"/>
                  <a:pt x="58052" y="53315"/>
                </a:cubicBezTo>
                <a:cubicBezTo>
                  <a:pt x="58014" y="53182"/>
                  <a:pt x="58109" y="53030"/>
                  <a:pt x="58242" y="53068"/>
                </a:cubicBezTo>
                <a:cubicBezTo>
                  <a:pt x="58471" y="52992"/>
                  <a:pt x="58090" y="53296"/>
                  <a:pt x="58299" y="53220"/>
                </a:cubicBezTo>
                <a:cubicBezTo>
                  <a:pt x="58623" y="53220"/>
                  <a:pt x="58547" y="52897"/>
                  <a:pt x="58642" y="52973"/>
                </a:cubicBezTo>
                <a:cubicBezTo>
                  <a:pt x="58623" y="53144"/>
                  <a:pt x="58642" y="53125"/>
                  <a:pt x="58832" y="53125"/>
                </a:cubicBezTo>
                <a:cubicBezTo>
                  <a:pt x="58775" y="52992"/>
                  <a:pt x="58661" y="53011"/>
                  <a:pt x="58832" y="52897"/>
                </a:cubicBezTo>
                <a:cubicBezTo>
                  <a:pt x="58851" y="52954"/>
                  <a:pt x="58870" y="53049"/>
                  <a:pt x="58946" y="53011"/>
                </a:cubicBezTo>
                <a:cubicBezTo>
                  <a:pt x="58889" y="52897"/>
                  <a:pt x="58889" y="52802"/>
                  <a:pt x="58965" y="52726"/>
                </a:cubicBezTo>
                <a:cubicBezTo>
                  <a:pt x="59384" y="52802"/>
                  <a:pt x="59992" y="52460"/>
                  <a:pt x="60240" y="52326"/>
                </a:cubicBezTo>
                <a:cubicBezTo>
                  <a:pt x="60221" y="52288"/>
                  <a:pt x="59935" y="52345"/>
                  <a:pt x="60125" y="52212"/>
                </a:cubicBezTo>
                <a:cubicBezTo>
                  <a:pt x="60221" y="52345"/>
                  <a:pt x="60182" y="52098"/>
                  <a:pt x="60297" y="52098"/>
                </a:cubicBezTo>
                <a:cubicBezTo>
                  <a:pt x="60449" y="52174"/>
                  <a:pt x="60278" y="52288"/>
                  <a:pt x="60449" y="52307"/>
                </a:cubicBezTo>
                <a:cubicBezTo>
                  <a:pt x="60639" y="52193"/>
                  <a:pt x="60772" y="52193"/>
                  <a:pt x="60848" y="52250"/>
                </a:cubicBezTo>
                <a:lnTo>
                  <a:pt x="60791" y="52117"/>
                </a:lnTo>
                <a:cubicBezTo>
                  <a:pt x="61267" y="51984"/>
                  <a:pt x="61799" y="51908"/>
                  <a:pt x="62085" y="51585"/>
                </a:cubicBezTo>
                <a:cubicBezTo>
                  <a:pt x="62446" y="51623"/>
                  <a:pt x="62845" y="51470"/>
                  <a:pt x="62902" y="51280"/>
                </a:cubicBezTo>
                <a:cubicBezTo>
                  <a:pt x="62598" y="51299"/>
                  <a:pt x="61875" y="51756"/>
                  <a:pt x="61666" y="51604"/>
                </a:cubicBezTo>
                <a:cubicBezTo>
                  <a:pt x="61818" y="51566"/>
                  <a:pt x="62579" y="51394"/>
                  <a:pt x="62693" y="51128"/>
                </a:cubicBezTo>
                <a:cubicBezTo>
                  <a:pt x="62104" y="51432"/>
                  <a:pt x="61628" y="51413"/>
                  <a:pt x="61038" y="51851"/>
                </a:cubicBezTo>
                <a:cubicBezTo>
                  <a:pt x="61248" y="51775"/>
                  <a:pt x="61438" y="51718"/>
                  <a:pt x="61571" y="51737"/>
                </a:cubicBezTo>
                <a:cubicBezTo>
                  <a:pt x="61343" y="51889"/>
                  <a:pt x="61038" y="51889"/>
                  <a:pt x="60962" y="51984"/>
                </a:cubicBezTo>
                <a:cubicBezTo>
                  <a:pt x="60810" y="51813"/>
                  <a:pt x="60791" y="51908"/>
                  <a:pt x="60620" y="51851"/>
                </a:cubicBezTo>
                <a:cubicBezTo>
                  <a:pt x="60487" y="52003"/>
                  <a:pt x="60715" y="52022"/>
                  <a:pt x="60506" y="52117"/>
                </a:cubicBezTo>
                <a:cubicBezTo>
                  <a:pt x="60411" y="51965"/>
                  <a:pt x="60182" y="52022"/>
                  <a:pt x="59935" y="52117"/>
                </a:cubicBezTo>
                <a:cubicBezTo>
                  <a:pt x="59954" y="52174"/>
                  <a:pt x="60011" y="52250"/>
                  <a:pt x="59935" y="52288"/>
                </a:cubicBezTo>
                <a:cubicBezTo>
                  <a:pt x="59174" y="52212"/>
                  <a:pt x="58318" y="52897"/>
                  <a:pt x="57329" y="52935"/>
                </a:cubicBezTo>
                <a:cubicBezTo>
                  <a:pt x="57919" y="52802"/>
                  <a:pt x="57862" y="52707"/>
                  <a:pt x="58471" y="52555"/>
                </a:cubicBezTo>
                <a:cubicBezTo>
                  <a:pt x="58452" y="52498"/>
                  <a:pt x="58433" y="52441"/>
                  <a:pt x="58414" y="52403"/>
                </a:cubicBezTo>
                <a:cubicBezTo>
                  <a:pt x="58851" y="52326"/>
                  <a:pt x="59593" y="51908"/>
                  <a:pt x="59365" y="52117"/>
                </a:cubicBezTo>
                <a:cubicBezTo>
                  <a:pt x="59821" y="51889"/>
                  <a:pt x="60182" y="51775"/>
                  <a:pt x="60620" y="51680"/>
                </a:cubicBezTo>
                <a:cubicBezTo>
                  <a:pt x="61191" y="51147"/>
                  <a:pt x="62408" y="51071"/>
                  <a:pt x="62617" y="50596"/>
                </a:cubicBezTo>
                <a:cubicBezTo>
                  <a:pt x="62313" y="50767"/>
                  <a:pt x="61989" y="50786"/>
                  <a:pt x="61818" y="50919"/>
                </a:cubicBezTo>
                <a:cubicBezTo>
                  <a:pt x="61666" y="50786"/>
                  <a:pt x="62028" y="50805"/>
                  <a:pt x="61951" y="50691"/>
                </a:cubicBezTo>
                <a:cubicBezTo>
                  <a:pt x="61685" y="50805"/>
                  <a:pt x="61932" y="50672"/>
                  <a:pt x="61913" y="50596"/>
                </a:cubicBezTo>
                <a:cubicBezTo>
                  <a:pt x="61685" y="50691"/>
                  <a:pt x="61742" y="50748"/>
                  <a:pt x="61590" y="50672"/>
                </a:cubicBezTo>
                <a:cubicBezTo>
                  <a:pt x="61533" y="50767"/>
                  <a:pt x="61590" y="50881"/>
                  <a:pt x="61647" y="50995"/>
                </a:cubicBezTo>
                <a:cubicBezTo>
                  <a:pt x="61172" y="50938"/>
                  <a:pt x="60772" y="51451"/>
                  <a:pt x="60392" y="51261"/>
                </a:cubicBezTo>
                <a:cubicBezTo>
                  <a:pt x="60810" y="51147"/>
                  <a:pt x="61286" y="50995"/>
                  <a:pt x="61495" y="50824"/>
                </a:cubicBezTo>
                <a:cubicBezTo>
                  <a:pt x="61267" y="50900"/>
                  <a:pt x="61095" y="50881"/>
                  <a:pt x="60886" y="50900"/>
                </a:cubicBezTo>
                <a:cubicBezTo>
                  <a:pt x="60715" y="51166"/>
                  <a:pt x="60221" y="51147"/>
                  <a:pt x="59764" y="51299"/>
                </a:cubicBezTo>
                <a:cubicBezTo>
                  <a:pt x="59726" y="51337"/>
                  <a:pt x="59707" y="51375"/>
                  <a:pt x="59745" y="51413"/>
                </a:cubicBezTo>
                <a:cubicBezTo>
                  <a:pt x="59289" y="51470"/>
                  <a:pt x="58242" y="52117"/>
                  <a:pt x="57938" y="51927"/>
                </a:cubicBezTo>
                <a:cubicBezTo>
                  <a:pt x="59707" y="51337"/>
                  <a:pt x="60601" y="50767"/>
                  <a:pt x="62465" y="50215"/>
                </a:cubicBezTo>
                <a:cubicBezTo>
                  <a:pt x="62408" y="50253"/>
                  <a:pt x="62294" y="50272"/>
                  <a:pt x="62313" y="50329"/>
                </a:cubicBezTo>
                <a:cubicBezTo>
                  <a:pt x="62503" y="50215"/>
                  <a:pt x="62579" y="50310"/>
                  <a:pt x="62750" y="50215"/>
                </a:cubicBezTo>
                <a:cubicBezTo>
                  <a:pt x="62731" y="50120"/>
                  <a:pt x="62693" y="50044"/>
                  <a:pt x="62826" y="50006"/>
                </a:cubicBezTo>
                <a:cubicBezTo>
                  <a:pt x="62902" y="49987"/>
                  <a:pt x="62921" y="50082"/>
                  <a:pt x="62979" y="50063"/>
                </a:cubicBezTo>
                <a:cubicBezTo>
                  <a:pt x="63511" y="49721"/>
                  <a:pt x="64215" y="49454"/>
                  <a:pt x="64919" y="49169"/>
                </a:cubicBezTo>
                <a:cubicBezTo>
                  <a:pt x="65166" y="49074"/>
                  <a:pt x="65718" y="49055"/>
                  <a:pt x="65680" y="48751"/>
                </a:cubicBezTo>
                <a:cubicBezTo>
                  <a:pt x="65565" y="48998"/>
                  <a:pt x="64900" y="48884"/>
                  <a:pt x="65147" y="49036"/>
                </a:cubicBezTo>
                <a:cubicBezTo>
                  <a:pt x="64900" y="48960"/>
                  <a:pt x="64824" y="49169"/>
                  <a:pt x="64557" y="49150"/>
                </a:cubicBezTo>
                <a:cubicBezTo>
                  <a:pt x="64614" y="49112"/>
                  <a:pt x="64671" y="49055"/>
                  <a:pt x="64709" y="48979"/>
                </a:cubicBezTo>
                <a:cubicBezTo>
                  <a:pt x="64595" y="49017"/>
                  <a:pt x="64500" y="49074"/>
                  <a:pt x="64405" y="49112"/>
                </a:cubicBezTo>
                <a:cubicBezTo>
                  <a:pt x="64405" y="49150"/>
                  <a:pt x="64443" y="49207"/>
                  <a:pt x="64462" y="49245"/>
                </a:cubicBezTo>
                <a:lnTo>
                  <a:pt x="63777" y="49530"/>
                </a:lnTo>
                <a:cubicBezTo>
                  <a:pt x="63606" y="49378"/>
                  <a:pt x="64044" y="49397"/>
                  <a:pt x="63892" y="49264"/>
                </a:cubicBezTo>
                <a:cubicBezTo>
                  <a:pt x="63169" y="49606"/>
                  <a:pt x="62617" y="49664"/>
                  <a:pt x="61970" y="50025"/>
                </a:cubicBezTo>
                <a:cubicBezTo>
                  <a:pt x="61951" y="49968"/>
                  <a:pt x="61913" y="49892"/>
                  <a:pt x="61894" y="49835"/>
                </a:cubicBezTo>
                <a:cubicBezTo>
                  <a:pt x="63644" y="49150"/>
                  <a:pt x="65204" y="48465"/>
                  <a:pt x="66878" y="47780"/>
                </a:cubicBezTo>
                <a:cubicBezTo>
                  <a:pt x="64405" y="48560"/>
                  <a:pt x="63093" y="49378"/>
                  <a:pt x="61343" y="49721"/>
                </a:cubicBezTo>
                <a:cubicBezTo>
                  <a:pt x="61229" y="49835"/>
                  <a:pt x="61210" y="49740"/>
                  <a:pt x="61134" y="49911"/>
                </a:cubicBezTo>
                <a:cubicBezTo>
                  <a:pt x="61076" y="49797"/>
                  <a:pt x="60886" y="49930"/>
                  <a:pt x="60772" y="49892"/>
                </a:cubicBezTo>
                <a:cubicBezTo>
                  <a:pt x="60677" y="50025"/>
                  <a:pt x="60582" y="50139"/>
                  <a:pt x="60411" y="50253"/>
                </a:cubicBezTo>
                <a:cubicBezTo>
                  <a:pt x="60240" y="50082"/>
                  <a:pt x="60106" y="50424"/>
                  <a:pt x="59802" y="50329"/>
                </a:cubicBezTo>
                <a:cubicBezTo>
                  <a:pt x="59954" y="50234"/>
                  <a:pt x="60316" y="50196"/>
                  <a:pt x="60335" y="50063"/>
                </a:cubicBezTo>
                <a:cubicBezTo>
                  <a:pt x="60144" y="50158"/>
                  <a:pt x="59973" y="50215"/>
                  <a:pt x="59878" y="50139"/>
                </a:cubicBezTo>
                <a:cubicBezTo>
                  <a:pt x="59498" y="50538"/>
                  <a:pt x="58756" y="50500"/>
                  <a:pt x="58299" y="50881"/>
                </a:cubicBezTo>
                <a:cubicBezTo>
                  <a:pt x="58395" y="50919"/>
                  <a:pt x="58889" y="50672"/>
                  <a:pt x="58775" y="50805"/>
                </a:cubicBezTo>
                <a:cubicBezTo>
                  <a:pt x="57044" y="51470"/>
                  <a:pt x="54666" y="52612"/>
                  <a:pt x="52669" y="53087"/>
                </a:cubicBezTo>
                <a:cubicBezTo>
                  <a:pt x="53202" y="52802"/>
                  <a:pt x="53677" y="52669"/>
                  <a:pt x="54134" y="52441"/>
                </a:cubicBezTo>
                <a:cubicBezTo>
                  <a:pt x="53164" y="52688"/>
                  <a:pt x="51566" y="53182"/>
                  <a:pt x="50824" y="53658"/>
                </a:cubicBezTo>
                <a:cubicBezTo>
                  <a:pt x="50501" y="53639"/>
                  <a:pt x="49968" y="53924"/>
                  <a:pt x="49436" y="54095"/>
                </a:cubicBezTo>
                <a:cubicBezTo>
                  <a:pt x="49169" y="54190"/>
                  <a:pt x="48256" y="54590"/>
                  <a:pt x="48313" y="54324"/>
                </a:cubicBezTo>
                <a:cubicBezTo>
                  <a:pt x="49303" y="54019"/>
                  <a:pt x="51376" y="53258"/>
                  <a:pt x="52631" y="52764"/>
                </a:cubicBezTo>
                <a:cubicBezTo>
                  <a:pt x="52403" y="52859"/>
                  <a:pt x="52194" y="52916"/>
                  <a:pt x="52023" y="52897"/>
                </a:cubicBezTo>
                <a:cubicBezTo>
                  <a:pt x="53126" y="52403"/>
                  <a:pt x="54647" y="52079"/>
                  <a:pt x="55579" y="51413"/>
                </a:cubicBezTo>
                <a:cubicBezTo>
                  <a:pt x="54153" y="52079"/>
                  <a:pt x="52403" y="52441"/>
                  <a:pt x="51224" y="53220"/>
                </a:cubicBezTo>
                <a:cubicBezTo>
                  <a:pt x="50824" y="53049"/>
                  <a:pt x="50330" y="53468"/>
                  <a:pt x="49949" y="53620"/>
                </a:cubicBezTo>
                <a:cubicBezTo>
                  <a:pt x="48960" y="54019"/>
                  <a:pt x="47895" y="54228"/>
                  <a:pt x="46925" y="54609"/>
                </a:cubicBezTo>
                <a:cubicBezTo>
                  <a:pt x="45784" y="55046"/>
                  <a:pt x="44623" y="55465"/>
                  <a:pt x="43273" y="55845"/>
                </a:cubicBezTo>
                <a:cubicBezTo>
                  <a:pt x="43748" y="55484"/>
                  <a:pt x="44471" y="55522"/>
                  <a:pt x="44966" y="55065"/>
                </a:cubicBezTo>
                <a:cubicBezTo>
                  <a:pt x="45765" y="54875"/>
                  <a:pt x="45822" y="54932"/>
                  <a:pt x="46583" y="54476"/>
                </a:cubicBezTo>
                <a:cubicBezTo>
                  <a:pt x="46278" y="54476"/>
                  <a:pt x="45803" y="54780"/>
                  <a:pt x="45498" y="54799"/>
                </a:cubicBezTo>
                <a:cubicBezTo>
                  <a:pt x="45403" y="54818"/>
                  <a:pt x="45270" y="54894"/>
                  <a:pt x="45232" y="54837"/>
                </a:cubicBezTo>
                <a:cubicBezTo>
                  <a:pt x="45346" y="54799"/>
                  <a:pt x="45479" y="54742"/>
                  <a:pt x="45594" y="54704"/>
                </a:cubicBezTo>
                <a:cubicBezTo>
                  <a:pt x="46830" y="54324"/>
                  <a:pt x="49303" y="53030"/>
                  <a:pt x="50577" y="52859"/>
                </a:cubicBezTo>
                <a:cubicBezTo>
                  <a:pt x="50558" y="52764"/>
                  <a:pt x="50482" y="52783"/>
                  <a:pt x="50444" y="52688"/>
                </a:cubicBezTo>
                <a:cubicBezTo>
                  <a:pt x="50425" y="52726"/>
                  <a:pt x="50254" y="52916"/>
                  <a:pt x="50197" y="52802"/>
                </a:cubicBezTo>
                <a:cubicBezTo>
                  <a:pt x="50558" y="52307"/>
                  <a:pt x="51528" y="52498"/>
                  <a:pt x="51965" y="52022"/>
                </a:cubicBezTo>
                <a:cubicBezTo>
                  <a:pt x="51167" y="52136"/>
                  <a:pt x="50330" y="52574"/>
                  <a:pt x="49607" y="52745"/>
                </a:cubicBezTo>
                <a:cubicBezTo>
                  <a:pt x="49835" y="52612"/>
                  <a:pt x="49968" y="52536"/>
                  <a:pt x="49683" y="52555"/>
                </a:cubicBezTo>
                <a:cubicBezTo>
                  <a:pt x="50691" y="52079"/>
                  <a:pt x="51167" y="52174"/>
                  <a:pt x="51547" y="51699"/>
                </a:cubicBezTo>
                <a:cubicBezTo>
                  <a:pt x="51509" y="51851"/>
                  <a:pt x="50995" y="52003"/>
                  <a:pt x="50748" y="52022"/>
                </a:cubicBezTo>
                <a:cubicBezTo>
                  <a:pt x="50786" y="51851"/>
                  <a:pt x="51033" y="52003"/>
                  <a:pt x="51033" y="51851"/>
                </a:cubicBezTo>
                <a:cubicBezTo>
                  <a:pt x="50919" y="51908"/>
                  <a:pt x="50881" y="51851"/>
                  <a:pt x="50767" y="51908"/>
                </a:cubicBezTo>
                <a:cubicBezTo>
                  <a:pt x="50672" y="51927"/>
                  <a:pt x="50634" y="52269"/>
                  <a:pt x="50539" y="52041"/>
                </a:cubicBezTo>
                <a:cubicBezTo>
                  <a:pt x="50767" y="51946"/>
                  <a:pt x="50501" y="51965"/>
                  <a:pt x="50672" y="51832"/>
                </a:cubicBezTo>
                <a:cubicBezTo>
                  <a:pt x="50539" y="51851"/>
                  <a:pt x="50330" y="52041"/>
                  <a:pt x="50330" y="51851"/>
                </a:cubicBezTo>
                <a:cubicBezTo>
                  <a:pt x="50615" y="51813"/>
                  <a:pt x="50710" y="51661"/>
                  <a:pt x="50900" y="51680"/>
                </a:cubicBezTo>
                <a:cubicBezTo>
                  <a:pt x="50786" y="51680"/>
                  <a:pt x="50672" y="51889"/>
                  <a:pt x="50805" y="51832"/>
                </a:cubicBezTo>
                <a:cubicBezTo>
                  <a:pt x="50919" y="51680"/>
                  <a:pt x="50881" y="51813"/>
                  <a:pt x="51014" y="51794"/>
                </a:cubicBezTo>
                <a:cubicBezTo>
                  <a:pt x="51167" y="51642"/>
                  <a:pt x="50919" y="51623"/>
                  <a:pt x="51129" y="51528"/>
                </a:cubicBezTo>
                <a:cubicBezTo>
                  <a:pt x="51167" y="51585"/>
                  <a:pt x="51167" y="51680"/>
                  <a:pt x="51243" y="51661"/>
                </a:cubicBezTo>
                <a:cubicBezTo>
                  <a:pt x="51414" y="51528"/>
                  <a:pt x="51547" y="51528"/>
                  <a:pt x="51585" y="51451"/>
                </a:cubicBezTo>
                <a:cubicBezTo>
                  <a:pt x="51528" y="51394"/>
                  <a:pt x="51300" y="51585"/>
                  <a:pt x="51243" y="51490"/>
                </a:cubicBezTo>
                <a:cubicBezTo>
                  <a:pt x="51851" y="51090"/>
                  <a:pt x="50349" y="51661"/>
                  <a:pt x="50235" y="51832"/>
                </a:cubicBezTo>
                <a:cubicBezTo>
                  <a:pt x="49911" y="51794"/>
                  <a:pt x="49474" y="51927"/>
                  <a:pt x="49303" y="52155"/>
                </a:cubicBezTo>
                <a:cubicBezTo>
                  <a:pt x="48884" y="52098"/>
                  <a:pt x="48313" y="52460"/>
                  <a:pt x="47990" y="52460"/>
                </a:cubicBezTo>
                <a:cubicBezTo>
                  <a:pt x="48218" y="52326"/>
                  <a:pt x="48237" y="52288"/>
                  <a:pt x="48371" y="52193"/>
                </a:cubicBezTo>
                <a:cubicBezTo>
                  <a:pt x="47876" y="52307"/>
                  <a:pt x="47990" y="52498"/>
                  <a:pt x="47515" y="52364"/>
                </a:cubicBezTo>
                <a:cubicBezTo>
                  <a:pt x="48275" y="52003"/>
                  <a:pt x="49360" y="51908"/>
                  <a:pt x="49987" y="51375"/>
                </a:cubicBezTo>
                <a:cubicBezTo>
                  <a:pt x="50539" y="51356"/>
                  <a:pt x="50976" y="51071"/>
                  <a:pt x="51585" y="50900"/>
                </a:cubicBezTo>
                <a:cubicBezTo>
                  <a:pt x="51623" y="50557"/>
                  <a:pt x="51547" y="50900"/>
                  <a:pt x="51775" y="50824"/>
                </a:cubicBezTo>
                <a:cubicBezTo>
                  <a:pt x="51889" y="50748"/>
                  <a:pt x="51661" y="50786"/>
                  <a:pt x="51775" y="50653"/>
                </a:cubicBezTo>
                <a:cubicBezTo>
                  <a:pt x="52061" y="50538"/>
                  <a:pt x="52346" y="50424"/>
                  <a:pt x="52631" y="50310"/>
                </a:cubicBezTo>
                <a:cubicBezTo>
                  <a:pt x="52612" y="50253"/>
                  <a:pt x="52593" y="50177"/>
                  <a:pt x="52555" y="50120"/>
                </a:cubicBezTo>
                <a:cubicBezTo>
                  <a:pt x="52936" y="50044"/>
                  <a:pt x="53050" y="49797"/>
                  <a:pt x="53335" y="49740"/>
                </a:cubicBezTo>
                <a:cubicBezTo>
                  <a:pt x="53487" y="49949"/>
                  <a:pt x="53259" y="49835"/>
                  <a:pt x="53278" y="49949"/>
                </a:cubicBezTo>
                <a:cubicBezTo>
                  <a:pt x="53335" y="49911"/>
                  <a:pt x="53373" y="49949"/>
                  <a:pt x="53430" y="49949"/>
                </a:cubicBezTo>
                <a:cubicBezTo>
                  <a:pt x="53506" y="49892"/>
                  <a:pt x="53430" y="49797"/>
                  <a:pt x="53411" y="49721"/>
                </a:cubicBezTo>
                <a:cubicBezTo>
                  <a:pt x="53772" y="49473"/>
                  <a:pt x="53906" y="49644"/>
                  <a:pt x="54134" y="49378"/>
                </a:cubicBezTo>
                <a:cubicBezTo>
                  <a:pt x="54191" y="49454"/>
                  <a:pt x="54020" y="49644"/>
                  <a:pt x="54229" y="49625"/>
                </a:cubicBezTo>
                <a:cubicBezTo>
                  <a:pt x="54210" y="49416"/>
                  <a:pt x="54210" y="49359"/>
                  <a:pt x="54362" y="49283"/>
                </a:cubicBezTo>
                <a:cubicBezTo>
                  <a:pt x="54343" y="49207"/>
                  <a:pt x="54191" y="49321"/>
                  <a:pt x="54153" y="49264"/>
                </a:cubicBezTo>
                <a:cubicBezTo>
                  <a:pt x="54381" y="49169"/>
                  <a:pt x="54381" y="49245"/>
                  <a:pt x="54438" y="49093"/>
                </a:cubicBezTo>
                <a:cubicBezTo>
                  <a:pt x="54495" y="49150"/>
                  <a:pt x="54457" y="49359"/>
                  <a:pt x="54590" y="49302"/>
                </a:cubicBezTo>
                <a:cubicBezTo>
                  <a:pt x="54571" y="49245"/>
                  <a:pt x="54533" y="49169"/>
                  <a:pt x="54514" y="49112"/>
                </a:cubicBezTo>
                <a:cubicBezTo>
                  <a:pt x="54724" y="49074"/>
                  <a:pt x="54762" y="49093"/>
                  <a:pt x="54800" y="48941"/>
                </a:cubicBezTo>
                <a:cubicBezTo>
                  <a:pt x="54895" y="49131"/>
                  <a:pt x="55332" y="48998"/>
                  <a:pt x="55256" y="48808"/>
                </a:cubicBezTo>
                <a:cubicBezTo>
                  <a:pt x="55294" y="48865"/>
                  <a:pt x="55294" y="48960"/>
                  <a:pt x="55370" y="48922"/>
                </a:cubicBezTo>
                <a:cubicBezTo>
                  <a:pt x="55446" y="48865"/>
                  <a:pt x="55313" y="48751"/>
                  <a:pt x="55427" y="48693"/>
                </a:cubicBezTo>
                <a:cubicBezTo>
                  <a:pt x="55637" y="48808"/>
                  <a:pt x="56017" y="48351"/>
                  <a:pt x="56511" y="48370"/>
                </a:cubicBezTo>
                <a:cubicBezTo>
                  <a:pt x="56302" y="48294"/>
                  <a:pt x="56911" y="47971"/>
                  <a:pt x="56949" y="48199"/>
                </a:cubicBezTo>
                <a:cubicBezTo>
                  <a:pt x="56949" y="48009"/>
                  <a:pt x="57234" y="47666"/>
                  <a:pt x="57310" y="47876"/>
                </a:cubicBezTo>
                <a:cubicBezTo>
                  <a:pt x="57329" y="47590"/>
                  <a:pt x="57634" y="47914"/>
                  <a:pt x="57672" y="47514"/>
                </a:cubicBezTo>
                <a:cubicBezTo>
                  <a:pt x="57710" y="47571"/>
                  <a:pt x="57710" y="47647"/>
                  <a:pt x="57786" y="47628"/>
                </a:cubicBezTo>
                <a:cubicBezTo>
                  <a:pt x="58147" y="47552"/>
                  <a:pt x="58832" y="47172"/>
                  <a:pt x="59117" y="47039"/>
                </a:cubicBezTo>
                <a:cubicBezTo>
                  <a:pt x="59174" y="47153"/>
                  <a:pt x="59250" y="47248"/>
                  <a:pt x="59365" y="47267"/>
                </a:cubicBezTo>
                <a:cubicBezTo>
                  <a:pt x="59250" y="47096"/>
                  <a:pt x="59269" y="47134"/>
                  <a:pt x="59231" y="46944"/>
                </a:cubicBezTo>
                <a:cubicBezTo>
                  <a:pt x="59327" y="46905"/>
                  <a:pt x="59441" y="46848"/>
                  <a:pt x="59536" y="46810"/>
                </a:cubicBezTo>
                <a:cubicBezTo>
                  <a:pt x="59669" y="46963"/>
                  <a:pt x="59365" y="46982"/>
                  <a:pt x="59365" y="47096"/>
                </a:cubicBezTo>
                <a:cubicBezTo>
                  <a:pt x="59593" y="46886"/>
                  <a:pt x="59669" y="47134"/>
                  <a:pt x="59802" y="46925"/>
                </a:cubicBezTo>
                <a:cubicBezTo>
                  <a:pt x="59479" y="47020"/>
                  <a:pt x="59859" y="46886"/>
                  <a:pt x="59821" y="46810"/>
                </a:cubicBezTo>
                <a:cubicBezTo>
                  <a:pt x="59726" y="46848"/>
                  <a:pt x="59612" y="46905"/>
                  <a:pt x="59593" y="46791"/>
                </a:cubicBezTo>
                <a:cubicBezTo>
                  <a:pt x="59897" y="46810"/>
                  <a:pt x="59802" y="46525"/>
                  <a:pt x="60087" y="46582"/>
                </a:cubicBezTo>
                <a:cubicBezTo>
                  <a:pt x="60011" y="46658"/>
                  <a:pt x="60011" y="46734"/>
                  <a:pt x="60049" y="46829"/>
                </a:cubicBezTo>
                <a:cubicBezTo>
                  <a:pt x="60163" y="46715"/>
                  <a:pt x="60240" y="46772"/>
                  <a:pt x="60278" y="46677"/>
                </a:cubicBezTo>
                <a:cubicBezTo>
                  <a:pt x="60240" y="46601"/>
                  <a:pt x="60202" y="46544"/>
                  <a:pt x="60125" y="46525"/>
                </a:cubicBezTo>
                <a:cubicBezTo>
                  <a:pt x="60430" y="46487"/>
                  <a:pt x="60810" y="46221"/>
                  <a:pt x="60905" y="46145"/>
                </a:cubicBezTo>
                <a:cubicBezTo>
                  <a:pt x="60106" y="46430"/>
                  <a:pt x="59612" y="46677"/>
                  <a:pt x="59079" y="46772"/>
                </a:cubicBezTo>
                <a:cubicBezTo>
                  <a:pt x="59022" y="46829"/>
                  <a:pt x="59155" y="46963"/>
                  <a:pt x="59041" y="47020"/>
                </a:cubicBezTo>
                <a:cubicBezTo>
                  <a:pt x="59060" y="46753"/>
                  <a:pt x="58737" y="47058"/>
                  <a:pt x="58737" y="46791"/>
                </a:cubicBezTo>
                <a:cubicBezTo>
                  <a:pt x="59136" y="46677"/>
                  <a:pt x="59593" y="46411"/>
                  <a:pt x="60087" y="46202"/>
                </a:cubicBezTo>
                <a:cubicBezTo>
                  <a:pt x="60354" y="46088"/>
                  <a:pt x="60848" y="46031"/>
                  <a:pt x="60962" y="45916"/>
                </a:cubicBezTo>
                <a:cubicBezTo>
                  <a:pt x="61172" y="45688"/>
                  <a:pt x="60715" y="45802"/>
                  <a:pt x="61153" y="45840"/>
                </a:cubicBezTo>
                <a:cubicBezTo>
                  <a:pt x="60943" y="45783"/>
                  <a:pt x="61229" y="45688"/>
                  <a:pt x="61305" y="45707"/>
                </a:cubicBezTo>
                <a:cubicBezTo>
                  <a:pt x="61267" y="45745"/>
                  <a:pt x="61191" y="45764"/>
                  <a:pt x="61210" y="45821"/>
                </a:cubicBezTo>
                <a:cubicBezTo>
                  <a:pt x="61324" y="45764"/>
                  <a:pt x="61400" y="45726"/>
                  <a:pt x="61438" y="45669"/>
                </a:cubicBezTo>
                <a:cubicBezTo>
                  <a:pt x="61552" y="45650"/>
                  <a:pt x="61514" y="45897"/>
                  <a:pt x="61647" y="45859"/>
                </a:cubicBezTo>
                <a:cubicBezTo>
                  <a:pt x="61761" y="45327"/>
                  <a:pt x="62655" y="45517"/>
                  <a:pt x="62902" y="45022"/>
                </a:cubicBezTo>
                <a:cubicBezTo>
                  <a:pt x="63017" y="45118"/>
                  <a:pt x="62921" y="45194"/>
                  <a:pt x="63036" y="45194"/>
                </a:cubicBezTo>
                <a:cubicBezTo>
                  <a:pt x="63245" y="45118"/>
                  <a:pt x="63473" y="45137"/>
                  <a:pt x="63511" y="44946"/>
                </a:cubicBezTo>
                <a:cubicBezTo>
                  <a:pt x="63416" y="44946"/>
                  <a:pt x="63340" y="44946"/>
                  <a:pt x="63283" y="44927"/>
                </a:cubicBezTo>
                <a:cubicBezTo>
                  <a:pt x="63549" y="44870"/>
                  <a:pt x="63568" y="44908"/>
                  <a:pt x="63758" y="44851"/>
                </a:cubicBezTo>
                <a:cubicBezTo>
                  <a:pt x="63720" y="44775"/>
                  <a:pt x="63454" y="44737"/>
                  <a:pt x="63606" y="44623"/>
                </a:cubicBezTo>
                <a:cubicBezTo>
                  <a:pt x="63720" y="44756"/>
                  <a:pt x="63739" y="44509"/>
                  <a:pt x="63834" y="44490"/>
                </a:cubicBezTo>
                <a:cubicBezTo>
                  <a:pt x="63854" y="44528"/>
                  <a:pt x="63873" y="44623"/>
                  <a:pt x="63949" y="44604"/>
                </a:cubicBezTo>
                <a:cubicBezTo>
                  <a:pt x="64082" y="44433"/>
                  <a:pt x="63987" y="44376"/>
                  <a:pt x="64196" y="44509"/>
                </a:cubicBezTo>
                <a:cubicBezTo>
                  <a:pt x="64348" y="44471"/>
                  <a:pt x="64063" y="44300"/>
                  <a:pt x="64310" y="44281"/>
                </a:cubicBezTo>
                <a:cubicBezTo>
                  <a:pt x="64424" y="44338"/>
                  <a:pt x="64443" y="44547"/>
                  <a:pt x="64747" y="44452"/>
                </a:cubicBezTo>
                <a:cubicBezTo>
                  <a:pt x="64709" y="44319"/>
                  <a:pt x="64367" y="44338"/>
                  <a:pt x="64500" y="44205"/>
                </a:cubicBezTo>
                <a:cubicBezTo>
                  <a:pt x="64519" y="44243"/>
                  <a:pt x="64538" y="44262"/>
                  <a:pt x="64576" y="44243"/>
                </a:cubicBezTo>
                <a:cubicBezTo>
                  <a:pt x="64576" y="44205"/>
                  <a:pt x="64576" y="44167"/>
                  <a:pt x="64633" y="44167"/>
                </a:cubicBezTo>
                <a:cubicBezTo>
                  <a:pt x="64690" y="44680"/>
                  <a:pt x="65546" y="44205"/>
                  <a:pt x="65432" y="44014"/>
                </a:cubicBezTo>
                <a:cubicBezTo>
                  <a:pt x="65603" y="43919"/>
                  <a:pt x="65680" y="44014"/>
                  <a:pt x="65794" y="44033"/>
                </a:cubicBezTo>
                <a:cubicBezTo>
                  <a:pt x="65718" y="43919"/>
                  <a:pt x="65603" y="43919"/>
                  <a:pt x="65851" y="43843"/>
                </a:cubicBezTo>
                <a:cubicBezTo>
                  <a:pt x="66022" y="43748"/>
                  <a:pt x="65775" y="44071"/>
                  <a:pt x="66003" y="43995"/>
                </a:cubicBezTo>
                <a:cubicBezTo>
                  <a:pt x="66117" y="43805"/>
                  <a:pt x="66364" y="43843"/>
                  <a:pt x="66402" y="43786"/>
                </a:cubicBezTo>
                <a:cubicBezTo>
                  <a:pt x="66440" y="43653"/>
                  <a:pt x="66326" y="43577"/>
                  <a:pt x="66402" y="43406"/>
                </a:cubicBezTo>
                <a:cubicBezTo>
                  <a:pt x="66631" y="43254"/>
                  <a:pt x="66783" y="43273"/>
                  <a:pt x="67144" y="43101"/>
                </a:cubicBezTo>
                <a:cubicBezTo>
                  <a:pt x="67125" y="43273"/>
                  <a:pt x="67144" y="43254"/>
                  <a:pt x="67334" y="43234"/>
                </a:cubicBezTo>
                <a:cubicBezTo>
                  <a:pt x="67448" y="43082"/>
                  <a:pt x="67011" y="43120"/>
                  <a:pt x="67353" y="42949"/>
                </a:cubicBezTo>
                <a:cubicBezTo>
                  <a:pt x="67525" y="42854"/>
                  <a:pt x="67410" y="43196"/>
                  <a:pt x="67563" y="43101"/>
                </a:cubicBezTo>
                <a:cubicBezTo>
                  <a:pt x="67734" y="42721"/>
                  <a:pt x="68438" y="42740"/>
                  <a:pt x="68609" y="42341"/>
                </a:cubicBezTo>
                <a:cubicBezTo>
                  <a:pt x="68304" y="42493"/>
                  <a:pt x="67486" y="42854"/>
                  <a:pt x="67410" y="42873"/>
                </a:cubicBezTo>
                <a:cubicBezTo>
                  <a:pt x="66783" y="43025"/>
                  <a:pt x="65870" y="43577"/>
                  <a:pt x="64862" y="44014"/>
                </a:cubicBezTo>
                <a:cubicBezTo>
                  <a:pt x="63549" y="44585"/>
                  <a:pt x="62161" y="45060"/>
                  <a:pt x="61343" y="45422"/>
                </a:cubicBezTo>
                <a:cubicBezTo>
                  <a:pt x="60943" y="45593"/>
                  <a:pt x="59973" y="46145"/>
                  <a:pt x="60202" y="45821"/>
                </a:cubicBezTo>
                <a:cubicBezTo>
                  <a:pt x="60030" y="45840"/>
                  <a:pt x="60068" y="46107"/>
                  <a:pt x="59916" y="45993"/>
                </a:cubicBezTo>
                <a:cubicBezTo>
                  <a:pt x="59707" y="45916"/>
                  <a:pt x="58813" y="46715"/>
                  <a:pt x="58376" y="46601"/>
                </a:cubicBezTo>
                <a:cubicBezTo>
                  <a:pt x="58699" y="46468"/>
                  <a:pt x="58946" y="46392"/>
                  <a:pt x="59041" y="46297"/>
                </a:cubicBezTo>
                <a:cubicBezTo>
                  <a:pt x="55408" y="47590"/>
                  <a:pt x="51661" y="49397"/>
                  <a:pt x="47667" y="50786"/>
                </a:cubicBezTo>
                <a:cubicBezTo>
                  <a:pt x="47439" y="50634"/>
                  <a:pt x="46411" y="51318"/>
                  <a:pt x="45993" y="51242"/>
                </a:cubicBezTo>
                <a:cubicBezTo>
                  <a:pt x="46221" y="51052"/>
                  <a:pt x="46526" y="50881"/>
                  <a:pt x="46754" y="50995"/>
                </a:cubicBezTo>
                <a:cubicBezTo>
                  <a:pt x="46716" y="50919"/>
                  <a:pt x="46697" y="50843"/>
                  <a:pt x="46659" y="50748"/>
                </a:cubicBezTo>
                <a:cubicBezTo>
                  <a:pt x="46754" y="50748"/>
                  <a:pt x="46963" y="50577"/>
                  <a:pt x="46982" y="50672"/>
                </a:cubicBezTo>
                <a:cubicBezTo>
                  <a:pt x="46906" y="50710"/>
                  <a:pt x="46849" y="50748"/>
                  <a:pt x="46906" y="50824"/>
                </a:cubicBezTo>
                <a:cubicBezTo>
                  <a:pt x="47172" y="50748"/>
                  <a:pt x="47267" y="50596"/>
                  <a:pt x="47039" y="50596"/>
                </a:cubicBezTo>
                <a:cubicBezTo>
                  <a:pt x="47305" y="50386"/>
                  <a:pt x="47267" y="50691"/>
                  <a:pt x="47458" y="50596"/>
                </a:cubicBezTo>
                <a:cubicBezTo>
                  <a:pt x="47439" y="50538"/>
                  <a:pt x="47400" y="50462"/>
                  <a:pt x="47458" y="50424"/>
                </a:cubicBezTo>
                <a:cubicBezTo>
                  <a:pt x="47496" y="50481"/>
                  <a:pt x="47515" y="50577"/>
                  <a:pt x="47591" y="50557"/>
                </a:cubicBezTo>
                <a:cubicBezTo>
                  <a:pt x="47990" y="50348"/>
                  <a:pt x="48047" y="50291"/>
                  <a:pt x="48466" y="50082"/>
                </a:cubicBezTo>
                <a:cubicBezTo>
                  <a:pt x="48523" y="50158"/>
                  <a:pt x="48504" y="50348"/>
                  <a:pt x="48675" y="50215"/>
                </a:cubicBezTo>
                <a:cubicBezTo>
                  <a:pt x="48428" y="50063"/>
                  <a:pt x="49645" y="49702"/>
                  <a:pt x="49284" y="49968"/>
                </a:cubicBezTo>
                <a:cubicBezTo>
                  <a:pt x="49892" y="49492"/>
                  <a:pt x="51243" y="49264"/>
                  <a:pt x="51509" y="48922"/>
                </a:cubicBezTo>
                <a:cubicBezTo>
                  <a:pt x="52612" y="48655"/>
                  <a:pt x="53487" y="48161"/>
                  <a:pt x="54857" y="47628"/>
                </a:cubicBezTo>
                <a:cubicBezTo>
                  <a:pt x="54762" y="47590"/>
                  <a:pt x="54704" y="47533"/>
                  <a:pt x="54590" y="47514"/>
                </a:cubicBezTo>
                <a:cubicBezTo>
                  <a:pt x="54476" y="47571"/>
                  <a:pt x="54628" y="47723"/>
                  <a:pt x="54400" y="47761"/>
                </a:cubicBezTo>
                <a:cubicBezTo>
                  <a:pt x="54229" y="47742"/>
                  <a:pt x="54457" y="47552"/>
                  <a:pt x="54229" y="47666"/>
                </a:cubicBezTo>
                <a:cubicBezTo>
                  <a:pt x="54096" y="47723"/>
                  <a:pt x="54362" y="47761"/>
                  <a:pt x="54153" y="47857"/>
                </a:cubicBezTo>
                <a:cubicBezTo>
                  <a:pt x="54115" y="47780"/>
                  <a:pt x="54115" y="47666"/>
                  <a:pt x="54020" y="47685"/>
                </a:cubicBezTo>
                <a:cubicBezTo>
                  <a:pt x="53868" y="47895"/>
                  <a:pt x="53868" y="47914"/>
                  <a:pt x="53639" y="47838"/>
                </a:cubicBezTo>
                <a:cubicBezTo>
                  <a:pt x="53658" y="47895"/>
                  <a:pt x="53715" y="47971"/>
                  <a:pt x="53639" y="48009"/>
                </a:cubicBezTo>
                <a:cubicBezTo>
                  <a:pt x="53620" y="47933"/>
                  <a:pt x="53468" y="48047"/>
                  <a:pt x="53430" y="47990"/>
                </a:cubicBezTo>
                <a:cubicBezTo>
                  <a:pt x="53430" y="47952"/>
                  <a:pt x="53430" y="47742"/>
                  <a:pt x="53335" y="47742"/>
                </a:cubicBezTo>
                <a:cubicBezTo>
                  <a:pt x="53335" y="47838"/>
                  <a:pt x="53392" y="47952"/>
                  <a:pt x="53221" y="48009"/>
                </a:cubicBezTo>
                <a:cubicBezTo>
                  <a:pt x="53145" y="47895"/>
                  <a:pt x="52974" y="47952"/>
                  <a:pt x="52840" y="47933"/>
                </a:cubicBezTo>
                <a:cubicBezTo>
                  <a:pt x="52878" y="47990"/>
                  <a:pt x="52955" y="47990"/>
                  <a:pt x="52974" y="48104"/>
                </a:cubicBezTo>
                <a:cubicBezTo>
                  <a:pt x="53012" y="48047"/>
                  <a:pt x="53145" y="47914"/>
                  <a:pt x="53183" y="48085"/>
                </a:cubicBezTo>
                <a:cubicBezTo>
                  <a:pt x="53183" y="48161"/>
                  <a:pt x="53050" y="48180"/>
                  <a:pt x="52955" y="48237"/>
                </a:cubicBezTo>
                <a:cubicBezTo>
                  <a:pt x="52840" y="48180"/>
                  <a:pt x="52898" y="47933"/>
                  <a:pt x="52707" y="48161"/>
                </a:cubicBezTo>
                <a:cubicBezTo>
                  <a:pt x="52650" y="48066"/>
                  <a:pt x="52745" y="48028"/>
                  <a:pt x="52764" y="47971"/>
                </a:cubicBezTo>
                <a:cubicBezTo>
                  <a:pt x="52498" y="48085"/>
                  <a:pt x="52498" y="48275"/>
                  <a:pt x="52403" y="48123"/>
                </a:cubicBezTo>
                <a:cubicBezTo>
                  <a:pt x="52289" y="48199"/>
                  <a:pt x="52422" y="48275"/>
                  <a:pt x="52232" y="48237"/>
                </a:cubicBezTo>
                <a:cubicBezTo>
                  <a:pt x="52156" y="48370"/>
                  <a:pt x="52365" y="48351"/>
                  <a:pt x="52270" y="48503"/>
                </a:cubicBezTo>
                <a:cubicBezTo>
                  <a:pt x="52175" y="48522"/>
                  <a:pt x="52042" y="48617"/>
                  <a:pt x="52004" y="48541"/>
                </a:cubicBezTo>
                <a:cubicBezTo>
                  <a:pt x="52137" y="48541"/>
                  <a:pt x="52232" y="48313"/>
                  <a:pt x="52061" y="48351"/>
                </a:cubicBezTo>
                <a:cubicBezTo>
                  <a:pt x="51985" y="48465"/>
                  <a:pt x="51091" y="48237"/>
                  <a:pt x="50976" y="48674"/>
                </a:cubicBezTo>
                <a:cubicBezTo>
                  <a:pt x="50976" y="48674"/>
                  <a:pt x="51148" y="48636"/>
                  <a:pt x="51129" y="48674"/>
                </a:cubicBezTo>
                <a:cubicBezTo>
                  <a:pt x="51033" y="48789"/>
                  <a:pt x="50805" y="48770"/>
                  <a:pt x="50843" y="48903"/>
                </a:cubicBezTo>
                <a:cubicBezTo>
                  <a:pt x="50976" y="48865"/>
                  <a:pt x="51072" y="48846"/>
                  <a:pt x="51129" y="48903"/>
                </a:cubicBezTo>
                <a:cubicBezTo>
                  <a:pt x="50729" y="49093"/>
                  <a:pt x="50729" y="48789"/>
                  <a:pt x="50881" y="48617"/>
                </a:cubicBezTo>
                <a:cubicBezTo>
                  <a:pt x="50577" y="48922"/>
                  <a:pt x="49911" y="48884"/>
                  <a:pt x="49911" y="49226"/>
                </a:cubicBezTo>
                <a:cubicBezTo>
                  <a:pt x="49873" y="49150"/>
                  <a:pt x="49854" y="49036"/>
                  <a:pt x="49778" y="49055"/>
                </a:cubicBezTo>
                <a:cubicBezTo>
                  <a:pt x="49702" y="49074"/>
                  <a:pt x="49645" y="49112"/>
                  <a:pt x="49588" y="49131"/>
                </a:cubicBezTo>
                <a:cubicBezTo>
                  <a:pt x="49683" y="49207"/>
                  <a:pt x="49588" y="49435"/>
                  <a:pt x="49512" y="49321"/>
                </a:cubicBezTo>
                <a:cubicBezTo>
                  <a:pt x="49398" y="49131"/>
                  <a:pt x="48922" y="49492"/>
                  <a:pt x="48618" y="49397"/>
                </a:cubicBezTo>
                <a:cubicBezTo>
                  <a:pt x="48618" y="49511"/>
                  <a:pt x="48485" y="49587"/>
                  <a:pt x="48447" y="49702"/>
                </a:cubicBezTo>
                <a:cubicBezTo>
                  <a:pt x="48180" y="49568"/>
                  <a:pt x="48123" y="49664"/>
                  <a:pt x="47743" y="49873"/>
                </a:cubicBezTo>
                <a:cubicBezTo>
                  <a:pt x="47705" y="49816"/>
                  <a:pt x="47686" y="49740"/>
                  <a:pt x="47610" y="49759"/>
                </a:cubicBezTo>
                <a:cubicBezTo>
                  <a:pt x="47629" y="50044"/>
                  <a:pt x="46430" y="50120"/>
                  <a:pt x="46411" y="50519"/>
                </a:cubicBezTo>
                <a:cubicBezTo>
                  <a:pt x="46392" y="50405"/>
                  <a:pt x="46335" y="50348"/>
                  <a:pt x="46221" y="50367"/>
                </a:cubicBezTo>
                <a:cubicBezTo>
                  <a:pt x="45270" y="50710"/>
                  <a:pt x="43844" y="51470"/>
                  <a:pt x="43026" y="51490"/>
                </a:cubicBezTo>
                <a:cubicBezTo>
                  <a:pt x="43254" y="51604"/>
                  <a:pt x="42855" y="51642"/>
                  <a:pt x="42778" y="51585"/>
                </a:cubicBezTo>
                <a:cubicBezTo>
                  <a:pt x="42702" y="51794"/>
                  <a:pt x="42379" y="51680"/>
                  <a:pt x="42208" y="51984"/>
                </a:cubicBezTo>
                <a:cubicBezTo>
                  <a:pt x="42170" y="51927"/>
                  <a:pt x="42170" y="51832"/>
                  <a:pt x="42094" y="51870"/>
                </a:cubicBezTo>
                <a:cubicBezTo>
                  <a:pt x="42208" y="52136"/>
                  <a:pt x="42037" y="51908"/>
                  <a:pt x="41903" y="51927"/>
                </a:cubicBezTo>
                <a:cubicBezTo>
                  <a:pt x="41865" y="52060"/>
                  <a:pt x="41542" y="52326"/>
                  <a:pt x="41732" y="52060"/>
                </a:cubicBezTo>
                <a:cubicBezTo>
                  <a:pt x="41561" y="52136"/>
                  <a:pt x="41371" y="52212"/>
                  <a:pt x="41181" y="52288"/>
                </a:cubicBezTo>
                <a:cubicBezTo>
                  <a:pt x="41200" y="52326"/>
                  <a:pt x="41257" y="52326"/>
                  <a:pt x="41295" y="52345"/>
                </a:cubicBezTo>
                <a:cubicBezTo>
                  <a:pt x="40933" y="52479"/>
                  <a:pt x="40553" y="52688"/>
                  <a:pt x="40325" y="52631"/>
                </a:cubicBezTo>
                <a:cubicBezTo>
                  <a:pt x="40553" y="52631"/>
                  <a:pt x="40230" y="52840"/>
                  <a:pt x="40154" y="52745"/>
                </a:cubicBezTo>
                <a:cubicBezTo>
                  <a:pt x="40230" y="52707"/>
                  <a:pt x="40306" y="52669"/>
                  <a:pt x="40249" y="52593"/>
                </a:cubicBezTo>
                <a:cubicBezTo>
                  <a:pt x="40077" y="52669"/>
                  <a:pt x="39925" y="52726"/>
                  <a:pt x="40096" y="52764"/>
                </a:cubicBezTo>
                <a:cubicBezTo>
                  <a:pt x="39982" y="52688"/>
                  <a:pt x="39450" y="52878"/>
                  <a:pt x="39469" y="52802"/>
                </a:cubicBezTo>
                <a:cubicBezTo>
                  <a:pt x="40515" y="52307"/>
                  <a:pt x="40876" y="52441"/>
                  <a:pt x="41162" y="52003"/>
                </a:cubicBezTo>
                <a:cubicBezTo>
                  <a:pt x="40990" y="52079"/>
                  <a:pt x="40819" y="52136"/>
                  <a:pt x="40667" y="52212"/>
                </a:cubicBezTo>
                <a:cubicBezTo>
                  <a:pt x="41086" y="51699"/>
                  <a:pt x="42246" y="51680"/>
                  <a:pt x="42531" y="51185"/>
                </a:cubicBezTo>
                <a:cubicBezTo>
                  <a:pt x="42436" y="51223"/>
                  <a:pt x="42341" y="51185"/>
                  <a:pt x="42436" y="51109"/>
                </a:cubicBezTo>
                <a:cubicBezTo>
                  <a:pt x="43216" y="50862"/>
                  <a:pt x="44205" y="50519"/>
                  <a:pt x="44871" y="50025"/>
                </a:cubicBezTo>
                <a:cubicBezTo>
                  <a:pt x="43653" y="50329"/>
                  <a:pt x="41713" y="51204"/>
                  <a:pt x="40819" y="51356"/>
                </a:cubicBezTo>
                <a:cubicBezTo>
                  <a:pt x="42550" y="50577"/>
                  <a:pt x="43806" y="50253"/>
                  <a:pt x="44776" y="49606"/>
                </a:cubicBezTo>
                <a:cubicBezTo>
                  <a:pt x="44681" y="49644"/>
                  <a:pt x="44623" y="49644"/>
                  <a:pt x="44566" y="49644"/>
                </a:cubicBezTo>
                <a:cubicBezTo>
                  <a:pt x="43882" y="49968"/>
                  <a:pt x="43197" y="50215"/>
                  <a:pt x="42474" y="50481"/>
                </a:cubicBezTo>
                <a:cubicBezTo>
                  <a:pt x="42170" y="50596"/>
                  <a:pt x="41618" y="50843"/>
                  <a:pt x="41409" y="50691"/>
                </a:cubicBezTo>
                <a:cubicBezTo>
                  <a:pt x="42284" y="50405"/>
                  <a:pt x="44871" y="49397"/>
                  <a:pt x="45841" y="48903"/>
                </a:cubicBezTo>
                <a:cubicBezTo>
                  <a:pt x="46088" y="48903"/>
                  <a:pt x="46754" y="48693"/>
                  <a:pt x="46811" y="48465"/>
                </a:cubicBezTo>
                <a:cubicBezTo>
                  <a:pt x="46583" y="48693"/>
                  <a:pt x="46316" y="48541"/>
                  <a:pt x="46145" y="48731"/>
                </a:cubicBezTo>
                <a:cubicBezTo>
                  <a:pt x="46564" y="48294"/>
                  <a:pt x="47705" y="48237"/>
                  <a:pt x="48180" y="47742"/>
                </a:cubicBezTo>
                <a:cubicBezTo>
                  <a:pt x="47572" y="47895"/>
                  <a:pt x="47077" y="48104"/>
                  <a:pt x="46735" y="48104"/>
                </a:cubicBezTo>
                <a:cubicBezTo>
                  <a:pt x="46925" y="48047"/>
                  <a:pt x="46773" y="47933"/>
                  <a:pt x="46754" y="47933"/>
                </a:cubicBezTo>
                <a:cubicBezTo>
                  <a:pt x="46602" y="47952"/>
                  <a:pt x="46621" y="48332"/>
                  <a:pt x="46621" y="48142"/>
                </a:cubicBezTo>
                <a:cubicBezTo>
                  <a:pt x="46602" y="48104"/>
                  <a:pt x="46583" y="48047"/>
                  <a:pt x="46564" y="48009"/>
                </a:cubicBezTo>
                <a:cubicBezTo>
                  <a:pt x="46297" y="48161"/>
                  <a:pt x="46373" y="48028"/>
                  <a:pt x="46278" y="48009"/>
                </a:cubicBezTo>
                <a:cubicBezTo>
                  <a:pt x="46183" y="48237"/>
                  <a:pt x="45803" y="48427"/>
                  <a:pt x="45613" y="48332"/>
                </a:cubicBezTo>
                <a:cubicBezTo>
                  <a:pt x="45613" y="48617"/>
                  <a:pt x="45498" y="48560"/>
                  <a:pt x="45156" y="48617"/>
                </a:cubicBezTo>
                <a:cubicBezTo>
                  <a:pt x="45232" y="48579"/>
                  <a:pt x="45289" y="48484"/>
                  <a:pt x="45194" y="48503"/>
                </a:cubicBezTo>
                <a:cubicBezTo>
                  <a:pt x="44795" y="48789"/>
                  <a:pt x="44319" y="48731"/>
                  <a:pt x="43901" y="49017"/>
                </a:cubicBezTo>
                <a:cubicBezTo>
                  <a:pt x="43977" y="48998"/>
                  <a:pt x="44053" y="48979"/>
                  <a:pt x="44053" y="49055"/>
                </a:cubicBezTo>
                <a:cubicBezTo>
                  <a:pt x="43787" y="49245"/>
                  <a:pt x="43787" y="48979"/>
                  <a:pt x="43615" y="49017"/>
                </a:cubicBezTo>
                <a:cubicBezTo>
                  <a:pt x="43577" y="49036"/>
                  <a:pt x="43634" y="49207"/>
                  <a:pt x="43672" y="49169"/>
                </a:cubicBezTo>
                <a:cubicBezTo>
                  <a:pt x="43463" y="49340"/>
                  <a:pt x="42550" y="49435"/>
                  <a:pt x="41884" y="49721"/>
                </a:cubicBezTo>
                <a:cubicBezTo>
                  <a:pt x="41922" y="49549"/>
                  <a:pt x="42170" y="49702"/>
                  <a:pt x="42170" y="49549"/>
                </a:cubicBezTo>
                <a:cubicBezTo>
                  <a:pt x="41390" y="49587"/>
                  <a:pt x="40990" y="49930"/>
                  <a:pt x="40058" y="50158"/>
                </a:cubicBezTo>
                <a:cubicBezTo>
                  <a:pt x="40001" y="50082"/>
                  <a:pt x="39963" y="49968"/>
                  <a:pt x="39792" y="50044"/>
                </a:cubicBezTo>
                <a:cubicBezTo>
                  <a:pt x="39849" y="50101"/>
                  <a:pt x="39944" y="50082"/>
                  <a:pt x="39982" y="50139"/>
                </a:cubicBezTo>
                <a:cubicBezTo>
                  <a:pt x="39412" y="50367"/>
                  <a:pt x="38613" y="50500"/>
                  <a:pt x="37871" y="50767"/>
                </a:cubicBezTo>
                <a:cubicBezTo>
                  <a:pt x="38137" y="50424"/>
                  <a:pt x="38632" y="50348"/>
                  <a:pt x="39241" y="50272"/>
                </a:cubicBezTo>
                <a:cubicBezTo>
                  <a:pt x="39412" y="50025"/>
                  <a:pt x="40477" y="49702"/>
                  <a:pt x="40401" y="49911"/>
                </a:cubicBezTo>
                <a:cubicBezTo>
                  <a:pt x="40743" y="49549"/>
                  <a:pt x="41371" y="49492"/>
                  <a:pt x="41732" y="49321"/>
                </a:cubicBezTo>
                <a:cubicBezTo>
                  <a:pt x="41884" y="49416"/>
                  <a:pt x="41485" y="49530"/>
                  <a:pt x="41732" y="49492"/>
                </a:cubicBezTo>
                <a:cubicBezTo>
                  <a:pt x="41865" y="49245"/>
                  <a:pt x="42132" y="49169"/>
                  <a:pt x="42493" y="48903"/>
                </a:cubicBezTo>
                <a:cubicBezTo>
                  <a:pt x="41333" y="49283"/>
                  <a:pt x="40743" y="49473"/>
                  <a:pt x="39526" y="49930"/>
                </a:cubicBezTo>
                <a:cubicBezTo>
                  <a:pt x="39374" y="49854"/>
                  <a:pt x="39412" y="49892"/>
                  <a:pt x="39279" y="50025"/>
                </a:cubicBezTo>
                <a:cubicBezTo>
                  <a:pt x="39069" y="49854"/>
                  <a:pt x="38784" y="50082"/>
                  <a:pt x="38499" y="50177"/>
                </a:cubicBezTo>
                <a:cubicBezTo>
                  <a:pt x="35094" y="51261"/>
                  <a:pt x="31784" y="52003"/>
                  <a:pt x="28437" y="53106"/>
                </a:cubicBezTo>
                <a:cubicBezTo>
                  <a:pt x="28342" y="53125"/>
                  <a:pt x="28342" y="53030"/>
                  <a:pt x="28266" y="53049"/>
                </a:cubicBezTo>
                <a:cubicBezTo>
                  <a:pt x="25831" y="53867"/>
                  <a:pt x="23472" y="54476"/>
                  <a:pt x="20866" y="55122"/>
                </a:cubicBezTo>
                <a:cubicBezTo>
                  <a:pt x="21228" y="54856"/>
                  <a:pt x="21342" y="55027"/>
                  <a:pt x="21513" y="54761"/>
                </a:cubicBezTo>
                <a:cubicBezTo>
                  <a:pt x="21190" y="54913"/>
                  <a:pt x="20543" y="55103"/>
                  <a:pt x="19953" y="55161"/>
                </a:cubicBezTo>
                <a:cubicBezTo>
                  <a:pt x="20657" y="54970"/>
                  <a:pt x="21741" y="54533"/>
                  <a:pt x="22331" y="54495"/>
                </a:cubicBezTo>
                <a:cubicBezTo>
                  <a:pt x="22293" y="54438"/>
                  <a:pt x="22179" y="54419"/>
                  <a:pt x="22274" y="54343"/>
                </a:cubicBezTo>
                <a:cubicBezTo>
                  <a:pt x="22312" y="54457"/>
                  <a:pt x="22502" y="54286"/>
                  <a:pt x="22597" y="54267"/>
                </a:cubicBezTo>
                <a:cubicBezTo>
                  <a:pt x="22635" y="54324"/>
                  <a:pt x="22654" y="54400"/>
                  <a:pt x="22711" y="54381"/>
                </a:cubicBezTo>
                <a:cubicBezTo>
                  <a:pt x="22597" y="54286"/>
                  <a:pt x="23187" y="54076"/>
                  <a:pt x="23016" y="54209"/>
                </a:cubicBezTo>
                <a:cubicBezTo>
                  <a:pt x="22921" y="54267"/>
                  <a:pt x="22769" y="54286"/>
                  <a:pt x="22788" y="54362"/>
                </a:cubicBezTo>
                <a:cubicBezTo>
                  <a:pt x="24880" y="53772"/>
                  <a:pt x="26858" y="53182"/>
                  <a:pt x="28855" y="52536"/>
                </a:cubicBezTo>
                <a:cubicBezTo>
                  <a:pt x="27733" y="52783"/>
                  <a:pt x="29102" y="52250"/>
                  <a:pt x="29445" y="52422"/>
                </a:cubicBezTo>
                <a:cubicBezTo>
                  <a:pt x="29901" y="52212"/>
                  <a:pt x="30510" y="52193"/>
                  <a:pt x="30871" y="51889"/>
                </a:cubicBezTo>
                <a:cubicBezTo>
                  <a:pt x="31138" y="52022"/>
                  <a:pt x="31043" y="51832"/>
                  <a:pt x="31233" y="51699"/>
                </a:cubicBezTo>
                <a:cubicBezTo>
                  <a:pt x="31271" y="51984"/>
                  <a:pt x="31518" y="51699"/>
                  <a:pt x="31556" y="51623"/>
                </a:cubicBezTo>
                <a:cubicBezTo>
                  <a:pt x="31841" y="51718"/>
                  <a:pt x="32241" y="51375"/>
                  <a:pt x="32735" y="51375"/>
                </a:cubicBezTo>
                <a:cubicBezTo>
                  <a:pt x="32754" y="51375"/>
                  <a:pt x="32697" y="51337"/>
                  <a:pt x="32850" y="51261"/>
                </a:cubicBezTo>
                <a:cubicBezTo>
                  <a:pt x="32945" y="51223"/>
                  <a:pt x="33230" y="51280"/>
                  <a:pt x="33268" y="51261"/>
                </a:cubicBezTo>
                <a:cubicBezTo>
                  <a:pt x="33382" y="51223"/>
                  <a:pt x="33515" y="50995"/>
                  <a:pt x="33725" y="51147"/>
                </a:cubicBezTo>
                <a:cubicBezTo>
                  <a:pt x="33667" y="51071"/>
                  <a:pt x="33610" y="51090"/>
                  <a:pt x="33667" y="50995"/>
                </a:cubicBezTo>
                <a:cubicBezTo>
                  <a:pt x="34371" y="50710"/>
                  <a:pt x="35703" y="50634"/>
                  <a:pt x="35950" y="50082"/>
                </a:cubicBezTo>
                <a:cubicBezTo>
                  <a:pt x="35893" y="50101"/>
                  <a:pt x="35855" y="50063"/>
                  <a:pt x="35798" y="50082"/>
                </a:cubicBezTo>
                <a:cubicBezTo>
                  <a:pt x="35817" y="50367"/>
                  <a:pt x="35684" y="50063"/>
                  <a:pt x="35665" y="50082"/>
                </a:cubicBezTo>
                <a:cubicBezTo>
                  <a:pt x="35379" y="50386"/>
                  <a:pt x="34923" y="50443"/>
                  <a:pt x="34485" y="50557"/>
                </a:cubicBezTo>
                <a:cubicBezTo>
                  <a:pt x="34561" y="50500"/>
                  <a:pt x="34618" y="50443"/>
                  <a:pt x="34638" y="50386"/>
                </a:cubicBezTo>
                <a:cubicBezTo>
                  <a:pt x="34561" y="50424"/>
                  <a:pt x="34485" y="50405"/>
                  <a:pt x="34428" y="50405"/>
                </a:cubicBezTo>
                <a:cubicBezTo>
                  <a:pt x="34314" y="50481"/>
                  <a:pt x="34333" y="50538"/>
                  <a:pt x="34428" y="50577"/>
                </a:cubicBezTo>
                <a:cubicBezTo>
                  <a:pt x="34143" y="50443"/>
                  <a:pt x="33078" y="50805"/>
                  <a:pt x="33154" y="50976"/>
                </a:cubicBezTo>
                <a:cubicBezTo>
                  <a:pt x="32621" y="50995"/>
                  <a:pt x="31899" y="51223"/>
                  <a:pt x="31214" y="51470"/>
                </a:cubicBezTo>
                <a:cubicBezTo>
                  <a:pt x="31290" y="51451"/>
                  <a:pt x="31385" y="51394"/>
                  <a:pt x="31423" y="51451"/>
                </a:cubicBezTo>
                <a:cubicBezTo>
                  <a:pt x="29654" y="51813"/>
                  <a:pt x="27314" y="52745"/>
                  <a:pt x="25127" y="53258"/>
                </a:cubicBezTo>
                <a:cubicBezTo>
                  <a:pt x="25755" y="52897"/>
                  <a:pt x="26668" y="52726"/>
                  <a:pt x="27353" y="52536"/>
                </a:cubicBezTo>
                <a:cubicBezTo>
                  <a:pt x="27314" y="52307"/>
                  <a:pt x="28684" y="52079"/>
                  <a:pt x="29198" y="51794"/>
                </a:cubicBezTo>
                <a:cubicBezTo>
                  <a:pt x="28912" y="51623"/>
                  <a:pt x="28361" y="52041"/>
                  <a:pt x="28094" y="52060"/>
                </a:cubicBezTo>
                <a:cubicBezTo>
                  <a:pt x="28893" y="51623"/>
                  <a:pt x="30662" y="51223"/>
                  <a:pt x="31347" y="51090"/>
                </a:cubicBezTo>
                <a:cubicBezTo>
                  <a:pt x="31290" y="51090"/>
                  <a:pt x="31233" y="51128"/>
                  <a:pt x="31214" y="51090"/>
                </a:cubicBezTo>
                <a:cubicBezTo>
                  <a:pt x="31918" y="50843"/>
                  <a:pt x="32812" y="50519"/>
                  <a:pt x="33477" y="50519"/>
                </a:cubicBezTo>
                <a:cubicBezTo>
                  <a:pt x="34352" y="49968"/>
                  <a:pt x="35836" y="49835"/>
                  <a:pt x="36654" y="49340"/>
                </a:cubicBezTo>
                <a:cubicBezTo>
                  <a:pt x="35265" y="49587"/>
                  <a:pt x="33363" y="50481"/>
                  <a:pt x="31937" y="50577"/>
                </a:cubicBezTo>
                <a:cubicBezTo>
                  <a:pt x="33496" y="50177"/>
                  <a:pt x="35493" y="49397"/>
                  <a:pt x="37205" y="49074"/>
                </a:cubicBezTo>
                <a:cubicBezTo>
                  <a:pt x="37224" y="49245"/>
                  <a:pt x="36939" y="49226"/>
                  <a:pt x="36920" y="49302"/>
                </a:cubicBezTo>
                <a:cubicBezTo>
                  <a:pt x="37262" y="49473"/>
                  <a:pt x="37890" y="49036"/>
                  <a:pt x="38328" y="48846"/>
                </a:cubicBezTo>
                <a:cubicBezTo>
                  <a:pt x="37890" y="48903"/>
                  <a:pt x="37700" y="48998"/>
                  <a:pt x="37243" y="49169"/>
                </a:cubicBezTo>
                <a:cubicBezTo>
                  <a:pt x="37072" y="49036"/>
                  <a:pt x="37434" y="49055"/>
                  <a:pt x="37357" y="48960"/>
                </a:cubicBezTo>
                <a:cubicBezTo>
                  <a:pt x="37281" y="48979"/>
                  <a:pt x="37262" y="48903"/>
                  <a:pt x="37243" y="48827"/>
                </a:cubicBezTo>
                <a:cubicBezTo>
                  <a:pt x="37129" y="49017"/>
                  <a:pt x="36882" y="48979"/>
                  <a:pt x="36692" y="49055"/>
                </a:cubicBezTo>
                <a:cubicBezTo>
                  <a:pt x="36711" y="48579"/>
                  <a:pt x="36977" y="49017"/>
                  <a:pt x="37224" y="48617"/>
                </a:cubicBezTo>
                <a:cubicBezTo>
                  <a:pt x="37281" y="48693"/>
                  <a:pt x="37186" y="48770"/>
                  <a:pt x="37281" y="48770"/>
                </a:cubicBezTo>
                <a:cubicBezTo>
                  <a:pt x="37738" y="48332"/>
                  <a:pt x="38404" y="48294"/>
                  <a:pt x="38898" y="48161"/>
                </a:cubicBezTo>
                <a:cubicBezTo>
                  <a:pt x="38898" y="48104"/>
                  <a:pt x="38841" y="48028"/>
                  <a:pt x="38917" y="47990"/>
                </a:cubicBezTo>
                <a:cubicBezTo>
                  <a:pt x="39526" y="48066"/>
                  <a:pt x="40001" y="47666"/>
                  <a:pt x="40705" y="47666"/>
                </a:cubicBezTo>
                <a:cubicBezTo>
                  <a:pt x="40686" y="47457"/>
                  <a:pt x="40914" y="47609"/>
                  <a:pt x="40838" y="47438"/>
                </a:cubicBezTo>
                <a:cubicBezTo>
                  <a:pt x="40895" y="47495"/>
                  <a:pt x="40952" y="47533"/>
                  <a:pt x="41009" y="47533"/>
                </a:cubicBezTo>
                <a:cubicBezTo>
                  <a:pt x="41029" y="47362"/>
                  <a:pt x="41105" y="47438"/>
                  <a:pt x="41200" y="47476"/>
                </a:cubicBezTo>
                <a:cubicBezTo>
                  <a:pt x="41162" y="47381"/>
                  <a:pt x="41200" y="47324"/>
                  <a:pt x="41276" y="47267"/>
                </a:cubicBezTo>
                <a:cubicBezTo>
                  <a:pt x="42569" y="46963"/>
                  <a:pt x="43672" y="46639"/>
                  <a:pt x="44871" y="46107"/>
                </a:cubicBezTo>
                <a:cubicBezTo>
                  <a:pt x="45137" y="46221"/>
                  <a:pt x="44604" y="46487"/>
                  <a:pt x="44623" y="46544"/>
                </a:cubicBezTo>
                <a:cubicBezTo>
                  <a:pt x="44833" y="46487"/>
                  <a:pt x="44757" y="46734"/>
                  <a:pt x="44852" y="46734"/>
                </a:cubicBezTo>
                <a:cubicBezTo>
                  <a:pt x="44985" y="46544"/>
                  <a:pt x="45251" y="46658"/>
                  <a:pt x="45232" y="46468"/>
                </a:cubicBezTo>
                <a:cubicBezTo>
                  <a:pt x="44985" y="46753"/>
                  <a:pt x="44947" y="46297"/>
                  <a:pt x="45099" y="46126"/>
                </a:cubicBezTo>
                <a:cubicBezTo>
                  <a:pt x="45308" y="46088"/>
                  <a:pt x="46411" y="45612"/>
                  <a:pt x="46887" y="45574"/>
                </a:cubicBezTo>
                <a:cubicBezTo>
                  <a:pt x="46925" y="45479"/>
                  <a:pt x="47058" y="45441"/>
                  <a:pt x="47077" y="45327"/>
                </a:cubicBezTo>
                <a:cubicBezTo>
                  <a:pt x="47096" y="45612"/>
                  <a:pt x="47458" y="45251"/>
                  <a:pt x="47572" y="45346"/>
                </a:cubicBezTo>
                <a:cubicBezTo>
                  <a:pt x="47610" y="45783"/>
                  <a:pt x="47400" y="45213"/>
                  <a:pt x="47172" y="45574"/>
                </a:cubicBezTo>
                <a:cubicBezTo>
                  <a:pt x="47267" y="45536"/>
                  <a:pt x="47381" y="45479"/>
                  <a:pt x="47400" y="45593"/>
                </a:cubicBezTo>
                <a:cubicBezTo>
                  <a:pt x="47267" y="45688"/>
                  <a:pt x="47248" y="45688"/>
                  <a:pt x="46982" y="45821"/>
                </a:cubicBezTo>
                <a:cubicBezTo>
                  <a:pt x="46621" y="45650"/>
                  <a:pt x="46050" y="45973"/>
                  <a:pt x="45651" y="46069"/>
                </a:cubicBezTo>
                <a:cubicBezTo>
                  <a:pt x="45670" y="46164"/>
                  <a:pt x="45765" y="46145"/>
                  <a:pt x="45784" y="46240"/>
                </a:cubicBezTo>
                <a:cubicBezTo>
                  <a:pt x="45555" y="46297"/>
                  <a:pt x="45384" y="46335"/>
                  <a:pt x="45327" y="46525"/>
                </a:cubicBezTo>
                <a:cubicBezTo>
                  <a:pt x="45460" y="46487"/>
                  <a:pt x="45574" y="46430"/>
                  <a:pt x="45708" y="46392"/>
                </a:cubicBezTo>
                <a:cubicBezTo>
                  <a:pt x="45879" y="46525"/>
                  <a:pt x="45441" y="46506"/>
                  <a:pt x="45517" y="46620"/>
                </a:cubicBezTo>
                <a:cubicBezTo>
                  <a:pt x="45689" y="46544"/>
                  <a:pt x="45955" y="46601"/>
                  <a:pt x="45936" y="46411"/>
                </a:cubicBezTo>
                <a:cubicBezTo>
                  <a:pt x="45860" y="46430"/>
                  <a:pt x="45784" y="46449"/>
                  <a:pt x="45765" y="46354"/>
                </a:cubicBezTo>
                <a:cubicBezTo>
                  <a:pt x="46221" y="46240"/>
                  <a:pt x="47229" y="45783"/>
                  <a:pt x="47781" y="45669"/>
                </a:cubicBezTo>
                <a:cubicBezTo>
                  <a:pt x="47857" y="45593"/>
                  <a:pt x="47667" y="45441"/>
                  <a:pt x="47895" y="45403"/>
                </a:cubicBezTo>
                <a:cubicBezTo>
                  <a:pt x="47952" y="45460"/>
                  <a:pt x="47914" y="45669"/>
                  <a:pt x="48047" y="45612"/>
                </a:cubicBezTo>
                <a:cubicBezTo>
                  <a:pt x="47933" y="45460"/>
                  <a:pt x="48028" y="45384"/>
                  <a:pt x="48047" y="45270"/>
                </a:cubicBezTo>
                <a:cubicBezTo>
                  <a:pt x="47876" y="45346"/>
                  <a:pt x="47686" y="45422"/>
                  <a:pt x="47629" y="45270"/>
                </a:cubicBezTo>
                <a:cubicBezTo>
                  <a:pt x="47876" y="45137"/>
                  <a:pt x="48085" y="45346"/>
                  <a:pt x="48313" y="45384"/>
                </a:cubicBezTo>
                <a:cubicBezTo>
                  <a:pt x="48180" y="45194"/>
                  <a:pt x="48447" y="45384"/>
                  <a:pt x="48390" y="45251"/>
                </a:cubicBezTo>
                <a:cubicBezTo>
                  <a:pt x="48352" y="44984"/>
                  <a:pt x="48180" y="45422"/>
                  <a:pt x="48161" y="45175"/>
                </a:cubicBezTo>
                <a:cubicBezTo>
                  <a:pt x="48218" y="45060"/>
                  <a:pt x="48561" y="45041"/>
                  <a:pt x="48599" y="44832"/>
                </a:cubicBezTo>
                <a:cubicBezTo>
                  <a:pt x="48751" y="45022"/>
                  <a:pt x="48941" y="44699"/>
                  <a:pt x="49093" y="44851"/>
                </a:cubicBezTo>
                <a:cubicBezTo>
                  <a:pt x="49131" y="44908"/>
                  <a:pt x="48941" y="45080"/>
                  <a:pt x="49169" y="45041"/>
                </a:cubicBezTo>
                <a:cubicBezTo>
                  <a:pt x="49226" y="44965"/>
                  <a:pt x="49169" y="44851"/>
                  <a:pt x="49112" y="44737"/>
                </a:cubicBezTo>
                <a:cubicBezTo>
                  <a:pt x="49835" y="44509"/>
                  <a:pt x="51033" y="44109"/>
                  <a:pt x="51832" y="43805"/>
                </a:cubicBezTo>
                <a:cubicBezTo>
                  <a:pt x="51471" y="43767"/>
                  <a:pt x="50843" y="43919"/>
                  <a:pt x="50596" y="44147"/>
                </a:cubicBezTo>
                <a:cubicBezTo>
                  <a:pt x="50311" y="44071"/>
                  <a:pt x="49683" y="44033"/>
                  <a:pt x="49398" y="44338"/>
                </a:cubicBezTo>
                <a:cubicBezTo>
                  <a:pt x="49284" y="44224"/>
                  <a:pt x="49246" y="44205"/>
                  <a:pt x="49360" y="44071"/>
                </a:cubicBezTo>
                <a:cubicBezTo>
                  <a:pt x="49131" y="44167"/>
                  <a:pt x="48998" y="44300"/>
                  <a:pt x="49226" y="44300"/>
                </a:cubicBezTo>
                <a:cubicBezTo>
                  <a:pt x="48846" y="44509"/>
                  <a:pt x="48713" y="44395"/>
                  <a:pt x="48466" y="44718"/>
                </a:cubicBezTo>
                <a:cubicBezTo>
                  <a:pt x="48333" y="44319"/>
                  <a:pt x="48352" y="44718"/>
                  <a:pt x="48104" y="44528"/>
                </a:cubicBezTo>
                <a:cubicBezTo>
                  <a:pt x="47990" y="44699"/>
                  <a:pt x="47800" y="44794"/>
                  <a:pt x="47667" y="44870"/>
                </a:cubicBezTo>
                <a:cubicBezTo>
                  <a:pt x="47781" y="44908"/>
                  <a:pt x="47800" y="44965"/>
                  <a:pt x="47743" y="45060"/>
                </a:cubicBezTo>
                <a:cubicBezTo>
                  <a:pt x="47439" y="45118"/>
                  <a:pt x="47172" y="44908"/>
                  <a:pt x="47039" y="44908"/>
                </a:cubicBezTo>
                <a:cubicBezTo>
                  <a:pt x="46906" y="45022"/>
                  <a:pt x="47096" y="45194"/>
                  <a:pt x="47039" y="45232"/>
                </a:cubicBezTo>
                <a:cubicBezTo>
                  <a:pt x="46507" y="44908"/>
                  <a:pt x="46392" y="45289"/>
                  <a:pt x="45936" y="45346"/>
                </a:cubicBezTo>
                <a:cubicBezTo>
                  <a:pt x="46031" y="45289"/>
                  <a:pt x="46259" y="45270"/>
                  <a:pt x="46145" y="45156"/>
                </a:cubicBezTo>
                <a:cubicBezTo>
                  <a:pt x="45936" y="45270"/>
                  <a:pt x="45746" y="45365"/>
                  <a:pt x="45555" y="45270"/>
                </a:cubicBezTo>
                <a:cubicBezTo>
                  <a:pt x="45403" y="45422"/>
                  <a:pt x="45004" y="45669"/>
                  <a:pt x="44928" y="45517"/>
                </a:cubicBezTo>
                <a:cubicBezTo>
                  <a:pt x="44852" y="45555"/>
                  <a:pt x="44795" y="45555"/>
                  <a:pt x="44738" y="45555"/>
                </a:cubicBezTo>
                <a:cubicBezTo>
                  <a:pt x="44642" y="45783"/>
                  <a:pt x="44604" y="45897"/>
                  <a:pt x="44661" y="46088"/>
                </a:cubicBezTo>
                <a:cubicBezTo>
                  <a:pt x="44262" y="46183"/>
                  <a:pt x="44205" y="46202"/>
                  <a:pt x="43825" y="46297"/>
                </a:cubicBezTo>
                <a:cubicBezTo>
                  <a:pt x="43653" y="46316"/>
                  <a:pt x="43863" y="46031"/>
                  <a:pt x="43634" y="46050"/>
                </a:cubicBezTo>
                <a:cubicBezTo>
                  <a:pt x="43729" y="46107"/>
                  <a:pt x="43387" y="46335"/>
                  <a:pt x="43254" y="46316"/>
                </a:cubicBezTo>
                <a:cubicBezTo>
                  <a:pt x="43197" y="46221"/>
                  <a:pt x="43292" y="46183"/>
                  <a:pt x="43311" y="46126"/>
                </a:cubicBezTo>
                <a:cubicBezTo>
                  <a:pt x="43064" y="46221"/>
                  <a:pt x="42950" y="46164"/>
                  <a:pt x="42835" y="46373"/>
                </a:cubicBezTo>
                <a:cubicBezTo>
                  <a:pt x="42931" y="46411"/>
                  <a:pt x="42969" y="46525"/>
                  <a:pt x="43102" y="46487"/>
                </a:cubicBezTo>
                <a:cubicBezTo>
                  <a:pt x="43311" y="46373"/>
                  <a:pt x="43463" y="46278"/>
                  <a:pt x="43672" y="46316"/>
                </a:cubicBezTo>
                <a:cubicBezTo>
                  <a:pt x="43178" y="46677"/>
                  <a:pt x="42531" y="46658"/>
                  <a:pt x="41942" y="47001"/>
                </a:cubicBezTo>
                <a:cubicBezTo>
                  <a:pt x="41865" y="46810"/>
                  <a:pt x="42208" y="46734"/>
                  <a:pt x="42284" y="46582"/>
                </a:cubicBezTo>
                <a:cubicBezTo>
                  <a:pt x="42474" y="46468"/>
                  <a:pt x="42436" y="46715"/>
                  <a:pt x="42588" y="46639"/>
                </a:cubicBezTo>
                <a:cubicBezTo>
                  <a:pt x="42417" y="46506"/>
                  <a:pt x="42588" y="46544"/>
                  <a:pt x="42550" y="46373"/>
                </a:cubicBezTo>
                <a:cubicBezTo>
                  <a:pt x="42037" y="46658"/>
                  <a:pt x="41561" y="46944"/>
                  <a:pt x="41219" y="46791"/>
                </a:cubicBezTo>
                <a:cubicBezTo>
                  <a:pt x="41428" y="47020"/>
                  <a:pt x="40515" y="47096"/>
                  <a:pt x="40268" y="47286"/>
                </a:cubicBezTo>
                <a:cubicBezTo>
                  <a:pt x="40306" y="47343"/>
                  <a:pt x="40401" y="47286"/>
                  <a:pt x="40439" y="47324"/>
                </a:cubicBezTo>
                <a:cubicBezTo>
                  <a:pt x="40230" y="47514"/>
                  <a:pt x="39849" y="47590"/>
                  <a:pt x="39659" y="47533"/>
                </a:cubicBezTo>
                <a:cubicBezTo>
                  <a:pt x="39792" y="47400"/>
                  <a:pt x="39963" y="47571"/>
                  <a:pt x="39963" y="47400"/>
                </a:cubicBezTo>
                <a:cubicBezTo>
                  <a:pt x="39716" y="47438"/>
                  <a:pt x="39602" y="47476"/>
                  <a:pt x="39564" y="47286"/>
                </a:cubicBezTo>
                <a:cubicBezTo>
                  <a:pt x="39355" y="47362"/>
                  <a:pt x="39126" y="47343"/>
                  <a:pt x="39088" y="47533"/>
                </a:cubicBezTo>
                <a:cubicBezTo>
                  <a:pt x="39260" y="47514"/>
                  <a:pt x="39507" y="47362"/>
                  <a:pt x="39583" y="47514"/>
                </a:cubicBezTo>
                <a:cubicBezTo>
                  <a:pt x="38708" y="47704"/>
                  <a:pt x="38651" y="47933"/>
                  <a:pt x="38156" y="47914"/>
                </a:cubicBezTo>
                <a:cubicBezTo>
                  <a:pt x="38175" y="47971"/>
                  <a:pt x="38061" y="47990"/>
                  <a:pt x="38080" y="48047"/>
                </a:cubicBezTo>
                <a:cubicBezTo>
                  <a:pt x="38213" y="47990"/>
                  <a:pt x="38309" y="47971"/>
                  <a:pt x="38366" y="48047"/>
                </a:cubicBezTo>
                <a:cubicBezTo>
                  <a:pt x="37985" y="48085"/>
                  <a:pt x="37757" y="48294"/>
                  <a:pt x="37472" y="48123"/>
                </a:cubicBezTo>
                <a:cubicBezTo>
                  <a:pt x="37472" y="48256"/>
                  <a:pt x="37396" y="48313"/>
                  <a:pt x="37262" y="48332"/>
                </a:cubicBezTo>
                <a:cubicBezTo>
                  <a:pt x="37053" y="48313"/>
                  <a:pt x="37453" y="48104"/>
                  <a:pt x="37415" y="47990"/>
                </a:cubicBezTo>
                <a:cubicBezTo>
                  <a:pt x="36235" y="48446"/>
                  <a:pt x="34181" y="48808"/>
                  <a:pt x="32850" y="49644"/>
                </a:cubicBezTo>
                <a:cubicBezTo>
                  <a:pt x="32678" y="49702"/>
                  <a:pt x="32621" y="49568"/>
                  <a:pt x="32469" y="49587"/>
                </a:cubicBezTo>
                <a:cubicBezTo>
                  <a:pt x="32583" y="49740"/>
                  <a:pt x="31841" y="49664"/>
                  <a:pt x="31822" y="49778"/>
                </a:cubicBezTo>
                <a:cubicBezTo>
                  <a:pt x="31975" y="49873"/>
                  <a:pt x="32241" y="49740"/>
                  <a:pt x="32317" y="49759"/>
                </a:cubicBezTo>
                <a:cubicBezTo>
                  <a:pt x="32260" y="49987"/>
                  <a:pt x="32203" y="49759"/>
                  <a:pt x="31956" y="49892"/>
                </a:cubicBezTo>
                <a:cubicBezTo>
                  <a:pt x="31956" y="49987"/>
                  <a:pt x="32089" y="49987"/>
                  <a:pt x="32013" y="50044"/>
                </a:cubicBezTo>
                <a:cubicBezTo>
                  <a:pt x="32013" y="50006"/>
                  <a:pt x="31537" y="50234"/>
                  <a:pt x="31708" y="50006"/>
                </a:cubicBezTo>
                <a:cubicBezTo>
                  <a:pt x="31727" y="50063"/>
                  <a:pt x="31899" y="49987"/>
                  <a:pt x="31879" y="49930"/>
                </a:cubicBezTo>
                <a:cubicBezTo>
                  <a:pt x="31632" y="49721"/>
                  <a:pt x="31252" y="49968"/>
                  <a:pt x="30776" y="50025"/>
                </a:cubicBezTo>
                <a:cubicBezTo>
                  <a:pt x="30833" y="50158"/>
                  <a:pt x="30966" y="50139"/>
                  <a:pt x="30795" y="50253"/>
                </a:cubicBezTo>
                <a:cubicBezTo>
                  <a:pt x="30757" y="50177"/>
                  <a:pt x="30757" y="50063"/>
                  <a:pt x="30662" y="50082"/>
                </a:cubicBezTo>
                <a:cubicBezTo>
                  <a:pt x="30624" y="50329"/>
                  <a:pt x="30187" y="50329"/>
                  <a:pt x="29939" y="50424"/>
                </a:cubicBezTo>
                <a:cubicBezTo>
                  <a:pt x="29787" y="50348"/>
                  <a:pt x="30168" y="50234"/>
                  <a:pt x="29939" y="50253"/>
                </a:cubicBezTo>
                <a:cubicBezTo>
                  <a:pt x="29806" y="50310"/>
                  <a:pt x="29939" y="50424"/>
                  <a:pt x="29825" y="50481"/>
                </a:cubicBezTo>
                <a:cubicBezTo>
                  <a:pt x="29787" y="50348"/>
                  <a:pt x="29635" y="50424"/>
                  <a:pt x="29559" y="50367"/>
                </a:cubicBezTo>
                <a:cubicBezTo>
                  <a:pt x="29540" y="50634"/>
                  <a:pt x="29007" y="50729"/>
                  <a:pt x="29026" y="50634"/>
                </a:cubicBezTo>
                <a:cubicBezTo>
                  <a:pt x="28760" y="50824"/>
                  <a:pt x="28113" y="51071"/>
                  <a:pt x="27923" y="50900"/>
                </a:cubicBezTo>
                <a:cubicBezTo>
                  <a:pt x="27942" y="51204"/>
                  <a:pt x="26953" y="51318"/>
                  <a:pt x="26744" y="51204"/>
                </a:cubicBezTo>
                <a:cubicBezTo>
                  <a:pt x="26782" y="51242"/>
                  <a:pt x="26972" y="51337"/>
                  <a:pt x="26820" y="51394"/>
                </a:cubicBezTo>
                <a:cubicBezTo>
                  <a:pt x="26782" y="51356"/>
                  <a:pt x="26706" y="51394"/>
                  <a:pt x="26611" y="51432"/>
                </a:cubicBezTo>
                <a:cubicBezTo>
                  <a:pt x="26497" y="51337"/>
                  <a:pt x="26801" y="51185"/>
                  <a:pt x="26611" y="51204"/>
                </a:cubicBezTo>
                <a:cubicBezTo>
                  <a:pt x="26478" y="51604"/>
                  <a:pt x="25508" y="51718"/>
                  <a:pt x="25260" y="51813"/>
                </a:cubicBezTo>
                <a:cubicBezTo>
                  <a:pt x="25431" y="51528"/>
                  <a:pt x="25622" y="51756"/>
                  <a:pt x="25812" y="51528"/>
                </a:cubicBezTo>
                <a:cubicBezTo>
                  <a:pt x="25336" y="51661"/>
                  <a:pt x="24937" y="51585"/>
                  <a:pt x="24556" y="51984"/>
                </a:cubicBezTo>
                <a:cubicBezTo>
                  <a:pt x="25108" y="51813"/>
                  <a:pt x="24404" y="52060"/>
                  <a:pt x="24328" y="52136"/>
                </a:cubicBezTo>
                <a:cubicBezTo>
                  <a:pt x="24157" y="52003"/>
                  <a:pt x="24518" y="52022"/>
                  <a:pt x="24461" y="51908"/>
                </a:cubicBezTo>
                <a:cubicBezTo>
                  <a:pt x="23377" y="52041"/>
                  <a:pt x="23739" y="52498"/>
                  <a:pt x="22730" y="52441"/>
                </a:cubicBezTo>
                <a:cubicBezTo>
                  <a:pt x="22749" y="52517"/>
                  <a:pt x="22749" y="52536"/>
                  <a:pt x="22654" y="52574"/>
                </a:cubicBezTo>
                <a:cubicBezTo>
                  <a:pt x="21570" y="53049"/>
                  <a:pt x="20486" y="52992"/>
                  <a:pt x="19155" y="53525"/>
                </a:cubicBezTo>
                <a:cubicBezTo>
                  <a:pt x="19136" y="53468"/>
                  <a:pt x="19117" y="53392"/>
                  <a:pt x="19040" y="53411"/>
                </a:cubicBezTo>
                <a:cubicBezTo>
                  <a:pt x="19059" y="53449"/>
                  <a:pt x="19078" y="53506"/>
                  <a:pt x="19097" y="53563"/>
                </a:cubicBezTo>
                <a:cubicBezTo>
                  <a:pt x="17823" y="53772"/>
                  <a:pt x="16168" y="54495"/>
                  <a:pt x="15331" y="54514"/>
                </a:cubicBezTo>
                <a:cubicBezTo>
                  <a:pt x="15959" y="54228"/>
                  <a:pt x="17043" y="54038"/>
                  <a:pt x="17424" y="53829"/>
                </a:cubicBezTo>
                <a:cubicBezTo>
                  <a:pt x="16587" y="53905"/>
                  <a:pt x="15236" y="54514"/>
                  <a:pt x="14875" y="54419"/>
                </a:cubicBezTo>
                <a:cubicBezTo>
                  <a:pt x="14818" y="54590"/>
                  <a:pt x="14647" y="54476"/>
                  <a:pt x="14418" y="54533"/>
                </a:cubicBezTo>
                <a:cubicBezTo>
                  <a:pt x="13981" y="54647"/>
                  <a:pt x="13258" y="54989"/>
                  <a:pt x="13163" y="54818"/>
                </a:cubicBezTo>
                <a:cubicBezTo>
                  <a:pt x="14114" y="54514"/>
                  <a:pt x="14609" y="54362"/>
                  <a:pt x="15598" y="54114"/>
                </a:cubicBezTo>
                <a:cubicBezTo>
                  <a:pt x="15541" y="54057"/>
                  <a:pt x="15484" y="53943"/>
                  <a:pt x="15503" y="53886"/>
                </a:cubicBezTo>
                <a:cubicBezTo>
                  <a:pt x="15617" y="53981"/>
                  <a:pt x="15731" y="54057"/>
                  <a:pt x="15864" y="54076"/>
                </a:cubicBezTo>
                <a:cubicBezTo>
                  <a:pt x="16263" y="53886"/>
                  <a:pt x="16625" y="53924"/>
                  <a:pt x="17291" y="53677"/>
                </a:cubicBezTo>
                <a:cubicBezTo>
                  <a:pt x="17233" y="53582"/>
                  <a:pt x="17329" y="53544"/>
                  <a:pt x="17348" y="53468"/>
                </a:cubicBezTo>
                <a:cubicBezTo>
                  <a:pt x="17233" y="53373"/>
                  <a:pt x="16853" y="53753"/>
                  <a:pt x="16796" y="53525"/>
                </a:cubicBezTo>
                <a:cubicBezTo>
                  <a:pt x="17062" y="53449"/>
                  <a:pt x="17348" y="53373"/>
                  <a:pt x="17785" y="53296"/>
                </a:cubicBezTo>
                <a:cubicBezTo>
                  <a:pt x="17861" y="53239"/>
                  <a:pt x="17728" y="53106"/>
                  <a:pt x="17823" y="53068"/>
                </a:cubicBezTo>
                <a:cubicBezTo>
                  <a:pt x="17861" y="53125"/>
                  <a:pt x="17880" y="53182"/>
                  <a:pt x="17899" y="53258"/>
                </a:cubicBezTo>
                <a:cubicBezTo>
                  <a:pt x="17690" y="53373"/>
                  <a:pt x="17633" y="53430"/>
                  <a:pt x="17405" y="53620"/>
                </a:cubicBezTo>
                <a:cubicBezTo>
                  <a:pt x="17709" y="53506"/>
                  <a:pt x="17785" y="53582"/>
                  <a:pt x="17937" y="53354"/>
                </a:cubicBezTo>
                <a:cubicBezTo>
                  <a:pt x="18089" y="53563"/>
                  <a:pt x="18375" y="53315"/>
                  <a:pt x="18451" y="53201"/>
                </a:cubicBezTo>
                <a:cubicBezTo>
                  <a:pt x="18983" y="53220"/>
                  <a:pt x="19592" y="53068"/>
                  <a:pt x="19991" y="52745"/>
                </a:cubicBezTo>
                <a:cubicBezTo>
                  <a:pt x="19326" y="52992"/>
                  <a:pt x="19155" y="52935"/>
                  <a:pt x="18698" y="53106"/>
                </a:cubicBezTo>
                <a:cubicBezTo>
                  <a:pt x="18812" y="53049"/>
                  <a:pt x="18679" y="52954"/>
                  <a:pt x="18774" y="52897"/>
                </a:cubicBezTo>
                <a:cubicBezTo>
                  <a:pt x="19097" y="52916"/>
                  <a:pt x="19212" y="52745"/>
                  <a:pt x="19459" y="52859"/>
                </a:cubicBezTo>
                <a:cubicBezTo>
                  <a:pt x="19421" y="52555"/>
                  <a:pt x="19801" y="52707"/>
                  <a:pt x="19953" y="52479"/>
                </a:cubicBezTo>
                <a:cubicBezTo>
                  <a:pt x="19744" y="52441"/>
                  <a:pt x="19630" y="52441"/>
                  <a:pt x="19440" y="52631"/>
                </a:cubicBezTo>
                <a:cubicBezTo>
                  <a:pt x="19402" y="52574"/>
                  <a:pt x="19402" y="52441"/>
                  <a:pt x="19307" y="52460"/>
                </a:cubicBezTo>
                <a:cubicBezTo>
                  <a:pt x="18679" y="52688"/>
                  <a:pt x="18146" y="52764"/>
                  <a:pt x="17386" y="53011"/>
                </a:cubicBezTo>
                <a:cubicBezTo>
                  <a:pt x="17405" y="53068"/>
                  <a:pt x="17481" y="53049"/>
                  <a:pt x="17500" y="53144"/>
                </a:cubicBezTo>
                <a:cubicBezTo>
                  <a:pt x="17291" y="53220"/>
                  <a:pt x="17310" y="52935"/>
                  <a:pt x="17100" y="53011"/>
                </a:cubicBezTo>
                <a:cubicBezTo>
                  <a:pt x="16625" y="53335"/>
                  <a:pt x="15921" y="53563"/>
                  <a:pt x="15750" y="53392"/>
                </a:cubicBezTo>
                <a:cubicBezTo>
                  <a:pt x="15864" y="53449"/>
                  <a:pt x="16378" y="53239"/>
                  <a:pt x="16416" y="53125"/>
                </a:cubicBezTo>
                <a:cubicBezTo>
                  <a:pt x="15864" y="53125"/>
                  <a:pt x="14799" y="53487"/>
                  <a:pt x="13867" y="53696"/>
                </a:cubicBezTo>
                <a:cubicBezTo>
                  <a:pt x="13791" y="53734"/>
                  <a:pt x="13791" y="53658"/>
                  <a:pt x="13905" y="53639"/>
                </a:cubicBezTo>
                <a:cubicBezTo>
                  <a:pt x="14171" y="53525"/>
                  <a:pt x="14647" y="53449"/>
                  <a:pt x="14951" y="53201"/>
                </a:cubicBezTo>
                <a:cubicBezTo>
                  <a:pt x="15274" y="53220"/>
                  <a:pt x="15788" y="53068"/>
                  <a:pt x="15959" y="53030"/>
                </a:cubicBezTo>
                <a:cubicBezTo>
                  <a:pt x="16397" y="52954"/>
                  <a:pt x="16929" y="52669"/>
                  <a:pt x="17348" y="52574"/>
                </a:cubicBezTo>
                <a:cubicBezTo>
                  <a:pt x="17747" y="52498"/>
                  <a:pt x="18051" y="52479"/>
                  <a:pt x="18413" y="52383"/>
                </a:cubicBezTo>
                <a:cubicBezTo>
                  <a:pt x="19649" y="52041"/>
                  <a:pt x="20904" y="51718"/>
                  <a:pt x="22179" y="51261"/>
                </a:cubicBezTo>
                <a:cubicBezTo>
                  <a:pt x="22635" y="51090"/>
                  <a:pt x="22826" y="51071"/>
                  <a:pt x="23092" y="51014"/>
                </a:cubicBezTo>
                <a:cubicBezTo>
                  <a:pt x="24214" y="50710"/>
                  <a:pt x="25089" y="50329"/>
                  <a:pt x="26306" y="49930"/>
                </a:cubicBezTo>
                <a:cubicBezTo>
                  <a:pt x="26344" y="50006"/>
                  <a:pt x="26592" y="49987"/>
                  <a:pt x="26611" y="49987"/>
                </a:cubicBezTo>
                <a:cubicBezTo>
                  <a:pt x="28113" y="49530"/>
                  <a:pt x="30738" y="48560"/>
                  <a:pt x="32507" y="48275"/>
                </a:cubicBezTo>
                <a:cubicBezTo>
                  <a:pt x="32469" y="48218"/>
                  <a:pt x="32374" y="48218"/>
                  <a:pt x="32545" y="48161"/>
                </a:cubicBezTo>
                <a:cubicBezTo>
                  <a:pt x="32659" y="48142"/>
                  <a:pt x="32545" y="48218"/>
                  <a:pt x="32602" y="48294"/>
                </a:cubicBezTo>
                <a:cubicBezTo>
                  <a:pt x="32926" y="48123"/>
                  <a:pt x="33097" y="48180"/>
                  <a:pt x="33325" y="48180"/>
                </a:cubicBezTo>
                <a:cubicBezTo>
                  <a:pt x="31937" y="48770"/>
                  <a:pt x="30453" y="49055"/>
                  <a:pt x="29179" y="49606"/>
                </a:cubicBezTo>
                <a:cubicBezTo>
                  <a:pt x="29293" y="49740"/>
                  <a:pt x="29407" y="49625"/>
                  <a:pt x="29426" y="49511"/>
                </a:cubicBezTo>
                <a:cubicBezTo>
                  <a:pt x="29464" y="49587"/>
                  <a:pt x="29483" y="49702"/>
                  <a:pt x="29578" y="49683"/>
                </a:cubicBezTo>
                <a:cubicBezTo>
                  <a:pt x="29521" y="49587"/>
                  <a:pt x="29559" y="49511"/>
                  <a:pt x="29692" y="49454"/>
                </a:cubicBezTo>
                <a:cubicBezTo>
                  <a:pt x="29730" y="49530"/>
                  <a:pt x="29749" y="49644"/>
                  <a:pt x="29844" y="49625"/>
                </a:cubicBezTo>
                <a:cubicBezTo>
                  <a:pt x="29654" y="49321"/>
                  <a:pt x="30092" y="49492"/>
                  <a:pt x="30320" y="49435"/>
                </a:cubicBezTo>
                <a:cubicBezTo>
                  <a:pt x="30396" y="49416"/>
                  <a:pt x="30472" y="49264"/>
                  <a:pt x="30529" y="49245"/>
                </a:cubicBezTo>
                <a:cubicBezTo>
                  <a:pt x="30833" y="49093"/>
                  <a:pt x="32336" y="48674"/>
                  <a:pt x="32374" y="48827"/>
                </a:cubicBezTo>
                <a:cubicBezTo>
                  <a:pt x="32241" y="48560"/>
                  <a:pt x="33002" y="48465"/>
                  <a:pt x="32697" y="48712"/>
                </a:cubicBezTo>
                <a:cubicBezTo>
                  <a:pt x="33686" y="48332"/>
                  <a:pt x="34238" y="48294"/>
                  <a:pt x="35493" y="47685"/>
                </a:cubicBezTo>
                <a:cubicBezTo>
                  <a:pt x="35551" y="47780"/>
                  <a:pt x="35608" y="47838"/>
                  <a:pt x="35703" y="47838"/>
                </a:cubicBezTo>
                <a:cubicBezTo>
                  <a:pt x="37434" y="47343"/>
                  <a:pt x="38936" y="46810"/>
                  <a:pt x="40572" y="46430"/>
                </a:cubicBezTo>
                <a:cubicBezTo>
                  <a:pt x="40154" y="46658"/>
                  <a:pt x="39773" y="46905"/>
                  <a:pt x="39355" y="46925"/>
                </a:cubicBezTo>
                <a:cubicBezTo>
                  <a:pt x="39412" y="47039"/>
                  <a:pt x="39450" y="47153"/>
                  <a:pt x="39317" y="47210"/>
                </a:cubicBezTo>
                <a:cubicBezTo>
                  <a:pt x="39222" y="47096"/>
                  <a:pt x="39355" y="47058"/>
                  <a:pt x="39279" y="46944"/>
                </a:cubicBezTo>
                <a:cubicBezTo>
                  <a:pt x="37871" y="47571"/>
                  <a:pt x="36825" y="47571"/>
                  <a:pt x="35703" y="48161"/>
                </a:cubicBezTo>
                <a:cubicBezTo>
                  <a:pt x="35817" y="48123"/>
                  <a:pt x="35798" y="48313"/>
                  <a:pt x="35931" y="48237"/>
                </a:cubicBezTo>
                <a:cubicBezTo>
                  <a:pt x="36597" y="47838"/>
                  <a:pt x="38004" y="47609"/>
                  <a:pt x="38480" y="47267"/>
                </a:cubicBezTo>
                <a:cubicBezTo>
                  <a:pt x="38613" y="47267"/>
                  <a:pt x="38727" y="47305"/>
                  <a:pt x="38803" y="47362"/>
                </a:cubicBezTo>
                <a:lnTo>
                  <a:pt x="38746" y="47229"/>
                </a:lnTo>
                <a:cubicBezTo>
                  <a:pt x="38898" y="47172"/>
                  <a:pt x="38955" y="47229"/>
                  <a:pt x="39145" y="47115"/>
                </a:cubicBezTo>
                <a:cubicBezTo>
                  <a:pt x="39183" y="47210"/>
                  <a:pt x="39107" y="47248"/>
                  <a:pt x="39145" y="47343"/>
                </a:cubicBezTo>
                <a:cubicBezTo>
                  <a:pt x="39374" y="47248"/>
                  <a:pt x="39754" y="47134"/>
                  <a:pt x="39431" y="47115"/>
                </a:cubicBezTo>
                <a:cubicBezTo>
                  <a:pt x="39564" y="47058"/>
                  <a:pt x="39564" y="46963"/>
                  <a:pt x="39773" y="46925"/>
                </a:cubicBezTo>
                <a:cubicBezTo>
                  <a:pt x="39830" y="47058"/>
                  <a:pt x="39944" y="47077"/>
                  <a:pt x="40039" y="46867"/>
                </a:cubicBezTo>
                <a:cubicBezTo>
                  <a:pt x="40230" y="47001"/>
                  <a:pt x="40268" y="47039"/>
                  <a:pt x="40382" y="47172"/>
                </a:cubicBezTo>
                <a:cubicBezTo>
                  <a:pt x="40515" y="47096"/>
                  <a:pt x="40838" y="47058"/>
                  <a:pt x="40857" y="46925"/>
                </a:cubicBezTo>
                <a:cubicBezTo>
                  <a:pt x="40762" y="46848"/>
                  <a:pt x="40496" y="47115"/>
                  <a:pt x="40477" y="46905"/>
                </a:cubicBezTo>
                <a:cubicBezTo>
                  <a:pt x="40990" y="46620"/>
                  <a:pt x="41447" y="46715"/>
                  <a:pt x="41485" y="46392"/>
                </a:cubicBezTo>
                <a:cubicBezTo>
                  <a:pt x="41922" y="46278"/>
                  <a:pt x="43045" y="45993"/>
                  <a:pt x="43729" y="45555"/>
                </a:cubicBezTo>
                <a:cubicBezTo>
                  <a:pt x="43558" y="45612"/>
                  <a:pt x="43121" y="45688"/>
                  <a:pt x="43273" y="45460"/>
                </a:cubicBezTo>
                <a:cubicBezTo>
                  <a:pt x="43387" y="45669"/>
                  <a:pt x="43825" y="45460"/>
                  <a:pt x="43920" y="45308"/>
                </a:cubicBezTo>
                <a:cubicBezTo>
                  <a:pt x="43882" y="45517"/>
                  <a:pt x="44395" y="45175"/>
                  <a:pt x="44186" y="45422"/>
                </a:cubicBezTo>
                <a:cubicBezTo>
                  <a:pt x="44110" y="45346"/>
                  <a:pt x="43748" y="45536"/>
                  <a:pt x="43825" y="45631"/>
                </a:cubicBezTo>
                <a:cubicBezTo>
                  <a:pt x="44072" y="45460"/>
                  <a:pt x="44319" y="45555"/>
                  <a:pt x="44452" y="45384"/>
                </a:cubicBezTo>
                <a:cubicBezTo>
                  <a:pt x="44509" y="45479"/>
                  <a:pt x="44623" y="45517"/>
                  <a:pt x="44776" y="45479"/>
                </a:cubicBezTo>
                <a:cubicBezTo>
                  <a:pt x="44585" y="45384"/>
                  <a:pt x="45384" y="45099"/>
                  <a:pt x="45308" y="45365"/>
                </a:cubicBezTo>
                <a:cubicBezTo>
                  <a:pt x="45746" y="44927"/>
                  <a:pt x="46621" y="44623"/>
                  <a:pt x="47077" y="44813"/>
                </a:cubicBezTo>
                <a:cubicBezTo>
                  <a:pt x="46982" y="44547"/>
                  <a:pt x="47667" y="44357"/>
                  <a:pt x="47971" y="44357"/>
                </a:cubicBezTo>
                <a:cubicBezTo>
                  <a:pt x="48085" y="44224"/>
                  <a:pt x="47838" y="44262"/>
                  <a:pt x="47971" y="44186"/>
                </a:cubicBezTo>
                <a:cubicBezTo>
                  <a:pt x="48085" y="44414"/>
                  <a:pt x="48256" y="44262"/>
                  <a:pt x="48428" y="44052"/>
                </a:cubicBezTo>
                <a:cubicBezTo>
                  <a:pt x="48466" y="44224"/>
                  <a:pt x="48599" y="44262"/>
                  <a:pt x="48770" y="44205"/>
                </a:cubicBezTo>
                <a:cubicBezTo>
                  <a:pt x="48827" y="44128"/>
                  <a:pt x="48827" y="44033"/>
                  <a:pt x="48960" y="43957"/>
                </a:cubicBezTo>
                <a:cubicBezTo>
                  <a:pt x="49207" y="44128"/>
                  <a:pt x="50025" y="43558"/>
                  <a:pt x="50197" y="43463"/>
                </a:cubicBezTo>
                <a:cubicBezTo>
                  <a:pt x="50006" y="43520"/>
                  <a:pt x="50139" y="43634"/>
                  <a:pt x="50178" y="43634"/>
                </a:cubicBezTo>
                <a:cubicBezTo>
                  <a:pt x="50482" y="43463"/>
                  <a:pt x="50767" y="43520"/>
                  <a:pt x="51091" y="43215"/>
                </a:cubicBezTo>
                <a:cubicBezTo>
                  <a:pt x="51072" y="43158"/>
                  <a:pt x="50957" y="43215"/>
                  <a:pt x="50919" y="43177"/>
                </a:cubicBezTo>
                <a:cubicBezTo>
                  <a:pt x="51224" y="43120"/>
                  <a:pt x="52593" y="42569"/>
                  <a:pt x="52118" y="42930"/>
                </a:cubicBezTo>
                <a:cubicBezTo>
                  <a:pt x="52574" y="42835"/>
                  <a:pt x="53012" y="42360"/>
                  <a:pt x="53126" y="42569"/>
                </a:cubicBezTo>
                <a:cubicBezTo>
                  <a:pt x="53658" y="42283"/>
                  <a:pt x="54609" y="42169"/>
                  <a:pt x="54895" y="41808"/>
                </a:cubicBezTo>
                <a:cubicBezTo>
                  <a:pt x="54838" y="41846"/>
                  <a:pt x="54838" y="41884"/>
                  <a:pt x="54857" y="41922"/>
                </a:cubicBezTo>
                <a:cubicBezTo>
                  <a:pt x="54971" y="41770"/>
                  <a:pt x="55180" y="41865"/>
                  <a:pt x="55370" y="41789"/>
                </a:cubicBezTo>
                <a:cubicBezTo>
                  <a:pt x="55446" y="41428"/>
                  <a:pt x="56588" y="41408"/>
                  <a:pt x="56759" y="40952"/>
                </a:cubicBezTo>
                <a:cubicBezTo>
                  <a:pt x="56226" y="41294"/>
                  <a:pt x="55275" y="41485"/>
                  <a:pt x="54381" y="41789"/>
                </a:cubicBezTo>
                <a:cubicBezTo>
                  <a:pt x="53088" y="42226"/>
                  <a:pt x="51471" y="42892"/>
                  <a:pt x="50025" y="43425"/>
                </a:cubicBezTo>
                <a:cubicBezTo>
                  <a:pt x="49036" y="43786"/>
                  <a:pt x="47895" y="43957"/>
                  <a:pt x="47115" y="44376"/>
                </a:cubicBezTo>
                <a:cubicBezTo>
                  <a:pt x="46963" y="44452"/>
                  <a:pt x="46697" y="44680"/>
                  <a:pt x="46602" y="44528"/>
                </a:cubicBezTo>
                <a:cubicBezTo>
                  <a:pt x="46507" y="44566"/>
                  <a:pt x="46621" y="44661"/>
                  <a:pt x="46526" y="44718"/>
                </a:cubicBezTo>
                <a:cubicBezTo>
                  <a:pt x="46297" y="44604"/>
                  <a:pt x="45898" y="44965"/>
                  <a:pt x="45555" y="44946"/>
                </a:cubicBezTo>
                <a:cubicBezTo>
                  <a:pt x="45460" y="44927"/>
                  <a:pt x="45498" y="44832"/>
                  <a:pt x="45365" y="44851"/>
                </a:cubicBezTo>
                <a:cubicBezTo>
                  <a:pt x="45194" y="44870"/>
                  <a:pt x="44623" y="45137"/>
                  <a:pt x="44909" y="45137"/>
                </a:cubicBezTo>
                <a:cubicBezTo>
                  <a:pt x="44795" y="45137"/>
                  <a:pt x="44585" y="45270"/>
                  <a:pt x="44547" y="45118"/>
                </a:cubicBezTo>
                <a:cubicBezTo>
                  <a:pt x="45841" y="44604"/>
                  <a:pt x="46449" y="44471"/>
                  <a:pt x="47515" y="43938"/>
                </a:cubicBezTo>
                <a:cubicBezTo>
                  <a:pt x="46354" y="44205"/>
                  <a:pt x="45175" y="44832"/>
                  <a:pt x="44357" y="44813"/>
                </a:cubicBezTo>
                <a:cubicBezTo>
                  <a:pt x="44585" y="44737"/>
                  <a:pt x="44776" y="44718"/>
                  <a:pt x="45042" y="44585"/>
                </a:cubicBezTo>
                <a:cubicBezTo>
                  <a:pt x="45080" y="44433"/>
                  <a:pt x="44776" y="44452"/>
                  <a:pt x="45042" y="44376"/>
                </a:cubicBezTo>
                <a:cubicBezTo>
                  <a:pt x="44966" y="44547"/>
                  <a:pt x="45517" y="44414"/>
                  <a:pt x="45651" y="44281"/>
                </a:cubicBezTo>
                <a:cubicBezTo>
                  <a:pt x="45784" y="44128"/>
                  <a:pt x="45555" y="44281"/>
                  <a:pt x="45784" y="44281"/>
                </a:cubicBezTo>
                <a:cubicBezTo>
                  <a:pt x="45898" y="44300"/>
                  <a:pt x="46107" y="44109"/>
                  <a:pt x="46107" y="43995"/>
                </a:cubicBezTo>
                <a:cubicBezTo>
                  <a:pt x="46145" y="44071"/>
                  <a:pt x="46145" y="44186"/>
                  <a:pt x="46240" y="44167"/>
                </a:cubicBezTo>
                <a:cubicBezTo>
                  <a:pt x="46602" y="43843"/>
                  <a:pt x="47020" y="43957"/>
                  <a:pt x="47458" y="43786"/>
                </a:cubicBezTo>
                <a:cubicBezTo>
                  <a:pt x="47439" y="43520"/>
                  <a:pt x="47686" y="43482"/>
                  <a:pt x="47819" y="43482"/>
                </a:cubicBezTo>
                <a:cubicBezTo>
                  <a:pt x="47762" y="43520"/>
                  <a:pt x="47705" y="43577"/>
                  <a:pt x="47686" y="43653"/>
                </a:cubicBezTo>
                <a:cubicBezTo>
                  <a:pt x="47838" y="43596"/>
                  <a:pt x="47971" y="43539"/>
                  <a:pt x="48028" y="43444"/>
                </a:cubicBezTo>
                <a:cubicBezTo>
                  <a:pt x="48085" y="43520"/>
                  <a:pt x="47990" y="43615"/>
                  <a:pt x="48085" y="43596"/>
                </a:cubicBezTo>
                <a:cubicBezTo>
                  <a:pt x="48846" y="43330"/>
                  <a:pt x="50881" y="42626"/>
                  <a:pt x="51794" y="42150"/>
                </a:cubicBezTo>
                <a:cubicBezTo>
                  <a:pt x="51737" y="42055"/>
                  <a:pt x="51737" y="41979"/>
                  <a:pt x="51851" y="41922"/>
                </a:cubicBezTo>
                <a:cubicBezTo>
                  <a:pt x="51927" y="42017"/>
                  <a:pt x="51775" y="42055"/>
                  <a:pt x="51889" y="42188"/>
                </a:cubicBezTo>
                <a:cubicBezTo>
                  <a:pt x="52955" y="41922"/>
                  <a:pt x="53772" y="41389"/>
                  <a:pt x="54419" y="41389"/>
                </a:cubicBezTo>
                <a:cubicBezTo>
                  <a:pt x="54400" y="41351"/>
                  <a:pt x="54191" y="41256"/>
                  <a:pt x="54343" y="41199"/>
                </a:cubicBezTo>
                <a:cubicBezTo>
                  <a:pt x="54685" y="41466"/>
                  <a:pt x="55560" y="40990"/>
                  <a:pt x="55808" y="40724"/>
                </a:cubicBezTo>
                <a:cubicBezTo>
                  <a:pt x="56017" y="40933"/>
                  <a:pt x="56511" y="40591"/>
                  <a:pt x="56550" y="40419"/>
                </a:cubicBezTo>
                <a:cubicBezTo>
                  <a:pt x="56683" y="40610"/>
                  <a:pt x="56778" y="40400"/>
                  <a:pt x="56949" y="40362"/>
                </a:cubicBezTo>
                <a:cubicBezTo>
                  <a:pt x="56949" y="40191"/>
                  <a:pt x="56759" y="40324"/>
                  <a:pt x="56683" y="40248"/>
                </a:cubicBezTo>
                <a:cubicBezTo>
                  <a:pt x="56930" y="40229"/>
                  <a:pt x="56949" y="40115"/>
                  <a:pt x="57082" y="40153"/>
                </a:cubicBezTo>
                <a:cubicBezTo>
                  <a:pt x="56911" y="40267"/>
                  <a:pt x="57044" y="40248"/>
                  <a:pt x="57101" y="40362"/>
                </a:cubicBezTo>
                <a:cubicBezTo>
                  <a:pt x="57310" y="40267"/>
                  <a:pt x="57691" y="40267"/>
                  <a:pt x="57824" y="40020"/>
                </a:cubicBezTo>
                <a:cubicBezTo>
                  <a:pt x="58109" y="40172"/>
                  <a:pt x="58299" y="39868"/>
                  <a:pt x="58547" y="39887"/>
                </a:cubicBezTo>
                <a:cubicBezTo>
                  <a:pt x="58528" y="39830"/>
                  <a:pt x="58452" y="39868"/>
                  <a:pt x="58433" y="39773"/>
                </a:cubicBezTo>
                <a:cubicBezTo>
                  <a:pt x="58661" y="39849"/>
                  <a:pt x="59136" y="39487"/>
                  <a:pt x="58927" y="39754"/>
                </a:cubicBezTo>
                <a:cubicBezTo>
                  <a:pt x="59003" y="39716"/>
                  <a:pt x="59079" y="39716"/>
                  <a:pt x="59136" y="39716"/>
                </a:cubicBezTo>
                <a:cubicBezTo>
                  <a:pt x="59136" y="39640"/>
                  <a:pt x="59174" y="39621"/>
                  <a:pt x="59079" y="39583"/>
                </a:cubicBezTo>
                <a:cubicBezTo>
                  <a:pt x="59536" y="39487"/>
                  <a:pt x="59992" y="39202"/>
                  <a:pt x="60392" y="39278"/>
                </a:cubicBezTo>
                <a:cubicBezTo>
                  <a:pt x="60240" y="38993"/>
                  <a:pt x="60734" y="39145"/>
                  <a:pt x="60810" y="38936"/>
                </a:cubicBezTo>
                <a:cubicBezTo>
                  <a:pt x="61000" y="38841"/>
                  <a:pt x="60715" y="39126"/>
                  <a:pt x="60943" y="39050"/>
                </a:cubicBezTo>
                <a:cubicBezTo>
                  <a:pt x="61076" y="38879"/>
                  <a:pt x="61400" y="38708"/>
                  <a:pt x="61495" y="38670"/>
                </a:cubicBezTo>
                <a:cubicBezTo>
                  <a:pt x="61457" y="38574"/>
                  <a:pt x="61305" y="38708"/>
                  <a:pt x="61267" y="38631"/>
                </a:cubicBezTo>
                <a:cubicBezTo>
                  <a:pt x="61362" y="38536"/>
                  <a:pt x="61609" y="38555"/>
                  <a:pt x="61742" y="38403"/>
                </a:cubicBezTo>
                <a:cubicBezTo>
                  <a:pt x="61894" y="38441"/>
                  <a:pt x="61761" y="38460"/>
                  <a:pt x="61818" y="38593"/>
                </a:cubicBezTo>
                <a:cubicBezTo>
                  <a:pt x="61856" y="38403"/>
                  <a:pt x="62142" y="38574"/>
                  <a:pt x="62180" y="38384"/>
                </a:cubicBezTo>
                <a:cubicBezTo>
                  <a:pt x="62104" y="38422"/>
                  <a:pt x="62028" y="38441"/>
                  <a:pt x="62008" y="38346"/>
                </a:cubicBezTo>
                <a:cubicBezTo>
                  <a:pt x="62294" y="38308"/>
                  <a:pt x="62503" y="38156"/>
                  <a:pt x="62465" y="38042"/>
                </a:cubicBezTo>
                <a:cubicBezTo>
                  <a:pt x="62579" y="38137"/>
                  <a:pt x="62864" y="37909"/>
                  <a:pt x="63036" y="37871"/>
                </a:cubicBezTo>
                <a:cubicBezTo>
                  <a:pt x="63207" y="37890"/>
                  <a:pt x="63017" y="38023"/>
                  <a:pt x="63150" y="38004"/>
                </a:cubicBezTo>
                <a:cubicBezTo>
                  <a:pt x="63264" y="37947"/>
                  <a:pt x="63131" y="37814"/>
                  <a:pt x="63283" y="37776"/>
                </a:cubicBezTo>
                <a:cubicBezTo>
                  <a:pt x="63340" y="37852"/>
                  <a:pt x="63245" y="37928"/>
                  <a:pt x="63340" y="37928"/>
                </a:cubicBezTo>
                <a:cubicBezTo>
                  <a:pt x="63854" y="37604"/>
                  <a:pt x="64139" y="37262"/>
                  <a:pt x="64709" y="37205"/>
                </a:cubicBezTo>
                <a:cubicBezTo>
                  <a:pt x="64519" y="37186"/>
                  <a:pt x="64557" y="37034"/>
                  <a:pt x="64481" y="37015"/>
                </a:cubicBezTo>
                <a:cubicBezTo>
                  <a:pt x="64405" y="37129"/>
                  <a:pt x="63435" y="37243"/>
                  <a:pt x="63587" y="37490"/>
                </a:cubicBezTo>
                <a:cubicBezTo>
                  <a:pt x="63492" y="37490"/>
                  <a:pt x="63302" y="37661"/>
                  <a:pt x="63264" y="37566"/>
                </a:cubicBezTo>
                <a:cubicBezTo>
                  <a:pt x="63568" y="37471"/>
                  <a:pt x="63359" y="37452"/>
                  <a:pt x="63264" y="37395"/>
                </a:cubicBezTo>
                <a:cubicBezTo>
                  <a:pt x="63530" y="37243"/>
                  <a:pt x="63987" y="37148"/>
                  <a:pt x="64481" y="36844"/>
                </a:cubicBezTo>
                <a:cubicBezTo>
                  <a:pt x="64652" y="36920"/>
                  <a:pt x="64652" y="36920"/>
                  <a:pt x="64881" y="36977"/>
                </a:cubicBezTo>
                <a:cubicBezTo>
                  <a:pt x="64690" y="37243"/>
                  <a:pt x="65128" y="37509"/>
                  <a:pt x="65546" y="37205"/>
                </a:cubicBezTo>
                <a:cubicBezTo>
                  <a:pt x="65508" y="37129"/>
                  <a:pt x="65565" y="36863"/>
                  <a:pt x="65680" y="36977"/>
                </a:cubicBezTo>
                <a:cubicBezTo>
                  <a:pt x="65622" y="37015"/>
                  <a:pt x="65565" y="37129"/>
                  <a:pt x="65660" y="37110"/>
                </a:cubicBezTo>
                <a:cubicBezTo>
                  <a:pt x="65775" y="37034"/>
                  <a:pt x="65641" y="36901"/>
                  <a:pt x="65775" y="36844"/>
                </a:cubicBezTo>
                <a:cubicBezTo>
                  <a:pt x="65832" y="36901"/>
                  <a:pt x="65794" y="37110"/>
                  <a:pt x="65927" y="37053"/>
                </a:cubicBezTo>
                <a:cubicBezTo>
                  <a:pt x="65946" y="36901"/>
                  <a:pt x="66193" y="37053"/>
                  <a:pt x="66212" y="36882"/>
                </a:cubicBezTo>
                <a:cubicBezTo>
                  <a:pt x="66155" y="36786"/>
                  <a:pt x="66003" y="36844"/>
                  <a:pt x="65946" y="36939"/>
                </a:cubicBezTo>
                <a:cubicBezTo>
                  <a:pt x="66003" y="36691"/>
                  <a:pt x="65756" y="36805"/>
                  <a:pt x="65832" y="36653"/>
                </a:cubicBezTo>
                <a:cubicBezTo>
                  <a:pt x="65927" y="36767"/>
                  <a:pt x="65889" y="36539"/>
                  <a:pt x="66003" y="36520"/>
                </a:cubicBezTo>
                <a:cubicBezTo>
                  <a:pt x="66022" y="36653"/>
                  <a:pt x="65946" y="36786"/>
                  <a:pt x="66155" y="36748"/>
                </a:cubicBezTo>
                <a:cubicBezTo>
                  <a:pt x="66136" y="36634"/>
                  <a:pt x="66440" y="36615"/>
                  <a:pt x="66269" y="36482"/>
                </a:cubicBezTo>
                <a:cubicBezTo>
                  <a:pt x="66003" y="36577"/>
                  <a:pt x="65832" y="36463"/>
                  <a:pt x="65680" y="36425"/>
                </a:cubicBezTo>
                <a:cubicBezTo>
                  <a:pt x="65851" y="36368"/>
                  <a:pt x="65984" y="36368"/>
                  <a:pt x="66098" y="36425"/>
                </a:cubicBezTo>
                <a:cubicBezTo>
                  <a:pt x="66098" y="36254"/>
                  <a:pt x="66593" y="36064"/>
                  <a:pt x="66745" y="36064"/>
                </a:cubicBezTo>
                <a:cubicBezTo>
                  <a:pt x="66631" y="36007"/>
                  <a:pt x="66440" y="35950"/>
                  <a:pt x="66650" y="35816"/>
                </a:cubicBezTo>
                <a:cubicBezTo>
                  <a:pt x="66688" y="35950"/>
                  <a:pt x="66726" y="36064"/>
                  <a:pt x="66859" y="36007"/>
                </a:cubicBezTo>
                <a:cubicBezTo>
                  <a:pt x="67239" y="35950"/>
                  <a:pt x="67163" y="35759"/>
                  <a:pt x="67201" y="35588"/>
                </a:cubicBezTo>
                <a:cubicBezTo>
                  <a:pt x="67163" y="35797"/>
                  <a:pt x="67410" y="35531"/>
                  <a:pt x="67448" y="35664"/>
                </a:cubicBezTo>
                <a:cubicBezTo>
                  <a:pt x="67144" y="35702"/>
                  <a:pt x="67296" y="35873"/>
                  <a:pt x="67201" y="35988"/>
                </a:cubicBezTo>
                <a:cubicBezTo>
                  <a:pt x="67125" y="35969"/>
                  <a:pt x="66631" y="36102"/>
                  <a:pt x="66821" y="36254"/>
                </a:cubicBezTo>
                <a:cubicBezTo>
                  <a:pt x="66612" y="36425"/>
                  <a:pt x="66707" y="36045"/>
                  <a:pt x="66554" y="36140"/>
                </a:cubicBezTo>
                <a:cubicBezTo>
                  <a:pt x="66516" y="36254"/>
                  <a:pt x="66288" y="36330"/>
                  <a:pt x="66421" y="36520"/>
                </a:cubicBezTo>
                <a:cubicBezTo>
                  <a:pt x="66916" y="36501"/>
                  <a:pt x="66802" y="36197"/>
                  <a:pt x="67125" y="36292"/>
                </a:cubicBezTo>
                <a:cubicBezTo>
                  <a:pt x="67068" y="36197"/>
                  <a:pt x="66954" y="36216"/>
                  <a:pt x="66859" y="36178"/>
                </a:cubicBezTo>
                <a:cubicBezTo>
                  <a:pt x="67410" y="35892"/>
                  <a:pt x="67486" y="36140"/>
                  <a:pt x="67772" y="36140"/>
                </a:cubicBezTo>
                <a:cubicBezTo>
                  <a:pt x="67867" y="35988"/>
                  <a:pt x="67677" y="35969"/>
                  <a:pt x="67601" y="35873"/>
                </a:cubicBezTo>
                <a:cubicBezTo>
                  <a:pt x="67829" y="35911"/>
                  <a:pt x="67886" y="35892"/>
                  <a:pt x="68038" y="35702"/>
                </a:cubicBezTo>
                <a:cubicBezTo>
                  <a:pt x="68266" y="35607"/>
                  <a:pt x="68266" y="35873"/>
                  <a:pt x="68495" y="35797"/>
                </a:cubicBezTo>
                <a:cubicBezTo>
                  <a:pt x="68438" y="35550"/>
                  <a:pt x="68323" y="35835"/>
                  <a:pt x="68209" y="35626"/>
                </a:cubicBezTo>
                <a:cubicBezTo>
                  <a:pt x="68476" y="35531"/>
                  <a:pt x="68209" y="35588"/>
                  <a:pt x="68171" y="35531"/>
                </a:cubicBezTo>
                <a:cubicBezTo>
                  <a:pt x="68533" y="35436"/>
                  <a:pt x="68647" y="35227"/>
                  <a:pt x="68875" y="35303"/>
                </a:cubicBezTo>
                <a:cubicBezTo>
                  <a:pt x="68780" y="35360"/>
                  <a:pt x="68647" y="35379"/>
                  <a:pt x="68647" y="35455"/>
                </a:cubicBezTo>
                <a:cubicBezTo>
                  <a:pt x="68875" y="35341"/>
                  <a:pt x="69103" y="35398"/>
                  <a:pt x="69103" y="35170"/>
                </a:cubicBezTo>
                <a:cubicBezTo>
                  <a:pt x="69731" y="34884"/>
                  <a:pt x="70720" y="34789"/>
                  <a:pt x="71386" y="34257"/>
                </a:cubicBezTo>
                <a:cubicBezTo>
                  <a:pt x="72204" y="34085"/>
                  <a:pt x="73288" y="33534"/>
                  <a:pt x="73782" y="33287"/>
                </a:cubicBezTo>
                <a:cubicBezTo>
                  <a:pt x="74106" y="33115"/>
                  <a:pt x="74543" y="33096"/>
                  <a:pt x="74810" y="32982"/>
                </a:cubicBezTo>
                <a:cubicBezTo>
                  <a:pt x="74867" y="32963"/>
                  <a:pt x="74848" y="32811"/>
                  <a:pt x="74943" y="32773"/>
                </a:cubicBezTo>
                <a:cubicBezTo>
                  <a:pt x="75437" y="32507"/>
                  <a:pt x="76597" y="32412"/>
                  <a:pt x="76693" y="31955"/>
                </a:cubicBezTo>
                <a:cubicBezTo>
                  <a:pt x="76179" y="32202"/>
                  <a:pt x="75380" y="32526"/>
                  <a:pt x="74752" y="32678"/>
                </a:cubicBezTo>
                <a:cubicBezTo>
                  <a:pt x="74867" y="32621"/>
                  <a:pt x="74905" y="32564"/>
                  <a:pt x="74905" y="32507"/>
                </a:cubicBezTo>
                <a:cubicBezTo>
                  <a:pt x="74600" y="32678"/>
                  <a:pt x="74505" y="32583"/>
                  <a:pt x="74467" y="32507"/>
                </a:cubicBezTo>
                <a:cubicBezTo>
                  <a:pt x="74505" y="32602"/>
                  <a:pt x="74334" y="32640"/>
                  <a:pt x="74429" y="32754"/>
                </a:cubicBezTo>
                <a:cubicBezTo>
                  <a:pt x="74543" y="32659"/>
                  <a:pt x="74733" y="32811"/>
                  <a:pt x="74600" y="32849"/>
                </a:cubicBezTo>
                <a:cubicBezTo>
                  <a:pt x="74391" y="32659"/>
                  <a:pt x="74277" y="33001"/>
                  <a:pt x="74049" y="33058"/>
                </a:cubicBezTo>
                <a:cubicBezTo>
                  <a:pt x="73954" y="32963"/>
                  <a:pt x="74011" y="32602"/>
                  <a:pt x="73782" y="32735"/>
                </a:cubicBezTo>
                <a:cubicBezTo>
                  <a:pt x="74011" y="32792"/>
                  <a:pt x="73573" y="32887"/>
                  <a:pt x="73763" y="33077"/>
                </a:cubicBezTo>
                <a:cubicBezTo>
                  <a:pt x="73649" y="33077"/>
                  <a:pt x="73440" y="33268"/>
                  <a:pt x="73383" y="33172"/>
                </a:cubicBezTo>
                <a:cubicBezTo>
                  <a:pt x="73440" y="32982"/>
                  <a:pt x="73630" y="33096"/>
                  <a:pt x="73573" y="32925"/>
                </a:cubicBezTo>
                <a:cubicBezTo>
                  <a:pt x="73364" y="32868"/>
                  <a:pt x="73554" y="33058"/>
                  <a:pt x="73269" y="33096"/>
                </a:cubicBezTo>
                <a:cubicBezTo>
                  <a:pt x="73231" y="33020"/>
                  <a:pt x="73231" y="32906"/>
                  <a:pt x="73136" y="32925"/>
                </a:cubicBezTo>
                <a:cubicBezTo>
                  <a:pt x="73174" y="33039"/>
                  <a:pt x="72888" y="33058"/>
                  <a:pt x="72793" y="33134"/>
                </a:cubicBezTo>
                <a:cubicBezTo>
                  <a:pt x="72850" y="33230"/>
                  <a:pt x="72850" y="33306"/>
                  <a:pt x="72736" y="33363"/>
                </a:cubicBezTo>
                <a:cubicBezTo>
                  <a:pt x="72584" y="33172"/>
                  <a:pt x="72432" y="33648"/>
                  <a:pt x="72508" y="33306"/>
                </a:cubicBezTo>
                <a:cubicBezTo>
                  <a:pt x="72299" y="33458"/>
                  <a:pt x="72204" y="33363"/>
                  <a:pt x="72166" y="33553"/>
                </a:cubicBezTo>
                <a:cubicBezTo>
                  <a:pt x="72242" y="33534"/>
                  <a:pt x="72451" y="33648"/>
                  <a:pt x="72223" y="33686"/>
                </a:cubicBezTo>
                <a:cubicBezTo>
                  <a:pt x="72071" y="33553"/>
                  <a:pt x="72185" y="33382"/>
                  <a:pt x="71975" y="33401"/>
                </a:cubicBezTo>
                <a:cubicBezTo>
                  <a:pt x="71994" y="33477"/>
                  <a:pt x="71880" y="33496"/>
                  <a:pt x="71880" y="33553"/>
                </a:cubicBezTo>
                <a:cubicBezTo>
                  <a:pt x="72128" y="33553"/>
                  <a:pt x="71956" y="33800"/>
                  <a:pt x="71994" y="33667"/>
                </a:cubicBezTo>
                <a:cubicBezTo>
                  <a:pt x="71842" y="33439"/>
                  <a:pt x="71804" y="33857"/>
                  <a:pt x="71671" y="33743"/>
                </a:cubicBezTo>
                <a:cubicBezTo>
                  <a:pt x="71785" y="33572"/>
                  <a:pt x="71557" y="33572"/>
                  <a:pt x="71367" y="33534"/>
                </a:cubicBezTo>
                <a:cubicBezTo>
                  <a:pt x="71633" y="33325"/>
                  <a:pt x="72451" y="33249"/>
                  <a:pt x="72622" y="32906"/>
                </a:cubicBezTo>
                <a:cubicBezTo>
                  <a:pt x="73269" y="32830"/>
                  <a:pt x="73801" y="32640"/>
                  <a:pt x="74353" y="32221"/>
                </a:cubicBezTo>
                <a:cubicBezTo>
                  <a:pt x="74239" y="32202"/>
                  <a:pt x="74182" y="32069"/>
                  <a:pt x="74068" y="32050"/>
                </a:cubicBezTo>
                <a:cubicBezTo>
                  <a:pt x="74144" y="31993"/>
                  <a:pt x="74410" y="31993"/>
                  <a:pt x="74353" y="31879"/>
                </a:cubicBezTo>
                <a:cubicBezTo>
                  <a:pt x="74030" y="31936"/>
                  <a:pt x="73839" y="32126"/>
                  <a:pt x="74087" y="32279"/>
                </a:cubicBezTo>
                <a:cubicBezTo>
                  <a:pt x="73973" y="32317"/>
                  <a:pt x="73497" y="32545"/>
                  <a:pt x="73630" y="32393"/>
                </a:cubicBezTo>
                <a:cubicBezTo>
                  <a:pt x="73744" y="32336"/>
                  <a:pt x="74030" y="32317"/>
                  <a:pt x="73916" y="32183"/>
                </a:cubicBezTo>
                <a:cubicBezTo>
                  <a:pt x="73706" y="32126"/>
                  <a:pt x="73820" y="32298"/>
                  <a:pt x="73611" y="32355"/>
                </a:cubicBezTo>
                <a:cubicBezTo>
                  <a:pt x="73516" y="32107"/>
                  <a:pt x="73060" y="32317"/>
                  <a:pt x="73421" y="32374"/>
                </a:cubicBezTo>
                <a:cubicBezTo>
                  <a:pt x="73307" y="32393"/>
                  <a:pt x="73117" y="32564"/>
                  <a:pt x="73079" y="32450"/>
                </a:cubicBezTo>
                <a:cubicBezTo>
                  <a:pt x="73193" y="32450"/>
                  <a:pt x="73098" y="32183"/>
                  <a:pt x="73003" y="32260"/>
                </a:cubicBezTo>
                <a:cubicBezTo>
                  <a:pt x="72869" y="32298"/>
                  <a:pt x="73041" y="32431"/>
                  <a:pt x="73041" y="32526"/>
                </a:cubicBezTo>
                <a:cubicBezTo>
                  <a:pt x="72850" y="32678"/>
                  <a:pt x="72945" y="32374"/>
                  <a:pt x="72793" y="32450"/>
                </a:cubicBezTo>
                <a:cubicBezTo>
                  <a:pt x="72736" y="32583"/>
                  <a:pt x="72565" y="32697"/>
                  <a:pt x="72451" y="32811"/>
                </a:cubicBezTo>
                <a:cubicBezTo>
                  <a:pt x="72508" y="32868"/>
                  <a:pt x="72679" y="32735"/>
                  <a:pt x="72736" y="32811"/>
                </a:cubicBezTo>
                <a:cubicBezTo>
                  <a:pt x="71785" y="33192"/>
                  <a:pt x="70416" y="33439"/>
                  <a:pt x="69883" y="33914"/>
                </a:cubicBezTo>
                <a:cubicBezTo>
                  <a:pt x="69750" y="33724"/>
                  <a:pt x="69332" y="33971"/>
                  <a:pt x="69084" y="34219"/>
                </a:cubicBezTo>
                <a:cubicBezTo>
                  <a:pt x="68989" y="34028"/>
                  <a:pt x="68894" y="34333"/>
                  <a:pt x="68780" y="34181"/>
                </a:cubicBezTo>
                <a:cubicBezTo>
                  <a:pt x="68419" y="34599"/>
                  <a:pt x="67924" y="34542"/>
                  <a:pt x="67353" y="34922"/>
                </a:cubicBezTo>
                <a:cubicBezTo>
                  <a:pt x="67277" y="34865"/>
                  <a:pt x="67220" y="34751"/>
                  <a:pt x="67049" y="34865"/>
                </a:cubicBezTo>
                <a:cubicBezTo>
                  <a:pt x="67144" y="34922"/>
                  <a:pt x="67163" y="34960"/>
                  <a:pt x="67049" y="35037"/>
                </a:cubicBezTo>
                <a:cubicBezTo>
                  <a:pt x="66897" y="34998"/>
                  <a:pt x="66383" y="35341"/>
                  <a:pt x="66174" y="35227"/>
                </a:cubicBezTo>
                <a:cubicBezTo>
                  <a:pt x="66193" y="35284"/>
                  <a:pt x="65984" y="35379"/>
                  <a:pt x="65832" y="35417"/>
                </a:cubicBezTo>
                <a:cubicBezTo>
                  <a:pt x="65870" y="35379"/>
                  <a:pt x="65946" y="35360"/>
                  <a:pt x="65946" y="35322"/>
                </a:cubicBezTo>
                <a:cubicBezTo>
                  <a:pt x="65718" y="35341"/>
                  <a:pt x="65413" y="35588"/>
                  <a:pt x="65565" y="35303"/>
                </a:cubicBezTo>
                <a:cubicBezTo>
                  <a:pt x="65470" y="35265"/>
                  <a:pt x="65337" y="35322"/>
                  <a:pt x="65185" y="35398"/>
                </a:cubicBezTo>
                <a:cubicBezTo>
                  <a:pt x="65204" y="35626"/>
                  <a:pt x="65166" y="35740"/>
                  <a:pt x="64995" y="35816"/>
                </a:cubicBezTo>
                <a:cubicBezTo>
                  <a:pt x="64881" y="35664"/>
                  <a:pt x="65223" y="35645"/>
                  <a:pt x="65071" y="35493"/>
                </a:cubicBezTo>
                <a:cubicBezTo>
                  <a:pt x="64786" y="35816"/>
                  <a:pt x="64272" y="35721"/>
                  <a:pt x="64044" y="36140"/>
                </a:cubicBezTo>
                <a:cubicBezTo>
                  <a:pt x="63987" y="36064"/>
                  <a:pt x="64082" y="35969"/>
                  <a:pt x="63987" y="35988"/>
                </a:cubicBezTo>
                <a:cubicBezTo>
                  <a:pt x="63454" y="36292"/>
                  <a:pt x="62979" y="36311"/>
                  <a:pt x="62503" y="36577"/>
                </a:cubicBezTo>
                <a:cubicBezTo>
                  <a:pt x="62408" y="36558"/>
                  <a:pt x="62389" y="36349"/>
                  <a:pt x="62237" y="36406"/>
                </a:cubicBezTo>
                <a:cubicBezTo>
                  <a:pt x="62275" y="36596"/>
                  <a:pt x="61913" y="36444"/>
                  <a:pt x="62008" y="36558"/>
                </a:cubicBezTo>
                <a:cubicBezTo>
                  <a:pt x="62104" y="36577"/>
                  <a:pt x="62256" y="36520"/>
                  <a:pt x="62313" y="36615"/>
                </a:cubicBezTo>
                <a:cubicBezTo>
                  <a:pt x="61932" y="36748"/>
                  <a:pt x="61723" y="36958"/>
                  <a:pt x="61362" y="36939"/>
                </a:cubicBezTo>
                <a:cubicBezTo>
                  <a:pt x="61381" y="37148"/>
                  <a:pt x="61076" y="36996"/>
                  <a:pt x="61038" y="37167"/>
                </a:cubicBezTo>
                <a:cubicBezTo>
                  <a:pt x="61095" y="37224"/>
                  <a:pt x="61267" y="37091"/>
                  <a:pt x="61324" y="37167"/>
                </a:cubicBezTo>
                <a:cubicBezTo>
                  <a:pt x="61019" y="37300"/>
                  <a:pt x="61000" y="37243"/>
                  <a:pt x="60753" y="37395"/>
                </a:cubicBezTo>
                <a:cubicBezTo>
                  <a:pt x="60582" y="37224"/>
                  <a:pt x="61115" y="37262"/>
                  <a:pt x="60924" y="37110"/>
                </a:cubicBezTo>
                <a:cubicBezTo>
                  <a:pt x="60772" y="37186"/>
                  <a:pt x="60430" y="37167"/>
                  <a:pt x="60449" y="37357"/>
                </a:cubicBezTo>
                <a:cubicBezTo>
                  <a:pt x="60278" y="37490"/>
                  <a:pt x="60354" y="37224"/>
                  <a:pt x="60163" y="37357"/>
                </a:cubicBezTo>
                <a:cubicBezTo>
                  <a:pt x="59859" y="37776"/>
                  <a:pt x="59098" y="37623"/>
                  <a:pt x="58813" y="38061"/>
                </a:cubicBezTo>
                <a:cubicBezTo>
                  <a:pt x="58661" y="37871"/>
                  <a:pt x="58433" y="37985"/>
                  <a:pt x="58242" y="38080"/>
                </a:cubicBezTo>
                <a:cubicBezTo>
                  <a:pt x="57482" y="38403"/>
                  <a:pt x="55846" y="38955"/>
                  <a:pt x="55541" y="39202"/>
                </a:cubicBezTo>
                <a:cubicBezTo>
                  <a:pt x="55465" y="39240"/>
                  <a:pt x="55465" y="39145"/>
                  <a:pt x="55389" y="39164"/>
                </a:cubicBezTo>
                <a:cubicBezTo>
                  <a:pt x="54191" y="39735"/>
                  <a:pt x="53145" y="39754"/>
                  <a:pt x="52574" y="40343"/>
                </a:cubicBezTo>
                <a:cubicBezTo>
                  <a:pt x="50938" y="40629"/>
                  <a:pt x="49436" y="41466"/>
                  <a:pt x="47762" y="42112"/>
                </a:cubicBezTo>
                <a:cubicBezTo>
                  <a:pt x="49036" y="41903"/>
                  <a:pt x="49987" y="41294"/>
                  <a:pt x="51167" y="41123"/>
                </a:cubicBezTo>
                <a:cubicBezTo>
                  <a:pt x="51186" y="41199"/>
                  <a:pt x="50615" y="41313"/>
                  <a:pt x="50444" y="41313"/>
                </a:cubicBezTo>
                <a:cubicBezTo>
                  <a:pt x="49531" y="41770"/>
                  <a:pt x="48504" y="42455"/>
                  <a:pt x="47781" y="42493"/>
                </a:cubicBezTo>
                <a:cubicBezTo>
                  <a:pt x="47724" y="42607"/>
                  <a:pt x="47439" y="42645"/>
                  <a:pt x="47381" y="42759"/>
                </a:cubicBezTo>
                <a:cubicBezTo>
                  <a:pt x="47172" y="42645"/>
                  <a:pt x="46944" y="42816"/>
                  <a:pt x="46678" y="42930"/>
                </a:cubicBezTo>
                <a:cubicBezTo>
                  <a:pt x="46145" y="42759"/>
                  <a:pt x="45765" y="43177"/>
                  <a:pt x="45251" y="43501"/>
                </a:cubicBezTo>
                <a:cubicBezTo>
                  <a:pt x="45213" y="43368"/>
                  <a:pt x="45099" y="43387"/>
                  <a:pt x="44947" y="43463"/>
                </a:cubicBezTo>
                <a:cubicBezTo>
                  <a:pt x="44947" y="43691"/>
                  <a:pt x="44015" y="43767"/>
                  <a:pt x="43558" y="44071"/>
                </a:cubicBezTo>
                <a:cubicBezTo>
                  <a:pt x="43368" y="43862"/>
                  <a:pt x="43882" y="43862"/>
                  <a:pt x="43901" y="43710"/>
                </a:cubicBezTo>
                <a:cubicBezTo>
                  <a:pt x="43463" y="43710"/>
                  <a:pt x="43064" y="44033"/>
                  <a:pt x="42683" y="44033"/>
                </a:cubicBezTo>
                <a:cubicBezTo>
                  <a:pt x="42531" y="44147"/>
                  <a:pt x="42835" y="44395"/>
                  <a:pt x="42531" y="44376"/>
                </a:cubicBezTo>
                <a:cubicBezTo>
                  <a:pt x="42874" y="44147"/>
                  <a:pt x="42265" y="44471"/>
                  <a:pt x="42246" y="44376"/>
                </a:cubicBezTo>
                <a:cubicBezTo>
                  <a:pt x="42303" y="44338"/>
                  <a:pt x="42322" y="44281"/>
                  <a:pt x="42322" y="44224"/>
                </a:cubicBezTo>
                <a:cubicBezTo>
                  <a:pt x="42284" y="44224"/>
                  <a:pt x="41980" y="44224"/>
                  <a:pt x="42018" y="44357"/>
                </a:cubicBezTo>
                <a:cubicBezTo>
                  <a:pt x="42094" y="44338"/>
                  <a:pt x="42189" y="44281"/>
                  <a:pt x="42227" y="44319"/>
                </a:cubicBezTo>
                <a:cubicBezTo>
                  <a:pt x="42151" y="44357"/>
                  <a:pt x="42189" y="44433"/>
                  <a:pt x="42208" y="44490"/>
                </a:cubicBezTo>
                <a:cubicBezTo>
                  <a:pt x="42056" y="44547"/>
                  <a:pt x="41999" y="44490"/>
                  <a:pt x="41903" y="44623"/>
                </a:cubicBezTo>
                <a:cubicBezTo>
                  <a:pt x="41523" y="44357"/>
                  <a:pt x="40686" y="45099"/>
                  <a:pt x="40458" y="44927"/>
                </a:cubicBezTo>
                <a:cubicBezTo>
                  <a:pt x="40249" y="45022"/>
                  <a:pt x="40515" y="45041"/>
                  <a:pt x="40382" y="45118"/>
                </a:cubicBezTo>
                <a:cubicBezTo>
                  <a:pt x="40363" y="44946"/>
                  <a:pt x="40077" y="45213"/>
                  <a:pt x="40058" y="45022"/>
                </a:cubicBezTo>
                <a:cubicBezTo>
                  <a:pt x="40382" y="44813"/>
                  <a:pt x="40952" y="44813"/>
                  <a:pt x="40971" y="44604"/>
                </a:cubicBezTo>
                <a:cubicBezTo>
                  <a:pt x="39621" y="45099"/>
                  <a:pt x="38080" y="45384"/>
                  <a:pt x="37015" y="45973"/>
                </a:cubicBezTo>
                <a:cubicBezTo>
                  <a:pt x="37319" y="45954"/>
                  <a:pt x="37814" y="45669"/>
                  <a:pt x="38480" y="45707"/>
                </a:cubicBezTo>
                <a:cubicBezTo>
                  <a:pt x="37072" y="46240"/>
                  <a:pt x="35551" y="46563"/>
                  <a:pt x="34295" y="46886"/>
                </a:cubicBezTo>
                <a:cubicBezTo>
                  <a:pt x="34352" y="46925"/>
                  <a:pt x="34523" y="47001"/>
                  <a:pt x="34295" y="47058"/>
                </a:cubicBezTo>
                <a:cubicBezTo>
                  <a:pt x="34067" y="47134"/>
                  <a:pt x="34371" y="46848"/>
                  <a:pt x="34181" y="46944"/>
                </a:cubicBezTo>
                <a:cubicBezTo>
                  <a:pt x="34105" y="46982"/>
                  <a:pt x="34143" y="47077"/>
                  <a:pt x="34105" y="47134"/>
                </a:cubicBezTo>
                <a:cubicBezTo>
                  <a:pt x="34314" y="47172"/>
                  <a:pt x="34618" y="46963"/>
                  <a:pt x="34714" y="46829"/>
                </a:cubicBezTo>
                <a:cubicBezTo>
                  <a:pt x="34999" y="47039"/>
                  <a:pt x="36007" y="46525"/>
                  <a:pt x="36026" y="46525"/>
                </a:cubicBezTo>
                <a:cubicBezTo>
                  <a:pt x="36045" y="46525"/>
                  <a:pt x="36045" y="46677"/>
                  <a:pt x="36083" y="46677"/>
                </a:cubicBezTo>
                <a:cubicBezTo>
                  <a:pt x="36235" y="46696"/>
                  <a:pt x="36521" y="46392"/>
                  <a:pt x="36406" y="46601"/>
                </a:cubicBezTo>
                <a:cubicBezTo>
                  <a:pt x="34866" y="47039"/>
                  <a:pt x="34219" y="47229"/>
                  <a:pt x="32964" y="47647"/>
                </a:cubicBezTo>
                <a:cubicBezTo>
                  <a:pt x="32907" y="47609"/>
                  <a:pt x="32850" y="47571"/>
                  <a:pt x="32773" y="47552"/>
                </a:cubicBezTo>
                <a:cubicBezTo>
                  <a:pt x="32298" y="48047"/>
                  <a:pt x="31062" y="48009"/>
                  <a:pt x="30700" y="48446"/>
                </a:cubicBezTo>
                <a:cubicBezTo>
                  <a:pt x="30928" y="48351"/>
                  <a:pt x="31480" y="48142"/>
                  <a:pt x="31385" y="48332"/>
                </a:cubicBezTo>
                <a:cubicBezTo>
                  <a:pt x="30681" y="48446"/>
                  <a:pt x="30149" y="48636"/>
                  <a:pt x="29502" y="48808"/>
                </a:cubicBezTo>
                <a:cubicBezTo>
                  <a:pt x="29350" y="48903"/>
                  <a:pt x="28208" y="48998"/>
                  <a:pt x="28132" y="49359"/>
                </a:cubicBezTo>
                <a:cubicBezTo>
                  <a:pt x="27771" y="49454"/>
                  <a:pt x="26668" y="49587"/>
                  <a:pt x="26535" y="49835"/>
                </a:cubicBezTo>
                <a:cubicBezTo>
                  <a:pt x="23815" y="50481"/>
                  <a:pt x="20467" y="51566"/>
                  <a:pt x="17119" y="52383"/>
                </a:cubicBezTo>
                <a:cubicBezTo>
                  <a:pt x="17291" y="52345"/>
                  <a:pt x="17329" y="52288"/>
                  <a:pt x="17252" y="52174"/>
                </a:cubicBezTo>
                <a:cubicBezTo>
                  <a:pt x="16416" y="52593"/>
                  <a:pt x="15693" y="52802"/>
                  <a:pt x="14647" y="52992"/>
                </a:cubicBezTo>
                <a:cubicBezTo>
                  <a:pt x="14723" y="52973"/>
                  <a:pt x="14304" y="53087"/>
                  <a:pt x="14266" y="52973"/>
                </a:cubicBezTo>
                <a:cubicBezTo>
                  <a:pt x="15407" y="52650"/>
                  <a:pt x="16282" y="52460"/>
                  <a:pt x="17329" y="52022"/>
                </a:cubicBezTo>
                <a:cubicBezTo>
                  <a:pt x="17348" y="52098"/>
                  <a:pt x="17386" y="52155"/>
                  <a:pt x="17405" y="52212"/>
                </a:cubicBezTo>
                <a:cubicBezTo>
                  <a:pt x="17538" y="52098"/>
                  <a:pt x="17709" y="52250"/>
                  <a:pt x="17709" y="52098"/>
                </a:cubicBezTo>
                <a:cubicBezTo>
                  <a:pt x="17595" y="52136"/>
                  <a:pt x="17500" y="52155"/>
                  <a:pt x="17424" y="52098"/>
                </a:cubicBezTo>
                <a:cubicBezTo>
                  <a:pt x="17519" y="51927"/>
                  <a:pt x="17804" y="52136"/>
                  <a:pt x="17918" y="51908"/>
                </a:cubicBezTo>
                <a:cubicBezTo>
                  <a:pt x="17956" y="51965"/>
                  <a:pt x="17975" y="52079"/>
                  <a:pt x="18051" y="52060"/>
                </a:cubicBezTo>
                <a:cubicBezTo>
                  <a:pt x="18146" y="51870"/>
                  <a:pt x="18127" y="52117"/>
                  <a:pt x="18204" y="52060"/>
                </a:cubicBezTo>
                <a:cubicBezTo>
                  <a:pt x="18546" y="51699"/>
                  <a:pt x="19212" y="51832"/>
                  <a:pt x="19744" y="51451"/>
                </a:cubicBezTo>
                <a:cubicBezTo>
                  <a:pt x="19592" y="51470"/>
                  <a:pt x="19402" y="51566"/>
                  <a:pt x="19307" y="51451"/>
                </a:cubicBezTo>
                <a:cubicBezTo>
                  <a:pt x="19782" y="51394"/>
                  <a:pt x="20087" y="51185"/>
                  <a:pt x="20353" y="51375"/>
                </a:cubicBezTo>
                <a:cubicBezTo>
                  <a:pt x="20315" y="51299"/>
                  <a:pt x="20296" y="51204"/>
                  <a:pt x="20258" y="51128"/>
                </a:cubicBezTo>
                <a:cubicBezTo>
                  <a:pt x="20562" y="50900"/>
                  <a:pt x="20923" y="51071"/>
                  <a:pt x="21095" y="50729"/>
                </a:cubicBezTo>
                <a:cubicBezTo>
                  <a:pt x="21133" y="50919"/>
                  <a:pt x="21418" y="50672"/>
                  <a:pt x="21494" y="50805"/>
                </a:cubicBezTo>
                <a:cubicBezTo>
                  <a:pt x="21437" y="50710"/>
                  <a:pt x="21532" y="50672"/>
                  <a:pt x="21551" y="50615"/>
                </a:cubicBezTo>
                <a:cubicBezTo>
                  <a:pt x="21513" y="50481"/>
                  <a:pt x="21304" y="50672"/>
                  <a:pt x="21285" y="50500"/>
                </a:cubicBezTo>
                <a:cubicBezTo>
                  <a:pt x="21551" y="50405"/>
                  <a:pt x="21665" y="50557"/>
                  <a:pt x="21703" y="50615"/>
                </a:cubicBezTo>
                <a:cubicBezTo>
                  <a:pt x="21779" y="50577"/>
                  <a:pt x="21856" y="50538"/>
                  <a:pt x="21951" y="50519"/>
                </a:cubicBezTo>
                <a:cubicBezTo>
                  <a:pt x="21894" y="50443"/>
                  <a:pt x="21817" y="50481"/>
                  <a:pt x="21760" y="50424"/>
                </a:cubicBezTo>
                <a:cubicBezTo>
                  <a:pt x="22084" y="50291"/>
                  <a:pt x="22160" y="50348"/>
                  <a:pt x="22293" y="50139"/>
                </a:cubicBezTo>
                <a:cubicBezTo>
                  <a:pt x="22426" y="50101"/>
                  <a:pt x="22274" y="50386"/>
                  <a:pt x="22502" y="50291"/>
                </a:cubicBezTo>
                <a:cubicBezTo>
                  <a:pt x="22388" y="49873"/>
                  <a:pt x="22103" y="50025"/>
                  <a:pt x="21951" y="49835"/>
                </a:cubicBezTo>
                <a:cubicBezTo>
                  <a:pt x="22141" y="49759"/>
                  <a:pt x="22502" y="49492"/>
                  <a:pt x="22749" y="49683"/>
                </a:cubicBezTo>
                <a:cubicBezTo>
                  <a:pt x="22788" y="49511"/>
                  <a:pt x="23016" y="49587"/>
                  <a:pt x="23149" y="49587"/>
                </a:cubicBezTo>
                <a:cubicBezTo>
                  <a:pt x="23225" y="49264"/>
                  <a:pt x="23491" y="49587"/>
                  <a:pt x="23472" y="49340"/>
                </a:cubicBezTo>
                <a:cubicBezTo>
                  <a:pt x="23662" y="49378"/>
                  <a:pt x="24157" y="49473"/>
                  <a:pt x="24214" y="49207"/>
                </a:cubicBezTo>
                <a:cubicBezTo>
                  <a:pt x="24005" y="49283"/>
                  <a:pt x="23815" y="49340"/>
                  <a:pt x="23682" y="49321"/>
                </a:cubicBezTo>
                <a:cubicBezTo>
                  <a:pt x="23948" y="49188"/>
                  <a:pt x="24005" y="49264"/>
                  <a:pt x="24176" y="49112"/>
                </a:cubicBezTo>
                <a:cubicBezTo>
                  <a:pt x="24461" y="49378"/>
                  <a:pt x="24804" y="49055"/>
                  <a:pt x="25222" y="49036"/>
                </a:cubicBezTo>
                <a:cubicBezTo>
                  <a:pt x="25355" y="49207"/>
                  <a:pt x="24804" y="49207"/>
                  <a:pt x="24918" y="49378"/>
                </a:cubicBezTo>
                <a:cubicBezTo>
                  <a:pt x="25184" y="49245"/>
                  <a:pt x="25222" y="49492"/>
                  <a:pt x="25412" y="49511"/>
                </a:cubicBezTo>
                <a:cubicBezTo>
                  <a:pt x="25146" y="49150"/>
                  <a:pt x="25565" y="49416"/>
                  <a:pt x="25546" y="49131"/>
                </a:cubicBezTo>
                <a:cubicBezTo>
                  <a:pt x="25584" y="49188"/>
                  <a:pt x="25584" y="49321"/>
                  <a:pt x="25679" y="49302"/>
                </a:cubicBezTo>
                <a:cubicBezTo>
                  <a:pt x="25755" y="49245"/>
                  <a:pt x="25907" y="49226"/>
                  <a:pt x="25907" y="49150"/>
                </a:cubicBezTo>
                <a:cubicBezTo>
                  <a:pt x="25527" y="49283"/>
                  <a:pt x="25831" y="49074"/>
                  <a:pt x="25869" y="49055"/>
                </a:cubicBezTo>
                <a:cubicBezTo>
                  <a:pt x="25736" y="48960"/>
                  <a:pt x="25393" y="49207"/>
                  <a:pt x="25298" y="49055"/>
                </a:cubicBezTo>
                <a:cubicBezTo>
                  <a:pt x="25374" y="48865"/>
                  <a:pt x="25736" y="48979"/>
                  <a:pt x="25679" y="48789"/>
                </a:cubicBezTo>
                <a:cubicBezTo>
                  <a:pt x="25622" y="48751"/>
                  <a:pt x="25603" y="48674"/>
                  <a:pt x="25431" y="48674"/>
                </a:cubicBezTo>
                <a:cubicBezTo>
                  <a:pt x="25393" y="48789"/>
                  <a:pt x="25679" y="48751"/>
                  <a:pt x="25508" y="48865"/>
                </a:cubicBezTo>
                <a:cubicBezTo>
                  <a:pt x="25431" y="48693"/>
                  <a:pt x="25336" y="49036"/>
                  <a:pt x="25298" y="48884"/>
                </a:cubicBezTo>
                <a:cubicBezTo>
                  <a:pt x="25488" y="48789"/>
                  <a:pt x="25051" y="48751"/>
                  <a:pt x="25260" y="48617"/>
                </a:cubicBezTo>
                <a:cubicBezTo>
                  <a:pt x="25317" y="48693"/>
                  <a:pt x="25336" y="48598"/>
                  <a:pt x="25241" y="48579"/>
                </a:cubicBezTo>
                <a:cubicBezTo>
                  <a:pt x="25355" y="48503"/>
                  <a:pt x="25641" y="48484"/>
                  <a:pt x="25508" y="48351"/>
                </a:cubicBezTo>
                <a:cubicBezTo>
                  <a:pt x="25393" y="48275"/>
                  <a:pt x="25051" y="48560"/>
                  <a:pt x="24956" y="48408"/>
                </a:cubicBezTo>
                <a:cubicBezTo>
                  <a:pt x="25317" y="48370"/>
                  <a:pt x="24937" y="48123"/>
                  <a:pt x="25165" y="48047"/>
                </a:cubicBezTo>
                <a:cubicBezTo>
                  <a:pt x="25298" y="48142"/>
                  <a:pt x="25203" y="48218"/>
                  <a:pt x="25317" y="48218"/>
                </a:cubicBezTo>
                <a:cubicBezTo>
                  <a:pt x="25412" y="48161"/>
                  <a:pt x="25469" y="47876"/>
                  <a:pt x="25641" y="47971"/>
                </a:cubicBezTo>
                <a:cubicBezTo>
                  <a:pt x="25527" y="48009"/>
                  <a:pt x="25508" y="48066"/>
                  <a:pt x="25584" y="48161"/>
                </a:cubicBezTo>
                <a:cubicBezTo>
                  <a:pt x="26059" y="47857"/>
                  <a:pt x="26401" y="47761"/>
                  <a:pt x="26801" y="47666"/>
                </a:cubicBezTo>
                <a:cubicBezTo>
                  <a:pt x="26649" y="47628"/>
                  <a:pt x="26801" y="47571"/>
                  <a:pt x="26706" y="47419"/>
                </a:cubicBezTo>
                <a:cubicBezTo>
                  <a:pt x="26877" y="47324"/>
                  <a:pt x="26953" y="47381"/>
                  <a:pt x="27105" y="47324"/>
                </a:cubicBezTo>
                <a:cubicBezTo>
                  <a:pt x="27162" y="47381"/>
                  <a:pt x="27124" y="47609"/>
                  <a:pt x="27257" y="47533"/>
                </a:cubicBezTo>
                <a:cubicBezTo>
                  <a:pt x="27295" y="47305"/>
                  <a:pt x="27505" y="47476"/>
                  <a:pt x="27657" y="47495"/>
                </a:cubicBezTo>
                <a:cubicBezTo>
                  <a:pt x="28227" y="46867"/>
                  <a:pt x="29140" y="46734"/>
                  <a:pt x="29749" y="46430"/>
                </a:cubicBezTo>
                <a:cubicBezTo>
                  <a:pt x="29578" y="46278"/>
                  <a:pt x="29255" y="46411"/>
                  <a:pt x="29026" y="46221"/>
                </a:cubicBezTo>
                <a:cubicBezTo>
                  <a:pt x="29274" y="46107"/>
                  <a:pt x="29350" y="46183"/>
                  <a:pt x="29502" y="46031"/>
                </a:cubicBezTo>
                <a:cubicBezTo>
                  <a:pt x="29730" y="46012"/>
                  <a:pt x="29559" y="46164"/>
                  <a:pt x="29768" y="46145"/>
                </a:cubicBezTo>
                <a:cubicBezTo>
                  <a:pt x="29749" y="46069"/>
                  <a:pt x="29692" y="45973"/>
                  <a:pt x="29844" y="45954"/>
                </a:cubicBezTo>
                <a:cubicBezTo>
                  <a:pt x="29863" y="46012"/>
                  <a:pt x="29882" y="46088"/>
                  <a:pt x="29958" y="46069"/>
                </a:cubicBezTo>
                <a:cubicBezTo>
                  <a:pt x="29844" y="45878"/>
                  <a:pt x="30168" y="45935"/>
                  <a:pt x="30206" y="45973"/>
                </a:cubicBezTo>
                <a:cubicBezTo>
                  <a:pt x="30244" y="45707"/>
                  <a:pt x="30491" y="45783"/>
                  <a:pt x="30871" y="45650"/>
                </a:cubicBezTo>
                <a:cubicBezTo>
                  <a:pt x="30681" y="45460"/>
                  <a:pt x="31309" y="45498"/>
                  <a:pt x="31309" y="45365"/>
                </a:cubicBezTo>
                <a:cubicBezTo>
                  <a:pt x="31347" y="45479"/>
                  <a:pt x="31423" y="45536"/>
                  <a:pt x="31537" y="45555"/>
                </a:cubicBezTo>
                <a:cubicBezTo>
                  <a:pt x="31442" y="45346"/>
                  <a:pt x="31937" y="45555"/>
                  <a:pt x="31937" y="45289"/>
                </a:cubicBezTo>
                <a:cubicBezTo>
                  <a:pt x="30719" y="45422"/>
                  <a:pt x="32355" y="45308"/>
                  <a:pt x="32336" y="45060"/>
                </a:cubicBezTo>
                <a:cubicBezTo>
                  <a:pt x="32374" y="45137"/>
                  <a:pt x="32393" y="45213"/>
                  <a:pt x="32355" y="45270"/>
                </a:cubicBezTo>
                <a:cubicBezTo>
                  <a:pt x="32412" y="45137"/>
                  <a:pt x="32773" y="45022"/>
                  <a:pt x="32469" y="45003"/>
                </a:cubicBezTo>
                <a:cubicBezTo>
                  <a:pt x="32735" y="44908"/>
                  <a:pt x="32926" y="44908"/>
                  <a:pt x="33230" y="44756"/>
                </a:cubicBezTo>
                <a:cubicBezTo>
                  <a:pt x="33287" y="44889"/>
                  <a:pt x="33154" y="44889"/>
                  <a:pt x="33306" y="44946"/>
                </a:cubicBezTo>
                <a:cubicBezTo>
                  <a:pt x="33002" y="45156"/>
                  <a:pt x="33078" y="44908"/>
                  <a:pt x="33002" y="44908"/>
                </a:cubicBezTo>
                <a:cubicBezTo>
                  <a:pt x="32964" y="45003"/>
                  <a:pt x="32869" y="45099"/>
                  <a:pt x="32831" y="45194"/>
                </a:cubicBezTo>
                <a:cubicBezTo>
                  <a:pt x="33154" y="45003"/>
                  <a:pt x="33572" y="45080"/>
                  <a:pt x="33667" y="44794"/>
                </a:cubicBezTo>
                <a:cubicBezTo>
                  <a:pt x="33572" y="44813"/>
                  <a:pt x="33382" y="44984"/>
                  <a:pt x="33344" y="44870"/>
                </a:cubicBezTo>
                <a:cubicBezTo>
                  <a:pt x="33782" y="44604"/>
                  <a:pt x="33953" y="44737"/>
                  <a:pt x="34390" y="44452"/>
                </a:cubicBezTo>
                <a:cubicBezTo>
                  <a:pt x="34466" y="44547"/>
                  <a:pt x="34276" y="44737"/>
                  <a:pt x="34523" y="44623"/>
                </a:cubicBezTo>
                <a:cubicBezTo>
                  <a:pt x="34390" y="44319"/>
                  <a:pt x="35379" y="44281"/>
                  <a:pt x="35646" y="44014"/>
                </a:cubicBezTo>
                <a:cubicBezTo>
                  <a:pt x="35684" y="44071"/>
                  <a:pt x="35684" y="44205"/>
                  <a:pt x="35779" y="44186"/>
                </a:cubicBezTo>
                <a:cubicBezTo>
                  <a:pt x="35741" y="44090"/>
                  <a:pt x="35779" y="44033"/>
                  <a:pt x="35855" y="43976"/>
                </a:cubicBezTo>
                <a:cubicBezTo>
                  <a:pt x="35969" y="44147"/>
                  <a:pt x="36273" y="43995"/>
                  <a:pt x="36216" y="43843"/>
                </a:cubicBezTo>
                <a:cubicBezTo>
                  <a:pt x="36254" y="43957"/>
                  <a:pt x="36330" y="44014"/>
                  <a:pt x="36444" y="44033"/>
                </a:cubicBezTo>
                <a:cubicBezTo>
                  <a:pt x="36349" y="43805"/>
                  <a:pt x="36863" y="43919"/>
                  <a:pt x="36540" y="43767"/>
                </a:cubicBezTo>
                <a:cubicBezTo>
                  <a:pt x="36844" y="43596"/>
                  <a:pt x="37053" y="43596"/>
                  <a:pt x="37167" y="43729"/>
                </a:cubicBezTo>
                <a:cubicBezTo>
                  <a:pt x="37148" y="43653"/>
                  <a:pt x="37110" y="43596"/>
                  <a:pt x="37034" y="43558"/>
                </a:cubicBezTo>
                <a:cubicBezTo>
                  <a:pt x="37396" y="43463"/>
                  <a:pt x="37643" y="43520"/>
                  <a:pt x="37833" y="43234"/>
                </a:cubicBezTo>
                <a:cubicBezTo>
                  <a:pt x="37966" y="43463"/>
                  <a:pt x="37985" y="43292"/>
                  <a:pt x="38023" y="43177"/>
                </a:cubicBezTo>
                <a:cubicBezTo>
                  <a:pt x="38080" y="43406"/>
                  <a:pt x="38651" y="43120"/>
                  <a:pt x="38632" y="42930"/>
                </a:cubicBezTo>
                <a:cubicBezTo>
                  <a:pt x="38366" y="43063"/>
                  <a:pt x="38251" y="42987"/>
                  <a:pt x="38175" y="43158"/>
                </a:cubicBezTo>
                <a:cubicBezTo>
                  <a:pt x="38137" y="42987"/>
                  <a:pt x="37852" y="43234"/>
                  <a:pt x="37776" y="43101"/>
                </a:cubicBezTo>
                <a:cubicBezTo>
                  <a:pt x="37871" y="43292"/>
                  <a:pt x="37662" y="43177"/>
                  <a:pt x="37605" y="43177"/>
                </a:cubicBezTo>
                <a:cubicBezTo>
                  <a:pt x="37586" y="43234"/>
                  <a:pt x="37567" y="43311"/>
                  <a:pt x="37529" y="43368"/>
                </a:cubicBezTo>
                <a:cubicBezTo>
                  <a:pt x="37510" y="43177"/>
                  <a:pt x="37377" y="43234"/>
                  <a:pt x="37300" y="43349"/>
                </a:cubicBezTo>
                <a:cubicBezTo>
                  <a:pt x="37262" y="43273"/>
                  <a:pt x="37262" y="43158"/>
                  <a:pt x="37167" y="43177"/>
                </a:cubicBezTo>
                <a:cubicBezTo>
                  <a:pt x="37053" y="43748"/>
                  <a:pt x="36387" y="43349"/>
                  <a:pt x="36102" y="43710"/>
                </a:cubicBezTo>
                <a:cubicBezTo>
                  <a:pt x="35684" y="43634"/>
                  <a:pt x="34866" y="44090"/>
                  <a:pt x="34276" y="44167"/>
                </a:cubicBezTo>
                <a:cubicBezTo>
                  <a:pt x="34295" y="44224"/>
                  <a:pt x="34352" y="44205"/>
                  <a:pt x="34371" y="44243"/>
                </a:cubicBezTo>
                <a:cubicBezTo>
                  <a:pt x="32507" y="44623"/>
                  <a:pt x="30643" y="45688"/>
                  <a:pt x="28741" y="45897"/>
                </a:cubicBezTo>
                <a:cubicBezTo>
                  <a:pt x="28779" y="45954"/>
                  <a:pt x="28874" y="45935"/>
                  <a:pt x="28931" y="45993"/>
                </a:cubicBezTo>
                <a:cubicBezTo>
                  <a:pt x="28779" y="46050"/>
                  <a:pt x="28627" y="46107"/>
                  <a:pt x="28494" y="46164"/>
                </a:cubicBezTo>
                <a:cubicBezTo>
                  <a:pt x="28456" y="46088"/>
                  <a:pt x="28437" y="45973"/>
                  <a:pt x="28361" y="45993"/>
                </a:cubicBezTo>
                <a:cubicBezTo>
                  <a:pt x="28247" y="46031"/>
                  <a:pt x="28151" y="46069"/>
                  <a:pt x="28037" y="46107"/>
                </a:cubicBezTo>
                <a:cubicBezTo>
                  <a:pt x="28075" y="46183"/>
                  <a:pt x="28151" y="46145"/>
                  <a:pt x="28170" y="46240"/>
                </a:cubicBezTo>
                <a:cubicBezTo>
                  <a:pt x="27353" y="46430"/>
                  <a:pt x="26535" y="46829"/>
                  <a:pt x="26059" y="46848"/>
                </a:cubicBezTo>
                <a:cubicBezTo>
                  <a:pt x="26097" y="46829"/>
                  <a:pt x="26173" y="46810"/>
                  <a:pt x="26154" y="46753"/>
                </a:cubicBezTo>
                <a:cubicBezTo>
                  <a:pt x="25888" y="46867"/>
                  <a:pt x="25907" y="46677"/>
                  <a:pt x="25793" y="46905"/>
                </a:cubicBezTo>
                <a:cubicBezTo>
                  <a:pt x="25412" y="46753"/>
                  <a:pt x="24842" y="47001"/>
                  <a:pt x="24499" y="47248"/>
                </a:cubicBezTo>
                <a:cubicBezTo>
                  <a:pt x="24575" y="47229"/>
                  <a:pt x="24671" y="47172"/>
                  <a:pt x="24690" y="47229"/>
                </a:cubicBezTo>
                <a:cubicBezTo>
                  <a:pt x="24633" y="47286"/>
                  <a:pt x="24252" y="47419"/>
                  <a:pt x="24195" y="47419"/>
                </a:cubicBezTo>
                <a:cubicBezTo>
                  <a:pt x="24233" y="47362"/>
                  <a:pt x="24423" y="47324"/>
                  <a:pt x="24328" y="47210"/>
                </a:cubicBezTo>
                <a:cubicBezTo>
                  <a:pt x="24252" y="47248"/>
                  <a:pt x="24195" y="47248"/>
                  <a:pt x="24119" y="47229"/>
                </a:cubicBezTo>
                <a:cubicBezTo>
                  <a:pt x="24138" y="47305"/>
                  <a:pt x="24081" y="47362"/>
                  <a:pt x="24138" y="47457"/>
                </a:cubicBezTo>
                <a:cubicBezTo>
                  <a:pt x="23986" y="47590"/>
                  <a:pt x="23586" y="47666"/>
                  <a:pt x="23662" y="47476"/>
                </a:cubicBezTo>
                <a:cubicBezTo>
                  <a:pt x="23720" y="47590"/>
                  <a:pt x="23891" y="47381"/>
                  <a:pt x="23891" y="47324"/>
                </a:cubicBezTo>
                <a:cubicBezTo>
                  <a:pt x="23529" y="47495"/>
                  <a:pt x="23244" y="47495"/>
                  <a:pt x="23149" y="47628"/>
                </a:cubicBezTo>
                <a:cubicBezTo>
                  <a:pt x="23168" y="47876"/>
                  <a:pt x="23339" y="47438"/>
                  <a:pt x="23377" y="47704"/>
                </a:cubicBezTo>
                <a:cubicBezTo>
                  <a:pt x="23320" y="47818"/>
                  <a:pt x="23206" y="47799"/>
                  <a:pt x="23073" y="47818"/>
                </a:cubicBezTo>
                <a:cubicBezTo>
                  <a:pt x="22978" y="47761"/>
                  <a:pt x="23206" y="47590"/>
                  <a:pt x="22997" y="47628"/>
                </a:cubicBezTo>
                <a:cubicBezTo>
                  <a:pt x="22788" y="47761"/>
                  <a:pt x="22673" y="47685"/>
                  <a:pt x="22483" y="47780"/>
                </a:cubicBezTo>
                <a:cubicBezTo>
                  <a:pt x="22673" y="47914"/>
                  <a:pt x="22540" y="47933"/>
                  <a:pt x="22540" y="48104"/>
                </a:cubicBezTo>
                <a:cubicBezTo>
                  <a:pt x="22654" y="48028"/>
                  <a:pt x="22692" y="48104"/>
                  <a:pt x="22769" y="48123"/>
                </a:cubicBezTo>
                <a:cubicBezTo>
                  <a:pt x="22826" y="47971"/>
                  <a:pt x="22845" y="47914"/>
                  <a:pt x="22711" y="47799"/>
                </a:cubicBezTo>
                <a:cubicBezTo>
                  <a:pt x="22826" y="47742"/>
                  <a:pt x="22864" y="47799"/>
                  <a:pt x="22978" y="47761"/>
                </a:cubicBezTo>
                <a:cubicBezTo>
                  <a:pt x="23111" y="47876"/>
                  <a:pt x="22788" y="47876"/>
                  <a:pt x="22921" y="47990"/>
                </a:cubicBezTo>
                <a:cubicBezTo>
                  <a:pt x="23339" y="47895"/>
                  <a:pt x="23701" y="47647"/>
                  <a:pt x="24176" y="47723"/>
                </a:cubicBezTo>
                <a:cubicBezTo>
                  <a:pt x="24556" y="47438"/>
                  <a:pt x="24994" y="47381"/>
                  <a:pt x="25508" y="47286"/>
                </a:cubicBezTo>
                <a:cubicBezTo>
                  <a:pt x="25488" y="47153"/>
                  <a:pt x="25165" y="47153"/>
                  <a:pt x="25317" y="46982"/>
                </a:cubicBezTo>
                <a:cubicBezTo>
                  <a:pt x="25393" y="47115"/>
                  <a:pt x="25660" y="47020"/>
                  <a:pt x="25469" y="47191"/>
                </a:cubicBezTo>
                <a:cubicBezTo>
                  <a:pt x="26649" y="46944"/>
                  <a:pt x="27200" y="46753"/>
                  <a:pt x="28437" y="46392"/>
                </a:cubicBezTo>
                <a:cubicBezTo>
                  <a:pt x="28399" y="46677"/>
                  <a:pt x="27733" y="46848"/>
                  <a:pt x="27524" y="46772"/>
                </a:cubicBezTo>
                <a:cubicBezTo>
                  <a:pt x="27391" y="47096"/>
                  <a:pt x="26554" y="47058"/>
                  <a:pt x="26687" y="47381"/>
                </a:cubicBezTo>
                <a:cubicBezTo>
                  <a:pt x="26592" y="47324"/>
                  <a:pt x="25755" y="47362"/>
                  <a:pt x="25831" y="47552"/>
                </a:cubicBezTo>
                <a:cubicBezTo>
                  <a:pt x="25755" y="47438"/>
                  <a:pt x="25527" y="47590"/>
                  <a:pt x="25450" y="47495"/>
                </a:cubicBezTo>
                <a:cubicBezTo>
                  <a:pt x="25412" y="47590"/>
                  <a:pt x="25089" y="47742"/>
                  <a:pt x="24994" y="47609"/>
                </a:cubicBezTo>
                <a:cubicBezTo>
                  <a:pt x="25127" y="47628"/>
                  <a:pt x="24328" y="48028"/>
                  <a:pt x="24366" y="48028"/>
                </a:cubicBezTo>
                <a:cubicBezTo>
                  <a:pt x="24328" y="48028"/>
                  <a:pt x="24290" y="47895"/>
                  <a:pt x="24195" y="47933"/>
                </a:cubicBezTo>
                <a:cubicBezTo>
                  <a:pt x="24575" y="47818"/>
                  <a:pt x="22502" y="48655"/>
                  <a:pt x="22826" y="48256"/>
                </a:cubicBezTo>
                <a:cubicBezTo>
                  <a:pt x="21817" y="48884"/>
                  <a:pt x="20448" y="48903"/>
                  <a:pt x="19117" y="49568"/>
                </a:cubicBezTo>
                <a:cubicBezTo>
                  <a:pt x="19097" y="49416"/>
                  <a:pt x="18831" y="49473"/>
                  <a:pt x="19040" y="49549"/>
                </a:cubicBezTo>
                <a:cubicBezTo>
                  <a:pt x="18584" y="49511"/>
                  <a:pt x="18013" y="49797"/>
                  <a:pt x="17823" y="49930"/>
                </a:cubicBezTo>
                <a:cubicBezTo>
                  <a:pt x="17956" y="49778"/>
                  <a:pt x="17804" y="49835"/>
                  <a:pt x="17690" y="49930"/>
                </a:cubicBezTo>
                <a:cubicBezTo>
                  <a:pt x="17538" y="49683"/>
                  <a:pt x="17975" y="49816"/>
                  <a:pt x="17861" y="49644"/>
                </a:cubicBezTo>
                <a:cubicBezTo>
                  <a:pt x="17690" y="49492"/>
                  <a:pt x="17271" y="49987"/>
                  <a:pt x="17271" y="49759"/>
                </a:cubicBezTo>
                <a:cubicBezTo>
                  <a:pt x="17462" y="49587"/>
                  <a:pt x="17652" y="49625"/>
                  <a:pt x="17937" y="49492"/>
                </a:cubicBezTo>
                <a:cubicBezTo>
                  <a:pt x="18070" y="49568"/>
                  <a:pt x="17861" y="49740"/>
                  <a:pt x="18013" y="49683"/>
                </a:cubicBezTo>
                <a:cubicBezTo>
                  <a:pt x="18261" y="49359"/>
                  <a:pt x="19554" y="49074"/>
                  <a:pt x="20277" y="48712"/>
                </a:cubicBezTo>
                <a:cubicBezTo>
                  <a:pt x="20258" y="48674"/>
                  <a:pt x="20239" y="48617"/>
                  <a:pt x="20220" y="48579"/>
                </a:cubicBezTo>
                <a:cubicBezTo>
                  <a:pt x="20733" y="48427"/>
                  <a:pt x="20486" y="48598"/>
                  <a:pt x="20315" y="48655"/>
                </a:cubicBezTo>
                <a:cubicBezTo>
                  <a:pt x="20467" y="48674"/>
                  <a:pt x="20600" y="48712"/>
                  <a:pt x="20771" y="48693"/>
                </a:cubicBezTo>
                <a:cubicBezTo>
                  <a:pt x="20752" y="48636"/>
                  <a:pt x="20714" y="48560"/>
                  <a:pt x="20771" y="48522"/>
                </a:cubicBezTo>
                <a:cubicBezTo>
                  <a:pt x="20866" y="48712"/>
                  <a:pt x="21570" y="48142"/>
                  <a:pt x="21323" y="48465"/>
                </a:cubicBezTo>
                <a:cubicBezTo>
                  <a:pt x="21760" y="48275"/>
                  <a:pt x="21856" y="48218"/>
                  <a:pt x="22141" y="48199"/>
                </a:cubicBezTo>
                <a:cubicBezTo>
                  <a:pt x="22065" y="47952"/>
                  <a:pt x="22217" y="48047"/>
                  <a:pt x="22255" y="48104"/>
                </a:cubicBezTo>
                <a:cubicBezTo>
                  <a:pt x="22407" y="48028"/>
                  <a:pt x="22464" y="47933"/>
                  <a:pt x="22426" y="47799"/>
                </a:cubicBezTo>
                <a:cubicBezTo>
                  <a:pt x="21989" y="48047"/>
                  <a:pt x="21513" y="47895"/>
                  <a:pt x="21399" y="48275"/>
                </a:cubicBezTo>
                <a:cubicBezTo>
                  <a:pt x="21380" y="47990"/>
                  <a:pt x="21038" y="48294"/>
                  <a:pt x="20847" y="48332"/>
                </a:cubicBezTo>
                <a:cubicBezTo>
                  <a:pt x="20695" y="48275"/>
                  <a:pt x="20847" y="48218"/>
                  <a:pt x="20752" y="48085"/>
                </a:cubicBezTo>
                <a:cubicBezTo>
                  <a:pt x="20581" y="48123"/>
                  <a:pt x="20372" y="48161"/>
                  <a:pt x="20258" y="48294"/>
                </a:cubicBezTo>
                <a:cubicBezTo>
                  <a:pt x="20277" y="48332"/>
                  <a:pt x="20296" y="48427"/>
                  <a:pt x="20372" y="48408"/>
                </a:cubicBezTo>
                <a:cubicBezTo>
                  <a:pt x="20353" y="48351"/>
                  <a:pt x="20315" y="48275"/>
                  <a:pt x="20372" y="48237"/>
                </a:cubicBezTo>
                <a:cubicBezTo>
                  <a:pt x="20448" y="48256"/>
                  <a:pt x="20543" y="48275"/>
                  <a:pt x="20619" y="48313"/>
                </a:cubicBezTo>
                <a:cubicBezTo>
                  <a:pt x="20619" y="48256"/>
                  <a:pt x="20581" y="48218"/>
                  <a:pt x="20638" y="48180"/>
                </a:cubicBezTo>
                <a:cubicBezTo>
                  <a:pt x="20790" y="48446"/>
                  <a:pt x="19991" y="48598"/>
                  <a:pt x="19858" y="48560"/>
                </a:cubicBezTo>
                <a:cubicBezTo>
                  <a:pt x="20258" y="48427"/>
                  <a:pt x="19763" y="48275"/>
                  <a:pt x="19801" y="48237"/>
                </a:cubicBezTo>
                <a:cubicBezTo>
                  <a:pt x="19535" y="48275"/>
                  <a:pt x="19706" y="48446"/>
                  <a:pt x="19554" y="48503"/>
                </a:cubicBezTo>
                <a:cubicBezTo>
                  <a:pt x="19497" y="48427"/>
                  <a:pt x="19592" y="48351"/>
                  <a:pt x="19497" y="48370"/>
                </a:cubicBezTo>
                <a:cubicBezTo>
                  <a:pt x="19421" y="48484"/>
                  <a:pt x="19155" y="48674"/>
                  <a:pt x="18888" y="48617"/>
                </a:cubicBezTo>
                <a:cubicBezTo>
                  <a:pt x="18964" y="48560"/>
                  <a:pt x="19117" y="48541"/>
                  <a:pt x="19117" y="48465"/>
                </a:cubicBezTo>
                <a:cubicBezTo>
                  <a:pt x="18413" y="48617"/>
                  <a:pt x="18565" y="48770"/>
                  <a:pt x="18146" y="48903"/>
                </a:cubicBezTo>
                <a:cubicBezTo>
                  <a:pt x="18280" y="48865"/>
                  <a:pt x="18318" y="48789"/>
                  <a:pt x="18280" y="48693"/>
                </a:cubicBezTo>
                <a:cubicBezTo>
                  <a:pt x="18089" y="48941"/>
                  <a:pt x="18146" y="48789"/>
                  <a:pt x="17937" y="48770"/>
                </a:cubicBezTo>
                <a:cubicBezTo>
                  <a:pt x="17804" y="48808"/>
                  <a:pt x="17937" y="48941"/>
                  <a:pt x="17823" y="48979"/>
                </a:cubicBezTo>
                <a:cubicBezTo>
                  <a:pt x="17785" y="48941"/>
                  <a:pt x="17766" y="48846"/>
                  <a:pt x="17690" y="48865"/>
                </a:cubicBezTo>
                <a:cubicBezTo>
                  <a:pt x="17500" y="49093"/>
                  <a:pt x="17310" y="49055"/>
                  <a:pt x="17119" y="49036"/>
                </a:cubicBezTo>
                <a:cubicBezTo>
                  <a:pt x="17119" y="49112"/>
                  <a:pt x="17081" y="49150"/>
                  <a:pt x="17176" y="49188"/>
                </a:cubicBezTo>
                <a:cubicBezTo>
                  <a:pt x="17005" y="49302"/>
                  <a:pt x="17005" y="49112"/>
                  <a:pt x="16872" y="49131"/>
                </a:cubicBezTo>
                <a:cubicBezTo>
                  <a:pt x="15426" y="49664"/>
                  <a:pt x="12592" y="50462"/>
                  <a:pt x="11318" y="50805"/>
                </a:cubicBezTo>
                <a:cubicBezTo>
                  <a:pt x="11489" y="50710"/>
                  <a:pt x="11185" y="50786"/>
                  <a:pt x="11166" y="50767"/>
                </a:cubicBezTo>
                <a:cubicBezTo>
                  <a:pt x="11166" y="50824"/>
                  <a:pt x="11223" y="50900"/>
                  <a:pt x="11147" y="50938"/>
                </a:cubicBezTo>
                <a:cubicBezTo>
                  <a:pt x="10880" y="50919"/>
                  <a:pt x="10462" y="50976"/>
                  <a:pt x="10063" y="51261"/>
                </a:cubicBezTo>
                <a:cubicBezTo>
                  <a:pt x="10044" y="51128"/>
                  <a:pt x="9987" y="51071"/>
                  <a:pt x="9910" y="51033"/>
                </a:cubicBezTo>
                <a:cubicBezTo>
                  <a:pt x="10120" y="50881"/>
                  <a:pt x="10120" y="51128"/>
                  <a:pt x="10272" y="51071"/>
                </a:cubicBezTo>
                <a:cubicBezTo>
                  <a:pt x="10291" y="50919"/>
                  <a:pt x="10709" y="50805"/>
                  <a:pt x="10386" y="50805"/>
                </a:cubicBezTo>
                <a:cubicBezTo>
                  <a:pt x="11965" y="50367"/>
                  <a:pt x="13715" y="49892"/>
                  <a:pt x="15274" y="49283"/>
                </a:cubicBezTo>
                <a:cubicBezTo>
                  <a:pt x="15179" y="49226"/>
                  <a:pt x="14989" y="49359"/>
                  <a:pt x="14913" y="49264"/>
                </a:cubicBezTo>
                <a:cubicBezTo>
                  <a:pt x="15008" y="49492"/>
                  <a:pt x="14761" y="49169"/>
                  <a:pt x="14685" y="49397"/>
                </a:cubicBezTo>
                <a:cubicBezTo>
                  <a:pt x="14666" y="49283"/>
                  <a:pt x="14609" y="49226"/>
                  <a:pt x="14494" y="49264"/>
                </a:cubicBezTo>
                <a:cubicBezTo>
                  <a:pt x="14494" y="49321"/>
                  <a:pt x="14552" y="49397"/>
                  <a:pt x="14475" y="49435"/>
                </a:cubicBezTo>
                <a:cubicBezTo>
                  <a:pt x="14323" y="49416"/>
                  <a:pt x="14513" y="49283"/>
                  <a:pt x="14361" y="49302"/>
                </a:cubicBezTo>
                <a:cubicBezTo>
                  <a:pt x="14247" y="49359"/>
                  <a:pt x="14247" y="49397"/>
                  <a:pt x="14342" y="49435"/>
                </a:cubicBezTo>
                <a:cubicBezTo>
                  <a:pt x="14171" y="49473"/>
                  <a:pt x="14000" y="49378"/>
                  <a:pt x="14057" y="49264"/>
                </a:cubicBezTo>
                <a:cubicBezTo>
                  <a:pt x="14228" y="49150"/>
                  <a:pt x="14247" y="49264"/>
                  <a:pt x="14380" y="49188"/>
                </a:cubicBezTo>
                <a:cubicBezTo>
                  <a:pt x="14209" y="49150"/>
                  <a:pt x="14418" y="48903"/>
                  <a:pt x="14114" y="49017"/>
                </a:cubicBezTo>
                <a:cubicBezTo>
                  <a:pt x="14019" y="49150"/>
                  <a:pt x="14171" y="49207"/>
                  <a:pt x="13905" y="49226"/>
                </a:cubicBezTo>
                <a:cubicBezTo>
                  <a:pt x="13924" y="49283"/>
                  <a:pt x="13962" y="49340"/>
                  <a:pt x="13981" y="49416"/>
                </a:cubicBezTo>
                <a:cubicBezTo>
                  <a:pt x="13619" y="49492"/>
                  <a:pt x="13201" y="49644"/>
                  <a:pt x="12878" y="49683"/>
                </a:cubicBezTo>
                <a:cubicBezTo>
                  <a:pt x="12878" y="49644"/>
                  <a:pt x="13486" y="49473"/>
                  <a:pt x="13886" y="49340"/>
                </a:cubicBezTo>
                <a:cubicBezTo>
                  <a:pt x="13791" y="49264"/>
                  <a:pt x="14000" y="49093"/>
                  <a:pt x="13810" y="49150"/>
                </a:cubicBezTo>
                <a:cubicBezTo>
                  <a:pt x="13619" y="49492"/>
                  <a:pt x="13087" y="49226"/>
                  <a:pt x="12706" y="49644"/>
                </a:cubicBezTo>
                <a:cubicBezTo>
                  <a:pt x="12649" y="49549"/>
                  <a:pt x="12764" y="49511"/>
                  <a:pt x="12783" y="49454"/>
                </a:cubicBezTo>
                <a:cubicBezTo>
                  <a:pt x="11622" y="49835"/>
                  <a:pt x="10633" y="50234"/>
                  <a:pt x="9530" y="50253"/>
                </a:cubicBezTo>
                <a:cubicBezTo>
                  <a:pt x="9834" y="49930"/>
                  <a:pt x="10310" y="50139"/>
                  <a:pt x="10348" y="49816"/>
                </a:cubicBezTo>
                <a:cubicBezTo>
                  <a:pt x="9796" y="50082"/>
                  <a:pt x="9454" y="49987"/>
                  <a:pt x="9169" y="50272"/>
                </a:cubicBezTo>
                <a:cubicBezTo>
                  <a:pt x="9302" y="50215"/>
                  <a:pt x="9416" y="50196"/>
                  <a:pt x="9454" y="50272"/>
                </a:cubicBezTo>
                <a:cubicBezTo>
                  <a:pt x="9054" y="50443"/>
                  <a:pt x="8693" y="50557"/>
                  <a:pt x="8370" y="50596"/>
                </a:cubicBezTo>
                <a:cubicBezTo>
                  <a:pt x="8389" y="50653"/>
                  <a:pt x="8446" y="50634"/>
                  <a:pt x="8465" y="50672"/>
                </a:cubicBezTo>
                <a:cubicBezTo>
                  <a:pt x="8141" y="50577"/>
                  <a:pt x="7818" y="50957"/>
                  <a:pt x="7476" y="50843"/>
                </a:cubicBezTo>
                <a:cubicBezTo>
                  <a:pt x="7913" y="50500"/>
                  <a:pt x="8845" y="50557"/>
                  <a:pt x="9188" y="50101"/>
                </a:cubicBezTo>
                <a:cubicBezTo>
                  <a:pt x="8465" y="50348"/>
                  <a:pt x="7305" y="50672"/>
                  <a:pt x="6658" y="50786"/>
                </a:cubicBezTo>
                <a:cubicBezTo>
                  <a:pt x="7913" y="50367"/>
                  <a:pt x="9188" y="49930"/>
                  <a:pt x="10234" y="49683"/>
                </a:cubicBezTo>
                <a:cubicBezTo>
                  <a:pt x="10196" y="49625"/>
                  <a:pt x="10215" y="49568"/>
                  <a:pt x="10234" y="49511"/>
                </a:cubicBezTo>
                <a:cubicBezTo>
                  <a:pt x="10938" y="49283"/>
                  <a:pt x="11927" y="49112"/>
                  <a:pt x="12687" y="48693"/>
                </a:cubicBezTo>
                <a:cubicBezTo>
                  <a:pt x="10861" y="48960"/>
                  <a:pt x="8769" y="50006"/>
                  <a:pt x="6981" y="49987"/>
                </a:cubicBezTo>
                <a:cubicBezTo>
                  <a:pt x="8370" y="49606"/>
                  <a:pt x="10557" y="48789"/>
                  <a:pt x="11946" y="48617"/>
                </a:cubicBezTo>
                <a:cubicBezTo>
                  <a:pt x="12174" y="48237"/>
                  <a:pt x="12897" y="48370"/>
                  <a:pt x="13030" y="48123"/>
                </a:cubicBezTo>
                <a:cubicBezTo>
                  <a:pt x="12821" y="48142"/>
                  <a:pt x="12497" y="48256"/>
                  <a:pt x="12383" y="48275"/>
                </a:cubicBezTo>
                <a:cubicBezTo>
                  <a:pt x="12611" y="47933"/>
                  <a:pt x="13144" y="48085"/>
                  <a:pt x="13277" y="47857"/>
                </a:cubicBezTo>
                <a:cubicBezTo>
                  <a:pt x="13315" y="47914"/>
                  <a:pt x="13391" y="47971"/>
                  <a:pt x="13467" y="47952"/>
                </a:cubicBezTo>
                <a:cubicBezTo>
                  <a:pt x="13772" y="47799"/>
                  <a:pt x="14342" y="47495"/>
                  <a:pt x="14628" y="47419"/>
                </a:cubicBezTo>
                <a:cubicBezTo>
                  <a:pt x="14114" y="47495"/>
                  <a:pt x="13829" y="47647"/>
                  <a:pt x="13410" y="47628"/>
                </a:cubicBezTo>
                <a:cubicBezTo>
                  <a:pt x="13410" y="47666"/>
                  <a:pt x="13448" y="47723"/>
                  <a:pt x="13391" y="47742"/>
                </a:cubicBezTo>
                <a:cubicBezTo>
                  <a:pt x="13562" y="47305"/>
                  <a:pt x="14780" y="47381"/>
                  <a:pt x="15008" y="46982"/>
                </a:cubicBezTo>
                <a:cubicBezTo>
                  <a:pt x="14266" y="47381"/>
                  <a:pt x="13429" y="47210"/>
                  <a:pt x="13049" y="47609"/>
                </a:cubicBezTo>
                <a:cubicBezTo>
                  <a:pt x="13049" y="47685"/>
                  <a:pt x="13334" y="47628"/>
                  <a:pt x="13163" y="47723"/>
                </a:cubicBezTo>
                <a:cubicBezTo>
                  <a:pt x="13144" y="47685"/>
                  <a:pt x="13068" y="47723"/>
                  <a:pt x="13125" y="47799"/>
                </a:cubicBezTo>
                <a:cubicBezTo>
                  <a:pt x="12516" y="47914"/>
                  <a:pt x="11851" y="48161"/>
                  <a:pt x="11508" y="48237"/>
                </a:cubicBezTo>
                <a:cubicBezTo>
                  <a:pt x="11851" y="47952"/>
                  <a:pt x="12726" y="47857"/>
                  <a:pt x="12992" y="47628"/>
                </a:cubicBezTo>
                <a:cubicBezTo>
                  <a:pt x="12802" y="47609"/>
                  <a:pt x="12516" y="47685"/>
                  <a:pt x="12345" y="47838"/>
                </a:cubicBezTo>
                <a:cubicBezTo>
                  <a:pt x="12212" y="47799"/>
                  <a:pt x="12231" y="47495"/>
                  <a:pt x="11984" y="47647"/>
                </a:cubicBezTo>
                <a:cubicBezTo>
                  <a:pt x="12212" y="47628"/>
                  <a:pt x="12060" y="47857"/>
                  <a:pt x="11908" y="47952"/>
                </a:cubicBezTo>
                <a:cubicBezTo>
                  <a:pt x="11813" y="47838"/>
                  <a:pt x="11774" y="47971"/>
                  <a:pt x="11641" y="47838"/>
                </a:cubicBezTo>
                <a:cubicBezTo>
                  <a:pt x="11242" y="48161"/>
                  <a:pt x="10367" y="48237"/>
                  <a:pt x="9644" y="48408"/>
                </a:cubicBezTo>
                <a:cubicBezTo>
                  <a:pt x="10196" y="48161"/>
                  <a:pt x="11147" y="48028"/>
                  <a:pt x="11717" y="47704"/>
                </a:cubicBezTo>
                <a:cubicBezTo>
                  <a:pt x="11033" y="47818"/>
                  <a:pt x="10158" y="48275"/>
                  <a:pt x="9568" y="48218"/>
                </a:cubicBezTo>
                <a:cubicBezTo>
                  <a:pt x="11394" y="47495"/>
                  <a:pt x="13848" y="46867"/>
                  <a:pt x="15445" y="46430"/>
                </a:cubicBezTo>
                <a:cubicBezTo>
                  <a:pt x="15617" y="46373"/>
                  <a:pt x="16225" y="46031"/>
                  <a:pt x="16130" y="46373"/>
                </a:cubicBezTo>
                <a:cubicBezTo>
                  <a:pt x="16130" y="46183"/>
                  <a:pt x="15883" y="46411"/>
                  <a:pt x="15959" y="46487"/>
                </a:cubicBezTo>
                <a:cubicBezTo>
                  <a:pt x="16073" y="46316"/>
                  <a:pt x="16530" y="46468"/>
                  <a:pt x="16701" y="46202"/>
                </a:cubicBezTo>
                <a:cubicBezTo>
                  <a:pt x="16739" y="46259"/>
                  <a:pt x="16758" y="46392"/>
                  <a:pt x="16853" y="46373"/>
                </a:cubicBezTo>
                <a:cubicBezTo>
                  <a:pt x="16872" y="46088"/>
                  <a:pt x="16872" y="46392"/>
                  <a:pt x="17024" y="46297"/>
                </a:cubicBezTo>
                <a:cubicBezTo>
                  <a:pt x="17100" y="46259"/>
                  <a:pt x="17062" y="46183"/>
                  <a:pt x="17024" y="46126"/>
                </a:cubicBezTo>
                <a:cubicBezTo>
                  <a:pt x="17519" y="46012"/>
                  <a:pt x="17595" y="46145"/>
                  <a:pt x="18089" y="45916"/>
                </a:cubicBezTo>
                <a:cubicBezTo>
                  <a:pt x="17975" y="45783"/>
                  <a:pt x="18070" y="45707"/>
                  <a:pt x="18127" y="45631"/>
                </a:cubicBezTo>
                <a:cubicBezTo>
                  <a:pt x="17918" y="45688"/>
                  <a:pt x="17766" y="45916"/>
                  <a:pt x="17652" y="45707"/>
                </a:cubicBezTo>
                <a:cubicBezTo>
                  <a:pt x="17842" y="45612"/>
                  <a:pt x="18127" y="45555"/>
                  <a:pt x="18242" y="45403"/>
                </a:cubicBezTo>
                <a:cubicBezTo>
                  <a:pt x="17462" y="45650"/>
                  <a:pt x="16530" y="45764"/>
                  <a:pt x="16035" y="46126"/>
                </a:cubicBezTo>
                <a:cubicBezTo>
                  <a:pt x="15750" y="46069"/>
                  <a:pt x="15407" y="46145"/>
                  <a:pt x="15255" y="46335"/>
                </a:cubicBezTo>
                <a:cubicBezTo>
                  <a:pt x="15122" y="46050"/>
                  <a:pt x="14799" y="46487"/>
                  <a:pt x="14723" y="46430"/>
                </a:cubicBezTo>
                <a:cubicBezTo>
                  <a:pt x="14780" y="46354"/>
                  <a:pt x="14704" y="46335"/>
                  <a:pt x="14685" y="46164"/>
                </a:cubicBezTo>
                <a:cubicBezTo>
                  <a:pt x="15046" y="46107"/>
                  <a:pt x="15198" y="45916"/>
                  <a:pt x="15484" y="46012"/>
                </a:cubicBezTo>
                <a:cubicBezTo>
                  <a:pt x="15274" y="45745"/>
                  <a:pt x="15560" y="45783"/>
                  <a:pt x="15636" y="45669"/>
                </a:cubicBezTo>
                <a:cubicBezTo>
                  <a:pt x="15293" y="45612"/>
                  <a:pt x="14799" y="45993"/>
                  <a:pt x="14380" y="45954"/>
                </a:cubicBezTo>
                <a:cubicBezTo>
                  <a:pt x="14361" y="46088"/>
                  <a:pt x="14456" y="46088"/>
                  <a:pt x="14361" y="46240"/>
                </a:cubicBezTo>
                <a:cubicBezTo>
                  <a:pt x="14152" y="46354"/>
                  <a:pt x="14038" y="46278"/>
                  <a:pt x="13829" y="46354"/>
                </a:cubicBezTo>
                <a:cubicBezTo>
                  <a:pt x="13696" y="46107"/>
                  <a:pt x="14038" y="46392"/>
                  <a:pt x="14000" y="46221"/>
                </a:cubicBezTo>
                <a:cubicBezTo>
                  <a:pt x="13905" y="46183"/>
                  <a:pt x="13867" y="46069"/>
                  <a:pt x="13734" y="46107"/>
                </a:cubicBezTo>
                <a:cubicBezTo>
                  <a:pt x="13772" y="46259"/>
                  <a:pt x="13277" y="46563"/>
                  <a:pt x="13696" y="46563"/>
                </a:cubicBezTo>
                <a:cubicBezTo>
                  <a:pt x="13658" y="46506"/>
                  <a:pt x="13600" y="46506"/>
                  <a:pt x="13639" y="46430"/>
                </a:cubicBezTo>
                <a:cubicBezTo>
                  <a:pt x="13886" y="46601"/>
                  <a:pt x="14552" y="46164"/>
                  <a:pt x="14666" y="46297"/>
                </a:cubicBezTo>
                <a:cubicBezTo>
                  <a:pt x="14647" y="46544"/>
                  <a:pt x="14494" y="46240"/>
                  <a:pt x="14456" y="46487"/>
                </a:cubicBezTo>
                <a:cubicBezTo>
                  <a:pt x="14285" y="46468"/>
                  <a:pt x="14494" y="46335"/>
                  <a:pt x="14342" y="46373"/>
                </a:cubicBezTo>
                <a:cubicBezTo>
                  <a:pt x="14019" y="46715"/>
                  <a:pt x="13677" y="46506"/>
                  <a:pt x="13315" y="46829"/>
                </a:cubicBezTo>
                <a:cubicBezTo>
                  <a:pt x="13106" y="46639"/>
                  <a:pt x="12878" y="46772"/>
                  <a:pt x="12726" y="46620"/>
                </a:cubicBezTo>
                <a:cubicBezTo>
                  <a:pt x="12802" y="46582"/>
                  <a:pt x="12745" y="46525"/>
                  <a:pt x="12802" y="46487"/>
                </a:cubicBezTo>
                <a:cubicBezTo>
                  <a:pt x="12859" y="46563"/>
                  <a:pt x="12954" y="46335"/>
                  <a:pt x="13030" y="46506"/>
                </a:cubicBezTo>
                <a:cubicBezTo>
                  <a:pt x="12935" y="46525"/>
                  <a:pt x="12897" y="46639"/>
                  <a:pt x="13011" y="46620"/>
                </a:cubicBezTo>
                <a:cubicBezTo>
                  <a:pt x="13125" y="46563"/>
                  <a:pt x="13087" y="46449"/>
                  <a:pt x="13125" y="46354"/>
                </a:cubicBezTo>
                <a:cubicBezTo>
                  <a:pt x="12345" y="46468"/>
                  <a:pt x="10861" y="47001"/>
                  <a:pt x="9720" y="47324"/>
                </a:cubicBezTo>
                <a:cubicBezTo>
                  <a:pt x="9663" y="47267"/>
                  <a:pt x="9758" y="47172"/>
                  <a:pt x="9663" y="47191"/>
                </a:cubicBezTo>
                <a:cubicBezTo>
                  <a:pt x="9644" y="47400"/>
                  <a:pt x="9302" y="47267"/>
                  <a:pt x="9283" y="47495"/>
                </a:cubicBezTo>
                <a:cubicBezTo>
                  <a:pt x="9150" y="47286"/>
                  <a:pt x="9035" y="47457"/>
                  <a:pt x="8883" y="47381"/>
                </a:cubicBezTo>
                <a:cubicBezTo>
                  <a:pt x="8579" y="47704"/>
                  <a:pt x="7267" y="47857"/>
                  <a:pt x="6620" y="48180"/>
                </a:cubicBezTo>
                <a:cubicBezTo>
                  <a:pt x="6772" y="48180"/>
                  <a:pt x="7552" y="48009"/>
                  <a:pt x="7171" y="48123"/>
                </a:cubicBezTo>
                <a:cubicBezTo>
                  <a:pt x="6886" y="48237"/>
                  <a:pt x="6620" y="48313"/>
                  <a:pt x="6392" y="48332"/>
                </a:cubicBezTo>
                <a:cubicBezTo>
                  <a:pt x="6468" y="48275"/>
                  <a:pt x="6506" y="48218"/>
                  <a:pt x="6544" y="48161"/>
                </a:cubicBezTo>
                <a:cubicBezTo>
                  <a:pt x="6468" y="48218"/>
                  <a:pt x="6201" y="48218"/>
                  <a:pt x="6258" y="48332"/>
                </a:cubicBezTo>
                <a:cubicBezTo>
                  <a:pt x="6296" y="48313"/>
                  <a:pt x="6373" y="48275"/>
                  <a:pt x="6392" y="48332"/>
                </a:cubicBezTo>
                <a:cubicBezTo>
                  <a:pt x="6296" y="48408"/>
                  <a:pt x="5764" y="48636"/>
                  <a:pt x="5612" y="48522"/>
                </a:cubicBezTo>
                <a:cubicBezTo>
                  <a:pt x="5688" y="48465"/>
                  <a:pt x="5954" y="48465"/>
                  <a:pt x="5916" y="48351"/>
                </a:cubicBezTo>
                <a:cubicBezTo>
                  <a:pt x="5574" y="48484"/>
                  <a:pt x="4889" y="48522"/>
                  <a:pt x="4737" y="48827"/>
                </a:cubicBezTo>
                <a:cubicBezTo>
                  <a:pt x="4585" y="48731"/>
                  <a:pt x="4547" y="48846"/>
                  <a:pt x="4261" y="48903"/>
                </a:cubicBezTo>
                <a:cubicBezTo>
                  <a:pt x="4299" y="49150"/>
                  <a:pt x="3101" y="49378"/>
                  <a:pt x="3348" y="49283"/>
                </a:cubicBezTo>
                <a:cubicBezTo>
                  <a:pt x="3481" y="49188"/>
                  <a:pt x="3596" y="49093"/>
                  <a:pt x="3653" y="48979"/>
                </a:cubicBezTo>
                <a:cubicBezTo>
                  <a:pt x="2606" y="49264"/>
                  <a:pt x="1465" y="49721"/>
                  <a:pt x="590" y="49721"/>
                </a:cubicBezTo>
                <a:cubicBezTo>
                  <a:pt x="780" y="49568"/>
                  <a:pt x="914" y="49644"/>
                  <a:pt x="1180" y="49587"/>
                </a:cubicBezTo>
                <a:cubicBezTo>
                  <a:pt x="1009" y="49549"/>
                  <a:pt x="1161" y="49435"/>
                  <a:pt x="1294" y="49378"/>
                </a:cubicBezTo>
                <a:cubicBezTo>
                  <a:pt x="1351" y="49454"/>
                  <a:pt x="1332" y="49644"/>
                  <a:pt x="1503" y="49511"/>
                </a:cubicBezTo>
                <a:cubicBezTo>
                  <a:pt x="1465" y="49245"/>
                  <a:pt x="2055" y="49226"/>
                  <a:pt x="2093" y="49226"/>
                </a:cubicBezTo>
                <a:cubicBezTo>
                  <a:pt x="2416" y="49131"/>
                  <a:pt x="2797" y="49055"/>
                  <a:pt x="3272" y="48922"/>
                </a:cubicBezTo>
                <a:cubicBezTo>
                  <a:pt x="3748" y="48789"/>
                  <a:pt x="4280" y="48446"/>
                  <a:pt x="4623" y="48370"/>
                </a:cubicBezTo>
                <a:cubicBezTo>
                  <a:pt x="4718" y="48351"/>
                  <a:pt x="4813" y="48465"/>
                  <a:pt x="4927" y="48427"/>
                </a:cubicBezTo>
                <a:cubicBezTo>
                  <a:pt x="4927" y="48408"/>
                  <a:pt x="4889" y="48313"/>
                  <a:pt x="5003" y="48275"/>
                </a:cubicBezTo>
                <a:cubicBezTo>
                  <a:pt x="5479" y="48161"/>
                  <a:pt x="5916" y="48161"/>
                  <a:pt x="6315" y="47971"/>
                </a:cubicBezTo>
                <a:cubicBezTo>
                  <a:pt x="6277" y="48009"/>
                  <a:pt x="6258" y="48047"/>
                  <a:pt x="6296" y="48085"/>
                </a:cubicBezTo>
                <a:cubicBezTo>
                  <a:pt x="6620" y="47799"/>
                  <a:pt x="7514" y="47761"/>
                  <a:pt x="8161" y="47571"/>
                </a:cubicBezTo>
                <a:cubicBezTo>
                  <a:pt x="8141" y="47514"/>
                  <a:pt x="8084" y="47438"/>
                  <a:pt x="8161" y="47400"/>
                </a:cubicBezTo>
                <a:cubicBezTo>
                  <a:pt x="8484" y="47514"/>
                  <a:pt x="8465" y="47305"/>
                  <a:pt x="8845" y="47305"/>
                </a:cubicBezTo>
                <a:cubicBezTo>
                  <a:pt x="8807" y="47115"/>
                  <a:pt x="8997" y="47134"/>
                  <a:pt x="8769" y="47096"/>
                </a:cubicBezTo>
                <a:cubicBezTo>
                  <a:pt x="8902" y="47020"/>
                  <a:pt x="9321" y="46905"/>
                  <a:pt x="9169" y="47058"/>
                </a:cubicBezTo>
                <a:cubicBezTo>
                  <a:pt x="8978" y="46925"/>
                  <a:pt x="8826" y="47343"/>
                  <a:pt x="9112" y="47248"/>
                </a:cubicBezTo>
                <a:cubicBezTo>
                  <a:pt x="9093" y="47191"/>
                  <a:pt x="9035" y="47115"/>
                  <a:pt x="9112" y="47077"/>
                </a:cubicBezTo>
                <a:cubicBezTo>
                  <a:pt x="9207" y="47134"/>
                  <a:pt x="9302" y="47172"/>
                  <a:pt x="9435" y="47172"/>
                </a:cubicBezTo>
                <a:cubicBezTo>
                  <a:pt x="9473" y="47096"/>
                  <a:pt x="9511" y="47020"/>
                  <a:pt x="9568" y="46944"/>
                </a:cubicBezTo>
                <a:cubicBezTo>
                  <a:pt x="9682" y="47172"/>
                  <a:pt x="9663" y="46982"/>
                  <a:pt x="9834" y="46905"/>
                </a:cubicBezTo>
                <a:cubicBezTo>
                  <a:pt x="9853" y="46944"/>
                  <a:pt x="9872" y="47039"/>
                  <a:pt x="9948" y="47020"/>
                </a:cubicBezTo>
                <a:cubicBezTo>
                  <a:pt x="10063" y="46886"/>
                  <a:pt x="9758" y="46905"/>
                  <a:pt x="10006" y="46829"/>
                </a:cubicBezTo>
                <a:cubicBezTo>
                  <a:pt x="10101" y="46810"/>
                  <a:pt x="10196" y="46982"/>
                  <a:pt x="10139" y="46772"/>
                </a:cubicBezTo>
                <a:cubicBezTo>
                  <a:pt x="10386" y="46658"/>
                  <a:pt x="10120" y="46925"/>
                  <a:pt x="10367" y="46848"/>
                </a:cubicBezTo>
                <a:cubicBezTo>
                  <a:pt x="10595" y="46772"/>
                  <a:pt x="10405" y="46601"/>
                  <a:pt x="10614" y="46525"/>
                </a:cubicBezTo>
                <a:cubicBezTo>
                  <a:pt x="10652" y="46601"/>
                  <a:pt x="10633" y="46791"/>
                  <a:pt x="10804" y="46677"/>
                </a:cubicBezTo>
                <a:cubicBezTo>
                  <a:pt x="10614" y="46563"/>
                  <a:pt x="10842" y="46563"/>
                  <a:pt x="10938" y="46620"/>
                </a:cubicBezTo>
                <a:cubicBezTo>
                  <a:pt x="10880" y="46487"/>
                  <a:pt x="10938" y="46392"/>
                  <a:pt x="11090" y="46335"/>
                </a:cubicBezTo>
                <a:cubicBezTo>
                  <a:pt x="11413" y="46487"/>
                  <a:pt x="11603" y="46050"/>
                  <a:pt x="11984" y="46202"/>
                </a:cubicBezTo>
                <a:cubicBezTo>
                  <a:pt x="11927" y="46145"/>
                  <a:pt x="11870" y="46145"/>
                  <a:pt x="11927" y="46050"/>
                </a:cubicBezTo>
                <a:cubicBezTo>
                  <a:pt x="12250" y="45973"/>
                  <a:pt x="12402" y="45935"/>
                  <a:pt x="12364" y="46107"/>
                </a:cubicBezTo>
                <a:cubicBezTo>
                  <a:pt x="12649" y="45669"/>
                  <a:pt x="13486" y="45460"/>
                  <a:pt x="13715" y="45555"/>
                </a:cubicBezTo>
                <a:cubicBezTo>
                  <a:pt x="14723" y="45041"/>
                  <a:pt x="16378" y="44604"/>
                  <a:pt x="17823" y="44186"/>
                </a:cubicBezTo>
                <a:cubicBezTo>
                  <a:pt x="17880" y="44262"/>
                  <a:pt x="17785" y="44357"/>
                  <a:pt x="17880" y="44338"/>
                </a:cubicBezTo>
                <a:cubicBezTo>
                  <a:pt x="18204" y="44243"/>
                  <a:pt x="17709" y="44186"/>
                  <a:pt x="18013" y="44109"/>
                </a:cubicBezTo>
                <a:cubicBezTo>
                  <a:pt x="18127" y="44186"/>
                  <a:pt x="18318" y="44128"/>
                  <a:pt x="18413" y="44224"/>
                </a:cubicBezTo>
                <a:cubicBezTo>
                  <a:pt x="18318" y="44300"/>
                  <a:pt x="18032" y="44319"/>
                  <a:pt x="18070" y="44433"/>
                </a:cubicBezTo>
                <a:cubicBezTo>
                  <a:pt x="18774" y="44147"/>
                  <a:pt x="19934" y="44071"/>
                  <a:pt x="20201" y="43691"/>
                </a:cubicBezTo>
                <a:cubicBezTo>
                  <a:pt x="19497" y="43843"/>
                  <a:pt x="18907" y="44262"/>
                  <a:pt x="18432" y="44109"/>
                </a:cubicBezTo>
                <a:cubicBezTo>
                  <a:pt x="19383" y="43805"/>
                  <a:pt x="20315" y="43482"/>
                  <a:pt x="21285" y="43196"/>
                </a:cubicBezTo>
                <a:cubicBezTo>
                  <a:pt x="21437" y="43177"/>
                  <a:pt x="21437" y="43425"/>
                  <a:pt x="21627" y="43330"/>
                </a:cubicBezTo>
                <a:cubicBezTo>
                  <a:pt x="21570" y="43311"/>
                  <a:pt x="21380" y="43120"/>
                  <a:pt x="21513" y="43044"/>
                </a:cubicBezTo>
                <a:cubicBezTo>
                  <a:pt x="21589" y="43196"/>
                  <a:pt x="21798" y="43158"/>
                  <a:pt x="21989" y="43139"/>
                </a:cubicBezTo>
                <a:cubicBezTo>
                  <a:pt x="21932" y="43082"/>
                  <a:pt x="21856" y="43082"/>
                  <a:pt x="21836" y="42968"/>
                </a:cubicBezTo>
                <a:cubicBezTo>
                  <a:pt x="21989" y="42911"/>
                  <a:pt x="22065" y="42987"/>
                  <a:pt x="22160" y="42854"/>
                </a:cubicBezTo>
                <a:cubicBezTo>
                  <a:pt x="22217" y="42930"/>
                  <a:pt x="22103" y="42968"/>
                  <a:pt x="22084" y="43044"/>
                </a:cubicBezTo>
                <a:cubicBezTo>
                  <a:pt x="22483" y="42759"/>
                  <a:pt x="23054" y="42493"/>
                  <a:pt x="23377" y="42512"/>
                </a:cubicBezTo>
                <a:cubicBezTo>
                  <a:pt x="23339" y="42683"/>
                  <a:pt x="23092" y="42531"/>
                  <a:pt x="23092" y="42683"/>
                </a:cubicBezTo>
                <a:cubicBezTo>
                  <a:pt x="23149" y="42797"/>
                  <a:pt x="23358" y="42607"/>
                  <a:pt x="23472" y="42588"/>
                </a:cubicBezTo>
                <a:cubicBezTo>
                  <a:pt x="23377" y="42512"/>
                  <a:pt x="23491" y="42321"/>
                  <a:pt x="23567" y="42455"/>
                </a:cubicBezTo>
                <a:cubicBezTo>
                  <a:pt x="23377" y="42588"/>
                  <a:pt x="23853" y="42626"/>
                  <a:pt x="23815" y="42512"/>
                </a:cubicBezTo>
                <a:cubicBezTo>
                  <a:pt x="23834" y="42302"/>
                  <a:pt x="23586" y="42569"/>
                  <a:pt x="23567" y="42455"/>
                </a:cubicBezTo>
                <a:cubicBezTo>
                  <a:pt x="23662" y="42283"/>
                  <a:pt x="23872" y="42341"/>
                  <a:pt x="24062" y="42245"/>
                </a:cubicBezTo>
                <a:cubicBezTo>
                  <a:pt x="24233" y="42398"/>
                  <a:pt x="23796" y="42379"/>
                  <a:pt x="23872" y="42493"/>
                </a:cubicBezTo>
                <a:cubicBezTo>
                  <a:pt x="24499" y="42436"/>
                  <a:pt x="25222" y="41903"/>
                  <a:pt x="25888" y="42017"/>
                </a:cubicBezTo>
                <a:cubicBezTo>
                  <a:pt x="25907" y="41903"/>
                  <a:pt x="26002" y="41827"/>
                  <a:pt x="26154" y="41751"/>
                </a:cubicBezTo>
                <a:cubicBezTo>
                  <a:pt x="26230" y="41903"/>
                  <a:pt x="26249" y="41694"/>
                  <a:pt x="26382" y="41808"/>
                </a:cubicBezTo>
                <a:cubicBezTo>
                  <a:pt x="26820" y="41447"/>
                  <a:pt x="27200" y="41447"/>
                  <a:pt x="27581" y="41389"/>
                </a:cubicBezTo>
                <a:cubicBezTo>
                  <a:pt x="27372" y="41218"/>
                  <a:pt x="27866" y="41275"/>
                  <a:pt x="27961" y="41294"/>
                </a:cubicBezTo>
                <a:cubicBezTo>
                  <a:pt x="28037" y="41123"/>
                  <a:pt x="27923" y="41123"/>
                  <a:pt x="28075" y="41028"/>
                </a:cubicBezTo>
                <a:cubicBezTo>
                  <a:pt x="28151" y="41180"/>
                  <a:pt x="28037" y="41370"/>
                  <a:pt x="28323" y="41275"/>
                </a:cubicBezTo>
                <a:cubicBezTo>
                  <a:pt x="28285" y="41237"/>
                  <a:pt x="28094" y="41142"/>
                  <a:pt x="28247" y="41066"/>
                </a:cubicBezTo>
                <a:cubicBezTo>
                  <a:pt x="28418" y="40990"/>
                  <a:pt x="28684" y="41161"/>
                  <a:pt x="28874" y="40876"/>
                </a:cubicBezTo>
                <a:cubicBezTo>
                  <a:pt x="28988" y="40876"/>
                  <a:pt x="28950" y="41123"/>
                  <a:pt x="29140" y="40990"/>
                </a:cubicBezTo>
                <a:cubicBezTo>
                  <a:pt x="29102" y="40914"/>
                  <a:pt x="29083" y="40838"/>
                  <a:pt x="29121" y="40781"/>
                </a:cubicBezTo>
                <a:cubicBezTo>
                  <a:pt x="29331" y="40781"/>
                  <a:pt x="29711" y="40667"/>
                  <a:pt x="29939" y="40495"/>
                </a:cubicBezTo>
                <a:cubicBezTo>
                  <a:pt x="29977" y="40572"/>
                  <a:pt x="29996" y="40667"/>
                  <a:pt x="30130" y="40591"/>
                </a:cubicBezTo>
                <a:cubicBezTo>
                  <a:pt x="30149" y="40324"/>
                  <a:pt x="30681" y="40419"/>
                  <a:pt x="30871" y="40305"/>
                </a:cubicBezTo>
                <a:cubicBezTo>
                  <a:pt x="30871" y="40286"/>
                  <a:pt x="30871" y="40134"/>
                  <a:pt x="30871" y="40134"/>
                </a:cubicBezTo>
                <a:cubicBezTo>
                  <a:pt x="31233" y="39925"/>
                  <a:pt x="31594" y="39811"/>
                  <a:pt x="31937" y="39754"/>
                </a:cubicBezTo>
                <a:cubicBezTo>
                  <a:pt x="31879" y="39792"/>
                  <a:pt x="31860" y="39849"/>
                  <a:pt x="31841" y="39906"/>
                </a:cubicBezTo>
                <a:cubicBezTo>
                  <a:pt x="32203" y="39830"/>
                  <a:pt x="32127" y="39792"/>
                  <a:pt x="32298" y="39621"/>
                </a:cubicBezTo>
                <a:cubicBezTo>
                  <a:pt x="32469" y="39525"/>
                  <a:pt x="32222" y="39849"/>
                  <a:pt x="32450" y="39773"/>
                </a:cubicBezTo>
                <a:cubicBezTo>
                  <a:pt x="32507" y="39735"/>
                  <a:pt x="32545" y="39678"/>
                  <a:pt x="32507" y="39583"/>
                </a:cubicBezTo>
                <a:cubicBezTo>
                  <a:pt x="33287" y="39430"/>
                  <a:pt x="33896" y="39202"/>
                  <a:pt x="34447" y="38879"/>
                </a:cubicBezTo>
                <a:cubicBezTo>
                  <a:pt x="34657" y="38993"/>
                  <a:pt x="35227" y="38517"/>
                  <a:pt x="35741" y="38574"/>
                </a:cubicBezTo>
                <a:cubicBezTo>
                  <a:pt x="35779" y="38422"/>
                  <a:pt x="35493" y="38441"/>
                  <a:pt x="35646" y="38327"/>
                </a:cubicBezTo>
                <a:cubicBezTo>
                  <a:pt x="35893" y="38441"/>
                  <a:pt x="36064" y="38042"/>
                  <a:pt x="36425" y="38118"/>
                </a:cubicBezTo>
                <a:cubicBezTo>
                  <a:pt x="36235" y="38346"/>
                  <a:pt x="35836" y="38232"/>
                  <a:pt x="35798" y="38498"/>
                </a:cubicBezTo>
                <a:cubicBezTo>
                  <a:pt x="36425" y="38251"/>
                  <a:pt x="36939" y="38213"/>
                  <a:pt x="37415" y="37909"/>
                </a:cubicBezTo>
                <a:cubicBezTo>
                  <a:pt x="37243" y="37909"/>
                  <a:pt x="36692" y="38251"/>
                  <a:pt x="36502" y="38099"/>
                </a:cubicBezTo>
                <a:cubicBezTo>
                  <a:pt x="36730" y="37928"/>
                  <a:pt x="36958" y="37928"/>
                  <a:pt x="37110" y="37680"/>
                </a:cubicBezTo>
                <a:cubicBezTo>
                  <a:pt x="37624" y="37737"/>
                  <a:pt x="37757" y="37509"/>
                  <a:pt x="38213" y="37414"/>
                </a:cubicBezTo>
                <a:cubicBezTo>
                  <a:pt x="38213" y="37281"/>
                  <a:pt x="37681" y="37623"/>
                  <a:pt x="37871" y="37433"/>
                </a:cubicBezTo>
                <a:cubicBezTo>
                  <a:pt x="38232" y="37205"/>
                  <a:pt x="38556" y="37433"/>
                  <a:pt x="38765" y="37186"/>
                </a:cubicBezTo>
                <a:cubicBezTo>
                  <a:pt x="38689" y="37262"/>
                  <a:pt x="38461" y="37205"/>
                  <a:pt x="38613" y="37148"/>
                </a:cubicBezTo>
                <a:cubicBezTo>
                  <a:pt x="38670" y="37167"/>
                  <a:pt x="39336" y="37186"/>
                  <a:pt x="38879" y="37091"/>
                </a:cubicBezTo>
                <a:cubicBezTo>
                  <a:pt x="38993" y="37072"/>
                  <a:pt x="39222" y="36882"/>
                  <a:pt x="39260" y="36996"/>
                </a:cubicBezTo>
                <a:cubicBezTo>
                  <a:pt x="39222" y="37015"/>
                  <a:pt x="39145" y="37034"/>
                  <a:pt x="39164" y="37091"/>
                </a:cubicBezTo>
                <a:cubicBezTo>
                  <a:pt x="39317" y="37034"/>
                  <a:pt x="39374" y="37091"/>
                  <a:pt x="39545" y="36996"/>
                </a:cubicBezTo>
                <a:cubicBezTo>
                  <a:pt x="39526" y="36863"/>
                  <a:pt x="39355" y="37015"/>
                  <a:pt x="39317" y="36920"/>
                </a:cubicBezTo>
                <a:cubicBezTo>
                  <a:pt x="39412" y="36882"/>
                  <a:pt x="39526" y="36844"/>
                  <a:pt x="39621" y="36805"/>
                </a:cubicBezTo>
                <a:cubicBezTo>
                  <a:pt x="39659" y="36844"/>
                  <a:pt x="39659" y="36939"/>
                  <a:pt x="39735" y="36920"/>
                </a:cubicBezTo>
                <a:cubicBezTo>
                  <a:pt x="39887" y="36824"/>
                  <a:pt x="39944" y="36729"/>
                  <a:pt x="40039" y="36615"/>
                </a:cubicBezTo>
                <a:cubicBezTo>
                  <a:pt x="38442" y="36939"/>
                  <a:pt x="37053" y="37776"/>
                  <a:pt x="35665" y="37985"/>
                </a:cubicBezTo>
                <a:cubicBezTo>
                  <a:pt x="35684" y="38156"/>
                  <a:pt x="35512" y="38156"/>
                  <a:pt x="35417" y="38099"/>
                </a:cubicBezTo>
                <a:cubicBezTo>
                  <a:pt x="35531" y="38346"/>
                  <a:pt x="35208" y="37985"/>
                  <a:pt x="35322" y="38232"/>
                </a:cubicBezTo>
                <a:cubicBezTo>
                  <a:pt x="33725" y="38746"/>
                  <a:pt x="32659" y="38917"/>
                  <a:pt x="31214" y="39563"/>
                </a:cubicBezTo>
                <a:cubicBezTo>
                  <a:pt x="31214" y="39621"/>
                  <a:pt x="31328" y="39602"/>
                  <a:pt x="31252" y="39659"/>
                </a:cubicBezTo>
                <a:cubicBezTo>
                  <a:pt x="31195" y="39602"/>
                  <a:pt x="31138" y="39602"/>
                  <a:pt x="31195" y="39506"/>
                </a:cubicBezTo>
                <a:cubicBezTo>
                  <a:pt x="30890" y="39563"/>
                  <a:pt x="31024" y="39563"/>
                  <a:pt x="30833" y="39716"/>
                </a:cubicBezTo>
                <a:cubicBezTo>
                  <a:pt x="30814" y="39583"/>
                  <a:pt x="30738" y="39525"/>
                  <a:pt x="30643" y="39563"/>
                </a:cubicBezTo>
                <a:cubicBezTo>
                  <a:pt x="30453" y="39982"/>
                  <a:pt x="29711" y="39963"/>
                  <a:pt x="29198" y="40077"/>
                </a:cubicBezTo>
                <a:cubicBezTo>
                  <a:pt x="29312" y="40039"/>
                  <a:pt x="29350" y="39982"/>
                  <a:pt x="29350" y="39906"/>
                </a:cubicBezTo>
                <a:cubicBezTo>
                  <a:pt x="29160" y="39925"/>
                  <a:pt x="28893" y="40039"/>
                  <a:pt x="28646" y="40134"/>
                </a:cubicBezTo>
                <a:cubicBezTo>
                  <a:pt x="28665" y="40210"/>
                  <a:pt x="28722" y="40229"/>
                  <a:pt x="28760" y="40248"/>
                </a:cubicBezTo>
                <a:cubicBezTo>
                  <a:pt x="28208" y="40476"/>
                  <a:pt x="27904" y="40648"/>
                  <a:pt x="27238" y="40705"/>
                </a:cubicBezTo>
                <a:cubicBezTo>
                  <a:pt x="27543" y="40591"/>
                  <a:pt x="27790" y="40534"/>
                  <a:pt x="27904" y="40438"/>
                </a:cubicBezTo>
                <a:cubicBezTo>
                  <a:pt x="27562" y="40438"/>
                  <a:pt x="27010" y="40629"/>
                  <a:pt x="26820" y="40762"/>
                </a:cubicBezTo>
                <a:cubicBezTo>
                  <a:pt x="27105" y="40743"/>
                  <a:pt x="26782" y="40933"/>
                  <a:pt x="26972" y="41142"/>
                </a:cubicBezTo>
                <a:cubicBezTo>
                  <a:pt x="26763" y="41142"/>
                  <a:pt x="26535" y="41123"/>
                  <a:pt x="26363" y="41047"/>
                </a:cubicBezTo>
                <a:cubicBezTo>
                  <a:pt x="26135" y="41180"/>
                  <a:pt x="25622" y="41485"/>
                  <a:pt x="25431" y="41599"/>
                </a:cubicBezTo>
                <a:cubicBezTo>
                  <a:pt x="25527" y="41561"/>
                  <a:pt x="25469" y="41428"/>
                  <a:pt x="25374" y="41447"/>
                </a:cubicBezTo>
                <a:cubicBezTo>
                  <a:pt x="24842" y="41903"/>
                  <a:pt x="23815" y="41732"/>
                  <a:pt x="23682" y="42188"/>
                </a:cubicBezTo>
                <a:cubicBezTo>
                  <a:pt x="23910" y="42150"/>
                  <a:pt x="23948" y="41941"/>
                  <a:pt x="24062" y="42093"/>
                </a:cubicBezTo>
                <a:cubicBezTo>
                  <a:pt x="23758" y="42226"/>
                  <a:pt x="23149" y="42417"/>
                  <a:pt x="23111" y="42360"/>
                </a:cubicBezTo>
                <a:cubicBezTo>
                  <a:pt x="23244" y="42283"/>
                  <a:pt x="23567" y="42245"/>
                  <a:pt x="23586" y="42112"/>
                </a:cubicBezTo>
                <a:cubicBezTo>
                  <a:pt x="22730" y="42245"/>
                  <a:pt x="21875" y="42778"/>
                  <a:pt x="21304" y="42702"/>
                </a:cubicBezTo>
                <a:cubicBezTo>
                  <a:pt x="21095" y="43063"/>
                  <a:pt x="20220" y="43082"/>
                  <a:pt x="19839" y="43330"/>
                </a:cubicBezTo>
                <a:cubicBezTo>
                  <a:pt x="19915" y="43387"/>
                  <a:pt x="20087" y="43254"/>
                  <a:pt x="20125" y="43330"/>
                </a:cubicBezTo>
                <a:cubicBezTo>
                  <a:pt x="20030" y="43368"/>
                  <a:pt x="19915" y="43425"/>
                  <a:pt x="19820" y="43463"/>
                </a:cubicBezTo>
                <a:cubicBezTo>
                  <a:pt x="19535" y="43196"/>
                  <a:pt x="19040" y="43672"/>
                  <a:pt x="18641" y="43539"/>
                </a:cubicBezTo>
                <a:cubicBezTo>
                  <a:pt x="18755" y="43577"/>
                  <a:pt x="18755" y="43672"/>
                  <a:pt x="18565" y="43729"/>
                </a:cubicBezTo>
                <a:cubicBezTo>
                  <a:pt x="18546" y="43615"/>
                  <a:pt x="18470" y="43539"/>
                  <a:pt x="18318" y="43615"/>
                </a:cubicBezTo>
                <a:cubicBezTo>
                  <a:pt x="18204" y="43748"/>
                  <a:pt x="18432" y="43710"/>
                  <a:pt x="18299" y="43786"/>
                </a:cubicBezTo>
                <a:cubicBezTo>
                  <a:pt x="17062" y="44109"/>
                  <a:pt x="15274" y="44889"/>
                  <a:pt x="14247" y="44908"/>
                </a:cubicBezTo>
                <a:cubicBezTo>
                  <a:pt x="14152" y="45270"/>
                  <a:pt x="13600" y="44927"/>
                  <a:pt x="13677" y="45251"/>
                </a:cubicBezTo>
                <a:cubicBezTo>
                  <a:pt x="13030" y="45080"/>
                  <a:pt x="12250" y="45726"/>
                  <a:pt x="11489" y="45688"/>
                </a:cubicBezTo>
                <a:cubicBezTo>
                  <a:pt x="11527" y="45821"/>
                  <a:pt x="11280" y="45745"/>
                  <a:pt x="11014" y="45935"/>
                </a:cubicBezTo>
                <a:cubicBezTo>
                  <a:pt x="10957" y="45897"/>
                  <a:pt x="10900" y="45859"/>
                  <a:pt x="10823" y="45840"/>
                </a:cubicBezTo>
                <a:cubicBezTo>
                  <a:pt x="10576" y="45993"/>
                  <a:pt x="9929" y="46069"/>
                  <a:pt x="9435" y="46297"/>
                </a:cubicBezTo>
                <a:cubicBezTo>
                  <a:pt x="9397" y="46240"/>
                  <a:pt x="9397" y="46145"/>
                  <a:pt x="9321" y="46164"/>
                </a:cubicBezTo>
                <a:cubicBezTo>
                  <a:pt x="9207" y="46221"/>
                  <a:pt x="9131" y="46278"/>
                  <a:pt x="9112" y="46373"/>
                </a:cubicBezTo>
                <a:cubicBezTo>
                  <a:pt x="9302" y="46354"/>
                  <a:pt x="9321" y="46107"/>
                  <a:pt x="9378" y="46316"/>
                </a:cubicBezTo>
                <a:cubicBezTo>
                  <a:pt x="8750" y="46487"/>
                  <a:pt x="8389" y="46639"/>
                  <a:pt x="7723" y="46810"/>
                </a:cubicBezTo>
                <a:cubicBezTo>
                  <a:pt x="7552" y="46677"/>
                  <a:pt x="7913" y="46696"/>
                  <a:pt x="7856" y="46601"/>
                </a:cubicBezTo>
                <a:cubicBezTo>
                  <a:pt x="7552" y="46658"/>
                  <a:pt x="7704" y="46829"/>
                  <a:pt x="7476" y="46905"/>
                </a:cubicBezTo>
                <a:cubicBezTo>
                  <a:pt x="7305" y="46905"/>
                  <a:pt x="7533" y="46715"/>
                  <a:pt x="7343" y="46734"/>
                </a:cubicBezTo>
                <a:cubicBezTo>
                  <a:pt x="7267" y="46810"/>
                  <a:pt x="7000" y="46810"/>
                  <a:pt x="7038" y="46905"/>
                </a:cubicBezTo>
                <a:cubicBezTo>
                  <a:pt x="7190" y="46848"/>
                  <a:pt x="7286" y="46829"/>
                  <a:pt x="7324" y="46905"/>
                </a:cubicBezTo>
                <a:cubicBezTo>
                  <a:pt x="6962" y="47096"/>
                  <a:pt x="6430" y="47191"/>
                  <a:pt x="6087" y="47191"/>
                </a:cubicBezTo>
                <a:cubicBezTo>
                  <a:pt x="6068" y="47419"/>
                  <a:pt x="5441" y="47419"/>
                  <a:pt x="5041" y="47609"/>
                </a:cubicBezTo>
                <a:cubicBezTo>
                  <a:pt x="4984" y="47533"/>
                  <a:pt x="5079" y="47476"/>
                  <a:pt x="5098" y="47419"/>
                </a:cubicBezTo>
                <a:cubicBezTo>
                  <a:pt x="5022" y="47457"/>
                  <a:pt x="4946" y="47476"/>
                  <a:pt x="4851" y="47514"/>
                </a:cubicBezTo>
                <a:cubicBezTo>
                  <a:pt x="4889" y="47571"/>
                  <a:pt x="5003" y="47590"/>
                  <a:pt x="4908" y="47666"/>
                </a:cubicBezTo>
                <a:cubicBezTo>
                  <a:pt x="4908" y="47514"/>
                  <a:pt x="4642" y="47818"/>
                  <a:pt x="4623" y="47666"/>
                </a:cubicBezTo>
                <a:cubicBezTo>
                  <a:pt x="4661" y="47628"/>
                  <a:pt x="4756" y="47609"/>
                  <a:pt x="4737" y="47571"/>
                </a:cubicBezTo>
                <a:cubicBezTo>
                  <a:pt x="4509" y="47590"/>
                  <a:pt x="4071" y="47723"/>
                  <a:pt x="4014" y="47914"/>
                </a:cubicBezTo>
                <a:cubicBezTo>
                  <a:pt x="3938" y="47876"/>
                  <a:pt x="3843" y="47857"/>
                  <a:pt x="3767" y="47838"/>
                </a:cubicBezTo>
                <a:cubicBezTo>
                  <a:pt x="3386" y="48256"/>
                  <a:pt x="3025" y="47933"/>
                  <a:pt x="2568" y="48256"/>
                </a:cubicBezTo>
                <a:cubicBezTo>
                  <a:pt x="2530" y="48218"/>
                  <a:pt x="2473" y="48180"/>
                  <a:pt x="2397" y="48161"/>
                </a:cubicBezTo>
                <a:cubicBezTo>
                  <a:pt x="2245" y="48199"/>
                  <a:pt x="2245" y="48389"/>
                  <a:pt x="2188" y="48199"/>
                </a:cubicBezTo>
                <a:cubicBezTo>
                  <a:pt x="2511" y="48066"/>
                  <a:pt x="3025" y="47990"/>
                  <a:pt x="3329" y="47799"/>
                </a:cubicBezTo>
                <a:cubicBezTo>
                  <a:pt x="3196" y="47838"/>
                  <a:pt x="3101" y="47857"/>
                  <a:pt x="3044" y="47799"/>
                </a:cubicBezTo>
                <a:cubicBezTo>
                  <a:pt x="3215" y="47761"/>
                  <a:pt x="3424" y="47666"/>
                  <a:pt x="3576" y="47704"/>
                </a:cubicBezTo>
                <a:cubicBezTo>
                  <a:pt x="3500" y="47742"/>
                  <a:pt x="3386" y="47761"/>
                  <a:pt x="3405" y="47818"/>
                </a:cubicBezTo>
                <a:cubicBezTo>
                  <a:pt x="3557" y="47704"/>
                  <a:pt x="3596" y="47818"/>
                  <a:pt x="3729" y="47742"/>
                </a:cubicBezTo>
                <a:cubicBezTo>
                  <a:pt x="3596" y="47647"/>
                  <a:pt x="3710" y="47571"/>
                  <a:pt x="3596" y="47571"/>
                </a:cubicBezTo>
                <a:cubicBezTo>
                  <a:pt x="3310" y="47666"/>
                  <a:pt x="2968" y="47685"/>
                  <a:pt x="2873" y="47914"/>
                </a:cubicBezTo>
                <a:cubicBezTo>
                  <a:pt x="2587" y="47685"/>
                  <a:pt x="1998" y="48237"/>
                  <a:pt x="1770" y="48028"/>
                </a:cubicBezTo>
                <a:cubicBezTo>
                  <a:pt x="1865" y="48218"/>
                  <a:pt x="1674" y="48047"/>
                  <a:pt x="1617" y="48199"/>
                </a:cubicBezTo>
                <a:cubicBezTo>
                  <a:pt x="1484" y="48123"/>
                  <a:pt x="1408" y="48142"/>
                  <a:pt x="1370" y="48085"/>
                </a:cubicBezTo>
                <a:cubicBezTo>
                  <a:pt x="1237" y="48389"/>
                  <a:pt x="229" y="48560"/>
                  <a:pt x="1" y="48446"/>
                </a:cubicBezTo>
                <a:cubicBezTo>
                  <a:pt x="3215" y="47381"/>
                  <a:pt x="7704" y="46221"/>
                  <a:pt x="10196" y="45308"/>
                </a:cubicBezTo>
                <a:cubicBezTo>
                  <a:pt x="10519" y="45270"/>
                  <a:pt x="11432" y="45060"/>
                  <a:pt x="11679" y="44718"/>
                </a:cubicBezTo>
                <a:cubicBezTo>
                  <a:pt x="11527" y="44737"/>
                  <a:pt x="11546" y="44927"/>
                  <a:pt x="11470" y="44737"/>
                </a:cubicBezTo>
                <a:cubicBezTo>
                  <a:pt x="11641" y="44547"/>
                  <a:pt x="11832" y="44604"/>
                  <a:pt x="12060" y="44623"/>
                </a:cubicBezTo>
                <a:cubicBezTo>
                  <a:pt x="12041" y="44547"/>
                  <a:pt x="12060" y="44471"/>
                  <a:pt x="12136" y="44433"/>
                </a:cubicBezTo>
                <a:cubicBezTo>
                  <a:pt x="13448" y="44071"/>
                  <a:pt x="15712" y="43234"/>
                  <a:pt x="16530" y="43101"/>
                </a:cubicBezTo>
                <a:cubicBezTo>
                  <a:pt x="16663" y="42911"/>
                  <a:pt x="17804" y="42607"/>
                  <a:pt x="18717" y="42283"/>
                </a:cubicBezTo>
                <a:cubicBezTo>
                  <a:pt x="19782" y="41903"/>
                  <a:pt x="20962" y="41504"/>
                  <a:pt x="21456" y="41466"/>
                </a:cubicBezTo>
                <a:cubicBezTo>
                  <a:pt x="20828" y="41294"/>
                  <a:pt x="19839" y="41998"/>
                  <a:pt x="18926" y="42093"/>
                </a:cubicBezTo>
                <a:cubicBezTo>
                  <a:pt x="19231" y="41713"/>
                  <a:pt x="18470" y="42455"/>
                  <a:pt x="18242" y="42188"/>
                </a:cubicBezTo>
                <a:cubicBezTo>
                  <a:pt x="17804" y="42474"/>
                  <a:pt x="17043" y="42778"/>
                  <a:pt x="16549" y="42759"/>
                </a:cubicBezTo>
                <a:cubicBezTo>
                  <a:pt x="16206" y="43082"/>
                  <a:pt x="15465" y="43215"/>
                  <a:pt x="15027" y="43254"/>
                </a:cubicBezTo>
                <a:cubicBezTo>
                  <a:pt x="15065" y="43311"/>
                  <a:pt x="15179" y="43330"/>
                  <a:pt x="15084" y="43406"/>
                </a:cubicBezTo>
                <a:cubicBezTo>
                  <a:pt x="14951" y="43330"/>
                  <a:pt x="14913" y="43387"/>
                  <a:pt x="14761" y="43482"/>
                </a:cubicBezTo>
                <a:cubicBezTo>
                  <a:pt x="14704" y="43406"/>
                  <a:pt x="14799" y="43330"/>
                  <a:pt x="14704" y="43349"/>
                </a:cubicBezTo>
                <a:cubicBezTo>
                  <a:pt x="13144" y="43881"/>
                  <a:pt x="11147" y="44395"/>
                  <a:pt x="9587" y="45060"/>
                </a:cubicBezTo>
                <a:cubicBezTo>
                  <a:pt x="9739" y="44965"/>
                  <a:pt x="9283" y="45080"/>
                  <a:pt x="9188" y="45099"/>
                </a:cubicBezTo>
                <a:cubicBezTo>
                  <a:pt x="8065" y="45498"/>
                  <a:pt x="6201" y="46145"/>
                  <a:pt x="5022" y="46506"/>
                </a:cubicBezTo>
                <a:cubicBezTo>
                  <a:pt x="4794" y="46563"/>
                  <a:pt x="4489" y="46715"/>
                  <a:pt x="4337" y="46601"/>
                </a:cubicBezTo>
                <a:cubicBezTo>
                  <a:pt x="4547" y="46696"/>
                  <a:pt x="4699" y="46392"/>
                  <a:pt x="4870" y="46335"/>
                </a:cubicBezTo>
                <a:cubicBezTo>
                  <a:pt x="5250" y="46411"/>
                  <a:pt x="5897" y="46107"/>
                  <a:pt x="6125" y="45878"/>
                </a:cubicBezTo>
                <a:cubicBezTo>
                  <a:pt x="6277" y="45783"/>
                  <a:pt x="6296" y="45935"/>
                  <a:pt x="6411" y="45878"/>
                </a:cubicBezTo>
                <a:cubicBezTo>
                  <a:pt x="7894" y="45251"/>
                  <a:pt x="9454" y="44794"/>
                  <a:pt x="11014" y="44319"/>
                </a:cubicBezTo>
                <a:cubicBezTo>
                  <a:pt x="11394" y="44205"/>
                  <a:pt x="11755" y="44014"/>
                  <a:pt x="12117" y="43881"/>
                </a:cubicBezTo>
                <a:cubicBezTo>
                  <a:pt x="14380" y="43101"/>
                  <a:pt x="16530" y="42569"/>
                  <a:pt x="18736" y="41618"/>
                </a:cubicBezTo>
                <a:cubicBezTo>
                  <a:pt x="18755" y="41751"/>
                  <a:pt x="18983" y="41561"/>
                  <a:pt x="19040" y="41656"/>
                </a:cubicBezTo>
                <a:cubicBezTo>
                  <a:pt x="18527" y="41941"/>
                  <a:pt x="17937" y="41941"/>
                  <a:pt x="17557" y="42245"/>
                </a:cubicBezTo>
                <a:cubicBezTo>
                  <a:pt x="19250" y="41789"/>
                  <a:pt x="21247" y="41009"/>
                  <a:pt x="22997" y="40457"/>
                </a:cubicBezTo>
                <a:cubicBezTo>
                  <a:pt x="25222" y="39773"/>
                  <a:pt x="28760" y="38536"/>
                  <a:pt x="30986" y="37928"/>
                </a:cubicBezTo>
                <a:cubicBezTo>
                  <a:pt x="31328" y="37757"/>
                  <a:pt x="31499" y="37642"/>
                  <a:pt x="31765" y="37718"/>
                </a:cubicBezTo>
                <a:cubicBezTo>
                  <a:pt x="31822" y="37642"/>
                  <a:pt x="31708" y="37528"/>
                  <a:pt x="31899" y="37509"/>
                </a:cubicBezTo>
                <a:cubicBezTo>
                  <a:pt x="32013" y="37642"/>
                  <a:pt x="32526" y="37395"/>
                  <a:pt x="32602" y="37319"/>
                </a:cubicBezTo>
                <a:cubicBezTo>
                  <a:pt x="32678" y="37433"/>
                  <a:pt x="32678" y="37509"/>
                  <a:pt x="32640" y="37585"/>
                </a:cubicBezTo>
                <a:cubicBezTo>
                  <a:pt x="32412" y="37642"/>
                  <a:pt x="32412" y="37680"/>
                  <a:pt x="32222" y="37585"/>
                </a:cubicBezTo>
                <a:cubicBezTo>
                  <a:pt x="32203" y="37776"/>
                  <a:pt x="31994" y="37776"/>
                  <a:pt x="31956" y="37642"/>
                </a:cubicBezTo>
                <a:cubicBezTo>
                  <a:pt x="31765" y="37833"/>
                  <a:pt x="31670" y="37737"/>
                  <a:pt x="31442" y="37795"/>
                </a:cubicBezTo>
                <a:cubicBezTo>
                  <a:pt x="31461" y="37852"/>
                  <a:pt x="31499" y="37928"/>
                  <a:pt x="31442" y="37966"/>
                </a:cubicBezTo>
                <a:cubicBezTo>
                  <a:pt x="31290" y="37718"/>
                  <a:pt x="31024" y="38061"/>
                  <a:pt x="30890" y="38194"/>
                </a:cubicBezTo>
                <a:cubicBezTo>
                  <a:pt x="30909" y="37985"/>
                  <a:pt x="30814" y="37966"/>
                  <a:pt x="30567" y="38099"/>
                </a:cubicBezTo>
                <a:cubicBezTo>
                  <a:pt x="30719" y="38213"/>
                  <a:pt x="30605" y="38232"/>
                  <a:pt x="30529" y="38384"/>
                </a:cubicBezTo>
                <a:cubicBezTo>
                  <a:pt x="31176" y="38270"/>
                  <a:pt x="31727" y="37928"/>
                  <a:pt x="32051" y="38061"/>
                </a:cubicBezTo>
                <a:cubicBezTo>
                  <a:pt x="32146" y="38004"/>
                  <a:pt x="32032" y="37909"/>
                  <a:pt x="32108" y="37871"/>
                </a:cubicBezTo>
                <a:cubicBezTo>
                  <a:pt x="33667" y="37376"/>
                  <a:pt x="34162" y="37205"/>
                  <a:pt x="35417" y="36653"/>
                </a:cubicBezTo>
                <a:cubicBezTo>
                  <a:pt x="35474" y="36710"/>
                  <a:pt x="35570" y="36729"/>
                  <a:pt x="35665" y="36710"/>
                </a:cubicBezTo>
                <a:cubicBezTo>
                  <a:pt x="35684" y="36463"/>
                  <a:pt x="36425" y="36463"/>
                  <a:pt x="36616" y="36216"/>
                </a:cubicBezTo>
                <a:cubicBezTo>
                  <a:pt x="36521" y="36197"/>
                  <a:pt x="36368" y="36254"/>
                  <a:pt x="36216" y="36330"/>
                </a:cubicBezTo>
                <a:cubicBezTo>
                  <a:pt x="36254" y="36159"/>
                  <a:pt x="35950" y="36140"/>
                  <a:pt x="36102" y="36045"/>
                </a:cubicBezTo>
                <a:cubicBezTo>
                  <a:pt x="36197" y="36140"/>
                  <a:pt x="36730" y="35702"/>
                  <a:pt x="36901" y="35892"/>
                </a:cubicBezTo>
                <a:cubicBezTo>
                  <a:pt x="36749" y="35911"/>
                  <a:pt x="36311" y="35988"/>
                  <a:pt x="36216" y="36159"/>
                </a:cubicBezTo>
                <a:cubicBezTo>
                  <a:pt x="36464" y="36064"/>
                  <a:pt x="36540" y="36102"/>
                  <a:pt x="36749" y="36216"/>
                </a:cubicBezTo>
                <a:cubicBezTo>
                  <a:pt x="36977" y="36178"/>
                  <a:pt x="37053" y="36045"/>
                  <a:pt x="36882" y="36007"/>
                </a:cubicBezTo>
                <a:cubicBezTo>
                  <a:pt x="37186" y="35854"/>
                  <a:pt x="36939" y="36178"/>
                  <a:pt x="37186" y="36045"/>
                </a:cubicBezTo>
                <a:cubicBezTo>
                  <a:pt x="37243" y="36007"/>
                  <a:pt x="37224" y="35950"/>
                  <a:pt x="37186" y="35873"/>
                </a:cubicBezTo>
                <a:cubicBezTo>
                  <a:pt x="37357" y="35816"/>
                  <a:pt x="37472" y="35873"/>
                  <a:pt x="37662" y="35797"/>
                </a:cubicBezTo>
                <a:cubicBezTo>
                  <a:pt x="37624" y="35721"/>
                  <a:pt x="37605" y="35645"/>
                  <a:pt x="37643" y="35588"/>
                </a:cubicBezTo>
                <a:cubicBezTo>
                  <a:pt x="37567" y="35721"/>
                  <a:pt x="37491" y="35645"/>
                  <a:pt x="37338" y="35702"/>
                </a:cubicBezTo>
                <a:cubicBezTo>
                  <a:pt x="36749" y="35911"/>
                  <a:pt x="37510" y="35550"/>
                  <a:pt x="37738" y="35493"/>
                </a:cubicBezTo>
                <a:cubicBezTo>
                  <a:pt x="37795" y="35550"/>
                  <a:pt x="37700" y="35645"/>
                  <a:pt x="37795" y="35626"/>
                </a:cubicBezTo>
                <a:cubicBezTo>
                  <a:pt x="38023" y="35588"/>
                  <a:pt x="37852" y="35493"/>
                  <a:pt x="37814" y="35455"/>
                </a:cubicBezTo>
                <a:cubicBezTo>
                  <a:pt x="39450" y="34922"/>
                  <a:pt x="40990" y="34238"/>
                  <a:pt x="42341" y="33914"/>
                </a:cubicBezTo>
                <a:cubicBezTo>
                  <a:pt x="42284" y="33952"/>
                  <a:pt x="42303" y="34047"/>
                  <a:pt x="42379" y="34028"/>
                </a:cubicBezTo>
                <a:cubicBezTo>
                  <a:pt x="42455" y="33971"/>
                  <a:pt x="42398" y="33895"/>
                  <a:pt x="42436" y="33819"/>
                </a:cubicBezTo>
                <a:cubicBezTo>
                  <a:pt x="46145" y="32412"/>
                  <a:pt x="48846" y="31708"/>
                  <a:pt x="52042" y="30262"/>
                </a:cubicBezTo>
                <a:cubicBezTo>
                  <a:pt x="51889" y="30319"/>
                  <a:pt x="51775" y="30338"/>
                  <a:pt x="51680" y="30281"/>
                </a:cubicBezTo>
                <a:cubicBezTo>
                  <a:pt x="52650" y="29939"/>
                  <a:pt x="53601" y="29501"/>
                  <a:pt x="54476" y="29387"/>
                </a:cubicBezTo>
                <a:cubicBezTo>
                  <a:pt x="54077" y="29482"/>
                  <a:pt x="53335" y="29730"/>
                  <a:pt x="52993" y="29977"/>
                </a:cubicBezTo>
                <a:cubicBezTo>
                  <a:pt x="53392" y="29882"/>
                  <a:pt x="54191" y="29559"/>
                  <a:pt x="54876" y="29349"/>
                </a:cubicBezTo>
                <a:cubicBezTo>
                  <a:pt x="54819" y="28969"/>
                  <a:pt x="55637" y="29026"/>
                  <a:pt x="55808" y="28798"/>
                </a:cubicBezTo>
                <a:cubicBezTo>
                  <a:pt x="55884" y="29102"/>
                  <a:pt x="55142" y="28912"/>
                  <a:pt x="55199" y="29216"/>
                </a:cubicBezTo>
                <a:cubicBezTo>
                  <a:pt x="57291" y="28550"/>
                  <a:pt x="59308" y="27771"/>
                  <a:pt x="61324" y="27029"/>
                </a:cubicBezTo>
                <a:cubicBezTo>
                  <a:pt x="66573" y="25146"/>
                  <a:pt x="71481" y="23282"/>
                  <a:pt x="77130" y="21094"/>
                </a:cubicBezTo>
                <a:cubicBezTo>
                  <a:pt x="77415" y="20980"/>
                  <a:pt x="77663" y="20980"/>
                  <a:pt x="77777" y="20771"/>
                </a:cubicBezTo>
                <a:cubicBezTo>
                  <a:pt x="78024" y="20771"/>
                  <a:pt x="78423" y="20543"/>
                  <a:pt x="78728" y="20448"/>
                </a:cubicBezTo>
                <a:cubicBezTo>
                  <a:pt x="78652" y="20619"/>
                  <a:pt x="79070" y="20314"/>
                  <a:pt x="79241" y="20467"/>
                </a:cubicBezTo>
                <a:cubicBezTo>
                  <a:pt x="79184" y="20067"/>
                  <a:pt x="79869" y="20295"/>
                  <a:pt x="79888" y="19972"/>
                </a:cubicBezTo>
                <a:cubicBezTo>
                  <a:pt x="79945" y="20219"/>
                  <a:pt x="80459" y="19554"/>
                  <a:pt x="80249" y="19953"/>
                </a:cubicBezTo>
                <a:cubicBezTo>
                  <a:pt x="80573" y="19630"/>
                  <a:pt x="81353" y="19478"/>
                  <a:pt x="81866" y="19363"/>
                </a:cubicBezTo>
                <a:cubicBezTo>
                  <a:pt x="82741" y="19135"/>
                  <a:pt x="83540" y="18584"/>
                  <a:pt x="84092" y="18469"/>
                </a:cubicBezTo>
                <a:cubicBezTo>
                  <a:pt x="84035" y="18488"/>
                  <a:pt x="83959" y="18507"/>
                  <a:pt x="83978" y="18565"/>
                </a:cubicBezTo>
                <a:cubicBezTo>
                  <a:pt x="84910" y="18279"/>
                  <a:pt x="85461" y="17975"/>
                  <a:pt x="86108" y="17652"/>
                </a:cubicBezTo>
                <a:cubicBezTo>
                  <a:pt x="86564" y="17652"/>
                  <a:pt x="87896" y="17119"/>
                  <a:pt x="88143" y="16834"/>
                </a:cubicBezTo>
                <a:cubicBezTo>
                  <a:pt x="88314" y="17005"/>
                  <a:pt x="88524" y="16739"/>
                  <a:pt x="88657" y="16853"/>
                </a:cubicBezTo>
                <a:cubicBezTo>
                  <a:pt x="88714" y="16624"/>
                  <a:pt x="89418" y="16739"/>
                  <a:pt x="89398" y="16396"/>
                </a:cubicBezTo>
                <a:cubicBezTo>
                  <a:pt x="89456" y="16434"/>
                  <a:pt x="89513" y="16472"/>
                  <a:pt x="89589" y="16491"/>
                </a:cubicBezTo>
                <a:cubicBezTo>
                  <a:pt x="90064" y="16149"/>
                  <a:pt x="91167" y="16073"/>
                  <a:pt x="91396" y="15635"/>
                </a:cubicBezTo>
                <a:cubicBezTo>
                  <a:pt x="91434" y="15749"/>
                  <a:pt x="91510" y="15768"/>
                  <a:pt x="91643" y="15711"/>
                </a:cubicBezTo>
                <a:cubicBezTo>
                  <a:pt x="92137" y="15426"/>
                  <a:pt x="92955" y="15236"/>
                  <a:pt x="93450" y="15046"/>
                </a:cubicBezTo>
                <a:cubicBezTo>
                  <a:pt x="93355" y="15046"/>
                  <a:pt x="93355" y="14855"/>
                  <a:pt x="93241" y="14894"/>
                </a:cubicBezTo>
                <a:cubicBezTo>
                  <a:pt x="92385" y="15103"/>
                  <a:pt x="91224" y="15807"/>
                  <a:pt x="90445" y="15749"/>
                </a:cubicBezTo>
                <a:cubicBezTo>
                  <a:pt x="90464" y="15826"/>
                  <a:pt x="90502" y="15845"/>
                  <a:pt x="90559" y="15864"/>
                </a:cubicBezTo>
                <a:cubicBezTo>
                  <a:pt x="90350" y="15978"/>
                  <a:pt x="90273" y="15807"/>
                  <a:pt x="90064" y="15902"/>
                </a:cubicBezTo>
                <a:cubicBezTo>
                  <a:pt x="90102" y="16206"/>
                  <a:pt x="89703" y="16016"/>
                  <a:pt x="89646" y="16282"/>
                </a:cubicBezTo>
                <a:cubicBezTo>
                  <a:pt x="89608" y="16225"/>
                  <a:pt x="89608" y="16111"/>
                  <a:pt x="89513" y="16130"/>
                </a:cubicBezTo>
                <a:cubicBezTo>
                  <a:pt x="89456" y="16358"/>
                  <a:pt x="89398" y="16130"/>
                  <a:pt x="89151" y="16263"/>
                </a:cubicBezTo>
                <a:cubicBezTo>
                  <a:pt x="89227" y="16320"/>
                  <a:pt x="89113" y="16529"/>
                  <a:pt x="89056" y="16415"/>
                </a:cubicBezTo>
                <a:cubicBezTo>
                  <a:pt x="89113" y="16377"/>
                  <a:pt x="89113" y="16339"/>
                  <a:pt x="89075" y="16301"/>
                </a:cubicBezTo>
                <a:cubicBezTo>
                  <a:pt x="88904" y="16320"/>
                  <a:pt x="88999" y="16434"/>
                  <a:pt x="88866" y="16491"/>
                </a:cubicBezTo>
                <a:cubicBezTo>
                  <a:pt x="88847" y="16434"/>
                  <a:pt x="88828" y="16339"/>
                  <a:pt x="88752" y="16377"/>
                </a:cubicBezTo>
                <a:cubicBezTo>
                  <a:pt x="88923" y="16548"/>
                  <a:pt x="88295" y="16739"/>
                  <a:pt x="88581" y="16491"/>
                </a:cubicBezTo>
                <a:cubicBezTo>
                  <a:pt x="88162" y="16624"/>
                  <a:pt x="87839" y="16891"/>
                  <a:pt x="87534" y="17081"/>
                </a:cubicBezTo>
                <a:cubicBezTo>
                  <a:pt x="87611" y="17043"/>
                  <a:pt x="87611" y="16986"/>
                  <a:pt x="87630" y="16929"/>
                </a:cubicBezTo>
                <a:cubicBezTo>
                  <a:pt x="87344" y="16967"/>
                  <a:pt x="86850" y="17290"/>
                  <a:pt x="86526" y="17214"/>
                </a:cubicBezTo>
                <a:cubicBezTo>
                  <a:pt x="86108" y="17537"/>
                  <a:pt x="85461" y="17671"/>
                  <a:pt x="84776" y="17861"/>
                </a:cubicBezTo>
                <a:cubicBezTo>
                  <a:pt x="84795" y="17918"/>
                  <a:pt x="84833" y="17994"/>
                  <a:pt x="84776" y="18032"/>
                </a:cubicBezTo>
                <a:cubicBezTo>
                  <a:pt x="84548" y="17766"/>
                  <a:pt x="83901" y="18393"/>
                  <a:pt x="83749" y="18165"/>
                </a:cubicBezTo>
                <a:cubicBezTo>
                  <a:pt x="83141" y="18507"/>
                  <a:pt x="82056" y="18869"/>
                  <a:pt x="81124" y="19325"/>
                </a:cubicBezTo>
                <a:cubicBezTo>
                  <a:pt x="81162" y="19306"/>
                  <a:pt x="81181" y="19249"/>
                  <a:pt x="81105" y="19268"/>
                </a:cubicBezTo>
                <a:cubicBezTo>
                  <a:pt x="80706" y="19630"/>
                  <a:pt x="80135" y="19687"/>
                  <a:pt x="79565" y="19896"/>
                </a:cubicBezTo>
                <a:cubicBezTo>
                  <a:pt x="78804" y="20162"/>
                  <a:pt x="78290" y="20448"/>
                  <a:pt x="77625" y="20733"/>
                </a:cubicBezTo>
                <a:cubicBezTo>
                  <a:pt x="77301" y="20847"/>
                  <a:pt x="76636" y="21113"/>
                  <a:pt x="76312" y="21189"/>
                </a:cubicBezTo>
                <a:cubicBezTo>
                  <a:pt x="75019" y="21513"/>
                  <a:pt x="73687" y="22255"/>
                  <a:pt x="72546" y="22369"/>
                </a:cubicBezTo>
                <a:cubicBezTo>
                  <a:pt x="72299" y="22692"/>
                  <a:pt x="72223" y="22540"/>
                  <a:pt x="71956" y="22502"/>
                </a:cubicBezTo>
                <a:cubicBezTo>
                  <a:pt x="71994" y="22559"/>
                  <a:pt x="72013" y="22616"/>
                  <a:pt x="72032" y="22692"/>
                </a:cubicBezTo>
                <a:cubicBezTo>
                  <a:pt x="71937" y="22692"/>
                  <a:pt x="71747" y="22863"/>
                  <a:pt x="71709" y="22768"/>
                </a:cubicBezTo>
                <a:cubicBezTo>
                  <a:pt x="71937" y="22711"/>
                  <a:pt x="71728" y="22616"/>
                  <a:pt x="71652" y="22616"/>
                </a:cubicBezTo>
                <a:cubicBezTo>
                  <a:pt x="71462" y="22711"/>
                  <a:pt x="71405" y="22863"/>
                  <a:pt x="71614" y="22863"/>
                </a:cubicBezTo>
                <a:cubicBezTo>
                  <a:pt x="71196" y="22825"/>
                  <a:pt x="70663" y="23072"/>
                  <a:pt x="70359" y="23130"/>
                </a:cubicBezTo>
                <a:cubicBezTo>
                  <a:pt x="71043" y="22692"/>
                  <a:pt x="72204" y="22502"/>
                  <a:pt x="72166" y="22140"/>
                </a:cubicBezTo>
                <a:cubicBezTo>
                  <a:pt x="72204" y="22198"/>
                  <a:pt x="72185" y="22255"/>
                  <a:pt x="72166" y="22293"/>
                </a:cubicBezTo>
                <a:cubicBezTo>
                  <a:pt x="72318" y="22236"/>
                  <a:pt x="72394" y="22293"/>
                  <a:pt x="72508" y="22274"/>
                </a:cubicBezTo>
                <a:cubicBezTo>
                  <a:pt x="73193" y="21722"/>
                  <a:pt x="75742" y="21227"/>
                  <a:pt x="76845" y="20429"/>
                </a:cubicBezTo>
                <a:cubicBezTo>
                  <a:pt x="76293" y="20676"/>
                  <a:pt x="76179" y="20600"/>
                  <a:pt x="75742" y="20866"/>
                </a:cubicBezTo>
                <a:cubicBezTo>
                  <a:pt x="76826" y="20238"/>
                  <a:pt x="78309" y="19668"/>
                  <a:pt x="79432" y="19382"/>
                </a:cubicBezTo>
                <a:cubicBezTo>
                  <a:pt x="79146" y="19440"/>
                  <a:pt x="79203" y="19592"/>
                  <a:pt x="79146" y="19725"/>
                </a:cubicBezTo>
                <a:cubicBezTo>
                  <a:pt x="80059" y="19363"/>
                  <a:pt x="80040" y="19325"/>
                  <a:pt x="80573" y="19154"/>
                </a:cubicBezTo>
                <a:cubicBezTo>
                  <a:pt x="80554" y="18945"/>
                  <a:pt x="80307" y="19173"/>
                  <a:pt x="80288" y="18983"/>
                </a:cubicBezTo>
                <a:cubicBezTo>
                  <a:pt x="80326" y="18964"/>
                  <a:pt x="80364" y="18964"/>
                  <a:pt x="80402" y="18945"/>
                </a:cubicBezTo>
                <a:cubicBezTo>
                  <a:pt x="80402" y="18907"/>
                  <a:pt x="80402" y="18888"/>
                  <a:pt x="80459" y="18869"/>
                </a:cubicBezTo>
                <a:cubicBezTo>
                  <a:pt x="80611" y="18888"/>
                  <a:pt x="80573" y="19268"/>
                  <a:pt x="80839" y="19097"/>
                </a:cubicBezTo>
                <a:cubicBezTo>
                  <a:pt x="80801" y="18945"/>
                  <a:pt x="80668" y="18945"/>
                  <a:pt x="80592" y="18869"/>
                </a:cubicBezTo>
                <a:cubicBezTo>
                  <a:pt x="81029" y="18660"/>
                  <a:pt x="81315" y="18698"/>
                  <a:pt x="81467" y="18565"/>
                </a:cubicBezTo>
                <a:cubicBezTo>
                  <a:pt x="81467" y="18698"/>
                  <a:pt x="81258" y="18793"/>
                  <a:pt x="81181" y="18907"/>
                </a:cubicBezTo>
                <a:cubicBezTo>
                  <a:pt x="81391" y="18907"/>
                  <a:pt x="81657" y="18793"/>
                  <a:pt x="81714" y="18641"/>
                </a:cubicBezTo>
                <a:cubicBezTo>
                  <a:pt x="81999" y="18793"/>
                  <a:pt x="82912" y="18355"/>
                  <a:pt x="83217" y="18089"/>
                </a:cubicBezTo>
                <a:cubicBezTo>
                  <a:pt x="83007" y="18032"/>
                  <a:pt x="82893" y="18241"/>
                  <a:pt x="82665" y="18317"/>
                </a:cubicBezTo>
                <a:cubicBezTo>
                  <a:pt x="82912" y="18051"/>
                  <a:pt x="83597" y="17709"/>
                  <a:pt x="84016" y="17766"/>
                </a:cubicBezTo>
                <a:cubicBezTo>
                  <a:pt x="83920" y="17861"/>
                  <a:pt x="83369" y="17823"/>
                  <a:pt x="83312" y="18165"/>
                </a:cubicBezTo>
                <a:cubicBezTo>
                  <a:pt x="84225" y="17785"/>
                  <a:pt x="84719" y="17614"/>
                  <a:pt x="85366" y="17385"/>
                </a:cubicBezTo>
                <a:cubicBezTo>
                  <a:pt x="85347" y="17328"/>
                  <a:pt x="85290" y="17290"/>
                  <a:pt x="85252" y="17271"/>
                </a:cubicBezTo>
                <a:cubicBezTo>
                  <a:pt x="85766" y="17043"/>
                  <a:pt x="86051" y="16872"/>
                  <a:pt x="86317" y="16739"/>
                </a:cubicBezTo>
                <a:cubicBezTo>
                  <a:pt x="86450" y="17195"/>
                  <a:pt x="85556" y="16910"/>
                  <a:pt x="85442" y="17366"/>
                </a:cubicBezTo>
                <a:cubicBezTo>
                  <a:pt x="85956" y="17081"/>
                  <a:pt x="86564" y="17081"/>
                  <a:pt x="86755" y="16739"/>
                </a:cubicBezTo>
                <a:cubicBezTo>
                  <a:pt x="86602" y="16796"/>
                  <a:pt x="86450" y="16853"/>
                  <a:pt x="86412" y="16758"/>
                </a:cubicBezTo>
                <a:cubicBezTo>
                  <a:pt x="87401" y="16358"/>
                  <a:pt x="87782" y="16301"/>
                  <a:pt x="88562" y="15902"/>
                </a:cubicBezTo>
                <a:cubicBezTo>
                  <a:pt x="88714" y="16263"/>
                  <a:pt x="88048" y="16130"/>
                  <a:pt x="87953" y="16358"/>
                </a:cubicBezTo>
                <a:cubicBezTo>
                  <a:pt x="88733" y="16225"/>
                  <a:pt x="89969" y="15730"/>
                  <a:pt x="90445" y="15407"/>
                </a:cubicBezTo>
                <a:cubicBezTo>
                  <a:pt x="90292" y="15426"/>
                  <a:pt x="90140" y="15407"/>
                  <a:pt x="90007" y="15369"/>
                </a:cubicBezTo>
                <a:cubicBezTo>
                  <a:pt x="90254" y="15198"/>
                  <a:pt x="90407" y="15483"/>
                  <a:pt x="90311" y="15255"/>
                </a:cubicBezTo>
                <a:cubicBezTo>
                  <a:pt x="90483" y="15122"/>
                  <a:pt x="90464" y="15369"/>
                  <a:pt x="90616" y="15293"/>
                </a:cubicBezTo>
                <a:cubicBezTo>
                  <a:pt x="90616" y="15141"/>
                  <a:pt x="90882" y="14970"/>
                  <a:pt x="91034" y="15065"/>
                </a:cubicBezTo>
                <a:cubicBezTo>
                  <a:pt x="90882" y="15217"/>
                  <a:pt x="90768" y="15103"/>
                  <a:pt x="90749" y="15293"/>
                </a:cubicBezTo>
                <a:cubicBezTo>
                  <a:pt x="90977" y="15179"/>
                  <a:pt x="91034" y="15293"/>
                  <a:pt x="91224" y="15217"/>
                </a:cubicBezTo>
                <a:cubicBezTo>
                  <a:pt x="91491" y="14703"/>
                  <a:pt x="92632" y="14722"/>
                  <a:pt x="93203" y="14247"/>
                </a:cubicBezTo>
                <a:cubicBezTo>
                  <a:pt x="93830" y="14342"/>
                  <a:pt x="94515" y="13619"/>
                  <a:pt x="95295" y="13410"/>
                </a:cubicBezTo>
                <a:cubicBezTo>
                  <a:pt x="97007" y="12953"/>
                  <a:pt x="98814" y="12155"/>
                  <a:pt x="100374" y="11603"/>
                </a:cubicBezTo>
                <a:cubicBezTo>
                  <a:pt x="100716" y="11603"/>
                  <a:pt x="101876" y="10956"/>
                  <a:pt x="102428" y="10994"/>
                </a:cubicBezTo>
                <a:cubicBezTo>
                  <a:pt x="103816" y="10310"/>
                  <a:pt x="105433" y="9701"/>
                  <a:pt x="106898" y="9320"/>
                </a:cubicBezTo>
                <a:cubicBezTo>
                  <a:pt x="108762" y="8293"/>
                  <a:pt x="110226" y="8027"/>
                  <a:pt x="112014" y="7266"/>
                </a:cubicBezTo>
                <a:cubicBezTo>
                  <a:pt x="112109" y="7399"/>
                  <a:pt x="111938" y="7513"/>
                  <a:pt x="112166" y="7475"/>
                </a:cubicBezTo>
                <a:cubicBezTo>
                  <a:pt x="112204" y="7304"/>
                  <a:pt x="112052" y="7342"/>
                  <a:pt x="112109" y="7171"/>
                </a:cubicBezTo>
                <a:cubicBezTo>
                  <a:pt x="112737" y="7038"/>
                  <a:pt x="113517" y="6524"/>
                  <a:pt x="114030" y="6562"/>
                </a:cubicBezTo>
                <a:cubicBezTo>
                  <a:pt x="114069" y="6087"/>
                  <a:pt x="114810" y="6239"/>
                  <a:pt x="115305" y="5992"/>
                </a:cubicBezTo>
                <a:cubicBezTo>
                  <a:pt x="115799" y="5745"/>
                  <a:pt x="116465" y="5440"/>
                  <a:pt x="116941" y="5117"/>
                </a:cubicBezTo>
                <a:cubicBezTo>
                  <a:pt x="118957" y="4318"/>
                  <a:pt x="122495" y="3082"/>
                  <a:pt x="124625" y="2150"/>
                </a:cubicBezTo>
                <a:cubicBezTo>
                  <a:pt x="123693" y="2321"/>
                  <a:pt x="122343" y="2948"/>
                  <a:pt x="121753" y="3025"/>
                </a:cubicBezTo>
                <a:cubicBezTo>
                  <a:pt x="120669" y="3538"/>
                  <a:pt x="118576" y="4166"/>
                  <a:pt x="117283" y="4870"/>
                </a:cubicBezTo>
                <a:cubicBezTo>
                  <a:pt x="116674" y="4679"/>
                  <a:pt x="116275" y="5459"/>
                  <a:pt x="115685" y="5345"/>
                </a:cubicBezTo>
                <a:cubicBezTo>
                  <a:pt x="115324" y="5478"/>
                  <a:pt x="114639" y="6087"/>
                  <a:pt x="114145" y="5954"/>
                </a:cubicBezTo>
                <a:cubicBezTo>
                  <a:pt x="113840" y="6391"/>
                  <a:pt x="112851" y="6372"/>
                  <a:pt x="112471" y="6791"/>
                </a:cubicBezTo>
                <a:cubicBezTo>
                  <a:pt x="112166" y="6715"/>
                  <a:pt x="111938" y="7133"/>
                  <a:pt x="111425" y="7057"/>
                </a:cubicBezTo>
                <a:cubicBezTo>
                  <a:pt x="111444" y="7095"/>
                  <a:pt x="111463" y="7152"/>
                  <a:pt x="111482" y="7190"/>
                </a:cubicBezTo>
                <a:cubicBezTo>
                  <a:pt x="111082" y="7304"/>
                  <a:pt x="110930" y="7304"/>
                  <a:pt x="110816" y="7304"/>
                </a:cubicBezTo>
                <a:cubicBezTo>
                  <a:pt x="110702" y="7361"/>
                  <a:pt x="110778" y="7152"/>
                  <a:pt x="110816" y="7133"/>
                </a:cubicBezTo>
                <a:cubicBezTo>
                  <a:pt x="111368" y="7057"/>
                  <a:pt x="111672" y="6677"/>
                  <a:pt x="112223" y="6734"/>
                </a:cubicBezTo>
                <a:cubicBezTo>
                  <a:pt x="112166" y="6486"/>
                  <a:pt x="112433" y="6677"/>
                  <a:pt x="112547" y="6600"/>
                </a:cubicBezTo>
                <a:cubicBezTo>
                  <a:pt x="112490" y="6467"/>
                  <a:pt x="112604" y="6467"/>
                  <a:pt x="112471" y="6410"/>
                </a:cubicBezTo>
                <a:cubicBezTo>
                  <a:pt x="112661" y="6410"/>
                  <a:pt x="112756" y="6220"/>
                  <a:pt x="112927" y="6334"/>
                </a:cubicBezTo>
                <a:cubicBezTo>
                  <a:pt x="113365" y="5973"/>
                  <a:pt x="114164" y="5592"/>
                  <a:pt x="114544" y="5687"/>
                </a:cubicBezTo>
                <a:cubicBezTo>
                  <a:pt x="114563" y="5440"/>
                  <a:pt x="115058" y="5516"/>
                  <a:pt x="114905" y="5383"/>
                </a:cubicBezTo>
                <a:cubicBezTo>
                  <a:pt x="115381" y="5326"/>
                  <a:pt x="115476" y="5022"/>
                  <a:pt x="115971" y="5003"/>
                </a:cubicBezTo>
                <a:cubicBezTo>
                  <a:pt x="115971" y="4946"/>
                  <a:pt x="115914" y="4870"/>
                  <a:pt x="115990" y="4832"/>
                </a:cubicBezTo>
                <a:cubicBezTo>
                  <a:pt x="116218" y="4851"/>
                  <a:pt x="116484" y="4774"/>
                  <a:pt x="116598" y="4584"/>
                </a:cubicBezTo>
                <a:cubicBezTo>
                  <a:pt x="116769" y="4755"/>
                  <a:pt x="116827" y="4584"/>
                  <a:pt x="117036" y="4641"/>
                </a:cubicBezTo>
                <a:cubicBezTo>
                  <a:pt x="117017" y="4546"/>
                  <a:pt x="116979" y="4489"/>
                  <a:pt x="116903" y="4470"/>
                </a:cubicBezTo>
                <a:cubicBezTo>
                  <a:pt x="117112" y="4489"/>
                  <a:pt x="117397" y="4280"/>
                  <a:pt x="117150" y="4204"/>
                </a:cubicBezTo>
                <a:cubicBezTo>
                  <a:pt x="117359" y="4071"/>
                  <a:pt x="117302" y="4394"/>
                  <a:pt x="117473" y="4299"/>
                </a:cubicBezTo>
                <a:cubicBezTo>
                  <a:pt x="118405" y="3709"/>
                  <a:pt x="119280" y="3633"/>
                  <a:pt x="119889" y="3158"/>
                </a:cubicBezTo>
                <a:cubicBezTo>
                  <a:pt x="120593" y="3101"/>
                  <a:pt x="121373" y="2454"/>
                  <a:pt x="122247" y="2435"/>
                </a:cubicBezTo>
                <a:cubicBezTo>
                  <a:pt x="123389" y="1655"/>
                  <a:pt x="125443" y="1313"/>
                  <a:pt x="126946" y="780"/>
                </a:cubicBezTo>
                <a:cubicBezTo>
                  <a:pt x="126908" y="704"/>
                  <a:pt x="126793" y="780"/>
                  <a:pt x="126717" y="742"/>
                </a:cubicBezTo>
                <a:cubicBezTo>
                  <a:pt x="126375" y="932"/>
                  <a:pt x="126185" y="799"/>
                  <a:pt x="125823" y="1008"/>
                </a:cubicBezTo>
                <a:cubicBezTo>
                  <a:pt x="125310" y="1008"/>
                  <a:pt x="125861" y="932"/>
                  <a:pt x="125861" y="932"/>
                </a:cubicBezTo>
                <a:cubicBezTo>
                  <a:pt x="127098" y="495"/>
                  <a:pt x="129171" y="171"/>
                  <a:pt x="130217" y="19"/>
                </a:cubicBezTo>
                <a:cubicBezTo>
                  <a:pt x="130255" y="133"/>
                  <a:pt x="130312" y="248"/>
                  <a:pt x="130445" y="210"/>
                </a:cubicBezTo>
                <a:cubicBezTo>
                  <a:pt x="130426" y="152"/>
                  <a:pt x="130369" y="76"/>
                  <a:pt x="130445" y="38"/>
                </a:cubicBezTo>
                <a:cubicBezTo>
                  <a:pt x="130560" y="95"/>
                  <a:pt x="130617" y="267"/>
                  <a:pt x="130845" y="152"/>
                </a:cubicBezTo>
                <a:cubicBezTo>
                  <a:pt x="130826" y="95"/>
                  <a:pt x="130731" y="152"/>
                  <a:pt x="130693" y="95"/>
                </a:cubicBezTo>
                <a:cubicBezTo>
                  <a:pt x="130997" y="0"/>
                  <a:pt x="131225" y="38"/>
                  <a:pt x="131416" y="152"/>
                </a:cubicBezTo>
                <a:cubicBezTo>
                  <a:pt x="131282" y="229"/>
                  <a:pt x="131016" y="133"/>
                  <a:pt x="131035" y="248"/>
                </a:cubicBezTo>
                <a:cubicBezTo>
                  <a:pt x="131168" y="419"/>
                  <a:pt x="131549" y="152"/>
                  <a:pt x="131663" y="381"/>
                </a:cubicBezTo>
                <a:cubicBezTo>
                  <a:pt x="131454" y="571"/>
                  <a:pt x="131606" y="704"/>
                  <a:pt x="131320" y="799"/>
                </a:cubicBezTo>
                <a:cubicBezTo>
                  <a:pt x="132005" y="742"/>
                  <a:pt x="132367" y="1008"/>
                  <a:pt x="132766" y="1161"/>
                </a:cubicBezTo>
                <a:cubicBezTo>
                  <a:pt x="132690" y="1332"/>
                  <a:pt x="132709" y="1313"/>
                  <a:pt x="132519" y="1484"/>
                </a:cubicBezTo>
                <a:cubicBezTo>
                  <a:pt x="132652" y="1636"/>
                  <a:pt x="132823" y="1351"/>
                  <a:pt x="132937" y="1427"/>
                </a:cubicBezTo>
                <a:cubicBezTo>
                  <a:pt x="132880" y="1465"/>
                  <a:pt x="132861" y="1522"/>
                  <a:pt x="132842" y="1579"/>
                </a:cubicBezTo>
                <a:cubicBezTo>
                  <a:pt x="133165" y="1484"/>
                  <a:pt x="133375" y="1579"/>
                  <a:pt x="133641" y="1598"/>
                </a:cubicBezTo>
                <a:cubicBezTo>
                  <a:pt x="133413" y="1655"/>
                  <a:pt x="133280" y="1655"/>
                  <a:pt x="133184" y="1883"/>
                </a:cubicBezTo>
                <a:cubicBezTo>
                  <a:pt x="133451" y="1864"/>
                  <a:pt x="133717" y="1788"/>
                  <a:pt x="133869" y="1959"/>
                </a:cubicBezTo>
                <a:cubicBezTo>
                  <a:pt x="133755" y="2016"/>
                  <a:pt x="133679" y="1940"/>
                  <a:pt x="133679" y="2036"/>
                </a:cubicBezTo>
                <a:cubicBezTo>
                  <a:pt x="134078" y="2245"/>
                  <a:pt x="133945" y="2530"/>
                  <a:pt x="133964" y="2910"/>
                </a:cubicBezTo>
                <a:cubicBezTo>
                  <a:pt x="134687" y="2968"/>
                  <a:pt x="134155" y="4014"/>
                  <a:pt x="134858" y="4071"/>
                </a:cubicBezTo>
                <a:cubicBezTo>
                  <a:pt x="134649" y="4185"/>
                  <a:pt x="134478" y="4318"/>
                  <a:pt x="134459" y="4508"/>
                </a:cubicBezTo>
                <a:cubicBezTo>
                  <a:pt x="134573" y="4622"/>
                  <a:pt x="134839" y="4489"/>
                  <a:pt x="134934" y="4641"/>
                </a:cubicBezTo>
                <a:cubicBezTo>
                  <a:pt x="134725" y="4736"/>
                  <a:pt x="134459" y="4984"/>
                  <a:pt x="134402" y="5250"/>
                </a:cubicBezTo>
                <a:cubicBezTo>
                  <a:pt x="134440" y="5288"/>
                  <a:pt x="134497" y="5288"/>
                  <a:pt x="134554" y="5288"/>
                </a:cubicBezTo>
                <a:cubicBezTo>
                  <a:pt x="134706" y="5155"/>
                  <a:pt x="134915" y="4870"/>
                  <a:pt x="135106" y="5079"/>
                </a:cubicBezTo>
                <a:cubicBezTo>
                  <a:pt x="135029" y="5269"/>
                  <a:pt x="135543" y="5745"/>
                  <a:pt x="135068" y="6030"/>
                </a:cubicBezTo>
                <a:cubicBezTo>
                  <a:pt x="135087" y="6125"/>
                  <a:pt x="135182" y="6106"/>
                  <a:pt x="135201" y="6201"/>
                </a:cubicBezTo>
                <a:cubicBezTo>
                  <a:pt x="134915" y="6353"/>
                  <a:pt x="134953" y="6696"/>
                  <a:pt x="135106" y="6848"/>
                </a:cubicBezTo>
                <a:cubicBezTo>
                  <a:pt x="134801" y="7152"/>
                  <a:pt x="134877" y="7799"/>
                  <a:pt x="135068" y="7989"/>
                </a:cubicBezTo>
                <a:cubicBezTo>
                  <a:pt x="134991" y="7932"/>
                  <a:pt x="134915" y="7875"/>
                  <a:pt x="134763" y="7932"/>
                </a:cubicBezTo>
                <a:cubicBezTo>
                  <a:pt x="134782" y="8008"/>
                  <a:pt x="134668" y="8027"/>
                  <a:pt x="134668" y="8084"/>
                </a:cubicBezTo>
                <a:cubicBezTo>
                  <a:pt x="134706" y="8693"/>
                  <a:pt x="134459" y="9244"/>
                  <a:pt x="134801" y="9815"/>
                </a:cubicBezTo>
                <a:cubicBezTo>
                  <a:pt x="134478" y="10024"/>
                  <a:pt x="134421" y="9815"/>
                  <a:pt x="134135" y="9967"/>
                </a:cubicBezTo>
                <a:cubicBezTo>
                  <a:pt x="134174" y="10043"/>
                  <a:pt x="134155" y="10081"/>
                  <a:pt x="134135" y="10138"/>
                </a:cubicBezTo>
                <a:cubicBezTo>
                  <a:pt x="134231" y="10062"/>
                  <a:pt x="134440" y="10119"/>
                  <a:pt x="134307" y="10195"/>
                </a:cubicBezTo>
                <a:cubicBezTo>
                  <a:pt x="134059" y="10100"/>
                  <a:pt x="134116" y="10462"/>
                  <a:pt x="133945" y="10557"/>
                </a:cubicBezTo>
                <a:cubicBezTo>
                  <a:pt x="134135" y="10633"/>
                  <a:pt x="134155" y="10671"/>
                  <a:pt x="134021" y="10747"/>
                </a:cubicBezTo>
                <a:cubicBezTo>
                  <a:pt x="134135" y="10918"/>
                  <a:pt x="134402" y="10842"/>
                  <a:pt x="134592" y="10899"/>
                </a:cubicBezTo>
                <a:cubicBezTo>
                  <a:pt x="134497" y="11070"/>
                  <a:pt x="134078" y="11165"/>
                  <a:pt x="134040" y="11356"/>
                </a:cubicBezTo>
                <a:cubicBezTo>
                  <a:pt x="134155" y="11356"/>
                  <a:pt x="134288" y="11299"/>
                  <a:pt x="134345" y="11394"/>
                </a:cubicBezTo>
                <a:cubicBezTo>
                  <a:pt x="134002" y="11546"/>
                  <a:pt x="134535" y="11774"/>
                  <a:pt x="134269" y="11869"/>
                </a:cubicBezTo>
                <a:cubicBezTo>
                  <a:pt x="134116" y="11831"/>
                  <a:pt x="134097" y="11584"/>
                  <a:pt x="133831" y="11717"/>
                </a:cubicBezTo>
                <a:cubicBezTo>
                  <a:pt x="133755" y="11774"/>
                  <a:pt x="133717" y="11850"/>
                  <a:pt x="133717" y="11926"/>
                </a:cubicBezTo>
                <a:cubicBezTo>
                  <a:pt x="133907" y="12059"/>
                  <a:pt x="134212" y="12040"/>
                  <a:pt x="134402" y="12212"/>
                </a:cubicBezTo>
                <a:cubicBezTo>
                  <a:pt x="134002" y="12326"/>
                  <a:pt x="133907" y="12649"/>
                  <a:pt x="134059" y="12801"/>
                </a:cubicBezTo>
                <a:cubicBezTo>
                  <a:pt x="133907" y="12782"/>
                  <a:pt x="133736" y="12801"/>
                  <a:pt x="133565" y="12820"/>
                </a:cubicBezTo>
                <a:cubicBezTo>
                  <a:pt x="133641" y="13010"/>
                  <a:pt x="133337" y="13106"/>
                  <a:pt x="133318" y="13258"/>
                </a:cubicBezTo>
                <a:cubicBezTo>
                  <a:pt x="133318" y="13429"/>
                  <a:pt x="133470" y="13372"/>
                  <a:pt x="133527" y="13448"/>
                </a:cubicBezTo>
                <a:cubicBezTo>
                  <a:pt x="133451" y="13486"/>
                  <a:pt x="133394" y="13524"/>
                  <a:pt x="133451" y="13600"/>
                </a:cubicBezTo>
                <a:cubicBezTo>
                  <a:pt x="132880" y="13714"/>
                  <a:pt x="132405" y="14000"/>
                  <a:pt x="132329" y="14380"/>
                </a:cubicBezTo>
                <a:cubicBezTo>
                  <a:pt x="132443" y="14456"/>
                  <a:pt x="132500" y="14627"/>
                  <a:pt x="132652" y="14646"/>
                </a:cubicBezTo>
                <a:cubicBezTo>
                  <a:pt x="132367" y="14932"/>
                  <a:pt x="132271" y="14760"/>
                  <a:pt x="131815" y="14913"/>
                </a:cubicBezTo>
                <a:cubicBezTo>
                  <a:pt x="131948" y="15008"/>
                  <a:pt x="131777" y="15559"/>
                  <a:pt x="132176" y="15445"/>
                </a:cubicBezTo>
                <a:cubicBezTo>
                  <a:pt x="132271" y="15826"/>
                  <a:pt x="131682" y="15997"/>
                  <a:pt x="131606" y="16339"/>
                </a:cubicBezTo>
                <a:cubicBezTo>
                  <a:pt x="131663" y="16453"/>
                  <a:pt x="131853" y="16358"/>
                  <a:pt x="131891" y="16491"/>
                </a:cubicBezTo>
                <a:cubicBezTo>
                  <a:pt x="131625" y="16720"/>
                  <a:pt x="131587" y="17005"/>
                  <a:pt x="131073" y="17157"/>
                </a:cubicBezTo>
                <a:cubicBezTo>
                  <a:pt x="130883" y="16967"/>
                  <a:pt x="130160" y="17157"/>
                  <a:pt x="129970" y="17442"/>
                </a:cubicBezTo>
                <a:cubicBezTo>
                  <a:pt x="130008" y="17480"/>
                  <a:pt x="130084" y="17442"/>
                  <a:pt x="130179" y="17404"/>
                </a:cubicBezTo>
                <a:cubicBezTo>
                  <a:pt x="130255" y="17861"/>
                  <a:pt x="129247" y="17785"/>
                  <a:pt x="129304" y="18260"/>
                </a:cubicBezTo>
                <a:cubicBezTo>
                  <a:pt x="129000" y="18431"/>
                  <a:pt x="128429" y="18565"/>
                  <a:pt x="128277" y="18888"/>
                </a:cubicBezTo>
                <a:cubicBezTo>
                  <a:pt x="128543" y="18774"/>
                  <a:pt x="128600" y="18698"/>
                  <a:pt x="128886" y="18641"/>
                </a:cubicBezTo>
                <a:cubicBezTo>
                  <a:pt x="128829" y="18869"/>
                  <a:pt x="129038" y="18869"/>
                  <a:pt x="129209" y="18907"/>
                </a:cubicBezTo>
                <a:cubicBezTo>
                  <a:pt x="129209" y="18622"/>
                  <a:pt x="129456" y="18184"/>
                  <a:pt x="129913" y="18184"/>
                </a:cubicBezTo>
                <a:cubicBezTo>
                  <a:pt x="129799" y="18241"/>
                  <a:pt x="130445" y="18127"/>
                  <a:pt x="130217" y="18393"/>
                </a:cubicBezTo>
                <a:cubicBezTo>
                  <a:pt x="130160" y="18089"/>
                  <a:pt x="129875" y="18450"/>
                  <a:pt x="129932" y="18565"/>
                </a:cubicBezTo>
                <a:cubicBezTo>
                  <a:pt x="130103" y="18412"/>
                  <a:pt x="130198" y="18488"/>
                  <a:pt x="130312" y="18469"/>
                </a:cubicBezTo>
                <a:cubicBezTo>
                  <a:pt x="130255" y="18527"/>
                  <a:pt x="130198" y="18565"/>
                  <a:pt x="130160" y="18641"/>
                </a:cubicBezTo>
                <a:cubicBezTo>
                  <a:pt x="130369" y="18679"/>
                  <a:pt x="130407" y="18431"/>
                  <a:pt x="130541" y="18317"/>
                </a:cubicBezTo>
                <a:cubicBezTo>
                  <a:pt x="130617" y="18450"/>
                  <a:pt x="130217" y="18679"/>
                  <a:pt x="130407" y="18698"/>
                </a:cubicBezTo>
                <a:cubicBezTo>
                  <a:pt x="130503" y="18641"/>
                  <a:pt x="130617" y="18355"/>
                  <a:pt x="130807" y="18431"/>
                </a:cubicBezTo>
                <a:cubicBezTo>
                  <a:pt x="130560" y="18488"/>
                  <a:pt x="130845" y="18679"/>
                  <a:pt x="130636" y="18736"/>
                </a:cubicBezTo>
                <a:cubicBezTo>
                  <a:pt x="130579" y="18507"/>
                  <a:pt x="130312" y="18964"/>
                  <a:pt x="130503" y="18945"/>
                </a:cubicBezTo>
                <a:cubicBezTo>
                  <a:pt x="130807" y="18736"/>
                  <a:pt x="130959" y="18222"/>
                  <a:pt x="131396" y="18317"/>
                </a:cubicBezTo>
                <a:cubicBezTo>
                  <a:pt x="131225" y="18222"/>
                  <a:pt x="132005" y="17918"/>
                  <a:pt x="131530" y="17747"/>
                </a:cubicBezTo>
                <a:cubicBezTo>
                  <a:pt x="131834" y="17575"/>
                  <a:pt x="132100" y="17005"/>
                  <a:pt x="132424" y="17119"/>
                </a:cubicBezTo>
                <a:cubicBezTo>
                  <a:pt x="132329" y="17214"/>
                  <a:pt x="132062" y="17461"/>
                  <a:pt x="132214" y="17480"/>
                </a:cubicBezTo>
                <a:cubicBezTo>
                  <a:pt x="132348" y="17423"/>
                  <a:pt x="132481" y="17138"/>
                  <a:pt x="132690" y="17233"/>
                </a:cubicBezTo>
                <a:cubicBezTo>
                  <a:pt x="132652" y="17347"/>
                  <a:pt x="132652" y="17480"/>
                  <a:pt x="132538" y="17575"/>
                </a:cubicBezTo>
                <a:cubicBezTo>
                  <a:pt x="132690" y="17614"/>
                  <a:pt x="132804" y="17747"/>
                  <a:pt x="132975" y="17785"/>
                </a:cubicBezTo>
                <a:cubicBezTo>
                  <a:pt x="132709" y="18184"/>
                  <a:pt x="132880" y="18546"/>
                  <a:pt x="132538" y="18850"/>
                </a:cubicBezTo>
                <a:cubicBezTo>
                  <a:pt x="132975" y="18945"/>
                  <a:pt x="132538" y="19592"/>
                  <a:pt x="132880" y="19877"/>
                </a:cubicBezTo>
                <a:cubicBezTo>
                  <a:pt x="132633" y="20010"/>
                  <a:pt x="132671" y="20219"/>
                  <a:pt x="132595" y="20391"/>
                </a:cubicBezTo>
                <a:cubicBezTo>
                  <a:pt x="132671" y="20372"/>
                  <a:pt x="132766" y="20314"/>
                  <a:pt x="132804" y="20372"/>
                </a:cubicBezTo>
                <a:cubicBezTo>
                  <a:pt x="132671" y="20429"/>
                  <a:pt x="132728" y="20543"/>
                  <a:pt x="132690" y="20638"/>
                </a:cubicBezTo>
                <a:cubicBezTo>
                  <a:pt x="133051" y="21018"/>
                  <a:pt x="132100" y="21798"/>
                  <a:pt x="132633" y="22102"/>
                </a:cubicBezTo>
                <a:cubicBezTo>
                  <a:pt x="132424" y="22236"/>
                  <a:pt x="132386" y="22407"/>
                  <a:pt x="132633" y="22445"/>
                </a:cubicBezTo>
                <a:cubicBezTo>
                  <a:pt x="132233" y="22882"/>
                  <a:pt x="131701" y="23015"/>
                  <a:pt x="131454" y="23472"/>
                </a:cubicBezTo>
                <a:cubicBezTo>
                  <a:pt x="131187" y="23301"/>
                  <a:pt x="130845" y="23776"/>
                  <a:pt x="130560" y="23890"/>
                </a:cubicBezTo>
                <a:cubicBezTo>
                  <a:pt x="130312" y="23871"/>
                  <a:pt x="130731" y="23605"/>
                  <a:pt x="130522" y="23624"/>
                </a:cubicBezTo>
                <a:cubicBezTo>
                  <a:pt x="130445" y="23643"/>
                  <a:pt x="130407" y="23586"/>
                  <a:pt x="130312" y="23643"/>
                </a:cubicBezTo>
                <a:cubicBezTo>
                  <a:pt x="130350" y="23738"/>
                  <a:pt x="130388" y="23833"/>
                  <a:pt x="130426" y="23928"/>
                </a:cubicBezTo>
                <a:cubicBezTo>
                  <a:pt x="129894" y="24366"/>
                  <a:pt x="129228" y="24347"/>
                  <a:pt x="129380" y="25032"/>
                </a:cubicBezTo>
                <a:cubicBezTo>
                  <a:pt x="129723" y="24613"/>
                  <a:pt x="130426" y="24651"/>
                  <a:pt x="130579" y="24100"/>
                </a:cubicBezTo>
                <a:cubicBezTo>
                  <a:pt x="130712" y="24157"/>
                  <a:pt x="130921" y="23871"/>
                  <a:pt x="131092" y="23776"/>
                </a:cubicBezTo>
                <a:cubicBezTo>
                  <a:pt x="131358" y="23985"/>
                  <a:pt x="131739" y="23567"/>
                  <a:pt x="131929" y="23396"/>
                </a:cubicBezTo>
                <a:cubicBezTo>
                  <a:pt x="131891" y="23567"/>
                  <a:pt x="132614" y="23567"/>
                  <a:pt x="132271" y="23700"/>
                </a:cubicBezTo>
                <a:cubicBezTo>
                  <a:pt x="132443" y="23643"/>
                  <a:pt x="132043" y="23529"/>
                  <a:pt x="132119" y="23643"/>
                </a:cubicBezTo>
                <a:cubicBezTo>
                  <a:pt x="132290" y="23795"/>
                  <a:pt x="132138" y="23757"/>
                  <a:pt x="132062" y="23890"/>
                </a:cubicBezTo>
                <a:cubicBezTo>
                  <a:pt x="132119" y="24176"/>
                  <a:pt x="132405" y="24062"/>
                  <a:pt x="132557" y="24195"/>
                </a:cubicBezTo>
                <a:cubicBezTo>
                  <a:pt x="132367" y="24385"/>
                  <a:pt x="132424" y="24708"/>
                  <a:pt x="132557" y="24917"/>
                </a:cubicBezTo>
                <a:cubicBezTo>
                  <a:pt x="132043" y="25317"/>
                  <a:pt x="131149" y="25735"/>
                  <a:pt x="131720" y="26040"/>
                </a:cubicBezTo>
                <a:cubicBezTo>
                  <a:pt x="131530" y="26211"/>
                  <a:pt x="131130" y="26306"/>
                  <a:pt x="131111" y="26515"/>
                </a:cubicBezTo>
                <a:cubicBezTo>
                  <a:pt x="131244" y="26515"/>
                  <a:pt x="131358" y="26591"/>
                  <a:pt x="131263" y="26724"/>
                </a:cubicBezTo>
                <a:cubicBezTo>
                  <a:pt x="130750" y="26648"/>
                  <a:pt x="130503" y="27257"/>
                  <a:pt x="129837" y="27409"/>
                </a:cubicBezTo>
                <a:cubicBezTo>
                  <a:pt x="130008" y="27466"/>
                  <a:pt x="129951" y="27485"/>
                  <a:pt x="130008" y="27675"/>
                </a:cubicBezTo>
                <a:cubicBezTo>
                  <a:pt x="129856" y="27809"/>
                  <a:pt x="129647" y="27904"/>
                  <a:pt x="129513" y="28037"/>
                </a:cubicBezTo>
                <a:cubicBezTo>
                  <a:pt x="129799" y="28056"/>
                  <a:pt x="129494" y="28132"/>
                  <a:pt x="129551" y="28303"/>
                </a:cubicBezTo>
                <a:cubicBezTo>
                  <a:pt x="129875" y="28113"/>
                  <a:pt x="129913" y="28417"/>
                  <a:pt x="130160" y="28398"/>
                </a:cubicBezTo>
                <a:cubicBezTo>
                  <a:pt x="130103" y="28493"/>
                  <a:pt x="129951" y="28569"/>
                  <a:pt x="129913" y="28665"/>
                </a:cubicBezTo>
                <a:cubicBezTo>
                  <a:pt x="129989" y="28779"/>
                  <a:pt x="130255" y="28608"/>
                  <a:pt x="130312" y="28779"/>
                </a:cubicBezTo>
                <a:cubicBezTo>
                  <a:pt x="130217" y="28931"/>
                  <a:pt x="129837" y="28760"/>
                  <a:pt x="129742" y="28950"/>
                </a:cubicBezTo>
                <a:cubicBezTo>
                  <a:pt x="129761" y="29045"/>
                  <a:pt x="129856" y="29026"/>
                  <a:pt x="129875" y="29121"/>
                </a:cubicBezTo>
                <a:cubicBezTo>
                  <a:pt x="129799" y="29159"/>
                  <a:pt x="129742" y="29197"/>
                  <a:pt x="129780" y="29254"/>
                </a:cubicBezTo>
                <a:cubicBezTo>
                  <a:pt x="129456" y="29349"/>
                  <a:pt x="129380" y="29406"/>
                  <a:pt x="129133" y="29578"/>
                </a:cubicBezTo>
                <a:cubicBezTo>
                  <a:pt x="129038" y="29521"/>
                  <a:pt x="128753" y="29597"/>
                  <a:pt x="128657" y="29654"/>
                </a:cubicBezTo>
                <a:cubicBezTo>
                  <a:pt x="128201" y="29977"/>
                  <a:pt x="127725" y="30357"/>
                  <a:pt x="127136" y="30662"/>
                </a:cubicBezTo>
                <a:cubicBezTo>
                  <a:pt x="126413" y="31042"/>
                  <a:pt x="125747" y="31213"/>
                  <a:pt x="125614" y="31708"/>
                </a:cubicBezTo>
                <a:cubicBezTo>
                  <a:pt x="125462" y="32317"/>
                  <a:pt x="125766" y="32374"/>
                  <a:pt x="125348" y="32659"/>
                </a:cubicBezTo>
                <a:cubicBezTo>
                  <a:pt x="125101" y="32830"/>
                  <a:pt x="124530" y="32792"/>
                  <a:pt x="124511" y="33058"/>
                </a:cubicBezTo>
                <a:cubicBezTo>
                  <a:pt x="124682" y="32944"/>
                  <a:pt x="124720" y="33058"/>
                  <a:pt x="124891" y="32944"/>
                </a:cubicBezTo>
                <a:cubicBezTo>
                  <a:pt x="125005" y="33172"/>
                  <a:pt x="125025" y="33115"/>
                  <a:pt x="125215" y="33211"/>
                </a:cubicBezTo>
                <a:cubicBezTo>
                  <a:pt x="125005" y="33477"/>
                  <a:pt x="123921" y="33591"/>
                  <a:pt x="124435" y="33743"/>
                </a:cubicBezTo>
                <a:cubicBezTo>
                  <a:pt x="124016" y="34028"/>
                  <a:pt x="123370" y="34257"/>
                  <a:pt x="123160" y="34485"/>
                </a:cubicBezTo>
                <a:cubicBezTo>
                  <a:pt x="123503" y="34352"/>
                  <a:pt x="124549" y="33895"/>
                  <a:pt x="124454" y="34181"/>
                </a:cubicBezTo>
                <a:cubicBezTo>
                  <a:pt x="124073" y="34124"/>
                  <a:pt x="123351" y="34523"/>
                  <a:pt x="123256" y="34561"/>
                </a:cubicBezTo>
                <a:cubicBezTo>
                  <a:pt x="123294" y="34656"/>
                  <a:pt x="123522" y="34466"/>
                  <a:pt x="123636" y="34466"/>
                </a:cubicBezTo>
                <a:cubicBezTo>
                  <a:pt x="123655" y="34637"/>
                  <a:pt x="123864" y="34447"/>
                  <a:pt x="123940" y="34504"/>
                </a:cubicBezTo>
                <a:cubicBezTo>
                  <a:pt x="124073" y="34466"/>
                  <a:pt x="124549" y="34219"/>
                  <a:pt x="124397" y="34371"/>
                </a:cubicBezTo>
                <a:cubicBezTo>
                  <a:pt x="123541" y="34770"/>
                  <a:pt x="123122" y="34884"/>
                  <a:pt x="122114" y="35284"/>
                </a:cubicBezTo>
                <a:cubicBezTo>
                  <a:pt x="122152" y="35379"/>
                  <a:pt x="121962" y="35379"/>
                  <a:pt x="121962" y="35455"/>
                </a:cubicBezTo>
                <a:cubicBezTo>
                  <a:pt x="122761" y="35075"/>
                  <a:pt x="123446" y="34941"/>
                  <a:pt x="124054" y="34789"/>
                </a:cubicBezTo>
                <a:cubicBezTo>
                  <a:pt x="124245" y="34751"/>
                  <a:pt x="124568" y="34466"/>
                  <a:pt x="124739" y="34694"/>
                </a:cubicBezTo>
                <a:cubicBezTo>
                  <a:pt x="124606" y="34884"/>
                  <a:pt x="124188" y="34979"/>
                  <a:pt x="124245" y="35227"/>
                </a:cubicBezTo>
                <a:cubicBezTo>
                  <a:pt x="123256" y="35569"/>
                  <a:pt x="122324" y="35892"/>
                  <a:pt x="121601" y="36330"/>
                </a:cubicBezTo>
                <a:cubicBezTo>
                  <a:pt x="122266" y="36121"/>
                  <a:pt x="122970" y="36026"/>
                  <a:pt x="123712" y="35873"/>
                </a:cubicBezTo>
                <a:cubicBezTo>
                  <a:pt x="123636" y="35950"/>
                  <a:pt x="123370" y="35950"/>
                  <a:pt x="123427" y="36045"/>
                </a:cubicBezTo>
                <a:cubicBezTo>
                  <a:pt x="123598" y="36045"/>
                  <a:pt x="123693" y="36159"/>
                  <a:pt x="123883" y="36140"/>
                </a:cubicBezTo>
                <a:cubicBezTo>
                  <a:pt x="123674" y="36235"/>
                  <a:pt x="123636" y="36444"/>
                  <a:pt x="123864" y="36425"/>
                </a:cubicBezTo>
                <a:cubicBezTo>
                  <a:pt x="123598" y="36691"/>
                  <a:pt x="123579" y="36824"/>
                  <a:pt x="123655" y="37015"/>
                </a:cubicBezTo>
                <a:cubicBezTo>
                  <a:pt x="123427" y="37148"/>
                  <a:pt x="123294" y="37110"/>
                  <a:pt x="123084" y="37186"/>
                </a:cubicBezTo>
                <a:cubicBezTo>
                  <a:pt x="123103" y="37262"/>
                  <a:pt x="123160" y="37281"/>
                  <a:pt x="123199" y="37300"/>
                </a:cubicBezTo>
                <a:cubicBezTo>
                  <a:pt x="122571" y="37452"/>
                  <a:pt x="122228" y="38004"/>
                  <a:pt x="121677" y="38308"/>
                </a:cubicBezTo>
                <a:cubicBezTo>
                  <a:pt x="121924" y="38289"/>
                  <a:pt x="122038" y="38004"/>
                  <a:pt x="122228" y="38080"/>
                </a:cubicBezTo>
                <a:close/>
                <a:moveTo>
                  <a:pt x="78690" y="19649"/>
                </a:moveTo>
                <a:cubicBezTo>
                  <a:pt x="78366" y="20010"/>
                  <a:pt x="78290" y="19858"/>
                  <a:pt x="77929" y="20124"/>
                </a:cubicBezTo>
                <a:cubicBezTo>
                  <a:pt x="78271" y="20105"/>
                  <a:pt x="78937" y="19763"/>
                  <a:pt x="79051" y="19668"/>
                </a:cubicBezTo>
                <a:cubicBezTo>
                  <a:pt x="78918" y="19497"/>
                  <a:pt x="78785" y="19839"/>
                  <a:pt x="78690" y="19649"/>
                </a:cubicBezTo>
                <a:close/>
                <a:moveTo>
                  <a:pt x="21703" y="41389"/>
                </a:moveTo>
                <a:cubicBezTo>
                  <a:pt x="21836" y="41104"/>
                  <a:pt x="21475" y="41370"/>
                  <a:pt x="21342" y="41370"/>
                </a:cubicBezTo>
                <a:cubicBezTo>
                  <a:pt x="21380" y="41542"/>
                  <a:pt x="21646" y="41294"/>
                  <a:pt x="21703" y="41389"/>
                </a:cubicBezTo>
                <a:close/>
                <a:moveTo>
                  <a:pt x="26516" y="41085"/>
                </a:moveTo>
                <a:cubicBezTo>
                  <a:pt x="26573" y="41142"/>
                  <a:pt x="26706" y="41028"/>
                  <a:pt x="26744" y="41104"/>
                </a:cubicBezTo>
                <a:cubicBezTo>
                  <a:pt x="26820" y="41009"/>
                  <a:pt x="26801" y="40895"/>
                  <a:pt x="26763" y="40762"/>
                </a:cubicBezTo>
                <a:cubicBezTo>
                  <a:pt x="26002" y="41066"/>
                  <a:pt x="25241" y="41085"/>
                  <a:pt x="24861" y="41408"/>
                </a:cubicBezTo>
                <a:cubicBezTo>
                  <a:pt x="24747" y="41447"/>
                  <a:pt x="24880" y="41218"/>
                  <a:pt x="24614" y="41332"/>
                </a:cubicBezTo>
                <a:cubicBezTo>
                  <a:pt x="24614" y="41275"/>
                  <a:pt x="24785" y="41199"/>
                  <a:pt x="24804" y="41256"/>
                </a:cubicBezTo>
                <a:cubicBezTo>
                  <a:pt x="24937" y="41085"/>
                  <a:pt x="24614" y="41123"/>
                  <a:pt x="24518" y="41275"/>
                </a:cubicBezTo>
                <a:cubicBezTo>
                  <a:pt x="24518" y="41466"/>
                  <a:pt x="24633" y="41428"/>
                  <a:pt x="24442" y="41580"/>
                </a:cubicBezTo>
                <a:cubicBezTo>
                  <a:pt x="24328" y="41599"/>
                  <a:pt x="24442" y="41504"/>
                  <a:pt x="24385" y="41428"/>
                </a:cubicBezTo>
                <a:cubicBezTo>
                  <a:pt x="24233" y="41770"/>
                  <a:pt x="23548" y="41618"/>
                  <a:pt x="23415" y="41884"/>
                </a:cubicBezTo>
                <a:cubicBezTo>
                  <a:pt x="23472" y="41979"/>
                  <a:pt x="23739" y="41732"/>
                  <a:pt x="23777" y="41903"/>
                </a:cubicBezTo>
                <a:cubicBezTo>
                  <a:pt x="23777" y="41656"/>
                  <a:pt x="24100" y="41941"/>
                  <a:pt x="24100" y="41656"/>
                </a:cubicBezTo>
                <a:cubicBezTo>
                  <a:pt x="24423" y="41732"/>
                  <a:pt x="24937" y="41485"/>
                  <a:pt x="25393" y="41313"/>
                </a:cubicBezTo>
                <a:cubicBezTo>
                  <a:pt x="25488" y="41294"/>
                  <a:pt x="25488" y="41408"/>
                  <a:pt x="25527" y="41466"/>
                </a:cubicBezTo>
                <a:cubicBezTo>
                  <a:pt x="25565" y="41428"/>
                  <a:pt x="25679" y="41332"/>
                  <a:pt x="25717" y="41389"/>
                </a:cubicBezTo>
                <a:cubicBezTo>
                  <a:pt x="25869" y="41332"/>
                  <a:pt x="25641" y="41275"/>
                  <a:pt x="25565" y="41351"/>
                </a:cubicBezTo>
                <a:cubicBezTo>
                  <a:pt x="25812" y="41028"/>
                  <a:pt x="26230" y="41161"/>
                  <a:pt x="26649" y="40857"/>
                </a:cubicBezTo>
                <a:cubicBezTo>
                  <a:pt x="26706" y="40838"/>
                  <a:pt x="26725" y="40857"/>
                  <a:pt x="26725" y="40876"/>
                </a:cubicBezTo>
                <a:cubicBezTo>
                  <a:pt x="26744" y="40971"/>
                  <a:pt x="26668" y="41028"/>
                  <a:pt x="26516" y="41085"/>
                </a:cubicBezTo>
                <a:close/>
                <a:moveTo>
                  <a:pt x="13448" y="46658"/>
                </a:moveTo>
                <a:cubicBezTo>
                  <a:pt x="13562" y="46601"/>
                  <a:pt x="13296" y="46563"/>
                  <a:pt x="13505" y="46468"/>
                </a:cubicBezTo>
                <a:cubicBezTo>
                  <a:pt x="13467" y="46411"/>
                  <a:pt x="13391" y="46392"/>
                  <a:pt x="13296" y="46449"/>
                </a:cubicBezTo>
                <a:cubicBezTo>
                  <a:pt x="13296" y="46297"/>
                  <a:pt x="13505" y="46430"/>
                  <a:pt x="13658" y="46297"/>
                </a:cubicBezTo>
                <a:cubicBezTo>
                  <a:pt x="13639" y="46088"/>
                  <a:pt x="13334" y="46354"/>
                  <a:pt x="13182" y="46373"/>
                </a:cubicBezTo>
                <a:cubicBezTo>
                  <a:pt x="13163" y="46487"/>
                  <a:pt x="13296" y="46639"/>
                  <a:pt x="13106" y="46696"/>
                </a:cubicBezTo>
                <a:cubicBezTo>
                  <a:pt x="13163" y="46715"/>
                  <a:pt x="13258" y="46677"/>
                  <a:pt x="13277" y="46791"/>
                </a:cubicBezTo>
                <a:cubicBezTo>
                  <a:pt x="13334" y="46753"/>
                  <a:pt x="13296" y="46715"/>
                  <a:pt x="13296" y="46658"/>
                </a:cubicBezTo>
                <a:cubicBezTo>
                  <a:pt x="13372" y="46620"/>
                  <a:pt x="13410" y="46639"/>
                  <a:pt x="13448" y="46658"/>
                </a:cubicBezTo>
                <a:close/>
                <a:moveTo>
                  <a:pt x="12764" y="48712"/>
                </a:moveTo>
                <a:cubicBezTo>
                  <a:pt x="12878" y="48827"/>
                  <a:pt x="13030" y="48598"/>
                  <a:pt x="13144" y="48560"/>
                </a:cubicBezTo>
                <a:cubicBezTo>
                  <a:pt x="13087" y="48541"/>
                  <a:pt x="12973" y="48579"/>
                  <a:pt x="12954" y="48465"/>
                </a:cubicBezTo>
                <a:cubicBezTo>
                  <a:pt x="12726" y="48598"/>
                  <a:pt x="12592" y="48560"/>
                  <a:pt x="12383" y="48636"/>
                </a:cubicBezTo>
                <a:cubicBezTo>
                  <a:pt x="12440" y="48751"/>
                  <a:pt x="13068" y="48522"/>
                  <a:pt x="12764" y="48712"/>
                </a:cubicBezTo>
                <a:close/>
                <a:moveTo>
                  <a:pt x="51452" y="43101"/>
                </a:moveTo>
                <a:cubicBezTo>
                  <a:pt x="51566" y="43215"/>
                  <a:pt x="51756" y="43082"/>
                  <a:pt x="51908" y="42987"/>
                </a:cubicBezTo>
                <a:cubicBezTo>
                  <a:pt x="51832" y="42892"/>
                  <a:pt x="51585" y="43082"/>
                  <a:pt x="51452" y="43101"/>
                </a:cubicBezTo>
                <a:close/>
                <a:moveTo>
                  <a:pt x="93640" y="49074"/>
                </a:moveTo>
                <a:cubicBezTo>
                  <a:pt x="94477" y="48884"/>
                  <a:pt x="95542" y="48370"/>
                  <a:pt x="96094" y="48085"/>
                </a:cubicBezTo>
                <a:cubicBezTo>
                  <a:pt x="94915" y="48446"/>
                  <a:pt x="94743" y="48655"/>
                  <a:pt x="93640" y="49074"/>
                </a:cubicBezTo>
                <a:close/>
                <a:moveTo>
                  <a:pt x="100335" y="49911"/>
                </a:moveTo>
                <a:cubicBezTo>
                  <a:pt x="98985" y="50101"/>
                  <a:pt x="98414" y="50767"/>
                  <a:pt x="97026" y="51109"/>
                </a:cubicBezTo>
                <a:cubicBezTo>
                  <a:pt x="96950" y="51280"/>
                  <a:pt x="97045" y="51318"/>
                  <a:pt x="96664" y="51432"/>
                </a:cubicBezTo>
                <a:cubicBezTo>
                  <a:pt x="97311" y="51166"/>
                  <a:pt x="99251" y="50443"/>
                  <a:pt x="100335" y="49911"/>
                </a:cubicBezTo>
                <a:close/>
                <a:moveTo>
                  <a:pt x="101096" y="49321"/>
                </a:moveTo>
                <a:cubicBezTo>
                  <a:pt x="101534" y="49093"/>
                  <a:pt x="100031" y="49797"/>
                  <a:pt x="101039" y="49340"/>
                </a:cubicBezTo>
                <a:cubicBezTo>
                  <a:pt x="101058" y="49340"/>
                  <a:pt x="101077" y="49321"/>
                  <a:pt x="101096" y="49321"/>
                </a:cubicBezTo>
                <a:close/>
                <a:moveTo>
                  <a:pt x="92689" y="49968"/>
                </a:moveTo>
                <a:cubicBezTo>
                  <a:pt x="92803" y="49911"/>
                  <a:pt x="92670" y="49778"/>
                  <a:pt x="92822" y="49740"/>
                </a:cubicBezTo>
                <a:cubicBezTo>
                  <a:pt x="92765" y="49625"/>
                  <a:pt x="92613" y="49816"/>
                  <a:pt x="92575" y="49835"/>
                </a:cubicBezTo>
                <a:cubicBezTo>
                  <a:pt x="92499" y="49854"/>
                  <a:pt x="92518" y="49816"/>
                  <a:pt x="92556" y="49797"/>
                </a:cubicBezTo>
                <a:cubicBezTo>
                  <a:pt x="92480" y="49664"/>
                  <a:pt x="92366" y="49873"/>
                  <a:pt x="92480" y="49930"/>
                </a:cubicBezTo>
                <a:cubicBezTo>
                  <a:pt x="92594" y="49873"/>
                  <a:pt x="92670" y="49873"/>
                  <a:pt x="92689" y="49968"/>
                </a:cubicBezTo>
                <a:close/>
                <a:moveTo>
                  <a:pt x="97083" y="47704"/>
                </a:moveTo>
                <a:cubicBezTo>
                  <a:pt x="97140" y="47685"/>
                  <a:pt x="97140" y="47647"/>
                  <a:pt x="97121" y="47628"/>
                </a:cubicBezTo>
                <a:cubicBezTo>
                  <a:pt x="97159" y="47495"/>
                  <a:pt x="97501" y="47457"/>
                  <a:pt x="97673" y="47362"/>
                </a:cubicBezTo>
                <a:cubicBezTo>
                  <a:pt x="97558" y="47267"/>
                  <a:pt x="97007" y="47495"/>
                  <a:pt x="97083" y="47704"/>
                </a:cubicBezTo>
                <a:close/>
                <a:moveTo>
                  <a:pt x="96265" y="47628"/>
                </a:moveTo>
                <a:cubicBezTo>
                  <a:pt x="96341" y="47609"/>
                  <a:pt x="96303" y="47552"/>
                  <a:pt x="96303" y="47514"/>
                </a:cubicBezTo>
                <a:cubicBezTo>
                  <a:pt x="96417" y="47438"/>
                  <a:pt x="96417" y="47571"/>
                  <a:pt x="96512" y="47533"/>
                </a:cubicBezTo>
                <a:cubicBezTo>
                  <a:pt x="96284" y="47723"/>
                  <a:pt x="95580" y="47933"/>
                  <a:pt x="95257" y="48142"/>
                </a:cubicBezTo>
                <a:cubicBezTo>
                  <a:pt x="95694" y="48180"/>
                  <a:pt x="96436" y="47628"/>
                  <a:pt x="96969" y="47419"/>
                </a:cubicBezTo>
                <a:cubicBezTo>
                  <a:pt x="96912" y="47286"/>
                  <a:pt x="96702" y="47381"/>
                  <a:pt x="96645" y="47495"/>
                </a:cubicBezTo>
                <a:cubicBezTo>
                  <a:pt x="96645" y="47419"/>
                  <a:pt x="96683" y="47362"/>
                  <a:pt x="96798" y="47305"/>
                </a:cubicBezTo>
                <a:cubicBezTo>
                  <a:pt x="96664" y="47267"/>
                  <a:pt x="96113" y="47457"/>
                  <a:pt x="96265" y="47628"/>
                </a:cubicBezTo>
                <a:close/>
                <a:moveTo>
                  <a:pt x="99099" y="46278"/>
                </a:moveTo>
                <a:cubicBezTo>
                  <a:pt x="98490" y="46639"/>
                  <a:pt x="97749" y="46791"/>
                  <a:pt x="96912" y="47267"/>
                </a:cubicBezTo>
                <a:cubicBezTo>
                  <a:pt x="96950" y="47343"/>
                  <a:pt x="97007" y="47381"/>
                  <a:pt x="97102" y="47362"/>
                </a:cubicBezTo>
                <a:cubicBezTo>
                  <a:pt x="97882" y="46848"/>
                  <a:pt x="98624" y="46848"/>
                  <a:pt x="99099" y="46278"/>
                </a:cubicBezTo>
                <a:close/>
                <a:moveTo>
                  <a:pt x="100297" y="46069"/>
                </a:moveTo>
                <a:cubicBezTo>
                  <a:pt x="100393" y="46050"/>
                  <a:pt x="100412" y="45802"/>
                  <a:pt x="100488" y="46012"/>
                </a:cubicBezTo>
                <a:cubicBezTo>
                  <a:pt x="100621" y="45859"/>
                  <a:pt x="100488" y="45802"/>
                  <a:pt x="100374" y="45707"/>
                </a:cubicBezTo>
                <a:cubicBezTo>
                  <a:pt x="100316" y="45821"/>
                  <a:pt x="100069" y="45878"/>
                  <a:pt x="99898" y="45954"/>
                </a:cubicBezTo>
                <a:cubicBezTo>
                  <a:pt x="99955" y="46126"/>
                  <a:pt x="100278" y="45840"/>
                  <a:pt x="100297" y="46088"/>
                </a:cubicBezTo>
                <a:close/>
                <a:moveTo>
                  <a:pt x="99575" y="46259"/>
                </a:moveTo>
                <a:cubicBezTo>
                  <a:pt x="99632" y="46316"/>
                  <a:pt x="99746" y="46221"/>
                  <a:pt x="99841" y="46202"/>
                </a:cubicBezTo>
                <a:cubicBezTo>
                  <a:pt x="99632" y="46145"/>
                  <a:pt x="99936" y="46126"/>
                  <a:pt x="99841" y="45993"/>
                </a:cubicBezTo>
                <a:cubicBezTo>
                  <a:pt x="99765" y="46012"/>
                  <a:pt x="99708" y="46031"/>
                  <a:pt x="99651" y="46069"/>
                </a:cubicBezTo>
                <a:cubicBezTo>
                  <a:pt x="99670" y="46107"/>
                  <a:pt x="99689" y="46164"/>
                  <a:pt x="99708" y="46202"/>
                </a:cubicBezTo>
                <a:cubicBezTo>
                  <a:pt x="99670" y="46221"/>
                  <a:pt x="99632" y="46240"/>
                  <a:pt x="99575" y="46259"/>
                </a:cubicBezTo>
                <a:close/>
                <a:moveTo>
                  <a:pt x="99594" y="46088"/>
                </a:moveTo>
                <a:cubicBezTo>
                  <a:pt x="99480" y="46164"/>
                  <a:pt x="99156" y="46183"/>
                  <a:pt x="99175" y="46297"/>
                </a:cubicBezTo>
                <a:cubicBezTo>
                  <a:pt x="99213" y="46506"/>
                  <a:pt x="99651" y="46183"/>
                  <a:pt x="99594" y="46088"/>
                </a:cubicBezTo>
                <a:close/>
                <a:moveTo>
                  <a:pt x="98281" y="46563"/>
                </a:moveTo>
                <a:cubicBezTo>
                  <a:pt x="98243" y="46506"/>
                  <a:pt x="98243" y="46468"/>
                  <a:pt x="98300" y="46430"/>
                </a:cubicBezTo>
                <a:cubicBezTo>
                  <a:pt x="98205" y="46297"/>
                  <a:pt x="98186" y="46525"/>
                  <a:pt x="98053" y="46525"/>
                </a:cubicBezTo>
                <a:cubicBezTo>
                  <a:pt x="98091" y="46373"/>
                  <a:pt x="98281" y="46297"/>
                  <a:pt x="97977" y="46335"/>
                </a:cubicBezTo>
                <a:cubicBezTo>
                  <a:pt x="97920" y="46202"/>
                  <a:pt x="98452" y="46221"/>
                  <a:pt x="98281" y="46050"/>
                </a:cubicBezTo>
                <a:cubicBezTo>
                  <a:pt x="98053" y="46183"/>
                  <a:pt x="98072" y="46145"/>
                  <a:pt x="97787" y="46240"/>
                </a:cubicBezTo>
                <a:cubicBezTo>
                  <a:pt x="97882" y="46354"/>
                  <a:pt x="97977" y="46430"/>
                  <a:pt x="98015" y="46601"/>
                </a:cubicBezTo>
                <a:cubicBezTo>
                  <a:pt x="98110" y="46563"/>
                  <a:pt x="98167" y="46620"/>
                  <a:pt x="98281" y="46563"/>
                </a:cubicBezTo>
                <a:close/>
                <a:moveTo>
                  <a:pt x="99613" y="45460"/>
                </a:moveTo>
                <a:cubicBezTo>
                  <a:pt x="99499" y="45308"/>
                  <a:pt x="99422" y="45536"/>
                  <a:pt x="99175" y="45574"/>
                </a:cubicBezTo>
                <a:cubicBezTo>
                  <a:pt x="99346" y="45707"/>
                  <a:pt x="99422" y="45536"/>
                  <a:pt x="99613" y="45460"/>
                </a:cubicBezTo>
                <a:close/>
                <a:moveTo>
                  <a:pt x="121449" y="36368"/>
                </a:moveTo>
                <a:cubicBezTo>
                  <a:pt x="121220" y="36482"/>
                  <a:pt x="121106" y="36558"/>
                  <a:pt x="120726" y="36710"/>
                </a:cubicBezTo>
                <a:cubicBezTo>
                  <a:pt x="120707" y="36767"/>
                  <a:pt x="121525" y="36615"/>
                  <a:pt x="121449" y="36368"/>
                </a:cubicBezTo>
                <a:close/>
                <a:moveTo>
                  <a:pt x="79070" y="52193"/>
                </a:moveTo>
                <a:cubicBezTo>
                  <a:pt x="78652" y="52174"/>
                  <a:pt x="77701" y="52650"/>
                  <a:pt x="77358" y="52764"/>
                </a:cubicBezTo>
                <a:cubicBezTo>
                  <a:pt x="77663" y="52859"/>
                  <a:pt x="78481" y="52383"/>
                  <a:pt x="79070" y="52193"/>
                </a:cubicBezTo>
                <a:close/>
                <a:moveTo>
                  <a:pt x="67734" y="54628"/>
                </a:moveTo>
                <a:cubicBezTo>
                  <a:pt x="67943" y="54476"/>
                  <a:pt x="68095" y="54552"/>
                  <a:pt x="68266" y="54362"/>
                </a:cubicBezTo>
                <a:cubicBezTo>
                  <a:pt x="68095" y="54419"/>
                  <a:pt x="67715" y="54362"/>
                  <a:pt x="67734" y="54628"/>
                </a:cubicBezTo>
                <a:close/>
                <a:moveTo>
                  <a:pt x="67658" y="54609"/>
                </a:moveTo>
                <a:cubicBezTo>
                  <a:pt x="67658" y="54552"/>
                  <a:pt x="67620" y="54571"/>
                  <a:pt x="67582" y="54571"/>
                </a:cubicBezTo>
                <a:lnTo>
                  <a:pt x="67544" y="54476"/>
                </a:lnTo>
                <a:cubicBezTo>
                  <a:pt x="67486" y="54552"/>
                  <a:pt x="67391" y="54609"/>
                  <a:pt x="67239" y="54647"/>
                </a:cubicBezTo>
                <a:cubicBezTo>
                  <a:pt x="67296" y="54780"/>
                  <a:pt x="67486" y="54666"/>
                  <a:pt x="67658" y="54609"/>
                </a:cubicBezTo>
                <a:close/>
                <a:moveTo>
                  <a:pt x="76103" y="50500"/>
                </a:moveTo>
                <a:cubicBezTo>
                  <a:pt x="74695" y="50786"/>
                  <a:pt x="73687" y="51185"/>
                  <a:pt x="72204" y="51832"/>
                </a:cubicBezTo>
                <a:cubicBezTo>
                  <a:pt x="73630" y="51566"/>
                  <a:pt x="74581" y="50900"/>
                  <a:pt x="76103" y="50500"/>
                </a:cubicBezTo>
                <a:close/>
                <a:moveTo>
                  <a:pt x="72166" y="51946"/>
                </a:moveTo>
                <a:cubicBezTo>
                  <a:pt x="72032" y="51794"/>
                  <a:pt x="71880" y="52079"/>
                  <a:pt x="71595" y="52136"/>
                </a:cubicBezTo>
                <a:cubicBezTo>
                  <a:pt x="71481" y="52269"/>
                  <a:pt x="72013" y="52003"/>
                  <a:pt x="72166" y="51946"/>
                </a:cubicBezTo>
                <a:close/>
                <a:moveTo>
                  <a:pt x="70454" y="52479"/>
                </a:moveTo>
                <a:cubicBezTo>
                  <a:pt x="70834" y="52383"/>
                  <a:pt x="70872" y="52460"/>
                  <a:pt x="71043" y="52174"/>
                </a:cubicBezTo>
                <a:cubicBezTo>
                  <a:pt x="71158" y="52174"/>
                  <a:pt x="71043" y="52250"/>
                  <a:pt x="71100" y="52326"/>
                </a:cubicBezTo>
                <a:cubicBezTo>
                  <a:pt x="71177" y="52250"/>
                  <a:pt x="71272" y="52174"/>
                  <a:pt x="71215" y="52060"/>
                </a:cubicBezTo>
                <a:cubicBezTo>
                  <a:pt x="70929" y="52098"/>
                  <a:pt x="70872" y="52174"/>
                  <a:pt x="70682" y="52326"/>
                </a:cubicBezTo>
                <a:cubicBezTo>
                  <a:pt x="70530" y="52364"/>
                  <a:pt x="70720" y="52231"/>
                  <a:pt x="70568" y="52212"/>
                </a:cubicBezTo>
                <a:cubicBezTo>
                  <a:pt x="70454" y="52288"/>
                  <a:pt x="70168" y="52288"/>
                  <a:pt x="70302" y="52422"/>
                </a:cubicBezTo>
                <a:cubicBezTo>
                  <a:pt x="68932" y="52479"/>
                  <a:pt x="67563" y="53449"/>
                  <a:pt x="66402" y="53601"/>
                </a:cubicBezTo>
                <a:cubicBezTo>
                  <a:pt x="66326" y="53753"/>
                  <a:pt x="65280" y="53962"/>
                  <a:pt x="64919" y="54190"/>
                </a:cubicBezTo>
                <a:cubicBezTo>
                  <a:pt x="65318" y="54248"/>
                  <a:pt x="65965" y="53810"/>
                  <a:pt x="66098" y="54114"/>
                </a:cubicBezTo>
                <a:cubicBezTo>
                  <a:pt x="66821" y="53867"/>
                  <a:pt x="67525" y="53544"/>
                  <a:pt x="68057" y="53449"/>
                </a:cubicBezTo>
                <a:cubicBezTo>
                  <a:pt x="67867" y="53315"/>
                  <a:pt x="68019" y="53258"/>
                  <a:pt x="68114" y="53411"/>
                </a:cubicBezTo>
                <a:cubicBezTo>
                  <a:pt x="68228" y="53239"/>
                  <a:pt x="68247" y="53296"/>
                  <a:pt x="68438" y="53182"/>
                </a:cubicBezTo>
                <a:cubicBezTo>
                  <a:pt x="68380" y="53392"/>
                  <a:pt x="70225" y="52726"/>
                  <a:pt x="70454" y="52479"/>
                </a:cubicBezTo>
                <a:close/>
                <a:moveTo>
                  <a:pt x="71728" y="51908"/>
                </a:moveTo>
                <a:cubicBezTo>
                  <a:pt x="71576" y="51908"/>
                  <a:pt x="71272" y="51984"/>
                  <a:pt x="71310" y="52136"/>
                </a:cubicBezTo>
                <a:cubicBezTo>
                  <a:pt x="71405" y="52022"/>
                  <a:pt x="71576" y="52060"/>
                  <a:pt x="71728" y="51908"/>
                </a:cubicBezTo>
                <a:close/>
                <a:moveTo>
                  <a:pt x="62313" y="55579"/>
                </a:moveTo>
                <a:cubicBezTo>
                  <a:pt x="62484" y="55636"/>
                  <a:pt x="62845" y="55389"/>
                  <a:pt x="63074" y="55332"/>
                </a:cubicBezTo>
                <a:cubicBezTo>
                  <a:pt x="62902" y="55256"/>
                  <a:pt x="62560" y="55503"/>
                  <a:pt x="62313" y="55579"/>
                </a:cubicBezTo>
                <a:close/>
                <a:moveTo>
                  <a:pt x="129894" y="28512"/>
                </a:moveTo>
                <a:cubicBezTo>
                  <a:pt x="129799" y="28436"/>
                  <a:pt x="129628" y="28512"/>
                  <a:pt x="129418" y="28588"/>
                </a:cubicBezTo>
                <a:cubicBezTo>
                  <a:pt x="129456" y="28798"/>
                  <a:pt x="129742" y="28531"/>
                  <a:pt x="129894" y="28512"/>
                </a:cubicBezTo>
                <a:close/>
                <a:moveTo>
                  <a:pt x="63949" y="54799"/>
                </a:moveTo>
                <a:cubicBezTo>
                  <a:pt x="63644" y="54723"/>
                  <a:pt x="63112" y="55237"/>
                  <a:pt x="63949" y="54799"/>
                </a:cubicBezTo>
                <a:close/>
                <a:moveTo>
                  <a:pt x="64767" y="54190"/>
                </a:moveTo>
                <a:cubicBezTo>
                  <a:pt x="64348" y="54438"/>
                  <a:pt x="64348" y="54267"/>
                  <a:pt x="63968" y="54514"/>
                </a:cubicBezTo>
                <a:cubicBezTo>
                  <a:pt x="64177" y="54609"/>
                  <a:pt x="64690" y="54438"/>
                  <a:pt x="64767" y="54190"/>
                </a:cubicBezTo>
                <a:close/>
                <a:moveTo>
                  <a:pt x="69636" y="51851"/>
                </a:moveTo>
                <a:cubicBezTo>
                  <a:pt x="69522" y="51927"/>
                  <a:pt x="69370" y="51984"/>
                  <a:pt x="69446" y="52098"/>
                </a:cubicBezTo>
                <a:cubicBezTo>
                  <a:pt x="69598" y="52155"/>
                  <a:pt x="69750" y="52003"/>
                  <a:pt x="69636" y="51851"/>
                </a:cubicBezTo>
                <a:close/>
                <a:moveTo>
                  <a:pt x="69370" y="52079"/>
                </a:moveTo>
                <a:cubicBezTo>
                  <a:pt x="68799" y="52098"/>
                  <a:pt x="67791" y="52479"/>
                  <a:pt x="67049" y="52897"/>
                </a:cubicBezTo>
                <a:cubicBezTo>
                  <a:pt x="67943" y="52593"/>
                  <a:pt x="68361" y="52536"/>
                  <a:pt x="69370" y="52079"/>
                </a:cubicBezTo>
                <a:close/>
                <a:moveTo>
                  <a:pt x="74144" y="49892"/>
                </a:moveTo>
                <a:cubicBezTo>
                  <a:pt x="73630" y="50101"/>
                  <a:pt x="73307" y="50120"/>
                  <a:pt x="72984" y="50405"/>
                </a:cubicBezTo>
                <a:cubicBezTo>
                  <a:pt x="73326" y="50348"/>
                  <a:pt x="74011" y="50215"/>
                  <a:pt x="74144" y="49892"/>
                </a:cubicBezTo>
                <a:close/>
                <a:moveTo>
                  <a:pt x="68438" y="52117"/>
                </a:moveTo>
                <a:cubicBezTo>
                  <a:pt x="68590" y="51946"/>
                  <a:pt x="69293" y="52003"/>
                  <a:pt x="69465" y="51642"/>
                </a:cubicBezTo>
                <a:cubicBezTo>
                  <a:pt x="69655" y="51756"/>
                  <a:pt x="70416" y="51432"/>
                  <a:pt x="70378" y="51223"/>
                </a:cubicBezTo>
                <a:cubicBezTo>
                  <a:pt x="69465" y="51604"/>
                  <a:pt x="69046" y="51718"/>
                  <a:pt x="68133" y="52060"/>
                </a:cubicBezTo>
                <a:cubicBezTo>
                  <a:pt x="68076" y="52307"/>
                  <a:pt x="68628" y="51908"/>
                  <a:pt x="68438" y="52117"/>
                </a:cubicBezTo>
                <a:close/>
                <a:moveTo>
                  <a:pt x="129856" y="27352"/>
                </a:moveTo>
                <a:cubicBezTo>
                  <a:pt x="130236" y="27086"/>
                  <a:pt x="130826" y="26896"/>
                  <a:pt x="130902" y="26553"/>
                </a:cubicBezTo>
                <a:cubicBezTo>
                  <a:pt x="130541" y="26820"/>
                  <a:pt x="129913" y="27010"/>
                  <a:pt x="129856" y="27352"/>
                </a:cubicBezTo>
                <a:close/>
                <a:moveTo>
                  <a:pt x="73231" y="49968"/>
                </a:moveTo>
                <a:cubicBezTo>
                  <a:pt x="73307" y="49911"/>
                  <a:pt x="73630" y="49835"/>
                  <a:pt x="73668" y="49625"/>
                </a:cubicBezTo>
                <a:cubicBezTo>
                  <a:pt x="73782" y="49740"/>
                  <a:pt x="74087" y="49549"/>
                  <a:pt x="74334" y="49473"/>
                </a:cubicBezTo>
                <a:cubicBezTo>
                  <a:pt x="74163" y="49340"/>
                  <a:pt x="73231" y="49683"/>
                  <a:pt x="73022" y="49949"/>
                </a:cubicBezTo>
                <a:cubicBezTo>
                  <a:pt x="73003" y="50063"/>
                  <a:pt x="73440" y="49778"/>
                  <a:pt x="73231" y="49968"/>
                </a:cubicBezTo>
                <a:close/>
                <a:moveTo>
                  <a:pt x="66421" y="52079"/>
                </a:moveTo>
                <a:cubicBezTo>
                  <a:pt x="66669" y="52041"/>
                  <a:pt x="67391" y="51528"/>
                  <a:pt x="66688" y="51813"/>
                </a:cubicBezTo>
                <a:cubicBezTo>
                  <a:pt x="66535" y="51870"/>
                  <a:pt x="66326" y="51908"/>
                  <a:pt x="66421" y="52079"/>
                </a:cubicBezTo>
                <a:close/>
                <a:moveTo>
                  <a:pt x="63378" y="52307"/>
                </a:moveTo>
                <a:cubicBezTo>
                  <a:pt x="63416" y="52231"/>
                  <a:pt x="62560" y="52555"/>
                  <a:pt x="62503" y="52650"/>
                </a:cubicBezTo>
                <a:cubicBezTo>
                  <a:pt x="62864" y="52650"/>
                  <a:pt x="63093" y="52403"/>
                  <a:pt x="63378" y="52307"/>
                </a:cubicBezTo>
                <a:close/>
                <a:moveTo>
                  <a:pt x="63511" y="52307"/>
                </a:moveTo>
                <a:cubicBezTo>
                  <a:pt x="63644" y="52288"/>
                  <a:pt x="63663" y="52193"/>
                  <a:pt x="63739" y="52155"/>
                </a:cubicBezTo>
                <a:cubicBezTo>
                  <a:pt x="64519" y="51832"/>
                  <a:pt x="63720" y="51984"/>
                  <a:pt x="63511" y="52307"/>
                </a:cubicBezTo>
                <a:close/>
                <a:moveTo>
                  <a:pt x="61951" y="52707"/>
                </a:moveTo>
                <a:cubicBezTo>
                  <a:pt x="62008" y="52536"/>
                  <a:pt x="62332" y="52441"/>
                  <a:pt x="62598" y="52345"/>
                </a:cubicBezTo>
                <a:cubicBezTo>
                  <a:pt x="62579" y="52269"/>
                  <a:pt x="62541" y="52212"/>
                  <a:pt x="62522" y="52155"/>
                </a:cubicBezTo>
                <a:cubicBezTo>
                  <a:pt x="62522" y="52307"/>
                  <a:pt x="61742" y="52688"/>
                  <a:pt x="61989" y="52422"/>
                </a:cubicBezTo>
                <a:cubicBezTo>
                  <a:pt x="61723" y="52288"/>
                  <a:pt x="61799" y="52707"/>
                  <a:pt x="61951" y="52707"/>
                </a:cubicBezTo>
                <a:close/>
                <a:moveTo>
                  <a:pt x="63911" y="50805"/>
                </a:moveTo>
                <a:cubicBezTo>
                  <a:pt x="63682" y="50957"/>
                  <a:pt x="63606" y="50938"/>
                  <a:pt x="63321" y="51109"/>
                </a:cubicBezTo>
                <a:cubicBezTo>
                  <a:pt x="63169" y="51223"/>
                  <a:pt x="64044" y="50976"/>
                  <a:pt x="63911" y="50805"/>
                </a:cubicBezTo>
                <a:close/>
                <a:moveTo>
                  <a:pt x="75532" y="46031"/>
                </a:moveTo>
                <a:cubicBezTo>
                  <a:pt x="75456" y="46050"/>
                  <a:pt x="75475" y="46012"/>
                  <a:pt x="75513" y="45993"/>
                </a:cubicBezTo>
                <a:cubicBezTo>
                  <a:pt x="74810" y="46202"/>
                  <a:pt x="74163" y="46544"/>
                  <a:pt x="73459" y="46753"/>
                </a:cubicBezTo>
                <a:cubicBezTo>
                  <a:pt x="73497" y="46791"/>
                  <a:pt x="73554" y="46810"/>
                  <a:pt x="73573" y="46886"/>
                </a:cubicBezTo>
                <a:cubicBezTo>
                  <a:pt x="73345" y="47020"/>
                  <a:pt x="73136" y="46963"/>
                  <a:pt x="73079" y="47077"/>
                </a:cubicBezTo>
                <a:cubicBezTo>
                  <a:pt x="73478" y="47077"/>
                  <a:pt x="74030" y="46772"/>
                  <a:pt x="74657" y="46563"/>
                </a:cubicBezTo>
                <a:cubicBezTo>
                  <a:pt x="74258" y="46373"/>
                  <a:pt x="75608" y="46278"/>
                  <a:pt x="75570" y="45973"/>
                </a:cubicBezTo>
                <a:cubicBezTo>
                  <a:pt x="75513" y="45973"/>
                  <a:pt x="75513" y="46012"/>
                  <a:pt x="75513" y="46050"/>
                </a:cubicBezTo>
                <a:close/>
                <a:moveTo>
                  <a:pt x="76959" y="45517"/>
                </a:moveTo>
                <a:cubicBezTo>
                  <a:pt x="76616" y="45460"/>
                  <a:pt x="75703" y="45764"/>
                  <a:pt x="75665" y="46031"/>
                </a:cubicBezTo>
                <a:cubicBezTo>
                  <a:pt x="76312" y="45726"/>
                  <a:pt x="76369" y="45764"/>
                  <a:pt x="76959" y="45517"/>
                </a:cubicBezTo>
                <a:close/>
                <a:moveTo>
                  <a:pt x="64082" y="50519"/>
                </a:moveTo>
                <a:cubicBezTo>
                  <a:pt x="64044" y="50462"/>
                  <a:pt x="64063" y="50424"/>
                  <a:pt x="64101" y="50405"/>
                </a:cubicBezTo>
                <a:cubicBezTo>
                  <a:pt x="63587" y="50519"/>
                  <a:pt x="62560" y="50786"/>
                  <a:pt x="62332" y="51166"/>
                </a:cubicBezTo>
                <a:cubicBezTo>
                  <a:pt x="62769" y="51014"/>
                  <a:pt x="62998" y="51014"/>
                  <a:pt x="63226" y="50691"/>
                </a:cubicBezTo>
                <a:cubicBezTo>
                  <a:pt x="63587" y="50824"/>
                  <a:pt x="63758" y="50596"/>
                  <a:pt x="64082" y="50519"/>
                </a:cubicBezTo>
                <a:close/>
                <a:moveTo>
                  <a:pt x="64272" y="50443"/>
                </a:moveTo>
                <a:cubicBezTo>
                  <a:pt x="64557" y="50310"/>
                  <a:pt x="64348" y="50272"/>
                  <a:pt x="64633" y="50291"/>
                </a:cubicBezTo>
                <a:cubicBezTo>
                  <a:pt x="64576" y="50177"/>
                  <a:pt x="64709" y="50158"/>
                  <a:pt x="64557" y="50101"/>
                </a:cubicBezTo>
                <a:cubicBezTo>
                  <a:pt x="64462" y="50139"/>
                  <a:pt x="64291" y="50443"/>
                  <a:pt x="64253" y="50234"/>
                </a:cubicBezTo>
                <a:cubicBezTo>
                  <a:pt x="64101" y="50348"/>
                  <a:pt x="64215" y="50329"/>
                  <a:pt x="64272" y="50443"/>
                </a:cubicBezTo>
                <a:close/>
                <a:moveTo>
                  <a:pt x="66098" y="49664"/>
                </a:moveTo>
                <a:cubicBezTo>
                  <a:pt x="66022" y="49644"/>
                  <a:pt x="65965" y="49606"/>
                  <a:pt x="65927" y="49568"/>
                </a:cubicBezTo>
                <a:cubicBezTo>
                  <a:pt x="65870" y="49606"/>
                  <a:pt x="65832" y="49644"/>
                  <a:pt x="65756" y="49683"/>
                </a:cubicBezTo>
                <a:cubicBezTo>
                  <a:pt x="65908" y="49797"/>
                  <a:pt x="66060" y="49702"/>
                  <a:pt x="66288" y="49587"/>
                </a:cubicBezTo>
                <a:cubicBezTo>
                  <a:pt x="66269" y="49549"/>
                  <a:pt x="66250" y="49511"/>
                  <a:pt x="66250" y="49492"/>
                </a:cubicBezTo>
                <a:cubicBezTo>
                  <a:pt x="66193" y="49511"/>
                  <a:pt x="66174" y="49492"/>
                  <a:pt x="66174" y="49454"/>
                </a:cubicBezTo>
                <a:cubicBezTo>
                  <a:pt x="66098" y="49511"/>
                  <a:pt x="66060" y="49568"/>
                  <a:pt x="66098" y="49644"/>
                </a:cubicBezTo>
                <a:close/>
                <a:moveTo>
                  <a:pt x="61666" y="51432"/>
                </a:moveTo>
                <a:cubicBezTo>
                  <a:pt x="61799" y="51356"/>
                  <a:pt x="61856" y="51261"/>
                  <a:pt x="62066" y="51223"/>
                </a:cubicBezTo>
                <a:cubicBezTo>
                  <a:pt x="61913" y="51185"/>
                  <a:pt x="61590" y="51242"/>
                  <a:pt x="61666" y="51432"/>
                </a:cubicBezTo>
                <a:close/>
                <a:moveTo>
                  <a:pt x="66707" y="49188"/>
                </a:moveTo>
                <a:cubicBezTo>
                  <a:pt x="66098" y="49321"/>
                  <a:pt x="65699" y="49492"/>
                  <a:pt x="65128" y="49721"/>
                </a:cubicBezTo>
                <a:cubicBezTo>
                  <a:pt x="65451" y="49816"/>
                  <a:pt x="66421" y="49264"/>
                  <a:pt x="66707" y="49188"/>
                </a:cubicBezTo>
                <a:close/>
                <a:moveTo>
                  <a:pt x="63492" y="50481"/>
                </a:moveTo>
                <a:cubicBezTo>
                  <a:pt x="63625" y="50291"/>
                  <a:pt x="63834" y="50386"/>
                  <a:pt x="63968" y="50234"/>
                </a:cubicBezTo>
                <a:cubicBezTo>
                  <a:pt x="63815" y="50234"/>
                  <a:pt x="63359" y="50253"/>
                  <a:pt x="63492" y="50481"/>
                </a:cubicBezTo>
                <a:close/>
                <a:moveTo>
                  <a:pt x="127212" y="24689"/>
                </a:moveTo>
                <a:cubicBezTo>
                  <a:pt x="127783" y="24442"/>
                  <a:pt x="128334" y="24043"/>
                  <a:pt x="128981" y="23757"/>
                </a:cubicBezTo>
                <a:cubicBezTo>
                  <a:pt x="128467" y="23776"/>
                  <a:pt x="127516" y="24214"/>
                  <a:pt x="127212" y="24689"/>
                </a:cubicBezTo>
                <a:close/>
                <a:moveTo>
                  <a:pt x="63568" y="50120"/>
                </a:moveTo>
                <a:cubicBezTo>
                  <a:pt x="63283" y="50101"/>
                  <a:pt x="63131" y="50215"/>
                  <a:pt x="62864" y="50348"/>
                </a:cubicBezTo>
                <a:cubicBezTo>
                  <a:pt x="62979" y="50462"/>
                  <a:pt x="63340" y="50272"/>
                  <a:pt x="63568" y="50120"/>
                </a:cubicBezTo>
                <a:close/>
                <a:moveTo>
                  <a:pt x="65984" y="48865"/>
                </a:moveTo>
                <a:cubicBezTo>
                  <a:pt x="65984" y="48693"/>
                  <a:pt x="66307" y="48617"/>
                  <a:pt x="66174" y="48408"/>
                </a:cubicBezTo>
                <a:cubicBezTo>
                  <a:pt x="66098" y="48541"/>
                  <a:pt x="65756" y="48770"/>
                  <a:pt x="65984" y="48865"/>
                </a:cubicBezTo>
                <a:close/>
                <a:moveTo>
                  <a:pt x="69826" y="47153"/>
                </a:moveTo>
                <a:cubicBezTo>
                  <a:pt x="68685" y="47381"/>
                  <a:pt x="67144" y="48446"/>
                  <a:pt x="66364" y="48370"/>
                </a:cubicBezTo>
                <a:cubicBezTo>
                  <a:pt x="66421" y="48408"/>
                  <a:pt x="66478" y="48427"/>
                  <a:pt x="66402" y="48465"/>
                </a:cubicBezTo>
                <a:cubicBezTo>
                  <a:pt x="66421" y="48465"/>
                  <a:pt x="66421" y="48522"/>
                  <a:pt x="66421" y="48522"/>
                </a:cubicBezTo>
                <a:cubicBezTo>
                  <a:pt x="67106" y="48484"/>
                  <a:pt x="68894" y="47571"/>
                  <a:pt x="69826" y="47153"/>
                </a:cubicBezTo>
                <a:close/>
                <a:moveTo>
                  <a:pt x="82152" y="42207"/>
                </a:moveTo>
                <a:cubicBezTo>
                  <a:pt x="82247" y="42398"/>
                  <a:pt x="83198" y="41827"/>
                  <a:pt x="83578" y="41694"/>
                </a:cubicBezTo>
                <a:cubicBezTo>
                  <a:pt x="83654" y="41675"/>
                  <a:pt x="83959" y="41542"/>
                  <a:pt x="83749" y="41580"/>
                </a:cubicBezTo>
                <a:cubicBezTo>
                  <a:pt x="83654" y="41618"/>
                  <a:pt x="83540" y="41656"/>
                  <a:pt x="83445" y="41694"/>
                </a:cubicBezTo>
                <a:cubicBezTo>
                  <a:pt x="82893" y="41884"/>
                  <a:pt x="82418" y="42150"/>
                  <a:pt x="82152" y="42207"/>
                </a:cubicBezTo>
                <a:close/>
                <a:moveTo>
                  <a:pt x="129837" y="23187"/>
                </a:moveTo>
                <a:cubicBezTo>
                  <a:pt x="130008" y="23168"/>
                  <a:pt x="130160" y="22806"/>
                  <a:pt x="130274" y="23015"/>
                </a:cubicBezTo>
                <a:cubicBezTo>
                  <a:pt x="130388" y="22920"/>
                  <a:pt x="130541" y="22825"/>
                  <a:pt x="130388" y="22635"/>
                </a:cubicBezTo>
                <a:cubicBezTo>
                  <a:pt x="130122" y="22787"/>
                  <a:pt x="129837" y="22958"/>
                  <a:pt x="129837" y="23187"/>
                </a:cubicBezTo>
                <a:close/>
                <a:moveTo>
                  <a:pt x="76274" y="44509"/>
                </a:moveTo>
                <a:cubicBezTo>
                  <a:pt x="74581" y="44908"/>
                  <a:pt x="73098" y="45688"/>
                  <a:pt x="70948" y="46601"/>
                </a:cubicBezTo>
                <a:cubicBezTo>
                  <a:pt x="72888" y="45993"/>
                  <a:pt x="74562" y="45213"/>
                  <a:pt x="76274" y="44509"/>
                </a:cubicBezTo>
                <a:close/>
                <a:moveTo>
                  <a:pt x="77168" y="44090"/>
                </a:moveTo>
                <a:cubicBezTo>
                  <a:pt x="77282" y="44186"/>
                  <a:pt x="77568" y="43957"/>
                  <a:pt x="77758" y="43919"/>
                </a:cubicBezTo>
                <a:cubicBezTo>
                  <a:pt x="77587" y="43862"/>
                  <a:pt x="77339" y="43957"/>
                  <a:pt x="77168" y="44090"/>
                </a:cubicBezTo>
                <a:close/>
                <a:moveTo>
                  <a:pt x="130293" y="20619"/>
                </a:moveTo>
                <a:cubicBezTo>
                  <a:pt x="130293" y="20486"/>
                  <a:pt x="130426" y="20391"/>
                  <a:pt x="130541" y="20295"/>
                </a:cubicBezTo>
                <a:cubicBezTo>
                  <a:pt x="130179" y="19820"/>
                  <a:pt x="130750" y="19630"/>
                  <a:pt x="130845" y="19287"/>
                </a:cubicBezTo>
                <a:cubicBezTo>
                  <a:pt x="130312" y="19573"/>
                  <a:pt x="129932" y="19915"/>
                  <a:pt x="129304" y="20295"/>
                </a:cubicBezTo>
                <a:cubicBezTo>
                  <a:pt x="129456" y="20372"/>
                  <a:pt x="129742" y="20143"/>
                  <a:pt x="129780" y="20048"/>
                </a:cubicBezTo>
                <a:cubicBezTo>
                  <a:pt x="130122" y="20391"/>
                  <a:pt x="129437" y="20809"/>
                  <a:pt x="129019" y="21189"/>
                </a:cubicBezTo>
                <a:cubicBezTo>
                  <a:pt x="129247" y="21170"/>
                  <a:pt x="129590" y="21037"/>
                  <a:pt x="129742" y="20828"/>
                </a:cubicBezTo>
                <a:cubicBezTo>
                  <a:pt x="129951" y="20904"/>
                  <a:pt x="129513" y="21132"/>
                  <a:pt x="129247" y="21208"/>
                </a:cubicBezTo>
                <a:cubicBezTo>
                  <a:pt x="128486" y="21817"/>
                  <a:pt x="127802" y="22521"/>
                  <a:pt x="126908" y="23206"/>
                </a:cubicBezTo>
                <a:cubicBezTo>
                  <a:pt x="127992" y="22787"/>
                  <a:pt x="129513" y="21627"/>
                  <a:pt x="130217" y="21304"/>
                </a:cubicBezTo>
                <a:cubicBezTo>
                  <a:pt x="130274" y="21285"/>
                  <a:pt x="130769" y="21037"/>
                  <a:pt x="130864" y="21285"/>
                </a:cubicBezTo>
                <a:cubicBezTo>
                  <a:pt x="130997" y="21665"/>
                  <a:pt x="129418" y="22578"/>
                  <a:pt x="128943" y="22939"/>
                </a:cubicBezTo>
                <a:cubicBezTo>
                  <a:pt x="129076" y="23091"/>
                  <a:pt x="129152" y="22863"/>
                  <a:pt x="129399" y="22806"/>
                </a:cubicBezTo>
                <a:cubicBezTo>
                  <a:pt x="129361" y="22920"/>
                  <a:pt x="129228" y="22996"/>
                  <a:pt x="129304" y="23130"/>
                </a:cubicBezTo>
                <a:cubicBezTo>
                  <a:pt x="129894" y="22863"/>
                  <a:pt x="130198" y="22198"/>
                  <a:pt x="130788" y="22198"/>
                </a:cubicBezTo>
                <a:cubicBezTo>
                  <a:pt x="130940" y="21950"/>
                  <a:pt x="131244" y="21722"/>
                  <a:pt x="131435" y="21494"/>
                </a:cubicBezTo>
                <a:cubicBezTo>
                  <a:pt x="131377" y="21323"/>
                  <a:pt x="131301" y="21170"/>
                  <a:pt x="131244" y="20999"/>
                </a:cubicBezTo>
                <a:cubicBezTo>
                  <a:pt x="130959" y="21227"/>
                  <a:pt x="130522" y="20771"/>
                  <a:pt x="130293" y="20600"/>
                </a:cubicBezTo>
                <a:close/>
                <a:moveTo>
                  <a:pt x="74410" y="44547"/>
                </a:moveTo>
                <a:cubicBezTo>
                  <a:pt x="74011" y="44319"/>
                  <a:pt x="73212" y="44946"/>
                  <a:pt x="72508" y="45137"/>
                </a:cubicBezTo>
                <a:cubicBezTo>
                  <a:pt x="73041" y="45137"/>
                  <a:pt x="73554" y="44889"/>
                  <a:pt x="74410" y="44547"/>
                </a:cubicBezTo>
                <a:close/>
                <a:moveTo>
                  <a:pt x="81239" y="41580"/>
                </a:moveTo>
                <a:cubicBezTo>
                  <a:pt x="78899" y="42721"/>
                  <a:pt x="76712" y="43292"/>
                  <a:pt x="74524" y="44433"/>
                </a:cubicBezTo>
                <a:cubicBezTo>
                  <a:pt x="76027" y="43862"/>
                  <a:pt x="77377" y="43368"/>
                  <a:pt x="78671" y="42835"/>
                </a:cubicBezTo>
                <a:cubicBezTo>
                  <a:pt x="79222" y="42607"/>
                  <a:pt x="79793" y="42283"/>
                  <a:pt x="80364" y="42036"/>
                </a:cubicBezTo>
                <a:cubicBezTo>
                  <a:pt x="80706" y="41903"/>
                  <a:pt x="81181" y="41922"/>
                  <a:pt x="81239" y="41580"/>
                </a:cubicBezTo>
                <a:close/>
                <a:moveTo>
                  <a:pt x="85461" y="39944"/>
                </a:moveTo>
                <a:cubicBezTo>
                  <a:pt x="85613" y="39887"/>
                  <a:pt x="85404" y="40058"/>
                  <a:pt x="85537" y="40134"/>
                </a:cubicBezTo>
                <a:cubicBezTo>
                  <a:pt x="85689" y="40039"/>
                  <a:pt x="85575" y="39868"/>
                  <a:pt x="85746" y="39773"/>
                </a:cubicBezTo>
                <a:cubicBezTo>
                  <a:pt x="85823" y="39773"/>
                  <a:pt x="85861" y="39849"/>
                  <a:pt x="85975" y="39792"/>
                </a:cubicBezTo>
                <a:cubicBezTo>
                  <a:pt x="87116" y="39031"/>
                  <a:pt x="88390" y="38898"/>
                  <a:pt x="89227" y="38270"/>
                </a:cubicBezTo>
                <a:cubicBezTo>
                  <a:pt x="89322" y="38289"/>
                  <a:pt x="89360" y="38403"/>
                  <a:pt x="89475" y="38384"/>
                </a:cubicBezTo>
                <a:cubicBezTo>
                  <a:pt x="89741" y="38080"/>
                  <a:pt x="90197" y="37776"/>
                  <a:pt x="90654" y="37737"/>
                </a:cubicBezTo>
                <a:cubicBezTo>
                  <a:pt x="90426" y="37604"/>
                  <a:pt x="91091" y="37490"/>
                  <a:pt x="91053" y="37471"/>
                </a:cubicBezTo>
                <a:cubicBezTo>
                  <a:pt x="91148" y="37471"/>
                  <a:pt x="91205" y="37528"/>
                  <a:pt x="91244" y="37623"/>
                </a:cubicBezTo>
                <a:cubicBezTo>
                  <a:pt x="91110" y="37395"/>
                  <a:pt x="91700" y="37452"/>
                  <a:pt x="91472" y="37300"/>
                </a:cubicBezTo>
                <a:cubicBezTo>
                  <a:pt x="91643" y="37376"/>
                  <a:pt x="92099" y="36844"/>
                  <a:pt x="92233" y="37053"/>
                </a:cubicBezTo>
                <a:cubicBezTo>
                  <a:pt x="92309" y="36996"/>
                  <a:pt x="92347" y="36939"/>
                  <a:pt x="92309" y="36863"/>
                </a:cubicBezTo>
                <a:cubicBezTo>
                  <a:pt x="92689" y="36805"/>
                  <a:pt x="92879" y="36805"/>
                  <a:pt x="93031" y="36520"/>
                </a:cubicBezTo>
                <a:cubicBezTo>
                  <a:pt x="93317" y="36558"/>
                  <a:pt x="93507" y="36273"/>
                  <a:pt x="93659" y="36482"/>
                </a:cubicBezTo>
                <a:cubicBezTo>
                  <a:pt x="93773" y="36444"/>
                  <a:pt x="93621" y="36311"/>
                  <a:pt x="93697" y="36254"/>
                </a:cubicBezTo>
                <a:cubicBezTo>
                  <a:pt x="94078" y="36197"/>
                  <a:pt x="94306" y="35988"/>
                  <a:pt x="94344" y="35873"/>
                </a:cubicBezTo>
                <a:cubicBezTo>
                  <a:pt x="94838" y="35778"/>
                  <a:pt x="95048" y="35588"/>
                  <a:pt x="95409" y="35512"/>
                </a:cubicBezTo>
                <a:cubicBezTo>
                  <a:pt x="95485" y="35455"/>
                  <a:pt x="95371" y="35360"/>
                  <a:pt x="95466" y="35303"/>
                </a:cubicBezTo>
                <a:cubicBezTo>
                  <a:pt x="95409" y="35265"/>
                  <a:pt x="95314" y="35398"/>
                  <a:pt x="95143" y="35379"/>
                </a:cubicBezTo>
                <a:cubicBezTo>
                  <a:pt x="95162" y="35417"/>
                  <a:pt x="95219" y="35417"/>
                  <a:pt x="95238" y="35455"/>
                </a:cubicBezTo>
                <a:cubicBezTo>
                  <a:pt x="94991" y="35645"/>
                  <a:pt x="94972" y="35379"/>
                  <a:pt x="94705" y="35569"/>
                </a:cubicBezTo>
                <a:cubicBezTo>
                  <a:pt x="94800" y="35626"/>
                  <a:pt x="94915" y="35512"/>
                  <a:pt x="94838" y="35683"/>
                </a:cubicBezTo>
                <a:cubicBezTo>
                  <a:pt x="94629" y="35588"/>
                  <a:pt x="94059" y="35759"/>
                  <a:pt x="94192" y="35873"/>
                </a:cubicBezTo>
                <a:cubicBezTo>
                  <a:pt x="93393" y="36083"/>
                  <a:pt x="93374" y="36292"/>
                  <a:pt x="92328" y="36577"/>
                </a:cubicBezTo>
                <a:cubicBezTo>
                  <a:pt x="92423" y="36653"/>
                  <a:pt x="91472" y="36996"/>
                  <a:pt x="91091" y="37072"/>
                </a:cubicBezTo>
                <a:cubicBezTo>
                  <a:pt x="91072" y="37129"/>
                  <a:pt x="91053" y="37167"/>
                  <a:pt x="91091" y="37243"/>
                </a:cubicBezTo>
                <a:cubicBezTo>
                  <a:pt x="90597" y="37205"/>
                  <a:pt x="90730" y="37471"/>
                  <a:pt x="90216" y="37357"/>
                </a:cubicBezTo>
                <a:cubicBezTo>
                  <a:pt x="90559" y="37528"/>
                  <a:pt x="89741" y="37604"/>
                  <a:pt x="90159" y="37604"/>
                </a:cubicBezTo>
                <a:cubicBezTo>
                  <a:pt x="90121" y="37776"/>
                  <a:pt x="89817" y="37718"/>
                  <a:pt x="89722" y="37737"/>
                </a:cubicBezTo>
                <a:cubicBezTo>
                  <a:pt x="89608" y="37623"/>
                  <a:pt x="89760" y="37566"/>
                  <a:pt x="89684" y="37471"/>
                </a:cubicBezTo>
                <a:cubicBezTo>
                  <a:pt x="89665" y="37642"/>
                  <a:pt x="89284" y="37718"/>
                  <a:pt x="89437" y="37947"/>
                </a:cubicBezTo>
                <a:cubicBezTo>
                  <a:pt x="89551" y="37909"/>
                  <a:pt x="89418" y="37776"/>
                  <a:pt x="89570" y="37737"/>
                </a:cubicBezTo>
                <a:cubicBezTo>
                  <a:pt x="89608" y="37814"/>
                  <a:pt x="89532" y="37871"/>
                  <a:pt x="89589" y="37947"/>
                </a:cubicBezTo>
                <a:cubicBezTo>
                  <a:pt x="89170" y="38061"/>
                  <a:pt x="89208" y="37966"/>
                  <a:pt x="88790" y="38099"/>
                </a:cubicBezTo>
                <a:cubicBezTo>
                  <a:pt x="88809" y="38194"/>
                  <a:pt x="88885" y="38156"/>
                  <a:pt x="88904" y="38213"/>
                </a:cubicBezTo>
                <a:cubicBezTo>
                  <a:pt x="88676" y="38156"/>
                  <a:pt x="88333" y="38213"/>
                  <a:pt x="88010" y="38479"/>
                </a:cubicBezTo>
                <a:cubicBezTo>
                  <a:pt x="87896" y="38365"/>
                  <a:pt x="88048" y="38308"/>
                  <a:pt x="87972" y="38213"/>
                </a:cubicBezTo>
                <a:cubicBezTo>
                  <a:pt x="87839" y="38232"/>
                  <a:pt x="87877" y="38327"/>
                  <a:pt x="87896" y="38403"/>
                </a:cubicBezTo>
                <a:cubicBezTo>
                  <a:pt x="87782" y="38441"/>
                  <a:pt x="87801" y="38251"/>
                  <a:pt x="87706" y="38251"/>
                </a:cubicBezTo>
                <a:cubicBezTo>
                  <a:pt x="87496" y="38308"/>
                  <a:pt x="87553" y="38441"/>
                  <a:pt x="87611" y="38574"/>
                </a:cubicBezTo>
                <a:cubicBezTo>
                  <a:pt x="87725" y="38422"/>
                  <a:pt x="87744" y="38403"/>
                  <a:pt x="87934" y="38441"/>
                </a:cubicBezTo>
                <a:cubicBezTo>
                  <a:pt x="87725" y="38822"/>
                  <a:pt x="87534" y="38479"/>
                  <a:pt x="87572" y="38803"/>
                </a:cubicBezTo>
                <a:cubicBezTo>
                  <a:pt x="87496" y="38822"/>
                  <a:pt x="87477" y="38746"/>
                  <a:pt x="87458" y="38689"/>
                </a:cubicBezTo>
                <a:cubicBezTo>
                  <a:pt x="87192" y="38765"/>
                  <a:pt x="87097" y="38898"/>
                  <a:pt x="87097" y="39050"/>
                </a:cubicBezTo>
                <a:cubicBezTo>
                  <a:pt x="86621" y="39202"/>
                  <a:pt x="86564" y="39107"/>
                  <a:pt x="86146" y="39373"/>
                </a:cubicBezTo>
                <a:cubicBezTo>
                  <a:pt x="86146" y="39335"/>
                  <a:pt x="86222" y="39316"/>
                  <a:pt x="86260" y="39278"/>
                </a:cubicBezTo>
                <a:cubicBezTo>
                  <a:pt x="85670" y="39354"/>
                  <a:pt x="85366" y="39716"/>
                  <a:pt x="84948" y="39754"/>
                </a:cubicBezTo>
                <a:cubicBezTo>
                  <a:pt x="84967" y="39811"/>
                  <a:pt x="84986" y="39849"/>
                  <a:pt x="85005" y="39906"/>
                </a:cubicBezTo>
                <a:cubicBezTo>
                  <a:pt x="84929" y="39925"/>
                  <a:pt x="84910" y="39830"/>
                  <a:pt x="84891" y="39773"/>
                </a:cubicBezTo>
                <a:cubicBezTo>
                  <a:pt x="84814" y="39830"/>
                  <a:pt x="84776" y="39887"/>
                  <a:pt x="84814" y="39982"/>
                </a:cubicBezTo>
                <a:cubicBezTo>
                  <a:pt x="84358" y="39887"/>
                  <a:pt x="83978" y="40229"/>
                  <a:pt x="83844" y="40419"/>
                </a:cubicBezTo>
                <a:cubicBezTo>
                  <a:pt x="83654" y="40457"/>
                  <a:pt x="83863" y="40286"/>
                  <a:pt x="83768" y="40229"/>
                </a:cubicBezTo>
                <a:cubicBezTo>
                  <a:pt x="83673" y="40286"/>
                  <a:pt x="83673" y="40362"/>
                  <a:pt x="83730" y="40457"/>
                </a:cubicBezTo>
                <a:cubicBezTo>
                  <a:pt x="83521" y="40324"/>
                  <a:pt x="83179" y="40610"/>
                  <a:pt x="82988" y="40591"/>
                </a:cubicBezTo>
                <a:cubicBezTo>
                  <a:pt x="82874" y="40705"/>
                  <a:pt x="82931" y="40857"/>
                  <a:pt x="82627" y="40914"/>
                </a:cubicBezTo>
                <a:cubicBezTo>
                  <a:pt x="82646" y="40819"/>
                  <a:pt x="82798" y="40762"/>
                  <a:pt x="82893" y="40686"/>
                </a:cubicBezTo>
                <a:cubicBezTo>
                  <a:pt x="82798" y="40610"/>
                  <a:pt x="82532" y="40819"/>
                  <a:pt x="82380" y="40838"/>
                </a:cubicBezTo>
                <a:cubicBezTo>
                  <a:pt x="82342" y="40895"/>
                  <a:pt x="82361" y="40971"/>
                  <a:pt x="82399" y="41066"/>
                </a:cubicBezTo>
                <a:cubicBezTo>
                  <a:pt x="81904" y="41294"/>
                  <a:pt x="81391" y="41313"/>
                  <a:pt x="81334" y="41656"/>
                </a:cubicBezTo>
                <a:cubicBezTo>
                  <a:pt x="81980" y="41580"/>
                  <a:pt x="83236" y="40667"/>
                  <a:pt x="84092" y="40495"/>
                </a:cubicBezTo>
                <a:cubicBezTo>
                  <a:pt x="84187" y="40476"/>
                  <a:pt x="84301" y="40629"/>
                  <a:pt x="84206" y="40381"/>
                </a:cubicBezTo>
                <a:cubicBezTo>
                  <a:pt x="84301" y="40400"/>
                  <a:pt x="84377" y="40457"/>
                  <a:pt x="84415" y="40572"/>
                </a:cubicBezTo>
                <a:cubicBezTo>
                  <a:pt x="84529" y="40172"/>
                  <a:pt x="85195" y="40191"/>
                  <a:pt x="85309" y="39944"/>
                </a:cubicBezTo>
                <a:cubicBezTo>
                  <a:pt x="85366" y="39944"/>
                  <a:pt x="85461" y="40039"/>
                  <a:pt x="85442" y="39944"/>
                </a:cubicBezTo>
                <a:close/>
                <a:moveTo>
                  <a:pt x="67182" y="47381"/>
                </a:moveTo>
                <a:cubicBezTo>
                  <a:pt x="67239" y="47305"/>
                  <a:pt x="67391" y="47248"/>
                  <a:pt x="67448" y="47172"/>
                </a:cubicBezTo>
                <a:cubicBezTo>
                  <a:pt x="67391" y="47077"/>
                  <a:pt x="66992" y="47248"/>
                  <a:pt x="67182" y="47381"/>
                </a:cubicBezTo>
                <a:close/>
                <a:moveTo>
                  <a:pt x="63758" y="48313"/>
                </a:moveTo>
                <a:cubicBezTo>
                  <a:pt x="63987" y="47876"/>
                  <a:pt x="64500" y="48104"/>
                  <a:pt x="64481" y="47799"/>
                </a:cubicBezTo>
                <a:cubicBezTo>
                  <a:pt x="64576" y="47818"/>
                  <a:pt x="64652" y="47838"/>
                  <a:pt x="64728" y="47876"/>
                </a:cubicBezTo>
                <a:cubicBezTo>
                  <a:pt x="64767" y="47666"/>
                  <a:pt x="65033" y="47799"/>
                  <a:pt x="64976" y="47590"/>
                </a:cubicBezTo>
                <a:cubicBezTo>
                  <a:pt x="65432" y="47571"/>
                  <a:pt x="65775" y="47210"/>
                  <a:pt x="66250" y="47191"/>
                </a:cubicBezTo>
                <a:cubicBezTo>
                  <a:pt x="66269" y="47248"/>
                  <a:pt x="66193" y="47267"/>
                  <a:pt x="66155" y="47305"/>
                </a:cubicBezTo>
                <a:cubicBezTo>
                  <a:pt x="66174" y="47400"/>
                  <a:pt x="66383" y="47229"/>
                  <a:pt x="66478" y="47229"/>
                </a:cubicBezTo>
                <a:cubicBezTo>
                  <a:pt x="66383" y="47191"/>
                  <a:pt x="66421" y="47153"/>
                  <a:pt x="66421" y="47077"/>
                </a:cubicBezTo>
                <a:cubicBezTo>
                  <a:pt x="66992" y="47096"/>
                  <a:pt x="67620" y="46354"/>
                  <a:pt x="67848" y="46734"/>
                </a:cubicBezTo>
                <a:cubicBezTo>
                  <a:pt x="68723" y="46354"/>
                  <a:pt x="69312" y="46031"/>
                  <a:pt x="69959" y="45726"/>
                </a:cubicBezTo>
                <a:cubicBezTo>
                  <a:pt x="70302" y="45555"/>
                  <a:pt x="70872" y="45536"/>
                  <a:pt x="71138" y="45118"/>
                </a:cubicBezTo>
                <a:cubicBezTo>
                  <a:pt x="71272" y="45137"/>
                  <a:pt x="71329" y="45232"/>
                  <a:pt x="71519" y="45137"/>
                </a:cubicBezTo>
                <a:cubicBezTo>
                  <a:pt x="71500" y="45060"/>
                  <a:pt x="71424" y="45080"/>
                  <a:pt x="71348" y="45099"/>
                </a:cubicBezTo>
                <a:cubicBezTo>
                  <a:pt x="71367" y="44946"/>
                  <a:pt x="71538" y="45099"/>
                  <a:pt x="71576" y="44946"/>
                </a:cubicBezTo>
                <a:cubicBezTo>
                  <a:pt x="71709" y="45022"/>
                  <a:pt x="71500" y="45194"/>
                  <a:pt x="71652" y="45137"/>
                </a:cubicBezTo>
                <a:cubicBezTo>
                  <a:pt x="71899" y="45060"/>
                  <a:pt x="71595" y="45080"/>
                  <a:pt x="71728" y="44946"/>
                </a:cubicBezTo>
                <a:cubicBezTo>
                  <a:pt x="71975" y="44946"/>
                  <a:pt x="71994" y="44832"/>
                  <a:pt x="72261" y="44851"/>
                </a:cubicBezTo>
                <a:cubicBezTo>
                  <a:pt x="72242" y="44794"/>
                  <a:pt x="72223" y="44756"/>
                  <a:pt x="72204" y="44699"/>
                </a:cubicBezTo>
                <a:cubicBezTo>
                  <a:pt x="72584" y="44794"/>
                  <a:pt x="73193" y="44509"/>
                  <a:pt x="73992" y="44205"/>
                </a:cubicBezTo>
                <a:cubicBezTo>
                  <a:pt x="73897" y="44090"/>
                  <a:pt x="74087" y="44052"/>
                  <a:pt x="74049" y="43957"/>
                </a:cubicBezTo>
                <a:cubicBezTo>
                  <a:pt x="74049" y="44147"/>
                  <a:pt x="74334" y="44033"/>
                  <a:pt x="74581" y="43862"/>
                </a:cubicBezTo>
                <a:cubicBezTo>
                  <a:pt x="74600" y="43881"/>
                  <a:pt x="74505" y="43957"/>
                  <a:pt x="74467" y="43957"/>
                </a:cubicBezTo>
                <a:cubicBezTo>
                  <a:pt x="75361" y="43843"/>
                  <a:pt x="75913" y="43234"/>
                  <a:pt x="76731" y="42987"/>
                </a:cubicBezTo>
                <a:cubicBezTo>
                  <a:pt x="76883" y="42949"/>
                  <a:pt x="77073" y="43025"/>
                  <a:pt x="77225" y="42968"/>
                </a:cubicBezTo>
                <a:cubicBezTo>
                  <a:pt x="77377" y="42911"/>
                  <a:pt x="77529" y="42740"/>
                  <a:pt x="77739" y="42645"/>
                </a:cubicBezTo>
                <a:cubicBezTo>
                  <a:pt x="77891" y="42588"/>
                  <a:pt x="78119" y="42607"/>
                  <a:pt x="78271" y="42550"/>
                </a:cubicBezTo>
                <a:cubicBezTo>
                  <a:pt x="78519" y="42455"/>
                  <a:pt x="78709" y="42207"/>
                  <a:pt x="78956" y="42112"/>
                </a:cubicBezTo>
                <a:cubicBezTo>
                  <a:pt x="79888" y="41694"/>
                  <a:pt x="80839" y="41428"/>
                  <a:pt x="81600" y="41047"/>
                </a:cubicBezTo>
                <a:cubicBezTo>
                  <a:pt x="81562" y="40914"/>
                  <a:pt x="81771" y="40648"/>
                  <a:pt x="81904" y="40705"/>
                </a:cubicBezTo>
                <a:cubicBezTo>
                  <a:pt x="81980" y="40610"/>
                  <a:pt x="81980" y="40515"/>
                  <a:pt x="81885" y="40495"/>
                </a:cubicBezTo>
                <a:cubicBezTo>
                  <a:pt x="82171" y="40419"/>
                  <a:pt x="82018" y="40495"/>
                  <a:pt x="81942" y="40286"/>
                </a:cubicBezTo>
                <a:cubicBezTo>
                  <a:pt x="82152" y="40305"/>
                  <a:pt x="82361" y="40324"/>
                  <a:pt x="82551" y="40381"/>
                </a:cubicBezTo>
                <a:cubicBezTo>
                  <a:pt x="82361" y="40343"/>
                  <a:pt x="82532" y="40153"/>
                  <a:pt x="82380" y="40115"/>
                </a:cubicBezTo>
                <a:cubicBezTo>
                  <a:pt x="82589" y="40210"/>
                  <a:pt x="82836" y="39887"/>
                  <a:pt x="82893" y="40134"/>
                </a:cubicBezTo>
                <a:cubicBezTo>
                  <a:pt x="83007" y="40077"/>
                  <a:pt x="82969" y="39963"/>
                  <a:pt x="82912" y="39849"/>
                </a:cubicBezTo>
                <a:cubicBezTo>
                  <a:pt x="83065" y="39773"/>
                  <a:pt x="83027" y="40020"/>
                  <a:pt x="83217" y="39887"/>
                </a:cubicBezTo>
                <a:cubicBezTo>
                  <a:pt x="82988" y="39773"/>
                  <a:pt x="83426" y="39773"/>
                  <a:pt x="83559" y="39697"/>
                </a:cubicBezTo>
                <a:cubicBezTo>
                  <a:pt x="83749" y="39583"/>
                  <a:pt x="83426" y="39678"/>
                  <a:pt x="83369" y="39716"/>
                </a:cubicBezTo>
                <a:cubicBezTo>
                  <a:pt x="83502" y="39449"/>
                  <a:pt x="83654" y="39640"/>
                  <a:pt x="83844" y="39487"/>
                </a:cubicBezTo>
                <a:cubicBezTo>
                  <a:pt x="83882" y="39544"/>
                  <a:pt x="83825" y="39583"/>
                  <a:pt x="83749" y="39621"/>
                </a:cubicBezTo>
                <a:cubicBezTo>
                  <a:pt x="83844" y="39716"/>
                  <a:pt x="84073" y="39487"/>
                  <a:pt x="83940" y="39373"/>
                </a:cubicBezTo>
                <a:cubicBezTo>
                  <a:pt x="84168" y="39335"/>
                  <a:pt x="84073" y="39525"/>
                  <a:pt x="83959" y="39602"/>
                </a:cubicBezTo>
                <a:cubicBezTo>
                  <a:pt x="84111" y="39678"/>
                  <a:pt x="84130" y="39373"/>
                  <a:pt x="84263" y="39297"/>
                </a:cubicBezTo>
                <a:cubicBezTo>
                  <a:pt x="84320" y="39373"/>
                  <a:pt x="84377" y="39354"/>
                  <a:pt x="84529" y="39430"/>
                </a:cubicBezTo>
                <a:cubicBezTo>
                  <a:pt x="84605" y="39354"/>
                  <a:pt x="84605" y="39278"/>
                  <a:pt x="84567" y="39183"/>
                </a:cubicBezTo>
                <a:cubicBezTo>
                  <a:pt x="84719" y="39202"/>
                  <a:pt x="84948" y="39088"/>
                  <a:pt x="85100" y="39088"/>
                </a:cubicBezTo>
                <a:cubicBezTo>
                  <a:pt x="85195" y="38917"/>
                  <a:pt x="85043" y="38936"/>
                  <a:pt x="84948" y="38860"/>
                </a:cubicBezTo>
                <a:cubicBezTo>
                  <a:pt x="85005" y="38841"/>
                  <a:pt x="85081" y="38822"/>
                  <a:pt x="85138" y="38784"/>
                </a:cubicBezTo>
                <a:cubicBezTo>
                  <a:pt x="85005" y="38746"/>
                  <a:pt x="84986" y="38536"/>
                  <a:pt x="84929" y="38270"/>
                </a:cubicBezTo>
                <a:cubicBezTo>
                  <a:pt x="85100" y="38232"/>
                  <a:pt x="84872" y="38479"/>
                  <a:pt x="85081" y="38479"/>
                </a:cubicBezTo>
                <a:cubicBezTo>
                  <a:pt x="85328" y="38460"/>
                  <a:pt x="85043" y="38289"/>
                  <a:pt x="85214" y="38251"/>
                </a:cubicBezTo>
                <a:cubicBezTo>
                  <a:pt x="85290" y="38365"/>
                  <a:pt x="85404" y="38365"/>
                  <a:pt x="85404" y="38574"/>
                </a:cubicBezTo>
                <a:cubicBezTo>
                  <a:pt x="85328" y="38555"/>
                  <a:pt x="85252" y="38517"/>
                  <a:pt x="85157" y="38498"/>
                </a:cubicBezTo>
                <a:cubicBezTo>
                  <a:pt x="85119" y="38631"/>
                  <a:pt x="85271" y="38746"/>
                  <a:pt x="85214" y="38974"/>
                </a:cubicBezTo>
                <a:cubicBezTo>
                  <a:pt x="85290" y="38936"/>
                  <a:pt x="85385" y="38898"/>
                  <a:pt x="85423" y="38955"/>
                </a:cubicBezTo>
                <a:cubicBezTo>
                  <a:pt x="85518" y="38879"/>
                  <a:pt x="85385" y="38860"/>
                  <a:pt x="85366" y="38803"/>
                </a:cubicBezTo>
                <a:cubicBezTo>
                  <a:pt x="85556" y="38784"/>
                  <a:pt x="85613" y="38860"/>
                  <a:pt x="85689" y="38727"/>
                </a:cubicBezTo>
                <a:cubicBezTo>
                  <a:pt x="85632" y="38555"/>
                  <a:pt x="85632" y="38746"/>
                  <a:pt x="85480" y="38765"/>
                </a:cubicBezTo>
                <a:cubicBezTo>
                  <a:pt x="85366" y="38650"/>
                  <a:pt x="85594" y="38612"/>
                  <a:pt x="85689" y="38574"/>
                </a:cubicBezTo>
                <a:cubicBezTo>
                  <a:pt x="85708" y="38384"/>
                  <a:pt x="85480" y="38612"/>
                  <a:pt x="85499" y="38422"/>
                </a:cubicBezTo>
                <a:cubicBezTo>
                  <a:pt x="85461" y="38232"/>
                  <a:pt x="85804" y="38346"/>
                  <a:pt x="85804" y="38137"/>
                </a:cubicBezTo>
                <a:cubicBezTo>
                  <a:pt x="85937" y="38175"/>
                  <a:pt x="86108" y="38156"/>
                  <a:pt x="86203" y="38251"/>
                </a:cubicBezTo>
                <a:cubicBezTo>
                  <a:pt x="86469" y="38118"/>
                  <a:pt x="86032" y="38137"/>
                  <a:pt x="86146" y="37928"/>
                </a:cubicBezTo>
                <a:cubicBezTo>
                  <a:pt x="86393" y="37966"/>
                  <a:pt x="86602" y="37699"/>
                  <a:pt x="86374" y="37623"/>
                </a:cubicBezTo>
                <a:cubicBezTo>
                  <a:pt x="86469" y="37471"/>
                  <a:pt x="86602" y="37414"/>
                  <a:pt x="86793" y="37395"/>
                </a:cubicBezTo>
                <a:cubicBezTo>
                  <a:pt x="86736" y="37357"/>
                  <a:pt x="86640" y="37414"/>
                  <a:pt x="86621" y="37300"/>
                </a:cubicBezTo>
                <a:cubicBezTo>
                  <a:pt x="86450" y="37433"/>
                  <a:pt x="86127" y="37452"/>
                  <a:pt x="85804" y="37623"/>
                </a:cubicBezTo>
                <a:cubicBezTo>
                  <a:pt x="85899" y="37795"/>
                  <a:pt x="86032" y="37680"/>
                  <a:pt x="86165" y="37604"/>
                </a:cubicBezTo>
                <a:cubicBezTo>
                  <a:pt x="86298" y="37566"/>
                  <a:pt x="86260" y="37795"/>
                  <a:pt x="86374" y="37795"/>
                </a:cubicBezTo>
                <a:cubicBezTo>
                  <a:pt x="86279" y="37814"/>
                  <a:pt x="86051" y="37909"/>
                  <a:pt x="85975" y="38004"/>
                </a:cubicBezTo>
                <a:cubicBezTo>
                  <a:pt x="85804" y="37966"/>
                  <a:pt x="85785" y="37890"/>
                  <a:pt x="85785" y="37737"/>
                </a:cubicBezTo>
                <a:cubicBezTo>
                  <a:pt x="85575" y="37814"/>
                  <a:pt x="85404" y="37814"/>
                  <a:pt x="85157" y="37947"/>
                </a:cubicBezTo>
                <a:cubicBezTo>
                  <a:pt x="85157" y="38080"/>
                  <a:pt x="85499" y="38042"/>
                  <a:pt x="85499" y="37909"/>
                </a:cubicBezTo>
                <a:cubicBezTo>
                  <a:pt x="85632" y="37909"/>
                  <a:pt x="85727" y="38023"/>
                  <a:pt x="85651" y="38137"/>
                </a:cubicBezTo>
                <a:cubicBezTo>
                  <a:pt x="85556" y="38137"/>
                  <a:pt x="85651" y="38061"/>
                  <a:pt x="85594" y="37985"/>
                </a:cubicBezTo>
                <a:cubicBezTo>
                  <a:pt x="85499" y="38061"/>
                  <a:pt x="85480" y="38156"/>
                  <a:pt x="85328" y="38213"/>
                </a:cubicBezTo>
                <a:cubicBezTo>
                  <a:pt x="85271" y="38175"/>
                  <a:pt x="84833" y="38137"/>
                  <a:pt x="85119" y="38023"/>
                </a:cubicBezTo>
                <a:cubicBezTo>
                  <a:pt x="85043" y="37909"/>
                  <a:pt x="84700" y="38232"/>
                  <a:pt x="84738" y="37947"/>
                </a:cubicBezTo>
                <a:cubicBezTo>
                  <a:pt x="84662" y="38213"/>
                  <a:pt x="84929" y="38441"/>
                  <a:pt x="84948" y="38650"/>
                </a:cubicBezTo>
                <a:cubicBezTo>
                  <a:pt x="84814" y="38650"/>
                  <a:pt x="84757" y="38479"/>
                  <a:pt x="84662" y="38650"/>
                </a:cubicBezTo>
                <a:cubicBezTo>
                  <a:pt x="84662" y="38517"/>
                  <a:pt x="84776" y="38403"/>
                  <a:pt x="84624" y="38213"/>
                </a:cubicBezTo>
                <a:cubicBezTo>
                  <a:pt x="84453" y="38346"/>
                  <a:pt x="84491" y="38270"/>
                  <a:pt x="84263" y="38365"/>
                </a:cubicBezTo>
                <a:cubicBezTo>
                  <a:pt x="84434" y="38365"/>
                  <a:pt x="84453" y="38441"/>
                  <a:pt x="84510" y="38479"/>
                </a:cubicBezTo>
                <a:cubicBezTo>
                  <a:pt x="84529" y="38536"/>
                  <a:pt x="84415" y="38574"/>
                  <a:pt x="84358" y="38612"/>
                </a:cubicBezTo>
                <a:cubicBezTo>
                  <a:pt x="84377" y="38650"/>
                  <a:pt x="84434" y="38612"/>
                  <a:pt x="84491" y="38612"/>
                </a:cubicBezTo>
                <a:cubicBezTo>
                  <a:pt x="84491" y="38650"/>
                  <a:pt x="84453" y="38689"/>
                  <a:pt x="84472" y="38727"/>
                </a:cubicBezTo>
                <a:cubicBezTo>
                  <a:pt x="84301" y="38727"/>
                  <a:pt x="84301" y="38612"/>
                  <a:pt x="84301" y="38460"/>
                </a:cubicBezTo>
                <a:cubicBezTo>
                  <a:pt x="84149" y="38670"/>
                  <a:pt x="83959" y="38650"/>
                  <a:pt x="83940" y="38822"/>
                </a:cubicBezTo>
                <a:cubicBezTo>
                  <a:pt x="83730" y="38746"/>
                  <a:pt x="83692" y="38879"/>
                  <a:pt x="83502" y="39012"/>
                </a:cubicBezTo>
                <a:cubicBezTo>
                  <a:pt x="83635" y="39107"/>
                  <a:pt x="83787" y="39164"/>
                  <a:pt x="83901" y="39297"/>
                </a:cubicBezTo>
                <a:cubicBezTo>
                  <a:pt x="83940" y="39487"/>
                  <a:pt x="83540" y="39278"/>
                  <a:pt x="83711" y="39487"/>
                </a:cubicBezTo>
                <a:cubicBezTo>
                  <a:pt x="83559" y="39506"/>
                  <a:pt x="83464" y="39240"/>
                  <a:pt x="83521" y="39563"/>
                </a:cubicBezTo>
                <a:cubicBezTo>
                  <a:pt x="83426" y="39583"/>
                  <a:pt x="83350" y="39621"/>
                  <a:pt x="83274" y="39659"/>
                </a:cubicBezTo>
                <a:cubicBezTo>
                  <a:pt x="83198" y="39544"/>
                  <a:pt x="83559" y="39563"/>
                  <a:pt x="83388" y="39430"/>
                </a:cubicBezTo>
                <a:cubicBezTo>
                  <a:pt x="83236" y="39506"/>
                  <a:pt x="83236" y="39602"/>
                  <a:pt x="83122" y="39487"/>
                </a:cubicBezTo>
                <a:cubicBezTo>
                  <a:pt x="82988" y="39563"/>
                  <a:pt x="83179" y="39659"/>
                  <a:pt x="83198" y="39678"/>
                </a:cubicBezTo>
                <a:cubicBezTo>
                  <a:pt x="82988" y="39754"/>
                  <a:pt x="82874" y="39735"/>
                  <a:pt x="82722" y="39887"/>
                </a:cubicBezTo>
                <a:cubicBezTo>
                  <a:pt x="82608" y="39849"/>
                  <a:pt x="82494" y="39754"/>
                  <a:pt x="82551" y="39659"/>
                </a:cubicBezTo>
                <a:cubicBezTo>
                  <a:pt x="82760" y="39544"/>
                  <a:pt x="82722" y="39830"/>
                  <a:pt x="82931" y="39678"/>
                </a:cubicBezTo>
                <a:cubicBezTo>
                  <a:pt x="82798" y="39373"/>
                  <a:pt x="82893" y="39392"/>
                  <a:pt x="82817" y="39069"/>
                </a:cubicBezTo>
                <a:cubicBezTo>
                  <a:pt x="82627" y="39430"/>
                  <a:pt x="82437" y="39487"/>
                  <a:pt x="81942" y="39583"/>
                </a:cubicBezTo>
                <a:cubicBezTo>
                  <a:pt x="81999" y="39716"/>
                  <a:pt x="82094" y="39640"/>
                  <a:pt x="82018" y="39773"/>
                </a:cubicBezTo>
                <a:cubicBezTo>
                  <a:pt x="81790" y="39811"/>
                  <a:pt x="81486" y="39621"/>
                  <a:pt x="81258" y="40020"/>
                </a:cubicBezTo>
                <a:cubicBezTo>
                  <a:pt x="81486" y="39735"/>
                  <a:pt x="81372" y="39982"/>
                  <a:pt x="81239" y="40134"/>
                </a:cubicBezTo>
                <a:cubicBezTo>
                  <a:pt x="81086" y="40191"/>
                  <a:pt x="81296" y="40020"/>
                  <a:pt x="81162" y="39944"/>
                </a:cubicBezTo>
                <a:cubicBezTo>
                  <a:pt x="81048" y="39963"/>
                  <a:pt x="80953" y="40191"/>
                  <a:pt x="80896" y="40001"/>
                </a:cubicBezTo>
                <a:cubicBezTo>
                  <a:pt x="80706" y="40115"/>
                  <a:pt x="80383" y="40172"/>
                  <a:pt x="80440" y="40457"/>
                </a:cubicBezTo>
                <a:cubicBezTo>
                  <a:pt x="80516" y="40438"/>
                  <a:pt x="80554" y="40400"/>
                  <a:pt x="80554" y="40362"/>
                </a:cubicBezTo>
                <a:cubicBezTo>
                  <a:pt x="80687" y="40324"/>
                  <a:pt x="80497" y="40457"/>
                  <a:pt x="80668" y="40476"/>
                </a:cubicBezTo>
                <a:cubicBezTo>
                  <a:pt x="80877" y="40438"/>
                  <a:pt x="80744" y="40305"/>
                  <a:pt x="80858" y="40229"/>
                </a:cubicBezTo>
                <a:cubicBezTo>
                  <a:pt x="81105" y="40362"/>
                  <a:pt x="80687" y="40495"/>
                  <a:pt x="80972" y="40686"/>
                </a:cubicBezTo>
                <a:cubicBezTo>
                  <a:pt x="80877" y="40629"/>
                  <a:pt x="80744" y="40629"/>
                  <a:pt x="80687" y="40534"/>
                </a:cubicBezTo>
                <a:cubicBezTo>
                  <a:pt x="80649" y="40629"/>
                  <a:pt x="80535" y="40705"/>
                  <a:pt x="80440" y="40800"/>
                </a:cubicBezTo>
                <a:cubicBezTo>
                  <a:pt x="80611" y="40495"/>
                  <a:pt x="80459" y="40705"/>
                  <a:pt x="80307" y="40286"/>
                </a:cubicBezTo>
                <a:cubicBezTo>
                  <a:pt x="80154" y="40362"/>
                  <a:pt x="79717" y="40591"/>
                  <a:pt x="79489" y="40572"/>
                </a:cubicBezTo>
                <a:cubicBezTo>
                  <a:pt x="79413" y="40610"/>
                  <a:pt x="79375" y="40667"/>
                  <a:pt x="79413" y="40762"/>
                </a:cubicBezTo>
                <a:cubicBezTo>
                  <a:pt x="79355" y="40743"/>
                  <a:pt x="79222" y="40743"/>
                  <a:pt x="79222" y="40838"/>
                </a:cubicBezTo>
                <a:cubicBezTo>
                  <a:pt x="79146" y="40781"/>
                  <a:pt x="79013" y="40838"/>
                  <a:pt x="78975" y="40705"/>
                </a:cubicBezTo>
                <a:cubicBezTo>
                  <a:pt x="78690" y="40762"/>
                  <a:pt x="78956" y="40990"/>
                  <a:pt x="78766" y="41066"/>
                </a:cubicBezTo>
                <a:cubicBezTo>
                  <a:pt x="78747" y="40914"/>
                  <a:pt x="78652" y="40914"/>
                  <a:pt x="78519" y="41180"/>
                </a:cubicBezTo>
                <a:cubicBezTo>
                  <a:pt x="78423" y="41199"/>
                  <a:pt x="78404" y="41066"/>
                  <a:pt x="78366" y="41009"/>
                </a:cubicBezTo>
                <a:cubicBezTo>
                  <a:pt x="78309" y="41256"/>
                  <a:pt x="77491" y="41370"/>
                  <a:pt x="77529" y="41580"/>
                </a:cubicBezTo>
                <a:cubicBezTo>
                  <a:pt x="77453" y="41599"/>
                  <a:pt x="77434" y="41504"/>
                  <a:pt x="77396" y="41447"/>
                </a:cubicBezTo>
                <a:cubicBezTo>
                  <a:pt x="77282" y="41504"/>
                  <a:pt x="77149" y="41561"/>
                  <a:pt x="77035" y="41599"/>
                </a:cubicBezTo>
                <a:cubicBezTo>
                  <a:pt x="77168" y="41865"/>
                  <a:pt x="76693" y="41751"/>
                  <a:pt x="76693" y="42017"/>
                </a:cubicBezTo>
                <a:cubicBezTo>
                  <a:pt x="76636" y="42017"/>
                  <a:pt x="76616" y="41998"/>
                  <a:pt x="76559" y="42017"/>
                </a:cubicBezTo>
                <a:cubicBezTo>
                  <a:pt x="76978" y="41694"/>
                  <a:pt x="75818" y="41979"/>
                  <a:pt x="76141" y="42226"/>
                </a:cubicBezTo>
                <a:cubicBezTo>
                  <a:pt x="75951" y="42360"/>
                  <a:pt x="75989" y="42131"/>
                  <a:pt x="75932" y="42036"/>
                </a:cubicBezTo>
                <a:cubicBezTo>
                  <a:pt x="75856" y="42093"/>
                  <a:pt x="75761" y="42360"/>
                  <a:pt x="75684" y="42150"/>
                </a:cubicBezTo>
                <a:cubicBezTo>
                  <a:pt x="75513" y="42264"/>
                  <a:pt x="75437" y="42417"/>
                  <a:pt x="75418" y="42588"/>
                </a:cubicBezTo>
                <a:cubicBezTo>
                  <a:pt x="75190" y="42664"/>
                  <a:pt x="75152" y="42607"/>
                  <a:pt x="75152" y="42797"/>
                </a:cubicBezTo>
                <a:cubicBezTo>
                  <a:pt x="75057" y="42683"/>
                  <a:pt x="75000" y="42626"/>
                  <a:pt x="74962" y="42873"/>
                </a:cubicBezTo>
                <a:cubicBezTo>
                  <a:pt x="74886" y="42854"/>
                  <a:pt x="74886" y="42778"/>
                  <a:pt x="74886" y="42683"/>
                </a:cubicBezTo>
                <a:cubicBezTo>
                  <a:pt x="75152" y="42588"/>
                  <a:pt x="75228" y="42607"/>
                  <a:pt x="75380" y="42493"/>
                </a:cubicBezTo>
                <a:cubicBezTo>
                  <a:pt x="75361" y="42436"/>
                  <a:pt x="75342" y="42379"/>
                  <a:pt x="75323" y="42341"/>
                </a:cubicBezTo>
                <a:cubicBezTo>
                  <a:pt x="75000" y="42436"/>
                  <a:pt x="74467" y="42683"/>
                  <a:pt x="74258" y="42873"/>
                </a:cubicBezTo>
                <a:cubicBezTo>
                  <a:pt x="74068" y="42816"/>
                  <a:pt x="73954" y="42892"/>
                  <a:pt x="73744" y="43025"/>
                </a:cubicBezTo>
                <a:cubicBezTo>
                  <a:pt x="73992" y="43101"/>
                  <a:pt x="73858" y="43349"/>
                  <a:pt x="74106" y="43387"/>
                </a:cubicBezTo>
                <a:cubicBezTo>
                  <a:pt x="73954" y="43463"/>
                  <a:pt x="73877" y="43387"/>
                  <a:pt x="73763" y="43406"/>
                </a:cubicBezTo>
                <a:cubicBezTo>
                  <a:pt x="73820" y="42550"/>
                  <a:pt x="72565" y="43577"/>
                  <a:pt x="72223" y="43691"/>
                </a:cubicBezTo>
                <a:cubicBezTo>
                  <a:pt x="71842" y="43824"/>
                  <a:pt x="70891" y="43881"/>
                  <a:pt x="70663" y="44262"/>
                </a:cubicBezTo>
                <a:cubicBezTo>
                  <a:pt x="70511" y="44243"/>
                  <a:pt x="70359" y="44243"/>
                  <a:pt x="70168" y="44300"/>
                </a:cubicBezTo>
                <a:cubicBezTo>
                  <a:pt x="70168" y="44414"/>
                  <a:pt x="70111" y="44509"/>
                  <a:pt x="70092" y="44604"/>
                </a:cubicBezTo>
                <a:cubicBezTo>
                  <a:pt x="69940" y="44661"/>
                  <a:pt x="70016" y="44452"/>
                  <a:pt x="70092" y="44433"/>
                </a:cubicBezTo>
                <a:cubicBezTo>
                  <a:pt x="70054" y="44338"/>
                  <a:pt x="69864" y="44509"/>
                  <a:pt x="69769" y="44509"/>
                </a:cubicBezTo>
                <a:cubicBezTo>
                  <a:pt x="69807" y="44547"/>
                  <a:pt x="69864" y="44566"/>
                  <a:pt x="69883" y="44642"/>
                </a:cubicBezTo>
                <a:cubicBezTo>
                  <a:pt x="69255" y="44680"/>
                  <a:pt x="68495" y="45099"/>
                  <a:pt x="67848" y="45289"/>
                </a:cubicBezTo>
                <a:lnTo>
                  <a:pt x="67905" y="45422"/>
                </a:lnTo>
                <a:cubicBezTo>
                  <a:pt x="67410" y="45308"/>
                  <a:pt x="66897" y="45821"/>
                  <a:pt x="66231" y="46050"/>
                </a:cubicBezTo>
                <a:cubicBezTo>
                  <a:pt x="66288" y="46164"/>
                  <a:pt x="66155" y="46183"/>
                  <a:pt x="66307" y="46240"/>
                </a:cubicBezTo>
                <a:cubicBezTo>
                  <a:pt x="66364" y="46202"/>
                  <a:pt x="66307" y="46183"/>
                  <a:pt x="66288" y="46183"/>
                </a:cubicBezTo>
                <a:cubicBezTo>
                  <a:pt x="66383" y="46031"/>
                  <a:pt x="66593" y="46107"/>
                  <a:pt x="66669" y="45916"/>
                </a:cubicBezTo>
                <a:cubicBezTo>
                  <a:pt x="66802" y="46126"/>
                  <a:pt x="67049" y="45916"/>
                  <a:pt x="67049" y="45764"/>
                </a:cubicBezTo>
                <a:cubicBezTo>
                  <a:pt x="67201" y="45688"/>
                  <a:pt x="67087" y="46069"/>
                  <a:pt x="67315" y="45897"/>
                </a:cubicBezTo>
                <a:cubicBezTo>
                  <a:pt x="67372" y="46012"/>
                  <a:pt x="66935" y="45993"/>
                  <a:pt x="67125" y="46126"/>
                </a:cubicBezTo>
                <a:cubicBezTo>
                  <a:pt x="67391" y="45993"/>
                  <a:pt x="67448" y="46069"/>
                  <a:pt x="67620" y="45935"/>
                </a:cubicBezTo>
                <a:cubicBezTo>
                  <a:pt x="67525" y="45783"/>
                  <a:pt x="67239" y="45973"/>
                  <a:pt x="67220" y="45707"/>
                </a:cubicBezTo>
                <a:cubicBezTo>
                  <a:pt x="67391" y="45612"/>
                  <a:pt x="67353" y="45859"/>
                  <a:pt x="67486" y="45821"/>
                </a:cubicBezTo>
                <a:cubicBezTo>
                  <a:pt x="67810" y="45707"/>
                  <a:pt x="67239" y="45726"/>
                  <a:pt x="67544" y="45574"/>
                </a:cubicBezTo>
                <a:cubicBezTo>
                  <a:pt x="67772" y="45631"/>
                  <a:pt x="67658" y="45745"/>
                  <a:pt x="67677" y="45916"/>
                </a:cubicBezTo>
                <a:cubicBezTo>
                  <a:pt x="67810" y="45707"/>
                  <a:pt x="68209" y="45783"/>
                  <a:pt x="68190" y="45593"/>
                </a:cubicBezTo>
                <a:cubicBezTo>
                  <a:pt x="68266" y="45593"/>
                  <a:pt x="68323" y="45631"/>
                  <a:pt x="68361" y="45688"/>
                </a:cubicBezTo>
                <a:cubicBezTo>
                  <a:pt x="67544" y="46164"/>
                  <a:pt x="67087" y="46202"/>
                  <a:pt x="66250" y="46639"/>
                </a:cubicBezTo>
                <a:cubicBezTo>
                  <a:pt x="66098" y="46677"/>
                  <a:pt x="66136" y="46430"/>
                  <a:pt x="66060" y="46335"/>
                </a:cubicBezTo>
                <a:cubicBezTo>
                  <a:pt x="65984" y="46544"/>
                  <a:pt x="65889" y="46544"/>
                  <a:pt x="65603" y="46620"/>
                </a:cubicBezTo>
                <a:cubicBezTo>
                  <a:pt x="65680" y="46867"/>
                  <a:pt x="65565" y="46963"/>
                  <a:pt x="65737" y="47134"/>
                </a:cubicBezTo>
                <a:cubicBezTo>
                  <a:pt x="65546" y="47267"/>
                  <a:pt x="65584" y="47020"/>
                  <a:pt x="65508" y="46944"/>
                </a:cubicBezTo>
                <a:cubicBezTo>
                  <a:pt x="65413" y="46848"/>
                  <a:pt x="65451" y="47229"/>
                  <a:pt x="65546" y="47210"/>
                </a:cubicBezTo>
                <a:cubicBezTo>
                  <a:pt x="64786" y="47590"/>
                  <a:pt x="64139" y="47666"/>
                  <a:pt x="63701" y="48123"/>
                </a:cubicBezTo>
                <a:cubicBezTo>
                  <a:pt x="63606" y="48180"/>
                  <a:pt x="63568" y="48123"/>
                  <a:pt x="63530" y="48066"/>
                </a:cubicBezTo>
                <a:cubicBezTo>
                  <a:pt x="63397" y="48275"/>
                  <a:pt x="62769" y="48503"/>
                  <a:pt x="62465" y="48617"/>
                </a:cubicBezTo>
                <a:cubicBezTo>
                  <a:pt x="62484" y="48541"/>
                  <a:pt x="62579" y="48503"/>
                  <a:pt x="62522" y="48427"/>
                </a:cubicBezTo>
                <a:cubicBezTo>
                  <a:pt x="62256" y="48446"/>
                  <a:pt x="62427" y="48617"/>
                  <a:pt x="62351" y="48712"/>
                </a:cubicBezTo>
                <a:cubicBezTo>
                  <a:pt x="62180" y="48808"/>
                  <a:pt x="61799" y="48865"/>
                  <a:pt x="61761" y="48998"/>
                </a:cubicBezTo>
                <a:cubicBezTo>
                  <a:pt x="61571" y="49055"/>
                  <a:pt x="61780" y="48884"/>
                  <a:pt x="61685" y="48808"/>
                </a:cubicBezTo>
                <a:cubicBezTo>
                  <a:pt x="61438" y="48846"/>
                  <a:pt x="61723" y="49055"/>
                  <a:pt x="61514" y="49093"/>
                </a:cubicBezTo>
                <a:cubicBezTo>
                  <a:pt x="61343" y="49150"/>
                  <a:pt x="61229" y="48998"/>
                  <a:pt x="61286" y="49245"/>
                </a:cubicBezTo>
                <a:cubicBezTo>
                  <a:pt x="61210" y="49264"/>
                  <a:pt x="61210" y="49188"/>
                  <a:pt x="61172" y="49131"/>
                </a:cubicBezTo>
                <a:cubicBezTo>
                  <a:pt x="60981" y="49435"/>
                  <a:pt x="60373" y="49188"/>
                  <a:pt x="60449" y="49473"/>
                </a:cubicBezTo>
                <a:cubicBezTo>
                  <a:pt x="60316" y="49511"/>
                  <a:pt x="60354" y="49264"/>
                  <a:pt x="60240" y="49283"/>
                </a:cubicBezTo>
                <a:cubicBezTo>
                  <a:pt x="60962" y="49131"/>
                  <a:pt x="61191" y="48808"/>
                  <a:pt x="61723" y="48731"/>
                </a:cubicBezTo>
                <a:cubicBezTo>
                  <a:pt x="61704" y="48655"/>
                  <a:pt x="61609" y="48674"/>
                  <a:pt x="61590" y="48579"/>
                </a:cubicBezTo>
                <a:cubicBezTo>
                  <a:pt x="61076" y="49036"/>
                  <a:pt x="59821" y="49150"/>
                  <a:pt x="59365" y="49625"/>
                </a:cubicBezTo>
                <a:cubicBezTo>
                  <a:pt x="59707" y="49473"/>
                  <a:pt x="59859" y="49511"/>
                  <a:pt x="60106" y="49340"/>
                </a:cubicBezTo>
                <a:cubicBezTo>
                  <a:pt x="60335" y="49264"/>
                  <a:pt x="60163" y="49473"/>
                  <a:pt x="60297" y="49435"/>
                </a:cubicBezTo>
                <a:cubicBezTo>
                  <a:pt x="60297" y="49511"/>
                  <a:pt x="60106" y="49530"/>
                  <a:pt x="60144" y="49606"/>
                </a:cubicBezTo>
                <a:cubicBezTo>
                  <a:pt x="60087" y="49549"/>
                  <a:pt x="60068" y="49549"/>
                  <a:pt x="59897" y="49530"/>
                </a:cubicBezTo>
                <a:cubicBezTo>
                  <a:pt x="59821" y="49606"/>
                  <a:pt x="59821" y="49683"/>
                  <a:pt x="59859" y="49778"/>
                </a:cubicBezTo>
                <a:cubicBezTo>
                  <a:pt x="59802" y="49759"/>
                  <a:pt x="59574" y="49644"/>
                  <a:pt x="59669" y="49854"/>
                </a:cubicBezTo>
                <a:cubicBezTo>
                  <a:pt x="58699" y="50177"/>
                  <a:pt x="57329" y="50767"/>
                  <a:pt x="55637" y="51413"/>
                </a:cubicBezTo>
                <a:cubicBezTo>
                  <a:pt x="57672" y="50710"/>
                  <a:pt x="60125" y="49987"/>
                  <a:pt x="63017" y="48731"/>
                </a:cubicBezTo>
                <a:cubicBezTo>
                  <a:pt x="63093" y="48731"/>
                  <a:pt x="63112" y="48808"/>
                  <a:pt x="63245" y="48751"/>
                </a:cubicBezTo>
                <a:cubicBezTo>
                  <a:pt x="63074" y="48693"/>
                  <a:pt x="63530" y="48180"/>
                  <a:pt x="63777" y="48313"/>
                </a:cubicBezTo>
                <a:close/>
                <a:moveTo>
                  <a:pt x="82893" y="39468"/>
                </a:moveTo>
                <a:cubicBezTo>
                  <a:pt x="83007" y="39411"/>
                  <a:pt x="83065" y="39468"/>
                  <a:pt x="83160" y="39411"/>
                </a:cubicBezTo>
                <a:cubicBezTo>
                  <a:pt x="83217" y="39335"/>
                  <a:pt x="83160" y="39221"/>
                  <a:pt x="83122" y="39107"/>
                </a:cubicBezTo>
                <a:cubicBezTo>
                  <a:pt x="82950" y="39202"/>
                  <a:pt x="82874" y="39316"/>
                  <a:pt x="82893" y="39468"/>
                </a:cubicBezTo>
                <a:close/>
                <a:moveTo>
                  <a:pt x="82304" y="40990"/>
                </a:moveTo>
                <a:cubicBezTo>
                  <a:pt x="82171" y="40952"/>
                  <a:pt x="81980" y="40990"/>
                  <a:pt x="81771" y="41085"/>
                </a:cubicBezTo>
                <a:cubicBezTo>
                  <a:pt x="81980" y="41180"/>
                  <a:pt x="82018" y="41123"/>
                  <a:pt x="82304" y="40990"/>
                </a:cubicBezTo>
                <a:close/>
                <a:moveTo>
                  <a:pt x="84434" y="39906"/>
                </a:moveTo>
                <a:cubicBezTo>
                  <a:pt x="84472" y="39735"/>
                  <a:pt x="84586" y="39849"/>
                  <a:pt x="84700" y="39678"/>
                </a:cubicBezTo>
                <a:cubicBezTo>
                  <a:pt x="84282" y="39678"/>
                  <a:pt x="84263" y="39887"/>
                  <a:pt x="83768" y="40001"/>
                </a:cubicBezTo>
                <a:cubicBezTo>
                  <a:pt x="83959" y="40286"/>
                  <a:pt x="84339" y="39716"/>
                  <a:pt x="84434" y="39906"/>
                </a:cubicBezTo>
                <a:close/>
                <a:moveTo>
                  <a:pt x="85575" y="39335"/>
                </a:moveTo>
                <a:cubicBezTo>
                  <a:pt x="85499" y="39354"/>
                  <a:pt x="85461" y="39392"/>
                  <a:pt x="85461" y="39430"/>
                </a:cubicBezTo>
                <a:cubicBezTo>
                  <a:pt x="85328" y="39411"/>
                  <a:pt x="85214" y="39335"/>
                  <a:pt x="85024" y="39392"/>
                </a:cubicBezTo>
                <a:cubicBezTo>
                  <a:pt x="85100" y="39640"/>
                  <a:pt x="84833" y="39335"/>
                  <a:pt x="84795" y="39544"/>
                </a:cubicBezTo>
                <a:cubicBezTo>
                  <a:pt x="84814" y="39583"/>
                  <a:pt x="84833" y="39640"/>
                  <a:pt x="84853" y="39697"/>
                </a:cubicBezTo>
                <a:cubicBezTo>
                  <a:pt x="85005" y="39411"/>
                  <a:pt x="85575" y="39621"/>
                  <a:pt x="85575" y="39335"/>
                </a:cubicBezTo>
                <a:close/>
                <a:moveTo>
                  <a:pt x="95961" y="35284"/>
                </a:moveTo>
                <a:cubicBezTo>
                  <a:pt x="96037" y="35208"/>
                  <a:pt x="95923" y="35227"/>
                  <a:pt x="95942" y="35075"/>
                </a:cubicBezTo>
                <a:cubicBezTo>
                  <a:pt x="95866" y="35094"/>
                  <a:pt x="95789" y="35132"/>
                  <a:pt x="95694" y="35170"/>
                </a:cubicBezTo>
                <a:cubicBezTo>
                  <a:pt x="95713" y="35341"/>
                  <a:pt x="95904" y="35208"/>
                  <a:pt x="95961" y="35284"/>
                </a:cubicBezTo>
                <a:close/>
                <a:moveTo>
                  <a:pt x="82018" y="40819"/>
                </a:moveTo>
                <a:cubicBezTo>
                  <a:pt x="82190" y="40762"/>
                  <a:pt x="82361" y="40686"/>
                  <a:pt x="82266" y="40553"/>
                </a:cubicBezTo>
                <a:cubicBezTo>
                  <a:pt x="82266" y="40667"/>
                  <a:pt x="81885" y="40667"/>
                  <a:pt x="82018" y="40819"/>
                </a:cubicBezTo>
                <a:close/>
                <a:moveTo>
                  <a:pt x="83426" y="40248"/>
                </a:moveTo>
                <a:cubicBezTo>
                  <a:pt x="83559" y="40058"/>
                  <a:pt x="83065" y="40267"/>
                  <a:pt x="82988" y="40381"/>
                </a:cubicBezTo>
                <a:cubicBezTo>
                  <a:pt x="83179" y="40457"/>
                  <a:pt x="83331" y="40153"/>
                  <a:pt x="83426" y="40248"/>
                </a:cubicBezTo>
                <a:close/>
                <a:moveTo>
                  <a:pt x="99118" y="33857"/>
                </a:moveTo>
                <a:cubicBezTo>
                  <a:pt x="99232" y="33819"/>
                  <a:pt x="99213" y="33743"/>
                  <a:pt x="99346" y="33705"/>
                </a:cubicBezTo>
                <a:cubicBezTo>
                  <a:pt x="99308" y="33648"/>
                  <a:pt x="99289" y="33572"/>
                  <a:pt x="99270" y="33515"/>
                </a:cubicBezTo>
                <a:cubicBezTo>
                  <a:pt x="99213" y="33534"/>
                  <a:pt x="99232" y="33591"/>
                  <a:pt x="99232" y="33629"/>
                </a:cubicBezTo>
                <a:cubicBezTo>
                  <a:pt x="99099" y="33591"/>
                  <a:pt x="99023" y="33705"/>
                  <a:pt x="99118" y="33857"/>
                </a:cubicBezTo>
                <a:close/>
                <a:moveTo>
                  <a:pt x="98643" y="33933"/>
                </a:moveTo>
                <a:cubicBezTo>
                  <a:pt x="98776" y="33971"/>
                  <a:pt x="98795" y="33857"/>
                  <a:pt x="99023" y="33838"/>
                </a:cubicBezTo>
                <a:cubicBezTo>
                  <a:pt x="99023" y="33629"/>
                  <a:pt x="98681" y="33876"/>
                  <a:pt x="98643" y="33933"/>
                </a:cubicBezTo>
                <a:close/>
                <a:moveTo>
                  <a:pt x="99461" y="33648"/>
                </a:moveTo>
                <a:cubicBezTo>
                  <a:pt x="99537" y="33629"/>
                  <a:pt x="99632" y="33591"/>
                  <a:pt x="99708" y="33553"/>
                </a:cubicBezTo>
                <a:cubicBezTo>
                  <a:pt x="99689" y="33439"/>
                  <a:pt x="99613" y="33439"/>
                  <a:pt x="99575" y="33382"/>
                </a:cubicBezTo>
                <a:cubicBezTo>
                  <a:pt x="99556" y="33477"/>
                  <a:pt x="99403" y="33534"/>
                  <a:pt x="99461" y="33648"/>
                </a:cubicBezTo>
                <a:close/>
                <a:moveTo>
                  <a:pt x="99841" y="33515"/>
                </a:moveTo>
                <a:cubicBezTo>
                  <a:pt x="99955" y="33439"/>
                  <a:pt x="100012" y="33344"/>
                  <a:pt x="99993" y="33211"/>
                </a:cubicBezTo>
                <a:cubicBezTo>
                  <a:pt x="99917" y="33249"/>
                  <a:pt x="99841" y="33287"/>
                  <a:pt x="99746" y="33325"/>
                </a:cubicBezTo>
                <a:cubicBezTo>
                  <a:pt x="99784" y="33382"/>
                  <a:pt x="99803" y="33439"/>
                  <a:pt x="99822" y="33515"/>
                </a:cubicBezTo>
                <a:close/>
                <a:moveTo>
                  <a:pt x="100830" y="32944"/>
                </a:moveTo>
                <a:cubicBezTo>
                  <a:pt x="100659" y="32906"/>
                  <a:pt x="100564" y="33039"/>
                  <a:pt x="100450" y="33096"/>
                </a:cubicBezTo>
                <a:cubicBezTo>
                  <a:pt x="100564" y="33249"/>
                  <a:pt x="100773" y="33039"/>
                  <a:pt x="100830" y="32944"/>
                </a:cubicBezTo>
                <a:close/>
                <a:moveTo>
                  <a:pt x="58604" y="49892"/>
                </a:moveTo>
                <a:cubicBezTo>
                  <a:pt x="59536" y="49873"/>
                  <a:pt x="58775" y="49606"/>
                  <a:pt x="58642" y="49816"/>
                </a:cubicBezTo>
                <a:cubicBezTo>
                  <a:pt x="58642" y="49797"/>
                  <a:pt x="58547" y="49892"/>
                  <a:pt x="58604" y="49892"/>
                </a:cubicBezTo>
                <a:close/>
                <a:moveTo>
                  <a:pt x="86051" y="38765"/>
                </a:moveTo>
                <a:cubicBezTo>
                  <a:pt x="85575" y="38708"/>
                  <a:pt x="86336" y="38574"/>
                  <a:pt x="86184" y="38365"/>
                </a:cubicBezTo>
                <a:cubicBezTo>
                  <a:pt x="86127" y="38403"/>
                  <a:pt x="86165" y="38441"/>
                  <a:pt x="86165" y="38498"/>
                </a:cubicBezTo>
                <a:cubicBezTo>
                  <a:pt x="85766" y="38384"/>
                  <a:pt x="85575" y="38860"/>
                  <a:pt x="86051" y="38765"/>
                </a:cubicBezTo>
                <a:close/>
                <a:moveTo>
                  <a:pt x="88524" y="37433"/>
                </a:moveTo>
                <a:cubicBezTo>
                  <a:pt x="88600" y="37395"/>
                  <a:pt x="88638" y="37395"/>
                  <a:pt x="88676" y="37433"/>
                </a:cubicBezTo>
                <a:cubicBezTo>
                  <a:pt x="88809" y="37357"/>
                  <a:pt x="88581" y="37262"/>
                  <a:pt x="88524" y="37262"/>
                </a:cubicBezTo>
                <a:cubicBezTo>
                  <a:pt x="88543" y="37110"/>
                  <a:pt x="88714" y="37015"/>
                  <a:pt x="88961" y="36920"/>
                </a:cubicBezTo>
                <a:cubicBezTo>
                  <a:pt x="88809" y="36767"/>
                  <a:pt x="88904" y="36805"/>
                  <a:pt x="89113" y="36748"/>
                </a:cubicBezTo>
                <a:cubicBezTo>
                  <a:pt x="89075" y="36672"/>
                  <a:pt x="89056" y="36596"/>
                  <a:pt x="89018" y="36520"/>
                </a:cubicBezTo>
                <a:cubicBezTo>
                  <a:pt x="88733" y="36901"/>
                  <a:pt x="88562" y="36863"/>
                  <a:pt x="88505" y="37395"/>
                </a:cubicBezTo>
                <a:cubicBezTo>
                  <a:pt x="88314" y="37414"/>
                  <a:pt x="88124" y="37642"/>
                  <a:pt x="88067" y="37566"/>
                </a:cubicBezTo>
                <a:cubicBezTo>
                  <a:pt x="87991" y="37604"/>
                  <a:pt x="88067" y="37699"/>
                  <a:pt x="88086" y="37776"/>
                </a:cubicBezTo>
                <a:cubicBezTo>
                  <a:pt x="88181" y="37547"/>
                  <a:pt x="88447" y="37585"/>
                  <a:pt x="88390" y="37814"/>
                </a:cubicBezTo>
                <a:cubicBezTo>
                  <a:pt x="88505" y="37566"/>
                  <a:pt x="88733" y="37661"/>
                  <a:pt x="88524" y="37433"/>
                </a:cubicBezTo>
                <a:close/>
                <a:moveTo>
                  <a:pt x="89094" y="37433"/>
                </a:moveTo>
                <a:cubicBezTo>
                  <a:pt x="89322" y="37452"/>
                  <a:pt x="89132" y="37262"/>
                  <a:pt x="89056" y="37167"/>
                </a:cubicBezTo>
                <a:cubicBezTo>
                  <a:pt x="88923" y="37186"/>
                  <a:pt x="88904" y="37262"/>
                  <a:pt x="88828" y="37319"/>
                </a:cubicBezTo>
                <a:cubicBezTo>
                  <a:pt x="88904" y="37338"/>
                  <a:pt x="89246" y="37300"/>
                  <a:pt x="89094" y="37433"/>
                </a:cubicBezTo>
                <a:close/>
                <a:moveTo>
                  <a:pt x="51680" y="52269"/>
                </a:moveTo>
                <a:cubicBezTo>
                  <a:pt x="51395" y="52383"/>
                  <a:pt x="51110" y="52498"/>
                  <a:pt x="50824" y="52612"/>
                </a:cubicBezTo>
                <a:cubicBezTo>
                  <a:pt x="51129" y="52574"/>
                  <a:pt x="51604" y="52536"/>
                  <a:pt x="51680" y="52269"/>
                </a:cubicBezTo>
                <a:close/>
                <a:moveTo>
                  <a:pt x="90140" y="37015"/>
                </a:moveTo>
                <a:cubicBezTo>
                  <a:pt x="90197" y="36958"/>
                  <a:pt x="90159" y="36863"/>
                  <a:pt x="90292" y="36844"/>
                </a:cubicBezTo>
                <a:cubicBezTo>
                  <a:pt x="90140" y="36805"/>
                  <a:pt x="90311" y="36672"/>
                  <a:pt x="90140" y="36615"/>
                </a:cubicBezTo>
                <a:cubicBezTo>
                  <a:pt x="89931" y="36786"/>
                  <a:pt x="90216" y="36824"/>
                  <a:pt x="90140" y="37015"/>
                </a:cubicBezTo>
                <a:close/>
                <a:moveTo>
                  <a:pt x="67049" y="46164"/>
                </a:moveTo>
                <a:cubicBezTo>
                  <a:pt x="66897" y="46012"/>
                  <a:pt x="66764" y="46259"/>
                  <a:pt x="66573" y="46240"/>
                </a:cubicBezTo>
                <a:cubicBezTo>
                  <a:pt x="66707" y="46335"/>
                  <a:pt x="66897" y="46297"/>
                  <a:pt x="67049" y="46164"/>
                </a:cubicBezTo>
                <a:close/>
                <a:moveTo>
                  <a:pt x="86831" y="38213"/>
                </a:moveTo>
                <a:cubicBezTo>
                  <a:pt x="86983" y="38175"/>
                  <a:pt x="87078" y="38118"/>
                  <a:pt x="87135" y="38042"/>
                </a:cubicBezTo>
                <a:cubicBezTo>
                  <a:pt x="87040" y="38004"/>
                  <a:pt x="86907" y="38061"/>
                  <a:pt x="86774" y="38080"/>
                </a:cubicBezTo>
                <a:cubicBezTo>
                  <a:pt x="86793" y="38118"/>
                  <a:pt x="86812" y="38175"/>
                  <a:pt x="86831" y="38213"/>
                </a:cubicBezTo>
                <a:close/>
                <a:moveTo>
                  <a:pt x="86640" y="38080"/>
                </a:moveTo>
                <a:cubicBezTo>
                  <a:pt x="86793" y="38118"/>
                  <a:pt x="86564" y="37985"/>
                  <a:pt x="86621" y="37871"/>
                </a:cubicBezTo>
                <a:cubicBezTo>
                  <a:pt x="86736" y="37890"/>
                  <a:pt x="86888" y="37833"/>
                  <a:pt x="86774" y="37699"/>
                </a:cubicBezTo>
                <a:cubicBezTo>
                  <a:pt x="87040" y="37585"/>
                  <a:pt x="86888" y="37776"/>
                  <a:pt x="87040" y="37814"/>
                </a:cubicBezTo>
                <a:cubicBezTo>
                  <a:pt x="87211" y="37737"/>
                  <a:pt x="87059" y="37566"/>
                  <a:pt x="87021" y="37433"/>
                </a:cubicBezTo>
                <a:cubicBezTo>
                  <a:pt x="86564" y="37433"/>
                  <a:pt x="86564" y="37833"/>
                  <a:pt x="86507" y="38080"/>
                </a:cubicBezTo>
                <a:cubicBezTo>
                  <a:pt x="86545" y="38156"/>
                  <a:pt x="86583" y="38004"/>
                  <a:pt x="86640" y="38080"/>
                </a:cubicBezTo>
                <a:close/>
                <a:moveTo>
                  <a:pt x="88276" y="37357"/>
                </a:moveTo>
                <a:cubicBezTo>
                  <a:pt x="88200" y="37433"/>
                  <a:pt x="88295" y="37414"/>
                  <a:pt x="88371" y="37395"/>
                </a:cubicBezTo>
                <a:cubicBezTo>
                  <a:pt x="88371" y="37262"/>
                  <a:pt x="88409" y="37053"/>
                  <a:pt x="88295" y="37034"/>
                </a:cubicBezTo>
                <a:cubicBezTo>
                  <a:pt x="88181" y="37167"/>
                  <a:pt x="88371" y="37319"/>
                  <a:pt x="88276" y="37357"/>
                </a:cubicBezTo>
                <a:close/>
                <a:moveTo>
                  <a:pt x="83293" y="39373"/>
                </a:moveTo>
                <a:cubicBezTo>
                  <a:pt x="83350" y="39335"/>
                  <a:pt x="83407" y="39316"/>
                  <a:pt x="83483" y="39297"/>
                </a:cubicBezTo>
                <a:cubicBezTo>
                  <a:pt x="83445" y="39164"/>
                  <a:pt x="83388" y="39050"/>
                  <a:pt x="83293" y="39031"/>
                </a:cubicBezTo>
                <a:cubicBezTo>
                  <a:pt x="83122" y="39164"/>
                  <a:pt x="83350" y="39183"/>
                  <a:pt x="83293" y="39373"/>
                </a:cubicBezTo>
                <a:close/>
                <a:moveTo>
                  <a:pt x="87534" y="37604"/>
                </a:moveTo>
                <a:cubicBezTo>
                  <a:pt x="87725" y="37452"/>
                  <a:pt x="87439" y="37395"/>
                  <a:pt x="87572" y="37205"/>
                </a:cubicBezTo>
                <a:cubicBezTo>
                  <a:pt x="87477" y="37148"/>
                  <a:pt x="87420" y="37471"/>
                  <a:pt x="87534" y="37604"/>
                </a:cubicBezTo>
                <a:close/>
                <a:moveTo>
                  <a:pt x="87801" y="37395"/>
                </a:moveTo>
                <a:cubicBezTo>
                  <a:pt x="87877" y="37338"/>
                  <a:pt x="87744" y="37338"/>
                  <a:pt x="87744" y="37243"/>
                </a:cubicBezTo>
                <a:cubicBezTo>
                  <a:pt x="87801" y="37243"/>
                  <a:pt x="88010" y="37338"/>
                  <a:pt x="87877" y="37414"/>
                </a:cubicBezTo>
                <a:cubicBezTo>
                  <a:pt x="88124" y="37433"/>
                  <a:pt x="88067" y="37205"/>
                  <a:pt x="88029" y="37072"/>
                </a:cubicBezTo>
                <a:cubicBezTo>
                  <a:pt x="87896" y="37148"/>
                  <a:pt x="87820" y="37110"/>
                  <a:pt x="87782" y="37015"/>
                </a:cubicBezTo>
                <a:cubicBezTo>
                  <a:pt x="87782" y="37129"/>
                  <a:pt x="87611" y="37338"/>
                  <a:pt x="87801" y="37395"/>
                </a:cubicBezTo>
                <a:close/>
                <a:moveTo>
                  <a:pt x="51661" y="51832"/>
                </a:moveTo>
                <a:cubicBezTo>
                  <a:pt x="51718" y="51813"/>
                  <a:pt x="51775" y="51794"/>
                  <a:pt x="51832" y="51756"/>
                </a:cubicBezTo>
                <a:cubicBezTo>
                  <a:pt x="51832" y="51718"/>
                  <a:pt x="51794" y="51718"/>
                  <a:pt x="51756" y="51737"/>
                </a:cubicBezTo>
                <a:cubicBezTo>
                  <a:pt x="51737" y="51661"/>
                  <a:pt x="51927" y="51642"/>
                  <a:pt x="51908" y="51566"/>
                </a:cubicBezTo>
                <a:cubicBezTo>
                  <a:pt x="51985" y="51585"/>
                  <a:pt x="52042" y="51623"/>
                  <a:pt x="52080" y="51661"/>
                </a:cubicBezTo>
                <a:cubicBezTo>
                  <a:pt x="52061" y="51547"/>
                  <a:pt x="52346" y="51509"/>
                  <a:pt x="52251" y="51375"/>
                </a:cubicBezTo>
                <a:lnTo>
                  <a:pt x="51585" y="51642"/>
                </a:lnTo>
                <a:cubicBezTo>
                  <a:pt x="51718" y="51699"/>
                  <a:pt x="51604" y="51699"/>
                  <a:pt x="51661" y="51832"/>
                </a:cubicBezTo>
                <a:close/>
                <a:moveTo>
                  <a:pt x="89627" y="36425"/>
                </a:moveTo>
                <a:cubicBezTo>
                  <a:pt x="89703" y="36539"/>
                  <a:pt x="89341" y="36520"/>
                  <a:pt x="89494" y="36653"/>
                </a:cubicBezTo>
                <a:cubicBezTo>
                  <a:pt x="89589" y="36615"/>
                  <a:pt x="89665" y="36577"/>
                  <a:pt x="89741" y="36558"/>
                </a:cubicBezTo>
                <a:cubicBezTo>
                  <a:pt x="89798" y="36368"/>
                  <a:pt x="89437" y="36444"/>
                  <a:pt x="89589" y="36330"/>
                </a:cubicBezTo>
                <a:cubicBezTo>
                  <a:pt x="89589" y="36292"/>
                  <a:pt x="89551" y="36311"/>
                  <a:pt x="89513" y="36311"/>
                </a:cubicBezTo>
                <a:cubicBezTo>
                  <a:pt x="89398" y="36349"/>
                  <a:pt x="89418" y="36406"/>
                  <a:pt x="89341" y="36444"/>
                </a:cubicBezTo>
                <a:cubicBezTo>
                  <a:pt x="89418" y="36482"/>
                  <a:pt x="89513" y="36463"/>
                  <a:pt x="89627" y="36425"/>
                </a:cubicBezTo>
                <a:close/>
                <a:moveTo>
                  <a:pt x="81695" y="39678"/>
                </a:moveTo>
                <a:cubicBezTo>
                  <a:pt x="81904" y="39640"/>
                  <a:pt x="81771" y="39525"/>
                  <a:pt x="81752" y="39430"/>
                </a:cubicBezTo>
                <a:cubicBezTo>
                  <a:pt x="81086" y="39697"/>
                  <a:pt x="80573" y="39906"/>
                  <a:pt x="80288" y="40077"/>
                </a:cubicBezTo>
                <a:cubicBezTo>
                  <a:pt x="80763" y="40020"/>
                  <a:pt x="81220" y="39640"/>
                  <a:pt x="81638" y="39525"/>
                </a:cubicBezTo>
                <a:cubicBezTo>
                  <a:pt x="81657" y="39583"/>
                  <a:pt x="81676" y="39621"/>
                  <a:pt x="81695" y="39678"/>
                </a:cubicBezTo>
                <a:close/>
                <a:moveTo>
                  <a:pt x="82228" y="39392"/>
                </a:moveTo>
                <a:cubicBezTo>
                  <a:pt x="82171" y="39259"/>
                  <a:pt x="81733" y="39240"/>
                  <a:pt x="81847" y="39506"/>
                </a:cubicBezTo>
                <a:cubicBezTo>
                  <a:pt x="82018" y="39392"/>
                  <a:pt x="82056" y="39506"/>
                  <a:pt x="82228" y="39392"/>
                </a:cubicBezTo>
                <a:close/>
                <a:moveTo>
                  <a:pt x="88086" y="37053"/>
                </a:moveTo>
                <a:cubicBezTo>
                  <a:pt x="88162" y="36977"/>
                  <a:pt x="88181" y="36882"/>
                  <a:pt x="88124" y="36767"/>
                </a:cubicBezTo>
                <a:cubicBezTo>
                  <a:pt x="88447" y="36558"/>
                  <a:pt x="88562" y="36748"/>
                  <a:pt x="88752" y="36558"/>
                </a:cubicBezTo>
                <a:cubicBezTo>
                  <a:pt x="88562" y="36387"/>
                  <a:pt x="88029" y="36691"/>
                  <a:pt x="87668" y="36882"/>
                </a:cubicBezTo>
                <a:cubicBezTo>
                  <a:pt x="87820" y="36996"/>
                  <a:pt x="87934" y="36691"/>
                  <a:pt x="88048" y="36786"/>
                </a:cubicBezTo>
                <a:cubicBezTo>
                  <a:pt x="88048" y="36863"/>
                  <a:pt x="87953" y="36939"/>
                  <a:pt x="87839" y="36977"/>
                </a:cubicBezTo>
                <a:cubicBezTo>
                  <a:pt x="87896" y="37072"/>
                  <a:pt x="88067" y="36939"/>
                  <a:pt x="88086" y="37053"/>
                </a:cubicBezTo>
                <a:close/>
                <a:moveTo>
                  <a:pt x="87630" y="37186"/>
                </a:moveTo>
                <a:cubicBezTo>
                  <a:pt x="87782" y="37129"/>
                  <a:pt x="87592" y="36996"/>
                  <a:pt x="87592" y="36920"/>
                </a:cubicBezTo>
                <a:cubicBezTo>
                  <a:pt x="87382" y="36939"/>
                  <a:pt x="87611" y="37091"/>
                  <a:pt x="87382" y="37110"/>
                </a:cubicBezTo>
                <a:cubicBezTo>
                  <a:pt x="87420" y="37167"/>
                  <a:pt x="87515" y="37110"/>
                  <a:pt x="87592" y="37091"/>
                </a:cubicBezTo>
                <a:cubicBezTo>
                  <a:pt x="87611" y="37110"/>
                  <a:pt x="87630" y="37148"/>
                  <a:pt x="87630" y="37186"/>
                </a:cubicBezTo>
                <a:close/>
                <a:moveTo>
                  <a:pt x="51718" y="51470"/>
                </a:moveTo>
                <a:cubicBezTo>
                  <a:pt x="51870" y="51432"/>
                  <a:pt x="51737" y="51299"/>
                  <a:pt x="51851" y="51261"/>
                </a:cubicBezTo>
                <a:cubicBezTo>
                  <a:pt x="52403" y="51242"/>
                  <a:pt x="54001" y="50481"/>
                  <a:pt x="54762" y="50139"/>
                </a:cubicBezTo>
                <a:cubicBezTo>
                  <a:pt x="53677" y="50405"/>
                  <a:pt x="52631" y="50976"/>
                  <a:pt x="51661" y="51166"/>
                </a:cubicBezTo>
                <a:cubicBezTo>
                  <a:pt x="51471" y="51299"/>
                  <a:pt x="51566" y="51394"/>
                  <a:pt x="51718" y="51470"/>
                </a:cubicBezTo>
                <a:close/>
                <a:moveTo>
                  <a:pt x="55598" y="49702"/>
                </a:moveTo>
                <a:cubicBezTo>
                  <a:pt x="55617" y="49644"/>
                  <a:pt x="55617" y="49587"/>
                  <a:pt x="55598" y="49530"/>
                </a:cubicBezTo>
                <a:cubicBezTo>
                  <a:pt x="55808" y="49492"/>
                  <a:pt x="55808" y="49835"/>
                  <a:pt x="56131" y="49606"/>
                </a:cubicBezTo>
                <a:cubicBezTo>
                  <a:pt x="55979" y="49549"/>
                  <a:pt x="56112" y="49530"/>
                  <a:pt x="56055" y="49397"/>
                </a:cubicBezTo>
                <a:cubicBezTo>
                  <a:pt x="56416" y="49283"/>
                  <a:pt x="56892" y="49074"/>
                  <a:pt x="57120" y="49036"/>
                </a:cubicBezTo>
                <a:cubicBezTo>
                  <a:pt x="57006" y="48884"/>
                  <a:pt x="56740" y="49036"/>
                  <a:pt x="56511" y="49112"/>
                </a:cubicBezTo>
                <a:cubicBezTo>
                  <a:pt x="56473" y="48960"/>
                  <a:pt x="57025" y="48979"/>
                  <a:pt x="56797" y="48770"/>
                </a:cubicBezTo>
                <a:cubicBezTo>
                  <a:pt x="57291" y="48674"/>
                  <a:pt x="57786" y="48503"/>
                  <a:pt x="57900" y="48332"/>
                </a:cubicBezTo>
                <a:cubicBezTo>
                  <a:pt x="57995" y="48313"/>
                  <a:pt x="57995" y="48427"/>
                  <a:pt x="58052" y="48503"/>
                </a:cubicBezTo>
                <a:cubicBezTo>
                  <a:pt x="58242" y="48332"/>
                  <a:pt x="58052" y="48180"/>
                  <a:pt x="58376" y="48256"/>
                </a:cubicBezTo>
                <a:cubicBezTo>
                  <a:pt x="58356" y="48180"/>
                  <a:pt x="58318" y="48123"/>
                  <a:pt x="58299" y="48066"/>
                </a:cubicBezTo>
                <a:cubicBezTo>
                  <a:pt x="57862" y="48294"/>
                  <a:pt x="57139" y="48484"/>
                  <a:pt x="56645" y="48770"/>
                </a:cubicBezTo>
                <a:cubicBezTo>
                  <a:pt x="56854" y="48903"/>
                  <a:pt x="56683" y="48865"/>
                  <a:pt x="56530" y="48998"/>
                </a:cubicBezTo>
                <a:cubicBezTo>
                  <a:pt x="56702" y="48522"/>
                  <a:pt x="55903" y="49207"/>
                  <a:pt x="55598" y="49188"/>
                </a:cubicBezTo>
                <a:cubicBezTo>
                  <a:pt x="55789" y="49378"/>
                  <a:pt x="56093" y="48941"/>
                  <a:pt x="56435" y="48979"/>
                </a:cubicBezTo>
                <a:cubicBezTo>
                  <a:pt x="56321" y="49150"/>
                  <a:pt x="55827" y="49093"/>
                  <a:pt x="55827" y="49378"/>
                </a:cubicBezTo>
                <a:cubicBezTo>
                  <a:pt x="55732" y="49226"/>
                  <a:pt x="55389" y="49511"/>
                  <a:pt x="55275" y="49435"/>
                </a:cubicBezTo>
                <a:cubicBezTo>
                  <a:pt x="55408" y="49683"/>
                  <a:pt x="54933" y="49797"/>
                  <a:pt x="54666" y="49911"/>
                </a:cubicBezTo>
                <a:cubicBezTo>
                  <a:pt x="54876" y="50082"/>
                  <a:pt x="55199" y="49702"/>
                  <a:pt x="55484" y="49625"/>
                </a:cubicBezTo>
                <a:cubicBezTo>
                  <a:pt x="55465" y="49797"/>
                  <a:pt x="55275" y="49892"/>
                  <a:pt x="55104" y="49892"/>
                </a:cubicBezTo>
                <a:cubicBezTo>
                  <a:pt x="55256" y="50101"/>
                  <a:pt x="55541" y="49664"/>
                  <a:pt x="55770" y="49797"/>
                </a:cubicBezTo>
                <a:cubicBezTo>
                  <a:pt x="55903" y="49721"/>
                  <a:pt x="55637" y="49530"/>
                  <a:pt x="55598" y="49702"/>
                </a:cubicBezTo>
                <a:close/>
                <a:moveTo>
                  <a:pt x="61495" y="47286"/>
                </a:moveTo>
                <a:cubicBezTo>
                  <a:pt x="61248" y="47381"/>
                  <a:pt x="61000" y="47476"/>
                  <a:pt x="60753" y="47571"/>
                </a:cubicBezTo>
                <a:cubicBezTo>
                  <a:pt x="60867" y="47628"/>
                  <a:pt x="61533" y="47495"/>
                  <a:pt x="61495" y="47286"/>
                </a:cubicBezTo>
                <a:close/>
                <a:moveTo>
                  <a:pt x="71177" y="43387"/>
                </a:moveTo>
                <a:cubicBezTo>
                  <a:pt x="70872" y="43330"/>
                  <a:pt x="70720" y="43558"/>
                  <a:pt x="70435" y="43691"/>
                </a:cubicBezTo>
                <a:cubicBezTo>
                  <a:pt x="70644" y="43767"/>
                  <a:pt x="70948" y="43539"/>
                  <a:pt x="71177" y="43387"/>
                </a:cubicBezTo>
                <a:close/>
                <a:moveTo>
                  <a:pt x="76293" y="41389"/>
                </a:moveTo>
                <a:cubicBezTo>
                  <a:pt x="75076" y="41561"/>
                  <a:pt x="73954" y="42283"/>
                  <a:pt x="72508" y="42797"/>
                </a:cubicBezTo>
                <a:cubicBezTo>
                  <a:pt x="73706" y="42607"/>
                  <a:pt x="74924" y="41903"/>
                  <a:pt x="76293" y="41389"/>
                </a:cubicBezTo>
                <a:close/>
                <a:moveTo>
                  <a:pt x="83863" y="38308"/>
                </a:moveTo>
                <a:cubicBezTo>
                  <a:pt x="84263" y="38061"/>
                  <a:pt x="84529" y="37909"/>
                  <a:pt x="84872" y="37795"/>
                </a:cubicBezTo>
                <a:cubicBezTo>
                  <a:pt x="84624" y="37528"/>
                  <a:pt x="83787" y="38175"/>
                  <a:pt x="83540" y="38213"/>
                </a:cubicBezTo>
                <a:cubicBezTo>
                  <a:pt x="83388" y="38384"/>
                  <a:pt x="83882" y="38118"/>
                  <a:pt x="83863" y="38308"/>
                </a:cubicBezTo>
                <a:close/>
                <a:moveTo>
                  <a:pt x="59250" y="47742"/>
                </a:moveTo>
                <a:cubicBezTo>
                  <a:pt x="59346" y="47933"/>
                  <a:pt x="60221" y="47590"/>
                  <a:pt x="60240" y="47381"/>
                </a:cubicBezTo>
                <a:cubicBezTo>
                  <a:pt x="60068" y="47514"/>
                  <a:pt x="59707" y="47571"/>
                  <a:pt x="59460" y="47761"/>
                </a:cubicBezTo>
                <a:cubicBezTo>
                  <a:pt x="59327" y="47742"/>
                  <a:pt x="59574" y="47609"/>
                  <a:pt x="59365" y="47514"/>
                </a:cubicBezTo>
                <a:cubicBezTo>
                  <a:pt x="59269" y="47761"/>
                  <a:pt x="58699" y="47857"/>
                  <a:pt x="58356" y="48028"/>
                </a:cubicBezTo>
                <a:cubicBezTo>
                  <a:pt x="58566" y="48332"/>
                  <a:pt x="59060" y="47914"/>
                  <a:pt x="59250" y="47742"/>
                </a:cubicBezTo>
                <a:close/>
                <a:moveTo>
                  <a:pt x="60544" y="46886"/>
                </a:moveTo>
                <a:cubicBezTo>
                  <a:pt x="60202" y="46772"/>
                  <a:pt x="59916" y="46982"/>
                  <a:pt x="59593" y="47210"/>
                </a:cubicBezTo>
                <a:cubicBezTo>
                  <a:pt x="59707" y="47248"/>
                  <a:pt x="60487" y="46829"/>
                  <a:pt x="60068" y="47134"/>
                </a:cubicBezTo>
                <a:cubicBezTo>
                  <a:pt x="60240" y="47210"/>
                  <a:pt x="60601" y="46925"/>
                  <a:pt x="60943" y="46772"/>
                </a:cubicBezTo>
                <a:cubicBezTo>
                  <a:pt x="60905" y="46715"/>
                  <a:pt x="60886" y="46658"/>
                  <a:pt x="60867" y="46582"/>
                </a:cubicBezTo>
                <a:cubicBezTo>
                  <a:pt x="60696" y="46734"/>
                  <a:pt x="60639" y="46658"/>
                  <a:pt x="60373" y="46791"/>
                </a:cubicBezTo>
                <a:cubicBezTo>
                  <a:pt x="60411" y="46829"/>
                  <a:pt x="60506" y="46810"/>
                  <a:pt x="60544" y="46886"/>
                </a:cubicBezTo>
                <a:close/>
                <a:moveTo>
                  <a:pt x="67753" y="43596"/>
                </a:moveTo>
                <a:cubicBezTo>
                  <a:pt x="67734" y="43653"/>
                  <a:pt x="67715" y="43710"/>
                  <a:pt x="67734" y="43767"/>
                </a:cubicBezTo>
                <a:cubicBezTo>
                  <a:pt x="67658" y="43786"/>
                  <a:pt x="67658" y="43710"/>
                  <a:pt x="67620" y="43653"/>
                </a:cubicBezTo>
                <a:cubicBezTo>
                  <a:pt x="67258" y="44014"/>
                  <a:pt x="66364" y="44243"/>
                  <a:pt x="65984" y="44357"/>
                </a:cubicBezTo>
                <a:cubicBezTo>
                  <a:pt x="65908" y="44414"/>
                  <a:pt x="65870" y="44471"/>
                  <a:pt x="65908" y="44566"/>
                </a:cubicBezTo>
                <a:cubicBezTo>
                  <a:pt x="65832" y="44585"/>
                  <a:pt x="65832" y="44490"/>
                  <a:pt x="65794" y="44433"/>
                </a:cubicBezTo>
                <a:cubicBezTo>
                  <a:pt x="65489" y="44528"/>
                  <a:pt x="65565" y="44718"/>
                  <a:pt x="65546" y="44870"/>
                </a:cubicBezTo>
                <a:cubicBezTo>
                  <a:pt x="65280" y="44946"/>
                  <a:pt x="65375" y="44395"/>
                  <a:pt x="64976" y="44718"/>
                </a:cubicBezTo>
                <a:cubicBezTo>
                  <a:pt x="65280" y="44566"/>
                  <a:pt x="65737" y="44262"/>
                  <a:pt x="66098" y="44319"/>
                </a:cubicBezTo>
                <a:cubicBezTo>
                  <a:pt x="66459" y="43862"/>
                  <a:pt x="66878" y="44205"/>
                  <a:pt x="67068" y="43710"/>
                </a:cubicBezTo>
                <a:cubicBezTo>
                  <a:pt x="66326" y="44014"/>
                  <a:pt x="65261" y="44414"/>
                  <a:pt x="64690" y="44718"/>
                </a:cubicBezTo>
                <a:cubicBezTo>
                  <a:pt x="64728" y="44737"/>
                  <a:pt x="64881" y="44718"/>
                  <a:pt x="64786" y="44794"/>
                </a:cubicBezTo>
                <a:cubicBezTo>
                  <a:pt x="64805" y="44870"/>
                  <a:pt x="65261" y="44661"/>
                  <a:pt x="64957" y="44832"/>
                </a:cubicBezTo>
                <a:cubicBezTo>
                  <a:pt x="65071" y="44946"/>
                  <a:pt x="65147" y="44718"/>
                  <a:pt x="65185" y="44680"/>
                </a:cubicBezTo>
                <a:cubicBezTo>
                  <a:pt x="65356" y="44680"/>
                  <a:pt x="65261" y="44965"/>
                  <a:pt x="65166" y="45022"/>
                </a:cubicBezTo>
                <a:cubicBezTo>
                  <a:pt x="65432" y="45022"/>
                  <a:pt x="65756" y="44756"/>
                  <a:pt x="66098" y="44490"/>
                </a:cubicBezTo>
                <a:cubicBezTo>
                  <a:pt x="66231" y="44433"/>
                  <a:pt x="66060" y="44642"/>
                  <a:pt x="66193" y="44718"/>
                </a:cubicBezTo>
                <a:cubicBezTo>
                  <a:pt x="66383" y="44566"/>
                  <a:pt x="66383" y="44528"/>
                  <a:pt x="66535" y="44300"/>
                </a:cubicBezTo>
                <a:cubicBezTo>
                  <a:pt x="66726" y="44281"/>
                  <a:pt x="66421" y="44433"/>
                  <a:pt x="66554" y="44528"/>
                </a:cubicBezTo>
                <a:cubicBezTo>
                  <a:pt x="66707" y="44357"/>
                  <a:pt x="66650" y="44262"/>
                  <a:pt x="66840" y="44186"/>
                </a:cubicBezTo>
                <a:cubicBezTo>
                  <a:pt x="66973" y="44147"/>
                  <a:pt x="66935" y="44395"/>
                  <a:pt x="67049" y="44376"/>
                </a:cubicBezTo>
                <a:cubicBezTo>
                  <a:pt x="67125" y="44300"/>
                  <a:pt x="67144" y="44205"/>
                  <a:pt x="67087" y="44090"/>
                </a:cubicBezTo>
                <a:cubicBezTo>
                  <a:pt x="67391" y="43976"/>
                  <a:pt x="67296" y="44033"/>
                  <a:pt x="67563" y="44014"/>
                </a:cubicBezTo>
                <a:cubicBezTo>
                  <a:pt x="67448" y="43976"/>
                  <a:pt x="67506" y="43938"/>
                  <a:pt x="67506" y="43862"/>
                </a:cubicBezTo>
                <a:cubicBezTo>
                  <a:pt x="67658" y="43881"/>
                  <a:pt x="68114" y="43729"/>
                  <a:pt x="68019" y="43539"/>
                </a:cubicBezTo>
                <a:cubicBezTo>
                  <a:pt x="67867" y="43767"/>
                  <a:pt x="67620" y="43311"/>
                  <a:pt x="67544" y="43615"/>
                </a:cubicBezTo>
                <a:cubicBezTo>
                  <a:pt x="67639" y="43577"/>
                  <a:pt x="67658" y="43615"/>
                  <a:pt x="67753" y="43596"/>
                </a:cubicBezTo>
                <a:close/>
                <a:moveTo>
                  <a:pt x="130160" y="19002"/>
                </a:moveTo>
                <a:cubicBezTo>
                  <a:pt x="130350" y="18926"/>
                  <a:pt x="130160" y="18660"/>
                  <a:pt x="129989" y="18736"/>
                </a:cubicBezTo>
                <a:cubicBezTo>
                  <a:pt x="129989" y="18907"/>
                  <a:pt x="130122" y="18888"/>
                  <a:pt x="130160" y="19002"/>
                </a:cubicBezTo>
                <a:close/>
                <a:moveTo>
                  <a:pt x="61153" y="46639"/>
                </a:moveTo>
                <a:cubicBezTo>
                  <a:pt x="61229" y="46487"/>
                  <a:pt x="61305" y="46354"/>
                  <a:pt x="61362" y="46221"/>
                </a:cubicBezTo>
                <a:cubicBezTo>
                  <a:pt x="61229" y="46373"/>
                  <a:pt x="60392" y="46449"/>
                  <a:pt x="60354" y="46734"/>
                </a:cubicBezTo>
                <a:cubicBezTo>
                  <a:pt x="60601" y="46601"/>
                  <a:pt x="60905" y="46449"/>
                  <a:pt x="61153" y="46411"/>
                </a:cubicBezTo>
                <a:cubicBezTo>
                  <a:pt x="61210" y="46525"/>
                  <a:pt x="60791" y="46506"/>
                  <a:pt x="60962" y="46658"/>
                </a:cubicBezTo>
                <a:cubicBezTo>
                  <a:pt x="61095" y="46734"/>
                  <a:pt x="61076" y="46544"/>
                  <a:pt x="61153" y="46639"/>
                </a:cubicBezTo>
                <a:close/>
                <a:moveTo>
                  <a:pt x="61761" y="46335"/>
                </a:moveTo>
                <a:cubicBezTo>
                  <a:pt x="61932" y="46411"/>
                  <a:pt x="62028" y="46088"/>
                  <a:pt x="62256" y="46145"/>
                </a:cubicBezTo>
                <a:lnTo>
                  <a:pt x="62199" y="45993"/>
                </a:lnTo>
                <a:cubicBezTo>
                  <a:pt x="62008" y="46107"/>
                  <a:pt x="61875" y="46221"/>
                  <a:pt x="61761" y="46335"/>
                </a:cubicBezTo>
                <a:close/>
                <a:moveTo>
                  <a:pt x="70111" y="42702"/>
                </a:moveTo>
                <a:cubicBezTo>
                  <a:pt x="70283" y="42759"/>
                  <a:pt x="70321" y="42607"/>
                  <a:pt x="70549" y="42588"/>
                </a:cubicBezTo>
                <a:cubicBezTo>
                  <a:pt x="70549" y="42379"/>
                  <a:pt x="70283" y="42607"/>
                  <a:pt x="70149" y="42626"/>
                </a:cubicBezTo>
                <a:lnTo>
                  <a:pt x="70111" y="42531"/>
                </a:lnTo>
                <a:cubicBezTo>
                  <a:pt x="69883" y="42626"/>
                  <a:pt x="70302" y="42645"/>
                  <a:pt x="70111" y="42702"/>
                </a:cubicBezTo>
                <a:close/>
                <a:moveTo>
                  <a:pt x="71158" y="42112"/>
                </a:moveTo>
                <a:cubicBezTo>
                  <a:pt x="71557" y="42074"/>
                  <a:pt x="71804" y="41865"/>
                  <a:pt x="72280" y="41713"/>
                </a:cubicBezTo>
                <a:cubicBezTo>
                  <a:pt x="72546" y="41428"/>
                  <a:pt x="71443" y="41941"/>
                  <a:pt x="71158" y="42112"/>
                </a:cubicBezTo>
                <a:close/>
                <a:moveTo>
                  <a:pt x="74448" y="40686"/>
                </a:moveTo>
                <a:cubicBezTo>
                  <a:pt x="74391" y="40800"/>
                  <a:pt x="74144" y="40857"/>
                  <a:pt x="73973" y="40933"/>
                </a:cubicBezTo>
                <a:cubicBezTo>
                  <a:pt x="73801" y="41047"/>
                  <a:pt x="74619" y="40838"/>
                  <a:pt x="74448" y="40686"/>
                </a:cubicBezTo>
                <a:close/>
                <a:moveTo>
                  <a:pt x="128772" y="18393"/>
                </a:moveTo>
                <a:cubicBezTo>
                  <a:pt x="129000" y="17994"/>
                  <a:pt x="129456" y="17842"/>
                  <a:pt x="129704" y="17518"/>
                </a:cubicBezTo>
                <a:cubicBezTo>
                  <a:pt x="129228" y="17633"/>
                  <a:pt x="128334" y="17956"/>
                  <a:pt x="127535" y="18374"/>
                </a:cubicBezTo>
                <a:cubicBezTo>
                  <a:pt x="127783" y="18450"/>
                  <a:pt x="128125" y="18298"/>
                  <a:pt x="128467" y="18184"/>
                </a:cubicBezTo>
                <a:cubicBezTo>
                  <a:pt x="128125" y="18431"/>
                  <a:pt x="128049" y="18507"/>
                  <a:pt x="127535" y="18717"/>
                </a:cubicBezTo>
                <a:cubicBezTo>
                  <a:pt x="127935" y="19002"/>
                  <a:pt x="128448" y="18279"/>
                  <a:pt x="128753" y="18393"/>
                </a:cubicBezTo>
                <a:close/>
                <a:moveTo>
                  <a:pt x="54990" y="47495"/>
                </a:moveTo>
                <a:cubicBezTo>
                  <a:pt x="55142" y="47723"/>
                  <a:pt x="55313" y="47400"/>
                  <a:pt x="55637" y="47343"/>
                </a:cubicBezTo>
                <a:cubicBezTo>
                  <a:pt x="55617" y="47286"/>
                  <a:pt x="55617" y="47248"/>
                  <a:pt x="55675" y="47210"/>
                </a:cubicBezTo>
                <a:cubicBezTo>
                  <a:pt x="55465" y="47248"/>
                  <a:pt x="55275" y="47381"/>
                  <a:pt x="54990" y="47495"/>
                </a:cubicBezTo>
                <a:close/>
                <a:moveTo>
                  <a:pt x="131606" y="13695"/>
                </a:moveTo>
                <a:cubicBezTo>
                  <a:pt x="131777" y="13638"/>
                  <a:pt x="131948" y="13562"/>
                  <a:pt x="131853" y="13429"/>
                </a:cubicBezTo>
                <a:cubicBezTo>
                  <a:pt x="131701" y="13448"/>
                  <a:pt x="131492" y="13448"/>
                  <a:pt x="131606" y="13695"/>
                </a:cubicBezTo>
                <a:close/>
                <a:moveTo>
                  <a:pt x="51737" y="45612"/>
                </a:moveTo>
                <a:cubicBezTo>
                  <a:pt x="51794" y="45612"/>
                  <a:pt x="51794" y="45574"/>
                  <a:pt x="51775" y="45555"/>
                </a:cubicBezTo>
                <a:cubicBezTo>
                  <a:pt x="51946" y="45403"/>
                  <a:pt x="52080" y="45365"/>
                  <a:pt x="52270" y="45346"/>
                </a:cubicBezTo>
                <a:cubicBezTo>
                  <a:pt x="52213" y="45251"/>
                  <a:pt x="52479" y="45232"/>
                  <a:pt x="52555" y="45175"/>
                </a:cubicBezTo>
                <a:cubicBezTo>
                  <a:pt x="52536" y="45060"/>
                  <a:pt x="52327" y="45251"/>
                  <a:pt x="52232" y="45251"/>
                </a:cubicBezTo>
                <a:cubicBezTo>
                  <a:pt x="52118" y="45308"/>
                  <a:pt x="51813" y="45270"/>
                  <a:pt x="51813" y="45422"/>
                </a:cubicBezTo>
                <a:cubicBezTo>
                  <a:pt x="51243" y="45441"/>
                  <a:pt x="50805" y="45783"/>
                  <a:pt x="50311" y="45973"/>
                </a:cubicBezTo>
                <a:cubicBezTo>
                  <a:pt x="50596" y="46069"/>
                  <a:pt x="51414" y="45536"/>
                  <a:pt x="51737" y="45631"/>
                </a:cubicBezTo>
                <a:close/>
                <a:moveTo>
                  <a:pt x="48713" y="46449"/>
                </a:moveTo>
                <a:cubicBezTo>
                  <a:pt x="48979" y="46563"/>
                  <a:pt x="49417" y="46278"/>
                  <a:pt x="49645" y="46297"/>
                </a:cubicBezTo>
                <a:cubicBezTo>
                  <a:pt x="49759" y="46069"/>
                  <a:pt x="49284" y="46316"/>
                  <a:pt x="49226" y="46297"/>
                </a:cubicBezTo>
                <a:cubicBezTo>
                  <a:pt x="49150" y="46183"/>
                  <a:pt x="49512" y="46202"/>
                  <a:pt x="49341" y="46069"/>
                </a:cubicBezTo>
                <a:cubicBezTo>
                  <a:pt x="49436" y="46221"/>
                  <a:pt x="49721" y="46012"/>
                  <a:pt x="49759" y="46240"/>
                </a:cubicBezTo>
                <a:cubicBezTo>
                  <a:pt x="49911" y="46202"/>
                  <a:pt x="50006" y="46145"/>
                  <a:pt x="50063" y="46069"/>
                </a:cubicBezTo>
                <a:cubicBezTo>
                  <a:pt x="50006" y="46012"/>
                  <a:pt x="49892" y="46088"/>
                  <a:pt x="49797" y="46126"/>
                </a:cubicBezTo>
                <a:cubicBezTo>
                  <a:pt x="49816" y="46069"/>
                  <a:pt x="49930" y="45973"/>
                  <a:pt x="49816" y="45993"/>
                </a:cubicBezTo>
                <a:cubicBezTo>
                  <a:pt x="50995" y="45384"/>
                  <a:pt x="52517" y="45099"/>
                  <a:pt x="53830" y="44433"/>
                </a:cubicBezTo>
                <a:cubicBezTo>
                  <a:pt x="53544" y="44452"/>
                  <a:pt x="53126" y="44661"/>
                  <a:pt x="52898" y="44756"/>
                </a:cubicBezTo>
                <a:cubicBezTo>
                  <a:pt x="52859" y="44680"/>
                  <a:pt x="52898" y="44623"/>
                  <a:pt x="52955" y="44566"/>
                </a:cubicBezTo>
                <a:cubicBezTo>
                  <a:pt x="52669" y="44604"/>
                  <a:pt x="52346" y="44718"/>
                  <a:pt x="52004" y="44851"/>
                </a:cubicBezTo>
                <a:cubicBezTo>
                  <a:pt x="52042" y="44889"/>
                  <a:pt x="52137" y="44870"/>
                  <a:pt x="52175" y="44927"/>
                </a:cubicBezTo>
                <a:cubicBezTo>
                  <a:pt x="51985" y="45003"/>
                  <a:pt x="51889" y="44889"/>
                  <a:pt x="51737" y="44889"/>
                </a:cubicBezTo>
                <a:cubicBezTo>
                  <a:pt x="51585" y="44927"/>
                  <a:pt x="51718" y="45060"/>
                  <a:pt x="51604" y="45118"/>
                </a:cubicBezTo>
                <a:cubicBezTo>
                  <a:pt x="51509" y="45137"/>
                  <a:pt x="51604" y="45041"/>
                  <a:pt x="51547" y="44965"/>
                </a:cubicBezTo>
                <a:cubicBezTo>
                  <a:pt x="51281" y="45118"/>
                  <a:pt x="50805" y="45251"/>
                  <a:pt x="50596" y="45289"/>
                </a:cubicBezTo>
                <a:cubicBezTo>
                  <a:pt x="50520" y="45346"/>
                  <a:pt x="50634" y="45441"/>
                  <a:pt x="50539" y="45479"/>
                </a:cubicBezTo>
                <a:cubicBezTo>
                  <a:pt x="50444" y="45498"/>
                  <a:pt x="50539" y="45403"/>
                  <a:pt x="50482" y="45346"/>
                </a:cubicBezTo>
                <a:cubicBezTo>
                  <a:pt x="50311" y="45403"/>
                  <a:pt x="50292" y="45498"/>
                  <a:pt x="50406" y="45536"/>
                </a:cubicBezTo>
                <a:cubicBezTo>
                  <a:pt x="50216" y="45650"/>
                  <a:pt x="50139" y="45555"/>
                  <a:pt x="49968" y="45650"/>
                </a:cubicBezTo>
                <a:cubicBezTo>
                  <a:pt x="50444" y="45251"/>
                  <a:pt x="48884" y="45935"/>
                  <a:pt x="48466" y="46031"/>
                </a:cubicBezTo>
                <a:cubicBezTo>
                  <a:pt x="48504" y="46069"/>
                  <a:pt x="48542" y="46050"/>
                  <a:pt x="48561" y="46107"/>
                </a:cubicBezTo>
                <a:cubicBezTo>
                  <a:pt x="48428" y="46126"/>
                  <a:pt x="48352" y="46050"/>
                  <a:pt x="48161" y="46164"/>
                </a:cubicBezTo>
                <a:cubicBezTo>
                  <a:pt x="47952" y="46335"/>
                  <a:pt x="48390" y="46050"/>
                  <a:pt x="48390" y="46183"/>
                </a:cubicBezTo>
                <a:cubicBezTo>
                  <a:pt x="48371" y="46335"/>
                  <a:pt x="48199" y="46183"/>
                  <a:pt x="48161" y="46335"/>
                </a:cubicBezTo>
                <a:cubicBezTo>
                  <a:pt x="48047" y="46316"/>
                  <a:pt x="48009" y="46202"/>
                  <a:pt x="47933" y="46145"/>
                </a:cubicBezTo>
                <a:cubicBezTo>
                  <a:pt x="47648" y="46259"/>
                  <a:pt x="47743" y="46354"/>
                  <a:pt x="47439" y="46335"/>
                </a:cubicBezTo>
                <a:cubicBezTo>
                  <a:pt x="47439" y="46544"/>
                  <a:pt x="47648" y="46411"/>
                  <a:pt x="47800" y="46354"/>
                </a:cubicBezTo>
                <a:cubicBezTo>
                  <a:pt x="47857" y="46449"/>
                  <a:pt x="47591" y="46468"/>
                  <a:pt x="47515" y="46525"/>
                </a:cubicBezTo>
                <a:cubicBezTo>
                  <a:pt x="47439" y="46544"/>
                  <a:pt x="47420" y="46430"/>
                  <a:pt x="47381" y="46354"/>
                </a:cubicBezTo>
                <a:cubicBezTo>
                  <a:pt x="46640" y="46525"/>
                  <a:pt x="46316" y="46715"/>
                  <a:pt x="45555" y="46810"/>
                </a:cubicBezTo>
                <a:cubicBezTo>
                  <a:pt x="45765" y="46925"/>
                  <a:pt x="45594" y="46905"/>
                  <a:pt x="45441" y="47020"/>
                </a:cubicBezTo>
                <a:cubicBezTo>
                  <a:pt x="45460" y="46963"/>
                  <a:pt x="45555" y="46925"/>
                  <a:pt x="45498" y="46829"/>
                </a:cubicBezTo>
                <a:cubicBezTo>
                  <a:pt x="45194" y="46905"/>
                  <a:pt x="45403" y="47115"/>
                  <a:pt x="45308" y="47248"/>
                </a:cubicBezTo>
                <a:cubicBezTo>
                  <a:pt x="45251" y="47096"/>
                  <a:pt x="45194" y="47248"/>
                  <a:pt x="45099" y="47058"/>
                </a:cubicBezTo>
                <a:cubicBezTo>
                  <a:pt x="45099" y="47115"/>
                  <a:pt x="44909" y="47343"/>
                  <a:pt x="44795" y="47229"/>
                </a:cubicBezTo>
                <a:cubicBezTo>
                  <a:pt x="44642" y="47305"/>
                  <a:pt x="44928" y="47267"/>
                  <a:pt x="44890" y="47419"/>
                </a:cubicBezTo>
                <a:cubicBezTo>
                  <a:pt x="44661" y="47400"/>
                  <a:pt x="44547" y="47172"/>
                  <a:pt x="44205" y="47362"/>
                </a:cubicBezTo>
                <a:cubicBezTo>
                  <a:pt x="44243" y="47419"/>
                  <a:pt x="44281" y="47495"/>
                  <a:pt x="44205" y="47533"/>
                </a:cubicBezTo>
                <a:cubicBezTo>
                  <a:pt x="44357" y="47647"/>
                  <a:pt x="44433" y="47324"/>
                  <a:pt x="44585" y="47419"/>
                </a:cubicBezTo>
                <a:cubicBezTo>
                  <a:pt x="44300" y="47666"/>
                  <a:pt x="43996" y="47685"/>
                  <a:pt x="43672" y="47799"/>
                </a:cubicBezTo>
                <a:cubicBezTo>
                  <a:pt x="43729" y="47609"/>
                  <a:pt x="44186" y="47647"/>
                  <a:pt x="44205" y="47533"/>
                </a:cubicBezTo>
                <a:cubicBezTo>
                  <a:pt x="43939" y="47495"/>
                  <a:pt x="43368" y="47704"/>
                  <a:pt x="42988" y="47895"/>
                </a:cubicBezTo>
                <a:cubicBezTo>
                  <a:pt x="43045" y="48047"/>
                  <a:pt x="43349" y="47704"/>
                  <a:pt x="43406" y="47838"/>
                </a:cubicBezTo>
                <a:cubicBezTo>
                  <a:pt x="43425" y="47914"/>
                  <a:pt x="43083" y="47933"/>
                  <a:pt x="42912" y="48047"/>
                </a:cubicBezTo>
                <a:cubicBezTo>
                  <a:pt x="42950" y="47895"/>
                  <a:pt x="42322" y="47952"/>
                  <a:pt x="42512" y="48142"/>
                </a:cubicBezTo>
                <a:cubicBezTo>
                  <a:pt x="42436" y="48180"/>
                  <a:pt x="42360" y="48218"/>
                  <a:pt x="42265" y="48237"/>
                </a:cubicBezTo>
                <a:cubicBezTo>
                  <a:pt x="42303" y="48180"/>
                  <a:pt x="42398" y="48142"/>
                  <a:pt x="42341" y="48047"/>
                </a:cubicBezTo>
                <a:cubicBezTo>
                  <a:pt x="42227" y="48123"/>
                  <a:pt x="41942" y="48142"/>
                  <a:pt x="42075" y="48275"/>
                </a:cubicBezTo>
                <a:cubicBezTo>
                  <a:pt x="41884" y="48161"/>
                  <a:pt x="42037" y="48180"/>
                  <a:pt x="41713" y="48294"/>
                </a:cubicBezTo>
                <a:cubicBezTo>
                  <a:pt x="40648" y="48674"/>
                  <a:pt x="38898" y="49074"/>
                  <a:pt x="37700" y="49530"/>
                </a:cubicBezTo>
                <a:cubicBezTo>
                  <a:pt x="37757" y="49606"/>
                  <a:pt x="37852" y="49587"/>
                  <a:pt x="37985" y="49511"/>
                </a:cubicBezTo>
                <a:cubicBezTo>
                  <a:pt x="37928" y="49683"/>
                  <a:pt x="37605" y="49606"/>
                  <a:pt x="37377" y="49759"/>
                </a:cubicBezTo>
                <a:cubicBezTo>
                  <a:pt x="37776" y="49511"/>
                  <a:pt x="37338" y="49625"/>
                  <a:pt x="37015" y="49740"/>
                </a:cubicBezTo>
                <a:cubicBezTo>
                  <a:pt x="37072" y="49816"/>
                  <a:pt x="36996" y="49854"/>
                  <a:pt x="36920" y="49892"/>
                </a:cubicBezTo>
                <a:cubicBezTo>
                  <a:pt x="36958" y="49987"/>
                  <a:pt x="37034" y="49968"/>
                  <a:pt x="37053" y="50063"/>
                </a:cubicBezTo>
                <a:cubicBezTo>
                  <a:pt x="37624" y="49892"/>
                  <a:pt x="38099" y="49606"/>
                  <a:pt x="38613" y="49664"/>
                </a:cubicBezTo>
                <a:cubicBezTo>
                  <a:pt x="40077" y="49074"/>
                  <a:pt x="41942" y="48712"/>
                  <a:pt x="43045" y="48218"/>
                </a:cubicBezTo>
                <a:cubicBezTo>
                  <a:pt x="43806" y="48237"/>
                  <a:pt x="44547" y="47780"/>
                  <a:pt x="45251" y="47666"/>
                </a:cubicBezTo>
                <a:cubicBezTo>
                  <a:pt x="44890" y="47666"/>
                  <a:pt x="45422" y="47438"/>
                  <a:pt x="45460" y="47628"/>
                </a:cubicBezTo>
                <a:cubicBezTo>
                  <a:pt x="46126" y="47324"/>
                  <a:pt x="47096" y="46963"/>
                  <a:pt x="47610" y="46944"/>
                </a:cubicBezTo>
                <a:cubicBezTo>
                  <a:pt x="47857" y="46753"/>
                  <a:pt x="48675" y="46810"/>
                  <a:pt x="48713" y="46449"/>
                </a:cubicBezTo>
                <a:close/>
                <a:moveTo>
                  <a:pt x="53563" y="44452"/>
                </a:moveTo>
                <a:cubicBezTo>
                  <a:pt x="53639" y="44395"/>
                  <a:pt x="53563" y="44300"/>
                  <a:pt x="53544" y="44224"/>
                </a:cubicBezTo>
                <a:cubicBezTo>
                  <a:pt x="53373" y="44281"/>
                  <a:pt x="53278" y="44357"/>
                  <a:pt x="53354" y="44471"/>
                </a:cubicBezTo>
                <a:cubicBezTo>
                  <a:pt x="53430" y="44433"/>
                  <a:pt x="53525" y="44395"/>
                  <a:pt x="53563" y="44452"/>
                </a:cubicBezTo>
                <a:close/>
                <a:moveTo>
                  <a:pt x="57520" y="42569"/>
                </a:moveTo>
                <a:cubicBezTo>
                  <a:pt x="57634" y="42493"/>
                  <a:pt x="57634" y="42379"/>
                  <a:pt x="57615" y="42264"/>
                </a:cubicBezTo>
                <a:cubicBezTo>
                  <a:pt x="57405" y="42302"/>
                  <a:pt x="57596" y="42455"/>
                  <a:pt x="57424" y="42493"/>
                </a:cubicBezTo>
                <a:cubicBezTo>
                  <a:pt x="57405" y="42436"/>
                  <a:pt x="57272" y="42360"/>
                  <a:pt x="57120" y="42283"/>
                </a:cubicBezTo>
                <a:cubicBezTo>
                  <a:pt x="57025" y="42512"/>
                  <a:pt x="56987" y="42626"/>
                  <a:pt x="56740" y="42721"/>
                </a:cubicBezTo>
                <a:cubicBezTo>
                  <a:pt x="57006" y="42816"/>
                  <a:pt x="57272" y="42588"/>
                  <a:pt x="57520" y="42569"/>
                </a:cubicBezTo>
                <a:close/>
                <a:moveTo>
                  <a:pt x="58014" y="42379"/>
                </a:moveTo>
                <a:cubicBezTo>
                  <a:pt x="58223" y="42207"/>
                  <a:pt x="58109" y="42226"/>
                  <a:pt x="58414" y="42112"/>
                </a:cubicBezTo>
                <a:cubicBezTo>
                  <a:pt x="58280" y="41884"/>
                  <a:pt x="57938" y="42188"/>
                  <a:pt x="58014" y="42379"/>
                </a:cubicBezTo>
                <a:close/>
                <a:moveTo>
                  <a:pt x="65965" y="38974"/>
                </a:moveTo>
                <a:cubicBezTo>
                  <a:pt x="65699" y="38898"/>
                  <a:pt x="65603" y="39031"/>
                  <a:pt x="65356" y="39088"/>
                </a:cubicBezTo>
                <a:cubicBezTo>
                  <a:pt x="65527" y="39278"/>
                  <a:pt x="65660" y="39050"/>
                  <a:pt x="65965" y="38974"/>
                </a:cubicBezTo>
                <a:close/>
                <a:moveTo>
                  <a:pt x="66897" y="38650"/>
                </a:moveTo>
                <a:cubicBezTo>
                  <a:pt x="66783" y="38498"/>
                  <a:pt x="66497" y="38650"/>
                  <a:pt x="66364" y="38746"/>
                </a:cubicBezTo>
                <a:cubicBezTo>
                  <a:pt x="66497" y="38803"/>
                  <a:pt x="66764" y="38612"/>
                  <a:pt x="66897" y="38650"/>
                </a:cubicBezTo>
                <a:close/>
                <a:moveTo>
                  <a:pt x="65242" y="39145"/>
                </a:moveTo>
                <a:cubicBezTo>
                  <a:pt x="64995" y="39316"/>
                  <a:pt x="64900" y="39259"/>
                  <a:pt x="64557" y="39411"/>
                </a:cubicBezTo>
                <a:cubicBezTo>
                  <a:pt x="64690" y="39430"/>
                  <a:pt x="65280" y="39373"/>
                  <a:pt x="65242" y="39145"/>
                </a:cubicBezTo>
                <a:close/>
                <a:moveTo>
                  <a:pt x="64976" y="39202"/>
                </a:moveTo>
                <a:cubicBezTo>
                  <a:pt x="65204" y="39069"/>
                  <a:pt x="64767" y="38936"/>
                  <a:pt x="65185" y="38822"/>
                </a:cubicBezTo>
                <a:cubicBezTo>
                  <a:pt x="65223" y="39050"/>
                  <a:pt x="65432" y="38612"/>
                  <a:pt x="65699" y="38689"/>
                </a:cubicBezTo>
                <a:cubicBezTo>
                  <a:pt x="65660" y="38860"/>
                  <a:pt x="65508" y="38784"/>
                  <a:pt x="65432" y="38898"/>
                </a:cubicBezTo>
                <a:cubicBezTo>
                  <a:pt x="65699" y="38974"/>
                  <a:pt x="65965" y="38612"/>
                  <a:pt x="66193" y="38650"/>
                </a:cubicBezTo>
                <a:cubicBezTo>
                  <a:pt x="65965" y="38650"/>
                  <a:pt x="66060" y="38498"/>
                  <a:pt x="66326" y="38422"/>
                </a:cubicBezTo>
                <a:cubicBezTo>
                  <a:pt x="66269" y="38346"/>
                  <a:pt x="65870" y="38403"/>
                  <a:pt x="65889" y="38612"/>
                </a:cubicBezTo>
                <a:cubicBezTo>
                  <a:pt x="65775" y="38650"/>
                  <a:pt x="65794" y="38460"/>
                  <a:pt x="65699" y="38460"/>
                </a:cubicBezTo>
                <a:cubicBezTo>
                  <a:pt x="65432" y="38841"/>
                  <a:pt x="64709" y="38841"/>
                  <a:pt x="64443" y="39069"/>
                </a:cubicBezTo>
                <a:cubicBezTo>
                  <a:pt x="64519" y="39164"/>
                  <a:pt x="64786" y="38955"/>
                  <a:pt x="64938" y="38936"/>
                </a:cubicBezTo>
                <a:cubicBezTo>
                  <a:pt x="64805" y="39031"/>
                  <a:pt x="64747" y="39202"/>
                  <a:pt x="64976" y="39183"/>
                </a:cubicBezTo>
                <a:close/>
                <a:moveTo>
                  <a:pt x="50101" y="44946"/>
                </a:moveTo>
                <a:cubicBezTo>
                  <a:pt x="49911" y="44832"/>
                  <a:pt x="49664" y="45137"/>
                  <a:pt x="49436" y="45213"/>
                </a:cubicBezTo>
                <a:cubicBezTo>
                  <a:pt x="49759" y="45251"/>
                  <a:pt x="49797" y="45118"/>
                  <a:pt x="50101" y="44946"/>
                </a:cubicBezTo>
                <a:close/>
                <a:moveTo>
                  <a:pt x="63093" y="39849"/>
                </a:moveTo>
                <a:cubicBezTo>
                  <a:pt x="62941" y="39811"/>
                  <a:pt x="62750" y="39868"/>
                  <a:pt x="62560" y="39944"/>
                </a:cubicBezTo>
                <a:cubicBezTo>
                  <a:pt x="62598" y="40153"/>
                  <a:pt x="62921" y="39868"/>
                  <a:pt x="63093" y="39849"/>
                </a:cubicBezTo>
                <a:close/>
                <a:moveTo>
                  <a:pt x="64101" y="39316"/>
                </a:moveTo>
                <a:cubicBezTo>
                  <a:pt x="64139" y="39373"/>
                  <a:pt x="64272" y="39297"/>
                  <a:pt x="64367" y="39278"/>
                </a:cubicBezTo>
                <a:cubicBezTo>
                  <a:pt x="64291" y="39202"/>
                  <a:pt x="64253" y="39012"/>
                  <a:pt x="64063" y="39221"/>
                </a:cubicBezTo>
                <a:cubicBezTo>
                  <a:pt x="64120" y="39259"/>
                  <a:pt x="64177" y="39278"/>
                  <a:pt x="64101" y="39316"/>
                </a:cubicBezTo>
                <a:close/>
                <a:moveTo>
                  <a:pt x="66402" y="38460"/>
                </a:moveTo>
                <a:cubicBezTo>
                  <a:pt x="66554" y="38327"/>
                  <a:pt x="66669" y="38308"/>
                  <a:pt x="66992" y="38156"/>
                </a:cubicBezTo>
                <a:cubicBezTo>
                  <a:pt x="66802" y="38137"/>
                  <a:pt x="66364" y="38232"/>
                  <a:pt x="66402" y="38460"/>
                </a:cubicBezTo>
                <a:close/>
                <a:moveTo>
                  <a:pt x="44376" y="47229"/>
                </a:moveTo>
                <a:cubicBezTo>
                  <a:pt x="44338" y="47115"/>
                  <a:pt x="44509" y="47001"/>
                  <a:pt x="44719" y="47039"/>
                </a:cubicBezTo>
                <a:cubicBezTo>
                  <a:pt x="44566" y="47001"/>
                  <a:pt x="44661" y="46925"/>
                  <a:pt x="44623" y="46791"/>
                </a:cubicBezTo>
                <a:cubicBezTo>
                  <a:pt x="44528" y="47020"/>
                  <a:pt x="43863" y="46963"/>
                  <a:pt x="44110" y="47115"/>
                </a:cubicBezTo>
                <a:cubicBezTo>
                  <a:pt x="43691" y="47153"/>
                  <a:pt x="43748" y="47343"/>
                  <a:pt x="43615" y="47153"/>
                </a:cubicBezTo>
                <a:cubicBezTo>
                  <a:pt x="43216" y="47305"/>
                  <a:pt x="43045" y="47514"/>
                  <a:pt x="42721" y="47571"/>
                </a:cubicBezTo>
                <a:cubicBezTo>
                  <a:pt x="42626" y="47628"/>
                  <a:pt x="42759" y="47609"/>
                  <a:pt x="42778" y="47704"/>
                </a:cubicBezTo>
                <a:cubicBezTo>
                  <a:pt x="43197" y="47552"/>
                  <a:pt x="43787" y="47267"/>
                  <a:pt x="44376" y="47229"/>
                </a:cubicBezTo>
                <a:close/>
                <a:moveTo>
                  <a:pt x="43596" y="47096"/>
                </a:moveTo>
                <a:cubicBezTo>
                  <a:pt x="43368" y="46963"/>
                  <a:pt x="43748" y="47001"/>
                  <a:pt x="43768" y="46810"/>
                </a:cubicBezTo>
                <a:cubicBezTo>
                  <a:pt x="43844" y="46791"/>
                  <a:pt x="43863" y="46886"/>
                  <a:pt x="43882" y="46925"/>
                </a:cubicBezTo>
                <a:cubicBezTo>
                  <a:pt x="43958" y="46734"/>
                  <a:pt x="43996" y="46753"/>
                  <a:pt x="44205" y="46639"/>
                </a:cubicBezTo>
                <a:cubicBezTo>
                  <a:pt x="44395" y="46810"/>
                  <a:pt x="43977" y="46810"/>
                  <a:pt x="44110" y="46944"/>
                </a:cubicBezTo>
                <a:cubicBezTo>
                  <a:pt x="44205" y="46791"/>
                  <a:pt x="44719" y="46753"/>
                  <a:pt x="44509" y="46506"/>
                </a:cubicBezTo>
                <a:cubicBezTo>
                  <a:pt x="44338" y="46677"/>
                  <a:pt x="44281" y="46772"/>
                  <a:pt x="44281" y="46487"/>
                </a:cubicBezTo>
                <a:cubicBezTo>
                  <a:pt x="43825" y="46677"/>
                  <a:pt x="43368" y="47096"/>
                  <a:pt x="43102" y="46905"/>
                </a:cubicBezTo>
                <a:cubicBezTo>
                  <a:pt x="42950" y="46982"/>
                  <a:pt x="42874" y="47077"/>
                  <a:pt x="42759" y="47153"/>
                </a:cubicBezTo>
                <a:cubicBezTo>
                  <a:pt x="42759" y="47248"/>
                  <a:pt x="43045" y="47172"/>
                  <a:pt x="42893" y="47286"/>
                </a:cubicBezTo>
                <a:cubicBezTo>
                  <a:pt x="42931" y="47343"/>
                  <a:pt x="43064" y="47248"/>
                  <a:pt x="43159" y="47229"/>
                </a:cubicBezTo>
                <a:cubicBezTo>
                  <a:pt x="43121" y="47191"/>
                  <a:pt x="43064" y="47210"/>
                  <a:pt x="43045" y="47153"/>
                </a:cubicBezTo>
                <a:cubicBezTo>
                  <a:pt x="43292" y="47058"/>
                  <a:pt x="43254" y="47134"/>
                  <a:pt x="43425" y="47001"/>
                </a:cubicBezTo>
                <a:cubicBezTo>
                  <a:pt x="43463" y="47096"/>
                  <a:pt x="43273" y="47134"/>
                  <a:pt x="43368" y="47248"/>
                </a:cubicBezTo>
                <a:cubicBezTo>
                  <a:pt x="43406" y="47191"/>
                  <a:pt x="43482" y="47134"/>
                  <a:pt x="43596" y="47096"/>
                </a:cubicBezTo>
                <a:close/>
                <a:moveTo>
                  <a:pt x="63549" y="39544"/>
                </a:moveTo>
                <a:cubicBezTo>
                  <a:pt x="63663" y="39525"/>
                  <a:pt x="63644" y="39468"/>
                  <a:pt x="63625" y="39411"/>
                </a:cubicBezTo>
                <a:cubicBezTo>
                  <a:pt x="63682" y="39411"/>
                  <a:pt x="63758" y="39411"/>
                  <a:pt x="63834" y="39373"/>
                </a:cubicBezTo>
                <a:cubicBezTo>
                  <a:pt x="63815" y="39183"/>
                  <a:pt x="63568" y="39411"/>
                  <a:pt x="63416" y="39430"/>
                </a:cubicBezTo>
                <a:cubicBezTo>
                  <a:pt x="63473" y="39449"/>
                  <a:pt x="63511" y="39487"/>
                  <a:pt x="63549" y="39544"/>
                </a:cubicBezTo>
                <a:close/>
                <a:moveTo>
                  <a:pt x="46012" y="46525"/>
                </a:moveTo>
                <a:cubicBezTo>
                  <a:pt x="46050" y="46468"/>
                  <a:pt x="47134" y="46107"/>
                  <a:pt x="46487" y="46278"/>
                </a:cubicBezTo>
                <a:cubicBezTo>
                  <a:pt x="46373" y="46316"/>
                  <a:pt x="45917" y="46316"/>
                  <a:pt x="46012" y="46525"/>
                </a:cubicBezTo>
                <a:close/>
                <a:moveTo>
                  <a:pt x="62883" y="39697"/>
                </a:moveTo>
                <a:cubicBezTo>
                  <a:pt x="62199" y="39868"/>
                  <a:pt x="61647" y="40058"/>
                  <a:pt x="61134" y="40286"/>
                </a:cubicBezTo>
                <a:cubicBezTo>
                  <a:pt x="61000" y="40362"/>
                  <a:pt x="60601" y="40381"/>
                  <a:pt x="60677" y="40591"/>
                </a:cubicBezTo>
                <a:cubicBezTo>
                  <a:pt x="61457" y="40115"/>
                  <a:pt x="62123" y="40058"/>
                  <a:pt x="62883" y="39697"/>
                </a:cubicBezTo>
                <a:close/>
                <a:moveTo>
                  <a:pt x="58927" y="41066"/>
                </a:moveTo>
                <a:cubicBezTo>
                  <a:pt x="58794" y="41123"/>
                  <a:pt x="58718" y="41104"/>
                  <a:pt x="58680" y="40990"/>
                </a:cubicBezTo>
                <a:cubicBezTo>
                  <a:pt x="58566" y="41066"/>
                  <a:pt x="58585" y="41123"/>
                  <a:pt x="58680" y="41161"/>
                </a:cubicBezTo>
                <a:cubicBezTo>
                  <a:pt x="58414" y="41256"/>
                  <a:pt x="58395" y="41199"/>
                  <a:pt x="58242" y="41332"/>
                </a:cubicBezTo>
                <a:cubicBezTo>
                  <a:pt x="58109" y="41370"/>
                  <a:pt x="58299" y="41237"/>
                  <a:pt x="58128" y="41218"/>
                </a:cubicBezTo>
                <a:cubicBezTo>
                  <a:pt x="57786" y="41313"/>
                  <a:pt x="57767" y="41370"/>
                  <a:pt x="57443" y="41447"/>
                </a:cubicBezTo>
                <a:cubicBezTo>
                  <a:pt x="57558" y="41485"/>
                  <a:pt x="57596" y="41599"/>
                  <a:pt x="57367" y="41637"/>
                </a:cubicBezTo>
                <a:cubicBezTo>
                  <a:pt x="57482" y="41979"/>
                  <a:pt x="57786" y="41561"/>
                  <a:pt x="57957" y="41675"/>
                </a:cubicBezTo>
                <a:cubicBezTo>
                  <a:pt x="57938" y="41599"/>
                  <a:pt x="57862" y="41618"/>
                  <a:pt x="57843" y="41561"/>
                </a:cubicBezTo>
                <a:cubicBezTo>
                  <a:pt x="58071" y="41523"/>
                  <a:pt x="58528" y="41123"/>
                  <a:pt x="58585" y="41428"/>
                </a:cubicBezTo>
                <a:cubicBezTo>
                  <a:pt x="59003" y="41009"/>
                  <a:pt x="59764" y="41028"/>
                  <a:pt x="60240" y="40762"/>
                </a:cubicBezTo>
                <a:cubicBezTo>
                  <a:pt x="60221" y="40553"/>
                  <a:pt x="59992" y="40686"/>
                  <a:pt x="59935" y="40553"/>
                </a:cubicBezTo>
                <a:cubicBezTo>
                  <a:pt x="59821" y="40629"/>
                  <a:pt x="59840" y="40667"/>
                  <a:pt x="59935" y="40724"/>
                </a:cubicBezTo>
                <a:cubicBezTo>
                  <a:pt x="59631" y="40857"/>
                  <a:pt x="59365" y="40819"/>
                  <a:pt x="59269" y="40819"/>
                </a:cubicBezTo>
                <a:cubicBezTo>
                  <a:pt x="59479" y="41009"/>
                  <a:pt x="58699" y="40838"/>
                  <a:pt x="58927" y="41066"/>
                </a:cubicBezTo>
                <a:close/>
                <a:moveTo>
                  <a:pt x="51870" y="43995"/>
                </a:moveTo>
                <a:cubicBezTo>
                  <a:pt x="51946" y="44109"/>
                  <a:pt x="52194" y="43900"/>
                  <a:pt x="52327" y="43881"/>
                </a:cubicBezTo>
                <a:cubicBezTo>
                  <a:pt x="52194" y="43615"/>
                  <a:pt x="52650" y="43748"/>
                  <a:pt x="52593" y="43482"/>
                </a:cubicBezTo>
                <a:cubicBezTo>
                  <a:pt x="52726" y="43672"/>
                  <a:pt x="53107" y="43463"/>
                  <a:pt x="53297" y="43273"/>
                </a:cubicBezTo>
                <a:cubicBezTo>
                  <a:pt x="54115" y="43139"/>
                  <a:pt x="54476" y="42835"/>
                  <a:pt x="55389" y="42588"/>
                </a:cubicBezTo>
                <a:cubicBezTo>
                  <a:pt x="55446" y="42341"/>
                  <a:pt x="55275" y="42417"/>
                  <a:pt x="55408" y="42302"/>
                </a:cubicBezTo>
                <a:cubicBezTo>
                  <a:pt x="55332" y="42207"/>
                  <a:pt x="54933" y="42341"/>
                  <a:pt x="54857" y="42531"/>
                </a:cubicBezTo>
                <a:cubicBezTo>
                  <a:pt x="54762" y="42550"/>
                  <a:pt x="54857" y="42455"/>
                  <a:pt x="54800" y="42379"/>
                </a:cubicBezTo>
                <a:cubicBezTo>
                  <a:pt x="54153" y="42683"/>
                  <a:pt x="52878" y="43006"/>
                  <a:pt x="52498" y="43254"/>
                </a:cubicBezTo>
                <a:cubicBezTo>
                  <a:pt x="53107" y="43158"/>
                  <a:pt x="53183" y="43044"/>
                  <a:pt x="53601" y="42930"/>
                </a:cubicBezTo>
                <a:cubicBezTo>
                  <a:pt x="52878" y="43368"/>
                  <a:pt x="52593" y="43311"/>
                  <a:pt x="51832" y="43691"/>
                </a:cubicBezTo>
                <a:cubicBezTo>
                  <a:pt x="51813" y="43862"/>
                  <a:pt x="52004" y="43729"/>
                  <a:pt x="52118" y="43691"/>
                </a:cubicBezTo>
                <a:cubicBezTo>
                  <a:pt x="52042" y="43824"/>
                  <a:pt x="52137" y="43748"/>
                  <a:pt x="52194" y="43881"/>
                </a:cubicBezTo>
                <a:cubicBezTo>
                  <a:pt x="52061" y="43957"/>
                  <a:pt x="52042" y="43862"/>
                  <a:pt x="52004" y="43786"/>
                </a:cubicBezTo>
                <a:cubicBezTo>
                  <a:pt x="51889" y="43843"/>
                  <a:pt x="52023" y="43957"/>
                  <a:pt x="51870" y="44014"/>
                </a:cubicBezTo>
                <a:close/>
                <a:moveTo>
                  <a:pt x="56226" y="41979"/>
                </a:moveTo>
                <a:cubicBezTo>
                  <a:pt x="56169" y="42188"/>
                  <a:pt x="55979" y="41979"/>
                  <a:pt x="55827" y="42074"/>
                </a:cubicBezTo>
                <a:cubicBezTo>
                  <a:pt x="55960" y="42188"/>
                  <a:pt x="55694" y="42302"/>
                  <a:pt x="55713" y="42131"/>
                </a:cubicBezTo>
                <a:cubicBezTo>
                  <a:pt x="55598" y="42283"/>
                  <a:pt x="55846" y="42493"/>
                  <a:pt x="56036" y="42398"/>
                </a:cubicBezTo>
                <a:cubicBezTo>
                  <a:pt x="55979" y="42341"/>
                  <a:pt x="55884" y="42360"/>
                  <a:pt x="55846" y="42302"/>
                </a:cubicBezTo>
                <a:cubicBezTo>
                  <a:pt x="55827" y="42226"/>
                  <a:pt x="56169" y="42226"/>
                  <a:pt x="56340" y="42093"/>
                </a:cubicBezTo>
                <a:cubicBezTo>
                  <a:pt x="56321" y="42036"/>
                  <a:pt x="56283" y="41979"/>
                  <a:pt x="56264" y="41903"/>
                </a:cubicBezTo>
                <a:cubicBezTo>
                  <a:pt x="56188" y="41941"/>
                  <a:pt x="56093" y="41979"/>
                  <a:pt x="56017" y="42017"/>
                </a:cubicBezTo>
                <a:cubicBezTo>
                  <a:pt x="56055" y="42055"/>
                  <a:pt x="56150" y="41998"/>
                  <a:pt x="56226" y="41979"/>
                </a:cubicBezTo>
                <a:close/>
                <a:moveTo>
                  <a:pt x="42550" y="47685"/>
                </a:moveTo>
                <a:cubicBezTo>
                  <a:pt x="42436" y="47609"/>
                  <a:pt x="42531" y="47590"/>
                  <a:pt x="42398" y="47476"/>
                </a:cubicBezTo>
                <a:cubicBezTo>
                  <a:pt x="42531" y="47400"/>
                  <a:pt x="42569" y="47514"/>
                  <a:pt x="42721" y="47400"/>
                </a:cubicBezTo>
                <a:cubicBezTo>
                  <a:pt x="42626" y="47286"/>
                  <a:pt x="42759" y="47248"/>
                  <a:pt x="42683" y="47134"/>
                </a:cubicBezTo>
                <a:cubicBezTo>
                  <a:pt x="42436" y="47343"/>
                  <a:pt x="41884" y="47286"/>
                  <a:pt x="41542" y="47476"/>
                </a:cubicBezTo>
                <a:cubicBezTo>
                  <a:pt x="41371" y="47590"/>
                  <a:pt x="41257" y="47590"/>
                  <a:pt x="40914" y="47685"/>
                </a:cubicBezTo>
                <a:cubicBezTo>
                  <a:pt x="40895" y="47685"/>
                  <a:pt x="39849" y="48389"/>
                  <a:pt x="39925" y="47914"/>
                </a:cubicBezTo>
                <a:cubicBezTo>
                  <a:pt x="39716" y="47952"/>
                  <a:pt x="39716" y="48047"/>
                  <a:pt x="39659" y="48123"/>
                </a:cubicBezTo>
                <a:cubicBezTo>
                  <a:pt x="39735" y="48199"/>
                  <a:pt x="39773" y="48085"/>
                  <a:pt x="39849" y="48047"/>
                </a:cubicBezTo>
                <a:cubicBezTo>
                  <a:pt x="39925" y="48275"/>
                  <a:pt x="39621" y="48142"/>
                  <a:pt x="39488" y="48256"/>
                </a:cubicBezTo>
                <a:cubicBezTo>
                  <a:pt x="39450" y="48199"/>
                  <a:pt x="39469" y="48161"/>
                  <a:pt x="39507" y="48123"/>
                </a:cubicBezTo>
                <a:cubicBezTo>
                  <a:pt x="39355" y="48313"/>
                  <a:pt x="38594" y="48484"/>
                  <a:pt x="38194" y="48770"/>
                </a:cubicBezTo>
                <a:cubicBezTo>
                  <a:pt x="38118" y="48789"/>
                  <a:pt x="38042" y="48770"/>
                  <a:pt x="38023" y="48674"/>
                </a:cubicBezTo>
                <a:cubicBezTo>
                  <a:pt x="37814" y="48751"/>
                  <a:pt x="37605" y="48846"/>
                  <a:pt x="37396" y="48922"/>
                </a:cubicBezTo>
                <a:cubicBezTo>
                  <a:pt x="37624" y="49131"/>
                  <a:pt x="38442" y="48541"/>
                  <a:pt x="38404" y="48922"/>
                </a:cubicBezTo>
                <a:cubicBezTo>
                  <a:pt x="38518" y="48808"/>
                  <a:pt x="38537" y="48674"/>
                  <a:pt x="38765" y="48598"/>
                </a:cubicBezTo>
                <a:cubicBezTo>
                  <a:pt x="38727" y="48770"/>
                  <a:pt x="38784" y="48789"/>
                  <a:pt x="38860" y="48617"/>
                </a:cubicBezTo>
                <a:cubicBezTo>
                  <a:pt x="39069" y="48541"/>
                  <a:pt x="38784" y="48827"/>
                  <a:pt x="38974" y="48731"/>
                </a:cubicBezTo>
                <a:cubicBezTo>
                  <a:pt x="39279" y="48636"/>
                  <a:pt x="39012" y="48655"/>
                  <a:pt x="39088" y="48522"/>
                </a:cubicBezTo>
                <a:cubicBezTo>
                  <a:pt x="39811" y="48275"/>
                  <a:pt x="40230" y="48237"/>
                  <a:pt x="40876" y="47971"/>
                </a:cubicBezTo>
                <a:cubicBezTo>
                  <a:pt x="40268" y="48351"/>
                  <a:pt x="39621" y="48484"/>
                  <a:pt x="38841" y="48789"/>
                </a:cubicBezTo>
                <a:cubicBezTo>
                  <a:pt x="38803" y="49017"/>
                  <a:pt x="39697" y="48693"/>
                  <a:pt x="39754" y="48541"/>
                </a:cubicBezTo>
                <a:cubicBezTo>
                  <a:pt x="40572" y="48446"/>
                  <a:pt x="40933" y="48199"/>
                  <a:pt x="41789" y="47933"/>
                </a:cubicBezTo>
                <a:cubicBezTo>
                  <a:pt x="41713" y="47799"/>
                  <a:pt x="41770" y="47704"/>
                  <a:pt x="41961" y="47647"/>
                </a:cubicBezTo>
                <a:cubicBezTo>
                  <a:pt x="41922" y="47742"/>
                  <a:pt x="41713" y="47799"/>
                  <a:pt x="41884" y="47971"/>
                </a:cubicBezTo>
                <a:cubicBezTo>
                  <a:pt x="41961" y="47933"/>
                  <a:pt x="42037" y="47895"/>
                  <a:pt x="42132" y="47857"/>
                </a:cubicBezTo>
                <a:cubicBezTo>
                  <a:pt x="41846" y="47838"/>
                  <a:pt x="42379" y="47685"/>
                  <a:pt x="42550" y="47685"/>
                </a:cubicBezTo>
                <a:close/>
                <a:moveTo>
                  <a:pt x="56949" y="41846"/>
                </a:moveTo>
                <a:cubicBezTo>
                  <a:pt x="56721" y="41770"/>
                  <a:pt x="56607" y="41979"/>
                  <a:pt x="56359" y="41979"/>
                </a:cubicBezTo>
                <a:cubicBezTo>
                  <a:pt x="56416" y="42188"/>
                  <a:pt x="56778" y="41884"/>
                  <a:pt x="56949" y="41846"/>
                </a:cubicBezTo>
                <a:close/>
                <a:moveTo>
                  <a:pt x="132424" y="11242"/>
                </a:moveTo>
                <a:cubicBezTo>
                  <a:pt x="132119" y="11127"/>
                  <a:pt x="131777" y="11451"/>
                  <a:pt x="131720" y="11641"/>
                </a:cubicBezTo>
                <a:cubicBezTo>
                  <a:pt x="131910" y="11831"/>
                  <a:pt x="132557" y="11527"/>
                  <a:pt x="132424" y="11242"/>
                </a:cubicBezTo>
                <a:close/>
                <a:moveTo>
                  <a:pt x="51186" y="43881"/>
                </a:moveTo>
                <a:cubicBezTo>
                  <a:pt x="51319" y="43634"/>
                  <a:pt x="52270" y="43672"/>
                  <a:pt x="52422" y="43234"/>
                </a:cubicBezTo>
                <a:cubicBezTo>
                  <a:pt x="52023" y="43387"/>
                  <a:pt x="51395" y="43577"/>
                  <a:pt x="50976" y="43691"/>
                </a:cubicBezTo>
                <a:cubicBezTo>
                  <a:pt x="50596" y="43805"/>
                  <a:pt x="49683" y="44243"/>
                  <a:pt x="50311" y="44014"/>
                </a:cubicBezTo>
                <a:cubicBezTo>
                  <a:pt x="50634" y="44014"/>
                  <a:pt x="51052" y="43767"/>
                  <a:pt x="51186" y="43900"/>
                </a:cubicBezTo>
                <a:close/>
                <a:moveTo>
                  <a:pt x="57558" y="41009"/>
                </a:moveTo>
                <a:cubicBezTo>
                  <a:pt x="57615" y="40724"/>
                  <a:pt x="58090" y="40914"/>
                  <a:pt x="57881" y="40762"/>
                </a:cubicBezTo>
                <a:cubicBezTo>
                  <a:pt x="57995" y="40686"/>
                  <a:pt x="58033" y="40781"/>
                  <a:pt x="58052" y="40857"/>
                </a:cubicBezTo>
                <a:cubicBezTo>
                  <a:pt x="58661" y="40705"/>
                  <a:pt x="58756" y="40400"/>
                  <a:pt x="59308" y="40248"/>
                </a:cubicBezTo>
                <a:cubicBezTo>
                  <a:pt x="58908" y="39944"/>
                  <a:pt x="58337" y="40724"/>
                  <a:pt x="57843" y="40495"/>
                </a:cubicBezTo>
                <a:cubicBezTo>
                  <a:pt x="57596" y="40515"/>
                  <a:pt x="57881" y="40667"/>
                  <a:pt x="57710" y="40724"/>
                </a:cubicBezTo>
                <a:cubicBezTo>
                  <a:pt x="57520" y="40629"/>
                  <a:pt x="57234" y="40857"/>
                  <a:pt x="56854" y="41066"/>
                </a:cubicBezTo>
                <a:cubicBezTo>
                  <a:pt x="57234" y="41123"/>
                  <a:pt x="57158" y="40838"/>
                  <a:pt x="57558" y="41009"/>
                </a:cubicBezTo>
                <a:close/>
                <a:moveTo>
                  <a:pt x="43920" y="45916"/>
                </a:moveTo>
                <a:cubicBezTo>
                  <a:pt x="44072" y="45954"/>
                  <a:pt x="43920" y="46012"/>
                  <a:pt x="44015" y="46164"/>
                </a:cubicBezTo>
                <a:cubicBezTo>
                  <a:pt x="44205" y="46050"/>
                  <a:pt x="44319" y="46069"/>
                  <a:pt x="44471" y="46031"/>
                </a:cubicBezTo>
                <a:cubicBezTo>
                  <a:pt x="44300" y="45897"/>
                  <a:pt x="44205" y="45954"/>
                  <a:pt x="43920" y="45916"/>
                </a:cubicBezTo>
                <a:close/>
                <a:moveTo>
                  <a:pt x="57691" y="40457"/>
                </a:moveTo>
                <a:cubicBezTo>
                  <a:pt x="57900" y="40515"/>
                  <a:pt x="58185" y="40324"/>
                  <a:pt x="58261" y="40438"/>
                </a:cubicBezTo>
                <a:cubicBezTo>
                  <a:pt x="58376" y="40286"/>
                  <a:pt x="58223" y="40229"/>
                  <a:pt x="58585" y="40191"/>
                </a:cubicBezTo>
                <a:cubicBezTo>
                  <a:pt x="58566" y="40077"/>
                  <a:pt x="58395" y="40210"/>
                  <a:pt x="58337" y="40134"/>
                </a:cubicBezTo>
                <a:cubicBezTo>
                  <a:pt x="58204" y="40419"/>
                  <a:pt x="57957" y="40191"/>
                  <a:pt x="57691" y="40457"/>
                </a:cubicBezTo>
                <a:close/>
                <a:moveTo>
                  <a:pt x="30301" y="51547"/>
                </a:moveTo>
                <a:cubicBezTo>
                  <a:pt x="30263" y="51337"/>
                  <a:pt x="29673" y="51642"/>
                  <a:pt x="29236" y="51756"/>
                </a:cubicBezTo>
                <a:cubicBezTo>
                  <a:pt x="29350" y="51870"/>
                  <a:pt x="29939" y="51585"/>
                  <a:pt x="30301" y="51547"/>
                </a:cubicBezTo>
                <a:close/>
                <a:moveTo>
                  <a:pt x="66288" y="36939"/>
                </a:moveTo>
                <a:cubicBezTo>
                  <a:pt x="66402" y="36901"/>
                  <a:pt x="66497" y="36863"/>
                  <a:pt x="66593" y="36824"/>
                </a:cubicBezTo>
                <a:cubicBezTo>
                  <a:pt x="66573" y="36767"/>
                  <a:pt x="66516" y="36805"/>
                  <a:pt x="66459" y="36824"/>
                </a:cubicBezTo>
                <a:cubicBezTo>
                  <a:pt x="66478" y="36767"/>
                  <a:pt x="66497" y="36710"/>
                  <a:pt x="66459" y="36653"/>
                </a:cubicBezTo>
                <a:cubicBezTo>
                  <a:pt x="66402" y="36748"/>
                  <a:pt x="66212" y="36805"/>
                  <a:pt x="66288" y="36939"/>
                </a:cubicBezTo>
                <a:close/>
                <a:moveTo>
                  <a:pt x="132842" y="8902"/>
                </a:moveTo>
                <a:cubicBezTo>
                  <a:pt x="132842" y="9016"/>
                  <a:pt x="132614" y="9035"/>
                  <a:pt x="132728" y="9168"/>
                </a:cubicBezTo>
                <a:cubicBezTo>
                  <a:pt x="132842" y="9111"/>
                  <a:pt x="132899" y="9149"/>
                  <a:pt x="132994" y="9130"/>
                </a:cubicBezTo>
                <a:cubicBezTo>
                  <a:pt x="132861" y="9339"/>
                  <a:pt x="132804" y="9644"/>
                  <a:pt x="132538" y="9929"/>
                </a:cubicBezTo>
                <a:cubicBezTo>
                  <a:pt x="132804" y="10252"/>
                  <a:pt x="133222" y="9701"/>
                  <a:pt x="133508" y="9530"/>
                </a:cubicBezTo>
                <a:cubicBezTo>
                  <a:pt x="133356" y="8693"/>
                  <a:pt x="132271" y="8465"/>
                  <a:pt x="131701" y="9092"/>
                </a:cubicBezTo>
                <a:cubicBezTo>
                  <a:pt x="131834" y="9244"/>
                  <a:pt x="131872" y="9263"/>
                  <a:pt x="131948" y="9378"/>
                </a:cubicBezTo>
                <a:cubicBezTo>
                  <a:pt x="132309" y="9187"/>
                  <a:pt x="132614" y="9035"/>
                  <a:pt x="132842" y="8902"/>
                </a:cubicBezTo>
                <a:close/>
                <a:moveTo>
                  <a:pt x="78100" y="31594"/>
                </a:moveTo>
                <a:cubicBezTo>
                  <a:pt x="77967" y="31499"/>
                  <a:pt x="77853" y="31594"/>
                  <a:pt x="77720" y="31689"/>
                </a:cubicBezTo>
                <a:cubicBezTo>
                  <a:pt x="77853" y="31765"/>
                  <a:pt x="77967" y="31689"/>
                  <a:pt x="78100" y="31594"/>
                </a:cubicBezTo>
                <a:close/>
                <a:moveTo>
                  <a:pt x="85157" y="28817"/>
                </a:moveTo>
                <a:cubicBezTo>
                  <a:pt x="85252" y="28760"/>
                  <a:pt x="85214" y="28646"/>
                  <a:pt x="85423" y="28608"/>
                </a:cubicBezTo>
                <a:cubicBezTo>
                  <a:pt x="85385" y="28531"/>
                  <a:pt x="85233" y="28665"/>
                  <a:pt x="85195" y="28569"/>
                </a:cubicBezTo>
                <a:cubicBezTo>
                  <a:pt x="85252" y="28493"/>
                  <a:pt x="85385" y="28474"/>
                  <a:pt x="85575" y="28436"/>
                </a:cubicBezTo>
                <a:cubicBezTo>
                  <a:pt x="85423" y="28436"/>
                  <a:pt x="85461" y="28151"/>
                  <a:pt x="85575" y="28265"/>
                </a:cubicBezTo>
                <a:cubicBezTo>
                  <a:pt x="85575" y="27961"/>
                  <a:pt x="85195" y="28398"/>
                  <a:pt x="85043" y="28531"/>
                </a:cubicBezTo>
                <a:cubicBezTo>
                  <a:pt x="85195" y="28569"/>
                  <a:pt x="85043" y="28684"/>
                  <a:pt x="85157" y="28817"/>
                </a:cubicBezTo>
                <a:close/>
                <a:moveTo>
                  <a:pt x="85062" y="28798"/>
                </a:moveTo>
                <a:cubicBezTo>
                  <a:pt x="84929" y="28627"/>
                  <a:pt x="84491" y="28893"/>
                  <a:pt x="84605" y="28531"/>
                </a:cubicBezTo>
                <a:cubicBezTo>
                  <a:pt x="83978" y="28893"/>
                  <a:pt x="84833" y="28893"/>
                  <a:pt x="85062" y="28798"/>
                </a:cubicBezTo>
                <a:close/>
                <a:moveTo>
                  <a:pt x="87230" y="27752"/>
                </a:moveTo>
                <a:cubicBezTo>
                  <a:pt x="87306" y="27809"/>
                  <a:pt x="87458" y="27752"/>
                  <a:pt x="87572" y="27733"/>
                </a:cubicBezTo>
                <a:cubicBezTo>
                  <a:pt x="87496" y="27618"/>
                  <a:pt x="87420" y="27599"/>
                  <a:pt x="87534" y="27466"/>
                </a:cubicBezTo>
                <a:cubicBezTo>
                  <a:pt x="87211" y="27428"/>
                  <a:pt x="87630" y="27695"/>
                  <a:pt x="87230" y="27752"/>
                </a:cubicBezTo>
                <a:close/>
                <a:moveTo>
                  <a:pt x="83901" y="29102"/>
                </a:moveTo>
                <a:cubicBezTo>
                  <a:pt x="84016" y="29064"/>
                  <a:pt x="84016" y="29007"/>
                  <a:pt x="83940" y="29026"/>
                </a:cubicBezTo>
                <a:cubicBezTo>
                  <a:pt x="83997" y="28817"/>
                  <a:pt x="84187" y="29026"/>
                  <a:pt x="84339" y="28912"/>
                </a:cubicBezTo>
                <a:cubicBezTo>
                  <a:pt x="84301" y="28836"/>
                  <a:pt x="84263" y="28760"/>
                  <a:pt x="84244" y="28684"/>
                </a:cubicBezTo>
                <a:cubicBezTo>
                  <a:pt x="84073" y="28798"/>
                  <a:pt x="84073" y="28798"/>
                  <a:pt x="83863" y="28836"/>
                </a:cubicBezTo>
                <a:cubicBezTo>
                  <a:pt x="83978" y="28950"/>
                  <a:pt x="83825" y="28988"/>
                  <a:pt x="83901" y="29102"/>
                </a:cubicBezTo>
                <a:close/>
                <a:moveTo>
                  <a:pt x="74087" y="32982"/>
                </a:moveTo>
                <a:cubicBezTo>
                  <a:pt x="74296" y="32982"/>
                  <a:pt x="74144" y="32583"/>
                  <a:pt x="73992" y="32735"/>
                </a:cubicBezTo>
                <a:cubicBezTo>
                  <a:pt x="74011" y="32811"/>
                  <a:pt x="74049" y="32906"/>
                  <a:pt x="74087" y="32982"/>
                </a:cubicBezTo>
                <a:close/>
                <a:moveTo>
                  <a:pt x="81220" y="30053"/>
                </a:moveTo>
                <a:cubicBezTo>
                  <a:pt x="81277" y="30034"/>
                  <a:pt x="81334" y="30015"/>
                  <a:pt x="81391" y="29996"/>
                </a:cubicBezTo>
                <a:cubicBezTo>
                  <a:pt x="81372" y="29901"/>
                  <a:pt x="81334" y="29825"/>
                  <a:pt x="81296" y="29749"/>
                </a:cubicBezTo>
                <a:cubicBezTo>
                  <a:pt x="81181" y="29825"/>
                  <a:pt x="81201" y="29882"/>
                  <a:pt x="81296" y="29920"/>
                </a:cubicBezTo>
                <a:cubicBezTo>
                  <a:pt x="81181" y="29939"/>
                  <a:pt x="81201" y="29996"/>
                  <a:pt x="81220" y="30053"/>
                </a:cubicBezTo>
                <a:close/>
                <a:moveTo>
                  <a:pt x="83787" y="28474"/>
                </a:moveTo>
                <a:cubicBezTo>
                  <a:pt x="83844" y="28493"/>
                  <a:pt x="83882" y="28531"/>
                  <a:pt x="83920" y="28588"/>
                </a:cubicBezTo>
                <a:cubicBezTo>
                  <a:pt x="84168" y="28303"/>
                  <a:pt x="84320" y="28493"/>
                  <a:pt x="84624" y="28189"/>
                </a:cubicBezTo>
                <a:cubicBezTo>
                  <a:pt x="84681" y="28189"/>
                  <a:pt x="84719" y="28417"/>
                  <a:pt x="84967" y="28341"/>
                </a:cubicBezTo>
                <a:cubicBezTo>
                  <a:pt x="84776" y="28094"/>
                  <a:pt x="84891" y="28208"/>
                  <a:pt x="84910" y="28018"/>
                </a:cubicBezTo>
                <a:cubicBezTo>
                  <a:pt x="84377" y="28208"/>
                  <a:pt x="84415" y="28227"/>
                  <a:pt x="83787" y="28474"/>
                </a:cubicBezTo>
                <a:close/>
                <a:moveTo>
                  <a:pt x="74886" y="32107"/>
                </a:moveTo>
                <a:cubicBezTo>
                  <a:pt x="74962" y="32069"/>
                  <a:pt x="75038" y="32031"/>
                  <a:pt x="75133" y="31993"/>
                </a:cubicBezTo>
                <a:cubicBezTo>
                  <a:pt x="74981" y="31917"/>
                  <a:pt x="74810" y="31936"/>
                  <a:pt x="74867" y="31708"/>
                </a:cubicBezTo>
                <a:cubicBezTo>
                  <a:pt x="74714" y="31765"/>
                  <a:pt x="74638" y="31822"/>
                  <a:pt x="74581" y="31879"/>
                </a:cubicBezTo>
                <a:cubicBezTo>
                  <a:pt x="74695" y="31936"/>
                  <a:pt x="74867" y="31879"/>
                  <a:pt x="74886" y="32107"/>
                </a:cubicBezTo>
                <a:close/>
                <a:moveTo>
                  <a:pt x="77339" y="30738"/>
                </a:moveTo>
                <a:cubicBezTo>
                  <a:pt x="77244" y="30776"/>
                  <a:pt x="77358" y="30814"/>
                  <a:pt x="77434" y="30795"/>
                </a:cubicBezTo>
                <a:cubicBezTo>
                  <a:pt x="77453" y="30852"/>
                  <a:pt x="77377" y="30871"/>
                  <a:pt x="77320" y="30890"/>
                </a:cubicBezTo>
                <a:cubicBezTo>
                  <a:pt x="77549" y="30947"/>
                  <a:pt x="77682" y="30776"/>
                  <a:pt x="77891" y="30719"/>
                </a:cubicBezTo>
                <a:cubicBezTo>
                  <a:pt x="77872" y="30662"/>
                  <a:pt x="77777" y="30738"/>
                  <a:pt x="77701" y="30757"/>
                </a:cubicBezTo>
                <a:cubicBezTo>
                  <a:pt x="77625" y="30643"/>
                  <a:pt x="77415" y="30795"/>
                  <a:pt x="77320" y="30738"/>
                </a:cubicBezTo>
                <a:close/>
                <a:moveTo>
                  <a:pt x="83711" y="28056"/>
                </a:moveTo>
                <a:cubicBezTo>
                  <a:pt x="83787" y="28284"/>
                  <a:pt x="83901" y="27866"/>
                  <a:pt x="84054" y="28037"/>
                </a:cubicBezTo>
                <a:cubicBezTo>
                  <a:pt x="84111" y="27999"/>
                  <a:pt x="84073" y="27923"/>
                  <a:pt x="84054" y="27866"/>
                </a:cubicBezTo>
                <a:cubicBezTo>
                  <a:pt x="84206" y="27961"/>
                  <a:pt x="84282" y="27752"/>
                  <a:pt x="84358" y="27904"/>
                </a:cubicBezTo>
                <a:cubicBezTo>
                  <a:pt x="84491" y="27866"/>
                  <a:pt x="84605" y="27809"/>
                  <a:pt x="84738" y="27771"/>
                </a:cubicBezTo>
                <a:cubicBezTo>
                  <a:pt x="84681" y="27675"/>
                  <a:pt x="84757" y="27637"/>
                  <a:pt x="84719" y="27542"/>
                </a:cubicBezTo>
                <a:cubicBezTo>
                  <a:pt x="84548" y="27771"/>
                  <a:pt x="84320" y="27733"/>
                  <a:pt x="84054" y="27695"/>
                </a:cubicBezTo>
                <a:cubicBezTo>
                  <a:pt x="84016" y="27961"/>
                  <a:pt x="83141" y="27847"/>
                  <a:pt x="83236" y="28303"/>
                </a:cubicBezTo>
                <a:cubicBezTo>
                  <a:pt x="83274" y="28265"/>
                  <a:pt x="83407" y="28113"/>
                  <a:pt x="83426" y="28284"/>
                </a:cubicBezTo>
                <a:cubicBezTo>
                  <a:pt x="83445" y="28189"/>
                  <a:pt x="83730" y="28170"/>
                  <a:pt x="83711" y="28056"/>
                </a:cubicBezTo>
                <a:close/>
                <a:moveTo>
                  <a:pt x="69179" y="33781"/>
                </a:moveTo>
                <a:cubicBezTo>
                  <a:pt x="69141" y="33781"/>
                  <a:pt x="69636" y="33515"/>
                  <a:pt x="69655" y="33705"/>
                </a:cubicBezTo>
                <a:cubicBezTo>
                  <a:pt x="69788" y="33648"/>
                  <a:pt x="69598" y="33477"/>
                  <a:pt x="69598" y="33382"/>
                </a:cubicBezTo>
                <a:cubicBezTo>
                  <a:pt x="69788" y="33363"/>
                  <a:pt x="69807" y="33363"/>
                  <a:pt x="69959" y="33249"/>
                </a:cubicBezTo>
                <a:cubicBezTo>
                  <a:pt x="70035" y="33420"/>
                  <a:pt x="69598" y="33439"/>
                  <a:pt x="69769" y="33648"/>
                </a:cubicBezTo>
                <a:cubicBezTo>
                  <a:pt x="70035" y="33648"/>
                  <a:pt x="70016" y="33534"/>
                  <a:pt x="70397" y="33401"/>
                </a:cubicBezTo>
                <a:cubicBezTo>
                  <a:pt x="70245" y="33230"/>
                  <a:pt x="70092" y="33534"/>
                  <a:pt x="69807" y="33572"/>
                </a:cubicBezTo>
                <a:cubicBezTo>
                  <a:pt x="69864" y="33382"/>
                  <a:pt x="70473" y="33344"/>
                  <a:pt x="70206" y="33134"/>
                </a:cubicBezTo>
                <a:cubicBezTo>
                  <a:pt x="70435" y="33020"/>
                  <a:pt x="70359" y="33382"/>
                  <a:pt x="70587" y="33211"/>
                </a:cubicBezTo>
                <a:cubicBezTo>
                  <a:pt x="70587" y="33096"/>
                  <a:pt x="70511" y="33096"/>
                  <a:pt x="70454" y="33039"/>
                </a:cubicBezTo>
                <a:cubicBezTo>
                  <a:pt x="70568" y="32944"/>
                  <a:pt x="70777" y="33001"/>
                  <a:pt x="70625" y="33096"/>
                </a:cubicBezTo>
                <a:cubicBezTo>
                  <a:pt x="71062" y="33039"/>
                  <a:pt x="71842" y="32868"/>
                  <a:pt x="71880" y="32640"/>
                </a:cubicBezTo>
                <a:cubicBezTo>
                  <a:pt x="72147" y="32773"/>
                  <a:pt x="72527" y="32260"/>
                  <a:pt x="72793" y="32431"/>
                </a:cubicBezTo>
                <a:cubicBezTo>
                  <a:pt x="73136" y="32260"/>
                  <a:pt x="74410" y="31594"/>
                  <a:pt x="75038" y="31423"/>
                </a:cubicBezTo>
                <a:cubicBezTo>
                  <a:pt x="75228" y="31385"/>
                  <a:pt x="75266" y="31423"/>
                  <a:pt x="75361" y="31347"/>
                </a:cubicBezTo>
                <a:cubicBezTo>
                  <a:pt x="76236" y="30757"/>
                  <a:pt x="77472" y="30738"/>
                  <a:pt x="78309" y="30110"/>
                </a:cubicBezTo>
                <a:cubicBezTo>
                  <a:pt x="78271" y="29920"/>
                  <a:pt x="78005" y="30300"/>
                  <a:pt x="77910" y="30053"/>
                </a:cubicBezTo>
                <a:cubicBezTo>
                  <a:pt x="77967" y="30338"/>
                  <a:pt x="77187" y="30472"/>
                  <a:pt x="77092" y="30491"/>
                </a:cubicBezTo>
                <a:cubicBezTo>
                  <a:pt x="77187" y="30357"/>
                  <a:pt x="77339" y="30300"/>
                  <a:pt x="77510" y="30262"/>
                </a:cubicBezTo>
                <a:cubicBezTo>
                  <a:pt x="77206" y="30224"/>
                  <a:pt x="76997" y="30414"/>
                  <a:pt x="76578" y="30472"/>
                </a:cubicBezTo>
                <a:cubicBezTo>
                  <a:pt x="76712" y="30605"/>
                  <a:pt x="76559" y="30662"/>
                  <a:pt x="76388" y="30719"/>
                </a:cubicBezTo>
                <a:cubicBezTo>
                  <a:pt x="76788" y="30414"/>
                  <a:pt x="76084" y="30605"/>
                  <a:pt x="76407" y="30757"/>
                </a:cubicBezTo>
                <a:cubicBezTo>
                  <a:pt x="76236" y="31023"/>
                  <a:pt x="75323" y="31042"/>
                  <a:pt x="75190" y="31308"/>
                </a:cubicBezTo>
                <a:cubicBezTo>
                  <a:pt x="75076" y="31289"/>
                  <a:pt x="74905" y="31366"/>
                  <a:pt x="74867" y="31213"/>
                </a:cubicBezTo>
                <a:cubicBezTo>
                  <a:pt x="74638" y="31404"/>
                  <a:pt x="75057" y="31270"/>
                  <a:pt x="74829" y="31461"/>
                </a:cubicBezTo>
                <a:cubicBezTo>
                  <a:pt x="74562" y="31347"/>
                  <a:pt x="74277" y="31822"/>
                  <a:pt x="74049" y="31651"/>
                </a:cubicBezTo>
                <a:cubicBezTo>
                  <a:pt x="73725" y="32145"/>
                  <a:pt x="72984" y="31803"/>
                  <a:pt x="72470" y="32183"/>
                </a:cubicBezTo>
                <a:cubicBezTo>
                  <a:pt x="72527" y="32221"/>
                  <a:pt x="72584" y="32240"/>
                  <a:pt x="72698" y="32202"/>
                </a:cubicBezTo>
                <a:cubicBezTo>
                  <a:pt x="72641" y="32355"/>
                  <a:pt x="72584" y="32336"/>
                  <a:pt x="72413" y="32374"/>
                </a:cubicBezTo>
                <a:cubicBezTo>
                  <a:pt x="72356" y="32279"/>
                  <a:pt x="72451" y="32240"/>
                  <a:pt x="72394" y="32145"/>
                </a:cubicBezTo>
                <a:cubicBezTo>
                  <a:pt x="71310" y="32735"/>
                  <a:pt x="70016" y="32982"/>
                  <a:pt x="68875" y="33572"/>
                </a:cubicBezTo>
                <a:cubicBezTo>
                  <a:pt x="68723" y="33648"/>
                  <a:pt x="68818" y="33287"/>
                  <a:pt x="68666" y="33382"/>
                </a:cubicBezTo>
                <a:cubicBezTo>
                  <a:pt x="68399" y="33458"/>
                  <a:pt x="68723" y="33458"/>
                  <a:pt x="68704" y="33648"/>
                </a:cubicBezTo>
                <a:cubicBezTo>
                  <a:pt x="68533" y="33705"/>
                  <a:pt x="68361" y="33762"/>
                  <a:pt x="68209" y="33838"/>
                </a:cubicBezTo>
                <a:cubicBezTo>
                  <a:pt x="68590" y="33914"/>
                  <a:pt x="67791" y="34085"/>
                  <a:pt x="67525" y="34276"/>
                </a:cubicBezTo>
                <a:cubicBezTo>
                  <a:pt x="67696" y="34428"/>
                  <a:pt x="68209" y="34009"/>
                  <a:pt x="68399" y="34143"/>
                </a:cubicBezTo>
                <a:cubicBezTo>
                  <a:pt x="68133" y="33895"/>
                  <a:pt x="69084" y="34066"/>
                  <a:pt x="68970" y="33800"/>
                </a:cubicBezTo>
                <a:cubicBezTo>
                  <a:pt x="69065" y="33781"/>
                  <a:pt x="69084" y="33895"/>
                  <a:pt x="69122" y="33971"/>
                </a:cubicBezTo>
                <a:cubicBezTo>
                  <a:pt x="69179" y="33876"/>
                  <a:pt x="69198" y="33914"/>
                  <a:pt x="69293" y="33895"/>
                </a:cubicBezTo>
                <a:cubicBezTo>
                  <a:pt x="69484" y="33762"/>
                  <a:pt x="69122" y="33952"/>
                  <a:pt x="69179" y="33781"/>
                </a:cubicBezTo>
                <a:close/>
                <a:moveTo>
                  <a:pt x="80801" y="29216"/>
                </a:moveTo>
                <a:cubicBezTo>
                  <a:pt x="80744" y="28988"/>
                  <a:pt x="80459" y="29216"/>
                  <a:pt x="80345" y="29311"/>
                </a:cubicBezTo>
                <a:cubicBezTo>
                  <a:pt x="80459" y="29330"/>
                  <a:pt x="80630" y="29273"/>
                  <a:pt x="80801" y="29216"/>
                </a:cubicBezTo>
                <a:close/>
                <a:moveTo>
                  <a:pt x="86640" y="26820"/>
                </a:moveTo>
                <a:cubicBezTo>
                  <a:pt x="86850" y="26782"/>
                  <a:pt x="86793" y="26667"/>
                  <a:pt x="87002" y="26629"/>
                </a:cubicBezTo>
                <a:cubicBezTo>
                  <a:pt x="86850" y="26610"/>
                  <a:pt x="86526" y="26629"/>
                  <a:pt x="86640" y="26820"/>
                </a:cubicBezTo>
                <a:close/>
                <a:moveTo>
                  <a:pt x="67810" y="33933"/>
                </a:moveTo>
                <a:cubicBezTo>
                  <a:pt x="67068" y="34447"/>
                  <a:pt x="65870" y="34390"/>
                  <a:pt x="65470" y="35037"/>
                </a:cubicBezTo>
                <a:cubicBezTo>
                  <a:pt x="65280" y="35151"/>
                  <a:pt x="65242" y="34865"/>
                  <a:pt x="65109" y="35075"/>
                </a:cubicBezTo>
                <a:cubicBezTo>
                  <a:pt x="65413" y="35094"/>
                  <a:pt x="65128" y="35189"/>
                  <a:pt x="64900" y="35265"/>
                </a:cubicBezTo>
                <a:cubicBezTo>
                  <a:pt x="65680" y="35189"/>
                  <a:pt x="66802" y="34656"/>
                  <a:pt x="67106" y="34333"/>
                </a:cubicBezTo>
                <a:cubicBezTo>
                  <a:pt x="67315" y="34181"/>
                  <a:pt x="67277" y="34466"/>
                  <a:pt x="67467" y="34352"/>
                </a:cubicBezTo>
                <a:cubicBezTo>
                  <a:pt x="66992" y="34238"/>
                  <a:pt x="67810" y="34219"/>
                  <a:pt x="67810" y="33933"/>
                </a:cubicBezTo>
                <a:close/>
                <a:moveTo>
                  <a:pt x="46659" y="42588"/>
                </a:moveTo>
                <a:cubicBezTo>
                  <a:pt x="46583" y="42721"/>
                  <a:pt x="46849" y="42474"/>
                  <a:pt x="47001" y="42512"/>
                </a:cubicBezTo>
                <a:cubicBezTo>
                  <a:pt x="46944" y="42493"/>
                  <a:pt x="46906" y="42455"/>
                  <a:pt x="46868" y="42398"/>
                </a:cubicBezTo>
                <a:cubicBezTo>
                  <a:pt x="46811" y="42417"/>
                  <a:pt x="46754" y="42436"/>
                  <a:pt x="46697" y="42474"/>
                </a:cubicBezTo>
                <a:cubicBezTo>
                  <a:pt x="46716" y="42512"/>
                  <a:pt x="46716" y="42550"/>
                  <a:pt x="46659" y="42588"/>
                </a:cubicBezTo>
                <a:close/>
                <a:moveTo>
                  <a:pt x="62218" y="36064"/>
                </a:moveTo>
                <a:cubicBezTo>
                  <a:pt x="62332" y="36216"/>
                  <a:pt x="62066" y="36273"/>
                  <a:pt x="61989" y="36387"/>
                </a:cubicBezTo>
                <a:cubicBezTo>
                  <a:pt x="62979" y="36121"/>
                  <a:pt x="63606" y="35816"/>
                  <a:pt x="64614" y="35436"/>
                </a:cubicBezTo>
                <a:cubicBezTo>
                  <a:pt x="64500" y="35341"/>
                  <a:pt x="63949" y="35569"/>
                  <a:pt x="63777" y="35664"/>
                </a:cubicBezTo>
                <a:cubicBezTo>
                  <a:pt x="63606" y="35645"/>
                  <a:pt x="63663" y="35493"/>
                  <a:pt x="63302" y="35683"/>
                </a:cubicBezTo>
                <a:cubicBezTo>
                  <a:pt x="63682" y="35740"/>
                  <a:pt x="63511" y="35626"/>
                  <a:pt x="63169" y="35740"/>
                </a:cubicBezTo>
                <a:cubicBezTo>
                  <a:pt x="62731" y="35873"/>
                  <a:pt x="62617" y="36140"/>
                  <a:pt x="62218" y="36064"/>
                </a:cubicBezTo>
                <a:close/>
                <a:moveTo>
                  <a:pt x="74505" y="31366"/>
                </a:moveTo>
                <a:cubicBezTo>
                  <a:pt x="74315" y="31461"/>
                  <a:pt x="74106" y="31575"/>
                  <a:pt x="73877" y="31556"/>
                </a:cubicBezTo>
                <a:cubicBezTo>
                  <a:pt x="73725" y="31727"/>
                  <a:pt x="74600" y="31556"/>
                  <a:pt x="74505" y="31366"/>
                </a:cubicBezTo>
                <a:close/>
                <a:moveTo>
                  <a:pt x="46240" y="42759"/>
                </a:moveTo>
                <a:cubicBezTo>
                  <a:pt x="46354" y="42607"/>
                  <a:pt x="46487" y="42702"/>
                  <a:pt x="46640" y="42531"/>
                </a:cubicBezTo>
                <a:cubicBezTo>
                  <a:pt x="46602" y="42474"/>
                  <a:pt x="46088" y="42626"/>
                  <a:pt x="46240" y="42759"/>
                </a:cubicBezTo>
                <a:close/>
                <a:moveTo>
                  <a:pt x="43235" y="43672"/>
                </a:moveTo>
                <a:cubicBezTo>
                  <a:pt x="43178" y="43539"/>
                  <a:pt x="42950" y="43691"/>
                  <a:pt x="42778" y="43748"/>
                </a:cubicBezTo>
                <a:cubicBezTo>
                  <a:pt x="42893" y="43786"/>
                  <a:pt x="43045" y="43767"/>
                  <a:pt x="43235" y="43672"/>
                </a:cubicBezTo>
                <a:close/>
                <a:moveTo>
                  <a:pt x="58889" y="37395"/>
                </a:moveTo>
                <a:cubicBezTo>
                  <a:pt x="59041" y="37167"/>
                  <a:pt x="58509" y="37452"/>
                  <a:pt x="58528" y="37376"/>
                </a:cubicBezTo>
                <a:cubicBezTo>
                  <a:pt x="58414" y="37547"/>
                  <a:pt x="58908" y="37338"/>
                  <a:pt x="58889" y="37395"/>
                </a:cubicBezTo>
                <a:close/>
                <a:moveTo>
                  <a:pt x="58452" y="37528"/>
                </a:moveTo>
                <a:cubicBezTo>
                  <a:pt x="58014" y="37471"/>
                  <a:pt x="57672" y="37776"/>
                  <a:pt x="57177" y="37928"/>
                </a:cubicBezTo>
                <a:cubicBezTo>
                  <a:pt x="57558" y="37966"/>
                  <a:pt x="57805" y="37623"/>
                  <a:pt x="58452" y="37528"/>
                </a:cubicBezTo>
                <a:close/>
                <a:moveTo>
                  <a:pt x="59250" y="37205"/>
                </a:moveTo>
                <a:cubicBezTo>
                  <a:pt x="59479" y="37015"/>
                  <a:pt x="59783" y="37110"/>
                  <a:pt x="59745" y="36824"/>
                </a:cubicBezTo>
                <a:cubicBezTo>
                  <a:pt x="59669" y="36996"/>
                  <a:pt x="59098" y="36901"/>
                  <a:pt x="59250" y="37205"/>
                </a:cubicBezTo>
                <a:close/>
                <a:moveTo>
                  <a:pt x="35760" y="46449"/>
                </a:moveTo>
                <a:cubicBezTo>
                  <a:pt x="36026" y="46354"/>
                  <a:pt x="35988" y="46297"/>
                  <a:pt x="36197" y="46278"/>
                </a:cubicBezTo>
                <a:cubicBezTo>
                  <a:pt x="36178" y="46145"/>
                  <a:pt x="35646" y="46297"/>
                  <a:pt x="35760" y="46449"/>
                </a:cubicBezTo>
                <a:close/>
                <a:moveTo>
                  <a:pt x="38917" y="45194"/>
                </a:moveTo>
                <a:cubicBezTo>
                  <a:pt x="38974" y="45175"/>
                  <a:pt x="38955" y="45156"/>
                  <a:pt x="38955" y="45118"/>
                </a:cubicBezTo>
                <a:cubicBezTo>
                  <a:pt x="38936" y="45080"/>
                  <a:pt x="38917" y="45060"/>
                  <a:pt x="38917" y="45022"/>
                </a:cubicBezTo>
                <a:cubicBezTo>
                  <a:pt x="38765" y="45175"/>
                  <a:pt x="38727" y="45099"/>
                  <a:pt x="38461" y="45156"/>
                </a:cubicBezTo>
                <a:cubicBezTo>
                  <a:pt x="38518" y="45175"/>
                  <a:pt x="38556" y="45194"/>
                  <a:pt x="38575" y="45270"/>
                </a:cubicBezTo>
                <a:cubicBezTo>
                  <a:pt x="38784" y="45213"/>
                  <a:pt x="38784" y="45060"/>
                  <a:pt x="38917" y="45194"/>
                </a:cubicBezTo>
                <a:close/>
                <a:moveTo>
                  <a:pt x="59536" y="36863"/>
                </a:moveTo>
                <a:cubicBezTo>
                  <a:pt x="59650" y="36748"/>
                  <a:pt x="59859" y="36672"/>
                  <a:pt x="59840" y="36520"/>
                </a:cubicBezTo>
                <a:cubicBezTo>
                  <a:pt x="59745" y="36615"/>
                  <a:pt x="59403" y="36653"/>
                  <a:pt x="59155" y="36786"/>
                </a:cubicBezTo>
                <a:cubicBezTo>
                  <a:pt x="59003" y="36996"/>
                  <a:pt x="59612" y="36539"/>
                  <a:pt x="59536" y="36863"/>
                </a:cubicBezTo>
                <a:close/>
                <a:moveTo>
                  <a:pt x="49017" y="40971"/>
                </a:moveTo>
                <a:cubicBezTo>
                  <a:pt x="49074" y="40990"/>
                  <a:pt x="49284" y="40914"/>
                  <a:pt x="49531" y="40819"/>
                </a:cubicBezTo>
                <a:cubicBezTo>
                  <a:pt x="49531" y="40705"/>
                  <a:pt x="49417" y="40762"/>
                  <a:pt x="49303" y="40800"/>
                </a:cubicBezTo>
                <a:cubicBezTo>
                  <a:pt x="49226" y="40800"/>
                  <a:pt x="49207" y="40705"/>
                  <a:pt x="49093" y="40781"/>
                </a:cubicBezTo>
                <a:cubicBezTo>
                  <a:pt x="49093" y="40819"/>
                  <a:pt x="49131" y="40819"/>
                  <a:pt x="49169" y="40800"/>
                </a:cubicBezTo>
                <a:cubicBezTo>
                  <a:pt x="49131" y="40895"/>
                  <a:pt x="49055" y="40819"/>
                  <a:pt x="49017" y="40971"/>
                </a:cubicBezTo>
                <a:close/>
                <a:moveTo>
                  <a:pt x="32241" y="47647"/>
                </a:moveTo>
                <a:cubicBezTo>
                  <a:pt x="32355" y="47552"/>
                  <a:pt x="32754" y="47533"/>
                  <a:pt x="32621" y="47381"/>
                </a:cubicBezTo>
                <a:cubicBezTo>
                  <a:pt x="32336" y="47552"/>
                  <a:pt x="32146" y="47495"/>
                  <a:pt x="31860" y="47628"/>
                </a:cubicBezTo>
                <a:cubicBezTo>
                  <a:pt x="31613" y="47723"/>
                  <a:pt x="32222" y="47514"/>
                  <a:pt x="32241" y="47647"/>
                </a:cubicBezTo>
                <a:close/>
                <a:moveTo>
                  <a:pt x="133964" y="6562"/>
                </a:moveTo>
                <a:cubicBezTo>
                  <a:pt x="133812" y="6068"/>
                  <a:pt x="134763" y="5726"/>
                  <a:pt x="134326" y="5307"/>
                </a:cubicBezTo>
                <a:cubicBezTo>
                  <a:pt x="134097" y="5554"/>
                  <a:pt x="133964" y="5478"/>
                  <a:pt x="133622" y="5516"/>
                </a:cubicBezTo>
                <a:cubicBezTo>
                  <a:pt x="133603" y="5440"/>
                  <a:pt x="133565" y="5364"/>
                  <a:pt x="133527" y="5288"/>
                </a:cubicBezTo>
                <a:cubicBezTo>
                  <a:pt x="133280" y="5212"/>
                  <a:pt x="132975" y="5250"/>
                  <a:pt x="132728" y="5212"/>
                </a:cubicBezTo>
                <a:cubicBezTo>
                  <a:pt x="132138" y="5668"/>
                  <a:pt x="131149" y="5345"/>
                  <a:pt x="130712" y="6087"/>
                </a:cubicBezTo>
                <a:cubicBezTo>
                  <a:pt x="130769" y="6220"/>
                  <a:pt x="130997" y="6068"/>
                  <a:pt x="131168" y="6011"/>
                </a:cubicBezTo>
                <a:cubicBezTo>
                  <a:pt x="130940" y="5878"/>
                  <a:pt x="131758" y="5668"/>
                  <a:pt x="131815" y="5802"/>
                </a:cubicBezTo>
                <a:cubicBezTo>
                  <a:pt x="131587" y="6068"/>
                  <a:pt x="130978" y="6220"/>
                  <a:pt x="130712" y="6467"/>
                </a:cubicBezTo>
                <a:cubicBezTo>
                  <a:pt x="130959" y="6486"/>
                  <a:pt x="131073" y="6715"/>
                  <a:pt x="131416" y="6581"/>
                </a:cubicBezTo>
                <a:cubicBezTo>
                  <a:pt x="131435" y="6715"/>
                  <a:pt x="131416" y="6715"/>
                  <a:pt x="131396" y="6924"/>
                </a:cubicBezTo>
                <a:cubicBezTo>
                  <a:pt x="131720" y="6696"/>
                  <a:pt x="132138" y="6639"/>
                  <a:pt x="132367" y="6467"/>
                </a:cubicBezTo>
                <a:cubicBezTo>
                  <a:pt x="132823" y="6658"/>
                  <a:pt x="133337" y="6715"/>
                  <a:pt x="133983" y="6562"/>
                </a:cubicBezTo>
                <a:close/>
                <a:moveTo>
                  <a:pt x="38518" y="44737"/>
                </a:moveTo>
                <a:cubicBezTo>
                  <a:pt x="38270" y="44509"/>
                  <a:pt x="37852" y="44794"/>
                  <a:pt x="37510" y="44927"/>
                </a:cubicBezTo>
                <a:cubicBezTo>
                  <a:pt x="37738" y="45118"/>
                  <a:pt x="38232" y="44642"/>
                  <a:pt x="38518" y="44737"/>
                </a:cubicBezTo>
                <a:close/>
                <a:moveTo>
                  <a:pt x="49740" y="40077"/>
                </a:moveTo>
                <a:cubicBezTo>
                  <a:pt x="49911" y="39963"/>
                  <a:pt x="49626" y="40001"/>
                  <a:pt x="49664" y="39887"/>
                </a:cubicBezTo>
                <a:cubicBezTo>
                  <a:pt x="49512" y="39944"/>
                  <a:pt x="49379" y="40001"/>
                  <a:pt x="49226" y="40058"/>
                </a:cubicBezTo>
                <a:cubicBezTo>
                  <a:pt x="49360" y="40058"/>
                  <a:pt x="49417" y="40153"/>
                  <a:pt x="49512" y="40210"/>
                </a:cubicBezTo>
                <a:cubicBezTo>
                  <a:pt x="49569" y="40191"/>
                  <a:pt x="49626" y="40172"/>
                  <a:pt x="49702" y="40153"/>
                </a:cubicBezTo>
                <a:cubicBezTo>
                  <a:pt x="49493" y="40058"/>
                  <a:pt x="49550" y="39982"/>
                  <a:pt x="49740" y="40077"/>
                </a:cubicBezTo>
                <a:close/>
                <a:moveTo>
                  <a:pt x="37472" y="44984"/>
                </a:moveTo>
                <a:cubicBezTo>
                  <a:pt x="36958" y="44984"/>
                  <a:pt x="36216" y="45365"/>
                  <a:pt x="35608" y="45517"/>
                </a:cubicBezTo>
                <a:cubicBezTo>
                  <a:pt x="36273" y="45498"/>
                  <a:pt x="36673" y="45251"/>
                  <a:pt x="37472" y="44984"/>
                </a:cubicBezTo>
                <a:close/>
                <a:moveTo>
                  <a:pt x="38461" y="44433"/>
                </a:moveTo>
                <a:cubicBezTo>
                  <a:pt x="38347" y="44338"/>
                  <a:pt x="38194" y="44338"/>
                  <a:pt x="38004" y="44395"/>
                </a:cubicBezTo>
                <a:cubicBezTo>
                  <a:pt x="37852" y="44471"/>
                  <a:pt x="37909" y="44604"/>
                  <a:pt x="37624" y="44661"/>
                </a:cubicBezTo>
                <a:cubicBezTo>
                  <a:pt x="37833" y="44661"/>
                  <a:pt x="38290" y="44604"/>
                  <a:pt x="38461" y="44433"/>
                </a:cubicBezTo>
                <a:close/>
                <a:moveTo>
                  <a:pt x="71138" y="31366"/>
                </a:moveTo>
                <a:cubicBezTo>
                  <a:pt x="71177" y="31308"/>
                  <a:pt x="71177" y="31232"/>
                  <a:pt x="71138" y="31156"/>
                </a:cubicBezTo>
                <a:cubicBezTo>
                  <a:pt x="71005" y="31404"/>
                  <a:pt x="70796" y="31289"/>
                  <a:pt x="70625" y="31480"/>
                </a:cubicBezTo>
                <a:cubicBezTo>
                  <a:pt x="70853" y="31518"/>
                  <a:pt x="70872" y="31423"/>
                  <a:pt x="71138" y="31366"/>
                </a:cubicBezTo>
                <a:close/>
                <a:moveTo>
                  <a:pt x="34238" y="46069"/>
                </a:moveTo>
                <a:cubicBezTo>
                  <a:pt x="34181" y="45859"/>
                  <a:pt x="33705" y="46088"/>
                  <a:pt x="33591" y="46221"/>
                </a:cubicBezTo>
                <a:cubicBezTo>
                  <a:pt x="33744" y="46278"/>
                  <a:pt x="33991" y="46164"/>
                  <a:pt x="34238" y="46069"/>
                </a:cubicBezTo>
                <a:close/>
                <a:moveTo>
                  <a:pt x="37396" y="44642"/>
                </a:moveTo>
                <a:cubicBezTo>
                  <a:pt x="37015" y="44832"/>
                  <a:pt x="36806" y="44870"/>
                  <a:pt x="36311" y="44965"/>
                </a:cubicBezTo>
                <a:cubicBezTo>
                  <a:pt x="36368" y="45308"/>
                  <a:pt x="37396" y="44813"/>
                  <a:pt x="37396" y="44642"/>
                </a:cubicBezTo>
                <a:close/>
                <a:moveTo>
                  <a:pt x="45517" y="41313"/>
                </a:moveTo>
                <a:cubicBezTo>
                  <a:pt x="44890" y="41561"/>
                  <a:pt x="43996" y="41770"/>
                  <a:pt x="43330" y="42131"/>
                </a:cubicBezTo>
                <a:cubicBezTo>
                  <a:pt x="44357" y="41922"/>
                  <a:pt x="44814" y="41770"/>
                  <a:pt x="45517" y="41313"/>
                </a:cubicBezTo>
                <a:close/>
                <a:moveTo>
                  <a:pt x="23510" y="50158"/>
                </a:moveTo>
                <a:cubicBezTo>
                  <a:pt x="23586" y="49949"/>
                  <a:pt x="23339" y="49911"/>
                  <a:pt x="23472" y="49721"/>
                </a:cubicBezTo>
                <a:cubicBezTo>
                  <a:pt x="23358" y="49759"/>
                  <a:pt x="23320" y="49702"/>
                  <a:pt x="23206" y="49759"/>
                </a:cubicBezTo>
                <a:cubicBezTo>
                  <a:pt x="23092" y="49892"/>
                  <a:pt x="23339" y="49854"/>
                  <a:pt x="23206" y="49930"/>
                </a:cubicBezTo>
                <a:cubicBezTo>
                  <a:pt x="23396" y="49968"/>
                  <a:pt x="23301" y="49968"/>
                  <a:pt x="23358" y="50158"/>
                </a:cubicBezTo>
                <a:cubicBezTo>
                  <a:pt x="23434" y="50120"/>
                  <a:pt x="23472" y="50120"/>
                  <a:pt x="23510" y="50158"/>
                </a:cubicBezTo>
                <a:close/>
                <a:moveTo>
                  <a:pt x="24119" y="49911"/>
                </a:moveTo>
                <a:cubicBezTo>
                  <a:pt x="24081" y="49816"/>
                  <a:pt x="24062" y="49740"/>
                  <a:pt x="24024" y="49664"/>
                </a:cubicBezTo>
                <a:cubicBezTo>
                  <a:pt x="23986" y="49721"/>
                  <a:pt x="23929" y="49759"/>
                  <a:pt x="23910" y="49721"/>
                </a:cubicBezTo>
                <a:cubicBezTo>
                  <a:pt x="23834" y="49740"/>
                  <a:pt x="23891" y="49816"/>
                  <a:pt x="23891" y="49892"/>
                </a:cubicBezTo>
                <a:cubicBezTo>
                  <a:pt x="23758" y="49968"/>
                  <a:pt x="23834" y="49644"/>
                  <a:pt x="23662" y="49816"/>
                </a:cubicBezTo>
                <a:cubicBezTo>
                  <a:pt x="23815" y="50025"/>
                  <a:pt x="23891" y="49873"/>
                  <a:pt x="24119" y="49911"/>
                </a:cubicBezTo>
                <a:close/>
                <a:moveTo>
                  <a:pt x="24804" y="49625"/>
                </a:moveTo>
                <a:cubicBezTo>
                  <a:pt x="24785" y="49549"/>
                  <a:pt x="24709" y="49568"/>
                  <a:pt x="24671" y="49511"/>
                </a:cubicBezTo>
                <a:cubicBezTo>
                  <a:pt x="24671" y="49454"/>
                  <a:pt x="24785" y="49435"/>
                  <a:pt x="24842" y="49397"/>
                </a:cubicBezTo>
                <a:cubicBezTo>
                  <a:pt x="24823" y="49283"/>
                  <a:pt x="24614" y="49454"/>
                  <a:pt x="24518" y="49473"/>
                </a:cubicBezTo>
                <a:cubicBezTo>
                  <a:pt x="24556" y="49606"/>
                  <a:pt x="24614" y="49740"/>
                  <a:pt x="24804" y="49644"/>
                </a:cubicBezTo>
                <a:close/>
                <a:moveTo>
                  <a:pt x="31138" y="47077"/>
                </a:moveTo>
                <a:cubicBezTo>
                  <a:pt x="31119" y="47039"/>
                  <a:pt x="31100" y="46982"/>
                  <a:pt x="31081" y="46944"/>
                </a:cubicBezTo>
                <a:cubicBezTo>
                  <a:pt x="30814" y="47058"/>
                  <a:pt x="30776" y="46886"/>
                  <a:pt x="30662" y="47115"/>
                </a:cubicBezTo>
                <a:cubicBezTo>
                  <a:pt x="30833" y="47096"/>
                  <a:pt x="30947" y="47153"/>
                  <a:pt x="31138" y="47077"/>
                </a:cubicBezTo>
                <a:close/>
                <a:moveTo>
                  <a:pt x="22902" y="50272"/>
                </a:moveTo>
                <a:cubicBezTo>
                  <a:pt x="23016" y="50139"/>
                  <a:pt x="22730" y="50215"/>
                  <a:pt x="22635" y="50329"/>
                </a:cubicBezTo>
                <a:cubicBezTo>
                  <a:pt x="22654" y="50272"/>
                  <a:pt x="22673" y="50215"/>
                  <a:pt x="22654" y="50158"/>
                </a:cubicBezTo>
                <a:cubicBezTo>
                  <a:pt x="22711" y="50158"/>
                  <a:pt x="22769" y="50177"/>
                  <a:pt x="22845" y="50139"/>
                </a:cubicBezTo>
                <a:cubicBezTo>
                  <a:pt x="22826" y="50063"/>
                  <a:pt x="22807" y="50006"/>
                  <a:pt x="22769" y="49949"/>
                </a:cubicBezTo>
                <a:cubicBezTo>
                  <a:pt x="22578" y="49987"/>
                  <a:pt x="22769" y="50139"/>
                  <a:pt x="22502" y="50158"/>
                </a:cubicBezTo>
                <a:cubicBezTo>
                  <a:pt x="22616" y="50291"/>
                  <a:pt x="22521" y="50367"/>
                  <a:pt x="22559" y="50481"/>
                </a:cubicBezTo>
                <a:cubicBezTo>
                  <a:pt x="22711" y="50443"/>
                  <a:pt x="22845" y="50196"/>
                  <a:pt x="22921" y="50272"/>
                </a:cubicBezTo>
                <a:close/>
                <a:moveTo>
                  <a:pt x="50178" y="39392"/>
                </a:moveTo>
                <a:cubicBezTo>
                  <a:pt x="50406" y="39240"/>
                  <a:pt x="50425" y="39297"/>
                  <a:pt x="50729" y="39164"/>
                </a:cubicBezTo>
                <a:cubicBezTo>
                  <a:pt x="50729" y="38993"/>
                  <a:pt x="50063" y="39259"/>
                  <a:pt x="50178" y="39392"/>
                </a:cubicBezTo>
                <a:close/>
                <a:moveTo>
                  <a:pt x="26858" y="47971"/>
                </a:moveTo>
                <a:cubicBezTo>
                  <a:pt x="26915" y="48180"/>
                  <a:pt x="26953" y="47933"/>
                  <a:pt x="27029" y="47895"/>
                </a:cubicBezTo>
                <a:cubicBezTo>
                  <a:pt x="27181" y="48047"/>
                  <a:pt x="26934" y="48104"/>
                  <a:pt x="27029" y="48237"/>
                </a:cubicBezTo>
                <a:cubicBezTo>
                  <a:pt x="26744" y="48123"/>
                  <a:pt x="26668" y="48503"/>
                  <a:pt x="26306" y="48408"/>
                </a:cubicBezTo>
                <a:cubicBezTo>
                  <a:pt x="26268" y="48332"/>
                  <a:pt x="26344" y="48275"/>
                  <a:pt x="26287" y="48199"/>
                </a:cubicBezTo>
                <a:cubicBezTo>
                  <a:pt x="26173" y="48256"/>
                  <a:pt x="26097" y="48256"/>
                  <a:pt x="26078" y="48180"/>
                </a:cubicBezTo>
                <a:cubicBezTo>
                  <a:pt x="25964" y="48256"/>
                  <a:pt x="25869" y="48351"/>
                  <a:pt x="25983" y="48484"/>
                </a:cubicBezTo>
                <a:cubicBezTo>
                  <a:pt x="26173" y="48465"/>
                  <a:pt x="26078" y="48351"/>
                  <a:pt x="26192" y="48294"/>
                </a:cubicBezTo>
                <a:cubicBezTo>
                  <a:pt x="26325" y="48465"/>
                  <a:pt x="25964" y="48484"/>
                  <a:pt x="26116" y="48655"/>
                </a:cubicBezTo>
                <a:cubicBezTo>
                  <a:pt x="26344" y="48655"/>
                  <a:pt x="26478" y="48351"/>
                  <a:pt x="26516" y="48560"/>
                </a:cubicBezTo>
                <a:cubicBezTo>
                  <a:pt x="26763" y="48237"/>
                  <a:pt x="27181" y="48465"/>
                  <a:pt x="27257" y="48085"/>
                </a:cubicBezTo>
                <a:cubicBezTo>
                  <a:pt x="27391" y="48047"/>
                  <a:pt x="27219" y="48256"/>
                  <a:pt x="27391" y="48256"/>
                </a:cubicBezTo>
                <a:cubicBezTo>
                  <a:pt x="27543" y="48199"/>
                  <a:pt x="27695" y="48142"/>
                  <a:pt x="27657" y="48028"/>
                </a:cubicBezTo>
                <a:cubicBezTo>
                  <a:pt x="27771" y="48047"/>
                  <a:pt x="27676" y="48123"/>
                  <a:pt x="27809" y="48199"/>
                </a:cubicBezTo>
                <a:cubicBezTo>
                  <a:pt x="27657" y="48237"/>
                  <a:pt x="27543" y="48218"/>
                  <a:pt x="27353" y="48332"/>
                </a:cubicBezTo>
                <a:cubicBezTo>
                  <a:pt x="27771" y="48389"/>
                  <a:pt x="28170" y="48066"/>
                  <a:pt x="28589" y="48009"/>
                </a:cubicBezTo>
                <a:cubicBezTo>
                  <a:pt x="28475" y="47799"/>
                  <a:pt x="28018" y="48199"/>
                  <a:pt x="27847" y="48123"/>
                </a:cubicBezTo>
                <a:cubicBezTo>
                  <a:pt x="27847" y="47990"/>
                  <a:pt x="28113" y="48104"/>
                  <a:pt x="28266" y="47952"/>
                </a:cubicBezTo>
                <a:cubicBezTo>
                  <a:pt x="28304" y="47666"/>
                  <a:pt x="27942" y="48047"/>
                  <a:pt x="27923" y="47818"/>
                </a:cubicBezTo>
                <a:cubicBezTo>
                  <a:pt x="27695" y="47876"/>
                  <a:pt x="27619" y="47990"/>
                  <a:pt x="27543" y="48085"/>
                </a:cubicBezTo>
                <a:cubicBezTo>
                  <a:pt x="27486" y="47857"/>
                  <a:pt x="27486" y="48047"/>
                  <a:pt x="27162" y="48009"/>
                </a:cubicBezTo>
                <a:cubicBezTo>
                  <a:pt x="27353" y="47914"/>
                  <a:pt x="27105" y="47971"/>
                  <a:pt x="27162" y="47857"/>
                </a:cubicBezTo>
                <a:cubicBezTo>
                  <a:pt x="27048" y="47780"/>
                  <a:pt x="26858" y="47952"/>
                  <a:pt x="26858" y="47971"/>
                </a:cubicBezTo>
                <a:close/>
                <a:moveTo>
                  <a:pt x="38556" y="43995"/>
                </a:moveTo>
                <a:cubicBezTo>
                  <a:pt x="38518" y="43843"/>
                  <a:pt x="38232" y="43938"/>
                  <a:pt x="38156" y="44052"/>
                </a:cubicBezTo>
                <a:cubicBezTo>
                  <a:pt x="38290" y="44186"/>
                  <a:pt x="38347" y="43976"/>
                  <a:pt x="38556" y="43995"/>
                </a:cubicBezTo>
                <a:close/>
                <a:moveTo>
                  <a:pt x="27314" y="48408"/>
                </a:moveTo>
                <a:cubicBezTo>
                  <a:pt x="27181" y="48351"/>
                  <a:pt x="26991" y="48408"/>
                  <a:pt x="26782" y="48503"/>
                </a:cubicBezTo>
                <a:cubicBezTo>
                  <a:pt x="26877" y="48598"/>
                  <a:pt x="27105" y="48484"/>
                  <a:pt x="27314" y="48408"/>
                </a:cubicBezTo>
                <a:close/>
                <a:moveTo>
                  <a:pt x="40401" y="43044"/>
                </a:moveTo>
                <a:cubicBezTo>
                  <a:pt x="39868" y="43273"/>
                  <a:pt x="39716" y="43139"/>
                  <a:pt x="39336" y="43406"/>
                </a:cubicBezTo>
                <a:cubicBezTo>
                  <a:pt x="39640" y="43406"/>
                  <a:pt x="40230" y="43292"/>
                  <a:pt x="40401" y="43044"/>
                </a:cubicBezTo>
                <a:close/>
                <a:moveTo>
                  <a:pt x="39241" y="43387"/>
                </a:moveTo>
                <a:cubicBezTo>
                  <a:pt x="39145" y="43406"/>
                  <a:pt x="38955" y="43577"/>
                  <a:pt x="38917" y="43463"/>
                </a:cubicBezTo>
                <a:cubicBezTo>
                  <a:pt x="38708" y="43691"/>
                  <a:pt x="39450" y="43596"/>
                  <a:pt x="39241" y="43387"/>
                </a:cubicBezTo>
                <a:close/>
                <a:moveTo>
                  <a:pt x="38860" y="43653"/>
                </a:moveTo>
                <a:cubicBezTo>
                  <a:pt x="38518" y="43615"/>
                  <a:pt x="37681" y="43786"/>
                  <a:pt x="37662" y="44071"/>
                </a:cubicBezTo>
                <a:cubicBezTo>
                  <a:pt x="38099" y="43862"/>
                  <a:pt x="38404" y="43881"/>
                  <a:pt x="38860" y="43653"/>
                </a:cubicBezTo>
                <a:close/>
                <a:moveTo>
                  <a:pt x="25907" y="48674"/>
                </a:moveTo>
                <a:cubicBezTo>
                  <a:pt x="25907" y="48598"/>
                  <a:pt x="25831" y="48598"/>
                  <a:pt x="25755" y="48636"/>
                </a:cubicBezTo>
                <a:cubicBezTo>
                  <a:pt x="25679" y="48522"/>
                  <a:pt x="25983" y="48503"/>
                  <a:pt x="25869" y="48370"/>
                </a:cubicBezTo>
                <a:cubicBezTo>
                  <a:pt x="25812" y="48427"/>
                  <a:pt x="25774" y="48465"/>
                  <a:pt x="25736" y="48408"/>
                </a:cubicBezTo>
                <a:cubicBezTo>
                  <a:pt x="25546" y="48484"/>
                  <a:pt x="25698" y="48827"/>
                  <a:pt x="25907" y="48674"/>
                </a:cubicBezTo>
                <a:close/>
                <a:moveTo>
                  <a:pt x="29483" y="47248"/>
                </a:moveTo>
                <a:cubicBezTo>
                  <a:pt x="29464" y="47039"/>
                  <a:pt x="29179" y="47305"/>
                  <a:pt x="29026" y="47324"/>
                </a:cubicBezTo>
                <a:cubicBezTo>
                  <a:pt x="29179" y="47476"/>
                  <a:pt x="29274" y="47210"/>
                  <a:pt x="29483" y="47248"/>
                </a:cubicBezTo>
                <a:close/>
                <a:moveTo>
                  <a:pt x="36502" y="44376"/>
                </a:moveTo>
                <a:cubicBezTo>
                  <a:pt x="36578" y="44186"/>
                  <a:pt x="35855" y="44319"/>
                  <a:pt x="35874" y="44585"/>
                </a:cubicBezTo>
                <a:cubicBezTo>
                  <a:pt x="36083" y="44623"/>
                  <a:pt x="36387" y="44338"/>
                  <a:pt x="36502" y="44376"/>
                </a:cubicBezTo>
                <a:close/>
                <a:moveTo>
                  <a:pt x="42227" y="42074"/>
                </a:moveTo>
                <a:cubicBezTo>
                  <a:pt x="42303" y="42036"/>
                  <a:pt x="42265" y="41960"/>
                  <a:pt x="42189" y="41979"/>
                </a:cubicBezTo>
                <a:cubicBezTo>
                  <a:pt x="42189" y="41903"/>
                  <a:pt x="42341" y="41884"/>
                  <a:pt x="42417" y="41827"/>
                </a:cubicBezTo>
                <a:cubicBezTo>
                  <a:pt x="42341" y="41789"/>
                  <a:pt x="42227" y="41789"/>
                  <a:pt x="42075" y="41865"/>
                </a:cubicBezTo>
                <a:cubicBezTo>
                  <a:pt x="42094" y="41979"/>
                  <a:pt x="42151" y="42036"/>
                  <a:pt x="42227" y="42074"/>
                </a:cubicBezTo>
                <a:close/>
                <a:moveTo>
                  <a:pt x="44129" y="41256"/>
                </a:moveTo>
                <a:cubicBezTo>
                  <a:pt x="44091" y="41123"/>
                  <a:pt x="43634" y="41294"/>
                  <a:pt x="43615" y="41408"/>
                </a:cubicBezTo>
                <a:cubicBezTo>
                  <a:pt x="43672" y="41618"/>
                  <a:pt x="44015" y="41313"/>
                  <a:pt x="44129" y="41256"/>
                </a:cubicBezTo>
                <a:close/>
                <a:moveTo>
                  <a:pt x="27676" y="47857"/>
                </a:moveTo>
                <a:cubicBezTo>
                  <a:pt x="27771" y="47818"/>
                  <a:pt x="28018" y="47514"/>
                  <a:pt x="27961" y="47685"/>
                </a:cubicBezTo>
                <a:cubicBezTo>
                  <a:pt x="27961" y="47742"/>
                  <a:pt x="27999" y="47723"/>
                  <a:pt x="28037" y="47723"/>
                </a:cubicBezTo>
                <a:cubicBezTo>
                  <a:pt x="28075" y="47704"/>
                  <a:pt x="28113" y="47685"/>
                  <a:pt x="28151" y="47666"/>
                </a:cubicBezTo>
                <a:cubicBezTo>
                  <a:pt x="28151" y="47495"/>
                  <a:pt x="27961" y="47628"/>
                  <a:pt x="27904" y="47552"/>
                </a:cubicBezTo>
                <a:cubicBezTo>
                  <a:pt x="27714" y="47552"/>
                  <a:pt x="27752" y="47876"/>
                  <a:pt x="27657" y="47647"/>
                </a:cubicBezTo>
                <a:cubicBezTo>
                  <a:pt x="27581" y="47857"/>
                  <a:pt x="27543" y="47742"/>
                  <a:pt x="27334" y="47780"/>
                </a:cubicBezTo>
                <a:cubicBezTo>
                  <a:pt x="27353" y="47952"/>
                  <a:pt x="27600" y="47761"/>
                  <a:pt x="27657" y="47857"/>
                </a:cubicBezTo>
                <a:close/>
                <a:moveTo>
                  <a:pt x="43254" y="41618"/>
                </a:moveTo>
                <a:cubicBezTo>
                  <a:pt x="43083" y="41447"/>
                  <a:pt x="42969" y="41637"/>
                  <a:pt x="42702" y="41675"/>
                </a:cubicBezTo>
                <a:cubicBezTo>
                  <a:pt x="42816" y="41789"/>
                  <a:pt x="43026" y="41732"/>
                  <a:pt x="43254" y="41618"/>
                </a:cubicBezTo>
                <a:close/>
                <a:moveTo>
                  <a:pt x="60734" y="34485"/>
                </a:moveTo>
                <a:cubicBezTo>
                  <a:pt x="60943" y="34580"/>
                  <a:pt x="61153" y="34390"/>
                  <a:pt x="61248" y="34333"/>
                </a:cubicBezTo>
                <a:cubicBezTo>
                  <a:pt x="61134" y="34162"/>
                  <a:pt x="61038" y="34447"/>
                  <a:pt x="60886" y="34333"/>
                </a:cubicBezTo>
                <a:cubicBezTo>
                  <a:pt x="60867" y="34162"/>
                  <a:pt x="60943" y="34238"/>
                  <a:pt x="61115" y="34181"/>
                </a:cubicBezTo>
                <a:cubicBezTo>
                  <a:pt x="61115" y="34009"/>
                  <a:pt x="60943" y="34143"/>
                  <a:pt x="60829" y="34181"/>
                </a:cubicBezTo>
                <a:cubicBezTo>
                  <a:pt x="60791" y="34238"/>
                  <a:pt x="60791" y="34314"/>
                  <a:pt x="60829" y="34390"/>
                </a:cubicBezTo>
                <a:cubicBezTo>
                  <a:pt x="60753" y="34428"/>
                  <a:pt x="60677" y="34466"/>
                  <a:pt x="60582" y="34504"/>
                </a:cubicBezTo>
                <a:cubicBezTo>
                  <a:pt x="60639" y="34428"/>
                  <a:pt x="60677" y="34352"/>
                  <a:pt x="60715" y="34276"/>
                </a:cubicBezTo>
                <a:cubicBezTo>
                  <a:pt x="60677" y="34162"/>
                  <a:pt x="60487" y="34333"/>
                  <a:pt x="60392" y="34352"/>
                </a:cubicBezTo>
                <a:cubicBezTo>
                  <a:pt x="60411" y="34409"/>
                  <a:pt x="60449" y="34485"/>
                  <a:pt x="60468" y="34542"/>
                </a:cubicBezTo>
                <a:cubicBezTo>
                  <a:pt x="60373" y="34599"/>
                  <a:pt x="60335" y="34561"/>
                  <a:pt x="60297" y="34504"/>
                </a:cubicBezTo>
                <a:cubicBezTo>
                  <a:pt x="60259" y="34599"/>
                  <a:pt x="59973" y="34637"/>
                  <a:pt x="60125" y="34789"/>
                </a:cubicBezTo>
                <a:cubicBezTo>
                  <a:pt x="60373" y="34618"/>
                  <a:pt x="60734" y="34732"/>
                  <a:pt x="60734" y="34485"/>
                </a:cubicBezTo>
                <a:close/>
                <a:moveTo>
                  <a:pt x="61970" y="33667"/>
                </a:moveTo>
                <a:cubicBezTo>
                  <a:pt x="62028" y="33743"/>
                  <a:pt x="62161" y="33515"/>
                  <a:pt x="62104" y="33439"/>
                </a:cubicBezTo>
                <a:cubicBezTo>
                  <a:pt x="61856" y="33477"/>
                  <a:pt x="61552" y="33572"/>
                  <a:pt x="61590" y="33762"/>
                </a:cubicBezTo>
                <a:cubicBezTo>
                  <a:pt x="61476" y="33781"/>
                  <a:pt x="61590" y="33686"/>
                  <a:pt x="61533" y="33610"/>
                </a:cubicBezTo>
                <a:cubicBezTo>
                  <a:pt x="61419" y="33667"/>
                  <a:pt x="61191" y="33686"/>
                  <a:pt x="61324" y="33800"/>
                </a:cubicBezTo>
                <a:cubicBezTo>
                  <a:pt x="61248" y="33800"/>
                  <a:pt x="61191" y="33762"/>
                  <a:pt x="61134" y="33705"/>
                </a:cubicBezTo>
                <a:cubicBezTo>
                  <a:pt x="61095" y="33781"/>
                  <a:pt x="61019" y="33819"/>
                  <a:pt x="60905" y="33857"/>
                </a:cubicBezTo>
                <a:cubicBezTo>
                  <a:pt x="60924" y="33914"/>
                  <a:pt x="61000" y="33876"/>
                  <a:pt x="61057" y="33857"/>
                </a:cubicBezTo>
                <a:cubicBezTo>
                  <a:pt x="61057" y="33914"/>
                  <a:pt x="60981" y="33933"/>
                  <a:pt x="60943" y="33952"/>
                </a:cubicBezTo>
                <a:cubicBezTo>
                  <a:pt x="61095" y="34009"/>
                  <a:pt x="61343" y="33914"/>
                  <a:pt x="61590" y="33800"/>
                </a:cubicBezTo>
                <a:cubicBezTo>
                  <a:pt x="61590" y="33876"/>
                  <a:pt x="61248" y="34066"/>
                  <a:pt x="61248" y="34009"/>
                </a:cubicBezTo>
                <a:cubicBezTo>
                  <a:pt x="61191" y="34047"/>
                  <a:pt x="61248" y="34124"/>
                  <a:pt x="61172" y="34143"/>
                </a:cubicBezTo>
                <a:cubicBezTo>
                  <a:pt x="61210" y="34200"/>
                  <a:pt x="61343" y="34124"/>
                  <a:pt x="61438" y="34105"/>
                </a:cubicBezTo>
                <a:cubicBezTo>
                  <a:pt x="61438" y="34200"/>
                  <a:pt x="61210" y="34238"/>
                  <a:pt x="61324" y="34371"/>
                </a:cubicBezTo>
                <a:cubicBezTo>
                  <a:pt x="61514" y="34295"/>
                  <a:pt x="61685" y="34219"/>
                  <a:pt x="61875" y="34143"/>
                </a:cubicBezTo>
                <a:cubicBezTo>
                  <a:pt x="61780" y="34105"/>
                  <a:pt x="61761" y="34047"/>
                  <a:pt x="61875" y="33971"/>
                </a:cubicBezTo>
                <a:cubicBezTo>
                  <a:pt x="61704" y="33895"/>
                  <a:pt x="61761" y="34181"/>
                  <a:pt x="61514" y="34124"/>
                </a:cubicBezTo>
                <a:cubicBezTo>
                  <a:pt x="61761" y="33971"/>
                  <a:pt x="61818" y="33762"/>
                  <a:pt x="61932" y="33572"/>
                </a:cubicBezTo>
                <a:cubicBezTo>
                  <a:pt x="62008" y="33553"/>
                  <a:pt x="62028" y="33629"/>
                  <a:pt x="61970" y="33667"/>
                </a:cubicBezTo>
                <a:close/>
                <a:moveTo>
                  <a:pt x="62218" y="33724"/>
                </a:moveTo>
                <a:cubicBezTo>
                  <a:pt x="61970" y="33914"/>
                  <a:pt x="61932" y="33648"/>
                  <a:pt x="61818" y="33838"/>
                </a:cubicBezTo>
                <a:cubicBezTo>
                  <a:pt x="61951" y="33914"/>
                  <a:pt x="62218" y="33743"/>
                  <a:pt x="62294" y="33914"/>
                </a:cubicBezTo>
                <a:cubicBezTo>
                  <a:pt x="62446" y="33838"/>
                  <a:pt x="62180" y="33876"/>
                  <a:pt x="62218" y="33724"/>
                </a:cubicBezTo>
                <a:close/>
                <a:moveTo>
                  <a:pt x="40058" y="42721"/>
                </a:moveTo>
                <a:cubicBezTo>
                  <a:pt x="40192" y="42816"/>
                  <a:pt x="40249" y="42531"/>
                  <a:pt x="40230" y="42436"/>
                </a:cubicBezTo>
                <a:cubicBezTo>
                  <a:pt x="39925" y="42455"/>
                  <a:pt x="40192" y="42664"/>
                  <a:pt x="40058" y="42721"/>
                </a:cubicBezTo>
                <a:close/>
                <a:moveTo>
                  <a:pt x="78481" y="27371"/>
                </a:moveTo>
                <a:cubicBezTo>
                  <a:pt x="78614" y="27295"/>
                  <a:pt x="78690" y="27200"/>
                  <a:pt x="78899" y="27143"/>
                </a:cubicBezTo>
                <a:cubicBezTo>
                  <a:pt x="78861" y="27067"/>
                  <a:pt x="78937" y="27029"/>
                  <a:pt x="78880" y="26934"/>
                </a:cubicBezTo>
                <a:cubicBezTo>
                  <a:pt x="78823" y="27181"/>
                  <a:pt x="78481" y="27105"/>
                  <a:pt x="78481" y="27371"/>
                </a:cubicBezTo>
                <a:close/>
                <a:moveTo>
                  <a:pt x="33839" y="45232"/>
                </a:moveTo>
                <a:cubicBezTo>
                  <a:pt x="33782" y="45080"/>
                  <a:pt x="33420" y="45213"/>
                  <a:pt x="33363" y="45308"/>
                </a:cubicBezTo>
                <a:cubicBezTo>
                  <a:pt x="33439" y="45441"/>
                  <a:pt x="33667" y="45289"/>
                  <a:pt x="33839" y="45232"/>
                </a:cubicBezTo>
                <a:close/>
                <a:moveTo>
                  <a:pt x="39050" y="43082"/>
                </a:moveTo>
                <a:cubicBezTo>
                  <a:pt x="39164" y="43215"/>
                  <a:pt x="39107" y="42968"/>
                  <a:pt x="39069" y="42911"/>
                </a:cubicBezTo>
                <a:cubicBezTo>
                  <a:pt x="39164" y="42949"/>
                  <a:pt x="39355" y="42854"/>
                  <a:pt x="39507" y="42778"/>
                </a:cubicBezTo>
                <a:cubicBezTo>
                  <a:pt x="39317" y="42588"/>
                  <a:pt x="39126" y="42854"/>
                  <a:pt x="38841" y="42892"/>
                </a:cubicBezTo>
                <a:cubicBezTo>
                  <a:pt x="38936" y="43025"/>
                  <a:pt x="38708" y="43044"/>
                  <a:pt x="38822" y="43177"/>
                </a:cubicBezTo>
                <a:cubicBezTo>
                  <a:pt x="38993" y="43139"/>
                  <a:pt x="38898" y="43025"/>
                  <a:pt x="38936" y="42968"/>
                </a:cubicBezTo>
                <a:cubicBezTo>
                  <a:pt x="39012" y="42930"/>
                  <a:pt x="39031" y="43025"/>
                  <a:pt x="39069" y="43082"/>
                </a:cubicBezTo>
                <a:close/>
                <a:moveTo>
                  <a:pt x="58185" y="35284"/>
                </a:moveTo>
                <a:cubicBezTo>
                  <a:pt x="58052" y="35322"/>
                  <a:pt x="57995" y="35379"/>
                  <a:pt x="58052" y="35455"/>
                </a:cubicBezTo>
                <a:cubicBezTo>
                  <a:pt x="57329" y="35721"/>
                  <a:pt x="58337" y="35550"/>
                  <a:pt x="58185" y="35284"/>
                </a:cubicBezTo>
                <a:close/>
                <a:moveTo>
                  <a:pt x="63530" y="33268"/>
                </a:moveTo>
                <a:cubicBezTo>
                  <a:pt x="63568" y="33306"/>
                  <a:pt x="63663" y="33249"/>
                  <a:pt x="63739" y="33230"/>
                </a:cubicBezTo>
                <a:cubicBezTo>
                  <a:pt x="63873" y="32963"/>
                  <a:pt x="63473" y="33020"/>
                  <a:pt x="63568" y="32811"/>
                </a:cubicBezTo>
                <a:cubicBezTo>
                  <a:pt x="63473" y="32963"/>
                  <a:pt x="63131" y="32868"/>
                  <a:pt x="63264" y="33134"/>
                </a:cubicBezTo>
                <a:cubicBezTo>
                  <a:pt x="63454" y="32887"/>
                  <a:pt x="63587" y="33134"/>
                  <a:pt x="63530" y="33268"/>
                </a:cubicBezTo>
                <a:close/>
                <a:moveTo>
                  <a:pt x="69465" y="30928"/>
                </a:moveTo>
                <a:cubicBezTo>
                  <a:pt x="69579" y="30890"/>
                  <a:pt x="69446" y="30757"/>
                  <a:pt x="69522" y="30700"/>
                </a:cubicBezTo>
                <a:cubicBezTo>
                  <a:pt x="69674" y="30814"/>
                  <a:pt x="69788" y="30529"/>
                  <a:pt x="69883" y="30719"/>
                </a:cubicBezTo>
                <a:cubicBezTo>
                  <a:pt x="70054" y="30681"/>
                  <a:pt x="69750" y="30510"/>
                  <a:pt x="69921" y="30472"/>
                </a:cubicBezTo>
                <a:cubicBezTo>
                  <a:pt x="69769" y="30472"/>
                  <a:pt x="69769" y="30605"/>
                  <a:pt x="69427" y="30662"/>
                </a:cubicBezTo>
                <a:cubicBezTo>
                  <a:pt x="69408" y="30738"/>
                  <a:pt x="69408" y="30833"/>
                  <a:pt x="69465" y="30928"/>
                </a:cubicBezTo>
                <a:close/>
                <a:moveTo>
                  <a:pt x="29255" y="47020"/>
                </a:moveTo>
                <a:cubicBezTo>
                  <a:pt x="29369" y="46982"/>
                  <a:pt x="29388" y="46867"/>
                  <a:pt x="29445" y="46944"/>
                </a:cubicBezTo>
                <a:cubicBezTo>
                  <a:pt x="29616" y="46829"/>
                  <a:pt x="29350" y="46867"/>
                  <a:pt x="29369" y="46753"/>
                </a:cubicBezTo>
                <a:cubicBezTo>
                  <a:pt x="29293" y="46829"/>
                  <a:pt x="29198" y="46886"/>
                  <a:pt x="29255" y="47020"/>
                </a:cubicBezTo>
                <a:close/>
                <a:moveTo>
                  <a:pt x="39526" y="42835"/>
                </a:moveTo>
                <a:cubicBezTo>
                  <a:pt x="39697" y="42835"/>
                  <a:pt x="39849" y="42759"/>
                  <a:pt x="39944" y="42607"/>
                </a:cubicBezTo>
                <a:cubicBezTo>
                  <a:pt x="39811" y="42455"/>
                  <a:pt x="39526" y="42702"/>
                  <a:pt x="39526" y="42835"/>
                </a:cubicBezTo>
                <a:close/>
                <a:moveTo>
                  <a:pt x="53563" y="36977"/>
                </a:moveTo>
                <a:cubicBezTo>
                  <a:pt x="53487" y="36882"/>
                  <a:pt x="53906" y="36729"/>
                  <a:pt x="53982" y="36920"/>
                </a:cubicBezTo>
                <a:cubicBezTo>
                  <a:pt x="53944" y="36786"/>
                  <a:pt x="54895" y="36748"/>
                  <a:pt x="55237" y="36482"/>
                </a:cubicBezTo>
                <a:cubicBezTo>
                  <a:pt x="55237" y="36463"/>
                  <a:pt x="55218" y="36330"/>
                  <a:pt x="55237" y="36311"/>
                </a:cubicBezTo>
                <a:cubicBezTo>
                  <a:pt x="55408" y="36254"/>
                  <a:pt x="55522" y="36425"/>
                  <a:pt x="55713" y="36406"/>
                </a:cubicBezTo>
                <a:cubicBezTo>
                  <a:pt x="56112" y="36368"/>
                  <a:pt x="56492" y="35797"/>
                  <a:pt x="56930" y="35911"/>
                </a:cubicBezTo>
                <a:cubicBezTo>
                  <a:pt x="56911" y="35797"/>
                  <a:pt x="56740" y="35931"/>
                  <a:pt x="56702" y="35835"/>
                </a:cubicBezTo>
                <a:cubicBezTo>
                  <a:pt x="56816" y="35683"/>
                  <a:pt x="57215" y="35626"/>
                  <a:pt x="57310" y="35588"/>
                </a:cubicBezTo>
                <a:cubicBezTo>
                  <a:pt x="57482" y="35493"/>
                  <a:pt x="56835" y="35398"/>
                  <a:pt x="56968" y="35626"/>
                </a:cubicBezTo>
                <a:cubicBezTo>
                  <a:pt x="56816" y="35664"/>
                  <a:pt x="56892" y="35322"/>
                  <a:pt x="56645" y="35531"/>
                </a:cubicBezTo>
                <a:cubicBezTo>
                  <a:pt x="56816" y="35265"/>
                  <a:pt x="57348" y="35455"/>
                  <a:pt x="57424" y="35151"/>
                </a:cubicBezTo>
                <a:cubicBezTo>
                  <a:pt x="57520" y="35151"/>
                  <a:pt x="57424" y="35227"/>
                  <a:pt x="57482" y="35303"/>
                </a:cubicBezTo>
                <a:cubicBezTo>
                  <a:pt x="57653" y="35132"/>
                  <a:pt x="57596" y="35151"/>
                  <a:pt x="57843" y="35151"/>
                </a:cubicBezTo>
                <a:cubicBezTo>
                  <a:pt x="57862" y="35094"/>
                  <a:pt x="57862" y="35056"/>
                  <a:pt x="57938" y="35018"/>
                </a:cubicBezTo>
                <a:cubicBezTo>
                  <a:pt x="57653" y="34846"/>
                  <a:pt x="57501" y="34941"/>
                  <a:pt x="57196" y="34960"/>
                </a:cubicBezTo>
                <a:cubicBezTo>
                  <a:pt x="57253" y="35113"/>
                  <a:pt x="57443" y="35037"/>
                  <a:pt x="57634" y="34960"/>
                </a:cubicBezTo>
                <a:cubicBezTo>
                  <a:pt x="57653" y="35075"/>
                  <a:pt x="57329" y="35113"/>
                  <a:pt x="57215" y="35189"/>
                </a:cubicBezTo>
                <a:cubicBezTo>
                  <a:pt x="57177" y="35094"/>
                  <a:pt x="57139" y="34998"/>
                  <a:pt x="57101" y="34903"/>
                </a:cubicBezTo>
                <a:cubicBezTo>
                  <a:pt x="56854" y="35037"/>
                  <a:pt x="56721" y="34960"/>
                  <a:pt x="56473" y="35094"/>
                </a:cubicBezTo>
                <a:cubicBezTo>
                  <a:pt x="56588" y="35246"/>
                  <a:pt x="56492" y="35246"/>
                  <a:pt x="56683" y="35284"/>
                </a:cubicBezTo>
                <a:cubicBezTo>
                  <a:pt x="56892" y="35227"/>
                  <a:pt x="56911" y="35132"/>
                  <a:pt x="56930" y="35018"/>
                </a:cubicBezTo>
                <a:cubicBezTo>
                  <a:pt x="57139" y="34979"/>
                  <a:pt x="56816" y="35151"/>
                  <a:pt x="56949" y="35227"/>
                </a:cubicBezTo>
                <a:cubicBezTo>
                  <a:pt x="56987" y="35227"/>
                  <a:pt x="57025" y="35208"/>
                  <a:pt x="57082" y="35189"/>
                </a:cubicBezTo>
                <a:cubicBezTo>
                  <a:pt x="57025" y="35398"/>
                  <a:pt x="56550" y="35284"/>
                  <a:pt x="56530" y="35455"/>
                </a:cubicBezTo>
                <a:cubicBezTo>
                  <a:pt x="56435" y="35493"/>
                  <a:pt x="56550" y="35189"/>
                  <a:pt x="56359" y="35189"/>
                </a:cubicBezTo>
                <a:cubicBezTo>
                  <a:pt x="56283" y="35246"/>
                  <a:pt x="56245" y="35322"/>
                  <a:pt x="56150" y="35379"/>
                </a:cubicBezTo>
                <a:cubicBezTo>
                  <a:pt x="56207" y="35436"/>
                  <a:pt x="56264" y="35455"/>
                  <a:pt x="56378" y="35417"/>
                </a:cubicBezTo>
                <a:cubicBezTo>
                  <a:pt x="56378" y="35474"/>
                  <a:pt x="56245" y="35512"/>
                  <a:pt x="56150" y="35550"/>
                </a:cubicBezTo>
                <a:cubicBezTo>
                  <a:pt x="56321" y="35683"/>
                  <a:pt x="56226" y="35759"/>
                  <a:pt x="56150" y="35892"/>
                </a:cubicBezTo>
                <a:cubicBezTo>
                  <a:pt x="56131" y="35854"/>
                  <a:pt x="56093" y="35854"/>
                  <a:pt x="56055" y="35873"/>
                </a:cubicBezTo>
                <a:cubicBezTo>
                  <a:pt x="56112" y="35778"/>
                  <a:pt x="56207" y="35721"/>
                  <a:pt x="56093" y="35588"/>
                </a:cubicBezTo>
                <a:cubicBezTo>
                  <a:pt x="55941" y="35645"/>
                  <a:pt x="55808" y="35702"/>
                  <a:pt x="55656" y="35759"/>
                </a:cubicBezTo>
                <a:cubicBezTo>
                  <a:pt x="55694" y="35683"/>
                  <a:pt x="55941" y="35474"/>
                  <a:pt x="55998" y="35550"/>
                </a:cubicBezTo>
                <a:cubicBezTo>
                  <a:pt x="56188" y="35379"/>
                  <a:pt x="56074" y="35379"/>
                  <a:pt x="56074" y="35189"/>
                </a:cubicBezTo>
                <a:cubicBezTo>
                  <a:pt x="55827" y="35265"/>
                  <a:pt x="55922" y="35436"/>
                  <a:pt x="55789" y="35531"/>
                </a:cubicBezTo>
                <a:cubicBezTo>
                  <a:pt x="55656" y="35569"/>
                  <a:pt x="55827" y="35360"/>
                  <a:pt x="55637" y="35360"/>
                </a:cubicBezTo>
                <a:cubicBezTo>
                  <a:pt x="55522" y="35417"/>
                  <a:pt x="55408" y="35474"/>
                  <a:pt x="55199" y="35493"/>
                </a:cubicBezTo>
                <a:cubicBezTo>
                  <a:pt x="55104" y="35588"/>
                  <a:pt x="55104" y="35683"/>
                  <a:pt x="55218" y="35702"/>
                </a:cubicBezTo>
                <a:cubicBezTo>
                  <a:pt x="55104" y="35683"/>
                  <a:pt x="55104" y="35721"/>
                  <a:pt x="55028" y="35778"/>
                </a:cubicBezTo>
                <a:cubicBezTo>
                  <a:pt x="54895" y="35341"/>
                  <a:pt x="54895" y="35569"/>
                  <a:pt x="55408" y="35132"/>
                </a:cubicBezTo>
                <a:cubicBezTo>
                  <a:pt x="55351" y="35208"/>
                  <a:pt x="55294" y="35227"/>
                  <a:pt x="55256" y="35132"/>
                </a:cubicBezTo>
                <a:cubicBezTo>
                  <a:pt x="54819" y="35265"/>
                  <a:pt x="54495" y="35493"/>
                  <a:pt x="54020" y="35569"/>
                </a:cubicBezTo>
                <a:cubicBezTo>
                  <a:pt x="54134" y="35474"/>
                  <a:pt x="54115" y="35322"/>
                  <a:pt x="54381" y="35265"/>
                </a:cubicBezTo>
                <a:cubicBezTo>
                  <a:pt x="54324" y="35379"/>
                  <a:pt x="54838" y="35322"/>
                  <a:pt x="54666" y="35094"/>
                </a:cubicBezTo>
                <a:cubicBezTo>
                  <a:pt x="54914" y="35018"/>
                  <a:pt x="54971" y="35265"/>
                  <a:pt x="55313" y="35056"/>
                </a:cubicBezTo>
                <a:cubicBezTo>
                  <a:pt x="55142" y="34903"/>
                  <a:pt x="55427" y="34865"/>
                  <a:pt x="55465" y="34770"/>
                </a:cubicBezTo>
                <a:cubicBezTo>
                  <a:pt x="55656" y="34751"/>
                  <a:pt x="55332" y="34941"/>
                  <a:pt x="55541" y="34960"/>
                </a:cubicBezTo>
                <a:cubicBezTo>
                  <a:pt x="55827" y="34903"/>
                  <a:pt x="55865" y="34770"/>
                  <a:pt x="55922" y="34637"/>
                </a:cubicBezTo>
                <a:cubicBezTo>
                  <a:pt x="56112" y="34618"/>
                  <a:pt x="56150" y="34865"/>
                  <a:pt x="56435" y="34656"/>
                </a:cubicBezTo>
                <a:cubicBezTo>
                  <a:pt x="56188" y="34922"/>
                  <a:pt x="55998" y="34922"/>
                  <a:pt x="55751" y="34941"/>
                </a:cubicBezTo>
                <a:cubicBezTo>
                  <a:pt x="55903" y="35284"/>
                  <a:pt x="56607" y="34732"/>
                  <a:pt x="56949" y="34675"/>
                </a:cubicBezTo>
                <a:cubicBezTo>
                  <a:pt x="56797" y="34580"/>
                  <a:pt x="56778" y="34694"/>
                  <a:pt x="56530" y="34732"/>
                </a:cubicBezTo>
                <a:cubicBezTo>
                  <a:pt x="56416" y="34637"/>
                  <a:pt x="56778" y="34485"/>
                  <a:pt x="56473" y="34580"/>
                </a:cubicBezTo>
                <a:cubicBezTo>
                  <a:pt x="56854" y="34295"/>
                  <a:pt x="57539" y="34124"/>
                  <a:pt x="57995" y="33762"/>
                </a:cubicBezTo>
                <a:cubicBezTo>
                  <a:pt x="57729" y="33819"/>
                  <a:pt x="57539" y="33895"/>
                  <a:pt x="57253" y="34047"/>
                </a:cubicBezTo>
                <a:cubicBezTo>
                  <a:pt x="57177" y="34066"/>
                  <a:pt x="57215" y="33971"/>
                  <a:pt x="57291" y="33933"/>
                </a:cubicBezTo>
                <a:cubicBezTo>
                  <a:pt x="57063" y="33819"/>
                  <a:pt x="56949" y="34105"/>
                  <a:pt x="56892" y="34200"/>
                </a:cubicBezTo>
                <a:cubicBezTo>
                  <a:pt x="56892" y="34009"/>
                  <a:pt x="56797" y="34143"/>
                  <a:pt x="56664" y="33952"/>
                </a:cubicBezTo>
                <a:cubicBezTo>
                  <a:pt x="56435" y="33990"/>
                  <a:pt x="56626" y="34162"/>
                  <a:pt x="56473" y="34200"/>
                </a:cubicBezTo>
                <a:cubicBezTo>
                  <a:pt x="56511" y="34257"/>
                  <a:pt x="56645" y="34181"/>
                  <a:pt x="56740" y="34162"/>
                </a:cubicBezTo>
                <a:cubicBezTo>
                  <a:pt x="56569" y="34352"/>
                  <a:pt x="56378" y="34276"/>
                  <a:pt x="56131" y="34447"/>
                </a:cubicBezTo>
                <a:cubicBezTo>
                  <a:pt x="56359" y="34238"/>
                  <a:pt x="56017" y="34295"/>
                  <a:pt x="55770" y="34428"/>
                </a:cubicBezTo>
                <a:cubicBezTo>
                  <a:pt x="55808" y="34447"/>
                  <a:pt x="55865" y="34485"/>
                  <a:pt x="55884" y="34542"/>
                </a:cubicBezTo>
                <a:cubicBezTo>
                  <a:pt x="55808" y="34333"/>
                  <a:pt x="55579" y="34675"/>
                  <a:pt x="55694" y="34618"/>
                </a:cubicBezTo>
                <a:cubicBezTo>
                  <a:pt x="55560" y="34694"/>
                  <a:pt x="54743" y="34941"/>
                  <a:pt x="54590" y="34903"/>
                </a:cubicBezTo>
                <a:cubicBezTo>
                  <a:pt x="54533" y="34808"/>
                  <a:pt x="54229" y="35132"/>
                  <a:pt x="54400" y="35132"/>
                </a:cubicBezTo>
                <a:cubicBezTo>
                  <a:pt x="54172" y="35075"/>
                  <a:pt x="54191" y="35113"/>
                  <a:pt x="53925" y="35170"/>
                </a:cubicBezTo>
                <a:cubicBezTo>
                  <a:pt x="53944" y="35113"/>
                  <a:pt x="53944" y="35037"/>
                  <a:pt x="53906" y="34941"/>
                </a:cubicBezTo>
                <a:cubicBezTo>
                  <a:pt x="54096" y="34827"/>
                  <a:pt x="54210" y="34941"/>
                  <a:pt x="54267" y="34808"/>
                </a:cubicBezTo>
                <a:cubicBezTo>
                  <a:pt x="54229" y="34751"/>
                  <a:pt x="54153" y="34732"/>
                  <a:pt x="54058" y="34789"/>
                </a:cubicBezTo>
                <a:cubicBezTo>
                  <a:pt x="55104" y="34181"/>
                  <a:pt x="56093" y="34105"/>
                  <a:pt x="57025" y="33648"/>
                </a:cubicBezTo>
                <a:cubicBezTo>
                  <a:pt x="56854" y="33952"/>
                  <a:pt x="57272" y="33591"/>
                  <a:pt x="57424" y="33534"/>
                </a:cubicBezTo>
                <a:cubicBezTo>
                  <a:pt x="57405" y="33439"/>
                  <a:pt x="57348" y="33401"/>
                  <a:pt x="57234" y="33439"/>
                </a:cubicBezTo>
                <a:cubicBezTo>
                  <a:pt x="57177" y="33344"/>
                  <a:pt x="57443" y="33344"/>
                  <a:pt x="57520" y="33268"/>
                </a:cubicBezTo>
                <a:cubicBezTo>
                  <a:pt x="57501" y="33344"/>
                  <a:pt x="57405" y="33382"/>
                  <a:pt x="57463" y="33477"/>
                </a:cubicBezTo>
                <a:cubicBezTo>
                  <a:pt x="57520" y="33477"/>
                  <a:pt x="57615" y="33458"/>
                  <a:pt x="57729" y="33420"/>
                </a:cubicBezTo>
                <a:cubicBezTo>
                  <a:pt x="57443" y="32925"/>
                  <a:pt x="56626" y="33420"/>
                  <a:pt x="56378" y="33629"/>
                </a:cubicBezTo>
                <a:cubicBezTo>
                  <a:pt x="55503" y="33610"/>
                  <a:pt x="54914" y="34390"/>
                  <a:pt x="54020" y="34181"/>
                </a:cubicBezTo>
                <a:cubicBezTo>
                  <a:pt x="53982" y="34276"/>
                  <a:pt x="53830" y="34352"/>
                  <a:pt x="53772" y="34447"/>
                </a:cubicBezTo>
                <a:cubicBezTo>
                  <a:pt x="53715" y="34428"/>
                  <a:pt x="53506" y="34333"/>
                  <a:pt x="53582" y="34523"/>
                </a:cubicBezTo>
                <a:cubicBezTo>
                  <a:pt x="53411" y="34580"/>
                  <a:pt x="53392" y="34352"/>
                  <a:pt x="53202" y="34447"/>
                </a:cubicBezTo>
                <a:cubicBezTo>
                  <a:pt x="53259" y="34485"/>
                  <a:pt x="53297" y="34504"/>
                  <a:pt x="53316" y="34580"/>
                </a:cubicBezTo>
                <a:cubicBezTo>
                  <a:pt x="52993" y="34580"/>
                  <a:pt x="53430" y="34181"/>
                  <a:pt x="52955" y="34390"/>
                </a:cubicBezTo>
                <a:cubicBezTo>
                  <a:pt x="52974" y="34542"/>
                  <a:pt x="53107" y="34466"/>
                  <a:pt x="53126" y="34599"/>
                </a:cubicBezTo>
                <a:cubicBezTo>
                  <a:pt x="52479" y="34941"/>
                  <a:pt x="52023" y="35113"/>
                  <a:pt x="51167" y="35265"/>
                </a:cubicBezTo>
                <a:cubicBezTo>
                  <a:pt x="51052" y="35398"/>
                  <a:pt x="51490" y="35379"/>
                  <a:pt x="51148" y="35550"/>
                </a:cubicBezTo>
                <a:cubicBezTo>
                  <a:pt x="51052" y="35550"/>
                  <a:pt x="51091" y="35474"/>
                  <a:pt x="50995" y="35341"/>
                </a:cubicBezTo>
                <a:cubicBezTo>
                  <a:pt x="50900" y="35474"/>
                  <a:pt x="50900" y="35379"/>
                  <a:pt x="50748" y="35436"/>
                </a:cubicBezTo>
                <a:cubicBezTo>
                  <a:pt x="50767" y="35493"/>
                  <a:pt x="50786" y="35550"/>
                  <a:pt x="50805" y="35588"/>
                </a:cubicBezTo>
                <a:cubicBezTo>
                  <a:pt x="50596" y="35493"/>
                  <a:pt x="50159" y="35740"/>
                  <a:pt x="49911" y="35721"/>
                </a:cubicBezTo>
                <a:cubicBezTo>
                  <a:pt x="49930" y="35969"/>
                  <a:pt x="50349" y="35512"/>
                  <a:pt x="50330" y="35835"/>
                </a:cubicBezTo>
                <a:cubicBezTo>
                  <a:pt x="50197" y="35797"/>
                  <a:pt x="49949" y="35931"/>
                  <a:pt x="49873" y="35797"/>
                </a:cubicBezTo>
                <a:cubicBezTo>
                  <a:pt x="49797" y="36007"/>
                  <a:pt x="49436" y="35950"/>
                  <a:pt x="49436" y="36140"/>
                </a:cubicBezTo>
                <a:cubicBezTo>
                  <a:pt x="49322" y="36159"/>
                  <a:pt x="49265" y="36102"/>
                  <a:pt x="49246" y="35988"/>
                </a:cubicBezTo>
                <a:cubicBezTo>
                  <a:pt x="49246" y="36121"/>
                  <a:pt x="49017" y="36178"/>
                  <a:pt x="48922" y="36292"/>
                </a:cubicBezTo>
                <a:cubicBezTo>
                  <a:pt x="48865" y="36197"/>
                  <a:pt x="48979" y="36159"/>
                  <a:pt x="49074" y="36121"/>
                </a:cubicBezTo>
                <a:cubicBezTo>
                  <a:pt x="48390" y="36178"/>
                  <a:pt x="47743" y="36520"/>
                  <a:pt x="46849" y="36824"/>
                </a:cubicBezTo>
                <a:cubicBezTo>
                  <a:pt x="46640" y="36691"/>
                  <a:pt x="46202" y="36672"/>
                  <a:pt x="45898" y="36939"/>
                </a:cubicBezTo>
                <a:cubicBezTo>
                  <a:pt x="46088" y="37072"/>
                  <a:pt x="46564" y="36748"/>
                  <a:pt x="46697" y="36786"/>
                </a:cubicBezTo>
                <a:cubicBezTo>
                  <a:pt x="46583" y="36920"/>
                  <a:pt x="46335" y="36996"/>
                  <a:pt x="46259" y="37129"/>
                </a:cubicBezTo>
                <a:cubicBezTo>
                  <a:pt x="44490" y="37452"/>
                  <a:pt x="41694" y="38727"/>
                  <a:pt x="40154" y="39031"/>
                </a:cubicBezTo>
                <a:cubicBezTo>
                  <a:pt x="40154" y="39050"/>
                  <a:pt x="40173" y="39088"/>
                  <a:pt x="40192" y="39126"/>
                </a:cubicBezTo>
                <a:cubicBezTo>
                  <a:pt x="39849" y="38955"/>
                  <a:pt x="39583" y="39468"/>
                  <a:pt x="39183" y="39297"/>
                </a:cubicBezTo>
                <a:cubicBezTo>
                  <a:pt x="38974" y="39640"/>
                  <a:pt x="38499" y="39430"/>
                  <a:pt x="38309" y="39773"/>
                </a:cubicBezTo>
                <a:cubicBezTo>
                  <a:pt x="38328" y="39868"/>
                  <a:pt x="38537" y="39697"/>
                  <a:pt x="38632" y="39697"/>
                </a:cubicBezTo>
                <a:cubicBezTo>
                  <a:pt x="38594" y="39887"/>
                  <a:pt x="38270" y="39792"/>
                  <a:pt x="38385" y="39963"/>
                </a:cubicBezTo>
                <a:cubicBezTo>
                  <a:pt x="38137" y="39963"/>
                  <a:pt x="38328" y="39735"/>
                  <a:pt x="38118" y="39678"/>
                </a:cubicBezTo>
                <a:cubicBezTo>
                  <a:pt x="37700" y="40039"/>
                  <a:pt x="36996" y="40058"/>
                  <a:pt x="36559" y="40248"/>
                </a:cubicBezTo>
                <a:cubicBezTo>
                  <a:pt x="36806" y="40343"/>
                  <a:pt x="36406" y="40286"/>
                  <a:pt x="36216" y="40438"/>
                </a:cubicBezTo>
                <a:cubicBezTo>
                  <a:pt x="36140" y="40457"/>
                  <a:pt x="36121" y="40362"/>
                  <a:pt x="36045" y="40381"/>
                </a:cubicBezTo>
                <a:cubicBezTo>
                  <a:pt x="35988" y="40305"/>
                  <a:pt x="36368" y="40172"/>
                  <a:pt x="36311" y="40343"/>
                </a:cubicBezTo>
                <a:cubicBezTo>
                  <a:pt x="36444" y="40039"/>
                  <a:pt x="35912" y="40210"/>
                  <a:pt x="35741" y="40343"/>
                </a:cubicBezTo>
                <a:cubicBezTo>
                  <a:pt x="36273" y="40001"/>
                  <a:pt x="37205" y="39697"/>
                  <a:pt x="37947" y="39583"/>
                </a:cubicBezTo>
                <a:cubicBezTo>
                  <a:pt x="38137" y="39468"/>
                  <a:pt x="38784" y="39088"/>
                  <a:pt x="38955" y="39278"/>
                </a:cubicBezTo>
                <a:cubicBezTo>
                  <a:pt x="38898" y="39126"/>
                  <a:pt x="40001" y="38727"/>
                  <a:pt x="40420" y="38631"/>
                </a:cubicBezTo>
                <a:cubicBezTo>
                  <a:pt x="40743" y="38555"/>
                  <a:pt x="40591" y="38650"/>
                  <a:pt x="40876" y="38498"/>
                </a:cubicBezTo>
                <a:cubicBezTo>
                  <a:pt x="41523" y="38175"/>
                  <a:pt x="42341" y="38213"/>
                  <a:pt x="43121" y="37890"/>
                </a:cubicBezTo>
                <a:cubicBezTo>
                  <a:pt x="43311" y="37814"/>
                  <a:pt x="43425" y="37661"/>
                  <a:pt x="43577" y="37585"/>
                </a:cubicBezTo>
                <a:cubicBezTo>
                  <a:pt x="44300" y="37224"/>
                  <a:pt x="45251" y="37129"/>
                  <a:pt x="45803" y="36691"/>
                </a:cubicBezTo>
                <a:cubicBezTo>
                  <a:pt x="48313" y="36083"/>
                  <a:pt x="50938" y="34979"/>
                  <a:pt x="53487" y="34105"/>
                </a:cubicBezTo>
                <a:cubicBezTo>
                  <a:pt x="53620" y="34352"/>
                  <a:pt x="53278" y="34200"/>
                  <a:pt x="53392" y="34371"/>
                </a:cubicBezTo>
                <a:cubicBezTo>
                  <a:pt x="53658" y="34257"/>
                  <a:pt x="53582" y="34409"/>
                  <a:pt x="53925" y="34276"/>
                </a:cubicBezTo>
                <a:cubicBezTo>
                  <a:pt x="53887" y="34219"/>
                  <a:pt x="53868" y="34143"/>
                  <a:pt x="53849" y="34085"/>
                </a:cubicBezTo>
                <a:cubicBezTo>
                  <a:pt x="53677" y="34143"/>
                  <a:pt x="53753" y="34219"/>
                  <a:pt x="53601" y="34181"/>
                </a:cubicBezTo>
                <a:cubicBezTo>
                  <a:pt x="54115" y="33819"/>
                  <a:pt x="54876" y="33743"/>
                  <a:pt x="55389" y="33458"/>
                </a:cubicBezTo>
                <a:cubicBezTo>
                  <a:pt x="55465" y="33439"/>
                  <a:pt x="55465" y="33534"/>
                  <a:pt x="55503" y="33591"/>
                </a:cubicBezTo>
                <a:cubicBezTo>
                  <a:pt x="55694" y="33458"/>
                  <a:pt x="55789" y="33515"/>
                  <a:pt x="55903" y="33325"/>
                </a:cubicBezTo>
                <a:cubicBezTo>
                  <a:pt x="56017" y="33439"/>
                  <a:pt x="55998" y="33477"/>
                  <a:pt x="56074" y="33249"/>
                </a:cubicBezTo>
                <a:cubicBezTo>
                  <a:pt x="56112" y="33420"/>
                  <a:pt x="56302" y="33287"/>
                  <a:pt x="56530" y="33287"/>
                </a:cubicBezTo>
                <a:cubicBezTo>
                  <a:pt x="56645" y="33115"/>
                  <a:pt x="56607" y="33115"/>
                  <a:pt x="56778" y="33020"/>
                </a:cubicBezTo>
                <a:cubicBezTo>
                  <a:pt x="56892" y="33001"/>
                  <a:pt x="56759" y="33115"/>
                  <a:pt x="56873" y="33096"/>
                </a:cubicBezTo>
                <a:cubicBezTo>
                  <a:pt x="57386" y="32640"/>
                  <a:pt x="58109" y="32659"/>
                  <a:pt x="58832" y="32240"/>
                </a:cubicBezTo>
                <a:cubicBezTo>
                  <a:pt x="59022" y="32202"/>
                  <a:pt x="58813" y="32374"/>
                  <a:pt x="58908" y="32450"/>
                </a:cubicBezTo>
                <a:cubicBezTo>
                  <a:pt x="59079" y="32374"/>
                  <a:pt x="59098" y="32279"/>
                  <a:pt x="58965" y="32240"/>
                </a:cubicBezTo>
                <a:cubicBezTo>
                  <a:pt x="59231" y="32107"/>
                  <a:pt x="59384" y="32145"/>
                  <a:pt x="59479" y="32260"/>
                </a:cubicBezTo>
                <a:cubicBezTo>
                  <a:pt x="59650" y="32202"/>
                  <a:pt x="59840" y="32069"/>
                  <a:pt x="59669" y="32031"/>
                </a:cubicBezTo>
                <a:cubicBezTo>
                  <a:pt x="59916" y="31974"/>
                  <a:pt x="59935" y="31841"/>
                  <a:pt x="60144" y="31784"/>
                </a:cubicBezTo>
                <a:cubicBezTo>
                  <a:pt x="60563" y="31917"/>
                  <a:pt x="60867" y="31670"/>
                  <a:pt x="61038" y="31537"/>
                </a:cubicBezTo>
                <a:cubicBezTo>
                  <a:pt x="61248" y="31556"/>
                  <a:pt x="61438" y="31613"/>
                  <a:pt x="61742" y="31480"/>
                </a:cubicBezTo>
                <a:cubicBezTo>
                  <a:pt x="61647" y="31404"/>
                  <a:pt x="61495" y="31404"/>
                  <a:pt x="61305" y="31480"/>
                </a:cubicBezTo>
                <a:cubicBezTo>
                  <a:pt x="62788" y="30928"/>
                  <a:pt x="63644" y="30605"/>
                  <a:pt x="64709" y="30129"/>
                </a:cubicBezTo>
                <a:cubicBezTo>
                  <a:pt x="63549" y="30453"/>
                  <a:pt x="61932" y="30871"/>
                  <a:pt x="60886" y="31480"/>
                </a:cubicBezTo>
                <a:cubicBezTo>
                  <a:pt x="60601" y="31404"/>
                  <a:pt x="60049" y="31594"/>
                  <a:pt x="59821" y="31860"/>
                </a:cubicBezTo>
                <a:cubicBezTo>
                  <a:pt x="59517" y="31841"/>
                  <a:pt x="59041" y="31955"/>
                  <a:pt x="58813" y="32202"/>
                </a:cubicBezTo>
                <a:cubicBezTo>
                  <a:pt x="58585" y="32183"/>
                  <a:pt x="58376" y="32260"/>
                  <a:pt x="58204" y="32450"/>
                </a:cubicBezTo>
                <a:cubicBezTo>
                  <a:pt x="58052" y="32488"/>
                  <a:pt x="58242" y="32355"/>
                  <a:pt x="58071" y="32336"/>
                </a:cubicBezTo>
                <a:cubicBezTo>
                  <a:pt x="57329" y="32849"/>
                  <a:pt x="56264" y="32773"/>
                  <a:pt x="55104" y="33477"/>
                </a:cubicBezTo>
                <a:cubicBezTo>
                  <a:pt x="55028" y="33420"/>
                  <a:pt x="54876" y="33477"/>
                  <a:pt x="54838" y="33344"/>
                </a:cubicBezTo>
                <a:cubicBezTo>
                  <a:pt x="54857" y="33534"/>
                  <a:pt x="54400" y="33572"/>
                  <a:pt x="54419" y="33743"/>
                </a:cubicBezTo>
                <a:cubicBezTo>
                  <a:pt x="54324" y="33762"/>
                  <a:pt x="54419" y="33667"/>
                  <a:pt x="54362" y="33591"/>
                </a:cubicBezTo>
                <a:cubicBezTo>
                  <a:pt x="54267" y="33724"/>
                  <a:pt x="54286" y="33629"/>
                  <a:pt x="54115" y="33705"/>
                </a:cubicBezTo>
                <a:cubicBezTo>
                  <a:pt x="54362" y="33838"/>
                  <a:pt x="54096" y="33781"/>
                  <a:pt x="53982" y="33914"/>
                </a:cubicBezTo>
                <a:cubicBezTo>
                  <a:pt x="54001" y="33857"/>
                  <a:pt x="54001" y="33819"/>
                  <a:pt x="54077" y="33781"/>
                </a:cubicBezTo>
                <a:cubicBezTo>
                  <a:pt x="53126" y="33952"/>
                  <a:pt x="52384" y="34314"/>
                  <a:pt x="51433" y="34675"/>
                </a:cubicBezTo>
                <a:cubicBezTo>
                  <a:pt x="51452" y="34694"/>
                  <a:pt x="51509" y="34694"/>
                  <a:pt x="51528" y="34732"/>
                </a:cubicBezTo>
                <a:cubicBezTo>
                  <a:pt x="51433" y="34789"/>
                  <a:pt x="51338" y="34713"/>
                  <a:pt x="51338" y="34808"/>
                </a:cubicBezTo>
                <a:cubicBezTo>
                  <a:pt x="51262" y="34827"/>
                  <a:pt x="51262" y="34751"/>
                  <a:pt x="51224" y="34694"/>
                </a:cubicBezTo>
                <a:cubicBezTo>
                  <a:pt x="51014" y="34751"/>
                  <a:pt x="51110" y="34884"/>
                  <a:pt x="50976" y="34960"/>
                </a:cubicBezTo>
                <a:cubicBezTo>
                  <a:pt x="50881" y="34979"/>
                  <a:pt x="50976" y="34884"/>
                  <a:pt x="50919" y="34808"/>
                </a:cubicBezTo>
                <a:cubicBezTo>
                  <a:pt x="50330" y="35094"/>
                  <a:pt x="50025" y="35037"/>
                  <a:pt x="49550" y="35322"/>
                </a:cubicBezTo>
                <a:cubicBezTo>
                  <a:pt x="49569" y="35246"/>
                  <a:pt x="49664" y="35208"/>
                  <a:pt x="49607" y="35113"/>
                </a:cubicBezTo>
                <a:cubicBezTo>
                  <a:pt x="49474" y="35170"/>
                  <a:pt x="49436" y="35246"/>
                  <a:pt x="49474" y="35341"/>
                </a:cubicBezTo>
                <a:cubicBezTo>
                  <a:pt x="49112" y="35531"/>
                  <a:pt x="48256" y="35607"/>
                  <a:pt x="48275" y="35873"/>
                </a:cubicBezTo>
                <a:cubicBezTo>
                  <a:pt x="48085" y="35969"/>
                  <a:pt x="48085" y="35740"/>
                  <a:pt x="47952" y="35797"/>
                </a:cubicBezTo>
                <a:cubicBezTo>
                  <a:pt x="46906" y="36311"/>
                  <a:pt x="46145" y="36406"/>
                  <a:pt x="45251" y="36920"/>
                </a:cubicBezTo>
                <a:cubicBezTo>
                  <a:pt x="44452" y="36863"/>
                  <a:pt x="41713" y="38099"/>
                  <a:pt x="40667" y="38327"/>
                </a:cubicBezTo>
                <a:lnTo>
                  <a:pt x="40724" y="38460"/>
                </a:lnTo>
                <a:cubicBezTo>
                  <a:pt x="40610" y="38441"/>
                  <a:pt x="40553" y="38327"/>
                  <a:pt x="40439" y="38308"/>
                </a:cubicBezTo>
                <a:cubicBezTo>
                  <a:pt x="40382" y="38498"/>
                  <a:pt x="40135" y="38384"/>
                  <a:pt x="40116" y="38593"/>
                </a:cubicBezTo>
                <a:cubicBezTo>
                  <a:pt x="38061" y="39259"/>
                  <a:pt x="35703" y="39868"/>
                  <a:pt x="33839" y="40781"/>
                </a:cubicBezTo>
                <a:cubicBezTo>
                  <a:pt x="33744" y="40800"/>
                  <a:pt x="33839" y="40705"/>
                  <a:pt x="33782" y="40629"/>
                </a:cubicBezTo>
                <a:cubicBezTo>
                  <a:pt x="32564" y="41180"/>
                  <a:pt x="30320" y="42055"/>
                  <a:pt x="29045" y="42207"/>
                </a:cubicBezTo>
                <a:lnTo>
                  <a:pt x="29102" y="42341"/>
                </a:lnTo>
                <a:cubicBezTo>
                  <a:pt x="28323" y="42607"/>
                  <a:pt x="28304" y="42512"/>
                  <a:pt x="27657" y="42816"/>
                </a:cubicBezTo>
                <a:cubicBezTo>
                  <a:pt x="27676" y="42759"/>
                  <a:pt x="27771" y="42702"/>
                  <a:pt x="27714" y="42626"/>
                </a:cubicBezTo>
                <a:cubicBezTo>
                  <a:pt x="27581" y="42816"/>
                  <a:pt x="27524" y="42816"/>
                  <a:pt x="27353" y="42930"/>
                </a:cubicBezTo>
                <a:cubicBezTo>
                  <a:pt x="29217" y="42493"/>
                  <a:pt x="31233" y="41827"/>
                  <a:pt x="32773" y="41142"/>
                </a:cubicBezTo>
                <a:cubicBezTo>
                  <a:pt x="33306" y="41237"/>
                  <a:pt x="34752" y="40553"/>
                  <a:pt x="35646" y="40267"/>
                </a:cubicBezTo>
                <a:cubicBezTo>
                  <a:pt x="35531" y="40515"/>
                  <a:pt x="35227" y="40495"/>
                  <a:pt x="34923" y="40629"/>
                </a:cubicBezTo>
                <a:cubicBezTo>
                  <a:pt x="34980" y="40743"/>
                  <a:pt x="35113" y="40724"/>
                  <a:pt x="35018" y="40857"/>
                </a:cubicBezTo>
                <a:cubicBezTo>
                  <a:pt x="34790" y="40990"/>
                  <a:pt x="34657" y="40952"/>
                  <a:pt x="34447" y="41028"/>
                </a:cubicBezTo>
                <a:cubicBezTo>
                  <a:pt x="34504" y="41237"/>
                  <a:pt x="34447" y="41199"/>
                  <a:pt x="34219" y="41351"/>
                </a:cubicBezTo>
                <a:cubicBezTo>
                  <a:pt x="34352" y="41466"/>
                  <a:pt x="34485" y="41256"/>
                  <a:pt x="34752" y="41256"/>
                </a:cubicBezTo>
                <a:cubicBezTo>
                  <a:pt x="34314" y="41066"/>
                  <a:pt x="35151" y="40933"/>
                  <a:pt x="35493" y="40781"/>
                </a:cubicBezTo>
                <a:cubicBezTo>
                  <a:pt x="35284" y="41085"/>
                  <a:pt x="35056" y="40990"/>
                  <a:pt x="34790" y="41180"/>
                </a:cubicBezTo>
                <a:cubicBezTo>
                  <a:pt x="35417" y="41332"/>
                  <a:pt x="36692" y="40400"/>
                  <a:pt x="37434" y="40457"/>
                </a:cubicBezTo>
                <a:cubicBezTo>
                  <a:pt x="40077" y="39468"/>
                  <a:pt x="42721" y="38765"/>
                  <a:pt x="45099" y="37776"/>
                </a:cubicBezTo>
                <a:cubicBezTo>
                  <a:pt x="45061" y="37547"/>
                  <a:pt x="44985" y="37852"/>
                  <a:pt x="44928" y="37718"/>
                </a:cubicBezTo>
                <a:cubicBezTo>
                  <a:pt x="44985" y="37661"/>
                  <a:pt x="45251" y="37490"/>
                  <a:pt x="45422" y="37528"/>
                </a:cubicBezTo>
                <a:cubicBezTo>
                  <a:pt x="45460" y="37642"/>
                  <a:pt x="45251" y="37528"/>
                  <a:pt x="45118" y="37642"/>
                </a:cubicBezTo>
                <a:cubicBezTo>
                  <a:pt x="45194" y="37776"/>
                  <a:pt x="45441" y="37623"/>
                  <a:pt x="45613" y="37623"/>
                </a:cubicBezTo>
                <a:cubicBezTo>
                  <a:pt x="45574" y="37547"/>
                  <a:pt x="45536" y="37490"/>
                  <a:pt x="45613" y="37452"/>
                </a:cubicBezTo>
                <a:cubicBezTo>
                  <a:pt x="45727" y="37414"/>
                  <a:pt x="45708" y="37604"/>
                  <a:pt x="45803" y="37585"/>
                </a:cubicBezTo>
                <a:cubicBezTo>
                  <a:pt x="46583" y="37300"/>
                  <a:pt x="47572" y="37034"/>
                  <a:pt x="48218" y="36805"/>
                </a:cubicBezTo>
                <a:cubicBezTo>
                  <a:pt x="47686" y="37186"/>
                  <a:pt x="47172" y="37167"/>
                  <a:pt x="46697" y="37471"/>
                </a:cubicBezTo>
                <a:cubicBezTo>
                  <a:pt x="46754" y="37547"/>
                  <a:pt x="46906" y="37471"/>
                  <a:pt x="46906" y="37661"/>
                </a:cubicBezTo>
                <a:cubicBezTo>
                  <a:pt x="46963" y="37300"/>
                  <a:pt x="47610" y="37395"/>
                  <a:pt x="47591" y="37205"/>
                </a:cubicBezTo>
                <a:cubicBezTo>
                  <a:pt x="47781" y="37224"/>
                  <a:pt x="47705" y="37490"/>
                  <a:pt x="47667" y="37566"/>
                </a:cubicBezTo>
                <a:cubicBezTo>
                  <a:pt x="47591" y="37585"/>
                  <a:pt x="47610" y="37547"/>
                  <a:pt x="47648" y="37528"/>
                </a:cubicBezTo>
                <a:cubicBezTo>
                  <a:pt x="47115" y="37642"/>
                  <a:pt x="46735" y="37718"/>
                  <a:pt x="46487" y="37871"/>
                </a:cubicBezTo>
                <a:cubicBezTo>
                  <a:pt x="46640" y="37909"/>
                  <a:pt x="46792" y="37947"/>
                  <a:pt x="46963" y="37966"/>
                </a:cubicBezTo>
                <a:cubicBezTo>
                  <a:pt x="46906" y="38099"/>
                  <a:pt x="46564" y="38175"/>
                  <a:pt x="46602" y="38327"/>
                </a:cubicBezTo>
                <a:cubicBezTo>
                  <a:pt x="46640" y="38099"/>
                  <a:pt x="46202" y="38118"/>
                  <a:pt x="45936" y="38441"/>
                </a:cubicBezTo>
                <a:cubicBezTo>
                  <a:pt x="45689" y="38460"/>
                  <a:pt x="45213" y="38574"/>
                  <a:pt x="44681" y="38708"/>
                </a:cubicBezTo>
                <a:cubicBezTo>
                  <a:pt x="44604" y="38536"/>
                  <a:pt x="44833" y="38498"/>
                  <a:pt x="44890" y="38517"/>
                </a:cubicBezTo>
                <a:cubicBezTo>
                  <a:pt x="45023" y="38346"/>
                  <a:pt x="44604" y="38479"/>
                  <a:pt x="44509" y="38441"/>
                </a:cubicBezTo>
                <a:cubicBezTo>
                  <a:pt x="44490" y="38384"/>
                  <a:pt x="44909" y="38346"/>
                  <a:pt x="44814" y="38156"/>
                </a:cubicBezTo>
                <a:cubicBezTo>
                  <a:pt x="44985" y="38251"/>
                  <a:pt x="45061" y="38232"/>
                  <a:pt x="45289" y="38080"/>
                </a:cubicBezTo>
                <a:cubicBezTo>
                  <a:pt x="45213" y="38004"/>
                  <a:pt x="44966" y="38194"/>
                  <a:pt x="44966" y="37985"/>
                </a:cubicBezTo>
                <a:cubicBezTo>
                  <a:pt x="44547" y="38308"/>
                  <a:pt x="43748" y="38308"/>
                  <a:pt x="43387" y="38689"/>
                </a:cubicBezTo>
                <a:cubicBezTo>
                  <a:pt x="42569" y="38746"/>
                  <a:pt x="41789" y="39164"/>
                  <a:pt x="41257" y="39430"/>
                </a:cubicBezTo>
                <a:cubicBezTo>
                  <a:pt x="41162" y="39411"/>
                  <a:pt x="41086" y="39373"/>
                  <a:pt x="41009" y="39354"/>
                </a:cubicBezTo>
                <a:cubicBezTo>
                  <a:pt x="39317" y="40134"/>
                  <a:pt x="37091" y="40610"/>
                  <a:pt x="35379" y="41389"/>
                </a:cubicBezTo>
                <a:cubicBezTo>
                  <a:pt x="35551" y="41447"/>
                  <a:pt x="36121" y="41237"/>
                  <a:pt x="36197" y="41123"/>
                </a:cubicBezTo>
                <a:cubicBezTo>
                  <a:pt x="36311" y="41104"/>
                  <a:pt x="36197" y="41180"/>
                  <a:pt x="36254" y="41256"/>
                </a:cubicBezTo>
                <a:cubicBezTo>
                  <a:pt x="37776" y="40781"/>
                  <a:pt x="38955" y="40457"/>
                  <a:pt x="40001" y="39868"/>
                </a:cubicBezTo>
                <a:cubicBezTo>
                  <a:pt x="39982" y="39944"/>
                  <a:pt x="39868" y="39982"/>
                  <a:pt x="39925" y="40058"/>
                </a:cubicBezTo>
                <a:cubicBezTo>
                  <a:pt x="39982" y="39963"/>
                  <a:pt x="40268" y="39906"/>
                  <a:pt x="40058" y="39849"/>
                </a:cubicBezTo>
                <a:cubicBezTo>
                  <a:pt x="40287" y="39868"/>
                  <a:pt x="40439" y="39640"/>
                  <a:pt x="40800" y="39716"/>
                </a:cubicBezTo>
                <a:cubicBezTo>
                  <a:pt x="41029" y="39640"/>
                  <a:pt x="40800" y="39678"/>
                  <a:pt x="40800" y="39544"/>
                </a:cubicBezTo>
                <a:cubicBezTo>
                  <a:pt x="40971" y="39468"/>
                  <a:pt x="41009" y="39621"/>
                  <a:pt x="41124" y="39640"/>
                </a:cubicBezTo>
                <a:cubicBezTo>
                  <a:pt x="41238" y="39354"/>
                  <a:pt x="41599" y="39544"/>
                  <a:pt x="41580" y="39354"/>
                </a:cubicBezTo>
                <a:cubicBezTo>
                  <a:pt x="42094" y="39430"/>
                  <a:pt x="42588" y="39012"/>
                  <a:pt x="43197" y="38917"/>
                </a:cubicBezTo>
                <a:cubicBezTo>
                  <a:pt x="42969" y="39145"/>
                  <a:pt x="42759" y="39088"/>
                  <a:pt x="42512" y="39202"/>
                </a:cubicBezTo>
                <a:cubicBezTo>
                  <a:pt x="42455" y="39354"/>
                  <a:pt x="42683" y="39392"/>
                  <a:pt x="42455" y="39563"/>
                </a:cubicBezTo>
                <a:cubicBezTo>
                  <a:pt x="42588" y="39468"/>
                  <a:pt x="42132" y="39354"/>
                  <a:pt x="42113" y="39640"/>
                </a:cubicBezTo>
                <a:cubicBezTo>
                  <a:pt x="41428" y="39697"/>
                  <a:pt x="41504" y="39830"/>
                  <a:pt x="40610" y="40134"/>
                </a:cubicBezTo>
                <a:cubicBezTo>
                  <a:pt x="40572" y="40191"/>
                  <a:pt x="40572" y="40267"/>
                  <a:pt x="40610" y="40343"/>
                </a:cubicBezTo>
                <a:cubicBezTo>
                  <a:pt x="40363" y="40077"/>
                  <a:pt x="39944" y="40324"/>
                  <a:pt x="39792" y="40610"/>
                </a:cubicBezTo>
                <a:cubicBezTo>
                  <a:pt x="39697" y="40629"/>
                  <a:pt x="39773" y="40572"/>
                  <a:pt x="39849" y="40553"/>
                </a:cubicBezTo>
                <a:cubicBezTo>
                  <a:pt x="39222" y="40534"/>
                  <a:pt x="38670" y="40800"/>
                  <a:pt x="38175" y="41047"/>
                </a:cubicBezTo>
                <a:cubicBezTo>
                  <a:pt x="39279" y="41047"/>
                  <a:pt x="40648" y="40286"/>
                  <a:pt x="41447" y="40286"/>
                </a:cubicBezTo>
                <a:cubicBezTo>
                  <a:pt x="41599" y="40248"/>
                  <a:pt x="41637" y="40172"/>
                  <a:pt x="41580" y="40077"/>
                </a:cubicBezTo>
                <a:cubicBezTo>
                  <a:pt x="41942" y="40001"/>
                  <a:pt x="42132" y="40020"/>
                  <a:pt x="42474" y="39811"/>
                </a:cubicBezTo>
                <a:cubicBezTo>
                  <a:pt x="42569" y="39830"/>
                  <a:pt x="42531" y="39925"/>
                  <a:pt x="42683" y="39963"/>
                </a:cubicBezTo>
                <a:cubicBezTo>
                  <a:pt x="42436" y="40001"/>
                  <a:pt x="42132" y="40077"/>
                  <a:pt x="42018" y="40286"/>
                </a:cubicBezTo>
                <a:cubicBezTo>
                  <a:pt x="41922" y="40134"/>
                  <a:pt x="41067" y="40724"/>
                  <a:pt x="40876" y="40629"/>
                </a:cubicBezTo>
                <a:cubicBezTo>
                  <a:pt x="40933" y="40724"/>
                  <a:pt x="41009" y="40591"/>
                  <a:pt x="40895" y="40838"/>
                </a:cubicBezTo>
                <a:cubicBezTo>
                  <a:pt x="40743" y="40914"/>
                  <a:pt x="40667" y="40838"/>
                  <a:pt x="40496" y="40952"/>
                </a:cubicBezTo>
                <a:cubicBezTo>
                  <a:pt x="40686" y="41199"/>
                  <a:pt x="40914" y="41009"/>
                  <a:pt x="41181" y="40838"/>
                </a:cubicBezTo>
                <a:cubicBezTo>
                  <a:pt x="41124" y="40781"/>
                  <a:pt x="40990" y="40895"/>
                  <a:pt x="40952" y="40819"/>
                </a:cubicBezTo>
                <a:cubicBezTo>
                  <a:pt x="40952" y="40762"/>
                  <a:pt x="41067" y="40743"/>
                  <a:pt x="41029" y="40667"/>
                </a:cubicBezTo>
                <a:cubicBezTo>
                  <a:pt x="41162" y="40819"/>
                  <a:pt x="41447" y="40591"/>
                  <a:pt x="41238" y="40819"/>
                </a:cubicBezTo>
                <a:cubicBezTo>
                  <a:pt x="41295" y="40857"/>
                  <a:pt x="41409" y="40857"/>
                  <a:pt x="41523" y="40819"/>
                </a:cubicBezTo>
                <a:cubicBezTo>
                  <a:pt x="41466" y="40800"/>
                  <a:pt x="41409" y="40743"/>
                  <a:pt x="41390" y="40648"/>
                </a:cubicBezTo>
                <a:cubicBezTo>
                  <a:pt x="41542" y="40572"/>
                  <a:pt x="41542" y="40686"/>
                  <a:pt x="41637" y="40553"/>
                </a:cubicBezTo>
                <a:cubicBezTo>
                  <a:pt x="41618" y="40819"/>
                  <a:pt x="41846" y="40248"/>
                  <a:pt x="42151" y="40400"/>
                </a:cubicBezTo>
                <a:cubicBezTo>
                  <a:pt x="42265" y="40495"/>
                  <a:pt x="41961" y="40572"/>
                  <a:pt x="41903" y="40667"/>
                </a:cubicBezTo>
                <a:cubicBezTo>
                  <a:pt x="41865" y="40705"/>
                  <a:pt x="42037" y="40686"/>
                  <a:pt x="42037" y="40667"/>
                </a:cubicBezTo>
                <a:cubicBezTo>
                  <a:pt x="42018" y="40781"/>
                  <a:pt x="41447" y="41028"/>
                  <a:pt x="41333" y="41066"/>
                </a:cubicBezTo>
                <a:cubicBezTo>
                  <a:pt x="40077" y="41485"/>
                  <a:pt x="37548" y="42131"/>
                  <a:pt x="36578" y="42588"/>
                </a:cubicBezTo>
                <a:cubicBezTo>
                  <a:pt x="40154" y="41618"/>
                  <a:pt x="42531" y="40857"/>
                  <a:pt x="45346" y="39830"/>
                </a:cubicBezTo>
                <a:cubicBezTo>
                  <a:pt x="46354" y="39468"/>
                  <a:pt x="47686" y="38879"/>
                  <a:pt x="48751" y="38689"/>
                </a:cubicBezTo>
                <a:cubicBezTo>
                  <a:pt x="48903" y="38612"/>
                  <a:pt x="49017" y="38517"/>
                  <a:pt x="48998" y="38384"/>
                </a:cubicBezTo>
                <a:cubicBezTo>
                  <a:pt x="47933" y="38765"/>
                  <a:pt x="46773" y="39278"/>
                  <a:pt x="46012" y="39354"/>
                </a:cubicBezTo>
                <a:cubicBezTo>
                  <a:pt x="45327" y="39735"/>
                  <a:pt x="43729" y="40153"/>
                  <a:pt x="42816" y="40457"/>
                </a:cubicBezTo>
                <a:cubicBezTo>
                  <a:pt x="44167" y="39887"/>
                  <a:pt x="45860" y="39335"/>
                  <a:pt x="46811" y="39031"/>
                </a:cubicBezTo>
                <a:cubicBezTo>
                  <a:pt x="46754" y="38955"/>
                  <a:pt x="46830" y="38917"/>
                  <a:pt x="46906" y="38879"/>
                </a:cubicBezTo>
                <a:cubicBezTo>
                  <a:pt x="46811" y="38822"/>
                  <a:pt x="46621" y="38917"/>
                  <a:pt x="46621" y="38727"/>
                </a:cubicBezTo>
                <a:cubicBezTo>
                  <a:pt x="46373" y="38974"/>
                  <a:pt x="45898" y="38898"/>
                  <a:pt x="45898" y="39240"/>
                </a:cubicBezTo>
                <a:cubicBezTo>
                  <a:pt x="45670" y="39240"/>
                  <a:pt x="45061" y="39335"/>
                  <a:pt x="44909" y="39621"/>
                </a:cubicBezTo>
                <a:cubicBezTo>
                  <a:pt x="44833" y="39640"/>
                  <a:pt x="44814" y="39563"/>
                  <a:pt x="44795" y="39506"/>
                </a:cubicBezTo>
                <a:cubicBezTo>
                  <a:pt x="44776" y="39659"/>
                  <a:pt x="44414" y="39506"/>
                  <a:pt x="44528" y="39735"/>
                </a:cubicBezTo>
                <a:cubicBezTo>
                  <a:pt x="44205" y="39678"/>
                  <a:pt x="44224" y="39849"/>
                  <a:pt x="43863" y="39887"/>
                </a:cubicBezTo>
                <a:cubicBezTo>
                  <a:pt x="43806" y="39754"/>
                  <a:pt x="44091" y="39754"/>
                  <a:pt x="43977" y="39621"/>
                </a:cubicBezTo>
                <a:cubicBezTo>
                  <a:pt x="44167" y="39887"/>
                  <a:pt x="44243" y="39430"/>
                  <a:pt x="44509" y="39506"/>
                </a:cubicBezTo>
                <a:cubicBezTo>
                  <a:pt x="44661" y="39221"/>
                  <a:pt x="44034" y="39563"/>
                  <a:pt x="43882" y="39544"/>
                </a:cubicBezTo>
                <a:cubicBezTo>
                  <a:pt x="43863" y="39430"/>
                  <a:pt x="44243" y="39430"/>
                  <a:pt x="44053" y="39259"/>
                </a:cubicBezTo>
                <a:cubicBezTo>
                  <a:pt x="44395" y="39297"/>
                  <a:pt x="44852" y="38917"/>
                  <a:pt x="45080" y="38993"/>
                </a:cubicBezTo>
                <a:cubicBezTo>
                  <a:pt x="45251" y="38670"/>
                  <a:pt x="45860" y="38460"/>
                  <a:pt x="46031" y="38841"/>
                </a:cubicBezTo>
                <a:cubicBezTo>
                  <a:pt x="46012" y="38727"/>
                  <a:pt x="46354" y="38631"/>
                  <a:pt x="46126" y="38574"/>
                </a:cubicBezTo>
                <a:cubicBezTo>
                  <a:pt x="46335" y="38479"/>
                  <a:pt x="46316" y="38746"/>
                  <a:pt x="46430" y="38784"/>
                </a:cubicBezTo>
                <a:cubicBezTo>
                  <a:pt x="46621" y="38670"/>
                  <a:pt x="46430" y="38689"/>
                  <a:pt x="46392" y="38517"/>
                </a:cubicBezTo>
                <a:cubicBezTo>
                  <a:pt x="46526" y="38479"/>
                  <a:pt x="46526" y="38631"/>
                  <a:pt x="46678" y="38517"/>
                </a:cubicBezTo>
                <a:cubicBezTo>
                  <a:pt x="46773" y="38670"/>
                  <a:pt x="46621" y="38765"/>
                  <a:pt x="46792" y="38803"/>
                </a:cubicBezTo>
                <a:cubicBezTo>
                  <a:pt x="46868" y="38574"/>
                  <a:pt x="46849" y="38822"/>
                  <a:pt x="47115" y="38689"/>
                </a:cubicBezTo>
                <a:cubicBezTo>
                  <a:pt x="47172" y="38784"/>
                  <a:pt x="47153" y="38841"/>
                  <a:pt x="47039" y="38879"/>
                </a:cubicBezTo>
                <a:cubicBezTo>
                  <a:pt x="47667" y="38650"/>
                  <a:pt x="47876" y="38670"/>
                  <a:pt x="48751" y="38308"/>
                </a:cubicBezTo>
                <a:cubicBezTo>
                  <a:pt x="48523" y="38175"/>
                  <a:pt x="48028" y="38384"/>
                  <a:pt x="47762" y="38536"/>
                </a:cubicBezTo>
                <a:cubicBezTo>
                  <a:pt x="47952" y="38175"/>
                  <a:pt x="48523" y="38365"/>
                  <a:pt x="48618" y="37966"/>
                </a:cubicBezTo>
                <a:cubicBezTo>
                  <a:pt x="48409" y="37909"/>
                  <a:pt x="48599" y="38099"/>
                  <a:pt x="48333" y="38137"/>
                </a:cubicBezTo>
                <a:cubicBezTo>
                  <a:pt x="48333" y="38042"/>
                  <a:pt x="48504" y="38042"/>
                  <a:pt x="48333" y="37966"/>
                </a:cubicBezTo>
                <a:cubicBezTo>
                  <a:pt x="48313" y="37890"/>
                  <a:pt x="48542" y="37947"/>
                  <a:pt x="48542" y="37776"/>
                </a:cubicBezTo>
                <a:cubicBezTo>
                  <a:pt x="48941" y="37852"/>
                  <a:pt x="49226" y="37414"/>
                  <a:pt x="49512" y="37547"/>
                </a:cubicBezTo>
                <a:cubicBezTo>
                  <a:pt x="49588" y="37509"/>
                  <a:pt x="49626" y="37433"/>
                  <a:pt x="49588" y="37357"/>
                </a:cubicBezTo>
                <a:cubicBezTo>
                  <a:pt x="49664" y="37357"/>
                  <a:pt x="49740" y="37376"/>
                  <a:pt x="49759" y="37452"/>
                </a:cubicBezTo>
                <a:cubicBezTo>
                  <a:pt x="49835" y="37414"/>
                  <a:pt x="49778" y="37338"/>
                  <a:pt x="49854" y="37319"/>
                </a:cubicBezTo>
                <a:cubicBezTo>
                  <a:pt x="49987" y="37281"/>
                  <a:pt x="49816" y="37471"/>
                  <a:pt x="50025" y="37414"/>
                </a:cubicBezTo>
                <a:cubicBezTo>
                  <a:pt x="50292" y="37300"/>
                  <a:pt x="50006" y="37338"/>
                  <a:pt x="49968" y="37262"/>
                </a:cubicBezTo>
                <a:cubicBezTo>
                  <a:pt x="50501" y="37091"/>
                  <a:pt x="50539" y="37148"/>
                  <a:pt x="51110" y="36863"/>
                </a:cubicBezTo>
                <a:cubicBezTo>
                  <a:pt x="51224" y="37072"/>
                  <a:pt x="51052" y="37186"/>
                  <a:pt x="50767" y="37281"/>
                </a:cubicBezTo>
                <a:cubicBezTo>
                  <a:pt x="50748" y="37224"/>
                  <a:pt x="50862" y="37186"/>
                  <a:pt x="50938" y="37148"/>
                </a:cubicBezTo>
                <a:cubicBezTo>
                  <a:pt x="50900" y="37053"/>
                  <a:pt x="50710" y="37224"/>
                  <a:pt x="50615" y="37224"/>
                </a:cubicBezTo>
                <a:cubicBezTo>
                  <a:pt x="50710" y="37490"/>
                  <a:pt x="51072" y="37148"/>
                  <a:pt x="51129" y="37300"/>
                </a:cubicBezTo>
                <a:cubicBezTo>
                  <a:pt x="51452" y="37110"/>
                  <a:pt x="51737" y="36958"/>
                  <a:pt x="52118" y="36901"/>
                </a:cubicBezTo>
                <a:cubicBezTo>
                  <a:pt x="51794" y="37129"/>
                  <a:pt x="51509" y="37167"/>
                  <a:pt x="50976" y="37414"/>
                </a:cubicBezTo>
                <a:cubicBezTo>
                  <a:pt x="51052" y="37642"/>
                  <a:pt x="51129" y="37338"/>
                  <a:pt x="51262" y="37414"/>
                </a:cubicBezTo>
                <a:cubicBezTo>
                  <a:pt x="51167" y="37699"/>
                  <a:pt x="50919" y="37490"/>
                  <a:pt x="51014" y="37737"/>
                </a:cubicBezTo>
                <a:cubicBezTo>
                  <a:pt x="50805" y="37737"/>
                  <a:pt x="51033" y="37509"/>
                  <a:pt x="50881" y="37395"/>
                </a:cubicBezTo>
                <a:cubicBezTo>
                  <a:pt x="50843" y="37528"/>
                  <a:pt x="50558" y="37452"/>
                  <a:pt x="50482" y="37623"/>
                </a:cubicBezTo>
                <a:cubicBezTo>
                  <a:pt x="50539" y="37661"/>
                  <a:pt x="50634" y="37623"/>
                  <a:pt x="50653" y="37718"/>
                </a:cubicBezTo>
                <a:cubicBezTo>
                  <a:pt x="50710" y="37680"/>
                  <a:pt x="50653" y="37604"/>
                  <a:pt x="50748" y="37566"/>
                </a:cubicBezTo>
                <a:cubicBezTo>
                  <a:pt x="50843" y="37585"/>
                  <a:pt x="50748" y="37642"/>
                  <a:pt x="50881" y="37737"/>
                </a:cubicBezTo>
                <a:cubicBezTo>
                  <a:pt x="50615" y="37909"/>
                  <a:pt x="50577" y="37642"/>
                  <a:pt x="50501" y="37890"/>
                </a:cubicBezTo>
                <a:cubicBezTo>
                  <a:pt x="50235" y="37909"/>
                  <a:pt x="50482" y="37547"/>
                  <a:pt x="50139" y="37699"/>
                </a:cubicBezTo>
                <a:cubicBezTo>
                  <a:pt x="50292" y="37737"/>
                  <a:pt x="50139" y="37871"/>
                  <a:pt x="50311" y="37909"/>
                </a:cubicBezTo>
                <a:cubicBezTo>
                  <a:pt x="50120" y="37966"/>
                  <a:pt x="49930" y="38061"/>
                  <a:pt x="49702" y="38213"/>
                </a:cubicBezTo>
                <a:cubicBezTo>
                  <a:pt x="49569" y="38175"/>
                  <a:pt x="49702" y="38023"/>
                  <a:pt x="49569" y="37871"/>
                </a:cubicBezTo>
                <a:cubicBezTo>
                  <a:pt x="49341" y="38023"/>
                  <a:pt x="49303" y="37985"/>
                  <a:pt x="49017" y="38099"/>
                </a:cubicBezTo>
                <a:cubicBezTo>
                  <a:pt x="48922" y="37966"/>
                  <a:pt x="49017" y="37890"/>
                  <a:pt x="48960" y="37776"/>
                </a:cubicBezTo>
                <a:cubicBezTo>
                  <a:pt x="48846" y="37833"/>
                  <a:pt x="48713" y="37890"/>
                  <a:pt x="48599" y="37928"/>
                </a:cubicBezTo>
                <a:cubicBezTo>
                  <a:pt x="48656" y="37947"/>
                  <a:pt x="48694" y="38004"/>
                  <a:pt x="48732" y="38099"/>
                </a:cubicBezTo>
                <a:cubicBezTo>
                  <a:pt x="48770" y="38042"/>
                  <a:pt x="48808" y="38004"/>
                  <a:pt x="48903" y="37966"/>
                </a:cubicBezTo>
                <a:cubicBezTo>
                  <a:pt x="49036" y="38137"/>
                  <a:pt x="48770" y="38194"/>
                  <a:pt x="48903" y="38365"/>
                </a:cubicBezTo>
                <a:cubicBezTo>
                  <a:pt x="49112" y="38175"/>
                  <a:pt x="49303" y="38232"/>
                  <a:pt x="49493" y="38023"/>
                </a:cubicBezTo>
                <a:cubicBezTo>
                  <a:pt x="49645" y="37966"/>
                  <a:pt x="49474" y="38175"/>
                  <a:pt x="49493" y="38232"/>
                </a:cubicBezTo>
                <a:cubicBezTo>
                  <a:pt x="49436" y="38118"/>
                  <a:pt x="49017" y="38327"/>
                  <a:pt x="49112" y="38498"/>
                </a:cubicBezTo>
                <a:cubicBezTo>
                  <a:pt x="49987" y="38194"/>
                  <a:pt x="50273" y="38023"/>
                  <a:pt x="51243" y="37757"/>
                </a:cubicBezTo>
                <a:cubicBezTo>
                  <a:pt x="51224" y="37680"/>
                  <a:pt x="51148" y="37585"/>
                  <a:pt x="51224" y="37547"/>
                </a:cubicBezTo>
                <a:cubicBezTo>
                  <a:pt x="51357" y="37566"/>
                  <a:pt x="51281" y="37737"/>
                  <a:pt x="51471" y="37776"/>
                </a:cubicBezTo>
                <a:cubicBezTo>
                  <a:pt x="52023" y="37414"/>
                  <a:pt x="52955" y="37205"/>
                  <a:pt x="53582" y="36977"/>
                </a:cubicBezTo>
                <a:close/>
                <a:moveTo>
                  <a:pt x="41523" y="39583"/>
                </a:moveTo>
                <a:cubicBezTo>
                  <a:pt x="41732" y="39621"/>
                  <a:pt x="42056" y="39487"/>
                  <a:pt x="42360" y="39354"/>
                </a:cubicBezTo>
                <a:cubicBezTo>
                  <a:pt x="42075" y="39240"/>
                  <a:pt x="41827" y="39449"/>
                  <a:pt x="41523" y="39583"/>
                </a:cubicBezTo>
                <a:close/>
                <a:moveTo>
                  <a:pt x="57424" y="35702"/>
                </a:moveTo>
                <a:cubicBezTo>
                  <a:pt x="57215" y="35626"/>
                  <a:pt x="57120" y="35854"/>
                  <a:pt x="56930" y="35740"/>
                </a:cubicBezTo>
                <a:cubicBezTo>
                  <a:pt x="56778" y="35969"/>
                  <a:pt x="57234" y="35816"/>
                  <a:pt x="57424" y="35702"/>
                </a:cubicBezTo>
                <a:close/>
                <a:moveTo>
                  <a:pt x="68361" y="31213"/>
                </a:moveTo>
                <a:cubicBezTo>
                  <a:pt x="68399" y="31251"/>
                  <a:pt x="68495" y="31194"/>
                  <a:pt x="68533" y="31251"/>
                </a:cubicBezTo>
                <a:cubicBezTo>
                  <a:pt x="68685" y="31118"/>
                  <a:pt x="68533" y="31137"/>
                  <a:pt x="68533" y="30928"/>
                </a:cubicBezTo>
                <a:cubicBezTo>
                  <a:pt x="68209" y="31042"/>
                  <a:pt x="68590" y="31080"/>
                  <a:pt x="68361" y="31213"/>
                </a:cubicBezTo>
                <a:close/>
                <a:moveTo>
                  <a:pt x="72318" y="29673"/>
                </a:moveTo>
                <a:cubicBezTo>
                  <a:pt x="72223" y="29692"/>
                  <a:pt x="72318" y="29597"/>
                  <a:pt x="72261" y="29540"/>
                </a:cubicBezTo>
                <a:cubicBezTo>
                  <a:pt x="72223" y="29578"/>
                  <a:pt x="72185" y="29616"/>
                  <a:pt x="72109" y="29654"/>
                </a:cubicBezTo>
                <a:cubicBezTo>
                  <a:pt x="72147" y="29673"/>
                  <a:pt x="72204" y="29711"/>
                  <a:pt x="72223" y="29768"/>
                </a:cubicBezTo>
                <a:cubicBezTo>
                  <a:pt x="72375" y="29730"/>
                  <a:pt x="72451" y="29673"/>
                  <a:pt x="72508" y="29597"/>
                </a:cubicBezTo>
                <a:cubicBezTo>
                  <a:pt x="72470" y="29540"/>
                  <a:pt x="72299" y="29616"/>
                  <a:pt x="72318" y="29673"/>
                </a:cubicBezTo>
                <a:close/>
                <a:moveTo>
                  <a:pt x="72565" y="29578"/>
                </a:moveTo>
                <a:cubicBezTo>
                  <a:pt x="72603" y="29692"/>
                  <a:pt x="72793" y="29501"/>
                  <a:pt x="72907" y="29501"/>
                </a:cubicBezTo>
                <a:cubicBezTo>
                  <a:pt x="72907" y="29311"/>
                  <a:pt x="72679" y="29540"/>
                  <a:pt x="72698" y="29349"/>
                </a:cubicBezTo>
                <a:cubicBezTo>
                  <a:pt x="72546" y="29406"/>
                  <a:pt x="72698" y="29521"/>
                  <a:pt x="72584" y="29578"/>
                </a:cubicBezTo>
                <a:close/>
                <a:moveTo>
                  <a:pt x="74201" y="28817"/>
                </a:moveTo>
                <a:cubicBezTo>
                  <a:pt x="74144" y="28988"/>
                  <a:pt x="73858" y="28874"/>
                  <a:pt x="73687" y="28969"/>
                </a:cubicBezTo>
                <a:cubicBezTo>
                  <a:pt x="73725" y="29007"/>
                  <a:pt x="73706" y="29045"/>
                  <a:pt x="73668" y="29083"/>
                </a:cubicBezTo>
                <a:cubicBezTo>
                  <a:pt x="73744" y="29159"/>
                  <a:pt x="73820" y="29064"/>
                  <a:pt x="73763" y="28988"/>
                </a:cubicBezTo>
                <a:cubicBezTo>
                  <a:pt x="73916" y="29121"/>
                  <a:pt x="74049" y="29045"/>
                  <a:pt x="74296" y="28893"/>
                </a:cubicBezTo>
                <a:cubicBezTo>
                  <a:pt x="74277" y="28798"/>
                  <a:pt x="74201" y="28817"/>
                  <a:pt x="74182" y="28760"/>
                </a:cubicBezTo>
                <a:cubicBezTo>
                  <a:pt x="74106" y="28798"/>
                  <a:pt x="74163" y="28836"/>
                  <a:pt x="74201" y="28817"/>
                </a:cubicBezTo>
                <a:close/>
                <a:moveTo>
                  <a:pt x="31575" y="46031"/>
                </a:moveTo>
                <a:cubicBezTo>
                  <a:pt x="31632" y="46012"/>
                  <a:pt x="31632" y="45973"/>
                  <a:pt x="31632" y="45954"/>
                </a:cubicBezTo>
                <a:cubicBezTo>
                  <a:pt x="31651" y="45783"/>
                  <a:pt x="31937" y="45821"/>
                  <a:pt x="32051" y="45783"/>
                </a:cubicBezTo>
                <a:cubicBezTo>
                  <a:pt x="31937" y="45612"/>
                  <a:pt x="31423" y="45840"/>
                  <a:pt x="31328" y="45897"/>
                </a:cubicBezTo>
                <a:cubicBezTo>
                  <a:pt x="31385" y="45993"/>
                  <a:pt x="31575" y="45840"/>
                  <a:pt x="31575" y="46012"/>
                </a:cubicBezTo>
                <a:close/>
                <a:moveTo>
                  <a:pt x="64367" y="32659"/>
                </a:moveTo>
                <a:cubicBezTo>
                  <a:pt x="64557" y="32621"/>
                  <a:pt x="64253" y="32773"/>
                  <a:pt x="64367" y="32868"/>
                </a:cubicBezTo>
                <a:cubicBezTo>
                  <a:pt x="64576" y="32792"/>
                  <a:pt x="64538" y="32659"/>
                  <a:pt x="64519" y="32526"/>
                </a:cubicBezTo>
                <a:cubicBezTo>
                  <a:pt x="64329" y="32659"/>
                  <a:pt x="64215" y="32621"/>
                  <a:pt x="64196" y="32431"/>
                </a:cubicBezTo>
                <a:cubicBezTo>
                  <a:pt x="64120" y="32564"/>
                  <a:pt x="63968" y="32678"/>
                  <a:pt x="64082" y="32868"/>
                </a:cubicBezTo>
                <a:cubicBezTo>
                  <a:pt x="63834" y="32887"/>
                  <a:pt x="64044" y="32583"/>
                  <a:pt x="63644" y="32830"/>
                </a:cubicBezTo>
                <a:cubicBezTo>
                  <a:pt x="63682" y="32982"/>
                  <a:pt x="63834" y="32925"/>
                  <a:pt x="63873" y="33058"/>
                </a:cubicBezTo>
                <a:cubicBezTo>
                  <a:pt x="63911" y="33020"/>
                  <a:pt x="63987" y="32792"/>
                  <a:pt x="64063" y="33001"/>
                </a:cubicBezTo>
                <a:cubicBezTo>
                  <a:pt x="64196" y="32887"/>
                  <a:pt x="64310" y="32773"/>
                  <a:pt x="64348" y="32659"/>
                </a:cubicBezTo>
                <a:close/>
                <a:moveTo>
                  <a:pt x="67011" y="31746"/>
                </a:moveTo>
                <a:cubicBezTo>
                  <a:pt x="67182" y="31860"/>
                  <a:pt x="67125" y="31575"/>
                  <a:pt x="67353" y="31556"/>
                </a:cubicBezTo>
                <a:cubicBezTo>
                  <a:pt x="67334" y="31499"/>
                  <a:pt x="67296" y="31423"/>
                  <a:pt x="67277" y="31366"/>
                </a:cubicBezTo>
                <a:cubicBezTo>
                  <a:pt x="67163" y="31442"/>
                  <a:pt x="67220" y="31537"/>
                  <a:pt x="67011" y="31594"/>
                </a:cubicBezTo>
                <a:cubicBezTo>
                  <a:pt x="66878" y="31461"/>
                  <a:pt x="67201" y="31461"/>
                  <a:pt x="67049" y="31347"/>
                </a:cubicBezTo>
                <a:cubicBezTo>
                  <a:pt x="66745" y="31404"/>
                  <a:pt x="66935" y="31594"/>
                  <a:pt x="66764" y="31689"/>
                </a:cubicBezTo>
                <a:cubicBezTo>
                  <a:pt x="66821" y="31841"/>
                  <a:pt x="67125" y="31632"/>
                  <a:pt x="67011" y="31746"/>
                </a:cubicBezTo>
                <a:close/>
                <a:moveTo>
                  <a:pt x="67696" y="31537"/>
                </a:moveTo>
                <a:cubicBezTo>
                  <a:pt x="67848" y="31308"/>
                  <a:pt x="67886" y="31480"/>
                  <a:pt x="68057" y="31327"/>
                </a:cubicBezTo>
                <a:cubicBezTo>
                  <a:pt x="68038" y="31156"/>
                  <a:pt x="67772" y="31385"/>
                  <a:pt x="67772" y="31175"/>
                </a:cubicBezTo>
                <a:cubicBezTo>
                  <a:pt x="67696" y="31308"/>
                  <a:pt x="67658" y="31404"/>
                  <a:pt x="67448" y="31423"/>
                </a:cubicBezTo>
                <a:cubicBezTo>
                  <a:pt x="67506" y="31499"/>
                  <a:pt x="67620" y="31499"/>
                  <a:pt x="67696" y="31537"/>
                </a:cubicBezTo>
                <a:close/>
                <a:moveTo>
                  <a:pt x="30244" y="46278"/>
                </a:moveTo>
                <a:cubicBezTo>
                  <a:pt x="30662" y="46202"/>
                  <a:pt x="30890" y="46297"/>
                  <a:pt x="31233" y="46050"/>
                </a:cubicBezTo>
                <a:cubicBezTo>
                  <a:pt x="30871" y="46126"/>
                  <a:pt x="30415" y="46088"/>
                  <a:pt x="30244" y="46278"/>
                </a:cubicBezTo>
                <a:close/>
                <a:moveTo>
                  <a:pt x="59269" y="34789"/>
                </a:moveTo>
                <a:cubicBezTo>
                  <a:pt x="59460" y="34922"/>
                  <a:pt x="59422" y="34637"/>
                  <a:pt x="59574" y="34618"/>
                </a:cubicBezTo>
                <a:cubicBezTo>
                  <a:pt x="59536" y="34523"/>
                  <a:pt x="59346" y="34694"/>
                  <a:pt x="59231" y="34694"/>
                </a:cubicBezTo>
                <a:cubicBezTo>
                  <a:pt x="59289" y="34732"/>
                  <a:pt x="59346" y="34751"/>
                  <a:pt x="59269" y="34789"/>
                </a:cubicBezTo>
                <a:close/>
                <a:moveTo>
                  <a:pt x="60030" y="34542"/>
                </a:moveTo>
                <a:cubicBezTo>
                  <a:pt x="60297" y="34485"/>
                  <a:pt x="59954" y="34409"/>
                  <a:pt x="59973" y="34238"/>
                </a:cubicBezTo>
                <a:cubicBezTo>
                  <a:pt x="59897" y="34276"/>
                  <a:pt x="59821" y="34295"/>
                  <a:pt x="59726" y="34333"/>
                </a:cubicBezTo>
                <a:cubicBezTo>
                  <a:pt x="59764" y="34523"/>
                  <a:pt x="59973" y="34409"/>
                  <a:pt x="60030" y="34542"/>
                </a:cubicBezTo>
                <a:close/>
                <a:moveTo>
                  <a:pt x="68476" y="30776"/>
                </a:moveTo>
                <a:cubicBezTo>
                  <a:pt x="68342" y="30776"/>
                  <a:pt x="68723" y="30909"/>
                  <a:pt x="68723" y="31061"/>
                </a:cubicBezTo>
                <a:cubicBezTo>
                  <a:pt x="68837" y="30928"/>
                  <a:pt x="68742" y="30757"/>
                  <a:pt x="68837" y="30624"/>
                </a:cubicBezTo>
                <a:cubicBezTo>
                  <a:pt x="69370" y="30567"/>
                  <a:pt x="68552" y="30624"/>
                  <a:pt x="68476" y="30776"/>
                </a:cubicBezTo>
                <a:close/>
                <a:moveTo>
                  <a:pt x="62807" y="33268"/>
                </a:moveTo>
                <a:cubicBezTo>
                  <a:pt x="62998" y="33439"/>
                  <a:pt x="62960" y="33172"/>
                  <a:pt x="63188" y="33115"/>
                </a:cubicBezTo>
                <a:cubicBezTo>
                  <a:pt x="63055" y="33096"/>
                  <a:pt x="63017" y="32925"/>
                  <a:pt x="62807" y="33058"/>
                </a:cubicBezTo>
                <a:cubicBezTo>
                  <a:pt x="62864" y="33249"/>
                  <a:pt x="62883" y="33001"/>
                  <a:pt x="63017" y="33077"/>
                </a:cubicBezTo>
                <a:cubicBezTo>
                  <a:pt x="63036" y="33153"/>
                  <a:pt x="62960" y="33230"/>
                  <a:pt x="62807" y="33268"/>
                </a:cubicBezTo>
                <a:close/>
                <a:moveTo>
                  <a:pt x="65356" y="32298"/>
                </a:moveTo>
                <a:cubicBezTo>
                  <a:pt x="65337" y="32088"/>
                  <a:pt x="64995" y="32240"/>
                  <a:pt x="65109" y="32393"/>
                </a:cubicBezTo>
                <a:cubicBezTo>
                  <a:pt x="65261" y="32431"/>
                  <a:pt x="65185" y="32374"/>
                  <a:pt x="65356" y="32298"/>
                </a:cubicBezTo>
                <a:close/>
                <a:moveTo>
                  <a:pt x="66136" y="31936"/>
                </a:moveTo>
                <a:cubicBezTo>
                  <a:pt x="66041" y="31955"/>
                  <a:pt x="66022" y="31803"/>
                  <a:pt x="65851" y="31936"/>
                </a:cubicBezTo>
                <a:cubicBezTo>
                  <a:pt x="65889" y="32031"/>
                  <a:pt x="65965" y="32012"/>
                  <a:pt x="66003" y="32107"/>
                </a:cubicBezTo>
                <a:cubicBezTo>
                  <a:pt x="66174" y="32069"/>
                  <a:pt x="66079" y="31955"/>
                  <a:pt x="66212" y="31898"/>
                </a:cubicBezTo>
                <a:cubicBezTo>
                  <a:pt x="66174" y="31860"/>
                  <a:pt x="66136" y="31898"/>
                  <a:pt x="66136" y="31936"/>
                </a:cubicBezTo>
                <a:close/>
                <a:moveTo>
                  <a:pt x="62655" y="33382"/>
                </a:moveTo>
                <a:cubicBezTo>
                  <a:pt x="62598" y="33363"/>
                  <a:pt x="62560" y="33344"/>
                  <a:pt x="62522" y="33268"/>
                </a:cubicBezTo>
                <a:cubicBezTo>
                  <a:pt x="62427" y="33344"/>
                  <a:pt x="62123" y="33363"/>
                  <a:pt x="62256" y="33496"/>
                </a:cubicBezTo>
                <a:cubicBezTo>
                  <a:pt x="62427" y="33477"/>
                  <a:pt x="62389" y="33458"/>
                  <a:pt x="62655" y="33401"/>
                </a:cubicBezTo>
                <a:close/>
                <a:moveTo>
                  <a:pt x="58547" y="34922"/>
                </a:moveTo>
                <a:cubicBezTo>
                  <a:pt x="58604" y="34922"/>
                  <a:pt x="58585" y="34884"/>
                  <a:pt x="58585" y="34846"/>
                </a:cubicBezTo>
                <a:cubicBezTo>
                  <a:pt x="58908" y="34561"/>
                  <a:pt x="58946" y="34770"/>
                  <a:pt x="59346" y="34599"/>
                </a:cubicBezTo>
                <a:cubicBezTo>
                  <a:pt x="59098" y="34523"/>
                  <a:pt x="58889" y="34580"/>
                  <a:pt x="58471" y="34732"/>
                </a:cubicBezTo>
                <a:cubicBezTo>
                  <a:pt x="58604" y="34789"/>
                  <a:pt x="58490" y="34789"/>
                  <a:pt x="58547" y="34922"/>
                </a:cubicBezTo>
                <a:close/>
                <a:moveTo>
                  <a:pt x="57767" y="34789"/>
                </a:moveTo>
                <a:cubicBezTo>
                  <a:pt x="57805" y="34846"/>
                  <a:pt x="57843" y="34789"/>
                  <a:pt x="57824" y="34770"/>
                </a:cubicBezTo>
                <a:cubicBezTo>
                  <a:pt x="57976" y="34713"/>
                  <a:pt x="57938" y="34960"/>
                  <a:pt x="58014" y="35037"/>
                </a:cubicBezTo>
                <a:cubicBezTo>
                  <a:pt x="58166" y="34998"/>
                  <a:pt x="58433" y="34979"/>
                  <a:pt x="58337" y="34789"/>
                </a:cubicBezTo>
                <a:cubicBezTo>
                  <a:pt x="58242" y="34827"/>
                  <a:pt x="58128" y="34865"/>
                  <a:pt x="58033" y="34903"/>
                </a:cubicBezTo>
                <a:cubicBezTo>
                  <a:pt x="58052" y="34751"/>
                  <a:pt x="57938" y="34770"/>
                  <a:pt x="58014" y="34694"/>
                </a:cubicBezTo>
                <a:cubicBezTo>
                  <a:pt x="57976" y="34637"/>
                  <a:pt x="57824" y="34751"/>
                  <a:pt x="57786" y="34675"/>
                </a:cubicBezTo>
                <a:cubicBezTo>
                  <a:pt x="57691" y="34732"/>
                  <a:pt x="57881" y="34732"/>
                  <a:pt x="57767" y="34789"/>
                </a:cubicBezTo>
                <a:close/>
                <a:moveTo>
                  <a:pt x="62560" y="32982"/>
                </a:moveTo>
                <a:cubicBezTo>
                  <a:pt x="62465" y="32887"/>
                  <a:pt x="62389" y="32849"/>
                  <a:pt x="62199" y="32792"/>
                </a:cubicBezTo>
                <a:cubicBezTo>
                  <a:pt x="62218" y="32697"/>
                  <a:pt x="62294" y="32773"/>
                  <a:pt x="62332" y="32621"/>
                </a:cubicBezTo>
                <a:cubicBezTo>
                  <a:pt x="62161" y="32602"/>
                  <a:pt x="61799" y="32773"/>
                  <a:pt x="62066" y="32849"/>
                </a:cubicBezTo>
                <a:cubicBezTo>
                  <a:pt x="61913" y="32925"/>
                  <a:pt x="61951" y="32678"/>
                  <a:pt x="61761" y="32792"/>
                </a:cubicBezTo>
                <a:cubicBezTo>
                  <a:pt x="61875" y="32925"/>
                  <a:pt x="61761" y="33001"/>
                  <a:pt x="61818" y="33115"/>
                </a:cubicBezTo>
                <a:cubicBezTo>
                  <a:pt x="61723" y="33134"/>
                  <a:pt x="61647" y="33172"/>
                  <a:pt x="61647" y="33230"/>
                </a:cubicBezTo>
                <a:cubicBezTo>
                  <a:pt x="61571" y="33249"/>
                  <a:pt x="61571" y="33153"/>
                  <a:pt x="61495" y="33192"/>
                </a:cubicBezTo>
                <a:cubicBezTo>
                  <a:pt x="61666" y="33172"/>
                  <a:pt x="61761" y="32773"/>
                  <a:pt x="61609" y="32754"/>
                </a:cubicBezTo>
                <a:cubicBezTo>
                  <a:pt x="61742" y="32545"/>
                  <a:pt x="61932" y="32526"/>
                  <a:pt x="62161" y="32526"/>
                </a:cubicBezTo>
                <a:cubicBezTo>
                  <a:pt x="62199" y="32431"/>
                  <a:pt x="62199" y="32336"/>
                  <a:pt x="62256" y="32260"/>
                </a:cubicBezTo>
                <a:cubicBezTo>
                  <a:pt x="61970" y="32374"/>
                  <a:pt x="61134" y="32431"/>
                  <a:pt x="61095" y="32906"/>
                </a:cubicBezTo>
                <a:cubicBezTo>
                  <a:pt x="61210" y="32792"/>
                  <a:pt x="61343" y="32735"/>
                  <a:pt x="61533" y="32773"/>
                </a:cubicBezTo>
                <a:cubicBezTo>
                  <a:pt x="61590" y="32887"/>
                  <a:pt x="61495" y="32963"/>
                  <a:pt x="61438" y="33039"/>
                </a:cubicBezTo>
                <a:cubicBezTo>
                  <a:pt x="61533" y="32792"/>
                  <a:pt x="61191" y="33268"/>
                  <a:pt x="61000" y="33039"/>
                </a:cubicBezTo>
                <a:cubicBezTo>
                  <a:pt x="60848" y="33115"/>
                  <a:pt x="60943" y="33249"/>
                  <a:pt x="61000" y="33382"/>
                </a:cubicBezTo>
                <a:cubicBezTo>
                  <a:pt x="60791" y="33515"/>
                  <a:pt x="60639" y="33439"/>
                  <a:pt x="60563" y="33553"/>
                </a:cubicBezTo>
                <a:cubicBezTo>
                  <a:pt x="60677" y="33610"/>
                  <a:pt x="61134" y="33553"/>
                  <a:pt x="61134" y="33382"/>
                </a:cubicBezTo>
                <a:cubicBezTo>
                  <a:pt x="61286" y="33401"/>
                  <a:pt x="61134" y="33572"/>
                  <a:pt x="61305" y="33648"/>
                </a:cubicBezTo>
                <a:cubicBezTo>
                  <a:pt x="61514" y="33401"/>
                  <a:pt x="61742" y="33306"/>
                  <a:pt x="61913" y="33020"/>
                </a:cubicBezTo>
                <a:cubicBezTo>
                  <a:pt x="61989" y="33020"/>
                  <a:pt x="62237" y="33172"/>
                  <a:pt x="61989" y="33211"/>
                </a:cubicBezTo>
                <a:cubicBezTo>
                  <a:pt x="62199" y="33363"/>
                  <a:pt x="62427" y="32887"/>
                  <a:pt x="62636" y="33172"/>
                </a:cubicBezTo>
                <a:cubicBezTo>
                  <a:pt x="62693" y="33058"/>
                  <a:pt x="62674" y="32944"/>
                  <a:pt x="62617" y="32792"/>
                </a:cubicBezTo>
                <a:cubicBezTo>
                  <a:pt x="62541" y="32849"/>
                  <a:pt x="62522" y="32906"/>
                  <a:pt x="62560" y="32982"/>
                </a:cubicBezTo>
                <a:close/>
                <a:moveTo>
                  <a:pt x="59764" y="33876"/>
                </a:moveTo>
                <a:cubicBezTo>
                  <a:pt x="59859" y="34124"/>
                  <a:pt x="60163" y="33819"/>
                  <a:pt x="60106" y="33686"/>
                </a:cubicBezTo>
                <a:cubicBezTo>
                  <a:pt x="60011" y="33819"/>
                  <a:pt x="59973" y="33857"/>
                  <a:pt x="59764" y="33876"/>
                </a:cubicBezTo>
                <a:close/>
                <a:moveTo>
                  <a:pt x="35779" y="43501"/>
                </a:moveTo>
                <a:cubicBezTo>
                  <a:pt x="35874" y="43368"/>
                  <a:pt x="35931" y="43425"/>
                  <a:pt x="36102" y="43368"/>
                </a:cubicBezTo>
                <a:cubicBezTo>
                  <a:pt x="36102" y="43158"/>
                  <a:pt x="35589" y="43311"/>
                  <a:pt x="35779" y="43501"/>
                </a:cubicBezTo>
                <a:close/>
                <a:moveTo>
                  <a:pt x="34638" y="43843"/>
                </a:moveTo>
                <a:cubicBezTo>
                  <a:pt x="34752" y="43767"/>
                  <a:pt x="35094" y="43748"/>
                  <a:pt x="34961" y="43596"/>
                </a:cubicBezTo>
                <a:cubicBezTo>
                  <a:pt x="34904" y="43615"/>
                  <a:pt x="34923" y="43653"/>
                  <a:pt x="34923" y="43672"/>
                </a:cubicBezTo>
                <a:cubicBezTo>
                  <a:pt x="34866" y="43691"/>
                  <a:pt x="34847" y="43634"/>
                  <a:pt x="34828" y="43596"/>
                </a:cubicBezTo>
                <a:cubicBezTo>
                  <a:pt x="34714" y="43634"/>
                  <a:pt x="34695" y="43748"/>
                  <a:pt x="34638" y="43672"/>
                </a:cubicBezTo>
                <a:cubicBezTo>
                  <a:pt x="34580" y="43691"/>
                  <a:pt x="34580" y="43729"/>
                  <a:pt x="34599" y="43748"/>
                </a:cubicBezTo>
                <a:cubicBezTo>
                  <a:pt x="34599" y="43786"/>
                  <a:pt x="34618" y="43805"/>
                  <a:pt x="34638" y="43843"/>
                </a:cubicBezTo>
                <a:close/>
                <a:moveTo>
                  <a:pt x="34561" y="43824"/>
                </a:moveTo>
                <a:cubicBezTo>
                  <a:pt x="34447" y="43786"/>
                  <a:pt x="33934" y="43767"/>
                  <a:pt x="33991" y="43995"/>
                </a:cubicBezTo>
                <a:cubicBezTo>
                  <a:pt x="34124" y="44033"/>
                  <a:pt x="34352" y="43881"/>
                  <a:pt x="34561" y="43824"/>
                </a:cubicBezTo>
                <a:close/>
                <a:moveTo>
                  <a:pt x="57957" y="34200"/>
                </a:moveTo>
                <a:cubicBezTo>
                  <a:pt x="57843" y="34124"/>
                  <a:pt x="57596" y="34257"/>
                  <a:pt x="57367" y="34333"/>
                </a:cubicBezTo>
                <a:cubicBezTo>
                  <a:pt x="57443" y="34580"/>
                  <a:pt x="57329" y="34295"/>
                  <a:pt x="57177" y="34409"/>
                </a:cubicBezTo>
                <a:cubicBezTo>
                  <a:pt x="57120" y="34504"/>
                  <a:pt x="57196" y="34675"/>
                  <a:pt x="57291" y="34694"/>
                </a:cubicBezTo>
                <a:cubicBezTo>
                  <a:pt x="57424" y="34675"/>
                  <a:pt x="57348" y="34352"/>
                  <a:pt x="57463" y="34580"/>
                </a:cubicBezTo>
                <a:cubicBezTo>
                  <a:pt x="57577" y="34542"/>
                  <a:pt x="57729" y="34314"/>
                  <a:pt x="57843" y="34428"/>
                </a:cubicBezTo>
                <a:cubicBezTo>
                  <a:pt x="57957" y="34371"/>
                  <a:pt x="57824" y="34257"/>
                  <a:pt x="57957" y="34200"/>
                </a:cubicBezTo>
                <a:close/>
                <a:moveTo>
                  <a:pt x="58280" y="34295"/>
                </a:moveTo>
                <a:cubicBezTo>
                  <a:pt x="58337" y="34295"/>
                  <a:pt x="58337" y="34257"/>
                  <a:pt x="58337" y="34238"/>
                </a:cubicBezTo>
                <a:cubicBezTo>
                  <a:pt x="58337" y="34105"/>
                  <a:pt x="58661" y="34066"/>
                  <a:pt x="58794" y="33990"/>
                </a:cubicBezTo>
                <a:cubicBezTo>
                  <a:pt x="58547" y="33933"/>
                  <a:pt x="58223" y="33933"/>
                  <a:pt x="58033" y="34181"/>
                </a:cubicBezTo>
                <a:cubicBezTo>
                  <a:pt x="58052" y="34314"/>
                  <a:pt x="58280" y="34124"/>
                  <a:pt x="58280" y="34314"/>
                </a:cubicBezTo>
                <a:close/>
                <a:moveTo>
                  <a:pt x="32545" y="44509"/>
                </a:moveTo>
                <a:cubicBezTo>
                  <a:pt x="32621" y="44319"/>
                  <a:pt x="32792" y="44376"/>
                  <a:pt x="33040" y="44319"/>
                </a:cubicBezTo>
                <a:cubicBezTo>
                  <a:pt x="32964" y="44128"/>
                  <a:pt x="32507" y="44338"/>
                  <a:pt x="32545" y="44509"/>
                </a:cubicBezTo>
                <a:close/>
                <a:moveTo>
                  <a:pt x="45270" y="39126"/>
                </a:moveTo>
                <a:cubicBezTo>
                  <a:pt x="44890" y="39088"/>
                  <a:pt x="44795" y="39354"/>
                  <a:pt x="44547" y="39316"/>
                </a:cubicBezTo>
                <a:cubicBezTo>
                  <a:pt x="44700" y="39602"/>
                  <a:pt x="45004" y="39335"/>
                  <a:pt x="45270" y="39297"/>
                </a:cubicBezTo>
                <a:cubicBezTo>
                  <a:pt x="45232" y="39221"/>
                  <a:pt x="45270" y="39164"/>
                  <a:pt x="45327" y="39107"/>
                </a:cubicBezTo>
                <a:cubicBezTo>
                  <a:pt x="45308" y="39069"/>
                  <a:pt x="45270" y="39107"/>
                  <a:pt x="45270" y="39145"/>
                </a:cubicBezTo>
                <a:close/>
                <a:moveTo>
                  <a:pt x="31537" y="44699"/>
                </a:moveTo>
                <a:cubicBezTo>
                  <a:pt x="31594" y="44756"/>
                  <a:pt x="31708" y="44680"/>
                  <a:pt x="31803" y="44642"/>
                </a:cubicBezTo>
                <a:cubicBezTo>
                  <a:pt x="31442" y="44585"/>
                  <a:pt x="31899" y="44528"/>
                  <a:pt x="31879" y="44281"/>
                </a:cubicBezTo>
                <a:cubicBezTo>
                  <a:pt x="31195" y="44528"/>
                  <a:pt x="30358" y="44775"/>
                  <a:pt x="29882" y="45022"/>
                </a:cubicBezTo>
                <a:cubicBezTo>
                  <a:pt x="29882" y="45156"/>
                  <a:pt x="30130" y="45118"/>
                  <a:pt x="29882" y="45194"/>
                </a:cubicBezTo>
                <a:cubicBezTo>
                  <a:pt x="29882" y="45251"/>
                  <a:pt x="29920" y="45232"/>
                  <a:pt x="29958" y="45213"/>
                </a:cubicBezTo>
                <a:cubicBezTo>
                  <a:pt x="30015" y="45194"/>
                  <a:pt x="30034" y="45213"/>
                  <a:pt x="30034" y="45251"/>
                </a:cubicBezTo>
                <a:cubicBezTo>
                  <a:pt x="30149" y="44756"/>
                  <a:pt x="31043" y="44756"/>
                  <a:pt x="31290" y="44794"/>
                </a:cubicBezTo>
                <a:lnTo>
                  <a:pt x="31233" y="44661"/>
                </a:lnTo>
                <a:cubicBezTo>
                  <a:pt x="31385" y="44528"/>
                  <a:pt x="31689" y="44566"/>
                  <a:pt x="31537" y="44699"/>
                </a:cubicBezTo>
                <a:close/>
                <a:moveTo>
                  <a:pt x="29673" y="45384"/>
                </a:moveTo>
                <a:cubicBezTo>
                  <a:pt x="29730" y="45365"/>
                  <a:pt x="29806" y="45346"/>
                  <a:pt x="29863" y="45308"/>
                </a:cubicBezTo>
                <a:cubicBezTo>
                  <a:pt x="29844" y="45270"/>
                  <a:pt x="29825" y="45213"/>
                  <a:pt x="29806" y="45175"/>
                </a:cubicBezTo>
                <a:cubicBezTo>
                  <a:pt x="29768" y="45346"/>
                  <a:pt x="29426" y="45175"/>
                  <a:pt x="29540" y="45384"/>
                </a:cubicBezTo>
                <a:cubicBezTo>
                  <a:pt x="29597" y="45384"/>
                  <a:pt x="29578" y="45346"/>
                  <a:pt x="29578" y="45327"/>
                </a:cubicBezTo>
                <a:cubicBezTo>
                  <a:pt x="29635" y="45289"/>
                  <a:pt x="29654" y="45365"/>
                  <a:pt x="29673" y="45384"/>
                </a:cubicBezTo>
                <a:close/>
                <a:moveTo>
                  <a:pt x="35969" y="42702"/>
                </a:moveTo>
                <a:cubicBezTo>
                  <a:pt x="35493" y="42873"/>
                  <a:pt x="35417" y="42854"/>
                  <a:pt x="34771" y="43120"/>
                </a:cubicBezTo>
                <a:cubicBezTo>
                  <a:pt x="35018" y="43177"/>
                  <a:pt x="35988" y="42987"/>
                  <a:pt x="35969" y="42702"/>
                </a:cubicBezTo>
                <a:close/>
                <a:moveTo>
                  <a:pt x="38537" y="41618"/>
                </a:moveTo>
                <a:cubicBezTo>
                  <a:pt x="38689" y="41428"/>
                  <a:pt x="38023" y="41523"/>
                  <a:pt x="38099" y="41789"/>
                </a:cubicBezTo>
                <a:cubicBezTo>
                  <a:pt x="37890" y="41732"/>
                  <a:pt x="37586" y="41808"/>
                  <a:pt x="37281" y="41884"/>
                </a:cubicBezTo>
                <a:cubicBezTo>
                  <a:pt x="37415" y="42112"/>
                  <a:pt x="37262" y="41979"/>
                  <a:pt x="37072" y="42093"/>
                </a:cubicBezTo>
                <a:cubicBezTo>
                  <a:pt x="37129" y="42112"/>
                  <a:pt x="37167" y="42131"/>
                  <a:pt x="37205" y="42207"/>
                </a:cubicBezTo>
                <a:cubicBezTo>
                  <a:pt x="37377" y="42150"/>
                  <a:pt x="37377" y="42036"/>
                  <a:pt x="37453" y="41941"/>
                </a:cubicBezTo>
                <a:cubicBezTo>
                  <a:pt x="38099" y="42055"/>
                  <a:pt x="38803" y="41637"/>
                  <a:pt x="39393" y="41428"/>
                </a:cubicBezTo>
                <a:cubicBezTo>
                  <a:pt x="39735" y="41313"/>
                  <a:pt x="40116" y="41237"/>
                  <a:pt x="40439" y="41009"/>
                </a:cubicBezTo>
                <a:cubicBezTo>
                  <a:pt x="39887" y="41085"/>
                  <a:pt x="39678" y="41351"/>
                  <a:pt x="39183" y="41256"/>
                </a:cubicBezTo>
                <a:cubicBezTo>
                  <a:pt x="39507" y="41504"/>
                  <a:pt x="38594" y="41218"/>
                  <a:pt x="38537" y="41618"/>
                </a:cubicBezTo>
                <a:close/>
                <a:moveTo>
                  <a:pt x="28456" y="45555"/>
                </a:moveTo>
                <a:cubicBezTo>
                  <a:pt x="28551" y="45498"/>
                  <a:pt x="28589" y="45536"/>
                  <a:pt x="28532" y="45574"/>
                </a:cubicBezTo>
                <a:cubicBezTo>
                  <a:pt x="28551" y="45669"/>
                  <a:pt x="28912" y="45517"/>
                  <a:pt x="28760" y="45422"/>
                </a:cubicBezTo>
                <a:cubicBezTo>
                  <a:pt x="28836" y="45403"/>
                  <a:pt x="28836" y="45498"/>
                  <a:pt x="28912" y="45479"/>
                </a:cubicBezTo>
                <a:cubicBezTo>
                  <a:pt x="29121" y="45460"/>
                  <a:pt x="28969" y="45156"/>
                  <a:pt x="29121" y="45270"/>
                </a:cubicBezTo>
                <a:cubicBezTo>
                  <a:pt x="29083" y="45289"/>
                  <a:pt x="27866" y="45346"/>
                  <a:pt x="27733" y="45897"/>
                </a:cubicBezTo>
                <a:cubicBezTo>
                  <a:pt x="27885" y="45783"/>
                  <a:pt x="27923" y="45897"/>
                  <a:pt x="28056" y="45821"/>
                </a:cubicBezTo>
                <a:cubicBezTo>
                  <a:pt x="28094" y="45745"/>
                  <a:pt x="28037" y="45669"/>
                  <a:pt x="28132" y="45612"/>
                </a:cubicBezTo>
                <a:cubicBezTo>
                  <a:pt x="28208" y="45574"/>
                  <a:pt x="28170" y="45821"/>
                  <a:pt x="28266" y="45612"/>
                </a:cubicBezTo>
                <a:cubicBezTo>
                  <a:pt x="28399" y="45612"/>
                  <a:pt x="28494" y="45688"/>
                  <a:pt x="28551" y="45783"/>
                </a:cubicBezTo>
                <a:cubicBezTo>
                  <a:pt x="28722" y="45669"/>
                  <a:pt x="28456" y="45650"/>
                  <a:pt x="28456" y="45555"/>
                </a:cubicBezTo>
                <a:close/>
                <a:moveTo>
                  <a:pt x="36064" y="42778"/>
                </a:moveTo>
                <a:cubicBezTo>
                  <a:pt x="36235" y="42702"/>
                  <a:pt x="36464" y="42664"/>
                  <a:pt x="36311" y="42493"/>
                </a:cubicBezTo>
                <a:cubicBezTo>
                  <a:pt x="36216" y="42588"/>
                  <a:pt x="35988" y="42626"/>
                  <a:pt x="36064" y="42778"/>
                </a:cubicBezTo>
                <a:close/>
                <a:moveTo>
                  <a:pt x="45689" y="38746"/>
                </a:moveTo>
                <a:cubicBezTo>
                  <a:pt x="44890" y="39012"/>
                  <a:pt x="45632" y="39050"/>
                  <a:pt x="45689" y="38746"/>
                </a:cubicBezTo>
                <a:close/>
                <a:moveTo>
                  <a:pt x="34599" y="43234"/>
                </a:moveTo>
                <a:cubicBezTo>
                  <a:pt x="34029" y="43387"/>
                  <a:pt x="32869" y="43615"/>
                  <a:pt x="32621" y="43976"/>
                </a:cubicBezTo>
                <a:cubicBezTo>
                  <a:pt x="33097" y="43729"/>
                  <a:pt x="34010" y="43520"/>
                  <a:pt x="34599" y="43234"/>
                </a:cubicBezTo>
                <a:close/>
                <a:moveTo>
                  <a:pt x="27314" y="46107"/>
                </a:moveTo>
                <a:cubicBezTo>
                  <a:pt x="27372" y="46031"/>
                  <a:pt x="27505" y="45973"/>
                  <a:pt x="27676" y="45916"/>
                </a:cubicBezTo>
                <a:cubicBezTo>
                  <a:pt x="27429" y="45612"/>
                  <a:pt x="26801" y="46278"/>
                  <a:pt x="26592" y="46069"/>
                </a:cubicBezTo>
                <a:cubicBezTo>
                  <a:pt x="26440" y="46145"/>
                  <a:pt x="26630" y="46297"/>
                  <a:pt x="26687" y="46316"/>
                </a:cubicBezTo>
                <a:cubicBezTo>
                  <a:pt x="26706" y="46202"/>
                  <a:pt x="27219" y="45859"/>
                  <a:pt x="27314" y="46107"/>
                </a:cubicBezTo>
                <a:close/>
                <a:moveTo>
                  <a:pt x="32412" y="43843"/>
                </a:moveTo>
                <a:cubicBezTo>
                  <a:pt x="32184" y="44052"/>
                  <a:pt x="31899" y="44033"/>
                  <a:pt x="31537" y="44147"/>
                </a:cubicBezTo>
                <a:cubicBezTo>
                  <a:pt x="31518" y="44262"/>
                  <a:pt x="32507" y="44128"/>
                  <a:pt x="32412" y="43843"/>
                </a:cubicBezTo>
                <a:close/>
                <a:moveTo>
                  <a:pt x="26116" y="46316"/>
                </a:moveTo>
                <a:cubicBezTo>
                  <a:pt x="25850" y="46487"/>
                  <a:pt x="25374" y="46715"/>
                  <a:pt x="25184" y="46525"/>
                </a:cubicBezTo>
                <a:cubicBezTo>
                  <a:pt x="24766" y="46791"/>
                  <a:pt x="24652" y="46696"/>
                  <a:pt x="24328" y="46867"/>
                </a:cubicBezTo>
                <a:cubicBezTo>
                  <a:pt x="24423" y="46963"/>
                  <a:pt x="24518" y="47020"/>
                  <a:pt x="24709" y="46944"/>
                </a:cubicBezTo>
                <a:cubicBezTo>
                  <a:pt x="24575" y="46791"/>
                  <a:pt x="24918" y="46772"/>
                  <a:pt x="25051" y="46696"/>
                </a:cubicBezTo>
                <a:cubicBezTo>
                  <a:pt x="25051" y="46734"/>
                  <a:pt x="24975" y="46753"/>
                  <a:pt x="24937" y="46791"/>
                </a:cubicBezTo>
                <a:cubicBezTo>
                  <a:pt x="25089" y="46810"/>
                  <a:pt x="25469" y="46791"/>
                  <a:pt x="25508" y="46620"/>
                </a:cubicBezTo>
                <a:cubicBezTo>
                  <a:pt x="25641" y="46601"/>
                  <a:pt x="26268" y="46601"/>
                  <a:pt x="26116" y="46316"/>
                </a:cubicBezTo>
                <a:close/>
                <a:moveTo>
                  <a:pt x="66954" y="30053"/>
                </a:moveTo>
                <a:cubicBezTo>
                  <a:pt x="66802" y="29920"/>
                  <a:pt x="66117" y="30186"/>
                  <a:pt x="66136" y="30319"/>
                </a:cubicBezTo>
                <a:cubicBezTo>
                  <a:pt x="65756" y="30148"/>
                  <a:pt x="65318" y="30662"/>
                  <a:pt x="65071" y="30529"/>
                </a:cubicBezTo>
                <a:cubicBezTo>
                  <a:pt x="64919" y="30719"/>
                  <a:pt x="64767" y="30681"/>
                  <a:pt x="64500" y="30871"/>
                </a:cubicBezTo>
                <a:cubicBezTo>
                  <a:pt x="65280" y="30852"/>
                  <a:pt x="66098" y="30281"/>
                  <a:pt x="66954" y="30053"/>
                </a:cubicBezTo>
                <a:close/>
                <a:moveTo>
                  <a:pt x="67544" y="29521"/>
                </a:moveTo>
                <a:cubicBezTo>
                  <a:pt x="66745" y="29673"/>
                  <a:pt x="66383" y="29939"/>
                  <a:pt x="65832" y="30110"/>
                </a:cubicBezTo>
                <a:cubicBezTo>
                  <a:pt x="66174" y="30281"/>
                  <a:pt x="66593" y="29806"/>
                  <a:pt x="67068" y="29787"/>
                </a:cubicBezTo>
                <a:cubicBezTo>
                  <a:pt x="66935" y="30129"/>
                  <a:pt x="67353" y="29616"/>
                  <a:pt x="67544" y="29521"/>
                </a:cubicBezTo>
                <a:close/>
                <a:moveTo>
                  <a:pt x="24328" y="47039"/>
                </a:moveTo>
                <a:cubicBezTo>
                  <a:pt x="24081" y="46772"/>
                  <a:pt x="23605" y="47210"/>
                  <a:pt x="23396" y="47229"/>
                </a:cubicBezTo>
                <a:cubicBezTo>
                  <a:pt x="23720" y="47324"/>
                  <a:pt x="23872" y="47077"/>
                  <a:pt x="24328" y="47039"/>
                </a:cubicBezTo>
                <a:close/>
                <a:moveTo>
                  <a:pt x="60430" y="32488"/>
                </a:moveTo>
                <a:cubicBezTo>
                  <a:pt x="60563" y="32564"/>
                  <a:pt x="60658" y="32279"/>
                  <a:pt x="60810" y="32221"/>
                </a:cubicBezTo>
                <a:cubicBezTo>
                  <a:pt x="60867" y="32298"/>
                  <a:pt x="60810" y="32336"/>
                  <a:pt x="60734" y="32374"/>
                </a:cubicBezTo>
                <a:cubicBezTo>
                  <a:pt x="61229" y="32107"/>
                  <a:pt x="62047" y="31974"/>
                  <a:pt x="62427" y="31575"/>
                </a:cubicBezTo>
                <a:cubicBezTo>
                  <a:pt x="62275" y="31632"/>
                  <a:pt x="62123" y="31708"/>
                  <a:pt x="61989" y="31765"/>
                </a:cubicBezTo>
                <a:cubicBezTo>
                  <a:pt x="62008" y="31594"/>
                  <a:pt x="62579" y="31594"/>
                  <a:pt x="62408" y="31366"/>
                </a:cubicBezTo>
                <a:cubicBezTo>
                  <a:pt x="61761" y="31651"/>
                  <a:pt x="60886" y="31784"/>
                  <a:pt x="60487" y="32126"/>
                </a:cubicBezTo>
                <a:cubicBezTo>
                  <a:pt x="60506" y="32317"/>
                  <a:pt x="60658" y="32164"/>
                  <a:pt x="60696" y="32107"/>
                </a:cubicBezTo>
                <a:cubicBezTo>
                  <a:pt x="60829" y="32240"/>
                  <a:pt x="60373" y="32393"/>
                  <a:pt x="60430" y="32164"/>
                </a:cubicBezTo>
                <a:cubicBezTo>
                  <a:pt x="60259" y="32221"/>
                  <a:pt x="60601" y="32431"/>
                  <a:pt x="60430" y="32488"/>
                </a:cubicBezTo>
                <a:close/>
                <a:moveTo>
                  <a:pt x="55789" y="34295"/>
                </a:moveTo>
                <a:cubicBezTo>
                  <a:pt x="55656" y="34162"/>
                  <a:pt x="55617" y="34352"/>
                  <a:pt x="55389" y="34409"/>
                </a:cubicBezTo>
                <a:cubicBezTo>
                  <a:pt x="55370" y="34352"/>
                  <a:pt x="55484" y="34314"/>
                  <a:pt x="55560" y="34276"/>
                </a:cubicBezTo>
                <a:cubicBezTo>
                  <a:pt x="55503" y="34219"/>
                  <a:pt x="55389" y="34295"/>
                  <a:pt x="55294" y="34333"/>
                </a:cubicBezTo>
                <a:cubicBezTo>
                  <a:pt x="55313" y="34371"/>
                  <a:pt x="55332" y="34428"/>
                  <a:pt x="55351" y="34485"/>
                </a:cubicBezTo>
                <a:cubicBezTo>
                  <a:pt x="55598" y="34409"/>
                  <a:pt x="55541" y="34428"/>
                  <a:pt x="55770" y="34295"/>
                </a:cubicBezTo>
                <a:close/>
                <a:moveTo>
                  <a:pt x="21913" y="47838"/>
                </a:moveTo>
                <a:cubicBezTo>
                  <a:pt x="21894" y="47761"/>
                  <a:pt x="21875" y="47704"/>
                  <a:pt x="21836" y="47647"/>
                </a:cubicBezTo>
                <a:cubicBezTo>
                  <a:pt x="21779" y="47876"/>
                  <a:pt x="21380" y="47780"/>
                  <a:pt x="21361" y="48047"/>
                </a:cubicBezTo>
                <a:cubicBezTo>
                  <a:pt x="21646" y="48047"/>
                  <a:pt x="21646" y="47933"/>
                  <a:pt x="21913" y="47838"/>
                </a:cubicBezTo>
                <a:close/>
                <a:moveTo>
                  <a:pt x="45422" y="38460"/>
                </a:moveTo>
                <a:cubicBezTo>
                  <a:pt x="45289" y="38384"/>
                  <a:pt x="45251" y="38422"/>
                  <a:pt x="45270" y="38251"/>
                </a:cubicBezTo>
                <a:cubicBezTo>
                  <a:pt x="45194" y="38232"/>
                  <a:pt x="45099" y="38251"/>
                  <a:pt x="45004" y="38289"/>
                </a:cubicBezTo>
                <a:cubicBezTo>
                  <a:pt x="45004" y="38403"/>
                  <a:pt x="45118" y="38346"/>
                  <a:pt x="45213" y="38308"/>
                </a:cubicBezTo>
                <a:cubicBezTo>
                  <a:pt x="45175" y="38403"/>
                  <a:pt x="45251" y="38536"/>
                  <a:pt x="45422" y="38460"/>
                </a:cubicBezTo>
                <a:close/>
                <a:moveTo>
                  <a:pt x="55161" y="34542"/>
                </a:moveTo>
                <a:cubicBezTo>
                  <a:pt x="55275" y="34238"/>
                  <a:pt x="54590" y="34770"/>
                  <a:pt x="54305" y="34732"/>
                </a:cubicBezTo>
                <a:cubicBezTo>
                  <a:pt x="54419" y="34960"/>
                  <a:pt x="54971" y="34428"/>
                  <a:pt x="55161" y="34542"/>
                </a:cubicBezTo>
                <a:close/>
                <a:moveTo>
                  <a:pt x="59403" y="32621"/>
                </a:moveTo>
                <a:cubicBezTo>
                  <a:pt x="58794" y="33058"/>
                  <a:pt x="58223" y="32887"/>
                  <a:pt x="57767" y="33382"/>
                </a:cubicBezTo>
                <a:cubicBezTo>
                  <a:pt x="58033" y="33211"/>
                  <a:pt x="58414" y="33268"/>
                  <a:pt x="58699" y="33020"/>
                </a:cubicBezTo>
                <a:cubicBezTo>
                  <a:pt x="58908" y="33020"/>
                  <a:pt x="59555" y="32906"/>
                  <a:pt x="59403" y="32621"/>
                </a:cubicBezTo>
                <a:close/>
                <a:moveTo>
                  <a:pt x="60335" y="32469"/>
                </a:moveTo>
                <a:cubicBezTo>
                  <a:pt x="60011" y="32317"/>
                  <a:pt x="60392" y="32374"/>
                  <a:pt x="60144" y="32164"/>
                </a:cubicBezTo>
                <a:cubicBezTo>
                  <a:pt x="59821" y="32298"/>
                  <a:pt x="59726" y="32507"/>
                  <a:pt x="59650" y="32697"/>
                </a:cubicBezTo>
                <a:cubicBezTo>
                  <a:pt x="59802" y="32602"/>
                  <a:pt x="60202" y="32583"/>
                  <a:pt x="60011" y="32374"/>
                </a:cubicBezTo>
                <a:cubicBezTo>
                  <a:pt x="60163" y="32336"/>
                  <a:pt x="60144" y="32602"/>
                  <a:pt x="60335" y="32469"/>
                </a:cubicBezTo>
                <a:close/>
                <a:moveTo>
                  <a:pt x="20904" y="48180"/>
                </a:moveTo>
                <a:cubicBezTo>
                  <a:pt x="21000" y="48275"/>
                  <a:pt x="21114" y="48009"/>
                  <a:pt x="21095" y="47933"/>
                </a:cubicBezTo>
                <a:cubicBezTo>
                  <a:pt x="21038" y="47876"/>
                  <a:pt x="21038" y="47952"/>
                  <a:pt x="21057" y="48009"/>
                </a:cubicBezTo>
                <a:cubicBezTo>
                  <a:pt x="20981" y="48009"/>
                  <a:pt x="20962" y="47933"/>
                  <a:pt x="20828" y="47990"/>
                </a:cubicBezTo>
                <a:cubicBezTo>
                  <a:pt x="20923" y="48104"/>
                  <a:pt x="20866" y="48123"/>
                  <a:pt x="20904" y="48180"/>
                </a:cubicBezTo>
                <a:close/>
                <a:moveTo>
                  <a:pt x="46069" y="38080"/>
                </a:moveTo>
                <a:cubicBezTo>
                  <a:pt x="46088" y="38156"/>
                  <a:pt x="46564" y="38004"/>
                  <a:pt x="46411" y="37890"/>
                </a:cubicBezTo>
                <a:cubicBezTo>
                  <a:pt x="46335" y="37909"/>
                  <a:pt x="46316" y="37947"/>
                  <a:pt x="46316" y="37985"/>
                </a:cubicBezTo>
                <a:cubicBezTo>
                  <a:pt x="46221" y="38004"/>
                  <a:pt x="46164" y="37985"/>
                  <a:pt x="46126" y="37890"/>
                </a:cubicBezTo>
                <a:cubicBezTo>
                  <a:pt x="46050" y="37947"/>
                  <a:pt x="46164" y="38042"/>
                  <a:pt x="46069" y="38099"/>
                </a:cubicBezTo>
                <a:close/>
                <a:moveTo>
                  <a:pt x="36996" y="41732"/>
                </a:moveTo>
                <a:cubicBezTo>
                  <a:pt x="37091" y="41694"/>
                  <a:pt x="37167" y="41466"/>
                  <a:pt x="37224" y="41580"/>
                </a:cubicBezTo>
                <a:cubicBezTo>
                  <a:pt x="37357" y="41523"/>
                  <a:pt x="37186" y="41389"/>
                  <a:pt x="37186" y="41313"/>
                </a:cubicBezTo>
                <a:cubicBezTo>
                  <a:pt x="36977" y="41313"/>
                  <a:pt x="36882" y="41542"/>
                  <a:pt x="36882" y="41275"/>
                </a:cubicBezTo>
                <a:cubicBezTo>
                  <a:pt x="36711" y="41351"/>
                  <a:pt x="36654" y="41485"/>
                  <a:pt x="36521" y="41580"/>
                </a:cubicBezTo>
                <a:cubicBezTo>
                  <a:pt x="36635" y="41713"/>
                  <a:pt x="36901" y="41580"/>
                  <a:pt x="36996" y="41732"/>
                </a:cubicBezTo>
                <a:close/>
                <a:moveTo>
                  <a:pt x="37909" y="41313"/>
                </a:moveTo>
                <a:cubicBezTo>
                  <a:pt x="37871" y="41256"/>
                  <a:pt x="37890" y="41218"/>
                  <a:pt x="37928" y="41180"/>
                </a:cubicBezTo>
                <a:cubicBezTo>
                  <a:pt x="37757" y="41028"/>
                  <a:pt x="37643" y="41428"/>
                  <a:pt x="37434" y="41218"/>
                </a:cubicBezTo>
                <a:cubicBezTo>
                  <a:pt x="37300" y="41256"/>
                  <a:pt x="37434" y="41370"/>
                  <a:pt x="37319" y="41428"/>
                </a:cubicBezTo>
                <a:cubicBezTo>
                  <a:pt x="37472" y="41408"/>
                  <a:pt x="37681" y="41294"/>
                  <a:pt x="37909" y="41313"/>
                </a:cubicBezTo>
                <a:close/>
                <a:moveTo>
                  <a:pt x="34752" y="42512"/>
                </a:moveTo>
                <a:cubicBezTo>
                  <a:pt x="34847" y="42360"/>
                  <a:pt x="34638" y="42341"/>
                  <a:pt x="35075" y="42264"/>
                </a:cubicBezTo>
                <a:cubicBezTo>
                  <a:pt x="34904" y="41960"/>
                  <a:pt x="34466" y="42569"/>
                  <a:pt x="34466" y="42188"/>
                </a:cubicBezTo>
                <a:cubicBezTo>
                  <a:pt x="34200" y="42398"/>
                  <a:pt x="33686" y="42283"/>
                  <a:pt x="33686" y="42550"/>
                </a:cubicBezTo>
                <a:cubicBezTo>
                  <a:pt x="33553" y="42474"/>
                  <a:pt x="33249" y="42702"/>
                  <a:pt x="33173" y="42531"/>
                </a:cubicBezTo>
                <a:cubicBezTo>
                  <a:pt x="32964" y="42626"/>
                  <a:pt x="32659" y="42702"/>
                  <a:pt x="32735" y="42873"/>
                </a:cubicBezTo>
                <a:cubicBezTo>
                  <a:pt x="32659" y="42892"/>
                  <a:pt x="32659" y="42816"/>
                  <a:pt x="32621" y="42759"/>
                </a:cubicBezTo>
                <a:cubicBezTo>
                  <a:pt x="31975" y="43044"/>
                  <a:pt x="31252" y="43025"/>
                  <a:pt x="30548" y="43482"/>
                </a:cubicBezTo>
                <a:cubicBezTo>
                  <a:pt x="30453" y="43482"/>
                  <a:pt x="30548" y="43406"/>
                  <a:pt x="30491" y="43330"/>
                </a:cubicBezTo>
                <a:cubicBezTo>
                  <a:pt x="30415" y="43482"/>
                  <a:pt x="30206" y="43463"/>
                  <a:pt x="30053" y="43501"/>
                </a:cubicBezTo>
                <a:cubicBezTo>
                  <a:pt x="30073" y="43596"/>
                  <a:pt x="30149" y="43558"/>
                  <a:pt x="30187" y="43615"/>
                </a:cubicBezTo>
                <a:cubicBezTo>
                  <a:pt x="29825" y="43577"/>
                  <a:pt x="29977" y="43634"/>
                  <a:pt x="29559" y="43710"/>
                </a:cubicBezTo>
                <a:cubicBezTo>
                  <a:pt x="29597" y="43881"/>
                  <a:pt x="29730" y="43729"/>
                  <a:pt x="29768" y="43672"/>
                </a:cubicBezTo>
                <a:cubicBezTo>
                  <a:pt x="29901" y="43843"/>
                  <a:pt x="29426" y="43919"/>
                  <a:pt x="29369" y="43900"/>
                </a:cubicBezTo>
                <a:cubicBezTo>
                  <a:pt x="29350" y="43805"/>
                  <a:pt x="29597" y="43881"/>
                  <a:pt x="29483" y="43672"/>
                </a:cubicBezTo>
                <a:cubicBezTo>
                  <a:pt x="29045" y="43900"/>
                  <a:pt x="28456" y="44090"/>
                  <a:pt x="27980" y="44224"/>
                </a:cubicBezTo>
                <a:cubicBezTo>
                  <a:pt x="28018" y="44262"/>
                  <a:pt x="28075" y="44243"/>
                  <a:pt x="28094" y="44300"/>
                </a:cubicBezTo>
                <a:cubicBezTo>
                  <a:pt x="27790" y="44433"/>
                  <a:pt x="27314" y="44300"/>
                  <a:pt x="27143" y="44623"/>
                </a:cubicBezTo>
                <a:cubicBezTo>
                  <a:pt x="26953" y="44547"/>
                  <a:pt x="26934" y="44585"/>
                  <a:pt x="26782" y="44604"/>
                </a:cubicBezTo>
                <a:cubicBezTo>
                  <a:pt x="26687" y="44661"/>
                  <a:pt x="26820" y="44642"/>
                  <a:pt x="26839" y="44737"/>
                </a:cubicBezTo>
                <a:cubicBezTo>
                  <a:pt x="26706" y="44775"/>
                  <a:pt x="26668" y="44661"/>
                  <a:pt x="26573" y="44623"/>
                </a:cubicBezTo>
                <a:cubicBezTo>
                  <a:pt x="26516" y="44832"/>
                  <a:pt x="26459" y="44718"/>
                  <a:pt x="26268" y="44756"/>
                </a:cubicBezTo>
                <a:cubicBezTo>
                  <a:pt x="25527" y="45270"/>
                  <a:pt x="24747" y="45194"/>
                  <a:pt x="24195" y="45631"/>
                </a:cubicBezTo>
                <a:cubicBezTo>
                  <a:pt x="24043" y="45422"/>
                  <a:pt x="23320" y="45973"/>
                  <a:pt x="23396" y="45612"/>
                </a:cubicBezTo>
                <a:cubicBezTo>
                  <a:pt x="22692" y="45859"/>
                  <a:pt x="22521" y="45993"/>
                  <a:pt x="21875" y="46126"/>
                </a:cubicBezTo>
                <a:cubicBezTo>
                  <a:pt x="21932" y="46145"/>
                  <a:pt x="22046" y="46107"/>
                  <a:pt x="22065" y="46221"/>
                </a:cubicBezTo>
                <a:cubicBezTo>
                  <a:pt x="21856" y="46335"/>
                  <a:pt x="21836" y="46107"/>
                  <a:pt x="21627" y="46221"/>
                </a:cubicBezTo>
                <a:cubicBezTo>
                  <a:pt x="21646" y="46297"/>
                  <a:pt x="21722" y="46278"/>
                  <a:pt x="21741" y="46335"/>
                </a:cubicBezTo>
                <a:cubicBezTo>
                  <a:pt x="21532" y="46468"/>
                  <a:pt x="21551" y="46202"/>
                  <a:pt x="21361" y="46278"/>
                </a:cubicBezTo>
                <a:cubicBezTo>
                  <a:pt x="21076" y="46392"/>
                  <a:pt x="21475" y="46354"/>
                  <a:pt x="21494" y="46430"/>
                </a:cubicBezTo>
                <a:cubicBezTo>
                  <a:pt x="21361" y="46506"/>
                  <a:pt x="21285" y="46449"/>
                  <a:pt x="21190" y="46392"/>
                </a:cubicBezTo>
                <a:cubicBezTo>
                  <a:pt x="21076" y="46449"/>
                  <a:pt x="21247" y="46525"/>
                  <a:pt x="21304" y="46468"/>
                </a:cubicBezTo>
                <a:cubicBezTo>
                  <a:pt x="21323" y="46430"/>
                  <a:pt x="20144" y="46925"/>
                  <a:pt x="19839" y="46944"/>
                </a:cubicBezTo>
                <a:cubicBezTo>
                  <a:pt x="19744" y="46944"/>
                  <a:pt x="19763" y="46810"/>
                  <a:pt x="19668" y="46848"/>
                </a:cubicBezTo>
                <a:cubicBezTo>
                  <a:pt x="19345" y="46886"/>
                  <a:pt x="19820" y="47134"/>
                  <a:pt x="19516" y="47172"/>
                </a:cubicBezTo>
                <a:cubicBezTo>
                  <a:pt x="19421" y="47191"/>
                  <a:pt x="19516" y="47115"/>
                  <a:pt x="19459" y="47039"/>
                </a:cubicBezTo>
                <a:cubicBezTo>
                  <a:pt x="18964" y="47590"/>
                  <a:pt x="17538" y="47609"/>
                  <a:pt x="17138" y="48028"/>
                </a:cubicBezTo>
                <a:cubicBezTo>
                  <a:pt x="19250" y="47400"/>
                  <a:pt x="22350" y="46221"/>
                  <a:pt x="23853" y="46050"/>
                </a:cubicBezTo>
                <a:cubicBezTo>
                  <a:pt x="23986" y="45954"/>
                  <a:pt x="24119" y="45840"/>
                  <a:pt x="24233" y="45726"/>
                </a:cubicBezTo>
                <a:cubicBezTo>
                  <a:pt x="24899" y="45878"/>
                  <a:pt x="26249" y="44927"/>
                  <a:pt x="26744" y="45060"/>
                </a:cubicBezTo>
                <a:cubicBezTo>
                  <a:pt x="26972" y="44946"/>
                  <a:pt x="27067" y="44813"/>
                  <a:pt x="27238" y="44699"/>
                </a:cubicBezTo>
                <a:cubicBezTo>
                  <a:pt x="27257" y="44718"/>
                  <a:pt x="27181" y="44794"/>
                  <a:pt x="27143" y="44794"/>
                </a:cubicBezTo>
                <a:cubicBezTo>
                  <a:pt x="27942" y="44775"/>
                  <a:pt x="28418" y="44090"/>
                  <a:pt x="29064" y="44243"/>
                </a:cubicBezTo>
                <a:cubicBezTo>
                  <a:pt x="29140" y="44205"/>
                  <a:pt x="29083" y="44128"/>
                  <a:pt x="29064" y="44071"/>
                </a:cubicBezTo>
                <a:cubicBezTo>
                  <a:pt x="29179" y="44014"/>
                  <a:pt x="29255" y="44090"/>
                  <a:pt x="29255" y="43995"/>
                </a:cubicBezTo>
                <a:cubicBezTo>
                  <a:pt x="29331" y="43976"/>
                  <a:pt x="29445" y="44014"/>
                  <a:pt x="29350" y="44071"/>
                </a:cubicBezTo>
                <a:cubicBezTo>
                  <a:pt x="30358" y="43786"/>
                  <a:pt x="31100" y="43463"/>
                  <a:pt x="31746" y="43444"/>
                </a:cubicBezTo>
                <a:cubicBezTo>
                  <a:pt x="31727" y="43387"/>
                  <a:pt x="31708" y="43349"/>
                  <a:pt x="31689" y="43292"/>
                </a:cubicBezTo>
                <a:cubicBezTo>
                  <a:pt x="32336" y="43215"/>
                  <a:pt x="33268" y="42816"/>
                  <a:pt x="33801" y="42664"/>
                </a:cubicBezTo>
                <a:cubicBezTo>
                  <a:pt x="33782" y="42721"/>
                  <a:pt x="33782" y="42778"/>
                  <a:pt x="33801" y="42835"/>
                </a:cubicBezTo>
                <a:cubicBezTo>
                  <a:pt x="33877" y="42417"/>
                  <a:pt x="34447" y="42778"/>
                  <a:pt x="34561" y="42417"/>
                </a:cubicBezTo>
                <a:cubicBezTo>
                  <a:pt x="34657" y="42417"/>
                  <a:pt x="34714" y="42436"/>
                  <a:pt x="34752" y="42512"/>
                </a:cubicBezTo>
                <a:close/>
                <a:moveTo>
                  <a:pt x="35455" y="42131"/>
                </a:moveTo>
                <a:cubicBezTo>
                  <a:pt x="35722" y="41922"/>
                  <a:pt x="35912" y="41998"/>
                  <a:pt x="36273" y="41846"/>
                </a:cubicBezTo>
                <a:cubicBezTo>
                  <a:pt x="36140" y="41599"/>
                  <a:pt x="35760" y="42093"/>
                  <a:pt x="35589" y="41789"/>
                </a:cubicBezTo>
                <a:cubicBezTo>
                  <a:pt x="35512" y="41884"/>
                  <a:pt x="35436" y="41998"/>
                  <a:pt x="35455" y="42131"/>
                </a:cubicBezTo>
                <a:close/>
                <a:moveTo>
                  <a:pt x="72013" y="27295"/>
                </a:moveTo>
                <a:cubicBezTo>
                  <a:pt x="72128" y="27238"/>
                  <a:pt x="72128" y="27390"/>
                  <a:pt x="72299" y="27295"/>
                </a:cubicBezTo>
                <a:cubicBezTo>
                  <a:pt x="72261" y="27200"/>
                  <a:pt x="72166" y="27219"/>
                  <a:pt x="72147" y="27124"/>
                </a:cubicBezTo>
                <a:cubicBezTo>
                  <a:pt x="71766" y="27542"/>
                  <a:pt x="71272" y="27504"/>
                  <a:pt x="70910" y="27790"/>
                </a:cubicBezTo>
                <a:cubicBezTo>
                  <a:pt x="70720" y="27828"/>
                  <a:pt x="70929" y="27656"/>
                  <a:pt x="70834" y="27599"/>
                </a:cubicBezTo>
                <a:cubicBezTo>
                  <a:pt x="70663" y="27656"/>
                  <a:pt x="70701" y="27790"/>
                  <a:pt x="70511" y="27847"/>
                </a:cubicBezTo>
                <a:cubicBezTo>
                  <a:pt x="70568" y="27866"/>
                  <a:pt x="70720" y="27961"/>
                  <a:pt x="70511" y="28018"/>
                </a:cubicBezTo>
                <a:cubicBezTo>
                  <a:pt x="70511" y="28094"/>
                  <a:pt x="70891" y="27961"/>
                  <a:pt x="70739" y="27866"/>
                </a:cubicBezTo>
                <a:cubicBezTo>
                  <a:pt x="70929" y="27942"/>
                  <a:pt x="71234" y="27847"/>
                  <a:pt x="71367" y="27656"/>
                </a:cubicBezTo>
                <a:cubicBezTo>
                  <a:pt x="71576" y="27771"/>
                  <a:pt x="72109" y="27599"/>
                  <a:pt x="72013" y="27295"/>
                </a:cubicBezTo>
                <a:close/>
                <a:moveTo>
                  <a:pt x="40667" y="39811"/>
                </a:moveTo>
                <a:cubicBezTo>
                  <a:pt x="40686" y="40134"/>
                  <a:pt x="41504" y="39506"/>
                  <a:pt x="40857" y="39735"/>
                </a:cubicBezTo>
                <a:cubicBezTo>
                  <a:pt x="40743" y="39773"/>
                  <a:pt x="40724" y="39868"/>
                  <a:pt x="40667" y="39811"/>
                </a:cubicBezTo>
                <a:close/>
                <a:moveTo>
                  <a:pt x="68837" y="28684"/>
                </a:moveTo>
                <a:cubicBezTo>
                  <a:pt x="68457" y="28512"/>
                  <a:pt x="67544" y="28931"/>
                  <a:pt x="66954" y="29159"/>
                </a:cubicBezTo>
                <a:cubicBezTo>
                  <a:pt x="66440" y="29330"/>
                  <a:pt x="66269" y="29406"/>
                  <a:pt x="65775" y="29616"/>
                </a:cubicBezTo>
                <a:cubicBezTo>
                  <a:pt x="65718" y="29559"/>
                  <a:pt x="65699" y="29597"/>
                  <a:pt x="65584" y="29482"/>
                </a:cubicBezTo>
                <a:cubicBezTo>
                  <a:pt x="65584" y="29863"/>
                  <a:pt x="64824" y="29768"/>
                  <a:pt x="64767" y="30148"/>
                </a:cubicBezTo>
                <a:cubicBezTo>
                  <a:pt x="65832" y="29844"/>
                  <a:pt x="67410" y="29178"/>
                  <a:pt x="68837" y="28684"/>
                </a:cubicBezTo>
                <a:close/>
                <a:moveTo>
                  <a:pt x="69997" y="28151"/>
                </a:moveTo>
                <a:cubicBezTo>
                  <a:pt x="70130" y="28075"/>
                  <a:pt x="70245" y="27980"/>
                  <a:pt x="70454" y="27904"/>
                </a:cubicBezTo>
                <a:cubicBezTo>
                  <a:pt x="70321" y="27847"/>
                  <a:pt x="69978" y="27961"/>
                  <a:pt x="69997" y="28151"/>
                </a:cubicBezTo>
                <a:close/>
                <a:moveTo>
                  <a:pt x="34618" y="42188"/>
                </a:moveTo>
                <a:cubicBezTo>
                  <a:pt x="34638" y="42264"/>
                  <a:pt x="35113" y="42112"/>
                  <a:pt x="34961" y="41979"/>
                </a:cubicBezTo>
                <a:cubicBezTo>
                  <a:pt x="34752" y="42017"/>
                  <a:pt x="34752" y="42131"/>
                  <a:pt x="34618" y="42188"/>
                </a:cubicBezTo>
                <a:close/>
                <a:moveTo>
                  <a:pt x="21323" y="47229"/>
                </a:moveTo>
                <a:cubicBezTo>
                  <a:pt x="21361" y="46886"/>
                  <a:pt x="21760" y="47039"/>
                  <a:pt x="21970" y="46867"/>
                </a:cubicBezTo>
                <a:cubicBezTo>
                  <a:pt x="21608" y="47153"/>
                  <a:pt x="22426" y="46772"/>
                  <a:pt x="22084" y="46982"/>
                </a:cubicBezTo>
                <a:cubicBezTo>
                  <a:pt x="22293" y="47096"/>
                  <a:pt x="22198" y="46772"/>
                  <a:pt x="22483" y="46772"/>
                </a:cubicBezTo>
                <a:cubicBezTo>
                  <a:pt x="22483" y="46829"/>
                  <a:pt x="22445" y="46886"/>
                  <a:pt x="22350" y="46944"/>
                </a:cubicBezTo>
                <a:cubicBezTo>
                  <a:pt x="22616" y="47058"/>
                  <a:pt x="22769" y="46715"/>
                  <a:pt x="23016" y="46829"/>
                </a:cubicBezTo>
                <a:cubicBezTo>
                  <a:pt x="23187" y="46620"/>
                  <a:pt x="22692" y="46848"/>
                  <a:pt x="22635" y="46753"/>
                </a:cubicBezTo>
                <a:cubicBezTo>
                  <a:pt x="23548" y="46411"/>
                  <a:pt x="23986" y="46221"/>
                  <a:pt x="25222" y="45897"/>
                </a:cubicBezTo>
                <a:cubicBezTo>
                  <a:pt x="25393" y="45764"/>
                  <a:pt x="25089" y="45878"/>
                  <a:pt x="25013" y="45916"/>
                </a:cubicBezTo>
                <a:cubicBezTo>
                  <a:pt x="25032" y="45859"/>
                  <a:pt x="25032" y="45802"/>
                  <a:pt x="25108" y="45764"/>
                </a:cubicBezTo>
                <a:cubicBezTo>
                  <a:pt x="24005" y="46069"/>
                  <a:pt x="22940" y="46411"/>
                  <a:pt x="22046" y="46715"/>
                </a:cubicBezTo>
                <a:cubicBezTo>
                  <a:pt x="21875" y="46810"/>
                  <a:pt x="22160" y="46753"/>
                  <a:pt x="22160" y="46829"/>
                </a:cubicBezTo>
                <a:cubicBezTo>
                  <a:pt x="21989" y="46905"/>
                  <a:pt x="21951" y="46772"/>
                  <a:pt x="21836" y="46753"/>
                </a:cubicBezTo>
                <a:cubicBezTo>
                  <a:pt x="20885" y="47229"/>
                  <a:pt x="19877" y="47229"/>
                  <a:pt x="19136" y="47666"/>
                </a:cubicBezTo>
                <a:cubicBezTo>
                  <a:pt x="19155" y="47723"/>
                  <a:pt x="19193" y="47799"/>
                  <a:pt x="19212" y="47857"/>
                </a:cubicBezTo>
                <a:cubicBezTo>
                  <a:pt x="18451" y="48104"/>
                  <a:pt x="17747" y="48313"/>
                  <a:pt x="16796" y="48598"/>
                </a:cubicBezTo>
                <a:cubicBezTo>
                  <a:pt x="17899" y="48541"/>
                  <a:pt x="18470" y="48104"/>
                  <a:pt x="19649" y="47895"/>
                </a:cubicBezTo>
                <a:cubicBezTo>
                  <a:pt x="19630" y="47704"/>
                  <a:pt x="20010" y="47818"/>
                  <a:pt x="20201" y="47685"/>
                </a:cubicBezTo>
                <a:cubicBezTo>
                  <a:pt x="20049" y="47381"/>
                  <a:pt x="19516" y="48028"/>
                  <a:pt x="19231" y="47742"/>
                </a:cubicBezTo>
                <a:cubicBezTo>
                  <a:pt x="19744" y="47438"/>
                  <a:pt x="20258" y="47419"/>
                  <a:pt x="21000" y="47134"/>
                </a:cubicBezTo>
                <a:cubicBezTo>
                  <a:pt x="20981" y="47248"/>
                  <a:pt x="20828" y="47248"/>
                  <a:pt x="21000" y="47305"/>
                </a:cubicBezTo>
                <a:cubicBezTo>
                  <a:pt x="20695" y="47362"/>
                  <a:pt x="20885" y="47305"/>
                  <a:pt x="20581" y="47362"/>
                </a:cubicBezTo>
                <a:cubicBezTo>
                  <a:pt x="20448" y="47400"/>
                  <a:pt x="20619" y="47533"/>
                  <a:pt x="20619" y="47628"/>
                </a:cubicBezTo>
                <a:cubicBezTo>
                  <a:pt x="21190" y="47362"/>
                  <a:pt x="21323" y="47476"/>
                  <a:pt x="21722" y="47191"/>
                </a:cubicBezTo>
                <a:cubicBezTo>
                  <a:pt x="21856" y="47153"/>
                  <a:pt x="21817" y="47400"/>
                  <a:pt x="22027" y="47229"/>
                </a:cubicBezTo>
                <a:cubicBezTo>
                  <a:pt x="22008" y="47191"/>
                  <a:pt x="21951" y="47229"/>
                  <a:pt x="21894" y="47229"/>
                </a:cubicBezTo>
                <a:cubicBezTo>
                  <a:pt x="21836" y="47153"/>
                  <a:pt x="22141" y="47039"/>
                  <a:pt x="22103" y="47210"/>
                </a:cubicBezTo>
                <a:cubicBezTo>
                  <a:pt x="22198" y="46905"/>
                  <a:pt x="21475" y="47096"/>
                  <a:pt x="21323" y="47229"/>
                </a:cubicBezTo>
                <a:close/>
                <a:moveTo>
                  <a:pt x="59992" y="31442"/>
                </a:moveTo>
                <a:cubicBezTo>
                  <a:pt x="59707" y="31213"/>
                  <a:pt x="59992" y="31556"/>
                  <a:pt x="59726" y="31651"/>
                </a:cubicBezTo>
                <a:cubicBezTo>
                  <a:pt x="59916" y="31746"/>
                  <a:pt x="60011" y="31461"/>
                  <a:pt x="60030" y="31366"/>
                </a:cubicBezTo>
                <a:cubicBezTo>
                  <a:pt x="59973" y="31308"/>
                  <a:pt x="59973" y="31385"/>
                  <a:pt x="59992" y="31442"/>
                </a:cubicBezTo>
                <a:close/>
                <a:moveTo>
                  <a:pt x="32355" y="42645"/>
                </a:moveTo>
                <a:cubicBezTo>
                  <a:pt x="32032" y="42436"/>
                  <a:pt x="31024" y="43044"/>
                  <a:pt x="30111" y="43273"/>
                </a:cubicBezTo>
                <a:cubicBezTo>
                  <a:pt x="30795" y="43273"/>
                  <a:pt x="31670" y="42759"/>
                  <a:pt x="32355" y="42645"/>
                </a:cubicBezTo>
                <a:close/>
                <a:moveTo>
                  <a:pt x="65565" y="29254"/>
                </a:moveTo>
                <a:cubicBezTo>
                  <a:pt x="65375" y="29235"/>
                  <a:pt x="64881" y="29349"/>
                  <a:pt x="64900" y="29578"/>
                </a:cubicBezTo>
                <a:cubicBezTo>
                  <a:pt x="65166" y="29387"/>
                  <a:pt x="65318" y="29406"/>
                  <a:pt x="65565" y="29254"/>
                </a:cubicBezTo>
                <a:close/>
                <a:moveTo>
                  <a:pt x="62674" y="30262"/>
                </a:moveTo>
                <a:cubicBezTo>
                  <a:pt x="62541" y="30300"/>
                  <a:pt x="62047" y="30605"/>
                  <a:pt x="61970" y="30472"/>
                </a:cubicBezTo>
                <a:cubicBezTo>
                  <a:pt x="61894" y="30852"/>
                  <a:pt x="61210" y="30529"/>
                  <a:pt x="61286" y="30928"/>
                </a:cubicBezTo>
                <a:cubicBezTo>
                  <a:pt x="61970" y="30567"/>
                  <a:pt x="62465" y="30662"/>
                  <a:pt x="62674" y="30262"/>
                </a:cubicBezTo>
                <a:close/>
                <a:moveTo>
                  <a:pt x="60734" y="31137"/>
                </a:moveTo>
                <a:cubicBezTo>
                  <a:pt x="60905" y="31080"/>
                  <a:pt x="61057" y="31004"/>
                  <a:pt x="61229" y="30947"/>
                </a:cubicBezTo>
                <a:cubicBezTo>
                  <a:pt x="61210" y="30890"/>
                  <a:pt x="61172" y="30814"/>
                  <a:pt x="61153" y="30757"/>
                </a:cubicBezTo>
                <a:cubicBezTo>
                  <a:pt x="61038" y="30795"/>
                  <a:pt x="60905" y="30852"/>
                  <a:pt x="60791" y="30909"/>
                </a:cubicBezTo>
                <a:cubicBezTo>
                  <a:pt x="61038" y="31099"/>
                  <a:pt x="60658" y="30947"/>
                  <a:pt x="60734" y="31137"/>
                </a:cubicBezTo>
                <a:close/>
                <a:moveTo>
                  <a:pt x="78614" y="23966"/>
                </a:moveTo>
                <a:cubicBezTo>
                  <a:pt x="78804" y="23852"/>
                  <a:pt x="79032" y="23757"/>
                  <a:pt x="79032" y="23586"/>
                </a:cubicBezTo>
                <a:cubicBezTo>
                  <a:pt x="77967" y="23966"/>
                  <a:pt x="76940" y="24290"/>
                  <a:pt x="75913" y="24727"/>
                </a:cubicBezTo>
                <a:cubicBezTo>
                  <a:pt x="75951" y="24784"/>
                  <a:pt x="76046" y="24727"/>
                  <a:pt x="76122" y="24689"/>
                </a:cubicBezTo>
                <a:cubicBezTo>
                  <a:pt x="76179" y="24822"/>
                  <a:pt x="75684" y="24803"/>
                  <a:pt x="75875" y="24975"/>
                </a:cubicBezTo>
                <a:cubicBezTo>
                  <a:pt x="76293" y="24708"/>
                  <a:pt x="76940" y="24537"/>
                  <a:pt x="77491" y="24366"/>
                </a:cubicBezTo>
                <a:cubicBezTo>
                  <a:pt x="77644" y="24328"/>
                  <a:pt x="78024" y="24195"/>
                  <a:pt x="77929" y="24024"/>
                </a:cubicBezTo>
                <a:cubicBezTo>
                  <a:pt x="78062" y="24233"/>
                  <a:pt x="78366" y="23966"/>
                  <a:pt x="78557" y="23833"/>
                </a:cubicBezTo>
                <a:cubicBezTo>
                  <a:pt x="78576" y="23871"/>
                  <a:pt x="78595" y="23928"/>
                  <a:pt x="78614" y="23966"/>
                </a:cubicBezTo>
                <a:close/>
                <a:moveTo>
                  <a:pt x="59060" y="31765"/>
                </a:moveTo>
                <a:cubicBezTo>
                  <a:pt x="59060" y="31480"/>
                  <a:pt x="59707" y="31689"/>
                  <a:pt x="59650" y="31308"/>
                </a:cubicBezTo>
                <a:cubicBezTo>
                  <a:pt x="59346" y="31556"/>
                  <a:pt x="59212" y="31385"/>
                  <a:pt x="58851" y="31613"/>
                </a:cubicBezTo>
                <a:cubicBezTo>
                  <a:pt x="58870" y="31765"/>
                  <a:pt x="59022" y="31670"/>
                  <a:pt x="59060" y="31765"/>
                </a:cubicBezTo>
                <a:close/>
                <a:moveTo>
                  <a:pt x="60278" y="31213"/>
                </a:moveTo>
                <a:cubicBezTo>
                  <a:pt x="60297" y="31289"/>
                  <a:pt x="60772" y="31137"/>
                  <a:pt x="60620" y="31023"/>
                </a:cubicBezTo>
                <a:cubicBezTo>
                  <a:pt x="60411" y="31061"/>
                  <a:pt x="60411" y="31156"/>
                  <a:pt x="60278" y="31213"/>
                </a:cubicBezTo>
                <a:close/>
                <a:moveTo>
                  <a:pt x="18945" y="47742"/>
                </a:moveTo>
                <a:cubicBezTo>
                  <a:pt x="18888" y="47552"/>
                  <a:pt x="18546" y="47838"/>
                  <a:pt x="18394" y="47799"/>
                </a:cubicBezTo>
                <a:cubicBezTo>
                  <a:pt x="18451" y="47952"/>
                  <a:pt x="18907" y="47838"/>
                  <a:pt x="18945" y="47742"/>
                </a:cubicBezTo>
                <a:close/>
                <a:moveTo>
                  <a:pt x="58794" y="31651"/>
                </a:moveTo>
                <a:cubicBezTo>
                  <a:pt x="58604" y="31727"/>
                  <a:pt x="58414" y="31803"/>
                  <a:pt x="58242" y="31879"/>
                </a:cubicBezTo>
                <a:cubicBezTo>
                  <a:pt x="58318" y="32012"/>
                  <a:pt x="58927" y="31879"/>
                  <a:pt x="58794" y="31651"/>
                </a:cubicBezTo>
                <a:close/>
                <a:moveTo>
                  <a:pt x="16358" y="48789"/>
                </a:moveTo>
                <a:cubicBezTo>
                  <a:pt x="16168" y="48655"/>
                  <a:pt x="15712" y="48960"/>
                  <a:pt x="15445" y="48979"/>
                </a:cubicBezTo>
                <a:cubicBezTo>
                  <a:pt x="15636" y="49093"/>
                  <a:pt x="16016" y="48922"/>
                  <a:pt x="16358" y="48789"/>
                </a:cubicBezTo>
                <a:close/>
                <a:moveTo>
                  <a:pt x="50273" y="34846"/>
                </a:moveTo>
                <a:cubicBezTo>
                  <a:pt x="50292" y="34599"/>
                  <a:pt x="51395" y="34428"/>
                  <a:pt x="51870" y="34200"/>
                </a:cubicBezTo>
                <a:cubicBezTo>
                  <a:pt x="51433" y="34009"/>
                  <a:pt x="50729" y="34599"/>
                  <a:pt x="50539" y="34447"/>
                </a:cubicBezTo>
                <a:cubicBezTo>
                  <a:pt x="50425" y="34485"/>
                  <a:pt x="50444" y="34542"/>
                  <a:pt x="50463" y="34599"/>
                </a:cubicBezTo>
                <a:cubicBezTo>
                  <a:pt x="49892" y="34580"/>
                  <a:pt x="49017" y="34998"/>
                  <a:pt x="48294" y="35246"/>
                </a:cubicBezTo>
                <a:cubicBezTo>
                  <a:pt x="47267" y="35588"/>
                  <a:pt x="46583" y="35683"/>
                  <a:pt x="45498" y="36140"/>
                </a:cubicBezTo>
                <a:cubicBezTo>
                  <a:pt x="44262" y="36672"/>
                  <a:pt x="42398" y="37281"/>
                  <a:pt x="41029" y="37661"/>
                </a:cubicBezTo>
                <a:cubicBezTo>
                  <a:pt x="41105" y="37471"/>
                  <a:pt x="41561" y="37395"/>
                  <a:pt x="41675" y="37338"/>
                </a:cubicBezTo>
                <a:cubicBezTo>
                  <a:pt x="42018" y="37224"/>
                  <a:pt x="42455" y="36939"/>
                  <a:pt x="42607" y="37148"/>
                </a:cubicBezTo>
                <a:cubicBezTo>
                  <a:pt x="42645" y="37072"/>
                  <a:pt x="42683" y="36996"/>
                  <a:pt x="42721" y="36920"/>
                </a:cubicBezTo>
                <a:cubicBezTo>
                  <a:pt x="43844" y="36691"/>
                  <a:pt x="45118" y="36026"/>
                  <a:pt x="46240" y="35854"/>
                </a:cubicBezTo>
                <a:cubicBezTo>
                  <a:pt x="47439" y="35227"/>
                  <a:pt x="48713" y="34941"/>
                  <a:pt x="50254" y="34295"/>
                </a:cubicBezTo>
                <a:cubicBezTo>
                  <a:pt x="50197" y="34200"/>
                  <a:pt x="49987" y="34390"/>
                  <a:pt x="49911" y="34314"/>
                </a:cubicBezTo>
                <a:cubicBezTo>
                  <a:pt x="49987" y="34200"/>
                  <a:pt x="50406" y="34181"/>
                  <a:pt x="50653" y="34028"/>
                </a:cubicBezTo>
                <a:cubicBezTo>
                  <a:pt x="50729" y="34124"/>
                  <a:pt x="50368" y="34105"/>
                  <a:pt x="50520" y="34238"/>
                </a:cubicBezTo>
                <a:cubicBezTo>
                  <a:pt x="50634" y="34200"/>
                  <a:pt x="50729" y="34162"/>
                  <a:pt x="50843" y="34124"/>
                </a:cubicBezTo>
                <a:cubicBezTo>
                  <a:pt x="50805" y="34085"/>
                  <a:pt x="50748" y="34085"/>
                  <a:pt x="50729" y="34047"/>
                </a:cubicBezTo>
                <a:cubicBezTo>
                  <a:pt x="51281" y="33762"/>
                  <a:pt x="52898" y="33477"/>
                  <a:pt x="53240" y="33153"/>
                </a:cubicBezTo>
                <a:cubicBezTo>
                  <a:pt x="53335" y="33077"/>
                  <a:pt x="53868" y="33192"/>
                  <a:pt x="53544" y="33020"/>
                </a:cubicBezTo>
                <a:cubicBezTo>
                  <a:pt x="53772" y="32963"/>
                  <a:pt x="53849" y="33172"/>
                  <a:pt x="54172" y="32944"/>
                </a:cubicBezTo>
                <a:cubicBezTo>
                  <a:pt x="53601" y="32963"/>
                  <a:pt x="55142" y="32564"/>
                  <a:pt x="55275" y="32507"/>
                </a:cubicBezTo>
                <a:cubicBezTo>
                  <a:pt x="55256" y="32564"/>
                  <a:pt x="55161" y="32602"/>
                  <a:pt x="55218" y="32697"/>
                </a:cubicBezTo>
                <a:cubicBezTo>
                  <a:pt x="55275" y="32621"/>
                  <a:pt x="55427" y="32564"/>
                  <a:pt x="55313" y="32431"/>
                </a:cubicBezTo>
                <a:cubicBezTo>
                  <a:pt x="55560" y="32412"/>
                  <a:pt x="55865" y="32298"/>
                  <a:pt x="56112" y="32279"/>
                </a:cubicBezTo>
                <a:cubicBezTo>
                  <a:pt x="56036" y="32202"/>
                  <a:pt x="56930" y="31765"/>
                  <a:pt x="57234" y="31879"/>
                </a:cubicBezTo>
                <a:cubicBezTo>
                  <a:pt x="57881" y="31499"/>
                  <a:pt x="59289" y="31023"/>
                  <a:pt x="60049" y="30871"/>
                </a:cubicBezTo>
                <a:cubicBezTo>
                  <a:pt x="60278" y="30586"/>
                  <a:pt x="60772" y="30662"/>
                  <a:pt x="61076" y="30395"/>
                </a:cubicBezTo>
                <a:cubicBezTo>
                  <a:pt x="61153" y="30376"/>
                  <a:pt x="61172" y="30453"/>
                  <a:pt x="61210" y="30510"/>
                </a:cubicBezTo>
                <a:cubicBezTo>
                  <a:pt x="61267" y="30491"/>
                  <a:pt x="61229" y="30434"/>
                  <a:pt x="61229" y="30395"/>
                </a:cubicBezTo>
                <a:cubicBezTo>
                  <a:pt x="64158" y="29197"/>
                  <a:pt x="67296" y="28303"/>
                  <a:pt x="70206" y="26896"/>
                </a:cubicBezTo>
                <a:cubicBezTo>
                  <a:pt x="69065" y="27200"/>
                  <a:pt x="66459" y="28322"/>
                  <a:pt x="64862" y="28760"/>
                </a:cubicBezTo>
                <a:cubicBezTo>
                  <a:pt x="65033" y="28969"/>
                  <a:pt x="64481" y="28684"/>
                  <a:pt x="64671" y="29007"/>
                </a:cubicBezTo>
                <a:cubicBezTo>
                  <a:pt x="64177" y="28893"/>
                  <a:pt x="63492" y="29311"/>
                  <a:pt x="63055" y="29597"/>
                </a:cubicBezTo>
                <a:cubicBezTo>
                  <a:pt x="62921" y="29635"/>
                  <a:pt x="63093" y="29444"/>
                  <a:pt x="62921" y="29425"/>
                </a:cubicBezTo>
                <a:cubicBezTo>
                  <a:pt x="62503" y="29730"/>
                  <a:pt x="62351" y="29635"/>
                  <a:pt x="62161" y="29844"/>
                </a:cubicBezTo>
                <a:cubicBezTo>
                  <a:pt x="61989" y="29901"/>
                  <a:pt x="62008" y="29673"/>
                  <a:pt x="61799" y="29825"/>
                </a:cubicBezTo>
                <a:cubicBezTo>
                  <a:pt x="61609" y="29901"/>
                  <a:pt x="61685" y="30034"/>
                  <a:pt x="61628" y="30129"/>
                </a:cubicBezTo>
                <a:cubicBezTo>
                  <a:pt x="61514" y="30110"/>
                  <a:pt x="61362" y="30186"/>
                  <a:pt x="61362" y="29996"/>
                </a:cubicBezTo>
                <a:cubicBezTo>
                  <a:pt x="61057" y="30338"/>
                  <a:pt x="60221" y="30529"/>
                  <a:pt x="60049" y="30643"/>
                </a:cubicBezTo>
                <a:cubicBezTo>
                  <a:pt x="59764" y="30814"/>
                  <a:pt x="59308" y="30852"/>
                  <a:pt x="59098" y="30795"/>
                </a:cubicBezTo>
                <a:cubicBezTo>
                  <a:pt x="59212" y="31061"/>
                  <a:pt x="58699" y="30966"/>
                  <a:pt x="58471" y="31004"/>
                </a:cubicBezTo>
                <a:cubicBezTo>
                  <a:pt x="58471" y="31080"/>
                  <a:pt x="58547" y="31061"/>
                  <a:pt x="58623" y="31042"/>
                </a:cubicBezTo>
                <a:cubicBezTo>
                  <a:pt x="58033" y="31347"/>
                  <a:pt x="57196" y="31784"/>
                  <a:pt x="56778" y="31613"/>
                </a:cubicBezTo>
                <a:cubicBezTo>
                  <a:pt x="56778" y="31765"/>
                  <a:pt x="56683" y="31860"/>
                  <a:pt x="56416" y="31936"/>
                </a:cubicBezTo>
                <a:cubicBezTo>
                  <a:pt x="56588" y="31708"/>
                  <a:pt x="55751" y="31841"/>
                  <a:pt x="55770" y="32126"/>
                </a:cubicBezTo>
                <a:cubicBezTo>
                  <a:pt x="55713" y="32126"/>
                  <a:pt x="55656" y="32088"/>
                  <a:pt x="55598" y="32031"/>
                </a:cubicBezTo>
                <a:cubicBezTo>
                  <a:pt x="55408" y="32298"/>
                  <a:pt x="54781" y="32469"/>
                  <a:pt x="54533" y="32412"/>
                </a:cubicBezTo>
                <a:cubicBezTo>
                  <a:pt x="54362" y="32545"/>
                  <a:pt x="54647" y="32526"/>
                  <a:pt x="54762" y="32431"/>
                </a:cubicBezTo>
                <a:cubicBezTo>
                  <a:pt x="54400" y="32640"/>
                  <a:pt x="53487" y="32602"/>
                  <a:pt x="53278" y="33020"/>
                </a:cubicBezTo>
                <a:cubicBezTo>
                  <a:pt x="53202" y="33039"/>
                  <a:pt x="53183" y="32963"/>
                  <a:pt x="53164" y="32906"/>
                </a:cubicBezTo>
                <a:cubicBezTo>
                  <a:pt x="52993" y="32963"/>
                  <a:pt x="52878" y="33039"/>
                  <a:pt x="52821" y="33153"/>
                </a:cubicBezTo>
                <a:cubicBezTo>
                  <a:pt x="52745" y="33172"/>
                  <a:pt x="52745" y="33077"/>
                  <a:pt x="52707" y="33020"/>
                </a:cubicBezTo>
                <a:cubicBezTo>
                  <a:pt x="52118" y="33382"/>
                  <a:pt x="51452" y="33458"/>
                  <a:pt x="50767" y="33743"/>
                </a:cubicBezTo>
                <a:cubicBezTo>
                  <a:pt x="50995" y="33648"/>
                  <a:pt x="50653" y="33971"/>
                  <a:pt x="50596" y="33819"/>
                </a:cubicBezTo>
                <a:cubicBezTo>
                  <a:pt x="49188" y="34751"/>
                  <a:pt x="48352" y="34295"/>
                  <a:pt x="46868" y="35094"/>
                </a:cubicBezTo>
                <a:cubicBezTo>
                  <a:pt x="47020" y="35303"/>
                  <a:pt x="47210" y="34922"/>
                  <a:pt x="47400" y="34979"/>
                </a:cubicBezTo>
                <a:cubicBezTo>
                  <a:pt x="47420" y="35170"/>
                  <a:pt x="47305" y="35056"/>
                  <a:pt x="47115" y="35151"/>
                </a:cubicBezTo>
                <a:cubicBezTo>
                  <a:pt x="47153" y="35246"/>
                  <a:pt x="47229" y="35227"/>
                  <a:pt x="47267" y="35322"/>
                </a:cubicBezTo>
                <a:cubicBezTo>
                  <a:pt x="46773" y="35398"/>
                  <a:pt x="46373" y="35322"/>
                  <a:pt x="45898" y="35702"/>
                </a:cubicBezTo>
                <a:cubicBezTo>
                  <a:pt x="45860" y="35569"/>
                  <a:pt x="46031" y="35512"/>
                  <a:pt x="46069" y="35417"/>
                </a:cubicBezTo>
                <a:cubicBezTo>
                  <a:pt x="46069" y="35227"/>
                  <a:pt x="45879" y="35379"/>
                  <a:pt x="45822" y="35284"/>
                </a:cubicBezTo>
                <a:cubicBezTo>
                  <a:pt x="45803" y="35151"/>
                  <a:pt x="46126" y="35398"/>
                  <a:pt x="45955" y="35113"/>
                </a:cubicBezTo>
                <a:cubicBezTo>
                  <a:pt x="46240" y="35056"/>
                  <a:pt x="46202" y="35018"/>
                  <a:pt x="46526" y="34903"/>
                </a:cubicBezTo>
                <a:cubicBezTo>
                  <a:pt x="46373" y="34846"/>
                  <a:pt x="45651" y="35113"/>
                  <a:pt x="45708" y="35208"/>
                </a:cubicBezTo>
                <a:cubicBezTo>
                  <a:pt x="45632" y="35246"/>
                  <a:pt x="45632" y="35151"/>
                  <a:pt x="45594" y="35094"/>
                </a:cubicBezTo>
                <a:cubicBezTo>
                  <a:pt x="44909" y="35398"/>
                  <a:pt x="44642" y="35531"/>
                  <a:pt x="43863" y="35797"/>
                </a:cubicBezTo>
                <a:cubicBezTo>
                  <a:pt x="44262" y="35931"/>
                  <a:pt x="44871" y="35360"/>
                  <a:pt x="45137" y="35550"/>
                </a:cubicBezTo>
                <a:cubicBezTo>
                  <a:pt x="45099" y="35360"/>
                  <a:pt x="45460" y="35493"/>
                  <a:pt x="45536" y="35284"/>
                </a:cubicBezTo>
                <a:cubicBezTo>
                  <a:pt x="45689" y="35208"/>
                  <a:pt x="45651" y="35455"/>
                  <a:pt x="45784" y="35417"/>
                </a:cubicBezTo>
                <a:cubicBezTo>
                  <a:pt x="44985" y="35873"/>
                  <a:pt x="43958" y="36026"/>
                  <a:pt x="43235" y="36330"/>
                </a:cubicBezTo>
                <a:cubicBezTo>
                  <a:pt x="43045" y="36406"/>
                  <a:pt x="42778" y="36539"/>
                  <a:pt x="42816" y="36539"/>
                </a:cubicBezTo>
                <a:cubicBezTo>
                  <a:pt x="42037" y="36444"/>
                  <a:pt x="40116" y="37623"/>
                  <a:pt x="39507" y="37757"/>
                </a:cubicBezTo>
                <a:cubicBezTo>
                  <a:pt x="38213" y="37909"/>
                  <a:pt x="36882" y="38555"/>
                  <a:pt x="35246" y="39088"/>
                </a:cubicBezTo>
                <a:cubicBezTo>
                  <a:pt x="35284" y="39126"/>
                  <a:pt x="35379" y="39069"/>
                  <a:pt x="35455" y="39050"/>
                </a:cubicBezTo>
                <a:cubicBezTo>
                  <a:pt x="34409" y="39430"/>
                  <a:pt x="32412" y="40191"/>
                  <a:pt x="31518" y="40305"/>
                </a:cubicBezTo>
                <a:cubicBezTo>
                  <a:pt x="30662" y="40838"/>
                  <a:pt x="29388" y="40933"/>
                  <a:pt x="27790" y="41732"/>
                </a:cubicBezTo>
                <a:cubicBezTo>
                  <a:pt x="28418" y="41713"/>
                  <a:pt x="29350" y="41256"/>
                  <a:pt x="29958" y="41085"/>
                </a:cubicBezTo>
                <a:cubicBezTo>
                  <a:pt x="30396" y="41256"/>
                  <a:pt x="31271" y="40610"/>
                  <a:pt x="31670" y="40857"/>
                </a:cubicBezTo>
                <a:cubicBezTo>
                  <a:pt x="31689" y="40743"/>
                  <a:pt x="31784" y="40667"/>
                  <a:pt x="31994" y="40610"/>
                </a:cubicBezTo>
                <a:cubicBezTo>
                  <a:pt x="31975" y="40667"/>
                  <a:pt x="31879" y="40724"/>
                  <a:pt x="31937" y="40800"/>
                </a:cubicBezTo>
                <a:cubicBezTo>
                  <a:pt x="32260" y="40305"/>
                  <a:pt x="32888" y="40534"/>
                  <a:pt x="33306" y="40134"/>
                </a:cubicBezTo>
                <a:cubicBezTo>
                  <a:pt x="33477" y="40077"/>
                  <a:pt x="33477" y="40324"/>
                  <a:pt x="33686" y="40210"/>
                </a:cubicBezTo>
                <a:cubicBezTo>
                  <a:pt x="33667" y="40153"/>
                  <a:pt x="33648" y="40115"/>
                  <a:pt x="33629" y="40058"/>
                </a:cubicBezTo>
                <a:cubicBezTo>
                  <a:pt x="34314" y="39849"/>
                  <a:pt x="35589" y="39297"/>
                  <a:pt x="36254" y="39126"/>
                </a:cubicBezTo>
                <a:cubicBezTo>
                  <a:pt x="36330" y="39107"/>
                  <a:pt x="36311" y="39145"/>
                  <a:pt x="36273" y="39164"/>
                </a:cubicBezTo>
                <a:cubicBezTo>
                  <a:pt x="38080" y="38574"/>
                  <a:pt x="39164" y="38061"/>
                  <a:pt x="40534" y="37795"/>
                </a:cubicBezTo>
                <a:cubicBezTo>
                  <a:pt x="40249" y="38042"/>
                  <a:pt x="39849" y="38175"/>
                  <a:pt x="39526" y="38137"/>
                </a:cubicBezTo>
                <a:cubicBezTo>
                  <a:pt x="39298" y="38422"/>
                  <a:pt x="38385" y="38555"/>
                  <a:pt x="37852" y="38803"/>
                </a:cubicBezTo>
                <a:cubicBezTo>
                  <a:pt x="37985" y="38879"/>
                  <a:pt x="37776" y="39050"/>
                  <a:pt x="37928" y="39012"/>
                </a:cubicBezTo>
                <a:cubicBezTo>
                  <a:pt x="38099" y="38936"/>
                  <a:pt x="37985" y="38936"/>
                  <a:pt x="37947" y="38879"/>
                </a:cubicBezTo>
                <a:cubicBezTo>
                  <a:pt x="38099" y="38803"/>
                  <a:pt x="38156" y="38936"/>
                  <a:pt x="38251" y="38936"/>
                </a:cubicBezTo>
                <a:cubicBezTo>
                  <a:pt x="38518" y="38555"/>
                  <a:pt x="39374" y="38536"/>
                  <a:pt x="39773" y="38270"/>
                </a:cubicBezTo>
                <a:cubicBezTo>
                  <a:pt x="39868" y="38365"/>
                  <a:pt x="40096" y="38213"/>
                  <a:pt x="40173" y="38327"/>
                </a:cubicBezTo>
                <a:cubicBezTo>
                  <a:pt x="40211" y="38175"/>
                  <a:pt x="40268" y="38194"/>
                  <a:pt x="40458" y="38156"/>
                </a:cubicBezTo>
                <a:cubicBezTo>
                  <a:pt x="40439" y="38118"/>
                  <a:pt x="40420" y="38061"/>
                  <a:pt x="40401" y="38023"/>
                </a:cubicBezTo>
                <a:cubicBezTo>
                  <a:pt x="40439" y="38023"/>
                  <a:pt x="40686" y="38042"/>
                  <a:pt x="40648" y="37909"/>
                </a:cubicBezTo>
                <a:cubicBezTo>
                  <a:pt x="40838" y="37890"/>
                  <a:pt x="40534" y="38042"/>
                  <a:pt x="40667" y="38137"/>
                </a:cubicBezTo>
                <a:cubicBezTo>
                  <a:pt x="40800" y="38099"/>
                  <a:pt x="40914" y="38194"/>
                  <a:pt x="40990" y="38061"/>
                </a:cubicBezTo>
                <a:cubicBezTo>
                  <a:pt x="40933" y="37985"/>
                  <a:pt x="40781" y="38099"/>
                  <a:pt x="40781" y="37909"/>
                </a:cubicBezTo>
                <a:cubicBezTo>
                  <a:pt x="40990" y="37985"/>
                  <a:pt x="41409" y="37547"/>
                  <a:pt x="41618" y="37680"/>
                </a:cubicBezTo>
                <a:cubicBezTo>
                  <a:pt x="41694" y="37642"/>
                  <a:pt x="41694" y="37566"/>
                  <a:pt x="41770" y="37509"/>
                </a:cubicBezTo>
                <a:cubicBezTo>
                  <a:pt x="42645" y="37452"/>
                  <a:pt x="43558" y="37148"/>
                  <a:pt x="44490" y="36805"/>
                </a:cubicBezTo>
                <a:cubicBezTo>
                  <a:pt x="46430" y="36140"/>
                  <a:pt x="48466" y="35265"/>
                  <a:pt x="50292" y="34827"/>
                </a:cubicBezTo>
                <a:close/>
                <a:moveTo>
                  <a:pt x="46963" y="34789"/>
                </a:moveTo>
                <a:cubicBezTo>
                  <a:pt x="47134" y="34637"/>
                  <a:pt x="47420" y="34713"/>
                  <a:pt x="47439" y="34580"/>
                </a:cubicBezTo>
                <a:cubicBezTo>
                  <a:pt x="47267" y="34523"/>
                  <a:pt x="46849" y="34732"/>
                  <a:pt x="46564" y="34884"/>
                </a:cubicBezTo>
                <a:cubicBezTo>
                  <a:pt x="46564" y="35037"/>
                  <a:pt x="46849" y="34732"/>
                  <a:pt x="46849" y="34884"/>
                </a:cubicBezTo>
                <a:cubicBezTo>
                  <a:pt x="46545" y="35056"/>
                  <a:pt x="46849" y="35151"/>
                  <a:pt x="46411" y="35227"/>
                </a:cubicBezTo>
                <a:cubicBezTo>
                  <a:pt x="46507" y="35322"/>
                  <a:pt x="46697" y="35227"/>
                  <a:pt x="46849" y="35208"/>
                </a:cubicBezTo>
                <a:cubicBezTo>
                  <a:pt x="46716" y="35018"/>
                  <a:pt x="46963" y="34941"/>
                  <a:pt x="46963" y="34789"/>
                </a:cubicBezTo>
                <a:close/>
                <a:moveTo>
                  <a:pt x="72945" y="25907"/>
                </a:moveTo>
                <a:cubicBezTo>
                  <a:pt x="72964" y="26040"/>
                  <a:pt x="72755" y="25945"/>
                  <a:pt x="72774" y="25811"/>
                </a:cubicBezTo>
                <a:cubicBezTo>
                  <a:pt x="72375" y="26154"/>
                  <a:pt x="71119" y="26420"/>
                  <a:pt x="70492" y="26724"/>
                </a:cubicBezTo>
                <a:cubicBezTo>
                  <a:pt x="70416" y="26801"/>
                  <a:pt x="70416" y="26877"/>
                  <a:pt x="70454" y="26972"/>
                </a:cubicBezTo>
                <a:cubicBezTo>
                  <a:pt x="71424" y="26458"/>
                  <a:pt x="72280" y="26363"/>
                  <a:pt x="73858" y="25659"/>
                </a:cubicBezTo>
                <a:cubicBezTo>
                  <a:pt x="73687" y="25621"/>
                  <a:pt x="73706" y="25659"/>
                  <a:pt x="73801" y="25526"/>
                </a:cubicBezTo>
                <a:cubicBezTo>
                  <a:pt x="74068" y="25602"/>
                  <a:pt x="74695" y="25488"/>
                  <a:pt x="74924" y="25127"/>
                </a:cubicBezTo>
                <a:cubicBezTo>
                  <a:pt x="75000" y="25146"/>
                  <a:pt x="75152" y="25051"/>
                  <a:pt x="75171" y="25184"/>
                </a:cubicBezTo>
                <a:cubicBezTo>
                  <a:pt x="75152" y="24975"/>
                  <a:pt x="75837" y="24956"/>
                  <a:pt x="75780" y="24727"/>
                </a:cubicBezTo>
                <a:cubicBezTo>
                  <a:pt x="74829" y="25108"/>
                  <a:pt x="73916" y="25393"/>
                  <a:pt x="72850" y="25850"/>
                </a:cubicBezTo>
                <a:cubicBezTo>
                  <a:pt x="72869" y="25907"/>
                  <a:pt x="72907" y="25926"/>
                  <a:pt x="72945" y="25907"/>
                </a:cubicBezTo>
                <a:close/>
                <a:moveTo>
                  <a:pt x="18375" y="47914"/>
                </a:moveTo>
                <a:cubicBezTo>
                  <a:pt x="18242" y="47818"/>
                  <a:pt x="17937" y="47971"/>
                  <a:pt x="17709" y="48028"/>
                </a:cubicBezTo>
                <a:cubicBezTo>
                  <a:pt x="17804" y="48199"/>
                  <a:pt x="18108" y="48009"/>
                  <a:pt x="18375" y="47914"/>
                </a:cubicBezTo>
                <a:close/>
                <a:moveTo>
                  <a:pt x="17595" y="48123"/>
                </a:moveTo>
                <a:cubicBezTo>
                  <a:pt x="16758" y="48275"/>
                  <a:pt x="15788" y="48560"/>
                  <a:pt x="15008" y="48827"/>
                </a:cubicBezTo>
                <a:cubicBezTo>
                  <a:pt x="16187" y="48655"/>
                  <a:pt x="16587" y="48465"/>
                  <a:pt x="17595" y="48123"/>
                </a:cubicBezTo>
                <a:close/>
                <a:moveTo>
                  <a:pt x="56188" y="32640"/>
                </a:moveTo>
                <a:cubicBezTo>
                  <a:pt x="56055" y="32545"/>
                  <a:pt x="55884" y="32659"/>
                  <a:pt x="55732" y="32754"/>
                </a:cubicBezTo>
                <a:cubicBezTo>
                  <a:pt x="55903" y="32868"/>
                  <a:pt x="55979" y="32735"/>
                  <a:pt x="56188" y="32640"/>
                </a:cubicBezTo>
                <a:close/>
                <a:moveTo>
                  <a:pt x="33648" y="41408"/>
                </a:moveTo>
                <a:cubicBezTo>
                  <a:pt x="33782" y="41542"/>
                  <a:pt x="33401" y="41561"/>
                  <a:pt x="33401" y="41675"/>
                </a:cubicBezTo>
                <a:cubicBezTo>
                  <a:pt x="33534" y="41732"/>
                  <a:pt x="33801" y="41542"/>
                  <a:pt x="33934" y="41561"/>
                </a:cubicBezTo>
                <a:cubicBezTo>
                  <a:pt x="33896" y="41485"/>
                  <a:pt x="33972" y="41428"/>
                  <a:pt x="33915" y="41351"/>
                </a:cubicBezTo>
                <a:cubicBezTo>
                  <a:pt x="33801" y="41389"/>
                  <a:pt x="33705" y="41408"/>
                  <a:pt x="33629" y="41351"/>
                </a:cubicBezTo>
                <a:cubicBezTo>
                  <a:pt x="33572" y="41389"/>
                  <a:pt x="33629" y="41408"/>
                  <a:pt x="33648" y="41389"/>
                </a:cubicBezTo>
                <a:close/>
                <a:moveTo>
                  <a:pt x="55009" y="33115"/>
                </a:moveTo>
                <a:cubicBezTo>
                  <a:pt x="54990" y="33058"/>
                  <a:pt x="54971" y="33020"/>
                  <a:pt x="54952" y="32963"/>
                </a:cubicBezTo>
                <a:cubicBezTo>
                  <a:pt x="54800" y="33001"/>
                  <a:pt x="54857" y="33115"/>
                  <a:pt x="54666" y="33134"/>
                </a:cubicBezTo>
                <a:cubicBezTo>
                  <a:pt x="54762" y="33192"/>
                  <a:pt x="54876" y="33172"/>
                  <a:pt x="55028" y="33115"/>
                </a:cubicBezTo>
                <a:close/>
                <a:moveTo>
                  <a:pt x="33173" y="41808"/>
                </a:moveTo>
                <a:cubicBezTo>
                  <a:pt x="33401" y="41789"/>
                  <a:pt x="33211" y="41618"/>
                  <a:pt x="33211" y="41523"/>
                </a:cubicBezTo>
                <a:cubicBezTo>
                  <a:pt x="33078" y="41599"/>
                  <a:pt x="33021" y="41561"/>
                  <a:pt x="32945" y="41580"/>
                </a:cubicBezTo>
                <a:cubicBezTo>
                  <a:pt x="32203" y="42302"/>
                  <a:pt x="30510" y="42360"/>
                  <a:pt x="29331" y="43139"/>
                </a:cubicBezTo>
                <a:cubicBezTo>
                  <a:pt x="30282" y="42740"/>
                  <a:pt x="32583" y="42169"/>
                  <a:pt x="33078" y="41751"/>
                </a:cubicBezTo>
                <a:cubicBezTo>
                  <a:pt x="33173" y="41713"/>
                  <a:pt x="33059" y="41846"/>
                  <a:pt x="33173" y="41808"/>
                </a:cubicBezTo>
                <a:close/>
                <a:moveTo>
                  <a:pt x="25508" y="44832"/>
                </a:moveTo>
                <a:cubicBezTo>
                  <a:pt x="25584" y="44775"/>
                  <a:pt x="25584" y="44718"/>
                  <a:pt x="25660" y="44661"/>
                </a:cubicBezTo>
                <a:cubicBezTo>
                  <a:pt x="25603" y="44585"/>
                  <a:pt x="25508" y="44604"/>
                  <a:pt x="25374" y="44661"/>
                </a:cubicBezTo>
                <a:cubicBezTo>
                  <a:pt x="25393" y="44756"/>
                  <a:pt x="25488" y="44737"/>
                  <a:pt x="25508" y="44832"/>
                </a:cubicBezTo>
                <a:close/>
                <a:moveTo>
                  <a:pt x="53487" y="33553"/>
                </a:moveTo>
                <a:cubicBezTo>
                  <a:pt x="53240" y="33629"/>
                  <a:pt x="52498" y="33743"/>
                  <a:pt x="52498" y="33952"/>
                </a:cubicBezTo>
                <a:cubicBezTo>
                  <a:pt x="52764" y="33876"/>
                  <a:pt x="53183" y="33686"/>
                  <a:pt x="53487" y="33553"/>
                </a:cubicBezTo>
                <a:close/>
                <a:moveTo>
                  <a:pt x="24823" y="45060"/>
                </a:moveTo>
                <a:cubicBezTo>
                  <a:pt x="25013" y="45003"/>
                  <a:pt x="24899" y="44851"/>
                  <a:pt x="25146" y="44813"/>
                </a:cubicBezTo>
                <a:cubicBezTo>
                  <a:pt x="25051" y="44775"/>
                  <a:pt x="24899" y="44813"/>
                  <a:pt x="24728" y="44870"/>
                </a:cubicBezTo>
                <a:cubicBezTo>
                  <a:pt x="24975" y="44908"/>
                  <a:pt x="24766" y="44889"/>
                  <a:pt x="24804" y="45060"/>
                </a:cubicBezTo>
                <a:close/>
                <a:moveTo>
                  <a:pt x="51985" y="34105"/>
                </a:moveTo>
                <a:cubicBezTo>
                  <a:pt x="52118" y="34143"/>
                  <a:pt x="52194" y="33990"/>
                  <a:pt x="52422" y="33971"/>
                </a:cubicBezTo>
                <a:cubicBezTo>
                  <a:pt x="52365" y="33838"/>
                  <a:pt x="52042" y="34009"/>
                  <a:pt x="51985" y="34105"/>
                </a:cubicBezTo>
                <a:close/>
                <a:moveTo>
                  <a:pt x="19040" y="47267"/>
                </a:moveTo>
                <a:cubicBezTo>
                  <a:pt x="19269" y="47210"/>
                  <a:pt x="19288" y="47096"/>
                  <a:pt x="19364" y="47020"/>
                </a:cubicBezTo>
                <a:cubicBezTo>
                  <a:pt x="19250" y="46848"/>
                  <a:pt x="19040" y="47286"/>
                  <a:pt x="19021" y="47039"/>
                </a:cubicBezTo>
                <a:cubicBezTo>
                  <a:pt x="18945" y="47096"/>
                  <a:pt x="19021" y="47191"/>
                  <a:pt x="19040" y="47267"/>
                </a:cubicBezTo>
                <a:close/>
                <a:moveTo>
                  <a:pt x="28893" y="43254"/>
                </a:moveTo>
                <a:cubicBezTo>
                  <a:pt x="28912" y="43006"/>
                  <a:pt x="28494" y="43349"/>
                  <a:pt x="28208" y="43368"/>
                </a:cubicBezTo>
                <a:cubicBezTo>
                  <a:pt x="28323" y="43710"/>
                  <a:pt x="28684" y="43215"/>
                  <a:pt x="28893" y="43254"/>
                </a:cubicBezTo>
                <a:close/>
                <a:moveTo>
                  <a:pt x="28056" y="43539"/>
                </a:moveTo>
                <a:cubicBezTo>
                  <a:pt x="27866" y="43330"/>
                  <a:pt x="27581" y="43672"/>
                  <a:pt x="27410" y="43520"/>
                </a:cubicBezTo>
                <a:cubicBezTo>
                  <a:pt x="27353" y="43691"/>
                  <a:pt x="26991" y="43786"/>
                  <a:pt x="26706" y="43900"/>
                </a:cubicBezTo>
                <a:cubicBezTo>
                  <a:pt x="27124" y="43862"/>
                  <a:pt x="27448" y="43786"/>
                  <a:pt x="28056" y="43539"/>
                </a:cubicBezTo>
                <a:close/>
                <a:moveTo>
                  <a:pt x="17880" y="47571"/>
                </a:moveTo>
                <a:cubicBezTo>
                  <a:pt x="17747" y="47419"/>
                  <a:pt x="17367" y="47666"/>
                  <a:pt x="17138" y="47685"/>
                </a:cubicBezTo>
                <a:cubicBezTo>
                  <a:pt x="17424" y="47818"/>
                  <a:pt x="17595" y="47571"/>
                  <a:pt x="17880" y="47571"/>
                </a:cubicBezTo>
                <a:close/>
                <a:moveTo>
                  <a:pt x="15274" y="48560"/>
                </a:moveTo>
                <a:cubicBezTo>
                  <a:pt x="15103" y="48446"/>
                  <a:pt x="14399" y="48846"/>
                  <a:pt x="14494" y="48579"/>
                </a:cubicBezTo>
                <a:cubicBezTo>
                  <a:pt x="14437" y="48484"/>
                  <a:pt x="14228" y="48674"/>
                  <a:pt x="14095" y="48693"/>
                </a:cubicBezTo>
                <a:cubicBezTo>
                  <a:pt x="14133" y="48751"/>
                  <a:pt x="14285" y="48636"/>
                  <a:pt x="14323" y="48712"/>
                </a:cubicBezTo>
                <a:cubicBezTo>
                  <a:pt x="14209" y="48865"/>
                  <a:pt x="13372" y="48922"/>
                  <a:pt x="13353" y="49150"/>
                </a:cubicBezTo>
                <a:cubicBezTo>
                  <a:pt x="13867" y="48998"/>
                  <a:pt x="14513" y="48770"/>
                  <a:pt x="15255" y="48560"/>
                </a:cubicBezTo>
                <a:close/>
                <a:moveTo>
                  <a:pt x="65090" y="28455"/>
                </a:moveTo>
                <a:cubicBezTo>
                  <a:pt x="65033" y="28379"/>
                  <a:pt x="64881" y="28493"/>
                  <a:pt x="64900" y="28303"/>
                </a:cubicBezTo>
                <a:cubicBezTo>
                  <a:pt x="64671" y="28569"/>
                  <a:pt x="64519" y="28493"/>
                  <a:pt x="64044" y="28703"/>
                </a:cubicBezTo>
                <a:cubicBezTo>
                  <a:pt x="64405" y="28760"/>
                  <a:pt x="64633" y="28569"/>
                  <a:pt x="65090" y="28455"/>
                </a:cubicBezTo>
                <a:close/>
                <a:moveTo>
                  <a:pt x="13277" y="49131"/>
                </a:moveTo>
                <a:cubicBezTo>
                  <a:pt x="13486" y="49036"/>
                  <a:pt x="13087" y="49017"/>
                  <a:pt x="13277" y="48960"/>
                </a:cubicBezTo>
                <a:cubicBezTo>
                  <a:pt x="13182" y="48903"/>
                  <a:pt x="12992" y="49017"/>
                  <a:pt x="12878" y="49017"/>
                </a:cubicBezTo>
                <a:cubicBezTo>
                  <a:pt x="12897" y="49055"/>
                  <a:pt x="12916" y="49112"/>
                  <a:pt x="12935" y="49150"/>
                </a:cubicBezTo>
                <a:cubicBezTo>
                  <a:pt x="13087" y="49017"/>
                  <a:pt x="13163" y="48998"/>
                  <a:pt x="13277" y="49131"/>
                </a:cubicBezTo>
                <a:close/>
                <a:moveTo>
                  <a:pt x="23586" y="44870"/>
                </a:moveTo>
                <a:cubicBezTo>
                  <a:pt x="23510" y="44832"/>
                  <a:pt x="23073" y="45022"/>
                  <a:pt x="22769" y="45156"/>
                </a:cubicBezTo>
                <a:cubicBezTo>
                  <a:pt x="23111" y="45175"/>
                  <a:pt x="23339" y="45003"/>
                  <a:pt x="23586" y="44870"/>
                </a:cubicBezTo>
                <a:close/>
                <a:moveTo>
                  <a:pt x="12516" y="49207"/>
                </a:moveTo>
                <a:cubicBezTo>
                  <a:pt x="12022" y="49340"/>
                  <a:pt x="10861" y="49721"/>
                  <a:pt x="10538" y="49778"/>
                </a:cubicBezTo>
                <a:cubicBezTo>
                  <a:pt x="11185" y="49854"/>
                  <a:pt x="11927" y="49454"/>
                  <a:pt x="12516" y="49207"/>
                </a:cubicBezTo>
                <a:close/>
                <a:moveTo>
                  <a:pt x="37738" y="38917"/>
                </a:moveTo>
                <a:cubicBezTo>
                  <a:pt x="37148" y="38993"/>
                  <a:pt x="36483" y="39316"/>
                  <a:pt x="35760" y="39544"/>
                </a:cubicBezTo>
                <a:cubicBezTo>
                  <a:pt x="35531" y="39621"/>
                  <a:pt x="35722" y="39659"/>
                  <a:pt x="35855" y="39563"/>
                </a:cubicBezTo>
                <a:cubicBezTo>
                  <a:pt x="36083" y="39525"/>
                  <a:pt x="36007" y="39506"/>
                  <a:pt x="36235" y="39468"/>
                </a:cubicBezTo>
                <a:cubicBezTo>
                  <a:pt x="36330" y="39506"/>
                  <a:pt x="36444" y="39544"/>
                  <a:pt x="36559" y="39563"/>
                </a:cubicBezTo>
                <a:cubicBezTo>
                  <a:pt x="36806" y="39240"/>
                  <a:pt x="37434" y="39126"/>
                  <a:pt x="37738" y="38917"/>
                </a:cubicBezTo>
                <a:close/>
                <a:moveTo>
                  <a:pt x="55732" y="31879"/>
                </a:moveTo>
                <a:cubicBezTo>
                  <a:pt x="55884" y="31765"/>
                  <a:pt x="56017" y="31651"/>
                  <a:pt x="56245" y="31556"/>
                </a:cubicBezTo>
                <a:cubicBezTo>
                  <a:pt x="55960" y="31404"/>
                  <a:pt x="56036" y="31613"/>
                  <a:pt x="55637" y="31632"/>
                </a:cubicBezTo>
                <a:cubicBezTo>
                  <a:pt x="55656" y="31803"/>
                  <a:pt x="55617" y="31746"/>
                  <a:pt x="55732" y="31879"/>
                </a:cubicBezTo>
                <a:close/>
                <a:moveTo>
                  <a:pt x="56930" y="31289"/>
                </a:moveTo>
                <a:cubicBezTo>
                  <a:pt x="56778" y="31137"/>
                  <a:pt x="56416" y="31461"/>
                  <a:pt x="56283" y="31480"/>
                </a:cubicBezTo>
                <a:cubicBezTo>
                  <a:pt x="56530" y="31537"/>
                  <a:pt x="56626" y="31385"/>
                  <a:pt x="56930" y="31289"/>
                </a:cubicBezTo>
                <a:close/>
                <a:moveTo>
                  <a:pt x="57177" y="31175"/>
                </a:moveTo>
                <a:cubicBezTo>
                  <a:pt x="57253" y="31270"/>
                  <a:pt x="57520" y="31061"/>
                  <a:pt x="57691" y="31023"/>
                </a:cubicBezTo>
                <a:cubicBezTo>
                  <a:pt x="57596" y="30947"/>
                  <a:pt x="57253" y="31061"/>
                  <a:pt x="57177" y="31175"/>
                </a:cubicBezTo>
                <a:close/>
                <a:moveTo>
                  <a:pt x="74733" y="24138"/>
                </a:moveTo>
                <a:cubicBezTo>
                  <a:pt x="74829" y="24195"/>
                  <a:pt x="74790" y="24081"/>
                  <a:pt x="74771" y="24004"/>
                </a:cubicBezTo>
                <a:cubicBezTo>
                  <a:pt x="74829" y="24024"/>
                  <a:pt x="74886" y="24024"/>
                  <a:pt x="74962" y="23985"/>
                </a:cubicBezTo>
                <a:cubicBezTo>
                  <a:pt x="74657" y="24271"/>
                  <a:pt x="75532" y="23909"/>
                  <a:pt x="75608" y="23795"/>
                </a:cubicBezTo>
                <a:cubicBezTo>
                  <a:pt x="75551" y="23757"/>
                  <a:pt x="75513" y="23738"/>
                  <a:pt x="75494" y="23662"/>
                </a:cubicBezTo>
                <a:cubicBezTo>
                  <a:pt x="75190" y="23738"/>
                  <a:pt x="75152" y="23814"/>
                  <a:pt x="74886" y="23795"/>
                </a:cubicBezTo>
                <a:cubicBezTo>
                  <a:pt x="75019" y="23909"/>
                  <a:pt x="74353" y="24043"/>
                  <a:pt x="74353" y="24062"/>
                </a:cubicBezTo>
                <a:cubicBezTo>
                  <a:pt x="74239" y="24366"/>
                  <a:pt x="74676" y="23928"/>
                  <a:pt x="74752" y="24138"/>
                </a:cubicBezTo>
                <a:close/>
                <a:moveTo>
                  <a:pt x="73877" y="24309"/>
                </a:moveTo>
                <a:cubicBezTo>
                  <a:pt x="72717" y="24841"/>
                  <a:pt x="71462" y="25222"/>
                  <a:pt x="70168" y="25754"/>
                </a:cubicBezTo>
                <a:cubicBezTo>
                  <a:pt x="70587" y="25659"/>
                  <a:pt x="71538" y="25488"/>
                  <a:pt x="71747" y="25222"/>
                </a:cubicBezTo>
                <a:cubicBezTo>
                  <a:pt x="72280" y="25070"/>
                  <a:pt x="73649" y="24670"/>
                  <a:pt x="73877" y="24309"/>
                </a:cubicBezTo>
                <a:close/>
                <a:moveTo>
                  <a:pt x="61533" y="29387"/>
                </a:moveTo>
                <a:cubicBezTo>
                  <a:pt x="61609" y="29330"/>
                  <a:pt x="61590" y="29254"/>
                  <a:pt x="61685" y="29216"/>
                </a:cubicBezTo>
                <a:cubicBezTo>
                  <a:pt x="61229" y="29292"/>
                  <a:pt x="60278" y="29501"/>
                  <a:pt x="59973" y="29787"/>
                </a:cubicBezTo>
                <a:cubicBezTo>
                  <a:pt x="59745" y="29882"/>
                  <a:pt x="59441" y="29730"/>
                  <a:pt x="59574" y="30053"/>
                </a:cubicBezTo>
                <a:cubicBezTo>
                  <a:pt x="60182" y="29844"/>
                  <a:pt x="60772" y="29482"/>
                  <a:pt x="61533" y="29387"/>
                </a:cubicBezTo>
                <a:close/>
                <a:moveTo>
                  <a:pt x="62522" y="28817"/>
                </a:moveTo>
                <a:cubicBezTo>
                  <a:pt x="62351" y="28931"/>
                  <a:pt x="62351" y="28931"/>
                  <a:pt x="62161" y="28969"/>
                </a:cubicBezTo>
                <a:cubicBezTo>
                  <a:pt x="62123" y="29140"/>
                  <a:pt x="62674" y="28931"/>
                  <a:pt x="62522" y="28817"/>
                </a:cubicBezTo>
                <a:close/>
                <a:moveTo>
                  <a:pt x="69807" y="25945"/>
                </a:moveTo>
                <a:cubicBezTo>
                  <a:pt x="70245" y="25716"/>
                  <a:pt x="68742" y="26439"/>
                  <a:pt x="69750" y="25964"/>
                </a:cubicBezTo>
                <a:cubicBezTo>
                  <a:pt x="69769" y="25964"/>
                  <a:pt x="69788" y="25964"/>
                  <a:pt x="69807" y="25945"/>
                </a:cubicBezTo>
                <a:close/>
                <a:moveTo>
                  <a:pt x="25907" y="43158"/>
                </a:moveTo>
                <a:cubicBezTo>
                  <a:pt x="25869" y="43387"/>
                  <a:pt x="25698" y="43139"/>
                  <a:pt x="25508" y="43387"/>
                </a:cubicBezTo>
                <a:cubicBezTo>
                  <a:pt x="25298" y="43463"/>
                  <a:pt x="25336" y="43139"/>
                  <a:pt x="25184" y="43120"/>
                </a:cubicBezTo>
                <a:cubicBezTo>
                  <a:pt x="25146" y="43254"/>
                  <a:pt x="25089" y="43387"/>
                  <a:pt x="24804" y="43444"/>
                </a:cubicBezTo>
                <a:cubicBezTo>
                  <a:pt x="24937" y="43311"/>
                  <a:pt x="24804" y="43330"/>
                  <a:pt x="24880" y="43254"/>
                </a:cubicBezTo>
                <a:cubicBezTo>
                  <a:pt x="24766" y="43139"/>
                  <a:pt x="24785" y="43425"/>
                  <a:pt x="24671" y="43444"/>
                </a:cubicBezTo>
                <a:cubicBezTo>
                  <a:pt x="24804" y="43596"/>
                  <a:pt x="24975" y="43463"/>
                  <a:pt x="25203" y="43349"/>
                </a:cubicBezTo>
                <a:cubicBezTo>
                  <a:pt x="25241" y="43406"/>
                  <a:pt x="25165" y="43444"/>
                  <a:pt x="25203" y="43520"/>
                </a:cubicBezTo>
                <a:cubicBezTo>
                  <a:pt x="24747" y="43577"/>
                  <a:pt x="24347" y="43900"/>
                  <a:pt x="24138" y="43710"/>
                </a:cubicBezTo>
                <a:cubicBezTo>
                  <a:pt x="23929" y="43824"/>
                  <a:pt x="24366" y="43843"/>
                  <a:pt x="24062" y="43900"/>
                </a:cubicBezTo>
                <a:cubicBezTo>
                  <a:pt x="25070" y="43748"/>
                  <a:pt x="25736" y="43558"/>
                  <a:pt x="26858" y="43177"/>
                </a:cubicBezTo>
                <a:cubicBezTo>
                  <a:pt x="26972" y="43063"/>
                  <a:pt x="26687" y="43082"/>
                  <a:pt x="26839" y="42968"/>
                </a:cubicBezTo>
                <a:cubicBezTo>
                  <a:pt x="26763" y="42873"/>
                  <a:pt x="26516" y="43063"/>
                  <a:pt x="26382" y="43082"/>
                </a:cubicBezTo>
                <a:cubicBezTo>
                  <a:pt x="26459" y="43139"/>
                  <a:pt x="26611" y="43082"/>
                  <a:pt x="26725" y="43063"/>
                </a:cubicBezTo>
                <a:cubicBezTo>
                  <a:pt x="26725" y="43215"/>
                  <a:pt x="26135" y="43292"/>
                  <a:pt x="26325" y="43120"/>
                </a:cubicBezTo>
                <a:cubicBezTo>
                  <a:pt x="26211" y="43044"/>
                  <a:pt x="26021" y="43425"/>
                  <a:pt x="25907" y="43158"/>
                </a:cubicBezTo>
                <a:close/>
                <a:moveTo>
                  <a:pt x="27067" y="42987"/>
                </a:moveTo>
                <a:cubicBezTo>
                  <a:pt x="27067" y="43025"/>
                  <a:pt x="26991" y="43044"/>
                  <a:pt x="26953" y="43082"/>
                </a:cubicBezTo>
                <a:cubicBezTo>
                  <a:pt x="26991" y="43196"/>
                  <a:pt x="27181" y="43025"/>
                  <a:pt x="27276" y="43006"/>
                </a:cubicBezTo>
                <a:cubicBezTo>
                  <a:pt x="27257" y="42949"/>
                  <a:pt x="27219" y="42873"/>
                  <a:pt x="27295" y="42835"/>
                </a:cubicBezTo>
                <a:cubicBezTo>
                  <a:pt x="27219" y="42778"/>
                  <a:pt x="27124" y="42873"/>
                  <a:pt x="27181" y="42930"/>
                </a:cubicBezTo>
                <a:cubicBezTo>
                  <a:pt x="27086" y="42987"/>
                  <a:pt x="27067" y="42930"/>
                  <a:pt x="26972" y="42968"/>
                </a:cubicBezTo>
                <a:cubicBezTo>
                  <a:pt x="26896" y="43025"/>
                  <a:pt x="26991" y="43006"/>
                  <a:pt x="27067" y="42987"/>
                </a:cubicBezTo>
                <a:close/>
                <a:moveTo>
                  <a:pt x="56778" y="30890"/>
                </a:moveTo>
                <a:cubicBezTo>
                  <a:pt x="56892" y="30624"/>
                  <a:pt x="56150" y="31156"/>
                  <a:pt x="56074" y="30947"/>
                </a:cubicBezTo>
                <a:cubicBezTo>
                  <a:pt x="56626" y="30567"/>
                  <a:pt x="57900" y="30319"/>
                  <a:pt x="58756" y="29939"/>
                </a:cubicBezTo>
                <a:cubicBezTo>
                  <a:pt x="58642" y="29901"/>
                  <a:pt x="58528" y="29920"/>
                  <a:pt x="58699" y="29787"/>
                </a:cubicBezTo>
                <a:cubicBezTo>
                  <a:pt x="58547" y="29749"/>
                  <a:pt x="58528" y="29863"/>
                  <a:pt x="58299" y="29901"/>
                </a:cubicBezTo>
                <a:cubicBezTo>
                  <a:pt x="58318" y="29977"/>
                  <a:pt x="58452" y="29977"/>
                  <a:pt x="58356" y="30034"/>
                </a:cubicBezTo>
                <a:cubicBezTo>
                  <a:pt x="58128" y="30148"/>
                  <a:pt x="58318" y="30015"/>
                  <a:pt x="58242" y="29920"/>
                </a:cubicBezTo>
                <a:cubicBezTo>
                  <a:pt x="58071" y="30205"/>
                  <a:pt x="57615" y="29996"/>
                  <a:pt x="57424" y="30357"/>
                </a:cubicBezTo>
                <a:cubicBezTo>
                  <a:pt x="57082" y="30243"/>
                  <a:pt x="56226" y="30757"/>
                  <a:pt x="55751" y="30871"/>
                </a:cubicBezTo>
                <a:cubicBezTo>
                  <a:pt x="55560" y="31042"/>
                  <a:pt x="55922" y="30890"/>
                  <a:pt x="55941" y="30966"/>
                </a:cubicBezTo>
                <a:cubicBezTo>
                  <a:pt x="56055" y="31099"/>
                  <a:pt x="55751" y="31137"/>
                  <a:pt x="55770" y="31251"/>
                </a:cubicBezTo>
                <a:cubicBezTo>
                  <a:pt x="55598" y="31175"/>
                  <a:pt x="55598" y="31156"/>
                  <a:pt x="55351" y="31308"/>
                </a:cubicBezTo>
                <a:cubicBezTo>
                  <a:pt x="55370" y="31385"/>
                  <a:pt x="55446" y="31366"/>
                  <a:pt x="55484" y="31423"/>
                </a:cubicBezTo>
                <a:cubicBezTo>
                  <a:pt x="55332" y="31518"/>
                  <a:pt x="55313" y="31366"/>
                  <a:pt x="55237" y="31347"/>
                </a:cubicBezTo>
                <a:cubicBezTo>
                  <a:pt x="54914" y="31518"/>
                  <a:pt x="54647" y="31803"/>
                  <a:pt x="53849" y="32012"/>
                </a:cubicBezTo>
                <a:cubicBezTo>
                  <a:pt x="54990" y="31822"/>
                  <a:pt x="56378" y="31366"/>
                  <a:pt x="57253" y="30871"/>
                </a:cubicBezTo>
                <a:cubicBezTo>
                  <a:pt x="56626" y="30985"/>
                  <a:pt x="56359" y="31156"/>
                  <a:pt x="55751" y="31366"/>
                </a:cubicBezTo>
                <a:cubicBezTo>
                  <a:pt x="55998" y="31194"/>
                  <a:pt x="56511" y="30985"/>
                  <a:pt x="56778" y="30890"/>
                </a:cubicBezTo>
                <a:close/>
                <a:moveTo>
                  <a:pt x="57558" y="30700"/>
                </a:moveTo>
                <a:cubicBezTo>
                  <a:pt x="58033" y="30681"/>
                  <a:pt x="59003" y="30319"/>
                  <a:pt x="58737" y="30281"/>
                </a:cubicBezTo>
                <a:cubicBezTo>
                  <a:pt x="58337" y="30414"/>
                  <a:pt x="57881" y="30662"/>
                  <a:pt x="57558" y="30700"/>
                </a:cubicBezTo>
                <a:close/>
                <a:moveTo>
                  <a:pt x="59269" y="30167"/>
                </a:moveTo>
                <a:cubicBezTo>
                  <a:pt x="59327" y="30148"/>
                  <a:pt x="59403" y="30129"/>
                  <a:pt x="59460" y="30091"/>
                </a:cubicBezTo>
                <a:cubicBezTo>
                  <a:pt x="59460" y="29920"/>
                  <a:pt x="59308" y="30015"/>
                  <a:pt x="59250" y="29958"/>
                </a:cubicBezTo>
                <a:cubicBezTo>
                  <a:pt x="59174" y="29996"/>
                  <a:pt x="59250" y="30091"/>
                  <a:pt x="59269" y="30167"/>
                </a:cubicBezTo>
                <a:close/>
                <a:moveTo>
                  <a:pt x="65451" y="27580"/>
                </a:moveTo>
                <a:cubicBezTo>
                  <a:pt x="66041" y="27504"/>
                  <a:pt x="66345" y="27238"/>
                  <a:pt x="66802" y="27162"/>
                </a:cubicBezTo>
                <a:cubicBezTo>
                  <a:pt x="66764" y="27105"/>
                  <a:pt x="66650" y="27181"/>
                  <a:pt x="66631" y="27105"/>
                </a:cubicBezTo>
                <a:cubicBezTo>
                  <a:pt x="66098" y="27371"/>
                  <a:pt x="65775" y="27333"/>
                  <a:pt x="65451" y="27580"/>
                </a:cubicBezTo>
                <a:close/>
                <a:moveTo>
                  <a:pt x="53791" y="32202"/>
                </a:moveTo>
                <a:cubicBezTo>
                  <a:pt x="53830" y="32031"/>
                  <a:pt x="53297" y="32126"/>
                  <a:pt x="53202" y="32164"/>
                </a:cubicBezTo>
                <a:cubicBezTo>
                  <a:pt x="53107" y="32183"/>
                  <a:pt x="53221" y="32260"/>
                  <a:pt x="53183" y="32279"/>
                </a:cubicBezTo>
                <a:cubicBezTo>
                  <a:pt x="52688" y="32640"/>
                  <a:pt x="51528" y="32716"/>
                  <a:pt x="50862" y="33096"/>
                </a:cubicBezTo>
                <a:cubicBezTo>
                  <a:pt x="50919" y="33192"/>
                  <a:pt x="50862" y="33249"/>
                  <a:pt x="50862" y="33325"/>
                </a:cubicBezTo>
                <a:cubicBezTo>
                  <a:pt x="50786" y="33134"/>
                  <a:pt x="50691" y="33134"/>
                  <a:pt x="50292" y="33325"/>
                </a:cubicBezTo>
                <a:cubicBezTo>
                  <a:pt x="50349" y="33420"/>
                  <a:pt x="50577" y="33230"/>
                  <a:pt x="50653" y="33287"/>
                </a:cubicBezTo>
                <a:cubicBezTo>
                  <a:pt x="50482" y="33496"/>
                  <a:pt x="50349" y="33515"/>
                  <a:pt x="49949" y="33686"/>
                </a:cubicBezTo>
                <a:cubicBezTo>
                  <a:pt x="50615" y="33477"/>
                  <a:pt x="51433" y="33401"/>
                  <a:pt x="51794" y="32944"/>
                </a:cubicBezTo>
                <a:cubicBezTo>
                  <a:pt x="51604" y="33039"/>
                  <a:pt x="51395" y="33211"/>
                  <a:pt x="51262" y="33039"/>
                </a:cubicBezTo>
                <a:cubicBezTo>
                  <a:pt x="51585" y="33001"/>
                  <a:pt x="52669" y="32450"/>
                  <a:pt x="53050" y="32488"/>
                </a:cubicBezTo>
                <a:cubicBezTo>
                  <a:pt x="52878" y="32431"/>
                  <a:pt x="53563" y="32221"/>
                  <a:pt x="53791" y="32202"/>
                </a:cubicBezTo>
                <a:close/>
                <a:moveTo>
                  <a:pt x="64538" y="27618"/>
                </a:moveTo>
                <a:cubicBezTo>
                  <a:pt x="64805" y="27637"/>
                  <a:pt x="64519" y="27656"/>
                  <a:pt x="64633" y="27847"/>
                </a:cubicBezTo>
                <a:cubicBezTo>
                  <a:pt x="64538" y="27866"/>
                  <a:pt x="64538" y="27752"/>
                  <a:pt x="64500" y="27695"/>
                </a:cubicBezTo>
                <a:cubicBezTo>
                  <a:pt x="63682" y="27999"/>
                  <a:pt x="63302" y="28151"/>
                  <a:pt x="62180" y="28512"/>
                </a:cubicBezTo>
                <a:cubicBezTo>
                  <a:pt x="62275" y="28646"/>
                  <a:pt x="62579" y="28493"/>
                  <a:pt x="62180" y="28684"/>
                </a:cubicBezTo>
                <a:cubicBezTo>
                  <a:pt x="62161" y="28817"/>
                  <a:pt x="62674" y="28608"/>
                  <a:pt x="62351" y="28779"/>
                </a:cubicBezTo>
                <a:cubicBezTo>
                  <a:pt x="62598" y="28550"/>
                  <a:pt x="63682" y="28417"/>
                  <a:pt x="63854" y="28056"/>
                </a:cubicBezTo>
                <a:cubicBezTo>
                  <a:pt x="64405" y="28037"/>
                  <a:pt x="64976" y="27809"/>
                  <a:pt x="65128" y="27485"/>
                </a:cubicBezTo>
                <a:cubicBezTo>
                  <a:pt x="65090" y="27409"/>
                  <a:pt x="64976" y="27428"/>
                  <a:pt x="64843" y="27485"/>
                </a:cubicBezTo>
                <a:cubicBezTo>
                  <a:pt x="65071" y="27656"/>
                  <a:pt x="64747" y="27447"/>
                  <a:pt x="64538" y="27618"/>
                </a:cubicBezTo>
                <a:close/>
                <a:moveTo>
                  <a:pt x="48941" y="34028"/>
                </a:moveTo>
                <a:cubicBezTo>
                  <a:pt x="49112" y="34124"/>
                  <a:pt x="49303" y="33971"/>
                  <a:pt x="49455" y="33895"/>
                </a:cubicBezTo>
                <a:cubicBezTo>
                  <a:pt x="49417" y="33762"/>
                  <a:pt x="49303" y="33762"/>
                  <a:pt x="49150" y="33838"/>
                </a:cubicBezTo>
                <a:cubicBezTo>
                  <a:pt x="49226" y="34047"/>
                  <a:pt x="48846" y="33838"/>
                  <a:pt x="48732" y="34066"/>
                </a:cubicBezTo>
                <a:cubicBezTo>
                  <a:pt x="48770" y="34200"/>
                  <a:pt x="49074" y="33838"/>
                  <a:pt x="48941" y="34028"/>
                </a:cubicBezTo>
                <a:close/>
                <a:moveTo>
                  <a:pt x="49512" y="33857"/>
                </a:moveTo>
                <a:cubicBezTo>
                  <a:pt x="49588" y="33971"/>
                  <a:pt x="49588" y="33762"/>
                  <a:pt x="49759" y="33762"/>
                </a:cubicBezTo>
                <a:cubicBezTo>
                  <a:pt x="49683" y="33667"/>
                  <a:pt x="49835" y="33610"/>
                  <a:pt x="49721" y="33496"/>
                </a:cubicBezTo>
                <a:cubicBezTo>
                  <a:pt x="49379" y="33572"/>
                  <a:pt x="49835" y="33800"/>
                  <a:pt x="49531" y="33743"/>
                </a:cubicBezTo>
                <a:cubicBezTo>
                  <a:pt x="49455" y="33800"/>
                  <a:pt x="49626" y="33800"/>
                  <a:pt x="49512" y="33857"/>
                </a:cubicBezTo>
                <a:close/>
                <a:moveTo>
                  <a:pt x="59726" y="29711"/>
                </a:moveTo>
                <a:cubicBezTo>
                  <a:pt x="59783" y="29692"/>
                  <a:pt x="59783" y="29673"/>
                  <a:pt x="59764" y="29635"/>
                </a:cubicBezTo>
                <a:cubicBezTo>
                  <a:pt x="59973" y="29482"/>
                  <a:pt x="60639" y="29368"/>
                  <a:pt x="60981" y="29102"/>
                </a:cubicBezTo>
                <a:cubicBezTo>
                  <a:pt x="60601" y="28950"/>
                  <a:pt x="59840" y="29368"/>
                  <a:pt x="59460" y="29597"/>
                </a:cubicBezTo>
                <a:cubicBezTo>
                  <a:pt x="59441" y="29806"/>
                  <a:pt x="59745" y="29482"/>
                  <a:pt x="59726" y="29711"/>
                </a:cubicBezTo>
                <a:close/>
                <a:moveTo>
                  <a:pt x="61932" y="28779"/>
                </a:moveTo>
                <a:cubicBezTo>
                  <a:pt x="62047" y="28874"/>
                  <a:pt x="62104" y="28627"/>
                  <a:pt x="62047" y="28550"/>
                </a:cubicBezTo>
                <a:cubicBezTo>
                  <a:pt x="61970" y="28588"/>
                  <a:pt x="61894" y="28627"/>
                  <a:pt x="61799" y="28646"/>
                </a:cubicBezTo>
                <a:cubicBezTo>
                  <a:pt x="61818" y="28741"/>
                  <a:pt x="61894" y="28722"/>
                  <a:pt x="61970" y="28703"/>
                </a:cubicBezTo>
                <a:cubicBezTo>
                  <a:pt x="61989" y="28741"/>
                  <a:pt x="61970" y="28760"/>
                  <a:pt x="61932" y="28779"/>
                </a:cubicBezTo>
                <a:close/>
                <a:moveTo>
                  <a:pt x="23168" y="44147"/>
                </a:moveTo>
                <a:cubicBezTo>
                  <a:pt x="23092" y="43995"/>
                  <a:pt x="22616" y="44262"/>
                  <a:pt x="22559" y="44281"/>
                </a:cubicBezTo>
                <a:cubicBezTo>
                  <a:pt x="22559" y="44224"/>
                  <a:pt x="22521" y="44205"/>
                  <a:pt x="22464" y="44205"/>
                </a:cubicBezTo>
                <a:cubicBezTo>
                  <a:pt x="22502" y="43976"/>
                  <a:pt x="22959" y="44128"/>
                  <a:pt x="23149" y="43938"/>
                </a:cubicBezTo>
                <a:cubicBezTo>
                  <a:pt x="22521" y="43862"/>
                  <a:pt x="22350" y="44109"/>
                  <a:pt x="21589" y="44338"/>
                </a:cubicBezTo>
                <a:cubicBezTo>
                  <a:pt x="21741" y="44509"/>
                  <a:pt x="22255" y="44052"/>
                  <a:pt x="22407" y="44243"/>
                </a:cubicBezTo>
                <a:cubicBezTo>
                  <a:pt x="22388" y="44338"/>
                  <a:pt x="22236" y="44395"/>
                  <a:pt x="22141" y="44452"/>
                </a:cubicBezTo>
                <a:cubicBezTo>
                  <a:pt x="22369" y="44775"/>
                  <a:pt x="22921" y="44186"/>
                  <a:pt x="23168" y="44167"/>
                </a:cubicBezTo>
                <a:close/>
                <a:moveTo>
                  <a:pt x="23244" y="44186"/>
                </a:moveTo>
                <a:cubicBezTo>
                  <a:pt x="23320" y="44300"/>
                  <a:pt x="23434" y="44109"/>
                  <a:pt x="23320" y="44033"/>
                </a:cubicBezTo>
                <a:cubicBezTo>
                  <a:pt x="23434" y="43976"/>
                  <a:pt x="23472" y="44033"/>
                  <a:pt x="23586" y="43976"/>
                </a:cubicBezTo>
                <a:cubicBezTo>
                  <a:pt x="23586" y="43805"/>
                  <a:pt x="23377" y="43976"/>
                  <a:pt x="23244" y="44014"/>
                </a:cubicBezTo>
                <a:cubicBezTo>
                  <a:pt x="23282" y="44071"/>
                  <a:pt x="23301" y="44147"/>
                  <a:pt x="23244" y="44186"/>
                </a:cubicBezTo>
                <a:close/>
                <a:moveTo>
                  <a:pt x="61248" y="28874"/>
                </a:moveTo>
                <a:cubicBezTo>
                  <a:pt x="61191" y="28874"/>
                  <a:pt x="61134" y="28874"/>
                  <a:pt x="61057" y="28893"/>
                </a:cubicBezTo>
                <a:cubicBezTo>
                  <a:pt x="61076" y="28950"/>
                  <a:pt x="61076" y="28988"/>
                  <a:pt x="61019" y="29026"/>
                </a:cubicBezTo>
                <a:cubicBezTo>
                  <a:pt x="61115" y="29102"/>
                  <a:pt x="61476" y="28779"/>
                  <a:pt x="61267" y="28760"/>
                </a:cubicBezTo>
                <a:cubicBezTo>
                  <a:pt x="61210" y="28779"/>
                  <a:pt x="61248" y="28836"/>
                  <a:pt x="61248" y="28874"/>
                </a:cubicBezTo>
                <a:close/>
                <a:moveTo>
                  <a:pt x="70321" y="24518"/>
                </a:moveTo>
                <a:cubicBezTo>
                  <a:pt x="70397" y="24461"/>
                  <a:pt x="70283" y="24480"/>
                  <a:pt x="70283" y="24423"/>
                </a:cubicBezTo>
                <a:cubicBezTo>
                  <a:pt x="70283" y="24347"/>
                  <a:pt x="70663" y="24271"/>
                  <a:pt x="70701" y="24423"/>
                </a:cubicBezTo>
                <a:cubicBezTo>
                  <a:pt x="70815" y="24309"/>
                  <a:pt x="70796" y="24157"/>
                  <a:pt x="70910" y="24062"/>
                </a:cubicBezTo>
                <a:cubicBezTo>
                  <a:pt x="71043" y="24024"/>
                  <a:pt x="71024" y="24252"/>
                  <a:pt x="71138" y="24252"/>
                </a:cubicBezTo>
                <a:cubicBezTo>
                  <a:pt x="71177" y="24176"/>
                  <a:pt x="71253" y="24138"/>
                  <a:pt x="71367" y="24100"/>
                </a:cubicBezTo>
                <a:cubicBezTo>
                  <a:pt x="71310" y="24062"/>
                  <a:pt x="71272" y="24043"/>
                  <a:pt x="71234" y="23985"/>
                </a:cubicBezTo>
                <a:cubicBezTo>
                  <a:pt x="71386" y="23928"/>
                  <a:pt x="71367" y="24195"/>
                  <a:pt x="71557" y="24062"/>
                </a:cubicBezTo>
                <a:cubicBezTo>
                  <a:pt x="71424" y="24024"/>
                  <a:pt x="71538" y="24004"/>
                  <a:pt x="71481" y="23871"/>
                </a:cubicBezTo>
                <a:cubicBezTo>
                  <a:pt x="71614" y="23814"/>
                  <a:pt x="71671" y="23852"/>
                  <a:pt x="71747" y="23833"/>
                </a:cubicBezTo>
                <a:cubicBezTo>
                  <a:pt x="71785" y="23928"/>
                  <a:pt x="71557" y="23814"/>
                  <a:pt x="71519" y="23966"/>
                </a:cubicBezTo>
                <a:cubicBezTo>
                  <a:pt x="72166" y="23890"/>
                  <a:pt x="72318" y="23643"/>
                  <a:pt x="73079" y="23396"/>
                </a:cubicBezTo>
                <a:cubicBezTo>
                  <a:pt x="73250" y="23548"/>
                  <a:pt x="72812" y="23529"/>
                  <a:pt x="72984" y="23662"/>
                </a:cubicBezTo>
                <a:cubicBezTo>
                  <a:pt x="73098" y="23624"/>
                  <a:pt x="73231" y="23567"/>
                  <a:pt x="73345" y="23529"/>
                </a:cubicBezTo>
                <a:cubicBezTo>
                  <a:pt x="73516" y="23053"/>
                  <a:pt x="74315" y="23053"/>
                  <a:pt x="74638" y="22844"/>
                </a:cubicBezTo>
                <a:cubicBezTo>
                  <a:pt x="74695" y="23187"/>
                  <a:pt x="73858" y="22939"/>
                  <a:pt x="73935" y="23396"/>
                </a:cubicBezTo>
                <a:cubicBezTo>
                  <a:pt x="74296" y="23149"/>
                  <a:pt x="74733" y="23034"/>
                  <a:pt x="75190" y="22958"/>
                </a:cubicBezTo>
                <a:cubicBezTo>
                  <a:pt x="75171" y="22901"/>
                  <a:pt x="75152" y="22844"/>
                  <a:pt x="75133" y="22806"/>
                </a:cubicBezTo>
                <a:cubicBezTo>
                  <a:pt x="75266" y="22768"/>
                  <a:pt x="75418" y="22711"/>
                  <a:pt x="75437" y="22844"/>
                </a:cubicBezTo>
                <a:cubicBezTo>
                  <a:pt x="75608" y="22673"/>
                  <a:pt x="75551" y="22635"/>
                  <a:pt x="75646" y="22483"/>
                </a:cubicBezTo>
                <a:cubicBezTo>
                  <a:pt x="75761" y="22464"/>
                  <a:pt x="75646" y="22559"/>
                  <a:pt x="75703" y="22635"/>
                </a:cubicBezTo>
                <a:cubicBezTo>
                  <a:pt x="75932" y="22597"/>
                  <a:pt x="75913" y="22540"/>
                  <a:pt x="76160" y="22502"/>
                </a:cubicBezTo>
                <a:cubicBezTo>
                  <a:pt x="76236" y="22426"/>
                  <a:pt x="76046" y="22274"/>
                  <a:pt x="76274" y="22236"/>
                </a:cubicBezTo>
                <a:cubicBezTo>
                  <a:pt x="76350" y="22445"/>
                  <a:pt x="76293" y="22426"/>
                  <a:pt x="76655" y="22312"/>
                </a:cubicBezTo>
                <a:cubicBezTo>
                  <a:pt x="76122" y="22806"/>
                  <a:pt x="74752" y="22996"/>
                  <a:pt x="74068" y="23510"/>
                </a:cubicBezTo>
                <a:cubicBezTo>
                  <a:pt x="74296" y="23643"/>
                  <a:pt x="74505" y="23301"/>
                  <a:pt x="74771" y="23339"/>
                </a:cubicBezTo>
                <a:cubicBezTo>
                  <a:pt x="74353" y="23605"/>
                  <a:pt x="73858" y="23776"/>
                  <a:pt x="73421" y="23890"/>
                </a:cubicBezTo>
                <a:cubicBezTo>
                  <a:pt x="73383" y="23814"/>
                  <a:pt x="73763" y="23662"/>
                  <a:pt x="73782" y="23738"/>
                </a:cubicBezTo>
                <a:cubicBezTo>
                  <a:pt x="73706" y="23339"/>
                  <a:pt x="72888" y="23795"/>
                  <a:pt x="72641" y="24081"/>
                </a:cubicBezTo>
                <a:cubicBezTo>
                  <a:pt x="72432" y="23966"/>
                  <a:pt x="72318" y="24233"/>
                  <a:pt x="72128" y="24062"/>
                </a:cubicBezTo>
                <a:cubicBezTo>
                  <a:pt x="71842" y="24480"/>
                  <a:pt x="71234" y="24214"/>
                  <a:pt x="70967" y="24708"/>
                </a:cubicBezTo>
                <a:cubicBezTo>
                  <a:pt x="70853" y="24708"/>
                  <a:pt x="70777" y="24689"/>
                  <a:pt x="70720" y="24632"/>
                </a:cubicBezTo>
                <a:cubicBezTo>
                  <a:pt x="70701" y="24727"/>
                  <a:pt x="70416" y="24746"/>
                  <a:pt x="70530" y="24879"/>
                </a:cubicBezTo>
                <a:cubicBezTo>
                  <a:pt x="70130" y="24822"/>
                  <a:pt x="69731" y="25222"/>
                  <a:pt x="69370" y="25184"/>
                </a:cubicBezTo>
                <a:cubicBezTo>
                  <a:pt x="69084" y="25526"/>
                  <a:pt x="68514" y="25469"/>
                  <a:pt x="68019" y="25773"/>
                </a:cubicBezTo>
                <a:cubicBezTo>
                  <a:pt x="67924" y="25735"/>
                  <a:pt x="67791" y="25735"/>
                  <a:pt x="67753" y="25602"/>
                </a:cubicBezTo>
                <a:cubicBezTo>
                  <a:pt x="67506" y="26097"/>
                  <a:pt x="66764" y="26059"/>
                  <a:pt x="66307" y="26458"/>
                </a:cubicBezTo>
                <a:cubicBezTo>
                  <a:pt x="68590" y="25811"/>
                  <a:pt x="70815" y="24765"/>
                  <a:pt x="73174" y="23985"/>
                </a:cubicBezTo>
                <a:cubicBezTo>
                  <a:pt x="73193" y="24043"/>
                  <a:pt x="73117" y="24062"/>
                  <a:pt x="73079" y="24081"/>
                </a:cubicBezTo>
                <a:cubicBezTo>
                  <a:pt x="73250" y="24176"/>
                  <a:pt x="73421" y="24043"/>
                  <a:pt x="73212" y="23909"/>
                </a:cubicBezTo>
                <a:cubicBezTo>
                  <a:pt x="73307" y="23909"/>
                  <a:pt x="73364" y="23928"/>
                  <a:pt x="73402" y="24004"/>
                </a:cubicBezTo>
                <a:cubicBezTo>
                  <a:pt x="74429" y="23586"/>
                  <a:pt x="74829" y="23567"/>
                  <a:pt x="75551" y="23149"/>
                </a:cubicBezTo>
                <a:cubicBezTo>
                  <a:pt x="75304" y="23149"/>
                  <a:pt x="75190" y="23301"/>
                  <a:pt x="74848" y="23358"/>
                </a:cubicBezTo>
                <a:cubicBezTo>
                  <a:pt x="75038" y="23187"/>
                  <a:pt x="75780" y="22825"/>
                  <a:pt x="76103" y="22920"/>
                </a:cubicBezTo>
                <a:cubicBezTo>
                  <a:pt x="76255" y="22692"/>
                  <a:pt x="77054" y="22388"/>
                  <a:pt x="77149" y="22502"/>
                </a:cubicBezTo>
                <a:cubicBezTo>
                  <a:pt x="77149" y="22255"/>
                  <a:pt x="77758" y="22198"/>
                  <a:pt x="77644" y="21912"/>
                </a:cubicBezTo>
                <a:cubicBezTo>
                  <a:pt x="78385" y="21817"/>
                  <a:pt x="78880" y="21189"/>
                  <a:pt x="79336" y="21132"/>
                </a:cubicBezTo>
                <a:cubicBezTo>
                  <a:pt x="79622" y="21094"/>
                  <a:pt x="79165" y="21342"/>
                  <a:pt x="79394" y="21113"/>
                </a:cubicBezTo>
                <a:cubicBezTo>
                  <a:pt x="79603" y="20885"/>
                  <a:pt x="79869" y="21151"/>
                  <a:pt x="80002" y="21018"/>
                </a:cubicBezTo>
                <a:cubicBezTo>
                  <a:pt x="79983" y="20980"/>
                  <a:pt x="79907" y="21018"/>
                  <a:pt x="79869" y="21018"/>
                </a:cubicBezTo>
                <a:cubicBezTo>
                  <a:pt x="79945" y="20809"/>
                  <a:pt x="79964" y="20847"/>
                  <a:pt x="80211" y="20828"/>
                </a:cubicBezTo>
                <a:cubicBezTo>
                  <a:pt x="80288" y="20657"/>
                  <a:pt x="80288" y="20619"/>
                  <a:pt x="80154" y="20524"/>
                </a:cubicBezTo>
                <a:cubicBezTo>
                  <a:pt x="79983" y="20562"/>
                  <a:pt x="79907" y="20638"/>
                  <a:pt x="79964" y="20752"/>
                </a:cubicBezTo>
                <a:cubicBezTo>
                  <a:pt x="79717" y="20619"/>
                  <a:pt x="79755" y="20885"/>
                  <a:pt x="79413" y="20809"/>
                </a:cubicBezTo>
                <a:cubicBezTo>
                  <a:pt x="79470" y="20923"/>
                  <a:pt x="79375" y="20923"/>
                  <a:pt x="79355" y="20847"/>
                </a:cubicBezTo>
                <a:cubicBezTo>
                  <a:pt x="78918" y="21265"/>
                  <a:pt x="78062" y="21399"/>
                  <a:pt x="77491" y="21703"/>
                </a:cubicBezTo>
                <a:cubicBezTo>
                  <a:pt x="77472" y="21589"/>
                  <a:pt x="77815" y="21570"/>
                  <a:pt x="77815" y="21456"/>
                </a:cubicBezTo>
                <a:cubicBezTo>
                  <a:pt x="76008" y="22064"/>
                  <a:pt x="74068" y="22844"/>
                  <a:pt x="72185" y="23491"/>
                </a:cubicBezTo>
                <a:cubicBezTo>
                  <a:pt x="72166" y="23548"/>
                  <a:pt x="72147" y="23586"/>
                  <a:pt x="72185" y="23662"/>
                </a:cubicBezTo>
                <a:cubicBezTo>
                  <a:pt x="70739" y="23852"/>
                  <a:pt x="68989" y="24879"/>
                  <a:pt x="67486" y="25317"/>
                </a:cubicBezTo>
                <a:cubicBezTo>
                  <a:pt x="67391" y="25450"/>
                  <a:pt x="67582" y="25412"/>
                  <a:pt x="67525" y="25583"/>
                </a:cubicBezTo>
                <a:cubicBezTo>
                  <a:pt x="67639" y="25488"/>
                  <a:pt x="67525" y="25336"/>
                  <a:pt x="67962" y="25241"/>
                </a:cubicBezTo>
                <a:cubicBezTo>
                  <a:pt x="67981" y="25355"/>
                  <a:pt x="67696" y="25355"/>
                  <a:pt x="67696" y="25469"/>
                </a:cubicBezTo>
                <a:cubicBezTo>
                  <a:pt x="67867" y="25393"/>
                  <a:pt x="68514" y="25317"/>
                  <a:pt x="68457" y="25051"/>
                </a:cubicBezTo>
                <a:cubicBezTo>
                  <a:pt x="68495" y="25127"/>
                  <a:pt x="68799" y="25127"/>
                  <a:pt x="68666" y="25241"/>
                </a:cubicBezTo>
                <a:cubicBezTo>
                  <a:pt x="68818" y="25165"/>
                  <a:pt x="69065" y="24994"/>
                  <a:pt x="69370" y="24841"/>
                </a:cubicBezTo>
                <a:cubicBezTo>
                  <a:pt x="69332" y="24784"/>
                  <a:pt x="69198" y="24860"/>
                  <a:pt x="69103" y="24898"/>
                </a:cubicBezTo>
                <a:cubicBezTo>
                  <a:pt x="69103" y="24822"/>
                  <a:pt x="69236" y="24784"/>
                  <a:pt x="69332" y="24746"/>
                </a:cubicBezTo>
                <a:cubicBezTo>
                  <a:pt x="69408" y="24727"/>
                  <a:pt x="69427" y="24803"/>
                  <a:pt x="69446" y="24860"/>
                </a:cubicBezTo>
                <a:cubicBezTo>
                  <a:pt x="69579" y="24689"/>
                  <a:pt x="70054" y="24670"/>
                  <a:pt x="70321" y="24518"/>
                </a:cubicBezTo>
                <a:close/>
                <a:moveTo>
                  <a:pt x="88923" y="17556"/>
                </a:moveTo>
                <a:cubicBezTo>
                  <a:pt x="89437" y="17100"/>
                  <a:pt x="89874" y="17081"/>
                  <a:pt x="90350" y="16872"/>
                </a:cubicBezTo>
                <a:cubicBezTo>
                  <a:pt x="90464" y="17043"/>
                  <a:pt x="90121" y="16910"/>
                  <a:pt x="90254" y="17138"/>
                </a:cubicBezTo>
                <a:cubicBezTo>
                  <a:pt x="90540" y="16986"/>
                  <a:pt x="90863" y="16872"/>
                  <a:pt x="91244" y="16739"/>
                </a:cubicBezTo>
                <a:cubicBezTo>
                  <a:pt x="91282" y="16872"/>
                  <a:pt x="91034" y="16910"/>
                  <a:pt x="90996" y="17005"/>
                </a:cubicBezTo>
                <a:cubicBezTo>
                  <a:pt x="91263" y="16872"/>
                  <a:pt x="91586" y="16815"/>
                  <a:pt x="91776" y="16643"/>
                </a:cubicBezTo>
                <a:cubicBezTo>
                  <a:pt x="91700" y="16529"/>
                  <a:pt x="91453" y="16739"/>
                  <a:pt x="91320" y="16758"/>
                </a:cubicBezTo>
                <a:cubicBezTo>
                  <a:pt x="91510" y="16548"/>
                  <a:pt x="91909" y="16510"/>
                  <a:pt x="92023" y="16377"/>
                </a:cubicBezTo>
                <a:cubicBezTo>
                  <a:pt x="91814" y="16358"/>
                  <a:pt x="91510" y="16491"/>
                  <a:pt x="91377" y="16567"/>
                </a:cubicBezTo>
                <a:cubicBezTo>
                  <a:pt x="90540" y="16339"/>
                  <a:pt x="89437" y="17328"/>
                  <a:pt x="88219" y="17404"/>
                </a:cubicBezTo>
                <a:cubicBezTo>
                  <a:pt x="85594" y="18736"/>
                  <a:pt x="82836" y="19078"/>
                  <a:pt x="80326" y="20733"/>
                </a:cubicBezTo>
                <a:cubicBezTo>
                  <a:pt x="80573" y="20771"/>
                  <a:pt x="80934" y="20486"/>
                  <a:pt x="81181" y="20391"/>
                </a:cubicBezTo>
                <a:cubicBezTo>
                  <a:pt x="80934" y="20200"/>
                  <a:pt x="81505" y="20238"/>
                  <a:pt x="81581" y="20105"/>
                </a:cubicBezTo>
                <a:cubicBezTo>
                  <a:pt x="81638" y="20353"/>
                  <a:pt x="81201" y="20200"/>
                  <a:pt x="81258" y="20410"/>
                </a:cubicBezTo>
                <a:cubicBezTo>
                  <a:pt x="81505" y="20448"/>
                  <a:pt x="81771" y="20200"/>
                  <a:pt x="82056" y="20257"/>
                </a:cubicBezTo>
                <a:cubicBezTo>
                  <a:pt x="82037" y="20200"/>
                  <a:pt x="82114" y="20181"/>
                  <a:pt x="82171" y="20162"/>
                </a:cubicBezTo>
                <a:cubicBezTo>
                  <a:pt x="82152" y="20010"/>
                  <a:pt x="81999" y="20105"/>
                  <a:pt x="81961" y="20010"/>
                </a:cubicBezTo>
                <a:cubicBezTo>
                  <a:pt x="82266" y="19896"/>
                  <a:pt x="82209" y="20086"/>
                  <a:pt x="82304" y="20162"/>
                </a:cubicBezTo>
                <a:cubicBezTo>
                  <a:pt x="82608" y="19972"/>
                  <a:pt x="83350" y="19592"/>
                  <a:pt x="83293" y="19934"/>
                </a:cubicBezTo>
                <a:cubicBezTo>
                  <a:pt x="83464" y="19839"/>
                  <a:pt x="83331" y="19668"/>
                  <a:pt x="83502" y="19573"/>
                </a:cubicBezTo>
                <a:cubicBezTo>
                  <a:pt x="83559" y="19573"/>
                  <a:pt x="83635" y="19573"/>
                  <a:pt x="83654" y="19611"/>
                </a:cubicBezTo>
                <a:cubicBezTo>
                  <a:pt x="83749" y="19725"/>
                  <a:pt x="83350" y="19687"/>
                  <a:pt x="83445" y="19801"/>
                </a:cubicBezTo>
                <a:cubicBezTo>
                  <a:pt x="83445" y="19915"/>
                  <a:pt x="83959" y="19820"/>
                  <a:pt x="83806" y="19611"/>
                </a:cubicBezTo>
                <a:cubicBezTo>
                  <a:pt x="83882" y="19592"/>
                  <a:pt x="83901" y="19668"/>
                  <a:pt x="83920" y="19725"/>
                </a:cubicBezTo>
                <a:cubicBezTo>
                  <a:pt x="84035" y="19687"/>
                  <a:pt x="84130" y="19649"/>
                  <a:pt x="84225" y="19611"/>
                </a:cubicBezTo>
                <a:cubicBezTo>
                  <a:pt x="84282" y="19440"/>
                  <a:pt x="84092" y="19459"/>
                  <a:pt x="84206" y="19344"/>
                </a:cubicBezTo>
                <a:cubicBezTo>
                  <a:pt x="84453" y="19211"/>
                  <a:pt x="84301" y="19478"/>
                  <a:pt x="84358" y="19554"/>
                </a:cubicBezTo>
                <a:cubicBezTo>
                  <a:pt x="84548" y="19440"/>
                  <a:pt x="84643" y="19535"/>
                  <a:pt x="84719" y="19401"/>
                </a:cubicBezTo>
                <a:cubicBezTo>
                  <a:pt x="84681" y="19154"/>
                  <a:pt x="84529" y="19516"/>
                  <a:pt x="84510" y="19382"/>
                </a:cubicBezTo>
                <a:cubicBezTo>
                  <a:pt x="85081" y="18831"/>
                  <a:pt x="86298" y="18622"/>
                  <a:pt x="87173" y="18203"/>
                </a:cubicBezTo>
                <a:cubicBezTo>
                  <a:pt x="87192" y="18184"/>
                  <a:pt x="87192" y="18089"/>
                  <a:pt x="87192" y="18089"/>
                </a:cubicBezTo>
                <a:cubicBezTo>
                  <a:pt x="87668" y="17842"/>
                  <a:pt x="88333" y="17709"/>
                  <a:pt x="88809" y="17442"/>
                </a:cubicBezTo>
                <a:cubicBezTo>
                  <a:pt x="88961" y="17404"/>
                  <a:pt x="88752" y="17537"/>
                  <a:pt x="88923" y="17556"/>
                </a:cubicBezTo>
                <a:close/>
                <a:moveTo>
                  <a:pt x="25888" y="43120"/>
                </a:moveTo>
                <a:cubicBezTo>
                  <a:pt x="25869" y="43025"/>
                  <a:pt x="25774" y="43044"/>
                  <a:pt x="25755" y="42949"/>
                </a:cubicBezTo>
                <a:cubicBezTo>
                  <a:pt x="25660" y="43044"/>
                  <a:pt x="25431" y="43082"/>
                  <a:pt x="25508" y="43215"/>
                </a:cubicBezTo>
                <a:cubicBezTo>
                  <a:pt x="25679" y="43101"/>
                  <a:pt x="25755" y="43177"/>
                  <a:pt x="25888" y="43120"/>
                </a:cubicBezTo>
                <a:close/>
                <a:moveTo>
                  <a:pt x="43330" y="35892"/>
                </a:moveTo>
                <a:cubicBezTo>
                  <a:pt x="43026" y="36159"/>
                  <a:pt x="42436" y="36140"/>
                  <a:pt x="42151" y="36368"/>
                </a:cubicBezTo>
                <a:cubicBezTo>
                  <a:pt x="42550" y="36463"/>
                  <a:pt x="42912" y="36140"/>
                  <a:pt x="43406" y="36102"/>
                </a:cubicBezTo>
                <a:cubicBezTo>
                  <a:pt x="43254" y="36045"/>
                  <a:pt x="43387" y="36026"/>
                  <a:pt x="43330" y="35892"/>
                </a:cubicBezTo>
                <a:close/>
                <a:moveTo>
                  <a:pt x="19573" y="45041"/>
                </a:moveTo>
                <a:cubicBezTo>
                  <a:pt x="19554" y="44908"/>
                  <a:pt x="19250" y="45213"/>
                  <a:pt x="19269" y="44984"/>
                </a:cubicBezTo>
                <a:cubicBezTo>
                  <a:pt x="19078" y="45213"/>
                  <a:pt x="18565" y="45251"/>
                  <a:pt x="18432" y="45384"/>
                </a:cubicBezTo>
                <a:cubicBezTo>
                  <a:pt x="19078" y="45213"/>
                  <a:pt x="19250" y="45365"/>
                  <a:pt x="19573" y="45041"/>
                </a:cubicBezTo>
                <a:close/>
                <a:moveTo>
                  <a:pt x="19573" y="45041"/>
                </a:moveTo>
                <a:cubicBezTo>
                  <a:pt x="19782" y="45213"/>
                  <a:pt x="20239" y="44699"/>
                  <a:pt x="20429" y="44851"/>
                </a:cubicBezTo>
                <a:cubicBezTo>
                  <a:pt x="20239" y="45156"/>
                  <a:pt x="18869" y="45422"/>
                  <a:pt x="18280" y="45726"/>
                </a:cubicBezTo>
                <a:cubicBezTo>
                  <a:pt x="18394" y="45821"/>
                  <a:pt x="18641" y="45688"/>
                  <a:pt x="18755" y="45821"/>
                </a:cubicBezTo>
                <a:cubicBezTo>
                  <a:pt x="18869" y="45536"/>
                  <a:pt x="19231" y="45726"/>
                  <a:pt x="19307" y="45422"/>
                </a:cubicBezTo>
                <a:cubicBezTo>
                  <a:pt x="19858" y="45384"/>
                  <a:pt x="21741" y="44889"/>
                  <a:pt x="22065" y="44433"/>
                </a:cubicBezTo>
                <a:cubicBezTo>
                  <a:pt x="21646" y="44699"/>
                  <a:pt x="21133" y="44680"/>
                  <a:pt x="20524" y="44889"/>
                </a:cubicBezTo>
                <a:cubicBezTo>
                  <a:pt x="20410" y="44680"/>
                  <a:pt x="20676" y="44699"/>
                  <a:pt x="20467" y="44566"/>
                </a:cubicBezTo>
                <a:cubicBezTo>
                  <a:pt x="20182" y="44870"/>
                  <a:pt x="19934" y="44794"/>
                  <a:pt x="19535" y="44946"/>
                </a:cubicBezTo>
                <a:cubicBezTo>
                  <a:pt x="19592" y="44965"/>
                  <a:pt x="19649" y="45003"/>
                  <a:pt x="19573" y="45041"/>
                </a:cubicBezTo>
                <a:close/>
                <a:moveTo>
                  <a:pt x="59212" y="29692"/>
                </a:moveTo>
                <a:cubicBezTo>
                  <a:pt x="59193" y="29482"/>
                  <a:pt x="58908" y="29749"/>
                  <a:pt x="58756" y="29768"/>
                </a:cubicBezTo>
                <a:cubicBezTo>
                  <a:pt x="58870" y="29806"/>
                  <a:pt x="59060" y="29730"/>
                  <a:pt x="59212" y="29692"/>
                </a:cubicBezTo>
                <a:close/>
                <a:moveTo>
                  <a:pt x="42113" y="36444"/>
                </a:moveTo>
                <a:cubicBezTo>
                  <a:pt x="41789" y="36406"/>
                  <a:pt x="40952" y="36824"/>
                  <a:pt x="40401" y="37015"/>
                </a:cubicBezTo>
                <a:cubicBezTo>
                  <a:pt x="40876" y="36996"/>
                  <a:pt x="41618" y="36653"/>
                  <a:pt x="42113" y="36444"/>
                </a:cubicBezTo>
                <a:close/>
                <a:moveTo>
                  <a:pt x="55656" y="30947"/>
                </a:moveTo>
                <a:cubicBezTo>
                  <a:pt x="55294" y="31004"/>
                  <a:pt x="54895" y="31156"/>
                  <a:pt x="54590" y="31327"/>
                </a:cubicBezTo>
                <a:cubicBezTo>
                  <a:pt x="54990" y="31251"/>
                  <a:pt x="55332" y="31175"/>
                  <a:pt x="55656" y="30947"/>
                </a:cubicBezTo>
                <a:close/>
                <a:moveTo>
                  <a:pt x="92765" y="16073"/>
                </a:moveTo>
                <a:cubicBezTo>
                  <a:pt x="92518" y="16054"/>
                  <a:pt x="92290" y="16149"/>
                  <a:pt x="92061" y="16282"/>
                </a:cubicBezTo>
                <a:cubicBezTo>
                  <a:pt x="92290" y="16396"/>
                  <a:pt x="92537" y="16149"/>
                  <a:pt x="92765" y="16073"/>
                </a:cubicBezTo>
                <a:close/>
                <a:moveTo>
                  <a:pt x="23643" y="43748"/>
                </a:moveTo>
                <a:cubicBezTo>
                  <a:pt x="23605" y="43482"/>
                  <a:pt x="23244" y="43919"/>
                  <a:pt x="23225" y="43786"/>
                </a:cubicBezTo>
                <a:cubicBezTo>
                  <a:pt x="23168" y="43957"/>
                  <a:pt x="23434" y="43767"/>
                  <a:pt x="23643" y="43748"/>
                </a:cubicBezTo>
                <a:close/>
                <a:moveTo>
                  <a:pt x="130369" y="818"/>
                </a:moveTo>
                <a:cubicBezTo>
                  <a:pt x="130084" y="951"/>
                  <a:pt x="129666" y="894"/>
                  <a:pt x="129247" y="1046"/>
                </a:cubicBezTo>
                <a:cubicBezTo>
                  <a:pt x="129513" y="1103"/>
                  <a:pt x="130065" y="1046"/>
                  <a:pt x="130369" y="818"/>
                </a:cubicBezTo>
                <a:close/>
                <a:moveTo>
                  <a:pt x="66802" y="25754"/>
                </a:moveTo>
                <a:cubicBezTo>
                  <a:pt x="66554" y="25926"/>
                  <a:pt x="66707" y="25983"/>
                  <a:pt x="66421" y="26078"/>
                </a:cubicBezTo>
                <a:cubicBezTo>
                  <a:pt x="66231" y="26116"/>
                  <a:pt x="66440" y="25945"/>
                  <a:pt x="66345" y="25888"/>
                </a:cubicBezTo>
                <a:cubicBezTo>
                  <a:pt x="66079" y="26040"/>
                  <a:pt x="65508" y="26154"/>
                  <a:pt x="65280" y="26420"/>
                </a:cubicBezTo>
                <a:cubicBezTo>
                  <a:pt x="65204" y="26401"/>
                  <a:pt x="65147" y="26363"/>
                  <a:pt x="65109" y="26325"/>
                </a:cubicBezTo>
                <a:cubicBezTo>
                  <a:pt x="63968" y="26858"/>
                  <a:pt x="62503" y="27257"/>
                  <a:pt x="61438" y="27733"/>
                </a:cubicBezTo>
                <a:cubicBezTo>
                  <a:pt x="61685" y="27809"/>
                  <a:pt x="61799" y="27618"/>
                  <a:pt x="62104" y="27580"/>
                </a:cubicBezTo>
                <a:cubicBezTo>
                  <a:pt x="62123" y="27752"/>
                  <a:pt x="61514" y="27733"/>
                  <a:pt x="61666" y="27923"/>
                </a:cubicBezTo>
                <a:cubicBezTo>
                  <a:pt x="61818" y="27790"/>
                  <a:pt x="62085" y="27771"/>
                  <a:pt x="62218" y="27866"/>
                </a:cubicBezTo>
                <a:cubicBezTo>
                  <a:pt x="62180" y="27904"/>
                  <a:pt x="61514" y="28303"/>
                  <a:pt x="61514" y="28094"/>
                </a:cubicBezTo>
                <a:cubicBezTo>
                  <a:pt x="61229" y="28227"/>
                  <a:pt x="61609" y="28132"/>
                  <a:pt x="61590" y="28284"/>
                </a:cubicBezTo>
                <a:cubicBezTo>
                  <a:pt x="63511" y="27790"/>
                  <a:pt x="64614" y="26763"/>
                  <a:pt x="66079" y="26268"/>
                </a:cubicBezTo>
                <a:cubicBezTo>
                  <a:pt x="66193" y="26192"/>
                  <a:pt x="66174" y="26135"/>
                  <a:pt x="66079" y="26097"/>
                </a:cubicBezTo>
                <a:cubicBezTo>
                  <a:pt x="66269" y="25983"/>
                  <a:pt x="66231" y="26230"/>
                  <a:pt x="66345" y="26211"/>
                </a:cubicBezTo>
                <a:cubicBezTo>
                  <a:pt x="66573" y="26078"/>
                  <a:pt x="66688" y="26021"/>
                  <a:pt x="66954" y="25964"/>
                </a:cubicBezTo>
                <a:cubicBezTo>
                  <a:pt x="66650" y="25830"/>
                  <a:pt x="67011" y="25945"/>
                  <a:pt x="66802" y="25754"/>
                </a:cubicBezTo>
                <a:close/>
                <a:moveTo>
                  <a:pt x="66764" y="25659"/>
                </a:moveTo>
                <a:cubicBezTo>
                  <a:pt x="66688" y="25564"/>
                  <a:pt x="66459" y="25754"/>
                  <a:pt x="66307" y="25792"/>
                </a:cubicBezTo>
                <a:cubicBezTo>
                  <a:pt x="66136" y="25907"/>
                  <a:pt x="66440" y="25811"/>
                  <a:pt x="66516" y="25754"/>
                </a:cubicBezTo>
                <a:cubicBezTo>
                  <a:pt x="66535" y="25811"/>
                  <a:pt x="66554" y="25850"/>
                  <a:pt x="66573" y="25907"/>
                </a:cubicBezTo>
                <a:cubicBezTo>
                  <a:pt x="66802" y="25773"/>
                  <a:pt x="66421" y="25754"/>
                  <a:pt x="66764" y="25659"/>
                </a:cubicBezTo>
                <a:close/>
                <a:moveTo>
                  <a:pt x="15484" y="46791"/>
                </a:moveTo>
                <a:cubicBezTo>
                  <a:pt x="15617" y="46925"/>
                  <a:pt x="15826" y="46525"/>
                  <a:pt x="15693" y="46601"/>
                </a:cubicBezTo>
                <a:cubicBezTo>
                  <a:pt x="15674" y="46525"/>
                  <a:pt x="15788" y="46506"/>
                  <a:pt x="15864" y="46468"/>
                </a:cubicBezTo>
                <a:cubicBezTo>
                  <a:pt x="15807" y="46411"/>
                  <a:pt x="15693" y="46487"/>
                  <a:pt x="15598" y="46525"/>
                </a:cubicBezTo>
                <a:cubicBezTo>
                  <a:pt x="15560" y="46601"/>
                  <a:pt x="15617" y="46715"/>
                  <a:pt x="15484" y="46791"/>
                </a:cubicBezTo>
                <a:close/>
                <a:moveTo>
                  <a:pt x="21399" y="44414"/>
                </a:moveTo>
                <a:cubicBezTo>
                  <a:pt x="21304" y="44338"/>
                  <a:pt x="21019" y="44547"/>
                  <a:pt x="20828" y="44585"/>
                </a:cubicBezTo>
                <a:cubicBezTo>
                  <a:pt x="20923" y="44699"/>
                  <a:pt x="21228" y="44566"/>
                  <a:pt x="21399" y="44414"/>
                </a:cubicBezTo>
                <a:close/>
                <a:moveTo>
                  <a:pt x="22864" y="43596"/>
                </a:moveTo>
                <a:cubicBezTo>
                  <a:pt x="22997" y="43539"/>
                  <a:pt x="22959" y="43425"/>
                  <a:pt x="22902" y="43311"/>
                </a:cubicBezTo>
                <a:cubicBezTo>
                  <a:pt x="23111" y="43254"/>
                  <a:pt x="22997" y="43577"/>
                  <a:pt x="23206" y="43368"/>
                </a:cubicBezTo>
                <a:cubicBezTo>
                  <a:pt x="23244" y="43444"/>
                  <a:pt x="23168" y="43482"/>
                  <a:pt x="23225" y="43577"/>
                </a:cubicBezTo>
                <a:cubicBezTo>
                  <a:pt x="23301" y="43444"/>
                  <a:pt x="23453" y="43330"/>
                  <a:pt x="23415" y="43158"/>
                </a:cubicBezTo>
                <a:cubicBezTo>
                  <a:pt x="23777" y="43273"/>
                  <a:pt x="24290" y="43063"/>
                  <a:pt x="24442" y="42873"/>
                </a:cubicBezTo>
                <a:cubicBezTo>
                  <a:pt x="24671" y="43101"/>
                  <a:pt x="25108" y="42683"/>
                  <a:pt x="25279" y="42645"/>
                </a:cubicBezTo>
                <a:cubicBezTo>
                  <a:pt x="25603" y="42531"/>
                  <a:pt x="26116" y="42645"/>
                  <a:pt x="26211" y="42321"/>
                </a:cubicBezTo>
                <a:cubicBezTo>
                  <a:pt x="25603" y="42264"/>
                  <a:pt x="24994" y="42778"/>
                  <a:pt x="24595" y="42569"/>
                </a:cubicBezTo>
                <a:cubicBezTo>
                  <a:pt x="24537" y="42626"/>
                  <a:pt x="24499" y="42683"/>
                  <a:pt x="24537" y="42759"/>
                </a:cubicBezTo>
                <a:cubicBezTo>
                  <a:pt x="24290" y="42873"/>
                  <a:pt x="24176" y="42740"/>
                  <a:pt x="23967" y="42778"/>
                </a:cubicBezTo>
                <a:cubicBezTo>
                  <a:pt x="23986" y="42854"/>
                  <a:pt x="24062" y="42835"/>
                  <a:pt x="24081" y="42892"/>
                </a:cubicBezTo>
                <a:cubicBezTo>
                  <a:pt x="23529" y="42854"/>
                  <a:pt x="23434" y="43101"/>
                  <a:pt x="22940" y="43063"/>
                </a:cubicBezTo>
                <a:cubicBezTo>
                  <a:pt x="22959" y="43120"/>
                  <a:pt x="22978" y="43177"/>
                  <a:pt x="22997" y="43215"/>
                </a:cubicBezTo>
                <a:cubicBezTo>
                  <a:pt x="22711" y="43006"/>
                  <a:pt x="22027" y="43634"/>
                  <a:pt x="21646" y="43425"/>
                </a:cubicBezTo>
                <a:cubicBezTo>
                  <a:pt x="21589" y="43463"/>
                  <a:pt x="21513" y="43691"/>
                  <a:pt x="21703" y="43558"/>
                </a:cubicBezTo>
                <a:cubicBezTo>
                  <a:pt x="20524" y="44090"/>
                  <a:pt x="20125" y="44033"/>
                  <a:pt x="18793" y="44509"/>
                </a:cubicBezTo>
                <a:cubicBezTo>
                  <a:pt x="19231" y="44604"/>
                  <a:pt x="19687" y="44300"/>
                  <a:pt x="19991" y="44300"/>
                </a:cubicBezTo>
                <a:cubicBezTo>
                  <a:pt x="20030" y="44395"/>
                  <a:pt x="19611" y="44547"/>
                  <a:pt x="19573" y="44471"/>
                </a:cubicBezTo>
                <a:cubicBezTo>
                  <a:pt x="19554" y="44737"/>
                  <a:pt x="19953" y="44414"/>
                  <a:pt x="20372" y="44319"/>
                </a:cubicBezTo>
                <a:cubicBezTo>
                  <a:pt x="20315" y="44300"/>
                  <a:pt x="20277" y="44262"/>
                  <a:pt x="20201" y="44281"/>
                </a:cubicBezTo>
                <a:cubicBezTo>
                  <a:pt x="20315" y="44109"/>
                  <a:pt x="20771" y="44014"/>
                  <a:pt x="20866" y="44128"/>
                </a:cubicBezTo>
                <a:cubicBezTo>
                  <a:pt x="20885" y="43862"/>
                  <a:pt x="21494" y="43995"/>
                  <a:pt x="21646" y="43767"/>
                </a:cubicBezTo>
                <a:cubicBezTo>
                  <a:pt x="21646" y="43824"/>
                  <a:pt x="21608" y="43900"/>
                  <a:pt x="21494" y="43938"/>
                </a:cubicBezTo>
                <a:cubicBezTo>
                  <a:pt x="21551" y="44014"/>
                  <a:pt x="21779" y="43824"/>
                  <a:pt x="21798" y="43976"/>
                </a:cubicBezTo>
                <a:cubicBezTo>
                  <a:pt x="21970" y="43729"/>
                  <a:pt x="22711" y="43577"/>
                  <a:pt x="22864" y="43596"/>
                </a:cubicBezTo>
                <a:close/>
                <a:moveTo>
                  <a:pt x="26382" y="42360"/>
                </a:moveTo>
                <a:cubicBezTo>
                  <a:pt x="26573" y="42264"/>
                  <a:pt x="26401" y="42207"/>
                  <a:pt x="26668" y="42188"/>
                </a:cubicBezTo>
                <a:cubicBezTo>
                  <a:pt x="26668" y="41998"/>
                  <a:pt x="26440" y="42188"/>
                  <a:pt x="26325" y="42226"/>
                </a:cubicBezTo>
                <a:cubicBezTo>
                  <a:pt x="26344" y="42264"/>
                  <a:pt x="26363" y="42321"/>
                  <a:pt x="26382" y="42360"/>
                </a:cubicBezTo>
                <a:close/>
                <a:moveTo>
                  <a:pt x="101876" y="12021"/>
                </a:moveTo>
                <a:cubicBezTo>
                  <a:pt x="101952" y="12117"/>
                  <a:pt x="102219" y="11907"/>
                  <a:pt x="102390" y="11869"/>
                </a:cubicBezTo>
                <a:cubicBezTo>
                  <a:pt x="102295" y="11622"/>
                  <a:pt x="102009" y="11926"/>
                  <a:pt x="101876" y="12021"/>
                </a:cubicBezTo>
                <a:close/>
                <a:moveTo>
                  <a:pt x="26782" y="42150"/>
                </a:moveTo>
                <a:cubicBezTo>
                  <a:pt x="26934" y="42093"/>
                  <a:pt x="27086" y="42017"/>
                  <a:pt x="27219" y="41960"/>
                </a:cubicBezTo>
                <a:cubicBezTo>
                  <a:pt x="27124" y="41922"/>
                  <a:pt x="26991" y="41998"/>
                  <a:pt x="26915" y="41922"/>
                </a:cubicBezTo>
                <a:cubicBezTo>
                  <a:pt x="26782" y="41960"/>
                  <a:pt x="26725" y="42036"/>
                  <a:pt x="26782" y="42150"/>
                </a:cubicBezTo>
                <a:close/>
                <a:moveTo>
                  <a:pt x="66992" y="25907"/>
                </a:moveTo>
                <a:cubicBezTo>
                  <a:pt x="67239" y="25869"/>
                  <a:pt x="67106" y="25602"/>
                  <a:pt x="67429" y="25564"/>
                </a:cubicBezTo>
                <a:cubicBezTo>
                  <a:pt x="67353" y="25469"/>
                  <a:pt x="67087" y="25678"/>
                  <a:pt x="66916" y="25697"/>
                </a:cubicBezTo>
                <a:cubicBezTo>
                  <a:pt x="66897" y="25811"/>
                  <a:pt x="67163" y="25792"/>
                  <a:pt x="66992" y="25907"/>
                </a:cubicBezTo>
                <a:close/>
                <a:moveTo>
                  <a:pt x="100849" y="12326"/>
                </a:moveTo>
                <a:cubicBezTo>
                  <a:pt x="100773" y="12478"/>
                  <a:pt x="101077" y="12174"/>
                  <a:pt x="101229" y="12231"/>
                </a:cubicBezTo>
                <a:cubicBezTo>
                  <a:pt x="101191" y="12174"/>
                  <a:pt x="101210" y="12136"/>
                  <a:pt x="101248" y="12097"/>
                </a:cubicBezTo>
                <a:cubicBezTo>
                  <a:pt x="101058" y="12002"/>
                  <a:pt x="100944" y="12269"/>
                  <a:pt x="100849" y="12326"/>
                </a:cubicBezTo>
                <a:close/>
                <a:moveTo>
                  <a:pt x="17918" y="45365"/>
                </a:moveTo>
                <a:cubicBezTo>
                  <a:pt x="17842" y="45251"/>
                  <a:pt x="18146" y="45232"/>
                  <a:pt x="18032" y="45099"/>
                </a:cubicBezTo>
                <a:cubicBezTo>
                  <a:pt x="18184" y="45041"/>
                  <a:pt x="18356" y="44965"/>
                  <a:pt x="18508" y="44908"/>
                </a:cubicBezTo>
                <a:cubicBezTo>
                  <a:pt x="18204" y="44794"/>
                  <a:pt x="17823" y="45270"/>
                  <a:pt x="17614" y="44984"/>
                </a:cubicBezTo>
                <a:cubicBezTo>
                  <a:pt x="17500" y="45003"/>
                  <a:pt x="17519" y="45060"/>
                  <a:pt x="17538" y="45137"/>
                </a:cubicBezTo>
                <a:cubicBezTo>
                  <a:pt x="17348" y="45156"/>
                  <a:pt x="17443" y="45080"/>
                  <a:pt x="17405" y="44965"/>
                </a:cubicBezTo>
                <a:cubicBezTo>
                  <a:pt x="17310" y="45137"/>
                  <a:pt x="17157" y="45346"/>
                  <a:pt x="17024" y="45289"/>
                </a:cubicBezTo>
                <a:cubicBezTo>
                  <a:pt x="17062" y="45365"/>
                  <a:pt x="17024" y="45479"/>
                  <a:pt x="17157" y="45441"/>
                </a:cubicBezTo>
                <a:cubicBezTo>
                  <a:pt x="17176" y="45498"/>
                  <a:pt x="17100" y="45517"/>
                  <a:pt x="17062" y="45536"/>
                </a:cubicBezTo>
                <a:cubicBezTo>
                  <a:pt x="16929" y="45612"/>
                  <a:pt x="16967" y="45384"/>
                  <a:pt x="16891" y="45327"/>
                </a:cubicBezTo>
                <a:cubicBezTo>
                  <a:pt x="16587" y="45384"/>
                  <a:pt x="16492" y="45460"/>
                  <a:pt x="16073" y="45593"/>
                </a:cubicBezTo>
                <a:cubicBezTo>
                  <a:pt x="16092" y="45707"/>
                  <a:pt x="16168" y="45707"/>
                  <a:pt x="16225" y="45764"/>
                </a:cubicBezTo>
                <a:cubicBezTo>
                  <a:pt x="16282" y="45726"/>
                  <a:pt x="16225" y="45669"/>
                  <a:pt x="16225" y="45593"/>
                </a:cubicBezTo>
                <a:cubicBezTo>
                  <a:pt x="16282" y="45593"/>
                  <a:pt x="16301" y="45631"/>
                  <a:pt x="16358" y="45593"/>
                </a:cubicBezTo>
                <a:cubicBezTo>
                  <a:pt x="16416" y="45669"/>
                  <a:pt x="16339" y="45707"/>
                  <a:pt x="16358" y="45764"/>
                </a:cubicBezTo>
                <a:cubicBezTo>
                  <a:pt x="16149" y="45726"/>
                  <a:pt x="16016" y="45993"/>
                  <a:pt x="15845" y="45916"/>
                </a:cubicBezTo>
                <a:cubicBezTo>
                  <a:pt x="15693" y="46221"/>
                  <a:pt x="16435" y="45650"/>
                  <a:pt x="16473" y="45878"/>
                </a:cubicBezTo>
                <a:cubicBezTo>
                  <a:pt x="16568" y="45745"/>
                  <a:pt x="16492" y="45783"/>
                  <a:pt x="16701" y="45745"/>
                </a:cubicBezTo>
                <a:cubicBezTo>
                  <a:pt x="16720" y="45517"/>
                  <a:pt x="16435" y="45840"/>
                  <a:pt x="16454" y="45612"/>
                </a:cubicBezTo>
                <a:cubicBezTo>
                  <a:pt x="16397" y="45517"/>
                  <a:pt x="16663" y="45517"/>
                  <a:pt x="16739" y="45441"/>
                </a:cubicBezTo>
                <a:cubicBezTo>
                  <a:pt x="16815" y="45441"/>
                  <a:pt x="16815" y="45517"/>
                  <a:pt x="16891" y="45498"/>
                </a:cubicBezTo>
                <a:cubicBezTo>
                  <a:pt x="16967" y="45612"/>
                  <a:pt x="16682" y="45631"/>
                  <a:pt x="16796" y="45764"/>
                </a:cubicBezTo>
                <a:cubicBezTo>
                  <a:pt x="17195" y="45574"/>
                  <a:pt x="17024" y="45650"/>
                  <a:pt x="17481" y="45536"/>
                </a:cubicBezTo>
                <a:cubicBezTo>
                  <a:pt x="17462" y="45479"/>
                  <a:pt x="17443" y="45403"/>
                  <a:pt x="17405" y="45346"/>
                </a:cubicBezTo>
                <a:cubicBezTo>
                  <a:pt x="17614" y="45403"/>
                  <a:pt x="17785" y="45194"/>
                  <a:pt x="17975" y="45118"/>
                </a:cubicBezTo>
                <a:cubicBezTo>
                  <a:pt x="17899" y="45251"/>
                  <a:pt x="17785" y="45346"/>
                  <a:pt x="17671" y="45460"/>
                </a:cubicBezTo>
                <a:cubicBezTo>
                  <a:pt x="17766" y="45669"/>
                  <a:pt x="17975" y="45251"/>
                  <a:pt x="18146" y="45384"/>
                </a:cubicBezTo>
                <a:cubicBezTo>
                  <a:pt x="18280" y="45308"/>
                  <a:pt x="17937" y="45213"/>
                  <a:pt x="17918" y="45365"/>
                </a:cubicBezTo>
                <a:close/>
                <a:moveTo>
                  <a:pt x="60125" y="28208"/>
                </a:moveTo>
                <a:cubicBezTo>
                  <a:pt x="59764" y="28341"/>
                  <a:pt x="59441" y="28360"/>
                  <a:pt x="59174" y="28531"/>
                </a:cubicBezTo>
                <a:cubicBezTo>
                  <a:pt x="59308" y="28531"/>
                  <a:pt x="59403" y="28608"/>
                  <a:pt x="59422" y="28779"/>
                </a:cubicBezTo>
                <a:cubicBezTo>
                  <a:pt x="59821" y="28665"/>
                  <a:pt x="60144" y="28569"/>
                  <a:pt x="60125" y="28208"/>
                </a:cubicBezTo>
                <a:close/>
                <a:moveTo>
                  <a:pt x="55104" y="30110"/>
                </a:moveTo>
                <a:cubicBezTo>
                  <a:pt x="55028" y="29996"/>
                  <a:pt x="55389" y="30148"/>
                  <a:pt x="55237" y="29939"/>
                </a:cubicBezTo>
                <a:cubicBezTo>
                  <a:pt x="55085" y="30110"/>
                  <a:pt x="54343" y="30072"/>
                  <a:pt x="54229" y="30472"/>
                </a:cubicBezTo>
                <a:cubicBezTo>
                  <a:pt x="53753" y="30414"/>
                  <a:pt x="53069" y="30985"/>
                  <a:pt x="52422" y="30966"/>
                </a:cubicBezTo>
                <a:cubicBezTo>
                  <a:pt x="52327" y="31042"/>
                  <a:pt x="52194" y="31099"/>
                  <a:pt x="52156" y="31175"/>
                </a:cubicBezTo>
                <a:cubicBezTo>
                  <a:pt x="50805" y="31518"/>
                  <a:pt x="49987" y="31898"/>
                  <a:pt x="48428" y="32564"/>
                </a:cubicBezTo>
                <a:cubicBezTo>
                  <a:pt x="48352" y="32564"/>
                  <a:pt x="48294" y="32526"/>
                  <a:pt x="48237" y="32469"/>
                </a:cubicBezTo>
                <a:cubicBezTo>
                  <a:pt x="45289" y="33648"/>
                  <a:pt x="42075" y="34599"/>
                  <a:pt x="39126" y="35797"/>
                </a:cubicBezTo>
                <a:cubicBezTo>
                  <a:pt x="39203" y="35969"/>
                  <a:pt x="39507" y="35759"/>
                  <a:pt x="39678" y="35740"/>
                </a:cubicBezTo>
                <a:cubicBezTo>
                  <a:pt x="39659" y="35702"/>
                  <a:pt x="39602" y="35721"/>
                  <a:pt x="39583" y="35664"/>
                </a:cubicBezTo>
                <a:cubicBezTo>
                  <a:pt x="41295" y="35170"/>
                  <a:pt x="43863" y="34200"/>
                  <a:pt x="45574" y="33667"/>
                </a:cubicBezTo>
                <a:cubicBezTo>
                  <a:pt x="45613" y="33705"/>
                  <a:pt x="45594" y="33743"/>
                  <a:pt x="45555" y="33781"/>
                </a:cubicBezTo>
                <a:cubicBezTo>
                  <a:pt x="45613" y="33838"/>
                  <a:pt x="45708" y="33743"/>
                  <a:pt x="45651" y="33686"/>
                </a:cubicBezTo>
                <a:cubicBezTo>
                  <a:pt x="49360" y="32221"/>
                  <a:pt x="55142" y="30338"/>
                  <a:pt x="59308" y="28817"/>
                </a:cubicBezTo>
                <a:cubicBezTo>
                  <a:pt x="59193" y="28550"/>
                  <a:pt x="59041" y="28703"/>
                  <a:pt x="58927" y="28588"/>
                </a:cubicBezTo>
                <a:cubicBezTo>
                  <a:pt x="58699" y="28627"/>
                  <a:pt x="58832" y="28760"/>
                  <a:pt x="58737" y="28817"/>
                </a:cubicBezTo>
                <a:cubicBezTo>
                  <a:pt x="58699" y="28779"/>
                  <a:pt x="58528" y="28684"/>
                  <a:pt x="58623" y="28931"/>
                </a:cubicBezTo>
                <a:cubicBezTo>
                  <a:pt x="58509" y="28969"/>
                  <a:pt x="58528" y="28779"/>
                  <a:pt x="58433" y="28779"/>
                </a:cubicBezTo>
                <a:cubicBezTo>
                  <a:pt x="58071" y="29026"/>
                  <a:pt x="57615" y="28950"/>
                  <a:pt x="57367" y="29368"/>
                </a:cubicBezTo>
                <a:cubicBezTo>
                  <a:pt x="57463" y="29273"/>
                  <a:pt x="57158" y="29121"/>
                  <a:pt x="57101" y="29425"/>
                </a:cubicBezTo>
                <a:cubicBezTo>
                  <a:pt x="56112" y="29349"/>
                  <a:pt x="55656" y="29958"/>
                  <a:pt x="55104" y="30110"/>
                </a:cubicBezTo>
                <a:close/>
                <a:moveTo>
                  <a:pt x="60221" y="28284"/>
                </a:moveTo>
                <a:cubicBezTo>
                  <a:pt x="60278" y="28341"/>
                  <a:pt x="60525" y="28113"/>
                  <a:pt x="60715" y="28075"/>
                </a:cubicBezTo>
                <a:cubicBezTo>
                  <a:pt x="60563" y="27847"/>
                  <a:pt x="60373" y="28170"/>
                  <a:pt x="60221" y="28284"/>
                </a:cubicBezTo>
                <a:close/>
                <a:moveTo>
                  <a:pt x="104178" y="10652"/>
                </a:moveTo>
                <a:cubicBezTo>
                  <a:pt x="104216" y="10614"/>
                  <a:pt x="104216" y="10576"/>
                  <a:pt x="104273" y="10557"/>
                </a:cubicBezTo>
                <a:cubicBezTo>
                  <a:pt x="104273" y="10519"/>
                  <a:pt x="104254" y="10481"/>
                  <a:pt x="104235" y="10443"/>
                </a:cubicBezTo>
                <a:cubicBezTo>
                  <a:pt x="104083" y="10500"/>
                  <a:pt x="103949" y="10557"/>
                  <a:pt x="103892" y="10652"/>
                </a:cubicBezTo>
                <a:cubicBezTo>
                  <a:pt x="103892" y="10804"/>
                  <a:pt x="104178" y="10500"/>
                  <a:pt x="104178" y="10652"/>
                </a:cubicBezTo>
                <a:close/>
                <a:moveTo>
                  <a:pt x="35665" y="37852"/>
                </a:moveTo>
                <a:cubicBezTo>
                  <a:pt x="35741" y="37757"/>
                  <a:pt x="35874" y="37737"/>
                  <a:pt x="36140" y="37604"/>
                </a:cubicBezTo>
                <a:cubicBezTo>
                  <a:pt x="36159" y="37528"/>
                  <a:pt x="35608" y="37680"/>
                  <a:pt x="35570" y="37833"/>
                </a:cubicBezTo>
                <a:cubicBezTo>
                  <a:pt x="35665" y="37852"/>
                  <a:pt x="35665" y="38004"/>
                  <a:pt x="35817" y="37909"/>
                </a:cubicBezTo>
                <a:cubicBezTo>
                  <a:pt x="35817" y="37814"/>
                  <a:pt x="35741" y="37833"/>
                  <a:pt x="35665" y="37852"/>
                </a:cubicBezTo>
                <a:close/>
                <a:moveTo>
                  <a:pt x="64709" y="26249"/>
                </a:moveTo>
                <a:cubicBezTo>
                  <a:pt x="64443" y="26230"/>
                  <a:pt x="63987" y="26534"/>
                  <a:pt x="63644" y="26629"/>
                </a:cubicBezTo>
                <a:cubicBezTo>
                  <a:pt x="63340" y="26782"/>
                  <a:pt x="63796" y="26648"/>
                  <a:pt x="63911" y="26572"/>
                </a:cubicBezTo>
                <a:cubicBezTo>
                  <a:pt x="64082" y="26515"/>
                  <a:pt x="64234" y="26458"/>
                  <a:pt x="64405" y="26382"/>
                </a:cubicBezTo>
                <a:cubicBezTo>
                  <a:pt x="64614" y="26344"/>
                  <a:pt x="64538" y="26363"/>
                  <a:pt x="64709" y="26268"/>
                </a:cubicBezTo>
                <a:close/>
                <a:moveTo>
                  <a:pt x="65584" y="25964"/>
                </a:moveTo>
                <a:cubicBezTo>
                  <a:pt x="65737" y="25716"/>
                  <a:pt x="65128" y="26059"/>
                  <a:pt x="64938" y="26116"/>
                </a:cubicBezTo>
                <a:cubicBezTo>
                  <a:pt x="65014" y="26306"/>
                  <a:pt x="65394" y="25850"/>
                  <a:pt x="65584" y="25964"/>
                </a:cubicBezTo>
                <a:close/>
                <a:moveTo>
                  <a:pt x="66060" y="25716"/>
                </a:moveTo>
                <a:cubicBezTo>
                  <a:pt x="66193" y="25792"/>
                  <a:pt x="66497" y="25564"/>
                  <a:pt x="66707" y="25507"/>
                </a:cubicBezTo>
                <a:cubicBezTo>
                  <a:pt x="66573" y="25431"/>
                  <a:pt x="66269" y="25678"/>
                  <a:pt x="66060" y="25716"/>
                </a:cubicBezTo>
                <a:close/>
                <a:moveTo>
                  <a:pt x="18546" y="44775"/>
                </a:moveTo>
                <a:cubicBezTo>
                  <a:pt x="18622" y="44756"/>
                  <a:pt x="18698" y="44718"/>
                  <a:pt x="18793" y="44680"/>
                </a:cubicBezTo>
                <a:cubicBezTo>
                  <a:pt x="18717" y="44661"/>
                  <a:pt x="18679" y="44604"/>
                  <a:pt x="18641" y="44509"/>
                </a:cubicBezTo>
                <a:cubicBezTo>
                  <a:pt x="18546" y="44547"/>
                  <a:pt x="18527" y="44661"/>
                  <a:pt x="18470" y="44585"/>
                </a:cubicBezTo>
                <a:cubicBezTo>
                  <a:pt x="18299" y="44699"/>
                  <a:pt x="18565" y="44661"/>
                  <a:pt x="18546" y="44775"/>
                </a:cubicBezTo>
                <a:close/>
                <a:moveTo>
                  <a:pt x="35303" y="38061"/>
                </a:moveTo>
                <a:cubicBezTo>
                  <a:pt x="35512" y="37947"/>
                  <a:pt x="35189" y="37699"/>
                  <a:pt x="35531" y="37737"/>
                </a:cubicBezTo>
                <a:cubicBezTo>
                  <a:pt x="35417" y="37509"/>
                  <a:pt x="35037" y="37718"/>
                  <a:pt x="34714" y="37852"/>
                </a:cubicBezTo>
                <a:cubicBezTo>
                  <a:pt x="34790" y="37947"/>
                  <a:pt x="34885" y="37985"/>
                  <a:pt x="34923" y="38156"/>
                </a:cubicBezTo>
                <a:cubicBezTo>
                  <a:pt x="35018" y="38023"/>
                  <a:pt x="34999" y="38137"/>
                  <a:pt x="35170" y="38061"/>
                </a:cubicBezTo>
                <a:cubicBezTo>
                  <a:pt x="35113" y="38023"/>
                  <a:pt x="35075" y="38004"/>
                  <a:pt x="35056" y="37928"/>
                </a:cubicBezTo>
                <a:cubicBezTo>
                  <a:pt x="35189" y="37890"/>
                  <a:pt x="35227" y="38004"/>
                  <a:pt x="35303" y="38061"/>
                </a:cubicBezTo>
                <a:close/>
                <a:moveTo>
                  <a:pt x="63036" y="26877"/>
                </a:moveTo>
                <a:cubicBezTo>
                  <a:pt x="62941" y="26782"/>
                  <a:pt x="62674" y="26991"/>
                  <a:pt x="62522" y="27029"/>
                </a:cubicBezTo>
                <a:cubicBezTo>
                  <a:pt x="62693" y="27143"/>
                  <a:pt x="62826" y="26953"/>
                  <a:pt x="63036" y="26877"/>
                </a:cubicBezTo>
                <a:close/>
                <a:moveTo>
                  <a:pt x="34105" y="38422"/>
                </a:moveTo>
                <a:cubicBezTo>
                  <a:pt x="34086" y="38346"/>
                  <a:pt x="33610" y="38555"/>
                  <a:pt x="33934" y="38384"/>
                </a:cubicBezTo>
                <a:cubicBezTo>
                  <a:pt x="33782" y="38289"/>
                  <a:pt x="33705" y="38384"/>
                  <a:pt x="33629" y="38498"/>
                </a:cubicBezTo>
                <a:cubicBezTo>
                  <a:pt x="33725" y="38593"/>
                  <a:pt x="34029" y="38555"/>
                  <a:pt x="34105" y="38422"/>
                </a:cubicBezTo>
                <a:close/>
                <a:moveTo>
                  <a:pt x="34238" y="38422"/>
                </a:moveTo>
                <a:cubicBezTo>
                  <a:pt x="34466" y="38327"/>
                  <a:pt x="34200" y="38042"/>
                  <a:pt x="34048" y="38289"/>
                </a:cubicBezTo>
                <a:cubicBezTo>
                  <a:pt x="34105" y="38346"/>
                  <a:pt x="34257" y="38251"/>
                  <a:pt x="34238" y="38422"/>
                </a:cubicBezTo>
                <a:close/>
                <a:moveTo>
                  <a:pt x="61076" y="27542"/>
                </a:moveTo>
                <a:cubicBezTo>
                  <a:pt x="60848" y="27733"/>
                  <a:pt x="60259" y="27809"/>
                  <a:pt x="60030" y="27980"/>
                </a:cubicBezTo>
                <a:cubicBezTo>
                  <a:pt x="60411" y="27847"/>
                  <a:pt x="60924" y="27828"/>
                  <a:pt x="61076" y="27542"/>
                </a:cubicBezTo>
                <a:close/>
                <a:moveTo>
                  <a:pt x="32964" y="38612"/>
                </a:moveTo>
                <a:cubicBezTo>
                  <a:pt x="32983" y="38746"/>
                  <a:pt x="32831" y="38593"/>
                  <a:pt x="32716" y="38708"/>
                </a:cubicBezTo>
                <a:cubicBezTo>
                  <a:pt x="32735" y="38765"/>
                  <a:pt x="32735" y="38803"/>
                  <a:pt x="32678" y="38841"/>
                </a:cubicBezTo>
                <a:cubicBezTo>
                  <a:pt x="32926" y="38898"/>
                  <a:pt x="33116" y="38593"/>
                  <a:pt x="33477" y="38689"/>
                </a:cubicBezTo>
                <a:cubicBezTo>
                  <a:pt x="33515" y="38631"/>
                  <a:pt x="33534" y="38384"/>
                  <a:pt x="33344" y="38517"/>
                </a:cubicBezTo>
                <a:cubicBezTo>
                  <a:pt x="33591" y="38346"/>
                  <a:pt x="33744" y="38270"/>
                  <a:pt x="34181" y="38118"/>
                </a:cubicBezTo>
                <a:cubicBezTo>
                  <a:pt x="33496" y="38118"/>
                  <a:pt x="32488" y="38708"/>
                  <a:pt x="31708" y="38898"/>
                </a:cubicBezTo>
                <a:cubicBezTo>
                  <a:pt x="31994" y="38708"/>
                  <a:pt x="31404" y="38689"/>
                  <a:pt x="31575" y="38936"/>
                </a:cubicBezTo>
                <a:cubicBezTo>
                  <a:pt x="31385" y="38993"/>
                  <a:pt x="31081" y="38955"/>
                  <a:pt x="31043" y="39221"/>
                </a:cubicBezTo>
                <a:cubicBezTo>
                  <a:pt x="31366" y="38993"/>
                  <a:pt x="31404" y="39183"/>
                  <a:pt x="31860" y="38936"/>
                </a:cubicBezTo>
                <a:cubicBezTo>
                  <a:pt x="31651" y="39335"/>
                  <a:pt x="31157" y="39183"/>
                  <a:pt x="30719" y="39449"/>
                </a:cubicBezTo>
                <a:cubicBezTo>
                  <a:pt x="31119" y="39487"/>
                  <a:pt x="31613" y="39221"/>
                  <a:pt x="31956" y="39183"/>
                </a:cubicBezTo>
                <a:cubicBezTo>
                  <a:pt x="32108" y="39107"/>
                  <a:pt x="32051" y="38993"/>
                  <a:pt x="31956" y="38955"/>
                </a:cubicBezTo>
                <a:cubicBezTo>
                  <a:pt x="32127" y="38841"/>
                  <a:pt x="32184" y="38955"/>
                  <a:pt x="32203" y="39088"/>
                </a:cubicBezTo>
                <a:cubicBezTo>
                  <a:pt x="32317" y="39050"/>
                  <a:pt x="32412" y="38993"/>
                  <a:pt x="32526" y="38955"/>
                </a:cubicBezTo>
                <a:cubicBezTo>
                  <a:pt x="32412" y="38917"/>
                  <a:pt x="32659" y="38612"/>
                  <a:pt x="32945" y="38612"/>
                </a:cubicBezTo>
                <a:close/>
                <a:moveTo>
                  <a:pt x="28627" y="40286"/>
                </a:moveTo>
                <a:cubicBezTo>
                  <a:pt x="28532" y="40115"/>
                  <a:pt x="28113" y="40419"/>
                  <a:pt x="28075" y="40343"/>
                </a:cubicBezTo>
                <a:cubicBezTo>
                  <a:pt x="27923" y="40591"/>
                  <a:pt x="28513" y="40248"/>
                  <a:pt x="28627" y="40286"/>
                </a:cubicBezTo>
                <a:close/>
                <a:moveTo>
                  <a:pt x="28760" y="39563"/>
                </a:moveTo>
                <a:cubicBezTo>
                  <a:pt x="28798" y="39697"/>
                  <a:pt x="28703" y="39773"/>
                  <a:pt x="28855" y="39811"/>
                </a:cubicBezTo>
                <a:cubicBezTo>
                  <a:pt x="28741" y="39868"/>
                  <a:pt x="28608" y="39906"/>
                  <a:pt x="28494" y="39963"/>
                </a:cubicBezTo>
                <a:cubicBezTo>
                  <a:pt x="28703" y="39925"/>
                  <a:pt x="29844" y="39735"/>
                  <a:pt x="29806" y="39487"/>
                </a:cubicBezTo>
                <a:cubicBezTo>
                  <a:pt x="29521" y="39602"/>
                  <a:pt x="29198" y="39754"/>
                  <a:pt x="28988" y="39754"/>
                </a:cubicBezTo>
                <a:cubicBezTo>
                  <a:pt x="29293" y="39544"/>
                  <a:pt x="28608" y="39697"/>
                  <a:pt x="28950" y="39506"/>
                </a:cubicBezTo>
                <a:cubicBezTo>
                  <a:pt x="28874" y="39392"/>
                  <a:pt x="28608" y="39640"/>
                  <a:pt x="28570" y="39468"/>
                </a:cubicBezTo>
                <a:cubicBezTo>
                  <a:pt x="28551" y="39525"/>
                  <a:pt x="28532" y="39716"/>
                  <a:pt x="28760" y="39563"/>
                </a:cubicBezTo>
                <a:close/>
                <a:moveTo>
                  <a:pt x="32964" y="38270"/>
                </a:moveTo>
                <a:cubicBezTo>
                  <a:pt x="33002" y="38213"/>
                  <a:pt x="33078" y="38175"/>
                  <a:pt x="33192" y="38137"/>
                </a:cubicBezTo>
                <a:cubicBezTo>
                  <a:pt x="33154" y="37966"/>
                  <a:pt x="32983" y="38061"/>
                  <a:pt x="32907" y="37966"/>
                </a:cubicBezTo>
                <a:cubicBezTo>
                  <a:pt x="32412" y="38251"/>
                  <a:pt x="31651" y="38137"/>
                  <a:pt x="31556" y="38670"/>
                </a:cubicBezTo>
                <a:cubicBezTo>
                  <a:pt x="32298" y="38574"/>
                  <a:pt x="32640" y="38156"/>
                  <a:pt x="32964" y="38270"/>
                </a:cubicBezTo>
                <a:close/>
                <a:moveTo>
                  <a:pt x="36406" y="36844"/>
                </a:moveTo>
                <a:cubicBezTo>
                  <a:pt x="36254" y="36710"/>
                  <a:pt x="36197" y="36901"/>
                  <a:pt x="35988" y="36901"/>
                </a:cubicBezTo>
                <a:cubicBezTo>
                  <a:pt x="36045" y="37053"/>
                  <a:pt x="36368" y="36901"/>
                  <a:pt x="36406" y="36844"/>
                </a:cubicBezTo>
                <a:close/>
                <a:moveTo>
                  <a:pt x="21951" y="42588"/>
                </a:moveTo>
                <a:cubicBezTo>
                  <a:pt x="22008" y="42569"/>
                  <a:pt x="22008" y="42531"/>
                  <a:pt x="21989" y="42512"/>
                </a:cubicBezTo>
                <a:cubicBezTo>
                  <a:pt x="22046" y="42302"/>
                  <a:pt x="22445" y="42474"/>
                  <a:pt x="22312" y="42207"/>
                </a:cubicBezTo>
                <a:cubicBezTo>
                  <a:pt x="21894" y="42321"/>
                  <a:pt x="21570" y="42436"/>
                  <a:pt x="21323" y="42607"/>
                </a:cubicBezTo>
                <a:cubicBezTo>
                  <a:pt x="21532" y="42759"/>
                  <a:pt x="21817" y="42302"/>
                  <a:pt x="21951" y="42588"/>
                </a:cubicBezTo>
                <a:close/>
                <a:moveTo>
                  <a:pt x="19212" y="42892"/>
                </a:moveTo>
                <a:cubicBezTo>
                  <a:pt x="19288" y="42949"/>
                  <a:pt x="19858" y="42702"/>
                  <a:pt x="19934" y="42721"/>
                </a:cubicBezTo>
                <a:cubicBezTo>
                  <a:pt x="20030" y="42645"/>
                  <a:pt x="20030" y="42493"/>
                  <a:pt x="19896" y="42455"/>
                </a:cubicBezTo>
                <a:cubicBezTo>
                  <a:pt x="20410" y="42283"/>
                  <a:pt x="20619" y="41998"/>
                  <a:pt x="20962" y="42264"/>
                </a:cubicBezTo>
                <a:cubicBezTo>
                  <a:pt x="20828" y="42188"/>
                  <a:pt x="20771" y="42207"/>
                  <a:pt x="20714" y="42360"/>
                </a:cubicBezTo>
                <a:cubicBezTo>
                  <a:pt x="20581" y="42436"/>
                  <a:pt x="20657" y="42131"/>
                  <a:pt x="20467" y="42283"/>
                </a:cubicBezTo>
                <a:cubicBezTo>
                  <a:pt x="20600" y="42417"/>
                  <a:pt x="20562" y="42398"/>
                  <a:pt x="20429" y="42531"/>
                </a:cubicBezTo>
                <a:cubicBezTo>
                  <a:pt x="21152" y="42512"/>
                  <a:pt x="21513" y="42283"/>
                  <a:pt x="22160" y="42226"/>
                </a:cubicBezTo>
                <a:cubicBezTo>
                  <a:pt x="22255" y="42131"/>
                  <a:pt x="22350" y="42055"/>
                  <a:pt x="22255" y="41903"/>
                </a:cubicBezTo>
                <a:cubicBezTo>
                  <a:pt x="22350" y="41979"/>
                  <a:pt x="22464" y="41979"/>
                  <a:pt x="22540" y="42074"/>
                </a:cubicBezTo>
                <a:cubicBezTo>
                  <a:pt x="22578" y="41827"/>
                  <a:pt x="22864" y="41941"/>
                  <a:pt x="23054" y="41922"/>
                </a:cubicBezTo>
                <a:cubicBezTo>
                  <a:pt x="23054" y="41979"/>
                  <a:pt x="22959" y="42017"/>
                  <a:pt x="22883" y="42055"/>
                </a:cubicBezTo>
                <a:cubicBezTo>
                  <a:pt x="22730" y="42131"/>
                  <a:pt x="22826" y="41808"/>
                  <a:pt x="22635" y="41979"/>
                </a:cubicBezTo>
                <a:cubicBezTo>
                  <a:pt x="22940" y="42131"/>
                  <a:pt x="22464" y="42055"/>
                  <a:pt x="22388" y="42245"/>
                </a:cubicBezTo>
                <a:cubicBezTo>
                  <a:pt x="22578" y="42264"/>
                  <a:pt x="23396" y="42131"/>
                  <a:pt x="23320" y="41865"/>
                </a:cubicBezTo>
                <a:cubicBezTo>
                  <a:pt x="23225" y="41979"/>
                  <a:pt x="23187" y="41979"/>
                  <a:pt x="23149" y="41827"/>
                </a:cubicBezTo>
                <a:cubicBezTo>
                  <a:pt x="23434" y="41542"/>
                  <a:pt x="24176" y="41770"/>
                  <a:pt x="24233" y="41332"/>
                </a:cubicBezTo>
                <a:cubicBezTo>
                  <a:pt x="24138" y="41370"/>
                  <a:pt x="24043" y="41428"/>
                  <a:pt x="23929" y="41466"/>
                </a:cubicBezTo>
                <a:cubicBezTo>
                  <a:pt x="23929" y="41408"/>
                  <a:pt x="24100" y="41199"/>
                  <a:pt x="24157" y="41313"/>
                </a:cubicBezTo>
                <a:cubicBezTo>
                  <a:pt x="24252" y="41218"/>
                  <a:pt x="24138" y="41085"/>
                  <a:pt x="24176" y="40971"/>
                </a:cubicBezTo>
                <a:cubicBezTo>
                  <a:pt x="23986" y="41066"/>
                  <a:pt x="24100" y="41237"/>
                  <a:pt x="23948" y="41332"/>
                </a:cubicBezTo>
                <a:cubicBezTo>
                  <a:pt x="23815" y="41370"/>
                  <a:pt x="23986" y="41180"/>
                  <a:pt x="23815" y="41180"/>
                </a:cubicBezTo>
                <a:cubicBezTo>
                  <a:pt x="23815" y="41085"/>
                  <a:pt x="23948" y="41180"/>
                  <a:pt x="23929" y="41066"/>
                </a:cubicBezTo>
                <a:cubicBezTo>
                  <a:pt x="23815" y="40857"/>
                  <a:pt x="23586" y="41161"/>
                  <a:pt x="23491" y="41085"/>
                </a:cubicBezTo>
                <a:cubicBezTo>
                  <a:pt x="23377" y="41237"/>
                  <a:pt x="23720" y="41275"/>
                  <a:pt x="23777" y="41408"/>
                </a:cubicBezTo>
                <a:cubicBezTo>
                  <a:pt x="23682" y="41542"/>
                  <a:pt x="23434" y="41294"/>
                  <a:pt x="23415" y="41618"/>
                </a:cubicBezTo>
                <a:cubicBezTo>
                  <a:pt x="23339" y="41637"/>
                  <a:pt x="23320" y="41504"/>
                  <a:pt x="23282" y="41447"/>
                </a:cubicBezTo>
                <a:cubicBezTo>
                  <a:pt x="23187" y="41485"/>
                  <a:pt x="23054" y="41561"/>
                  <a:pt x="23016" y="41504"/>
                </a:cubicBezTo>
                <a:cubicBezTo>
                  <a:pt x="22883" y="41561"/>
                  <a:pt x="23149" y="41599"/>
                  <a:pt x="23149" y="41656"/>
                </a:cubicBezTo>
                <a:cubicBezTo>
                  <a:pt x="23092" y="41656"/>
                  <a:pt x="23016" y="41656"/>
                  <a:pt x="23035" y="41713"/>
                </a:cubicBezTo>
                <a:cubicBezTo>
                  <a:pt x="22902" y="41770"/>
                  <a:pt x="22940" y="41561"/>
                  <a:pt x="22883" y="41504"/>
                </a:cubicBezTo>
                <a:cubicBezTo>
                  <a:pt x="22769" y="41389"/>
                  <a:pt x="23187" y="41408"/>
                  <a:pt x="23092" y="41294"/>
                </a:cubicBezTo>
                <a:cubicBezTo>
                  <a:pt x="23035" y="41047"/>
                  <a:pt x="22616" y="41504"/>
                  <a:pt x="22616" y="41370"/>
                </a:cubicBezTo>
                <a:cubicBezTo>
                  <a:pt x="22616" y="41523"/>
                  <a:pt x="22673" y="41485"/>
                  <a:pt x="22711" y="41618"/>
                </a:cubicBezTo>
                <a:cubicBezTo>
                  <a:pt x="22521" y="41580"/>
                  <a:pt x="22426" y="41504"/>
                  <a:pt x="22312" y="41713"/>
                </a:cubicBezTo>
                <a:cubicBezTo>
                  <a:pt x="22255" y="41599"/>
                  <a:pt x="22331" y="41523"/>
                  <a:pt x="22502" y="41485"/>
                </a:cubicBezTo>
                <a:cubicBezTo>
                  <a:pt x="22426" y="41370"/>
                  <a:pt x="22122" y="41656"/>
                  <a:pt x="22084" y="41485"/>
                </a:cubicBezTo>
                <a:cubicBezTo>
                  <a:pt x="20505" y="42264"/>
                  <a:pt x="18070" y="42797"/>
                  <a:pt x="16511" y="43482"/>
                </a:cubicBezTo>
                <a:cubicBezTo>
                  <a:pt x="16815" y="43482"/>
                  <a:pt x="17214" y="43387"/>
                  <a:pt x="17538" y="43196"/>
                </a:cubicBezTo>
                <a:cubicBezTo>
                  <a:pt x="17576" y="43177"/>
                  <a:pt x="17709" y="43444"/>
                  <a:pt x="17690" y="43196"/>
                </a:cubicBezTo>
                <a:cubicBezTo>
                  <a:pt x="17899" y="43196"/>
                  <a:pt x="17766" y="43330"/>
                  <a:pt x="17899" y="43387"/>
                </a:cubicBezTo>
                <a:cubicBezTo>
                  <a:pt x="18013" y="43368"/>
                  <a:pt x="18242" y="43177"/>
                  <a:pt x="18299" y="43273"/>
                </a:cubicBezTo>
                <a:cubicBezTo>
                  <a:pt x="18242" y="43063"/>
                  <a:pt x="18356" y="43234"/>
                  <a:pt x="18394" y="43006"/>
                </a:cubicBezTo>
                <a:cubicBezTo>
                  <a:pt x="18184" y="43063"/>
                  <a:pt x="18127" y="43158"/>
                  <a:pt x="17994" y="43234"/>
                </a:cubicBezTo>
                <a:cubicBezTo>
                  <a:pt x="18032" y="43025"/>
                  <a:pt x="18527" y="42816"/>
                  <a:pt x="18717" y="42930"/>
                </a:cubicBezTo>
                <a:cubicBezTo>
                  <a:pt x="18774" y="42778"/>
                  <a:pt x="18945" y="42664"/>
                  <a:pt x="19117" y="42664"/>
                </a:cubicBezTo>
                <a:cubicBezTo>
                  <a:pt x="19136" y="42664"/>
                  <a:pt x="19250" y="42778"/>
                  <a:pt x="19231" y="42797"/>
                </a:cubicBezTo>
                <a:cubicBezTo>
                  <a:pt x="19364" y="42759"/>
                  <a:pt x="19364" y="42379"/>
                  <a:pt x="19421" y="42721"/>
                </a:cubicBezTo>
                <a:cubicBezTo>
                  <a:pt x="19573" y="42664"/>
                  <a:pt x="19440" y="42550"/>
                  <a:pt x="19554" y="42493"/>
                </a:cubicBezTo>
                <a:cubicBezTo>
                  <a:pt x="19687" y="42455"/>
                  <a:pt x="19516" y="42645"/>
                  <a:pt x="19649" y="42740"/>
                </a:cubicBezTo>
                <a:cubicBezTo>
                  <a:pt x="19535" y="42702"/>
                  <a:pt x="19269" y="42816"/>
                  <a:pt x="19212" y="42911"/>
                </a:cubicBezTo>
                <a:close/>
                <a:moveTo>
                  <a:pt x="20353" y="42341"/>
                </a:moveTo>
                <a:cubicBezTo>
                  <a:pt x="20353" y="42474"/>
                  <a:pt x="20087" y="42531"/>
                  <a:pt x="20144" y="42702"/>
                </a:cubicBezTo>
                <a:cubicBezTo>
                  <a:pt x="20220" y="42664"/>
                  <a:pt x="20296" y="42626"/>
                  <a:pt x="20391" y="42607"/>
                </a:cubicBezTo>
                <a:cubicBezTo>
                  <a:pt x="20410" y="42531"/>
                  <a:pt x="20410" y="42436"/>
                  <a:pt x="20353" y="42341"/>
                </a:cubicBezTo>
                <a:close/>
                <a:moveTo>
                  <a:pt x="27486" y="40305"/>
                </a:moveTo>
                <a:cubicBezTo>
                  <a:pt x="27429" y="40210"/>
                  <a:pt x="27276" y="40286"/>
                  <a:pt x="27219" y="40191"/>
                </a:cubicBezTo>
                <a:cubicBezTo>
                  <a:pt x="27181" y="40286"/>
                  <a:pt x="26972" y="40515"/>
                  <a:pt x="26896" y="40267"/>
                </a:cubicBezTo>
                <a:cubicBezTo>
                  <a:pt x="26706" y="40724"/>
                  <a:pt x="25945" y="40476"/>
                  <a:pt x="25736" y="40952"/>
                </a:cubicBezTo>
                <a:cubicBezTo>
                  <a:pt x="26059" y="40686"/>
                  <a:pt x="26953" y="40572"/>
                  <a:pt x="27486" y="40305"/>
                </a:cubicBezTo>
                <a:close/>
                <a:moveTo>
                  <a:pt x="10576" y="47039"/>
                </a:moveTo>
                <a:cubicBezTo>
                  <a:pt x="10291" y="46886"/>
                  <a:pt x="10120" y="47153"/>
                  <a:pt x="9834" y="47172"/>
                </a:cubicBezTo>
                <a:cubicBezTo>
                  <a:pt x="10044" y="47286"/>
                  <a:pt x="10253" y="47020"/>
                  <a:pt x="10576" y="47039"/>
                </a:cubicBezTo>
                <a:close/>
                <a:moveTo>
                  <a:pt x="25660" y="40933"/>
                </a:moveTo>
                <a:cubicBezTo>
                  <a:pt x="25412" y="40781"/>
                  <a:pt x="25203" y="41047"/>
                  <a:pt x="24861" y="41085"/>
                </a:cubicBezTo>
                <a:cubicBezTo>
                  <a:pt x="24956" y="41256"/>
                  <a:pt x="25431" y="41066"/>
                  <a:pt x="25660" y="40933"/>
                </a:cubicBezTo>
                <a:close/>
                <a:moveTo>
                  <a:pt x="28113" y="39944"/>
                </a:moveTo>
                <a:cubicBezTo>
                  <a:pt x="28170" y="40001"/>
                  <a:pt x="28285" y="39925"/>
                  <a:pt x="28380" y="39887"/>
                </a:cubicBezTo>
                <a:cubicBezTo>
                  <a:pt x="28342" y="39735"/>
                  <a:pt x="28189" y="39792"/>
                  <a:pt x="28151" y="39659"/>
                </a:cubicBezTo>
                <a:cubicBezTo>
                  <a:pt x="27999" y="39716"/>
                  <a:pt x="28189" y="39830"/>
                  <a:pt x="28227" y="39849"/>
                </a:cubicBezTo>
                <a:cubicBezTo>
                  <a:pt x="28247" y="39887"/>
                  <a:pt x="28170" y="39906"/>
                  <a:pt x="28113" y="39944"/>
                </a:cubicBezTo>
                <a:close/>
                <a:moveTo>
                  <a:pt x="21266" y="42645"/>
                </a:moveTo>
                <a:cubicBezTo>
                  <a:pt x="20752" y="42683"/>
                  <a:pt x="20258" y="42835"/>
                  <a:pt x="19782" y="43063"/>
                </a:cubicBezTo>
                <a:cubicBezTo>
                  <a:pt x="20182" y="43120"/>
                  <a:pt x="20543" y="42854"/>
                  <a:pt x="21266" y="42645"/>
                </a:cubicBezTo>
                <a:close/>
                <a:moveTo>
                  <a:pt x="25983" y="40686"/>
                </a:moveTo>
                <a:cubicBezTo>
                  <a:pt x="25869" y="40419"/>
                  <a:pt x="25679" y="40648"/>
                  <a:pt x="25431" y="40743"/>
                </a:cubicBezTo>
                <a:cubicBezTo>
                  <a:pt x="25679" y="40762"/>
                  <a:pt x="25755" y="40743"/>
                  <a:pt x="25983" y="40686"/>
                </a:cubicBezTo>
                <a:close/>
                <a:moveTo>
                  <a:pt x="24785" y="41066"/>
                </a:moveTo>
                <a:cubicBezTo>
                  <a:pt x="24861" y="41028"/>
                  <a:pt x="24937" y="40990"/>
                  <a:pt x="25032" y="40952"/>
                </a:cubicBezTo>
                <a:cubicBezTo>
                  <a:pt x="24994" y="40876"/>
                  <a:pt x="24899" y="40895"/>
                  <a:pt x="24880" y="40800"/>
                </a:cubicBezTo>
                <a:cubicBezTo>
                  <a:pt x="24823" y="40933"/>
                  <a:pt x="24728" y="41009"/>
                  <a:pt x="24747" y="40800"/>
                </a:cubicBezTo>
                <a:cubicBezTo>
                  <a:pt x="24480" y="40876"/>
                  <a:pt x="24766" y="40971"/>
                  <a:pt x="24785" y="41047"/>
                </a:cubicBezTo>
                <a:close/>
                <a:moveTo>
                  <a:pt x="39450" y="35170"/>
                </a:moveTo>
                <a:cubicBezTo>
                  <a:pt x="39469" y="35075"/>
                  <a:pt x="39754" y="35056"/>
                  <a:pt x="39640" y="34922"/>
                </a:cubicBezTo>
                <a:cubicBezTo>
                  <a:pt x="39507" y="34960"/>
                  <a:pt x="39431" y="35189"/>
                  <a:pt x="39374" y="34979"/>
                </a:cubicBezTo>
                <a:cubicBezTo>
                  <a:pt x="39222" y="35056"/>
                  <a:pt x="39412" y="35151"/>
                  <a:pt x="39450" y="35170"/>
                </a:cubicBezTo>
                <a:close/>
                <a:moveTo>
                  <a:pt x="39183" y="35227"/>
                </a:moveTo>
                <a:cubicBezTo>
                  <a:pt x="39203" y="34998"/>
                  <a:pt x="38480" y="35322"/>
                  <a:pt x="38213" y="35493"/>
                </a:cubicBezTo>
                <a:cubicBezTo>
                  <a:pt x="38518" y="35588"/>
                  <a:pt x="38822" y="35208"/>
                  <a:pt x="39183" y="35227"/>
                </a:cubicBezTo>
                <a:close/>
                <a:moveTo>
                  <a:pt x="24423" y="41085"/>
                </a:moveTo>
                <a:cubicBezTo>
                  <a:pt x="24499" y="41009"/>
                  <a:pt x="24595" y="40933"/>
                  <a:pt x="24537" y="40819"/>
                </a:cubicBezTo>
                <a:cubicBezTo>
                  <a:pt x="24442" y="40857"/>
                  <a:pt x="24328" y="40914"/>
                  <a:pt x="24233" y="40952"/>
                </a:cubicBezTo>
                <a:cubicBezTo>
                  <a:pt x="24290" y="41009"/>
                  <a:pt x="24366" y="41028"/>
                  <a:pt x="24423" y="41085"/>
                </a:cubicBezTo>
                <a:close/>
                <a:moveTo>
                  <a:pt x="18584" y="42930"/>
                </a:moveTo>
                <a:cubicBezTo>
                  <a:pt x="18318" y="42949"/>
                  <a:pt x="18660" y="43158"/>
                  <a:pt x="18394" y="43177"/>
                </a:cubicBezTo>
                <a:cubicBezTo>
                  <a:pt x="18508" y="43330"/>
                  <a:pt x="18698" y="43082"/>
                  <a:pt x="18584" y="42930"/>
                </a:cubicBezTo>
                <a:close/>
                <a:moveTo>
                  <a:pt x="29749" y="38670"/>
                </a:moveTo>
                <a:cubicBezTo>
                  <a:pt x="29521" y="38631"/>
                  <a:pt x="29483" y="38784"/>
                  <a:pt x="29559" y="38536"/>
                </a:cubicBezTo>
                <a:cubicBezTo>
                  <a:pt x="29521" y="38593"/>
                  <a:pt x="29407" y="38631"/>
                  <a:pt x="29407" y="38708"/>
                </a:cubicBezTo>
                <a:cubicBezTo>
                  <a:pt x="29312" y="38727"/>
                  <a:pt x="29312" y="38593"/>
                  <a:pt x="29274" y="38536"/>
                </a:cubicBezTo>
                <a:cubicBezTo>
                  <a:pt x="28513" y="38860"/>
                  <a:pt x="27961" y="38955"/>
                  <a:pt x="27391" y="39183"/>
                </a:cubicBezTo>
                <a:cubicBezTo>
                  <a:pt x="27600" y="39487"/>
                  <a:pt x="27067" y="39316"/>
                  <a:pt x="27200" y="39583"/>
                </a:cubicBezTo>
                <a:cubicBezTo>
                  <a:pt x="28418" y="39164"/>
                  <a:pt x="28589" y="39107"/>
                  <a:pt x="29749" y="38670"/>
                </a:cubicBezTo>
                <a:close/>
                <a:moveTo>
                  <a:pt x="23282" y="40724"/>
                </a:moveTo>
                <a:cubicBezTo>
                  <a:pt x="23301" y="40876"/>
                  <a:pt x="23130" y="40724"/>
                  <a:pt x="23035" y="40819"/>
                </a:cubicBezTo>
                <a:cubicBezTo>
                  <a:pt x="23054" y="40762"/>
                  <a:pt x="23073" y="40705"/>
                  <a:pt x="23035" y="40648"/>
                </a:cubicBezTo>
                <a:cubicBezTo>
                  <a:pt x="22788" y="40667"/>
                  <a:pt x="23073" y="40819"/>
                  <a:pt x="22902" y="40857"/>
                </a:cubicBezTo>
                <a:cubicBezTo>
                  <a:pt x="22826" y="40876"/>
                  <a:pt x="22807" y="40762"/>
                  <a:pt x="22769" y="40705"/>
                </a:cubicBezTo>
                <a:cubicBezTo>
                  <a:pt x="22826" y="40895"/>
                  <a:pt x="22426" y="40990"/>
                  <a:pt x="22369" y="41142"/>
                </a:cubicBezTo>
                <a:cubicBezTo>
                  <a:pt x="22198" y="41085"/>
                  <a:pt x="21951" y="41161"/>
                  <a:pt x="21779" y="41085"/>
                </a:cubicBezTo>
                <a:cubicBezTo>
                  <a:pt x="21932" y="41123"/>
                  <a:pt x="21779" y="41237"/>
                  <a:pt x="21894" y="41389"/>
                </a:cubicBezTo>
                <a:cubicBezTo>
                  <a:pt x="22141" y="41447"/>
                  <a:pt x="22255" y="41199"/>
                  <a:pt x="22445" y="41332"/>
                </a:cubicBezTo>
                <a:cubicBezTo>
                  <a:pt x="22540" y="41275"/>
                  <a:pt x="22426" y="41180"/>
                  <a:pt x="22521" y="41142"/>
                </a:cubicBezTo>
                <a:cubicBezTo>
                  <a:pt x="22711" y="41085"/>
                  <a:pt x="22597" y="41275"/>
                  <a:pt x="22921" y="41085"/>
                </a:cubicBezTo>
                <a:cubicBezTo>
                  <a:pt x="22921" y="40990"/>
                  <a:pt x="22845" y="41028"/>
                  <a:pt x="22807" y="40971"/>
                </a:cubicBezTo>
                <a:cubicBezTo>
                  <a:pt x="23529" y="40895"/>
                  <a:pt x="24347" y="40495"/>
                  <a:pt x="25051" y="40286"/>
                </a:cubicBezTo>
                <a:cubicBezTo>
                  <a:pt x="24366" y="40267"/>
                  <a:pt x="24062" y="40610"/>
                  <a:pt x="23282" y="40724"/>
                </a:cubicBezTo>
                <a:cubicBezTo>
                  <a:pt x="23815" y="40362"/>
                  <a:pt x="24537" y="40343"/>
                  <a:pt x="25393" y="39925"/>
                </a:cubicBezTo>
                <a:cubicBezTo>
                  <a:pt x="25374" y="40077"/>
                  <a:pt x="25412" y="40096"/>
                  <a:pt x="25184" y="40115"/>
                </a:cubicBezTo>
                <a:cubicBezTo>
                  <a:pt x="25260" y="40248"/>
                  <a:pt x="25983" y="40001"/>
                  <a:pt x="25926" y="39830"/>
                </a:cubicBezTo>
                <a:cubicBezTo>
                  <a:pt x="25812" y="39906"/>
                  <a:pt x="25679" y="40001"/>
                  <a:pt x="25508" y="40001"/>
                </a:cubicBezTo>
                <a:cubicBezTo>
                  <a:pt x="26021" y="39678"/>
                  <a:pt x="26344" y="39640"/>
                  <a:pt x="26858" y="39449"/>
                </a:cubicBezTo>
                <a:cubicBezTo>
                  <a:pt x="25565" y="39735"/>
                  <a:pt x="24575" y="40115"/>
                  <a:pt x="23187" y="40648"/>
                </a:cubicBezTo>
                <a:cubicBezTo>
                  <a:pt x="23187" y="40705"/>
                  <a:pt x="23225" y="40724"/>
                  <a:pt x="23282" y="40724"/>
                </a:cubicBezTo>
                <a:close/>
                <a:moveTo>
                  <a:pt x="16168" y="43672"/>
                </a:moveTo>
                <a:cubicBezTo>
                  <a:pt x="16092" y="43539"/>
                  <a:pt x="15598" y="43653"/>
                  <a:pt x="15731" y="43862"/>
                </a:cubicBezTo>
                <a:cubicBezTo>
                  <a:pt x="15788" y="43805"/>
                  <a:pt x="15826" y="43767"/>
                  <a:pt x="15826" y="43710"/>
                </a:cubicBezTo>
                <a:cubicBezTo>
                  <a:pt x="15997" y="43767"/>
                  <a:pt x="15940" y="43710"/>
                  <a:pt x="16168" y="43672"/>
                </a:cubicBezTo>
                <a:close/>
                <a:moveTo>
                  <a:pt x="11451" y="45289"/>
                </a:moveTo>
                <a:cubicBezTo>
                  <a:pt x="11337" y="45194"/>
                  <a:pt x="11204" y="45422"/>
                  <a:pt x="11318" y="45517"/>
                </a:cubicBezTo>
                <a:cubicBezTo>
                  <a:pt x="11413" y="45384"/>
                  <a:pt x="11394" y="45479"/>
                  <a:pt x="11565" y="45422"/>
                </a:cubicBezTo>
                <a:cubicBezTo>
                  <a:pt x="11565" y="45327"/>
                  <a:pt x="11280" y="45403"/>
                  <a:pt x="11451" y="45289"/>
                </a:cubicBezTo>
                <a:close/>
                <a:moveTo>
                  <a:pt x="11641" y="45441"/>
                </a:moveTo>
                <a:cubicBezTo>
                  <a:pt x="11793" y="45403"/>
                  <a:pt x="11889" y="45346"/>
                  <a:pt x="11946" y="45270"/>
                </a:cubicBezTo>
                <a:cubicBezTo>
                  <a:pt x="11851" y="45251"/>
                  <a:pt x="11851" y="45099"/>
                  <a:pt x="11698" y="45194"/>
                </a:cubicBezTo>
                <a:cubicBezTo>
                  <a:pt x="11736" y="45232"/>
                  <a:pt x="11793" y="45251"/>
                  <a:pt x="11813" y="45308"/>
                </a:cubicBezTo>
                <a:cubicBezTo>
                  <a:pt x="11679" y="45346"/>
                  <a:pt x="11641" y="45232"/>
                  <a:pt x="11546" y="45194"/>
                </a:cubicBezTo>
                <a:cubicBezTo>
                  <a:pt x="11337" y="45365"/>
                  <a:pt x="11603" y="45289"/>
                  <a:pt x="11641" y="45441"/>
                </a:cubicBezTo>
                <a:close/>
                <a:moveTo>
                  <a:pt x="11128" y="45593"/>
                </a:moveTo>
                <a:cubicBezTo>
                  <a:pt x="11090" y="45555"/>
                  <a:pt x="11033" y="45536"/>
                  <a:pt x="11014" y="45479"/>
                </a:cubicBezTo>
                <a:cubicBezTo>
                  <a:pt x="11147" y="45403"/>
                  <a:pt x="11166" y="45498"/>
                  <a:pt x="11204" y="45555"/>
                </a:cubicBezTo>
                <a:cubicBezTo>
                  <a:pt x="11280" y="45517"/>
                  <a:pt x="11204" y="45422"/>
                  <a:pt x="11185" y="45346"/>
                </a:cubicBezTo>
                <a:cubicBezTo>
                  <a:pt x="10861" y="45441"/>
                  <a:pt x="10443" y="45536"/>
                  <a:pt x="10120" y="45726"/>
                </a:cubicBezTo>
                <a:cubicBezTo>
                  <a:pt x="10557" y="45593"/>
                  <a:pt x="10595" y="45726"/>
                  <a:pt x="10957" y="45498"/>
                </a:cubicBezTo>
                <a:cubicBezTo>
                  <a:pt x="10804" y="45631"/>
                  <a:pt x="10938" y="45650"/>
                  <a:pt x="11128" y="45593"/>
                </a:cubicBezTo>
                <a:close/>
                <a:moveTo>
                  <a:pt x="9720" y="45993"/>
                </a:moveTo>
                <a:cubicBezTo>
                  <a:pt x="9796" y="45954"/>
                  <a:pt x="9739" y="45935"/>
                  <a:pt x="9701" y="45935"/>
                </a:cubicBezTo>
                <a:cubicBezTo>
                  <a:pt x="9587" y="45840"/>
                  <a:pt x="10044" y="45783"/>
                  <a:pt x="9834" y="45897"/>
                </a:cubicBezTo>
                <a:cubicBezTo>
                  <a:pt x="9872" y="45954"/>
                  <a:pt x="9891" y="45840"/>
                  <a:pt x="10006" y="45821"/>
                </a:cubicBezTo>
                <a:cubicBezTo>
                  <a:pt x="9891" y="45612"/>
                  <a:pt x="9834" y="45783"/>
                  <a:pt x="9587" y="45821"/>
                </a:cubicBezTo>
                <a:cubicBezTo>
                  <a:pt x="9606" y="45935"/>
                  <a:pt x="9682" y="45935"/>
                  <a:pt x="9720" y="45993"/>
                </a:cubicBezTo>
                <a:close/>
                <a:moveTo>
                  <a:pt x="8503" y="46354"/>
                </a:moveTo>
                <a:cubicBezTo>
                  <a:pt x="8617" y="46297"/>
                  <a:pt x="8617" y="46202"/>
                  <a:pt x="8788" y="46145"/>
                </a:cubicBezTo>
                <a:cubicBezTo>
                  <a:pt x="8655" y="46107"/>
                  <a:pt x="8484" y="46164"/>
                  <a:pt x="8313" y="46221"/>
                </a:cubicBezTo>
                <a:cubicBezTo>
                  <a:pt x="8370" y="46278"/>
                  <a:pt x="8446" y="46297"/>
                  <a:pt x="8503" y="46354"/>
                </a:cubicBezTo>
                <a:close/>
                <a:moveTo>
                  <a:pt x="8978" y="46126"/>
                </a:moveTo>
                <a:cubicBezTo>
                  <a:pt x="9016" y="46164"/>
                  <a:pt x="9054" y="46126"/>
                  <a:pt x="9054" y="46088"/>
                </a:cubicBezTo>
                <a:cubicBezTo>
                  <a:pt x="9587" y="45954"/>
                  <a:pt x="9397" y="45859"/>
                  <a:pt x="8883" y="46050"/>
                </a:cubicBezTo>
                <a:cubicBezTo>
                  <a:pt x="8902" y="46088"/>
                  <a:pt x="8978" y="46050"/>
                  <a:pt x="9035" y="46050"/>
                </a:cubicBezTo>
                <a:cubicBezTo>
                  <a:pt x="9054" y="46088"/>
                  <a:pt x="9016" y="46107"/>
                  <a:pt x="8978" y="46126"/>
                </a:cubicBezTo>
                <a:close/>
                <a:moveTo>
                  <a:pt x="8275" y="46297"/>
                </a:moveTo>
                <a:cubicBezTo>
                  <a:pt x="8199" y="46202"/>
                  <a:pt x="7951" y="46392"/>
                  <a:pt x="7818" y="46411"/>
                </a:cubicBezTo>
                <a:cubicBezTo>
                  <a:pt x="8008" y="46544"/>
                  <a:pt x="8103" y="46430"/>
                  <a:pt x="8275" y="46297"/>
                </a:cubicBezTo>
                <a:close/>
                <a:moveTo>
                  <a:pt x="7799" y="46544"/>
                </a:moveTo>
                <a:cubicBezTo>
                  <a:pt x="7818" y="46316"/>
                  <a:pt x="7590" y="46506"/>
                  <a:pt x="7571" y="46354"/>
                </a:cubicBezTo>
                <a:cubicBezTo>
                  <a:pt x="7514" y="46430"/>
                  <a:pt x="7514" y="46525"/>
                  <a:pt x="7381" y="46582"/>
                </a:cubicBezTo>
                <a:cubicBezTo>
                  <a:pt x="7476" y="46639"/>
                  <a:pt x="7628" y="46620"/>
                  <a:pt x="7799" y="46544"/>
                </a:cubicBezTo>
                <a:close/>
                <a:moveTo>
                  <a:pt x="6905" y="46829"/>
                </a:moveTo>
                <a:cubicBezTo>
                  <a:pt x="6829" y="46639"/>
                  <a:pt x="6411" y="47001"/>
                  <a:pt x="6239" y="46944"/>
                </a:cubicBezTo>
                <a:cubicBezTo>
                  <a:pt x="6373" y="47077"/>
                  <a:pt x="6696" y="46848"/>
                  <a:pt x="6905" y="46829"/>
                </a:cubicBezTo>
                <a:close/>
                <a:moveTo>
                  <a:pt x="6030" y="46963"/>
                </a:moveTo>
                <a:cubicBezTo>
                  <a:pt x="5536" y="47153"/>
                  <a:pt x="5041" y="47305"/>
                  <a:pt x="4585" y="47438"/>
                </a:cubicBezTo>
                <a:cubicBezTo>
                  <a:pt x="5003" y="47419"/>
                  <a:pt x="5726" y="47267"/>
                  <a:pt x="6030" y="46963"/>
                </a:cubicBezTo>
                <a:close/>
                <a:moveTo>
                  <a:pt x="4109" y="47685"/>
                </a:moveTo>
                <a:cubicBezTo>
                  <a:pt x="4223" y="47609"/>
                  <a:pt x="4528" y="47571"/>
                  <a:pt x="4509" y="47457"/>
                </a:cubicBezTo>
                <a:cubicBezTo>
                  <a:pt x="4394" y="47324"/>
                  <a:pt x="4128" y="47742"/>
                  <a:pt x="3995" y="47400"/>
                </a:cubicBezTo>
                <a:cubicBezTo>
                  <a:pt x="3862" y="47476"/>
                  <a:pt x="4052" y="47666"/>
                  <a:pt x="4109" y="47685"/>
                </a:cubicBezTo>
                <a:close/>
                <a:moveTo>
                  <a:pt x="39792" y="47077"/>
                </a:moveTo>
                <a:cubicBezTo>
                  <a:pt x="39773" y="47020"/>
                  <a:pt x="39735" y="47039"/>
                  <a:pt x="39697" y="47039"/>
                </a:cubicBezTo>
                <a:cubicBezTo>
                  <a:pt x="39659" y="47058"/>
                  <a:pt x="39621" y="47077"/>
                  <a:pt x="39583" y="47096"/>
                </a:cubicBezTo>
                <a:cubicBezTo>
                  <a:pt x="39621" y="47191"/>
                  <a:pt x="39659" y="47286"/>
                  <a:pt x="39697" y="47381"/>
                </a:cubicBezTo>
                <a:cubicBezTo>
                  <a:pt x="39754" y="47362"/>
                  <a:pt x="39811" y="47343"/>
                  <a:pt x="39887" y="47305"/>
                </a:cubicBezTo>
                <a:cubicBezTo>
                  <a:pt x="39868" y="47267"/>
                  <a:pt x="39792" y="47305"/>
                  <a:pt x="39735" y="47305"/>
                </a:cubicBezTo>
                <a:cubicBezTo>
                  <a:pt x="39906" y="47172"/>
                  <a:pt x="39678" y="47191"/>
                  <a:pt x="39792" y="47077"/>
                </a:cubicBezTo>
                <a:close/>
                <a:moveTo>
                  <a:pt x="38423" y="47780"/>
                </a:moveTo>
                <a:cubicBezTo>
                  <a:pt x="38556" y="47933"/>
                  <a:pt x="38803" y="47533"/>
                  <a:pt x="38879" y="47666"/>
                </a:cubicBezTo>
                <a:cubicBezTo>
                  <a:pt x="38993" y="47419"/>
                  <a:pt x="38537" y="47723"/>
                  <a:pt x="38423" y="47780"/>
                </a:cubicBezTo>
                <a:close/>
                <a:moveTo>
                  <a:pt x="35227" y="48389"/>
                </a:moveTo>
                <a:cubicBezTo>
                  <a:pt x="35341" y="48332"/>
                  <a:pt x="35627" y="48313"/>
                  <a:pt x="35589" y="48199"/>
                </a:cubicBezTo>
                <a:cubicBezTo>
                  <a:pt x="35627" y="48028"/>
                  <a:pt x="35151" y="48294"/>
                  <a:pt x="35227" y="48389"/>
                </a:cubicBezTo>
                <a:close/>
                <a:moveTo>
                  <a:pt x="30053" y="50310"/>
                </a:moveTo>
                <a:cubicBezTo>
                  <a:pt x="30111" y="50405"/>
                  <a:pt x="30339" y="50215"/>
                  <a:pt x="30453" y="50215"/>
                </a:cubicBezTo>
                <a:cubicBezTo>
                  <a:pt x="30396" y="50082"/>
                  <a:pt x="30111" y="50215"/>
                  <a:pt x="30053" y="50310"/>
                </a:cubicBezTo>
                <a:close/>
                <a:moveTo>
                  <a:pt x="25926" y="51413"/>
                </a:moveTo>
                <a:cubicBezTo>
                  <a:pt x="25812" y="51470"/>
                  <a:pt x="25812" y="51547"/>
                  <a:pt x="25888" y="51642"/>
                </a:cubicBezTo>
                <a:cubicBezTo>
                  <a:pt x="25964" y="51623"/>
                  <a:pt x="26040" y="51585"/>
                  <a:pt x="26135" y="51547"/>
                </a:cubicBezTo>
                <a:cubicBezTo>
                  <a:pt x="26097" y="51451"/>
                  <a:pt x="25926" y="51566"/>
                  <a:pt x="25926" y="51413"/>
                </a:cubicBezTo>
                <a:close/>
                <a:moveTo>
                  <a:pt x="28551" y="50291"/>
                </a:moveTo>
                <a:cubicBezTo>
                  <a:pt x="28513" y="50215"/>
                  <a:pt x="28532" y="50025"/>
                  <a:pt x="28361" y="50158"/>
                </a:cubicBezTo>
                <a:cubicBezTo>
                  <a:pt x="28399" y="50177"/>
                  <a:pt x="28456" y="50215"/>
                  <a:pt x="28475" y="50272"/>
                </a:cubicBezTo>
                <a:cubicBezTo>
                  <a:pt x="28285" y="50310"/>
                  <a:pt x="28132" y="50329"/>
                  <a:pt x="27942" y="50367"/>
                </a:cubicBezTo>
                <a:cubicBezTo>
                  <a:pt x="28151" y="50519"/>
                  <a:pt x="28247" y="50367"/>
                  <a:pt x="28551" y="50291"/>
                </a:cubicBezTo>
                <a:close/>
                <a:moveTo>
                  <a:pt x="26801" y="50900"/>
                </a:moveTo>
                <a:cubicBezTo>
                  <a:pt x="26915" y="50710"/>
                  <a:pt x="26953" y="50596"/>
                  <a:pt x="27143" y="50538"/>
                </a:cubicBezTo>
                <a:cubicBezTo>
                  <a:pt x="27048" y="50348"/>
                  <a:pt x="26782" y="50710"/>
                  <a:pt x="26554" y="50653"/>
                </a:cubicBezTo>
                <a:cubicBezTo>
                  <a:pt x="26440" y="50748"/>
                  <a:pt x="26839" y="50634"/>
                  <a:pt x="26782" y="50900"/>
                </a:cubicBezTo>
                <a:close/>
                <a:moveTo>
                  <a:pt x="27657" y="50538"/>
                </a:moveTo>
                <a:cubicBezTo>
                  <a:pt x="27904" y="50500"/>
                  <a:pt x="27790" y="50367"/>
                  <a:pt x="27980" y="50310"/>
                </a:cubicBezTo>
                <a:cubicBezTo>
                  <a:pt x="27771" y="50329"/>
                  <a:pt x="27695" y="50310"/>
                  <a:pt x="27486" y="50500"/>
                </a:cubicBezTo>
                <a:cubicBezTo>
                  <a:pt x="27524" y="50538"/>
                  <a:pt x="27638" y="50481"/>
                  <a:pt x="27657" y="50538"/>
                </a:cubicBezTo>
                <a:close/>
                <a:moveTo>
                  <a:pt x="29064" y="49759"/>
                </a:moveTo>
                <a:cubicBezTo>
                  <a:pt x="29007" y="49473"/>
                  <a:pt x="28760" y="49797"/>
                  <a:pt x="28589" y="49835"/>
                </a:cubicBezTo>
                <a:cubicBezTo>
                  <a:pt x="28703" y="49892"/>
                  <a:pt x="28931" y="49759"/>
                  <a:pt x="29064" y="49759"/>
                </a:cubicBezTo>
                <a:close/>
                <a:moveTo>
                  <a:pt x="24252" y="51528"/>
                </a:moveTo>
                <a:cubicBezTo>
                  <a:pt x="24328" y="51490"/>
                  <a:pt x="24271" y="51451"/>
                  <a:pt x="24233" y="51470"/>
                </a:cubicBezTo>
                <a:cubicBezTo>
                  <a:pt x="24252" y="51337"/>
                  <a:pt x="24537" y="51451"/>
                  <a:pt x="24423" y="51223"/>
                </a:cubicBezTo>
                <a:cubicBezTo>
                  <a:pt x="24195" y="51375"/>
                  <a:pt x="23910" y="51547"/>
                  <a:pt x="23815" y="51318"/>
                </a:cubicBezTo>
                <a:cubicBezTo>
                  <a:pt x="23720" y="51356"/>
                  <a:pt x="23853" y="51470"/>
                  <a:pt x="23739" y="51509"/>
                </a:cubicBezTo>
                <a:cubicBezTo>
                  <a:pt x="23662" y="51528"/>
                  <a:pt x="23662" y="51432"/>
                  <a:pt x="23624" y="51375"/>
                </a:cubicBezTo>
                <a:cubicBezTo>
                  <a:pt x="23263" y="51718"/>
                  <a:pt x="23415" y="51432"/>
                  <a:pt x="23054" y="51718"/>
                </a:cubicBezTo>
                <a:cubicBezTo>
                  <a:pt x="23472" y="51775"/>
                  <a:pt x="23872" y="51470"/>
                  <a:pt x="24252" y="51528"/>
                </a:cubicBezTo>
                <a:close/>
                <a:moveTo>
                  <a:pt x="25679" y="50957"/>
                </a:moveTo>
                <a:cubicBezTo>
                  <a:pt x="25527" y="50862"/>
                  <a:pt x="25488" y="50957"/>
                  <a:pt x="25203" y="51033"/>
                </a:cubicBezTo>
                <a:cubicBezTo>
                  <a:pt x="25298" y="51109"/>
                  <a:pt x="25488" y="51033"/>
                  <a:pt x="25679" y="50957"/>
                </a:cubicBezTo>
                <a:close/>
                <a:moveTo>
                  <a:pt x="21684" y="52269"/>
                </a:moveTo>
                <a:cubicBezTo>
                  <a:pt x="21589" y="52193"/>
                  <a:pt x="21894" y="52041"/>
                  <a:pt x="22027" y="52193"/>
                </a:cubicBezTo>
                <a:cubicBezTo>
                  <a:pt x="22198" y="51984"/>
                  <a:pt x="22540" y="51870"/>
                  <a:pt x="22826" y="51870"/>
                </a:cubicBezTo>
                <a:cubicBezTo>
                  <a:pt x="22654" y="51661"/>
                  <a:pt x="22464" y="51927"/>
                  <a:pt x="22217" y="51946"/>
                </a:cubicBezTo>
                <a:cubicBezTo>
                  <a:pt x="22084" y="51813"/>
                  <a:pt x="22388" y="51813"/>
                  <a:pt x="22388" y="51718"/>
                </a:cubicBezTo>
                <a:cubicBezTo>
                  <a:pt x="22388" y="51661"/>
                  <a:pt x="22350" y="51680"/>
                  <a:pt x="22312" y="51680"/>
                </a:cubicBezTo>
                <a:cubicBezTo>
                  <a:pt x="22274" y="51718"/>
                  <a:pt x="22255" y="51699"/>
                  <a:pt x="22236" y="51661"/>
                </a:cubicBezTo>
                <a:cubicBezTo>
                  <a:pt x="22160" y="51718"/>
                  <a:pt x="22255" y="51699"/>
                  <a:pt x="22274" y="51756"/>
                </a:cubicBezTo>
                <a:cubicBezTo>
                  <a:pt x="22179" y="51813"/>
                  <a:pt x="22141" y="51775"/>
                  <a:pt x="22103" y="51718"/>
                </a:cubicBezTo>
                <a:cubicBezTo>
                  <a:pt x="22008" y="51870"/>
                  <a:pt x="21760" y="51756"/>
                  <a:pt x="21836" y="51927"/>
                </a:cubicBezTo>
                <a:cubicBezTo>
                  <a:pt x="21608" y="51851"/>
                  <a:pt x="21418" y="52117"/>
                  <a:pt x="21228" y="52003"/>
                </a:cubicBezTo>
                <a:cubicBezTo>
                  <a:pt x="21342" y="52174"/>
                  <a:pt x="20828" y="52155"/>
                  <a:pt x="20733" y="52212"/>
                </a:cubicBezTo>
                <a:cubicBezTo>
                  <a:pt x="20638" y="52422"/>
                  <a:pt x="21152" y="52231"/>
                  <a:pt x="21247" y="52403"/>
                </a:cubicBezTo>
                <a:cubicBezTo>
                  <a:pt x="21418" y="52326"/>
                  <a:pt x="21323" y="52193"/>
                  <a:pt x="21494" y="52136"/>
                </a:cubicBezTo>
                <a:cubicBezTo>
                  <a:pt x="21608" y="52060"/>
                  <a:pt x="21532" y="52269"/>
                  <a:pt x="21494" y="52288"/>
                </a:cubicBezTo>
                <a:cubicBezTo>
                  <a:pt x="21570" y="52460"/>
                  <a:pt x="21646" y="52117"/>
                  <a:pt x="21684" y="52269"/>
                </a:cubicBezTo>
                <a:close/>
                <a:moveTo>
                  <a:pt x="20353" y="52307"/>
                </a:moveTo>
                <a:cubicBezTo>
                  <a:pt x="20163" y="52345"/>
                  <a:pt x="20258" y="52460"/>
                  <a:pt x="20144" y="52498"/>
                </a:cubicBezTo>
                <a:cubicBezTo>
                  <a:pt x="20258" y="52650"/>
                  <a:pt x="20638" y="52364"/>
                  <a:pt x="20809" y="52403"/>
                </a:cubicBezTo>
                <a:cubicBezTo>
                  <a:pt x="20714" y="52288"/>
                  <a:pt x="20467" y="52403"/>
                  <a:pt x="20353" y="52307"/>
                </a:cubicBezTo>
                <a:close/>
                <a:moveTo>
                  <a:pt x="49778" y="38061"/>
                </a:moveTo>
                <a:cubicBezTo>
                  <a:pt x="49854" y="38023"/>
                  <a:pt x="49930" y="37985"/>
                  <a:pt x="50025" y="37947"/>
                </a:cubicBezTo>
                <a:cubicBezTo>
                  <a:pt x="49949" y="37776"/>
                  <a:pt x="49968" y="37966"/>
                  <a:pt x="49816" y="37985"/>
                </a:cubicBezTo>
                <a:cubicBezTo>
                  <a:pt x="49797" y="37890"/>
                  <a:pt x="49873" y="37833"/>
                  <a:pt x="50025" y="37795"/>
                </a:cubicBezTo>
                <a:cubicBezTo>
                  <a:pt x="50197" y="37642"/>
                  <a:pt x="49778" y="37833"/>
                  <a:pt x="49702" y="37871"/>
                </a:cubicBezTo>
                <a:cubicBezTo>
                  <a:pt x="49721" y="37928"/>
                  <a:pt x="49740" y="37985"/>
                  <a:pt x="49778" y="38061"/>
                </a:cubicBezTo>
                <a:close/>
                <a:moveTo>
                  <a:pt x="49702" y="37699"/>
                </a:moveTo>
                <a:cubicBezTo>
                  <a:pt x="49645" y="37661"/>
                  <a:pt x="49607" y="37642"/>
                  <a:pt x="49569" y="37566"/>
                </a:cubicBezTo>
                <a:cubicBezTo>
                  <a:pt x="49474" y="37680"/>
                  <a:pt x="49360" y="37852"/>
                  <a:pt x="49265" y="37699"/>
                </a:cubicBezTo>
                <a:cubicBezTo>
                  <a:pt x="49093" y="37757"/>
                  <a:pt x="49017" y="37814"/>
                  <a:pt x="49074" y="37947"/>
                </a:cubicBezTo>
                <a:cubicBezTo>
                  <a:pt x="49246" y="37737"/>
                  <a:pt x="49569" y="37852"/>
                  <a:pt x="49702" y="37699"/>
                </a:cubicBezTo>
                <a:close/>
                <a:moveTo>
                  <a:pt x="52460" y="34580"/>
                </a:moveTo>
                <a:cubicBezTo>
                  <a:pt x="52232" y="34713"/>
                  <a:pt x="52137" y="34637"/>
                  <a:pt x="51946" y="34732"/>
                </a:cubicBezTo>
                <a:cubicBezTo>
                  <a:pt x="52042" y="34903"/>
                  <a:pt x="52441" y="34808"/>
                  <a:pt x="52460" y="34580"/>
                </a:cubicBezTo>
                <a:close/>
                <a:moveTo>
                  <a:pt x="47439" y="36539"/>
                </a:moveTo>
                <a:cubicBezTo>
                  <a:pt x="47515" y="36501"/>
                  <a:pt x="47458" y="36425"/>
                  <a:pt x="47439" y="36368"/>
                </a:cubicBezTo>
                <a:cubicBezTo>
                  <a:pt x="47229" y="36387"/>
                  <a:pt x="46906" y="36539"/>
                  <a:pt x="46621" y="36634"/>
                </a:cubicBezTo>
                <a:cubicBezTo>
                  <a:pt x="46868" y="36767"/>
                  <a:pt x="47191" y="36349"/>
                  <a:pt x="47439" y="3653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9"/>
          <p:cNvSpPr/>
          <p:nvPr/>
        </p:nvSpPr>
        <p:spPr>
          <a:xfrm>
            <a:off x="8318650" y="3734072"/>
            <a:ext cx="1671893" cy="1370729"/>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9"/>
          <p:cNvSpPr/>
          <p:nvPr/>
        </p:nvSpPr>
        <p:spPr>
          <a:xfrm>
            <a:off x="8097838" y="3246800"/>
            <a:ext cx="1816025" cy="513100"/>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9"/>
          <p:cNvSpPr/>
          <p:nvPr/>
        </p:nvSpPr>
        <p:spPr>
          <a:xfrm rot="2503237">
            <a:off x="7514677" y="686"/>
            <a:ext cx="1676253" cy="591101"/>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9"/>
          <p:cNvSpPr/>
          <p:nvPr/>
        </p:nvSpPr>
        <p:spPr>
          <a:xfrm>
            <a:off x="-726799" y="1762629"/>
            <a:ext cx="1502967" cy="1091308"/>
          </a:xfrm>
          <a:custGeom>
            <a:avLst/>
            <a:gdLst/>
            <a:ahLst/>
            <a:cxnLst/>
            <a:rect l="l" t="t" r="r" b="b"/>
            <a:pathLst>
              <a:path w="109866" h="79774" extrusionOk="0">
                <a:moveTo>
                  <a:pt x="54495" y="6810"/>
                </a:moveTo>
                <a:cubicBezTo>
                  <a:pt x="59726" y="4318"/>
                  <a:pt x="65337" y="3862"/>
                  <a:pt x="70891" y="1617"/>
                </a:cubicBezTo>
                <a:cubicBezTo>
                  <a:pt x="70967" y="1522"/>
                  <a:pt x="70549" y="1218"/>
                  <a:pt x="70682" y="1161"/>
                </a:cubicBezTo>
                <a:cubicBezTo>
                  <a:pt x="72223" y="1142"/>
                  <a:pt x="73212" y="590"/>
                  <a:pt x="74448" y="857"/>
                </a:cubicBezTo>
                <a:cubicBezTo>
                  <a:pt x="73878" y="1"/>
                  <a:pt x="75399" y="495"/>
                  <a:pt x="75780" y="134"/>
                </a:cubicBezTo>
                <a:cubicBezTo>
                  <a:pt x="75704" y="457"/>
                  <a:pt x="76141" y="704"/>
                  <a:pt x="76426" y="552"/>
                </a:cubicBezTo>
                <a:cubicBezTo>
                  <a:pt x="73155" y="3101"/>
                  <a:pt x="65090" y="4318"/>
                  <a:pt x="61058" y="6924"/>
                </a:cubicBezTo>
                <a:cubicBezTo>
                  <a:pt x="61952" y="6848"/>
                  <a:pt x="62294" y="6487"/>
                  <a:pt x="63226" y="6335"/>
                </a:cubicBezTo>
                <a:cubicBezTo>
                  <a:pt x="62351" y="7076"/>
                  <a:pt x="60373" y="7685"/>
                  <a:pt x="59365" y="8408"/>
                </a:cubicBezTo>
                <a:cubicBezTo>
                  <a:pt x="63321" y="7343"/>
                  <a:pt x="66821" y="6544"/>
                  <a:pt x="69807" y="5479"/>
                </a:cubicBezTo>
                <a:cubicBezTo>
                  <a:pt x="69959" y="5555"/>
                  <a:pt x="70150" y="5726"/>
                  <a:pt x="70359" y="5935"/>
                </a:cubicBezTo>
                <a:cubicBezTo>
                  <a:pt x="71500" y="5669"/>
                  <a:pt x="71386" y="4908"/>
                  <a:pt x="71880" y="4547"/>
                </a:cubicBezTo>
                <a:cubicBezTo>
                  <a:pt x="72147" y="4661"/>
                  <a:pt x="72109" y="4718"/>
                  <a:pt x="72261" y="4927"/>
                </a:cubicBezTo>
                <a:cubicBezTo>
                  <a:pt x="72870" y="4433"/>
                  <a:pt x="72984" y="4090"/>
                  <a:pt x="73954" y="4204"/>
                </a:cubicBezTo>
                <a:cubicBezTo>
                  <a:pt x="74068" y="4337"/>
                  <a:pt x="73878" y="4375"/>
                  <a:pt x="74030" y="4547"/>
                </a:cubicBezTo>
                <a:cubicBezTo>
                  <a:pt x="74562" y="4927"/>
                  <a:pt x="75513" y="4680"/>
                  <a:pt x="74581" y="3862"/>
                </a:cubicBezTo>
                <a:cubicBezTo>
                  <a:pt x="74867" y="4014"/>
                  <a:pt x="75266" y="4090"/>
                  <a:pt x="75342" y="4413"/>
                </a:cubicBezTo>
                <a:cubicBezTo>
                  <a:pt x="75780" y="3900"/>
                  <a:pt x="76483" y="4452"/>
                  <a:pt x="76997" y="4280"/>
                </a:cubicBezTo>
                <a:cubicBezTo>
                  <a:pt x="77035" y="4623"/>
                  <a:pt x="76750" y="4832"/>
                  <a:pt x="76388" y="5003"/>
                </a:cubicBezTo>
                <a:cubicBezTo>
                  <a:pt x="76883" y="5346"/>
                  <a:pt x="77206" y="4946"/>
                  <a:pt x="77606" y="4927"/>
                </a:cubicBezTo>
                <a:cubicBezTo>
                  <a:pt x="76445" y="5346"/>
                  <a:pt x="76122" y="6487"/>
                  <a:pt x="74943" y="7133"/>
                </a:cubicBezTo>
                <a:cubicBezTo>
                  <a:pt x="77377" y="7019"/>
                  <a:pt x="79318" y="5726"/>
                  <a:pt x="80915" y="5250"/>
                </a:cubicBezTo>
                <a:cubicBezTo>
                  <a:pt x="80421" y="4794"/>
                  <a:pt x="80364" y="5555"/>
                  <a:pt x="79679" y="4965"/>
                </a:cubicBezTo>
                <a:cubicBezTo>
                  <a:pt x="80193" y="4946"/>
                  <a:pt x="80459" y="5003"/>
                  <a:pt x="80459" y="4528"/>
                </a:cubicBezTo>
                <a:cubicBezTo>
                  <a:pt x="80212" y="4204"/>
                  <a:pt x="80174" y="4794"/>
                  <a:pt x="79869" y="4280"/>
                </a:cubicBezTo>
                <a:cubicBezTo>
                  <a:pt x="80516" y="3672"/>
                  <a:pt x="80592" y="3272"/>
                  <a:pt x="81543" y="2797"/>
                </a:cubicBezTo>
                <a:cubicBezTo>
                  <a:pt x="82285" y="3615"/>
                  <a:pt x="82019" y="3139"/>
                  <a:pt x="83160" y="3843"/>
                </a:cubicBezTo>
                <a:cubicBezTo>
                  <a:pt x="81923" y="3634"/>
                  <a:pt x="81372" y="3957"/>
                  <a:pt x="80858" y="4699"/>
                </a:cubicBezTo>
                <a:cubicBezTo>
                  <a:pt x="81847" y="4984"/>
                  <a:pt x="81638" y="4071"/>
                  <a:pt x="82646" y="4318"/>
                </a:cubicBezTo>
                <a:cubicBezTo>
                  <a:pt x="82475" y="4566"/>
                  <a:pt x="82494" y="4908"/>
                  <a:pt x="82228" y="5117"/>
                </a:cubicBezTo>
                <a:cubicBezTo>
                  <a:pt x="82114" y="4394"/>
                  <a:pt x="82095" y="5346"/>
                  <a:pt x="81695" y="4832"/>
                </a:cubicBezTo>
                <a:cubicBezTo>
                  <a:pt x="82190" y="5422"/>
                  <a:pt x="81467" y="5155"/>
                  <a:pt x="81163" y="5498"/>
                </a:cubicBezTo>
                <a:cubicBezTo>
                  <a:pt x="81315" y="5650"/>
                  <a:pt x="81410" y="5536"/>
                  <a:pt x="81524" y="5498"/>
                </a:cubicBezTo>
                <a:cubicBezTo>
                  <a:pt x="81429" y="5992"/>
                  <a:pt x="80345" y="5612"/>
                  <a:pt x="79983" y="6144"/>
                </a:cubicBezTo>
                <a:cubicBezTo>
                  <a:pt x="81087" y="6715"/>
                  <a:pt x="81923" y="6163"/>
                  <a:pt x="82703" y="5631"/>
                </a:cubicBezTo>
                <a:cubicBezTo>
                  <a:pt x="82418" y="5212"/>
                  <a:pt x="82323" y="5498"/>
                  <a:pt x="82152" y="5555"/>
                </a:cubicBezTo>
                <a:cubicBezTo>
                  <a:pt x="83160" y="5403"/>
                  <a:pt x="83826" y="4147"/>
                  <a:pt x="84948" y="3843"/>
                </a:cubicBezTo>
                <a:cubicBezTo>
                  <a:pt x="84891" y="4356"/>
                  <a:pt x="84187" y="4585"/>
                  <a:pt x="83883" y="5003"/>
                </a:cubicBezTo>
                <a:cubicBezTo>
                  <a:pt x="85804" y="5288"/>
                  <a:pt x="86032" y="4204"/>
                  <a:pt x="87192" y="3215"/>
                </a:cubicBezTo>
                <a:cubicBezTo>
                  <a:pt x="86717" y="3006"/>
                  <a:pt x="86298" y="2987"/>
                  <a:pt x="85918" y="3139"/>
                </a:cubicBezTo>
                <a:cubicBezTo>
                  <a:pt x="87268" y="2626"/>
                  <a:pt x="89684" y="1979"/>
                  <a:pt x="90369" y="1313"/>
                </a:cubicBezTo>
                <a:cubicBezTo>
                  <a:pt x="90616" y="1028"/>
                  <a:pt x="91110" y="1827"/>
                  <a:pt x="91339" y="1560"/>
                </a:cubicBezTo>
                <a:cubicBezTo>
                  <a:pt x="91776" y="1465"/>
                  <a:pt x="90882" y="1275"/>
                  <a:pt x="91320" y="1180"/>
                </a:cubicBezTo>
                <a:cubicBezTo>
                  <a:pt x="91909" y="2169"/>
                  <a:pt x="89227" y="2454"/>
                  <a:pt x="88866" y="3082"/>
                </a:cubicBezTo>
                <a:cubicBezTo>
                  <a:pt x="91529" y="2664"/>
                  <a:pt x="93374" y="1541"/>
                  <a:pt x="95561" y="628"/>
                </a:cubicBezTo>
                <a:cubicBezTo>
                  <a:pt x="95923" y="990"/>
                  <a:pt x="95675" y="1123"/>
                  <a:pt x="95866" y="1427"/>
                </a:cubicBezTo>
                <a:cubicBezTo>
                  <a:pt x="93945" y="2036"/>
                  <a:pt x="92499" y="3120"/>
                  <a:pt x="90768" y="3976"/>
                </a:cubicBezTo>
                <a:cubicBezTo>
                  <a:pt x="91244" y="4413"/>
                  <a:pt x="91529" y="4109"/>
                  <a:pt x="91852" y="3976"/>
                </a:cubicBezTo>
                <a:cubicBezTo>
                  <a:pt x="91415" y="4471"/>
                  <a:pt x="89018" y="5250"/>
                  <a:pt x="88581" y="5916"/>
                </a:cubicBezTo>
                <a:cubicBezTo>
                  <a:pt x="88752" y="6144"/>
                  <a:pt x="88866" y="6106"/>
                  <a:pt x="89037" y="6259"/>
                </a:cubicBezTo>
                <a:cubicBezTo>
                  <a:pt x="89208" y="6449"/>
                  <a:pt x="89399" y="6030"/>
                  <a:pt x="89189" y="5802"/>
                </a:cubicBezTo>
                <a:cubicBezTo>
                  <a:pt x="89342" y="5802"/>
                  <a:pt x="89304" y="5973"/>
                  <a:pt x="89551" y="6182"/>
                </a:cubicBezTo>
                <a:cubicBezTo>
                  <a:pt x="90426" y="5650"/>
                  <a:pt x="91168" y="5117"/>
                  <a:pt x="92385" y="5422"/>
                </a:cubicBezTo>
                <a:cubicBezTo>
                  <a:pt x="91643" y="5365"/>
                  <a:pt x="91643" y="5726"/>
                  <a:pt x="91130" y="5707"/>
                </a:cubicBezTo>
                <a:cubicBezTo>
                  <a:pt x="91491" y="5802"/>
                  <a:pt x="91358" y="6201"/>
                  <a:pt x="91643" y="6011"/>
                </a:cubicBezTo>
                <a:cubicBezTo>
                  <a:pt x="91110" y="6506"/>
                  <a:pt x="91110" y="7076"/>
                  <a:pt x="89988" y="6905"/>
                </a:cubicBezTo>
                <a:cubicBezTo>
                  <a:pt x="90464" y="7210"/>
                  <a:pt x="90616" y="7210"/>
                  <a:pt x="90730" y="7666"/>
                </a:cubicBezTo>
                <a:cubicBezTo>
                  <a:pt x="90293" y="7476"/>
                  <a:pt x="90121" y="6848"/>
                  <a:pt x="89684" y="7076"/>
                </a:cubicBezTo>
                <a:cubicBezTo>
                  <a:pt x="89608" y="7191"/>
                  <a:pt x="89874" y="7210"/>
                  <a:pt x="90045" y="7457"/>
                </a:cubicBezTo>
                <a:cubicBezTo>
                  <a:pt x="89113" y="7685"/>
                  <a:pt x="88448" y="8579"/>
                  <a:pt x="87401" y="8674"/>
                </a:cubicBezTo>
                <a:cubicBezTo>
                  <a:pt x="87763" y="9188"/>
                  <a:pt x="87858" y="8598"/>
                  <a:pt x="88200" y="9017"/>
                </a:cubicBezTo>
                <a:cubicBezTo>
                  <a:pt x="87687" y="8484"/>
                  <a:pt x="88866" y="8674"/>
                  <a:pt x="89265" y="8636"/>
                </a:cubicBezTo>
                <a:cubicBezTo>
                  <a:pt x="89342" y="8560"/>
                  <a:pt x="89113" y="8370"/>
                  <a:pt x="88980" y="8218"/>
                </a:cubicBezTo>
                <a:cubicBezTo>
                  <a:pt x="89988" y="8180"/>
                  <a:pt x="89817" y="7970"/>
                  <a:pt x="90483" y="8161"/>
                </a:cubicBezTo>
                <a:cubicBezTo>
                  <a:pt x="90559" y="8065"/>
                  <a:pt x="90293" y="7951"/>
                  <a:pt x="90178" y="7951"/>
                </a:cubicBezTo>
                <a:cubicBezTo>
                  <a:pt x="90464" y="7780"/>
                  <a:pt x="92138" y="8046"/>
                  <a:pt x="91871" y="7229"/>
                </a:cubicBezTo>
                <a:cubicBezTo>
                  <a:pt x="92822" y="7533"/>
                  <a:pt x="93013" y="6829"/>
                  <a:pt x="93849" y="6943"/>
                </a:cubicBezTo>
                <a:cubicBezTo>
                  <a:pt x="93945" y="7419"/>
                  <a:pt x="93089" y="7057"/>
                  <a:pt x="93298" y="7609"/>
                </a:cubicBezTo>
                <a:cubicBezTo>
                  <a:pt x="95885" y="7438"/>
                  <a:pt x="96056" y="6259"/>
                  <a:pt x="98357" y="6049"/>
                </a:cubicBezTo>
                <a:cubicBezTo>
                  <a:pt x="97882" y="6582"/>
                  <a:pt x="95733" y="7133"/>
                  <a:pt x="95048" y="7818"/>
                </a:cubicBezTo>
                <a:cubicBezTo>
                  <a:pt x="95656" y="7989"/>
                  <a:pt x="96018" y="7171"/>
                  <a:pt x="96665" y="7533"/>
                </a:cubicBezTo>
                <a:cubicBezTo>
                  <a:pt x="95980" y="8123"/>
                  <a:pt x="95143" y="8180"/>
                  <a:pt x="94553" y="9055"/>
                </a:cubicBezTo>
                <a:cubicBezTo>
                  <a:pt x="95200" y="9492"/>
                  <a:pt x="95314" y="8902"/>
                  <a:pt x="95714" y="9017"/>
                </a:cubicBezTo>
                <a:cubicBezTo>
                  <a:pt x="95790" y="9226"/>
                  <a:pt x="95733" y="9378"/>
                  <a:pt x="95752" y="9568"/>
                </a:cubicBezTo>
                <a:cubicBezTo>
                  <a:pt x="96436" y="10006"/>
                  <a:pt x="96931" y="9720"/>
                  <a:pt x="97501" y="9777"/>
                </a:cubicBezTo>
                <a:cubicBezTo>
                  <a:pt x="97825" y="9720"/>
                  <a:pt x="98034" y="9245"/>
                  <a:pt x="98414" y="9473"/>
                </a:cubicBezTo>
                <a:cubicBezTo>
                  <a:pt x="98148" y="9625"/>
                  <a:pt x="97882" y="9758"/>
                  <a:pt x="97616" y="9891"/>
                </a:cubicBezTo>
                <a:cubicBezTo>
                  <a:pt x="97026" y="10139"/>
                  <a:pt x="96531" y="10633"/>
                  <a:pt x="96132" y="10709"/>
                </a:cubicBezTo>
                <a:cubicBezTo>
                  <a:pt x="96132" y="10976"/>
                  <a:pt x="96627" y="11109"/>
                  <a:pt x="96779" y="11508"/>
                </a:cubicBezTo>
                <a:cubicBezTo>
                  <a:pt x="96817" y="11851"/>
                  <a:pt x="96436" y="12022"/>
                  <a:pt x="96550" y="12402"/>
                </a:cubicBezTo>
                <a:cubicBezTo>
                  <a:pt x="97273" y="11946"/>
                  <a:pt x="98129" y="11717"/>
                  <a:pt x="99327" y="12060"/>
                </a:cubicBezTo>
                <a:cubicBezTo>
                  <a:pt x="98510" y="12516"/>
                  <a:pt x="97616" y="12649"/>
                  <a:pt x="96836" y="13201"/>
                </a:cubicBezTo>
                <a:cubicBezTo>
                  <a:pt x="97026" y="13372"/>
                  <a:pt x="97140" y="13201"/>
                  <a:pt x="97273" y="13163"/>
                </a:cubicBezTo>
                <a:cubicBezTo>
                  <a:pt x="97349" y="13658"/>
                  <a:pt x="96037" y="13296"/>
                  <a:pt x="96608" y="14095"/>
                </a:cubicBezTo>
                <a:cubicBezTo>
                  <a:pt x="97254" y="14514"/>
                  <a:pt x="97140" y="14095"/>
                  <a:pt x="97616" y="14133"/>
                </a:cubicBezTo>
                <a:cubicBezTo>
                  <a:pt x="96912" y="14533"/>
                  <a:pt x="96094" y="14894"/>
                  <a:pt x="95599" y="15407"/>
                </a:cubicBezTo>
                <a:cubicBezTo>
                  <a:pt x="95980" y="15750"/>
                  <a:pt x="96208" y="15446"/>
                  <a:pt x="96512" y="15503"/>
                </a:cubicBezTo>
                <a:cubicBezTo>
                  <a:pt x="96608" y="16092"/>
                  <a:pt x="95771" y="15427"/>
                  <a:pt x="95733" y="15921"/>
                </a:cubicBezTo>
                <a:cubicBezTo>
                  <a:pt x="96341" y="16130"/>
                  <a:pt x="96855" y="15902"/>
                  <a:pt x="97406" y="15788"/>
                </a:cubicBezTo>
                <a:cubicBezTo>
                  <a:pt x="97254" y="16130"/>
                  <a:pt x="96817" y="16397"/>
                  <a:pt x="96341" y="16168"/>
                </a:cubicBezTo>
                <a:cubicBezTo>
                  <a:pt x="96665" y="16511"/>
                  <a:pt x="96075" y="16644"/>
                  <a:pt x="95580" y="16777"/>
                </a:cubicBezTo>
                <a:cubicBezTo>
                  <a:pt x="96360" y="17348"/>
                  <a:pt x="96912" y="17024"/>
                  <a:pt x="97444" y="16720"/>
                </a:cubicBezTo>
                <a:cubicBezTo>
                  <a:pt x="97559" y="17728"/>
                  <a:pt x="95523" y="17652"/>
                  <a:pt x="95257" y="18299"/>
                </a:cubicBezTo>
                <a:cubicBezTo>
                  <a:pt x="96665" y="18869"/>
                  <a:pt x="97235" y="18280"/>
                  <a:pt x="98148" y="18089"/>
                </a:cubicBezTo>
                <a:cubicBezTo>
                  <a:pt x="99175" y="17861"/>
                  <a:pt x="100583" y="17937"/>
                  <a:pt x="101781" y="17272"/>
                </a:cubicBezTo>
                <a:cubicBezTo>
                  <a:pt x="101667" y="17157"/>
                  <a:pt x="101591" y="17233"/>
                  <a:pt x="101515" y="17233"/>
                </a:cubicBezTo>
                <a:cubicBezTo>
                  <a:pt x="101115" y="16796"/>
                  <a:pt x="102827" y="16530"/>
                  <a:pt x="102066" y="16929"/>
                </a:cubicBezTo>
                <a:cubicBezTo>
                  <a:pt x="101819" y="16948"/>
                  <a:pt x="102181" y="17233"/>
                  <a:pt x="102066" y="17310"/>
                </a:cubicBezTo>
                <a:cubicBezTo>
                  <a:pt x="101667" y="17500"/>
                  <a:pt x="101287" y="17690"/>
                  <a:pt x="101363" y="18089"/>
                </a:cubicBezTo>
                <a:cubicBezTo>
                  <a:pt x="101667" y="18356"/>
                  <a:pt x="101952" y="18565"/>
                  <a:pt x="102257" y="18755"/>
                </a:cubicBezTo>
                <a:cubicBezTo>
                  <a:pt x="102561" y="18584"/>
                  <a:pt x="102884" y="18413"/>
                  <a:pt x="103189" y="18242"/>
                </a:cubicBezTo>
                <a:cubicBezTo>
                  <a:pt x="102580" y="19421"/>
                  <a:pt x="100202" y="19440"/>
                  <a:pt x="100050" y="20714"/>
                </a:cubicBezTo>
                <a:cubicBezTo>
                  <a:pt x="101173" y="21019"/>
                  <a:pt x="101990" y="20144"/>
                  <a:pt x="103018" y="20068"/>
                </a:cubicBezTo>
                <a:cubicBezTo>
                  <a:pt x="103322" y="20676"/>
                  <a:pt x="102047" y="20619"/>
                  <a:pt x="102523" y="21304"/>
                </a:cubicBezTo>
                <a:cubicBezTo>
                  <a:pt x="103721" y="20962"/>
                  <a:pt x="104939" y="20714"/>
                  <a:pt x="106251" y="20068"/>
                </a:cubicBezTo>
                <a:cubicBezTo>
                  <a:pt x="105490" y="21190"/>
                  <a:pt x="104615" y="22578"/>
                  <a:pt x="103683" y="23377"/>
                </a:cubicBezTo>
                <a:cubicBezTo>
                  <a:pt x="105300" y="23263"/>
                  <a:pt x="106289" y="23130"/>
                  <a:pt x="107316" y="22940"/>
                </a:cubicBezTo>
                <a:cubicBezTo>
                  <a:pt x="106727" y="23682"/>
                  <a:pt x="105015" y="23853"/>
                  <a:pt x="104844" y="24861"/>
                </a:cubicBezTo>
                <a:cubicBezTo>
                  <a:pt x="104691" y="24671"/>
                  <a:pt x="105034" y="24690"/>
                  <a:pt x="104844" y="24480"/>
                </a:cubicBezTo>
                <a:cubicBezTo>
                  <a:pt x="104368" y="24157"/>
                  <a:pt x="104691" y="24956"/>
                  <a:pt x="104178" y="24652"/>
                </a:cubicBezTo>
                <a:cubicBezTo>
                  <a:pt x="104292" y="24994"/>
                  <a:pt x="104520" y="25393"/>
                  <a:pt x="104615" y="25736"/>
                </a:cubicBezTo>
                <a:cubicBezTo>
                  <a:pt x="103512" y="25907"/>
                  <a:pt x="103170" y="27029"/>
                  <a:pt x="101952" y="27562"/>
                </a:cubicBezTo>
                <a:cubicBezTo>
                  <a:pt x="102105" y="28722"/>
                  <a:pt x="99347" y="29901"/>
                  <a:pt x="97825" y="30377"/>
                </a:cubicBezTo>
                <a:cubicBezTo>
                  <a:pt x="97920" y="31252"/>
                  <a:pt x="96018" y="31290"/>
                  <a:pt x="95561" y="31975"/>
                </a:cubicBezTo>
                <a:cubicBezTo>
                  <a:pt x="95980" y="32469"/>
                  <a:pt x="96113" y="31860"/>
                  <a:pt x="96588" y="32583"/>
                </a:cubicBezTo>
                <a:cubicBezTo>
                  <a:pt x="97349" y="32450"/>
                  <a:pt x="97901" y="31575"/>
                  <a:pt x="98814" y="32146"/>
                </a:cubicBezTo>
                <a:cubicBezTo>
                  <a:pt x="97768" y="32697"/>
                  <a:pt x="95485" y="33801"/>
                  <a:pt x="95866" y="36045"/>
                </a:cubicBezTo>
                <a:cubicBezTo>
                  <a:pt x="96208" y="36026"/>
                  <a:pt x="96798" y="35436"/>
                  <a:pt x="97349" y="35246"/>
                </a:cubicBezTo>
                <a:cubicBezTo>
                  <a:pt x="97901" y="36521"/>
                  <a:pt x="95599" y="35703"/>
                  <a:pt x="95942" y="36768"/>
                </a:cubicBezTo>
                <a:cubicBezTo>
                  <a:pt x="96931" y="37357"/>
                  <a:pt x="97235" y="36559"/>
                  <a:pt x="97958" y="36254"/>
                </a:cubicBezTo>
                <a:cubicBezTo>
                  <a:pt x="99860" y="35474"/>
                  <a:pt x="100849" y="33401"/>
                  <a:pt x="102903" y="32831"/>
                </a:cubicBezTo>
                <a:cubicBezTo>
                  <a:pt x="102352" y="34390"/>
                  <a:pt x="101287" y="35665"/>
                  <a:pt x="99670" y="36692"/>
                </a:cubicBezTo>
                <a:cubicBezTo>
                  <a:pt x="98795" y="37243"/>
                  <a:pt x="98091" y="38118"/>
                  <a:pt x="97368" y="38879"/>
                </a:cubicBezTo>
                <a:cubicBezTo>
                  <a:pt x="93507" y="43083"/>
                  <a:pt x="87535" y="45765"/>
                  <a:pt x="83921" y="49036"/>
                </a:cubicBezTo>
                <a:cubicBezTo>
                  <a:pt x="86850" y="48104"/>
                  <a:pt x="89380" y="46430"/>
                  <a:pt x="92613" y="44909"/>
                </a:cubicBezTo>
                <a:cubicBezTo>
                  <a:pt x="94629" y="43977"/>
                  <a:pt x="96684" y="43121"/>
                  <a:pt x="98376" y="41808"/>
                </a:cubicBezTo>
                <a:cubicBezTo>
                  <a:pt x="99137" y="41219"/>
                  <a:pt x="100298" y="40192"/>
                  <a:pt x="102086" y="40572"/>
                </a:cubicBezTo>
                <a:cubicBezTo>
                  <a:pt x="102009" y="40914"/>
                  <a:pt x="101724" y="41143"/>
                  <a:pt x="101781" y="41523"/>
                </a:cubicBezTo>
                <a:cubicBezTo>
                  <a:pt x="102580" y="41980"/>
                  <a:pt x="102257" y="42417"/>
                  <a:pt x="102580" y="42607"/>
                </a:cubicBezTo>
                <a:cubicBezTo>
                  <a:pt x="102827" y="43026"/>
                  <a:pt x="101724" y="42854"/>
                  <a:pt x="102238" y="43368"/>
                </a:cubicBezTo>
                <a:cubicBezTo>
                  <a:pt x="103512" y="44186"/>
                  <a:pt x="104387" y="43406"/>
                  <a:pt x="105547" y="43710"/>
                </a:cubicBezTo>
                <a:cubicBezTo>
                  <a:pt x="105928" y="44034"/>
                  <a:pt x="105623" y="44053"/>
                  <a:pt x="105871" y="44300"/>
                </a:cubicBezTo>
                <a:cubicBezTo>
                  <a:pt x="106270" y="44395"/>
                  <a:pt x="106670" y="44376"/>
                  <a:pt x="107012" y="44262"/>
                </a:cubicBezTo>
                <a:cubicBezTo>
                  <a:pt x="107145" y="44928"/>
                  <a:pt x="105909" y="44947"/>
                  <a:pt x="105243" y="45403"/>
                </a:cubicBezTo>
                <a:cubicBezTo>
                  <a:pt x="105928" y="45860"/>
                  <a:pt x="105928" y="45898"/>
                  <a:pt x="105376" y="45917"/>
                </a:cubicBezTo>
                <a:cubicBezTo>
                  <a:pt x="105833" y="46583"/>
                  <a:pt x="106004" y="46050"/>
                  <a:pt x="106460" y="46678"/>
                </a:cubicBezTo>
                <a:cubicBezTo>
                  <a:pt x="106422" y="46811"/>
                  <a:pt x="105909" y="46754"/>
                  <a:pt x="106194" y="47020"/>
                </a:cubicBezTo>
                <a:cubicBezTo>
                  <a:pt x="107145" y="47172"/>
                  <a:pt x="108001" y="46906"/>
                  <a:pt x="108933" y="46887"/>
                </a:cubicBezTo>
                <a:cubicBezTo>
                  <a:pt x="108286" y="47134"/>
                  <a:pt x="107373" y="47553"/>
                  <a:pt x="107050" y="48294"/>
                </a:cubicBezTo>
                <a:cubicBezTo>
                  <a:pt x="108077" y="48770"/>
                  <a:pt x="108477" y="47172"/>
                  <a:pt x="109865" y="48123"/>
                </a:cubicBezTo>
                <a:cubicBezTo>
                  <a:pt x="106384" y="49341"/>
                  <a:pt x="104425" y="52479"/>
                  <a:pt x="101077" y="53050"/>
                </a:cubicBezTo>
                <a:cubicBezTo>
                  <a:pt x="100640" y="53202"/>
                  <a:pt x="101001" y="52688"/>
                  <a:pt x="100564" y="52365"/>
                </a:cubicBezTo>
                <a:cubicBezTo>
                  <a:pt x="95695" y="53316"/>
                  <a:pt x="91700" y="56055"/>
                  <a:pt x="87116" y="57881"/>
                </a:cubicBezTo>
                <a:cubicBezTo>
                  <a:pt x="86793" y="57938"/>
                  <a:pt x="86412" y="57691"/>
                  <a:pt x="86070" y="57672"/>
                </a:cubicBezTo>
                <a:cubicBezTo>
                  <a:pt x="84491" y="59517"/>
                  <a:pt x="81220" y="59935"/>
                  <a:pt x="78671" y="61286"/>
                </a:cubicBezTo>
                <a:cubicBezTo>
                  <a:pt x="78519" y="61400"/>
                  <a:pt x="78328" y="61305"/>
                  <a:pt x="78081" y="61019"/>
                </a:cubicBezTo>
                <a:cubicBezTo>
                  <a:pt x="77701" y="62046"/>
                  <a:pt x="76160" y="62294"/>
                  <a:pt x="74753" y="62427"/>
                </a:cubicBezTo>
                <a:cubicBezTo>
                  <a:pt x="74696" y="62503"/>
                  <a:pt x="74848" y="62579"/>
                  <a:pt x="74886" y="62560"/>
                </a:cubicBezTo>
                <a:cubicBezTo>
                  <a:pt x="73288" y="63549"/>
                  <a:pt x="70872" y="63625"/>
                  <a:pt x="68438" y="64690"/>
                </a:cubicBezTo>
                <a:cubicBezTo>
                  <a:pt x="68856" y="65508"/>
                  <a:pt x="65394" y="66326"/>
                  <a:pt x="64158" y="66802"/>
                </a:cubicBezTo>
                <a:cubicBezTo>
                  <a:pt x="62503" y="67429"/>
                  <a:pt x="61172" y="68513"/>
                  <a:pt x="59460" y="69141"/>
                </a:cubicBezTo>
                <a:cubicBezTo>
                  <a:pt x="57938" y="69712"/>
                  <a:pt x="56245" y="69940"/>
                  <a:pt x="55085" y="70549"/>
                </a:cubicBezTo>
                <a:cubicBezTo>
                  <a:pt x="54971" y="70701"/>
                  <a:pt x="54762" y="70435"/>
                  <a:pt x="54571" y="70244"/>
                </a:cubicBezTo>
                <a:cubicBezTo>
                  <a:pt x="52118" y="72280"/>
                  <a:pt x="46887" y="73250"/>
                  <a:pt x="43749" y="74543"/>
                </a:cubicBezTo>
                <a:cubicBezTo>
                  <a:pt x="42493" y="75057"/>
                  <a:pt x="41162" y="74847"/>
                  <a:pt x="40002" y="75608"/>
                </a:cubicBezTo>
                <a:cubicBezTo>
                  <a:pt x="38632" y="76483"/>
                  <a:pt x="36369" y="75741"/>
                  <a:pt x="34980" y="76578"/>
                </a:cubicBezTo>
                <a:cubicBezTo>
                  <a:pt x="34828" y="76388"/>
                  <a:pt x="35170" y="76407"/>
                  <a:pt x="34961" y="76198"/>
                </a:cubicBezTo>
                <a:cubicBezTo>
                  <a:pt x="34562" y="76103"/>
                  <a:pt x="34219" y="76198"/>
                  <a:pt x="34143" y="76445"/>
                </a:cubicBezTo>
                <a:cubicBezTo>
                  <a:pt x="34390" y="76730"/>
                  <a:pt x="34466" y="76350"/>
                  <a:pt x="34657" y="76369"/>
                </a:cubicBezTo>
                <a:cubicBezTo>
                  <a:pt x="34524" y="77149"/>
                  <a:pt x="33230" y="76369"/>
                  <a:pt x="32678" y="76673"/>
                </a:cubicBezTo>
                <a:cubicBezTo>
                  <a:pt x="32678" y="75875"/>
                  <a:pt x="35151" y="76749"/>
                  <a:pt x="34352" y="75171"/>
                </a:cubicBezTo>
                <a:cubicBezTo>
                  <a:pt x="33725" y="75152"/>
                  <a:pt x="33211" y="75608"/>
                  <a:pt x="32583" y="75570"/>
                </a:cubicBezTo>
                <a:cubicBezTo>
                  <a:pt x="32469" y="75190"/>
                  <a:pt x="33192" y="75171"/>
                  <a:pt x="33401" y="74923"/>
                </a:cubicBezTo>
                <a:cubicBezTo>
                  <a:pt x="31861" y="74334"/>
                  <a:pt x="30852" y="75076"/>
                  <a:pt x="29559" y="75266"/>
                </a:cubicBezTo>
                <a:cubicBezTo>
                  <a:pt x="28247" y="75456"/>
                  <a:pt x="26383" y="75989"/>
                  <a:pt x="25013" y="76369"/>
                </a:cubicBezTo>
                <a:cubicBezTo>
                  <a:pt x="24500" y="76521"/>
                  <a:pt x="23377" y="76331"/>
                  <a:pt x="23625" y="76921"/>
                </a:cubicBezTo>
                <a:cubicBezTo>
                  <a:pt x="23149" y="76160"/>
                  <a:pt x="22217" y="76730"/>
                  <a:pt x="21475" y="76921"/>
                </a:cubicBezTo>
                <a:cubicBezTo>
                  <a:pt x="17975" y="77815"/>
                  <a:pt x="13867" y="79184"/>
                  <a:pt x="9777" y="79774"/>
                </a:cubicBezTo>
                <a:cubicBezTo>
                  <a:pt x="9777" y="79336"/>
                  <a:pt x="10082" y="79336"/>
                  <a:pt x="10481" y="79393"/>
                </a:cubicBezTo>
                <a:cubicBezTo>
                  <a:pt x="14000" y="78005"/>
                  <a:pt x="19041" y="77206"/>
                  <a:pt x="22293" y="75532"/>
                </a:cubicBezTo>
                <a:cubicBezTo>
                  <a:pt x="22635" y="75589"/>
                  <a:pt x="22997" y="75684"/>
                  <a:pt x="23244" y="75399"/>
                </a:cubicBezTo>
                <a:cubicBezTo>
                  <a:pt x="21703" y="74391"/>
                  <a:pt x="20714" y="75741"/>
                  <a:pt x="19003" y="75570"/>
                </a:cubicBezTo>
                <a:cubicBezTo>
                  <a:pt x="19136" y="74923"/>
                  <a:pt x="19877" y="75057"/>
                  <a:pt x="20106" y="74600"/>
                </a:cubicBezTo>
                <a:cubicBezTo>
                  <a:pt x="19516" y="73972"/>
                  <a:pt x="19668" y="74581"/>
                  <a:pt x="19345" y="74429"/>
                </a:cubicBezTo>
                <a:cubicBezTo>
                  <a:pt x="19478" y="73915"/>
                  <a:pt x="20981" y="74277"/>
                  <a:pt x="20239" y="73364"/>
                </a:cubicBezTo>
                <a:cubicBezTo>
                  <a:pt x="20562" y="73326"/>
                  <a:pt x="20943" y="73554"/>
                  <a:pt x="21190" y="73231"/>
                </a:cubicBezTo>
                <a:cubicBezTo>
                  <a:pt x="21019" y="73002"/>
                  <a:pt x="20905" y="73021"/>
                  <a:pt x="20790" y="73059"/>
                </a:cubicBezTo>
                <a:cubicBezTo>
                  <a:pt x="21361" y="72280"/>
                  <a:pt x="22559" y="72470"/>
                  <a:pt x="23358" y="71880"/>
                </a:cubicBezTo>
                <a:cubicBezTo>
                  <a:pt x="23073" y="71614"/>
                  <a:pt x="22978" y="72032"/>
                  <a:pt x="22712" y="71842"/>
                </a:cubicBezTo>
                <a:cubicBezTo>
                  <a:pt x="22236" y="71214"/>
                  <a:pt x="23415" y="71861"/>
                  <a:pt x="23225" y="71367"/>
                </a:cubicBezTo>
                <a:cubicBezTo>
                  <a:pt x="22616" y="70834"/>
                  <a:pt x="22502" y="71728"/>
                  <a:pt x="22198" y="71538"/>
                </a:cubicBezTo>
                <a:cubicBezTo>
                  <a:pt x="22008" y="71595"/>
                  <a:pt x="22559" y="71899"/>
                  <a:pt x="22635" y="71880"/>
                </a:cubicBezTo>
                <a:cubicBezTo>
                  <a:pt x="22350" y="72146"/>
                  <a:pt x="21000" y="71291"/>
                  <a:pt x="20486" y="71880"/>
                </a:cubicBezTo>
                <a:cubicBezTo>
                  <a:pt x="20714" y="71024"/>
                  <a:pt x="22597" y="70853"/>
                  <a:pt x="23339" y="70739"/>
                </a:cubicBezTo>
                <a:cubicBezTo>
                  <a:pt x="23320" y="70606"/>
                  <a:pt x="23225" y="70435"/>
                  <a:pt x="23130" y="70263"/>
                </a:cubicBezTo>
                <a:cubicBezTo>
                  <a:pt x="25260" y="69541"/>
                  <a:pt x="27600" y="68932"/>
                  <a:pt x="30168" y="68399"/>
                </a:cubicBezTo>
                <a:cubicBezTo>
                  <a:pt x="30910" y="68228"/>
                  <a:pt x="31918" y="68057"/>
                  <a:pt x="32127" y="67334"/>
                </a:cubicBezTo>
                <a:cubicBezTo>
                  <a:pt x="29654" y="67277"/>
                  <a:pt x="27429" y="68285"/>
                  <a:pt x="25051" y="68647"/>
                </a:cubicBezTo>
                <a:cubicBezTo>
                  <a:pt x="28094" y="67334"/>
                  <a:pt x="31157" y="67372"/>
                  <a:pt x="34010" y="65927"/>
                </a:cubicBezTo>
                <a:cubicBezTo>
                  <a:pt x="34409" y="65946"/>
                  <a:pt x="33934" y="66193"/>
                  <a:pt x="33820" y="66231"/>
                </a:cubicBezTo>
                <a:cubicBezTo>
                  <a:pt x="34048" y="66459"/>
                  <a:pt x="34162" y="66174"/>
                  <a:pt x="34409" y="66478"/>
                </a:cubicBezTo>
                <a:cubicBezTo>
                  <a:pt x="34524" y="65394"/>
                  <a:pt x="36121" y="66326"/>
                  <a:pt x="36578" y="65508"/>
                </a:cubicBezTo>
                <a:cubicBezTo>
                  <a:pt x="38290" y="66535"/>
                  <a:pt x="38347" y="64158"/>
                  <a:pt x="39716" y="64785"/>
                </a:cubicBezTo>
                <a:cubicBezTo>
                  <a:pt x="39488" y="64500"/>
                  <a:pt x="39374" y="64595"/>
                  <a:pt x="39241" y="64652"/>
                </a:cubicBezTo>
                <a:cubicBezTo>
                  <a:pt x="39222" y="64367"/>
                  <a:pt x="39469" y="64196"/>
                  <a:pt x="39697" y="64025"/>
                </a:cubicBezTo>
                <a:cubicBezTo>
                  <a:pt x="39906" y="64291"/>
                  <a:pt x="39488" y="64291"/>
                  <a:pt x="39944" y="64652"/>
                </a:cubicBezTo>
                <a:cubicBezTo>
                  <a:pt x="40420" y="63777"/>
                  <a:pt x="40991" y="63625"/>
                  <a:pt x="41789" y="63093"/>
                </a:cubicBezTo>
                <a:cubicBezTo>
                  <a:pt x="41086" y="62731"/>
                  <a:pt x="40534" y="62959"/>
                  <a:pt x="40078" y="63055"/>
                </a:cubicBezTo>
                <a:cubicBezTo>
                  <a:pt x="39849" y="63093"/>
                  <a:pt x="39526" y="63188"/>
                  <a:pt x="39336" y="63264"/>
                </a:cubicBezTo>
                <a:cubicBezTo>
                  <a:pt x="35798" y="64519"/>
                  <a:pt x="31461" y="65794"/>
                  <a:pt x="27638" y="66878"/>
                </a:cubicBezTo>
                <a:cubicBezTo>
                  <a:pt x="26896" y="67087"/>
                  <a:pt x="25907" y="66992"/>
                  <a:pt x="25222" y="67220"/>
                </a:cubicBezTo>
                <a:cubicBezTo>
                  <a:pt x="25108" y="67258"/>
                  <a:pt x="25336" y="67543"/>
                  <a:pt x="25222" y="67600"/>
                </a:cubicBezTo>
                <a:cubicBezTo>
                  <a:pt x="24842" y="67772"/>
                  <a:pt x="24024" y="67600"/>
                  <a:pt x="23891" y="67943"/>
                </a:cubicBezTo>
                <a:cubicBezTo>
                  <a:pt x="22274" y="67087"/>
                  <a:pt x="20410" y="67981"/>
                  <a:pt x="18299" y="68456"/>
                </a:cubicBezTo>
                <a:cubicBezTo>
                  <a:pt x="17918" y="68628"/>
                  <a:pt x="18204" y="68228"/>
                  <a:pt x="17823" y="67943"/>
                </a:cubicBezTo>
                <a:cubicBezTo>
                  <a:pt x="17804" y="68761"/>
                  <a:pt x="17234" y="68456"/>
                  <a:pt x="16644" y="68951"/>
                </a:cubicBezTo>
                <a:cubicBezTo>
                  <a:pt x="16264" y="68647"/>
                  <a:pt x="17100" y="68856"/>
                  <a:pt x="16720" y="68533"/>
                </a:cubicBezTo>
                <a:cubicBezTo>
                  <a:pt x="14152" y="68171"/>
                  <a:pt x="12764" y="69636"/>
                  <a:pt x="10614" y="69902"/>
                </a:cubicBezTo>
                <a:cubicBezTo>
                  <a:pt x="9131" y="70073"/>
                  <a:pt x="7951" y="70378"/>
                  <a:pt x="6259" y="70701"/>
                </a:cubicBezTo>
                <a:cubicBezTo>
                  <a:pt x="5783" y="71024"/>
                  <a:pt x="5422" y="71519"/>
                  <a:pt x="4528" y="70872"/>
                </a:cubicBezTo>
                <a:cubicBezTo>
                  <a:pt x="3234" y="71614"/>
                  <a:pt x="1884" y="71652"/>
                  <a:pt x="895" y="72070"/>
                </a:cubicBezTo>
                <a:cubicBezTo>
                  <a:pt x="2664" y="70397"/>
                  <a:pt x="5631" y="70682"/>
                  <a:pt x="7837" y="69864"/>
                </a:cubicBezTo>
                <a:cubicBezTo>
                  <a:pt x="9302" y="69312"/>
                  <a:pt x="10025" y="68723"/>
                  <a:pt x="11204" y="68628"/>
                </a:cubicBezTo>
                <a:cubicBezTo>
                  <a:pt x="11242" y="68533"/>
                  <a:pt x="11185" y="68285"/>
                  <a:pt x="11033" y="68323"/>
                </a:cubicBezTo>
                <a:cubicBezTo>
                  <a:pt x="12307" y="67410"/>
                  <a:pt x="16511" y="66821"/>
                  <a:pt x="18090" y="65870"/>
                </a:cubicBezTo>
                <a:cubicBezTo>
                  <a:pt x="16206" y="65660"/>
                  <a:pt x="14894" y="66364"/>
                  <a:pt x="12935" y="66326"/>
                </a:cubicBezTo>
                <a:cubicBezTo>
                  <a:pt x="11432" y="67277"/>
                  <a:pt x="8351" y="68038"/>
                  <a:pt x="5517" y="68799"/>
                </a:cubicBezTo>
                <a:cubicBezTo>
                  <a:pt x="3938" y="69217"/>
                  <a:pt x="2321" y="69807"/>
                  <a:pt x="971" y="69902"/>
                </a:cubicBezTo>
                <a:cubicBezTo>
                  <a:pt x="666" y="69978"/>
                  <a:pt x="914" y="70282"/>
                  <a:pt x="533" y="70320"/>
                </a:cubicBezTo>
                <a:cubicBezTo>
                  <a:pt x="39" y="69845"/>
                  <a:pt x="552" y="69769"/>
                  <a:pt x="1" y="69274"/>
                </a:cubicBezTo>
                <a:cubicBezTo>
                  <a:pt x="115" y="69122"/>
                  <a:pt x="324" y="69369"/>
                  <a:pt x="533" y="69560"/>
                </a:cubicBezTo>
                <a:cubicBezTo>
                  <a:pt x="1998" y="68742"/>
                  <a:pt x="3234" y="68590"/>
                  <a:pt x="5155" y="68038"/>
                </a:cubicBezTo>
                <a:cubicBezTo>
                  <a:pt x="3881" y="67277"/>
                  <a:pt x="3596" y="68552"/>
                  <a:pt x="2454" y="67943"/>
                </a:cubicBezTo>
                <a:cubicBezTo>
                  <a:pt x="4851" y="67182"/>
                  <a:pt x="8807" y="66478"/>
                  <a:pt x="11223" y="65147"/>
                </a:cubicBezTo>
                <a:cubicBezTo>
                  <a:pt x="11413" y="65071"/>
                  <a:pt x="11375" y="64900"/>
                  <a:pt x="11090" y="64633"/>
                </a:cubicBezTo>
                <a:cubicBezTo>
                  <a:pt x="12136" y="64785"/>
                  <a:pt x="12573" y="64177"/>
                  <a:pt x="13734" y="63777"/>
                </a:cubicBezTo>
                <a:cubicBezTo>
                  <a:pt x="13125" y="63473"/>
                  <a:pt x="11927" y="64348"/>
                  <a:pt x="11908" y="64006"/>
                </a:cubicBezTo>
                <a:cubicBezTo>
                  <a:pt x="16967" y="62046"/>
                  <a:pt x="22388" y="61362"/>
                  <a:pt x="26402" y="59460"/>
                </a:cubicBezTo>
                <a:cubicBezTo>
                  <a:pt x="26516" y="59574"/>
                  <a:pt x="26402" y="59593"/>
                  <a:pt x="26364" y="59669"/>
                </a:cubicBezTo>
                <a:cubicBezTo>
                  <a:pt x="29540" y="59022"/>
                  <a:pt x="33230" y="58642"/>
                  <a:pt x="35303" y="56778"/>
                </a:cubicBezTo>
                <a:cubicBezTo>
                  <a:pt x="34581" y="56473"/>
                  <a:pt x="34371" y="56645"/>
                  <a:pt x="33630" y="56892"/>
                </a:cubicBezTo>
                <a:cubicBezTo>
                  <a:pt x="32564" y="57272"/>
                  <a:pt x="30929" y="57329"/>
                  <a:pt x="29711" y="57672"/>
                </a:cubicBezTo>
                <a:cubicBezTo>
                  <a:pt x="27315" y="58337"/>
                  <a:pt x="25127" y="59422"/>
                  <a:pt x="23073" y="59707"/>
                </a:cubicBezTo>
                <a:cubicBezTo>
                  <a:pt x="22997" y="59783"/>
                  <a:pt x="23225" y="59973"/>
                  <a:pt x="23358" y="60125"/>
                </a:cubicBezTo>
                <a:cubicBezTo>
                  <a:pt x="22902" y="60106"/>
                  <a:pt x="22502" y="60277"/>
                  <a:pt x="21932" y="59745"/>
                </a:cubicBezTo>
                <a:cubicBezTo>
                  <a:pt x="21475" y="59840"/>
                  <a:pt x="21608" y="60163"/>
                  <a:pt x="21266" y="60297"/>
                </a:cubicBezTo>
                <a:cubicBezTo>
                  <a:pt x="20163" y="59916"/>
                  <a:pt x="19763" y="60734"/>
                  <a:pt x="18755" y="60297"/>
                </a:cubicBezTo>
                <a:cubicBezTo>
                  <a:pt x="18983" y="60886"/>
                  <a:pt x="18128" y="60943"/>
                  <a:pt x="17538" y="60392"/>
                </a:cubicBezTo>
                <a:cubicBezTo>
                  <a:pt x="15122" y="61210"/>
                  <a:pt x="12688" y="61343"/>
                  <a:pt x="11014" y="62180"/>
                </a:cubicBezTo>
                <a:cubicBezTo>
                  <a:pt x="10671" y="61628"/>
                  <a:pt x="11261" y="61476"/>
                  <a:pt x="10881" y="60905"/>
                </a:cubicBezTo>
                <a:cubicBezTo>
                  <a:pt x="9911" y="61362"/>
                  <a:pt x="8446" y="60981"/>
                  <a:pt x="7114" y="61590"/>
                </a:cubicBezTo>
                <a:cubicBezTo>
                  <a:pt x="6962" y="61381"/>
                  <a:pt x="7305" y="61419"/>
                  <a:pt x="7114" y="61190"/>
                </a:cubicBezTo>
                <a:cubicBezTo>
                  <a:pt x="6201" y="61267"/>
                  <a:pt x="5783" y="61381"/>
                  <a:pt x="5612" y="62008"/>
                </a:cubicBezTo>
                <a:cubicBezTo>
                  <a:pt x="7057" y="62180"/>
                  <a:pt x="8389" y="61267"/>
                  <a:pt x="9568" y="61400"/>
                </a:cubicBezTo>
                <a:cubicBezTo>
                  <a:pt x="8427" y="61989"/>
                  <a:pt x="6468" y="62351"/>
                  <a:pt x="4794" y="62636"/>
                </a:cubicBezTo>
                <a:cubicBezTo>
                  <a:pt x="4528" y="62351"/>
                  <a:pt x="5060" y="62408"/>
                  <a:pt x="5136" y="62256"/>
                </a:cubicBezTo>
                <a:cubicBezTo>
                  <a:pt x="3957" y="61571"/>
                  <a:pt x="3462" y="62199"/>
                  <a:pt x="2036" y="62389"/>
                </a:cubicBezTo>
                <a:cubicBezTo>
                  <a:pt x="1066" y="62959"/>
                  <a:pt x="1675" y="62161"/>
                  <a:pt x="2359" y="62218"/>
                </a:cubicBezTo>
                <a:cubicBezTo>
                  <a:pt x="2492" y="61019"/>
                  <a:pt x="4490" y="61533"/>
                  <a:pt x="5060" y="60182"/>
                </a:cubicBezTo>
                <a:cubicBezTo>
                  <a:pt x="5269" y="60411"/>
                  <a:pt x="5422" y="60392"/>
                  <a:pt x="5631" y="60658"/>
                </a:cubicBezTo>
                <a:cubicBezTo>
                  <a:pt x="7267" y="60239"/>
                  <a:pt x="8693" y="60277"/>
                  <a:pt x="10139" y="59764"/>
                </a:cubicBezTo>
                <a:cubicBezTo>
                  <a:pt x="9625" y="60316"/>
                  <a:pt x="8218" y="60430"/>
                  <a:pt x="7419" y="61038"/>
                </a:cubicBezTo>
                <a:cubicBezTo>
                  <a:pt x="12174" y="60163"/>
                  <a:pt x="16682" y="58471"/>
                  <a:pt x="21646" y="57577"/>
                </a:cubicBezTo>
                <a:cubicBezTo>
                  <a:pt x="20771" y="57101"/>
                  <a:pt x="20068" y="57291"/>
                  <a:pt x="19478" y="57424"/>
                </a:cubicBezTo>
                <a:cubicBezTo>
                  <a:pt x="17671" y="57786"/>
                  <a:pt x="16187" y="58547"/>
                  <a:pt x="14133" y="58566"/>
                </a:cubicBezTo>
                <a:cubicBezTo>
                  <a:pt x="14438" y="58451"/>
                  <a:pt x="14780" y="58528"/>
                  <a:pt x="15046" y="58261"/>
                </a:cubicBezTo>
                <a:cubicBezTo>
                  <a:pt x="14533" y="58052"/>
                  <a:pt x="14171" y="58375"/>
                  <a:pt x="13734" y="58394"/>
                </a:cubicBezTo>
                <a:cubicBezTo>
                  <a:pt x="15293" y="57405"/>
                  <a:pt x="18166" y="57310"/>
                  <a:pt x="20372" y="56740"/>
                </a:cubicBezTo>
                <a:cubicBezTo>
                  <a:pt x="20315" y="56568"/>
                  <a:pt x="20619" y="56549"/>
                  <a:pt x="20239" y="56226"/>
                </a:cubicBezTo>
                <a:cubicBezTo>
                  <a:pt x="20752" y="56340"/>
                  <a:pt x="21095" y="55789"/>
                  <a:pt x="21665" y="56226"/>
                </a:cubicBezTo>
                <a:cubicBezTo>
                  <a:pt x="21285" y="55161"/>
                  <a:pt x="22597" y="55655"/>
                  <a:pt x="22597" y="54952"/>
                </a:cubicBezTo>
                <a:cubicBezTo>
                  <a:pt x="22179" y="54704"/>
                  <a:pt x="21989" y="55332"/>
                  <a:pt x="21494" y="54780"/>
                </a:cubicBezTo>
                <a:cubicBezTo>
                  <a:pt x="22369" y="54609"/>
                  <a:pt x="24157" y="54761"/>
                  <a:pt x="23815" y="53734"/>
                </a:cubicBezTo>
                <a:cubicBezTo>
                  <a:pt x="25089" y="52840"/>
                  <a:pt x="27296" y="52669"/>
                  <a:pt x="27904" y="51528"/>
                </a:cubicBezTo>
                <a:cubicBezTo>
                  <a:pt x="27752" y="51376"/>
                  <a:pt x="27657" y="51490"/>
                  <a:pt x="27543" y="51528"/>
                </a:cubicBezTo>
                <a:cubicBezTo>
                  <a:pt x="28133" y="51433"/>
                  <a:pt x="28456" y="50938"/>
                  <a:pt x="29122" y="50672"/>
                </a:cubicBezTo>
                <a:cubicBezTo>
                  <a:pt x="28741" y="51338"/>
                  <a:pt x="28247" y="51547"/>
                  <a:pt x="27676" y="52022"/>
                </a:cubicBezTo>
                <a:cubicBezTo>
                  <a:pt x="28912" y="51946"/>
                  <a:pt x="30910" y="51376"/>
                  <a:pt x="31689" y="50254"/>
                </a:cubicBezTo>
                <a:cubicBezTo>
                  <a:pt x="31746" y="50368"/>
                  <a:pt x="31804" y="50501"/>
                  <a:pt x="31975" y="50672"/>
                </a:cubicBezTo>
                <a:cubicBezTo>
                  <a:pt x="33306" y="50292"/>
                  <a:pt x="34619" y="49892"/>
                  <a:pt x="35494" y="48979"/>
                </a:cubicBezTo>
                <a:cubicBezTo>
                  <a:pt x="33858" y="48275"/>
                  <a:pt x="32964" y="49550"/>
                  <a:pt x="32051" y="49873"/>
                </a:cubicBezTo>
                <a:cubicBezTo>
                  <a:pt x="31480" y="49512"/>
                  <a:pt x="33040" y="49569"/>
                  <a:pt x="32298" y="48770"/>
                </a:cubicBezTo>
                <a:cubicBezTo>
                  <a:pt x="28113" y="48808"/>
                  <a:pt x="25508" y="52003"/>
                  <a:pt x="21342" y="50634"/>
                </a:cubicBezTo>
                <a:cubicBezTo>
                  <a:pt x="20657" y="50843"/>
                  <a:pt x="20239" y="51243"/>
                  <a:pt x="19288" y="50976"/>
                </a:cubicBezTo>
                <a:cubicBezTo>
                  <a:pt x="21437" y="50387"/>
                  <a:pt x="23853" y="50139"/>
                  <a:pt x="25203" y="48941"/>
                </a:cubicBezTo>
                <a:cubicBezTo>
                  <a:pt x="23111" y="49740"/>
                  <a:pt x="20905" y="50044"/>
                  <a:pt x="19003" y="50558"/>
                </a:cubicBezTo>
                <a:cubicBezTo>
                  <a:pt x="17005" y="51071"/>
                  <a:pt x="15274" y="51718"/>
                  <a:pt x="13429" y="52213"/>
                </a:cubicBezTo>
                <a:cubicBezTo>
                  <a:pt x="12250" y="52517"/>
                  <a:pt x="10976" y="52916"/>
                  <a:pt x="9340" y="52688"/>
                </a:cubicBezTo>
                <a:cubicBezTo>
                  <a:pt x="10139" y="52460"/>
                  <a:pt x="10158" y="52137"/>
                  <a:pt x="11242" y="52422"/>
                </a:cubicBezTo>
                <a:cubicBezTo>
                  <a:pt x="11109" y="52118"/>
                  <a:pt x="10728" y="51946"/>
                  <a:pt x="11280" y="51832"/>
                </a:cubicBezTo>
                <a:cubicBezTo>
                  <a:pt x="11394" y="51984"/>
                  <a:pt x="11204" y="52003"/>
                  <a:pt x="11375" y="52175"/>
                </a:cubicBezTo>
                <a:cubicBezTo>
                  <a:pt x="13220" y="51052"/>
                  <a:pt x="16302" y="50596"/>
                  <a:pt x="19060" y="49740"/>
                </a:cubicBezTo>
                <a:cubicBezTo>
                  <a:pt x="21742" y="48922"/>
                  <a:pt x="25165" y="48732"/>
                  <a:pt x="27010" y="47572"/>
                </a:cubicBezTo>
                <a:cubicBezTo>
                  <a:pt x="25622" y="46716"/>
                  <a:pt x="25089" y="47381"/>
                  <a:pt x="24233" y="47534"/>
                </a:cubicBezTo>
                <a:cubicBezTo>
                  <a:pt x="24195" y="46602"/>
                  <a:pt x="25698" y="46697"/>
                  <a:pt x="26592" y="46640"/>
                </a:cubicBezTo>
                <a:cubicBezTo>
                  <a:pt x="25755" y="46126"/>
                  <a:pt x="26478" y="46544"/>
                  <a:pt x="26478" y="46126"/>
                </a:cubicBezTo>
                <a:cubicBezTo>
                  <a:pt x="23434" y="45765"/>
                  <a:pt x="21076" y="47172"/>
                  <a:pt x="18223" y="46735"/>
                </a:cubicBezTo>
                <a:cubicBezTo>
                  <a:pt x="20848" y="46031"/>
                  <a:pt x="23111" y="45993"/>
                  <a:pt x="25451" y="44947"/>
                </a:cubicBezTo>
                <a:cubicBezTo>
                  <a:pt x="25527" y="44871"/>
                  <a:pt x="25298" y="44680"/>
                  <a:pt x="25165" y="44528"/>
                </a:cubicBezTo>
                <a:cubicBezTo>
                  <a:pt x="27200" y="44490"/>
                  <a:pt x="28741" y="43216"/>
                  <a:pt x="30472" y="42816"/>
                </a:cubicBezTo>
                <a:cubicBezTo>
                  <a:pt x="29255" y="41999"/>
                  <a:pt x="28532" y="43216"/>
                  <a:pt x="27410" y="42740"/>
                </a:cubicBezTo>
                <a:cubicBezTo>
                  <a:pt x="27676" y="42341"/>
                  <a:pt x="28094" y="42189"/>
                  <a:pt x="28475" y="41980"/>
                </a:cubicBezTo>
                <a:cubicBezTo>
                  <a:pt x="27676" y="41447"/>
                  <a:pt x="26763" y="42664"/>
                  <a:pt x="25926" y="41808"/>
                </a:cubicBezTo>
                <a:cubicBezTo>
                  <a:pt x="25736" y="42151"/>
                  <a:pt x="25527" y="42018"/>
                  <a:pt x="25146" y="42246"/>
                </a:cubicBezTo>
                <a:cubicBezTo>
                  <a:pt x="26554" y="41599"/>
                  <a:pt x="28532" y="40762"/>
                  <a:pt x="28874" y="39659"/>
                </a:cubicBezTo>
                <a:cubicBezTo>
                  <a:pt x="29787" y="39678"/>
                  <a:pt x="29978" y="38784"/>
                  <a:pt x="30795" y="38803"/>
                </a:cubicBezTo>
                <a:cubicBezTo>
                  <a:pt x="30948" y="38993"/>
                  <a:pt x="30700" y="39012"/>
                  <a:pt x="30605" y="39107"/>
                </a:cubicBezTo>
                <a:cubicBezTo>
                  <a:pt x="31670" y="38841"/>
                  <a:pt x="32888" y="38461"/>
                  <a:pt x="33496" y="38118"/>
                </a:cubicBezTo>
                <a:cubicBezTo>
                  <a:pt x="31385" y="38385"/>
                  <a:pt x="28931" y="38080"/>
                  <a:pt x="27714" y="39697"/>
                </a:cubicBezTo>
                <a:cubicBezTo>
                  <a:pt x="27980" y="40020"/>
                  <a:pt x="28018" y="39431"/>
                  <a:pt x="28323" y="39944"/>
                </a:cubicBezTo>
                <a:cubicBezTo>
                  <a:pt x="26858" y="40230"/>
                  <a:pt x="26402" y="40819"/>
                  <a:pt x="24766" y="40724"/>
                </a:cubicBezTo>
                <a:cubicBezTo>
                  <a:pt x="25355" y="40230"/>
                  <a:pt x="26421" y="40249"/>
                  <a:pt x="27239" y="39944"/>
                </a:cubicBezTo>
                <a:cubicBezTo>
                  <a:pt x="25146" y="38879"/>
                  <a:pt x="24157" y="40591"/>
                  <a:pt x="22483" y="39830"/>
                </a:cubicBezTo>
                <a:cubicBezTo>
                  <a:pt x="23073" y="39564"/>
                  <a:pt x="24823" y="39298"/>
                  <a:pt x="25679" y="39069"/>
                </a:cubicBezTo>
                <a:cubicBezTo>
                  <a:pt x="24614" y="38670"/>
                  <a:pt x="24309" y="39241"/>
                  <a:pt x="23301" y="39183"/>
                </a:cubicBezTo>
                <a:cubicBezTo>
                  <a:pt x="24005" y="38594"/>
                  <a:pt x="25108" y="38594"/>
                  <a:pt x="26116" y="38251"/>
                </a:cubicBezTo>
                <a:cubicBezTo>
                  <a:pt x="25603" y="37529"/>
                  <a:pt x="26154" y="37567"/>
                  <a:pt x="26611" y="37034"/>
                </a:cubicBezTo>
                <a:cubicBezTo>
                  <a:pt x="26991" y="37338"/>
                  <a:pt x="26154" y="37129"/>
                  <a:pt x="26535" y="37453"/>
                </a:cubicBezTo>
                <a:cubicBezTo>
                  <a:pt x="27220" y="37415"/>
                  <a:pt x="28018" y="37205"/>
                  <a:pt x="27866" y="36349"/>
                </a:cubicBezTo>
                <a:cubicBezTo>
                  <a:pt x="26287" y="35855"/>
                  <a:pt x="25527" y="37034"/>
                  <a:pt x="24366" y="36692"/>
                </a:cubicBezTo>
                <a:cubicBezTo>
                  <a:pt x="22027" y="37776"/>
                  <a:pt x="18375" y="37833"/>
                  <a:pt x="15788" y="38803"/>
                </a:cubicBezTo>
                <a:cubicBezTo>
                  <a:pt x="13011" y="39088"/>
                  <a:pt x="10348" y="39678"/>
                  <a:pt x="7210" y="40173"/>
                </a:cubicBezTo>
                <a:cubicBezTo>
                  <a:pt x="7134" y="40039"/>
                  <a:pt x="7248" y="39868"/>
                  <a:pt x="7038" y="39887"/>
                </a:cubicBezTo>
                <a:cubicBezTo>
                  <a:pt x="11185" y="38879"/>
                  <a:pt x="16244" y="38175"/>
                  <a:pt x="19935" y="37167"/>
                </a:cubicBezTo>
                <a:cubicBezTo>
                  <a:pt x="20011" y="37091"/>
                  <a:pt x="19782" y="36901"/>
                  <a:pt x="19649" y="36730"/>
                </a:cubicBezTo>
                <a:cubicBezTo>
                  <a:pt x="20011" y="36768"/>
                  <a:pt x="19992" y="36711"/>
                  <a:pt x="20296" y="37167"/>
                </a:cubicBezTo>
                <a:cubicBezTo>
                  <a:pt x="21152" y="36597"/>
                  <a:pt x="23263" y="36977"/>
                  <a:pt x="22940" y="35931"/>
                </a:cubicBezTo>
                <a:cubicBezTo>
                  <a:pt x="18204" y="36330"/>
                  <a:pt x="12573" y="38213"/>
                  <a:pt x="7248" y="38613"/>
                </a:cubicBezTo>
                <a:cubicBezTo>
                  <a:pt x="7381" y="38080"/>
                  <a:pt x="8237" y="37890"/>
                  <a:pt x="8826" y="37757"/>
                </a:cubicBezTo>
                <a:cubicBezTo>
                  <a:pt x="11965" y="37148"/>
                  <a:pt x="15655" y="36635"/>
                  <a:pt x="18565" y="35969"/>
                </a:cubicBezTo>
                <a:cubicBezTo>
                  <a:pt x="19269" y="35265"/>
                  <a:pt x="21342" y="35341"/>
                  <a:pt x="22445" y="35037"/>
                </a:cubicBezTo>
                <a:cubicBezTo>
                  <a:pt x="22445" y="34409"/>
                  <a:pt x="23168" y="34542"/>
                  <a:pt x="23548" y="34447"/>
                </a:cubicBezTo>
                <a:cubicBezTo>
                  <a:pt x="23739" y="34333"/>
                  <a:pt x="23720" y="34485"/>
                  <a:pt x="23872" y="34657"/>
                </a:cubicBezTo>
                <a:cubicBezTo>
                  <a:pt x="24290" y="34618"/>
                  <a:pt x="24062" y="34124"/>
                  <a:pt x="24500" y="34314"/>
                </a:cubicBezTo>
                <a:cubicBezTo>
                  <a:pt x="24271" y="34105"/>
                  <a:pt x="24309" y="33915"/>
                  <a:pt x="24138" y="33934"/>
                </a:cubicBezTo>
                <a:cubicBezTo>
                  <a:pt x="24119" y="33744"/>
                  <a:pt x="24728" y="34238"/>
                  <a:pt x="25203" y="34314"/>
                </a:cubicBezTo>
                <a:cubicBezTo>
                  <a:pt x="24671" y="33572"/>
                  <a:pt x="25888" y="34086"/>
                  <a:pt x="26497" y="33420"/>
                </a:cubicBezTo>
                <a:cubicBezTo>
                  <a:pt x="26249" y="33135"/>
                  <a:pt x="26173" y="33515"/>
                  <a:pt x="25983" y="33515"/>
                </a:cubicBezTo>
                <a:cubicBezTo>
                  <a:pt x="25679" y="32907"/>
                  <a:pt x="26535" y="33211"/>
                  <a:pt x="26535" y="32831"/>
                </a:cubicBezTo>
                <a:cubicBezTo>
                  <a:pt x="26649" y="33021"/>
                  <a:pt x="26592" y="33154"/>
                  <a:pt x="26459" y="33249"/>
                </a:cubicBezTo>
                <a:cubicBezTo>
                  <a:pt x="28437" y="32070"/>
                  <a:pt x="33230" y="31632"/>
                  <a:pt x="35551" y="30282"/>
                </a:cubicBezTo>
                <a:cubicBezTo>
                  <a:pt x="35665" y="30053"/>
                  <a:pt x="35456" y="30034"/>
                  <a:pt x="35132" y="29730"/>
                </a:cubicBezTo>
                <a:cubicBezTo>
                  <a:pt x="36426" y="29388"/>
                  <a:pt x="37662" y="29198"/>
                  <a:pt x="38328" y="28589"/>
                </a:cubicBezTo>
                <a:cubicBezTo>
                  <a:pt x="38023" y="28056"/>
                  <a:pt x="38004" y="28646"/>
                  <a:pt x="37738" y="28323"/>
                </a:cubicBezTo>
                <a:cubicBezTo>
                  <a:pt x="37529" y="28741"/>
                  <a:pt x="35988" y="28760"/>
                  <a:pt x="36749" y="28665"/>
                </a:cubicBezTo>
                <a:cubicBezTo>
                  <a:pt x="37681" y="28113"/>
                  <a:pt x="38689" y="27847"/>
                  <a:pt x="39678" y="27486"/>
                </a:cubicBezTo>
                <a:cubicBezTo>
                  <a:pt x="36711" y="27448"/>
                  <a:pt x="34276" y="29749"/>
                  <a:pt x="31138" y="29768"/>
                </a:cubicBezTo>
                <a:cubicBezTo>
                  <a:pt x="30225" y="29787"/>
                  <a:pt x="29692" y="30624"/>
                  <a:pt x="28513" y="30034"/>
                </a:cubicBezTo>
                <a:cubicBezTo>
                  <a:pt x="29464" y="29958"/>
                  <a:pt x="29997" y="29198"/>
                  <a:pt x="30415" y="29388"/>
                </a:cubicBezTo>
                <a:cubicBezTo>
                  <a:pt x="30263" y="28570"/>
                  <a:pt x="32374" y="28608"/>
                  <a:pt x="33249" y="28247"/>
                </a:cubicBezTo>
                <a:cubicBezTo>
                  <a:pt x="33820" y="28018"/>
                  <a:pt x="34219" y="27238"/>
                  <a:pt x="34638" y="27695"/>
                </a:cubicBezTo>
                <a:cubicBezTo>
                  <a:pt x="35018" y="26592"/>
                  <a:pt x="36844" y="26782"/>
                  <a:pt x="37510" y="25964"/>
                </a:cubicBezTo>
                <a:cubicBezTo>
                  <a:pt x="37110" y="25660"/>
                  <a:pt x="36787" y="25717"/>
                  <a:pt x="36502" y="25907"/>
                </a:cubicBezTo>
                <a:cubicBezTo>
                  <a:pt x="37205" y="25469"/>
                  <a:pt x="38518" y="24671"/>
                  <a:pt x="39279" y="24804"/>
                </a:cubicBezTo>
                <a:cubicBezTo>
                  <a:pt x="39165" y="24518"/>
                  <a:pt x="39184" y="24271"/>
                  <a:pt x="39450" y="24138"/>
                </a:cubicBezTo>
                <a:cubicBezTo>
                  <a:pt x="39678" y="24366"/>
                  <a:pt x="39260" y="24347"/>
                  <a:pt x="39393" y="24556"/>
                </a:cubicBezTo>
                <a:cubicBezTo>
                  <a:pt x="40135" y="24652"/>
                  <a:pt x="40097" y="24100"/>
                  <a:pt x="40648" y="23872"/>
                </a:cubicBezTo>
                <a:cubicBezTo>
                  <a:pt x="41257" y="23605"/>
                  <a:pt x="42417" y="23073"/>
                  <a:pt x="41561" y="23948"/>
                </a:cubicBezTo>
                <a:cubicBezTo>
                  <a:pt x="40972" y="24556"/>
                  <a:pt x="40021" y="24766"/>
                  <a:pt x="39488" y="25660"/>
                </a:cubicBezTo>
                <a:cubicBezTo>
                  <a:pt x="41162" y="25051"/>
                  <a:pt x="42189" y="24366"/>
                  <a:pt x="44281" y="23453"/>
                </a:cubicBezTo>
                <a:cubicBezTo>
                  <a:pt x="44452" y="23225"/>
                  <a:pt x="43958" y="23206"/>
                  <a:pt x="43806" y="22940"/>
                </a:cubicBezTo>
                <a:cubicBezTo>
                  <a:pt x="45327" y="22008"/>
                  <a:pt x="47458" y="20962"/>
                  <a:pt x="48466" y="19459"/>
                </a:cubicBezTo>
                <a:cubicBezTo>
                  <a:pt x="47705" y="19193"/>
                  <a:pt x="47610" y="19725"/>
                  <a:pt x="46735" y="20011"/>
                </a:cubicBezTo>
                <a:cubicBezTo>
                  <a:pt x="46659" y="19706"/>
                  <a:pt x="46278" y="19687"/>
                  <a:pt x="46202" y="19326"/>
                </a:cubicBezTo>
                <a:cubicBezTo>
                  <a:pt x="45784" y="20581"/>
                  <a:pt x="43939" y="20182"/>
                  <a:pt x="43730" y="20866"/>
                </a:cubicBezTo>
                <a:cubicBezTo>
                  <a:pt x="42969" y="19573"/>
                  <a:pt x="46526" y="20619"/>
                  <a:pt x="45613" y="19079"/>
                </a:cubicBezTo>
                <a:cubicBezTo>
                  <a:pt x="46526" y="18736"/>
                  <a:pt x="48219" y="17728"/>
                  <a:pt x="48523" y="17119"/>
                </a:cubicBezTo>
                <a:cubicBezTo>
                  <a:pt x="47515" y="16701"/>
                  <a:pt x="47743" y="17880"/>
                  <a:pt x="46925" y="17595"/>
                </a:cubicBezTo>
                <a:cubicBezTo>
                  <a:pt x="46431" y="19059"/>
                  <a:pt x="44471" y="19231"/>
                  <a:pt x="43197" y="20182"/>
                </a:cubicBezTo>
                <a:cubicBezTo>
                  <a:pt x="42779" y="20353"/>
                  <a:pt x="43083" y="19934"/>
                  <a:pt x="43311" y="19934"/>
                </a:cubicBezTo>
                <a:cubicBezTo>
                  <a:pt x="43692" y="19345"/>
                  <a:pt x="44072" y="19155"/>
                  <a:pt x="44890" y="18698"/>
                </a:cubicBezTo>
                <a:cubicBezTo>
                  <a:pt x="44490" y="18185"/>
                  <a:pt x="44357" y="18736"/>
                  <a:pt x="44091" y="18736"/>
                </a:cubicBezTo>
                <a:cubicBezTo>
                  <a:pt x="44281" y="18070"/>
                  <a:pt x="45594" y="18013"/>
                  <a:pt x="46088" y="17462"/>
                </a:cubicBezTo>
                <a:cubicBezTo>
                  <a:pt x="46202" y="17348"/>
                  <a:pt x="46031" y="16967"/>
                  <a:pt x="46126" y="16872"/>
                </a:cubicBezTo>
                <a:cubicBezTo>
                  <a:pt x="46183" y="16815"/>
                  <a:pt x="46431" y="17100"/>
                  <a:pt x="46526" y="17043"/>
                </a:cubicBezTo>
                <a:cubicBezTo>
                  <a:pt x="47439" y="16435"/>
                  <a:pt x="48276" y="14761"/>
                  <a:pt x="49911" y="14837"/>
                </a:cubicBezTo>
                <a:cubicBezTo>
                  <a:pt x="49550" y="13943"/>
                  <a:pt x="51167" y="13848"/>
                  <a:pt x="51034" y="13258"/>
                </a:cubicBezTo>
                <a:cubicBezTo>
                  <a:pt x="47705" y="14285"/>
                  <a:pt x="46012" y="17081"/>
                  <a:pt x="43083" y="17937"/>
                </a:cubicBezTo>
                <a:cubicBezTo>
                  <a:pt x="43330" y="18223"/>
                  <a:pt x="43425" y="17842"/>
                  <a:pt x="43596" y="17842"/>
                </a:cubicBezTo>
                <a:cubicBezTo>
                  <a:pt x="43482" y="18261"/>
                  <a:pt x="41238" y="18166"/>
                  <a:pt x="42037" y="19079"/>
                </a:cubicBezTo>
                <a:cubicBezTo>
                  <a:pt x="40667" y="20962"/>
                  <a:pt x="35969" y="22769"/>
                  <a:pt x="34124" y="23910"/>
                </a:cubicBezTo>
                <a:cubicBezTo>
                  <a:pt x="33630" y="24233"/>
                  <a:pt x="33306" y="24385"/>
                  <a:pt x="32393" y="24081"/>
                </a:cubicBezTo>
                <a:cubicBezTo>
                  <a:pt x="33230" y="23567"/>
                  <a:pt x="34086" y="23168"/>
                  <a:pt x="34466" y="22388"/>
                </a:cubicBezTo>
                <a:cubicBezTo>
                  <a:pt x="34276" y="22255"/>
                  <a:pt x="33953" y="22978"/>
                  <a:pt x="33477" y="22730"/>
                </a:cubicBezTo>
                <a:cubicBezTo>
                  <a:pt x="34086" y="21951"/>
                  <a:pt x="36178" y="21076"/>
                  <a:pt x="37263" y="20695"/>
                </a:cubicBezTo>
                <a:cubicBezTo>
                  <a:pt x="37072" y="20486"/>
                  <a:pt x="37263" y="20448"/>
                  <a:pt x="36806" y="19972"/>
                </a:cubicBezTo>
                <a:cubicBezTo>
                  <a:pt x="37282" y="19858"/>
                  <a:pt x="37795" y="19839"/>
                  <a:pt x="37795" y="19250"/>
                </a:cubicBezTo>
                <a:cubicBezTo>
                  <a:pt x="36235" y="18698"/>
                  <a:pt x="35379" y="20296"/>
                  <a:pt x="33325" y="19934"/>
                </a:cubicBezTo>
                <a:cubicBezTo>
                  <a:pt x="36140" y="18641"/>
                  <a:pt x="39450" y="17766"/>
                  <a:pt x="41238" y="15864"/>
                </a:cubicBezTo>
                <a:cubicBezTo>
                  <a:pt x="42151" y="14875"/>
                  <a:pt x="43806" y="14380"/>
                  <a:pt x="45004" y="13429"/>
                </a:cubicBezTo>
                <a:cubicBezTo>
                  <a:pt x="48199" y="10919"/>
                  <a:pt x="52042" y="9682"/>
                  <a:pt x="56207" y="6810"/>
                </a:cubicBezTo>
                <a:cubicBezTo>
                  <a:pt x="55313" y="6163"/>
                  <a:pt x="55066" y="6753"/>
                  <a:pt x="54495" y="6772"/>
                </a:cubicBezTo>
                <a:close/>
                <a:moveTo>
                  <a:pt x="57120" y="7305"/>
                </a:moveTo>
                <a:cubicBezTo>
                  <a:pt x="58166" y="6829"/>
                  <a:pt x="61476" y="6810"/>
                  <a:pt x="60943" y="5441"/>
                </a:cubicBezTo>
                <a:cubicBezTo>
                  <a:pt x="59232" y="5574"/>
                  <a:pt x="58166" y="6373"/>
                  <a:pt x="57120" y="7305"/>
                </a:cubicBezTo>
                <a:close/>
                <a:moveTo>
                  <a:pt x="36825" y="21532"/>
                </a:moveTo>
                <a:cubicBezTo>
                  <a:pt x="37053" y="21228"/>
                  <a:pt x="37567" y="20904"/>
                  <a:pt x="38080" y="20847"/>
                </a:cubicBezTo>
                <a:cubicBezTo>
                  <a:pt x="37453" y="20524"/>
                  <a:pt x="36273" y="21152"/>
                  <a:pt x="36825" y="21532"/>
                </a:cubicBezTo>
                <a:close/>
                <a:moveTo>
                  <a:pt x="35494" y="22255"/>
                </a:moveTo>
                <a:cubicBezTo>
                  <a:pt x="35132" y="21779"/>
                  <a:pt x="34562" y="22312"/>
                  <a:pt x="34657" y="22502"/>
                </a:cubicBezTo>
                <a:cubicBezTo>
                  <a:pt x="34885" y="22236"/>
                  <a:pt x="35246" y="22483"/>
                  <a:pt x="35494" y="22255"/>
                </a:cubicBezTo>
                <a:close/>
                <a:moveTo>
                  <a:pt x="36007" y="21779"/>
                </a:moveTo>
                <a:cubicBezTo>
                  <a:pt x="35817" y="21703"/>
                  <a:pt x="35246" y="21779"/>
                  <a:pt x="35456" y="22084"/>
                </a:cubicBezTo>
                <a:cubicBezTo>
                  <a:pt x="35627" y="22160"/>
                  <a:pt x="36216" y="22084"/>
                  <a:pt x="36007" y="21779"/>
                </a:cubicBezTo>
                <a:close/>
                <a:moveTo>
                  <a:pt x="52099" y="13677"/>
                </a:moveTo>
                <a:cubicBezTo>
                  <a:pt x="51186" y="12973"/>
                  <a:pt x="50919" y="14514"/>
                  <a:pt x="50292" y="14266"/>
                </a:cubicBezTo>
                <a:cubicBezTo>
                  <a:pt x="50996" y="14266"/>
                  <a:pt x="52517" y="14057"/>
                  <a:pt x="52498" y="13467"/>
                </a:cubicBezTo>
                <a:cubicBezTo>
                  <a:pt x="52403" y="13467"/>
                  <a:pt x="52308" y="13410"/>
                  <a:pt x="52175" y="13239"/>
                </a:cubicBezTo>
                <a:cubicBezTo>
                  <a:pt x="51794" y="13239"/>
                  <a:pt x="52175" y="13543"/>
                  <a:pt x="52099" y="13677"/>
                </a:cubicBezTo>
                <a:close/>
                <a:moveTo>
                  <a:pt x="59422" y="10101"/>
                </a:moveTo>
                <a:cubicBezTo>
                  <a:pt x="58927" y="9473"/>
                  <a:pt x="57729" y="9568"/>
                  <a:pt x="58395" y="10272"/>
                </a:cubicBezTo>
                <a:cubicBezTo>
                  <a:pt x="57158" y="10709"/>
                  <a:pt x="57044" y="11242"/>
                  <a:pt x="56835" y="12269"/>
                </a:cubicBezTo>
                <a:cubicBezTo>
                  <a:pt x="56835" y="11775"/>
                  <a:pt x="58185" y="12003"/>
                  <a:pt x="58661" y="11679"/>
                </a:cubicBezTo>
                <a:cubicBezTo>
                  <a:pt x="58756" y="11603"/>
                  <a:pt x="58642" y="11280"/>
                  <a:pt x="58737" y="11261"/>
                </a:cubicBezTo>
                <a:cubicBezTo>
                  <a:pt x="59289" y="11090"/>
                  <a:pt x="61153" y="10938"/>
                  <a:pt x="62218" y="10538"/>
                </a:cubicBezTo>
                <a:cubicBezTo>
                  <a:pt x="63283" y="10139"/>
                  <a:pt x="64424" y="9968"/>
                  <a:pt x="62903" y="8617"/>
                </a:cubicBezTo>
                <a:cubicBezTo>
                  <a:pt x="61381" y="8769"/>
                  <a:pt x="59783" y="9796"/>
                  <a:pt x="59441" y="10101"/>
                </a:cubicBezTo>
                <a:close/>
                <a:moveTo>
                  <a:pt x="71139" y="7647"/>
                </a:moveTo>
                <a:cubicBezTo>
                  <a:pt x="71367" y="7704"/>
                  <a:pt x="71538" y="7609"/>
                  <a:pt x="71766" y="7685"/>
                </a:cubicBezTo>
                <a:cubicBezTo>
                  <a:pt x="71291" y="7038"/>
                  <a:pt x="70910" y="7248"/>
                  <a:pt x="71139" y="7647"/>
                </a:cubicBezTo>
                <a:close/>
                <a:moveTo>
                  <a:pt x="38290" y="25945"/>
                </a:moveTo>
                <a:cubicBezTo>
                  <a:pt x="38803" y="25755"/>
                  <a:pt x="38784" y="25698"/>
                  <a:pt x="39241" y="25431"/>
                </a:cubicBezTo>
                <a:cubicBezTo>
                  <a:pt x="38594" y="24880"/>
                  <a:pt x="37985" y="25450"/>
                  <a:pt x="38290" y="25945"/>
                </a:cubicBezTo>
                <a:close/>
                <a:moveTo>
                  <a:pt x="23568" y="36368"/>
                </a:moveTo>
                <a:cubicBezTo>
                  <a:pt x="23625" y="36064"/>
                  <a:pt x="23929" y="36330"/>
                  <a:pt x="23929" y="35988"/>
                </a:cubicBezTo>
                <a:cubicBezTo>
                  <a:pt x="23587" y="35589"/>
                  <a:pt x="23358" y="35684"/>
                  <a:pt x="23168" y="35836"/>
                </a:cubicBezTo>
                <a:cubicBezTo>
                  <a:pt x="23415" y="36064"/>
                  <a:pt x="23339" y="36159"/>
                  <a:pt x="23568" y="36387"/>
                </a:cubicBezTo>
                <a:close/>
                <a:moveTo>
                  <a:pt x="24385" y="35741"/>
                </a:moveTo>
                <a:cubicBezTo>
                  <a:pt x="24747" y="35912"/>
                  <a:pt x="25755" y="36273"/>
                  <a:pt x="25336" y="35608"/>
                </a:cubicBezTo>
                <a:cubicBezTo>
                  <a:pt x="25032" y="35474"/>
                  <a:pt x="24233" y="35227"/>
                  <a:pt x="24385" y="35741"/>
                </a:cubicBezTo>
                <a:close/>
                <a:moveTo>
                  <a:pt x="80763" y="8978"/>
                </a:moveTo>
                <a:cubicBezTo>
                  <a:pt x="81163" y="9188"/>
                  <a:pt x="81391" y="8617"/>
                  <a:pt x="81790" y="8807"/>
                </a:cubicBezTo>
                <a:cubicBezTo>
                  <a:pt x="81144" y="7894"/>
                  <a:pt x="83274" y="8655"/>
                  <a:pt x="82932" y="7628"/>
                </a:cubicBezTo>
                <a:cubicBezTo>
                  <a:pt x="82152" y="7647"/>
                  <a:pt x="81581" y="8313"/>
                  <a:pt x="81029" y="8275"/>
                </a:cubicBezTo>
                <a:cubicBezTo>
                  <a:pt x="81201" y="8503"/>
                  <a:pt x="81467" y="8522"/>
                  <a:pt x="81391" y="8655"/>
                </a:cubicBezTo>
                <a:cubicBezTo>
                  <a:pt x="81163" y="8465"/>
                  <a:pt x="80592" y="8769"/>
                  <a:pt x="80763" y="8997"/>
                </a:cubicBezTo>
                <a:close/>
                <a:moveTo>
                  <a:pt x="27733" y="38366"/>
                </a:moveTo>
                <a:cubicBezTo>
                  <a:pt x="27429" y="38461"/>
                  <a:pt x="26535" y="38423"/>
                  <a:pt x="26516" y="38822"/>
                </a:cubicBezTo>
                <a:cubicBezTo>
                  <a:pt x="26896" y="38803"/>
                  <a:pt x="27752" y="38841"/>
                  <a:pt x="27733" y="38366"/>
                </a:cubicBezTo>
                <a:close/>
                <a:moveTo>
                  <a:pt x="28912" y="38099"/>
                </a:moveTo>
                <a:cubicBezTo>
                  <a:pt x="28627" y="38023"/>
                  <a:pt x="27942" y="38251"/>
                  <a:pt x="28056" y="38575"/>
                </a:cubicBezTo>
                <a:cubicBezTo>
                  <a:pt x="28285" y="38251"/>
                  <a:pt x="29312" y="38746"/>
                  <a:pt x="28912" y="38099"/>
                </a:cubicBezTo>
                <a:close/>
                <a:moveTo>
                  <a:pt x="92975" y="7400"/>
                </a:moveTo>
                <a:cubicBezTo>
                  <a:pt x="92841" y="7628"/>
                  <a:pt x="92594" y="7343"/>
                  <a:pt x="92442" y="7495"/>
                </a:cubicBezTo>
                <a:cubicBezTo>
                  <a:pt x="92879" y="8084"/>
                  <a:pt x="93583" y="7951"/>
                  <a:pt x="92975" y="7400"/>
                </a:cubicBezTo>
                <a:close/>
                <a:moveTo>
                  <a:pt x="29141" y="42227"/>
                </a:moveTo>
                <a:cubicBezTo>
                  <a:pt x="29426" y="41922"/>
                  <a:pt x="29844" y="42151"/>
                  <a:pt x="30130" y="41884"/>
                </a:cubicBezTo>
                <a:cubicBezTo>
                  <a:pt x="29502" y="41105"/>
                  <a:pt x="29026" y="42246"/>
                  <a:pt x="29141" y="42227"/>
                </a:cubicBezTo>
                <a:close/>
                <a:moveTo>
                  <a:pt x="87630" y="11052"/>
                </a:moveTo>
                <a:cubicBezTo>
                  <a:pt x="88352" y="11470"/>
                  <a:pt x="88847" y="10957"/>
                  <a:pt x="88524" y="10386"/>
                </a:cubicBezTo>
                <a:cubicBezTo>
                  <a:pt x="88448" y="10690"/>
                  <a:pt x="87991" y="10862"/>
                  <a:pt x="87630" y="11052"/>
                </a:cubicBezTo>
                <a:close/>
                <a:moveTo>
                  <a:pt x="89170" y="10804"/>
                </a:moveTo>
                <a:cubicBezTo>
                  <a:pt x="90255" y="10747"/>
                  <a:pt x="90540" y="9872"/>
                  <a:pt x="90768" y="9359"/>
                </a:cubicBezTo>
                <a:cubicBezTo>
                  <a:pt x="90121" y="10196"/>
                  <a:pt x="88638" y="9587"/>
                  <a:pt x="89170" y="10804"/>
                </a:cubicBezTo>
                <a:close/>
                <a:moveTo>
                  <a:pt x="65280" y="26002"/>
                </a:moveTo>
                <a:cubicBezTo>
                  <a:pt x="65375" y="25793"/>
                  <a:pt x="66193" y="25888"/>
                  <a:pt x="65661" y="25412"/>
                </a:cubicBezTo>
                <a:cubicBezTo>
                  <a:pt x="65413" y="25546"/>
                  <a:pt x="65242" y="25736"/>
                  <a:pt x="65280" y="26002"/>
                </a:cubicBezTo>
                <a:close/>
                <a:moveTo>
                  <a:pt x="63606" y="27866"/>
                </a:moveTo>
                <a:cubicBezTo>
                  <a:pt x="63949" y="27219"/>
                  <a:pt x="65566" y="27505"/>
                  <a:pt x="65128" y="26459"/>
                </a:cubicBezTo>
                <a:cubicBezTo>
                  <a:pt x="64348" y="26573"/>
                  <a:pt x="62998" y="26706"/>
                  <a:pt x="63606" y="27866"/>
                </a:cubicBezTo>
                <a:close/>
                <a:moveTo>
                  <a:pt x="28247" y="48275"/>
                </a:moveTo>
                <a:cubicBezTo>
                  <a:pt x="27048" y="47800"/>
                  <a:pt x="26249" y="48827"/>
                  <a:pt x="25165" y="48789"/>
                </a:cubicBezTo>
                <a:cubicBezTo>
                  <a:pt x="26459" y="49131"/>
                  <a:pt x="27181" y="48275"/>
                  <a:pt x="28247" y="48275"/>
                </a:cubicBezTo>
                <a:close/>
                <a:moveTo>
                  <a:pt x="96455" y="12459"/>
                </a:moveTo>
                <a:cubicBezTo>
                  <a:pt x="96284" y="12345"/>
                  <a:pt x="95828" y="12022"/>
                  <a:pt x="95447" y="12022"/>
                </a:cubicBezTo>
                <a:cubicBezTo>
                  <a:pt x="95580" y="12897"/>
                  <a:pt x="94743" y="12935"/>
                  <a:pt x="94401" y="13562"/>
                </a:cubicBezTo>
                <a:cubicBezTo>
                  <a:pt x="95181" y="13620"/>
                  <a:pt x="96379" y="12478"/>
                  <a:pt x="96455" y="12459"/>
                </a:cubicBezTo>
                <a:close/>
                <a:moveTo>
                  <a:pt x="95105" y="19535"/>
                </a:moveTo>
                <a:cubicBezTo>
                  <a:pt x="93792" y="19877"/>
                  <a:pt x="91985" y="20106"/>
                  <a:pt x="92594" y="21646"/>
                </a:cubicBezTo>
                <a:cubicBezTo>
                  <a:pt x="94705" y="22122"/>
                  <a:pt x="95428" y="20638"/>
                  <a:pt x="96455" y="19953"/>
                </a:cubicBezTo>
                <a:cubicBezTo>
                  <a:pt x="96113" y="19383"/>
                  <a:pt x="96075" y="20087"/>
                  <a:pt x="95771" y="19744"/>
                </a:cubicBezTo>
                <a:cubicBezTo>
                  <a:pt x="95637" y="19440"/>
                  <a:pt x="96436" y="19763"/>
                  <a:pt x="96018" y="19231"/>
                </a:cubicBezTo>
                <a:cubicBezTo>
                  <a:pt x="95447" y="18850"/>
                  <a:pt x="94991" y="19079"/>
                  <a:pt x="95105" y="19535"/>
                </a:cubicBezTo>
                <a:close/>
                <a:moveTo>
                  <a:pt x="6201" y="67296"/>
                </a:moveTo>
                <a:cubicBezTo>
                  <a:pt x="5935" y="67562"/>
                  <a:pt x="5555" y="67315"/>
                  <a:pt x="5288" y="67581"/>
                </a:cubicBezTo>
                <a:cubicBezTo>
                  <a:pt x="5859" y="68038"/>
                  <a:pt x="6240" y="67639"/>
                  <a:pt x="6201" y="67296"/>
                </a:cubicBezTo>
                <a:close/>
                <a:moveTo>
                  <a:pt x="36977" y="56074"/>
                </a:moveTo>
                <a:cubicBezTo>
                  <a:pt x="36483" y="56188"/>
                  <a:pt x="36254" y="56340"/>
                  <a:pt x="35513" y="56664"/>
                </a:cubicBezTo>
                <a:cubicBezTo>
                  <a:pt x="36235" y="57158"/>
                  <a:pt x="36977" y="56587"/>
                  <a:pt x="36977" y="56074"/>
                </a:cubicBezTo>
                <a:close/>
                <a:moveTo>
                  <a:pt x="38061" y="56454"/>
                </a:moveTo>
                <a:cubicBezTo>
                  <a:pt x="38575" y="56017"/>
                  <a:pt x="39222" y="55636"/>
                  <a:pt x="39507" y="55104"/>
                </a:cubicBezTo>
                <a:cubicBezTo>
                  <a:pt x="38993" y="55370"/>
                  <a:pt x="37890" y="55560"/>
                  <a:pt x="38061" y="56454"/>
                </a:cubicBezTo>
                <a:close/>
                <a:moveTo>
                  <a:pt x="102732" y="25032"/>
                </a:moveTo>
                <a:cubicBezTo>
                  <a:pt x="102675" y="25565"/>
                  <a:pt x="101211" y="25508"/>
                  <a:pt x="101800" y="26306"/>
                </a:cubicBezTo>
                <a:cubicBezTo>
                  <a:pt x="100963" y="27086"/>
                  <a:pt x="97920" y="27904"/>
                  <a:pt x="97711" y="28893"/>
                </a:cubicBezTo>
                <a:cubicBezTo>
                  <a:pt x="98776" y="29559"/>
                  <a:pt x="98434" y="28608"/>
                  <a:pt x="99442" y="28722"/>
                </a:cubicBezTo>
                <a:cubicBezTo>
                  <a:pt x="99347" y="28798"/>
                  <a:pt x="99156" y="28855"/>
                  <a:pt x="99461" y="29102"/>
                </a:cubicBezTo>
                <a:cubicBezTo>
                  <a:pt x="101211" y="28684"/>
                  <a:pt x="101115" y="27200"/>
                  <a:pt x="102542" y="26478"/>
                </a:cubicBezTo>
                <a:cubicBezTo>
                  <a:pt x="101591" y="25489"/>
                  <a:pt x="103455" y="26021"/>
                  <a:pt x="102732" y="25032"/>
                </a:cubicBezTo>
                <a:close/>
                <a:moveTo>
                  <a:pt x="42455" y="62940"/>
                </a:moveTo>
                <a:cubicBezTo>
                  <a:pt x="42741" y="62731"/>
                  <a:pt x="43749" y="62636"/>
                  <a:pt x="43749" y="62046"/>
                </a:cubicBezTo>
                <a:cubicBezTo>
                  <a:pt x="43102" y="62218"/>
                  <a:pt x="42189" y="62161"/>
                  <a:pt x="42455" y="62940"/>
                </a:cubicBezTo>
                <a:close/>
                <a:moveTo>
                  <a:pt x="36007" y="66802"/>
                </a:moveTo>
                <a:cubicBezTo>
                  <a:pt x="36445" y="66478"/>
                  <a:pt x="37224" y="66687"/>
                  <a:pt x="36863" y="65946"/>
                </a:cubicBezTo>
                <a:cubicBezTo>
                  <a:pt x="36521" y="66003"/>
                  <a:pt x="35855" y="66326"/>
                  <a:pt x="36007" y="66802"/>
                </a:cubicBezTo>
                <a:close/>
                <a:moveTo>
                  <a:pt x="69693" y="54400"/>
                </a:moveTo>
                <a:cubicBezTo>
                  <a:pt x="69046" y="54476"/>
                  <a:pt x="69084" y="54647"/>
                  <a:pt x="68875" y="55028"/>
                </a:cubicBezTo>
                <a:cubicBezTo>
                  <a:pt x="68723" y="54876"/>
                  <a:pt x="68799" y="54800"/>
                  <a:pt x="68590" y="54609"/>
                </a:cubicBezTo>
                <a:cubicBezTo>
                  <a:pt x="68228" y="54685"/>
                  <a:pt x="67962" y="55199"/>
                  <a:pt x="67525" y="54990"/>
                </a:cubicBezTo>
                <a:cubicBezTo>
                  <a:pt x="67981" y="54780"/>
                  <a:pt x="68038" y="54058"/>
                  <a:pt x="68704" y="54362"/>
                </a:cubicBezTo>
                <a:cubicBezTo>
                  <a:pt x="68476" y="53963"/>
                  <a:pt x="69275" y="54001"/>
                  <a:pt x="68856" y="53506"/>
                </a:cubicBezTo>
                <a:cubicBezTo>
                  <a:pt x="65661" y="54058"/>
                  <a:pt x="63397" y="55579"/>
                  <a:pt x="60772" y="56911"/>
                </a:cubicBezTo>
                <a:cubicBezTo>
                  <a:pt x="60563" y="56702"/>
                  <a:pt x="60924" y="56721"/>
                  <a:pt x="60753" y="56530"/>
                </a:cubicBezTo>
                <a:cubicBezTo>
                  <a:pt x="58965" y="57481"/>
                  <a:pt x="55294" y="57729"/>
                  <a:pt x="53697" y="59364"/>
                </a:cubicBezTo>
                <a:cubicBezTo>
                  <a:pt x="51566" y="59688"/>
                  <a:pt x="47971" y="60981"/>
                  <a:pt x="47210" y="62693"/>
                </a:cubicBezTo>
                <a:cubicBezTo>
                  <a:pt x="50406" y="61476"/>
                  <a:pt x="53012" y="59840"/>
                  <a:pt x="55523" y="59155"/>
                </a:cubicBezTo>
                <a:cubicBezTo>
                  <a:pt x="55675" y="59764"/>
                  <a:pt x="54705" y="59441"/>
                  <a:pt x="55142" y="60125"/>
                </a:cubicBezTo>
                <a:cubicBezTo>
                  <a:pt x="57406" y="59212"/>
                  <a:pt x="58794" y="57805"/>
                  <a:pt x="60810" y="57082"/>
                </a:cubicBezTo>
                <a:cubicBezTo>
                  <a:pt x="61400" y="57748"/>
                  <a:pt x="60658" y="57443"/>
                  <a:pt x="61020" y="57919"/>
                </a:cubicBezTo>
                <a:cubicBezTo>
                  <a:pt x="62712" y="57558"/>
                  <a:pt x="64082" y="56530"/>
                  <a:pt x="65489" y="56473"/>
                </a:cubicBezTo>
                <a:cubicBezTo>
                  <a:pt x="66954" y="56416"/>
                  <a:pt x="68837" y="55313"/>
                  <a:pt x="70226" y="55085"/>
                </a:cubicBezTo>
                <a:cubicBezTo>
                  <a:pt x="70321" y="55028"/>
                  <a:pt x="70073" y="54819"/>
                  <a:pt x="70131" y="54742"/>
                </a:cubicBezTo>
                <a:cubicBezTo>
                  <a:pt x="71500" y="54685"/>
                  <a:pt x="73725" y="53430"/>
                  <a:pt x="74315" y="52498"/>
                </a:cubicBezTo>
                <a:cubicBezTo>
                  <a:pt x="72717" y="53126"/>
                  <a:pt x="71063" y="54134"/>
                  <a:pt x="69693" y="54780"/>
                </a:cubicBezTo>
                <a:cubicBezTo>
                  <a:pt x="69503" y="54571"/>
                  <a:pt x="69845" y="54590"/>
                  <a:pt x="69693" y="54400"/>
                </a:cubicBezTo>
                <a:close/>
                <a:moveTo>
                  <a:pt x="79165" y="58718"/>
                </a:moveTo>
                <a:cubicBezTo>
                  <a:pt x="78081" y="59593"/>
                  <a:pt x="75247" y="59460"/>
                  <a:pt x="73649" y="60544"/>
                </a:cubicBezTo>
                <a:cubicBezTo>
                  <a:pt x="72185" y="61514"/>
                  <a:pt x="69769" y="62598"/>
                  <a:pt x="67962" y="63207"/>
                </a:cubicBezTo>
                <a:cubicBezTo>
                  <a:pt x="68114" y="63872"/>
                  <a:pt x="67334" y="63682"/>
                  <a:pt x="67639" y="64367"/>
                </a:cubicBezTo>
                <a:cubicBezTo>
                  <a:pt x="72679" y="62294"/>
                  <a:pt x="77587" y="61038"/>
                  <a:pt x="81657" y="58337"/>
                </a:cubicBezTo>
                <a:cubicBezTo>
                  <a:pt x="80383" y="57767"/>
                  <a:pt x="79736" y="58261"/>
                  <a:pt x="79165" y="587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9"/>
          <p:cNvSpPr/>
          <p:nvPr/>
        </p:nvSpPr>
        <p:spPr>
          <a:xfrm>
            <a:off x="-726804" y="3059850"/>
            <a:ext cx="1605519" cy="688526"/>
          </a:xfrm>
          <a:custGeom>
            <a:avLst/>
            <a:gdLst/>
            <a:ahLst/>
            <a:cxnLst/>
            <a:rect l="l" t="t" r="r" b="b"/>
            <a:pathLst>
              <a:path w="135544" h="58128" extrusionOk="0">
                <a:moveTo>
                  <a:pt x="122228" y="38118"/>
                </a:moveTo>
                <a:cubicBezTo>
                  <a:pt x="121886" y="38308"/>
                  <a:pt x="121544" y="38517"/>
                  <a:pt x="121182" y="38708"/>
                </a:cubicBezTo>
                <a:cubicBezTo>
                  <a:pt x="121220" y="38765"/>
                  <a:pt x="121296" y="38765"/>
                  <a:pt x="121315" y="38860"/>
                </a:cubicBezTo>
                <a:cubicBezTo>
                  <a:pt x="120973" y="39107"/>
                  <a:pt x="120460" y="39297"/>
                  <a:pt x="120155" y="39563"/>
                </a:cubicBezTo>
                <a:cubicBezTo>
                  <a:pt x="120250" y="39525"/>
                  <a:pt x="120364" y="39468"/>
                  <a:pt x="120383" y="39583"/>
                </a:cubicBezTo>
                <a:cubicBezTo>
                  <a:pt x="120345" y="39868"/>
                  <a:pt x="119737" y="39773"/>
                  <a:pt x="119623" y="39982"/>
                </a:cubicBezTo>
                <a:cubicBezTo>
                  <a:pt x="119756" y="39925"/>
                  <a:pt x="119851" y="39906"/>
                  <a:pt x="119908" y="39982"/>
                </a:cubicBezTo>
                <a:cubicBezTo>
                  <a:pt x="119699" y="40020"/>
                  <a:pt x="119737" y="40134"/>
                  <a:pt x="119718" y="40229"/>
                </a:cubicBezTo>
                <a:cubicBezTo>
                  <a:pt x="119566" y="40286"/>
                  <a:pt x="119432" y="40343"/>
                  <a:pt x="119280" y="40400"/>
                </a:cubicBezTo>
                <a:cubicBezTo>
                  <a:pt x="119052" y="40781"/>
                  <a:pt x="118786" y="40952"/>
                  <a:pt x="118253" y="41218"/>
                </a:cubicBezTo>
                <a:cubicBezTo>
                  <a:pt x="116560" y="42055"/>
                  <a:pt x="114183" y="43577"/>
                  <a:pt x="111995" y="44718"/>
                </a:cubicBezTo>
                <a:cubicBezTo>
                  <a:pt x="110968" y="45251"/>
                  <a:pt x="109979" y="45764"/>
                  <a:pt x="108971" y="46259"/>
                </a:cubicBezTo>
                <a:cubicBezTo>
                  <a:pt x="105813" y="47818"/>
                  <a:pt x="102865" y="48903"/>
                  <a:pt x="99917" y="50291"/>
                </a:cubicBezTo>
                <a:cubicBezTo>
                  <a:pt x="97463" y="51071"/>
                  <a:pt x="94192" y="52707"/>
                  <a:pt x="91985" y="53354"/>
                </a:cubicBezTo>
                <a:cubicBezTo>
                  <a:pt x="92480" y="52973"/>
                  <a:pt x="93412" y="52821"/>
                  <a:pt x="93678" y="52574"/>
                </a:cubicBezTo>
                <a:cubicBezTo>
                  <a:pt x="93906" y="52364"/>
                  <a:pt x="93431" y="52555"/>
                  <a:pt x="93735" y="52555"/>
                </a:cubicBezTo>
                <a:cubicBezTo>
                  <a:pt x="94154" y="52517"/>
                  <a:pt x="94800" y="52041"/>
                  <a:pt x="95086" y="51794"/>
                </a:cubicBezTo>
                <a:cubicBezTo>
                  <a:pt x="92575" y="52745"/>
                  <a:pt x="88999" y="54324"/>
                  <a:pt x="86355" y="55180"/>
                </a:cubicBezTo>
                <a:lnTo>
                  <a:pt x="85670" y="55446"/>
                </a:lnTo>
                <a:cubicBezTo>
                  <a:pt x="85309" y="55541"/>
                  <a:pt x="85899" y="55294"/>
                  <a:pt x="86032" y="55256"/>
                </a:cubicBezTo>
                <a:cubicBezTo>
                  <a:pt x="89379" y="54000"/>
                  <a:pt x="92461" y="52631"/>
                  <a:pt x="95980" y="50976"/>
                </a:cubicBezTo>
                <a:cubicBezTo>
                  <a:pt x="93355" y="51927"/>
                  <a:pt x="89151" y="53715"/>
                  <a:pt x="86165" y="54685"/>
                </a:cubicBezTo>
                <a:cubicBezTo>
                  <a:pt x="86621" y="54267"/>
                  <a:pt x="88371" y="54057"/>
                  <a:pt x="88961" y="53468"/>
                </a:cubicBezTo>
                <a:cubicBezTo>
                  <a:pt x="88923" y="53487"/>
                  <a:pt x="88809" y="53487"/>
                  <a:pt x="88809" y="53468"/>
                </a:cubicBezTo>
                <a:cubicBezTo>
                  <a:pt x="89741" y="52992"/>
                  <a:pt x="91186" y="52688"/>
                  <a:pt x="91662" y="52193"/>
                </a:cubicBezTo>
                <a:cubicBezTo>
                  <a:pt x="90692" y="52536"/>
                  <a:pt x="88885" y="53106"/>
                  <a:pt x="87934" y="53411"/>
                </a:cubicBezTo>
                <a:cubicBezTo>
                  <a:pt x="87116" y="53696"/>
                  <a:pt x="87801" y="53487"/>
                  <a:pt x="88143" y="53220"/>
                </a:cubicBezTo>
                <a:cubicBezTo>
                  <a:pt x="87515" y="53354"/>
                  <a:pt x="86279" y="54000"/>
                  <a:pt x="85499" y="54114"/>
                </a:cubicBezTo>
                <a:cubicBezTo>
                  <a:pt x="85880" y="53829"/>
                  <a:pt x="87078" y="53753"/>
                  <a:pt x="86831" y="53315"/>
                </a:cubicBezTo>
                <a:cubicBezTo>
                  <a:pt x="85480" y="53772"/>
                  <a:pt x="84320" y="54171"/>
                  <a:pt x="83046" y="54609"/>
                </a:cubicBezTo>
                <a:cubicBezTo>
                  <a:pt x="83236" y="54533"/>
                  <a:pt x="83255" y="54495"/>
                  <a:pt x="83141" y="54457"/>
                </a:cubicBezTo>
                <a:cubicBezTo>
                  <a:pt x="83407" y="54305"/>
                  <a:pt x="83616" y="54286"/>
                  <a:pt x="83787" y="54305"/>
                </a:cubicBezTo>
                <a:cubicBezTo>
                  <a:pt x="83654" y="54095"/>
                  <a:pt x="84396" y="54019"/>
                  <a:pt x="84548" y="53715"/>
                </a:cubicBezTo>
                <a:cubicBezTo>
                  <a:pt x="84073" y="53867"/>
                  <a:pt x="83274" y="54114"/>
                  <a:pt x="83065" y="54095"/>
                </a:cubicBezTo>
                <a:cubicBezTo>
                  <a:pt x="83179" y="54019"/>
                  <a:pt x="83483" y="54000"/>
                  <a:pt x="83464" y="53867"/>
                </a:cubicBezTo>
                <a:cubicBezTo>
                  <a:pt x="82665" y="54114"/>
                  <a:pt x="81714" y="54609"/>
                  <a:pt x="81010" y="54685"/>
                </a:cubicBezTo>
                <a:cubicBezTo>
                  <a:pt x="84225" y="53506"/>
                  <a:pt x="87363" y="52155"/>
                  <a:pt x="90216" y="50881"/>
                </a:cubicBezTo>
                <a:cubicBezTo>
                  <a:pt x="90216" y="50881"/>
                  <a:pt x="90254" y="50995"/>
                  <a:pt x="90311" y="50957"/>
                </a:cubicBezTo>
                <a:cubicBezTo>
                  <a:pt x="90635" y="50824"/>
                  <a:pt x="91110" y="50557"/>
                  <a:pt x="91586" y="50386"/>
                </a:cubicBezTo>
                <a:cubicBezTo>
                  <a:pt x="91491" y="50310"/>
                  <a:pt x="91662" y="50120"/>
                  <a:pt x="91738" y="50215"/>
                </a:cubicBezTo>
                <a:cubicBezTo>
                  <a:pt x="91548" y="50405"/>
                  <a:pt x="92061" y="50158"/>
                  <a:pt x="92309" y="50044"/>
                </a:cubicBezTo>
                <a:cubicBezTo>
                  <a:pt x="92214" y="49911"/>
                  <a:pt x="92461" y="49835"/>
                  <a:pt x="92271" y="49778"/>
                </a:cubicBezTo>
                <a:cubicBezTo>
                  <a:pt x="92137" y="49873"/>
                  <a:pt x="91852" y="50139"/>
                  <a:pt x="91776" y="49987"/>
                </a:cubicBezTo>
                <a:cubicBezTo>
                  <a:pt x="92099" y="49664"/>
                  <a:pt x="92936" y="49702"/>
                  <a:pt x="93050" y="49245"/>
                </a:cubicBezTo>
                <a:cubicBezTo>
                  <a:pt x="93469" y="49169"/>
                  <a:pt x="93773" y="48827"/>
                  <a:pt x="93963" y="48827"/>
                </a:cubicBezTo>
                <a:cubicBezTo>
                  <a:pt x="93925" y="48865"/>
                  <a:pt x="93849" y="48884"/>
                  <a:pt x="93868" y="48922"/>
                </a:cubicBezTo>
                <a:cubicBezTo>
                  <a:pt x="94306" y="48693"/>
                  <a:pt x="94934" y="48256"/>
                  <a:pt x="95162" y="48408"/>
                </a:cubicBezTo>
                <a:cubicBezTo>
                  <a:pt x="95200" y="48370"/>
                  <a:pt x="95238" y="48123"/>
                  <a:pt x="95143" y="48180"/>
                </a:cubicBezTo>
                <a:cubicBezTo>
                  <a:pt x="94705" y="48294"/>
                  <a:pt x="94382" y="48617"/>
                  <a:pt x="94135" y="48541"/>
                </a:cubicBezTo>
                <a:cubicBezTo>
                  <a:pt x="94705" y="48256"/>
                  <a:pt x="95485" y="47952"/>
                  <a:pt x="96151" y="47495"/>
                </a:cubicBezTo>
                <a:cubicBezTo>
                  <a:pt x="96018" y="47457"/>
                  <a:pt x="95942" y="47666"/>
                  <a:pt x="95999" y="47457"/>
                </a:cubicBezTo>
                <a:cubicBezTo>
                  <a:pt x="96132" y="47324"/>
                  <a:pt x="96969" y="47096"/>
                  <a:pt x="97368" y="46791"/>
                </a:cubicBezTo>
                <a:cubicBezTo>
                  <a:pt x="97254" y="46696"/>
                  <a:pt x="97159" y="47020"/>
                  <a:pt x="97083" y="46791"/>
                </a:cubicBezTo>
                <a:cubicBezTo>
                  <a:pt x="97482" y="46620"/>
                  <a:pt x="97730" y="46601"/>
                  <a:pt x="97901" y="46525"/>
                </a:cubicBezTo>
                <a:cubicBezTo>
                  <a:pt x="97730" y="46335"/>
                  <a:pt x="97254" y="46544"/>
                  <a:pt x="96988" y="46563"/>
                </a:cubicBezTo>
                <a:cubicBezTo>
                  <a:pt x="97235" y="46449"/>
                  <a:pt x="97749" y="46259"/>
                  <a:pt x="97539" y="46164"/>
                </a:cubicBezTo>
                <a:cubicBezTo>
                  <a:pt x="97901" y="46145"/>
                  <a:pt x="98681" y="45707"/>
                  <a:pt x="99004" y="45517"/>
                </a:cubicBezTo>
                <a:cubicBezTo>
                  <a:pt x="98243" y="45650"/>
                  <a:pt x="97444" y="46335"/>
                  <a:pt x="96189" y="46544"/>
                </a:cubicBezTo>
                <a:cubicBezTo>
                  <a:pt x="95770" y="46848"/>
                  <a:pt x="94915" y="47115"/>
                  <a:pt x="94610" y="47400"/>
                </a:cubicBezTo>
                <a:cubicBezTo>
                  <a:pt x="94705" y="47362"/>
                  <a:pt x="94819" y="47286"/>
                  <a:pt x="94876" y="47343"/>
                </a:cubicBezTo>
                <a:cubicBezTo>
                  <a:pt x="93754" y="47476"/>
                  <a:pt x="93355" y="47895"/>
                  <a:pt x="92118" y="48180"/>
                </a:cubicBezTo>
                <a:cubicBezTo>
                  <a:pt x="93374" y="47628"/>
                  <a:pt x="94173" y="47381"/>
                  <a:pt x="95542" y="46696"/>
                </a:cubicBezTo>
                <a:cubicBezTo>
                  <a:pt x="93697" y="47305"/>
                  <a:pt x="91396" y="48522"/>
                  <a:pt x="89760" y="48903"/>
                </a:cubicBezTo>
                <a:cubicBezTo>
                  <a:pt x="89703" y="49036"/>
                  <a:pt x="89246" y="49245"/>
                  <a:pt x="89037" y="49188"/>
                </a:cubicBezTo>
                <a:cubicBezTo>
                  <a:pt x="90311" y="48693"/>
                  <a:pt x="91700" y="48047"/>
                  <a:pt x="92860" y="47666"/>
                </a:cubicBezTo>
                <a:cubicBezTo>
                  <a:pt x="92822" y="47495"/>
                  <a:pt x="93127" y="47419"/>
                  <a:pt x="93050" y="47248"/>
                </a:cubicBezTo>
                <a:cubicBezTo>
                  <a:pt x="92936" y="47400"/>
                  <a:pt x="92765" y="47286"/>
                  <a:pt x="92632" y="47476"/>
                </a:cubicBezTo>
                <a:cubicBezTo>
                  <a:pt x="92746" y="47362"/>
                  <a:pt x="92955" y="47419"/>
                  <a:pt x="92803" y="47514"/>
                </a:cubicBezTo>
                <a:cubicBezTo>
                  <a:pt x="92670" y="47514"/>
                  <a:pt x="92575" y="47457"/>
                  <a:pt x="92423" y="47495"/>
                </a:cubicBezTo>
                <a:cubicBezTo>
                  <a:pt x="92442" y="47533"/>
                  <a:pt x="92499" y="47533"/>
                  <a:pt x="92537" y="47571"/>
                </a:cubicBezTo>
                <a:cubicBezTo>
                  <a:pt x="92290" y="47590"/>
                  <a:pt x="92385" y="47533"/>
                  <a:pt x="92118" y="47609"/>
                </a:cubicBezTo>
                <a:cubicBezTo>
                  <a:pt x="92328" y="47799"/>
                  <a:pt x="91966" y="47647"/>
                  <a:pt x="91814" y="47742"/>
                </a:cubicBezTo>
                <a:cubicBezTo>
                  <a:pt x="91852" y="47799"/>
                  <a:pt x="91947" y="47799"/>
                  <a:pt x="91795" y="47857"/>
                </a:cubicBezTo>
                <a:cubicBezTo>
                  <a:pt x="91662" y="47895"/>
                  <a:pt x="91795" y="47761"/>
                  <a:pt x="91681" y="47799"/>
                </a:cubicBezTo>
                <a:cubicBezTo>
                  <a:pt x="90197" y="48408"/>
                  <a:pt x="88524" y="48941"/>
                  <a:pt x="87344" y="49644"/>
                </a:cubicBezTo>
                <a:cubicBezTo>
                  <a:pt x="87915" y="49454"/>
                  <a:pt x="88219" y="49188"/>
                  <a:pt x="88600" y="49188"/>
                </a:cubicBezTo>
                <a:cubicBezTo>
                  <a:pt x="88143" y="49321"/>
                  <a:pt x="87268" y="49892"/>
                  <a:pt x="87192" y="49587"/>
                </a:cubicBezTo>
                <a:cubicBezTo>
                  <a:pt x="86850" y="49987"/>
                  <a:pt x="86717" y="49892"/>
                  <a:pt x="86260" y="49968"/>
                </a:cubicBezTo>
                <a:cubicBezTo>
                  <a:pt x="86450" y="50101"/>
                  <a:pt x="85842" y="50291"/>
                  <a:pt x="85899" y="50120"/>
                </a:cubicBezTo>
                <a:cubicBezTo>
                  <a:pt x="85804" y="50386"/>
                  <a:pt x="85518" y="50367"/>
                  <a:pt x="85214" y="50557"/>
                </a:cubicBezTo>
                <a:cubicBezTo>
                  <a:pt x="85081" y="50329"/>
                  <a:pt x="85766" y="50348"/>
                  <a:pt x="85766" y="50158"/>
                </a:cubicBezTo>
                <a:cubicBezTo>
                  <a:pt x="81448" y="51680"/>
                  <a:pt x="76864" y="53354"/>
                  <a:pt x="72337" y="54837"/>
                </a:cubicBezTo>
                <a:cubicBezTo>
                  <a:pt x="73554" y="54324"/>
                  <a:pt x="74391" y="54038"/>
                  <a:pt x="75989" y="53411"/>
                </a:cubicBezTo>
                <a:cubicBezTo>
                  <a:pt x="76350" y="53277"/>
                  <a:pt x="76845" y="53106"/>
                  <a:pt x="77035" y="52821"/>
                </a:cubicBezTo>
                <a:cubicBezTo>
                  <a:pt x="76540" y="52992"/>
                  <a:pt x="75932" y="53315"/>
                  <a:pt x="75551" y="53258"/>
                </a:cubicBezTo>
                <a:cubicBezTo>
                  <a:pt x="75742" y="53201"/>
                  <a:pt x="76160" y="53163"/>
                  <a:pt x="76274" y="52916"/>
                </a:cubicBezTo>
                <a:cubicBezTo>
                  <a:pt x="75970" y="53030"/>
                  <a:pt x="75627" y="53201"/>
                  <a:pt x="75437" y="53144"/>
                </a:cubicBezTo>
                <a:cubicBezTo>
                  <a:pt x="76388" y="52707"/>
                  <a:pt x="77282" y="52612"/>
                  <a:pt x="77853" y="52174"/>
                </a:cubicBezTo>
                <a:cubicBezTo>
                  <a:pt x="76521" y="52593"/>
                  <a:pt x="74790" y="53239"/>
                  <a:pt x="73383" y="53734"/>
                </a:cubicBezTo>
                <a:cubicBezTo>
                  <a:pt x="73554" y="53563"/>
                  <a:pt x="73897" y="53563"/>
                  <a:pt x="74087" y="53335"/>
                </a:cubicBezTo>
                <a:cubicBezTo>
                  <a:pt x="71043" y="54362"/>
                  <a:pt x="68380" y="54742"/>
                  <a:pt x="66288" y="55807"/>
                </a:cubicBezTo>
                <a:cubicBezTo>
                  <a:pt x="66250" y="55750"/>
                  <a:pt x="66231" y="55674"/>
                  <a:pt x="66155" y="55693"/>
                </a:cubicBezTo>
                <a:cubicBezTo>
                  <a:pt x="64671" y="56302"/>
                  <a:pt x="62028" y="57158"/>
                  <a:pt x="60943" y="57500"/>
                </a:cubicBezTo>
                <a:cubicBezTo>
                  <a:pt x="60981" y="57481"/>
                  <a:pt x="61000" y="57443"/>
                  <a:pt x="60924" y="57462"/>
                </a:cubicBezTo>
                <a:cubicBezTo>
                  <a:pt x="60772" y="57500"/>
                  <a:pt x="60240" y="57785"/>
                  <a:pt x="60354" y="57633"/>
                </a:cubicBezTo>
                <a:cubicBezTo>
                  <a:pt x="60601" y="57519"/>
                  <a:pt x="60848" y="57424"/>
                  <a:pt x="61095" y="57329"/>
                </a:cubicBezTo>
                <a:cubicBezTo>
                  <a:pt x="61172" y="57291"/>
                  <a:pt x="61248" y="57291"/>
                  <a:pt x="61305" y="57310"/>
                </a:cubicBezTo>
                <a:cubicBezTo>
                  <a:pt x="61381" y="57215"/>
                  <a:pt x="61324" y="57082"/>
                  <a:pt x="61552" y="57044"/>
                </a:cubicBezTo>
                <a:cubicBezTo>
                  <a:pt x="61647" y="56987"/>
                  <a:pt x="61628" y="57158"/>
                  <a:pt x="61723" y="57139"/>
                </a:cubicBezTo>
                <a:cubicBezTo>
                  <a:pt x="61647" y="56967"/>
                  <a:pt x="62180" y="56777"/>
                  <a:pt x="62465" y="56663"/>
                </a:cubicBezTo>
                <a:cubicBezTo>
                  <a:pt x="63378" y="56302"/>
                  <a:pt x="65527" y="55522"/>
                  <a:pt x="66516" y="55161"/>
                </a:cubicBezTo>
                <a:cubicBezTo>
                  <a:pt x="66364" y="55084"/>
                  <a:pt x="66459" y="54856"/>
                  <a:pt x="66554" y="54913"/>
                </a:cubicBezTo>
                <a:cubicBezTo>
                  <a:pt x="66516" y="54932"/>
                  <a:pt x="66516" y="54970"/>
                  <a:pt x="66535" y="55027"/>
                </a:cubicBezTo>
                <a:cubicBezTo>
                  <a:pt x="66764" y="54742"/>
                  <a:pt x="67087" y="54989"/>
                  <a:pt x="67011" y="54609"/>
                </a:cubicBezTo>
                <a:cubicBezTo>
                  <a:pt x="66935" y="54647"/>
                  <a:pt x="66573" y="54799"/>
                  <a:pt x="66745" y="54666"/>
                </a:cubicBezTo>
                <a:cubicBezTo>
                  <a:pt x="67334" y="54286"/>
                  <a:pt x="67791" y="54324"/>
                  <a:pt x="68247" y="53962"/>
                </a:cubicBezTo>
                <a:cubicBezTo>
                  <a:pt x="67467" y="54305"/>
                  <a:pt x="66631" y="54495"/>
                  <a:pt x="66079" y="54780"/>
                </a:cubicBezTo>
                <a:cubicBezTo>
                  <a:pt x="66117" y="54742"/>
                  <a:pt x="66193" y="54723"/>
                  <a:pt x="66193" y="54685"/>
                </a:cubicBezTo>
                <a:cubicBezTo>
                  <a:pt x="62826" y="55693"/>
                  <a:pt x="59745" y="57139"/>
                  <a:pt x="56055" y="58128"/>
                </a:cubicBezTo>
                <a:cubicBezTo>
                  <a:pt x="58147" y="57329"/>
                  <a:pt x="61571" y="56397"/>
                  <a:pt x="62864" y="55503"/>
                </a:cubicBezTo>
                <a:cubicBezTo>
                  <a:pt x="61609" y="55978"/>
                  <a:pt x="61019" y="56074"/>
                  <a:pt x="59992" y="56549"/>
                </a:cubicBezTo>
                <a:cubicBezTo>
                  <a:pt x="59859" y="56473"/>
                  <a:pt x="60087" y="56302"/>
                  <a:pt x="59916" y="56359"/>
                </a:cubicBezTo>
                <a:cubicBezTo>
                  <a:pt x="59517" y="56454"/>
                  <a:pt x="59365" y="56587"/>
                  <a:pt x="59060" y="56530"/>
                </a:cubicBezTo>
                <a:cubicBezTo>
                  <a:pt x="60525" y="55902"/>
                  <a:pt x="62123" y="55465"/>
                  <a:pt x="63302" y="54989"/>
                </a:cubicBezTo>
                <a:cubicBezTo>
                  <a:pt x="63245" y="54723"/>
                  <a:pt x="63625" y="54856"/>
                  <a:pt x="63663" y="54628"/>
                </a:cubicBezTo>
                <a:cubicBezTo>
                  <a:pt x="63169" y="54761"/>
                  <a:pt x="62237" y="55122"/>
                  <a:pt x="61932" y="55161"/>
                </a:cubicBezTo>
                <a:cubicBezTo>
                  <a:pt x="62008" y="55122"/>
                  <a:pt x="61970" y="55046"/>
                  <a:pt x="61951" y="54989"/>
                </a:cubicBezTo>
                <a:cubicBezTo>
                  <a:pt x="62370" y="54951"/>
                  <a:pt x="63530" y="54343"/>
                  <a:pt x="64120" y="54171"/>
                </a:cubicBezTo>
                <a:cubicBezTo>
                  <a:pt x="64082" y="54190"/>
                  <a:pt x="64006" y="54209"/>
                  <a:pt x="64025" y="54267"/>
                </a:cubicBezTo>
                <a:cubicBezTo>
                  <a:pt x="64728" y="54019"/>
                  <a:pt x="65242" y="53848"/>
                  <a:pt x="65622" y="53620"/>
                </a:cubicBezTo>
                <a:cubicBezTo>
                  <a:pt x="65508" y="53658"/>
                  <a:pt x="65394" y="53677"/>
                  <a:pt x="65337" y="53620"/>
                </a:cubicBezTo>
                <a:cubicBezTo>
                  <a:pt x="65775" y="53487"/>
                  <a:pt x="66421" y="53296"/>
                  <a:pt x="66840" y="52916"/>
                </a:cubicBezTo>
                <a:cubicBezTo>
                  <a:pt x="65794" y="53315"/>
                  <a:pt x="65223" y="53525"/>
                  <a:pt x="64538" y="53601"/>
                </a:cubicBezTo>
                <a:cubicBezTo>
                  <a:pt x="63815" y="53981"/>
                  <a:pt x="62313" y="54590"/>
                  <a:pt x="61609" y="54666"/>
                </a:cubicBezTo>
                <a:cubicBezTo>
                  <a:pt x="62560" y="54400"/>
                  <a:pt x="63892" y="53734"/>
                  <a:pt x="65204" y="53296"/>
                </a:cubicBezTo>
                <a:cubicBezTo>
                  <a:pt x="65090" y="53335"/>
                  <a:pt x="65014" y="53411"/>
                  <a:pt x="64995" y="53487"/>
                </a:cubicBezTo>
                <a:cubicBezTo>
                  <a:pt x="65718" y="52897"/>
                  <a:pt x="66554" y="52897"/>
                  <a:pt x="67372" y="52307"/>
                </a:cubicBezTo>
                <a:cubicBezTo>
                  <a:pt x="66821" y="52403"/>
                  <a:pt x="66060" y="52840"/>
                  <a:pt x="65584" y="52802"/>
                </a:cubicBezTo>
                <a:cubicBezTo>
                  <a:pt x="63302" y="53924"/>
                  <a:pt x="60125" y="55027"/>
                  <a:pt x="57786" y="55693"/>
                </a:cubicBezTo>
                <a:cubicBezTo>
                  <a:pt x="57234" y="56188"/>
                  <a:pt x="56778" y="56207"/>
                  <a:pt x="55998" y="56587"/>
                </a:cubicBezTo>
                <a:cubicBezTo>
                  <a:pt x="56188" y="56283"/>
                  <a:pt x="56340" y="56207"/>
                  <a:pt x="56702" y="56188"/>
                </a:cubicBezTo>
                <a:cubicBezTo>
                  <a:pt x="56683" y="56131"/>
                  <a:pt x="56607" y="56150"/>
                  <a:pt x="56588" y="56074"/>
                </a:cubicBezTo>
                <a:cubicBezTo>
                  <a:pt x="56759" y="56035"/>
                  <a:pt x="56892" y="56074"/>
                  <a:pt x="57082" y="56035"/>
                </a:cubicBezTo>
                <a:cubicBezTo>
                  <a:pt x="57025" y="55978"/>
                  <a:pt x="56968" y="55997"/>
                  <a:pt x="57025" y="55902"/>
                </a:cubicBezTo>
                <a:cubicBezTo>
                  <a:pt x="57234" y="55902"/>
                  <a:pt x="57634" y="55655"/>
                  <a:pt x="57634" y="55826"/>
                </a:cubicBezTo>
                <a:cubicBezTo>
                  <a:pt x="57957" y="55389"/>
                  <a:pt x="58984" y="55370"/>
                  <a:pt x="59308" y="54989"/>
                </a:cubicBezTo>
                <a:cubicBezTo>
                  <a:pt x="58585" y="55161"/>
                  <a:pt x="56987" y="55845"/>
                  <a:pt x="56321" y="55959"/>
                </a:cubicBezTo>
                <a:cubicBezTo>
                  <a:pt x="56645" y="55731"/>
                  <a:pt x="57329" y="55598"/>
                  <a:pt x="57501" y="55313"/>
                </a:cubicBezTo>
                <a:cubicBezTo>
                  <a:pt x="57215" y="55427"/>
                  <a:pt x="57234" y="55370"/>
                  <a:pt x="57006" y="55522"/>
                </a:cubicBezTo>
                <a:cubicBezTo>
                  <a:pt x="58052" y="54856"/>
                  <a:pt x="59498" y="54742"/>
                  <a:pt x="60449" y="54076"/>
                </a:cubicBezTo>
                <a:cubicBezTo>
                  <a:pt x="60430" y="54228"/>
                  <a:pt x="60772" y="54133"/>
                  <a:pt x="60734" y="54076"/>
                </a:cubicBezTo>
                <a:cubicBezTo>
                  <a:pt x="60696" y="54000"/>
                  <a:pt x="60544" y="54114"/>
                  <a:pt x="60506" y="54057"/>
                </a:cubicBezTo>
                <a:cubicBezTo>
                  <a:pt x="60677" y="53943"/>
                  <a:pt x="60753" y="54000"/>
                  <a:pt x="60848" y="54038"/>
                </a:cubicBezTo>
                <a:cubicBezTo>
                  <a:pt x="60791" y="53715"/>
                  <a:pt x="61495" y="53563"/>
                  <a:pt x="61666" y="53582"/>
                </a:cubicBezTo>
                <a:cubicBezTo>
                  <a:pt x="61362" y="53829"/>
                  <a:pt x="61362" y="53829"/>
                  <a:pt x="60943" y="53886"/>
                </a:cubicBezTo>
                <a:cubicBezTo>
                  <a:pt x="61038" y="54152"/>
                  <a:pt x="61438" y="53829"/>
                  <a:pt x="61609" y="53772"/>
                </a:cubicBezTo>
                <a:cubicBezTo>
                  <a:pt x="62617" y="53525"/>
                  <a:pt x="63492" y="53201"/>
                  <a:pt x="64367" y="52783"/>
                </a:cubicBezTo>
                <a:cubicBezTo>
                  <a:pt x="64310" y="52821"/>
                  <a:pt x="64234" y="52840"/>
                  <a:pt x="64253" y="52878"/>
                </a:cubicBezTo>
                <a:cubicBezTo>
                  <a:pt x="64938" y="52631"/>
                  <a:pt x="65775" y="52269"/>
                  <a:pt x="66060" y="52212"/>
                </a:cubicBezTo>
                <a:cubicBezTo>
                  <a:pt x="66041" y="52098"/>
                  <a:pt x="66288" y="52060"/>
                  <a:pt x="66307" y="51946"/>
                </a:cubicBezTo>
                <a:cubicBezTo>
                  <a:pt x="65318" y="52060"/>
                  <a:pt x="63777" y="53087"/>
                  <a:pt x="63150" y="52992"/>
                </a:cubicBezTo>
                <a:cubicBezTo>
                  <a:pt x="63264" y="52802"/>
                  <a:pt x="63226" y="53049"/>
                  <a:pt x="63416" y="52954"/>
                </a:cubicBezTo>
                <a:cubicBezTo>
                  <a:pt x="63397" y="52878"/>
                  <a:pt x="63473" y="52840"/>
                  <a:pt x="63416" y="52783"/>
                </a:cubicBezTo>
                <a:cubicBezTo>
                  <a:pt x="63302" y="52821"/>
                  <a:pt x="63169" y="52878"/>
                  <a:pt x="63055" y="52916"/>
                </a:cubicBezTo>
                <a:cubicBezTo>
                  <a:pt x="63074" y="52992"/>
                  <a:pt x="63112" y="53049"/>
                  <a:pt x="63131" y="53125"/>
                </a:cubicBezTo>
                <a:cubicBezTo>
                  <a:pt x="62465" y="53296"/>
                  <a:pt x="62256" y="53544"/>
                  <a:pt x="61723" y="53525"/>
                </a:cubicBezTo>
                <a:cubicBezTo>
                  <a:pt x="62085" y="53144"/>
                  <a:pt x="62693" y="53296"/>
                  <a:pt x="63017" y="52992"/>
                </a:cubicBezTo>
                <a:cubicBezTo>
                  <a:pt x="62921" y="53011"/>
                  <a:pt x="62941" y="52954"/>
                  <a:pt x="62979" y="52897"/>
                </a:cubicBezTo>
                <a:cubicBezTo>
                  <a:pt x="61153" y="53582"/>
                  <a:pt x="58414" y="54190"/>
                  <a:pt x="56759" y="54894"/>
                </a:cubicBezTo>
                <a:cubicBezTo>
                  <a:pt x="56816" y="54875"/>
                  <a:pt x="56797" y="54780"/>
                  <a:pt x="56721" y="54799"/>
                </a:cubicBezTo>
                <a:cubicBezTo>
                  <a:pt x="55370" y="55275"/>
                  <a:pt x="53411" y="55788"/>
                  <a:pt x="52061" y="56397"/>
                </a:cubicBezTo>
                <a:cubicBezTo>
                  <a:pt x="51794" y="56226"/>
                  <a:pt x="51014" y="56777"/>
                  <a:pt x="50805" y="56663"/>
                </a:cubicBezTo>
                <a:cubicBezTo>
                  <a:pt x="51072" y="56492"/>
                  <a:pt x="51452" y="56511"/>
                  <a:pt x="51547" y="56378"/>
                </a:cubicBezTo>
                <a:cubicBezTo>
                  <a:pt x="51338" y="56264"/>
                  <a:pt x="50881" y="56644"/>
                  <a:pt x="50482" y="56568"/>
                </a:cubicBezTo>
                <a:cubicBezTo>
                  <a:pt x="51186" y="56321"/>
                  <a:pt x="51661" y="56264"/>
                  <a:pt x="52251" y="55978"/>
                </a:cubicBezTo>
                <a:cubicBezTo>
                  <a:pt x="52137" y="56016"/>
                  <a:pt x="52118" y="56074"/>
                  <a:pt x="52099" y="56150"/>
                </a:cubicBezTo>
                <a:cubicBezTo>
                  <a:pt x="53031" y="55864"/>
                  <a:pt x="53335" y="55617"/>
                  <a:pt x="54115" y="55446"/>
                </a:cubicBezTo>
                <a:cubicBezTo>
                  <a:pt x="54096" y="55389"/>
                  <a:pt x="54001" y="55408"/>
                  <a:pt x="54077" y="55351"/>
                </a:cubicBezTo>
                <a:cubicBezTo>
                  <a:pt x="54153" y="55617"/>
                  <a:pt x="54286" y="55313"/>
                  <a:pt x="54400" y="55275"/>
                </a:cubicBezTo>
                <a:cubicBezTo>
                  <a:pt x="54952" y="55141"/>
                  <a:pt x="55770" y="54970"/>
                  <a:pt x="56264" y="54761"/>
                </a:cubicBezTo>
                <a:cubicBezTo>
                  <a:pt x="56340" y="54723"/>
                  <a:pt x="56302" y="54628"/>
                  <a:pt x="56359" y="54609"/>
                </a:cubicBezTo>
                <a:cubicBezTo>
                  <a:pt x="56645" y="54514"/>
                  <a:pt x="56987" y="54552"/>
                  <a:pt x="57291" y="54457"/>
                </a:cubicBezTo>
                <a:cubicBezTo>
                  <a:pt x="58528" y="54076"/>
                  <a:pt x="59802" y="53563"/>
                  <a:pt x="60924" y="52992"/>
                </a:cubicBezTo>
                <a:cubicBezTo>
                  <a:pt x="60829" y="53049"/>
                  <a:pt x="60734" y="52992"/>
                  <a:pt x="60829" y="52916"/>
                </a:cubicBezTo>
                <a:cubicBezTo>
                  <a:pt x="61019" y="53011"/>
                  <a:pt x="61115" y="52707"/>
                  <a:pt x="61267" y="52745"/>
                </a:cubicBezTo>
                <a:cubicBezTo>
                  <a:pt x="61286" y="52821"/>
                  <a:pt x="61609" y="52821"/>
                  <a:pt x="61780" y="52593"/>
                </a:cubicBezTo>
                <a:cubicBezTo>
                  <a:pt x="61552" y="52650"/>
                  <a:pt x="61552" y="52650"/>
                  <a:pt x="61723" y="52460"/>
                </a:cubicBezTo>
                <a:cubicBezTo>
                  <a:pt x="60125" y="53030"/>
                  <a:pt x="58109" y="53677"/>
                  <a:pt x="56492" y="54228"/>
                </a:cubicBezTo>
                <a:cubicBezTo>
                  <a:pt x="56683" y="53886"/>
                  <a:pt x="57482" y="53905"/>
                  <a:pt x="57710" y="53677"/>
                </a:cubicBezTo>
                <a:cubicBezTo>
                  <a:pt x="56911" y="53829"/>
                  <a:pt x="55922" y="54286"/>
                  <a:pt x="55028" y="54476"/>
                </a:cubicBezTo>
                <a:cubicBezTo>
                  <a:pt x="55047" y="54457"/>
                  <a:pt x="55085" y="54438"/>
                  <a:pt x="55066" y="54400"/>
                </a:cubicBezTo>
                <a:cubicBezTo>
                  <a:pt x="55028" y="54419"/>
                  <a:pt x="54990" y="54438"/>
                  <a:pt x="54990" y="54381"/>
                </a:cubicBezTo>
                <a:cubicBezTo>
                  <a:pt x="56207" y="54152"/>
                  <a:pt x="57158" y="53582"/>
                  <a:pt x="58052" y="53315"/>
                </a:cubicBezTo>
                <a:cubicBezTo>
                  <a:pt x="58014" y="53182"/>
                  <a:pt x="58109" y="53030"/>
                  <a:pt x="58242" y="53068"/>
                </a:cubicBezTo>
                <a:cubicBezTo>
                  <a:pt x="58471" y="52992"/>
                  <a:pt x="58090" y="53296"/>
                  <a:pt x="58299" y="53220"/>
                </a:cubicBezTo>
                <a:cubicBezTo>
                  <a:pt x="58623" y="53220"/>
                  <a:pt x="58547" y="52897"/>
                  <a:pt x="58642" y="52973"/>
                </a:cubicBezTo>
                <a:cubicBezTo>
                  <a:pt x="58623" y="53144"/>
                  <a:pt x="58642" y="53125"/>
                  <a:pt x="58832" y="53125"/>
                </a:cubicBezTo>
                <a:cubicBezTo>
                  <a:pt x="58775" y="52992"/>
                  <a:pt x="58661" y="53011"/>
                  <a:pt x="58832" y="52897"/>
                </a:cubicBezTo>
                <a:cubicBezTo>
                  <a:pt x="58851" y="52954"/>
                  <a:pt x="58870" y="53049"/>
                  <a:pt x="58946" y="53011"/>
                </a:cubicBezTo>
                <a:cubicBezTo>
                  <a:pt x="58889" y="52897"/>
                  <a:pt x="58889" y="52802"/>
                  <a:pt x="58965" y="52726"/>
                </a:cubicBezTo>
                <a:cubicBezTo>
                  <a:pt x="59384" y="52802"/>
                  <a:pt x="59992" y="52460"/>
                  <a:pt x="60240" y="52326"/>
                </a:cubicBezTo>
                <a:cubicBezTo>
                  <a:pt x="60221" y="52288"/>
                  <a:pt x="59935" y="52345"/>
                  <a:pt x="60125" y="52212"/>
                </a:cubicBezTo>
                <a:cubicBezTo>
                  <a:pt x="60221" y="52345"/>
                  <a:pt x="60182" y="52098"/>
                  <a:pt x="60297" y="52098"/>
                </a:cubicBezTo>
                <a:cubicBezTo>
                  <a:pt x="60449" y="52174"/>
                  <a:pt x="60278" y="52288"/>
                  <a:pt x="60449" y="52307"/>
                </a:cubicBezTo>
                <a:cubicBezTo>
                  <a:pt x="60639" y="52193"/>
                  <a:pt x="60772" y="52193"/>
                  <a:pt x="60848" y="52250"/>
                </a:cubicBezTo>
                <a:lnTo>
                  <a:pt x="60791" y="52117"/>
                </a:lnTo>
                <a:cubicBezTo>
                  <a:pt x="61267" y="51984"/>
                  <a:pt x="61799" y="51908"/>
                  <a:pt x="62085" y="51585"/>
                </a:cubicBezTo>
                <a:cubicBezTo>
                  <a:pt x="62446" y="51623"/>
                  <a:pt x="62845" y="51470"/>
                  <a:pt x="62902" y="51280"/>
                </a:cubicBezTo>
                <a:cubicBezTo>
                  <a:pt x="62598" y="51299"/>
                  <a:pt x="61875" y="51756"/>
                  <a:pt x="61666" y="51604"/>
                </a:cubicBezTo>
                <a:cubicBezTo>
                  <a:pt x="61818" y="51566"/>
                  <a:pt x="62579" y="51394"/>
                  <a:pt x="62693" y="51128"/>
                </a:cubicBezTo>
                <a:cubicBezTo>
                  <a:pt x="62104" y="51432"/>
                  <a:pt x="61628" y="51413"/>
                  <a:pt x="61038" y="51851"/>
                </a:cubicBezTo>
                <a:cubicBezTo>
                  <a:pt x="61248" y="51775"/>
                  <a:pt x="61438" y="51718"/>
                  <a:pt x="61571" y="51737"/>
                </a:cubicBezTo>
                <a:cubicBezTo>
                  <a:pt x="61343" y="51889"/>
                  <a:pt x="61038" y="51889"/>
                  <a:pt x="60962" y="51984"/>
                </a:cubicBezTo>
                <a:cubicBezTo>
                  <a:pt x="60810" y="51813"/>
                  <a:pt x="60791" y="51908"/>
                  <a:pt x="60620" y="51851"/>
                </a:cubicBezTo>
                <a:cubicBezTo>
                  <a:pt x="60487" y="52003"/>
                  <a:pt x="60715" y="52022"/>
                  <a:pt x="60506" y="52117"/>
                </a:cubicBezTo>
                <a:cubicBezTo>
                  <a:pt x="60411" y="51965"/>
                  <a:pt x="60182" y="52022"/>
                  <a:pt x="59935" y="52117"/>
                </a:cubicBezTo>
                <a:cubicBezTo>
                  <a:pt x="59954" y="52174"/>
                  <a:pt x="60011" y="52250"/>
                  <a:pt x="59935" y="52288"/>
                </a:cubicBezTo>
                <a:cubicBezTo>
                  <a:pt x="59174" y="52212"/>
                  <a:pt x="58318" y="52897"/>
                  <a:pt x="57329" y="52935"/>
                </a:cubicBezTo>
                <a:cubicBezTo>
                  <a:pt x="57919" y="52802"/>
                  <a:pt x="57862" y="52707"/>
                  <a:pt x="58471" y="52555"/>
                </a:cubicBezTo>
                <a:cubicBezTo>
                  <a:pt x="58452" y="52498"/>
                  <a:pt x="58433" y="52441"/>
                  <a:pt x="58414" y="52403"/>
                </a:cubicBezTo>
                <a:cubicBezTo>
                  <a:pt x="58851" y="52326"/>
                  <a:pt x="59593" y="51908"/>
                  <a:pt x="59365" y="52117"/>
                </a:cubicBezTo>
                <a:cubicBezTo>
                  <a:pt x="59821" y="51889"/>
                  <a:pt x="60182" y="51775"/>
                  <a:pt x="60620" y="51680"/>
                </a:cubicBezTo>
                <a:cubicBezTo>
                  <a:pt x="61191" y="51147"/>
                  <a:pt x="62408" y="51071"/>
                  <a:pt x="62617" y="50596"/>
                </a:cubicBezTo>
                <a:cubicBezTo>
                  <a:pt x="62313" y="50767"/>
                  <a:pt x="61989" y="50786"/>
                  <a:pt x="61818" y="50919"/>
                </a:cubicBezTo>
                <a:cubicBezTo>
                  <a:pt x="61666" y="50786"/>
                  <a:pt x="62028" y="50805"/>
                  <a:pt x="61951" y="50691"/>
                </a:cubicBezTo>
                <a:cubicBezTo>
                  <a:pt x="61685" y="50805"/>
                  <a:pt x="61932" y="50672"/>
                  <a:pt x="61913" y="50596"/>
                </a:cubicBezTo>
                <a:cubicBezTo>
                  <a:pt x="61685" y="50691"/>
                  <a:pt x="61742" y="50748"/>
                  <a:pt x="61590" y="50672"/>
                </a:cubicBezTo>
                <a:cubicBezTo>
                  <a:pt x="61533" y="50767"/>
                  <a:pt x="61590" y="50881"/>
                  <a:pt x="61647" y="50995"/>
                </a:cubicBezTo>
                <a:cubicBezTo>
                  <a:pt x="61172" y="50938"/>
                  <a:pt x="60772" y="51451"/>
                  <a:pt x="60392" y="51261"/>
                </a:cubicBezTo>
                <a:cubicBezTo>
                  <a:pt x="60810" y="51147"/>
                  <a:pt x="61286" y="50995"/>
                  <a:pt x="61495" y="50824"/>
                </a:cubicBezTo>
                <a:cubicBezTo>
                  <a:pt x="61267" y="50900"/>
                  <a:pt x="61095" y="50881"/>
                  <a:pt x="60886" y="50900"/>
                </a:cubicBezTo>
                <a:cubicBezTo>
                  <a:pt x="60715" y="51166"/>
                  <a:pt x="60221" y="51147"/>
                  <a:pt x="59764" y="51299"/>
                </a:cubicBezTo>
                <a:cubicBezTo>
                  <a:pt x="59726" y="51337"/>
                  <a:pt x="59707" y="51375"/>
                  <a:pt x="59745" y="51413"/>
                </a:cubicBezTo>
                <a:cubicBezTo>
                  <a:pt x="59289" y="51470"/>
                  <a:pt x="58242" y="52117"/>
                  <a:pt x="57938" y="51927"/>
                </a:cubicBezTo>
                <a:cubicBezTo>
                  <a:pt x="59707" y="51337"/>
                  <a:pt x="60601" y="50767"/>
                  <a:pt x="62465" y="50215"/>
                </a:cubicBezTo>
                <a:cubicBezTo>
                  <a:pt x="62408" y="50253"/>
                  <a:pt x="62294" y="50272"/>
                  <a:pt x="62313" y="50329"/>
                </a:cubicBezTo>
                <a:cubicBezTo>
                  <a:pt x="62503" y="50215"/>
                  <a:pt x="62579" y="50310"/>
                  <a:pt x="62750" y="50215"/>
                </a:cubicBezTo>
                <a:cubicBezTo>
                  <a:pt x="62731" y="50120"/>
                  <a:pt x="62693" y="50044"/>
                  <a:pt x="62826" y="50006"/>
                </a:cubicBezTo>
                <a:cubicBezTo>
                  <a:pt x="62902" y="49987"/>
                  <a:pt x="62921" y="50082"/>
                  <a:pt x="62979" y="50063"/>
                </a:cubicBezTo>
                <a:cubicBezTo>
                  <a:pt x="63511" y="49721"/>
                  <a:pt x="64215" y="49454"/>
                  <a:pt x="64919" y="49169"/>
                </a:cubicBezTo>
                <a:cubicBezTo>
                  <a:pt x="65166" y="49074"/>
                  <a:pt x="65718" y="49055"/>
                  <a:pt x="65680" y="48751"/>
                </a:cubicBezTo>
                <a:cubicBezTo>
                  <a:pt x="65565" y="48998"/>
                  <a:pt x="64900" y="48884"/>
                  <a:pt x="65147" y="49036"/>
                </a:cubicBezTo>
                <a:cubicBezTo>
                  <a:pt x="64900" y="48960"/>
                  <a:pt x="64824" y="49169"/>
                  <a:pt x="64557" y="49150"/>
                </a:cubicBezTo>
                <a:cubicBezTo>
                  <a:pt x="64614" y="49112"/>
                  <a:pt x="64671" y="49055"/>
                  <a:pt x="64709" y="48979"/>
                </a:cubicBezTo>
                <a:cubicBezTo>
                  <a:pt x="64595" y="49017"/>
                  <a:pt x="64500" y="49074"/>
                  <a:pt x="64405" y="49112"/>
                </a:cubicBezTo>
                <a:cubicBezTo>
                  <a:pt x="64405" y="49150"/>
                  <a:pt x="64443" y="49207"/>
                  <a:pt x="64462" y="49245"/>
                </a:cubicBezTo>
                <a:lnTo>
                  <a:pt x="63777" y="49530"/>
                </a:lnTo>
                <a:cubicBezTo>
                  <a:pt x="63606" y="49378"/>
                  <a:pt x="64044" y="49397"/>
                  <a:pt x="63892" y="49264"/>
                </a:cubicBezTo>
                <a:cubicBezTo>
                  <a:pt x="63169" y="49606"/>
                  <a:pt x="62617" y="49664"/>
                  <a:pt x="61970" y="50025"/>
                </a:cubicBezTo>
                <a:cubicBezTo>
                  <a:pt x="61951" y="49968"/>
                  <a:pt x="61913" y="49892"/>
                  <a:pt x="61894" y="49835"/>
                </a:cubicBezTo>
                <a:cubicBezTo>
                  <a:pt x="63644" y="49150"/>
                  <a:pt x="65204" y="48465"/>
                  <a:pt x="66878" y="47780"/>
                </a:cubicBezTo>
                <a:cubicBezTo>
                  <a:pt x="64405" y="48560"/>
                  <a:pt x="63093" y="49378"/>
                  <a:pt x="61343" y="49721"/>
                </a:cubicBezTo>
                <a:cubicBezTo>
                  <a:pt x="61229" y="49835"/>
                  <a:pt x="61210" y="49740"/>
                  <a:pt x="61134" y="49911"/>
                </a:cubicBezTo>
                <a:cubicBezTo>
                  <a:pt x="61076" y="49797"/>
                  <a:pt x="60886" y="49930"/>
                  <a:pt x="60772" y="49892"/>
                </a:cubicBezTo>
                <a:cubicBezTo>
                  <a:pt x="60677" y="50025"/>
                  <a:pt x="60582" y="50139"/>
                  <a:pt x="60411" y="50253"/>
                </a:cubicBezTo>
                <a:cubicBezTo>
                  <a:pt x="60240" y="50082"/>
                  <a:pt x="60106" y="50424"/>
                  <a:pt x="59802" y="50329"/>
                </a:cubicBezTo>
                <a:cubicBezTo>
                  <a:pt x="59954" y="50234"/>
                  <a:pt x="60316" y="50196"/>
                  <a:pt x="60335" y="50063"/>
                </a:cubicBezTo>
                <a:cubicBezTo>
                  <a:pt x="60144" y="50158"/>
                  <a:pt x="59973" y="50215"/>
                  <a:pt x="59878" y="50139"/>
                </a:cubicBezTo>
                <a:cubicBezTo>
                  <a:pt x="59498" y="50538"/>
                  <a:pt x="58756" y="50500"/>
                  <a:pt x="58299" y="50881"/>
                </a:cubicBezTo>
                <a:cubicBezTo>
                  <a:pt x="58395" y="50919"/>
                  <a:pt x="58889" y="50672"/>
                  <a:pt x="58775" y="50805"/>
                </a:cubicBezTo>
                <a:cubicBezTo>
                  <a:pt x="57044" y="51470"/>
                  <a:pt x="54666" y="52612"/>
                  <a:pt x="52669" y="53087"/>
                </a:cubicBezTo>
                <a:cubicBezTo>
                  <a:pt x="53202" y="52802"/>
                  <a:pt x="53677" y="52669"/>
                  <a:pt x="54134" y="52441"/>
                </a:cubicBezTo>
                <a:cubicBezTo>
                  <a:pt x="53164" y="52688"/>
                  <a:pt x="51566" y="53182"/>
                  <a:pt x="50824" y="53658"/>
                </a:cubicBezTo>
                <a:cubicBezTo>
                  <a:pt x="50501" y="53639"/>
                  <a:pt x="49968" y="53924"/>
                  <a:pt x="49436" y="54095"/>
                </a:cubicBezTo>
                <a:cubicBezTo>
                  <a:pt x="49169" y="54190"/>
                  <a:pt x="48256" y="54590"/>
                  <a:pt x="48313" y="54324"/>
                </a:cubicBezTo>
                <a:cubicBezTo>
                  <a:pt x="49303" y="54019"/>
                  <a:pt x="51376" y="53258"/>
                  <a:pt x="52631" y="52764"/>
                </a:cubicBezTo>
                <a:cubicBezTo>
                  <a:pt x="52403" y="52859"/>
                  <a:pt x="52194" y="52916"/>
                  <a:pt x="52023" y="52897"/>
                </a:cubicBezTo>
                <a:cubicBezTo>
                  <a:pt x="53126" y="52403"/>
                  <a:pt x="54647" y="52079"/>
                  <a:pt x="55579" y="51413"/>
                </a:cubicBezTo>
                <a:cubicBezTo>
                  <a:pt x="54153" y="52079"/>
                  <a:pt x="52403" y="52441"/>
                  <a:pt x="51224" y="53220"/>
                </a:cubicBezTo>
                <a:cubicBezTo>
                  <a:pt x="50824" y="53049"/>
                  <a:pt x="50330" y="53468"/>
                  <a:pt x="49949" y="53620"/>
                </a:cubicBezTo>
                <a:cubicBezTo>
                  <a:pt x="48960" y="54019"/>
                  <a:pt x="47895" y="54228"/>
                  <a:pt x="46925" y="54609"/>
                </a:cubicBezTo>
                <a:cubicBezTo>
                  <a:pt x="45784" y="55046"/>
                  <a:pt x="44623" y="55465"/>
                  <a:pt x="43273" y="55845"/>
                </a:cubicBezTo>
                <a:cubicBezTo>
                  <a:pt x="43748" y="55484"/>
                  <a:pt x="44471" y="55522"/>
                  <a:pt x="44966" y="55065"/>
                </a:cubicBezTo>
                <a:cubicBezTo>
                  <a:pt x="45765" y="54875"/>
                  <a:pt x="45822" y="54932"/>
                  <a:pt x="46583" y="54476"/>
                </a:cubicBezTo>
                <a:cubicBezTo>
                  <a:pt x="46278" y="54476"/>
                  <a:pt x="45803" y="54780"/>
                  <a:pt x="45498" y="54799"/>
                </a:cubicBezTo>
                <a:cubicBezTo>
                  <a:pt x="45403" y="54818"/>
                  <a:pt x="45270" y="54894"/>
                  <a:pt x="45232" y="54837"/>
                </a:cubicBezTo>
                <a:cubicBezTo>
                  <a:pt x="45346" y="54799"/>
                  <a:pt x="45479" y="54742"/>
                  <a:pt x="45594" y="54704"/>
                </a:cubicBezTo>
                <a:cubicBezTo>
                  <a:pt x="46830" y="54324"/>
                  <a:pt x="49303" y="53030"/>
                  <a:pt x="50577" y="52859"/>
                </a:cubicBezTo>
                <a:cubicBezTo>
                  <a:pt x="50558" y="52764"/>
                  <a:pt x="50482" y="52783"/>
                  <a:pt x="50444" y="52688"/>
                </a:cubicBezTo>
                <a:cubicBezTo>
                  <a:pt x="50425" y="52726"/>
                  <a:pt x="50254" y="52916"/>
                  <a:pt x="50197" y="52802"/>
                </a:cubicBezTo>
                <a:cubicBezTo>
                  <a:pt x="50558" y="52307"/>
                  <a:pt x="51528" y="52498"/>
                  <a:pt x="51965" y="52022"/>
                </a:cubicBezTo>
                <a:cubicBezTo>
                  <a:pt x="51167" y="52136"/>
                  <a:pt x="50330" y="52574"/>
                  <a:pt x="49607" y="52745"/>
                </a:cubicBezTo>
                <a:cubicBezTo>
                  <a:pt x="49835" y="52612"/>
                  <a:pt x="49968" y="52536"/>
                  <a:pt x="49683" y="52555"/>
                </a:cubicBezTo>
                <a:cubicBezTo>
                  <a:pt x="50691" y="52079"/>
                  <a:pt x="51167" y="52174"/>
                  <a:pt x="51547" y="51699"/>
                </a:cubicBezTo>
                <a:cubicBezTo>
                  <a:pt x="51509" y="51851"/>
                  <a:pt x="50995" y="52003"/>
                  <a:pt x="50748" y="52022"/>
                </a:cubicBezTo>
                <a:cubicBezTo>
                  <a:pt x="50786" y="51851"/>
                  <a:pt x="51033" y="52003"/>
                  <a:pt x="51033" y="51851"/>
                </a:cubicBezTo>
                <a:cubicBezTo>
                  <a:pt x="50919" y="51908"/>
                  <a:pt x="50881" y="51851"/>
                  <a:pt x="50767" y="51908"/>
                </a:cubicBezTo>
                <a:cubicBezTo>
                  <a:pt x="50672" y="51927"/>
                  <a:pt x="50634" y="52269"/>
                  <a:pt x="50539" y="52041"/>
                </a:cubicBezTo>
                <a:cubicBezTo>
                  <a:pt x="50767" y="51946"/>
                  <a:pt x="50501" y="51965"/>
                  <a:pt x="50672" y="51832"/>
                </a:cubicBezTo>
                <a:cubicBezTo>
                  <a:pt x="50539" y="51851"/>
                  <a:pt x="50330" y="52041"/>
                  <a:pt x="50330" y="51851"/>
                </a:cubicBezTo>
                <a:cubicBezTo>
                  <a:pt x="50615" y="51813"/>
                  <a:pt x="50710" y="51661"/>
                  <a:pt x="50900" y="51680"/>
                </a:cubicBezTo>
                <a:cubicBezTo>
                  <a:pt x="50786" y="51680"/>
                  <a:pt x="50672" y="51889"/>
                  <a:pt x="50805" y="51832"/>
                </a:cubicBezTo>
                <a:cubicBezTo>
                  <a:pt x="50919" y="51680"/>
                  <a:pt x="50881" y="51813"/>
                  <a:pt x="51014" y="51794"/>
                </a:cubicBezTo>
                <a:cubicBezTo>
                  <a:pt x="51167" y="51642"/>
                  <a:pt x="50919" y="51623"/>
                  <a:pt x="51129" y="51528"/>
                </a:cubicBezTo>
                <a:cubicBezTo>
                  <a:pt x="51167" y="51585"/>
                  <a:pt x="51167" y="51680"/>
                  <a:pt x="51243" y="51661"/>
                </a:cubicBezTo>
                <a:cubicBezTo>
                  <a:pt x="51414" y="51528"/>
                  <a:pt x="51547" y="51528"/>
                  <a:pt x="51585" y="51451"/>
                </a:cubicBezTo>
                <a:cubicBezTo>
                  <a:pt x="51528" y="51394"/>
                  <a:pt x="51300" y="51585"/>
                  <a:pt x="51243" y="51490"/>
                </a:cubicBezTo>
                <a:cubicBezTo>
                  <a:pt x="51851" y="51090"/>
                  <a:pt x="50349" y="51661"/>
                  <a:pt x="50235" y="51832"/>
                </a:cubicBezTo>
                <a:cubicBezTo>
                  <a:pt x="49911" y="51794"/>
                  <a:pt x="49474" y="51927"/>
                  <a:pt x="49303" y="52155"/>
                </a:cubicBezTo>
                <a:cubicBezTo>
                  <a:pt x="48884" y="52098"/>
                  <a:pt x="48313" y="52460"/>
                  <a:pt x="47990" y="52460"/>
                </a:cubicBezTo>
                <a:cubicBezTo>
                  <a:pt x="48218" y="52326"/>
                  <a:pt x="48237" y="52288"/>
                  <a:pt x="48371" y="52193"/>
                </a:cubicBezTo>
                <a:cubicBezTo>
                  <a:pt x="47876" y="52307"/>
                  <a:pt x="47990" y="52498"/>
                  <a:pt x="47515" y="52364"/>
                </a:cubicBezTo>
                <a:cubicBezTo>
                  <a:pt x="48275" y="52003"/>
                  <a:pt x="49360" y="51908"/>
                  <a:pt x="49987" y="51375"/>
                </a:cubicBezTo>
                <a:cubicBezTo>
                  <a:pt x="50539" y="51356"/>
                  <a:pt x="50976" y="51071"/>
                  <a:pt x="51585" y="50900"/>
                </a:cubicBezTo>
                <a:cubicBezTo>
                  <a:pt x="51623" y="50557"/>
                  <a:pt x="51547" y="50900"/>
                  <a:pt x="51775" y="50824"/>
                </a:cubicBezTo>
                <a:cubicBezTo>
                  <a:pt x="51889" y="50748"/>
                  <a:pt x="51661" y="50786"/>
                  <a:pt x="51775" y="50653"/>
                </a:cubicBezTo>
                <a:cubicBezTo>
                  <a:pt x="52061" y="50538"/>
                  <a:pt x="52346" y="50424"/>
                  <a:pt x="52631" y="50310"/>
                </a:cubicBezTo>
                <a:cubicBezTo>
                  <a:pt x="52612" y="50253"/>
                  <a:pt x="52593" y="50177"/>
                  <a:pt x="52555" y="50120"/>
                </a:cubicBezTo>
                <a:cubicBezTo>
                  <a:pt x="52936" y="50044"/>
                  <a:pt x="53050" y="49797"/>
                  <a:pt x="53335" y="49740"/>
                </a:cubicBezTo>
                <a:cubicBezTo>
                  <a:pt x="53487" y="49949"/>
                  <a:pt x="53259" y="49835"/>
                  <a:pt x="53278" y="49949"/>
                </a:cubicBezTo>
                <a:cubicBezTo>
                  <a:pt x="53335" y="49911"/>
                  <a:pt x="53373" y="49949"/>
                  <a:pt x="53430" y="49949"/>
                </a:cubicBezTo>
                <a:cubicBezTo>
                  <a:pt x="53506" y="49892"/>
                  <a:pt x="53430" y="49797"/>
                  <a:pt x="53411" y="49721"/>
                </a:cubicBezTo>
                <a:cubicBezTo>
                  <a:pt x="53772" y="49473"/>
                  <a:pt x="53906" y="49644"/>
                  <a:pt x="54134" y="49378"/>
                </a:cubicBezTo>
                <a:cubicBezTo>
                  <a:pt x="54191" y="49454"/>
                  <a:pt x="54020" y="49644"/>
                  <a:pt x="54229" y="49625"/>
                </a:cubicBezTo>
                <a:cubicBezTo>
                  <a:pt x="54210" y="49416"/>
                  <a:pt x="54210" y="49359"/>
                  <a:pt x="54362" y="49283"/>
                </a:cubicBezTo>
                <a:cubicBezTo>
                  <a:pt x="54343" y="49207"/>
                  <a:pt x="54191" y="49321"/>
                  <a:pt x="54153" y="49264"/>
                </a:cubicBezTo>
                <a:cubicBezTo>
                  <a:pt x="54381" y="49169"/>
                  <a:pt x="54381" y="49245"/>
                  <a:pt x="54438" y="49093"/>
                </a:cubicBezTo>
                <a:cubicBezTo>
                  <a:pt x="54495" y="49150"/>
                  <a:pt x="54457" y="49359"/>
                  <a:pt x="54590" y="49302"/>
                </a:cubicBezTo>
                <a:cubicBezTo>
                  <a:pt x="54571" y="49245"/>
                  <a:pt x="54533" y="49169"/>
                  <a:pt x="54514" y="49112"/>
                </a:cubicBezTo>
                <a:cubicBezTo>
                  <a:pt x="54724" y="49074"/>
                  <a:pt x="54762" y="49093"/>
                  <a:pt x="54800" y="48941"/>
                </a:cubicBezTo>
                <a:cubicBezTo>
                  <a:pt x="54895" y="49131"/>
                  <a:pt x="55332" y="48998"/>
                  <a:pt x="55256" y="48808"/>
                </a:cubicBezTo>
                <a:cubicBezTo>
                  <a:pt x="55294" y="48865"/>
                  <a:pt x="55294" y="48960"/>
                  <a:pt x="55370" y="48922"/>
                </a:cubicBezTo>
                <a:cubicBezTo>
                  <a:pt x="55446" y="48865"/>
                  <a:pt x="55313" y="48751"/>
                  <a:pt x="55427" y="48693"/>
                </a:cubicBezTo>
                <a:cubicBezTo>
                  <a:pt x="55637" y="48808"/>
                  <a:pt x="56017" y="48351"/>
                  <a:pt x="56511" y="48370"/>
                </a:cubicBezTo>
                <a:cubicBezTo>
                  <a:pt x="56302" y="48294"/>
                  <a:pt x="56911" y="47971"/>
                  <a:pt x="56949" y="48199"/>
                </a:cubicBezTo>
                <a:cubicBezTo>
                  <a:pt x="56949" y="48009"/>
                  <a:pt x="57234" y="47666"/>
                  <a:pt x="57310" y="47876"/>
                </a:cubicBezTo>
                <a:cubicBezTo>
                  <a:pt x="57329" y="47590"/>
                  <a:pt x="57634" y="47914"/>
                  <a:pt x="57672" y="47514"/>
                </a:cubicBezTo>
                <a:cubicBezTo>
                  <a:pt x="57710" y="47571"/>
                  <a:pt x="57710" y="47647"/>
                  <a:pt x="57786" y="47628"/>
                </a:cubicBezTo>
                <a:cubicBezTo>
                  <a:pt x="58147" y="47552"/>
                  <a:pt x="58832" y="47172"/>
                  <a:pt x="59117" y="47039"/>
                </a:cubicBezTo>
                <a:cubicBezTo>
                  <a:pt x="59174" y="47153"/>
                  <a:pt x="59250" y="47248"/>
                  <a:pt x="59365" y="47267"/>
                </a:cubicBezTo>
                <a:cubicBezTo>
                  <a:pt x="59250" y="47096"/>
                  <a:pt x="59269" y="47134"/>
                  <a:pt x="59231" y="46944"/>
                </a:cubicBezTo>
                <a:cubicBezTo>
                  <a:pt x="59327" y="46905"/>
                  <a:pt x="59441" y="46848"/>
                  <a:pt x="59536" y="46810"/>
                </a:cubicBezTo>
                <a:cubicBezTo>
                  <a:pt x="59669" y="46963"/>
                  <a:pt x="59365" y="46982"/>
                  <a:pt x="59365" y="47096"/>
                </a:cubicBezTo>
                <a:cubicBezTo>
                  <a:pt x="59593" y="46886"/>
                  <a:pt x="59669" y="47134"/>
                  <a:pt x="59802" y="46925"/>
                </a:cubicBezTo>
                <a:cubicBezTo>
                  <a:pt x="59479" y="47020"/>
                  <a:pt x="59859" y="46886"/>
                  <a:pt x="59821" y="46810"/>
                </a:cubicBezTo>
                <a:cubicBezTo>
                  <a:pt x="59726" y="46848"/>
                  <a:pt x="59612" y="46905"/>
                  <a:pt x="59593" y="46791"/>
                </a:cubicBezTo>
                <a:cubicBezTo>
                  <a:pt x="59897" y="46810"/>
                  <a:pt x="59802" y="46525"/>
                  <a:pt x="60087" y="46582"/>
                </a:cubicBezTo>
                <a:cubicBezTo>
                  <a:pt x="60011" y="46658"/>
                  <a:pt x="60011" y="46734"/>
                  <a:pt x="60049" y="46829"/>
                </a:cubicBezTo>
                <a:cubicBezTo>
                  <a:pt x="60163" y="46715"/>
                  <a:pt x="60240" y="46772"/>
                  <a:pt x="60278" y="46677"/>
                </a:cubicBezTo>
                <a:cubicBezTo>
                  <a:pt x="60240" y="46601"/>
                  <a:pt x="60202" y="46544"/>
                  <a:pt x="60125" y="46525"/>
                </a:cubicBezTo>
                <a:cubicBezTo>
                  <a:pt x="60430" y="46487"/>
                  <a:pt x="60810" y="46221"/>
                  <a:pt x="60905" y="46145"/>
                </a:cubicBezTo>
                <a:cubicBezTo>
                  <a:pt x="60106" y="46430"/>
                  <a:pt x="59612" y="46677"/>
                  <a:pt x="59079" y="46772"/>
                </a:cubicBezTo>
                <a:cubicBezTo>
                  <a:pt x="59022" y="46829"/>
                  <a:pt x="59155" y="46963"/>
                  <a:pt x="59041" y="47020"/>
                </a:cubicBezTo>
                <a:cubicBezTo>
                  <a:pt x="59060" y="46753"/>
                  <a:pt x="58737" y="47058"/>
                  <a:pt x="58737" y="46791"/>
                </a:cubicBezTo>
                <a:cubicBezTo>
                  <a:pt x="59136" y="46677"/>
                  <a:pt x="59593" y="46411"/>
                  <a:pt x="60087" y="46202"/>
                </a:cubicBezTo>
                <a:cubicBezTo>
                  <a:pt x="60354" y="46088"/>
                  <a:pt x="60848" y="46031"/>
                  <a:pt x="60962" y="45916"/>
                </a:cubicBezTo>
                <a:cubicBezTo>
                  <a:pt x="61172" y="45688"/>
                  <a:pt x="60715" y="45802"/>
                  <a:pt x="61153" y="45840"/>
                </a:cubicBezTo>
                <a:cubicBezTo>
                  <a:pt x="60943" y="45783"/>
                  <a:pt x="61229" y="45688"/>
                  <a:pt x="61305" y="45707"/>
                </a:cubicBezTo>
                <a:cubicBezTo>
                  <a:pt x="61267" y="45745"/>
                  <a:pt x="61191" y="45764"/>
                  <a:pt x="61210" y="45821"/>
                </a:cubicBezTo>
                <a:cubicBezTo>
                  <a:pt x="61324" y="45764"/>
                  <a:pt x="61400" y="45726"/>
                  <a:pt x="61438" y="45669"/>
                </a:cubicBezTo>
                <a:cubicBezTo>
                  <a:pt x="61552" y="45650"/>
                  <a:pt x="61514" y="45897"/>
                  <a:pt x="61647" y="45859"/>
                </a:cubicBezTo>
                <a:cubicBezTo>
                  <a:pt x="61761" y="45327"/>
                  <a:pt x="62655" y="45517"/>
                  <a:pt x="62902" y="45022"/>
                </a:cubicBezTo>
                <a:cubicBezTo>
                  <a:pt x="63017" y="45118"/>
                  <a:pt x="62921" y="45194"/>
                  <a:pt x="63036" y="45194"/>
                </a:cubicBezTo>
                <a:cubicBezTo>
                  <a:pt x="63245" y="45118"/>
                  <a:pt x="63473" y="45137"/>
                  <a:pt x="63511" y="44946"/>
                </a:cubicBezTo>
                <a:cubicBezTo>
                  <a:pt x="63416" y="44946"/>
                  <a:pt x="63340" y="44946"/>
                  <a:pt x="63283" y="44927"/>
                </a:cubicBezTo>
                <a:cubicBezTo>
                  <a:pt x="63549" y="44870"/>
                  <a:pt x="63568" y="44908"/>
                  <a:pt x="63758" y="44851"/>
                </a:cubicBezTo>
                <a:cubicBezTo>
                  <a:pt x="63720" y="44775"/>
                  <a:pt x="63454" y="44737"/>
                  <a:pt x="63606" y="44623"/>
                </a:cubicBezTo>
                <a:cubicBezTo>
                  <a:pt x="63720" y="44756"/>
                  <a:pt x="63739" y="44509"/>
                  <a:pt x="63834" y="44490"/>
                </a:cubicBezTo>
                <a:cubicBezTo>
                  <a:pt x="63854" y="44528"/>
                  <a:pt x="63873" y="44623"/>
                  <a:pt x="63949" y="44604"/>
                </a:cubicBezTo>
                <a:cubicBezTo>
                  <a:pt x="64082" y="44433"/>
                  <a:pt x="63987" y="44376"/>
                  <a:pt x="64196" y="44509"/>
                </a:cubicBezTo>
                <a:cubicBezTo>
                  <a:pt x="64348" y="44471"/>
                  <a:pt x="64063" y="44300"/>
                  <a:pt x="64310" y="44281"/>
                </a:cubicBezTo>
                <a:cubicBezTo>
                  <a:pt x="64424" y="44338"/>
                  <a:pt x="64443" y="44547"/>
                  <a:pt x="64747" y="44452"/>
                </a:cubicBezTo>
                <a:cubicBezTo>
                  <a:pt x="64709" y="44319"/>
                  <a:pt x="64367" y="44338"/>
                  <a:pt x="64500" y="44205"/>
                </a:cubicBezTo>
                <a:cubicBezTo>
                  <a:pt x="64519" y="44243"/>
                  <a:pt x="64538" y="44262"/>
                  <a:pt x="64576" y="44243"/>
                </a:cubicBezTo>
                <a:cubicBezTo>
                  <a:pt x="64576" y="44205"/>
                  <a:pt x="64576" y="44167"/>
                  <a:pt x="64633" y="44167"/>
                </a:cubicBezTo>
                <a:cubicBezTo>
                  <a:pt x="64690" y="44680"/>
                  <a:pt x="65546" y="44205"/>
                  <a:pt x="65432" y="44014"/>
                </a:cubicBezTo>
                <a:cubicBezTo>
                  <a:pt x="65603" y="43919"/>
                  <a:pt x="65680" y="44014"/>
                  <a:pt x="65794" y="44033"/>
                </a:cubicBezTo>
                <a:cubicBezTo>
                  <a:pt x="65718" y="43919"/>
                  <a:pt x="65603" y="43919"/>
                  <a:pt x="65851" y="43843"/>
                </a:cubicBezTo>
                <a:cubicBezTo>
                  <a:pt x="66022" y="43748"/>
                  <a:pt x="65775" y="44071"/>
                  <a:pt x="66003" y="43995"/>
                </a:cubicBezTo>
                <a:cubicBezTo>
                  <a:pt x="66117" y="43805"/>
                  <a:pt x="66364" y="43843"/>
                  <a:pt x="66402" y="43786"/>
                </a:cubicBezTo>
                <a:cubicBezTo>
                  <a:pt x="66440" y="43653"/>
                  <a:pt x="66326" y="43577"/>
                  <a:pt x="66402" y="43406"/>
                </a:cubicBezTo>
                <a:cubicBezTo>
                  <a:pt x="66631" y="43254"/>
                  <a:pt x="66783" y="43273"/>
                  <a:pt x="67144" y="43101"/>
                </a:cubicBezTo>
                <a:cubicBezTo>
                  <a:pt x="67125" y="43273"/>
                  <a:pt x="67144" y="43254"/>
                  <a:pt x="67334" y="43234"/>
                </a:cubicBezTo>
                <a:cubicBezTo>
                  <a:pt x="67448" y="43082"/>
                  <a:pt x="67011" y="43120"/>
                  <a:pt x="67353" y="42949"/>
                </a:cubicBezTo>
                <a:cubicBezTo>
                  <a:pt x="67525" y="42854"/>
                  <a:pt x="67410" y="43196"/>
                  <a:pt x="67563" y="43101"/>
                </a:cubicBezTo>
                <a:cubicBezTo>
                  <a:pt x="67734" y="42721"/>
                  <a:pt x="68438" y="42740"/>
                  <a:pt x="68609" y="42341"/>
                </a:cubicBezTo>
                <a:cubicBezTo>
                  <a:pt x="68304" y="42493"/>
                  <a:pt x="67486" y="42854"/>
                  <a:pt x="67410" y="42873"/>
                </a:cubicBezTo>
                <a:cubicBezTo>
                  <a:pt x="66783" y="43025"/>
                  <a:pt x="65870" y="43577"/>
                  <a:pt x="64862" y="44014"/>
                </a:cubicBezTo>
                <a:cubicBezTo>
                  <a:pt x="63549" y="44585"/>
                  <a:pt x="62161" y="45060"/>
                  <a:pt x="61343" y="45422"/>
                </a:cubicBezTo>
                <a:cubicBezTo>
                  <a:pt x="60943" y="45593"/>
                  <a:pt x="59973" y="46145"/>
                  <a:pt x="60202" y="45821"/>
                </a:cubicBezTo>
                <a:cubicBezTo>
                  <a:pt x="60030" y="45840"/>
                  <a:pt x="60068" y="46107"/>
                  <a:pt x="59916" y="45993"/>
                </a:cubicBezTo>
                <a:cubicBezTo>
                  <a:pt x="59707" y="45916"/>
                  <a:pt x="58813" y="46715"/>
                  <a:pt x="58376" y="46601"/>
                </a:cubicBezTo>
                <a:cubicBezTo>
                  <a:pt x="58699" y="46468"/>
                  <a:pt x="58946" y="46392"/>
                  <a:pt x="59041" y="46297"/>
                </a:cubicBezTo>
                <a:cubicBezTo>
                  <a:pt x="55408" y="47590"/>
                  <a:pt x="51661" y="49397"/>
                  <a:pt x="47667" y="50786"/>
                </a:cubicBezTo>
                <a:cubicBezTo>
                  <a:pt x="47439" y="50634"/>
                  <a:pt x="46411" y="51318"/>
                  <a:pt x="45993" y="51242"/>
                </a:cubicBezTo>
                <a:cubicBezTo>
                  <a:pt x="46221" y="51052"/>
                  <a:pt x="46526" y="50881"/>
                  <a:pt x="46754" y="50995"/>
                </a:cubicBezTo>
                <a:cubicBezTo>
                  <a:pt x="46716" y="50919"/>
                  <a:pt x="46697" y="50843"/>
                  <a:pt x="46659" y="50748"/>
                </a:cubicBezTo>
                <a:cubicBezTo>
                  <a:pt x="46754" y="50748"/>
                  <a:pt x="46963" y="50577"/>
                  <a:pt x="46982" y="50672"/>
                </a:cubicBezTo>
                <a:cubicBezTo>
                  <a:pt x="46906" y="50710"/>
                  <a:pt x="46849" y="50748"/>
                  <a:pt x="46906" y="50824"/>
                </a:cubicBezTo>
                <a:cubicBezTo>
                  <a:pt x="47172" y="50748"/>
                  <a:pt x="47267" y="50596"/>
                  <a:pt x="47039" y="50596"/>
                </a:cubicBezTo>
                <a:cubicBezTo>
                  <a:pt x="47305" y="50386"/>
                  <a:pt x="47267" y="50691"/>
                  <a:pt x="47458" y="50596"/>
                </a:cubicBezTo>
                <a:cubicBezTo>
                  <a:pt x="47439" y="50538"/>
                  <a:pt x="47400" y="50462"/>
                  <a:pt x="47458" y="50424"/>
                </a:cubicBezTo>
                <a:cubicBezTo>
                  <a:pt x="47496" y="50481"/>
                  <a:pt x="47515" y="50577"/>
                  <a:pt x="47591" y="50557"/>
                </a:cubicBezTo>
                <a:cubicBezTo>
                  <a:pt x="47990" y="50348"/>
                  <a:pt x="48047" y="50291"/>
                  <a:pt x="48466" y="50082"/>
                </a:cubicBezTo>
                <a:cubicBezTo>
                  <a:pt x="48523" y="50158"/>
                  <a:pt x="48504" y="50348"/>
                  <a:pt x="48675" y="50215"/>
                </a:cubicBezTo>
                <a:cubicBezTo>
                  <a:pt x="48428" y="50063"/>
                  <a:pt x="49645" y="49702"/>
                  <a:pt x="49284" y="49968"/>
                </a:cubicBezTo>
                <a:cubicBezTo>
                  <a:pt x="49892" y="49492"/>
                  <a:pt x="51243" y="49264"/>
                  <a:pt x="51509" y="48922"/>
                </a:cubicBezTo>
                <a:cubicBezTo>
                  <a:pt x="52612" y="48655"/>
                  <a:pt x="53487" y="48161"/>
                  <a:pt x="54857" y="47628"/>
                </a:cubicBezTo>
                <a:cubicBezTo>
                  <a:pt x="54762" y="47590"/>
                  <a:pt x="54704" y="47533"/>
                  <a:pt x="54590" y="47514"/>
                </a:cubicBezTo>
                <a:cubicBezTo>
                  <a:pt x="54476" y="47571"/>
                  <a:pt x="54628" y="47723"/>
                  <a:pt x="54400" y="47761"/>
                </a:cubicBezTo>
                <a:cubicBezTo>
                  <a:pt x="54229" y="47742"/>
                  <a:pt x="54457" y="47552"/>
                  <a:pt x="54229" y="47666"/>
                </a:cubicBezTo>
                <a:cubicBezTo>
                  <a:pt x="54096" y="47723"/>
                  <a:pt x="54362" y="47761"/>
                  <a:pt x="54153" y="47857"/>
                </a:cubicBezTo>
                <a:cubicBezTo>
                  <a:pt x="54115" y="47780"/>
                  <a:pt x="54115" y="47666"/>
                  <a:pt x="54020" y="47685"/>
                </a:cubicBezTo>
                <a:cubicBezTo>
                  <a:pt x="53868" y="47895"/>
                  <a:pt x="53868" y="47914"/>
                  <a:pt x="53639" y="47838"/>
                </a:cubicBezTo>
                <a:cubicBezTo>
                  <a:pt x="53658" y="47895"/>
                  <a:pt x="53715" y="47971"/>
                  <a:pt x="53639" y="48009"/>
                </a:cubicBezTo>
                <a:cubicBezTo>
                  <a:pt x="53620" y="47933"/>
                  <a:pt x="53468" y="48047"/>
                  <a:pt x="53430" y="47990"/>
                </a:cubicBezTo>
                <a:cubicBezTo>
                  <a:pt x="53430" y="47952"/>
                  <a:pt x="53430" y="47742"/>
                  <a:pt x="53335" y="47742"/>
                </a:cubicBezTo>
                <a:cubicBezTo>
                  <a:pt x="53335" y="47838"/>
                  <a:pt x="53392" y="47952"/>
                  <a:pt x="53221" y="48009"/>
                </a:cubicBezTo>
                <a:cubicBezTo>
                  <a:pt x="53145" y="47895"/>
                  <a:pt x="52974" y="47952"/>
                  <a:pt x="52840" y="47933"/>
                </a:cubicBezTo>
                <a:cubicBezTo>
                  <a:pt x="52878" y="47990"/>
                  <a:pt x="52955" y="47990"/>
                  <a:pt x="52974" y="48104"/>
                </a:cubicBezTo>
                <a:cubicBezTo>
                  <a:pt x="53012" y="48047"/>
                  <a:pt x="53145" y="47914"/>
                  <a:pt x="53183" y="48085"/>
                </a:cubicBezTo>
                <a:cubicBezTo>
                  <a:pt x="53183" y="48161"/>
                  <a:pt x="53050" y="48180"/>
                  <a:pt x="52955" y="48237"/>
                </a:cubicBezTo>
                <a:cubicBezTo>
                  <a:pt x="52840" y="48180"/>
                  <a:pt x="52898" y="47933"/>
                  <a:pt x="52707" y="48161"/>
                </a:cubicBezTo>
                <a:cubicBezTo>
                  <a:pt x="52650" y="48066"/>
                  <a:pt x="52745" y="48028"/>
                  <a:pt x="52764" y="47971"/>
                </a:cubicBezTo>
                <a:cubicBezTo>
                  <a:pt x="52498" y="48085"/>
                  <a:pt x="52498" y="48275"/>
                  <a:pt x="52403" y="48123"/>
                </a:cubicBezTo>
                <a:cubicBezTo>
                  <a:pt x="52289" y="48199"/>
                  <a:pt x="52422" y="48275"/>
                  <a:pt x="52232" y="48237"/>
                </a:cubicBezTo>
                <a:cubicBezTo>
                  <a:pt x="52156" y="48370"/>
                  <a:pt x="52365" y="48351"/>
                  <a:pt x="52270" y="48503"/>
                </a:cubicBezTo>
                <a:cubicBezTo>
                  <a:pt x="52175" y="48522"/>
                  <a:pt x="52042" y="48617"/>
                  <a:pt x="52004" y="48541"/>
                </a:cubicBezTo>
                <a:cubicBezTo>
                  <a:pt x="52137" y="48541"/>
                  <a:pt x="52232" y="48313"/>
                  <a:pt x="52061" y="48351"/>
                </a:cubicBezTo>
                <a:cubicBezTo>
                  <a:pt x="51985" y="48465"/>
                  <a:pt x="51091" y="48237"/>
                  <a:pt x="50976" y="48674"/>
                </a:cubicBezTo>
                <a:cubicBezTo>
                  <a:pt x="50976" y="48674"/>
                  <a:pt x="51148" y="48636"/>
                  <a:pt x="51129" y="48674"/>
                </a:cubicBezTo>
                <a:cubicBezTo>
                  <a:pt x="51033" y="48789"/>
                  <a:pt x="50805" y="48770"/>
                  <a:pt x="50843" y="48903"/>
                </a:cubicBezTo>
                <a:cubicBezTo>
                  <a:pt x="50976" y="48865"/>
                  <a:pt x="51072" y="48846"/>
                  <a:pt x="51129" y="48903"/>
                </a:cubicBezTo>
                <a:cubicBezTo>
                  <a:pt x="50729" y="49093"/>
                  <a:pt x="50729" y="48789"/>
                  <a:pt x="50881" y="48617"/>
                </a:cubicBezTo>
                <a:cubicBezTo>
                  <a:pt x="50577" y="48922"/>
                  <a:pt x="49911" y="48884"/>
                  <a:pt x="49911" y="49226"/>
                </a:cubicBezTo>
                <a:cubicBezTo>
                  <a:pt x="49873" y="49150"/>
                  <a:pt x="49854" y="49036"/>
                  <a:pt x="49778" y="49055"/>
                </a:cubicBezTo>
                <a:cubicBezTo>
                  <a:pt x="49702" y="49074"/>
                  <a:pt x="49645" y="49112"/>
                  <a:pt x="49588" y="49131"/>
                </a:cubicBezTo>
                <a:cubicBezTo>
                  <a:pt x="49683" y="49207"/>
                  <a:pt x="49588" y="49435"/>
                  <a:pt x="49512" y="49321"/>
                </a:cubicBezTo>
                <a:cubicBezTo>
                  <a:pt x="49398" y="49131"/>
                  <a:pt x="48922" y="49492"/>
                  <a:pt x="48618" y="49397"/>
                </a:cubicBezTo>
                <a:cubicBezTo>
                  <a:pt x="48618" y="49511"/>
                  <a:pt x="48485" y="49587"/>
                  <a:pt x="48447" y="49702"/>
                </a:cubicBezTo>
                <a:cubicBezTo>
                  <a:pt x="48180" y="49568"/>
                  <a:pt x="48123" y="49664"/>
                  <a:pt x="47743" y="49873"/>
                </a:cubicBezTo>
                <a:cubicBezTo>
                  <a:pt x="47705" y="49816"/>
                  <a:pt x="47686" y="49740"/>
                  <a:pt x="47610" y="49759"/>
                </a:cubicBezTo>
                <a:cubicBezTo>
                  <a:pt x="47629" y="50044"/>
                  <a:pt x="46430" y="50120"/>
                  <a:pt x="46411" y="50519"/>
                </a:cubicBezTo>
                <a:cubicBezTo>
                  <a:pt x="46392" y="50405"/>
                  <a:pt x="46335" y="50348"/>
                  <a:pt x="46221" y="50367"/>
                </a:cubicBezTo>
                <a:cubicBezTo>
                  <a:pt x="45270" y="50710"/>
                  <a:pt x="43844" y="51470"/>
                  <a:pt x="43026" y="51490"/>
                </a:cubicBezTo>
                <a:cubicBezTo>
                  <a:pt x="43254" y="51604"/>
                  <a:pt x="42855" y="51642"/>
                  <a:pt x="42778" y="51585"/>
                </a:cubicBezTo>
                <a:cubicBezTo>
                  <a:pt x="42702" y="51794"/>
                  <a:pt x="42379" y="51680"/>
                  <a:pt x="42208" y="51984"/>
                </a:cubicBezTo>
                <a:cubicBezTo>
                  <a:pt x="42170" y="51927"/>
                  <a:pt x="42170" y="51832"/>
                  <a:pt x="42094" y="51870"/>
                </a:cubicBezTo>
                <a:cubicBezTo>
                  <a:pt x="42208" y="52136"/>
                  <a:pt x="42037" y="51908"/>
                  <a:pt x="41903" y="51927"/>
                </a:cubicBezTo>
                <a:cubicBezTo>
                  <a:pt x="41865" y="52060"/>
                  <a:pt x="41542" y="52326"/>
                  <a:pt x="41732" y="52060"/>
                </a:cubicBezTo>
                <a:cubicBezTo>
                  <a:pt x="41561" y="52136"/>
                  <a:pt x="41371" y="52212"/>
                  <a:pt x="41181" y="52288"/>
                </a:cubicBezTo>
                <a:cubicBezTo>
                  <a:pt x="41200" y="52326"/>
                  <a:pt x="41257" y="52326"/>
                  <a:pt x="41295" y="52345"/>
                </a:cubicBezTo>
                <a:cubicBezTo>
                  <a:pt x="40933" y="52479"/>
                  <a:pt x="40553" y="52688"/>
                  <a:pt x="40325" y="52631"/>
                </a:cubicBezTo>
                <a:cubicBezTo>
                  <a:pt x="40553" y="52631"/>
                  <a:pt x="40230" y="52840"/>
                  <a:pt x="40154" y="52745"/>
                </a:cubicBezTo>
                <a:cubicBezTo>
                  <a:pt x="40230" y="52707"/>
                  <a:pt x="40306" y="52669"/>
                  <a:pt x="40249" y="52593"/>
                </a:cubicBezTo>
                <a:cubicBezTo>
                  <a:pt x="40077" y="52669"/>
                  <a:pt x="39925" y="52726"/>
                  <a:pt x="40096" y="52764"/>
                </a:cubicBezTo>
                <a:cubicBezTo>
                  <a:pt x="39982" y="52688"/>
                  <a:pt x="39450" y="52878"/>
                  <a:pt x="39469" y="52802"/>
                </a:cubicBezTo>
                <a:cubicBezTo>
                  <a:pt x="40515" y="52307"/>
                  <a:pt x="40876" y="52441"/>
                  <a:pt x="41162" y="52003"/>
                </a:cubicBezTo>
                <a:cubicBezTo>
                  <a:pt x="40990" y="52079"/>
                  <a:pt x="40819" y="52136"/>
                  <a:pt x="40667" y="52212"/>
                </a:cubicBezTo>
                <a:cubicBezTo>
                  <a:pt x="41086" y="51699"/>
                  <a:pt x="42246" y="51680"/>
                  <a:pt x="42531" y="51185"/>
                </a:cubicBezTo>
                <a:cubicBezTo>
                  <a:pt x="42436" y="51223"/>
                  <a:pt x="42341" y="51185"/>
                  <a:pt x="42436" y="51109"/>
                </a:cubicBezTo>
                <a:cubicBezTo>
                  <a:pt x="43216" y="50862"/>
                  <a:pt x="44205" y="50519"/>
                  <a:pt x="44871" y="50025"/>
                </a:cubicBezTo>
                <a:cubicBezTo>
                  <a:pt x="43653" y="50329"/>
                  <a:pt x="41713" y="51204"/>
                  <a:pt x="40819" y="51356"/>
                </a:cubicBezTo>
                <a:cubicBezTo>
                  <a:pt x="42550" y="50577"/>
                  <a:pt x="43806" y="50253"/>
                  <a:pt x="44776" y="49606"/>
                </a:cubicBezTo>
                <a:cubicBezTo>
                  <a:pt x="44681" y="49644"/>
                  <a:pt x="44623" y="49644"/>
                  <a:pt x="44566" y="49644"/>
                </a:cubicBezTo>
                <a:cubicBezTo>
                  <a:pt x="43882" y="49968"/>
                  <a:pt x="43197" y="50215"/>
                  <a:pt x="42474" y="50481"/>
                </a:cubicBezTo>
                <a:cubicBezTo>
                  <a:pt x="42170" y="50596"/>
                  <a:pt x="41618" y="50843"/>
                  <a:pt x="41409" y="50691"/>
                </a:cubicBezTo>
                <a:cubicBezTo>
                  <a:pt x="42284" y="50405"/>
                  <a:pt x="44871" y="49397"/>
                  <a:pt x="45841" y="48903"/>
                </a:cubicBezTo>
                <a:cubicBezTo>
                  <a:pt x="46088" y="48903"/>
                  <a:pt x="46754" y="48693"/>
                  <a:pt x="46811" y="48465"/>
                </a:cubicBezTo>
                <a:cubicBezTo>
                  <a:pt x="46583" y="48693"/>
                  <a:pt x="46316" y="48541"/>
                  <a:pt x="46145" y="48731"/>
                </a:cubicBezTo>
                <a:cubicBezTo>
                  <a:pt x="46564" y="48294"/>
                  <a:pt x="47705" y="48237"/>
                  <a:pt x="48180" y="47742"/>
                </a:cubicBezTo>
                <a:cubicBezTo>
                  <a:pt x="47572" y="47895"/>
                  <a:pt x="47077" y="48104"/>
                  <a:pt x="46735" y="48104"/>
                </a:cubicBezTo>
                <a:cubicBezTo>
                  <a:pt x="46925" y="48047"/>
                  <a:pt x="46773" y="47933"/>
                  <a:pt x="46754" y="47933"/>
                </a:cubicBezTo>
                <a:cubicBezTo>
                  <a:pt x="46602" y="47952"/>
                  <a:pt x="46621" y="48332"/>
                  <a:pt x="46621" y="48142"/>
                </a:cubicBezTo>
                <a:cubicBezTo>
                  <a:pt x="46602" y="48104"/>
                  <a:pt x="46583" y="48047"/>
                  <a:pt x="46564" y="48009"/>
                </a:cubicBezTo>
                <a:cubicBezTo>
                  <a:pt x="46297" y="48161"/>
                  <a:pt x="46373" y="48028"/>
                  <a:pt x="46278" y="48009"/>
                </a:cubicBezTo>
                <a:cubicBezTo>
                  <a:pt x="46183" y="48237"/>
                  <a:pt x="45803" y="48427"/>
                  <a:pt x="45613" y="48332"/>
                </a:cubicBezTo>
                <a:cubicBezTo>
                  <a:pt x="45613" y="48617"/>
                  <a:pt x="45498" y="48560"/>
                  <a:pt x="45156" y="48617"/>
                </a:cubicBezTo>
                <a:cubicBezTo>
                  <a:pt x="45232" y="48579"/>
                  <a:pt x="45289" y="48484"/>
                  <a:pt x="45194" y="48503"/>
                </a:cubicBezTo>
                <a:cubicBezTo>
                  <a:pt x="44795" y="48789"/>
                  <a:pt x="44319" y="48731"/>
                  <a:pt x="43901" y="49017"/>
                </a:cubicBezTo>
                <a:cubicBezTo>
                  <a:pt x="43977" y="48998"/>
                  <a:pt x="44053" y="48979"/>
                  <a:pt x="44053" y="49055"/>
                </a:cubicBezTo>
                <a:cubicBezTo>
                  <a:pt x="43787" y="49245"/>
                  <a:pt x="43787" y="48979"/>
                  <a:pt x="43615" y="49017"/>
                </a:cubicBezTo>
                <a:cubicBezTo>
                  <a:pt x="43577" y="49036"/>
                  <a:pt x="43634" y="49207"/>
                  <a:pt x="43672" y="49169"/>
                </a:cubicBezTo>
                <a:cubicBezTo>
                  <a:pt x="43463" y="49340"/>
                  <a:pt x="42550" y="49435"/>
                  <a:pt x="41884" y="49721"/>
                </a:cubicBezTo>
                <a:cubicBezTo>
                  <a:pt x="41922" y="49549"/>
                  <a:pt x="42170" y="49702"/>
                  <a:pt x="42170" y="49549"/>
                </a:cubicBezTo>
                <a:cubicBezTo>
                  <a:pt x="41390" y="49587"/>
                  <a:pt x="40990" y="49930"/>
                  <a:pt x="40058" y="50158"/>
                </a:cubicBezTo>
                <a:cubicBezTo>
                  <a:pt x="40001" y="50082"/>
                  <a:pt x="39963" y="49968"/>
                  <a:pt x="39792" y="50044"/>
                </a:cubicBezTo>
                <a:cubicBezTo>
                  <a:pt x="39849" y="50101"/>
                  <a:pt x="39944" y="50082"/>
                  <a:pt x="39982" y="50139"/>
                </a:cubicBezTo>
                <a:cubicBezTo>
                  <a:pt x="39412" y="50367"/>
                  <a:pt x="38613" y="50500"/>
                  <a:pt x="37871" y="50767"/>
                </a:cubicBezTo>
                <a:cubicBezTo>
                  <a:pt x="38137" y="50424"/>
                  <a:pt x="38632" y="50348"/>
                  <a:pt x="39241" y="50272"/>
                </a:cubicBezTo>
                <a:cubicBezTo>
                  <a:pt x="39412" y="50025"/>
                  <a:pt x="40477" y="49702"/>
                  <a:pt x="40401" y="49911"/>
                </a:cubicBezTo>
                <a:cubicBezTo>
                  <a:pt x="40743" y="49549"/>
                  <a:pt x="41371" y="49492"/>
                  <a:pt x="41732" y="49321"/>
                </a:cubicBezTo>
                <a:cubicBezTo>
                  <a:pt x="41884" y="49416"/>
                  <a:pt x="41485" y="49530"/>
                  <a:pt x="41732" y="49492"/>
                </a:cubicBezTo>
                <a:cubicBezTo>
                  <a:pt x="41865" y="49245"/>
                  <a:pt x="42132" y="49169"/>
                  <a:pt x="42493" y="48903"/>
                </a:cubicBezTo>
                <a:cubicBezTo>
                  <a:pt x="41333" y="49283"/>
                  <a:pt x="40743" y="49473"/>
                  <a:pt x="39526" y="49930"/>
                </a:cubicBezTo>
                <a:cubicBezTo>
                  <a:pt x="39374" y="49854"/>
                  <a:pt x="39412" y="49892"/>
                  <a:pt x="39279" y="50025"/>
                </a:cubicBezTo>
                <a:cubicBezTo>
                  <a:pt x="39069" y="49854"/>
                  <a:pt x="38784" y="50082"/>
                  <a:pt x="38499" y="50177"/>
                </a:cubicBezTo>
                <a:cubicBezTo>
                  <a:pt x="35094" y="51261"/>
                  <a:pt x="31784" y="52003"/>
                  <a:pt x="28437" y="53106"/>
                </a:cubicBezTo>
                <a:cubicBezTo>
                  <a:pt x="28342" y="53125"/>
                  <a:pt x="28342" y="53030"/>
                  <a:pt x="28266" y="53049"/>
                </a:cubicBezTo>
                <a:cubicBezTo>
                  <a:pt x="25831" y="53867"/>
                  <a:pt x="23472" y="54476"/>
                  <a:pt x="20866" y="55122"/>
                </a:cubicBezTo>
                <a:cubicBezTo>
                  <a:pt x="21228" y="54856"/>
                  <a:pt x="21342" y="55027"/>
                  <a:pt x="21513" y="54761"/>
                </a:cubicBezTo>
                <a:cubicBezTo>
                  <a:pt x="21190" y="54913"/>
                  <a:pt x="20543" y="55103"/>
                  <a:pt x="19953" y="55161"/>
                </a:cubicBezTo>
                <a:cubicBezTo>
                  <a:pt x="20657" y="54970"/>
                  <a:pt x="21741" y="54533"/>
                  <a:pt x="22331" y="54495"/>
                </a:cubicBezTo>
                <a:cubicBezTo>
                  <a:pt x="22293" y="54438"/>
                  <a:pt x="22179" y="54419"/>
                  <a:pt x="22274" y="54343"/>
                </a:cubicBezTo>
                <a:cubicBezTo>
                  <a:pt x="22312" y="54457"/>
                  <a:pt x="22502" y="54286"/>
                  <a:pt x="22597" y="54267"/>
                </a:cubicBezTo>
                <a:cubicBezTo>
                  <a:pt x="22635" y="54324"/>
                  <a:pt x="22654" y="54400"/>
                  <a:pt x="22711" y="54381"/>
                </a:cubicBezTo>
                <a:cubicBezTo>
                  <a:pt x="22597" y="54286"/>
                  <a:pt x="23187" y="54076"/>
                  <a:pt x="23016" y="54209"/>
                </a:cubicBezTo>
                <a:cubicBezTo>
                  <a:pt x="22921" y="54267"/>
                  <a:pt x="22769" y="54286"/>
                  <a:pt x="22788" y="54362"/>
                </a:cubicBezTo>
                <a:cubicBezTo>
                  <a:pt x="24880" y="53772"/>
                  <a:pt x="26858" y="53182"/>
                  <a:pt x="28855" y="52536"/>
                </a:cubicBezTo>
                <a:cubicBezTo>
                  <a:pt x="27733" y="52783"/>
                  <a:pt x="29102" y="52250"/>
                  <a:pt x="29445" y="52422"/>
                </a:cubicBezTo>
                <a:cubicBezTo>
                  <a:pt x="29901" y="52212"/>
                  <a:pt x="30510" y="52193"/>
                  <a:pt x="30871" y="51889"/>
                </a:cubicBezTo>
                <a:cubicBezTo>
                  <a:pt x="31138" y="52022"/>
                  <a:pt x="31043" y="51832"/>
                  <a:pt x="31233" y="51699"/>
                </a:cubicBezTo>
                <a:cubicBezTo>
                  <a:pt x="31271" y="51984"/>
                  <a:pt x="31518" y="51699"/>
                  <a:pt x="31556" y="51623"/>
                </a:cubicBezTo>
                <a:cubicBezTo>
                  <a:pt x="31841" y="51718"/>
                  <a:pt x="32241" y="51375"/>
                  <a:pt x="32735" y="51375"/>
                </a:cubicBezTo>
                <a:cubicBezTo>
                  <a:pt x="32754" y="51375"/>
                  <a:pt x="32697" y="51337"/>
                  <a:pt x="32850" y="51261"/>
                </a:cubicBezTo>
                <a:cubicBezTo>
                  <a:pt x="32945" y="51223"/>
                  <a:pt x="33230" y="51280"/>
                  <a:pt x="33268" y="51261"/>
                </a:cubicBezTo>
                <a:cubicBezTo>
                  <a:pt x="33382" y="51223"/>
                  <a:pt x="33515" y="50995"/>
                  <a:pt x="33725" y="51147"/>
                </a:cubicBezTo>
                <a:cubicBezTo>
                  <a:pt x="33667" y="51071"/>
                  <a:pt x="33610" y="51090"/>
                  <a:pt x="33667" y="50995"/>
                </a:cubicBezTo>
                <a:cubicBezTo>
                  <a:pt x="34371" y="50710"/>
                  <a:pt x="35703" y="50634"/>
                  <a:pt x="35950" y="50082"/>
                </a:cubicBezTo>
                <a:cubicBezTo>
                  <a:pt x="35893" y="50101"/>
                  <a:pt x="35855" y="50063"/>
                  <a:pt x="35798" y="50082"/>
                </a:cubicBezTo>
                <a:cubicBezTo>
                  <a:pt x="35817" y="50367"/>
                  <a:pt x="35684" y="50063"/>
                  <a:pt x="35665" y="50082"/>
                </a:cubicBezTo>
                <a:cubicBezTo>
                  <a:pt x="35379" y="50386"/>
                  <a:pt x="34923" y="50443"/>
                  <a:pt x="34485" y="50557"/>
                </a:cubicBezTo>
                <a:cubicBezTo>
                  <a:pt x="34561" y="50500"/>
                  <a:pt x="34618" y="50443"/>
                  <a:pt x="34638" y="50386"/>
                </a:cubicBezTo>
                <a:cubicBezTo>
                  <a:pt x="34561" y="50424"/>
                  <a:pt x="34485" y="50405"/>
                  <a:pt x="34428" y="50405"/>
                </a:cubicBezTo>
                <a:cubicBezTo>
                  <a:pt x="34314" y="50481"/>
                  <a:pt x="34333" y="50538"/>
                  <a:pt x="34428" y="50577"/>
                </a:cubicBezTo>
                <a:cubicBezTo>
                  <a:pt x="34143" y="50443"/>
                  <a:pt x="33078" y="50805"/>
                  <a:pt x="33154" y="50976"/>
                </a:cubicBezTo>
                <a:cubicBezTo>
                  <a:pt x="32621" y="50995"/>
                  <a:pt x="31899" y="51223"/>
                  <a:pt x="31214" y="51470"/>
                </a:cubicBezTo>
                <a:cubicBezTo>
                  <a:pt x="31290" y="51451"/>
                  <a:pt x="31385" y="51394"/>
                  <a:pt x="31423" y="51451"/>
                </a:cubicBezTo>
                <a:cubicBezTo>
                  <a:pt x="29654" y="51813"/>
                  <a:pt x="27314" y="52745"/>
                  <a:pt x="25127" y="53258"/>
                </a:cubicBezTo>
                <a:cubicBezTo>
                  <a:pt x="25755" y="52897"/>
                  <a:pt x="26668" y="52726"/>
                  <a:pt x="27353" y="52536"/>
                </a:cubicBezTo>
                <a:cubicBezTo>
                  <a:pt x="27314" y="52307"/>
                  <a:pt x="28684" y="52079"/>
                  <a:pt x="29198" y="51794"/>
                </a:cubicBezTo>
                <a:cubicBezTo>
                  <a:pt x="28912" y="51623"/>
                  <a:pt x="28361" y="52041"/>
                  <a:pt x="28094" y="52060"/>
                </a:cubicBezTo>
                <a:cubicBezTo>
                  <a:pt x="28893" y="51623"/>
                  <a:pt x="30662" y="51223"/>
                  <a:pt x="31347" y="51090"/>
                </a:cubicBezTo>
                <a:cubicBezTo>
                  <a:pt x="31290" y="51090"/>
                  <a:pt x="31233" y="51128"/>
                  <a:pt x="31214" y="51090"/>
                </a:cubicBezTo>
                <a:cubicBezTo>
                  <a:pt x="31918" y="50843"/>
                  <a:pt x="32812" y="50519"/>
                  <a:pt x="33477" y="50519"/>
                </a:cubicBezTo>
                <a:cubicBezTo>
                  <a:pt x="34352" y="49968"/>
                  <a:pt x="35836" y="49835"/>
                  <a:pt x="36654" y="49340"/>
                </a:cubicBezTo>
                <a:cubicBezTo>
                  <a:pt x="35265" y="49587"/>
                  <a:pt x="33363" y="50481"/>
                  <a:pt x="31937" y="50577"/>
                </a:cubicBezTo>
                <a:cubicBezTo>
                  <a:pt x="33496" y="50177"/>
                  <a:pt x="35493" y="49397"/>
                  <a:pt x="37205" y="49074"/>
                </a:cubicBezTo>
                <a:cubicBezTo>
                  <a:pt x="37224" y="49245"/>
                  <a:pt x="36939" y="49226"/>
                  <a:pt x="36920" y="49302"/>
                </a:cubicBezTo>
                <a:cubicBezTo>
                  <a:pt x="37262" y="49473"/>
                  <a:pt x="37890" y="49036"/>
                  <a:pt x="38328" y="48846"/>
                </a:cubicBezTo>
                <a:cubicBezTo>
                  <a:pt x="37890" y="48903"/>
                  <a:pt x="37700" y="48998"/>
                  <a:pt x="37243" y="49169"/>
                </a:cubicBezTo>
                <a:cubicBezTo>
                  <a:pt x="37072" y="49036"/>
                  <a:pt x="37434" y="49055"/>
                  <a:pt x="37357" y="48960"/>
                </a:cubicBezTo>
                <a:cubicBezTo>
                  <a:pt x="37281" y="48979"/>
                  <a:pt x="37262" y="48903"/>
                  <a:pt x="37243" y="48827"/>
                </a:cubicBezTo>
                <a:cubicBezTo>
                  <a:pt x="37129" y="49017"/>
                  <a:pt x="36882" y="48979"/>
                  <a:pt x="36692" y="49055"/>
                </a:cubicBezTo>
                <a:cubicBezTo>
                  <a:pt x="36711" y="48579"/>
                  <a:pt x="36977" y="49017"/>
                  <a:pt x="37224" y="48617"/>
                </a:cubicBezTo>
                <a:cubicBezTo>
                  <a:pt x="37281" y="48693"/>
                  <a:pt x="37186" y="48770"/>
                  <a:pt x="37281" y="48770"/>
                </a:cubicBezTo>
                <a:cubicBezTo>
                  <a:pt x="37738" y="48332"/>
                  <a:pt x="38404" y="48294"/>
                  <a:pt x="38898" y="48161"/>
                </a:cubicBezTo>
                <a:cubicBezTo>
                  <a:pt x="38898" y="48104"/>
                  <a:pt x="38841" y="48028"/>
                  <a:pt x="38917" y="47990"/>
                </a:cubicBezTo>
                <a:cubicBezTo>
                  <a:pt x="39526" y="48066"/>
                  <a:pt x="40001" y="47666"/>
                  <a:pt x="40705" y="47666"/>
                </a:cubicBezTo>
                <a:cubicBezTo>
                  <a:pt x="40686" y="47457"/>
                  <a:pt x="40914" y="47609"/>
                  <a:pt x="40838" y="47438"/>
                </a:cubicBezTo>
                <a:cubicBezTo>
                  <a:pt x="40895" y="47495"/>
                  <a:pt x="40952" y="47533"/>
                  <a:pt x="41009" y="47533"/>
                </a:cubicBezTo>
                <a:cubicBezTo>
                  <a:pt x="41029" y="47362"/>
                  <a:pt x="41105" y="47438"/>
                  <a:pt x="41200" y="47476"/>
                </a:cubicBezTo>
                <a:cubicBezTo>
                  <a:pt x="41162" y="47381"/>
                  <a:pt x="41200" y="47324"/>
                  <a:pt x="41276" y="47267"/>
                </a:cubicBezTo>
                <a:cubicBezTo>
                  <a:pt x="42569" y="46963"/>
                  <a:pt x="43672" y="46639"/>
                  <a:pt x="44871" y="46107"/>
                </a:cubicBezTo>
                <a:cubicBezTo>
                  <a:pt x="45137" y="46221"/>
                  <a:pt x="44604" y="46487"/>
                  <a:pt x="44623" y="46544"/>
                </a:cubicBezTo>
                <a:cubicBezTo>
                  <a:pt x="44833" y="46487"/>
                  <a:pt x="44757" y="46734"/>
                  <a:pt x="44852" y="46734"/>
                </a:cubicBezTo>
                <a:cubicBezTo>
                  <a:pt x="44985" y="46544"/>
                  <a:pt x="45251" y="46658"/>
                  <a:pt x="45232" y="46468"/>
                </a:cubicBezTo>
                <a:cubicBezTo>
                  <a:pt x="44985" y="46753"/>
                  <a:pt x="44947" y="46297"/>
                  <a:pt x="45099" y="46126"/>
                </a:cubicBezTo>
                <a:cubicBezTo>
                  <a:pt x="45308" y="46088"/>
                  <a:pt x="46411" y="45612"/>
                  <a:pt x="46887" y="45574"/>
                </a:cubicBezTo>
                <a:cubicBezTo>
                  <a:pt x="46925" y="45479"/>
                  <a:pt x="47058" y="45441"/>
                  <a:pt x="47077" y="45327"/>
                </a:cubicBezTo>
                <a:cubicBezTo>
                  <a:pt x="47096" y="45612"/>
                  <a:pt x="47458" y="45251"/>
                  <a:pt x="47572" y="45346"/>
                </a:cubicBezTo>
                <a:cubicBezTo>
                  <a:pt x="47610" y="45783"/>
                  <a:pt x="47400" y="45213"/>
                  <a:pt x="47172" y="45574"/>
                </a:cubicBezTo>
                <a:cubicBezTo>
                  <a:pt x="47267" y="45536"/>
                  <a:pt x="47381" y="45479"/>
                  <a:pt x="47400" y="45593"/>
                </a:cubicBezTo>
                <a:cubicBezTo>
                  <a:pt x="47267" y="45688"/>
                  <a:pt x="47248" y="45688"/>
                  <a:pt x="46982" y="45821"/>
                </a:cubicBezTo>
                <a:cubicBezTo>
                  <a:pt x="46621" y="45650"/>
                  <a:pt x="46050" y="45973"/>
                  <a:pt x="45651" y="46069"/>
                </a:cubicBezTo>
                <a:cubicBezTo>
                  <a:pt x="45670" y="46164"/>
                  <a:pt x="45765" y="46145"/>
                  <a:pt x="45784" y="46240"/>
                </a:cubicBezTo>
                <a:cubicBezTo>
                  <a:pt x="45555" y="46297"/>
                  <a:pt x="45384" y="46335"/>
                  <a:pt x="45327" y="46525"/>
                </a:cubicBezTo>
                <a:cubicBezTo>
                  <a:pt x="45460" y="46487"/>
                  <a:pt x="45574" y="46430"/>
                  <a:pt x="45708" y="46392"/>
                </a:cubicBezTo>
                <a:cubicBezTo>
                  <a:pt x="45879" y="46525"/>
                  <a:pt x="45441" y="46506"/>
                  <a:pt x="45517" y="46620"/>
                </a:cubicBezTo>
                <a:cubicBezTo>
                  <a:pt x="45689" y="46544"/>
                  <a:pt x="45955" y="46601"/>
                  <a:pt x="45936" y="46411"/>
                </a:cubicBezTo>
                <a:cubicBezTo>
                  <a:pt x="45860" y="46430"/>
                  <a:pt x="45784" y="46449"/>
                  <a:pt x="45765" y="46354"/>
                </a:cubicBezTo>
                <a:cubicBezTo>
                  <a:pt x="46221" y="46240"/>
                  <a:pt x="47229" y="45783"/>
                  <a:pt x="47781" y="45669"/>
                </a:cubicBezTo>
                <a:cubicBezTo>
                  <a:pt x="47857" y="45593"/>
                  <a:pt x="47667" y="45441"/>
                  <a:pt x="47895" y="45403"/>
                </a:cubicBezTo>
                <a:cubicBezTo>
                  <a:pt x="47952" y="45460"/>
                  <a:pt x="47914" y="45669"/>
                  <a:pt x="48047" y="45612"/>
                </a:cubicBezTo>
                <a:cubicBezTo>
                  <a:pt x="47933" y="45460"/>
                  <a:pt x="48028" y="45384"/>
                  <a:pt x="48047" y="45270"/>
                </a:cubicBezTo>
                <a:cubicBezTo>
                  <a:pt x="47876" y="45346"/>
                  <a:pt x="47686" y="45422"/>
                  <a:pt x="47629" y="45270"/>
                </a:cubicBezTo>
                <a:cubicBezTo>
                  <a:pt x="47876" y="45137"/>
                  <a:pt x="48085" y="45346"/>
                  <a:pt x="48313" y="45384"/>
                </a:cubicBezTo>
                <a:cubicBezTo>
                  <a:pt x="48180" y="45194"/>
                  <a:pt x="48447" y="45384"/>
                  <a:pt x="48390" y="45251"/>
                </a:cubicBezTo>
                <a:cubicBezTo>
                  <a:pt x="48352" y="44984"/>
                  <a:pt x="48180" y="45422"/>
                  <a:pt x="48161" y="45175"/>
                </a:cubicBezTo>
                <a:cubicBezTo>
                  <a:pt x="48218" y="45060"/>
                  <a:pt x="48561" y="45041"/>
                  <a:pt x="48599" y="44832"/>
                </a:cubicBezTo>
                <a:cubicBezTo>
                  <a:pt x="48751" y="45022"/>
                  <a:pt x="48941" y="44699"/>
                  <a:pt x="49093" y="44851"/>
                </a:cubicBezTo>
                <a:cubicBezTo>
                  <a:pt x="49131" y="44908"/>
                  <a:pt x="48941" y="45080"/>
                  <a:pt x="49169" y="45041"/>
                </a:cubicBezTo>
                <a:cubicBezTo>
                  <a:pt x="49226" y="44965"/>
                  <a:pt x="49169" y="44851"/>
                  <a:pt x="49112" y="44737"/>
                </a:cubicBezTo>
                <a:cubicBezTo>
                  <a:pt x="49835" y="44509"/>
                  <a:pt x="51033" y="44109"/>
                  <a:pt x="51832" y="43805"/>
                </a:cubicBezTo>
                <a:cubicBezTo>
                  <a:pt x="51471" y="43767"/>
                  <a:pt x="50843" y="43919"/>
                  <a:pt x="50596" y="44147"/>
                </a:cubicBezTo>
                <a:cubicBezTo>
                  <a:pt x="50311" y="44071"/>
                  <a:pt x="49683" y="44033"/>
                  <a:pt x="49398" y="44338"/>
                </a:cubicBezTo>
                <a:cubicBezTo>
                  <a:pt x="49284" y="44224"/>
                  <a:pt x="49246" y="44205"/>
                  <a:pt x="49360" y="44071"/>
                </a:cubicBezTo>
                <a:cubicBezTo>
                  <a:pt x="49131" y="44167"/>
                  <a:pt x="48998" y="44300"/>
                  <a:pt x="49226" y="44300"/>
                </a:cubicBezTo>
                <a:cubicBezTo>
                  <a:pt x="48846" y="44509"/>
                  <a:pt x="48713" y="44395"/>
                  <a:pt x="48466" y="44718"/>
                </a:cubicBezTo>
                <a:cubicBezTo>
                  <a:pt x="48333" y="44319"/>
                  <a:pt x="48352" y="44718"/>
                  <a:pt x="48104" y="44528"/>
                </a:cubicBezTo>
                <a:cubicBezTo>
                  <a:pt x="47990" y="44699"/>
                  <a:pt x="47800" y="44794"/>
                  <a:pt x="47667" y="44870"/>
                </a:cubicBezTo>
                <a:cubicBezTo>
                  <a:pt x="47781" y="44908"/>
                  <a:pt x="47800" y="44965"/>
                  <a:pt x="47743" y="45060"/>
                </a:cubicBezTo>
                <a:cubicBezTo>
                  <a:pt x="47439" y="45118"/>
                  <a:pt x="47172" y="44908"/>
                  <a:pt x="47039" y="44908"/>
                </a:cubicBezTo>
                <a:cubicBezTo>
                  <a:pt x="46906" y="45022"/>
                  <a:pt x="47096" y="45194"/>
                  <a:pt x="47039" y="45232"/>
                </a:cubicBezTo>
                <a:cubicBezTo>
                  <a:pt x="46507" y="44908"/>
                  <a:pt x="46392" y="45289"/>
                  <a:pt x="45936" y="45346"/>
                </a:cubicBezTo>
                <a:cubicBezTo>
                  <a:pt x="46031" y="45289"/>
                  <a:pt x="46259" y="45270"/>
                  <a:pt x="46145" y="45156"/>
                </a:cubicBezTo>
                <a:cubicBezTo>
                  <a:pt x="45936" y="45270"/>
                  <a:pt x="45746" y="45365"/>
                  <a:pt x="45555" y="45270"/>
                </a:cubicBezTo>
                <a:cubicBezTo>
                  <a:pt x="45403" y="45422"/>
                  <a:pt x="45004" y="45669"/>
                  <a:pt x="44928" y="45517"/>
                </a:cubicBezTo>
                <a:cubicBezTo>
                  <a:pt x="44852" y="45555"/>
                  <a:pt x="44795" y="45555"/>
                  <a:pt x="44738" y="45555"/>
                </a:cubicBezTo>
                <a:cubicBezTo>
                  <a:pt x="44642" y="45783"/>
                  <a:pt x="44604" y="45897"/>
                  <a:pt x="44661" y="46088"/>
                </a:cubicBezTo>
                <a:cubicBezTo>
                  <a:pt x="44262" y="46183"/>
                  <a:pt x="44205" y="46202"/>
                  <a:pt x="43825" y="46297"/>
                </a:cubicBezTo>
                <a:cubicBezTo>
                  <a:pt x="43653" y="46316"/>
                  <a:pt x="43863" y="46031"/>
                  <a:pt x="43634" y="46050"/>
                </a:cubicBezTo>
                <a:cubicBezTo>
                  <a:pt x="43729" y="46107"/>
                  <a:pt x="43387" y="46335"/>
                  <a:pt x="43254" y="46316"/>
                </a:cubicBezTo>
                <a:cubicBezTo>
                  <a:pt x="43197" y="46221"/>
                  <a:pt x="43292" y="46183"/>
                  <a:pt x="43311" y="46126"/>
                </a:cubicBezTo>
                <a:cubicBezTo>
                  <a:pt x="43064" y="46221"/>
                  <a:pt x="42950" y="46164"/>
                  <a:pt x="42835" y="46373"/>
                </a:cubicBezTo>
                <a:cubicBezTo>
                  <a:pt x="42931" y="46411"/>
                  <a:pt x="42969" y="46525"/>
                  <a:pt x="43102" y="46487"/>
                </a:cubicBezTo>
                <a:cubicBezTo>
                  <a:pt x="43311" y="46373"/>
                  <a:pt x="43463" y="46278"/>
                  <a:pt x="43672" y="46316"/>
                </a:cubicBezTo>
                <a:cubicBezTo>
                  <a:pt x="43178" y="46677"/>
                  <a:pt x="42531" y="46658"/>
                  <a:pt x="41942" y="47001"/>
                </a:cubicBezTo>
                <a:cubicBezTo>
                  <a:pt x="41865" y="46810"/>
                  <a:pt x="42208" y="46734"/>
                  <a:pt x="42284" y="46582"/>
                </a:cubicBezTo>
                <a:cubicBezTo>
                  <a:pt x="42474" y="46468"/>
                  <a:pt x="42436" y="46715"/>
                  <a:pt x="42588" y="46639"/>
                </a:cubicBezTo>
                <a:cubicBezTo>
                  <a:pt x="42417" y="46506"/>
                  <a:pt x="42588" y="46544"/>
                  <a:pt x="42550" y="46373"/>
                </a:cubicBezTo>
                <a:cubicBezTo>
                  <a:pt x="42037" y="46658"/>
                  <a:pt x="41561" y="46944"/>
                  <a:pt x="41219" y="46791"/>
                </a:cubicBezTo>
                <a:cubicBezTo>
                  <a:pt x="41428" y="47020"/>
                  <a:pt x="40515" y="47096"/>
                  <a:pt x="40268" y="47286"/>
                </a:cubicBezTo>
                <a:cubicBezTo>
                  <a:pt x="40306" y="47343"/>
                  <a:pt x="40401" y="47286"/>
                  <a:pt x="40439" y="47324"/>
                </a:cubicBezTo>
                <a:cubicBezTo>
                  <a:pt x="40230" y="47514"/>
                  <a:pt x="39849" y="47590"/>
                  <a:pt x="39659" y="47533"/>
                </a:cubicBezTo>
                <a:cubicBezTo>
                  <a:pt x="39792" y="47400"/>
                  <a:pt x="39963" y="47571"/>
                  <a:pt x="39963" y="47400"/>
                </a:cubicBezTo>
                <a:cubicBezTo>
                  <a:pt x="39716" y="47438"/>
                  <a:pt x="39602" y="47476"/>
                  <a:pt x="39564" y="47286"/>
                </a:cubicBezTo>
                <a:cubicBezTo>
                  <a:pt x="39355" y="47362"/>
                  <a:pt x="39126" y="47343"/>
                  <a:pt x="39088" y="47533"/>
                </a:cubicBezTo>
                <a:cubicBezTo>
                  <a:pt x="39260" y="47514"/>
                  <a:pt x="39507" y="47362"/>
                  <a:pt x="39583" y="47514"/>
                </a:cubicBezTo>
                <a:cubicBezTo>
                  <a:pt x="38708" y="47704"/>
                  <a:pt x="38651" y="47933"/>
                  <a:pt x="38156" y="47914"/>
                </a:cubicBezTo>
                <a:cubicBezTo>
                  <a:pt x="38175" y="47971"/>
                  <a:pt x="38061" y="47990"/>
                  <a:pt x="38080" y="48047"/>
                </a:cubicBezTo>
                <a:cubicBezTo>
                  <a:pt x="38213" y="47990"/>
                  <a:pt x="38309" y="47971"/>
                  <a:pt x="38366" y="48047"/>
                </a:cubicBezTo>
                <a:cubicBezTo>
                  <a:pt x="37985" y="48085"/>
                  <a:pt x="37757" y="48294"/>
                  <a:pt x="37472" y="48123"/>
                </a:cubicBezTo>
                <a:cubicBezTo>
                  <a:pt x="37472" y="48256"/>
                  <a:pt x="37396" y="48313"/>
                  <a:pt x="37262" y="48332"/>
                </a:cubicBezTo>
                <a:cubicBezTo>
                  <a:pt x="37053" y="48313"/>
                  <a:pt x="37453" y="48104"/>
                  <a:pt x="37415" y="47990"/>
                </a:cubicBezTo>
                <a:cubicBezTo>
                  <a:pt x="36235" y="48446"/>
                  <a:pt x="34181" y="48808"/>
                  <a:pt x="32850" y="49644"/>
                </a:cubicBezTo>
                <a:cubicBezTo>
                  <a:pt x="32678" y="49702"/>
                  <a:pt x="32621" y="49568"/>
                  <a:pt x="32469" y="49587"/>
                </a:cubicBezTo>
                <a:cubicBezTo>
                  <a:pt x="32583" y="49740"/>
                  <a:pt x="31841" y="49664"/>
                  <a:pt x="31822" y="49778"/>
                </a:cubicBezTo>
                <a:cubicBezTo>
                  <a:pt x="31975" y="49873"/>
                  <a:pt x="32241" y="49740"/>
                  <a:pt x="32317" y="49759"/>
                </a:cubicBezTo>
                <a:cubicBezTo>
                  <a:pt x="32260" y="49987"/>
                  <a:pt x="32203" y="49759"/>
                  <a:pt x="31956" y="49892"/>
                </a:cubicBezTo>
                <a:cubicBezTo>
                  <a:pt x="31956" y="49987"/>
                  <a:pt x="32089" y="49987"/>
                  <a:pt x="32013" y="50044"/>
                </a:cubicBezTo>
                <a:cubicBezTo>
                  <a:pt x="32013" y="50006"/>
                  <a:pt x="31537" y="50234"/>
                  <a:pt x="31708" y="50006"/>
                </a:cubicBezTo>
                <a:cubicBezTo>
                  <a:pt x="31727" y="50063"/>
                  <a:pt x="31899" y="49987"/>
                  <a:pt x="31879" y="49930"/>
                </a:cubicBezTo>
                <a:cubicBezTo>
                  <a:pt x="31632" y="49721"/>
                  <a:pt x="31252" y="49968"/>
                  <a:pt x="30776" y="50025"/>
                </a:cubicBezTo>
                <a:cubicBezTo>
                  <a:pt x="30833" y="50158"/>
                  <a:pt x="30966" y="50139"/>
                  <a:pt x="30795" y="50253"/>
                </a:cubicBezTo>
                <a:cubicBezTo>
                  <a:pt x="30757" y="50177"/>
                  <a:pt x="30757" y="50063"/>
                  <a:pt x="30662" y="50082"/>
                </a:cubicBezTo>
                <a:cubicBezTo>
                  <a:pt x="30624" y="50329"/>
                  <a:pt x="30187" y="50329"/>
                  <a:pt x="29939" y="50424"/>
                </a:cubicBezTo>
                <a:cubicBezTo>
                  <a:pt x="29787" y="50348"/>
                  <a:pt x="30168" y="50234"/>
                  <a:pt x="29939" y="50253"/>
                </a:cubicBezTo>
                <a:cubicBezTo>
                  <a:pt x="29806" y="50310"/>
                  <a:pt x="29939" y="50424"/>
                  <a:pt x="29825" y="50481"/>
                </a:cubicBezTo>
                <a:cubicBezTo>
                  <a:pt x="29787" y="50348"/>
                  <a:pt x="29635" y="50424"/>
                  <a:pt x="29559" y="50367"/>
                </a:cubicBezTo>
                <a:cubicBezTo>
                  <a:pt x="29540" y="50634"/>
                  <a:pt x="29007" y="50729"/>
                  <a:pt x="29026" y="50634"/>
                </a:cubicBezTo>
                <a:cubicBezTo>
                  <a:pt x="28760" y="50824"/>
                  <a:pt x="28113" y="51071"/>
                  <a:pt x="27923" y="50900"/>
                </a:cubicBezTo>
                <a:cubicBezTo>
                  <a:pt x="27942" y="51204"/>
                  <a:pt x="26953" y="51318"/>
                  <a:pt x="26744" y="51204"/>
                </a:cubicBezTo>
                <a:cubicBezTo>
                  <a:pt x="26782" y="51242"/>
                  <a:pt x="26972" y="51337"/>
                  <a:pt x="26820" y="51394"/>
                </a:cubicBezTo>
                <a:cubicBezTo>
                  <a:pt x="26782" y="51356"/>
                  <a:pt x="26706" y="51394"/>
                  <a:pt x="26611" y="51432"/>
                </a:cubicBezTo>
                <a:cubicBezTo>
                  <a:pt x="26497" y="51337"/>
                  <a:pt x="26801" y="51185"/>
                  <a:pt x="26611" y="51204"/>
                </a:cubicBezTo>
                <a:cubicBezTo>
                  <a:pt x="26478" y="51604"/>
                  <a:pt x="25508" y="51718"/>
                  <a:pt x="25260" y="51813"/>
                </a:cubicBezTo>
                <a:cubicBezTo>
                  <a:pt x="25431" y="51528"/>
                  <a:pt x="25622" y="51756"/>
                  <a:pt x="25812" y="51528"/>
                </a:cubicBezTo>
                <a:cubicBezTo>
                  <a:pt x="25336" y="51661"/>
                  <a:pt x="24937" y="51585"/>
                  <a:pt x="24556" y="51984"/>
                </a:cubicBezTo>
                <a:cubicBezTo>
                  <a:pt x="25108" y="51813"/>
                  <a:pt x="24404" y="52060"/>
                  <a:pt x="24328" y="52136"/>
                </a:cubicBezTo>
                <a:cubicBezTo>
                  <a:pt x="24157" y="52003"/>
                  <a:pt x="24518" y="52022"/>
                  <a:pt x="24461" y="51908"/>
                </a:cubicBezTo>
                <a:cubicBezTo>
                  <a:pt x="23377" y="52041"/>
                  <a:pt x="23739" y="52498"/>
                  <a:pt x="22730" y="52441"/>
                </a:cubicBezTo>
                <a:cubicBezTo>
                  <a:pt x="22749" y="52517"/>
                  <a:pt x="22749" y="52536"/>
                  <a:pt x="22654" y="52574"/>
                </a:cubicBezTo>
                <a:cubicBezTo>
                  <a:pt x="21570" y="53049"/>
                  <a:pt x="20486" y="52992"/>
                  <a:pt x="19155" y="53525"/>
                </a:cubicBezTo>
                <a:cubicBezTo>
                  <a:pt x="19136" y="53468"/>
                  <a:pt x="19117" y="53392"/>
                  <a:pt x="19040" y="53411"/>
                </a:cubicBezTo>
                <a:cubicBezTo>
                  <a:pt x="19059" y="53449"/>
                  <a:pt x="19078" y="53506"/>
                  <a:pt x="19097" y="53563"/>
                </a:cubicBezTo>
                <a:cubicBezTo>
                  <a:pt x="17823" y="53772"/>
                  <a:pt x="16168" y="54495"/>
                  <a:pt x="15331" y="54514"/>
                </a:cubicBezTo>
                <a:cubicBezTo>
                  <a:pt x="15959" y="54228"/>
                  <a:pt x="17043" y="54038"/>
                  <a:pt x="17424" y="53829"/>
                </a:cubicBezTo>
                <a:cubicBezTo>
                  <a:pt x="16587" y="53905"/>
                  <a:pt x="15236" y="54514"/>
                  <a:pt x="14875" y="54419"/>
                </a:cubicBezTo>
                <a:cubicBezTo>
                  <a:pt x="14818" y="54590"/>
                  <a:pt x="14647" y="54476"/>
                  <a:pt x="14418" y="54533"/>
                </a:cubicBezTo>
                <a:cubicBezTo>
                  <a:pt x="13981" y="54647"/>
                  <a:pt x="13258" y="54989"/>
                  <a:pt x="13163" y="54818"/>
                </a:cubicBezTo>
                <a:cubicBezTo>
                  <a:pt x="14114" y="54514"/>
                  <a:pt x="14609" y="54362"/>
                  <a:pt x="15598" y="54114"/>
                </a:cubicBezTo>
                <a:cubicBezTo>
                  <a:pt x="15541" y="54057"/>
                  <a:pt x="15484" y="53943"/>
                  <a:pt x="15503" y="53886"/>
                </a:cubicBezTo>
                <a:cubicBezTo>
                  <a:pt x="15617" y="53981"/>
                  <a:pt x="15731" y="54057"/>
                  <a:pt x="15864" y="54076"/>
                </a:cubicBezTo>
                <a:cubicBezTo>
                  <a:pt x="16263" y="53886"/>
                  <a:pt x="16625" y="53924"/>
                  <a:pt x="17291" y="53677"/>
                </a:cubicBezTo>
                <a:cubicBezTo>
                  <a:pt x="17233" y="53582"/>
                  <a:pt x="17329" y="53544"/>
                  <a:pt x="17348" y="53468"/>
                </a:cubicBezTo>
                <a:cubicBezTo>
                  <a:pt x="17233" y="53373"/>
                  <a:pt x="16853" y="53753"/>
                  <a:pt x="16796" y="53525"/>
                </a:cubicBezTo>
                <a:cubicBezTo>
                  <a:pt x="17062" y="53449"/>
                  <a:pt x="17348" y="53373"/>
                  <a:pt x="17785" y="53296"/>
                </a:cubicBezTo>
                <a:cubicBezTo>
                  <a:pt x="17861" y="53239"/>
                  <a:pt x="17728" y="53106"/>
                  <a:pt x="17823" y="53068"/>
                </a:cubicBezTo>
                <a:cubicBezTo>
                  <a:pt x="17861" y="53125"/>
                  <a:pt x="17880" y="53182"/>
                  <a:pt x="17899" y="53258"/>
                </a:cubicBezTo>
                <a:cubicBezTo>
                  <a:pt x="17690" y="53373"/>
                  <a:pt x="17633" y="53430"/>
                  <a:pt x="17405" y="53620"/>
                </a:cubicBezTo>
                <a:cubicBezTo>
                  <a:pt x="17709" y="53506"/>
                  <a:pt x="17785" y="53582"/>
                  <a:pt x="17937" y="53354"/>
                </a:cubicBezTo>
                <a:cubicBezTo>
                  <a:pt x="18089" y="53563"/>
                  <a:pt x="18375" y="53315"/>
                  <a:pt x="18451" y="53201"/>
                </a:cubicBezTo>
                <a:cubicBezTo>
                  <a:pt x="18983" y="53220"/>
                  <a:pt x="19592" y="53068"/>
                  <a:pt x="19991" y="52745"/>
                </a:cubicBezTo>
                <a:cubicBezTo>
                  <a:pt x="19326" y="52992"/>
                  <a:pt x="19155" y="52935"/>
                  <a:pt x="18698" y="53106"/>
                </a:cubicBezTo>
                <a:cubicBezTo>
                  <a:pt x="18812" y="53049"/>
                  <a:pt x="18679" y="52954"/>
                  <a:pt x="18774" y="52897"/>
                </a:cubicBezTo>
                <a:cubicBezTo>
                  <a:pt x="19097" y="52916"/>
                  <a:pt x="19212" y="52745"/>
                  <a:pt x="19459" y="52859"/>
                </a:cubicBezTo>
                <a:cubicBezTo>
                  <a:pt x="19421" y="52555"/>
                  <a:pt x="19801" y="52707"/>
                  <a:pt x="19953" y="52479"/>
                </a:cubicBezTo>
                <a:cubicBezTo>
                  <a:pt x="19744" y="52441"/>
                  <a:pt x="19630" y="52441"/>
                  <a:pt x="19440" y="52631"/>
                </a:cubicBezTo>
                <a:cubicBezTo>
                  <a:pt x="19402" y="52574"/>
                  <a:pt x="19402" y="52441"/>
                  <a:pt x="19307" y="52460"/>
                </a:cubicBezTo>
                <a:cubicBezTo>
                  <a:pt x="18679" y="52688"/>
                  <a:pt x="18146" y="52764"/>
                  <a:pt x="17386" y="53011"/>
                </a:cubicBezTo>
                <a:cubicBezTo>
                  <a:pt x="17405" y="53068"/>
                  <a:pt x="17481" y="53049"/>
                  <a:pt x="17500" y="53144"/>
                </a:cubicBezTo>
                <a:cubicBezTo>
                  <a:pt x="17291" y="53220"/>
                  <a:pt x="17310" y="52935"/>
                  <a:pt x="17100" y="53011"/>
                </a:cubicBezTo>
                <a:cubicBezTo>
                  <a:pt x="16625" y="53335"/>
                  <a:pt x="15921" y="53563"/>
                  <a:pt x="15750" y="53392"/>
                </a:cubicBezTo>
                <a:cubicBezTo>
                  <a:pt x="15864" y="53449"/>
                  <a:pt x="16378" y="53239"/>
                  <a:pt x="16416" y="53125"/>
                </a:cubicBezTo>
                <a:cubicBezTo>
                  <a:pt x="15864" y="53125"/>
                  <a:pt x="14799" y="53487"/>
                  <a:pt x="13867" y="53696"/>
                </a:cubicBezTo>
                <a:cubicBezTo>
                  <a:pt x="13791" y="53734"/>
                  <a:pt x="13791" y="53658"/>
                  <a:pt x="13905" y="53639"/>
                </a:cubicBezTo>
                <a:cubicBezTo>
                  <a:pt x="14171" y="53525"/>
                  <a:pt x="14647" y="53449"/>
                  <a:pt x="14951" y="53201"/>
                </a:cubicBezTo>
                <a:cubicBezTo>
                  <a:pt x="15274" y="53220"/>
                  <a:pt x="15788" y="53068"/>
                  <a:pt x="15959" y="53030"/>
                </a:cubicBezTo>
                <a:cubicBezTo>
                  <a:pt x="16397" y="52954"/>
                  <a:pt x="16929" y="52669"/>
                  <a:pt x="17348" y="52574"/>
                </a:cubicBezTo>
                <a:cubicBezTo>
                  <a:pt x="17747" y="52498"/>
                  <a:pt x="18051" y="52479"/>
                  <a:pt x="18413" y="52383"/>
                </a:cubicBezTo>
                <a:cubicBezTo>
                  <a:pt x="19649" y="52041"/>
                  <a:pt x="20904" y="51718"/>
                  <a:pt x="22179" y="51261"/>
                </a:cubicBezTo>
                <a:cubicBezTo>
                  <a:pt x="22635" y="51090"/>
                  <a:pt x="22826" y="51071"/>
                  <a:pt x="23092" y="51014"/>
                </a:cubicBezTo>
                <a:cubicBezTo>
                  <a:pt x="24214" y="50710"/>
                  <a:pt x="25089" y="50329"/>
                  <a:pt x="26306" y="49930"/>
                </a:cubicBezTo>
                <a:cubicBezTo>
                  <a:pt x="26344" y="50006"/>
                  <a:pt x="26592" y="49987"/>
                  <a:pt x="26611" y="49987"/>
                </a:cubicBezTo>
                <a:cubicBezTo>
                  <a:pt x="28113" y="49530"/>
                  <a:pt x="30738" y="48560"/>
                  <a:pt x="32507" y="48275"/>
                </a:cubicBezTo>
                <a:cubicBezTo>
                  <a:pt x="32469" y="48218"/>
                  <a:pt x="32374" y="48218"/>
                  <a:pt x="32545" y="48161"/>
                </a:cubicBezTo>
                <a:cubicBezTo>
                  <a:pt x="32659" y="48142"/>
                  <a:pt x="32545" y="48218"/>
                  <a:pt x="32602" y="48294"/>
                </a:cubicBezTo>
                <a:cubicBezTo>
                  <a:pt x="32926" y="48123"/>
                  <a:pt x="33097" y="48180"/>
                  <a:pt x="33325" y="48180"/>
                </a:cubicBezTo>
                <a:cubicBezTo>
                  <a:pt x="31937" y="48770"/>
                  <a:pt x="30453" y="49055"/>
                  <a:pt x="29179" y="49606"/>
                </a:cubicBezTo>
                <a:cubicBezTo>
                  <a:pt x="29293" y="49740"/>
                  <a:pt x="29407" y="49625"/>
                  <a:pt x="29426" y="49511"/>
                </a:cubicBezTo>
                <a:cubicBezTo>
                  <a:pt x="29464" y="49587"/>
                  <a:pt x="29483" y="49702"/>
                  <a:pt x="29578" y="49683"/>
                </a:cubicBezTo>
                <a:cubicBezTo>
                  <a:pt x="29521" y="49587"/>
                  <a:pt x="29559" y="49511"/>
                  <a:pt x="29692" y="49454"/>
                </a:cubicBezTo>
                <a:cubicBezTo>
                  <a:pt x="29730" y="49530"/>
                  <a:pt x="29749" y="49644"/>
                  <a:pt x="29844" y="49625"/>
                </a:cubicBezTo>
                <a:cubicBezTo>
                  <a:pt x="29654" y="49321"/>
                  <a:pt x="30092" y="49492"/>
                  <a:pt x="30320" y="49435"/>
                </a:cubicBezTo>
                <a:cubicBezTo>
                  <a:pt x="30396" y="49416"/>
                  <a:pt x="30472" y="49264"/>
                  <a:pt x="30529" y="49245"/>
                </a:cubicBezTo>
                <a:cubicBezTo>
                  <a:pt x="30833" y="49093"/>
                  <a:pt x="32336" y="48674"/>
                  <a:pt x="32374" y="48827"/>
                </a:cubicBezTo>
                <a:cubicBezTo>
                  <a:pt x="32241" y="48560"/>
                  <a:pt x="33002" y="48465"/>
                  <a:pt x="32697" y="48712"/>
                </a:cubicBezTo>
                <a:cubicBezTo>
                  <a:pt x="33686" y="48332"/>
                  <a:pt x="34238" y="48294"/>
                  <a:pt x="35493" y="47685"/>
                </a:cubicBezTo>
                <a:cubicBezTo>
                  <a:pt x="35551" y="47780"/>
                  <a:pt x="35608" y="47838"/>
                  <a:pt x="35703" y="47838"/>
                </a:cubicBezTo>
                <a:cubicBezTo>
                  <a:pt x="37434" y="47343"/>
                  <a:pt x="38936" y="46810"/>
                  <a:pt x="40572" y="46430"/>
                </a:cubicBezTo>
                <a:cubicBezTo>
                  <a:pt x="40154" y="46658"/>
                  <a:pt x="39773" y="46905"/>
                  <a:pt x="39355" y="46925"/>
                </a:cubicBezTo>
                <a:cubicBezTo>
                  <a:pt x="39412" y="47039"/>
                  <a:pt x="39450" y="47153"/>
                  <a:pt x="39317" y="47210"/>
                </a:cubicBezTo>
                <a:cubicBezTo>
                  <a:pt x="39222" y="47096"/>
                  <a:pt x="39355" y="47058"/>
                  <a:pt x="39279" y="46944"/>
                </a:cubicBezTo>
                <a:cubicBezTo>
                  <a:pt x="37871" y="47571"/>
                  <a:pt x="36825" y="47571"/>
                  <a:pt x="35703" y="48161"/>
                </a:cubicBezTo>
                <a:cubicBezTo>
                  <a:pt x="35817" y="48123"/>
                  <a:pt x="35798" y="48313"/>
                  <a:pt x="35931" y="48237"/>
                </a:cubicBezTo>
                <a:cubicBezTo>
                  <a:pt x="36597" y="47838"/>
                  <a:pt x="38004" y="47609"/>
                  <a:pt x="38480" y="47267"/>
                </a:cubicBezTo>
                <a:cubicBezTo>
                  <a:pt x="38613" y="47267"/>
                  <a:pt x="38727" y="47305"/>
                  <a:pt x="38803" y="47362"/>
                </a:cubicBezTo>
                <a:lnTo>
                  <a:pt x="38746" y="47229"/>
                </a:lnTo>
                <a:cubicBezTo>
                  <a:pt x="38898" y="47172"/>
                  <a:pt x="38955" y="47229"/>
                  <a:pt x="39145" y="47115"/>
                </a:cubicBezTo>
                <a:cubicBezTo>
                  <a:pt x="39183" y="47210"/>
                  <a:pt x="39107" y="47248"/>
                  <a:pt x="39145" y="47343"/>
                </a:cubicBezTo>
                <a:cubicBezTo>
                  <a:pt x="39374" y="47248"/>
                  <a:pt x="39754" y="47134"/>
                  <a:pt x="39431" y="47115"/>
                </a:cubicBezTo>
                <a:cubicBezTo>
                  <a:pt x="39564" y="47058"/>
                  <a:pt x="39564" y="46963"/>
                  <a:pt x="39773" y="46925"/>
                </a:cubicBezTo>
                <a:cubicBezTo>
                  <a:pt x="39830" y="47058"/>
                  <a:pt x="39944" y="47077"/>
                  <a:pt x="40039" y="46867"/>
                </a:cubicBezTo>
                <a:cubicBezTo>
                  <a:pt x="40230" y="47001"/>
                  <a:pt x="40268" y="47039"/>
                  <a:pt x="40382" y="47172"/>
                </a:cubicBezTo>
                <a:cubicBezTo>
                  <a:pt x="40515" y="47096"/>
                  <a:pt x="40838" y="47058"/>
                  <a:pt x="40857" y="46925"/>
                </a:cubicBezTo>
                <a:cubicBezTo>
                  <a:pt x="40762" y="46848"/>
                  <a:pt x="40496" y="47115"/>
                  <a:pt x="40477" y="46905"/>
                </a:cubicBezTo>
                <a:cubicBezTo>
                  <a:pt x="40990" y="46620"/>
                  <a:pt x="41447" y="46715"/>
                  <a:pt x="41485" y="46392"/>
                </a:cubicBezTo>
                <a:cubicBezTo>
                  <a:pt x="41922" y="46278"/>
                  <a:pt x="43045" y="45993"/>
                  <a:pt x="43729" y="45555"/>
                </a:cubicBezTo>
                <a:cubicBezTo>
                  <a:pt x="43558" y="45612"/>
                  <a:pt x="43121" y="45688"/>
                  <a:pt x="43273" y="45460"/>
                </a:cubicBezTo>
                <a:cubicBezTo>
                  <a:pt x="43387" y="45669"/>
                  <a:pt x="43825" y="45460"/>
                  <a:pt x="43920" y="45308"/>
                </a:cubicBezTo>
                <a:cubicBezTo>
                  <a:pt x="43882" y="45517"/>
                  <a:pt x="44395" y="45175"/>
                  <a:pt x="44186" y="45422"/>
                </a:cubicBezTo>
                <a:cubicBezTo>
                  <a:pt x="44110" y="45346"/>
                  <a:pt x="43748" y="45536"/>
                  <a:pt x="43825" y="45631"/>
                </a:cubicBezTo>
                <a:cubicBezTo>
                  <a:pt x="44072" y="45460"/>
                  <a:pt x="44319" y="45555"/>
                  <a:pt x="44452" y="45384"/>
                </a:cubicBezTo>
                <a:cubicBezTo>
                  <a:pt x="44509" y="45479"/>
                  <a:pt x="44623" y="45517"/>
                  <a:pt x="44776" y="45479"/>
                </a:cubicBezTo>
                <a:cubicBezTo>
                  <a:pt x="44585" y="45384"/>
                  <a:pt x="45384" y="45099"/>
                  <a:pt x="45308" y="45365"/>
                </a:cubicBezTo>
                <a:cubicBezTo>
                  <a:pt x="45746" y="44927"/>
                  <a:pt x="46621" y="44623"/>
                  <a:pt x="47077" y="44813"/>
                </a:cubicBezTo>
                <a:cubicBezTo>
                  <a:pt x="46982" y="44547"/>
                  <a:pt x="47667" y="44357"/>
                  <a:pt x="47971" y="44357"/>
                </a:cubicBezTo>
                <a:cubicBezTo>
                  <a:pt x="48085" y="44224"/>
                  <a:pt x="47838" y="44262"/>
                  <a:pt x="47971" y="44186"/>
                </a:cubicBezTo>
                <a:cubicBezTo>
                  <a:pt x="48085" y="44414"/>
                  <a:pt x="48256" y="44262"/>
                  <a:pt x="48428" y="44052"/>
                </a:cubicBezTo>
                <a:cubicBezTo>
                  <a:pt x="48466" y="44224"/>
                  <a:pt x="48599" y="44262"/>
                  <a:pt x="48770" y="44205"/>
                </a:cubicBezTo>
                <a:cubicBezTo>
                  <a:pt x="48827" y="44128"/>
                  <a:pt x="48827" y="44033"/>
                  <a:pt x="48960" y="43957"/>
                </a:cubicBezTo>
                <a:cubicBezTo>
                  <a:pt x="49207" y="44128"/>
                  <a:pt x="50025" y="43558"/>
                  <a:pt x="50197" y="43463"/>
                </a:cubicBezTo>
                <a:cubicBezTo>
                  <a:pt x="50006" y="43520"/>
                  <a:pt x="50139" y="43634"/>
                  <a:pt x="50178" y="43634"/>
                </a:cubicBezTo>
                <a:cubicBezTo>
                  <a:pt x="50482" y="43463"/>
                  <a:pt x="50767" y="43520"/>
                  <a:pt x="51091" y="43215"/>
                </a:cubicBezTo>
                <a:cubicBezTo>
                  <a:pt x="51072" y="43158"/>
                  <a:pt x="50957" y="43215"/>
                  <a:pt x="50919" y="43177"/>
                </a:cubicBezTo>
                <a:cubicBezTo>
                  <a:pt x="51224" y="43120"/>
                  <a:pt x="52593" y="42569"/>
                  <a:pt x="52118" y="42930"/>
                </a:cubicBezTo>
                <a:cubicBezTo>
                  <a:pt x="52574" y="42835"/>
                  <a:pt x="53012" y="42360"/>
                  <a:pt x="53126" y="42569"/>
                </a:cubicBezTo>
                <a:cubicBezTo>
                  <a:pt x="53658" y="42283"/>
                  <a:pt x="54609" y="42169"/>
                  <a:pt x="54895" y="41808"/>
                </a:cubicBezTo>
                <a:cubicBezTo>
                  <a:pt x="54838" y="41846"/>
                  <a:pt x="54838" y="41884"/>
                  <a:pt x="54857" y="41922"/>
                </a:cubicBezTo>
                <a:cubicBezTo>
                  <a:pt x="54971" y="41770"/>
                  <a:pt x="55180" y="41865"/>
                  <a:pt x="55370" y="41789"/>
                </a:cubicBezTo>
                <a:cubicBezTo>
                  <a:pt x="55446" y="41428"/>
                  <a:pt x="56588" y="41408"/>
                  <a:pt x="56759" y="40952"/>
                </a:cubicBezTo>
                <a:cubicBezTo>
                  <a:pt x="56226" y="41294"/>
                  <a:pt x="55275" y="41485"/>
                  <a:pt x="54381" y="41789"/>
                </a:cubicBezTo>
                <a:cubicBezTo>
                  <a:pt x="53088" y="42226"/>
                  <a:pt x="51471" y="42892"/>
                  <a:pt x="50025" y="43425"/>
                </a:cubicBezTo>
                <a:cubicBezTo>
                  <a:pt x="49036" y="43786"/>
                  <a:pt x="47895" y="43957"/>
                  <a:pt x="47115" y="44376"/>
                </a:cubicBezTo>
                <a:cubicBezTo>
                  <a:pt x="46963" y="44452"/>
                  <a:pt x="46697" y="44680"/>
                  <a:pt x="46602" y="44528"/>
                </a:cubicBezTo>
                <a:cubicBezTo>
                  <a:pt x="46507" y="44566"/>
                  <a:pt x="46621" y="44661"/>
                  <a:pt x="46526" y="44718"/>
                </a:cubicBezTo>
                <a:cubicBezTo>
                  <a:pt x="46297" y="44604"/>
                  <a:pt x="45898" y="44965"/>
                  <a:pt x="45555" y="44946"/>
                </a:cubicBezTo>
                <a:cubicBezTo>
                  <a:pt x="45460" y="44927"/>
                  <a:pt x="45498" y="44832"/>
                  <a:pt x="45365" y="44851"/>
                </a:cubicBezTo>
                <a:cubicBezTo>
                  <a:pt x="45194" y="44870"/>
                  <a:pt x="44623" y="45137"/>
                  <a:pt x="44909" y="45137"/>
                </a:cubicBezTo>
                <a:cubicBezTo>
                  <a:pt x="44795" y="45137"/>
                  <a:pt x="44585" y="45270"/>
                  <a:pt x="44547" y="45118"/>
                </a:cubicBezTo>
                <a:cubicBezTo>
                  <a:pt x="45841" y="44604"/>
                  <a:pt x="46449" y="44471"/>
                  <a:pt x="47515" y="43938"/>
                </a:cubicBezTo>
                <a:cubicBezTo>
                  <a:pt x="46354" y="44205"/>
                  <a:pt x="45175" y="44832"/>
                  <a:pt x="44357" y="44813"/>
                </a:cubicBezTo>
                <a:cubicBezTo>
                  <a:pt x="44585" y="44737"/>
                  <a:pt x="44776" y="44718"/>
                  <a:pt x="45042" y="44585"/>
                </a:cubicBezTo>
                <a:cubicBezTo>
                  <a:pt x="45080" y="44433"/>
                  <a:pt x="44776" y="44452"/>
                  <a:pt x="45042" y="44376"/>
                </a:cubicBezTo>
                <a:cubicBezTo>
                  <a:pt x="44966" y="44547"/>
                  <a:pt x="45517" y="44414"/>
                  <a:pt x="45651" y="44281"/>
                </a:cubicBezTo>
                <a:cubicBezTo>
                  <a:pt x="45784" y="44128"/>
                  <a:pt x="45555" y="44281"/>
                  <a:pt x="45784" y="44281"/>
                </a:cubicBezTo>
                <a:cubicBezTo>
                  <a:pt x="45898" y="44300"/>
                  <a:pt x="46107" y="44109"/>
                  <a:pt x="46107" y="43995"/>
                </a:cubicBezTo>
                <a:cubicBezTo>
                  <a:pt x="46145" y="44071"/>
                  <a:pt x="46145" y="44186"/>
                  <a:pt x="46240" y="44167"/>
                </a:cubicBezTo>
                <a:cubicBezTo>
                  <a:pt x="46602" y="43843"/>
                  <a:pt x="47020" y="43957"/>
                  <a:pt x="47458" y="43786"/>
                </a:cubicBezTo>
                <a:cubicBezTo>
                  <a:pt x="47439" y="43520"/>
                  <a:pt x="47686" y="43482"/>
                  <a:pt x="47819" y="43482"/>
                </a:cubicBezTo>
                <a:cubicBezTo>
                  <a:pt x="47762" y="43520"/>
                  <a:pt x="47705" y="43577"/>
                  <a:pt x="47686" y="43653"/>
                </a:cubicBezTo>
                <a:cubicBezTo>
                  <a:pt x="47838" y="43596"/>
                  <a:pt x="47971" y="43539"/>
                  <a:pt x="48028" y="43444"/>
                </a:cubicBezTo>
                <a:cubicBezTo>
                  <a:pt x="48085" y="43520"/>
                  <a:pt x="47990" y="43615"/>
                  <a:pt x="48085" y="43596"/>
                </a:cubicBezTo>
                <a:cubicBezTo>
                  <a:pt x="48846" y="43330"/>
                  <a:pt x="50881" y="42626"/>
                  <a:pt x="51794" y="42150"/>
                </a:cubicBezTo>
                <a:cubicBezTo>
                  <a:pt x="51737" y="42055"/>
                  <a:pt x="51737" y="41979"/>
                  <a:pt x="51851" y="41922"/>
                </a:cubicBezTo>
                <a:cubicBezTo>
                  <a:pt x="51927" y="42017"/>
                  <a:pt x="51775" y="42055"/>
                  <a:pt x="51889" y="42188"/>
                </a:cubicBezTo>
                <a:cubicBezTo>
                  <a:pt x="52955" y="41922"/>
                  <a:pt x="53772" y="41389"/>
                  <a:pt x="54419" y="41389"/>
                </a:cubicBezTo>
                <a:cubicBezTo>
                  <a:pt x="54400" y="41351"/>
                  <a:pt x="54191" y="41256"/>
                  <a:pt x="54343" y="41199"/>
                </a:cubicBezTo>
                <a:cubicBezTo>
                  <a:pt x="54685" y="41466"/>
                  <a:pt x="55560" y="40990"/>
                  <a:pt x="55808" y="40724"/>
                </a:cubicBezTo>
                <a:cubicBezTo>
                  <a:pt x="56017" y="40933"/>
                  <a:pt x="56511" y="40591"/>
                  <a:pt x="56550" y="40419"/>
                </a:cubicBezTo>
                <a:cubicBezTo>
                  <a:pt x="56683" y="40610"/>
                  <a:pt x="56778" y="40400"/>
                  <a:pt x="56949" y="40362"/>
                </a:cubicBezTo>
                <a:cubicBezTo>
                  <a:pt x="56949" y="40191"/>
                  <a:pt x="56759" y="40324"/>
                  <a:pt x="56683" y="40248"/>
                </a:cubicBezTo>
                <a:cubicBezTo>
                  <a:pt x="56930" y="40229"/>
                  <a:pt x="56949" y="40115"/>
                  <a:pt x="57082" y="40153"/>
                </a:cubicBezTo>
                <a:cubicBezTo>
                  <a:pt x="56911" y="40267"/>
                  <a:pt x="57044" y="40248"/>
                  <a:pt x="57101" y="40362"/>
                </a:cubicBezTo>
                <a:cubicBezTo>
                  <a:pt x="57310" y="40267"/>
                  <a:pt x="57691" y="40267"/>
                  <a:pt x="57824" y="40020"/>
                </a:cubicBezTo>
                <a:cubicBezTo>
                  <a:pt x="58109" y="40172"/>
                  <a:pt x="58299" y="39868"/>
                  <a:pt x="58547" y="39887"/>
                </a:cubicBezTo>
                <a:cubicBezTo>
                  <a:pt x="58528" y="39830"/>
                  <a:pt x="58452" y="39868"/>
                  <a:pt x="58433" y="39773"/>
                </a:cubicBezTo>
                <a:cubicBezTo>
                  <a:pt x="58661" y="39849"/>
                  <a:pt x="59136" y="39487"/>
                  <a:pt x="58927" y="39754"/>
                </a:cubicBezTo>
                <a:cubicBezTo>
                  <a:pt x="59003" y="39716"/>
                  <a:pt x="59079" y="39716"/>
                  <a:pt x="59136" y="39716"/>
                </a:cubicBezTo>
                <a:cubicBezTo>
                  <a:pt x="59136" y="39640"/>
                  <a:pt x="59174" y="39621"/>
                  <a:pt x="59079" y="39583"/>
                </a:cubicBezTo>
                <a:cubicBezTo>
                  <a:pt x="59536" y="39487"/>
                  <a:pt x="59992" y="39202"/>
                  <a:pt x="60392" y="39278"/>
                </a:cubicBezTo>
                <a:cubicBezTo>
                  <a:pt x="60240" y="38993"/>
                  <a:pt x="60734" y="39145"/>
                  <a:pt x="60810" y="38936"/>
                </a:cubicBezTo>
                <a:cubicBezTo>
                  <a:pt x="61000" y="38841"/>
                  <a:pt x="60715" y="39126"/>
                  <a:pt x="60943" y="39050"/>
                </a:cubicBezTo>
                <a:cubicBezTo>
                  <a:pt x="61076" y="38879"/>
                  <a:pt x="61400" y="38708"/>
                  <a:pt x="61495" y="38670"/>
                </a:cubicBezTo>
                <a:cubicBezTo>
                  <a:pt x="61457" y="38574"/>
                  <a:pt x="61305" y="38708"/>
                  <a:pt x="61267" y="38631"/>
                </a:cubicBezTo>
                <a:cubicBezTo>
                  <a:pt x="61362" y="38536"/>
                  <a:pt x="61609" y="38555"/>
                  <a:pt x="61742" y="38403"/>
                </a:cubicBezTo>
                <a:cubicBezTo>
                  <a:pt x="61894" y="38441"/>
                  <a:pt x="61761" y="38460"/>
                  <a:pt x="61818" y="38593"/>
                </a:cubicBezTo>
                <a:cubicBezTo>
                  <a:pt x="61856" y="38403"/>
                  <a:pt x="62142" y="38574"/>
                  <a:pt x="62180" y="38384"/>
                </a:cubicBezTo>
                <a:cubicBezTo>
                  <a:pt x="62104" y="38422"/>
                  <a:pt x="62028" y="38441"/>
                  <a:pt x="62008" y="38346"/>
                </a:cubicBezTo>
                <a:cubicBezTo>
                  <a:pt x="62294" y="38308"/>
                  <a:pt x="62503" y="38156"/>
                  <a:pt x="62465" y="38042"/>
                </a:cubicBezTo>
                <a:cubicBezTo>
                  <a:pt x="62579" y="38137"/>
                  <a:pt x="62864" y="37909"/>
                  <a:pt x="63036" y="37871"/>
                </a:cubicBezTo>
                <a:cubicBezTo>
                  <a:pt x="63207" y="37890"/>
                  <a:pt x="63017" y="38023"/>
                  <a:pt x="63150" y="38004"/>
                </a:cubicBezTo>
                <a:cubicBezTo>
                  <a:pt x="63264" y="37947"/>
                  <a:pt x="63131" y="37814"/>
                  <a:pt x="63283" y="37776"/>
                </a:cubicBezTo>
                <a:cubicBezTo>
                  <a:pt x="63340" y="37852"/>
                  <a:pt x="63245" y="37928"/>
                  <a:pt x="63340" y="37928"/>
                </a:cubicBezTo>
                <a:cubicBezTo>
                  <a:pt x="63854" y="37604"/>
                  <a:pt x="64139" y="37262"/>
                  <a:pt x="64709" y="37205"/>
                </a:cubicBezTo>
                <a:cubicBezTo>
                  <a:pt x="64519" y="37186"/>
                  <a:pt x="64557" y="37034"/>
                  <a:pt x="64481" y="37015"/>
                </a:cubicBezTo>
                <a:cubicBezTo>
                  <a:pt x="64405" y="37129"/>
                  <a:pt x="63435" y="37243"/>
                  <a:pt x="63587" y="37490"/>
                </a:cubicBezTo>
                <a:cubicBezTo>
                  <a:pt x="63492" y="37490"/>
                  <a:pt x="63302" y="37661"/>
                  <a:pt x="63264" y="37566"/>
                </a:cubicBezTo>
                <a:cubicBezTo>
                  <a:pt x="63568" y="37471"/>
                  <a:pt x="63359" y="37452"/>
                  <a:pt x="63264" y="37395"/>
                </a:cubicBezTo>
                <a:cubicBezTo>
                  <a:pt x="63530" y="37243"/>
                  <a:pt x="63987" y="37148"/>
                  <a:pt x="64481" y="36844"/>
                </a:cubicBezTo>
                <a:cubicBezTo>
                  <a:pt x="64652" y="36920"/>
                  <a:pt x="64652" y="36920"/>
                  <a:pt x="64881" y="36977"/>
                </a:cubicBezTo>
                <a:cubicBezTo>
                  <a:pt x="64690" y="37243"/>
                  <a:pt x="65128" y="37509"/>
                  <a:pt x="65546" y="37205"/>
                </a:cubicBezTo>
                <a:cubicBezTo>
                  <a:pt x="65508" y="37129"/>
                  <a:pt x="65565" y="36863"/>
                  <a:pt x="65680" y="36977"/>
                </a:cubicBezTo>
                <a:cubicBezTo>
                  <a:pt x="65622" y="37015"/>
                  <a:pt x="65565" y="37129"/>
                  <a:pt x="65660" y="37110"/>
                </a:cubicBezTo>
                <a:cubicBezTo>
                  <a:pt x="65775" y="37034"/>
                  <a:pt x="65641" y="36901"/>
                  <a:pt x="65775" y="36844"/>
                </a:cubicBezTo>
                <a:cubicBezTo>
                  <a:pt x="65832" y="36901"/>
                  <a:pt x="65794" y="37110"/>
                  <a:pt x="65927" y="37053"/>
                </a:cubicBezTo>
                <a:cubicBezTo>
                  <a:pt x="65946" y="36901"/>
                  <a:pt x="66193" y="37053"/>
                  <a:pt x="66212" y="36882"/>
                </a:cubicBezTo>
                <a:cubicBezTo>
                  <a:pt x="66155" y="36786"/>
                  <a:pt x="66003" y="36844"/>
                  <a:pt x="65946" y="36939"/>
                </a:cubicBezTo>
                <a:cubicBezTo>
                  <a:pt x="66003" y="36691"/>
                  <a:pt x="65756" y="36805"/>
                  <a:pt x="65832" y="36653"/>
                </a:cubicBezTo>
                <a:cubicBezTo>
                  <a:pt x="65927" y="36767"/>
                  <a:pt x="65889" y="36539"/>
                  <a:pt x="66003" y="36520"/>
                </a:cubicBezTo>
                <a:cubicBezTo>
                  <a:pt x="66022" y="36653"/>
                  <a:pt x="65946" y="36786"/>
                  <a:pt x="66155" y="36748"/>
                </a:cubicBezTo>
                <a:cubicBezTo>
                  <a:pt x="66136" y="36634"/>
                  <a:pt x="66440" y="36615"/>
                  <a:pt x="66269" y="36482"/>
                </a:cubicBezTo>
                <a:cubicBezTo>
                  <a:pt x="66003" y="36577"/>
                  <a:pt x="65832" y="36463"/>
                  <a:pt x="65680" y="36425"/>
                </a:cubicBezTo>
                <a:cubicBezTo>
                  <a:pt x="65851" y="36368"/>
                  <a:pt x="65984" y="36368"/>
                  <a:pt x="66098" y="36425"/>
                </a:cubicBezTo>
                <a:cubicBezTo>
                  <a:pt x="66098" y="36254"/>
                  <a:pt x="66593" y="36064"/>
                  <a:pt x="66745" y="36064"/>
                </a:cubicBezTo>
                <a:cubicBezTo>
                  <a:pt x="66631" y="36007"/>
                  <a:pt x="66440" y="35950"/>
                  <a:pt x="66650" y="35816"/>
                </a:cubicBezTo>
                <a:cubicBezTo>
                  <a:pt x="66688" y="35950"/>
                  <a:pt x="66726" y="36064"/>
                  <a:pt x="66859" y="36007"/>
                </a:cubicBezTo>
                <a:cubicBezTo>
                  <a:pt x="67239" y="35950"/>
                  <a:pt x="67163" y="35759"/>
                  <a:pt x="67201" y="35588"/>
                </a:cubicBezTo>
                <a:cubicBezTo>
                  <a:pt x="67163" y="35797"/>
                  <a:pt x="67410" y="35531"/>
                  <a:pt x="67448" y="35664"/>
                </a:cubicBezTo>
                <a:cubicBezTo>
                  <a:pt x="67144" y="35702"/>
                  <a:pt x="67296" y="35873"/>
                  <a:pt x="67201" y="35988"/>
                </a:cubicBezTo>
                <a:cubicBezTo>
                  <a:pt x="67125" y="35969"/>
                  <a:pt x="66631" y="36102"/>
                  <a:pt x="66821" y="36254"/>
                </a:cubicBezTo>
                <a:cubicBezTo>
                  <a:pt x="66612" y="36425"/>
                  <a:pt x="66707" y="36045"/>
                  <a:pt x="66554" y="36140"/>
                </a:cubicBezTo>
                <a:cubicBezTo>
                  <a:pt x="66516" y="36254"/>
                  <a:pt x="66288" y="36330"/>
                  <a:pt x="66421" y="36520"/>
                </a:cubicBezTo>
                <a:cubicBezTo>
                  <a:pt x="66916" y="36501"/>
                  <a:pt x="66802" y="36197"/>
                  <a:pt x="67125" y="36292"/>
                </a:cubicBezTo>
                <a:cubicBezTo>
                  <a:pt x="67068" y="36197"/>
                  <a:pt x="66954" y="36216"/>
                  <a:pt x="66859" y="36178"/>
                </a:cubicBezTo>
                <a:cubicBezTo>
                  <a:pt x="67410" y="35892"/>
                  <a:pt x="67486" y="36140"/>
                  <a:pt x="67772" y="36140"/>
                </a:cubicBezTo>
                <a:cubicBezTo>
                  <a:pt x="67867" y="35988"/>
                  <a:pt x="67677" y="35969"/>
                  <a:pt x="67601" y="35873"/>
                </a:cubicBezTo>
                <a:cubicBezTo>
                  <a:pt x="67829" y="35911"/>
                  <a:pt x="67886" y="35892"/>
                  <a:pt x="68038" y="35702"/>
                </a:cubicBezTo>
                <a:cubicBezTo>
                  <a:pt x="68266" y="35607"/>
                  <a:pt x="68266" y="35873"/>
                  <a:pt x="68495" y="35797"/>
                </a:cubicBezTo>
                <a:cubicBezTo>
                  <a:pt x="68438" y="35550"/>
                  <a:pt x="68323" y="35835"/>
                  <a:pt x="68209" y="35626"/>
                </a:cubicBezTo>
                <a:cubicBezTo>
                  <a:pt x="68476" y="35531"/>
                  <a:pt x="68209" y="35588"/>
                  <a:pt x="68171" y="35531"/>
                </a:cubicBezTo>
                <a:cubicBezTo>
                  <a:pt x="68533" y="35436"/>
                  <a:pt x="68647" y="35227"/>
                  <a:pt x="68875" y="35303"/>
                </a:cubicBezTo>
                <a:cubicBezTo>
                  <a:pt x="68780" y="35360"/>
                  <a:pt x="68647" y="35379"/>
                  <a:pt x="68647" y="35455"/>
                </a:cubicBezTo>
                <a:cubicBezTo>
                  <a:pt x="68875" y="35341"/>
                  <a:pt x="69103" y="35398"/>
                  <a:pt x="69103" y="35170"/>
                </a:cubicBezTo>
                <a:cubicBezTo>
                  <a:pt x="69731" y="34884"/>
                  <a:pt x="70720" y="34789"/>
                  <a:pt x="71386" y="34257"/>
                </a:cubicBezTo>
                <a:cubicBezTo>
                  <a:pt x="72204" y="34085"/>
                  <a:pt x="73288" y="33534"/>
                  <a:pt x="73782" y="33287"/>
                </a:cubicBezTo>
                <a:cubicBezTo>
                  <a:pt x="74106" y="33115"/>
                  <a:pt x="74543" y="33096"/>
                  <a:pt x="74810" y="32982"/>
                </a:cubicBezTo>
                <a:cubicBezTo>
                  <a:pt x="74867" y="32963"/>
                  <a:pt x="74848" y="32811"/>
                  <a:pt x="74943" y="32773"/>
                </a:cubicBezTo>
                <a:cubicBezTo>
                  <a:pt x="75437" y="32507"/>
                  <a:pt x="76597" y="32412"/>
                  <a:pt x="76693" y="31955"/>
                </a:cubicBezTo>
                <a:cubicBezTo>
                  <a:pt x="76179" y="32202"/>
                  <a:pt x="75380" y="32526"/>
                  <a:pt x="74752" y="32678"/>
                </a:cubicBezTo>
                <a:cubicBezTo>
                  <a:pt x="74867" y="32621"/>
                  <a:pt x="74905" y="32564"/>
                  <a:pt x="74905" y="32507"/>
                </a:cubicBezTo>
                <a:cubicBezTo>
                  <a:pt x="74600" y="32678"/>
                  <a:pt x="74505" y="32583"/>
                  <a:pt x="74467" y="32507"/>
                </a:cubicBezTo>
                <a:cubicBezTo>
                  <a:pt x="74505" y="32602"/>
                  <a:pt x="74334" y="32640"/>
                  <a:pt x="74429" y="32754"/>
                </a:cubicBezTo>
                <a:cubicBezTo>
                  <a:pt x="74543" y="32659"/>
                  <a:pt x="74733" y="32811"/>
                  <a:pt x="74600" y="32849"/>
                </a:cubicBezTo>
                <a:cubicBezTo>
                  <a:pt x="74391" y="32659"/>
                  <a:pt x="74277" y="33001"/>
                  <a:pt x="74049" y="33058"/>
                </a:cubicBezTo>
                <a:cubicBezTo>
                  <a:pt x="73954" y="32963"/>
                  <a:pt x="74011" y="32602"/>
                  <a:pt x="73782" y="32735"/>
                </a:cubicBezTo>
                <a:cubicBezTo>
                  <a:pt x="74011" y="32792"/>
                  <a:pt x="73573" y="32887"/>
                  <a:pt x="73763" y="33077"/>
                </a:cubicBezTo>
                <a:cubicBezTo>
                  <a:pt x="73649" y="33077"/>
                  <a:pt x="73440" y="33268"/>
                  <a:pt x="73383" y="33172"/>
                </a:cubicBezTo>
                <a:cubicBezTo>
                  <a:pt x="73440" y="32982"/>
                  <a:pt x="73630" y="33096"/>
                  <a:pt x="73573" y="32925"/>
                </a:cubicBezTo>
                <a:cubicBezTo>
                  <a:pt x="73364" y="32868"/>
                  <a:pt x="73554" y="33058"/>
                  <a:pt x="73269" y="33096"/>
                </a:cubicBezTo>
                <a:cubicBezTo>
                  <a:pt x="73231" y="33020"/>
                  <a:pt x="73231" y="32906"/>
                  <a:pt x="73136" y="32925"/>
                </a:cubicBezTo>
                <a:cubicBezTo>
                  <a:pt x="73174" y="33039"/>
                  <a:pt x="72888" y="33058"/>
                  <a:pt x="72793" y="33134"/>
                </a:cubicBezTo>
                <a:cubicBezTo>
                  <a:pt x="72850" y="33230"/>
                  <a:pt x="72850" y="33306"/>
                  <a:pt x="72736" y="33363"/>
                </a:cubicBezTo>
                <a:cubicBezTo>
                  <a:pt x="72584" y="33172"/>
                  <a:pt x="72432" y="33648"/>
                  <a:pt x="72508" y="33306"/>
                </a:cubicBezTo>
                <a:cubicBezTo>
                  <a:pt x="72299" y="33458"/>
                  <a:pt x="72204" y="33363"/>
                  <a:pt x="72166" y="33553"/>
                </a:cubicBezTo>
                <a:cubicBezTo>
                  <a:pt x="72242" y="33534"/>
                  <a:pt x="72451" y="33648"/>
                  <a:pt x="72223" y="33686"/>
                </a:cubicBezTo>
                <a:cubicBezTo>
                  <a:pt x="72071" y="33553"/>
                  <a:pt x="72185" y="33382"/>
                  <a:pt x="71975" y="33401"/>
                </a:cubicBezTo>
                <a:cubicBezTo>
                  <a:pt x="71994" y="33477"/>
                  <a:pt x="71880" y="33496"/>
                  <a:pt x="71880" y="33553"/>
                </a:cubicBezTo>
                <a:cubicBezTo>
                  <a:pt x="72128" y="33553"/>
                  <a:pt x="71956" y="33800"/>
                  <a:pt x="71994" y="33667"/>
                </a:cubicBezTo>
                <a:cubicBezTo>
                  <a:pt x="71842" y="33439"/>
                  <a:pt x="71804" y="33857"/>
                  <a:pt x="71671" y="33743"/>
                </a:cubicBezTo>
                <a:cubicBezTo>
                  <a:pt x="71785" y="33572"/>
                  <a:pt x="71557" y="33572"/>
                  <a:pt x="71367" y="33534"/>
                </a:cubicBezTo>
                <a:cubicBezTo>
                  <a:pt x="71633" y="33325"/>
                  <a:pt x="72451" y="33249"/>
                  <a:pt x="72622" y="32906"/>
                </a:cubicBezTo>
                <a:cubicBezTo>
                  <a:pt x="73269" y="32830"/>
                  <a:pt x="73801" y="32640"/>
                  <a:pt x="74353" y="32221"/>
                </a:cubicBezTo>
                <a:cubicBezTo>
                  <a:pt x="74239" y="32202"/>
                  <a:pt x="74182" y="32069"/>
                  <a:pt x="74068" y="32050"/>
                </a:cubicBezTo>
                <a:cubicBezTo>
                  <a:pt x="74144" y="31993"/>
                  <a:pt x="74410" y="31993"/>
                  <a:pt x="74353" y="31879"/>
                </a:cubicBezTo>
                <a:cubicBezTo>
                  <a:pt x="74030" y="31936"/>
                  <a:pt x="73839" y="32126"/>
                  <a:pt x="74087" y="32279"/>
                </a:cubicBezTo>
                <a:cubicBezTo>
                  <a:pt x="73973" y="32317"/>
                  <a:pt x="73497" y="32545"/>
                  <a:pt x="73630" y="32393"/>
                </a:cubicBezTo>
                <a:cubicBezTo>
                  <a:pt x="73744" y="32336"/>
                  <a:pt x="74030" y="32317"/>
                  <a:pt x="73916" y="32183"/>
                </a:cubicBezTo>
                <a:cubicBezTo>
                  <a:pt x="73706" y="32126"/>
                  <a:pt x="73820" y="32298"/>
                  <a:pt x="73611" y="32355"/>
                </a:cubicBezTo>
                <a:cubicBezTo>
                  <a:pt x="73516" y="32107"/>
                  <a:pt x="73060" y="32317"/>
                  <a:pt x="73421" y="32374"/>
                </a:cubicBezTo>
                <a:cubicBezTo>
                  <a:pt x="73307" y="32393"/>
                  <a:pt x="73117" y="32564"/>
                  <a:pt x="73079" y="32450"/>
                </a:cubicBezTo>
                <a:cubicBezTo>
                  <a:pt x="73193" y="32450"/>
                  <a:pt x="73098" y="32183"/>
                  <a:pt x="73003" y="32260"/>
                </a:cubicBezTo>
                <a:cubicBezTo>
                  <a:pt x="72869" y="32298"/>
                  <a:pt x="73041" y="32431"/>
                  <a:pt x="73041" y="32526"/>
                </a:cubicBezTo>
                <a:cubicBezTo>
                  <a:pt x="72850" y="32678"/>
                  <a:pt x="72945" y="32374"/>
                  <a:pt x="72793" y="32450"/>
                </a:cubicBezTo>
                <a:cubicBezTo>
                  <a:pt x="72736" y="32583"/>
                  <a:pt x="72565" y="32697"/>
                  <a:pt x="72451" y="32811"/>
                </a:cubicBezTo>
                <a:cubicBezTo>
                  <a:pt x="72508" y="32868"/>
                  <a:pt x="72679" y="32735"/>
                  <a:pt x="72736" y="32811"/>
                </a:cubicBezTo>
                <a:cubicBezTo>
                  <a:pt x="71785" y="33192"/>
                  <a:pt x="70416" y="33439"/>
                  <a:pt x="69883" y="33914"/>
                </a:cubicBezTo>
                <a:cubicBezTo>
                  <a:pt x="69750" y="33724"/>
                  <a:pt x="69332" y="33971"/>
                  <a:pt x="69084" y="34219"/>
                </a:cubicBezTo>
                <a:cubicBezTo>
                  <a:pt x="68989" y="34028"/>
                  <a:pt x="68894" y="34333"/>
                  <a:pt x="68780" y="34181"/>
                </a:cubicBezTo>
                <a:cubicBezTo>
                  <a:pt x="68419" y="34599"/>
                  <a:pt x="67924" y="34542"/>
                  <a:pt x="67353" y="34922"/>
                </a:cubicBezTo>
                <a:cubicBezTo>
                  <a:pt x="67277" y="34865"/>
                  <a:pt x="67220" y="34751"/>
                  <a:pt x="67049" y="34865"/>
                </a:cubicBezTo>
                <a:cubicBezTo>
                  <a:pt x="67144" y="34922"/>
                  <a:pt x="67163" y="34960"/>
                  <a:pt x="67049" y="35037"/>
                </a:cubicBezTo>
                <a:cubicBezTo>
                  <a:pt x="66897" y="34998"/>
                  <a:pt x="66383" y="35341"/>
                  <a:pt x="66174" y="35227"/>
                </a:cubicBezTo>
                <a:cubicBezTo>
                  <a:pt x="66193" y="35284"/>
                  <a:pt x="65984" y="35379"/>
                  <a:pt x="65832" y="35417"/>
                </a:cubicBezTo>
                <a:cubicBezTo>
                  <a:pt x="65870" y="35379"/>
                  <a:pt x="65946" y="35360"/>
                  <a:pt x="65946" y="35322"/>
                </a:cubicBezTo>
                <a:cubicBezTo>
                  <a:pt x="65718" y="35341"/>
                  <a:pt x="65413" y="35588"/>
                  <a:pt x="65565" y="35303"/>
                </a:cubicBezTo>
                <a:cubicBezTo>
                  <a:pt x="65470" y="35265"/>
                  <a:pt x="65337" y="35322"/>
                  <a:pt x="65185" y="35398"/>
                </a:cubicBezTo>
                <a:cubicBezTo>
                  <a:pt x="65204" y="35626"/>
                  <a:pt x="65166" y="35740"/>
                  <a:pt x="64995" y="35816"/>
                </a:cubicBezTo>
                <a:cubicBezTo>
                  <a:pt x="64881" y="35664"/>
                  <a:pt x="65223" y="35645"/>
                  <a:pt x="65071" y="35493"/>
                </a:cubicBezTo>
                <a:cubicBezTo>
                  <a:pt x="64786" y="35816"/>
                  <a:pt x="64272" y="35721"/>
                  <a:pt x="64044" y="36140"/>
                </a:cubicBezTo>
                <a:cubicBezTo>
                  <a:pt x="63987" y="36064"/>
                  <a:pt x="64082" y="35969"/>
                  <a:pt x="63987" y="35988"/>
                </a:cubicBezTo>
                <a:cubicBezTo>
                  <a:pt x="63454" y="36292"/>
                  <a:pt x="62979" y="36311"/>
                  <a:pt x="62503" y="36577"/>
                </a:cubicBezTo>
                <a:cubicBezTo>
                  <a:pt x="62408" y="36558"/>
                  <a:pt x="62389" y="36349"/>
                  <a:pt x="62237" y="36406"/>
                </a:cubicBezTo>
                <a:cubicBezTo>
                  <a:pt x="62275" y="36596"/>
                  <a:pt x="61913" y="36444"/>
                  <a:pt x="62008" y="36558"/>
                </a:cubicBezTo>
                <a:cubicBezTo>
                  <a:pt x="62104" y="36577"/>
                  <a:pt x="62256" y="36520"/>
                  <a:pt x="62313" y="36615"/>
                </a:cubicBezTo>
                <a:cubicBezTo>
                  <a:pt x="61932" y="36748"/>
                  <a:pt x="61723" y="36958"/>
                  <a:pt x="61362" y="36939"/>
                </a:cubicBezTo>
                <a:cubicBezTo>
                  <a:pt x="61381" y="37148"/>
                  <a:pt x="61076" y="36996"/>
                  <a:pt x="61038" y="37167"/>
                </a:cubicBezTo>
                <a:cubicBezTo>
                  <a:pt x="61095" y="37224"/>
                  <a:pt x="61267" y="37091"/>
                  <a:pt x="61324" y="37167"/>
                </a:cubicBezTo>
                <a:cubicBezTo>
                  <a:pt x="61019" y="37300"/>
                  <a:pt x="61000" y="37243"/>
                  <a:pt x="60753" y="37395"/>
                </a:cubicBezTo>
                <a:cubicBezTo>
                  <a:pt x="60582" y="37224"/>
                  <a:pt x="61115" y="37262"/>
                  <a:pt x="60924" y="37110"/>
                </a:cubicBezTo>
                <a:cubicBezTo>
                  <a:pt x="60772" y="37186"/>
                  <a:pt x="60430" y="37167"/>
                  <a:pt x="60449" y="37357"/>
                </a:cubicBezTo>
                <a:cubicBezTo>
                  <a:pt x="60278" y="37490"/>
                  <a:pt x="60354" y="37224"/>
                  <a:pt x="60163" y="37357"/>
                </a:cubicBezTo>
                <a:cubicBezTo>
                  <a:pt x="59859" y="37776"/>
                  <a:pt x="59098" y="37623"/>
                  <a:pt x="58813" y="38061"/>
                </a:cubicBezTo>
                <a:cubicBezTo>
                  <a:pt x="58661" y="37871"/>
                  <a:pt x="58433" y="37985"/>
                  <a:pt x="58242" y="38080"/>
                </a:cubicBezTo>
                <a:cubicBezTo>
                  <a:pt x="57482" y="38403"/>
                  <a:pt x="55846" y="38955"/>
                  <a:pt x="55541" y="39202"/>
                </a:cubicBezTo>
                <a:cubicBezTo>
                  <a:pt x="55465" y="39240"/>
                  <a:pt x="55465" y="39145"/>
                  <a:pt x="55389" y="39164"/>
                </a:cubicBezTo>
                <a:cubicBezTo>
                  <a:pt x="54191" y="39735"/>
                  <a:pt x="53145" y="39754"/>
                  <a:pt x="52574" y="40343"/>
                </a:cubicBezTo>
                <a:cubicBezTo>
                  <a:pt x="50938" y="40629"/>
                  <a:pt x="49436" y="41466"/>
                  <a:pt x="47762" y="42112"/>
                </a:cubicBezTo>
                <a:cubicBezTo>
                  <a:pt x="49036" y="41903"/>
                  <a:pt x="49987" y="41294"/>
                  <a:pt x="51167" y="41123"/>
                </a:cubicBezTo>
                <a:cubicBezTo>
                  <a:pt x="51186" y="41199"/>
                  <a:pt x="50615" y="41313"/>
                  <a:pt x="50444" y="41313"/>
                </a:cubicBezTo>
                <a:cubicBezTo>
                  <a:pt x="49531" y="41770"/>
                  <a:pt x="48504" y="42455"/>
                  <a:pt x="47781" y="42493"/>
                </a:cubicBezTo>
                <a:cubicBezTo>
                  <a:pt x="47724" y="42607"/>
                  <a:pt x="47439" y="42645"/>
                  <a:pt x="47381" y="42759"/>
                </a:cubicBezTo>
                <a:cubicBezTo>
                  <a:pt x="47172" y="42645"/>
                  <a:pt x="46944" y="42816"/>
                  <a:pt x="46678" y="42930"/>
                </a:cubicBezTo>
                <a:cubicBezTo>
                  <a:pt x="46145" y="42759"/>
                  <a:pt x="45765" y="43177"/>
                  <a:pt x="45251" y="43501"/>
                </a:cubicBezTo>
                <a:cubicBezTo>
                  <a:pt x="45213" y="43368"/>
                  <a:pt x="45099" y="43387"/>
                  <a:pt x="44947" y="43463"/>
                </a:cubicBezTo>
                <a:cubicBezTo>
                  <a:pt x="44947" y="43691"/>
                  <a:pt x="44015" y="43767"/>
                  <a:pt x="43558" y="44071"/>
                </a:cubicBezTo>
                <a:cubicBezTo>
                  <a:pt x="43368" y="43862"/>
                  <a:pt x="43882" y="43862"/>
                  <a:pt x="43901" y="43710"/>
                </a:cubicBezTo>
                <a:cubicBezTo>
                  <a:pt x="43463" y="43710"/>
                  <a:pt x="43064" y="44033"/>
                  <a:pt x="42683" y="44033"/>
                </a:cubicBezTo>
                <a:cubicBezTo>
                  <a:pt x="42531" y="44147"/>
                  <a:pt x="42835" y="44395"/>
                  <a:pt x="42531" y="44376"/>
                </a:cubicBezTo>
                <a:cubicBezTo>
                  <a:pt x="42874" y="44147"/>
                  <a:pt x="42265" y="44471"/>
                  <a:pt x="42246" y="44376"/>
                </a:cubicBezTo>
                <a:cubicBezTo>
                  <a:pt x="42303" y="44338"/>
                  <a:pt x="42322" y="44281"/>
                  <a:pt x="42322" y="44224"/>
                </a:cubicBezTo>
                <a:cubicBezTo>
                  <a:pt x="42284" y="44224"/>
                  <a:pt x="41980" y="44224"/>
                  <a:pt x="42018" y="44357"/>
                </a:cubicBezTo>
                <a:cubicBezTo>
                  <a:pt x="42094" y="44338"/>
                  <a:pt x="42189" y="44281"/>
                  <a:pt x="42227" y="44319"/>
                </a:cubicBezTo>
                <a:cubicBezTo>
                  <a:pt x="42151" y="44357"/>
                  <a:pt x="42189" y="44433"/>
                  <a:pt x="42208" y="44490"/>
                </a:cubicBezTo>
                <a:cubicBezTo>
                  <a:pt x="42056" y="44547"/>
                  <a:pt x="41999" y="44490"/>
                  <a:pt x="41903" y="44623"/>
                </a:cubicBezTo>
                <a:cubicBezTo>
                  <a:pt x="41523" y="44357"/>
                  <a:pt x="40686" y="45099"/>
                  <a:pt x="40458" y="44927"/>
                </a:cubicBezTo>
                <a:cubicBezTo>
                  <a:pt x="40249" y="45022"/>
                  <a:pt x="40515" y="45041"/>
                  <a:pt x="40382" y="45118"/>
                </a:cubicBezTo>
                <a:cubicBezTo>
                  <a:pt x="40363" y="44946"/>
                  <a:pt x="40077" y="45213"/>
                  <a:pt x="40058" y="45022"/>
                </a:cubicBezTo>
                <a:cubicBezTo>
                  <a:pt x="40382" y="44813"/>
                  <a:pt x="40952" y="44813"/>
                  <a:pt x="40971" y="44604"/>
                </a:cubicBezTo>
                <a:cubicBezTo>
                  <a:pt x="39621" y="45099"/>
                  <a:pt x="38080" y="45384"/>
                  <a:pt x="37015" y="45973"/>
                </a:cubicBezTo>
                <a:cubicBezTo>
                  <a:pt x="37319" y="45954"/>
                  <a:pt x="37814" y="45669"/>
                  <a:pt x="38480" y="45707"/>
                </a:cubicBezTo>
                <a:cubicBezTo>
                  <a:pt x="37072" y="46240"/>
                  <a:pt x="35551" y="46563"/>
                  <a:pt x="34295" y="46886"/>
                </a:cubicBezTo>
                <a:cubicBezTo>
                  <a:pt x="34352" y="46925"/>
                  <a:pt x="34523" y="47001"/>
                  <a:pt x="34295" y="47058"/>
                </a:cubicBezTo>
                <a:cubicBezTo>
                  <a:pt x="34067" y="47134"/>
                  <a:pt x="34371" y="46848"/>
                  <a:pt x="34181" y="46944"/>
                </a:cubicBezTo>
                <a:cubicBezTo>
                  <a:pt x="34105" y="46982"/>
                  <a:pt x="34143" y="47077"/>
                  <a:pt x="34105" y="47134"/>
                </a:cubicBezTo>
                <a:cubicBezTo>
                  <a:pt x="34314" y="47172"/>
                  <a:pt x="34618" y="46963"/>
                  <a:pt x="34714" y="46829"/>
                </a:cubicBezTo>
                <a:cubicBezTo>
                  <a:pt x="34999" y="47039"/>
                  <a:pt x="36007" y="46525"/>
                  <a:pt x="36026" y="46525"/>
                </a:cubicBezTo>
                <a:cubicBezTo>
                  <a:pt x="36045" y="46525"/>
                  <a:pt x="36045" y="46677"/>
                  <a:pt x="36083" y="46677"/>
                </a:cubicBezTo>
                <a:cubicBezTo>
                  <a:pt x="36235" y="46696"/>
                  <a:pt x="36521" y="46392"/>
                  <a:pt x="36406" y="46601"/>
                </a:cubicBezTo>
                <a:cubicBezTo>
                  <a:pt x="34866" y="47039"/>
                  <a:pt x="34219" y="47229"/>
                  <a:pt x="32964" y="47647"/>
                </a:cubicBezTo>
                <a:cubicBezTo>
                  <a:pt x="32907" y="47609"/>
                  <a:pt x="32850" y="47571"/>
                  <a:pt x="32773" y="47552"/>
                </a:cubicBezTo>
                <a:cubicBezTo>
                  <a:pt x="32298" y="48047"/>
                  <a:pt x="31062" y="48009"/>
                  <a:pt x="30700" y="48446"/>
                </a:cubicBezTo>
                <a:cubicBezTo>
                  <a:pt x="30928" y="48351"/>
                  <a:pt x="31480" y="48142"/>
                  <a:pt x="31385" y="48332"/>
                </a:cubicBezTo>
                <a:cubicBezTo>
                  <a:pt x="30681" y="48446"/>
                  <a:pt x="30149" y="48636"/>
                  <a:pt x="29502" y="48808"/>
                </a:cubicBezTo>
                <a:cubicBezTo>
                  <a:pt x="29350" y="48903"/>
                  <a:pt x="28208" y="48998"/>
                  <a:pt x="28132" y="49359"/>
                </a:cubicBezTo>
                <a:cubicBezTo>
                  <a:pt x="27771" y="49454"/>
                  <a:pt x="26668" y="49587"/>
                  <a:pt x="26535" y="49835"/>
                </a:cubicBezTo>
                <a:cubicBezTo>
                  <a:pt x="23815" y="50481"/>
                  <a:pt x="20467" y="51566"/>
                  <a:pt x="17119" y="52383"/>
                </a:cubicBezTo>
                <a:cubicBezTo>
                  <a:pt x="17291" y="52345"/>
                  <a:pt x="17329" y="52288"/>
                  <a:pt x="17252" y="52174"/>
                </a:cubicBezTo>
                <a:cubicBezTo>
                  <a:pt x="16416" y="52593"/>
                  <a:pt x="15693" y="52802"/>
                  <a:pt x="14647" y="52992"/>
                </a:cubicBezTo>
                <a:cubicBezTo>
                  <a:pt x="14723" y="52973"/>
                  <a:pt x="14304" y="53087"/>
                  <a:pt x="14266" y="52973"/>
                </a:cubicBezTo>
                <a:cubicBezTo>
                  <a:pt x="15407" y="52650"/>
                  <a:pt x="16282" y="52460"/>
                  <a:pt x="17329" y="52022"/>
                </a:cubicBezTo>
                <a:cubicBezTo>
                  <a:pt x="17348" y="52098"/>
                  <a:pt x="17386" y="52155"/>
                  <a:pt x="17405" y="52212"/>
                </a:cubicBezTo>
                <a:cubicBezTo>
                  <a:pt x="17538" y="52098"/>
                  <a:pt x="17709" y="52250"/>
                  <a:pt x="17709" y="52098"/>
                </a:cubicBezTo>
                <a:cubicBezTo>
                  <a:pt x="17595" y="52136"/>
                  <a:pt x="17500" y="52155"/>
                  <a:pt x="17424" y="52098"/>
                </a:cubicBezTo>
                <a:cubicBezTo>
                  <a:pt x="17519" y="51927"/>
                  <a:pt x="17804" y="52136"/>
                  <a:pt x="17918" y="51908"/>
                </a:cubicBezTo>
                <a:cubicBezTo>
                  <a:pt x="17956" y="51965"/>
                  <a:pt x="17975" y="52079"/>
                  <a:pt x="18051" y="52060"/>
                </a:cubicBezTo>
                <a:cubicBezTo>
                  <a:pt x="18146" y="51870"/>
                  <a:pt x="18127" y="52117"/>
                  <a:pt x="18204" y="52060"/>
                </a:cubicBezTo>
                <a:cubicBezTo>
                  <a:pt x="18546" y="51699"/>
                  <a:pt x="19212" y="51832"/>
                  <a:pt x="19744" y="51451"/>
                </a:cubicBezTo>
                <a:cubicBezTo>
                  <a:pt x="19592" y="51470"/>
                  <a:pt x="19402" y="51566"/>
                  <a:pt x="19307" y="51451"/>
                </a:cubicBezTo>
                <a:cubicBezTo>
                  <a:pt x="19782" y="51394"/>
                  <a:pt x="20087" y="51185"/>
                  <a:pt x="20353" y="51375"/>
                </a:cubicBezTo>
                <a:cubicBezTo>
                  <a:pt x="20315" y="51299"/>
                  <a:pt x="20296" y="51204"/>
                  <a:pt x="20258" y="51128"/>
                </a:cubicBezTo>
                <a:cubicBezTo>
                  <a:pt x="20562" y="50900"/>
                  <a:pt x="20923" y="51071"/>
                  <a:pt x="21095" y="50729"/>
                </a:cubicBezTo>
                <a:cubicBezTo>
                  <a:pt x="21133" y="50919"/>
                  <a:pt x="21418" y="50672"/>
                  <a:pt x="21494" y="50805"/>
                </a:cubicBezTo>
                <a:cubicBezTo>
                  <a:pt x="21437" y="50710"/>
                  <a:pt x="21532" y="50672"/>
                  <a:pt x="21551" y="50615"/>
                </a:cubicBezTo>
                <a:cubicBezTo>
                  <a:pt x="21513" y="50481"/>
                  <a:pt x="21304" y="50672"/>
                  <a:pt x="21285" y="50500"/>
                </a:cubicBezTo>
                <a:cubicBezTo>
                  <a:pt x="21551" y="50405"/>
                  <a:pt x="21665" y="50557"/>
                  <a:pt x="21703" y="50615"/>
                </a:cubicBezTo>
                <a:cubicBezTo>
                  <a:pt x="21779" y="50577"/>
                  <a:pt x="21856" y="50538"/>
                  <a:pt x="21951" y="50519"/>
                </a:cubicBezTo>
                <a:cubicBezTo>
                  <a:pt x="21894" y="50443"/>
                  <a:pt x="21817" y="50481"/>
                  <a:pt x="21760" y="50424"/>
                </a:cubicBezTo>
                <a:cubicBezTo>
                  <a:pt x="22084" y="50291"/>
                  <a:pt x="22160" y="50348"/>
                  <a:pt x="22293" y="50139"/>
                </a:cubicBezTo>
                <a:cubicBezTo>
                  <a:pt x="22426" y="50101"/>
                  <a:pt x="22274" y="50386"/>
                  <a:pt x="22502" y="50291"/>
                </a:cubicBezTo>
                <a:cubicBezTo>
                  <a:pt x="22388" y="49873"/>
                  <a:pt x="22103" y="50025"/>
                  <a:pt x="21951" y="49835"/>
                </a:cubicBezTo>
                <a:cubicBezTo>
                  <a:pt x="22141" y="49759"/>
                  <a:pt x="22502" y="49492"/>
                  <a:pt x="22749" y="49683"/>
                </a:cubicBezTo>
                <a:cubicBezTo>
                  <a:pt x="22788" y="49511"/>
                  <a:pt x="23016" y="49587"/>
                  <a:pt x="23149" y="49587"/>
                </a:cubicBezTo>
                <a:cubicBezTo>
                  <a:pt x="23225" y="49264"/>
                  <a:pt x="23491" y="49587"/>
                  <a:pt x="23472" y="49340"/>
                </a:cubicBezTo>
                <a:cubicBezTo>
                  <a:pt x="23662" y="49378"/>
                  <a:pt x="24157" y="49473"/>
                  <a:pt x="24214" y="49207"/>
                </a:cubicBezTo>
                <a:cubicBezTo>
                  <a:pt x="24005" y="49283"/>
                  <a:pt x="23815" y="49340"/>
                  <a:pt x="23682" y="49321"/>
                </a:cubicBezTo>
                <a:cubicBezTo>
                  <a:pt x="23948" y="49188"/>
                  <a:pt x="24005" y="49264"/>
                  <a:pt x="24176" y="49112"/>
                </a:cubicBezTo>
                <a:cubicBezTo>
                  <a:pt x="24461" y="49378"/>
                  <a:pt x="24804" y="49055"/>
                  <a:pt x="25222" y="49036"/>
                </a:cubicBezTo>
                <a:cubicBezTo>
                  <a:pt x="25355" y="49207"/>
                  <a:pt x="24804" y="49207"/>
                  <a:pt x="24918" y="49378"/>
                </a:cubicBezTo>
                <a:cubicBezTo>
                  <a:pt x="25184" y="49245"/>
                  <a:pt x="25222" y="49492"/>
                  <a:pt x="25412" y="49511"/>
                </a:cubicBezTo>
                <a:cubicBezTo>
                  <a:pt x="25146" y="49150"/>
                  <a:pt x="25565" y="49416"/>
                  <a:pt x="25546" y="49131"/>
                </a:cubicBezTo>
                <a:cubicBezTo>
                  <a:pt x="25584" y="49188"/>
                  <a:pt x="25584" y="49321"/>
                  <a:pt x="25679" y="49302"/>
                </a:cubicBezTo>
                <a:cubicBezTo>
                  <a:pt x="25755" y="49245"/>
                  <a:pt x="25907" y="49226"/>
                  <a:pt x="25907" y="49150"/>
                </a:cubicBezTo>
                <a:cubicBezTo>
                  <a:pt x="25527" y="49283"/>
                  <a:pt x="25831" y="49074"/>
                  <a:pt x="25869" y="49055"/>
                </a:cubicBezTo>
                <a:cubicBezTo>
                  <a:pt x="25736" y="48960"/>
                  <a:pt x="25393" y="49207"/>
                  <a:pt x="25298" y="49055"/>
                </a:cubicBezTo>
                <a:cubicBezTo>
                  <a:pt x="25374" y="48865"/>
                  <a:pt x="25736" y="48979"/>
                  <a:pt x="25679" y="48789"/>
                </a:cubicBezTo>
                <a:cubicBezTo>
                  <a:pt x="25622" y="48751"/>
                  <a:pt x="25603" y="48674"/>
                  <a:pt x="25431" y="48674"/>
                </a:cubicBezTo>
                <a:cubicBezTo>
                  <a:pt x="25393" y="48789"/>
                  <a:pt x="25679" y="48751"/>
                  <a:pt x="25508" y="48865"/>
                </a:cubicBezTo>
                <a:cubicBezTo>
                  <a:pt x="25431" y="48693"/>
                  <a:pt x="25336" y="49036"/>
                  <a:pt x="25298" y="48884"/>
                </a:cubicBezTo>
                <a:cubicBezTo>
                  <a:pt x="25488" y="48789"/>
                  <a:pt x="25051" y="48751"/>
                  <a:pt x="25260" y="48617"/>
                </a:cubicBezTo>
                <a:cubicBezTo>
                  <a:pt x="25317" y="48693"/>
                  <a:pt x="25336" y="48598"/>
                  <a:pt x="25241" y="48579"/>
                </a:cubicBezTo>
                <a:cubicBezTo>
                  <a:pt x="25355" y="48503"/>
                  <a:pt x="25641" y="48484"/>
                  <a:pt x="25508" y="48351"/>
                </a:cubicBezTo>
                <a:cubicBezTo>
                  <a:pt x="25393" y="48275"/>
                  <a:pt x="25051" y="48560"/>
                  <a:pt x="24956" y="48408"/>
                </a:cubicBezTo>
                <a:cubicBezTo>
                  <a:pt x="25317" y="48370"/>
                  <a:pt x="24937" y="48123"/>
                  <a:pt x="25165" y="48047"/>
                </a:cubicBezTo>
                <a:cubicBezTo>
                  <a:pt x="25298" y="48142"/>
                  <a:pt x="25203" y="48218"/>
                  <a:pt x="25317" y="48218"/>
                </a:cubicBezTo>
                <a:cubicBezTo>
                  <a:pt x="25412" y="48161"/>
                  <a:pt x="25469" y="47876"/>
                  <a:pt x="25641" y="47971"/>
                </a:cubicBezTo>
                <a:cubicBezTo>
                  <a:pt x="25527" y="48009"/>
                  <a:pt x="25508" y="48066"/>
                  <a:pt x="25584" y="48161"/>
                </a:cubicBezTo>
                <a:cubicBezTo>
                  <a:pt x="26059" y="47857"/>
                  <a:pt x="26401" y="47761"/>
                  <a:pt x="26801" y="47666"/>
                </a:cubicBezTo>
                <a:cubicBezTo>
                  <a:pt x="26649" y="47628"/>
                  <a:pt x="26801" y="47571"/>
                  <a:pt x="26706" y="47419"/>
                </a:cubicBezTo>
                <a:cubicBezTo>
                  <a:pt x="26877" y="47324"/>
                  <a:pt x="26953" y="47381"/>
                  <a:pt x="27105" y="47324"/>
                </a:cubicBezTo>
                <a:cubicBezTo>
                  <a:pt x="27162" y="47381"/>
                  <a:pt x="27124" y="47609"/>
                  <a:pt x="27257" y="47533"/>
                </a:cubicBezTo>
                <a:cubicBezTo>
                  <a:pt x="27295" y="47305"/>
                  <a:pt x="27505" y="47476"/>
                  <a:pt x="27657" y="47495"/>
                </a:cubicBezTo>
                <a:cubicBezTo>
                  <a:pt x="28227" y="46867"/>
                  <a:pt x="29140" y="46734"/>
                  <a:pt x="29749" y="46430"/>
                </a:cubicBezTo>
                <a:cubicBezTo>
                  <a:pt x="29578" y="46278"/>
                  <a:pt x="29255" y="46411"/>
                  <a:pt x="29026" y="46221"/>
                </a:cubicBezTo>
                <a:cubicBezTo>
                  <a:pt x="29274" y="46107"/>
                  <a:pt x="29350" y="46183"/>
                  <a:pt x="29502" y="46031"/>
                </a:cubicBezTo>
                <a:cubicBezTo>
                  <a:pt x="29730" y="46012"/>
                  <a:pt x="29559" y="46164"/>
                  <a:pt x="29768" y="46145"/>
                </a:cubicBezTo>
                <a:cubicBezTo>
                  <a:pt x="29749" y="46069"/>
                  <a:pt x="29692" y="45973"/>
                  <a:pt x="29844" y="45954"/>
                </a:cubicBezTo>
                <a:cubicBezTo>
                  <a:pt x="29863" y="46012"/>
                  <a:pt x="29882" y="46088"/>
                  <a:pt x="29958" y="46069"/>
                </a:cubicBezTo>
                <a:cubicBezTo>
                  <a:pt x="29844" y="45878"/>
                  <a:pt x="30168" y="45935"/>
                  <a:pt x="30206" y="45973"/>
                </a:cubicBezTo>
                <a:cubicBezTo>
                  <a:pt x="30244" y="45707"/>
                  <a:pt x="30491" y="45783"/>
                  <a:pt x="30871" y="45650"/>
                </a:cubicBezTo>
                <a:cubicBezTo>
                  <a:pt x="30681" y="45460"/>
                  <a:pt x="31309" y="45498"/>
                  <a:pt x="31309" y="45365"/>
                </a:cubicBezTo>
                <a:cubicBezTo>
                  <a:pt x="31347" y="45479"/>
                  <a:pt x="31423" y="45536"/>
                  <a:pt x="31537" y="45555"/>
                </a:cubicBezTo>
                <a:cubicBezTo>
                  <a:pt x="31442" y="45346"/>
                  <a:pt x="31937" y="45555"/>
                  <a:pt x="31937" y="45289"/>
                </a:cubicBezTo>
                <a:cubicBezTo>
                  <a:pt x="30719" y="45422"/>
                  <a:pt x="32355" y="45308"/>
                  <a:pt x="32336" y="45060"/>
                </a:cubicBezTo>
                <a:cubicBezTo>
                  <a:pt x="32374" y="45137"/>
                  <a:pt x="32393" y="45213"/>
                  <a:pt x="32355" y="45270"/>
                </a:cubicBezTo>
                <a:cubicBezTo>
                  <a:pt x="32412" y="45137"/>
                  <a:pt x="32773" y="45022"/>
                  <a:pt x="32469" y="45003"/>
                </a:cubicBezTo>
                <a:cubicBezTo>
                  <a:pt x="32735" y="44908"/>
                  <a:pt x="32926" y="44908"/>
                  <a:pt x="33230" y="44756"/>
                </a:cubicBezTo>
                <a:cubicBezTo>
                  <a:pt x="33287" y="44889"/>
                  <a:pt x="33154" y="44889"/>
                  <a:pt x="33306" y="44946"/>
                </a:cubicBezTo>
                <a:cubicBezTo>
                  <a:pt x="33002" y="45156"/>
                  <a:pt x="33078" y="44908"/>
                  <a:pt x="33002" y="44908"/>
                </a:cubicBezTo>
                <a:cubicBezTo>
                  <a:pt x="32964" y="45003"/>
                  <a:pt x="32869" y="45099"/>
                  <a:pt x="32831" y="45194"/>
                </a:cubicBezTo>
                <a:cubicBezTo>
                  <a:pt x="33154" y="45003"/>
                  <a:pt x="33572" y="45080"/>
                  <a:pt x="33667" y="44794"/>
                </a:cubicBezTo>
                <a:cubicBezTo>
                  <a:pt x="33572" y="44813"/>
                  <a:pt x="33382" y="44984"/>
                  <a:pt x="33344" y="44870"/>
                </a:cubicBezTo>
                <a:cubicBezTo>
                  <a:pt x="33782" y="44604"/>
                  <a:pt x="33953" y="44737"/>
                  <a:pt x="34390" y="44452"/>
                </a:cubicBezTo>
                <a:cubicBezTo>
                  <a:pt x="34466" y="44547"/>
                  <a:pt x="34276" y="44737"/>
                  <a:pt x="34523" y="44623"/>
                </a:cubicBezTo>
                <a:cubicBezTo>
                  <a:pt x="34390" y="44319"/>
                  <a:pt x="35379" y="44281"/>
                  <a:pt x="35646" y="44014"/>
                </a:cubicBezTo>
                <a:cubicBezTo>
                  <a:pt x="35684" y="44071"/>
                  <a:pt x="35684" y="44205"/>
                  <a:pt x="35779" y="44186"/>
                </a:cubicBezTo>
                <a:cubicBezTo>
                  <a:pt x="35741" y="44090"/>
                  <a:pt x="35779" y="44033"/>
                  <a:pt x="35855" y="43976"/>
                </a:cubicBezTo>
                <a:cubicBezTo>
                  <a:pt x="35969" y="44147"/>
                  <a:pt x="36273" y="43995"/>
                  <a:pt x="36216" y="43843"/>
                </a:cubicBezTo>
                <a:cubicBezTo>
                  <a:pt x="36254" y="43957"/>
                  <a:pt x="36330" y="44014"/>
                  <a:pt x="36444" y="44033"/>
                </a:cubicBezTo>
                <a:cubicBezTo>
                  <a:pt x="36349" y="43805"/>
                  <a:pt x="36863" y="43919"/>
                  <a:pt x="36540" y="43767"/>
                </a:cubicBezTo>
                <a:cubicBezTo>
                  <a:pt x="36844" y="43596"/>
                  <a:pt x="37053" y="43596"/>
                  <a:pt x="37167" y="43729"/>
                </a:cubicBezTo>
                <a:cubicBezTo>
                  <a:pt x="37148" y="43653"/>
                  <a:pt x="37110" y="43596"/>
                  <a:pt x="37034" y="43558"/>
                </a:cubicBezTo>
                <a:cubicBezTo>
                  <a:pt x="37396" y="43463"/>
                  <a:pt x="37643" y="43520"/>
                  <a:pt x="37833" y="43234"/>
                </a:cubicBezTo>
                <a:cubicBezTo>
                  <a:pt x="37966" y="43463"/>
                  <a:pt x="37985" y="43292"/>
                  <a:pt x="38023" y="43177"/>
                </a:cubicBezTo>
                <a:cubicBezTo>
                  <a:pt x="38080" y="43406"/>
                  <a:pt x="38651" y="43120"/>
                  <a:pt x="38632" y="42930"/>
                </a:cubicBezTo>
                <a:cubicBezTo>
                  <a:pt x="38366" y="43063"/>
                  <a:pt x="38251" y="42987"/>
                  <a:pt x="38175" y="43158"/>
                </a:cubicBezTo>
                <a:cubicBezTo>
                  <a:pt x="38137" y="42987"/>
                  <a:pt x="37852" y="43234"/>
                  <a:pt x="37776" y="43101"/>
                </a:cubicBezTo>
                <a:cubicBezTo>
                  <a:pt x="37871" y="43292"/>
                  <a:pt x="37662" y="43177"/>
                  <a:pt x="37605" y="43177"/>
                </a:cubicBezTo>
                <a:cubicBezTo>
                  <a:pt x="37586" y="43234"/>
                  <a:pt x="37567" y="43311"/>
                  <a:pt x="37529" y="43368"/>
                </a:cubicBezTo>
                <a:cubicBezTo>
                  <a:pt x="37510" y="43177"/>
                  <a:pt x="37377" y="43234"/>
                  <a:pt x="37300" y="43349"/>
                </a:cubicBezTo>
                <a:cubicBezTo>
                  <a:pt x="37262" y="43273"/>
                  <a:pt x="37262" y="43158"/>
                  <a:pt x="37167" y="43177"/>
                </a:cubicBezTo>
                <a:cubicBezTo>
                  <a:pt x="37053" y="43748"/>
                  <a:pt x="36387" y="43349"/>
                  <a:pt x="36102" y="43710"/>
                </a:cubicBezTo>
                <a:cubicBezTo>
                  <a:pt x="35684" y="43634"/>
                  <a:pt x="34866" y="44090"/>
                  <a:pt x="34276" y="44167"/>
                </a:cubicBezTo>
                <a:cubicBezTo>
                  <a:pt x="34295" y="44224"/>
                  <a:pt x="34352" y="44205"/>
                  <a:pt x="34371" y="44243"/>
                </a:cubicBezTo>
                <a:cubicBezTo>
                  <a:pt x="32507" y="44623"/>
                  <a:pt x="30643" y="45688"/>
                  <a:pt x="28741" y="45897"/>
                </a:cubicBezTo>
                <a:cubicBezTo>
                  <a:pt x="28779" y="45954"/>
                  <a:pt x="28874" y="45935"/>
                  <a:pt x="28931" y="45993"/>
                </a:cubicBezTo>
                <a:cubicBezTo>
                  <a:pt x="28779" y="46050"/>
                  <a:pt x="28627" y="46107"/>
                  <a:pt x="28494" y="46164"/>
                </a:cubicBezTo>
                <a:cubicBezTo>
                  <a:pt x="28456" y="46088"/>
                  <a:pt x="28437" y="45973"/>
                  <a:pt x="28361" y="45993"/>
                </a:cubicBezTo>
                <a:cubicBezTo>
                  <a:pt x="28247" y="46031"/>
                  <a:pt x="28151" y="46069"/>
                  <a:pt x="28037" y="46107"/>
                </a:cubicBezTo>
                <a:cubicBezTo>
                  <a:pt x="28075" y="46183"/>
                  <a:pt x="28151" y="46145"/>
                  <a:pt x="28170" y="46240"/>
                </a:cubicBezTo>
                <a:cubicBezTo>
                  <a:pt x="27353" y="46430"/>
                  <a:pt x="26535" y="46829"/>
                  <a:pt x="26059" y="46848"/>
                </a:cubicBezTo>
                <a:cubicBezTo>
                  <a:pt x="26097" y="46829"/>
                  <a:pt x="26173" y="46810"/>
                  <a:pt x="26154" y="46753"/>
                </a:cubicBezTo>
                <a:cubicBezTo>
                  <a:pt x="25888" y="46867"/>
                  <a:pt x="25907" y="46677"/>
                  <a:pt x="25793" y="46905"/>
                </a:cubicBezTo>
                <a:cubicBezTo>
                  <a:pt x="25412" y="46753"/>
                  <a:pt x="24842" y="47001"/>
                  <a:pt x="24499" y="47248"/>
                </a:cubicBezTo>
                <a:cubicBezTo>
                  <a:pt x="24575" y="47229"/>
                  <a:pt x="24671" y="47172"/>
                  <a:pt x="24690" y="47229"/>
                </a:cubicBezTo>
                <a:cubicBezTo>
                  <a:pt x="24633" y="47286"/>
                  <a:pt x="24252" y="47419"/>
                  <a:pt x="24195" y="47419"/>
                </a:cubicBezTo>
                <a:cubicBezTo>
                  <a:pt x="24233" y="47362"/>
                  <a:pt x="24423" y="47324"/>
                  <a:pt x="24328" y="47210"/>
                </a:cubicBezTo>
                <a:cubicBezTo>
                  <a:pt x="24252" y="47248"/>
                  <a:pt x="24195" y="47248"/>
                  <a:pt x="24119" y="47229"/>
                </a:cubicBezTo>
                <a:cubicBezTo>
                  <a:pt x="24138" y="47305"/>
                  <a:pt x="24081" y="47362"/>
                  <a:pt x="24138" y="47457"/>
                </a:cubicBezTo>
                <a:cubicBezTo>
                  <a:pt x="23986" y="47590"/>
                  <a:pt x="23586" y="47666"/>
                  <a:pt x="23662" y="47476"/>
                </a:cubicBezTo>
                <a:cubicBezTo>
                  <a:pt x="23720" y="47590"/>
                  <a:pt x="23891" y="47381"/>
                  <a:pt x="23891" y="47324"/>
                </a:cubicBezTo>
                <a:cubicBezTo>
                  <a:pt x="23529" y="47495"/>
                  <a:pt x="23244" y="47495"/>
                  <a:pt x="23149" y="47628"/>
                </a:cubicBezTo>
                <a:cubicBezTo>
                  <a:pt x="23168" y="47876"/>
                  <a:pt x="23339" y="47438"/>
                  <a:pt x="23377" y="47704"/>
                </a:cubicBezTo>
                <a:cubicBezTo>
                  <a:pt x="23320" y="47818"/>
                  <a:pt x="23206" y="47799"/>
                  <a:pt x="23073" y="47818"/>
                </a:cubicBezTo>
                <a:cubicBezTo>
                  <a:pt x="22978" y="47761"/>
                  <a:pt x="23206" y="47590"/>
                  <a:pt x="22997" y="47628"/>
                </a:cubicBezTo>
                <a:cubicBezTo>
                  <a:pt x="22788" y="47761"/>
                  <a:pt x="22673" y="47685"/>
                  <a:pt x="22483" y="47780"/>
                </a:cubicBezTo>
                <a:cubicBezTo>
                  <a:pt x="22673" y="47914"/>
                  <a:pt x="22540" y="47933"/>
                  <a:pt x="22540" y="48104"/>
                </a:cubicBezTo>
                <a:cubicBezTo>
                  <a:pt x="22654" y="48028"/>
                  <a:pt x="22692" y="48104"/>
                  <a:pt x="22769" y="48123"/>
                </a:cubicBezTo>
                <a:cubicBezTo>
                  <a:pt x="22826" y="47971"/>
                  <a:pt x="22845" y="47914"/>
                  <a:pt x="22711" y="47799"/>
                </a:cubicBezTo>
                <a:cubicBezTo>
                  <a:pt x="22826" y="47742"/>
                  <a:pt x="22864" y="47799"/>
                  <a:pt x="22978" y="47761"/>
                </a:cubicBezTo>
                <a:cubicBezTo>
                  <a:pt x="23111" y="47876"/>
                  <a:pt x="22788" y="47876"/>
                  <a:pt x="22921" y="47990"/>
                </a:cubicBezTo>
                <a:cubicBezTo>
                  <a:pt x="23339" y="47895"/>
                  <a:pt x="23701" y="47647"/>
                  <a:pt x="24176" y="47723"/>
                </a:cubicBezTo>
                <a:cubicBezTo>
                  <a:pt x="24556" y="47438"/>
                  <a:pt x="24994" y="47381"/>
                  <a:pt x="25508" y="47286"/>
                </a:cubicBezTo>
                <a:cubicBezTo>
                  <a:pt x="25488" y="47153"/>
                  <a:pt x="25165" y="47153"/>
                  <a:pt x="25317" y="46982"/>
                </a:cubicBezTo>
                <a:cubicBezTo>
                  <a:pt x="25393" y="47115"/>
                  <a:pt x="25660" y="47020"/>
                  <a:pt x="25469" y="47191"/>
                </a:cubicBezTo>
                <a:cubicBezTo>
                  <a:pt x="26649" y="46944"/>
                  <a:pt x="27200" y="46753"/>
                  <a:pt x="28437" y="46392"/>
                </a:cubicBezTo>
                <a:cubicBezTo>
                  <a:pt x="28399" y="46677"/>
                  <a:pt x="27733" y="46848"/>
                  <a:pt x="27524" y="46772"/>
                </a:cubicBezTo>
                <a:cubicBezTo>
                  <a:pt x="27391" y="47096"/>
                  <a:pt x="26554" y="47058"/>
                  <a:pt x="26687" y="47381"/>
                </a:cubicBezTo>
                <a:cubicBezTo>
                  <a:pt x="26592" y="47324"/>
                  <a:pt x="25755" y="47362"/>
                  <a:pt x="25831" y="47552"/>
                </a:cubicBezTo>
                <a:cubicBezTo>
                  <a:pt x="25755" y="47438"/>
                  <a:pt x="25527" y="47590"/>
                  <a:pt x="25450" y="47495"/>
                </a:cubicBezTo>
                <a:cubicBezTo>
                  <a:pt x="25412" y="47590"/>
                  <a:pt x="25089" y="47742"/>
                  <a:pt x="24994" y="47609"/>
                </a:cubicBezTo>
                <a:cubicBezTo>
                  <a:pt x="25127" y="47628"/>
                  <a:pt x="24328" y="48028"/>
                  <a:pt x="24366" y="48028"/>
                </a:cubicBezTo>
                <a:cubicBezTo>
                  <a:pt x="24328" y="48028"/>
                  <a:pt x="24290" y="47895"/>
                  <a:pt x="24195" y="47933"/>
                </a:cubicBezTo>
                <a:cubicBezTo>
                  <a:pt x="24575" y="47818"/>
                  <a:pt x="22502" y="48655"/>
                  <a:pt x="22826" y="48256"/>
                </a:cubicBezTo>
                <a:cubicBezTo>
                  <a:pt x="21817" y="48884"/>
                  <a:pt x="20448" y="48903"/>
                  <a:pt x="19117" y="49568"/>
                </a:cubicBezTo>
                <a:cubicBezTo>
                  <a:pt x="19097" y="49416"/>
                  <a:pt x="18831" y="49473"/>
                  <a:pt x="19040" y="49549"/>
                </a:cubicBezTo>
                <a:cubicBezTo>
                  <a:pt x="18584" y="49511"/>
                  <a:pt x="18013" y="49797"/>
                  <a:pt x="17823" y="49930"/>
                </a:cubicBezTo>
                <a:cubicBezTo>
                  <a:pt x="17956" y="49778"/>
                  <a:pt x="17804" y="49835"/>
                  <a:pt x="17690" y="49930"/>
                </a:cubicBezTo>
                <a:cubicBezTo>
                  <a:pt x="17538" y="49683"/>
                  <a:pt x="17975" y="49816"/>
                  <a:pt x="17861" y="49644"/>
                </a:cubicBezTo>
                <a:cubicBezTo>
                  <a:pt x="17690" y="49492"/>
                  <a:pt x="17271" y="49987"/>
                  <a:pt x="17271" y="49759"/>
                </a:cubicBezTo>
                <a:cubicBezTo>
                  <a:pt x="17462" y="49587"/>
                  <a:pt x="17652" y="49625"/>
                  <a:pt x="17937" y="49492"/>
                </a:cubicBezTo>
                <a:cubicBezTo>
                  <a:pt x="18070" y="49568"/>
                  <a:pt x="17861" y="49740"/>
                  <a:pt x="18013" y="49683"/>
                </a:cubicBezTo>
                <a:cubicBezTo>
                  <a:pt x="18261" y="49359"/>
                  <a:pt x="19554" y="49074"/>
                  <a:pt x="20277" y="48712"/>
                </a:cubicBezTo>
                <a:cubicBezTo>
                  <a:pt x="20258" y="48674"/>
                  <a:pt x="20239" y="48617"/>
                  <a:pt x="20220" y="48579"/>
                </a:cubicBezTo>
                <a:cubicBezTo>
                  <a:pt x="20733" y="48427"/>
                  <a:pt x="20486" y="48598"/>
                  <a:pt x="20315" y="48655"/>
                </a:cubicBezTo>
                <a:cubicBezTo>
                  <a:pt x="20467" y="48674"/>
                  <a:pt x="20600" y="48712"/>
                  <a:pt x="20771" y="48693"/>
                </a:cubicBezTo>
                <a:cubicBezTo>
                  <a:pt x="20752" y="48636"/>
                  <a:pt x="20714" y="48560"/>
                  <a:pt x="20771" y="48522"/>
                </a:cubicBezTo>
                <a:cubicBezTo>
                  <a:pt x="20866" y="48712"/>
                  <a:pt x="21570" y="48142"/>
                  <a:pt x="21323" y="48465"/>
                </a:cubicBezTo>
                <a:cubicBezTo>
                  <a:pt x="21760" y="48275"/>
                  <a:pt x="21856" y="48218"/>
                  <a:pt x="22141" y="48199"/>
                </a:cubicBezTo>
                <a:cubicBezTo>
                  <a:pt x="22065" y="47952"/>
                  <a:pt x="22217" y="48047"/>
                  <a:pt x="22255" y="48104"/>
                </a:cubicBezTo>
                <a:cubicBezTo>
                  <a:pt x="22407" y="48028"/>
                  <a:pt x="22464" y="47933"/>
                  <a:pt x="22426" y="47799"/>
                </a:cubicBezTo>
                <a:cubicBezTo>
                  <a:pt x="21989" y="48047"/>
                  <a:pt x="21513" y="47895"/>
                  <a:pt x="21399" y="48275"/>
                </a:cubicBezTo>
                <a:cubicBezTo>
                  <a:pt x="21380" y="47990"/>
                  <a:pt x="21038" y="48294"/>
                  <a:pt x="20847" y="48332"/>
                </a:cubicBezTo>
                <a:cubicBezTo>
                  <a:pt x="20695" y="48275"/>
                  <a:pt x="20847" y="48218"/>
                  <a:pt x="20752" y="48085"/>
                </a:cubicBezTo>
                <a:cubicBezTo>
                  <a:pt x="20581" y="48123"/>
                  <a:pt x="20372" y="48161"/>
                  <a:pt x="20258" y="48294"/>
                </a:cubicBezTo>
                <a:cubicBezTo>
                  <a:pt x="20277" y="48332"/>
                  <a:pt x="20296" y="48427"/>
                  <a:pt x="20372" y="48408"/>
                </a:cubicBezTo>
                <a:cubicBezTo>
                  <a:pt x="20353" y="48351"/>
                  <a:pt x="20315" y="48275"/>
                  <a:pt x="20372" y="48237"/>
                </a:cubicBezTo>
                <a:cubicBezTo>
                  <a:pt x="20448" y="48256"/>
                  <a:pt x="20543" y="48275"/>
                  <a:pt x="20619" y="48313"/>
                </a:cubicBezTo>
                <a:cubicBezTo>
                  <a:pt x="20619" y="48256"/>
                  <a:pt x="20581" y="48218"/>
                  <a:pt x="20638" y="48180"/>
                </a:cubicBezTo>
                <a:cubicBezTo>
                  <a:pt x="20790" y="48446"/>
                  <a:pt x="19991" y="48598"/>
                  <a:pt x="19858" y="48560"/>
                </a:cubicBezTo>
                <a:cubicBezTo>
                  <a:pt x="20258" y="48427"/>
                  <a:pt x="19763" y="48275"/>
                  <a:pt x="19801" y="48237"/>
                </a:cubicBezTo>
                <a:cubicBezTo>
                  <a:pt x="19535" y="48275"/>
                  <a:pt x="19706" y="48446"/>
                  <a:pt x="19554" y="48503"/>
                </a:cubicBezTo>
                <a:cubicBezTo>
                  <a:pt x="19497" y="48427"/>
                  <a:pt x="19592" y="48351"/>
                  <a:pt x="19497" y="48370"/>
                </a:cubicBezTo>
                <a:cubicBezTo>
                  <a:pt x="19421" y="48484"/>
                  <a:pt x="19155" y="48674"/>
                  <a:pt x="18888" y="48617"/>
                </a:cubicBezTo>
                <a:cubicBezTo>
                  <a:pt x="18964" y="48560"/>
                  <a:pt x="19117" y="48541"/>
                  <a:pt x="19117" y="48465"/>
                </a:cubicBezTo>
                <a:cubicBezTo>
                  <a:pt x="18413" y="48617"/>
                  <a:pt x="18565" y="48770"/>
                  <a:pt x="18146" y="48903"/>
                </a:cubicBezTo>
                <a:cubicBezTo>
                  <a:pt x="18280" y="48865"/>
                  <a:pt x="18318" y="48789"/>
                  <a:pt x="18280" y="48693"/>
                </a:cubicBezTo>
                <a:cubicBezTo>
                  <a:pt x="18089" y="48941"/>
                  <a:pt x="18146" y="48789"/>
                  <a:pt x="17937" y="48770"/>
                </a:cubicBezTo>
                <a:cubicBezTo>
                  <a:pt x="17804" y="48808"/>
                  <a:pt x="17937" y="48941"/>
                  <a:pt x="17823" y="48979"/>
                </a:cubicBezTo>
                <a:cubicBezTo>
                  <a:pt x="17785" y="48941"/>
                  <a:pt x="17766" y="48846"/>
                  <a:pt x="17690" y="48865"/>
                </a:cubicBezTo>
                <a:cubicBezTo>
                  <a:pt x="17500" y="49093"/>
                  <a:pt x="17310" y="49055"/>
                  <a:pt x="17119" y="49036"/>
                </a:cubicBezTo>
                <a:cubicBezTo>
                  <a:pt x="17119" y="49112"/>
                  <a:pt x="17081" y="49150"/>
                  <a:pt x="17176" y="49188"/>
                </a:cubicBezTo>
                <a:cubicBezTo>
                  <a:pt x="17005" y="49302"/>
                  <a:pt x="17005" y="49112"/>
                  <a:pt x="16872" y="49131"/>
                </a:cubicBezTo>
                <a:cubicBezTo>
                  <a:pt x="15426" y="49664"/>
                  <a:pt x="12592" y="50462"/>
                  <a:pt x="11318" y="50805"/>
                </a:cubicBezTo>
                <a:cubicBezTo>
                  <a:pt x="11489" y="50710"/>
                  <a:pt x="11185" y="50786"/>
                  <a:pt x="11166" y="50767"/>
                </a:cubicBezTo>
                <a:cubicBezTo>
                  <a:pt x="11166" y="50824"/>
                  <a:pt x="11223" y="50900"/>
                  <a:pt x="11147" y="50938"/>
                </a:cubicBezTo>
                <a:cubicBezTo>
                  <a:pt x="10880" y="50919"/>
                  <a:pt x="10462" y="50976"/>
                  <a:pt x="10063" y="51261"/>
                </a:cubicBezTo>
                <a:cubicBezTo>
                  <a:pt x="10044" y="51128"/>
                  <a:pt x="9987" y="51071"/>
                  <a:pt x="9910" y="51033"/>
                </a:cubicBezTo>
                <a:cubicBezTo>
                  <a:pt x="10120" y="50881"/>
                  <a:pt x="10120" y="51128"/>
                  <a:pt x="10272" y="51071"/>
                </a:cubicBezTo>
                <a:cubicBezTo>
                  <a:pt x="10291" y="50919"/>
                  <a:pt x="10709" y="50805"/>
                  <a:pt x="10386" y="50805"/>
                </a:cubicBezTo>
                <a:cubicBezTo>
                  <a:pt x="11965" y="50367"/>
                  <a:pt x="13715" y="49892"/>
                  <a:pt x="15274" y="49283"/>
                </a:cubicBezTo>
                <a:cubicBezTo>
                  <a:pt x="15179" y="49226"/>
                  <a:pt x="14989" y="49359"/>
                  <a:pt x="14913" y="49264"/>
                </a:cubicBezTo>
                <a:cubicBezTo>
                  <a:pt x="15008" y="49492"/>
                  <a:pt x="14761" y="49169"/>
                  <a:pt x="14685" y="49397"/>
                </a:cubicBezTo>
                <a:cubicBezTo>
                  <a:pt x="14666" y="49283"/>
                  <a:pt x="14609" y="49226"/>
                  <a:pt x="14494" y="49264"/>
                </a:cubicBezTo>
                <a:cubicBezTo>
                  <a:pt x="14494" y="49321"/>
                  <a:pt x="14552" y="49397"/>
                  <a:pt x="14475" y="49435"/>
                </a:cubicBezTo>
                <a:cubicBezTo>
                  <a:pt x="14323" y="49416"/>
                  <a:pt x="14513" y="49283"/>
                  <a:pt x="14361" y="49302"/>
                </a:cubicBezTo>
                <a:cubicBezTo>
                  <a:pt x="14247" y="49359"/>
                  <a:pt x="14247" y="49397"/>
                  <a:pt x="14342" y="49435"/>
                </a:cubicBezTo>
                <a:cubicBezTo>
                  <a:pt x="14171" y="49473"/>
                  <a:pt x="14000" y="49378"/>
                  <a:pt x="14057" y="49264"/>
                </a:cubicBezTo>
                <a:cubicBezTo>
                  <a:pt x="14228" y="49150"/>
                  <a:pt x="14247" y="49264"/>
                  <a:pt x="14380" y="49188"/>
                </a:cubicBezTo>
                <a:cubicBezTo>
                  <a:pt x="14209" y="49150"/>
                  <a:pt x="14418" y="48903"/>
                  <a:pt x="14114" y="49017"/>
                </a:cubicBezTo>
                <a:cubicBezTo>
                  <a:pt x="14019" y="49150"/>
                  <a:pt x="14171" y="49207"/>
                  <a:pt x="13905" y="49226"/>
                </a:cubicBezTo>
                <a:cubicBezTo>
                  <a:pt x="13924" y="49283"/>
                  <a:pt x="13962" y="49340"/>
                  <a:pt x="13981" y="49416"/>
                </a:cubicBezTo>
                <a:cubicBezTo>
                  <a:pt x="13619" y="49492"/>
                  <a:pt x="13201" y="49644"/>
                  <a:pt x="12878" y="49683"/>
                </a:cubicBezTo>
                <a:cubicBezTo>
                  <a:pt x="12878" y="49644"/>
                  <a:pt x="13486" y="49473"/>
                  <a:pt x="13886" y="49340"/>
                </a:cubicBezTo>
                <a:cubicBezTo>
                  <a:pt x="13791" y="49264"/>
                  <a:pt x="14000" y="49093"/>
                  <a:pt x="13810" y="49150"/>
                </a:cubicBezTo>
                <a:cubicBezTo>
                  <a:pt x="13619" y="49492"/>
                  <a:pt x="13087" y="49226"/>
                  <a:pt x="12706" y="49644"/>
                </a:cubicBezTo>
                <a:cubicBezTo>
                  <a:pt x="12649" y="49549"/>
                  <a:pt x="12764" y="49511"/>
                  <a:pt x="12783" y="49454"/>
                </a:cubicBezTo>
                <a:cubicBezTo>
                  <a:pt x="11622" y="49835"/>
                  <a:pt x="10633" y="50234"/>
                  <a:pt x="9530" y="50253"/>
                </a:cubicBezTo>
                <a:cubicBezTo>
                  <a:pt x="9834" y="49930"/>
                  <a:pt x="10310" y="50139"/>
                  <a:pt x="10348" y="49816"/>
                </a:cubicBezTo>
                <a:cubicBezTo>
                  <a:pt x="9796" y="50082"/>
                  <a:pt x="9454" y="49987"/>
                  <a:pt x="9169" y="50272"/>
                </a:cubicBezTo>
                <a:cubicBezTo>
                  <a:pt x="9302" y="50215"/>
                  <a:pt x="9416" y="50196"/>
                  <a:pt x="9454" y="50272"/>
                </a:cubicBezTo>
                <a:cubicBezTo>
                  <a:pt x="9054" y="50443"/>
                  <a:pt x="8693" y="50557"/>
                  <a:pt x="8370" y="50596"/>
                </a:cubicBezTo>
                <a:cubicBezTo>
                  <a:pt x="8389" y="50653"/>
                  <a:pt x="8446" y="50634"/>
                  <a:pt x="8465" y="50672"/>
                </a:cubicBezTo>
                <a:cubicBezTo>
                  <a:pt x="8141" y="50577"/>
                  <a:pt x="7818" y="50957"/>
                  <a:pt x="7476" y="50843"/>
                </a:cubicBezTo>
                <a:cubicBezTo>
                  <a:pt x="7913" y="50500"/>
                  <a:pt x="8845" y="50557"/>
                  <a:pt x="9188" y="50101"/>
                </a:cubicBezTo>
                <a:cubicBezTo>
                  <a:pt x="8465" y="50348"/>
                  <a:pt x="7305" y="50672"/>
                  <a:pt x="6658" y="50786"/>
                </a:cubicBezTo>
                <a:cubicBezTo>
                  <a:pt x="7913" y="50367"/>
                  <a:pt x="9188" y="49930"/>
                  <a:pt x="10234" y="49683"/>
                </a:cubicBezTo>
                <a:cubicBezTo>
                  <a:pt x="10196" y="49625"/>
                  <a:pt x="10215" y="49568"/>
                  <a:pt x="10234" y="49511"/>
                </a:cubicBezTo>
                <a:cubicBezTo>
                  <a:pt x="10938" y="49283"/>
                  <a:pt x="11927" y="49112"/>
                  <a:pt x="12687" y="48693"/>
                </a:cubicBezTo>
                <a:cubicBezTo>
                  <a:pt x="10861" y="48960"/>
                  <a:pt x="8769" y="50006"/>
                  <a:pt x="6981" y="49987"/>
                </a:cubicBezTo>
                <a:cubicBezTo>
                  <a:pt x="8370" y="49606"/>
                  <a:pt x="10557" y="48789"/>
                  <a:pt x="11946" y="48617"/>
                </a:cubicBezTo>
                <a:cubicBezTo>
                  <a:pt x="12174" y="48237"/>
                  <a:pt x="12897" y="48370"/>
                  <a:pt x="13030" y="48123"/>
                </a:cubicBezTo>
                <a:cubicBezTo>
                  <a:pt x="12821" y="48142"/>
                  <a:pt x="12497" y="48256"/>
                  <a:pt x="12383" y="48275"/>
                </a:cubicBezTo>
                <a:cubicBezTo>
                  <a:pt x="12611" y="47933"/>
                  <a:pt x="13144" y="48085"/>
                  <a:pt x="13277" y="47857"/>
                </a:cubicBezTo>
                <a:cubicBezTo>
                  <a:pt x="13315" y="47914"/>
                  <a:pt x="13391" y="47971"/>
                  <a:pt x="13467" y="47952"/>
                </a:cubicBezTo>
                <a:cubicBezTo>
                  <a:pt x="13772" y="47799"/>
                  <a:pt x="14342" y="47495"/>
                  <a:pt x="14628" y="47419"/>
                </a:cubicBezTo>
                <a:cubicBezTo>
                  <a:pt x="14114" y="47495"/>
                  <a:pt x="13829" y="47647"/>
                  <a:pt x="13410" y="47628"/>
                </a:cubicBezTo>
                <a:cubicBezTo>
                  <a:pt x="13410" y="47666"/>
                  <a:pt x="13448" y="47723"/>
                  <a:pt x="13391" y="47742"/>
                </a:cubicBezTo>
                <a:cubicBezTo>
                  <a:pt x="13562" y="47305"/>
                  <a:pt x="14780" y="47381"/>
                  <a:pt x="15008" y="46982"/>
                </a:cubicBezTo>
                <a:cubicBezTo>
                  <a:pt x="14266" y="47381"/>
                  <a:pt x="13429" y="47210"/>
                  <a:pt x="13049" y="47609"/>
                </a:cubicBezTo>
                <a:cubicBezTo>
                  <a:pt x="13049" y="47685"/>
                  <a:pt x="13334" y="47628"/>
                  <a:pt x="13163" y="47723"/>
                </a:cubicBezTo>
                <a:cubicBezTo>
                  <a:pt x="13144" y="47685"/>
                  <a:pt x="13068" y="47723"/>
                  <a:pt x="13125" y="47799"/>
                </a:cubicBezTo>
                <a:cubicBezTo>
                  <a:pt x="12516" y="47914"/>
                  <a:pt x="11851" y="48161"/>
                  <a:pt x="11508" y="48237"/>
                </a:cubicBezTo>
                <a:cubicBezTo>
                  <a:pt x="11851" y="47952"/>
                  <a:pt x="12726" y="47857"/>
                  <a:pt x="12992" y="47628"/>
                </a:cubicBezTo>
                <a:cubicBezTo>
                  <a:pt x="12802" y="47609"/>
                  <a:pt x="12516" y="47685"/>
                  <a:pt x="12345" y="47838"/>
                </a:cubicBezTo>
                <a:cubicBezTo>
                  <a:pt x="12212" y="47799"/>
                  <a:pt x="12231" y="47495"/>
                  <a:pt x="11984" y="47647"/>
                </a:cubicBezTo>
                <a:cubicBezTo>
                  <a:pt x="12212" y="47628"/>
                  <a:pt x="12060" y="47857"/>
                  <a:pt x="11908" y="47952"/>
                </a:cubicBezTo>
                <a:cubicBezTo>
                  <a:pt x="11813" y="47838"/>
                  <a:pt x="11774" y="47971"/>
                  <a:pt x="11641" y="47838"/>
                </a:cubicBezTo>
                <a:cubicBezTo>
                  <a:pt x="11242" y="48161"/>
                  <a:pt x="10367" y="48237"/>
                  <a:pt x="9644" y="48408"/>
                </a:cubicBezTo>
                <a:cubicBezTo>
                  <a:pt x="10196" y="48161"/>
                  <a:pt x="11147" y="48028"/>
                  <a:pt x="11717" y="47704"/>
                </a:cubicBezTo>
                <a:cubicBezTo>
                  <a:pt x="11033" y="47818"/>
                  <a:pt x="10158" y="48275"/>
                  <a:pt x="9568" y="48218"/>
                </a:cubicBezTo>
                <a:cubicBezTo>
                  <a:pt x="11394" y="47495"/>
                  <a:pt x="13848" y="46867"/>
                  <a:pt x="15445" y="46430"/>
                </a:cubicBezTo>
                <a:cubicBezTo>
                  <a:pt x="15617" y="46373"/>
                  <a:pt x="16225" y="46031"/>
                  <a:pt x="16130" y="46373"/>
                </a:cubicBezTo>
                <a:cubicBezTo>
                  <a:pt x="16130" y="46183"/>
                  <a:pt x="15883" y="46411"/>
                  <a:pt x="15959" y="46487"/>
                </a:cubicBezTo>
                <a:cubicBezTo>
                  <a:pt x="16073" y="46316"/>
                  <a:pt x="16530" y="46468"/>
                  <a:pt x="16701" y="46202"/>
                </a:cubicBezTo>
                <a:cubicBezTo>
                  <a:pt x="16739" y="46259"/>
                  <a:pt x="16758" y="46392"/>
                  <a:pt x="16853" y="46373"/>
                </a:cubicBezTo>
                <a:cubicBezTo>
                  <a:pt x="16872" y="46088"/>
                  <a:pt x="16872" y="46392"/>
                  <a:pt x="17024" y="46297"/>
                </a:cubicBezTo>
                <a:cubicBezTo>
                  <a:pt x="17100" y="46259"/>
                  <a:pt x="17062" y="46183"/>
                  <a:pt x="17024" y="46126"/>
                </a:cubicBezTo>
                <a:cubicBezTo>
                  <a:pt x="17519" y="46012"/>
                  <a:pt x="17595" y="46145"/>
                  <a:pt x="18089" y="45916"/>
                </a:cubicBezTo>
                <a:cubicBezTo>
                  <a:pt x="17975" y="45783"/>
                  <a:pt x="18070" y="45707"/>
                  <a:pt x="18127" y="45631"/>
                </a:cubicBezTo>
                <a:cubicBezTo>
                  <a:pt x="17918" y="45688"/>
                  <a:pt x="17766" y="45916"/>
                  <a:pt x="17652" y="45707"/>
                </a:cubicBezTo>
                <a:cubicBezTo>
                  <a:pt x="17842" y="45612"/>
                  <a:pt x="18127" y="45555"/>
                  <a:pt x="18242" y="45403"/>
                </a:cubicBezTo>
                <a:cubicBezTo>
                  <a:pt x="17462" y="45650"/>
                  <a:pt x="16530" y="45764"/>
                  <a:pt x="16035" y="46126"/>
                </a:cubicBezTo>
                <a:cubicBezTo>
                  <a:pt x="15750" y="46069"/>
                  <a:pt x="15407" y="46145"/>
                  <a:pt x="15255" y="46335"/>
                </a:cubicBezTo>
                <a:cubicBezTo>
                  <a:pt x="15122" y="46050"/>
                  <a:pt x="14799" y="46487"/>
                  <a:pt x="14723" y="46430"/>
                </a:cubicBezTo>
                <a:cubicBezTo>
                  <a:pt x="14780" y="46354"/>
                  <a:pt x="14704" y="46335"/>
                  <a:pt x="14685" y="46164"/>
                </a:cubicBezTo>
                <a:cubicBezTo>
                  <a:pt x="15046" y="46107"/>
                  <a:pt x="15198" y="45916"/>
                  <a:pt x="15484" y="46012"/>
                </a:cubicBezTo>
                <a:cubicBezTo>
                  <a:pt x="15274" y="45745"/>
                  <a:pt x="15560" y="45783"/>
                  <a:pt x="15636" y="45669"/>
                </a:cubicBezTo>
                <a:cubicBezTo>
                  <a:pt x="15293" y="45612"/>
                  <a:pt x="14799" y="45993"/>
                  <a:pt x="14380" y="45954"/>
                </a:cubicBezTo>
                <a:cubicBezTo>
                  <a:pt x="14361" y="46088"/>
                  <a:pt x="14456" y="46088"/>
                  <a:pt x="14361" y="46240"/>
                </a:cubicBezTo>
                <a:cubicBezTo>
                  <a:pt x="14152" y="46354"/>
                  <a:pt x="14038" y="46278"/>
                  <a:pt x="13829" y="46354"/>
                </a:cubicBezTo>
                <a:cubicBezTo>
                  <a:pt x="13696" y="46107"/>
                  <a:pt x="14038" y="46392"/>
                  <a:pt x="14000" y="46221"/>
                </a:cubicBezTo>
                <a:cubicBezTo>
                  <a:pt x="13905" y="46183"/>
                  <a:pt x="13867" y="46069"/>
                  <a:pt x="13734" y="46107"/>
                </a:cubicBezTo>
                <a:cubicBezTo>
                  <a:pt x="13772" y="46259"/>
                  <a:pt x="13277" y="46563"/>
                  <a:pt x="13696" y="46563"/>
                </a:cubicBezTo>
                <a:cubicBezTo>
                  <a:pt x="13658" y="46506"/>
                  <a:pt x="13600" y="46506"/>
                  <a:pt x="13639" y="46430"/>
                </a:cubicBezTo>
                <a:cubicBezTo>
                  <a:pt x="13886" y="46601"/>
                  <a:pt x="14552" y="46164"/>
                  <a:pt x="14666" y="46297"/>
                </a:cubicBezTo>
                <a:cubicBezTo>
                  <a:pt x="14647" y="46544"/>
                  <a:pt x="14494" y="46240"/>
                  <a:pt x="14456" y="46487"/>
                </a:cubicBezTo>
                <a:cubicBezTo>
                  <a:pt x="14285" y="46468"/>
                  <a:pt x="14494" y="46335"/>
                  <a:pt x="14342" y="46373"/>
                </a:cubicBezTo>
                <a:cubicBezTo>
                  <a:pt x="14019" y="46715"/>
                  <a:pt x="13677" y="46506"/>
                  <a:pt x="13315" y="46829"/>
                </a:cubicBezTo>
                <a:cubicBezTo>
                  <a:pt x="13106" y="46639"/>
                  <a:pt x="12878" y="46772"/>
                  <a:pt x="12726" y="46620"/>
                </a:cubicBezTo>
                <a:cubicBezTo>
                  <a:pt x="12802" y="46582"/>
                  <a:pt x="12745" y="46525"/>
                  <a:pt x="12802" y="46487"/>
                </a:cubicBezTo>
                <a:cubicBezTo>
                  <a:pt x="12859" y="46563"/>
                  <a:pt x="12954" y="46335"/>
                  <a:pt x="13030" y="46506"/>
                </a:cubicBezTo>
                <a:cubicBezTo>
                  <a:pt x="12935" y="46525"/>
                  <a:pt x="12897" y="46639"/>
                  <a:pt x="13011" y="46620"/>
                </a:cubicBezTo>
                <a:cubicBezTo>
                  <a:pt x="13125" y="46563"/>
                  <a:pt x="13087" y="46449"/>
                  <a:pt x="13125" y="46354"/>
                </a:cubicBezTo>
                <a:cubicBezTo>
                  <a:pt x="12345" y="46468"/>
                  <a:pt x="10861" y="47001"/>
                  <a:pt x="9720" y="47324"/>
                </a:cubicBezTo>
                <a:cubicBezTo>
                  <a:pt x="9663" y="47267"/>
                  <a:pt x="9758" y="47172"/>
                  <a:pt x="9663" y="47191"/>
                </a:cubicBezTo>
                <a:cubicBezTo>
                  <a:pt x="9644" y="47400"/>
                  <a:pt x="9302" y="47267"/>
                  <a:pt x="9283" y="47495"/>
                </a:cubicBezTo>
                <a:cubicBezTo>
                  <a:pt x="9150" y="47286"/>
                  <a:pt x="9035" y="47457"/>
                  <a:pt x="8883" y="47381"/>
                </a:cubicBezTo>
                <a:cubicBezTo>
                  <a:pt x="8579" y="47704"/>
                  <a:pt x="7267" y="47857"/>
                  <a:pt x="6620" y="48180"/>
                </a:cubicBezTo>
                <a:cubicBezTo>
                  <a:pt x="6772" y="48180"/>
                  <a:pt x="7552" y="48009"/>
                  <a:pt x="7171" y="48123"/>
                </a:cubicBezTo>
                <a:cubicBezTo>
                  <a:pt x="6886" y="48237"/>
                  <a:pt x="6620" y="48313"/>
                  <a:pt x="6392" y="48332"/>
                </a:cubicBezTo>
                <a:cubicBezTo>
                  <a:pt x="6468" y="48275"/>
                  <a:pt x="6506" y="48218"/>
                  <a:pt x="6544" y="48161"/>
                </a:cubicBezTo>
                <a:cubicBezTo>
                  <a:pt x="6468" y="48218"/>
                  <a:pt x="6201" y="48218"/>
                  <a:pt x="6258" y="48332"/>
                </a:cubicBezTo>
                <a:cubicBezTo>
                  <a:pt x="6296" y="48313"/>
                  <a:pt x="6373" y="48275"/>
                  <a:pt x="6392" y="48332"/>
                </a:cubicBezTo>
                <a:cubicBezTo>
                  <a:pt x="6296" y="48408"/>
                  <a:pt x="5764" y="48636"/>
                  <a:pt x="5612" y="48522"/>
                </a:cubicBezTo>
                <a:cubicBezTo>
                  <a:pt x="5688" y="48465"/>
                  <a:pt x="5954" y="48465"/>
                  <a:pt x="5916" y="48351"/>
                </a:cubicBezTo>
                <a:cubicBezTo>
                  <a:pt x="5574" y="48484"/>
                  <a:pt x="4889" y="48522"/>
                  <a:pt x="4737" y="48827"/>
                </a:cubicBezTo>
                <a:cubicBezTo>
                  <a:pt x="4585" y="48731"/>
                  <a:pt x="4547" y="48846"/>
                  <a:pt x="4261" y="48903"/>
                </a:cubicBezTo>
                <a:cubicBezTo>
                  <a:pt x="4299" y="49150"/>
                  <a:pt x="3101" y="49378"/>
                  <a:pt x="3348" y="49283"/>
                </a:cubicBezTo>
                <a:cubicBezTo>
                  <a:pt x="3481" y="49188"/>
                  <a:pt x="3596" y="49093"/>
                  <a:pt x="3653" y="48979"/>
                </a:cubicBezTo>
                <a:cubicBezTo>
                  <a:pt x="2606" y="49264"/>
                  <a:pt x="1465" y="49721"/>
                  <a:pt x="590" y="49721"/>
                </a:cubicBezTo>
                <a:cubicBezTo>
                  <a:pt x="780" y="49568"/>
                  <a:pt x="914" y="49644"/>
                  <a:pt x="1180" y="49587"/>
                </a:cubicBezTo>
                <a:cubicBezTo>
                  <a:pt x="1009" y="49549"/>
                  <a:pt x="1161" y="49435"/>
                  <a:pt x="1294" y="49378"/>
                </a:cubicBezTo>
                <a:cubicBezTo>
                  <a:pt x="1351" y="49454"/>
                  <a:pt x="1332" y="49644"/>
                  <a:pt x="1503" y="49511"/>
                </a:cubicBezTo>
                <a:cubicBezTo>
                  <a:pt x="1465" y="49245"/>
                  <a:pt x="2055" y="49226"/>
                  <a:pt x="2093" y="49226"/>
                </a:cubicBezTo>
                <a:cubicBezTo>
                  <a:pt x="2416" y="49131"/>
                  <a:pt x="2797" y="49055"/>
                  <a:pt x="3272" y="48922"/>
                </a:cubicBezTo>
                <a:cubicBezTo>
                  <a:pt x="3748" y="48789"/>
                  <a:pt x="4280" y="48446"/>
                  <a:pt x="4623" y="48370"/>
                </a:cubicBezTo>
                <a:cubicBezTo>
                  <a:pt x="4718" y="48351"/>
                  <a:pt x="4813" y="48465"/>
                  <a:pt x="4927" y="48427"/>
                </a:cubicBezTo>
                <a:cubicBezTo>
                  <a:pt x="4927" y="48408"/>
                  <a:pt x="4889" y="48313"/>
                  <a:pt x="5003" y="48275"/>
                </a:cubicBezTo>
                <a:cubicBezTo>
                  <a:pt x="5479" y="48161"/>
                  <a:pt x="5916" y="48161"/>
                  <a:pt x="6315" y="47971"/>
                </a:cubicBezTo>
                <a:cubicBezTo>
                  <a:pt x="6277" y="48009"/>
                  <a:pt x="6258" y="48047"/>
                  <a:pt x="6296" y="48085"/>
                </a:cubicBezTo>
                <a:cubicBezTo>
                  <a:pt x="6620" y="47799"/>
                  <a:pt x="7514" y="47761"/>
                  <a:pt x="8161" y="47571"/>
                </a:cubicBezTo>
                <a:cubicBezTo>
                  <a:pt x="8141" y="47514"/>
                  <a:pt x="8084" y="47438"/>
                  <a:pt x="8161" y="47400"/>
                </a:cubicBezTo>
                <a:cubicBezTo>
                  <a:pt x="8484" y="47514"/>
                  <a:pt x="8465" y="47305"/>
                  <a:pt x="8845" y="47305"/>
                </a:cubicBezTo>
                <a:cubicBezTo>
                  <a:pt x="8807" y="47115"/>
                  <a:pt x="8997" y="47134"/>
                  <a:pt x="8769" y="47096"/>
                </a:cubicBezTo>
                <a:cubicBezTo>
                  <a:pt x="8902" y="47020"/>
                  <a:pt x="9321" y="46905"/>
                  <a:pt x="9169" y="47058"/>
                </a:cubicBezTo>
                <a:cubicBezTo>
                  <a:pt x="8978" y="46925"/>
                  <a:pt x="8826" y="47343"/>
                  <a:pt x="9112" y="47248"/>
                </a:cubicBezTo>
                <a:cubicBezTo>
                  <a:pt x="9093" y="47191"/>
                  <a:pt x="9035" y="47115"/>
                  <a:pt x="9112" y="47077"/>
                </a:cubicBezTo>
                <a:cubicBezTo>
                  <a:pt x="9207" y="47134"/>
                  <a:pt x="9302" y="47172"/>
                  <a:pt x="9435" y="47172"/>
                </a:cubicBezTo>
                <a:cubicBezTo>
                  <a:pt x="9473" y="47096"/>
                  <a:pt x="9511" y="47020"/>
                  <a:pt x="9568" y="46944"/>
                </a:cubicBezTo>
                <a:cubicBezTo>
                  <a:pt x="9682" y="47172"/>
                  <a:pt x="9663" y="46982"/>
                  <a:pt x="9834" y="46905"/>
                </a:cubicBezTo>
                <a:cubicBezTo>
                  <a:pt x="9853" y="46944"/>
                  <a:pt x="9872" y="47039"/>
                  <a:pt x="9948" y="47020"/>
                </a:cubicBezTo>
                <a:cubicBezTo>
                  <a:pt x="10063" y="46886"/>
                  <a:pt x="9758" y="46905"/>
                  <a:pt x="10006" y="46829"/>
                </a:cubicBezTo>
                <a:cubicBezTo>
                  <a:pt x="10101" y="46810"/>
                  <a:pt x="10196" y="46982"/>
                  <a:pt x="10139" y="46772"/>
                </a:cubicBezTo>
                <a:cubicBezTo>
                  <a:pt x="10386" y="46658"/>
                  <a:pt x="10120" y="46925"/>
                  <a:pt x="10367" y="46848"/>
                </a:cubicBezTo>
                <a:cubicBezTo>
                  <a:pt x="10595" y="46772"/>
                  <a:pt x="10405" y="46601"/>
                  <a:pt x="10614" y="46525"/>
                </a:cubicBezTo>
                <a:cubicBezTo>
                  <a:pt x="10652" y="46601"/>
                  <a:pt x="10633" y="46791"/>
                  <a:pt x="10804" y="46677"/>
                </a:cubicBezTo>
                <a:cubicBezTo>
                  <a:pt x="10614" y="46563"/>
                  <a:pt x="10842" y="46563"/>
                  <a:pt x="10938" y="46620"/>
                </a:cubicBezTo>
                <a:cubicBezTo>
                  <a:pt x="10880" y="46487"/>
                  <a:pt x="10938" y="46392"/>
                  <a:pt x="11090" y="46335"/>
                </a:cubicBezTo>
                <a:cubicBezTo>
                  <a:pt x="11413" y="46487"/>
                  <a:pt x="11603" y="46050"/>
                  <a:pt x="11984" y="46202"/>
                </a:cubicBezTo>
                <a:cubicBezTo>
                  <a:pt x="11927" y="46145"/>
                  <a:pt x="11870" y="46145"/>
                  <a:pt x="11927" y="46050"/>
                </a:cubicBezTo>
                <a:cubicBezTo>
                  <a:pt x="12250" y="45973"/>
                  <a:pt x="12402" y="45935"/>
                  <a:pt x="12364" y="46107"/>
                </a:cubicBezTo>
                <a:cubicBezTo>
                  <a:pt x="12649" y="45669"/>
                  <a:pt x="13486" y="45460"/>
                  <a:pt x="13715" y="45555"/>
                </a:cubicBezTo>
                <a:cubicBezTo>
                  <a:pt x="14723" y="45041"/>
                  <a:pt x="16378" y="44604"/>
                  <a:pt x="17823" y="44186"/>
                </a:cubicBezTo>
                <a:cubicBezTo>
                  <a:pt x="17880" y="44262"/>
                  <a:pt x="17785" y="44357"/>
                  <a:pt x="17880" y="44338"/>
                </a:cubicBezTo>
                <a:cubicBezTo>
                  <a:pt x="18204" y="44243"/>
                  <a:pt x="17709" y="44186"/>
                  <a:pt x="18013" y="44109"/>
                </a:cubicBezTo>
                <a:cubicBezTo>
                  <a:pt x="18127" y="44186"/>
                  <a:pt x="18318" y="44128"/>
                  <a:pt x="18413" y="44224"/>
                </a:cubicBezTo>
                <a:cubicBezTo>
                  <a:pt x="18318" y="44300"/>
                  <a:pt x="18032" y="44319"/>
                  <a:pt x="18070" y="44433"/>
                </a:cubicBezTo>
                <a:cubicBezTo>
                  <a:pt x="18774" y="44147"/>
                  <a:pt x="19934" y="44071"/>
                  <a:pt x="20201" y="43691"/>
                </a:cubicBezTo>
                <a:cubicBezTo>
                  <a:pt x="19497" y="43843"/>
                  <a:pt x="18907" y="44262"/>
                  <a:pt x="18432" y="44109"/>
                </a:cubicBezTo>
                <a:cubicBezTo>
                  <a:pt x="19383" y="43805"/>
                  <a:pt x="20315" y="43482"/>
                  <a:pt x="21285" y="43196"/>
                </a:cubicBezTo>
                <a:cubicBezTo>
                  <a:pt x="21437" y="43177"/>
                  <a:pt x="21437" y="43425"/>
                  <a:pt x="21627" y="43330"/>
                </a:cubicBezTo>
                <a:cubicBezTo>
                  <a:pt x="21570" y="43311"/>
                  <a:pt x="21380" y="43120"/>
                  <a:pt x="21513" y="43044"/>
                </a:cubicBezTo>
                <a:cubicBezTo>
                  <a:pt x="21589" y="43196"/>
                  <a:pt x="21798" y="43158"/>
                  <a:pt x="21989" y="43139"/>
                </a:cubicBezTo>
                <a:cubicBezTo>
                  <a:pt x="21932" y="43082"/>
                  <a:pt x="21856" y="43082"/>
                  <a:pt x="21836" y="42968"/>
                </a:cubicBezTo>
                <a:cubicBezTo>
                  <a:pt x="21989" y="42911"/>
                  <a:pt x="22065" y="42987"/>
                  <a:pt x="22160" y="42854"/>
                </a:cubicBezTo>
                <a:cubicBezTo>
                  <a:pt x="22217" y="42930"/>
                  <a:pt x="22103" y="42968"/>
                  <a:pt x="22084" y="43044"/>
                </a:cubicBezTo>
                <a:cubicBezTo>
                  <a:pt x="22483" y="42759"/>
                  <a:pt x="23054" y="42493"/>
                  <a:pt x="23377" y="42512"/>
                </a:cubicBezTo>
                <a:cubicBezTo>
                  <a:pt x="23339" y="42683"/>
                  <a:pt x="23092" y="42531"/>
                  <a:pt x="23092" y="42683"/>
                </a:cubicBezTo>
                <a:cubicBezTo>
                  <a:pt x="23149" y="42797"/>
                  <a:pt x="23358" y="42607"/>
                  <a:pt x="23472" y="42588"/>
                </a:cubicBezTo>
                <a:cubicBezTo>
                  <a:pt x="23377" y="42512"/>
                  <a:pt x="23491" y="42321"/>
                  <a:pt x="23567" y="42455"/>
                </a:cubicBezTo>
                <a:cubicBezTo>
                  <a:pt x="23377" y="42588"/>
                  <a:pt x="23853" y="42626"/>
                  <a:pt x="23815" y="42512"/>
                </a:cubicBezTo>
                <a:cubicBezTo>
                  <a:pt x="23834" y="42302"/>
                  <a:pt x="23586" y="42569"/>
                  <a:pt x="23567" y="42455"/>
                </a:cubicBezTo>
                <a:cubicBezTo>
                  <a:pt x="23662" y="42283"/>
                  <a:pt x="23872" y="42341"/>
                  <a:pt x="24062" y="42245"/>
                </a:cubicBezTo>
                <a:cubicBezTo>
                  <a:pt x="24233" y="42398"/>
                  <a:pt x="23796" y="42379"/>
                  <a:pt x="23872" y="42493"/>
                </a:cubicBezTo>
                <a:cubicBezTo>
                  <a:pt x="24499" y="42436"/>
                  <a:pt x="25222" y="41903"/>
                  <a:pt x="25888" y="42017"/>
                </a:cubicBezTo>
                <a:cubicBezTo>
                  <a:pt x="25907" y="41903"/>
                  <a:pt x="26002" y="41827"/>
                  <a:pt x="26154" y="41751"/>
                </a:cubicBezTo>
                <a:cubicBezTo>
                  <a:pt x="26230" y="41903"/>
                  <a:pt x="26249" y="41694"/>
                  <a:pt x="26382" y="41808"/>
                </a:cubicBezTo>
                <a:cubicBezTo>
                  <a:pt x="26820" y="41447"/>
                  <a:pt x="27200" y="41447"/>
                  <a:pt x="27581" y="41389"/>
                </a:cubicBezTo>
                <a:cubicBezTo>
                  <a:pt x="27372" y="41218"/>
                  <a:pt x="27866" y="41275"/>
                  <a:pt x="27961" y="41294"/>
                </a:cubicBezTo>
                <a:cubicBezTo>
                  <a:pt x="28037" y="41123"/>
                  <a:pt x="27923" y="41123"/>
                  <a:pt x="28075" y="41028"/>
                </a:cubicBezTo>
                <a:cubicBezTo>
                  <a:pt x="28151" y="41180"/>
                  <a:pt x="28037" y="41370"/>
                  <a:pt x="28323" y="41275"/>
                </a:cubicBezTo>
                <a:cubicBezTo>
                  <a:pt x="28285" y="41237"/>
                  <a:pt x="28094" y="41142"/>
                  <a:pt x="28247" y="41066"/>
                </a:cubicBezTo>
                <a:cubicBezTo>
                  <a:pt x="28418" y="40990"/>
                  <a:pt x="28684" y="41161"/>
                  <a:pt x="28874" y="40876"/>
                </a:cubicBezTo>
                <a:cubicBezTo>
                  <a:pt x="28988" y="40876"/>
                  <a:pt x="28950" y="41123"/>
                  <a:pt x="29140" y="40990"/>
                </a:cubicBezTo>
                <a:cubicBezTo>
                  <a:pt x="29102" y="40914"/>
                  <a:pt x="29083" y="40838"/>
                  <a:pt x="29121" y="40781"/>
                </a:cubicBezTo>
                <a:cubicBezTo>
                  <a:pt x="29331" y="40781"/>
                  <a:pt x="29711" y="40667"/>
                  <a:pt x="29939" y="40495"/>
                </a:cubicBezTo>
                <a:cubicBezTo>
                  <a:pt x="29977" y="40572"/>
                  <a:pt x="29996" y="40667"/>
                  <a:pt x="30130" y="40591"/>
                </a:cubicBezTo>
                <a:cubicBezTo>
                  <a:pt x="30149" y="40324"/>
                  <a:pt x="30681" y="40419"/>
                  <a:pt x="30871" y="40305"/>
                </a:cubicBezTo>
                <a:cubicBezTo>
                  <a:pt x="30871" y="40286"/>
                  <a:pt x="30871" y="40134"/>
                  <a:pt x="30871" y="40134"/>
                </a:cubicBezTo>
                <a:cubicBezTo>
                  <a:pt x="31233" y="39925"/>
                  <a:pt x="31594" y="39811"/>
                  <a:pt x="31937" y="39754"/>
                </a:cubicBezTo>
                <a:cubicBezTo>
                  <a:pt x="31879" y="39792"/>
                  <a:pt x="31860" y="39849"/>
                  <a:pt x="31841" y="39906"/>
                </a:cubicBezTo>
                <a:cubicBezTo>
                  <a:pt x="32203" y="39830"/>
                  <a:pt x="32127" y="39792"/>
                  <a:pt x="32298" y="39621"/>
                </a:cubicBezTo>
                <a:cubicBezTo>
                  <a:pt x="32469" y="39525"/>
                  <a:pt x="32222" y="39849"/>
                  <a:pt x="32450" y="39773"/>
                </a:cubicBezTo>
                <a:cubicBezTo>
                  <a:pt x="32507" y="39735"/>
                  <a:pt x="32545" y="39678"/>
                  <a:pt x="32507" y="39583"/>
                </a:cubicBezTo>
                <a:cubicBezTo>
                  <a:pt x="33287" y="39430"/>
                  <a:pt x="33896" y="39202"/>
                  <a:pt x="34447" y="38879"/>
                </a:cubicBezTo>
                <a:cubicBezTo>
                  <a:pt x="34657" y="38993"/>
                  <a:pt x="35227" y="38517"/>
                  <a:pt x="35741" y="38574"/>
                </a:cubicBezTo>
                <a:cubicBezTo>
                  <a:pt x="35779" y="38422"/>
                  <a:pt x="35493" y="38441"/>
                  <a:pt x="35646" y="38327"/>
                </a:cubicBezTo>
                <a:cubicBezTo>
                  <a:pt x="35893" y="38441"/>
                  <a:pt x="36064" y="38042"/>
                  <a:pt x="36425" y="38118"/>
                </a:cubicBezTo>
                <a:cubicBezTo>
                  <a:pt x="36235" y="38346"/>
                  <a:pt x="35836" y="38232"/>
                  <a:pt x="35798" y="38498"/>
                </a:cubicBezTo>
                <a:cubicBezTo>
                  <a:pt x="36425" y="38251"/>
                  <a:pt x="36939" y="38213"/>
                  <a:pt x="37415" y="37909"/>
                </a:cubicBezTo>
                <a:cubicBezTo>
                  <a:pt x="37243" y="37909"/>
                  <a:pt x="36692" y="38251"/>
                  <a:pt x="36502" y="38099"/>
                </a:cubicBezTo>
                <a:cubicBezTo>
                  <a:pt x="36730" y="37928"/>
                  <a:pt x="36958" y="37928"/>
                  <a:pt x="37110" y="37680"/>
                </a:cubicBezTo>
                <a:cubicBezTo>
                  <a:pt x="37624" y="37737"/>
                  <a:pt x="37757" y="37509"/>
                  <a:pt x="38213" y="37414"/>
                </a:cubicBezTo>
                <a:cubicBezTo>
                  <a:pt x="38213" y="37281"/>
                  <a:pt x="37681" y="37623"/>
                  <a:pt x="37871" y="37433"/>
                </a:cubicBezTo>
                <a:cubicBezTo>
                  <a:pt x="38232" y="37205"/>
                  <a:pt x="38556" y="37433"/>
                  <a:pt x="38765" y="37186"/>
                </a:cubicBezTo>
                <a:cubicBezTo>
                  <a:pt x="38689" y="37262"/>
                  <a:pt x="38461" y="37205"/>
                  <a:pt x="38613" y="37148"/>
                </a:cubicBezTo>
                <a:cubicBezTo>
                  <a:pt x="38670" y="37167"/>
                  <a:pt x="39336" y="37186"/>
                  <a:pt x="38879" y="37091"/>
                </a:cubicBezTo>
                <a:cubicBezTo>
                  <a:pt x="38993" y="37072"/>
                  <a:pt x="39222" y="36882"/>
                  <a:pt x="39260" y="36996"/>
                </a:cubicBezTo>
                <a:cubicBezTo>
                  <a:pt x="39222" y="37015"/>
                  <a:pt x="39145" y="37034"/>
                  <a:pt x="39164" y="37091"/>
                </a:cubicBezTo>
                <a:cubicBezTo>
                  <a:pt x="39317" y="37034"/>
                  <a:pt x="39374" y="37091"/>
                  <a:pt x="39545" y="36996"/>
                </a:cubicBezTo>
                <a:cubicBezTo>
                  <a:pt x="39526" y="36863"/>
                  <a:pt x="39355" y="37015"/>
                  <a:pt x="39317" y="36920"/>
                </a:cubicBezTo>
                <a:cubicBezTo>
                  <a:pt x="39412" y="36882"/>
                  <a:pt x="39526" y="36844"/>
                  <a:pt x="39621" y="36805"/>
                </a:cubicBezTo>
                <a:cubicBezTo>
                  <a:pt x="39659" y="36844"/>
                  <a:pt x="39659" y="36939"/>
                  <a:pt x="39735" y="36920"/>
                </a:cubicBezTo>
                <a:cubicBezTo>
                  <a:pt x="39887" y="36824"/>
                  <a:pt x="39944" y="36729"/>
                  <a:pt x="40039" y="36615"/>
                </a:cubicBezTo>
                <a:cubicBezTo>
                  <a:pt x="38442" y="36939"/>
                  <a:pt x="37053" y="37776"/>
                  <a:pt x="35665" y="37985"/>
                </a:cubicBezTo>
                <a:cubicBezTo>
                  <a:pt x="35684" y="38156"/>
                  <a:pt x="35512" y="38156"/>
                  <a:pt x="35417" y="38099"/>
                </a:cubicBezTo>
                <a:cubicBezTo>
                  <a:pt x="35531" y="38346"/>
                  <a:pt x="35208" y="37985"/>
                  <a:pt x="35322" y="38232"/>
                </a:cubicBezTo>
                <a:cubicBezTo>
                  <a:pt x="33725" y="38746"/>
                  <a:pt x="32659" y="38917"/>
                  <a:pt x="31214" y="39563"/>
                </a:cubicBezTo>
                <a:cubicBezTo>
                  <a:pt x="31214" y="39621"/>
                  <a:pt x="31328" y="39602"/>
                  <a:pt x="31252" y="39659"/>
                </a:cubicBezTo>
                <a:cubicBezTo>
                  <a:pt x="31195" y="39602"/>
                  <a:pt x="31138" y="39602"/>
                  <a:pt x="31195" y="39506"/>
                </a:cubicBezTo>
                <a:cubicBezTo>
                  <a:pt x="30890" y="39563"/>
                  <a:pt x="31024" y="39563"/>
                  <a:pt x="30833" y="39716"/>
                </a:cubicBezTo>
                <a:cubicBezTo>
                  <a:pt x="30814" y="39583"/>
                  <a:pt x="30738" y="39525"/>
                  <a:pt x="30643" y="39563"/>
                </a:cubicBezTo>
                <a:cubicBezTo>
                  <a:pt x="30453" y="39982"/>
                  <a:pt x="29711" y="39963"/>
                  <a:pt x="29198" y="40077"/>
                </a:cubicBezTo>
                <a:cubicBezTo>
                  <a:pt x="29312" y="40039"/>
                  <a:pt x="29350" y="39982"/>
                  <a:pt x="29350" y="39906"/>
                </a:cubicBezTo>
                <a:cubicBezTo>
                  <a:pt x="29160" y="39925"/>
                  <a:pt x="28893" y="40039"/>
                  <a:pt x="28646" y="40134"/>
                </a:cubicBezTo>
                <a:cubicBezTo>
                  <a:pt x="28665" y="40210"/>
                  <a:pt x="28722" y="40229"/>
                  <a:pt x="28760" y="40248"/>
                </a:cubicBezTo>
                <a:cubicBezTo>
                  <a:pt x="28208" y="40476"/>
                  <a:pt x="27904" y="40648"/>
                  <a:pt x="27238" y="40705"/>
                </a:cubicBezTo>
                <a:cubicBezTo>
                  <a:pt x="27543" y="40591"/>
                  <a:pt x="27790" y="40534"/>
                  <a:pt x="27904" y="40438"/>
                </a:cubicBezTo>
                <a:cubicBezTo>
                  <a:pt x="27562" y="40438"/>
                  <a:pt x="27010" y="40629"/>
                  <a:pt x="26820" y="40762"/>
                </a:cubicBezTo>
                <a:cubicBezTo>
                  <a:pt x="27105" y="40743"/>
                  <a:pt x="26782" y="40933"/>
                  <a:pt x="26972" y="41142"/>
                </a:cubicBezTo>
                <a:cubicBezTo>
                  <a:pt x="26763" y="41142"/>
                  <a:pt x="26535" y="41123"/>
                  <a:pt x="26363" y="41047"/>
                </a:cubicBezTo>
                <a:cubicBezTo>
                  <a:pt x="26135" y="41180"/>
                  <a:pt x="25622" y="41485"/>
                  <a:pt x="25431" y="41599"/>
                </a:cubicBezTo>
                <a:cubicBezTo>
                  <a:pt x="25527" y="41561"/>
                  <a:pt x="25469" y="41428"/>
                  <a:pt x="25374" y="41447"/>
                </a:cubicBezTo>
                <a:cubicBezTo>
                  <a:pt x="24842" y="41903"/>
                  <a:pt x="23815" y="41732"/>
                  <a:pt x="23682" y="42188"/>
                </a:cubicBezTo>
                <a:cubicBezTo>
                  <a:pt x="23910" y="42150"/>
                  <a:pt x="23948" y="41941"/>
                  <a:pt x="24062" y="42093"/>
                </a:cubicBezTo>
                <a:cubicBezTo>
                  <a:pt x="23758" y="42226"/>
                  <a:pt x="23149" y="42417"/>
                  <a:pt x="23111" y="42360"/>
                </a:cubicBezTo>
                <a:cubicBezTo>
                  <a:pt x="23244" y="42283"/>
                  <a:pt x="23567" y="42245"/>
                  <a:pt x="23586" y="42112"/>
                </a:cubicBezTo>
                <a:cubicBezTo>
                  <a:pt x="22730" y="42245"/>
                  <a:pt x="21875" y="42778"/>
                  <a:pt x="21304" y="42702"/>
                </a:cubicBezTo>
                <a:cubicBezTo>
                  <a:pt x="21095" y="43063"/>
                  <a:pt x="20220" y="43082"/>
                  <a:pt x="19839" y="43330"/>
                </a:cubicBezTo>
                <a:cubicBezTo>
                  <a:pt x="19915" y="43387"/>
                  <a:pt x="20087" y="43254"/>
                  <a:pt x="20125" y="43330"/>
                </a:cubicBezTo>
                <a:cubicBezTo>
                  <a:pt x="20030" y="43368"/>
                  <a:pt x="19915" y="43425"/>
                  <a:pt x="19820" y="43463"/>
                </a:cubicBezTo>
                <a:cubicBezTo>
                  <a:pt x="19535" y="43196"/>
                  <a:pt x="19040" y="43672"/>
                  <a:pt x="18641" y="43539"/>
                </a:cubicBezTo>
                <a:cubicBezTo>
                  <a:pt x="18755" y="43577"/>
                  <a:pt x="18755" y="43672"/>
                  <a:pt x="18565" y="43729"/>
                </a:cubicBezTo>
                <a:cubicBezTo>
                  <a:pt x="18546" y="43615"/>
                  <a:pt x="18470" y="43539"/>
                  <a:pt x="18318" y="43615"/>
                </a:cubicBezTo>
                <a:cubicBezTo>
                  <a:pt x="18204" y="43748"/>
                  <a:pt x="18432" y="43710"/>
                  <a:pt x="18299" y="43786"/>
                </a:cubicBezTo>
                <a:cubicBezTo>
                  <a:pt x="17062" y="44109"/>
                  <a:pt x="15274" y="44889"/>
                  <a:pt x="14247" y="44908"/>
                </a:cubicBezTo>
                <a:cubicBezTo>
                  <a:pt x="14152" y="45270"/>
                  <a:pt x="13600" y="44927"/>
                  <a:pt x="13677" y="45251"/>
                </a:cubicBezTo>
                <a:cubicBezTo>
                  <a:pt x="13030" y="45080"/>
                  <a:pt x="12250" y="45726"/>
                  <a:pt x="11489" y="45688"/>
                </a:cubicBezTo>
                <a:cubicBezTo>
                  <a:pt x="11527" y="45821"/>
                  <a:pt x="11280" y="45745"/>
                  <a:pt x="11014" y="45935"/>
                </a:cubicBezTo>
                <a:cubicBezTo>
                  <a:pt x="10957" y="45897"/>
                  <a:pt x="10900" y="45859"/>
                  <a:pt x="10823" y="45840"/>
                </a:cubicBezTo>
                <a:cubicBezTo>
                  <a:pt x="10576" y="45993"/>
                  <a:pt x="9929" y="46069"/>
                  <a:pt x="9435" y="46297"/>
                </a:cubicBezTo>
                <a:cubicBezTo>
                  <a:pt x="9397" y="46240"/>
                  <a:pt x="9397" y="46145"/>
                  <a:pt x="9321" y="46164"/>
                </a:cubicBezTo>
                <a:cubicBezTo>
                  <a:pt x="9207" y="46221"/>
                  <a:pt x="9131" y="46278"/>
                  <a:pt x="9112" y="46373"/>
                </a:cubicBezTo>
                <a:cubicBezTo>
                  <a:pt x="9302" y="46354"/>
                  <a:pt x="9321" y="46107"/>
                  <a:pt x="9378" y="46316"/>
                </a:cubicBezTo>
                <a:cubicBezTo>
                  <a:pt x="8750" y="46487"/>
                  <a:pt x="8389" y="46639"/>
                  <a:pt x="7723" y="46810"/>
                </a:cubicBezTo>
                <a:cubicBezTo>
                  <a:pt x="7552" y="46677"/>
                  <a:pt x="7913" y="46696"/>
                  <a:pt x="7856" y="46601"/>
                </a:cubicBezTo>
                <a:cubicBezTo>
                  <a:pt x="7552" y="46658"/>
                  <a:pt x="7704" y="46829"/>
                  <a:pt x="7476" y="46905"/>
                </a:cubicBezTo>
                <a:cubicBezTo>
                  <a:pt x="7305" y="46905"/>
                  <a:pt x="7533" y="46715"/>
                  <a:pt x="7343" y="46734"/>
                </a:cubicBezTo>
                <a:cubicBezTo>
                  <a:pt x="7267" y="46810"/>
                  <a:pt x="7000" y="46810"/>
                  <a:pt x="7038" y="46905"/>
                </a:cubicBezTo>
                <a:cubicBezTo>
                  <a:pt x="7190" y="46848"/>
                  <a:pt x="7286" y="46829"/>
                  <a:pt x="7324" y="46905"/>
                </a:cubicBezTo>
                <a:cubicBezTo>
                  <a:pt x="6962" y="47096"/>
                  <a:pt x="6430" y="47191"/>
                  <a:pt x="6087" y="47191"/>
                </a:cubicBezTo>
                <a:cubicBezTo>
                  <a:pt x="6068" y="47419"/>
                  <a:pt x="5441" y="47419"/>
                  <a:pt x="5041" y="47609"/>
                </a:cubicBezTo>
                <a:cubicBezTo>
                  <a:pt x="4984" y="47533"/>
                  <a:pt x="5079" y="47476"/>
                  <a:pt x="5098" y="47419"/>
                </a:cubicBezTo>
                <a:cubicBezTo>
                  <a:pt x="5022" y="47457"/>
                  <a:pt x="4946" y="47476"/>
                  <a:pt x="4851" y="47514"/>
                </a:cubicBezTo>
                <a:cubicBezTo>
                  <a:pt x="4889" y="47571"/>
                  <a:pt x="5003" y="47590"/>
                  <a:pt x="4908" y="47666"/>
                </a:cubicBezTo>
                <a:cubicBezTo>
                  <a:pt x="4908" y="47514"/>
                  <a:pt x="4642" y="47818"/>
                  <a:pt x="4623" y="47666"/>
                </a:cubicBezTo>
                <a:cubicBezTo>
                  <a:pt x="4661" y="47628"/>
                  <a:pt x="4756" y="47609"/>
                  <a:pt x="4737" y="47571"/>
                </a:cubicBezTo>
                <a:cubicBezTo>
                  <a:pt x="4509" y="47590"/>
                  <a:pt x="4071" y="47723"/>
                  <a:pt x="4014" y="47914"/>
                </a:cubicBezTo>
                <a:cubicBezTo>
                  <a:pt x="3938" y="47876"/>
                  <a:pt x="3843" y="47857"/>
                  <a:pt x="3767" y="47838"/>
                </a:cubicBezTo>
                <a:cubicBezTo>
                  <a:pt x="3386" y="48256"/>
                  <a:pt x="3025" y="47933"/>
                  <a:pt x="2568" y="48256"/>
                </a:cubicBezTo>
                <a:cubicBezTo>
                  <a:pt x="2530" y="48218"/>
                  <a:pt x="2473" y="48180"/>
                  <a:pt x="2397" y="48161"/>
                </a:cubicBezTo>
                <a:cubicBezTo>
                  <a:pt x="2245" y="48199"/>
                  <a:pt x="2245" y="48389"/>
                  <a:pt x="2188" y="48199"/>
                </a:cubicBezTo>
                <a:cubicBezTo>
                  <a:pt x="2511" y="48066"/>
                  <a:pt x="3025" y="47990"/>
                  <a:pt x="3329" y="47799"/>
                </a:cubicBezTo>
                <a:cubicBezTo>
                  <a:pt x="3196" y="47838"/>
                  <a:pt x="3101" y="47857"/>
                  <a:pt x="3044" y="47799"/>
                </a:cubicBezTo>
                <a:cubicBezTo>
                  <a:pt x="3215" y="47761"/>
                  <a:pt x="3424" y="47666"/>
                  <a:pt x="3576" y="47704"/>
                </a:cubicBezTo>
                <a:cubicBezTo>
                  <a:pt x="3500" y="47742"/>
                  <a:pt x="3386" y="47761"/>
                  <a:pt x="3405" y="47818"/>
                </a:cubicBezTo>
                <a:cubicBezTo>
                  <a:pt x="3557" y="47704"/>
                  <a:pt x="3596" y="47818"/>
                  <a:pt x="3729" y="47742"/>
                </a:cubicBezTo>
                <a:cubicBezTo>
                  <a:pt x="3596" y="47647"/>
                  <a:pt x="3710" y="47571"/>
                  <a:pt x="3596" y="47571"/>
                </a:cubicBezTo>
                <a:cubicBezTo>
                  <a:pt x="3310" y="47666"/>
                  <a:pt x="2968" y="47685"/>
                  <a:pt x="2873" y="47914"/>
                </a:cubicBezTo>
                <a:cubicBezTo>
                  <a:pt x="2587" y="47685"/>
                  <a:pt x="1998" y="48237"/>
                  <a:pt x="1770" y="48028"/>
                </a:cubicBezTo>
                <a:cubicBezTo>
                  <a:pt x="1865" y="48218"/>
                  <a:pt x="1674" y="48047"/>
                  <a:pt x="1617" y="48199"/>
                </a:cubicBezTo>
                <a:cubicBezTo>
                  <a:pt x="1484" y="48123"/>
                  <a:pt x="1408" y="48142"/>
                  <a:pt x="1370" y="48085"/>
                </a:cubicBezTo>
                <a:cubicBezTo>
                  <a:pt x="1237" y="48389"/>
                  <a:pt x="229" y="48560"/>
                  <a:pt x="1" y="48446"/>
                </a:cubicBezTo>
                <a:cubicBezTo>
                  <a:pt x="3215" y="47381"/>
                  <a:pt x="7704" y="46221"/>
                  <a:pt x="10196" y="45308"/>
                </a:cubicBezTo>
                <a:cubicBezTo>
                  <a:pt x="10519" y="45270"/>
                  <a:pt x="11432" y="45060"/>
                  <a:pt x="11679" y="44718"/>
                </a:cubicBezTo>
                <a:cubicBezTo>
                  <a:pt x="11527" y="44737"/>
                  <a:pt x="11546" y="44927"/>
                  <a:pt x="11470" y="44737"/>
                </a:cubicBezTo>
                <a:cubicBezTo>
                  <a:pt x="11641" y="44547"/>
                  <a:pt x="11832" y="44604"/>
                  <a:pt x="12060" y="44623"/>
                </a:cubicBezTo>
                <a:cubicBezTo>
                  <a:pt x="12041" y="44547"/>
                  <a:pt x="12060" y="44471"/>
                  <a:pt x="12136" y="44433"/>
                </a:cubicBezTo>
                <a:cubicBezTo>
                  <a:pt x="13448" y="44071"/>
                  <a:pt x="15712" y="43234"/>
                  <a:pt x="16530" y="43101"/>
                </a:cubicBezTo>
                <a:cubicBezTo>
                  <a:pt x="16663" y="42911"/>
                  <a:pt x="17804" y="42607"/>
                  <a:pt x="18717" y="42283"/>
                </a:cubicBezTo>
                <a:cubicBezTo>
                  <a:pt x="19782" y="41903"/>
                  <a:pt x="20962" y="41504"/>
                  <a:pt x="21456" y="41466"/>
                </a:cubicBezTo>
                <a:cubicBezTo>
                  <a:pt x="20828" y="41294"/>
                  <a:pt x="19839" y="41998"/>
                  <a:pt x="18926" y="42093"/>
                </a:cubicBezTo>
                <a:cubicBezTo>
                  <a:pt x="19231" y="41713"/>
                  <a:pt x="18470" y="42455"/>
                  <a:pt x="18242" y="42188"/>
                </a:cubicBezTo>
                <a:cubicBezTo>
                  <a:pt x="17804" y="42474"/>
                  <a:pt x="17043" y="42778"/>
                  <a:pt x="16549" y="42759"/>
                </a:cubicBezTo>
                <a:cubicBezTo>
                  <a:pt x="16206" y="43082"/>
                  <a:pt x="15465" y="43215"/>
                  <a:pt x="15027" y="43254"/>
                </a:cubicBezTo>
                <a:cubicBezTo>
                  <a:pt x="15065" y="43311"/>
                  <a:pt x="15179" y="43330"/>
                  <a:pt x="15084" y="43406"/>
                </a:cubicBezTo>
                <a:cubicBezTo>
                  <a:pt x="14951" y="43330"/>
                  <a:pt x="14913" y="43387"/>
                  <a:pt x="14761" y="43482"/>
                </a:cubicBezTo>
                <a:cubicBezTo>
                  <a:pt x="14704" y="43406"/>
                  <a:pt x="14799" y="43330"/>
                  <a:pt x="14704" y="43349"/>
                </a:cubicBezTo>
                <a:cubicBezTo>
                  <a:pt x="13144" y="43881"/>
                  <a:pt x="11147" y="44395"/>
                  <a:pt x="9587" y="45060"/>
                </a:cubicBezTo>
                <a:cubicBezTo>
                  <a:pt x="9739" y="44965"/>
                  <a:pt x="9283" y="45080"/>
                  <a:pt x="9188" y="45099"/>
                </a:cubicBezTo>
                <a:cubicBezTo>
                  <a:pt x="8065" y="45498"/>
                  <a:pt x="6201" y="46145"/>
                  <a:pt x="5022" y="46506"/>
                </a:cubicBezTo>
                <a:cubicBezTo>
                  <a:pt x="4794" y="46563"/>
                  <a:pt x="4489" y="46715"/>
                  <a:pt x="4337" y="46601"/>
                </a:cubicBezTo>
                <a:cubicBezTo>
                  <a:pt x="4547" y="46696"/>
                  <a:pt x="4699" y="46392"/>
                  <a:pt x="4870" y="46335"/>
                </a:cubicBezTo>
                <a:cubicBezTo>
                  <a:pt x="5250" y="46411"/>
                  <a:pt x="5897" y="46107"/>
                  <a:pt x="6125" y="45878"/>
                </a:cubicBezTo>
                <a:cubicBezTo>
                  <a:pt x="6277" y="45783"/>
                  <a:pt x="6296" y="45935"/>
                  <a:pt x="6411" y="45878"/>
                </a:cubicBezTo>
                <a:cubicBezTo>
                  <a:pt x="7894" y="45251"/>
                  <a:pt x="9454" y="44794"/>
                  <a:pt x="11014" y="44319"/>
                </a:cubicBezTo>
                <a:cubicBezTo>
                  <a:pt x="11394" y="44205"/>
                  <a:pt x="11755" y="44014"/>
                  <a:pt x="12117" y="43881"/>
                </a:cubicBezTo>
                <a:cubicBezTo>
                  <a:pt x="14380" y="43101"/>
                  <a:pt x="16530" y="42569"/>
                  <a:pt x="18736" y="41618"/>
                </a:cubicBezTo>
                <a:cubicBezTo>
                  <a:pt x="18755" y="41751"/>
                  <a:pt x="18983" y="41561"/>
                  <a:pt x="19040" y="41656"/>
                </a:cubicBezTo>
                <a:cubicBezTo>
                  <a:pt x="18527" y="41941"/>
                  <a:pt x="17937" y="41941"/>
                  <a:pt x="17557" y="42245"/>
                </a:cubicBezTo>
                <a:cubicBezTo>
                  <a:pt x="19250" y="41789"/>
                  <a:pt x="21247" y="41009"/>
                  <a:pt x="22997" y="40457"/>
                </a:cubicBezTo>
                <a:cubicBezTo>
                  <a:pt x="25222" y="39773"/>
                  <a:pt x="28760" y="38536"/>
                  <a:pt x="30986" y="37928"/>
                </a:cubicBezTo>
                <a:cubicBezTo>
                  <a:pt x="31328" y="37757"/>
                  <a:pt x="31499" y="37642"/>
                  <a:pt x="31765" y="37718"/>
                </a:cubicBezTo>
                <a:cubicBezTo>
                  <a:pt x="31822" y="37642"/>
                  <a:pt x="31708" y="37528"/>
                  <a:pt x="31899" y="37509"/>
                </a:cubicBezTo>
                <a:cubicBezTo>
                  <a:pt x="32013" y="37642"/>
                  <a:pt x="32526" y="37395"/>
                  <a:pt x="32602" y="37319"/>
                </a:cubicBezTo>
                <a:cubicBezTo>
                  <a:pt x="32678" y="37433"/>
                  <a:pt x="32678" y="37509"/>
                  <a:pt x="32640" y="37585"/>
                </a:cubicBezTo>
                <a:cubicBezTo>
                  <a:pt x="32412" y="37642"/>
                  <a:pt x="32412" y="37680"/>
                  <a:pt x="32222" y="37585"/>
                </a:cubicBezTo>
                <a:cubicBezTo>
                  <a:pt x="32203" y="37776"/>
                  <a:pt x="31994" y="37776"/>
                  <a:pt x="31956" y="37642"/>
                </a:cubicBezTo>
                <a:cubicBezTo>
                  <a:pt x="31765" y="37833"/>
                  <a:pt x="31670" y="37737"/>
                  <a:pt x="31442" y="37795"/>
                </a:cubicBezTo>
                <a:cubicBezTo>
                  <a:pt x="31461" y="37852"/>
                  <a:pt x="31499" y="37928"/>
                  <a:pt x="31442" y="37966"/>
                </a:cubicBezTo>
                <a:cubicBezTo>
                  <a:pt x="31290" y="37718"/>
                  <a:pt x="31024" y="38061"/>
                  <a:pt x="30890" y="38194"/>
                </a:cubicBezTo>
                <a:cubicBezTo>
                  <a:pt x="30909" y="37985"/>
                  <a:pt x="30814" y="37966"/>
                  <a:pt x="30567" y="38099"/>
                </a:cubicBezTo>
                <a:cubicBezTo>
                  <a:pt x="30719" y="38213"/>
                  <a:pt x="30605" y="38232"/>
                  <a:pt x="30529" y="38384"/>
                </a:cubicBezTo>
                <a:cubicBezTo>
                  <a:pt x="31176" y="38270"/>
                  <a:pt x="31727" y="37928"/>
                  <a:pt x="32051" y="38061"/>
                </a:cubicBezTo>
                <a:cubicBezTo>
                  <a:pt x="32146" y="38004"/>
                  <a:pt x="32032" y="37909"/>
                  <a:pt x="32108" y="37871"/>
                </a:cubicBezTo>
                <a:cubicBezTo>
                  <a:pt x="33667" y="37376"/>
                  <a:pt x="34162" y="37205"/>
                  <a:pt x="35417" y="36653"/>
                </a:cubicBezTo>
                <a:cubicBezTo>
                  <a:pt x="35474" y="36710"/>
                  <a:pt x="35570" y="36729"/>
                  <a:pt x="35665" y="36710"/>
                </a:cubicBezTo>
                <a:cubicBezTo>
                  <a:pt x="35684" y="36463"/>
                  <a:pt x="36425" y="36463"/>
                  <a:pt x="36616" y="36216"/>
                </a:cubicBezTo>
                <a:cubicBezTo>
                  <a:pt x="36521" y="36197"/>
                  <a:pt x="36368" y="36254"/>
                  <a:pt x="36216" y="36330"/>
                </a:cubicBezTo>
                <a:cubicBezTo>
                  <a:pt x="36254" y="36159"/>
                  <a:pt x="35950" y="36140"/>
                  <a:pt x="36102" y="36045"/>
                </a:cubicBezTo>
                <a:cubicBezTo>
                  <a:pt x="36197" y="36140"/>
                  <a:pt x="36730" y="35702"/>
                  <a:pt x="36901" y="35892"/>
                </a:cubicBezTo>
                <a:cubicBezTo>
                  <a:pt x="36749" y="35911"/>
                  <a:pt x="36311" y="35988"/>
                  <a:pt x="36216" y="36159"/>
                </a:cubicBezTo>
                <a:cubicBezTo>
                  <a:pt x="36464" y="36064"/>
                  <a:pt x="36540" y="36102"/>
                  <a:pt x="36749" y="36216"/>
                </a:cubicBezTo>
                <a:cubicBezTo>
                  <a:pt x="36977" y="36178"/>
                  <a:pt x="37053" y="36045"/>
                  <a:pt x="36882" y="36007"/>
                </a:cubicBezTo>
                <a:cubicBezTo>
                  <a:pt x="37186" y="35854"/>
                  <a:pt x="36939" y="36178"/>
                  <a:pt x="37186" y="36045"/>
                </a:cubicBezTo>
                <a:cubicBezTo>
                  <a:pt x="37243" y="36007"/>
                  <a:pt x="37224" y="35950"/>
                  <a:pt x="37186" y="35873"/>
                </a:cubicBezTo>
                <a:cubicBezTo>
                  <a:pt x="37357" y="35816"/>
                  <a:pt x="37472" y="35873"/>
                  <a:pt x="37662" y="35797"/>
                </a:cubicBezTo>
                <a:cubicBezTo>
                  <a:pt x="37624" y="35721"/>
                  <a:pt x="37605" y="35645"/>
                  <a:pt x="37643" y="35588"/>
                </a:cubicBezTo>
                <a:cubicBezTo>
                  <a:pt x="37567" y="35721"/>
                  <a:pt x="37491" y="35645"/>
                  <a:pt x="37338" y="35702"/>
                </a:cubicBezTo>
                <a:cubicBezTo>
                  <a:pt x="36749" y="35911"/>
                  <a:pt x="37510" y="35550"/>
                  <a:pt x="37738" y="35493"/>
                </a:cubicBezTo>
                <a:cubicBezTo>
                  <a:pt x="37795" y="35550"/>
                  <a:pt x="37700" y="35645"/>
                  <a:pt x="37795" y="35626"/>
                </a:cubicBezTo>
                <a:cubicBezTo>
                  <a:pt x="38023" y="35588"/>
                  <a:pt x="37852" y="35493"/>
                  <a:pt x="37814" y="35455"/>
                </a:cubicBezTo>
                <a:cubicBezTo>
                  <a:pt x="39450" y="34922"/>
                  <a:pt x="40990" y="34238"/>
                  <a:pt x="42341" y="33914"/>
                </a:cubicBezTo>
                <a:cubicBezTo>
                  <a:pt x="42284" y="33952"/>
                  <a:pt x="42303" y="34047"/>
                  <a:pt x="42379" y="34028"/>
                </a:cubicBezTo>
                <a:cubicBezTo>
                  <a:pt x="42455" y="33971"/>
                  <a:pt x="42398" y="33895"/>
                  <a:pt x="42436" y="33819"/>
                </a:cubicBezTo>
                <a:cubicBezTo>
                  <a:pt x="46145" y="32412"/>
                  <a:pt x="48846" y="31708"/>
                  <a:pt x="52042" y="30262"/>
                </a:cubicBezTo>
                <a:cubicBezTo>
                  <a:pt x="51889" y="30319"/>
                  <a:pt x="51775" y="30338"/>
                  <a:pt x="51680" y="30281"/>
                </a:cubicBezTo>
                <a:cubicBezTo>
                  <a:pt x="52650" y="29939"/>
                  <a:pt x="53601" y="29501"/>
                  <a:pt x="54476" y="29387"/>
                </a:cubicBezTo>
                <a:cubicBezTo>
                  <a:pt x="54077" y="29482"/>
                  <a:pt x="53335" y="29730"/>
                  <a:pt x="52993" y="29977"/>
                </a:cubicBezTo>
                <a:cubicBezTo>
                  <a:pt x="53392" y="29882"/>
                  <a:pt x="54191" y="29559"/>
                  <a:pt x="54876" y="29349"/>
                </a:cubicBezTo>
                <a:cubicBezTo>
                  <a:pt x="54819" y="28969"/>
                  <a:pt x="55637" y="29026"/>
                  <a:pt x="55808" y="28798"/>
                </a:cubicBezTo>
                <a:cubicBezTo>
                  <a:pt x="55884" y="29102"/>
                  <a:pt x="55142" y="28912"/>
                  <a:pt x="55199" y="29216"/>
                </a:cubicBezTo>
                <a:cubicBezTo>
                  <a:pt x="57291" y="28550"/>
                  <a:pt x="59308" y="27771"/>
                  <a:pt x="61324" y="27029"/>
                </a:cubicBezTo>
                <a:cubicBezTo>
                  <a:pt x="66573" y="25146"/>
                  <a:pt x="71481" y="23282"/>
                  <a:pt x="77130" y="21094"/>
                </a:cubicBezTo>
                <a:cubicBezTo>
                  <a:pt x="77415" y="20980"/>
                  <a:pt x="77663" y="20980"/>
                  <a:pt x="77777" y="20771"/>
                </a:cubicBezTo>
                <a:cubicBezTo>
                  <a:pt x="78024" y="20771"/>
                  <a:pt x="78423" y="20543"/>
                  <a:pt x="78728" y="20448"/>
                </a:cubicBezTo>
                <a:cubicBezTo>
                  <a:pt x="78652" y="20619"/>
                  <a:pt x="79070" y="20314"/>
                  <a:pt x="79241" y="20467"/>
                </a:cubicBezTo>
                <a:cubicBezTo>
                  <a:pt x="79184" y="20067"/>
                  <a:pt x="79869" y="20295"/>
                  <a:pt x="79888" y="19972"/>
                </a:cubicBezTo>
                <a:cubicBezTo>
                  <a:pt x="79945" y="20219"/>
                  <a:pt x="80459" y="19554"/>
                  <a:pt x="80249" y="19953"/>
                </a:cubicBezTo>
                <a:cubicBezTo>
                  <a:pt x="80573" y="19630"/>
                  <a:pt x="81353" y="19478"/>
                  <a:pt x="81866" y="19363"/>
                </a:cubicBezTo>
                <a:cubicBezTo>
                  <a:pt x="82741" y="19135"/>
                  <a:pt x="83540" y="18584"/>
                  <a:pt x="84092" y="18469"/>
                </a:cubicBezTo>
                <a:cubicBezTo>
                  <a:pt x="84035" y="18488"/>
                  <a:pt x="83959" y="18507"/>
                  <a:pt x="83978" y="18565"/>
                </a:cubicBezTo>
                <a:cubicBezTo>
                  <a:pt x="84910" y="18279"/>
                  <a:pt x="85461" y="17975"/>
                  <a:pt x="86108" y="17652"/>
                </a:cubicBezTo>
                <a:cubicBezTo>
                  <a:pt x="86564" y="17652"/>
                  <a:pt x="87896" y="17119"/>
                  <a:pt x="88143" y="16834"/>
                </a:cubicBezTo>
                <a:cubicBezTo>
                  <a:pt x="88314" y="17005"/>
                  <a:pt x="88524" y="16739"/>
                  <a:pt x="88657" y="16853"/>
                </a:cubicBezTo>
                <a:cubicBezTo>
                  <a:pt x="88714" y="16624"/>
                  <a:pt x="89418" y="16739"/>
                  <a:pt x="89398" y="16396"/>
                </a:cubicBezTo>
                <a:cubicBezTo>
                  <a:pt x="89456" y="16434"/>
                  <a:pt x="89513" y="16472"/>
                  <a:pt x="89589" y="16491"/>
                </a:cubicBezTo>
                <a:cubicBezTo>
                  <a:pt x="90064" y="16149"/>
                  <a:pt x="91167" y="16073"/>
                  <a:pt x="91396" y="15635"/>
                </a:cubicBezTo>
                <a:cubicBezTo>
                  <a:pt x="91434" y="15749"/>
                  <a:pt x="91510" y="15768"/>
                  <a:pt x="91643" y="15711"/>
                </a:cubicBezTo>
                <a:cubicBezTo>
                  <a:pt x="92137" y="15426"/>
                  <a:pt x="92955" y="15236"/>
                  <a:pt x="93450" y="15046"/>
                </a:cubicBezTo>
                <a:cubicBezTo>
                  <a:pt x="93355" y="15046"/>
                  <a:pt x="93355" y="14855"/>
                  <a:pt x="93241" y="14894"/>
                </a:cubicBezTo>
                <a:cubicBezTo>
                  <a:pt x="92385" y="15103"/>
                  <a:pt x="91224" y="15807"/>
                  <a:pt x="90445" y="15749"/>
                </a:cubicBezTo>
                <a:cubicBezTo>
                  <a:pt x="90464" y="15826"/>
                  <a:pt x="90502" y="15845"/>
                  <a:pt x="90559" y="15864"/>
                </a:cubicBezTo>
                <a:cubicBezTo>
                  <a:pt x="90350" y="15978"/>
                  <a:pt x="90273" y="15807"/>
                  <a:pt x="90064" y="15902"/>
                </a:cubicBezTo>
                <a:cubicBezTo>
                  <a:pt x="90102" y="16206"/>
                  <a:pt x="89703" y="16016"/>
                  <a:pt x="89646" y="16282"/>
                </a:cubicBezTo>
                <a:cubicBezTo>
                  <a:pt x="89608" y="16225"/>
                  <a:pt x="89608" y="16111"/>
                  <a:pt x="89513" y="16130"/>
                </a:cubicBezTo>
                <a:cubicBezTo>
                  <a:pt x="89456" y="16358"/>
                  <a:pt x="89398" y="16130"/>
                  <a:pt x="89151" y="16263"/>
                </a:cubicBezTo>
                <a:cubicBezTo>
                  <a:pt x="89227" y="16320"/>
                  <a:pt x="89113" y="16529"/>
                  <a:pt x="89056" y="16415"/>
                </a:cubicBezTo>
                <a:cubicBezTo>
                  <a:pt x="89113" y="16377"/>
                  <a:pt x="89113" y="16339"/>
                  <a:pt x="89075" y="16301"/>
                </a:cubicBezTo>
                <a:cubicBezTo>
                  <a:pt x="88904" y="16320"/>
                  <a:pt x="88999" y="16434"/>
                  <a:pt x="88866" y="16491"/>
                </a:cubicBezTo>
                <a:cubicBezTo>
                  <a:pt x="88847" y="16434"/>
                  <a:pt x="88828" y="16339"/>
                  <a:pt x="88752" y="16377"/>
                </a:cubicBezTo>
                <a:cubicBezTo>
                  <a:pt x="88923" y="16548"/>
                  <a:pt x="88295" y="16739"/>
                  <a:pt x="88581" y="16491"/>
                </a:cubicBezTo>
                <a:cubicBezTo>
                  <a:pt x="88162" y="16624"/>
                  <a:pt x="87839" y="16891"/>
                  <a:pt x="87534" y="17081"/>
                </a:cubicBezTo>
                <a:cubicBezTo>
                  <a:pt x="87611" y="17043"/>
                  <a:pt x="87611" y="16986"/>
                  <a:pt x="87630" y="16929"/>
                </a:cubicBezTo>
                <a:cubicBezTo>
                  <a:pt x="87344" y="16967"/>
                  <a:pt x="86850" y="17290"/>
                  <a:pt x="86526" y="17214"/>
                </a:cubicBezTo>
                <a:cubicBezTo>
                  <a:pt x="86108" y="17537"/>
                  <a:pt x="85461" y="17671"/>
                  <a:pt x="84776" y="17861"/>
                </a:cubicBezTo>
                <a:cubicBezTo>
                  <a:pt x="84795" y="17918"/>
                  <a:pt x="84833" y="17994"/>
                  <a:pt x="84776" y="18032"/>
                </a:cubicBezTo>
                <a:cubicBezTo>
                  <a:pt x="84548" y="17766"/>
                  <a:pt x="83901" y="18393"/>
                  <a:pt x="83749" y="18165"/>
                </a:cubicBezTo>
                <a:cubicBezTo>
                  <a:pt x="83141" y="18507"/>
                  <a:pt x="82056" y="18869"/>
                  <a:pt x="81124" y="19325"/>
                </a:cubicBezTo>
                <a:cubicBezTo>
                  <a:pt x="81162" y="19306"/>
                  <a:pt x="81181" y="19249"/>
                  <a:pt x="81105" y="19268"/>
                </a:cubicBezTo>
                <a:cubicBezTo>
                  <a:pt x="80706" y="19630"/>
                  <a:pt x="80135" y="19687"/>
                  <a:pt x="79565" y="19896"/>
                </a:cubicBezTo>
                <a:cubicBezTo>
                  <a:pt x="78804" y="20162"/>
                  <a:pt x="78290" y="20448"/>
                  <a:pt x="77625" y="20733"/>
                </a:cubicBezTo>
                <a:cubicBezTo>
                  <a:pt x="77301" y="20847"/>
                  <a:pt x="76636" y="21113"/>
                  <a:pt x="76312" y="21189"/>
                </a:cubicBezTo>
                <a:cubicBezTo>
                  <a:pt x="75019" y="21513"/>
                  <a:pt x="73687" y="22255"/>
                  <a:pt x="72546" y="22369"/>
                </a:cubicBezTo>
                <a:cubicBezTo>
                  <a:pt x="72299" y="22692"/>
                  <a:pt x="72223" y="22540"/>
                  <a:pt x="71956" y="22502"/>
                </a:cubicBezTo>
                <a:cubicBezTo>
                  <a:pt x="71994" y="22559"/>
                  <a:pt x="72013" y="22616"/>
                  <a:pt x="72032" y="22692"/>
                </a:cubicBezTo>
                <a:cubicBezTo>
                  <a:pt x="71937" y="22692"/>
                  <a:pt x="71747" y="22863"/>
                  <a:pt x="71709" y="22768"/>
                </a:cubicBezTo>
                <a:cubicBezTo>
                  <a:pt x="71937" y="22711"/>
                  <a:pt x="71728" y="22616"/>
                  <a:pt x="71652" y="22616"/>
                </a:cubicBezTo>
                <a:cubicBezTo>
                  <a:pt x="71462" y="22711"/>
                  <a:pt x="71405" y="22863"/>
                  <a:pt x="71614" y="22863"/>
                </a:cubicBezTo>
                <a:cubicBezTo>
                  <a:pt x="71196" y="22825"/>
                  <a:pt x="70663" y="23072"/>
                  <a:pt x="70359" y="23130"/>
                </a:cubicBezTo>
                <a:cubicBezTo>
                  <a:pt x="71043" y="22692"/>
                  <a:pt x="72204" y="22502"/>
                  <a:pt x="72166" y="22140"/>
                </a:cubicBezTo>
                <a:cubicBezTo>
                  <a:pt x="72204" y="22198"/>
                  <a:pt x="72185" y="22255"/>
                  <a:pt x="72166" y="22293"/>
                </a:cubicBezTo>
                <a:cubicBezTo>
                  <a:pt x="72318" y="22236"/>
                  <a:pt x="72394" y="22293"/>
                  <a:pt x="72508" y="22274"/>
                </a:cubicBezTo>
                <a:cubicBezTo>
                  <a:pt x="73193" y="21722"/>
                  <a:pt x="75742" y="21227"/>
                  <a:pt x="76845" y="20429"/>
                </a:cubicBezTo>
                <a:cubicBezTo>
                  <a:pt x="76293" y="20676"/>
                  <a:pt x="76179" y="20600"/>
                  <a:pt x="75742" y="20866"/>
                </a:cubicBezTo>
                <a:cubicBezTo>
                  <a:pt x="76826" y="20238"/>
                  <a:pt x="78309" y="19668"/>
                  <a:pt x="79432" y="19382"/>
                </a:cubicBezTo>
                <a:cubicBezTo>
                  <a:pt x="79146" y="19440"/>
                  <a:pt x="79203" y="19592"/>
                  <a:pt x="79146" y="19725"/>
                </a:cubicBezTo>
                <a:cubicBezTo>
                  <a:pt x="80059" y="19363"/>
                  <a:pt x="80040" y="19325"/>
                  <a:pt x="80573" y="19154"/>
                </a:cubicBezTo>
                <a:cubicBezTo>
                  <a:pt x="80554" y="18945"/>
                  <a:pt x="80307" y="19173"/>
                  <a:pt x="80288" y="18983"/>
                </a:cubicBezTo>
                <a:cubicBezTo>
                  <a:pt x="80326" y="18964"/>
                  <a:pt x="80364" y="18964"/>
                  <a:pt x="80402" y="18945"/>
                </a:cubicBezTo>
                <a:cubicBezTo>
                  <a:pt x="80402" y="18907"/>
                  <a:pt x="80402" y="18888"/>
                  <a:pt x="80459" y="18869"/>
                </a:cubicBezTo>
                <a:cubicBezTo>
                  <a:pt x="80611" y="18888"/>
                  <a:pt x="80573" y="19268"/>
                  <a:pt x="80839" y="19097"/>
                </a:cubicBezTo>
                <a:cubicBezTo>
                  <a:pt x="80801" y="18945"/>
                  <a:pt x="80668" y="18945"/>
                  <a:pt x="80592" y="18869"/>
                </a:cubicBezTo>
                <a:cubicBezTo>
                  <a:pt x="81029" y="18660"/>
                  <a:pt x="81315" y="18698"/>
                  <a:pt x="81467" y="18565"/>
                </a:cubicBezTo>
                <a:cubicBezTo>
                  <a:pt x="81467" y="18698"/>
                  <a:pt x="81258" y="18793"/>
                  <a:pt x="81181" y="18907"/>
                </a:cubicBezTo>
                <a:cubicBezTo>
                  <a:pt x="81391" y="18907"/>
                  <a:pt x="81657" y="18793"/>
                  <a:pt x="81714" y="18641"/>
                </a:cubicBezTo>
                <a:cubicBezTo>
                  <a:pt x="81999" y="18793"/>
                  <a:pt x="82912" y="18355"/>
                  <a:pt x="83217" y="18089"/>
                </a:cubicBezTo>
                <a:cubicBezTo>
                  <a:pt x="83007" y="18032"/>
                  <a:pt x="82893" y="18241"/>
                  <a:pt x="82665" y="18317"/>
                </a:cubicBezTo>
                <a:cubicBezTo>
                  <a:pt x="82912" y="18051"/>
                  <a:pt x="83597" y="17709"/>
                  <a:pt x="84016" y="17766"/>
                </a:cubicBezTo>
                <a:cubicBezTo>
                  <a:pt x="83920" y="17861"/>
                  <a:pt x="83369" y="17823"/>
                  <a:pt x="83312" y="18165"/>
                </a:cubicBezTo>
                <a:cubicBezTo>
                  <a:pt x="84225" y="17785"/>
                  <a:pt x="84719" y="17614"/>
                  <a:pt x="85366" y="17385"/>
                </a:cubicBezTo>
                <a:cubicBezTo>
                  <a:pt x="85347" y="17328"/>
                  <a:pt x="85290" y="17290"/>
                  <a:pt x="85252" y="17271"/>
                </a:cubicBezTo>
                <a:cubicBezTo>
                  <a:pt x="85766" y="17043"/>
                  <a:pt x="86051" y="16872"/>
                  <a:pt x="86317" y="16739"/>
                </a:cubicBezTo>
                <a:cubicBezTo>
                  <a:pt x="86450" y="17195"/>
                  <a:pt x="85556" y="16910"/>
                  <a:pt x="85442" y="17366"/>
                </a:cubicBezTo>
                <a:cubicBezTo>
                  <a:pt x="85956" y="17081"/>
                  <a:pt x="86564" y="17081"/>
                  <a:pt x="86755" y="16739"/>
                </a:cubicBezTo>
                <a:cubicBezTo>
                  <a:pt x="86602" y="16796"/>
                  <a:pt x="86450" y="16853"/>
                  <a:pt x="86412" y="16758"/>
                </a:cubicBezTo>
                <a:cubicBezTo>
                  <a:pt x="87401" y="16358"/>
                  <a:pt x="87782" y="16301"/>
                  <a:pt x="88562" y="15902"/>
                </a:cubicBezTo>
                <a:cubicBezTo>
                  <a:pt x="88714" y="16263"/>
                  <a:pt x="88048" y="16130"/>
                  <a:pt x="87953" y="16358"/>
                </a:cubicBezTo>
                <a:cubicBezTo>
                  <a:pt x="88733" y="16225"/>
                  <a:pt x="89969" y="15730"/>
                  <a:pt x="90445" y="15407"/>
                </a:cubicBezTo>
                <a:cubicBezTo>
                  <a:pt x="90292" y="15426"/>
                  <a:pt x="90140" y="15407"/>
                  <a:pt x="90007" y="15369"/>
                </a:cubicBezTo>
                <a:cubicBezTo>
                  <a:pt x="90254" y="15198"/>
                  <a:pt x="90407" y="15483"/>
                  <a:pt x="90311" y="15255"/>
                </a:cubicBezTo>
                <a:cubicBezTo>
                  <a:pt x="90483" y="15122"/>
                  <a:pt x="90464" y="15369"/>
                  <a:pt x="90616" y="15293"/>
                </a:cubicBezTo>
                <a:cubicBezTo>
                  <a:pt x="90616" y="15141"/>
                  <a:pt x="90882" y="14970"/>
                  <a:pt x="91034" y="15065"/>
                </a:cubicBezTo>
                <a:cubicBezTo>
                  <a:pt x="90882" y="15217"/>
                  <a:pt x="90768" y="15103"/>
                  <a:pt x="90749" y="15293"/>
                </a:cubicBezTo>
                <a:cubicBezTo>
                  <a:pt x="90977" y="15179"/>
                  <a:pt x="91034" y="15293"/>
                  <a:pt x="91224" y="15217"/>
                </a:cubicBezTo>
                <a:cubicBezTo>
                  <a:pt x="91491" y="14703"/>
                  <a:pt x="92632" y="14722"/>
                  <a:pt x="93203" y="14247"/>
                </a:cubicBezTo>
                <a:cubicBezTo>
                  <a:pt x="93830" y="14342"/>
                  <a:pt x="94515" y="13619"/>
                  <a:pt x="95295" y="13410"/>
                </a:cubicBezTo>
                <a:cubicBezTo>
                  <a:pt x="97007" y="12953"/>
                  <a:pt x="98814" y="12155"/>
                  <a:pt x="100374" y="11603"/>
                </a:cubicBezTo>
                <a:cubicBezTo>
                  <a:pt x="100716" y="11603"/>
                  <a:pt x="101876" y="10956"/>
                  <a:pt x="102428" y="10994"/>
                </a:cubicBezTo>
                <a:cubicBezTo>
                  <a:pt x="103816" y="10310"/>
                  <a:pt x="105433" y="9701"/>
                  <a:pt x="106898" y="9320"/>
                </a:cubicBezTo>
                <a:cubicBezTo>
                  <a:pt x="108762" y="8293"/>
                  <a:pt x="110226" y="8027"/>
                  <a:pt x="112014" y="7266"/>
                </a:cubicBezTo>
                <a:cubicBezTo>
                  <a:pt x="112109" y="7399"/>
                  <a:pt x="111938" y="7513"/>
                  <a:pt x="112166" y="7475"/>
                </a:cubicBezTo>
                <a:cubicBezTo>
                  <a:pt x="112204" y="7304"/>
                  <a:pt x="112052" y="7342"/>
                  <a:pt x="112109" y="7171"/>
                </a:cubicBezTo>
                <a:cubicBezTo>
                  <a:pt x="112737" y="7038"/>
                  <a:pt x="113517" y="6524"/>
                  <a:pt x="114030" y="6562"/>
                </a:cubicBezTo>
                <a:cubicBezTo>
                  <a:pt x="114069" y="6087"/>
                  <a:pt x="114810" y="6239"/>
                  <a:pt x="115305" y="5992"/>
                </a:cubicBezTo>
                <a:cubicBezTo>
                  <a:pt x="115799" y="5745"/>
                  <a:pt x="116465" y="5440"/>
                  <a:pt x="116941" y="5117"/>
                </a:cubicBezTo>
                <a:cubicBezTo>
                  <a:pt x="118957" y="4318"/>
                  <a:pt x="122495" y="3082"/>
                  <a:pt x="124625" y="2150"/>
                </a:cubicBezTo>
                <a:cubicBezTo>
                  <a:pt x="123693" y="2321"/>
                  <a:pt x="122343" y="2948"/>
                  <a:pt x="121753" y="3025"/>
                </a:cubicBezTo>
                <a:cubicBezTo>
                  <a:pt x="120669" y="3538"/>
                  <a:pt x="118576" y="4166"/>
                  <a:pt x="117283" y="4870"/>
                </a:cubicBezTo>
                <a:cubicBezTo>
                  <a:pt x="116674" y="4679"/>
                  <a:pt x="116275" y="5459"/>
                  <a:pt x="115685" y="5345"/>
                </a:cubicBezTo>
                <a:cubicBezTo>
                  <a:pt x="115324" y="5478"/>
                  <a:pt x="114639" y="6087"/>
                  <a:pt x="114145" y="5954"/>
                </a:cubicBezTo>
                <a:cubicBezTo>
                  <a:pt x="113840" y="6391"/>
                  <a:pt x="112851" y="6372"/>
                  <a:pt x="112471" y="6791"/>
                </a:cubicBezTo>
                <a:cubicBezTo>
                  <a:pt x="112166" y="6715"/>
                  <a:pt x="111938" y="7133"/>
                  <a:pt x="111425" y="7057"/>
                </a:cubicBezTo>
                <a:cubicBezTo>
                  <a:pt x="111444" y="7095"/>
                  <a:pt x="111463" y="7152"/>
                  <a:pt x="111482" y="7190"/>
                </a:cubicBezTo>
                <a:cubicBezTo>
                  <a:pt x="111082" y="7304"/>
                  <a:pt x="110930" y="7304"/>
                  <a:pt x="110816" y="7304"/>
                </a:cubicBezTo>
                <a:cubicBezTo>
                  <a:pt x="110702" y="7361"/>
                  <a:pt x="110778" y="7152"/>
                  <a:pt x="110816" y="7133"/>
                </a:cubicBezTo>
                <a:cubicBezTo>
                  <a:pt x="111368" y="7057"/>
                  <a:pt x="111672" y="6677"/>
                  <a:pt x="112223" y="6734"/>
                </a:cubicBezTo>
                <a:cubicBezTo>
                  <a:pt x="112166" y="6486"/>
                  <a:pt x="112433" y="6677"/>
                  <a:pt x="112547" y="6600"/>
                </a:cubicBezTo>
                <a:cubicBezTo>
                  <a:pt x="112490" y="6467"/>
                  <a:pt x="112604" y="6467"/>
                  <a:pt x="112471" y="6410"/>
                </a:cubicBezTo>
                <a:cubicBezTo>
                  <a:pt x="112661" y="6410"/>
                  <a:pt x="112756" y="6220"/>
                  <a:pt x="112927" y="6334"/>
                </a:cubicBezTo>
                <a:cubicBezTo>
                  <a:pt x="113365" y="5973"/>
                  <a:pt x="114164" y="5592"/>
                  <a:pt x="114544" y="5687"/>
                </a:cubicBezTo>
                <a:cubicBezTo>
                  <a:pt x="114563" y="5440"/>
                  <a:pt x="115058" y="5516"/>
                  <a:pt x="114905" y="5383"/>
                </a:cubicBezTo>
                <a:cubicBezTo>
                  <a:pt x="115381" y="5326"/>
                  <a:pt x="115476" y="5022"/>
                  <a:pt x="115971" y="5003"/>
                </a:cubicBezTo>
                <a:cubicBezTo>
                  <a:pt x="115971" y="4946"/>
                  <a:pt x="115914" y="4870"/>
                  <a:pt x="115990" y="4832"/>
                </a:cubicBezTo>
                <a:cubicBezTo>
                  <a:pt x="116218" y="4851"/>
                  <a:pt x="116484" y="4774"/>
                  <a:pt x="116598" y="4584"/>
                </a:cubicBezTo>
                <a:cubicBezTo>
                  <a:pt x="116769" y="4755"/>
                  <a:pt x="116827" y="4584"/>
                  <a:pt x="117036" y="4641"/>
                </a:cubicBezTo>
                <a:cubicBezTo>
                  <a:pt x="117017" y="4546"/>
                  <a:pt x="116979" y="4489"/>
                  <a:pt x="116903" y="4470"/>
                </a:cubicBezTo>
                <a:cubicBezTo>
                  <a:pt x="117112" y="4489"/>
                  <a:pt x="117397" y="4280"/>
                  <a:pt x="117150" y="4204"/>
                </a:cubicBezTo>
                <a:cubicBezTo>
                  <a:pt x="117359" y="4071"/>
                  <a:pt x="117302" y="4394"/>
                  <a:pt x="117473" y="4299"/>
                </a:cubicBezTo>
                <a:cubicBezTo>
                  <a:pt x="118405" y="3709"/>
                  <a:pt x="119280" y="3633"/>
                  <a:pt x="119889" y="3158"/>
                </a:cubicBezTo>
                <a:cubicBezTo>
                  <a:pt x="120593" y="3101"/>
                  <a:pt x="121373" y="2454"/>
                  <a:pt x="122247" y="2435"/>
                </a:cubicBezTo>
                <a:cubicBezTo>
                  <a:pt x="123389" y="1655"/>
                  <a:pt x="125443" y="1313"/>
                  <a:pt x="126946" y="780"/>
                </a:cubicBezTo>
                <a:cubicBezTo>
                  <a:pt x="126908" y="704"/>
                  <a:pt x="126793" y="780"/>
                  <a:pt x="126717" y="742"/>
                </a:cubicBezTo>
                <a:cubicBezTo>
                  <a:pt x="126375" y="932"/>
                  <a:pt x="126185" y="799"/>
                  <a:pt x="125823" y="1008"/>
                </a:cubicBezTo>
                <a:cubicBezTo>
                  <a:pt x="125310" y="1008"/>
                  <a:pt x="125861" y="932"/>
                  <a:pt x="125861" y="932"/>
                </a:cubicBezTo>
                <a:cubicBezTo>
                  <a:pt x="127098" y="495"/>
                  <a:pt x="129171" y="171"/>
                  <a:pt x="130217" y="19"/>
                </a:cubicBezTo>
                <a:cubicBezTo>
                  <a:pt x="130255" y="133"/>
                  <a:pt x="130312" y="248"/>
                  <a:pt x="130445" y="210"/>
                </a:cubicBezTo>
                <a:cubicBezTo>
                  <a:pt x="130426" y="152"/>
                  <a:pt x="130369" y="76"/>
                  <a:pt x="130445" y="38"/>
                </a:cubicBezTo>
                <a:cubicBezTo>
                  <a:pt x="130560" y="95"/>
                  <a:pt x="130617" y="267"/>
                  <a:pt x="130845" y="152"/>
                </a:cubicBezTo>
                <a:cubicBezTo>
                  <a:pt x="130826" y="95"/>
                  <a:pt x="130731" y="152"/>
                  <a:pt x="130693" y="95"/>
                </a:cubicBezTo>
                <a:cubicBezTo>
                  <a:pt x="130997" y="0"/>
                  <a:pt x="131225" y="38"/>
                  <a:pt x="131416" y="152"/>
                </a:cubicBezTo>
                <a:cubicBezTo>
                  <a:pt x="131282" y="229"/>
                  <a:pt x="131016" y="133"/>
                  <a:pt x="131035" y="248"/>
                </a:cubicBezTo>
                <a:cubicBezTo>
                  <a:pt x="131168" y="419"/>
                  <a:pt x="131549" y="152"/>
                  <a:pt x="131663" y="381"/>
                </a:cubicBezTo>
                <a:cubicBezTo>
                  <a:pt x="131454" y="571"/>
                  <a:pt x="131606" y="704"/>
                  <a:pt x="131320" y="799"/>
                </a:cubicBezTo>
                <a:cubicBezTo>
                  <a:pt x="132005" y="742"/>
                  <a:pt x="132367" y="1008"/>
                  <a:pt x="132766" y="1161"/>
                </a:cubicBezTo>
                <a:cubicBezTo>
                  <a:pt x="132690" y="1332"/>
                  <a:pt x="132709" y="1313"/>
                  <a:pt x="132519" y="1484"/>
                </a:cubicBezTo>
                <a:cubicBezTo>
                  <a:pt x="132652" y="1636"/>
                  <a:pt x="132823" y="1351"/>
                  <a:pt x="132937" y="1427"/>
                </a:cubicBezTo>
                <a:cubicBezTo>
                  <a:pt x="132880" y="1465"/>
                  <a:pt x="132861" y="1522"/>
                  <a:pt x="132842" y="1579"/>
                </a:cubicBezTo>
                <a:cubicBezTo>
                  <a:pt x="133165" y="1484"/>
                  <a:pt x="133375" y="1579"/>
                  <a:pt x="133641" y="1598"/>
                </a:cubicBezTo>
                <a:cubicBezTo>
                  <a:pt x="133413" y="1655"/>
                  <a:pt x="133280" y="1655"/>
                  <a:pt x="133184" y="1883"/>
                </a:cubicBezTo>
                <a:cubicBezTo>
                  <a:pt x="133451" y="1864"/>
                  <a:pt x="133717" y="1788"/>
                  <a:pt x="133869" y="1959"/>
                </a:cubicBezTo>
                <a:cubicBezTo>
                  <a:pt x="133755" y="2016"/>
                  <a:pt x="133679" y="1940"/>
                  <a:pt x="133679" y="2036"/>
                </a:cubicBezTo>
                <a:cubicBezTo>
                  <a:pt x="134078" y="2245"/>
                  <a:pt x="133945" y="2530"/>
                  <a:pt x="133964" y="2910"/>
                </a:cubicBezTo>
                <a:cubicBezTo>
                  <a:pt x="134687" y="2968"/>
                  <a:pt x="134155" y="4014"/>
                  <a:pt x="134858" y="4071"/>
                </a:cubicBezTo>
                <a:cubicBezTo>
                  <a:pt x="134649" y="4185"/>
                  <a:pt x="134478" y="4318"/>
                  <a:pt x="134459" y="4508"/>
                </a:cubicBezTo>
                <a:cubicBezTo>
                  <a:pt x="134573" y="4622"/>
                  <a:pt x="134839" y="4489"/>
                  <a:pt x="134934" y="4641"/>
                </a:cubicBezTo>
                <a:cubicBezTo>
                  <a:pt x="134725" y="4736"/>
                  <a:pt x="134459" y="4984"/>
                  <a:pt x="134402" y="5250"/>
                </a:cubicBezTo>
                <a:cubicBezTo>
                  <a:pt x="134440" y="5288"/>
                  <a:pt x="134497" y="5288"/>
                  <a:pt x="134554" y="5288"/>
                </a:cubicBezTo>
                <a:cubicBezTo>
                  <a:pt x="134706" y="5155"/>
                  <a:pt x="134915" y="4870"/>
                  <a:pt x="135106" y="5079"/>
                </a:cubicBezTo>
                <a:cubicBezTo>
                  <a:pt x="135029" y="5269"/>
                  <a:pt x="135543" y="5745"/>
                  <a:pt x="135068" y="6030"/>
                </a:cubicBezTo>
                <a:cubicBezTo>
                  <a:pt x="135087" y="6125"/>
                  <a:pt x="135182" y="6106"/>
                  <a:pt x="135201" y="6201"/>
                </a:cubicBezTo>
                <a:cubicBezTo>
                  <a:pt x="134915" y="6353"/>
                  <a:pt x="134953" y="6696"/>
                  <a:pt x="135106" y="6848"/>
                </a:cubicBezTo>
                <a:cubicBezTo>
                  <a:pt x="134801" y="7152"/>
                  <a:pt x="134877" y="7799"/>
                  <a:pt x="135068" y="7989"/>
                </a:cubicBezTo>
                <a:cubicBezTo>
                  <a:pt x="134991" y="7932"/>
                  <a:pt x="134915" y="7875"/>
                  <a:pt x="134763" y="7932"/>
                </a:cubicBezTo>
                <a:cubicBezTo>
                  <a:pt x="134782" y="8008"/>
                  <a:pt x="134668" y="8027"/>
                  <a:pt x="134668" y="8084"/>
                </a:cubicBezTo>
                <a:cubicBezTo>
                  <a:pt x="134706" y="8693"/>
                  <a:pt x="134459" y="9244"/>
                  <a:pt x="134801" y="9815"/>
                </a:cubicBezTo>
                <a:cubicBezTo>
                  <a:pt x="134478" y="10024"/>
                  <a:pt x="134421" y="9815"/>
                  <a:pt x="134135" y="9967"/>
                </a:cubicBezTo>
                <a:cubicBezTo>
                  <a:pt x="134174" y="10043"/>
                  <a:pt x="134155" y="10081"/>
                  <a:pt x="134135" y="10138"/>
                </a:cubicBezTo>
                <a:cubicBezTo>
                  <a:pt x="134231" y="10062"/>
                  <a:pt x="134440" y="10119"/>
                  <a:pt x="134307" y="10195"/>
                </a:cubicBezTo>
                <a:cubicBezTo>
                  <a:pt x="134059" y="10100"/>
                  <a:pt x="134116" y="10462"/>
                  <a:pt x="133945" y="10557"/>
                </a:cubicBezTo>
                <a:cubicBezTo>
                  <a:pt x="134135" y="10633"/>
                  <a:pt x="134155" y="10671"/>
                  <a:pt x="134021" y="10747"/>
                </a:cubicBezTo>
                <a:cubicBezTo>
                  <a:pt x="134135" y="10918"/>
                  <a:pt x="134402" y="10842"/>
                  <a:pt x="134592" y="10899"/>
                </a:cubicBezTo>
                <a:cubicBezTo>
                  <a:pt x="134497" y="11070"/>
                  <a:pt x="134078" y="11165"/>
                  <a:pt x="134040" y="11356"/>
                </a:cubicBezTo>
                <a:cubicBezTo>
                  <a:pt x="134155" y="11356"/>
                  <a:pt x="134288" y="11299"/>
                  <a:pt x="134345" y="11394"/>
                </a:cubicBezTo>
                <a:cubicBezTo>
                  <a:pt x="134002" y="11546"/>
                  <a:pt x="134535" y="11774"/>
                  <a:pt x="134269" y="11869"/>
                </a:cubicBezTo>
                <a:cubicBezTo>
                  <a:pt x="134116" y="11831"/>
                  <a:pt x="134097" y="11584"/>
                  <a:pt x="133831" y="11717"/>
                </a:cubicBezTo>
                <a:cubicBezTo>
                  <a:pt x="133755" y="11774"/>
                  <a:pt x="133717" y="11850"/>
                  <a:pt x="133717" y="11926"/>
                </a:cubicBezTo>
                <a:cubicBezTo>
                  <a:pt x="133907" y="12059"/>
                  <a:pt x="134212" y="12040"/>
                  <a:pt x="134402" y="12212"/>
                </a:cubicBezTo>
                <a:cubicBezTo>
                  <a:pt x="134002" y="12326"/>
                  <a:pt x="133907" y="12649"/>
                  <a:pt x="134059" y="12801"/>
                </a:cubicBezTo>
                <a:cubicBezTo>
                  <a:pt x="133907" y="12782"/>
                  <a:pt x="133736" y="12801"/>
                  <a:pt x="133565" y="12820"/>
                </a:cubicBezTo>
                <a:cubicBezTo>
                  <a:pt x="133641" y="13010"/>
                  <a:pt x="133337" y="13106"/>
                  <a:pt x="133318" y="13258"/>
                </a:cubicBezTo>
                <a:cubicBezTo>
                  <a:pt x="133318" y="13429"/>
                  <a:pt x="133470" y="13372"/>
                  <a:pt x="133527" y="13448"/>
                </a:cubicBezTo>
                <a:cubicBezTo>
                  <a:pt x="133451" y="13486"/>
                  <a:pt x="133394" y="13524"/>
                  <a:pt x="133451" y="13600"/>
                </a:cubicBezTo>
                <a:cubicBezTo>
                  <a:pt x="132880" y="13714"/>
                  <a:pt x="132405" y="14000"/>
                  <a:pt x="132329" y="14380"/>
                </a:cubicBezTo>
                <a:cubicBezTo>
                  <a:pt x="132443" y="14456"/>
                  <a:pt x="132500" y="14627"/>
                  <a:pt x="132652" y="14646"/>
                </a:cubicBezTo>
                <a:cubicBezTo>
                  <a:pt x="132367" y="14932"/>
                  <a:pt x="132271" y="14760"/>
                  <a:pt x="131815" y="14913"/>
                </a:cubicBezTo>
                <a:cubicBezTo>
                  <a:pt x="131948" y="15008"/>
                  <a:pt x="131777" y="15559"/>
                  <a:pt x="132176" y="15445"/>
                </a:cubicBezTo>
                <a:cubicBezTo>
                  <a:pt x="132271" y="15826"/>
                  <a:pt x="131682" y="15997"/>
                  <a:pt x="131606" y="16339"/>
                </a:cubicBezTo>
                <a:cubicBezTo>
                  <a:pt x="131663" y="16453"/>
                  <a:pt x="131853" y="16358"/>
                  <a:pt x="131891" y="16491"/>
                </a:cubicBezTo>
                <a:cubicBezTo>
                  <a:pt x="131625" y="16720"/>
                  <a:pt x="131587" y="17005"/>
                  <a:pt x="131073" y="17157"/>
                </a:cubicBezTo>
                <a:cubicBezTo>
                  <a:pt x="130883" y="16967"/>
                  <a:pt x="130160" y="17157"/>
                  <a:pt x="129970" y="17442"/>
                </a:cubicBezTo>
                <a:cubicBezTo>
                  <a:pt x="130008" y="17480"/>
                  <a:pt x="130084" y="17442"/>
                  <a:pt x="130179" y="17404"/>
                </a:cubicBezTo>
                <a:cubicBezTo>
                  <a:pt x="130255" y="17861"/>
                  <a:pt x="129247" y="17785"/>
                  <a:pt x="129304" y="18260"/>
                </a:cubicBezTo>
                <a:cubicBezTo>
                  <a:pt x="129000" y="18431"/>
                  <a:pt x="128429" y="18565"/>
                  <a:pt x="128277" y="18888"/>
                </a:cubicBezTo>
                <a:cubicBezTo>
                  <a:pt x="128543" y="18774"/>
                  <a:pt x="128600" y="18698"/>
                  <a:pt x="128886" y="18641"/>
                </a:cubicBezTo>
                <a:cubicBezTo>
                  <a:pt x="128829" y="18869"/>
                  <a:pt x="129038" y="18869"/>
                  <a:pt x="129209" y="18907"/>
                </a:cubicBezTo>
                <a:cubicBezTo>
                  <a:pt x="129209" y="18622"/>
                  <a:pt x="129456" y="18184"/>
                  <a:pt x="129913" y="18184"/>
                </a:cubicBezTo>
                <a:cubicBezTo>
                  <a:pt x="129799" y="18241"/>
                  <a:pt x="130445" y="18127"/>
                  <a:pt x="130217" y="18393"/>
                </a:cubicBezTo>
                <a:cubicBezTo>
                  <a:pt x="130160" y="18089"/>
                  <a:pt x="129875" y="18450"/>
                  <a:pt x="129932" y="18565"/>
                </a:cubicBezTo>
                <a:cubicBezTo>
                  <a:pt x="130103" y="18412"/>
                  <a:pt x="130198" y="18488"/>
                  <a:pt x="130312" y="18469"/>
                </a:cubicBezTo>
                <a:cubicBezTo>
                  <a:pt x="130255" y="18527"/>
                  <a:pt x="130198" y="18565"/>
                  <a:pt x="130160" y="18641"/>
                </a:cubicBezTo>
                <a:cubicBezTo>
                  <a:pt x="130369" y="18679"/>
                  <a:pt x="130407" y="18431"/>
                  <a:pt x="130541" y="18317"/>
                </a:cubicBezTo>
                <a:cubicBezTo>
                  <a:pt x="130617" y="18450"/>
                  <a:pt x="130217" y="18679"/>
                  <a:pt x="130407" y="18698"/>
                </a:cubicBezTo>
                <a:cubicBezTo>
                  <a:pt x="130503" y="18641"/>
                  <a:pt x="130617" y="18355"/>
                  <a:pt x="130807" y="18431"/>
                </a:cubicBezTo>
                <a:cubicBezTo>
                  <a:pt x="130560" y="18488"/>
                  <a:pt x="130845" y="18679"/>
                  <a:pt x="130636" y="18736"/>
                </a:cubicBezTo>
                <a:cubicBezTo>
                  <a:pt x="130579" y="18507"/>
                  <a:pt x="130312" y="18964"/>
                  <a:pt x="130503" y="18945"/>
                </a:cubicBezTo>
                <a:cubicBezTo>
                  <a:pt x="130807" y="18736"/>
                  <a:pt x="130959" y="18222"/>
                  <a:pt x="131396" y="18317"/>
                </a:cubicBezTo>
                <a:cubicBezTo>
                  <a:pt x="131225" y="18222"/>
                  <a:pt x="132005" y="17918"/>
                  <a:pt x="131530" y="17747"/>
                </a:cubicBezTo>
                <a:cubicBezTo>
                  <a:pt x="131834" y="17575"/>
                  <a:pt x="132100" y="17005"/>
                  <a:pt x="132424" y="17119"/>
                </a:cubicBezTo>
                <a:cubicBezTo>
                  <a:pt x="132329" y="17214"/>
                  <a:pt x="132062" y="17461"/>
                  <a:pt x="132214" y="17480"/>
                </a:cubicBezTo>
                <a:cubicBezTo>
                  <a:pt x="132348" y="17423"/>
                  <a:pt x="132481" y="17138"/>
                  <a:pt x="132690" y="17233"/>
                </a:cubicBezTo>
                <a:cubicBezTo>
                  <a:pt x="132652" y="17347"/>
                  <a:pt x="132652" y="17480"/>
                  <a:pt x="132538" y="17575"/>
                </a:cubicBezTo>
                <a:cubicBezTo>
                  <a:pt x="132690" y="17614"/>
                  <a:pt x="132804" y="17747"/>
                  <a:pt x="132975" y="17785"/>
                </a:cubicBezTo>
                <a:cubicBezTo>
                  <a:pt x="132709" y="18184"/>
                  <a:pt x="132880" y="18546"/>
                  <a:pt x="132538" y="18850"/>
                </a:cubicBezTo>
                <a:cubicBezTo>
                  <a:pt x="132975" y="18945"/>
                  <a:pt x="132538" y="19592"/>
                  <a:pt x="132880" y="19877"/>
                </a:cubicBezTo>
                <a:cubicBezTo>
                  <a:pt x="132633" y="20010"/>
                  <a:pt x="132671" y="20219"/>
                  <a:pt x="132595" y="20391"/>
                </a:cubicBezTo>
                <a:cubicBezTo>
                  <a:pt x="132671" y="20372"/>
                  <a:pt x="132766" y="20314"/>
                  <a:pt x="132804" y="20372"/>
                </a:cubicBezTo>
                <a:cubicBezTo>
                  <a:pt x="132671" y="20429"/>
                  <a:pt x="132728" y="20543"/>
                  <a:pt x="132690" y="20638"/>
                </a:cubicBezTo>
                <a:cubicBezTo>
                  <a:pt x="133051" y="21018"/>
                  <a:pt x="132100" y="21798"/>
                  <a:pt x="132633" y="22102"/>
                </a:cubicBezTo>
                <a:cubicBezTo>
                  <a:pt x="132424" y="22236"/>
                  <a:pt x="132386" y="22407"/>
                  <a:pt x="132633" y="22445"/>
                </a:cubicBezTo>
                <a:cubicBezTo>
                  <a:pt x="132233" y="22882"/>
                  <a:pt x="131701" y="23015"/>
                  <a:pt x="131454" y="23472"/>
                </a:cubicBezTo>
                <a:cubicBezTo>
                  <a:pt x="131187" y="23301"/>
                  <a:pt x="130845" y="23776"/>
                  <a:pt x="130560" y="23890"/>
                </a:cubicBezTo>
                <a:cubicBezTo>
                  <a:pt x="130312" y="23871"/>
                  <a:pt x="130731" y="23605"/>
                  <a:pt x="130522" y="23624"/>
                </a:cubicBezTo>
                <a:cubicBezTo>
                  <a:pt x="130445" y="23643"/>
                  <a:pt x="130407" y="23586"/>
                  <a:pt x="130312" y="23643"/>
                </a:cubicBezTo>
                <a:cubicBezTo>
                  <a:pt x="130350" y="23738"/>
                  <a:pt x="130388" y="23833"/>
                  <a:pt x="130426" y="23928"/>
                </a:cubicBezTo>
                <a:cubicBezTo>
                  <a:pt x="129894" y="24366"/>
                  <a:pt x="129228" y="24347"/>
                  <a:pt x="129380" y="25032"/>
                </a:cubicBezTo>
                <a:cubicBezTo>
                  <a:pt x="129723" y="24613"/>
                  <a:pt x="130426" y="24651"/>
                  <a:pt x="130579" y="24100"/>
                </a:cubicBezTo>
                <a:cubicBezTo>
                  <a:pt x="130712" y="24157"/>
                  <a:pt x="130921" y="23871"/>
                  <a:pt x="131092" y="23776"/>
                </a:cubicBezTo>
                <a:cubicBezTo>
                  <a:pt x="131358" y="23985"/>
                  <a:pt x="131739" y="23567"/>
                  <a:pt x="131929" y="23396"/>
                </a:cubicBezTo>
                <a:cubicBezTo>
                  <a:pt x="131891" y="23567"/>
                  <a:pt x="132614" y="23567"/>
                  <a:pt x="132271" y="23700"/>
                </a:cubicBezTo>
                <a:cubicBezTo>
                  <a:pt x="132443" y="23643"/>
                  <a:pt x="132043" y="23529"/>
                  <a:pt x="132119" y="23643"/>
                </a:cubicBezTo>
                <a:cubicBezTo>
                  <a:pt x="132290" y="23795"/>
                  <a:pt x="132138" y="23757"/>
                  <a:pt x="132062" y="23890"/>
                </a:cubicBezTo>
                <a:cubicBezTo>
                  <a:pt x="132119" y="24176"/>
                  <a:pt x="132405" y="24062"/>
                  <a:pt x="132557" y="24195"/>
                </a:cubicBezTo>
                <a:cubicBezTo>
                  <a:pt x="132367" y="24385"/>
                  <a:pt x="132424" y="24708"/>
                  <a:pt x="132557" y="24917"/>
                </a:cubicBezTo>
                <a:cubicBezTo>
                  <a:pt x="132043" y="25317"/>
                  <a:pt x="131149" y="25735"/>
                  <a:pt x="131720" y="26040"/>
                </a:cubicBezTo>
                <a:cubicBezTo>
                  <a:pt x="131530" y="26211"/>
                  <a:pt x="131130" y="26306"/>
                  <a:pt x="131111" y="26515"/>
                </a:cubicBezTo>
                <a:cubicBezTo>
                  <a:pt x="131244" y="26515"/>
                  <a:pt x="131358" y="26591"/>
                  <a:pt x="131263" y="26724"/>
                </a:cubicBezTo>
                <a:cubicBezTo>
                  <a:pt x="130750" y="26648"/>
                  <a:pt x="130503" y="27257"/>
                  <a:pt x="129837" y="27409"/>
                </a:cubicBezTo>
                <a:cubicBezTo>
                  <a:pt x="130008" y="27466"/>
                  <a:pt x="129951" y="27485"/>
                  <a:pt x="130008" y="27675"/>
                </a:cubicBezTo>
                <a:cubicBezTo>
                  <a:pt x="129856" y="27809"/>
                  <a:pt x="129647" y="27904"/>
                  <a:pt x="129513" y="28037"/>
                </a:cubicBezTo>
                <a:cubicBezTo>
                  <a:pt x="129799" y="28056"/>
                  <a:pt x="129494" y="28132"/>
                  <a:pt x="129551" y="28303"/>
                </a:cubicBezTo>
                <a:cubicBezTo>
                  <a:pt x="129875" y="28113"/>
                  <a:pt x="129913" y="28417"/>
                  <a:pt x="130160" y="28398"/>
                </a:cubicBezTo>
                <a:cubicBezTo>
                  <a:pt x="130103" y="28493"/>
                  <a:pt x="129951" y="28569"/>
                  <a:pt x="129913" y="28665"/>
                </a:cubicBezTo>
                <a:cubicBezTo>
                  <a:pt x="129989" y="28779"/>
                  <a:pt x="130255" y="28608"/>
                  <a:pt x="130312" y="28779"/>
                </a:cubicBezTo>
                <a:cubicBezTo>
                  <a:pt x="130217" y="28931"/>
                  <a:pt x="129837" y="28760"/>
                  <a:pt x="129742" y="28950"/>
                </a:cubicBezTo>
                <a:cubicBezTo>
                  <a:pt x="129761" y="29045"/>
                  <a:pt x="129856" y="29026"/>
                  <a:pt x="129875" y="29121"/>
                </a:cubicBezTo>
                <a:cubicBezTo>
                  <a:pt x="129799" y="29159"/>
                  <a:pt x="129742" y="29197"/>
                  <a:pt x="129780" y="29254"/>
                </a:cubicBezTo>
                <a:cubicBezTo>
                  <a:pt x="129456" y="29349"/>
                  <a:pt x="129380" y="29406"/>
                  <a:pt x="129133" y="29578"/>
                </a:cubicBezTo>
                <a:cubicBezTo>
                  <a:pt x="129038" y="29521"/>
                  <a:pt x="128753" y="29597"/>
                  <a:pt x="128657" y="29654"/>
                </a:cubicBezTo>
                <a:cubicBezTo>
                  <a:pt x="128201" y="29977"/>
                  <a:pt x="127725" y="30357"/>
                  <a:pt x="127136" y="30662"/>
                </a:cubicBezTo>
                <a:cubicBezTo>
                  <a:pt x="126413" y="31042"/>
                  <a:pt x="125747" y="31213"/>
                  <a:pt x="125614" y="31708"/>
                </a:cubicBezTo>
                <a:cubicBezTo>
                  <a:pt x="125462" y="32317"/>
                  <a:pt x="125766" y="32374"/>
                  <a:pt x="125348" y="32659"/>
                </a:cubicBezTo>
                <a:cubicBezTo>
                  <a:pt x="125101" y="32830"/>
                  <a:pt x="124530" y="32792"/>
                  <a:pt x="124511" y="33058"/>
                </a:cubicBezTo>
                <a:cubicBezTo>
                  <a:pt x="124682" y="32944"/>
                  <a:pt x="124720" y="33058"/>
                  <a:pt x="124891" y="32944"/>
                </a:cubicBezTo>
                <a:cubicBezTo>
                  <a:pt x="125005" y="33172"/>
                  <a:pt x="125025" y="33115"/>
                  <a:pt x="125215" y="33211"/>
                </a:cubicBezTo>
                <a:cubicBezTo>
                  <a:pt x="125005" y="33477"/>
                  <a:pt x="123921" y="33591"/>
                  <a:pt x="124435" y="33743"/>
                </a:cubicBezTo>
                <a:cubicBezTo>
                  <a:pt x="124016" y="34028"/>
                  <a:pt x="123370" y="34257"/>
                  <a:pt x="123160" y="34485"/>
                </a:cubicBezTo>
                <a:cubicBezTo>
                  <a:pt x="123503" y="34352"/>
                  <a:pt x="124549" y="33895"/>
                  <a:pt x="124454" y="34181"/>
                </a:cubicBezTo>
                <a:cubicBezTo>
                  <a:pt x="124073" y="34124"/>
                  <a:pt x="123351" y="34523"/>
                  <a:pt x="123256" y="34561"/>
                </a:cubicBezTo>
                <a:cubicBezTo>
                  <a:pt x="123294" y="34656"/>
                  <a:pt x="123522" y="34466"/>
                  <a:pt x="123636" y="34466"/>
                </a:cubicBezTo>
                <a:cubicBezTo>
                  <a:pt x="123655" y="34637"/>
                  <a:pt x="123864" y="34447"/>
                  <a:pt x="123940" y="34504"/>
                </a:cubicBezTo>
                <a:cubicBezTo>
                  <a:pt x="124073" y="34466"/>
                  <a:pt x="124549" y="34219"/>
                  <a:pt x="124397" y="34371"/>
                </a:cubicBezTo>
                <a:cubicBezTo>
                  <a:pt x="123541" y="34770"/>
                  <a:pt x="123122" y="34884"/>
                  <a:pt x="122114" y="35284"/>
                </a:cubicBezTo>
                <a:cubicBezTo>
                  <a:pt x="122152" y="35379"/>
                  <a:pt x="121962" y="35379"/>
                  <a:pt x="121962" y="35455"/>
                </a:cubicBezTo>
                <a:cubicBezTo>
                  <a:pt x="122761" y="35075"/>
                  <a:pt x="123446" y="34941"/>
                  <a:pt x="124054" y="34789"/>
                </a:cubicBezTo>
                <a:cubicBezTo>
                  <a:pt x="124245" y="34751"/>
                  <a:pt x="124568" y="34466"/>
                  <a:pt x="124739" y="34694"/>
                </a:cubicBezTo>
                <a:cubicBezTo>
                  <a:pt x="124606" y="34884"/>
                  <a:pt x="124188" y="34979"/>
                  <a:pt x="124245" y="35227"/>
                </a:cubicBezTo>
                <a:cubicBezTo>
                  <a:pt x="123256" y="35569"/>
                  <a:pt x="122324" y="35892"/>
                  <a:pt x="121601" y="36330"/>
                </a:cubicBezTo>
                <a:cubicBezTo>
                  <a:pt x="122266" y="36121"/>
                  <a:pt x="122970" y="36026"/>
                  <a:pt x="123712" y="35873"/>
                </a:cubicBezTo>
                <a:cubicBezTo>
                  <a:pt x="123636" y="35950"/>
                  <a:pt x="123370" y="35950"/>
                  <a:pt x="123427" y="36045"/>
                </a:cubicBezTo>
                <a:cubicBezTo>
                  <a:pt x="123598" y="36045"/>
                  <a:pt x="123693" y="36159"/>
                  <a:pt x="123883" y="36140"/>
                </a:cubicBezTo>
                <a:cubicBezTo>
                  <a:pt x="123674" y="36235"/>
                  <a:pt x="123636" y="36444"/>
                  <a:pt x="123864" y="36425"/>
                </a:cubicBezTo>
                <a:cubicBezTo>
                  <a:pt x="123598" y="36691"/>
                  <a:pt x="123579" y="36824"/>
                  <a:pt x="123655" y="37015"/>
                </a:cubicBezTo>
                <a:cubicBezTo>
                  <a:pt x="123427" y="37148"/>
                  <a:pt x="123294" y="37110"/>
                  <a:pt x="123084" y="37186"/>
                </a:cubicBezTo>
                <a:cubicBezTo>
                  <a:pt x="123103" y="37262"/>
                  <a:pt x="123160" y="37281"/>
                  <a:pt x="123199" y="37300"/>
                </a:cubicBezTo>
                <a:cubicBezTo>
                  <a:pt x="122571" y="37452"/>
                  <a:pt x="122228" y="38004"/>
                  <a:pt x="121677" y="38308"/>
                </a:cubicBezTo>
                <a:cubicBezTo>
                  <a:pt x="121924" y="38289"/>
                  <a:pt x="122038" y="38004"/>
                  <a:pt x="122228" y="38080"/>
                </a:cubicBezTo>
                <a:close/>
                <a:moveTo>
                  <a:pt x="78690" y="19649"/>
                </a:moveTo>
                <a:cubicBezTo>
                  <a:pt x="78366" y="20010"/>
                  <a:pt x="78290" y="19858"/>
                  <a:pt x="77929" y="20124"/>
                </a:cubicBezTo>
                <a:cubicBezTo>
                  <a:pt x="78271" y="20105"/>
                  <a:pt x="78937" y="19763"/>
                  <a:pt x="79051" y="19668"/>
                </a:cubicBezTo>
                <a:cubicBezTo>
                  <a:pt x="78918" y="19497"/>
                  <a:pt x="78785" y="19839"/>
                  <a:pt x="78690" y="19649"/>
                </a:cubicBezTo>
                <a:close/>
                <a:moveTo>
                  <a:pt x="21703" y="41389"/>
                </a:moveTo>
                <a:cubicBezTo>
                  <a:pt x="21836" y="41104"/>
                  <a:pt x="21475" y="41370"/>
                  <a:pt x="21342" y="41370"/>
                </a:cubicBezTo>
                <a:cubicBezTo>
                  <a:pt x="21380" y="41542"/>
                  <a:pt x="21646" y="41294"/>
                  <a:pt x="21703" y="41389"/>
                </a:cubicBezTo>
                <a:close/>
                <a:moveTo>
                  <a:pt x="26516" y="41085"/>
                </a:moveTo>
                <a:cubicBezTo>
                  <a:pt x="26573" y="41142"/>
                  <a:pt x="26706" y="41028"/>
                  <a:pt x="26744" y="41104"/>
                </a:cubicBezTo>
                <a:cubicBezTo>
                  <a:pt x="26820" y="41009"/>
                  <a:pt x="26801" y="40895"/>
                  <a:pt x="26763" y="40762"/>
                </a:cubicBezTo>
                <a:cubicBezTo>
                  <a:pt x="26002" y="41066"/>
                  <a:pt x="25241" y="41085"/>
                  <a:pt x="24861" y="41408"/>
                </a:cubicBezTo>
                <a:cubicBezTo>
                  <a:pt x="24747" y="41447"/>
                  <a:pt x="24880" y="41218"/>
                  <a:pt x="24614" y="41332"/>
                </a:cubicBezTo>
                <a:cubicBezTo>
                  <a:pt x="24614" y="41275"/>
                  <a:pt x="24785" y="41199"/>
                  <a:pt x="24804" y="41256"/>
                </a:cubicBezTo>
                <a:cubicBezTo>
                  <a:pt x="24937" y="41085"/>
                  <a:pt x="24614" y="41123"/>
                  <a:pt x="24518" y="41275"/>
                </a:cubicBezTo>
                <a:cubicBezTo>
                  <a:pt x="24518" y="41466"/>
                  <a:pt x="24633" y="41428"/>
                  <a:pt x="24442" y="41580"/>
                </a:cubicBezTo>
                <a:cubicBezTo>
                  <a:pt x="24328" y="41599"/>
                  <a:pt x="24442" y="41504"/>
                  <a:pt x="24385" y="41428"/>
                </a:cubicBezTo>
                <a:cubicBezTo>
                  <a:pt x="24233" y="41770"/>
                  <a:pt x="23548" y="41618"/>
                  <a:pt x="23415" y="41884"/>
                </a:cubicBezTo>
                <a:cubicBezTo>
                  <a:pt x="23472" y="41979"/>
                  <a:pt x="23739" y="41732"/>
                  <a:pt x="23777" y="41903"/>
                </a:cubicBezTo>
                <a:cubicBezTo>
                  <a:pt x="23777" y="41656"/>
                  <a:pt x="24100" y="41941"/>
                  <a:pt x="24100" y="41656"/>
                </a:cubicBezTo>
                <a:cubicBezTo>
                  <a:pt x="24423" y="41732"/>
                  <a:pt x="24937" y="41485"/>
                  <a:pt x="25393" y="41313"/>
                </a:cubicBezTo>
                <a:cubicBezTo>
                  <a:pt x="25488" y="41294"/>
                  <a:pt x="25488" y="41408"/>
                  <a:pt x="25527" y="41466"/>
                </a:cubicBezTo>
                <a:cubicBezTo>
                  <a:pt x="25565" y="41428"/>
                  <a:pt x="25679" y="41332"/>
                  <a:pt x="25717" y="41389"/>
                </a:cubicBezTo>
                <a:cubicBezTo>
                  <a:pt x="25869" y="41332"/>
                  <a:pt x="25641" y="41275"/>
                  <a:pt x="25565" y="41351"/>
                </a:cubicBezTo>
                <a:cubicBezTo>
                  <a:pt x="25812" y="41028"/>
                  <a:pt x="26230" y="41161"/>
                  <a:pt x="26649" y="40857"/>
                </a:cubicBezTo>
                <a:cubicBezTo>
                  <a:pt x="26706" y="40838"/>
                  <a:pt x="26725" y="40857"/>
                  <a:pt x="26725" y="40876"/>
                </a:cubicBezTo>
                <a:cubicBezTo>
                  <a:pt x="26744" y="40971"/>
                  <a:pt x="26668" y="41028"/>
                  <a:pt x="26516" y="41085"/>
                </a:cubicBezTo>
                <a:close/>
                <a:moveTo>
                  <a:pt x="13448" y="46658"/>
                </a:moveTo>
                <a:cubicBezTo>
                  <a:pt x="13562" y="46601"/>
                  <a:pt x="13296" y="46563"/>
                  <a:pt x="13505" y="46468"/>
                </a:cubicBezTo>
                <a:cubicBezTo>
                  <a:pt x="13467" y="46411"/>
                  <a:pt x="13391" y="46392"/>
                  <a:pt x="13296" y="46449"/>
                </a:cubicBezTo>
                <a:cubicBezTo>
                  <a:pt x="13296" y="46297"/>
                  <a:pt x="13505" y="46430"/>
                  <a:pt x="13658" y="46297"/>
                </a:cubicBezTo>
                <a:cubicBezTo>
                  <a:pt x="13639" y="46088"/>
                  <a:pt x="13334" y="46354"/>
                  <a:pt x="13182" y="46373"/>
                </a:cubicBezTo>
                <a:cubicBezTo>
                  <a:pt x="13163" y="46487"/>
                  <a:pt x="13296" y="46639"/>
                  <a:pt x="13106" y="46696"/>
                </a:cubicBezTo>
                <a:cubicBezTo>
                  <a:pt x="13163" y="46715"/>
                  <a:pt x="13258" y="46677"/>
                  <a:pt x="13277" y="46791"/>
                </a:cubicBezTo>
                <a:cubicBezTo>
                  <a:pt x="13334" y="46753"/>
                  <a:pt x="13296" y="46715"/>
                  <a:pt x="13296" y="46658"/>
                </a:cubicBezTo>
                <a:cubicBezTo>
                  <a:pt x="13372" y="46620"/>
                  <a:pt x="13410" y="46639"/>
                  <a:pt x="13448" y="46658"/>
                </a:cubicBezTo>
                <a:close/>
                <a:moveTo>
                  <a:pt x="12764" y="48712"/>
                </a:moveTo>
                <a:cubicBezTo>
                  <a:pt x="12878" y="48827"/>
                  <a:pt x="13030" y="48598"/>
                  <a:pt x="13144" y="48560"/>
                </a:cubicBezTo>
                <a:cubicBezTo>
                  <a:pt x="13087" y="48541"/>
                  <a:pt x="12973" y="48579"/>
                  <a:pt x="12954" y="48465"/>
                </a:cubicBezTo>
                <a:cubicBezTo>
                  <a:pt x="12726" y="48598"/>
                  <a:pt x="12592" y="48560"/>
                  <a:pt x="12383" y="48636"/>
                </a:cubicBezTo>
                <a:cubicBezTo>
                  <a:pt x="12440" y="48751"/>
                  <a:pt x="13068" y="48522"/>
                  <a:pt x="12764" y="48712"/>
                </a:cubicBezTo>
                <a:close/>
                <a:moveTo>
                  <a:pt x="51452" y="43101"/>
                </a:moveTo>
                <a:cubicBezTo>
                  <a:pt x="51566" y="43215"/>
                  <a:pt x="51756" y="43082"/>
                  <a:pt x="51908" y="42987"/>
                </a:cubicBezTo>
                <a:cubicBezTo>
                  <a:pt x="51832" y="42892"/>
                  <a:pt x="51585" y="43082"/>
                  <a:pt x="51452" y="43101"/>
                </a:cubicBezTo>
                <a:close/>
                <a:moveTo>
                  <a:pt x="93640" y="49074"/>
                </a:moveTo>
                <a:cubicBezTo>
                  <a:pt x="94477" y="48884"/>
                  <a:pt x="95542" y="48370"/>
                  <a:pt x="96094" y="48085"/>
                </a:cubicBezTo>
                <a:cubicBezTo>
                  <a:pt x="94915" y="48446"/>
                  <a:pt x="94743" y="48655"/>
                  <a:pt x="93640" y="49074"/>
                </a:cubicBezTo>
                <a:close/>
                <a:moveTo>
                  <a:pt x="100335" y="49911"/>
                </a:moveTo>
                <a:cubicBezTo>
                  <a:pt x="98985" y="50101"/>
                  <a:pt x="98414" y="50767"/>
                  <a:pt x="97026" y="51109"/>
                </a:cubicBezTo>
                <a:cubicBezTo>
                  <a:pt x="96950" y="51280"/>
                  <a:pt x="97045" y="51318"/>
                  <a:pt x="96664" y="51432"/>
                </a:cubicBezTo>
                <a:cubicBezTo>
                  <a:pt x="97311" y="51166"/>
                  <a:pt x="99251" y="50443"/>
                  <a:pt x="100335" y="49911"/>
                </a:cubicBezTo>
                <a:close/>
                <a:moveTo>
                  <a:pt x="101096" y="49321"/>
                </a:moveTo>
                <a:cubicBezTo>
                  <a:pt x="101534" y="49093"/>
                  <a:pt x="100031" y="49797"/>
                  <a:pt x="101039" y="49340"/>
                </a:cubicBezTo>
                <a:cubicBezTo>
                  <a:pt x="101058" y="49340"/>
                  <a:pt x="101077" y="49321"/>
                  <a:pt x="101096" y="49321"/>
                </a:cubicBezTo>
                <a:close/>
                <a:moveTo>
                  <a:pt x="92689" y="49968"/>
                </a:moveTo>
                <a:cubicBezTo>
                  <a:pt x="92803" y="49911"/>
                  <a:pt x="92670" y="49778"/>
                  <a:pt x="92822" y="49740"/>
                </a:cubicBezTo>
                <a:cubicBezTo>
                  <a:pt x="92765" y="49625"/>
                  <a:pt x="92613" y="49816"/>
                  <a:pt x="92575" y="49835"/>
                </a:cubicBezTo>
                <a:cubicBezTo>
                  <a:pt x="92499" y="49854"/>
                  <a:pt x="92518" y="49816"/>
                  <a:pt x="92556" y="49797"/>
                </a:cubicBezTo>
                <a:cubicBezTo>
                  <a:pt x="92480" y="49664"/>
                  <a:pt x="92366" y="49873"/>
                  <a:pt x="92480" y="49930"/>
                </a:cubicBezTo>
                <a:cubicBezTo>
                  <a:pt x="92594" y="49873"/>
                  <a:pt x="92670" y="49873"/>
                  <a:pt x="92689" y="49968"/>
                </a:cubicBezTo>
                <a:close/>
                <a:moveTo>
                  <a:pt x="97083" y="47704"/>
                </a:moveTo>
                <a:cubicBezTo>
                  <a:pt x="97140" y="47685"/>
                  <a:pt x="97140" y="47647"/>
                  <a:pt x="97121" y="47628"/>
                </a:cubicBezTo>
                <a:cubicBezTo>
                  <a:pt x="97159" y="47495"/>
                  <a:pt x="97501" y="47457"/>
                  <a:pt x="97673" y="47362"/>
                </a:cubicBezTo>
                <a:cubicBezTo>
                  <a:pt x="97558" y="47267"/>
                  <a:pt x="97007" y="47495"/>
                  <a:pt x="97083" y="47704"/>
                </a:cubicBezTo>
                <a:close/>
                <a:moveTo>
                  <a:pt x="96265" y="47628"/>
                </a:moveTo>
                <a:cubicBezTo>
                  <a:pt x="96341" y="47609"/>
                  <a:pt x="96303" y="47552"/>
                  <a:pt x="96303" y="47514"/>
                </a:cubicBezTo>
                <a:cubicBezTo>
                  <a:pt x="96417" y="47438"/>
                  <a:pt x="96417" y="47571"/>
                  <a:pt x="96512" y="47533"/>
                </a:cubicBezTo>
                <a:cubicBezTo>
                  <a:pt x="96284" y="47723"/>
                  <a:pt x="95580" y="47933"/>
                  <a:pt x="95257" y="48142"/>
                </a:cubicBezTo>
                <a:cubicBezTo>
                  <a:pt x="95694" y="48180"/>
                  <a:pt x="96436" y="47628"/>
                  <a:pt x="96969" y="47419"/>
                </a:cubicBezTo>
                <a:cubicBezTo>
                  <a:pt x="96912" y="47286"/>
                  <a:pt x="96702" y="47381"/>
                  <a:pt x="96645" y="47495"/>
                </a:cubicBezTo>
                <a:cubicBezTo>
                  <a:pt x="96645" y="47419"/>
                  <a:pt x="96683" y="47362"/>
                  <a:pt x="96798" y="47305"/>
                </a:cubicBezTo>
                <a:cubicBezTo>
                  <a:pt x="96664" y="47267"/>
                  <a:pt x="96113" y="47457"/>
                  <a:pt x="96265" y="47628"/>
                </a:cubicBezTo>
                <a:close/>
                <a:moveTo>
                  <a:pt x="99099" y="46278"/>
                </a:moveTo>
                <a:cubicBezTo>
                  <a:pt x="98490" y="46639"/>
                  <a:pt x="97749" y="46791"/>
                  <a:pt x="96912" y="47267"/>
                </a:cubicBezTo>
                <a:cubicBezTo>
                  <a:pt x="96950" y="47343"/>
                  <a:pt x="97007" y="47381"/>
                  <a:pt x="97102" y="47362"/>
                </a:cubicBezTo>
                <a:cubicBezTo>
                  <a:pt x="97882" y="46848"/>
                  <a:pt x="98624" y="46848"/>
                  <a:pt x="99099" y="46278"/>
                </a:cubicBezTo>
                <a:close/>
                <a:moveTo>
                  <a:pt x="100297" y="46069"/>
                </a:moveTo>
                <a:cubicBezTo>
                  <a:pt x="100393" y="46050"/>
                  <a:pt x="100412" y="45802"/>
                  <a:pt x="100488" y="46012"/>
                </a:cubicBezTo>
                <a:cubicBezTo>
                  <a:pt x="100621" y="45859"/>
                  <a:pt x="100488" y="45802"/>
                  <a:pt x="100374" y="45707"/>
                </a:cubicBezTo>
                <a:cubicBezTo>
                  <a:pt x="100316" y="45821"/>
                  <a:pt x="100069" y="45878"/>
                  <a:pt x="99898" y="45954"/>
                </a:cubicBezTo>
                <a:cubicBezTo>
                  <a:pt x="99955" y="46126"/>
                  <a:pt x="100278" y="45840"/>
                  <a:pt x="100297" y="46088"/>
                </a:cubicBezTo>
                <a:close/>
                <a:moveTo>
                  <a:pt x="99575" y="46259"/>
                </a:moveTo>
                <a:cubicBezTo>
                  <a:pt x="99632" y="46316"/>
                  <a:pt x="99746" y="46221"/>
                  <a:pt x="99841" y="46202"/>
                </a:cubicBezTo>
                <a:cubicBezTo>
                  <a:pt x="99632" y="46145"/>
                  <a:pt x="99936" y="46126"/>
                  <a:pt x="99841" y="45993"/>
                </a:cubicBezTo>
                <a:cubicBezTo>
                  <a:pt x="99765" y="46012"/>
                  <a:pt x="99708" y="46031"/>
                  <a:pt x="99651" y="46069"/>
                </a:cubicBezTo>
                <a:cubicBezTo>
                  <a:pt x="99670" y="46107"/>
                  <a:pt x="99689" y="46164"/>
                  <a:pt x="99708" y="46202"/>
                </a:cubicBezTo>
                <a:cubicBezTo>
                  <a:pt x="99670" y="46221"/>
                  <a:pt x="99632" y="46240"/>
                  <a:pt x="99575" y="46259"/>
                </a:cubicBezTo>
                <a:close/>
                <a:moveTo>
                  <a:pt x="99594" y="46088"/>
                </a:moveTo>
                <a:cubicBezTo>
                  <a:pt x="99480" y="46164"/>
                  <a:pt x="99156" y="46183"/>
                  <a:pt x="99175" y="46297"/>
                </a:cubicBezTo>
                <a:cubicBezTo>
                  <a:pt x="99213" y="46506"/>
                  <a:pt x="99651" y="46183"/>
                  <a:pt x="99594" y="46088"/>
                </a:cubicBezTo>
                <a:close/>
                <a:moveTo>
                  <a:pt x="98281" y="46563"/>
                </a:moveTo>
                <a:cubicBezTo>
                  <a:pt x="98243" y="46506"/>
                  <a:pt x="98243" y="46468"/>
                  <a:pt x="98300" y="46430"/>
                </a:cubicBezTo>
                <a:cubicBezTo>
                  <a:pt x="98205" y="46297"/>
                  <a:pt x="98186" y="46525"/>
                  <a:pt x="98053" y="46525"/>
                </a:cubicBezTo>
                <a:cubicBezTo>
                  <a:pt x="98091" y="46373"/>
                  <a:pt x="98281" y="46297"/>
                  <a:pt x="97977" y="46335"/>
                </a:cubicBezTo>
                <a:cubicBezTo>
                  <a:pt x="97920" y="46202"/>
                  <a:pt x="98452" y="46221"/>
                  <a:pt x="98281" y="46050"/>
                </a:cubicBezTo>
                <a:cubicBezTo>
                  <a:pt x="98053" y="46183"/>
                  <a:pt x="98072" y="46145"/>
                  <a:pt x="97787" y="46240"/>
                </a:cubicBezTo>
                <a:cubicBezTo>
                  <a:pt x="97882" y="46354"/>
                  <a:pt x="97977" y="46430"/>
                  <a:pt x="98015" y="46601"/>
                </a:cubicBezTo>
                <a:cubicBezTo>
                  <a:pt x="98110" y="46563"/>
                  <a:pt x="98167" y="46620"/>
                  <a:pt x="98281" y="46563"/>
                </a:cubicBezTo>
                <a:close/>
                <a:moveTo>
                  <a:pt x="99613" y="45460"/>
                </a:moveTo>
                <a:cubicBezTo>
                  <a:pt x="99499" y="45308"/>
                  <a:pt x="99422" y="45536"/>
                  <a:pt x="99175" y="45574"/>
                </a:cubicBezTo>
                <a:cubicBezTo>
                  <a:pt x="99346" y="45707"/>
                  <a:pt x="99422" y="45536"/>
                  <a:pt x="99613" y="45460"/>
                </a:cubicBezTo>
                <a:close/>
                <a:moveTo>
                  <a:pt x="121449" y="36368"/>
                </a:moveTo>
                <a:cubicBezTo>
                  <a:pt x="121220" y="36482"/>
                  <a:pt x="121106" y="36558"/>
                  <a:pt x="120726" y="36710"/>
                </a:cubicBezTo>
                <a:cubicBezTo>
                  <a:pt x="120707" y="36767"/>
                  <a:pt x="121525" y="36615"/>
                  <a:pt x="121449" y="36368"/>
                </a:cubicBezTo>
                <a:close/>
                <a:moveTo>
                  <a:pt x="79070" y="52193"/>
                </a:moveTo>
                <a:cubicBezTo>
                  <a:pt x="78652" y="52174"/>
                  <a:pt x="77701" y="52650"/>
                  <a:pt x="77358" y="52764"/>
                </a:cubicBezTo>
                <a:cubicBezTo>
                  <a:pt x="77663" y="52859"/>
                  <a:pt x="78481" y="52383"/>
                  <a:pt x="79070" y="52193"/>
                </a:cubicBezTo>
                <a:close/>
                <a:moveTo>
                  <a:pt x="67734" y="54628"/>
                </a:moveTo>
                <a:cubicBezTo>
                  <a:pt x="67943" y="54476"/>
                  <a:pt x="68095" y="54552"/>
                  <a:pt x="68266" y="54362"/>
                </a:cubicBezTo>
                <a:cubicBezTo>
                  <a:pt x="68095" y="54419"/>
                  <a:pt x="67715" y="54362"/>
                  <a:pt x="67734" y="54628"/>
                </a:cubicBezTo>
                <a:close/>
                <a:moveTo>
                  <a:pt x="67658" y="54609"/>
                </a:moveTo>
                <a:cubicBezTo>
                  <a:pt x="67658" y="54552"/>
                  <a:pt x="67620" y="54571"/>
                  <a:pt x="67582" y="54571"/>
                </a:cubicBezTo>
                <a:lnTo>
                  <a:pt x="67544" y="54476"/>
                </a:lnTo>
                <a:cubicBezTo>
                  <a:pt x="67486" y="54552"/>
                  <a:pt x="67391" y="54609"/>
                  <a:pt x="67239" y="54647"/>
                </a:cubicBezTo>
                <a:cubicBezTo>
                  <a:pt x="67296" y="54780"/>
                  <a:pt x="67486" y="54666"/>
                  <a:pt x="67658" y="54609"/>
                </a:cubicBezTo>
                <a:close/>
                <a:moveTo>
                  <a:pt x="76103" y="50500"/>
                </a:moveTo>
                <a:cubicBezTo>
                  <a:pt x="74695" y="50786"/>
                  <a:pt x="73687" y="51185"/>
                  <a:pt x="72204" y="51832"/>
                </a:cubicBezTo>
                <a:cubicBezTo>
                  <a:pt x="73630" y="51566"/>
                  <a:pt x="74581" y="50900"/>
                  <a:pt x="76103" y="50500"/>
                </a:cubicBezTo>
                <a:close/>
                <a:moveTo>
                  <a:pt x="72166" y="51946"/>
                </a:moveTo>
                <a:cubicBezTo>
                  <a:pt x="72032" y="51794"/>
                  <a:pt x="71880" y="52079"/>
                  <a:pt x="71595" y="52136"/>
                </a:cubicBezTo>
                <a:cubicBezTo>
                  <a:pt x="71481" y="52269"/>
                  <a:pt x="72013" y="52003"/>
                  <a:pt x="72166" y="51946"/>
                </a:cubicBezTo>
                <a:close/>
                <a:moveTo>
                  <a:pt x="70454" y="52479"/>
                </a:moveTo>
                <a:cubicBezTo>
                  <a:pt x="70834" y="52383"/>
                  <a:pt x="70872" y="52460"/>
                  <a:pt x="71043" y="52174"/>
                </a:cubicBezTo>
                <a:cubicBezTo>
                  <a:pt x="71158" y="52174"/>
                  <a:pt x="71043" y="52250"/>
                  <a:pt x="71100" y="52326"/>
                </a:cubicBezTo>
                <a:cubicBezTo>
                  <a:pt x="71177" y="52250"/>
                  <a:pt x="71272" y="52174"/>
                  <a:pt x="71215" y="52060"/>
                </a:cubicBezTo>
                <a:cubicBezTo>
                  <a:pt x="70929" y="52098"/>
                  <a:pt x="70872" y="52174"/>
                  <a:pt x="70682" y="52326"/>
                </a:cubicBezTo>
                <a:cubicBezTo>
                  <a:pt x="70530" y="52364"/>
                  <a:pt x="70720" y="52231"/>
                  <a:pt x="70568" y="52212"/>
                </a:cubicBezTo>
                <a:cubicBezTo>
                  <a:pt x="70454" y="52288"/>
                  <a:pt x="70168" y="52288"/>
                  <a:pt x="70302" y="52422"/>
                </a:cubicBezTo>
                <a:cubicBezTo>
                  <a:pt x="68932" y="52479"/>
                  <a:pt x="67563" y="53449"/>
                  <a:pt x="66402" y="53601"/>
                </a:cubicBezTo>
                <a:cubicBezTo>
                  <a:pt x="66326" y="53753"/>
                  <a:pt x="65280" y="53962"/>
                  <a:pt x="64919" y="54190"/>
                </a:cubicBezTo>
                <a:cubicBezTo>
                  <a:pt x="65318" y="54248"/>
                  <a:pt x="65965" y="53810"/>
                  <a:pt x="66098" y="54114"/>
                </a:cubicBezTo>
                <a:cubicBezTo>
                  <a:pt x="66821" y="53867"/>
                  <a:pt x="67525" y="53544"/>
                  <a:pt x="68057" y="53449"/>
                </a:cubicBezTo>
                <a:cubicBezTo>
                  <a:pt x="67867" y="53315"/>
                  <a:pt x="68019" y="53258"/>
                  <a:pt x="68114" y="53411"/>
                </a:cubicBezTo>
                <a:cubicBezTo>
                  <a:pt x="68228" y="53239"/>
                  <a:pt x="68247" y="53296"/>
                  <a:pt x="68438" y="53182"/>
                </a:cubicBezTo>
                <a:cubicBezTo>
                  <a:pt x="68380" y="53392"/>
                  <a:pt x="70225" y="52726"/>
                  <a:pt x="70454" y="52479"/>
                </a:cubicBezTo>
                <a:close/>
                <a:moveTo>
                  <a:pt x="71728" y="51908"/>
                </a:moveTo>
                <a:cubicBezTo>
                  <a:pt x="71576" y="51908"/>
                  <a:pt x="71272" y="51984"/>
                  <a:pt x="71310" y="52136"/>
                </a:cubicBezTo>
                <a:cubicBezTo>
                  <a:pt x="71405" y="52022"/>
                  <a:pt x="71576" y="52060"/>
                  <a:pt x="71728" y="51908"/>
                </a:cubicBezTo>
                <a:close/>
                <a:moveTo>
                  <a:pt x="62313" y="55579"/>
                </a:moveTo>
                <a:cubicBezTo>
                  <a:pt x="62484" y="55636"/>
                  <a:pt x="62845" y="55389"/>
                  <a:pt x="63074" y="55332"/>
                </a:cubicBezTo>
                <a:cubicBezTo>
                  <a:pt x="62902" y="55256"/>
                  <a:pt x="62560" y="55503"/>
                  <a:pt x="62313" y="55579"/>
                </a:cubicBezTo>
                <a:close/>
                <a:moveTo>
                  <a:pt x="129894" y="28512"/>
                </a:moveTo>
                <a:cubicBezTo>
                  <a:pt x="129799" y="28436"/>
                  <a:pt x="129628" y="28512"/>
                  <a:pt x="129418" y="28588"/>
                </a:cubicBezTo>
                <a:cubicBezTo>
                  <a:pt x="129456" y="28798"/>
                  <a:pt x="129742" y="28531"/>
                  <a:pt x="129894" y="28512"/>
                </a:cubicBezTo>
                <a:close/>
                <a:moveTo>
                  <a:pt x="63949" y="54799"/>
                </a:moveTo>
                <a:cubicBezTo>
                  <a:pt x="63644" y="54723"/>
                  <a:pt x="63112" y="55237"/>
                  <a:pt x="63949" y="54799"/>
                </a:cubicBezTo>
                <a:close/>
                <a:moveTo>
                  <a:pt x="64767" y="54190"/>
                </a:moveTo>
                <a:cubicBezTo>
                  <a:pt x="64348" y="54438"/>
                  <a:pt x="64348" y="54267"/>
                  <a:pt x="63968" y="54514"/>
                </a:cubicBezTo>
                <a:cubicBezTo>
                  <a:pt x="64177" y="54609"/>
                  <a:pt x="64690" y="54438"/>
                  <a:pt x="64767" y="54190"/>
                </a:cubicBezTo>
                <a:close/>
                <a:moveTo>
                  <a:pt x="69636" y="51851"/>
                </a:moveTo>
                <a:cubicBezTo>
                  <a:pt x="69522" y="51927"/>
                  <a:pt x="69370" y="51984"/>
                  <a:pt x="69446" y="52098"/>
                </a:cubicBezTo>
                <a:cubicBezTo>
                  <a:pt x="69598" y="52155"/>
                  <a:pt x="69750" y="52003"/>
                  <a:pt x="69636" y="51851"/>
                </a:cubicBezTo>
                <a:close/>
                <a:moveTo>
                  <a:pt x="69370" y="52079"/>
                </a:moveTo>
                <a:cubicBezTo>
                  <a:pt x="68799" y="52098"/>
                  <a:pt x="67791" y="52479"/>
                  <a:pt x="67049" y="52897"/>
                </a:cubicBezTo>
                <a:cubicBezTo>
                  <a:pt x="67943" y="52593"/>
                  <a:pt x="68361" y="52536"/>
                  <a:pt x="69370" y="52079"/>
                </a:cubicBezTo>
                <a:close/>
                <a:moveTo>
                  <a:pt x="74144" y="49892"/>
                </a:moveTo>
                <a:cubicBezTo>
                  <a:pt x="73630" y="50101"/>
                  <a:pt x="73307" y="50120"/>
                  <a:pt x="72984" y="50405"/>
                </a:cubicBezTo>
                <a:cubicBezTo>
                  <a:pt x="73326" y="50348"/>
                  <a:pt x="74011" y="50215"/>
                  <a:pt x="74144" y="49892"/>
                </a:cubicBezTo>
                <a:close/>
                <a:moveTo>
                  <a:pt x="68438" y="52117"/>
                </a:moveTo>
                <a:cubicBezTo>
                  <a:pt x="68590" y="51946"/>
                  <a:pt x="69293" y="52003"/>
                  <a:pt x="69465" y="51642"/>
                </a:cubicBezTo>
                <a:cubicBezTo>
                  <a:pt x="69655" y="51756"/>
                  <a:pt x="70416" y="51432"/>
                  <a:pt x="70378" y="51223"/>
                </a:cubicBezTo>
                <a:cubicBezTo>
                  <a:pt x="69465" y="51604"/>
                  <a:pt x="69046" y="51718"/>
                  <a:pt x="68133" y="52060"/>
                </a:cubicBezTo>
                <a:cubicBezTo>
                  <a:pt x="68076" y="52307"/>
                  <a:pt x="68628" y="51908"/>
                  <a:pt x="68438" y="52117"/>
                </a:cubicBezTo>
                <a:close/>
                <a:moveTo>
                  <a:pt x="129856" y="27352"/>
                </a:moveTo>
                <a:cubicBezTo>
                  <a:pt x="130236" y="27086"/>
                  <a:pt x="130826" y="26896"/>
                  <a:pt x="130902" y="26553"/>
                </a:cubicBezTo>
                <a:cubicBezTo>
                  <a:pt x="130541" y="26820"/>
                  <a:pt x="129913" y="27010"/>
                  <a:pt x="129856" y="27352"/>
                </a:cubicBezTo>
                <a:close/>
                <a:moveTo>
                  <a:pt x="73231" y="49968"/>
                </a:moveTo>
                <a:cubicBezTo>
                  <a:pt x="73307" y="49911"/>
                  <a:pt x="73630" y="49835"/>
                  <a:pt x="73668" y="49625"/>
                </a:cubicBezTo>
                <a:cubicBezTo>
                  <a:pt x="73782" y="49740"/>
                  <a:pt x="74087" y="49549"/>
                  <a:pt x="74334" y="49473"/>
                </a:cubicBezTo>
                <a:cubicBezTo>
                  <a:pt x="74163" y="49340"/>
                  <a:pt x="73231" y="49683"/>
                  <a:pt x="73022" y="49949"/>
                </a:cubicBezTo>
                <a:cubicBezTo>
                  <a:pt x="73003" y="50063"/>
                  <a:pt x="73440" y="49778"/>
                  <a:pt x="73231" y="49968"/>
                </a:cubicBezTo>
                <a:close/>
                <a:moveTo>
                  <a:pt x="66421" y="52079"/>
                </a:moveTo>
                <a:cubicBezTo>
                  <a:pt x="66669" y="52041"/>
                  <a:pt x="67391" y="51528"/>
                  <a:pt x="66688" y="51813"/>
                </a:cubicBezTo>
                <a:cubicBezTo>
                  <a:pt x="66535" y="51870"/>
                  <a:pt x="66326" y="51908"/>
                  <a:pt x="66421" y="52079"/>
                </a:cubicBezTo>
                <a:close/>
                <a:moveTo>
                  <a:pt x="63378" y="52307"/>
                </a:moveTo>
                <a:cubicBezTo>
                  <a:pt x="63416" y="52231"/>
                  <a:pt x="62560" y="52555"/>
                  <a:pt x="62503" y="52650"/>
                </a:cubicBezTo>
                <a:cubicBezTo>
                  <a:pt x="62864" y="52650"/>
                  <a:pt x="63093" y="52403"/>
                  <a:pt x="63378" y="52307"/>
                </a:cubicBezTo>
                <a:close/>
                <a:moveTo>
                  <a:pt x="63511" y="52307"/>
                </a:moveTo>
                <a:cubicBezTo>
                  <a:pt x="63644" y="52288"/>
                  <a:pt x="63663" y="52193"/>
                  <a:pt x="63739" y="52155"/>
                </a:cubicBezTo>
                <a:cubicBezTo>
                  <a:pt x="64519" y="51832"/>
                  <a:pt x="63720" y="51984"/>
                  <a:pt x="63511" y="52307"/>
                </a:cubicBezTo>
                <a:close/>
                <a:moveTo>
                  <a:pt x="61951" y="52707"/>
                </a:moveTo>
                <a:cubicBezTo>
                  <a:pt x="62008" y="52536"/>
                  <a:pt x="62332" y="52441"/>
                  <a:pt x="62598" y="52345"/>
                </a:cubicBezTo>
                <a:cubicBezTo>
                  <a:pt x="62579" y="52269"/>
                  <a:pt x="62541" y="52212"/>
                  <a:pt x="62522" y="52155"/>
                </a:cubicBezTo>
                <a:cubicBezTo>
                  <a:pt x="62522" y="52307"/>
                  <a:pt x="61742" y="52688"/>
                  <a:pt x="61989" y="52422"/>
                </a:cubicBezTo>
                <a:cubicBezTo>
                  <a:pt x="61723" y="52288"/>
                  <a:pt x="61799" y="52707"/>
                  <a:pt x="61951" y="52707"/>
                </a:cubicBezTo>
                <a:close/>
                <a:moveTo>
                  <a:pt x="63911" y="50805"/>
                </a:moveTo>
                <a:cubicBezTo>
                  <a:pt x="63682" y="50957"/>
                  <a:pt x="63606" y="50938"/>
                  <a:pt x="63321" y="51109"/>
                </a:cubicBezTo>
                <a:cubicBezTo>
                  <a:pt x="63169" y="51223"/>
                  <a:pt x="64044" y="50976"/>
                  <a:pt x="63911" y="50805"/>
                </a:cubicBezTo>
                <a:close/>
                <a:moveTo>
                  <a:pt x="75532" y="46031"/>
                </a:moveTo>
                <a:cubicBezTo>
                  <a:pt x="75456" y="46050"/>
                  <a:pt x="75475" y="46012"/>
                  <a:pt x="75513" y="45993"/>
                </a:cubicBezTo>
                <a:cubicBezTo>
                  <a:pt x="74810" y="46202"/>
                  <a:pt x="74163" y="46544"/>
                  <a:pt x="73459" y="46753"/>
                </a:cubicBezTo>
                <a:cubicBezTo>
                  <a:pt x="73497" y="46791"/>
                  <a:pt x="73554" y="46810"/>
                  <a:pt x="73573" y="46886"/>
                </a:cubicBezTo>
                <a:cubicBezTo>
                  <a:pt x="73345" y="47020"/>
                  <a:pt x="73136" y="46963"/>
                  <a:pt x="73079" y="47077"/>
                </a:cubicBezTo>
                <a:cubicBezTo>
                  <a:pt x="73478" y="47077"/>
                  <a:pt x="74030" y="46772"/>
                  <a:pt x="74657" y="46563"/>
                </a:cubicBezTo>
                <a:cubicBezTo>
                  <a:pt x="74258" y="46373"/>
                  <a:pt x="75608" y="46278"/>
                  <a:pt x="75570" y="45973"/>
                </a:cubicBezTo>
                <a:cubicBezTo>
                  <a:pt x="75513" y="45973"/>
                  <a:pt x="75513" y="46012"/>
                  <a:pt x="75513" y="46050"/>
                </a:cubicBezTo>
                <a:close/>
                <a:moveTo>
                  <a:pt x="76959" y="45517"/>
                </a:moveTo>
                <a:cubicBezTo>
                  <a:pt x="76616" y="45460"/>
                  <a:pt x="75703" y="45764"/>
                  <a:pt x="75665" y="46031"/>
                </a:cubicBezTo>
                <a:cubicBezTo>
                  <a:pt x="76312" y="45726"/>
                  <a:pt x="76369" y="45764"/>
                  <a:pt x="76959" y="45517"/>
                </a:cubicBezTo>
                <a:close/>
                <a:moveTo>
                  <a:pt x="64082" y="50519"/>
                </a:moveTo>
                <a:cubicBezTo>
                  <a:pt x="64044" y="50462"/>
                  <a:pt x="64063" y="50424"/>
                  <a:pt x="64101" y="50405"/>
                </a:cubicBezTo>
                <a:cubicBezTo>
                  <a:pt x="63587" y="50519"/>
                  <a:pt x="62560" y="50786"/>
                  <a:pt x="62332" y="51166"/>
                </a:cubicBezTo>
                <a:cubicBezTo>
                  <a:pt x="62769" y="51014"/>
                  <a:pt x="62998" y="51014"/>
                  <a:pt x="63226" y="50691"/>
                </a:cubicBezTo>
                <a:cubicBezTo>
                  <a:pt x="63587" y="50824"/>
                  <a:pt x="63758" y="50596"/>
                  <a:pt x="64082" y="50519"/>
                </a:cubicBezTo>
                <a:close/>
                <a:moveTo>
                  <a:pt x="64272" y="50443"/>
                </a:moveTo>
                <a:cubicBezTo>
                  <a:pt x="64557" y="50310"/>
                  <a:pt x="64348" y="50272"/>
                  <a:pt x="64633" y="50291"/>
                </a:cubicBezTo>
                <a:cubicBezTo>
                  <a:pt x="64576" y="50177"/>
                  <a:pt x="64709" y="50158"/>
                  <a:pt x="64557" y="50101"/>
                </a:cubicBezTo>
                <a:cubicBezTo>
                  <a:pt x="64462" y="50139"/>
                  <a:pt x="64291" y="50443"/>
                  <a:pt x="64253" y="50234"/>
                </a:cubicBezTo>
                <a:cubicBezTo>
                  <a:pt x="64101" y="50348"/>
                  <a:pt x="64215" y="50329"/>
                  <a:pt x="64272" y="50443"/>
                </a:cubicBezTo>
                <a:close/>
                <a:moveTo>
                  <a:pt x="66098" y="49664"/>
                </a:moveTo>
                <a:cubicBezTo>
                  <a:pt x="66022" y="49644"/>
                  <a:pt x="65965" y="49606"/>
                  <a:pt x="65927" y="49568"/>
                </a:cubicBezTo>
                <a:cubicBezTo>
                  <a:pt x="65870" y="49606"/>
                  <a:pt x="65832" y="49644"/>
                  <a:pt x="65756" y="49683"/>
                </a:cubicBezTo>
                <a:cubicBezTo>
                  <a:pt x="65908" y="49797"/>
                  <a:pt x="66060" y="49702"/>
                  <a:pt x="66288" y="49587"/>
                </a:cubicBezTo>
                <a:cubicBezTo>
                  <a:pt x="66269" y="49549"/>
                  <a:pt x="66250" y="49511"/>
                  <a:pt x="66250" y="49492"/>
                </a:cubicBezTo>
                <a:cubicBezTo>
                  <a:pt x="66193" y="49511"/>
                  <a:pt x="66174" y="49492"/>
                  <a:pt x="66174" y="49454"/>
                </a:cubicBezTo>
                <a:cubicBezTo>
                  <a:pt x="66098" y="49511"/>
                  <a:pt x="66060" y="49568"/>
                  <a:pt x="66098" y="49644"/>
                </a:cubicBezTo>
                <a:close/>
                <a:moveTo>
                  <a:pt x="61666" y="51432"/>
                </a:moveTo>
                <a:cubicBezTo>
                  <a:pt x="61799" y="51356"/>
                  <a:pt x="61856" y="51261"/>
                  <a:pt x="62066" y="51223"/>
                </a:cubicBezTo>
                <a:cubicBezTo>
                  <a:pt x="61913" y="51185"/>
                  <a:pt x="61590" y="51242"/>
                  <a:pt x="61666" y="51432"/>
                </a:cubicBezTo>
                <a:close/>
                <a:moveTo>
                  <a:pt x="66707" y="49188"/>
                </a:moveTo>
                <a:cubicBezTo>
                  <a:pt x="66098" y="49321"/>
                  <a:pt x="65699" y="49492"/>
                  <a:pt x="65128" y="49721"/>
                </a:cubicBezTo>
                <a:cubicBezTo>
                  <a:pt x="65451" y="49816"/>
                  <a:pt x="66421" y="49264"/>
                  <a:pt x="66707" y="49188"/>
                </a:cubicBezTo>
                <a:close/>
                <a:moveTo>
                  <a:pt x="63492" y="50481"/>
                </a:moveTo>
                <a:cubicBezTo>
                  <a:pt x="63625" y="50291"/>
                  <a:pt x="63834" y="50386"/>
                  <a:pt x="63968" y="50234"/>
                </a:cubicBezTo>
                <a:cubicBezTo>
                  <a:pt x="63815" y="50234"/>
                  <a:pt x="63359" y="50253"/>
                  <a:pt x="63492" y="50481"/>
                </a:cubicBezTo>
                <a:close/>
                <a:moveTo>
                  <a:pt x="127212" y="24689"/>
                </a:moveTo>
                <a:cubicBezTo>
                  <a:pt x="127783" y="24442"/>
                  <a:pt x="128334" y="24043"/>
                  <a:pt x="128981" y="23757"/>
                </a:cubicBezTo>
                <a:cubicBezTo>
                  <a:pt x="128467" y="23776"/>
                  <a:pt x="127516" y="24214"/>
                  <a:pt x="127212" y="24689"/>
                </a:cubicBezTo>
                <a:close/>
                <a:moveTo>
                  <a:pt x="63568" y="50120"/>
                </a:moveTo>
                <a:cubicBezTo>
                  <a:pt x="63283" y="50101"/>
                  <a:pt x="63131" y="50215"/>
                  <a:pt x="62864" y="50348"/>
                </a:cubicBezTo>
                <a:cubicBezTo>
                  <a:pt x="62979" y="50462"/>
                  <a:pt x="63340" y="50272"/>
                  <a:pt x="63568" y="50120"/>
                </a:cubicBezTo>
                <a:close/>
                <a:moveTo>
                  <a:pt x="65984" y="48865"/>
                </a:moveTo>
                <a:cubicBezTo>
                  <a:pt x="65984" y="48693"/>
                  <a:pt x="66307" y="48617"/>
                  <a:pt x="66174" y="48408"/>
                </a:cubicBezTo>
                <a:cubicBezTo>
                  <a:pt x="66098" y="48541"/>
                  <a:pt x="65756" y="48770"/>
                  <a:pt x="65984" y="48865"/>
                </a:cubicBezTo>
                <a:close/>
                <a:moveTo>
                  <a:pt x="69826" y="47153"/>
                </a:moveTo>
                <a:cubicBezTo>
                  <a:pt x="68685" y="47381"/>
                  <a:pt x="67144" y="48446"/>
                  <a:pt x="66364" y="48370"/>
                </a:cubicBezTo>
                <a:cubicBezTo>
                  <a:pt x="66421" y="48408"/>
                  <a:pt x="66478" y="48427"/>
                  <a:pt x="66402" y="48465"/>
                </a:cubicBezTo>
                <a:cubicBezTo>
                  <a:pt x="66421" y="48465"/>
                  <a:pt x="66421" y="48522"/>
                  <a:pt x="66421" y="48522"/>
                </a:cubicBezTo>
                <a:cubicBezTo>
                  <a:pt x="67106" y="48484"/>
                  <a:pt x="68894" y="47571"/>
                  <a:pt x="69826" y="47153"/>
                </a:cubicBezTo>
                <a:close/>
                <a:moveTo>
                  <a:pt x="82152" y="42207"/>
                </a:moveTo>
                <a:cubicBezTo>
                  <a:pt x="82247" y="42398"/>
                  <a:pt x="83198" y="41827"/>
                  <a:pt x="83578" y="41694"/>
                </a:cubicBezTo>
                <a:cubicBezTo>
                  <a:pt x="83654" y="41675"/>
                  <a:pt x="83959" y="41542"/>
                  <a:pt x="83749" y="41580"/>
                </a:cubicBezTo>
                <a:cubicBezTo>
                  <a:pt x="83654" y="41618"/>
                  <a:pt x="83540" y="41656"/>
                  <a:pt x="83445" y="41694"/>
                </a:cubicBezTo>
                <a:cubicBezTo>
                  <a:pt x="82893" y="41884"/>
                  <a:pt x="82418" y="42150"/>
                  <a:pt x="82152" y="42207"/>
                </a:cubicBezTo>
                <a:close/>
                <a:moveTo>
                  <a:pt x="129837" y="23187"/>
                </a:moveTo>
                <a:cubicBezTo>
                  <a:pt x="130008" y="23168"/>
                  <a:pt x="130160" y="22806"/>
                  <a:pt x="130274" y="23015"/>
                </a:cubicBezTo>
                <a:cubicBezTo>
                  <a:pt x="130388" y="22920"/>
                  <a:pt x="130541" y="22825"/>
                  <a:pt x="130388" y="22635"/>
                </a:cubicBezTo>
                <a:cubicBezTo>
                  <a:pt x="130122" y="22787"/>
                  <a:pt x="129837" y="22958"/>
                  <a:pt x="129837" y="23187"/>
                </a:cubicBezTo>
                <a:close/>
                <a:moveTo>
                  <a:pt x="76274" y="44509"/>
                </a:moveTo>
                <a:cubicBezTo>
                  <a:pt x="74581" y="44908"/>
                  <a:pt x="73098" y="45688"/>
                  <a:pt x="70948" y="46601"/>
                </a:cubicBezTo>
                <a:cubicBezTo>
                  <a:pt x="72888" y="45993"/>
                  <a:pt x="74562" y="45213"/>
                  <a:pt x="76274" y="44509"/>
                </a:cubicBezTo>
                <a:close/>
                <a:moveTo>
                  <a:pt x="77168" y="44090"/>
                </a:moveTo>
                <a:cubicBezTo>
                  <a:pt x="77282" y="44186"/>
                  <a:pt x="77568" y="43957"/>
                  <a:pt x="77758" y="43919"/>
                </a:cubicBezTo>
                <a:cubicBezTo>
                  <a:pt x="77587" y="43862"/>
                  <a:pt x="77339" y="43957"/>
                  <a:pt x="77168" y="44090"/>
                </a:cubicBezTo>
                <a:close/>
                <a:moveTo>
                  <a:pt x="130293" y="20619"/>
                </a:moveTo>
                <a:cubicBezTo>
                  <a:pt x="130293" y="20486"/>
                  <a:pt x="130426" y="20391"/>
                  <a:pt x="130541" y="20295"/>
                </a:cubicBezTo>
                <a:cubicBezTo>
                  <a:pt x="130179" y="19820"/>
                  <a:pt x="130750" y="19630"/>
                  <a:pt x="130845" y="19287"/>
                </a:cubicBezTo>
                <a:cubicBezTo>
                  <a:pt x="130312" y="19573"/>
                  <a:pt x="129932" y="19915"/>
                  <a:pt x="129304" y="20295"/>
                </a:cubicBezTo>
                <a:cubicBezTo>
                  <a:pt x="129456" y="20372"/>
                  <a:pt x="129742" y="20143"/>
                  <a:pt x="129780" y="20048"/>
                </a:cubicBezTo>
                <a:cubicBezTo>
                  <a:pt x="130122" y="20391"/>
                  <a:pt x="129437" y="20809"/>
                  <a:pt x="129019" y="21189"/>
                </a:cubicBezTo>
                <a:cubicBezTo>
                  <a:pt x="129247" y="21170"/>
                  <a:pt x="129590" y="21037"/>
                  <a:pt x="129742" y="20828"/>
                </a:cubicBezTo>
                <a:cubicBezTo>
                  <a:pt x="129951" y="20904"/>
                  <a:pt x="129513" y="21132"/>
                  <a:pt x="129247" y="21208"/>
                </a:cubicBezTo>
                <a:cubicBezTo>
                  <a:pt x="128486" y="21817"/>
                  <a:pt x="127802" y="22521"/>
                  <a:pt x="126908" y="23206"/>
                </a:cubicBezTo>
                <a:cubicBezTo>
                  <a:pt x="127992" y="22787"/>
                  <a:pt x="129513" y="21627"/>
                  <a:pt x="130217" y="21304"/>
                </a:cubicBezTo>
                <a:cubicBezTo>
                  <a:pt x="130274" y="21285"/>
                  <a:pt x="130769" y="21037"/>
                  <a:pt x="130864" y="21285"/>
                </a:cubicBezTo>
                <a:cubicBezTo>
                  <a:pt x="130997" y="21665"/>
                  <a:pt x="129418" y="22578"/>
                  <a:pt x="128943" y="22939"/>
                </a:cubicBezTo>
                <a:cubicBezTo>
                  <a:pt x="129076" y="23091"/>
                  <a:pt x="129152" y="22863"/>
                  <a:pt x="129399" y="22806"/>
                </a:cubicBezTo>
                <a:cubicBezTo>
                  <a:pt x="129361" y="22920"/>
                  <a:pt x="129228" y="22996"/>
                  <a:pt x="129304" y="23130"/>
                </a:cubicBezTo>
                <a:cubicBezTo>
                  <a:pt x="129894" y="22863"/>
                  <a:pt x="130198" y="22198"/>
                  <a:pt x="130788" y="22198"/>
                </a:cubicBezTo>
                <a:cubicBezTo>
                  <a:pt x="130940" y="21950"/>
                  <a:pt x="131244" y="21722"/>
                  <a:pt x="131435" y="21494"/>
                </a:cubicBezTo>
                <a:cubicBezTo>
                  <a:pt x="131377" y="21323"/>
                  <a:pt x="131301" y="21170"/>
                  <a:pt x="131244" y="20999"/>
                </a:cubicBezTo>
                <a:cubicBezTo>
                  <a:pt x="130959" y="21227"/>
                  <a:pt x="130522" y="20771"/>
                  <a:pt x="130293" y="20600"/>
                </a:cubicBezTo>
                <a:close/>
                <a:moveTo>
                  <a:pt x="74410" y="44547"/>
                </a:moveTo>
                <a:cubicBezTo>
                  <a:pt x="74011" y="44319"/>
                  <a:pt x="73212" y="44946"/>
                  <a:pt x="72508" y="45137"/>
                </a:cubicBezTo>
                <a:cubicBezTo>
                  <a:pt x="73041" y="45137"/>
                  <a:pt x="73554" y="44889"/>
                  <a:pt x="74410" y="44547"/>
                </a:cubicBezTo>
                <a:close/>
                <a:moveTo>
                  <a:pt x="81239" y="41580"/>
                </a:moveTo>
                <a:cubicBezTo>
                  <a:pt x="78899" y="42721"/>
                  <a:pt x="76712" y="43292"/>
                  <a:pt x="74524" y="44433"/>
                </a:cubicBezTo>
                <a:cubicBezTo>
                  <a:pt x="76027" y="43862"/>
                  <a:pt x="77377" y="43368"/>
                  <a:pt x="78671" y="42835"/>
                </a:cubicBezTo>
                <a:cubicBezTo>
                  <a:pt x="79222" y="42607"/>
                  <a:pt x="79793" y="42283"/>
                  <a:pt x="80364" y="42036"/>
                </a:cubicBezTo>
                <a:cubicBezTo>
                  <a:pt x="80706" y="41903"/>
                  <a:pt x="81181" y="41922"/>
                  <a:pt x="81239" y="41580"/>
                </a:cubicBezTo>
                <a:close/>
                <a:moveTo>
                  <a:pt x="85461" y="39944"/>
                </a:moveTo>
                <a:cubicBezTo>
                  <a:pt x="85613" y="39887"/>
                  <a:pt x="85404" y="40058"/>
                  <a:pt x="85537" y="40134"/>
                </a:cubicBezTo>
                <a:cubicBezTo>
                  <a:pt x="85689" y="40039"/>
                  <a:pt x="85575" y="39868"/>
                  <a:pt x="85746" y="39773"/>
                </a:cubicBezTo>
                <a:cubicBezTo>
                  <a:pt x="85823" y="39773"/>
                  <a:pt x="85861" y="39849"/>
                  <a:pt x="85975" y="39792"/>
                </a:cubicBezTo>
                <a:cubicBezTo>
                  <a:pt x="87116" y="39031"/>
                  <a:pt x="88390" y="38898"/>
                  <a:pt x="89227" y="38270"/>
                </a:cubicBezTo>
                <a:cubicBezTo>
                  <a:pt x="89322" y="38289"/>
                  <a:pt x="89360" y="38403"/>
                  <a:pt x="89475" y="38384"/>
                </a:cubicBezTo>
                <a:cubicBezTo>
                  <a:pt x="89741" y="38080"/>
                  <a:pt x="90197" y="37776"/>
                  <a:pt x="90654" y="37737"/>
                </a:cubicBezTo>
                <a:cubicBezTo>
                  <a:pt x="90426" y="37604"/>
                  <a:pt x="91091" y="37490"/>
                  <a:pt x="91053" y="37471"/>
                </a:cubicBezTo>
                <a:cubicBezTo>
                  <a:pt x="91148" y="37471"/>
                  <a:pt x="91205" y="37528"/>
                  <a:pt x="91244" y="37623"/>
                </a:cubicBezTo>
                <a:cubicBezTo>
                  <a:pt x="91110" y="37395"/>
                  <a:pt x="91700" y="37452"/>
                  <a:pt x="91472" y="37300"/>
                </a:cubicBezTo>
                <a:cubicBezTo>
                  <a:pt x="91643" y="37376"/>
                  <a:pt x="92099" y="36844"/>
                  <a:pt x="92233" y="37053"/>
                </a:cubicBezTo>
                <a:cubicBezTo>
                  <a:pt x="92309" y="36996"/>
                  <a:pt x="92347" y="36939"/>
                  <a:pt x="92309" y="36863"/>
                </a:cubicBezTo>
                <a:cubicBezTo>
                  <a:pt x="92689" y="36805"/>
                  <a:pt x="92879" y="36805"/>
                  <a:pt x="93031" y="36520"/>
                </a:cubicBezTo>
                <a:cubicBezTo>
                  <a:pt x="93317" y="36558"/>
                  <a:pt x="93507" y="36273"/>
                  <a:pt x="93659" y="36482"/>
                </a:cubicBezTo>
                <a:cubicBezTo>
                  <a:pt x="93773" y="36444"/>
                  <a:pt x="93621" y="36311"/>
                  <a:pt x="93697" y="36254"/>
                </a:cubicBezTo>
                <a:cubicBezTo>
                  <a:pt x="94078" y="36197"/>
                  <a:pt x="94306" y="35988"/>
                  <a:pt x="94344" y="35873"/>
                </a:cubicBezTo>
                <a:cubicBezTo>
                  <a:pt x="94838" y="35778"/>
                  <a:pt x="95048" y="35588"/>
                  <a:pt x="95409" y="35512"/>
                </a:cubicBezTo>
                <a:cubicBezTo>
                  <a:pt x="95485" y="35455"/>
                  <a:pt x="95371" y="35360"/>
                  <a:pt x="95466" y="35303"/>
                </a:cubicBezTo>
                <a:cubicBezTo>
                  <a:pt x="95409" y="35265"/>
                  <a:pt x="95314" y="35398"/>
                  <a:pt x="95143" y="35379"/>
                </a:cubicBezTo>
                <a:cubicBezTo>
                  <a:pt x="95162" y="35417"/>
                  <a:pt x="95219" y="35417"/>
                  <a:pt x="95238" y="35455"/>
                </a:cubicBezTo>
                <a:cubicBezTo>
                  <a:pt x="94991" y="35645"/>
                  <a:pt x="94972" y="35379"/>
                  <a:pt x="94705" y="35569"/>
                </a:cubicBezTo>
                <a:cubicBezTo>
                  <a:pt x="94800" y="35626"/>
                  <a:pt x="94915" y="35512"/>
                  <a:pt x="94838" y="35683"/>
                </a:cubicBezTo>
                <a:cubicBezTo>
                  <a:pt x="94629" y="35588"/>
                  <a:pt x="94059" y="35759"/>
                  <a:pt x="94192" y="35873"/>
                </a:cubicBezTo>
                <a:cubicBezTo>
                  <a:pt x="93393" y="36083"/>
                  <a:pt x="93374" y="36292"/>
                  <a:pt x="92328" y="36577"/>
                </a:cubicBezTo>
                <a:cubicBezTo>
                  <a:pt x="92423" y="36653"/>
                  <a:pt x="91472" y="36996"/>
                  <a:pt x="91091" y="37072"/>
                </a:cubicBezTo>
                <a:cubicBezTo>
                  <a:pt x="91072" y="37129"/>
                  <a:pt x="91053" y="37167"/>
                  <a:pt x="91091" y="37243"/>
                </a:cubicBezTo>
                <a:cubicBezTo>
                  <a:pt x="90597" y="37205"/>
                  <a:pt x="90730" y="37471"/>
                  <a:pt x="90216" y="37357"/>
                </a:cubicBezTo>
                <a:cubicBezTo>
                  <a:pt x="90559" y="37528"/>
                  <a:pt x="89741" y="37604"/>
                  <a:pt x="90159" y="37604"/>
                </a:cubicBezTo>
                <a:cubicBezTo>
                  <a:pt x="90121" y="37776"/>
                  <a:pt x="89817" y="37718"/>
                  <a:pt x="89722" y="37737"/>
                </a:cubicBezTo>
                <a:cubicBezTo>
                  <a:pt x="89608" y="37623"/>
                  <a:pt x="89760" y="37566"/>
                  <a:pt x="89684" y="37471"/>
                </a:cubicBezTo>
                <a:cubicBezTo>
                  <a:pt x="89665" y="37642"/>
                  <a:pt x="89284" y="37718"/>
                  <a:pt x="89437" y="37947"/>
                </a:cubicBezTo>
                <a:cubicBezTo>
                  <a:pt x="89551" y="37909"/>
                  <a:pt x="89418" y="37776"/>
                  <a:pt x="89570" y="37737"/>
                </a:cubicBezTo>
                <a:cubicBezTo>
                  <a:pt x="89608" y="37814"/>
                  <a:pt x="89532" y="37871"/>
                  <a:pt x="89589" y="37947"/>
                </a:cubicBezTo>
                <a:cubicBezTo>
                  <a:pt x="89170" y="38061"/>
                  <a:pt x="89208" y="37966"/>
                  <a:pt x="88790" y="38099"/>
                </a:cubicBezTo>
                <a:cubicBezTo>
                  <a:pt x="88809" y="38194"/>
                  <a:pt x="88885" y="38156"/>
                  <a:pt x="88904" y="38213"/>
                </a:cubicBezTo>
                <a:cubicBezTo>
                  <a:pt x="88676" y="38156"/>
                  <a:pt x="88333" y="38213"/>
                  <a:pt x="88010" y="38479"/>
                </a:cubicBezTo>
                <a:cubicBezTo>
                  <a:pt x="87896" y="38365"/>
                  <a:pt x="88048" y="38308"/>
                  <a:pt x="87972" y="38213"/>
                </a:cubicBezTo>
                <a:cubicBezTo>
                  <a:pt x="87839" y="38232"/>
                  <a:pt x="87877" y="38327"/>
                  <a:pt x="87896" y="38403"/>
                </a:cubicBezTo>
                <a:cubicBezTo>
                  <a:pt x="87782" y="38441"/>
                  <a:pt x="87801" y="38251"/>
                  <a:pt x="87706" y="38251"/>
                </a:cubicBezTo>
                <a:cubicBezTo>
                  <a:pt x="87496" y="38308"/>
                  <a:pt x="87553" y="38441"/>
                  <a:pt x="87611" y="38574"/>
                </a:cubicBezTo>
                <a:cubicBezTo>
                  <a:pt x="87725" y="38422"/>
                  <a:pt x="87744" y="38403"/>
                  <a:pt x="87934" y="38441"/>
                </a:cubicBezTo>
                <a:cubicBezTo>
                  <a:pt x="87725" y="38822"/>
                  <a:pt x="87534" y="38479"/>
                  <a:pt x="87572" y="38803"/>
                </a:cubicBezTo>
                <a:cubicBezTo>
                  <a:pt x="87496" y="38822"/>
                  <a:pt x="87477" y="38746"/>
                  <a:pt x="87458" y="38689"/>
                </a:cubicBezTo>
                <a:cubicBezTo>
                  <a:pt x="87192" y="38765"/>
                  <a:pt x="87097" y="38898"/>
                  <a:pt x="87097" y="39050"/>
                </a:cubicBezTo>
                <a:cubicBezTo>
                  <a:pt x="86621" y="39202"/>
                  <a:pt x="86564" y="39107"/>
                  <a:pt x="86146" y="39373"/>
                </a:cubicBezTo>
                <a:cubicBezTo>
                  <a:pt x="86146" y="39335"/>
                  <a:pt x="86222" y="39316"/>
                  <a:pt x="86260" y="39278"/>
                </a:cubicBezTo>
                <a:cubicBezTo>
                  <a:pt x="85670" y="39354"/>
                  <a:pt x="85366" y="39716"/>
                  <a:pt x="84948" y="39754"/>
                </a:cubicBezTo>
                <a:cubicBezTo>
                  <a:pt x="84967" y="39811"/>
                  <a:pt x="84986" y="39849"/>
                  <a:pt x="85005" y="39906"/>
                </a:cubicBezTo>
                <a:cubicBezTo>
                  <a:pt x="84929" y="39925"/>
                  <a:pt x="84910" y="39830"/>
                  <a:pt x="84891" y="39773"/>
                </a:cubicBezTo>
                <a:cubicBezTo>
                  <a:pt x="84814" y="39830"/>
                  <a:pt x="84776" y="39887"/>
                  <a:pt x="84814" y="39982"/>
                </a:cubicBezTo>
                <a:cubicBezTo>
                  <a:pt x="84358" y="39887"/>
                  <a:pt x="83978" y="40229"/>
                  <a:pt x="83844" y="40419"/>
                </a:cubicBezTo>
                <a:cubicBezTo>
                  <a:pt x="83654" y="40457"/>
                  <a:pt x="83863" y="40286"/>
                  <a:pt x="83768" y="40229"/>
                </a:cubicBezTo>
                <a:cubicBezTo>
                  <a:pt x="83673" y="40286"/>
                  <a:pt x="83673" y="40362"/>
                  <a:pt x="83730" y="40457"/>
                </a:cubicBezTo>
                <a:cubicBezTo>
                  <a:pt x="83521" y="40324"/>
                  <a:pt x="83179" y="40610"/>
                  <a:pt x="82988" y="40591"/>
                </a:cubicBezTo>
                <a:cubicBezTo>
                  <a:pt x="82874" y="40705"/>
                  <a:pt x="82931" y="40857"/>
                  <a:pt x="82627" y="40914"/>
                </a:cubicBezTo>
                <a:cubicBezTo>
                  <a:pt x="82646" y="40819"/>
                  <a:pt x="82798" y="40762"/>
                  <a:pt x="82893" y="40686"/>
                </a:cubicBezTo>
                <a:cubicBezTo>
                  <a:pt x="82798" y="40610"/>
                  <a:pt x="82532" y="40819"/>
                  <a:pt x="82380" y="40838"/>
                </a:cubicBezTo>
                <a:cubicBezTo>
                  <a:pt x="82342" y="40895"/>
                  <a:pt x="82361" y="40971"/>
                  <a:pt x="82399" y="41066"/>
                </a:cubicBezTo>
                <a:cubicBezTo>
                  <a:pt x="81904" y="41294"/>
                  <a:pt x="81391" y="41313"/>
                  <a:pt x="81334" y="41656"/>
                </a:cubicBezTo>
                <a:cubicBezTo>
                  <a:pt x="81980" y="41580"/>
                  <a:pt x="83236" y="40667"/>
                  <a:pt x="84092" y="40495"/>
                </a:cubicBezTo>
                <a:cubicBezTo>
                  <a:pt x="84187" y="40476"/>
                  <a:pt x="84301" y="40629"/>
                  <a:pt x="84206" y="40381"/>
                </a:cubicBezTo>
                <a:cubicBezTo>
                  <a:pt x="84301" y="40400"/>
                  <a:pt x="84377" y="40457"/>
                  <a:pt x="84415" y="40572"/>
                </a:cubicBezTo>
                <a:cubicBezTo>
                  <a:pt x="84529" y="40172"/>
                  <a:pt x="85195" y="40191"/>
                  <a:pt x="85309" y="39944"/>
                </a:cubicBezTo>
                <a:cubicBezTo>
                  <a:pt x="85366" y="39944"/>
                  <a:pt x="85461" y="40039"/>
                  <a:pt x="85442" y="39944"/>
                </a:cubicBezTo>
                <a:close/>
                <a:moveTo>
                  <a:pt x="67182" y="47381"/>
                </a:moveTo>
                <a:cubicBezTo>
                  <a:pt x="67239" y="47305"/>
                  <a:pt x="67391" y="47248"/>
                  <a:pt x="67448" y="47172"/>
                </a:cubicBezTo>
                <a:cubicBezTo>
                  <a:pt x="67391" y="47077"/>
                  <a:pt x="66992" y="47248"/>
                  <a:pt x="67182" y="47381"/>
                </a:cubicBezTo>
                <a:close/>
                <a:moveTo>
                  <a:pt x="63758" y="48313"/>
                </a:moveTo>
                <a:cubicBezTo>
                  <a:pt x="63987" y="47876"/>
                  <a:pt x="64500" y="48104"/>
                  <a:pt x="64481" y="47799"/>
                </a:cubicBezTo>
                <a:cubicBezTo>
                  <a:pt x="64576" y="47818"/>
                  <a:pt x="64652" y="47838"/>
                  <a:pt x="64728" y="47876"/>
                </a:cubicBezTo>
                <a:cubicBezTo>
                  <a:pt x="64767" y="47666"/>
                  <a:pt x="65033" y="47799"/>
                  <a:pt x="64976" y="47590"/>
                </a:cubicBezTo>
                <a:cubicBezTo>
                  <a:pt x="65432" y="47571"/>
                  <a:pt x="65775" y="47210"/>
                  <a:pt x="66250" y="47191"/>
                </a:cubicBezTo>
                <a:cubicBezTo>
                  <a:pt x="66269" y="47248"/>
                  <a:pt x="66193" y="47267"/>
                  <a:pt x="66155" y="47305"/>
                </a:cubicBezTo>
                <a:cubicBezTo>
                  <a:pt x="66174" y="47400"/>
                  <a:pt x="66383" y="47229"/>
                  <a:pt x="66478" y="47229"/>
                </a:cubicBezTo>
                <a:cubicBezTo>
                  <a:pt x="66383" y="47191"/>
                  <a:pt x="66421" y="47153"/>
                  <a:pt x="66421" y="47077"/>
                </a:cubicBezTo>
                <a:cubicBezTo>
                  <a:pt x="66992" y="47096"/>
                  <a:pt x="67620" y="46354"/>
                  <a:pt x="67848" y="46734"/>
                </a:cubicBezTo>
                <a:cubicBezTo>
                  <a:pt x="68723" y="46354"/>
                  <a:pt x="69312" y="46031"/>
                  <a:pt x="69959" y="45726"/>
                </a:cubicBezTo>
                <a:cubicBezTo>
                  <a:pt x="70302" y="45555"/>
                  <a:pt x="70872" y="45536"/>
                  <a:pt x="71138" y="45118"/>
                </a:cubicBezTo>
                <a:cubicBezTo>
                  <a:pt x="71272" y="45137"/>
                  <a:pt x="71329" y="45232"/>
                  <a:pt x="71519" y="45137"/>
                </a:cubicBezTo>
                <a:cubicBezTo>
                  <a:pt x="71500" y="45060"/>
                  <a:pt x="71424" y="45080"/>
                  <a:pt x="71348" y="45099"/>
                </a:cubicBezTo>
                <a:cubicBezTo>
                  <a:pt x="71367" y="44946"/>
                  <a:pt x="71538" y="45099"/>
                  <a:pt x="71576" y="44946"/>
                </a:cubicBezTo>
                <a:cubicBezTo>
                  <a:pt x="71709" y="45022"/>
                  <a:pt x="71500" y="45194"/>
                  <a:pt x="71652" y="45137"/>
                </a:cubicBezTo>
                <a:cubicBezTo>
                  <a:pt x="71899" y="45060"/>
                  <a:pt x="71595" y="45080"/>
                  <a:pt x="71728" y="44946"/>
                </a:cubicBezTo>
                <a:cubicBezTo>
                  <a:pt x="71975" y="44946"/>
                  <a:pt x="71994" y="44832"/>
                  <a:pt x="72261" y="44851"/>
                </a:cubicBezTo>
                <a:cubicBezTo>
                  <a:pt x="72242" y="44794"/>
                  <a:pt x="72223" y="44756"/>
                  <a:pt x="72204" y="44699"/>
                </a:cubicBezTo>
                <a:cubicBezTo>
                  <a:pt x="72584" y="44794"/>
                  <a:pt x="73193" y="44509"/>
                  <a:pt x="73992" y="44205"/>
                </a:cubicBezTo>
                <a:cubicBezTo>
                  <a:pt x="73897" y="44090"/>
                  <a:pt x="74087" y="44052"/>
                  <a:pt x="74049" y="43957"/>
                </a:cubicBezTo>
                <a:cubicBezTo>
                  <a:pt x="74049" y="44147"/>
                  <a:pt x="74334" y="44033"/>
                  <a:pt x="74581" y="43862"/>
                </a:cubicBezTo>
                <a:cubicBezTo>
                  <a:pt x="74600" y="43881"/>
                  <a:pt x="74505" y="43957"/>
                  <a:pt x="74467" y="43957"/>
                </a:cubicBezTo>
                <a:cubicBezTo>
                  <a:pt x="75361" y="43843"/>
                  <a:pt x="75913" y="43234"/>
                  <a:pt x="76731" y="42987"/>
                </a:cubicBezTo>
                <a:cubicBezTo>
                  <a:pt x="76883" y="42949"/>
                  <a:pt x="77073" y="43025"/>
                  <a:pt x="77225" y="42968"/>
                </a:cubicBezTo>
                <a:cubicBezTo>
                  <a:pt x="77377" y="42911"/>
                  <a:pt x="77529" y="42740"/>
                  <a:pt x="77739" y="42645"/>
                </a:cubicBezTo>
                <a:cubicBezTo>
                  <a:pt x="77891" y="42588"/>
                  <a:pt x="78119" y="42607"/>
                  <a:pt x="78271" y="42550"/>
                </a:cubicBezTo>
                <a:cubicBezTo>
                  <a:pt x="78519" y="42455"/>
                  <a:pt x="78709" y="42207"/>
                  <a:pt x="78956" y="42112"/>
                </a:cubicBezTo>
                <a:cubicBezTo>
                  <a:pt x="79888" y="41694"/>
                  <a:pt x="80839" y="41428"/>
                  <a:pt x="81600" y="41047"/>
                </a:cubicBezTo>
                <a:cubicBezTo>
                  <a:pt x="81562" y="40914"/>
                  <a:pt x="81771" y="40648"/>
                  <a:pt x="81904" y="40705"/>
                </a:cubicBezTo>
                <a:cubicBezTo>
                  <a:pt x="81980" y="40610"/>
                  <a:pt x="81980" y="40515"/>
                  <a:pt x="81885" y="40495"/>
                </a:cubicBezTo>
                <a:cubicBezTo>
                  <a:pt x="82171" y="40419"/>
                  <a:pt x="82018" y="40495"/>
                  <a:pt x="81942" y="40286"/>
                </a:cubicBezTo>
                <a:cubicBezTo>
                  <a:pt x="82152" y="40305"/>
                  <a:pt x="82361" y="40324"/>
                  <a:pt x="82551" y="40381"/>
                </a:cubicBezTo>
                <a:cubicBezTo>
                  <a:pt x="82361" y="40343"/>
                  <a:pt x="82532" y="40153"/>
                  <a:pt x="82380" y="40115"/>
                </a:cubicBezTo>
                <a:cubicBezTo>
                  <a:pt x="82589" y="40210"/>
                  <a:pt x="82836" y="39887"/>
                  <a:pt x="82893" y="40134"/>
                </a:cubicBezTo>
                <a:cubicBezTo>
                  <a:pt x="83007" y="40077"/>
                  <a:pt x="82969" y="39963"/>
                  <a:pt x="82912" y="39849"/>
                </a:cubicBezTo>
                <a:cubicBezTo>
                  <a:pt x="83065" y="39773"/>
                  <a:pt x="83027" y="40020"/>
                  <a:pt x="83217" y="39887"/>
                </a:cubicBezTo>
                <a:cubicBezTo>
                  <a:pt x="82988" y="39773"/>
                  <a:pt x="83426" y="39773"/>
                  <a:pt x="83559" y="39697"/>
                </a:cubicBezTo>
                <a:cubicBezTo>
                  <a:pt x="83749" y="39583"/>
                  <a:pt x="83426" y="39678"/>
                  <a:pt x="83369" y="39716"/>
                </a:cubicBezTo>
                <a:cubicBezTo>
                  <a:pt x="83502" y="39449"/>
                  <a:pt x="83654" y="39640"/>
                  <a:pt x="83844" y="39487"/>
                </a:cubicBezTo>
                <a:cubicBezTo>
                  <a:pt x="83882" y="39544"/>
                  <a:pt x="83825" y="39583"/>
                  <a:pt x="83749" y="39621"/>
                </a:cubicBezTo>
                <a:cubicBezTo>
                  <a:pt x="83844" y="39716"/>
                  <a:pt x="84073" y="39487"/>
                  <a:pt x="83940" y="39373"/>
                </a:cubicBezTo>
                <a:cubicBezTo>
                  <a:pt x="84168" y="39335"/>
                  <a:pt x="84073" y="39525"/>
                  <a:pt x="83959" y="39602"/>
                </a:cubicBezTo>
                <a:cubicBezTo>
                  <a:pt x="84111" y="39678"/>
                  <a:pt x="84130" y="39373"/>
                  <a:pt x="84263" y="39297"/>
                </a:cubicBezTo>
                <a:cubicBezTo>
                  <a:pt x="84320" y="39373"/>
                  <a:pt x="84377" y="39354"/>
                  <a:pt x="84529" y="39430"/>
                </a:cubicBezTo>
                <a:cubicBezTo>
                  <a:pt x="84605" y="39354"/>
                  <a:pt x="84605" y="39278"/>
                  <a:pt x="84567" y="39183"/>
                </a:cubicBezTo>
                <a:cubicBezTo>
                  <a:pt x="84719" y="39202"/>
                  <a:pt x="84948" y="39088"/>
                  <a:pt x="85100" y="39088"/>
                </a:cubicBezTo>
                <a:cubicBezTo>
                  <a:pt x="85195" y="38917"/>
                  <a:pt x="85043" y="38936"/>
                  <a:pt x="84948" y="38860"/>
                </a:cubicBezTo>
                <a:cubicBezTo>
                  <a:pt x="85005" y="38841"/>
                  <a:pt x="85081" y="38822"/>
                  <a:pt x="85138" y="38784"/>
                </a:cubicBezTo>
                <a:cubicBezTo>
                  <a:pt x="85005" y="38746"/>
                  <a:pt x="84986" y="38536"/>
                  <a:pt x="84929" y="38270"/>
                </a:cubicBezTo>
                <a:cubicBezTo>
                  <a:pt x="85100" y="38232"/>
                  <a:pt x="84872" y="38479"/>
                  <a:pt x="85081" y="38479"/>
                </a:cubicBezTo>
                <a:cubicBezTo>
                  <a:pt x="85328" y="38460"/>
                  <a:pt x="85043" y="38289"/>
                  <a:pt x="85214" y="38251"/>
                </a:cubicBezTo>
                <a:cubicBezTo>
                  <a:pt x="85290" y="38365"/>
                  <a:pt x="85404" y="38365"/>
                  <a:pt x="85404" y="38574"/>
                </a:cubicBezTo>
                <a:cubicBezTo>
                  <a:pt x="85328" y="38555"/>
                  <a:pt x="85252" y="38517"/>
                  <a:pt x="85157" y="38498"/>
                </a:cubicBezTo>
                <a:cubicBezTo>
                  <a:pt x="85119" y="38631"/>
                  <a:pt x="85271" y="38746"/>
                  <a:pt x="85214" y="38974"/>
                </a:cubicBezTo>
                <a:cubicBezTo>
                  <a:pt x="85290" y="38936"/>
                  <a:pt x="85385" y="38898"/>
                  <a:pt x="85423" y="38955"/>
                </a:cubicBezTo>
                <a:cubicBezTo>
                  <a:pt x="85518" y="38879"/>
                  <a:pt x="85385" y="38860"/>
                  <a:pt x="85366" y="38803"/>
                </a:cubicBezTo>
                <a:cubicBezTo>
                  <a:pt x="85556" y="38784"/>
                  <a:pt x="85613" y="38860"/>
                  <a:pt x="85689" y="38727"/>
                </a:cubicBezTo>
                <a:cubicBezTo>
                  <a:pt x="85632" y="38555"/>
                  <a:pt x="85632" y="38746"/>
                  <a:pt x="85480" y="38765"/>
                </a:cubicBezTo>
                <a:cubicBezTo>
                  <a:pt x="85366" y="38650"/>
                  <a:pt x="85594" y="38612"/>
                  <a:pt x="85689" y="38574"/>
                </a:cubicBezTo>
                <a:cubicBezTo>
                  <a:pt x="85708" y="38384"/>
                  <a:pt x="85480" y="38612"/>
                  <a:pt x="85499" y="38422"/>
                </a:cubicBezTo>
                <a:cubicBezTo>
                  <a:pt x="85461" y="38232"/>
                  <a:pt x="85804" y="38346"/>
                  <a:pt x="85804" y="38137"/>
                </a:cubicBezTo>
                <a:cubicBezTo>
                  <a:pt x="85937" y="38175"/>
                  <a:pt x="86108" y="38156"/>
                  <a:pt x="86203" y="38251"/>
                </a:cubicBezTo>
                <a:cubicBezTo>
                  <a:pt x="86469" y="38118"/>
                  <a:pt x="86032" y="38137"/>
                  <a:pt x="86146" y="37928"/>
                </a:cubicBezTo>
                <a:cubicBezTo>
                  <a:pt x="86393" y="37966"/>
                  <a:pt x="86602" y="37699"/>
                  <a:pt x="86374" y="37623"/>
                </a:cubicBezTo>
                <a:cubicBezTo>
                  <a:pt x="86469" y="37471"/>
                  <a:pt x="86602" y="37414"/>
                  <a:pt x="86793" y="37395"/>
                </a:cubicBezTo>
                <a:cubicBezTo>
                  <a:pt x="86736" y="37357"/>
                  <a:pt x="86640" y="37414"/>
                  <a:pt x="86621" y="37300"/>
                </a:cubicBezTo>
                <a:cubicBezTo>
                  <a:pt x="86450" y="37433"/>
                  <a:pt x="86127" y="37452"/>
                  <a:pt x="85804" y="37623"/>
                </a:cubicBezTo>
                <a:cubicBezTo>
                  <a:pt x="85899" y="37795"/>
                  <a:pt x="86032" y="37680"/>
                  <a:pt x="86165" y="37604"/>
                </a:cubicBezTo>
                <a:cubicBezTo>
                  <a:pt x="86298" y="37566"/>
                  <a:pt x="86260" y="37795"/>
                  <a:pt x="86374" y="37795"/>
                </a:cubicBezTo>
                <a:cubicBezTo>
                  <a:pt x="86279" y="37814"/>
                  <a:pt x="86051" y="37909"/>
                  <a:pt x="85975" y="38004"/>
                </a:cubicBezTo>
                <a:cubicBezTo>
                  <a:pt x="85804" y="37966"/>
                  <a:pt x="85785" y="37890"/>
                  <a:pt x="85785" y="37737"/>
                </a:cubicBezTo>
                <a:cubicBezTo>
                  <a:pt x="85575" y="37814"/>
                  <a:pt x="85404" y="37814"/>
                  <a:pt x="85157" y="37947"/>
                </a:cubicBezTo>
                <a:cubicBezTo>
                  <a:pt x="85157" y="38080"/>
                  <a:pt x="85499" y="38042"/>
                  <a:pt x="85499" y="37909"/>
                </a:cubicBezTo>
                <a:cubicBezTo>
                  <a:pt x="85632" y="37909"/>
                  <a:pt x="85727" y="38023"/>
                  <a:pt x="85651" y="38137"/>
                </a:cubicBezTo>
                <a:cubicBezTo>
                  <a:pt x="85556" y="38137"/>
                  <a:pt x="85651" y="38061"/>
                  <a:pt x="85594" y="37985"/>
                </a:cubicBezTo>
                <a:cubicBezTo>
                  <a:pt x="85499" y="38061"/>
                  <a:pt x="85480" y="38156"/>
                  <a:pt x="85328" y="38213"/>
                </a:cubicBezTo>
                <a:cubicBezTo>
                  <a:pt x="85271" y="38175"/>
                  <a:pt x="84833" y="38137"/>
                  <a:pt x="85119" y="38023"/>
                </a:cubicBezTo>
                <a:cubicBezTo>
                  <a:pt x="85043" y="37909"/>
                  <a:pt x="84700" y="38232"/>
                  <a:pt x="84738" y="37947"/>
                </a:cubicBezTo>
                <a:cubicBezTo>
                  <a:pt x="84662" y="38213"/>
                  <a:pt x="84929" y="38441"/>
                  <a:pt x="84948" y="38650"/>
                </a:cubicBezTo>
                <a:cubicBezTo>
                  <a:pt x="84814" y="38650"/>
                  <a:pt x="84757" y="38479"/>
                  <a:pt x="84662" y="38650"/>
                </a:cubicBezTo>
                <a:cubicBezTo>
                  <a:pt x="84662" y="38517"/>
                  <a:pt x="84776" y="38403"/>
                  <a:pt x="84624" y="38213"/>
                </a:cubicBezTo>
                <a:cubicBezTo>
                  <a:pt x="84453" y="38346"/>
                  <a:pt x="84491" y="38270"/>
                  <a:pt x="84263" y="38365"/>
                </a:cubicBezTo>
                <a:cubicBezTo>
                  <a:pt x="84434" y="38365"/>
                  <a:pt x="84453" y="38441"/>
                  <a:pt x="84510" y="38479"/>
                </a:cubicBezTo>
                <a:cubicBezTo>
                  <a:pt x="84529" y="38536"/>
                  <a:pt x="84415" y="38574"/>
                  <a:pt x="84358" y="38612"/>
                </a:cubicBezTo>
                <a:cubicBezTo>
                  <a:pt x="84377" y="38650"/>
                  <a:pt x="84434" y="38612"/>
                  <a:pt x="84491" y="38612"/>
                </a:cubicBezTo>
                <a:cubicBezTo>
                  <a:pt x="84491" y="38650"/>
                  <a:pt x="84453" y="38689"/>
                  <a:pt x="84472" y="38727"/>
                </a:cubicBezTo>
                <a:cubicBezTo>
                  <a:pt x="84301" y="38727"/>
                  <a:pt x="84301" y="38612"/>
                  <a:pt x="84301" y="38460"/>
                </a:cubicBezTo>
                <a:cubicBezTo>
                  <a:pt x="84149" y="38670"/>
                  <a:pt x="83959" y="38650"/>
                  <a:pt x="83940" y="38822"/>
                </a:cubicBezTo>
                <a:cubicBezTo>
                  <a:pt x="83730" y="38746"/>
                  <a:pt x="83692" y="38879"/>
                  <a:pt x="83502" y="39012"/>
                </a:cubicBezTo>
                <a:cubicBezTo>
                  <a:pt x="83635" y="39107"/>
                  <a:pt x="83787" y="39164"/>
                  <a:pt x="83901" y="39297"/>
                </a:cubicBezTo>
                <a:cubicBezTo>
                  <a:pt x="83940" y="39487"/>
                  <a:pt x="83540" y="39278"/>
                  <a:pt x="83711" y="39487"/>
                </a:cubicBezTo>
                <a:cubicBezTo>
                  <a:pt x="83559" y="39506"/>
                  <a:pt x="83464" y="39240"/>
                  <a:pt x="83521" y="39563"/>
                </a:cubicBezTo>
                <a:cubicBezTo>
                  <a:pt x="83426" y="39583"/>
                  <a:pt x="83350" y="39621"/>
                  <a:pt x="83274" y="39659"/>
                </a:cubicBezTo>
                <a:cubicBezTo>
                  <a:pt x="83198" y="39544"/>
                  <a:pt x="83559" y="39563"/>
                  <a:pt x="83388" y="39430"/>
                </a:cubicBezTo>
                <a:cubicBezTo>
                  <a:pt x="83236" y="39506"/>
                  <a:pt x="83236" y="39602"/>
                  <a:pt x="83122" y="39487"/>
                </a:cubicBezTo>
                <a:cubicBezTo>
                  <a:pt x="82988" y="39563"/>
                  <a:pt x="83179" y="39659"/>
                  <a:pt x="83198" y="39678"/>
                </a:cubicBezTo>
                <a:cubicBezTo>
                  <a:pt x="82988" y="39754"/>
                  <a:pt x="82874" y="39735"/>
                  <a:pt x="82722" y="39887"/>
                </a:cubicBezTo>
                <a:cubicBezTo>
                  <a:pt x="82608" y="39849"/>
                  <a:pt x="82494" y="39754"/>
                  <a:pt x="82551" y="39659"/>
                </a:cubicBezTo>
                <a:cubicBezTo>
                  <a:pt x="82760" y="39544"/>
                  <a:pt x="82722" y="39830"/>
                  <a:pt x="82931" y="39678"/>
                </a:cubicBezTo>
                <a:cubicBezTo>
                  <a:pt x="82798" y="39373"/>
                  <a:pt x="82893" y="39392"/>
                  <a:pt x="82817" y="39069"/>
                </a:cubicBezTo>
                <a:cubicBezTo>
                  <a:pt x="82627" y="39430"/>
                  <a:pt x="82437" y="39487"/>
                  <a:pt x="81942" y="39583"/>
                </a:cubicBezTo>
                <a:cubicBezTo>
                  <a:pt x="81999" y="39716"/>
                  <a:pt x="82094" y="39640"/>
                  <a:pt x="82018" y="39773"/>
                </a:cubicBezTo>
                <a:cubicBezTo>
                  <a:pt x="81790" y="39811"/>
                  <a:pt x="81486" y="39621"/>
                  <a:pt x="81258" y="40020"/>
                </a:cubicBezTo>
                <a:cubicBezTo>
                  <a:pt x="81486" y="39735"/>
                  <a:pt x="81372" y="39982"/>
                  <a:pt x="81239" y="40134"/>
                </a:cubicBezTo>
                <a:cubicBezTo>
                  <a:pt x="81086" y="40191"/>
                  <a:pt x="81296" y="40020"/>
                  <a:pt x="81162" y="39944"/>
                </a:cubicBezTo>
                <a:cubicBezTo>
                  <a:pt x="81048" y="39963"/>
                  <a:pt x="80953" y="40191"/>
                  <a:pt x="80896" y="40001"/>
                </a:cubicBezTo>
                <a:cubicBezTo>
                  <a:pt x="80706" y="40115"/>
                  <a:pt x="80383" y="40172"/>
                  <a:pt x="80440" y="40457"/>
                </a:cubicBezTo>
                <a:cubicBezTo>
                  <a:pt x="80516" y="40438"/>
                  <a:pt x="80554" y="40400"/>
                  <a:pt x="80554" y="40362"/>
                </a:cubicBezTo>
                <a:cubicBezTo>
                  <a:pt x="80687" y="40324"/>
                  <a:pt x="80497" y="40457"/>
                  <a:pt x="80668" y="40476"/>
                </a:cubicBezTo>
                <a:cubicBezTo>
                  <a:pt x="80877" y="40438"/>
                  <a:pt x="80744" y="40305"/>
                  <a:pt x="80858" y="40229"/>
                </a:cubicBezTo>
                <a:cubicBezTo>
                  <a:pt x="81105" y="40362"/>
                  <a:pt x="80687" y="40495"/>
                  <a:pt x="80972" y="40686"/>
                </a:cubicBezTo>
                <a:cubicBezTo>
                  <a:pt x="80877" y="40629"/>
                  <a:pt x="80744" y="40629"/>
                  <a:pt x="80687" y="40534"/>
                </a:cubicBezTo>
                <a:cubicBezTo>
                  <a:pt x="80649" y="40629"/>
                  <a:pt x="80535" y="40705"/>
                  <a:pt x="80440" y="40800"/>
                </a:cubicBezTo>
                <a:cubicBezTo>
                  <a:pt x="80611" y="40495"/>
                  <a:pt x="80459" y="40705"/>
                  <a:pt x="80307" y="40286"/>
                </a:cubicBezTo>
                <a:cubicBezTo>
                  <a:pt x="80154" y="40362"/>
                  <a:pt x="79717" y="40591"/>
                  <a:pt x="79489" y="40572"/>
                </a:cubicBezTo>
                <a:cubicBezTo>
                  <a:pt x="79413" y="40610"/>
                  <a:pt x="79375" y="40667"/>
                  <a:pt x="79413" y="40762"/>
                </a:cubicBezTo>
                <a:cubicBezTo>
                  <a:pt x="79355" y="40743"/>
                  <a:pt x="79222" y="40743"/>
                  <a:pt x="79222" y="40838"/>
                </a:cubicBezTo>
                <a:cubicBezTo>
                  <a:pt x="79146" y="40781"/>
                  <a:pt x="79013" y="40838"/>
                  <a:pt x="78975" y="40705"/>
                </a:cubicBezTo>
                <a:cubicBezTo>
                  <a:pt x="78690" y="40762"/>
                  <a:pt x="78956" y="40990"/>
                  <a:pt x="78766" y="41066"/>
                </a:cubicBezTo>
                <a:cubicBezTo>
                  <a:pt x="78747" y="40914"/>
                  <a:pt x="78652" y="40914"/>
                  <a:pt x="78519" y="41180"/>
                </a:cubicBezTo>
                <a:cubicBezTo>
                  <a:pt x="78423" y="41199"/>
                  <a:pt x="78404" y="41066"/>
                  <a:pt x="78366" y="41009"/>
                </a:cubicBezTo>
                <a:cubicBezTo>
                  <a:pt x="78309" y="41256"/>
                  <a:pt x="77491" y="41370"/>
                  <a:pt x="77529" y="41580"/>
                </a:cubicBezTo>
                <a:cubicBezTo>
                  <a:pt x="77453" y="41599"/>
                  <a:pt x="77434" y="41504"/>
                  <a:pt x="77396" y="41447"/>
                </a:cubicBezTo>
                <a:cubicBezTo>
                  <a:pt x="77282" y="41504"/>
                  <a:pt x="77149" y="41561"/>
                  <a:pt x="77035" y="41599"/>
                </a:cubicBezTo>
                <a:cubicBezTo>
                  <a:pt x="77168" y="41865"/>
                  <a:pt x="76693" y="41751"/>
                  <a:pt x="76693" y="42017"/>
                </a:cubicBezTo>
                <a:cubicBezTo>
                  <a:pt x="76636" y="42017"/>
                  <a:pt x="76616" y="41998"/>
                  <a:pt x="76559" y="42017"/>
                </a:cubicBezTo>
                <a:cubicBezTo>
                  <a:pt x="76978" y="41694"/>
                  <a:pt x="75818" y="41979"/>
                  <a:pt x="76141" y="42226"/>
                </a:cubicBezTo>
                <a:cubicBezTo>
                  <a:pt x="75951" y="42360"/>
                  <a:pt x="75989" y="42131"/>
                  <a:pt x="75932" y="42036"/>
                </a:cubicBezTo>
                <a:cubicBezTo>
                  <a:pt x="75856" y="42093"/>
                  <a:pt x="75761" y="42360"/>
                  <a:pt x="75684" y="42150"/>
                </a:cubicBezTo>
                <a:cubicBezTo>
                  <a:pt x="75513" y="42264"/>
                  <a:pt x="75437" y="42417"/>
                  <a:pt x="75418" y="42588"/>
                </a:cubicBezTo>
                <a:cubicBezTo>
                  <a:pt x="75190" y="42664"/>
                  <a:pt x="75152" y="42607"/>
                  <a:pt x="75152" y="42797"/>
                </a:cubicBezTo>
                <a:cubicBezTo>
                  <a:pt x="75057" y="42683"/>
                  <a:pt x="75000" y="42626"/>
                  <a:pt x="74962" y="42873"/>
                </a:cubicBezTo>
                <a:cubicBezTo>
                  <a:pt x="74886" y="42854"/>
                  <a:pt x="74886" y="42778"/>
                  <a:pt x="74886" y="42683"/>
                </a:cubicBezTo>
                <a:cubicBezTo>
                  <a:pt x="75152" y="42588"/>
                  <a:pt x="75228" y="42607"/>
                  <a:pt x="75380" y="42493"/>
                </a:cubicBezTo>
                <a:cubicBezTo>
                  <a:pt x="75361" y="42436"/>
                  <a:pt x="75342" y="42379"/>
                  <a:pt x="75323" y="42341"/>
                </a:cubicBezTo>
                <a:cubicBezTo>
                  <a:pt x="75000" y="42436"/>
                  <a:pt x="74467" y="42683"/>
                  <a:pt x="74258" y="42873"/>
                </a:cubicBezTo>
                <a:cubicBezTo>
                  <a:pt x="74068" y="42816"/>
                  <a:pt x="73954" y="42892"/>
                  <a:pt x="73744" y="43025"/>
                </a:cubicBezTo>
                <a:cubicBezTo>
                  <a:pt x="73992" y="43101"/>
                  <a:pt x="73858" y="43349"/>
                  <a:pt x="74106" y="43387"/>
                </a:cubicBezTo>
                <a:cubicBezTo>
                  <a:pt x="73954" y="43463"/>
                  <a:pt x="73877" y="43387"/>
                  <a:pt x="73763" y="43406"/>
                </a:cubicBezTo>
                <a:cubicBezTo>
                  <a:pt x="73820" y="42550"/>
                  <a:pt x="72565" y="43577"/>
                  <a:pt x="72223" y="43691"/>
                </a:cubicBezTo>
                <a:cubicBezTo>
                  <a:pt x="71842" y="43824"/>
                  <a:pt x="70891" y="43881"/>
                  <a:pt x="70663" y="44262"/>
                </a:cubicBezTo>
                <a:cubicBezTo>
                  <a:pt x="70511" y="44243"/>
                  <a:pt x="70359" y="44243"/>
                  <a:pt x="70168" y="44300"/>
                </a:cubicBezTo>
                <a:cubicBezTo>
                  <a:pt x="70168" y="44414"/>
                  <a:pt x="70111" y="44509"/>
                  <a:pt x="70092" y="44604"/>
                </a:cubicBezTo>
                <a:cubicBezTo>
                  <a:pt x="69940" y="44661"/>
                  <a:pt x="70016" y="44452"/>
                  <a:pt x="70092" y="44433"/>
                </a:cubicBezTo>
                <a:cubicBezTo>
                  <a:pt x="70054" y="44338"/>
                  <a:pt x="69864" y="44509"/>
                  <a:pt x="69769" y="44509"/>
                </a:cubicBezTo>
                <a:cubicBezTo>
                  <a:pt x="69807" y="44547"/>
                  <a:pt x="69864" y="44566"/>
                  <a:pt x="69883" y="44642"/>
                </a:cubicBezTo>
                <a:cubicBezTo>
                  <a:pt x="69255" y="44680"/>
                  <a:pt x="68495" y="45099"/>
                  <a:pt x="67848" y="45289"/>
                </a:cubicBezTo>
                <a:lnTo>
                  <a:pt x="67905" y="45422"/>
                </a:lnTo>
                <a:cubicBezTo>
                  <a:pt x="67410" y="45308"/>
                  <a:pt x="66897" y="45821"/>
                  <a:pt x="66231" y="46050"/>
                </a:cubicBezTo>
                <a:cubicBezTo>
                  <a:pt x="66288" y="46164"/>
                  <a:pt x="66155" y="46183"/>
                  <a:pt x="66307" y="46240"/>
                </a:cubicBezTo>
                <a:cubicBezTo>
                  <a:pt x="66364" y="46202"/>
                  <a:pt x="66307" y="46183"/>
                  <a:pt x="66288" y="46183"/>
                </a:cubicBezTo>
                <a:cubicBezTo>
                  <a:pt x="66383" y="46031"/>
                  <a:pt x="66593" y="46107"/>
                  <a:pt x="66669" y="45916"/>
                </a:cubicBezTo>
                <a:cubicBezTo>
                  <a:pt x="66802" y="46126"/>
                  <a:pt x="67049" y="45916"/>
                  <a:pt x="67049" y="45764"/>
                </a:cubicBezTo>
                <a:cubicBezTo>
                  <a:pt x="67201" y="45688"/>
                  <a:pt x="67087" y="46069"/>
                  <a:pt x="67315" y="45897"/>
                </a:cubicBezTo>
                <a:cubicBezTo>
                  <a:pt x="67372" y="46012"/>
                  <a:pt x="66935" y="45993"/>
                  <a:pt x="67125" y="46126"/>
                </a:cubicBezTo>
                <a:cubicBezTo>
                  <a:pt x="67391" y="45993"/>
                  <a:pt x="67448" y="46069"/>
                  <a:pt x="67620" y="45935"/>
                </a:cubicBezTo>
                <a:cubicBezTo>
                  <a:pt x="67525" y="45783"/>
                  <a:pt x="67239" y="45973"/>
                  <a:pt x="67220" y="45707"/>
                </a:cubicBezTo>
                <a:cubicBezTo>
                  <a:pt x="67391" y="45612"/>
                  <a:pt x="67353" y="45859"/>
                  <a:pt x="67486" y="45821"/>
                </a:cubicBezTo>
                <a:cubicBezTo>
                  <a:pt x="67810" y="45707"/>
                  <a:pt x="67239" y="45726"/>
                  <a:pt x="67544" y="45574"/>
                </a:cubicBezTo>
                <a:cubicBezTo>
                  <a:pt x="67772" y="45631"/>
                  <a:pt x="67658" y="45745"/>
                  <a:pt x="67677" y="45916"/>
                </a:cubicBezTo>
                <a:cubicBezTo>
                  <a:pt x="67810" y="45707"/>
                  <a:pt x="68209" y="45783"/>
                  <a:pt x="68190" y="45593"/>
                </a:cubicBezTo>
                <a:cubicBezTo>
                  <a:pt x="68266" y="45593"/>
                  <a:pt x="68323" y="45631"/>
                  <a:pt x="68361" y="45688"/>
                </a:cubicBezTo>
                <a:cubicBezTo>
                  <a:pt x="67544" y="46164"/>
                  <a:pt x="67087" y="46202"/>
                  <a:pt x="66250" y="46639"/>
                </a:cubicBezTo>
                <a:cubicBezTo>
                  <a:pt x="66098" y="46677"/>
                  <a:pt x="66136" y="46430"/>
                  <a:pt x="66060" y="46335"/>
                </a:cubicBezTo>
                <a:cubicBezTo>
                  <a:pt x="65984" y="46544"/>
                  <a:pt x="65889" y="46544"/>
                  <a:pt x="65603" y="46620"/>
                </a:cubicBezTo>
                <a:cubicBezTo>
                  <a:pt x="65680" y="46867"/>
                  <a:pt x="65565" y="46963"/>
                  <a:pt x="65737" y="47134"/>
                </a:cubicBezTo>
                <a:cubicBezTo>
                  <a:pt x="65546" y="47267"/>
                  <a:pt x="65584" y="47020"/>
                  <a:pt x="65508" y="46944"/>
                </a:cubicBezTo>
                <a:cubicBezTo>
                  <a:pt x="65413" y="46848"/>
                  <a:pt x="65451" y="47229"/>
                  <a:pt x="65546" y="47210"/>
                </a:cubicBezTo>
                <a:cubicBezTo>
                  <a:pt x="64786" y="47590"/>
                  <a:pt x="64139" y="47666"/>
                  <a:pt x="63701" y="48123"/>
                </a:cubicBezTo>
                <a:cubicBezTo>
                  <a:pt x="63606" y="48180"/>
                  <a:pt x="63568" y="48123"/>
                  <a:pt x="63530" y="48066"/>
                </a:cubicBezTo>
                <a:cubicBezTo>
                  <a:pt x="63397" y="48275"/>
                  <a:pt x="62769" y="48503"/>
                  <a:pt x="62465" y="48617"/>
                </a:cubicBezTo>
                <a:cubicBezTo>
                  <a:pt x="62484" y="48541"/>
                  <a:pt x="62579" y="48503"/>
                  <a:pt x="62522" y="48427"/>
                </a:cubicBezTo>
                <a:cubicBezTo>
                  <a:pt x="62256" y="48446"/>
                  <a:pt x="62427" y="48617"/>
                  <a:pt x="62351" y="48712"/>
                </a:cubicBezTo>
                <a:cubicBezTo>
                  <a:pt x="62180" y="48808"/>
                  <a:pt x="61799" y="48865"/>
                  <a:pt x="61761" y="48998"/>
                </a:cubicBezTo>
                <a:cubicBezTo>
                  <a:pt x="61571" y="49055"/>
                  <a:pt x="61780" y="48884"/>
                  <a:pt x="61685" y="48808"/>
                </a:cubicBezTo>
                <a:cubicBezTo>
                  <a:pt x="61438" y="48846"/>
                  <a:pt x="61723" y="49055"/>
                  <a:pt x="61514" y="49093"/>
                </a:cubicBezTo>
                <a:cubicBezTo>
                  <a:pt x="61343" y="49150"/>
                  <a:pt x="61229" y="48998"/>
                  <a:pt x="61286" y="49245"/>
                </a:cubicBezTo>
                <a:cubicBezTo>
                  <a:pt x="61210" y="49264"/>
                  <a:pt x="61210" y="49188"/>
                  <a:pt x="61172" y="49131"/>
                </a:cubicBezTo>
                <a:cubicBezTo>
                  <a:pt x="60981" y="49435"/>
                  <a:pt x="60373" y="49188"/>
                  <a:pt x="60449" y="49473"/>
                </a:cubicBezTo>
                <a:cubicBezTo>
                  <a:pt x="60316" y="49511"/>
                  <a:pt x="60354" y="49264"/>
                  <a:pt x="60240" y="49283"/>
                </a:cubicBezTo>
                <a:cubicBezTo>
                  <a:pt x="60962" y="49131"/>
                  <a:pt x="61191" y="48808"/>
                  <a:pt x="61723" y="48731"/>
                </a:cubicBezTo>
                <a:cubicBezTo>
                  <a:pt x="61704" y="48655"/>
                  <a:pt x="61609" y="48674"/>
                  <a:pt x="61590" y="48579"/>
                </a:cubicBezTo>
                <a:cubicBezTo>
                  <a:pt x="61076" y="49036"/>
                  <a:pt x="59821" y="49150"/>
                  <a:pt x="59365" y="49625"/>
                </a:cubicBezTo>
                <a:cubicBezTo>
                  <a:pt x="59707" y="49473"/>
                  <a:pt x="59859" y="49511"/>
                  <a:pt x="60106" y="49340"/>
                </a:cubicBezTo>
                <a:cubicBezTo>
                  <a:pt x="60335" y="49264"/>
                  <a:pt x="60163" y="49473"/>
                  <a:pt x="60297" y="49435"/>
                </a:cubicBezTo>
                <a:cubicBezTo>
                  <a:pt x="60297" y="49511"/>
                  <a:pt x="60106" y="49530"/>
                  <a:pt x="60144" y="49606"/>
                </a:cubicBezTo>
                <a:cubicBezTo>
                  <a:pt x="60087" y="49549"/>
                  <a:pt x="60068" y="49549"/>
                  <a:pt x="59897" y="49530"/>
                </a:cubicBezTo>
                <a:cubicBezTo>
                  <a:pt x="59821" y="49606"/>
                  <a:pt x="59821" y="49683"/>
                  <a:pt x="59859" y="49778"/>
                </a:cubicBezTo>
                <a:cubicBezTo>
                  <a:pt x="59802" y="49759"/>
                  <a:pt x="59574" y="49644"/>
                  <a:pt x="59669" y="49854"/>
                </a:cubicBezTo>
                <a:cubicBezTo>
                  <a:pt x="58699" y="50177"/>
                  <a:pt x="57329" y="50767"/>
                  <a:pt x="55637" y="51413"/>
                </a:cubicBezTo>
                <a:cubicBezTo>
                  <a:pt x="57672" y="50710"/>
                  <a:pt x="60125" y="49987"/>
                  <a:pt x="63017" y="48731"/>
                </a:cubicBezTo>
                <a:cubicBezTo>
                  <a:pt x="63093" y="48731"/>
                  <a:pt x="63112" y="48808"/>
                  <a:pt x="63245" y="48751"/>
                </a:cubicBezTo>
                <a:cubicBezTo>
                  <a:pt x="63074" y="48693"/>
                  <a:pt x="63530" y="48180"/>
                  <a:pt x="63777" y="48313"/>
                </a:cubicBezTo>
                <a:close/>
                <a:moveTo>
                  <a:pt x="82893" y="39468"/>
                </a:moveTo>
                <a:cubicBezTo>
                  <a:pt x="83007" y="39411"/>
                  <a:pt x="83065" y="39468"/>
                  <a:pt x="83160" y="39411"/>
                </a:cubicBezTo>
                <a:cubicBezTo>
                  <a:pt x="83217" y="39335"/>
                  <a:pt x="83160" y="39221"/>
                  <a:pt x="83122" y="39107"/>
                </a:cubicBezTo>
                <a:cubicBezTo>
                  <a:pt x="82950" y="39202"/>
                  <a:pt x="82874" y="39316"/>
                  <a:pt x="82893" y="39468"/>
                </a:cubicBezTo>
                <a:close/>
                <a:moveTo>
                  <a:pt x="82304" y="40990"/>
                </a:moveTo>
                <a:cubicBezTo>
                  <a:pt x="82171" y="40952"/>
                  <a:pt x="81980" y="40990"/>
                  <a:pt x="81771" y="41085"/>
                </a:cubicBezTo>
                <a:cubicBezTo>
                  <a:pt x="81980" y="41180"/>
                  <a:pt x="82018" y="41123"/>
                  <a:pt x="82304" y="40990"/>
                </a:cubicBezTo>
                <a:close/>
                <a:moveTo>
                  <a:pt x="84434" y="39906"/>
                </a:moveTo>
                <a:cubicBezTo>
                  <a:pt x="84472" y="39735"/>
                  <a:pt x="84586" y="39849"/>
                  <a:pt x="84700" y="39678"/>
                </a:cubicBezTo>
                <a:cubicBezTo>
                  <a:pt x="84282" y="39678"/>
                  <a:pt x="84263" y="39887"/>
                  <a:pt x="83768" y="40001"/>
                </a:cubicBezTo>
                <a:cubicBezTo>
                  <a:pt x="83959" y="40286"/>
                  <a:pt x="84339" y="39716"/>
                  <a:pt x="84434" y="39906"/>
                </a:cubicBezTo>
                <a:close/>
                <a:moveTo>
                  <a:pt x="85575" y="39335"/>
                </a:moveTo>
                <a:cubicBezTo>
                  <a:pt x="85499" y="39354"/>
                  <a:pt x="85461" y="39392"/>
                  <a:pt x="85461" y="39430"/>
                </a:cubicBezTo>
                <a:cubicBezTo>
                  <a:pt x="85328" y="39411"/>
                  <a:pt x="85214" y="39335"/>
                  <a:pt x="85024" y="39392"/>
                </a:cubicBezTo>
                <a:cubicBezTo>
                  <a:pt x="85100" y="39640"/>
                  <a:pt x="84833" y="39335"/>
                  <a:pt x="84795" y="39544"/>
                </a:cubicBezTo>
                <a:cubicBezTo>
                  <a:pt x="84814" y="39583"/>
                  <a:pt x="84833" y="39640"/>
                  <a:pt x="84853" y="39697"/>
                </a:cubicBezTo>
                <a:cubicBezTo>
                  <a:pt x="85005" y="39411"/>
                  <a:pt x="85575" y="39621"/>
                  <a:pt x="85575" y="39335"/>
                </a:cubicBezTo>
                <a:close/>
                <a:moveTo>
                  <a:pt x="95961" y="35284"/>
                </a:moveTo>
                <a:cubicBezTo>
                  <a:pt x="96037" y="35208"/>
                  <a:pt x="95923" y="35227"/>
                  <a:pt x="95942" y="35075"/>
                </a:cubicBezTo>
                <a:cubicBezTo>
                  <a:pt x="95866" y="35094"/>
                  <a:pt x="95789" y="35132"/>
                  <a:pt x="95694" y="35170"/>
                </a:cubicBezTo>
                <a:cubicBezTo>
                  <a:pt x="95713" y="35341"/>
                  <a:pt x="95904" y="35208"/>
                  <a:pt x="95961" y="35284"/>
                </a:cubicBezTo>
                <a:close/>
                <a:moveTo>
                  <a:pt x="82018" y="40819"/>
                </a:moveTo>
                <a:cubicBezTo>
                  <a:pt x="82190" y="40762"/>
                  <a:pt x="82361" y="40686"/>
                  <a:pt x="82266" y="40553"/>
                </a:cubicBezTo>
                <a:cubicBezTo>
                  <a:pt x="82266" y="40667"/>
                  <a:pt x="81885" y="40667"/>
                  <a:pt x="82018" y="40819"/>
                </a:cubicBezTo>
                <a:close/>
                <a:moveTo>
                  <a:pt x="83426" y="40248"/>
                </a:moveTo>
                <a:cubicBezTo>
                  <a:pt x="83559" y="40058"/>
                  <a:pt x="83065" y="40267"/>
                  <a:pt x="82988" y="40381"/>
                </a:cubicBezTo>
                <a:cubicBezTo>
                  <a:pt x="83179" y="40457"/>
                  <a:pt x="83331" y="40153"/>
                  <a:pt x="83426" y="40248"/>
                </a:cubicBezTo>
                <a:close/>
                <a:moveTo>
                  <a:pt x="99118" y="33857"/>
                </a:moveTo>
                <a:cubicBezTo>
                  <a:pt x="99232" y="33819"/>
                  <a:pt x="99213" y="33743"/>
                  <a:pt x="99346" y="33705"/>
                </a:cubicBezTo>
                <a:cubicBezTo>
                  <a:pt x="99308" y="33648"/>
                  <a:pt x="99289" y="33572"/>
                  <a:pt x="99270" y="33515"/>
                </a:cubicBezTo>
                <a:cubicBezTo>
                  <a:pt x="99213" y="33534"/>
                  <a:pt x="99232" y="33591"/>
                  <a:pt x="99232" y="33629"/>
                </a:cubicBezTo>
                <a:cubicBezTo>
                  <a:pt x="99099" y="33591"/>
                  <a:pt x="99023" y="33705"/>
                  <a:pt x="99118" y="33857"/>
                </a:cubicBezTo>
                <a:close/>
                <a:moveTo>
                  <a:pt x="98643" y="33933"/>
                </a:moveTo>
                <a:cubicBezTo>
                  <a:pt x="98776" y="33971"/>
                  <a:pt x="98795" y="33857"/>
                  <a:pt x="99023" y="33838"/>
                </a:cubicBezTo>
                <a:cubicBezTo>
                  <a:pt x="99023" y="33629"/>
                  <a:pt x="98681" y="33876"/>
                  <a:pt x="98643" y="33933"/>
                </a:cubicBezTo>
                <a:close/>
                <a:moveTo>
                  <a:pt x="99461" y="33648"/>
                </a:moveTo>
                <a:cubicBezTo>
                  <a:pt x="99537" y="33629"/>
                  <a:pt x="99632" y="33591"/>
                  <a:pt x="99708" y="33553"/>
                </a:cubicBezTo>
                <a:cubicBezTo>
                  <a:pt x="99689" y="33439"/>
                  <a:pt x="99613" y="33439"/>
                  <a:pt x="99575" y="33382"/>
                </a:cubicBezTo>
                <a:cubicBezTo>
                  <a:pt x="99556" y="33477"/>
                  <a:pt x="99403" y="33534"/>
                  <a:pt x="99461" y="33648"/>
                </a:cubicBezTo>
                <a:close/>
                <a:moveTo>
                  <a:pt x="99841" y="33515"/>
                </a:moveTo>
                <a:cubicBezTo>
                  <a:pt x="99955" y="33439"/>
                  <a:pt x="100012" y="33344"/>
                  <a:pt x="99993" y="33211"/>
                </a:cubicBezTo>
                <a:cubicBezTo>
                  <a:pt x="99917" y="33249"/>
                  <a:pt x="99841" y="33287"/>
                  <a:pt x="99746" y="33325"/>
                </a:cubicBezTo>
                <a:cubicBezTo>
                  <a:pt x="99784" y="33382"/>
                  <a:pt x="99803" y="33439"/>
                  <a:pt x="99822" y="33515"/>
                </a:cubicBezTo>
                <a:close/>
                <a:moveTo>
                  <a:pt x="100830" y="32944"/>
                </a:moveTo>
                <a:cubicBezTo>
                  <a:pt x="100659" y="32906"/>
                  <a:pt x="100564" y="33039"/>
                  <a:pt x="100450" y="33096"/>
                </a:cubicBezTo>
                <a:cubicBezTo>
                  <a:pt x="100564" y="33249"/>
                  <a:pt x="100773" y="33039"/>
                  <a:pt x="100830" y="32944"/>
                </a:cubicBezTo>
                <a:close/>
                <a:moveTo>
                  <a:pt x="58604" y="49892"/>
                </a:moveTo>
                <a:cubicBezTo>
                  <a:pt x="59536" y="49873"/>
                  <a:pt x="58775" y="49606"/>
                  <a:pt x="58642" y="49816"/>
                </a:cubicBezTo>
                <a:cubicBezTo>
                  <a:pt x="58642" y="49797"/>
                  <a:pt x="58547" y="49892"/>
                  <a:pt x="58604" y="49892"/>
                </a:cubicBezTo>
                <a:close/>
                <a:moveTo>
                  <a:pt x="86051" y="38765"/>
                </a:moveTo>
                <a:cubicBezTo>
                  <a:pt x="85575" y="38708"/>
                  <a:pt x="86336" y="38574"/>
                  <a:pt x="86184" y="38365"/>
                </a:cubicBezTo>
                <a:cubicBezTo>
                  <a:pt x="86127" y="38403"/>
                  <a:pt x="86165" y="38441"/>
                  <a:pt x="86165" y="38498"/>
                </a:cubicBezTo>
                <a:cubicBezTo>
                  <a:pt x="85766" y="38384"/>
                  <a:pt x="85575" y="38860"/>
                  <a:pt x="86051" y="38765"/>
                </a:cubicBezTo>
                <a:close/>
                <a:moveTo>
                  <a:pt x="88524" y="37433"/>
                </a:moveTo>
                <a:cubicBezTo>
                  <a:pt x="88600" y="37395"/>
                  <a:pt x="88638" y="37395"/>
                  <a:pt x="88676" y="37433"/>
                </a:cubicBezTo>
                <a:cubicBezTo>
                  <a:pt x="88809" y="37357"/>
                  <a:pt x="88581" y="37262"/>
                  <a:pt x="88524" y="37262"/>
                </a:cubicBezTo>
                <a:cubicBezTo>
                  <a:pt x="88543" y="37110"/>
                  <a:pt x="88714" y="37015"/>
                  <a:pt x="88961" y="36920"/>
                </a:cubicBezTo>
                <a:cubicBezTo>
                  <a:pt x="88809" y="36767"/>
                  <a:pt x="88904" y="36805"/>
                  <a:pt x="89113" y="36748"/>
                </a:cubicBezTo>
                <a:cubicBezTo>
                  <a:pt x="89075" y="36672"/>
                  <a:pt x="89056" y="36596"/>
                  <a:pt x="89018" y="36520"/>
                </a:cubicBezTo>
                <a:cubicBezTo>
                  <a:pt x="88733" y="36901"/>
                  <a:pt x="88562" y="36863"/>
                  <a:pt x="88505" y="37395"/>
                </a:cubicBezTo>
                <a:cubicBezTo>
                  <a:pt x="88314" y="37414"/>
                  <a:pt x="88124" y="37642"/>
                  <a:pt x="88067" y="37566"/>
                </a:cubicBezTo>
                <a:cubicBezTo>
                  <a:pt x="87991" y="37604"/>
                  <a:pt x="88067" y="37699"/>
                  <a:pt x="88086" y="37776"/>
                </a:cubicBezTo>
                <a:cubicBezTo>
                  <a:pt x="88181" y="37547"/>
                  <a:pt x="88447" y="37585"/>
                  <a:pt x="88390" y="37814"/>
                </a:cubicBezTo>
                <a:cubicBezTo>
                  <a:pt x="88505" y="37566"/>
                  <a:pt x="88733" y="37661"/>
                  <a:pt x="88524" y="37433"/>
                </a:cubicBezTo>
                <a:close/>
                <a:moveTo>
                  <a:pt x="89094" y="37433"/>
                </a:moveTo>
                <a:cubicBezTo>
                  <a:pt x="89322" y="37452"/>
                  <a:pt x="89132" y="37262"/>
                  <a:pt x="89056" y="37167"/>
                </a:cubicBezTo>
                <a:cubicBezTo>
                  <a:pt x="88923" y="37186"/>
                  <a:pt x="88904" y="37262"/>
                  <a:pt x="88828" y="37319"/>
                </a:cubicBezTo>
                <a:cubicBezTo>
                  <a:pt x="88904" y="37338"/>
                  <a:pt x="89246" y="37300"/>
                  <a:pt x="89094" y="37433"/>
                </a:cubicBezTo>
                <a:close/>
                <a:moveTo>
                  <a:pt x="51680" y="52269"/>
                </a:moveTo>
                <a:cubicBezTo>
                  <a:pt x="51395" y="52383"/>
                  <a:pt x="51110" y="52498"/>
                  <a:pt x="50824" y="52612"/>
                </a:cubicBezTo>
                <a:cubicBezTo>
                  <a:pt x="51129" y="52574"/>
                  <a:pt x="51604" y="52536"/>
                  <a:pt x="51680" y="52269"/>
                </a:cubicBezTo>
                <a:close/>
                <a:moveTo>
                  <a:pt x="90140" y="37015"/>
                </a:moveTo>
                <a:cubicBezTo>
                  <a:pt x="90197" y="36958"/>
                  <a:pt x="90159" y="36863"/>
                  <a:pt x="90292" y="36844"/>
                </a:cubicBezTo>
                <a:cubicBezTo>
                  <a:pt x="90140" y="36805"/>
                  <a:pt x="90311" y="36672"/>
                  <a:pt x="90140" y="36615"/>
                </a:cubicBezTo>
                <a:cubicBezTo>
                  <a:pt x="89931" y="36786"/>
                  <a:pt x="90216" y="36824"/>
                  <a:pt x="90140" y="37015"/>
                </a:cubicBezTo>
                <a:close/>
                <a:moveTo>
                  <a:pt x="67049" y="46164"/>
                </a:moveTo>
                <a:cubicBezTo>
                  <a:pt x="66897" y="46012"/>
                  <a:pt x="66764" y="46259"/>
                  <a:pt x="66573" y="46240"/>
                </a:cubicBezTo>
                <a:cubicBezTo>
                  <a:pt x="66707" y="46335"/>
                  <a:pt x="66897" y="46297"/>
                  <a:pt x="67049" y="46164"/>
                </a:cubicBezTo>
                <a:close/>
                <a:moveTo>
                  <a:pt x="86831" y="38213"/>
                </a:moveTo>
                <a:cubicBezTo>
                  <a:pt x="86983" y="38175"/>
                  <a:pt x="87078" y="38118"/>
                  <a:pt x="87135" y="38042"/>
                </a:cubicBezTo>
                <a:cubicBezTo>
                  <a:pt x="87040" y="38004"/>
                  <a:pt x="86907" y="38061"/>
                  <a:pt x="86774" y="38080"/>
                </a:cubicBezTo>
                <a:cubicBezTo>
                  <a:pt x="86793" y="38118"/>
                  <a:pt x="86812" y="38175"/>
                  <a:pt x="86831" y="38213"/>
                </a:cubicBezTo>
                <a:close/>
                <a:moveTo>
                  <a:pt x="86640" y="38080"/>
                </a:moveTo>
                <a:cubicBezTo>
                  <a:pt x="86793" y="38118"/>
                  <a:pt x="86564" y="37985"/>
                  <a:pt x="86621" y="37871"/>
                </a:cubicBezTo>
                <a:cubicBezTo>
                  <a:pt x="86736" y="37890"/>
                  <a:pt x="86888" y="37833"/>
                  <a:pt x="86774" y="37699"/>
                </a:cubicBezTo>
                <a:cubicBezTo>
                  <a:pt x="87040" y="37585"/>
                  <a:pt x="86888" y="37776"/>
                  <a:pt x="87040" y="37814"/>
                </a:cubicBezTo>
                <a:cubicBezTo>
                  <a:pt x="87211" y="37737"/>
                  <a:pt x="87059" y="37566"/>
                  <a:pt x="87021" y="37433"/>
                </a:cubicBezTo>
                <a:cubicBezTo>
                  <a:pt x="86564" y="37433"/>
                  <a:pt x="86564" y="37833"/>
                  <a:pt x="86507" y="38080"/>
                </a:cubicBezTo>
                <a:cubicBezTo>
                  <a:pt x="86545" y="38156"/>
                  <a:pt x="86583" y="38004"/>
                  <a:pt x="86640" y="38080"/>
                </a:cubicBezTo>
                <a:close/>
                <a:moveTo>
                  <a:pt x="88276" y="37357"/>
                </a:moveTo>
                <a:cubicBezTo>
                  <a:pt x="88200" y="37433"/>
                  <a:pt x="88295" y="37414"/>
                  <a:pt x="88371" y="37395"/>
                </a:cubicBezTo>
                <a:cubicBezTo>
                  <a:pt x="88371" y="37262"/>
                  <a:pt x="88409" y="37053"/>
                  <a:pt x="88295" y="37034"/>
                </a:cubicBezTo>
                <a:cubicBezTo>
                  <a:pt x="88181" y="37167"/>
                  <a:pt x="88371" y="37319"/>
                  <a:pt x="88276" y="37357"/>
                </a:cubicBezTo>
                <a:close/>
                <a:moveTo>
                  <a:pt x="83293" y="39373"/>
                </a:moveTo>
                <a:cubicBezTo>
                  <a:pt x="83350" y="39335"/>
                  <a:pt x="83407" y="39316"/>
                  <a:pt x="83483" y="39297"/>
                </a:cubicBezTo>
                <a:cubicBezTo>
                  <a:pt x="83445" y="39164"/>
                  <a:pt x="83388" y="39050"/>
                  <a:pt x="83293" y="39031"/>
                </a:cubicBezTo>
                <a:cubicBezTo>
                  <a:pt x="83122" y="39164"/>
                  <a:pt x="83350" y="39183"/>
                  <a:pt x="83293" y="39373"/>
                </a:cubicBezTo>
                <a:close/>
                <a:moveTo>
                  <a:pt x="87534" y="37604"/>
                </a:moveTo>
                <a:cubicBezTo>
                  <a:pt x="87725" y="37452"/>
                  <a:pt x="87439" y="37395"/>
                  <a:pt x="87572" y="37205"/>
                </a:cubicBezTo>
                <a:cubicBezTo>
                  <a:pt x="87477" y="37148"/>
                  <a:pt x="87420" y="37471"/>
                  <a:pt x="87534" y="37604"/>
                </a:cubicBezTo>
                <a:close/>
                <a:moveTo>
                  <a:pt x="87801" y="37395"/>
                </a:moveTo>
                <a:cubicBezTo>
                  <a:pt x="87877" y="37338"/>
                  <a:pt x="87744" y="37338"/>
                  <a:pt x="87744" y="37243"/>
                </a:cubicBezTo>
                <a:cubicBezTo>
                  <a:pt x="87801" y="37243"/>
                  <a:pt x="88010" y="37338"/>
                  <a:pt x="87877" y="37414"/>
                </a:cubicBezTo>
                <a:cubicBezTo>
                  <a:pt x="88124" y="37433"/>
                  <a:pt x="88067" y="37205"/>
                  <a:pt x="88029" y="37072"/>
                </a:cubicBezTo>
                <a:cubicBezTo>
                  <a:pt x="87896" y="37148"/>
                  <a:pt x="87820" y="37110"/>
                  <a:pt x="87782" y="37015"/>
                </a:cubicBezTo>
                <a:cubicBezTo>
                  <a:pt x="87782" y="37129"/>
                  <a:pt x="87611" y="37338"/>
                  <a:pt x="87801" y="37395"/>
                </a:cubicBezTo>
                <a:close/>
                <a:moveTo>
                  <a:pt x="51661" y="51832"/>
                </a:moveTo>
                <a:cubicBezTo>
                  <a:pt x="51718" y="51813"/>
                  <a:pt x="51775" y="51794"/>
                  <a:pt x="51832" y="51756"/>
                </a:cubicBezTo>
                <a:cubicBezTo>
                  <a:pt x="51832" y="51718"/>
                  <a:pt x="51794" y="51718"/>
                  <a:pt x="51756" y="51737"/>
                </a:cubicBezTo>
                <a:cubicBezTo>
                  <a:pt x="51737" y="51661"/>
                  <a:pt x="51927" y="51642"/>
                  <a:pt x="51908" y="51566"/>
                </a:cubicBezTo>
                <a:cubicBezTo>
                  <a:pt x="51985" y="51585"/>
                  <a:pt x="52042" y="51623"/>
                  <a:pt x="52080" y="51661"/>
                </a:cubicBezTo>
                <a:cubicBezTo>
                  <a:pt x="52061" y="51547"/>
                  <a:pt x="52346" y="51509"/>
                  <a:pt x="52251" y="51375"/>
                </a:cubicBezTo>
                <a:lnTo>
                  <a:pt x="51585" y="51642"/>
                </a:lnTo>
                <a:cubicBezTo>
                  <a:pt x="51718" y="51699"/>
                  <a:pt x="51604" y="51699"/>
                  <a:pt x="51661" y="51832"/>
                </a:cubicBezTo>
                <a:close/>
                <a:moveTo>
                  <a:pt x="89627" y="36425"/>
                </a:moveTo>
                <a:cubicBezTo>
                  <a:pt x="89703" y="36539"/>
                  <a:pt x="89341" y="36520"/>
                  <a:pt x="89494" y="36653"/>
                </a:cubicBezTo>
                <a:cubicBezTo>
                  <a:pt x="89589" y="36615"/>
                  <a:pt x="89665" y="36577"/>
                  <a:pt x="89741" y="36558"/>
                </a:cubicBezTo>
                <a:cubicBezTo>
                  <a:pt x="89798" y="36368"/>
                  <a:pt x="89437" y="36444"/>
                  <a:pt x="89589" y="36330"/>
                </a:cubicBezTo>
                <a:cubicBezTo>
                  <a:pt x="89589" y="36292"/>
                  <a:pt x="89551" y="36311"/>
                  <a:pt x="89513" y="36311"/>
                </a:cubicBezTo>
                <a:cubicBezTo>
                  <a:pt x="89398" y="36349"/>
                  <a:pt x="89418" y="36406"/>
                  <a:pt x="89341" y="36444"/>
                </a:cubicBezTo>
                <a:cubicBezTo>
                  <a:pt x="89418" y="36482"/>
                  <a:pt x="89513" y="36463"/>
                  <a:pt x="89627" y="36425"/>
                </a:cubicBezTo>
                <a:close/>
                <a:moveTo>
                  <a:pt x="81695" y="39678"/>
                </a:moveTo>
                <a:cubicBezTo>
                  <a:pt x="81904" y="39640"/>
                  <a:pt x="81771" y="39525"/>
                  <a:pt x="81752" y="39430"/>
                </a:cubicBezTo>
                <a:cubicBezTo>
                  <a:pt x="81086" y="39697"/>
                  <a:pt x="80573" y="39906"/>
                  <a:pt x="80288" y="40077"/>
                </a:cubicBezTo>
                <a:cubicBezTo>
                  <a:pt x="80763" y="40020"/>
                  <a:pt x="81220" y="39640"/>
                  <a:pt x="81638" y="39525"/>
                </a:cubicBezTo>
                <a:cubicBezTo>
                  <a:pt x="81657" y="39583"/>
                  <a:pt x="81676" y="39621"/>
                  <a:pt x="81695" y="39678"/>
                </a:cubicBezTo>
                <a:close/>
                <a:moveTo>
                  <a:pt x="82228" y="39392"/>
                </a:moveTo>
                <a:cubicBezTo>
                  <a:pt x="82171" y="39259"/>
                  <a:pt x="81733" y="39240"/>
                  <a:pt x="81847" y="39506"/>
                </a:cubicBezTo>
                <a:cubicBezTo>
                  <a:pt x="82018" y="39392"/>
                  <a:pt x="82056" y="39506"/>
                  <a:pt x="82228" y="39392"/>
                </a:cubicBezTo>
                <a:close/>
                <a:moveTo>
                  <a:pt x="88086" y="37053"/>
                </a:moveTo>
                <a:cubicBezTo>
                  <a:pt x="88162" y="36977"/>
                  <a:pt x="88181" y="36882"/>
                  <a:pt x="88124" y="36767"/>
                </a:cubicBezTo>
                <a:cubicBezTo>
                  <a:pt x="88447" y="36558"/>
                  <a:pt x="88562" y="36748"/>
                  <a:pt x="88752" y="36558"/>
                </a:cubicBezTo>
                <a:cubicBezTo>
                  <a:pt x="88562" y="36387"/>
                  <a:pt x="88029" y="36691"/>
                  <a:pt x="87668" y="36882"/>
                </a:cubicBezTo>
                <a:cubicBezTo>
                  <a:pt x="87820" y="36996"/>
                  <a:pt x="87934" y="36691"/>
                  <a:pt x="88048" y="36786"/>
                </a:cubicBezTo>
                <a:cubicBezTo>
                  <a:pt x="88048" y="36863"/>
                  <a:pt x="87953" y="36939"/>
                  <a:pt x="87839" y="36977"/>
                </a:cubicBezTo>
                <a:cubicBezTo>
                  <a:pt x="87896" y="37072"/>
                  <a:pt x="88067" y="36939"/>
                  <a:pt x="88086" y="37053"/>
                </a:cubicBezTo>
                <a:close/>
                <a:moveTo>
                  <a:pt x="87630" y="37186"/>
                </a:moveTo>
                <a:cubicBezTo>
                  <a:pt x="87782" y="37129"/>
                  <a:pt x="87592" y="36996"/>
                  <a:pt x="87592" y="36920"/>
                </a:cubicBezTo>
                <a:cubicBezTo>
                  <a:pt x="87382" y="36939"/>
                  <a:pt x="87611" y="37091"/>
                  <a:pt x="87382" y="37110"/>
                </a:cubicBezTo>
                <a:cubicBezTo>
                  <a:pt x="87420" y="37167"/>
                  <a:pt x="87515" y="37110"/>
                  <a:pt x="87592" y="37091"/>
                </a:cubicBezTo>
                <a:cubicBezTo>
                  <a:pt x="87611" y="37110"/>
                  <a:pt x="87630" y="37148"/>
                  <a:pt x="87630" y="37186"/>
                </a:cubicBezTo>
                <a:close/>
                <a:moveTo>
                  <a:pt x="51718" y="51470"/>
                </a:moveTo>
                <a:cubicBezTo>
                  <a:pt x="51870" y="51432"/>
                  <a:pt x="51737" y="51299"/>
                  <a:pt x="51851" y="51261"/>
                </a:cubicBezTo>
                <a:cubicBezTo>
                  <a:pt x="52403" y="51242"/>
                  <a:pt x="54001" y="50481"/>
                  <a:pt x="54762" y="50139"/>
                </a:cubicBezTo>
                <a:cubicBezTo>
                  <a:pt x="53677" y="50405"/>
                  <a:pt x="52631" y="50976"/>
                  <a:pt x="51661" y="51166"/>
                </a:cubicBezTo>
                <a:cubicBezTo>
                  <a:pt x="51471" y="51299"/>
                  <a:pt x="51566" y="51394"/>
                  <a:pt x="51718" y="51470"/>
                </a:cubicBezTo>
                <a:close/>
                <a:moveTo>
                  <a:pt x="55598" y="49702"/>
                </a:moveTo>
                <a:cubicBezTo>
                  <a:pt x="55617" y="49644"/>
                  <a:pt x="55617" y="49587"/>
                  <a:pt x="55598" y="49530"/>
                </a:cubicBezTo>
                <a:cubicBezTo>
                  <a:pt x="55808" y="49492"/>
                  <a:pt x="55808" y="49835"/>
                  <a:pt x="56131" y="49606"/>
                </a:cubicBezTo>
                <a:cubicBezTo>
                  <a:pt x="55979" y="49549"/>
                  <a:pt x="56112" y="49530"/>
                  <a:pt x="56055" y="49397"/>
                </a:cubicBezTo>
                <a:cubicBezTo>
                  <a:pt x="56416" y="49283"/>
                  <a:pt x="56892" y="49074"/>
                  <a:pt x="57120" y="49036"/>
                </a:cubicBezTo>
                <a:cubicBezTo>
                  <a:pt x="57006" y="48884"/>
                  <a:pt x="56740" y="49036"/>
                  <a:pt x="56511" y="49112"/>
                </a:cubicBezTo>
                <a:cubicBezTo>
                  <a:pt x="56473" y="48960"/>
                  <a:pt x="57025" y="48979"/>
                  <a:pt x="56797" y="48770"/>
                </a:cubicBezTo>
                <a:cubicBezTo>
                  <a:pt x="57291" y="48674"/>
                  <a:pt x="57786" y="48503"/>
                  <a:pt x="57900" y="48332"/>
                </a:cubicBezTo>
                <a:cubicBezTo>
                  <a:pt x="57995" y="48313"/>
                  <a:pt x="57995" y="48427"/>
                  <a:pt x="58052" y="48503"/>
                </a:cubicBezTo>
                <a:cubicBezTo>
                  <a:pt x="58242" y="48332"/>
                  <a:pt x="58052" y="48180"/>
                  <a:pt x="58376" y="48256"/>
                </a:cubicBezTo>
                <a:cubicBezTo>
                  <a:pt x="58356" y="48180"/>
                  <a:pt x="58318" y="48123"/>
                  <a:pt x="58299" y="48066"/>
                </a:cubicBezTo>
                <a:cubicBezTo>
                  <a:pt x="57862" y="48294"/>
                  <a:pt x="57139" y="48484"/>
                  <a:pt x="56645" y="48770"/>
                </a:cubicBezTo>
                <a:cubicBezTo>
                  <a:pt x="56854" y="48903"/>
                  <a:pt x="56683" y="48865"/>
                  <a:pt x="56530" y="48998"/>
                </a:cubicBezTo>
                <a:cubicBezTo>
                  <a:pt x="56702" y="48522"/>
                  <a:pt x="55903" y="49207"/>
                  <a:pt x="55598" y="49188"/>
                </a:cubicBezTo>
                <a:cubicBezTo>
                  <a:pt x="55789" y="49378"/>
                  <a:pt x="56093" y="48941"/>
                  <a:pt x="56435" y="48979"/>
                </a:cubicBezTo>
                <a:cubicBezTo>
                  <a:pt x="56321" y="49150"/>
                  <a:pt x="55827" y="49093"/>
                  <a:pt x="55827" y="49378"/>
                </a:cubicBezTo>
                <a:cubicBezTo>
                  <a:pt x="55732" y="49226"/>
                  <a:pt x="55389" y="49511"/>
                  <a:pt x="55275" y="49435"/>
                </a:cubicBezTo>
                <a:cubicBezTo>
                  <a:pt x="55408" y="49683"/>
                  <a:pt x="54933" y="49797"/>
                  <a:pt x="54666" y="49911"/>
                </a:cubicBezTo>
                <a:cubicBezTo>
                  <a:pt x="54876" y="50082"/>
                  <a:pt x="55199" y="49702"/>
                  <a:pt x="55484" y="49625"/>
                </a:cubicBezTo>
                <a:cubicBezTo>
                  <a:pt x="55465" y="49797"/>
                  <a:pt x="55275" y="49892"/>
                  <a:pt x="55104" y="49892"/>
                </a:cubicBezTo>
                <a:cubicBezTo>
                  <a:pt x="55256" y="50101"/>
                  <a:pt x="55541" y="49664"/>
                  <a:pt x="55770" y="49797"/>
                </a:cubicBezTo>
                <a:cubicBezTo>
                  <a:pt x="55903" y="49721"/>
                  <a:pt x="55637" y="49530"/>
                  <a:pt x="55598" y="49702"/>
                </a:cubicBezTo>
                <a:close/>
                <a:moveTo>
                  <a:pt x="61495" y="47286"/>
                </a:moveTo>
                <a:cubicBezTo>
                  <a:pt x="61248" y="47381"/>
                  <a:pt x="61000" y="47476"/>
                  <a:pt x="60753" y="47571"/>
                </a:cubicBezTo>
                <a:cubicBezTo>
                  <a:pt x="60867" y="47628"/>
                  <a:pt x="61533" y="47495"/>
                  <a:pt x="61495" y="47286"/>
                </a:cubicBezTo>
                <a:close/>
                <a:moveTo>
                  <a:pt x="71177" y="43387"/>
                </a:moveTo>
                <a:cubicBezTo>
                  <a:pt x="70872" y="43330"/>
                  <a:pt x="70720" y="43558"/>
                  <a:pt x="70435" y="43691"/>
                </a:cubicBezTo>
                <a:cubicBezTo>
                  <a:pt x="70644" y="43767"/>
                  <a:pt x="70948" y="43539"/>
                  <a:pt x="71177" y="43387"/>
                </a:cubicBezTo>
                <a:close/>
                <a:moveTo>
                  <a:pt x="76293" y="41389"/>
                </a:moveTo>
                <a:cubicBezTo>
                  <a:pt x="75076" y="41561"/>
                  <a:pt x="73954" y="42283"/>
                  <a:pt x="72508" y="42797"/>
                </a:cubicBezTo>
                <a:cubicBezTo>
                  <a:pt x="73706" y="42607"/>
                  <a:pt x="74924" y="41903"/>
                  <a:pt x="76293" y="41389"/>
                </a:cubicBezTo>
                <a:close/>
                <a:moveTo>
                  <a:pt x="83863" y="38308"/>
                </a:moveTo>
                <a:cubicBezTo>
                  <a:pt x="84263" y="38061"/>
                  <a:pt x="84529" y="37909"/>
                  <a:pt x="84872" y="37795"/>
                </a:cubicBezTo>
                <a:cubicBezTo>
                  <a:pt x="84624" y="37528"/>
                  <a:pt x="83787" y="38175"/>
                  <a:pt x="83540" y="38213"/>
                </a:cubicBezTo>
                <a:cubicBezTo>
                  <a:pt x="83388" y="38384"/>
                  <a:pt x="83882" y="38118"/>
                  <a:pt x="83863" y="38308"/>
                </a:cubicBezTo>
                <a:close/>
                <a:moveTo>
                  <a:pt x="59250" y="47742"/>
                </a:moveTo>
                <a:cubicBezTo>
                  <a:pt x="59346" y="47933"/>
                  <a:pt x="60221" y="47590"/>
                  <a:pt x="60240" y="47381"/>
                </a:cubicBezTo>
                <a:cubicBezTo>
                  <a:pt x="60068" y="47514"/>
                  <a:pt x="59707" y="47571"/>
                  <a:pt x="59460" y="47761"/>
                </a:cubicBezTo>
                <a:cubicBezTo>
                  <a:pt x="59327" y="47742"/>
                  <a:pt x="59574" y="47609"/>
                  <a:pt x="59365" y="47514"/>
                </a:cubicBezTo>
                <a:cubicBezTo>
                  <a:pt x="59269" y="47761"/>
                  <a:pt x="58699" y="47857"/>
                  <a:pt x="58356" y="48028"/>
                </a:cubicBezTo>
                <a:cubicBezTo>
                  <a:pt x="58566" y="48332"/>
                  <a:pt x="59060" y="47914"/>
                  <a:pt x="59250" y="47742"/>
                </a:cubicBezTo>
                <a:close/>
                <a:moveTo>
                  <a:pt x="60544" y="46886"/>
                </a:moveTo>
                <a:cubicBezTo>
                  <a:pt x="60202" y="46772"/>
                  <a:pt x="59916" y="46982"/>
                  <a:pt x="59593" y="47210"/>
                </a:cubicBezTo>
                <a:cubicBezTo>
                  <a:pt x="59707" y="47248"/>
                  <a:pt x="60487" y="46829"/>
                  <a:pt x="60068" y="47134"/>
                </a:cubicBezTo>
                <a:cubicBezTo>
                  <a:pt x="60240" y="47210"/>
                  <a:pt x="60601" y="46925"/>
                  <a:pt x="60943" y="46772"/>
                </a:cubicBezTo>
                <a:cubicBezTo>
                  <a:pt x="60905" y="46715"/>
                  <a:pt x="60886" y="46658"/>
                  <a:pt x="60867" y="46582"/>
                </a:cubicBezTo>
                <a:cubicBezTo>
                  <a:pt x="60696" y="46734"/>
                  <a:pt x="60639" y="46658"/>
                  <a:pt x="60373" y="46791"/>
                </a:cubicBezTo>
                <a:cubicBezTo>
                  <a:pt x="60411" y="46829"/>
                  <a:pt x="60506" y="46810"/>
                  <a:pt x="60544" y="46886"/>
                </a:cubicBezTo>
                <a:close/>
                <a:moveTo>
                  <a:pt x="67753" y="43596"/>
                </a:moveTo>
                <a:cubicBezTo>
                  <a:pt x="67734" y="43653"/>
                  <a:pt x="67715" y="43710"/>
                  <a:pt x="67734" y="43767"/>
                </a:cubicBezTo>
                <a:cubicBezTo>
                  <a:pt x="67658" y="43786"/>
                  <a:pt x="67658" y="43710"/>
                  <a:pt x="67620" y="43653"/>
                </a:cubicBezTo>
                <a:cubicBezTo>
                  <a:pt x="67258" y="44014"/>
                  <a:pt x="66364" y="44243"/>
                  <a:pt x="65984" y="44357"/>
                </a:cubicBezTo>
                <a:cubicBezTo>
                  <a:pt x="65908" y="44414"/>
                  <a:pt x="65870" y="44471"/>
                  <a:pt x="65908" y="44566"/>
                </a:cubicBezTo>
                <a:cubicBezTo>
                  <a:pt x="65832" y="44585"/>
                  <a:pt x="65832" y="44490"/>
                  <a:pt x="65794" y="44433"/>
                </a:cubicBezTo>
                <a:cubicBezTo>
                  <a:pt x="65489" y="44528"/>
                  <a:pt x="65565" y="44718"/>
                  <a:pt x="65546" y="44870"/>
                </a:cubicBezTo>
                <a:cubicBezTo>
                  <a:pt x="65280" y="44946"/>
                  <a:pt x="65375" y="44395"/>
                  <a:pt x="64976" y="44718"/>
                </a:cubicBezTo>
                <a:cubicBezTo>
                  <a:pt x="65280" y="44566"/>
                  <a:pt x="65737" y="44262"/>
                  <a:pt x="66098" y="44319"/>
                </a:cubicBezTo>
                <a:cubicBezTo>
                  <a:pt x="66459" y="43862"/>
                  <a:pt x="66878" y="44205"/>
                  <a:pt x="67068" y="43710"/>
                </a:cubicBezTo>
                <a:cubicBezTo>
                  <a:pt x="66326" y="44014"/>
                  <a:pt x="65261" y="44414"/>
                  <a:pt x="64690" y="44718"/>
                </a:cubicBezTo>
                <a:cubicBezTo>
                  <a:pt x="64728" y="44737"/>
                  <a:pt x="64881" y="44718"/>
                  <a:pt x="64786" y="44794"/>
                </a:cubicBezTo>
                <a:cubicBezTo>
                  <a:pt x="64805" y="44870"/>
                  <a:pt x="65261" y="44661"/>
                  <a:pt x="64957" y="44832"/>
                </a:cubicBezTo>
                <a:cubicBezTo>
                  <a:pt x="65071" y="44946"/>
                  <a:pt x="65147" y="44718"/>
                  <a:pt x="65185" y="44680"/>
                </a:cubicBezTo>
                <a:cubicBezTo>
                  <a:pt x="65356" y="44680"/>
                  <a:pt x="65261" y="44965"/>
                  <a:pt x="65166" y="45022"/>
                </a:cubicBezTo>
                <a:cubicBezTo>
                  <a:pt x="65432" y="45022"/>
                  <a:pt x="65756" y="44756"/>
                  <a:pt x="66098" y="44490"/>
                </a:cubicBezTo>
                <a:cubicBezTo>
                  <a:pt x="66231" y="44433"/>
                  <a:pt x="66060" y="44642"/>
                  <a:pt x="66193" y="44718"/>
                </a:cubicBezTo>
                <a:cubicBezTo>
                  <a:pt x="66383" y="44566"/>
                  <a:pt x="66383" y="44528"/>
                  <a:pt x="66535" y="44300"/>
                </a:cubicBezTo>
                <a:cubicBezTo>
                  <a:pt x="66726" y="44281"/>
                  <a:pt x="66421" y="44433"/>
                  <a:pt x="66554" y="44528"/>
                </a:cubicBezTo>
                <a:cubicBezTo>
                  <a:pt x="66707" y="44357"/>
                  <a:pt x="66650" y="44262"/>
                  <a:pt x="66840" y="44186"/>
                </a:cubicBezTo>
                <a:cubicBezTo>
                  <a:pt x="66973" y="44147"/>
                  <a:pt x="66935" y="44395"/>
                  <a:pt x="67049" y="44376"/>
                </a:cubicBezTo>
                <a:cubicBezTo>
                  <a:pt x="67125" y="44300"/>
                  <a:pt x="67144" y="44205"/>
                  <a:pt x="67087" y="44090"/>
                </a:cubicBezTo>
                <a:cubicBezTo>
                  <a:pt x="67391" y="43976"/>
                  <a:pt x="67296" y="44033"/>
                  <a:pt x="67563" y="44014"/>
                </a:cubicBezTo>
                <a:cubicBezTo>
                  <a:pt x="67448" y="43976"/>
                  <a:pt x="67506" y="43938"/>
                  <a:pt x="67506" y="43862"/>
                </a:cubicBezTo>
                <a:cubicBezTo>
                  <a:pt x="67658" y="43881"/>
                  <a:pt x="68114" y="43729"/>
                  <a:pt x="68019" y="43539"/>
                </a:cubicBezTo>
                <a:cubicBezTo>
                  <a:pt x="67867" y="43767"/>
                  <a:pt x="67620" y="43311"/>
                  <a:pt x="67544" y="43615"/>
                </a:cubicBezTo>
                <a:cubicBezTo>
                  <a:pt x="67639" y="43577"/>
                  <a:pt x="67658" y="43615"/>
                  <a:pt x="67753" y="43596"/>
                </a:cubicBezTo>
                <a:close/>
                <a:moveTo>
                  <a:pt x="130160" y="19002"/>
                </a:moveTo>
                <a:cubicBezTo>
                  <a:pt x="130350" y="18926"/>
                  <a:pt x="130160" y="18660"/>
                  <a:pt x="129989" y="18736"/>
                </a:cubicBezTo>
                <a:cubicBezTo>
                  <a:pt x="129989" y="18907"/>
                  <a:pt x="130122" y="18888"/>
                  <a:pt x="130160" y="19002"/>
                </a:cubicBezTo>
                <a:close/>
                <a:moveTo>
                  <a:pt x="61153" y="46639"/>
                </a:moveTo>
                <a:cubicBezTo>
                  <a:pt x="61229" y="46487"/>
                  <a:pt x="61305" y="46354"/>
                  <a:pt x="61362" y="46221"/>
                </a:cubicBezTo>
                <a:cubicBezTo>
                  <a:pt x="61229" y="46373"/>
                  <a:pt x="60392" y="46449"/>
                  <a:pt x="60354" y="46734"/>
                </a:cubicBezTo>
                <a:cubicBezTo>
                  <a:pt x="60601" y="46601"/>
                  <a:pt x="60905" y="46449"/>
                  <a:pt x="61153" y="46411"/>
                </a:cubicBezTo>
                <a:cubicBezTo>
                  <a:pt x="61210" y="46525"/>
                  <a:pt x="60791" y="46506"/>
                  <a:pt x="60962" y="46658"/>
                </a:cubicBezTo>
                <a:cubicBezTo>
                  <a:pt x="61095" y="46734"/>
                  <a:pt x="61076" y="46544"/>
                  <a:pt x="61153" y="46639"/>
                </a:cubicBezTo>
                <a:close/>
                <a:moveTo>
                  <a:pt x="61761" y="46335"/>
                </a:moveTo>
                <a:cubicBezTo>
                  <a:pt x="61932" y="46411"/>
                  <a:pt x="62028" y="46088"/>
                  <a:pt x="62256" y="46145"/>
                </a:cubicBezTo>
                <a:lnTo>
                  <a:pt x="62199" y="45993"/>
                </a:lnTo>
                <a:cubicBezTo>
                  <a:pt x="62008" y="46107"/>
                  <a:pt x="61875" y="46221"/>
                  <a:pt x="61761" y="46335"/>
                </a:cubicBezTo>
                <a:close/>
                <a:moveTo>
                  <a:pt x="70111" y="42702"/>
                </a:moveTo>
                <a:cubicBezTo>
                  <a:pt x="70283" y="42759"/>
                  <a:pt x="70321" y="42607"/>
                  <a:pt x="70549" y="42588"/>
                </a:cubicBezTo>
                <a:cubicBezTo>
                  <a:pt x="70549" y="42379"/>
                  <a:pt x="70283" y="42607"/>
                  <a:pt x="70149" y="42626"/>
                </a:cubicBezTo>
                <a:lnTo>
                  <a:pt x="70111" y="42531"/>
                </a:lnTo>
                <a:cubicBezTo>
                  <a:pt x="69883" y="42626"/>
                  <a:pt x="70302" y="42645"/>
                  <a:pt x="70111" y="42702"/>
                </a:cubicBezTo>
                <a:close/>
                <a:moveTo>
                  <a:pt x="71158" y="42112"/>
                </a:moveTo>
                <a:cubicBezTo>
                  <a:pt x="71557" y="42074"/>
                  <a:pt x="71804" y="41865"/>
                  <a:pt x="72280" y="41713"/>
                </a:cubicBezTo>
                <a:cubicBezTo>
                  <a:pt x="72546" y="41428"/>
                  <a:pt x="71443" y="41941"/>
                  <a:pt x="71158" y="42112"/>
                </a:cubicBezTo>
                <a:close/>
                <a:moveTo>
                  <a:pt x="74448" y="40686"/>
                </a:moveTo>
                <a:cubicBezTo>
                  <a:pt x="74391" y="40800"/>
                  <a:pt x="74144" y="40857"/>
                  <a:pt x="73973" y="40933"/>
                </a:cubicBezTo>
                <a:cubicBezTo>
                  <a:pt x="73801" y="41047"/>
                  <a:pt x="74619" y="40838"/>
                  <a:pt x="74448" y="40686"/>
                </a:cubicBezTo>
                <a:close/>
                <a:moveTo>
                  <a:pt x="128772" y="18393"/>
                </a:moveTo>
                <a:cubicBezTo>
                  <a:pt x="129000" y="17994"/>
                  <a:pt x="129456" y="17842"/>
                  <a:pt x="129704" y="17518"/>
                </a:cubicBezTo>
                <a:cubicBezTo>
                  <a:pt x="129228" y="17633"/>
                  <a:pt x="128334" y="17956"/>
                  <a:pt x="127535" y="18374"/>
                </a:cubicBezTo>
                <a:cubicBezTo>
                  <a:pt x="127783" y="18450"/>
                  <a:pt x="128125" y="18298"/>
                  <a:pt x="128467" y="18184"/>
                </a:cubicBezTo>
                <a:cubicBezTo>
                  <a:pt x="128125" y="18431"/>
                  <a:pt x="128049" y="18507"/>
                  <a:pt x="127535" y="18717"/>
                </a:cubicBezTo>
                <a:cubicBezTo>
                  <a:pt x="127935" y="19002"/>
                  <a:pt x="128448" y="18279"/>
                  <a:pt x="128753" y="18393"/>
                </a:cubicBezTo>
                <a:close/>
                <a:moveTo>
                  <a:pt x="54990" y="47495"/>
                </a:moveTo>
                <a:cubicBezTo>
                  <a:pt x="55142" y="47723"/>
                  <a:pt x="55313" y="47400"/>
                  <a:pt x="55637" y="47343"/>
                </a:cubicBezTo>
                <a:cubicBezTo>
                  <a:pt x="55617" y="47286"/>
                  <a:pt x="55617" y="47248"/>
                  <a:pt x="55675" y="47210"/>
                </a:cubicBezTo>
                <a:cubicBezTo>
                  <a:pt x="55465" y="47248"/>
                  <a:pt x="55275" y="47381"/>
                  <a:pt x="54990" y="47495"/>
                </a:cubicBezTo>
                <a:close/>
                <a:moveTo>
                  <a:pt x="131606" y="13695"/>
                </a:moveTo>
                <a:cubicBezTo>
                  <a:pt x="131777" y="13638"/>
                  <a:pt x="131948" y="13562"/>
                  <a:pt x="131853" y="13429"/>
                </a:cubicBezTo>
                <a:cubicBezTo>
                  <a:pt x="131701" y="13448"/>
                  <a:pt x="131492" y="13448"/>
                  <a:pt x="131606" y="13695"/>
                </a:cubicBezTo>
                <a:close/>
                <a:moveTo>
                  <a:pt x="51737" y="45612"/>
                </a:moveTo>
                <a:cubicBezTo>
                  <a:pt x="51794" y="45612"/>
                  <a:pt x="51794" y="45574"/>
                  <a:pt x="51775" y="45555"/>
                </a:cubicBezTo>
                <a:cubicBezTo>
                  <a:pt x="51946" y="45403"/>
                  <a:pt x="52080" y="45365"/>
                  <a:pt x="52270" y="45346"/>
                </a:cubicBezTo>
                <a:cubicBezTo>
                  <a:pt x="52213" y="45251"/>
                  <a:pt x="52479" y="45232"/>
                  <a:pt x="52555" y="45175"/>
                </a:cubicBezTo>
                <a:cubicBezTo>
                  <a:pt x="52536" y="45060"/>
                  <a:pt x="52327" y="45251"/>
                  <a:pt x="52232" y="45251"/>
                </a:cubicBezTo>
                <a:cubicBezTo>
                  <a:pt x="52118" y="45308"/>
                  <a:pt x="51813" y="45270"/>
                  <a:pt x="51813" y="45422"/>
                </a:cubicBezTo>
                <a:cubicBezTo>
                  <a:pt x="51243" y="45441"/>
                  <a:pt x="50805" y="45783"/>
                  <a:pt x="50311" y="45973"/>
                </a:cubicBezTo>
                <a:cubicBezTo>
                  <a:pt x="50596" y="46069"/>
                  <a:pt x="51414" y="45536"/>
                  <a:pt x="51737" y="45631"/>
                </a:cubicBezTo>
                <a:close/>
                <a:moveTo>
                  <a:pt x="48713" y="46449"/>
                </a:moveTo>
                <a:cubicBezTo>
                  <a:pt x="48979" y="46563"/>
                  <a:pt x="49417" y="46278"/>
                  <a:pt x="49645" y="46297"/>
                </a:cubicBezTo>
                <a:cubicBezTo>
                  <a:pt x="49759" y="46069"/>
                  <a:pt x="49284" y="46316"/>
                  <a:pt x="49226" y="46297"/>
                </a:cubicBezTo>
                <a:cubicBezTo>
                  <a:pt x="49150" y="46183"/>
                  <a:pt x="49512" y="46202"/>
                  <a:pt x="49341" y="46069"/>
                </a:cubicBezTo>
                <a:cubicBezTo>
                  <a:pt x="49436" y="46221"/>
                  <a:pt x="49721" y="46012"/>
                  <a:pt x="49759" y="46240"/>
                </a:cubicBezTo>
                <a:cubicBezTo>
                  <a:pt x="49911" y="46202"/>
                  <a:pt x="50006" y="46145"/>
                  <a:pt x="50063" y="46069"/>
                </a:cubicBezTo>
                <a:cubicBezTo>
                  <a:pt x="50006" y="46012"/>
                  <a:pt x="49892" y="46088"/>
                  <a:pt x="49797" y="46126"/>
                </a:cubicBezTo>
                <a:cubicBezTo>
                  <a:pt x="49816" y="46069"/>
                  <a:pt x="49930" y="45973"/>
                  <a:pt x="49816" y="45993"/>
                </a:cubicBezTo>
                <a:cubicBezTo>
                  <a:pt x="50995" y="45384"/>
                  <a:pt x="52517" y="45099"/>
                  <a:pt x="53830" y="44433"/>
                </a:cubicBezTo>
                <a:cubicBezTo>
                  <a:pt x="53544" y="44452"/>
                  <a:pt x="53126" y="44661"/>
                  <a:pt x="52898" y="44756"/>
                </a:cubicBezTo>
                <a:cubicBezTo>
                  <a:pt x="52859" y="44680"/>
                  <a:pt x="52898" y="44623"/>
                  <a:pt x="52955" y="44566"/>
                </a:cubicBezTo>
                <a:cubicBezTo>
                  <a:pt x="52669" y="44604"/>
                  <a:pt x="52346" y="44718"/>
                  <a:pt x="52004" y="44851"/>
                </a:cubicBezTo>
                <a:cubicBezTo>
                  <a:pt x="52042" y="44889"/>
                  <a:pt x="52137" y="44870"/>
                  <a:pt x="52175" y="44927"/>
                </a:cubicBezTo>
                <a:cubicBezTo>
                  <a:pt x="51985" y="45003"/>
                  <a:pt x="51889" y="44889"/>
                  <a:pt x="51737" y="44889"/>
                </a:cubicBezTo>
                <a:cubicBezTo>
                  <a:pt x="51585" y="44927"/>
                  <a:pt x="51718" y="45060"/>
                  <a:pt x="51604" y="45118"/>
                </a:cubicBezTo>
                <a:cubicBezTo>
                  <a:pt x="51509" y="45137"/>
                  <a:pt x="51604" y="45041"/>
                  <a:pt x="51547" y="44965"/>
                </a:cubicBezTo>
                <a:cubicBezTo>
                  <a:pt x="51281" y="45118"/>
                  <a:pt x="50805" y="45251"/>
                  <a:pt x="50596" y="45289"/>
                </a:cubicBezTo>
                <a:cubicBezTo>
                  <a:pt x="50520" y="45346"/>
                  <a:pt x="50634" y="45441"/>
                  <a:pt x="50539" y="45479"/>
                </a:cubicBezTo>
                <a:cubicBezTo>
                  <a:pt x="50444" y="45498"/>
                  <a:pt x="50539" y="45403"/>
                  <a:pt x="50482" y="45346"/>
                </a:cubicBezTo>
                <a:cubicBezTo>
                  <a:pt x="50311" y="45403"/>
                  <a:pt x="50292" y="45498"/>
                  <a:pt x="50406" y="45536"/>
                </a:cubicBezTo>
                <a:cubicBezTo>
                  <a:pt x="50216" y="45650"/>
                  <a:pt x="50139" y="45555"/>
                  <a:pt x="49968" y="45650"/>
                </a:cubicBezTo>
                <a:cubicBezTo>
                  <a:pt x="50444" y="45251"/>
                  <a:pt x="48884" y="45935"/>
                  <a:pt x="48466" y="46031"/>
                </a:cubicBezTo>
                <a:cubicBezTo>
                  <a:pt x="48504" y="46069"/>
                  <a:pt x="48542" y="46050"/>
                  <a:pt x="48561" y="46107"/>
                </a:cubicBezTo>
                <a:cubicBezTo>
                  <a:pt x="48428" y="46126"/>
                  <a:pt x="48352" y="46050"/>
                  <a:pt x="48161" y="46164"/>
                </a:cubicBezTo>
                <a:cubicBezTo>
                  <a:pt x="47952" y="46335"/>
                  <a:pt x="48390" y="46050"/>
                  <a:pt x="48390" y="46183"/>
                </a:cubicBezTo>
                <a:cubicBezTo>
                  <a:pt x="48371" y="46335"/>
                  <a:pt x="48199" y="46183"/>
                  <a:pt x="48161" y="46335"/>
                </a:cubicBezTo>
                <a:cubicBezTo>
                  <a:pt x="48047" y="46316"/>
                  <a:pt x="48009" y="46202"/>
                  <a:pt x="47933" y="46145"/>
                </a:cubicBezTo>
                <a:cubicBezTo>
                  <a:pt x="47648" y="46259"/>
                  <a:pt x="47743" y="46354"/>
                  <a:pt x="47439" y="46335"/>
                </a:cubicBezTo>
                <a:cubicBezTo>
                  <a:pt x="47439" y="46544"/>
                  <a:pt x="47648" y="46411"/>
                  <a:pt x="47800" y="46354"/>
                </a:cubicBezTo>
                <a:cubicBezTo>
                  <a:pt x="47857" y="46449"/>
                  <a:pt x="47591" y="46468"/>
                  <a:pt x="47515" y="46525"/>
                </a:cubicBezTo>
                <a:cubicBezTo>
                  <a:pt x="47439" y="46544"/>
                  <a:pt x="47420" y="46430"/>
                  <a:pt x="47381" y="46354"/>
                </a:cubicBezTo>
                <a:cubicBezTo>
                  <a:pt x="46640" y="46525"/>
                  <a:pt x="46316" y="46715"/>
                  <a:pt x="45555" y="46810"/>
                </a:cubicBezTo>
                <a:cubicBezTo>
                  <a:pt x="45765" y="46925"/>
                  <a:pt x="45594" y="46905"/>
                  <a:pt x="45441" y="47020"/>
                </a:cubicBezTo>
                <a:cubicBezTo>
                  <a:pt x="45460" y="46963"/>
                  <a:pt x="45555" y="46925"/>
                  <a:pt x="45498" y="46829"/>
                </a:cubicBezTo>
                <a:cubicBezTo>
                  <a:pt x="45194" y="46905"/>
                  <a:pt x="45403" y="47115"/>
                  <a:pt x="45308" y="47248"/>
                </a:cubicBezTo>
                <a:cubicBezTo>
                  <a:pt x="45251" y="47096"/>
                  <a:pt x="45194" y="47248"/>
                  <a:pt x="45099" y="47058"/>
                </a:cubicBezTo>
                <a:cubicBezTo>
                  <a:pt x="45099" y="47115"/>
                  <a:pt x="44909" y="47343"/>
                  <a:pt x="44795" y="47229"/>
                </a:cubicBezTo>
                <a:cubicBezTo>
                  <a:pt x="44642" y="47305"/>
                  <a:pt x="44928" y="47267"/>
                  <a:pt x="44890" y="47419"/>
                </a:cubicBezTo>
                <a:cubicBezTo>
                  <a:pt x="44661" y="47400"/>
                  <a:pt x="44547" y="47172"/>
                  <a:pt x="44205" y="47362"/>
                </a:cubicBezTo>
                <a:cubicBezTo>
                  <a:pt x="44243" y="47419"/>
                  <a:pt x="44281" y="47495"/>
                  <a:pt x="44205" y="47533"/>
                </a:cubicBezTo>
                <a:cubicBezTo>
                  <a:pt x="44357" y="47647"/>
                  <a:pt x="44433" y="47324"/>
                  <a:pt x="44585" y="47419"/>
                </a:cubicBezTo>
                <a:cubicBezTo>
                  <a:pt x="44300" y="47666"/>
                  <a:pt x="43996" y="47685"/>
                  <a:pt x="43672" y="47799"/>
                </a:cubicBezTo>
                <a:cubicBezTo>
                  <a:pt x="43729" y="47609"/>
                  <a:pt x="44186" y="47647"/>
                  <a:pt x="44205" y="47533"/>
                </a:cubicBezTo>
                <a:cubicBezTo>
                  <a:pt x="43939" y="47495"/>
                  <a:pt x="43368" y="47704"/>
                  <a:pt x="42988" y="47895"/>
                </a:cubicBezTo>
                <a:cubicBezTo>
                  <a:pt x="43045" y="48047"/>
                  <a:pt x="43349" y="47704"/>
                  <a:pt x="43406" y="47838"/>
                </a:cubicBezTo>
                <a:cubicBezTo>
                  <a:pt x="43425" y="47914"/>
                  <a:pt x="43083" y="47933"/>
                  <a:pt x="42912" y="48047"/>
                </a:cubicBezTo>
                <a:cubicBezTo>
                  <a:pt x="42950" y="47895"/>
                  <a:pt x="42322" y="47952"/>
                  <a:pt x="42512" y="48142"/>
                </a:cubicBezTo>
                <a:cubicBezTo>
                  <a:pt x="42436" y="48180"/>
                  <a:pt x="42360" y="48218"/>
                  <a:pt x="42265" y="48237"/>
                </a:cubicBezTo>
                <a:cubicBezTo>
                  <a:pt x="42303" y="48180"/>
                  <a:pt x="42398" y="48142"/>
                  <a:pt x="42341" y="48047"/>
                </a:cubicBezTo>
                <a:cubicBezTo>
                  <a:pt x="42227" y="48123"/>
                  <a:pt x="41942" y="48142"/>
                  <a:pt x="42075" y="48275"/>
                </a:cubicBezTo>
                <a:cubicBezTo>
                  <a:pt x="41884" y="48161"/>
                  <a:pt x="42037" y="48180"/>
                  <a:pt x="41713" y="48294"/>
                </a:cubicBezTo>
                <a:cubicBezTo>
                  <a:pt x="40648" y="48674"/>
                  <a:pt x="38898" y="49074"/>
                  <a:pt x="37700" y="49530"/>
                </a:cubicBezTo>
                <a:cubicBezTo>
                  <a:pt x="37757" y="49606"/>
                  <a:pt x="37852" y="49587"/>
                  <a:pt x="37985" y="49511"/>
                </a:cubicBezTo>
                <a:cubicBezTo>
                  <a:pt x="37928" y="49683"/>
                  <a:pt x="37605" y="49606"/>
                  <a:pt x="37377" y="49759"/>
                </a:cubicBezTo>
                <a:cubicBezTo>
                  <a:pt x="37776" y="49511"/>
                  <a:pt x="37338" y="49625"/>
                  <a:pt x="37015" y="49740"/>
                </a:cubicBezTo>
                <a:cubicBezTo>
                  <a:pt x="37072" y="49816"/>
                  <a:pt x="36996" y="49854"/>
                  <a:pt x="36920" y="49892"/>
                </a:cubicBezTo>
                <a:cubicBezTo>
                  <a:pt x="36958" y="49987"/>
                  <a:pt x="37034" y="49968"/>
                  <a:pt x="37053" y="50063"/>
                </a:cubicBezTo>
                <a:cubicBezTo>
                  <a:pt x="37624" y="49892"/>
                  <a:pt x="38099" y="49606"/>
                  <a:pt x="38613" y="49664"/>
                </a:cubicBezTo>
                <a:cubicBezTo>
                  <a:pt x="40077" y="49074"/>
                  <a:pt x="41942" y="48712"/>
                  <a:pt x="43045" y="48218"/>
                </a:cubicBezTo>
                <a:cubicBezTo>
                  <a:pt x="43806" y="48237"/>
                  <a:pt x="44547" y="47780"/>
                  <a:pt x="45251" y="47666"/>
                </a:cubicBezTo>
                <a:cubicBezTo>
                  <a:pt x="44890" y="47666"/>
                  <a:pt x="45422" y="47438"/>
                  <a:pt x="45460" y="47628"/>
                </a:cubicBezTo>
                <a:cubicBezTo>
                  <a:pt x="46126" y="47324"/>
                  <a:pt x="47096" y="46963"/>
                  <a:pt x="47610" y="46944"/>
                </a:cubicBezTo>
                <a:cubicBezTo>
                  <a:pt x="47857" y="46753"/>
                  <a:pt x="48675" y="46810"/>
                  <a:pt x="48713" y="46449"/>
                </a:cubicBezTo>
                <a:close/>
                <a:moveTo>
                  <a:pt x="53563" y="44452"/>
                </a:moveTo>
                <a:cubicBezTo>
                  <a:pt x="53639" y="44395"/>
                  <a:pt x="53563" y="44300"/>
                  <a:pt x="53544" y="44224"/>
                </a:cubicBezTo>
                <a:cubicBezTo>
                  <a:pt x="53373" y="44281"/>
                  <a:pt x="53278" y="44357"/>
                  <a:pt x="53354" y="44471"/>
                </a:cubicBezTo>
                <a:cubicBezTo>
                  <a:pt x="53430" y="44433"/>
                  <a:pt x="53525" y="44395"/>
                  <a:pt x="53563" y="44452"/>
                </a:cubicBezTo>
                <a:close/>
                <a:moveTo>
                  <a:pt x="57520" y="42569"/>
                </a:moveTo>
                <a:cubicBezTo>
                  <a:pt x="57634" y="42493"/>
                  <a:pt x="57634" y="42379"/>
                  <a:pt x="57615" y="42264"/>
                </a:cubicBezTo>
                <a:cubicBezTo>
                  <a:pt x="57405" y="42302"/>
                  <a:pt x="57596" y="42455"/>
                  <a:pt x="57424" y="42493"/>
                </a:cubicBezTo>
                <a:cubicBezTo>
                  <a:pt x="57405" y="42436"/>
                  <a:pt x="57272" y="42360"/>
                  <a:pt x="57120" y="42283"/>
                </a:cubicBezTo>
                <a:cubicBezTo>
                  <a:pt x="57025" y="42512"/>
                  <a:pt x="56987" y="42626"/>
                  <a:pt x="56740" y="42721"/>
                </a:cubicBezTo>
                <a:cubicBezTo>
                  <a:pt x="57006" y="42816"/>
                  <a:pt x="57272" y="42588"/>
                  <a:pt x="57520" y="42569"/>
                </a:cubicBezTo>
                <a:close/>
                <a:moveTo>
                  <a:pt x="58014" y="42379"/>
                </a:moveTo>
                <a:cubicBezTo>
                  <a:pt x="58223" y="42207"/>
                  <a:pt x="58109" y="42226"/>
                  <a:pt x="58414" y="42112"/>
                </a:cubicBezTo>
                <a:cubicBezTo>
                  <a:pt x="58280" y="41884"/>
                  <a:pt x="57938" y="42188"/>
                  <a:pt x="58014" y="42379"/>
                </a:cubicBezTo>
                <a:close/>
                <a:moveTo>
                  <a:pt x="65965" y="38974"/>
                </a:moveTo>
                <a:cubicBezTo>
                  <a:pt x="65699" y="38898"/>
                  <a:pt x="65603" y="39031"/>
                  <a:pt x="65356" y="39088"/>
                </a:cubicBezTo>
                <a:cubicBezTo>
                  <a:pt x="65527" y="39278"/>
                  <a:pt x="65660" y="39050"/>
                  <a:pt x="65965" y="38974"/>
                </a:cubicBezTo>
                <a:close/>
                <a:moveTo>
                  <a:pt x="66897" y="38650"/>
                </a:moveTo>
                <a:cubicBezTo>
                  <a:pt x="66783" y="38498"/>
                  <a:pt x="66497" y="38650"/>
                  <a:pt x="66364" y="38746"/>
                </a:cubicBezTo>
                <a:cubicBezTo>
                  <a:pt x="66497" y="38803"/>
                  <a:pt x="66764" y="38612"/>
                  <a:pt x="66897" y="38650"/>
                </a:cubicBezTo>
                <a:close/>
                <a:moveTo>
                  <a:pt x="65242" y="39145"/>
                </a:moveTo>
                <a:cubicBezTo>
                  <a:pt x="64995" y="39316"/>
                  <a:pt x="64900" y="39259"/>
                  <a:pt x="64557" y="39411"/>
                </a:cubicBezTo>
                <a:cubicBezTo>
                  <a:pt x="64690" y="39430"/>
                  <a:pt x="65280" y="39373"/>
                  <a:pt x="65242" y="39145"/>
                </a:cubicBezTo>
                <a:close/>
                <a:moveTo>
                  <a:pt x="64976" y="39202"/>
                </a:moveTo>
                <a:cubicBezTo>
                  <a:pt x="65204" y="39069"/>
                  <a:pt x="64767" y="38936"/>
                  <a:pt x="65185" y="38822"/>
                </a:cubicBezTo>
                <a:cubicBezTo>
                  <a:pt x="65223" y="39050"/>
                  <a:pt x="65432" y="38612"/>
                  <a:pt x="65699" y="38689"/>
                </a:cubicBezTo>
                <a:cubicBezTo>
                  <a:pt x="65660" y="38860"/>
                  <a:pt x="65508" y="38784"/>
                  <a:pt x="65432" y="38898"/>
                </a:cubicBezTo>
                <a:cubicBezTo>
                  <a:pt x="65699" y="38974"/>
                  <a:pt x="65965" y="38612"/>
                  <a:pt x="66193" y="38650"/>
                </a:cubicBezTo>
                <a:cubicBezTo>
                  <a:pt x="65965" y="38650"/>
                  <a:pt x="66060" y="38498"/>
                  <a:pt x="66326" y="38422"/>
                </a:cubicBezTo>
                <a:cubicBezTo>
                  <a:pt x="66269" y="38346"/>
                  <a:pt x="65870" y="38403"/>
                  <a:pt x="65889" y="38612"/>
                </a:cubicBezTo>
                <a:cubicBezTo>
                  <a:pt x="65775" y="38650"/>
                  <a:pt x="65794" y="38460"/>
                  <a:pt x="65699" y="38460"/>
                </a:cubicBezTo>
                <a:cubicBezTo>
                  <a:pt x="65432" y="38841"/>
                  <a:pt x="64709" y="38841"/>
                  <a:pt x="64443" y="39069"/>
                </a:cubicBezTo>
                <a:cubicBezTo>
                  <a:pt x="64519" y="39164"/>
                  <a:pt x="64786" y="38955"/>
                  <a:pt x="64938" y="38936"/>
                </a:cubicBezTo>
                <a:cubicBezTo>
                  <a:pt x="64805" y="39031"/>
                  <a:pt x="64747" y="39202"/>
                  <a:pt x="64976" y="39183"/>
                </a:cubicBezTo>
                <a:close/>
                <a:moveTo>
                  <a:pt x="50101" y="44946"/>
                </a:moveTo>
                <a:cubicBezTo>
                  <a:pt x="49911" y="44832"/>
                  <a:pt x="49664" y="45137"/>
                  <a:pt x="49436" y="45213"/>
                </a:cubicBezTo>
                <a:cubicBezTo>
                  <a:pt x="49759" y="45251"/>
                  <a:pt x="49797" y="45118"/>
                  <a:pt x="50101" y="44946"/>
                </a:cubicBezTo>
                <a:close/>
                <a:moveTo>
                  <a:pt x="63093" y="39849"/>
                </a:moveTo>
                <a:cubicBezTo>
                  <a:pt x="62941" y="39811"/>
                  <a:pt x="62750" y="39868"/>
                  <a:pt x="62560" y="39944"/>
                </a:cubicBezTo>
                <a:cubicBezTo>
                  <a:pt x="62598" y="40153"/>
                  <a:pt x="62921" y="39868"/>
                  <a:pt x="63093" y="39849"/>
                </a:cubicBezTo>
                <a:close/>
                <a:moveTo>
                  <a:pt x="64101" y="39316"/>
                </a:moveTo>
                <a:cubicBezTo>
                  <a:pt x="64139" y="39373"/>
                  <a:pt x="64272" y="39297"/>
                  <a:pt x="64367" y="39278"/>
                </a:cubicBezTo>
                <a:cubicBezTo>
                  <a:pt x="64291" y="39202"/>
                  <a:pt x="64253" y="39012"/>
                  <a:pt x="64063" y="39221"/>
                </a:cubicBezTo>
                <a:cubicBezTo>
                  <a:pt x="64120" y="39259"/>
                  <a:pt x="64177" y="39278"/>
                  <a:pt x="64101" y="39316"/>
                </a:cubicBezTo>
                <a:close/>
                <a:moveTo>
                  <a:pt x="66402" y="38460"/>
                </a:moveTo>
                <a:cubicBezTo>
                  <a:pt x="66554" y="38327"/>
                  <a:pt x="66669" y="38308"/>
                  <a:pt x="66992" y="38156"/>
                </a:cubicBezTo>
                <a:cubicBezTo>
                  <a:pt x="66802" y="38137"/>
                  <a:pt x="66364" y="38232"/>
                  <a:pt x="66402" y="38460"/>
                </a:cubicBezTo>
                <a:close/>
                <a:moveTo>
                  <a:pt x="44376" y="47229"/>
                </a:moveTo>
                <a:cubicBezTo>
                  <a:pt x="44338" y="47115"/>
                  <a:pt x="44509" y="47001"/>
                  <a:pt x="44719" y="47039"/>
                </a:cubicBezTo>
                <a:cubicBezTo>
                  <a:pt x="44566" y="47001"/>
                  <a:pt x="44661" y="46925"/>
                  <a:pt x="44623" y="46791"/>
                </a:cubicBezTo>
                <a:cubicBezTo>
                  <a:pt x="44528" y="47020"/>
                  <a:pt x="43863" y="46963"/>
                  <a:pt x="44110" y="47115"/>
                </a:cubicBezTo>
                <a:cubicBezTo>
                  <a:pt x="43691" y="47153"/>
                  <a:pt x="43748" y="47343"/>
                  <a:pt x="43615" y="47153"/>
                </a:cubicBezTo>
                <a:cubicBezTo>
                  <a:pt x="43216" y="47305"/>
                  <a:pt x="43045" y="47514"/>
                  <a:pt x="42721" y="47571"/>
                </a:cubicBezTo>
                <a:cubicBezTo>
                  <a:pt x="42626" y="47628"/>
                  <a:pt x="42759" y="47609"/>
                  <a:pt x="42778" y="47704"/>
                </a:cubicBezTo>
                <a:cubicBezTo>
                  <a:pt x="43197" y="47552"/>
                  <a:pt x="43787" y="47267"/>
                  <a:pt x="44376" y="47229"/>
                </a:cubicBezTo>
                <a:close/>
                <a:moveTo>
                  <a:pt x="43596" y="47096"/>
                </a:moveTo>
                <a:cubicBezTo>
                  <a:pt x="43368" y="46963"/>
                  <a:pt x="43748" y="47001"/>
                  <a:pt x="43768" y="46810"/>
                </a:cubicBezTo>
                <a:cubicBezTo>
                  <a:pt x="43844" y="46791"/>
                  <a:pt x="43863" y="46886"/>
                  <a:pt x="43882" y="46925"/>
                </a:cubicBezTo>
                <a:cubicBezTo>
                  <a:pt x="43958" y="46734"/>
                  <a:pt x="43996" y="46753"/>
                  <a:pt x="44205" y="46639"/>
                </a:cubicBezTo>
                <a:cubicBezTo>
                  <a:pt x="44395" y="46810"/>
                  <a:pt x="43977" y="46810"/>
                  <a:pt x="44110" y="46944"/>
                </a:cubicBezTo>
                <a:cubicBezTo>
                  <a:pt x="44205" y="46791"/>
                  <a:pt x="44719" y="46753"/>
                  <a:pt x="44509" y="46506"/>
                </a:cubicBezTo>
                <a:cubicBezTo>
                  <a:pt x="44338" y="46677"/>
                  <a:pt x="44281" y="46772"/>
                  <a:pt x="44281" y="46487"/>
                </a:cubicBezTo>
                <a:cubicBezTo>
                  <a:pt x="43825" y="46677"/>
                  <a:pt x="43368" y="47096"/>
                  <a:pt x="43102" y="46905"/>
                </a:cubicBezTo>
                <a:cubicBezTo>
                  <a:pt x="42950" y="46982"/>
                  <a:pt x="42874" y="47077"/>
                  <a:pt x="42759" y="47153"/>
                </a:cubicBezTo>
                <a:cubicBezTo>
                  <a:pt x="42759" y="47248"/>
                  <a:pt x="43045" y="47172"/>
                  <a:pt x="42893" y="47286"/>
                </a:cubicBezTo>
                <a:cubicBezTo>
                  <a:pt x="42931" y="47343"/>
                  <a:pt x="43064" y="47248"/>
                  <a:pt x="43159" y="47229"/>
                </a:cubicBezTo>
                <a:cubicBezTo>
                  <a:pt x="43121" y="47191"/>
                  <a:pt x="43064" y="47210"/>
                  <a:pt x="43045" y="47153"/>
                </a:cubicBezTo>
                <a:cubicBezTo>
                  <a:pt x="43292" y="47058"/>
                  <a:pt x="43254" y="47134"/>
                  <a:pt x="43425" y="47001"/>
                </a:cubicBezTo>
                <a:cubicBezTo>
                  <a:pt x="43463" y="47096"/>
                  <a:pt x="43273" y="47134"/>
                  <a:pt x="43368" y="47248"/>
                </a:cubicBezTo>
                <a:cubicBezTo>
                  <a:pt x="43406" y="47191"/>
                  <a:pt x="43482" y="47134"/>
                  <a:pt x="43596" y="47096"/>
                </a:cubicBezTo>
                <a:close/>
                <a:moveTo>
                  <a:pt x="63549" y="39544"/>
                </a:moveTo>
                <a:cubicBezTo>
                  <a:pt x="63663" y="39525"/>
                  <a:pt x="63644" y="39468"/>
                  <a:pt x="63625" y="39411"/>
                </a:cubicBezTo>
                <a:cubicBezTo>
                  <a:pt x="63682" y="39411"/>
                  <a:pt x="63758" y="39411"/>
                  <a:pt x="63834" y="39373"/>
                </a:cubicBezTo>
                <a:cubicBezTo>
                  <a:pt x="63815" y="39183"/>
                  <a:pt x="63568" y="39411"/>
                  <a:pt x="63416" y="39430"/>
                </a:cubicBezTo>
                <a:cubicBezTo>
                  <a:pt x="63473" y="39449"/>
                  <a:pt x="63511" y="39487"/>
                  <a:pt x="63549" y="39544"/>
                </a:cubicBezTo>
                <a:close/>
                <a:moveTo>
                  <a:pt x="46012" y="46525"/>
                </a:moveTo>
                <a:cubicBezTo>
                  <a:pt x="46050" y="46468"/>
                  <a:pt x="47134" y="46107"/>
                  <a:pt x="46487" y="46278"/>
                </a:cubicBezTo>
                <a:cubicBezTo>
                  <a:pt x="46373" y="46316"/>
                  <a:pt x="45917" y="46316"/>
                  <a:pt x="46012" y="46525"/>
                </a:cubicBezTo>
                <a:close/>
                <a:moveTo>
                  <a:pt x="62883" y="39697"/>
                </a:moveTo>
                <a:cubicBezTo>
                  <a:pt x="62199" y="39868"/>
                  <a:pt x="61647" y="40058"/>
                  <a:pt x="61134" y="40286"/>
                </a:cubicBezTo>
                <a:cubicBezTo>
                  <a:pt x="61000" y="40362"/>
                  <a:pt x="60601" y="40381"/>
                  <a:pt x="60677" y="40591"/>
                </a:cubicBezTo>
                <a:cubicBezTo>
                  <a:pt x="61457" y="40115"/>
                  <a:pt x="62123" y="40058"/>
                  <a:pt x="62883" y="39697"/>
                </a:cubicBezTo>
                <a:close/>
                <a:moveTo>
                  <a:pt x="58927" y="41066"/>
                </a:moveTo>
                <a:cubicBezTo>
                  <a:pt x="58794" y="41123"/>
                  <a:pt x="58718" y="41104"/>
                  <a:pt x="58680" y="40990"/>
                </a:cubicBezTo>
                <a:cubicBezTo>
                  <a:pt x="58566" y="41066"/>
                  <a:pt x="58585" y="41123"/>
                  <a:pt x="58680" y="41161"/>
                </a:cubicBezTo>
                <a:cubicBezTo>
                  <a:pt x="58414" y="41256"/>
                  <a:pt x="58395" y="41199"/>
                  <a:pt x="58242" y="41332"/>
                </a:cubicBezTo>
                <a:cubicBezTo>
                  <a:pt x="58109" y="41370"/>
                  <a:pt x="58299" y="41237"/>
                  <a:pt x="58128" y="41218"/>
                </a:cubicBezTo>
                <a:cubicBezTo>
                  <a:pt x="57786" y="41313"/>
                  <a:pt x="57767" y="41370"/>
                  <a:pt x="57443" y="41447"/>
                </a:cubicBezTo>
                <a:cubicBezTo>
                  <a:pt x="57558" y="41485"/>
                  <a:pt x="57596" y="41599"/>
                  <a:pt x="57367" y="41637"/>
                </a:cubicBezTo>
                <a:cubicBezTo>
                  <a:pt x="57482" y="41979"/>
                  <a:pt x="57786" y="41561"/>
                  <a:pt x="57957" y="41675"/>
                </a:cubicBezTo>
                <a:cubicBezTo>
                  <a:pt x="57938" y="41599"/>
                  <a:pt x="57862" y="41618"/>
                  <a:pt x="57843" y="41561"/>
                </a:cubicBezTo>
                <a:cubicBezTo>
                  <a:pt x="58071" y="41523"/>
                  <a:pt x="58528" y="41123"/>
                  <a:pt x="58585" y="41428"/>
                </a:cubicBezTo>
                <a:cubicBezTo>
                  <a:pt x="59003" y="41009"/>
                  <a:pt x="59764" y="41028"/>
                  <a:pt x="60240" y="40762"/>
                </a:cubicBezTo>
                <a:cubicBezTo>
                  <a:pt x="60221" y="40553"/>
                  <a:pt x="59992" y="40686"/>
                  <a:pt x="59935" y="40553"/>
                </a:cubicBezTo>
                <a:cubicBezTo>
                  <a:pt x="59821" y="40629"/>
                  <a:pt x="59840" y="40667"/>
                  <a:pt x="59935" y="40724"/>
                </a:cubicBezTo>
                <a:cubicBezTo>
                  <a:pt x="59631" y="40857"/>
                  <a:pt x="59365" y="40819"/>
                  <a:pt x="59269" y="40819"/>
                </a:cubicBezTo>
                <a:cubicBezTo>
                  <a:pt x="59479" y="41009"/>
                  <a:pt x="58699" y="40838"/>
                  <a:pt x="58927" y="41066"/>
                </a:cubicBezTo>
                <a:close/>
                <a:moveTo>
                  <a:pt x="51870" y="43995"/>
                </a:moveTo>
                <a:cubicBezTo>
                  <a:pt x="51946" y="44109"/>
                  <a:pt x="52194" y="43900"/>
                  <a:pt x="52327" y="43881"/>
                </a:cubicBezTo>
                <a:cubicBezTo>
                  <a:pt x="52194" y="43615"/>
                  <a:pt x="52650" y="43748"/>
                  <a:pt x="52593" y="43482"/>
                </a:cubicBezTo>
                <a:cubicBezTo>
                  <a:pt x="52726" y="43672"/>
                  <a:pt x="53107" y="43463"/>
                  <a:pt x="53297" y="43273"/>
                </a:cubicBezTo>
                <a:cubicBezTo>
                  <a:pt x="54115" y="43139"/>
                  <a:pt x="54476" y="42835"/>
                  <a:pt x="55389" y="42588"/>
                </a:cubicBezTo>
                <a:cubicBezTo>
                  <a:pt x="55446" y="42341"/>
                  <a:pt x="55275" y="42417"/>
                  <a:pt x="55408" y="42302"/>
                </a:cubicBezTo>
                <a:cubicBezTo>
                  <a:pt x="55332" y="42207"/>
                  <a:pt x="54933" y="42341"/>
                  <a:pt x="54857" y="42531"/>
                </a:cubicBezTo>
                <a:cubicBezTo>
                  <a:pt x="54762" y="42550"/>
                  <a:pt x="54857" y="42455"/>
                  <a:pt x="54800" y="42379"/>
                </a:cubicBezTo>
                <a:cubicBezTo>
                  <a:pt x="54153" y="42683"/>
                  <a:pt x="52878" y="43006"/>
                  <a:pt x="52498" y="43254"/>
                </a:cubicBezTo>
                <a:cubicBezTo>
                  <a:pt x="53107" y="43158"/>
                  <a:pt x="53183" y="43044"/>
                  <a:pt x="53601" y="42930"/>
                </a:cubicBezTo>
                <a:cubicBezTo>
                  <a:pt x="52878" y="43368"/>
                  <a:pt x="52593" y="43311"/>
                  <a:pt x="51832" y="43691"/>
                </a:cubicBezTo>
                <a:cubicBezTo>
                  <a:pt x="51813" y="43862"/>
                  <a:pt x="52004" y="43729"/>
                  <a:pt x="52118" y="43691"/>
                </a:cubicBezTo>
                <a:cubicBezTo>
                  <a:pt x="52042" y="43824"/>
                  <a:pt x="52137" y="43748"/>
                  <a:pt x="52194" y="43881"/>
                </a:cubicBezTo>
                <a:cubicBezTo>
                  <a:pt x="52061" y="43957"/>
                  <a:pt x="52042" y="43862"/>
                  <a:pt x="52004" y="43786"/>
                </a:cubicBezTo>
                <a:cubicBezTo>
                  <a:pt x="51889" y="43843"/>
                  <a:pt x="52023" y="43957"/>
                  <a:pt x="51870" y="44014"/>
                </a:cubicBezTo>
                <a:close/>
                <a:moveTo>
                  <a:pt x="56226" y="41979"/>
                </a:moveTo>
                <a:cubicBezTo>
                  <a:pt x="56169" y="42188"/>
                  <a:pt x="55979" y="41979"/>
                  <a:pt x="55827" y="42074"/>
                </a:cubicBezTo>
                <a:cubicBezTo>
                  <a:pt x="55960" y="42188"/>
                  <a:pt x="55694" y="42302"/>
                  <a:pt x="55713" y="42131"/>
                </a:cubicBezTo>
                <a:cubicBezTo>
                  <a:pt x="55598" y="42283"/>
                  <a:pt x="55846" y="42493"/>
                  <a:pt x="56036" y="42398"/>
                </a:cubicBezTo>
                <a:cubicBezTo>
                  <a:pt x="55979" y="42341"/>
                  <a:pt x="55884" y="42360"/>
                  <a:pt x="55846" y="42302"/>
                </a:cubicBezTo>
                <a:cubicBezTo>
                  <a:pt x="55827" y="42226"/>
                  <a:pt x="56169" y="42226"/>
                  <a:pt x="56340" y="42093"/>
                </a:cubicBezTo>
                <a:cubicBezTo>
                  <a:pt x="56321" y="42036"/>
                  <a:pt x="56283" y="41979"/>
                  <a:pt x="56264" y="41903"/>
                </a:cubicBezTo>
                <a:cubicBezTo>
                  <a:pt x="56188" y="41941"/>
                  <a:pt x="56093" y="41979"/>
                  <a:pt x="56017" y="42017"/>
                </a:cubicBezTo>
                <a:cubicBezTo>
                  <a:pt x="56055" y="42055"/>
                  <a:pt x="56150" y="41998"/>
                  <a:pt x="56226" y="41979"/>
                </a:cubicBezTo>
                <a:close/>
                <a:moveTo>
                  <a:pt x="42550" y="47685"/>
                </a:moveTo>
                <a:cubicBezTo>
                  <a:pt x="42436" y="47609"/>
                  <a:pt x="42531" y="47590"/>
                  <a:pt x="42398" y="47476"/>
                </a:cubicBezTo>
                <a:cubicBezTo>
                  <a:pt x="42531" y="47400"/>
                  <a:pt x="42569" y="47514"/>
                  <a:pt x="42721" y="47400"/>
                </a:cubicBezTo>
                <a:cubicBezTo>
                  <a:pt x="42626" y="47286"/>
                  <a:pt x="42759" y="47248"/>
                  <a:pt x="42683" y="47134"/>
                </a:cubicBezTo>
                <a:cubicBezTo>
                  <a:pt x="42436" y="47343"/>
                  <a:pt x="41884" y="47286"/>
                  <a:pt x="41542" y="47476"/>
                </a:cubicBezTo>
                <a:cubicBezTo>
                  <a:pt x="41371" y="47590"/>
                  <a:pt x="41257" y="47590"/>
                  <a:pt x="40914" y="47685"/>
                </a:cubicBezTo>
                <a:cubicBezTo>
                  <a:pt x="40895" y="47685"/>
                  <a:pt x="39849" y="48389"/>
                  <a:pt x="39925" y="47914"/>
                </a:cubicBezTo>
                <a:cubicBezTo>
                  <a:pt x="39716" y="47952"/>
                  <a:pt x="39716" y="48047"/>
                  <a:pt x="39659" y="48123"/>
                </a:cubicBezTo>
                <a:cubicBezTo>
                  <a:pt x="39735" y="48199"/>
                  <a:pt x="39773" y="48085"/>
                  <a:pt x="39849" y="48047"/>
                </a:cubicBezTo>
                <a:cubicBezTo>
                  <a:pt x="39925" y="48275"/>
                  <a:pt x="39621" y="48142"/>
                  <a:pt x="39488" y="48256"/>
                </a:cubicBezTo>
                <a:cubicBezTo>
                  <a:pt x="39450" y="48199"/>
                  <a:pt x="39469" y="48161"/>
                  <a:pt x="39507" y="48123"/>
                </a:cubicBezTo>
                <a:cubicBezTo>
                  <a:pt x="39355" y="48313"/>
                  <a:pt x="38594" y="48484"/>
                  <a:pt x="38194" y="48770"/>
                </a:cubicBezTo>
                <a:cubicBezTo>
                  <a:pt x="38118" y="48789"/>
                  <a:pt x="38042" y="48770"/>
                  <a:pt x="38023" y="48674"/>
                </a:cubicBezTo>
                <a:cubicBezTo>
                  <a:pt x="37814" y="48751"/>
                  <a:pt x="37605" y="48846"/>
                  <a:pt x="37396" y="48922"/>
                </a:cubicBezTo>
                <a:cubicBezTo>
                  <a:pt x="37624" y="49131"/>
                  <a:pt x="38442" y="48541"/>
                  <a:pt x="38404" y="48922"/>
                </a:cubicBezTo>
                <a:cubicBezTo>
                  <a:pt x="38518" y="48808"/>
                  <a:pt x="38537" y="48674"/>
                  <a:pt x="38765" y="48598"/>
                </a:cubicBezTo>
                <a:cubicBezTo>
                  <a:pt x="38727" y="48770"/>
                  <a:pt x="38784" y="48789"/>
                  <a:pt x="38860" y="48617"/>
                </a:cubicBezTo>
                <a:cubicBezTo>
                  <a:pt x="39069" y="48541"/>
                  <a:pt x="38784" y="48827"/>
                  <a:pt x="38974" y="48731"/>
                </a:cubicBezTo>
                <a:cubicBezTo>
                  <a:pt x="39279" y="48636"/>
                  <a:pt x="39012" y="48655"/>
                  <a:pt x="39088" y="48522"/>
                </a:cubicBezTo>
                <a:cubicBezTo>
                  <a:pt x="39811" y="48275"/>
                  <a:pt x="40230" y="48237"/>
                  <a:pt x="40876" y="47971"/>
                </a:cubicBezTo>
                <a:cubicBezTo>
                  <a:pt x="40268" y="48351"/>
                  <a:pt x="39621" y="48484"/>
                  <a:pt x="38841" y="48789"/>
                </a:cubicBezTo>
                <a:cubicBezTo>
                  <a:pt x="38803" y="49017"/>
                  <a:pt x="39697" y="48693"/>
                  <a:pt x="39754" y="48541"/>
                </a:cubicBezTo>
                <a:cubicBezTo>
                  <a:pt x="40572" y="48446"/>
                  <a:pt x="40933" y="48199"/>
                  <a:pt x="41789" y="47933"/>
                </a:cubicBezTo>
                <a:cubicBezTo>
                  <a:pt x="41713" y="47799"/>
                  <a:pt x="41770" y="47704"/>
                  <a:pt x="41961" y="47647"/>
                </a:cubicBezTo>
                <a:cubicBezTo>
                  <a:pt x="41922" y="47742"/>
                  <a:pt x="41713" y="47799"/>
                  <a:pt x="41884" y="47971"/>
                </a:cubicBezTo>
                <a:cubicBezTo>
                  <a:pt x="41961" y="47933"/>
                  <a:pt x="42037" y="47895"/>
                  <a:pt x="42132" y="47857"/>
                </a:cubicBezTo>
                <a:cubicBezTo>
                  <a:pt x="41846" y="47838"/>
                  <a:pt x="42379" y="47685"/>
                  <a:pt x="42550" y="47685"/>
                </a:cubicBezTo>
                <a:close/>
                <a:moveTo>
                  <a:pt x="56949" y="41846"/>
                </a:moveTo>
                <a:cubicBezTo>
                  <a:pt x="56721" y="41770"/>
                  <a:pt x="56607" y="41979"/>
                  <a:pt x="56359" y="41979"/>
                </a:cubicBezTo>
                <a:cubicBezTo>
                  <a:pt x="56416" y="42188"/>
                  <a:pt x="56778" y="41884"/>
                  <a:pt x="56949" y="41846"/>
                </a:cubicBezTo>
                <a:close/>
                <a:moveTo>
                  <a:pt x="132424" y="11242"/>
                </a:moveTo>
                <a:cubicBezTo>
                  <a:pt x="132119" y="11127"/>
                  <a:pt x="131777" y="11451"/>
                  <a:pt x="131720" y="11641"/>
                </a:cubicBezTo>
                <a:cubicBezTo>
                  <a:pt x="131910" y="11831"/>
                  <a:pt x="132557" y="11527"/>
                  <a:pt x="132424" y="11242"/>
                </a:cubicBezTo>
                <a:close/>
                <a:moveTo>
                  <a:pt x="51186" y="43881"/>
                </a:moveTo>
                <a:cubicBezTo>
                  <a:pt x="51319" y="43634"/>
                  <a:pt x="52270" y="43672"/>
                  <a:pt x="52422" y="43234"/>
                </a:cubicBezTo>
                <a:cubicBezTo>
                  <a:pt x="52023" y="43387"/>
                  <a:pt x="51395" y="43577"/>
                  <a:pt x="50976" y="43691"/>
                </a:cubicBezTo>
                <a:cubicBezTo>
                  <a:pt x="50596" y="43805"/>
                  <a:pt x="49683" y="44243"/>
                  <a:pt x="50311" y="44014"/>
                </a:cubicBezTo>
                <a:cubicBezTo>
                  <a:pt x="50634" y="44014"/>
                  <a:pt x="51052" y="43767"/>
                  <a:pt x="51186" y="43900"/>
                </a:cubicBezTo>
                <a:close/>
                <a:moveTo>
                  <a:pt x="57558" y="41009"/>
                </a:moveTo>
                <a:cubicBezTo>
                  <a:pt x="57615" y="40724"/>
                  <a:pt x="58090" y="40914"/>
                  <a:pt x="57881" y="40762"/>
                </a:cubicBezTo>
                <a:cubicBezTo>
                  <a:pt x="57995" y="40686"/>
                  <a:pt x="58033" y="40781"/>
                  <a:pt x="58052" y="40857"/>
                </a:cubicBezTo>
                <a:cubicBezTo>
                  <a:pt x="58661" y="40705"/>
                  <a:pt x="58756" y="40400"/>
                  <a:pt x="59308" y="40248"/>
                </a:cubicBezTo>
                <a:cubicBezTo>
                  <a:pt x="58908" y="39944"/>
                  <a:pt x="58337" y="40724"/>
                  <a:pt x="57843" y="40495"/>
                </a:cubicBezTo>
                <a:cubicBezTo>
                  <a:pt x="57596" y="40515"/>
                  <a:pt x="57881" y="40667"/>
                  <a:pt x="57710" y="40724"/>
                </a:cubicBezTo>
                <a:cubicBezTo>
                  <a:pt x="57520" y="40629"/>
                  <a:pt x="57234" y="40857"/>
                  <a:pt x="56854" y="41066"/>
                </a:cubicBezTo>
                <a:cubicBezTo>
                  <a:pt x="57234" y="41123"/>
                  <a:pt x="57158" y="40838"/>
                  <a:pt x="57558" y="41009"/>
                </a:cubicBezTo>
                <a:close/>
                <a:moveTo>
                  <a:pt x="43920" y="45916"/>
                </a:moveTo>
                <a:cubicBezTo>
                  <a:pt x="44072" y="45954"/>
                  <a:pt x="43920" y="46012"/>
                  <a:pt x="44015" y="46164"/>
                </a:cubicBezTo>
                <a:cubicBezTo>
                  <a:pt x="44205" y="46050"/>
                  <a:pt x="44319" y="46069"/>
                  <a:pt x="44471" y="46031"/>
                </a:cubicBezTo>
                <a:cubicBezTo>
                  <a:pt x="44300" y="45897"/>
                  <a:pt x="44205" y="45954"/>
                  <a:pt x="43920" y="45916"/>
                </a:cubicBezTo>
                <a:close/>
                <a:moveTo>
                  <a:pt x="57691" y="40457"/>
                </a:moveTo>
                <a:cubicBezTo>
                  <a:pt x="57900" y="40515"/>
                  <a:pt x="58185" y="40324"/>
                  <a:pt x="58261" y="40438"/>
                </a:cubicBezTo>
                <a:cubicBezTo>
                  <a:pt x="58376" y="40286"/>
                  <a:pt x="58223" y="40229"/>
                  <a:pt x="58585" y="40191"/>
                </a:cubicBezTo>
                <a:cubicBezTo>
                  <a:pt x="58566" y="40077"/>
                  <a:pt x="58395" y="40210"/>
                  <a:pt x="58337" y="40134"/>
                </a:cubicBezTo>
                <a:cubicBezTo>
                  <a:pt x="58204" y="40419"/>
                  <a:pt x="57957" y="40191"/>
                  <a:pt x="57691" y="40457"/>
                </a:cubicBezTo>
                <a:close/>
                <a:moveTo>
                  <a:pt x="30301" y="51547"/>
                </a:moveTo>
                <a:cubicBezTo>
                  <a:pt x="30263" y="51337"/>
                  <a:pt x="29673" y="51642"/>
                  <a:pt x="29236" y="51756"/>
                </a:cubicBezTo>
                <a:cubicBezTo>
                  <a:pt x="29350" y="51870"/>
                  <a:pt x="29939" y="51585"/>
                  <a:pt x="30301" y="51547"/>
                </a:cubicBezTo>
                <a:close/>
                <a:moveTo>
                  <a:pt x="66288" y="36939"/>
                </a:moveTo>
                <a:cubicBezTo>
                  <a:pt x="66402" y="36901"/>
                  <a:pt x="66497" y="36863"/>
                  <a:pt x="66593" y="36824"/>
                </a:cubicBezTo>
                <a:cubicBezTo>
                  <a:pt x="66573" y="36767"/>
                  <a:pt x="66516" y="36805"/>
                  <a:pt x="66459" y="36824"/>
                </a:cubicBezTo>
                <a:cubicBezTo>
                  <a:pt x="66478" y="36767"/>
                  <a:pt x="66497" y="36710"/>
                  <a:pt x="66459" y="36653"/>
                </a:cubicBezTo>
                <a:cubicBezTo>
                  <a:pt x="66402" y="36748"/>
                  <a:pt x="66212" y="36805"/>
                  <a:pt x="66288" y="36939"/>
                </a:cubicBezTo>
                <a:close/>
                <a:moveTo>
                  <a:pt x="132842" y="8902"/>
                </a:moveTo>
                <a:cubicBezTo>
                  <a:pt x="132842" y="9016"/>
                  <a:pt x="132614" y="9035"/>
                  <a:pt x="132728" y="9168"/>
                </a:cubicBezTo>
                <a:cubicBezTo>
                  <a:pt x="132842" y="9111"/>
                  <a:pt x="132899" y="9149"/>
                  <a:pt x="132994" y="9130"/>
                </a:cubicBezTo>
                <a:cubicBezTo>
                  <a:pt x="132861" y="9339"/>
                  <a:pt x="132804" y="9644"/>
                  <a:pt x="132538" y="9929"/>
                </a:cubicBezTo>
                <a:cubicBezTo>
                  <a:pt x="132804" y="10252"/>
                  <a:pt x="133222" y="9701"/>
                  <a:pt x="133508" y="9530"/>
                </a:cubicBezTo>
                <a:cubicBezTo>
                  <a:pt x="133356" y="8693"/>
                  <a:pt x="132271" y="8465"/>
                  <a:pt x="131701" y="9092"/>
                </a:cubicBezTo>
                <a:cubicBezTo>
                  <a:pt x="131834" y="9244"/>
                  <a:pt x="131872" y="9263"/>
                  <a:pt x="131948" y="9378"/>
                </a:cubicBezTo>
                <a:cubicBezTo>
                  <a:pt x="132309" y="9187"/>
                  <a:pt x="132614" y="9035"/>
                  <a:pt x="132842" y="8902"/>
                </a:cubicBezTo>
                <a:close/>
                <a:moveTo>
                  <a:pt x="78100" y="31594"/>
                </a:moveTo>
                <a:cubicBezTo>
                  <a:pt x="77967" y="31499"/>
                  <a:pt x="77853" y="31594"/>
                  <a:pt x="77720" y="31689"/>
                </a:cubicBezTo>
                <a:cubicBezTo>
                  <a:pt x="77853" y="31765"/>
                  <a:pt x="77967" y="31689"/>
                  <a:pt x="78100" y="31594"/>
                </a:cubicBezTo>
                <a:close/>
                <a:moveTo>
                  <a:pt x="85157" y="28817"/>
                </a:moveTo>
                <a:cubicBezTo>
                  <a:pt x="85252" y="28760"/>
                  <a:pt x="85214" y="28646"/>
                  <a:pt x="85423" y="28608"/>
                </a:cubicBezTo>
                <a:cubicBezTo>
                  <a:pt x="85385" y="28531"/>
                  <a:pt x="85233" y="28665"/>
                  <a:pt x="85195" y="28569"/>
                </a:cubicBezTo>
                <a:cubicBezTo>
                  <a:pt x="85252" y="28493"/>
                  <a:pt x="85385" y="28474"/>
                  <a:pt x="85575" y="28436"/>
                </a:cubicBezTo>
                <a:cubicBezTo>
                  <a:pt x="85423" y="28436"/>
                  <a:pt x="85461" y="28151"/>
                  <a:pt x="85575" y="28265"/>
                </a:cubicBezTo>
                <a:cubicBezTo>
                  <a:pt x="85575" y="27961"/>
                  <a:pt x="85195" y="28398"/>
                  <a:pt x="85043" y="28531"/>
                </a:cubicBezTo>
                <a:cubicBezTo>
                  <a:pt x="85195" y="28569"/>
                  <a:pt x="85043" y="28684"/>
                  <a:pt x="85157" y="28817"/>
                </a:cubicBezTo>
                <a:close/>
                <a:moveTo>
                  <a:pt x="85062" y="28798"/>
                </a:moveTo>
                <a:cubicBezTo>
                  <a:pt x="84929" y="28627"/>
                  <a:pt x="84491" y="28893"/>
                  <a:pt x="84605" y="28531"/>
                </a:cubicBezTo>
                <a:cubicBezTo>
                  <a:pt x="83978" y="28893"/>
                  <a:pt x="84833" y="28893"/>
                  <a:pt x="85062" y="28798"/>
                </a:cubicBezTo>
                <a:close/>
                <a:moveTo>
                  <a:pt x="87230" y="27752"/>
                </a:moveTo>
                <a:cubicBezTo>
                  <a:pt x="87306" y="27809"/>
                  <a:pt x="87458" y="27752"/>
                  <a:pt x="87572" y="27733"/>
                </a:cubicBezTo>
                <a:cubicBezTo>
                  <a:pt x="87496" y="27618"/>
                  <a:pt x="87420" y="27599"/>
                  <a:pt x="87534" y="27466"/>
                </a:cubicBezTo>
                <a:cubicBezTo>
                  <a:pt x="87211" y="27428"/>
                  <a:pt x="87630" y="27695"/>
                  <a:pt x="87230" y="27752"/>
                </a:cubicBezTo>
                <a:close/>
                <a:moveTo>
                  <a:pt x="83901" y="29102"/>
                </a:moveTo>
                <a:cubicBezTo>
                  <a:pt x="84016" y="29064"/>
                  <a:pt x="84016" y="29007"/>
                  <a:pt x="83940" y="29026"/>
                </a:cubicBezTo>
                <a:cubicBezTo>
                  <a:pt x="83997" y="28817"/>
                  <a:pt x="84187" y="29026"/>
                  <a:pt x="84339" y="28912"/>
                </a:cubicBezTo>
                <a:cubicBezTo>
                  <a:pt x="84301" y="28836"/>
                  <a:pt x="84263" y="28760"/>
                  <a:pt x="84244" y="28684"/>
                </a:cubicBezTo>
                <a:cubicBezTo>
                  <a:pt x="84073" y="28798"/>
                  <a:pt x="84073" y="28798"/>
                  <a:pt x="83863" y="28836"/>
                </a:cubicBezTo>
                <a:cubicBezTo>
                  <a:pt x="83978" y="28950"/>
                  <a:pt x="83825" y="28988"/>
                  <a:pt x="83901" y="29102"/>
                </a:cubicBezTo>
                <a:close/>
                <a:moveTo>
                  <a:pt x="74087" y="32982"/>
                </a:moveTo>
                <a:cubicBezTo>
                  <a:pt x="74296" y="32982"/>
                  <a:pt x="74144" y="32583"/>
                  <a:pt x="73992" y="32735"/>
                </a:cubicBezTo>
                <a:cubicBezTo>
                  <a:pt x="74011" y="32811"/>
                  <a:pt x="74049" y="32906"/>
                  <a:pt x="74087" y="32982"/>
                </a:cubicBezTo>
                <a:close/>
                <a:moveTo>
                  <a:pt x="81220" y="30053"/>
                </a:moveTo>
                <a:cubicBezTo>
                  <a:pt x="81277" y="30034"/>
                  <a:pt x="81334" y="30015"/>
                  <a:pt x="81391" y="29996"/>
                </a:cubicBezTo>
                <a:cubicBezTo>
                  <a:pt x="81372" y="29901"/>
                  <a:pt x="81334" y="29825"/>
                  <a:pt x="81296" y="29749"/>
                </a:cubicBezTo>
                <a:cubicBezTo>
                  <a:pt x="81181" y="29825"/>
                  <a:pt x="81201" y="29882"/>
                  <a:pt x="81296" y="29920"/>
                </a:cubicBezTo>
                <a:cubicBezTo>
                  <a:pt x="81181" y="29939"/>
                  <a:pt x="81201" y="29996"/>
                  <a:pt x="81220" y="30053"/>
                </a:cubicBezTo>
                <a:close/>
                <a:moveTo>
                  <a:pt x="83787" y="28474"/>
                </a:moveTo>
                <a:cubicBezTo>
                  <a:pt x="83844" y="28493"/>
                  <a:pt x="83882" y="28531"/>
                  <a:pt x="83920" y="28588"/>
                </a:cubicBezTo>
                <a:cubicBezTo>
                  <a:pt x="84168" y="28303"/>
                  <a:pt x="84320" y="28493"/>
                  <a:pt x="84624" y="28189"/>
                </a:cubicBezTo>
                <a:cubicBezTo>
                  <a:pt x="84681" y="28189"/>
                  <a:pt x="84719" y="28417"/>
                  <a:pt x="84967" y="28341"/>
                </a:cubicBezTo>
                <a:cubicBezTo>
                  <a:pt x="84776" y="28094"/>
                  <a:pt x="84891" y="28208"/>
                  <a:pt x="84910" y="28018"/>
                </a:cubicBezTo>
                <a:cubicBezTo>
                  <a:pt x="84377" y="28208"/>
                  <a:pt x="84415" y="28227"/>
                  <a:pt x="83787" y="28474"/>
                </a:cubicBezTo>
                <a:close/>
                <a:moveTo>
                  <a:pt x="74886" y="32107"/>
                </a:moveTo>
                <a:cubicBezTo>
                  <a:pt x="74962" y="32069"/>
                  <a:pt x="75038" y="32031"/>
                  <a:pt x="75133" y="31993"/>
                </a:cubicBezTo>
                <a:cubicBezTo>
                  <a:pt x="74981" y="31917"/>
                  <a:pt x="74810" y="31936"/>
                  <a:pt x="74867" y="31708"/>
                </a:cubicBezTo>
                <a:cubicBezTo>
                  <a:pt x="74714" y="31765"/>
                  <a:pt x="74638" y="31822"/>
                  <a:pt x="74581" y="31879"/>
                </a:cubicBezTo>
                <a:cubicBezTo>
                  <a:pt x="74695" y="31936"/>
                  <a:pt x="74867" y="31879"/>
                  <a:pt x="74886" y="32107"/>
                </a:cubicBezTo>
                <a:close/>
                <a:moveTo>
                  <a:pt x="77339" y="30738"/>
                </a:moveTo>
                <a:cubicBezTo>
                  <a:pt x="77244" y="30776"/>
                  <a:pt x="77358" y="30814"/>
                  <a:pt x="77434" y="30795"/>
                </a:cubicBezTo>
                <a:cubicBezTo>
                  <a:pt x="77453" y="30852"/>
                  <a:pt x="77377" y="30871"/>
                  <a:pt x="77320" y="30890"/>
                </a:cubicBezTo>
                <a:cubicBezTo>
                  <a:pt x="77549" y="30947"/>
                  <a:pt x="77682" y="30776"/>
                  <a:pt x="77891" y="30719"/>
                </a:cubicBezTo>
                <a:cubicBezTo>
                  <a:pt x="77872" y="30662"/>
                  <a:pt x="77777" y="30738"/>
                  <a:pt x="77701" y="30757"/>
                </a:cubicBezTo>
                <a:cubicBezTo>
                  <a:pt x="77625" y="30643"/>
                  <a:pt x="77415" y="30795"/>
                  <a:pt x="77320" y="30738"/>
                </a:cubicBezTo>
                <a:close/>
                <a:moveTo>
                  <a:pt x="83711" y="28056"/>
                </a:moveTo>
                <a:cubicBezTo>
                  <a:pt x="83787" y="28284"/>
                  <a:pt x="83901" y="27866"/>
                  <a:pt x="84054" y="28037"/>
                </a:cubicBezTo>
                <a:cubicBezTo>
                  <a:pt x="84111" y="27999"/>
                  <a:pt x="84073" y="27923"/>
                  <a:pt x="84054" y="27866"/>
                </a:cubicBezTo>
                <a:cubicBezTo>
                  <a:pt x="84206" y="27961"/>
                  <a:pt x="84282" y="27752"/>
                  <a:pt x="84358" y="27904"/>
                </a:cubicBezTo>
                <a:cubicBezTo>
                  <a:pt x="84491" y="27866"/>
                  <a:pt x="84605" y="27809"/>
                  <a:pt x="84738" y="27771"/>
                </a:cubicBezTo>
                <a:cubicBezTo>
                  <a:pt x="84681" y="27675"/>
                  <a:pt x="84757" y="27637"/>
                  <a:pt x="84719" y="27542"/>
                </a:cubicBezTo>
                <a:cubicBezTo>
                  <a:pt x="84548" y="27771"/>
                  <a:pt x="84320" y="27733"/>
                  <a:pt x="84054" y="27695"/>
                </a:cubicBezTo>
                <a:cubicBezTo>
                  <a:pt x="84016" y="27961"/>
                  <a:pt x="83141" y="27847"/>
                  <a:pt x="83236" y="28303"/>
                </a:cubicBezTo>
                <a:cubicBezTo>
                  <a:pt x="83274" y="28265"/>
                  <a:pt x="83407" y="28113"/>
                  <a:pt x="83426" y="28284"/>
                </a:cubicBezTo>
                <a:cubicBezTo>
                  <a:pt x="83445" y="28189"/>
                  <a:pt x="83730" y="28170"/>
                  <a:pt x="83711" y="28056"/>
                </a:cubicBezTo>
                <a:close/>
                <a:moveTo>
                  <a:pt x="69179" y="33781"/>
                </a:moveTo>
                <a:cubicBezTo>
                  <a:pt x="69141" y="33781"/>
                  <a:pt x="69636" y="33515"/>
                  <a:pt x="69655" y="33705"/>
                </a:cubicBezTo>
                <a:cubicBezTo>
                  <a:pt x="69788" y="33648"/>
                  <a:pt x="69598" y="33477"/>
                  <a:pt x="69598" y="33382"/>
                </a:cubicBezTo>
                <a:cubicBezTo>
                  <a:pt x="69788" y="33363"/>
                  <a:pt x="69807" y="33363"/>
                  <a:pt x="69959" y="33249"/>
                </a:cubicBezTo>
                <a:cubicBezTo>
                  <a:pt x="70035" y="33420"/>
                  <a:pt x="69598" y="33439"/>
                  <a:pt x="69769" y="33648"/>
                </a:cubicBezTo>
                <a:cubicBezTo>
                  <a:pt x="70035" y="33648"/>
                  <a:pt x="70016" y="33534"/>
                  <a:pt x="70397" y="33401"/>
                </a:cubicBezTo>
                <a:cubicBezTo>
                  <a:pt x="70245" y="33230"/>
                  <a:pt x="70092" y="33534"/>
                  <a:pt x="69807" y="33572"/>
                </a:cubicBezTo>
                <a:cubicBezTo>
                  <a:pt x="69864" y="33382"/>
                  <a:pt x="70473" y="33344"/>
                  <a:pt x="70206" y="33134"/>
                </a:cubicBezTo>
                <a:cubicBezTo>
                  <a:pt x="70435" y="33020"/>
                  <a:pt x="70359" y="33382"/>
                  <a:pt x="70587" y="33211"/>
                </a:cubicBezTo>
                <a:cubicBezTo>
                  <a:pt x="70587" y="33096"/>
                  <a:pt x="70511" y="33096"/>
                  <a:pt x="70454" y="33039"/>
                </a:cubicBezTo>
                <a:cubicBezTo>
                  <a:pt x="70568" y="32944"/>
                  <a:pt x="70777" y="33001"/>
                  <a:pt x="70625" y="33096"/>
                </a:cubicBezTo>
                <a:cubicBezTo>
                  <a:pt x="71062" y="33039"/>
                  <a:pt x="71842" y="32868"/>
                  <a:pt x="71880" y="32640"/>
                </a:cubicBezTo>
                <a:cubicBezTo>
                  <a:pt x="72147" y="32773"/>
                  <a:pt x="72527" y="32260"/>
                  <a:pt x="72793" y="32431"/>
                </a:cubicBezTo>
                <a:cubicBezTo>
                  <a:pt x="73136" y="32260"/>
                  <a:pt x="74410" y="31594"/>
                  <a:pt x="75038" y="31423"/>
                </a:cubicBezTo>
                <a:cubicBezTo>
                  <a:pt x="75228" y="31385"/>
                  <a:pt x="75266" y="31423"/>
                  <a:pt x="75361" y="31347"/>
                </a:cubicBezTo>
                <a:cubicBezTo>
                  <a:pt x="76236" y="30757"/>
                  <a:pt x="77472" y="30738"/>
                  <a:pt x="78309" y="30110"/>
                </a:cubicBezTo>
                <a:cubicBezTo>
                  <a:pt x="78271" y="29920"/>
                  <a:pt x="78005" y="30300"/>
                  <a:pt x="77910" y="30053"/>
                </a:cubicBezTo>
                <a:cubicBezTo>
                  <a:pt x="77967" y="30338"/>
                  <a:pt x="77187" y="30472"/>
                  <a:pt x="77092" y="30491"/>
                </a:cubicBezTo>
                <a:cubicBezTo>
                  <a:pt x="77187" y="30357"/>
                  <a:pt x="77339" y="30300"/>
                  <a:pt x="77510" y="30262"/>
                </a:cubicBezTo>
                <a:cubicBezTo>
                  <a:pt x="77206" y="30224"/>
                  <a:pt x="76997" y="30414"/>
                  <a:pt x="76578" y="30472"/>
                </a:cubicBezTo>
                <a:cubicBezTo>
                  <a:pt x="76712" y="30605"/>
                  <a:pt x="76559" y="30662"/>
                  <a:pt x="76388" y="30719"/>
                </a:cubicBezTo>
                <a:cubicBezTo>
                  <a:pt x="76788" y="30414"/>
                  <a:pt x="76084" y="30605"/>
                  <a:pt x="76407" y="30757"/>
                </a:cubicBezTo>
                <a:cubicBezTo>
                  <a:pt x="76236" y="31023"/>
                  <a:pt x="75323" y="31042"/>
                  <a:pt x="75190" y="31308"/>
                </a:cubicBezTo>
                <a:cubicBezTo>
                  <a:pt x="75076" y="31289"/>
                  <a:pt x="74905" y="31366"/>
                  <a:pt x="74867" y="31213"/>
                </a:cubicBezTo>
                <a:cubicBezTo>
                  <a:pt x="74638" y="31404"/>
                  <a:pt x="75057" y="31270"/>
                  <a:pt x="74829" y="31461"/>
                </a:cubicBezTo>
                <a:cubicBezTo>
                  <a:pt x="74562" y="31347"/>
                  <a:pt x="74277" y="31822"/>
                  <a:pt x="74049" y="31651"/>
                </a:cubicBezTo>
                <a:cubicBezTo>
                  <a:pt x="73725" y="32145"/>
                  <a:pt x="72984" y="31803"/>
                  <a:pt x="72470" y="32183"/>
                </a:cubicBezTo>
                <a:cubicBezTo>
                  <a:pt x="72527" y="32221"/>
                  <a:pt x="72584" y="32240"/>
                  <a:pt x="72698" y="32202"/>
                </a:cubicBezTo>
                <a:cubicBezTo>
                  <a:pt x="72641" y="32355"/>
                  <a:pt x="72584" y="32336"/>
                  <a:pt x="72413" y="32374"/>
                </a:cubicBezTo>
                <a:cubicBezTo>
                  <a:pt x="72356" y="32279"/>
                  <a:pt x="72451" y="32240"/>
                  <a:pt x="72394" y="32145"/>
                </a:cubicBezTo>
                <a:cubicBezTo>
                  <a:pt x="71310" y="32735"/>
                  <a:pt x="70016" y="32982"/>
                  <a:pt x="68875" y="33572"/>
                </a:cubicBezTo>
                <a:cubicBezTo>
                  <a:pt x="68723" y="33648"/>
                  <a:pt x="68818" y="33287"/>
                  <a:pt x="68666" y="33382"/>
                </a:cubicBezTo>
                <a:cubicBezTo>
                  <a:pt x="68399" y="33458"/>
                  <a:pt x="68723" y="33458"/>
                  <a:pt x="68704" y="33648"/>
                </a:cubicBezTo>
                <a:cubicBezTo>
                  <a:pt x="68533" y="33705"/>
                  <a:pt x="68361" y="33762"/>
                  <a:pt x="68209" y="33838"/>
                </a:cubicBezTo>
                <a:cubicBezTo>
                  <a:pt x="68590" y="33914"/>
                  <a:pt x="67791" y="34085"/>
                  <a:pt x="67525" y="34276"/>
                </a:cubicBezTo>
                <a:cubicBezTo>
                  <a:pt x="67696" y="34428"/>
                  <a:pt x="68209" y="34009"/>
                  <a:pt x="68399" y="34143"/>
                </a:cubicBezTo>
                <a:cubicBezTo>
                  <a:pt x="68133" y="33895"/>
                  <a:pt x="69084" y="34066"/>
                  <a:pt x="68970" y="33800"/>
                </a:cubicBezTo>
                <a:cubicBezTo>
                  <a:pt x="69065" y="33781"/>
                  <a:pt x="69084" y="33895"/>
                  <a:pt x="69122" y="33971"/>
                </a:cubicBezTo>
                <a:cubicBezTo>
                  <a:pt x="69179" y="33876"/>
                  <a:pt x="69198" y="33914"/>
                  <a:pt x="69293" y="33895"/>
                </a:cubicBezTo>
                <a:cubicBezTo>
                  <a:pt x="69484" y="33762"/>
                  <a:pt x="69122" y="33952"/>
                  <a:pt x="69179" y="33781"/>
                </a:cubicBezTo>
                <a:close/>
                <a:moveTo>
                  <a:pt x="80801" y="29216"/>
                </a:moveTo>
                <a:cubicBezTo>
                  <a:pt x="80744" y="28988"/>
                  <a:pt x="80459" y="29216"/>
                  <a:pt x="80345" y="29311"/>
                </a:cubicBezTo>
                <a:cubicBezTo>
                  <a:pt x="80459" y="29330"/>
                  <a:pt x="80630" y="29273"/>
                  <a:pt x="80801" y="29216"/>
                </a:cubicBezTo>
                <a:close/>
                <a:moveTo>
                  <a:pt x="86640" y="26820"/>
                </a:moveTo>
                <a:cubicBezTo>
                  <a:pt x="86850" y="26782"/>
                  <a:pt x="86793" y="26667"/>
                  <a:pt x="87002" y="26629"/>
                </a:cubicBezTo>
                <a:cubicBezTo>
                  <a:pt x="86850" y="26610"/>
                  <a:pt x="86526" y="26629"/>
                  <a:pt x="86640" y="26820"/>
                </a:cubicBezTo>
                <a:close/>
                <a:moveTo>
                  <a:pt x="67810" y="33933"/>
                </a:moveTo>
                <a:cubicBezTo>
                  <a:pt x="67068" y="34447"/>
                  <a:pt x="65870" y="34390"/>
                  <a:pt x="65470" y="35037"/>
                </a:cubicBezTo>
                <a:cubicBezTo>
                  <a:pt x="65280" y="35151"/>
                  <a:pt x="65242" y="34865"/>
                  <a:pt x="65109" y="35075"/>
                </a:cubicBezTo>
                <a:cubicBezTo>
                  <a:pt x="65413" y="35094"/>
                  <a:pt x="65128" y="35189"/>
                  <a:pt x="64900" y="35265"/>
                </a:cubicBezTo>
                <a:cubicBezTo>
                  <a:pt x="65680" y="35189"/>
                  <a:pt x="66802" y="34656"/>
                  <a:pt x="67106" y="34333"/>
                </a:cubicBezTo>
                <a:cubicBezTo>
                  <a:pt x="67315" y="34181"/>
                  <a:pt x="67277" y="34466"/>
                  <a:pt x="67467" y="34352"/>
                </a:cubicBezTo>
                <a:cubicBezTo>
                  <a:pt x="66992" y="34238"/>
                  <a:pt x="67810" y="34219"/>
                  <a:pt x="67810" y="33933"/>
                </a:cubicBezTo>
                <a:close/>
                <a:moveTo>
                  <a:pt x="46659" y="42588"/>
                </a:moveTo>
                <a:cubicBezTo>
                  <a:pt x="46583" y="42721"/>
                  <a:pt x="46849" y="42474"/>
                  <a:pt x="47001" y="42512"/>
                </a:cubicBezTo>
                <a:cubicBezTo>
                  <a:pt x="46944" y="42493"/>
                  <a:pt x="46906" y="42455"/>
                  <a:pt x="46868" y="42398"/>
                </a:cubicBezTo>
                <a:cubicBezTo>
                  <a:pt x="46811" y="42417"/>
                  <a:pt x="46754" y="42436"/>
                  <a:pt x="46697" y="42474"/>
                </a:cubicBezTo>
                <a:cubicBezTo>
                  <a:pt x="46716" y="42512"/>
                  <a:pt x="46716" y="42550"/>
                  <a:pt x="46659" y="42588"/>
                </a:cubicBezTo>
                <a:close/>
                <a:moveTo>
                  <a:pt x="62218" y="36064"/>
                </a:moveTo>
                <a:cubicBezTo>
                  <a:pt x="62332" y="36216"/>
                  <a:pt x="62066" y="36273"/>
                  <a:pt x="61989" y="36387"/>
                </a:cubicBezTo>
                <a:cubicBezTo>
                  <a:pt x="62979" y="36121"/>
                  <a:pt x="63606" y="35816"/>
                  <a:pt x="64614" y="35436"/>
                </a:cubicBezTo>
                <a:cubicBezTo>
                  <a:pt x="64500" y="35341"/>
                  <a:pt x="63949" y="35569"/>
                  <a:pt x="63777" y="35664"/>
                </a:cubicBezTo>
                <a:cubicBezTo>
                  <a:pt x="63606" y="35645"/>
                  <a:pt x="63663" y="35493"/>
                  <a:pt x="63302" y="35683"/>
                </a:cubicBezTo>
                <a:cubicBezTo>
                  <a:pt x="63682" y="35740"/>
                  <a:pt x="63511" y="35626"/>
                  <a:pt x="63169" y="35740"/>
                </a:cubicBezTo>
                <a:cubicBezTo>
                  <a:pt x="62731" y="35873"/>
                  <a:pt x="62617" y="36140"/>
                  <a:pt x="62218" y="36064"/>
                </a:cubicBezTo>
                <a:close/>
                <a:moveTo>
                  <a:pt x="74505" y="31366"/>
                </a:moveTo>
                <a:cubicBezTo>
                  <a:pt x="74315" y="31461"/>
                  <a:pt x="74106" y="31575"/>
                  <a:pt x="73877" y="31556"/>
                </a:cubicBezTo>
                <a:cubicBezTo>
                  <a:pt x="73725" y="31727"/>
                  <a:pt x="74600" y="31556"/>
                  <a:pt x="74505" y="31366"/>
                </a:cubicBezTo>
                <a:close/>
                <a:moveTo>
                  <a:pt x="46240" y="42759"/>
                </a:moveTo>
                <a:cubicBezTo>
                  <a:pt x="46354" y="42607"/>
                  <a:pt x="46487" y="42702"/>
                  <a:pt x="46640" y="42531"/>
                </a:cubicBezTo>
                <a:cubicBezTo>
                  <a:pt x="46602" y="42474"/>
                  <a:pt x="46088" y="42626"/>
                  <a:pt x="46240" y="42759"/>
                </a:cubicBezTo>
                <a:close/>
                <a:moveTo>
                  <a:pt x="43235" y="43672"/>
                </a:moveTo>
                <a:cubicBezTo>
                  <a:pt x="43178" y="43539"/>
                  <a:pt x="42950" y="43691"/>
                  <a:pt x="42778" y="43748"/>
                </a:cubicBezTo>
                <a:cubicBezTo>
                  <a:pt x="42893" y="43786"/>
                  <a:pt x="43045" y="43767"/>
                  <a:pt x="43235" y="43672"/>
                </a:cubicBezTo>
                <a:close/>
                <a:moveTo>
                  <a:pt x="58889" y="37395"/>
                </a:moveTo>
                <a:cubicBezTo>
                  <a:pt x="59041" y="37167"/>
                  <a:pt x="58509" y="37452"/>
                  <a:pt x="58528" y="37376"/>
                </a:cubicBezTo>
                <a:cubicBezTo>
                  <a:pt x="58414" y="37547"/>
                  <a:pt x="58908" y="37338"/>
                  <a:pt x="58889" y="37395"/>
                </a:cubicBezTo>
                <a:close/>
                <a:moveTo>
                  <a:pt x="58452" y="37528"/>
                </a:moveTo>
                <a:cubicBezTo>
                  <a:pt x="58014" y="37471"/>
                  <a:pt x="57672" y="37776"/>
                  <a:pt x="57177" y="37928"/>
                </a:cubicBezTo>
                <a:cubicBezTo>
                  <a:pt x="57558" y="37966"/>
                  <a:pt x="57805" y="37623"/>
                  <a:pt x="58452" y="37528"/>
                </a:cubicBezTo>
                <a:close/>
                <a:moveTo>
                  <a:pt x="59250" y="37205"/>
                </a:moveTo>
                <a:cubicBezTo>
                  <a:pt x="59479" y="37015"/>
                  <a:pt x="59783" y="37110"/>
                  <a:pt x="59745" y="36824"/>
                </a:cubicBezTo>
                <a:cubicBezTo>
                  <a:pt x="59669" y="36996"/>
                  <a:pt x="59098" y="36901"/>
                  <a:pt x="59250" y="37205"/>
                </a:cubicBezTo>
                <a:close/>
                <a:moveTo>
                  <a:pt x="35760" y="46449"/>
                </a:moveTo>
                <a:cubicBezTo>
                  <a:pt x="36026" y="46354"/>
                  <a:pt x="35988" y="46297"/>
                  <a:pt x="36197" y="46278"/>
                </a:cubicBezTo>
                <a:cubicBezTo>
                  <a:pt x="36178" y="46145"/>
                  <a:pt x="35646" y="46297"/>
                  <a:pt x="35760" y="46449"/>
                </a:cubicBezTo>
                <a:close/>
                <a:moveTo>
                  <a:pt x="38917" y="45194"/>
                </a:moveTo>
                <a:cubicBezTo>
                  <a:pt x="38974" y="45175"/>
                  <a:pt x="38955" y="45156"/>
                  <a:pt x="38955" y="45118"/>
                </a:cubicBezTo>
                <a:cubicBezTo>
                  <a:pt x="38936" y="45080"/>
                  <a:pt x="38917" y="45060"/>
                  <a:pt x="38917" y="45022"/>
                </a:cubicBezTo>
                <a:cubicBezTo>
                  <a:pt x="38765" y="45175"/>
                  <a:pt x="38727" y="45099"/>
                  <a:pt x="38461" y="45156"/>
                </a:cubicBezTo>
                <a:cubicBezTo>
                  <a:pt x="38518" y="45175"/>
                  <a:pt x="38556" y="45194"/>
                  <a:pt x="38575" y="45270"/>
                </a:cubicBezTo>
                <a:cubicBezTo>
                  <a:pt x="38784" y="45213"/>
                  <a:pt x="38784" y="45060"/>
                  <a:pt x="38917" y="45194"/>
                </a:cubicBezTo>
                <a:close/>
                <a:moveTo>
                  <a:pt x="59536" y="36863"/>
                </a:moveTo>
                <a:cubicBezTo>
                  <a:pt x="59650" y="36748"/>
                  <a:pt x="59859" y="36672"/>
                  <a:pt x="59840" y="36520"/>
                </a:cubicBezTo>
                <a:cubicBezTo>
                  <a:pt x="59745" y="36615"/>
                  <a:pt x="59403" y="36653"/>
                  <a:pt x="59155" y="36786"/>
                </a:cubicBezTo>
                <a:cubicBezTo>
                  <a:pt x="59003" y="36996"/>
                  <a:pt x="59612" y="36539"/>
                  <a:pt x="59536" y="36863"/>
                </a:cubicBezTo>
                <a:close/>
                <a:moveTo>
                  <a:pt x="49017" y="40971"/>
                </a:moveTo>
                <a:cubicBezTo>
                  <a:pt x="49074" y="40990"/>
                  <a:pt x="49284" y="40914"/>
                  <a:pt x="49531" y="40819"/>
                </a:cubicBezTo>
                <a:cubicBezTo>
                  <a:pt x="49531" y="40705"/>
                  <a:pt x="49417" y="40762"/>
                  <a:pt x="49303" y="40800"/>
                </a:cubicBezTo>
                <a:cubicBezTo>
                  <a:pt x="49226" y="40800"/>
                  <a:pt x="49207" y="40705"/>
                  <a:pt x="49093" y="40781"/>
                </a:cubicBezTo>
                <a:cubicBezTo>
                  <a:pt x="49093" y="40819"/>
                  <a:pt x="49131" y="40819"/>
                  <a:pt x="49169" y="40800"/>
                </a:cubicBezTo>
                <a:cubicBezTo>
                  <a:pt x="49131" y="40895"/>
                  <a:pt x="49055" y="40819"/>
                  <a:pt x="49017" y="40971"/>
                </a:cubicBezTo>
                <a:close/>
                <a:moveTo>
                  <a:pt x="32241" y="47647"/>
                </a:moveTo>
                <a:cubicBezTo>
                  <a:pt x="32355" y="47552"/>
                  <a:pt x="32754" y="47533"/>
                  <a:pt x="32621" y="47381"/>
                </a:cubicBezTo>
                <a:cubicBezTo>
                  <a:pt x="32336" y="47552"/>
                  <a:pt x="32146" y="47495"/>
                  <a:pt x="31860" y="47628"/>
                </a:cubicBezTo>
                <a:cubicBezTo>
                  <a:pt x="31613" y="47723"/>
                  <a:pt x="32222" y="47514"/>
                  <a:pt x="32241" y="47647"/>
                </a:cubicBezTo>
                <a:close/>
                <a:moveTo>
                  <a:pt x="133964" y="6562"/>
                </a:moveTo>
                <a:cubicBezTo>
                  <a:pt x="133812" y="6068"/>
                  <a:pt x="134763" y="5726"/>
                  <a:pt x="134326" y="5307"/>
                </a:cubicBezTo>
                <a:cubicBezTo>
                  <a:pt x="134097" y="5554"/>
                  <a:pt x="133964" y="5478"/>
                  <a:pt x="133622" y="5516"/>
                </a:cubicBezTo>
                <a:cubicBezTo>
                  <a:pt x="133603" y="5440"/>
                  <a:pt x="133565" y="5364"/>
                  <a:pt x="133527" y="5288"/>
                </a:cubicBezTo>
                <a:cubicBezTo>
                  <a:pt x="133280" y="5212"/>
                  <a:pt x="132975" y="5250"/>
                  <a:pt x="132728" y="5212"/>
                </a:cubicBezTo>
                <a:cubicBezTo>
                  <a:pt x="132138" y="5668"/>
                  <a:pt x="131149" y="5345"/>
                  <a:pt x="130712" y="6087"/>
                </a:cubicBezTo>
                <a:cubicBezTo>
                  <a:pt x="130769" y="6220"/>
                  <a:pt x="130997" y="6068"/>
                  <a:pt x="131168" y="6011"/>
                </a:cubicBezTo>
                <a:cubicBezTo>
                  <a:pt x="130940" y="5878"/>
                  <a:pt x="131758" y="5668"/>
                  <a:pt x="131815" y="5802"/>
                </a:cubicBezTo>
                <a:cubicBezTo>
                  <a:pt x="131587" y="6068"/>
                  <a:pt x="130978" y="6220"/>
                  <a:pt x="130712" y="6467"/>
                </a:cubicBezTo>
                <a:cubicBezTo>
                  <a:pt x="130959" y="6486"/>
                  <a:pt x="131073" y="6715"/>
                  <a:pt x="131416" y="6581"/>
                </a:cubicBezTo>
                <a:cubicBezTo>
                  <a:pt x="131435" y="6715"/>
                  <a:pt x="131416" y="6715"/>
                  <a:pt x="131396" y="6924"/>
                </a:cubicBezTo>
                <a:cubicBezTo>
                  <a:pt x="131720" y="6696"/>
                  <a:pt x="132138" y="6639"/>
                  <a:pt x="132367" y="6467"/>
                </a:cubicBezTo>
                <a:cubicBezTo>
                  <a:pt x="132823" y="6658"/>
                  <a:pt x="133337" y="6715"/>
                  <a:pt x="133983" y="6562"/>
                </a:cubicBezTo>
                <a:close/>
                <a:moveTo>
                  <a:pt x="38518" y="44737"/>
                </a:moveTo>
                <a:cubicBezTo>
                  <a:pt x="38270" y="44509"/>
                  <a:pt x="37852" y="44794"/>
                  <a:pt x="37510" y="44927"/>
                </a:cubicBezTo>
                <a:cubicBezTo>
                  <a:pt x="37738" y="45118"/>
                  <a:pt x="38232" y="44642"/>
                  <a:pt x="38518" y="44737"/>
                </a:cubicBezTo>
                <a:close/>
                <a:moveTo>
                  <a:pt x="49740" y="40077"/>
                </a:moveTo>
                <a:cubicBezTo>
                  <a:pt x="49911" y="39963"/>
                  <a:pt x="49626" y="40001"/>
                  <a:pt x="49664" y="39887"/>
                </a:cubicBezTo>
                <a:cubicBezTo>
                  <a:pt x="49512" y="39944"/>
                  <a:pt x="49379" y="40001"/>
                  <a:pt x="49226" y="40058"/>
                </a:cubicBezTo>
                <a:cubicBezTo>
                  <a:pt x="49360" y="40058"/>
                  <a:pt x="49417" y="40153"/>
                  <a:pt x="49512" y="40210"/>
                </a:cubicBezTo>
                <a:cubicBezTo>
                  <a:pt x="49569" y="40191"/>
                  <a:pt x="49626" y="40172"/>
                  <a:pt x="49702" y="40153"/>
                </a:cubicBezTo>
                <a:cubicBezTo>
                  <a:pt x="49493" y="40058"/>
                  <a:pt x="49550" y="39982"/>
                  <a:pt x="49740" y="40077"/>
                </a:cubicBezTo>
                <a:close/>
                <a:moveTo>
                  <a:pt x="37472" y="44984"/>
                </a:moveTo>
                <a:cubicBezTo>
                  <a:pt x="36958" y="44984"/>
                  <a:pt x="36216" y="45365"/>
                  <a:pt x="35608" y="45517"/>
                </a:cubicBezTo>
                <a:cubicBezTo>
                  <a:pt x="36273" y="45498"/>
                  <a:pt x="36673" y="45251"/>
                  <a:pt x="37472" y="44984"/>
                </a:cubicBezTo>
                <a:close/>
                <a:moveTo>
                  <a:pt x="38461" y="44433"/>
                </a:moveTo>
                <a:cubicBezTo>
                  <a:pt x="38347" y="44338"/>
                  <a:pt x="38194" y="44338"/>
                  <a:pt x="38004" y="44395"/>
                </a:cubicBezTo>
                <a:cubicBezTo>
                  <a:pt x="37852" y="44471"/>
                  <a:pt x="37909" y="44604"/>
                  <a:pt x="37624" y="44661"/>
                </a:cubicBezTo>
                <a:cubicBezTo>
                  <a:pt x="37833" y="44661"/>
                  <a:pt x="38290" y="44604"/>
                  <a:pt x="38461" y="44433"/>
                </a:cubicBezTo>
                <a:close/>
                <a:moveTo>
                  <a:pt x="71138" y="31366"/>
                </a:moveTo>
                <a:cubicBezTo>
                  <a:pt x="71177" y="31308"/>
                  <a:pt x="71177" y="31232"/>
                  <a:pt x="71138" y="31156"/>
                </a:cubicBezTo>
                <a:cubicBezTo>
                  <a:pt x="71005" y="31404"/>
                  <a:pt x="70796" y="31289"/>
                  <a:pt x="70625" y="31480"/>
                </a:cubicBezTo>
                <a:cubicBezTo>
                  <a:pt x="70853" y="31518"/>
                  <a:pt x="70872" y="31423"/>
                  <a:pt x="71138" y="31366"/>
                </a:cubicBezTo>
                <a:close/>
                <a:moveTo>
                  <a:pt x="34238" y="46069"/>
                </a:moveTo>
                <a:cubicBezTo>
                  <a:pt x="34181" y="45859"/>
                  <a:pt x="33705" y="46088"/>
                  <a:pt x="33591" y="46221"/>
                </a:cubicBezTo>
                <a:cubicBezTo>
                  <a:pt x="33744" y="46278"/>
                  <a:pt x="33991" y="46164"/>
                  <a:pt x="34238" y="46069"/>
                </a:cubicBezTo>
                <a:close/>
                <a:moveTo>
                  <a:pt x="37396" y="44642"/>
                </a:moveTo>
                <a:cubicBezTo>
                  <a:pt x="37015" y="44832"/>
                  <a:pt x="36806" y="44870"/>
                  <a:pt x="36311" y="44965"/>
                </a:cubicBezTo>
                <a:cubicBezTo>
                  <a:pt x="36368" y="45308"/>
                  <a:pt x="37396" y="44813"/>
                  <a:pt x="37396" y="44642"/>
                </a:cubicBezTo>
                <a:close/>
                <a:moveTo>
                  <a:pt x="45517" y="41313"/>
                </a:moveTo>
                <a:cubicBezTo>
                  <a:pt x="44890" y="41561"/>
                  <a:pt x="43996" y="41770"/>
                  <a:pt x="43330" y="42131"/>
                </a:cubicBezTo>
                <a:cubicBezTo>
                  <a:pt x="44357" y="41922"/>
                  <a:pt x="44814" y="41770"/>
                  <a:pt x="45517" y="41313"/>
                </a:cubicBezTo>
                <a:close/>
                <a:moveTo>
                  <a:pt x="23510" y="50158"/>
                </a:moveTo>
                <a:cubicBezTo>
                  <a:pt x="23586" y="49949"/>
                  <a:pt x="23339" y="49911"/>
                  <a:pt x="23472" y="49721"/>
                </a:cubicBezTo>
                <a:cubicBezTo>
                  <a:pt x="23358" y="49759"/>
                  <a:pt x="23320" y="49702"/>
                  <a:pt x="23206" y="49759"/>
                </a:cubicBezTo>
                <a:cubicBezTo>
                  <a:pt x="23092" y="49892"/>
                  <a:pt x="23339" y="49854"/>
                  <a:pt x="23206" y="49930"/>
                </a:cubicBezTo>
                <a:cubicBezTo>
                  <a:pt x="23396" y="49968"/>
                  <a:pt x="23301" y="49968"/>
                  <a:pt x="23358" y="50158"/>
                </a:cubicBezTo>
                <a:cubicBezTo>
                  <a:pt x="23434" y="50120"/>
                  <a:pt x="23472" y="50120"/>
                  <a:pt x="23510" y="50158"/>
                </a:cubicBezTo>
                <a:close/>
                <a:moveTo>
                  <a:pt x="24119" y="49911"/>
                </a:moveTo>
                <a:cubicBezTo>
                  <a:pt x="24081" y="49816"/>
                  <a:pt x="24062" y="49740"/>
                  <a:pt x="24024" y="49664"/>
                </a:cubicBezTo>
                <a:cubicBezTo>
                  <a:pt x="23986" y="49721"/>
                  <a:pt x="23929" y="49759"/>
                  <a:pt x="23910" y="49721"/>
                </a:cubicBezTo>
                <a:cubicBezTo>
                  <a:pt x="23834" y="49740"/>
                  <a:pt x="23891" y="49816"/>
                  <a:pt x="23891" y="49892"/>
                </a:cubicBezTo>
                <a:cubicBezTo>
                  <a:pt x="23758" y="49968"/>
                  <a:pt x="23834" y="49644"/>
                  <a:pt x="23662" y="49816"/>
                </a:cubicBezTo>
                <a:cubicBezTo>
                  <a:pt x="23815" y="50025"/>
                  <a:pt x="23891" y="49873"/>
                  <a:pt x="24119" y="49911"/>
                </a:cubicBezTo>
                <a:close/>
                <a:moveTo>
                  <a:pt x="24804" y="49625"/>
                </a:moveTo>
                <a:cubicBezTo>
                  <a:pt x="24785" y="49549"/>
                  <a:pt x="24709" y="49568"/>
                  <a:pt x="24671" y="49511"/>
                </a:cubicBezTo>
                <a:cubicBezTo>
                  <a:pt x="24671" y="49454"/>
                  <a:pt x="24785" y="49435"/>
                  <a:pt x="24842" y="49397"/>
                </a:cubicBezTo>
                <a:cubicBezTo>
                  <a:pt x="24823" y="49283"/>
                  <a:pt x="24614" y="49454"/>
                  <a:pt x="24518" y="49473"/>
                </a:cubicBezTo>
                <a:cubicBezTo>
                  <a:pt x="24556" y="49606"/>
                  <a:pt x="24614" y="49740"/>
                  <a:pt x="24804" y="49644"/>
                </a:cubicBezTo>
                <a:close/>
                <a:moveTo>
                  <a:pt x="31138" y="47077"/>
                </a:moveTo>
                <a:cubicBezTo>
                  <a:pt x="31119" y="47039"/>
                  <a:pt x="31100" y="46982"/>
                  <a:pt x="31081" y="46944"/>
                </a:cubicBezTo>
                <a:cubicBezTo>
                  <a:pt x="30814" y="47058"/>
                  <a:pt x="30776" y="46886"/>
                  <a:pt x="30662" y="47115"/>
                </a:cubicBezTo>
                <a:cubicBezTo>
                  <a:pt x="30833" y="47096"/>
                  <a:pt x="30947" y="47153"/>
                  <a:pt x="31138" y="47077"/>
                </a:cubicBezTo>
                <a:close/>
                <a:moveTo>
                  <a:pt x="22902" y="50272"/>
                </a:moveTo>
                <a:cubicBezTo>
                  <a:pt x="23016" y="50139"/>
                  <a:pt x="22730" y="50215"/>
                  <a:pt x="22635" y="50329"/>
                </a:cubicBezTo>
                <a:cubicBezTo>
                  <a:pt x="22654" y="50272"/>
                  <a:pt x="22673" y="50215"/>
                  <a:pt x="22654" y="50158"/>
                </a:cubicBezTo>
                <a:cubicBezTo>
                  <a:pt x="22711" y="50158"/>
                  <a:pt x="22769" y="50177"/>
                  <a:pt x="22845" y="50139"/>
                </a:cubicBezTo>
                <a:cubicBezTo>
                  <a:pt x="22826" y="50063"/>
                  <a:pt x="22807" y="50006"/>
                  <a:pt x="22769" y="49949"/>
                </a:cubicBezTo>
                <a:cubicBezTo>
                  <a:pt x="22578" y="49987"/>
                  <a:pt x="22769" y="50139"/>
                  <a:pt x="22502" y="50158"/>
                </a:cubicBezTo>
                <a:cubicBezTo>
                  <a:pt x="22616" y="50291"/>
                  <a:pt x="22521" y="50367"/>
                  <a:pt x="22559" y="50481"/>
                </a:cubicBezTo>
                <a:cubicBezTo>
                  <a:pt x="22711" y="50443"/>
                  <a:pt x="22845" y="50196"/>
                  <a:pt x="22921" y="50272"/>
                </a:cubicBezTo>
                <a:close/>
                <a:moveTo>
                  <a:pt x="50178" y="39392"/>
                </a:moveTo>
                <a:cubicBezTo>
                  <a:pt x="50406" y="39240"/>
                  <a:pt x="50425" y="39297"/>
                  <a:pt x="50729" y="39164"/>
                </a:cubicBezTo>
                <a:cubicBezTo>
                  <a:pt x="50729" y="38993"/>
                  <a:pt x="50063" y="39259"/>
                  <a:pt x="50178" y="39392"/>
                </a:cubicBezTo>
                <a:close/>
                <a:moveTo>
                  <a:pt x="26858" y="47971"/>
                </a:moveTo>
                <a:cubicBezTo>
                  <a:pt x="26915" y="48180"/>
                  <a:pt x="26953" y="47933"/>
                  <a:pt x="27029" y="47895"/>
                </a:cubicBezTo>
                <a:cubicBezTo>
                  <a:pt x="27181" y="48047"/>
                  <a:pt x="26934" y="48104"/>
                  <a:pt x="27029" y="48237"/>
                </a:cubicBezTo>
                <a:cubicBezTo>
                  <a:pt x="26744" y="48123"/>
                  <a:pt x="26668" y="48503"/>
                  <a:pt x="26306" y="48408"/>
                </a:cubicBezTo>
                <a:cubicBezTo>
                  <a:pt x="26268" y="48332"/>
                  <a:pt x="26344" y="48275"/>
                  <a:pt x="26287" y="48199"/>
                </a:cubicBezTo>
                <a:cubicBezTo>
                  <a:pt x="26173" y="48256"/>
                  <a:pt x="26097" y="48256"/>
                  <a:pt x="26078" y="48180"/>
                </a:cubicBezTo>
                <a:cubicBezTo>
                  <a:pt x="25964" y="48256"/>
                  <a:pt x="25869" y="48351"/>
                  <a:pt x="25983" y="48484"/>
                </a:cubicBezTo>
                <a:cubicBezTo>
                  <a:pt x="26173" y="48465"/>
                  <a:pt x="26078" y="48351"/>
                  <a:pt x="26192" y="48294"/>
                </a:cubicBezTo>
                <a:cubicBezTo>
                  <a:pt x="26325" y="48465"/>
                  <a:pt x="25964" y="48484"/>
                  <a:pt x="26116" y="48655"/>
                </a:cubicBezTo>
                <a:cubicBezTo>
                  <a:pt x="26344" y="48655"/>
                  <a:pt x="26478" y="48351"/>
                  <a:pt x="26516" y="48560"/>
                </a:cubicBezTo>
                <a:cubicBezTo>
                  <a:pt x="26763" y="48237"/>
                  <a:pt x="27181" y="48465"/>
                  <a:pt x="27257" y="48085"/>
                </a:cubicBezTo>
                <a:cubicBezTo>
                  <a:pt x="27391" y="48047"/>
                  <a:pt x="27219" y="48256"/>
                  <a:pt x="27391" y="48256"/>
                </a:cubicBezTo>
                <a:cubicBezTo>
                  <a:pt x="27543" y="48199"/>
                  <a:pt x="27695" y="48142"/>
                  <a:pt x="27657" y="48028"/>
                </a:cubicBezTo>
                <a:cubicBezTo>
                  <a:pt x="27771" y="48047"/>
                  <a:pt x="27676" y="48123"/>
                  <a:pt x="27809" y="48199"/>
                </a:cubicBezTo>
                <a:cubicBezTo>
                  <a:pt x="27657" y="48237"/>
                  <a:pt x="27543" y="48218"/>
                  <a:pt x="27353" y="48332"/>
                </a:cubicBezTo>
                <a:cubicBezTo>
                  <a:pt x="27771" y="48389"/>
                  <a:pt x="28170" y="48066"/>
                  <a:pt x="28589" y="48009"/>
                </a:cubicBezTo>
                <a:cubicBezTo>
                  <a:pt x="28475" y="47799"/>
                  <a:pt x="28018" y="48199"/>
                  <a:pt x="27847" y="48123"/>
                </a:cubicBezTo>
                <a:cubicBezTo>
                  <a:pt x="27847" y="47990"/>
                  <a:pt x="28113" y="48104"/>
                  <a:pt x="28266" y="47952"/>
                </a:cubicBezTo>
                <a:cubicBezTo>
                  <a:pt x="28304" y="47666"/>
                  <a:pt x="27942" y="48047"/>
                  <a:pt x="27923" y="47818"/>
                </a:cubicBezTo>
                <a:cubicBezTo>
                  <a:pt x="27695" y="47876"/>
                  <a:pt x="27619" y="47990"/>
                  <a:pt x="27543" y="48085"/>
                </a:cubicBezTo>
                <a:cubicBezTo>
                  <a:pt x="27486" y="47857"/>
                  <a:pt x="27486" y="48047"/>
                  <a:pt x="27162" y="48009"/>
                </a:cubicBezTo>
                <a:cubicBezTo>
                  <a:pt x="27353" y="47914"/>
                  <a:pt x="27105" y="47971"/>
                  <a:pt x="27162" y="47857"/>
                </a:cubicBezTo>
                <a:cubicBezTo>
                  <a:pt x="27048" y="47780"/>
                  <a:pt x="26858" y="47952"/>
                  <a:pt x="26858" y="47971"/>
                </a:cubicBezTo>
                <a:close/>
                <a:moveTo>
                  <a:pt x="38556" y="43995"/>
                </a:moveTo>
                <a:cubicBezTo>
                  <a:pt x="38518" y="43843"/>
                  <a:pt x="38232" y="43938"/>
                  <a:pt x="38156" y="44052"/>
                </a:cubicBezTo>
                <a:cubicBezTo>
                  <a:pt x="38290" y="44186"/>
                  <a:pt x="38347" y="43976"/>
                  <a:pt x="38556" y="43995"/>
                </a:cubicBezTo>
                <a:close/>
                <a:moveTo>
                  <a:pt x="27314" y="48408"/>
                </a:moveTo>
                <a:cubicBezTo>
                  <a:pt x="27181" y="48351"/>
                  <a:pt x="26991" y="48408"/>
                  <a:pt x="26782" y="48503"/>
                </a:cubicBezTo>
                <a:cubicBezTo>
                  <a:pt x="26877" y="48598"/>
                  <a:pt x="27105" y="48484"/>
                  <a:pt x="27314" y="48408"/>
                </a:cubicBezTo>
                <a:close/>
                <a:moveTo>
                  <a:pt x="40401" y="43044"/>
                </a:moveTo>
                <a:cubicBezTo>
                  <a:pt x="39868" y="43273"/>
                  <a:pt x="39716" y="43139"/>
                  <a:pt x="39336" y="43406"/>
                </a:cubicBezTo>
                <a:cubicBezTo>
                  <a:pt x="39640" y="43406"/>
                  <a:pt x="40230" y="43292"/>
                  <a:pt x="40401" y="43044"/>
                </a:cubicBezTo>
                <a:close/>
                <a:moveTo>
                  <a:pt x="39241" y="43387"/>
                </a:moveTo>
                <a:cubicBezTo>
                  <a:pt x="39145" y="43406"/>
                  <a:pt x="38955" y="43577"/>
                  <a:pt x="38917" y="43463"/>
                </a:cubicBezTo>
                <a:cubicBezTo>
                  <a:pt x="38708" y="43691"/>
                  <a:pt x="39450" y="43596"/>
                  <a:pt x="39241" y="43387"/>
                </a:cubicBezTo>
                <a:close/>
                <a:moveTo>
                  <a:pt x="38860" y="43653"/>
                </a:moveTo>
                <a:cubicBezTo>
                  <a:pt x="38518" y="43615"/>
                  <a:pt x="37681" y="43786"/>
                  <a:pt x="37662" y="44071"/>
                </a:cubicBezTo>
                <a:cubicBezTo>
                  <a:pt x="38099" y="43862"/>
                  <a:pt x="38404" y="43881"/>
                  <a:pt x="38860" y="43653"/>
                </a:cubicBezTo>
                <a:close/>
                <a:moveTo>
                  <a:pt x="25907" y="48674"/>
                </a:moveTo>
                <a:cubicBezTo>
                  <a:pt x="25907" y="48598"/>
                  <a:pt x="25831" y="48598"/>
                  <a:pt x="25755" y="48636"/>
                </a:cubicBezTo>
                <a:cubicBezTo>
                  <a:pt x="25679" y="48522"/>
                  <a:pt x="25983" y="48503"/>
                  <a:pt x="25869" y="48370"/>
                </a:cubicBezTo>
                <a:cubicBezTo>
                  <a:pt x="25812" y="48427"/>
                  <a:pt x="25774" y="48465"/>
                  <a:pt x="25736" y="48408"/>
                </a:cubicBezTo>
                <a:cubicBezTo>
                  <a:pt x="25546" y="48484"/>
                  <a:pt x="25698" y="48827"/>
                  <a:pt x="25907" y="48674"/>
                </a:cubicBezTo>
                <a:close/>
                <a:moveTo>
                  <a:pt x="29483" y="47248"/>
                </a:moveTo>
                <a:cubicBezTo>
                  <a:pt x="29464" y="47039"/>
                  <a:pt x="29179" y="47305"/>
                  <a:pt x="29026" y="47324"/>
                </a:cubicBezTo>
                <a:cubicBezTo>
                  <a:pt x="29179" y="47476"/>
                  <a:pt x="29274" y="47210"/>
                  <a:pt x="29483" y="47248"/>
                </a:cubicBezTo>
                <a:close/>
                <a:moveTo>
                  <a:pt x="36502" y="44376"/>
                </a:moveTo>
                <a:cubicBezTo>
                  <a:pt x="36578" y="44186"/>
                  <a:pt x="35855" y="44319"/>
                  <a:pt x="35874" y="44585"/>
                </a:cubicBezTo>
                <a:cubicBezTo>
                  <a:pt x="36083" y="44623"/>
                  <a:pt x="36387" y="44338"/>
                  <a:pt x="36502" y="44376"/>
                </a:cubicBezTo>
                <a:close/>
                <a:moveTo>
                  <a:pt x="42227" y="42074"/>
                </a:moveTo>
                <a:cubicBezTo>
                  <a:pt x="42303" y="42036"/>
                  <a:pt x="42265" y="41960"/>
                  <a:pt x="42189" y="41979"/>
                </a:cubicBezTo>
                <a:cubicBezTo>
                  <a:pt x="42189" y="41903"/>
                  <a:pt x="42341" y="41884"/>
                  <a:pt x="42417" y="41827"/>
                </a:cubicBezTo>
                <a:cubicBezTo>
                  <a:pt x="42341" y="41789"/>
                  <a:pt x="42227" y="41789"/>
                  <a:pt x="42075" y="41865"/>
                </a:cubicBezTo>
                <a:cubicBezTo>
                  <a:pt x="42094" y="41979"/>
                  <a:pt x="42151" y="42036"/>
                  <a:pt x="42227" y="42074"/>
                </a:cubicBezTo>
                <a:close/>
                <a:moveTo>
                  <a:pt x="44129" y="41256"/>
                </a:moveTo>
                <a:cubicBezTo>
                  <a:pt x="44091" y="41123"/>
                  <a:pt x="43634" y="41294"/>
                  <a:pt x="43615" y="41408"/>
                </a:cubicBezTo>
                <a:cubicBezTo>
                  <a:pt x="43672" y="41618"/>
                  <a:pt x="44015" y="41313"/>
                  <a:pt x="44129" y="41256"/>
                </a:cubicBezTo>
                <a:close/>
                <a:moveTo>
                  <a:pt x="27676" y="47857"/>
                </a:moveTo>
                <a:cubicBezTo>
                  <a:pt x="27771" y="47818"/>
                  <a:pt x="28018" y="47514"/>
                  <a:pt x="27961" y="47685"/>
                </a:cubicBezTo>
                <a:cubicBezTo>
                  <a:pt x="27961" y="47742"/>
                  <a:pt x="27999" y="47723"/>
                  <a:pt x="28037" y="47723"/>
                </a:cubicBezTo>
                <a:cubicBezTo>
                  <a:pt x="28075" y="47704"/>
                  <a:pt x="28113" y="47685"/>
                  <a:pt x="28151" y="47666"/>
                </a:cubicBezTo>
                <a:cubicBezTo>
                  <a:pt x="28151" y="47495"/>
                  <a:pt x="27961" y="47628"/>
                  <a:pt x="27904" y="47552"/>
                </a:cubicBezTo>
                <a:cubicBezTo>
                  <a:pt x="27714" y="47552"/>
                  <a:pt x="27752" y="47876"/>
                  <a:pt x="27657" y="47647"/>
                </a:cubicBezTo>
                <a:cubicBezTo>
                  <a:pt x="27581" y="47857"/>
                  <a:pt x="27543" y="47742"/>
                  <a:pt x="27334" y="47780"/>
                </a:cubicBezTo>
                <a:cubicBezTo>
                  <a:pt x="27353" y="47952"/>
                  <a:pt x="27600" y="47761"/>
                  <a:pt x="27657" y="47857"/>
                </a:cubicBezTo>
                <a:close/>
                <a:moveTo>
                  <a:pt x="43254" y="41618"/>
                </a:moveTo>
                <a:cubicBezTo>
                  <a:pt x="43083" y="41447"/>
                  <a:pt x="42969" y="41637"/>
                  <a:pt x="42702" y="41675"/>
                </a:cubicBezTo>
                <a:cubicBezTo>
                  <a:pt x="42816" y="41789"/>
                  <a:pt x="43026" y="41732"/>
                  <a:pt x="43254" y="41618"/>
                </a:cubicBezTo>
                <a:close/>
                <a:moveTo>
                  <a:pt x="60734" y="34485"/>
                </a:moveTo>
                <a:cubicBezTo>
                  <a:pt x="60943" y="34580"/>
                  <a:pt x="61153" y="34390"/>
                  <a:pt x="61248" y="34333"/>
                </a:cubicBezTo>
                <a:cubicBezTo>
                  <a:pt x="61134" y="34162"/>
                  <a:pt x="61038" y="34447"/>
                  <a:pt x="60886" y="34333"/>
                </a:cubicBezTo>
                <a:cubicBezTo>
                  <a:pt x="60867" y="34162"/>
                  <a:pt x="60943" y="34238"/>
                  <a:pt x="61115" y="34181"/>
                </a:cubicBezTo>
                <a:cubicBezTo>
                  <a:pt x="61115" y="34009"/>
                  <a:pt x="60943" y="34143"/>
                  <a:pt x="60829" y="34181"/>
                </a:cubicBezTo>
                <a:cubicBezTo>
                  <a:pt x="60791" y="34238"/>
                  <a:pt x="60791" y="34314"/>
                  <a:pt x="60829" y="34390"/>
                </a:cubicBezTo>
                <a:cubicBezTo>
                  <a:pt x="60753" y="34428"/>
                  <a:pt x="60677" y="34466"/>
                  <a:pt x="60582" y="34504"/>
                </a:cubicBezTo>
                <a:cubicBezTo>
                  <a:pt x="60639" y="34428"/>
                  <a:pt x="60677" y="34352"/>
                  <a:pt x="60715" y="34276"/>
                </a:cubicBezTo>
                <a:cubicBezTo>
                  <a:pt x="60677" y="34162"/>
                  <a:pt x="60487" y="34333"/>
                  <a:pt x="60392" y="34352"/>
                </a:cubicBezTo>
                <a:cubicBezTo>
                  <a:pt x="60411" y="34409"/>
                  <a:pt x="60449" y="34485"/>
                  <a:pt x="60468" y="34542"/>
                </a:cubicBezTo>
                <a:cubicBezTo>
                  <a:pt x="60373" y="34599"/>
                  <a:pt x="60335" y="34561"/>
                  <a:pt x="60297" y="34504"/>
                </a:cubicBezTo>
                <a:cubicBezTo>
                  <a:pt x="60259" y="34599"/>
                  <a:pt x="59973" y="34637"/>
                  <a:pt x="60125" y="34789"/>
                </a:cubicBezTo>
                <a:cubicBezTo>
                  <a:pt x="60373" y="34618"/>
                  <a:pt x="60734" y="34732"/>
                  <a:pt x="60734" y="34485"/>
                </a:cubicBezTo>
                <a:close/>
                <a:moveTo>
                  <a:pt x="61970" y="33667"/>
                </a:moveTo>
                <a:cubicBezTo>
                  <a:pt x="62028" y="33743"/>
                  <a:pt x="62161" y="33515"/>
                  <a:pt x="62104" y="33439"/>
                </a:cubicBezTo>
                <a:cubicBezTo>
                  <a:pt x="61856" y="33477"/>
                  <a:pt x="61552" y="33572"/>
                  <a:pt x="61590" y="33762"/>
                </a:cubicBezTo>
                <a:cubicBezTo>
                  <a:pt x="61476" y="33781"/>
                  <a:pt x="61590" y="33686"/>
                  <a:pt x="61533" y="33610"/>
                </a:cubicBezTo>
                <a:cubicBezTo>
                  <a:pt x="61419" y="33667"/>
                  <a:pt x="61191" y="33686"/>
                  <a:pt x="61324" y="33800"/>
                </a:cubicBezTo>
                <a:cubicBezTo>
                  <a:pt x="61248" y="33800"/>
                  <a:pt x="61191" y="33762"/>
                  <a:pt x="61134" y="33705"/>
                </a:cubicBezTo>
                <a:cubicBezTo>
                  <a:pt x="61095" y="33781"/>
                  <a:pt x="61019" y="33819"/>
                  <a:pt x="60905" y="33857"/>
                </a:cubicBezTo>
                <a:cubicBezTo>
                  <a:pt x="60924" y="33914"/>
                  <a:pt x="61000" y="33876"/>
                  <a:pt x="61057" y="33857"/>
                </a:cubicBezTo>
                <a:cubicBezTo>
                  <a:pt x="61057" y="33914"/>
                  <a:pt x="60981" y="33933"/>
                  <a:pt x="60943" y="33952"/>
                </a:cubicBezTo>
                <a:cubicBezTo>
                  <a:pt x="61095" y="34009"/>
                  <a:pt x="61343" y="33914"/>
                  <a:pt x="61590" y="33800"/>
                </a:cubicBezTo>
                <a:cubicBezTo>
                  <a:pt x="61590" y="33876"/>
                  <a:pt x="61248" y="34066"/>
                  <a:pt x="61248" y="34009"/>
                </a:cubicBezTo>
                <a:cubicBezTo>
                  <a:pt x="61191" y="34047"/>
                  <a:pt x="61248" y="34124"/>
                  <a:pt x="61172" y="34143"/>
                </a:cubicBezTo>
                <a:cubicBezTo>
                  <a:pt x="61210" y="34200"/>
                  <a:pt x="61343" y="34124"/>
                  <a:pt x="61438" y="34105"/>
                </a:cubicBezTo>
                <a:cubicBezTo>
                  <a:pt x="61438" y="34200"/>
                  <a:pt x="61210" y="34238"/>
                  <a:pt x="61324" y="34371"/>
                </a:cubicBezTo>
                <a:cubicBezTo>
                  <a:pt x="61514" y="34295"/>
                  <a:pt x="61685" y="34219"/>
                  <a:pt x="61875" y="34143"/>
                </a:cubicBezTo>
                <a:cubicBezTo>
                  <a:pt x="61780" y="34105"/>
                  <a:pt x="61761" y="34047"/>
                  <a:pt x="61875" y="33971"/>
                </a:cubicBezTo>
                <a:cubicBezTo>
                  <a:pt x="61704" y="33895"/>
                  <a:pt x="61761" y="34181"/>
                  <a:pt x="61514" y="34124"/>
                </a:cubicBezTo>
                <a:cubicBezTo>
                  <a:pt x="61761" y="33971"/>
                  <a:pt x="61818" y="33762"/>
                  <a:pt x="61932" y="33572"/>
                </a:cubicBezTo>
                <a:cubicBezTo>
                  <a:pt x="62008" y="33553"/>
                  <a:pt x="62028" y="33629"/>
                  <a:pt x="61970" y="33667"/>
                </a:cubicBezTo>
                <a:close/>
                <a:moveTo>
                  <a:pt x="62218" y="33724"/>
                </a:moveTo>
                <a:cubicBezTo>
                  <a:pt x="61970" y="33914"/>
                  <a:pt x="61932" y="33648"/>
                  <a:pt x="61818" y="33838"/>
                </a:cubicBezTo>
                <a:cubicBezTo>
                  <a:pt x="61951" y="33914"/>
                  <a:pt x="62218" y="33743"/>
                  <a:pt x="62294" y="33914"/>
                </a:cubicBezTo>
                <a:cubicBezTo>
                  <a:pt x="62446" y="33838"/>
                  <a:pt x="62180" y="33876"/>
                  <a:pt x="62218" y="33724"/>
                </a:cubicBezTo>
                <a:close/>
                <a:moveTo>
                  <a:pt x="40058" y="42721"/>
                </a:moveTo>
                <a:cubicBezTo>
                  <a:pt x="40192" y="42816"/>
                  <a:pt x="40249" y="42531"/>
                  <a:pt x="40230" y="42436"/>
                </a:cubicBezTo>
                <a:cubicBezTo>
                  <a:pt x="39925" y="42455"/>
                  <a:pt x="40192" y="42664"/>
                  <a:pt x="40058" y="42721"/>
                </a:cubicBezTo>
                <a:close/>
                <a:moveTo>
                  <a:pt x="78481" y="27371"/>
                </a:moveTo>
                <a:cubicBezTo>
                  <a:pt x="78614" y="27295"/>
                  <a:pt x="78690" y="27200"/>
                  <a:pt x="78899" y="27143"/>
                </a:cubicBezTo>
                <a:cubicBezTo>
                  <a:pt x="78861" y="27067"/>
                  <a:pt x="78937" y="27029"/>
                  <a:pt x="78880" y="26934"/>
                </a:cubicBezTo>
                <a:cubicBezTo>
                  <a:pt x="78823" y="27181"/>
                  <a:pt x="78481" y="27105"/>
                  <a:pt x="78481" y="27371"/>
                </a:cubicBezTo>
                <a:close/>
                <a:moveTo>
                  <a:pt x="33839" y="45232"/>
                </a:moveTo>
                <a:cubicBezTo>
                  <a:pt x="33782" y="45080"/>
                  <a:pt x="33420" y="45213"/>
                  <a:pt x="33363" y="45308"/>
                </a:cubicBezTo>
                <a:cubicBezTo>
                  <a:pt x="33439" y="45441"/>
                  <a:pt x="33667" y="45289"/>
                  <a:pt x="33839" y="45232"/>
                </a:cubicBezTo>
                <a:close/>
                <a:moveTo>
                  <a:pt x="39050" y="43082"/>
                </a:moveTo>
                <a:cubicBezTo>
                  <a:pt x="39164" y="43215"/>
                  <a:pt x="39107" y="42968"/>
                  <a:pt x="39069" y="42911"/>
                </a:cubicBezTo>
                <a:cubicBezTo>
                  <a:pt x="39164" y="42949"/>
                  <a:pt x="39355" y="42854"/>
                  <a:pt x="39507" y="42778"/>
                </a:cubicBezTo>
                <a:cubicBezTo>
                  <a:pt x="39317" y="42588"/>
                  <a:pt x="39126" y="42854"/>
                  <a:pt x="38841" y="42892"/>
                </a:cubicBezTo>
                <a:cubicBezTo>
                  <a:pt x="38936" y="43025"/>
                  <a:pt x="38708" y="43044"/>
                  <a:pt x="38822" y="43177"/>
                </a:cubicBezTo>
                <a:cubicBezTo>
                  <a:pt x="38993" y="43139"/>
                  <a:pt x="38898" y="43025"/>
                  <a:pt x="38936" y="42968"/>
                </a:cubicBezTo>
                <a:cubicBezTo>
                  <a:pt x="39012" y="42930"/>
                  <a:pt x="39031" y="43025"/>
                  <a:pt x="39069" y="43082"/>
                </a:cubicBezTo>
                <a:close/>
                <a:moveTo>
                  <a:pt x="58185" y="35284"/>
                </a:moveTo>
                <a:cubicBezTo>
                  <a:pt x="58052" y="35322"/>
                  <a:pt x="57995" y="35379"/>
                  <a:pt x="58052" y="35455"/>
                </a:cubicBezTo>
                <a:cubicBezTo>
                  <a:pt x="57329" y="35721"/>
                  <a:pt x="58337" y="35550"/>
                  <a:pt x="58185" y="35284"/>
                </a:cubicBezTo>
                <a:close/>
                <a:moveTo>
                  <a:pt x="63530" y="33268"/>
                </a:moveTo>
                <a:cubicBezTo>
                  <a:pt x="63568" y="33306"/>
                  <a:pt x="63663" y="33249"/>
                  <a:pt x="63739" y="33230"/>
                </a:cubicBezTo>
                <a:cubicBezTo>
                  <a:pt x="63873" y="32963"/>
                  <a:pt x="63473" y="33020"/>
                  <a:pt x="63568" y="32811"/>
                </a:cubicBezTo>
                <a:cubicBezTo>
                  <a:pt x="63473" y="32963"/>
                  <a:pt x="63131" y="32868"/>
                  <a:pt x="63264" y="33134"/>
                </a:cubicBezTo>
                <a:cubicBezTo>
                  <a:pt x="63454" y="32887"/>
                  <a:pt x="63587" y="33134"/>
                  <a:pt x="63530" y="33268"/>
                </a:cubicBezTo>
                <a:close/>
                <a:moveTo>
                  <a:pt x="69465" y="30928"/>
                </a:moveTo>
                <a:cubicBezTo>
                  <a:pt x="69579" y="30890"/>
                  <a:pt x="69446" y="30757"/>
                  <a:pt x="69522" y="30700"/>
                </a:cubicBezTo>
                <a:cubicBezTo>
                  <a:pt x="69674" y="30814"/>
                  <a:pt x="69788" y="30529"/>
                  <a:pt x="69883" y="30719"/>
                </a:cubicBezTo>
                <a:cubicBezTo>
                  <a:pt x="70054" y="30681"/>
                  <a:pt x="69750" y="30510"/>
                  <a:pt x="69921" y="30472"/>
                </a:cubicBezTo>
                <a:cubicBezTo>
                  <a:pt x="69769" y="30472"/>
                  <a:pt x="69769" y="30605"/>
                  <a:pt x="69427" y="30662"/>
                </a:cubicBezTo>
                <a:cubicBezTo>
                  <a:pt x="69408" y="30738"/>
                  <a:pt x="69408" y="30833"/>
                  <a:pt x="69465" y="30928"/>
                </a:cubicBezTo>
                <a:close/>
                <a:moveTo>
                  <a:pt x="29255" y="47020"/>
                </a:moveTo>
                <a:cubicBezTo>
                  <a:pt x="29369" y="46982"/>
                  <a:pt x="29388" y="46867"/>
                  <a:pt x="29445" y="46944"/>
                </a:cubicBezTo>
                <a:cubicBezTo>
                  <a:pt x="29616" y="46829"/>
                  <a:pt x="29350" y="46867"/>
                  <a:pt x="29369" y="46753"/>
                </a:cubicBezTo>
                <a:cubicBezTo>
                  <a:pt x="29293" y="46829"/>
                  <a:pt x="29198" y="46886"/>
                  <a:pt x="29255" y="47020"/>
                </a:cubicBezTo>
                <a:close/>
                <a:moveTo>
                  <a:pt x="39526" y="42835"/>
                </a:moveTo>
                <a:cubicBezTo>
                  <a:pt x="39697" y="42835"/>
                  <a:pt x="39849" y="42759"/>
                  <a:pt x="39944" y="42607"/>
                </a:cubicBezTo>
                <a:cubicBezTo>
                  <a:pt x="39811" y="42455"/>
                  <a:pt x="39526" y="42702"/>
                  <a:pt x="39526" y="42835"/>
                </a:cubicBezTo>
                <a:close/>
                <a:moveTo>
                  <a:pt x="53563" y="36977"/>
                </a:moveTo>
                <a:cubicBezTo>
                  <a:pt x="53487" y="36882"/>
                  <a:pt x="53906" y="36729"/>
                  <a:pt x="53982" y="36920"/>
                </a:cubicBezTo>
                <a:cubicBezTo>
                  <a:pt x="53944" y="36786"/>
                  <a:pt x="54895" y="36748"/>
                  <a:pt x="55237" y="36482"/>
                </a:cubicBezTo>
                <a:cubicBezTo>
                  <a:pt x="55237" y="36463"/>
                  <a:pt x="55218" y="36330"/>
                  <a:pt x="55237" y="36311"/>
                </a:cubicBezTo>
                <a:cubicBezTo>
                  <a:pt x="55408" y="36254"/>
                  <a:pt x="55522" y="36425"/>
                  <a:pt x="55713" y="36406"/>
                </a:cubicBezTo>
                <a:cubicBezTo>
                  <a:pt x="56112" y="36368"/>
                  <a:pt x="56492" y="35797"/>
                  <a:pt x="56930" y="35911"/>
                </a:cubicBezTo>
                <a:cubicBezTo>
                  <a:pt x="56911" y="35797"/>
                  <a:pt x="56740" y="35931"/>
                  <a:pt x="56702" y="35835"/>
                </a:cubicBezTo>
                <a:cubicBezTo>
                  <a:pt x="56816" y="35683"/>
                  <a:pt x="57215" y="35626"/>
                  <a:pt x="57310" y="35588"/>
                </a:cubicBezTo>
                <a:cubicBezTo>
                  <a:pt x="57482" y="35493"/>
                  <a:pt x="56835" y="35398"/>
                  <a:pt x="56968" y="35626"/>
                </a:cubicBezTo>
                <a:cubicBezTo>
                  <a:pt x="56816" y="35664"/>
                  <a:pt x="56892" y="35322"/>
                  <a:pt x="56645" y="35531"/>
                </a:cubicBezTo>
                <a:cubicBezTo>
                  <a:pt x="56816" y="35265"/>
                  <a:pt x="57348" y="35455"/>
                  <a:pt x="57424" y="35151"/>
                </a:cubicBezTo>
                <a:cubicBezTo>
                  <a:pt x="57520" y="35151"/>
                  <a:pt x="57424" y="35227"/>
                  <a:pt x="57482" y="35303"/>
                </a:cubicBezTo>
                <a:cubicBezTo>
                  <a:pt x="57653" y="35132"/>
                  <a:pt x="57596" y="35151"/>
                  <a:pt x="57843" y="35151"/>
                </a:cubicBezTo>
                <a:cubicBezTo>
                  <a:pt x="57862" y="35094"/>
                  <a:pt x="57862" y="35056"/>
                  <a:pt x="57938" y="35018"/>
                </a:cubicBezTo>
                <a:cubicBezTo>
                  <a:pt x="57653" y="34846"/>
                  <a:pt x="57501" y="34941"/>
                  <a:pt x="57196" y="34960"/>
                </a:cubicBezTo>
                <a:cubicBezTo>
                  <a:pt x="57253" y="35113"/>
                  <a:pt x="57443" y="35037"/>
                  <a:pt x="57634" y="34960"/>
                </a:cubicBezTo>
                <a:cubicBezTo>
                  <a:pt x="57653" y="35075"/>
                  <a:pt x="57329" y="35113"/>
                  <a:pt x="57215" y="35189"/>
                </a:cubicBezTo>
                <a:cubicBezTo>
                  <a:pt x="57177" y="35094"/>
                  <a:pt x="57139" y="34998"/>
                  <a:pt x="57101" y="34903"/>
                </a:cubicBezTo>
                <a:cubicBezTo>
                  <a:pt x="56854" y="35037"/>
                  <a:pt x="56721" y="34960"/>
                  <a:pt x="56473" y="35094"/>
                </a:cubicBezTo>
                <a:cubicBezTo>
                  <a:pt x="56588" y="35246"/>
                  <a:pt x="56492" y="35246"/>
                  <a:pt x="56683" y="35284"/>
                </a:cubicBezTo>
                <a:cubicBezTo>
                  <a:pt x="56892" y="35227"/>
                  <a:pt x="56911" y="35132"/>
                  <a:pt x="56930" y="35018"/>
                </a:cubicBezTo>
                <a:cubicBezTo>
                  <a:pt x="57139" y="34979"/>
                  <a:pt x="56816" y="35151"/>
                  <a:pt x="56949" y="35227"/>
                </a:cubicBezTo>
                <a:cubicBezTo>
                  <a:pt x="56987" y="35227"/>
                  <a:pt x="57025" y="35208"/>
                  <a:pt x="57082" y="35189"/>
                </a:cubicBezTo>
                <a:cubicBezTo>
                  <a:pt x="57025" y="35398"/>
                  <a:pt x="56550" y="35284"/>
                  <a:pt x="56530" y="35455"/>
                </a:cubicBezTo>
                <a:cubicBezTo>
                  <a:pt x="56435" y="35493"/>
                  <a:pt x="56550" y="35189"/>
                  <a:pt x="56359" y="35189"/>
                </a:cubicBezTo>
                <a:cubicBezTo>
                  <a:pt x="56283" y="35246"/>
                  <a:pt x="56245" y="35322"/>
                  <a:pt x="56150" y="35379"/>
                </a:cubicBezTo>
                <a:cubicBezTo>
                  <a:pt x="56207" y="35436"/>
                  <a:pt x="56264" y="35455"/>
                  <a:pt x="56378" y="35417"/>
                </a:cubicBezTo>
                <a:cubicBezTo>
                  <a:pt x="56378" y="35474"/>
                  <a:pt x="56245" y="35512"/>
                  <a:pt x="56150" y="35550"/>
                </a:cubicBezTo>
                <a:cubicBezTo>
                  <a:pt x="56321" y="35683"/>
                  <a:pt x="56226" y="35759"/>
                  <a:pt x="56150" y="35892"/>
                </a:cubicBezTo>
                <a:cubicBezTo>
                  <a:pt x="56131" y="35854"/>
                  <a:pt x="56093" y="35854"/>
                  <a:pt x="56055" y="35873"/>
                </a:cubicBezTo>
                <a:cubicBezTo>
                  <a:pt x="56112" y="35778"/>
                  <a:pt x="56207" y="35721"/>
                  <a:pt x="56093" y="35588"/>
                </a:cubicBezTo>
                <a:cubicBezTo>
                  <a:pt x="55941" y="35645"/>
                  <a:pt x="55808" y="35702"/>
                  <a:pt x="55656" y="35759"/>
                </a:cubicBezTo>
                <a:cubicBezTo>
                  <a:pt x="55694" y="35683"/>
                  <a:pt x="55941" y="35474"/>
                  <a:pt x="55998" y="35550"/>
                </a:cubicBezTo>
                <a:cubicBezTo>
                  <a:pt x="56188" y="35379"/>
                  <a:pt x="56074" y="35379"/>
                  <a:pt x="56074" y="35189"/>
                </a:cubicBezTo>
                <a:cubicBezTo>
                  <a:pt x="55827" y="35265"/>
                  <a:pt x="55922" y="35436"/>
                  <a:pt x="55789" y="35531"/>
                </a:cubicBezTo>
                <a:cubicBezTo>
                  <a:pt x="55656" y="35569"/>
                  <a:pt x="55827" y="35360"/>
                  <a:pt x="55637" y="35360"/>
                </a:cubicBezTo>
                <a:cubicBezTo>
                  <a:pt x="55522" y="35417"/>
                  <a:pt x="55408" y="35474"/>
                  <a:pt x="55199" y="35493"/>
                </a:cubicBezTo>
                <a:cubicBezTo>
                  <a:pt x="55104" y="35588"/>
                  <a:pt x="55104" y="35683"/>
                  <a:pt x="55218" y="35702"/>
                </a:cubicBezTo>
                <a:cubicBezTo>
                  <a:pt x="55104" y="35683"/>
                  <a:pt x="55104" y="35721"/>
                  <a:pt x="55028" y="35778"/>
                </a:cubicBezTo>
                <a:cubicBezTo>
                  <a:pt x="54895" y="35341"/>
                  <a:pt x="54895" y="35569"/>
                  <a:pt x="55408" y="35132"/>
                </a:cubicBezTo>
                <a:cubicBezTo>
                  <a:pt x="55351" y="35208"/>
                  <a:pt x="55294" y="35227"/>
                  <a:pt x="55256" y="35132"/>
                </a:cubicBezTo>
                <a:cubicBezTo>
                  <a:pt x="54819" y="35265"/>
                  <a:pt x="54495" y="35493"/>
                  <a:pt x="54020" y="35569"/>
                </a:cubicBezTo>
                <a:cubicBezTo>
                  <a:pt x="54134" y="35474"/>
                  <a:pt x="54115" y="35322"/>
                  <a:pt x="54381" y="35265"/>
                </a:cubicBezTo>
                <a:cubicBezTo>
                  <a:pt x="54324" y="35379"/>
                  <a:pt x="54838" y="35322"/>
                  <a:pt x="54666" y="35094"/>
                </a:cubicBezTo>
                <a:cubicBezTo>
                  <a:pt x="54914" y="35018"/>
                  <a:pt x="54971" y="35265"/>
                  <a:pt x="55313" y="35056"/>
                </a:cubicBezTo>
                <a:cubicBezTo>
                  <a:pt x="55142" y="34903"/>
                  <a:pt x="55427" y="34865"/>
                  <a:pt x="55465" y="34770"/>
                </a:cubicBezTo>
                <a:cubicBezTo>
                  <a:pt x="55656" y="34751"/>
                  <a:pt x="55332" y="34941"/>
                  <a:pt x="55541" y="34960"/>
                </a:cubicBezTo>
                <a:cubicBezTo>
                  <a:pt x="55827" y="34903"/>
                  <a:pt x="55865" y="34770"/>
                  <a:pt x="55922" y="34637"/>
                </a:cubicBezTo>
                <a:cubicBezTo>
                  <a:pt x="56112" y="34618"/>
                  <a:pt x="56150" y="34865"/>
                  <a:pt x="56435" y="34656"/>
                </a:cubicBezTo>
                <a:cubicBezTo>
                  <a:pt x="56188" y="34922"/>
                  <a:pt x="55998" y="34922"/>
                  <a:pt x="55751" y="34941"/>
                </a:cubicBezTo>
                <a:cubicBezTo>
                  <a:pt x="55903" y="35284"/>
                  <a:pt x="56607" y="34732"/>
                  <a:pt x="56949" y="34675"/>
                </a:cubicBezTo>
                <a:cubicBezTo>
                  <a:pt x="56797" y="34580"/>
                  <a:pt x="56778" y="34694"/>
                  <a:pt x="56530" y="34732"/>
                </a:cubicBezTo>
                <a:cubicBezTo>
                  <a:pt x="56416" y="34637"/>
                  <a:pt x="56778" y="34485"/>
                  <a:pt x="56473" y="34580"/>
                </a:cubicBezTo>
                <a:cubicBezTo>
                  <a:pt x="56854" y="34295"/>
                  <a:pt x="57539" y="34124"/>
                  <a:pt x="57995" y="33762"/>
                </a:cubicBezTo>
                <a:cubicBezTo>
                  <a:pt x="57729" y="33819"/>
                  <a:pt x="57539" y="33895"/>
                  <a:pt x="57253" y="34047"/>
                </a:cubicBezTo>
                <a:cubicBezTo>
                  <a:pt x="57177" y="34066"/>
                  <a:pt x="57215" y="33971"/>
                  <a:pt x="57291" y="33933"/>
                </a:cubicBezTo>
                <a:cubicBezTo>
                  <a:pt x="57063" y="33819"/>
                  <a:pt x="56949" y="34105"/>
                  <a:pt x="56892" y="34200"/>
                </a:cubicBezTo>
                <a:cubicBezTo>
                  <a:pt x="56892" y="34009"/>
                  <a:pt x="56797" y="34143"/>
                  <a:pt x="56664" y="33952"/>
                </a:cubicBezTo>
                <a:cubicBezTo>
                  <a:pt x="56435" y="33990"/>
                  <a:pt x="56626" y="34162"/>
                  <a:pt x="56473" y="34200"/>
                </a:cubicBezTo>
                <a:cubicBezTo>
                  <a:pt x="56511" y="34257"/>
                  <a:pt x="56645" y="34181"/>
                  <a:pt x="56740" y="34162"/>
                </a:cubicBezTo>
                <a:cubicBezTo>
                  <a:pt x="56569" y="34352"/>
                  <a:pt x="56378" y="34276"/>
                  <a:pt x="56131" y="34447"/>
                </a:cubicBezTo>
                <a:cubicBezTo>
                  <a:pt x="56359" y="34238"/>
                  <a:pt x="56017" y="34295"/>
                  <a:pt x="55770" y="34428"/>
                </a:cubicBezTo>
                <a:cubicBezTo>
                  <a:pt x="55808" y="34447"/>
                  <a:pt x="55865" y="34485"/>
                  <a:pt x="55884" y="34542"/>
                </a:cubicBezTo>
                <a:cubicBezTo>
                  <a:pt x="55808" y="34333"/>
                  <a:pt x="55579" y="34675"/>
                  <a:pt x="55694" y="34618"/>
                </a:cubicBezTo>
                <a:cubicBezTo>
                  <a:pt x="55560" y="34694"/>
                  <a:pt x="54743" y="34941"/>
                  <a:pt x="54590" y="34903"/>
                </a:cubicBezTo>
                <a:cubicBezTo>
                  <a:pt x="54533" y="34808"/>
                  <a:pt x="54229" y="35132"/>
                  <a:pt x="54400" y="35132"/>
                </a:cubicBezTo>
                <a:cubicBezTo>
                  <a:pt x="54172" y="35075"/>
                  <a:pt x="54191" y="35113"/>
                  <a:pt x="53925" y="35170"/>
                </a:cubicBezTo>
                <a:cubicBezTo>
                  <a:pt x="53944" y="35113"/>
                  <a:pt x="53944" y="35037"/>
                  <a:pt x="53906" y="34941"/>
                </a:cubicBezTo>
                <a:cubicBezTo>
                  <a:pt x="54096" y="34827"/>
                  <a:pt x="54210" y="34941"/>
                  <a:pt x="54267" y="34808"/>
                </a:cubicBezTo>
                <a:cubicBezTo>
                  <a:pt x="54229" y="34751"/>
                  <a:pt x="54153" y="34732"/>
                  <a:pt x="54058" y="34789"/>
                </a:cubicBezTo>
                <a:cubicBezTo>
                  <a:pt x="55104" y="34181"/>
                  <a:pt x="56093" y="34105"/>
                  <a:pt x="57025" y="33648"/>
                </a:cubicBezTo>
                <a:cubicBezTo>
                  <a:pt x="56854" y="33952"/>
                  <a:pt x="57272" y="33591"/>
                  <a:pt x="57424" y="33534"/>
                </a:cubicBezTo>
                <a:cubicBezTo>
                  <a:pt x="57405" y="33439"/>
                  <a:pt x="57348" y="33401"/>
                  <a:pt x="57234" y="33439"/>
                </a:cubicBezTo>
                <a:cubicBezTo>
                  <a:pt x="57177" y="33344"/>
                  <a:pt x="57443" y="33344"/>
                  <a:pt x="57520" y="33268"/>
                </a:cubicBezTo>
                <a:cubicBezTo>
                  <a:pt x="57501" y="33344"/>
                  <a:pt x="57405" y="33382"/>
                  <a:pt x="57463" y="33477"/>
                </a:cubicBezTo>
                <a:cubicBezTo>
                  <a:pt x="57520" y="33477"/>
                  <a:pt x="57615" y="33458"/>
                  <a:pt x="57729" y="33420"/>
                </a:cubicBezTo>
                <a:cubicBezTo>
                  <a:pt x="57443" y="32925"/>
                  <a:pt x="56626" y="33420"/>
                  <a:pt x="56378" y="33629"/>
                </a:cubicBezTo>
                <a:cubicBezTo>
                  <a:pt x="55503" y="33610"/>
                  <a:pt x="54914" y="34390"/>
                  <a:pt x="54020" y="34181"/>
                </a:cubicBezTo>
                <a:cubicBezTo>
                  <a:pt x="53982" y="34276"/>
                  <a:pt x="53830" y="34352"/>
                  <a:pt x="53772" y="34447"/>
                </a:cubicBezTo>
                <a:cubicBezTo>
                  <a:pt x="53715" y="34428"/>
                  <a:pt x="53506" y="34333"/>
                  <a:pt x="53582" y="34523"/>
                </a:cubicBezTo>
                <a:cubicBezTo>
                  <a:pt x="53411" y="34580"/>
                  <a:pt x="53392" y="34352"/>
                  <a:pt x="53202" y="34447"/>
                </a:cubicBezTo>
                <a:cubicBezTo>
                  <a:pt x="53259" y="34485"/>
                  <a:pt x="53297" y="34504"/>
                  <a:pt x="53316" y="34580"/>
                </a:cubicBezTo>
                <a:cubicBezTo>
                  <a:pt x="52993" y="34580"/>
                  <a:pt x="53430" y="34181"/>
                  <a:pt x="52955" y="34390"/>
                </a:cubicBezTo>
                <a:cubicBezTo>
                  <a:pt x="52974" y="34542"/>
                  <a:pt x="53107" y="34466"/>
                  <a:pt x="53126" y="34599"/>
                </a:cubicBezTo>
                <a:cubicBezTo>
                  <a:pt x="52479" y="34941"/>
                  <a:pt x="52023" y="35113"/>
                  <a:pt x="51167" y="35265"/>
                </a:cubicBezTo>
                <a:cubicBezTo>
                  <a:pt x="51052" y="35398"/>
                  <a:pt x="51490" y="35379"/>
                  <a:pt x="51148" y="35550"/>
                </a:cubicBezTo>
                <a:cubicBezTo>
                  <a:pt x="51052" y="35550"/>
                  <a:pt x="51091" y="35474"/>
                  <a:pt x="50995" y="35341"/>
                </a:cubicBezTo>
                <a:cubicBezTo>
                  <a:pt x="50900" y="35474"/>
                  <a:pt x="50900" y="35379"/>
                  <a:pt x="50748" y="35436"/>
                </a:cubicBezTo>
                <a:cubicBezTo>
                  <a:pt x="50767" y="35493"/>
                  <a:pt x="50786" y="35550"/>
                  <a:pt x="50805" y="35588"/>
                </a:cubicBezTo>
                <a:cubicBezTo>
                  <a:pt x="50596" y="35493"/>
                  <a:pt x="50159" y="35740"/>
                  <a:pt x="49911" y="35721"/>
                </a:cubicBezTo>
                <a:cubicBezTo>
                  <a:pt x="49930" y="35969"/>
                  <a:pt x="50349" y="35512"/>
                  <a:pt x="50330" y="35835"/>
                </a:cubicBezTo>
                <a:cubicBezTo>
                  <a:pt x="50197" y="35797"/>
                  <a:pt x="49949" y="35931"/>
                  <a:pt x="49873" y="35797"/>
                </a:cubicBezTo>
                <a:cubicBezTo>
                  <a:pt x="49797" y="36007"/>
                  <a:pt x="49436" y="35950"/>
                  <a:pt x="49436" y="36140"/>
                </a:cubicBezTo>
                <a:cubicBezTo>
                  <a:pt x="49322" y="36159"/>
                  <a:pt x="49265" y="36102"/>
                  <a:pt x="49246" y="35988"/>
                </a:cubicBezTo>
                <a:cubicBezTo>
                  <a:pt x="49246" y="36121"/>
                  <a:pt x="49017" y="36178"/>
                  <a:pt x="48922" y="36292"/>
                </a:cubicBezTo>
                <a:cubicBezTo>
                  <a:pt x="48865" y="36197"/>
                  <a:pt x="48979" y="36159"/>
                  <a:pt x="49074" y="36121"/>
                </a:cubicBezTo>
                <a:cubicBezTo>
                  <a:pt x="48390" y="36178"/>
                  <a:pt x="47743" y="36520"/>
                  <a:pt x="46849" y="36824"/>
                </a:cubicBezTo>
                <a:cubicBezTo>
                  <a:pt x="46640" y="36691"/>
                  <a:pt x="46202" y="36672"/>
                  <a:pt x="45898" y="36939"/>
                </a:cubicBezTo>
                <a:cubicBezTo>
                  <a:pt x="46088" y="37072"/>
                  <a:pt x="46564" y="36748"/>
                  <a:pt x="46697" y="36786"/>
                </a:cubicBezTo>
                <a:cubicBezTo>
                  <a:pt x="46583" y="36920"/>
                  <a:pt x="46335" y="36996"/>
                  <a:pt x="46259" y="37129"/>
                </a:cubicBezTo>
                <a:cubicBezTo>
                  <a:pt x="44490" y="37452"/>
                  <a:pt x="41694" y="38727"/>
                  <a:pt x="40154" y="39031"/>
                </a:cubicBezTo>
                <a:cubicBezTo>
                  <a:pt x="40154" y="39050"/>
                  <a:pt x="40173" y="39088"/>
                  <a:pt x="40192" y="39126"/>
                </a:cubicBezTo>
                <a:cubicBezTo>
                  <a:pt x="39849" y="38955"/>
                  <a:pt x="39583" y="39468"/>
                  <a:pt x="39183" y="39297"/>
                </a:cubicBezTo>
                <a:cubicBezTo>
                  <a:pt x="38974" y="39640"/>
                  <a:pt x="38499" y="39430"/>
                  <a:pt x="38309" y="39773"/>
                </a:cubicBezTo>
                <a:cubicBezTo>
                  <a:pt x="38328" y="39868"/>
                  <a:pt x="38537" y="39697"/>
                  <a:pt x="38632" y="39697"/>
                </a:cubicBezTo>
                <a:cubicBezTo>
                  <a:pt x="38594" y="39887"/>
                  <a:pt x="38270" y="39792"/>
                  <a:pt x="38385" y="39963"/>
                </a:cubicBezTo>
                <a:cubicBezTo>
                  <a:pt x="38137" y="39963"/>
                  <a:pt x="38328" y="39735"/>
                  <a:pt x="38118" y="39678"/>
                </a:cubicBezTo>
                <a:cubicBezTo>
                  <a:pt x="37700" y="40039"/>
                  <a:pt x="36996" y="40058"/>
                  <a:pt x="36559" y="40248"/>
                </a:cubicBezTo>
                <a:cubicBezTo>
                  <a:pt x="36806" y="40343"/>
                  <a:pt x="36406" y="40286"/>
                  <a:pt x="36216" y="40438"/>
                </a:cubicBezTo>
                <a:cubicBezTo>
                  <a:pt x="36140" y="40457"/>
                  <a:pt x="36121" y="40362"/>
                  <a:pt x="36045" y="40381"/>
                </a:cubicBezTo>
                <a:cubicBezTo>
                  <a:pt x="35988" y="40305"/>
                  <a:pt x="36368" y="40172"/>
                  <a:pt x="36311" y="40343"/>
                </a:cubicBezTo>
                <a:cubicBezTo>
                  <a:pt x="36444" y="40039"/>
                  <a:pt x="35912" y="40210"/>
                  <a:pt x="35741" y="40343"/>
                </a:cubicBezTo>
                <a:cubicBezTo>
                  <a:pt x="36273" y="40001"/>
                  <a:pt x="37205" y="39697"/>
                  <a:pt x="37947" y="39583"/>
                </a:cubicBezTo>
                <a:cubicBezTo>
                  <a:pt x="38137" y="39468"/>
                  <a:pt x="38784" y="39088"/>
                  <a:pt x="38955" y="39278"/>
                </a:cubicBezTo>
                <a:cubicBezTo>
                  <a:pt x="38898" y="39126"/>
                  <a:pt x="40001" y="38727"/>
                  <a:pt x="40420" y="38631"/>
                </a:cubicBezTo>
                <a:cubicBezTo>
                  <a:pt x="40743" y="38555"/>
                  <a:pt x="40591" y="38650"/>
                  <a:pt x="40876" y="38498"/>
                </a:cubicBezTo>
                <a:cubicBezTo>
                  <a:pt x="41523" y="38175"/>
                  <a:pt x="42341" y="38213"/>
                  <a:pt x="43121" y="37890"/>
                </a:cubicBezTo>
                <a:cubicBezTo>
                  <a:pt x="43311" y="37814"/>
                  <a:pt x="43425" y="37661"/>
                  <a:pt x="43577" y="37585"/>
                </a:cubicBezTo>
                <a:cubicBezTo>
                  <a:pt x="44300" y="37224"/>
                  <a:pt x="45251" y="37129"/>
                  <a:pt x="45803" y="36691"/>
                </a:cubicBezTo>
                <a:cubicBezTo>
                  <a:pt x="48313" y="36083"/>
                  <a:pt x="50938" y="34979"/>
                  <a:pt x="53487" y="34105"/>
                </a:cubicBezTo>
                <a:cubicBezTo>
                  <a:pt x="53620" y="34352"/>
                  <a:pt x="53278" y="34200"/>
                  <a:pt x="53392" y="34371"/>
                </a:cubicBezTo>
                <a:cubicBezTo>
                  <a:pt x="53658" y="34257"/>
                  <a:pt x="53582" y="34409"/>
                  <a:pt x="53925" y="34276"/>
                </a:cubicBezTo>
                <a:cubicBezTo>
                  <a:pt x="53887" y="34219"/>
                  <a:pt x="53868" y="34143"/>
                  <a:pt x="53849" y="34085"/>
                </a:cubicBezTo>
                <a:cubicBezTo>
                  <a:pt x="53677" y="34143"/>
                  <a:pt x="53753" y="34219"/>
                  <a:pt x="53601" y="34181"/>
                </a:cubicBezTo>
                <a:cubicBezTo>
                  <a:pt x="54115" y="33819"/>
                  <a:pt x="54876" y="33743"/>
                  <a:pt x="55389" y="33458"/>
                </a:cubicBezTo>
                <a:cubicBezTo>
                  <a:pt x="55465" y="33439"/>
                  <a:pt x="55465" y="33534"/>
                  <a:pt x="55503" y="33591"/>
                </a:cubicBezTo>
                <a:cubicBezTo>
                  <a:pt x="55694" y="33458"/>
                  <a:pt x="55789" y="33515"/>
                  <a:pt x="55903" y="33325"/>
                </a:cubicBezTo>
                <a:cubicBezTo>
                  <a:pt x="56017" y="33439"/>
                  <a:pt x="55998" y="33477"/>
                  <a:pt x="56074" y="33249"/>
                </a:cubicBezTo>
                <a:cubicBezTo>
                  <a:pt x="56112" y="33420"/>
                  <a:pt x="56302" y="33287"/>
                  <a:pt x="56530" y="33287"/>
                </a:cubicBezTo>
                <a:cubicBezTo>
                  <a:pt x="56645" y="33115"/>
                  <a:pt x="56607" y="33115"/>
                  <a:pt x="56778" y="33020"/>
                </a:cubicBezTo>
                <a:cubicBezTo>
                  <a:pt x="56892" y="33001"/>
                  <a:pt x="56759" y="33115"/>
                  <a:pt x="56873" y="33096"/>
                </a:cubicBezTo>
                <a:cubicBezTo>
                  <a:pt x="57386" y="32640"/>
                  <a:pt x="58109" y="32659"/>
                  <a:pt x="58832" y="32240"/>
                </a:cubicBezTo>
                <a:cubicBezTo>
                  <a:pt x="59022" y="32202"/>
                  <a:pt x="58813" y="32374"/>
                  <a:pt x="58908" y="32450"/>
                </a:cubicBezTo>
                <a:cubicBezTo>
                  <a:pt x="59079" y="32374"/>
                  <a:pt x="59098" y="32279"/>
                  <a:pt x="58965" y="32240"/>
                </a:cubicBezTo>
                <a:cubicBezTo>
                  <a:pt x="59231" y="32107"/>
                  <a:pt x="59384" y="32145"/>
                  <a:pt x="59479" y="32260"/>
                </a:cubicBezTo>
                <a:cubicBezTo>
                  <a:pt x="59650" y="32202"/>
                  <a:pt x="59840" y="32069"/>
                  <a:pt x="59669" y="32031"/>
                </a:cubicBezTo>
                <a:cubicBezTo>
                  <a:pt x="59916" y="31974"/>
                  <a:pt x="59935" y="31841"/>
                  <a:pt x="60144" y="31784"/>
                </a:cubicBezTo>
                <a:cubicBezTo>
                  <a:pt x="60563" y="31917"/>
                  <a:pt x="60867" y="31670"/>
                  <a:pt x="61038" y="31537"/>
                </a:cubicBezTo>
                <a:cubicBezTo>
                  <a:pt x="61248" y="31556"/>
                  <a:pt x="61438" y="31613"/>
                  <a:pt x="61742" y="31480"/>
                </a:cubicBezTo>
                <a:cubicBezTo>
                  <a:pt x="61647" y="31404"/>
                  <a:pt x="61495" y="31404"/>
                  <a:pt x="61305" y="31480"/>
                </a:cubicBezTo>
                <a:cubicBezTo>
                  <a:pt x="62788" y="30928"/>
                  <a:pt x="63644" y="30605"/>
                  <a:pt x="64709" y="30129"/>
                </a:cubicBezTo>
                <a:cubicBezTo>
                  <a:pt x="63549" y="30453"/>
                  <a:pt x="61932" y="30871"/>
                  <a:pt x="60886" y="31480"/>
                </a:cubicBezTo>
                <a:cubicBezTo>
                  <a:pt x="60601" y="31404"/>
                  <a:pt x="60049" y="31594"/>
                  <a:pt x="59821" y="31860"/>
                </a:cubicBezTo>
                <a:cubicBezTo>
                  <a:pt x="59517" y="31841"/>
                  <a:pt x="59041" y="31955"/>
                  <a:pt x="58813" y="32202"/>
                </a:cubicBezTo>
                <a:cubicBezTo>
                  <a:pt x="58585" y="32183"/>
                  <a:pt x="58376" y="32260"/>
                  <a:pt x="58204" y="32450"/>
                </a:cubicBezTo>
                <a:cubicBezTo>
                  <a:pt x="58052" y="32488"/>
                  <a:pt x="58242" y="32355"/>
                  <a:pt x="58071" y="32336"/>
                </a:cubicBezTo>
                <a:cubicBezTo>
                  <a:pt x="57329" y="32849"/>
                  <a:pt x="56264" y="32773"/>
                  <a:pt x="55104" y="33477"/>
                </a:cubicBezTo>
                <a:cubicBezTo>
                  <a:pt x="55028" y="33420"/>
                  <a:pt x="54876" y="33477"/>
                  <a:pt x="54838" y="33344"/>
                </a:cubicBezTo>
                <a:cubicBezTo>
                  <a:pt x="54857" y="33534"/>
                  <a:pt x="54400" y="33572"/>
                  <a:pt x="54419" y="33743"/>
                </a:cubicBezTo>
                <a:cubicBezTo>
                  <a:pt x="54324" y="33762"/>
                  <a:pt x="54419" y="33667"/>
                  <a:pt x="54362" y="33591"/>
                </a:cubicBezTo>
                <a:cubicBezTo>
                  <a:pt x="54267" y="33724"/>
                  <a:pt x="54286" y="33629"/>
                  <a:pt x="54115" y="33705"/>
                </a:cubicBezTo>
                <a:cubicBezTo>
                  <a:pt x="54362" y="33838"/>
                  <a:pt x="54096" y="33781"/>
                  <a:pt x="53982" y="33914"/>
                </a:cubicBezTo>
                <a:cubicBezTo>
                  <a:pt x="54001" y="33857"/>
                  <a:pt x="54001" y="33819"/>
                  <a:pt x="54077" y="33781"/>
                </a:cubicBezTo>
                <a:cubicBezTo>
                  <a:pt x="53126" y="33952"/>
                  <a:pt x="52384" y="34314"/>
                  <a:pt x="51433" y="34675"/>
                </a:cubicBezTo>
                <a:cubicBezTo>
                  <a:pt x="51452" y="34694"/>
                  <a:pt x="51509" y="34694"/>
                  <a:pt x="51528" y="34732"/>
                </a:cubicBezTo>
                <a:cubicBezTo>
                  <a:pt x="51433" y="34789"/>
                  <a:pt x="51338" y="34713"/>
                  <a:pt x="51338" y="34808"/>
                </a:cubicBezTo>
                <a:cubicBezTo>
                  <a:pt x="51262" y="34827"/>
                  <a:pt x="51262" y="34751"/>
                  <a:pt x="51224" y="34694"/>
                </a:cubicBezTo>
                <a:cubicBezTo>
                  <a:pt x="51014" y="34751"/>
                  <a:pt x="51110" y="34884"/>
                  <a:pt x="50976" y="34960"/>
                </a:cubicBezTo>
                <a:cubicBezTo>
                  <a:pt x="50881" y="34979"/>
                  <a:pt x="50976" y="34884"/>
                  <a:pt x="50919" y="34808"/>
                </a:cubicBezTo>
                <a:cubicBezTo>
                  <a:pt x="50330" y="35094"/>
                  <a:pt x="50025" y="35037"/>
                  <a:pt x="49550" y="35322"/>
                </a:cubicBezTo>
                <a:cubicBezTo>
                  <a:pt x="49569" y="35246"/>
                  <a:pt x="49664" y="35208"/>
                  <a:pt x="49607" y="35113"/>
                </a:cubicBezTo>
                <a:cubicBezTo>
                  <a:pt x="49474" y="35170"/>
                  <a:pt x="49436" y="35246"/>
                  <a:pt x="49474" y="35341"/>
                </a:cubicBezTo>
                <a:cubicBezTo>
                  <a:pt x="49112" y="35531"/>
                  <a:pt x="48256" y="35607"/>
                  <a:pt x="48275" y="35873"/>
                </a:cubicBezTo>
                <a:cubicBezTo>
                  <a:pt x="48085" y="35969"/>
                  <a:pt x="48085" y="35740"/>
                  <a:pt x="47952" y="35797"/>
                </a:cubicBezTo>
                <a:cubicBezTo>
                  <a:pt x="46906" y="36311"/>
                  <a:pt x="46145" y="36406"/>
                  <a:pt x="45251" y="36920"/>
                </a:cubicBezTo>
                <a:cubicBezTo>
                  <a:pt x="44452" y="36863"/>
                  <a:pt x="41713" y="38099"/>
                  <a:pt x="40667" y="38327"/>
                </a:cubicBezTo>
                <a:lnTo>
                  <a:pt x="40724" y="38460"/>
                </a:lnTo>
                <a:cubicBezTo>
                  <a:pt x="40610" y="38441"/>
                  <a:pt x="40553" y="38327"/>
                  <a:pt x="40439" y="38308"/>
                </a:cubicBezTo>
                <a:cubicBezTo>
                  <a:pt x="40382" y="38498"/>
                  <a:pt x="40135" y="38384"/>
                  <a:pt x="40116" y="38593"/>
                </a:cubicBezTo>
                <a:cubicBezTo>
                  <a:pt x="38061" y="39259"/>
                  <a:pt x="35703" y="39868"/>
                  <a:pt x="33839" y="40781"/>
                </a:cubicBezTo>
                <a:cubicBezTo>
                  <a:pt x="33744" y="40800"/>
                  <a:pt x="33839" y="40705"/>
                  <a:pt x="33782" y="40629"/>
                </a:cubicBezTo>
                <a:cubicBezTo>
                  <a:pt x="32564" y="41180"/>
                  <a:pt x="30320" y="42055"/>
                  <a:pt x="29045" y="42207"/>
                </a:cubicBezTo>
                <a:lnTo>
                  <a:pt x="29102" y="42341"/>
                </a:lnTo>
                <a:cubicBezTo>
                  <a:pt x="28323" y="42607"/>
                  <a:pt x="28304" y="42512"/>
                  <a:pt x="27657" y="42816"/>
                </a:cubicBezTo>
                <a:cubicBezTo>
                  <a:pt x="27676" y="42759"/>
                  <a:pt x="27771" y="42702"/>
                  <a:pt x="27714" y="42626"/>
                </a:cubicBezTo>
                <a:cubicBezTo>
                  <a:pt x="27581" y="42816"/>
                  <a:pt x="27524" y="42816"/>
                  <a:pt x="27353" y="42930"/>
                </a:cubicBezTo>
                <a:cubicBezTo>
                  <a:pt x="29217" y="42493"/>
                  <a:pt x="31233" y="41827"/>
                  <a:pt x="32773" y="41142"/>
                </a:cubicBezTo>
                <a:cubicBezTo>
                  <a:pt x="33306" y="41237"/>
                  <a:pt x="34752" y="40553"/>
                  <a:pt x="35646" y="40267"/>
                </a:cubicBezTo>
                <a:cubicBezTo>
                  <a:pt x="35531" y="40515"/>
                  <a:pt x="35227" y="40495"/>
                  <a:pt x="34923" y="40629"/>
                </a:cubicBezTo>
                <a:cubicBezTo>
                  <a:pt x="34980" y="40743"/>
                  <a:pt x="35113" y="40724"/>
                  <a:pt x="35018" y="40857"/>
                </a:cubicBezTo>
                <a:cubicBezTo>
                  <a:pt x="34790" y="40990"/>
                  <a:pt x="34657" y="40952"/>
                  <a:pt x="34447" y="41028"/>
                </a:cubicBezTo>
                <a:cubicBezTo>
                  <a:pt x="34504" y="41237"/>
                  <a:pt x="34447" y="41199"/>
                  <a:pt x="34219" y="41351"/>
                </a:cubicBezTo>
                <a:cubicBezTo>
                  <a:pt x="34352" y="41466"/>
                  <a:pt x="34485" y="41256"/>
                  <a:pt x="34752" y="41256"/>
                </a:cubicBezTo>
                <a:cubicBezTo>
                  <a:pt x="34314" y="41066"/>
                  <a:pt x="35151" y="40933"/>
                  <a:pt x="35493" y="40781"/>
                </a:cubicBezTo>
                <a:cubicBezTo>
                  <a:pt x="35284" y="41085"/>
                  <a:pt x="35056" y="40990"/>
                  <a:pt x="34790" y="41180"/>
                </a:cubicBezTo>
                <a:cubicBezTo>
                  <a:pt x="35417" y="41332"/>
                  <a:pt x="36692" y="40400"/>
                  <a:pt x="37434" y="40457"/>
                </a:cubicBezTo>
                <a:cubicBezTo>
                  <a:pt x="40077" y="39468"/>
                  <a:pt x="42721" y="38765"/>
                  <a:pt x="45099" y="37776"/>
                </a:cubicBezTo>
                <a:cubicBezTo>
                  <a:pt x="45061" y="37547"/>
                  <a:pt x="44985" y="37852"/>
                  <a:pt x="44928" y="37718"/>
                </a:cubicBezTo>
                <a:cubicBezTo>
                  <a:pt x="44985" y="37661"/>
                  <a:pt x="45251" y="37490"/>
                  <a:pt x="45422" y="37528"/>
                </a:cubicBezTo>
                <a:cubicBezTo>
                  <a:pt x="45460" y="37642"/>
                  <a:pt x="45251" y="37528"/>
                  <a:pt x="45118" y="37642"/>
                </a:cubicBezTo>
                <a:cubicBezTo>
                  <a:pt x="45194" y="37776"/>
                  <a:pt x="45441" y="37623"/>
                  <a:pt x="45613" y="37623"/>
                </a:cubicBezTo>
                <a:cubicBezTo>
                  <a:pt x="45574" y="37547"/>
                  <a:pt x="45536" y="37490"/>
                  <a:pt x="45613" y="37452"/>
                </a:cubicBezTo>
                <a:cubicBezTo>
                  <a:pt x="45727" y="37414"/>
                  <a:pt x="45708" y="37604"/>
                  <a:pt x="45803" y="37585"/>
                </a:cubicBezTo>
                <a:cubicBezTo>
                  <a:pt x="46583" y="37300"/>
                  <a:pt x="47572" y="37034"/>
                  <a:pt x="48218" y="36805"/>
                </a:cubicBezTo>
                <a:cubicBezTo>
                  <a:pt x="47686" y="37186"/>
                  <a:pt x="47172" y="37167"/>
                  <a:pt x="46697" y="37471"/>
                </a:cubicBezTo>
                <a:cubicBezTo>
                  <a:pt x="46754" y="37547"/>
                  <a:pt x="46906" y="37471"/>
                  <a:pt x="46906" y="37661"/>
                </a:cubicBezTo>
                <a:cubicBezTo>
                  <a:pt x="46963" y="37300"/>
                  <a:pt x="47610" y="37395"/>
                  <a:pt x="47591" y="37205"/>
                </a:cubicBezTo>
                <a:cubicBezTo>
                  <a:pt x="47781" y="37224"/>
                  <a:pt x="47705" y="37490"/>
                  <a:pt x="47667" y="37566"/>
                </a:cubicBezTo>
                <a:cubicBezTo>
                  <a:pt x="47591" y="37585"/>
                  <a:pt x="47610" y="37547"/>
                  <a:pt x="47648" y="37528"/>
                </a:cubicBezTo>
                <a:cubicBezTo>
                  <a:pt x="47115" y="37642"/>
                  <a:pt x="46735" y="37718"/>
                  <a:pt x="46487" y="37871"/>
                </a:cubicBezTo>
                <a:cubicBezTo>
                  <a:pt x="46640" y="37909"/>
                  <a:pt x="46792" y="37947"/>
                  <a:pt x="46963" y="37966"/>
                </a:cubicBezTo>
                <a:cubicBezTo>
                  <a:pt x="46906" y="38099"/>
                  <a:pt x="46564" y="38175"/>
                  <a:pt x="46602" y="38327"/>
                </a:cubicBezTo>
                <a:cubicBezTo>
                  <a:pt x="46640" y="38099"/>
                  <a:pt x="46202" y="38118"/>
                  <a:pt x="45936" y="38441"/>
                </a:cubicBezTo>
                <a:cubicBezTo>
                  <a:pt x="45689" y="38460"/>
                  <a:pt x="45213" y="38574"/>
                  <a:pt x="44681" y="38708"/>
                </a:cubicBezTo>
                <a:cubicBezTo>
                  <a:pt x="44604" y="38536"/>
                  <a:pt x="44833" y="38498"/>
                  <a:pt x="44890" y="38517"/>
                </a:cubicBezTo>
                <a:cubicBezTo>
                  <a:pt x="45023" y="38346"/>
                  <a:pt x="44604" y="38479"/>
                  <a:pt x="44509" y="38441"/>
                </a:cubicBezTo>
                <a:cubicBezTo>
                  <a:pt x="44490" y="38384"/>
                  <a:pt x="44909" y="38346"/>
                  <a:pt x="44814" y="38156"/>
                </a:cubicBezTo>
                <a:cubicBezTo>
                  <a:pt x="44985" y="38251"/>
                  <a:pt x="45061" y="38232"/>
                  <a:pt x="45289" y="38080"/>
                </a:cubicBezTo>
                <a:cubicBezTo>
                  <a:pt x="45213" y="38004"/>
                  <a:pt x="44966" y="38194"/>
                  <a:pt x="44966" y="37985"/>
                </a:cubicBezTo>
                <a:cubicBezTo>
                  <a:pt x="44547" y="38308"/>
                  <a:pt x="43748" y="38308"/>
                  <a:pt x="43387" y="38689"/>
                </a:cubicBezTo>
                <a:cubicBezTo>
                  <a:pt x="42569" y="38746"/>
                  <a:pt x="41789" y="39164"/>
                  <a:pt x="41257" y="39430"/>
                </a:cubicBezTo>
                <a:cubicBezTo>
                  <a:pt x="41162" y="39411"/>
                  <a:pt x="41086" y="39373"/>
                  <a:pt x="41009" y="39354"/>
                </a:cubicBezTo>
                <a:cubicBezTo>
                  <a:pt x="39317" y="40134"/>
                  <a:pt x="37091" y="40610"/>
                  <a:pt x="35379" y="41389"/>
                </a:cubicBezTo>
                <a:cubicBezTo>
                  <a:pt x="35551" y="41447"/>
                  <a:pt x="36121" y="41237"/>
                  <a:pt x="36197" y="41123"/>
                </a:cubicBezTo>
                <a:cubicBezTo>
                  <a:pt x="36311" y="41104"/>
                  <a:pt x="36197" y="41180"/>
                  <a:pt x="36254" y="41256"/>
                </a:cubicBezTo>
                <a:cubicBezTo>
                  <a:pt x="37776" y="40781"/>
                  <a:pt x="38955" y="40457"/>
                  <a:pt x="40001" y="39868"/>
                </a:cubicBezTo>
                <a:cubicBezTo>
                  <a:pt x="39982" y="39944"/>
                  <a:pt x="39868" y="39982"/>
                  <a:pt x="39925" y="40058"/>
                </a:cubicBezTo>
                <a:cubicBezTo>
                  <a:pt x="39982" y="39963"/>
                  <a:pt x="40268" y="39906"/>
                  <a:pt x="40058" y="39849"/>
                </a:cubicBezTo>
                <a:cubicBezTo>
                  <a:pt x="40287" y="39868"/>
                  <a:pt x="40439" y="39640"/>
                  <a:pt x="40800" y="39716"/>
                </a:cubicBezTo>
                <a:cubicBezTo>
                  <a:pt x="41029" y="39640"/>
                  <a:pt x="40800" y="39678"/>
                  <a:pt x="40800" y="39544"/>
                </a:cubicBezTo>
                <a:cubicBezTo>
                  <a:pt x="40971" y="39468"/>
                  <a:pt x="41009" y="39621"/>
                  <a:pt x="41124" y="39640"/>
                </a:cubicBezTo>
                <a:cubicBezTo>
                  <a:pt x="41238" y="39354"/>
                  <a:pt x="41599" y="39544"/>
                  <a:pt x="41580" y="39354"/>
                </a:cubicBezTo>
                <a:cubicBezTo>
                  <a:pt x="42094" y="39430"/>
                  <a:pt x="42588" y="39012"/>
                  <a:pt x="43197" y="38917"/>
                </a:cubicBezTo>
                <a:cubicBezTo>
                  <a:pt x="42969" y="39145"/>
                  <a:pt x="42759" y="39088"/>
                  <a:pt x="42512" y="39202"/>
                </a:cubicBezTo>
                <a:cubicBezTo>
                  <a:pt x="42455" y="39354"/>
                  <a:pt x="42683" y="39392"/>
                  <a:pt x="42455" y="39563"/>
                </a:cubicBezTo>
                <a:cubicBezTo>
                  <a:pt x="42588" y="39468"/>
                  <a:pt x="42132" y="39354"/>
                  <a:pt x="42113" y="39640"/>
                </a:cubicBezTo>
                <a:cubicBezTo>
                  <a:pt x="41428" y="39697"/>
                  <a:pt x="41504" y="39830"/>
                  <a:pt x="40610" y="40134"/>
                </a:cubicBezTo>
                <a:cubicBezTo>
                  <a:pt x="40572" y="40191"/>
                  <a:pt x="40572" y="40267"/>
                  <a:pt x="40610" y="40343"/>
                </a:cubicBezTo>
                <a:cubicBezTo>
                  <a:pt x="40363" y="40077"/>
                  <a:pt x="39944" y="40324"/>
                  <a:pt x="39792" y="40610"/>
                </a:cubicBezTo>
                <a:cubicBezTo>
                  <a:pt x="39697" y="40629"/>
                  <a:pt x="39773" y="40572"/>
                  <a:pt x="39849" y="40553"/>
                </a:cubicBezTo>
                <a:cubicBezTo>
                  <a:pt x="39222" y="40534"/>
                  <a:pt x="38670" y="40800"/>
                  <a:pt x="38175" y="41047"/>
                </a:cubicBezTo>
                <a:cubicBezTo>
                  <a:pt x="39279" y="41047"/>
                  <a:pt x="40648" y="40286"/>
                  <a:pt x="41447" y="40286"/>
                </a:cubicBezTo>
                <a:cubicBezTo>
                  <a:pt x="41599" y="40248"/>
                  <a:pt x="41637" y="40172"/>
                  <a:pt x="41580" y="40077"/>
                </a:cubicBezTo>
                <a:cubicBezTo>
                  <a:pt x="41942" y="40001"/>
                  <a:pt x="42132" y="40020"/>
                  <a:pt x="42474" y="39811"/>
                </a:cubicBezTo>
                <a:cubicBezTo>
                  <a:pt x="42569" y="39830"/>
                  <a:pt x="42531" y="39925"/>
                  <a:pt x="42683" y="39963"/>
                </a:cubicBezTo>
                <a:cubicBezTo>
                  <a:pt x="42436" y="40001"/>
                  <a:pt x="42132" y="40077"/>
                  <a:pt x="42018" y="40286"/>
                </a:cubicBezTo>
                <a:cubicBezTo>
                  <a:pt x="41922" y="40134"/>
                  <a:pt x="41067" y="40724"/>
                  <a:pt x="40876" y="40629"/>
                </a:cubicBezTo>
                <a:cubicBezTo>
                  <a:pt x="40933" y="40724"/>
                  <a:pt x="41009" y="40591"/>
                  <a:pt x="40895" y="40838"/>
                </a:cubicBezTo>
                <a:cubicBezTo>
                  <a:pt x="40743" y="40914"/>
                  <a:pt x="40667" y="40838"/>
                  <a:pt x="40496" y="40952"/>
                </a:cubicBezTo>
                <a:cubicBezTo>
                  <a:pt x="40686" y="41199"/>
                  <a:pt x="40914" y="41009"/>
                  <a:pt x="41181" y="40838"/>
                </a:cubicBezTo>
                <a:cubicBezTo>
                  <a:pt x="41124" y="40781"/>
                  <a:pt x="40990" y="40895"/>
                  <a:pt x="40952" y="40819"/>
                </a:cubicBezTo>
                <a:cubicBezTo>
                  <a:pt x="40952" y="40762"/>
                  <a:pt x="41067" y="40743"/>
                  <a:pt x="41029" y="40667"/>
                </a:cubicBezTo>
                <a:cubicBezTo>
                  <a:pt x="41162" y="40819"/>
                  <a:pt x="41447" y="40591"/>
                  <a:pt x="41238" y="40819"/>
                </a:cubicBezTo>
                <a:cubicBezTo>
                  <a:pt x="41295" y="40857"/>
                  <a:pt x="41409" y="40857"/>
                  <a:pt x="41523" y="40819"/>
                </a:cubicBezTo>
                <a:cubicBezTo>
                  <a:pt x="41466" y="40800"/>
                  <a:pt x="41409" y="40743"/>
                  <a:pt x="41390" y="40648"/>
                </a:cubicBezTo>
                <a:cubicBezTo>
                  <a:pt x="41542" y="40572"/>
                  <a:pt x="41542" y="40686"/>
                  <a:pt x="41637" y="40553"/>
                </a:cubicBezTo>
                <a:cubicBezTo>
                  <a:pt x="41618" y="40819"/>
                  <a:pt x="41846" y="40248"/>
                  <a:pt x="42151" y="40400"/>
                </a:cubicBezTo>
                <a:cubicBezTo>
                  <a:pt x="42265" y="40495"/>
                  <a:pt x="41961" y="40572"/>
                  <a:pt x="41903" y="40667"/>
                </a:cubicBezTo>
                <a:cubicBezTo>
                  <a:pt x="41865" y="40705"/>
                  <a:pt x="42037" y="40686"/>
                  <a:pt x="42037" y="40667"/>
                </a:cubicBezTo>
                <a:cubicBezTo>
                  <a:pt x="42018" y="40781"/>
                  <a:pt x="41447" y="41028"/>
                  <a:pt x="41333" y="41066"/>
                </a:cubicBezTo>
                <a:cubicBezTo>
                  <a:pt x="40077" y="41485"/>
                  <a:pt x="37548" y="42131"/>
                  <a:pt x="36578" y="42588"/>
                </a:cubicBezTo>
                <a:cubicBezTo>
                  <a:pt x="40154" y="41618"/>
                  <a:pt x="42531" y="40857"/>
                  <a:pt x="45346" y="39830"/>
                </a:cubicBezTo>
                <a:cubicBezTo>
                  <a:pt x="46354" y="39468"/>
                  <a:pt x="47686" y="38879"/>
                  <a:pt x="48751" y="38689"/>
                </a:cubicBezTo>
                <a:cubicBezTo>
                  <a:pt x="48903" y="38612"/>
                  <a:pt x="49017" y="38517"/>
                  <a:pt x="48998" y="38384"/>
                </a:cubicBezTo>
                <a:cubicBezTo>
                  <a:pt x="47933" y="38765"/>
                  <a:pt x="46773" y="39278"/>
                  <a:pt x="46012" y="39354"/>
                </a:cubicBezTo>
                <a:cubicBezTo>
                  <a:pt x="45327" y="39735"/>
                  <a:pt x="43729" y="40153"/>
                  <a:pt x="42816" y="40457"/>
                </a:cubicBezTo>
                <a:cubicBezTo>
                  <a:pt x="44167" y="39887"/>
                  <a:pt x="45860" y="39335"/>
                  <a:pt x="46811" y="39031"/>
                </a:cubicBezTo>
                <a:cubicBezTo>
                  <a:pt x="46754" y="38955"/>
                  <a:pt x="46830" y="38917"/>
                  <a:pt x="46906" y="38879"/>
                </a:cubicBezTo>
                <a:cubicBezTo>
                  <a:pt x="46811" y="38822"/>
                  <a:pt x="46621" y="38917"/>
                  <a:pt x="46621" y="38727"/>
                </a:cubicBezTo>
                <a:cubicBezTo>
                  <a:pt x="46373" y="38974"/>
                  <a:pt x="45898" y="38898"/>
                  <a:pt x="45898" y="39240"/>
                </a:cubicBezTo>
                <a:cubicBezTo>
                  <a:pt x="45670" y="39240"/>
                  <a:pt x="45061" y="39335"/>
                  <a:pt x="44909" y="39621"/>
                </a:cubicBezTo>
                <a:cubicBezTo>
                  <a:pt x="44833" y="39640"/>
                  <a:pt x="44814" y="39563"/>
                  <a:pt x="44795" y="39506"/>
                </a:cubicBezTo>
                <a:cubicBezTo>
                  <a:pt x="44776" y="39659"/>
                  <a:pt x="44414" y="39506"/>
                  <a:pt x="44528" y="39735"/>
                </a:cubicBezTo>
                <a:cubicBezTo>
                  <a:pt x="44205" y="39678"/>
                  <a:pt x="44224" y="39849"/>
                  <a:pt x="43863" y="39887"/>
                </a:cubicBezTo>
                <a:cubicBezTo>
                  <a:pt x="43806" y="39754"/>
                  <a:pt x="44091" y="39754"/>
                  <a:pt x="43977" y="39621"/>
                </a:cubicBezTo>
                <a:cubicBezTo>
                  <a:pt x="44167" y="39887"/>
                  <a:pt x="44243" y="39430"/>
                  <a:pt x="44509" y="39506"/>
                </a:cubicBezTo>
                <a:cubicBezTo>
                  <a:pt x="44661" y="39221"/>
                  <a:pt x="44034" y="39563"/>
                  <a:pt x="43882" y="39544"/>
                </a:cubicBezTo>
                <a:cubicBezTo>
                  <a:pt x="43863" y="39430"/>
                  <a:pt x="44243" y="39430"/>
                  <a:pt x="44053" y="39259"/>
                </a:cubicBezTo>
                <a:cubicBezTo>
                  <a:pt x="44395" y="39297"/>
                  <a:pt x="44852" y="38917"/>
                  <a:pt x="45080" y="38993"/>
                </a:cubicBezTo>
                <a:cubicBezTo>
                  <a:pt x="45251" y="38670"/>
                  <a:pt x="45860" y="38460"/>
                  <a:pt x="46031" y="38841"/>
                </a:cubicBezTo>
                <a:cubicBezTo>
                  <a:pt x="46012" y="38727"/>
                  <a:pt x="46354" y="38631"/>
                  <a:pt x="46126" y="38574"/>
                </a:cubicBezTo>
                <a:cubicBezTo>
                  <a:pt x="46335" y="38479"/>
                  <a:pt x="46316" y="38746"/>
                  <a:pt x="46430" y="38784"/>
                </a:cubicBezTo>
                <a:cubicBezTo>
                  <a:pt x="46621" y="38670"/>
                  <a:pt x="46430" y="38689"/>
                  <a:pt x="46392" y="38517"/>
                </a:cubicBezTo>
                <a:cubicBezTo>
                  <a:pt x="46526" y="38479"/>
                  <a:pt x="46526" y="38631"/>
                  <a:pt x="46678" y="38517"/>
                </a:cubicBezTo>
                <a:cubicBezTo>
                  <a:pt x="46773" y="38670"/>
                  <a:pt x="46621" y="38765"/>
                  <a:pt x="46792" y="38803"/>
                </a:cubicBezTo>
                <a:cubicBezTo>
                  <a:pt x="46868" y="38574"/>
                  <a:pt x="46849" y="38822"/>
                  <a:pt x="47115" y="38689"/>
                </a:cubicBezTo>
                <a:cubicBezTo>
                  <a:pt x="47172" y="38784"/>
                  <a:pt x="47153" y="38841"/>
                  <a:pt x="47039" y="38879"/>
                </a:cubicBezTo>
                <a:cubicBezTo>
                  <a:pt x="47667" y="38650"/>
                  <a:pt x="47876" y="38670"/>
                  <a:pt x="48751" y="38308"/>
                </a:cubicBezTo>
                <a:cubicBezTo>
                  <a:pt x="48523" y="38175"/>
                  <a:pt x="48028" y="38384"/>
                  <a:pt x="47762" y="38536"/>
                </a:cubicBezTo>
                <a:cubicBezTo>
                  <a:pt x="47952" y="38175"/>
                  <a:pt x="48523" y="38365"/>
                  <a:pt x="48618" y="37966"/>
                </a:cubicBezTo>
                <a:cubicBezTo>
                  <a:pt x="48409" y="37909"/>
                  <a:pt x="48599" y="38099"/>
                  <a:pt x="48333" y="38137"/>
                </a:cubicBezTo>
                <a:cubicBezTo>
                  <a:pt x="48333" y="38042"/>
                  <a:pt x="48504" y="38042"/>
                  <a:pt x="48333" y="37966"/>
                </a:cubicBezTo>
                <a:cubicBezTo>
                  <a:pt x="48313" y="37890"/>
                  <a:pt x="48542" y="37947"/>
                  <a:pt x="48542" y="37776"/>
                </a:cubicBezTo>
                <a:cubicBezTo>
                  <a:pt x="48941" y="37852"/>
                  <a:pt x="49226" y="37414"/>
                  <a:pt x="49512" y="37547"/>
                </a:cubicBezTo>
                <a:cubicBezTo>
                  <a:pt x="49588" y="37509"/>
                  <a:pt x="49626" y="37433"/>
                  <a:pt x="49588" y="37357"/>
                </a:cubicBezTo>
                <a:cubicBezTo>
                  <a:pt x="49664" y="37357"/>
                  <a:pt x="49740" y="37376"/>
                  <a:pt x="49759" y="37452"/>
                </a:cubicBezTo>
                <a:cubicBezTo>
                  <a:pt x="49835" y="37414"/>
                  <a:pt x="49778" y="37338"/>
                  <a:pt x="49854" y="37319"/>
                </a:cubicBezTo>
                <a:cubicBezTo>
                  <a:pt x="49987" y="37281"/>
                  <a:pt x="49816" y="37471"/>
                  <a:pt x="50025" y="37414"/>
                </a:cubicBezTo>
                <a:cubicBezTo>
                  <a:pt x="50292" y="37300"/>
                  <a:pt x="50006" y="37338"/>
                  <a:pt x="49968" y="37262"/>
                </a:cubicBezTo>
                <a:cubicBezTo>
                  <a:pt x="50501" y="37091"/>
                  <a:pt x="50539" y="37148"/>
                  <a:pt x="51110" y="36863"/>
                </a:cubicBezTo>
                <a:cubicBezTo>
                  <a:pt x="51224" y="37072"/>
                  <a:pt x="51052" y="37186"/>
                  <a:pt x="50767" y="37281"/>
                </a:cubicBezTo>
                <a:cubicBezTo>
                  <a:pt x="50748" y="37224"/>
                  <a:pt x="50862" y="37186"/>
                  <a:pt x="50938" y="37148"/>
                </a:cubicBezTo>
                <a:cubicBezTo>
                  <a:pt x="50900" y="37053"/>
                  <a:pt x="50710" y="37224"/>
                  <a:pt x="50615" y="37224"/>
                </a:cubicBezTo>
                <a:cubicBezTo>
                  <a:pt x="50710" y="37490"/>
                  <a:pt x="51072" y="37148"/>
                  <a:pt x="51129" y="37300"/>
                </a:cubicBezTo>
                <a:cubicBezTo>
                  <a:pt x="51452" y="37110"/>
                  <a:pt x="51737" y="36958"/>
                  <a:pt x="52118" y="36901"/>
                </a:cubicBezTo>
                <a:cubicBezTo>
                  <a:pt x="51794" y="37129"/>
                  <a:pt x="51509" y="37167"/>
                  <a:pt x="50976" y="37414"/>
                </a:cubicBezTo>
                <a:cubicBezTo>
                  <a:pt x="51052" y="37642"/>
                  <a:pt x="51129" y="37338"/>
                  <a:pt x="51262" y="37414"/>
                </a:cubicBezTo>
                <a:cubicBezTo>
                  <a:pt x="51167" y="37699"/>
                  <a:pt x="50919" y="37490"/>
                  <a:pt x="51014" y="37737"/>
                </a:cubicBezTo>
                <a:cubicBezTo>
                  <a:pt x="50805" y="37737"/>
                  <a:pt x="51033" y="37509"/>
                  <a:pt x="50881" y="37395"/>
                </a:cubicBezTo>
                <a:cubicBezTo>
                  <a:pt x="50843" y="37528"/>
                  <a:pt x="50558" y="37452"/>
                  <a:pt x="50482" y="37623"/>
                </a:cubicBezTo>
                <a:cubicBezTo>
                  <a:pt x="50539" y="37661"/>
                  <a:pt x="50634" y="37623"/>
                  <a:pt x="50653" y="37718"/>
                </a:cubicBezTo>
                <a:cubicBezTo>
                  <a:pt x="50710" y="37680"/>
                  <a:pt x="50653" y="37604"/>
                  <a:pt x="50748" y="37566"/>
                </a:cubicBezTo>
                <a:cubicBezTo>
                  <a:pt x="50843" y="37585"/>
                  <a:pt x="50748" y="37642"/>
                  <a:pt x="50881" y="37737"/>
                </a:cubicBezTo>
                <a:cubicBezTo>
                  <a:pt x="50615" y="37909"/>
                  <a:pt x="50577" y="37642"/>
                  <a:pt x="50501" y="37890"/>
                </a:cubicBezTo>
                <a:cubicBezTo>
                  <a:pt x="50235" y="37909"/>
                  <a:pt x="50482" y="37547"/>
                  <a:pt x="50139" y="37699"/>
                </a:cubicBezTo>
                <a:cubicBezTo>
                  <a:pt x="50292" y="37737"/>
                  <a:pt x="50139" y="37871"/>
                  <a:pt x="50311" y="37909"/>
                </a:cubicBezTo>
                <a:cubicBezTo>
                  <a:pt x="50120" y="37966"/>
                  <a:pt x="49930" y="38061"/>
                  <a:pt x="49702" y="38213"/>
                </a:cubicBezTo>
                <a:cubicBezTo>
                  <a:pt x="49569" y="38175"/>
                  <a:pt x="49702" y="38023"/>
                  <a:pt x="49569" y="37871"/>
                </a:cubicBezTo>
                <a:cubicBezTo>
                  <a:pt x="49341" y="38023"/>
                  <a:pt x="49303" y="37985"/>
                  <a:pt x="49017" y="38099"/>
                </a:cubicBezTo>
                <a:cubicBezTo>
                  <a:pt x="48922" y="37966"/>
                  <a:pt x="49017" y="37890"/>
                  <a:pt x="48960" y="37776"/>
                </a:cubicBezTo>
                <a:cubicBezTo>
                  <a:pt x="48846" y="37833"/>
                  <a:pt x="48713" y="37890"/>
                  <a:pt x="48599" y="37928"/>
                </a:cubicBezTo>
                <a:cubicBezTo>
                  <a:pt x="48656" y="37947"/>
                  <a:pt x="48694" y="38004"/>
                  <a:pt x="48732" y="38099"/>
                </a:cubicBezTo>
                <a:cubicBezTo>
                  <a:pt x="48770" y="38042"/>
                  <a:pt x="48808" y="38004"/>
                  <a:pt x="48903" y="37966"/>
                </a:cubicBezTo>
                <a:cubicBezTo>
                  <a:pt x="49036" y="38137"/>
                  <a:pt x="48770" y="38194"/>
                  <a:pt x="48903" y="38365"/>
                </a:cubicBezTo>
                <a:cubicBezTo>
                  <a:pt x="49112" y="38175"/>
                  <a:pt x="49303" y="38232"/>
                  <a:pt x="49493" y="38023"/>
                </a:cubicBezTo>
                <a:cubicBezTo>
                  <a:pt x="49645" y="37966"/>
                  <a:pt x="49474" y="38175"/>
                  <a:pt x="49493" y="38232"/>
                </a:cubicBezTo>
                <a:cubicBezTo>
                  <a:pt x="49436" y="38118"/>
                  <a:pt x="49017" y="38327"/>
                  <a:pt x="49112" y="38498"/>
                </a:cubicBezTo>
                <a:cubicBezTo>
                  <a:pt x="49987" y="38194"/>
                  <a:pt x="50273" y="38023"/>
                  <a:pt x="51243" y="37757"/>
                </a:cubicBezTo>
                <a:cubicBezTo>
                  <a:pt x="51224" y="37680"/>
                  <a:pt x="51148" y="37585"/>
                  <a:pt x="51224" y="37547"/>
                </a:cubicBezTo>
                <a:cubicBezTo>
                  <a:pt x="51357" y="37566"/>
                  <a:pt x="51281" y="37737"/>
                  <a:pt x="51471" y="37776"/>
                </a:cubicBezTo>
                <a:cubicBezTo>
                  <a:pt x="52023" y="37414"/>
                  <a:pt x="52955" y="37205"/>
                  <a:pt x="53582" y="36977"/>
                </a:cubicBezTo>
                <a:close/>
                <a:moveTo>
                  <a:pt x="41523" y="39583"/>
                </a:moveTo>
                <a:cubicBezTo>
                  <a:pt x="41732" y="39621"/>
                  <a:pt x="42056" y="39487"/>
                  <a:pt x="42360" y="39354"/>
                </a:cubicBezTo>
                <a:cubicBezTo>
                  <a:pt x="42075" y="39240"/>
                  <a:pt x="41827" y="39449"/>
                  <a:pt x="41523" y="39583"/>
                </a:cubicBezTo>
                <a:close/>
                <a:moveTo>
                  <a:pt x="57424" y="35702"/>
                </a:moveTo>
                <a:cubicBezTo>
                  <a:pt x="57215" y="35626"/>
                  <a:pt x="57120" y="35854"/>
                  <a:pt x="56930" y="35740"/>
                </a:cubicBezTo>
                <a:cubicBezTo>
                  <a:pt x="56778" y="35969"/>
                  <a:pt x="57234" y="35816"/>
                  <a:pt x="57424" y="35702"/>
                </a:cubicBezTo>
                <a:close/>
                <a:moveTo>
                  <a:pt x="68361" y="31213"/>
                </a:moveTo>
                <a:cubicBezTo>
                  <a:pt x="68399" y="31251"/>
                  <a:pt x="68495" y="31194"/>
                  <a:pt x="68533" y="31251"/>
                </a:cubicBezTo>
                <a:cubicBezTo>
                  <a:pt x="68685" y="31118"/>
                  <a:pt x="68533" y="31137"/>
                  <a:pt x="68533" y="30928"/>
                </a:cubicBezTo>
                <a:cubicBezTo>
                  <a:pt x="68209" y="31042"/>
                  <a:pt x="68590" y="31080"/>
                  <a:pt x="68361" y="31213"/>
                </a:cubicBezTo>
                <a:close/>
                <a:moveTo>
                  <a:pt x="72318" y="29673"/>
                </a:moveTo>
                <a:cubicBezTo>
                  <a:pt x="72223" y="29692"/>
                  <a:pt x="72318" y="29597"/>
                  <a:pt x="72261" y="29540"/>
                </a:cubicBezTo>
                <a:cubicBezTo>
                  <a:pt x="72223" y="29578"/>
                  <a:pt x="72185" y="29616"/>
                  <a:pt x="72109" y="29654"/>
                </a:cubicBezTo>
                <a:cubicBezTo>
                  <a:pt x="72147" y="29673"/>
                  <a:pt x="72204" y="29711"/>
                  <a:pt x="72223" y="29768"/>
                </a:cubicBezTo>
                <a:cubicBezTo>
                  <a:pt x="72375" y="29730"/>
                  <a:pt x="72451" y="29673"/>
                  <a:pt x="72508" y="29597"/>
                </a:cubicBezTo>
                <a:cubicBezTo>
                  <a:pt x="72470" y="29540"/>
                  <a:pt x="72299" y="29616"/>
                  <a:pt x="72318" y="29673"/>
                </a:cubicBezTo>
                <a:close/>
                <a:moveTo>
                  <a:pt x="72565" y="29578"/>
                </a:moveTo>
                <a:cubicBezTo>
                  <a:pt x="72603" y="29692"/>
                  <a:pt x="72793" y="29501"/>
                  <a:pt x="72907" y="29501"/>
                </a:cubicBezTo>
                <a:cubicBezTo>
                  <a:pt x="72907" y="29311"/>
                  <a:pt x="72679" y="29540"/>
                  <a:pt x="72698" y="29349"/>
                </a:cubicBezTo>
                <a:cubicBezTo>
                  <a:pt x="72546" y="29406"/>
                  <a:pt x="72698" y="29521"/>
                  <a:pt x="72584" y="29578"/>
                </a:cubicBezTo>
                <a:close/>
                <a:moveTo>
                  <a:pt x="74201" y="28817"/>
                </a:moveTo>
                <a:cubicBezTo>
                  <a:pt x="74144" y="28988"/>
                  <a:pt x="73858" y="28874"/>
                  <a:pt x="73687" y="28969"/>
                </a:cubicBezTo>
                <a:cubicBezTo>
                  <a:pt x="73725" y="29007"/>
                  <a:pt x="73706" y="29045"/>
                  <a:pt x="73668" y="29083"/>
                </a:cubicBezTo>
                <a:cubicBezTo>
                  <a:pt x="73744" y="29159"/>
                  <a:pt x="73820" y="29064"/>
                  <a:pt x="73763" y="28988"/>
                </a:cubicBezTo>
                <a:cubicBezTo>
                  <a:pt x="73916" y="29121"/>
                  <a:pt x="74049" y="29045"/>
                  <a:pt x="74296" y="28893"/>
                </a:cubicBezTo>
                <a:cubicBezTo>
                  <a:pt x="74277" y="28798"/>
                  <a:pt x="74201" y="28817"/>
                  <a:pt x="74182" y="28760"/>
                </a:cubicBezTo>
                <a:cubicBezTo>
                  <a:pt x="74106" y="28798"/>
                  <a:pt x="74163" y="28836"/>
                  <a:pt x="74201" y="28817"/>
                </a:cubicBezTo>
                <a:close/>
                <a:moveTo>
                  <a:pt x="31575" y="46031"/>
                </a:moveTo>
                <a:cubicBezTo>
                  <a:pt x="31632" y="46012"/>
                  <a:pt x="31632" y="45973"/>
                  <a:pt x="31632" y="45954"/>
                </a:cubicBezTo>
                <a:cubicBezTo>
                  <a:pt x="31651" y="45783"/>
                  <a:pt x="31937" y="45821"/>
                  <a:pt x="32051" y="45783"/>
                </a:cubicBezTo>
                <a:cubicBezTo>
                  <a:pt x="31937" y="45612"/>
                  <a:pt x="31423" y="45840"/>
                  <a:pt x="31328" y="45897"/>
                </a:cubicBezTo>
                <a:cubicBezTo>
                  <a:pt x="31385" y="45993"/>
                  <a:pt x="31575" y="45840"/>
                  <a:pt x="31575" y="46012"/>
                </a:cubicBezTo>
                <a:close/>
                <a:moveTo>
                  <a:pt x="64367" y="32659"/>
                </a:moveTo>
                <a:cubicBezTo>
                  <a:pt x="64557" y="32621"/>
                  <a:pt x="64253" y="32773"/>
                  <a:pt x="64367" y="32868"/>
                </a:cubicBezTo>
                <a:cubicBezTo>
                  <a:pt x="64576" y="32792"/>
                  <a:pt x="64538" y="32659"/>
                  <a:pt x="64519" y="32526"/>
                </a:cubicBezTo>
                <a:cubicBezTo>
                  <a:pt x="64329" y="32659"/>
                  <a:pt x="64215" y="32621"/>
                  <a:pt x="64196" y="32431"/>
                </a:cubicBezTo>
                <a:cubicBezTo>
                  <a:pt x="64120" y="32564"/>
                  <a:pt x="63968" y="32678"/>
                  <a:pt x="64082" y="32868"/>
                </a:cubicBezTo>
                <a:cubicBezTo>
                  <a:pt x="63834" y="32887"/>
                  <a:pt x="64044" y="32583"/>
                  <a:pt x="63644" y="32830"/>
                </a:cubicBezTo>
                <a:cubicBezTo>
                  <a:pt x="63682" y="32982"/>
                  <a:pt x="63834" y="32925"/>
                  <a:pt x="63873" y="33058"/>
                </a:cubicBezTo>
                <a:cubicBezTo>
                  <a:pt x="63911" y="33020"/>
                  <a:pt x="63987" y="32792"/>
                  <a:pt x="64063" y="33001"/>
                </a:cubicBezTo>
                <a:cubicBezTo>
                  <a:pt x="64196" y="32887"/>
                  <a:pt x="64310" y="32773"/>
                  <a:pt x="64348" y="32659"/>
                </a:cubicBezTo>
                <a:close/>
                <a:moveTo>
                  <a:pt x="67011" y="31746"/>
                </a:moveTo>
                <a:cubicBezTo>
                  <a:pt x="67182" y="31860"/>
                  <a:pt x="67125" y="31575"/>
                  <a:pt x="67353" y="31556"/>
                </a:cubicBezTo>
                <a:cubicBezTo>
                  <a:pt x="67334" y="31499"/>
                  <a:pt x="67296" y="31423"/>
                  <a:pt x="67277" y="31366"/>
                </a:cubicBezTo>
                <a:cubicBezTo>
                  <a:pt x="67163" y="31442"/>
                  <a:pt x="67220" y="31537"/>
                  <a:pt x="67011" y="31594"/>
                </a:cubicBezTo>
                <a:cubicBezTo>
                  <a:pt x="66878" y="31461"/>
                  <a:pt x="67201" y="31461"/>
                  <a:pt x="67049" y="31347"/>
                </a:cubicBezTo>
                <a:cubicBezTo>
                  <a:pt x="66745" y="31404"/>
                  <a:pt x="66935" y="31594"/>
                  <a:pt x="66764" y="31689"/>
                </a:cubicBezTo>
                <a:cubicBezTo>
                  <a:pt x="66821" y="31841"/>
                  <a:pt x="67125" y="31632"/>
                  <a:pt x="67011" y="31746"/>
                </a:cubicBezTo>
                <a:close/>
                <a:moveTo>
                  <a:pt x="67696" y="31537"/>
                </a:moveTo>
                <a:cubicBezTo>
                  <a:pt x="67848" y="31308"/>
                  <a:pt x="67886" y="31480"/>
                  <a:pt x="68057" y="31327"/>
                </a:cubicBezTo>
                <a:cubicBezTo>
                  <a:pt x="68038" y="31156"/>
                  <a:pt x="67772" y="31385"/>
                  <a:pt x="67772" y="31175"/>
                </a:cubicBezTo>
                <a:cubicBezTo>
                  <a:pt x="67696" y="31308"/>
                  <a:pt x="67658" y="31404"/>
                  <a:pt x="67448" y="31423"/>
                </a:cubicBezTo>
                <a:cubicBezTo>
                  <a:pt x="67506" y="31499"/>
                  <a:pt x="67620" y="31499"/>
                  <a:pt x="67696" y="31537"/>
                </a:cubicBezTo>
                <a:close/>
                <a:moveTo>
                  <a:pt x="30244" y="46278"/>
                </a:moveTo>
                <a:cubicBezTo>
                  <a:pt x="30662" y="46202"/>
                  <a:pt x="30890" y="46297"/>
                  <a:pt x="31233" y="46050"/>
                </a:cubicBezTo>
                <a:cubicBezTo>
                  <a:pt x="30871" y="46126"/>
                  <a:pt x="30415" y="46088"/>
                  <a:pt x="30244" y="46278"/>
                </a:cubicBezTo>
                <a:close/>
                <a:moveTo>
                  <a:pt x="59269" y="34789"/>
                </a:moveTo>
                <a:cubicBezTo>
                  <a:pt x="59460" y="34922"/>
                  <a:pt x="59422" y="34637"/>
                  <a:pt x="59574" y="34618"/>
                </a:cubicBezTo>
                <a:cubicBezTo>
                  <a:pt x="59536" y="34523"/>
                  <a:pt x="59346" y="34694"/>
                  <a:pt x="59231" y="34694"/>
                </a:cubicBezTo>
                <a:cubicBezTo>
                  <a:pt x="59289" y="34732"/>
                  <a:pt x="59346" y="34751"/>
                  <a:pt x="59269" y="34789"/>
                </a:cubicBezTo>
                <a:close/>
                <a:moveTo>
                  <a:pt x="60030" y="34542"/>
                </a:moveTo>
                <a:cubicBezTo>
                  <a:pt x="60297" y="34485"/>
                  <a:pt x="59954" y="34409"/>
                  <a:pt x="59973" y="34238"/>
                </a:cubicBezTo>
                <a:cubicBezTo>
                  <a:pt x="59897" y="34276"/>
                  <a:pt x="59821" y="34295"/>
                  <a:pt x="59726" y="34333"/>
                </a:cubicBezTo>
                <a:cubicBezTo>
                  <a:pt x="59764" y="34523"/>
                  <a:pt x="59973" y="34409"/>
                  <a:pt x="60030" y="34542"/>
                </a:cubicBezTo>
                <a:close/>
                <a:moveTo>
                  <a:pt x="68476" y="30776"/>
                </a:moveTo>
                <a:cubicBezTo>
                  <a:pt x="68342" y="30776"/>
                  <a:pt x="68723" y="30909"/>
                  <a:pt x="68723" y="31061"/>
                </a:cubicBezTo>
                <a:cubicBezTo>
                  <a:pt x="68837" y="30928"/>
                  <a:pt x="68742" y="30757"/>
                  <a:pt x="68837" y="30624"/>
                </a:cubicBezTo>
                <a:cubicBezTo>
                  <a:pt x="69370" y="30567"/>
                  <a:pt x="68552" y="30624"/>
                  <a:pt x="68476" y="30776"/>
                </a:cubicBezTo>
                <a:close/>
                <a:moveTo>
                  <a:pt x="62807" y="33268"/>
                </a:moveTo>
                <a:cubicBezTo>
                  <a:pt x="62998" y="33439"/>
                  <a:pt x="62960" y="33172"/>
                  <a:pt x="63188" y="33115"/>
                </a:cubicBezTo>
                <a:cubicBezTo>
                  <a:pt x="63055" y="33096"/>
                  <a:pt x="63017" y="32925"/>
                  <a:pt x="62807" y="33058"/>
                </a:cubicBezTo>
                <a:cubicBezTo>
                  <a:pt x="62864" y="33249"/>
                  <a:pt x="62883" y="33001"/>
                  <a:pt x="63017" y="33077"/>
                </a:cubicBezTo>
                <a:cubicBezTo>
                  <a:pt x="63036" y="33153"/>
                  <a:pt x="62960" y="33230"/>
                  <a:pt x="62807" y="33268"/>
                </a:cubicBezTo>
                <a:close/>
                <a:moveTo>
                  <a:pt x="65356" y="32298"/>
                </a:moveTo>
                <a:cubicBezTo>
                  <a:pt x="65337" y="32088"/>
                  <a:pt x="64995" y="32240"/>
                  <a:pt x="65109" y="32393"/>
                </a:cubicBezTo>
                <a:cubicBezTo>
                  <a:pt x="65261" y="32431"/>
                  <a:pt x="65185" y="32374"/>
                  <a:pt x="65356" y="32298"/>
                </a:cubicBezTo>
                <a:close/>
                <a:moveTo>
                  <a:pt x="66136" y="31936"/>
                </a:moveTo>
                <a:cubicBezTo>
                  <a:pt x="66041" y="31955"/>
                  <a:pt x="66022" y="31803"/>
                  <a:pt x="65851" y="31936"/>
                </a:cubicBezTo>
                <a:cubicBezTo>
                  <a:pt x="65889" y="32031"/>
                  <a:pt x="65965" y="32012"/>
                  <a:pt x="66003" y="32107"/>
                </a:cubicBezTo>
                <a:cubicBezTo>
                  <a:pt x="66174" y="32069"/>
                  <a:pt x="66079" y="31955"/>
                  <a:pt x="66212" y="31898"/>
                </a:cubicBezTo>
                <a:cubicBezTo>
                  <a:pt x="66174" y="31860"/>
                  <a:pt x="66136" y="31898"/>
                  <a:pt x="66136" y="31936"/>
                </a:cubicBezTo>
                <a:close/>
                <a:moveTo>
                  <a:pt x="62655" y="33382"/>
                </a:moveTo>
                <a:cubicBezTo>
                  <a:pt x="62598" y="33363"/>
                  <a:pt x="62560" y="33344"/>
                  <a:pt x="62522" y="33268"/>
                </a:cubicBezTo>
                <a:cubicBezTo>
                  <a:pt x="62427" y="33344"/>
                  <a:pt x="62123" y="33363"/>
                  <a:pt x="62256" y="33496"/>
                </a:cubicBezTo>
                <a:cubicBezTo>
                  <a:pt x="62427" y="33477"/>
                  <a:pt x="62389" y="33458"/>
                  <a:pt x="62655" y="33401"/>
                </a:cubicBezTo>
                <a:close/>
                <a:moveTo>
                  <a:pt x="58547" y="34922"/>
                </a:moveTo>
                <a:cubicBezTo>
                  <a:pt x="58604" y="34922"/>
                  <a:pt x="58585" y="34884"/>
                  <a:pt x="58585" y="34846"/>
                </a:cubicBezTo>
                <a:cubicBezTo>
                  <a:pt x="58908" y="34561"/>
                  <a:pt x="58946" y="34770"/>
                  <a:pt x="59346" y="34599"/>
                </a:cubicBezTo>
                <a:cubicBezTo>
                  <a:pt x="59098" y="34523"/>
                  <a:pt x="58889" y="34580"/>
                  <a:pt x="58471" y="34732"/>
                </a:cubicBezTo>
                <a:cubicBezTo>
                  <a:pt x="58604" y="34789"/>
                  <a:pt x="58490" y="34789"/>
                  <a:pt x="58547" y="34922"/>
                </a:cubicBezTo>
                <a:close/>
                <a:moveTo>
                  <a:pt x="57767" y="34789"/>
                </a:moveTo>
                <a:cubicBezTo>
                  <a:pt x="57805" y="34846"/>
                  <a:pt x="57843" y="34789"/>
                  <a:pt x="57824" y="34770"/>
                </a:cubicBezTo>
                <a:cubicBezTo>
                  <a:pt x="57976" y="34713"/>
                  <a:pt x="57938" y="34960"/>
                  <a:pt x="58014" y="35037"/>
                </a:cubicBezTo>
                <a:cubicBezTo>
                  <a:pt x="58166" y="34998"/>
                  <a:pt x="58433" y="34979"/>
                  <a:pt x="58337" y="34789"/>
                </a:cubicBezTo>
                <a:cubicBezTo>
                  <a:pt x="58242" y="34827"/>
                  <a:pt x="58128" y="34865"/>
                  <a:pt x="58033" y="34903"/>
                </a:cubicBezTo>
                <a:cubicBezTo>
                  <a:pt x="58052" y="34751"/>
                  <a:pt x="57938" y="34770"/>
                  <a:pt x="58014" y="34694"/>
                </a:cubicBezTo>
                <a:cubicBezTo>
                  <a:pt x="57976" y="34637"/>
                  <a:pt x="57824" y="34751"/>
                  <a:pt x="57786" y="34675"/>
                </a:cubicBezTo>
                <a:cubicBezTo>
                  <a:pt x="57691" y="34732"/>
                  <a:pt x="57881" y="34732"/>
                  <a:pt x="57767" y="34789"/>
                </a:cubicBezTo>
                <a:close/>
                <a:moveTo>
                  <a:pt x="62560" y="32982"/>
                </a:moveTo>
                <a:cubicBezTo>
                  <a:pt x="62465" y="32887"/>
                  <a:pt x="62389" y="32849"/>
                  <a:pt x="62199" y="32792"/>
                </a:cubicBezTo>
                <a:cubicBezTo>
                  <a:pt x="62218" y="32697"/>
                  <a:pt x="62294" y="32773"/>
                  <a:pt x="62332" y="32621"/>
                </a:cubicBezTo>
                <a:cubicBezTo>
                  <a:pt x="62161" y="32602"/>
                  <a:pt x="61799" y="32773"/>
                  <a:pt x="62066" y="32849"/>
                </a:cubicBezTo>
                <a:cubicBezTo>
                  <a:pt x="61913" y="32925"/>
                  <a:pt x="61951" y="32678"/>
                  <a:pt x="61761" y="32792"/>
                </a:cubicBezTo>
                <a:cubicBezTo>
                  <a:pt x="61875" y="32925"/>
                  <a:pt x="61761" y="33001"/>
                  <a:pt x="61818" y="33115"/>
                </a:cubicBezTo>
                <a:cubicBezTo>
                  <a:pt x="61723" y="33134"/>
                  <a:pt x="61647" y="33172"/>
                  <a:pt x="61647" y="33230"/>
                </a:cubicBezTo>
                <a:cubicBezTo>
                  <a:pt x="61571" y="33249"/>
                  <a:pt x="61571" y="33153"/>
                  <a:pt x="61495" y="33192"/>
                </a:cubicBezTo>
                <a:cubicBezTo>
                  <a:pt x="61666" y="33172"/>
                  <a:pt x="61761" y="32773"/>
                  <a:pt x="61609" y="32754"/>
                </a:cubicBezTo>
                <a:cubicBezTo>
                  <a:pt x="61742" y="32545"/>
                  <a:pt x="61932" y="32526"/>
                  <a:pt x="62161" y="32526"/>
                </a:cubicBezTo>
                <a:cubicBezTo>
                  <a:pt x="62199" y="32431"/>
                  <a:pt x="62199" y="32336"/>
                  <a:pt x="62256" y="32260"/>
                </a:cubicBezTo>
                <a:cubicBezTo>
                  <a:pt x="61970" y="32374"/>
                  <a:pt x="61134" y="32431"/>
                  <a:pt x="61095" y="32906"/>
                </a:cubicBezTo>
                <a:cubicBezTo>
                  <a:pt x="61210" y="32792"/>
                  <a:pt x="61343" y="32735"/>
                  <a:pt x="61533" y="32773"/>
                </a:cubicBezTo>
                <a:cubicBezTo>
                  <a:pt x="61590" y="32887"/>
                  <a:pt x="61495" y="32963"/>
                  <a:pt x="61438" y="33039"/>
                </a:cubicBezTo>
                <a:cubicBezTo>
                  <a:pt x="61533" y="32792"/>
                  <a:pt x="61191" y="33268"/>
                  <a:pt x="61000" y="33039"/>
                </a:cubicBezTo>
                <a:cubicBezTo>
                  <a:pt x="60848" y="33115"/>
                  <a:pt x="60943" y="33249"/>
                  <a:pt x="61000" y="33382"/>
                </a:cubicBezTo>
                <a:cubicBezTo>
                  <a:pt x="60791" y="33515"/>
                  <a:pt x="60639" y="33439"/>
                  <a:pt x="60563" y="33553"/>
                </a:cubicBezTo>
                <a:cubicBezTo>
                  <a:pt x="60677" y="33610"/>
                  <a:pt x="61134" y="33553"/>
                  <a:pt x="61134" y="33382"/>
                </a:cubicBezTo>
                <a:cubicBezTo>
                  <a:pt x="61286" y="33401"/>
                  <a:pt x="61134" y="33572"/>
                  <a:pt x="61305" y="33648"/>
                </a:cubicBezTo>
                <a:cubicBezTo>
                  <a:pt x="61514" y="33401"/>
                  <a:pt x="61742" y="33306"/>
                  <a:pt x="61913" y="33020"/>
                </a:cubicBezTo>
                <a:cubicBezTo>
                  <a:pt x="61989" y="33020"/>
                  <a:pt x="62237" y="33172"/>
                  <a:pt x="61989" y="33211"/>
                </a:cubicBezTo>
                <a:cubicBezTo>
                  <a:pt x="62199" y="33363"/>
                  <a:pt x="62427" y="32887"/>
                  <a:pt x="62636" y="33172"/>
                </a:cubicBezTo>
                <a:cubicBezTo>
                  <a:pt x="62693" y="33058"/>
                  <a:pt x="62674" y="32944"/>
                  <a:pt x="62617" y="32792"/>
                </a:cubicBezTo>
                <a:cubicBezTo>
                  <a:pt x="62541" y="32849"/>
                  <a:pt x="62522" y="32906"/>
                  <a:pt x="62560" y="32982"/>
                </a:cubicBezTo>
                <a:close/>
                <a:moveTo>
                  <a:pt x="59764" y="33876"/>
                </a:moveTo>
                <a:cubicBezTo>
                  <a:pt x="59859" y="34124"/>
                  <a:pt x="60163" y="33819"/>
                  <a:pt x="60106" y="33686"/>
                </a:cubicBezTo>
                <a:cubicBezTo>
                  <a:pt x="60011" y="33819"/>
                  <a:pt x="59973" y="33857"/>
                  <a:pt x="59764" y="33876"/>
                </a:cubicBezTo>
                <a:close/>
                <a:moveTo>
                  <a:pt x="35779" y="43501"/>
                </a:moveTo>
                <a:cubicBezTo>
                  <a:pt x="35874" y="43368"/>
                  <a:pt x="35931" y="43425"/>
                  <a:pt x="36102" y="43368"/>
                </a:cubicBezTo>
                <a:cubicBezTo>
                  <a:pt x="36102" y="43158"/>
                  <a:pt x="35589" y="43311"/>
                  <a:pt x="35779" y="43501"/>
                </a:cubicBezTo>
                <a:close/>
                <a:moveTo>
                  <a:pt x="34638" y="43843"/>
                </a:moveTo>
                <a:cubicBezTo>
                  <a:pt x="34752" y="43767"/>
                  <a:pt x="35094" y="43748"/>
                  <a:pt x="34961" y="43596"/>
                </a:cubicBezTo>
                <a:cubicBezTo>
                  <a:pt x="34904" y="43615"/>
                  <a:pt x="34923" y="43653"/>
                  <a:pt x="34923" y="43672"/>
                </a:cubicBezTo>
                <a:cubicBezTo>
                  <a:pt x="34866" y="43691"/>
                  <a:pt x="34847" y="43634"/>
                  <a:pt x="34828" y="43596"/>
                </a:cubicBezTo>
                <a:cubicBezTo>
                  <a:pt x="34714" y="43634"/>
                  <a:pt x="34695" y="43748"/>
                  <a:pt x="34638" y="43672"/>
                </a:cubicBezTo>
                <a:cubicBezTo>
                  <a:pt x="34580" y="43691"/>
                  <a:pt x="34580" y="43729"/>
                  <a:pt x="34599" y="43748"/>
                </a:cubicBezTo>
                <a:cubicBezTo>
                  <a:pt x="34599" y="43786"/>
                  <a:pt x="34618" y="43805"/>
                  <a:pt x="34638" y="43843"/>
                </a:cubicBezTo>
                <a:close/>
                <a:moveTo>
                  <a:pt x="34561" y="43824"/>
                </a:moveTo>
                <a:cubicBezTo>
                  <a:pt x="34447" y="43786"/>
                  <a:pt x="33934" y="43767"/>
                  <a:pt x="33991" y="43995"/>
                </a:cubicBezTo>
                <a:cubicBezTo>
                  <a:pt x="34124" y="44033"/>
                  <a:pt x="34352" y="43881"/>
                  <a:pt x="34561" y="43824"/>
                </a:cubicBezTo>
                <a:close/>
                <a:moveTo>
                  <a:pt x="57957" y="34200"/>
                </a:moveTo>
                <a:cubicBezTo>
                  <a:pt x="57843" y="34124"/>
                  <a:pt x="57596" y="34257"/>
                  <a:pt x="57367" y="34333"/>
                </a:cubicBezTo>
                <a:cubicBezTo>
                  <a:pt x="57443" y="34580"/>
                  <a:pt x="57329" y="34295"/>
                  <a:pt x="57177" y="34409"/>
                </a:cubicBezTo>
                <a:cubicBezTo>
                  <a:pt x="57120" y="34504"/>
                  <a:pt x="57196" y="34675"/>
                  <a:pt x="57291" y="34694"/>
                </a:cubicBezTo>
                <a:cubicBezTo>
                  <a:pt x="57424" y="34675"/>
                  <a:pt x="57348" y="34352"/>
                  <a:pt x="57463" y="34580"/>
                </a:cubicBezTo>
                <a:cubicBezTo>
                  <a:pt x="57577" y="34542"/>
                  <a:pt x="57729" y="34314"/>
                  <a:pt x="57843" y="34428"/>
                </a:cubicBezTo>
                <a:cubicBezTo>
                  <a:pt x="57957" y="34371"/>
                  <a:pt x="57824" y="34257"/>
                  <a:pt x="57957" y="34200"/>
                </a:cubicBezTo>
                <a:close/>
                <a:moveTo>
                  <a:pt x="58280" y="34295"/>
                </a:moveTo>
                <a:cubicBezTo>
                  <a:pt x="58337" y="34295"/>
                  <a:pt x="58337" y="34257"/>
                  <a:pt x="58337" y="34238"/>
                </a:cubicBezTo>
                <a:cubicBezTo>
                  <a:pt x="58337" y="34105"/>
                  <a:pt x="58661" y="34066"/>
                  <a:pt x="58794" y="33990"/>
                </a:cubicBezTo>
                <a:cubicBezTo>
                  <a:pt x="58547" y="33933"/>
                  <a:pt x="58223" y="33933"/>
                  <a:pt x="58033" y="34181"/>
                </a:cubicBezTo>
                <a:cubicBezTo>
                  <a:pt x="58052" y="34314"/>
                  <a:pt x="58280" y="34124"/>
                  <a:pt x="58280" y="34314"/>
                </a:cubicBezTo>
                <a:close/>
                <a:moveTo>
                  <a:pt x="32545" y="44509"/>
                </a:moveTo>
                <a:cubicBezTo>
                  <a:pt x="32621" y="44319"/>
                  <a:pt x="32792" y="44376"/>
                  <a:pt x="33040" y="44319"/>
                </a:cubicBezTo>
                <a:cubicBezTo>
                  <a:pt x="32964" y="44128"/>
                  <a:pt x="32507" y="44338"/>
                  <a:pt x="32545" y="44509"/>
                </a:cubicBezTo>
                <a:close/>
                <a:moveTo>
                  <a:pt x="45270" y="39126"/>
                </a:moveTo>
                <a:cubicBezTo>
                  <a:pt x="44890" y="39088"/>
                  <a:pt x="44795" y="39354"/>
                  <a:pt x="44547" y="39316"/>
                </a:cubicBezTo>
                <a:cubicBezTo>
                  <a:pt x="44700" y="39602"/>
                  <a:pt x="45004" y="39335"/>
                  <a:pt x="45270" y="39297"/>
                </a:cubicBezTo>
                <a:cubicBezTo>
                  <a:pt x="45232" y="39221"/>
                  <a:pt x="45270" y="39164"/>
                  <a:pt x="45327" y="39107"/>
                </a:cubicBezTo>
                <a:cubicBezTo>
                  <a:pt x="45308" y="39069"/>
                  <a:pt x="45270" y="39107"/>
                  <a:pt x="45270" y="39145"/>
                </a:cubicBezTo>
                <a:close/>
                <a:moveTo>
                  <a:pt x="31537" y="44699"/>
                </a:moveTo>
                <a:cubicBezTo>
                  <a:pt x="31594" y="44756"/>
                  <a:pt x="31708" y="44680"/>
                  <a:pt x="31803" y="44642"/>
                </a:cubicBezTo>
                <a:cubicBezTo>
                  <a:pt x="31442" y="44585"/>
                  <a:pt x="31899" y="44528"/>
                  <a:pt x="31879" y="44281"/>
                </a:cubicBezTo>
                <a:cubicBezTo>
                  <a:pt x="31195" y="44528"/>
                  <a:pt x="30358" y="44775"/>
                  <a:pt x="29882" y="45022"/>
                </a:cubicBezTo>
                <a:cubicBezTo>
                  <a:pt x="29882" y="45156"/>
                  <a:pt x="30130" y="45118"/>
                  <a:pt x="29882" y="45194"/>
                </a:cubicBezTo>
                <a:cubicBezTo>
                  <a:pt x="29882" y="45251"/>
                  <a:pt x="29920" y="45232"/>
                  <a:pt x="29958" y="45213"/>
                </a:cubicBezTo>
                <a:cubicBezTo>
                  <a:pt x="30015" y="45194"/>
                  <a:pt x="30034" y="45213"/>
                  <a:pt x="30034" y="45251"/>
                </a:cubicBezTo>
                <a:cubicBezTo>
                  <a:pt x="30149" y="44756"/>
                  <a:pt x="31043" y="44756"/>
                  <a:pt x="31290" y="44794"/>
                </a:cubicBezTo>
                <a:lnTo>
                  <a:pt x="31233" y="44661"/>
                </a:lnTo>
                <a:cubicBezTo>
                  <a:pt x="31385" y="44528"/>
                  <a:pt x="31689" y="44566"/>
                  <a:pt x="31537" y="44699"/>
                </a:cubicBezTo>
                <a:close/>
                <a:moveTo>
                  <a:pt x="29673" y="45384"/>
                </a:moveTo>
                <a:cubicBezTo>
                  <a:pt x="29730" y="45365"/>
                  <a:pt x="29806" y="45346"/>
                  <a:pt x="29863" y="45308"/>
                </a:cubicBezTo>
                <a:cubicBezTo>
                  <a:pt x="29844" y="45270"/>
                  <a:pt x="29825" y="45213"/>
                  <a:pt x="29806" y="45175"/>
                </a:cubicBezTo>
                <a:cubicBezTo>
                  <a:pt x="29768" y="45346"/>
                  <a:pt x="29426" y="45175"/>
                  <a:pt x="29540" y="45384"/>
                </a:cubicBezTo>
                <a:cubicBezTo>
                  <a:pt x="29597" y="45384"/>
                  <a:pt x="29578" y="45346"/>
                  <a:pt x="29578" y="45327"/>
                </a:cubicBezTo>
                <a:cubicBezTo>
                  <a:pt x="29635" y="45289"/>
                  <a:pt x="29654" y="45365"/>
                  <a:pt x="29673" y="45384"/>
                </a:cubicBezTo>
                <a:close/>
                <a:moveTo>
                  <a:pt x="35969" y="42702"/>
                </a:moveTo>
                <a:cubicBezTo>
                  <a:pt x="35493" y="42873"/>
                  <a:pt x="35417" y="42854"/>
                  <a:pt x="34771" y="43120"/>
                </a:cubicBezTo>
                <a:cubicBezTo>
                  <a:pt x="35018" y="43177"/>
                  <a:pt x="35988" y="42987"/>
                  <a:pt x="35969" y="42702"/>
                </a:cubicBezTo>
                <a:close/>
                <a:moveTo>
                  <a:pt x="38537" y="41618"/>
                </a:moveTo>
                <a:cubicBezTo>
                  <a:pt x="38689" y="41428"/>
                  <a:pt x="38023" y="41523"/>
                  <a:pt x="38099" y="41789"/>
                </a:cubicBezTo>
                <a:cubicBezTo>
                  <a:pt x="37890" y="41732"/>
                  <a:pt x="37586" y="41808"/>
                  <a:pt x="37281" y="41884"/>
                </a:cubicBezTo>
                <a:cubicBezTo>
                  <a:pt x="37415" y="42112"/>
                  <a:pt x="37262" y="41979"/>
                  <a:pt x="37072" y="42093"/>
                </a:cubicBezTo>
                <a:cubicBezTo>
                  <a:pt x="37129" y="42112"/>
                  <a:pt x="37167" y="42131"/>
                  <a:pt x="37205" y="42207"/>
                </a:cubicBezTo>
                <a:cubicBezTo>
                  <a:pt x="37377" y="42150"/>
                  <a:pt x="37377" y="42036"/>
                  <a:pt x="37453" y="41941"/>
                </a:cubicBezTo>
                <a:cubicBezTo>
                  <a:pt x="38099" y="42055"/>
                  <a:pt x="38803" y="41637"/>
                  <a:pt x="39393" y="41428"/>
                </a:cubicBezTo>
                <a:cubicBezTo>
                  <a:pt x="39735" y="41313"/>
                  <a:pt x="40116" y="41237"/>
                  <a:pt x="40439" y="41009"/>
                </a:cubicBezTo>
                <a:cubicBezTo>
                  <a:pt x="39887" y="41085"/>
                  <a:pt x="39678" y="41351"/>
                  <a:pt x="39183" y="41256"/>
                </a:cubicBezTo>
                <a:cubicBezTo>
                  <a:pt x="39507" y="41504"/>
                  <a:pt x="38594" y="41218"/>
                  <a:pt x="38537" y="41618"/>
                </a:cubicBezTo>
                <a:close/>
                <a:moveTo>
                  <a:pt x="28456" y="45555"/>
                </a:moveTo>
                <a:cubicBezTo>
                  <a:pt x="28551" y="45498"/>
                  <a:pt x="28589" y="45536"/>
                  <a:pt x="28532" y="45574"/>
                </a:cubicBezTo>
                <a:cubicBezTo>
                  <a:pt x="28551" y="45669"/>
                  <a:pt x="28912" y="45517"/>
                  <a:pt x="28760" y="45422"/>
                </a:cubicBezTo>
                <a:cubicBezTo>
                  <a:pt x="28836" y="45403"/>
                  <a:pt x="28836" y="45498"/>
                  <a:pt x="28912" y="45479"/>
                </a:cubicBezTo>
                <a:cubicBezTo>
                  <a:pt x="29121" y="45460"/>
                  <a:pt x="28969" y="45156"/>
                  <a:pt x="29121" y="45270"/>
                </a:cubicBezTo>
                <a:cubicBezTo>
                  <a:pt x="29083" y="45289"/>
                  <a:pt x="27866" y="45346"/>
                  <a:pt x="27733" y="45897"/>
                </a:cubicBezTo>
                <a:cubicBezTo>
                  <a:pt x="27885" y="45783"/>
                  <a:pt x="27923" y="45897"/>
                  <a:pt x="28056" y="45821"/>
                </a:cubicBezTo>
                <a:cubicBezTo>
                  <a:pt x="28094" y="45745"/>
                  <a:pt x="28037" y="45669"/>
                  <a:pt x="28132" y="45612"/>
                </a:cubicBezTo>
                <a:cubicBezTo>
                  <a:pt x="28208" y="45574"/>
                  <a:pt x="28170" y="45821"/>
                  <a:pt x="28266" y="45612"/>
                </a:cubicBezTo>
                <a:cubicBezTo>
                  <a:pt x="28399" y="45612"/>
                  <a:pt x="28494" y="45688"/>
                  <a:pt x="28551" y="45783"/>
                </a:cubicBezTo>
                <a:cubicBezTo>
                  <a:pt x="28722" y="45669"/>
                  <a:pt x="28456" y="45650"/>
                  <a:pt x="28456" y="45555"/>
                </a:cubicBezTo>
                <a:close/>
                <a:moveTo>
                  <a:pt x="36064" y="42778"/>
                </a:moveTo>
                <a:cubicBezTo>
                  <a:pt x="36235" y="42702"/>
                  <a:pt x="36464" y="42664"/>
                  <a:pt x="36311" y="42493"/>
                </a:cubicBezTo>
                <a:cubicBezTo>
                  <a:pt x="36216" y="42588"/>
                  <a:pt x="35988" y="42626"/>
                  <a:pt x="36064" y="42778"/>
                </a:cubicBezTo>
                <a:close/>
                <a:moveTo>
                  <a:pt x="45689" y="38746"/>
                </a:moveTo>
                <a:cubicBezTo>
                  <a:pt x="44890" y="39012"/>
                  <a:pt x="45632" y="39050"/>
                  <a:pt x="45689" y="38746"/>
                </a:cubicBezTo>
                <a:close/>
                <a:moveTo>
                  <a:pt x="34599" y="43234"/>
                </a:moveTo>
                <a:cubicBezTo>
                  <a:pt x="34029" y="43387"/>
                  <a:pt x="32869" y="43615"/>
                  <a:pt x="32621" y="43976"/>
                </a:cubicBezTo>
                <a:cubicBezTo>
                  <a:pt x="33097" y="43729"/>
                  <a:pt x="34010" y="43520"/>
                  <a:pt x="34599" y="43234"/>
                </a:cubicBezTo>
                <a:close/>
                <a:moveTo>
                  <a:pt x="27314" y="46107"/>
                </a:moveTo>
                <a:cubicBezTo>
                  <a:pt x="27372" y="46031"/>
                  <a:pt x="27505" y="45973"/>
                  <a:pt x="27676" y="45916"/>
                </a:cubicBezTo>
                <a:cubicBezTo>
                  <a:pt x="27429" y="45612"/>
                  <a:pt x="26801" y="46278"/>
                  <a:pt x="26592" y="46069"/>
                </a:cubicBezTo>
                <a:cubicBezTo>
                  <a:pt x="26440" y="46145"/>
                  <a:pt x="26630" y="46297"/>
                  <a:pt x="26687" y="46316"/>
                </a:cubicBezTo>
                <a:cubicBezTo>
                  <a:pt x="26706" y="46202"/>
                  <a:pt x="27219" y="45859"/>
                  <a:pt x="27314" y="46107"/>
                </a:cubicBezTo>
                <a:close/>
                <a:moveTo>
                  <a:pt x="32412" y="43843"/>
                </a:moveTo>
                <a:cubicBezTo>
                  <a:pt x="32184" y="44052"/>
                  <a:pt x="31899" y="44033"/>
                  <a:pt x="31537" y="44147"/>
                </a:cubicBezTo>
                <a:cubicBezTo>
                  <a:pt x="31518" y="44262"/>
                  <a:pt x="32507" y="44128"/>
                  <a:pt x="32412" y="43843"/>
                </a:cubicBezTo>
                <a:close/>
                <a:moveTo>
                  <a:pt x="26116" y="46316"/>
                </a:moveTo>
                <a:cubicBezTo>
                  <a:pt x="25850" y="46487"/>
                  <a:pt x="25374" y="46715"/>
                  <a:pt x="25184" y="46525"/>
                </a:cubicBezTo>
                <a:cubicBezTo>
                  <a:pt x="24766" y="46791"/>
                  <a:pt x="24652" y="46696"/>
                  <a:pt x="24328" y="46867"/>
                </a:cubicBezTo>
                <a:cubicBezTo>
                  <a:pt x="24423" y="46963"/>
                  <a:pt x="24518" y="47020"/>
                  <a:pt x="24709" y="46944"/>
                </a:cubicBezTo>
                <a:cubicBezTo>
                  <a:pt x="24575" y="46791"/>
                  <a:pt x="24918" y="46772"/>
                  <a:pt x="25051" y="46696"/>
                </a:cubicBezTo>
                <a:cubicBezTo>
                  <a:pt x="25051" y="46734"/>
                  <a:pt x="24975" y="46753"/>
                  <a:pt x="24937" y="46791"/>
                </a:cubicBezTo>
                <a:cubicBezTo>
                  <a:pt x="25089" y="46810"/>
                  <a:pt x="25469" y="46791"/>
                  <a:pt x="25508" y="46620"/>
                </a:cubicBezTo>
                <a:cubicBezTo>
                  <a:pt x="25641" y="46601"/>
                  <a:pt x="26268" y="46601"/>
                  <a:pt x="26116" y="46316"/>
                </a:cubicBezTo>
                <a:close/>
                <a:moveTo>
                  <a:pt x="66954" y="30053"/>
                </a:moveTo>
                <a:cubicBezTo>
                  <a:pt x="66802" y="29920"/>
                  <a:pt x="66117" y="30186"/>
                  <a:pt x="66136" y="30319"/>
                </a:cubicBezTo>
                <a:cubicBezTo>
                  <a:pt x="65756" y="30148"/>
                  <a:pt x="65318" y="30662"/>
                  <a:pt x="65071" y="30529"/>
                </a:cubicBezTo>
                <a:cubicBezTo>
                  <a:pt x="64919" y="30719"/>
                  <a:pt x="64767" y="30681"/>
                  <a:pt x="64500" y="30871"/>
                </a:cubicBezTo>
                <a:cubicBezTo>
                  <a:pt x="65280" y="30852"/>
                  <a:pt x="66098" y="30281"/>
                  <a:pt x="66954" y="30053"/>
                </a:cubicBezTo>
                <a:close/>
                <a:moveTo>
                  <a:pt x="67544" y="29521"/>
                </a:moveTo>
                <a:cubicBezTo>
                  <a:pt x="66745" y="29673"/>
                  <a:pt x="66383" y="29939"/>
                  <a:pt x="65832" y="30110"/>
                </a:cubicBezTo>
                <a:cubicBezTo>
                  <a:pt x="66174" y="30281"/>
                  <a:pt x="66593" y="29806"/>
                  <a:pt x="67068" y="29787"/>
                </a:cubicBezTo>
                <a:cubicBezTo>
                  <a:pt x="66935" y="30129"/>
                  <a:pt x="67353" y="29616"/>
                  <a:pt x="67544" y="29521"/>
                </a:cubicBezTo>
                <a:close/>
                <a:moveTo>
                  <a:pt x="24328" y="47039"/>
                </a:moveTo>
                <a:cubicBezTo>
                  <a:pt x="24081" y="46772"/>
                  <a:pt x="23605" y="47210"/>
                  <a:pt x="23396" y="47229"/>
                </a:cubicBezTo>
                <a:cubicBezTo>
                  <a:pt x="23720" y="47324"/>
                  <a:pt x="23872" y="47077"/>
                  <a:pt x="24328" y="47039"/>
                </a:cubicBezTo>
                <a:close/>
                <a:moveTo>
                  <a:pt x="60430" y="32488"/>
                </a:moveTo>
                <a:cubicBezTo>
                  <a:pt x="60563" y="32564"/>
                  <a:pt x="60658" y="32279"/>
                  <a:pt x="60810" y="32221"/>
                </a:cubicBezTo>
                <a:cubicBezTo>
                  <a:pt x="60867" y="32298"/>
                  <a:pt x="60810" y="32336"/>
                  <a:pt x="60734" y="32374"/>
                </a:cubicBezTo>
                <a:cubicBezTo>
                  <a:pt x="61229" y="32107"/>
                  <a:pt x="62047" y="31974"/>
                  <a:pt x="62427" y="31575"/>
                </a:cubicBezTo>
                <a:cubicBezTo>
                  <a:pt x="62275" y="31632"/>
                  <a:pt x="62123" y="31708"/>
                  <a:pt x="61989" y="31765"/>
                </a:cubicBezTo>
                <a:cubicBezTo>
                  <a:pt x="62008" y="31594"/>
                  <a:pt x="62579" y="31594"/>
                  <a:pt x="62408" y="31366"/>
                </a:cubicBezTo>
                <a:cubicBezTo>
                  <a:pt x="61761" y="31651"/>
                  <a:pt x="60886" y="31784"/>
                  <a:pt x="60487" y="32126"/>
                </a:cubicBezTo>
                <a:cubicBezTo>
                  <a:pt x="60506" y="32317"/>
                  <a:pt x="60658" y="32164"/>
                  <a:pt x="60696" y="32107"/>
                </a:cubicBezTo>
                <a:cubicBezTo>
                  <a:pt x="60829" y="32240"/>
                  <a:pt x="60373" y="32393"/>
                  <a:pt x="60430" y="32164"/>
                </a:cubicBezTo>
                <a:cubicBezTo>
                  <a:pt x="60259" y="32221"/>
                  <a:pt x="60601" y="32431"/>
                  <a:pt x="60430" y="32488"/>
                </a:cubicBezTo>
                <a:close/>
                <a:moveTo>
                  <a:pt x="55789" y="34295"/>
                </a:moveTo>
                <a:cubicBezTo>
                  <a:pt x="55656" y="34162"/>
                  <a:pt x="55617" y="34352"/>
                  <a:pt x="55389" y="34409"/>
                </a:cubicBezTo>
                <a:cubicBezTo>
                  <a:pt x="55370" y="34352"/>
                  <a:pt x="55484" y="34314"/>
                  <a:pt x="55560" y="34276"/>
                </a:cubicBezTo>
                <a:cubicBezTo>
                  <a:pt x="55503" y="34219"/>
                  <a:pt x="55389" y="34295"/>
                  <a:pt x="55294" y="34333"/>
                </a:cubicBezTo>
                <a:cubicBezTo>
                  <a:pt x="55313" y="34371"/>
                  <a:pt x="55332" y="34428"/>
                  <a:pt x="55351" y="34485"/>
                </a:cubicBezTo>
                <a:cubicBezTo>
                  <a:pt x="55598" y="34409"/>
                  <a:pt x="55541" y="34428"/>
                  <a:pt x="55770" y="34295"/>
                </a:cubicBezTo>
                <a:close/>
                <a:moveTo>
                  <a:pt x="21913" y="47838"/>
                </a:moveTo>
                <a:cubicBezTo>
                  <a:pt x="21894" y="47761"/>
                  <a:pt x="21875" y="47704"/>
                  <a:pt x="21836" y="47647"/>
                </a:cubicBezTo>
                <a:cubicBezTo>
                  <a:pt x="21779" y="47876"/>
                  <a:pt x="21380" y="47780"/>
                  <a:pt x="21361" y="48047"/>
                </a:cubicBezTo>
                <a:cubicBezTo>
                  <a:pt x="21646" y="48047"/>
                  <a:pt x="21646" y="47933"/>
                  <a:pt x="21913" y="47838"/>
                </a:cubicBezTo>
                <a:close/>
                <a:moveTo>
                  <a:pt x="45422" y="38460"/>
                </a:moveTo>
                <a:cubicBezTo>
                  <a:pt x="45289" y="38384"/>
                  <a:pt x="45251" y="38422"/>
                  <a:pt x="45270" y="38251"/>
                </a:cubicBezTo>
                <a:cubicBezTo>
                  <a:pt x="45194" y="38232"/>
                  <a:pt x="45099" y="38251"/>
                  <a:pt x="45004" y="38289"/>
                </a:cubicBezTo>
                <a:cubicBezTo>
                  <a:pt x="45004" y="38403"/>
                  <a:pt x="45118" y="38346"/>
                  <a:pt x="45213" y="38308"/>
                </a:cubicBezTo>
                <a:cubicBezTo>
                  <a:pt x="45175" y="38403"/>
                  <a:pt x="45251" y="38536"/>
                  <a:pt x="45422" y="38460"/>
                </a:cubicBezTo>
                <a:close/>
                <a:moveTo>
                  <a:pt x="55161" y="34542"/>
                </a:moveTo>
                <a:cubicBezTo>
                  <a:pt x="55275" y="34238"/>
                  <a:pt x="54590" y="34770"/>
                  <a:pt x="54305" y="34732"/>
                </a:cubicBezTo>
                <a:cubicBezTo>
                  <a:pt x="54419" y="34960"/>
                  <a:pt x="54971" y="34428"/>
                  <a:pt x="55161" y="34542"/>
                </a:cubicBezTo>
                <a:close/>
                <a:moveTo>
                  <a:pt x="59403" y="32621"/>
                </a:moveTo>
                <a:cubicBezTo>
                  <a:pt x="58794" y="33058"/>
                  <a:pt x="58223" y="32887"/>
                  <a:pt x="57767" y="33382"/>
                </a:cubicBezTo>
                <a:cubicBezTo>
                  <a:pt x="58033" y="33211"/>
                  <a:pt x="58414" y="33268"/>
                  <a:pt x="58699" y="33020"/>
                </a:cubicBezTo>
                <a:cubicBezTo>
                  <a:pt x="58908" y="33020"/>
                  <a:pt x="59555" y="32906"/>
                  <a:pt x="59403" y="32621"/>
                </a:cubicBezTo>
                <a:close/>
                <a:moveTo>
                  <a:pt x="60335" y="32469"/>
                </a:moveTo>
                <a:cubicBezTo>
                  <a:pt x="60011" y="32317"/>
                  <a:pt x="60392" y="32374"/>
                  <a:pt x="60144" y="32164"/>
                </a:cubicBezTo>
                <a:cubicBezTo>
                  <a:pt x="59821" y="32298"/>
                  <a:pt x="59726" y="32507"/>
                  <a:pt x="59650" y="32697"/>
                </a:cubicBezTo>
                <a:cubicBezTo>
                  <a:pt x="59802" y="32602"/>
                  <a:pt x="60202" y="32583"/>
                  <a:pt x="60011" y="32374"/>
                </a:cubicBezTo>
                <a:cubicBezTo>
                  <a:pt x="60163" y="32336"/>
                  <a:pt x="60144" y="32602"/>
                  <a:pt x="60335" y="32469"/>
                </a:cubicBezTo>
                <a:close/>
                <a:moveTo>
                  <a:pt x="20904" y="48180"/>
                </a:moveTo>
                <a:cubicBezTo>
                  <a:pt x="21000" y="48275"/>
                  <a:pt x="21114" y="48009"/>
                  <a:pt x="21095" y="47933"/>
                </a:cubicBezTo>
                <a:cubicBezTo>
                  <a:pt x="21038" y="47876"/>
                  <a:pt x="21038" y="47952"/>
                  <a:pt x="21057" y="48009"/>
                </a:cubicBezTo>
                <a:cubicBezTo>
                  <a:pt x="20981" y="48009"/>
                  <a:pt x="20962" y="47933"/>
                  <a:pt x="20828" y="47990"/>
                </a:cubicBezTo>
                <a:cubicBezTo>
                  <a:pt x="20923" y="48104"/>
                  <a:pt x="20866" y="48123"/>
                  <a:pt x="20904" y="48180"/>
                </a:cubicBezTo>
                <a:close/>
                <a:moveTo>
                  <a:pt x="46069" y="38080"/>
                </a:moveTo>
                <a:cubicBezTo>
                  <a:pt x="46088" y="38156"/>
                  <a:pt x="46564" y="38004"/>
                  <a:pt x="46411" y="37890"/>
                </a:cubicBezTo>
                <a:cubicBezTo>
                  <a:pt x="46335" y="37909"/>
                  <a:pt x="46316" y="37947"/>
                  <a:pt x="46316" y="37985"/>
                </a:cubicBezTo>
                <a:cubicBezTo>
                  <a:pt x="46221" y="38004"/>
                  <a:pt x="46164" y="37985"/>
                  <a:pt x="46126" y="37890"/>
                </a:cubicBezTo>
                <a:cubicBezTo>
                  <a:pt x="46050" y="37947"/>
                  <a:pt x="46164" y="38042"/>
                  <a:pt x="46069" y="38099"/>
                </a:cubicBezTo>
                <a:close/>
                <a:moveTo>
                  <a:pt x="36996" y="41732"/>
                </a:moveTo>
                <a:cubicBezTo>
                  <a:pt x="37091" y="41694"/>
                  <a:pt x="37167" y="41466"/>
                  <a:pt x="37224" y="41580"/>
                </a:cubicBezTo>
                <a:cubicBezTo>
                  <a:pt x="37357" y="41523"/>
                  <a:pt x="37186" y="41389"/>
                  <a:pt x="37186" y="41313"/>
                </a:cubicBezTo>
                <a:cubicBezTo>
                  <a:pt x="36977" y="41313"/>
                  <a:pt x="36882" y="41542"/>
                  <a:pt x="36882" y="41275"/>
                </a:cubicBezTo>
                <a:cubicBezTo>
                  <a:pt x="36711" y="41351"/>
                  <a:pt x="36654" y="41485"/>
                  <a:pt x="36521" y="41580"/>
                </a:cubicBezTo>
                <a:cubicBezTo>
                  <a:pt x="36635" y="41713"/>
                  <a:pt x="36901" y="41580"/>
                  <a:pt x="36996" y="41732"/>
                </a:cubicBezTo>
                <a:close/>
                <a:moveTo>
                  <a:pt x="37909" y="41313"/>
                </a:moveTo>
                <a:cubicBezTo>
                  <a:pt x="37871" y="41256"/>
                  <a:pt x="37890" y="41218"/>
                  <a:pt x="37928" y="41180"/>
                </a:cubicBezTo>
                <a:cubicBezTo>
                  <a:pt x="37757" y="41028"/>
                  <a:pt x="37643" y="41428"/>
                  <a:pt x="37434" y="41218"/>
                </a:cubicBezTo>
                <a:cubicBezTo>
                  <a:pt x="37300" y="41256"/>
                  <a:pt x="37434" y="41370"/>
                  <a:pt x="37319" y="41428"/>
                </a:cubicBezTo>
                <a:cubicBezTo>
                  <a:pt x="37472" y="41408"/>
                  <a:pt x="37681" y="41294"/>
                  <a:pt x="37909" y="41313"/>
                </a:cubicBezTo>
                <a:close/>
                <a:moveTo>
                  <a:pt x="34752" y="42512"/>
                </a:moveTo>
                <a:cubicBezTo>
                  <a:pt x="34847" y="42360"/>
                  <a:pt x="34638" y="42341"/>
                  <a:pt x="35075" y="42264"/>
                </a:cubicBezTo>
                <a:cubicBezTo>
                  <a:pt x="34904" y="41960"/>
                  <a:pt x="34466" y="42569"/>
                  <a:pt x="34466" y="42188"/>
                </a:cubicBezTo>
                <a:cubicBezTo>
                  <a:pt x="34200" y="42398"/>
                  <a:pt x="33686" y="42283"/>
                  <a:pt x="33686" y="42550"/>
                </a:cubicBezTo>
                <a:cubicBezTo>
                  <a:pt x="33553" y="42474"/>
                  <a:pt x="33249" y="42702"/>
                  <a:pt x="33173" y="42531"/>
                </a:cubicBezTo>
                <a:cubicBezTo>
                  <a:pt x="32964" y="42626"/>
                  <a:pt x="32659" y="42702"/>
                  <a:pt x="32735" y="42873"/>
                </a:cubicBezTo>
                <a:cubicBezTo>
                  <a:pt x="32659" y="42892"/>
                  <a:pt x="32659" y="42816"/>
                  <a:pt x="32621" y="42759"/>
                </a:cubicBezTo>
                <a:cubicBezTo>
                  <a:pt x="31975" y="43044"/>
                  <a:pt x="31252" y="43025"/>
                  <a:pt x="30548" y="43482"/>
                </a:cubicBezTo>
                <a:cubicBezTo>
                  <a:pt x="30453" y="43482"/>
                  <a:pt x="30548" y="43406"/>
                  <a:pt x="30491" y="43330"/>
                </a:cubicBezTo>
                <a:cubicBezTo>
                  <a:pt x="30415" y="43482"/>
                  <a:pt x="30206" y="43463"/>
                  <a:pt x="30053" y="43501"/>
                </a:cubicBezTo>
                <a:cubicBezTo>
                  <a:pt x="30073" y="43596"/>
                  <a:pt x="30149" y="43558"/>
                  <a:pt x="30187" y="43615"/>
                </a:cubicBezTo>
                <a:cubicBezTo>
                  <a:pt x="29825" y="43577"/>
                  <a:pt x="29977" y="43634"/>
                  <a:pt x="29559" y="43710"/>
                </a:cubicBezTo>
                <a:cubicBezTo>
                  <a:pt x="29597" y="43881"/>
                  <a:pt x="29730" y="43729"/>
                  <a:pt x="29768" y="43672"/>
                </a:cubicBezTo>
                <a:cubicBezTo>
                  <a:pt x="29901" y="43843"/>
                  <a:pt x="29426" y="43919"/>
                  <a:pt x="29369" y="43900"/>
                </a:cubicBezTo>
                <a:cubicBezTo>
                  <a:pt x="29350" y="43805"/>
                  <a:pt x="29597" y="43881"/>
                  <a:pt x="29483" y="43672"/>
                </a:cubicBezTo>
                <a:cubicBezTo>
                  <a:pt x="29045" y="43900"/>
                  <a:pt x="28456" y="44090"/>
                  <a:pt x="27980" y="44224"/>
                </a:cubicBezTo>
                <a:cubicBezTo>
                  <a:pt x="28018" y="44262"/>
                  <a:pt x="28075" y="44243"/>
                  <a:pt x="28094" y="44300"/>
                </a:cubicBezTo>
                <a:cubicBezTo>
                  <a:pt x="27790" y="44433"/>
                  <a:pt x="27314" y="44300"/>
                  <a:pt x="27143" y="44623"/>
                </a:cubicBezTo>
                <a:cubicBezTo>
                  <a:pt x="26953" y="44547"/>
                  <a:pt x="26934" y="44585"/>
                  <a:pt x="26782" y="44604"/>
                </a:cubicBezTo>
                <a:cubicBezTo>
                  <a:pt x="26687" y="44661"/>
                  <a:pt x="26820" y="44642"/>
                  <a:pt x="26839" y="44737"/>
                </a:cubicBezTo>
                <a:cubicBezTo>
                  <a:pt x="26706" y="44775"/>
                  <a:pt x="26668" y="44661"/>
                  <a:pt x="26573" y="44623"/>
                </a:cubicBezTo>
                <a:cubicBezTo>
                  <a:pt x="26516" y="44832"/>
                  <a:pt x="26459" y="44718"/>
                  <a:pt x="26268" y="44756"/>
                </a:cubicBezTo>
                <a:cubicBezTo>
                  <a:pt x="25527" y="45270"/>
                  <a:pt x="24747" y="45194"/>
                  <a:pt x="24195" y="45631"/>
                </a:cubicBezTo>
                <a:cubicBezTo>
                  <a:pt x="24043" y="45422"/>
                  <a:pt x="23320" y="45973"/>
                  <a:pt x="23396" y="45612"/>
                </a:cubicBezTo>
                <a:cubicBezTo>
                  <a:pt x="22692" y="45859"/>
                  <a:pt x="22521" y="45993"/>
                  <a:pt x="21875" y="46126"/>
                </a:cubicBezTo>
                <a:cubicBezTo>
                  <a:pt x="21932" y="46145"/>
                  <a:pt x="22046" y="46107"/>
                  <a:pt x="22065" y="46221"/>
                </a:cubicBezTo>
                <a:cubicBezTo>
                  <a:pt x="21856" y="46335"/>
                  <a:pt x="21836" y="46107"/>
                  <a:pt x="21627" y="46221"/>
                </a:cubicBezTo>
                <a:cubicBezTo>
                  <a:pt x="21646" y="46297"/>
                  <a:pt x="21722" y="46278"/>
                  <a:pt x="21741" y="46335"/>
                </a:cubicBezTo>
                <a:cubicBezTo>
                  <a:pt x="21532" y="46468"/>
                  <a:pt x="21551" y="46202"/>
                  <a:pt x="21361" y="46278"/>
                </a:cubicBezTo>
                <a:cubicBezTo>
                  <a:pt x="21076" y="46392"/>
                  <a:pt x="21475" y="46354"/>
                  <a:pt x="21494" y="46430"/>
                </a:cubicBezTo>
                <a:cubicBezTo>
                  <a:pt x="21361" y="46506"/>
                  <a:pt x="21285" y="46449"/>
                  <a:pt x="21190" y="46392"/>
                </a:cubicBezTo>
                <a:cubicBezTo>
                  <a:pt x="21076" y="46449"/>
                  <a:pt x="21247" y="46525"/>
                  <a:pt x="21304" y="46468"/>
                </a:cubicBezTo>
                <a:cubicBezTo>
                  <a:pt x="21323" y="46430"/>
                  <a:pt x="20144" y="46925"/>
                  <a:pt x="19839" y="46944"/>
                </a:cubicBezTo>
                <a:cubicBezTo>
                  <a:pt x="19744" y="46944"/>
                  <a:pt x="19763" y="46810"/>
                  <a:pt x="19668" y="46848"/>
                </a:cubicBezTo>
                <a:cubicBezTo>
                  <a:pt x="19345" y="46886"/>
                  <a:pt x="19820" y="47134"/>
                  <a:pt x="19516" y="47172"/>
                </a:cubicBezTo>
                <a:cubicBezTo>
                  <a:pt x="19421" y="47191"/>
                  <a:pt x="19516" y="47115"/>
                  <a:pt x="19459" y="47039"/>
                </a:cubicBezTo>
                <a:cubicBezTo>
                  <a:pt x="18964" y="47590"/>
                  <a:pt x="17538" y="47609"/>
                  <a:pt x="17138" y="48028"/>
                </a:cubicBezTo>
                <a:cubicBezTo>
                  <a:pt x="19250" y="47400"/>
                  <a:pt x="22350" y="46221"/>
                  <a:pt x="23853" y="46050"/>
                </a:cubicBezTo>
                <a:cubicBezTo>
                  <a:pt x="23986" y="45954"/>
                  <a:pt x="24119" y="45840"/>
                  <a:pt x="24233" y="45726"/>
                </a:cubicBezTo>
                <a:cubicBezTo>
                  <a:pt x="24899" y="45878"/>
                  <a:pt x="26249" y="44927"/>
                  <a:pt x="26744" y="45060"/>
                </a:cubicBezTo>
                <a:cubicBezTo>
                  <a:pt x="26972" y="44946"/>
                  <a:pt x="27067" y="44813"/>
                  <a:pt x="27238" y="44699"/>
                </a:cubicBezTo>
                <a:cubicBezTo>
                  <a:pt x="27257" y="44718"/>
                  <a:pt x="27181" y="44794"/>
                  <a:pt x="27143" y="44794"/>
                </a:cubicBezTo>
                <a:cubicBezTo>
                  <a:pt x="27942" y="44775"/>
                  <a:pt x="28418" y="44090"/>
                  <a:pt x="29064" y="44243"/>
                </a:cubicBezTo>
                <a:cubicBezTo>
                  <a:pt x="29140" y="44205"/>
                  <a:pt x="29083" y="44128"/>
                  <a:pt x="29064" y="44071"/>
                </a:cubicBezTo>
                <a:cubicBezTo>
                  <a:pt x="29179" y="44014"/>
                  <a:pt x="29255" y="44090"/>
                  <a:pt x="29255" y="43995"/>
                </a:cubicBezTo>
                <a:cubicBezTo>
                  <a:pt x="29331" y="43976"/>
                  <a:pt x="29445" y="44014"/>
                  <a:pt x="29350" y="44071"/>
                </a:cubicBezTo>
                <a:cubicBezTo>
                  <a:pt x="30358" y="43786"/>
                  <a:pt x="31100" y="43463"/>
                  <a:pt x="31746" y="43444"/>
                </a:cubicBezTo>
                <a:cubicBezTo>
                  <a:pt x="31727" y="43387"/>
                  <a:pt x="31708" y="43349"/>
                  <a:pt x="31689" y="43292"/>
                </a:cubicBezTo>
                <a:cubicBezTo>
                  <a:pt x="32336" y="43215"/>
                  <a:pt x="33268" y="42816"/>
                  <a:pt x="33801" y="42664"/>
                </a:cubicBezTo>
                <a:cubicBezTo>
                  <a:pt x="33782" y="42721"/>
                  <a:pt x="33782" y="42778"/>
                  <a:pt x="33801" y="42835"/>
                </a:cubicBezTo>
                <a:cubicBezTo>
                  <a:pt x="33877" y="42417"/>
                  <a:pt x="34447" y="42778"/>
                  <a:pt x="34561" y="42417"/>
                </a:cubicBezTo>
                <a:cubicBezTo>
                  <a:pt x="34657" y="42417"/>
                  <a:pt x="34714" y="42436"/>
                  <a:pt x="34752" y="42512"/>
                </a:cubicBezTo>
                <a:close/>
                <a:moveTo>
                  <a:pt x="35455" y="42131"/>
                </a:moveTo>
                <a:cubicBezTo>
                  <a:pt x="35722" y="41922"/>
                  <a:pt x="35912" y="41998"/>
                  <a:pt x="36273" y="41846"/>
                </a:cubicBezTo>
                <a:cubicBezTo>
                  <a:pt x="36140" y="41599"/>
                  <a:pt x="35760" y="42093"/>
                  <a:pt x="35589" y="41789"/>
                </a:cubicBezTo>
                <a:cubicBezTo>
                  <a:pt x="35512" y="41884"/>
                  <a:pt x="35436" y="41998"/>
                  <a:pt x="35455" y="42131"/>
                </a:cubicBezTo>
                <a:close/>
                <a:moveTo>
                  <a:pt x="72013" y="27295"/>
                </a:moveTo>
                <a:cubicBezTo>
                  <a:pt x="72128" y="27238"/>
                  <a:pt x="72128" y="27390"/>
                  <a:pt x="72299" y="27295"/>
                </a:cubicBezTo>
                <a:cubicBezTo>
                  <a:pt x="72261" y="27200"/>
                  <a:pt x="72166" y="27219"/>
                  <a:pt x="72147" y="27124"/>
                </a:cubicBezTo>
                <a:cubicBezTo>
                  <a:pt x="71766" y="27542"/>
                  <a:pt x="71272" y="27504"/>
                  <a:pt x="70910" y="27790"/>
                </a:cubicBezTo>
                <a:cubicBezTo>
                  <a:pt x="70720" y="27828"/>
                  <a:pt x="70929" y="27656"/>
                  <a:pt x="70834" y="27599"/>
                </a:cubicBezTo>
                <a:cubicBezTo>
                  <a:pt x="70663" y="27656"/>
                  <a:pt x="70701" y="27790"/>
                  <a:pt x="70511" y="27847"/>
                </a:cubicBezTo>
                <a:cubicBezTo>
                  <a:pt x="70568" y="27866"/>
                  <a:pt x="70720" y="27961"/>
                  <a:pt x="70511" y="28018"/>
                </a:cubicBezTo>
                <a:cubicBezTo>
                  <a:pt x="70511" y="28094"/>
                  <a:pt x="70891" y="27961"/>
                  <a:pt x="70739" y="27866"/>
                </a:cubicBezTo>
                <a:cubicBezTo>
                  <a:pt x="70929" y="27942"/>
                  <a:pt x="71234" y="27847"/>
                  <a:pt x="71367" y="27656"/>
                </a:cubicBezTo>
                <a:cubicBezTo>
                  <a:pt x="71576" y="27771"/>
                  <a:pt x="72109" y="27599"/>
                  <a:pt x="72013" y="27295"/>
                </a:cubicBezTo>
                <a:close/>
                <a:moveTo>
                  <a:pt x="40667" y="39811"/>
                </a:moveTo>
                <a:cubicBezTo>
                  <a:pt x="40686" y="40134"/>
                  <a:pt x="41504" y="39506"/>
                  <a:pt x="40857" y="39735"/>
                </a:cubicBezTo>
                <a:cubicBezTo>
                  <a:pt x="40743" y="39773"/>
                  <a:pt x="40724" y="39868"/>
                  <a:pt x="40667" y="39811"/>
                </a:cubicBezTo>
                <a:close/>
                <a:moveTo>
                  <a:pt x="68837" y="28684"/>
                </a:moveTo>
                <a:cubicBezTo>
                  <a:pt x="68457" y="28512"/>
                  <a:pt x="67544" y="28931"/>
                  <a:pt x="66954" y="29159"/>
                </a:cubicBezTo>
                <a:cubicBezTo>
                  <a:pt x="66440" y="29330"/>
                  <a:pt x="66269" y="29406"/>
                  <a:pt x="65775" y="29616"/>
                </a:cubicBezTo>
                <a:cubicBezTo>
                  <a:pt x="65718" y="29559"/>
                  <a:pt x="65699" y="29597"/>
                  <a:pt x="65584" y="29482"/>
                </a:cubicBezTo>
                <a:cubicBezTo>
                  <a:pt x="65584" y="29863"/>
                  <a:pt x="64824" y="29768"/>
                  <a:pt x="64767" y="30148"/>
                </a:cubicBezTo>
                <a:cubicBezTo>
                  <a:pt x="65832" y="29844"/>
                  <a:pt x="67410" y="29178"/>
                  <a:pt x="68837" y="28684"/>
                </a:cubicBezTo>
                <a:close/>
                <a:moveTo>
                  <a:pt x="69997" y="28151"/>
                </a:moveTo>
                <a:cubicBezTo>
                  <a:pt x="70130" y="28075"/>
                  <a:pt x="70245" y="27980"/>
                  <a:pt x="70454" y="27904"/>
                </a:cubicBezTo>
                <a:cubicBezTo>
                  <a:pt x="70321" y="27847"/>
                  <a:pt x="69978" y="27961"/>
                  <a:pt x="69997" y="28151"/>
                </a:cubicBezTo>
                <a:close/>
                <a:moveTo>
                  <a:pt x="34618" y="42188"/>
                </a:moveTo>
                <a:cubicBezTo>
                  <a:pt x="34638" y="42264"/>
                  <a:pt x="35113" y="42112"/>
                  <a:pt x="34961" y="41979"/>
                </a:cubicBezTo>
                <a:cubicBezTo>
                  <a:pt x="34752" y="42017"/>
                  <a:pt x="34752" y="42131"/>
                  <a:pt x="34618" y="42188"/>
                </a:cubicBezTo>
                <a:close/>
                <a:moveTo>
                  <a:pt x="21323" y="47229"/>
                </a:moveTo>
                <a:cubicBezTo>
                  <a:pt x="21361" y="46886"/>
                  <a:pt x="21760" y="47039"/>
                  <a:pt x="21970" y="46867"/>
                </a:cubicBezTo>
                <a:cubicBezTo>
                  <a:pt x="21608" y="47153"/>
                  <a:pt x="22426" y="46772"/>
                  <a:pt x="22084" y="46982"/>
                </a:cubicBezTo>
                <a:cubicBezTo>
                  <a:pt x="22293" y="47096"/>
                  <a:pt x="22198" y="46772"/>
                  <a:pt x="22483" y="46772"/>
                </a:cubicBezTo>
                <a:cubicBezTo>
                  <a:pt x="22483" y="46829"/>
                  <a:pt x="22445" y="46886"/>
                  <a:pt x="22350" y="46944"/>
                </a:cubicBezTo>
                <a:cubicBezTo>
                  <a:pt x="22616" y="47058"/>
                  <a:pt x="22769" y="46715"/>
                  <a:pt x="23016" y="46829"/>
                </a:cubicBezTo>
                <a:cubicBezTo>
                  <a:pt x="23187" y="46620"/>
                  <a:pt x="22692" y="46848"/>
                  <a:pt x="22635" y="46753"/>
                </a:cubicBezTo>
                <a:cubicBezTo>
                  <a:pt x="23548" y="46411"/>
                  <a:pt x="23986" y="46221"/>
                  <a:pt x="25222" y="45897"/>
                </a:cubicBezTo>
                <a:cubicBezTo>
                  <a:pt x="25393" y="45764"/>
                  <a:pt x="25089" y="45878"/>
                  <a:pt x="25013" y="45916"/>
                </a:cubicBezTo>
                <a:cubicBezTo>
                  <a:pt x="25032" y="45859"/>
                  <a:pt x="25032" y="45802"/>
                  <a:pt x="25108" y="45764"/>
                </a:cubicBezTo>
                <a:cubicBezTo>
                  <a:pt x="24005" y="46069"/>
                  <a:pt x="22940" y="46411"/>
                  <a:pt x="22046" y="46715"/>
                </a:cubicBezTo>
                <a:cubicBezTo>
                  <a:pt x="21875" y="46810"/>
                  <a:pt x="22160" y="46753"/>
                  <a:pt x="22160" y="46829"/>
                </a:cubicBezTo>
                <a:cubicBezTo>
                  <a:pt x="21989" y="46905"/>
                  <a:pt x="21951" y="46772"/>
                  <a:pt x="21836" y="46753"/>
                </a:cubicBezTo>
                <a:cubicBezTo>
                  <a:pt x="20885" y="47229"/>
                  <a:pt x="19877" y="47229"/>
                  <a:pt x="19136" y="47666"/>
                </a:cubicBezTo>
                <a:cubicBezTo>
                  <a:pt x="19155" y="47723"/>
                  <a:pt x="19193" y="47799"/>
                  <a:pt x="19212" y="47857"/>
                </a:cubicBezTo>
                <a:cubicBezTo>
                  <a:pt x="18451" y="48104"/>
                  <a:pt x="17747" y="48313"/>
                  <a:pt x="16796" y="48598"/>
                </a:cubicBezTo>
                <a:cubicBezTo>
                  <a:pt x="17899" y="48541"/>
                  <a:pt x="18470" y="48104"/>
                  <a:pt x="19649" y="47895"/>
                </a:cubicBezTo>
                <a:cubicBezTo>
                  <a:pt x="19630" y="47704"/>
                  <a:pt x="20010" y="47818"/>
                  <a:pt x="20201" y="47685"/>
                </a:cubicBezTo>
                <a:cubicBezTo>
                  <a:pt x="20049" y="47381"/>
                  <a:pt x="19516" y="48028"/>
                  <a:pt x="19231" y="47742"/>
                </a:cubicBezTo>
                <a:cubicBezTo>
                  <a:pt x="19744" y="47438"/>
                  <a:pt x="20258" y="47419"/>
                  <a:pt x="21000" y="47134"/>
                </a:cubicBezTo>
                <a:cubicBezTo>
                  <a:pt x="20981" y="47248"/>
                  <a:pt x="20828" y="47248"/>
                  <a:pt x="21000" y="47305"/>
                </a:cubicBezTo>
                <a:cubicBezTo>
                  <a:pt x="20695" y="47362"/>
                  <a:pt x="20885" y="47305"/>
                  <a:pt x="20581" y="47362"/>
                </a:cubicBezTo>
                <a:cubicBezTo>
                  <a:pt x="20448" y="47400"/>
                  <a:pt x="20619" y="47533"/>
                  <a:pt x="20619" y="47628"/>
                </a:cubicBezTo>
                <a:cubicBezTo>
                  <a:pt x="21190" y="47362"/>
                  <a:pt x="21323" y="47476"/>
                  <a:pt x="21722" y="47191"/>
                </a:cubicBezTo>
                <a:cubicBezTo>
                  <a:pt x="21856" y="47153"/>
                  <a:pt x="21817" y="47400"/>
                  <a:pt x="22027" y="47229"/>
                </a:cubicBezTo>
                <a:cubicBezTo>
                  <a:pt x="22008" y="47191"/>
                  <a:pt x="21951" y="47229"/>
                  <a:pt x="21894" y="47229"/>
                </a:cubicBezTo>
                <a:cubicBezTo>
                  <a:pt x="21836" y="47153"/>
                  <a:pt x="22141" y="47039"/>
                  <a:pt x="22103" y="47210"/>
                </a:cubicBezTo>
                <a:cubicBezTo>
                  <a:pt x="22198" y="46905"/>
                  <a:pt x="21475" y="47096"/>
                  <a:pt x="21323" y="47229"/>
                </a:cubicBezTo>
                <a:close/>
                <a:moveTo>
                  <a:pt x="59992" y="31442"/>
                </a:moveTo>
                <a:cubicBezTo>
                  <a:pt x="59707" y="31213"/>
                  <a:pt x="59992" y="31556"/>
                  <a:pt x="59726" y="31651"/>
                </a:cubicBezTo>
                <a:cubicBezTo>
                  <a:pt x="59916" y="31746"/>
                  <a:pt x="60011" y="31461"/>
                  <a:pt x="60030" y="31366"/>
                </a:cubicBezTo>
                <a:cubicBezTo>
                  <a:pt x="59973" y="31308"/>
                  <a:pt x="59973" y="31385"/>
                  <a:pt x="59992" y="31442"/>
                </a:cubicBezTo>
                <a:close/>
                <a:moveTo>
                  <a:pt x="32355" y="42645"/>
                </a:moveTo>
                <a:cubicBezTo>
                  <a:pt x="32032" y="42436"/>
                  <a:pt x="31024" y="43044"/>
                  <a:pt x="30111" y="43273"/>
                </a:cubicBezTo>
                <a:cubicBezTo>
                  <a:pt x="30795" y="43273"/>
                  <a:pt x="31670" y="42759"/>
                  <a:pt x="32355" y="42645"/>
                </a:cubicBezTo>
                <a:close/>
                <a:moveTo>
                  <a:pt x="65565" y="29254"/>
                </a:moveTo>
                <a:cubicBezTo>
                  <a:pt x="65375" y="29235"/>
                  <a:pt x="64881" y="29349"/>
                  <a:pt x="64900" y="29578"/>
                </a:cubicBezTo>
                <a:cubicBezTo>
                  <a:pt x="65166" y="29387"/>
                  <a:pt x="65318" y="29406"/>
                  <a:pt x="65565" y="29254"/>
                </a:cubicBezTo>
                <a:close/>
                <a:moveTo>
                  <a:pt x="62674" y="30262"/>
                </a:moveTo>
                <a:cubicBezTo>
                  <a:pt x="62541" y="30300"/>
                  <a:pt x="62047" y="30605"/>
                  <a:pt x="61970" y="30472"/>
                </a:cubicBezTo>
                <a:cubicBezTo>
                  <a:pt x="61894" y="30852"/>
                  <a:pt x="61210" y="30529"/>
                  <a:pt x="61286" y="30928"/>
                </a:cubicBezTo>
                <a:cubicBezTo>
                  <a:pt x="61970" y="30567"/>
                  <a:pt x="62465" y="30662"/>
                  <a:pt x="62674" y="30262"/>
                </a:cubicBezTo>
                <a:close/>
                <a:moveTo>
                  <a:pt x="60734" y="31137"/>
                </a:moveTo>
                <a:cubicBezTo>
                  <a:pt x="60905" y="31080"/>
                  <a:pt x="61057" y="31004"/>
                  <a:pt x="61229" y="30947"/>
                </a:cubicBezTo>
                <a:cubicBezTo>
                  <a:pt x="61210" y="30890"/>
                  <a:pt x="61172" y="30814"/>
                  <a:pt x="61153" y="30757"/>
                </a:cubicBezTo>
                <a:cubicBezTo>
                  <a:pt x="61038" y="30795"/>
                  <a:pt x="60905" y="30852"/>
                  <a:pt x="60791" y="30909"/>
                </a:cubicBezTo>
                <a:cubicBezTo>
                  <a:pt x="61038" y="31099"/>
                  <a:pt x="60658" y="30947"/>
                  <a:pt x="60734" y="31137"/>
                </a:cubicBezTo>
                <a:close/>
                <a:moveTo>
                  <a:pt x="78614" y="23966"/>
                </a:moveTo>
                <a:cubicBezTo>
                  <a:pt x="78804" y="23852"/>
                  <a:pt x="79032" y="23757"/>
                  <a:pt x="79032" y="23586"/>
                </a:cubicBezTo>
                <a:cubicBezTo>
                  <a:pt x="77967" y="23966"/>
                  <a:pt x="76940" y="24290"/>
                  <a:pt x="75913" y="24727"/>
                </a:cubicBezTo>
                <a:cubicBezTo>
                  <a:pt x="75951" y="24784"/>
                  <a:pt x="76046" y="24727"/>
                  <a:pt x="76122" y="24689"/>
                </a:cubicBezTo>
                <a:cubicBezTo>
                  <a:pt x="76179" y="24822"/>
                  <a:pt x="75684" y="24803"/>
                  <a:pt x="75875" y="24975"/>
                </a:cubicBezTo>
                <a:cubicBezTo>
                  <a:pt x="76293" y="24708"/>
                  <a:pt x="76940" y="24537"/>
                  <a:pt x="77491" y="24366"/>
                </a:cubicBezTo>
                <a:cubicBezTo>
                  <a:pt x="77644" y="24328"/>
                  <a:pt x="78024" y="24195"/>
                  <a:pt x="77929" y="24024"/>
                </a:cubicBezTo>
                <a:cubicBezTo>
                  <a:pt x="78062" y="24233"/>
                  <a:pt x="78366" y="23966"/>
                  <a:pt x="78557" y="23833"/>
                </a:cubicBezTo>
                <a:cubicBezTo>
                  <a:pt x="78576" y="23871"/>
                  <a:pt x="78595" y="23928"/>
                  <a:pt x="78614" y="23966"/>
                </a:cubicBezTo>
                <a:close/>
                <a:moveTo>
                  <a:pt x="59060" y="31765"/>
                </a:moveTo>
                <a:cubicBezTo>
                  <a:pt x="59060" y="31480"/>
                  <a:pt x="59707" y="31689"/>
                  <a:pt x="59650" y="31308"/>
                </a:cubicBezTo>
                <a:cubicBezTo>
                  <a:pt x="59346" y="31556"/>
                  <a:pt x="59212" y="31385"/>
                  <a:pt x="58851" y="31613"/>
                </a:cubicBezTo>
                <a:cubicBezTo>
                  <a:pt x="58870" y="31765"/>
                  <a:pt x="59022" y="31670"/>
                  <a:pt x="59060" y="31765"/>
                </a:cubicBezTo>
                <a:close/>
                <a:moveTo>
                  <a:pt x="60278" y="31213"/>
                </a:moveTo>
                <a:cubicBezTo>
                  <a:pt x="60297" y="31289"/>
                  <a:pt x="60772" y="31137"/>
                  <a:pt x="60620" y="31023"/>
                </a:cubicBezTo>
                <a:cubicBezTo>
                  <a:pt x="60411" y="31061"/>
                  <a:pt x="60411" y="31156"/>
                  <a:pt x="60278" y="31213"/>
                </a:cubicBezTo>
                <a:close/>
                <a:moveTo>
                  <a:pt x="18945" y="47742"/>
                </a:moveTo>
                <a:cubicBezTo>
                  <a:pt x="18888" y="47552"/>
                  <a:pt x="18546" y="47838"/>
                  <a:pt x="18394" y="47799"/>
                </a:cubicBezTo>
                <a:cubicBezTo>
                  <a:pt x="18451" y="47952"/>
                  <a:pt x="18907" y="47838"/>
                  <a:pt x="18945" y="47742"/>
                </a:cubicBezTo>
                <a:close/>
                <a:moveTo>
                  <a:pt x="58794" y="31651"/>
                </a:moveTo>
                <a:cubicBezTo>
                  <a:pt x="58604" y="31727"/>
                  <a:pt x="58414" y="31803"/>
                  <a:pt x="58242" y="31879"/>
                </a:cubicBezTo>
                <a:cubicBezTo>
                  <a:pt x="58318" y="32012"/>
                  <a:pt x="58927" y="31879"/>
                  <a:pt x="58794" y="31651"/>
                </a:cubicBezTo>
                <a:close/>
                <a:moveTo>
                  <a:pt x="16358" y="48789"/>
                </a:moveTo>
                <a:cubicBezTo>
                  <a:pt x="16168" y="48655"/>
                  <a:pt x="15712" y="48960"/>
                  <a:pt x="15445" y="48979"/>
                </a:cubicBezTo>
                <a:cubicBezTo>
                  <a:pt x="15636" y="49093"/>
                  <a:pt x="16016" y="48922"/>
                  <a:pt x="16358" y="48789"/>
                </a:cubicBezTo>
                <a:close/>
                <a:moveTo>
                  <a:pt x="50273" y="34846"/>
                </a:moveTo>
                <a:cubicBezTo>
                  <a:pt x="50292" y="34599"/>
                  <a:pt x="51395" y="34428"/>
                  <a:pt x="51870" y="34200"/>
                </a:cubicBezTo>
                <a:cubicBezTo>
                  <a:pt x="51433" y="34009"/>
                  <a:pt x="50729" y="34599"/>
                  <a:pt x="50539" y="34447"/>
                </a:cubicBezTo>
                <a:cubicBezTo>
                  <a:pt x="50425" y="34485"/>
                  <a:pt x="50444" y="34542"/>
                  <a:pt x="50463" y="34599"/>
                </a:cubicBezTo>
                <a:cubicBezTo>
                  <a:pt x="49892" y="34580"/>
                  <a:pt x="49017" y="34998"/>
                  <a:pt x="48294" y="35246"/>
                </a:cubicBezTo>
                <a:cubicBezTo>
                  <a:pt x="47267" y="35588"/>
                  <a:pt x="46583" y="35683"/>
                  <a:pt x="45498" y="36140"/>
                </a:cubicBezTo>
                <a:cubicBezTo>
                  <a:pt x="44262" y="36672"/>
                  <a:pt x="42398" y="37281"/>
                  <a:pt x="41029" y="37661"/>
                </a:cubicBezTo>
                <a:cubicBezTo>
                  <a:pt x="41105" y="37471"/>
                  <a:pt x="41561" y="37395"/>
                  <a:pt x="41675" y="37338"/>
                </a:cubicBezTo>
                <a:cubicBezTo>
                  <a:pt x="42018" y="37224"/>
                  <a:pt x="42455" y="36939"/>
                  <a:pt x="42607" y="37148"/>
                </a:cubicBezTo>
                <a:cubicBezTo>
                  <a:pt x="42645" y="37072"/>
                  <a:pt x="42683" y="36996"/>
                  <a:pt x="42721" y="36920"/>
                </a:cubicBezTo>
                <a:cubicBezTo>
                  <a:pt x="43844" y="36691"/>
                  <a:pt x="45118" y="36026"/>
                  <a:pt x="46240" y="35854"/>
                </a:cubicBezTo>
                <a:cubicBezTo>
                  <a:pt x="47439" y="35227"/>
                  <a:pt x="48713" y="34941"/>
                  <a:pt x="50254" y="34295"/>
                </a:cubicBezTo>
                <a:cubicBezTo>
                  <a:pt x="50197" y="34200"/>
                  <a:pt x="49987" y="34390"/>
                  <a:pt x="49911" y="34314"/>
                </a:cubicBezTo>
                <a:cubicBezTo>
                  <a:pt x="49987" y="34200"/>
                  <a:pt x="50406" y="34181"/>
                  <a:pt x="50653" y="34028"/>
                </a:cubicBezTo>
                <a:cubicBezTo>
                  <a:pt x="50729" y="34124"/>
                  <a:pt x="50368" y="34105"/>
                  <a:pt x="50520" y="34238"/>
                </a:cubicBezTo>
                <a:cubicBezTo>
                  <a:pt x="50634" y="34200"/>
                  <a:pt x="50729" y="34162"/>
                  <a:pt x="50843" y="34124"/>
                </a:cubicBezTo>
                <a:cubicBezTo>
                  <a:pt x="50805" y="34085"/>
                  <a:pt x="50748" y="34085"/>
                  <a:pt x="50729" y="34047"/>
                </a:cubicBezTo>
                <a:cubicBezTo>
                  <a:pt x="51281" y="33762"/>
                  <a:pt x="52898" y="33477"/>
                  <a:pt x="53240" y="33153"/>
                </a:cubicBezTo>
                <a:cubicBezTo>
                  <a:pt x="53335" y="33077"/>
                  <a:pt x="53868" y="33192"/>
                  <a:pt x="53544" y="33020"/>
                </a:cubicBezTo>
                <a:cubicBezTo>
                  <a:pt x="53772" y="32963"/>
                  <a:pt x="53849" y="33172"/>
                  <a:pt x="54172" y="32944"/>
                </a:cubicBezTo>
                <a:cubicBezTo>
                  <a:pt x="53601" y="32963"/>
                  <a:pt x="55142" y="32564"/>
                  <a:pt x="55275" y="32507"/>
                </a:cubicBezTo>
                <a:cubicBezTo>
                  <a:pt x="55256" y="32564"/>
                  <a:pt x="55161" y="32602"/>
                  <a:pt x="55218" y="32697"/>
                </a:cubicBezTo>
                <a:cubicBezTo>
                  <a:pt x="55275" y="32621"/>
                  <a:pt x="55427" y="32564"/>
                  <a:pt x="55313" y="32431"/>
                </a:cubicBezTo>
                <a:cubicBezTo>
                  <a:pt x="55560" y="32412"/>
                  <a:pt x="55865" y="32298"/>
                  <a:pt x="56112" y="32279"/>
                </a:cubicBezTo>
                <a:cubicBezTo>
                  <a:pt x="56036" y="32202"/>
                  <a:pt x="56930" y="31765"/>
                  <a:pt x="57234" y="31879"/>
                </a:cubicBezTo>
                <a:cubicBezTo>
                  <a:pt x="57881" y="31499"/>
                  <a:pt x="59289" y="31023"/>
                  <a:pt x="60049" y="30871"/>
                </a:cubicBezTo>
                <a:cubicBezTo>
                  <a:pt x="60278" y="30586"/>
                  <a:pt x="60772" y="30662"/>
                  <a:pt x="61076" y="30395"/>
                </a:cubicBezTo>
                <a:cubicBezTo>
                  <a:pt x="61153" y="30376"/>
                  <a:pt x="61172" y="30453"/>
                  <a:pt x="61210" y="30510"/>
                </a:cubicBezTo>
                <a:cubicBezTo>
                  <a:pt x="61267" y="30491"/>
                  <a:pt x="61229" y="30434"/>
                  <a:pt x="61229" y="30395"/>
                </a:cubicBezTo>
                <a:cubicBezTo>
                  <a:pt x="64158" y="29197"/>
                  <a:pt x="67296" y="28303"/>
                  <a:pt x="70206" y="26896"/>
                </a:cubicBezTo>
                <a:cubicBezTo>
                  <a:pt x="69065" y="27200"/>
                  <a:pt x="66459" y="28322"/>
                  <a:pt x="64862" y="28760"/>
                </a:cubicBezTo>
                <a:cubicBezTo>
                  <a:pt x="65033" y="28969"/>
                  <a:pt x="64481" y="28684"/>
                  <a:pt x="64671" y="29007"/>
                </a:cubicBezTo>
                <a:cubicBezTo>
                  <a:pt x="64177" y="28893"/>
                  <a:pt x="63492" y="29311"/>
                  <a:pt x="63055" y="29597"/>
                </a:cubicBezTo>
                <a:cubicBezTo>
                  <a:pt x="62921" y="29635"/>
                  <a:pt x="63093" y="29444"/>
                  <a:pt x="62921" y="29425"/>
                </a:cubicBezTo>
                <a:cubicBezTo>
                  <a:pt x="62503" y="29730"/>
                  <a:pt x="62351" y="29635"/>
                  <a:pt x="62161" y="29844"/>
                </a:cubicBezTo>
                <a:cubicBezTo>
                  <a:pt x="61989" y="29901"/>
                  <a:pt x="62008" y="29673"/>
                  <a:pt x="61799" y="29825"/>
                </a:cubicBezTo>
                <a:cubicBezTo>
                  <a:pt x="61609" y="29901"/>
                  <a:pt x="61685" y="30034"/>
                  <a:pt x="61628" y="30129"/>
                </a:cubicBezTo>
                <a:cubicBezTo>
                  <a:pt x="61514" y="30110"/>
                  <a:pt x="61362" y="30186"/>
                  <a:pt x="61362" y="29996"/>
                </a:cubicBezTo>
                <a:cubicBezTo>
                  <a:pt x="61057" y="30338"/>
                  <a:pt x="60221" y="30529"/>
                  <a:pt x="60049" y="30643"/>
                </a:cubicBezTo>
                <a:cubicBezTo>
                  <a:pt x="59764" y="30814"/>
                  <a:pt x="59308" y="30852"/>
                  <a:pt x="59098" y="30795"/>
                </a:cubicBezTo>
                <a:cubicBezTo>
                  <a:pt x="59212" y="31061"/>
                  <a:pt x="58699" y="30966"/>
                  <a:pt x="58471" y="31004"/>
                </a:cubicBezTo>
                <a:cubicBezTo>
                  <a:pt x="58471" y="31080"/>
                  <a:pt x="58547" y="31061"/>
                  <a:pt x="58623" y="31042"/>
                </a:cubicBezTo>
                <a:cubicBezTo>
                  <a:pt x="58033" y="31347"/>
                  <a:pt x="57196" y="31784"/>
                  <a:pt x="56778" y="31613"/>
                </a:cubicBezTo>
                <a:cubicBezTo>
                  <a:pt x="56778" y="31765"/>
                  <a:pt x="56683" y="31860"/>
                  <a:pt x="56416" y="31936"/>
                </a:cubicBezTo>
                <a:cubicBezTo>
                  <a:pt x="56588" y="31708"/>
                  <a:pt x="55751" y="31841"/>
                  <a:pt x="55770" y="32126"/>
                </a:cubicBezTo>
                <a:cubicBezTo>
                  <a:pt x="55713" y="32126"/>
                  <a:pt x="55656" y="32088"/>
                  <a:pt x="55598" y="32031"/>
                </a:cubicBezTo>
                <a:cubicBezTo>
                  <a:pt x="55408" y="32298"/>
                  <a:pt x="54781" y="32469"/>
                  <a:pt x="54533" y="32412"/>
                </a:cubicBezTo>
                <a:cubicBezTo>
                  <a:pt x="54362" y="32545"/>
                  <a:pt x="54647" y="32526"/>
                  <a:pt x="54762" y="32431"/>
                </a:cubicBezTo>
                <a:cubicBezTo>
                  <a:pt x="54400" y="32640"/>
                  <a:pt x="53487" y="32602"/>
                  <a:pt x="53278" y="33020"/>
                </a:cubicBezTo>
                <a:cubicBezTo>
                  <a:pt x="53202" y="33039"/>
                  <a:pt x="53183" y="32963"/>
                  <a:pt x="53164" y="32906"/>
                </a:cubicBezTo>
                <a:cubicBezTo>
                  <a:pt x="52993" y="32963"/>
                  <a:pt x="52878" y="33039"/>
                  <a:pt x="52821" y="33153"/>
                </a:cubicBezTo>
                <a:cubicBezTo>
                  <a:pt x="52745" y="33172"/>
                  <a:pt x="52745" y="33077"/>
                  <a:pt x="52707" y="33020"/>
                </a:cubicBezTo>
                <a:cubicBezTo>
                  <a:pt x="52118" y="33382"/>
                  <a:pt x="51452" y="33458"/>
                  <a:pt x="50767" y="33743"/>
                </a:cubicBezTo>
                <a:cubicBezTo>
                  <a:pt x="50995" y="33648"/>
                  <a:pt x="50653" y="33971"/>
                  <a:pt x="50596" y="33819"/>
                </a:cubicBezTo>
                <a:cubicBezTo>
                  <a:pt x="49188" y="34751"/>
                  <a:pt x="48352" y="34295"/>
                  <a:pt x="46868" y="35094"/>
                </a:cubicBezTo>
                <a:cubicBezTo>
                  <a:pt x="47020" y="35303"/>
                  <a:pt x="47210" y="34922"/>
                  <a:pt x="47400" y="34979"/>
                </a:cubicBezTo>
                <a:cubicBezTo>
                  <a:pt x="47420" y="35170"/>
                  <a:pt x="47305" y="35056"/>
                  <a:pt x="47115" y="35151"/>
                </a:cubicBezTo>
                <a:cubicBezTo>
                  <a:pt x="47153" y="35246"/>
                  <a:pt x="47229" y="35227"/>
                  <a:pt x="47267" y="35322"/>
                </a:cubicBezTo>
                <a:cubicBezTo>
                  <a:pt x="46773" y="35398"/>
                  <a:pt x="46373" y="35322"/>
                  <a:pt x="45898" y="35702"/>
                </a:cubicBezTo>
                <a:cubicBezTo>
                  <a:pt x="45860" y="35569"/>
                  <a:pt x="46031" y="35512"/>
                  <a:pt x="46069" y="35417"/>
                </a:cubicBezTo>
                <a:cubicBezTo>
                  <a:pt x="46069" y="35227"/>
                  <a:pt x="45879" y="35379"/>
                  <a:pt x="45822" y="35284"/>
                </a:cubicBezTo>
                <a:cubicBezTo>
                  <a:pt x="45803" y="35151"/>
                  <a:pt x="46126" y="35398"/>
                  <a:pt x="45955" y="35113"/>
                </a:cubicBezTo>
                <a:cubicBezTo>
                  <a:pt x="46240" y="35056"/>
                  <a:pt x="46202" y="35018"/>
                  <a:pt x="46526" y="34903"/>
                </a:cubicBezTo>
                <a:cubicBezTo>
                  <a:pt x="46373" y="34846"/>
                  <a:pt x="45651" y="35113"/>
                  <a:pt x="45708" y="35208"/>
                </a:cubicBezTo>
                <a:cubicBezTo>
                  <a:pt x="45632" y="35246"/>
                  <a:pt x="45632" y="35151"/>
                  <a:pt x="45594" y="35094"/>
                </a:cubicBezTo>
                <a:cubicBezTo>
                  <a:pt x="44909" y="35398"/>
                  <a:pt x="44642" y="35531"/>
                  <a:pt x="43863" y="35797"/>
                </a:cubicBezTo>
                <a:cubicBezTo>
                  <a:pt x="44262" y="35931"/>
                  <a:pt x="44871" y="35360"/>
                  <a:pt x="45137" y="35550"/>
                </a:cubicBezTo>
                <a:cubicBezTo>
                  <a:pt x="45099" y="35360"/>
                  <a:pt x="45460" y="35493"/>
                  <a:pt x="45536" y="35284"/>
                </a:cubicBezTo>
                <a:cubicBezTo>
                  <a:pt x="45689" y="35208"/>
                  <a:pt x="45651" y="35455"/>
                  <a:pt x="45784" y="35417"/>
                </a:cubicBezTo>
                <a:cubicBezTo>
                  <a:pt x="44985" y="35873"/>
                  <a:pt x="43958" y="36026"/>
                  <a:pt x="43235" y="36330"/>
                </a:cubicBezTo>
                <a:cubicBezTo>
                  <a:pt x="43045" y="36406"/>
                  <a:pt x="42778" y="36539"/>
                  <a:pt x="42816" y="36539"/>
                </a:cubicBezTo>
                <a:cubicBezTo>
                  <a:pt x="42037" y="36444"/>
                  <a:pt x="40116" y="37623"/>
                  <a:pt x="39507" y="37757"/>
                </a:cubicBezTo>
                <a:cubicBezTo>
                  <a:pt x="38213" y="37909"/>
                  <a:pt x="36882" y="38555"/>
                  <a:pt x="35246" y="39088"/>
                </a:cubicBezTo>
                <a:cubicBezTo>
                  <a:pt x="35284" y="39126"/>
                  <a:pt x="35379" y="39069"/>
                  <a:pt x="35455" y="39050"/>
                </a:cubicBezTo>
                <a:cubicBezTo>
                  <a:pt x="34409" y="39430"/>
                  <a:pt x="32412" y="40191"/>
                  <a:pt x="31518" y="40305"/>
                </a:cubicBezTo>
                <a:cubicBezTo>
                  <a:pt x="30662" y="40838"/>
                  <a:pt x="29388" y="40933"/>
                  <a:pt x="27790" y="41732"/>
                </a:cubicBezTo>
                <a:cubicBezTo>
                  <a:pt x="28418" y="41713"/>
                  <a:pt x="29350" y="41256"/>
                  <a:pt x="29958" y="41085"/>
                </a:cubicBezTo>
                <a:cubicBezTo>
                  <a:pt x="30396" y="41256"/>
                  <a:pt x="31271" y="40610"/>
                  <a:pt x="31670" y="40857"/>
                </a:cubicBezTo>
                <a:cubicBezTo>
                  <a:pt x="31689" y="40743"/>
                  <a:pt x="31784" y="40667"/>
                  <a:pt x="31994" y="40610"/>
                </a:cubicBezTo>
                <a:cubicBezTo>
                  <a:pt x="31975" y="40667"/>
                  <a:pt x="31879" y="40724"/>
                  <a:pt x="31937" y="40800"/>
                </a:cubicBezTo>
                <a:cubicBezTo>
                  <a:pt x="32260" y="40305"/>
                  <a:pt x="32888" y="40534"/>
                  <a:pt x="33306" y="40134"/>
                </a:cubicBezTo>
                <a:cubicBezTo>
                  <a:pt x="33477" y="40077"/>
                  <a:pt x="33477" y="40324"/>
                  <a:pt x="33686" y="40210"/>
                </a:cubicBezTo>
                <a:cubicBezTo>
                  <a:pt x="33667" y="40153"/>
                  <a:pt x="33648" y="40115"/>
                  <a:pt x="33629" y="40058"/>
                </a:cubicBezTo>
                <a:cubicBezTo>
                  <a:pt x="34314" y="39849"/>
                  <a:pt x="35589" y="39297"/>
                  <a:pt x="36254" y="39126"/>
                </a:cubicBezTo>
                <a:cubicBezTo>
                  <a:pt x="36330" y="39107"/>
                  <a:pt x="36311" y="39145"/>
                  <a:pt x="36273" y="39164"/>
                </a:cubicBezTo>
                <a:cubicBezTo>
                  <a:pt x="38080" y="38574"/>
                  <a:pt x="39164" y="38061"/>
                  <a:pt x="40534" y="37795"/>
                </a:cubicBezTo>
                <a:cubicBezTo>
                  <a:pt x="40249" y="38042"/>
                  <a:pt x="39849" y="38175"/>
                  <a:pt x="39526" y="38137"/>
                </a:cubicBezTo>
                <a:cubicBezTo>
                  <a:pt x="39298" y="38422"/>
                  <a:pt x="38385" y="38555"/>
                  <a:pt x="37852" y="38803"/>
                </a:cubicBezTo>
                <a:cubicBezTo>
                  <a:pt x="37985" y="38879"/>
                  <a:pt x="37776" y="39050"/>
                  <a:pt x="37928" y="39012"/>
                </a:cubicBezTo>
                <a:cubicBezTo>
                  <a:pt x="38099" y="38936"/>
                  <a:pt x="37985" y="38936"/>
                  <a:pt x="37947" y="38879"/>
                </a:cubicBezTo>
                <a:cubicBezTo>
                  <a:pt x="38099" y="38803"/>
                  <a:pt x="38156" y="38936"/>
                  <a:pt x="38251" y="38936"/>
                </a:cubicBezTo>
                <a:cubicBezTo>
                  <a:pt x="38518" y="38555"/>
                  <a:pt x="39374" y="38536"/>
                  <a:pt x="39773" y="38270"/>
                </a:cubicBezTo>
                <a:cubicBezTo>
                  <a:pt x="39868" y="38365"/>
                  <a:pt x="40096" y="38213"/>
                  <a:pt x="40173" y="38327"/>
                </a:cubicBezTo>
                <a:cubicBezTo>
                  <a:pt x="40211" y="38175"/>
                  <a:pt x="40268" y="38194"/>
                  <a:pt x="40458" y="38156"/>
                </a:cubicBezTo>
                <a:cubicBezTo>
                  <a:pt x="40439" y="38118"/>
                  <a:pt x="40420" y="38061"/>
                  <a:pt x="40401" y="38023"/>
                </a:cubicBezTo>
                <a:cubicBezTo>
                  <a:pt x="40439" y="38023"/>
                  <a:pt x="40686" y="38042"/>
                  <a:pt x="40648" y="37909"/>
                </a:cubicBezTo>
                <a:cubicBezTo>
                  <a:pt x="40838" y="37890"/>
                  <a:pt x="40534" y="38042"/>
                  <a:pt x="40667" y="38137"/>
                </a:cubicBezTo>
                <a:cubicBezTo>
                  <a:pt x="40800" y="38099"/>
                  <a:pt x="40914" y="38194"/>
                  <a:pt x="40990" y="38061"/>
                </a:cubicBezTo>
                <a:cubicBezTo>
                  <a:pt x="40933" y="37985"/>
                  <a:pt x="40781" y="38099"/>
                  <a:pt x="40781" y="37909"/>
                </a:cubicBezTo>
                <a:cubicBezTo>
                  <a:pt x="40990" y="37985"/>
                  <a:pt x="41409" y="37547"/>
                  <a:pt x="41618" y="37680"/>
                </a:cubicBezTo>
                <a:cubicBezTo>
                  <a:pt x="41694" y="37642"/>
                  <a:pt x="41694" y="37566"/>
                  <a:pt x="41770" y="37509"/>
                </a:cubicBezTo>
                <a:cubicBezTo>
                  <a:pt x="42645" y="37452"/>
                  <a:pt x="43558" y="37148"/>
                  <a:pt x="44490" y="36805"/>
                </a:cubicBezTo>
                <a:cubicBezTo>
                  <a:pt x="46430" y="36140"/>
                  <a:pt x="48466" y="35265"/>
                  <a:pt x="50292" y="34827"/>
                </a:cubicBezTo>
                <a:close/>
                <a:moveTo>
                  <a:pt x="46963" y="34789"/>
                </a:moveTo>
                <a:cubicBezTo>
                  <a:pt x="47134" y="34637"/>
                  <a:pt x="47420" y="34713"/>
                  <a:pt x="47439" y="34580"/>
                </a:cubicBezTo>
                <a:cubicBezTo>
                  <a:pt x="47267" y="34523"/>
                  <a:pt x="46849" y="34732"/>
                  <a:pt x="46564" y="34884"/>
                </a:cubicBezTo>
                <a:cubicBezTo>
                  <a:pt x="46564" y="35037"/>
                  <a:pt x="46849" y="34732"/>
                  <a:pt x="46849" y="34884"/>
                </a:cubicBezTo>
                <a:cubicBezTo>
                  <a:pt x="46545" y="35056"/>
                  <a:pt x="46849" y="35151"/>
                  <a:pt x="46411" y="35227"/>
                </a:cubicBezTo>
                <a:cubicBezTo>
                  <a:pt x="46507" y="35322"/>
                  <a:pt x="46697" y="35227"/>
                  <a:pt x="46849" y="35208"/>
                </a:cubicBezTo>
                <a:cubicBezTo>
                  <a:pt x="46716" y="35018"/>
                  <a:pt x="46963" y="34941"/>
                  <a:pt x="46963" y="34789"/>
                </a:cubicBezTo>
                <a:close/>
                <a:moveTo>
                  <a:pt x="72945" y="25907"/>
                </a:moveTo>
                <a:cubicBezTo>
                  <a:pt x="72964" y="26040"/>
                  <a:pt x="72755" y="25945"/>
                  <a:pt x="72774" y="25811"/>
                </a:cubicBezTo>
                <a:cubicBezTo>
                  <a:pt x="72375" y="26154"/>
                  <a:pt x="71119" y="26420"/>
                  <a:pt x="70492" y="26724"/>
                </a:cubicBezTo>
                <a:cubicBezTo>
                  <a:pt x="70416" y="26801"/>
                  <a:pt x="70416" y="26877"/>
                  <a:pt x="70454" y="26972"/>
                </a:cubicBezTo>
                <a:cubicBezTo>
                  <a:pt x="71424" y="26458"/>
                  <a:pt x="72280" y="26363"/>
                  <a:pt x="73858" y="25659"/>
                </a:cubicBezTo>
                <a:cubicBezTo>
                  <a:pt x="73687" y="25621"/>
                  <a:pt x="73706" y="25659"/>
                  <a:pt x="73801" y="25526"/>
                </a:cubicBezTo>
                <a:cubicBezTo>
                  <a:pt x="74068" y="25602"/>
                  <a:pt x="74695" y="25488"/>
                  <a:pt x="74924" y="25127"/>
                </a:cubicBezTo>
                <a:cubicBezTo>
                  <a:pt x="75000" y="25146"/>
                  <a:pt x="75152" y="25051"/>
                  <a:pt x="75171" y="25184"/>
                </a:cubicBezTo>
                <a:cubicBezTo>
                  <a:pt x="75152" y="24975"/>
                  <a:pt x="75837" y="24956"/>
                  <a:pt x="75780" y="24727"/>
                </a:cubicBezTo>
                <a:cubicBezTo>
                  <a:pt x="74829" y="25108"/>
                  <a:pt x="73916" y="25393"/>
                  <a:pt x="72850" y="25850"/>
                </a:cubicBezTo>
                <a:cubicBezTo>
                  <a:pt x="72869" y="25907"/>
                  <a:pt x="72907" y="25926"/>
                  <a:pt x="72945" y="25907"/>
                </a:cubicBezTo>
                <a:close/>
                <a:moveTo>
                  <a:pt x="18375" y="47914"/>
                </a:moveTo>
                <a:cubicBezTo>
                  <a:pt x="18242" y="47818"/>
                  <a:pt x="17937" y="47971"/>
                  <a:pt x="17709" y="48028"/>
                </a:cubicBezTo>
                <a:cubicBezTo>
                  <a:pt x="17804" y="48199"/>
                  <a:pt x="18108" y="48009"/>
                  <a:pt x="18375" y="47914"/>
                </a:cubicBezTo>
                <a:close/>
                <a:moveTo>
                  <a:pt x="17595" y="48123"/>
                </a:moveTo>
                <a:cubicBezTo>
                  <a:pt x="16758" y="48275"/>
                  <a:pt x="15788" y="48560"/>
                  <a:pt x="15008" y="48827"/>
                </a:cubicBezTo>
                <a:cubicBezTo>
                  <a:pt x="16187" y="48655"/>
                  <a:pt x="16587" y="48465"/>
                  <a:pt x="17595" y="48123"/>
                </a:cubicBezTo>
                <a:close/>
                <a:moveTo>
                  <a:pt x="56188" y="32640"/>
                </a:moveTo>
                <a:cubicBezTo>
                  <a:pt x="56055" y="32545"/>
                  <a:pt x="55884" y="32659"/>
                  <a:pt x="55732" y="32754"/>
                </a:cubicBezTo>
                <a:cubicBezTo>
                  <a:pt x="55903" y="32868"/>
                  <a:pt x="55979" y="32735"/>
                  <a:pt x="56188" y="32640"/>
                </a:cubicBezTo>
                <a:close/>
                <a:moveTo>
                  <a:pt x="33648" y="41408"/>
                </a:moveTo>
                <a:cubicBezTo>
                  <a:pt x="33782" y="41542"/>
                  <a:pt x="33401" y="41561"/>
                  <a:pt x="33401" y="41675"/>
                </a:cubicBezTo>
                <a:cubicBezTo>
                  <a:pt x="33534" y="41732"/>
                  <a:pt x="33801" y="41542"/>
                  <a:pt x="33934" y="41561"/>
                </a:cubicBezTo>
                <a:cubicBezTo>
                  <a:pt x="33896" y="41485"/>
                  <a:pt x="33972" y="41428"/>
                  <a:pt x="33915" y="41351"/>
                </a:cubicBezTo>
                <a:cubicBezTo>
                  <a:pt x="33801" y="41389"/>
                  <a:pt x="33705" y="41408"/>
                  <a:pt x="33629" y="41351"/>
                </a:cubicBezTo>
                <a:cubicBezTo>
                  <a:pt x="33572" y="41389"/>
                  <a:pt x="33629" y="41408"/>
                  <a:pt x="33648" y="41389"/>
                </a:cubicBezTo>
                <a:close/>
                <a:moveTo>
                  <a:pt x="55009" y="33115"/>
                </a:moveTo>
                <a:cubicBezTo>
                  <a:pt x="54990" y="33058"/>
                  <a:pt x="54971" y="33020"/>
                  <a:pt x="54952" y="32963"/>
                </a:cubicBezTo>
                <a:cubicBezTo>
                  <a:pt x="54800" y="33001"/>
                  <a:pt x="54857" y="33115"/>
                  <a:pt x="54666" y="33134"/>
                </a:cubicBezTo>
                <a:cubicBezTo>
                  <a:pt x="54762" y="33192"/>
                  <a:pt x="54876" y="33172"/>
                  <a:pt x="55028" y="33115"/>
                </a:cubicBezTo>
                <a:close/>
                <a:moveTo>
                  <a:pt x="33173" y="41808"/>
                </a:moveTo>
                <a:cubicBezTo>
                  <a:pt x="33401" y="41789"/>
                  <a:pt x="33211" y="41618"/>
                  <a:pt x="33211" y="41523"/>
                </a:cubicBezTo>
                <a:cubicBezTo>
                  <a:pt x="33078" y="41599"/>
                  <a:pt x="33021" y="41561"/>
                  <a:pt x="32945" y="41580"/>
                </a:cubicBezTo>
                <a:cubicBezTo>
                  <a:pt x="32203" y="42302"/>
                  <a:pt x="30510" y="42360"/>
                  <a:pt x="29331" y="43139"/>
                </a:cubicBezTo>
                <a:cubicBezTo>
                  <a:pt x="30282" y="42740"/>
                  <a:pt x="32583" y="42169"/>
                  <a:pt x="33078" y="41751"/>
                </a:cubicBezTo>
                <a:cubicBezTo>
                  <a:pt x="33173" y="41713"/>
                  <a:pt x="33059" y="41846"/>
                  <a:pt x="33173" y="41808"/>
                </a:cubicBezTo>
                <a:close/>
                <a:moveTo>
                  <a:pt x="25508" y="44832"/>
                </a:moveTo>
                <a:cubicBezTo>
                  <a:pt x="25584" y="44775"/>
                  <a:pt x="25584" y="44718"/>
                  <a:pt x="25660" y="44661"/>
                </a:cubicBezTo>
                <a:cubicBezTo>
                  <a:pt x="25603" y="44585"/>
                  <a:pt x="25508" y="44604"/>
                  <a:pt x="25374" y="44661"/>
                </a:cubicBezTo>
                <a:cubicBezTo>
                  <a:pt x="25393" y="44756"/>
                  <a:pt x="25488" y="44737"/>
                  <a:pt x="25508" y="44832"/>
                </a:cubicBezTo>
                <a:close/>
                <a:moveTo>
                  <a:pt x="53487" y="33553"/>
                </a:moveTo>
                <a:cubicBezTo>
                  <a:pt x="53240" y="33629"/>
                  <a:pt x="52498" y="33743"/>
                  <a:pt x="52498" y="33952"/>
                </a:cubicBezTo>
                <a:cubicBezTo>
                  <a:pt x="52764" y="33876"/>
                  <a:pt x="53183" y="33686"/>
                  <a:pt x="53487" y="33553"/>
                </a:cubicBezTo>
                <a:close/>
                <a:moveTo>
                  <a:pt x="24823" y="45060"/>
                </a:moveTo>
                <a:cubicBezTo>
                  <a:pt x="25013" y="45003"/>
                  <a:pt x="24899" y="44851"/>
                  <a:pt x="25146" y="44813"/>
                </a:cubicBezTo>
                <a:cubicBezTo>
                  <a:pt x="25051" y="44775"/>
                  <a:pt x="24899" y="44813"/>
                  <a:pt x="24728" y="44870"/>
                </a:cubicBezTo>
                <a:cubicBezTo>
                  <a:pt x="24975" y="44908"/>
                  <a:pt x="24766" y="44889"/>
                  <a:pt x="24804" y="45060"/>
                </a:cubicBezTo>
                <a:close/>
                <a:moveTo>
                  <a:pt x="51985" y="34105"/>
                </a:moveTo>
                <a:cubicBezTo>
                  <a:pt x="52118" y="34143"/>
                  <a:pt x="52194" y="33990"/>
                  <a:pt x="52422" y="33971"/>
                </a:cubicBezTo>
                <a:cubicBezTo>
                  <a:pt x="52365" y="33838"/>
                  <a:pt x="52042" y="34009"/>
                  <a:pt x="51985" y="34105"/>
                </a:cubicBezTo>
                <a:close/>
                <a:moveTo>
                  <a:pt x="19040" y="47267"/>
                </a:moveTo>
                <a:cubicBezTo>
                  <a:pt x="19269" y="47210"/>
                  <a:pt x="19288" y="47096"/>
                  <a:pt x="19364" y="47020"/>
                </a:cubicBezTo>
                <a:cubicBezTo>
                  <a:pt x="19250" y="46848"/>
                  <a:pt x="19040" y="47286"/>
                  <a:pt x="19021" y="47039"/>
                </a:cubicBezTo>
                <a:cubicBezTo>
                  <a:pt x="18945" y="47096"/>
                  <a:pt x="19021" y="47191"/>
                  <a:pt x="19040" y="47267"/>
                </a:cubicBezTo>
                <a:close/>
                <a:moveTo>
                  <a:pt x="28893" y="43254"/>
                </a:moveTo>
                <a:cubicBezTo>
                  <a:pt x="28912" y="43006"/>
                  <a:pt x="28494" y="43349"/>
                  <a:pt x="28208" y="43368"/>
                </a:cubicBezTo>
                <a:cubicBezTo>
                  <a:pt x="28323" y="43710"/>
                  <a:pt x="28684" y="43215"/>
                  <a:pt x="28893" y="43254"/>
                </a:cubicBezTo>
                <a:close/>
                <a:moveTo>
                  <a:pt x="28056" y="43539"/>
                </a:moveTo>
                <a:cubicBezTo>
                  <a:pt x="27866" y="43330"/>
                  <a:pt x="27581" y="43672"/>
                  <a:pt x="27410" y="43520"/>
                </a:cubicBezTo>
                <a:cubicBezTo>
                  <a:pt x="27353" y="43691"/>
                  <a:pt x="26991" y="43786"/>
                  <a:pt x="26706" y="43900"/>
                </a:cubicBezTo>
                <a:cubicBezTo>
                  <a:pt x="27124" y="43862"/>
                  <a:pt x="27448" y="43786"/>
                  <a:pt x="28056" y="43539"/>
                </a:cubicBezTo>
                <a:close/>
                <a:moveTo>
                  <a:pt x="17880" y="47571"/>
                </a:moveTo>
                <a:cubicBezTo>
                  <a:pt x="17747" y="47419"/>
                  <a:pt x="17367" y="47666"/>
                  <a:pt x="17138" y="47685"/>
                </a:cubicBezTo>
                <a:cubicBezTo>
                  <a:pt x="17424" y="47818"/>
                  <a:pt x="17595" y="47571"/>
                  <a:pt x="17880" y="47571"/>
                </a:cubicBezTo>
                <a:close/>
                <a:moveTo>
                  <a:pt x="15274" y="48560"/>
                </a:moveTo>
                <a:cubicBezTo>
                  <a:pt x="15103" y="48446"/>
                  <a:pt x="14399" y="48846"/>
                  <a:pt x="14494" y="48579"/>
                </a:cubicBezTo>
                <a:cubicBezTo>
                  <a:pt x="14437" y="48484"/>
                  <a:pt x="14228" y="48674"/>
                  <a:pt x="14095" y="48693"/>
                </a:cubicBezTo>
                <a:cubicBezTo>
                  <a:pt x="14133" y="48751"/>
                  <a:pt x="14285" y="48636"/>
                  <a:pt x="14323" y="48712"/>
                </a:cubicBezTo>
                <a:cubicBezTo>
                  <a:pt x="14209" y="48865"/>
                  <a:pt x="13372" y="48922"/>
                  <a:pt x="13353" y="49150"/>
                </a:cubicBezTo>
                <a:cubicBezTo>
                  <a:pt x="13867" y="48998"/>
                  <a:pt x="14513" y="48770"/>
                  <a:pt x="15255" y="48560"/>
                </a:cubicBezTo>
                <a:close/>
                <a:moveTo>
                  <a:pt x="65090" y="28455"/>
                </a:moveTo>
                <a:cubicBezTo>
                  <a:pt x="65033" y="28379"/>
                  <a:pt x="64881" y="28493"/>
                  <a:pt x="64900" y="28303"/>
                </a:cubicBezTo>
                <a:cubicBezTo>
                  <a:pt x="64671" y="28569"/>
                  <a:pt x="64519" y="28493"/>
                  <a:pt x="64044" y="28703"/>
                </a:cubicBezTo>
                <a:cubicBezTo>
                  <a:pt x="64405" y="28760"/>
                  <a:pt x="64633" y="28569"/>
                  <a:pt x="65090" y="28455"/>
                </a:cubicBezTo>
                <a:close/>
                <a:moveTo>
                  <a:pt x="13277" y="49131"/>
                </a:moveTo>
                <a:cubicBezTo>
                  <a:pt x="13486" y="49036"/>
                  <a:pt x="13087" y="49017"/>
                  <a:pt x="13277" y="48960"/>
                </a:cubicBezTo>
                <a:cubicBezTo>
                  <a:pt x="13182" y="48903"/>
                  <a:pt x="12992" y="49017"/>
                  <a:pt x="12878" y="49017"/>
                </a:cubicBezTo>
                <a:cubicBezTo>
                  <a:pt x="12897" y="49055"/>
                  <a:pt x="12916" y="49112"/>
                  <a:pt x="12935" y="49150"/>
                </a:cubicBezTo>
                <a:cubicBezTo>
                  <a:pt x="13087" y="49017"/>
                  <a:pt x="13163" y="48998"/>
                  <a:pt x="13277" y="49131"/>
                </a:cubicBezTo>
                <a:close/>
                <a:moveTo>
                  <a:pt x="23586" y="44870"/>
                </a:moveTo>
                <a:cubicBezTo>
                  <a:pt x="23510" y="44832"/>
                  <a:pt x="23073" y="45022"/>
                  <a:pt x="22769" y="45156"/>
                </a:cubicBezTo>
                <a:cubicBezTo>
                  <a:pt x="23111" y="45175"/>
                  <a:pt x="23339" y="45003"/>
                  <a:pt x="23586" y="44870"/>
                </a:cubicBezTo>
                <a:close/>
                <a:moveTo>
                  <a:pt x="12516" y="49207"/>
                </a:moveTo>
                <a:cubicBezTo>
                  <a:pt x="12022" y="49340"/>
                  <a:pt x="10861" y="49721"/>
                  <a:pt x="10538" y="49778"/>
                </a:cubicBezTo>
                <a:cubicBezTo>
                  <a:pt x="11185" y="49854"/>
                  <a:pt x="11927" y="49454"/>
                  <a:pt x="12516" y="49207"/>
                </a:cubicBezTo>
                <a:close/>
                <a:moveTo>
                  <a:pt x="37738" y="38917"/>
                </a:moveTo>
                <a:cubicBezTo>
                  <a:pt x="37148" y="38993"/>
                  <a:pt x="36483" y="39316"/>
                  <a:pt x="35760" y="39544"/>
                </a:cubicBezTo>
                <a:cubicBezTo>
                  <a:pt x="35531" y="39621"/>
                  <a:pt x="35722" y="39659"/>
                  <a:pt x="35855" y="39563"/>
                </a:cubicBezTo>
                <a:cubicBezTo>
                  <a:pt x="36083" y="39525"/>
                  <a:pt x="36007" y="39506"/>
                  <a:pt x="36235" y="39468"/>
                </a:cubicBezTo>
                <a:cubicBezTo>
                  <a:pt x="36330" y="39506"/>
                  <a:pt x="36444" y="39544"/>
                  <a:pt x="36559" y="39563"/>
                </a:cubicBezTo>
                <a:cubicBezTo>
                  <a:pt x="36806" y="39240"/>
                  <a:pt x="37434" y="39126"/>
                  <a:pt x="37738" y="38917"/>
                </a:cubicBezTo>
                <a:close/>
                <a:moveTo>
                  <a:pt x="55732" y="31879"/>
                </a:moveTo>
                <a:cubicBezTo>
                  <a:pt x="55884" y="31765"/>
                  <a:pt x="56017" y="31651"/>
                  <a:pt x="56245" y="31556"/>
                </a:cubicBezTo>
                <a:cubicBezTo>
                  <a:pt x="55960" y="31404"/>
                  <a:pt x="56036" y="31613"/>
                  <a:pt x="55637" y="31632"/>
                </a:cubicBezTo>
                <a:cubicBezTo>
                  <a:pt x="55656" y="31803"/>
                  <a:pt x="55617" y="31746"/>
                  <a:pt x="55732" y="31879"/>
                </a:cubicBezTo>
                <a:close/>
                <a:moveTo>
                  <a:pt x="56930" y="31289"/>
                </a:moveTo>
                <a:cubicBezTo>
                  <a:pt x="56778" y="31137"/>
                  <a:pt x="56416" y="31461"/>
                  <a:pt x="56283" y="31480"/>
                </a:cubicBezTo>
                <a:cubicBezTo>
                  <a:pt x="56530" y="31537"/>
                  <a:pt x="56626" y="31385"/>
                  <a:pt x="56930" y="31289"/>
                </a:cubicBezTo>
                <a:close/>
                <a:moveTo>
                  <a:pt x="57177" y="31175"/>
                </a:moveTo>
                <a:cubicBezTo>
                  <a:pt x="57253" y="31270"/>
                  <a:pt x="57520" y="31061"/>
                  <a:pt x="57691" y="31023"/>
                </a:cubicBezTo>
                <a:cubicBezTo>
                  <a:pt x="57596" y="30947"/>
                  <a:pt x="57253" y="31061"/>
                  <a:pt x="57177" y="31175"/>
                </a:cubicBezTo>
                <a:close/>
                <a:moveTo>
                  <a:pt x="74733" y="24138"/>
                </a:moveTo>
                <a:cubicBezTo>
                  <a:pt x="74829" y="24195"/>
                  <a:pt x="74790" y="24081"/>
                  <a:pt x="74771" y="24004"/>
                </a:cubicBezTo>
                <a:cubicBezTo>
                  <a:pt x="74829" y="24024"/>
                  <a:pt x="74886" y="24024"/>
                  <a:pt x="74962" y="23985"/>
                </a:cubicBezTo>
                <a:cubicBezTo>
                  <a:pt x="74657" y="24271"/>
                  <a:pt x="75532" y="23909"/>
                  <a:pt x="75608" y="23795"/>
                </a:cubicBezTo>
                <a:cubicBezTo>
                  <a:pt x="75551" y="23757"/>
                  <a:pt x="75513" y="23738"/>
                  <a:pt x="75494" y="23662"/>
                </a:cubicBezTo>
                <a:cubicBezTo>
                  <a:pt x="75190" y="23738"/>
                  <a:pt x="75152" y="23814"/>
                  <a:pt x="74886" y="23795"/>
                </a:cubicBezTo>
                <a:cubicBezTo>
                  <a:pt x="75019" y="23909"/>
                  <a:pt x="74353" y="24043"/>
                  <a:pt x="74353" y="24062"/>
                </a:cubicBezTo>
                <a:cubicBezTo>
                  <a:pt x="74239" y="24366"/>
                  <a:pt x="74676" y="23928"/>
                  <a:pt x="74752" y="24138"/>
                </a:cubicBezTo>
                <a:close/>
                <a:moveTo>
                  <a:pt x="73877" y="24309"/>
                </a:moveTo>
                <a:cubicBezTo>
                  <a:pt x="72717" y="24841"/>
                  <a:pt x="71462" y="25222"/>
                  <a:pt x="70168" y="25754"/>
                </a:cubicBezTo>
                <a:cubicBezTo>
                  <a:pt x="70587" y="25659"/>
                  <a:pt x="71538" y="25488"/>
                  <a:pt x="71747" y="25222"/>
                </a:cubicBezTo>
                <a:cubicBezTo>
                  <a:pt x="72280" y="25070"/>
                  <a:pt x="73649" y="24670"/>
                  <a:pt x="73877" y="24309"/>
                </a:cubicBezTo>
                <a:close/>
                <a:moveTo>
                  <a:pt x="61533" y="29387"/>
                </a:moveTo>
                <a:cubicBezTo>
                  <a:pt x="61609" y="29330"/>
                  <a:pt x="61590" y="29254"/>
                  <a:pt x="61685" y="29216"/>
                </a:cubicBezTo>
                <a:cubicBezTo>
                  <a:pt x="61229" y="29292"/>
                  <a:pt x="60278" y="29501"/>
                  <a:pt x="59973" y="29787"/>
                </a:cubicBezTo>
                <a:cubicBezTo>
                  <a:pt x="59745" y="29882"/>
                  <a:pt x="59441" y="29730"/>
                  <a:pt x="59574" y="30053"/>
                </a:cubicBezTo>
                <a:cubicBezTo>
                  <a:pt x="60182" y="29844"/>
                  <a:pt x="60772" y="29482"/>
                  <a:pt x="61533" y="29387"/>
                </a:cubicBezTo>
                <a:close/>
                <a:moveTo>
                  <a:pt x="62522" y="28817"/>
                </a:moveTo>
                <a:cubicBezTo>
                  <a:pt x="62351" y="28931"/>
                  <a:pt x="62351" y="28931"/>
                  <a:pt x="62161" y="28969"/>
                </a:cubicBezTo>
                <a:cubicBezTo>
                  <a:pt x="62123" y="29140"/>
                  <a:pt x="62674" y="28931"/>
                  <a:pt x="62522" y="28817"/>
                </a:cubicBezTo>
                <a:close/>
                <a:moveTo>
                  <a:pt x="69807" y="25945"/>
                </a:moveTo>
                <a:cubicBezTo>
                  <a:pt x="70245" y="25716"/>
                  <a:pt x="68742" y="26439"/>
                  <a:pt x="69750" y="25964"/>
                </a:cubicBezTo>
                <a:cubicBezTo>
                  <a:pt x="69769" y="25964"/>
                  <a:pt x="69788" y="25964"/>
                  <a:pt x="69807" y="25945"/>
                </a:cubicBezTo>
                <a:close/>
                <a:moveTo>
                  <a:pt x="25907" y="43158"/>
                </a:moveTo>
                <a:cubicBezTo>
                  <a:pt x="25869" y="43387"/>
                  <a:pt x="25698" y="43139"/>
                  <a:pt x="25508" y="43387"/>
                </a:cubicBezTo>
                <a:cubicBezTo>
                  <a:pt x="25298" y="43463"/>
                  <a:pt x="25336" y="43139"/>
                  <a:pt x="25184" y="43120"/>
                </a:cubicBezTo>
                <a:cubicBezTo>
                  <a:pt x="25146" y="43254"/>
                  <a:pt x="25089" y="43387"/>
                  <a:pt x="24804" y="43444"/>
                </a:cubicBezTo>
                <a:cubicBezTo>
                  <a:pt x="24937" y="43311"/>
                  <a:pt x="24804" y="43330"/>
                  <a:pt x="24880" y="43254"/>
                </a:cubicBezTo>
                <a:cubicBezTo>
                  <a:pt x="24766" y="43139"/>
                  <a:pt x="24785" y="43425"/>
                  <a:pt x="24671" y="43444"/>
                </a:cubicBezTo>
                <a:cubicBezTo>
                  <a:pt x="24804" y="43596"/>
                  <a:pt x="24975" y="43463"/>
                  <a:pt x="25203" y="43349"/>
                </a:cubicBezTo>
                <a:cubicBezTo>
                  <a:pt x="25241" y="43406"/>
                  <a:pt x="25165" y="43444"/>
                  <a:pt x="25203" y="43520"/>
                </a:cubicBezTo>
                <a:cubicBezTo>
                  <a:pt x="24747" y="43577"/>
                  <a:pt x="24347" y="43900"/>
                  <a:pt x="24138" y="43710"/>
                </a:cubicBezTo>
                <a:cubicBezTo>
                  <a:pt x="23929" y="43824"/>
                  <a:pt x="24366" y="43843"/>
                  <a:pt x="24062" y="43900"/>
                </a:cubicBezTo>
                <a:cubicBezTo>
                  <a:pt x="25070" y="43748"/>
                  <a:pt x="25736" y="43558"/>
                  <a:pt x="26858" y="43177"/>
                </a:cubicBezTo>
                <a:cubicBezTo>
                  <a:pt x="26972" y="43063"/>
                  <a:pt x="26687" y="43082"/>
                  <a:pt x="26839" y="42968"/>
                </a:cubicBezTo>
                <a:cubicBezTo>
                  <a:pt x="26763" y="42873"/>
                  <a:pt x="26516" y="43063"/>
                  <a:pt x="26382" y="43082"/>
                </a:cubicBezTo>
                <a:cubicBezTo>
                  <a:pt x="26459" y="43139"/>
                  <a:pt x="26611" y="43082"/>
                  <a:pt x="26725" y="43063"/>
                </a:cubicBezTo>
                <a:cubicBezTo>
                  <a:pt x="26725" y="43215"/>
                  <a:pt x="26135" y="43292"/>
                  <a:pt x="26325" y="43120"/>
                </a:cubicBezTo>
                <a:cubicBezTo>
                  <a:pt x="26211" y="43044"/>
                  <a:pt x="26021" y="43425"/>
                  <a:pt x="25907" y="43158"/>
                </a:cubicBezTo>
                <a:close/>
                <a:moveTo>
                  <a:pt x="27067" y="42987"/>
                </a:moveTo>
                <a:cubicBezTo>
                  <a:pt x="27067" y="43025"/>
                  <a:pt x="26991" y="43044"/>
                  <a:pt x="26953" y="43082"/>
                </a:cubicBezTo>
                <a:cubicBezTo>
                  <a:pt x="26991" y="43196"/>
                  <a:pt x="27181" y="43025"/>
                  <a:pt x="27276" y="43006"/>
                </a:cubicBezTo>
                <a:cubicBezTo>
                  <a:pt x="27257" y="42949"/>
                  <a:pt x="27219" y="42873"/>
                  <a:pt x="27295" y="42835"/>
                </a:cubicBezTo>
                <a:cubicBezTo>
                  <a:pt x="27219" y="42778"/>
                  <a:pt x="27124" y="42873"/>
                  <a:pt x="27181" y="42930"/>
                </a:cubicBezTo>
                <a:cubicBezTo>
                  <a:pt x="27086" y="42987"/>
                  <a:pt x="27067" y="42930"/>
                  <a:pt x="26972" y="42968"/>
                </a:cubicBezTo>
                <a:cubicBezTo>
                  <a:pt x="26896" y="43025"/>
                  <a:pt x="26991" y="43006"/>
                  <a:pt x="27067" y="42987"/>
                </a:cubicBezTo>
                <a:close/>
                <a:moveTo>
                  <a:pt x="56778" y="30890"/>
                </a:moveTo>
                <a:cubicBezTo>
                  <a:pt x="56892" y="30624"/>
                  <a:pt x="56150" y="31156"/>
                  <a:pt x="56074" y="30947"/>
                </a:cubicBezTo>
                <a:cubicBezTo>
                  <a:pt x="56626" y="30567"/>
                  <a:pt x="57900" y="30319"/>
                  <a:pt x="58756" y="29939"/>
                </a:cubicBezTo>
                <a:cubicBezTo>
                  <a:pt x="58642" y="29901"/>
                  <a:pt x="58528" y="29920"/>
                  <a:pt x="58699" y="29787"/>
                </a:cubicBezTo>
                <a:cubicBezTo>
                  <a:pt x="58547" y="29749"/>
                  <a:pt x="58528" y="29863"/>
                  <a:pt x="58299" y="29901"/>
                </a:cubicBezTo>
                <a:cubicBezTo>
                  <a:pt x="58318" y="29977"/>
                  <a:pt x="58452" y="29977"/>
                  <a:pt x="58356" y="30034"/>
                </a:cubicBezTo>
                <a:cubicBezTo>
                  <a:pt x="58128" y="30148"/>
                  <a:pt x="58318" y="30015"/>
                  <a:pt x="58242" y="29920"/>
                </a:cubicBezTo>
                <a:cubicBezTo>
                  <a:pt x="58071" y="30205"/>
                  <a:pt x="57615" y="29996"/>
                  <a:pt x="57424" y="30357"/>
                </a:cubicBezTo>
                <a:cubicBezTo>
                  <a:pt x="57082" y="30243"/>
                  <a:pt x="56226" y="30757"/>
                  <a:pt x="55751" y="30871"/>
                </a:cubicBezTo>
                <a:cubicBezTo>
                  <a:pt x="55560" y="31042"/>
                  <a:pt x="55922" y="30890"/>
                  <a:pt x="55941" y="30966"/>
                </a:cubicBezTo>
                <a:cubicBezTo>
                  <a:pt x="56055" y="31099"/>
                  <a:pt x="55751" y="31137"/>
                  <a:pt x="55770" y="31251"/>
                </a:cubicBezTo>
                <a:cubicBezTo>
                  <a:pt x="55598" y="31175"/>
                  <a:pt x="55598" y="31156"/>
                  <a:pt x="55351" y="31308"/>
                </a:cubicBezTo>
                <a:cubicBezTo>
                  <a:pt x="55370" y="31385"/>
                  <a:pt x="55446" y="31366"/>
                  <a:pt x="55484" y="31423"/>
                </a:cubicBezTo>
                <a:cubicBezTo>
                  <a:pt x="55332" y="31518"/>
                  <a:pt x="55313" y="31366"/>
                  <a:pt x="55237" y="31347"/>
                </a:cubicBezTo>
                <a:cubicBezTo>
                  <a:pt x="54914" y="31518"/>
                  <a:pt x="54647" y="31803"/>
                  <a:pt x="53849" y="32012"/>
                </a:cubicBezTo>
                <a:cubicBezTo>
                  <a:pt x="54990" y="31822"/>
                  <a:pt x="56378" y="31366"/>
                  <a:pt x="57253" y="30871"/>
                </a:cubicBezTo>
                <a:cubicBezTo>
                  <a:pt x="56626" y="30985"/>
                  <a:pt x="56359" y="31156"/>
                  <a:pt x="55751" y="31366"/>
                </a:cubicBezTo>
                <a:cubicBezTo>
                  <a:pt x="55998" y="31194"/>
                  <a:pt x="56511" y="30985"/>
                  <a:pt x="56778" y="30890"/>
                </a:cubicBezTo>
                <a:close/>
                <a:moveTo>
                  <a:pt x="57558" y="30700"/>
                </a:moveTo>
                <a:cubicBezTo>
                  <a:pt x="58033" y="30681"/>
                  <a:pt x="59003" y="30319"/>
                  <a:pt x="58737" y="30281"/>
                </a:cubicBezTo>
                <a:cubicBezTo>
                  <a:pt x="58337" y="30414"/>
                  <a:pt x="57881" y="30662"/>
                  <a:pt x="57558" y="30700"/>
                </a:cubicBezTo>
                <a:close/>
                <a:moveTo>
                  <a:pt x="59269" y="30167"/>
                </a:moveTo>
                <a:cubicBezTo>
                  <a:pt x="59327" y="30148"/>
                  <a:pt x="59403" y="30129"/>
                  <a:pt x="59460" y="30091"/>
                </a:cubicBezTo>
                <a:cubicBezTo>
                  <a:pt x="59460" y="29920"/>
                  <a:pt x="59308" y="30015"/>
                  <a:pt x="59250" y="29958"/>
                </a:cubicBezTo>
                <a:cubicBezTo>
                  <a:pt x="59174" y="29996"/>
                  <a:pt x="59250" y="30091"/>
                  <a:pt x="59269" y="30167"/>
                </a:cubicBezTo>
                <a:close/>
                <a:moveTo>
                  <a:pt x="65451" y="27580"/>
                </a:moveTo>
                <a:cubicBezTo>
                  <a:pt x="66041" y="27504"/>
                  <a:pt x="66345" y="27238"/>
                  <a:pt x="66802" y="27162"/>
                </a:cubicBezTo>
                <a:cubicBezTo>
                  <a:pt x="66764" y="27105"/>
                  <a:pt x="66650" y="27181"/>
                  <a:pt x="66631" y="27105"/>
                </a:cubicBezTo>
                <a:cubicBezTo>
                  <a:pt x="66098" y="27371"/>
                  <a:pt x="65775" y="27333"/>
                  <a:pt x="65451" y="27580"/>
                </a:cubicBezTo>
                <a:close/>
                <a:moveTo>
                  <a:pt x="53791" y="32202"/>
                </a:moveTo>
                <a:cubicBezTo>
                  <a:pt x="53830" y="32031"/>
                  <a:pt x="53297" y="32126"/>
                  <a:pt x="53202" y="32164"/>
                </a:cubicBezTo>
                <a:cubicBezTo>
                  <a:pt x="53107" y="32183"/>
                  <a:pt x="53221" y="32260"/>
                  <a:pt x="53183" y="32279"/>
                </a:cubicBezTo>
                <a:cubicBezTo>
                  <a:pt x="52688" y="32640"/>
                  <a:pt x="51528" y="32716"/>
                  <a:pt x="50862" y="33096"/>
                </a:cubicBezTo>
                <a:cubicBezTo>
                  <a:pt x="50919" y="33192"/>
                  <a:pt x="50862" y="33249"/>
                  <a:pt x="50862" y="33325"/>
                </a:cubicBezTo>
                <a:cubicBezTo>
                  <a:pt x="50786" y="33134"/>
                  <a:pt x="50691" y="33134"/>
                  <a:pt x="50292" y="33325"/>
                </a:cubicBezTo>
                <a:cubicBezTo>
                  <a:pt x="50349" y="33420"/>
                  <a:pt x="50577" y="33230"/>
                  <a:pt x="50653" y="33287"/>
                </a:cubicBezTo>
                <a:cubicBezTo>
                  <a:pt x="50482" y="33496"/>
                  <a:pt x="50349" y="33515"/>
                  <a:pt x="49949" y="33686"/>
                </a:cubicBezTo>
                <a:cubicBezTo>
                  <a:pt x="50615" y="33477"/>
                  <a:pt x="51433" y="33401"/>
                  <a:pt x="51794" y="32944"/>
                </a:cubicBezTo>
                <a:cubicBezTo>
                  <a:pt x="51604" y="33039"/>
                  <a:pt x="51395" y="33211"/>
                  <a:pt x="51262" y="33039"/>
                </a:cubicBezTo>
                <a:cubicBezTo>
                  <a:pt x="51585" y="33001"/>
                  <a:pt x="52669" y="32450"/>
                  <a:pt x="53050" y="32488"/>
                </a:cubicBezTo>
                <a:cubicBezTo>
                  <a:pt x="52878" y="32431"/>
                  <a:pt x="53563" y="32221"/>
                  <a:pt x="53791" y="32202"/>
                </a:cubicBezTo>
                <a:close/>
                <a:moveTo>
                  <a:pt x="64538" y="27618"/>
                </a:moveTo>
                <a:cubicBezTo>
                  <a:pt x="64805" y="27637"/>
                  <a:pt x="64519" y="27656"/>
                  <a:pt x="64633" y="27847"/>
                </a:cubicBezTo>
                <a:cubicBezTo>
                  <a:pt x="64538" y="27866"/>
                  <a:pt x="64538" y="27752"/>
                  <a:pt x="64500" y="27695"/>
                </a:cubicBezTo>
                <a:cubicBezTo>
                  <a:pt x="63682" y="27999"/>
                  <a:pt x="63302" y="28151"/>
                  <a:pt x="62180" y="28512"/>
                </a:cubicBezTo>
                <a:cubicBezTo>
                  <a:pt x="62275" y="28646"/>
                  <a:pt x="62579" y="28493"/>
                  <a:pt x="62180" y="28684"/>
                </a:cubicBezTo>
                <a:cubicBezTo>
                  <a:pt x="62161" y="28817"/>
                  <a:pt x="62674" y="28608"/>
                  <a:pt x="62351" y="28779"/>
                </a:cubicBezTo>
                <a:cubicBezTo>
                  <a:pt x="62598" y="28550"/>
                  <a:pt x="63682" y="28417"/>
                  <a:pt x="63854" y="28056"/>
                </a:cubicBezTo>
                <a:cubicBezTo>
                  <a:pt x="64405" y="28037"/>
                  <a:pt x="64976" y="27809"/>
                  <a:pt x="65128" y="27485"/>
                </a:cubicBezTo>
                <a:cubicBezTo>
                  <a:pt x="65090" y="27409"/>
                  <a:pt x="64976" y="27428"/>
                  <a:pt x="64843" y="27485"/>
                </a:cubicBezTo>
                <a:cubicBezTo>
                  <a:pt x="65071" y="27656"/>
                  <a:pt x="64747" y="27447"/>
                  <a:pt x="64538" y="27618"/>
                </a:cubicBezTo>
                <a:close/>
                <a:moveTo>
                  <a:pt x="48941" y="34028"/>
                </a:moveTo>
                <a:cubicBezTo>
                  <a:pt x="49112" y="34124"/>
                  <a:pt x="49303" y="33971"/>
                  <a:pt x="49455" y="33895"/>
                </a:cubicBezTo>
                <a:cubicBezTo>
                  <a:pt x="49417" y="33762"/>
                  <a:pt x="49303" y="33762"/>
                  <a:pt x="49150" y="33838"/>
                </a:cubicBezTo>
                <a:cubicBezTo>
                  <a:pt x="49226" y="34047"/>
                  <a:pt x="48846" y="33838"/>
                  <a:pt x="48732" y="34066"/>
                </a:cubicBezTo>
                <a:cubicBezTo>
                  <a:pt x="48770" y="34200"/>
                  <a:pt x="49074" y="33838"/>
                  <a:pt x="48941" y="34028"/>
                </a:cubicBezTo>
                <a:close/>
                <a:moveTo>
                  <a:pt x="49512" y="33857"/>
                </a:moveTo>
                <a:cubicBezTo>
                  <a:pt x="49588" y="33971"/>
                  <a:pt x="49588" y="33762"/>
                  <a:pt x="49759" y="33762"/>
                </a:cubicBezTo>
                <a:cubicBezTo>
                  <a:pt x="49683" y="33667"/>
                  <a:pt x="49835" y="33610"/>
                  <a:pt x="49721" y="33496"/>
                </a:cubicBezTo>
                <a:cubicBezTo>
                  <a:pt x="49379" y="33572"/>
                  <a:pt x="49835" y="33800"/>
                  <a:pt x="49531" y="33743"/>
                </a:cubicBezTo>
                <a:cubicBezTo>
                  <a:pt x="49455" y="33800"/>
                  <a:pt x="49626" y="33800"/>
                  <a:pt x="49512" y="33857"/>
                </a:cubicBezTo>
                <a:close/>
                <a:moveTo>
                  <a:pt x="59726" y="29711"/>
                </a:moveTo>
                <a:cubicBezTo>
                  <a:pt x="59783" y="29692"/>
                  <a:pt x="59783" y="29673"/>
                  <a:pt x="59764" y="29635"/>
                </a:cubicBezTo>
                <a:cubicBezTo>
                  <a:pt x="59973" y="29482"/>
                  <a:pt x="60639" y="29368"/>
                  <a:pt x="60981" y="29102"/>
                </a:cubicBezTo>
                <a:cubicBezTo>
                  <a:pt x="60601" y="28950"/>
                  <a:pt x="59840" y="29368"/>
                  <a:pt x="59460" y="29597"/>
                </a:cubicBezTo>
                <a:cubicBezTo>
                  <a:pt x="59441" y="29806"/>
                  <a:pt x="59745" y="29482"/>
                  <a:pt x="59726" y="29711"/>
                </a:cubicBezTo>
                <a:close/>
                <a:moveTo>
                  <a:pt x="61932" y="28779"/>
                </a:moveTo>
                <a:cubicBezTo>
                  <a:pt x="62047" y="28874"/>
                  <a:pt x="62104" y="28627"/>
                  <a:pt x="62047" y="28550"/>
                </a:cubicBezTo>
                <a:cubicBezTo>
                  <a:pt x="61970" y="28588"/>
                  <a:pt x="61894" y="28627"/>
                  <a:pt x="61799" y="28646"/>
                </a:cubicBezTo>
                <a:cubicBezTo>
                  <a:pt x="61818" y="28741"/>
                  <a:pt x="61894" y="28722"/>
                  <a:pt x="61970" y="28703"/>
                </a:cubicBezTo>
                <a:cubicBezTo>
                  <a:pt x="61989" y="28741"/>
                  <a:pt x="61970" y="28760"/>
                  <a:pt x="61932" y="28779"/>
                </a:cubicBezTo>
                <a:close/>
                <a:moveTo>
                  <a:pt x="23168" y="44147"/>
                </a:moveTo>
                <a:cubicBezTo>
                  <a:pt x="23092" y="43995"/>
                  <a:pt x="22616" y="44262"/>
                  <a:pt x="22559" y="44281"/>
                </a:cubicBezTo>
                <a:cubicBezTo>
                  <a:pt x="22559" y="44224"/>
                  <a:pt x="22521" y="44205"/>
                  <a:pt x="22464" y="44205"/>
                </a:cubicBezTo>
                <a:cubicBezTo>
                  <a:pt x="22502" y="43976"/>
                  <a:pt x="22959" y="44128"/>
                  <a:pt x="23149" y="43938"/>
                </a:cubicBezTo>
                <a:cubicBezTo>
                  <a:pt x="22521" y="43862"/>
                  <a:pt x="22350" y="44109"/>
                  <a:pt x="21589" y="44338"/>
                </a:cubicBezTo>
                <a:cubicBezTo>
                  <a:pt x="21741" y="44509"/>
                  <a:pt x="22255" y="44052"/>
                  <a:pt x="22407" y="44243"/>
                </a:cubicBezTo>
                <a:cubicBezTo>
                  <a:pt x="22388" y="44338"/>
                  <a:pt x="22236" y="44395"/>
                  <a:pt x="22141" y="44452"/>
                </a:cubicBezTo>
                <a:cubicBezTo>
                  <a:pt x="22369" y="44775"/>
                  <a:pt x="22921" y="44186"/>
                  <a:pt x="23168" y="44167"/>
                </a:cubicBezTo>
                <a:close/>
                <a:moveTo>
                  <a:pt x="23244" y="44186"/>
                </a:moveTo>
                <a:cubicBezTo>
                  <a:pt x="23320" y="44300"/>
                  <a:pt x="23434" y="44109"/>
                  <a:pt x="23320" y="44033"/>
                </a:cubicBezTo>
                <a:cubicBezTo>
                  <a:pt x="23434" y="43976"/>
                  <a:pt x="23472" y="44033"/>
                  <a:pt x="23586" y="43976"/>
                </a:cubicBezTo>
                <a:cubicBezTo>
                  <a:pt x="23586" y="43805"/>
                  <a:pt x="23377" y="43976"/>
                  <a:pt x="23244" y="44014"/>
                </a:cubicBezTo>
                <a:cubicBezTo>
                  <a:pt x="23282" y="44071"/>
                  <a:pt x="23301" y="44147"/>
                  <a:pt x="23244" y="44186"/>
                </a:cubicBezTo>
                <a:close/>
                <a:moveTo>
                  <a:pt x="61248" y="28874"/>
                </a:moveTo>
                <a:cubicBezTo>
                  <a:pt x="61191" y="28874"/>
                  <a:pt x="61134" y="28874"/>
                  <a:pt x="61057" y="28893"/>
                </a:cubicBezTo>
                <a:cubicBezTo>
                  <a:pt x="61076" y="28950"/>
                  <a:pt x="61076" y="28988"/>
                  <a:pt x="61019" y="29026"/>
                </a:cubicBezTo>
                <a:cubicBezTo>
                  <a:pt x="61115" y="29102"/>
                  <a:pt x="61476" y="28779"/>
                  <a:pt x="61267" y="28760"/>
                </a:cubicBezTo>
                <a:cubicBezTo>
                  <a:pt x="61210" y="28779"/>
                  <a:pt x="61248" y="28836"/>
                  <a:pt x="61248" y="28874"/>
                </a:cubicBezTo>
                <a:close/>
                <a:moveTo>
                  <a:pt x="70321" y="24518"/>
                </a:moveTo>
                <a:cubicBezTo>
                  <a:pt x="70397" y="24461"/>
                  <a:pt x="70283" y="24480"/>
                  <a:pt x="70283" y="24423"/>
                </a:cubicBezTo>
                <a:cubicBezTo>
                  <a:pt x="70283" y="24347"/>
                  <a:pt x="70663" y="24271"/>
                  <a:pt x="70701" y="24423"/>
                </a:cubicBezTo>
                <a:cubicBezTo>
                  <a:pt x="70815" y="24309"/>
                  <a:pt x="70796" y="24157"/>
                  <a:pt x="70910" y="24062"/>
                </a:cubicBezTo>
                <a:cubicBezTo>
                  <a:pt x="71043" y="24024"/>
                  <a:pt x="71024" y="24252"/>
                  <a:pt x="71138" y="24252"/>
                </a:cubicBezTo>
                <a:cubicBezTo>
                  <a:pt x="71177" y="24176"/>
                  <a:pt x="71253" y="24138"/>
                  <a:pt x="71367" y="24100"/>
                </a:cubicBezTo>
                <a:cubicBezTo>
                  <a:pt x="71310" y="24062"/>
                  <a:pt x="71272" y="24043"/>
                  <a:pt x="71234" y="23985"/>
                </a:cubicBezTo>
                <a:cubicBezTo>
                  <a:pt x="71386" y="23928"/>
                  <a:pt x="71367" y="24195"/>
                  <a:pt x="71557" y="24062"/>
                </a:cubicBezTo>
                <a:cubicBezTo>
                  <a:pt x="71424" y="24024"/>
                  <a:pt x="71538" y="24004"/>
                  <a:pt x="71481" y="23871"/>
                </a:cubicBezTo>
                <a:cubicBezTo>
                  <a:pt x="71614" y="23814"/>
                  <a:pt x="71671" y="23852"/>
                  <a:pt x="71747" y="23833"/>
                </a:cubicBezTo>
                <a:cubicBezTo>
                  <a:pt x="71785" y="23928"/>
                  <a:pt x="71557" y="23814"/>
                  <a:pt x="71519" y="23966"/>
                </a:cubicBezTo>
                <a:cubicBezTo>
                  <a:pt x="72166" y="23890"/>
                  <a:pt x="72318" y="23643"/>
                  <a:pt x="73079" y="23396"/>
                </a:cubicBezTo>
                <a:cubicBezTo>
                  <a:pt x="73250" y="23548"/>
                  <a:pt x="72812" y="23529"/>
                  <a:pt x="72984" y="23662"/>
                </a:cubicBezTo>
                <a:cubicBezTo>
                  <a:pt x="73098" y="23624"/>
                  <a:pt x="73231" y="23567"/>
                  <a:pt x="73345" y="23529"/>
                </a:cubicBezTo>
                <a:cubicBezTo>
                  <a:pt x="73516" y="23053"/>
                  <a:pt x="74315" y="23053"/>
                  <a:pt x="74638" y="22844"/>
                </a:cubicBezTo>
                <a:cubicBezTo>
                  <a:pt x="74695" y="23187"/>
                  <a:pt x="73858" y="22939"/>
                  <a:pt x="73935" y="23396"/>
                </a:cubicBezTo>
                <a:cubicBezTo>
                  <a:pt x="74296" y="23149"/>
                  <a:pt x="74733" y="23034"/>
                  <a:pt x="75190" y="22958"/>
                </a:cubicBezTo>
                <a:cubicBezTo>
                  <a:pt x="75171" y="22901"/>
                  <a:pt x="75152" y="22844"/>
                  <a:pt x="75133" y="22806"/>
                </a:cubicBezTo>
                <a:cubicBezTo>
                  <a:pt x="75266" y="22768"/>
                  <a:pt x="75418" y="22711"/>
                  <a:pt x="75437" y="22844"/>
                </a:cubicBezTo>
                <a:cubicBezTo>
                  <a:pt x="75608" y="22673"/>
                  <a:pt x="75551" y="22635"/>
                  <a:pt x="75646" y="22483"/>
                </a:cubicBezTo>
                <a:cubicBezTo>
                  <a:pt x="75761" y="22464"/>
                  <a:pt x="75646" y="22559"/>
                  <a:pt x="75703" y="22635"/>
                </a:cubicBezTo>
                <a:cubicBezTo>
                  <a:pt x="75932" y="22597"/>
                  <a:pt x="75913" y="22540"/>
                  <a:pt x="76160" y="22502"/>
                </a:cubicBezTo>
                <a:cubicBezTo>
                  <a:pt x="76236" y="22426"/>
                  <a:pt x="76046" y="22274"/>
                  <a:pt x="76274" y="22236"/>
                </a:cubicBezTo>
                <a:cubicBezTo>
                  <a:pt x="76350" y="22445"/>
                  <a:pt x="76293" y="22426"/>
                  <a:pt x="76655" y="22312"/>
                </a:cubicBezTo>
                <a:cubicBezTo>
                  <a:pt x="76122" y="22806"/>
                  <a:pt x="74752" y="22996"/>
                  <a:pt x="74068" y="23510"/>
                </a:cubicBezTo>
                <a:cubicBezTo>
                  <a:pt x="74296" y="23643"/>
                  <a:pt x="74505" y="23301"/>
                  <a:pt x="74771" y="23339"/>
                </a:cubicBezTo>
                <a:cubicBezTo>
                  <a:pt x="74353" y="23605"/>
                  <a:pt x="73858" y="23776"/>
                  <a:pt x="73421" y="23890"/>
                </a:cubicBezTo>
                <a:cubicBezTo>
                  <a:pt x="73383" y="23814"/>
                  <a:pt x="73763" y="23662"/>
                  <a:pt x="73782" y="23738"/>
                </a:cubicBezTo>
                <a:cubicBezTo>
                  <a:pt x="73706" y="23339"/>
                  <a:pt x="72888" y="23795"/>
                  <a:pt x="72641" y="24081"/>
                </a:cubicBezTo>
                <a:cubicBezTo>
                  <a:pt x="72432" y="23966"/>
                  <a:pt x="72318" y="24233"/>
                  <a:pt x="72128" y="24062"/>
                </a:cubicBezTo>
                <a:cubicBezTo>
                  <a:pt x="71842" y="24480"/>
                  <a:pt x="71234" y="24214"/>
                  <a:pt x="70967" y="24708"/>
                </a:cubicBezTo>
                <a:cubicBezTo>
                  <a:pt x="70853" y="24708"/>
                  <a:pt x="70777" y="24689"/>
                  <a:pt x="70720" y="24632"/>
                </a:cubicBezTo>
                <a:cubicBezTo>
                  <a:pt x="70701" y="24727"/>
                  <a:pt x="70416" y="24746"/>
                  <a:pt x="70530" y="24879"/>
                </a:cubicBezTo>
                <a:cubicBezTo>
                  <a:pt x="70130" y="24822"/>
                  <a:pt x="69731" y="25222"/>
                  <a:pt x="69370" y="25184"/>
                </a:cubicBezTo>
                <a:cubicBezTo>
                  <a:pt x="69084" y="25526"/>
                  <a:pt x="68514" y="25469"/>
                  <a:pt x="68019" y="25773"/>
                </a:cubicBezTo>
                <a:cubicBezTo>
                  <a:pt x="67924" y="25735"/>
                  <a:pt x="67791" y="25735"/>
                  <a:pt x="67753" y="25602"/>
                </a:cubicBezTo>
                <a:cubicBezTo>
                  <a:pt x="67506" y="26097"/>
                  <a:pt x="66764" y="26059"/>
                  <a:pt x="66307" y="26458"/>
                </a:cubicBezTo>
                <a:cubicBezTo>
                  <a:pt x="68590" y="25811"/>
                  <a:pt x="70815" y="24765"/>
                  <a:pt x="73174" y="23985"/>
                </a:cubicBezTo>
                <a:cubicBezTo>
                  <a:pt x="73193" y="24043"/>
                  <a:pt x="73117" y="24062"/>
                  <a:pt x="73079" y="24081"/>
                </a:cubicBezTo>
                <a:cubicBezTo>
                  <a:pt x="73250" y="24176"/>
                  <a:pt x="73421" y="24043"/>
                  <a:pt x="73212" y="23909"/>
                </a:cubicBezTo>
                <a:cubicBezTo>
                  <a:pt x="73307" y="23909"/>
                  <a:pt x="73364" y="23928"/>
                  <a:pt x="73402" y="24004"/>
                </a:cubicBezTo>
                <a:cubicBezTo>
                  <a:pt x="74429" y="23586"/>
                  <a:pt x="74829" y="23567"/>
                  <a:pt x="75551" y="23149"/>
                </a:cubicBezTo>
                <a:cubicBezTo>
                  <a:pt x="75304" y="23149"/>
                  <a:pt x="75190" y="23301"/>
                  <a:pt x="74848" y="23358"/>
                </a:cubicBezTo>
                <a:cubicBezTo>
                  <a:pt x="75038" y="23187"/>
                  <a:pt x="75780" y="22825"/>
                  <a:pt x="76103" y="22920"/>
                </a:cubicBezTo>
                <a:cubicBezTo>
                  <a:pt x="76255" y="22692"/>
                  <a:pt x="77054" y="22388"/>
                  <a:pt x="77149" y="22502"/>
                </a:cubicBezTo>
                <a:cubicBezTo>
                  <a:pt x="77149" y="22255"/>
                  <a:pt x="77758" y="22198"/>
                  <a:pt x="77644" y="21912"/>
                </a:cubicBezTo>
                <a:cubicBezTo>
                  <a:pt x="78385" y="21817"/>
                  <a:pt x="78880" y="21189"/>
                  <a:pt x="79336" y="21132"/>
                </a:cubicBezTo>
                <a:cubicBezTo>
                  <a:pt x="79622" y="21094"/>
                  <a:pt x="79165" y="21342"/>
                  <a:pt x="79394" y="21113"/>
                </a:cubicBezTo>
                <a:cubicBezTo>
                  <a:pt x="79603" y="20885"/>
                  <a:pt x="79869" y="21151"/>
                  <a:pt x="80002" y="21018"/>
                </a:cubicBezTo>
                <a:cubicBezTo>
                  <a:pt x="79983" y="20980"/>
                  <a:pt x="79907" y="21018"/>
                  <a:pt x="79869" y="21018"/>
                </a:cubicBezTo>
                <a:cubicBezTo>
                  <a:pt x="79945" y="20809"/>
                  <a:pt x="79964" y="20847"/>
                  <a:pt x="80211" y="20828"/>
                </a:cubicBezTo>
                <a:cubicBezTo>
                  <a:pt x="80288" y="20657"/>
                  <a:pt x="80288" y="20619"/>
                  <a:pt x="80154" y="20524"/>
                </a:cubicBezTo>
                <a:cubicBezTo>
                  <a:pt x="79983" y="20562"/>
                  <a:pt x="79907" y="20638"/>
                  <a:pt x="79964" y="20752"/>
                </a:cubicBezTo>
                <a:cubicBezTo>
                  <a:pt x="79717" y="20619"/>
                  <a:pt x="79755" y="20885"/>
                  <a:pt x="79413" y="20809"/>
                </a:cubicBezTo>
                <a:cubicBezTo>
                  <a:pt x="79470" y="20923"/>
                  <a:pt x="79375" y="20923"/>
                  <a:pt x="79355" y="20847"/>
                </a:cubicBezTo>
                <a:cubicBezTo>
                  <a:pt x="78918" y="21265"/>
                  <a:pt x="78062" y="21399"/>
                  <a:pt x="77491" y="21703"/>
                </a:cubicBezTo>
                <a:cubicBezTo>
                  <a:pt x="77472" y="21589"/>
                  <a:pt x="77815" y="21570"/>
                  <a:pt x="77815" y="21456"/>
                </a:cubicBezTo>
                <a:cubicBezTo>
                  <a:pt x="76008" y="22064"/>
                  <a:pt x="74068" y="22844"/>
                  <a:pt x="72185" y="23491"/>
                </a:cubicBezTo>
                <a:cubicBezTo>
                  <a:pt x="72166" y="23548"/>
                  <a:pt x="72147" y="23586"/>
                  <a:pt x="72185" y="23662"/>
                </a:cubicBezTo>
                <a:cubicBezTo>
                  <a:pt x="70739" y="23852"/>
                  <a:pt x="68989" y="24879"/>
                  <a:pt x="67486" y="25317"/>
                </a:cubicBezTo>
                <a:cubicBezTo>
                  <a:pt x="67391" y="25450"/>
                  <a:pt x="67582" y="25412"/>
                  <a:pt x="67525" y="25583"/>
                </a:cubicBezTo>
                <a:cubicBezTo>
                  <a:pt x="67639" y="25488"/>
                  <a:pt x="67525" y="25336"/>
                  <a:pt x="67962" y="25241"/>
                </a:cubicBezTo>
                <a:cubicBezTo>
                  <a:pt x="67981" y="25355"/>
                  <a:pt x="67696" y="25355"/>
                  <a:pt x="67696" y="25469"/>
                </a:cubicBezTo>
                <a:cubicBezTo>
                  <a:pt x="67867" y="25393"/>
                  <a:pt x="68514" y="25317"/>
                  <a:pt x="68457" y="25051"/>
                </a:cubicBezTo>
                <a:cubicBezTo>
                  <a:pt x="68495" y="25127"/>
                  <a:pt x="68799" y="25127"/>
                  <a:pt x="68666" y="25241"/>
                </a:cubicBezTo>
                <a:cubicBezTo>
                  <a:pt x="68818" y="25165"/>
                  <a:pt x="69065" y="24994"/>
                  <a:pt x="69370" y="24841"/>
                </a:cubicBezTo>
                <a:cubicBezTo>
                  <a:pt x="69332" y="24784"/>
                  <a:pt x="69198" y="24860"/>
                  <a:pt x="69103" y="24898"/>
                </a:cubicBezTo>
                <a:cubicBezTo>
                  <a:pt x="69103" y="24822"/>
                  <a:pt x="69236" y="24784"/>
                  <a:pt x="69332" y="24746"/>
                </a:cubicBezTo>
                <a:cubicBezTo>
                  <a:pt x="69408" y="24727"/>
                  <a:pt x="69427" y="24803"/>
                  <a:pt x="69446" y="24860"/>
                </a:cubicBezTo>
                <a:cubicBezTo>
                  <a:pt x="69579" y="24689"/>
                  <a:pt x="70054" y="24670"/>
                  <a:pt x="70321" y="24518"/>
                </a:cubicBezTo>
                <a:close/>
                <a:moveTo>
                  <a:pt x="88923" y="17556"/>
                </a:moveTo>
                <a:cubicBezTo>
                  <a:pt x="89437" y="17100"/>
                  <a:pt x="89874" y="17081"/>
                  <a:pt x="90350" y="16872"/>
                </a:cubicBezTo>
                <a:cubicBezTo>
                  <a:pt x="90464" y="17043"/>
                  <a:pt x="90121" y="16910"/>
                  <a:pt x="90254" y="17138"/>
                </a:cubicBezTo>
                <a:cubicBezTo>
                  <a:pt x="90540" y="16986"/>
                  <a:pt x="90863" y="16872"/>
                  <a:pt x="91244" y="16739"/>
                </a:cubicBezTo>
                <a:cubicBezTo>
                  <a:pt x="91282" y="16872"/>
                  <a:pt x="91034" y="16910"/>
                  <a:pt x="90996" y="17005"/>
                </a:cubicBezTo>
                <a:cubicBezTo>
                  <a:pt x="91263" y="16872"/>
                  <a:pt x="91586" y="16815"/>
                  <a:pt x="91776" y="16643"/>
                </a:cubicBezTo>
                <a:cubicBezTo>
                  <a:pt x="91700" y="16529"/>
                  <a:pt x="91453" y="16739"/>
                  <a:pt x="91320" y="16758"/>
                </a:cubicBezTo>
                <a:cubicBezTo>
                  <a:pt x="91510" y="16548"/>
                  <a:pt x="91909" y="16510"/>
                  <a:pt x="92023" y="16377"/>
                </a:cubicBezTo>
                <a:cubicBezTo>
                  <a:pt x="91814" y="16358"/>
                  <a:pt x="91510" y="16491"/>
                  <a:pt x="91377" y="16567"/>
                </a:cubicBezTo>
                <a:cubicBezTo>
                  <a:pt x="90540" y="16339"/>
                  <a:pt x="89437" y="17328"/>
                  <a:pt x="88219" y="17404"/>
                </a:cubicBezTo>
                <a:cubicBezTo>
                  <a:pt x="85594" y="18736"/>
                  <a:pt x="82836" y="19078"/>
                  <a:pt x="80326" y="20733"/>
                </a:cubicBezTo>
                <a:cubicBezTo>
                  <a:pt x="80573" y="20771"/>
                  <a:pt x="80934" y="20486"/>
                  <a:pt x="81181" y="20391"/>
                </a:cubicBezTo>
                <a:cubicBezTo>
                  <a:pt x="80934" y="20200"/>
                  <a:pt x="81505" y="20238"/>
                  <a:pt x="81581" y="20105"/>
                </a:cubicBezTo>
                <a:cubicBezTo>
                  <a:pt x="81638" y="20353"/>
                  <a:pt x="81201" y="20200"/>
                  <a:pt x="81258" y="20410"/>
                </a:cubicBezTo>
                <a:cubicBezTo>
                  <a:pt x="81505" y="20448"/>
                  <a:pt x="81771" y="20200"/>
                  <a:pt x="82056" y="20257"/>
                </a:cubicBezTo>
                <a:cubicBezTo>
                  <a:pt x="82037" y="20200"/>
                  <a:pt x="82114" y="20181"/>
                  <a:pt x="82171" y="20162"/>
                </a:cubicBezTo>
                <a:cubicBezTo>
                  <a:pt x="82152" y="20010"/>
                  <a:pt x="81999" y="20105"/>
                  <a:pt x="81961" y="20010"/>
                </a:cubicBezTo>
                <a:cubicBezTo>
                  <a:pt x="82266" y="19896"/>
                  <a:pt x="82209" y="20086"/>
                  <a:pt x="82304" y="20162"/>
                </a:cubicBezTo>
                <a:cubicBezTo>
                  <a:pt x="82608" y="19972"/>
                  <a:pt x="83350" y="19592"/>
                  <a:pt x="83293" y="19934"/>
                </a:cubicBezTo>
                <a:cubicBezTo>
                  <a:pt x="83464" y="19839"/>
                  <a:pt x="83331" y="19668"/>
                  <a:pt x="83502" y="19573"/>
                </a:cubicBezTo>
                <a:cubicBezTo>
                  <a:pt x="83559" y="19573"/>
                  <a:pt x="83635" y="19573"/>
                  <a:pt x="83654" y="19611"/>
                </a:cubicBezTo>
                <a:cubicBezTo>
                  <a:pt x="83749" y="19725"/>
                  <a:pt x="83350" y="19687"/>
                  <a:pt x="83445" y="19801"/>
                </a:cubicBezTo>
                <a:cubicBezTo>
                  <a:pt x="83445" y="19915"/>
                  <a:pt x="83959" y="19820"/>
                  <a:pt x="83806" y="19611"/>
                </a:cubicBezTo>
                <a:cubicBezTo>
                  <a:pt x="83882" y="19592"/>
                  <a:pt x="83901" y="19668"/>
                  <a:pt x="83920" y="19725"/>
                </a:cubicBezTo>
                <a:cubicBezTo>
                  <a:pt x="84035" y="19687"/>
                  <a:pt x="84130" y="19649"/>
                  <a:pt x="84225" y="19611"/>
                </a:cubicBezTo>
                <a:cubicBezTo>
                  <a:pt x="84282" y="19440"/>
                  <a:pt x="84092" y="19459"/>
                  <a:pt x="84206" y="19344"/>
                </a:cubicBezTo>
                <a:cubicBezTo>
                  <a:pt x="84453" y="19211"/>
                  <a:pt x="84301" y="19478"/>
                  <a:pt x="84358" y="19554"/>
                </a:cubicBezTo>
                <a:cubicBezTo>
                  <a:pt x="84548" y="19440"/>
                  <a:pt x="84643" y="19535"/>
                  <a:pt x="84719" y="19401"/>
                </a:cubicBezTo>
                <a:cubicBezTo>
                  <a:pt x="84681" y="19154"/>
                  <a:pt x="84529" y="19516"/>
                  <a:pt x="84510" y="19382"/>
                </a:cubicBezTo>
                <a:cubicBezTo>
                  <a:pt x="85081" y="18831"/>
                  <a:pt x="86298" y="18622"/>
                  <a:pt x="87173" y="18203"/>
                </a:cubicBezTo>
                <a:cubicBezTo>
                  <a:pt x="87192" y="18184"/>
                  <a:pt x="87192" y="18089"/>
                  <a:pt x="87192" y="18089"/>
                </a:cubicBezTo>
                <a:cubicBezTo>
                  <a:pt x="87668" y="17842"/>
                  <a:pt x="88333" y="17709"/>
                  <a:pt x="88809" y="17442"/>
                </a:cubicBezTo>
                <a:cubicBezTo>
                  <a:pt x="88961" y="17404"/>
                  <a:pt x="88752" y="17537"/>
                  <a:pt x="88923" y="17556"/>
                </a:cubicBezTo>
                <a:close/>
                <a:moveTo>
                  <a:pt x="25888" y="43120"/>
                </a:moveTo>
                <a:cubicBezTo>
                  <a:pt x="25869" y="43025"/>
                  <a:pt x="25774" y="43044"/>
                  <a:pt x="25755" y="42949"/>
                </a:cubicBezTo>
                <a:cubicBezTo>
                  <a:pt x="25660" y="43044"/>
                  <a:pt x="25431" y="43082"/>
                  <a:pt x="25508" y="43215"/>
                </a:cubicBezTo>
                <a:cubicBezTo>
                  <a:pt x="25679" y="43101"/>
                  <a:pt x="25755" y="43177"/>
                  <a:pt x="25888" y="43120"/>
                </a:cubicBezTo>
                <a:close/>
                <a:moveTo>
                  <a:pt x="43330" y="35892"/>
                </a:moveTo>
                <a:cubicBezTo>
                  <a:pt x="43026" y="36159"/>
                  <a:pt x="42436" y="36140"/>
                  <a:pt x="42151" y="36368"/>
                </a:cubicBezTo>
                <a:cubicBezTo>
                  <a:pt x="42550" y="36463"/>
                  <a:pt x="42912" y="36140"/>
                  <a:pt x="43406" y="36102"/>
                </a:cubicBezTo>
                <a:cubicBezTo>
                  <a:pt x="43254" y="36045"/>
                  <a:pt x="43387" y="36026"/>
                  <a:pt x="43330" y="35892"/>
                </a:cubicBezTo>
                <a:close/>
                <a:moveTo>
                  <a:pt x="19573" y="45041"/>
                </a:moveTo>
                <a:cubicBezTo>
                  <a:pt x="19554" y="44908"/>
                  <a:pt x="19250" y="45213"/>
                  <a:pt x="19269" y="44984"/>
                </a:cubicBezTo>
                <a:cubicBezTo>
                  <a:pt x="19078" y="45213"/>
                  <a:pt x="18565" y="45251"/>
                  <a:pt x="18432" y="45384"/>
                </a:cubicBezTo>
                <a:cubicBezTo>
                  <a:pt x="19078" y="45213"/>
                  <a:pt x="19250" y="45365"/>
                  <a:pt x="19573" y="45041"/>
                </a:cubicBezTo>
                <a:close/>
                <a:moveTo>
                  <a:pt x="19573" y="45041"/>
                </a:moveTo>
                <a:cubicBezTo>
                  <a:pt x="19782" y="45213"/>
                  <a:pt x="20239" y="44699"/>
                  <a:pt x="20429" y="44851"/>
                </a:cubicBezTo>
                <a:cubicBezTo>
                  <a:pt x="20239" y="45156"/>
                  <a:pt x="18869" y="45422"/>
                  <a:pt x="18280" y="45726"/>
                </a:cubicBezTo>
                <a:cubicBezTo>
                  <a:pt x="18394" y="45821"/>
                  <a:pt x="18641" y="45688"/>
                  <a:pt x="18755" y="45821"/>
                </a:cubicBezTo>
                <a:cubicBezTo>
                  <a:pt x="18869" y="45536"/>
                  <a:pt x="19231" y="45726"/>
                  <a:pt x="19307" y="45422"/>
                </a:cubicBezTo>
                <a:cubicBezTo>
                  <a:pt x="19858" y="45384"/>
                  <a:pt x="21741" y="44889"/>
                  <a:pt x="22065" y="44433"/>
                </a:cubicBezTo>
                <a:cubicBezTo>
                  <a:pt x="21646" y="44699"/>
                  <a:pt x="21133" y="44680"/>
                  <a:pt x="20524" y="44889"/>
                </a:cubicBezTo>
                <a:cubicBezTo>
                  <a:pt x="20410" y="44680"/>
                  <a:pt x="20676" y="44699"/>
                  <a:pt x="20467" y="44566"/>
                </a:cubicBezTo>
                <a:cubicBezTo>
                  <a:pt x="20182" y="44870"/>
                  <a:pt x="19934" y="44794"/>
                  <a:pt x="19535" y="44946"/>
                </a:cubicBezTo>
                <a:cubicBezTo>
                  <a:pt x="19592" y="44965"/>
                  <a:pt x="19649" y="45003"/>
                  <a:pt x="19573" y="45041"/>
                </a:cubicBezTo>
                <a:close/>
                <a:moveTo>
                  <a:pt x="59212" y="29692"/>
                </a:moveTo>
                <a:cubicBezTo>
                  <a:pt x="59193" y="29482"/>
                  <a:pt x="58908" y="29749"/>
                  <a:pt x="58756" y="29768"/>
                </a:cubicBezTo>
                <a:cubicBezTo>
                  <a:pt x="58870" y="29806"/>
                  <a:pt x="59060" y="29730"/>
                  <a:pt x="59212" y="29692"/>
                </a:cubicBezTo>
                <a:close/>
                <a:moveTo>
                  <a:pt x="42113" y="36444"/>
                </a:moveTo>
                <a:cubicBezTo>
                  <a:pt x="41789" y="36406"/>
                  <a:pt x="40952" y="36824"/>
                  <a:pt x="40401" y="37015"/>
                </a:cubicBezTo>
                <a:cubicBezTo>
                  <a:pt x="40876" y="36996"/>
                  <a:pt x="41618" y="36653"/>
                  <a:pt x="42113" y="36444"/>
                </a:cubicBezTo>
                <a:close/>
                <a:moveTo>
                  <a:pt x="55656" y="30947"/>
                </a:moveTo>
                <a:cubicBezTo>
                  <a:pt x="55294" y="31004"/>
                  <a:pt x="54895" y="31156"/>
                  <a:pt x="54590" y="31327"/>
                </a:cubicBezTo>
                <a:cubicBezTo>
                  <a:pt x="54990" y="31251"/>
                  <a:pt x="55332" y="31175"/>
                  <a:pt x="55656" y="30947"/>
                </a:cubicBezTo>
                <a:close/>
                <a:moveTo>
                  <a:pt x="92765" y="16073"/>
                </a:moveTo>
                <a:cubicBezTo>
                  <a:pt x="92518" y="16054"/>
                  <a:pt x="92290" y="16149"/>
                  <a:pt x="92061" y="16282"/>
                </a:cubicBezTo>
                <a:cubicBezTo>
                  <a:pt x="92290" y="16396"/>
                  <a:pt x="92537" y="16149"/>
                  <a:pt x="92765" y="16073"/>
                </a:cubicBezTo>
                <a:close/>
                <a:moveTo>
                  <a:pt x="23643" y="43748"/>
                </a:moveTo>
                <a:cubicBezTo>
                  <a:pt x="23605" y="43482"/>
                  <a:pt x="23244" y="43919"/>
                  <a:pt x="23225" y="43786"/>
                </a:cubicBezTo>
                <a:cubicBezTo>
                  <a:pt x="23168" y="43957"/>
                  <a:pt x="23434" y="43767"/>
                  <a:pt x="23643" y="43748"/>
                </a:cubicBezTo>
                <a:close/>
                <a:moveTo>
                  <a:pt x="130369" y="818"/>
                </a:moveTo>
                <a:cubicBezTo>
                  <a:pt x="130084" y="951"/>
                  <a:pt x="129666" y="894"/>
                  <a:pt x="129247" y="1046"/>
                </a:cubicBezTo>
                <a:cubicBezTo>
                  <a:pt x="129513" y="1103"/>
                  <a:pt x="130065" y="1046"/>
                  <a:pt x="130369" y="818"/>
                </a:cubicBezTo>
                <a:close/>
                <a:moveTo>
                  <a:pt x="66802" y="25754"/>
                </a:moveTo>
                <a:cubicBezTo>
                  <a:pt x="66554" y="25926"/>
                  <a:pt x="66707" y="25983"/>
                  <a:pt x="66421" y="26078"/>
                </a:cubicBezTo>
                <a:cubicBezTo>
                  <a:pt x="66231" y="26116"/>
                  <a:pt x="66440" y="25945"/>
                  <a:pt x="66345" y="25888"/>
                </a:cubicBezTo>
                <a:cubicBezTo>
                  <a:pt x="66079" y="26040"/>
                  <a:pt x="65508" y="26154"/>
                  <a:pt x="65280" y="26420"/>
                </a:cubicBezTo>
                <a:cubicBezTo>
                  <a:pt x="65204" y="26401"/>
                  <a:pt x="65147" y="26363"/>
                  <a:pt x="65109" y="26325"/>
                </a:cubicBezTo>
                <a:cubicBezTo>
                  <a:pt x="63968" y="26858"/>
                  <a:pt x="62503" y="27257"/>
                  <a:pt x="61438" y="27733"/>
                </a:cubicBezTo>
                <a:cubicBezTo>
                  <a:pt x="61685" y="27809"/>
                  <a:pt x="61799" y="27618"/>
                  <a:pt x="62104" y="27580"/>
                </a:cubicBezTo>
                <a:cubicBezTo>
                  <a:pt x="62123" y="27752"/>
                  <a:pt x="61514" y="27733"/>
                  <a:pt x="61666" y="27923"/>
                </a:cubicBezTo>
                <a:cubicBezTo>
                  <a:pt x="61818" y="27790"/>
                  <a:pt x="62085" y="27771"/>
                  <a:pt x="62218" y="27866"/>
                </a:cubicBezTo>
                <a:cubicBezTo>
                  <a:pt x="62180" y="27904"/>
                  <a:pt x="61514" y="28303"/>
                  <a:pt x="61514" y="28094"/>
                </a:cubicBezTo>
                <a:cubicBezTo>
                  <a:pt x="61229" y="28227"/>
                  <a:pt x="61609" y="28132"/>
                  <a:pt x="61590" y="28284"/>
                </a:cubicBezTo>
                <a:cubicBezTo>
                  <a:pt x="63511" y="27790"/>
                  <a:pt x="64614" y="26763"/>
                  <a:pt x="66079" y="26268"/>
                </a:cubicBezTo>
                <a:cubicBezTo>
                  <a:pt x="66193" y="26192"/>
                  <a:pt x="66174" y="26135"/>
                  <a:pt x="66079" y="26097"/>
                </a:cubicBezTo>
                <a:cubicBezTo>
                  <a:pt x="66269" y="25983"/>
                  <a:pt x="66231" y="26230"/>
                  <a:pt x="66345" y="26211"/>
                </a:cubicBezTo>
                <a:cubicBezTo>
                  <a:pt x="66573" y="26078"/>
                  <a:pt x="66688" y="26021"/>
                  <a:pt x="66954" y="25964"/>
                </a:cubicBezTo>
                <a:cubicBezTo>
                  <a:pt x="66650" y="25830"/>
                  <a:pt x="67011" y="25945"/>
                  <a:pt x="66802" y="25754"/>
                </a:cubicBezTo>
                <a:close/>
                <a:moveTo>
                  <a:pt x="66764" y="25659"/>
                </a:moveTo>
                <a:cubicBezTo>
                  <a:pt x="66688" y="25564"/>
                  <a:pt x="66459" y="25754"/>
                  <a:pt x="66307" y="25792"/>
                </a:cubicBezTo>
                <a:cubicBezTo>
                  <a:pt x="66136" y="25907"/>
                  <a:pt x="66440" y="25811"/>
                  <a:pt x="66516" y="25754"/>
                </a:cubicBezTo>
                <a:cubicBezTo>
                  <a:pt x="66535" y="25811"/>
                  <a:pt x="66554" y="25850"/>
                  <a:pt x="66573" y="25907"/>
                </a:cubicBezTo>
                <a:cubicBezTo>
                  <a:pt x="66802" y="25773"/>
                  <a:pt x="66421" y="25754"/>
                  <a:pt x="66764" y="25659"/>
                </a:cubicBezTo>
                <a:close/>
                <a:moveTo>
                  <a:pt x="15484" y="46791"/>
                </a:moveTo>
                <a:cubicBezTo>
                  <a:pt x="15617" y="46925"/>
                  <a:pt x="15826" y="46525"/>
                  <a:pt x="15693" y="46601"/>
                </a:cubicBezTo>
                <a:cubicBezTo>
                  <a:pt x="15674" y="46525"/>
                  <a:pt x="15788" y="46506"/>
                  <a:pt x="15864" y="46468"/>
                </a:cubicBezTo>
                <a:cubicBezTo>
                  <a:pt x="15807" y="46411"/>
                  <a:pt x="15693" y="46487"/>
                  <a:pt x="15598" y="46525"/>
                </a:cubicBezTo>
                <a:cubicBezTo>
                  <a:pt x="15560" y="46601"/>
                  <a:pt x="15617" y="46715"/>
                  <a:pt x="15484" y="46791"/>
                </a:cubicBezTo>
                <a:close/>
                <a:moveTo>
                  <a:pt x="21399" y="44414"/>
                </a:moveTo>
                <a:cubicBezTo>
                  <a:pt x="21304" y="44338"/>
                  <a:pt x="21019" y="44547"/>
                  <a:pt x="20828" y="44585"/>
                </a:cubicBezTo>
                <a:cubicBezTo>
                  <a:pt x="20923" y="44699"/>
                  <a:pt x="21228" y="44566"/>
                  <a:pt x="21399" y="44414"/>
                </a:cubicBezTo>
                <a:close/>
                <a:moveTo>
                  <a:pt x="22864" y="43596"/>
                </a:moveTo>
                <a:cubicBezTo>
                  <a:pt x="22997" y="43539"/>
                  <a:pt x="22959" y="43425"/>
                  <a:pt x="22902" y="43311"/>
                </a:cubicBezTo>
                <a:cubicBezTo>
                  <a:pt x="23111" y="43254"/>
                  <a:pt x="22997" y="43577"/>
                  <a:pt x="23206" y="43368"/>
                </a:cubicBezTo>
                <a:cubicBezTo>
                  <a:pt x="23244" y="43444"/>
                  <a:pt x="23168" y="43482"/>
                  <a:pt x="23225" y="43577"/>
                </a:cubicBezTo>
                <a:cubicBezTo>
                  <a:pt x="23301" y="43444"/>
                  <a:pt x="23453" y="43330"/>
                  <a:pt x="23415" y="43158"/>
                </a:cubicBezTo>
                <a:cubicBezTo>
                  <a:pt x="23777" y="43273"/>
                  <a:pt x="24290" y="43063"/>
                  <a:pt x="24442" y="42873"/>
                </a:cubicBezTo>
                <a:cubicBezTo>
                  <a:pt x="24671" y="43101"/>
                  <a:pt x="25108" y="42683"/>
                  <a:pt x="25279" y="42645"/>
                </a:cubicBezTo>
                <a:cubicBezTo>
                  <a:pt x="25603" y="42531"/>
                  <a:pt x="26116" y="42645"/>
                  <a:pt x="26211" y="42321"/>
                </a:cubicBezTo>
                <a:cubicBezTo>
                  <a:pt x="25603" y="42264"/>
                  <a:pt x="24994" y="42778"/>
                  <a:pt x="24595" y="42569"/>
                </a:cubicBezTo>
                <a:cubicBezTo>
                  <a:pt x="24537" y="42626"/>
                  <a:pt x="24499" y="42683"/>
                  <a:pt x="24537" y="42759"/>
                </a:cubicBezTo>
                <a:cubicBezTo>
                  <a:pt x="24290" y="42873"/>
                  <a:pt x="24176" y="42740"/>
                  <a:pt x="23967" y="42778"/>
                </a:cubicBezTo>
                <a:cubicBezTo>
                  <a:pt x="23986" y="42854"/>
                  <a:pt x="24062" y="42835"/>
                  <a:pt x="24081" y="42892"/>
                </a:cubicBezTo>
                <a:cubicBezTo>
                  <a:pt x="23529" y="42854"/>
                  <a:pt x="23434" y="43101"/>
                  <a:pt x="22940" y="43063"/>
                </a:cubicBezTo>
                <a:cubicBezTo>
                  <a:pt x="22959" y="43120"/>
                  <a:pt x="22978" y="43177"/>
                  <a:pt x="22997" y="43215"/>
                </a:cubicBezTo>
                <a:cubicBezTo>
                  <a:pt x="22711" y="43006"/>
                  <a:pt x="22027" y="43634"/>
                  <a:pt x="21646" y="43425"/>
                </a:cubicBezTo>
                <a:cubicBezTo>
                  <a:pt x="21589" y="43463"/>
                  <a:pt x="21513" y="43691"/>
                  <a:pt x="21703" y="43558"/>
                </a:cubicBezTo>
                <a:cubicBezTo>
                  <a:pt x="20524" y="44090"/>
                  <a:pt x="20125" y="44033"/>
                  <a:pt x="18793" y="44509"/>
                </a:cubicBezTo>
                <a:cubicBezTo>
                  <a:pt x="19231" y="44604"/>
                  <a:pt x="19687" y="44300"/>
                  <a:pt x="19991" y="44300"/>
                </a:cubicBezTo>
                <a:cubicBezTo>
                  <a:pt x="20030" y="44395"/>
                  <a:pt x="19611" y="44547"/>
                  <a:pt x="19573" y="44471"/>
                </a:cubicBezTo>
                <a:cubicBezTo>
                  <a:pt x="19554" y="44737"/>
                  <a:pt x="19953" y="44414"/>
                  <a:pt x="20372" y="44319"/>
                </a:cubicBezTo>
                <a:cubicBezTo>
                  <a:pt x="20315" y="44300"/>
                  <a:pt x="20277" y="44262"/>
                  <a:pt x="20201" y="44281"/>
                </a:cubicBezTo>
                <a:cubicBezTo>
                  <a:pt x="20315" y="44109"/>
                  <a:pt x="20771" y="44014"/>
                  <a:pt x="20866" y="44128"/>
                </a:cubicBezTo>
                <a:cubicBezTo>
                  <a:pt x="20885" y="43862"/>
                  <a:pt x="21494" y="43995"/>
                  <a:pt x="21646" y="43767"/>
                </a:cubicBezTo>
                <a:cubicBezTo>
                  <a:pt x="21646" y="43824"/>
                  <a:pt x="21608" y="43900"/>
                  <a:pt x="21494" y="43938"/>
                </a:cubicBezTo>
                <a:cubicBezTo>
                  <a:pt x="21551" y="44014"/>
                  <a:pt x="21779" y="43824"/>
                  <a:pt x="21798" y="43976"/>
                </a:cubicBezTo>
                <a:cubicBezTo>
                  <a:pt x="21970" y="43729"/>
                  <a:pt x="22711" y="43577"/>
                  <a:pt x="22864" y="43596"/>
                </a:cubicBezTo>
                <a:close/>
                <a:moveTo>
                  <a:pt x="26382" y="42360"/>
                </a:moveTo>
                <a:cubicBezTo>
                  <a:pt x="26573" y="42264"/>
                  <a:pt x="26401" y="42207"/>
                  <a:pt x="26668" y="42188"/>
                </a:cubicBezTo>
                <a:cubicBezTo>
                  <a:pt x="26668" y="41998"/>
                  <a:pt x="26440" y="42188"/>
                  <a:pt x="26325" y="42226"/>
                </a:cubicBezTo>
                <a:cubicBezTo>
                  <a:pt x="26344" y="42264"/>
                  <a:pt x="26363" y="42321"/>
                  <a:pt x="26382" y="42360"/>
                </a:cubicBezTo>
                <a:close/>
                <a:moveTo>
                  <a:pt x="101876" y="12021"/>
                </a:moveTo>
                <a:cubicBezTo>
                  <a:pt x="101952" y="12117"/>
                  <a:pt x="102219" y="11907"/>
                  <a:pt x="102390" y="11869"/>
                </a:cubicBezTo>
                <a:cubicBezTo>
                  <a:pt x="102295" y="11622"/>
                  <a:pt x="102009" y="11926"/>
                  <a:pt x="101876" y="12021"/>
                </a:cubicBezTo>
                <a:close/>
                <a:moveTo>
                  <a:pt x="26782" y="42150"/>
                </a:moveTo>
                <a:cubicBezTo>
                  <a:pt x="26934" y="42093"/>
                  <a:pt x="27086" y="42017"/>
                  <a:pt x="27219" y="41960"/>
                </a:cubicBezTo>
                <a:cubicBezTo>
                  <a:pt x="27124" y="41922"/>
                  <a:pt x="26991" y="41998"/>
                  <a:pt x="26915" y="41922"/>
                </a:cubicBezTo>
                <a:cubicBezTo>
                  <a:pt x="26782" y="41960"/>
                  <a:pt x="26725" y="42036"/>
                  <a:pt x="26782" y="42150"/>
                </a:cubicBezTo>
                <a:close/>
                <a:moveTo>
                  <a:pt x="66992" y="25907"/>
                </a:moveTo>
                <a:cubicBezTo>
                  <a:pt x="67239" y="25869"/>
                  <a:pt x="67106" y="25602"/>
                  <a:pt x="67429" y="25564"/>
                </a:cubicBezTo>
                <a:cubicBezTo>
                  <a:pt x="67353" y="25469"/>
                  <a:pt x="67087" y="25678"/>
                  <a:pt x="66916" y="25697"/>
                </a:cubicBezTo>
                <a:cubicBezTo>
                  <a:pt x="66897" y="25811"/>
                  <a:pt x="67163" y="25792"/>
                  <a:pt x="66992" y="25907"/>
                </a:cubicBezTo>
                <a:close/>
                <a:moveTo>
                  <a:pt x="100849" y="12326"/>
                </a:moveTo>
                <a:cubicBezTo>
                  <a:pt x="100773" y="12478"/>
                  <a:pt x="101077" y="12174"/>
                  <a:pt x="101229" y="12231"/>
                </a:cubicBezTo>
                <a:cubicBezTo>
                  <a:pt x="101191" y="12174"/>
                  <a:pt x="101210" y="12136"/>
                  <a:pt x="101248" y="12097"/>
                </a:cubicBezTo>
                <a:cubicBezTo>
                  <a:pt x="101058" y="12002"/>
                  <a:pt x="100944" y="12269"/>
                  <a:pt x="100849" y="12326"/>
                </a:cubicBezTo>
                <a:close/>
                <a:moveTo>
                  <a:pt x="17918" y="45365"/>
                </a:moveTo>
                <a:cubicBezTo>
                  <a:pt x="17842" y="45251"/>
                  <a:pt x="18146" y="45232"/>
                  <a:pt x="18032" y="45099"/>
                </a:cubicBezTo>
                <a:cubicBezTo>
                  <a:pt x="18184" y="45041"/>
                  <a:pt x="18356" y="44965"/>
                  <a:pt x="18508" y="44908"/>
                </a:cubicBezTo>
                <a:cubicBezTo>
                  <a:pt x="18204" y="44794"/>
                  <a:pt x="17823" y="45270"/>
                  <a:pt x="17614" y="44984"/>
                </a:cubicBezTo>
                <a:cubicBezTo>
                  <a:pt x="17500" y="45003"/>
                  <a:pt x="17519" y="45060"/>
                  <a:pt x="17538" y="45137"/>
                </a:cubicBezTo>
                <a:cubicBezTo>
                  <a:pt x="17348" y="45156"/>
                  <a:pt x="17443" y="45080"/>
                  <a:pt x="17405" y="44965"/>
                </a:cubicBezTo>
                <a:cubicBezTo>
                  <a:pt x="17310" y="45137"/>
                  <a:pt x="17157" y="45346"/>
                  <a:pt x="17024" y="45289"/>
                </a:cubicBezTo>
                <a:cubicBezTo>
                  <a:pt x="17062" y="45365"/>
                  <a:pt x="17024" y="45479"/>
                  <a:pt x="17157" y="45441"/>
                </a:cubicBezTo>
                <a:cubicBezTo>
                  <a:pt x="17176" y="45498"/>
                  <a:pt x="17100" y="45517"/>
                  <a:pt x="17062" y="45536"/>
                </a:cubicBezTo>
                <a:cubicBezTo>
                  <a:pt x="16929" y="45612"/>
                  <a:pt x="16967" y="45384"/>
                  <a:pt x="16891" y="45327"/>
                </a:cubicBezTo>
                <a:cubicBezTo>
                  <a:pt x="16587" y="45384"/>
                  <a:pt x="16492" y="45460"/>
                  <a:pt x="16073" y="45593"/>
                </a:cubicBezTo>
                <a:cubicBezTo>
                  <a:pt x="16092" y="45707"/>
                  <a:pt x="16168" y="45707"/>
                  <a:pt x="16225" y="45764"/>
                </a:cubicBezTo>
                <a:cubicBezTo>
                  <a:pt x="16282" y="45726"/>
                  <a:pt x="16225" y="45669"/>
                  <a:pt x="16225" y="45593"/>
                </a:cubicBezTo>
                <a:cubicBezTo>
                  <a:pt x="16282" y="45593"/>
                  <a:pt x="16301" y="45631"/>
                  <a:pt x="16358" y="45593"/>
                </a:cubicBezTo>
                <a:cubicBezTo>
                  <a:pt x="16416" y="45669"/>
                  <a:pt x="16339" y="45707"/>
                  <a:pt x="16358" y="45764"/>
                </a:cubicBezTo>
                <a:cubicBezTo>
                  <a:pt x="16149" y="45726"/>
                  <a:pt x="16016" y="45993"/>
                  <a:pt x="15845" y="45916"/>
                </a:cubicBezTo>
                <a:cubicBezTo>
                  <a:pt x="15693" y="46221"/>
                  <a:pt x="16435" y="45650"/>
                  <a:pt x="16473" y="45878"/>
                </a:cubicBezTo>
                <a:cubicBezTo>
                  <a:pt x="16568" y="45745"/>
                  <a:pt x="16492" y="45783"/>
                  <a:pt x="16701" y="45745"/>
                </a:cubicBezTo>
                <a:cubicBezTo>
                  <a:pt x="16720" y="45517"/>
                  <a:pt x="16435" y="45840"/>
                  <a:pt x="16454" y="45612"/>
                </a:cubicBezTo>
                <a:cubicBezTo>
                  <a:pt x="16397" y="45517"/>
                  <a:pt x="16663" y="45517"/>
                  <a:pt x="16739" y="45441"/>
                </a:cubicBezTo>
                <a:cubicBezTo>
                  <a:pt x="16815" y="45441"/>
                  <a:pt x="16815" y="45517"/>
                  <a:pt x="16891" y="45498"/>
                </a:cubicBezTo>
                <a:cubicBezTo>
                  <a:pt x="16967" y="45612"/>
                  <a:pt x="16682" y="45631"/>
                  <a:pt x="16796" y="45764"/>
                </a:cubicBezTo>
                <a:cubicBezTo>
                  <a:pt x="17195" y="45574"/>
                  <a:pt x="17024" y="45650"/>
                  <a:pt x="17481" y="45536"/>
                </a:cubicBezTo>
                <a:cubicBezTo>
                  <a:pt x="17462" y="45479"/>
                  <a:pt x="17443" y="45403"/>
                  <a:pt x="17405" y="45346"/>
                </a:cubicBezTo>
                <a:cubicBezTo>
                  <a:pt x="17614" y="45403"/>
                  <a:pt x="17785" y="45194"/>
                  <a:pt x="17975" y="45118"/>
                </a:cubicBezTo>
                <a:cubicBezTo>
                  <a:pt x="17899" y="45251"/>
                  <a:pt x="17785" y="45346"/>
                  <a:pt x="17671" y="45460"/>
                </a:cubicBezTo>
                <a:cubicBezTo>
                  <a:pt x="17766" y="45669"/>
                  <a:pt x="17975" y="45251"/>
                  <a:pt x="18146" y="45384"/>
                </a:cubicBezTo>
                <a:cubicBezTo>
                  <a:pt x="18280" y="45308"/>
                  <a:pt x="17937" y="45213"/>
                  <a:pt x="17918" y="45365"/>
                </a:cubicBezTo>
                <a:close/>
                <a:moveTo>
                  <a:pt x="60125" y="28208"/>
                </a:moveTo>
                <a:cubicBezTo>
                  <a:pt x="59764" y="28341"/>
                  <a:pt x="59441" y="28360"/>
                  <a:pt x="59174" y="28531"/>
                </a:cubicBezTo>
                <a:cubicBezTo>
                  <a:pt x="59308" y="28531"/>
                  <a:pt x="59403" y="28608"/>
                  <a:pt x="59422" y="28779"/>
                </a:cubicBezTo>
                <a:cubicBezTo>
                  <a:pt x="59821" y="28665"/>
                  <a:pt x="60144" y="28569"/>
                  <a:pt x="60125" y="28208"/>
                </a:cubicBezTo>
                <a:close/>
                <a:moveTo>
                  <a:pt x="55104" y="30110"/>
                </a:moveTo>
                <a:cubicBezTo>
                  <a:pt x="55028" y="29996"/>
                  <a:pt x="55389" y="30148"/>
                  <a:pt x="55237" y="29939"/>
                </a:cubicBezTo>
                <a:cubicBezTo>
                  <a:pt x="55085" y="30110"/>
                  <a:pt x="54343" y="30072"/>
                  <a:pt x="54229" y="30472"/>
                </a:cubicBezTo>
                <a:cubicBezTo>
                  <a:pt x="53753" y="30414"/>
                  <a:pt x="53069" y="30985"/>
                  <a:pt x="52422" y="30966"/>
                </a:cubicBezTo>
                <a:cubicBezTo>
                  <a:pt x="52327" y="31042"/>
                  <a:pt x="52194" y="31099"/>
                  <a:pt x="52156" y="31175"/>
                </a:cubicBezTo>
                <a:cubicBezTo>
                  <a:pt x="50805" y="31518"/>
                  <a:pt x="49987" y="31898"/>
                  <a:pt x="48428" y="32564"/>
                </a:cubicBezTo>
                <a:cubicBezTo>
                  <a:pt x="48352" y="32564"/>
                  <a:pt x="48294" y="32526"/>
                  <a:pt x="48237" y="32469"/>
                </a:cubicBezTo>
                <a:cubicBezTo>
                  <a:pt x="45289" y="33648"/>
                  <a:pt x="42075" y="34599"/>
                  <a:pt x="39126" y="35797"/>
                </a:cubicBezTo>
                <a:cubicBezTo>
                  <a:pt x="39203" y="35969"/>
                  <a:pt x="39507" y="35759"/>
                  <a:pt x="39678" y="35740"/>
                </a:cubicBezTo>
                <a:cubicBezTo>
                  <a:pt x="39659" y="35702"/>
                  <a:pt x="39602" y="35721"/>
                  <a:pt x="39583" y="35664"/>
                </a:cubicBezTo>
                <a:cubicBezTo>
                  <a:pt x="41295" y="35170"/>
                  <a:pt x="43863" y="34200"/>
                  <a:pt x="45574" y="33667"/>
                </a:cubicBezTo>
                <a:cubicBezTo>
                  <a:pt x="45613" y="33705"/>
                  <a:pt x="45594" y="33743"/>
                  <a:pt x="45555" y="33781"/>
                </a:cubicBezTo>
                <a:cubicBezTo>
                  <a:pt x="45613" y="33838"/>
                  <a:pt x="45708" y="33743"/>
                  <a:pt x="45651" y="33686"/>
                </a:cubicBezTo>
                <a:cubicBezTo>
                  <a:pt x="49360" y="32221"/>
                  <a:pt x="55142" y="30338"/>
                  <a:pt x="59308" y="28817"/>
                </a:cubicBezTo>
                <a:cubicBezTo>
                  <a:pt x="59193" y="28550"/>
                  <a:pt x="59041" y="28703"/>
                  <a:pt x="58927" y="28588"/>
                </a:cubicBezTo>
                <a:cubicBezTo>
                  <a:pt x="58699" y="28627"/>
                  <a:pt x="58832" y="28760"/>
                  <a:pt x="58737" y="28817"/>
                </a:cubicBezTo>
                <a:cubicBezTo>
                  <a:pt x="58699" y="28779"/>
                  <a:pt x="58528" y="28684"/>
                  <a:pt x="58623" y="28931"/>
                </a:cubicBezTo>
                <a:cubicBezTo>
                  <a:pt x="58509" y="28969"/>
                  <a:pt x="58528" y="28779"/>
                  <a:pt x="58433" y="28779"/>
                </a:cubicBezTo>
                <a:cubicBezTo>
                  <a:pt x="58071" y="29026"/>
                  <a:pt x="57615" y="28950"/>
                  <a:pt x="57367" y="29368"/>
                </a:cubicBezTo>
                <a:cubicBezTo>
                  <a:pt x="57463" y="29273"/>
                  <a:pt x="57158" y="29121"/>
                  <a:pt x="57101" y="29425"/>
                </a:cubicBezTo>
                <a:cubicBezTo>
                  <a:pt x="56112" y="29349"/>
                  <a:pt x="55656" y="29958"/>
                  <a:pt x="55104" y="30110"/>
                </a:cubicBezTo>
                <a:close/>
                <a:moveTo>
                  <a:pt x="60221" y="28284"/>
                </a:moveTo>
                <a:cubicBezTo>
                  <a:pt x="60278" y="28341"/>
                  <a:pt x="60525" y="28113"/>
                  <a:pt x="60715" y="28075"/>
                </a:cubicBezTo>
                <a:cubicBezTo>
                  <a:pt x="60563" y="27847"/>
                  <a:pt x="60373" y="28170"/>
                  <a:pt x="60221" y="28284"/>
                </a:cubicBezTo>
                <a:close/>
                <a:moveTo>
                  <a:pt x="104178" y="10652"/>
                </a:moveTo>
                <a:cubicBezTo>
                  <a:pt x="104216" y="10614"/>
                  <a:pt x="104216" y="10576"/>
                  <a:pt x="104273" y="10557"/>
                </a:cubicBezTo>
                <a:cubicBezTo>
                  <a:pt x="104273" y="10519"/>
                  <a:pt x="104254" y="10481"/>
                  <a:pt x="104235" y="10443"/>
                </a:cubicBezTo>
                <a:cubicBezTo>
                  <a:pt x="104083" y="10500"/>
                  <a:pt x="103949" y="10557"/>
                  <a:pt x="103892" y="10652"/>
                </a:cubicBezTo>
                <a:cubicBezTo>
                  <a:pt x="103892" y="10804"/>
                  <a:pt x="104178" y="10500"/>
                  <a:pt x="104178" y="10652"/>
                </a:cubicBezTo>
                <a:close/>
                <a:moveTo>
                  <a:pt x="35665" y="37852"/>
                </a:moveTo>
                <a:cubicBezTo>
                  <a:pt x="35741" y="37757"/>
                  <a:pt x="35874" y="37737"/>
                  <a:pt x="36140" y="37604"/>
                </a:cubicBezTo>
                <a:cubicBezTo>
                  <a:pt x="36159" y="37528"/>
                  <a:pt x="35608" y="37680"/>
                  <a:pt x="35570" y="37833"/>
                </a:cubicBezTo>
                <a:cubicBezTo>
                  <a:pt x="35665" y="37852"/>
                  <a:pt x="35665" y="38004"/>
                  <a:pt x="35817" y="37909"/>
                </a:cubicBezTo>
                <a:cubicBezTo>
                  <a:pt x="35817" y="37814"/>
                  <a:pt x="35741" y="37833"/>
                  <a:pt x="35665" y="37852"/>
                </a:cubicBezTo>
                <a:close/>
                <a:moveTo>
                  <a:pt x="64709" y="26249"/>
                </a:moveTo>
                <a:cubicBezTo>
                  <a:pt x="64443" y="26230"/>
                  <a:pt x="63987" y="26534"/>
                  <a:pt x="63644" y="26629"/>
                </a:cubicBezTo>
                <a:cubicBezTo>
                  <a:pt x="63340" y="26782"/>
                  <a:pt x="63796" y="26648"/>
                  <a:pt x="63911" y="26572"/>
                </a:cubicBezTo>
                <a:cubicBezTo>
                  <a:pt x="64082" y="26515"/>
                  <a:pt x="64234" y="26458"/>
                  <a:pt x="64405" y="26382"/>
                </a:cubicBezTo>
                <a:cubicBezTo>
                  <a:pt x="64614" y="26344"/>
                  <a:pt x="64538" y="26363"/>
                  <a:pt x="64709" y="26268"/>
                </a:cubicBezTo>
                <a:close/>
                <a:moveTo>
                  <a:pt x="65584" y="25964"/>
                </a:moveTo>
                <a:cubicBezTo>
                  <a:pt x="65737" y="25716"/>
                  <a:pt x="65128" y="26059"/>
                  <a:pt x="64938" y="26116"/>
                </a:cubicBezTo>
                <a:cubicBezTo>
                  <a:pt x="65014" y="26306"/>
                  <a:pt x="65394" y="25850"/>
                  <a:pt x="65584" y="25964"/>
                </a:cubicBezTo>
                <a:close/>
                <a:moveTo>
                  <a:pt x="66060" y="25716"/>
                </a:moveTo>
                <a:cubicBezTo>
                  <a:pt x="66193" y="25792"/>
                  <a:pt x="66497" y="25564"/>
                  <a:pt x="66707" y="25507"/>
                </a:cubicBezTo>
                <a:cubicBezTo>
                  <a:pt x="66573" y="25431"/>
                  <a:pt x="66269" y="25678"/>
                  <a:pt x="66060" y="25716"/>
                </a:cubicBezTo>
                <a:close/>
                <a:moveTo>
                  <a:pt x="18546" y="44775"/>
                </a:moveTo>
                <a:cubicBezTo>
                  <a:pt x="18622" y="44756"/>
                  <a:pt x="18698" y="44718"/>
                  <a:pt x="18793" y="44680"/>
                </a:cubicBezTo>
                <a:cubicBezTo>
                  <a:pt x="18717" y="44661"/>
                  <a:pt x="18679" y="44604"/>
                  <a:pt x="18641" y="44509"/>
                </a:cubicBezTo>
                <a:cubicBezTo>
                  <a:pt x="18546" y="44547"/>
                  <a:pt x="18527" y="44661"/>
                  <a:pt x="18470" y="44585"/>
                </a:cubicBezTo>
                <a:cubicBezTo>
                  <a:pt x="18299" y="44699"/>
                  <a:pt x="18565" y="44661"/>
                  <a:pt x="18546" y="44775"/>
                </a:cubicBezTo>
                <a:close/>
                <a:moveTo>
                  <a:pt x="35303" y="38061"/>
                </a:moveTo>
                <a:cubicBezTo>
                  <a:pt x="35512" y="37947"/>
                  <a:pt x="35189" y="37699"/>
                  <a:pt x="35531" y="37737"/>
                </a:cubicBezTo>
                <a:cubicBezTo>
                  <a:pt x="35417" y="37509"/>
                  <a:pt x="35037" y="37718"/>
                  <a:pt x="34714" y="37852"/>
                </a:cubicBezTo>
                <a:cubicBezTo>
                  <a:pt x="34790" y="37947"/>
                  <a:pt x="34885" y="37985"/>
                  <a:pt x="34923" y="38156"/>
                </a:cubicBezTo>
                <a:cubicBezTo>
                  <a:pt x="35018" y="38023"/>
                  <a:pt x="34999" y="38137"/>
                  <a:pt x="35170" y="38061"/>
                </a:cubicBezTo>
                <a:cubicBezTo>
                  <a:pt x="35113" y="38023"/>
                  <a:pt x="35075" y="38004"/>
                  <a:pt x="35056" y="37928"/>
                </a:cubicBezTo>
                <a:cubicBezTo>
                  <a:pt x="35189" y="37890"/>
                  <a:pt x="35227" y="38004"/>
                  <a:pt x="35303" y="38061"/>
                </a:cubicBezTo>
                <a:close/>
                <a:moveTo>
                  <a:pt x="63036" y="26877"/>
                </a:moveTo>
                <a:cubicBezTo>
                  <a:pt x="62941" y="26782"/>
                  <a:pt x="62674" y="26991"/>
                  <a:pt x="62522" y="27029"/>
                </a:cubicBezTo>
                <a:cubicBezTo>
                  <a:pt x="62693" y="27143"/>
                  <a:pt x="62826" y="26953"/>
                  <a:pt x="63036" y="26877"/>
                </a:cubicBezTo>
                <a:close/>
                <a:moveTo>
                  <a:pt x="34105" y="38422"/>
                </a:moveTo>
                <a:cubicBezTo>
                  <a:pt x="34086" y="38346"/>
                  <a:pt x="33610" y="38555"/>
                  <a:pt x="33934" y="38384"/>
                </a:cubicBezTo>
                <a:cubicBezTo>
                  <a:pt x="33782" y="38289"/>
                  <a:pt x="33705" y="38384"/>
                  <a:pt x="33629" y="38498"/>
                </a:cubicBezTo>
                <a:cubicBezTo>
                  <a:pt x="33725" y="38593"/>
                  <a:pt x="34029" y="38555"/>
                  <a:pt x="34105" y="38422"/>
                </a:cubicBezTo>
                <a:close/>
                <a:moveTo>
                  <a:pt x="34238" y="38422"/>
                </a:moveTo>
                <a:cubicBezTo>
                  <a:pt x="34466" y="38327"/>
                  <a:pt x="34200" y="38042"/>
                  <a:pt x="34048" y="38289"/>
                </a:cubicBezTo>
                <a:cubicBezTo>
                  <a:pt x="34105" y="38346"/>
                  <a:pt x="34257" y="38251"/>
                  <a:pt x="34238" y="38422"/>
                </a:cubicBezTo>
                <a:close/>
                <a:moveTo>
                  <a:pt x="61076" y="27542"/>
                </a:moveTo>
                <a:cubicBezTo>
                  <a:pt x="60848" y="27733"/>
                  <a:pt x="60259" y="27809"/>
                  <a:pt x="60030" y="27980"/>
                </a:cubicBezTo>
                <a:cubicBezTo>
                  <a:pt x="60411" y="27847"/>
                  <a:pt x="60924" y="27828"/>
                  <a:pt x="61076" y="27542"/>
                </a:cubicBezTo>
                <a:close/>
                <a:moveTo>
                  <a:pt x="32964" y="38612"/>
                </a:moveTo>
                <a:cubicBezTo>
                  <a:pt x="32983" y="38746"/>
                  <a:pt x="32831" y="38593"/>
                  <a:pt x="32716" y="38708"/>
                </a:cubicBezTo>
                <a:cubicBezTo>
                  <a:pt x="32735" y="38765"/>
                  <a:pt x="32735" y="38803"/>
                  <a:pt x="32678" y="38841"/>
                </a:cubicBezTo>
                <a:cubicBezTo>
                  <a:pt x="32926" y="38898"/>
                  <a:pt x="33116" y="38593"/>
                  <a:pt x="33477" y="38689"/>
                </a:cubicBezTo>
                <a:cubicBezTo>
                  <a:pt x="33515" y="38631"/>
                  <a:pt x="33534" y="38384"/>
                  <a:pt x="33344" y="38517"/>
                </a:cubicBezTo>
                <a:cubicBezTo>
                  <a:pt x="33591" y="38346"/>
                  <a:pt x="33744" y="38270"/>
                  <a:pt x="34181" y="38118"/>
                </a:cubicBezTo>
                <a:cubicBezTo>
                  <a:pt x="33496" y="38118"/>
                  <a:pt x="32488" y="38708"/>
                  <a:pt x="31708" y="38898"/>
                </a:cubicBezTo>
                <a:cubicBezTo>
                  <a:pt x="31994" y="38708"/>
                  <a:pt x="31404" y="38689"/>
                  <a:pt x="31575" y="38936"/>
                </a:cubicBezTo>
                <a:cubicBezTo>
                  <a:pt x="31385" y="38993"/>
                  <a:pt x="31081" y="38955"/>
                  <a:pt x="31043" y="39221"/>
                </a:cubicBezTo>
                <a:cubicBezTo>
                  <a:pt x="31366" y="38993"/>
                  <a:pt x="31404" y="39183"/>
                  <a:pt x="31860" y="38936"/>
                </a:cubicBezTo>
                <a:cubicBezTo>
                  <a:pt x="31651" y="39335"/>
                  <a:pt x="31157" y="39183"/>
                  <a:pt x="30719" y="39449"/>
                </a:cubicBezTo>
                <a:cubicBezTo>
                  <a:pt x="31119" y="39487"/>
                  <a:pt x="31613" y="39221"/>
                  <a:pt x="31956" y="39183"/>
                </a:cubicBezTo>
                <a:cubicBezTo>
                  <a:pt x="32108" y="39107"/>
                  <a:pt x="32051" y="38993"/>
                  <a:pt x="31956" y="38955"/>
                </a:cubicBezTo>
                <a:cubicBezTo>
                  <a:pt x="32127" y="38841"/>
                  <a:pt x="32184" y="38955"/>
                  <a:pt x="32203" y="39088"/>
                </a:cubicBezTo>
                <a:cubicBezTo>
                  <a:pt x="32317" y="39050"/>
                  <a:pt x="32412" y="38993"/>
                  <a:pt x="32526" y="38955"/>
                </a:cubicBezTo>
                <a:cubicBezTo>
                  <a:pt x="32412" y="38917"/>
                  <a:pt x="32659" y="38612"/>
                  <a:pt x="32945" y="38612"/>
                </a:cubicBezTo>
                <a:close/>
                <a:moveTo>
                  <a:pt x="28627" y="40286"/>
                </a:moveTo>
                <a:cubicBezTo>
                  <a:pt x="28532" y="40115"/>
                  <a:pt x="28113" y="40419"/>
                  <a:pt x="28075" y="40343"/>
                </a:cubicBezTo>
                <a:cubicBezTo>
                  <a:pt x="27923" y="40591"/>
                  <a:pt x="28513" y="40248"/>
                  <a:pt x="28627" y="40286"/>
                </a:cubicBezTo>
                <a:close/>
                <a:moveTo>
                  <a:pt x="28760" y="39563"/>
                </a:moveTo>
                <a:cubicBezTo>
                  <a:pt x="28798" y="39697"/>
                  <a:pt x="28703" y="39773"/>
                  <a:pt x="28855" y="39811"/>
                </a:cubicBezTo>
                <a:cubicBezTo>
                  <a:pt x="28741" y="39868"/>
                  <a:pt x="28608" y="39906"/>
                  <a:pt x="28494" y="39963"/>
                </a:cubicBezTo>
                <a:cubicBezTo>
                  <a:pt x="28703" y="39925"/>
                  <a:pt x="29844" y="39735"/>
                  <a:pt x="29806" y="39487"/>
                </a:cubicBezTo>
                <a:cubicBezTo>
                  <a:pt x="29521" y="39602"/>
                  <a:pt x="29198" y="39754"/>
                  <a:pt x="28988" y="39754"/>
                </a:cubicBezTo>
                <a:cubicBezTo>
                  <a:pt x="29293" y="39544"/>
                  <a:pt x="28608" y="39697"/>
                  <a:pt x="28950" y="39506"/>
                </a:cubicBezTo>
                <a:cubicBezTo>
                  <a:pt x="28874" y="39392"/>
                  <a:pt x="28608" y="39640"/>
                  <a:pt x="28570" y="39468"/>
                </a:cubicBezTo>
                <a:cubicBezTo>
                  <a:pt x="28551" y="39525"/>
                  <a:pt x="28532" y="39716"/>
                  <a:pt x="28760" y="39563"/>
                </a:cubicBezTo>
                <a:close/>
                <a:moveTo>
                  <a:pt x="32964" y="38270"/>
                </a:moveTo>
                <a:cubicBezTo>
                  <a:pt x="33002" y="38213"/>
                  <a:pt x="33078" y="38175"/>
                  <a:pt x="33192" y="38137"/>
                </a:cubicBezTo>
                <a:cubicBezTo>
                  <a:pt x="33154" y="37966"/>
                  <a:pt x="32983" y="38061"/>
                  <a:pt x="32907" y="37966"/>
                </a:cubicBezTo>
                <a:cubicBezTo>
                  <a:pt x="32412" y="38251"/>
                  <a:pt x="31651" y="38137"/>
                  <a:pt x="31556" y="38670"/>
                </a:cubicBezTo>
                <a:cubicBezTo>
                  <a:pt x="32298" y="38574"/>
                  <a:pt x="32640" y="38156"/>
                  <a:pt x="32964" y="38270"/>
                </a:cubicBezTo>
                <a:close/>
                <a:moveTo>
                  <a:pt x="36406" y="36844"/>
                </a:moveTo>
                <a:cubicBezTo>
                  <a:pt x="36254" y="36710"/>
                  <a:pt x="36197" y="36901"/>
                  <a:pt x="35988" y="36901"/>
                </a:cubicBezTo>
                <a:cubicBezTo>
                  <a:pt x="36045" y="37053"/>
                  <a:pt x="36368" y="36901"/>
                  <a:pt x="36406" y="36844"/>
                </a:cubicBezTo>
                <a:close/>
                <a:moveTo>
                  <a:pt x="21951" y="42588"/>
                </a:moveTo>
                <a:cubicBezTo>
                  <a:pt x="22008" y="42569"/>
                  <a:pt x="22008" y="42531"/>
                  <a:pt x="21989" y="42512"/>
                </a:cubicBezTo>
                <a:cubicBezTo>
                  <a:pt x="22046" y="42302"/>
                  <a:pt x="22445" y="42474"/>
                  <a:pt x="22312" y="42207"/>
                </a:cubicBezTo>
                <a:cubicBezTo>
                  <a:pt x="21894" y="42321"/>
                  <a:pt x="21570" y="42436"/>
                  <a:pt x="21323" y="42607"/>
                </a:cubicBezTo>
                <a:cubicBezTo>
                  <a:pt x="21532" y="42759"/>
                  <a:pt x="21817" y="42302"/>
                  <a:pt x="21951" y="42588"/>
                </a:cubicBezTo>
                <a:close/>
                <a:moveTo>
                  <a:pt x="19212" y="42892"/>
                </a:moveTo>
                <a:cubicBezTo>
                  <a:pt x="19288" y="42949"/>
                  <a:pt x="19858" y="42702"/>
                  <a:pt x="19934" y="42721"/>
                </a:cubicBezTo>
                <a:cubicBezTo>
                  <a:pt x="20030" y="42645"/>
                  <a:pt x="20030" y="42493"/>
                  <a:pt x="19896" y="42455"/>
                </a:cubicBezTo>
                <a:cubicBezTo>
                  <a:pt x="20410" y="42283"/>
                  <a:pt x="20619" y="41998"/>
                  <a:pt x="20962" y="42264"/>
                </a:cubicBezTo>
                <a:cubicBezTo>
                  <a:pt x="20828" y="42188"/>
                  <a:pt x="20771" y="42207"/>
                  <a:pt x="20714" y="42360"/>
                </a:cubicBezTo>
                <a:cubicBezTo>
                  <a:pt x="20581" y="42436"/>
                  <a:pt x="20657" y="42131"/>
                  <a:pt x="20467" y="42283"/>
                </a:cubicBezTo>
                <a:cubicBezTo>
                  <a:pt x="20600" y="42417"/>
                  <a:pt x="20562" y="42398"/>
                  <a:pt x="20429" y="42531"/>
                </a:cubicBezTo>
                <a:cubicBezTo>
                  <a:pt x="21152" y="42512"/>
                  <a:pt x="21513" y="42283"/>
                  <a:pt x="22160" y="42226"/>
                </a:cubicBezTo>
                <a:cubicBezTo>
                  <a:pt x="22255" y="42131"/>
                  <a:pt x="22350" y="42055"/>
                  <a:pt x="22255" y="41903"/>
                </a:cubicBezTo>
                <a:cubicBezTo>
                  <a:pt x="22350" y="41979"/>
                  <a:pt x="22464" y="41979"/>
                  <a:pt x="22540" y="42074"/>
                </a:cubicBezTo>
                <a:cubicBezTo>
                  <a:pt x="22578" y="41827"/>
                  <a:pt x="22864" y="41941"/>
                  <a:pt x="23054" y="41922"/>
                </a:cubicBezTo>
                <a:cubicBezTo>
                  <a:pt x="23054" y="41979"/>
                  <a:pt x="22959" y="42017"/>
                  <a:pt x="22883" y="42055"/>
                </a:cubicBezTo>
                <a:cubicBezTo>
                  <a:pt x="22730" y="42131"/>
                  <a:pt x="22826" y="41808"/>
                  <a:pt x="22635" y="41979"/>
                </a:cubicBezTo>
                <a:cubicBezTo>
                  <a:pt x="22940" y="42131"/>
                  <a:pt x="22464" y="42055"/>
                  <a:pt x="22388" y="42245"/>
                </a:cubicBezTo>
                <a:cubicBezTo>
                  <a:pt x="22578" y="42264"/>
                  <a:pt x="23396" y="42131"/>
                  <a:pt x="23320" y="41865"/>
                </a:cubicBezTo>
                <a:cubicBezTo>
                  <a:pt x="23225" y="41979"/>
                  <a:pt x="23187" y="41979"/>
                  <a:pt x="23149" y="41827"/>
                </a:cubicBezTo>
                <a:cubicBezTo>
                  <a:pt x="23434" y="41542"/>
                  <a:pt x="24176" y="41770"/>
                  <a:pt x="24233" y="41332"/>
                </a:cubicBezTo>
                <a:cubicBezTo>
                  <a:pt x="24138" y="41370"/>
                  <a:pt x="24043" y="41428"/>
                  <a:pt x="23929" y="41466"/>
                </a:cubicBezTo>
                <a:cubicBezTo>
                  <a:pt x="23929" y="41408"/>
                  <a:pt x="24100" y="41199"/>
                  <a:pt x="24157" y="41313"/>
                </a:cubicBezTo>
                <a:cubicBezTo>
                  <a:pt x="24252" y="41218"/>
                  <a:pt x="24138" y="41085"/>
                  <a:pt x="24176" y="40971"/>
                </a:cubicBezTo>
                <a:cubicBezTo>
                  <a:pt x="23986" y="41066"/>
                  <a:pt x="24100" y="41237"/>
                  <a:pt x="23948" y="41332"/>
                </a:cubicBezTo>
                <a:cubicBezTo>
                  <a:pt x="23815" y="41370"/>
                  <a:pt x="23986" y="41180"/>
                  <a:pt x="23815" y="41180"/>
                </a:cubicBezTo>
                <a:cubicBezTo>
                  <a:pt x="23815" y="41085"/>
                  <a:pt x="23948" y="41180"/>
                  <a:pt x="23929" y="41066"/>
                </a:cubicBezTo>
                <a:cubicBezTo>
                  <a:pt x="23815" y="40857"/>
                  <a:pt x="23586" y="41161"/>
                  <a:pt x="23491" y="41085"/>
                </a:cubicBezTo>
                <a:cubicBezTo>
                  <a:pt x="23377" y="41237"/>
                  <a:pt x="23720" y="41275"/>
                  <a:pt x="23777" y="41408"/>
                </a:cubicBezTo>
                <a:cubicBezTo>
                  <a:pt x="23682" y="41542"/>
                  <a:pt x="23434" y="41294"/>
                  <a:pt x="23415" y="41618"/>
                </a:cubicBezTo>
                <a:cubicBezTo>
                  <a:pt x="23339" y="41637"/>
                  <a:pt x="23320" y="41504"/>
                  <a:pt x="23282" y="41447"/>
                </a:cubicBezTo>
                <a:cubicBezTo>
                  <a:pt x="23187" y="41485"/>
                  <a:pt x="23054" y="41561"/>
                  <a:pt x="23016" y="41504"/>
                </a:cubicBezTo>
                <a:cubicBezTo>
                  <a:pt x="22883" y="41561"/>
                  <a:pt x="23149" y="41599"/>
                  <a:pt x="23149" y="41656"/>
                </a:cubicBezTo>
                <a:cubicBezTo>
                  <a:pt x="23092" y="41656"/>
                  <a:pt x="23016" y="41656"/>
                  <a:pt x="23035" y="41713"/>
                </a:cubicBezTo>
                <a:cubicBezTo>
                  <a:pt x="22902" y="41770"/>
                  <a:pt x="22940" y="41561"/>
                  <a:pt x="22883" y="41504"/>
                </a:cubicBezTo>
                <a:cubicBezTo>
                  <a:pt x="22769" y="41389"/>
                  <a:pt x="23187" y="41408"/>
                  <a:pt x="23092" y="41294"/>
                </a:cubicBezTo>
                <a:cubicBezTo>
                  <a:pt x="23035" y="41047"/>
                  <a:pt x="22616" y="41504"/>
                  <a:pt x="22616" y="41370"/>
                </a:cubicBezTo>
                <a:cubicBezTo>
                  <a:pt x="22616" y="41523"/>
                  <a:pt x="22673" y="41485"/>
                  <a:pt x="22711" y="41618"/>
                </a:cubicBezTo>
                <a:cubicBezTo>
                  <a:pt x="22521" y="41580"/>
                  <a:pt x="22426" y="41504"/>
                  <a:pt x="22312" y="41713"/>
                </a:cubicBezTo>
                <a:cubicBezTo>
                  <a:pt x="22255" y="41599"/>
                  <a:pt x="22331" y="41523"/>
                  <a:pt x="22502" y="41485"/>
                </a:cubicBezTo>
                <a:cubicBezTo>
                  <a:pt x="22426" y="41370"/>
                  <a:pt x="22122" y="41656"/>
                  <a:pt x="22084" y="41485"/>
                </a:cubicBezTo>
                <a:cubicBezTo>
                  <a:pt x="20505" y="42264"/>
                  <a:pt x="18070" y="42797"/>
                  <a:pt x="16511" y="43482"/>
                </a:cubicBezTo>
                <a:cubicBezTo>
                  <a:pt x="16815" y="43482"/>
                  <a:pt x="17214" y="43387"/>
                  <a:pt x="17538" y="43196"/>
                </a:cubicBezTo>
                <a:cubicBezTo>
                  <a:pt x="17576" y="43177"/>
                  <a:pt x="17709" y="43444"/>
                  <a:pt x="17690" y="43196"/>
                </a:cubicBezTo>
                <a:cubicBezTo>
                  <a:pt x="17899" y="43196"/>
                  <a:pt x="17766" y="43330"/>
                  <a:pt x="17899" y="43387"/>
                </a:cubicBezTo>
                <a:cubicBezTo>
                  <a:pt x="18013" y="43368"/>
                  <a:pt x="18242" y="43177"/>
                  <a:pt x="18299" y="43273"/>
                </a:cubicBezTo>
                <a:cubicBezTo>
                  <a:pt x="18242" y="43063"/>
                  <a:pt x="18356" y="43234"/>
                  <a:pt x="18394" y="43006"/>
                </a:cubicBezTo>
                <a:cubicBezTo>
                  <a:pt x="18184" y="43063"/>
                  <a:pt x="18127" y="43158"/>
                  <a:pt x="17994" y="43234"/>
                </a:cubicBezTo>
                <a:cubicBezTo>
                  <a:pt x="18032" y="43025"/>
                  <a:pt x="18527" y="42816"/>
                  <a:pt x="18717" y="42930"/>
                </a:cubicBezTo>
                <a:cubicBezTo>
                  <a:pt x="18774" y="42778"/>
                  <a:pt x="18945" y="42664"/>
                  <a:pt x="19117" y="42664"/>
                </a:cubicBezTo>
                <a:cubicBezTo>
                  <a:pt x="19136" y="42664"/>
                  <a:pt x="19250" y="42778"/>
                  <a:pt x="19231" y="42797"/>
                </a:cubicBezTo>
                <a:cubicBezTo>
                  <a:pt x="19364" y="42759"/>
                  <a:pt x="19364" y="42379"/>
                  <a:pt x="19421" y="42721"/>
                </a:cubicBezTo>
                <a:cubicBezTo>
                  <a:pt x="19573" y="42664"/>
                  <a:pt x="19440" y="42550"/>
                  <a:pt x="19554" y="42493"/>
                </a:cubicBezTo>
                <a:cubicBezTo>
                  <a:pt x="19687" y="42455"/>
                  <a:pt x="19516" y="42645"/>
                  <a:pt x="19649" y="42740"/>
                </a:cubicBezTo>
                <a:cubicBezTo>
                  <a:pt x="19535" y="42702"/>
                  <a:pt x="19269" y="42816"/>
                  <a:pt x="19212" y="42911"/>
                </a:cubicBezTo>
                <a:close/>
                <a:moveTo>
                  <a:pt x="20353" y="42341"/>
                </a:moveTo>
                <a:cubicBezTo>
                  <a:pt x="20353" y="42474"/>
                  <a:pt x="20087" y="42531"/>
                  <a:pt x="20144" y="42702"/>
                </a:cubicBezTo>
                <a:cubicBezTo>
                  <a:pt x="20220" y="42664"/>
                  <a:pt x="20296" y="42626"/>
                  <a:pt x="20391" y="42607"/>
                </a:cubicBezTo>
                <a:cubicBezTo>
                  <a:pt x="20410" y="42531"/>
                  <a:pt x="20410" y="42436"/>
                  <a:pt x="20353" y="42341"/>
                </a:cubicBezTo>
                <a:close/>
                <a:moveTo>
                  <a:pt x="27486" y="40305"/>
                </a:moveTo>
                <a:cubicBezTo>
                  <a:pt x="27429" y="40210"/>
                  <a:pt x="27276" y="40286"/>
                  <a:pt x="27219" y="40191"/>
                </a:cubicBezTo>
                <a:cubicBezTo>
                  <a:pt x="27181" y="40286"/>
                  <a:pt x="26972" y="40515"/>
                  <a:pt x="26896" y="40267"/>
                </a:cubicBezTo>
                <a:cubicBezTo>
                  <a:pt x="26706" y="40724"/>
                  <a:pt x="25945" y="40476"/>
                  <a:pt x="25736" y="40952"/>
                </a:cubicBezTo>
                <a:cubicBezTo>
                  <a:pt x="26059" y="40686"/>
                  <a:pt x="26953" y="40572"/>
                  <a:pt x="27486" y="40305"/>
                </a:cubicBezTo>
                <a:close/>
                <a:moveTo>
                  <a:pt x="10576" y="47039"/>
                </a:moveTo>
                <a:cubicBezTo>
                  <a:pt x="10291" y="46886"/>
                  <a:pt x="10120" y="47153"/>
                  <a:pt x="9834" y="47172"/>
                </a:cubicBezTo>
                <a:cubicBezTo>
                  <a:pt x="10044" y="47286"/>
                  <a:pt x="10253" y="47020"/>
                  <a:pt x="10576" y="47039"/>
                </a:cubicBezTo>
                <a:close/>
                <a:moveTo>
                  <a:pt x="25660" y="40933"/>
                </a:moveTo>
                <a:cubicBezTo>
                  <a:pt x="25412" y="40781"/>
                  <a:pt x="25203" y="41047"/>
                  <a:pt x="24861" y="41085"/>
                </a:cubicBezTo>
                <a:cubicBezTo>
                  <a:pt x="24956" y="41256"/>
                  <a:pt x="25431" y="41066"/>
                  <a:pt x="25660" y="40933"/>
                </a:cubicBezTo>
                <a:close/>
                <a:moveTo>
                  <a:pt x="28113" y="39944"/>
                </a:moveTo>
                <a:cubicBezTo>
                  <a:pt x="28170" y="40001"/>
                  <a:pt x="28285" y="39925"/>
                  <a:pt x="28380" y="39887"/>
                </a:cubicBezTo>
                <a:cubicBezTo>
                  <a:pt x="28342" y="39735"/>
                  <a:pt x="28189" y="39792"/>
                  <a:pt x="28151" y="39659"/>
                </a:cubicBezTo>
                <a:cubicBezTo>
                  <a:pt x="27999" y="39716"/>
                  <a:pt x="28189" y="39830"/>
                  <a:pt x="28227" y="39849"/>
                </a:cubicBezTo>
                <a:cubicBezTo>
                  <a:pt x="28247" y="39887"/>
                  <a:pt x="28170" y="39906"/>
                  <a:pt x="28113" y="39944"/>
                </a:cubicBezTo>
                <a:close/>
                <a:moveTo>
                  <a:pt x="21266" y="42645"/>
                </a:moveTo>
                <a:cubicBezTo>
                  <a:pt x="20752" y="42683"/>
                  <a:pt x="20258" y="42835"/>
                  <a:pt x="19782" y="43063"/>
                </a:cubicBezTo>
                <a:cubicBezTo>
                  <a:pt x="20182" y="43120"/>
                  <a:pt x="20543" y="42854"/>
                  <a:pt x="21266" y="42645"/>
                </a:cubicBezTo>
                <a:close/>
                <a:moveTo>
                  <a:pt x="25983" y="40686"/>
                </a:moveTo>
                <a:cubicBezTo>
                  <a:pt x="25869" y="40419"/>
                  <a:pt x="25679" y="40648"/>
                  <a:pt x="25431" y="40743"/>
                </a:cubicBezTo>
                <a:cubicBezTo>
                  <a:pt x="25679" y="40762"/>
                  <a:pt x="25755" y="40743"/>
                  <a:pt x="25983" y="40686"/>
                </a:cubicBezTo>
                <a:close/>
                <a:moveTo>
                  <a:pt x="24785" y="41066"/>
                </a:moveTo>
                <a:cubicBezTo>
                  <a:pt x="24861" y="41028"/>
                  <a:pt x="24937" y="40990"/>
                  <a:pt x="25032" y="40952"/>
                </a:cubicBezTo>
                <a:cubicBezTo>
                  <a:pt x="24994" y="40876"/>
                  <a:pt x="24899" y="40895"/>
                  <a:pt x="24880" y="40800"/>
                </a:cubicBezTo>
                <a:cubicBezTo>
                  <a:pt x="24823" y="40933"/>
                  <a:pt x="24728" y="41009"/>
                  <a:pt x="24747" y="40800"/>
                </a:cubicBezTo>
                <a:cubicBezTo>
                  <a:pt x="24480" y="40876"/>
                  <a:pt x="24766" y="40971"/>
                  <a:pt x="24785" y="41047"/>
                </a:cubicBezTo>
                <a:close/>
                <a:moveTo>
                  <a:pt x="39450" y="35170"/>
                </a:moveTo>
                <a:cubicBezTo>
                  <a:pt x="39469" y="35075"/>
                  <a:pt x="39754" y="35056"/>
                  <a:pt x="39640" y="34922"/>
                </a:cubicBezTo>
                <a:cubicBezTo>
                  <a:pt x="39507" y="34960"/>
                  <a:pt x="39431" y="35189"/>
                  <a:pt x="39374" y="34979"/>
                </a:cubicBezTo>
                <a:cubicBezTo>
                  <a:pt x="39222" y="35056"/>
                  <a:pt x="39412" y="35151"/>
                  <a:pt x="39450" y="35170"/>
                </a:cubicBezTo>
                <a:close/>
                <a:moveTo>
                  <a:pt x="39183" y="35227"/>
                </a:moveTo>
                <a:cubicBezTo>
                  <a:pt x="39203" y="34998"/>
                  <a:pt x="38480" y="35322"/>
                  <a:pt x="38213" y="35493"/>
                </a:cubicBezTo>
                <a:cubicBezTo>
                  <a:pt x="38518" y="35588"/>
                  <a:pt x="38822" y="35208"/>
                  <a:pt x="39183" y="35227"/>
                </a:cubicBezTo>
                <a:close/>
                <a:moveTo>
                  <a:pt x="24423" y="41085"/>
                </a:moveTo>
                <a:cubicBezTo>
                  <a:pt x="24499" y="41009"/>
                  <a:pt x="24595" y="40933"/>
                  <a:pt x="24537" y="40819"/>
                </a:cubicBezTo>
                <a:cubicBezTo>
                  <a:pt x="24442" y="40857"/>
                  <a:pt x="24328" y="40914"/>
                  <a:pt x="24233" y="40952"/>
                </a:cubicBezTo>
                <a:cubicBezTo>
                  <a:pt x="24290" y="41009"/>
                  <a:pt x="24366" y="41028"/>
                  <a:pt x="24423" y="41085"/>
                </a:cubicBezTo>
                <a:close/>
                <a:moveTo>
                  <a:pt x="18584" y="42930"/>
                </a:moveTo>
                <a:cubicBezTo>
                  <a:pt x="18318" y="42949"/>
                  <a:pt x="18660" y="43158"/>
                  <a:pt x="18394" y="43177"/>
                </a:cubicBezTo>
                <a:cubicBezTo>
                  <a:pt x="18508" y="43330"/>
                  <a:pt x="18698" y="43082"/>
                  <a:pt x="18584" y="42930"/>
                </a:cubicBezTo>
                <a:close/>
                <a:moveTo>
                  <a:pt x="29749" y="38670"/>
                </a:moveTo>
                <a:cubicBezTo>
                  <a:pt x="29521" y="38631"/>
                  <a:pt x="29483" y="38784"/>
                  <a:pt x="29559" y="38536"/>
                </a:cubicBezTo>
                <a:cubicBezTo>
                  <a:pt x="29521" y="38593"/>
                  <a:pt x="29407" y="38631"/>
                  <a:pt x="29407" y="38708"/>
                </a:cubicBezTo>
                <a:cubicBezTo>
                  <a:pt x="29312" y="38727"/>
                  <a:pt x="29312" y="38593"/>
                  <a:pt x="29274" y="38536"/>
                </a:cubicBezTo>
                <a:cubicBezTo>
                  <a:pt x="28513" y="38860"/>
                  <a:pt x="27961" y="38955"/>
                  <a:pt x="27391" y="39183"/>
                </a:cubicBezTo>
                <a:cubicBezTo>
                  <a:pt x="27600" y="39487"/>
                  <a:pt x="27067" y="39316"/>
                  <a:pt x="27200" y="39583"/>
                </a:cubicBezTo>
                <a:cubicBezTo>
                  <a:pt x="28418" y="39164"/>
                  <a:pt x="28589" y="39107"/>
                  <a:pt x="29749" y="38670"/>
                </a:cubicBezTo>
                <a:close/>
                <a:moveTo>
                  <a:pt x="23282" y="40724"/>
                </a:moveTo>
                <a:cubicBezTo>
                  <a:pt x="23301" y="40876"/>
                  <a:pt x="23130" y="40724"/>
                  <a:pt x="23035" y="40819"/>
                </a:cubicBezTo>
                <a:cubicBezTo>
                  <a:pt x="23054" y="40762"/>
                  <a:pt x="23073" y="40705"/>
                  <a:pt x="23035" y="40648"/>
                </a:cubicBezTo>
                <a:cubicBezTo>
                  <a:pt x="22788" y="40667"/>
                  <a:pt x="23073" y="40819"/>
                  <a:pt x="22902" y="40857"/>
                </a:cubicBezTo>
                <a:cubicBezTo>
                  <a:pt x="22826" y="40876"/>
                  <a:pt x="22807" y="40762"/>
                  <a:pt x="22769" y="40705"/>
                </a:cubicBezTo>
                <a:cubicBezTo>
                  <a:pt x="22826" y="40895"/>
                  <a:pt x="22426" y="40990"/>
                  <a:pt x="22369" y="41142"/>
                </a:cubicBezTo>
                <a:cubicBezTo>
                  <a:pt x="22198" y="41085"/>
                  <a:pt x="21951" y="41161"/>
                  <a:pt x="21779" y="41085"/>
                </a:cubicBezTo>
                <a:cubicBezTo>
                  <a:pt x="21932" y="41123"/>
                  <a:pt x="21779" y="41237"/>
                  <a:pt x="21894" y="41389"/>
                </a:cubicBezTo>
                <a:cubicBezTo>
                  <a:pt x="22141" y="41447"/>
                  <a:pt x="22255" y="41199"/>
                  <a:pt x="22445" y="41332"/>
                </a:cubicBezTo>
                <a:cubicBezTo>
                  <a:pt x="22540" y="41275"/>
                  <a:pt x="22426" y="41180"/>
                  <a:pt x="22521" y="41142"/>
                </a:cubicBezTo>
                <a:cubicBezTo>
                  <a:pt x="22711" y="41085"/>
                  <a:pt x="22597" y="41275"/>
                  <a:pt x="22921" y="41085"/>
                </a:cubicBezTo>
                <a:cubicBezTo>
                  <a:pt x="22921" y="40990"/>
                  <a:pt x="22845" y="41028"/>
                  <a:pt x="22807" y="40971"/>
                </a:cubicBezTo>
                <a:cubicBezTo>
                  <a:pt x="23529" y="40895"/>
                  <a:pt x="24347" y="40495"/>
                  <a:pt x="25051" y="40286"/>
                </a:cubicBezTo>
                <a:cubicBezTo>
                  <a:pt x="24366" y="40267"/>
                  <a:pt x="24062" y="40610"/>
                  <a:pt x="23282" y="40724"/>
                </a:cubicBezTo>
                <a:cubicBezTo>
                  <a:pt x="23815" y="40362"/>
                  <a:pt x="24537" y="40343"/>
                  <a:pt x="25393" y="39925"/>
                </a:cubicBezTo>
                <a:cubicBezTo>
                  <a:pt x="25374" y="40077"/>
                  <a:pt x="25412" y="40096"/>
                  <a:pt x="25184" y="40115"/>
                </a:cubicBezTo>
                <a:cubicBezTo>
                  <a:pt x="25260" y="40248"/>
                  <a:pt x="25983" y="40001"/>
                  <a:pt x="25926" y="39830"/>
                </a:cubicBezTo>
                <a:cubicBezTo>
                  <a:pt x="25812" y="39906"/>
                  <a:pt x="25679" y="40001"/>
                  <a:pt x="25508" y="40001"/>
                </a:cubicBezTo>
                <a:cubicBezTo>
                  <a:pt x="26021" y="39678"/>
                  <a:pt x="26344" y="39640"/>
                  <a:pt x="26858" y="39449"/>
                </a:cubicBezTo>
                <a:cubicBezTo>
                  <a:pt x="25565" y="39735"/>
                  <a:pt x="24575" y="40115"/>
                  <a:pt x="23187" y="40648"/>
                </a:cubicBezTo>
                <a:cubicBezTo>
                  <a:pt x="23187" y="40705"/>
                  <a:pt x="23225" y="40724"/>
                  <a:pt x="23282" y="40724"/>
                </a:cubicBezTo>
                <a:close/>
                <a:moveTo>
                  <a:pt x="16168" y="43672"/>
                </a:moveTo>
                <a:cubicBezTo>
                  <a:pt x="16092" y="43539"/>
                  <a:pt x="15598" y="43653"/>
                  <a:pt x="15731" y="43862"/>
                </a:cubicBezTo>
                <a:cubicBezTo>
                  <a:pt x="15788" y="43805"/>
                  <a:pt x="15826" y="43767"/>
                  <a:pt x="15826" y="43710"/>
                </a:cubicBezTo>
                <a:cubicBezTo>
                  <a:pt x="15997" y="43767"/>
                  <a:pt x="15940" y="43710"/>
                  <a:pt x="16168" y="43672"/>
                </a:cubicBezTo>
                <a:close/>
                <a:moveTo>
                  <a:pt x="11451" y="45289"/>
                </a:moveTo>
                <a:cubicBezTo>
                  <a:pt x="11337" y="45194"/>
                  <a:pt x="11204" y="45422"/>
                  <a:pt x="11318" y="45517"/>
                </a:cubicBezTo>
                <a:cubicBezTo>
                  <a:pt x="11413" y="45384"/>
                  <a:pt x="11394" y="45479"/>
                  <a:pt x="11565" y="45422"/>
                </a:cubicBezTo>
                <a:cubicBezTo>
                  <a:pt x="11565" y="45327"/>
                  <a:pt x="11280" y="45403"/>
                  <a:pt x="11451" y="45289"/>
                </a:cubicBezTo>
                <a:close/>
                <a:moveTo>
                  <a:pt x="11641" y="45441"/>
                </a:moveTo>
                <a:cubicBezTo>
                  <a:pt x="11793" y="45403"/>
                  <a:pt x="11889" y="45346"/>
                  <a:pt x="11946" y="45270"/>
                </a:cubicBezTo>
                <a:cubicBezTo>
                  <a:pt x="11851" y="45251"/>
                  <a:pt x="11851" y="45099"/>
                  <a:pt x="11698" y="45194"/>
                </a:cubicBezTo>
                <a:cubicBezTo>
                  <a:pt x="11736" y="45232"/>
                  <a:pt x="11793" y="45251"/>
                  <a:pt x="11813" y="45308"/>
                </a:cubicBezTo>
                <a:cubicBezTo>
                  <a:pt x="11679" y="45346"/>
                  <a:pt x="11641" y="45232"/>
                  <a:pt x="11546" y="45194"/>
                </a:cubicBezTo>
                <a:cubicBezTo>
                  <a:pt x="11337" y="45365"/>
                  <a:pt x="11603" y="45289"/>
                  <a:pt x="11641" y="45441"/>
                </a:cubicBezTo>
                <a:close/>
                <a:moveTo>
                  <a:pt x="11128" y="45593"/>
                </a:moveTo>
                <a:cubicBezTo>
                  <a:pt x="11090" y="45555"/>
                  <a:pt x="11033" y="45536"/>
                  <a:pt x="11014" y="45479"/>
                </a:cubicBezTo>
                <a:cubicBezTo>
                  <a:pt x="11147" y="45403"/>
                  <a:pt x="11166" y="45498"/>
                  <a:pt x="11204" y="45555"/>
                </a:cubicBezTo>
                <a:cubicBezTo>
                  <a:pt x="11280" y="45517"/>
                  <a:pt x="11204" y="45422"/>
                  <a:pt x="11185" y="45346"/>
                </a:cubicBezTo>
                <a:cubicBezTo>
                  <a:pt x="10861" y="45441"/>
                  <a:pt x="10443" y="45536"/>
                  <a:pt x="10120" y="45726"/>
                </a:cubicBezTo>
                <a:cubicBezTo>
                  <a:pt x="10557" y="45593"/>
                  <a:pt x="10595" y="45726"/>
                  <a:pt x="10957" y="45498"/>
                </a:cubicBezTo>
                <a:cubicBezTo>
                  <a:pt x="10804" y="45631"/>
                  <a:pt x="10938" y="45650"/>
                  <a:pt x="11128" y="45593"/>
                </a:cubicBezTo>
                <a:close/>
                <a:moveTo>
                  <a:pt x="9720" y="45993"/>
                </a:moveTo>
                <a:cubicBezTo>
                  <a:pt x="9796" y="45954"/>
                  <a:pt x="9739" y="45935"/>
                  <a:pt x="9701" y="45935"/>
                </a:cubicBezTo>
                <a:cubicBezTo>
                  <a:pt x="9587" y="45840"/>
                  <a:pt x="10044" y="45783"/>
                  <a:pt x="9834" y="45897"/>
                </a:cubicBezTo>
                <a:cubicBezTo>
                  <a:pt x="9872" y="45954"/>
                  <a:pt x="9891" y="45840"/>
                  <a:pt x="10006" y="45821"/>
                </a:cubicBezTo>
                <a:cubicBezTo>
                  <a:pt x="9891" y="45612"/>
                  <a:pt x="9834" y="45783"/>
                  <a:pt x="9587" y="45821"/>
                </a:cubicBezTo>
                <a:cubicBezTo>
                  <a:pt x="9606" y="45935"/>
                  <a:pt x="9682" y="45935"/>
                  <a:pt x="9720" y="45993"/>
                </a:cubicBezTo>
                <a:close/>
                <a:moveTo>
                  <a:pt x="8503" y="46354"/>
                </a:moveTo>
                <a:cubicBezTo>
                  <a:pt x="8617" y="46297"/>
                  <a:pt x="8617" y="46202"/>
                  <a:pt x="8788" y="46145"/>
                </a:cubicBezTo>
                <a:cubicBezTo>
                  <a:pt x="8655" y="46107"/>
                  <a:pt x="8484" y="46164"/>
                  <a:pt x="8313" y="46221"/>
                </a:cubicBezTo>
                <a:cubicBezTo>
                  <a:pt x="8370" y="46278"/>
                  <a:pt x="8446" y="46297"/>
                  <a:pt x="8503" y="46354"/>
                </a:cubicBezTo>
                <a:close/>
                <a:moveTo>
                  <a:pt x="8978" y="46126"/>
                </a:moveTo>
                <a:cubicBezTo>
                  <a:pt x="9016" y="46164"/>
                  <a:pt x="9054" y="46126"/>
                  <a:pt x="9054" y="46088"/>
                </a:cubicBezTo>
                <a:cubicBezTo>
                  <a:pt x="9587" y="45954"/>
                  <a:pt x="9397" y="45859"/>
                  <a:pt x="8883" y="46050"/>
                </a:cubicBezTo>
                <a:cubicBezTo>
                  <a:pt x="8902" y="46088"/>
                  <a:pt x="8978" y="46050"/>
                  <a:pt x="9035" y="46050"/>
                </a:cubicBezTo>
                <a:cubicBezTo>
                  <a:pt x="9054" y="46088"/>
                  <a:pt x="9016" y="46107"/>
                  <a:pt x="8978" y="46126"/>
                </a:cubicBezTo>
                <a:close/>
                <a:moveTo>
                  <a:pt x="8275" y="46297"/>
                </a:moveTo>
                <a:cubicBezTo>
                  <a:pt x="8199" y="46202"/>
                  <a:pt x="7951" y="46392"/>
                  <a:pt x="7818" y="46411"/>
                </a:cubicBezTo>
                <a:cubicBezTo>
                  <a:pt x="8008" y="46544"/>
                  <a:pt x="8103" y="46430"/>
                  <a:pt x="8275" y="46297"/>
                </a:cubicBezTo>
                <a:close/>
                <a:moveTo>
                  <a:pt x="7799" y="46544"/>
                </a:moveTo>
                <a:cubicBezTo>
                  <a:pt x="7818" y="46316"/>
                  <a:pt x="7590" y="46506"/>
                  <a:pt x="7571" y="46354"/>
                </a:cubicBezTo>
                <a:cubicBezTo>
                  <a:pt x="7514" y="46430"/>
                  <a:pt x="7514" y="46525"/>
                  <a:pt x="7381" y="46582"/>
                </a:cubicBezTo>
                <a:cubicBezTo>
                  <a:pt x="7476" y="46639"/>
                  <a:pt x="7628" y="46620"/>
                  <a:pt x="7799" y="46544"/>
                </a:cubicBezTo>
                <a:close/>
                <a:moveTo>
                  <a:pt x="6905" y="46829"/>
                </a:moveTo>
                <a:cubicBezTo>
                  <a:pt x="6829" y="46639"/>
                  <a:pt x="6411" y="47001"/>
                  <a:pt x="6239" y="46944"/>
                </a:cubicBezTo>
                <a:cubicBezTo>
                  <a:pt x="6373" y="47077"/>
                  <a:pt x="6696" y="46848"/>
                  <a:pt x="6905" y="46829"/>
                </a:cubicBezTo>
                <a:close/>
                <a:moveTo>
                  <a:pt x="6030" y="46963"/>
                </a:moveTo>
                <a:cubicBezTo>
                  <a:pt x="5536" y="47153"/>
                  <a:pt x="5041" y="47305"/>
                  <a:pt x="4585" y="47438"/>
                </a:cubicBezTo>
                <a:cubicBezTo>
                  <a:pt x="5003" y="47419"/>
                  <a:pt x="5726" y="47267"/>
                  <a:pt x="6030" y="46963"/>
                </a:cubicBezTo>
                <a:close/>
                <a:moveTo>
                  <a:pt x="4109" y="47685"/>
                </a:moveTo>
                <a:cubicBezTo>
                  <a:pt x="4223" y="47609"/>
                  <a:pt x="4528" y="47571"/>
                  <a:pt x="4509" y="47457"/>
                </a:cubicBezTo>
                <a:cubicBezTo>
                  <a:pt x="4394" y="47324"/>
                  <a:pt x="4128" y="47742"/>
                  <a:pt x="3995" y="47400"/>
                </a:cubicBezTo>
                <a:cubicBezTo>
                  <a:pt x="3862" y="47476"/>
                  <a:pt x="4052" y="47666"/>
                  <a:pt x="4109" y="47685"/>
                </a:cubicBezTo>
                <a:close/>
                <a:moveTo>
                  <a:pt x="39792" y="47077"/>
                </a:moveTo>
                <a:cubicBezTo>
                  <a:pt x="39773" y="47020"/>
                  <a:pt x="39735" y="47039"/>
                  <a:pt x="39697" y="47039"/>
                </a:cubicBezTo>
                <a:cubicBezTo>
                  <a:pt x="39659" y="47058"/>
                  <a:pt x="39621" y="47077"/>
                  <a:pt x="39583" y="47096"/>
                </a:cubicBezTo>
                <a:cubicBezTo>
                  <a:pt x="39621" y="47191"/>
                  <a:pt x="39659" y="47286"/>
                  <a:pt x="39697" y="47381"/>
                </a:cubicBezTo>
                <a:cubicBezTo>
                  <a:pt x="39754" y="47362"/>
                  <a:pt x="39811" y="47343"/>
                  <a:pt x="39887" y="47305"/>
                </a:cubicBezTo>
                <a:cubicBezTo>
                  <a:pt x="39868" y="47267"/>
                  <a:pt x="39792" y="47305"/>
                  <a:pt x="39735" y="47305"/>
                </a:cubicBezTo>
                <a:cubicBezTo>
                  <a:pt x="39906" y="47172"/>
                  <a:pt x="39678" y="47191"/>
                  <a:pt x="39792" y="47077"/>
                </a:cubicBezTo>
                <a:close/>
                <a:moveTo>
                  <a:pt x="38423" y="47780"/>
                </a:moveTo>
                <a:cubicBezTo>
                  <a:pt x="38556" y="47933"/>
                  <a:pt x="38803" y="47533"/>
                  <a:pt x="38879" y="47666"/>
                </a:cubicBezTo>
                <a:cubicBezTo>
                  <a:pt x="38993" y="47419"/>
                  <a:pt x="38537" y="47723"/>
                  <a:pt x="38423" y="47780"/>
                </a:cubicBezTo>
                <a:close/>
                <a:moveTo>
                  <a:pt x="35227" y="48389"/>
                </a:moveTo>
                <a:cubicBezTo>
                  <a:pt x="35341" y="48332"/>
                  <a:pt x="35627" y="48313"/>
                  <a:pt x="35589" y="48199"/>
                </a:cubicBezTo>
                <a:cubicBezTo>
                  <a:pt x="35627" y="48028"/>
                  <a:pt x="35151" y="48294"/>
                  <a:pt x="35227" y="48389"/>
                </a:cubicBezTo>
                <a:close/>
                <a:moveTo>
                  <a:pt x="30053" y="50310"/>
                </a:moveTo>
                <a:cubicBezTo>
                  <a:pt x="30111" y="50405"/>
                  <a:pt x="30339" y="50215"/>
                  <a:pt x="30453" y="50215"/>
                </a:cubicBezTo>
                <a:cubicBezTo>
                  <a:pt x="30396" y="50082"/>
                  <a:pt x="30111" y="50215"/>
                  <a:pt x="30053" y="50310"/>
                </a:cubicBezTo>
                <a:close/>
                <a:moveTo>
                  <a:pt x="25926" y="51413"/>
                </a:moveTo>
                <a:cubicBezTo>
                  <a:pt x="25812" y="51470"/>
                  <a:pt x="25812" y="51547"/>
                  <a:pt x="25888" y="51642"/>
                </a:cubicBezTo>
                <a:cubicBezTo>
                  <a:pt x="25964" y="51623"/>
                  <a:pt x="26040" y="51585"/>
                  <a:pt x="26135" y="51547"/>
                </a:cubicBezTo>
                <a:cubicBezTo>
                  <a:pt x="26097" y="51451"/>
                  <a:pt x="25926" y="51566"/>
                  <a:pt x="25926" y="51413"/>
                </a:cubicBezTo>
                <a:close/>
                <a:moveTo>
                  <a:pt x="28551" y="50291"/>
                </a:moveTo>
                <a:cubicBezTo>
                  <a:pt x="28513" y="50215"/>
                  <a:pt x="28532" y="50025"/>
                  <a:pt x="28361" y="50158"/>
                </a:cubicBezTo>
                <a:cubicBezTo>
                  <a:pt x="28399" y="50177"/>
                  <a:pt x="28456" y="50215"/>
                  <a:pt x="28475" y="50272"/>
                </a:cubicBezTo>
                <a:cubicBezTo>
                  <a:pt x="28285" y="50310"/>
                  <a:pt x="28132" y="50329"/>
                  <a:pt x="27942" y="50367"/>
                </a:cubicBezTo>
                <a:cubicBezTo>
                  <a:pt x="28151" y="50519"/>
                  <a:pt x="28247" y="50367"/>
                  <a:pt x="28551" y="50291"/>
                </a:cubicBezTo>
                <a:close/>
                <a:moveTo>
                  <a:pt x="26801" y="50900"/>
                </a:moveTo>
                <a:cubicBezTo>
                  <a:pt x="26915" y="50710"/>
                  <a:pt x="26953" y="50596"/>
                  <a:pt x="27143" y="50538"/>
                </a:cubicBezTo>
                <a:cubicBezTo>
                  <a:pt x="27048" y="50348"/>
                  <a:pt x="26782" y="50710"/>
                  <a:pt x="26554" y="50653"/>
                </a:cubicBezTo>
                <a:cubicBezTo>
                  <a:pt x="26440" y="50748"/>
                  <a:pt x="26839" y="50634"/>
                  <a:pt x="26782" y="50900"/>
                </a:cubicBezTo>
                <a:close/>
                <a:moveTo>
                  <a:pt x="27657" y="50538"/>
                </a:moveTo>
                <a:cubicBezTo>
                  <a:pt x="27904" y="50500"/>
                  <a:pt x="27790" y="50367"/>
                  <a:pt x="27980" y="50310"/>
                </a:cubicBezTo>
                <a:cubicBezTo>
                  <a:pt x="27771" y="50329"/>
                  <a:pt x="27695" y="50310"/>
                  <a:pt x="27486" y="50500"/>
                </a:cubicBezTo>
                <a:cubicBezTo>
                  <a:pt x="27524" y="50538"/>
                  <a:pt x="27638" y="50481"/>
                  <a:pt x="27657" y="50538"/>
                </a:cubicBezTo>
                <a:close/>
                <a:moveTo>
                  <a:pt x="29064" y="49759"/>
                </a:moveTo>
                <a:cubicBezTo>
                  <a:pt x="29007" y="49473"/>
                  <a:pt x="28760" y="49797"/>
                  <a:pt x="28589" y="49835"/>
                </a:cubicBezTo>
                <a:cubicBezTo>
                  <a:pt x="28703" y="49892"/>
                  <a:pt x="28931" y="49759"/>
                  <a:pt x="29064" y="49759"/>
                </a:cubicBezTo>
                <a:close/>
                <a:moveTo>
                  <a:pt x="24252" y="51528"/>
                </a:moveTo>
                <a:cubicBezTo>
                  <a:pt x="24328" y="51490"/>
                  <a:pt x="24271" y="51451"/>
                  <a:pt x="24233" y="51470"/>
                </a:cubicBezTo>
                <a:cubicBezTo>
                  <a:pt x="24252" y="51337"/>
                  <a:pt x="24537" y="51451"/>
                  <a:pt x="24423" y="51223"/>
                </a:cubicBezTo>
                <a:cubicBezTo>
                  <a:pt x="24195" y="51375"/>
                  <a:pt x="23910" y="51547"/>
                  <a:pt x="23815" y="51318"/>
                </a:cubicBezTo>
                <a:cubicBezTo>
                  <a:pt x="23720" y="51356"/>
                  <a:pt x="23853" y="51470"/>
                  <a:pt x="23739" y="51509"/>
                </a:cubicBezTo>
                <a:cubicBezTo>
                  <a:pt x="23662" y="51528"/>
                  <a:pt x="23662" y="51432"/>
                  <a:pt x="23624" y="51375"/>
                </a:cubicBezTo>
                <a:cubicBezTo>
                  <a:pt x="23263" y="51718"/>
                  <a:pt x="23415" y="51432"/>
                  <a:pt x="23054" y="51718"/>
                </a:cubicBezTo>
                <a:cubicBezTo>
                  <a:pt x="23472" y="51775"/>
                  <a:pt x="23872" y="51470"/>
                  <a:pt x="24252" y="51528"/>
                </a:cubicBezTo>
                <a:close/>
                <a:moveTo>
                  <a:pt x="25679" y="50957"/>
                </a:moveTo>
                <a:cubicBezTo>
                  <a:pt x="25527" y="50862"/>
                  <a:pt x="25488" y="50957"/>
                  <a:pt x="25203" y="51033"/>
                </a:cubicBezTo>
                <a:cubicBezTo>
                  <a:pt x="25298" y="51109"/>
                  <a:pt x="25488" y="51033"/>
                  <a:pt x="25679" y="50957"/>
                </a:cubicBezTo>
                <a:close/>
                <a:moveTo>
                  <a:pt x="21684" y="52269"/>
                </a:moveTo>
                <a:cubicBezTo>
                  <a:pt x="21589" y="52193"/>
                  <a:pt x="21894" y="52041"/>
                  <a:pt x="22027" y="52193"/>
                </a:cubicBezTo>
                <a:cubicBezTo>
                  <a:pt x="22198" y="51984"/>
                  <a:pt x="22540" y="51870"/>
                  <a:pt x="22826" y="51870"/>
                </a:cubicBezTo>
                <a:cubicBezTo>
                  <a:pt x="22654" y="51661"/>
                  <a:pt x="22464" y="51927"/>
                  <a:pt x="22217" y="51946"/>
                </a:cubicBezTo>
                <a:cubicBezTo>
                  <a:pt x="22084" y="51813"/>
                  <a:pt x="22388" y="51813"/>
                  <a:pt x="22388" y="51718"/>
                </a:cubicBezTo>
                <a:cubicBezTo>
                  <a:pt x="22388" y="51661"/>
                  <a:pt x="22350" y="51680"/>
                  <a:pt x="22312" y="51680"/>
                </a:cubicBezTo>
                <a:cubicBezTo>
                  <a:pt x="22274" y="51718"/>
                  <a:pt x="22255" y="51699"/>
                  <a:pt x="22236" y="51661"/>
                </a:cubicBezTo>
                <a:cubicBezTo>
                  <a:pt x="22160" y="51718"/>
                  <a:pt x="22255" y="51699"/>
                  <a:pt x="22274" y="51756"/>
                </a:cubicBezTo>
                <a:cubicBezTo>
                  <a:pt x="22179" y="51813"/>
                  <a:pt x="22141" y="51775"/>
                  <a:pt x="22103" y="51718"/>
                </a:cubicBezTo>
                <a:cubicBezTo>
                  <a:pt x="22008" y="51870"/>
                  <a:pt x="21760" y="51756"/>
                  <a:pt x="21836" y="51927"/>
                </a:cubicBezTo>
                <a:cubicBezTo>
                  <a:pt x="21608" y="51851"/>
                  <a:pt x="21418" y="52117"/>
                  <a:pt x="21228" y="52003"/>
                </a:cubicBezTo>
                <a:cubicBezTo>
                  <a:pt x="21342" y="52174"/>
                  <a:pt x="20828" y="52155"/>
                  <a:pt x="20733" y="52212"/>
                </a:cubicBezTo>
                <a:cubicBezTo>
                  <a:pt x="20638" y="52422"/>
                  <a:pt x="21152" y="52231"/>
                  <a:pt x="21247" y="52403"/>
                </a:cubicBezTo>
                <a:cubicBezTo>
                  <a:pt x="21418" y="52326"/>
                  <a:pt x="21323" y="52193"/>
                  <a:pt x="21494" y="52136"/>
                </a:cubicBezTo>
                <a:cubicBezTo>
                  <a:pt x="21608" y="52060"/>
                  <a:pt x="21532" y="52269"/>
                  <a:pt x="21494" y="52288"/>
                </a:cubicBezTo>
                <a:cubicBezTo>
                  <a:pt x="21570" y="52460"/>
                  <a:pt x="21646" y="52117"/>
                  <a:pt x="21684" y="52269"/>
                </a:cubicBezTo>
                <a:close/>
                <a:moveTo>
                  <a:pt x="20353" y="52307"/>
                </a:moveTo>
                <a:cubicBezTo>
                  <a:pt x="20163" y="52345"/>
                  <a:pt x="20258" y="52460"/>
                  <a:pt x="20144" y="52498"/>
                </a:cubicBezTo>
                <a:cubicBezTo>
                  <a:pt x="20258" y="52650"/>
                  <a:pt x="20638" y="52364"/>
                  <a:pt x="20809" y="52403"/>
                </a:cubicBezTo>
                <a:cubicBezTo>
                  <a:pt x="20714" y="52288"/>
                  <a:pt x="20467" y="52403"/>
                  <a:pt x="20353" y="52307"/>
                </a:cubicBezTo>
                <a:close/>
                <a:moveTo>
                  <a:pt x="49778" y="38061"/>
                </a:moveTo>
                <a:cubicBezTo>
                  <a:pt x="49854" y="38023"/>
                  <a:pt x="49930" y="37985"/>
                  <a:pt x="50025" y="37947"/>
                </a:cubicBezTo>
                <a:cubicBezTo>
                  <a:pt x="49949" y="37776"/>
                  <a:pt x="49968" y="37966"/>
                  <a:pt x="49816" y="37985"/>
                </a:cubicBezTo>
                <a:cubicBezTo>
                  <a:pt x="49797" y="37890"/>
                  <a:pt x="49873" y="37833"/>
                  <a:pt x="50025" y="37795"/>
                </a:cubicBezTo>
                <a:cubicBezTo>
                  <a:pt x="50197" y="37642"/>
                  <a:pt x="49778" y="37833"/>
                  <a:pt x="49702" y="37871"/>
                </a:cubicBezTo>
                <a:cubicBezTo>
                  <a:pt x="49721" y="37928"/>
                  <a:pt x="49740" y="37985"/>
                  <a:pt x="49778" y="38061"/>
                </a:cubicBezTo>
                <a:close/>
                <a:moveTo>
                  <a:pt x="49702" y="37699"/>
                </a:moveTo>
                <a:cubicBezTo>
                  <a:pt x="49645" y="37661"/>
                  <a:pt x="49607" y="37642"/>
                  <a:pt x="49569" y="37566"/>
                </a:cubicBezTo>
                <a:cubicBezTo>
                  <a:pt x="49474" y="37680"/>
                  <a:pt x="49360" y="37852"/>
                  <a:pt x="49265" y="37699"/>
                </a:cubicBezTo>
                <a:cubicBezTo>
                  <a:pt x="49093" y="37757"/>
                  <a:pt x="49017" y="37814"/>
                  <a:pt x="49074" y="37947"/>
                </a:cubicBezTo>
                <a:cubicBezTo>
                  <a:pt x="49246" y="37737"/>
                  <a:pt x="49569" y="37852"/>
                  <a:pt x="49702" y="37699"/>
                </a:cubicBezTo>
                <a:close/>
                <a:moveTo>
                  <a:pt x="52460" y="34580"/>
                </a:moveTo>
                <a:cubicBezTo>
                  <a:pt x="52232" y="34713"/>
                  <a:pt x="52137" y="34637"/>
                  <a:pt x="51946" y="34732"/>
                </a:cubicBezTo>
                <a:cubicBezTo>
                  <a:pt x="52042" y="34903"/>
                  <a:pt x="52441" y="34808"/>
                  <a:pt x="52460" y="34580"/>
                </a:cubicBezTo>
                <a:close/>
                <a:moveTo>
                  <a:pt x="47439" y="36539"/>
                </a:moveTo>
                <a:cubicBezTo>
                  <a:pt x="47515" y="36501"/>
                  <a:pt x="47458" y="36425"/>
                  <a:pt x="47439" y="36368"/>
                </a:cubicBezTo>
                <a:cubicBezTo>
                  <a:pt x="47229" y="36387"/>
                  <a:pt x="46906" y="36539"/>
                  <a:pt x="46621" y="36634"/>
                </a:cubicBezTo>
                <a:cubicBezTo>
                  <a:pt x="46868" y="36767"/>
                  <a:pt x="47191" y="36349"/>
                  <a:pt x="47439" y="365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9"/>
          <p:cNvSpPr/>
          <p:nvPr/>
        </p:nvSpPr>
        <p:spPr>
          <a:xfrm>
            <a:off x="-122737" y="-185403"/>
            <a:ext cx="1671893" cy="1370729"/>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9"/>
          <p:cNvSpPr/>
          <p:nvPr/>
        </p:nvSpPr>
        <p:spPr>
          <a:xfrm rot="-8100000">
            <a:off x="-194787" y="4431785"/>
            <a:ext cx="1816008" cy="513095"/>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9"/>
          <p:cNvSpPr/>
          <p:nvPr/>
        </p:nvSpPr>
        <p:spPr>
          <a:xfrm rot="2503237">
            <a:off x="-594173" y="482811"/>
            <a:ext cx="1676253" cy="591101"/>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9"/>
          <p:cNvSpPr txBox="1">
            <a:spLocks noGrp="1"/>
          </p:cNvSpPr>
          <p:nvPr>
            <p:ph type="subTitle" idx="3"/>
          </p:nvPr>
        </p:nvSpPr>
        <p:spPr>
          <a:xfrm>
            <a:off x="983575" y="1200625"/>
            <a:ext cx="3406500" cy="454800"/>
          </a:xfrm>
          <a:prstGeom prst="rect">
            <a:avLst/>
          </a:prstGeom>
        </p:spPr>
        <p:txBody>
          <a:bodyPr spcFirstLastPara="1" wrap="square" lIns="91425" tIns="91425" rIns="91425" bIns="91425" anchor="t" anchorCtr="0">
            <a:noAutofit/>
          </a:bodyPr>
          <a:lstStyle>
            <a:lvl1pPr lvl="0">
              <a:spcBef>
                <a:spcPts val="0"/>
              </a:spcBef>
              <a:spcAft>
                <a:spcPts val="0"/>
              </a:spcAft>
              <a:buSzPts val="2400"/>
              <a:buFont typeface="Bahiana"/>
              <a:buNone/>
              <a:defRPr sz="2400">
                <a:highlight>
                  <a:schemeClr val="lt1"/>
                </a:highlight>
                <a:latin typeface="Bahiana"/>
                <a:ea typeface="Bahiana"/>
                <a:cs typeface="Bahiana"/>
                <a:sym typeface="Bahiana"/>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61" name="Google Shape;261;p19"/>
          <p:cNvSpPr txBox="1">
            <a:spLocks noGrp="1"/>
          </p:cNvSpPr>
          <p:nvPr>
            <p:ph type="subTitle" idx="4"/>
          </p:nvPr>
        </p:nvSpPr>
        <p:spPr>
          <a:xfrm>
            <a:off x="4754375" y="1200625"/>
            <a:ext cx="3406500" cy="4548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hiana"/>
              <a:buNone/>
              <a:defRPr sz="2400">
                <a:highlight>
                  <a:schemeClr val="lt1"/>
                </a:highlight>
                <a:latin typeface="Bahiana"/>
                <a:ea typeface="Bahiana"/>
                <a:cs typeface="Bahiana"/>
                <a:sym typeface="Bahian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78"/>
        <p:cNvGrpSpPr/>
        <p:nvPr/>
      </p:nvGrpSpPr>
      <p:grpSpPr>
        <a:xfrm>
          <a:off x="0" y="0"/>
          <a:ext cx="0" cy="0"/>
          <a:chOff x="0" y="0"/>
          <a:chExt cx="0" cy="0"/>
        </a:xfrm>
      </p:grpSpPr>
      <p:sp>
        <p:nvSpPr>
          <p:cNvPr id="279" name="Google Shape;279;p21"/>
          <p:cNvSpPr/>
          <p:nvPr/>
        </p:nvSpPr>
        <p:spPr>
          <a:xfrm flipH="1">
            <a:off x="1510924" y="133175"/>
            <a:ext cx="615787" cy="667672"/>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1"/>
          <p:cNvSpPr/>
          <p:nvPr/>
        </p:nvSpPr>
        <p:spPr>
          <a:xfrm flipH="1">
            <a:off x="-1145189" y="4238812"/>
            <a:ext cx="2082814" cy="1112557"/>
          </a:xfrm>
          <a:custGeom>
            <a:avLst/>
            <a:gdLst/>
            <a:ahLst/>
            <a:cxnLst/>
            <a:rect l="l" t="t" r="r" b="b"/>
            <a:pathLst>
              <a:path w="117474" h="62750" extrusionOk="0">
                <a:moveTo>
                  <a:pt x="41219" y="62560"/>
                </a:moveTo>
                <a:cubicBezTo>
                  <a:pt x="35436" y="62579"/>
                  <a:pt x="30149" y="60619"/>
                  <a:pt x="24176" y="60296"/>
                </a:cubicBezTo>
                <a:cubicBezTo>
                  <a:pt x="24062" y="60334"/>
                  <a:pt x="24309" y="60791"/>
                  <a:pt x="24176" y="60810"/>
                </a:cubicBezTo>
                <a:cubicBezTo>
                  <a:pt x="22769" y="60163"/>
                  <a:pt x="21646" y="60239"/>
                  <a:pt x="20638" y="59478"/>
                </a:cubicBezTo>
                <a:cubicBezTo>
                  <a:pt x="20771" y="60486"/>
                  <a:pt x="19630" y="59402"/>
                  <a:pt x="19117" y="59573"/>
                </a:cubicBezTo>
                <a:cubicBezTo>
                  <a:pt x="19307" y="59307"/>
                  <a:pt x="19022" y="58889"/>
                  <a:pt x="18717" y="58908"/>
                </a:cubicBezTo>
                <a:cubicBezTo>
                  <a:pt x="22750" y="57995"/>
                  <a:pt x="30567" y="60315"/>
                  <a:pt x="35341" y="59668"/>
                </a:cubicBezTo>
                <a:cubicBezTo>
                  <a:pt x="34485" y="59364"/>
                  <a:pt x="34029" y="59535"/>
                  <a:pt x="33116" y="59288"/>
                </a:cubicBezTo>
                <a:cubicBezTo>
                  <a:pt x="34219" y="58984"/>
                  <a:pt x="36273" y="59250"/>
                  <a:pt x="37491" y="59041"/>
                </a:cubicBezTo>
                <a:cubicBezTo>
                  <a:pt x="33477" y="58318"/>
                  <a:pt x="29958" y="57557"/>
                  <a:pt x="26801" y="57272"/>
                </a:cubicBezTo>
                <a:cubicBezTo>
                  <a:pt x="26687" y="57120"/>
                  <a:pt x="26573" y="56891"/>
                  <a:pt x="26497" y="56606"/>
                </a:cubicBezTo>
                <a:cubicBezTo>
                  <a:pt x="25336" y="56378"/>
                  <a:pt x="25108" y="57101"/>
                  <a:pt x="24519" y="57234"/>
                </a:cubicBezTo>
                <a:cubicBezTo>
                  <a:pt x="24328" y="57006"/>
                  <a:pt x="24385" y="56967"/>
                  <a:pt x="24347" y="56720"/>
                </a:cubicBezTo>
                <a:cubicBezTo>
                  <a:pt x="23587" y="56910"/>
                  <a:pt x="23320" y="57158"/>
                  <a:pt x="22502" y="56663"/>
                </a:cubicBezTo>
                <a:cubicBezTo>
                  <a:pt x="22464" y="56473"/>
                  <a:pt x="22654" y="56530"/>
                  <a:pt x="22578" y="56321"/>
                </a:cubicBezTo>
                <a:cubicBezTo>
                  <a:pt x="22255" y="55750"/>
                  <a:pt x="21285" y="55560"/>
                  <a:pt x="21799" y="56701"/>
                </a:cubicBezTo>
                <a:cubicBezTo>
                  <a:pt x="21589" y="56435"/>
                  <a:pt x="21266" y="56188"/>
                  <a:pt x="21342" y="55883"/>
                </a:cubicBezTo>
                <a:cubicBezTo>
                  <a:pt x="20714" y="56169"/>
                  <a:pt x="20315" y="55370"/>
                  <a:pt x="19763" y="55294"/>
                </a:cubicBezTo>
                <a:cubicBezTo>
                  <a:pt x="19877" y="54970"/>
                  <a:pt x="20239" y="54894"/>
                  <a:pt x="20638" y="54894"/>
                </a:cubicBezTo>
                <a:cubicBezTo>
                  <a:pt x="20334" y="54381"/>
                  <a:pt x="19877" y="54590"/>
                  <a:pt x="19497" y="54457"/>
                </a:cubicBezTo>
                <a:cubicBezTo>
                  <a:pt x="20733" y="54552"/>
                  <a:pt x="21494" y="53677"/>
                  <a:pt x="22845" y="53582"/>
                </a:cubicBezTo>
                <a:cubicBezTo>
                  <a:pt x="20600" y="52650"/>
                  <a:pt x="18280" y="53011"/>
                  <a:pt x="16644" y="52745"/>
                </a:cubicBezTo>
                <a:cubicBezTo>
                  <a:pt x="16891" y="53392"/>
                  <a:pt x="17272" y="52707"/>
                  <a:pt x="17633" y="53544"/>
                </a:cubicBezTo>
                <a:cubicBezTo>
                  <a:pt x="17176" y="53335"/>
                  <a:pt x="16948" y="53182"/>
                  <a:pt x="16739" y="53601"/>
                </a:cubicBezTo>
                <a:cubicBezTo>
                  <a:pt x="16834" y="54000"/>
                  <a:pt x="17119" y="53487"/>
                  <a:pt x="17176" y="54076"/>
                </a:cubicBezTo>
                <a:cubicBezTo>
                  <a:pt x="16340" y="54362"/>
                  <a:pt x="16092" y="54666"/>
                  <a:pt x="15027" y="54704"/>
                </a:cubicBezTo>
                <a:cubicBezTo>
                  <a:pt x="14704" y="53639"/>
                  <a:pt x="14742" y="54209"/>
                  <a:pt x="14019" y="53068"/>
                </a:cubicBezTo>
                <a:cubicBezTo>
                  <a:pt x="15046" y="53772"/>
                  <a:pt x="15693" y="53734"/>
                  <a:pt x="16454" y="53277"/>
                </a:cubicBezTo>
                <a:cubicBezTo>
                  <a:pt x="15693" y="52612"/>
                  <a:pt x="15484" y="53525"/>
                  <a:pt x="14685" y="52859"/>
                </a:cubicBezTo>
                <a:cubicBezTo>
                  <a:pt x="14951" y="52707"/>
                  <a:pt x="15065" y="52383"/>
                  <a:pt x="15408" y="52307"/>
                </a:cubicBezTo>
                <a:cubicBezTo>
                  <a:pt x="15198" y="53011"/>
                  <a:pt x="15617" y="52174"/>
                  <a:pt x="15750" y="52802"/>
                </a:cubicBezTo>
                <a:cubicBezTo>
                  <a:pt x="15560" y="52060"/>
                  <a:pt x="16111" y="52593"/>
                  <a:pt x="16530" y="52422"/>
                </a:cubicBezTo>
                <a:cubicBezTo>
                  <a:pt x="16454" y="52231"/>
                  <a:pt x="16321" y="52288"/>
                  <a:pt x="16206" y="52269"/>
                </a:cubicBezTo>
                <a:cubicBezTo>
                  <a:pt x="16492" y="51870"/>
                  <a:pt x="17310" y="52669"/>
                  <a:pt x="17880" y="52345"/>
                </a:cubicBezTo>
                <a:cubicBezTo>
                  <a:pt x="17119" y="51356"/>
                  <a:pt x="16130" y="51490"/>
                  <a:pt x="15179" y="51642"/>
                </a:cubicBezTo>
                <a:cubicBezTo>
                  <a:pt x="15274" y="52155"/>
                  <a:pt x="15484" y="51927"/>
                  <a:pt x="15655" y="51965"/>
                </a:cubicBezTo>
                <a:cubicBezTo>
                  <a:pt x="14685" y="51661"/>
                  <a:pt x="13544" y="52517"/>
                  <a:pt x="12402" y="52326"/>
                </a:cubicBezTo>
                <a:cubicBezTo>
                  <a:pt x="12669" y="51870"/>
                  <a:pt x="13410" y="51965"/>
                  <a:pt x="13848" y="51718"/>
                </a:cubicBezTo>
                <a:cubicBezTo>
                  <a:pt x="12250" y="50653"/>
                  <a:pt x="11565" y="51528"/>
                  <a:pt x="10101" y="51946"/>
                </a:cubicBezTo>
                <a:cubicBezTo>
                  <a:pt x="10443" y="52326"/>
                  <a:pt x="10805" y="52517"/>
                  <a:pt x="11223" y="52555"/>
                </a:cubicBezTo>
                <a:cubicBezTo>
                  <a:pt x="9777" y="52441"/>
                  <a:pt x="7324" y="52022"/>
                  <a:pt x="6411" y="52326"/>
                </a:cubicBezTo>
                <a:cubicBezTo>
                  <a:pt x="6087" y="52479"/>
                  <a:pt x="5973" y="51528"/>
                  <a:pt x="5650" y="51680"/>
                </a:cubicBezTo>
                <a:cubicBezTo>
                  <a:pt x="5193" y="51585"/>
                  <a:pt x="5935" y="52136"/>
                  <a:pt x="5498" y="52041"/>
                </a:cubicBezTo>
                <a:cubicBezTo>
                  <a:pt x="5384" y="50881"/>
                  <a:pt x="7932" y="51756"/>
                  <a:pt x="8541" y="51356"/>
                </a:cubicBezTo>
                <a:cubicBezTo>
                  <a:pt x="5935" y="50615"/>
                  <a:pt x="3786" y="50843"/>
                  <a:pt x="1408" y="50729"/>
                </a:cubicBezTo>
                <a:cubicBezTo>
                  <a:pt x="1256" y="50253"/>
                  <a:pt x="1522" y="50234"/>
                  <a:pt x="1484" y="49892"/>
                </a:cubicBezTo>
                <a:cubicBezTo>
                  <a:pt x="3501" y="50139"/>
                  <a:pt x="5269" y="49778"/>
                  <a:pt x="7172" y="49740"/>
                </a:cubicBezTo>
                <a:cubicBezTo>
                  <a:pt x="6943" y="49131"/>
                  <a:pt x="6544" y="49283"/>
                  <a:pt x="6201" y="49283"/>
                </a:cubicBezTo>
                <a:cubicBezTo>
                  <a:pt x="6810" y="49017"/>
                  <a:pt x="9302" y="49321"/>
                  <a:pt x="9987" y="48884"/>
                </a:cubicBezTo>
                <a:cubicBezTo>
                  <a:pt x="9930" y="48617"/>
                  <a:pt x="9796" y="48617"/>
                  <a:pt x="9720" y="48389"/>
                </a:cubicBezTo>
                <a:cubicBezTo>
                  <a:pt x="9644" y="48161"/>
                  <a:pt x="9283" y="48465"/>
                  <a:pt x="9397" y="48751"/>
                </a:cubicBezTo>
                <a:cubicBezTo>
                  <a:pt x="9245" y="48693"/>
                  <a:pt x="9359" y="48541"/>
                  <a:pt x="9226" y="48256"/>
                </a:cubicBezTo>
                <a:cubicBezTo>
                  <a:pt x="8199" y="48370"/>
                  <a:pt x="7305" y="48541"/>
                  <a:pt x="6335" y="47742"/>
                </a:cubicBezTo>
                <a:cubicBezTo>
                  <a:pt x="6981" y="48104"/>
                  <a:pt x="7133" y="47780"/>
                  <a:pt x="7590" y="48009"/>
                </a:cubicBezTo>
                <a:cubicBezTo>
                  <a:pt x="7305" y="47780"/>
                  <a:pt x="7590" y="47476"/>
                  <a:pt x="7248" y="47514"/>
                </a:cubicBezTo>
                <a:cubicBezTo>
                  <a:pt x="7932" y="47305"/>
                  <a:pt x="8180" y="46791"/>
                  <a:pt x="9131" y="47419"/>
                </a:cubicBezTo>
                <a:cubicBezTo>
                  <a:pt x="8845" y="46925"/>
                  <a:pt x="8693" y="46867"/>
                  <a:pt x="8788" y="46411"/>
                </a:cubicBezTo>
                <a:cubicBezTo>
                  <a:pt x="9093" y="46753"/>
                  <a:pt x="8998" y="47419"/>
                  <a:pt x="9492" y="47400"/>
                </a:cubicBezTo>
                <a:cubicBezTo>
                  <a:pt x="9587" y="47305"/>
                  <a:pt x="9378" y="47172"/>
                  <a:pt x="9321" y="46886"/>
                </a:cubicBezTo>
                <a:cubicBezTo>
                  <a:pt x="10253" y="47077"/>
                  <a:pt x="11242" y="46563"/>
                  <a:pt x="12231" y="46886"/>
                </a:cubicBezTo>
                <a:cubicBezTo>
                  <a:pt x="12117" y="46278"/>
                  <a:pt x="11794" y="46772"/>
                  <a:pt x="11660" y="46259"/>
                </a:cubicBezTo>
                <a:cubicBezTo>
                  <a:pt x="11889" y="46944"/>
                  <a:pt x="10919" y="46278"/>
                  <a:pt x="10519" y="46145"/>
                </a:cubicBezTo>
                <a:cubicBezTo>
                  <a:pt x="10424" y="46183"/>
                  <a:pt x="10557" y="46449"/>
                  <a:pt x="10595" y="46658"/>
                </a:cubicBezTo>
                <a:cubicBezTo>
                  <a:pt x="9682" y="46259"/>
                  <a:pt x="9739" y="46506"/>
                  <a:pt x="9226" y="46050"/>
                </a:cubicBezTo>
                <a:cubicBezTo>
                  <a:pt x="9112" y="46126"/>
                  <a:pt x="9302" y="46335"/>
                  <a:pt x="9416" y="46373"/>
                </a:cubicBezTo>
                <a:cubicBezTo>
                  <a:pt x="9074" y="46411"/>
                  <a:pt x="7685" y="45460"/>
                  <a:pt x="7571" y="46316"/>
                </a:cubicBezTo>
                <a:cubicBezTo>
                  <a:pt x="6829" y="45650"/>
                  <a:pt x="6373" y="46202"/>
                  <a:pt x="5669" y="45745"/>
                </a:cubicBezTo>
                <a:cubicBezTo>
                  <a:pt x="5783" y="45270"/>
                  <a:pt x="6392" y="45954"/>
                  <a:pt x="6449" y="45365"/>
                </a:cubicBezTo>
                <a:cubicBezTo>
                  <a:pt x="4033" y="44433"/>
                  <a:pt x="3367" y="45441"/>
                  <a:pt x="1199" y="44642"/>
                </a:cubicBezTo>
                <a:cubicBezTo>
                  <a:pt x="1846" y="44357"/>
                  <a:pt x="4033" y="44775"/>
                  <a:pt x="4946" y="44433"/>
                </a:cubicBezTo>
                <a:cubicBezTo>
                  <a:pt x="4471" y="44014"/>
                  <a:pt x="3786" y="44623"/>
                  <a:pt x="3348" y="44014"/>
                </a:cubicBezTo>
                <a:cubicBezTo>
                  <a:pt x="4223" y="43767"/>
                  <a:pt x="5003" y="44071"/>
                  <a:pt x="5916" y="43520"/>
                </a:cubicBezTo>
                <a:cubicBezTo>
                  <a:pt x="5517" y="42854"/>
                  <a:pt x="5174" y="43349"/>
                  <a:pt x="4851" y="43082"/>
                </a:cubicBezTo>
                <a:cubicBezTo>
                  <a:pt x="4870" y="42854"/>
                  <a:pt x="4984" y="42740"/>
                  <a:pt x="5041" y="42569"/>
                </a:cubicBezTo>
                <a:cubicBezTo>
                  <a:pt x="4623" y="41884"/>
                  <a:pt x="4052" y="41922"/>
                  <a:pt x="3558" y="41637"/>
                </a:cubicBezTo>
                <a:cubicBezTo>
                  <a:pt x="3253" y="41542"/>
                  <a:pt x="2854" y="41884"/>
                  <a:pt x="2607" y="41504"/>
                </a:cubicBezTo>
                <a:lnTo>
                  <a:pt x="3501" y="41466"/>
                </a:lnTo>
                <a:cubicBezTo>
                  <a:pt x="4128" y="41504"/>
                  <a:pt x="4794" y="41256"/>
                  <a:pt x="5193" y="41370"/>
                </a:cubicBezTo>
                <a:cubicBezTo>
                  <a:pt x="5307" y="41123"/>
                  <a:pt x="4908" y="40800"/>
                  <a:pt x="4946" y="40362"/>
                </a:cubicBezTo>
                <a:cubicBezTo>
                  <a:pt x="5060" y="40020"/>
                  <a:pt x="5479" y="40039"/>
                  <a:pt x="5536" y="39640"/>
                </a:cubicBezTo>
                <a:cubicBezTo>
                  <a:pt x="4680" y="39754"/>
                  <a:pt x="3805" y="39583"/>
                  <a:pt x="2873" y="38784"/>
                </a:cubicBezTo>
                <a:cubicBezTo>
                  <a:pt x="3805" y="38708"/>
                  <a:pt x="4661" y="38974"/>
                  <a:pt x="5612" y="38803"/>
                </a:cubicBezTo>
                <a:cubicBezTo>
                  <a:pt x="5498" y="38574"/>
                  <a:pt x="5346" y="38670"/>
                  <a:pt x="5193" y="38650"/>
                </a:cubicBezTo>
                <a:cubicBezTo>
                  <a:pt x="5346" y="38175"/>
                  <a:pt x="6373" y="39069"/>
                  <a:pt x="6182" y="38080"/>
                </a:cubicBezTo>
                <a:cubicBezTo>
                  <a:pt x="5802" y="37433"/>
                  <a:pt x="5707" y="37871"/>
                  <a:pt x="5307" y="37623"/>
                </a:cubicBezTo>
                <a:cubicBezTo>
                  <a:pt x="6106" y="37547"/>
                  <a:pt x="7000" y="37585"/>
                  <a:pt x="7666" y="37319"/>
                </a:cubicBezTo>
                <a:cubicBezTo>
                  <a:pt x="7457" y="36863"/>
                  <a:pt x="7133" y="37034"/>
                  <a:pt x="6867" y="36863"/>
                </a:cubicBezTo>
                <a:cubicBezTo>
                  <a:pt x="7038" y="36273"/>
                  <a:pt x="7533" y="37243"/>
                  <a:pt x="7761" y="36805"/>
                </a:cubicBezTo>
                <a:cubicBezTo>
                  <a:pt x="7286" y="36368"/>
                  <a:pt x="6734" y="36349"/>
                  <a:pt x="6201" y="36216"/>
                </a:cubicBezTo>
                <a:cubicBezTo>
                  <a:pt x="6468" y="35969"/>
                  <a:pt x="7000" y="35912"/>
                  <a:pt x="7324" y="36330"/>
                </a:cubicBezTo>
                <a:cubicBezTo>
                  <a:pt x="7172" y="35873"/>
                  <a:pt x="7761" y="36007"/>
                  <a:pt x="8256" y="36102"/>
                </a:cubicBezTo>
                <a:cubicBezTo>
                  <a:pt x="7799" y="35246"/>
                  <a:pt x="7172" y="35322"/>
                  <a:pt x="6544" y="35341"/>
                </a:cubicBezTo>
                <a:cubicBezTo>
                  <a:pt x="6867" y="34390"/>
                  <a:pt x="8674" y="35322"/>
                  <a:pt x="9207" y="34865"/>
                </a:cubicBezTo>
                <a:cubicBezTo>
                  <a:pt x="8180" y="33743"/>
                  <a:pt x="7400" y="34028"/>
                  <a:pt x="6487" y="33838"/>
                </a:cubicBezTo>
                <a:cubicBezTo>
                  <a:pt x="5460" y="33610"/>
                  <a:pt x="4223" y="32925"/>
                  <a:pt x="2854" y="33020"/>
                </a:cubicBezTo>
                <a:cubicBezTo>
                  <a:pt x="2911" y="33173"/>
                  <a:pt x="3006" y="33134"/>
                  <a:pt x="3082" y="33173"/>
                </a:cubicBezTo>
                <a:cubicBezTo>
                  <a:pt x="3253" y="33743"/>
                  <a:pt x="1598" y="33230"/>
                  <a:pt x="2454" y="33211"/>
                </a:cubicBezTo>
                <a:cubicBezTo>
                  <a:pt x="2683" y="33287"/>
                  <a:pt x="2492" y="32887"/>
                  <a:pt x="2626" y="32868"/>
                </a:cubicBezTo>
                <a:cubicBezTo>
                  <a:pt x="3063" y="32868"/>
                  <a:pt x="3481" y="32849"/>
                  <a:pt x="3577" y="32469"/>
                </a:cubicBezTo>
                <a:cubicBezTo>
                  <a:pt x="3424" y="32069"/>
                  <a:pt x="3234" y="31784"/>
                  <a:pt x="3063" y="31480"/>
                </a:cubicBezTo>
                <a:cubicBezTo>
                  <a:pt x="2702" y="31499"/>
                  <a:pt x="2359" y="31518"/>
                  <a:pt x="1998" y="31537"/>
                </a:cubicBezTo>
                <a:cubicBezTo>
                  <a:pt x="3044" y="30738"/>
                  <a:pt x="5212" y="31727"/>
                  <a:pt x="5878" y="30643"/>
                </a:cubicBezTo>
                <a:cubicBezTo>
                  <a:pt x="5003" y="29882"/>
                  <a:pt x="3881" y="30338"/>
                  <a:pt x="2911" y="29958"/>
                </a:cubicBezTo>
                <a:cubicBezTo>
                  <a:pt x="2911" y="29273"/>
                  <a:pt x="4033" y="29882"/>
                  <a:pt x="3881" y="29064"/>
                </a:cubicBezTo>
                <a:cubicBezTo>
                  <a:pt x="2664" y="28855"/>
                  <a:pt x="1465" y="28569"/>
                  <a:pt x="1" y="28608"/>
                </a:cubicBezTo>
                <a:cubicBezTo>
                  <a:pt x="1161" y="27904"/>
                  <a:pt x="2549" y="27010"/>
                  <a:pt x="3729" y="26686"/>
                </a:cubicBezTo>
                <a:cubicBezTo>
                  <a:pt x="2207" y="26116"/>
                  <a:pt x="1256" y="25792"/>
                  <a:pt x="248" y="25526"/>
                </a:cubicBezTo>
                <a:cubicBezTo>
                  <a:pt x="1085" y="25108"/>
                  <a:pt x="2740" y="25678"/>
                  <a:pt x="3291" y="24841"/>
                </a:cubicBezTo>
                <a:cubicBezTo>
                  <a:pt x="3348" y="25089"/>
                  <a:pt x="3044" y="24918"/>
                  <a:pt x="3139" y="25203"/>
                </a:cubicBezTo>
                <a:cubicBezTo>
                  <a:pt x="3424" y="25697"/>
                  <a:pt x="3481" y="24822"/>
                  <a:pt x="3824" y="25336"/>
                </a:cubicBezTo>
                <a:cubicBezTo>
                  <a:pt x="3862" y="24956"/>
                  <a:pt x="3824" y="24499"/>
                  <a:pt x="3881" y="24138"/>
                </a:cubicBezTo>
                <a:cubicBezTo>
                  <a:pt x="4946" y="24461"/>
                  <a:pt x="5726" y="23605"/>
                  <a:pt x="7076" y="23624"/>
                </a:cubicBezTo>
                <a:cubicBezTo>
                  <a:pt x="7419" y="22502"/>
                  <a:pt x="10424" y="22616"/>
                  <a:pt x="11984" y="22825"/>
                </a:cubicBezTo>
                <a:cubicBezTo>
                  <a:pt x="12288" y="21988"/>
                  <a:pt x="14019" y="22768"/>
                  <a:pt x="14742" y="22331"/>
                </a:cubicBezTo>
                <a:cubicBezTo>
                  <a:pt x="14552" y="21722"/>
                  <a:pt x="14171" y="22217"/>
                  <a:pt x="14038" y="21361"/>
                </a:cubicBezTo>
                <a:cubicBezTo>
                  <a:pt x="13315" y="21151"/>
                  <a:pt x="12440" y="21722"/>
                  <a:pt x="11851" y="20809"/>
                </a:cubicBezTo>
                <a:cubicBezTo>
                  <a:pt x="13030" y="20752"/>
                  <a:pt x="15560" y="20714"/>
                  <a:pt x="16187" y="18527"/>
                </a:cubicBezTo>
                <a:cubicBezTo>
                  <a:pt x="15864" y="18412"/>
                  <a:pt x="15084" y="18679"/>
                  <a:pt x="14495" y="18622"/>
                </a:cubicBezTo>
                <a:cubicBezTo>
                  <a:pt x="14533" y="17233"/>
                  <a:pt x="16283" y="18945"/>
                  <a:pt x="16416" y="17823"/>
                </a:cubicBezTo>
                <a:cubicBezTo>
                  <a:pt x="15769" y="16891"/>
                  <a:pt x="15160" y="17461"/>
                  <a:pt x="14361" y="17442"/>
                </a:cubicBezTo>
                <a:cubicBezTo>
                  <a:pt x="12307" y="17347"/>
                  <a:pt x="10538" y="18793"/>
                  <a:pt x="8427" y="18450"/>
                </a:cubicBezTo>
                <a:cubicBezTo>
                  <a:pt x="9587" y="17271"/>
                  <a:pt x="11109" y="16567"/>
                  <a:pt x="12992" y="16320"/>
                </a:cubicBezTo>
                <a:cubicBezTo>
                  <a:pt x="14038" y="16187"/>
                  <a:pt x="15046" y="15711"/>
                  <a:pt x="16016" y="15312"/>
                </a:cubicBezTo>
                <a:cubicBezTo>
                  <a:pt x="21304" y="13144"/>
                  <a:pt x="27847" y="13258"/>
                  <a:pt x="32507" y="11831"/>
                </a:cubicBezTo>
                <a:cubicBezTo>
                  <a:pt x="29464" y="11413"/>
                  <a:pt x="26459" y="11869"/>
                  <a:pt x="22883" y="11869"/>
                </a:cubicBezTo>
                <a:cubicBezTo>
                  <a:pt x="20676" y="11869"/>
                  <a:pt x="18432" y="11774"/>
                  <a:pt x="16359" y="12231"/>
                </a:cubicBezTo>
                <a:cubicBezTo>
                  <a:pt x="15408" y="12440"/>
                  <a:pt x="13924" y="12877"/>
                  <a:pt x="12478" y="11774"/>
                </a:cubicBezTo>
                <a:cubicBezTo>
                  <a:pt x="12669" y="11508"/>
                  <a:pt x="13030" y="11432"/>
                  <a:pt x="13144" y="11070"/>
                </a:cubicBezTo>
                <a:cubicBezTo>
                  <a:pt x="12611" y="10291"/>
                  <a:pt x="13106" y="10043"/>
                  <a:pt x="12878" y="9720"/>
                </a:cubicBezTo>
                <a:cubicBezTo>
                  <a:pt x="12821" y="9244"/>
                  <a:pt x="13753" y="9853"/>
                  <a:pt x="13505" y="9168"/>
                </a:cubicBezTo>
                <a:cubicBezTo>
                  <a:pt x="12707" y="7913"/>
                  <a:pt x="11565" y="8236"/>
                  <a:pt x="10671" y="7475"/>
                </a:cubicBezTo>
                <a:cubicBezTo>
                  <a:pt x="10443" y="7019"/>
                  <a:pt x="10728" y="7133"/>
                  <a:pt x="10614" y="6791"/>
                </a:cubicBezTo>
                <a:cubicBezTo>
                  <a:pt x="10291" y="6543"/>
                  <a:pt x="9930" y="6391"/>
                  <a:pt x="9549" y="6353"/>
                </a:cubicBezTo>
                <a:cubicBezTo>
                  <a:pt x="9720" y="5707"/>
                  <a:pt x="10862" y="6201"/>
                  <a:pt x="11641" y="6068"/>
                </a:cubicBezTo>
                <a:cubicBezTo>
                  <a:pt x="11223" y="5383"/>
                  <a:pt x="11242" y="5326"/>
                  <a:pt x="11737" y="5554"/>
                </a:cubicBezTo>
                <a:cubicBezTo>
                  <a:pt x="11603" y="4736"/>
                  <a:pt x="11242" y="5155"/>
                  <a:pt x="11090" y="4394"/>
                </a:cubicBezTo>
                <a:cubicBezTo>
                  <a:pt x="11185" y="4299"/>
                  <a:pt x="11622" y="4565"/>
                  <a:pt x="11470" y="4204"/>
                </a:cubicBezTo>
                <a:cubicBezTo>
                  <a:pt x="10671" y="3671"/>
                  <a:pt x="9777" y="3538"/>
                  <a:pt x="8940" y="3158"/>
                </a:cubicBezTo>
                <a:cubicBezTo>
                  <a:pt x="9625" y="3215"/>
                  <a:pt x="10633" y="3215"/>
                  <a:pt x="11242" y="2682"/>
                </a:cubicBezTo>
                <a:cubicBezTo>
                  <a:pt x="10500" y="1807"/>
                  <a:pt x="9454" y="3101"/>
                  <a:pt x="8617" y="1655"/>
                </a:cubicBezTo>
                <a:cubicBezTo>
                  <a:pt x="12288" y="2016"/>
                  <a:pt x="15389" y="0"/>
                  <a:pt x="18660" y="913"/>
                </a:cubicBezTo>
                <a:cubicBezTo>
                  <a:pt x="19117" y="951"/>
                  <a:pt x="18584" y="1275"/>
                  <a:pt x="18850" y="1750"/>
                </a:cubicBezTo>
                <a:cubicBezTo>
                  <a:pt x="23663" y="2949"/>
                  <a:pt x="28437" y="2169"/>
                  <a:pt x="33363" y="2454"/>
                </a:cubicBezTo>
                <a:cubicBezTo>
                  <a:pt x="33668" y="2530"/>
                  <a:pt x="33915" y="2929"/>
                  <a:pt x="34219" y="3082"/>
                </a:cubicBezTo>
                <a:cubicBezTo>
                  <a:pt x="36426" y="2074"/>
                  <a:pt x="39564" y="3082"/>
                  <a:pt x="42455" y="2949"/>
                </a:cubicBezTo>
                <a:cubicBezTo>
                  <a:pt x="42626" y="2910"/>
                  <a:pt x="42779" y="3063"/>
                  <a:pt x="42893" y="3443"/>
                </a:cubicBezTo>
                <a:cubicBezTo>
                  <a:pt x="43653" y="2682"/>
                  <a:pt x="45156" y="3101"/>
                  <a:pt x="46469" y="3576"/>
                </a:cubicBezTo>
                <a:cubicBezTo>
                  <a:pt x="46564" y="3538"/>
                  <a:pt x="46469" y="3405"/>
                  <a:pt x="46431" y="3405"/>
                </a:cubicBezTo>
                <a:cubicBezTo>
                  <a:pt x="48295" y="3177"/>
                  <a:pt x="50501" y="4147"/>
                  <a:pt x="53145" y="4204"/>
                </a:cubicBezTo>
                <a:cubicBezTo>
                  <a:pt x="53126" y="3272"/>
                  <a:pt x="56626" y="4014"/>
                  <a:pt x="57938" y="4109"/>
                </a:cubicBezTo>
                <a:cubicBezTo>
                  <a:pt x="59688" y="4223"/>
                  <a:pt x="61362" y="3823"/>
                  <a:pt x="63169" y="3976"/>
                </a:cubicBezTo>
                <a:cubicBezTo>
                  <a:pt x="64805" y="4128"/>
                  <a:pt x="66440" y="4622"/>
                  <a:pt x="67734" y="4565"/>
                </a:cubicBezTo>
                <a:cubicBezTo>
                  <a:pt x="67905" y="4470"/>
                  <a:pt x="67981" y="4794"/>
                  <a:pt x="68076" y="5060"/>
                </a:cubicBezTo>
                <a:cubicBezTo>
                  <a:pt x="71158" y="4261"/>
                  <a:pt x="76293" y="5592"/>
                  <a:pt x="79698" y="5745"/>
                </a:cubicBezTo>
                <a:cubicBezTo>
                  <a:pt x="81048" y="5821"/>
                  <a:pt x="82171" y="6562"/>
                  <a:pt x="83540" y="6372"/>
                </a:cubicBezTo>
                <a:cubicBezTo>
                  <a:pt x="85138" y="6163"/>
                  <a:pt x="86888" y="7799"/>
                  <a:pt x="88505" y="7628"/>
                </a:cubicBezTo>
                <a:cubicBezTo>
                  <a:pt x="88562" y="7856"/>
                  <a:pt x="88257" y="7704"/>
                  <a:pt x="88352" y="7970"/>
                </a:cubicBezTo>
                <a:cubicBezTo>
                  <a:pt x="88676" y="8217"/>
                  <a:pt x="89018" y="8293"/>
                  <a:pt x="89208" y="8084"/>
                </a:cubicBezTo>
                <a:cubicBezTo>
                  <a:pt x="89094" y="7723"/>
                  <a:pt x="88866" y="8027"/>
                  <a:pt x="88714" y="7951"/>
                </a:cubicBezTo>
                <a:cubicBezTo>
                  <a:pt x="89151" y="7304"/>
                  <a:pt x="90007" y="8560"/>
                  <a:pt x="90616" y="8522"/>
                </a:cubicBezTo>
                <a:cubicBezTo>
                  <a:pt x="90293" y="9225"/>
                  <a:pt x="88429" y="7399"/>
                  <a:pt x="88467" y="9149"/>
                </a:cubicBezTo>
                <a:cubicBezTo>
                  <a:pt x="89037" y="9435"/>
                  <a:pt x="89684" y="9244"/>
                  <a:pt x="90236" y="9568"/>
                </a:cubicBezTo>
                <a:cubicBezTo>
                  <a:pt x="90178" y="9948"/>
                  <a:pt x="89532" y="9663"/>
                  <a:pt x="89227" y="9796"/>
                </a:cubicBezTo>
                <a:cubicBezTo>
                  <a:pt x="90369" y="10975"/>
                  <a:pt x="91605" y="10728"/>
                  <a:pt x="92860" y="11108"/>
                </a:cubicBezTo>
                <a:cubicBezTo>
                  <a:pt x="94135" y="11489"/>
                  <a:pt x="96037" y="11793"/>
                  <a:pt x="97444" y="12040"/>
                </a:cubicBezTo>
                <a:cubicBezTo>
                  <a:pt x="97977" y="12136"/>
                  <a:pt x="98909" y="12763"/>
                  <a:pt x="98928" y="12117"/>
                </a:cubicBezTo>
                <a:cubicBezTo>
                  <a:pt x="99042" y="13011"/>
                  <a:pt x="100126" y="12877"/>
                  <a:pt x="100868" y="13030"/>
                </a:cubicBezTo>
                <a:cubicBezTo>
                  <a:pt x="104406" y="13714"/>
                  <a:pt x="108705" y="14209"/>
                  <a:pt x="112680" y="15407"/>
                </a:cubicBezTo>
                <a:cubicBezTo>
                  <a:pt x="112490" y="15807"/>
                  <a:pt x="112224" y="15692"/>
                  <a:pt x="111862" y="15464"/>
                </a:cubicBezTo>
                <a:cubicBezTo>
                  <a:pt x="108096" y="15217"/>
                  <a:pt x="103208" y="13809"/>
                  <a:pt x="99537" y="13962"/>
                </a:cubicBezTo>
                <a:cubicBezTo>
                  <a:pt x="99251" y="13752"/>
                  <a:pt x="98985" y="13505"/>
                  <a:pt x="98624" y="13657"/>
                </a:cubicBezTo>
                <a:cubicBezTo>
                  <a:pt x="99594" y="15236"/>
                  <a:pt x="101058" y="14418"/>
                  <a:pt x="102542" y="15312"/>
                </a:cubicBezTo>
                <a:cubicBezTo>
                  <a:pt x="102143" y="15845"/>
                  <a:pt x="101534" y="15407"/>
                  <a:pt x="101134" y="15730"/>
                </a:cubicBezTo>
                <a:cubicBezTo>
                  <a:pt x="101401" y="16529"/>
                  <a:pt x="101515" y="15921"/>
                  <a:pt x="101743" y="16206"/>
                </a:cubicBezTo>
                <a:cubicBezTo>
                  <a:pt x="101401" y="16605"/>
                  <a:pt x="100202" y="15635"/>
                  <a:pt x="100488" y="16777"/>
                </a:cubicBezTo>
                <a:cubicBezTo>
                  <a:pt x="100183" y="16682"/>
                  <a:pt x="99936" y="16301"/>
                  <a:pt x="99575" y="16491"/>
                </a:cubicBezTo>
                <a:cubicBezTo>
                  <a:pt x="99632" y="16777"/>
                  <a:pt x="99746" y="16796"/>
                  <a:pt x="99860" y="16815"/>
                </a:cubicBezTo>
                <a:cubicBezTo>
                  <a:pt x="99004" y="17290"/>
                  <a:pt x="98015" y="16605"/>
                  <a:pt x="97045" y="16815"/>
                </a:cubicBezTo>
                <a:cubicBezTo>
                  <a:pt x="97178" y="17157"/>
                  <a:pt x="97444" y="16834"/>
                  <a:pt x="97597" y="17119"/>
                </a:cubicBezTo>
                <a:cubicBezTo>
                  <a:pt x="97768" y="17880"/>
                  <a:pt x="96969" y="16777"/>
                  <a:pt x="96931" y="17328"/>
                </a:cubicBezTo>
                <a:cubicBezTo>
                  <a:pt x="97254" y="18051"/>
                  <a:pt x="97730" y="17309"/>
                  <a:pt x="97939" y="17595"/>
                </a:cubicBezTo>
                <a:cubicBezTo>
                  <a:pt x="98148" y="17652"/>
                  <a:pt x="97768" y="17119"/>
                  <a:pt x="97692" y="17100"/>
                </a:cubicBezTo>
                <a:cubicBezTo>
                  <a:pt x="98072" y="16986"/>
                  <a:pt x="98909" y="18336"/>
                  <a:pt x="99632" y="18013"/>
                </a:cubicBezTo>
                <a:cubicBezTo>
                  <a:pt x="99080" y="18698"/>
                  <a:pt x="97292" y="18051"/>
                  <a:pt x="96569" y="17842"/>
                </a:cubicBezTo>
                <a:cubicBezTo>
                  <a:pt x="96531" y="17975"/>
                  <a:pt x="96531" y="18165"/>
                  <a:pt x="96550" y="18355"/>
                </a:cubicBezTo>
                <a:cubicBezTo>
                  <a:pt x="94306" y="18108"/>
                  <a:pt x="91947" y="17671"/>
                  <a:pt x="89399" y="17062"/>
                </a:cubicBezTo>
                <a:cubicBezTo>
                  <a:pt x="88657" y="16891"/>
                  <a:pt x="87668" y="16643"/>
                  <a:pt x="87154" y="17195"/>
                </a:cubicBezTo>
                <a:cubicBezTo>
                  <a:pt x="89399" y="18298"/>
                  <a:pt x="91833" y="18317"/>
                  <a:pt x="94135" y="19002"/>
                </a:cubicBezTo>
                <a:cubicBezTo>
                  <a:pt x="90825" y="18907"/>
                  <a:pt x="88048" y="17575"/>
                  <a:pt x="84872" y="17671"/>
                </a:cubicBezTo>
                <a:cubicBezTo>
                  <a:pt x="84510" y="17499"/>
                  <a:pt x="85043" y="17461"/>
                  <a:pt x="85157" y="17480"/>
                </a:cubicBezTo>
                <a:cubicBezTo>
                  <a:pt x="85043" y="17157"/>
                  <a:pt x="84834" y="17385"/>
                  <a:pt x="84738" y="17005"/>
                </a:cubicBezTo>
                <a:cubicBezTo>
                  <a:pt x="84168" y="17937"/>
                  <a:pt x="83122" y="16415"/>
                  <a:pt x="82361" y="16967"/>
                </a:cubicBezTo>
                <a:cubicBezTo>
                  <a:pt x="81239" y="15312"/>
                  <a:pt x="80173" y="17442"/>
                  <a:pt x="79222" y="16301"/>
                </a:cubicBezTo>
                <a:cubicBezTo>
                  <a:pt x="79299" y="16643"/>
                  <a:pt x="79451" y="16605"/>
                  <a:pt x="79603" y="16605"/>
                </a:cubicBezTo>
                <a:cubicBezTo>
                  <a:pt x="79489" y="16872"/>
                  <a:pt x="79184" y="16929"/>
                  <a:pt x="78899" y="16986"/>
                </a:cubicBezTo>
                <a:cubicBezTo>
                  <a:pt x="78842" y="16662"/>
                  <a:pt x="79203" y="16834"/>
                  <a:pt x="78956" y="16301"/>
                </a:cubicBezTo>
                <a:cubicBezTo>
                  <a:pt x="78157" y="16910"/>
                  <a:pt x="77568" y="16796"/>
                  <a:pt x="76617" y="16948"/>
                </a:cubicBezTo>
                <a:cubicBezTo>
                  <a:pt x="77111" y="17575"/>
                  <a:pt x="77701" y="17595"/>
                  <a:pt x="78138" y="17709"/>
                </a:cubicBezTo>
                <a:cubicBezTo>
                  <a:pt x="78367" y="17766"/>
                  <a:pt x="78709" y="17823"/>
                  <a:pt x="78918" y="17842"/>
                </a:cubicBezTo>
                <a:cubicBezTo>
                  <a:pt x="82646" y="18184"/>
                  <a:pt x="87116" y="18888"/>
                  <a:pt x="91034" y="19516"/>
                </a:cubicBezTo>
                <a:cubicBezTo>
                  <a:pt x="91814" y="19649"/>
                  <a:pt x="92651" y="20143"/>
                  <a:pt x="93374" y="20238"/>
                </a:cubicBezTo>
                <a:cubicBezTo>
                  <a:pt x="93488" y="20257"/>
                  <a:pt x="93393" y="19896"/>
                  <a:pt x="93526" y="19896"/>
                </a:cubicBezTo>
                <a:cubicBezTo>
                  <a:pt x="93945" y="19877"/>
                  <a:pt x="94610" y="20391"/>
                  <a:pt x="94896" y="20143"/>
                </a:cubicBezTo>
                <a:cubicBezTo>
                  <a:pt x="95999" y="21608"/>
                  <a:pt x="98053" y="21589"/>
                  <a:pt x="100164" y="22045"/>
                </a:cubicBezTo>
                <a:cubicBezTo>
                  <a:pt x="100583" y="22045"/>
                  <a:pt x="100145" y="22293"/>
                  <a:pt x="100393" y="22711"/>
                </a:cubicBezTo>
                <a:cubicBezTo>
                  <a:pt x="100735" y="21988"/>
                  <a:pt x="101134" y="22502"/>
                  <a:pt x="101876" y="22293"/>
                </a:cubicBezTo>
                <a:cubicBezTo>
                  <a:pt x="102105" y="22749"/>
                  <a:pt x="101420" y="22198"/>
                  <a:pt x="101648" y="22654"/>
                </a:cubicBezTo>
                <a:cubicBezTo>
                  <a:pt x="103816" y="24062"/>
                  <a:pt x="105680" y="23320"/>
                  <a:pt x="107735" y="24005"/>
                </a:cubicBezTo>
                <a:cubicBezTo>
                  <a:pt x="109161" y="24461"/>
                  <a:pt x="110341" y="24689"/>
                  <a:pt x="112014" y="25108"/>
                </a:cubicBezTo>
                <a:cubicBezTo>
                  <a:pt x="112604" y="25032"/>
                  <a:pt x="113118" y="24727"/>
                  <a:pt x="113669" y="25697"/>
                </a:cubicBezTo>
                <a:cubicBezTo>
                  <a:pt x="115153" y="25583"/>
                  <a:pt x="116389" y="26116"/>
                  <a:pt x="117473" y="26154"/>
                </a:cubicBezTo>
                <a:cubicBezTo>
                  <a:pt x="115134" y="26915"/>
                  <a:pt x="112604" y="25412"/>
                  <a:pt x="110226" y="25222"/>
                </a:cubicBezTo>
                <a:cubicBezTo>
                  <a:pt x="108667" y="25089"/>
                  <a:pt x="107773" y="25317"/>
                  <a:pt x="106670" y="24898"/>
                </a:cubicBezTo>
                <a:cubicBezTo>
                  <a:pt x="106593" y="24975"/>
                  <a:pt x="106536" y="25222"/>
                  <a:pt x="106689" y="25241"/>
                </a:cubicBezTo>
                <a:cubicBezTo>
                  <a:pt x="105148" y="25526"/>
                  <a:pt x="101096" y="24271"/>
                  <a:pt x="99251" y="24480"/>
                </a:cubicBezTo>
                <a:cubicBezTo>
                  <a:pt x="100887" y="25469"/>
                  <a:pt x="102352" y="25374"/>
                  <a:pt x="104121" y="26230"/>
                </a:cubicBezTo>
                <a:cubicBezTo>
                  <a:pt x="105890" y="26021"/>
                  <a:pt x="108990" y="26629"/>
                  <a:pt x="111881" y="27162"/>
                </a:cubicBezTo>
                <a:cubicBezTo>
                  <a:pt x="113498" y="27447"/>
                  <a:pt x="115210" y="27599"/>
                  <a:pt x="116465" y="28075"/>
                </a:cubicBezTo>
                <a:cubicBezTo>
                  <a:pt x="116789" y="28151"/>
                  <a:pt x="116693" y="27771"/>
                  <a:pt x="117036" y="27885"/>
                </a:cubicBezTo>
                <a:cubicBezTo>
                  <a:pt x="117283" y="28531"/>
                  <a:pt x="116808" y="28379"/>
                  <a:pt x="117074" y="29064"/>
                </a:cubicBezTo>
                <a:cubicBezTo>
                  <a:pt x="116903" y="29159"/>
                  <a:pt x="116827" y="28836"/>
                  <a:pt x="116732" y="28569"/>
                </a:cubicBezTo>
                <a:cubicBezTo>
                  <a:pt x="115058" y="28703"/>
                  <a:pt x="113859" y="28322"/>
                  <a:pt x="111900" y="27999"/>
                </a:cubicBezTo>
                <a:cubicBezTo>
                  <a:pt x="112737" y="29235"/>
                  <a:pt x="113517" y="28208"/>
                  <a:pt x="114297" y="29216"/>
                </a:cubicBezTo>
                <a:cubicBezTo>
                  <a:pt x="111805" y="28893"/>
                  <a:pt x="107925" y="27866"/>
                  <a:pt x="105186" y="28037"/>
                </a:cubicBezTo>
                <a:cubicBezTo>
                  <a:pt x="104977" y="28018"/>
                  <a:pt x="104939" y="28189"/>
                  <a:pt x="105072" y="28550"/>
                </a:cubicBezTo>
                <a:cubicBezTo>
                  <a:pt x="104178" y="27980"/>
                  <a:pt x="103531" y="28341"/>
                  <a:pt x="102314" y="28208"/>
                </a:cubicBezTo>
                <a:cubicBezTo>
                  <a:pt x="102732" y="28760"/>
                  <a:pt x="104197" y="28474"/>
                  <a:pt x="104064" y="28779"/>
                </a:cubicBezTo>
                <a:cubicBezTo>
                  <a:pt x="98662" y="28417"/>
                  <a:pt x="93469" y="26724"/>
                  <a:pt x="88999" y="26763"/>
                </a:cubicBezTo>
                <a:cubicBezTo>
                  <a:pt x="88961" y="26591"/>
                  <a:pt x="89075" y="26629"/>
                  <a:pt x="89132" y="26591"/>
                </a:cubicBezTo>
                <a:cubicBezTo>
                  <a:pt x="85994" y="25811"/>
                  <a:pt x="82494" y="24594"/>
                  <a:pt x="79831" y="25412"/>
                </a:cubicBezTo>
                <a:cubicBezTo>
                  <a:pt x="80345" y="25983"/>
                  <a:pt x="80611" y="25926"/>
                  <a:pt x="81391" y="26002"/>
                </a:cubicBezTo>
                <a:cubicBezTo>
                  <a:pt x="82513" y="26116"/>
                  <a:pt x="84016" y="26763"/>
                  <a:pt x="85252" y="26972"/>
                </a:cubicBezTo>
                <a:cubicBezTo>
                  <a:pt x="87706" y="27390"/>
                  <a:pt x="90159" y="27333"/>
                  <a:pt x="92138" y="27942"/>
                </a:cubicBezTo>
                <a:cubicBezTo>
                  <a:pt x="92233" y="27904"/>
                  <a:pt x="92100" y="27637"/>
                  <a:pt x="92062" y="27428"/>
                </a:cubicBezTo>
                <a:cubicBezTo>
                  <a:pt x="92461" y="27656"/>
                  <a:pt x="92898" y="27676"/>
                  <a:pt x="93184" y="28379"/>
                </a:cubicBezTo>
                <a:cubicBezTo>
                  <a:pt x="93640" y="28493"/>
                  <a:pt x="93659" y="28132"/>
                  <a:pt x="94021" y="28170"/>
                </a:cubicBezTo>
                <a:cubicBezTo>
                  <a:pt x="94877" y="28988"/>
                  <a:pt x="95580" y="28417"/>
                  <a:pt x="96303" y="29235"/>
                </a:cubicBezTo>
                <a:cubicBezTo>
                  <a:pt x="96341" y="28608"/>
                  <a:pt x="97140" y="28912"/>
                  <a:pt x="97444" y="29673"/>
                </a:cubicBezTo>
                <a:cubicBezTo>
                  <a:pt x="99974" y="29958"/>
                  <a:pt x="102238" y="30852"/>
                  <a:pt x="104102" y="30814"/>
                </a:cubicBezTo>
                <a:cubicBezTo>
                  <a:pt x="104178" y="31461"/>
                  <a:pt x="103569" y="31347"/>
                  <a:pt x="103702" y="32031"/>
                </a:cubicBezTo>
                <a:cubicBezTo>
                  <a:pt x="104748" y="32012"/>
                  <a:pt x="105928" y="32982"/>
                  <a:pt x="107392" y="33001"/>
                </a:cubicBezTo>
                <a:cubicBezTo>
                  <a:pt x="107449" y="33249"/>
                  <a:pt x="107145" y="33077"/>
                  <a:pt x="107240" y="33363"/>
                </a:cubicBezTo>
                <a:cubicBezTo>
                  <a:pt x="108077" y="33667"/>
                  <a:pt x="108496" y="33762"/>
                  <a:pt x="108933" y="33268"/>
                </a:cubicBezTo>
                <a:cubicBezTo>
                  <a:pt x="107697" y="32488"/>
                  <a:pt x="106099" y="32735"/>
                  <a:pt x="105091" y="32126"/>
                </a:cubicBezTo>
                <a:cubicBezTo>
                  <a:pt x="106365" y="32088"/>
                  <a:pt x="108305" y="32583"/>
                  <a:pt x="109941" y="33039"/>
                </a:cubicBezTo>
                <a:cubicBezTo>
                  <a:pt x="110055" y="33401"/>
                  <a:pt x="109599" y="33134"/>
                  <a:pt x="109466" y="33230"/>
                </a:cubicBezTo>
                <a:cubicBezTo>
                  <a:pt x="110245" y="34352"/>
                  <a:pt x="110949" y="33990"/>
                  <a:pt x="112319" y="34428"/>
                </a:cubicBezTo>
                <a:cubicBezTo>
                  <a:pt x="113441" y="34333"/>
                  <a:pt x="112547" y="34789"/>
                  <a:pt x="111957" y="34447"/>
                </a:cubicBezTo>
                <a:cubicBezTo>
                  <a:pt x="111349" y="35474"/>
                  <a:pt x="109751" y="34162"/>
                  <a:pt x="108648" y="35132"/>
                </a:cubicBezTo>
                <a:cubicBezTo>
                  <a:pt x="108572" y="34846"/>
                  <a:pt x="108419" y="34789"/>
                  <a:pt x="108343" y="34485"/>
                </a:cubicBezTo>
                <a:cubicBezTo>
                  <a:pt x="106689" y="34162"/>
                  <a:pt x="105414" y="33515"/>
                  <a:pt x="103873" y="33382"/>
                </a:cubicBezTo>
                <a:cubicBezTo>
                  <a:pt x="104577" y="33096"/>
                  <a:pt x="105890" y="33591"/>
                  <a:pt x="106879" y="33382"/>
                </a:cubicBezTo>
                <a:cubicBezTo>
                  <a:pt x="102219" y="32145"/>
                  <a:pt x="97406" y="31765"/>
                  <a:pt x="92518" y="30453"/>
                </a:cubicBezTo>
                <a:cubicBezTo>
                  <a:pt x="93127" y="31270"/>
                  <a:pt x="93849" y="31404"/>
                  <a:pt x="94439" y="31537"/>
                </a:cubicBezTo>
                <a:cubicBezTo>
                  <a:pt x="96227" y="31974"/>
                  <a:pt x="97882" y="31917"/>
                  <a:pt x="99765" y="32754"/>
                </a:cubicBezTo>
                <a:cubicBezTo>
                  <a:pt x="99442" y="32735"/>
                  <a:pt x="99156" y="32526"/>
                  <a:pt x="98814" y="32640"/>
                </a:cubicBezTo>
                <a:cubicBezTo>
                  <a:pt x="99175" y="33058"/>
                  <a:pt x="99632" y="32925"/>
                  <a:pt x="100050" y="33077"/>
                </a:cubicBezTo>
                <a:cubicBezTo>
                  <a:pt x="98205" y="33325"/>
                  <a:pt x="95580" y="32202"/>
                  <a:pt x="93336" y="31765"/>
                </a:cubicBezTo>
                <a:cubicBezTo>
                  <a:pt x="93298" y="31955"/>
                  <a:pt x="93013" y="31841"/>
                  <a:pt x="93222" y="32279"/>
                </a:cubicBezTo>
                <a:cubicBezTo>
                  <a:pt x="92822" y="31974"/>
                  <a:pt x="92271" y="32317"/>
                  <a:pt x="91928" y="31670"/>
                </a:cubicBezTo>
                <a:cubicBezTo>
                  <a:pt x="91833" y="32811"/>
                  <a:pt x="90844" y="31822"/>
                  <a:pt x="90559" y="32431"/>
                </a:cubicBezTo>
                <a:cubicBezTo>
                  <a:pt x="90825" y="32830"/>
                  <a:pt x="91263" y="32355"/>
                  <a:pt x="91491" y="33058"/>
                </a:cubicBezTo>
                <a:cubicBezTo>
                  <a:pt x="90616" y="32849"/>
                  <a:pt x="89056" y="31955"/>
                  <a:pt x="88942" y="33039"/>
                </a:cubicBezTo>
                <a:cubicBezTo>
                  <a:pt x="87401" y="33306"/>
                  <a:pt x="85328" y="32526"/>
                  <a:pt x="84282" y="33306"/>
                </a:cubicBezTo>
                <a:cubicBezTo>
                  <a:pt x="84377" y="33496"/>
                  <a:pt x="84491" y="33439"/>
                  <a:pt x="84605" y="33458"/>
                </a:cubicBezTo>
                <a:cubicBezTo>
                  <a:pt x="84035" y="33287"/>
                  <a:pt x="83559" y="33591"/>
                  <a:pt x="82836" y="33553"/>
                </a:cubicBezTo>
                <a:cubicBezTo>
                  <a:pt x="83445" y="33115"/>
                  <a:pt x="83997" y="33134"/>
                  <a:pt x="84719" y="32944"/>
                </a:cubicBezTo>
                <a:cubicBezTo>
                  <a:pt x="83559" y="32488"/>
                  <a:pt x="81505" y="32164"/>
                  <a:pt x="80326" y="32849"/>
                </a:cubicBezTo>
                <a:cubicBezTo>
                  <a:pt x="80326" y="32716"/>
                  <a:pt x="80326" y="32583"/>
                  <a:pt x="80231" y="32355"/>
                </a:cubicBezTo>
                <a:cubicBezTo>
                  <a:pt x="78880" y="32126"/>
                  <a:pt x="77530" y="31917"/>
                  <a:pt x="76350" y="32393"/>
                </a:cubicBezTo>
                <a:cubicBezTo>
                  <a:pt x="77530" y="33724"/>
                  <a:pt x="78880" y="32944"/>
                  <a:pt x="79831" y="33039"/>
                </a:cubicBezTo>
                <a:cubicBezTo>
                  <a:pt x="80193" y="33610"/>
                  <a:pt x="78804" y="32887"/>
                  <a:pt x="79127" y="33933"/>
                </a:cubicBezTo>
                <a:cubicBezTo>
                  <a:pt x="82951" y="35664"/>
                  <a:pt x="86660" y="33876"/>
                  <a:pt x="89855" y="36882"/>
                </a:cubicBezTo>
                <a:cubicBezTo>
                  <a:pt x="90559" y="36996"/>
                  <a:pt x="91110" y="36805"/>
                  <a:pt x="91871" y="37452"/>
                </a:cubicBezTo>
                <a:cubicBezTo>
                  <a:pt x="89665" y="37072"/>
                  <a:pt x="87382" y="36273"/>
                  <a:pt x="85632" y="36786"/>
                </a:cubicBezTo>
                <a:cubicBezTo>
                  <a:pt x="87877" y="36939"/>
                  <a:pt x="90007" y="37604"/>
                  <a:pt x="91947" y="37947"/>
                </a:cubicBezTo>
                <a:cubicBezTo>
                  <a:pt x="93964" y="38327"/>
                  <a:pt x="95809" y="38460"/>
                  <a:pt x="97692" y="38822"/>
                </a:cubicBezTo>
                <a:cubicBezTo>
                  <a:pt x="98890" y="39031"/>
                  <a:pt x="100221" y="39221"/>
                  <a:pt x="101591" y="40115"/>
                </a:cubicBezTo>
                <a:cubicBezTo>
                  <a:pt x="100773" y="39982"/>
                  <a:pt x="100621" y="40267"/>
                  <a:pt x="99746" y="39544"/>
                </a:cubicBezTo>
                <a:cubicBezTo>
                  <a:pt x="99746" y="39887"/>
                  <a:pt x="100031" y="40191"/>
                  <a:pt x="99480" y="40077"/>
                </a:cubicBezTo>
                <a:cubicBezTo>
                  <a:pt x="99442" y="39887"/>
                  <a:pt x="99613" y="39944"/>
                  <a:pt x="99537" y="39735"/>
                </a:cubicBezTo>
                <a:cubicBezTo>
                  <a:pt x="97387" y="39963"/>
                  <a:pt x="94401" y="39050"/>
                  <a:pt x="91548" y="38650"/>
                </a:cubicBezTo>
                <a:cubicBezTo>
                  <a:pt x="88771" y="38270"/>
                  <a:pt x="85594" y="36996"/>
                  <a:pt x="83426" y="37243"/>
                </a:cubicBezTo>
                <a:cubicBezTo>
                  <a:pt x="84320" y="38612"/>
                  <a:pt x="85081" y="38232"/>
                  <a:pt x="85918" y="38460"/>
                </a:cubicBezTo>
                <a:cubicBezTo>
                  <a:pt x="85556" y="39335"/>
                  <a:pt x="84244" y="38593"/>
                  <a:pt x="83407" y="38270"/>
                </a:cubicBezTo>
                <a:cubicBezTo>
                  <a:pt x="83959" y="39107"/>
                  <a:pt x="83464" y="38403"/>
                  <a:pt x="83312" y="38784"/>
                </a:cubicBezTo>
                <a:cubicBezTo>
                  <a:pt x="85880" y="40400"/>
                  <a:pt x="88619" y="40134"/>
                  <a:pt x="91034" y="41732"/>
                </a:cubicBezTo>
                <a:cubicBezTo>
                  <a:pt x="88371" y="41256"/>
                  <a:pt x="86298" y="40343"/>
                  <a:pt x="83711" y="40286"/>
                </a:cubicBezTo>
                <a:cubicBezTo>
                  <a:pt x="83616" y="40324"/>
                  <a:pt x="83749" y="40591"/>
                  <a:pt x="83787" y="40800"/>
                </a:cubicBezTo>
                <a:cubicBezTo>
                  <a:pt x="81942" y="39963"/>
                  <a:pt x="80021" y="40457"/>
                  <a:pt x="78271" y="40096"/>
                </a:cubicBezTo>
                <a:cubicBezTo>
                  <a:pt x="79032" y="41351"/>
                  <a:pt x="80193" y="40553"/>
                  <a:pt x="81010" y="41466"/>
                </a:cubicBezTo>
                <a:cubicBezTo>
                  <a:pt x="80611" y="41713"/>
                  <a:pt x="80173" y="41656"/>
                  <a:pt x="79736" y="41694"/>
                </a:cubicBezTo>
                <a:cubicBezTo>
                  <a:pt x="80231" y="42531"/>
                  <a:pt x="81562" y="41808"/>
                  <a:pt x="81961" y="42930"/>
                </a:cubicBezTo>
                <a:cubicBezTo>
                  <a:pt x="82266" y="42702"/>
                  <a:pt x="82418" y="42911"/>
                  <a:pt x="82855" y="42873"/>
                </a:cubicBezTo>
                <a:cubicBezTo>
                  <a:pt x="81296" y="42873"/>
                  <a:pt x="79165" y="42797"/>
                  <a:pt x="78386" y="43653"/>
                </a:cubicBezTo>
                <a:cubicBezTo>
                  <a:pt x="77568" y="43235"/>
                  <a:pt x="77016" y="43957"/>
                  <a:pt x="76274" y="43596"/>
                </a:cubicBezTo>
                <a:cubicBezTo>
                  <a:pt x="76217" y="43368"/>
                  <a:pt x="76445" y="43444"/>
                  <a:pt x="76579" y="43406"/>
                </a:cubicBezTo>
                <a:cubicBezTo>
                  <a:pt x="75494" y="43196"/>
                  <a:pt x="74239" y="43006"/>
                  <a:pt x="73554" y="43063"/>
                </a:cubicBezTo>
                <a:cubicBezTo>
                  <a:pt x="75570" y="43710"/>
                  <a:pt x="77663" y="45022"/>
                  <a:pt x="79451" y="44090"/>
                </a:cubicBezTo>
                <a:cubicBezTo>
                  <a:pt x="79337" y="43691"/>
                  <a:pt x="79070" y="44205"/>
                  <a:pt x="79013" y="43615"/>
                </a:cubicBezTo>
                <a:cubicBezTo>
                  <a:pt x="80440" y="43976"/>
                  <a:pt x="81106" y="43634"/>
                  <a:pt x="82551" y="44414"/>
                </a:cubicBezTo>
                <a:cubicBezTo>
                  <a:pt x="81809" y="44623"/>
                  <a:pt x="80858" y="44148"/>
                  <a:pt x="79983" y="44052"/>
                </a:cubicBezTo>
                <a:cubicBezTo>
                  <a:pt x="81429" y="45935"/>
                  <a:pt x="83046" y="44775"/>
                  <a:pt x="84244" y="46202"/>
                </a:cubicBezTo>
                <a:cubicBezTo>
                  <a:pt x="83597" y="46183"/>
                  <a:pt x="81904" y="45688"/>
                  <a:pt x="81010" y="45536"/>
                </a:cubicBezTo>
                <a:cubicBezTo>
                  <a:pt x="81809" y="46335"/>
                  <a:pt x="82323" y="45954"/>
                  <a:pt x="83217" y="46411"/>
                </a:cubicBezTo>
                <a:cubicBezTo>
                  <a:pt x="82342" y="46658"/>
                  <a:pt x="81353" y="46183"/>
                  <a:pt x="80288" y="46069"/>
                </a:cubicBezTo>
                <a:cubicBezTo>
                  <a:pt x="80421" y="46963"/>
                  <a:pt x="79945" y="46677"/>
                  <a:pt x="79318" y="46982"/>
                </a:cubicBezTo>
                <a:cubicBezTo>
                  <a:pt x="79108" y="46525"/>
                  <a:pt x="79774" y="47077"/>
                  <a:pt x="79565" y="46620"/>
                </a:cubicBezTo>
                <a:cubicBezTo>
                  <a:pt x="78937" y="46354"/>
                  <a:pt x="78119" y="46221"/>
                  <a:pt x="77891" y="47058"/>
                </a:cubicBezTo>
                <a:cubicBezTo>
                  <a:pt x="79108" y="48161"/>
                  <a:pt x="80288" y="47438"/>
                  <a:pt x="81182" y="48237"/>
                </a:cubicBezTo>
                <a:cubicBezTo>
                  <a:pt x="83787" y="48256"/>
                  <a:pt x="87097" y="49740"/>
                  <a:pt x="89855" y="49949"/>
                </a:cubicBezTo>
                <a:cubicBezTo>
                  <a:pt x="92499" y="50862"/>
                  <a:pt x="95162" y="51470"/>
                  <a:pt x="98224" y="52345"/>
                </a:cubicBezTo>
                <a:cubicBezTo>
                  <a:pt x="98224" y="52517"/>
                  <a:pt x="98053" y="52612"/>
                  <a:pt x="98243" y="52688"/>
                </a:cubicBezTo>
                <a:cubicBezTo>
                  <a:pt x="94059" y="51851"/>
                  <a:pt x="89189" y="50329"/>
                  <a:pt x="85404" y="49683"/>
                </a:cubicBezTo>
                <a:cubicBezTo>
                  <a:pt x="85309" y="49721"/>
                  <a:pt x="85442" y="49987"/>
                  <a:pt x="85480" y="50196"/>
                </a:cubicBezTo>
                <a:cubicBezTo>
                  <a:pt x="85195" y="50006"/>
                  <a:pt x="85157" y="50063"/>
                  <a:pt x="85081" y="49530"/>
                </a:cubicBezTo>
                <a:cubicBezTo>
                  <a:pt x="84073" y="49683"/>
                  <a:pt x="82323" y="48446"/>
                  <a:pt x="82171" y="49530"/>
                </a:cubicBezTo>
                <a:cubicBezTo>
                  <a:pt x="86622" y="51185"/>
                  <a:pt x="92518" y="51851"/>
                  <a:pt x="97501" y="53753"/>
                </a:cubicBezTo>
                <a:cubicBezTo>
                  <a:pt x="97178" y="54190"/>
                  <a:pt x="96322" y="54000"/>
                  <a:pt x="95714" y="53848"/>
                </a:cubicBezTo>
                <a:cubicBezTo>
                  <a:pt x="92613" y="53087"/>
                  <a:pt x="89075" y="51984"/>
                  <a:pt x="86146" y="51337"/>
                </a:cubicBezTo>
                <a:cubicBezTo>
                  <a:pt x="85214" y="51680"/>
                  <a:pt x="83369" y="50748"/>
                  <a:pt x="82247" y="50557"/>
                </a:cubicBezTo>
                <a:cubicBezTo>
                  <a:pt x="81961" y="51109"/>
                  <a:pt x="81372" y="50691"/>
                  <a:pt x="80991" y="50615"/>
                </a:cubicBezTo>
                <a:cubicBezTo>
                  <a:pt x="80763" y="50634"/>
                  <a:pt x="80839" y="50500"/>
                  <a:pt x="80782" y="50291"/>
                </a:cubicBezTo>
                <a:cubicBezTo>
                  <a:pt x="80383" y="50139"/>
                  <a:pt x="80402" y="50691"/>
                  <a:pt x="80078" y="50329"/>
                </a:cubicBezTo>
                <a:cubicBezTo>
                  <a:pt x="80193" y="50615"/>
                  <a:pt x="80078" y="50767"/>
                  <a:pt x="80250" y="50824"/>
                </a:cubicBezTo>
                <a:cubicBezTo>
                  <a:pt x="80154" y="51014"/>
                  <a:pt x="79831" y="50291"/>
                  <a:pt x="79432" y="50025"/>
                </a:cubicBezTo>
                <a:cubicBezTo>
                  <a:pt x="79603" y="50919"/>
                  <a:pt x="78728" y="49949"/>
                  <a:pt x="77872" y="50291"/>
                </a:cubicBezTo>
                <a:cubicBezTo>
                  <a:pt x="77986" y="50653"/>
                  <a:pt x="78214" y="50348"/>
                  <a:pt x="78386" y="50424"/>
                </a:cubicBezTo>
                <a:cubicBezTo>
                  <a:pt x="78405" y="51090"/>
                  <a:pt x="77758" y="50462"/>
                  <a:pt x="77606" y="50805"/>
                </a:cubicBezTo>
                <a:cubicBezTo>
                  <a:pt x="77587" y="50596"/>
                  <a:pt x="77682" y="50500"/>
                  <a:pt x="77834" y="50462"/>
                </a:cubicBezTo>
                <a:cubicBezTo>
                  <a:pt x="75551" y="50710"/>
                  <a:pt x="71024" y="49074"/>
                  <a:pt x="68362" y="49302"/>
                </a:cubicBezTo>
                <a:cubicBezTo>
                  <a:pt x="68152" y="49454"/>
                  <a:pt x="68343" y="49549"/>
                  <a:pt x="68495" y="49968"/>
                </a:cubicBezTo>
                <a:cubicBezTo>
                  <a:pt x="67182" y="49721"/>
                  <a:pt x="65984" y="49378"/>
                  <a:pt x="65109" y="49664"/>
                </a:cubicBezTo>
                <a:cubicBezTo>
                  <a:pt x="65166" y="50253"/>
                  <a:pt x="65451" y="49740"/>
                  <a:pt x="65546" y="50139"/>
                </a:cubicBezTo>
                <a:cubicBezTo>
                  <a:pt x="65908" y="49854"/>
                  <a:pt x="67315" y="50500"/>
                  <a:pt x="66574" y="50253"/>
                </a:cubicBezTo>
                <a:cubicBezTo>
                  <a:pt x="65508" y="50348"/>
                  <a:pt x="64481" y="50177"/>
                  <a:pt x="63435" y="50082"/>
                </a:cubicBezTo>
                <a:cubicBezTo>
                  <a:pt x="66098" y="51356"/>
                  <a:pt x="69275" y="50329"/>
                  <a:pt x="72147" y="51623"/>
                </a:cubicBezTo>
                <a:cubicBezTo>
                  <a:pt x="72965" y="52003"/>
                  <a:pt x="73802" y="51470"/>
                  <a:pt x="74619" y="52517"/>
                </a:cubicBezTo>
                <a:cubicBezTo>
                  <a:pt x="73725" y="52174"/>
                  <a:pt x="72927" y="52631"/>
                  <a:pt x="72622" y="52288"/>
                </a:cubicBezTo>
                <a:cubicBezTo>
                  <a:pt x="72432" y="53087"/>
                  <a:pt x="70530" y="52155"/>
                  <a:pt x="69579" y="52117"/>
                </a:cubicBezTo>
                <a:cubicBezTo>
                  <a:pt x="68951" y="52079"/>
                  <a:pt x="68266" y="52631"/>
                  <a:pt x="68095" y="52022"/>
                </a:cubicBezTo>
                <a:cubicBezTo>
                  <a:pt x="67277" y="52859"/>
                  <a:pt x="65699" y="51908"/>
                  <a:pt x="64748" y="52383"/>
                </a:cubicBezTo>
                <a:cubicBezTo>
                  <a:pt x="64995" y="52821"/>
                  <a:pt x="65299" y="52916"/>
                  <a:pt x="65642" y="52840"/>
                </a:cubicBezTo>
                <a:cubicBezTo>
                  <a:pt x="64805" y="52954"/>
                  <a:pt x="63283" y="53125"/>
                  <a:pt x="62674" y="52669"/>
                </a:cubicBezTo>
                <a:cubicBezTo>
                  <a:pt x="62636" y="52992"/>
                  <a:pt x="62522" y="53201"/>
                  <a:pt x="62218" y="53220"/>
                </a:cubicBezTo>
                <a:cubicBezTo>
                  <a:pt x="62123" y="52897"/>
                  <a:pt x="62484" y="53087"/>
                  <a:pt x="62446" y="52859"/>
                </a:cubicBezTo>
                <a:cubicBezTo>
                  <a:pt x="61818" y="52460"/>
                  <a:pt x="61609" y="52954"/>
                  <a:pt x="61020" y="52935"/>
                </a:cubicBezTo>
                <a:cubicBezTo>
                  <a:pt x="60354" y="52916"/>
                  <a:pt x="59079" y="52897"/>
                  <a:pt x="60240" y="52479"/>
                </a:cubicBezTo>
                <a:cubicBezTo>
                  <a:pt x="61020" y="52193"/>
                  <a:pt x="61971" y="52403"/>
                  <a:pt x="62826" y="51813"/>
                </a:cubicBezTo>
                <a:cubicBezTo>
                  <a:pt x="61058" y="51661"/>
                  <a:pt x="59840" y="51832"/>
                  <a:pt x="57539" y="51775"/>
                </a:cubicBezTo>
                <a:cubicBezTo>
                  <a:pt x="57310" y="51908"/>
                  <a:pt x="57748" y="52136"/>
                  <a:pt x="57767" y="52441"/>
                </a:cubicBezTo>
                <a:cubicBezTo>
                  <a:pt x="55998" y="52631"/>
                  <a:pt x="53620" y="52688"/>
                  <a:pt x="52061" y="53620"/>
                </a:cubicBezTo>
                <a:cubicBezTo>
                  <a:pt x="52650" y="54171"/>
                  <a:pt x="52955" y="53734"/>
                  <a:pt x="53868" y="53848"/>
                </a:cubicBezTo>
                <a:cubicBezTo>
                  <a:pt x="53811" y="54152"/>
                  <a:pt x="54134" y="54343"/>
                  <a:pt x="54058" y="54685"/>
                </a:cubicBezTo>
                <a:cubicBezTo>
                  <a:pt x="54971" y="53753"/>
                  <a:pt x="56474" y="54875"/>
                  <a:pt x="56949" y="54362"/>
                </a:cubicBezTo>
                <a:cubicBezTo>
                  <a:pt x="57101" y="55845"/>
                  <a:pt x="54324" y="53392"/>
                  <a:pt x="54495" y="55180"/>
                </a:cubicBezTo>
                <a:cubicBezTo>
                  <a:pt x="53525" y="55103"/>
                  <a:pt x="51566" y="55294"/>
                  <a:pt x="51034" y="55712"/>
                </a:cubicBezTo>
                <a:cubicBezTo>
                  <a:pt x="51775" y="56530"/>
                  <a:pt x="52061" y="55351"/>
                  <a:pt x="52669" y="55959"/>
                </a:cubicBezTo>
                <a:cubicBezTo>
                  <a:pt x="53754" y="54856"/>
                  <a:pt x="55599" y="55522"/>
                  <a:pt x="57139" y="55199"/>
                </a:cubicBezTo>
                <a:cubicBezTo>
                  <a:pt x="57596" y="55218"/>
                  <a:pt x="57139" y="55465"/>
                  <a:pt x="56930" y="55370"/>
                </a:cubicBezTo>
                <a:cubicBezTo>
                  <a:pt x="56340" y="55750"/>
                  <a:pt x="55922" y="55750"/>
                  <a:pt x="54990" y="55826"/>
                </a:cubicBezTo>
                <a:cubicBezTo>
                  <a:pt x="55123" y="56473"/>
                  <a:pt x="55484" y="56016"/>
                  <a:pt x="55732" y="56131"/>
                </a:cubicBezTo>
                <a:cubicBezTo>
                  <a:pt x="55275" y="56663"/>
                  <a:pt x="54039" y="56150"/>
                  <a:pt x="53373" y="56435"/>
                </a:cubicBezTo>
                <a:cubicBezTo>
                  <a:pt x="53221" y="56492"/>
                  <a:pt x="53221" y="56910"/>
                  <a:pt x="53088" y="56948"/>
                </a:cubicBezTo>
                <a:cubicBezTo>
                  <a:pt x="53012" y="56987"/>
                  <a:pt x="52917" y="56625"/>
                  <a:pt x="52803" y="56625"/>
                </a:cubicBezTo>
                <a:cubicBezTo>
                  <a:pt x="51718" y="56796"/>
                  <a:pt x="50254" y="57957"/>
                  <a:pt x="48808" y="57196"/>
                </a:cubicBezTo>
                <a:cubicBezTo>
                  <a:pt x="48751" y="58147"/>
                  <a:pt x="47248" y="57557"/>
                  <a:pt x="47115" y="58147"/>
                </a:cubicBezTo>
                <a:cubicBezTo>
                  <a:pt x="50577" y="58641"/>
                  <a:pt x="53278" y="56815"/>
                  <a:pt x="56302" y="57272"/>
                </a:cubicBezTo>
                <a:cubicBezTo>
                  <a:pt x="56188" y="56910"/>
                  <a:pt x="55960" y="57215"/>
                  <a:pt x="55789" y="57139"/>
                </a:cubicBezTo>
                <a:cubicBezTo>
                  <a:pt x="56093" y="56815"/>
                  <a:pt x="58071" y="57861"/>
                  <a:pt x="57729" y="56682"/>
                </a:cubicBezTo>
                <a:cubicBezTo>
                  <a:pt x="59783" y="55560"/>
                  <a:pt x="64786" y="55921"/>
                  <a:pt x="66935" y="55655"/>
                </a:cubicBezTo>
                <a:cubicBezTo>
                  <a:pt x="67525" y="55579"/>
                  <a:pt x="67886" y="55579"/>
                  <a:pt x="68590" y="56245"/>
                </a:cubicBezTo>
                <a:cubicBezTo>
                  <a:pt x="67620" y="56359"/>
                  <a:pt x="66669" y="56340"/>
                  <a:pt x="65984" y="56891"/>
                </a:cubicBezTo>
                <a:cubicBezTo>
                  <a:pt x="66117" y="57101"/>
                  <a:pt x="66707" y="56587"/>
                  <a:pt x="67030" y="57006"/>
                </a:cubicBezTo>
                <a:cubicBezTo>
                  <a:pt x="66155" y="57462"/>
                  <a:pt x="63892" y="57367"/>
                  <a:pt x="62750" y="57253"/>
                </a:cubicBezTo>
                <a:cubicBezTo>
                  <a:pt x="62826" y="57519"/>
                  <a:pt x="62655" y="57462"/>
                  <a:pt x="62846" y="58090"/>
                </a:cubicBezTo>
                <a:cubicBezTo>
                  <a:pt x="62370" y="58014"/>
                  <a:pt x="61913" y="57785"/>
                  <a:pt x="61647" y="58337"/>
                </a:cubicBezTo>
                <a:cubicBezTo>
                  <a:pt x="62826" y="59478"/>
                  <a:pt x="64291" y="58413"/>
                  <a:pt x="66003" y="59611"/>
                </a:cubicBezTo>
                <a:cubicBezTo>
                  <a:pt x="62884" y="59592"/>
                  <a:pt x="59517" y="58984"/>
                  <a:pt x="57101" y="59954"/>
                </a:cubicBezTo>
                <a:cubicBezTo>
                  <a:pt x="55846" y="60448"/>
                  <a:pt x="54134" y="60201"/>
                  <a:pt x="52650" y="60543"/>
                </a:cubicBezTo>
                <a:cubicBezTo>
                  <a:pt x="48694" y="61456"/>
                  <a:pt x="44700" y="60962"/>
                  <a:pt x="39697" y="61780"/>
                </a:cubicBezTo>
                <a:cubicBezTo>
                  <a:pt x="40230" y="62750"/>
                  <a:pt x="40724" y="62312"/>
                  <a:pt x="41238" y="62541"/>
                </a:cubicBezTo>
                <a:close/>
                <a:moveTo>
                  <a:pt x="39050" y="60981"/>
                </a:moveTo>
                <a:cubicBezTo>
                  <a:pt x="37909" y="60981"/>
                  <a:pt x="34904" y="59573"/>
                  <a:pt x="34809" y="61057"/>
                </a:cubicBezTo>
                <a:cubicBezTo>
                  <a:pt x="36407" y="61666"/>
                  <a:pt x="37719" y="61380"/>
                  <a:pt x="39050" y="60981"/>
                </a:cubicBezTo>
                <a:close/>
                <a:moveTo>
                  <a:pt x="63473" y="56701"/>
                </a:moveTo>
                <a:cubicBezTo>
                  <a:pt x="63131" y="56891"/>
                  <a:pt x="62522" y="56967"/>
                  <a:pt x="62028" y="56796"/>
                </a:cubicBezTo>
                <a:cubicBezTo>
                  <a:pt x="62484" y="57348"/>
                  <a:pt x="63797" y="57272"/>
                  <a:pt x="63473" y="56701"/>
                </a:cubicBezTo>
                <a:close/>
                <a:moveTo>
                  <a:pt x="64976" y="56625"/>
                </a:moveTo>
                <a:cubicBezTo>
                  <a:pt x="65109" y="57215"/>
                  <a:pt x="65851" y="56967"/>
                  <a:pt x="65832" y="56739"/>
                </a:cubicBezTo>
                <a:cubicBezTo>
                  <a:pt x="65508" y="56891"/>
                  <a:pt x="65299" y="56511"/>
                  <a:pt x="64976" y="56625"/>
                </a:cubicBezTo>
                <a:close/>
                <a:moveTo>
                  <a:pt x="64329" y="56834"/>
                </a:moveTo>
                <a:cubicBezTo>
                  <a:pt x="64443" y="56987"/>
                  <a:pt x="65014" y="57158"/>
                  <a:pt x="64957" y="56796"/>
                </a:cubicBezTo>
                <a:cubicBezTo>
                  <a:pt x="64824" y="56644"/>
                  <a:pt x="64253" y="56473"/>
                  <a:pt x="64329" y="56834"/>
                </a:cubicBezTo>
                <a:close/>
                <a:moveTo>
                  <a:pt x="46297" y="57348"/>
                </a:moveTo>
                <a:cubicBezTo>
                  <a:pt x="46830" y="58375"/>
                  <a:pt x="47724" y="57101"/>
                  <a:pt x="48199" y="57576"/>
                </a:cubicBezTo>
                <a:cubicBezTo>
                  <a:pt x="47553" y="57272"/>
                  <a:pt x="46088" y="56834"/>
                  <a:pt x="45860" y="57367"/>
                </a:cubicBezTo>
                <a:cubicBezTo>
                  <a:pt x="45936" y="57405"/>
                  <a:pt x="46012" y="57500"/>
                  <a:pt x="46050" y="57690"/>
                </a:cubicBezTo>
                <a:cubicBezTo>
                  <a:pt x="46392" y="57880"/>
                  <a:pt x="46183" y="57424"/>
                  <a:pt x="46297" y="57348"/>
                </a:cubicBezTo>
                <a:close/>
                <a:moveTo>
                  <a:pt x="38156" y="57462"/>
                </a:moveTo>
                <a:cubicBezTo>
                  <a:pt x="38328" y="58261"/>
                  <a:pt x="39469" y="58660"/>
                  <a:pt x="39165" y="57747"/>
                </a:cubicBezTo>
                <a:cubicBezTo>
                  <a:pt x="40477" y="57880"/>
                  <a:pt x="40800" y="57462"/>
                  <a:pt x="41409" y="56606"/>
                </a:cubicBezTo>
                <a:cubicBezTo>
                  <a:pt x="41219" y="57063"/>
                  <a:pt x="40078" y="56283"/>
                  <a:pt x="39526" y="56378"/>
                </a:cubicBezTo>
                <a:cubicBezTo>
                  <a:pt x="39393" y="56397"/>
                  <a:pt x="39374" y="56739"/>
                  <a:pt x="39279" y="56720"/>
                </a:cubicBezTo>
                <a:cubicBezTo>
                  <a:pt x="38708" y="56644"/>
                  <a:pt x="36939" y="55997"/>
                  <a:pt x="35817" y="55902"/>
                </a:cubicBezTo>
                <a:cubicBezTo>
                  <a:pt x="34676" y="55826"/>
                  <a:pt x="33572" y="55484"/>
                  <a:pt x="34390" y="57348"/>
                </a:cubicBezTo>
                <a:cubicBezTo>
                  <a:pt x="35817" y="57861"/>
                  <a:pt x="37700" y="57614"/>
                  <a:pt x="38156" y="57462"/>
                </a:cubicBezTo>
                <a:close/>
                <a:moveTo>
                  <a:pt x="26497" y="54742"/>
                </a:moveTo>
                <a:cubicBezTo>
                  <a:pt x="26326" y="54571"/>
                  <a:pt x="26116" y="54590"/>
                  <a:pt x="25945" y="54438"/>
                </a:cubicBezTo>
                <a:cubicBezTo>
                  <a:pt x="26116" y="55218"/>
                  <a:pt x="26554" y="55180"/>
                  <a:pt x="26497" y="54742"/>
                </a:cubicBezTo>
                <a:close/>
                <a:moveTo>
                  <a:pt x="64006" y="52098"/>
                </a:moveTo>
                <a:cubicBezTo>
                  <a:pt x="63473" y="52041"/>
                  <a:pt x="63473" y="52098"/>
                  <a:pt x="62941" y="52155"/>
                </a:cubicBezTo>
                <a:cubicBezTo>
                  <a:pt x="63283" y="52916"/>
                  <a:pt x="64082" y="52669"/>
                  <a:pt x="64006" y="52098"/>
                </a:cubicBezTo>
                <a:close/>
                <a:moveTo>
                  <a:pt x="81771" y="48884"/>
                </a:moveTo>
                <a:cubicBezTo>
                  <a:pt x="81581" y="49131"/>
                  <a:pt x="81429" y="48770"/>
                  <a:pt x="81296" y="49074"/>
                </a:cubicBezTo>
                <a:cubicBezTo>
                  <a:pt x="81429" y="49606"/>
                  <a:pt x="81657" y="49606"/>
                  <a:pt x="81904" y="49549"/>
                </a:cubicBezTo>
                <a:cubicBezTo>
                  <a:pt x="81771" y="49245"/>
                  <a:pt x="81885" y="49188"/>
                  <a:pt x="81771" y="48884"/>
                </a:cubicBezTo>
                <a:close/>
                <a:moveTo>
                  <a:pt x="80763" y="49112"/>
                </a:moveTo>
                <a:cubicBezTo>
                  <a:pt x="80516" y="48808"/>
                  <a:pt x="79755" y="48047"/>
                  <a:pt x="79831" y="48827"/>
                </a:cubicBezTo>
                <a:cubicBezTo>
                  <a:pt x="80059" y="49074"/>
                  <a:pt x="80668" y="49645"/>
                  <a:pt x="80763" y="49112"/>
                </a:cubicBezTo>
                <a:close/>
                <a:moveTo>
                  <a:pt x="18356" y="49435"/>
                </a:moveTo>
                <a:cubicBezTo>
                  <a:pt x="18070" y="49074"/>
                  <a:pt x="17633" y="49511"/>
                  <a:pt x="17348" y="49150"/>
                </a:cubicBezTo>
                <a:cubicBezTo>
                  <a:pt x="17557" y="50272"/>
                  <a:pt x="15940" y="48674"/>
                  <a:pt x="15826" y="49740"/>
                </a:cubicBezTo>
                <a:cubicBezTo>
                  <a:pt x="16530" y="50063"/>
                  <a:pt x="17329" y="49702"/>
                  <a:pt x="17823" y="49968"/>
                </a:cubicBezTo>
                <a:cubicBezTo>
                  <a:pt x="17747" y="49683"/>
                  <a:pt x="17538" y="49549"/>
                  <a:pt x="17652" y="49473"/>
                </a:cubicBezTo>
                <a:cubicBezTo>
                  <a:pt x="17785" y="49740"/>
                  <a:pt x="18413" y="49702"/>
                  <a:pt x="18356" y="49435"/>
                </a:cubicBezTo>
                <a:close/>
                <a:moveTo>
                  <a:pt x="78842" y="45308"/>
                </a:moveTo>
                <a:cubicBezTo>
                  <a:pt x="79165" y="45365"/>
                  <a:pt x="79964" y="45764"/>
                  <a:pt x="80154" y="45403"/>
                </a:cubicBezTo>
                <a:cubicBezTo>
                  <a:pt x="79793" y="45270"/>
                  <a:pt x="79032" y="44870"/>
                  <a:pt x="78842" y="45308"/>
                </a:cubicBezTo>
                <a:close/>
                <a:moveTo>
                  <a:pt x="77663" y="45041"/>
                </a:moveTo>
                <a:cubicBezTo>
                  <a:pt x="77891" y="45251"/>
                  <a:pt x="78614" y="45327"/>
                  <a:pt x="78652" y="44984"/>
                </a:cubicBezTo>
                <a:cubicBezTo>
                  <a:pt x="78309" y="45194"/>
                  <a:pt x="77568" y="44300"/>
                  <a:pt x="77663" y="45041"/>
                </a:cubicBezTo>
                <a:close/>
                <a:moveTo>
                  <a:pt x="6639" y="45688"/>
                </a:moveTo>
                <a:cubicBezTo>
                  <a:pt x="6848" y="45536"/>
                  <a:pt x="6962" y="45916"/>
                  <a:pt x="7153" y="45821"/>
                </a:cubicBezTo>
                <a:cubicBezTo>
                  <a:pt x="7019" y="45099"/>
                  <a:pt x="6335" y="44927"/>
                  <a:pt x="6639" y="45688"/>
                </a:cubicBezTo>
                <a:close/>
                <a:moveTo>
                  <a:pt x="79203" y="41237"/>
                </a:moveTo>
                <a:cubicBezTo>
                  <a:pt x="78823" y="41370"/>
                  <a:pt x="78538" y="41009"/>
                  <a:pt x="78176" y="41123"/>
                </a:cubicBezTo>
                <a:cubicBezTo>
                  <a:pt x="78405" y="42093"/>
                  <a:pt x="79318" y="41256"/>
                  <a:pt x="79203" y="41237"/>
                </a:cubicBezTo>
                <a:close/>
                <a:moveTo>
                  <a:pt x="13030" y="44642"/>
                </a:moveTo>
                <a:cubicBezTo>
                  <a:pt x="12535" y="43957"/>
                  <a:pt x="11889" y="44224"/>
                  <a:pt x="11927" y="44889"/>
                </a:cubicBezTo>
                <a:cubicBezTo>
                  <a:pt x="12136" y="44623"/>
                  <a:pt x="12611" y="44680"/>
                  <a:pt x="13030" y="44642"/>
                </a:cubicBezTo>
                <a:close/>
                <a:moveTo>
                  <a:pt x="11527" y="44224"/>
                </a:moveTo>
                <a:cubicBezTo>
                  <a:pt x="10500" y="43824"/>
                  <a:pt x="9892" y="44490"/>
                  <a:pt x="9454" y="44851"/>
                </a:cubicBezTo>
                <a:cubicBezTo>
                  <a:pt x="10405" y="44357"/>
                  <a:pt x="11489" y="45555"/>
                  <a:pt x="11527" y="44224"/>
                </a:cubicBezTo>
                <a:close/>
                <a:moveTo>
                  <a:pt x="39602" y="40591"/>
                </a:moveTo>
                <a:cubicBezTo>
                  <a:pt x="39431" y="40743"/>
                  <a:pt x="38727" y="40324"/>
                  <a:pt x="38993" y="40971"/>
                </a:cubicBezTo>
                <a:cubicBezTo>
                  <a:pt x="39279" y="40933"/>
                  <a:pt x="39526" y="40857"/>
                  <a:pt x="39602" y="40591"/>
                </a:cubicBezTo>
                <a:close/>
                <a:moveTo>
                  <a:pt x="41904" y="39621"/>
                </a:moveTo>
                <a:cubicBezTo>
                  <a:pt x="41314" y="40058"/>
                  <a:pt x="39982" y="39126"/>
                  <a:pt x="39944" y="40229"/>
                </a:cubicBezTo>
                <a:cubicBezTo>
                  <a:pt x="40705" y="40476"/>
                  <a:pt x="41961" y="40933"/>
                  <a:pt x="41904" y="39621"/>
                </a:cubicBezTo>
                <a:close/>
                <a:moveTo>
                  <a:pt x="82589" y="36121"/>
                </a:moveTo>
                <a:cubicBezTo>
                  <a:pt x="83464" y="37053"/>
                  <a:pt x="84643" y="36463"/>
                  <a:pt x="85613" y="36958"/>
                </a:cubicBezTo>
                <a:cubicBezTo>
                  <a:pt x="84567" y="36102"/>
                  <a:pt x="83559" y="36577"/>
                  <a:pt x="82589" y="36121"/>
                </a:cubicBezTo>
                <a:close/>
                <a:moveTo>
                  <a:pt x="5612" y="39640"/>
                </a:moveTo>
                <a:cubicBezTo>
                  <a:pt x="5726" y="39811"/>
                  <a:pt x="5992" y="40305"/>
                  <a:pt x="6335" y="40457"/>
                </a:cubicBezTo>
                <a:cubicBezTo>
                  <a:pt x="6601" y="39602"/>
                  <a:pt x="7362" y="39925"/>
                  <a:pt x="7932" y="39506"/>
                </a:cubicBezTo>
                <a:cubicBezTo>
                  <a:pt x="7267" y="39126"/>
                  <a:pt x="5688" y="39659"/>
                  <a:pt x="5612" y="39640"/>
                </a:cubicBezTo>
                <a:close/>
                <a:moveTo>
                  <a:pt x="9834" y="33800"/>
                </a:moveTo>
                <a:cubicBezTo>
                  <a:pt x="11166" y="34066"/>
                  <a:pt x="12897" y="34599"/>
                  <a:pt x="13011" y="32944"/>
                </a:cubicBezTo>
                <a:cubicBezTo>
                  <a:pt x="11299" y="31632"/>
                  <a:pt x="10006" y="32678"/>
                  <a:pt x="8788" y="32849"/>
                </a:cubicBezTo>
                <a:cubicBezTo>
                  <a:pt x="8864" y="33515"/>
                  <a:pt x="9188" y="32887"/>
                  <a:pt x="9321" y="33325"/>
                </a:cubicBezTo>
                <a:cubicBezTo>
                  <a:pt x="9302" y="33648"/>
                  <a:pt x="8731" y="33020"/>
                  <a:pt x="8883" y="33686"/>
                </a:cubicBezTo>
                <a:cubicBezTo>
                  <a:pt x="9226" y="34276"/>
                  <a:pt x="9758" y="34257"/>
                  <a:pt x="9834" y="33800"/>
                </a:cubicBezTo>
                <a:close/>
                <a:moveTo>
                  <a:pt x="110607" y="28246"/>
                </a:moveTo>
                <a:cubicBezTo>
                  <a:pt x="110949" y="28113"/>
                  <a:pt x="111196" y="28512"/>
                  <a:pt x="111558" y="28360"/>
                </a:cubicBezTo>
                <a:cubicBezTo>
                  <a:pt x="111215" y="27714"/>
                  <a:pt x="110721" y="27923"/>
                  <a:pt x="110607" y="28246"/>
                </a:cubicBezTo>
                <a:close/>
                <a:moveTo>
                  <a:pt x="77967" y="25355"/>
                </a:moveTo>
                <a:cubicBezTo>
                  <a:pt x="78462" y="25469"/>
                  <a:pt x="78747" y="25431"/>
                  <a:pt x="79546" y="25431"/>
                </a:cubicBezTo>
                <a:cubicBezTo>
                  <a:pt x="79089" y="24689"/>
                  <a:pt x="78195" y="24898"/>
                  <a:pt x="77967" y="25355"/>
                </a:cubicBezTo>
                <a:close/>
                <a:moveTo>
                  <a:pt x="77149" y="24556"/>
                </a:moveTo>
                <a:cubicBezTo>
                  <a:pt x="76502" y="24727"/>
                  <a:pt x="75761" y="24803"/>
                  <a:pt x="75266" y="25165"/>
                </a:cubicBezTo>
                <a:cubicBezTo>
                  <a:pt x="75856" y="25146"/>
                  <a:pt x="76940" y="25431"/>
                  <a:pt x="77149" y="24556"/>
                </a:cubicBezTo>
                <a:close/>
                <a:moveTo>
                  <a:pt x="5269" y="25583"/>
                </a:moveTo>
                <a:cubicBezTo>
                  <a:pt x="5536" y="25127"/>
                  <a:pt x="6848" y="25811"/>
                  <a:pt x="6658" y="24822"/>
                </a:cubicBezTo>
                <a:cubicBezTo>
                  <a:pt x="7742" y="24480"/>
                  <a:pt x="10824" y="25032"/>
                  <a:pt x="11451" y="24214"/>
                </a:cubicBezTo>
                <a:cubicBezTo>
                  <a:pt x="10766" y="23168"/>
                  <a:pt x="10671" y="24157"/>
                  <a:pt x="9796" y="23643"/>
                </a:cubicBezTo>
                <a:cubicBezTo>
                  <a:pt x="9930" y="23605"/>
                  <a:pt x="10120" y="23643"/>
                  <a:pt x="9949" y="23282"/>
                </a:cubicBezTo>
                <a:cubicBezTo>
                  <a:pt x="8180" y="22920"/>
                  <a:pt x="7647" y="24309"/>
                  <a:pt x="6030" y="24347"/>
                </a:cubicBezTo>
                <a:cubicBezTo>
                  <a:pt x="6487" y="25659"/>
                  <a:pt x="5022" y="24385"/>
                  <a:pt x="5269" y="25583"/>
                </a:cubicBezTo>
                <a:close/>
                <a:moveTo>
                  <a:pt x="75932" y="16815"/>
                </a:moveTo>
                <a:cubicBezTo>
                  <a:pt x="75570" y="16891"/>
                  <a:pt x="74619" y="16548"/>
                  <a:pt x="74372" y="17081"/>
                </a:cubicBezTo>
                <a:cubicBezTo>
                  <a:pt x="75038" y="17195"/>
                  <a:pt x="75837" y="17633"/>
                  <a:pt x="75932" y="16815"/>
                </a:cubicBezTo>
                <a:close/>
                <a:moveTo>
                  <a:pt x="83407" y="16054"/>
                </a:moveTo>
                <a:cubicBezTo>
                  <a:pt x="82874" y="16168"/>
                  <a:pt x="82247" y="15654"/>
                  <a:pt x="82266" y="16453"/>
                </a:cubicBezTo>
                <a:cubicBezTo>
                  <a:pt x="82589" y="16567"/>
                  <a:pt x="83331" y="16548"/>
                  <a:pt x="83407" y="16054"/>
                </a:cubicBezTo>
                <a:close/>
                <a:moveTo>
                  <a:pt x="47629" y="13011"/>
                </a:moveTo>
                <a:cubicBezTo>
                  <a:pt x="48257" y="13201"/>
                  <a:pt x="48295" y="13030"/>
                  <a:pt x="48637" y="12782"/>
                </a:cubicBezTo>
                <a:cubicBezTo>
                  <a:pt x="48713" y="12991"/>
                  <a:pt x="48599" y="13011"/>
                  <a:pt x="48713" y="13277"/>
                </a:cubicBezTo>
                <a:cubicBezTo>
                  <a:pt x="49093" y="13372"/>
                  <a:pt x="49531" y="13011"/>
                  <a:pt x="49854" y="13391"/>
                </a:cubicBezTo>
                <a:cubicBezTo>
                  <a:pt x="49341" y="13391"/>
                  <a:pt x="48998" y="14019"/>
                  <a:pt x="48504" y="13467"/>
                </a:cubicBezTo>
                <a:cubicBezTo>
                  <a:pt x="48542" y="13923"/>
                  <a:pt x="47838" y="13543"/>
                  <a:pt x="48028" y="14171"/>
                </a:cubicBezTo>
                <a:cubicBezTo>
                  <a:pt x="51129" y="15008"/>
                  <a:pt x="53830" y="14608"/>
                  <a:pt x="56778" y="14513"/>
                </a:cubicBezTo>
                <a:cubicBezTo>
                  <a:pt x="56873" y="14798"/>
                  <a:pt x="56569" y="14627"/>
                  <a:pt x="56626" y="14875"/>
                </a:cubicBezTo>
                <a:cubicBezTo>
                  <a:pt x="58661" y="14779"/>
                  <a:pt x="62085" y="16092"/>
                  <a:pt x="64234" y="15274"/>
                </a:cubicBezTo>
                <a:cubicBezTo>
                  <a:pt x="66288" y="15902"/>
                  <a:pt x="70092" y="16244"/>
                  <a:pt x="71519" y="15046"/>
                </a:cubicBezTo>
                <a:cubicBezTo>
                  <a:pt x="68114" y="14779"/>
                  <a:pt x="65033" y="15160"/>
                  <a:pt x="62484" y="14703"/>
                </a:cubicBezTo>
                <a:cubicBezTo>
                  <a:pt x="62617" y="14076"/>
                  <a:pt x="63340" y="14779"/>
                  <a:pt x="63245" y="13981"/>
                </a:cubicBezTo>
                <a:cubicBezTo>
                  <a:pt x="60791" y="13847"/>
                  <a:pt x="58946" y="14532"/>
                  <a:pt x="56816" y="14342"/>
                </a:cubicBezTo>
                <a:cubicBezTo>
                  <a:pt x="56569" y="13486"/>
                  <a:pt x="57120" y="14076"/>
                  <a:pt x="56987" y="13486"/>
                </a:cubicBezTo>
                <a:cubicBezTo>
                  <a:pt x="55294" y="13106"/>
                  <a:pt x="53620" y="13448"/>
                  <a:pt x="52327" y="12896"/>
                </a:cubicBezTo>
                <a:cubicBezTo>
                  <a:pt x="50957" y="12326"/>
                  <a:pt x="48789" y="12535"/>
                  <a:pt x="47439" y="12155"/>
                </a:cubicBezTo>
                <a:cubicBezTo>
                  <a:pt x="47325" y="12174"/>
                  <a:pt x="47458" y="12459"/>
                  <a:pt x="47363" y="12497"/>
                </a:cubicBezTo>
                <a:cubicBezTo>
                  <a:pt x="46126" y="11964"/>
                  <a:pt x="43558" y="12174"/>
                  <a:pt x="42645" y="12782"/>
                </a:cubicBezTo>
                <a:cubicBezTo>
                  <a:pt x="44357" y="12877"/>
                  <a:pt x="46278" y="12649"/>
                  <a:pt x="47781" y="12649"/>
                </a:cubicBezTo>
                <a:cubicBezTo>
                  <a:pt x="47876" y="12934"/>
                  <a:pt x="47572" y="12763"/>
                  <a:pt x="47629" y="12991"/>
                </a:cubicBezTo>
                <a:close/>
                <a:moveTo>
                  <a:pt x="40876" y="5079"/>
                </a:moveTo>
                <a:cubicBezTo>
                  <a:pt x="42227" y="4736"/>
                  <a:pt x="44738" y="6049"/>
                  <a:pt x="46659" y="5764"/>
                </a:cubicBezTo>
                <a:cubicBezTo>
                  <a:pt x="48390" y="5497"/>
                  <a:pt x="51034" y="5554"/>
                  <a:pt x="52936" y="5745"/>
                </a:cubicBezTo>
                <a:cubicBezTo>
                  <a:pt x="53088" y="5098"/>
                  <a:pt x="53696" y="5592"/>
                  <a:pt x="53716" y="4851"/>
                </a:cubicBezTo>
                <a:cubicBezTo>
                  <a:pt x="48257" y="4584"/>
                  <a:pt x="43292" y="3633"/>
                  <a:pt x="38461" y="4375"/>
                </a:cubicBezTo>
                <a:cubicBezTo>
                  <a:pt x="39374" y="5421"/>
                  <a:pt x="40173" y="5250"/>
                  <a:pt x="40876" y="5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1"/>
          <p:cNvSpPr/>
          <p:nvPr/>
        </p:nvSpPr>
        <p:spPr>
          <a:xfrm rot="666596" flipH="1">
            <a:off x="7257903" y="-165378"/>
            <a:ext cx="3548022" cy="978691"/>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1"/>
          <p:cNvSpPr/>
          <p:nvPr/>
        </p:nvSpPr>
        <p:spPr>
          <a:xfrm flipH="1">
            <a:off x="8246538" y="3657900"/>
            <a:ext cx="2727125" cy="2944900"/>
          </a:xfrm>
          <a:custGeom>
            <a:avLst/>
            <a:gdLst/>
            <a:ahLst/>
            <a:cxnLst/>
            <a:rect l="l" t="t" r="r" b="b"/>
            <a:pathLst>
              <a:path w="109085" h="117796" extrusionOk="0">
                <a:moveTo>
                  <a:pt x="34732" y="23947"/>
                </a:moveTo>
                <a:cubicBezTo>
                  <a:pt x="39012" y="19173"/>
                  <a:pt x="44547" y="16282"/>
                  <a:pt x="49264" y="11603"/>
                </a:cubicBezTo>
                <a:cubicBezTo>
                  <a:pt x="49321" y="11489"/>
                  <a:pt x="48751" y="11356"/>
                  <a:pt x="48846" y="11222"/>
                </a:cubicBezTo>
                <a:cubicBezTo>
                  <a:pt x="50424" y="10557"/>
                  <a:pt x="51204" y="9568"/>
                  <a:pt x="52574" y="9301"/>
                </a:cubicBezTo>
                <a:cubicBezTo>
                  <a:pt x="51623" y="8655"/>
                  <a:pt x="53392" y="8521"/>
                  <a:pt x="53639" y="7989"/>
                </a:cubicBezTo>
                <a:cubicBezTo>
                  <a:pt x="53696" y="8350"/>
                  <a:pt x="54248" y="8426"/>
                  <a:pt x="54476" y="8141"/>
                </a:cubicBezTo>
                <a:cubicBezTo>
                  <a:pt x="52212" y="12154"/>
                  <a:pt x="44490" y="16853"/>
                  <a:pt x="41485" y="21265"/>
                </a:cubicBezTo>
                <a:cubicBezTo>
                  <a:pt x="42379" y="20790"/>
                  <a:pt x="42569" y="20295"/>
                  <a:pt x="43444" y="19725"/>
                </a:cubicBezTo>
                <a:cubicBezTo>
                  <a:pt x="42873" y="20847"/>
                  <a:pt x="41123" y="22331"/>
                  <a:pt x="40400" y="23510"/>
                </a:cubicBezTo>
                <a:cubicBezTo>
                  <a:pt x="43976" y="20733"/>
                  <a:pt x="47210" y="18393"/>
                  <a:pt x="49797" y="16016"/>
                </a:cubicBezTo>
                <a:cubicBezTo>
                  <a:pt x="50006" y="16035"/>
                  <a:pt x="50272" y="16111"/>
                  <a:pt x="50577" y="16263"/>
                </a:cubicBezTo>
                <a:cubicBezTo>
                  <a:pt x="51623" y="15483"/>
                  <a:pt x="51185" y="14760"/>
                  <a:pt x="51547" y="14171"/>
                </a:cubicBezTo>
                <a:cubicBezTo>
                  <a:pt x="51851" y="14171"/>
                  <a:pt x="51851" y="14266"/>
                  <a:pt x="52079" y="14399"/>
                </a:cubicBezTo>
                <a:cubicBezTo>
                  <a:pt x="52479" y="13638"/>
                  <a:pt x="52479" y="13239"/>
                  <a:pt x="53506" y="12934"/>
                </a:cubicBezTo>
                <a:cubicBezTo>
                  <a:pt x="53677" y="13048"/>
                  <a:pt x="53487" y="13144"/>
                  <a:pt x="53734" y="13239"/>
                </a:cubicBezTo>
                <a:cubicBezTo>
                  <a:pt x="54438" y="13410"/>
                  <a:pt x="55313" y="12744"/>
                  <a:pt x="54000" y="12326"/>
                </a:cubicBezTo>
                <a:cubicBezTo>
                  <a:pt x="54362" y="12364"/>
                  <a:pt x="54799" y="12269"/>
                  <a:pt x="55008" y="12554"/>
                </a:cubicBezTo>
                <a:cubicBezTo>
                  <a:pt x="55237" y="11831"/>
                  <a:pt x="56188" y="12097"/>
                  <a:pt x="56663" y="11698"/>
                </a:cubicBezTo>
                <a:cubicBezTo>
                  <a:pt x="56853" y="12040"/>
                  <a:pt x="56644" y="12383"/>
                  <a:pt x="56340" y="12706"/>
                </a:cubicBezTo>
                <a:cubicBezTo>
                  <a:pt x="56987" y="12839"/>
                  <a:pt x="57158" y="12307"/>
                  <a:pt x="57557" y="12097"/>
                </a:cubicBezTo>
                <a:cubicBezTo>
                  <a:pt x="56549" y="13029"/>
                  <a:pt x="56701" y="14342"/>
                  <a:pt x="55769" y="15502"/>
                </a:cubicBezTo>
                <a:cubicBezTo>
                  <a:pt x="58204" y="14342"/>
                  <a:pt x="59650" y="12173"/>
                  <a:pt x="61076" y="11013"/>
                </a:cubicBezTo>
                <a:cubicBezTo>
                  <a:pt x="60372" y="10747"/>
                  <a:pt x="60639" y="11565"/>
                  <a:pt x="59688" y="11241"/>
                </a:cubicBezTo>
                <a:cubicBezTo>
                  <a:pt x="60201" y="11032"/>
                  <a:pt x="60505" y="10956"/>
                  <a:pt x="60296" y="10481"/>
                </a:cubicBezTo>
                <a:cubicBezTo>
                  <a:pt x="59897" y="10252"/>
                  <a:pt x="60125" y="10880"/>
                  <a:pt x="59573" y="10481"/>
                </a:cubicBezTo>
                <a:cubicBezTo>
                  <a:pt x="59973" y="9568"/>
                  <a:pt x="59897" y="9149"/>
                  <a:pt x="60658" y="8236"/>
                </a:cubicBezTo>
                <a:cubicBezTo>
                  <a:pt x="61780" y="8769"/>
                  <a:pt x="61285" y="8388"/>
                  <a:pt x="62750" y="8636"/>
                </a:cubicBezTo>
                <a:cubicBezTo>
                  <a:pt x="61418" y="8940"/>
                  <a:pt x="60981" y="9511"/>
                  <a:pt x="60791" y="10481"/>
                </a:cubicBezTo>
                <a:cubicBezTo>
                  <a:pt x="61913" y="10347"/>
                  <a:pt x="61304" y="9511"/>
                  <a:pt x="62446" y="9320"/>
                </a:cubicBezTo>
                <a:cubicBezTo>
                  <a:pt x="62369" y="9663"/>
                  <a:pt x="62541" y="9986"/>
                  <a:pt x="62350" y="10328"/>
                </a:cubicBezTo>
                <a:cubicBezTo>
                  <a:pt x="61932" y="9644"/>
                  <a:pt x="62312" y="10614"/>
                  <a:pt x="61685" y="10252"/>
                </a:cubicBezTo>
                <a:cubicBezTo>
                  <a:pt x="62446" y="10652"/>
                  <a:pt x="61590" y="10709"/>
                  <a:pt x="61418" y="11184"/>
                </a:cubicBezTo>
                <a:cubicBezTo>
                  <a:pt x="61647" y="11260"/>
                  <a:pt x="61685" y="11108"/>
                  <a:pt x="61799" y="11032"/>
                </a:cubicBezTo>
                <a:cubicBezTo>
                  <a:pt x="61913" y="11565"/>
                  <a:pt x="60639" y="11641"/>
                  <a:pt x="60486" y="12345"/>
                </a:cubicBezTo>
                <a:cubicBezTo>
                  <a:pt x="61875" y="12440"/>
                  <a:pt x="62484" y="11527"/>
                  <a:pt x="63073" y="10633"/>
                </a:cubicBezTo>
                <a:cubicBezTo>
                  <a:pt x="62598" y="10328"/>
                  <a:pt x="62617" y="10671"/>
                  <a:pt x="62465" y="10785"/>
                </a:cubicBezTo>
                <a:cubicBezTo>
                  <a:pt x="63416" y="10214"/>
                  <a:pt x="63568" y="8636"/>
                  <a:pt x="64576" y="7856"/>
                </a:cubicBezTo>
                <a:cubicBezTo>
                  <a:pt x="64766" y="8407"/>
                  <a:pt x="64138" y="8940"/>
                  <a:pt x="64005" y="9492"/>
                </a:cubicBezTo>
                <a:cubicBezTo>
                  <a:pt x="66079" y="8959"/>
                  <a:pt x="65850" y="7761"/>
                  <a:pt x="66611" y="6239"/>
                </a:cubicBezTo>
                <a:cubicBezTo>
                  <a:pt x="66041" y="6239"/>
                  <a:pt x="65603" y="6391"/>
                  <a:pt x="65280" y="6696"/>
                </a:cubicBezTo>
                <a:cubicBezTo>
                  <a:pt x="66440" y="5592"/>
                  <a:pt x="68608" y="3899"/>
                  <a:pt x="69046" y="2910"/>
                </a:cubicBezTo>
                <a:cubicBezTo>
                  <a:pt x="69160" y="2530"/>
                  <a:pt x="70016" y="3139"/>
                  <a:pt x="70130" y="2758"/>
                </a:cubicBezTo>
                <a:cubicBezTo>
                  <a:pt x="70548" y="2473"/>
                  <a:pt x="69540" y="2663"/>
                  <a:pt x="69959" y="2378"/>
                </a:cubicBezTo>
                <a:cubicBezTo>
                  <a:pt x="70986" y="3139"/>
                  <a:pt x="68380" y="4584"/>
                  <a:pt x="68266" y="5402"/>
                </a:cubicBezTo>
                <a:cubicBezTo>
                  <a:pt x="70796" y="3804"/>
                  <a:pt x="72203" y="1864"/>
                  <a:pt x="74048" y="0"/>
                </a:cubicBezTo>
                <a:cubicBezTo>
                  <a:pt x="74581" y="228"/>
                  <a:pt x="74391" y="457"/>
                  <a:pt x="74695" y="685"/>
                </a:cubicBezTo>
                <a:cubicBezTo>
                  <a:pt x="73002" y="2150"/>
                  <a:pt x="71994" y="3880"/>
                  <a:pt x="70606" y="5478"/>
                </a:cubicBezTo>
                <a:cubicBezTo>
                  <a:pt x="71271" y="5725"/>
                  <a:pt x="71423" y="5307"/>
                  <a:pt x="71690" y="5022"/>
                </a:cubicBezTo>
                <a:cubicBezTo>
                  <a:pt x="71461" y="5706"/>
                  <a:pt x="69350" y="7532"/>
                  <a:pt x="69198" y="8426"/>
                </a:cubicBezTo>
                <a:cubicBezTo>
                  <a:pt x="69464" y="8560"/>
                  <a:pt x="69559" y="8483"/>
                  <a:pt x="69807" y="8579"/>
                </a:cubicBezTo>
                <a:cubicBezTo>
                  <a:pt x="70054" y="8693"/>
                  <a:pt x="70073" y="8179"/>
                  <a:pt x="69750" y="8027"/>
                </a:cubicBezTo>
                <a:cubicBezTo>
                  <a:pt x="69921" y="7951"/>
                  <a:pt x="69959" y="8160"/>
                  <a:pt x="70282" y="8274"/>
                </a:cubicBezTo>
                <a:cubicBezTo>
                  <a:pt x="70967" y="7342"/>
                  <a:pt x="71480" y="6467"/>
                  <a:pt x="72869" y="6258"/>
                </a:cubicBezTo>
                <a:cubicBezTo>
                  <a:pt x="72089" y="6524"/>
                  <a:pt x="72241" y="6886"/>
                  <a:pt x="71709" y="7114"/>
                </a:cubicBezTo>
                <a:cubicBezTo>
                  <a:pt x="72108" y="7038"/>
                  <a:pt x="72146" y="7513"/>
                  <a:pt x="72355" y="7190"/>
                </a:cubicBezTo>
                <a:cubicBezTo>
                  <a:pt x="72032" y="7913"/>
                  <a:pt x="72279" y="8502"/>
                  <a:pt x="71062" y="8807"/>
                </a:cubicBezTo>
                <a:cubicBezTo>
                  <a:pt x="71671" y="8940"/>
                  <a:pt x="71823" y="8864"/>
                  <a:pt x="72127" y="9282"/>
                </a:cubicBezTo>
                <a:cubicBezTo>
                  <a:pt x="71614" y="9263"/>
                  <a:pt x="71157" y="8693"/>
                  <a:pt x="70815" y="9111"/>
                </a:cubicBezTo>
                <a:cubicBezTo>
                  <a:pt x="70796" y="9263"/>
                  <a:pt x="71062" y="9187"/>
                  <a:pt x="71347" y="9339"/>
                </a:cubicBezTo>
                <a:cubicBezTo>
                  <a:pt x="70491" y="9986"/>
                  <a:pt x="70187" y="11184"/>
                  <a:pt x="69179" y="11736"/>
                </a:cubicBezTo>
                <a:cubicBezTo>
                  <a:pt x="69769" y="12097"/>
                  <a:pt x="69597" y="11470"/>
                  <a:pt x="70130" y="11736"/>
                </a:cubicBezTo>
                <a:cubicBezTo>
                  <a:pt x="69388" y="11432"/>
                  <a:pt x="70663" y="11108"/>
                  <a:pt x="71062" y="10899"/>
                </a:cubicBezTo>
                <a:cubicBezTo>
                  <a:pt x="71100" y="10785"/>
                  <a:pt x="70777" y="10690"/>
                  <a:pt x="70586" y="10576"/>
                </a:cubicBezTo>
                <a:cubicBezTo>
                  <a:pt x="71595" y="10119"/>
                  <a:pt x="71347" y="9986"/>
                  <a:pt x="72108" y="9891"/>
                </a:cubicBezTo>
                <a:cubicBezTo>
                  <a:pt x="72127" y="9758"/>
                  <a:pt x="71804" y="9758"/>
                  <a:pt x="71690" y="9815"/>
                </a:cubicBezTo>
                <a:cubicBezTo>
                  <a:pt x="71918" y="9511"/>
                  <a:pt x="73744" y="9073"/>
                  <a:pt x="73116" y="8350"/>
                </a:cubicBezTo>
                <a:cubicBezTo>
                  <a:pt x="74219" y="8236"/>
                  <a:pt x="74105" y="7437"/>
                  <a:pt x="74999" y="7190"/>
                </a:cubicBezTo>
                <a:cubicBezTo>
                  <a:pt x="75304" y="7647"/>
                  <a:pt x="74296" y="7647"/>
                  <a:pt x="74752" y="8122"/>
                </a:cubicBezTo>
                <a:cubicBezTo>
                  <a:pt x="77301" y="6829"/>
                  <a:pt x="76958" y="5535"/>
                  <a:pt x="79241" y="4337"/>
                </a:cubicBezTo>
                <a:cubicBezTo>
                  <a:pt x="78994" y="5098"/>
                  <a:pt x="77035" y="6581"/>
                  <a:pt x="76616" y="7589"/>
                </a:cubicBezTo>
                <a:cubicBezTo>
                  <a:pt x="77320" y="7494"/>
                  <a:pt x="77320" y="6486"/>
                  <a:pt x="78157" y="6581"/>
                </a:cubicBezTo>
                <a:cubicBezTo>
                  <a:pt x="77700" y="7494"/>
                  <a:pt x="76863" y="7894"/>
                  <a:pt x="76635" y="9054"/>
                </a:cubicBezTo>
                <a:cubicBezTo>
                  <a:pt x="77491" y="9225"/>
                  <a:pt x="77358" y="8579"/>
                  <a:pt x="77795" y="8521"/>
                </a:cubicBezTo>
                <a:cubicBezTo>
                  <a:pt x="77986" y="8693"/>
                  <a:pt x="77986" y="8883"/>
                  <a:pt x="78081" y="9054"/>
                </a:cubicBezTo>
                <a:cubicBezTo>
                  <a:pt x="78956" y="9206"/>
                  <a:pt x="79355" y="8712"/>
                  <a:pt x="79964" y="8521"/>
                </a:cubicBezTo>
                <a:cubicBezTo>
                  <a:pt x="80268" y="8331"/>
                  <a:pt x="80268" y="7761"/>
                  <a:pt x="80763" y="7818"/>
                </a:cubicBezTo>
                <a:cubicBezTo>
                  <a:pt x="80553" y="8084"/>
                  <a:pt x="80363" y="8350"/>
                  <a:pt x="80154" y="8598"/>
                </a:cubicBezTo>
                <a:cubicBezTo>
                  <a:pt x="79640" y="9092"/>
                  <a:pt x="79336" y="9815"/>
                  <a:pt x="78956" y="10062"/>
                </a:cubicBezTo>
                <a:cubicBezTo>
                  <a:pt x="79089" y="10328"/>
                  <a:pt x="79640" y="10252"/>
                  <a:pt x="79964" y="10614"/>
                </a:cubicBezTo>
                <a:cubicBezTo>
                  <a:pt x="80173" y="10937"/>
                  <a:pt x="79850" y="11280"/>
                  <a:pt x="80116" y="11622"/>
                </a:cubicBezTo>
                <a:cubicBezTo>
                  <a:pt x="80668" y="10842"/>
                  <a:pt x="81447" y="10252"/>
                  <a:pt x="82817" y="10081"/>
                </a:cubicBezTo>
                <a:cubicBezTo>
                  <a:pt x="82189" y="10880"/>
                  <a:pt x="81333" y="11413"/>
                  <a:pt x="80763" y="12307"/>
                </a:cubicBezTo>
                <a:cubicBezTo>
                  <a:pt x="81029" y="12402"/>
                  <a:pt x="81067" y="12193"/>
                  <a:pt x="81200" y="12078"/>
                </a:cubicBezTo>
                <a:cubicBezTo>
                  <a:pt x="81466" y="12554"/>
                  <a:pt x="79983" y="12744"/>
                  <a:pt x="80915" y="13315"/>
                </a:cubicBezTo>
                <a:cubicBezTo>
                  <a:pt x="81752" y="13486"/>
                  <a:pt x="81447" y="13086"/>
                  <a:pt x="81961" y="12934"/>
                </a:cubicBezTo>
                <a:cubicBezTo>
                  <a:pt x="81409" y="13657"/>
                  <a:pt x="80725" y="14361"/>
                  <a:pt x="80458" y="15103"/>
                </a:cubicBezTo>
                <a:cubicBezTo>
                  <a:pt x="80991" y="15274"/>
                  <a:pt x="81086" y="14874"/>
                  <a:pt x="81428" y="14798"/>
                </a:cubicBezTo>
                <a:cubicBezTo>
                  <a:pt x="81771" y="15369"/>
                  <a:pt x="80610" y="15046"/>
                  <a:pt x="80801" y="15559"/>
                </a:cubicBezTo>
                <a:cubicBezTo>
                  <a:pt x="81523" y="15502"/>
                  <a:pt x="81942" y="15065"/>
                  <a:pt x="82455" y="14722"/>
                </a:cubicBezTo>
                <a:cubicBezTo>
                  <a:pt x="82455" y="15122"/>
                  <a:pt x="82113" y="15597"/>
                  <a:pt x="81523" y="15578"/>
                </a:cubicBezTo>
                <a:cubicBezTo>
                  <a:pt x="82018" y="15768"/>
                  <a:pt x="81466" y="16168"/>
                  <a:pt x="81010" y="16491"/>
                </a:cubicBezTo>
                <a:cubicBezTo>
                  <a:pt x="82056" y="16757"/>
                  <a:pt x="82475" y="16187"/>
                  <a:pt x="82912" y="15654"/>
                </a:cubicBezTo>
                <a:cubicBezTo>
                  <a:pt x="83445" y="16643"/>
                  <a:pt x="81333" y="17423"/>
                  <a:pt x="81333" y="18203"/>
                </a:cubicBezTo>
                <a:cubicBezTo>
                  <a:pt x="83007" y="18203"/>
                  <a:pt x="83368" y="17328"/>
                  <a:pt x="84205" y="16738"/>
                </a:cubicBezTo>
                <a:cubicBezTo>
                  <a:pt x="85156" y="16054"/>
                  <a:pt x="86621" y="15540"/>
                  <a:pt x="87572" y="14342"/>
                </a:cubicBezTo>
                <a:cubicBezTo>
                  <a:pt x="87401" y="14266"/>
                  <a:pt x="87363" y="14380"/>
                  <a:pt x="87268" y="14418"/>
                </a:cubicBezTo>
                <a:cubicBezTo>
                  <a:pt x="86678" y="14133"/>
                  <a:pt x="88333" y="13144"/>
                  <a:pt x="87705" y="13885"/>
                </a:cubicBezTo>
                <a:cubicBezTo>
                  <a:pt x="87477" y="14018"/>
                  <a:pt x="87953" y="14152"/>
                  <a:pt x="87876" y="14266"/>
                </a:cubicBezTo>
                <a:cubicBezTo>
                  <a:pt x="87534" y="14627"/>
                  <a:pt x="87249" y="14989"/>
                  <a:pt x="87477" y="15350"/>
                </a:cubicBezTo>
                <a:cubicBezTo>
                  <a:pt x="87914" y="15502"/>
                  <a:pt x="88295" y="15578"/>
                  <a:pt x="88675" y="15673"/>
                </a:cubicBezTo>
                <a:cubicBezTo>
                  <a:pt x="88923" y="15350"/>
                  <a:pt x="89170" y="15046"/>
                  <a:pt x="89436" y="14741"/>
                </a:cubicBezTo>
                <a:cubicBezTo>
                  <a:pt x="89303" y="16206"/>
                  <a:pt x="86887" y="17233"/>
                  <a:pt x="87287" y="18603"/>
                </a:cubicBezTo>
                <a:cubicBezTo>
                  <a:pt x="88561" y="18431"/>
                  <a:pt x="89018" y="17195"/>
                  <a:pt x="90045" y="16681"/>
                </a:cubicBezTo>
                <a:cubicBezTo>
                  <a:pt x="90596" y="17176"/>
                  <a:pt x="89265" y="17651"/>
                  <a:pt x="90064" y="18146"/>
                </a:cubicBezTo>
                <a:cubicBezTo>
                  <a:pt x="91129" y="17290"/>
                  <a:pt x="92270" y="16510"/>
                  <a:pt x="93316" y="15293"/>
                </a:cubicBezTo>
                <a:cubicBezTo>
                  <a:pt x="93031" y="16757"/>
                  <a:pt x="92727" y="18564"/>
                  <a:pt x="92118" y="19782"/>
                </a:cubicBezTo>
                <a:cubicBezTo>
                  <a:pt x="93716" y="18964"/>
                  <a:pt x="94686" y="18412"/>
                  <a:pt x="95656" y="17785"/>
                </a:cubicBezTo>
                <a:cubicBezTo>
                  <a:pt x="95371" y="18774"/>
                  <a:pt x="93697" y="19706"/>
                  <a:pt x="93963" y="20790"/>
                </a:cubicBezTo>
                <a:cubicBezTo>
                  <a:pt x="93716" y="20657"/>
                  <a:pt x="94077" y="20543"/>
                  <a:pt x="93792" y="20409"/>
                </a:cubicBezTo>
                <a:cubicBezTo>
                  <a:pt x="93164" y="20276"/>
                  <a:pt x="93830" y="20961"/>
                  <a:pt x="93164" y="20866"/>
                </a:cubicBezTo>
                <a:cubicBezTo>
                  <a:pt x="93450" y="21170"/>
                  <a:pt x="93868" y="21494"/>
                  <a:pt x="94115" y="21798"/>
                </a:cubicBezTo>
                <a:cubicBezTo>
                  <a:pt x="93050" y="22445"/>
                  <a:pt x="93183" y="23719"/>
                  <a:pt x="92156" y="24803"/>
                </a:cubicBezTo>
                <a:cubicBezTo>
                  <a:pt x="92822" y="25926"/>
                  <a:pt x="90501" y="28303"/>
                  <a:pt x="89151" y="29444"/>
                </a:cubicBezTo>
                <a:cubicBezTo>
                  <a:pt x="89626" y="30319"/>
                  <a:pt x="87705" y="31156"/>
                  <a:pt x="87515" y="32069"/>
                </a:cubicBezTo>
                <a:cubicBezTo>
                  <a:pt x="88162" y="32393"/>
                  <a:pt x="88048" y="31708"/>
                  <a:pt x="88846" y="32240"/>
                </a:cubicBezTo>
                <a:cubicBezTo>
                  <a:pt x="89550" y="31784"/>
                  <a:pt x="89721" y="30643"/>
                  <a:pt x="90920" y="30852"/>
                </a:cubicBezTo>
                <a:cubicBezTo>
                  <a:pt x="90102" y="31860"/>
                  <a:pt x="88238" y="33952"/>
                  <a:pt x="89569" y="36102"/>
                </a:cubicBezTo>
                <a:cubicBezTo>
                  <a:pt x="89912" y="35911"/>
                  <a:pt x="90273" y="35074"/>
                  <a:pt x="90768" y="34637"/>
                </a:cubicBezTo>
                <a:cubicBezTo>
                  <a:pt x="91871" y="35702"/>
                  <a:pt x="89151" y="35854"/>
                  <a:pt x="89988" y="36805"/>
                </a:cubicBezTo>
                <a:cubicBezTo>
                  <a:pt x="91224" y="36977"/>
                  <a:pt x="91205" y="36026"/>
                  <a:pt x="91814" y="35417"/>
                </a:cubicBezTo>
                <a:cubicBezTo>
                  <a:pt x="93431" y="33800"/>
                  <a:pt x="93545" y="31251"/>
                  <a:pt x="95409" y="29768"/>
                </a:cubicBezTo>
                <a:cubicBezTo>
                  <a:pt x="95504" y="31613"/>
                  <a:pt x="94952" y="33363"/>
                  <a:pt x="93754" y="35113"/>
                </a:cubicBezTo>
                <a:cubicBezTo>
                  <a:pt x="93088" y="36064"/>
                  <a:pt x="92746" y="37262"/>
                  <a:pt x="92346" y="38346"/>
                </a:cubicBezTo>
                <a:cubicBezTo>
                  <a:pt x="90197" y="44300"/>
                  <a:pt x="85233" y="49606"/>
                  <a:pt x="82950" y="54495"/>
                </a:cubicBezTo>
                <a:cubicBezTo>
                  <a:pt x="85556" y="52307"/>
                  <a:pt x="87401" y="49492"/>
                  <a:pt x="90083" y="46544"/>
                </a:cubicBezTo>
                <a:cubicBezTo>
                  <a:pt x="91719" y="44737"/>
                  <a:pt x="93450" y="42968"/>
                  <a:pt x="94629" y="40914"/>
                </a:cubicBezTo>
                <a:cubicBezTo>
                  <a:pt x="95161" y="39982"/>
                  <a:pt x="95903" y="38422"/>
                  <a:pt x="97900" y="38061"/>
                </a:cubicBezTo>
                <a:cubicBezTo>
                  <a:pt x="97977" y="38422"/>
                  <a:pt x="97767" y="38784"/>
                  <a:pt x="97977" y="39145"/>
                </a:cubicBezTo>
                <a:cubicBezTo>
                  <a:pt x="99023" y="39278"/>
                  <a:pt x="98851" y="39868"/>
                  <a:pt x="99289" y="39925"/>
                </a:cubicBezTo>
                <a:cubicBezTo>
                  <a:pt x="99707" y="40229"/>
                  <a:pt x="98528" y="40533"/>
                  <a:pt x="99270" y="40838"/>
                </a:cubicBezTo>
                <a:cubicBezTo>
                  <a:pt x="100906" y="41123"/>
                  <a:pt x="101457" y="39944"/>
                  <a:pt x="102770" y="39773"/>
                </a:cubicBezTo>
                <a:cubicBezTo>
                  <a:pt x="103302" y="39925"/>
                  <a:pt x="103017" y="40077"/>
                  <a:pt x="103359" y="40229"/>
                </a:cubicBezTo>
                <a:cubicBezTo>
                  <a:pt x="103816" y="40153"/>
                  <a:pt x="104215" y="39982"/>
                  <a:pt x="104520" y="39697"/>
                </a:cubicBezTo>
                <a:cubicBezTo>
                  <a:pt x="104938" y="40324"/>
                  <a:pt x="103664" y="40876"/>
                  <a:pt x="103207" y="41637"/>
                </a:cubicBezTo>
                <a:cubicBezTo>
                  <a:pt x="104082" y="41789"/>
                  <a:pt x="104120" y="41846"/>
                  <a:pt x="103550" y="42093"/>
                </a:cubicBezTo>
                <a:cubicBezTo>
                  <a:pt x="104310" y="42588"/>
                  <a:pt x="104253" y="41960"/>
                  <a:pt x="104995" y="42417"/>
                </a:cubicBezTo>
                <a:cubicBezTo>
                  <a:pt x="104995" y="42569"/>
                  <a:pt x="104463" y="42721"/>
                  <a:pt x="104862" y="42873"/>
                </a:cubicBezTo>
                <a:cubicBezTo>
                  <a:pt x="105908" y="42607"/>
                  <a:pt x="106669" y="41979"/>
                  <a:pt x="107601" y="41561"/>
                </a:cubicBezTo>
                <a:cubicBezTo>
                  <a:pt x="107049" y="42093"/>
                  <a:pt x="106308" y="42911"/>
                  <a:pt x="106270" y="43805"/>
                </a:cubicBezTo>
                <a:cubicBezTo>
                  <a:pt x="107544" y="43862"/>
                  <a:pt x="107259" y="42036"/>
                  <a:pt x="109085" y="42417"/>
                </a:cubicBezTo>
                <a:cubicBezTo>
                  <a:pt x="106041" y="45156"/>
                  <a:pt x="105395" y="49226"/>
                  <a:pt x="102237" y="51223"/>
                </a:cubicBezTo>
                <a:cubicBezTo>
                  <a:pt x="101838" y="51585"/>
                  <a:pt x="101990" y="50900"/>
                  <a:pt x="101400" y="50767"/>
                </a:cubicBezTo>
                <a:cubicBezTo>
                  <a:pt x="96835" y="53829"/>
                  <a:pt x="93925" y="58337"/>
                  <a:pt x="90026" y="62179"/>
                </a:cubicBezTo>
                <a:cubicBezTo>
                  <a:pt x="89740" y="62388"/>
                  <a:pt x="89208" y="62274"/>
                  <a:pt x="88866" y="62407"/>
                </a:cubicBezTo>
                <a:cubicBezTo>
                  <a:pt x="88048" y="64975"/>
                  <a:pt x="84890" y="66820"/>
                  <a:pt x="82855" y="69293"/>
                </a:cubicBezTo>
                <a:cubicBezTo>
                  <a:pt x="82741" y="69464"/>
                  <a:pt x="82513" y="69464"/>
                  <a:pt x="82132" y="69293"/>
                </a:cubicBezTo>
                <a:cubicBezTo>
                  <a:pt x="82189" y="70472"/>
                  <a:pt x="80706" y="71404"/>
                  <a:pt x="79355" y="72146"/>
                </a:cubicBezTo>
                <a:cubicBezTo>
                  <a:pt x="79317" y="72241"/>
                  <a:pt x="79488" y="72260"/>
                  <a:pt x="79526" y="72222"/>
                </a:cubicBezTo>
                <a:cubicBezTo>
                  <a:pt x="78328" y="73915"/>
                  <a:pt x="75893" y="75018"/>
                  <a:pt x="73858" y="77148"/>
                </a:cubicBezTo>
                <a:cubicBezTo>
                  <a:pt x="74638" y="77833"/>
                  <a:pt x="71442" y="80154"/>
                  <a:pt x="70377" y="81181"/>
                </a:cubicBezTo>
                <a:cubicBezTo>
                  <a:pt x="68970" y="82531"/>
                  <a:pt x="68076" y="84205"/>
                  <a:pt x="66592" y="85575"/>
                </a:cubicBezTo>
                <a:cubicBezTo>
                  <a:pt x="65280" y="86811"/>
                  <a:pt x="63644" y="87781"/>
                  <a:pt x="62731" y="88884"/>
                </a:cubicBezTo>
                <a:cubicBezTo>
                  <a:pt x="62674" y="89093"/>
                  <a:pt x="62350" y="88922"/>
                  <a:pt x="62065" y="88808"/>
                </a:cubicBezTo>
                <a:cubicBezTo>
                  <a:pt x="60429" y="91928"/>
                  <a:pt x="55503" y="95161"/>
                  <a:pt x="52859" y="97843"/>
                </a:cubicBezTo>
                <a:cubicBezTo>
                  <a:pt x="51794" y="98908"/>
                  <a:pt x="50348" y="99270"/>
                  <a:pt x="49473" y="100544"/>
                </a:cubicBezTo>
                <a:cubicBezTo>
                  <a:pt x="48465" y="102028"/>
                  <a:pt x="45802" y="102237"/>
                  <a:pt x="44756" y="103701"/>
                </a:cubicBezTo>
                <a:cubicBezTo>
                  <a:pt x="44509" y="103568"/>
                  <a:pt x="44889" y="103435"/>
                  <a:pt x="44585" y="103321"/>
                </a:cubicBezTo>
                <a:cubicBezTo>
                  <a:pt x="44129" y="103378"/>
                  <a:pt x="43824" y="103625"/>
                  <a:pt x="43843" y="103930"/>
                </a:cubicBezTo>
                <a:cubicBezTo>
                  <a:pt x="44224" y="104120"/>
                  <a:pt x="44148" y="103701"/>
                  <a:pt x="44338" y="103625"/>
                </a:cubicBezTo>
                <a:cubicBezTo>
                  <a:pt x="44528" y="104481"/>
                  <a:pt x="42873" y="104234"/>
                  <a:pt x="42436" y="104786"/>
                </a:cubicBezTo>
                <a:cubicBezTo>
                  <a:pt x="42093" y="103968"/>
                  <a:pt x="45003" y="103816"/>
                  <a:pt x="43520" y="102541"/>
                </a:cubicBezTo>
                <a:cubicBezTo>
                  <a:pt x="42873" y="102788"/>
                  <a:pt x="42531" y="103473"/>
                  <a:pt x="41865" y="103701"/>
                </a:cubicBezTo>
                <a:cubicBezTo>
                  <a:pt x="41580" y="103359"/>
                  <a:pt x="42322" y="103017"/>
                  <a:pt x="42436" y="102693"/>
                </a:cubicBezTo>
                <a:cubicBezTo>
                  <a:pt x="40610" y="102750"/>
                  <a:pt x="39906" y="103949"/>
                  <a:pt x="38651" y="104691"/>
                </a:cubicBezTo>
                <a:cubicBezTo>
                  <a:pt x="37395" y="105451"/>
                  <a:pt x="35721" y="106802"/>
                  <a:pt x="34485" y="107772"/>
                </a:cubicBezTo>
                <a:cubicBezTo>
                  <a:pt x="34009" y="108133"/>
                  <a:pt x="32792" y="108438"/>
                  <a:pt x="33306" y="108932"/>
                </a:cubicBezTo>
                <a:cubicBezTo>
                  <a:pt x="32488" y="108362"/>
                  <a:pt x="31784" y="109351"/>
                  <a:pt x="31118" y="109864"/>
                </a:cubicBezTo>
                <a:cubicBezTo>
                  <a:pt x="27923" y="112280"/>
                  <a:pt x="24309" y="115437"/>
                  <a:pt x="20371" y="117796"/>
                </a:cubicBezTo>
                <a:cubicBezTo>
                  <a:pt x="20181" y="117358"/>
                  <a:pt x="20486" y="117225"/>
                  <a:pt x="20942" y="117111"/>
                </a:cubicBezTo>
                <a:cubicBezTo>
                  <a:pt x="23928" y="114163"/>
                  <a:pt x="28741" y="111196"/>
                  <a:pt x="31347" y="108076"/>
                </a:cubicBezTo>
                <a:cubicBezTo>
                  <a:pt x="31727" y="108000"/>
                  <a:pt x="32126" y="107943"/>
                  <a:pt x="32260" y="107544"/>
                </a:cubicBezTo>
                <a:cubicBezTo>
                  <a:pt x="30243" y="107163"/>
                  <a:pt x="29825" y="108989"/>
                  <a:pt x="27999" y="109541"/>
                </a:cubicBezTo>
                <a:cubicBezTo>
                  <a:pt x="27847" y="108818"/>
                  <a:pt x="28665" y="108628"/>
                  <a:pt x="28703" y="108076"/>
                </a:cubicBezTo>
                <a:cubicBezTo>
                  <a:pt x="27828" y="107677"/>
                  <a:pt x="28265" y="108247"/>
                  <a:pt x="27847" y="108228"/>
                </a:cubicBezTo>
                <a:cubicBezTo>
                  <a:pt x="27771" y="107639"/>
                  <a:pt x="29463" y="107353"/>
                  <a:pt x="28303" y="106745"/>
                </a:cubicBezTo>
                <a:cubicBezTo>
                  <a:pt x="28627" y="106574"/>
                  <a:pt x="29102" y="106650"/>
                  <a:pt x="29235" y="106212"/>
                </a:cubicBezTo>
                <a:cubicBezTo>
                  <a:pt x="28950" y="106041"/>
                  <a:pt x="28836" y="106117"/>
                  <a:pt x="28741" y="106212"/>
                </a:cubicBezTo>
                <a:cubicBezTo>
                  <a:pt x="28988" y="105147"/>
                  <a:pt x="30300" y="104843"/>
                  <a:pt x="30852" y="103892"/>
                </a:cubicBezTo>
                <a:cubicBezTo>
                  <a:pt x="30472" y="103758"/>
                  <a:pt x="30529" y="104215"/>
                  <a:pt x="30186" y="104120"/>
                </a:cubicBezTo>
                <a:cubicBezTo>
                  <a:pt x="29425" y="103701"/>
                  <a:pt x="30909" y="103854"/>
                  <a:pt x="30510" y="103435"/>
                </a:cubicBezTo>
                <a:cubicBezTo>
                  <a:pt x="29654" y="103150"/>
                  <a:pt x="29920" y="104101"/>
                  <a:pt x="29521" y="104044"/>
                </a:cubicBezTo>
                <a:cubicBezTo>
                  <a:pt x="29349" y="104177"/>
                  <a:pt x="30053" y="104253"/>
                  <a:pt x="30110" y="104196"/>
                </a:cubicBezTo>
                <a:cubicBezTo>
                  <a:pt x="29939" y="104595"/>
                  <a:pt x="28189" y="104310"/>
                  <a:pt x="27923" y="105128"/>
                </a:cubicBezTo>
                <a:cubicBezTo>
                  <a:pt x="27771" y="104158"/>
                  <a:pt x="29654" y="103169"/>
                  <a:pt x="30338" y="102731"/>
                </a:cubicBezTo>
                <a:cubicBezTo>
                  <a:pt x="30262" y="102598"/>
                  <a:pt x="30110" y="102465"/>
                  <a:pt x="29920" y="102351"/>
                </a:cubicBezTo>
                <a:cubicBezTo>
                  <a:pt x="31803" y="100696"/>
                  <a:pt x="33933" y="99060"/>
                  <a:pt x="36311" y="97406"/>
                </a:cubicBezTo>
                <a:cubicBezTo>
                  <a:pt x="36996" y="96930"/>
                  <a:pt x="37966" y="96302"/>
                  <a:pt x="37871" y="95484"/>
                </a:cubicBezTo>
                <a:cubicBezTo>
                  <a:pt x="35303" y="96493"/>
                  <a:pt x="33477" y="98471"/>
                  <a:pt x="31194" y="99878"/>
                </a:cubicBezTo>
                <a:cubicBezTo>
                  <a:pt x="33743" y="97215"/>
                  <a:pt x="36901" y="95941"/>
                  <a:pt x="39202" y="93240"/>
                </a:cubicBezTo>
                <a:cubicBezTo>
                  <a:pt x="39602" y="93069"/>
                  <a:pt x="39221" y="93525"/>
                  <a:pt x="39126" y="93620"/>
                </a:cubicBezTo>
                <a:cubicBezTo>
                  <a:pt x="39468" y="93754"/>
                  <a:pt x="39449" y="93430"/>
                  <a:pt x="39849" y="93620"/>
                </a:cubicBezTo>
                <a:cubicBezTo>
                  <a:pt x="39487" y="92460"/>
                  <a:pt x="41523" y="92726"/>
                  <a:pt x="41637" y="91699"/>
                </a:cubicBezTo>
                <a:cubicBezTo>
                  <a:pt x="43824" y="92004"/>
                  <a:pt x="42854" y="89550"/>
                  <a:pt x="44528" y="89607"/>
                </a:cubicBezTo>
                <a:cubicBezTo>
                  <a:pt x="44167" y="89417"/>
                  <a:pt x="44090" y="89569"/>
                  <a:pt x="43976" y="89683"/>
                </a:cubicBezTo>
                <a:cubicBezTo>
                  <a:pt x="43843" y="89398"/>
                  <a:pt x="44033" y="89112"/>
                  <a:pt x="44186" y="88846"/>
                </a:cubicBezTo>
                <a:cubicBezTo>
                  <a:pt x="44509" y="89017"/>
                  <a:pt x="44090" y="89208"/>
                  <a:pt x="44718" y="89379"/>
                </a:cubicBezTo>
                <a:cubicBezTo>
                  <a:pt x="44813" y="88276"/>
                  <a:pt x="45327" y="87876"/>
                  <a:pt x="45916" y="86982"/>
                </a:cubicBezTo>
                <a:cubicBezTo>
                  <a:pt x="45042" y="86925"/>
                  <a:pt x="44585" y="87382"/>
                  <a:pt x="44148" y="87686"/>
                </a:cubicBezTo>
                <a:cubicBezTo>
                  <a:pt x="43938" y="87819"/>
                  <a:pt x="43653" y="88066"/>
                  <a:pt x="43482" y="88219"/>
                </a:cubicBezTo>
                <a:cubicBezTo>
                  <a:pt x="40419" y="91015"/>
                  <a:pt x="36520" y="94172"/>
                  <a:pt x="33077" y="96930"/>
                </a:cubicBezTo>
                <a:cubicBezTo>
                  <a:pt x="32412" y="97482"/>
                  <a:pt x="31366" y="97805"/>
                  <a:pt x="30757" y="98319"/>
                </a:cubicBezTo>
                <a:cubicBezTo>
                  <a:pt x="30662" y="98414"/>
                  <a:pt x="31023" y="98604"/>
                  <a:pt x="30928" y="98718"/>
                </a:cubicBezTo>
                <a:cubicBezTo>
                  <a:pt x="30605" y="99060"/>
                  <a:pt x="29692" y="99232"/>
                  <a:pt x="29692" y="99631"/>
                </a:cubicBezTo>
                <a:cubicBezTo>
                  <a:pt x="27675" y="99460"/>
                  <a:pt x="26154" y="101172"/>
                  <a:pt x="24214" y="102560"/>
                </a:cubicBezTo>
                <a:cubicBezTo>
                  <a:pt x="23890" y="102922"/>
                  <a:pt x="24004" y="102370"/>
                  <a:pt x="23491" y="102256"/>
                </a:cubicBezTo>
                <a:cubicBezTo>
                  <a:pt x="23833" y="103093"/>
                  <a:pt x="23130" y="103017"/>
                  <a:pt x="22730" y="103797"/>
                </a:cubicBezTo>
                <a:cubicBezTo>
                  <a:pt x="22197" y="103644"/>
                  <a:pt x="23149" y="103492"/>
                  <a:pt x="22616" y="103321"/>
                </a:cubicBezTo>
                <a:cubicBezTo>
                  <a:pt x="19839" y="104063"/>
                  <a:pt x="19059" y="106155"/>
                  <a:pt x="16986" y="107334"/>
                </a:cubicBezTo>
                <a:cubicBezTo>
                  <a:pt x="15540" y="108152"/>
                  <a:pt x="14475" y="108970"/>
                  <a:pt x="12877" y="110035"/>
                </a:cubicBezTo>
                <a:cubicBezTo>
                  <a:pt x="12516" y="110568"/>
                  <a:pt x="12364" y="111234"/>
                  <a:pt x="11165" y="110967"/>
                </a:cubicBezTo>
                <a:cubicBezTo>
                  <a:pt x="10157" y="112261"/>
                  <a:pt x="8807" y="112888"/>
                  <a:pt x="7970" y="113744"/>
                </a:cubicBezTo>
                <a:cubicBezTo>
                  <a:pt x="9054" y="111253"/>
                  <a:pt x="12212" y="110302"/>
                  <a:pt x="14114" y="108495"/>
                </a:cubicBezTo>
                <a:cubicBezTo>
                  <a:pt x="15388" y="107296"/>
                  <a:pt x="15864" y="106383"/>
                  <a:pt x="17024" y="105794"/>
                </a:cubicBezTo>
                <a:cubicBezTo>
                  <a:pt x="17024" y="105680"/>
                  <a:pt x="16853" y="105451"/>
                  <a:pt x="16719" y="105565"/>
                </a:cubicBezTo>
                <a:cubicBezTo>
                  <a:pt x="17632" y="104082"/>
                  <a:pt x="21684" y="101666"/>
                  <a:pt x="22882" y="99992"/>
                </a:cubicBezTo>
                <a:cubicBezTo>
                  <a:pt x="20866" y="100620"/>
                  <a:pt x="19839" y="101894"/>
                  <a:pt x="17823" y="102693"/>
                </a:cubicBezTo>
                <a:cubicBezTo>
                  <a:pt x="16681" y="104310"/>
                  <a:pt x="13866" y="106421"/>
                  <a:pt x="11299" y="108400"/>
                </a:cubicBezTo>
                <a:cubicBezTo>
                  <a:pt x="9853" y="109522"/>
                  <a:pt x="8445" y="110815"/>
                  <a:pt x="7114" y="111481"/>
                </a:cubicBezTo>
                <a:cubicBezTo>
                  <a:pt x="6829" y="111690"/>
                  <a:pt x="7228" y="111899"/>
                  <a:pt x="6867" y="112109"/>
                </a:cubicBezTo>
                <a:cubicBezTo>
                  <a:pt x="6144" y="111823"/>
                  <a:pt x="6638" y="111538"/>
                  <a:pt x="5859" y="111253"/>
                </a:cubicBezTo>
                <a:cubicBezTo>
                  <a:pt x="5916" y="111062"/>
                  <a:pt x="6239" y="111215"/>
                  <a:pt x="6524" y="111329"/>
                </a:cubicBezTo>
                <a:cubicBezTo>
                  <a:pt x="7666" y="109864"/>
                  <a:pt x="8864" y="109160"/>
                  <a:pt x="10595" y="107791"/>
                </a:cubicBezTo>
                <a:cubicBezTo>
                  <a:pt x="8959" y="107563"/>
                  <a:pt x="9206" y="108970"/>
                  <a:pt x="7799" y="108856"/>
                </a:cubicBezTo>
                <a:cubicBezTo>
                  <a:pt x="9929" y="107049"/>
                  <a:pt x="13657" y="104614"/>
                  <a:pt x="15559" y="102218"/>
                </a:cubicBezTo>
                <a:cubicBezTo>
                  <a:pt x="15711" y="102066"/>
                  <a:pt x="15597" y="101913"/>
                  <a:pt x="15198" y="101761"/>
                </a:cubicBezTo>
                <a:cubicBezTo>
                  <a:pt x="16339" y="101457"/>
                  <a:pt x="16529" y="100658"/>
                  <a:pt x="17537" y="99745"/>
                </a:cubicBezTo>
                <a:cubicBezTo>
                  <a:pt x="16796" y="99688"/>
                  <a:pt x="15940" y="101096"/>
                  <a:pt x="15768" y="100753"/>
                </a:cubicBezTo>
                <a:cubicBezTo>
                  <a:pt x="20105" y="96569"/>
                  <a:pt x="25355" y="93563"/>
                  <a:pt x="28646" y="89873"/>
                </a:cubicBezTo>
                <a:cubicBezTo>
                  <a:pt x="28817" y="89949"/>
                  <a:pt x="28703" y="90025"/>
                  <a:pt x="28684" y="90102"/>
                </a:cubicBezTo>
                <a:cubicBezTo>
                  <a:pt x="31670" y="88104"/>
                  <a:pt x="35265" y="86126"/>
                  <a:pt x="36577" y="83311"/>
                </a:cubicBezTo>
                <a:cubicBezTo>
                  <a:pt x="35702" y="83330"/>
                  <a:pt x="35569" y="83577"/>
                  <a:pt x="34922" y="84167"/>
                </a:cubicBezTo>
                <a:cubicBezTo>
                  <a:pt x="33990" y="85004"/>
                  <a:pt x="32355" y="85765"/>
                  <a:pt x="31251" y="86621"/>
                </a:cubicBezTo>
                <a:cubicBezTo>
                  <a:pt x="29083" y="88333"/>
                  <a:pt x="27314" y="90387"/>
                  <a:pt x="25336" y="91566"/>
                </a:cubicBezTo>
                <a:cubicBezTo>
                  <a:pt x="25298" y="91661"/>
                  <a:pt x="25621" y="91775"/>
                  <a:pt x="25811" y="91871"/>
                </a:cubicBezTo>
                <a:cubicBezTo>
                  <a:pt x="25336" y="92042"/>
                  <a:pt x="24994" y="92384"/>
                  <a:pt x="24195" y="92099"/>
                </a:cubicBezTo>
                <a:cubicBezTo>
                  <a:pt x="23776" y="92384"/>
                  <a:pt x="24043" y="92669"/>
                  <a:pt x="23738" y="92955"/>
                </a:cubicBezTo>
                <a:cubicBezTo>
                  <a:pt x="22445" y="93050"/>
                  <a:pt x="22388" y="94058"/>
                  <a:pt x="21189" y="94039"/>
                </a:cubicBezTo>
                <a:cubicBezTo>
                  <a:pt x="21665" y="94533"/>
                  <a:pt x="20809" y="94971"/>
                  <a:pt x="19972" y="94648"/>
                </a:cubicBezTo>
                <a:cubicBezTo>
                  <a:pt x="17861" y="96531"/>
                  <a:pt x="15426" y="97729"/>
                  <a:pt x="14076" y="99289"/>
                </a:cubicBezTo>
                <a:cubicBezTo>
                  <a:pt x="13486" y="98870"/>
                  <a:pt x="14038" y="98452"/>
                  <a:pt x="13372" y="98033"/>
                </a:cubicBezTo>
                <a:cubicBezTo>
                  <a:pt x="12611" y="98927"/>
                  <a:pt x="10937" y="99174"/>
                  <a:pt x="9834" y="100354"/>
                </a:cubicBezTo>
                <a:cubicBezTo>
                  <a:pt x="9587" y="100221"/>
                  <a:pt x="9948" y="100087"/>
                  <a:pt x="9663" y="99973"/>
                </a:cubicBezTo>
                <a:cubicBezTo>
                  <a:pt x="8769" y="100430"/>
                  <a:pt x="8388" y="100715"/>
                  <a:pt x="8483" y="101438"/>
                </a:cubicBezTo>
                <a:cubicBezTo>
                  <a:pt x="10024" y="100981"/>
                  <a:pt x="11013" y="99479"/>
                  <a:pt x="12269" y="99117"/>
                </a:cubicBezTo>
                <a:cubicBezTo>
                  <a:pt x="11356" y="100202"/>
                  <a:pt x="9492" y="101419"/>
                  <a:pt x="7913" y="102446"/>
                </a:cubicBezTo>
                <a:cubicBezTo>
                  <a:pt x="7513" y="102256"/>
                  <a:pt x="8103" y="102085"/>
                  <a:pt x="8103" y="101894"/>
                </a:cubicBezTo>
                <a:cubicBezTo>
                  <a:pt x="6600" y="101704"/>
                  <a:pt x="6372" y="102560"/>
                  <a:pt x="5003" y="103359"/>
                </a:cubicBezTo>
                <a:cubicBezTo>
                  <a:pt x="4242" y="104348"/>
                  <a:pt x="4527" y="103283"/>
                  <a:pt x="5250" y="103055"/>
                </a:cubicBezTo>
                <a:cubicBezTo>
                  <a:pt x="4870" y="101761"/>
                  <a:pt x="7133" y="101438"/>
                  <a:pt x="7133" y="99802"/>
                </a:cubicBezTo>
                <a:cubicBezTo>
                  <a:pt x="7456" y="99954"/>
                  <a:pt x="7589" y="99878"/>
                  <a:pt x="7913" y="100030"/>
                </a:cubicBezTo>
                <a:cubicBezTo>
                  <a:pt x="9415" y="98908"/>
                  <a:pt x="10880" y="98338"/>
                  <a:pt x="12135" y="97177"/>
                </a:cubicBezTo>
                <a:cubicBezTo>
                  <a:pt x="11850" y="97976"/>
                  <a:pt x="10462" y="98699"/>
                  <a:pt x="9910" y="99650"/>
                </a:cubicBezTo>
                <a:cubicBezTo>
                  <a:pt x="14399" y="96740"/>
                  <a:pt x="18260" y="93069"/>
                  <a:pt x="22977" y="90025"/>
                </a:cubicBezTo>
                <a:cubicBezTo>
                  <a:pt x="21855" y="89911"/>
                  <a:pt x="21227" y="90406"/>
                  <a:pt x="20676" y="90786"/>
                </a:cubicBezTo>
                <a:cubicBezTo>
                  <a:pt x="19002" y="91928"/>
                  <a:pt x="17804" y="93354"/>
                  <a:pt x="15711" y="94248"/>
                </a:cubicBezTo>
                <a:cubicBezTo>
                  <a:pt x="15959" y="94020"/>
                  <a:pt x="16339" y="93944"/>
                  <a:pt x="16510" y="93563"/>
                </a:cubicBezTo>
                <a:cubicBezTo>
                  <a:pt x="15902" y="93563"/>
                  <a:pt x="15673" y="94039"/>
                  <a:pt x="15217" y="94248"/>
                </a:cubicBezTo>
                <a:cubicBezTo>
                  <a:pt x="16396" y="92574"/>
                  <a:pt x="19287" y="91224"/>
                  <a:pt x="21304" y="89702"/>
                </a:cubicBezTo>
                <a:cubicBezTo>
                  <a:pt x="21170" y="89550"/>
                  <a:pt x="21475" y="89398"/>
                  <a:pt x="20961" y="89246"/>
                </a:cubicBezTo>
                <a:cubicBezTo>
                  <a:pt x="21513" y="89132"/>
                  <a:pt x="21627" y="88428"/>
                  <a:pt x="22407" y="88618"/>
                </a:cubicBezTo>
                <a:cubicBezTo>
                  <a:pt x="21551" y="87705"/>
                  <a:pt x="23110" y="87629"/>
                  <a:pt x="22825" y="86925"/>
                </a:cubicBezTo>
                <a:cubicBezTo>
                  <a:pt x="22274" y="86849"/>
                  <a:pt x="22350" y="87572"/>
                  <a:pt x="21608" y="87229"/>
                </a:cubicBezTo>
                <a:cubicBezTo>
                  <a:pt x="22426" y="86659"/>
                  <a:pt x="24309" y="86050"/>
                  <a:pt x="23529" y="85137"/>
                </a:cubicBezTo>
                <a:cubicBezTo>
                  <a:pt x="24461" y="83673"/>
                  <a:pt x="26629" y="82569"/>
                  <a:pt x="26762" y="81124"/>
                </a:cubicBezTo>
                <a:cubicBezTo>
                  <a:pt x="26553" y="81048"/>
                  <a:pt x="26496" y="81200"/>
                  <a:pt x="26401" y="81276"/>
                </a:cubicBezTo>
                <a:cubicBezTo>
                  <a:pt x="26972" y="80934"/>
                  <a:pt x="27086" y="80306"/>
                  <a:pt x="27637" y="79735"/>
                </a:cubicBezTo>
                <a:cubicBezTo>
                  <a:pt x="27542" y="80572"/>
                  <a:pt x="27124" y="81010"/>
                  <a:pt x="26743" y="81751"/>
                </a:cubicBezTo>
                <a:cubicBezTo>
                  <a:pt x="27980" y="81124"/>
                  <a:pt x="29768" y="79678"/>
                  <a:pt x="30091" y="78195"/>
                </a:cubicBezTo>
                <a:cubicBezTo>
                  <a:pt x="30205" y="78290"/>
                  <a:pt x="30319" y="78404"/>
                  <a:pt x="30567" y="78499"/>
                </a:cubicBezTo>
                <a:cubicBezTo>
                  <a:pt x="31765" y="77548"/>
                  <a:pt x="32925" y="76578"/>
                  <a:pt x="33420" y="75265"/>
                </a:cubicBezTo>
                <a:cubicBezTo>
                  <a:pt x="31442" y="75246"/>
                  <a:pt x="31080" y="76939"/>
                  <a:pt x="30281" y="77643"/>
                </a:cubicBezTo>
                <a:cubicBezTo>
                  <a:pt x="29559" y="77529"/>
                  <a:pt x="31194" y="76920"/>
                  <a:pt x="30072" y="76407"/>
                </a:cubicBezTo>
                <a:cubicBezTo>
                  <a:pt x="25811" y="78271"/>
                  <a:pt x="24537" y="82645"/>
                  <a:pt x="19668" y="83045"/>
                </a:cubicBezTo>
                <a:cubicBezTo>
                  <a:pt x="19059" y="83539"/>
                  <a:pt x="18793" y="84129"/>
                  <a:pt x="17709" y="84281"/>
                </a:cubicBezTo>
                <a:cubicBezTo>
                  <a:pt x="19649" y="82741"/>
                  <a:pt x="22026" y="81466"/>
                  <a:pt x="22901" y="79640"/>
                </a:cubicBezTo>
                <a:cubicBezTo>
                  <a:pt x="21094" y="81371"/>
                  <a:pt x="18983" y="82645"/>
                  <a:pt x="17233" y="83958"/>
                </a:cubicBezTo>
                <a:cubicBezTo>
                  <a:pt x="15426" y="85346"/>
                  <a:pt x="13942" y="86754"/>
                  <a:pt x="12269" y="88047"/>
                </a:cubicBezTo>
                <a:cubicBezTo>
                  <a:pt x="11184" y="88865"/>
                  <a:pt x="10043" y="89835"/>
                  <a:pt x="8293" y="90292"/>
                </a:cubicBezTo>
                <a:cubicBezTo>
                  <a:pt x="9016" y="89721"/>
                  <a:pt x="8883" y="89379"/>
                  <a:pt x="10119" y="89208"/>
                </a:cubicBezTo>
                <a:cubicBezTo>
                  <a:pt x="9853" y="88960"/>
                  <a:pt x="9396" y="88941"/>
                  <a:pt x="9891" y="88580"/>
                </a:cubicBezTo>
                <a:cubicBezTo>
                  <a:pt x="10081" y="88694"/>
                  <a:pt x="9891" y="88789"/>
                  <a:pt x="10138" y="88903"/>
                </a:cubicBezTo>
                <a:cubicBezTo>
                  <a:pt x="11546" y="86963"/>
                  <a:pt x="14513" y="85156"/>
                  <a:pt x="16967" y="83102"/>
                </a:cubicBezTo>
                <a:cubicBezTo>
                  <a:pt x="19344" y="81124"/>
                  <a:pt x="22749" y="79450"/>
                  <a:pt x="24157" y="77472"/>
                </a:cubicBezTo>
                <a:cubicBezTo>
                  <a:pt x="22369" y="77186"/>
                  <a:pt x="22121" y="78099"/>
                  <a:pt x="21304" y="78632"/>
                </a:cubicBezTo>
                <a:cubicBezTo>
                  <a:pt x="20866" y="77681"/>
                  <a:pt x="22426" y="77148"/>
                  <a:pt x="23339" y="76692"/>
                </a:cubicBezTo>
                <a:cubicBezTo>
                  <a:pt x="22236" y="76540"/>
                  <a:pt x="23168" y="76654"/>
                  <a:pt x="22977" y="76235"/>
                </a:cubicBezTo>
                <a:cubicBezTo>
                  <a:pt x="19725" y="77148"/>
                  <a:pt x="17918" y="79602"/>
                  <a:pt x="14817" y="80401"/>
                </a:cubicBezTo>
                <a:cubicBezTo>
                  <a:pt x="17176" y="78556"/>
                  <a:pt x="19478" y="77529"/>
                  <a:pt x="21437" y="75456"/>
                </a:cubicBezTo>
                <a:cubicBezTo>
                  <a:pt x="21494" y="75360"/>
                  <a:pt x="21170" y="75246"/>
                  <a:pt x="20961" y="75151"/>
                </a:cubicBezTo>
                <a:cubicBezTo>
                  <a:pt x="23015" y="74238"/>
                  <a:pt x="24062" y="72279"/>
                  <a:pt x="25659" y="71138"/>
                </a:cubicBezTo>
                <a:cubicBezTo>
                  <a:pt x="24043" y="70815"/>
                  <a:pt x="23852" y="72355"/>
                  <a:pt x="22483" y="72355"/>
                </a:cubicBezTo>
                <a:cubicBezTo>
                  <a:pt x="22578" y="71842"/>
                  <a:pt x="22958" y="71518"/>
                  <a:pt x="23244" y="71119"/>
                </a:cubicBezTo>
                <a:cubicBezTo>
                  <a:pt x="22197" y="70910"/>
                  <a:pt x="21798" y="72564"/>
                  <a:pt x="20581" y="72051"/>
                </a:cubicBezTo>
                <a:cubicBezTo>
                  <a:pt x="20524" y="72469"/>
                  <a:pt x="20257" y="72431"/>
                  <a:pt x="19953" y="72831"/>
                </a:cubicBezTo>
                <a:cubicBezTo>
                  <a:pt x="21132" y="71556"/>
                  <a:pt x="22768" y="69863"/>
                  <a:pt x="22654" y="68570"/>
                </a:cubicBezTo>
                <a:cubicBezTo>
                  <a:pt x="23605" y="68209"/>
                  <a:pt x="23396" y="67220"/>
                  <a:pt x="24252" y="66877"/>
                </a:cubicBezTo>
                <a:cubicBezTo>
                  <a:pt x="24480" y="67010"/>
                  <a:pt x="24252" y="67144"/>
                  <a:pt x="24195" y="67258"/>
                </a:cubicBezTo>
                <a:cubicBezTo>
                  <a:pt x="25165" y="66535"/>
                  <a:pt x="26249" y="65641"/>
                  <a:pt x="26705" y="65032"/>
                </a:cubicBezTo>
                <a:cubicBezTo>
                  <a:pt x="24689" y="66192"/>
                  <a:pt x="22045" y="66953"/>
                  <a:pt x="21494" y="69122"/>
                </a:cubicBezTo>
                <a:cubicBezTo>
                  <a:pt x="21893" y="69331"/>
                  <a:pt x="21665" y="68722"/>
                  <a:pt x="22217" y="69122"/>
                </a:cubicBezTo>
                <a:cubicBezTo>
                  <a:pt x="20847" y="70016"/>
                  <a:pt x="20619" y="70815"/>
                  <a:pt x="18907" y="71423"/>
                </a:cubicBezTo>
                <a:cubicBezTo>
                  <a:pt x="19306" y="70662"/>
                  <a:pt x="20391" y="70244"/>
                  <a:pt x="21113" y="69578"/>
                </a:cubicBezTo>
                <a:cubicBezTo>
                  <a:pt x="18507" y="69369"/>
                  <a:pt x="18241" y="71556"/>
                  <a:pt x="16187" y="71499"/>
                </a:cubicBezTo>
                <a:cubicBezTo>
                  <a:pt x="16681" y="70967"/>
                  <a:pt x="18355" y="69940"/>
                  <a:pt x="19135" y="69331"/>
                </a:cubicBezTo>
                <a:cubicBezTo>
                  <a:pt x="17880" y="69388"/>
                  <a:pt x="17804" y="70092"/>
                  <a:pt x="16758" y="70491"/>
                </a:cubicBezTo>
                <a:cubicBezTo>
                  <a:pt x="17233" y="69578"/>
                  <a:pt x="18336" y="69122"/>
                  <a:pt x="19230" y="68323"/>
                </a:cubicBezTo>
                <a:cubicBezTo>
                  <a:pt x="18393" y="67790"/>
                  <a:pt x="18983" y="67600"/>
                  <a:pt x="19211" y="66858"/>
                </a:cubicBezTo>
                <a:cubicBezTo>
                  <a:pt x="19744" y="67010"/>
                  <a:pt x="18793" y="67163"/>
                  <a:pt x="19306" y="67315"/>
                </a:cubicBezTo>
                <a:cubicBezTo>
                  <a:pt x="19991" y="67010"/>
                  <a:pt x="20733" y="66440"/>
                  <a:pt x="20200" y="65622"/>
                </a:cubicBezTo>
                <a:cubicBezTo>
                  <a:pt x="18393" y="65793"/>
                  <a:pt x="18108" y="67315"/>
                  <a:pt x="16777" y="67467"/>
                </a:cubicBezTo>
                <a:cubicBezTo>
                  <a:pt x="14836" y="69578"/>
                  <a:pt x="11146" y="71214"/>
                  <a:pt x="8921" y="73325"/>
                </a:cubicBezTo>
                <a:cubicBezTo>
                  <a:pt x="6201" y="74809"/>
                  <a:pt x="3728" y="76559"/>
                  <a:pt x="723" y="78423"/>
                </a:cubicBezTo>
                <a:cubicBezTo>
                  <a:pt x="590" y="78309"/>
                  <a:pt x="628" y="78080"/>
                  <a:pt x="438" y="78176"/>
                </a:cubicBezTo>
                <a:cubicBezTo>
                  <a:pt x="4242" y="75360"/>
                  <a:pt x="9111" y="72488"/>
                  <a:pt x="12440" y="69863"/>
                </a:cubicBezTo>
                <a:cubicBezTo>
                  <a:pt x="12497" y="69749"/>
                  <a:pt x="12174" y="69654"/>
                  <a:pt x="11964" y="69540"/>
                </a:cubicBezTo>
                <a:cubicBezTo>
                  <a:pt x="12345" y="69426"/>
                  <a:pt x="12326" y="69369"/>
                  <a:pt x="12820" y="69711"/>
                </a:cubicBezTo>
                <a:cubicBezTo>
                  <a:pt x="13448" y="68760"/>
                  <a:pt x="15768" y="68247"/>
                  <a:pt x="14989" y="67315"/>
                </a:cubicBezTo>
                <a:cubicBezTo>
                  <a:pt x="10309" y="69749"/>
                  <a:pt x="5383" y="74105"/>
                  <a:pt x="114" y="76787"/>
                </a:cubicBezTo>
                <a:cubicBezTo>
                  <a:pt x="0" y="76197"/>
                  <a:pt x="799" y="75627"/>
                  <a:pt x="1351" y="75246"/>
                </a:cubicBezTo>
                <a:cubicBezTo>
                  <a:pt x="4299" y="73249"/>
                  <a:pt x="7837" y="71176"/>
                  <a:pt x="10538" y="69236"/>
                </a:cubicBezTo>
                <a:cubicBezTo>
                  <a:pt x="10956" y="68209"/>
                  <a:pt x="13106" y="67391"/>
                  <a:pt x="14095" y="66611"/>
                </a:cubicBezTo>
                <a:cubicBezTo>
                  <a:pt x="13828" y="65964"/>
                  <a:pt x="14627" y="65793"/>
                  <a:pt x="14970" y="65527"/>
                </a:cubicBezTo>
                <a:cubicBezTo>
                  <a:pt x="15122" y="65318"/>
                  <a:pt x="15179" y="65489"/>
                  <a:pt x="15388" y="65603"/>
                </a:cubicBezTo>
                <a:cubicBezTo>
                  <a:pt x="15806" y="65375"/>
                  <a:pt x="15350" y="64975"/>
                  <a:pt x="15883" y="64994"/>
                </a:cubicBezTo>
                <a:cubicBezTo>
                  <a:pt x="15559" y="64861"/>
                  <a:pt x="15521" y="64652"/>
                  <a:pt x="15350" y="64747"/>
                </a:cubicBezTo>
                <a:cubicBezTo>
                  <a:pt x="15255" y="64557"/>
                  <a:pt x="16092" y="64823"/>
                  <a:pt x="16605" y="64671"/>
                </a:cubicBezTo>
                <a:cubicBezTo>
                  <a:pt x="15749" y="64157"/>
                  <a:pt x="17214" y="64157"/>
                  <a:pt x="17556" y="63206"/>
                </a:cubicBezTo>
                <a:cubicBezTo>
                  <a:pt x="17176" y="63035"/>
                  <a:pt x="17252" y="63453"/>
                  <a:pt x="17062" y="63511"/>
                </a:cubicBezTo>
                <a:cubicBezTo>
                  <a:pt x="16491" y="63035"/>
                  <a:pt x="17499" y="62997"/>
                  <a:pt x="17328" y="62598"/>
                </a:cubicBezTo>
                <a:cubicBezTo>
                  <a:pt x="17518" y="62750"/>
                  <a:pt x="17537" y="62902"/>
                  <a:pt x="17442" y="63054"/>
                </a:cubicBezTo>
                <a:cubicBezTo>
                  <a:pt x="18945" y="61000"/>
                  <a:pt x="23643" y="58489"/>
                  <a:pt x="25450" y="56111"/>
                </a:cubicBezTo>
                <a:cubicBezTo>
                  <a:pt x="25469" y="55826"/>
                  <a:pt x="25241" y="55902"/>
                  <a:pt x="24803" y="55731"/>
                </a:cubicBezTo>
                <a:cubicBezTo>
                  <a:pt x="25964" y="54837"/>
                  <a:pt x="27143" y="54095"/>
                  <a:pt x="27561" y="53182"/>
                </a:cubicBezTo>
                <a:cubicBezTo>
                  <a:pt x="27029" y="52783"/>
                  <a:pt x="27257" y="53391"/>
                  <a:pt x="26839" y="53182"/>
                </a:cubicBezTo>
                <a:cubicBezTo>
                  <a:pt x="26820" y="53696"/>
                  <a:pt x="25241" y="54381"/>
                  <a:pt x="25983" y="53943"/>
                </a:cubicBezTo>
                <a:cubicBezTo>
                  <a:pt x="26705" y="52992"/>
                  <a:pt x="27618" y="52269"/>
                  <a:pt x="28455" y="51489"/>
                </a:cubicBezTo>
                <a:cubicBezTo>
                  <a:pt x="25431" y="52726"/>
                  <a:pt x="23909" y="56111"/>
                  <a:pt x="20714" y="57500"/>
                </a:cubicBezTo>
                <a:cubicBezTo>
                  <a:pt x="19801" y="57899"/>
                  <a:pt x="19611" y="58984"/>
                  <a:pt x="18146" y="58888"/>
                </a:cubicBezTo>
                <a:cubicBezTo>
                  <a:pt x="19097" y="58394"/>
                  <a:pt x="19306" y="57405"/>
                  <a:pt x="19820" y="57424"/>
                </a:cubicBezTo>
                <a:cubicBezTo>
                  <a:pt x="19306" y="56644"/>
                  <a:pt x="21475" y="55769"/>
                  <a:pt x="22236" y="55027"/>
                </a:cubicBezTo>
                <a:cubicBezTo>
                  <a:pt x="22711" y="54552"/>
                  <a:pt x="22787" y="53582"/>
                  <a:pt x="23396" y="53867"/>
                </a:cubicBezTo>
                <a:cubicBezTo>
                  <a:pt x="23320" y="52574"/>
                  <a:pt x="25279" y="51984"/>
                  <a:pt x="25583" y="50862"/>
                </a:cubicBezTo>
                <a:cubicBezTo>
                  <a:pt x="25051" y="50729"/>
                  <a:pt x="24746" y="50919"/>
                  <a:pt x="24556" y="51242"/>
                </a:cubicBezTo>
                <a:cubicBezTo>
                  <a:pt x="25089" y="50481"/>
                  <a:pt x="26078" y="49093"/>
                  <a:pt x="26896" y="48922"/>
                </a:cubicBezTo>
                <a:cubicBezTo>
                  <a:pt x="26667" y="48674"/>
                  <a:pt x="26591" y="48408"/>
                  <a:pt x="26801" y="48142"/>
                </a:cubicBezTo>
                <a:cubicBezTo>
                  <a:pt x="27124" y="48313"/>
                  <a:pt x="26705" y="48465"/>
                  <a:pt x="26915" y="48617"/>
                </a:cubicBezTo>
                <a:cubicBezTo>
                  <a:pt x="27733" y="48389"/>
                  <a:pt x="27447" y="47856"/>
                  <a:pt x="27904" y="47381"/>
                </a:cubicBezTo>
                <a:cubicBezTo>
                  <a:pt x="28417" y="46848"/>
                  <a:pt x="29387" y="45802"/>
                  <a:pt x="28874" y="47077"/>
                </a:cubicBezTo>
                <a:cubicBezTo>
                  <a:pt x="28531" y="47933"/>
                  <a:pt x="27637" y="48560"/>
                  <a:pt x="27485" y="49701"/>
                </a:cubicBezTo>
                <a:cubicBezTo>
                  <a:pt x="28950" y="48370"/>
                  <a:pt x="29692" y="47229"/>
                  <a:pt x="31442" y="45384"/>
                </a:cubicBezTo>
                <a:cubicBezTo>
                  <a:pt x="31518" y="45098"/>
                  <a:pt x="31004" y="45289"/>
                  <a:pt x="30738" y="45060"/>
                </a:cubicBezTo>
                <a:cubicBezTo>
                  <a:pt x="31898" y="43463"/>
                  <a:pt x="33629" y="41465"/>
                  <a:pt x="34009" y="39506"/>
                </a:cubicBezTo>
                <a:cubicBezTo>
                  <a:pt x="33115" y="39563"/>
                  <a:pt x="33249" y="40153"/>
                  <a:pt x="32469" y="40819"/>
                </a:cubicBezTo>
                <a:cubicBezTo>
                  <a:pt x="32279" y="40533"/>
                  <a:pt x="31879" y="40686"/>
                  <a:pt x="31651" y="40343"/>
                </a:cubicBezTo>
                <a:cubicBezTo>
                  <a:pt x="31746" y="41808"/>
                  <a:pt x="29692" y="42188"/>
                  <a:pt x="29768" y="42968"/>
                </a:cubicBezTo>
                <a:cubicBezTo>
                  <a:pt x="28455" y="41998"/>
                  <a:pt x="32507" y="41523"/>
                  <a:pt x="30928" y="40343"/>
                </a:cubicBezTo>
                <a:cubicBezTo>
                  <a:pt x="31708" y="39601"/>
                  <a:pt x="33001" y="37852"/>
                  <a:pt x="33058" y="37091"/>
                </a:cubicBezTo>
                <a:cubicBezTo>
                  <a:pt x="31841" y="37091"/>
                  <a:pt x="32583" y="38213"/>
                  <a:pt x="31632" y="38251"/>
                </a:cubicBezTo>
                <a:cubicBezTo>
                  <a:pt x="31746" y="39982"/>
                  <a:pt x="29825" y="40990"/>
                  <a:pt x="28931" y="42512"/>
                </a:cubicBezTo>
                <a:cubicBezTo>
                  <a:pt x="28569" y="42854"/>
                  <a:pt x="28722" y="42302"/>
                  <a:pt x="28950" y="42188"/>
                </a:cubicBezTo>
                <a:cubicBezTo>
                  <a:pt x="29083" y="41446"/>
                  <a:pt x="29387" y="41085"/>
                  <a:pt x="30015" y="40267"/>
                </a:cubicBezTo>
                <a:cubicBezTo>
                  <a:pt x="29387" y="39906"/>
                  <a:pt x="29501" y="40533"/>
                  <a:pt x="29235" y="40648"/>
                </a:cubicBezTo>
                <a:cubicBezTo>
                  <a:pt x="29121" y="39887"/>
                  <a:pt x="30472" y="39259"/>
                  <a:pt x="30738" y="38479"/>
                </a:cubicBezTo>
                <a:cubicBezTo>
                  <a:pt x="30795" y="38327"/>
                  <a:pt x="30453" y="38004"/>
                  <a:pt x="30510" y="37871"/>
                </a:cubicBezTo>
                <a:cubicBezTo>
                  <a:pt x="30548" y="37775"/>
                  <a:pt x="30928" y="37966"/>
                  <a:pt x="30985" y="37871"/>
                </a:cubicBezTo>
                <a:cubicBezTo>
                  <a:pt x="31670" y="36862"/>
                  <a:pt x="31803" y="34789"/>
                  <a:pt x="33496" y="34161"/>
                </a:cubicBezTo>
                <a:cubicBezTo>
                  <a:pt x="32754" y="33401"/>
                  <a:pt x="34352" y="32602"/>
                  <a:pt x="33971" y="32069"/>
                </a:cubicBezTo>
                <a:cubicBezTo>
                  <a:pt x="31004" y="34542"/>
                  <a:pt x="30491" y="38118"/>
                  <a:pt x="27866" y="40248"/>
                </a:cubicBezTo>
                <a:cubicBezTo>
                  <a:pt x="28227" y="40438"/>
                  <a:pt x="28170" y="40020"/>
                  <a:pt x="28341" y="39944"/>
                </a:cubicBezTo>
                <a:cubicBezTo>
                  <a:pt x="28398" y="40419"/>
                  <a:pt x="26059" y="41294"/>
                  <a:pt x="27276" y="41884"/>
                </a:cubicBezTo>
                <a:cubicBezTo>
                  <a:pt x="26686" y="44414"/>
                  <a:pt x="22654" y="48256"/>
                  <a:pt x="21284" y="50215"/>
                </a:cubicBezTo>
                <a:cubicBezTo>
                  <a:pt x="20904" y="50767"/>
                  <a:pt x="20638" y="51052"/>
                  <a:pt x="19573" y="51147"/>
                </a:cubicBezTo>
                <a:cubicBezTo>
                  <a:pt x="20200" y="50253"/>
                  <a:pt x="20923" y="49492"/>
                  <a:pt x="20961" y="48522"/>
                </a:cubicBezTo>
                <a:cubicBezTo>
                  <a:pt x="20695" y="48465"/>
                  <a:pt x="20676" y="49340"/>
                  <a:pt x="20105" y="49283"/>
                </a:cubicBezTo>
                <a:cubicBezTo>
                  <a:pt x="20371" y="48237"/>
                  <a:pt x="22140" y="46449"/>
                  <a:pt x="23091" y="45593"/>
                </a:cubicBezTo>
                <a:cubicBezTo>
                  <a:pt x="22806" y="45441"/>
                  <a:pt x="22977" y="45346"/>
                  <a:pt x="22312" y="45041"/>
                </a:cubicBezTo>
                <a:cubicBezTo>
                  <a:pt x="22749" y="44718"/>
                  <a:pt x="23263" y="44490"/>
                  <a:pt x="23015" y="43881"/>
                </a:cubicBezTo>
                <a:cubicBezTo>
                  <a:pt x="21189" y="43995"/>
                  <a:pt x="20980" y="45973"/>
                  <a:pt x="18717" y="46506"/>
                </a:cubicBezTo>
                <a:cubicBezTo>
                  <a:pt x="21056" y="43957"/>
                  <a:pt x="24062" y="41637"/>
                  <a:pt x="25070" y="38936"/>
                </a:cubicBezTo>
                <a:cubicBezTo>
                  <a:pt x="25583" y="37528"/>
                  <a:pt x="27067" y="36311"/>
                  <a:pt x="27885" y="34846"/>
                </a:cubicBezTo>
                <a:cubicBezTo>
                  <a:pt x="30072" y="30890"/>
                  <a:pt x="33458" y="27961"/>
                  <a:pt x="36501" y="23263"/>
                </a:cubicBezTo>
                <a:cubicBezTo>
                  <a:pt x="35303" y="22958"/>
                  <a:pt x="35303" y="23700"/>
                  <a:pt x="34732" y="23947"/>
                </a:cubicBezTo>
                <a:close/>
                <a:moveTo>
                  <a:pt x="37642" y="23339"/>
                </a:moveTo>
                <a:cubicBezTo>
                  <a:pt x="38498" y="22388"/>
                  <a:pt x="41884" y="20961"/>
                  <a:pt x="40743" y="19801"/>
                </a:cubicBezTo>
                <a:cubicBezTo>
                  <a:pt x="39050" y="20657"/>
                  <a:pt x="38289" y="21950"/>
                  <a:pt x="37642" y="23339"/>
                </a:cubicBezTo>
                <a:close/>
                <a:moveTo>
                  <a:pt x="22996" y="46601"/>
                </a:moveTo>
                <a:cubicBezTo>
                  <a:pt x="23091" y="46183"/>
                  <a:pt x="23491" y="45631"/>
                  <a:pt x="24004" y="45365"/>
                </a:cubicBezTo>
                <a:cubicBezTo>
                  <a:pt x="23206" y="45308"/>
                  <a:pt x="22293" y="46449"/>
                  <a:pt x="22996" y="46601"/>
                </a:cubicBezTo>
                <a:close/>
                <a:moveTo>
                  <a:pt x="21950" y="47914"/>
                </a:moveTo>
                <a:cubicBezTo>
                  <a:pt x="21361" y="47571"/>
                  <a:pt x="21018" y="48370"/>
                  <a:pt x="21208" y="48522"/>
                </a:cubicBezTo>
                <a:cubicBezTo>
                  <a:pt x="21323" y="48161"/>
                  <a:pt x="21798" y="48256"/>
                  <a:pt x="21950" y="47914"/>
                </a:cubicBezTo>
                <a:close/>
                <a:moveTo>
                  <a:pt x="22255" y="47210"/>
                </a:moveTo>
                <a:cubicBezTo>
                  <a:pt x="22045" y="47210"/>
                  <a:pt x="21475" y="47533"/>
                  <a:pt x="21817" y="47761"/>
                </a:cubicBezTo>
                <a:cubicBezTo>
                  <a:pt x="22045" y="47761"/>
                  <a:pt x="22597" y="47438"/>
                  <a:pt x="22255" y="47210"/>
                </a:cubicBezTo>
                <a:close/>
                <a:moveTo>
                  <a:pt x="35246" y="32012"/>
                </a:moveTo>
                <a:cubicBezTo>
                  <a:pt x="33990" y="31689"/>
                  <a:pt x="34390" y="33363"/>
                  <a:pt x="33648" y="33401"/>
                </a:cubicBezTo>
                <a:cubicBezTo>
                  <a:pt x="34371" y="33096"/>
                  <a:pt x="35835" y="32221"/>
                  <a:pt x="35550" y="31613"/>
                </a:cubicBezTo>
                <a:cubicBezTo>
                  <a:pt x="35455" y="31651"/>
                  <a:pt x="35322" y="31632"/>
                  <a:pt x="35132" y="31537"/>
                </a:cubicBezTo>
                <a:cubicBezTo>
                  <a:pt x="34732" y="31689"/>
                  <a:pt x="35265" y="31841"/>
                  <a:pt x="35246" y="31993"/>
                </a:cubicBezTo>
                <a:close/>
                <a:moveTo>
                  <a:pt x="41199" y="25203"/>
                </a:moveTo>
                <a:cubicBezTo>
                  <a:pt x="40419" y="24765"/>
                  <a:pt x="39240" y="25393"/>
                  <a:pt x="40210" y="25830"/>
                </a:cubicBezTo>
                <a:cubicBezTo>
                  <a:pt x="39126" y="26800"/>
                  <a:pt x="39240" y="27390"/>
                  <a:pt x="39487" y="28531"/>
                </a:cubicBezTo>
                <a:cubicBezTo>
                  <a:pt x="39259" y="28037"/>
                  <a:pt x="40724" y="27675"/>
                  <a:pt x="41085" y="27143"/>
                </a:cubicBezTo>
                <a:cubicBezTo>
                  <a:pt x="41161" y="27029"/>
                  <a:pt x="40876" y="26762"/>
                  <a:pt x="40971" y="26686"/>
                </a:cubicBezTo>
                <a:cubicBezTo>
                  <a:pt x="41466" y="26268"/>
                  <a:pt x="43311" y="25317"/>
                  <a:pt x="44224" y="24442"/>
                </a:cubicBezTo>
                <a:cubicBezTo>
                  <a:pt x="45137" y="23586"/>
                  <a:pt x="46240" y="22920"/>
                  <a:pt x="44109" y="22197"/>
                </a:cubicBezTo>
                <a:cubicBezTo>
                  <a:pt x="42607" y="22996"/>
                  <a:pt x="41428" y="24727"/>
                  <a:pt x="41199" y="25203"/>
                </a:cubicBezTo>
                <a:close/>
                <a:moveTo>
                  <a:pt x="52098" y="17651"/>
                </a:moveTo>
                <a:cubicBezTo>
                  <a:pt x="52365" y="17632"/>
                  <a:pt x="52517" y="17442"/>
                  <a:pt x="52783" y="17423"/>
                </a:cubicBezTo>
                <a:cubicBezTo>
                  <a:pt x="52003" y="16967"/>
                  <a:pt x="51718" y="17347"/>
                  <a:pt x="52098" y="17651"/>
                </a:cubicBezTo>
                <a:close/>
                <a:moveTo>
                  <a:pt x="26382" y="50481"/>
                </a:moveTo>
                <a:cubicBezTo>
                  <a:pt x="26839" y="50082"/>
                  <a:pt x="26782" y="50025"/>
                  <a:pt x="27124" y="49549"/>
                </a:cubicBezTo>
                <a:cubicBezTo>
                  <a:pt x="26249" y="49264"/>
                  <a:pt x="25849" y="50101"/>
                  <a:pt x="26382" y="50481"/>
                </a:cubicBezTo>
                <a:close/>
                <a:moveTo>
                  <a:pt x="15826" y="67467"/>
                </a:moveTo>
                <a:cubicBezTo>
                  <a:pt x="15749" y="67124"/>
                  <a:pt x="16187" y="67277"/>
                  <a:pt x="16016" y="66934"/>
                </a:cubicBezTo>
                <a:cubicBezTo>
                  <a:pt x="15483" y="66649"/>
                  <a:pt x="15312" y="66839"/>
                  <a:pt x="15179" y="67086"/>
                </a:cubicBezTo>
                <a:cubicBezTo>
                  <a:pt x="15521" y="67220"/>
                  <a:pt x="15502" y="67334"/>
                  <a:pt x="15826" y="67467"/>
                </a:cubicBezTo>
                <a:close/>
                <a:moveTo>
                  <a:pt x="16396" y="66459"/>
                </a:moveTo>
                <a:cubicBezTo>
                  <a:pt x="16834" y="66497"/>
                  <a:pt x="18013" y="66440"/>
                  <a:pt x="17309" y="65926"/>
                </a:cubicBezTo>
                <a:cubicBezTo>
                  <a:pt x="16929" y="65926"/>
                  <a:pt x="16016" y="66002"/>
                  <a:pt x="16396" y="66459"/>
                </a:cubicBezTo>
                <a:close/>
                <a:moveTo>
                  <a:pt x="62522" y="14893"/>
                </a:moveTo>
                <a:cubicBezTo>
                  <a:pt x="63035" y="14912"/>
                  <a:pt x="63016" y="14247"/>
                  <a:pt x="63511" y="14285"/>
                </a:cubicBezTo>
                <a:cubicBezTo>
                  <a:pt x="62446" y="13619"/>
                  <a:pt x="64956" y="13467"/>
                  <a:pt x="64157" y="12573"/>
                </a:cubicBezTo>
                <a:cubicBezTo>
                  <a:pt x="63378" y="12915"/>
                  <a:pt x="63073" y="13847"/>
                  <a:pt x="62484" y="14038"/>
                </a:cubicBezTo>
                <a:cubicBezTo>
                  <a:pt x="62769" y="14209"/>
                  <a:pt x="63035" y="14133"/>
                  <a:pt x="63035" y="14266"/>
                </a:cubicBezTo>
                <a:cubicBezTo>
                  <a:pt x="62712" y="14171"/>
                  <a:pt x="62255" y="14722"/>
                  <a:pt x="62522" y="14893"/>
                </a:cubicBezTo>
                <a:close/>
                <a:moveTo>
                  <a:pt x="20923" y="67714"/>
                </a:moveTo>
                <a:cubicBezTo>
                  <a:pt x="20657" y="67942"/>
                  <a:pt x="19744" y="68304"/>
                  <a:pt x="19877" y="68722"/>
                </a:cubicBezTo>
                <a:cubicBezTo>
                  <a:pt x="20257" y="68532"/>
                  <a:pt x="21170" y="68209"/>
                  <a:pt x="20923" y="67714"/>
                </a:cubicBezTo>
                <a:close/>
                <a:moveTo>
                  <a:pt x="22026" y="66953"/>
                </a:moveTo>
                <a:cubicBezTo>
                  <a:pt x="21703" y="66991"/>
                  <a:pt x="21113" y="67524"/>
                  <a:pt x="21342" y="67790"/>
                </a:cubicBezTo>
                <a:cubicBezTo>
                  <a:pt x="21437" y="67372"/>
                  <a:pt x="22711" y="67429"/>
                  <a:pt x="22026" y="66953"/>
                </a:cubicBezTo>
                <a:close/>
                <a:moveTo>
                  <a:pt x="74315" y="8027"/>
                </a:moveTo>
                <a:cubicBezTo>
                  <a:pt x="74296" y="8312"/>
                  <a:pt x="73915" y="8122"/>
                  <a:pt x="73839" y="8350"/>
                </a:cubicBezTo>
                <a:cubicBezTo>
                  <a:pt x="74524" y="8769"/>
                  <a:pt x="75171" y="8331"/>
                  <a:pt x="74315" y="8027"/>
                </a:cubicBezTo>
                <a:close/>
                <a:moveTo>
                  <a:pt x="24023" y="71062"/>
                </a:moveTo>
                <a:cubicBezTo>
                  <a:pt x="24195" y="70624"/>
                  <a:pt x="24708" y="70681"/>
                  <a:pt x="24898" y="70282"/>
                </a:cubicBezTo>
                <a:cubicBezTo>
                  <a:pt x="23909" y="69749"/>
                  <a:pt x="23909" y="71119"/>
                  <a:pt x="24023" y="71062"/>
                </a:cubicBezTo>
                <a:close/>
                <a:moveTo>
                  <a:pt x="70434" y="14057"/>
                </a:moveTo>
                <a:cubicBezTo>
                  <a:pt x="71366" y="14171"/>
                  <a:pt x="71633" y="13429"/>
                  <a:pt x="71062" y="12972"/>
                </a:cubicBezTo>
                <a:cubicBezTo>
                  <a:pt x="71119" y="13334"/>
                  <a:pt x="70720" y="13695"/>
                  <a:pt x="70434" y="14057"/>
                </a:cubicBezTo>
                <a:close/>
                <a:moveTo>
                  <a:pt x="71899" y="13144"/>
                </a:moveTo>
                <a:cubicBezTo>
                  <a:pt x="72983" y="12592"/>
                  <a:pt x="72888" y="11584"/>
                  <a:pt x="72926" y="10975"/>
                </a:cubicBezTo>
                <a:cubicBezTo>
                  <a:pt x="72622" y="12116"/>
                  <a:pt x="70834" y="12135"/>
                  <a:pt x="71899" y="13144"/>
                </a:cubicBezTo>
                <a:close/>
                <a:moveTo>
                  <a:pt x="54000" y="38936"/>
                </a:moveTo>
                <a:cubicBezTo>
                  <a:pt x="54019" y="38669"/>
                  <a:pt x="54894" y="38422"/>
                  <a:pt x="54152" y="38156"/>
                </a:cubicBezTo>
                <a:cubicBezTo>
                  <a:pt x="53962" y="38422"/>
                  <a:pt x="53848" y="38669"/>
                  <a:pt x="54000" y="38936"/>
                </a:cubicBezTo>
                <a:close/>
                <a:moveTo>
                  <a:pt x="53087" y="41561"/>
                </a:moveTo>
                <a:cubicBezTo>
                  <a:pt x="53163" y="40743"/>
                  <a:pt x="54932" y="40343"/>
                  <a:pt x="54057" y="39468"/>
                </a:cubicBezTo>
                <a:cubicBezTo>
                  <a:pt x="53297" y="39925"/>
                  <a:pt x="51984" y="40629"/>
                  <a:pt x="53087" y="41561"/>
                </a:cubicBezTo>
                <a:close/>
                <a:moveTo>
                  <a:pt x="25716" y="77624"/>
                </a:moveTo>
                <a:cubicBezTo>
                  <a:pt x="24290" y="77662"/>
                  <a:pt x="23909" y="79051"/>
                  <a:pt x="22787" y="79488"/>
                </a:cubicBezTo>
                <a:cubicBezTo>
                  <a:pt x="24271" y="79260"/>
                  <a:pt x="24632" y="78080"/>
                  <a:pt x="25716" y="77624"/>
                </a:cubicBezTo>
                <a:close/>
                <a:moveTo>
                  <a:pt x="80059" y="11679"/>
                </a:moveTo>
                <a:cubicBezTo>
                  <a:pt x="79850" y="11660"/>
                  <a:pt x="79222" y="11508"/>
                  <a:pt x="78861" y="11679"/>
                </a:cubicBezTo>
                <a:cubicBezTo>
                  <a:pt x="79355" y="12516"/>
                  <a:pt x="78537" y="12915"/>
                  <a:pt x="78442" y="13695"/>
                </a:cubicBezTo>
                <a:cubicBezTo>
                  <a:pt x="79260" y="13429"/>
                  <a:pt x="79983" y="11736"/>
                  <a:pt x="80059" y="11679"/>
                </a:cubicBezTo>
                <a:close/>
                <a:moveTo>
                  <a:pt x="81714" y="19496"/>
                </a:moveTo>
                <a:cubicBezTo>
                  <a:pt x="80515" y="20409"/>
                  <a:pt x="78784" y="21437"/>
                  <a:pt x="80059" y="22749"/>
                </a:cubicBezTo>
                <a:cubicBezTo>
                  <a:pt x="82417" y="22331"/>
                  <a:pt x="82532" y="20486"/>
                  <a:pt x="83292" y="19344"/>
                </a:cubicBezTo>
                <a:cubicBezTo>
                  <a:pt x="82684" y="18926"/>
                  <a:pt x="82950" y="19668"/>
                  <a:pt x="82513" y="19420"/>
                </a:cubicBezTo>
                <a:cubicBezTo>
                  <a:pt x="82246" y="19173"/>
                  <a:pt x="83197" y="19173"/>
                  <a:pt x="82513" y="18812"/>
                </a:cubicBezTo>
                <a:cubicBezTo>
                  <a:pt x="81771" y="18660"/>
                  <a:pt x="81409" y="19097"/>
                  <a:pt x="81714" y="19496"/>
                </a:cubicBezTo>
                <a:close/>
                <a:moveTo>
                  <a:pt x="11356" y="106536"/>
                </a:moveTo>
                <a:cubicBezTo>
                  <a:pt x="11203" y="106935"/>
                  <a:pt x="10690" y="106840"/>
                  <a:pt x="10557" y="107239"/>
                </a:cubicBezTo>
                <a:cubicBezTo>
                  <a:pt x="11318" y="107449"/>
                  <a:pt x="11546" y="106878"/>
                  <a:pt x="11356" y="106536"/>
                </a:cubicBezTo>
                <a:close/>
                <a:moveTo>
                  <a:pt x="38004" y="81847"/>
                </a:moveTo>
                <a:cubicBezTo>
                  <a:pt x="37547" y="82170"/>
                  <a:pt x="37357" y="82417"/>
                  <a:pt x="36767" y="83083"/>
                </a:cubicBezTo>
                <a:cubicBezTo>
                  <a:pt x="37699" y="83254"/>
                  <a:pt x="38213" y="82379"/>
                  <a:pt x="38004" y="81847"/>
                </a:cubicBezTo>
                <a:close/>
                <a:moveTo>
                  <a:pt x="39259" y="81770"/>
                </a:moveTo>
                <a:cubicBezTo>
                  <a:pt x="39621" y="81105"/>
                  <a:pt x="40096" y="80439"/>
                  <a:pt x="40153" y="79754"/>
                </a:cubicBezTo>
                <a:cubicBezTo>
                  <a:pt x="39754" y="80268"/>
                  <a:pt x="38708" y="80934"/>
                  <a:pt x="39259" y="81770"/>
                </a:cubicBezTo>
                <a:close/>
                <a:moveTo>
                  <a:pt x="91890" y="21855"/>
                </a:moveTo>
                <a:cubicBezTo>
                  <a:pt x="92080" y="22426"/>
                  <a:pt x="90520" y="22977"/>
                  <a:pt x="91471" y="23548"/>
                </a:cubicBezTo>
                <a:cubicBezTo>
                  <a:pt x="90958" y="24708"/>
                  <a:pt x="88200" y="26858"/>
                  <a:pt x="88409" y="27961"/>
                </a:cubicBezTo>
                <a:cubicBezTo>
                  <a:pt x="89779" y="28170"/>
                  <a:pt x="89037" y="27352"/>
                  <a:pt x="90121" y="27029"/>
                </a:cubicBezTo>
                <a:cubicBezTo>
                  <a:pt x="90045" y="27162"/>
                  <a:pt x="89874" y="27295"/>
                  <a:pt x="90292" y="27428"/>
                </a:cubicBezTo>
                <a:cubicBezTo>
                  <a:pt x="91909" y="26230"/>
                  <a:pt x="91167" y="24746"/>
                  <a:pt x="92327" y="23396"/>
                </a:cubicBezTo>
                <a:cubicBezTo>
                  <a:pt x="90920" y="22806"/>
                  <a:pt x="93050" y="22540"/>
                  <a:pt x="91890" y="21855"/>
                </a:cubicBezTo>
                <a:close/>
                <a:moveTo>
                  <a:pt x="46544" y="86507"/>
                </a:moveTo>
                <a:cubicBezTo>
                  <a:pt x="46753" y="86164"/>
                  <a:pt x="47742" y="85651"/>
                  <a:pt x="47476" y="85042"/>
                </a:cubicBezTo>
                <a:cubicBezTo>
                  <a:pt x="46906" y="85499"/>
                  <a:pt x="45955" y="85841"/>
                  <a:pt x="46544" y="86507"/>
                </a:cubicBezTo>
                <a:close/>
                <a:moveTo>
                  <a:pt x="41618" y="93221"/>
                </a:moveTo>
                <a:cubicBezTo>
                  <a:pt x="41922" y="92707"/>
                  <a:pt x="42797" y="92574"/>
                  <a:pt x="42131" y="91985"/>
                </a:cubicBezTo>
                <a:cubicBezTo>
                  <a:pt x="41789" y="92194"/>
                  <a:pt x="41275" y="92803"/>
                  <a:pt x="41618" y="93221"/>
                </a:cubicBezTo>
                <a:close/>
                <a:moveTo>
                  <a:pt x="70739" y="66059"/>
                </a:moveTo>
                <a:cubicBezTo>
                  <a:pt x="70092" y="66421"/>
                  <a:pt x="70206" y="66592"/>
                  <a:pt x="70168" y="67067"/>
                </a:cubicBezTo>
                <a:cubicBezTo>
                  <a:pt x="69940" y="66972"/>
                  <a:pt x="69997" y="66858"/>
                  <a:pt x="69693" y="66763"/>
                </a:cubicBezTo>
                <a:cubicBezTo>
                  <a:pt x="69350" y="66991"/>
                  <a:pt x="69293" y="67638"/>
                  <a:pt x="68760" y="67600"/>
                </a:cubicBezTo>
                <a:cubicBezTo>
                  <a:pt x="69141" y="67182"/>
                  <a:pt x="68875" y="66440"/>
                  <a:pt x="69693" y="66459"/>
                </a:cubicBezTo>
                <a:cubicBezTo>
                  <a:pt x="69293" y="66135"/>
                  <a:pt x="70130" y="65831"/>
                  <a:pt x="69483" y="65527"/>
                </a:cubicBezTo>
                <a:cubicBezTo>
                  <a:pt x="66478" y="67448"/>
                  <a:pt x="64804" y="69978"/>
                  <a:pt x="62674" y="72469"/>
                </a:cubicBezTo>
                <a:cubicBezTo>
                  <a:pt x="62389" y="72336"/>
                  <a:pt x="62750" y="72203"/>
                  <a:pt x="62503" y="72089"/>
                </a:cubicBezTo>
                <a:cubicBezTo>
                  <a:pt x="61076" y="73820"/>
                  <a:pt x="57443" y="75665"/>
                  <a:pt x="56511" y="78023"/>
                </a:cubicBezTo>
                <a:cubicBezTo>
                  <a:pt x="54476" y="79279"/>
                  <a:pt x="51356" y="82132"/>
                  <a:pt x="51299" y="84205"/>
                </a:cubicBezTo>
                <a:cubicBezTo>
                  <a:pt x="54038" y="81599"/>
                  <a:pt x="56017" y="78784"/>
                  <a:pt x="58280" y="77015"/>
                </a:cubicBezTo>
                <a:cubicBezTo>
                  <a:pt x="58698" y="77586"/>
                  <a:pt x="57576" y="77662"/>
                  <a:pt x="58318" y="78176"/>
                </a:cubicBezTo>
                <a:cubicBezTo>
                  <a:pt x="60239" y="76273"/>
                  <a:pt x="61057" y="74238"/>
                  <a:pt x="62788" y="72621"/>
                </a:cubicBezTo>
                <a:cubicBezTo>
                  <a:pt x="63682" y="73040"/>
                  <a:pt x="62788" y="73059"/>
                  <a:pt x="63378" y="73401"/>
                </a:cubicBezTo>
                <a:cubicBezTo>
                  <a:pt x="64937" y="72298"/>
                  <a:pt x="65907" y="70662"/>
                  <a:pt x="67315" y="69997"/>
                </a:cubicBezTo>
                <a:cubicBezTo>
                  <a:pt x="68799" y="69312"/>
                  <a:pt x="70244" y="67372"/>
                  <a:pt x="71557" y="66535"/>
                </a:cubicBezTo>
                <a:cubicBezTo>
                  <a:pt x="71633" y="66440"/>
                  <a:pt x="71290" y="66326"/>
                  <a:pt x="71328" y="66231"/>
                </a:cubicBezTo>
                <a:cubicBezTo>
                  <a:pt x="72698" y="65584"/>
                  <a:pt x="74429" y="63339"/>
                  <a:pt x="74619" y="62122"/>
                </a:cubicBezTo>
                <a:cubicBezTo>
                  <a:pt x="73268" y="63473"/>
                  <a:pt x="72013" y="65203"/>
                  <a:pt x="70891" y="66459"/>
                </a:cubicBezTo>
                <a:cubicBezTo>
                  <a:pt x="70606" y="66326"/>
                  <a:pt x="70967" y="66192"/>
                  <a:pt x="70720" y="66078"/>
                </a:cubicBezTo>
                <a:close/>
                <a:moveTo>
                  <a:pt x="82265" y="66402"/>
                </a:moveTo>
                <a:cubicBezTo>
                  <a:pt x="81542" y="67771"/>
                  <a:pt x="78594" y="68855"/>
                  <a:pt x="77415" y="70643"/>
                </a:cubicBezTo>
                <a:cubicBezTo>
                  <a:pt x="76331" y="72279"/>
                  <a:pt x="74334" y="74409"/>
                  <a:pt x="72755" y="75817"/>
                </a:cubicBezTo>
                <a:cubicBezTo>
                  <a:pt x="73173" y="76426"/>
                  <a:pt x="72317" y="76559"/>
                  <a:pt x="72907" y="77148"/>
                </a:cubicBezTo>
                <a:cubicBezTo>
                  <a:pt x="77187" y="72850"/>
                  <a:pt x="81657" y="69464"/>
                  <a:pt x="84662" y="64937"/>
                </a:cubicBezTo>
                <a:cubicBezTo>
                  <a:pt x="83102" y="64918"/>
                  <a:pt x="82665" y="65698"/>
                  <a:pt x="82265" y="66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1"/>
          <p:cNvSpPr/>
          <p:nvPr/>
        </p:nvSpPr>
        <p:spPr>
          <a:xfrm flipH="1">
            <a:off x="-538900" y="457375"/>
            <a:ext cx="1706200" cy="1329623"/>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1"/>
          <p:cNvSpPr/>
          <p:nvPr/>
        </p:nvSpPr>
        <p:spPr>
          <a:xfrm rot="-1992174" flipH="1">
            <a:off x="8771469" y="1537970"/>
            <a:ext cx="604230" cy="17071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1"/>
          <p:cNvSpPr/>
          <p:nvPr/>
        </p:nvSpPr>
        <p:spPr>
          <a:xfrm rot="-1424163" flipH="1">
            <a:off x="4494964" y="4939395"/>
            <a:ext cx="774866" cy="213601"/>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7" name="Google Shape;287;p21"/>
          <p:cNvSpPr txBox="1">
            <a:spLocks noGrp="1"/>
          </p:cNvSpPr>
          <p:nvPr>
            <p:ph type="subTitle" idx="1"/>
          </p:nvPr>
        </p:nvSpPr>
        <p:spPr>
          <a:xfrm>
            <a:off x="2028250" y="1669075"/>
            <a:ext cx="6161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8" name="Google Shape;288;p21"/>
          <p:cNvSpPr txBox="1">
            <a:spLocks noGrp="1"/>
          </p:cNvSpPr>
          <p:nvPr>
            <p:ph type="subTitle" idx="2"/>
          </p:nvPr>
        </p:nvSpPr>
        <p:spPr>
          <a:xfrm>
            <a:off x="2028250" y="2800852"/>
            <a:ext cx="6161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9" name="Google Shape;289;p21"/>
          <p:cNvSpPr txBox="1">
            <a:spLocks noGrp="1"/>
          </p:cNvSpPr>
          <p:nvPr>
            <p:ph type="subTitle" idx="3"/>
          </p:nvPr>
        </p:nvSpPr>
        <p:spPr>
          <a:xfrm>
            <a:off x="2028250" y="3932625"/>
            <a:ext cx="6161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0" name="Google Shape;290;p21"/>
          <p:cNvSpPr txBox="1">
            <a:spLocks noGrp="1"/>
          </p:cNvSpPr>
          <p:nvPr>
            <p:ph type="subTitle" idx="4"/>
          </p:nvPr>
        </p:nvSpPr>
        <p:spPr>
          <a:xfrm>
            <a:off x="2028250" y="1214500"/>
            <a:ext cx="61611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291" name="Google Shape;291;p21"/>
          <p:cNvSpPr txBox="1">
            <a:spLocks noGrp="1"/>
          </p:cNvSpPr>
          <p:nvPr>
            <p:ph type="subTitle" idx="5"/>
          </p:nvPr>
        </p:nvSpPr>
        <p:spPr>
          <a:xfrm>
            <a:off x="2028262" y="2346282"/>
            <a:ext cx="61611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292" name="Google Shape;292;p21"/>
          <p:cNvSpPr txBox="1">
            <a:spLocks noGrp="1"/>
          </p:cNvSpPr>
          <p:nvPr>
            <p:ph type="subTitle" idx="6"/>
          </p:nvPr>
        </p:nvSpPr>
        <p:spPr>
          <a:xfrm>
            <a:off x="2028252" y="3478052"/>
            <a:ext cx="61611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29"/>
        <p:cNvGrpSpPr/>
        <p:nvPr/>
      </p:nvGrpSpPr>
      <p:grpSpPr>
        <a:xfrm>
          <a:off x="0" y="0"/>
          <a:ext cx="0" cy="0"/>
          <a:chOff x="0" y="0"/>
          <a:chExt cx="0" cy="0"/>
        </a:xfrm>
      </p:grpSpPr>
      <p:sp>
        <p:nvSpPr>
          <p:cNvPr id="330" name="Google Shape;330;p24"/>
          <p:cNvSpPr/>
          <p:nvPr/>
        </p:nvSpPr>
        <p:spPr>
          <a:xfrm>
            <a:off x="8129550" y="-350550"/>
            <a:ext cx="1559329" cy="1541142"/>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rgbClr val="FABE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31" name="Google Shape;331;p24"/>
          <p:cNvSpPr/>
          <p:nvPr/>
        </p:nvSpPr>
        <p:spPr>
          <a:xfrm>
            <a:off x="-620575" y="3706275"/>
            <a:ext cx="1730634" cy="1868834"/>
          </a:xfrm>
          <a:custGeom>
            <a:avLst/>
            <a:gdLst/>
            <a:ahLst/>
            <a:cxnLst/>
            <a:rect l="l" t="t" r="r" b="b"/>
            <a:pathLst>
              <a:path w="109085" h="117796" extrusionOk="0">
                <a:moveTo>
                  <a:pt x="34732" y="23947"/>
                </a:moveTo>
                <a:cubicBezTo>
                  <a:pt x="39012" y="19173"/>
                  <a:pt x="44547" y="16282"/>
                  <a:pt x="49264" y="11603"/>
                </a:cubicBezTo>
                <a:cubicBezTo>
                  <a:pt x="49321" y="11489"/>
                  <a:pt x="48751" y="11356"/>
                  <a:pt x="48846" y="11222"/>
                </a:cubicBezTo>
                <a:cubicBezTo>
                  <a:pt x="50424" y="10557"/>
                  <a:pt x="51204" y="9568"/>
                  <a:pt x="52574" y="9301"/>
                </a:cubicBezTo>
                <a:cubicBezTo>
                  <a:pt x="51623" y="8655"/>
                  <a:pt x="53392" y="8521"/>
                  <a:pt x="53639" y="7989"/>
                </a:cubicBezTo>
                <a:cubicBezTo>
                  <a:pt x="53696" y="8350"/>
                  <a:pt x="54248" y="8426"/>
                  <a:pt x="54476" y="8141"/>
                </a:cubicBezTo>
                <a:cubicBezTo>
                  <a:pt x="52212" y="12154"/>
                  <a:pt x="44490" y="16853"/>
                  <a:pt x="41485" y="21265"/>
                </a:cubicBezTo>
                <a:cubicBezTo>
                  <a:pt x="42379" y="20790"/>
                  <a:pt x="42569" y="20295"/>
                  <a:pt x="43444" y="19725"/>
                </a:cubicBezTo>
                <a:cubicBezTo>
                  <a:pt x="42873" y="20847"/>
                  <a:pt x="41123" y="22331"/>
                  <a:pt x="40400" y="23510"/>
                </a:cubicBezTo>
                <a:cubicBezTo>
                  <a:pt x="43976" y="20733"/>
                  <a:pt x="47210" y="18393"/>
                  <a:pt x="49797" y="16016"/>
                </a:cubicBezTo>
                <a:cubicBezTo>
                  <a:pt x="50006" y="16035"/>
                  <a:pt x="50272" y="16111"/>
                  <a:pt x="50577" y="16263"/>
                </a:cubicBezTo>
                <a:cubicBezTo>
                  <a:pt x="51623" y="15483"/>
                  <a:pt x="51185" y="14760"/>
                  <a:pt x="51547" y="14171"/>
                </a:cubicBezTo>
                <a:cubicBezTo>
                  <a:pt x="51851" y="14171"/>
                  <a:pt x="51851" y="14266"/>
                  <a:pt x="52079" y="14399"/>
                </a:cubicBezTo>
                <a:cubicBezTo>
                  <a:pt x="52479" y="13638"/>
                  <a:pt x="52479" y="13239"/>
                  <a:pt x="53506" y="12934"/>
                </a:cubicBezTo>
                <a:cubicBezTo>
                  <a:pt x="53677" y="13048"/>
                  <a:pt x="53487" y="13144"/>
                  <a:pt x="53734" y="13239"/>
                </a:cubicBezTo>
                <a:cubicBezTo>
                  <a:pt x="54438" y="13410"/>
                  <a:pt x="55313" y="12744"/>
                  <a:pt x="54000" y="12326"/>
                </a:cubicBezTo>
                <a:cubicBezTo>
                  <a:pt x="54362" y="12364"/>
                  <a:pt x="54799" y="12269"/>
                  <a:pt x="55008" y="12554"/>
                </a:cubicBezTo>
                <a:cubicBezTo>
                  <a:pt x="55237" y="11831"/>
                  <a:pt x="56188" y="12097"/>
                  <a:pt x="56663" y="11698"/>
                </a:cubicBezTo>
                <a:cubicBezTo>
                  <a:pt x="56853" y="12040"/>
                  <a:pt x="56644" y="12383"/>
                  <a:pt x="56340" y="12706"/>
                </a:cubicBezTo>
                <a:cubicBezTo>
                  <a:pt x="56987" y="12839"/>
                  <a:pt x="57158" y="12307"/>
                  <a:pt x="57557" y="12097"/>
                </a:cubicBezTo>
                <a:cubicBezTo>
                  <a:pt x="56549" y="13029"/>
                  <a:pt x="56701" y="14342"/>
                  <a:pt x="55769" y="15502"/>
                </a:cubicBezTo>
                <a:cubicBezTo>
                  <a:pt x="58204" y="14342"/>
                  <a:pt x="59650" y="12173"/>
                  <a:pt x="61076" y="11013"/>
                </a:cubicBezTo>
                <a:cubicBezTo>
                  <a:pt x="60372" y="10747"/>
                  <a:pt x="60639" y="11565"/>
                  <a:pt x="59688" y="11241"/>
                </a:cubicBezTo>
                <a:cubicBezTo>
                  <a:pt x="60201" y="11032"/>
                  <a:pt x="60505" y="10956"/>
                  <a:pt x="60296" y="10481"/>
                </a:cubicBezTo>
                <a:cubicBezTo>
                  <a:pt x="59897" y="10252"/>
                  <a:pt x="60125" y="10880"/>
                  <a:pt x="59573" y="10481"/>
                </a:cubicBezTo>
                <a:cubicBezTo>
                  <a:pt x="59973" y="9568"/>
                  <a:pt x="59897" y="9149"/>
                  <a:pt x="60658" y="8236"/>
                </a:cubicBezTo>
                <a:cubicBezTo>
                  <a:pt x="61780" y="8769"/>
                  <a:pt x="61285" y="8388"/>
                  <a:pt x="62750" y="8636"/>
                </a:cubicBezTo>
                <a:cubicBezTo>
                  <a:pt x="61418" y="8940"/>
                  <a:pt x="60981" y="9511"/>
                  <a:pt x="60791" y="10481"/>
                </a:cubicBezTo>
                <a:cubicBezTo>
                  <a:pt x="61913" y="10347"/>
                  <a:pt x="61304" y="9511"/>
                  <a:pt x="62446" y="9320"/>
                </a:cubicBezTo>
                <a:cubicBezTo>
                  <a:pt x="62369" y="9663"/>
                  <a:pt x="62541" y="9986"/>
                  <a:pt x="62350" y="10328"/>
                </a:cubicBezTo>
                <a:cubicBezTo>
                  <a:pt x="61932" y="9644"/>
                  <a:pt x="62312" y="10614"/>
                  <a:pt x="61685" y="10252"/>
                </a:cubicBezTo>
                <a:cubicBezTo>
                  <a:pt x="62446" y="10652"/>
                  <a:pt x="61590" y="10709"/>
                  <a:pt x="61418" y="11184"/>
                </a:cubicBezTo>
                <a:cubicBezTo>
                  <a:pt x="61647" y="11260"/>
                  <a:pt x="61685" y="11108"/>
                  <a:pt x="61799" y="11032"/>
                </a:cubicBezTo>
                <a:cubicBezTo>
                  <a:pt x="61913" y="11565"/>
                  <a:pt x="60639" y="11641"/>
                  <a:pt x="60486" y="12345"/>
                </a:cubicBezTo>
                <a:cubicBezTo>
                  <a:pt x="61875" y="12440"/>
                  <a:pt x="62484" y="11527"/>
                  <a:pt x="63073" y="10633"/>
                </a:cubicBezTo>
                <a:cubicBezTo>
                  <a:pt x="62598" y="10328"/>
                  <a:pt x="62617" y="10671"/>
                  <a:pt x="62465" y="10785"/>
                </a:cubicBezTo>
                <a:cubicBezTo>
                  <a:pt x="63416" y="10214"/>
                  <a:pt x="63568" y="8636"/>
                  <a:pt x="64576" y="7856"/>
                </a:cubicBezTo>
                <a:cubicBezTo>
                  <a:pt x="64766" y="8407"/>
                  <a:pt x="64138" y="8940"/>
                  <a:pt x="64005" y="9492"/>
                </a:cubicBezTo>
                <a:cubicBezTo>
                  <a:pt x="66079" y="8959"/>
                  <a:pt x="65850" y="7761"/>
                  <a:pt x="66611" y="6239"/>
                </a:cubicBezTo>
                <a:cubicBezTo>
                  <a:pt x="66041" y="6239"/>
                  <a:pt x="65603" y="6391"/>
                  <a:pt x="65280" y="6696"/>
                </a:cubicBezTo>
                <a:cubicBezTo>
                  <a:pt x="66440" y="5592"/>
                  <a:pt x="68608" y="3899"/>
                  <a:pt x="69046" y="2910"/>
                </a:cubicBezTo>
                <a:cubicBezTo>
                  <a:pt x="69160" y="2530"/>
                  <a:pt x="70016" y="3139"/>
                  <a:pt x="70130" y="2758"/>
                </a:cubicBezTo>
                <a:cubicBezTo>
                  <a:pt x="70548" y="2473"/>
                  <a:pt x="69540" y="2663"/>
                  <a:pt x="69959" y="2378"/>
                </a:cubicBezTo>
                <a:cubicBezTo>
                  <a:pt x="70986" y="3139"/>
                  <a:pt x="68380" y="4584"/>
                  <a:pt x="68266" y="5402"/>
                </a:cubicBezTo>
                <a:cubicBezTo>
                  <a:pt x="70796" y="3804"/>
                  <a:pt x="72203" y="1864"/>
                  <a:pt x="74048" y="0"/>
                </a:cubicBezTo>
                <a:cubicBezTo>
                  <a:pt x="74581" y="228"/>
                  <a:pt x="74391" y="457"/>
                  <a:pt x="74695" y="685"/>
                </a:cubicBezTo>
                <a:cubicBezTo>
                  <a:pt x="73002" y="2150"/>
                  <a:pt x="71994" y="3880"/>
                  <a:pt x="70606" y="5478"/>
                </a:cubicBezTo>
                <a:cubicBezTo>
                  <a:pt x="71271" y="5725"/>
                  <a:pt x="71423" y="5307"/>
                  <a:pt x="71690" y="5022"/>
                </a:cubicBezTo>
                <a:cubicBezTo>
                  <a:pt x="71461" y="5706"/>
                  <a:pt x="69350" y="7532"/>
                  <a:pt x="69198" y="8426"/>
                </a:cubicBezTo>
                <a:cubicBezTo>
                  <a:pt x="69464" y="8560"/>
                  <a:pt x="69559" y="8483"/>
                  <a:pt x="69807" y="8579"/>
                </a:cubicBezTo>
                <a:cubicBezTo>
                  <a:pt x="70054" y="8693"/>
                  <a:pt x="70073" y="8179"/>
                  <a:pt x="69750" y="8027"/>
                </a:cubicBezTo>
                <a:cubicBezTo>
                  <a:pt x="69921" y="7951"/>
                  <a:pt x="69959" y="8160"/>
                  <a:pt x="70282" y="8274"/>
                </a:cubicBezTo>
                <a:cubicBezTo>
                  <a:pt x="70967" y="7342"/>
                  <a:pt x="71480" y="6467"/>
                  <a:pt x="72869" y="6258"/>
                </a:cubicBezTo>
                <a:cubicBezTo>
                  <a:pt x="72089" y="6524"/>
                  <a:pt x="72241" y="6886"/>
                  <a:pt x="71709" y="7114"/>
                </a:cubicBezTo>
                <a:cubicBezTo>
                  <a:pt x="72108" y="7038"/>
                  <a:pt x="72146" y="7513"/>
                  <a:pt x="72355" y="7190"/>
                </a:cubicBezTo>
                <a:cubicBezTo>
                  <a:pt x="72032" y="7913"/>
                  <a:pt x="72279" y="8502"/>
                  <a:pt x="71062" y="8807"/>
                </a:cubicBezTo>
                <a:cubicBezTo>
                  <a:pt x="71671" y="8940"/>
                  <a:pt x="71823" y="8864"/>
                  <a:pt x="72127" y="9282"/>
                </a:cubicBezTo>
                <a:cubicBezTo>
                  <a:pt x="71614" y="9263"/>
                  <a:pt x="71157" y="8693"/>
                  <a:pt x="70815" y="9111"/>
                </a:cubicBezTo>
                <a:cubicBezTo>
                  <a:pt x="70796" y="9263"/>
                  <a:pt x="71062" y="9187"/>
                  <a:pt x="71347" y="9339"/>
                </a:cubicBezTo>
                <a:cubicBezTo>
                  <a:pt x="70491" y="9986"/>
                  <a:pt x="70187" y="11184"/>
                  <a:pt x="69179" y="11736"/>
                </a:cubicBezTo>
                <a:cubicBezTo>
                  <a:pt x="69769" y="12097"/>
                  <a:pt x="69597" y="11470"/>
                  <a:pt x="70130" y="11736"/>
                </a:cubicBezTo>
                <a:cubicBezTo>
                  <a:pt x="69388" y="11432"/>
                  <a:pt x="70663" y="11108"/>
                  <a:pt x="71062" y="10899"/>
                </a:cubicBezTo>
                <a:cubicBezTo>
                  <a:pt x="71100" y="10785"/>
                  <a:pt x="70777" y="10690"/>
                  <a:pt x="70586" y="10576"/>
                </a:cubicBezTo>
                <a:cubicBezTo>
                  <a:pt x="71595" y="10119"/>
                  <a:pt x="71347" y="9986"/>
                  <a:pt x="72108" y="9891"/>
                </a:cubicBezTo>
                <a:cubicBezTo>
                  <a:pt x="72127" y="9758"/>
                  <a:pt x="71804" y="9758"/>
                  <a:pt x="71690" y="9815"/>
                </a:cubicBezTo>
                <a:cubicBezTo>
                  <a:pt x="71918" y="9511"/>
                  <a:pt x="73744" y="9073"/>
                  <a:pt x="73116" y="8350"/>
                </a:cubicBezTo>
                <a:cubicBezTo>
                  <a:pt x="74219" y="8236"/>
                  <a:pt x="74105" y="7437"/>
                  <a:pt x="74999" y="7190"/>
                </a:cubicBezTo>
                <a:cubicBezTo>
                  <a:pt x="75304" y="7647"/>
                  <a:pt x="74296" y="7647"/>
                  <a:pt x="74752" y="8122"/>
                </a:cubicBezTo>
                <a:cubicBezTo>
                  <a:pt x="77301" y="6829"/>
                  <a:pt x="76958" y="5535"/>
                  <a:pt x="79241" y="4337"/>
                </a:cubicBezTo>
                <a:cubicBezTo>
                  <a:pt x="78994" y="5098"/>
                  <a:pt x="77035" y="6581"/>
                  <a:pt x="76616" y="7589"/>
                </a:cubicBezTo>
                <a:cubicBezTo>
                  <a:pt x="77320" y="7494"/>
                  <a:pt x="77320" y="6486"/>
                  <a:pt x="78157" y="6581"/>
                </a:cubicBezTo>
                <a:cubicBezTo>
                  <a:pt x="77700" y="7494"/>
                  <a:pt x="76863" y="7894"/>
                  <a:pt x="76635" y="9054"/>
                </a:cubicBezTo>
                <a:cubicBezTo>
                  <a:pt x="77491" y="9225"/>
                  <a:pt x="77358" y="8579"/>
                  <a:pt x="77795" y="8521"/>
                </a:cubicBezTo>
                <a:cubicBezTo>
                  <a:pt x="77986" y="8693"/>
                  <a:pt x="77986" y="8883"/>
                  <a:pt x="78081" y="9054"/>
                </a:cubicBezTo>
                <a:cubicBezTo>
                  <a:pt x="78956" y="9206"/>
                  <a:pt x="79355" y="8712"/>
                  <a:pt x="79964" y="8521"/>
                </a:cubicBezTo>
                <a:cubicBezTo>
                  <a:pt x="80268" y="8331"/>
                  <a:pt x="80268" y="7761"/>
                  <a:pt x="80763" y="7818"/>
                </a:cubicBezTo>
                <a:cubicBezTo>
                  <a:pt x="80553" y="8084"/>
                  <a:pt x="80363" y="8350"/>
                  <a:pt x="80154" y="8598"/>
                </a:cubicBezTo>
                <a:cubicBezTo>
                  <a:pt x="79640" y="9092"/>
                  <a:pt x="79336" y="9815"/>
                  <a:pt x="78956" y="10062"/>
                </a:cubicBezTo>
                <a:cubicBezTo>
                  <a:pt x="79089" y="10328"/>
                  <a:pt x="79640" y="10252"/>
                  <a:pt x="79964" y="10614"/>
                </a:cubicBezTo>
                <a:cubicBezTo>
                  <a:pt x="80173" y="10937"/>
                  <a:pt x="79850" y="11280"/>
                  <a:pt x="80116" y="11622"/>
                </a:cubicBezTo>
                <a:cubicBezTo>
                  <a:pt x="80668" y="10842"/>
                  <a:pt x="81447" y="10252"/>
                  <a:pt x="82817" y="10081"/>
                </a:cubicBezTo>
                <a:cubicBezTo>
                  <a:pt x="82189" y="10880"/>
                  <a:pt x="81333" y="11413"/>
                  <a:pt x="80763" y="12307"/>
                </a:cubicBezTo>
                <a:cubicBezTo>
                  <a:pt x="81029" y="12402"/>
                  <a:pt x="81067" y="12193"/>
                  <a:pt x="81200" y="12078"/>
                </a:cubicBezTo>
                <a:cubicBezTo>
                  <a:pt x="81466" y="12554"/>
                  <a:pt x="79983" y="12744"/>
                  <a:pt x="80915" y="13315"/>
                </a:cubicBezTo>
                <a:cubicBezTo>
                  <a:pt x="81752" y="13486"/>
                  <a:pt x="81447" y="13086"/>
                  <a:pt x="81961" y="12934"/>
                </a:cubicBezTo>
                <a:cubicBezTo>
                  <a:pt x="81409" y="13657"/>
                  <a:pt x="80725" y="14361"/>
                  <a:pt x="80458" y="15103"/>
                </a:cubicBezTo>
                <a:cubicBezTo>
                  <a:pt x="80991" y="15274"/>
                  <a:pt x="81086" y="14874"/>
                  <a:pt x="81428" y="14798"/>
                </a:cubicBezTo>
                <a:cubicBezTo>
                  <a:pt x="81771" y="15369"/>
                  <a:pt x="80610" y="15046"/>
                  <a:pt x="80801" y="15559"/>
                </a:cubicBezTo>
                <a:cubicBezTo>
                  <a:pt x="81523" y="15502"/>
                  <a:pt x="81942" y="15065"/>
                  <a:pt x="82455" y="14722"/>
                </a:cubicBezTo>
                <a:cubicBezTo>
                  <a:pt x="82455" y="15122"/>
                  <a:pt x="82113" y="15597"/>
                  <a:pt x="81523" y="15578"/>
                </a:cubicBezTo>
                <a:cubicBezTo>
                  <a:pt x="82018" y="15768"/>
                  <a:pt x="81466" y="16168"/>
                  <a:pt x="81010" y="16491"/>
                </a:cubicBezTo>
                <a:cubicBezTo>
                  <a:pt x="82056" y="16757"/>
                  <a:pt x="82475" y="16187"/>
                  <a:pt x="82912" y="15654"/>
                </a:cubicBezTo>
                <a:cubicBezTo>
                  <a:pt x="83445" y="16643"/>
                  <a:pt x="81333" y="17423"/>
                  <a:pt x="81333" y="18203"/>
                </a:cubicBezTo>
                <a:cubicBezTo>
                  <a:pt x="83007" y="18203"/>
                  <a:pt x="83368" y="17328"/>
                  <a:pt x="84205" y="16738"/>
                </a:cubicBezTo>
                <a:cubicBezTo>
                  <a:pt x="85156" y="16054"/>
                  <a:pt x="86621" y="15540"/>
                  <a:pt x="87572" y="14342"/>
                </a:cubicBezTo>
                <a:cubicBezTo>
                  <a:pt x="87401" y="14266"/>
                  <a:pt x="87363" y="14380"/>
                  <a:pt x="87268" y="14418"/>
                </a:cubicBezTo>
                <a:cubicBezTo>
                  <a:pt x="86678" y="14133"/>
                  <a:pt x="88333" y="13144"/>
                  <a:pt x="87705" y="13885"/>
                </a:cubicBezTo>
                <a:cubicBezTo>
                  <a:pt x="87477" y="14018"/>
                  <a:pt x="87953" y="14152"/>
                  <a:pt x="87876" y="14266"/>
                </a:cubicBezTo>
                <a:cubicBezTo>
                  <a:pt x="87534" y="14627"/>
                  <a:pt x="87249" y="14989"/>
                  <a:pt x="87477" y="15350"/>
                </a:cubicBezTo>
                <a:cubicBezTo>
                  <a:pt x="87914" y="15502"/>
                  <a:pt x="88295" y="15578"/>
                  <a:pt x="88675" y="15673"/>
                </a:cubicBezTo>
                <a:cubicBezTo>
                  <a:pt x="88923" y="15350"/>
                  <a:pt x="89170" y="15046"/>
                  <a:pt x="89436" y="14741"/>
                </a:cubicBezTo>
                <a:cubicBezTo>
                  <a:pt x="89303" y="16206"/>
                  <a:pt x="86887" y="17233"/>
                  <a:pt x="87287" y="18603"/>
                </a:cubicBezTo>
                <a:cubicBezTo>
                  <a:pt x="88561" y="18431"/>
                  <a:pt x="89018" y="17195"/>
                  <a:pt x="90045" y="16681"/>
                </a:cubicBezTo>
                <a:cubicBezTo>
                  <a:pt x="90596" y="17176"/>
                  <a:pt x="89265" y="17651"/>
                  <a:pt x="90064" y="18146"/>
                </a:cubicBezTo>
                <a:cubicBezTo>
                  <a:pt x="91129" y="17290"/>
                  <a:pt x="92270" y="16510"/>
                  <a:pt x="93316" y="15293"/>
                </a:cubicBezTo>
                <a:cubicBezTo>
                  <a:pt x="93031" y="16757"/>
                  <a:pt x="92727" y="18564"/>
                  <a:pt x="92118" y="19782"/>
                </a:cubicBezTo>
                <a:cubicBezTo>
                  <a:pt x="93716" y="18964"/>
                  <a:pt x="94686" y="18412"/>
                  <a:pt x="95656" y="17785"/>
                </a:cubicBezTo>
                <a:cubicBezTo>
                  <a:pt x="95371" y="18774"/>
                  <a:pt x="93697" y="19706"/>
                  <a:pt x="93963" y="20790"/>
                </a:cubicBezTo>
                <a:cubicBezTo>
                  <a:pt x="93716" y="20657"/>
                  <a:pt x="94077" y="20543"/>
                  <a:pt x="93792" y="20409"/>
                </a:cubicBezTo>
                <a:cubicBezTo>
                  <a:pt x="93164" y="20276"/>
                  <a:pt x="93830" y="20961"/>
                  <a:pt x="93164" y="20866"/>
                </a:cubicBezTo>
                <a:cubicBezTo>
                  <a:pt x="93450" y="21170"/>
                  <a:pt x="93868" y="21494"/>
                  <a:pt x="94115" y="21798"/>
                </a:cubicBezTo>
                <a:cubicBezTo>
                  <a:pt x="93050" y="22445"/>
                  <a:pt x="93183" y="23719"/>
                  <a:pt x="92156" y="24803"/>
                </a:cubicBezTo>
                <a:cubicBezTo>
                  <a:pt x="92822" y="25926"/>
                  <a:pt x="90501" y="28303"/>
                  <a:pt x="89151" y="29444"/>
                </a:cubicBezTo>
                <a:cubicBezTo>
                  <a:pt x="89626" y="30319"/>
                  <a:pt x="87705" y="31156"/>
                  <a:pt x="87515" y="32069"/>
                </a:cubicBezTo>
                <a:cubicBezTo>
                  <a:pt x="88162" y="32393"/>
                  <a:pt x="88048" y="31708"/>
                  <a:pt x="88846" y="32240"/>
                </a:cubicBezTo>
                <a:cubicBezTo>
                  <a:pt x="89550" y="31784"/>
                  <a:pt x="89721" y="30643"/>
                  <a:pt x="90920" y="30852"/>
                </a:cubicBezTo>
                <a:cubicBezTo>
                  <a:pt x="90102" y="31860"/>
                  <a:pt x="88238" y="33952"/>
                  <a:pt x="89569" y="36102"/>
                </a:cubicBezTo>
                <a:cubicBezTo>
                  <a:pt x="89912" y="35911"/>
                  <a:pt x="90273" y="35074"/>
                  <a:pt x="90768" y="34637"/>
                </a:cubicBezTo>
                <a:cubicBezTo>
                  <a:pt x="91871" y="35702"/>
                  <a:pt x="89151" y="35854"/>
                  <a:pt x="89988" y="36805"/>
                </a:cubicBezTo>
                <a:cubicBezTo>
                  <a:pt x="91224" y="36977"/>
                  <a:pt x="91205" y="36026"/>
                  <a:pt x="91814" y="35417"/>
                </a:cubicBezTo>
                <a:cubicBezTo>
                  <a:pt x="93431" y="33800"/>
                  <a:pt x="93545" y="31251"/>
                  <a:pt x="95409" y="29768"/>
                </a:cubicBezTo>
                <a:cubicBezTo>
                  <a:pt x="95504" y="31613"/>
                  <a:pt x="94952" y="33363"/>
                  <a:pt x="93754" y="35113"/>
                </a:cubicBezTo>
                <a:cubicBezTo>
                  <a:pt x="93088" y="36064"/>
                  <a:pt x="92746" y="37262"/>
                  <a:pt x="92346" y="38346"/>
                </a:cubicBezTo>
                <a:cubicBezTo>
                  <a:pt x="90197" y="44300"/>
                  <a:pt x="85233" y="49606"/>
                  <a:pt x="82950" y="54495"/>
                </a:cubicBezTo>
                <a:cubicBezTo>
                  <a:pt x="85556" y="52307"/>
                  <a:pt x="87401" y="49492"/>
                  <a:pt x="90083" y="46544"/>
                </a:cubicBezTo>
                <a:cubicBezTo>
                  <a:pt x="91719" y="44737"/>
                  <a:pt x="93450" y="42968"/>
                  <a:pt x="94629" y="40914"/>
                </a:cubicBezTo>
                <a:cubicBezTo>
                  <a:pt x="95161" y="39982"/>
                  <a:pt x="95903" y="38422"/>
                  <a:pt x="97900" y="38061"/>
                </a:cubicBezTo>
                <a:cubicBezTo>
                  <a:pt x="97977" y="38422"/>
                  <a:pt x="97767" y="38784"/>
                  <a:pt x="97977" y="39145"/>
                </a:cubicBezTo>
                <a:cubicBezTo>
                  <a:pt x="99023" y="39278"/>
                  <a:pt x="98851" y="39868"/>
                  <a:pt x="99289" y="39925"/>
                </a:cubicBezTo>
                <a:cubicBezTo>
                  <a:pt x="99707" y="40229"/>
                  <a:pt x="98528" y="40533"/>
                  <a:pt x="99270" y="40838"/>
                </a:cubicBezTo>
                <a:cubicBezTo>
                  <a:pt x="100906" y="41123"/>
                  <a:pt x="101457" y="39944"/>
                  <a:pt x="102770" y="39773"/>
                </a:cubicBezTo>
                <a:cubicBezTo>
                  <a:pt x="103302" y="39925"/>
                  <a:pt x="103017" y="40077"/>
                  <a:pt x="103359" y="40229"/>
                </a:cubicBezTo>
                <a:cubicBezTo>
                  <a:pt x="103816" y="40153"/>
                  <a:pt x="104215" y="39982"/>
                  <a:pt x="104520" y="39697"/>
                </a:cubicBezTo>
                <a:cubicBezTo>
                  <a:pt x="104938" y="40324"/>
                  <a:pt x="103664" y="40876"/>
                  <a:pt x="103207" y="41637"/>
                </a:cubicBezTo>
                <a:cubicBezTo>
                  <a:pt x="104082" y="41789"/>
                  <a:pt x="104120" y="41846"/>
                  <a:pt x="103550" y="42093"/>
                </a:cubicBezTo>
                <a:cubicBezTo>
                  <a:pt x="104310" y="42588"/>
                  <a:pt x="104253" y="41960"/>
                  <a:pt x="104995" y="42417"/>
                </a:cubicBezTo>
                <a:cubicBezTo>
                  <a:pt x="104995" y="42569"/>
                  <a:pt x="104463" y="42721"/>
                  <a:pt x="104862" y="42873"/>
                </a:cubicBezTo>
                <a:cubicBezTo>
                  <a:pt x="105908" y="42607"/>
                  <a:pt x="106669" y="41979"/>
                  <a:pt x="107601" y="41561"/>
                </a:cubicBezTo>
                <a:cubicBezTo>
                  <a:pt x="107049" y="42093"/>
                  <a:pt x="106308" y="42911"/>
                  <a:pt x="106270" y="43805"/>
                </a:cubicBezTo>
                <a:cubicBezTo>
                  <a:pt x="107544" y="43862"/>
                  <a:pt x="107259" y="42036"/>
                  <a:pt x="109085" y="42417"/>
                </a:cubicBezTo>
                <a:cubicBezTo>
                  <a:pt x="106041" y="45156"/>
                  <a:pt x="105395" y="49226"/>
                  <a:pt x="102237" y="51223"/>
                </a:cubicBezTo>
                <a:cubicBezTo>
                  <a:pt x="101838" y="51585"/>
                  <a:pt x="101990" y="50900"/>
                  <a:pt x="101400" y="50767"/>
                </a:cubicBezTo>
                <a:cubicBezTo>
                  <a:pt x="96835" y="53829"/>
                  <a:pt x="93925" y="58337"/>
                  <a:pt x="90026" y="62179"/>
                </a:cubicBezTo>
                <a:cubicBezTo>
                  <a:pt x="89740" y="62388"/>
                  <a:pt x="89208" y="62274"/>
                  <a:pt x="88866" y="62407"/>
                </a:cubicBezTo>
                <a:cubicBezTo>
                  <a:pt x="88048" y="64975"/>
                  <a:pt x="84890" y="66820"/>
                  <a:pt x="82855" y="69293"/>
                </a:cubicBezTo>
                <a:cubicBezTo>
                  <a:pt x="82741" y="69464"/>
                  <a:pt x="82513" y="69464"/>
                  <a:pt x="82132" y="69293"/>
                </a:cubicBezTo>
                <a:cubicBezTo>
                  <a:pt x="82189" y="70472"/>
                  <a:pt x="80706" y="71404"/>
                  <a:pt x="79355" y="72146"/>
                </a:cubicBezTo>
                <a:cubicBezTo>
                  <a:pt x="79317" y="72241"/>
                  <a:pt x="79488" y="72260"/>
                  <a:pt x="79526" y="72222"/>
                </a:cubicBezTo>
                <a:cubicBezTo>
                  <a:pt x="78328" y="73915"/>
                  <a:pt x="75893" y="75018"/>
                  <a:pt x="73858" y="77148"/>
                </a:cubicBezTo>
                <a:cubicBezTo>
                  <a:pt x="74638" y="77833"/>
                  <a:pt x="71442" y="80154"/>
                  <a:pt x="70377" y="81181"/>
                </a:cubicBezTo>
                <a:cubicBezTo>
                  <a:pt x="68970" y="82531"/>
                  <a:pt x="68076" y="84205"/>
                  <a:pt x="66592" y="85575"/>
                </a:cubicBezTo>
                <a:cubicBezTo>
                  <a:pt x="65280" y="86811"/>
                  <a:pt x="63644" y="87781"/>
                  <a:pt x="62731" y="88884"/>
                </a:cubicBezTo>
                <a:cubicBezTo>
                  <a:pt x="62674" y="89093"/>
                  <a:pt x="62350" y="88922"/>
                  <a:pt x="62065" y="88808"/>
                </a:cubicBezTo>
                <a:cubicBezTo>
                  <a:pt x="60429" y="91928"/>
                  <a:pt x="55503" y="95161"/>
                  <a:pt x="52859" y="97843"/>
                </a:cubicBezTo>
                <a:cubicBezTo>
                  <a:pt x="51794" y="98908"/>
                  <a:pt x="50348" y="99270"/>
                  <a:pt x="49473" y="100544"/>
                </a:cubicBezTo>
                <a:cubicBezTo>
                  <a:pt x="48465" y="102028"/>
                  <a:pt x="45802" y="102237"/>
                  <a:pt x="44756" y="103701"/>
                </a:cubicBezTo>
                <a:cubicBezTo>
                  <a:pt x="44509" y="103568"/>
                  <a:pt x="44889" y="103435"/>
                  <a:pt x="44585" y="103321"/>
                </a:cubicBezTo>
                <a:cubicBezTo>
                  <a:pt x="44129" y="103378"/>
                  <a:pt x="43824" y="103625"/>
                  <a:pt x="43843" y="103930"/>
                </a:cubicBezTo>
                <a:cubicBezTo>
                  <a:pt x="44224" y="104120"/>
                  <a:pt x="44148" y="103701"/>
                  <a:pt x="44338" y="103625"/>
                </a:cubicBezTo>
                <a:cubicBezTo>
                  <a:pt x="44528" y="104481"/>
                  <a:pt x="42873" y="104234"/>
                  <a:pt x="42436" y="104786"/>
                </a:cubicBezTo>
                <a:cubicBezTo>
                  <a:pt x="42093" y="103968"/>
                  <a:pt x="45003" y="103816"/>
                  <a:pt x="43520" y="102541"/>
                </a:cubicBezTo>
                <a:cubicBezTo>
                  <a:pt x="42873" y="102788"/>
                  <a:pt x="42531" y="103473"/>
                  <a:pt x="41865" y="103701"/>
                </a:cubicBezTo>
                <a:cubicBezTo>
                  <a:pt x="41580" y="103359"/>
                  <a:pt x="42322" y="103017"/>
                  <a:pt x="42436" y="102693"/>
                </a:cubicBezTo>
                <a:cubicBezTo>
                  <a:pt x="40610" y="102750"/>
                  <a:pt x="39906" y="103949"/>
                  <a:pt x="38651" y="104691"/>
                </a:cubicBezTo>
                <a:cubicBezTo>
                  <a:pt x="37395" y="105451"/>
                  <a:pt x="35721" y="106802"/>
                  <a:pt x="34485" y="107772"/>
                </a:cubicBezTo>
                <a:cubicBezTo>
                  <a:pt x="34009" y="108133"/>
                  <a:pt x="32792" y="108438"/>
                  <a:pt x="33306" y="108932"/>
                </a:cubicBezTo>
                <a:cubicBezTo>
                  <a:pt x="32488" y="108362"/>
                  <a:pt x="31784" y="109351"/>
                  <a:pt x="31118" y="109864"/>
                </a:cubicBezTo>
                <a:cubicBezTo>
                  <a:pt x="27923" y="112280"/>
                  <a:pt x="24309" y="115437"/>
                  <a:pt x="20371" y="117796"/>
                </a:cubicBezTo>
                <a:cubicBezTo>
                  <a:pt x="20181" y="117358"/>
                  <a:pt x="20486" y="117225"/>
                  <a:pt x="20942" y="117111"/>
                </a:cubicBezTo>
                <a:cubicBezTo>
                  <a:pt x="23928" y="114163"/>
                  <a:pt x="28741" y="111196"/>
                  <a:pt x="31347" y="108076"/>
                </a:cubicBezTo>
                <a:cubicBezTo>
                  <a:pt x="31727" y="108000"/>
                  <a:pt x="32126" y="107943"/>
                  <a:pt x="32260" y="107544"/>
                </a:cubicBezTo>
                <a:cubicBezTo>
                  <a:pt x="30243" y="107163"/>
                  <a:pt x="29825" y="108989"/>
                  <a:pt x="27999" y="109541"/>
                </a:cubicBezTo>
                <a:cubicBezTo>
                  <a:pt x="27847" y="108818"/>
                  <a:pt x="28665" y="108628"/>
                  <a:pt x="28703" y="108076"/>
                </a:cubicBezTo>
                <a:cubicBezTo>
                  <a:pt x="27828" y="107677"/>
                  <a:pt x="28265" y="108247"/>
                  <a:pt x="27847" y="108228"/>
                </a:cubicBezTo>
                <a:cubicBezTo>
                  <a:pt x="27771" y="107639"/>
                  <a:pt x="29463" y="107353"/>
                  <a:pt x="28303" y="106745"/>
                </a:cubicBezTo>
                <a:cubicBezTo>
                  <a:pt x="28627" y="106574"/>
                  <a:pt x="29102" y="106650"/>
                  <a:pt x="29235" y="106212"/>
                </a:cubicBezTo>
                <a:cubicBezTo>
                  <a:pt x="28950" y="106041"/>
                  <a:pt x="28836" y="106117"/>
                  <a:pt x="28741" y="106212"/>
                </a:cubicBezTo>
                <a:cubicBezTo>
                  <a:pt x="28988" y="105147"/>
                  <a:pt x="30300" y="104843"/>
                  <a:pt x="30852" y="103892"/>
                </a:cubicBezTo>
                <a:cubicBezTo>
                  <a:pt x="30472" y="103758"/>
                  <a:pt x="30529" y="104215"/>
                  <a:pt x="30186" y="104120"/>
                </a:cubicBezTo>
                <a:cubicBezTo>
                  <a:pt x="29425" y="103701"/>
                  <a:pt x="30909" y="103854"/>
                  <a:pt x="30510" y="103435"/>
                </a:cubicBezTo>
                <a:cubicBezTo>
                  <a:pt x="29654" y="103150"/>
                  <a:pt x="29920" y="104101"/>
                  <a:pt x="29521" y="104044"/>
                </a:cubicBezTo>
                <a:cubicBezTo>
                  <a:pt x="29349" y="104177"/>
                  <a:pt x="30053" y="104253"/>
                  <a:pt x="30110" y="104196"/>
                </a:cubicBezTo>
                <a:cubicBezTo>
                  <a:pt x="29939" y="104595"/>
                  <a:pt x="28189" y="104310"/>
                  <a:pt x="27923" y="105128"/>
                </a:cubicBezTo>
                <a:cubicBezTo>
                  <a:pt x="27771" y="104158"/>
                  <a:pt x="29654" y="103169"/>
                  <a:pt x="30338" y="102731"/>
                </a:cubicBezTo>
                <a:cubicBezTo>
                  <a:pt x="30262" y="102598"/>
                  <a:pt x="30110" y="102465"/>
                  <a:pt x="29920" y="102351"/>
                </a:cubicBezTo>
                <a:cubicBezTo>
                  <a:pt x="31803" y="100696"/>
                  <a:pt x="33933" y="99060"/>
                  <a:pt x="36311" y="97406"/>
                </a:cubicBezTo>
                <a:cubicBezTo>
                  <a:pt x="36996" y="96930"/>
                  <a:pt x="37966" y="96302"/>
                  <a:pt x="37871" y="95484"/>
                </a:cubicBezTo>
                <a:cubicBezTo>
                  <a:pt x="35303" y="96493"/>
                  <a:pt x="33477" y="98471"/>
                  <a:pt x="31194" y="99878"/>
                </a:cubicBezTo>
                <a:cubicBezTo>
                  <a:pt x="33743" y="97215"/>
                  <a:pt x="36901" y="95941"/>
                  <a:pt x="39202" y="93240"/>
                </a:cubicBezTo>
                <a:cubicBezTo>
                  <a:pt x="39602" y="93069"/>
                  <a:pt x="39221" y="93525"/>
                  <a:pt x="39126" y="93620"/>
                </a:cubicBezTo>
                <a:cubicBezTo>
                  <a:pt x="39468" y="93754"/>
                  <a:pt x="39449" y="93430"/>
                  <a:pt x="39849" y="93620"/>
                </a:cubicBezTo>
                <a:cubicBezTo>
                  <a:pt x="39487" y="92460"/>
                  <a:pt x="41523" y="92726"/>
                  <a:pt x="41637" y="91699"/>
                </a:cubicBezTo>
                <a:cubicBezTo>
                  <a:pt x="43824" y="92004"/>
                  <a:pt x="42854" y="89550"/>
                  <a:pt x="44528" y="89607"/>
                </a:cubicBezTo>
                <a:cubicBezTo>
                  <a:pt x="44167" y="89417"/>
                  <a:pt x="44090" y="89569"/>
                  <a:pt x="43976" y="89683"/>
                </a:cubicBezTo>
                <a:cubicBezTo>
                  <a:pt x="43843" y="89398"/>
                  <a:pt x="44033" y="89112"/>
                  <a:pt x="44186" y="88846"/>
                </a:cubicBezTo>
                <a:cubicBezTo>
                  <a:pt x="44509" y="89017"/>
                  <a:pt x="44090" y="89208"/>
                  <a:pt x="44718" y="89379"/>
                </a:cubicBezTo>
                <a:cubicBezTo>
                  <a:pt x="44813" y="88276"/>
                  <a:pt x="45327" y="87876"/>
                  <a:pt x="45916" y="86982"/>
                </a:cubicBezTo>
                <a:cubicBezTo>
                  <a:pt x="45042" y="86925"/>
                  <a:pt x="44585" y="87382"/>
                  <a:pt x="44148" y="87686"/>
                </a:cubicBezTo>
                <a:cubicBezTo>
                  <a:pt x="43938" y="87819"/>
                  <a:pt x="43653" y="88066"/>
                  <a:pt x="43482" y="88219"/>
                </a:cubicBezTo>
                <a:cubicBezTo>
                  <a:pt x="40419" y="91015"/>
                  <a:pt x="36520" y="94172"/>
                  <a:pt x="33077" y="96930"/>
                </a:cubicBezTo>
                <a:cubicBezTo>
                  <a:pt x="32412" y="97482"/>
                  <a:pt x="31366" y="97805"/>
                  <a:pt x="30757" y="98319"/>
                </a:cubicBezTo>
                <a:cubicBezTo>
                  <a:pt x="30662" y="98414"/>
                  <a:pt x="31023" y="98604"/>
                  <a:pt x="30928" y="98718"/>
                </a:cubicBezTo>
                <a:cubicBezTo>
                  <a:pt x="30605" y="99060"/>
                  <a:pt x="29692" y="99232"/>
                  <a:pt x="29692" y="99631"/>
                </a:cubicBezTo>
                <a:cubicBezTo>
                  <a:pt x="27675" y="99460"/>
                  <a:pt x="26154" y="101172"/>
                  <a:pt x="24214" y="102560"/>
                </a:cubicBezTo>
                <a:cubicBezTo>
                  <a:pt x="23890" y="102922"/>
                  <a:pt x="24004" y="102370"/>
                  <a:pt x="23491" y="102256"/>
                </a:cubicBezTo>
                <a:cubicBezTo>
                  <a:pt x="23833" y="103093"/>
                  <a:pt x="23130" y="103017"/>
                  <a:pt x="22730" y="103797"/>
                </a:cubicBezTo>
                <a:cubicBezTo>
                  <a:pt x="22197" y="103644"/>
                  <a:pt x="23149" y="103492"/>
                  <a:pt x="22616" y="103321"/>
                </a:cubicBezTo>
                <a:cubicBezTo>
                  <a:pt x="19839" y="104063"/>
                  <a:pt x="19059" y="106155"/>
                  <a:pt x="16986" y="107334"/>
                </a:cubicBezTo>
                <a:cubicBezTo>
                  <a:pt x="15540" y="108152"/>
                  <a:pt x="14475" y="108970"/>
                  <a:pt x="12877" y="110035"/>
                </a:cubicBezTo>
                <a:cubicBezTo>
                  <a:pt x="12516" y="110568"/>
                  <a:pt x="12364" y="111234"/>
                  <a:pt x="11165" y="110967"/>
                </a:cubicBezTo>
                <a:cubicBezTo>
                  <a:pt x="10157" y="112261"/>
                  <a:pt x="8807" y="112888"/>
                  <a:pt x="7970" y="113744"/>
                </a:cubicBezTo>
                <a:cubicBezTo>
                  <a:pt x="9054" y="111253"/>
                  <a:pt x="12212" y="110302"/>
                  <a:pt x="14114" y="108495"/>
                </a:cubicBezTo>
                <a:cubicBezTo>
                  <a:pt x="15388" y="107296"/>
                  <a:pt x="15864" y="106383"/>
                  <a:pt x="17024" y="105794"/>
                </a:cubicBezTo>
                <a:cubicBezTo>
                  <a:pt x="17024" y="105680"/>
                  <a:pt x="16853" y="105451"/>
                  <a:pt x="16719" y="105565"/>
                </a:cubicBezTo>
                <a:cubicBezTo>
                  <a:pt x="17632" y="104082"/>
                  <a:pt x="21684" y="101666"/>
                  <a:pt x="22882" y="99992"/>
                </a:cubicBezTo>
                <a:cubicBezTo>
                  <a:pt x="20866" y="100620"/>
                  <a:pt x="19839" y="101894"/>
                  <a:pt x="17823" y="102693"/>
                </a:cubicBezTo>
                <a:cubicBezTo>
                  <a:pt x="16681" y="104310"/>
                  <a:pt x="13866" y="106421"/>
                  <a:pt x="11299" y="108400"/>
                </a:cubicBezTo>
                <a:cubicBezTo>
                  <a:pt x="9853" y="109522"/>
                  <a:pt x="8445" y="110815"/>
                  <a:pt x="7114" y="111481"/>
                </a:cubicBezTo>
                <a:cubicBezTo>
                  <a:pt x="6829" y="111690"/>
                  <a:pt x="7228" y="111899"/>
                  <a:pt x="6867" y="112109"/>
                </a:cubicBezTo>
                <a:cubicBezTo>
                  <a:pt x="6144" y="111823"/>
                  <a:pt x="6638" y="111538"/>
                  <a:pt x="5859" y="111253"/>
                </a:cubicBezTo>
                <a:cubicBezTo>
                  <a:pt x="5916" y="111062"/>
                  <a:pt x="6239" y="111215"/>
                  <a:pt x="6524" y="111329"/>
                </a:cubicBezTo>
                <a:cubicBezTo>
                  <a:pt x="7666" y="109864"/>
                  <a:pt x="8864" y="109160"/>
                  <a:pt x="10595" y="107791"/>
                </a:cubicBezTo>
                <a:cubicBezTo>
                  <a:pt x="8959" y="107563"/>
                  <a:pt x="9206" y="108970"/>
                  <a:pt x="7799" y="108856"/>
                </a:cubicBezTo>
                <a:cubicBezTo>
                  <a:pt x="9929" y="107049"/>
                  <a:pt x="13657" y="104614"/>
                  <a:pt x="15559" y="102218"/>
                </a:cubicBezTo>
                <a:cubicBezTo>
                  <a:pt x="15711" y="102066"/>
                  <a:pt x="15597" y="101913"/>
                  <a:pt x="15198" y="101761"/>
                </a:cubicBezTo>
                <a:cubicBezTo>
                  <a:pt x="16339" y="101457"/>
                  <a:pt x="16529" y="100658"/>
                  <a:pt x="17537" y="99745"/>
                </a:cubicBezTo>
                <a:cubicBezTo>
                  <a:pt x="16796" y="99688"/>
                  <a:pt x="15940" y="101096"/>
                  <a:pt x="15768" y="100753"/>
                </a:cubicBezTo>
                <a:cubicBezTo>
                  <a:pt x="20105" y="96569"/>
                  <a:pt x="25355" y="93563"/>
                  <a:pt x="28646" y="89873"/>
                </a:cubicBezTo>
                <a:cubicBezTo>
                  <a:pt x="28817" y="89949"/>
                  <a:pt x="28703" y="90025"/>
                  <a:pt x="28684" y="90102"/>
                </a:cubicBezTo>
                <a:cubicBezTo>
                  <a:pt x="31670" y="88104"/>
                  <a:pt x="35265" y="86126"/>
                  <a:pt x="36577" y="83311"/>
                </a:cubicBezTo>
                <a:cubicBezTo>
                  <a:pt x="35702" y="83330"/>
                  <a:pt x="35569" y="83577"/>
                  <a:pt x="34922" y="84167"/>
                </a:cubicBezTo>
                <a:cubicBezTo>
                  <a:pt x="33990" y="85004"/>
                  <a:pt x="32355" y="85765"/>
                  <a:pt x="31251" y="86621"/>
                </a:cubicBezTo>
                <a:cubicBezTo>
                  <a:pt x="29083" y="88333"/>
                  <a:pt x="27314" y="90387"/>
                  <a:pt x="25336" y="91566"/>
                </a:cubicBezTo>
                <a:cubicBezTo>
                  <a:pt x="25298" y="91661"/>
                  <a:pt x="25621" y="91775"/>
                  <a:pt x="25811" y="91871"/>
                </a:cubicBezTo>
                <a:cubicBezTo>
                  <a:pt x="25336" y="92042"/>
                  <a:pt x="24994" y="92384"/>
                  <a:pt x="24195" y="92099"/>
                </a:cubicBezTo>
                <a:cubicBezTo>
                  <a:pt x="23776" y="92384"/>
                  <a:pt x="24043" y="92669"/>
                  <a:pt x="23738" y="92955"/>
                </a:cubicBezTo>
                <a:cubicBezTo>
                  <a:pt x="22445" y="93050"/>
                  <a:pt x="22388" y="94058"/>
                  <a:pt x="21189" y="94039"/>
                </a:cubicBezTo>
                <a:cubicBezTo>
                  <a:pt x="21665" y="94533"/>
                  <a:pt x="20809" y="94971"/>
                  <a:pt x="19972" y="94648"/>
                </a:cubicBezTo>
                <a:cubicBezTo>
                  <a:pt x="17861" y="96531"/>
                  <a:pt x="15426" y="97729"/>
                  <a:pt x="14076" y="99289"/>
                </a:cubicBezTo>
                <a:cubicBezTo>
                  <a:pt x="13486" y="98870"/>
                  <a:pt x="14038" y="98452"/>
                  <a:pt x="13372" y="98033"/>
                </a:cubicBezTo>
                <a:cubicBezTo>
                  <a:pt x="12611" y="98927"/>
                  <a:pt x="10937" y="99174"/>
                  <a:pt x="9834" y="100354"/>
                </a:cubicBezTo>
                <a:cubicBezTo>
                  <a:pt x="9587" y="100221"/>
                  <a:pt x="9948" y="100087"/>
                  <a:pt x="9663" y="99973"/>
                </a:cubicBezTo>
                <a:cubicBezTo>
                  <a:pt x="8769" y="100430"/>
                  <a:pt x="8388" y="100715"/>
                  <a:pt x="8483" y="101438"/>
                </a:cubicBezTo>
                <a:cubicBezTo>
                  <a:pt x="10024" y="100981"/>
                  <a:pt x="11013" y="99479"/>
                  <a:pt x="12269" y="99117"/>
                </a:cubicBezTo>
                <a:cubicBezTo>
                  <a:pt x="11356" y="100202"/>
                  <a:pt x="9492" y="101419"/>
                  <a:pt x="7913" y="102446"/>
                </a:cubicBezTo>
                <a:cubicBezTo>
                  <a:pt x="7513" y="102256"/>
                  <a:pt x="8103" y="102085"/>
                  <a:pt x="8103" y="101894"/>
                </a:cubicBezTo>
                <a:cubicBezTo>
                  <a:pt x="6600" y="101704"/>
                  <a:pt x="6372" y="102560"/>
                  <a:pt x="5003" y="103359"/>
                </a:cubicBezTo>
                <a:cubicBezTo>
                  <a:pt x="4242" y="104348"/>
                  <a:pt x="4527" y="103283"/>
                  <a:pt x="5250" y="103055"/>
                </a:cubicBezTo>
                <a:cubicBezTo>
                  <a:pt x="4870" y="101761"/>
                  <a:pt x="7133" y="101438"/>
                  <a:pt x="7133" y="99802"/>
                </a:cubicBezTo>
                <a:cubicBezTo>
                  <a:pt x="7456" y="99954"/>
                  <a:pt x="7589" y="99878"/>
                  <a:pt x="7913" y="100030"/>
                </a:cubicBezTo>
                <a:cubicBezTo>
                  <a:pt x="9415" y="98908"/>
                  <a:pt x="10880" y="98338"/>
                  <a:pt x="12135" y="97177"/>
                </a:cubicBezTo>
                <a:cubicBezTo>
                  <a:pt x="11850" y="97976"/>
                  <a:pt x="10462" y="98699"/>
                  <a:pt x="9910" y="99650"/>
                </a:cubicBezTo>
                <a:cubicBezTo>
                  <a:pt x="14399" y="96740"/>
                  <a:pt x="18260" y="93069"/>
                  <a:pt x="22977" y="90025"/>
                </a:cubicBezTo>
                <a:cubicBezTo>
                  <a:pt x="21855" y="89911"/>
                  <a:pt x="21227" y="90406"/>
                  <a:pt x="20676" y="90786"/>
                </a:cubicBezTo>
                <a:cubicBezTo>
                  <a:pt x="19002" y="91928"/>
                  <a:pt x="17804" y="93354"/>
                  <a:pt x="15711" y="94248"/>
                </a:cubicBezTo>
                <a:cubicBezTo>
                  <a:pt x="15959" y="94020"/>
                  <a:pt x="16339" y="93944"/>
                  <a:pt x="16510" y="93563"/>
                </a:cubicBezTo>
                <a:cubicBezTo>
                  <a:pt x="15902" y="93563"/>
                  <a:pt x="15673" y="94039"/>
                  <a:pt x="15217" y="94248"/>
                </a:cubicBezTo>
                <a:cubicBezTo>
                  <a:pt x="16396" y="92574"/>
                  <a:pt x="19287" y="91224"/>
                  <a:pt x="21304" y="89702"/>
                </a:cubicBezTo>
                <a:cubicBezTo>
                  <a:pt x="21170" y="89550"/>
                  <a:pt x="21475" y="89398"/>
                  <a:pt x="20961" y="89246"/>
                </a:cubicBezTo>
                <a:cubicBezTo>
                  <a:pt x="21513" y="89132"/>
                  <a:pt x="21627" y="88428"/>
                  <a:pt x="22407" y="88618"/>
                </a:cubicBezTo>
                <a:cubicBezTo>
                  <a:pt x="21551" y="87705"/>
                  <a:pt x="23110" y="87629"/>
                  <a:pt x="22825" y="86925"/>
                </a:cubicBezTo>
                <a:cubicBezTo>
                  <a:pt x="22274" y="86849"/>
                  <a:pt x="22350" y="87572"/>
                  <a:pt x="21608" y="87229"/>
                </a:cubicBezTo>
                <a:cubicBezTo>
                  <a:pt x="22426" y="86659"/>
                  <a:pt x="24309" y="86050"/>
                  <a:pt x="23529" y="85137"/>
                </a:cubicBezTo>
                <a:cubicBezTo>
                  <a:pt x="24461" y="83673"/>
                  <a:pt x="26629" y="82569"/>
                  <a:pt x="26762" y="81124"/>
                </a:cubicBezTo>
                <a:cubicBezTo>
                  <a:pt x="26553" y="81048"/>
                  <a:pt x="26496" y="81200"/>
                  <a:pt x="26401" y="81276"/>
                </a:cubicBezTo>
                <a:cubicBezTo>
                  <a:pt x="26972" y="80934"/>
                  <a:pt x="27086" y="80306"/>
                  <a:pt x="27637" y="79735"/>
                </a:cubicBezTo>
                <a:cubicBezTo>
                  <a:pt x="27542" y="80572"/>
                  <a:pt x="27124" y="81010"/>
                  <a:pt x="26743" y="81751"/>
                </a:cubicBezTo>
                <a:cubicBezTo>
                  <a:pt x="27980" y="81124"/>
                  <a:pt x="29768" y="79678"/>
                  <a:pt x="30091" y="78195"/>
                </a:cubicBezTo>
                <a:cubicBezTo>
                  <a:pt x="30205" y="78290"/>
                  <a:pt x="30319" y="78404"/>
                  <a:pt x="30567" y="78499"/>
                </a:cubicBezTo>
                <a:cubicBezTo>
                  <a:pt x="31765" y="77548"/>
                  <a:pt x="32925" y="76578"/>
                  <a:pt x="33420" y="75265"/>
                </a:cubicBezTo>
                <a:cubicBezTo>
                  <a:pt x="31442" y="75246"/>
                  <a:pt x="31080" y="76939"/>
                  <a:pt x="30281" y="77643"/>
                </a:cubicBezTo>
                <a:cubicBezTo>
                  <a:pt x="29559" y="77529"/>
                  <a:pt x="31194" y="76920"/>
                  <a:pt x="30072" y="76407"/>
                </a:cubicBezTo>
                <a:cubicBezTo>
                  <a:pt x="25811" y="78271"/>
                  <a:pt x="24537" y="82645"/>
                  <a:pt x="19668" y="83045"/>
                </a:cubicBezTo>
                <a:cubicBezTo>
                  <a:pt x="19059" y="83539"/>
                  <a:pt x="18793" y="84129"/>
                  <a:pt x="17709" y="84281"/>
                </a:cubicBezTo>
                <a:cubicBezTo>
                  <a:pt x="19649" y="82741"/>
                  <a:pt x="22026" y="81466"/>
                  <a:pt x="22901" y="79640"/>
                </a:cubicBezTo>
                <a:cubicBezTo>
                  <a:pt x="21094" y="81371"/>
                  <a:pt x="18983" y="82645"/>
                  <a:pt x="17233" y="83958"/>
                </a:cubicBezTo>
                <a:cubicBezTo>
                  <a:pt x="15426" y="85346"/>
                  <a:pt x="13942" y="86754"/>
                  <a:pt x="12269" y="88047"/>
                </a:cubicBezTo>
                <a:cubicBezTo>
                  <a:pt x="11184" y="88865"/>
                  <a:pt x="10043" y="89835"/>
                  <a:pt x="8293" y="90292"/>
                </a:cubicBezTo>
                <a:cubicBezTo>
                  <a:pt x="9016" y="89721"/>
                  <a:pt x="8883" y="89379"/>
                  <a:pt x="10119" y="89208"/>
                </a:cubicBezTo>
                <a:cubicBezTo>
                  <a:pt x="9853" y="88960"/>
                  <a:pt x="9396" y="88941"/>
                  <a:pt x="9891" y="88580"/>
                </a:cubicBezTo>
                <a:cubicBezTo>
                  <a:pt x="10081" y="88694"/>
                  <a:pt x="9891" y="88789"/>
                  <a:pt x="10138" y="88903"/>
                </a:cubicBezTo>
                <a:cubicBezTo>
                  <a:pt x="11546" y="86963"/>
                  <a:pt x="14513" y="85156"/>
                  <a:pt x="16967" y="83102"/>
                </a:cubicBezTo>
                <a:cubicBezTo>
                  <a:pt x="19344" y="81124"/>
                  <a:pt x="22749" y="79450"/>
                  <a:pt x="24157" y="77472"/>
                </a:cubicBezTo>
                <a:cubicBezTo>
                  <a:pt x="22369" y="77186"/>
                  <a:pt x="22121" y="78099"/>
                  <a:pt x="21304" y="78632"/>
                </a:cubicBezTo>
                <a:cubicBezTo>
                  <a:pt x="20866" y="77681"/>
                  <a:pt x="22426" y="77148"/>
                  <a:pt x="23339" y="76692"/>
                </a:cubicBezTo>
                <a:cubicBezTo>
                  <a:pt x="22236" y="76540"/>
                  <a:pt x="23168" y="76654"/>
                  <a:pt x="22977" y="76235"/>
                </a:cubicBezTo>
                <a:cubicBezTo>
                  <a:pt x="19725" y="77148"/>
                  <a:pt x="17918" y="79602"/>
                  <a:pt x="14817" y="80401"/>
                </a:cubicBezTo>
                <a:cubicBezTo>
                  <a:pt x="17176" y="78556"/>
                  <a:pt x="19478" y="77529"/>
                  <a:pt x="21437" y="75456"/>
                </a:cubicBezTo>
                <a:cubicBezTo>
                  <a:pt x="21494" y="75360"/>
                  <a:pt x="21170" y="75246"/>
                  <a:pt x="20961" y="75151"/>
                </a:cubicBezTo>
                <a:cubicBezTo>
                  <a:pt x="23015" y="74238"/>
                  <a:pt x="24062" y="72279"/>
                  <a:pt x="25659" y="71138"/>
                </a:cubicBezTo>
                <a:cubicBezTo>
                  <a:pt x="24043" y="70815"/>
                  <a:pt x="23852" y="72355"/>
                  <a:pt x="22483" y="72355"/>
                </a:cubicBezTo>
                <a:cubicBezTo>
                  <a:pt x="22578" y="71842"/>
                  <a:pt x="22958" y="71518"/>
                  <a:pt x="23244" y="71119"/>
                </a:cubicBezTo>
                <a:cubicBezTo>
                  <a:pt x="22197" y="70910"/>
                  <a:pt x="21798" y="72564"/>
                  <a:pt x="20581" y="72051"/>
                </a:cubicBezTo>
                <a:cubicBezTo>
                  <a:pt x="20524" y="72469"/>
                  <a:pt x="20257" y="72431"/>
                  <a:pt x="19953" y="72831"/>
                </a:cubicBezTo>
                <a:cubicBezTo>
                  <a:pt x="21132" y="71556"/>
                  <a:pt x="22768" y="69863"/>
                  <a:pt x="22654" y="68570"/>
                </a:cubicBezTo>
                <a:cubicBezTo>
                  <a:pt x="23605" y="68209"/>
                  <a:pt x="23396" y="67220"/>
                  <a:pt x="24252" y="66877"/>
                </a:cubicBezTo>
                <a:cubicBezTo>
                  <a:pt x="24480" y="67010"/>
                  <a:pt x="24252" y="67144"/>
                  <a:pt x="24195" y="67258"/>
                </a:cubicBezTo>
                <a:cubicBezTo>
                  <a:pt x="25165" y="66535"/>
                  <a:pt x="26249" y="65641"/>
                  <a:pt x="26705" y="65032"/>
                </a:cubicBezTo>
                <a:cubicBezTo>
                  <a:pt x="24689" y="66192"/>
                  <a:pt x="22045" y="66953"/>
                  <a:pt x="21494" y="69122"/>
                </a:cubicBezTo>
                <a:cubicBezTo>
                  <a:pt x="21893" y="69331"/>
                  <a:pt x="21665" y="68722"/>
                  <a:pt x="22217" y="69122"/>
                </a:cubicBezTo>
                <a:cubicBezTo>
                  <a:pt x="20847" y="70016"/>
                  <a:pt x="20619" y="70815"/>
                  <a:pt x="18907" y="71423"/>
                </a:cubicBezTo>
                <a:cubicBezTo>
                  <a:pt x="19306" y="70662"/>
                  <a:pt x="20391" y="70244"/>
                  <a:pt x="21113" y="69578"/>
                </a:cubicBezTo>
                <a:cubicBezTo>
                  <a:pt x="18507" y="69369"/>
                  <a:pt x="18241" y="71556"/>
                  <a:pt x="16187" y="71499"/>
                </a:cubicBezTo>
                <a:cubicBezTo>
                  <a:pt x="16681" y="70967"/>
                  <a:pt x="18355" y="69940"/>
                  <a:pt x="19135" y="69331"/>
                </a:cubicBezTo>
                <a:cubicBezTo>
                  <a:pt x="17880" y="69388"/>
                  <a:pt x="17804" y="70092"/>
                  <a:pt x="16758" y="70491"/>
                </a:cubicBezTo>
                <a:cubicBezTo>
                  <a:pt x="17233" y="69578"/>
                  <a:pt x="18336" y="69122"/>
                  <a:pt x="19230" y="68323"/>
                </a:cubicBezTo>
                <a:cubicBezTo>
                  <a:pt x="18393" y="67790"/>
                  <a:pt x="18983" y="67600"/>
                  <a:pt x="19211" y="66858"/>
                </a:cubicBezTo>
                <a:cubicBezTo>
                  <a:pt x="19744" y="67010"/>
                  <a:pt x="18793" y="67163"/>
                  <a:pt x="19306" y="67315"/>
                </a:cubicBezTo>
                <a:cubicBezTo>
                  <a:pt x="19991" y="67010"/>
                  <a:pt x="20733" y="66440"/>
                  <a:pt x="20200" y="65622"/>
                </a:cubicBezTo>
                <a:cubicBezTo>
                  <a:pt x="18393" y="65793"/>
                  <a:pt x="18108" y="67315"/>
                  <a:pt x="16777" y="67467"/>
                </a:cubicBezTo>
                <a:cubicBezTo>
                  <a:pt x="14836" y="69578"/>
                  <a:pt x="11146" y="71214"/>
                  <a:pt x="8921" y="73325"/>
                </a:cubicBezTo>
                <a:cubicBezTo>
                  <a:pt x="6201" y="74809"/>
                  <a:pt x="3728" y="76559"/>
                  <a:pt x="723" y="78423"/>
                </a:cubicBezTo>
                <a:cubicBezTo>
                  <a:pt x="590" y="78309"/>
                  <a:pt x="628" y="78080"/>
                  <a:pt x="438" y="78176"/>
                </a:cubicBezTo>
                <a:cubicBezTo>
                  <a:pt x="4242" y="75360"/>
                  <a:pt x="9111" y="72488"/>
                  <a:pt x="12440" y="69863"/>
                </a:cubicBezTo>
                <a:cubicBezTo>
                  <a:pt x="12497" y="69749"/>
                  <a:pt x="12174" y="69654"/>
                  <a:pt x="11964" y="69540"/>
                </a:cubicBezTo>
                <a:cubicBezTo>
                  <a:pt x="12345" y="69426"/>
                  <a:pt x="12326" y="69369"/>
                  <a:pt x="12820" y="69711"/>
                </a:cubicBezTo>
                <a:cubicBezTo>
                  <a:pt x="13448" y="68760"/>
                  <a:pt x="15768" y="68247"/>
                  <a:pt x="14989" y="67315"/>
                </a:cubicBezTo>
                <a:cubicBezTo>
                  <a:pt x="10309" y="69749"/>
                  <a:pt x="5383" y="74105"/>
                  <a:pt x="114" y="76787"/>
                </a:cubicBezTo>
                <a:cubicBezTo>
                  <a:pt x="0" y="76197"/>
                  <a:pt x="799" y="75627"/>
                  <a:pt x="1351" y="75246"/>
                </a:cubicBezTo>
                <a:cubicBezTo>
                  <a:pt x="4299" y="73249"/>
                  <a:pt x="7837" y="71176"/>
                  <a:pt x="10538" y="69236"/>
                </a:cubicBezTo>
                <a:cubicBezTo>
                  <a:pt x="10956" y="68209"/>
                  <a:pt x="13106" y="67391"/>
                  <a:pt x="14095" y="66611"/>
                </a:cubicBezTo>
                <a:cubicBezTo>
                  <a:pt x="13828" y="65964"/>
                  <a:pt x="14627" y="65793"/>
                  <a:pt x="14970" y="65527"/>
                </a:cubicBezTo>
                <a:cubicBezTo>
                  <a:pt x="15122" y="65318"/>
                  <a:pt x="15179" y="65489"/>
                  <a:pt x="15388" y="65603"/>
                </a:cubicBezTo>
                <a:cubicBezTo>
                  <a:pt x="15806" y="65375"/>
                  <a:pt x="15350" y="64975"/>
                  <a:pt x="15883" y="64994"/>
                </a:cubicBezTo>
                <a:cubicBezTo>
                  <a:pt x="15559" y="64861"/>
                  <a:pt x="15521" y="64652"/>
                  <a:pt x="15350" y="64747"/>
                </a:cubicBezTo>
                <a:cubicBezTo>
                  <a:pt x="15255" y="64557"/>
                  <a:pt x="16092" y="64823"/>
                  <a:pt x="16605" y="64671"/>
                </a:cubicBezTo>
                <a:cubicBezTo>
                  <a:pt x="15749" y="64157"/>
                  <a:pt x="17214" y="64157"/>
                  <a:pt x="17556" y="63206"/>
                </a:cubicBezTo>
                <a:cubicBezTo>
                  <a:pt x="17176" y="63035"/>
                  <a:pt x="17252" y="63453"/>
                  <a:pt x="17062" y="63511"/>
                </a:cubicBezTo>
                <a:cubicBezTo>
                  <a:pt x="16491" y="63035"/>
                  <a:pt x="17499" y="62997"/>
                  <a:pt x="17328" y="62598"/>
                </a:cubicBezTo>
                <a:cubicBezTo>
                  <a:pt x="17518" y="62750"/>
                  <a:pt x="17537" y="62902"/>
                  <a:pt x="17442" y="63054"/>
                </a:cubicBezTo>
                <a:cubicBezTo>
                  <a:pt x="18945" y="61000"/>
                  <a:pt x="23643" y="58489"/>
                  <a:pt x="25450" y="56111"/>
                </a:cubicBezTo>
                <a:cubicBezTo>
                  <a:pt x="25469" y="55826"/>
                  <a:pt x="25241" y="55902"/>
                  <a:pt x="24803" y="55731"/>
                </a:cubicBezTo>
                <a:cubicBezTo>
                  <a:pt x="25964" y="54837"/>
                  <a:pt x="27143" y="54095"/>
                  <a:pt x="27561" y="53182"/>
                </a:cubicBezTo>
                <a:cubicBezTo>
                  <a:pt x="27029" y="52783"/>
                  <a:pt x="27257" y="53391"/>
                  <a:pt x="26839" y="53182"/>
                </a:cubicBezTo>
                <a:cubicBezTo>
                  <a:pt x="26820" y="53696"/>
                  <a:pt x="25241" y="54381"/>
                  <a:pt x="25983" y="53943"/>
                </a:cubicBezTo>
                <a:cubicBezTo>
                  <a:pt x="26705" y="52992"/>
                  <a:pt x="27618" y="52269"/>
                  <a:pt x="28455" y="51489"/>
                </a:cubicBezTo>
                <a:cubicBezTo>
                  <a:pt x="25431" y="52726"/>
                  <a:pt x="23909" y="56111"/>
                  <a:pt x="20714" y="57500"/>
                </a:cubicBezTo>
                <a:cubicBezTo>
                  <a:pt x="19801" y="57899"/>
                  <a:pt x="19611" y="58984"/>
                  <a:pt x="18146" y="58888"/>
                </a:cubicBezTo>
                <a:cubicBezTo>
                  <a:pt x="19097" y="58394"/>
                  <a:pt x="19306" y="57405"/>
                  <a:pt x="19820" y="57424"/>
                </a:cubicBezTo>
                <a:cubicBezTo>
                  <a:pt x="19306" y="56644"/>
                  <a:pt x="21475" y="55769"/>
                  <a:pt x="22236" y="55027"/>
                </a:cubicBezTo>
                <a:cubicBezTo>
                  <a:pt x="22711" y="54552"/>
                  <a:pt x="22787" y="53582"/>
                  <a:pt x="23396" y="53867"/>
                </a:cubicBezTo>
                <a:cubicBezTo>
                  <a:pt x="23320" y="52574"/>
                  <a:pt x="25279" y="51984"/>
                  <a:pt x="25583" y="50862"/>
                </a:cubicBezTo>
                <a:cubicBezTo>
                  <a:pt x="25051" y="50729"/>
                  <a:pt x="24746" y="50919"/>
                  <a:pt x="24556" y="51242"/>
                </a:cubicBezTo>
                <a:cubicBezTo>
                  <a:pt x="25089" y="50481"/>
                  <a:pt x="26078" y="49093"/>
                  <a:pt x="26896" y="48922"/>
                </a:cubicBezTo>
                <a:cubicBezTo>
                  <a:pt x="26667" y="48674"/>
                  <a:pt x="26591" y="48408"/>
                  <a:pt x="26801" y="48142"/>
                </a:cubicBezTo>
                <a:cubicBezTo>
                  <a:pt x="27124" y="48313"/>
                  <a:pt x="26705" y="48465"/>
                  <a:pt x="26915" y="48617"/>
                </a:cubicBezTo>
                <a:cubicBezTo>
                  <a:pt x="27733" y="48389"/>
                  <a:pt x="27447" y="47856"/>
                  <a:pt x="27904" y="47381"/>
                </a:cubicBezTo>
                <a:cubicBezTo>
                  <a:pt x="28417" y="46848"/>
                  <a:pt x="29387" y="45802"/>
                  <a:pt x="28874" y="47077"/>
                </a:cubicBezTo>
                <a:cubicBezTo>
                  <a:pt x="28531" y="47933"/>
                  <a:pt x="27637" y="48560"/>
                  <a:pt x="27485" y="49701"/>
                </a:cubicBezTo>
                <a:cubicBezTo>
                  <a:pt x="28950" y="48370"/>
                  <a:pt x="29692" y="47229"/>
                  <a:pt x="31442" y="45384"/>
                </a:cubicBezTo>
                <a:cubicBezTo>
                  <a:pt x="31518" y="45098"/>
                  <a:pt x="31004" y="45289"/>
                  <a:pt x="30738" y="45060"/>
                </a:cubicBezTo>
                <a:cubicBezTo>
                  <a:pt x="31898" y="43463"/>
                  <a:pt x="33629" y="41465"/>
                  <a:pt x="34009" y="39506"/>
                </a:cubicBezTo>
                <a:cubicBezTo>
                  <a:pt x="33115" y="39563"/>
                  <a:pt x="33249" y="40153"/>
                  <a:pt x="32469" y="40819"/>
                </a:cubicBezTo>
                <a:cubicBezTo>
                  <a:pt x="32279" y="40533"/>
                  <a:pt x="31879" y="40686"/>
                  <a:pt x="31651" y="40343"/>
                </a:cubicBezTo>
                <a:cubicBezTo>
                  <a:pt x="31746" y="41808"/>
                  <a:pt x="29692" y="42188"/>
                  <a:pt x="29768" y="42968"/>
                </a:cubicBezTo>
                <a:cubicBezTo>
                  <a:pt x="28455" y="41998"/>
                  <a:pt x="32507" y="41523"/>
                  <a:pt x="30928" y="40343"/>
                </a:cubicBezTo>
                <a:cubicBezTo>
                  <a:pt x="31708" y="39601"/>
                  <a:pt x="33001" y="37852"/>
                  <a:pt x="33058" y="37091"/>
                </a:cubicBezTo>
                <a:cubicBezTo>
                  <a:pt x="31841" y="37091"/>
                  <a:pt x="32583" y="38213"/>
                  <a:pt x="31632" y="38251"/>
                </a:cubicBezTo>
                <a:cubicBezTo>
                  <a:pt x="31746" y="39982"/>
                  <a:pt x="29825" y="40990"/>
                  <a:pt x="28931" y="42512"/>
                </a:cubicBezTo>
                <a:cubicBezTo>
                  <a:pt x="28569" y="42854"/>
                  <a:pt x="28722" y="42302"/>
                  <a:pt x="28950" y="42188"/>
                </a:cubicBezTo>
                <a:cubicBezTo>
                  <a:pt x="29083" y="41446"/>
                  <a:pt x="29387" y="41085"/>
                  <a:pt x="30015" y="40267"/>
                </a:cubicBezTo>
                <a:cubicBezTo>
                  <a:pt x="29387" y="39906"/>
                  <a:pt x="29501" y="40533"/>
                  <a:pt x="29235" y="40648"/>
                </a:cubicBezTo>
                <a:cubicBezTo>
                  <a:pt x="29121" y="39887"/>
                  <a:pt x="30472" y="39259"/>
                  <a:pt x="30738" y="38479"/>
                </a:cubicBezTo>
                <a:cubicBezTo>
                  <a:pt x="30795" y="38327"/>
                  <a:pt x="30453" y="38004"/>
                  <a:pt x="30510" y="37871"/>
                </a:cubicBezTo>
                <a:cubicBezTo>
                  <a:pt x="30548" y="37775"/>
                  <a:pt x="30928" y="37966"/>
                  <a:pt x="30985" y="37871"/>
                </a:cubicBezTo>
                <a:cubicBezTo>
                  <a:pt x="31670" y="36862"/>
                  <a:pt x="31803" y="34789"/>
                  <a:pt x="33496" y="34161"/>
                </a:cubicBezTo>
                <a:cubicBezTo>
                  <a:pt x="32754" y="33401"/>
                  <a:pt x="34352" y="32602"/>
                  <a:pt x="33971" y="32069"/>
                </a:cubicBezTo>
                <a:cubicBezTo>
                  <a:pt x="31004" y="34542"/>
                  <a:pt x="30491" y="38118"/>
                  <a:pt x="27866" y="40248"/>
                </a:cubicBezTo>
                <a:cubicBezTo>
                  <a:pt x="28227" y="40438"/>
                  <a:pt x="28170" y="40020"/>
                  <a:pt x="28341" y="39944"/>
                </a:cubicBezTo>
                <a:cubicBezTo>
                  <a:pt x="28398" y="40419"/>
                  <a:pt x="26059" y="41294"/>
                  <a:pt x="27276" y="41884"/>
                </a:cubicBezTo>
                <a:cubicBezTo>
                  <a:pt x="26686" y="44414"/>
                  <a:pt x="22654" y="48256"/>
                  <a:pt x="21284" y="50215"/>
                </a:cubicBezTo>
                <a:cubicBezTo>
                  <a:pt x="20904" y="50767"/>
                  <a:pt x="20638" y="51052"/>
                  <a:pt x="19573" y="51147"/>
                </a:cubicBezTo>
                <a:cubicBezTo>
                  <a:pt x="20200" y="50253"/>
                  <a:pt x="20923" y="49492"/>
                  <a:pt x="20961" y="48522"/>
                </a:cubicBezTo>
                <a:cubicBezTo>
                  <a:pt x="20695" y="48465"/>
                  <a:pt x="20676" y="49340"/>
                  <a:pt x="20105" y="49283"/>
                </a:cubicBezTo>
                <a:cubicBezTo>
                  <a:pt x="20371" y="48237"/>
                  <a:pt x="22140" y="46449"/>
                  <a:pt x="23091" y="45593"/>
                </a:cubicBezTo>
                <a:cubicBezTo>
                  <a:pt x="22806" y="45441"/>
                  <a:pt x="22977" y="45346"/>
                  <a:pt x="22312" y="45041"/>
                </a:cubicBezTo>
                <a:cubicBezTo>
                  <a:pt x="22749" y="44718"/>
                  <a:pt x="23263" y="44490"/>
                  <a:pt x="23015" y="43881"/>
                </a:cubicBezTo>
                <a:cubicBezTo>
                  <a:pt x="21189" y="43995"/>
                  <a:pt x="20980" y="45973"/>
                  <a:pt x="18717" y="46506"/>
                </a:cubicBezTo>
                <a:cubicBezTo>
                  <a:pt x="21056" y="43957"/>
                  <a:pt x="24062" y="41637"/>
                  <a:pt x="25070" y="38936"/>
                </a:cubicBezTo>
                <a:cubicBezTo>
                  <a:pt x="25583" y="37528"/>
                  <a:pt x="27067" y="36311"/>
                  <a:pt x="27885" y="34846"/>
                </a:cubicBezTo>
                <a:cubicBezTo>
                  <a:pt x="30072" y="30890"/>
                  <a:pt x="33458" y="27961"/>
                  <a:pt x="36501" y="23263"/>
                </a:cubicBezTo>
                <a:cubicBezTo>
                  <a:pt x="35303" y="22958"/>
                  <a:pt x="35303" y="23700"/>
                  <a:pt x="34732" y="23947"/>
                </a:cubicBezTo>
                <a:close/>
                <a:moveTo>
                  <a:pt x="37642" y="23339"/>
                </a:moveTo>
                <a:cubicBezTo>
                  <a:pt x="38498" y="22388"/>
                  <a:pt x="41884" y="20961"/>
                  <a:pt x="40743" y="19801"/>
                </a:cubicBezTo>
                <a:cubicBezTo>
                  <a:pt x="39050" y="20657"/>
                  <a:pt x="38289" y="21950"/>
                  <a:pt x="37642" y="23339"/>
                </a:cubicBezTo>
                <a:close/>
                <a:moveTo>
                  <a:pt x="22996" y="46601"/>
                </a:moveTo>
                <a:cubicBezTo>
                  <a:pt x="23091" y="46183"/>
                  <a:pt x="23491" y="45631"/>
                  <a:pt x="24004" y="45365"/>
                </a:cubicBezTo>
                <a:cubicBezTo>
                  <a:pt x="23206" y="45308"/>
                  <a:pt x="22293" y="46449"/>
                  <a:pt x="22996" y="46601"/>
                </a:cubicBezTo>
                <a:close/>
                <a:moveTo>
                  <a:pt x="21950" y="47914"/>
                </a:moveTo>
                <a:cubicBezTo>
                  <a:pt x="21361" y="47571"/>
                  <a:pt x="21018" y="48370"/>
                  <a:pt x="21208" y="48522"/>
                </a:cubicBezTo>
                <a:cubicBezTo>
                  <a:pt x="21323" y="48161"/>
                  <a:pt x="21798" y="48256"/>
                  <a:pt x="21950" y="47914"/>
                </a:cubicBezTo>
                <a:close/>
                <a:moveTo>
                  <a:pt x="22255" y="47210"/>
                </a:moveTo>
                <a:cubicBezTo>
                  <a:pt x="22045" y="47210"/>
                  <a:pt x="21475" y="47533"/>
                  <a:pt x="21817" y="47761"/>
                </a:cubicBezTo>
                <a:cubicBezTo>
                  <a:pt x="22045" y="47761"/>
                  <a:pt x="22597" y="47438"/>
                  <a:pt x="22255" y="47210"/>
                </a:cubicBezTo>
                <a:close/>
                <a:moveTo>
                  <a:pt x="35246" y="32012"/>
                </a:moveTo>
                <a:cubicBezTo>
                  <a:pt x="33990" y="31689"/>
                  <a:pt x="34390" y="33363"/>
                  <a:pt x="33648" y="33401"/>
                </a:cubicBezTo>
                <a:cubicBezTo>
                  <a:pt x="34371" y="33096"/>
                  <a:pt x="35835" y="32221"/>
                  <a:pt x="35550" y="31613"/>
                </a:cubicBezTo>
                <a:cubicBezTo>
                  <a:pt x="35455" y="31651"/>
                  <a:pt x="35322" y="31632"/>
                  <a:pt x="35132" y="31537"/>
                </a:cubicBezTo>
                <a:cubicBezTo>
                  <a:pt x="34732" y="31689"/>
                  <a:pt x="35265" y="31841"/>
                  <a:pt x="35246" y="31993"/>
                </a:cubicBezTo>
                <a:close/>
                <a:moveTo>
                  <a:pt x="41199" y="25203"/>
                </a:moveTo>
                <a:cubicBezTo>
                  <a:pt x="40419" y="24765"/>
                  <a:pt x="39240" y="25393"/>
                  <a:pt x="40210" y="25830"/>
                </a:cubicBezTo>
                <a:cubicBezTo>
                  <a:pt x="39126" y="26800"/>
                  <a:pt x="39240" y="27390"/>
                  <a:pt x="39487" y="28531"/>
                </a:cubicBezTo>
                <a:cubicBezTo>
                  <a:pt x="39259" y="28037"/>
                  <a:pt x="40724" y="27675"/>
                  <a:pt x="41085" y="27143"/>
                </a:cubicBezTo>
                <a:cubicBezTo>
                  <a:pt x="41161" y="27029"/>
                  <a:pt x="40876" y="26762"/>
                  <a:pt x="40971" y="26686"/>
                </a:cubicBezTo>
                <a:cubicBezTo>
                  <a:pt x="41466" y="26268"/>
                  <a:pt x="43311" y="25317"/>
                  <a:pt x="44224" y="24442"/>
                </a:cubicBezTo>
                <a:cubicBezTo>
                  <a:pt x="45137" y="23586"/>
                  <a:pt x="46240" y="22920"/>
                  <a:pt x="44109" y="22197"/>
                </a:cubicBezTo>
                <a:cubicBezTo>
                  <a:pt x="42607" y="22996"/>
                  <a:pt x="41428" y="24727"/>
                  <a:pt x="41199" y="25203"/>
                </a:cubicBezTo>
                <a:close/>
                <a:moveTo>
                  <a:pt x="52098" y="17651"/>
                </a:moveTo>
                <a:cubicBezTo>
                  <a:pt x="52365" y="17632"/>
                  <a:pt x="52517" y="17442"/>
                  <a:pt x="52783" y="17423"/>
                </a:cubicBezTo>
                <a:cubicBezTo>
                  <a:pt x="52003" y="16967"/>
                  <a:pt x="51718" y="17347"/>
                  <a:pt x="52098" y="17651"/>
                </a:cubicBezTo>
                <a:close/>
                <a:moveTo>
                  <a:pt x="26382" y="50481"/>
                </a:moveTo>
                <a:cubicBezTo>
                  <a:pt x="26839" y="50082"/>
                  <a:pt x="26782" y="50025"/>
                  <a:pt x="27124" y="49549"/>
                </a:cubicBezTo>
                <a:cubicBezTo>
                  <a:pt x="26249" y="49264"/>
                  <a:pt x="25849" y="50101"/>
                  <a:pt x="26382" y="50481"/>
                </a:cubicBezTo>
                <a:close/>
                <a:moveTo>
                  <a:pt x="15826" y="67467"/>
                </a:moveTo>
                <a:cubicBezTo>
                  <a:pt x="15749" y="67124"/>
                  <a:pt x="16187" y="67277"/>
                  <a:pt x="16016" y="66934"/>
                </a:cubicBezTo>
                <a:cubicBezTo>
                  <a:pt x="15483" y="66649"/>
                  <a:pt x="15312" y="66839"/>
                  <a:pt x="15179" y="67086"/>
                </a:cubicBezTo>
                <a:cubicBezTo>
                  <a:pt x="15521" y="67220"/>
                  <a:pt x="15502" y="67334"/>
                  <a:pt x="15826" y="67467"/>
                </a:cubicBezTo>
                <a:close/>
                <a:moveTo>
                  <a:pt x="16396" y="66459"/>
                </a:moveTo>
                <a:cubicBezTo>
                  <a:pt x="16834" y="66497"/>
                  <a:pt x="18013" y="66440"/>
                  <a:pt x="17309" y="65926"/>
                </a:cubicBezTo>
                <a:cubicBezTo>
                  <a:pt x="16929" y="65926"/>
                  <a:pt x="16016" y="66002"/>
                  <a:pt x="16396" y="66459"/>
                </a:cubicBezTo>
                <a:close/>
                <a:moveTo>
                  <a:pt x="62522" y="14893"/>
                </a:moveTo>
                <a:cubicBezTo>
                  <a:pt x="63035" y="14912"/>
                  <a:pt x="63016" y="14247"/>
                  <a:pt x="63511" y="14285"/>
                </a:cubicBezTo>
                <a:cubicBezTo>
                  <a:pt x="62446" y="13619"/>
                  <a:pt x="64956" y="13467"/>
                  <a:pt x="64157" y="12573"/>
                </a:cubicBezTo>
                <a:cubicBezTo>
                  <a:pt x="63378" y="12915"/>
                  <a:pt x="63073" y="13847"/>
                  <a:pt x="62484" y="14038"/>
                </a:cubicBezTo>
                <a:cubicBezTo>
                  <a:pt x="62769" y="14209"/>
                  <a:pt x="63035" y="14133"/>
                  <a:pt x="63035" y="14266"/>
                </a:cubicBezTo>
                <a:cubicBezTo>
                  <a:pt x="62712" y="14171"/>
                  <a:pt x="62255" y="14722"/>
                  <a:pt x="62522" y="14893"/>
                </a:cubicBezTo>
                <a:close/>
                <a:moveTo>
                  <a:pt x="20923" y="67714"/>
                </a:moveTo>
                <a:cubicBezTo>
                  <a:pt x="20657" y="67942"/>
                  <a:pt x="19744" y="68304"/>
                  <a:pt x="19877" y="68722"/>
                </a:cubicBezTo>
                <a:cubicBezTo>
                  <a:pt x="20257" y="68532"/>
                  <a:pt x="21170" y="68209"/>
                  <a:pt x="20923" y="67714"/>
                </a:cubicBezTo>
                <a:close/>
                <a:moveTo>
                  <a:pt x="22026" y="66953"/>
                </a:moveTo>
                <a:cubicBezTo>
                  <a:pt x="21703" y="66991"/>
                  <a:pt x="21113" y="67524"/>
                  <a:pt x="21342" y="67790"/>
                </a:cubicBezTo>
                <a:cubicBezTo>
                  <a:pt x="21437" y="67372"/>
                  <a:pt x="22711" y="67429"/>
                  <a:pt x="22026" y="66953"/>
                </a:cubicBezTo>
                <a:close/>
                <a:moveTo>
                  <a:pt x="74315" y="8027"/>
                </a:moveTo>
                <a:cubicBezTo>
                  <a:pt x="74296" y="8312"/>
                  <a:pt x="73915" y="8122"/>
                  <a:pt x="73839" y="8350"/>
                </a:cubicBezTo>
                <a:cubicBezTo>
                  <a:pt x="74524" y="8769"/>
                  <a:pt x="75171" y="8331"/>
                  <a:pt x="74315" y="8027"/>
                </a:cubicBezTo>
                <a:close/>
                <a:moveTo>
                  <a:pt x="24023" y="71062"/>
                </a:moveTo>
                <a:cubicBezTo>
                  <a:pt x="24195" y="70624"/>
                  <a:pt x="24708" y="70681"/>
                  <a:pt x="24898" y="70282"/>
                </a:cubicBezTo>
                <a:cubicBezTo>
                  <a:pt x="23909" y="69749"/>
                  <a:pt x="23909" y="71119"/>
                  <a:pt x="24023" y="71062"/>
                </a:cubicBezTo>
                <a:close/>
                <a:moveTo>
                  <a:pt x="70434" y="14057"/>
                </a:moveTo>
                <a:cubicBezTo>
                  <a:pt x="71366" y="14171"/>
                  <a:pt x="71633" y="13429"/>
                  <a:pt x="71062" y="12972"/>
                </a:cubicBezTo>
                <a:cubicBezTo>
                  <a:pt x="71119" y="13334"/>
                  <a:pt x="70720" y="13695"/>
                  <a:pt x="70434" y="14057"/>
                </a:cubicBezTo>
                <a:close/>
                <a:moveTo>
                  <a:pt x="71899" y="13144"/>
                </a:moveTo>
                <a:cubicBezTo>
                  <a:pt x="72983" y="12592"/>
                  <a:pt x="72888" y="11584"/>
                  <a:pt x="72926" y="10975"/>
                </a:cubicBezTo>
                <a:cubicBezTo>
                  <a:pt x="72622" y="12116"/>
                  <a:pt x="70834" y="12135"/>
                  <a:pt x="71899" y="13144"/>
                </a:cubicBezTo>
                <a:close/>
                <a:moveTo>
                  <a:pt x="54000" y="38936"/>
                </a:moveTo>
                <a:cubicBezTo>
                  <a:pt x="54019" y="38669"/>
                  <a:pt x="54894" y="38422"/>
                  <a:pt x="54152" y="38156"/>
                </a:cubicBezTo>
                <a:cubicBezTo>
                  <a:pt x="53962" y="38422"/>
                  <a:pt x="53848" y="38669"/>
                  <a:pt x="54000" y="38936"/>
                </a:cubicBezTo>
                <a:close/>
                <a:moveTo>
                  <a:pt x="53087" y="41561"/>
                </a:moveTo>
                <a:cubicBezTo>
                  <a:pt x="53163" y="40743"/>
                  <a:pt x="54932" y="40343"/>
                  <a:pt x="54057" y="39468"/>
                </a:cubicBezTo>
                <a:cubicBezTo>
                  <a:pt x="53297" y="39925"/>
                  <a:pt x="51984" y="40629"/>
                  <a:pt x="53087" y="41561"/>
                </a:cubicBezTo>
                <a:close/>
                <a:moveTo>
                  <a:pt x="25716" y="77624"/>
                </a:moveTo>
                <a:cubicBezTo>
                  <a:pt x="24290" y="77662"/>
                  <a:pt x="23909" y="79051"/>
                  <a:pt x="22787" y="79488"/>
                </a:cubicBezTo>
                <a:cubicBezTo>
                  <a:pt x="24271" y="79260"/>
                  <a:pt x="24632" y="78080"/>
                  <a:pt x="25716" y="77624"/>
                </a:cubicBezTo>
                <a:close/>
                <a:moveTo>
                  <a:pt x="80059" y="11679"/>
                </a:moveTo>
                <a:cubicBezTo>
                  <a:pt x="79850" y="11660"/>
                  <a:pt x="79222" y="11508"/>
                  <a:pt x="78861" y="11679"/>
                </a:cubicBezTo>
                <a:cubicBezTo>
                  <a:pt x="79355" y="12516"/>
                  <a:pt x="78537" y="12915"/>
                  <a:pt x="78442" y="13695"/>
                </a:cubicBezTo>
                <a:cubicBezTo>
                  <a:pt x="79260" y="13429"/>
                  <a:pt x="79983" y="11736"/>
                  <a:pt x="80059" y="11679"/>
                </a:cubicBezTo>
                <a:close/>
                <a:moveTo>
                  <a:pt x="81714" y="19496"/>
                </a:moveTo>
                <a:cubicBezTo>
                  <a:pt x="80515" y="20409"/>
                  <a:pt x="78784" y="21437"/>
                  <a:pt x="80059" y="22749"/>
                </a:cubicBezTo>
                <a:cubicBezTo>
                  <a:pt x="82417" y="22331"/>
                  <a:pt x="82532" y="20486"/>
                  <a:pt x="83292" y="19344"/>
                </a:cubicBezTo>
                <a:cubicBezTo>
                  <a:pt x="82684" y="18926"/>
                  <a:pt x="82950" y="19668"/>
                  <a:pt x="82513" y="19420"/>
                </a:cubicBezTo>
                <a:cubicBezTo>
                  <a:pt x="82246" y="19173"/>
                  <a:pt x="83197" y="19173"/>
                  <a:pt x="82513" y="18812"/>
                </a:cubicBezTo>
                <a:cubicBezTo>
                  <a:pt x="81771" y="18660"/>
                  <a:pt x="81409" y="19097"/>
                  <a:pt x="81714" y="19496"/>
                </a:cubicBezTo>
                <a:close/>
                <a:moveTo>
                  <a:pt x="11356" y="106536"/>
                </a:moveTo>
                <a:cubicBezTo>
                  <a:pt x="11203" y="106935"/>
                  <a:pt x="10690" y="106840"/>
                  <a:pt x="10557" y="107239"/>
                </a:cubicBezTo>
                <a:cubicBezTo>
                  <a:pt x="11318" y="107449"/>
                  <a:pt x="11546" y="106878"/>
                  <a:pt x="11356" y="106536"/>
                </a:cubicBezTo>
                <a:close/>
                <a:moveTo>
                  <a:pt x="38004" y="81847"/>
                </a:moveTo>
                <a:cubicBezTo>
                  <a:pt x="37547" y="82170"/>
                  <a:pt x="37357" y="82417"/>
                  <a:pt x="36767" y="83083"/>
                </a:cubicBezTo>
                <a:cubicBezTo>
                  <a:pt x="37699" y="83254"/>
                  <a:pt x="38213" y="82379"/>
                  <a:pt x="38004" y="81847"/>
                </a:cubicBezTo>
                <a:close/>
                <a:moveTo>
                  <a:pt x="39259" y="81770"/>
                </a:moveTo>
                <a:cubicBezTo>
                  <a:pt x="39621" y="81105"/>
                  <a:pt x="40096" y="80439"/>
                  <a:pt x="40153" y="79754"/>
                </a:cubicBezTo>
                <a:cubicBezTo>
                  <a:pt x="39754" y="80268"/>
                  <a:pt x="38708" y="80934"/>
                  <a:pt x="39259" y="81770"/>
                </a:cubicBezTo>
                <a:close/>
                <a:moveTo>
                  <a:pt x="91890" y="21855"/>
                </a:moveTo>
                <a:cubicBezTo>
                  <a:pt x="92080" y="22426"/>
                  <a:pt x="90520" y="22977"/>
                  <a:pt x="91471" y="23548"/>
                </a:cubicBezTo>
                <a:cubicBezTo>
                  <a:pt x="90958" y="24708"/>
                  <a:pt x="88200" y="26858"/>
                  <a:pt x="88409" y="27961"/>
                </a:cubicBezTo>
                <a:cubicBezTo>
                  <a:pt x="89779" y="28170"/>
                  <a:pt x="89037" y="27352"/>
                  <a:pt x="90121" y="27029"/>
                </a:cubicBezTo>
                <a:cubicBezTo>
                  <a:pt x="90045" y="27162"/>
                  <a:pt x="89874" y="27295"/>
                  <a:pt x="90292" y="27428"/>
                </a:cubicBezTo>
                <a:cubicBezTo>
                  <a:pt x="91909" y="26230"/>
                  <a:pt x="91167" y="24746"/>
                  <a:pt x="92327" y="23396"/>
                </a:cubicBezTo>
                <a:cubicBezTo>
                  <a:pt x="90920" y="22806"/>
                  <a:pt x="93050" y="22540"/>
                  <a:pt x="91890" y="21855"/>
                </a:cubicBezTo>
                <a:close/>
                <a:moveTo>
                  <a:pt x="46544" y="86507"/>
                </a:moveTo>
                <a:cubicBezTo>
                  <a:pt x="46753" y="86164"/>
                  <a:pt x="47742" y="85651"/>
                  <a:pt x="47476" y="85042"/>
                </a:cubicBezTo>
                <a:cubicBezTo>
                  <a:pt x="46906" y="85499"/>
                  <a:pt x="45955" y="85841"/>
                  <a:pt x="46544" y="86507"/>
                </a:cubicBezTo>
                <a:close/>
                <a:moveTo>
                  <a:pt x="41618" y="93221"/>
                </a:moveTo>
                <a:cubicBezTo>
                  <a:pt x="41922" y="92707"/>
                  <a:pt x="42797" y="92574"/>
                  <a:pt x="42131" y="91985"/>
                </a:cubicBezTo>
                <a:cubicBezTo>
                  <a:pt x="41789" y="92194"/>
                  <a:pt x="41275" y="92803"/>
                  <a:pt x="41618" y="93221"/>
                </a:cubicBezTo>
                <a:close/>
                <a:moveTo>
                  <a:pt x="70739" y="66059"/>
                </a:moveTo>
                <a:cubicBezTo>
                  <a:pt x="70092" y="66421"/>
                  <a:pt x="70206" y="66592"/>
                  <a:pt x="70168" y="67067"/>
                </a:cubicBezTo>
                <a:cubicBezTo>
                  <a:pt x="69940" y="66972"/>
                  <a:pt x="69997" y="66858"/>
                  <a:pt x="69693" y="66763"/>
                </a:cubicBezTo>
                <a:cubicBezTo>
                  <a:pt x="69350" y="66991"/>
                  <a:pt x="69293" y="67638"/>
                  <a:pt x="68760" y="67600"/>
                </a:cubicBezTo>
                <a:cubicBezTo>
                  <a:pt x="69141" y="67182"/>
                  <a:pt x="68875" y="66440"/>
                  <a:pt x="69693" y="66459"/>
                </a:cubicBezTo>
                <a:cubicBezTo>
                  <a:pt x="69293" y="66135"/>
                  <a:pt x="70130" y="65831"/>
                  <a:pt x="69483" y="65527"/>
                </a:cubicBezTo>
                <a:cubicBezTo>
                  <a:pt x="66478" y="67448"/>
                  <a:pt x="64804" y="69978"/>
                  <a:pt x="62674" y="72469"/>
                </a:cubicBezTo>
                <a:cubicBezTo>
                  <a:pt x="62389" y="72336"/>
                  <a:pt x="62750" y="72203"/>
                  <a:pt x="62503" y="72089"/>
                </a:cubicBezTo>
                <a:cubicBezTo>
                  <a:pt x="61076" y="73820"/>
                  <a:pt x="57443" y="75665"/>
                  <a:pt x="56511" y="78023"/>
                </a:cubicBezTo>
                <a:cubicBezTo>
                  <a:pt x="54476" y="79279"/>
                  <a:pt x="51356" y="82132"/>
                  <a:pt x="51299" y="84205"/>
                </a:cubicBezTo>
                <a:cubicBezTo>
                  <a:pt x="54038" y="81599"/>
                  <a:pt x="56017" y="78784"/>
                  <a:pt x="58280" y="77015"/>
                </a:cubicBezTo>
                <a:cubicBezTo>
                  <a:pt x="58698" y="77586"/>
                  <a:pt x="57576" y="77662"/>
                  <a:pt x="58318" y="78176"/>
                </a:cubicBezTo>
                <a:cubicBezTo>
                  <a:pt x="60239" y="76273"/>
                  <a:pt x="61057" y="74238"/>
                  <a:pt x="62788" y="72621"/>
                </a:cubicBezTo>
                <a:cubicBezTo>
                  <a:pt x="63682" y="73040"/>
                  <a:pt x="62788" y="73059"/>
                  <a:pt x="63378" y="73401"/>
                </a:cubicBezTo>
                <a:cubicBezTo>
                  <a:pt x="64937" y="72298"/>
                  <a:pt x="65907" y="70662"/>
                  <a:pt x="67315" y="69997"/>
                </a:cubicBezTo>
                <a:cubicBezTo>
                  <a:pt x="68799" y="69312"/>
                  <a:pt x="70244" y="67372"/>
                  <a:pt x="71557" y="66535"/>
                </a:cubicBezTo>
                <a:cubicBezTo>
                  <a:pt x="71633" y="66440"/>
                  <a:pt x="71290" y="66326"/>
                  <a:pt x="71328" y="66231"/>
                </a:cubicBezTo>
                <a:cubicBezTo>
                  <a:pt x="72698" y="65584"/>
                  <a:pt x="74429" y="63339"/>
                  <a:pt x="74619" y="62122"/>
                </a:cubicBezTo>
                <a:cubicBezTo>
                  <a:pt x="73268" y="63473"/>
                  <a:pt x="72013" y="65203"/>
                  <a:pt x="70891" y="66459"/>
                </a:cubicBezTo>
                <a:cubicBezTo>
                  <a:pt x="70606" y="66326"/>
                  <a:pt x="70967" y="66192"/>
                  <a:pt x="70720" y="66078"/>
                </a:cubicBezTo>
                <a:close/>
                <a:moveTo>
                  <a:pt x="82265" y="66402"/>
                </a:moveTo>
                <a:cubicBezTo>
                  <a:pt x="81542" y="67771"/>
                  <a:pt x="78594" y="68855"/>
                  <a:pt x="77415" y="70643"/>
                </a:cubicBezTo>
                <a:cubicBezTo>
                  <a:pt x="76331" y="72279"/>
                  <a:pt x="74334" y="74409"/>
                  <a:pt x="72755" y="75817"/>
                </a:cubicBezTo>
                <a:cubicBezTo>
                  <a:pt x="73173" y="76426"/>
                  <a:pt x="72317" y="76559"/>
                  <a:pt x="72907" y="77148"/>
                </a:cubicBezTo>
                <a:cubicBezTo>
                  <a:pt x="77187" y="72850"/>
                  <a:pt x="81657" y="69464"/>
                  <a:pt x="84662" y="64937"/>
                </a:cubicBezTo>
                <a:cubicBezTo>
                  <a:pt x="83102" y="64918"/>
                  <a:pt x="82665" y="65698"/>
                  <a:pt x="82265" y="66402"/>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4"/>
          <p:cNvSpPr/>
          <p:nvPr/>
        </p:nvSpPr>
        <p:spPr>
          <a:xfrm>
            <a:off x="-261525" y="-51600"/>
            <a:ext cx="1676250" cy="591100"/>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33" name="Google Shape;333;p24"/>
          <p:cNvSpPr/>
          <p:nvPr/>
        </p:nvSpPr>
        <p:spPr>
          <a:xfrm rot="1677434">
            <a:off x="-590878" y="2019375"/>
            <a:ext cx="1671236" cy="685258"/>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4"/>
          <p:cNvSpPr/>
          <p:nvPr/>
        </p:nvSpPr>
        <p:spPr>
          <a:xfrm rot="1677393">
            <a:off x="8160140" y="4612991"/>
            <a:ext cx="2304391" cy="944871"/>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4"/>
          <p:cNvSpPr/>
          <p:nvPr/>
        </p:nvSpPr>
        <p:spPr>
          <a:xfrm rot="1845018">
            <a:off x="8096470" y="2652781"/>
            <a:ext cx="2233555" cy="484765"/>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4"/>
          <p:cNvSpPr/>
          <p:nvPr/>
        </p:nvSpPr>
        <p:spPr>
          <a:xfrm rot="1677058">
            <a:off x="534298" y="1550660"/>
            <a:ext cx="498524" cy="204410"/>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4"/>
          <p:cNvSpPr/>
          <p:nvPr/>
        </p:nvSpPr>
        <p:spPr>
          <a:xfrm rot="1677058">
            <a:off x="3365173" y="5020360"/>
            <a:ext cx="498524" cy="204410"/>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38" name="Google Shape;338;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9" name="Google Shape;339;p24"/>
          <p:cNvSpPr txBox="1">
            <a:spLocks noGrp="1"/>
          </p:cNvSpPr>
          <p:nvPr>
            <p:ph type="subTitle" idx="1"/>
          </p:nvPr>
        </p:nvSpPr>
        <p:spPr>
          <a:xfrm>
            <a:off x="1112458" y="2269375"/>
            <a:ext cx="1986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0" name="Google Shape;340;p24"/>
          <p:cNvSpPr txBox="1">
            <a:spLocks noGrp="1"/>
          </p:cNvSpPr>
          <p:nvPr>
            <p:ph type="subTitle" idx="2"/>
          </p:nvPr>
        </p:nvSpPr>
        <p:spPr>
          <a:xfrm>
            <a:off x="3582302" y="2269375"/>
            <a:ext cx="1986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1" name="Google Shape;341;p24"/>
          <p:cNvSpPr txBox="1">
            <a:spLocks noGrp="1"/>
          </p:cNvSpPr>
          <p:nvPr>
            <p:ph type="subTitle" idx="3"/>
          </p:nvPr>
        </p:nvSpPr>
        <p:spPr>
          <a:xfrm>
            <a:off x="1112458" y="4076468"/>
            <a:ext cx="1986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2" name="Google Shape;342;p24"/>
          <p:cNvSpPr txBox="1">
            <a:spLocks noGrp="1"/>
          </p:cNvSpPr>
          <p:nvPr>
            <p:ph type="subTitle" idx="4"/>
          </p:nvPr>
        </p:nvSpPr>
        <p:spPr>
          <a:xfrm>
            <a:off x="3582302" y="4076468"/>
            <a:ext cx="1986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 name="Google Shape;343;p24"/>
          <p:cNvSpPr txBox="1">
            <a:spLocks noGrp="1"/>
          </p:cNvSpPr>
          <p:nvPr>
            <p:ph type="subTitle" idx="5"/>
          </p:nvPr>
        </p:nvSpPr>
        <p:spPr>
          <a:xfrm>
            <a:off x="6052147" y="2269375"/>
            <a:ext cx="1986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4" name="Google Shape;344;p24"/>
          <p:cNvSpPr txBox="1">
            <a:spLocks noGrp="1"/>
          </p:cNvSpPr>
          <p:nvPr>
            <p:ph type="subTitle" idx="6"/>
          </p:nvPr>
        </p:nvSpPr>
        <p:spPr>
          <a:xfrm>
            <a:off x="6052147" y="4076468"/>
            <a:ext cx="19860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5" name="Google Shape;345;p24"/>
          <p:cNvSpPr txBox="1">
            <a:spLocks noGrp="1"/>
          </p:cNvSpPr>
          <p:nvPr>
            <p:ph type="subTitle" idx="7"/>
          </p:nvPr>
        </p:nvSpPr>
        <p:spPr>
          <a:xfrm>
            <a:off x="1113352" y="2002014"/>
            <a:ext cx="1984200" cy="43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346" name="Google Shape;346;p24"/>
          <p:cNvSpPr txBox="1">
            <a:spLocks noGrp="1"/>
          </p:cNvSpPr>
          <p:nvPr>
            <p:ph type="subTitle" idx="8"/>
          </p:nvPr>
        </p:nvSpPr>
        <p:spPr>
          <a:xfrm>
            <a:off x="3582151" y="2002000"/>
            <a:ext cx="1984200" cy="43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347" name="Google Shape;347;p24"/>
          <p:cNvSpPr txBox="1">
            <a:spLocks noGrp="1"/>
          </p:cNvSpPr>
          <p:nvPr>
            <p:ph type="subTitle" idx="9"/>
          </p:nvPr>
        </p:nvSpPr>
        <p:spPr>
          <a:xfrm>
            <a:off x="6051999" y="2002000"/>
            <a:ext cx="1984200" cy="43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348" name="Google Shape;348;p24"/>
          <p:cNvSpPr txBox="1">
            <a:spLocks noGrp="1"/>
          </p:cNvSpPr>
          <p:nvPr>
            <p:ph type="subTitle" idx="13"/>
          </p:nvPr>
        </p:nvSpPr>
        <p:spPr>
          <a:xfrm>
            <a:off x="1112302" y="3807901"/>
            <a:ext cx="1984200" cy="43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349" name="Google Shape;349;p24"/>
          <p:cNvSpPr txBox="1">
            <a:spLocks noGrp="1"/>
          </p:cNvSpPr>
          <p:nvPr>
            <p:ph type="subTitle" idx="14"/>
          </p:nvPr>
        </p:nvSpPr>
        <p:spPr>
          <a:xfrm>
            <a:off x="3582151" y="3807901"/>
            <a:ext cx="1984200" cy="43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350" name="Google Shape;350;p24"/>
          <p:cNvSpPr txBox="1">
            <a:spLocks noGrp="1"/>
          </p:cNvSpPr>
          <p:nvPr>
            <p:ph type="subTitle" idx="15"/>
          </p:nvPr>
        </p:nvSpPr>
        <p:spPr>
          <a:xfrm>
            <a:off x="6051999" y="3807901"/>
            <a:ext cx="1984200" cy="43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4">
  <p:cSld name="CUSTOM_11">
    <p:spTree>
      <p:nvGrpSpPr>
        <p:cNvPr id="1" name="Shape 371"/>
        <p:cNvGrpSpPr/>
        <p:nvPr/>
      </p:nvGrpSpPr>
      <p:grpSpPr>
        <a:xfrm>
          <a:off x="0" y="0"/>
          <a:ext cx="0" cy="0"/>
          <a:chOff x="0" y="0"/>
          <a:chExt cx="0" cy="0"/>
        </a:xfrm>
      </p:grpSpPr>
      <p:sp>
        <p:nvSpPr>
          <p:cNvPr id="372" name="Google Shape;372;p26"/>
          <p:cNvSpPr/>
          <p:nvPr/>
        </p:nvSpPr>
        <p:spPr>
          <a:xfrm rot="1295969">
            <a:off x="-511009" y="183020"/>
            <a:ext cx="2075337" cy="572090"/>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6"/>
          <p:cNvSpPr/>
          <p:nvPr/>
        </p:nvSpPr>
        <p:spPr>
          <a:xfrm>
            <a:off x="-647050" y="1815435"/>
            <a:ext cx="1294294" cy="1397650"/>
          </a:xfrm>
          <a:custGeom>
            <a:avLst/>
            <a:gdLst/>
            <a:ahLst/>
            <a:cxnLst/>
            <a:rect l="l" t="t" r="r" b="b"/>
            <a:pathLst>
              <a:path w="109085" h="117796" extrusionOk="0">
                <a:moveTo>
                  <a:pt x="34732" y="23947"/>
                </a:moveTo>
                <a:cubicBezTo>
                  <a:pt x="39012" y="19173"/>
                  <a:pt x="44547" y="16282"/>
                  <a:pt x="49264" y="11603"/>
                </a:cubicBezTo>
                <a:cubicBezTo>
                  <a:pt x="49321" y="11489"/>
                  <a:pt x="48751" y="11356"/>
                  <a:pt x="48846" y="11222"/>
                </a:cubicBezTo>
                <a:cubicBezTo>
                  <a:pt x="50424" y="10557"/>
                  <a:pt x="51204" y="9568"/>
                  <a:pt x="52574" y="9301"/>
                </a:cubicBezTo>
                <a:cubicBezTo>
                  <a:pt x="51623" y="8655"/>
                  <a:pt x="53392" y="8521"/>
                  <a:pt x="53639" y="7989"/>
                </a:cubicBezTo>
                <a:cubicBezTo>
                  <a:pt x="53696" y="8350"/>
                  <a:pt x="54248" y="8426"/>
                  <a:pt x="54476" y="8141"/>
                </a:cubicBezTo>
                <a:cubicBezTo>
                  <a:pt x="52212" y="12154"/>
                  <a:pt x="44490" y="16853"/>
                  <a:pt x="41485" y="21265"/>
                </a:cubicBezTo>
                <a:cubicBezTo>
                  <a:pt x="42379" y="20790"/>
                  <a:pt x="42569" y="20295"/>
                  <a:pt x="43444" y="19725"/>
                </a:cubicBezTo>
                <a:cubicBezTo>
                  <a:pt x="42873" y="20847"/>
                  <a:pt x="41123" y="22331"/>
                  <a:pt x="40400" y="23510"/>
                </a:cubicBezTo>
                <a:cubicBezTo>
                  <a:pt x="43976" y="20733"/>
                  <a:pt x="47210" y="18393"/>
                  <a:pt x="49797" y="16016"/>
                </a:cubicBezTo>
                <a:cubicBezTo>
                  <a:pt x="50006" y="16035"/>
                  <a:pt x="50272" y="16111"/>
                  <a:pt x="50577" y="16263"/>
                </a:cubicBezTo>
                <a:cubicBezTo>
                  <a:pt x="51623" y="15483"/>
                  <a:pt x="51185" y="14760"/>
                  <a:pt x="51547" y="14171"/>
                </a:cubicBezTo>
                <a:cubicBezTo>
                  <a:pt x="51851" y="14171"/>
                  <a:pt x="51851" y="14266"/>
                  <a:pt x="52079" y="14399"/>
                </a:cubicBezTo>
                <a:cubicBezTo>
                  <a:pt x="52479" y="13638"/>
                  <a:pt x="52479" y="13239"/>
                  <a:pt x="53506" y="12934"/>
                </a:cubicBezTo>
                <a:cubicBezTo>
                  <a:pt x="53677" y="13048"/>
                  <a:pt x="53487" y="13144"/>
                  <a:pt x="53734" y="13239"/>
                </a:cubicBezTo>
                <a:cubicBezTo>
                  <a:pt x="54438" y="13410"/>
                  <a:pt x="55313" y="12744"/>
                  <a:pt x="54000" y="12326"/>
                </a:cubicBezTo>
                <a:cubicBezTo>
                  <a:pt x="54362" y="12364"/>
                  <a:pt x="54799" y="12269"/>
                  <a:pt x="55008" y="12554"/>
                </a:cubicBezTo>
                <a:cubicBezTo>
                  <a:pt x="55237" y="11831"/>
                  <a:pt x="56188" y="12097"/>
                  <a:pt x="56663" y="11698"/>
                </a:cubicBezTo>
                <a:cubicBezTo>
                  <a:pt x="56853" y="12040"/>
                  <a:pt x="56644" y="12383"/>
                  <a:pt x="56340" y="12706"/>
                </a:cubicBezTo>
                <a:cubicBezTo>
                  <a:pt x="56987" y="12839"/>
                  <a:pt x="57158" y="12307"/>
                  <a:pt x="57557" y="12097"/>
                </a:cubicBezTo>
                <a:cubicBezTo>
                  <a:pt x="56549" y="13029"/>
                  <a:pt x="56701" y="14342"/>
                  <a:pt x="55769" y="15502"/>
                </a:cubicBezTo>
                <a:cubicBezTo>
                  <a:pt x="58204" y="14342"/>
                  <a:pt x="59650" y="12173"/>
                  <a:pt x="61076" y="11013"/>
                </a:cubicBezTo>
                <a:cubicBezTo>
                  <a:pt x="60372" y="10747"/>
                  <a:pt x="60639" y="11565"/>
                  <a:pt x="59688" y="11241"/>
                </a:cubicBezTo>
                <a:cubicBezTo>
                  <a:pt x="60201" y="11032"/>
                  <a:pt x="60505" y="10956"/>
                  <a:pt x="60296" y="10481"/>
                </a:cubicBezTo>
                <a:cubicBezTo>
                  <a:pt x="59897" y="10252"/>
                  <a:pt x="60125" y="10880"/>
                  <a:pt x="59573" y="10481"/>
                </a:cubicBezTo>
                <a:cubicBezTo>
                  <a:pt x="59973" y="9568"/>
                  <a:pt x="59897" y="9149"/>
                  <a:pt x="60658" y="8236"/>
                </a:cubicBezTo>
                <a:cubicBezTo>
                  <a:pt x="61780" y="8769"/>
                  <a:pt x="61285" y="8388"/>
                  <a:pt x="62750" y="8636"/>
                </a:cubicBezTo>
                <a:cubicBezTo>
                  <a:pt x="61418" y="8940"/>
                  <a:pt x="60981" y="9511"/>
                  <a:pt x="60791" y="10481"/>
                </a:cubicBezTo>
                <a:cubicBezTo>
                  <a:pt x="61913" y="10347"/>
                  <a:pt x="61304" y="9511"/>
                  <a:pt x="62446" y="9320"/>
                </a:cubicBezTo>
                <a:cubicBezTo>
                  <a:pt x="62369" y="9663"/>
                  <a:pt x="62541" y="9986"/>
                  <a:pt x="62350" y="10328"/>
                </a:cubicBezTo>
                <a:cubicBezTo>
                  <a:pt x="61932" y="9644"/>
                  <a:pt x="62312" y="10614"/>
                  <a:pt x="61685" y="10252"/>
                </a:cubicBezTo>
                <a:cubicBezTo>
                  <a:pt x="62446" y="10652"/>
                  <a:pt x="61590" y="10709"/>
                  <a:pt x="61418" y="11184"/>
                </a:cubicBezTo>
                <a:cubicBezTo>
                  <a:pt x="61647" y="11260"/>
                  <a:pt x="61685" y="11108"/>
                  <a:pt x="61799" y="11032"/>
                </a:cubicBezTo>
                <a:cubicBezTo>
                  <a:pt x="61913" y="11565"/>
                  <a:pt x="60639" y="11641"/>
                  <a:pt x="60486" y="12345"/>
                </a:cubicBezTo>
                <a:cubicBezTo>
                  <a:pt x="61875" y="12440"/>
                  <a:pt x="62484" y="11527"/>
                  <a:pt x="63073" y="10633"/>
                </a:cubicBezTo>
                <a:cubicBezTo>
                  <a:pt x="62598" y="10328"/>
                  <a:pt x="62617" y="10671"/>
                  <a:pt x="62465" y="10785"/>
                </a:cubicBezTo>
                <a:cubicBezTo>
                  <a:pt x="63416" y="10214"/>
                  <a:pt x="63568" y="8636"/>
                  <a:pt x="64576" y="7856"/>
                </a:cubicBezTo>
                <a:cubicBezTo>
                  <a:pt x="64766" y="8407"/>
                  <a:pt x="64138" y="8940"/>
                  <a:pt x="64005" y="9492"/>
                </a:cubicBezTo>
                <a:cubicBezTo>
                  <a:pt x="66079" y="8959"/>
                  <a:pt x="65850" y="7761"/>
                  <a:pt x="66611" y="6239"/>
                </a:cubicBezTo>
                <a:cubicBezTo>
                  <a:pt x="66041" y="6239"/>
                  <a:pt x="65603" y="6391"/>
                  <a:pt x="65280" y="6696"/>
                </a:cubicBezTo>
                <a:cubicBezTo>
                  <a:pt x="66440" y="5592"/>
                  <a:pt x="68608" y="3899"/>
                  <a:pt x="69046" y="2910"/>
                </a:cubicBezTo>
                <a:cubicBezTo>
                  <a:pt x="69160" y="2530"/>
                  <a:pt x="70016" y="3139"/>
                  <a:pt x="70130" y="2758"/>
                </a:cubicBezTo>
                <a:cubicBezTo>
                  <a:pt x="70548" y="2473"/>
                  <a:pt x="69540" y="2663"/>
                  <a:pt x="69959" y="2378"/>
                </a:cubicBezTo>
                <a:cubicBezTo>
                  <a:pt x="70986" y="3139"/>
                  <a:pt x="68380" y="4584"/>
                  <a:pt x="68266" y="5402"/>
                </a:cubicBezTo>
                <a:cubicBezTo>
                  <a:pt x="70796" y="3804"/>
                  <a:pt x="72203" y="1864"/>
                  <a:pt x="74048" y="0"/>
                </a:cubicBezTo>
                <a:cubicBezTo>
                  <a:pt x="74581" y="228"/>
                  <a:pt x="74391" y="457"/>
                  <a:pt x="74695" y="685"/>
                </a:cubicBezTo>
                <a:cubicBezTo>
                  <a:pt x="73002" y="2150"/>
                  <a:pt x="71994" y="3880"/>
                  <a:pt x="70606" y="5478"/>
                </a:cubicBezTo>
                <a:cubicBezTo>
                  <a:pt x="71271" y="5725"/>
                  <a:pt x="71423" y="5307"/>
                  <a:pt x="71690" y="5022"/>
                </a:cubicBezTo>
                <a:cubicBezTo>
                  <a:pt x="71461" y="5706"/>
                  <a:pt x="69350" y="7532"/>
                  <a:pt x="69198" y="8426"/>
                </a:cubicBezTo>
                <a:cubicBezTo>
                  <a:pt x="69464" y="8560"/>
                  <a:pt x="69559" y="8483"/>
                  <a:pt x="69807" y="8579"/>
                </a:cubicBezTo>
                <a:cubicBezTo>
                  <a:pt x="70054" y="8693"/>
                  <a:pt x="70073" y="8179"/>
                  <a:pt x="69750" y="8027"/>
                </a:cubicBezTo>
                <a:cubicBezTo>
                  <a:pt x="69921" y="7951"/>
                  <a:pt x="69959" y="8160"/>
                  <a:pt x="70282" y="8274"/>
                </a:cubicBezTo>
                <a:cubicBezTo>
                  <a:pt x="70967" y="7342"/>
                  <a:pt x="71480" y="6467"/>
                  <a:pt x="72869" y="6258"/>
                </a:cubicBezTo>
                <a:cubicBezTo>
                  <a:pt x="72089" y="6524"/>
                  <a:pt x="72241" y="6886"/>
                  <a:pt x="71709" y="7114"/>
                </a:cubicBezTo>
                <a:cubicBezTo>
                  <a:pt x="72108" y="7038"/>
                  <a:pt x="72146" y="7513"/>
                  <a:pt x="72355" y="7190"/>
                </a:cubicBezTo>
                <a:cubicBezTo>
                  <a:pt x="72032" y="7913"/>
                  <a:pt x="72279" y="8502"/>
                  <a:pt x="71062" y="8807"/>
                </a:cubicBezTo>
                <a:cubicBezTo>
                  <a:pt x="71671" y="8940"/>
                  <a:pt x="71823" y="8864"/>
                  <a:pt x="72127" y="9282"/>
                </a:cubicBezTo>
                <a:cubicBezTo>
                  <a:pt x="71614" y="9263"/>
                  <a:pt x="71157" y="8693"/>
                  <a:pt x="70815" y="9111"/>
                </a:cubicBezTo>
                <a:cubicBezTo>
                  <a:pt x="70796" y="9263"/>
                  <a:pt x="71062" y="9187"/>
                  <a:pt x="71347" y="9339"/>
                </a:cubicBezTo>
                <a:cubicBezTo>
                  <a:pt x="70491" y="9986"/>
                  <a:pt x="70187" y="11184"/>
                  <a:pt x="69179" y="11736"/>
                </a:cubicBezTo>
                <a:cubicBezTo>
                  <a:pt x="69769" y="12097"/>
                  <a:pt x="69597" y="11470"/>
                  <a:pt x="70130" y="11736"/>
                </a:cubicBezTo>
                <a:cubicBezTo>
                  <a:pt x="69388" y="11432"/>
                  <a:pt x="70663" y="11108"/>
                  <a:pt x="71062" y="10899"/>
                </a:cubicBezTo>
                <a:cubicBezTo>
                  <a:pt x="71100" y="10785"/>
                  <a:pt x="70777" y="10690"/>
                  <a:pt x="70586" y="10576"/>
                </a:cubicBezTo>
                <a:cubicBezTo>
                  <a:pt x="71595" y="10119"/>
                  <a:pt x="71347" y="9986"/>
                  <a:pt x="72108" y="9891"/>
                </a:cubicBezTo>
                <a:cubicBezTo>
                  <a:pt x="72127" y="9758"/>
                  <a:pt x="71804" y="9758"/>
                  <a:pt x="71690" y="9815"/>
                </a:cubicBezTo>
                <a:cubicBezTo>
                  <a:pt x="71918" y="9511"/>
                  <a:pt x="73744" y="9073"/>
                  <a:pt x="73116" y="8350"/>
                </a:cubicBezTo>
                <a:cubicBezTo>
                  <a:pt x="74219" y="8236"/>
                  <a:pt x="74105" y="7437"/>
                  <a:pt x="74999" y="7190"/>
                </a:cubicBezTo>
                <a:cubicBezTo>
                  <a:pt x="75304" y="7647"/>
                  <a:pt x="74296" y="7647"/>
                  <a:pt x="74752" y="8122"/>
                </a:cubicBezTo>
                <a:cubicBezTo>
                  <a:pt x="77301" y="6829"/>
                  <a:pt x="76958" y="5535"/>
                  <a:pt x="79241" y="4337"/>
                </a:cubicBezTo>
                <a:cubicBezTo>
                  <a:pt x="78994" y="5098"/>
                  <a:pt x="77035" y="6581"/>
                  <a:pt x="76616" y="7589"/>
                </a:cubicBezTo>
                <a:cubicBezTo>
                  <a:pt x="77320" y="7494"/>
                  <a:pt x="77320" y="6486"/>
                  <a:pt x="78157" y="6581"/>
                </a:cubicBezTo>
                <a:cubicBezTo>
                  <a:pt x="77700" y="7494"/>
                  <a:pt x="76863" y="7894"/>
                  <a:pt x="76635" y="9054"/>
                </a:cubicBezTo>
                <a:cubicBezTo>
                  <a:pt x="77491" y="9225"/>
                  <a:pt x="77358" y="8579"/>
                  <a:pt x="77795" y="8521"/>
                </a:cubicBezTo>
                <a:cubicBezTo>
                  <a:pt x="77986" y="8693"/>
                  <a:pt x="77986" y="8883"/>
                  <a:pt x="78081" y="9054"/>
                </a:cubicBezTo>
                <a:cubicBezTo>
                  <a:pt x="78956" y="9206"/>
                  <a:pt x="79355" y="8712"/>
                  <a:pt x="79964" y="8521"/>
                </a:cubicBezTo>
                <a:cubicBezTo>
                  <a:pt x="80268" y="8331"/>
                  <a:pt x="80268" y="7761"/>
                  <a:pt x="80763" y="7818"/>
                </a:cubicBezTo>
                <a:cubicBezTo>
                  <a:pt x="80553" y="8084"/>
                  <a:pt x="80363" y="8350"/>
                  <a:pt x="80154" y="8598"/>
                </a:cubicBezTo>
                <a:cubicBezTo>
                  <a:pt x="79640" y="9092"/>
                  <a:pt x="79336" y="9815"/>
                  <a:pt x="78956" y="10062"/>
                </a:cubicBezTo>
                <a:cubicBezTo>
                  <a:pt x="79089" y="10328"/>
                  <a:pt x="79640" y="10252"/>
                  <a:pt x="79964" y="10614"/>
                </a:cubicBezTo>
                <a:cubicBezTo>
                  <a:pt x="80173" y="10937"/>
                  <a:pt x="79850" y="11280"/>
                  <a:pt x="80116" y="11622"/>
                </a:cubicBezTo>
                <a:cubicBezTo>
                  <a:pt x="80668" y="10842"/>
                  <a:pt x="81447" y="10252"/>
                  <a:pt x="82817" y="10081"/>
                </a:cubicBezTo>
                <a:cubicBezTo>
                  <a:pt x="82189" y="10880"/>
                  <a:pt x="81333" y="11413"/>
                  <a:pt x="80763" y="12307"/>
                </a:cubicBezTo>
                <a:cubicBezTo>
                  <a:pt x="81029" y="12402"/>
                  <a:pt x="81067" y="12193"/>
                  <a:pt x="81200" y="12078"/>
                </a:cubicBezTo>
                <a:cubicBezTo>
                  <a:pt x="81466" y="12554"/>
                  <a:pt x="79983" y="12744"/>
                  <a:pt x="80915" y="13315"/>
                </a:cubicBezTo>
                <a:cubicBezTo>
                  <a:pt x="81752" y="13486"/>
                  <a:pt x="81447" y="13086"/>
                  <a:pt x="81961" y="12934"/>
                </a:cubicBezTo>
                <a:cubicBezTo>
                  <a:pt x="81409" y="13657"/>
                  <a:pt x="80725" y="14361"/>
                  <a:pt x="80458" y="15103"/>
                </a:cubicBezTo>
                <a:cubicBezTo>
                  <a:pt x="80991" y="15274"/>
                  <a:pt x="81086" y="14874"/>
                  <a:pt x="81428" y="14798"/>
                </a:cubicBezTo>
                <a:cubicBezTo>
                  <a:pt x="81771" y="15369"/>
                  <a:pt x="80610" y="15046"/>
                  <a:pt x="80801" y="15559"/>
                </a:cubicBezTo>
                <a:cubicBezTo>
                  <a:pt x="81523" y="15502"/>
                  <a:pt x="81942" y="15065"/>
                  <a:pt x="82455" y="14722"/>
                </a:cubicBezTo>
                <a:cubicBezTo>
                  <a:pt x="82455" y="15122"/>
                  <a:pt x="82113" y="15597"/>
                  <a:pt x="81523" y="15578"/>
                </a:cubicBezTo>
                <a:cubicBezTo>
                  <a:pt x="82018" y="15768"/>
                  <a:pt x="81466" y="16168"/>
                  <a:pt x="81010" y="16491"/>
                </a:cubicBezTo>
                <a:cubicBezTo>
                  <a:pt x="82056" y="16757"/>
                  <a:pt x="82475" y="16187"/>
                  <a:pt x="82912" y="15654"/>
                </a:cubicBezTo>
                <a:cubicBezTo>
                  <a:pt x="83445" y="16643"/>
                  <a:pt x="81333" y="17423"/>
                  <a:pt x="81333" y="18203"/>
                </a:cubicBezTo>
                <a:cubicBezTo>
                  <a:pt x="83007" y="18203"/>
                  <a:pt x="83368" y="17328"/>
                  <a:pt x="84205" y="16738"/>
                </a:cubicBezTo>
                <a:cubicBezTo>
                  <a:pt x="85156" y="16054"/>
                  <a:pt x="86621" y="15540"/>
                  <a:pt x="87572" y="14342"/>
                </a:cubicBezTo>
                <a:cubicBezTo>
                  <a:pt x="87401" y="14266"/>
                  <a:pt x="87363" y="14380"/>
                  <a:pt x="87268" y="14418"/>
                </a:cubicBezTo>
                <a:cubicBezTo>
                  <a:pt x="86678" y="14133"/>
                  <a:pt x="88333" y="13144"/>
                  <a:pt x="87705" y="13885"/>
                </a:cubicBezTo>
                <a:cubicBezTo>
                  <a:pt x="87477" y="14018"/>
                  <a:pt x="87953" y="14152"/>
                  <a:pt x="87876" y="14266"/>
                </a:cubicBezTo>
                <a:cubicBezTo>
                  <a:pt x="87534" y="14627"/>
                  <a:pt x="87249" y="14989"/>
                  <a:pt x="87477" y="15350"/>
                </a:cubicBezTo>
                <a:cubicBezTo>
                  <a:pt x="87914" y="15502"/>
                  <a:pt x="88295" y="15578"/>
                  <a:pt x="88675" y="15673"/>
                </a:cubicBezTo>
                <a:cubicBezTo>
                  <a:pt x="88923" y="15350"/>
                  <a:pt x="89170" y="15046"/>
                  <a:pt x="89436" y="14741"/>
                </a:cubicBezTo>
                <a:cubicBezTo>
                  <a:pt x="89303" y="16206"/>
                  <a:pt x="86887" y="17233"/>
                  <a:pt x="87287" y="18603"/>
                </a:cubicBezTo>
                <a:cubicBezTo>
                  <a:pt x="88561" y="18431"/>
                  <a:pt x="89018" y="17195"/>
                  <a:pt x="90045" y="16681"/>
                </a:cubicBezTo>
                <a:cubicBezTo>
                  <a:pt x="90596" y="17176"/>
                  <a:pt x="89265" y="17651"/>
                  <a:pt x="90064" y="18146"/>
                </a:cubicBezTo>
                <a:cubicBezTo>
                  <a:pt x="91129" y="17290"/>
                  <a:pt x="92270" y="16510"/>
                  <a:pt x="93316" y="15293"/>
                </a:cubicBezTo>
                <a:cubicBezTo>
                  <a:pt x="93031" y="16757"/>
                  <a:pt x="92727" y="18564"/>
                  <a:pt x="92118" y="19782"/>
                </a:cubicBezTo>
                <a:cubicBezTo>
                  <a:pt x="93716" y="18964"/>
                  <a:pt x="94686" y="18412"/>
                  <a:pt x="95656" y="17785"/>
                </a:cubicBezTo>
                <a:cubicBezTo>
                  <a:pt x="95371" y="18774"/>
                  <a:pt x="93697" y="19706"/>
                  <a:pt x="93963" y="20790"/>
                </a:cubicBezTo>
                <a:cubicBezTo>
                  <a:pt x="93716" y="20657"/>
                  <a:pt x="94077" y="20543"/>
                  <a:pt x="93792" y="20409"/>
                </a:cubicBezTo>
                <a:cubicBezTo>
                  <a:pt x="93164" y="20276"/>
                  <a:pt x="93830" y="20961"/>
                  <a:pt x="93164" y="20866"/>
                </a:cubicBezTo>
                <a:cubicBezTo>
                  <a:pt x="93450" y="21170"/>
                  <a:pt x="93868" y="21494"/>
                  <a:pt x="94115" y="21798"/>
                </a:cubicBezTo>
                <a:cubicBezTo>
                  <a:pt x="93050" y="22445"/>
                  <a:pt x="93183" y="23719"/>
                  <a:pt x="92156" y="24803"/>
                </a:cubicBezTo>
                <a:cubicBezTo>
                  <a:pt x="92822" y="25926"/>
                  <a:pt x="90501" y="28303"/>
                  <a:pt x="89151" y="29444"/>
                </a:cubicBezTo>
                <a:cubicBezTo>
                  <a:pt x="89626" y="30319"/>
                  <a:pt x="87705" y="31156"/>
                  <a:pt x="87515" y="32069"/>
                </a:cubicBezTo>
                <a:cubicBezTo>
                  <a:pt x="88162" y="32393"/>
                  <a:pt x="88048" y="31708"/>
                  <a:pt x="88846" y="32240"/>
                </a:cubicBezTo>
                <a:cubicBezTo>
                  <a:pt x="89550" y="31784"/>
                  <a:pt x="89721" y="30643"/>
                  <a:pt x="90920" y="30852"/>
                </a:cubicBezTo>
                <a:cubicBezTo>
                  <a:pt x="90102" y="31860"/>
                  <a:pt x="88238" y="33952"/>
                  <a:pt x="89569" y="36102"/>
                </a:cubicBezTo>
                <a:cubicBezTo>
                  <a:pt x="89912" y="35911"/>
                  <a:pt x="90273" y="35074"/>
                  <a:pt x="90768" y="34637"/>
                </a:cubicBezTo>
                <a:cubicBezTo>
                  <a:pt x="91871" y="35702"/>
                  <a:pt x="89151" y="35854"/>
                  <a:pt x="89988" y="36805"/>
                </a:cubicBezTo>
                <a:cubicBezTo>
                  <a:pt x="91224" y="36977"/>
                  <a:pt x="91205" y="36026"/>
                  <a:pt x="91814" y="35417"/>
                </a:cubicBezTo>
                <a:cubicBezTo>
                  <a:pt x="93431" y="33800"/>
                  <a:pt x="93545" y="31251"/>
                  <a:pt x="95409" y="29768"/>
                </a:cubicBezTo>
                <a:cubicBezTo>
                  <a:pt x="95504" y="31613"/>
                  <a:pt x="94952" y="33363"/>
                  <a:pt x="93754" y="35113"/>
                </a:cubicBezTo>
                <a:cubicBezTo>
                  <a:pt x="93088" y="36064"/>
                  <a:pt x="92746" y="37262"/>
                  <a:pt x="92346" y="38346"/>
                </a:cubicBezTo>
                <a:cubicBezTo>
                  <a:pt x="90197" y="44300"/>
                  <a:pt x="85233" y="49606"/>
                  <a:pt x="82950" y="54495"/>
                </a:cubicBezTo>
                <a:cubicBezTo>
                  <a:pt x="85556" y="52307"/>
                  <a:pt x="87401" y="49492"/>
                  <a:pt x="90083" y="46544"/>
                </a:cubicBezTo>
                <a:cubicBezTo>
                  <a:pt x="91719" y="44737"/>
                  <a:pt x="93450" y="42968"/>
                  <a:pt x="94629" y="40914"/>
                </a:cubicBezTo>
                <a:cubicBezTo>
                  <a:pt x="95161" y="39982"/>
                  <a:pt x="95903" y="38422"/>
                  <a:pt x="97900" y="38061"/>
                </a:cubicBezTo>
                <a:cubicBezTo>
                  <a:pt x="97977" y="38422"/>
                  <a:pt x="97767" y="38784"/>
                  <a:pt x="97977" y="39145"/>
                </a:cubicBezTo>
                <a:cubicBezTo>
                  <a:pt x="99023" y="39278"/>
                  <a:pt x="98851" y="39868"/>
                  <a:pt x="99289" y="39925"/>
                </a:cubicBezTo>
                <a:cubicBezTo>
                  <a:pt x="99707" y="40229"/>
                  <a:pt x="98528" y="40533"/>
                  <a:pt x="99270" y="40838"/>
                </a:cubicBezTo>
                <a:cubicBezTo>
                  <a:pt x="100906" y="41123"/>
                  <a:pt x="101457" y="39944"/>
                  <a:pt x="102770" y="39773"/>
                </a:cubicBezTo>
                <a:cubicBezTo>
                  <a:pt x="103302" y="39925"/>
                  <a:pt x="103017" y="40077"/>
                  <a:pt x="103359" y="40229"/>
                </a:cubicBezTo>
                <a:cubicBezTo>
                  <a:pt x="103816" y="40153"/>
                  <a:pt x="104215" y="39982"/>
                  <a:pt x="104520" y="39697"/>
                </a:cubicBezTo>
                <a:cubicBezTo>
                  <a:pt x="104938" y="40324"/>
                  <a:pt x="103664" y="40876"/>
                  <a:pt x="103207" y="41637"/>
                </a:cubicBezTo>
                <a:cubicBezTo>
                  <a:pt x="104082" y="41789"/>
                  <a:pt x="104120" y="41846"/>
                  <a:pt x="103550" y="42093"/>
                </a:cubicBezTo>
                <a:cubicBezTo>
                  <a:pt x="104310" y="42588"/>
                  <a:pt x="104253" y="41960"/>
                  <a:pt x="104995" y="42417"/>
                </a:cubicBezTo>
                <a:cubicBezTo>
                  <a:pt x="104995" y="42569"/>
                  <a:pt x="104463" y="42721"/>
                  <a:pt x="104862" y="42873"/>
                </a:cubicBezTo>
                <a:cubicBezTo>
                  <a:pt x="105908" y="42607"/>
                  <a:pt x="106669" y="41979"/>
                  <a:pt x="107601" y="41561"/>
                </a:cubicBezTo>
                <a:cubicBezTo>
                  <a:pt x="107049" y="42093"/>
                  <a:pt x="106308" y="42911"/>
                  <a:pt x="106270" y="43805"/>
                </a:cubicBezTo>
                <a:cubicBezTo>
                  <a:pt x="107544" y="43862"/>
                  <a:pt x="107259" y="42036"/>
                  <a:pt x="109085" y="42417"/>
                </a:cubicBezTo>
                <a:cubicBezTo>
                  <a:pt x="106041" y="45156"/>
                  <a:pt x="105395" y="49226"/>
                  <a:pt x="102237" y="51223"/>
                </a:cubicBezTo>
                <a:cubicBezTo>
                  <a:pt x="101838" y="51585"/>
                  <a:pt x="101990" y="50900"/>
                  <a:pt x="101400" y="50767"/>
                </a:cubicBezTo>
                <a:cubicBezTo>
                  <a:pt x="96835" y="53829"/>
                  <a:pt x="93925" y="58337"/>
                  <a:pt x="90026" y="62179"/>
                </a:cubicBezTo>
                <a:cubicBezTo>
                  <a:pt x="89740" y="62388"/>
                  <a:pt x="89208" y="62274"/>
                  <a:pt x="88866" y="62407"/>
                </a:cubicBezTo>
                <a:cubicBezTo>
                  <a:pt x="88048" y="64975"/>
                  <a:pt x="84890" y="66820"/>
                  <a:pt x="82855" y="69293"/>
                </a:cubicBezTo>
                <a:cubicBezTo>
                  <a:pt x="82741" y="69464"/>
                  <a:pt x="82513" y="69464"/>
                  <a:pt x="82132" y="69293"/>
                </a:cubicBezTo>
                <a:cubicBezTo>
                  <a:pt x="82189" y="70472"/>
                  <a:pt x="80706" y="71404"/>
                  <a:pt x="79355" y="72146"/>
                </a:cubicBezTo>
                <a:cubicBezTo>
                  <a:pt x="79317" y="72241"/>
                  <a:pt x="79488" y="72260"/>
                  <a:pt x="79526" y="72222"/>
                </a:cubicBezTo>
                <a:cubicBezTo>
                  <a:pt x="78328" y="73915"/>
                  <a:pt x="75893" y="75018"/>
                  <a:pt x="73858" y="77148"/>
                </a:cubicBezTo>
                <a:cubicBezTo>
                  <a:pt x="74638" y="77833"/>
                  <a:pt x="71442" y="80154"/>
                  <a:pt x="70377" y="81181"/>
                </a:cubicBezTo>
                <a:cubicBezTo>
                  <a:pt x="68970" y="82531"/>
                  <a:pt x="68076" y="84205"/>
                  <a:pt x="66592" y="85575"/>
                </a:cubicBezTo>
                <a:cubicBezTo>
                  <a:pt x="65280" y="86811"/>
                  <a:pt x="63644" y="87781"/>
                  <a:pt x="62731" y="88884"/>
                </a:cubicBezTo>
                <a:cubicBezTo>
                  <a:pt x="62674" y="89093"/>
                  <a:pt x="62350" y="88922"/>
                  <a:pt x="62065" y="88808"/>
                </a:cubicBezTo>
                <a:cubicBezTo>
                  <a:pt x="60429" y="91928"/>
                  <a:pt x="55503" y="95161"/>
                  <a:pt x="52859" y="97843"/>
                </a:cubicBezTo>
                <a:cubicBezTo>
                  <a:pt x="51794" y="98908"/>
                  <a:pt x="50348" y="99270"/>
                  <a:pt x="49473" y="100544"/>
                </a:cubicBezTo>
                <a:cubicBezTo>
                  <a:pt x="48465" y="102028"/>
                  <a:pt x="45802" y="102237"/>
                  <a:pt x="44756" y="103701"/>
                </a:cubicBezTo>
                <a:cubicBezTo>
                  <a:pt x="44509" y="103568"/>
                  <a:pt x="44889" y="103435"/>
                  <a:pt x="44585" y="103321"/>
                </a:cubicBezTo>
                <a:cubicBezTo>
                  <a:pt x="44129" y="103378"/>
                  <a:pt x="43824" y="103625"/>
                  <a:pt x="43843" y="103930"/>
                </a:cubicBezTo>
                <a:cubicBezTo>
                  <a:pt x="44224" y="104120"/>
                  <a:pt x="44148" y="103701"/>
                  <a:pt x="44338" y="103625"/>
                </a:cubicBezTo>
                <a:cubicBezTo>
                  <a:pt x="44528" y="104481"/>
                  <a:pt x="42873" y="104234"/>
                  <a:pt x="42436" y="104786"/>
                </a:cubicBezTo>
                <a:cubicBezTo>
                  <a:pt x="42093" y="103968"/>
                  <a:pt x="45003" y="103816"/>
                  <a:pt x="43520" y="102541"/>
                </a:cubicBezTo>
                <a:cubicBezTo>
                  <a:pt x="42873" y="102788"/>
                  <a:pt x="42531" y="103473"/>
                  <a:pt x="41865" y="103701"/>
                </a:cubicBezTo>
                <a:cubicBezTo>
                  <a:pt x="41580" y="103359"/>
                  <a:pt x="42322" y="103017"/>
                  <a:pt x="42436" y="102693"/>
                </a:cubicBezTo>
                <a:cubicBezTo>
                  <a:pt x="40610" y="102750"/>
                  <a:pt x="39906" y="103949"/>
                  <a:pt x="38651" y="104691"/>
                </a:cubicBezTo>
                <a:cubicBezTo>
                  <a:pt x="37395" y="105451"/>
                  <a:pt x="35721" y="106802"/>
                  <a:pt x="34485" y="107772"/>
                </a:cubicBezTo>
                <a:cubicBezTo>
                  <a:pt x="34009" y="108133"/>
                  <a:pt x="32792" y="108438"/>
                  <a:pt x="33306" y="108932"/>
                </a:cubicBezTo>
                <a:cubicBezTo>
                  <a:pt x="32488" y="108362"/>
                  <a:pt x="31784" y="109351"/>
                  <a:pt x="31118" y="109864"/>
                </a:cubicBezTo>
                <a:cubicBezTo>
                  <a:pt x="27923" y="112280"/>
                  <a:pt x="24309" y="115437"/>
                  <a:pt x="20371" y="117796"/>
                </a:cubicBezTo>
                <a:cubicBezTo>
                  <a:pt x="20181" y="117358"/>
                  <a:pt x="20486" y="117225"/>
                  <a:pt x="20942" y="117111"/>
                </a:cubicBezTo>
                <a:cubicBezTo>
                  <a:pt x="23928" y="114163"/>
                  <a:pt x="28741" y="111196"/>
                  <a:pt x="31347" y="108076"/>
                </a:cubicBezTo>
                <a:cubicBezTo>
                  <a:pt x="31727" y="108000"/>
                  <a:pt x="32126" y="107943"/>
                  <a:pt x="32260" y="107544"/>
                </a:cubicBezTo>
                <a:cubicBezTo>
                  <a:pt x="30243" y="107163"/>
                  <a:pt x="29825" y="108989"/>
                  <a:pt x="27999" y="109541"/>
                </a:cubicBezTo>
                <a:cubicBezTo>
                  <a:pt x="27847" y="108818"/>
                  <a:pt x="28665" y="108628"/>
                  <a:pt x="28703" y="108076"/>
                </a:cubicBezTo>
                <a:cubicBezTo>
                  <a:pt x="27828" y="107677"/>
                  <a:pt x="28265" y="108247"/>
                  <a:pt x="27847" y="108228"/>
                </a:cubicBezTo>
                <a:cubicBezTo>
                  <a:pt x="27771" y="107639"/>
                  <a:pt x="29463" y="107353"/>
                  <a:pt x="28303" y="106745"/>
                </a:cubicBezTo>
                <a:cubicBezTo>
                  <a:pt x="28627" y="106574"/>
                  <a:pt x="29102" y="106650"/>
                  <a:pt x="29235" y="106212"/>
                </a:cubicBezTo>
                <a:cubicBezTo>
                  <a:pt x="28950" y="106041"/>
                  <a:pt x="28836" y="106117"/>
                  <a:pt x="28741" y="106212"/>
                </a:cubicBezTo>
                <a:cubicBezTo>
                  <a:pt x="28988" y="105147"/>
                  <a:pt x="30300" y="104843"/>
                  <a:pt x="30852" y="103892"/>
                </a:cubicBezTo>
                <a:cubicBezTo>
                  <a:pt x="30472" y="103758"/>
                  <a:pt x="30529" y="104215"/>
                  <a:pt x="30186" y="104120"/>
                </a:cubicBezTo>
                <a:cubicBezTo>
                  <a:pt x="29425" y="103701"/>
                  <a:pt x="30909" y="103854"/>
                  <a:pt x="30510" y="103435"/>
                </a:cubicBezTo>
                <a:cubicBezTo>
                  <a:pt x="29654" y="103150"/>
                  <a:pt x="29920" y="104101"/>
                  <a:pt x="29521" y="104044"/>
                </a:cubicBezTo>
                <a:cubicBezTo>
                  <a:pt x="29349" y="104177"/>
                  <a:pt x="30053" y="104253"/>
                  <a:pt x="30110" y="104196"/>
                </a:cubicBezTo>
                <a:cubicBezTo>
                  <a:pt x="29939" y="104595"/>
                  <a:pt x="28189" y="104310"/>
                  <a:pt x="27923" y="105128"/>
                </a:cubicBezTo>
                <a:cubicBezTo>
                  <a:pt x="27771" y="104158"/>
                  <a:pt x="29654" y="103169"/>
                  <a:pt x="30338" y="102731"/>
                </a:cubicBezTo>
                <a:cubicBezTo>
                  <a:pt x="30262" y="102598"/>
                  <a:pt x="30110" y="102465"/>
                  <a:pt x="29920" y="102351"/>
                </a:cubicBezTo>
                <a:cubicBezTo>
                  <a:pt x="31803" y="100696"/>
                  <a:pt x="33933" y="99060"/>
                  <a:pt x="36311" y="97406"/>
                </a:cubicBezTo>
                <a:cubicBezTo>
                  <a:pt x="36996" y="96930"/>
                  <a:pt x="37966" y="96302"/>
                  <a:pt x="37871" y="95484"/>
                </a:cubicBezTo>
                <a:cubicBezTo>
                  <a:pt x="35303" y="96493"/>
                  <a:pt x="33477" y="98471"/>
                  <a:pt x="31194" y="99878"/>
                </a:cubicBezTo>
                <a:cubicBezTo>
                  <a:pt x="33743" y="97215"/>
                  <a:pt x="36901" y="95941"/>
                  <a:pt x="39202" y="93240"/>
                </a:cubicBezTo>
                <a:cubicBezTo>
                  <a:pt x="39602" y="93069"/>
                  <a:pt x="39221" y="93525"/>
                  <a:pt x="39126" y="93620"/>
                </a:cubicBezTo>
                <a:cubicBezTo>
                  <a:pt x="39468" y="93754"/>
                  <a:pt x="39449" y="93430"/>
                  <a:pt x="39849" y="93620"/>
                </a:cubicBezTo>
                <a:cubicBezTo>
                  <a:pt x="39487" y="92460"/>
                  <a:pt x="41523" y="92726"/>
                  <a:pt x="41637" y="91699"/>
                </a:cubicBezTo>
                <a:cubicBezTo>
                  <a:pt x="43824" y="92004"/>
                  <a:pt x="42854" y="89550"/>
                  <a:pt x="44528" y="89607"/>
                </a:cubicBezTo>
                <a:cubicBezTo>
                  <a:pt x="44167" y="89417"/>
                  <a:pt x="44090" y="89569"/>
                  <a:pt x="43976" y="89683"/>
                </a:cubicBezTo>
                <a:cubicBezTo>
                  <a:pt x="43843" y="89398"/>
                  <a:pt x="44033" y="89112"/>
                  <a:pt x="44186" y="88846"/>
                </a:cubicBezTo>
                <a:cubicBezTo>
                  <a:pt x="44509" y="89017"/>
                  <a:pt x="44090" y="89208"/>
                  <a:pt x="44718" y="89379"/>
                </a:cubicBezTo>
                <a:cubicBezTo>
                  <a:pt x="44813" y="88276"/>
                  <a:pt x="45327" y="87876"/>
                  <a:pt x="45916" y="86982"/>
                </a:cubicBezTo>
                <a:cubicBezTo>
                  <a:pt x="45042" y="86925"/>
                  <a:pt x="44585" y="87382"/>
                  <a:pt x="44148" y="87686"/>
                </a:cubicBezTo>
                <a:cubicBezTo>
                  <a:pt x="43938" y="87819"/>
                  <a:pt x="43653" y="88066"/>
                  <a:pt x="43482" y="88219"/>
                </a:cubicBezTo>
                <a:cubicBezTo>
                  <a:pt x="40419" y="91015"/>
                  <a:pt x="36520" y="94172"/>
                  <a:pt x="33077" y="96930"/>
                </a:cubicBezTo>
                <a:cubicBezTo>
                  <a:pt x="32412" y="97482"/>
                  <a:pt x="31366" y="97805"/>
                  <a:pt x="30757" y="98319"/>
                </a:cubicBezTo>
                <a:cubicBezTo>
                  <a:pt x="30662" y="98414"/>
                  <a:pt x="31023" y="98604"/>
                  <a:pt x="30928" y="98718"/>
                </a:cubicBezTo>
                <a:cubicBezTo>
                  <a:pt x="30605" y="99060"/>
                  <a:pt x="29692" y="99232"/>
                  <a:pt x="29692" y="99631"/>
                </a:cubicBezTo>
                <a:cubicBezTo>
                  <a:pt x="27675" y="99460"/>
                  <a:pt x="26154" y="101172"/>
                  <a:pt x="24214" y="102560"/>
                </a:cubicBezTo>
                <a:cubicBezTo>
                  <a:pt x="23890" y="102922"/>
                  <a:pt x="24004" y="102370"/>
                  <a:pt x="23491" y="102256"/>
                </a:cubicBezTo>
                <a:cubicBezTo>
                  <a:pt x="23833" y="103093"/>
                  <a:pt x="23130" y="103017"/>
                  <a:pt x="22730" y="103797"/>
                </a:cubicBezTo>
                <a:cubicBezTo>
                  <a:pt x="22197" y="103644"/>
                  <a:pt x="23149" y="103492"/>
                  <a:pt x="22616" y="103321"/>
                </a:cubicBezTo>
                <a:cubicBezTo>
                  <a:pt x="19839" y="104063"/>
                  <a:pt x="19059" y="106155"/>
                  <a:pt x="16986" y="107334"/>
                </a:cubicBezTo>
                <a:cubicBezTo>
                  <a:pt x="15540" y="108152"/>
                  <a:pt x="14475" y="108970"/>
                  <a:pt x="12877" y="110035"/>
                </a:cubicBezTo>
                <a:cubicBezTo>
                  <a:pt x="12516" y="110568"/>
                  <a:pt x="12364" y="111234"/>
                  <a:pt x="11165" y="110967"/>
                </a:cubicBezTo>
                <a:cubicBezTo>
                  <a:pt x="10157" y="112261"/>
                  <a:pt x="8807" y="112888"/>
                  <a:pt x="7970" y="113744"/>
                </a:cubicBezTo>
                <a:cubicBezTo>
                  <a:pt x="9054" y="111253"/>
                  <a:pt x="12212" y="110302"/>
                  <a:pt x="14114" y="108495"/>
                </a:cubicBezTo>
                <a:cubicBezTo>
                  <a:pt x="15388" y="107296"/>
                  <a:pt x="15864" y="106383"/>
                  <a:pt x="17024" y="105794"/>
                </a:cubicBezTo>
                <a:cubicBezTo>
                  <a:pt x="17024" y="105680"/>
                  <a:pt x="16853" y="105451"/>
                  <a:pt x="16719" y="105565"/>
                </a:cubicBezTo>
                <a:cubicBezTo>
                  <a:pt x="17632" y="104082"/>
                  <a:pt x="21684" y="101666"/>
                  <a:pt x="22882" y="99992"/>
                </a:cubicBezTo>
                <a:cubicBezTo>
                  <a:pt x="20866" y="100620"/>
                  <a:pt x="19839" y="101894"/>
                  <a:pt x="17823" y="102693"/>
                </a:cubicBezTo>
                <a:cubicBezTo>
                  <a:pt x="16681" y="104310"/>
                  <a:pt x="13866" y="106421"/>
                  <a:pt x="11299" y="108400"/>
                </a:cubicBezTo>
                <a:cubicBezTo>
                  <a:pt x="9853" y="109522"/>
                  <a:pt x="8445" y="110815"/>
                  <a:pt x="7114" y="111481"/>
                </a:cubicBezTo>
                <a:cubicBezTo>
                  <a:pt x="6829" y="111690"/>
                  <a:pt x="7228" y="111899"/>
                  <a:pt x="6867" y="112109"/>
                </a:cubicBezTo>
                <a:cubicBezTo>
                  <a:pt x="6144" y="111823"/>
                  <a:pt x="6638" y="111538"/>
                  <a:pt x="5859" y="111253"/>
                </a:cubicBezTo>
                <a:cubicBezTo>
                  <a:pt x="5916" y="111062"/>
                  <a:pt x="6239" y="111215"/>
                  <a:pt x="6524" y="111329"/>
                </a:cubicBezTo>
                <a:cubicBezTo>
                  <a:pt x="7666" y="109864"/>
                  <a:pt x="8864" y="109160"/>
                  <a:pt x="10595" y="107791"/>
                </a:cubicBezTo>
                <a:cubicBezTo>
                  <a:pt x="8959" y="107563"/>
                  <a:pt x="9206" y="108970"/>
                  <a:pt x="7799" y="108856"/>
                </a:cubicBezTo>
                <a:cubicBezTo>
                  <a:pt x="9929" y="107049"/>
                  <a:pt x="13657" y="104614"/>
                  <a:pt x="15559" y="102218"/>
                </a:cubicBezTo>
                <a:cubicBezTo>
                  <a:pt x="15711" y="102066"/>
                  <a:pt x="15597" y="101913"/>
                  <a:pt x="15198" y="101761"/>
                </a:cubicBezTo>
                <a:cubicBezTo>
                  <a:pt x="16339" y="101457"/>
                  <a:pt x="16529" y="100658"/>
                  <a:pt x="17537" y="99745"/>
                </a:cubicBezTo>
                <a:cubicBezTo>
                  <a:pt x="16796" y="99688"/>
                  <a:pt x="15940" y="101096"/>
                  <a:pt x="15768" y="100753"/>
                </a:cubicBezTo>
                <a:cubicBezTo>
                  <a:pt x="20105" y="96569"/>
                  <a:pt x="25355" y="93563"/>
                  <a:pt x="28646" y="89873"/>
                </a:cubicBezTo>
                <a:cubicBezTo>
                  <a:pt x="28817" y="89949"/>
                  <a:pt x="28703" y="90025"/>
                  <a:pt x="28684" y="90102"/>
                </a:cubicBezTo>
                <a:cubicBezTo>
                  <a:pt x="31670" y="88104"/>
                  <a:pt x="35265" y="86126"/>
                  <a:pt x="36577" y="83311"/>
                </a:cubicBezTo>
                <a:cubicBezTo>
                  <a:pt x="35702" y="83330"/>
                  <a:pt x="35569" y="83577"/>
                  <a:pt x="34922" y="84167"/>
                </a:cubicBezTo>
                <a:cubicBezTo>
                  <a:pt x="33990" y="85004"/>
                  <a:pt x="32355" y="85765"/>
                  <a:pt x="31251" y="86621"/>
                </a:cubicBezTo>
                <a:cubicBezTo>
                  <a:pt x="29083" y="88333"/>
                  <a:pt x="27314" y="90387"/>
                  <a:pt x="25336" y="91566"/>
                </a:cubicBezTo>
                <a:cubicBezTo>
                  <a:pt x="25298" y="91661"/>
                  <a:pt x="25621" y="91775"/>
                  <a:pt x="25811" y="91871"/>
                </a:cubicBezTo>
                <a:cubicBezTo>
                  <a:pt x="25336" y="92042"/>
                  <a:pt x="24994" y="92384"/>
                  <a:pt x="24195" y="92099"/>
                </a:cubicBezTo>
                <a:cubicBezTo>
                  <a:pt x="23776" y="92384"/>
                  <a:pt x="24043" y="92669"/>
                  <a:pt x="23738" y="92955"/>
                </a:cubicBezTo>
                <a:cubicBezTo>
                  <a:pt x="22445" y="93050"/>
                  <a:pt x="22388" y="94058"/>
                  <a:pt x="21189" y="94039"/>
                </a:cubicBezTo>
                <a:cubicBezTo>
                  <a:pt x="21665" y="94533"/>
                  <a:pt x="20809" y="94971"/>
                  <a:pt x="19972" y="94648"/>
                </a:cubicBezTo>
                <a:cubicBezTo>
                  <a:pt x="17861" y="96531"/>
                  <a:pt x="15426" y="97729"/>
                  <a:pt x="14076" y="99289"/>
                </a:cubicBezTo>
                <a:cubicBezTo>
                  <a:pt x="13486" y="98870"/>
                  <a:pt x="14038" y="98452"/>
                  <a:pt x="13372" y="98033"/>
                </a:cubicBezTo>
                <a:cubicBezTo>
                  <a:pt x="12611" y="98927"/>
                  <a:pt x="10937" y="99174"/>
                  <a:pt x="9834" y="100354"/>
                </a:cubicBezTo>
                <a:cubicBezTo>
                  <a:pt x="9587" y="100221"/>
                  <a:pt x="9948" y="100087"/>
                  <a:pt x="9663" y="99973"/>
                </a:cubicBezTo>
                <a:cubicBezTo>
                  <a:pt x="8769" y="100430"/>
                  <a:pt x="8388" y="100715"/>
                  <a:pt x="8483" y="101438"/>
                </a:cubicBezTo>
                <a:cubicBezTo>
                  <a:pt x="10024" y="100981"/>
                  <a:pt x="11013" y="99479"/>
                  <a:pt x="12269" y="99117"/>
                </a:cubicBezTo>
                <a:cubicBezTo>
                  <a:pt x="11356" y="100202"/>
                  <a:pt x="9492" y="101419"/>
                  <a:pt x="7913" y="102446"/>
                </a:cubicBezTo>
                <a:cubicBezTo>
                  <a:pt x="7513" y="102256"/>
                  <a:pt x="8103" y="102085"/>
                  <a:pt x="8103" y="101894"/>
                </a:cubicBezTo>
                <a:cubicBezTo>
                  <a:pt x="6600" y="101704"/>
                  <a:pt x="6372" y="102560"/>
                  <a:pt x="5003" y="103359"/>
                </a:cubicBezTo>
                <a:cubicBezTo>
                  <a:pt x="4242" y="104348"/>
                  <a:pt x="4527" y="103283"/>
                  <a:pt x="5250" y="103055"/>
                </a:cubicBezTo>
                <a:cubicBezTo>
                  <a:pt x="4870" y="101761"/>
                  <a:pt x="7133" y="101438"/>
                  <a:pt x="7133" y="99802"/>
                </a:cubicBezTo>
                <a:cubicBezTo>
                  <a:pt x="7456" y="99954"/>
                  <a:pt x="7589" y="99878"/>
                  <a:pt x="7913" y="100030"/>
                </a:cubicBezTo>
                <a:cubicBezTo>
                  <a:pt x="9415" y="98908"/>
                  <a:pt x="10880" y="98338"/>
                  <a:pt x="12135" y="97177"/>
                </a:cubicBezTo>
                <a:cubicBezTo>
                  <a:pt x="11850" y="97976"/>
                  <a:pt x="10462" y="98699"/>
                  <a:pt x="9910" y="99650"/>
                </a:cubicBezTo>
                <a:cubicBezTo>
                  <a:pt x="14399" y="96740"/>
                  <a:pt x="18260" y="93069"/>
                  <a:pt x="22977" y="90025"/>
                </a:cubicBezTo>
                <a:cubicBezTo>
                  <a:pt x="21855" y="89911"/>
                  <a:pt x="21227" y="90406"/>
                  <a:pt x="20676" y="90786"/>
                </a:cubicBezTo>
                <a:cubicBezTo>
                  <a:pt x="19002" y="91928"/>
                  <a:pt x="17804" y="93354"/>
                  <a:pt x="15711" y="94248"/>
                </a:cubicBezTo>
                <a:cubicBezTo>
                  <a:pt x="15959" y="94020"/>
                  <a:pt x="16339" y="93944"/>
                  <a:pt x="16510" y="93563"/>
                </a:cubicBezTo>
                <a:cubicBezTo>
                  <a:pt x="15902" y="93563"/>
                  <a:pt x="15673" y="94039"/>
                  <a:pt x="15217" y="94248"/>
                </a:cubicBezTo>
                <a:cubicBezTo>
                  <a:pt x="16396" y="92574"/>
                  <a:pt x="19287" y="91224"/>
                  <a:pt x="21304" y="89702"/>
                </a:cubicBezTo>
                <a:cubicBezTo>
                  <a:pt x="21170" y="89550"/>
                  <a:pt x="21475" y="89398"/>
                  <a:pt x="20961" y="89246"/>
                </a:cubicBezTo>
                <a:cubicBezTo>
                  <a:pt x="21513" y="89132"/>
                  <a:pt x="21627" y="88428"/>
                  <a:pt x="22407" y="88618"/>
                </a:cubicBezTo>
                <a:cubicBezTo>
                  <a:pt x="21551" y="87705"/>
                  <a:pt x="23110" y="87629"/>
                  <a:pt x="22825" y="86925"/>
                </a:cubicBezTo>
                <a:cubicBezTo>
                  <a:pt x="22274" y="86849"/>
                  <a:pt x="22350" y="87572"/>
                  <a:pt x="21608" y="87229"/>
                </a:cubicBezTo>
                <a:cubicBezTo>
                  <a:pt x="22426" y="86659"/>
                  <a:pt x="24309" y="86050"/>
                  <a:pt x="23529" y="85137"/>
                </a:cubicBezTo>
                <a:cubicBezTo>
                  <a:pt x="24461" y="83673"/>
                  <a:pt x="26629" y="82569"/>
                  <a:pt x="26762" y="81124"/>
                </a:cubicBezTo>
                <a:cubicBezTo>
                  <a:pt x="26553" y="81048"/>
                  <a:pt x="26496" y="81200"/>
                  <a:pt x="26401" y="81276"/>
                </a:cubicBezTo>
                <a:cubicBezTo>
                  <a:pt x="26972" y="80934"/>
                  <a:pt x="27086" y="80306"/>
                  <a:pt x="27637" y="79735"/>
                </a:cubicBezTo>
                <a:cubicBezTo>
                  <a:pt x="27542" y="80572"/>
                  <a:pt x="27124" y="81010"/>
                  <a:pt x="26743" y="81751"/>
                </a:cubicBezTo>
                <a:cubicBezTo>
                  <a:pt x="27980" y="81124"/>
                  <a:pt x="29768" y="79678"/>
                  <a:pt x="30091" y="78195"/>
                </a:cubicBezTo>
                <a:cubicBezTo>
                  <a:pt x="30205" y="78290"/>
                  <a:pt x="30319" y="78404"/>
                  <a:pt x="30567" y="78499"/>
                </a:cubicBezTo>
                <a:cubicBezTo>
                  <a:pt x="31765" y="77548"/>
                  <a:pt x="32925" y="76578"/>
                  <a:pt x="33420" y="75265"/>
                </a:cubicBezTo>
                <a:cubicBezTo>
                  <a:pt x="31442" y="75246"/>
                  <a:pt x="31080" y="76939"/>
                  <a:pt x="30281" y="77643"/>
                </a:cubicBezTo>
                <a:cubicBezTo>
                  <a:pt x="29559" y="77529"/>
                  <a:pt x="31194" y="76920"/>
                  <a:pt x="30072" y="76407"/>
                </a:cubicBezTo>
                <a:cubicBezTo>
                  <a:pt x="25811" y="78271"/>
                  <a:pt x="24537" y="82645"/>
                  <a:pt x="19668" y="83045"/>
                </a:cubicBezTo>
                <a:cubicBezTo>
                  <a:pt x="19059" y="83539"/>
                  <a:pt x="18793" y="84129"/>
                  <a:pt x="17709" y="84281"/>
                </a:cubicBezTo>
                <a:cubicBezTo>
                  <a:pt x="19649" y="82741"/>
                  <a:pt x="22026" y="81466"/>
                  <a:pt x="22901" y="79640"/>
                </a:cubicBezTo>
                <a:cubicBezTo>
                  <a:pt x="21094" y="81371"/>
                  <a:pt x="18983" y="82645"/>
                  <a:pt x="17233" y="83958"/>
                </a:cubicBezTo>
                <a:cubicBezTo>
                  <a:pt x="15426" y="85346"/>
                  <a:pt x="13942" y="86754"/>
                  <a:pt x="12269" y="88047"/>
                </a:cubicBezTo>
                <a:cubicBezTo>
                  <a:pt x="11184" y="88865"/>
                  <a:pt x="10043" y="89835"/>
                  <a:pt x="8293" y="90292"/>
                </a:cubicBezTo>
                <a:cubicBezTo>
                  <a:pt x="9016" y="89721"/>
                  <a:pt x="8883" y="89379"/>
                  <a:pt x="10119" y="89208"/>
                </a:cubicBezTo>
                <a:cubicBezTo>
                  <a:pt x="9853" y="88960"/>
                  <a:pt x="9396" y="88941"/>
                  <a:pt x="9891" y="88580"/>
                </a:cubicBezTo>
                <a:cubicBezTo>
                  <a:pt x="10081" y="88694"/>
                  <a:pt x="9891" y="88789"/>
                  <a:pt x="10138" y="88903"/>
                </a:cubicBezTo>
                <a:cubicBezTo>
                  <a:pt x="11546" y="86963"/>
                  <a:pt x="14513" y="85156"/>
                  <a:pt x="16967" y="83102"/>
                </a:cubicBezTo>
                <a:cubicBezTo>
                  <a:pt x="19344" y="81124"/>
                  <a:pt x="22749" y="79450"/>
                  <a:pt x="24157" y="77472"/>
                </a:cubicBezTo>
                <a:cubicBezTo>
                  <a:pt x="22369" y="77186"/>
                  <a:pt x="22121" y="78099"/>
                  <a:pt x="21304" y="78632"/>
                </a:cubicBezTo>
                <a:cubicBezTo>
                  <a:pt x="20866" y="77681"/>
                  <a:pt x="22426" y="77148"/>
                  <a:pt x="23339" y="76692"/>
                </a:cubicBezTo>
                <a:cubicBezTo>
                  <a:pt x="22236" y="76540"/>
                  <a:pt x="23168" y="76654"/>
                  <a:pt x="22977" y="76235"/>
                </a:cubicBezTo>
                <a:cubicBezTo>
                  <a:pt x="19725" y="77148"/>
                  <a:pt x="17918" y="79602"/>
                  <a:pt x="14817" y="80401"/>
                </a:cubicBezTo>
                <a:cubicBezTo>
                  <a:pt x="17176" y="78556"/>
                  <a:pt x="19478" y="77529"/>
                  <a:pt x="21437" y="75456"/>
                </a:cubicBezTo>
                <a:cubicBezTo>
                  <a:pt x="21494" y="75360"/>
                  <a:pt x="21170" y="75246"/>
                  <a:pt x="20961" y="75151"/>
                </a:cubicBezTo>
                <a:cubicBezTo>
                  <a:pt x="23015" y="74238"/>
                  <a:pt x="24062" y="72279"/>
                  <a:pt x="25659" y="71138"/>
                </a:cubicBezTo>
                <a:cubicBezTo>
                  <a:pt x="24043" y="70815"/>
                  <a:pt x="23852" y="72355"/>
                  <a:pt x="22483" y="72355"/>
                </a:cubicBezTo>
                <a:cubicBezTo>
                  <a:pt x="22578" y="71842"/>
                  <a:pt x="22958" y="71518"/>
                  <a:pt x="23244" y="71119"/>
                </a:cubicBezTo>
                <a:cubicBezTo>
                  <a:pt x="22197" y="70910"/>
                  <a:pt x="21798" y="72564"/>
                  <a:pt x="20581" y="72051"/>
                </a:cubicBezTo>
                <a:cubicBezTo>
                  <a:pt x="20524" y="72469"/>
                  <a:pt x="20257" y="72431"/>
                  <a:pt x="19953" y="72831"/>
                </a:cubicBezTo>
                <a:cubicBezTo>
                  <a:pt x="21132" y="71556"/>
                  <a:pt x="22768" y="69863"/>
                  <a:pt x="22654" y="68570"/>
                </a:cubicBezTo>
                <a:cubicBezTo>
                  <a:pt x="23605" y="68209"/>
                  <a:pt x="23396" y="67220"/>
                  <a:pt x="24252" y="66877"/>
                </a:cubicBezTo>
                <a:cubicBezTo>
                  <a:pt x="24480" y="67010"/>
                  <a:pt x="24252" y="67144"/>
                  <a:pt x="24195" y="67258"/>
                </a:cubicBezTo>
                <a:cubicBezTo>
                  <a:pt x="25165" y="66535"/>
                  <a:pt x="26249" y="65641"/>
                  <a:pt x="26705" y="65032"/>
                </a:cubicBezTo>
                <a:cubicBezTo>
                  <a:pt x="24689" y="66192"/>
                  <a:pt x="22045" y="66953"/>
                  <a:pt x="21494" y="69122"/>
                </a:cubicBezTo>
                <a:cubicBezTo>
                  <a:pt x="21893" y="69331"/>
                  <a:pt x="21665" y="68722"/>
                  <a:pt x="22217" y="69122"/>
                </a:cubicBezTo>
                <a:cubicBezTo>
                  <a:pt x="20847" y="70016"/>
                  <a:pt x="20619" y="70815"/>
                  <a:pt x="18907" y="71423"/>
                </a:cubicBezTo>
                <a:cubicBezTo>
                  <a:pt x="19306" y="70662"/>
                  <a:pt x="20391" y="70244"/>
                  <a:pt x="21113" y="69578"/>
                </a:cubicBezTo>
                <a:cubicBezTo>
                  <a:pt x="18507" y="69369"/>
                  <a:pt x="18241" y="71556"/>
                  <a:pt x="16187" y="71499"/>
                </a:cubicBezTo>
                <a:cubicBezTo>
                  <a:pt x="16681" y="70967"/>
                  <a:pt x="18355" y="69940"/>
                  <a:pt x="19135" y="69331"/>
                </a:cubicBezTo>
                <a:cubicBezTo>
                  <a:pt x="17880" y="69388"/>
                  <a:pt x="17804" y="70092"/>
                  <a:pt x="16758" y="70491"/>
                </a:cubicBezTo>
                <a:cubicBezTo>
                  <a:pt x="17233" y="69578"/>
                  <a:pt x="18336" y="69122"/>
                  <a:pt x="19230" y="68323"/>
                </a:cubicBezTo>
                <a:cubicBezTo>
                  <a:pt x="18393" y="67790"/>
                  <a:pt x="18983" y="67600"/>
                  <a:pt x="19211" y="66858"/>
                </a:cubicBezTo>
                <a:cubicBezTo>
                  <a:pt x="19744" y="67010"/>
                  <a:pt x="18793" y="67163"/>
                  <a:pt x="19306" y="67315"/>
                </a:cubicBezTo>
                <a:cubicBezTo>
                  <a:pt x="19991" y="67010"/>
                  <a:pt x="20733" y="66440"/>
                  <a:pt x="20200" y="65622"/>
                </a:cubicBezTo>
                <a:cubicBezTo>
                  <a:pt x="18393" y="65793"/>
                  <a:pt x="18108" y="67315"/>
                  <a:pt x="16777" y="67467"/>
                </a:cubicBezTo>
                <a:cubicBezTo>
                  <a:pt x="14836" y="69578"/>
                  <a:pt x="11146" y="71214"/>
                  <a:pt x="8921" y="73325"/>
                </a:cubicBezTo>
                <a:cubicBezTo>
                  <a:pt x="6201" y="74809"/>
                  <a:pt x="3728" y="76559"/>
                  <a:pt x="723" y="78423"/>
                </a:cubicBezTo>
                <a:cubicBezTo>
                  <a:pt x="590" y="78309"/>
                  <a:pt x="628" y="78080"/>
                  <a:pt x="438" y="78176"/>
                </a:cubicBezTo>
                <a:cubicBezTo>
                  <a:pt x="4242" y="75360"/>
                  <a:pt x="9111" y="72488"/>
                  <a:pt x="12440" y="69863"/>
                </a:cubicBezTo>
                <a:cubicBezTo>
                  <a:pt x="12497" y="69749"/>
                  <a:pt x="12174" y="69654"/>
                  <a:pt x="11964" y="69540"/>
                </a:cubicBezTo>
                <a:cubicBezTo>
                  <a:pt x="12345" y="69426"/>
                  <a:pt x="12326" y="69369"/>
                  <a:pt x="12820" y="69711"/>
                </a:cubicBezTo>
                <a:cubicBezTo>
                  <a:pt x="13448" y="68760"/>
                  <a:pt x="15768" y="68247"/>
                  <a:pt x="14989" y="67315"/>
                </a:cubicBezTo>
                <a:cubicBezTo>
                  <a:pt x="10309" y="69749"/>
                  <a:pt x="5383" y="74105"/>
                  <a:pt x="114" y="76787"/>
                </a:cubicBezTo>
                <a:cubicBezTo>
                  <a:pt x="0" y="76197"/>
                  <a:pt x="799" y="75627"/>
                  <a:pt x="1351" y="75246"/>
                </a:cubicBezTo>
                <a:cubicBezTo>
                  <a:pt x="4299" y="73249"/>
                  <a:pt x="7837" y="71176"/>
                  <a:pt x="10538" y="69236"/>
                </a:cubicBezTo>
                <a:cubicBezTo>
                  <a:pt x="10956" y="68209"/>
                  <a:pt x="13106" y="67391"/>
                  <a:pt x="14095" y="66611"/>
                </a:cubicBezTo>
                <a:cubicBezTo>
                  <a:pt x="13828" y="65964"/>
                  <a:pt x="14627" y="65793"/>
                  <a:pt x="14970" y="65527"/>
                </a:cubicBezTo>
                <a:cubicBezTo>
                  <a:pt x="15122" y="65318"/>
                  <a:pt x="15179" y="65489"/>
                  <a:pt x="15388" y="65603"/>
                </a:cubicBezTo>
                <a:cubicBezTo>
                  <a:pt x="15806" y="65375"/>
                  <a:pt x="15350" y="64975"/>
                  <a:pt x="15883" y="64994"/>
                </a:cubicBezTo>
                <a:cubicBezTo>
                  <a:pt x="15559" y="64861"/>
                  <a:pt x="15521" y="64652"/>
                  <a:pt x="15350" y="64747"/>
                </a:cubicBezTo>
                <a:cubicBezTo>
                  <a:pt x="15255" y="64557"/>
                  <a:pt x="16092" y="64823"/>
                  <a:pt x="16605" y="64671"/>
                </a:cubicBezTo>
                <a:cubicBezTo>
                  <a:pt x="15749" y="64157"/>
                  <a:pt x="17214" y="64157"/>
                  <a:pt x="17556" y="63206"/>
                </a:cubicBezTo>
                <a:cubicBezTo>
                  <a:pt x="17176" y="63035"/>
                  <a:pt x="17252" y="63453"/>
                  <a:pt x="17062" y="63511"/>
                </a:cubicBezTo>
                <a:cubicBezTo>
                  <a:pt x="16491" y="63035"/>
                  <a:pt x="17499" y="62997"/>
                  <a:pt x="17328" y="62598"/>
                </a:cubicBezTo>
                <a:cubicBezTo>
                  <a:pt x="17518" y="62750"/>
                  <a:pt x="17537" y="62902"/>
                  <a:pt x="17442" y="63054"/>
                </a:cubicBezTo>
                <a:cubicBezTo>
                  <a:pt x="18945" y="61000"/>
                  <a:pt x="23643" y="58489"/>
                  <a:pt x="25450" y="56111"/>
                </a:cubicBezTo>
                <a:cubicBezTo>
                  <a:pt x="25469" y="55826"/>
                  <a:pt x="25241" y="55902"/>
                  <a:pt x="24803" y="55731"/>
                </a:cubicBezTo>
                <a:cubicBezTo>
                  <a:pt x="25964" y="54837"/>
                  <a:pt x="27143" y="54095"/>
                  <a:pt x="27561" y="53182"/>
                </a:cubicBezTo>
                <a:cubicBezTo>
                  <a:pt x="27029" y="52783"/>
                  <a:pt x="27257" y="53391"/>
                  <a:pt x="26839" y="53182"/>
                </a:cubicBezTo>
                <a:cubicBezTo>
                  <a:pt x="26820" y="53696"/>
                  <a:pt x="25241" y="54381"/>
                  <a:pt x="25983" y="53943"/>
                </a:cubicBezTo>
                <a:cubicBezTo>
                  <a:pt x="26705" y="52992"/>
                  <a:pt x="27618" y="52269"/>
                  <a:pt x="28455" y="51489"/>
                </a:cubicBezTo>
                <a:cubicBezTo>
                  <a:pt x="25431" y="52726"/>
                  <a:pt x="23909" y="56111"/>
                  <a:pt x="20714" y="57500"/>
                </a:cubicBezTo>
                <a:cubicBezTo>
                  <a:pt x="19801" y="57899"/>
                  <a:pt x="19611" y="58984"/>
                  <a:pt x="18146" y="58888"/>
                </a:cubicBezTo>
                <a:cubicBezTo>
                  <a:pt x="19097" y="58394"/>
                  <a:pt x="19306" y="57405"/>
                  <a:pt x="19820" y="57424"/>
                </a:cubicBezTo>
                <a:cubicBezTo>
                  <a:pt x="19306" y="56644"/>
                  <a:pt x="21475" y="55769"/>
                  <a:pt x="22236" y="55027"/>
                </a:cubicBezTo>
                <a:cubicBezTo>
                  <a:pt x="22711" y="54552"/>
                  <a:pt x="22787" y="53582"/>
                  <a:pt x="23396" y="53867"/>
                </a:cubicBezTo>
                <a:cubicBezTo>
                  <a:pt x="23320" y="52574"/>
                  <a:pt x="25279" y="51984"/>
                  <a:pt x="25583" y="50862"/>
                </a:cubicBezTo>
                <a:cubicBezTo>
                  <a:pt x="25051" y="50729"/>
                  <a:pt x="24746" y="50919"/>
                  <a:pt x="24556" y="51242"/>
                </a:cubicBezTo>
                <a:cubicBezTo>
                  <a:pt x="25089" y="50481"/>
                  <a:pt x="26078" y="49093"/>
                  <a:pt x="26896" y="48922"/>
                </a:cubicBezTo>
                <a:cubicBezTo>
                  <a:pt x="26667" y="48674"/>
                  <a:pt x="26591" y="48408"/>
                  <a:pt x="26801" y="48142"/>
                </a:cubicBezTo>
                <a:cubicBezTo>
                  <a:pt x="27124" y="48313"/>
                  <a:pt x="26705" y="48465"/>
                  <a:pt x="26915" y="48617"/>
                </a:cubicBezTo>
                <a:cubicBezTo>
                  <a:pt x="27733" y="48389"/>
                  <a:pt x="27447" y="47856"/>
                  <a:pt x="27904" y="47381"/>
                </a:cubicBezTo>
                <a:cubicBezTo>
                  <a:pt x="28417" y="46848"/>
                  <a:pt x="29387" y="45802"/>
                  <a:pt x="28874" y="47077"/>
                </a:cubicBezTo>
                <a:cubicBezTo>
                  <a:pt x="28531" y="47933"/>
                  <a:pt x="27637" y="48560"/>
                  <a:pt x="27485" y="49701"/>
                </a:cubicBezTo>
                <a:cubicBezTo>
                  <a:pt x="28950" y="48370"/>
                  <a:pt x="29692" y="47229"/>
                  <a:pt x="31442" y="45384"/>
                </a:cubicBezTo>
                <a:cubicBezTo>
                  <a:pt x="31518" y="45098"/>
                  <a:pt x="31004" y="45289"/>
                  <a:pt x="30738" y="45060"/>
                </a:cubicBezTo>
                <a:cubicBezTo>
                  <a:pt x="31898" y="43463"/>
                  <a:pt x="33629" y="41465"/>
                  <a:pt x="34009" y="39506"/>
                </a:cubicBezTo>
                <a:cubicBezTo>
                  <a:pt x="33115" y="39563"/>
                  <a:pt x="33249" y="40153"/>
                  <a:pt x="32469" y="40819"/>
                </a:cubicBezTo>
                <a:cubicBezTo>
                  <a:pt x="32279" y="40533"/>
                  <a:pt x="31879" y="40686"/>
                  <a:pt x="31651" y="40343"/>
                </a:cubicBezTo>
                <a:cubicBezTo>
                  <a:pt x="31746" y="41808"/>
                  <a:pt x="29692" y="42188"/>
                  <a:pt x="29768" y="42968"/>
                </a:cubicBezTo>
                <a:cubicBezTo>
                  <a:pt x="28455" y="41998"/>
                  <a:pt x="32507" y="41523"/>
                  <a:pt x="30928" y="40343"/>
                </a:cubicBezTo>
                <a:cubicBezTo>
                  <a:pt x="31708" y="39601"/>
                  <a:pt x="33001" y="37852"/>
                  <a:pt x="33058" y="37091"/>
                </a:cubicBezTo>
                <a:cubicBezTo>
                  <a:pt x="31841" y="37091"/>
                  <a:pt x="32583" y="38213"/>
                  <a:pt x="31632" y="38251"/>
                </a:cubicBezTo>
                <a:cubicBezTo>
                  <a:pt x="31746" y="39982"/>
                  <a:pt x="29825" y="40990"/>
                  <a:pt x="28931" y="42512"/>
                </a:cubicBezTo>
                <a:cubicBezTo>
                  <a:pt x="28569" y="42854"/>
                  <a:pt x="28722" y="42302"/>
                  <a:pt x="28950" y="42188"/>
                </a:cubicBezTo>
                <a:cubicBezTo>
                  <a:pt x="29083" y="41446"/>
                  <a:pt x="29387" y="41085"/>
                  <a:pt x="30015" y="40267"/>
                </a:cubicBezTo>
                <a:cubicBezTo>
                  <a:pt x="29387" y="39906"/>
                  <a:pt x="29501" y="40533"/>
                  <a:pt x="29235" y="40648"/>
                </a:cubicBezTo>
                <a:cubicBezTo>
                  <a:pt x="29121" y="39887"/>
                  <a:pt x="30472" y="39259"/>
                  <a:pt x="30738" y="38479"/>
                </a:cubicBezTo>
                <a:cubicBezTo>
                  <a:pt x="30795" y="38327"/>
                  <a:pt x="30453" y="38004"/>
                  <a:pt x="30510" y="37871"/>
                </a:cubicBezTo>
                <a:cubicBezTo>
                  <a:pt x="30548" y="37775"/>
                  <a:pt x="30928" y="37966"/>
                  <a:pt x="30985" y="37871"/>
                </a:cubicBezTo>
                <a:cubicBezTo>
                  <a:pt x="31670" y="36862"/>
                  <a:pt x="31803" y="34789"/>
                  <a:pt x="33496" y="34161"/>
                </a:cubicBezTo>
                <a:cubicBezTo>
                  <a:pt x="32754" y="33401"/>
                  <a:pt x="34352" y="32602"/>
                  <a:pt x="33971" y="32069"/>
                </a:cubicBezTo>
                <a:cubicBezTo>
                  <a:pt x="31004" y="34542"/>
                  <a:pt x="30491" y="38118"/>
                  <a:pt x="27866" y="40248"/>
                </a:cubicBezTo>
                <a:cubicBezTo>
                  <a:pt x="28227" y="40438"/>
                  <a:pt x="28170" y="40020"/>
                  <a:pt x="28341" y="39944"/>
                </a:cubicBezTo>
                <a:cubicBezTo>
                  <a:pt x="28398" y="40419"/>
                  <a:pt x="26059" y="41294"/>
                  <a:pt x="27276" y="41884"/>
                </a:cubicBezTo>
                <a:cubicBezTo>
                  <a:pt x="26686" y="44414"/>
                  <a:pt x="22654" y="48256"/>
                  <a:pt x="21284" y="50215"/>
                </a:cubicBezTo>
                <a:cubicBezTo>
                  <a:pt x="20904" y="50767"/>
                  <a:pt x="20638" y="51052"/>
                  <a:pt x="19573" y="51147"/>
                </a:cubicBezTo>
                <a:cubicBezTo>
                  <a:pt x="20200" y="50253"/>
                  <a:pt x="20923" y="49492"/>
                  <a:pt x="20961" y="48522"/>
                </a:cubicBezTo>
                <a:cubicBezTo>
                  <a:pt x="20695" y="48465"/>
                  <a:pt x="20676" y="49340"/>
                  <a:pt x="20105" y="49283"/>
                </a:cubicBezTo>
                <a:cubicBezTo>
                  <a:pt x="20371" y="48237"/>
                  <a:pt x="22140" y="46449"/>
                  <a:pt x="23091" y="45593"/>
                </a:cubicBezTo>
                <a:cubicBezTo>
                  <a:pt x="22806" y="45441"/>
                  <a:pt x="22977" y="45346"/>
                  <a:pt x="22312" y="45041"/>
                </a:cubicBezTo>
                <a:cubicBezTo>
                  <a:pt x="22749" y="44718"/>
                  <a:pt x="23263" y="44490"/>
                  <a:pt x="23015" y="43881"/>
                </a:cubicBezTo>
                <a:cubicBezTo>
                  <a:pt x="21189" y="43995"/>
                  <a:pt x="20980" y="45973"/>
                  <a:pt x="18717" y="46506"/>
                </a:cubicBezTo>
                <a:cubicBezTo>
                  <a:pt x="21056" y="43957"/>
                  <a:pt x="24062" y="41637"/>
                  <a:pt x="25070" y="38936"/>
                </a:cubicBezTo>
                <a:cubicBezTo>
                  <a:pt x="25583" y="37528"/>
                  <a:pt x="27067" y="36311"/>
                  <a:pt x="27885" y="34846"/>
                </a:cubicBezTo>
                <a:cubicBezTo>
                  <a:pt x="30072" y="30890"/>
                  <a:pt x="33458" y="27961"/>
                  <a:pt x="36501" y="23263"/>
                </a:cubicBezTo>
                <a:cubicBezTo>
                  <a:pt x="35303" y="22958"/>
                  <a:pt x="35303" y="23700"/>
                  <a:pt x="34732" y="23947"/>
                </a:cubicBezTo>
                <a:close/>
                <a:moveTo>
                  <a:pt x="37642" y="23339"/>
                </a:moveTo>
                <a:cubicBezTo>
                  <a:pt x="38498" y="22388"/>
                  <a:pt x="41884" y="20961"/>
                  <a:pt x="40743" y="19801"/>
                </a:cubicBezTo>
                <a:cubicBezTo>
                  <a:pt x="39050" y="20657"/>
                  <a:pt x="38289" y="21950"/>
                  <a:pt x="37642" y="23339"/>
                </a:cubicBezTo>
                <a:close/>
                <a:moveTo>
                  <a:pt x="22996" y="46601"/>
                </a:moveTo>
                <a:cubicBezTo>
                  <a:pt x="23091" y="46183"/>
                  <a:pt x="23491" y="45631"/>
                  <a:pt x="24004" y="45365"/>
                </a:cubicBezTo>
                <a:cubicBezTo>
                  <a:pt x="23206" y="45308"/>
                  <a:pt x="22293" y="46449"/>
                  <a:pt x="22996" y="46601"/>
                </a:cubicBezTo>
                <a:close/>
                <a:moveTo>
                  <a:pt x="21950" y="47914"/>
                </a:moveTo>
                <a:cubicBezTo>
                  <a:pt x="21361" y="47571"/>
                  <a:pt x="21018" y="48370"/>
                  <a:pt x="21208" y="48522"/>
                </a:cubicBezTo>
                <a:cubicBezTo>
                  <a:pt x="21323" y="48161"/>
                  <a:pt x="21798" y="48256"/>
                  <a:pt x="21950" y="47914"/>
                </a:cubicBezTo>
                <a:close/>
                <a:moveTo>
                  <a:pt x="22255" y="47210"/>
                </a:moveTo>
                <a:cubicBezTo>
                  <a:pt x="22045" y="47210"/>
                  <a:pt x="21475" y="47533"/>
                  <a:pt x="21817" y="47761"/>
                </a:cubicBezTo>
                <a:cubicBezTo>
                  <a:pt x="22045" y="47761"/>
                  <a:pt x="22597" y="47438"/>
                  <a:pt x="22255" y="47210"/>
                </a:cubicBezTo>
                <a:close/>
                <a:moveTo>
                  <a:pt x="35246" y="32012"/>
                </a:moveTo>
                <a:cubicBezTo>
                  <a:pt x="33990" y="31689"/>
                  <a:pt x="34390" y="33363"/>
                  <a:pt x="33648" y="33401"/>
                </a:cubicBezTo>
                <a:cubicBezTo>
                  <a:pt x="34371" y="33096"/>
                  <a:pt x="35835" y="32221"/>
                  <a:pt x="35550" y="31613"/>
                </a:cubicBezTo>
                <a:cubicBezTo>
                  <a:pt x="35455" y="31651"/>
                  <a:pt x="35322" y="31632"/>
                  <a:pt x="35132" y="31537"/>
                </a:cubicBezTo>
                <a:cubicBezTo>
                  <a:pt x="34732" y="31689"/>
                  <a:pt x="35265" y="31841"/>
                  <a:pt x="35246" y="31993"/>
                </a:cubicBezTo>
                <a:close/>
                <a:moveTo>
                  <a:pt x="41199" y="25203"/>
                </a:moveTo>
                <a:cubicBezTo>
                  <a:pt x="40419" y="24765"/>
                  <a:pt x="39240" y="25393"/>
                  <a:pt x="40210" y="25830"/>
                </a:cubicBezTo>
                <a:cubicBezTo>
                  <a:pt x="39126" y="26800"/>
                  <a:pt x="39240" y="27390"/>
                  <a:pt x="39487" y="28531"/>
                </a:cubicBezTo>
                <a:cubicBezTo>
                  <a:pt x="39259" y="28037"/>
                  <a:pt x="40724" y="27675"/>
                  <a:pt x="41085" y="27143"/>
                </a:cubicBezTo>
                <a:cubicBezTo>
                  <a:pt x="41161" y="27029"/>
                  <a:pt x="40876" y="26762"/>
                  <a:pt x="40971" y="26686"/>
                </a:cubicBezTo>
                <a:cubicBezTo>
                  <a:pt x="41466" y="26268"/>
                  <a:pt x="43311" y="25317"/>
                  <a:pt x="44224" y="24442"/>
                </a:cubicBezTo>
                <a:cubicBezTo>
                  <a:pt x="45137" y="23586"/>
                  <a:pt x="46240" y="22920"/>
                  <a:pt x="44109" y="22197"/>
                </a:cubicBezTo>
                <a:cubicBezTo>
                  <a:pt x="42607" y="22996"/>
                  <a:pt x="41428" y="24727"/>
                  <a:pt x="41199" y="25203"/>
                </a:cubicBezTo>
                <a:close/>
                <a:moveTo>
                  <a:pt x="52098" y="17651"/>
                </a:moveTo>
                <a:cubicBezTo>
                  <a:pt x="52365" y="17632"/>
                  <a:pt x="52517" y="17442"/>
                  <a:pt x="52783" y="17423"/>
                </a:cubicBezTo>
                <a:cubicBezTo>
                  <a:pt x="52003" y="16967"/>
                  <a:pt x="51718" y="17347"/>
                  <a:pt x="52098" y="17651"/>
                </a:cubicBezTo>
                <a:close/>
                <a:moveTo>
                  <a:pt x="26382" y="50481"/>
                </a:moveTo>
                <a:cubicBezTo>
                  <a:pt x="26839" y="50082"/>
                  <a:pt x="26782" y="50025"/>
                  <a:pt x="27124" y="49549"/>
                </a:cubicBezTo>
                <a:cubicBezTo>
                  <a:pt x="26249" y="49264"/>
                  <a:pt x="25849" y="50101"/>
                  <a:pt x="26382" y="50481"/>
                </a:cubicBezTo>
                <a:close/>
                <a:moveTo>
                  <a:pt x="15826" y="67467"/>
                </a:moveTo>
                <a:cubicBezTo>
                  <a:pt x="15749" y="67124"/>
                  <a:pt x="16187" y="67277"/>
                  <a:pt x="16016" y="66934"/>
                </a:cubicBezTo>
                <a:cubicBezTo>
                  <a:pt x="15483" y="66649"/>
                  <a:pt x="15312" y="66839"/>
                  <a:pt x="15179" y="67086"/>
                </a:cubicBezTo>
                <a:cubicBezTo>
                  <a:pt x="15521" y="67220"/>
                  <a:pt x="15502" y="67334"/>
                  <a:pt x="15826" y="67467"/>
                </a:cubicBezTo>
                <a:close/>
                <a:moveTo>
                  <a:pt x="16396" y="66459"/>
                </a:moveTo>
                <a:cubicBezTo>
                  <a:pt x="16834" y="66497"/>
                  <a:pt x="18013" y="66440"/>
                  <a:pt x="17309" y="65926"/>
                </a:cubicBezTo>
                <a:cubicBezTo>
                  <a:pt x="16929" y="65926"/>
                  <a:pt x="16016" y="66002"/>
                  <a:pt x="16396" y="66459"/>
                </a:cubicBezTo>
                <a:close/>
                <a:moveTo>
                  <a:pt x="62522" y="14893"/>
                </a:moveTo>
                <a:cubicBezTo>
                  <a:pt x="63035" y="14912"/>
                  <a:pt x="63016" y="14247"/>
                  <a:pt x="63511" y="14285"/>
                </a:cubicBezTo>
                <a:cubicBezTo>
                  <a:pt x="62446" y="13619"/>
                  <a:pt x="64956" y="13467"/>
                  <a:pt x="64157" y="12573"/>
                </a:cubicBezTo>
                <a:cubicBezTo>
                  <a:pt x="63378" y="12915"/>
                  <a:pt x="63073" y="13847"/>
                  <a:pt x="62484" y="14038"/>
                </a:cubicBezTo>
                <a:cubicBezTo>
                  <a:pt x="62769" y="14209"/>
                  <a:pt x="63035" y="14133"/>
                  <a:pt x="63035" y="14266"/>
                </a:cubicBezTo>
                <a:cubicBezTo>
                  <a:pt x="62712" y="14171"/>
                  <a:pt x="62255" y="14722"/>
                  <a:pt x="62522" y="14893"/>
                </a:cubicBezTo>
                <a:close/>
                <a:moveTo>
                  <a:pt x="20923" y="67714"/>
                </a:moveTo>
                <a:cubicBezTo>
                  <a:pt x="20657" y="67942"/>
                  <a:pt x="19744" y="68304"/>
                  <a:pt x="19877" y="68722"/>
                </a:cubicBezTo>
                <a:cubicBezTo>
                  <a:pt x="20257" y="68532"/>
                  <a:pt x="21170" y="68209"/>
                  <a:pt x="20923" y="67714"/>
                </a:cubicBezTo>
                <a:close/>
                <a:moveTo>
                  <a:pt x="22026" y="66953"/>
                </a:moveTo>
                <a:cubicBezTo>
                  <a:pt x="21703" y="66991"/>
                  <a:pt x="21113" y="67524"/>
                  <a:pt x="21342" y="67790"/>
                </a:cubicBezTo>
                <a:cubicBezTo>
                  <a:pt x="21437" y="67372"/>
                  <a:pt x="22711" y="67429"/>
                  <a:pt x="22026" y="66953"/>
                </a:cubicBezTo>
                <a:close/>
                <a:moveTo>
                  <a:pt x="74315" y="8027"/>
                </a:moveTo>
                <a:cubicBezTo>
                  <a:pt x="74296" y="8312"/>
                  <a:pt x="73915" y="8122"/>
                  <a:pt x="73839" y="8350"/>
                </a:cubicBezTo>
                <a:cubicBezTo>
                  <a:pt x="74524" y="8769"/>
                  <a:pt x="75171" y="8331"/>
                  <a:pt x="74315" y="8027"/>
                </a:cubicBezTo>
                <a:close/>
                <a:moveTo>
                  <a:pt x="24023" y="71062"/>
                </a:moveTo>
                <a:cubicBezTo>
                  <a:pt x="24195" y="70624"/>
                  <a:pt x="24708" y="70681"/>
                  <a:pt x="24898" y="70282"/>
                </a:cubicBezTo>
                <a:cubicBezTo>
                  <a:pt x="23909" y="69749"/>
                  <a:pt x="23909" y="71119"/>
                  <a:pt x="24023" y="71062"/>
                </a:cubicBezTo>
                <a:close/>
                <a:moveTo>
                  <a:pt x="70434" y="14057"/>
                </a:moveTo>
                <a:cubicBezTo>
                  <a:pt x="71366" y="14171"/>
                  <a:pt x="71633" y="13429"/>
                  <a:pt x="71062" y="12972"/>
                </a:cubicBezTo>
                <a:cubicBezTo>
                  <a:pt x="71119" y="13334"/>
                  <a:pt x="70720" y="13695"/>
                  <a:pt x="70434" y="14057"/>
                </a:cubicBezTo>
                <a:close/>
                <a:moveTo>
                  <a:pt x="71899" y="13144"/>
                </a:moveTo>
                <a:cubicBezTo>
                  <a:pt x="72983" y="12592"/>
                  <a:pt x="72888" y="11584"/>
                  <a:pt x="72926" y="10975"/>
                </a:cubicBezTo>
                <a:cubicBezTo>
                  <a:pt x="72622" y="12116"/>
                  <a:pt x="70834" y="12135"/>
                  <a:pt x="71899" y="13144"/>
                </a:cubicBezTo>
                <a:close/>
                <a:moveTo>
                  <a:pt x="54000" y="38936"/>
                </a:moveTo>
                <a:cubicBezTo>
                  <a:pt x="54019" y="38669"/>
                  <a:pt x="54894" y="38422"/>
                  <a:pt x="54152" y="38156"/>
                </a:cubicBezTo>
                <a:cubicBezTo>
                  <a:pt x="53962" y="38422"/>
                  <a:pt x="53848" y="38669"/>
                  <a:pt x="54000" y="38936"/>
                </a:cubicBezTo>
                <a:close/>
                <a:moveTo>
                  <a:pt x="53087" y="41561"/>
                </a:moveTo>
                <a:cubicBezTo>
                  <a:pt x="53163" y="40743"/>
                  <a:pt x="54932" y="40343"/>
                  <a:pt x="54057" y="39468"/>
                </a:cubicBezTo>
                <a:cubicBezTo>
                  <a:pt x="53297" y="39925"/>
                  <a:pt x="51984" y="40629"/>
                  <a:pt x="53087" y="41561"/>
                </a:cubicBezTo>
                <a:close/>
                <a:moveTo>
                  <a:pt x="25716" y="77624"/>
                </a:moveTo>
                <a:cubicBezTo>
                  <a:pt x="24290" y="77662"/>
                  <a:pt x="23909" y="79051"/>
                  <a:pt x="22787" y="79488"/>
                </a:cubicBezTo>
                <a:cubicBezTo>
                  <a:pt x="24271" y="79260"/>
                  <a:pt x="24632" y="78080"/>
                  <a:pt x="25716" y="77624"/>
                </a:cubicBezTo>
                <a:close/>
                <a:moveTo>
                  <a:pt x="80059" y="11679"/>
                </a:moveTo>
                <a:cubicBezTo>
                  <a:pt x="79850" y="11660"/>
                  <a:pt x="79222" y="11508"/>
                  <a:pt x="78861" y="11679"/>
                </a:cubicBezTo>
                <a:cubicBezTo>
                  <a:pt x="79355" y="12516"/>
                  <a:pt x="78537" y="12915"/>
                  <a:pt x="78442" y="13695"/>
                </a:cubicBezTo>
                <a:cubicBezTo>
                  <a:pt x="79260" y="13429"/>
                  <a:pt x="79983" y="11736"/>
                  <a:pt x="80059" y="11679"/>
                </a:cubicBezTo>
                <a:close/>
                <a:moveTo>
                  <a:pt x="81714" y="19496"/>
                </a:moveTo>
                <a:cubicBezTo>
                  <a:pt x="80515" y="20409"/>
                  <a:pt x="78784" y="21437"/>
                  <a:pt x="80059" y="22749"/>
                </a:cubicBezTo>
                <a:cubicBezTo>
                  <a:pt x="82417" y="22331"/>
                  <a:pt x="82532" y="20486"/>
                  <a:pt x="83292" y="19344"/>
                </a:cubicBezTo>
                <a:cubicBezTo>
                  <a:pt x="82684" y="18926"/>
                  <a:pt x="82950" y="19668"/>
                  <a:pt x="82513" y="19420"/>
                </a:cubicBezTo>
                <a:cubicBezTo>
                  <a:pt x="82246" y="19173"/>
                  <a:pt x="83197" y="19173"/>
                  <a:pt x="82513" y="18812"/>
                </a:cubicBezTo>
                <a:cubicBezTo>
                  <a:pt x="81771" y="18660"/>
                  <a:pt x="81409" y="19097"/>
                  <a:pt x="81714" y="19496"/>
                </a:cubicBezTo>
                <a:close/>
                <a:moveTo>
                  <a:pt x="11356" y="106536"/>
                </a:moveTo>
                <a:cubicBezTo>
                  <a:pt x="11203" y="106935"/>
                  <a:pt x="10690" y="106840"/>
                  <a:pt x="10557" y="107239"/>
                </a:cubicBezTo>
                <a:cubicBezTo>
                  <a:pt x="11318" y="107449"/>
                  <a:pt x="11546" y="106878"/>
                  <a:pt x="11356" y="106536"/>
                </a:cubicBezTo>
                <a:close/>
                <a:moveTo>
                  <a:pt x="38004" y="81847"/>
                </a:moveTo>
                <a:cubicBezTo>
                  <a:pt x="37547" y="82170"/>
                  <a:pt x="37357" y="82417"/>
                  <a:pt x="36767" y="83083"/>
                </a:cubicBezTo>
                <a:cubicBezTo>
                  <a:pt x="37699" y="83254"/>
                  <a:pt x="38213" y="82379"/>
                  <a:pt x="38004" y="81847"/>
                </a:cubicBezTo>
                <a:close/>
                <a:moveTo>
                  <a:pt x="39259" y="81770"/>
                </a:moveTo>
                <a:cubicBezTo>
                  <a:pt x="39621" y="81105"/>
                  <a:pt x="40096" y="80439"/>
                  <a:pt x="40153" y="79754"/>
                </a:cubicBezTo>
                <a:cubicBezTo>
                  <a:pt x="39754" y="80268"/>
                  <a:pt x="38708" y="80934"/>
                  <a:pt x="39259" y="81770"/>
                </a:cubicBezTo>
                <a:close/>
                <a:moveTo>
                  <a:pt x="91890" y="21855"/>
                </a:moveTo>
                <a:cubicBezTo>
                  <a:pt x="92080" y="22426"/>
                  <a:pt x="90520" y="22977"/>
                  <a:pt x="91471" y="23548"/>
                </a:cubicBezTo>
                <a:cubicBezTo>
                  <a:pt x="90958" y="24708"/>
                  <a:pt x="88200" y="26858"/>
                  <a:pt x="88409" y="27961"/>
                </a:cubicBezTo>
                <a:cubicBezTo>
                  <a:pt x="89779" y="28170"/>
                  <a:pt x="89037" y="27352"/>
                  <a:pt x="90121" y="27029"/>
                </a:cubicBezTo>
                <a:cubicBezTo>
                  <a:pt x="90045" y="27162"/>
                  <a:pt x="89874" y="27295"/>
                  <a:pt x="90292" y="27428"/>
                </a:cubicBezTo>
                <a:cubicBezTo>
                  <a:pt x="91909" y="26230"/>
                  <a:pt x="91167" y="24746"/>
                  <a:pt x="92327" y="23396"/>
                </a:cubicBezTo>
                <a:cubicBezTo>
                  <a:pt x="90920" y="22806"/>
                  <a:pt x="93050" y="22540"/>
                  <a:pt x="91890" y="21855"/>
                </a:cubicBezTo>
                <a:close/>
                <a:moveTo>
                  <a:pt x="46544" y="86507"/>
                </a:moveTo>
                <a:cubicBezTo>
                  <a:pt x="46753" y="86164"/>
                  <a:pt x="47742" y="85651"/>
                  <a:pt x="47476" y="85042"/>
                </a:cubicBezTo>
                <a:cubicBezTo>
                  <a:pt x="46906" y="85499"/>
                  <a:pt x="45955" y="85841"/>
                  <a:pt x="46544" y="86507"/>
                </a:cubicBezTo>
                <a:close/>
                <a:moveTo>
                  <a:pt x="41618" y="93221"/>
                </a:moveTo>
                <a:cubicBezTo>
                  <a:pt x="41922" y="92707"/>
                  <a:pt x="42797" y="92574"/>
                  <a:pt x="42131" y="91985"/>
                </a:cubicBezTo>
                <a:cubicBezTo>
                  <a:pt x="41789" y="92194"/>
                  <a:pt x="41275" y="92803"/>
                  <a:pt x="41618" y="93221"/>
                </a:cubicBezTo>
                <a:close/>
                <a:moveTo>
                  <a:pt x="70739" y="66059"/>
                </a:moveTo>
                <a:cubicBezTo>
                  <a:pt x="70092" y="66421"/>
                  <a:pt x="70206" y="66592"/>
                  <a:pt x="70168" y="67067"/>
                </a:cubicBezTo>
                <a:cubicBezTo>
                  <a:pt x="69940" y="66972"/>
                  <a:pt x="69997" y="66858"/>
                  <a:pt x="69693" y="66763"/>
                </a:cubicBezTo>
                <a:cubicBezTo>
                  <a:pt x="69350" y="66991"/>
                  <a:pt x="69293" y="67638"/>
                  <a:pt x="68760" y="67600"/>
                </a:cubicBezTo>
                <a:cubicBezTo>
                  <a:pt x="69141" y="67182"/>
                  <a:pt x="68875" y="66440"/>
                  <a:pt x="69693" y="66459"/>
                </a:cubicBezTo>
                <a:cubicBezTo>
                  <a:pt x="69293" y="66135"/>
                  <a:pt x="70130" y="65831"/>
                  <a:pt x="69483" y="65527"/>
                </a:cubicBezTo>
                <a:cubicBezTo>
                  <a:pt x="66478" y="67448"/>
                  <a:pt x="64804" y="69978"/>
                  <a:pt x="62674" y="72469"/>
                </a:cubicBezTo>
                <a:cubicBezTo>
                  <a:pt x="62389" y="72336"/>
                  <a:pt x="62750" y="72203"/>
                  <a:pt x="62503" y="72089"/>
                </a:cubicBezTo>
                <a:cubicBezTo>
                  <a:pt x="61076" y="73820"/>
                  <a:pt x="57443" y="75665"/>
                  <a:pt x="56511" y="78023"/>
                </a:cubicBezTo>
                <a:cubicBezTo>
                  <a:pt x="54476" y="79279"/>
                  <a:pt x="51356" y="82132"/>
                  <a:pt x="51299" y="84205"/>
                </a:cubicBezTo>
                <a:cubicBezTo>
                  <a:pt x="54038" y="81599"/>
                  <a:pt x="56017" y="78784"/>
                  <a:pt x="58280" y="77015"/>
                </a:cubicBezTo>
                <a:cubicBezTo>
                  <a:pt x="58698" y="77586"/>
                  <a:pt x="57576" y="77662"/>
                  <a:pt x="58318" y="78176"/>
                </a:cubicBezTo>
                <a:cubicBezTo>
                  <a:pt x="60239" y="76273"/>
                  <a:pt x="61057" y="74238"/>
                  <a:pt x="62788" y="72621"/>
                </a:cubicBezTo>
                <a:cubicBezTo>
                  <a:pt x="63682" y="73040"/>
                  <a:pt x="62788" y="73059"/>
                  <a:pt x="63378" y="73401"/>
                </a:cubicBezTo>
                <a:cubicBezTo>
                  <a:pt x="64937" y="72298"/>
                  <a:pt x="65907" y="70662"/>
                  <a:pt x="67315" y="69997"/>
                </a:cubicBezTo>
                <a:cubicBezTo>
                  <a:pt x="68799" y="69312"/>
                  <a:pt x="70244" y="67372"/>
                  <a:pt x="71557" y="66535"/>
                </a:cubicBezTo>
                <a:cubicBezTo>
                  <a:pt x="71633" y="66440"/>
                  <a:pt x="71290" y="66326"/>
                  <a:pt x="71328" y="66231"/>
                </a:cubicBezTo>
                <a:cubicBezTo>
                  <a:pt x="72698" y="65584"/>
                  <a:pt x="74429" y="63339"/>
                  <a:pt x="74619" y="62122"/>
                </a:cubicBezTo>
                <a:cubicBezTo>
                  <a:pt x="73268" y="63473"/>
                  <a:pt x="72013" y="65203"/>
                  <a:pt x="70891" y="66459"/>
                </a:cubicBezTo>
                <a:cubicBezTo>
                  <a:pt x="70606" y="66326"/>
                  <a:pt x="70967" y="66192"/>
                  <a:pt x="70720" y="66078"/>
                </a:cubicBezTo>
                <a:close/>
                <a:moveTo>
                  <a:pt x="82265" y="66402"/>
                </a:moveTo>
                <a:cubicBezTo>
                  <a:pt x="81542" y="67771"/>
                  <a:pt x="78594" y="68855"/>
                  <a:pt x="77415" y="70643"/>
                </a:cubicBezTo>
                <a:cubicBezTo>
                  <a:pt x="76331" y="72279"/>
                  <a:pt x="74334" y="74409"/>
                  <a:pt x="72755" y="75817"/>
                </a:cubicBezTo>
                <a:cubicBezTo>
                  <a:pt x="73173" y="76426"/>
                  <a:pt x="72317" y="76559"/>
                  <a:pt x="72907" y="77148"/>
                </a:cubicBezTo>
                <a:cubicBezTo>
                  <a:pt x="77187" y="72850"/>
                  <a:pt x="81657" y="69464"/>
                  <a:pt x="84662" y="64937"/>
                </a:cubicBezTo>
                <a:cubicBezTo>
                  <a:pt x="83102" y="64918"/>
                  <a:pt x="82665" y="65698"/>
                  <a:pt x="82265" y="664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6"/>
          <p:cNvSpPr/>
          <p:nvPr/>
        </p:nvSpPr>
        <p:spPr>
          <a:xfrm rot="2848085">
            <a:off x="-768456" y="521861"/>
            <a:ext cx="1676248" cy="591099"/>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6"/>
          <p:cNvSpPr/>
          <p:nvPr/>
        </p:nvSpPr>
        <p:spPr>
          <a:xfrm rot="-1679046">
            <a:off x="-1619087" y="4752637"/>
            <a:ext cx="2542196" cy="718663"/>
          </a:xfrm>
          <a:custGeom>
            <a:avLst/>
            <a:gdLst/>
            <a:ahLst/>
            <a:cxnLst/>
            <a:rect l="l" t="t" r="r" b="b"/>
            <a:pathLst>
              <a:path w="141839" h="40097" extrusionOk="0">
                <a:moveTo>
                  <a:pt x="116883" y="37338"/>
                </a:moveTo>
                <a:cubicBezTo>
                  <a:pt x="116503" y="37395"/>
                  <a:pt x="116103" y="37452"/>
                  <a:pt x="115704" y="37490"/>
                </a:cubicBezTo>
                <a:cubicBezTo>
                  <a:pt x="115723" y="37566"/>
                  <a:pt x="115799" y="37585"/>
                  <a:pt x="115761" y="37699"/>
                </a:cubicBezTo>
                <a:cubicBezTo>
                  <a:pt x="115361" y="37795"/>
                  <a:pt x="114810" y="37756"/>
                  <a:pt x="114429" y="37890"/>
                </a:cubicBezTo>
                <a:cubicBezTo>
                  <a:pt x="114544" y="37890"/>
                  <a:pt x="114658" y="37890"/>
                  <a:pt x="114620" y="37985"/>
                </a:cubicBezTo>
                <a:cubicBezTo>
                  <a:pt x="114468" y="38251"/>
                  <a:pt x="113954" y="37928"/>
                  <a:pt x="113764" y="38080"/>
                </a:cubicBezTo>
                <a:cubicBezTo>
                  <a:pt x="113916" y="38080"/>
                  <a:pt x="114011" y="38099"/>
                  <a:pt x="114030" y="38194"/>
                </a:cubicBezTo>
                <a:cubicBezTo>
                  <a:pt x="113821" y="38137"/>
                  <a:pt x="113821" y="38270"/>
                  <a:pt x="113764" y="38346"/>
                </a:cubicBezTo>
                <a:cubicBezTo>
                  <a:pt x="113612" y="38346"/>
                  <a:pt x="113459" y="38346"/>
                  <a:pt x="113288" y="38346"/>
                </a:cubicBezTo>
                <a:cubicBezTo>
                  <a:pt x="112946" y="38612"/>
                  <a:pt x="112622" y="38650"/>
                  <a:pt x="112033" y="38688"/>
                </a:cubicBezTo>
                <a:cubicBezTo>
                  <a:pt x="110150" y="38822"/>
                  <a:pt x="107373" y="39316"/>
                  <a:pt x="104919" y="39544"/>
                </a:cubicBezTo>
                <a:cubicBezTo>
                  <a:pt x="103759" y="39640"/>
                  <a:pt x="102637" y="39735"/>
                  <a:pt x="101514" y="39811"/>
                </a:cubicBezTo>
                <a:cubicBezTo>
                  <a:pt x="98014" y="40039"/>
                  <a:pt x="94876" y="39906"/>
                  <a:pt x="91623" y="40058"/>
                </a:cubicBezTo>
                <a:cubicBezTo>
                  <a:pt x="89056" y="39830"/>
                  <a:pt x="85404" y="40096"/>
                  <a:pt x="83121" y="39849"/>
                </a:cubicBezTo>
                <a:cubicBezTo>
                  <a:pt x="83730" y="39678"/>
                  <a:pt x="84643" y="39887"/>
                  <a:pt x="84985" y="39773"/>
                </a:cubicBezTo>
                <a:cubicBezTo>
                  <a:pt x="85290" y="39659"/>
                  <a:pt x="84757" y="39678"/>
                  <a:pt x="85042" y="39773"/>
                </a:cubicBezTo>
                <a:cubicBezTo>
                  <a:pt x="85442" y="39906"/>
                  <a:pt x="86222" y="39716"/>
                  <a:pt x="86583" y="39582"/>
                </a:cubicBezTo>
                <a:cubicBezTo>
                  <a:pt x="83901" y="39506"/>
                  <a:pt x="79983" y="39601"/>
                  <a:pt x="77225" y="39373"/>
                </a:cubicBezTo>
                <a:cubicBezTo>
                  <a:pt x="76977" y="39373"/>
                  <a:pt x="76730" y="39373"/>
                  <a:pt x="76483" y="39354"/>
                </a:cubicBezTo>
                <a:cubicBezTo>
                  <a:pt x="76122" y="39297"/>
                  <a:pt x="76749" y="39297"/>
                  <a:pt x="76882" y="39316"/>
                </a:cubicBezTo>
                <a:cubicBezTo>
                  <a:pt x="80477" y="39449"/>
                  <a:pt x="83844" y="39354"/>
                  <a:pt x="87705" y="39183"/>
                </a:cubicBezTo>
                <a:cubicBezTo>
                  <a:pt x="84928" y="39050"/>
                  <a:pt x="80363" y="39088"/>
                  <a:pt x="77225" y="38860"/>
                </a:cubicBezTo>
                <a:cubicBezTo>
                  <a:pt x="77814" y="38631"/>
                  <a:pt x="79507" y="39107"/>
                  <a:pt x="80287" y="38784"/>
                </a:cubicBezTo>
                <a:cubicBezTo>
                  <a:pt x="80249" y="38803"/>
                  <a:pt x="80135" y="38765"/>
                  <a:pt x="80154" y="38727"/>
                </a:cubicBezTo>
                <a:cubicBezTo>
                  <a:pt x="81181" y="38650"/>
                  <a:pt x="82646" y="38917"/>
                  <a:pt x="83273" y="38669"/>
                </a:cubicBezTo>
                <a:cubicBezTo>
                  <a:pt x="82227" y="38612"/>
                  <a:pt x="80344" y="38441"/>
                  <a:pt x="79355" y="38365"/>
                </a:cubicBezTo>
                <a:cubicBezTo>
                  <a:pt x="78480" y="38289"/>
                  <a:pt x="79203" y="38365"/>
                  <a:pt x="79621" y="38251"/>
                </a:cubicBezTo>
                <a:cubicBezTo>
                  <a:pt x="78975" y="38137"/>
                  <a:pt x="77586" y="38270"/>
                  <a:pt x="76825" y="38080"/>
                </a:cubicBezTo>
                <a:cubicBezTo>
                  <a:pt x="77301" y="37947"/>
                  <a:pt x="78423" y="38346"/>
                  <a:pt x="78366" y="37833"/>
                </a:cubicBezTo>
                <a:cubicBezTo>
                  <a:pt x="76939" y="37737"/>
                  <a:pt x="75722" y="37680"/>
                  <a:pt x="74372" y="37585"/>
                </a:cubicBezTo>
                <a:cubicBezTo>
                  <a:pt x="74562" y="37604"/>
                  <a:pt x="74600" y="37566"/>
                  <a:pt x="74505" y="37471"/>
                </a:cubicBezTo>
                <a:cubicBezTo>
                  <a:pt x="74809" y="37452"/>
                  <a:pt x="75018" y="37490"/>
                  <a:pt x="75170" y="37585"/>
                </a:cubicBezTo>
                <a:cubicBezTo>
                  <a:pt x="75132" y="37338"/>
                  <a:pt x="75836" y="37547"/>
                  <a:pt x="76102" y="37338"/>
                </a:cubicBezTo>
                <a:cubicBezTo>
                  <a:pt x="75608" y="37300"/>
                  <a:pt x="74771" y="37224"/>
                  <a:pt x="74581" y="37110"/>
                </a:cubicBezTo>
                <a:cubicBezTo>
                  <a:pt x="74714" y="37091"/>
                  <a:pt x="75018" y="37186"/>
                  <a:pt x="75056" y="37072"/>
                </a:cubicBezTo>
                <a:cubicBezTo>
                  <a:pt x="74219" y="36996"/>
                  <a:pt x="73154" y="37091"/>
                  <a:pt x="72470" y="36882"/>
                </a:cubicBezTo>
                <a:cubicBezTo>
                  <a:pt x="75874" y="37015"/>
                  <a:pt x="79317" y="36977"/>
                  <a:pt x="82417" y="36901"/>
                </a:cubicBezTo>
                <a:cubicBezTo>
                  <a:pt x="82436" y="36901"/>
                  <a:pt x="82417" y="37015"/>
                  <a:pt x="82493" y="36996"/>
                </a:cubicBezTo>
                <a:cubicBezTo>
                  <a:pt x="82836" y="36996"/>
                  <a:pt x="83368" y="36939"/>
                  <a:pt x="83882" y="36977"/>
                </a:cubicBezTo>
                <a:cubicBezTo>
                  <a:pt x="83825" y="36862"/>
                  <a:pt x="84053" y="36729"/>
                  <a:pt x="84072" y="36862"/>
                </a:cubicBezTo>
                <a:cubicBezTo>
                  <a:pt x="83844" y="36958"/>
                  <a:pt x="84415" y="36939"/>
                  <a:pt x="84681" y="36920"/>
                </a:cubicBezTo>
                <a:cubicBezTo>
                  <a:pt x="84643" y="36767"/>
                  <a:pt x="84909" y="36786"/>
                  <a:pt x="84738" y="36672"/>
                </a:cubicBezTo>
                <a:cubicBezTo>
                  <a:pt x="84586" y="36691"/>
                  <a:pt x="84224" y="36843"/>
                  <a:pt x="84224" y="36672"/>
                </a:cubicBezTo>
                <a:cubicBezTo>
                  <a:pt x="84643" y="36501"/>
                  <a:pt x="85385" y="36843"/>
                  <a:pt x="85670" y="36482"/>
                </a:cubicBezTo>
                <a:cubicBezTo>
                  <a:pt x="86088" y="36558"/>
                  <a:pt x="86488" y="36368"/>
                  <a:pt x="86678" y="36425"/>
                </a:cubicBezTo>
                <a:cubicBezTo>
                  <a:pt x="86621" y="36444"/>
                  <a:pt x="86545" y="36425"/>
                  <a:pt x="86545" y="36482"/>
                </a:cubicBezTo>
                <a:cubicBezTo>
                  <a:pt x="87039" y="36444"/>
                  <a:pt x="87781" y="36292"/>
                  <a:pt x="87933" y="36501"/>
                </a:cubicBezTo>
                <a:cubicBezTo>
                  <a:pt x="87991" y="36482"/>
                  <a:pt x="88124" y="36273"/>
                  <a:pt x="88010" y="36292"/>
                </a:cubicBezTo>
                <a:cubicBezTo>
                  <a:pt x="87572" y="36235"/>
                  <a:pt x="87135" y="36387"/>
                  <a:pt x="86944" y="36235"/>
                </a:cubicBezTo>
                <a:cubicBezTo>
                  <a:pt x="87572" y="36197"/>
                  <a:pt x="88428" y="36197"/>
                  <a:pt x="89208" y="36045"/>
                </a:cubicBezTo>
                <a:cubicBezTo>
                  <a:pt x="89094" y="35950"/>
                  <a:pt x="88942" y="36121"/>
                  <a:pt x="89075" y="35950"/>
                </a:cubicBezTo>
                <a:cubicBezTo>
                  <a:pt x="89265" y="35873"/>
                  <a:pt x="90121" y="35988"/>
                  <a:pt x="90596" y="35854"/>
                </a:cubicBezTo>
                <a:cubicBezTo>
                  <a:pt x="90520" y="35721"/>
                  <a:pt x="90330" y="35988"/>
                  <a:pt x="90330" y="35759"/>
                </a:cubicBezTo>
                <a:cubicBezTo>
                  <a:pt x="90768" y="35740"/>
                  <a:pt x="91015" y="35816"/>
                  <a:pt x="91205" y="35816"/>
                </a:cubicBezTo>
                <a:cubicBezTo>
                  <a:pt x="91110" y="35588"/>
                  <a:pt x="90596" y="35588"/>
                  <a:pt x="90349" y="35493"/>
                </a:cubicBezTo>
                <a:cubicBezTo>
                  <a:pt x="90615" y="35493"/>
                  <a:pt x="91148" y="35512"/>
                  <a:pt x="91015" y="35341"/>
                </a:cubicBezTo>
                <a:cubicBezTo>
                  <a:pt x="91338" y="35474"/>
                  <a:pt x="92232" y="35360"/>
                  <a:pt x="92594" y="35303"/>
                </a:cubicBezTo>
                <a:cubicBezTo>
                  <a:pt x="91833" y="35151"/>
                  <a:pt x="90844" y="35455"/>
                  <a:pt x="89607" y="35170"/>
                </a:cubicBezTo>
                <a:cubicBezTo>
                  <a:pt x="89113" y="35303"/>
                  <a:pt x="88219" y="35208"/>
                  <a:pt x="87819" y="35360"/>
                </a:cubicBezTo>
                <a:cubicBezTo>
                  <a:pt x="87914" y="35360"/>
                  <a:pt x="88067" y="35341"/>
                  <a:pt x="88086" y="35417"/>
                </a:cubicBezTo>
                <a:cubicBezTo>
                  <a:pt x="87020" y="35094"/>
                  <a:pt x="86469" y="35341"/>
                  <a:pt x="85232" y="35113"/>
                </a:cubicBezTo>
                <a:cubicBezTo>
                  <a:pt x="86602" y="35113"/>
                  <a:pt x="87420" y="35170"/>
                  <a:pt x="88961" y="35056"/>
                </a:cubicBezTo>
                <a:cubicBezTo>
                  <a:pt x="87001" y="34922"/>
                  <a:pt x="84415" y="35170"/>
                  <a:pt x="82779" y="34884"/>
                </a:cubicBezTo>
                <a:cubicBezTo>
                  <a:pt x="82665" y="34979"/>
                  <a:pt x="82170" y="35017"/>
                  <a:pt x="81980" y="34884"/>
                </a:cubicBezTo>
                <a:cubicBezTo>
                  <a:pt x="83349" y="34903"/>
                  <a:pt x="84890" y="34846"/>
                  <a:pt x="86107" y="34922"/>
                </a:cubicBezTo>
                <a:cubicBezTo>
                  <a:pt x="86126" y="34751"/>
                  <a:pt x="86450" y="34808"/>
                  <a:pt x="86431" y="34618"/>
                </a:cubicBezTo>
                <a:cubicBezTo>
                  <a:pt x="86279" y="34732"/>
                  <a:pt x="86145" y="34542"/>
                  <a:pt x="85974" y="34656"/>
                </a:cubicBezTo>
                <a:cubicBezTo>
                  <a:pt x="86107" y="34599"/>
                  <a:pt x="86279" y="34751"/>
                  <a:pt x="86107" y="34770"/>
                </a:cubicBezTo>
                <a:cubicBezTo>
                  <a:pt x="85974" y="34713"/>
                  <a:pt x="85917" y="34637"/>
                  <a:pt x="85765" y="34599"/>
                </a:cubicBezTo>
                <a:cubicBezTo>
                  <a:pt x="85765" y="34656"/>
                  <a:pt x="85822" y="34675"/>
                  <a:pt x="85841" y="34713"/>
                </a:cubicBezTo>
                <a:cubicBezTo>
                  <a:pt x="85594" y="34637"/>
                  <a:pt x="85708" y="34618"/>
                  <a:pt x="85442" y="34599"/>
                </a:cubicBezTo>
                <a:cubicBezTo>
                  <a:pt x="85556" y="34846"/>
                  <a:pt x="85290" y="34580"/>
                  <a:pt x="85099" y="34599"/>
                </a:cubicBezTo>
                <a:cubicBezTo>
                  <a:pt x="85118" y="34656"/>
                  <a:pt x="85213" y="34713"/>
                  <a:pt x="85042" y="34694"/>
                </a:cubicBezTo>
                <a:cubicBezTo>
                  <a:pt x="84909" y="34694"/>
                  <a:pt x="85080" y="34618"/>
                  <a:pt x="84966" y="34599"/>
                </a:cubicBezTo>
                <a:cubicBezTo>
                  <a:pt x="83368" y="34580"/>
                  <a:pt x="81619" y="34447"/>
                  <a:pt x="80249" y="34637"/>
                </a:cubicBezTo>
                <a:cubicBezTo>
                  <a:pt x="80858" y="34694"/>
                  <a:pt x="81238" y="34542"/>
                  <a:pt x="81580" y="34713"/>
                </a:cubicBezTo>
                <a:cubicBezTo>
                  <a:pt x="81105" y="34637"/>
                  <a:pt x="80097" y="34846"/>
                  <a:pt x="80135" y="34542"/>
                </a:cubicBezTo>
                <a:cubicBezTo>
                  <a:pt x="79659" y="34789"/>
                  <a:pt x="79583" y="34637"/>
                  <a:pt x="79127" y="34523"/>
                </a:cubicBezTo>
                <a:cubicBezTo>
                  <a:pt x="79260" y="34732"/>
                  <a:pt x="78613" y="34675"/>
                  <a:pt x="78727" y="34523"/>
                </a:cubicBezTo>
                <a:cubicBezTo>
                  <a:pt x="78537" y="34751"/>
                  <a:pt x="78290" y="34599"/>
                  <a:pt x="77928" y="34675"/>
                </a:cubicBezTo>
                <a:cubicBezTo>
                  <a:pt x="77909" y="34409"/>
                  <a:pt x="78518" y="34694"/>
                  <a:pt x="78594" y="34523"/>
                </a:cubicBezTo>
                <a:cubicBezTo>
                  <a:pt x="74029" y="34276"/>
                  <a:pt x="69141" y="34066"/>
                  <a:pt x="64386" y="33686"/>
                </a:cubicBezTo>
                <a:cubicBezTo>
                  <a:pt x="65717" y="33686"/>
                  <a:pt x="66611" y="33743"/>
                  <a:pt x="68304" y="33781"/>
                </a:cubicBezTo>
                <a:cubicBezTo>
                  <a:pt x="68703" y="33800"/>
                  <a:pt x="69236" y="33819"/>
                  <a:pt x="69502" y="33648"/>
                </a:cubicBezTo>
                <a:cubicBezTo>
                  <a:pt x="68989" y="33591"/>
                  <a:pt x="68304" y="33667"/>
                  <a:pt x="67981" y="33477"/>
                </a:cubicBezTo>
                <a:cubicBezTo>
                  <a:pt x="68171" y="33477"/>
                  <a:pt x="68570" y="33610"/>
                  <a:pt x="68779" y="33420"/>
                </a:cubicBezTo>
                <a:cubicBezTo>
                  <a:pt x="68456" y="33420"/>
                  <a:pt x="68076" y="33458"/>
                  <a:pt x="67924" y="33306"/>
                </a:cubicBezTo>
                <a:cubicBezTo>
                  <a:pt x="68951" y="33287"/>
                  <a:pt x="69807" y="33515"/>
                  <a:pt x="70510" y="33344"/>
                </a:cubicBezTo>
                <a:cubicBezTo>
                  <a:pt x="69122" y="33211"/>
                  <a:pt x="67277" y="33172"/>
                  <a:pt x="65793" y="33077"/>
                </a:cubicBezTo>
                <a:cubicBezTo>
                  <a:pt x="66002" y="32982"/>
                  <a:pt x="66326" y="33115"/>
                  <a:pt x="66592" y="32982"/>
                </a:cubicBezTo>
                <a:cubicBezTo>
                  <a:pt x="63397" y="32754"/>
                  <a:pt x="60791" y="32088"/>
                  <a:pt x="58432" y="32278"/>
                </a:cubicBezTo>
                <a:cubicBezTo>
                  <a:pt x="58413" y="32202"/>
                  <a:pt x="58451" y="32126"/>
                  <a:pt x="58375" y="32107"/>
                </a:cubicBezTo>
                <a:cubicBezTo>
                  <a:pt x="56758" y="32107"/>
                  <a:pt x="54000" y="31879"/>
                  <a:pt x="52859" y="31803"/>
                </a:cubicBezTo>
                <a:cubicBezTo>
                  <a:pt x="52897" y="31803"/>
                  <a:pt x="52935" y="31746"/>
                  <a:pt x="52859" y="31746"/>
                </a:cubicBezTo>
                <a:cubicBezTo>
                  <a:pt x="52707" y="31727"/>
                  <a:pt x="52098" y="31784"/>
                  <a:pt x="52269" y="31689"/>
                </a:cubicBezTo>
                <a:cubicBezTo>
                  <a:pt x="52536" y="31689"/>
                  <a:pt x="52802" y="31689"/>
                  <a:pt x="53068" y="31689"/>
                </a:cubicBezTo>
                <a:cubicBezTo>
                  <a:pt x="53144" y="31689"/>
                  <a:pt x="53201" y="31727"/>
                  <a:pt x="53258" y="31746"/>
                </a:cubicBezTo>
                <a:cubicBezTo>
                  <a:pt x="53373" y="31708"/>
                  <a:pt x="53373" y="31556"/>
                  <a:pt x="53582" y="31594"/>
                </a:cubicBezTo>
                <a:cubicBezTo>
                  <a:pt x="53696" y="31594"/>
                  <a:pt x="53620" y="31746"/>
                  <a:pt x="53715" y="31746"/>
                </a:cubicBezTo>
                <a:cubicBezTo>
                  <a:pt x="53715" y="31575"/>
                  <a:pt x="54286" y="31594"/>
                  <a:pt x="54590" y="31613"/>
                </a:cubicBezTo>
                <a:cubicBezTo>
                  <a:pt x="55560" y="31613"/>
                  <a:pt x="57842" y="31708"/>
                  <a:pt x="58908" y="31765"/>
                </a:cubicBezTo>
                <a:cubicBezTo>
                  <a:pt x="58775" y="31632"/>
                  <a:pt x="58946" y="31461"/>
                  <a:pt x="59041" y="31556"/>
                </a:cubicBezTo>
                <a:cubicBezTo>
                  <a:pt x="58984" y="31575"/>
                  <a:pt x="58965" y="31594"/>
                  <a:pt x="58965" y="31651"/>
                </a:cubicBezTo>
                <a:cubicBezTo>
                  <a:pt x="59288" y="31480"/>
                  <a:pt x="59497" y="31822"/>
                  <a:pt x="59573" y="31461"/>
                </a:cubicBezTo>
                <a:cubicBezTo>
                  <a:pt x="59478" y="31461"/>
                  <a:pt x="59098" y="31461"/>
                  <a:pt x="59307" y="31404"/>
                </a:cubicBezTo>
                <a:cubicBezTo>
                  <a:pt x="59992" y="31270"/>
                  <a:pt x="60391" y="31499"/>
                  <a:pt x="60962" y="31308"/>
                </a:cubicBezTo>
                <a:cubicBezTo>
                  <a:pt x="60106" y="31327"/>
                  <a:pt x="59250" y="31194"/>
                  <a:pt x="58641" y="31232"/>
                </a:cubicBezTo>
                <a:cubicBezTo>
                  <a:pt x="58698" y="31232"/>
                  <a:pt x="58775" y="31232"/>
                  <a:pt x="58775" y="31194"/>
                </a:cubicBezTo>
                <a:cubicBezTo>
                  <a:pt x="55275" y="30833"/>
                  <a:pt x="51889" y="31004"/>
                  <a:pt x="48085" y="30491"/>
                </a:cubicBezTo>
                <a:cubicBezTo>
                  <a:pt x="50329" y="30548"/>
                  <a:pt x="53848" y="31004"/>
                  <a:pt x="55389" y="30681"/>
                </a:cubicBezTo>
                <a:cubicBezTo>
                  <a:pt x="54057" y="30624"/>
                  <a:pt x="53468" y="30491"/>
                  <a:pt x="52345" y="30548"/>
                </a:cubicBezTo>
                <a:cubicBezTo>
                  <a:pt x="52250" y="30433"/>
                  <a:pt x="52517" y="30357"/>
                  <a:pt x="52345" y="30338"/>
                </a:cubicBezTo>
                <a:cubicBezTo>
                  <a:pt x="51927" y="30262"/>
                  <a:pt x="51756" y="30338"/>
                  <a:pt x="51490" y="30167"/>
                </a:cubicBezTo>
                <a:cubicBezTo>
                  <a:pt x="53087" y="30148"/>
                  <a:pt x="54723" y="30357"/>
                  <a:pt x="55997" y="30376"/>
                </a:cubicBezTo>
                <a:cubicBezTo>
                  <a:pt x="56036" y="30110"/>
                  <a:pt x="56359" y="30376"/>
                  <a:pt x="56473" y="30186"/>
                </a:cubicBezTo>
                <a:cubicBezTo>
                  <a:pt x="55978" y="30110"/>
                  <a:pt x="54970" y="30091"/>
                  <a:pt x="54685" y="29996"/>
                </a:cubicBezTo>
                <a:cubicBezTo>
                  <a:pt x="54761" y="29996"/>
                  <a:pt x="54761" y="29920"/>
                  <a:pt x="54742" y="29844"/>
                </a:cubicBezTo>
                <a:cubicBezTo>
                  <a:pt x="55142" y="29977"/>
                  <a:pt x="56454" y="29863"/>
                  <a:pt x="57082" y="29920"/>
                </a:cubicBezTo>
                <a:cubicBezTo>
                  <a:pt x="57025" y="29939"/>
                  <a:pt x="56949" y="29920"/>
                  <a:pt x="56949" y="29977"/>
                </a:cubicBezTo>
                <a:cubicBezTo>
                  <a:pt x="57690" y="30015"/>
                  <a:pt x="58242" y="30053"/>
                  <a:pt x="58660" y="29996"/>
                </a:cubicBezTo>
                <a:cubicBezTo>
                  <a:pt x="58546" y="29977"/>
                  <a:pt x="58451" y="29958"/>
                  <a:pt x="58394" y="29882"/>
                </a:cubicBezTo>
                <a:cubicBezTo>
                  <a:pt x="58870" y="29939"/>
                  <a:pt x="59535" y="29996"/>
                  <a:pt x="60068" y="29806"/>
                </a:cubicBezTo>
                <a:cubicBezTo>
                  <a:pt x="58946" y="29787"/>
                  <a:pt x="58337" y="29749"/>
                  <a:pt x="57671" y="29559"/>
                </a:cubicBezTo>
                <a:cubicBezTo>
                  <a:pt x="56853" y="29635"/>
                  <a:pt x="55237" y="29635"/>
                  <a:pt x="54552" y="29425"/>
                </a:cubicBezTo>
                <a:cubicBezTo>
                  <a:pt x="55541" y="29540"/>
                  <a:pt x="57025" y="29444"/>
                  <a:pt x="58413" y="29520"/>
                </a:cubicBezTo>
                <a:cubicBezTo>
                  <a:pt x="58280" y="29520"/>
                  <a:pt x="58185" y="29559"/>
                  <a:pt x="58147" y="29616"/>
                </a:cubicBezTo>
                <a:cubicBezTo>
                  <a:pt x="59041" y="29368"/>
                  <a:pt x="59821" y="29692"/>
                  <a:pt x="60791" y="29444"/>
                </a:cubicBezTo>
                <a:cubicBezTo>
                  <a:pt x="60239" y="29330"/>
                  <a:pt x="59364" y="29444"/>
                  <a:pt x="58946" y="29216"/>
                </a:cubicBezTo>
                <a:cubicBezTo>
                  <a:pt x="56416" y="29387"/>
                  <a:pt x="53049" y="29178"/>
                  <a:pt x="50634" y="28912"/>
                </a:cubicBezTo>
                <a:cubicBezTo>
                  <a:pt x="49949" y="29159"/>
                  <a:pt x="49511" y="28988"/>
                  <a:pt x="48655" y="29045"/>
                </a:cubicBezTo>
                <a:cubicBezTo>
                  <a:pt x="48941" y="28836"/>
                  <a:pt x="49093" y="28836"/>
                  <a:pt x="49454" y="28950"/>
                </a:cubicBezTo>
                <a:cubicBezTo>
                  <a:pt x="49435" y="28893"/>
                  <a:pt x="49359" y="28874"/>
                  <a:pt x="49378" y="28798"/>
                </a:cubicBezTo>
                <a:cubicBezTo>
                  <a:pt x="49568" y="28836"/>
                  <a:pt x="49664" y="28931"/>
                  <a:pt x="49854" y="28969"/>
                </a:cubicBezTo>
                <a:cubicBezTo>
                  <a:pt x="49816" y="28893"/>
                  <a:pt x="49759" y="28874"/>
                  <a:pt x="49854" y="28798"/>
                </a:cubicBezTo>
                <a:cubicBezTo>
                  <a:pt x="50044" y="28893"/>
                  <a:pt x="50519" y="28817"/>
                  <a:pt x="50443" y="28969"/>
                </a:cubicBezTo>
                <a:cubicBezTo>
                  <a:pt x="50900" y="28703"/>
                  <a:pt x="51870" y="29064"/>
                  <a:pt x="52307" y="28836"/>
                </a:cubicBezTo>
                <a:cubicBezTo>
                  <a:pt x="51585" y="28741"/>
                  <a:pt x="49835" y="28741"/>
                  <a:pt x="49188" y="28588"/>
                </a:cubicBezTo>
                <a:cubicBezTo>
                  <a:pt x="49568" y="28512"/>
                  <a:pt x="50253" y="28646"/>
                  <a:pt x="50519" y="28455"/>
                </a:cubicBezTo>
                <a:cubicBezTo>
                  <a:pt x="50215" y="28436"/>
                  <a:pt x="50253" y="28398"/>
                  <a:pt x="49987" y="28436"/>
                </a:cubicBezTo>
                <a:cubicBezTo>
                  <a:pt x="51204" y="28227"/>
                  <a:pt x="52574" y="28684"/>
                  <a:pt x="53696" y="28436"/>
                </a:cubicBezTo>
                <a:cubicBezTo>
                  <a:pt x="53639" y="28569"/>
                  <a:pt x="54000" y="28607"/>
                  <a:pt x="53962" y="28550"/>
                </a:cubicBezTo>
                <a:cubicBezTo>
                  <a:pt x="53962" y="28455"/>
                  <a:pt x="53772" y="28512"/>
                  <a:pt x="53772" y="28436"/>
                </a:cubicBezTo>
                <a:cubicBezTo>
                  <a:pt x="53981" y="28398"/>
                  <a:pt x="54019" y="28493"/>
                  <a:pt x="54095" y="28550"/>
                </a:cubicBezTo>
                <a:cubicBezTo>
                  <a:pt x="54171" y="28227"/>
                  <a:pt x="54856" y="28360"/>
                  <a:pt x="55027" y="28455"/>
                </a:cubicBezTo>
                <a:cubicBezTo>
                  <a:pt x="54647" y="28550"/>
                  <a:pt x="54647" y="28550"/>
                  <a:pt x="54229" y="28436"/>
                </a:cubicBezTo>
                <a:cubicBezTo>
                  <a:pt x="54210" y="28722"/>
                  <a:pt x="54704" y="28588"/>
                  <a:pt x="54894" y="28607"/>
                </a:cubicBezTo>
                <a:cubicBezTo>
                  <a:pt x="55921" y="28741"/>
                  <a:pt x="56853" y="28779"/>
                  <a:pt x="57823" y="28741"/>
                </a:cubicBezTo>
                <a:cubicBezTo>
                  <a:pt x="57766" y="28760"/>
                  <a:pt x="57690" y="28741"/>
                  <a:pt x="57690" y="28798"/>
                </a:cubicBezTo>
                <a:cubicBezTo>
                  <a:pt x="58394" y="28817"/>
                  <a:pt x="59307" y="28798"/>
                  <a:pt x="59611" y="28874"/>
                </a:cubicBezTo>
                <a:cubicBezTo>
                  <a:pt x="59630" y="28741"/>
                  <a:pt x="59878" y="28798"/>
                  <a:pt x="59935" y="28722"/>
                </a:cubicBezTo>
                <a:cubicBezTo>
                  <a:pt x="58984" y="28436"/>
                  <a:pt x="57158" y="28798"/>
                  <a:pt x="56625" y="28474"/>
                </a:cubicBezTo>
                <a:cubicBezTo>
                  <a:pt x="56796" y="28341"/>
                  <a:pt x="56682" y="28550"/>
                  <a:pt x="56891" y="28531"/>
                </a:cubicBezTo>
                <a:cubicBezTo>
                  <a:pt x="56891" y="28455"/>
                  <a:pt x="56968" y="28455"/>
                  <a:pt x="56968" y="28360"/>
                </a:cubicBezTo>
                <a:cubicBezTo>
                  <a:pt x="56834" y="28360"/>
                  <a:pt x="56701" y="28360"/>
                  <a:pt x="56568" y="28360"/>
                </a:cubicBezTo>
                <a:cubicBezTo>
                  <a:pt x="56568" y="28436"/>
                  <a:pt x="56568" y="28493"/>
                  <a:pt x="56549" y="28569"/>
                </a:cubicBezTo>
                <a:cubicBezTo>
                  <a:pt x="55883" y="28493"/>
                  <a:pt x="55579" y="28627"/>
                  <a:pt x="55103" y="28398"/>
                </a:cubicBezTo>
                <a:cubicBezTo>
                  <a:pt x="55579" y="28189"/>
                  <a:pt x="56093" y="28588"/>
                  <a:pt x="56492" y="28417"/>
                </a:cubicBezTo>
                <a:cubicBezTo>
                  <a:pt x="56416" y="28398"/>
                  <a:pt x="56454" y="28360"/>
                  <a:pt x="56492" y="28303"/>
                </a:cubicBezTo>
                <a:cubicBezTo>
                  <a:pt x="54552" y="28227"/>
                  <a:pt x="51775" y="27752"/>
                  <a:pt x="49987" y="27771"/>
                </a:cubicBezTo>
                <a:cubicBezTo>
                  <a:pt x="50063" y="27771"/>
                  <a:pt x="50082" y="27675"/>
                  <a:pt x="49987" y="27675"/>
                </a:cubicBezTo>
                <a:cubicBezTo>
                  <a:pt x="48560" y="27599"/>
                  <a:pt x="46563" y="27333"/>
                  <a:pt x="45080" y="27352"/>
                </a:cubicBezTo>
                <a:cubicBezTo>
                  <a:pt x="44889" y="27105"/>
                  <a:pt x="43976" y="27314"/>
                  <a:pt x="43824" y="27143"/>
                </a:cubicBezTo>
                <a:cubicBezTo>
                  <a:pt x="44128" y="27067"/>
                  <a:pt x="44471" y="27238"/>
                  <a:pt x="44623" y="27143"/>
                </a:cubicBezTo>
                <a:cubicBezTo>
                  <a:pt x="44471" y="26972"/>
                  <a:pt x="43900" y="27124"/>
                  <a:pt x="43558" y="26934"/>
                </a:cubicBezTo>
                <a:cubicBezTo>
                  <a:pt x="44300" y="26953"/>
                  <a:pt x="44756" y="27086"/>
                  <a:pt x="45422" y="27048"/>
                </a:cubicBezTo>
                <a:cubicBezTo>
                  <a:pt x="45308" y="27048"/>
                  <a:pt x="45251" y="27086"/>
                  <a:pt x="45213" y="27143"/>
                </a:cubicBezTo>
                <a:cubicBezTo>
                  <a:pt x="46183" y="27257"/>
                  <a:pt x="46544" y="27124"/>
                  <a:pt x="47343" y="27276"/>
                </a:cubicBezTo>
                <a:cubicBezTo>
                  <a:pt x="47343" y="27219"/>
                  <a:pt x="47248" y="27200"/>
                  <a:pt x="47343" y="27181"/>
                </a:cubicBezTo>
                <a:cubicBezTo>
                  <a:pt x="47305" y="27447"/>
                  <a:pt x="47552" y="27219"/>
                  <a:pt x="47666" y="27238"/>
                </a:cubicBezTo>
                <a:cubicBezTo>
                  <a:pt x="48218" y="27314"/>
                  <a:pt x="49036" y="27466"/>
                  <a:pt x="49587" y="27466"/>
                </a:cubicBezTo>
                <a:cubicBezTo>
                  <a:pt x="49683" y="27466"/>
                  <a:pt x="49664" y="27352"/>
                  <a:pt x="49721" y="27352"/>
                </a:cubicBezTo>
                <a:cubicBezTo>
                  <a:pt x="50025" y="27390"/>
                  <a:pt x="50329" y="27542"/>
                  <a:pt x="50653" y="27580"/>
                </a:cubicBezTo>
                <a:cubicBezTo>
                  <a:pt x="51927" y="27694"/>
                  <a:pt x="53297" y="27714"/>
                  <a:pt x="54571" y="27618"/>
                </a:cubicBezTo>
                <a:cubicBezTo>
                  <a:pt x="54457" y="27637"/>
                  <a:pt x="54400" y="27542"/>
                  <a:pt x="54514" y="27523"/>
                </a:cubicBezTo>
                <a:cubicBezTo>
                  <a:pt x="54647" y="27675"/>
                  <a:pt x="54856" y="27428"/>
                  <a:pt x="54970" y="27523"/>
                </a:cubicBezTo>
                <a:cubicBezTo>
                  <a:pt x="54951" y="27599"/>
                  <a:pt x="55256" y="27733"/>
                  <a:pt x="55503" y="27580"/>
                </a:cubicBezTo>
                <a:cubicBezTo>
                  <a:pt x="55275" y="27542"/>
                  <a:pt x="55275" y="27523"/>
                  <a:pt x="55503" y="27428"/>
                </a:cubicBezTo>
                <a:cubicBezTo>
                  <a:pt x="53810" y="27352"/>
                  <a:pt x="51699" y="27181"/>
                  <a:pt x="49987" y="27048"/>
                </a:cubicBezTo>
                <a:cubicBezTo>
                  <a:pt x="50291" y="26820"/>
                  <a:pt x="51033" y="27143"/>
                  <a:pt x="51318" y="27010"/>
                </a:cubicBezTo>
                <a:cubicBezTo>
                  <a:pt x="50538" y="26858"/>
                  <a:pt x="49435" y="26896"/>
                  <a:pt x="48522" y="26724"/>
                </a:cubicBezTo>
                <a:cubicBezTo>
                  <a:pt x="48579" y="26724"/>
                  <a:pt x="48617" y="26724"/>
                  <a:pt x="48598" y="26667"/>
                </a:cubicBezTo>
                <a:cubicBezTo>
                  <a:pt x="48560" y="26667"/>
                  <a:pt x="48522" y="26667"/>
                  <a:pt x="48522" y="26629"/>
                </a:cubicBezTo>
                <a:cubicBezTo>
                  <a:pt x="49759" y="26896"/>
                  <a:pt x="50843" y="26724"/>
                  <a:pt x="51794" y="26820"/>
                </a:cubicBezTo>
                <a:cubicBezTo>
                  <a:pt x="51794" y="26667"/>
                  <a:pt x="51946" y="26572"/>
                  <a:pt x="52060" y="26667"/>
                </a:cubicBezTo>
                <a:cubicBezTo>
                  <a:pt x="52288" y="26686"/>
                  <a:pt x="51813" y="26801"/>
                  <a:pt x="52060" y="26820"/>
                </a:cubicBezTo>
                <a:cubicBezTo>
                  <a:pt x="52345" y="26953"/>
                  <a:pt x="52403" y="26610"/>
                  <a:pt x="52460" y="26724"/>
                </a:cubicBezTo>
                <a:cubicBezTo>
                  <a:pt x="52384" y="26877"/>
                  <a:pt x="52403" y="26858"/>
                  <a:pt x="52574" y="26934"/>
                </a:cubicBezTo>
                <a:cubicBezTo>
                  <a:pt x="52574" y="26801"/>
                  <a:pt x="52460" y="26762"/>
                  <a:pt x="52650" y="26724"/>
                </a:cubicBezTo>
                <a:cubicBezTo>
                  <a:pt x="52669" y="26781"/>
                  <a:pt x="52631" y="26877"/>
                  <a:pt x="52707" y="26877"/>
                </a:cubicBezTo>
                <a:cubicBezTo>
                  <a:pt x="52707" y="26743"/>
                  <a:pt x="52745" y="26667"/>
                  <a:pt x="52859" y="26629"/>
                </a:cubicBezTo>
                <a:cubicBezTo>
                  <a:pt x="53201" y="26839"/>
                  <a:pt x="53905" y="26781"/>
                  <a:pt x="54171" y="26743"/>
                </a:cubicBezTo>
                <a:cubicBezTo>
                  <a:pt x="54190" y="26686"/>
                  <a:pt x="53886" y="26629"/>
                  <a:pt x="54114" y="26591"/>
                </a:cubicBezTo>
                <a:cubicBezTo>
                  <a:pt x="54152" y="26724"/>
                  <a:pt x="54210" y="26496"/>
                  <a:pt x="54305" y="26534"/>
                </a:cubicBezTo>
                <a:cubicBezTo>
                  <a:pt x="54419" y="26667"/>
                  <a:pt x="54229" y="26705"/>
                  <a:pt x="54381" y="26801"/>
                </a:cubicBezTo>
                <a:cubicBezTo>
                  <a:pt x="54590" y="26762"/>
                  <a:pt x="54704" y="26820"/>
                  <a:pt x="54780" y="26896"/>
                </a:cubicBezTo>
                <a:lnTo>
                  <a:pt x="54780" y="26743"/>
                </a:lnTo>
                <a:cubicBezTo>
                  <a:pt x="55256" y="26801"/>
                  <a:pt x="55769" y="26934"/>
                  <a:pt x="56169" y="26762"/>
                </a:cubicBezTo>
                <a:cubicBezTo>
                  <a:pt x="56473" y="26915"/>
                  <a:pt x="56910" y="26934"/>
                  <a:pt x="57025" y="26762"/>
                </a:cubicBezTo>
                <a:cubicBezTo>
                  <a:pt x="56739" y="26686"/>
                  <a:pt x="55902" y="26839"/>
                  <a:pt x="55769" y="26610"/>
                </a:cubicBezTo>
                <a:cubicBezTo>
                  <a:pt x="55921" y="26629"/>
                  <a:pt x="56701" y="26762"/>
                  <a:pt x="56891" y="26553"/>
                </a:cubicBezTo>
                <a:cubicBezTo>
                  <a:pt x="56245" y="26610"/>
                  <a:pt x="55807" y="26420"/>
                  <a:pt x="55103" y="26591"/>
                </a:cubicBezTo>
                <a:cubicBezTo>
                  <a:pt x="55332" y="26591"/>
                  <a:pt x="55522" y="26629"/>
                  <a:pt x="55636" y="26705"/>
                </a:cubicBezTo>
                <a:cubicBezTo>
                  <a:pt x="55370" y="26743"/>
                  <a:pt x="55084" y="26629"/>
                  <a:pt x="54970" y="26686"/>
                </a:cubicBezTo>
                <a:cubicBezTo>
                  <a:pt x="54894" y="26477"/>
                  <a:pt x="54856" y="26553"/>
                  <a:pt x="54704" y="26439"/>
                </a:cubicBezTo>
                <a:cubicBezTo>
                  <a:pt x="54533" y="26515"/>
                  <a:pt x="54742" y="26629"/>
                  <a:pt x="54514" y="26629"/>
                </a:cubicBezTo>
                <a:cubicBezTo>
                  <a:pt x="54457" y="26477"/>
                  <a:pt x="54248" y="26439"/>
                  <a:pt x="53981" y="26420"/>
                </a:cubicBezTo>
                <a:cubicBezTo>
                  <a:pt x="53962" y="26477"/>
                  <a:pt x="54000" y="26572"/>
                  <a:pt x="53905" y="26572"/>
                </a:cubicBezTo>
                <a:cubicBezTo>
                  <a:pt x="53239" y="26211"/>
                  <a:pt x="52193" y="26515"/>
                  <a:pt x="51261" y="26192"/>
                </a:cubicBezTo>
                <a:cubicBezTo>
                  <a:pt x="51851" y="26268"/>
                  <a:pt x="51851" y="26173"/>
                  <a:pt x="52460" y="26249"/>
                </a:cubicBezTo>
                <a:lnTo>
                  <a:pt x="52460" y="26097"/>
                </a:lnTo>
                <a:cubicBezTo>
                  <a:pt x="52878" y="26192"/>
                  <a:pt x="53734" y="26097"/>
                  <a:pt x="53449" y="26211"/>
                </a:cubicBezTo>
                <a:cubicBezTo>
                  <a:pt x="53962" y="26154"/>
                  <a:pt x="54343" y="26192"/>
                  <a:pt x="54780" y="26287"/>
                </a:cubicBezTo>
                <a:cubicBezTo>
                  <a:pt x="55503" y="26002"/>
                  <a:pt x="56663" y="26401"/>
                  <a:pt x="57044" y="26040"/>
                </a:cubicBezTo>
                <a:cubicBezTo>
                  <a:pt x="56682" y="26078"/>
                  <a:pt x="56378" y="25983"/>
                  <a:pt x="56169" y="26040"/>
                </a:cubicBezTo>
                <a:cubicBezTo>
                  <a:pt x="56074" y="25849"/>
                  <a:pt x="56397" y="26002"/>
                  <a:pt x="56378" y="25888"/>
                </a:cubicBezTo>
                <a:cubicBezTo>
                  <a:pt x="56112" y="25868"/>
                  <a:pt x="56359" y="25849"/>
                  <a:pt x="56378" y="25773"/>
                </a:cubicBezTo>
                <a:cubicBezTo>
                  <a:pt x="56131" y="25773"/>
                  <a:pt x="56169" y="25849"/>
                  <a:pt x="56055" y="25716"/>
                </a:cubicBezTo>
                <a:cubicBezTo>
                  <a:pt x="55978" y="25792"/>
                  <a:pt x="55978" y="25907"/>
                  <a:pt x="55978" y="26040"/>
                </a:cubicBezTo>
                <a:cubicBezTo>
                  <a:pt x="55560" y="25811"/>
                  <a:pt x="55008" y="26135"/>
                  <a:pt x="54723" y="25811"/>
                </a:cubicBezTo>
                <a:cubicBezTo>
                  <a:pt x="55142" y="25868"/>
                  <a:pt x="55636" y="25907"/>
                  <a:pt x="55921" y="25830"/>
                </a:cubicBezTo>
                <a:cubicBezTo>
                  <a:pt x="55674" y="25811"/>
                  <a:pt x="55522" y="25716"/>
                  <a:pt x="55313" y="25659"/>
                </a:cubicBezTo>
                <a:cubicBezTo>
                  <a:pt x="55065" y="25849"/>
                  <a:pt x="54609" y="25640"/>
                  <a:pt x="54133" y="25602"/>
                </a:cubicBezTo>
                <a:cubicBezTo>
                  <a:pt x="54076" y="25602"/>
                  <a:pt x="54038" y="25640"/>
                  <a:pt x="54057" y="25697"/>
                </a:cubicBezTo>
                <a:cubicBezTo>
                  <a:pt x="53620" y="25583"/>
                  <a:pt x="52422" y="25773"/>
                  <a:pt x="52193" y="25469"/>
                </a:cubicBezTo>
                <a:cubicBezTo>
                  <a:pt x="54057" y="25602"/>
                  <a:pt x="55103" y="25431"/>
                  <a:pt x="57044" y="25640"/>
                </a:cubicBezTo>
                <a:cubicBezTo>
                  <a:pt x="56968" y="25640"/>
                  <a:pt x="56853" y="25621"/>
                  <a:pt x="56853" y="25678"/>
                </a:cubicBezTo>
                <a:cubicBezTo>
                  <a:pt x="57082" y="25640"/>
                  <a:pt x="57101" y="25754"/>
                  <a:pt x="57310" y="25735"/>
                </a:cubicBezTo>
                <a:cubicBezTo>
                  <a:pt x="57329" y="25659"/>
                  <a:pt x="57310" y="25564"/>
                  <a:pt x="57443" y="25583"/>
                </a:cubicBezTo>
                <a:cubicBezTo>
                  <a:pt x="57538" y="25583"/>
                  <a:pt x="57500" y="25678"/>
                  <a:pt x="57576" y="25697"/>
                </a:cubicBezTo>
                <a:cubicBezTo>
                  <a:pt x="58185" y="25583"/>
                  <a:pt x="58946" y="25602"/>
                  <a:pt x="59707" y="25602"/>
                </a:cubicBezTo>
                <a:cubicBezTo>
                  <a:pt x="59954" y="25621"/>
                  <a:pt x="60486" y="25811"/>
                  <a:pt x="60562" y="25526"/>
                </a:cubicBezTo>
                <a:cubicBezTo>
                  <a:pt x="60372" y="25697"/>
                  <a:pt x="59802" y="25336"/>
                  <a:pt x="59973" y="25564"/>
                </a:cubicBezTo>
                <a:cubicBezTo>
                  <a:pt x="59764" y="25412"/>
                  <a:pt x="59611" y="25564"/>
                  <a:pt x="59383" y="25450"/>
                </a:cubicBezTo>
                <a:cubicBezTo>
                  <a:pt x="59459" y="25431"/>
                  <a:pt x="59535" y="25393"/>
                  <a:pt x="59573" y="25355"/>
                </a:cubicBezTo>
                <a:cubicBezTo>
                  <a:pt x="59459" y="25355"/>
                  <a:pt x="59345" y="25355"/>
                  <a:pt x="59250" y="25355"/>
                </a:cubicBezTo>
                <a:lnTo>
                  <a:pt x="59250" y="25507"/>
                </a:lnTo>
                <a:cubicBezTo>
                  <a:pt x="59003" y="25507"/>
                  <a:pt x="58755" y="25488"/>
                  <a:pt x="58508" y="25488"/>
                </a:cubicBezTo>
                <a:cubicBezTo>
                  <a:pt x="58413" y="25298"/>
                  <a:pt x="58813" y="25488"/>
                  <a:pt x="58717" y="25279"/>
                </a:cubicBezTo>
                <a:cubicBezTo>
                  <a:pt x="57919" y="25336"/>
                  <a:pt x="57386" y="25184"/>
                  <a:pt x="56663" y="25260"/>
                </a:cubicBezTo>
                <a:cubicBezTo>
                  <a:pt x="56663" y="25203"/>
                  <a:pt x="56663" y="25127"/>
                  <a:pt x="56663" y="25051"/>
                </a:cubicBezTo>
                <a:cubicBezTo>
                  <a:pt x="58527" y="25089"/>
                  <a:pt x="60239" y="25070"/>
                  <a:pt x="62046" y="25070"/>
                </a:cubicBezTo>
                <a:cubicBezTo>
                  <a:pt x="59459" y="24860"/>
                  <a:pt x="57938" y="25108"/>
                  <a:pt x="56188" y="24746"/>
                </a:cubicBezTo>
                <a:cubicBezTo>
                  <a:pt x="56036" y="24803"/>
                  <a:pt x="56055" y="24708"/>
                  <a:pt x="55921" y="24841"/>
                </a:cubicBezTo>
                <a:cubicBezTo>
                  <a:pt x="55921" y="24708"/>
                  <a:pt x="55674" y="24746"/>
                  <a:pt x="55598" y="24689"/>
                </a:cubicBezTo>
                <a:cubicBezTo>
                  <a:pt x="55465" y="24765"/>
                  <a:pt x="55332" y="24841"/>
                  <a:pt x="55123" y="24879"/>
                </a:cubicBezTo>
                <a:cubicBezTo>
                  <a:pt x="55027" y="24670"/>
                  <a:pt x="54780" y="24917"/>
                  <a:pt x="54533" y="24727"/>
                </a:cubicBezTo>
                <a:cubicBezTo>
                  <a:pt x="54723" y="24689"/>
                  <a:pt x="55065" y="24784"/>
                  <a:pt x="55142" y="24670"/>
                </a:cubicBezTo>
                <a:cubicBezTo>
                  <a:pt x="54913" y="24689"/>
                  <a:pt x="54723" y="24670"/>
                  <a:pt x="54666" y="24575"/>
                </a:cubicBezTo>
                <a:cubicBezTo>
                  <a:pt x="54171" y="24803"/>
                  <a:pt x="53506" y="24480"/>
                  <a:pt x="52935" y="24651"/>
                </a:cubicBezTo>
                <a:cubicBezTo>
                  <a:pt x="53011" y="24727"/>
                  <a:pt x="53563" y="24670"/>
                  <a:pt x="53411" y="24765"/>
                </a:cubicBezTo>
                <a:cubicBezTo>
                  <a:pt x="51547" y="24727"/>
                  <a:pt x="48922" y="24879"/>
                  <a:pt x="46906" y="24537"/>
                </a:cubicBezTo>
                <a:cubicBezTo>
                  <a:pt x="47495" y="24480"/>
                  <a:pt x="47990" y="24537"/>
                  <a:pt x="48503" y="24499"/>
                </a:cubicBezTo>
                <a:cubicBezTo>
                  <a:pt x="47514" y="24347"/>
                  <a:pt x="45821" y="24195"/>
                  <a:pt x="44984" y="24347"/>
                </a:cubicBezTo>
                <a:cubicBezTo>
                  <a:pt x="44680" y="24214"/>
                  <a:pt x="44090" y="24271"/>
                  <a:pt x="43520" y="24233"/>
                </a:cubicBezTo>
                <a:cubicBezTo>
                  <a:pt x="43234" y="24214"/>
                  <a:pt x="42245" y="24233"/>
                  <a:pt x="42398" y="24004"/>
                </a:cubicBezTo>
                <a:cubicBezTo>
                  <a:pt x="43425" y="24100"/>
                  <a:pt x="45612" y="24195"/>
                  <a:pt x="46963" y="24214"/>
                </a:cubicBezTo>
                <a:cubicBezTo>
                  <a:pt x="46715" y="24214"/>
                  <a:pt x="46506" y="24195"/>
                  <a:pt x="46373" y="24119"/>
                </a:cubicBezTo>
                <a:cubicBezTo>
                  <a:pt x="47571" y="24081"/>
                  <a:pt x="49093" y="24347"/>
                  <a:pt x="50234" y="24100"/>
                </a:cubicBezTo>
                <a:cubicBezTo>
                  <a:pt x="48636" y="24176"/>
                  <a:pt x="46906" y="23833"/>
                  <a:pt x="45517" y="24100"/>
                </a:cubicBezTo>
                <a:cubicBezTo>
                  <a:pt x="45194" y="23795"/>
                  <a:pt x="44585" y="23985"/>
                  <a:pt x="44186" y="23985"/>
                </a:cubicBezTo>
                <a:cubicBezTo>
                  <a:pt x="43101" y="23966"/>
                  <a:pt x="42055" y="23757"/>
                  <a:pt x="40990" y="23738"/>
                </a:cubicBezTo>
                <a:cubicBezTo>
                  <a:pt x="39773" y="23719"/>
                  <a:pt x="38555" y="23662"/>
                  <a:pt x="37148" y="23491"/>
                </a:cubicBezTo>
                <a:cubicBezTo>
                  <a:pt x="37718" y="23339"/>
                  <a:pt x="38384" y="23662"/>
                  <a:pt x="39012" y="23415"/>
                </a:cubicBezTo>
                <a:cubicBezTo>
                  <a:pt x="39830" y="23548"/>
                  <a:pt x="39849" y="23624"/>
                  <a:pt x="40743" y="23472"/>
                </a:cubicBezTo>
                <a:cubicBezTo>
                  <a:pt x="40457" y="23358"/>
                  <a:pt x="39887" y="23472"/>
                  <a:pt x="39602" y="23358"/>
                </a:cubicBezTo>
                <a:cubicBezTo>
                  <a:pt x="39506" y="23358"/>
                  <a:pt x="39354" y="23377"/>
                  <a:pt x="39335" y="23301"/>
                </a:cubicBezTo>
                <a:cubicBezTo>
                  <a:pt x="39468" y="23301"/>
                  <a:pt x="39602" y="23301"/>
                  <a:pt x="39735" y="23320"/>
                </a:cubicBezTo>
                <a:cubicBezTo>
                  <a:pt x="41028" y="23434"/>
                  <a:pt x="43805" y="23206"/>
                  <a:pt x="45060" y="23529"/>
                </a:cubicBezTo>
                <a:cubicBezTo>
                  <a:pt x="45060" y="23434"/>
                  <a:pt x="44984" y="23415"/>
                  <a:pt x="44984" y="23320"/>
                </a:cubicBezTo>
                <a:cubicBezTo>
                  <a:pt x="44946" y="23339"/>
                  <a:pt x="44737" y="23453"/>
                  <a:pt x="44718" y="23320"/>
                </a:cubicBezTo>
                <a:cubicBezTo>
                  <a:pt x="45232" y="23015"/>
                  <a:pt x="46050" y="23548"/>
                  <a:pt x="46639" y="23282"/>
                </a:cubicBezTo>
                <a:cubicBezTo>
                  <a:pt x="45859" y="23091"/>
                  <a:pt x="44927" y="23168"/>
                  <a:pt x="44186" y="23053"/>
                </a:cubicBezTo>
                <a:cubicBezTo>
                  <a:pt x="44452" y="23015"/>
                  <a:pt x="44604" y="22996"/>
                  <a:pt x="44319" y="22901"/>
                </a:cubicBezTo>
                <a:cubicBezTo>
                  <a:pt x="45460" y="22844"/>
                  <a:pt x="45840" y="23110"/>
                  <a:pt x="46392" y="22825"/>
                </a:cubicBezTo>
                <a:cubicBezTo>
                  <a:pt x="46297" y="22939"/>
                  <a:pt x="45764" y="22882"/>
                  <a:pt x="45517" y="22806"/>
                </a:cubicBezTo>
                <a:cubicBezTo>
                  <a:pt x="45631" y="22673"/>
                  <a:pt x="45802" y="22901"/>
                  <a:pt x="45859" y="22768"/>
                </a:cubicBezTo>
                <a:cubicBezTo>
                  <a:pt x="45726" y="22768"/>
                  <a:pt x="45707" y="22711"/>
                  <a:pt x="45593" y="22711"/>
                </a:cubicBezTo>
                <a:cubicBezTo>
                  <a:pt x="45479" y="22692"/>
                  <a:pt x="45327" y="22996"/>
                  <a:pt x="45327" y="22749"/>
                </a:cubicBezTo>
                <a:cubicBezTo>
                  <a:pt x="45555" y="22749"/>
                  <a:pt x="45327" y="22654"/>
                  <a:pt x="45517" y="22597"/>
                </a:cubicBezTo>
                <a:cubicBezTo>
                  <a:pt x="45403" y="22578"/>
                  <a:pt x="45118" y="22673"/>
                  <a:pt x="45194" y="22502"/>
                </a:cubicBezTo>
                <a:cubicBezTo>
                  <a:pt x="45479" y="22559"/>
                  <a:pt x="45631" y="22464"/>
                  <a:pt x="45783" y="22559"/>
                </a:cubicBezTo>
                <a:cubicBezTo>
                  <a:pt x="45688" y="22521"/>
                  <a:pt x="45498" y="22654"/>
                  <a:pt x="45650" y="22654"/>
                </a:cubicBezTo>
                <a:cubicBezTo>
                  <a:pt x="45821" y="22559"/>
                  <a:pt x="45726" y="22673"/>
                  <a:pt x="45859" y="22711"/>
                </a:cubicBezTo>
                <a:cubicBezTo>
                  <a:pt x="46050" y="22635"/>
                  <a:pt x="45840" y="22502"/>
                  <a:pt x="46050" y="22502"/>
                </a:cubicBezTo>
                <a:cubicBezTo>
                  <a:pt x="46069" y="22578"/>
                  <a:pt x="46050" y="22654"/>
                  <a:pt x="46126" y="22673"/>
                </a:cubicBezTo>
                <a:cubicBezTo>
                  <a:pt x="46316" y="22635"/>
                  <a:pt x="46468" y="22673"/>
                  <a:pt x="46525" y="22616"/>
                </a:cubicBezTo>
                <a:cubicBezTo>
                  <a:pt x="46487" y="22521"/>
                  <a:pt x="46202" y="22616"/>
                  <a:pt x="46183" y="22521"/>
                </a:cubicBezTo>
                <a:cubicBezTo>
                  <a:pt x="46886" y="22369"/>
                  <a:pt x="45289" y="22331"/>
                  <a:pt x="45137" y="22445"/>
                </a:cubicBezTo>
                <a:cubicBezTo>
                  <a:pt x="44851" y="22293"/>
                  <a:pt x="44395" y="22236"/>
                  <a:pt x="44128" y="22388"/>
                </a:cubicBezTo>
                <a:cubicBezTo>
                  <a:pt x="43786" y="22178"/>
                  <a:pt x="43120" y="22293"/>
                  <a:pt x="42797" y="22159"/>
                </a:cubicBezTo>
                <a:cubicBezTo>
                  <a:pt x="43082" y="22121"/>
                  <a:pt x="43120" y="22102"/>
                  <a:pt x="43273" y="22064"/>
                </a:cubicBezTo>
                <a:cubicBezTo>
                  <a:pt x="42759" y="21988"/>
                  <a:pt x="42797" y="22217"/>
                  <a:pt x="42417" y="21912"/>
                </a:cubicBezTo>
                <a:cubicBezTo>
                  <a:pt x="43234" y="21855"/>
                  <a:pt x="44281" y="22178"/>
                  <a:pt x="45060" y="21931"/>
                </a:cubicBezTo>
                <a:cubicBezTo>
                  <a:pt x="45574" y="22140"/>
                  <a:pt x="46107" y="22026"/>
                  <a:pt x="46734" y="22102"/>
                </a:cubicBezTo>
                <a:cubicBezTo>
                  <a:pt x="46886" y="21817"/>
                  <a:pt x="46696" y="22083"/>
                  <a:pt x="46925" y="22102"/>
                </a:cubicBezTo>
                <a:cubicBezTo>
                  <a:pt x="47077" y="22083"/>
                  <a:pt x="46848" y="22026"/>
                  <a:pt x="47001" y="21950"/>
                </a:cubicBezTo>
                <a:cubicBezTo>
                  <a:pt x="47305" y="21950"/>
                  <a:pt x="47609" y="21969"/>
                  <a:pt x="47933" y="21969"/>
                </a:cubicBezTo>
                <a:cubicBezTo>
                  <a:pt x="47933" y="21893"/>
                  <a:pt x="47933" y="21836"/>
                  <a:pt x="47933" y="21760"/>
                </a:cubicBezTo>
                <a:cubicBezTo>
                  <a:pt x="48313" y="21836"/>
                  <a:pt x="48503" y="21646"/>
                  <a:pt x="48789" y="21722"/>
                </a:cubicBezTo>
                <a:cubicBezTo>
                  <a:pt x="48846" y="21950"/>
                  <a:pt x="48693" y="21760"/>
                  <a:pt x="48655" y="21874"/>
                </a:cubicBezTo>
                <a:cubicBezTo>
                  <a:pt x="48712" y="21874"/>
                  <a:pt x="48732" y="21912"/>
                  <a:pt x="48789" y="21931"/>
                </a:cubicBezTo>
                <a:cubicBezTo>
                  <a:pt x="48884" y="21912"/>
                  <a:pt x="48846" y="21798"/>
                  <a:pt x="48865" y="21722"/>
                </a:cubicBezTo>
                <a:cubicBezTo>
                  <a:pt x="49283" y="21627"/>
                  <a:pt x="49340" y="21836"/>
                  <a:pt x="49664" y="21684"/>
                </a:cubicBezTo>
                <a:cubicBezTo>
                  <a:pt x="49702" y="21760"/>
                  <a:pt x="49454" y="21893"/>
                  <a:pt x="49645" y="21931"/>
                </a:cubicBezTo>
                <a:cubicBezTo>
                  <a:pt x="49721" y="21741"/>
                  <a:pt x="49740" y="21703"/>
                  <a:pt x="49930" y="21684"/>
                </a:cubicBezTo>
                <a:cubicBezTo>
                  <a:pt x="49930" y="21589"/>
                  <a:pt x="49740" y="21646"/>
                  <a:pt x="49721" y="21570"/>
                </a:cubicBezTo>
                <a:cubicBezTo>
                  <a:pt x="49968" y="21589"/>
                  <a:pt x="49930" y="21646"/>
                  <a:pt x="50063" y="21532"/>
                </a:cubicBezTo>
                <a:cubicBezTo>
                  <a:pt x="50101" y="21608"/>
                  <a:pt x="49968" y="21798"/>
                  <a:pt x="50120" y="21779"/>
                </a:cubicBezTo>
                <a:cubicBezTo>
                  <a:pt x="50120" y="21722"/>
                  <a:pt x="50120" y="21646"/>
                  <a:pt x="50120" y="21570"/>
                </a:cubicBezTo>
                <a:cubicBezTo>
                  <a:pt x="50310" y="21627"/>
                  <a:pt x="50348" y="21646"/>
                  <a:pt x="50462" y="21532"/>
                </a:cubicBezTo>
                <a:cubicBezTo>
                  <a:pt x="50462" y="21741"/>
                  <a:pt x="50919" y="21779"/>
                  <a:pt x="50919" y="21589"/>
                </a:cubicBezTo>
                <a:cubicBezTo>
                  <a:pt x="50938" y="21646"/>
                  <a:pt x="50900" y="21741"/>
                  <a:pt x="50976" y="21741"/>
                </a:cubicBezTo>
                <a:cubicBezTo>
                  <a:pt x="51071" y="21703"/>
                  <a:pt x="50995" y="21551"/>
                  <a:pt x="51128" y="21532"/>
                </a:cubicBezTo>
                <a:cubicBezTo>
                  <a:pt x="51261" y="21741"/>
                  <a:pt x="51794" y="21456"/>
                  <a:pt x="52250" y="21646"/>
                </a:cubicBezTo>
                <a:cubicBezTo>
                  <a:pt x="52079" y="21513"/>
                  <a:pt x="52764" y="21437"/>
                  <a:pt x="52707" y="21665"/>
                </a:cubicBezTo>
                <a:cubicBezTo>
                  <a:pt x="52783" y="21494"/>
                  <a:pt x="53182" y="21284"/>
                  <a:pt x="53182" y="21513"/>
                </a:cubicBezTo>
                <a:cubicBezTo>
                  <a:pt x="53297" y="21246"/>
                  <a:pt x="53449" y="21665"/>
                  <a:pt x="53639" y="21304"/>
                </a:cubicBezTo>
                <a:cubicBezTo>
                  <a:pt x="53658" y="21380"/>
                  <a:pt x="53639" y="21456"/>
                  <a:pt x="53715" y="21456"/>
                </a:cubicBezTo>
                <a:cubicBezTo>
                  <a:pt x="54076" y="21532"/>
                  <a:pt x="54837" y="21437"/>
                  <a:pt x="55180" y="21437"/>
                </a:cubicBezTo>
                <a:cubicBezTo>
                  <a:pt x="55180" y="21570"/>
                  <a:pt x="55199" y="21684"/>
                  <a:pt x="55294" y="21741"/>
                </a:cubicBezTo>
                <a:cubicBezTo>
                  <a:pt x="55275" y="21532"/>
                  <a:pt x="55256" y="21589"/>
                  <a:pt x="55313" y="21380"/>
                </a:cubicBezTo>
                <a:cubicBezTo>
                  <a:pt x="55408" y="21380"/>
                  <a:pt x="55522" y="21380"/>
                  <a:pt x="55636" y="21380"/>
                </a:cubicBezTo>
                <a:cubicBezTo>
                  <a:pt x="55712" y="21570"/>
                  <a:pt x="55408" y="21475"/>
                  <a:pt x="55370" y="21589"/>
                </a:cubicBezTo>
                <a:cubicBezTo>
                  <a:pt x="55655" y="21475"/>
                  <a:pt x="55636" y="21722"/>
                  <a:pt x="55826" y="21589"/>
                </a:cubicBezTo>
                <a:cubicBezTo>
                  <a:pt x="55503" y="21551"/>
                  <a:pt x="55902" y="21570"/>
                  <a:pt x="55902" y="21494"/>
                </a:cubicBezTo>
                <a:cubicBezTo>
                  <a:pt x="55788" y="21494"/>
                  <a:pt x="55674" y="21494"/>
                  <a:pt x="55712" y="21380"/>
                </a:cubicBezTo>
                <a:cubicBezTo>
                  <a:pt x="55978" y="21513"/>
                  <a:pt x="55997" y="21227"/>
                  <a:pt x="56245" y="21399"/>
                </a:cubicBezTo>
                <a:cubicBezTo>
                  <a:pt x="56150" y="21418"/>
                  <a:pt x="56112" y="21494"/>
                  <a:pt x="56093" y="21589"/>
                </a:cubicBezTo>
                <a:cubicBezTo>
                  <a:pt x="56264" y="21532"/>
                  <a:pt x="56302" y="21627"/>
                  <a:pt x="56359" y="21551"/>
                </a:cubicBezTo>
                <a:cubicBezTo>
                  <a:pt x="56378" y="21456"/>
                  <a:pt x="56359" y="21380"/>
                  <a:pt x="56302" y="21342"/>
                </a:cubicBezTo>
                <a:cubicBezTo>
                  <a:pt x="56606" y="21418"/>
                  <a:pt x="57044" y="21323"/>
                  <a:pt x="57158" y="21304"/>
                </a:cubicBezTo>
                <a:cubicBezTo>
                  <a:pt x="56321" y="21246"/>
                  <a:pt x="55750" y="21284"/>
                  <a:pt x="55237" y="21170"/>
                </a:cubicBezTo>
                <a:cubicBezTo>
                  <a:pt x="55142" y="21208"/>
                  <a:pt x="55237" y="21380"/>
                  <a:pt x="55103" y="21380"/>
                </a:cubicBezTo>
                <a:cubicBezTo>
                  <a:pt x="55218" y="21132"/>
                  <a:pt x="54799" y="21304"/>
                  <a:pt x="54913" y="21056"/>
                </a:cubicBezTo>
                <a:cubicBezTo>
                  <a:pt x="55332" y="21094"/>
                  <a:pt x="55845" y="21037"/>
                  <a:pt x="56378" y="21037"/>
                </a:cubicBezTo>
                <a:cubicBezTo>
                  <a:pt x="56663" y="21037"/>
                  <a:pt x="57158" y="21151"/>
                  <a:pt x="57310" y="21094"/>
                </a:cubicBezTo>
                <a:cubicBezTo>
                  <a:pt x="57576" y="20961"/>
                  <a:pt x="57120" y="20885"/>
                  <a:pt x="57500" y="21094"/>
                </a:cubicBezTo>
                <a:cubicBezTo>
                  <a:pt x="57329" y="20961"/>
                  <a:pt x="57633" y="20980"/>
                  <a:pt x="57709" y="21037"/>
                </a:cubicBezTo>
                <a:cubicBezTo>
                  <a:pt x="57652" y="21056"/>
                  <a:pt x="57576" y="21037"/>
                  <a:pt x="57576" y="21094"/>
                </a:cubicBezTo>
                <a:cubicBezTo>
                  <a:pt x="57690" y="21094"/>
                  <a:pt x="57785" y="21075"/>
                  <a:pt x="57842" y="21037"/>
                </a:cubicBezTo>
                <a:cubicBezTo>
                  <a:pt x="57957" y="21075"/>
                  <a:pt x="57823" y="21284"/>
                  <a:pt x="57976" y="21304"/>
                </a:cubicBezTo>
                <a:cubicBezTo>
                  <a:pt x="58261" y="20847"/>
                  <a:pt x="59022" y="21380"/>
                  <a:pt x="59440" y="21018"/>
                </a:cubicBezTo>
                <a:cubicBezTo>
                  <a:pt x="59516" y="21132"/>
                  <a:pt x="59402" y="21170"/>
                  <a:pt x="59497" y="21208"/>
                </a:cubicBezTo>
                <a:cubicBezTo>
                  <a:pt x="59726" y="21227"/>
                  <a:pt x="59916" y="21342"/>
                  <a:pt x="60030" y="21170"/>
                </a:cubicBezTo>
                <a:cubicBezTo>
                  <a:pt x="59954" y="21151"/>
                  <a:pt x="59878" y="21113"/>
                  <a:pt x="59840" y="21056"/>
                </a:cubicBezTo>
                <a:cubicBezTo>
                  <a:pt x="60106" y="21113"/>
                  <a:pt x="60106" y="21170"/>
                  <a:pt x="60296" y="21170"/>
                </a:cubicBezTo>
                <a:cubicBezTo>
                  <a:pt x="60296" y="21094"/>
                  <a:pt x="60049" y="20961"/>
                  <a:pt x="60239" y="20904"/>
                </a:cubicBezTo>
                <a:cubicBezTo>
                  <a:pt x="60296" y="21075"/>
                  <a:pt x="60410" y="20847"/>
                  <a:pt x="60505" y="20866"/>
                </a:cubicBezTo>
                <a:cubicBezTo>
                  <a:pt x="60505" y="20923"/>
                  <a:pt x="60486" y="21018"/>
                  <a:pt x="60562" y="21018"/>
                </a:cubicBezTo>
                <a:cubicBezTo>
                  <a:pt x="60753" y="20923"/>
                  <a:pt x="60696" y="20828"/>
                  <a:pt x="60829" y="21018"/>
                </a:cubicBezTo>
                <a:cubicBezTo>
                  <a:pt x="60981" y="21037"/>
                  <a:pt x="60791" y="20790"/>
                  <a:pt x="61038" y="20866"/>
                </a:cubicBezTo>
                <a:cubicBezTo>
                  <a:pt x="61095" y="20961"/>
                  <a:pt x="61038" y="21170"/>
                  <a:pt x="61361" y="21189"/>
                </a:cubicBezTo>
                <a:cubicBezTo>
                  <a:pt x="61380" y="21056"/>
                  <a:pt x="61057" y="20942"/>
                  <a:pt x="61228" y="20885"/>
                </a:cubicBezTo>
                <a:cubicBezTo>
                  <a:pt x="61228" y="20904"/>
                  <a:pt x="61247" y="20942"/>
                  <a:pt x="61304" y="20923"/>
                </a:cubicBezTo>
                <a:cubicBezTo>
                  <a:pt x="61304" y="20904"/>
                  <a:pt x="61304" y="20866"/>
                  <a:pt x="61361" y="20885"/>
                </a:cubicBezTo>
                <a:cubicBezTo>
                  <a:pt x="61228" y="21380"/>
                  <a:pt x="62198" y="21265"/>
                  <a:pt x="62160" y="21037"/>
                </a:cubicBezTo>
                <a:cubicBezTo>
                  <a:pt x="62350" y="21037"/>
                  <a:pt x="62388" y="21151"/>
                  <a:pt x="62484" y="21208"/>
                </a:cubicBezTo>
                <a:cubicBezTo>
                  <a:pt x="62465" y="21056"/>
                  <a:pt x="62350" y="21037"/>
                  <a:pt x="62617" y="21056"/>
                </a:cubicBezTo>
                <a:cubicBezTo>
                  <a:pt x="62807" y="21037"/>
                  <a:pt x="62446" y="21227"/>
                  <a:pt x="62693" y="21246"/>
                </a:cubicBezTo>
                <a:cubicBezTo>
                  <a:pt x="62883" y="21113"/>
                  <a:pt x="63073" y="21246"/>
                  <a:pt x="63149" y="21208"/>
                </a:cubicBezTo>
                <a:cubicBezTo>
                  <a:pt x="63225" y="21094"/>
                  <a:pt x="63168" y="20999"/>
                  <a:pt x="63282" y="20847"/>
                </a:cubicBezTo>
                <a:cubicBezTo>
                  <a:pt x="63568" y="20790"/>
                  <a:pt x="63701" y="20885"/>
                  <a:pt x="64081" y="20847"/>
                </a:cubicBezTo>
                <a:cubicBezTo>
                  <a:pt x="64005" y="21018"/>
                  <a:pt x="64043" y="20999"/>
                  <a:pt x="64214" y="21056"/>
                </a:cubicBezTo>
                <a:cubicBezTo>
                  <a:pt x="64386" y="20961"/>
                  <a:pt x="63967" y="20828"/>
                  <a:pt x="64348" y="20809"/>
                </a:cubicBezTo>
                <a:cubicBezTo>
                  <a:pt x="64538" y="20771"/>
                  <a:pt x="64310" y="21056"/>
                  <a:pt x="64481" y="21018"/>
                </a:cubicBezTo>
                <a:cubicBezTo>
                  <a:pt x="64785" y="20733"/>
                  <a:pt x="65432" y="21018"/>
                  <a:pt x="65755" y="20714"/>
                </a:cubicBezTo>
                <a:cubicBezTo>
                  <a:pt x="65394" y="20733"/>
                  <a:pt x="64500" y="20771"/>
                  <a:pt x="64424" y="20752"/>
                </a:cubicBezTo>
                <a:cubicBezTo>
                  <a:pt x="63777" y="20657"/>
                  <a:pt x="62731" y="20809"/>
                  <a:pt x="61628" y="20828"/>
                </a:cubicBezTo>
                <a:cubicBezTo>
                  <a:pt x="60201" y="20847"/>
                  <a:pt x="58736" y="20771"/>
                  <a:pt x="57842" y="20790"/>
                </a:cubicBezTo>
                <a:cubicBezTo>
                  <a:pt x="57424" y="20790"/>
                  <a:pt x="56302" y="20942"/>
                  <a:pt x="56644" y="20714"/>
                </a:cubicBezTo>
                <a:cubicBezTo>
                  <a:pt x="56473" y="20657"/>
                  <a:pt x="56416" y="20942"/>
                  <a:pt x="56321" y="20771"/>
                </a:cubicBezTo>
                <a:cubicBezTo>
                  <a:pt x="56150" y="20619"/>
                  <a:pt x="55008" y="21018"/>
                  <a:pt x="54666" y="20752"/>
                </a:cubicBezTo>
                <a:cubicBezTo>
                  <a:pt x="54989" y="20752"/>
                  <a:pt x="55275" y="20771"/>
                  <a:pt x="55389" y="20714"/>
                </a:cubicBezTo>
                <a:cubicBezTo>
                  <a:pt x="51547" y="20505"/>
                  <a:pt x="47381" y="20752"/>
                  <a:pt x="43177" y="20524"/>
                </a:cubicBezTo>
                <a:cubicBezTo>
                  <a:pt x="43025" y="20276"/>
                  <a:pt x="41808" y="20524"/>
                  <a:pt x="41447" y="20295"/>
                </a:cubicBezTo>
                <a:cubicBezTo>
                  <a:pt x="41732" y="20200"/>
                  <a:pt x="42074" y="20162"/>
                  <a:pt x="42245" y="20352"/>
                </a:cubicBezTo>
                <a:cubicBezTo>
                  <a:pt x="42245" y="20257"/>
                  <a:pt x="42245" y="20181"/>
                  <a:pt x="42245" y="20086"/>
                </a:cubicBezTo>
                <a:cubicBezTo>
                  <a:pt x="42341" y="20124"/>
                  <a:pt x="42588" y="20029"/>
                  <a:pt x="42569" y="20143"/>
                </a:cubicBezTo>
                <a:cubicBezTo>
                  <a:pt x="42493" y="20143"/>
                  <a:pt x="42417" y="20162"/>
                  <a:pt x="42436" y="20257"/>
                </a:cubicBezTo>
                <a:cubicBezTo>
                  <a:pt x="42721" y="20276"/>
                  <a:pt x="42854" y="20181"/>
                  <a:pt x="42645" y="20105"/>
                </a:cubicBezTo>
                <a:cubicBezTo>
                  <a:pt x="42968" y="20010"/>
                  <a:pt x="42816" y="20276"/>
                  <a:pt x="43044" y="20257"/>
                </a:cubicBezTo>
                <a:cubicBezTo>
                  <a:pt x="43044" y="20200"/>
                  <a:pt x="43025" y="20105"/>
                  <a:pt x="43101" y="20105"/>
                </a:cubicBezTo>
                <a:cubicBezTo>
                  <a:pt x="43120" y="20143"/>
                  <a:pt x="43101" y="20257"/>
                  <a:pt x="43177" y="20257"/>
                </a:cubicBezTo>
                <a:cubicBezTo>
                  <a:pt x="43634" y="20219"/>
                  <a:pt x="43710" y="20200"/>
                  <a:pt x="44167" y="20162"/>
                </a:cubicBezTo>
                <a:cubicBezTo>
                  <a:pt x="44186" y="20257"/>
                  <a:pt x="44109" y="20429"/>
                  <a:pt x="44300" y="20371"/>
                </a:cubicBezTo>
                <a:cubicBezTo>
                  <a:pt x="44128" y="20143"/>
                  <a:pt x="45403" y="20276"/>
                  <a:pt x="44965" y="20391"/>
                </a:cubicBezTo>
                <a:cubicBezTo>
                  <a:pt x="45707" y="20162"/>
                  <a:pt x="47039" y="20467"/>
                  <a:pt x="47419" y="20257"/>
                </a:cubicBezTo>
                <a:cubicBezTo>
                  <a:pt x="48541" y="20429"/>
                  <a:pt x="49530" y="20295"/>
                  <a:pt x="51014" y="20352"/>
                </a:cubicBezTo>
                <a:cubicBezTo>
                  <a:pt x="50938" y="20276"/>
                  <a:pt x="50900" y="20200"/>
                  <a:pt x="50805" y="20143"/>
                </a:cubicBezTo>
                <a:cubicBezTo>
                  <a:pt x="50691" y="20162"/>
                  <a:pt x="50748" y="20333"/>
                  <a:pt x="50538" y="20295"/>
                </a:cubicBezTo>
                <a:cubicBezTo>
                  <a:pt x="50386" y="20219"/>
                  <a:pt x="50672" y="20124"/>
                  <a:pt x="50405" y="20143"/>
                </a:cubicBezTo>
                <a:cubicBezTo>
                  <a:pt x="50272" y="20143"/>
                  <a:pt x="50500" y="20276"/>
                  <a:pt x="50272" y="20295"/>
                </a:cubicBezTo>
                <a:cubicBezTo>
                  <a:pt x="50272" y="20219"/>
                  <a:pt x="50310" y="20105"/>
                  <a:pt x="50215" y="20086"/>
                </a:cubicBezTo>
                <a:cubicBezTo>
                  <a:pt x="49987" y="20200"/>
                  <a:pt x="49987" y="20238"/>
                  <a:pt x="49816" y="20067"/>
                </a:cubicBezTo>
                <a:cubicBezTo>
                  <a:pt x="49797" y="20143"/>
                  <a:pt x="49816" y="20219"/>
                  <a:pt x="49740" y="20238"/>
                </a:cubicBezTo>
                <a:cubicBezTo>
                  <a:pt x="49740" y="20143"/>
                  <a:pt x="49568" y="20200"/>
                  <a:pt x="49549" y="20124"/>
                </a:cubicBezTo>
                <a:cubicBezTo>
                  <a:pt x="49568" y="20105"/>
                  <a:pt x="49645" y="19915"/>
                  <a:pt x="49549" y="19858"/>
                </a:cubicBezTo>
                <a:cubicBezTo>
                  <a:pt x="49511" y="19972"/>
                  <a:pt x="49530" y="20086"/>
                  <a:pt x="49340" y="20067"/>
                </a:cubicBezTo>
                <a:cubicBezTo>
                  <a:pt x="49321" y="19934"/>
                  <a:pt x="49150" y="19915"/>
                  <a:pt x="49017" y="19858"/>
                </a:cubicBezTo>
                <a:cubicBezTo>
                  <a:pt x="49036" y="19934"/>
                  <a:pt x="49112" y="19953"/>
                  <a:pt x="49074" y="20067"/>
                </a:cubicBezTo>
                <a:cubicBezTo>
                  <a:pt x="49150" y="20029"/>
                  <a:pt x="49321" y="19953"/>
                  <a:pt x="49283" y="20124"/>
                </a:cubicBezTo>
                <a:cubicBezTo>
                  <a:pt x="49264" y="20200"/>
                  <a:pt x="49112" y="20162"/>
                  <a:pt x="49017" y="20162"/>
                </a:cubicBezTo>
                <a:cubicBezTo>
                  <a:pt x="48922" y="20086"/>
                  <a:pt x="49093" y="19877"/>
                  <a:pt x="48808" y="20010"/>
                </a:cubicBezTo>
                <a:cubicBezTo>
                  <a:pt x="48789" y="19915"/>
                  <a:pt x="48903" y="19915"/>
                  <a:pt x="48941" y="19858"/>
                </a:cubicBezTo>
                <a:cubicBezTo>
                  <a:pt x="48655" y="19858"/>
                  <a:pt x="48579" y="20048"/>
                  <a:pt x="48541" y="19858"/>
                </a:cubicBezTo>
                <a:cubicBezTo>
                  <a:pt x="48427" y="19896"/>
                  <a:pt x="48503" y="20010"/>
                  <a:pt x="48351" y="19915"/>
                </a:cubicBezTo>
                <a:cubicBezTo>
                  <a:pt x="48218" y="19991"/>
                  <a:pt x="48427" y="20067"/>
                  <a:pt x="48275" y="20162"/>
                </a:cubicBezTo>
                <a:cubicBezTo>
                  <a:pt x="48180" y="20162"/>
                  <a:pt x="48028" y="20181"/>
                  <a:pt x="48009" y="20105"/>
                </a:cubicBezTo>
                <a:cubicBezTo>
                  <a:pt x="48161" y="20162"/>
                  <a:pt x="48313" y="19972"/>
                  <a:pt x="48142" y="19953"/>
                </a:cubicBezTo>
                <a:cubicBezTo>
                  <a:pt x="48047" y="20029"/>
                  <a:pt x="47286" y="19478"/>
                  <a:pt x="47020" y="19839"/>
                </a:cubicBezTo>
                <a:cubicBezTo>
                  <a:pt x="47039" y="19820"/>
                  <a:pt x="47191" y="19877"/>
                  <a:pt x="47153" y="19896"/>
                </a:cubicBezTo>
                <a:cubicBezTo>
                  <a:pt x="47039" y="19953"/>
                  <a:pt x="46829" y="19858"/>
                  <a:pt x="46829" y="19991"/>
                </a:cubicBezTo>
                <a:cubicBezTo>
                  <a:pt x="46944" y="19991"/>
                  <a:pt x="47039" y="20029"/>
                  <a:pt x="47077" y="20105"/>
                </a:cubicBezTo>
                <a:cubicBezTo>
                  <a:pt x="46639" y="20124"/>
                  <a:pt x="46753" y="19839"/>
                  <a:pt x="46963" y="19744"/>
                </a:cubicBezTo>
                <a:cubicBezTo>
                  <a:pt x="46563" y="19896"/>
                  <a:pt x="45954" y="19630"/>
                  <a:pt x="45821" y="19934"/>
                </a:cubicBezTo>
                <a:cubicBezTo>
                  <a:pt x="45821" y="19858"/>
                  <a:pt x="45859" y="19744"/>
                  <a:pt x="45764" y="19725"/>
                </a:cubicBezTo>
                <a:lnTo>
                  <a:pt x="45555" y="19725"/>
                </a:lnTo>
                <a:cubicBezTo>
                  <a:pt x="45612" y="19839"/>
                  <a:pt x="45460" y="20010"/>
                  <a:pt x="45422" y="19877"/>
                </a:cubicBezTo>
                <a:cubicBezTo>
                  <a:pt x="45403" y="19649"/>
                  <a:pt x="44813" y="19820"/>
                  <a:pt x="44566" y="19611"/>
                </a:cubicBezTo>
                <a:cubicBezTo>
                  <a:pt x="44528" y="19706"/>
                  <a:pt x="44357" y="19725"/>
                  <a:pt x="44300" y="19820"/>
                </a:cubicBezTo>
                <a:cubicBezTo>
                  <a:pt x="44090" y="19592"/>
                  <a:pt x="44014" y="19668"/>
                  <a:pt x="43577" y="19706"/>
                </a:cubicBezTo>
                <a:cubicBezTo>
                  <a:pt x="43558" y="19649"/>
                  <a:pt x="43577" y="19554"/>
                  <a:pt x="43501" y="19554"/>
                </a:cubicBezTo>
                <a:cubicBezTo>
                  <a:pt x="43406" y="19820"/>
                  <a:pt x="42264" y="19420"/>
                  <a:pt x="42112" y="19782"/>
                </a:cubicBezTo>
                <a:cubicBezTo>
                  <a:pt x="42131" y="19668"/>
                  <a:pt x="42093" y="19592"/>
                  <a:pt x="41979" y="19573"/>
                </a:cubicBezTo>
                <a:cubicBezTo>
                  <a:pt x="40971" y="19516"/>
                  <a:pt x="39373" y="19687"/>
                  <a:pt x="38593" y="19382"/>
                </a:cubicBezTo>
                <a:cubicBezTo>
                  <a:pt x="38765" y="19573"/>
                  <a:pt x="38384" y="19458"/>
                  <a:pt x="38327" y="19382"/>
                </a:cubicBezTo>
                <a:cubicBezTo>
                  <a:pt x="38175" y="19554"/>
                  <a:pt x="37928" y="19306"/>
                  <a:pt x="37661" y="19535"/>
                </a:cubicBezTo>
                <a:cubicBezTo>
                  <a:pt x="37642" y="19458"/>
                  <a:pt x="37661" y="19382"/>
                  <a:pt x="37585" y="19363"/>
                </a:cubicBezTo>
                <a:cubicBezTo>
                  <a:pt x="37585" y="19668"/>
                  <a:pt x="37528" y="19382"/>
                  <a:pt x="37395" y="19363"/>
                </a:cubicBezTo>
                <a:cubicBezTo>
                  <a:pt x="37319" y="19478"/>
                  <a:pt x="36901" y="19592"/>
                  <a:pt x="37186" y="19420"/>
                </a:cubicBezTo>
                <a:cubicBezTo>
                  <a:pt x="36996" y="19420"/>
                  <a:pt x="36786" y="19420"/>
                  <a:pt x="36596" y="19420"/>
                </a:cubicBezTo>
                <a:cubicBezTo>
                  <a:pt x="36596" y="19458"/>
                  <a:pt x="36653" y="19478"/>
                  <a:pt x="36653" y="19516"/>
                </a:cubicBezTo>
                <a:cubicBezTo>
                  <a:pt x="36292" y="19516"/>
                  <a:pt x="35854" y="19554"/>
                  <a:pt x="35664" y="19401"/>
                </a:cubicBezTo>
                <a:cubicBezTo>
                  <a:pt x="35873" y="19516"/>
                  <a:pt x="35493" y="19573"/>
                  <a:pt x="35474" y="19458"/>
                </a:cubicBezTo>
                <a:cubicBezTo>
                  <a:pt x="35550" y="19439"/>
                  <a:pt x="35626" y="19439"/>
                  <a:pt x="35607" y="19344"/>
                </a:cubicBezTo>
                <a:cubicBezTo>
                  <a:pt x="35417" y="19344"/>
                  <a:pt x="35265" y="19344"/>
                  <a:pt x="35398" y="19458"/>
                </a:cubicBezTo>
                <a:cubicBezTo>
                  <a:pt x="35322" y="19325"/>
                  <a:pt x="34751" y="19287"/>
                  <a:pt x="34808" y="19230"/>
                </a:cubicBezTo>
                <a:cubicBezTo>
                  <a:pt x="35969" y="19173"/>
                  <a:pt x="36254" y="19439"/>
                  <a:pt x="36672" y="19154"/>
                </a:cubicBezTo>
                <a:cubicBezTo>
                  <a:pt x="36482" y="19154"/>
                  <a:pt x="36311" y="19154"/>
                  <a:pt x="36140" y="19154"/>
                </a:cubicBezTo>
                <a:cubicBezTo>
                  <a:pt x="36729" y="18850"/>
                  <a:pt x="37795" y="19268"/>
                  <a:pt x="38270" y="18907"/>
                </a:cubicBezTo>
                <a:cubicBezTo>
                  <a:pt x="38156" y="18926"/>
                  <a:pt x="38080" y="18850"/>
                  <a:pt x="38194" y="18812"/>
                </a:cubicBezTo>
                <a:cubicBezTo>
                  <a:pt x="39012" y="18888"/>
                  <a:pt x="40058" y="18926"/>
                  <a:pt x="40857" y="18736"/>
                </a:cubicBezTo>
                <a:cubicBezTo>
                  <a:pt x="39621" y="18545"/>
                  <a:pt x="37490" y="18622"/>
                  <a:pt x="36596" y="18431"/>
                </a:cubicBezTo>
                <a:cubicBezTo>
                  <a:pt x="38517" y="18374"/>
                  <a:pt x="39792" y="18545"/>
                  <a:pt x="40914" y="18317"/>
                </a:cubicBezTo>
                <a:cubicBezTo>
                  <a:pt x="40838" y="18317"/>
                  <a:pt x="40781" y="18298"/>
                  <a:pt x="40724" y="18260"/>
                </a:cubicBezTo>
                <a:cubicBezTo>
                  <a:pt x="39963" y="18298"/>
                  <a:pt x="39240" y="18279"/>
                  <a:pt x="38460" y="18241"/>
                </a:cubicBezTo>
                <a:cubicBezTo>
                  <a:pt x="38156" y="18222"/>
                  <a:pt x="37528" y="18260"/>
                  <a:pt x="37395" y="18032"/>
                </a:cubicBezTo>
                <a:cubicBezTo>
                  <a:pt x="38327" y="18089"/>
                  <a:pt x="41104" y="18165"/>
                  <a:pt x="42188" y="18070"/>
                </a:cubicBezTo>
                <a:cubicBezTo>
                  <a:pt x="42398" y="18165"/>
                  <a:pt x="43101" y="18241"/>
                  <a:pt x="43254" y="18032"/>
                </a:cubicBezTo>
                <a:cubicBezTo>
                  <a:pt x="42949" y="18165"/>
                  <a:pt x="42759" y="17918"/>
                  <a:pt x="42512" y="18032"/>
                </a:cubicBezTo>
                <a:cubicBezTo>
                  <a:pt x="43082" y="17785"/>
                  <a:pt x="44167" y="18184"/>
                  <a:pt x="44775" y="17899"/>
                </a:cubicBezTo>
                <a:cubicBezTo>
                  <a:pt x="44167" y="17804"/>
                  <a:pt x="43634" y="17804"/>
                  <a:pt x="43311" y="17671"/>
                </a:cubicBezTo>
                <a:cubicBezTo>
                  <a:pt x="43520" y="17709"/>
                  <a:pt x="43425" y="17537"/>
                  <a:pt x="43387" y="17518"/>
                </a:cubicBezTo>
                <a:cubicBezTo>
                  <a:pt x="43234" y="17499"/>
                  <a:pt x="43101" y="17842"/>
                  <a:pt x="43177" y="17671"/>
                </a:cubicBezTo>
                <a:lnTo>
                  <a:pt x="43177" y="17518"/>
                </a:lnTo>
                <a:cubicBezTo>
                  <a:pt x="42873" y="17556"/>
                  <a:pt x="42987" y="17461"/>
                  <a:pt x="42930" y="17404"/>
                </a:cubicBezTo>
                <a:cubicBezTo>
                  <a:pt x="42759" y="17594"/>
                  <a:pt x="42321" y="17613"/>
                  <a:pt x="42188" y="17461"/>
                </a:cubicBezTo>
                <a:cubicBezTo>
                  <a:pt x="42074" y="17709"/>
                  <a:pt x="41998" y="17633"/>
                  <a:pt x="41656" y="17556"/>
                </a:cubicBezTo>
                <a:cubicBezTo>
                  <a:pt x="41732" y="17537"/>
                  <a:pt x="41827" y="17461"/>
                  <a:pt x="41732" y="17442"/>
                </a:cubicBezTo>
                <a:cubicBezTo>
                  <a:pt x="41256" y="17556"/>
                  <a:pt x="40838" y="17328"/>
                  <a:pt x="40324" y="17442"/>
                </a:cubicBezTo>
                <a:cubicBezTo>
                  <a:pt x="40419" y="17442"/>
                  <a:pt x="40495" y="17442"/>
                  <a:pt x="40457" y="17537"/>
                </a:cubicBezTo>
                <a:cubicBezTo>
                  <a:pt x="40134" y="17613"/>
                  <a:pt x="40229" y="17347"/>
                  <a:pt x="40058" y="17328"/>
                </a:cubicBezTo>
                <a:cubicBezTo>
                  <a:pt x="40020" y="17328"/>
                  <a:pt x="40001" y="17499"/>
                  <a:pt x="40058" y="17480"/>
                </a:cubicBezTo>
                <a:cubicBezTo>
                  <a:pt x="39811" y="17556"/>
                  <a:pt x="38936" y="17309"/>
                  <a:pt x="38213" y="17309"/>
                </a:cubicBezTo>
                <a:cubicBezTo>
                  <a:pt x="38308" y="17157"/>
                  <a:pt x="38479" y="17404"/>
                  <a:pt x="38536" y="17252"/>
                </a:cubicBezTo>
                <a:cubicBezTo>
                  <a:pt x="37795" y="16986"/>
                  <a:pt x="37281" y="17157"/>
                  <a:pt x="36349" y="17024"/>
                </a:cubicBezTo>
                <a:cubicBezTo>
                  <a:pt x="36330" y="16929"/>
                  <a:pt x="36330" y="16796"/>
                  <a:pt x="36159" y="16815"/>
                </a:cubicBezTo>
                <a:cubicBezTo>
                  <a:pt x="36159" y="16891"/>
                  <a:pt x="36254" y="16910"/>
                  <a:pt x="36292" y="16967"/>
                </a:cubicBezTo>
                <a:cubicBezTo>
                  <a:pt x="35664" y="16967"/>
                  <a:pt x="34884" y="16777"/>
                  <a:pt x="34085" y="16739"/>
                </a:cubicBezTo>
                <a:cubicBezTo>
                  <a:pt x="34466" y="16529"/>
                  <a:pt x="34960" y="16643"/>
                  <a:pt x="35550" y="16815"/>
                </a:cubicBezTo>
                <a:cubicBezTo>
                  <a:pt x="35797" y="16643"/>
                  <a:pt x="36920" y="16758"/>
                  <a:pt x="36748" y="16929"/>
                </a:cubicBezTo>
                <a:cubicBezTo>
                  <a:pt x="37224" y="16720"/>
                  <a:pt x="37814" y="16910"/>
                  <a:pt x="38213" y="16891"/>
                </a:cubicBezTo>
                <a:cubicBezTo>
                  <a:pt x="38327" y="17024"/>
                  <a:pt x="37909" y="16986"/>
                  <a:pt x="38137" y="17043"/>
                </a:cubicBezTo>
                <a:cubicBezTo>
                  <a:pt x="38365" y="16872"/>
                  <a:pt x="38650" y="16891"/>
                  <a:pt x="39069" y="16796"/>
                </a:cubicBezTo>
                <a:cubicBezTo>
                  <a:pt x="37871" y="16700"/>
                  <a:pt x="37243" y="16643"/>
                  <a:pt x="35950" y="16605"/>
                </a:cubicBezTo>
                <a:cubicBezTo>
                  <a:pt x="35835" y="16472"/>
                  <a:pt x="35835" y="16529"/>
                  <a:pt x="35683" y="16605"/>
                </a:cubicBezTo>
                <a:cubicBezTo>
                  <a:pt x="35569" y="16358"/>
                  <a:pt x="35208" y="16472"/>
                  <a:pt x="34884" y="16434"/>
                </a:cubicBezTo>
                <a:cubicBezTo>
                  <a:pt x="31327" y="16149"/>
                  <a:pt x="27999" y="15540"/>
                  <a:pt x="24480" y="15293"/>
                </a:cubicBezTo>
                <a:cubicBezTo>
                  <a:pt x="24385" y="15293"/>
                  <a:pt x="24423" y="15198"/>
                  <a:pt x="24347" y="15179"/>
                </a:cubicBezTo>
                <a:cubicBezTo>
                  <a:pt x="21779" y="14989"/>
                  <a:pt x="19363" y="14665"/>
                  <a:pt x="16719" y="14266"/>
                </a:cubicBezTo>
                <a:cubicBezTo>
                  <a:pt x="17157" y="14152"/>
                  <a:pt x="17195" y="14342"/>
                  <a:pt x="17442" y="14171"/>
                </a:cubicBezTo>
                <a:cubicBezTo>
                  <a:pt x="17100" y="14171"/>
                  <a:pt x="16434" y="14114"/>
                  <a:pt x="15864" y="13942"/>
                </a:cubicBezTo>
                <a:cubicBezTo>
                  <a:pt x="16586" y="14019"/>
                  <a:pt x="17766" y="14038"/>
                  <a:pt x="18317" y="14228"/>
                </a:cubicBezTo>
                <a:cubicBezTo>
                  <a:pt x="18298" y="14171"/>
                  <a:pt x="18203" y="14114"/>
                  <a:pt x="18317" y="14076"/>
                </a:cubicBezTo>
                <a:cubicBezTo>
                  <a:pt x="18298" y="14190"/>
                  <a:pt x="18545" y="14095"/>
                  <a:pt x="18641" y="14133"/>
                </a:cubicBezTo>
                <a:cubicBezTo>
                  <a:pt x="18660" y="14190"/>
                  <a:pt x="18641" y="14285"/>
                  <a:pt x="18717" y="14285"/>
                </a:cubicBezTo>
                <a:cubicBezTo>
                  <a:pt x="18622" y="14133"/>
                  <a:pt x="19249" y="14171"/>
                  <a:pt x="19040" y="14247"/>
                </a:cubicBezTo>
                <a:cubicBezTo>
                  <a:pt x="18945" y="14247"/>
                  <a:pt x="18793" y="14209"/>
                  <a:pt x="18774" y="14285"/>
                </a:cubicBezTo>
                <a:cubicBezTo>
                  <a:pt x="20942" y="14532"/>
                  <a:pt x="22977" y="14760"/>
                  <a:pt x="25070" y="14932"/>
                </a:cubicBezTo>
                <a:cubicBezTo>
                  <a:pt x="23947" y="14722"/>
                  <a:pt x="25431" y="14760"/>
                  <a:pt x="25678" y="15046"/>
                </a:cubicBezTo>
                <a:cubicBezTo>
                  <a:pt x="26192" y="15027"/>
                  <a:pt x="26743" y="15236"/>
                  <a:pt x="27200" y="15103"/>
                </a:cubicBezTo>
                <a:cubicBezTo>
                  <a:pt x="27390" y="15331"/>
                  <a:pt x="27371" y="15122"/>
                  <a:pt x="27599" y="15065"/>
                </a:cubicBezTo>
                <a:cubicBezTo>
                  <a:pt x="27542" y="15331"/>
                  <a:pt x="27866" y="15179"/>
                  <a:pt x="27923" y="15122"/>
                </a:cubicBezTo>
                <a:cubicBezTo>
                  <a:pt x="28151" y="15312"/>
                  <a:pt x="28665" y="15160"/>
                  <a:pt x="29121" y="15331"/>
                </a:cubicBezTo>
                <a:cubicBezTo>
                  <a:pt x="29140" y="15331"/>
                  <a:pt x="29083" y="15274"/>
                  <a:pt x="29254" y="15293"/>
                </a:cubicBezTo>
                <a:cubicBezTo>
                  <a:pt x="29368" y="15293"/>
                  <a:pt x="29597" y="15445"/>
                  <a:pt x="29654" y="15445"/>
                </a:cubicBezTo>
                <a:cubicBezTo>
                  <a:pt x="29768" y="15445"/>
                  <a:pt x="29996" y="15293"/>
                  <a:pt x="30110" y="15502"/>
                </a:cubicBezTo>
                <a:cubicBezTo>
                  <a:pt x="30091" y="15426"/>
                  <a:pt x="30034" y="15407"/>
                  <a:pt x="30110" y="15350"/>
                </a:cubicBezTo>
                <a:cubicBezTo>
                  <a:pt x="30871" y="15350"/>
                  <a:pt x="32126" y="15787"/>
                  <a:pt x="32583" y="15369"/>
                </a:cubicBezTo>
                <a:cubicBezTo>
                  <a:pt x="32507" y="15369"/>
                  <a:pt x="32507" y="15331"/>
                  <a:pt x="32450" y="15331"/>
                </a:cubicBezTo>
                <a:cubicBezTo>
                  <a:pt x="32355" y="15597"/>
                  <a:pt x="32336" y="15255"/>
                  <a:pt x="32317" y="15274"/>
                </a:cubicBezTo>
                <a:cubicBezTo>
                  <a:pt x="31936" y="15445"/>
                  <a:pt x="31499" y="15312"/>
                  <a:pt x="31042" y="15255"/>
                </a:cubicBezTo>
                <a:cubicBezTo>
                  <a:pt x="31118" y="15236"/>
                  <a:pt x="31194" y="15198"/>
                  <a:pt x="31251" y="15160"/>
                </a:cubicBezTo>
                <a:cubicBezTo>
                  <a:pt x="31156" y="15160"/>
                  <a:pt x="31099" y="15122"/>
                  <a:pt x="31042" y="15103"/>
                </a:cubicBezTo>
                <a:cubicBezTo>
                  <a:pt x="30909" y="15122"/>
                  <a:pt x="30909" y="15179"/>
                  <a:pt x="30985" y="15255"/>
                </a:cubicBezTo>
                <a:cubicBezTo>
                  <a:pt x="30757" y="15008"/>
                  <a:pt x="29635" y="14951"/>
                  <a:pt x="29654" y="15141"/>
                </a:cubicBezTo>
                <a:cubicBezTo>
                  <a:pt x="29140" y="14951"/>
                  <a:pt x="28398" y="14874"/>
                  <a:pt x="27656" y="14855"/>
                </a:cubicBezTo>
                <a:cubicBezTo>
                  <a:pt x="27733" y="14855"/>
                  <a:pt x="27847" y="14855"/>
                  <a:pt x="27866" y="14913"/>
                </a:cubicBezTo>
                <a:cubicBezTo>
                  <a:pt x="26078" y="14570"/>
                  <a:pt x="23586" y="14532"/>
                  <a:pt x="21361" y="14171"/>
                </a:cubicBezTo>
                <a:cubicBezTo>
                  <a:pt x="22064" y="14076"/>
                  <a:pt x="22977" y="14266"/>
                  <a:pt x="23681" y="14342"/>
                </a:cubicBezTo>
                <a:cubicBezTo>
                  <a:pt x="23738" y="14114"/>
                  <a:pt x="25089" y="14456"/>
                  <a:pt x="25678" y="14361"/>
                </a:cubicBezTo>
                <a:cubicBezTo>
                  <a:pt x="25488" y="14095"/>
                  <a:pt x="24803" y="14285"/>
                  <a:pt x="24556" y="14190"/>
                </a:cubicBezTo>
                <a:cubicBezTo>
                  <a:pt x="25469" y="14095"/>
                  <a:pt x="27238" y="14399"/>
                  <a:pt x="27942" y="14551"/>
                </a:cubicBezTo>
                <a:cubicBezTo>
                  <a:pt x="27885" y="14532"/>
                  <a:pt x="27809" y="14551"/>
                  <a:pt x="27809" y="14494"/>
                </a:cubicBezTo>
                <a:cubicBezTo>
                  <a:pt x="28550" y="14551"/>
                  <a:pt x="29501" y="14589"/>
                  <a:pt x="30129" y="14836"/>
                </a:cubicBezTo>
                <a:cubicBezTo>
                  <a:pt x="31137" y="14665"/>
                  <a:pt x="32564" y="15122"/>
                  <a:pt x="33515" y="14970"/>
                </a:cubicBezTo>
                <a:cubicBezTo>
                  <a:pt x="32126" y="14665"/>
                  <a:pt x="30034" y="14760"/>
                  <a:pt x="28665" y="14304"/>
                </a:cubicBezTo>
                <a:cubicBezTo>
                  <a:pt x="30262" y="14532"/>
                  <a:pt x="32412" y="14570"/>
                  <a:pt x="34104" y="14932"/>
                </a:cubicBezTo>
                <a:cubicBezTo>
                  <a:pt x="34066" y="15103"/>
                  <a:pt x="33800" y="14970"/>
                  <a:pt x="33781" y="15027"/>
                </a:cubicBezTo>
                <a:cubicBezTo>
                  <a:pt x="34009" y="15312"/>
                  <a:pt x="34770" y="15160"/>
                  <a:pt x="35227" y="15141"/>
                </a:cubicBezTo>
                <a:cubicBezTo>
                  <a:pt x="34808" y="15027"/>
                  <a:pt x="34580" y="15046"/>
                  <a:pt x="34104" y="15027"/>
                </a:cubicBezTo>
                <a:cubicBezTo>
                  <a:pt x="34009" y="14855"/>
                  <a:pt x="34333" y="15008"/>
                  <a:pt x="34314" y="14874"/>
                </a:cubicBezTo>
                <a:cubicBezTo>
                  <a:pt x="34238" y="14874"/>
                  <a:pt x="34238" y="14798"/>
                  <a:pt x="34238" y="14722"/>
                </a:cubicBezTo>
                <a:cubicBezTo>
                  <a:pt x="34066" y="14855"/>
                  <a:pt x="33857" y="14722"/>
                  <a:pt x="33648" y="14722"/>
                </a:cubicBezTo>
                <a:cubicBezTo>
                  <a:pt x="33857" y="14285"/>
                  <a:pt x="33933" y="14798"/>
                  <a:pt x="34314" y="14513"/>
                </a:cubicBezTo>
                <a:cubicBezTo>
                  <a:pt x="34333" y="14608"/>
                  <a:pt x="34219" y="14646"/>
                  <a:pt x="34314" y="14665"/>
                </a:cubicBezTo>
                <a:cubicBezTo>
                  <a:pt x="34903" y="14456"/>
                  <a:pt x="35531" y="14665"/>
                  <a:pt x="36045" y="14741"/>
                </a:cubicBezTo>
                <a:cubicBezTo>
                  <a:pt x="36045" y="14684"/>
                  <a:pt x="36026" y="14589"/>
                  <a:pt x="36102" y="14589"/>
                </a:cubicBezTo>
                <a:cubicBezTo>
                  <a:pt x="36653" y="14894"/>
                  <a:pt x="37243" y="14703"/>
                  <a:pt x="37890" y="14970"/>
                </a:cubicBezTo>
                <a:cubicBezTo>
                  <a:pt x="37966" y="14760"/>
                  <a:pt x="38099" y="14989"/>
                  <a:pt x="38099" y="14817"/>
                </a:cubicBezTo>
                <a:cubicBezTo>
                  <a:pt x="38118" y="14874"/>
                  <a:pt x="38156" y="14932"/>
                  <a:pt x="38232" y="14970"/>
                </a:cubicBezTo>
                <a:cubicBezTo>
                  <a:pt x="38289" y="14817"/>
                  <a:pt x="38327" y="14913"/>
                  <a:pt x="38422" y="14970"/>
                </a:cubicBezTo>
                <a:cubicBezTo>
                  <a:pt x="38422" y="14894"/>
                  <a:pt x="38479" y="14855"/>
                  <a:pt x="38555" y="14817"/>
                </a:cubicBezTo>
                <a:cubicBezTo>
                  <a:pt x="39887" y="15027"/>
                  <a:pt x="41009" y="15160"/>
                  <a:pt x="42341" y="15122"/>
                </a:cubicBezTo>
                <a:cubicBezTo>
                  <a:pt x="42550" y="15331"/>
                  <a:pt x="41941" y="15369"/>
                  <a:pt x="41941" y="15426"/>
                </a:cubicBezTo>
                <a:cubicBezTo>
                  <a:pt x="42150" y="15464"/>
                  <a:pt x="41979" y="15673"/>
                  <a:pt x="42074" y="15692"/>
                </a:cubicBezTo>
                <a:cubicBezTo>
                  <a:pt x="42264" y="15578"/>
                  <a:pt x="42474" y="15768"/>
                  <a:pt x="42531" y="15597"/>
                </a:cubicBezTo>
                <a:cubicBezTo>
                  <a:pt x="42207" y="15768"/>
                  <a:pt x="42341" y="15331"/>
                  <a:pt x="42550" y="15236"/>
                </a:cubicBezTo>
                <a:cubicBezTo>
                  <a:pt x="42759" y="15274"/>
                  <a:pt x="43938" y="15255"/>
                  <a:pt x="44395" y="15407"/>
                </a:cubicBezTo>
                <a:cubicBezTo>
                  <a:pt x="44471" y="15331"/>
                  <a:pt x="44623" y="15350"/>
                  <a:pt x="44661" y="15255"/>
                </a:cubicBezTo>
                <a:cubicBezTo>
                  <a:pt x="44585" y="15521"/>
                  <a:pt x="45060" y="15331"/>
                  <a:pt x="45137" y="15464"/>
                </a:cubicBezTo>
                <a:cubicBezTo>
                  <a:pt x="44984" y="15883"/>
                  <a:pt x="45022" y="15274"/>
                  <a:pt x="44661" y="15521"/>
                </a:cubicBezTo>
                <a:cubicBezTo>
                  <a:pt x="44775" y="15521"/>
                  <a:pt x="44889" y="15502"/>
                  <a:pt x="44870" y="15616"/>
                </a:cubicBezTo>
                <a:cubicBezTo>
                  <a:pt x="44699" y="15654"/>
                  <a:pt x="44680" y="15654"/>
                  <a:pt x="44395" y="15673"/>
                </a:cubicBezTo>
                <a:cubicBezTo>
                  <a:pt x="44128" y="15388"/>
                  <a:pt x="43482" y="15445"/>
                  <a:pt x="43063" y="15388"/>
                </a:cubicBezTo>
                <a:cubicBezTo>
                  <a:pt x="43063" y="15483"/>
                  <a:pt x="43139" y="15502"/>
                  <a:pt x="43139" y="15597"/>
                </a:cubicBezTo>
                <a:cubicBezTo>
                  <a:pt x="42892" y="15578"/>
                  <a:pt x="42721" y="15540"/>
                  <a:pt x="42607" y="15692"/>
                </a:cubicBezTo>
                <a:cubicBezTo>
                  <a:pt x="42740" y="15692"/>
                  <a:pt x="42873" y="15692"/>
                  <a:pt x="43006" y="15711"/>
                </a:cubicBezTo>
                <a:cubicBezTo>
                  <a:pt x="43101" y="15902"/>
                  <a:pt x="42721" y="15711"/>
                  <a:pt x="42740" y="15864"/>
                </a:cubicBezTo>
                <a:cubicBezTo>
                  <a:pt x="42930" y="15845"/>
                  <a:pt x="43139" y="15997"/>
                  <a:pt x="43196" y="15807"/>
                </a:cubicBezTo>
                <a:cubicBezTo>
                  <a:pt x="43120" y="15807"/>
                  <a:pt x="43044" y="15787"/>
                  <a:pt x="43063" y="15711"/>
                </a:cubicBezTo>
                <a:cubicBezTo>
                  <a:pt x="43539" y="15768"/>
                  <a:pt x="44623" y="15730"/>
                  <a:pt x="45194" y="15826"/>
                </a:cubicBezTo>
                <a:cubicBezTo>
                  <a:pt x="45308" y="15787"/>
                  <a:pt x="45175" y="15578"/>
                  <a:pt x="45403" y="15635"/>
                </a:cubicBezTo>
                <a:cubicBezTo>
                  <a:pt x="45422" y="15711"/>
                  <a:pt x="45308" y="15902"/>
                  <a:pt x="45460" y="15883"/>
                </a:cubicBezTo>
                <a:cubicBezTo>
                  <a:pt x="45403" y="15711"/>
                  <a:pt x="45536" y="15673"/>
                  <a:pt x="45593" y="15578"/>
                </a:cubicBezTo>
                <a:cubicBezTo>
                  <a:pt x="45403" y="15578"/>
                  <a:pt x="45194" y="15578"/>
                  <a:pt x="45194" y="15426"/>
                </a:cubicBezTo>
                <a:cubicBezTo>
                  <a:pt x="45479" y="15388"/>
                  <a:pt x="45593" y="15673"/>
                  <a:pt x="45783" y="15787"/>
                </a:cubicBezTo>
                <a:cubicBezTo>
                  <a:pt x="45745" y="15559"/>
                  <a:pt x="45916" y="15826"/>
                  <a:pt x="45916" y="15692"/>
                </a:cubicBezTo>
                <a:cubicBezTo>
                  <a:pt x="45973" y="15426"/>
                  <a:pt x="45650" y="15768"/>
                  <a:pt x="45726" y="15521"/>
                </a:cubicBezTo>
                <a:cubicBezTo>
                  <a:pt x="45821" y="15445"/>
                  <a:pt x="46145" y="15559"/>
                  <a:pt x="46259" y="15388"/>
                </a:cubicBezTo>
                <a:cubicBezTo>
                  <a:pt x="46335" y="15616"/>
                  <a:pt x="46639" y="15388"/>
                  <a:pt x="46715" y="15597"/>
                </a:cubicBezTo>
                <a:cubicBezTo>
                  <a:pt x="46734" y="15654"/>
                  <a:pt x="46487" y="15730"/>
                  <a:pt x="46715" y="15807"/>
                </a:cubicBezTo>
                <a:cubicBezTo>
                  <a:pt x="46791" y="15730"/>
                  <a:pt x="46791" y="15616"/>
                  <a:pt x="46791" y="15483"/>
                </a:cubicBezTo>
                <a:cubicBezTo>
                  <a:pt x="47533" y="15559"/>
                  <a:pt x="48789" y="15654"/>
                  <a:pt x="49645" y="15673"/>
                </a:cubicBezTo>
                <a:cubicBezTo>
                  <a:pt x="49340" y="15502"/>
                  <a:pt x="48693" y="15388"/>
                  <a:pt x="48389" y="15502"/>
                </a:cubicBezTo>
                <a:cubicBezTo>
                  <a:pt x="48142" y="15331"/>
                  <a:pt x="47571" y="15065"/>
                  <a:pt x="47191" y="15236"/>
                </a:cubicBezTo>
                <a:cubicBezTo>
                  <a:pt x="47134" y="15084"/>
                  <a:pt x="47115" y="15065"/>
                  <a:pt x="47267" y="14989"/>
                </a:cubicBezTo>
                <a:cubicBezTo>
                  <a:pt x="47020" y="14970"/>
                  <a:pt x="46848" y="15046"/>
                  <a:pt x="47058" y="15141"/>
                </a:cubicBezTo>
                <a:cubicBezTo>
                  <a:pt x="46620" y="15179"/>
                  <a:pt x="46544" y="15027"/>
                  <a:pt x="46202" y="15217"/>
                </a:cubicBezTo>
                <a:cubicBezTo>
                  <a:pt x="46202" y="14798"/>
                  <a:pt x="46088" y="15198"/>
                  <a:pt x="45935" y="14913"/>
                </a:cubicBezTo>
                <a:cubicBezTo>
                  <a:pt x="45745" y="15027"/>
                  <a:pt x="45536" y="15027"/>
                  <a:pt x="45403" y="15065"/>
                </a:cubicBezTo>
                <a:cubicBezTo>
                  <a:pt x="45479" y="15141"/>
                  <a:pt x="45479" y="15198"/>
                  <a:pt x="45403" y="15274"/>
                </a:cubicBezTo>
                <a:cubicBezTo>
                  <a:pt x="45099" y="15198"/>
                  <a:pt x="44908" y="14913"/>
                  <a:pt x="44813" y="14836"/>
                </a:cubicBezTo>
                <a:cubicBezTo>
                  <a:pt x="44623" y="14913"/>
                  <a:pt x="44756" y="15141"/>
                  <a:pt x="44680" y="15160"/>
                </a:cubicBezTo>
                <a:cubicBezTo>
                  <a:pt x="44319" y="14646"/>
                  <a:pt x="44052" y="14951"/>
                  <a:pt x="43615" y="14836"/>
                </a:cubicBezTo>
                <a:cubicBezTo>
                  <a:pt x="43729" y="14817"/>
                  <a:pt x="43938" y="14894"/>
                  <a:pt x="43881" y="14741"/>
                </a:cubicBezTo>
                <a:cubicBezTo>
                  <a:pt x="43634" y="14760"/>
                  <a:pt x="43425" y="14779"/>
                  <a:pt x="43292" y="14627"/>
                </a:cubicBezTo>
                <a:cubicBezTo>
                  <a:pt x="43101" y="14703"/>
                  <a:pt x="42626" y="14779"/>
                  <a:pt x="42626" y="14608"/>
                </a:cubicBezTo>
                <a:cubicBezTo>
                  <a:pt x="42531" y="14608"/>
                  <a:pt x="42474" y="14589"/>
                  <a:pt x="42417" y="14570"/>
                </a:cubicBezTo>
                <a:cubicBezTo>
                  <a:pt x="42245" y="14741"/>
                  <a:pt x="42169" y="14836"/>
                  <a:pt x="42150" y="15027"/>
                </a:cubicBezTo>
                <a:cubicBezTo>
                  <a:pt x="41751" y="14970"/>
                  <a:pt x="41694" y="14970"/>
                  <a:pt x="41294" y="14913"/>
                </a:cubicBezTo>
                <a:cubicBezTo>
                  <a:pt x="41123" y="14855"/>
                  <a:pt x="41428" y="14665"/>
                  <a:pt x="41218" y="14589"/>
                </a:cubicBezTo>
                <a:cubicBezTo>
                  <a:pt x="41275" y="14684"/>
                  <a:pt x="40876" y="14760"/>
                  <a:pt x="40762" y="14703"/>
                </a:cubicBezTo>
                <a:cubicBezTo>
                  <a:pt x="40743" y="14589"/>
                  <a:pt x="40857" y="14589"/>
                  <a:pt x="40895" y="14532"/>
                </a:cubicBezTo>
                <a:cubicBezTo>
                  <a:pt x="40610" y="14551"/>
                  <a:pt x="40534" y="14456"/>
                  <a:pt x="40362" y="14589"/>
                </a:cubicBezTo>
                <a:cubicBezTo>
                  <a:pt x="40419" y="14646"/>
                  <a:pt x="40419" y="14779"/>
                  <a:pt x="40553" y="14798"/>
                </a:cubicBezTo>
                <a:cubicBezTo>
                  <a:pt x="40781" y="14779"/>
                  <a:pt x="40952" y="14741"/>
                  <a:pt x="41161" y="14855"/>
                </a:cubicBezTo>
                <a:cubicBezTo>
                  <a:pt x="40553" y="15008"/>
                  <a:pt x="39963" y="14741"/>
                  <a:pt x="39297" y="14836"/>
                </a:cubicBezTo>
                <a:cubicBezTo>
                  <a:pt x="39297" y="14627"/>
                  <a:pt x="39640" y="14684"/>
                  <a:pt x="39773" y="14589"/>
                </a:cubicBezTo>
                <a:cubicBezTo>
                  <a:pt x="39982" y="14532"/>
                  <a:pt x="39849" y="14760"/>
                  <a:pt x="40020" y="14741"/>
                </a:cubicBezTo>
                <a:cubicBezTo>
                  <a:pt x="39925" y="14551"/>
                  <a:pt x="40077" y="14665"/>
                  <a:pt x="40096" y="14475"/>
                </a:cubicBezTo>
                <a:cubicBezTo>
                  <a:pt x="39506" y="14551"/>
                  <a:pt x="38974" y="14627"/>
                  <a:pt x="38708" y="14361"/>
                </a:cubicBezTo>
                <a:cubicBezTo>
                  <a:pt x="38803" y="14646"/>
                  <a:pt x="37928" y="14380"/>
                  <a:pt x="37642" y="14456"/>
                </a:cubicBezTo>
                <a:cubicBezTo>
                  <a:pt x="37642" y="14513"/>
                  <a:pt x="37756" y="14494"/>
                  <a:pt x="37776" y="14551"/>
                </a:cubicBezTo>
                <a:cubicBezTo>
                  <a:pt x="37509" y="14646"/>
                  <a:pt x="37148" y="14570"/>
                  <a:pt x="36977" y="14437"/>
                </a:cubicBezTo>
                <a:cubicBezTo>
                  <a:pt x="37148" y="14380"/>
                  <a:pt x="37243" y="14589"/>
                  <a:pt x="37300" y="14456"/>
                </a:cubicBezTo>
                <a:cubicBezTo>
                  <a:pt x="37072" y="14380"/>
                  <a:pt x="36958" y="14361"/>
                  <a:pt x="36977" y="14190"/>
                </a:cubicBezTo>
                <a:cubicBezTo>
                  <a:pt x="36748" y="14171"/>
                  <a:pt x="36558" y="14076"/>
                  <a:pt x="36444" y="14228"/>
                </a:cubicBezTo>
                <a:cubicBezTo>
                  <a:pt x="36615" y="14285"/>
                  <a:pt x="36901" y="14228"/>
                  <a:pt x="36920" y="14399"/>
                </a:cubicBezTo>
                <a:cubicBezTo>
                  <a:pt x="36026" y="14247"/>
                  <a:pt x="35892" y="14437"/>
                  <a:pt x="35455" y="14228"/>
                </a:cubicBezTo>
                <a:cubicBezTo>
                  <a:pt x="35455" y="14285"/>
                  <a:pt x="35341" y="14266"/>
                  <a:pt x="35322" y="14323"/>
                </a:cubicBezTo>
                <a:cubicBezTo>
                  <a:pt x="35474" y="14304"/>
                  <a:pt x="35569" y="14342"/>
                  <a:pt x="35588" y="14437"/>
                </a:cubicBezTo>
                <a:cubicBezTo>
                  <a:pt x="35227" y="14323"/>
                  <a:pt x="34941" y="14418"/>
                  <a:pt x="34713" y="14171"/>
                </a:cubicBezTo>
                <a:cubicBezTo>
                  <a:pt x="34675" y="14285"/>
                  <a:pt x="34580" y="14304"/>
                  <a:pt x="34447" y="14266"/>
                </a:cubicBezTo>
                <a:cubicBezTo>
                  <a:pt x="34276" y="14171"/>
                  <a:pt x="34713" y="14133"/>
                  <a:pt x="34732" y="14000"/>
                </a:cubicBezTo>
                <a:cubicBezTo>
                  <a:pt x="33477" y="13981"/>
                  <a:pt x="31423" y="13524"/>
                  <a:pt x="29882" y="13790"/>
                </a:cubicBezTo>
                <a:cubicBezTo>
                  <a:pt x="29692" y="13790"/>
                  <a:pt x="29692" y="13619"/>
                  <a:pt x="29539" y="13581"/>
                </a:cubicBezTo>
                <a:cubicBezTo>
                  <a:pt x="29597" y="13771"/>
                  <a:pt x="28931" y="13429"/>
                  <a:pt x="28893" y="13524"/>
                </a:cubicBezTo>
                <a:cubicBezTo>
                  <a:pt x="28988" y="13676"/>
                  <a:pt x="29292" y="13657"/>
                  <a:pt x="29349" y="13676"/>
                </a:cubicBezTo>
                <a:cubicBezTo>
                  <a:pt x="29216" y="13885"/>
                  <a:pt x="29235" y="13657"/>
                  <a:pt x="28950" y="13676"/>
                </a:cubicBezTo>
                <a:cubicBezTo>
                  <a:pt x="28931" y="13771"/>
                  <a:pt x="29045" y="13809"/>
                  <a:pt x="28950" y="13828"/>
                </a:cubicBezTo>
                <a:cubicBezTo>
                  <a:pt x="28969" y="13809"/>
                  <a:pt x="28455" y="13828"/>
                  <a:pt x="28684" y="13676"/>
                </a:cubicBezTo>
                <a:cubicBezTo>
                  <a:pt x="28684" y="13733"/>
                  <a:pt x="28874" y="13752"/>
                  <a:pt x="28893" y="13676"/>
                </a:cubicBezTo>
                <a:cubicBezTo>
                  <a:pt x="28741" y="13391"/>
                  <a:pt x="28303" y="13467"/>
                  <a:pt x="27828" y="13353"/>
                </a:cubicBezTo>
                <a:cubicBezTo>
                  <a:pt x="27828" y="13486"/>
                  <a:pt x="27942" y="13524"/>
                  <a:pt x="27752" y="13562"/>
                </a:cubicBezTo>
                <a:cubicBezTo>
                  <a:pt x="27752" y="13486"/>
                  <a:pt x="27790" y="13372"/>
                  <a:pt x="27694" y="13353"/>
                </a:cubicBezTo>
                <a:cubicBezTo>
                  <a:pt x="27561" y="13562"/>
                  <a:pt x="27162" y="13391"/>
                  <a:pt x="26896" y="13391"/>
                </a:cubicBezTo>
                <a:cubicBezTo>
                  <a:pt x="26781" y="13258"/>
                  <a:pt x="27181" y="13296"/>
                  <a:pt x="26972" y="13239"/>
                </a:cubicBezTo>
                <a:cubicBezTo>
                  <a:pt x="26820" y="13220"/>
                  <a:pt x="26896" y="13391"/>
                  <a:pt x="26762" y="13391"/>
                </a:cubicBezTo>
                <a:cubicBezTo>
                  <a:pt x="26781" y="13258"/>
                  <a:pt x="26610" y="13277"/>
                  <a:pt x="26572" y="13182"/>
                </a:cubicBezTo>
                <a:cubicBezTo>
                  <a:pt x="26458" y="13429"/>
                  <a:pt x="25926" y="13315"/>
                  <a:pt x="25964" y="13239"/>
                </a:cubicBezTo>
                <a:cubicBezTo>
                  <a:pt x="25659" y="13315"/>
                  <a:pt x="24955" y="13296"/>
                  <a:pt x="24841" y="13068"/>
                </a:cubicBezTo>
                <a:cubicBezTo>
                  <a:pt x="24746" y="13353"/>
                  <a:pt x="23795" y="13068"/>
                  <a:pt x="23643" y="12896"/>
                </a:cubicBezTo>
                <a:cubicBezTo>
                  <a:pt x="23662" y="12934"/>
                  <a:pt x="23814" y="13087"/>
                  <a:pt x="23643" y="13106"/>
                </a:cubicBezTo>
                <a:cubicBezTo>
                  <a:pt x="23624" y="13048"/>
                  <a:pt x="23529" y="13048"/>
                  <a:pt x="23434" y="13048"/>
                </a:cubicBezTo>
                <a:cubicBezTo>
                  <a:pt x="23358" y="12915"/>
                  <a:pt x="23700" y="12877"/>
                  <a:pt x="23510" y="12839"/>
                </a:cubicBezTo>
                <a:cubicBezTo>
                  <a:pt x="23244" y="13163"/>
                  <a:pt x="22312" y="12877"/>
                  <a:pt x="22045" y="12877"/>
                </a:cubicBezTo>
                <a:cubicBezTo>
                  <a:pt x="22293" y="12687"/>
                  <a:pt x="22388" y="12972"/>
                  <a:pt x="22654" y="12820"/>
                </a:cubicBezTo>
                <a:cubicBezTo>
                  <a:pt x="22178" y="12763"/>
                  <a:pt x="21836" y="12554"/>
                  <a:pt x="21322" y="12763"/>
                </a:cubicBezTo>
                <a:cubicBezTo>
                  <a:pt x="21893" y="12820"/>
                  <a:pt x="21151" y="12782"/>
                  <a:pt x="21056" y="12801"/>
                </a:cubicBezTo>
                <a:cubicBezTo>
                  <a:pt x="20942" y="12630"/>
                  <a:pt x="21284" y="12782"/>
                  <a:pt x="21246" y="12649"/>
                </a:cubicBezTo>
                <a:cubicBezTo>
                  <a:pt x="20200" y="12364"/>
                  <a:pt x="20371" y="12934"/>
                  <a:pt x="19458" y="12478"/>
                </a:cubicBezTo>
                <a:cubicBezTo>
                  <a:pt x="19458" y="12554"/>
                  <a:pt x="19439" y="12573"/>
                  <a:pt x="19325" y="12592"/>
                </a:cubicBezTo>
                <a:cubicBezTo>
                  <a:pt x="18165" y="12611"/>
                  <a:pt x="17176" y="12135"/>
                  <a:pt x="15749" y="12135"/>
                </a:cubicBezTo>
                <a:cubicBezTo>
                  <a:pt x="15730" y="12059"/>
                  <a:pt x="15768" y="11983"/>
                  <a:pt x="15692" y="11964"/>
                </a:cubicBezTo>
                <a:lnTo>
                  <a:pt x="15692" y="12135"/>
                </a:lnTo>
                <a:cubicBezTo>
                  <a:pt x="14418" y="11850"/>
                  <a:pt x="12611" y="11888"/>
                  <a:pt x="11831" y="11565"/>
                </a:cubicBezTo>
                <a:cubicBezTo>
                  <a:pt x="12516" y="11546"/>
                  <a:pt x="13600" y="11793"/>
                  <a:pt x="14018" y="11755"/>
                </a:cubicBezTo>
                <a:cubicBezTo>
                  <a:pt x="13239" y="11489"/>
                  <a:pt x="11736" y="11527"/>
                  <a:pt x="11451" y="11299"/>
                </a:cubicBezTo>
                <a:cubicBezTo>
                  <a:pt x="11318" y="11451"/>
                  <a:pt x="11203" y="11280"/>
                  <a:pt x="10975" y="11242"/>
                </a:cubicBezTo>
                <a:cubicBezTo>
                  <a:pt x="10538" y="11184"/>
                  <a:pt x="9739" y="11223"/>
                  <a:pt x="9720" y="11032"/>
                </a:cubicBezTo>
                <a:cubicBezTo>
                  <a:pt x="10728" y="11108"/>
                  <a:pt x="11222" y="11165"/>
                  <a:pt x="12231" y="11318"/>
                </a:cubicBezTo>
                <a:cubicBezTo>
                  <a:pt x="12192" y="11242"/>
                  <a:pt x="12192" y="11089"/>
                  <a:pt x="12250" y="11051"/>
                </a:cubicBezTo>
                <a:cubicBezTo>
                  <a:pt x="12288" y="11184"/>
                  <a:pt x="12364" y="11299"/>
                  <a:pt x="12497" y="11375"/>
                </a:cubicBezTo>
                <a:cubicBezTo>
                  <a:pt x="12934" y="11337"/>
                  <a:pt x="13258" y="11508"/>
                  <a:pt x="13961" y="11546"/>
                </a:cubicBezTo>
                <a:cubicBezTo>
                  <a:pt x="13942" y="11432"/>
                  <a:pt x="14057" y="11432"/>
                  <a:pt x="14095" y="11375"/>
                </a:cubicBezTo>
                <a:cubicBezTo>
                  <a:pt x="14038" y="11242"/>
                  <a:pt x="13524" y="11451"/>
                  <a:pt x="13562" y="11223"/>
                </a:cubicBezTo>
                <a:cubicBezTo>
                  <a:pt x="13828" y="11242"/>
                  <a:pt x="14152" y="11280"/>
                  <a:pt x="14570" y="11394"/>
                </a:cubicBezTo>
                <a:cubicBezTo>
                  <a:pt x="14646" y="11356"/>
                  <a:pt x="14570" y="11184"/>
                  <a:pt x="14703" y="11184"/>
                </a:cubicBezTo>
                <a:lnTo>
                  <a:pt x="14703" y="11394"/>
                </a:lnTo>
                <a:cubicBezTo>
                  <a:pt x="14456" y="11413"/>
                  <a:pt x="14380" y="11451"/>
                  <a:pt x="14095" y="11546"/>
                </a:cubicBezTo>
                <a:cubicBezTo>
                  <a:pt x="14418" y="11546"/>
                  <a:pt x="14456" y="11641"/>
                  <a:pt x="14703" y="11489"/>
                </a:cubicBezTo>
                <a:cubicBezTo>
                  <a:pt x="14760" y="11755"/>
                  <a:pt x="15103" y="11622"/>
                  <a:pt x="15236" y="11546"/>
                </a:cubicBezTo>
                <a:cubicBezTo>
                  <a:pt x="15711" y="11774"/>
                  <a:pt x="16320" y="11869"/>
                  <a:pt x="16815" y="11717"/>
                </a:cubicBezTo>
                <a:cubicBezTo>
                  <a:pt x="16111" y="11698"/>
                  <a:pt x="15978" y="11584"/>
                  <a:pt x="15502" y="11546"/>
                </a:cubicBezTo>
                <a:cubicBezTo>
                  <a:pt x="15597" y="11546"/>
                  <a:pt x="15540" y="11413"/>
                  <a:pt x="15635" y="11394"/>
                </a:cubicBezTo>
                <a:cubicBezTo>
                  <a:pt x="15921" y="11527"/>
                  <a:pt x="16111" y="11413"/>
                  <a:pt x="16282" y="11603"/>
                </a:cubicBezTo>
                <a:cubicBezTo>
                  <a:pt x="16358" y="11337"/>
                  <a:pt x="16662" y="11603"/>
                  <a:pt x="16891" y="11470"/>
                </a:cubicBezTo>
                <a:cubicBezTo>
                  <a:pt x="16700" y="11337"/>
                  <a:pt x="16605" y="11280"/>
                  <a:pt x="16358" y="11413"/>
                </a:cubicBezTo>
                <a:cubicBezTo>
                  <a:pt x="16358" y="11337"/>
                  <a:pt x="16377" y="11223"/>
                  <a:pt x="16301" y="11203"/>
                </a:cubicBezTo>
                <a:cubicBezTo>
                  <a:pt x="15616" y="11146"/>
                  <a:pt x="15103" y="11032"/>
                  <a:pt x="14304" y="10975"/>
                </a:cubicBezTo>
                <a:cubicBezTo>
                  <a:pt x="14304" y="11032"/>
                  <a:pt x="14380" y="11032"/>
                  <a:pt x="14361" y="11127"/>
                </a:cubicBezTo>
                <a:cubicBezTo>
                  <a:pt x="14133" y="11127"/>
                  <a:pt x="14266" y="10861"/>
                  <a:pt x="14038" y="10861"/>
                </a:cubicBezTo>
                <a:cubicBezTo>
                  <a:pt x="13486" y="10975"/>
                  <a:pt x="12763" y="10899"/>
                  <a:pt x="12649" y="10690"/>
                </a:cubicBezTo>
                <a:cubicBezTo>
                  <a:pt x="12744" y="10766"/>
                  <a:pt x="13277" y="10785"/>
                  <a:pt x="13372" y="10690"/>
                </a:cubicBezTo>
                <a:cubicBezTo>
                  <a:pt x="12877" y="10481"/>
                  <a:pt x="11736" y="10405"/>
                  <a:pt x="10785" y="10252"/>
                </a:cubicBezTo>
                <a:cubicBezTo>
                  <a:pt x="10728" y="10252"/>
                  <a:pt x="10747" y="10195"/>
                  <a:pt x="10861" y="10195"/>
                </a:cubicBezTo>
                <a:cubicBezTo>
                  <a:pt x="11146" y="10214"/>
                  <a:pt x="11622" y="10329"/>
                  <a:pt x="11983" y="10214"/>
                </a:cubicBezTo>
                <a:cubicBezTo>
                  <a:pt x="12288" y="10348"/>
                  <a:pt x="12820" y="10405"/>
                  <a:pt x="12991" y="10443"/>
                </a:cubicBezTo>
                <a:cubicBezTo>
                  <a:pt x="13429" y="10538"/>
                  <a:pt x="14018" y="10481"/>
                  <a:pt x="14437" y="10557"/>
                </a:cubicBezTo>
                <a:cubicBezTo>
                  <a:pt x="14836" y="10633"/>
                  <a:pt x="15122" y="10728"/>
                  <a:pt x="15502" y="10766"/>
                </a:cubicBezTo>
                <a:cubicBezTo>
                  <a:pt x="16757" y="10918"/>
                  <a:pt x="18051" y="11108"/>
                  <a:pt x="19420" y="11184"/>
                </a:cubicBezTo>
                <a:cubicBezTo>
                  <a:pt x="19896" y="11203"/>
                  <a:pt x="20067" y="11261"/>
                  <a:pt x="20352" y="11299"/>
                </a:cubicBezTo>
                <a:cubicBezTo>
                  <a:pt x="21494" y="11451"/>
                  <a:pt x="22464" y="11432"/>
                  <a:pt x="23738" y="11546"/>
                </a:cubicBezTo>
                <a:cubicBezTo>
                  <a:pt x="23738" y="11622"/>
                  <a:pt x="23966" y="11698"/>
                  <a:pt x="24004" y="11698"/>
                </a:cubicBezTo>
                <a:cubicBezTo>
                  <a:pt x="25564" y="11850"/>
                  <a:pt x="28360" y="11964"/>
                  <a:pt x="30091" y="12383"/>
                </a:cubicBezTo>
                <a:cubicBezTo>
                  <a:pt x="30091" y="12326"/>
                  <a:pt x="29996" y="12288"/>
                  <a:pt x="30167" y="12288"/>
                </a:cubicBezTo>
                <a:cubicBezTo>
                  <a:pt x="30281" y="12307"/>
                  <a:pt x="30148" y="12345"/>
                  <a:pt x="30167" y="12440"/>
                </a:cubicBezTo>
                <a:cubicBezTo>
                  <a:pt x="30529" y="12402"/>
                  <a:pt x="30681" y="12516"/>
                  <a:pt x="30890" y="12611"/>
                </a:cubicBezTo>
                <a:cubicBezTo>
                  <a:pt x="29368" y="12630"/>
                  <a:pt x="27904" y="12326"/>
                  <a:pt x="26515" y="12345"/>
                </a:cubicBezTo>
                <a:cubicBezTo>
                  <a:pt x="26553" y="12516"/>
                  <a:pt x="26724" y="12440"/>
                  <a:pt x="26781" y="12345"/>
                </a:cubicBezTo>
                <a:cubicBezTo>
                  <a:pt x="26781" y="12421"/>
                  <a:pt x="26762" y="12535"/>
                  <a:pt x="26839" y="12554"/>
                </a:cubicBezTo>
                <a:cubicBezTo>
                  <a:pt x="26839" y="12440"/>
                  <a:pt x="26896" y="12383"/>
                  <a:pt x="27048" y="12402"/>
                </a:cubicBezTo>
                <a:cubicBezTo>
                  <a:pt x="27048" y="12478"/>
                  <a:pt x="27029" y="12592"/>
                  <a:pt x="27105" y="12611"/>
                </a:cubicBezTo>
                <a:cubicBezTo>
                  <a:pt x="27067" y="12269"/>
                  <a:pt x="27409" y="12592"/>
                  <a:pt x="27637" y="12611"/>
                </a:cubicBezTo>
                <a:cubicBezTo>
                  <a:pt x="27713" y="12630"/>
                  <a:pt x="27828" y="12516"/>
                  <a:pt x="27904" y="12516"/>
                </a:cubicBezTo>
                <a:cubicBezTo>
                  <a:pt x="28246" y="12516"/>
                  <a:pt x="29787" y="12687"/>
                  <a:pt x="29768" y="12839"/>
                </a:cubicBezTo>
                <a:cubicBezTo>
                  <a:pt x="29730" y="12554"/>
                  <a:pt x="30472" y="12744"/>
                  <a:pt x="30091" y="12858"/>
                </a:cubicBezTo>
                <a:cubicBezTo>
                  <a:pt x="31156" y="12877"/>
                  <a:pt x="31689" y="13068"/>
                  <a:pt x="33077" y="12991"/>
                </a:cubicBezTo>
                <a:cubicBezTo>
                  <a:pt x="33096" y="13087"/>
                  <a:pt x="33134" y="13163"/>
                  <a:pt x="33211" y="13201"/>
                </a:cubicBezTo>
                <a:cubicBezTo>
                  <a:pt x="34998" y="13410"/>
                  <a:pt x="36596" y="13486"/>
                  <a:pt x="38251" y="13771"/>
                </a:cubicBezTo>
                <a:cubicBezTo>
                  <a:pt x="37776" y="13828"/>
                  <a:pt x="37338" y="13904"/>
                  <a:pt x="36920" y="13752"/>
                </a:cubicBezTo>
                <a:cubicBezTo>
                  <a:pt x="36939" y="13885"/>
                  <a:pt x="36939" y="14019"/>
                  <a:pt x="36786" y="14019"/>
                </a:cubicBezTo>
                <a:cubicBezTo>
                  <a:pt x="36748" y="13866"/>
                  <a:pt x="36882" y="13885"/>
                  <a:pt x="36863" y="13752"/>
                </a:cubicBezTo>
                <a:cubicBezTo>
                  <a:pt x="35322" y="13790"/>
                  <a:pt x="34352" y="13391"/>
                  <a:pt x="33077" y="13505"/>
                </a:cubicBezTo>
                <a:cubicBezTo>
                  <a:pt x="33211" y="13524"/>
                  <a:pt x="33115" y="13676"/>
                  <a:pt x="33268" y="13657"/>
                </a:cubicBezTo>
                <a:cubicBezTo>
                  <a:pt x="34047" y="13543"/>
                  <a:pt x="35417" y="13885"/>
                  <a:pt x="36007" y="13752"/>
                </a:cubicBezTo>
                <a:cubicBezTo>
                  <a:pt x="36121" y="13790"/>
                  <a:pt x="36197" y="13866"/>
                  <a:pt x="36254" y="13961"/>
                </a:cubicBezTo>
                <a:lnTo>
                  <a:pt x="36254" y="13809"/>
                </a:lnTo>
                <a:cubicBezTo>
                  <a:pt x="36425" y="13809"/>
                  <a:pt x="36463" y="13885"/>
                  <a:pt x="36653" y="13866"/>
                </a:cubicBezTo>
                <a:cubicBezTo>
                  <a:pt x="36672" y="13961"/>
                  <a:pt x="36577" y="13981"/>
                  <a:pt x="36596" y="14076"/>
                </a:cubicBezTo>
                <a:cubicBezTo>
                  <a:pt x="36824" y="14076"/>
                  <a:pt x="37224" y="14095"/>
                  <a:pt x="36920" y="13961"/>
                </a:cubicBezTo>
                <a:cubicBezTo>
                  <a:pt x="37072" y="13961"/>
                  <a:pt x="37129" y="13885"/>
                  <a:pt x="37319" y="13923"/>
                </a:cubicBezTo>
                <a:cubicBezTo>
                  <a:pt x="37319" y="14076"/>
                  <a:pt x="37433" y="14133"/>
                  <a:pt x="37585" y="13981"/>
                </a:cubicBezTo>
                <a:cubicBezTo>
                  <a:pt x="37718" y="14171"/>
                  <a:pt x="37737" y="14209"/>
                  <a:pt x="37776" y="14399"/>
                </a:cubicBezTo>
                <a:cubicBezTo>
                  <a:pt x="37947" y="14361"/>
                  <a:pt x="38270" y="14456"/>
                  <a:pt x="38308" y="14342"/>
                </a:cubicBezTo>
                <a:cubicBezTo>
                  <a:pt x="38270" y="14247"/>
                  <a:pt x="37928" y="14380"/>
                  <a:pt x="37985" y="14190"/>
                </a:cubicBezTo>
                <a:cubicBezTo>
                  <a:pt x="38555" y="14114"/>
                  <a:pt x="38955" y="14361"/>
                  <a:pt x="39107" y="14095"/>
                </a:cubicBezTo>
                <a:cubicBezTo>
                  <a:pt x="39544" y="14133"/>
                  <a:pt x="40705" y="14323"/>
                  <a:pt x="41504" y="14171"/>
                </a:cubicBezTo>
                <a:cubicBezTo>
                  <a:pt x="41313" y="14152"/>
                  <a:pt x="40895" y="14057"/>
                  <a:pt x="41104" y="13904"/>
                </a:cubicBezTo>
                <a:cubicBezTo>
                  <a:pt x="41142" y="14152"/>
                  <a:pt x="41637" y="14114"/>
                  <a:pt x="41770" y="14019"/>
                </a:cubicBezTo>
                <a:cubicBezTo>
                  <a:pt x="41656" y="14209"/>
                  <a:pt x="42264" y="14095"/>
                  <a:pt x="41960" y="14228"/>
                </a:cubicBezTo>
                <a:cubicBezTo>
                  <a:pt x="41922" y="14133"/>
                  <a:pt x="41542" y="14171"/>
                  <a:pt x="41561" y="14285"/>
                </a:cubicBezTo>
                <a:cubicBezTo>
                  <a:pt x="41865" y="14228"/>
                  <a:pt x="42055" y="14418"/>
                  <a:pt x="42226" y="14285"/>
                </a:cubicBezTo>
                <a:cubicBezTo>
                  <a:pt x="42264" y="14399"/>
                  <a:pt x="42341" y="14475"/>
                  <a:pt x="42493" y="14494"/>
                </a:cubicBezTo>
                <a:cubicBezTo>
                  <a:pt x="42360" y="14342"/>
                  <a:pt x="43215" y="14380"/>
                  <a:pt x="43025" y="14608"/>
                </a:cubicBezTo>
                <a:cubicBezTo>
                  <a:pt x="43596" y="14361"/>
                  <a:pt x="44528" y="14418"/>
                  <a:pt x="44889" y="14779"/>
                </a:cubicBezTo>
                <a:cubicBezTo>
                  <a:pt x="44889" y="14494"/>
                  <a:pt x="45593" y="14570"/>
                  <a:pt x="45878" y="14684"/>
                </a:cubicBezTo>
                <a:cubicBezTo>
                  <a:pt x="46031" y="14608"/>
                  <a:pt x="45802" y="14570"/>
                  <a:pt x="45954" y="14532"/>
                </a:cubicBezTo>
                <a:cubicBezTo>
                  <a:pt x="45973" y="14779"/>
                  <a:pt x="46183" y="14722"/>
                  <a:pt x="46411" y="14589"/>
                </a:cubicBezTo>
                <a:cubicBezTo>
                  <a:pt x="46392" y="14760"/>
                  <a:pt x="46487" y="14836"/>
                  <a:pt x="46677" y="14855"/>
                </a:cubicBezTo>
                <a:cubicBezTo>
                  <a:pt x="46772" y="14798"/>
                  <a:pt x="46810" y="14722"/>
                  <a:pt x="46944" y="14703"/>
                </a:cubicBezTo>
                <a:cubicBezTo>
                  <a:pt x="47115" y="14951"/>
                  <a:pt x="48085" y="14741"/>
                  <a:pt x="48275" y="14722"/>
                </a:cubicBezTo>
                <a:cubicBezTo>
                  <a:pt x="48085" y="14684"/>
                  <a:pt x="48180" y="14855"/>
                  <a:pt x="48199" y="14874"/>
                </a:cubicBezTo>
                <a:cubicBezTo>
                  <a:pt x="48541" y="14817"/>
                  <a:pt x="48789" y="14970"/>
                  <a:pt x="49207" y="14836"/>
                </a:cubicBezTo>
                <a:cubicBezTo>
                  <a:pt x="49207" y="14760"/>
                  <a:pt x="49093" y="14779"/>
                  <a:pt x="49074" y="14722"/>
                </a:cubicBezTo>
                <a:cubicBezTo>
                  <a:pt x="49359" y="14798"/>
                  <a:pt x="50843" y="14798"/>
                  <a:pt x="50272" y="14951"/>
                </a:cubicBezTo>
                <a:cubicBezTo>
                  <a:pt x="50729" y="15046"/>
                  <a:pt x="51299" y="14779"/>
                  <a:pt x="51318" y="15008"/>
                </a:cubicBezTo>
                <a:cubicBezTo>
                  <a:pt x="51927" y="14951"/>
                  <a:pt x="52859" y="15198"/>
                  <a:pt x="53258" y="14989"/>
                </a:cubicBezTo>
                <a:cubicBezTo>
                  <a:pt x="53201" y="14989"/>
                  <a:pt x="53182" y="15027"/>
                  <a:pt x="53182" y="15084"/>
                </a:cubicBezTo>
                <a:cubicBezTo>
                  <a:pt x="53354" y="14970"/>
                  <a:pt x="53506" y="15141"/>
                  <a:pt x="53715" y="15141"/>
                </a:cubicBezTo>
                <a:cubicBezTo>
                  <a:pt x="53905" y="14836"/>
                  <a:pt x="54989" y="15274"/>
                  <a:pt x="55313" y="14894"/>
                </a:cubicBezTo>
                <a:cubicBezTo>
                  <a:pt x="54685" y="15008"/>
                  <a:pt x="53734" y="14836"/>
                  <a:pt x="52783" y="14760"/>
                </a:cubicBezTo>
                <a:cubicBezTo>
                  <a:pt x="51432" y="14684"/>
                  <a:pt x="49683" y="14665"/>
                  <a:pt x="48142" y="14608"/>
                </a:cubicBezTo>
                <a:cubicBezTo>
                  <a:pt x="47096" y="14570"/>
                  <a:pt x="45973" y="14285"/>
                  <a:pt x="45099" y="14361"/>
                </a:cubicBezTo>
                <a:cubicBezTo>
                  <a:pt x="44908" y="14380"/>
                  <a:pt x="44585" y="14494"/>
                  <a:pt x="44566" y="14304"/>
                </a:cubicBezTo>
                <a:cubicBezTo>
                  <a:pt x="44452" y="14304"/>
                  <a:pt x="44528" y="14456"/>
                  <a:pt x="44433" y="14456"/>
                </a:cubicBezTo>
                <a:cubicBezTo>
                  <a:pt x="44262" y="14266"/>
                  <a:pt x="43729" y="14456"/>
                  <a:pt x="43425" y="14304"/>
                </a:cubicBezTo>
                <a:cubicBezTo>
                  <a:pt x="43349" y="14266"/>
                  <a:pt x="43425" y="14171"/>
                  <a:pt x="43292" y="14133"/>
                </a:cubicBezTo>
                <a:cubicBezTo>
                  <a:pt x="43120" y="14095"/>
                  <a:pt x="42512" y="14114"/>
                  <a:pt x="42759" y="14247"/>
                </a:cubicBezTo>
                <a:cubicBezTo>
                  <a:pt x="42645" y="14190"/>
                  <a:pt x="42417" y="14247"/>
                  <a:pt x="42436" y="14076"/>
                </a:cubicBezTo>
                <a:cubicBezTo>
                  <a:pt x="43824" y="14095"/>
                  <a:pt x="44433" y="14209"/>
                  <a:pt x="45631" y="14114"/>
                </a:cubicBezTo>
                <a:cubicBezTo>
                  <a:pt x="44452" y="13923"/>
                  <a:pt x="43139" y="14057"/>
                  <a:pt x="42379" y="13714"/>
                </a:cubicBezTo>
                <a:cubicBezTo>
                  <a:pt x="42607" y="13752"/>
                  <a:pt x="42816" y="13790"/>
                  <a:pt x="43101" y="13771"/>
                </a:cubicBezTo>
                <a:cubicBezTo>
                  <a:pt x="43177" y="13638"/>
                  <a:pt x="42911" y="13543"/>
                  <a:pt x="43177" y="13562"/>
                </a:cubicBezTo>
                <a:cubicBezTo>
                  <a:pt x="43044" y="13714"/>
                  <a:pt x="43615" y="13809"/>
                  <a:pt x="43767" y="13733"/>
                </a:cubicBezTo>
                <a:cubicBezTo>
                  <a:pt x="43957" y="13638"/>
                  <a:pt x="43691" y="13676"/>
                  <a:pt x="43900" y="13790"/>
                </a:cubicBezTo>
                <a:cubicBezTo>
                  <a:pt x="44014" y="13828"/>
                  <a:pt x="44281" y="13733"/>
                  <a:pt x="44300" y="13638"/>
                </a:cubicBezTo>
                <a:cubicBezTo>
                  <a:pt x="44319" y="13714"/>
                  <a:pt x="44281" y="13828"/>
                  <a:pt x="44357" y="13847"/>
                </a:cubicBezTo>
                <a:cubicBezTo>
                  <a:pt x="44813" y="13695"/>
                  <a:pt x="45156" y="13961"/>
                  <a:pt x="45631" y="13961"/>
                </a:cubicBezTo>
                <a:cubicBezTo>
                  <a:pt x="45707" y="13714"/>
                  <a:pt x="45973" y="13771"/>
                  <a:pt x="46088" y="13809"/>
                </a:cubicBezTo>
                <a:cubicBezTo>
                  <a:pt x="46012" y="13828"/>
                  <a:pt x="45935" y="13866"/>
                  <a:pt x="45897" y="13904"/>
                </a:cubicBezTo>
                <a:cubicBezTo>
                  <a:pt x="46050" y="13923"/>
                  <a:pt x="46221" y="13923"/>
                  <a:pt x="46297" y="13866"/>
                </a:cubicBezTo>
                <a:cubicBezTo>
                  <a:pt x="46316" y="13961"/>
                  <a:pt x="46183" y="14000"/>
                  <a:pt x="46297" y="14019"/>
                </a:cubicBezTo>
                <a:cubicBezTo>
                  <a:pt x="47096" y="14076"/>
                  <a:pt x="49245" y="14190"/>
                  <a:pt x="50272" y="14114"/>
                </a:cubicBezTo>
                <a:cubicBezTo>
                  <a:pt x="50253" y="14000"/>
                  <a:pt x="50291" y="13923"/>
                  <a:pt x="50405" y="13904"/>
                </a:cubicBezTo>
                <a:cubicBezTo>
                  <a:pt x="50443" y="14038"/>
                  <a:pt x="50291" y="14019"/>
                  <a:pt x="50348" y="14171"/>
                </a:cubicBezTo>
                <a:cubicBezTo>
                  <a:pt x="51432" y="14342"/>
                  <a:pt x="52384" y="14152"/>
                  <a:pt x="52992" y="14399"/>
                </a:cubicBezTo>
                <a:cubicBezTo>
                  <a:pt x="52973" y="14380"/>
                  <a:pt x="52840" y="14209"/>
                  <a:pt x="52992" y="14209"/>
                </a:cubicBezTo>
                <a:cubicBezTo>
                  <a:pt x="53201" y="14570"/>
                  <a:pt x="54190" y="14475"/>
                  <a:pt x="54514" y="14323"/>
                </a:cubicBezTo>
                <a:cubicBezTo>
                  <a:pt x="54647" y="14608"/>
                  <a:pt x="55218" y="14475"/>
                  <a:pt x="55313" y="14323"/>
                </a:cubicBezTo>
                <a:cubicBezTo>
                  <a:pt x="55370" y="14551"/>
                  <a:pt x="55541" y="14399"/>
                  <a:pt x="55712" y="14437"/>
                </a:cubicBezTo>
                <a:cubicBezTo>
                  <a:pt x="55769" y="14266"/>
                  <a:pt x="55541" y="14323"/>
                  <a:pt x="55522" y="14228"/>
                </a:cubicBezTo>
                <a:cubicBezTo>
                  <a:pt x="55750" y="14285"/>
                  <a:pt x="55807" y="14190"/>
                  <a:pt x="55921" y="14285"/>
                </a:cubicBezTo>
                <a:cubicBezTo>
                  <a:pt x="55731" y="14323"/>
                  <a:pt x="55845" y="14361"/>
                  <a:pt x="55845" y="14494"/>
                </a:cubicBezTo>
                <a:cubicBezTo>
                  <a:pt x="56074" y="14494"/>
                  <a:pt x="56435" y="14627"/>
                  <a:pt x="56644" y="14456"/>
                </a:cubicBezTo>
                <a:cubicBezTo>
                  <a:pt x="56853" y="14703"/>
                  <a:pt x="57158" y="14494"/>
                  <a:pt x="57367" y="14608"/>
                </a:cubicBezTo>
                <a:cubicBezTo>
                  <a:pt x="57367" y="14551"/>
                  <a:pt x="57291" y="14532"/>
                  <a:pt x="57310" y="14456"/>
                </a:cubicBezTo>
                <a:cubicBezTo>
                  <a:pt x="57481" y="14608"/>
                  <a:pt x="58071" y="14456"/>
                  <a:pt x="57766" y="14627"/>
                </a:cubicBezTo>
                <a:cubicBezTo>
                  <a:pt x="57862" y="14627"/>
                  <a:pt x="57919" y="14646"/>
                  <a:pt x="57976" y="14665"/>
                </a:cubicBezTo>
                <a:cubicBezTo>
                  <a:pt x="57995" y="14608"/>
                  <a:pt x="58052" y="14589"/>
                  <a:pt x="57976" y="14513"/>
                </a:cubicBezTo>
                <a:cubicBezTo>
                  <a:pt x="58432" y="14608"/>
                  <a:pt x="58965" y="14532"/>
                  <a:pt x="59307" y="14741"/>
                </a:cubicBezTo>
                <a:cubicBezTo>
                  <a:pt x="59288" y="14418"/>
                  <a:pt x="59668" y="14760"/>
                  <a:pt x="59840" y="14589"/>
                </a:cubicBezTo>
                <a:cubicBezTo>
                  <a:pt x="60030" y="14570"/>
                  <a:pt x="59668" y="14741"/>
                  <a:pt x="59897" y="14741"/>
                </a:cubicBezTo>
                <a:cubicBezTo>
                  <a:pt x="60087" y="14646"/>
                  <a:pt x="60448" y="14608"/>
                  <a:pt x="60562" y="14608"/>
                </a:cubicBezTo>
                <a:cubicBezTo>
                  <a:pt x="60562" y="14513"/>
                  <a:pt x="60372" y="14570"/>
                  <a:pt x="60372" y="14494"/>
                </a:cubicBezTo>
                <a:cubicBezTo>
                  <a:pt x="60486" y="14418"/>
                  <a:pt x="60696" y="14551"/>
                  <a:pt x="60905" y="14456"/>
                </a:cubicBezTo>
                <a:cubicBezTo>
                  <a:pt x="61000" y="14551"/>
                  <a:pt x="60886" y="14513"/>
                  <a:pt x="60886" y="14646"/>
                </a:cubicBezTo>
                <a:cubicBezTo>
                  <a:pt x="61000" y="14513"/>
                  <a:pt x="61209" y="14760"/>
                  <a:pt x="61285" y="14608"/>
                </a:cubicBezTo>
                <a:cubicBezTo>
                  <a:pt x="61209" y="14608"/>
                  <a:pt x="61133" y="14589"/>
                  <a:pt x="61152" y="14494"/>
                </a:cubicBezTo>
                <a:cubicBezTo>
                  <a:pt x="61437" y="14570"/>
                  <a:pt x="61685" y="14532"/>
                  <a:pt x="61685" y="14399"/>
                </a:cubicBezTo>
                <a:cubicBezTo>
                  <a:pt x="61761" y="14532"/>
                  <a:pt x="62103" y="14437"/>
                  <a:pt x="62293" y="14456"/>
                </a:cubicBezTo>
                <a:cubicBezTo>
                  <a:pt x="62427" y="14532"/>
                  <a:pt x="62198" y="14589"/>
                  <a:pt x="62350" y="14627"/>
                </a:cubicBezTo>
                <a:cubicBezTo>
                  <a:pt x="62484" y="14608"/>
                  <a:pt x="62407" y="14456"/>
                  <a:pt x="62560" y="14475"/>
                </a:cubicBezTo>
                <a:cubicBezTo>
                  <a:pt x="62579" y="14551"/>
                  <a:pt x="62446" y="14608"/>
                  <a:pt x="62560" y="14627"/>
                </a:cubicBezTo>
                <a:cubicBezTo>
                  <a:pt x="63130" y="14532"/>
                  <a:pt x="63549" y="14304"/>
                  <a:pt x="64081" y="14494"/>
                </a:cubicBezTo>
                <a:cubicBezTo>
                  <a:pt x="63929" y="14399"/>
                  <a:pt x="64024" y="14266"/>
                  <a:pt x="63948" y="14228"/>
                </a:cubicBezTo>
                <a:cubicBezTo>
                  <a:pt x="63834" y="14285"/>
                  <a:pt x="62902" y="14019"/>
                  <a:pt x="62959" y="14323"/>
                </a:cubicBezTo>
                <a:cubicBezTo>
                  <a:pt x="62864" y="14285"/>
                  <a:pt x="62617" y="14380"/>
                  <a:pt x="62617" y="14266"/>
                </a:cubicBezTo>
                <a:cubicBezTo>
                  <a:pt x="62940" y="14285"/>
                  <a:pt x="62750" y="14190"/>
                  <a:pt x="62693" y="14114"/>
                </a:cubicBezTo>
                <a:cubicBezTo>
                  <a:pt x="62978" y="14076"/>
                  <a:pt x="63454" y="14152"/>
                  <a:pt x="64024" y="14076"/>
                </a:cubicBezTo>
                <a:cubicBezTo>
                  <a:pt x="64157" y="14209"/>
                  <a:pt x="64138" y="14190"/>
                  <a:pt x="64348" y="14342"/>
                </a:cubicBezTo>
                <a:cubicBezTo>
                  <a:pt x="64062" y="14513"/>
                  <a:pt x="64348" y="14913"/>
                  <a:pt x="64880" y="14798"/>
                </a:cubicBezTo>
                <a:cubicBezTo>
                  <a:pt x="64861" y="14722"/>
                  <a:pt x="65013" y="14494"/>
                  <a:pt x="65070" y="14646"/>
                </a:cubicBezTo>
                <a:cubicBezTo>
                  <a:pt x="65013" y="14665"/>
                  <a:pt x="64918" y="14741"/>
                  <a:pt x="65013" y="14760"/>
                </a:cubicBezTo>
                <a:cubicBezTo>
                  <a:pt x="65146" y="14741"/>
                  <a:pt x="65070" y="14570"/>
                  <a:pt x="65223" y="14551"/>
                </a:cubicBezTo>
                <a:cubicBezTo>
                  <a:pt x="65242" y="14627"/>
                  <a:pt x="65127" y="14817"/>
                  <a:pt x="65280" y="14817"/>
                </a:cubicBezTo>
                <a:cubicBezTo>
                  <a:pt x="65356" y="14684"/>
                  <a:pt x="65527" y="14913"/>
                  <a:pt x="65603" y="14760"/>
                </a:cubicBezTo>
                <a:cubicBezTo>
                  <a:pt x="65603" y="14646"/>
                  <a:pt x="65432" y="14646"/>
                  <a:pt x="65356" y="14703"/>
                </a:cubicBezTo>
                <a:cubicBezTo>
                  <a:pt x="65489" y="14494"/>
                  <a:pt x="65204" y="14513"/>
                  <a:pt x="65356" y="14399"/>
                </a:cubicBezTo>
                <a:cubicBezTo>
                  <a:pt x="65394" y="14551"/>
                  <a:pt x="65451" y="14323"/>
                  <a:pt x="65546" y="14342"/>
                </a:cubicBezTo>
                <a:cubicBezTo>
                  <a:pt x="65527" y="14475"/>
                  <a:pt x="65413" y="14570"/>
                  <a:pt x="65622" y="14608"/>
                </a:cubicBezTo>
                <a:cubicBezTo>
                  <a:pt x="65641" y="14513"/>
                  <a:pt x="65926" y="14608"/>
                  <a:pt x="65812" y="14399"/>
                </a:cubicBezTo>
                <a:cubicBezTo>
                  <a:pt x="65546" y="14399"/>
                  <a:pt x="65432" y="14228"/>
                  <a:pt x="65280" y="14133"/>
                </a:cubicBezTo>
                <a:cubicBezTo>
                  <a:pt x="65470" y="14152"/>
                  <a:pt x="65603" y="14209"/>
                  <a:pt x="65679" y="14304"/>
                </a:cubicBezTo>
                <a:cubicBezTo>
                  <a:pt x="65755" y="14133"/>
                  <a:pt x="66288" y="14152"/>
                  <a:pt x="66421" y="14209"/>
                </a:cubicBezTo>
                <a:cubicBezTo>
                  <a:pt x="66345" y="14133"/>
                  <a:pt x="66193" y="13981"/>
                  <a:pt x="66421" y="13942"/>
                </a:cubicBezTo>
                <a:cubicBezTo>
                  <a:pt x="66402" y="14076"/>
                  <a:pt x="66402" y="14190"/>
                  <a:pt x="66554" y="14209"/>
                </a:cubicBezTo>
                <a:cubicBezTo>
                  <a:pt x="66915" y="14285"/>
                  <a:pt x="66934" y="14095"/>
                  <a:pt x="67011" y="13942"/>
                </a:cubicBezTo>
                <a:cubicBezTo>
                  <a:pt x="66915" y="14133"/>
                  <a:pt x="67239" y="13981"/>
                  <a:pt x="67220" y="14114"/>
                </a:cubicBezTo>
                <a:cubicBezTo>
                  <a:pt x="66934" y="14038"/>
                  <a:pt x="67011" y="14247"/>
                  <a:pt x="66877" y="14304"/>
                </a:cubicBezTo>
                <a:cubicBezTo>
                  <a:pt x="66820" y="14266"/>
                  <a:pt x="66288" y="14209"/>
                  <a:pt x="66421" y="14399"/>
                </a:cubicBezTo>
                <a:cubicBezTo>
                  <a:pt x="66155" y="14494"/>
                  <a:pt x="66402" y="14190"/>
                  <a:pt x="66212" y="14190"/>
                </a:cubicBezTo>
                <a:cubicBezTo>
                  <a:pt x="66136" y="14304"/>
                  <a:pt x="65888" y="14285"/>
                  <a:pt x="65945" y="14513"/>
                </a:cubicBezTo>
                <a:cubicBezTo>
                  <a:pt x="66421" y="14684"/>
                  <a:pt x="66421" y="14361"/>
                  <a:pt x="66687" y="14570"/>
                </a:cubicBezTo>
                <a:cubicBezTo>
                  <a:pt x="66668" y="14456"/>
                  <a:pt x="66554" y="14418"/>
                  <a:pt x="66478" y="14361"/>
                </a:cubicBezTo>
                <a:cubicBezTo>
                  <a:pt x="67087" y="14304"/>
                  <a:pt x="67087" y="14551"/>
                  <a:pt x="67334" y="14684"/>
                </a:cubicBezTo>
                <a:cubicBezTo>
                  <a:pt x="67486" y="14570"/>
                  <a:pt x="67334" y="14475"/>
                  <a:pt x="67277" y="14361"/>
                </a:cubicBezTo>
                <a:cubicBezTo>
                  <a:pt x="67486" y="14475"/>
                  <a:pt x="67524" y="14475"/>
                  <a:pt x="67752" y="14361"/>
                </a:cubicBezTo>
                <a:cubicBezTo>
                  <a:pt x="68000" y="14361"/>
                  <a:pt x="67905" y="14627"/>
                  <a:pt x="68133" y="14627"/>
                </a:cubicBezTo>
                <a:cubicBezTo>
                  <a:pt x="68171" y="14380"/>
                  <a:pt x="67962" y="14608"/>
                  <a:pt x="67943" y="14380"/>
                </a:cubicBezTo>
                <a:cubicBezTo>
                  <a:pt x="68209" y="14361"/>
                  <a:pt x="67962" y="14342"/>
                  <a:pt x="67943" y="14266"/>
                </a:cubicBezTo>
                <a:cubicBezTo>
                  <a:pt x="68304" y="14304"/>
                  <a:pt x="68494" y="14171"/>
                  <a:pt x="68665" y="14323"/>
                </a:cubicBezTo>
                <a:cubicBezTo>
                  <a:pt x="68570" y="14342"/>
                  <a:pt x="68418" y="14304"/>
                  <a:pt x="68399" y="14380"/>
                </a:cubicBezTo>
                <a:cubicBezTo>
                  <a:pt x="68665" y="14361"/>
                  <a:pt x="68856" y="14494"/>
                  <a:pt x="68932" y="14285"/>
                </a:cubicBezTo>
                <a:cubicBezTo>
                  <a:pt x="69616" y="14266"/>
                  <a:pt x="70586" y="14551"/>
                  <a:pt x="71385" y="14304"/>
                </a:cubicBezTo>
                <a:cubicBezTo>
                  <a:pt x="72222" y="14475"/>
                  <a:pt x="73421" y="14380"/>
                  <a:pt x="73991" y="14342"/>
                </a:cubicBezTo>
                <a:cubicBezTo>
                  <a:pt x="74353" y="14304"/>
                  <a:pt x="74752" y="14456"/>
                  <a:pt x="75037" y="14456"/>
                </a:cubicBezTo>
                <a:cubicBezTo>
                  <a:pt x="75113" y="14456"/>
                  <a:pt x="75151" y="14304"/>
                  <a:pt x="75247" y="14304"/>
                </a:cubicBezTo>
                <a:cubicBezTo>
                  <a:pt x="75798" y="14247"/>
                  <a:pt x="76901" y="14608"/>
                  <a:pt x="77168" y="14228"/>
                </a:cubicBezTo>
                <a:cubicBezTo>
                  <a:pt x="76616" y="14247"/>
                  <a:pt x="75741" y="14247"/>
                  <a:pt x="75113" y="14152"/>
                </a:cubicBezTo>
                <a:cubicBezTo>
                  <a:pt x="75228" y="14152"/>
                  <a:pt x="75285" y="14114"/>
                  <a:pt x="75304" y="14038"/>
                </a:cubicBezTo>
                <a:cubicBezTo>
                  <a:pt x="74961" y="14095"/>
                  <a:pt x="74904" y="13981"/>
                  <a:pt x="74923" y="13885"/>
                </a:cubicBezTo>
                <a:cubicBezTo>
                  <a:pt x="74923" y="13981"/>
                  <a:pt x="74733" y="13942"/>
                  <a:pt x="74771" y="14095"/>
                </a:cubicBezTo>
                <a:cubicBezTo>
                  <a:pt x="74923" y="14057"/>
                  <a:pt x="75037" y="14266"/>
                  <a:pt x="74904" y="14247"/>
                </a:cubicBezTo>
                <a:cubicBezTo>
                  <a:pt x="74790" y="14000"/>
                  <a:pt x="74543" y="14266"/>
                  <a:pt x="74315" y="14247"/>
                </a:cubicBezTo>
                <a:cubicBezTo>
                  <a:pt x="74257" y="14114"/>
                  <a:pt x="74448" y="13790"/>
                  <a:pt x="74181" y="13828"/>
                </a:cubicBezTo>
                <a:cubicBezTo>
                  <a:pt x="74372" y="13981"/>
                  <a:pt x="73934" y="13904"/>
                  <a:pt x="74048" y="14133"/>
                </a:cubicBezTo>
                <a:cubicBezTo>
                  <a:pt x="73934" y="14095"/>
                  <a:pt x="73668" y="14190"/>
                  <a:pt x="73649" y="14076"/>
                </a:cubicBezTo>
                <a:cubicBezTo>
                  <a:pt x="73763" y="13923"/>
                  <a:pt x="73915" y="14095"/>
                  <a:pt x="73915" y="13923"/>
                </a:cubicBezTo>
                <a:cubicBezTo>
                  <a:pt x="73744" y="13790"/>
                  <a:pt x="73858" y="14038"/>
                  <a:pt x="73592" y="13981"/>
                </a:cubicBezTo>
                <a:cubicBezTo>
                  <a:pt x="73573" y="13885"/>
                  <a:pt x="73611" y="13790"/>
                  <a:pt x="73516" y="13771"/>
                </a:cubicBezTo>
                <a:cubicBezTo>
                  <a:pt x="73516" y="13885"/>
                  <a:pt x="73249" y="13790"/>
                  <a:pt x="73116" y="13809"/>
                </a:cubicBezTo>
                <a:cubicBezTo>
                  <a:pt x="73135" y="13923"/>
                  <a:pt x="73097" y="14000"/>
                  <a:pt x="72983" y="14019"/>
                </a:cubicBezTo>
                <a:cubicBezTo>
                  <a:pt x="72907" y="13771"/>
                  <a:pt x="72603" y="14152"/>
                  <a:pt x="72793" y="13866"/>
                </a:cubicBezTo>
                <a:cubicBezTo>
                  <a:pt x="72546" y="13923"/>
                  <a:pt x="72489" y="13809"/>
                  <a:pt x="72393" y="13961"/>
                </a:cubicBezTo>
                <a:cubicBezTo>
                  <a:pt x="72470" y="13981"/>
                  <a:pt x="72622" y="14171"/>
                  <a:pt x="72393" y="14114"/>
                </a:cubicBezTo>
                <a:cubicBezTo>
                  <a:pt x="72298" y="13923"/>
                  <a:pt x="72470" y="13828"/>
                  <a:pt x="72260" y="13752"/>
                </a:cubicBezTo>
                <a:cubicBezTo>
                  <a:pt x="72260" y="13809"/>
                  <a:pt x="72146" y="13790"/>
                  <a:pt x="72127" y="13847"/>
                </a:cubicBezTo>
                <a:cubicBezTo>
                  <a:pt x="72355" y="13942"/>
                  <a:pt x="72089" y="14114"/>
                  <a:pt x="72203" y="14019"/>
                </a:cubicBezTo>
                <a:cubicBezTo>
                  <a:pt x="72127" y="13733"/>
                  <a:pt x="71937" y="14114"/>
                  <a:pt x="71861" y="13961"/>
                </a:cubicBezTo>
                <a:cubicBezTo>
                  <a:pt x="72032" y="13847"/>
                  <a:pt x="71823" y="13752"/>
                  <a:pt x="71671" y="13638"/>
                </a:cubicBezTo>
                <a:cubicBezTo>
                  <a:pt x="71994" y="13543"/>
                  <a:pt x="72774" y="13809"/>
                  <a:pt x="73059" y="13562"/>
                </a:cubicBezTo>
                <a:cubicBezTo>
                  <a:pt x="73687" y="13733"/>
                  <a:pt x="74257" y="13752"/>
                  <a:pt x="74923" y="13581"/>
                </a:cubicBezTo>
                <a:cubicBezTo>
                  <a:pt x="74828" y="13505"/>
                  <a:pt x="74828" y="13372"/>
                  <a:pt x="74733" y="13315"/>
                </a:cubicBezTo>
                <a:cubicBezTo>
                  <a:pt x="74828" y="13296"/>
                  <a:pt x="75075" y="13372"/>
                  <a:pt x="75056" y="13258"/>
                </a:cubicBezTo>
                <a:cubicBezTo>
                  <a:pt x="74733" y="13182"/>
                  <a:pt x="74486" y="13277"/>
                  <a:pt x="74657" y="13524"/>
                </a:cubicBezTo>
                <a:cubicBezTo>
                  <a:pt x="74524" y="13505"/>
                  <a:pt x="74010" y="13543"/>
                  <a:pt x="74200" y="13467"/>
                </a:cubicBezTo>
                <a:cubicBezTo>
                  <a:pt x="74315" y="13448"/>
                  <a:pt x="74600" y="13543"/>
                  <a:pt x="74524" y="13372"/>
                </a:cubicBezTo>
                <a:cubicBezTo>
                  <a:pt x="74372" y="13239"/>
                  <a:pt x="74410" y="13448"/>
                  <a:pt x="74200" y="13410"/>
                </a:cubicBezTo>
                <a:cubicBezTo>
                  <a:pt x="74181" y="13144"/>
                  <a:pt x="73687" y="13163"/>
                  <a:pt x="73991" y="13353"/>
                </a:cubicBezTo>
                <a:cubicBezTo>
                  <a:pt x="73896" y="13334"/>
                  <a:pt x="73649" y="13410"/>
                  <a:pt x="73668" y="13296"/>
                </a:cubicBezTo>
                <a:cubicBezTo>
                  <a:pt x="73782" y="13334"/>
                  <a:pt x="73782" y="13068"/>
                  <a:pt x="73668" y="13087"/>
                </a:cubicBezTo>
                <a:cubicBezTo>
                  <a:pt x="73535" y="13087"/>
                  <a:pt x="73630" y="13277"/>
                  <a:pt x="73592" y="13353"/>
                </a:cubicBezTo>
                <a:cubicBezTo>
                  <a:pt x="73363" y="13429"/>
                  <a:pt x="73554" y="13182"/>
                  <a:pt x="73402" y="13201"/>
                </a:cubicBezTo>
                <a:cubicBezTo>
                  <a:pt x="73287" y="13296"/>
                  <a:pt x="73097" y="13334"/>
                  <a:pt x="72945" y="13391"/>
                </a:cubicBezTo>
                <a:cubicBezTo>
                  <a:pt x="72983" y="13467"/>
                  <a:pt x="73192" y="13410"/>
                  <a:pt x="73192" y="13505"/>
                </a:cubicBezTo>
                <a:cubicBezTo>
                  <a:pt x="72184" y="13486"/>
                  <a:pt x="70834" y="13201"/>
                  <a:pt x="70149" y="13410"/>
                </a:cubicBezTo>
                <a:cubicBezTo>
                  <a:pt x="70111" y="13201"/>
                  <a:pt x="69616" y="13258"/>
                  <a:pt x="69274" y="13410"/>
                </a:cubicBezTo>
                <a:cubicBezTo>
                  <a:pt x="69274" y="13182"/>
                  <a:pt x="69065" y="13429"/>
                  <a:pt x="69027" y="13258"/>
                </a:cubicBezTo>
                <a:cubicBezTo>
                  <a:pt x="68532" y="13486"/>
                  <a:pt x="68095" y="13258"/>
                  <a:pt x="67429" y="13391"/>
                </a:cubicBezTo>
                <a:cubicBezTo>
                  <a:pt x="67372" y="13315"/>
                  <a:pt x="67372" y="13182"/>
                  <a:pt x="67163" y="13220"/>
                </a:cubicBezTo>
                <a:cubicBezTo>
                  <a:pt x="67239" y="13296"/>
                  <a:pt x="67239" y="13353"/>
                  <a:pt x="67087" y="13391"/>
                </a:cubicBezTo>
                <a:cubicBezTo>
                  <a:pt x="66972" y="13296"/>
                  <a:pt x="66383" y="13410"/>
                  <a:pt x="66231" y="13220"/>
                </a:cubicBezTo>
                <a:cubicBezTo>
                  <a:pt x="66212" y="13296"/>
                  <a:pt x="65983" y="13296"/>
                  <a:pt x="65831" y="13258"/>
                </a:cubicBezTo>
                <a:cubicBezTo>
                  <a:pt x="65888" y="13258"/>
                  <a:pt x="65964" y="13258"/>
                  <a:pt x="65964" y="13220"/>
                </a:cubicBezTo>
                <a:cubicBezTo>
                  <a:pt x="65755" y="13144"/>
                  <a:pt x="65375" y="13258"/>
                  <a:pt x="65641" y="13048"/>
                </a:cubicBezTo>
                <a:cubicBezTo>
                  <a:pt x="65546" y="12991"/>
                  <a:pt x="65394" y="12991"/>
                  <a:pt x="65242" y="12991"/>
                </a:cubicBezTo>
                <a:cubicBezTo>
                  <a:pt x="65166" y="13220"/>
                  <a:pt x="65089" y="13296"/>
                  <a:pt x="64899" y="13315"/>
                </a:cubicBezTo>
                <a:cubicBezTo>
                  <a:pt x="64861" y="13125"/>
                  <a:pt x="65166" y="13239"/>
                  <a:pt x="65108" y="13048"/>
                </a:cubicBezTo>
                <a:cubicBezTo>
                  <a:pt x="64709" y="13239"/>
                  <a:pt x="64272" y="12953"/>
                  <a:pt x="63910" y="13239"/>
                </a:cubicBezTo>
                <a:cubicBezTo>
                  <a:pt x="63872" y="13144"/>
                  <a:pt x="64005" y="13106"/>
                  <a:pt x="63910" y="13087"/>
                </a:cubicBezTo>
                <a:cubicBezTo>
                  <a:pt x="63301" y="13163"/>
                  <a:pt x="62845" y="13010"/>
                  <a:pt x="62312" y="13068"/>
                </a:cubicBezTo>
                <a:cubicBezTo>
                  <a:pt x="62217" y="13010"/>
                  <a:pt x="62293" y="12820"/>
                  <a:pt x="62122" y="12801"/>
                </a:cubicBezTo>
                <a:cubicBezTo>
                  <a:pt x="62103" y="12991"/>
                  <a:pt x="61818" y="12706"/>
                  <a:pt x="61856" y="12858"/>
                </a:cubicBezTo>
                <a:cubicBezTo>
                  <a:pt x="61932" y="12915"/>
                  <a:pt x="62103" y="12915"/>
                  <a:pt x="62122" y="13010"/>
                </a:cubicBezTo>
                <a:cubicBezTo>
                  <a:pt x="61723" y="12991"/>
                  <a:pt x="61437" y="13106"/>
                  <a:pt x="61114" y="12953"/>
                </a:cubicBezTo>
                <a:cubicBezTo>
                  <a:pt x="61057" y="13144"/>
                  <a:pt x="60829" y="12915"/>
                  <a:pt x="60715" y="13048"/>
                </a:cubicBezTo>
                <a:cubicBezTo>
                  <a:pt x="60753" y="13125"/>
                  <a:pt x="60981" y="13048"/>
                  <a:pt x="60981" y="13163"/>
                </a:cubicBezTo>
                <a:cubicBezTo>
                  <a:pt x="60658" y="13163"/>
                  <a:pt x="60658" y="13106"/>
                  <a:pt x="60391" y="13144"/>
                </a:cubicBezTo>
                <a:cubicBezTo>
                  <a:pt x="60277" y="12934"/>
                  <a:pt x="60753" y="13163"/>
                  <a:pt x="60658" y="12934"/>
                </a:cubicBezTo>
                <a:cubicBezTo>
                  <a:pt x="60486" y="12953"/>
                  <a:pt x="60182" y="12801"/>
                  <a:pt x="60125" y="12991"/>
                </a:cubicBezTo>
                <a:cubicBezTo>
                  <a:pt x="59897" y="13048"/>
                  <a:pt x="60068" y="12820"/>
                  <a:pt x="59859" y="12877"/>
                </a:cubicBezTo>
                <a:cubicBezTo>
                  <a:pt x="59421" y="13163"/>
                  <a:pt x="58755" y="12725"/>
                  <a:pt x="58337" y="13010"/>
                </a:cubicBezTo>
                <a:cubicBezTo>
                  <a:pt x="58261" y="12782"/>
                  <a:pt x="58014" y="12801"/>
                  <a:pt x="57804" y="12801"/>
                </a:cubicBezTo>
                <a:cubicBezTo>
                  <a:pt x="56968" y="12820"/>
                  <a:pt x="55256" y="12706"/>
                  <a:pt x="54875" y="12820"/>
                </a:cubicBezTo>
                <a:cubicBezTo>
                  <a:pt x="54799" y="12820"/>
                  <a:pt x="54818" y="12725"/>
                  <a:pt x="54742" y="12725"/>
                </a:cubicBezTo>
                <a:cubicBezTo>
                  <a:pt x="53430" y="12801"/>
                  <a:pt x="52460" y="12402"/>
                  <a:pt x="51699" y="12744"/>
                </a:cubicBezTo>
                <a:cubicBezTo>
                  <a:pt x="50082" y="12364"/>
                  <a:pt x="48370" y="12573"/>
                  <a:pt x="46582" y="12516"/>
                </a:cubicBezTo>
                <a:cubicBezTo>
                  <a:pt x="47838" y="12820"/>
                  <a:pt x="48960" y="12630"/>
                  <a:pt x="50101" y="12915"/>
                </a:cubicBezTo>
                <a:cubicBezTo>
                  <a:pt x="50082" y="12991"/>
                  <a:pt x="49530" y="12896"/>
                  <a:pt x="49359" y="12820"/>
                </a:cubicBezTo>
                <a:cubicBezTo>
                  <a:pt x="48332" y="12877"/>
                  <a:pt x="47134" y="13125"/>
                  <a:pt x="46449" y="12877"/>
                </a:cubicBezTo>
                <a:cubicBezTo>
                  <a:pt x="46354" y="12972"/>
                  <a:pt x="46069" y="12896"/>
                  <a:pt x="45973" y="12972"/>
                </a:cubicBezTo>
                <a:cubicBezTo>
                  <a:pt x="45821" y="12782"/>
                  <a:pt x="45555" y="12858"/>
                  <a:pt x="45251" y="12858"/>
                </a:cubicBezTo>
                <a:cubicBezTo>
                  <a:pt x="44832" y="12516"/>
                  <a:pt x="44319" y="12744"/>
                  <a:pt x="43729" y="12858"/>
                </a:cubicBezTo>
                <a:cubicBezTo>
                  <a:pt x="43748" y="12706"/>
                  <a:pt x="43634" y="12687"/>
                  <a:pt x="43463" y="12687"/>
                </a:cubicBezTo>
                <a:cubicBezTo>
                  <a:pt x="43368" y="12915"/>
                  <a:pt x="42493" y="12611"/>
                  <a:pt x="41922" y="12725"/>
                </a:cubicBezTo>
                <a:cubicBezTo>
                  <a:pt x="41846" y="12478"/>
                  <a:pt x="42321" y="12649"/>
                  <a:pt x="42398" y="12516"/>
                </a:cubicBezTo>
                <a:cubicBezTo>
                  <a:pt x="41998" y="12345"/>
                  <a:pt x="41485" y="12497"/>
                  <a:pt x="41142" y="12364"/>
                </a:cubicBezTo>
                <a:cubicBezTo>
                  <a:pt x="40952" y="12421"/>
                  <a:pt x="41142" y="12763"/>
                  <a:pt x="40876" y="12611"/>
                </a:cubicBezTo>
                <a:cubicBezTo>
                  <a:pt x="41275" y="12535"/>
                  <a:pt x="40591" y="12611"/>
                  <a:pt x="40610" y="12497"/>
                </a:cubicBezTo>
                <a:cubicBezTo>
                  <a:pt x="40686" y="12497"/>
                  <a:pt x="40705" y="12440"/>
                  <a:pt x="40743" y="12402"/>
                </a:cubicBezTo>
                <a:cubicBezTo>
                  <a:pt x="40705" y="12364"/>
                  <a:pt x="40419" y="12269"/>
                  <a:pt x="40400" y="12402"/>
                </a:cubicBezTo>
                <a:cubicBezTo>
                  <a:pt x="40476" y="12402"/>
                  <a:pt x="40591" y="12383"/>
                  <a:pt x="40610" y="12459"/>
                </a:cubicBezTo>
                <a:cubicBezTo>
                  <a:pt x="40534" y="12459"/>
                  <a:pt x="40534" y="12535"/>
                  <a:pt x="40534" y="12611"/>
                </a:cubicBezTo>
                <a:cubicBezTo>
                  <a:pt x="40362" y="12592"/>
                  <a:pt x="40324" y="12516"/>
                  <a:pt x="40210" y="12592"/>
                </a:cubicBezTo>
                <a:cubicBezTo>
                  <a:pt x="39944" y="12212"/>
                  <a:pt x="38898" y="12592"/>
                  <a:pt x="38746" y="12326"/>
                </a:cubicBezTo>
                <a:cubicBezTo>
                  <a:pt x="38517" y="12345"/>
                  <a:pt x="38746" y="12459"/>
                  <a:pt x="38612" y="12478"/>
                </a:cubicBezTo>
                <a:cubicBezTo>
                  <a:pt x="38650" y="12326"/>
                  <a:pt x="38270" y="12459"/>
                  <a:pt x="38346" y="12269"/>
                </a:cubicBezTo>
                <a:cubicBezTo>
                  <a:pt x="38727" y="12193"/>
                  <a:pt x="39240" y="12421"/>
                  <a:pt x="39335" y="12231"/>
                </a:cubicBezTo>
                <a:cubicBezTo>
                  <a:pt x="37909" y="12174"/>
                  <a:pt x="36368" y="11850"/>
                  <a:pt x="35151" y="11983"/>
                </a:cubicBezTo>
                <a:cubicBezTo>
                  <a:pt x="35455" y="12078"/>
                  <a:pt x="36007" y="12002"/>
                  <a:pt x="36615" y="12307"/>
                </a:cubicBezTo>
                <a:cubicBezTo>
                  <a:pt x="35113" y="12250"/>
                  <a:pt x="33572" y="11983"/>
                  <a:pt x="32298" y="11793"/>
                </a:cubicBezTo>
                <a:cubicBezTo>
                  <a:pt x="32355" y="11831"/>
                  <a:pt x="32450" y="11983"/>
                  <a:pt x="32240" y="11945"/>
                </a:cubicBezTo>
                <a:cubicBezTo>
                  <a:pt x="31993" y="11926"/>
                  <a:pt x="32374" y="11774"/>
                  <a:pt x="32164" y="11793"/>
                </a:cubicBezTo>
                <a:cubicBezTo>
                  <a:pt x="32088" y="11793"/>
                  <a:pt x="32088" y="11888"/>
                  <a:pt x="32031" y="11945"/>
                </a:cubicBezTo>
                <a:cubicBezTo>
                  <a:pt x="32221" y="12059"/>
                  <a:pt x="32564" y="11983"/>
                  <a:pt x="32697" y="11888"/>
                </a:cubicBezTo>
                <a:cubicBezTo>
                  <a:pt x="32887" y="12193"/>
                  <a:pt x="34009" y="12116"/>
                  <a:pt x="34028" y="12116"/>
                </a:cubicBezTo>
                <a:cubicBezTo>
                  <a:pt x="34047" y="12116"/>
                  <a:pt x="34009" y="12269"/>
                  <a:pt x="34028" y="12269"/>
                </a:cubicBezTo>
                <a:cubicBezTo>
                  <a:pt x="34162" y="12345"/>
                  <a:pt x="34542" y="12174"/>
                  <a:pt x="34352" y="12326"/>
                </a:cubicBezTo>
                <a:cubicBezTo>
                  <a:pt x="32773" y="12135"/>
                  <a:pt x="32088" y="12059"/>
                  <a:pt x="30776" y="11983"/>
                </a:cubicBezTo>
                <a:cubicBezTo>
                  <a:pt x="30738" y="11907"/>
                  <a:pt x="30700" y="11850"/>
                  <a:pt x="30643" y="11812"/>
                </a:cubicBezTo>
                <a:cubicBezTo>
                  <a:pt x="29996" y="12078"/>
                  <a:pt x="28874" y="11565"/>
                  <a:pt x="28379" y="11850"/>
                </a:cubicBezTo>
                <a:cubicBezTo>
                  <a:pt x="28626" y="11850"/>
                  <a:pt x="29216" y="11869"/>
                  <a:pt x="29045" y="12002"/>
                </a:cubicBezTo>
                <a:cubicBezTo>
                  <a:pt x="28360" y="11831"/>
                  <a:pt x="27809" y="11812"/>
                  <a:pt x="27124" y="11717"/>
                </a:cubicBezTo>
                <a:cubicBezTo>
                  <a:pt x="26972" y="11755"/>
                  <a:pt x="25868" y="11394"/>
                  <a:pt x="25659" y="11717"/>
                </a:cubicBezTo>
                <a:cubicBezTo>
                  <a:pt x="25279" y="11641"/>
                  <a:pt x="24214" y="11356"/>
                  <a:pt x="24004" y="11527"/>
                </a:cubicBezTo>
                <a:cubicBezTo>
                  <a:pt x="21227" y="11089"/>
                  <a:pt x="17728" y="10804"/>
                  <a:pt x="14323" y="10290"/>
                </a:cubicBezTo>
                <a:cubicBezTo>
                  <a:pt x="14494" y="10329"/>
                  <a:pt x="14551" y="10271"/>
                  <a:pt x="14513" y="10138"/>
                </a:cubicBezTo>
                <a:cubicBezTo>
                  <a:pt x="13581" y="10195"/>
                  <a:pt x="12839" y="10119"/>
                  <a:pt x="11793" y="9891"/>
                </a:cubicBezTo>
                <a:cubicBezTo>
                  <a:pt x="11869" y="9910"/>
                  <a:pt x="11451" y="9853"/>
                  <a:pt x="11470" y="9739"/>
                </a:cubicBezTo>
                <a:cubicBezTo>
                  <a:pt x="12649" y="9872"/>
                  <a:pt x="13524" y="10024"/>
                  <a:pt x="14646" y="10024"/>
                </a:cubicBezTo>
                <a:cubicBezTo>
                  <a:pt x="14646" y="10100"/>
                  <a:pt x="14646" y="10176"/>
                  <a:pt x="14646" y="10233"/>
                </a:cubicBezTo>
                <a:cubicBezTo>
                  <a:pt x="14817" y="10176"/>
                  <a:pt x="14931" y="10386"/>
                  <a:pt x="14989" y="10252"/>
                </a:cubicBezTo>
                <a:cubicBezTo>
                  <a:pt x="14855" y="10233"/>
                  <a:pt x="14760" y="10214"/>
                  <a:pt x="14722" y="10138"/>
                </a:cubicBezTo>
                <a:cubicBezTo>
                  <a:pt x="14855" y="10005"/>
                  <a:pt x="15065" y="10310"/>
                  <a:pt x="15255" y="10138"/>
                </a:cubicBezTo>
                <a:cubicBezTo>
                  <a:pt x="15255" y="10214"/>
                  <a:pt x="15217" y="10329"/>
                  <a:pt x="15312" y="10348"/>
                </a:cubicBezTo>
                <a:cubicBezTo>
                  <a:pt x="15483" y="10195"/>
                  <a:pt x="15350" y="10405"/>
                  <a:pt x="15445" y="10405"/>
                </a:cubicBezTo>
                <a:cubicBezTo>
                  <a:pt x="15902" y="10195"/>
                  <a:pt x="16472" y="10576"/>
                  <a:pt x="17100" y="10424"/>
                </a:cubicBezTo>
                <a:cubicBezTo>
                  <a:pt x="16967" y="10386"/>
                  <a:pt x="16738" y="10386"/>
                  <a:pt x="16700" y="10271"/>
                </a:cubicBezTo>
                <a:cubicBezTo>
                  <a:pt x="17157" y="10386"/>
                  <a:pt x="17537" y="10310"/>
                  <a:pt x="17709" y="10576"/>
                </a:cubicBezTo>
                <a:cubicBezTo>
                  <a:pt x="17709" y="10500"/>
                  <a:pt x="17709" y="10405"/>
                  <a:pt x="17709" y="10329"/>
                </a:cubicBezTo>
                <a:cubicBezTo>
                  <a:pt x="18070" y="10233"/>
                  <a:pt x="18336" y="10519"/>
                  <a:pt x="18641" y="10290"/>
                </a:cubicBezTo>
                <a:cubicBezTo>
                  <a:pt x="18603" y="10462"/>
                  <a:pt x="18964" y="10348"/>
                  <a:pt x="18964" y="10500"/>
                </a:cubicBezTo>
                <a:cubicBezTo>
                  <a:pt x="18945" y="10386"/>
                  <a:pt x="19059" y="10386"/>
                  <a:pt x="19097" y="10348"/>
                </a:cubicBezTo>
                <a:cubicBezTo>
                  <a:pt x="19116" y="10214"/>
                  <a:pt x="18850" y="10290"/>
                  <a:pt x="18907" y="10138"/>
                </a:cubicBezTo>
                <a:cubicBezTo>
                  <a:pt x="19173" y="10138"/>
                  <a:pt x="19211" y="10329"/>
                  <a:pt x="19230" y="10386"/>
                </a:cubicBezTo>
                <a:cubicBezTo>
                  <a:pt x="19325" y="10386"/>
                  <a:pt x="19401" y="10386"/>
                  <a:pt x="19496" y="10405"/>
                </a:cubicBezTo>
                <a:cubicBezTo>
                  <a:pt x="19477" y="10329"/>
                  <a:pt x="19382" y="10310"/>
                  <a:pt x="19363" y="10233"/>
                </a:cubicBezTo>
                <a:cubicBezTo>
                  <a:pt x="19706" y="10252"/>
                  <a:pt x="19763" y="10329"/>
                  <a:pt x="19972" y="10195"/>
                </a:cubicBezTo>
                <a:cubicBezTo>
                  <a:pt x="20086" y="10195"/>
                  <a:pt x="19839" y="10405"/>
                  <a:pt x="20086" y="10405"/>
                </a:cubicBezTo>
                <a:cubicBezTo>
                  <a:pt x="20162" y="9986"/>
                  <a:pt x="19820" y="10005"/>
                  <a:pt x="19763" y="9777"/>
                </a:cubicBezTo>
                <a:cubicBezTo>
                  <a:pt x="19972" y="9758"/>
                  <a:pt x="20409" y="9663"/>
                  <a:pt x="20562" y="9948"/>
                </a:cubicBezTo>
                <a:cubicBezTo>
                  <a:pt x="20657" y="9796"/>
                  <a:pt x="20847" y="9948"/>
                  <a:pt x="20961" y="10005"/>
                </a:cubicBezTo>
                <a:cubicBezTo>
                  <a:pt x="21151" y="9739"/>
                  <a:pt x="21284" y="10119"/>
                  <a:pt x="21361" y="9910"/>
                </a:cubicBezTo>
                <a:cubicBezTo>
                  <a:pt x="21513" y="10005"/>
                  <a:pt x="21931" y="10290"/>
                  <a:pt x="22083" y="10062"/>
                </a:cubicBezTo>
                <a:cubicBezTo>
                  <a:pt x="21874" y="10062"/>
                  <a:pt x="21684" y="10043"/>
                  <a:pt x="21551" y="9948"/>
                </a:cubicBezTo>
                <a:cubicBezTo>
                  <a:pt x="21855" y="9929"/>
                  <a:pt x="21893" y="10024"/>
                  <a:pt x="22083" y="9967"/>
                </a:cubicBezTo>
                <a:cubicBezTo>
                  <a:pt x="22255" y="10310"/>
                  <a:pt x="22711" y="10138"/>
                  <a:pt x="23091" y="10290"/>
                </a:cubicBezTo>
                <a:cubicBezTo>
                  <a:pt x="23148" y="10500"/>
                  <a:pt x="22654" y="10290"/>
                  <a:pt x="22692" y="10481"/>
                </a:cubicBezTo>
                <a:cubicBezTo>
                  <a:pt x="22977" y="10462"/>
                  <a:pt x="22920" y="10728"/>
                  <a:pt x="23072" y="10804"/>
                </a:cubicBezTo>
                <a:cubicBezTo>
                  <a:pt x="22977" y="10367"/>
                  <a:pt x="23263" y="10766"/>
                  <a:pt x="23339" y="10500"/>
                </a:cubicBezTo>
                <a:cubicBezTo>
                  <a:pt x="23358" y="10576"/>
                  <a:pt x="23320" y="10690"/>
                  <a:pt x="23415" y="10709"/>
                </a:cubicBezTo>
                <a:cubicBezTo>
                  <a:pt x="23510" y="10690"/>
                  <a:pt x="23662" y="10728"/>
                  <a:pt x="23681" y="10652"/>
                </a:cubicBezTo>
                <a:cubicBezTo>
                  <a:pt x="23282" y="10633"/>
                  <a:pt x="23643" y="10557"/>
                  <a:pt x="23681" y="10557"/>
                </a:cubicBezTo>
                <a:cubicBezTo>
                  <a:pt x="23586" y="10424"/>
                  <a:pt x="23187" y="10519"/>
                  <a:pt x="23148" y="10348"/>
                </a:cubicBezTo>
                <a:cubicBezTo>
                  <a:pt x="23301" y="10195"/>
                  <a:pt x="23586" y="10443"/>
                  <a:pt x="23624" y="10252"/>
                </a:cubicBezTo>
                <a:cubicBezTo>
                  <a:pt x="23567" y="10195"/>
                  <a:pt x="23567" y="10119"/>
                  <a:pt x="23415" y="10043"/>
                </a:cubicBezTo>
                <a:cubicBezTo>
                  <a:pt x="23358" y="10138"/>
                  <a:pt x="23624" y="10214"/>
                  <a:pt x="23415" y="10233"/>
                </a:cubicBezTo>
                <a:cubicBezTo>
                  <a:pt x="23415" y="10062"/>
                  <a:pt x="23187" y="10348"/>
                  <a:pt x="23225" y="10195"/>
                </a:cubicBezTo>
                <a:cubicBezTo>
                  <a:pt x="23434" y="10176"/>
                  <a:pt x="23053" y="9967"/>
                  <a:pt x="23282" y="9929"/>
                </a:cubicBezTo>
                <a:cubicBezTo>
                  <a:pt x="23301" y="10005"/>
                  <a:pt x="23358" y="9948"/>
                  <a:pt x="23282" y="9872"/>
                </a:cubicBezTo>
                <a:cubicBezTo>
                  <a:pt x="23415" y="9853"/>
                  <a:pt x="23681" y="9948"/>
                  <a:pt x="23624" y="9777"/>
                </a:cubicBezTo>
                <a:cubicBezTo>
                  <a:pt x="23529" y="9663"/>
                  <a:pt x="23110" y="9777"/>
                  <a:pt x="23091" y="9625"/>
                </a:cubicBezTo>
                <a:cubicBezTo>
                  <a:pt x="23434" y="9720"/>
                  <a:pt x="23187" y="9339"/>
                  <a:pt x="23415" y="9358"/>
                </a:cubicBezTo>
                <a:cubicBezTo>
                  <a:pt x="23510" y="9492"/>
                  <a:pt x="23396" y="9530"/>
                  <a:pt x="23491" y="9568"/>
                </a:cubicBezTo>
                <a:cubicBezTo>
                  <a:pt x="23605" y="9549"/>
                  <a:pt x="23776" y="9320"/>
                  <a:pt x="23890" y="9473"/>
                </a:cubicBezTo>
                <a:cubicBezTo>
                  <a:pt x="23776" y="9473"/>
                  <a:pt x="23738" y="9530"/>
                  <a:pt x="23757" y="9625"/>
                </a:cubicBezTo>
                <a:cubicBezTo>
                  <a:pt x="24328" y="9530"/>
                  <a:pt x="24670" y="9568"/>
                  <a:pt x="25089" y="9644"/>
                </a:cubicBezTo>
                <a:cubicBezTo>
                  <a:pt x="24955" y="9549"/>
                  <a:pt x="25127" y="9549"/>
                  <a:pt x="25089" y="9377"/>
                </a:cubicBezTo>
                <a:cubicBezTo>
                  <a:pt x="25279" y="9339"/>
                  <a:pt x="25317" y="9435"/>
                  <a:pt x="25488" y="9435"/>
                </a:cubicBezTo>
                <a:cubicBezTo>
                  <a:pt x="25507" y="9511"/>
                  <a:pt x="25393" y="9701"/>
                  <a:pt x="25545" y="9701"/>
                </a:cubicBezTo>
                <a:cubicBezTo>
                  <a:pt x="25678" y="9492"/>
                  <a:pt x="25792" y="9739"/>
                  <a:pt x="25945" y="9796"/>
                </a:cubicBezTo>
                <a:cubicBezTo>
                  <a:pt x="26705" y="9454"/>
                  <a:pt x="27580" y="9682"/>
                  <a:pt x="28265" y="9625"/>
                </a:cubicBezTo>
                <a:cubicBezTo>
                  <a:pt x="28170" y="9416"/>
                  <a:pt x="27828" y="9416"/>
                  <a:pt x="27675" y="9149"/>
                </a:cubicBezTo>
                <a:cubicBezTo>
                  <a:pt x="27961" y="9149"/>
                  <a:pt x="27980" y="9244"/>
                  <a:pt x="28208" y="9149"/>
                </a:cubicBezTo>
                <a:cubicBezTo>
                  <a:pt x="28417" y="9225"/>
                  <a:pt x="28189" y="9301"/>
                  <a:pt x="28398" y="9358"/>
                </a:cubicBezTo>
                <a:cubicBezTo>
                  <a:pt x="28417" y="9282"/>
                  <a:pt x="28398" y="9187"/>
                  <a:pt x="28531" y="9206"/>
                </a:cubicBezTo>
                <a:cubicBezTo>
                  <a:pt x="28550" y="9282"/>
                  <a:pt x="28531" y="9358"/>
                  <a:pt x="28607" y="9377"/>
                </a:cubicBezTo>
                <a:cubicBezTo>
                  <a:pt x="28588" y="9149"/>
                  <a:pt x="28855" y="9320"/>
                  <a:pt x="28874" y="9377"/>
                </a:cubicBezTo>
                <a:cubicBezTo>
                  <a:pt x="29007" y="9130"/>
                  <a:pt x="29197" y="9301"/>
                  <a:pt x="29597" y="9320"/>
                </a:cubicBezTo>
                <a:cubicBezTo>
                  <a:pt x="29501" y="9092"/>
                  <a:pt x="30072" y="9358"/>
                  <a:pt x="30129" y="9225"/>
                </a:cubicBezTo>
                <a:cubicBezTo>
                  <a:pt x="30129" y="9358"/>
                  <a:pt x="30167" y="9454"/>
                  <a:pt x="30262" y="9492"/>
                </a:cubicBezTo>
                <a:cubicBezTo>
                  <a:pt x="30262" y="9263"/>
                  <a:pt x="30624" y="9644"/>
                  <a:pt x="30738" y="9397"/>
                </a:cubicBezTo>
                <a:cubicBezTo>
                  <a:pt x="29559" y="9073"/>
                  <a:pt x="31118" y="9587"/>
                  <a:pt x="31194" y="9339"/>
                </a:cubicBezTo>
                <a:cubicBezTo>
                  <a:pt x="31194" y="9435"/>
                  <a:pt x="31175" y="9511"/>
                  <a:pt x="31118" y="9549"/>
                </a:cubicBezTo>
                <a:cubicBezTo>
                  <a:pt x="31232" y="9454"/>
                  <a:pt x="31613" y="9473"/>
                  <a:pt x="31327" y="9358"/>
                </a:cubicBezTo>
                <a:cubicBezTo>
                  <a:pt x="31613" y="9358"/>
                  <a:pt x="31784" y="9435"/>
                  <a:pt x="32126" y="9416"/>
                </a:cubicBezTo>
                <a:cubicBezTo>
                  <a:pt x="32126" y="9549"/>
                  <a:pt x="32012" y="9511"/>
                  <a:pt x="32126" y="9625"/>
                </a:cubicBezTo>
                <a:cubicBezTo>
                  <a:pt x="31784" y="9682"/>
                  <a:pt x="31936" y="9492"/>
                  <a:pt x="31860" y="9454"/>
                </a:cubicBezTo>
                <a:cubicBezTo>
                  <a:pt x="31784" y="9549"/>
                  <a:pt x="31670" y="9587"/>
                  <a:pt x="31594" y="9663"/>
                </a:cubicBezTo>
                <a:cubicBezTo>
                  <a:pt x="31955" y="9625"/>
                  <a:pt x="32317" y="9853"/>
                  <a:pt x="32526" y="9625"/>
                </a:cubicBezTo>
                <a:cubicBezTo>
                  <a:pt x="32431" y="9606"/>
                  <a:pt x="32183" y="9682"/>
                  <a:pt x="32183" y="9568"/>
                </a:cubicBezTo>
                <a:cubicBezTo>
                  <a:pt x="32716" y="9492"/>
                  <a:pt x="32811" y="9663"/>
                  <a:pt x="33325" y="9587"/>
                </a:cubicBezTo>
                <a:cubicBezTo>
                  <a:pt x="33344" y="9682"/>
                  <a:pt x="33115" y="9796"/>
                  <a:pt x="33382" y="9796"/>
                </a:cubicBezTo>
                <a:cubicBezTo>
                  <a:pt x="33363" y="9454"/>
                  <a:pt x="34295" y="9796"/>
                  <a:pt x="34637" y="9644"/>
                </a:cubicBezTo>
                <a:cubicBezTo>
                  <a:pt x="34656" y="9720"/>
                  <a:pt x="34618" y="9834"/>
                  <a:pt x="34713" y="9853"/>
                </a:cubicBezTo>
                <a:cubicBezTo>
                  <a:pt x="34713" y="9758"/>
                  <a:pt x="34770" y="9720"/>
                  <a:pt x="34846" y="9701"/>
                </a:cubicBezTo>
                <a:cubicBezTo>
                  <a:pt x="34884" y="9910"/>
                  <a:pt x="35227" y="9872"/>
                  <a:pt x="35246" y="9701"/>
                </a:cubicBezTo>
                <a:cubicBezTo>
                  <a:pt x="35227" y="9834"/>
                  <a:pt x="35284" y="9910"/>
                  <a:pt x="35379" y="9967"/>
                </a:cubicBezTo>
                <a:cubicBezTo>
                  <a:pt x="35379" y="9720"/>
                  <a:pt x="35816" y="10024"/>
                  <a:pt x="35569" y="9758"/>
                </a:cubicBezTo>
                <a:cubicBezTo>
                  <a:pt x="35911" y="9720"/>
                  <a:pt x="36102" y="9815"/>
                  <a:pt x="36178" y="9967"/>
                </a:cubicBezTo>
                <a:cubicBezTo>
                  <a:pt x="36178" y="9891"/>
                  <a:pt x="36159" y="9815"/>
                  <a:pt x="36102" y="9758"/>
                </a:cubicBezTo>
                <a:cubicBezTo>
                  <a:pt x="36482" y="9815"/>
                  <a:pt x="36672" y="9967"/>
                  <a:pt x="36977" y="9777"/>
                </a:cubicBezTo>
                <a:cubicBezTo>
                  <a:pt x="36996" y="10024"/>
                  <a:pt x="37091" y="9872"/>
                  <a:pt x="37167" y="9777"/>
                </a:cubicBezTo>
                <a:cubicBezTo>
                  <a:pt x="37129" y="10005"/>
                  <a:pt x="37776" y="9967"/>
                  <a:pt x="37833" y="9777"/>
                </a:cubicBezTo>
                <a:cubicBezTo>
                  <a:pt x="37528" y="9796"/>
                  <a:pt x="37452" y="9682"/>
                  <a:pt x="37300" y="9834"/>
                </a:cubicBezTo>
                <a:cubicBezTo>
                  <a:pt x="37338" y="9644"/>
                  <a:pt x="36977" y="9758"/>
                  <a:pt x="36977" y="9625"/>
                </a:cubicBezTo>
                <a:cubicBezTo>
                  <a:pt x="36977" y="9834"/>
                  <a:pt x="36824" y="9644"/>
                  <a:pt x="36767" y="9625"/>
                </a:cubicBezTo>
                <a:cubicBezTo>
                  <a:pt x="36729" y="9682"/>
                  <a:pt x="36691" y="9739"/>
                  <a:pt x="36634" y="9777"/>
                </a:cubicBezTo>
                <a:cubicBezTo>
                  <a:pt x="36691" y="9587"/>
                  <a:pt x="36539" y="9587"/>
                  <a:pt x="36444" y="9663"/>
                </a:cubicBezTo>
                <a:cubicBezTo>
                  <a:pt x="36425" y="9587"/>
                  <a:pt x="36463" y="9473"/>
                  <a:pt x="36368" y="9454"/>
                </a:cubicBezTo>
                <a:cubicBezTo>
                  <a:pt x="36045" y="9929"/>
                  <a:pt x="35588" y="9320"/>
                  <a:pt x="35170" y="9549"/>
                </a:cubicBezTo>
                <a:cubicBezTo>
                  <a:pt x="34827" y="9301"/>
                  <a:pt x="33895" y="9416"/>
                  <a:pt x="33325" y="9263"/>
                </a:cubicBezTo>
                <a:cubicBezTo>
                  <a:pt x="33325" y="9320"/>
                  <a:pt x="33382" y="9320"/>
                  <a:pt x="33382" y="9377"/>
                </a:cubicBezTo>
                <a:cubicBezTo>
                  <a:pt x="31499" y="8997"/>
                  <a:pt x="29368" y="9263"/>
                  <a:pt x="27542" y="8731"/>
                </a:cubicBezTo>
                <a:cubicBezTo>
                  <a:pt x="27561" y="8807"/>
                  <a:pt x="27656" y="8826"/>
                  <a:pt x="27675" y="8902"/>
                </a:cubicBezTo>
                <a:cubicBezTo>
                  <a:pt x="27523" y="8902"/>
                  <a:pt x="27371" y="8902"/>
                  <a:pt x="27219" y="8883"/>
                </a:cubicBezTo>
                <a:cubicBezTo>
                  <a:pt x="27200" y="8807"/>
                  <a:pt x="27238" y="8693"/>
                  <a:pt x="27143" y="8693"/>
                </a:cubicBezTo>
                <a:cubicBezTo>
                  <a:pt x="27048" y="8693"/>
                  <a:pt x="26934" y="8674"/>
                  <a:pt x="26820" y="8674"/>
                </a:cubicBezTo>
                <a:cubicBezTo>
                  <a:pt x="26820" y="8750"/>
                  <a:pt x="26896" y="8750"/>
                  <a:pt x="26877" y="8826"/>
                </a:cubicBezTo>
                <a:cubicBezTo>
                  <a:pt x="26040" y="8712"/>
                  <a:pt x="25146" y="8769"/>
                  <a:pt x="24689" y="8598"/>
                </a:cubicBezTo>
                <a:cubicBezTo>
                  <a:pt x="24746" y="8598"/>
                  <a:pt x="24822" y="8598"/>
                  <a:pt x="24822" y="8541"/>
                </a:cubicBezTo>
                <a:cubicBezTo>
                  <a:pt x="24537" y="8541"/>
                  <a:pt x="24632" y="8388"/>
                  <a:pt x="24423" y="8541"/>
                </a:cubicBezTo>
                <a:cubicBezTo>
                  <a:pt x="24138" y="8255"/>
                  <a:pt x="23529" y="8274"/>
                  <a:pt x="23091" y="8369"/>
                </a:cubicBezTo>
                <a:cubicBezTo>
                  <a:pt x="23168" y="8388"/>
                  <a:pt x="23282" y="8369"/>
                  <a:pt x="23301" y="8426"/>
                </a:cubicBezTo>
                <a:cubicBezTo>
                  <a:pt x="23225" y="8464"/>
                  <a:pt x="22806" y="8426"/>
                  <a:pt x="22768" y="8426"/>
                </a:cubicBezTo>
                <a:cubicBezTo>
                  <a:pt x="22825" y="8369"/>
                  <a:pt x="23015" y="8407"/>
                  <a:pt x="22958" y="8274"/>
                </a:cubicBezTo>
                <a:cubicBezTo>
                  <a:pt x="22882" y="8274"/>
                  <a:pt x="22825" y="8236"/>
                  <a:pt x="22768" y="8217"/>
                </a:cubicBezTo>
                <a:cubicBezTo>
                  <a:pt x="22749" y="8274"/>
                  <a:pt x="22673" y="8312"/>
                  <a:pt x="22692" y="8426"/>
                </a:cubicBezTo>
                <a:cubicBezTo>
                  <a:pt x="22502" y="8484"/>
                  <a:pt x="22102" y="8407"/>
                  <a:pt x="22235" y="8255"/>
                </a:cubicBezTo>
                <a:cubicBezTo>
                  <a:pt x="22255" y="8388"/>
                  <a:pt x="22483" y="8255"/>
                  <a:pt x="22502" y="8217"/>
                </a:cubicBezTo>
                <a:cubicBezTo>
                  <a:pt x="22121" y="8236"/>
                  <a:pt x="21836" y="8122"/>
                  <a:pt x="21703" y="8198"/>
                </a:cubicBezTo>
                <a:cubicBezTo>
                  <a:pt x="21627" y="8445"/>
                  <a:pt x="21950" y="8103"/>
                  <a:pt x="21893" y="8369"/>
                </a:cubicBezTo>
                <a:cubicBezTo>
                  <a:pt x="21798" y="8445"/>
                  <a:pt x="21684" y="8369"/>
                  <a:pt x="21570" y="8350"/>
                </a:cubicBezTo>
                <a:cubicBezTo>
                  <a:pt x="21513" y="8255"/>
                  <a:pt x="21779" y="8179"/>
                  <a:pt x="21570" y="8141"/>
                </a:cubicBezTo>
                <a:cubicBezTo>
                  <a:pt x="21322" y="8179"/>
                  <a:pt x="21246" y="8084"/>
                  <a:pt x="21037" y="8084"/>
                </a:cubicBezTo>
                <a:cubicBezTo>
                  <a:pt x="21151" y="8274"/>
                  <a:pt x="21018" y="8236"/>
                  <a:pt x="20980" y="8388"/>
                </a:cubicBezTo>
                <a:cubicBezTo>
                  <a:pt x="21094" y="8388"/>
                  <a:pt x="21094" y="8464"/>
                  <a:pt x="21170" y="8503"/>
                </a:cubicBezTo>
                <a:cubicBezTo>
                  <a:pt x="21284" y="8388"/>
                  <a:pt x="21322" y="8350"/>
                  <a:pt x="21246" y="8198"/>
                </a:cubicBezTo>
                <a:cubicBezTo>
                  <a:pt x="21361" y="8179"/>
                  <a:pt x="21380" y="8255"/>
                  <a:pt x="21513" y="8255"/>
                </a:cubicBezTo>
                <a:cubicBezTo>
                  <a:pt x="21589" y="8426"/>
                  <a:pt x="21284" y="8293"/>
                  <a:pt x="21361" y="8445"/>
                </a:cubicBezTo>
                <a:cubicBezTo>
                  <a:pt x="21798" y="8522"/>
                  <a:pt x="22216" y="8426"/>
                  <a:pt x="22635" y="8674"/>
                </a:cubicBezTo>
                <a:cubicBezTo>
                  <a:pt x="23072" y="8560"/>
                  <a:pt x="23510" y="8674"/>
                  <a:pt x="24023" y="8788"/>
                </a:cubicBezTo>
                <a:cubicBezTo>
                  <a:pt x="24061" y="8655"/>
                  <a:pt x="23757" y="8522"/>
                  <a:pt x="23966" y="8426"/>
                </a:cubicBezTo>
                <a:cubicBezTo>
                  <a:pt x="23985" y="8598"/>
                  <a:pt x="24271" y="8598"/>
                  <a:pt x="24023" y="8693"/>
                </a:cubicBezTo>
                <a:cubicBezTo>
                  <a:pt x="25222" y="8921"/>
                  <a:pt x="25792" y="8940"/>
                  <a:pt x="27067" y="9092"/>
                </a:cubicBezTo>
                <a:cubicBezTo>
                  <a:pt x="26934" y="9339"/>
                  <a:pt x="26249" y="9244"/>
                  <a:pt x="26078" y="9073"/>
                </a:cubicBezTo>
                <a:cubicBezTo>
                  <a:pt x="25830" y="9339"/>
                  <a:pt x="25070" y="8959"/>
                  <a:pt x="25089" y="9320"/>
                </a:cubicBezTo>
                <a:cubicBezTo>
                  <a:pt x="25013" y="9225"/>
                  <a:pt x="24233" y="8959"/>
                  <a:pt x="24214" y="9168"/>
                </a:cubicBezTo>
                <a:cubicBezTo>
                  <a:pt x="24195" y="9035"/>
                  <a:pt x="23928" y="9073"/>
                  <a:pt x="23890" y="8940"/>
                </a:cubicBezTo>
                <a:cubicBezTo>
                  <a:pt x="23814" y="9035"/>
                  <a:pt x="23472" y="9035"/>
                  <a:pt x="23434" y="8883"/>
                </a:cubicBezTo>
                <a:cubicBezTo>
                  <a:pt x="23548" y="8959"/>
                  <a:pt x="22654" y="9035"/>
                  <a:pt x="22692" y="9035"/>
                </a:cubicBezTo>
                <a:cubicBezTo>
                  <a:pt x="22654" y="9035"/>
                  <a:pt x="22673" y="8883"/>
                  <a:pt x="22559" y="8883"/>
                </a:cubicBezTo>
                <a:cubicBezTo>
                  <a:pt x="22958" y="8921"/>
                  <a:pt x="20714" y="8902"/>
                  <a:pt x="21170" y="8655"/>
                </a:cubicBezTo>
                <a:cubicBezTo>
                  <a:pt x="20010" y="8845"/>
                  <a:pt x="18736" y="8350"/>
                  <a:pt x="17252" y="8464"/>
                </a:cubicBezTo>
                <a:cubicBezTo>
                  <a:pt x="17290" y="8293"/>
                  <a:pt x="17024" y="8255"/>
                  <a:pt x="17195" y="8407"/>
                </a:cubicBezTo>
                <a:cubicBezTo>
                  <a:pt x="16777" y="8179"/>
                  <a:pt x="16149" y="8255"/>
                  <a:pt x="15921" y="8293"/>
                </a:cubicBezTo>
                <a:cubicBezTo>
                  <a:pt x="16092" y="8198"/>
                  <a:pt x="15940" y="8198"/>
                  <a:pt x="15787" y="8236"/>
                </a:cubicBezTo>
                <a:cubicBezTo>
                  <a:pt x="15749" y="7951"/>
                  <a:pt x="16111" y="8236"/>
                  <a:pt x="16054" y="8027"/>
                </a:cubicBezTo>
                <a:cubicBezTo>
                  <a:pt x="15978" y="7837"/>
                  <a:pt x="15388" y="8141"/>
                  <a:pt x="15464" y="7913"/>
                </a:cubicBezTo>
                <a:cubicBezTo>
                  <a:pt x="15711" y="7837"/>
                  <a:pt x="15864" y="7951"/>
                  <a:pt x="16187" y="7932"/>
                </a:cubicBezTo>
                <a:cubicBezTo>
                  <a:pt x="16282" y="8046"/>
                  <a:pt x="16016" y="8122"/>
                  <a:pt x="16187" y="8141"/>
                </a:cubicBezTo>
                <a:cubicBezTo>
                  <a:pt x="16529" y="7932"/>
                  <a:pt x="17842" y="8160"/>
                  <a:pt x="18660" y="8122"/>
                </a:cubicBezTo>
                <a:lnTo>
                  <a:pt x="18660" y="7951"/>
                </a:lnTo>
                <a:cubicBezTo>
                  <a:pt x="19192" y="8027"/>
                  <a:pt x="18888" y="8084"/>
                  <a:pt x="18717" y="8065"/>
                </a:cubicBezTo>
                <a:cubicBezTo>
                  <a:pt x="18831" y="8141"/>
                  <a:pt x="18945" y="8236"/>
                  <a:pt x="19116" y="8274"/>
                </a:cubicBezTo>
                <a:cubicBezTo>
                  <a:pt x="19116" y="8217"/>
                  <a:pt x="19097" y="8122"/>
                  <a:pt x="19173" y="8122"/>
                </a:cubicBezTo>
                <a:cubicBezTo>
                  <a:pt x="19192" y="8331"/>
                  <a:pt x="20067" y="8084"/>
                  <a:pt x="19706" y="8274"/>
                </a:cubicBezTo>
                <a:cubicBezTo>
                  <a:pt x="20181" y="8255"/>
                  <a:pt x="20295" y="8255"/>
                  <a:pt x="20581" y="8350"/>
                </a:cubicBezTo>
                <a:cubicBezTo>
                  <a:pt x="20581" y="8084"/>
                  <a:pt x="20695" y="8236"/>
                  <a:pt x="20714" y="8293"/>
                </a:cubicBezTo>
                <a:cubicBezTo>
                  <a:pt x="20885" y="8293"/>
                  <a:pt x="20961" y="8217"/>
                  <a:pt x="20980" y="8084"/>
                </a:cubicBezTo>
                <a:cubicBezTo>
                  <a:pt x="20486" y="8141"/>
                  <a:pt x="20105" y="7837"/>
                  <a:pt x="19839" y="8122"/>
                </a:cubicBezTo>
                <a:cubicBezTo>
                  <a:pt x="19953" y="7875"/>
                  <a:pt x="19516" y="8008"/>
                  <a:pt x="19325" y="7970"/>
                </a:cubicBezTo>
                <a:cubicBezTo>
                  <a:pt x="19192" y="7875"/>
                  <a:pt x="19363" y="7875"/>
                  <a:pt x="19325" y="7704"/>
                </a:cubicBezTo>
                <a:cubicBezTo>
                  <a:pt x="19154" y="7666"/>
                  <a:pt x="18945" y="7647"/>
                  <a:pt x="18793" y="7704"/>
                </a:cubicBezTo>
                <a:cubicBezTo>
                  <a:pt x="18793" y="7761"/>
                  <a:pt x="18774" y="7856"/>
                  <a:pt x="18850" y="7856"/>
                </a:cubicBezTo>
                <a:cubicBezTo>
                  <a:pt x="18869" y="7799"/>
                  <a:pt x="18850" y="7704"/>
                  <a:pt x="18926" y="7704"/>
                </a:cubicBezTo>
                <a:cubicBezTo>
                  <a:pt x="18983" y="7761"/>
                  <a:pt x="19059" y="7818"/>
                  <a:pt x="19116" y="7856"/>
                </a:cubicBezTo>
                <a:cubicBezTo>
                  <a:pt x="19135" y="7818"/>
                  <a:pt x="19116" y="7761"/>
                  <a:pt x="19192" y="7761"/>
                </a:cubicBezTo>
                <a:cubicBezTo>
                  <a:pt x="19211" y="8065"/>
                  <a:pt x="18412" y="7894"/>
                  <a:pt x="18317" y="7799"/>
                </a:cubicBezTo>
                <a:cubicBezTo>
                  <a:pt x="18736" y="7818"/>
                  <a:pt x="18355" y="7513"/>
                  <a:pt x="18393" y="7494"/>
                </a:cubicBezTo>
                <a:cubicBezTo>
                  <a:pt x="18127" y="7418"/>
                  <a:pt x="18241" y="7647"/>
                  <a:pt x="18070" y="7647"/>
                </a:cubicBezTo>
                <a:cubicBezTo>
                  <a:pt x="18032" y="7551"/>
                  <a:pt x="18165" y="7513"/>
                  <a:pt x="18070" y="7494"/>
                </a:cubicBezTo>
                <a:cubicBezTo>
                  <a:pt x="17956" y="7571"/>
                  <a:pt x="17632" y="7647"/>
                  <a:pt x="17404" y="7475"/>
                </a:cubicBezTo>
                <a:cubicBezTo>
                  <a:pt x="17499" y="7475"/>
                  <a:pt x="17651" y="7494"/>
                  <a:pt x="17670" y="7437"/>
                </a:cubicBezTo>
                <a:cubicBezTo>
                  <a:pt x="16948" y="7304"/>
                  <a:pt x="17043" y="7513"/>
                  <a:pt x="16605" y="7475"/>
                </a:cubicBezTo>
                <a:cubicBezTo>
                  <a:pt x="16738" y="7475"/>
                  <a:pt x="16815" y="7437"/>
                  <a:pt x="16796" y="7323"/>
                </a:cubicBezTo>
                <a:cubicBezTo>
                  <a:pt x="16529" y="7494"/>
                  <a:pt x="16643" y="7361"/>
                  <a:pt x="16472" y="7266"/>
                </a:cubicBezTo>
                <a:cubicBezTo>
                  <a:pt x="16320" y="7247"/>
                  <a:pt x="16396" y="7418"/>
                  <a:pt x="16263" y="7418"/>
                </a:cubicBezTo>
                <a:cubicBezTo>
                  <a:pt x="16263" y="7361"/>
                  <a:pt x="16282" y="7266"/>
                  <a:pt x="16206" y="7266"/>
                </a:cubicBezTo>
                <a:cubicBezTo>
                  <a:pt x="15940" y="7399"/>
                  <a:pt x="15768" y="7285"/>
                  <a:pt x="15616" y="7209"/>
                </a:cubicBezTo>
                <a:cubicBezTo>
                  <a:pt x="15578" y="7266"/>
                  <a:pt x="15521" y="7285"/>
                  <a:pt x="15616" y="7361"/>
                </a:cubicBezTo>
                <a:cubicBezTo>
                  <a:pt x="15388" y="7399"/>
                  <a:pt x="15483" y="7228"/>
                  <a:pt x="15350" y="7190"/>
                </a:cubicBezTo>
                <a:cubicBezTo>
                  <a:pt x="13828" y="7133"/>
                  <a:pt x="10880" y="6791"/>
                  <a:pt x="9568" y="6619"/>
                </a:cubicBezTo>
                <a:cubicBezTo>
                  <a:pt x="9758" y="6600"/>
                  <a:pt x="9473" y="6543"/>
                  <a:pt x="9434" y="6505"/>
                </a:cubicBezTo>
                <a:cubicBezTo>
                  <a:pt x="9434" y="6581"/>
                  <a:pt x="9453" y="6658"/>
                  <a:pt x="9377" y="6658"/>
                </a:cubicBezTo>
                <a:cubicBezTo>
                  <a:pt x="9130" y="6562"/>
                  <a:pt x="8712" y="6429"/>
                  <a:pt x="8255" y="6543"/>
                </a:cubicBezTo>
                <a:cubicBezTo>
                  <a:pt x="8274" y="6429"/>
                  <a:pt x="8236" y="6353"/>
                  <a:pt x="8179" y="6296"/>
                </a:cubicBezTo>
                <a:cubicBezTo>
                  <a:pt x="8445" y="6220"/>
                  <a:pt x="8350" y="6448"/>
                  <a:pt x="8521" y="6448"/>
                </a:cubicBezTo>
                <a:cubicBezTo>
                  <a:pt x="8579" y="6315"/>
                  <a:pt x="9016" y="6391"/>
                  <a:pt x="8712" y="6239"/>
                </a:cubicBezTo>
                <a:cubicBezTo>
                  <a:pt x="10347" y="6448"/>
                  <a:pt x="12135" y="6677"/>
                  <a:pt x="13828" y="6715"/>
                </a:cubicBezTo>
                <a:cubicBezTo>
                  <a:pt x="13752" y="6638"/>
                  <a:pt x="13524" y="6677"/>
                  <a:pt x="13486" y="6562"/>
                </a:cubicBezTo>
                <a:cubicBezTo>
                  <a:pt x="13486" y="6810"/>
                  <a:pt x="13372" y="6410"/>
                  <a:pt x="13220" y="6600"/>
                </a:cubicBezTo>
                <a:cubicBezTo>
                  <a:pt x="13239" y="6486"/>
                  <a:pt x="13220" y="6410"/>
                  <a:pt x="13105" y="6391"/>
                </a:cubicBezTo>
                <a:cubicBezTo>
                  <a:pt x="13086" y="6467"/>
                  <a:pt x="13105" y="6543"/>
                  <a:pt x="13029" y="6543"/>
                </a:cubicBezTo>
                <a:cubicBezTo>
                  <a:pt x="12877" y="6467"/>
                  <a:pt x="13105" y="6429"/>
                  <a:pt x="12972" y="6391"/>
                </a:cubicBezTo>
                <a:cubicBezTo>
                  <a:pt x="12839" y="6391"/>
                  <a:pt x="12820" y="6429"/>
                  <a:pt x="12896" y="6505"/>
                </a:cubicBezTo>
                <a:cubicBezTo>
                  <a:pt x="12725" y="6467"/>
                  <a:pt x="12592" y="6315"/>
                  <a:pt x="12706" y="6239"/>
                </a:cubicBezTo>
                <a:cubicBezTo>
                  <a:pt x="12896" y="6201"/>
                  <a:pt x="12877" y="6315"/>
                  <a:pt x="13029" y="6296"/>
                </a:cubicBezTo>
                <a:cubicBezTo>
                  <a:pt x="12877" y="6182"/>
                  <a:pt x="13163" y="6030"/>
                  <a:pt x="12839" y="6030"/>
                </a:cubicBezTo>
                <a:cubicBezTo>
                  <a:pt x="12706" y="6125"/>
                  <a:pt x="12820" y="6220"/>
                  <a:pt x="12573" y="6125"/>
                </a:cubicBezTo>
                <a:lnTo>
                  <a:pt x="12573" y="6334"/>
                </a:lnTo>
                <a:cubicBezTo>
                  <a:pt x="12192" y="6277"/>
                  <a:pt x="11755" y="6258"/>
                  <a:pt x="11432" y="6163"/>
                </a:cubicBezTo>
                <a:cubicBezTo>
                  <a:pt x="11470" y="6144"/>
                  <a:pt x="12097" y="6201"/>
                  <a:pt x="12497" y="6239"/>
                </a:cubicBezTo>
                <a:cubicBezTo>
                  <a:pt x="12440" y="6144"/>
                  <a:pt x="12706" y="6068"/>
                  <a:pt x="12497" y="6030"/>
                </a:cubicBezTo>
                <a:cubicBezTo>
                  <a:pt x="12192" y="6277"/>
                  <a:pt x="11812" y="5840"/>
                  <a:pt x="11299" y="6068"/>
                </a:cubicBezTo>
                <a:cubicBezTo>
                  <a:pt x="11279" y="5954"/>
                  <a:pt x="11394" y="5954"/>
                  <a:pt x="11451" y="5916"/>
                </a:cubicBezTo>
                <a:cubicBezTo>
                  <a:pt x="10233" y="5821"/>
                  <a:pt x="9168" y="5821"/>
                  <a:pt x="8122" y="5402"/>
                </a:cubicBezTo>
                <a:cubicBezTo>
                  <a:pt x="8540" y="5231"/>
                  <a:pt x="8902" y="5611"/>
                  <a:pt x="9054" y="5307"/>
                </a:cubicBezTo>
                <a:cubicBezTo>
                  <a:pt x="8445" y="5345"/>
                  <a:pt x="8160" y="5136"/>
                  <a:pt x="7799" y="5307"/>
                </a:cubicBezTo>
                <a:cubicBezTo>
                  <a:pt x="7951" y="5288"/>
                  <a:pt x="8046" y="5307"/>
                  <a:pt x="8065" y="5402"/>
                </a:cubicBezTo>
                <a:cubicBezTo>
                  <a:pt x="7627" y="5421"/>
                  <a:pt x="7228" y="5364"/>
                  <a:pt x="6924" y="5288"/>
                </a:cubicBezTo>
                <a:cubicBezTo>
                  <a:pt x="6924" y="5345"/>
                  <a:pt x="6981" y="5345"/>
                  <a:pt x="7000" y="5402"/>
                </a:cubicBezTo>
                <a:cubicBezTo>
                  <a:pt x="6734" y="5193"/>
                  <a:pt x="6277" y="5402"/>
                  <a:pt x="6011" y="5174"/>
                </a:cubicBezTo>
                <a:cubicBezTo>
                  <a:pt x="6543" y="5022"/>
                  <a:pt x="7380" y="5440"/>
                  <a:pt x="7856" y="5155"/>
                </a:cubicBezTo>
                <a:cubicBezTo>
                  <a:pt x="7114" y="5098"/>
                  <a:pt x="5916" y="4946"/>
                  <a:pt x="5269" y="4813"/>
                </a:cubicBezTo>
                <a:cubicBezTo>
                  <a:pt x="6600" y="4908"/>
                  <a:pt x="7932" y="4984"/>
                  <a:pt x="8997" y="5155"/>
                </a:cubicBezTo>
                <a:cubicBezTo>
                  <a:pt x="8997" y="5098"/>
                  <a:pt x="9016" y="5041"/>
                  <a:pt x="9054" y="5003"/>
                </a:cubicBezTo>
                <a:cubicBezTo>
                  <a:pt x="9796" y="5060"/>
                  <a:pt x="10766" y="5269"/>
                  <a:pt x="11641" y="5193"/>
                </a:cubicBezTo>
                <a:cubicBezTo>
                  <a:pt x="9853" y="4717"/>
                  <a:pt x="7532" y="4889"/>
                  <a:pt x="5878" y="4185"/>
                </a:cubicBezTo>
                <a:cubicBezTo>
                  <a:pt x="7304" y="4375"/>
                  <a:pt x="9644" y="4451"/>
                  <a:pt x="10994" y="4813"/>
                </a:cubicBezTo>
                <a:cubicBezTo>
                  <a:pt x="11356" y="4565"/>
                  <a:pt x="11945" y="4965"/>
                  <a:pt x="12192" y="4774"/>
                </a:cubicBezTo>
                <a:cubicBezTo>
                  <a:pt x="11983" y="4717"/>
                  <a:pt x="11641" y="4717"/>
                  <a:pt x="11527" y="4679"/>
                </a:cubicBezTo>
                <a:cubicBezTo>
                  <a:pt x="11869" y="4451"/>
                  <a:pt x="12288" y="4793"/>
                  <a:pt x="12516" y="4622"/>
                </a:cubicBezTo>
                <a:cubicBezTo>
                  <a:pt x="12516" y="4698"/>
                  <a:pt x="12573" y="4793"/>
                  <a:pt x="12649" y="4793"/>
                </a:cubicBezTo>
                <a:cubicBezTo>
                  <a:pt x="12991" y="4774"/>
                  <a:pt x="13619" y="4698"/>
                  <a:pt x="13904" y="4755"/>
                </a:cubicBezTo>
                <a:cubicBezTo>
                  <a:pt x="13410" y="4622"/>
                  <a:pt x="13105" y="4660"/>
                  <a:pt x="12725" y="4470"/>
                </a:cubicBezTo>
                <a:cubicBezTo>
                  <a:pt x="12706" y="4508"/>
                  <a:pt x="12706" y="4584"/>
                  <a:pt x="12649" y="4584"/>
                </a:cubicBezTo>
                <a:cubicBezTo>
                  <a:pt x="12972" y="4223"/>
                  <a:pt x="14057" y="4774"/>
                  <a:pt x="14437" y="4489"/>
                </a:cubicBezTo>
                <a:cubicBezTo>
                  <a:pt x="13619" y="4565"/>
                  <a:pt x="12896" y="4090"/>
                  <a:pt x="12383" y="4318"/>
                </a:cubicBezTo>
                <a:cubicBezTo>
                  <a:pt x="12345" y="4394"/>
                  <a:pt x="12649" y="4451"/>
                  <a:pt x="12459" y="4470"/>
                </a:cubicBezTo>
                <a:cubicBezTo>
                  <a:pt x="12459" y="4413"/>
                  <a:pt x="12364" y="4432"/>
                  <a:pt x="12383" y="4527"/>
                </a:cubicBezTo>
                <a:cubicBezTo>
                  <a:pt x="11793" y="4394"/>
                  <a:pt x="11070" y="4375"/>
                  <a:pt x="10728" y="4299"/>
                </a:cubicBezTo>
                <a:cubicBezTo>
                  <a:pt x="11146" y="4166"/>
                  <a:pt x="11983" y="4432"/>
                  <a:pt x="12326" y="4318"/>
                </a:cubicBezTo>
                <a:cubicBezTo>
                  <a:pt x="12154" y="4223"/>
                  <a:pt x="11869" y="4185"/>
                  <a:pt x="11660" y="4261"/>
                </a:cubicBezTo>
                <a:cubicBezTo>
                  <a:pt x="11546" y="4185"/>
                  <a:pt x="11679" y="3900"/>
                  <a:pt x="11394" y="3938"/>
                </a:cubicBezTo>
                <a:cubicBezTo>
                  <a:pt x="11622" y="4014"/>
                  <a:pt x="11394" y="4166"/>
                  <a:pt x="11203" y="4204"/>
                </a:cubicBezTo>
                <a:cubicBezTo>
                  <a:pt x="11165" y="4052"/>
                  <a:pt x="11070" y="4166"/>
                  <a:pt x="10994" y="3995"/>
                </a:cubicBezTo>
                <a:cubicBezTo>
                  <a:pt x="10500" y="4128"/>
                  <a:pt x="9663" y="3861"/>
                  <a:pt x="8940" y="3766"/>
                </a:cubicBezTo>
                <a:cubicBezTo>
                  <a:pt x="9530" y="3728"/>
                  <a:pt x="10481" y="3976"/>
                  <a:pt x="11127" y="3880"/>
                </a:cubicBezTo>
                <a:cubicBezTo>
                  <a:pt x="10443" y="3747"/>
                  <a:pt x="9473" y="3823"/>
                  <a:pt x="8940" y="3557"/>
                </a:cubicBezTo>
                <a:cubicBezTo>
                  <a:pt x="10899" y="3595"/>
                  <a:pt x="13410" y="3938"/>
                  <a:pt x="15046" y="4147"/>
                </a:cubicBezTo>
                <a:cubicBezTo>
                  <a:pt x="15217" y="4166"/>
                  <a:pt x="15921" y="4071"/>
                  <a:pt x="15711" y="4356"/>
                </a:cubicBezTo>
                <a:cubicBezTo>
                  <a:pt x="15787" y="4166"/>
                  <a:pt x="15464" y="4299"/>
                  <a:pt x="15502" y="4413"/>
                </a:cubicBezTo>
                <a:cubicBezTo>
                  <a:pt x="15673" y="4299"/>
                  <a:pt x="16035" y="4603"/>
                  <a:pt x="16301" y="4413"/>
                </a:cubicBezTo>
                <a:cubicBezTo>
                  <a:pt x="16320" y="4489"/>
                  <a:pt x="16282" y="4603"/>
                  <a:pt x="16377" y="4622"/>
                </a:cubicBezTo>
                <a:cubicBezTo>
                  <a:pt x="16491" y="4375"/>
                  <a:pt x="16377" y="4660"/>
                  <a:pt x="16567" y="4622"/>
                </a:cubicBezTo>
                <a:cubicBezTo>
                  <a:pt x="16643" y="4622"/>
                  <a:pt x="16643" y="4546"/>
                  <a:pt x="16643" y="4470"/>
                </a:cubicBezTo>
                <a:cubicBezTo>
                  <a:pt x="17119" y="4546"/>
                  <a:pt x="17157" y="4698"/>
                  <a:pt x="17690" y="4679"/>
                </a:cubicBezTo>
                <a:cubicBezTo>
                  <a:pt x="17651" y="4527"/>
                  <a:pt x="17766" y="4489"/>
                  <a:pt x="17842" y="4432"/>
                </a:cubicBezTo>
                <a:cubicBezTo>
                  <a:pt x="17632" y="4413"/>
                  <a:pt x="17404" y="4565"/>
                  <a:pt x="17366" y="4318"/>
                </a:cubicBezTo>
                <a:cubicBezTo>
                  <a:pt x="17575" y="4318"/>
                  <a:pt x="17880" y="4375"/>
                  <a:pt x="18032" y="4280"/>
                </a:cubicBezTo>
                <a:cubicBezTo>
                  <a:pt x="17214" y="4185"/>
                  <a:pt x="16301" y="3957"/>
                  <a:pt x="15711" y="4090"/>
                </a:cubicBezTo>
                <a:cubicBezTo>
                  <a:pt x="15464" y="3938"/>
                  <a:pt x="15122" y="3861"/>
                  <a:pt x="14912" y="3976"/>
                </a:cubicBezTo>
                <a:cubicBezTo>
                  <a:pt x="14893" y="3671"/>
                  <a:pt x="14437" y="3957"/>
                  <a:pt x="14380" y="3880"/>
                </a:cubicBezTo>
                <a:cubicBezTo>
                  <a:pt x="14456" y="3823"/>
                  <a:pt x="14399" y="3785"/>
                  <a:pt x="14456" y="3614"/>
                </a:cubicBezTo>
                <a:cubicBezTo>
                  <a:pt x="14798" y="3690"/>
                  <a:pt x="15027" y="3576"/>
                  <a:pt x="15255" y="3785"/>
                </a:cubicBezTo>
                <a:cubicBezTo>
                  <a:pt x="15160" y="3462"/>
                  <a:pt x="15388" y="3595"/>
                  <a:pt x="15521" y="3519"/>
                </a:cubicBezTo>
                <a:cubicBezTo>
                  <a:pt x="15236" y="3329"/>
                  <a:pt x="14627" y="3481"/>
                  <a:pt x="14247" y="3310"/>
                </a:cubicBezTo>
                <a:cubicBezTo>
                  <a:pt x="14171" y="3424"/>
                  <a:pt x="14266" y="3443"/>
                  <a:pt x="14114" y="3557"/>
                </a:cubicBezTo>
                <a:cubicBezTo>
                  <a:pt x="13885" y="3576"/>
                  <a:pt x="13809" y="3462"/>
                  <a:pt x="13581" y="3443"/>
                </a:cubicBezTo>
                <a:cubicBezTo>
                  <a:pt x="13562" y="3177"/>
                  <a:pt x="13771" y="3576"/>
                  <a:pt x="13790" y="3405"/>
                </a:cubicBezTo>
                <a:cubicBezTo>
                  <a:pt x="13714" y="3329"/>
                  <a:pt x="13733" y="3215"/>
                  <a:pt x="13600" y="3196"/>
                </a:cubicBezTo>
                <a:cubicBezTo>
                  <a:pt x="13562" y="3348"/>
                  <a:pt x="12991" y="3443"/>
                  <a:pt x="13391" y="3595"/>
                </a:cubicBezTo>
                <a:cubicBezTo>
                  <a:pt x="13372" y="3538"/>
                  <a:pt x="13315" y="3519"/>
                  <a:pt x="13391" y="3443"/>
                </a:cubicBezTo>
                <a:cubicBezTo>
                  <a:pt x="13543" y="3690"/>
                  <a:pt x="14323" y="3557"/>
                  <a:pt x="14380" y="3709"/>
                </a:cubicBezTo>
                <a:cubicBezTo>
                  <a:pt x="14266" y="3938"/>
                  <a:pt x="14247" y="3614"/>
                  <a:pt x="14114" y="3823"/>
                </a:cubicBezTo>
                <a:cubicBezTo>
                  <a:pt x="13961" y="3747"/>
                  <a:pt x="14209" y="3690"/>
                  <a:pt x="14057" y="3671"/>
                </a:cubicBezTo>
                <a:cubicBezTo>
                  <a:pt x="13619" y="3861"/>
                  <a:pt x="13391" y="3538"/>
                  <a:pt x="12915" y="3709"/>
                </a:cubicBezTo>
                <a:cubicBezTo>
                  <a:pt x="12820" y="3424"/>
                  <a:pt x="12554" y="3481"/>
                  <a:pt x="12459" y="3291"/>
                </a:cubicBezTo>
                <a:cubicBezTo>
                  <a:pt x="12554" y="3291"/>
                  <a:pt x="12516" y="3196"/>
                  <a:pt x="12592" y="3177"/>
                </a:cubicBezTo>
                <a:cubicBezTo>
                  <a:pt x="12611" y="3291"/>
                  <a:pt x="12782" y="3101"/>
                  <a:pt x="12801" y="3291"/>
                </a:cubicBezTo>
                <a:cubicBezTo>
                  <a:pt x="12687" y="3272"/>
                  <a:pt x="12611" y="3348"/>
                  <a:pt x="12725" y="3386"/>
                </a:cubicBezTo>
                <a:cubicBezTo>
                  <a:pt x="12858" y="3367"/>
                  <a:pt x="12858" y="3253"/>
                  <a:pt x="12934" y="3177"/>
                </a:cubicBezTo>
                <a:cubicBezTo>
                  <a:pt x="12173" y="3006"/>
                  <a:pt x="10595" y="2910"/>
                  <a:pt x="9415" y="2777"/>
                </a:cubicBezTo>
                <a:cubicBezTo>
                  <a:pt x="9377" y="2701"/>
                  <a:pt x="9511" y="2644"/>
                  <a:pt x="9415" y="2625"/>
                </a:cubicBezTo>
                <a:cubicBezTo>
                  <a:pt x="9320" y="2815"/>
                  <a:pt x="9035" y="2568"/>
                  <a:pt x="8940" y="2777"/>
                </a:cubicBezTo>
                <a:cubicBezTo>
                  <a:pt x="8902" y="2530"/>
                  <a:pt x="8731" y="2644"/>
                  <a:pt x="8617" y="2511"/>
                </a:cubicBezTo>
                <a:cubicBezTo>
                  <a:pt x="8217" y="2701"/>
                  <a:pt x="6943" y="2340"/>
                  <a:pt x="6220" y="2378"/>
                </a:cubicBezTo>
                <a:cubicBezTo>
                  <a:pt x="6353" y="2435"/>
                  <a:pt x="7133" y="2587"/>
                  <a:pt x="6753" y="2549"/>
                </a:cubicBezTo>
                <a:cubicBezTo>
                  <a:pt x="6448" y="2530"/>
                  <a:pt x="6163" y="2511"/>
                  <a:pt x="5954" y="2435"/>
                </a:cubicBezTo>
                <a:cubicBezTo>
                  <a:pt x="6030" y="2416"/>
                  <a:pt x="6106" y="2378"/>
                  <a:pt x="6163" y="2340"/>
                </a:cubicBezTo>
                <a:cubicBezTo>
                  <a:pt x="6068" y="2359"/>
                  <a:pt x="5821" y="2264"/>
                  <a:pt x="5821" y="2378"/>
                </a:cubicBezTo>
                <a:cubicBezTo>
                  <a:pt x="5878" y="2397"/>
                  <a:pt x="5954" y="2378"/>
                  <a:pt x="5954" y="2435"/>
                </a:cubicBezTo>
                <a:cubicBezTo>
                  <a:pt x="5840" y="2473"/>
                  <a:pt x="5250" y="2473"/>
                  <a:pt x="5155" y="2321"/>
                </a:cubicBezTo>
                <a:cubicBezTo>
                  <a:pt x="5250" y="2302"/>
                  <a:pt x="5497" y="2378"/>
                  <a:pt x="5497" y="2264"/>
                </a:cubicBezTo>
                <a:cubicBezTo>
                  <a:pt x="5136" y="2245"/>
                  <a:pt x="4489" y="2035"/>
                  <a:pt x="4223" y="2264"/>
                </a:cubicBezTo>
                <a:cubicBezTo>
                  <a:pt x="4128" y="2112"/>
                  <a:pt x="4052" y="2207"/>
                  <a:pt x="3766" y="2150"/>
                </a:cubicBezTo>
                <a:cubicBezTo>
                  <a:pt x="3709" y="2397"/>
                  <a:pt x="2530" y="2131"/>
                  <a:pt x="2777" y="2131"/>
                </a:cubicBezTo>
                <a:cubicBezTo>
                  <a:pt x="2948" y="2112"/>
                  <a:pt x="3082" y="2074"/>
                  <a:pt x="3177" y="1978"/>
                </a:cubicBezTo>
                <a:cubicBezTo>
                  <a:pt x="2111" y="1845"/>
                  <a:pt x="875" y="1826"/>
                  <a:pt x="57" y="1484"/>
                </a:cubicBezTo>
                <a:cubicBezTo>
                  <a:pt x="304" y="1427"/>
                  <a:pt x="381" y="1541"/>
                  <a:pt x="647" y="1598"/>
                </a:cubicBezTo>
                <a:cubicBezTo>
                  <a:pt x="514" y="1484"/>
                  <a:pt x="704" y="1465"/>
                  <a:pt x="856" y="1446"/>
                </a:cubicBezTo>
                <a:cubicBezTo>
                  <a:pt x="875" y="1541"/>
                  <a:pt x="780" y="1712"/>
                  <a:pt x="989" y="1655"/>
                </a:cubicBezTo>
                <a:cubicBezTo>
                  <a:pt x="1046" y="1389"/>
                  <a:pt x="1598" y="1598"/>
                  <a:pt x="1655" y="1617"/>
                </a:cubicBezTo>
                <a:cubicBezTo>
                  <a:pt x="1978" y="1655"/>
                  <a:pt x="2359" y="1712"/>
                  <a:pt x="2834" y="1788"/>
                </a:cubicBezTo>
                <a:cubicBezTo>
                  <a:pt x="3348" y="1845"/>
                  <a:pt x="3975" y="1731"/>
                  <a:pt x="4299" y="1788"/>
                </a:cubicBezTo>
                <a:cubicBezTo>
                  <a:pt x="4413" y="1826"/>
                  <a:pt x="4451" y="1940"/>
                  <a:pt x="4565" y="1959"/>
                </a:cubicBezTo>
                <a:cubicBezTo>
                  <a:pt x="4584" y="1959"/>
                  <a:pt x="4565" y="1845"/>
                  <a:pt x="4698" y="1845"/>
                </a:cubicBezTo>
                <a:cubicBezTo>
                  <a:pt x="5174" y="1921"/>
                  <a:pt x="5573" y="2093"/>
                  <a:pt x="6030" y="2074"/>
                </a:cubicBezTo>
                <a:cubicBezTo>
                  <a:pt x="5973" y="2093"/>
                  <a:pt x="5954" y="2112"/>
                  <a:pt x="5954" y="2169"/>
                </a:cubicBezTo>
                <a:cubicBezTo>
                  <a:pt x="6372" y="2035"/>
                  <a:pt x="7209" y="2321"/>
                  <a:pt x="7875" y="2397"/>
                </a:cubicBezTo>
                <a:cubicBezTo>
                  <a:pt x="7894" y="2340"/>
                  <a:pt x="7875" y="2264"/>
                  <a:pt x="7951" y="2245"/>
                </a:cubicBezTo>
                <a:cubicBezTo>
                  <a:pt x="8198" y="2473"/>
                  <a:pt x="8274" y="2283"/>
                  <a:pt x="8617" y="2416"/>
                </a:cubicBezTo>
                <a:cubicBezTo>
                  <a:pt x="8636" y="2245"/>
                  <a:pt x="8826" y="2340"/>
                  <a:pt x="8617" y="2207"/>
                </a:cubicBezTo>
                <a:cubicBezTo>
                  <a:pt x="8788" y="2188"/>
                  <a:pt x="9206" y="2226"/>
                  <a:pt x="9016" y="2321"/>
                </a:cubicBezTo>
                <a:cubicBezTo>
                  <a:pt x="8883" y="2131"/>
                  <a:pt x="8579" y="2454"/>
                  <a:pt x="8883" y="2473"/>
                </a:cubicBezTo>
                <a:cubicBezTo>
                  <a:pt x="8883" y="2416"/>
                  <a:pt x="8864" y="2321"/>
                  <a:pt x="8940" y="2321"/>
                </a:cubicBezTo>
                <a:cubicBezTo>
                  <a:pt x="8997" y="2416"/>
                  <a:pt x="9092" y="2473"/>
                  <a:pt x="9206" y="2530"/>
                </a:cubicBezTo>
                <a:cubicBezTo>
                  <a:pt x="9263" y="2473"/>
                  <a:pt x="9339" y="2416"/>
                  <a:pt x="9415" y="2378"/>
                </a:cubicBezTo>
                <a:cubicBezTo>
                  <a:pt x="9453" y="2625"/>
                  <a:pt x="9492" y="2454"/>
                  <a:pt x="9682" y="2435"/>
                </a:cubicBezTo>
                <a:cubicBezTo>
                  <a:pt x="9682" y="2492"/>
                  <a:pt x="9663" y="2568"/>
                  <a:pt x="9739" y="2587"/>
                </a:cubicBezTo>
                <a:cubicBezTo>
                  <a:pt x="9891" y="2511"/>
                  <a:pt x="9606" y="2416"/>
                  <a:pt x="9872" y="2435"/>
                </a:cubicBezTo>
                <a:cubicBezTo>
                  <a:pt x="9967" y="2435"/>
                  <a:pt x="9986" y="2644"/>
                  <a:pt x="10005" y="2435"/>
                </a:cubicBezTo>
                <a:cubicBezTo>
                  <a:pt x="10271" y="2416"/>
                  <a:pt x="9948" y="2568"/>
                  <a:pt x="10195" y="2587"/>
                </a:cubicBezTo>
                <a:cubicBezTo>
                  <a:pt x="10424" y="2606"/>
                  <a:pt x="10328" y="2378"/>
                  <a:pt x="10538" y="2378"/>
                </a:cubicBezTo>
                <a:cubicBezTo>
                  <a:pt x="10557" y="2473"/>
                  <a:pt x="10462" y="2644"/>
                  <a:pt x="10671" y="2587"/>
                </a:cubicBezTo>
                <a:cubicBezTo>
                  <a:pt x="10538" y="2435"/>
                  <a:pt x="10747" y="2511"/>
                  <a:pt x="10804" y="2587"/>
                </a:cubicBezTo>
                <a:cubicBezTo>
                  <a:pt x="10804" y="2454"/>
                  <a:pt x="10899" y="2397"/>
                  <a:pt x="11070" y="2397"/>
                </a:cubicBezTo>
                <a:cubicBezTo>
                  <a:pt x="11299" y="2663"/>
                  <a:pt x="11641" y="2302"/>
                  <a:pt x="11926" y="2606"/>
                </a:cubicBezTo>
                <a:cubicBezTo>
                  <a:pt x="11907" y="2530"/>
                  <a:pt x="11850" y="2511"/>
                  <a:pt x="11926" y="2454"/>
                </a:cubicBezTo>
                <a:cubicBezTo>
                  <a:pt x="12269" y="2492"/>
                  <a:pt x="12421" y="2530"/>
                  <a:pt x="12326" y="2663"/>
                </a:cubicBezTo>
                <a:cubicBezTo>
                  <a:pt x="12763" y="2378"/>
                  <a:pt x="13619" y="2492"/>
                  <a:pt x="13790" y="2682"/>
                </a:cubicBezTo>
                <a:cubicBezTo>
                  <a:pt x="14912" y="2587"/>
                  <a:pt x="16605" y="2815"/>
                  <a:pt x="18108" y="2987"/>
                </a:cubicBezTo>
                <a:cubicBezTo>
                  <a:pt x="18127" y="3082"/>
                  <a:pt x="17994" y="3120"/>
                  <a:pt x="18108" y="3139"/>
                </a:cubicBezTo>
                <a:cubicBezTo>
                  <a:pt x="18431" y="3177"/>
                  <a:pt x="17994" y="2929"/>
                  <a:pt x="18298" y="2987"/>
                </a:cubicBezTo>
                <a:cubicBezTo>
                  <a:pt x="18393" y="3101"/>
                  <a:pt x="18583" y="3120"/>
                  <a:pt x="18641" y="3253"/>
                </a:cubicBezTo>
                <a:cubicBezTo>
                  <a:pt x="18507" y="3272"/>
                  <a:pt x="18241" y="3177"/>
                  <a:pt x="18241" y="3291"/>
                </a:cubicBezTo>
                <a:cubicBezTo>
                  <a:pt x="19002" y="3310"/>
                  <a:pt x="20086" y="3671"/>
                  <a:pt x="20486" y="3424"/>
                </a:cubicBezTo>
                <a:cubicBezTo>
                  <a:pt x="19782" y="3310"/>
                  <a:pt x="19078" y="3462"/>
                  <a:pt x="18698" y="3158"/>
                </a:cubicBezTo>
                <a:cubicBezTo>
                  <a:pt x="19687" y="3215"/>
                  <a:pt x="20676" y="3272"/>
                  <a:pt x="21684" y="3386"/>
                </a:cubicBezTo>
                <a:cubicBezTo>
                  <a:pt x="21817" y="3443"/>
                  <a:pt x="21741" y="3652"/>
                  <a:pt x="21950" y="3652"/>
                </a:cubicBezTo>
                <a:cubicBezTo>
                  <a:pt x="21893" y="3614"/>
                  <a:pt x="21798" y="3367"/>
                  <a:pt x="21950" y="3348"/>
                </a:cubicBezTo>
                <a:cubicBezTo>
                  <a:pt x="21969" y="3519"/>
                  <a:pt x="22178" y="3557"/>
                  <a:pt x="22350" y="3614"/>
                </a:cubicBezTo>
                <a:cubicBezTo>
                  <a:pt x="22331" y="3538"/>
                  <a:pt x="22255" y="3500"/>
                  <a:pt x="22274" y="3405"/>
                </a:cubicBezTo>
                <a:cubicBezTo>
                  <a:pt x="22445" y="3405"/>
                  <a:pt x="22483" y="3500"/>
                  <a:pt x="22616" y="3405"/>
                </a:cubicBezTo>
                <a:cubicBezTo>
                  <a:pt x="22635" y="3500"/>
                  <a:pt x="22521" y="3500"/>
                  <a:pt x="22483" y="3557"/>
                </a:cubicBezTo>
                <a:cubicBezTo>
                  <a:pt x="22958" y="3462"/>
                  <a:pt x="23586" y="3424"/>
                  <a:pt x="23871" y="3576"/>
                </a:cubicBezTo>
                <a:cubicBezTo>
                  <a:pt x="23776" y="3728"/>
                  <a:pt x="23605" y="3481"/>
                  <a:pt x="23548" y="3633"/>
                </a:cubicBezTo>
                <a:cubicBezTo>
                  <a:pt x="23548" y="3747"/>
                  <a:pt x="23814" y="3652"/>
                  <a:pt x="23947" y="3690"/>
                </a:cubicBezTo>
                <a:cubicBezTo>
                  <a:pt x="23871" y="3576"/>
                  <a:pt x="24042" y="3443"/>
                  <a:pt x="24081" y="3576"/>
                </a:cubicBezTo>
                <a:cubicBezTo>
                  <a:pt x="23833" y="3633"/>
                  <a:pt x="24271" y="3861"/>
                  <a:pt x="24271" y="3728"/>
                </a:cubicBezTo>
                <a:cubicBezTo>
                  <a:pt x="24366" y="3557"/>
                  <a:pt x="24042" y="3709"/>
                  <a:pt x="24081" y="3576"/>
                </a:cubicBezTo>
                <a:cubicBezTo>
                  <a:pt x="24233" y="3462"/>
                  <a:pt x="24404" y="3595"/>
                  <a:pt x="24613" y="3595"/>
                </a:cubicBezTo>
                <a:cubicBezTo>
                  <a:pt x="24708" y="3785"/>
                  <a:pt x="24309" y="3595"/>
                  <a:pt x="24347" y="3747"/>
                </a:cubicBezTo>
                <a:cubicBezTo>
                  <a:pt x="24936" y="3938"/>
                  <a:pt x="25811" y="3709"/>
                  <a:pt x="26401" y="4071"/>
                </a:cubicBezTo>
                <a:cubicBezTo>
                  <a:pt x="26439" y="3976"/>
                  <a:pt x="26572" y="3938"/>
                  <a:pt x="26724" y="3919"/>
                </a:cubicBezTo>
                <a:cubicBezTo>
                  <a:pt x="26724" y="4109"/>
                  <a:pt x="26839" y="3919"/>
                  <a:pt x="26915" y="4071"/>
                </a:cubicBezTo>
                <a:cubicBezTo>
                  <a:pt x="27466" y="3900"/>
                  <a:pt x="27809" y="4033"/>
                  <a:pt x="28189" y="4147"/>
                </a:cubicBezTo>
                <a:cubicBezTo>
                  <a:pt x="28056" y="3900"/>
                  <a:pt x="28493" y="4147"/>
                  <a:pt x="28588" y="4204"/>
                </a:cubicBezTo>
                <a:cubicBezTo>
                  <a:pt x="28703" y="4071"/>
                  <a:pt x="28588" y="4033"/>
                  <a:pt x="28779" y="3995"/>
                </a:cubicBezTo>
                <a:cubicBezTo>
                  <a:pt x="28779" y="4166"/>
                  <a:pt x="28607" y="4299"/>
                  <a:pt x="28912" y="4299"/>
                </a:cubicBezTo>
                <a:cubicBezTo>
                  <a:pt x="28893" y="4280"/>
                  <a:pt x="28741" y="4109"/>
                  <a:pt x="28912" y="4090"/>
                </a:cubicBezTo>
                <a:cubicBezTo>
                  <a:pt x="29102" y="4090"/>
                  <a:pt x="29292" y="4356"/>
                  <a:pt x="29578" y="4166"/>
                </a:cubicBezTo>
                <a:cubicBezTo>
                  <a:pt x="29673" y="4204"/>
                  <a:pt x="29559" y="4413"/>
                  <a:pt x="29768" y="4375"/>
                </a:cubicBezTo>
                <a:cubicBezTo>
                  <a:pt x="29768" y="4280"/>
                  <a:pt x="29787" y="4204"/>
                  <a:pt x="29844" y="4166"/>
                </a:cubicBezTo>
                <a:cubicBezTo>
                  <a:pt x="30034" y="4242"/>
                  <a:pt x="30414" y="4280"/>
                  <a:pt x="30700" y="4223"/>
                </a:cubicBezTo>
                <a:cubicBezTo>
                  <a:pt x="30719" y="4299"/>
                  <a:pt x="30700" y="4394"/>
                  <a:pt x="30833" y="4375"/>
                </a:cubicBezTo>
                <a:cubicBezTo>
                  <a:pt x="30966" y="4128"/>
                  <a:pt x="31423" y="4432"/>
                  <a:pt x="31632" y="4394"/>
                </a:cubicBezTo>
                <a:cubicBezTo>
                  <a:pt x="31651" y="4394"/>
                  <a:pt x="31708" y="4242"/>
                  <a:pt x="31708" y="4242"/>
                </a:cubicBezTo>
                <a:cubicBezTo>
                  <a:pt x="32126" y="4185"/>
                  <a:pt x="32488" y="4223"/>
                  <a:pt x="32830" y="4299"/>
                </a:cubicBezTo>
                <a:cubicBezTo>
                  <a:pt x="32754" y="4299"/>
                  <a:pt x="32735" y="4356"/>
                  <a:pt x="32697" y="4394"/>
                </a:cubicBezTo>
                <a:cubicBezTo>
                  <a:pt x="33058" y="4470"/>
                  <a:pt x="32982" y="4394"/>
                  <a:pt x="33230" y="4299"/>
                </a:cubicBezTo>
                <a:cubicBezTo>
                  <a:pt x="33420" y="4280"/>
                  <a:pt x="33058" y="4489"/>
                  <a:pt x="33287" y="4508"/>
                </a:cubicBezTo>
                <a:cubicBezTo>
                  <a:pt x="33382" y="4489"/>
                  <a:pt x="33439" y="4451"/>
                  <a:pt x="33439" y="4356"/>
                </a:cubicBezTo>
                <a:cubicBezTo>
                  <a:pt x="34200" y="4508"/>
                  <a:pt x="34846" y="4527"/>
                  <a:pt x="35493" y="4432"/>
                </a:cubicBezTo>
                <a:cubicBezTo>
                  <a:pt x="35645" y="4641"/>
                  <a:pt x="36349" y="4413"/>
                  <a:pt x="36824" y="4660"/>
                </a:cubicBezTo>
                <a:cubicBezTo>
                  <a:pt x="36901" y="4527"/>
                  <a:pt x="36615" y="4432"/>
                  <a:pt x="36824" y="4394"/>
                </a:cubicBezTo>
                <a:cubicBezTo>
                  <a:pt x="36996" y="4584"/>
                  <a:pt x="37319" y="4280"/>
                  <a:pt x="37623" y="4508"/>
                </a:cubicBezTo>
                <a:cubicBezTo>
                  <a:pt x="37357" y="4622"/>
                  <a:pt x="37015" y="4375"/>
                  <a:pt x="36882" y="4603"/>
                </a:cubicBezTo>
                <a:cubicBezTo>
                  <a:pt x="37566" y="4622"/>
                  <a:pt x="38042" y="4774"/>
                  <a:pt x="38612" y="4679"/>
                </a:cubicBezTo>
                <a:cubicBezTo>
                  <a:pt x="38460" y="4603"/>
                  <a:pt x="37814" y="4736"/>
                  <a:pt x="37680" y="4508"/>
                </a:cubicBezTo>
                <a:cubicBezTo>
                  <a:pt x="37966" y="4432"/>
                  <a:pt x="38175" y="4527"/>
                  <a:pt x="38422" y="4356"/>
                </a:cubicBezTo>
                <a:cubicBezTo>
                  <a:pt x="38860" y="4603"/>
                  <a:pt x="39088" y="4451"/>
                  <a:pt x="39544" y="4527"/>
                </a:cubicBezTo>
                <a:cubicBezTo>
                  <a:pt x="39582" y="4413"/>
                  <a:pt x="38974" y="4527"/>
                  <a:pt x="39202" y="4413"/>
                </a:cubicBezTo>
                <a:cubicBezTo>
                  <a:pt x="39621" y="4337"/>
                  <a:pt x="39849" y="4679"/>
                  <a:pt x="40134" y="4527"/>
                </a:cubicBezTo>
                <a:cubicBezTo>
                  <a:pt x="40020" y="4565"/>
                  <a:pt x="39849" y="4432"/>
                  <a:pt x="40001" y="4432"/>
                </a:cubicBezTo>
                <a:cubicBezTo>
                  <a:pt x="40058" y="4489"/>
                  <a:pt x="40667" y="4755"/>
                  <a:pt x="40267" y="4489"/>
                </a:cubicBezTo>
                <a:cubicBezTo>
                  <a:pt x="40381" y="4508"/>
                  <a:pt x="40667" y="4432"/>
                  <a:pt x="40667" y="4546"/>
                </a:cubicBezTo>
                <a:cubicBezTo>
                  <a:pt x="40610" y="4546"/>
                  <a:pt x="40534" y="4546"/>
                  <a:pt x="40534" y="4584"/>
                </a:cubicBezTo>
                <a:cubicBezTo>
                  <a:pt x="40686" y="4584"/>
                  <a:pt x="40724" y="4679"/>
                  <a:pt x="40933" y="4641"/>
                </a:cubicBezTo>
                <a:cubicBezTo>
                  <a:pt x="40952" y="4527"/>
                  <a:pt x="40743" y="4584"/>
                  <a:pt x="40743" y="4489"/>
                </a:cubicBezTo>
                <a:cubicBezTo>
                  <a:pt x="40857" y="4489"/>
                  <a:pt x="40952" y="4489"/>
                  <a:pt x="41066" y="4489"/>
                </a:cubicBezTo>
                <a:cubicBezTo>
                  <a:pt x="41085" y="4565"/>
                  <a:pt x="41066" y="4641"/>
                  <a:pt x="41142" y="4660"/>
                </a:cubicBezTo>
                <a:cubicBezTo>
                  <a:pt x="41294" y="4622"/>
                  <a:pt x="41408" y="4565"/>
                  <a:pt x="41542" y="4508"/>
                </a:cubicBezTo>
                <a:cubicBezTo>
                  <a:pt x="39925" y="4185"/>
                  <a:pt x="38327" y="4413"/>
                  <a:pt x="36958" y="4090"/>
                </a:cubicBezTo>
                <a:cubicBezTo>
                  <a:pt x="36901" y="4242"/>
                  <a:pt x="36748" y="4166"/>
                  <a:pt x="36691" y="4090"/>
                </a:cubicBezTo>
                <a:cubicBezTo>
                  <a:pt x="36710" y="4375"/>
                  <a:pt x="36539" y="3900"/>
                  <a:pt x="36558" y="4185"/>
                </a:cubicBezTo>
                <a:cubicBezTo>
                  <a:pt x="34884" y="4033"/>
                  <a:pt x="33819" y="3785"/>
                  <a:pt x="32240" y="3823"/>
                </a:cubicBezTo>
                <a:cubicBezTo>
                  <a:pt x="32240" y="3880"/>
                  <a:pt x="32336" y="3919"/>
                  <a:pt x="32240" y="3938"/>
                </a:cubicBezTo>
                <a:cubicBezTo>
                  <a:pt x="32221" y="3861"/>
                  <a:pt x="32164" y="3842"/>
                  <a:pt x="32240" y="3785"/>
                </a:cubicBezTo>
                <a:cubicBezTo>
                  <a:pt x="31955" y="3728"/>
                  <a:pt x="32069" y="3766"/>
                  <a:pt x="31841" y="3823"/>
                </a:cubicBezTo>
                <a:cubicBezTo>
                  <a:pt x="31860" y="3709"/>
                  <a:pt x="31822" y="3633"/>
                  <a:pt x="31708" y="3614"/>
                </a:cubicBezTo>
                <a:cubicBezTo>
                  <a:pt x="31385" y="3938"/>
                  <a:pt x="30700" y="3633"/>
                  <a:pt x="30186" y="3538"/>
                </a:cubicBezTo>
                <a:cubicBezTo>
                  <a:pt x="30300" y="3557"/>
                  <a:pt x="30357" y="3500"/>
                  <a:pt x="30376" y="3443"/>
                </a:cubicBezTo>
                <a:cubicBezTo>
                  <a:pt x="30205" y="3386"/>
                  <a:pt x="29920" y="3386"/>
                  <a:pt x="29654" y="3386"/>
                </a:cubicBezTo>
                <a:cubicBezTo>
                  <a:pt x="29654" y="3462"/>
                  <a:pt x="29692" y="3500"/>
                  <a:pt x="29711" y="3538"/>
                </a:cubicBezTo>
                <a:cubicBezTo>
                  <a:pt x="29121" y="3538"/>
                  <a:pt x="28779" y="3576"/>
                  <a:pt x="28132" y="3367"/>
                </a:cubicBezTo>
                <a:cubicBezTo>
                  <a:pt x="28455" y="3386"/>
                  <a:pt x="28703" y="3424"/>
                  <a:pt x="28855" y="3386"/>
                </a:cubicBezTo>
                <a:cubicBezTo>
                  <a:pt x="28531" y="3253"/>
                  <a:pt x="27942" y="3215"/>
                  <a:pt x="27733" y="3253"/>
                </a:cubicBezTo>
                <a:cubicBezTo>
                  <a:pt x="27999" y="3367"/>
                  <a:pt x="27618" y="3405"/>
                  <a:pt x="27733" y="3671"/>
                </a:cubicBezTo>
                <a:cubicBezTo>
                  <a:pt x="27523" y="3595"/>
                  <a:pt x="27333" y="3500"/>
                  <a:pt x="27200" y="3367"/>
                </a:cubicBezTo>
                <a:cubicBezTo>
                  <a:pt x="26934" y="3386"/>
                  <a:pt x="26325" y="3481"/>
                  <a:pt x="26135" y="3500"/>
                </a:cubicBezTo>
                <a:cubicBezTo>
                  <a:pt x="26211" y="3500"/>
                  <a:pt x="26211" y="3367"/>
                  <a:pt x="26135" y="3348"/>
                </a:cubicBezTo>
                <a:cubicBezTo>
                  <a:pt x="25469" y="3557"/>
                  <a:pt x="24575" y="3006"/>
                  <a:pt x="24271" y="3386"/>
                </a:cubicBezTo>
                <a:cubicBezTo>
                  <a:pt x="24499" y="3424"/>
                  <a:pt x="24613" y="3253"/>
                  <a:pt x="24670" y="3443"/>
                </a:cubicBezTo>
                <a:cubicBezTo>
                  <a:pt x="24328" y="3443"/>
                  <a:pt x="23700" y="3386"/>
                  <a:pt x="23681" y="3329"/>
                </a:cubicBezTo>
                <a:cubicBezTo>
                  <a:pt x="23833" y="3291"/>
                  <a:pt x="24157" y="3386"/>
                  <a:pt x="24214" y="3272"/>
                </a:cubicBezTo>
                <a:cubicBezTo>
                  <a:pt x="23377" y="3082"/>
                  <a:pt x="22388" y="3234"/>
                  <a:pt x="21893" y="2929"/>
                </a:cubicBezTo>
                <a:cubicBezTo>
                  <a:pt x="21551" y="3196"/>
                  <a:pt x="20733" y="2872"/>
                  <a:pt x="20295" y="2967"/>
                </a:cubicBezTo>
                <a:cubicBezTo>
                  <a:pt x="20333" y="3044"/>
                  <a:pt x="20543" y="2987"/>
                  <a:pt x="20562" y="3082"/>
                </a:cubicBezTo>
                <a:cubicBezTo>
                  <a:pt x="20448" y="3082"/>
                  <a:pt x="20333" y="3082"/>
                  <a:pt x="20219" y="3082"/>
                </a:cubicBezTo>
                <a:cubicBezTo>
                  <a:pt x="20048" y="2720"/>
                  <a:pt x="19420" y="2967"/>
                  <a:pt x="19097" y="2701"/>
                </a:cubicBezTo>
                <a:cubicBezTo>
                  <a:pt x="19192" y="2777"/>
                  <a:pt x="19154" y="2872"/>
                  <a:pt x="18964" y="2853"/>
                </a:cubicBezTo>
                <a:cubicBezTo>
                  <a:pt x="18983" y="2720"/>
                  <a:pt x="18945" y="2625"/>
                  <a:pt x="18774" y="2644"/>
                </a:cubicBezTo>
                <a:cubicBezTo>
                  <a:pt x="18622" y="2720"/>
                  <a:pt x="18850" y="2777"/>
                  <a:pt x="18698" y="2796"/>
                </a:cubicBezTo>
                <a:cubicBezTo>
                  <a:pt x="17423" y="2606"/>
                  <a:pt x="15483" y="2644"/>
                  <a:pt x="14513" y="2283"/>
                </a:cubicBezTo>
                <a:cubicBezTo>
                  <a:pt x="14304" y="2587"/>
                  <a:pt x="13923" y="2054"/>
                  <a:pt x="13847" y="2378"/>
                </a:cubicBezTo>
                <a:cubicBezTo>
                  <a:pt x="13315" y="1959"/>
                  <a:pt x="12364" y="2264"/>
                  <a:pt x="11660" y="1940"/>
                </a:cubicBezTo>
                <a:cubicBezTo>
                  <a:pt x="11660" y="2074"/>
                  <a:pt x="11451" y="1902"/>
                  <a:pt x="11127" y="1978"/>
                </a:cubicBezTo>
                <a:cubicBezTo>
                  <a:pt x="11108" y="1921"/>
                  <a:pt x="11070" y="1864"/>
                  <a:pt x="10994" y="1826"/>
                </a:cubicBezTo>
                <a:cubicBezTo>
                  <a:pt x="10709" y="1864"/>
                  <a:pt x="10081" y="1693"/>
                  <a:pt x="9549" y="1712"/>
                </a:cubicBezTo>
                <a:cubicBezTo>
                  <a:pt x="9530" y="1655"/>
                  <a:pt x="9549" y="1560"/>
                  <a:pt x="9473" y="1560"/>
                </a:cubicBezTo>
                <a:cubicBezTo>
                  <a:pt x="9358" y="1560"/>
                  <a:pt x="9263" y="1579"/>
                  <a:pt x="9206" y="1655"/>
                </a:cubicBezTo>
                <a:cubicBezTo>
                  <a:pt x="9377" y="1712"/>
                  <a:pt x="9492" y="1503"/>
                  <a:pt x="9473" y="1712"/>
                </a:cubicBezTo>
                <a:cubicBezTo>
                  <a:pt x="8826" y="1636"/>
                  <a:pt x="8445" y="1617"/>
                  <a:pt x="7761" y="1541"/>
                </a:cubicBezTo>
                <a:cubicBezTo>
                  <a:pt x="7647" y="1351"/>
                  <a:pt x="7970" y="1503"/>
                  <a:pt x="7951" y="1389"/>
                </a:cubicBezTo>
                <a:cubicBezTo>
                  <a:pt x="7666" y="1332"/>
                  <a:pt x="7742" y="1560"/>
                  <a:pt x="7494" y="1522"/>
                </a:cubicBezTo>
                <a:cubicBezTo>
                  <a:pt x="7323" y="1465"/>
                  <a:pt x="7608" y="1370"/>
                  <a:pt x="7418" y="1332"/>
                </a:cubicBezTo>
                <a:cubicBezTo>
                  <a:pt x="7323" y="1351"/>
                  <a:pt x="7076" y="1256"/>
                  <a:pt x="7095" y="1370"/>
                </a:cubicBezTo>
                <a:cubicBezTo>
                  <a:pt x="7247" y="1351"/>
                  <a:pt x="7342" y="1389"/>
                  <a:pt x="7361" y="1484"/>
                </a:cubicBezTo>
                <a:cubicBezTo>
                  <a:pt x="6943" y="1503"/>
                  <a:pt x="6410" y="1389"/>
                  <a:pt x="6087" y="1256"/>
                </a:cubicBezTo>
                <a:cubicBezTo>
                  <a:pt x="5992" y="1465"/>
                  <a:pt x="5402" y="1237"/>
                  <a:pt x="4965" y="1237"/>
                </a:cubicBezTo>
                <a:cubicBezTo>
                  <a:pt x="4946" y="1141"/>
                  <a:pt x="5060" y="1141"/>
                  <a:pt x="5098" y="1084"/>
                </a:cubicBezTo>
                <a:cubicBezTo>
                  <a:pt x="5022" y="1084"/>
                  <a:pt x="4927" y="1084"/>
                  <a:pt x="4831" y="1084"/>
                </a:cubicBezTo>
                <a:cubicBezTo>
                  <a:pt x="4850" y="1161"/>
                  <a:pt x="4946" y="1218"/>
                  <a:pt x="4831" y="1237"/>
                </a:cubicBezTo>
                <a:cubicBezTo>
                  <a:pt x="4888" y="1103"/>
                  <a:pt x="4527" y="1275"/>
                  <a:pt x="4565" y="1141"/>
                </a:cubicBezTo>
                <a:cubicBezTo>
                  <a:pt x="4622" y="1122"/>
                  <a:pt x="4698" y="1141"/>
                  <a:pt x="4698" y="1084"/>
                </a:cubicBezTo>
                <a:cubicBezTo>
                  <a:pt x="4489" y="1008"/>
                  <a:pt x="4033" y="989"/>
                  <a:pt x="3899" y="1122"/>
                </a:cubicBezTo>
                <a:cubicBezTo>
                  <a:pt x="3842" y="1084"/>
                  <a:pt x="3785" y="1027"/>
                  <a:pt x="3709" y="970"/>
                </a:cubicBezTo>
                <a:cubicBezTo>
                  <a:pt x="3196" y="1218"/>
                  <a:pt x="2986" y="780"/>
                  <a:pt x="2454" y="913"/>
                </a:cubicBezTo>
                <a:cubicBezTo>
                  <a:pt x="2416" y="837"/>
                  <a:pt x="2378" y="780"/>
                  <a:pt x="2321" y="742"/>
                </a:cubicBezTo>
                <a:cubicBezTo>
                  <a:pt x="2169" y="723"/>
                  <a:pt x="2111" y="894"/>
                  <a:pt x="2111" y="704"/>
                </a:cubicBezTo>
                <a:cubicBezTo>
                  <a:pt x="2473" y="704"/>
                  <a:pt x="2967" y="818"/>
                  <a:pt x="3310" y="761"/>
                </a:cubicBezTo>
                <a:cubicBezTo>
                  <a:pt x="3196" y="742"/>
                  <a:pt x="3101" y="723"/>
                  <a:pt x="3043" y="647"/>
                </a:cubicBezTo>
                <a:cubicBezTo>
                  <a:pt x="3234" y="685"/>
                  <a:pt x="3462" y="685"/>
                  <a:pt x="3576" y="761"/>
                </a:cubicBezTo>
                <a:cubicBezTo>
                  <a:pt x="3500" y="761"/>
                  <a:pt x="3386" y="761"/>
                  <a:pt x="3386" y="818"/>
                </a:cubicBezTo>
                <a:cubicBezTo>
                  <a:pt x="3576" y="780"/>
                  <a:pt x="3557" y="894"/>
                  <a:pt x="3709" y="875"/>
                </a:cubicBezTo>
                <a:cubicBezTo>
                  <a:pt x="3633" y="742"/>
                  <a:pt x="3747" y="704"/>
                  <a:pt x="3652" y="666"/>
                </a:cubicBezTo>
                <a:cubicBezTo>
                  <a:pt x="3367" y="647"/>
                  <a:pt x="3024" y="533"/>
                  <a:pt x="2853" y="704"/>
                </a:cubicBezTo>
                <a:cubicBezTo>
                  <a:pt x="2663" y="381"/>
                  <a:pt x="1921" y="666"/>
                  <a:pt x="1788" y="381"/>
                </a:cubicBezTo>
                <a:cubicBezTo>
                  <a:pt x="1807" y="590"/>
                  <a:pt x="1693" y="362"/>
                  <a:pt x="1598" y="476"/>
                </a:cubicBezTo>
                <a:cubicBezTo>
                  <a:pt x="1484" y="362"/>
                  <a:pt x="1408" y="362"/>
                  <a:pt x="1389" y="267"/>
                </a:cubicBezTo>
                <a:cubicBezTo>
                  <a:pt x="1179" y="514"/>
                  <a:pt x="152" y="286"/>
                  <a:pt x="0" y="95"/>
                </a:cubicBezTo>
                <a:cubicBezTo>
                  <a:pt x="3386" y="343"/>
                  <a:pt x="7970" y="989"/>
                  <a:pt x="10614" y="1103"/>
                </a:cubicBezTo>
                <a:cubicBezTo>
                  <a:pt x="10937" y="1199"/>
                  <a:pt x="11850" y="1351"/>
                  <a:pt x="12212" y="1122"/>
                </a:cubicBezTo>
                <a:cubicBezTo>
                  <a:pt x="12059" y="1084"/>
                  <a:pt x="12002" y="1275"/>
                  <a:pt x="12021" y="1065"/>
                </a:cubicBezTo>
                <a:cubicBezTo>
                  <a:pt x="12250" y="951"/>
                  <a:pt x="12402" y="1065"/>
                  <a:pt x="12611" y="1180"/>
                </a:cubicBezTo>
                <a:cubicBezTo>
                  <a:pt x="12611" y="1084"/>
                  <a:pt x="12668" y="1046"/>
                  <a:pt x="12744" y="1027"/>
                </a:cubicBezTo>
                <a:cubicBezTo>
                  <a:pt x="14095" y="1199"/>
                  <a:pt x="16510" y="1313"/>
                  <a:pt x="17328" y="1484"/>
                </a:cubicBezTo>
                <a:cubicBezTo>
                  <a:pt x="17518" y="1370"/>
                  <a:pt x="18698" y="1522"/>
                  <a:pt x="19649" y="1579"/>
                </a:cubicBezTo>
                <a:cubicBezTo>
                  <a:pt x="20771" y="1636"/>
                  <a:pt x="22007" y="1712"/>
                  <a:pt x="22502" y="1864"/>
                </a:cubicBezTo>
                <a:cubicBezTo>
                  <a:pt x="21988" y="1446"/>
                  <a:pt x="20809" y="1731"/>
                  <a:pt x="19915" y="1465"/>
                </a:cubicBezTo>
                <a:cubicBezTo>
                  <a:pt x="20352" y="1237"/>
                  <a:pt x="19363" y="1617"/>
                  <a:pt x="19249" y="1313"/>
                </a:cubicBezTo>
                <a:cubicBezTo>
                  <a:pt x="18736" y="1389"/>
                  <a:pt x="17918" y="1389"/>
                  <a:pt x="17461" y="1180"/>
                </a:cubicBezTo>
                <a:cubicBezTo>
                  <a:pt x="17024" y="1351"/>
                  <a:pt x="16282" y="1199"/>
                  <a:pt x="15864" y="1065"/>
                </a:cubicBezTo>
                <a:cubicBezTo>
                  <a:pt x="15883" y="1122"/>
                  <a:pt x="15978" y="1180"/>
                  <a:pt x="15864" y="1218"/>
                </a:cubicBezTo>
                <a:cubicBezTo>
                  <a:pt x="15768" y="1103"/>
                  <a:pt x="15711" y="1141"/>
                  <a:pt x="15540" y="1161"/>
                </a:cubicBezTo>
                <a:cubicBezTo>
                  <a:pt x="15502" y="1065"/>
                  <a:pt x="15635" y="1027"/>
                  <a:pt x="15540" y="1008"/>
                </a:cubicBezTo>
                <a:cubicBezTo>
                  <a:pt x="13885" y="913"/>
                  <a:pt x="11831" y="628"/>
                  <a:pt x="10157" y="628"/>
                </a:cubicBezTo>
                <a:cubicBezTo>
                  <a:pt x="10328" y="609"/>
                  <a:pt x="9853" y="533"/>
                  <a:pt x="9758" y="533"/>
                </a:cubicBezTo>
                <a:cubicBezTo>
                  <a:pt x="8579" y="457"/>
                  <a:pt x="6600" y="343"/>
                  <a:pt x="5383" y="209"/>
                </a:cubicBezTo>
                <a:cubicBezTo>
                  <a:pt x="5155" y="190"/>
                  <a:pt x="4812" y="209"/>
                  <a:pt x="4717" y="57"/>
                </a:cubicBezTo>
                <a:cubicBezTo>
                  <a:pt x="4869" y="209"/>
                  <a:pt x="5117" y="0"/>
                  <a:pt x="5326" y="0"/>
                </a:cubicBezTo>
                <a:cubicBezTo>
                  <a:pt x="5630" y="209"/>
                  <a:pt x="6353" y="190"/>
                  <a:pt x="6638" y="76"/>
                </a:cubicBezTo>
                <a:cubicBezTo>
                  <a:pt x="6829" y="38"/>
                  <a:pt x="6772" y="171"/>
                  <a:pt x="6905" y="171"/>
                </a:cubicBezTo>
                <a:cubicBezTo>
                  <a:pt x="8521" y="152"/>
                  <a:pt x="10138" y="343"/>
                  <a:pt x="11755" y="495"/>
                </a:cubicBezTo>
                <a:cubicBezTo>
                  <a:pt x="12154" y="533"/>
                  <a:pt x="12554" y="495"/>
                  <a:pt x="12953" y="514"/>
                </a:cubicBezTo>
                <a:cubicBezTo>
                  <a:pt x="15331" y="647"/>
                  <a:pt x="17537" y="989"/>
                  <a:pt x="19915" y="951"/>
                </a:cubicBezTo>
                <a:cubicBezTo>
                  <a:pt x="19896" y="1084"/>
                  <a:pt x="20162" y="1008"/>
                  <a:pt x="20181" y="1103"/>
                </a:cubicBezTo>
                <a:cubicBezTo>
                  <a:pt x="19611" y="1161"/>
                  <a:pt x="19059" y="932"/>
                  <a:pt x="18583" y="1084"/>
                </a:cubicBezTo>
                <a:cubicBezTo>
                  <a:pt x="20314" y="1313"/>
                  <a:pt x="22483" y="1351"/>
                  <a:pt x="24290" y="1522"/>
                </a:cubicBezTo>
                <a:cubicBezTo>
                  <a:pt x="26629" y="1731"/>
                  <a:pt x="30376" y="1940"/>
                  <a:pt x="32659" y="2245"/>
                </a:cubicBezTo>
                <a:cubicBezTo>
                  <a:pt x="33039" y="2207"/>
                  <a:pt x="33249" y="2169"/>
                  <a:pt x="33458" y="2340"/>
                </a:cubicBezTo>
                <a:cubicBezTo>
                  <a:pt x="33534" y="2302"/>
                  <a:pt x="33477" y="2150"/>
                  <a:pt x="33648" y="2188"/>
                </a:cubicBezTo>
                <a:cubicBezTo>
                  <a:pt x="33705" y="2378"/>
                  <a:pt x="34295" y="2340"/>
                  <a:pt x="34390" y="2302"/>
                </a:cubicBezTo>
                <a:cubicBezTo>
                  <a:pt x="34409" y="2435"/>
                  <a:pt x="34371" y="2511"/>
                  <a:pt x="34314" y="2568"/>
                </a:cubicBezTo>
                <a:cubicBezTo>
                  <a:pt x="34066" y="2530"/>
                  <a:pt x="34066" y="2568"/>
                  <a:pt x="33914" y="2397"/>
                </a:cubicBezTo>
                <a:cubicBezTo>
                  <a:pt x="33838" y="2568"/>
                  <a:pt x="33629" y="2492"/>
                  <a:pt x="33648" y="2359"/>
                </a:cubicBezTo>
                <a:cubicBezTo>
                  <a:pt x="33420" y="2454"/>
                  <a:pt x="33363" y="2321"/>
                  <a:pt x="33134" y="2302"/>
                </a:cubicBezTo>
                <a:cubicBezTo>
                  <a:pt x="33115" y="2359"/>
                  <a:pt x="33134" y="2435"/>
                  <a:pt x="33058" y="2454"/>
                </a:cubicBezTo>
                <a:cubicBezTo>
                  <a:pt x="33020" y="2169"/>
                  <a:pt x="32640" y="2378"/>
                  <a:pt x="32469" y="2435"/>
                </a:cubicBezTo>
                <a:cubicBezTo>
                  <a:pt x="32564" y="2283"/>
                  <a:pt x="32488" y="2207"/>
                  <a:pt x="32202" y="2226"/>
                </a:cubicBezTo>
                <a:cubicBezTo>
                  <a:pt x="32298" y="2416"/>
                  <a:pt x="32183" y="2378"/>
                  <a:pt x="32069" y="2492"/>
                </a:cubicBezTo>
                <a:cubicBezTo>
                  <a:pt x="32697" y="2625"/>
                  <a:pt x="33325" y="2530"/>
                  <a:pt x="33591" y="2758"/>
                </a:cubicBezTo>
                <a:cubicBezTo>
                  <a:pt x="33686" y="2758"/>
                  <a:pt x="33629" y="2625"/>
                  <a:pt x="33724" y="2606"/>
                </a:cubicBezTo>
                <a:cubicBezTo>
                  <a:pt x="35341" y="2758"/>
                  <a:pt x="35873" y="2777"/>
                  <a:pt x="37243" y="2758"/>
                </a:cubicBezTo>
                <a:cubicBezTo>
                  <a:pt x="37281" y="2834"/>
                  <a:pt x="37338" y="2891"/>
                  <a:pt x="37433" y="2910"/>
                </a:cubicBezTo>
                <a:cubicBezTo>
                  <a:pt x="37566" y="2682"/>
                  <a:pt x="38232" y="2967"/>
                  <a:pt x="38498" y="2815"/>
                </a:cubicBezTo>
                <a:cubicBezTo>
                  <a:pt x="38422" y="2758"/>
                  <a:pt x="38270" y="2758"/>
                  <a:pt x="38099" y="2758"/>
                </a:cubicBezTo>
                <a:cubicBezTo>
                  <a:pt x="38194" y="2606"/>
                  <a:pt x="37928" y="2492"/>
                  <a:pt x="38099" y="2454"/>
                </a:cubicBezTo>
                <a:cubicBezTo>
                  <a:pt x="38156" y="2587"/>
                  <a:pt x="38822" y="2378"/>
                  <a:pt x="38898" y="2625"/>
                </a:cubicBezTo>
                <a:cubicBezTo>
                  <a:pt x="38746" y="2587"/>
                  <a:pt x="38308" y="2492"/>
                  <a:pt x="38175" y="2606"/>
                </a:cubicBezTo>
                <a:cubicBezTo>
                  <a:pt x="38422" y="2625"/>
                  <a:pt x="38479" y="2682"/>
                  <a:pt x="38631" y="2872"/>
                </a:cubicBezTo>
                <a:cubicBezTo>
                  <a:pt x="38860" y="2910"/>
                  <a:pt x="38974" y="2834"/>
                  <a:pt x="38841" y="2720"/>
                </a:cubicBezTo>
                <a:cubicBezTo>
                  <a:pt x="39164" y="2701"/>
                  <a:pt x="38841" y="2910"/>
                  <a:pt x="39088" y="2872"/>
                </a:cubicBezTo>
                <a:cubicBezTo>
                  <a:pt x="39183" y="2872"/>
                  <a:pt x="39164" y="2796"/>
                  <a:pt x="39164" y="2720"/>
                </a:cubicBezTo>
                <a:cubicBezTo>
                  <a:pt x="39354" y="2739"/>
                  <a:pt x="39449" y="2815"/>
                  <a:pt x="39621" y="2834"/>
                </a:cubicBezTo>
                <a:cubicBezTo>
                  <a:pt x="39621" y="2739"/>
                  <a:pt x="39640" y="2663"/>
                  <a:pt x="39697" y="2625"/>
                </a:cubicBezTo>
                <a:cubicBezTo>
                  <a:pt x="39563" y="2720"/>
                  <a:pt x="39525" y="2625"/>
                  <a:pt x="39373" y="2625"/>
                </a:cubicBezTo>
                <a:cubicBezTo>
                  <a:pt x="38746" y="2587"/>
                  <a:pt x="39602" y="2549"/>
                  <a:pt x="39830" y="2568"/>
                </a:cubicBezTo>
                <a:cubicBezTo>
                  <a:pt x="39849" y="2663"/>
                  <a:pt x="39735" y="2701"/>
                  <a:pt x="39830" y="2739"/>
                </a:cubicBezTo>
                <a:cubicBezTo>
                  <a:pt x="40058" y="2777"/>
                  <a:pt x="39944" y="2625"/>
                  <a:pt x="39906" y="2568"/>
                </a:cubicBezTo>
                <a:cubicBezTo>
                  <a:pt x="41618" y="2720"/>
                  <a:pt x="43311" y="2663"/>
                  <a:pt x="44680" y="2891"/>
                </a:cubicBezTo>
                <a:cubicBezTo>
                  <a:pt x="44604" y="2891"/>
                  <a:pt x="44585" y="2987"/>
                  <a:pt x="44680" y="2987"/>
                </a:cubicBezTo>
                <a:cubicBezTo>
                  <a:pt x="44775" y="2987"/>
                  <a:pt x="44756" y="2872"/>
                  <a:pt x="44813" y="2834"/>
                </a:cubicBezTo>
                <a:cubicBezTo>
                  <a:pt x="48770" y="2967"/>
                  <a:pt x="51547" y="3329"/>
                  <a:pt x="55046" y="3215"/>
                </a:cubicBezTo>
                <a:cubicBezTo>
                  <a:pt x="54875" y="3215"/>
                  <a:pt x="54761" y="3177"/>
                  <a:pt x="54704" y="3101"/>
                </a:cubicBezTo>
                <a:cubicBezTo>
                  <a:pt x="55731" y="3158"/>
                  <a:pt x="56777" y="3120"/>
                  <a:pt x="57633" y="3348"/>
                </a:cubicBezTo>
                <a:cubicBezTo>
                  <a:pt x="57215" y="3291"/>
                  <a:pt x="56435" y="3234"/>
                  <a:pt x="56036" y="3329"/>
                </a:cubicBezTo>
                <a:cubicBezTo>
                  <a:pt x="56435" y="3386"/>
                  <a:pt x="57291" y="3405"/>
                  <a:pt x="58014" y="3462"/>
                </a:cubicBezTo>
                <a:cubicBezTo>
                  <a:pt x="58090" y="3101"/>
                  <a:pt x="58851" y="3443"/>
                  <a:pt x="59079" y="3310"/>
                </a:cubicBezTo>
                <a:cubicBezTo>
                  <a:pt x="59041" y="3614"/>
                  <a:pt x="58432" y="3158"/>
                  <a:pt x="58356" y="3462"/>
                </a:cubicBezTo>
                <a:cubicBezTo>
                  <a:pt x="60543" y="3652"/>
                  <a:pt x="62712" y="3690"/>
                  <a:pt x="64861" y="3785"/>
                </a:cubicBezTo>
                <a:cubicBezTo>
                  <a:pt x="70434" y="4052"/>
                  <a:pt x="75684" y="4223"/>
                  <a:pt x="81733" y="4356"/>
                </a:cubicBezTo>
                <a:cubicBezTo>
                  <a:pt x="82037" y="4356"/>
                  <a:pt x="82265" y="4451"/>
                  <a:pt x="82455" y="4299"/>
                </a:cubicBezTo>
                <a:cubicBezTo>
                  <a:pt x="82684" y="4413"/>
                  <a:pt x="83121" y="4356"/>
                  <a:pt x="83445" y="4375"/>
                </a:cubicBezTo>
                <a:cubicBezTo>
                  <a:pt x="83330" y="4489"/>
                  <a:pt x="83825" y="4375"/>
                  <a:pt x="83920" y="4584"/>
                </a:cubicBezTo>
                <a:cubicBezTo>
                  <a:pt x="84015" y="4185"/>
                  <a:pt x="84567" y="4679"/>
                  <a:pt x="84719" y="4394"/>
                </a:cubicBezTo>
                <a:cubicBezTo>
                  <a:pt x="84662" y="4622"/>
                  <a:pt x="85385" y="4204"/>
                  <a:pt x="85042" y="4489"/>
                </a:cubicBezTo>
                <a:cubicBezTo>
                  <a:pt x="85480" y="4318"/>
                  <a:pt x="86241" y="4489"/>
                  <a:pt x="86773" y="4565"/>
                </a:cubicBezTo>
                <a:cubicBezTo>
                  <a:pt x="87667" y="4698"/>
                  <a:pt x="88618" y="4508"/>
                  <a:pt x="89170" y="4584"/>
                </a:cubicBezTo>
                <a:cubicBezTo>
                  <a:pt x="89113" y="4603"/>
                  <a:pt x="89037" y="4584"/>
                  <a:pt x="89037" y="4641"/>
                </a:cubicBezTo>
                <a:cubicBezTo>
                  <a:pt x="90007" y="4736"/>
                  <a:pt x="90615" y="4679"/>
                  <a:pt x="91357" y="4622"/>
                </a:cubicBezTo>
                <a:cubicBezTo>
                  <a:pt x="91776" y="4793"/>
                  <a:pt x="93202" y="4813"/>
                  <a:pt x="93545" y="4641"/>
                </a:cubicBezTo>
                <a:cubicBezTo>
                  <a:pt x="93640" y="4870"/>
                  <a:pt x="93925" y="4698"/>
                  <a:pt x="94001" y="4851"/>
                </a:cubicBezTo>
                <a:cubicBezTo>
                  <a:pt x="94153" y="4679"/>
                  <a:pt x="94762" y="5041"/>
                  <a:pt x="94876" y="4717"/>
                </a:cubicBezTo>
                <a:cubicBezTo>
                  <a:pt x="94914" y="4774"/>
                  <a:pt x="94952" y="4832"/>
                  <a:pt x="95009" y="4870"/>
                </a:cubicBezTo>
                <a:cubicBezTo>
                  <a:pt x="95580" y="4755"/>
                  <a:pt x="96626" y="5079"/>
                  <a:pt x="97006" y="4793"/>
                </a:cubicBezTo>
                <a:cubicBezTo>
                  <a:pt x="96987" y="4908"/>
                  <a:pt x="97044" y="4946"/>
                  <a:pt x="97197" y="4946"/>
                </a:cubicBezTo>
                <a:cubicBezTo>
                  <a:pt x="97767" y="4870"/>
                  <a:pt x="98585" y="5003"/>
                  <a:pt x="99118" y="5022"/>
                </a:cubicBezTo>
                <a:cubicBezTo>
                  <a:pt x="99023" y="4984"/>
                  <a:pt x="99118" y="4813"/>
                  <a:pt x="98985" y="4813"/>
                </a:cubicBezTo>
                <a:cubicBezTo>
                  <a:pt x="98110" y="4660"/>
                  <a:pt x="96778" y="4870"/>
                  <a:pt x="96074" y="4508"/>
                </a:cubicBezTo>
                <a:cubicBezTo>
                  <a:pt x="96074" y="4584"/>
                  <a:pt x="96112" y="4622"/>
                  <a:pt x="96131" y="4660"/>
                </a:cubicBezTo>
                <a:cubicBezTo>
                  <a:pt x="95903" y="4679"/>
                  <a:pt x="95903" y="4508"/>
                  <a:pt x="95675" y="4508"/>
                </a:cubicBezTo>
                <a:cubicBezTo>
                  <a:pt x="95580" y="4813"/>
                  <a:pt x="95295" y="4489"/>
                  <a:pt x="95142" y="4717"/>
                </a:cubicBezTo>
                <a:cubicBezTo>
                  <a:pt x="95123" y="4641"/>
                  <a:pt x="95161" y="4527"/>
                  <a:pt x="95085" y="4508"/>
                </a:cubicBezTo>
                <a:cubicBezTo>
                  <a:pt x="94933" y="4698"/>
                  <a:pt x="94952" y="4470"/>
                  <a:pt x="94686" y="4508"/>
                </a:cubicBezTo>
                <a:cubicBezTo>
                  <a:pt x="94724" y="4584"/>
                  <a:pt x="94553" y="4717"/>
                  <a:pt x="94553" y="4603"/>
                </a:cubicBezTo>
                <a:cubicBezTo>
                  <a:pt x="94591" y="4584"/>
                  <a:pt x="94629" y="4565"/>
                  <a:pt x="94610" y="4508"/>
                </a:cubicBezTo>
                <a:cubicBezTo>
                  <a:pt x="94439" y="4451"/>
                  <a:pt x="94477" y="4603"/>
                  <a:pt x="94343" y="4603"/>
                </a:cubicBezTo>
                <a:cubicBezTo>
                  <a:pt x="94343" y="4527"/>
                  <a:pt x="94362" y="4451"/>
                  <a:pt x="94286" y="4451"/>
                </a:cubicBezTo>
                <a:cubicBezTo>
                  <a:pt x="94362" y="4679"/>
                  <a:pt x="93735" y="4603"/>
                  <a:pt x="94077" y="4489"/>
                </a:cubicBezTo>
                <a:cubicBezTo>
                  <a:pt x="93640" y="4451"/>
                  <a:pt x="93221" y="4584"/>
                  <a:pt x="92879" y="4641"/>
                </a:cubicBezTo>
                <a:cubicBezTo>
                  <a:pt x="92955" y="4622"/>
                  <a:pt x="92993" y="4584"/>
                  <a:pt x="93012" y="4527"/>
                </a:cubicBezTo>
                <a:cubicBezTo>
                  <a:pt x="92746" y="4451"/>
                  <a:pt x="92156" y="4565"/>
                  <a:pt x="91890" y="4356"/>
                </a:cubicBezTo>
                <a:cubicBezTo>
                  <a:pt x="91395" y="4489"/>
                  <a:pt x="90730" y="4375"/>
                  <a:pt x="90026" y="4280"/>
                </a:cubicBezTo>
                <a:cubicBezTo>
                  <a:pt x="90026" y="4356"/>
                  <a:pt x="90045" y="4432"/>
                  <a:pt x="89969" y="4451"/>
                </a:cubicBezTo>
                <a:cubicBezTo>
                  <a:pt x="89874" y="4128"/>
                  <a:pt x="89037" y="4451"/>
                  <a:pt x="88980" y="4166"/>
                </a:cubicBezTo>
                <a:cubicBezTo>
                  <a:pt x="88276" y="4261"/>
                  <a:pt x="87135" y="4185"/>
                  <a:pt x="86107" y="4242"/>
                </a:cubicBezTo>
                <a:cubicBezTo>
                  <a:pt x="86145" y="4242"/>
                  <a:pt x="86184" y="4204"/>
                  <a:pt x="86107" y="4185"/>
                </a:cubicBezTo>
                <a:cubicBezTo>
                  <a:pt x="85594" y="4375"/>
                  <a:pt x="85061" y="4204"/>
                  <a:pt x="84453" y="4166"/>
                </a:cubicBezTo>
                <a:cubicBezTo>
                  <a:pt x="83635" y="4128"/>
                  <a:pt x="83045" y="4204"/>
                  <a:pt x="82322" y="4204"/>
                </a:cubicBezTo>
                <a:cubicBezTo>
                  <a:pt x="81980" y="4204"/>
                  <a:pt x="81257" y="4185"/>
                  <a:pt x="80934" y="4128"/>
                </a:cubicBezTo>
                <a:cubicBezTo>
                  <a:pt x="79640" y="3938"/>
                  <a:pt x="78100" y="4109"/>
                  <a:pt x="77015" y="3766"/>
                </a:cubicBezTo>
                <a:cubicBezTo>
                  <a:pt x="76673" y="3976"/>
                  <a:pt x="76654" y="3823"/>
                  <a:pt x="76426" y="3671"/>
                </a:cubicBezTo>
                <a:cubicBezTo>
                  <a:pt x="76426" y="3728"/>
                  <a:pt x="76426" y="3804"/>
                  <a:pt x="76426" y="3880"/>
                </a:cubicBezTo>
                <a:cubicBezTo>
                  <a:pt x="76331" y="3842"/>
                  <a:pt x="76083" y="3938"/>
                  <a:pt x="76083" y="3823"/>
                </a:cubicBezTo>
                <a:cubicBezTo>
                  <a:pt x="76312" y="3861"/>
                  <a:pt x="76160" y="3690"/>
                  <a:pt x="76083" y="3671"/>
                </a:cubicBezTo>
                <a:cubicBezTo>
                  <a:pt x="75874" y="3671"/>
                  <a:pt x="75760" y="3804"/>
                  <a:pt x="75950" y="3861"/>
                </a:cubicBezTo>
                <a:cubicBezTo>
                  <a:pt x="75570" y="3671"/>
                  <a:pt x="74999" y="3709"/>
                  <a:pt x="74695" y="3652"/>
                </a:cubicBezTo>
                <a:cubicBezTo>
                  <a:pt x="75494" y="3500"/>
                  <a:pt x="76635" y="3766"/>
                  <a:pt x="76749" y="3405"/>
                </a:cubicBezTo>
                <a:cubicBezTo>
                  <a:pt x="76749" y="3481"/>
                  <a:pt x="76711" y="3519"/>
                  <a:pt x="76692" y="3557"/>
                </a:cubicBezTo>
                <a:cubicBezTo>
                  <a:pt x="76844" y="3557"/>
                  <a:pt x="76882" y="3652"/>
                  <a:pt x="77015" y="3671"/>
                </a:cubicBezTo>
                <a:cubicBezTo>
                  <a:pt x="77852" y="3424"/>
                  <a:pt x="80401" y="3938"/>
                  <a:pt x="81733" y="3614"/>
                </a:cubicBezTo>
                <a:cubicBezTo>
                  <a:pt x="81105" y="3633"/>
                  <a:pt x="81048" y="3538"/>
                  <a:pt x="80534" y="3614"/>
                </a:cubicBezTo>
                <a:cubicBezTo>
                  <a:pt x="81790" y="3443"/>
                  <a:pt x="83368" y="3481"/>
                  <a:pt x="84529" y="3652"/>
                </a:cubicBezTo>
                <a:cubicBezTo>
                  <a:pt x="84243" y="3595"/>
                  <a:pt x="84224" y="3766"/>
                  <a:pt x="84129" y="3861"/>
                </a:cubicBezTo>
                <a:cubicBezTo>
                  <a:pt x="85099" y="3880"/>
                  <a:pt x="85099" y="3823"/>
                  <a:pt x="85651" y="3880"/>
                </a:cubicBezTo>
                <a:cubicBezTo>
                  <a:pt x="85727" y="3671"/>
                  <a:pt x="85404" y="3785"/>
                  <a:pt x="85461" y="3614"/>
                </a:cubicBezTo>
                <a:lnTo>
                  <a:pt x="85594" y="3614"/>
                </a:lnTo>
                <a:cubicBezTo>
                  <a:pt x="85594" y="3576"/>
                  <a:pt x="85594" y="3557"/>
                  <a:pt x="85651" y="3557"/>
                </a:cubicBezTo>
                <a:cubicBezTo>
                  <a:pt x="85784" y="3652"/>
                  <a:pt x="85613" y="3976"/>
                  <a:pt x="85917" y="3919"/>
                </a:cubicBezTo>
                <a:cubicBezTo>
                  <a:pt x="85955" y="3766"/>
                  <a:pt x="85822" y="3728"/>
                  <a:pt x="85784" y="3614"/>
                </a:cubicBezTo>
                <a:cubicBezTo>
                  <a:pt x="86279" y="3595"/>
                  <a:pt x="86526" y="3728"/>
                  <a:pt x="86716" y="3671"/>
                </a:cubicBezTo>
                <a:cubicBezTo>
                  <a:pt x="86640" y="3804"/>
                  <a:pt x="86431" y="3804"/>
                  <a:pt x="86317" y="3880"/>
                </a:cubicBezTo>
                <a:cubicBezTo>
                  <a:pt x="86507" y="3957"/>
                  <a:pt x="86792" y="3957"/>
                  <a:pt x="86906" y="3842"/>
                </a:cubicBezTo>
                <a:cubicBezTo>
                  <a:pt x="87116" y="4071"/>
                  <a:pt x="88124" y="4033"/>
                  <a:pt x="88504" y="3900"/>
                </a:cubicBezTo>
                <a:cubicBezTo>
                  <a:pt x="88333" y="3766"/>
                  <a:pt x="88162" y="3938"/>
                  <a:pt x="87914" y="3900"/>
                </a:cubicBezTo>
                <a:cubicBezTo>
                  <a:pt x="88238" y="3747"/>
                  <a:pt x="89018" y="3690"/>
                  <a:pt x="89360" y="3919"/>
                </a:cubicBezTo>
                <a:cubicBezTo>
                  <a:pt x="89246" y="3957"/>
                  <a:pt x="88751" y="3709"/>
                  <a:pt x="88561" y="4014"/>
                </a:cubicBezTo>
                <a:cubicBezTo>
                  <a:pt x="89550" y="4014"/>
                  <a:pt x="90083" y="4033"/>
                  <a:pt x="90768" y="4090"/>
                </a:cubicBezTo>
                <a:cubicBezTo>
                  <a:pt x="90768" y="4014"/>
                  <a:pt x="90730" y="3976"/>
                  <a:pt x="90691" y="3919"/>
                </a:cubicBezTo>
                <a:cubicBezTo>
                  <a:pt x="91262" y="3900"/>
                  <a:pt x="91585" y="3861"/>
                  <a:pt x="91890" y="3842"/>
                </a:cubicBezTo>
                <a:cubicBezTo>
                  <a:pt x="91833" y="4318"/>
                  <a:pt x="91110" y="3709"/>
                  <a:pt x="90825" y="4090"/>
                </a:cubicBezTo>
                <a:cubicBezTo>
                  <a:pt x="91414" y="4033"/>
                  <a:pt x="91985" y="4261"/>
                  <a:pt x="92289" y="3995"/>
                </a:cubicBezTo>
                <a:cubicBezTo>
                  <a:pt x="92118" y="3995"/>
                  <a:pt x="91966" y="3995"/>
                  <a:pt x="91966" y="3900"/>
                </a:cubicBezTo>
                <a:cubicBezTo>
                  <a:pt x="93031" y="3919"/>
                  <a:pt x="93411" y="3995"/>
                  <a:pt x="94286" y="3919"/>
                </a:cubicBezTo>
                <a:cubicBezTo>
                  <a:pt x="94286" y="4337"/>
                  <a:pt x="93716" y="3938"/>
                  <a:pt x="93545" y="4109"/>
                </a:cubicBezTo>
                <a:cubicBezTo>
                  <a:pt x="94324" y="4280"/>
                  <a:pt x="95656" y="4299"/>
                  <a:pt x="96208" y="4204"/>
                </a:cubicBezTo>
                <a:cubicBezTo>
                  <a:pt x="96055" y="4147"/>
                  <a:pt x="95922" y="4071"/>
                  <a:pt x="95808" y="3995"/>
                </a:cubicBezTo>
                <a:cubicBezTo>
                  <a:pt x="96112" y="3919"/>
                  <a:pt x="96150" y="4242"/>
                  <a:pt x="96150" y="3995"/>
                </a:cubicBezTo>
                <a:cubicBezTo>
                  <a:pt x="96360" y="3957"/>
                  <a:pt x="96227" y="4166"/>
                  <a:pt x="96417" y="4147"/>
                </a:cubicBezTo>
                <a:cubicBezTo>
                  <a:pt x="96474" y="4014"/>
                  <a:pt x="96778" y="3938"/>
                  <a:pt x="96873" y="4109"/>
                </a:cubicBezTo>
                <a:cubicBezTo>
                  <a:pt x="96683" y="4185"/>
                  <a:pt x="96626" y="4052"/>
                  <a:pt x="96550" y="4204"/>
                </a:cubicBezTo>
                <a:cubicBezTo>
                  <a:pt x="96778" y="4166"/>
                  <a:pt x="96797" y="4318"/>
                  <a:pt x="97006" y="4318"/>
                </a:cubicBezTo>
                <a:cubicBezTo>
                  <a:pt x="97444" y="3938"/>
                  <a:pt x="98490" y="4394"/>
                  <a:pt x="99194" y="4185"/>
                </a:cubicBezTo>
                <a:cubicBezTo>
                  <a:pt x="99745" y="4489"/>
                  <a:pt x="100658" y="4109"/>
                  <a:pt x="101457" y="4204"/>
                </a:cubicBezTo>
                <a:cubicBezTo>
                  <a:pt x="103207" y="4432"/>
                  <a:pt x="105185" y="4394"/>
                  <a:pt x="106840" y="4470"/>
                </a:cubicBezTo>
                <a:cubicBezTo>
                  <a:pt x="107164" y="4603"/>
                  <a:pt x="108476" y="4470"/>
                  <a:pt x="108951" y="4717"/>
                </a:cubicBezTo>
                <a:cubicBezTo>
                  <a:pt x="110511" y="4603"/>
                  <a:pt x="112242" y="4660"/>
                  <a:pt x="113745" y="4870"/>
                </a:cubicBezTo>
                <a:cubicBezTo>
                  <a:pt x="115856" y="4622"/>
                  <a:pt x="117321" y="4946"/>
                  <a:pt x="119242" y="4927"/>
                </a:cubicBezTo>
                <a:cubicBezTo>
                  <a:pt x="119280" y="5098"/>
                  <a:pt x="119090" y="5136"/>
                  <a:pt x="119318" y="5193"/>
                </a:cubicBezTo>
                <a:cubicBezTo>
                  <a:pt x="119413" y="5041"/>
                  <a:pt x="119261" y="5022"/>
                  <a:pt x="119375" y="4889"/>
                </a:cubicBezTo>
                <a:cubicBezTo>
                  <a:pt x="120022" y="5003"/>
                  <a:pt x="120935" y="4832"/>
                  <a:pt x="121372" y="5060"/>
                </a:cubicBezTo>
                <a:cubicBezTo>
                  <a:pt x="121600" y="4622"/>
                  <a:pt x="122228" y="5060"/>
                  <a:pt x="122761" y="5022"/>
                </a:cubicBezTo>
                <a:cubicBezTo>
                  <a:pt x="123331" y="4984"/>
                  <a:pt x="124073" y="4965"/>
                  <a:pt x="124625" y="4832"/>
                </a:cubicBezTo>
                <a:cubicBezTo>
                  <a:pt x="126793" y="4870"/>
                  <a:pt x="130521" y="5079"/>
                  <a:pt x="132861" y="5041"/>
                </a:cubicBezTo>
                <a:cubicBezTo>
                  <a:pt x="131929" y="4851"/>
                  <a:pt x="130445" y="4908"/>
                  <a:pt x="129874" y="4736"/>
                </a:cubicBezTo>
                <a:cubicBezTo>
                  <a:pt x="128657" y="4813"/>
                  <a:pt x="126489" y="4584"/>
                  <a:pt x="125024" y="4736"/>
                </a:cubicBezTo>
                <a:cubicBezTo>
                  <a:pt x="124549" y="4337"/>
                  <a:pt x="123883" y="4889"/>
                  <a:pt x="123369" y="4565"/>
                </a:cubicBezTo>
                <a:cubicBezTo>
                  <a:pt x="122989" y="4546"/>
                  <a:pt x="122133" y="4870"/>
                  <a:pt x="121714" y="4546"/>
                </a:cubicBezTo>
                <a:cubicBezTo>
                  <a:pt x="121277" y="4832"/>
                  <a:pt x="120364" y="4432"/>
                  <a:pt x="119850" y="4679"/>
                </a:cubicBezTo>
                <a:cubicBezTo>
                  <a:pt x="119603" y="4489"/>
                  <a:pt x="119223" y="4793"/>
                  <a:pt x="118785" y="4508"/>
                </a:cubicBezTo>
                <a:lnTo>
                  <a:pt x="118785" y="4660"/>
                </a:lnTo>
                <a:cubicBezTo>
                  <a:pt x="118367" y="4622"/>
                  <a:pt x="118234" y="4565"/>
                  <a:pt x="118120" y="4508"/>
                </a:cubicBezTo>
                <a:cubicBezTo>
                  <a:pt x="117986" y="4508"/>
                  <a:pt x="118139" y="4356"/>
                  <a:pt x="118196" y="4356"/>
                </a:cubicBezTo>
                <a:cubicBezTo>
                  <a:pt x="118728" y="4489"/>
                  <a:pt x="119166" y="4261"/>
                  <a:pt x="119660" y="4527"/>
                </a:cubicBezTo>
                <a:cubicBezTo>
                  <a:pt x="119679" y="4261"/>
                  <a:pt x="119869" y="4546"/>
                  <a:pt x="119984" y="4527"/>
                </a:cubicBezTo>
                <a:cubicBezTo>
                  <a:pt x="119984" y="4375"/>
                  <a:pt x="120098" y="4413"/>
                  <a:pt x="119984" y="4318"/>
                </a:cubicBezTo>
                <a:cubicBezTo>
                  <a:pt x="120174" y="4394"/>
                  <a:pt x="120345" y="4242"/>
                  <a:pt x="120459" y="4432"/>
                </a:cubicBezTo>
                <a:cubicBezTo>
                  <a:pt x="120992" y="4261"/>
                  <a:pt x="121867" y="4223"/>
                  <a:pt x="122190" y="4451"/>
                </a:cubicBezTo>
                <a:cubicBezTo>
                  <a:pt x="122304" y="4223"/>
                  <a:pt x="122723" y="4470"/>
                  <a:pt x="122646" y="4299"/>
                </a:cubicBezTo>
                <a:cubicBezTo>
                  <a:pt x="123103" y="4432"/>
                  <a:pt x="123312" y="4204"/>
                  <a:pt x="123769" y="4356"/>
                </a:cubicBezTo>
                <a:cubicBezTo>
                  <a:pt x="123788" y="4299"/>
                  <a:pt x="123769" y="4204"/>
                  <a:pt x="123845" y="4204"/>
                </a:cubicBezTo>
                <a:cubicBezTo>
                  <a:pt x="124054" y="4299"/>
                  <a:pt x="124339" y="4337"/>
                  <a:pt x="124511" y="4204"/>
                </a:cubicBezTo>
                <a:cubicBezTo>
                  <a:pt x="124606" y="4432"/>
                  <a:pt x="124720" y="4299"/>
                  <a:pt x="124910" y="4432"/>
                </a:cubicBezTo>
                <a:cubicBezTo>
                  <a:pt x="124910" y="4337"/>
                  <a:pt x="124891" y="4261"/>
                  <a:pt x="124834" y="4223"/>
                </a:cubicBezTo>
                <a:cubicBezTo>
                  <a:pt x="125024" y="4299"/>
                  <a:pt x="125366" y="4242"/>
                  <a:pt x="125176" y="4071"/>
                </a:cubicBezTo>
                <a:cubicBezTo>
                  <a:pt x="125424" y="4014"/>
                  <a:pt x="125233" y="4299"/>
                  <a:pt x="125443" y="4280"/>
                </a:cubicBezTo>
                <a:cubicBezTo>
                  <a:pt x="126508" y="4090"/>
                  <a:pt x="127345" y="4356"/>
                  <a:pt x="128086" y="4147"/>
                </a:cubicBezTo>
                <a:cubicBezTo>
                  <a:pt x="128771" y="4375"/>
                  <a:pt x="129741" y="4071"/>
                  <a:pt x="130559" y="4394"/>
                </a:cubicBezTo>
                <a:cubicBezTo>
                  <a:pt x="131910" y="4109"/>
                  <a:pt x="133926" y="4565"/>
                  <a:pt x="135524" y="4641"/>
                </a:cubicBezTo>
                <a:cubicBezTo>
                  <a:pt x="135505" y="4584"/>
                  <a:pt x="135390" y="4584"/>
                  <a:pt x="135333" y="4546"/>
                </a:cubicBezTo>
                <a:cubicBezTo>
                  <a:pt x="134934" y="4584"/>
                  <a:pt x="134820" y="4394"/>
                  <a:pt x="134401" y="4432"/>
                </a:cubicBezTo>
                <a:cubicBezTo>
                  <a:pt x="133926" y="4242"/>
                  <a:pt x="134458" y="4375"/>
                  <a:pt x="134477" y="4375"/>
                </a:cubicBezTo>
                <a:cubicBezTo>
                  <a:pt x="135771" y="4451"/>
                  <a:pt x="137806" y="4946"/>
                  <a:pt x="138852" y="5212"/>
                </a:cubicBezTo>
                <a:cubicBezTo>
                  <a:pt x="138833" y="5326"/>
                  <a:pt x="138833" y="5459"/>
                  <a:pt x="138966" y="5459"/>
                </a:cubicBezTo>
                <a:cubicBezTo>
                  <a:pt x="138985" y="5402"/>
                  <a:pt x="138966" y="5326"/>
                  <a:pt x="139042" y="5307"/>
                </a:cubicBezTo>
                <a:cubicBezTo>
                  <a:pt x="139138" y="5402"/>
                  <a:pt x="139119" y="5592"/>
                  <a:pt x="139366" y="5573"/>
                </a:cubicBezTo>
                <a:cubicBezTo>
                  <a:pt x="139366" y="5497"/>
                  <a:pt x="139252" y="5516"/>
                  <a:pt x="139233" y="5459"/>
                </a:cubicBezTo>
                <a:cubicBezTo>
                  <a:pt x="139575" y="5497"/>
                  <a:pt x="139765" y="5611"/>
                  <a:pt x="139898" y="5783"/>
                </a:cubicBezTo>
                <a:cubicBezTo>
                  <a:pt x="139746" y="5802"/>
                  <a:pt x="139537" y="5630"/>
                  <a:pt x="139499" y="5725"/>
                </a:cubicBezTo>
                <a:cubicBezTo>
                  <a:pt x="139575" y="5935"/>
                  <a:pt x="140012" y="5859"/>
                  <a:pt x="140032" y="6106"/>
                </a:cubicBezTo>
                <a:cubicBezTo>
                  <a:pt x="139765" y="6201"/>
                  <a:pt x="139860" y="6372"/>
                  <a:pt x="139556" y="6353"/>
                </a:cubicBezTo>
                <a:cubicBezTo>
                  <a:pt x="140222" y="6562"/>
                  <a:pt x="140450" y="6962"/>
                  <a:pt x="140754" y="7247"/>
                </a:cubicBezTo>
                <a:cubicBezTo>
                  <a:pt x="140621" y="7361"/>
                  <a:pt x="140659" y="7361"/>
                  <a:pt x="140412" y="7437"/>
                </a:cubicBezTo>
                <a:cubicBezTo>
                  <a:pt x="140469" y="7647"/>
                  <a:pt x="140735" y="7437"/>
                  <a:pt x="140811" y="7551"/>
                </a:cubicBezTo>
                <a:cubicBezTo>
                  <a:pt x="140735" y="7571"/>
                  <a:pt x="140716" y="7609"/>
                  <a:pt x="140678" y="7647"/>
                </a:cubicBezTo>
                <a:cubicBezTo>
                  <a:pt x="141021" y="7685"/>
                  <a:pt x="141154" y="7875"/>
                  <a:pt x="141401" y="7970"/>
                </a:cubicBezTo>
                <a:cubicBezTo>
                  <a:pt x="141173" y="7932"/>
                  <a:pt x="141040" y="7894"/>
                  <a:pt x="140868" y="8065"/>
                </a:cubicBezTo>
                <a:cubicBezTo>
                  <a:pt x="141116" y="8141"/>
                  <a:pt x="141401" y="8179"/>
                  <a:pt x="141477" y="8388"/>
                </a:cubicBezTo>
                <a:cubicBezTo>
                  <a:pt x="141363" y="8407"/>
                  <a:pt x="141306" y="8312"/>
                  <a:pt x="141268" y="8388"/>
                </a:cubicBezTo>
                <a:cubicBezTo>
                  <a:pt x="141553" y="8750"/>
                  <a:pt x="141325" y="8959"/>
                  <a:pt x="141192" y="9320"/>
                </a:cubicBezTo>
                <a:cubicBezTo>
                  <a:pt x="141838" y="9644"/>
                  <a:pt x="140945" y="10405"/>
                  <a:pt x="141572" y="10728"/>
                </a:cubicBezTo>
                <a:cubicBezTo>
                  <a:pt x="141344" y="10766"/>
                  <a:pt x="141135" y="10823"/>
                  <a:pt x="141040" y="10975"/>
                </a:cubicBezTo>
                <a:cubicBezTo>
                  <a:pt x="141116" y="11127"/>
                  <a:pt x="141401" y="11108"/>
                  <a:pt x="141439" y="11280"/>
                </a:cubicBezTo>
                <a:cubicBezTo>
                  <a:pt x="141192" y="11299"/>
                  <a:pt x="140849" y="11432"/>
                  <a:pt x="140697" y="11641"/>
                </a:cubicBezTo>
                <a:cubicBezTo>
                  <a:pt x="140716" y="11698"/>
                  <a:pt x="140773" y="11717"/>
                  <a:pt x="140830" y="11736"/>
                </a:cubicBezTo>
                <a:cubicBezTo>
                  <a:pt x="141040" y="11660"/>
                  <a:pt x="141325" y="11489"/>
                  <a:pt x="141420" y="11755"/>
                </a:cubicBezTo>
                <a:cubicBezTo>
                  <a:pt x="141268" y="11907"/>
                  <a:pt x="141572" y="12535"/>
                  <a:pt x="141021" y="12630"/>
                </a:cubicBezTo>
                <a:cubicBezTo>
                  <a:pt x="141002" y="12725"/>
                  <a:pt x="141097" y="12744"/>
                  <a:pt x="141078" y="12839"/>
                </a:cubicBezTo>
                <a:cubicBezTo>
                  <a:pt x="140754" y="12858"/>
                  <a:pt x="140659" y="13201"/>
                  <a:pt x="140754" y="13391"/>
                </a:cubicBezTo>
                <a:cubicBezTo>
                  <a:pt x="140336" y="13562"/>
                  <a:pt x="140165" y="14171"/>
                  <a:pt x="140260" y="14418"/>
                </a:cubicBezTo>
                <a:cubicBezTo>
                  <a:pt x="140203" y="14342"/>
                  <a:pt x="140165" y="14266"/>
                  <a:pt x="140012" y="14266"/>
                </a:cubicBezTo>
                <a:cubicBezTo>
                  <a:pt x="140012" y="14342"/>
                  <a:pt x="139879" y="14323"/>
                  <a:pt x="139879" y="14380"/>
                </a:cubicBezTo>
                <a:cubicBezTo>
                  <a:pt x="139670" y="14932"/>
                  <a:pt x="139233" y="15369"/>
                  <a:pt x="139328" y="16016"/>
                </a:cubicBezTo>
                <a:cubicBezTo>
                  <a:pt x="138947" y="16092"/>
                  <a:pt x="138966" y="15883"/>
                  <a:pt x="138662" y="15902"/>
                </a:cubicBezTo>
                <a:cubicBezTo>
                  <a:pt x="138662" y="15978"/>
                  <a:pt x="138624" y="16016"/>
                  <a:pt x="138586" y="16054"/>
                </a:cubicBezTo>
                <a:cubicBezTo>
                  <a:pt x="138700" y="16035"/>
                  <a:pt x="138871" y="16168"/>
                  <a:pt x="138719" y="16168"/>
                </a:cubicBezTo>
                <a:cubicBezTo>
                  <a:pt x="138529" y="15997"/>
                  <a:pt x="138434" y="16358"/>
                  <a:pt x="138244" y="16377"/>
                </a:cubicBezTo>
                <a:cubicBezTo>
                  <a:pt x="138396" y="16510"/>
                  <a:pt x="138396" y="16548"/>
                  <a:pt x="138244" y="16567"/>
                </a:cubicBezTo>
                <a:cubicBezTo>
                  <a:pt x="138282" y="16796"/>
                  <a:pt x="138567" y="16815"/>
                  <a:pt x="138719" y="16948"/>
                </a:cubicBezTo>
                <a:cubicBezTo>
                  <a:pt x="138567" y="17062"/>
                  <a:pt x="138148" y="16986"/>
                  <a:pt x="138053" y="17138"/>
                </a:cubicBezTo>
                <a:cubicBezTo>
                  <a:pt x="138129" y="17195"/>
                  <a:pt x="138301" y="17195"/>
                  <a:pt x="138301" y="17309"/>
                </a:cubicBezTo>
                <a:cubicBezTo>
                  <a:pt x="137939" y="17309"/>
                  <a:pt x="138320" y="17728"/>
                  <a:pt x="138034" y="17709"/>
                </a:cubicBezTo>
                <a:cubicBezTo>
                  <a:pt x="137920" y="17613"/>
                  <a:pt x="137996" y="17366"/>
                  <a:pt x="137711" y="17404"/>
                </a:cubicBezTo>
                <a:cubicBezTo>
                  <a:pt x="137616" y="17423"/>
                  <a:pt x="137540" y="17480"/>
                  <a:pt x="137502" y="17556"/>
                </a:cubicBezTo>
                <a:cubicBezTo>
                  <a:pt x="137654" y="17747"/>
                  <a:pt x="137920" y="17842"/>
                  <a:pt x="138034" y="18070"/>
                </a:cubicBezTo>
                <a:cubicBezTo>
                  <a:pt x="137616" y="18032"/>
                  <a:pt x="137426" y="18279"/>
                  <a:pt x="137502" y="18488"/>
                </a:cubicBezTo>
                <a:cubicBezTo>
                  <a:pt x="137350" y="18412"/>
                  <a:pt x="137197" y="18374"/>
                  <a:pt x="137026" y="18317"/>
                </a:cubicBezTo>
                <a:cubicBezTo>
                  <a:pt x="137026" y="18526"/>
                  <a:pt x="136722" y="18488"/>
                  <a:pt x="136627" y="18622"/>
                </a:cubicBezTo>
                <a:cubicBezTo>
                  <a:pt x="136570" y="18793"/>
                  <a:pt x="136741" y="18793"/>
                  <a:pt x="136760" y="18888"/>
                </a:cubicBezTo>
                <a:cubicBezTo>
                  <a:pt x="136684" y="18888"/>
                  <a:pt x="136608" y="18888"/>
                  <a:pt x="136627" y="18983"/>
                </a:cubicBezTo>
                <a:cubicBezTo>
                  <a:pt x="136056" y="18888"/>
                  <a:pt x="135505" y="18964"/>
                  <a:pt x="135295" y="19287"/>
                </a:cubicBezTo>
                <a:cubicBezTo>
                  <a:pt x="135371" y="19382"/>
                  <a:pt x="135371" y="19573"/>
                  <a:pt x="135486" y="19649"/>
                </a:cubicBezTo>
                <a:cubicBezTo>
                  <a:pt x="135124" y="19801"/>
                  <a:pt x="135105" y="19611"/>
                  <a:pt x="134630" y="19573"/>
                </a:cubicBezTo>
                <a:cubicBezTo>
                  <a:pt x="134706" y="19725"/>
                  <a:pt x="134344" y="20181"/>
                  <a:pt x="134763" y="20200"/>
                </a:cubicBezTo>
                <a:cubicBezTo>
                  <a:pt x="134706" y="20600"/>
                  <a:pt x="134078" y="20524"/>
                  <a:pt x="133888" y="20809"/>
                </a:cubicBezTo>
                <a:cubicBezTo>
                  <a:pt x="133888" y="20961"/>
                  <a:pt x="134097" y="20923"/>
                  <a:pt x="134078" y="21075"/>
                </a:cubicBezTo>
                <a:cubicBezTo>
                  <a:pt x="133755" y="21170"/>
                  <a:pt x="133621" y="21437"/>
                  <a:pt x="133089" y="21380"/>
                </a:cubicBezTo>
                <a:cubicBezTo>
                  <a:pt x="132975" y="21113"/>
                  <a:pt x="132233" y="21037"/>
                  <a:pt x="131948" y="21208"/>
                </a:cubicBezTo>
                <a:cubicBezTo>
                  <a:pt x="131967" y="21265"/>
                  <a:pt x="132062" y="21265"/>
                  <a:pt x="132157" y="21265"/>
                </a:cubicBezTo>
                <a:cubicBezTo>
                  <a:pt x="132043" y="21722"/>
                  <a:pt x="131149" y="21246"/>
                  <a:pt x="131016" y="21722"/>
                </a:cubicBezTo>
                <a:cubicBezTo>
                  <a:pt x="130673" y="21760"/>
                  <a:pt x="130103" y="21665"/>
                  <a:pt x="129817" y="21912"/>
                </a:cubicBezTo>
                <a:cubicBezTo>
                  <a:pt x="130122" y="21893"/>
                  <a:pt x="130198" y="21855"/>
                  <a:pt x="130483" y="21912"/>
                </a:cubicBezTo>
                <a:cubicBezTo>
                  <a:pt x="130350" y="22102"/>
                  <a:pt x="130521" y="22178"/>
                  <a:pt x="130673" y="22274"/>
                </a:cubicBezTo>
                <a:cubicBezTo>
                  <a:pt x="130787" y="22026"/>
                  <a:pt x="131187" y="21703"/>
                  <a:pt x="131605" y="21874"/>
                </a:cubicBezTo>
                <a:cubicBezTo>
                  <a:pt x="131491" y="21893"/>
                  <a:pt x="132119" y="22026"/>
                  <a:pt x="131815" y="22178"/>
                </a:cubicBezTo>
                <a:cubicBezTo>
                  <a:pt x="131872" y="21874"/>
                  <a:pt x="131472" y="22102"/>
                  <a:pt x="131472" y="22236"/>
                </a:cubicBezTo>
                <a:cubicBezTo>
                  <a:pt x="131700" y="22159"/>
                  <a:pt x="131757" y="22274"/>
                  <a:pt x="131872" y="22293"/>
                </a:cubicBezTo>
                <a:cubicBezTo>
                  <a:pt x="131795" y="22312"/>
                  <a:pt x="131719" y="22350"/>
                  <a:pt x="131662" y="22388"/>
                </a:cubicBezTo>
                <a:cubicBezTo>
                  <a:pt x="131834" y="22502"/>
                  <a:pt x="131986" y="22293"/>
                  <a:pt x="132138" y="22236"/>
                </a:cubicBezTo>
                <a:cubicBezTo>
                  <a:pt x="132157" y="22388"/>
                  <a:pt x="131700" y="22445"/>
                  <a:pt x="131872" y="22540"/>
                </a:cubicBezTo>
                <a:cubicBezTo>
                  <a:pt x="131986" y="22521"/>
                  <a:pt x="132195" y="22293"/>
                  <a:pt x="132328" y="22445"/>
                </a:cubicBezTo>
                <a:cubicBezTo>
                  <a:pt x="132100" y="22388"/>
                  <a:pt x="132271" y="22673"/>
                  <a:pt x="132062" y="22654"/>
                </a:cubicBezTo>
                <a:cubicBezTo>
                  <a:pt x="132100" y="22426"/>
                  <a:pt x="131681" y="22749"/>
                  <a:pt x="131872" y="22806"/>
                </a:cubicBezTo>
                <a:cubicBezTo>
                  <a:pt x="132214" y="22711"/>
                  <a:pt x="132556" y="22293"/>
                  <a:pt x="132937" y="22559"/>
                </a:cubicBezTo>
                <a:cubicBezTo>
                  <a:pt x="132804" y="22407"/>
                  <a:pt x="133641" y="22426"/>
                  <a:pt x="133260" y="22083"/>
                </a:cubicBezTo>
                <a:cubicBezTo>
                  <a:pt x="133602" y="22045"/>
                  <a:pt x="134078" y="21627"/>
                  <a:pt x="134325" y="21836"/>
                </a:cubicBezTo>
                <a:cubicBezTo>
                  <a:pt x="134192" y="21893"/>
                  <a:pt x="133869" y="22026"/>
                  <a:pt x="134002" y="22102"/>
                </a:cubicBezTo>
                <a:cubicBezTo>
                  <a:pt x="134154" y="22102"/>
                  <a:pt x="134363" y="21893"/>
                  <a:pt x="134534" y="22045"/>
                </a:cubicBezTo>
                <a:cubicBezTo>
                  <a:pt x="134439" y="22140"/>
                  <a:pt x="134401" y="22255"/>
                  <a:pt x="134268" y="22312"/>
                </a:cubicBezTo>
                <a:cubicBezTo>
                  <a:pt x="134401" y="22407"/>
                  <a:pt x="134439" y="22578"/>
                  <a:pt x="134592" y="22673"/>
                </a:cubicBezTo>
                <a:cubicBezTo>
                  <a:pt x="134192" y="22939"/>
                  <a:pt x="134192" y="23339"/>
                  <a:pt x="133774" y="23491"/>
                </a:cubicBezTo>
                <a:cubicBezTo>
                  <a:pt x="134135" y="23738"/>
                  <a:pt x="133488" y="24176"/>
                  <a:pt x="133698" y="24575"/>
                </a:cubicBezTo>
                <a:cubicBezTo>
                  <a:pt x="133431" y="24594"/>
                  <a:pt x="133374" y="24803"/>
                  <a:pt x="133241" y="24936"/>
                </a:cubicBezTo>
                <a:cubicBezTo>
                  <a:pt x="133317" y="24936"/>
                  <a:pt x="133431" y="24917"/>
                  <a:pt x="133431" y="24994"/>
                </a:cubicBezTo>
                <a:cubicBezTo>
                  <a:pt x="133298" y="24994"/>
                  <a:pt x="133298" y="25127"/>
                  <a:pt x="133241" y="25184"/>
                </a:cubicBezTo>
                <a:cubicBezTo>
                  <a:pt x="133412" y="25697"/>
                  <a:pt x="132233" y="26040"/>
                  <a:pt x="132613" y="26534"/>
                </a:cubicBezTo>
                <a:cubicBezTo>
                  <a:pt x="132385" y="26572"/>
                  <a:pt x="132271" y="26705"/>
                  <a:pt x="132480" y="26839"/>
                </a:cubicBezTo>
                <a:cubicBezTo>
                  <a:pt x="131967" y="27086"/>
                  <a:pt x="131415" y="27010"/>
                  <a:pt x="131016" y="27333"/>
                </a:cubicBezTo>
                <a:cubicBezTo>
                  <a:pt x="130825" y="27067"/>
                  <a:pt x="130312" y="27390"/>
                  <a:pt x="130027" y="27371"/>
                </a:cubicBezTo>
                <a:cubicBezTo>
                  <a:pt x="129798" y="27276"/>
                  <a:pt x="130274" y="27181"/>
                  <a:pt x="130084" y="27124"/>
                </a:cubicBezTo>
                <a:cubicBezTo>
                  <a:pt x="130008" y="27124"/>
                  <a:pt x="130008" y="27048"/>
                  <a:pt x="129893" y="27067"/>
                </a:cubicBezTo>
                <a:cubicBezTo>
                  <a:pt x="129893" y="27181"/>
                  <a:pt x="129893" y="27276"/>
                  <a:pt x="129893" y="27371"/>
                </a:cubicBezTo>
                <a:cubicBezTo>
                  <a:pt x="129209" y="27561"/>
                  <a:pt x="128619" y="27295"/>
                  <a:pt x="128486" y="27980"/>
                </a:cubicBezTo>
                <a:cubicBezTo>
                  <a:pt x="128961" y="27714"/>
                  <a:pt x="129608" y="28037"/>
                  <a:pt x="129950" y="27580"/>
                </a:cubicBezTo>
                <a:cubicBezTo>
                  <a:pt x="130065" y="27694"/>
                  <a:pt x="130350" y="27485"/>
                  <a:pt x="130540" y="27485"/>
                </a:cubicBezTo>
                <a:cubicBezTo>
                  <a:pt x="130730" y="27771"/>
                  <a:pt x="131225" y="27542"/>
                  <a:pt x="131472" y="27447"/>
                </a:cubicBezTo>
                <a:cubicBezTo>
                  <a:pt x="131377" y="27580"/>
                  <a:pt x="132024" y="27866"/>
                  <a:pt x="131681" y="27866"/>
                </a:cubicBezTo>
                <a:cubicBezTo>
                  <a:pt x="131853" y="27885"/>
                  <a:pt x="131529" y="27618"/>
                  <a:pt x="131548" y="27752"/>
                </a:cubicBezTo>
                <a:cubicBezTo>
                  <a:pt x="131643" y="27942"/>
                  <a:pt x="131529" y="27866"/>
                  <a:pt x="131415" y="27961"/>
                </a:cubicBezTo>
                <a:cubicBezTo>
                  <a:pt x="131339" y="28246"/>
                  <a:pt x="131662" y="28246"/>
                  <a:pt x="131738" y="28436"/>
                </a:cubicBezTo>
                <a:cubicBezTo>
                  <a:pt x="131491" y="28531"/>
                  <a:pt x="131415" y="28836"/>
                  <a:pt x="131453" y="29102"/>
                </a:cubicBezTo>
                <a:cubicBezTo>
                  <a:pt x="130844" y="29273"/>
                  <a:pt x="129855" y="29311"/>
                  <a:pt x="130255" y="29806"/>
                </a:cubicBezTo>
                <a:cubicBezTo>
                  <a:pt x="130027" y="29882"/>
                  <a:pt x="129627" y="29825"/>
                  <a:pt x="129532" y="30015"/>
                </a:cubicBezTo>
                <a:cubicBezTo>
                  <a:pt x="129627" y="30053"/>
                  <a:pt x="129722" y="30167"/>
                  <a:pt x="129589" y="30262"/>
                </a:cubicBezTo>
                <a:cubicBezTo>
                  <a:pt x="129133" y="29996"/>
                  <a:pt x="128676" y="30472"/>
                  <a:pt x="127991" y="30357"/>
                </a:cubicBezTo>
                <a:cubicBezTo>
                  <a:pt x="128124" y="30472"/>
                  <a:pt x="128086" y="30472"/>
                  <a:pt x="128048" y="30662"/>
                </a:cubicBezTo>
                <a:cubicBezTo>
                  <a:pt x="127877" y="30719"/>
                  <a:pt x="127630" y="30738"/>
                  <a:pt x="127459" y="30814"/>
                </a:cubicBezTo>
                <a:cubicBezTo>
                  <a:pt x="127725" y="30928"/>
                  <a:pt x="127402" y="30890"/>
                  <a:pt x="127383" y="31061"/>
                </a:cubicBezTo>
                <a:cubicBezTo>
                  <a:pt x="127763" y="31023"/>
                  <a:pt x="127687" y="31308"/>
                  <a:pt x="127915" y="31385"/>
                </a:cubicBezTo>
                <a:cubicBezTo>
                  <a:pt x="127839" y="31461"/>
                  <a:pt x="127668" y="31461"/>
                  <a:pt x="127573" y="31537"/>
                </a:cubicBezTo>
                <a:cubicBezTo>
                  <a:pt x="127611" y="31670"/>
                  <a:pt x="127915" y="31613"/>
                  <a:pt x="127915" y="31803"/>
                </a:cubicBezTo>
                <a:cubicBezTo>
                  <a:pt x="127782" y="31898"/>
                  <a:pt x="127478" y="31613"/>
                  <a:pt x="127307" y="31727"/>
                </a:cubicBezTo>
                <a:cubicBezTo>
                  <a:pt x="127288" y="31841"/>
                  <a:pt x="127383" y="31841"/>
                  <a:pt x="127383" y="31936"/>
                </a:cubicBezTo>
                <a:cubicBezTo>
                  <a:pt x="127288" y="31955"/>
                  <a:pt x="127211" y="31955"/>
                  <a:pt x="127250" y="32050"/>
                </a:cubicBezTo>
                <a:cubicBezTo>
                  <a:pt x="126907" y="31993"/>
                  <a:pt x="126812" y="32012"/>
                  <a:pt x="126508" y="32088"/>
                </a:cubicBezTo>
                <a:cubicBezTo>
                  <a:pt x="126451" y="31993"/>
                  <a:pt x="126165" y="31955"/>
                  <a:pt x="126051" y="31974"/>
                </a:cubicBezTo>
                <a:cubicBezTo>
                  <a:pt x="125500" y="32088"/>
                  <a:pt x="124929" y="32259"/>
                  <a:pt x="124244" y="32317"/>
                </a:cubicBezTo>
                <a:cubicBezTo>
                  <a:pt x="123426" y="32393"/>
                  <a:pt x="122761" y="32298"/>
                  <a:pt x="122456" y="32716"/>
                </a:cubicBezTo>
                <a:cubicBezTo>
                  <a:pt x="122076" y="33211"/>
                  <a:pt x="122323" y="33363"/>
                  <a:pt x="121848" y="33477"/>
                </a:cubicBezTo>
                <a:cubicBezTo>
                  <a:pt x="121543" y="33553"/>
                  <a:pt x="121030" y="33287"/>
                  <a:pt x="120916" y="33515"/>
                </a:cubicBezTo>
                <a:cubicBezTo>
                  <a:pt x="121125" y="33477"/>
                  <a:pt x="121106" y="33610"/>
                  <a:pt x="121315" y="33572"/>
                </a:cubicBezTo>
                <a:cubicBezTo>
                  <a:pt x="121334" y="33819"/>
                  <a:pt x="121372" y="33762"/>
                  <a:pt x="121505" y="33933"/>
                </a:cubicBezTo>
                <a:cubicBezTo>
                  <a:pt x="121201" y="34104"/>
                  <a:pt x="120174" y="33800"/>
                  <a:pt x="120573" y="34143"/>
                </a:cubicBezTo>
                <a:cubicBezTo>
                  <a:pt x="120079" y="34238"/>
                  <a:pt x="119394" y="34200"/>
                  <a:pt x="119109" y="34333"/>
                </a:cubicBezTo>
                <a:cubicBezTo>
                  <a:pt x="119489" y="34352"/>
                  <a:pt x="120630" y="34314"/>
                  <a:pt x="120440" y="34542"/>
                </a:cubicBezTo>
                <a:cubicBezTo>
                  <a:pt x="120117" y="34333"/>
                  <a:pt x="119299" y="34428"/>
                  <a:pt x="119185" y="34428"/>
                </a:cubicBezTo>
                <a:cubicBezTo>
                  <a:pt x="119185" y="34542"/>
                  <a:pt x="119470" y="34466"/>
                  <a:pt x="119584" y="34485"/>
                </a:cubicBezTo>
                <a:cubicBezTo>
                  <a:pt x="119508" y="34656"/>
                  <a:pt x="119793" y="34561"/>
                  <a:pt x="119850" y="34656"/>
                </a:cubicBezTo>
                <a:cubicBezTo>
                  <a:pt x="119965" y="34656"/>
                  <a:pt x="120497" y="34618"/>
                  <a:pt x="120307" y="34713"/>
                </a:cubicBezTo>
                <a:cubicBezTo>
                  <a:pt x="119375" y="34732"/>
                  <a:pt x="118937" y="34675"/>
                  <a:pt x="117853" y="34675"/>
                </a:cubicBezTo>
                <a:cubicBezTo>
                  <a:pt x="117853" y="34770"/>
                  <a:pt x="117663" y="34713"/>
                  <a:pt x="117644" y="34770"/>
                </a:cubicBezTo>
                <a:cubicBezTo>
                  <a:pt x="118538" y="34713"/>
                  <a:pt x="119204" y="34865"/>
                  <a:pt x="119831" y="34960"/>
                </a:cubicBezTo>
                <a:cubicBezTo>
                  <a:pt x="120022" y="34979"/>
                  <a:pt x="120421" y="34865"/>
                  <a:pt x="120497" y="35132"/>
                </a:cubicBezTo>
                <a:cubicBezTo>
                  <a:pt x="120307" y="35246"/>
                  <a:pt x="119888" y="35189"/>
                  <a:pt x="119831" y="35417"/>
                </a:cubicBezTo>
                <a:cubicBezTo>
                  <a:pt x="118785" y="35360"/>
                  <a:pt x="117815" y="35303"/>
                  <a:pt x="116978" y="35436"/>
                </a:cubicBezTo>
                <a:cubicBezTo>
                  <a:pt x="117663" y="35493"/>
                  <a:pt x="118348" y="35683"/>
                  <a:pt x="119090" y="35835"/>
                </a:cubicBezTo>
                <a:cubicBezTo>
                  <a:pt x="118994" y="35854"/>
                  <a:pt x="118747" y="35759"/>
                  <a:pt x="118766" y="35873"/>
                </a:cubicBezTo>
                <a:cubicBezTo>
                  <a:pt x="118937" y="35950"/>
                  <a:pt x="118975" y="36102"/>
                  <a:pt x="119166" y="36140"/>
                </a:cubicBezTo>
                <a:cubicBezTo>
                  <a:pt x="118918" y="36140"/>
                  <a:pt x="118823" y="36330"/>
                  <a:pt x="119033" y="36406"/>
                </a:cubicBezTo>
                <a:cubicBezTo>
                  <a:pt x="118671" y="36539"/>
                  <a:pt x="118633" y="36653"/>
                  <a:pt x="118614" y="36862"/>
                </a:cubicBezTo>
                <a:cubicBezTo>
                  <a:pt x="118348" y="36901"/>
                  <a:pt x="118253" y="36805"/>
                  <a:pt x="118024" y="36805"/>
                </a:cubicBezTo>
                <a:cubicBezTo>
                  <a:pt x="118024" y="36882"/>
                  <a:pt x="118062" y="36920"/>
                  <a:pt x="118081" y="36958"/>
                </a:cubicBezTo>
                <a:cubicBezTo>
                  <a:pt x="117435" y="36862"/>
                  <a:pt x="116921" y="37224"/>
                  <a:pt x="116294" y="37300"/>
                </a:cubicBezTo>
                <a:cubicBezTo>
                  <a:pt x="116541" y="37376"/>
                  <a:pt x="116750" y="37148"/>
                  <a:pt x="116883" y="37300"/>
                </a:cubicBezTo>
                <a:close/>
                <a:moveTo>
                  <a:pt x="83730" y="3614"/>
                </a:moveTo>
                <a:cubicBezTo>
                  <a:pt x="83311" y="3842"/>
                  <a:pt x="83292" y="3652"/>
                  <a:pt x="82874" y="3766"/>
                </a:cubicBezTo>
                <a:cubicBezTo>
                  <a:pt x="83178" y="3880"/>
                  <a:pt x="83939" y="3823"/>
                  <a:pt x="84072" y="3785"/>
                </a:cubicBezTo>
                <a:cubicBezTo>
                  <a:pt x="84015" y="3557"/>
                  <a:pt x="83768" y="3823"/>
                  <a:pt x="83730" y="3614"/>
                </a:cubicBezTo>
                <a:close/>
                <a:moveTo>
                  <a:pt x="22787" y="1883"/>
                </a:moveTo>
                <a:cubicBezTo>
                  <a:pt x="22996" y="1674"/>
                  <a:pt x="22578" y="1788"/>
                  <a:pt x="22445" y="1731"/>
                </a:cubicBezTo>
                <a:cubicBezTo>
                  <a:pt x="22426" y="1883"/>
                  <a:pt x="22749" y="1769"/>
                  <a:pt x="22787" y="1883"/>
                </a:cubicBezTo>
                <a:close/>
                <a:moveTo>
                  <a:pt x="27352" y="3443"/>
                </a:moveTo>
                <a:cubicBezTo>
                  <a:pt x="27352" y="3500"/>
                  <a:pt x="27542" y="3462"/>
                  <a:pt x="27542" y="3538"/>
                </a:cubicBezTo>
                <a:cubicBezTo>
                  <a:pt x="27637" y="3481"/>
                  <a:pt x="27675" y="3367"/>
                  <a:pt x="27675" y="3234"/>
                </a:cubicBezTo>
                <a:cubicBezTo>
                  <a:pt x="26877" y="3234"/>
                  <a:pt x="26173" y="2948"/>
                  <a:pt x="25697" y="3101"/>
                </a:cubicBezTo>
                <a:cubicBezTo>
                  <a:pt x="25583" y="3082"/>
                  <a:pt x="25773" y="2929"/>
                  <a:pt x="25488" y="2948"/>
                </a:cubicBezTo>
                <a:cubicBezTo>
                  <a:pt x="25507" y="2891"/>
                  <a:pt x="25697" y="2891"/>
                  <a:pt x="25697" y="2948"/>
                </a:cubicBezTo>
                <a:cubicBezTo>
                  <a:pt x="25887" y="2834"/>
                  <a:pt x="25564" y="2758"/>
                  <a:pt x="25431" y="2834"/>
                </a:cubicBezTo>
                <a:cubicBezTo>
                  <a:pt x="25355" y="3025"/>
                  <a:pt x="25469" y="3044"/>
                  <a:pt x="25222" y="3101"/>
                </a:cubicBezTo>
                <a:cubicBezTo>
                  <a:pt x="25127" y="3082"/>
                  <a:pt x="25260" y="3025"/>
                  <a:pt x="25222" y="2948"/>
                </a:cubicBezTo>
                <a:cubicBezTo>
                  <a:pt x="24974" y="3196"/>
                  <a:pt x="24385" y="2796"/>
                  <a:pt x="24157" y="2987"/>
                </a:cubicBezTo>
                <a:cubicBezTo>
                  <a:pt x="24195" y="3101"/>
                  <a:pt x="24518" y="2987"/>
                  <a:pt x="24499" y="3139"/>
                </a:cubicBezTo>
                <a:cubicBezTo>
                  <a:pt x="24575" y="2910"/>
                  <a:pt x="24784" y="3310"/>
                  <a:pt x="24898" y="3044"/>
                </a:cubicBezTo>
                <a:cubicBezTo>
                  <a:pt x="25165" y="3234"/>
                  <a:pt x="25716" y="3196"/>
                  <a:pt x="26211" y="3215"/>
                </a:cubicBezTo>
                <a:cubicBezTo>
                  <a:pt x="26306" y="3234"/>
                  <a:pt x="26268" y="3348"/>
                  <a:pt x="26287" y="3424"/>
                </a:cubicBezTo>
                <a:cubicBezTo>
                  <a:pt x="26344" y="3386"/>
                  <a:pt x="26458" y="3348"/>
                  <a:pt x="26477" y="3424"/>
                </a:cubicBezTo>
                <a:cubicBezTo>
                  <a:pt x="26648" y="3424"/>
                  <a:pt x="26458" y="3291"/>
                  <a:pt x="26344" y="3310"/>
                </a:cubicBezTo>
                <a:cubicBezTo>
                  <a:pt x="26705" y="3120"/>
                  <a:pt x="27048" y="3405"/>
                  <a:pt x="27542" y="3272"/>
                </a:cubicBezTo>
                <a:cubicBezTo>
                  <a:pt x="27599" y="3272"/>
                  <a:pt x="27618" y="3310"/>
                  <a:pt x="27618" y="3329"/>
                </a:cubicBezTo>
                <a:cubicBezTo>
                  <a:pt x="27599" y="3424"/>
                  <a:pt x="27504" y="3443"/>
                  <a:pt x="27352" y="3424"/>
                </a:cubicBezTo>
                <a:close/>
                <a:moveTo>
                  <a:pt x="13125" y="3576"/>
                </a:moveTo>
                <a:cubicBezTo>
                  <a:pt x="13277" y="3576"/>
                  <a:pt x="13029" y="3443"/>
                  <a:pt x="13258" y="3424"/>
                </a:cubicBezTo>
                <a:cubicBezTo>
                  <a:pt x="13239" y="3367"/>
                  <a:pt x="13182" y="3329"/>
                  <a:pt x="13067" y="3329"/>
                </a:cubicBezTo>
                <a:cubicBezTo>
                  <a:pt x="13125" y="3177"/>
                  <a:pt x="13277" y="3386"/>
                  <a:pt x="13467" y="3329"/>
                </a:cubicBezTo>
                <a:cubicBezTo>
                  <a:pt x="13524" y="3139"/>
                  <a:pt x="13163" y="3253"/>
                  <a:pt x="13010" y="3215"/>
                </a:cubicBezTo>
                <a:cubicBezTo>
                  <a:pt x="12934" y="3310"/>
                  <a:pt x="13010" y="3500"/>
                  <a:pt x="12801" y="3481"/>
                </a:cubicBezTo>
                <a:cubicBezTo>
                  <a:pt x="12839" y="3519"/>
                  <a:pt x="12953" y="3519"/>
                  <a:pt x="12934" y="3633"/>
                </a:cubicBezTo>
                <a:cubicBezTo>
                  <a:pt x="12991" y="3633"/>
                  <a:pt x="12991" y="3576"/>
                  <a:pt x="12991" y="3519"/>
                </a:cubicBezTo>
                <a:cubicBezTo>
                  <a:pt x="13086" y="3519"/>
                  <a:pt x="13125" y="3538"/>
                  <a:pt x="13125" y="3576"/>
                </a:cubicBezTo>
                <a:close/>
                <a:moveTo>
                  <a:pt x="11717" y="5212"/>
                </a:moveTo>
                <a:cubicBezTo>
                  <a:pt x="11774" y="5364"/>
                  <a:pt x="12002" y="5212"/>
                  <a:pt x="12116" y="5231"/>
                </a:cubicBezTo>
                <a:cubicBezTo>
                  <a:pt x="12078" y="5174"/>
                  <a:pt x="11964" y="5174"/>
                  <a:pt x="11983" y="5060"/>
                </a:cubicBezTo>
                <a:cubicBezTo>
                  <a:pt x="11717" y="5098"/>
                  <a:pt x="11603" y="5022"/>
                  <a:pt x="11394" y="5003"/>
                </a:cubicBezTo>
                <a:cubicBezTo>
                  <a:pt x="11394" y="5117"/>
                  <a:pt x="12059" y="5155"/>
                  <a:pt x="11717" y="5212"/>
                </a:cubicBezTo>
                <a:close/>
                <a:moveTo>
                  <a:pt x="49606" y="14855"/>
                </a:moveTo>
                <a:cubicBezTo>
                  <a:pt x="49664" y="14989"/>
                  <a:pt x="49892" y="14951"/>
                  <a:pt x="50063" y="14913"/>
                </a:cubicBezTo>
                <a:cubicBezTo>
                  <a:pt x="50044" y="14798"/>
                  <a:pt x="49740" y="14894"/>
                  <a:pt x="49606" y="14855"/>
                </a:cubicBezTo>
                <a:close/>
                <a:moveTo>
                  <a:pt x="86279" y="36539"/>
                </a:moveTo>
                <a:cubicBezTo>
                  <a:pt x="87135" y="36672"/>
                  <a:pt x="88295" y="36615"/>
                  <a:pt x="88942" y="36558"/>
                </a:cubicBezTo>
                <a:cubicBezTo>
                  <a:pt x="87705" y="36444"/>
                  <a:pt x="87477" y="36577"/>
                  <a:pt x="86279" y="36539"/>
                </a:cubicBezTo>
                <a:close/>
                <a:moveTo>
                  <a:pt x="92156" y="39849"/>
                </a:moveTo>
                <a:cubicBezTo>
                  <a:pt x="90825" y="39506"/>
                  <a:pt x="90045" y="39925"/>
                  <a:pt x="88637" y="39716"/>
                </a:cubicBezTo>
                <a:cubicBezTo>
                  <a:pt x="88504" y="39830"/>
                  <a:pt x="88580" y="39906"/>
                  <a:pt x="88162" y="39868"/>
                </a:cubicBezTo>
                <a:cubicBezTo>
                  <a:pt x="88884" y="39868"/>
                  <a:pt x="90939" y="39925"/>
                  <a:pt x="92156" y="39849"/>
                </a:cubicBezTo>
                <a:close/>
                <a:moveTo>
                  <a:pt x="93088" y="39601"/>
                </a:moveTo>
                <a:cubicBezTo>
                  <a:pt x="93564" y="39563"/>
                  <a:pt x="91909" y="39640"/>
                  <a:pt x="93012" y="39601"/>
                </a:cubicBezTo>
                <a:cubicBezTo>
                  <a:pt x="93050" y="39601"/>
                  <a:pt x="93069" y="39601"/>
                  <a:pt x="93088" y="39601"/>
                </a:cubicBezTo>
                <a:close/>
                <a:moveTo>
                  <a:pt x="85080" y="36977"/>
                </a:moveTo>
                <a:cubicBezTo>
                  <a:pt x="85194" y="36977"/>
                  <a:pt x="85118" y="36805"/>
                  <a:pt x="85290" y="36824"/>
                </a:cubicBezTo>
                <a:cubicBezTo>
                  <a:pt x="85271" y="36710"/>
                  <a:pt x="85061" y="36805"/>
                  <a:pt x="85023" y="36824"/>
                </a:cubicBezTo>
                <a:cubicBezTo>
                  <a:pt x="84947" y="36824"/>
                  <a:pt x="84985" y="36767"/>
                  <a:pt x="85023" y="36767"/>
                </a:cubicBezTo>
                <a:cubicBezTo>
                  <a:pt x="84985" y="36634"/>
                  <a:pt x="84814" y="36767"/>
                  <a:pt x="84890" y="36882"/>
                </a:cubicBezTo>
                <a:cubicBezTo>
                  <a:pt x="85023" y="36862"/>
                  <a:pt x="85080" y="36882"/>
                  <a:pt x="85080" y="36977"/>
                </a:cubicBezTo>
                <a:close/>
                <a:moveTo>
                  <a:pt x="89988" y="36577"/>
                </a:moveTo>
                <a:cubicBezTo>
                  <a:pt x="90064" y="36577"/>
                  <a:pt x="90064" y="36558"/>
                  <a:pt x="90064" y="36520"/>
                </a:cubicBezTo>
                <a:cubicBezTo>
                  <a:pt x="90140" y="36406"/>
                  <a:pt x="90482" y="36501"/>
                  <a:pt x="90653" y="36482"/>
                </a:cubicBezTo>
                <a:cubicBezTo>
                  <a:pt x="90596" y="36349"/>
                  <a:pt x="90007" y="36349"/>
                  <a:pt x="89988" y="36577"/>
                </a:cubicBezTo>
                <a:close/>
                <a:moveTo>
                  <a:pt x="89265" y="36197"/>
                </a:moveTo>
                <a:cubicBezTo>
                  <a:pt x="89341" y="36197"/>
                  <a:pt x="89322" y="36140"/>
                  <a:pt x="89341" y="36102"/>
                </a:cubicBezTo>
                <a:cubicBezTo>
                  <a:pt x="89493" y="36083"/>
                  <a:pt x="89436" y="36197"/>
                  <a:pt x="89531" y="36216"/>
                </a:cubicBezTo>
                <a:cubicBezTo>
                  <a:pt x="89246" y="36292"/>
                  <a:pt x="88523" y="36216"/>
                  <a:pt x="88143" y="36292"/>
                </a:cubicBezTo>
                <a:cubicBezTo>
                  <a:pt x="88523" y="36501"/>
                  <a:pt x="89417" y="36254"/>
                  <a:pt x="90007" y="36273"/>
                </a:cubicBezTo>
                <a:cubicBezTo>
                  <a:pt x="89988" y="36140"/>
                  <a:pt x="89759" y="36140"/>
                  <a:pt x="89664" y="36216"/>
                </a:cubicBezTo>
                <a:cubicBezTo>
                  <a:pt x="89702" y="36140"/>
                  <a:pt x="89759" y="36102"/>
                  <a:pt x="89874" y="36102"/>
                </a:cubicBezTo>
                <a:cubicBezTo>
                  <a:pt x="89778" y="36026"/>
                  <a:pt x="89189" y="35988"/>
                  <a:pt x="89265" y="36197"/>
                </a:cubicBezTo>
                <a:close/>
                <a:moveTo>
                  <a:pt x="92403" y="36026"/>
                </a:moveTo>
                <a:cubicBezTo>
                  <a:pt x="91700" y="36140"/>
                  <a:pt x="90958" y="35988"/>
                  <a:pt x="90007" y="36102"/>
                </a:cubicBezTo>
                <a:cubicBezTo>
                  <a:pt x="90007" y="36197"/>
                  <a:pt x="90045" y="36235"/>
                  <a:pt x="90140" y="36273"/>
                </a:cubicBezTo>
                <a:cubicBezTo>
                  <a:pt x="91053" y="36102"/>
                  <a:pt x="91738" y="36368"/>
                  <a:pt x="92403" y="36026"/>
                </a:cubicBezTo>
                <a:close/>
                <a:moveTo>
                  <a:pt x="93583" y="36311"/>
                </a:moveTo>
                <a:cubicBezTo>
                  <a:pt x="93678" y="36311"/>
                  <a:pt x="93811" y="36083"/>
                  <a:pt x="93792" y="36311"/>
                </a:cubicBezTo>
                <a:cubicBezTo>
                  <a:pt x="93982" y="36216"/>
                  <a:pt x="93868" y="36102"/>
                  <a:pt x="93792" y="35988"/>
                </a:cubicBezTo>
                <a:cubicBezTo>
                  <a:pt x="93697" y="36064"/>
                  <a:pt x="93449" y="36026"/>
                  <a:pt x="93259" y="36045"/>
                </a:cubicBezTo>
                <a:cubicBezTo>
                  <a:pt x="93259" y="36197"/>
                  <a:pt x="93659" y="36083"/>
                  <a:pt x="93583" y="36292"/>
                </a:cubicBezTo>
                <a:close/>
                <a:moveTo>
                  <a:pt x="92860" y="36197"/>
                </a:moveTo>
                <a:cubicBezTo>
                  <a:pt x="92879" y="36254"/>
                  <a:pt x="93031" y="36235"/>
                  <a:pt x="93126" y="36254"/>
                </a:cubicBezTo>
                <a:cubicBezTo>
                  <a:pt x="92955" y="36102"/>
                  <a:pt x="93240" y="36197"/>
                  <a:pt x="93202" y="36045"/>
                </a:cubicBezTo>
                <a:lnTo>
                  <a:pt x="92993" y="36045"/>
                </a:lnTo>
                <a:lnTo>
                  <a:pt x="92993" y="36197"/>
                </a:lnTo>
                <a:lnTo>
                  <a:pt x="92860" y="36197"/>
                </a:lnTo>
                <a:close/>
                <a:moveTo>
                  <a:pt x="92936" y="36045"/>
                </a:moveTo>
                <a:cubicBezTo>
                  <a:pt x="92784" y="36064"/>
                  <a:pt x="92498" y="35969"/>
                  <a:pt x="92460" y="36083"/>
                </a:cubicBezTo>
                <a:cubicBezTo>
                  <a:pt x="92422" y="36273"/>
                  <a:pt x="92955" y="36159"/>
                  <a:pt x="92936" y="36045"/>
                </a:cubicBezTo>
                <a:close/>
                <a:moveTo>
                  <a:pt x="91528" y="35969"/>
                </a:moveTo>
                <a:cubicBezTo>
                  <a:pt x="91528" y="35911"/>
                  <a:pt x="91547" y="35873"/>
                  <a:pt x="91604" y="35873"/>
                </a:cubicBezTo>
                <a:cubicBezTo>
                  <a:pt x="91566" y="35702"/>
                  <a:pt x="91452" y="35911"/>
                  <a:pt x="91338" y="35854"/>
                </a:cubicBezTo>
                <a:cubicBezTo>
                  <a:pt x="91433" y="35740"/>
                  <a:pt x="91623" y="35740"/>
                  <a:pt x="91338" y="35664"/>
                </a:cubicBezTo>
                <a:cubicBezTo>
                  <a:pt x="91338" y="35493"/>
                  <a:pt x="91833" y="35740"/>
                  <a:pt x="91738" y="35512"/>
                </a:cubicBezTo>
                <a:cubicBezTo>
                  <a:pt x="91471" y="35550"/>
                  <a:pt x="91509" y="35512"/>
                  <a:pt x="91205" y="35493"/>
                </a:cubicBezTo>
                <a:cubicBezTo>
                  <a:pt x="91243" y="35626"/>
                  <a:pt x="91300" y="35740"/>
                  <a:pt x="91262" y="35911"/>
                </a:cubicBezTo>
                <a:cubicBezTo>
                  <a:pt x="91376" y="35911"/>
                  <a:pt x="91414" y="35988"/>
                  <a:pt x="91528" y="35969"/>
                </a:cubicBezTo>
                <a:close/>
                <a:moveTo>
                  <a:pt x="93202" y="35474"/>
                </a:moveTo>
                <a:cubicBezTo>
                  <a:pt x="93145" y="35284"/>
                  <a:pt x="92993" y="35474"/>
                  <a:pt x="92746" y="35417"/>
                </a:cubicBezTo>
                <a:cubicBezTo>
                  <a:pt x="92860" y="35588"/>
                  <a:pt x="92993" y="35474"/>
                  <a:pt x="93202" y="35474"/>
                </a:cubicBezTo>
                <a:close/>
                <a:moveTo>
                  <a:pt x="116845" y="35436"/>
                </a:moveTo>
                <a:cubicBezTo>
                  <a:pt x="116598" y="35455"/>
                  <a:pt x="116446" y="35474"/>
                  <a:pt x="116046" y="35474"/>
                </a:cubicBezTo>
                <a:cubicBezTo>
                  <a:pt x="116008" y="35531"/>
                  <a:pt x="116826" y="35702"/>
                  <a:pt x="116845" y="35436"/>
                </a:cubicBezTo>
                <a:close/>
                <a:moveTo>
                  <a:pt x="71633" y="33819"/>
                </a:moveTo>
                <a:cubicBezTo>
                  <a:pt x="71252" y="33648"/>
                  <a:pt x="70187" y="33724"/>
                  <a:pt x="69845" y="33705"/>
                </a:cubicBezTo>
                <a:cubicBezTo>
                  <a:pt x="70073" y="33895"/>
                  <a:pt x="71005" y="33781"/>
                  <a:pt x="71633" y="33819"/>
                </a:cubicBezTo>
                <a:close/>
                <a:moveTo>
                  <a:pt x="60239" y="31727"/>
                </a:moveTo>
                <a:cubicBezTo>
                  <a:pt x="60486" y="31670"/>
                  <a:pt x="60601" y="31803"/>
                  <a:pt x="60829" y="31689"/>
                </a:cubicBezTo>
                <a:cubicBezTo>
                  <a:pt x="60639" y="31689"/>
                  <a:pt x="60315" y="31480"/>
                  <a:pt x="60239" y="31727"/>
                </a:cubicBezTo>
                <a:close/>
                <a:moveTo>
                  <a:pt x="60163" y="31670"/>
                </a:moveTo>
                <a:cubicBezTo>
                  <a:pt x="60182" y="31632"/>
                  <a:pt x="60144" y="31632"/>
                  <a:pt x="60106" y="31632"/>
                </a:cubicBezTo>
                <a:lnTo>
                  <a:pt x="60106" y="31518"/>
                </a:lnTo>
                <a:cubicBezTo>
                  <a:pt x="60030" y="31556"/>
                  <a:pt x="59916" y="31594"/>
                  <a:pt x="59764" y="31575"/>
                </a:cubicBezTo>
                <a:cubicBezTo>
                  <a:pt x="59783" y="31708"/>
                  <a:pt x="59992" y="31670"/>
                  <a:pt x="60163" y="31670"/>
                </a:cubicBezTo>
                <a:close/>
                <a:moveTo>
                  <a:pt x="69540" y="31118"/>
                </a:moveTo>
                <a:cubicBezTo>
                  <a:pt x="68133" y="30852"/>
                  <a:pt x="67030" y="30833"/>
                  <a:pt x="65432" y="30852"/>
                </a:cubicBezTo>
                <a:cubicBezTo>
                  <a:pt x="66858" y="31156"/>
                  <a:pt x="68000" y="30928"/>
                  <a:pt x="69540" y="31118"/>
                </a:cubicBezTo>
                <a:close/>
                <a:moveTo>
                  <a:pt x="65356" y="30966"/>
                </a:moveTo>
                <a:cubicBezTo>
                  <a:pt x="65280" y="30757"/>
                  <a:pt x="65032" y="30966"/>
                  <a:pt x="64766" y="30909"/>
                </a:cubicBezTo>
                <a:cubicBezTo>
                  <a:pt x="64595" y="31004"/>
                  <a:pt x="65204" y="30947"/>
                  <a:pt x="65356" y="30966"/>
                </a:cubicBezTo>
                <a:close/>
                <a:moveTo>
                  <a:pt x="63568" y="30795"/>
                </a:moveTo>
                <a:cubicBezTo>
                  <a:pt x="63948" y="30852"/>
                  <a:pt x="63967" y="30928"/>
                  <a:pt x="64233" y="30738"/>
                </a:cubicBezTo>
                <a:cubicBezTo>
                  <a:pt x="64329" y="30776"/>
                  <a:pt x="64195" y="30814"/>
                  <a:pt x="64233" y="30890"/>
                </a:cubicBezTo>
                <a:cubicBezTo>
                  <a:pt x="64329" y="30852"/>
                  <a:pt x="64443" y="30833"/>
                  <a:pt x="64424" y="30700"/>
                </a:cubicBezTo>
                <a:cubicBezTo>
                  <a:pt x="64157" y="30624"/>
                  <a:pt x="64062" y="30662"/>
                  <a:pt x="63834" y="30738"/>
                </a:cubicBezTo>
                <a:cubicBezTo>
                  <a:pt x="63682" y="30700"/>
                  <a:pt x="63910" y="30662"/>
                  <a:pt x="63777" y="30586"/>
                </a:cubicBezTo>
                <a:cubicBezTo>
                  <a:pt x="63644" y="30605"/>
                  <a:pt x="63378" y="30510"/>
                  <a:pt x="63435" y="30681"/>
                </a:cubicBezTo>
                <a:cubicBezTo>
                  <a:pt x="62160" y="30205"/>
                  <a:pt x="60505" y="30586"/>
                  <a:pt x="59383" y="30281"/>
                </a:cubicBezTo>
                <a:cubicBezTo>
                  <a:pt x="59269" y="30376"/>
                  <a:pt x="58223" y="30186"/>
                  <a:pt x="57804" y="30262"/>
                </a:cubicBezTo>
                <a:cubicBezTo>
                  <a:pt x="58147" y="30452"/>
                  <a:pt x="58908" y="30281"/>
                  <a:pt x="58927" y="30624"/>
                </a:cubicBezTo>
                <a:cubicBezTo>
                  <a:pt x="59688" y="30681"/>
                  <a:pt x="60448" y="30662"/>
                  <a:pt x="60981" y="30757"/>
                </a:cubicBezTo>
                <a:cubicBezTo>
                  <a:pt x="60867" y="30567"/>
                  <a:pt x="61019" y="30567"/>
                  <a:pt x="61038" y="30757"/>
                </a:cubicBezTo>
                <a:cubicBezTo>
                  <a:pt x="61228" y="30643"/>
                  <a:pt x="61209" y="30700"/>
                  <a:pt x="61437" y="30662"/>
                </a:cubicBezTo>
                <a:cubicBezTo>
                  <a:pt x="61285" y="30833"/>
                  <a:pt x="63244" y="30928"/>
                  <a:pt x="63568" y="30795"/>
                </a:cubicBezTo>
                <a:close/>
                <a:moveTo>
                  <a:pt x="64956" y="30757"/>
                </a:moveTo>
                <a:cubicBezTo>
                  <a:pt x="64823" y="30681"/>
                  <a:pt x="64500" y="30643"/>
                  <a:pt x="64500" y="30795"/>
                </a:cubicBezTo>
                <a:cubicBezTo>
                  <a:pt x="64633" y="30738"/>
                  <a:pt x="64766" y="30833"/>
                  <a:pt x="64956" y="30757"/>
                </a:cubicBezTo>
                <a:close/>
                <a:moveTo>
                  <a:pt x="54875" y="30529"/>
                </a:moveTo>
                <a:cubicBezTo>
                  <a:pt x="55008" y="30643"/>
                  <a:pt x="55427" y="30548"/>
                  <a:pt x="55674" y="30586"/>
                </a:cubicBezTo>
                <a:cubicBezTo>
                  <a:pt x="55541" y="30472"/>
                  <a:pt x="55123" y="30567"/>
                  <a:pt x="54875" y="30529"/>
                </a:cubicBezTo>
                <a:close/>
                <a:moveTo>
                  <a:pt x="127649" y="31423"/>
                </a:moveTo>
                <a:cubicBezTo>
                  <a:pt x="127592" y="31308"/>
                  <a:pt x="127402" y="31308"/>
                  <a:pt x="127192" y="31308"/>
                </a:cubicBezTo>
                <a:cubicBezTo>
                  <a:pt x="127135" y="31499"/>
                  <a:pt x="127516" y="31385"/>
                  <a:pt x="127649" y="31423"/>
                </a:cubicBezTo>
                <a:close/>
                <a:moveTo>
                  <a:pt x="56663" y="30452"/>
                </a:moveTo>
                <a:cubicBezTo>
                  <a:pt x="56416" y="30243"/>
                  <a:pt x="55731" y="30510"/>
                  <a:pt x="56663" y="30452"/>
                </a:cubicBezTo>
                <a:close/>
                <a:moveTo>
                  <a:pt x="57671" y="30205"/>
                </a:moveTo>
                <a:cubicBezTo>
                  <a:pt x="57177" y="30262"/>
                  <a:pt x="57253" y="30110"/>
                  <a:pt x="56796" y="30186"/>
                </a:cubicBezTo>
                <a:cubicBezTo>
                  <a:pt x="56949" y="30338"/>
                  <a:pt x="57481" y="30395"/>
                  <a:pt x="57671" y="30205"/>
                </a:cubicBezTo>
                <a:close/>
                <a:moveTo>
                  <a:pt x="63054" y="29901"/>
                </a:moveTo>
                <a:cubicBezTo>
                  <a:pt x="62921" y="29920"/>
                  <a:pt x="62769" y="29920"/>
                  <a:pt x="62769" y="30053"/>
                </a:cubicBezTo>
                <a:cubicBezTo>
                  <a:pt x="62902" y="30148"/>
                  <a:pt x="63092" y="30091"/>
                  <a:pt x="63054" y="29901"/>
                </a:cubicBezTo>
                <a:close/>
                <a:moveTo>
                  <a:pt x="62712" y="29996"/>
                </a:moveTo>
                <a:cubicBezTo>
                  <a:pt x="62179" y="29806"/>
                  <a:pt x="61095" y="29768"/>
                  <a:pt x="60258" y="29863"/>
                </a:cubicBezTo>
                <a:cubicBezTo>
                  <a:pt x="61209" y="29939"/>
                  <a:pt x="61628" y="30034"/>
                  <a:pt x="62712" y="29996"/>
                </a:cubicBezTo>
                <a:close/>
                <a:moveTo>
                  <a:pt x="67962" y="29806"/>
                </a:moveTo>
                <a:cubicBezTo>
                  <a:pt x="67410" y="29806"/>
                  <a:pt x="67106" y="29692"/>
                  <a:pt x="66706" y="29844"/>
                </a:cubicBezTo>
                <a:cubicBezTo>
                  <a:pt x="67030" y="29920"/>
                  <a:pt x="67733" y="30053"/>
                  <a:pt x="67962" y="29806"/>
                </a:cubicBezTo>
                <a:close/>
                <a:moveTo>
                  <a:pt x="61856" y="29673"/>
                </a:moveTo>
                <a:cubicBezTo>
                  <a:pt x="62046" y="29578"/>
                  <a:pt x="62674" y="29901"/>
                  <a:pt x="62978" y="29635"/>
                </a:cubicBezTo>
                <a:cubicBezTo>
                  <a:pt x="63111" y="29806"/>
                  <a:pt x="63929" y="29825"/>
                  <a:pt x="63986" y="29597"/>
                </a:cubicBezTo>
                <a:cubicBezTo>
                  <a:pt x="62997" y="29597"/>
                  <a:pt x="62560" y="29559"/>
                  <a:pt x="61590" y="29520"/>
                </a:cubicBezTo>
                <a:cubicBezTo>
                  <a:pt x="61437" y="29730"/>
                  <a:pt x="62103" y="29559"/>
                  <a:pt x="61856" y="29673"/>
                </a:cubicBezTo>
                <a:close/>
                <a:moveTo>
                  <a:pt x="128067" y="30338"/>
                </a:moveTo>
                <a:cubicBezTo>
                  <a:pt x="128505" y="30243"/>
                  <a:pt x="129133" y="30281"/>
                  <a:pt x="129323" y="29996"/>
                </a:cubicBezTo>
                <a:cubicBezTo>
                  <a:pt x="128885" y="30091"/>
                  <a:pt x="128239" y="30034"/>
                  <a:pt x="128067" y="30338"/>
                </a:cubicBezTo>
                <a:close/>
                <a:moveTo>
                  <a:pt x="67106" y="29540"/>
                </a:moveTo>
                <a:cubicBezTo>
                  <a:pt x="67201" y="29520"/>
                  <a:pt x="67524" y="29559"/>
                  <a:pt x="67638" y="29387"/>
                </a:cubicBezTo>
                <a:cubicBezTo>
                  <a:pt x="67695" y="29540"/>
                  <a:pt x="68038" y="29482"/>
                  <a:pt x="68304" y="29501"/>
                </a:cubicBezTo>
                <a:cubicBezTo>
                  <a:pt x="68190" y="29311"/>
                  <a:pt x="67201" y="29273"/>
                  <a:pt x="66896" y="29425"/>
                </a:cubicBezTo>
                <a:cubicBezTo>
                  <a:pt x="66839" y="29540"/>
                  <a:pt x="67353" y="29444"/>
                  <a:pt x="67106" y="29540"/>
                </a:cubicBezTo>
                <a:close/>
                <a:moveTo>
                  <a:pt x="59992" y="28874"/>
                </a:moveTo>
                <a:cubicBezTo>
                  <a:pt x="60239" y="28931"/>
                  <a:pt x="61114" y="28741"/>
                  <a:pt x="60334" y="28722"/>
                </a:cubicBezTo>
                <a:cubicBezTo>
                  <a:pt x="60182" y="28722"/>
                  <a:pt x="59973" y="28684"/>
                  <a:pt x="59992" y="28874"/>
                </a:cubicBezTo>
                <a:close/>
                <a:moveTo>
                  <a:pt x="57082" y="27923"/>
                </a:moveTo>
                <a:cubicBezTo>
                  <a:pt x="57158" y="27866"/>
                  <a:pt x="56245" y="27847"/>
                  <a:pt x="56150" y="27904"/>
                </a:cubicBezTo>
                <a:cubicBezTo>
                  <a:pt x="56492" y="28037"/>
                  <a:pt x="56796" y="27904"/>
                  <a:pt x="57082" y="27923"/>
                </a:cubicBezTo>
                <a:close/>
                <a:moveTo>
                  <a:pt x="57215" y="27980"/>
                </a:moveTo>
                <a:cubicBezTo>
                  <a:pt x="57367" y="27999"/>
                  <a:pt x="57405" y="27923"/>
                  <a:pt x="57481" y="27923"/>
                </a:cubicBezTo>
                <a:cubicBezTo>
                  <a:pt x="58337" y="27923"/>
                  <a:pt x="57538" y="27752"/>
                  <a:pt x="57215" y="27980"/>
                </a:cubicBezTo>
                <a:close/>
                <a:moveTo>
                  <a:pt x="55636" y="27752"/>
                </a:moveTo>
                <a:cubicBezTo>
                  <a:pt x="55750" y="27618"/>
                  <a:pt x="56074" y="27637"/>
                  <a:pt x="56359" y="27656"/>
                </a:cubicBezTo>
                <a:cubicBezTo>
                  <a:pt x="56359" y="27580"/>
                  <a:pt x="56359" y="27504"/>
                  <a:pt x="56359" y="27447"/>
                </a:cubicBezTo>
                <a:cubicBezTo>
                  <a:pt x="56321" y="27599"/>
                  <a:pt x="55446" y="27656"/>
                  <a:pt x="55769" y="27485"/>
                </a:cubicBezTo>
                <a:cubicBezTo>
                  <a:pt x="55579" y="27257"/>
                  <a:pt x="55484" y="27675"/>
                  <a:pt x="55636" y="27752"/>
                </a:cubicBezTo>
                <a:close/>
                <a:moveTo>
                  <a:pt x="58166" y="26743"/>
                </a:moveTo>
                <a:cubicBezTo>
                  <a:pt x="57900" y="26801"/>
                  <a:pt x="57842" y="26743"/>
                  <a:pt x="57500" y="26781"/>
                </a:cubicBezTo>
                <a:cubicBezTo>
                  <a:pt x="57310" y="26839"/>
                  <a:pt x="58223" y="26934"/>
                  <a:pt x="58166" y="26743"/>
                </a:cubicBezTo>
                <a:close/>
                <a:moveTo>
                  <a:pt x="70720" y="26781"/>
                </a:moveTo>
                <a:cubicBezTo>
                  <a:pt x="70644" y="26762"/>
                  <a:pt x="70682" y="26724"/>
                  <a:pt x="70720" y="26724"/>
                </a:cubicBezTo>
                <a:cubicBezTo>
                  <a:pt x="69997" y="26648"/>
                  <a:pt x="69274" y="26724"/>
                  <a:pt x="68532" y="26648"/>
                </a:cubicBezTo>
                <a:cubicBezTo>
                  <a:pt x="68570" y="26686"/>
                  <a:pt x="68589" y="26743"/>
                  <a:pt x="68589" y="26801"/>
                </a:cubicBezTo>
                <a:cubicBezTo>
                  <a:pt x="68342" y="26858"/>
                  <a:pt x="68171" y="26724"/>
                  <a:pt x="68057" y="26801"/>
                </a:cubicBezTo>
                <a:cubicBezTo>
                  <a:pt x="68437" y="26953"/>
                  <a:pt x="69046" y="26877"/>
                  <a:pt x="69711" y="26915"/>
                </a:cubicBezTo>
                <a:cubicBezTo>
                  <a:pt x="69407" y="26591"/>
                  <a:pt x="70701" y="27029"/>
                  <a:pt x="70777" y="26724"/>
                </a:cubicBezTo>
                <a:cubicBezTo>
                  <a:pt x="70720" y="26724"/>
                  <a:pt x="70720" y="26743"/>
                  <a:pt x="70720" y="26781"/>
                </a:cubicBezTo>
                <a:close/>
                <a:moveTo>
                  <a:pt x="72241" y="26858"/>
                </a:moveTo>
                <a:cubicBezTo>
                  <a:pt x="71956" y="26667"/>
                  <a:pt x="70986" y="26591"/>
                  <a:pt x="70853" y="26839"/>
                </a:cubicBezTo>
                <a:cubicBezTo>
                  <a:pt x="71557" y="26801"/>
                  <a:pt x="71614" y="26858"/>
                  <a:pt x="72241" y="26858"/>
                </a:cubicBezTo>
                <a:close/>
                <a:moveTo>
                  <a:pt x="58432" y="26534"/>
                </a:moveTo>
                <a:cubicBezTo>
                  <a:pt x="58432" y="26477"/>
                  <a:pt x="58451" y="26439"/>
                  <a:pt x="58508" y="26439"/>
                </a:cubicBezTo>
                <a:cubicBezTo>
                  <a:pt x="57976" y="26344"/>
                  <a:pt x="56929" y="26211"/>
                  <a:pt x="56568" y="26458"/>
                </a:cubicBezTo>
                <a:cubicBezTo>
                  <a:pt x="57025" y="26477"/>
                  <a:pt x="57234" y="26591"/>
                  <a:pt x="57576" y="26363"/>
                </a:cubicBezTo>
                <a:cubicBezTo>
                  <a:pt x="57862" y="26629"/>
                  <a:pt x="58109" y="26458"/>
                  <a:pt x="58432" y="26534"/>
                </a:cubicBezTo>
                <a:close/>
                <a:moveTo>
                  <a:pt x="58641" y="26534"/>
                </a:moveTo>
                <a:cubicBezTo>
                  <a:pt x="58946" y="26515"/>
                  <a:pt x="58775" y="26420"/>
                  <a:pt x="59041" y="26534"/>
                </a:cubicBezTo>
                <a:cubicBezTo>
                  <a:pt x="59022" y="26401"/>
                  <a:pt x="59136" y="26439"/>
                  <a:pt x="59041" y="26325"/>
                </a:cubicBezTo>
                <a:cubicBezTo>
                  <a:pt x="58927" y="26325"/>
                  <a:pt x="58660" y="26534"/>
                  <a:pt x="58698" y="26325"/>
                </a:cubicBezTo>
                <a:cubicBezTo>
                  <a:pt x="58508" y="26363"/>
                  <a:pt x="58622" y="26401"/>
                  <a:pt x="58622" y="26534"/>
                </a:cubicBezTo>
                <a:close/>
                <a:moveTo>
                  <a:pt x="60620" y="26496"/>
                </a:moveTo>
                <a:cubicBezTo>
                  <a:pt x="60562" y="26458"/>
                  <a:pt x="60524" y="26401"/>
                  <a:pt x="60486" y="26344"/>
                </a:cubicBezTo>
                <a:cubicBezTo>
                  <a:pt x="60448" y="26382"/>
                  <a:pt x="60391" y="26401"/>
                  <a:pt x="60296" y="26401"/>
                </a:cubicBezTo>
                <a:cubicBezTo>
                  <a:pt x="60391" y="26572"/>
                  <a:pt x="60581" y="26553"/>
                  <a:pt x="60829" y="26515"/>
                </a:cubicBezTo>
                <a:lnTo>
                  <a:pt x="60829" y="26401"/>
                </a:lnTo>
                <a:cubicBezTo>
                  <a:pt x="60772" y="26420"/>
                  <a:pt x="60772" y="26382"/>
                  <a:pt x="60753" y="26363"/>
                </a:cubicBezTo>
                <a:cubicBezTo>
                  <a:pt x="60677" y="26382"/>
                  <a:pt x="60620" y="26420"/>
                  <a:pt x="60620" y="26496"/>
                </a:cubicBezTo>
                <a:close/>
                <a:moveTo>
                  <a:pt x="55845" y="26458"/>
                </a:moveTo>
                <a:cubicBezTo>
                  <a:pt x="55997" y="26439"/>
                  <a:pt x="56093" y="26363"/>
                  <a:pt x="56302" y="26401"/>
                </a:cubicBezTo>
                <a:cubicBezTo>
                  <a:pt x="56169" y="26325"/>
                  <a:pt x="55864" y="26230"/>
                  <a:pt x="55845" y="26458"/>
                </a:cubicBezTo>
                <a:close/>
                <a:moveTo>
                  <a:pt x="61361" y="26306"/>
                </a:moveTo>
                <a:cubicBezTo>
                  <a:pt x="60772" y="26192"/>
                  <a:pt x="60315" y="26211"/>
                  <a:pt x="59707" y="26192"/>
                </a:cubicBezTo>
                <a:cubicBezTo>
                  <a:pt x="59973" y="26420"/>
                  <a:pt x="61076" y="26268"/>
                  <a:pt x="61361" y="26306"/>
                </a:cubicBezTo>
                <a:close/>
                <a:moveTo>
                  <a:pt x="57900" y="26268"/>
                </a:moveTo>
                <a:cubicBezTo>
                  <a:pt x="58090" y="26154"/>
                  <a:pt x="58261" y="26306"/>
                  <a:pt x="58432" y="26230"/>
                </a:cubicBezTo>
                <a:cubicBezTo>
                  <a:pt x="58299" y="26173"/>
                  <a:pt x="57881" y="26021"/>
                  <a:pt x="57900" y="26268"/>
                </a:cubicBezTo>
                <a:close/>
                <a:moveTo>
                  <a:pt x="126641" y="26858"/>
                </a:moveTo>
                <a:cubicBezTo>
                  <a:pt x="127269" y="26839"/>
                  <a:pt x="127934" y="26686"/>
                  <a:pt x="128638" y="26667"/>
                </a:cubicBezTo>
                <a:cubicBezTo>
                  <a:pt x="128143" y="26477"/>
                  <a:pt x="127116" y="26534"/>
                  <a:pt x="126641" y="26858"/>
                </a:cubicBezTo>
                <a:close/>
                <a:moveTo>
                  <a:pt x="58109" y="25964"/>
                </a:moveTo>
                <a:cubicBezTo>
                  <a:pt x="57862" y="25849"/>
                  <a:pt x="57671" y="25888"/>
                  <a:pt x="57386" y="25907"/>
                </a:cubicBezTo>
                <a:cubicBezTo>
                  <a:pt x="57443" y="26059"/>
                  <a:pt x="57842" y="26021"/>
                  <a:pt x="58109" y="25964"/>
                </a:cubicBezTo>
                <a:close/>
                <a:moveTo>
                  <a:pt x="60829" y="25735"/>
                </a:moveTo>
                <a:cubicBezTo>
                  <a:pt x="60905" y="25583"/>
                  <a:pt x="61209" y="25621"/>
                  <a:pt x="61171" y="25374"/>
                </a:cubicBezTo>
                <a:cubicBezTo>
                  <a:pt x="61057" y="25488"/>
                  <a:pt x="60658" y="25545"/>
                  <a:pt x="60829" y="25735"/>
                </a:cubicBezTo>
                <a:close/>
                <a:moveTo>
                  <a:pt x="65013" y="25621"/>
                </a:moveTo>
                <a:cubicBezTo>
                  <a:pt x="63891" y="25393"/>
                  <a:pt x="62046" y="25773"/>
                  <a:pt x="61361" y="25431"/>
                </a:cubicBezTo>
                <a:cubicBezTo>
                  <a:pt x="61399" y="25469"/>
                  <a:pt x="61437" y="25526"/>
                  <a:pt x="61361" y="25526"/>
                </a:cubicBezTo>
                <a:cubicBezTo>
                  <a:pt x="61380" y="25545"/>
                  <a:pt x="61361" y="25583"/>
                  <a:pt x="61361" y="25583"/>
                </a:cubicBezTo>
                <a:cubicBezTo>
                  <a:pt x="61989" y="25811"/>
                  <a:pt x="64005" y="25659"/>
                  <a:pt x="65013" y="25621"/>
                </a:cubicBezTo>
                <a:close/>
                <a:moveTo>
                  <a:pt x="78309" y="25773"/>
                </a:moveTo>
                <a:cubicBezTo>
                  <a:pt x="78328" y="26002"/>
                  <a:pt x="79412" y="25811"/>
                  <a:pt x="79831" y="25849"/>
                </a:cubicBezTo>
                <a:cubicBezTo>
                  <a:pt x="79907" y="25868"/>
                  <a:pt x="80249" y="25849"/>
                  <a:pt x="80021" y="25792"/>
                </a:cubicBezTo>
                <a:cubicBezTo>
                  <a:pt x="79926" y="25792"/>
                  <a:pt x="79812" y="25792"/>
                  <a:pt x="79697" y="25792"/>
                </a:cubicBezTo>
                <a:cubicBezTo>
                  <a:pt x="79127" y="25773"/>
                  <a:pt x="78575" y="25830"/>
                  <a:pt x="78309" y="25773"/>
                </a:cubicBezTo>
                <a:close/>
                <a:moveTo>
                  <a:pt x="129646" y="26477"/>
                </a:moveTo>
                <a:cubicBezTo>
                  <a:pt x="129798" y="26515"/>
                  <a:pt x="130103" y="26249"/>
                  <a:pt x="130103" y="26477"/>
                </a:cubicBezTo>
                <a:cubicBezTo>
                  <a:pt x="130255" y="26439"/>
                  <a:pt x="130426" y="26401"/>
                  <a:pt x="130369" y="26173"/>
                </a:cubicBezTo>
                <a:cubicBezTo>
                  <a:pt x="130046" y="26211"/>
                  <a:pt x="129722" y="26249"/>
                  <a:pt x="129646" y="26477"/>
                </a:cubicBezTo>
                <a:close/>
                <a:moveTo>
                  <a:pt x="71994" y="25659"/>
                </a:moveTo>
                <a:cubicBezTo>
                  <a:pt x="70282" y="25374"/>
                  <a:pt x="68627" y="25526"/>
                  <a:pt x="66288" y="25545"/>
                </a:cubicBezTo>
                <a:cubicBezTo>
                  <a:pt x="68304" y="25716"/>
                  <a:pt x="70149" y="25640"/>
                  <a:pt x="71994" y="25659"/>
                </a:cubicBezTo>
                <a:close/>
                <a:moveTo>
                  <a:pt x="72983" y="25621"/>
                </a:moveTo>
                <a:cubicBezTo>
                  <a:pt x="73059" y="25735"/>
                  <a:pt x="73402" y="25640"/>
                  <a:pt x="73592" y="25678"/>
                </a:cubicBezTo>
                <a:cubicBezTo>
                  <a:pt x="73459" y="25564"/>
                  <a:pt x="73173" y="25545"/>
                  <a:pt x="72983" y="25621"/>
                </a:cubicBezTo>
                <a:close/>
                <a:moveTo>
                  <a:pt x="131054" y="24271"/>
                </a:moveTo>
                <a:cubicBezTo>
                  <a:pt x="131111" y="24157"/>
                  <a:pt x="131263" y="24119"/>
                  <a:pt x="131396" y="24062"/>
                </a:cubicBezTo>
                <a:cubicBezTo>
                  <a:pt x="131244" y="23491"/>
                  <a:pt x="131853" y="23529"/>
                  <a:pt x="132062" y="23244"/>
                </a:cubicBezTo>
                <a:cubicBezTo>
                  <a:pt x="131453" y="23320"/>
                  <a:pt x="130978" y="23491"/>
                  <a:pt x="130274" y="23586"/>
                </a:cubicBezTo>
                <a:cubicBezTo>
                  <a:pt x="130388" y="23719"/>
                  <a:pt x="130730" y="23624"/>
                  <a:pt x="130806" y="23548"/>
                </a:cubicBezTo>
                <a:cubicBezTo>
                  <a:pt x="130978" y="23985"/>
                  <a:pt x="130179" y="24119"/>
                  <a:pt x="129665" y="24309"/>
                </a:cubicBezTo>
                <a:cubicBezTo>
                  <a:pt x="129874" y="24385"/>
                  <a:pt x="130236" y="24385"/>
                  <a:pt x="130464" y="24271"/>
                </a:cubicBezTo>
                <a:cubicBezTo>
                  <a:pt x="130616" y="24404"/>
                  <a:pt x="130122" y="24442"/>
                  <a:pt x="129855" y="24404"/>
                </a:cubicBezTo>
                <a:cubicBezTo>
                  <a:pt x="128923" y="24689"/>
                  <a:pt x="128029" y="25089"/>
                  <a:pt x="126926" y="25355"/>
                </a:cubicBezTo>
                <a:cubicBezTo>
                  <a:pt x="128086" y="25393"/>
                  <a:pt x="129950" y="24898"/>
                  <a:pt x="130711" y="24879"/>
                </a:cubicBezTo>
                <a:cubicBezTo>
                  <a:pt x="130768" y="24879"/>
                  <a:pt x="131339" y="24860"/>
                  <a:pt x="131320" y="25108"/>
                </a:cubicBezTo>
                <a:cubicBezTo>
                  <a:pt x="131282" y="25507"/>
                  <a:pt x="129475" y="25754"/>
                  <a:pt x="128904" y="25907"/>
                </a:cubicBezTo>
                <a:cubicBezTo>
                  <a:pt x="128980" y="26097"/>
                  <a:pt x="129133" y="25907"/>
                  <a:pt x="129380" y="25964"/>
                </a:cubicBezTo>
                <a:cubicBezTo>
                  <a:pt x="129304" y="26040"/>
                  <a:pt x="129152" y="26059"/>
                  <a:pt x="129171" y="26211"/>
                </a:cubicBezTo>
                <a:cubicBezTo>
                  <a:pt x="129817" y="26192"/>
                  <a:pt x="130350" y="25697"/>
                  <a:pt x="130902" y="25926"/>
                </a:cubicBezTo>
                <a:cubicBezTo>
                  <a:pt x="131149" y="25754"/>
                  <a:pt x="131510" y="25678"/>
                  <a:pt x="131776" y="25526"/>
                </a:cubicBezTo>
                <a:cubicBezTo>
                  <a:pt x="131776" y="25355"/>
                  <a:pt x="131776" y="25165"/>
                  <a:pt x="131776" y="24994"/>
                </a:cubicBezTo>
                <a:cubicBezTo>
                  <a:pt x="131434" y="25089"/>
                  <a:pt x="131187" y="24518"/>
                  <a:pt x="131054" y="24271"/>
                </a:cubicBezTo>
                <a:close/>
                <a:moveTo>
                  <a:pt x="70282" y="24955"/>
                </a:moveTo>
                <a:cubicBezTo>
                  <a:pt x="69978" y="24594"/>
                  <a:pt x="69008" y="24879"/>
                  <a:pt x="68285" y="24784"/>
                </a:cubicBezTo>
                <a:cubicBezTo>
                  <a:pt x="68760" y="24994"/>
                  <a:pt x="69350" y="24955"/>
                  <a:pt x="70282" y="24955"/>
                </a:cubicBezTo>
                <a:close/>
                <a:moveTo>
                  <a:pt x="77719" y="24841"/>
                </a:moveTo>
                <a:cubicBezTo>
                  <a:pt x="75113" y="25013"/>
                  <a:pt x="72869" y="24689"/>
                  <a:pt x="70415" y="24917"/>
                </a:cubicBezTo>
                <a:cubicBezTo>
                  <a:pt x="72032" y="24955"/>
                  <a:pt x="73459" y="25013"/>
                  <a:pt x="74847" y="25013"/>
                </a:cubicBezTo>
                <a:cubicBezTo>
                  <a:pt x="75456" y="25013"/>
                  <a:pt x="76102" y="24936"/>
                  <a:pt x="76711" y="24936"/>
                </a:cubicBezTo>
                <a:cubicBezTo>
                  <a:pt x="77092" y="24936"/>
                  <a:pt x="77529" y="25146"/>
                  <a:pt x="77719" y="24841"/>
                </a:cubicBezTo>
                <a:close/>
                <a:moveTo>
                  <a:pt x="82227" y="24955"/>
                </a:moveTo>
                <a:cubicBezTo>
                  <a:pt x="82398" y="24955"/>
                  <a:pt x="82132" y="25032"/>
                  <a:pt x="82227" y="25146"/>
                </a:cubicBezTo>
                <a:cubicBezTo>
                  <a:pt x="82398" y="25127"/>
                  <a:pt x="82360" y="24917"/>
                  <a:pt x="82570" y="24898"/>
                </a:cubicBezTo>
                <a:cubicBezTo>
                  <a:pt x="82627" y="24936"/>
                  <a:pt x="82627" y="25013"/>
                  <a:pt x="82760" y="25013"/>
                </a:cubicBezTo>
                <a:cubicBezTo>
                  <a:pt x="84110" y="24746"/>
                  <a:pt x="85347" y="25108"/>
                  <a:pt x="86355" y="24841"/>
                </a:cubicBezTo>
                <a:cubicBezTo>
                  <a:pt x="86431" y="24898"/>
                  <a:pt x="86431" y="25013"/>
                  <a:pt x="86545" y="25051"/>
                </a:cubicBezTo>
                <a:cubicBezTo>
                  <a:pt x="86887" y="24860"/>
                  <a:pt x="87439" y="24746"/>
                  <a:pt x="87876" y="24917"/>
                </a:cubicBezTo>
                <a:cubicBezTo>
                  <a:pt x="87724" y="24689"/>
                  <a:pt x="88371" y="24841"/>
                  <a:pt x="88333" y="24803"/>
                </a:cubicBezTo>
                <a:cubicBezTo>
                  <a:pt x="88428" y="24841"/>
                  <a:pt x="88466" y="24917"/>
                  <a:pt x="88466" y="25013"/>
                </a:cubicBezTo>
                <a:cubicBezTo>
                  <a:pt x="88428" y="24765"/>
                  <a:pt x="88961" y="25051"/>
                  <a:pt x="88808" y="24822"/>
                </a:cubicBezTo>
                <a:cubicBezTo>
                  <a:pt x="88923" y="24955"/>
                  <a:pt x="89569" y="24632"/>
                  <a:pt x="89607" y="24879"/>
                </a:cubicBezTo>
                <a:cubicBezTo>
                  <a:pt x="89683" y="24860"/>
                  <a:pt x="89740" y="24822"/>
                  <a:pt x="89740" y="24727"/>
                </a:cubicBezTo>
                <a:cubicBezTo>
                  <a:pt x="90121" y="24822"/>
                  <a:pt x="90292" y="24879"/>
                  <a:pt x="90539" y="24689"/>
                </a:cubicBezTo>
                <a:cubicBezTo>
                  <a:pt x="90787" y="24822"/>
                  <a:pt x="91072" y="24632"/>
                  <a:pt x="91129" y="24898"/>
                </a:cubicBezTo>
                <a:cubicBezTo>
                  <a:pt x="91262" y="24879"/>
                  <a:pt x="91167" y="24727"/>
                  <a:pt x="91262" y="24689"/>
                </a:cubicBezTo>
                <a:cubicBezTo>
                  <a:pt x="91623" y="24784"/>
                  <a:pt x="91909" y="24689"/>
                  <a:pt x="92004" y="24594"/>
                </a:cubicBezTo>
                <a:cubicBezTo>
                  <a:pt x="92498" y="24689"/>
                  <a:pt x="92765" y="24613"/>
                  <a:pt x="93126" y="24651"/>
                </a:cubicBezTo>
                <a:cubicBezTo>
                  <a:pt x="93221" y="24651"/>
                  <a:pt x="93145" y="24499"/>
                  <a:pt x="93259" y="24499"/>
                </a:cubicBezTo>
                <a:cubicBezTo>
                  <a:pt x="93221" y="24442"/>
                  <a:pt x="93088" y="24537"/>
                  <a:pt x="92936" y="24442"/>
                </a:cubicBezTo>
                <a:cubicBezTo>
                  <a:pt x="92936" y="24499"/>
                  <a:pt x="92993" y="24499"/>
                  <a:pt x="92993" y="24556"/>
                </a:cubicBezTo>
                <a:cubicBezTo>
                  <a:pt x="92689" y="24613"/>
                  <a:pt x="92784" y="24385"/>
                  <a:pt x="92460" y="24442"/>
                </a:cubicBezTo>
                <a:cubicBezTo>
                  <a:pt x="92517" y="24537"/>
                  <a:pt x="92670" y="24480"/>
                  <a:pt x="92536" y="24594"/>
                </a:cubicBezTo>
                <a:cubicBezTo>
                  <a:pt x="92384" y="24442"/>
                  <a:pt x="91795" y="24385"/>
                  <a:pt x="91871" y="24537"/>
                </a:cubicBezTo>
                <a:cubicBezTo>
                  <a:pt x="91053" y="24423"/>
                  <a:pt x="90939" y="24613"/>
                  <a:pt x="89874" y="24461"/>
                </a:cubicBezTo>
                <a:cubicBezTo>
                  <a:pt x="89931" y="24575"/>
                  <a:pt x="88942" y="24518"/>
                  <a:pt x="88542" y="24461"/>
                </a:cubicBezTo>
                <a:cubicBezTo>
                  <a:pt x="88504" y="24499"/>
                  <a:pt x="88466" y="24537"/>
                  <a:pt x="88485" y="24613"/>
                </a:cubicBezTo>
                <a:cubicBezTo>
                  <a:pt x="88029" y="24385"/>
                  <a:pt x="88048" y="24689"/>
                  <a:pt x="87610" y="24385"/>
                </a:cubicBezTo>
                <a:cubicBezTo>
                  <a:pt x="87895" y="24670"/>
                  <a:pt x="87097" y="24442"/>
                  <a:pt x="87477" y="24594"/>
                </a:cubicBezTo>
                <a:cubicBezTo>
                  <a:pt x="87363" y="24746"/>
                  <a:pt x="87116" y="24575"/>
                  <a:pt x="87020" y="24537"/>
                </a:cubicBezTo>
                <a:cubicBezTo>
                  <a:pt x="86963" y="24385"/>
                  <a:pt x="87116" y="24404"/>
                  <a:pt x="87078" y="24290"/>
                </a:cubicBezTo>
                <a:cubicBezTo>
                  <a:pt x="87001" y="24442"/>
                  <a:pt x="86621" y="24366"/>
                  <a:pt x="86678" y="24632"/>
                </a:cubicBezTo>
                <a:cubicBezTo>
                  <a:pt x="86811" y="24632"/>
                  <a:pt x="86735" y="24461"/>
                  <a:pt x="86887" y="24480"/>
                </a:cubicBezTo>
                <a:cubicBezTo>
                  <a:pt x="86887" y="24575"/>
                  <a:pt x="86811" y="24594"/>
                  <a:pt x="86811" y="24689"/>
                </a:cubicBezTo>
                <a:cubicBezTo>
                  <a:pt x="86393" y="24632"/>
                  <a:pt x="86469" y="24575"/>
                  <a:pt x="86031" y="24537"/>
                </a:cubicBezTo>
                <a:cubicBezTo>
                  <a:pt x="86012" y="24613"/>
                  <a:pt x="86088" y="24613"/>
                  <a:pt x="86088" y="24689"/>
                </a:cubicBezTo>
                <a:cubicBezTo>
                  <a:pt x="85898" y="24537"/>
                  <a:pt x="85556" y="24461"/>
                  <a:pt x="85156" y="24575"/>
                </a:cubicBezTo>
                <a:cubicBezTo>
                  <a:pt x="85099" y="24423"/>
                  <a:pt x="85252" y="24442"/>
                  <a:pt x="85232" y="24309"/>
                </a:cubicBezTo>
                <a:cubicBezTo>
                  <a:pt x="85080" y="24290"/>
                  <a:pt x="85099" y="24385"/>
                  <a:pt x="85099" y="24461"/>
                </a:cubicBezTo>
                <a:cubicBezTo>
                  <a:pt x="84966" y="24461"/>
                  <a:pt x="85061" y="24290"/>
                  <a:pt x="84966" y="24252"/>
                </a:cubicBezTo>
                <a:cubicBezTo>
                  <a:pt x="84757" y="24233"/>
                  <a:pt x="84738" y="24366"/>
                  <a:pt x="84757" y="24518"/>
                </a:cubicBezTo>
                <a:cubicBezTo>
                  <a:pt x="84909" y="24404"/>
                  <a:pt x="84928" y="24404"/>
                  <a:pt x="85099" y="24518"/>
                </a:cubicBezTo>
                <a:cubicBezTo>
                  <a:pt x="84757" y="24784"/>
                  <a:pt x="84719" y="24404"/>
                  <a:pt x="84624" y="24708"/>
                </a:cubicBezTo>
                <a:cubicBezTo>
                  <a:pt x="84548" y="24708"/>
                  <a:pt x="84567" y="24613"/>
                  <a:pt x="84567" y="24556"/>
                </a:cubicBezTo>
                <a:cubicBezTo>
                  <a:pt x="84281" y="24537"/>
                  <a:pt x="84148" y="24613"/>
                  <a:pt x="84091" y="24765"/>
                </a:cubicBezTo>
                <a:cubicBezTo>
                  <a:pt x="83597" y="24708"/>
                  <a:pt x="83578" y="24613"/>
                  <a:pt x="83102" y="24708"/>
                </a:cubicBezTo>
                <a:cubicBezTo>
                  <a:pt x="83102" y="24651"/>
                  <a:pt x="83178" y="24670"/>
                  <a:pt x="83235" y="24651"/>
                </a:cubicBezTo>
                <a:cubicBezTo>
                  <a:pt x="82665" y="24499"/>
                  <a:pt x="82246" y="24708"/>
                  <a:pt x="81847" y="24575"/>
                </a:cubicBezTo>
                <a:lnTo>
                  <a:pt x="81847" y="24746"/>
                </a:lnTo>
                <a:cubicBezTo>
                  <a:pt x="81752" y="24727"/>
                  <a:pt x="81790" y="24651"/>
                  <a:pt x="81771" y="24575"/>
                </a:cubicBezTo>
                <a:cubicBezTo>
                  <a:pt x="81695" y="24594"/>
                  <a:pt x="81638" y="24651"/>
                  <a:pt x="81638" y="24727"/>
                </a:cubicBezTo>
                <a:cubicBezTo>
                  <a:pt x="81257" y="24480"/>
                  <a:pt x="80763" y="24651"/>
                  <a:pt x="80572" y="24784"/>
                </a:cubicBezTo>
                <a:cubicBezTo>
                  <a:pt x="80382" y="24746"/>
                  <a:pt x="80648" y="24670"/>
                  <a:pt x="80572" y="24575"/>
                </a:cubicBezTo>
                <a:cubicBezTo>
                  <a:pt x="80458" y="24575"/>
                  <a:pt x="80420" y="24651"/>
                  <a:pt x="80439" y="24765"/>
                </a:cubicBezTo>
                <a:cubicBezTo>
                  <a:pt x="80306" y="24556"/>
                  <a:pt x="79869" y="24708"/>
                  <a:pt x="79716" y="24613"/>
                </a:cubicBezTo>
                <a:cubicBezTo>
                  <a:pt x="79564" y="24670"/>
                  <a:pt x="79545" y="24822"/>
                  <a:pt x="79241" y="24765"/>
                </a:cubicBezTo>
                <a:cubicBezTo>
                  <a:pt x="79298" y="24689"/>
                  <a:pt x="79469" y="24689"/>
                  <a:pt x="79583" y="24651"/>
                </a:cubicBezTo>
                <a:cubicBezTo>
                  <a:pt x="79526" y="24537"/>
                  <a:pt x="79203" y="24632"/>
                  <a:pt x="79051" y="24594"/>
                </a:cubicBezTo>
                <a:cubicBezTo>
                  <a:pt x="78994" y="24651"/>
                  <a:pt x="78975" y="24727"/>
                  <a:pt x="78975" y="24803"/>
                </a:cubicBezTo>
                <a:cubicBezTo>
                  <a:pt x="78442" y="24841"/>
                  <a:pt x="77967" y="24670"/>
                  <a:pt x="77795" y="24955"/>
                </a:cubicBezTo>
                <a:cubicBezTo>
                  <a:pt x="78404" y="25146"/>
                  <a:pt x="79926" y="24784"/>
                  <a:pt x="80782" y="24936"/>
                </a:cubicBezTo>
                <a:cubicBezTo>
                  <a:pt x="80858" y="24955"/>
                  <a:pt x="80915" y="25146"/>
                  <a:pt x="80915" y="24879"/>
                </a:cubicBezTo>
                <a:cubicBezTo>
                  <a:pt x="81010" y="24936"/>
                  <a:pt x="81048" y="25013"/>
                  <a:pt x="81048" y="25146"/>
                </a:cubicBezTo>
                <a:cubicBezTo>
                  <a:pt x="81295" y="24803"/>
                  <a:pt x="81904" y="25089"/>
                  <a:pt x="82113" y="24898"/>
                </a:cubicBezTo>
                <a:cubicBezTo>
                  <a:pt x="82170" y="24917"/>
                  <a:pt x="82208" y="25032"/>
                  <a:pt x="82246" y="24955"/>
                </a:cubicBezTo>
                <a:close/>
                <a:moveTo>
                  <a:pt x="62503" y="24822"/>
                </a:moveTo>
                <a:cubicBezTo>
                  <a:pt x="62598" y="24765"/>
                  <a:pt x="62750" y="24784"/>
                  <a:pt x="62845" y="24727"/>
                </a:cubicBezTo>
                <a:cubicBezTo>
                  <a:pt x="62807" y="24632"/>
                  <a:pt x="62369" y="24632"/>
                  <a:pt x="62503" y="24822"/>
                </a:cubicBezTo>
                <a:close/>
                <a:moveTo>
                  <a:pt x="58984" y="24366"/>
                </a:moveTo>
                <a:cubicBezTo>
                  <a:pt x="59364" y="24062"/>
                  <a:pt x="59745" y="24461"/>
                  <a:pt x="59859" y="24176"/>
                </a:cubicBezTo>
                <a:cubicBezTo>
                  <a:pt x="59916" y="24233"/>
                  <a:pt x="59992" y="24271"/>
                  <a:pt x="60049" y="24328"/>
                </a:cubicBezTo>
                <a:cubicBezTo>
                  <a:pt x="60163" y="24157"/>
                  <a:pt x="60353" y="24385"/>
                  <a:pt x="60391" y="24176"/>
                </a:cubicBezTo>
                <a:cubicBezTo>
                  <a:pt x="60810" y="24328"/>
                  <a:pt x="61266" y="24119"/>
                  <a:pt x="61704" y="24290"/>
                </a:cubicBezTo>
                <a:cubicBezTo>
                  <a:pt x="61704" y="24347"/>
                  <a:pt x="61628" y="24328"/>
                  <a:pt x="61571" y="24347"/>
                </a:cubicBezTo>
                <a:cubicBezTo>
                  <a:pt x="61571" y="24461"/>
                  <a:pt x="61818" y="24366"/>
                  <a:pt x="61913" y="24404"/>
                </a:cubicBezTo>
                <a:cubicBezTo>
                  <a:pt x="61837" y="24328"/>
                  <a:pt x="61894" y="24328"/>
                  <a:pt x="61913" y="24252"/>
                </a:cubicBezTo>
                <a:cubicBezTo>
                  <a:pt x="62427" y="24480"/>
                  <a:pt x="63301" y="24042"/>
                  <a:pt x="63378" y="24480"/>
                </a:cubicBezTo>
                <a:cubicBezTo>
                  <a:pt x="64329" y="24461"/>
                  <a:pt x="64975" y="24385"/>
                  <a:pt x="65698" y="24347"/>
                </a:cubicBezTo>
                <a:cubicBezTo>
                  <a:pt x="66079" y="24328"/>
                  <a:pt x="66611" y="24537"/>
                  <a:pt x="67030" y="24252"/>
                </a:cubicBezTo>
                <a:cubicBezTo>
                  <a:pt x="67125" y="24309"/>
                  <a:pt x="67163" y="24423"/>
                  <a:pt x="67353" y="24423"/>
                </a:cubicBezTo>
                <a:cubicBezTo>
                  <a:pt x="67372" y="24328"/>
                  <a:pt x="67296" y="24309"/>
                  <a:pt x="67220" y="24309"/>
                </a:cubicBezTo>
                <a:cubicBezTo>
                  <a:pt x="67296" y="24157"/>
                  <a:pt x="67391" y="24385"/>
                  <a:pt x="67486" y="24252"/>
                </a:cubicBezTo>
                <a:cubicBezTo>
                  <a:pt x="67581" y="24385"/>
                  <a:pt x="67315" y="24442"/>
                  <a:pt x="67486" y="24461"/>
                </a:cubicBezTo>
                <a:cubicBezTo>
                  <a:pt x="67752" y="24480"/>
                  <a:pt x="67467" y="24385"/>
                  <a:pt x="67619" y="24309"/>
                </a:cubicBezTo>
                <a:cubicBezTo>
                  <a:pt x="67866" y="24404"/>
                  <a:pt x="67924" y="24309"/>
                  <a:pt x="68152" y="24423"/>
                </a:cubicBezTo>
                <a:lnTo>
                  <a:pt x="68152" y="24271"/>
                </a:lnTo>
                <a:cubicBezTo>
                  <a:pt x="68475" y="24499"/>
                  <a:pt x="69160" y="24461"/>
                  <a:pt x="70016" y="24499"/>
                </a:cubicBezTo>
                <a:cubicBezTo>
                  <a:pt x="69959" y="24366"/>
                  <a:pt x="70149" y="24404"/>
                  <a:pt x="70149" y="24290"/>
                </a:cubicBezTo>
                <a:cubicBezTo>
                  <a:pt x="70073" y="24461"/>
                  <a:pt x="70396" y="24461"/>
                  <a:pt x="70682" y="24404"/>
                </a:cubicBezTo>
                <a:cubicBezTo>
                  <a:pt x="70682" y="24442"/>
                  <a:pt x="70586" y="24461"/>
                  <a:pt x="70548" y="24461"/>
                </a:cubicBezTo>
                <a:cubicBezTo>
                  <a:pt x="71404" y="24689"/>
                  <a:pt x="72146" y="24347"/>
                  <a:pt x="73002" y="24423"/>
                </a:cubicBezTo>
                <a:cubicBezTo>
                  <a:pt x="73173" y="24442"/>
                  <a:pt x="73306" y="24575"/>
                  <a:pt x="73459" y="24594"/>
                </a:cubicBezTo>
                <a:cubicBezTo>
                  <a:pt x="73630" y="24594"/>
                  <a:pt x="73839" y="24499"/>
                  <a:pt x="74067" y="24499"/>
                </a:cubicBezTo>
                <a:cubicBezTo>
                  <a:pt x="74238" y="24499"/>
                  <a:pt x="74429" y="24594"/>
                  <a:pt x="74600" y="24594"/>
                </a:cubicBezTo>
                <a:cubicBezTo>
                  <a:pt x="74847" y="24594"/>
                  <a:pt x="75132" y="24461"/>
                  <a:pt x="75399" y="24461"/>
                </a:cubicBezTo>
                <a:cubicBezTo>
                  <a:pt x="76407" y="24423"/>
                  <a:pt x="77396" y="24556"/>
                  <a:pt x="78252" y="24499"/>
                </a:cubicBezTo>
                <a:cubicBezTo>
                  <a:pt x="78252" y="24347"/>
                  <a:pt x="78556" y="24176"/>
                  <a:pt x="78651" y="24290"/>
                </a:cubicBezTo>
                <a:cubicBezTo>
                  <a:pt x="78765" y="24233"/>
                  <a:pt x="78803" y="24157"/>
                  <a:pt x="78727" y="24081"/>
                </a:cubicBezTo>
                <a:cubicBezTo>
                  <a:pt x="79013" y="24138"/>
                  <a:pt x="78841" y="24138"/>
                  <a:pt x="78861" y="23928"/>
                </a:cubicBezTo>
                <a:cubicBezTo>
                  <a:pt x="79051" y="24023"/>
                  <a:pt x="79241" y="24119"/>
                  <a:pt x="79374" y="24252"/>
                </a:cubicBezTo>
                <a:cubicBezTo>
                  <a:pt x="79222" y="24138"/>
                  <a:pt x="79450" y="24023"/>
                  <a:pt x="79317" y="23928"/>
                </a:cubicBezTo>
                <a:cubicBezTo>
                  <a:pt x="79488" y="24100"/>
                  <a:pt x="79831" y="23890"/>
                  <a:pt x="79774" y="24138"/>
                </a:cubicBezTo>
                <a:cubicBezTo>
                  <a:pt x="79926" y="24138"/>
                  <a:pt x="79926" y="24023"/>
                  <a:pt x="79926" y="23890"/>
                </a:cubicBezTo>
                <a:cubicBezTo>
                  <a:pt x="80097" y="23871"/>
                  <a:pt x="79964" y="24081"/>
                  <a:pt x="80173" y="24042"/>
                </a:cubicBezTo>
                <a:cubicBezTo>
                  <a:pt x="80002" y="23833"/>
                  <a:pt x="80420" y="24004"/>
                  <a:pt x="80572" y="24004"/>
                </a:cubicBezTo>
                <a:cubicBezTo>
                  <a:pt x="80801" y="23966"/>
                  <a:pt x="80458" y="23928"/>
                  <a:pt x="80382" y="23947"/>
                </a:cubicBezTo>
                <a:cubicBezTo>
                  <a:pt x="80610" y="23738"/>
                  <a:pt x="80687" y="23985"/>
                  <a:pt x="80915" y="23890"/>
                </a:cubicBezTo>
                <a:cubicBezTo>
                  <a:pt x="80934" y="23985"/>
                  <a:pt x="80858" y="23985"/>
                  <a:pt x="80782" y="24004"/>
                </a:cubicBezTo>
                <a:cubicBezTo>
                  <a:pt x="80820" y="24119"/>
                  <a:pt x="81124" y="24004"/>
                  <a:pt x="81048" y="23852"/>
                </a:cubicBezTo>
                <a:cubicBezTo>
                  <a:pt x="81276" y="23890"/>
                  <a:pt x="81105" y="24023"/>
                  <a:pt x="80972" y="24062"/>
                </a:cubicBezTo>
                <a:cubicBezTo>
                  <a:pt x="81086" y="24195"/>
                  <a:pt x="81219" y="23909"/>
                  <a:pt x="81371" y="23909"/>
                </a:cubicBezTo>
                <a:cubicBezTo>
                  <a:pt x="81390" y="23985"/>
                  <a:pt x="81466" y="24004"/>
                  <a:pt x="81580" y="24119"/>
                </a:cubicBezTo>
                <a:cubicBezTo>
                  <a:pt x="81657" y="24081"/>
                  <a:pt x="81695" y="24004"/>
                  <a:pt x="81714" y="23909"/>
                </a:cubicBezTo>
                <a:cubicBezTo>
                  <a:pt x="81847" y="23985"/>
                  <a:pt x="82094" y="23966"/>
                  <a:pt x="82246" y="24023"/>
                </a:cubicBezTo>
                <a:cubicBezTo>
                  <a:pt x="82379" y="23909"/>
                  <a:pt x="82227" y="23852"/>
                  <a:pt x="82170" y="23757"/>
                </a:cubicBezTo>
                <a:lnTo>
                  <a:pt x="82379" y="23757"/>
                </a:lnTo>
                <a:cubicBezTo>
                  <a:pt x="82265" y="23662"/>
                  <a:pt x="82322" y="23472"/>
                  <a:pt x="82379" y="23187"/>
                </a:cubicBezTo>
                <a:cubicBezTo>
                  <a:pt x="82570" y="23244"/>
                  <a:pt x="82265" y="23377"/>
                  <a:pt x="82455" y="23453"/>
                </a:cubicBezTo>
                <a:cubicBezTo>
                  <a:pt x="82684" y="23529"/>
                  <a:pt x="82493" y="23282"/>
                  <a:pt x="82646" y="23301"/>
                </a:cubicBezTo>
                <a:cubicBezTo>
                  <a:pt x="82684" y="23434"/>
                  <a:pt x="82779" y="23472"/>
                  <a:pt x="82703" y="23662"/>
                </a:cubicBezTo>
                <a:cubicBezTo>
                  <a:pt x="82646" y="23605"/>
                  <a:pt x="82570" y="23548"/>
                  <a:pt x="82513" y="23510"/>
                </a:cubicBezTo>
                <a:cubicBezTo>
                  <a:pt x="82436" y="23605"/>
                  <a:pt x="82513" y="23757"/>
                  <a:pt x="82379" y="23966"/>
                </a:cubicBezTo>
                <a:cubicBezTo>
                  <a:pt x="82474" y="23966"/>
                  <a:pt x="82570" y="23966"/>
                  <a:pt x="82570" y="24023"/>
                </a:cubicBezTo>
                <a:cubicBezTo>
                  <a:pt x="82703" y="23985"/>
                  <a:pt x="82589" y="23928"/>
                  <a:pt x="82570" y="23871"/>
                </a:cubicBezTo>
                <a:cubicBezTo>
                  <a:pt x="82779" y="23909"/>
                  <a:pt x="82798" y="24023"/>
                  <a:pt x="82912" y="23928"/>
                </a:cubicBezTo>
                <a:cubicBezTo>
                  <a:pt x="82931" y="23719"/>
                  <a:pt x="82855" y="23909"/>
                  <a:pt x="82703" y="23871"/>
                </a:cubicBezTo>
                <a:cubicBezTo>
                  <a:pt x="82646" y="23719"/>
                  <a:pt x="82855" y="23776"/>
                  <a:pt x="82969" y="23776"/>
                </a:cubicBezTo>
                <a:cubicBezTo>
                  <a:pt x="83064" y="23605"/>
                  <a:pt x="82760" y="23719"/>
                  <a:pt x="82836" y="23567"/>
                </a:cubicBezTo>
                <a:cubicBezTo>
                  <a:pt x="82893" y="23377"/>
                  <a:pt x="83159" y="23624"/>
                  <a:pt x="83235" y="23415"/>
                </a:cubicBezTo>
                <a:cubicBezTo>
                  <a:pt x="83349" y="23510"/>
                  <a:pt x="83521" y="23548"/>
                  <a:pt x="83578" y="23681"/>
                </a:cubicBezTo>
                <a:cubicBezTo>
                  <a:pt x="83863" y="23662"/>
                  <a:pt x="83445" y="23491"/>
                  <a:pt x="83635" y="23358"/>
                </a:cubicBezTo>
                <a:cubicBezTo>
                  <a:pt x="83863" y="23491"/>
                  <a:pt x="84148" y="23320"/>
                  <a:pt x="83977" y="23168"/>
                </a:cubicBezTo>
                <a:cubicBezTo>
                  <a:pt x="84110" y="23053"/>
                  <a:pt x="84262" y="23053"/>
                  <a:pt x="84434" y="23110"/>
                </a:cubicBezTo>
                <a:cubicBezTo>
                  <a:pt x="84396" y="23053"/>
                  <a:pt x="84281" y="23053"/>
                  <a:pt x="84319" y="22958"/>
                </a:cubicBezTo>
                <a:cubicBezTo>
                  <a:pt x="84110" y="23015"/>
                  <a:pt x="83806" y="22920"/>
                  <a:pt x="83445" y="22958"/>
                </a:cubicBezTo>
                <a:cubicBezTo>
                  <a:pt x="83464" y="23130"/>
                  <a:pt x="83616" y="23091"/>
                  <a:pt x="83787" y="23053"/>
                </a:cubicBezTo>
                <a:cubicBezTo>
                  <a:pt x="83920" y="23072"/>
                  <a:pt x="83787" y="23282"/>
                  <a:pt x="83901" y="23320"/>
                </a:cubicBezTo>
                <a:cubicBezTo>
                  <a:pt x="83806" y="23301"/>
                  <a:pt x="83559" y="23301"/>
                  <a:pt x="83445" y="23358"/>
                </a:cubicBezTo>
                <a:cubicBezTo>
                  <a:pt x="83311" y="23263"/>
                  <a:pt x="83330" y="23187"/>
                  <a:pt x="83387" y="23053"/>
                </a:cubicBezTo>
                <a:cubicBezTo>
                  <a:pt x="83159" y="23034"/>
                  <a:pt x="83007" y="22958"/>
                  <a:pt x="82722" y="22996"/>
                </a:cubicBezTo>
                <a:cubicBezTo>
                  <a:pt x="82665" y="23130"/>
                  <a:pt x="83007" y="23225"/>
                  <a:pt x="83045" y="23091"/>
                </a:cubicBezTo>
                <a:cubicBezTo>
                  <a:pt x="83159" y="23149"/>
                  <a:pt x="83216" y="23282"/>
                  <a:pt x="83121" y="23358"/>
                </a:cubicBezTo>
                <a:cubicBezTo>
                  <a:pt x="83007" y="23339"/>
                  <a:pt x="83140" y="23301"/>
                  <a:pt x="83121" y="23206"/>
                </a:cubicBezTo>
                <a:cubicBezTo>
                  <a:pt x="82988" y="23225"/>
                  <a:pt x="82950" y="23320"/>
                  <a:pt x="82779" y="23301"/>
                </a:cubicBezTo>
                <a:cubicBezTo>
                  <a:pt x="82741" y="23244"/>
                  <a:pt x="82341" y="23053"/>
                  <a:pt x="82646" y="23034"/>
                </a:cubicBezTo>
                <a:cubicBezTo>
                  <a:pt x="82627" y="22920"/>
                  <a:pt x="82189" y="23091"/>
                  <a:pt x="82322" y="22825"/>
                </a:cubicBezTo>
                <a:cubicBezTo>
                  <a:pt x="82151" y="23053"/>
                  <a:pt x="82303" y="23358"/>
                  <a:pt x="82246" y="23548"/>
                </a:cubicBezTo>
                <a:cubicBezTo>
                  <a:pt x="82132" y="23510"/>
                  <a:pt x="82132" y="23320"/>
                  <a:pt x="81980" y="23453"/>
                </a:cubicBezTo>
                <a:cubicBezTo>
                  <a:pt x="82037" y="23320"/>
                  <a:pt x="82189" y="23263"/>
                  <a:pt x="82113" y="23034"/>
                </a:cubicBezTo>
                <a:cubicBezTo>
                  <a:pt x="81904" y="23091"/>
                  <a:pt x="81961" y="23034"/>
                  <a:pt x="81714" y="23034"/>
                </a:cubicBezTo>
                <a:cubicBezTo>
                  <a:pt x="81885" y="23110"/>
                  <a:pt x="81885" y="23187"/>
                  <a:pt x="81923" y="23244"/>
                </a:cubicBezTo>
                <a:cubicBezTo>
                  <a:pt x="81904" y="23301"/>
                  <a:pt x="81790" y="23282"/>
                  <a:pt x="81714" y="23301"/>
                </a:cubicBezTo>
                <a:cubicBezTo>
                  <a:pt x="81714" y="23339"/>
                  <a:pt x="81809" y="23339"/>
                  <a:pt x="81847" y="23339"/>
                </a:cubicBezTo>
                <a:cubicBezTo>
                  <a:pt x="81847" y="23377"/>
                  <a:pt x="81790" y="23396"/>
                  <a:pt x="81790" y="23453"/>
                </a:cubicBezTo>
                <a:cubicBezTo>
                  <a:pt x="81619" y="23377"/>
                  <a:pt x="81676" y="23263"/>
                  <a:pt x="81733" y="23130"/>
                </a:cubicBezTo>
                <a:cubicBezTo>
                  <a:pt x="81504" y="23263"/>
                  <a:pt x="81333" y="23187"/>
                  <a:pt x="81257" y="23339"/>
                </a:cubicBezTo>
                <a:cubicBezTo>
                  <a:pt x="81086" y="23187"/>
                  <a:pt x="81010" y="23282"/>
                  <a:pt x="80801" y="23339"/>
                </a:cubicBezTo>
                <a:cubicBezTo>
                  <a:pt x="80877" y="23472"/>
                  <a:pt x="80991" y="23586"/>
                  <a:pt x="81048" y="23757"/>
                </a:cubicBezTo>
                <a:cubicBezTo>
                  <a:pt x="81010" y="23928"/>
                  <a:pt x="80725" y="23605"/>
                  <a:pt x="80782" y="23852"/>
                </a:cubicBezTo>
                <a:cubicBezTo>
                  <a:pt x="80629" y="23814"/>
                  <a:pt x="80667" y="23529"/>
                  <a:pt x="80591" y="23852"/>
                </a:cubicBezTo>
                <a:cubicBezTo>
                  <a:pt x="80496" y="23852"/>
                  <a:pt x="80401" y="23852"/>
                  <a:pt x="80325" y="23852"/>
                </a:cubicBezTo>
                <a:cubicBezTo>
                  <a:pt x="80287" y="23719"/>
                  <a:pt x="80629" y="23871"/>
                  <a:pt x="80515" y="23700"/>
                </a:cubicBezTo>
                <a:cubicBezTo>
                  <a:pt x="80363" y="23700"/>
                  <a:pt x="80306" y="23795"/>
                  <a:pt x="80268" y="23643"/>
                </a:cubicBezTo>
                <a:cubicBezTo>
                  <a:pt x="80097" y="23643"/>
                  <a:pt x="80230" y="23814"/>
                  <a:pt x="80249" y="23852"/>
                </a:cubicBezTo>
                <a:cubicBezTo>
                  <a:pt x="80040" y="23833"/>
                  <a:pt x="79926" y="23776"/>
                  <a:pt x="79735" y="23833"/>
                </a:cubicBezTo>
                <a:cubicBezTo>
                  <a:pt x="79640" y="23776"/>
                  <a:pt x="79583" y="23643"/>
                  <a:pt x="79659" y="23586"/>
                </a:cubicBezTo>
                <a:cubicBezTo>
                  <a:pt x="79888" y="23548"/>
                  <a:pt x="79735" y="23795"/>
                  <a:pt x="80002" y="23738"/>
                </a:cubicBezTo>
                <a:cubicBezTo>
                  <a:pt x="80002" y="23396"/>
                  <a:pt x="80078" y="23453"/>
                  <a:pt x="80135" y="23130"/>
                </a:cubicBezTo>
                <a:cubicBezTo>
                  <a:pt x="79812" y="23396"/>
                  <a:pt x="79621" y="23377"/>
                  <a:pt x="79127" y="23263"/>
                </a:cubicBezTo>
                <a:cubicBezTo>
                  <a:pt x="79127" y="23415"/>
                  <a:pt x="79241" y="23377"/>
                  <a:pt x="79127" y="23472"/>
                </a:cubicBezTo>
                <a:cubicBezTo>
                  <a:pt x="78899" y="23415"/>
                  <a:pt x="78689" y="23130"/>
                  <a:pt x="78328" y="23415"/>
                </a:cubicBezTo>
                <a:cubicBezTo>
                  <a:pt x="78651" y="23225"/>
                  <a:pt x="78442" y="23415"/>
                  <a:pt x="78271" y="23510"/>
                </a:cubicBezTo>
                <a:cubicBezTo>
                  <a:pt x="78100" y="23491"/>
                  <a:pt x="78366" y="23434"/>
                  <a:pt x="78271" y="23301"/>
                </a:cubicBezTo>
                <a:cubicBezTo>
                  <a:pt x="78138" y="23282"/>
                  <a:pt x="77986" y="23472"/>
                  <a:pt x="78005" y="23244"/>
                </a:cubicBezTo>
                <a:cubicBezTo>
                  <a:pt x="77776" y="23282"/>
                  <a:pt x="77453" y="23225"/>
                  <a:pt x="77396" y="23510"/>
                </a:cubicBezTo>
                <a:cubicBezTo>
                  <a:pt x="77472" y="23510"/>
                  <a:pt x="77529" y="23491"/>
                  <a:pt x="77529" y="23453"/>
                </a:cubicBezTo>
                <a:cubicBezTo>
                  <a:pt x="77681" y="23491"/>
                  <a:pt x="77453" y="23529"/>
                  <a:pt x="77605" y="23605"/>
                </a:cubicBezTo>
                <a:cubicBezTo>
                  <a:pt x="77814" y="23662"/>
                  <a:pt x="77738" y="23472"/>
                  <a:pt x="77871" y="23453"/>
                </a:cubicBezTo>
                <a:cubicBezTo>
                  <a:pt x="78062" y="23662"/>
                  <a:pt x="77605" y="23624"/>
                  <a:pt x="77795" y="23928"/>
                </a:cubicBezTo>
                <a:cubicBezTo>
                  <a:pt x="77738" y="23833"/>
                  <a:pt x="77624" y="23776"/>
                  <a:pt x="77605" y="23662"/>
                </a:cubicBezTo>
                <a:cubicBezTo>
                  <a:pt x="77529" y="23757"/>
                  <a:pt x="77396" y="23776"/>
                  <a:pt x="77263" y="23814"/>
                </a:cubicBezTo>
                <a:cubicBezTo>
                  <a:pt x="77548" y="23605"/>
                  <a:pt x="77320" y="23738"/>
                  <a:pt x="77339" y="23301"/>
                </a:cubicBezTo>
                <a:cubicBezTo>
                  <a:pt x="77168" y="23320"/>
                  <a:pt x="76692" y="23358"/>
                  <a:pt x="76483" y="23244"/>
                </a:cubicBezTo>
                <a:cubicBezTo>
                  <a:pt x="76388" y="23263"/>
                  <a:pt x="76331" y="23301"/>
                  <a:pt x="76350" y="23396"/>
                </a:cubicBezTo>
                <a:cubicBezTo>
                  <a:pt x="76293" y="23358"/>
                  <a:pt x="76160" y="23301"/>
                  <a:pt x="76141" y="23396"/>
                </a:cubicBezTo>
                <a:cubicBezTo>
                  <a:pt x="76083" y="23301"/>
                  <a:pt x="75931" y="23301"/>
                  <a:pt x="75950" y="23187"/>
                </a:cubicBezTo>
                <a:cubicBezTo>
                  <a:pt x="75665" y="23130"/>
                  <a:pt x="75817" y="23434"/>
                  <a:pt x="75608" y="23434"/>
                </a:cubicBezTo>
                <a:cubicBezTo>
                  <a:pt x="75665" y="23282"/>
                  <a:pt x="75570" y="23244"/>
                  <a:pt x="75342" y="23434"/>
                </a:cubicBezTo>
                <a:cubicBezTo>
                  <a:pt x="75247" y="23415"/>
                  <a:pt x="75285" y="23301"/>
                  <a:pt x="75285" y="23225"/>
                </a:cubicBezTo>
                <a:cubicBezTo>
                  <a:pt x="75113" y="23434"/>
                  <a:pt x="74334" y="23225"/>
                  <a:pt x="74276" y="23415"/>
                </a:cubicBezTo>
                <a:cubicBezTo>
                  <a:pt x="74200" y="23415"/>
                  <a:pt x="74219" y="23320"/>
                  <a:pt x="74219" y="23263"/>
                </a:cubicBezTo>
                <a:cubicBezTo>
                  <a:pt x="74086" y="23263"/>
                  <a:pt x="73953" y="23263"/>
                  <a:pt x="73820" y="23263"/>
                </a:cubicBezTo>
                <a:cubicBezTo>
                  <a:pt x="73839" y="23548"/>
                  <a:pt x="73459" y="23263"/>
                  <a:pt x="73344" y="23510"/>
                </a:cubicBezTo>
                <a:cubicBezTo>
                  <a:pt x="73287" y="23510"/>
                  <a:pt x="73287" y="23453"/>
                  <a:pt x="73211" y="23453"/>
                </a:cubicBezTo>
                <a:cubicBezTo>
                  <a:pt x="73744" y="23320"/>
                  <a:pt x="72546" y="23149"/>
                  <a:pt x="72755" y="23510"/>
                </a:cubicBezTo>
                <a:cubicBezTo>
                  <a:pt x="72527" y="23548"/>
                  <a:pt x="72641" y="23339"/>
                  <a:pt x="72622" y="23244"/>
                </a:cubicBezTo>
                <a:cubicBezTo>
                  <a:pt x="72546" y="23263"/>
                  <a:pt x="72336" y="23472"/>
                  <a:pt x="72355" y="23244"/>
                </a:cubicBezTo>
                <a:cubicBezTo>
                  <a:pt x="72146" y="23301"/>
                  <a:pt x="72013" y="23396"/>
                  <a:pt x="71956" y="23548"/>
                </a:cubicBezTo>
                <a:cubicBezTo>
                  <a:pt x="71690" y="23529"/>
                  <a:pt x="71690" y="23472"/>
                  <a:pt x="71614" y="23643"/>
                </a:cubicBezTo>
                <a:cubicBezTo>
                  <a:pt x="71576" y="23510"/>
                  <a:pt x="71557" y="23415"/>
                  <a:pt x="71423" y="23643"/>
                </a:cubicBezTo>
                <a:cubicBezTo>
                  <a:pt x="71347" y="23605"/>
                  <a:pt x="71366" y="23529"/>
                  <a:pt x="71423" y="23434"/>
                </a:cubicBezTo>
                <a:cubicBezTo>
                  <a:pt x="71690" y="23453"/>
                  <a:pt x="71747" y="23491"/>
                  <a:pt x="71956" y="23453"/>
                </a:cubicBezTo>
                <a:lnTo>
                  <a:pt x="71956" y="23301"/>
                </a:lnTo>
                <a:cubicBezTo>
                  <a:pt x="71595" y="23263"/>
                  <a:pt x="71005" y="23282"/>
                  <a:pt x="70758" y="23377"/>
                </a:cubicBezTo>
                <a:cubicBezTo>
                  <a:pt x="70605" y="23244"/>
                  <a:pt x="70472" y="23282"/>
                  <a:pt x="70225" y="23320"/>
                </a:cubicBezTo>
                <a:cubicBezTo>
                  <a:pt x="70434" y="23491"/>
                  <a:pt x="70206" y="23662"/>
                  <a:pt x="70415" y="23795"/>
                </a:cubicBezTo>
                <a:cubicBezTo>
                  <a:pt x="70244" y="23795"/>
                  <a:pt x="70206" y="23719"/>
                  <a:pt x="70092" y="23681"/>
                </a:cubicBezTo>
                <a:cubicBezTo>
                  <a:pt x="70472" y="22901"/>
                  <a:pt x="68932" y="23377"/>
                  <a:pt x="68570" y="23358"/>
                </a:cubicBezTo>
                <a:cubicBezTo>
                  <a:pt x="68152" y="23339"/>
                  <a:pt x="67258" y="23034"/>
                  <a:pt x="66896" y="23282"/>
                </a:cubicBezTo>
                <a:cubicBezTo>
                  <a:pt x="66782" y="23206"/>
                  <a:pt x="66630" y="23149"/>
                  <a:pt x="66440" y="23130"/>
                </a:cubicBezTo>
                <a:cubicBezTo>
                  <a:pt x="66402" y="23244"/>
                  <a:pt x="66288" y="23301"/>
                  <a:pt x="66231" y="23377"/>
                </a:cubicBezTo>
                <a:cubicBezTo>
                  <a:pt x="66079" y="23377"/>
                  <a:pt x="66231" y="23206"/>
                  <a:pt x="66307" y="23225"/>
                </a:cubicBezTo>
                <a:cubicBezTo>
                  <a:pt x="66326" y="23110"/>
                  <a:pt x="66079" y="23206"/>
                  <a:pt x="65983" y="23168"/>
                </a:cubicBezTo>
                <a:cubicBezTo>
                  <a:pt x="66002" y="23225"/>
                  <a:pt x="66040" y="23263"/>
                  <a:pt x="66040" y="23339"/>
                </a:cubicBezTo>
                <a:cubicBezTo>
                  <a:pt x="65451" y="23130"/>
                  <a:pt x="64576" y="23225"/>
                  <a:pt x="63910" y="23149"/>
                </a:cubicBezTo>
                <a:lnTo>
                  <a:pt x="63910" y="23301"/>
                </a:lnTo>
                <a:cubicBezTo>
                  <a:pt x="63492" y="22996"/>
                  <a:pt x="62826" y="23301"/>
                  <a:pt x="62122" y="23244"/>
                </a:cubicBezTo>
                <a:cubicBezTo>
                  <a:pt x="62122" y="23377"/>
                  <a:pt x="62008" y="23339"/>
                  <a:pt x="62122" y="23434"/>
                </a:cubicBezTo>
                <a:cubicBezTo>
                  <a:pt x="62198" y="23434"/>
                  <a:pt x="62160" y="23396"/>
                  <a:pt x="62122" y="23396"/>
                </a:cubicBezTo>
                <a:cubicBezTo>
                  <a:pt x="62274" y="23282"/>
                  <a:pt x="62427" y="23434"/>
                  <a:pt x="62579" y="23301"/>
                </a:cubicBezTo>
                <a:cubicBezTo>
                  <a:pt x="62617" y="23529"/>
                  <a:pt x="62921" y="23434"/>
                  <a:pt x="62978" y="23301"/>
                </a:cubicBezTo>
                <a:cubicBezTo>
                  <a:pt x="63168" y="23282"/>
                  <a:pt x="62921" y="23586"/>
                  <a:pt x="63187" y="23510"/>
                </a:cubicBezTo>
                <a:cubicBezTo>
                  <a:pt x="63206" y="23643"/>
                  <a:pt x="62807" y="23453"/>
                  <a:pt x="62921" y="23662"/>
                </a:cubicBezTo>
                <a:cubicBezTo>
                  <a:pt x="63206" y="23643"/>
                  <a:pt x="63244" y="23738"/>
                  <a:pt x="63454" y="23662"/>
                </a:cubicBezTo>
                <a:cubicBezTo>
                  <a:pt x="63416" y="23491"/>
                  <a:pt x="63092" y="23548"/>
                  <a:pt x="63187" y="23301"/>
                </a:cubicBezTo>
                <a:cubicBezTo>
                  <a:pt x="63378" y="23282"/>
                  <a:pt x="63244" y="23491"/>
                  <a:pt x="63378" y="23510"/>
                </a:cubicBezTo>
                <a:cubicBezTo>
                  <a:pt x="63720" y="23529"/>
                  <a:pt x="63168" y="23339"/>
                  <a:pt x="63511" y="23301"/>
                </a:cubicBezTo>
                <a:cubicBezTo>
                  <a:pt x="63720" y="23453"/>
                  <a:pt x="63568" y="23510"/>
                  <a:pt x="63511" y="23662"/>
                </a:cubicBezTo>
                <a:cubicBezTo>
                  <a:pt x="63720" y="23529"/>
                  <a:pt x="64062" y="23757"/>
                  <a:pt x="64119" y="23567"/>
                </a:cubicBezTo>
                <a:cubicBezTo>
                  <a:pt x="64176" y="23605"/>
                  <a:pt x="64214" y="23662"/>
                  <a:pt x="64253" y="23719"/>
                </a:cubicBezTo>
                <a:cubicBezTo>
                  <a:pt x="63301" y="23852"/>
                  <a:pt x="62864" y="23700"/>
                  <a:pt x="61913" y="23795"/>
                </a:cubicBezTo>
                <a:cubicBezTo>
                  <a:pt x="61780" y="23776"/>
                  <a:pt x="61894" y="23548"/>
                  <a:pt x="61856" y="23434"/>
                </a:cubicBezTo>
                <a:cubicBezTo>
                  <a:pt x="61704" y="23605"/>
                  <a:pt x="61628" y="23567"/>
                  <a:pt x="61323" y="23529"/>
                </a:cubicBezTo>
                <a:cubicBezTo>
                  <a:pt x="61304" y="23776"/>
                  <a:pt x="61152" y="23814"/>
                  <a:pt x="61247" y="24042"/>
                </a:cubicBezTo>
                <a:cubicBezTo>
                  <a:pt x="61038" y="24100"/>
                  <a:pt x="61152" y="23890"/>
                  <a:pt x="61114" y="23795"/>
                </a:cubicBezTo>
                <a:cubicBezTo>
                  <a:pt x="61076" y="23662"/>
                  <a:pt x="60962" y="24042"/>
                  <a:pt x="61057" y="24042"/>
                </a:cubicBezTo>
                <a:cubicBezTo>
                  <a:pt x="60201" y="24119"/>
                  <a:pt x="59573" y="23947"/>
                  <a:pt x="58984" y="24176"/>
                </a:cubicBezTo>
                <a:cubicBezTo>
                  <a:pt x="58870" y="24195"/>
                  <a:pt x="58870" y="24138"/>
                  <a:pt x="58870" y="24081"/>
                </a:cubicBezTo>
                <a:cubicBezTo>
                  <a:pt x="58660" y="24214"/>
                  <a:pt x="57995" y="24176"/>
                  <a:pt x="57671" y="24157"/>
                </a:cubicBezTo>
                <a:cubicBezTo>
                  <a:pt x="57709" y="24119"/>
                  <a:pt x="57823" y="24119"/>
                  <a:pt x="57804" y="24004"/>
                </a:cubicBezTo>
                <a:cubicBezTo>
                  <a:pt x="57538" y="23947"/>
                  <a:pt x="57633" y="24157"/>
                  <a:pt x="57538" y="24214"/>
                </a:cubicBezTo>
                <a:cubicBezTo>
                  <a:pt x="57329" y="24252"/>
                  <a:pt x="56968" y="24138"/>
                  <a:pt x="56872" y="24252"/>
                </a:cubicBezTo>
                <a:cubicBezTo>
                  <a:pt x="56663" y="24233"/>
                  <a:pt x="56929" y="24157"/>
                  <a:pt x="56872" y="24062"/>
                </a:cubicBezTo>
                <a:cubicBezTo>
                  <a:pt x="56625" y="24004"/>
                  <a:pt x="56815" y="24290"/>
                  <a:pt x="56606" y="24252"/>
                </a:cubicBezTo>
                <a:cubicBezTo>
                  <a:pt x="56416" y="24233"/>
                  <a:pt x="56378" y="24062"/>
                  <a:pt x="56340" y="24309"/>
                </a:cubicBezTo>
                <a:cubicBezTo>
                  <a:pt x="56264" y="24290"/>
                  <a:pt x="56283" y="24214"/>
                  <a:pt x="56264" y="24157"/>
                </a:cubicBezTo>
                <a:cubicBezTo>
                  <a:pt x="55978" y="24347"/>
                  <a:pt x="55503" y="23890"/>
                  <a:pt x="55465" y="24195"/>
                </a:cubicBezTo>
                <a:cubicBezTo>
                  <a:pt x="55332" y="24176"/>
                  <a:pt x="55446" y="23966"/>
                  <a:pt x="55351" y="23928"/>
                </a:cubicBezTo>
                <a:cubicBezTo>
                  <a:pt x="56074" y="24062"/>
                  <a:pt x="56416" y="23871"/>
                  <a:pt x="56929" y="24004"/>
                </a:cubicBezTo>
                <a:cubicBezTo>
                  <a:pt x="56949" y="23909"/>
                  <a:pt x="56853" y="23890"/>
                  <a:pt x="56872" y="23795"/>
                </a:cubicBezTo>
                <a:cubicBezTo>
                  <a:pt x="56207" y="24023"/>
                  <a:pt x="55027" y="23643"/>
                  <a:pt x="54419" y="23928"/>
                </a:cubicBezTo>
                <a:cubicBezTo>
                  <a:pt x="54799" y="23909"/>
                  <a:pt x="54913" y="24004"/>
                  <a:pt x="55218" y="23928"/>
                </a:cubicBezTo>
                <a:cubicBezTo>
                  <a:pt x="55446" y="23947"/>
                  <a:pt x="55199" y="24062"/>
                  <a:pt x="55332" y="24081"/>
                </a:cubicBezTo>
                <a:cubicBezTo>
                  <a:pt x="55332" y="24157"/>
                  <a:pt x="55142" y="24100"/>
                  <a:pt x="55142" y="24195"/>
                </a:cubicBezTo>
                <a:cubicBezTo>
                  <a:pt x="55103" y="24100"/>
                  <a:pt x="55103" y="24100"/>
                  <a:pt x="54951" y="24023"/>
                </a:cubicBezTo>
                <a:cubicBezTo>
                  <a:pt x="54856" y="24062"/>
                  <a:pt x="54818" y="24138"/>
                  <a:pt x="54799" y="24233"/>
                </a:cubicBezTo>
                <a:cubicBezTo>
                  <a:pt x="54761" y="24195"/>
                  <a:pt x="54590" y="24023"/>
                  <a:pt x="54609" y="24233"/>
                </a:cubicBezTo>
                <a:cubicBezTo>
                  <a:pt x="53582" y="24157"/>
                  <a:pt x="52098" y="24195"/>
                  <a:pt x="50291" y="24138"/>
                </a:cubicBezTo>
                <a:cubicBezTo>
                  <a:pt x="52441" y="24271"/>
                  <a:pt x="54970" y="24537"/>
                  <a:pt x="58128" y="24480"/>
                </a:cubicBezTo>
                <a:cubicBezTo>
                  <a:pt x="58185" y="24518"/>
                  <a:pt x="58185" y="24594"/>
                  <a:pt x="58318" y="24594"/>
                </a:cubicBezTo>
                <a:cubicBezTo>
                  <a:pt x="58185" y="24480"/>
                  <a:pt x="58813" y="24157"/>
                  <a:pt x="58984" y="24385"/>
                </a:cubicBezTo>
                <a:close/>
                <a:moveTo>
                  <a:pt x="80059" y="23529"/>
                </a:moveTo>
                <a:cubicBezTo>
                  <a:pt x="80173" y="23529"/>
                  <a:pt x="80192" y="23586"/>
                  <a:pt x="80325" y="23586"/>
                </a:cubicBezTo>
                <a:cubicBezTo>
                  <a:pt x="80401" y="23529"/>
                  <a:pt x="80401" y="23396"/>
                  <a:pt x="80382" y="23282"/>
                </a:cubicBezTo>
                <a:cubicBezTo>
                  <a:pt x="80192" y="23301"/>
                  <a:pt x="80078" y="23377"/>
                  <a:pt x="80059" y="23529"/>
                </a:cubicBezTo>
                <a:close/>
                <a:moveTo>
                  <a:pt x="78918" y="24708"/>
                </a:moveTo>
                <a:cubicBezTo>
                  <a:pt x="78803" y="24613"/>
                  <a:pt x="78613" y="24594"/>
                  <a:pt x="78385" y="24594"/>
                </a:cubicBezTo>
                <a:cubicBezTo>
                  <a:pt x="78556" y="24746"/>
                  <a:pt x="78594" y="24727"/>
                  <a:pt x="78918" y="24708"/>
                </a:cubicBezTo>
                <a:close/>
                <a:moveTo>
                  <a:pt x="81314" y="24518"/>
                </a:moveTo>
                <a:cubicBezTo>
                  <a:pt x="81409" y="24366"/>
                  <a:pt x="81466" y="24518"/>
                  <a:pt x="81638" y="24423"/>
                </a:cubicBezTo>
                <a:cubicBezTo>
                  <a:pt x="81257" y="24252"/>
                  <a:pt x="81143" y="24442"/>
                  <a:pt x="80648" y="24366"/>
                </a:cubicBezTo>
                <a:cubicBezTo>
                  <a:pt x="80725" y="24689"/>
                  <a:pt x="81295" y="24328"/>
                  <a:pt x="81314" y="24537"/>
                </a:cubicBezTo>
                <a:close/>
                <a:moveTo>
                  <a:pt x="82570" y="24442"/>
                </a:moveTo>
                <a:cubicBezTo>
                  <a:pt x="82493" y="24423"/>
                  <a:pt x="82455" y="24442"/>
                  <a:pt x="82436" y="24480"/>
                </a:cubicBezTo>
                <a:cubicBezTo>
                  <a:pt x="82303" y="24404"/>
                  <a:pt x="82246" y="24290"/>
                  <a:pt x="82037" y="24271"/>
                </a:cubicBezTo>
                <a:cubicBezTo>
                  <a:pt x="82037" y="24537"/>
                  <a:pt x="81885" y="24157"/>
                  <a:pt x="81771" y="24328"/>
                </a:cubicBezTo>
                <a:lnTo>
                  <a:pt x="81771" y="24480"/>
                </a:lnTo>
                <a:cubicBezTo>
                  <a:pt x="82037" y="24271"/>
                  <a:pt x="82455" y="24689"/>
                  <a:pt x="82570" y="24442"/>
                </a:cubicBezTo>
                <a:close/>
                <a:moveTo>
                  <a:pt x="93716" y="24670"/>
                </a:moveTo>
                <a:cubicBezTo>
                  <a:pt x="93830" y="24632"/>
                  <a:pt x="93716" y="24594"/>
                  <a:pt x="93792" y="24461"/>
                </a:cubicBezTo>
                <a:cubicBezTo>
                  <a:pt x="93697" y="24461"/>
                  <a:pt x="93621" y="24461"/>
                  <a:pt x="93526" y="24461"/>
                </a:cubicBezTo>
                <a:cubicBezTo>
                  <a:pt x="93469" y="24632"/>
                  <a:pt x="93697" y="24575"/>
                  <a:pt x="93716" y="24670"/>
                </a:cubicBezTo>
                <a:close/>
                <a:moveTo>
                  <a:pt x="78708" y="24442"/>
                </a:moveTo>
                <a:cubicBezTo>
                  <a:pt x="78899" y="24461"/>
                  <a:pt x="79070" y="24461"/>
                  <a:pt x="79051" y="24290"/>
                </a:cubicBezTo>
                <a:cubicBezTo>
                  <a:pt x="78994" y="24385"/>
                  <a:pt x="78651" y="24252"/>
                  <a:pt x="78708" y="24442"/>
                </a:cubicBezTo>
                <a:close/>
                <a:moveTo>
                  <a:pt x="80249" y="24461"/>
                </a:moveTo>
                <a:cubicBezTo>
                  <a:pt x="80439" y="24347"/>
                  <a:pt x="79888" y="24328"/>
                  <a:pt x="79774" y="24404"/>
                </a:cubicBezTo>
                <a:cubicBezTo>
                  <a:pt x="79945" y="24556"/>
                  <a:pt x="80192" y="24347"/>
                  <a:pt x="80249" y="24461"/>
                </a:cubicBezTo>
                <a:close/>
                <a:moveTo>
                  <a:pt x="97178" y="24556"/>
                </a:moveTo>
                <a:cubicBezTo>
                  <a:pt x="97292" y="24556"/>
                  <a:pt x="97311" y="24499"/>
                  <a:pt x="97444" y="24499"/>
                </a:cubicBezTo>
                <a:cubicBezTo>
                  <a:pt x="97444" y="24442"/>
                  <a:pt x="97444" y="24366"/>
                  <a:pt x="97444" y="24290"/>
                </a:cubicBezTo>
                <a:cubicBezTo>
                  <a:pt x="97387" y="24290"/>
                  <a:pt x="97387" y="24366"/>
                  <a:pt x="97387" y="24404"/>
                </a:cubicBezTo>
                <a:cubicBezTo>
                  <a:pt x="97254" y="24309"/>
                  <a:pt x="97140" y="24385"/>
                  <a:pt x="97178" y="24556"/>
                </a:cubicBezTo>
                <a:close/>
                <a:moveTo>
                  <a:pt x="96721" y="24442"/>
                </a:moveTo>
                <a:cubicBezTo>
                  <a:pt x="96835" y="24537"/>
                  <a:pt x="96892" y="24442"/>
                  <a:pt x="97101" y="24499"/>
                </a:cubicBezTo>
                <a:cubicBezTo>
                  <a:pt x="97178" y="24309"/>
                  <a:pt x="96759" y="24404"/>
                  <a:pt x="96721" y="24442"/>
                </a:cubicBezTo>
                <a:close/>
                <a:moveTo>
                  <a:pt x="97577" y="24499"/>
                </a:moveTo>
                <a:cubicBezTo>
                  <a:pt x="97672" y="24499"/>
                  <a:pt x="97748" y="24499"/>
                  <a:pt x="97843" y="24499"/>
                </a:cubicBezTo>
                <a:cubicBezTo>
                  <a:pt x="97862" y="24404"/>
                  <a:pt x="97805" y="24366"/>
                  <a:pt x="97786" y="24290"/>
                </a:cubicBezTo>
                <a:cubicBezTo>
                  <a:pt x="97729" y="24385"/>
                  <a:pt x="97558" y="24366"/>
                  <a:pt x="97577" y="24499"/>
                </a:cubicBezTo>
                <a:close/>
                <a:moveTo>
                  <a:pt x="97976" y="24499"/>
                </a:moveTo>
                <a:cubicBezTo>
                  <a:pt x="98129" y="24480"/>
                  <a:pt x="98205" y="24423"/>
                  <a:pt x="98243" y="24309"/>
                </a:cubicBezTo>
                <a:cubicBezTo>
                  <a:pt x="98148" y="24309"/>
                  <a:pt x="98072" y="24309"/>
                  <a:pt x="97976" y="24309"/>
                </a:cubicBezTo>
                <a:cubicBezTo>
                  <a:pt x="97976" y="24366"/>
                  <a:pt x="97976" y="24442"/>
                  <a:pt x="97976" y="24499"/>
                </a:cubicBezTo>
                <a:close/>
                <a:moveTo>
                  <a:pt x="99099" y="24366"/>
                </a:moveTo>
                <a:cubicBezTo>
                  <a:pt x="98966" y="24271"/>
                  <a:pt x="98832" y="24347"/>
                  <a:pt x="98699" y="24366"/>
                </a:cubicBezTo>
                <a:cubicBezTo>
                  <a:pt x="98756" y="24537"/>
                  <a:pt x="99023" y="24442"/>
                  <a:pt x="99099" y="24366"/>
                </a:cubicBezTo>
                <a:close/>
                <a:moveTo>
                  <a:pt x="53620" y="23833"/>
                </a:moveTo>
                <a:cubicBezTo>
                  <a:pt x="54476" y="24176"/>
                  <a:pt x="53886" y="23643"/>
                  <a:pt x="53677" y="23795"/>
                </a:cubicBezTo>
                <a:cubicBezTo>
                  <a:pt x="53677" y="23795"/>
                  <a:pt x="53563" y="23814"/>
                  <a:pt x="53620" y="23833"/>
                </a:cubicBezTo>
                <a:close/>
                <a:moveTo>
                  <a:pt x="83235" y="24081"/>
                </a:moveTo>
                <a:cubicBezTo>
                  <a:pt x="82817" y="23852"/>
                  <a:pt x="83578" y="24023"/>
                  <a:pt x="83502" y="23776"/>
                </a:cubicBezTo>
                <a:cubicBezTo>
                  <a:pt x="83445" y="23776"/>
                  <a:pt x="83445" y="23833"/>
                  <a:pt x="83445" y="23871"/>
                </a:cubicBezTo>
                <a:cubicBezTo>
                  <a:pt x="83121" y="23624"/>
                  <a:pt x="82760" y="23985"/>
                  <a:pt x="83235" y="24081"/>
                </a:cubicBezTo>
                <a:close/>
                <a:moveTo>
                  <a:pt x="86031" y="23795"/>
                </a:moveTo>
                <a:cubicBezTo>
                  <a:pt x="86107" y="23795"/>
                  <a:pt x="86145" y="23814"/>
                  <a:pt x="86165" y="23852"/>
                </a:cubicBezTo>
                <a:cubicBezTo>
                  <a:pt x="86317" y="23852"/>
                  <a:pt x="86165" y="23662"/>
                  <a:pt x="86088" y="23643"/>
                </a:cubicBezTo>
                <a:cubicBezTo>
                  <a:pt x="86165" y="23510"/>
                  <a:pt x="86374" y="23491"/>
                  <a:pt x="86621" y="23491"/>
                </a:cubicBezTo>
                <a:cubicBezTo>
                  <a:pt x="86545" y="23282"/>
                  <a:pt x="86602" y="23358"/>
                  <a:pt x="86830" y="23396"/>
                </a:cubicBezTo>
                <a:cubicBezTo>
                  <a:pt x="86830" y="23320"/>
                  <a:pt x="86830" y="23225"/>
                  <a:pt x="86830" y="23149"/>
                </a:cubicBezTo>
                <a:cubicBezTo>
                  <a:pt x="86431" y="23396"/>
                  <a:pt x="86279" y="23282"/>
                  <a:pt x="86031" y="23757"/>
                </a:cubicBezTo>
                <a:cubicBezTo>
                  <a:pt x="85841" y="23700"/>
                  <a:pt x="85575" y="23833"/>
                  <a:pt x="85556" y="23757"/>
                </a:cubicBezTo>
                <a:cubicBezTo>
                  <a:pt x="85480" y="23757"/>
                  <a:pt x="85499" y="23871"/>
                  <a:pt x="85499" y="23947"/>
                </a:cubicBezTo>
                <a:cubicBezTo>
                  <a:pt x="85670" y="23776"/>
                  <a:pt x="85898" y="23909"/>
                  <a:pt x="85765" y="24119"/>
                </a:cubicBezTo>
                <a:cubicBezTo>
                  <a:pt x="85955" y="23909"/>
                  <a:pt x="86126" y="24100"/>
                  <a:pt x="86031" y="23814"/>
                </a:cubicBezTo>
                <a:close/>
                <a:moveTo>
                  <a:pt x="86564" y="24023"/>
                </a:moveTo>
                <a:cubicBezTo>
                  <a:pt x="86754" y="24138"/>
                  <a:pt x="86640" y="23871"/>
                  <a:pt x="86621" y="23757"/>
                </a:cubicBezTo>
                <a:cubicBezTo>
                  <a:pt x="86488" y="23738"/>
                  <a:pt x="86450" y="23795"/>
                  <a:pt x="86355" y="23814"/>
                </a:cubicBezTo>
                <a:cubicBezTo>
                  <a:pt x="86412" y="23852"/>
                  <a:pt x="86735" y="23947"/>
                  <a:pt x="86564" y="24023"/>
                </a:cubicBezTo>
                <a:close/>
                <a:moveTo>
                  <a:pt x="46316" y="23396"/>
                </a:moveTo>
                <a:cubicBezTo>
                  <a:pt x="45993" y="23396"/>
                  <a:pt x="45688" y="23396"/>
                  <a:pt x="45384" y="23377"/>
                </a:cubicBezTo>
                <a:cubicBezTo>
                  <a:pt x="45688" y="23472"/>
                  <a:pt x="46145" y="23624"/>
                  <a:pt x="46316" y="23396"/>
                </a:cubicBezTo>
                <a:close/>
                <a:moveTo>
                  <a:pt x="87686" y="24023"/>
                </a:moveTo>
                <a:cubicBezTo>
                  <a:pt x="87762" y="23985"/>
                  <a:pt x="87762" y="23909"/>
                  <a:pt x="87876" y="23928"/>
                </a:cubicBezTo>
                <a:cubicBezTo>
                  <a:pt x="87762" y="23833"/>
                  <a:pt x="87971" y="23776"/>
                  <a:pt x="87819" y="23662"/>
                </a:cubicBezTo>
                <a:cubicBezTo>
                  <a:pt x="87572" y="23738"/>
                  <a:pt x="87838" y="23871"/>
                  <a:pt x="87686" y="24023"/>
                </a:cubicBezTo>
                <a:close/>
                <a:moveTo>
                  <a:pt x="62845" y="23643"/>
                </a:moveTo>
                <a:cubicBezTo>
                  <a:pt x="62769" y="23434"/>
                  <a:pt x="62560" y="23624"/>
                  <a:pt x="62388" y="23529"/>
                </a:cubicBezTo>
                <a:cubicBezTo>
                  <a:pt x="62465" y="23681"/>
                  <a:pt x="62655" y="23700"/>
                  <a:pt x="62845" y="23643"/>
                </a:cubicBezTo>
                <a:close/>
                <a:moveTo>
                  <a:pt x="84167" y="23890"/>
                </a:moveTo>
                <a:cubicBezTo>
                  <a:pt x="84319" y="23909"/>
                  <a:pt x="84415" y="23871"/>
                  <a:pt x="84491" y="23833"/>
                </a:cubicBezTo>
                <a:cubicBezTo>
                  <a:pt x="84453" y="23757"/>
                  <a:pt x="84281" y="23757"/>
                  <a:pt x="84167" y="23719"/>
                </a:cubicBezTo>
                <a:lnTo>
                  <a:pt x="84167" y="23890"/>
                </a:lnTo>
                <a:close/>
                <a:moveTo>
                  <a:pt x="84034" y="23681"/>
                </a:moveTo>
                <a:cubicBezTo>
                  <a:pt x="84148" y="23776"/>
                  <a:pt x="84015" y="23548"/>
                  <a:pt x="84110" y="23472"/>
                </a:cubicBezTo>
                <a:cubicBezTo>
                  <a:pt x="84205" y="23548"/>
                  <a:pt x="84358" y="23548"/>
                  <a:pt x="84300" y="23358"/>
                </a:cubicBezTo>
                <a:cubicBezTo>
                  <a:pt x="84605" y="23377"/>
                  <a:pt x="84396" y="23491"/>
                  <a:pt x="84510" y="23567"/>
                </a:cubicBezTo>
                <a:cubicBezTo>
                  <a:pt x="84700" y="23567"/>
                  <a:pt x="84624" y="23358"/>
                  <a:pt x="84643" y="23206"/>
                </a:cubicBezTo>
                <a:cubicBezTo>
                  <a:pt x="84224" y="23053"/>
                  <a:pt x="84053" y="23415"/>
                  <a:pt x="83901" y="23624"/>
                </a:cubicBezTo>
                <a:cubicBezTo>
                  <a:pt x="83920" y="23700"/>
                  <a:pt x="84015" y="23567"/>
                  <a:pt x="84034" y="23681"/>
                </a:cubicBezTo>
                <a:close/>
                <a:moveTo>
                  <a:pt x="85822" y="23643"/>
                </a:moveTo>
                <a:cubicBezTo>
                  <a:pt x="85727" y="23662"/>
                  <a:pt x="85822" y="23700"/>
                  <a:pt x="85898" y="23700"/>
                </a:cubicBezTo>
                <a:cubicBezTo>
                  <a:pt x="85955" y="23586"/>
                  <a:pt x="86050" y="23415"/>
                  <a:pt x="85974" y="23339"/>
                </a:cubicBezTo>
                <a:cubicBezTo>
                  <a:pt x="85803" y="23415"/>
                  <a:pt x="85936" y="23643"/>
                  <a:pt x="85822" y="23643"/>
                </a:cubicBezTo>
                <a:close/>
                <a:moveTo>
                  <a:pt x="80458" y="23586"/>
                </a:moveTo>
                <a:lnTo>
                  <a:pt x="80648" y="23586"/>
                </a:lnTo>
                <a:cubicBezTo>
                  <a:pt x="80667" y="23453"/>
                  <a:pt x="80667" y="23339"/>
                  <a:pt x="80591" y="23263"/>
                </a:cubicBezTo>
                <a:cubicBezTo>
                  <a:pt x="80363" y="23320"/>
                  <a:pt x="80572" y="23434"/>
                  <a:pt x="80458" y="23586"/>
                </a:cubicBezTo>
                <a:close/>
                <a:moveTo>
                  <a:pt x="85042" y="23586"/>
                </a:moveTo>
                <a:cubicBezTo>
                  <a:pt x="85271" y="23510"/>
                  <a:pt x="85042" y="23339"/>
                  <a:pt x="85232" y="23225"/>
                </a:cubicBezTo>
                <a:cubicBezTo>
                  <a:pt x="85175" y="23149"/>
                  <a:pt x="85004" y="23415"/>
                  <a:pt x="85042" y="23586"/>
                </a:cubicBezTo>
                <a:close/>
                <a:moveTo>
                  <a:pt x="85366" y="23472"/>
                </a:moveTo>
                <a:cubicBezTo>
                  <a:pt x="85461" y="23453"/>
                  <a:pt x="85347" y="23415"/>
                  <a:pt x="85366" y="23320"/>
                </a:cubicBezTo>
                <a:cubicBezTo>
                  <a:pt x="85423" y="23339"/>
                  <a:pt x="85594" y="23529"/>
                  <a:pt x="85423" y="23529"/>
                </a:cubicBezTo>
                <a:cubicBezTo>
                  <a:pt x="85651" y="23643"/>
                  <a:pt x="85689" y="23415"/>
                  <a:pt x="85708" y="23282"/>
                </a:cubicBezTo>
                <a:cubicBezTo>
                  <a:pt x="85556" y="23282"/>
                  <a:pt x="85480" y="23225"/>
                  <a:pt x="85499" y="23130"/>
                </a:cubicBezTo>
                <a:cubicBezTo>
                  <a:pt x="85442" y="23244"/>
                  <a:pt x="85213" y="23358"/>
                  <a:pt x="85366" y="23472"/>
                </a:cubicBezTo>
                <a:close/>
                <a:moveTo>
                  <a:pt x="46449" y="22977"/>
                </a:moveTo>
                <a:lnTo>
                  <a:pt x="46658" y="22977"/>
                </a:lnTo>
                <a:cubicBezTo>
                  <a:pt x="46658" y="22939"/>
                  <a:pt x="46620" y="22939"/>
                  <a:pt x="46582" y="22920"/>
                </a:cubicBezTo>
                <a:cubicBezTo>
                  <a:pt x="46601" y="22863"/>
                  <a:pt x="46772" y="22920"/>
                  <a:pt x="46791" y="22825"/>
                </a:cubicBezTo>
                <a:cubicBezTo>
                  <a:pt x="46848" y="22863"/>
                  <a:pt x="46886" y="22920"/>
                  <a:pt x="46906" y="22977"/>
                </a:cubicBezTo>
                <a:cubicBezTo>
                  <a:pt x="46944" y="22863"/>
                  <a:pt x="47210" y="22939"/>
                  <a:pt x="47191" y="22787"/>
                </a:cubicBezTo>
                <a:cubicBezTo>
                  <a:pt x="46944" y="22768"/>
                  <a:pt x="46696" y="22768"/>
                  <a:pt x="46449" y="22768"/>
                </a:cubicBezTo>
                <a:cubicBezTo>
                  <a:pt x="46563" y="22882"/>
                  <a:pt x="46449" y="22844"/>
                  <a:pt x="46449" y="22977"/>
                </a:cubicBezTo>
                <a:close/>
                <a:moveTo>
                  <a:pt x="87420" y="23301"/>
                </a:moveTo>
                <a:cubicBezTo>
                  <a:pt x="87458" y="23415"/>
                  <a:pt x="87135" y="23263"/>
                  <a:pt x="87230" y="23453"/>
                </a:cubicBezTo>
                <a:cubicBezTo>
                  <a:pt x="87325" y="23453"/>
                  <a:pt x="87401" y="23453"/>
                  <a:pt x="87496" y="23453"/>
                </a:cubicBezTo>
                <a:cubicBezTo>
                  <a:pt x="87610" y="23282"/>
                  <a:pt x="87249" y="23244"/>
                  <a:pt x="87439" y="23187"/>
                </a:cubicBezTo>
                <a:cubicBezTo>
                  <a:pt x="87439" y="23149"/>
                  <a:pt x="87401" y="23149"/>
                  <a:pt x="87363" y="23149"/>
                </a:cubicBezTo>
                <a:cubicBezTo>
                  <a:pt x="87249" y="23130"/>
                  <a:pt x="87249" y="23187"/>
                  <a:pt x="87173" y="23187"/>
                </a:cubicBezTo>
                <a:cubicBezTo>
                  <a:pt x="87211" y="23263"/>
                  <a:pt x="87306" y="23282"/>
                  <a:pt x="87420" y="23301"/>
                </a:cubicBezTo>
                <a:close/>
                <a:moveTo>
                  <a:pt x="78861" y="23244"/>
                </a:moveTo>
                <a:cubicBezTo>
                  <a:pt x="79070" y="23301"/>
                  <a:pt x="78975" y="23130"/>
                  <a:pt x="78994" y="23053"/>
                </a:cubicBezTo>
                <a:cubicBezTo>
                  <a:pt x="78290" y="23034"/>
                  <a:pt x="77738" y="23034"/>
                  <a:pt x="77396" y="23072"/>
                </a:cubicBezTo>
                <a:cubicBezTo>
                  <a:pt x="77871" y="23206"/>
                  <a:pt x="78442" y="23053"/>
                  <a:pt x="78861" y="23091"/>
                </a:cubicBezTo>
                <a:close/>
                <a:moveTo>
                  <a:pt x="79469" y="23206"/>
                </a:moveTo>
                <a:cubicBezTo>
                  <a:pt x="79450" y="23053"/>
                  <a:pt x="79051" y="22882"/>
                  <a:pt x="79070" y="23149"/>
                </a:cubicBezTo>
                <a:cubicBezTo>
                  <a:pt x="79260" y="23110"/>
                  <a:pt x="79260" y="23244"/>
                  <a:pt x="79469" y="23206"/>
                </a:cubicBezTo>
                <a:close/>
                <a:moveTo>
                  <a:pt x="85765" y="23282"/>
                </a:moveTo>
                <a:cubicBezTo>
                  <a:pt x="85879" y="23244"/>
                  <a:pt x="85917" y="23149"/>
                  <a:pt x="85898" y="23015"/>
                </a:cubicBezTo>
                <a:cubicBezTo>
                  <a:pt x="86279" y="22958"/>
                  <a:pt x="86336" y="23187"/>
                  <a:pt x="86564" y="23091"/>
                </a:cubicBezTo>
                <a:cubicBezTo>
                  <a:pt x="86469" y="22844"/>
                  <a:pt x="85841" y="22939"/>
                  <a:pt x="85442" y="22958"/>
                </a:cubicBezTo>
                <a:cubicBezTo>
                  <a:pt x="85537" y="23130"/>
                  <a:pt x="85765" y="22901"/>
                  <a:pt x="85841" y="23015"/>
                </a:cubicBezTo>
                <a:cubicBezTo>
                  <a:pt x="85803" y="23091"/>
                  <a:pt x="85689" y="23110"/>
                  <a:pt x="85575" y="23130"/>
                </a:cubicBezTo>
                <a:cubicBezTo>
                  <a:pt x="85575" y="23225"/>
                  <a:pt x="85784" y="23168"/>
                  <a:pt x="85765" y="23282"/>
                </a:cubicBezTo>
                <a:close/>
                <a:moveTo>
                  <a:pt x="85309" y="23225"/>
                </a:moveTo>
                <a:cubicBezTo>
                  <a:pt x="85461" y="23225"/>
                  <a:pt x="85347" y="23034"/>
                  <a:pt x="85385" y="22958"/>
                </a:cubicBezTo>
                <a:cubicBezTo>
                  <a:pt x="85156" y="22901"/>
                  <a:pt x="85328" y="23130"/>
                  <a:pt x="85118" y="23072"/>
                </a:cubicBezTo>
                <a:cubicBezTo>
                  <a:pt x="85118" y="23130"/>
                  <a:pt x="85232" y="23110"/>
                  <a:pt x="85309" y="23130"/>
                </a:cubicBezTo>
                <a:lnTo>
                  <a:pt x="85309" y="23225"/>
                </a:lnTo>
                <a:close/>
                <a:moveTo>
                  <a:pt x="46658" y="22673"/>
                </a:moveTo>
                <a:cubicBezTo>
                  <a:pt x="46810" y="22692"/>
                  <a:pt x="46734" y="22521"/>
                  <a:pt x="46867" y="22521"/>
                </a:cubicBezTo>
                <a:cubicBezTo>
                  <a:pt x="47381" y="22730"/>
                  <a:pt x="49150" y="22635"/>
                  <a:pt x="49987" y="22616"/>
                </a:cubicBezTo>
                <a:cubicBezTo>
                  <a:pt x="48865" y="22426"/>
                  <a:pt x="47685" y="22559"/>
                  <a:pt x="46734" y="22369"/>
                </a:cubicBezTo>
                <a:cubicBezTo>
                  <a:pt x="46487" y="22426"/>
                  <a:pt x="46544" y="22540"/>
                  <a:pt x="46658" y="22673"/>
                </a:cubicBezTo>
                <a:close/>
                <a:moveTo>
                  <a:pt x="50919" y="22521"/>
                </a:moveTo>
                <a:cubicBezTo>
                  <a:pt x="50938" y="22483"/>
                  <a:pt x="50976" y="22445"/>
                  <a:pt x="50976" y="22369"/>
                </a:cubicBezTo>
                <a:cubicBezTo>
                  <a:pt x="51185" y="22407"/>
                  <a:pt x="51052" y="22711"/>
                  <a:pt x="51432" y="22635"/>
                </a:cubicBezTo>
                <a:cubicBezTo>
                  <a:pt x="51337" y="22521"/>
                  <a:pt x="51451" y="22559"/>
                  <a:pt x="51451" y="22426"/>
                </a:cubicBezTo>
                <a:cubicBezTo>
                  <a:pt x="51832" y="22445"/>
                  <a:pt x="52345" y="22426"/>
                  <a:pt x="52574" y="22483"/>
                </a:cubicBezTo>
                <a:cubicBezTo>
                  <a:pt x="52536" y="22312"/>
                  <a:pt x="52212" y="22350"/>
                  <a:pt x="51984" y="22331"/>
                </a:cubicBezTo>
                <a:cubicBezTo>
                  <a:pt x="52022" y="22178"/>
                  <a:pt x="52517" y="22407"/>
                  <a:pt x="52384" y="22121"/>
                </a:cubicBezTo>
                <a:cubicBezTo>
                  <a:pt x="52878" y="22217"/>
                  <a:pt x="53392" y="22255"/>
                  <a:pt x="53582" y="22140"/>
                </a:cubicBezTo>
                <a:cubicBezTo>
                  <a:pt x="53658" y="22159"/>
                  <a:pt x="53620" y="22274"/>
                  <a:pt x="53639" y="22350"/>
                </a:cubicBezTo>
                <a:cubicBezTo>
                  <a:pt x="53886" y="22274"/>
                  <a:pt x="53753" y="22064"/>
                  <a:pt x="54038" y="22236"/>
                </a:cubicBezTo>
                <a:lnTo>
                  <a:pt x="54038" y="22045"/>
                </a:lnTo>
                <a:cubicBezTo>
                  <a:pt x="53544" y="22083"/>
                  <a:pt x="52802" y="21988"/>
                  <a:pt x="52250" y="22064"/>
                </a:cubicBezTo>
                <a:cubicBezTo>
                  <a:pt x="52384" y="22255"/>
                  <a:pt x="52250" y="22178"/>
                  <a:pt x="52041" y="22217"/>
                </a:cubicBezTo>
                <a:cubicBezTo>
                  <a:pt x="52384" y="21836"/>
                  <a:pt x="51394" y="22178"/>
                  <a:pt x="51109" y="22045"/>
                </a:cubicBezTo>
                <a:cubicBezTo>
                  <a:pt x="51204" y="22293"/>
                  <a:pt x="51661" y="22007"/>
                  <a:pt x="51984" y="22159"/>
                </a:cubicBezTo>
                <a:cubicBezTo>
                  <a:pt x="51813" y="22293"/>
                  <a:pt x="51356" y="22045"/>
                  <a:pt x="51242" y="22312"/>
                </a:cubicBezTo>
                <a:cubicBezTo>
                  <a:pt x="51223" y="22140"/>
                  <a:pt x="50805" y="22274"/>
                  <a:pt x="50710" y="22159"/>
                </a:cubicBezTo>
                <a:cubicBezTo>
                  <a:pt x="50748" y="22426"/>
                  <a:pt x="50272" y="22369"/>
                  <a:pt x="49987" y="22350"/>
                </a:cubicBezTo>
                <a:cubicBezTo>
                  <a:pt x="50120" y="22597"/>
                  <a:pt x="50558" y="22369"/>
                  <a:pt x="50843" y="22407"/>
                </a:cubicBezTo>
                <a:cubicBezTo>
                  <a:pt x="50748" y="22559"/>
                  <a:pt x="50538" y="22559"/>
                  <a:pt x="50386" y="22502"/>
                </a:cubicBezTo>
                <a:cubicBezTo>
                  <a:pt x="50462" y="22749"/>
                  <a:pt x="50881" y="22464"/>
                  <a:pt x="51033" y="22673"/>
                </a:cubicBezTo>
                <a:cubicBezTo>
                  <a:pt x="51204" y="22654"/>
                  <a:pt x="51014" y="22369"/>
                  <a:pt x="50919" y="22521"/>
                </a:cubicBezTo>
                <a:close/>
                <a:moveTo>
                  <a:pt x="57291" y="22540"/>
                </a:moveTo>
                <a:cubicBezTo>
                  <a:pt x="57025" y="22540"/>
                  <a:pt x="56758" y="22540"/>
                  <a:pt x="56492" y="22540"/>
                </a:cubicBezTo>
                <a:cubicBezTo>
                  <a:pt x="56587" y="22616"/>
                  <a:pt x="57234" y="22749"/>
                  <a:pt x="57291" y="22540"/>
                </a:cubicBezTo>
                <a:close/>
                <a:moveTo>
                  <a:pt x="67714" y="22654"/>
                </a:moveTo>
                <a:cubicBezTo>
                  <a:pt x="67467" y="22502"/>
                  <a:pt x="67239" y="22635"/>
                  <a:pt x="66915" y="22654"/>
                </a:cubicBezTo>
                <a:cubicBezTo>
                  <a:pt x="67087" y="22806"/>
                  <a:pt x="67467" y="22711"/>
                  <a:pt x="67714" y="22654"/>
                </a:cubicBezTo>
                <a:close/>
                <a:moveTo>
                  <a:pt x="73230" y="22768"/>
                </a:moveTo>
                <a:cubicBezTo>
                  <a:pt x="72013" y="22464"/>
                  <a:pt x="70720" y="22692"/>
                  <a:pt x="69179" y="22616"/>
                </a:cubicBezTo>
                <a:cubicBezTo>
                  <a:pt x="70358" y="22901"/>
                  <a:pt x="71747" y="22730"/>
                  <a:pt x="73230" y="22768"/>
                </a:cubicBezTo>
                <a:close/>
                <a:moveTo>
                  <a:pt x="81390" y="22825"/>
                </a:moveTo>
                <a:cubicBezTo>
                  <a:pt x="81847" y="22749"/>
                  <a:pt x="82170" y="22711"/>
                  <a:pt x="82532" y="22730"/>
                </a:cubicBezTo>
                <a:cubicBezTo>
                  <a:pt x="82398" y="22388"/>
                  <a:pt x="81371" y="22673"/>
                  <a:pt x="81124" y="22616"/>
                </a:cubicBezTo>
                <a:cubicBezTo>
                  <a:pt x="80915" y="22711"/>
                  <a:pt x="81485" y="22635"/>
                  <a:pt x="81390" y="22825"/>
                </a:cubicBezTo>
                <a:close/>
                <a:moveTo>
                  <a:pt x="55027" y="22102"/>
                </a:moveTo>
                <a:cubicBezTo>
                  <a:pt x="55046" y="22331"/>
                  <a:pt x="55997" y="22350"/>
                  <a:pt x="56093" y="22159"/>
                </a:cubicBezTo>
                <a:cubicBezTo>
                  <a:pt x="55883" y="22197"/>
                  <a:pt x="55541" y="22121"/>
                  <a:pt x="55237" y="22197"/>
                </a:cubicBezTo>
                <a:cubicBezTo>
                  <a:pt x="55103" y="22140"/>
                  <a:pt x="55389" y="22102"/>
                  <a:pt x="55237" y="21950"/>
                </a:cubicBezTo>
                <a:cubicBezTo>
                  <a:pt x="55046" y="22121"/>
                  <a:pt x="54495" y="22007"/>
                  <a:pt x="54114" y="22045"/>
                </a:cubicBezTo>
                <a:cubicBezTo>
                  <a:pt x="54190" y="22407"/>
                  <a:pt x="54799" y="22197"/>
                  <a:pt x="55027" y="22102"/>
                </a:cubicBezTo>
                <a:close/>
                <a:moveTo>
                  <a:pt x="56568" y="21798"/>
                </a:moveTo>
                <a:cubicBezTo>
                  <a:pt x="56302" y="21570"/>
                  <a:pt x="55959" y="21665"/>
                  <a:pt x="55560" y="21741"/>
                </a:cubicBezTo>
                <a:cubicBezTo>
                  <a:pt x="55655" y="21836"/>
                  <a:pt x="56530" y="21741"/>
                  <a:pt x="56036" y="21855"/>
                </a:cubicBezTo>
                <a:cubicBezTo>
                  <a:pt x="56169" y="21988"/>
                  <a:pt x="56606" y="21874"/>
                  <a:pt x="56968" y="21874"/>
                </a:cubicBezTo>
                <a:cubicBezTo>
                  <a:pt x="56968" y="21798"/>
                  <a:pt x="56968" y="21722"/>
                  <a:pt x="56968" y="21665"/>
                </a:cubicBezTo>
                <a:cubicBezTo>
                  <a:pt x="56758" y="21722"/>
                  <a:pt x="56720" y="21627"/>
                  <a:pt x="56435" y="21646"/>
                </a:cubicBezTo>
                <a:cubicBezTo>
                  <a:pt x="56454" y="21722"/>
                  <a:pt x="56549" y="21741"/>
                  <a:pt x="56568" y="21817"/>
                </a:cubicBezTo>
                <a:close/>
                <a:moveTo>
                  <a:pt x="64481" y="21532"/>
                </a:moveTo>
                <a:cubicBezTo>
                  <a:pt x="64443" y="21570"/>
                  <a:pt x="64405" y="21627"/>
                  <a:pt x="64405" y="21684"/>
                </a:cubicBezTo>
                <a:cubicBezTo>
                  <a:pt x="64329" y="21684"/>
                  <a:pt x="64348" y="21589"/>
                  <a:pt x="64348" y="21532"/>
                </a:cubicBezTo>
                <a:cubicBezTo>
                  <a:pt x="63872" y="21741"/>
                  <a:pt x="62940" y="21589"/>
                  <a:pt x="62541" y="21570"/>
                </a:cubicBezTo>
                <a:cubicBezTo>
                  <a:pt x="62465" y="21589"/>
                  <a:pt x="62407" y="21627"/>
                  <a:pt x="62407" y="21722"/>
                </a:cubicBezTo>
                <a:cubicBezTo>
                  <a:pt x="62331" y="21703"/>
                  <a:pt x="62350" y="21627"/>
                  <a:pt x="62350" y="21570"/>
                </a:cubicBezTo>
                <a:cubicBezTo>
                  <a:pt x="62027" y="21513"/>
                  <a:pt x="62046" y="21741"/>
                  <a:pt x="61951" y="21874"/>
                </a:cubicBezTo>
                <a:cubicBezTo>
                  <a:pt x="61685" y="21817"/>
                  <a:pt x="61989" y="21361"/>
                  <a:pt x="61475" y="21494"/>
                </a:cubicBezTo>
                <a:cubicBezTo>
                  <a:pt x="61837" y="21475"/>
                  <a:pt x="62369" y="21380"/>
                  <a:pt x="62674" y="21570"/>
                </a:cubicBezTo>
                <a:cubicBezTo>
                  <a:pt x="63187" y="21284"/>
                  <a:pt x="63435" y="21760"/>
                  <a:pt x="63815" y="21361"/>
                </a:cubicBezTo>
                <a:cubicBezTo>
                  <a:pt x="62997" y="21380"/>
                  <a:pt x="61875" y="21323"/>
                  <a:pt x="61209" y="21399"/>
                </a:cubicBezTo>
                <a:cubicBezTo>
                  <a:pt x="61247" y="21437"/>
                  <a:pt x="61399" y="21475"/>
                  <a:pt x="61285" y="21494"/>
                </a:cubicBezTo>
                <a:cubicBezTo>
                  <a:pt x="61266" y="21589"/>
                  <a:pt x="61780" y="21551"/>
                  <a:pt x="61418" y="21608"/>
                </a:cubicBezTo>
                <a:cubicBezTo>
                  <a:pt x="61475" y="21760"/>
                  <a:pt x="61628" y="21570"/>
                  <a:pt x="61685" y="21551"/>
                </a:cubicBezTo>
                <a:cubicBezTo>
                  <a:pt x="61837" y="21627"/>
                  <a:pt x="61647" y="21836"/>
                  <a:pt x="61552" y="21855"/>
                </a:cubicBezTo>
                <a:cubicBezTo>
                  <a:pt x="61799" y="21969"/>
                  <a:pt x="62179" y="21836"/>
                  <a:pt x="62617" y="21722"/>
                </a:cubicBezTo>
                <a:cubicBezTo>
                  <a:pt x="62750" y="21722"/>
                  <a:pt x="62522" y="21855"/>
                  <a:pt x="62598" y="21969"/>
                </a:cubicBezTo>
                <a:cubicBezTo>
                  <a:pt x="62845" y="21893"/>
                  <a:pt x="62845" y="21874"/>
                  <a:pt x="63073" y="21722"/>
                </a:cubicBezTo>
                <a:cubicBezTo>
                  <a:pt x="63263" y="21779"/>
                  <a:pt x="62921" y="21798"/>
                  <a:pt x="62997" y="21931"/>
                </a:cubicBezTo>
                <a:cubicBezTo>
                  <a:pt x="63206" y="21836"/>
                  <a:pt x="63187" y="21722"/>
                  <a:pt x="63397" y="21722"/>
                </a:cubicBezTo>
                <a:cubicBezTo>
                  <a:pt x="63549" y="21741"/>
                  <a:pt x="63416" y="21950"/>
                  <a:pt x="63530" y="21988"/>
                </a:cubicBezTo>
                <a:cubicBezTo>
                  <a:pt x="63644" y="21950"/>
                  <a:pt x="63682" y="21855"/>
                  <a:pt x="63663" y="21741"/>
                </a:cubicBezTo>
                <a:cubicBezTo>
                  <a:pt x="63986" y="21741"/>
                  <a:pt x="63891" y="21760"/>
                  <a:pt x="64138" y="21836"/>
                </a:cubicBezTo>
                <a:cubicBezTo>
                  <a:pt x="64062" y="21779"/>
                  <a:pt x="64119" y="21760"/>
                  <a:pt x="64138" y="21684"/>
                </a:cubicBezTo>
                <a:cubicBezTo>
                  <a:pt x="64272" y="21779"/>
                  <a:pt x="64747" y="21798"/>
                  <a:pt x="64728" y="21589"/>
                </a:cubicBezTo>
                <a:cubicBezTo>
                  <a:pt x="64500" y="21741"/>
                  <a:pt x="64462" y="21227"/>
                  <a:pt x="64272" y="21475"/>
                </a:cubicBezTo>
                <a:cubicBezTo>
                  <a:pt x="64386" y="21475"/>
                  <a:pt x="64386" y="21532"/>
                  <a:pt x="64462" y="21532"/>
                </a:cubicBezTo>
                <a:close/>
                <a:moveTo>
                  <a:pt x="131548" y="22730"/>
                </a:moveTo>
                <a:cubicBezTo>
                  <a:pt x="131757" y="22711"/>
                  <a:pt x="131681" y="22407"/>
                  <a:pt x="131491" y="22407"/>
                </a:cubicBezTo>
                <a:cubicBezTo>
                  <a:pt x="131434" y="22559"/>
                  <a:pt x="131548" y="22597"/>
                  <a:pt x="131548" y="22730"/>
                </a:cubicBezTo>
                <a:close/>
                <a:moveTo>
                  <a:pt x="57234" y="21817"/>
                </a:moveTo>
                <a:cubicBezTo>
                  <a:pt x="57348" y="21722"/>
                  <a:pt x="57462" y="21627"/>
                  <a:pt x="57557" y="21513"/>
                </a:cubicBezTo>
                <a:cubicBezTo>
                  <a:pt x="57386" y="21608"/>
                  <a:pt x="56587" y="21342"/>
                  <a:pt x="56435" y="21589"/>
                </a:cubicBezTo>
                <a:cubicBezTo>
                  <a:pt x="56720" y="21570"/>
                  <a:pt x="57082" y="21551"/>
                  <a:pt x="57291" y="21608"/>
                </a:cubicBezTo>
                <a:cubicBezTo>
                  <a:pt x="57310" y="21741"/>
                  <a:pt x="56929" y="21551"/>
                  <a:pt x="57025" y="21760"/>
                </a:cubicBezTo>
                <a:cubicBezTo>
                  <a:pt x="57120" y="21874"/>
                  <a:pt x="57196" y="21703"/>
                  <a:pt x="57234" y="21817"/>
                </a:cubicBezTo>
                <a:close/>
                <a:moveTo>
                  <a:pt x="57900" y="21779"/>
                </a:moveTo>
                <a:cubicBezTo>
                  <a:pt x="58033" y="21893"/>
                  <a:pt x="58242" y="21646"/>
                  <a:pt x="58432" y="21779"/>
                </a:cubicBezTo>
                <a:lnTo>
                  <a:pt x="58432" y="21627"/>
                </a:lnTo>
                <a:cubicBezTo>
                  <a:pt x="58223" y="21646"/>
                  <a:pt x="58052" y="21703"/>
                  <a:pt x="57900" y="21779"/>
                </a:cubicBezTo>
                <a:close/>
                <a:moveTo>
                  <a:pt x="66992" y="21608"/>
                </a:moveTo>
                <a:cubicBezTo>
                  <a:pt x="67144" y="21722"/>
                  <a:pt x="67239" y="21589"/>
                  <a:pt x="67467" y="21665"/>
                </a:cubicBezTo>
                <a:cubicBezTo>
                  <a:pt x="67524" y="21494"/>
                  <a:pt x="67201" y="21608"/>
                  <a:pt x="67068" y="21570"/>
                </a:cubicBezTo>
                <a:lnTo>
                  <a:pt x="67068" y="21456"/>
                </a:lnTo>
                <a:cubicBezTo>
                  <a:pt x="66820" y="21456"/>
                  <a:pt x="67201" y="21627"/>
                  <a:pt x="66992" y="21608"/>
                </a:cubicBezTo>
                <a:close/>
                <a:moveTo>
                  <a:pt x="68190" y="21475"/>
                </a:moveTo>
                <a:cubicBezTo>
                  <a:pt x="68589" y="21589"/>
                  <a:pt x="68875" y="21494"/>
                  <a:pt x="69388" y="21532"/>
                </a:cubicBezTo>
                <a:cubicBezTo>
                  <a:pt x="69731" y="21380"/>
                  <a:pt x="68532" y="21418"/>
                  <a:pt x="68190" y="21475"/>
                </a:cubicBezTo>
                <a:close/>
                <a:moveTo>
                  <a:pt x="71785" y="21418"/>
                </a:moveTo>
                <a:cubicBezTo>
                  <a:pt x="71690" y="21494"/>
                  <a:pt x="71442" y="21456"/>
                  <a:pt x="71252" y="21456"/>
                </a:cubicBezTo>
                <a:cubicBezTo>
                  <a:pt x="71043" y="21513"/>
                  <a:pt x="71880" y="21608"/>
                  <a:pt x="71785" y="21418"/>
                </a:cubicBezTo>
                <a:close/>
                <a:moveTo>
                  <a:pt x="130502" y="21627"/>
                </a:moveTo>
                <a:cubicBezTo>
                  <a:pt x="130863" y="21342"/>
                  <a:pt x="131358" y="21380"/>
                  <a:pt x="131700" y="21170"/>
                </a:cubicBezTo>
                <a:cubicBezTo>
                  <a:pt x="131206" y="21094"/>
                  <a:pt x="130274" y="21037"/>
                  <a:pt x="129380" y="21151"/>
                </a:cubicBezTo>
                <a:cubicBezTo>
                  <a:pt x="129570" y="21284"/>
                  <a:pt x="129950" y="21284"/>
                  <a:pt x="130293" y="21304"/>
                </a:cubicBezTo>
                <a:cubicBezTo>
                  <a:pt x="129893" y="21418"/>
                  <a:pt x="129779" y="21456"/>
                  <a:pt x="129228" y="21456"/>
                </a:cubicBezTo>
                <a:cubicBezTo>
                  <a:pt x="129494" y="21874"/>
                  <a:pt x="130255" y="21399"/>
                  <a:pt x="130502" y="21627"/>
                </a:cubicBezTo>
                <a:close/>
                <a:moveTo>
                  <a:pt x="51204" y="20238"/>
                </a:moveTo>
                <a:cubicBezTo>
                  <a:pt x="51242" y="20505"/>
                  <a:pt x="51547" y="20295"/>
                  <a:pt x="51870" y="20352"/>
                </a:cubicBezTo>
                <a:cubicBezTo>
                  <a:pt x="51851" y="20295"/>
                  <a:pt x="51889" y="20257"/>
                  <a:pt x="51946" y="20257"/>
                </a:cubicBezTo>
                <a:cubicBezTo>
                  <a:pt x="51737" y="20200"/>
                  <a:pt x="51509" y="20257"/>
                  <a:pt x="51204" y="20238"/>
                </a:cubicBezTo>
                <a:close/>
                <a:moveTo>
                  <a:pt x="134915" y="18355"/>
                </a:moveTo>
                <a:cubicBezTo>
                  <a:pt x="135105" y="18374"/>
                  <a:pt x="135276" y="18374"/>
                  <a:pt x="135257" y="18203"/>
                </a:cubicBezTo>
                <a:cubicBezTo>
                  <a:pt x="135105" y="18184"/>
                  <a:pt x="134896" y="18089"/>
                  <a:pt x="134915" y="18355"/>
                </a:cubicBezTo>
                <a:close/>
                <a:moveTo>
                  <a:pt x="48922" y="17271"/>
                </a:moveTo>
                <a:cubicBezTo>
                  <a:pt x="48979" y="17271"/>
                  <a:pt x="48979" y="17252"/>
                  <a:pt x="48979" y="17214"/>
                </a:cubicBezTo>
                <a:cubicBezTo>
                  <a:pt x="49188" y="17157"/>
                  <a:pt x="49340" y="17176"/>
                  <a:pt x="49511" y="17233"/>
                </a:cubicBezTo>
                <a:cubicBezTo>
                  <a:pt x="49511" y="17119"/>
                  <a:pt x="49740" y="17195"/>
                  <a:pt x="49854" y="17176"/>
                </a:cubicBezTo>
                <a:cubicBezTo>
                  <a:pt x="49854" y="17062"/>
                  <a:pt x="49606" y="17157"/>
                  <a:pt x="49511" y="17119"/>
                </a:cubicBezTo>
                <a:cubicBezTo>
                  <a:pt x="49397" y="17119"/>
                  <a:pt x="49131" y="16986"/>
                  <a:pt x="49055" y="17119"/>
                </a:cubicBezTo>
                <a:cubicBezTo>
                  <a:pt x="48541" y="16910"/>
                  <a:pt x="47990" y="17062"/>
                  <a:pt x="47457" y="17043"/>
                </a:cubicBezTo>
                <a:cubicBezTo>
                  <a:pt x="47685" y="17233"/>
                  <a:pt x="48636" y="17062"/>
                  <a:pt x="48922" y="17271"/>
                </a:cubicBezTo>
                <a:close/>
                <a:moveTo>
                  <a:pt x="45802" y="16872"/>
                </a:moveTo>
                <a:cubicBezTo>
                  <a:pt x="46012" y="17100"/>
                  <a:pt x="46506" y="16986"/>
                  <a:pt x="46734" y="17100"/>
                </a:cubicBezTo>
                <a:cubicBezTo>
                  <a:pt x="46906" y="16929"/>
                  <a:pt x="46373" y="16986"/>
                  <a:pt x="46335" y="16929"/>
                </a:cubicBezTo>
                <a:cubicBezTo>
                  <a:pt x="46297" y="16815"/>
                  <a:pt x="46639" y="16967"/>
                  <a:pt x="46525" y="16777"/>
                </a:cubicBezTo>
                <a:cubicBezTo>
                  <a:pt x="46563" y="16948"/>
                  <a:pt x="46906" y="16872"/>
                  <a:pt x="46867" y="17100"/>
                </a:cubicBezTo>
                <a:cubicBezTo>
                  <a:pt x="47020" y="17119"/>
                  <a:pt x="47115" y="17100"/>
                  <a:pt x="47191" y="17043"/>
                </a:cubicBezTo>
                <a:cubicBezTo>
                  <a:pt x="47172" y="16986"/>
                  <a:pt x="47020" y="17005"/>
                  <a:pt x="46925" y="16986"/>
                </a:cubicBezTo>
                <a:cubicBezTo>
                  <a:pt x="46963" y="16948"/>
                  <a:pt x="47115" y="16910"/>
                  <a:pt x="47001" y="16891"/>
                </a:cubicBezTo>
                <a:cubicBezTo>
                  <a:pt x="48313" y="16777"/>
                  <a:pt x="49835" y="17100"/>
                  <a:pt x="51318" y="16986"/>
                </a:cubicBezTo>
                <a:cubicBezTo>
                  <a:pt x="51033" y="16891"/>
                  <a:pt x="50558" y="16929"/>
                  <a:pt x="50310" y="16929"/>
                </a:cubicBezTo>
                <a:cubicBezTo>
                  <a:pt x="50310" y="16834"/>
                  <a:pt x="50367" y="16796"/>
                  <a:pt x="50443" y="16777"/>
                </a:cubicBezTo>
                <a:cubicBezTo>
                  <a:pt x="50177" y="16700"/>
                  <a:pt x="49816" y="16681"/>
                  <a:pt x="49454" y="16662"/>
                </a:cubicBezTo>
                <a:cubicBezTo>
                  <a:pt x="49473" y="16739"/>
                  <a:pt x="49568" y="16739"/>
                  <a:pt x="49587" y="16815"/>
                </a:cubicBezTo>
                <a:cubicBezTo>
                  <a:pt x="49378" y="16815"/>
                  <a:pt x="49321" y="16662"/>
                  <a:pt x="49188" y="16605"/>
                </a:cubicBezTo>
                <a:cubicBezTo>
                  <a:pt x="49036" y="16586"/>
                  <a:pt x="49112" y="16758"/>
                  <a:pt x="48998" y="16758"/>
                </a:cubicBezTo>
                <a:cubicBezTo>
                  <a:pt x="48884" y="16739"/>
                  <a:pt x="49017" y="16700"/>
                  <a:pt x="48998" y="16605"/>
                </a:cubicBezTo>
                <a:cubicBezTo>
                  <a:pt x="48693" y="16643"/>
                  <a:pt x="48199" y="16567"/>
                  <a:pt x="47990" y="16548"/>
                </a:cubicBezTo>
                <a:cubicBezTo>
                  <a:pt x="47895" y="16548"/>
                  <a:pt x="47971" y="16700"/>
                  <a:pt x="47857" y="16700"/>
                </a:cubicBezTo>
                <a:cubicBezTo>
                  <a:pt x="47761" y="16662"/>
                  <a:pt x="47876" y="16624"/>
                  <a:pt x="47857" y="16548"/>
                </a:cubicBezTo>
                <a:cubicBezTo>
                  <a:pt x="47666" y="16529"/>
                  <a:pt x="47628" y="16624"/>
                  <a:pt x="47723" y="16700"/>
                </a:cubicBezTo>
                <a:cubicBezTo>
                  <a:pt x="47495" y="16739"/>
                  <a:pt x="47476" y="16605"/>
                  <a:pt x="47267" y="16643"/>
                </a:cubicBezTo>
                <a:cubicBezTo>
                  <a:pt x="47857" y="16434"/>
                  <a:pt x="46145" y="16491"/>
                  <a:pt x="45726" y="16415"/>
                </a:cubicBezTo>
                <a:cubicBezTo>
                  <a:pt x="45745" y="16453"/>
                  <a:pt x="45802" y="16472"/>
                  <a:pt x="45802" y="16510"/>
                </a:cubicBezTo>
                <a:cubicBezTo>
                  <a:pt x="45669" y="16491"/>
                  <a:pt x="45612" y="16396"/>
                  <a:pt x="45403" y="16415"/>
                </a:cubicBezTo>
                <a:cubicBezTo>
                  <a:pt x="45156" y="16491"/>
                  <a:pt x="45669" y="16415"/>
                  <a:pt x="45593" y="16510"/>
                </a:cubicBezTo>
                <a:cubicBezTo>
                  <a:pt x="45536" y="16662"/>
                  <a:pt x="45422" y="16434"/>
                  <a:pt x="45327" y="16567"/>
                </a:cubicBezTo>
                <a:cubicBezTo>
                  <a:pt x="45232" y="16510"/>
                  <a:pt x="45232" y="16396"/>
                  <a:pt x="45194" y="16301"/>
                </a:cubicBezTo>
                <a:cubicBezTo>
                  <a:pt x="44889" y="16301"/>
                  <a:pt x="44927" y="16434"/>
                  <a:pt x="44661" y="16301"/>
                </a:cubicBezTo>
                <a:cubicBezTo>
                  <a:pt x="44585" y="16491"/>
                  <a:pt x="44813" y="16453"/>
                  <a:pt x="45003" y="16453"/>
                </a:cubicBezTo>
                <a:cubicBezTo>
                  <a:pt x="45003" y="16567"/>
                  <a:pt x="44756" y="16472"/>
                  <a:pt x="44661" y="16510"/>
                </a:cubicBezTo>
                <a:cubicBezTo>
                  <a:pt x="44585" y="16491"/>
                  <a:pt x="44604" y="16377"/>
                  <a:pt x="44604" y="16301"/>
                </a:cubicBezTo>
                <a:cubicBezTo>
                  <a:pt x="43862" y="16168"/>
                  <a:pt x="43482" y="16225"/>
                  <a:pt x="42740" y="16016"/>
                </a:cubicBezTo>
                <a:cubicBezTo>
                  <a:pt x="42873" y="16206"/>
                  <a:pt x="42740" y="16111"/>
                  <a:pt x="42550" y="16168"/>
                </a:cubicBezTo>
                <a:cubicBezTo>
                  <a:pt x="42588" y="16111"/>
                  <a:pt x="42702" y="16111"/>
                  <a:pt x="42683" y="16016"/>
                </a:cubicBezTo>
                <a:cubicBezTo>
                  <a:pt x="42379" y="15959"/>
                  <a:pt x="42493" y="16244"/>
                  <a:pt x="42341" y="16320"/>
                </a:cubicBezTo>
                <a:cubicBezTo>
                  <a:pt x="42360" y="16149"/>
                  <a:pt x="42245" y="16282"/>
                  <a:pt x="42207" y="16073"/>
                </a:cubicBezTo>
                <a:cubicBezTo>
                  <a:pt x="42188" y="16130"/>
                  <a:pt x="41941" y="16263"/>
                  <a:pt x="41884" y="16111"/>
                </a:cubicBezTo>
                <a:cubicBezTo>
                  <a:pt x="41713" y="16130"/>
                  <a:pt x="41979" y="16206"/>
                  <a:pt x="41884" y="16320"/>
                </a:cubicBezTo>
                <a:cubicBezTo>
                  <a:pt x="41694" y="16206"/>
                  <a:pt x="41675" y="15959"/>
                  <a:pt x="41294" y="15997"/>
                </a:cubicBezTo>
                <a:cubicBezTo>
                  <a:pt x="41294" y="16073"/>
                  <a:pt x="41294" y="16149"/>
                  <a:pt x="41218" y="16149"/>
                </a:cubicBezTo>
                <a:cubicBezTo>
                  <a:pt x="41294" y="16320"/>
                  <a:pt x="41523" y="16073"/>
                  <a:pt x="41618" y="16206"/>
                </a:cubicBezTo>
                <a:cubicBezTo>
                  <a:pt x="41256" y="16320"/>
                  <a:pt x="40971" y="16225"/>
                  <a:pt x="40610" y="16206"/>
                </a:cubicBezTo>
                <a:cubicBezTo>
                  <a:pt x="40743" y="16035"/>
                  <a:pt x="41142" y="16263"/>
                  <a:pt x="41218" y="16149"/>
                </a:cubicBezTo>
                <a:cubicBezTo>
                  <a:pt x="40971" y="16016"/>
                  <a:pt x="40362" y="15997"/>
                  <a:pt x="39963" y="16035"/>
                </a:cubicBezTo>
                <a:cubicBezTo>
                  <a:pt x="39944" y="16187"/>
                  <a:pt x="40362" y="15997"/>
                  <a:pt x="40362" y="16149"/>
                </a:cubicBezTo>
                <a:cubicBezTo>
                  <a:pt x="40343" y="16225"/>
                  <a:pt x="40020" y="16092"/>
                  <a:pt x="39830" y="16149"/>
                </a:cubicBezTo>
                <a:cubicBezTo>
                  <a:pt x="39906" y="16016"/>
                  <a:pt x="39316" y="15826"/>
                  <a:pt x="39430" y="16092"/>
                </a:cubicBezTo>
                <a:cubicBezTo>
                  <a:pt x="39335" y="16092"/>
                  <a:pt x="39240" y="16092"/>
                  <a:pt x="39164" y="16073"/>
                </a:cubicBezTo>
                <a:cubicBezTo>
                  <a:pt x="39202" y="16035"/>
                  <a:pt x="39316" y="16035"/>
                  <a:pt x="39297" y="15921"/>
                </a:cubicBezTo>
                <a:cubicBezTo>
                  <a:pt x="39164" y="15959"/>
                  <a:pt x="38898" y="15845"/>
                  <a:pt x="38955" y="16035"/>
                </a:cubicBezTo>
                <a:cubicBezTo>
                  <a:pt x="38841" y="15864"/>
                  <a:pt x="38955" y="15940"/>
                  <a:pt x="38631" y="15921"/>
                </a:cubicBezTo>
                <a:cubicBezTo>
                  <a:pt x="37490" y="15864"/>
                  <a:pt x="35721" y="15559"/>
                  <a:pt x="34447" y="15502"/>
                </a:cubicBezTo>
                <a:cubicBezTo>
                  <a:pt x="34466" y="15597"/>
                  <a:pt x="34561" y="15635"/>
                  <a:pt x="34713" y="15616"/>
                </a:cubicBezTo>
                <a:cubicBezTo>
                  <a:pt x="34599" y="15730"/>
                  <a:pt x="34333" y="15540"/>
                  <a:pt x="34047" y="15616"/>
                </a:cubicBezTo>
                <a:cubicBezTo>
                  <a:pt x="34523" y="15521"/>
                  <a:pt x="34066" y="15464"/>
                  <a:pt x="33724" y="15445"/>
                </a:cubicBezTo>
                <a:cubicBezTo>
                  <a:pt x="33743" y="15540"/>
                  <a:pt x="33667" y="15540"/>
                  <a:pt x="33591" y="15559"/>
                </a:cubicBezTo>
                <a:cubicBezTo>
                  <a:pt x="33572" y="15654"/>
                  <a:pt x="33667" y="15654"/>
                  <a:pt x="33648" y="15768"/>
                </a:cubicBezTo>
                <a:cubicBezTo>
                  <a:pt x="34238" y="15826"/>
                  <a:pt x="34789" y="15749"/>
                  <a:pt x="35246" y="15978"/>
                </a:cubicBezTo>
                <a:cubicBezTo>
                  <a:pt x="36805" y="15997"/>
                  <a:pt x="38669" y="16377"/>
                  <a:pt x="39887" y="16358"/>
                </a:cubicBezTo>
                <a:cubicBezTo>
                  <a:pt x="40572" y="16662"/>
                  <a:pt x="41447" y="16529"/>
                  <a:pt x="42150" y="16681"/>
                </a:cubicBezTo>
                <a:cubicBezTo>
                  <a:pt x="41808" y="16548"/>
                  <a:pt x="42379" y="16548"/>
                  <a:pt x="42341" y="16739"/>
                </a:cubicBezTo>
                <a:cubicBezTo>
                  <a:pt x="43063" y="16720"/>
                  <a:pt x="44109" y="16739"/>
                  <a:pt x="44604" y="16929"/>
                </a:cubicBezTo>
                <a:cubicBezTo>
                  <a:pt x="44889" y="16834"/>
                  <a:pt x="45612" y="17214"/>
                  <a:pt x="45802" y="16891"/>
                </a:cubicBezTo>
                <a:close/>
                <a:moveTo>
                  <a:pt x="51052" y="16891"/>
                </a:moveTo>
                <a:cubicBezTo>
                  <a:pt x="51128" y="16872"/>
                  <a:pt x="51109" y="16758"/>
                  <a:pt x="51109" y="16681"/>
                </a:cubicBezTo>
                <a:cubicBezTo>
                  <a:pt x="50938" y="16662"/>
                  <a:pt x="50824" y="16700"/>
                  <a:pt x="50843" y="16834"/>
                </a:cubicBezTo>
                <a:cubicBezTo>
                  <a:pt x="50938" y="16834"/>
                  <a:pt x="51033" y="16815"/>
                  <a:pt x="51052" y="16891"/>
                </a:cubicBezTo>
                <a:close/>
                <a:moveTo>
                  <a:pt x="55427" y="16681"/>
                </a:moveTo>
                <a:cubicBezTo>
                  <a:pt x="55560" y="16643"/>
                  <a:pt x="55617" y="16548"/>
                  <a:pt x="55636" y="16415"/>
                </a:cubicBezTo>
                <a:cubicBezTo>
                  <a:pt x="55427" y="16377"/>
                  <a:pt x="55541" y="16586"/>
                  <a:pt x="55370" y="16567"/>
                </a:cubicBezTo>
                <a:cubicBezTo>
                  <a:pt x="55370" y="16491"/>
                  <a:pt x="55275" y="16396"/>
                  <a:pt x="55180" y="16263"/>
                </a:cubicBezTo>
                <a:cubicBezTo>
                  <a:pt x="54989" y="16434"/>
                  <a:pt x="54913" y="16529"/>
                  <a:pt x="54647" y="16510"/>
                </a:cubicBezTo>
                <a:cubicBezTo>
                  <a:pt x="54856" y="16700"/>
                  <a:pt x="55199" y="16586"/>
                  <a:pt x="55427" y="16681"/>
                </a:cubicBezTo>
                <a:close/>
                <a:moveTo>
                  <a:pt x="55959" y="16681"/>
                </a:moveTo>
                <a:cubicBezTo>
                  <a:pt x="56207" y="16605"/>
                  <a:pt x="56112" y="16586"/>
                  <a:pt x="56435" y="16586"/>
                </a:cubicBezTo>
                <a:cubicBezTo>
                  <a:pt x="56397" y="16320"/>
                  <a:pt x="55959" y="16491"/>
                  <a:pt x="55959" y="16681"/>
                </a:cubicBezTo>
                <a:close/>
                <a:moveTo>
                  <a:pt x="64595" y="16567"/>
                </a:moveTo>
                <a:cubicBezTo>
                  <a:pt x="64386" y="16415"/>
                  <a:pt x="64253" y="16510"/>
                  <a:pt x="64005" y="16472"/>
                </a:cubicBezTo>
                <a:cubicBezTo>
                  <a:pt x="64081" y="16700"/>
                  <a:pt x="64291" y="16548"/>
                  <a:pt x="64595" y="16567"/>
                </a:cubicBezTo>
                <a:close/>
                <a:moveTo>
                  <a:pt x="65603" y="16643"/>
                </a:moveTo>
                <a:cubicBezTo>
                  <a:pt x="65546" y="16453"/>
                  <a:pt x="65223" y="16491"/>
                  <a:pt x="65070" y="16529"/>
                </a:cubicBezTo>
                <a:cubicBezTo>
                  <a:pt x="65146" y="16624"/>
                  <a:pt x="65470" y="16567"/>
                  <a:pt x="65603" y="16643"/>
                </a:cubicBezTo>
                <a:close/>
                <a:moveTo>
                  <a:pt x="63872" y="16472"/>
                </a:moveTo>
                <a:cubicBezTo>
                  <a:pt x="63587" y="16529"/>
                  <a:pt x="63492" y="16434"/>
                  <a:pt x="63149" y="16453"/>
                </a:cubicBezTo>
                <a:cubicBezTo>
                  <a:pt x="63244" y="16510"/>
                  <a:pt x="63815" y="16681"/>
                  <a:pt x="63872" y="16472"/>
                </a:cubicBezTo>
                <a:close/>
                <a:moveTo>
                  <a:pt x="63606" y="16415"/>
                </a:moveTo>
                <a:cubicBezTo>
                  <a:pt x="63853" y="16377"/>
                  <a:pt x="63511" y="16092"/>
                  <a:pt x="63948" y="16149"/>
                </a:cubicBezTo>
                <a:cubicBezTo>
                  <a:pt x="63891" y="16377"/>
                  <a:pt x="64253" y="16054"/>
                  <a:pt x="64481" y="16206"/>
                </a:cubicBezTo>
                <a:cubicBezTo>
                  <a:pt x="64367" y="16358"/>
                  <a:pt x="64253" y="16225"/>
                  <a:pt x="64138" y="16320"/>
                </a:cubicBezTo>
                <a:cubicBezTo>
                  <a:pt x="64348" y="16472"/>
                  <a:pt x="64747" y="16263"/>
                  <a:pt x="64937" y="16377"/>
                </a:cubicBezTo>
                <a:cubicBezTo>
                  <a:pt x="64728" y="16301"/>
                  <a:pt x="64861" y="16187"/>
                  <a:pt x="65146" y="16225"/>
                </a:cubicBezTo>
                <a:cubicBezTo>
                  <a:pt x="65108" y="16130"/>
                  <a:pt x="64728" y="16035"/>
                  <a:pt x="64671" y="16225"/>
                </a:cubicBezTo>
                <a:cubicBezTo>
                  <a:pt x="64557" y="16206"/>
                  <a:pt x="64633" y="16035"/>
                  <a:pt x="64538" y="16016"/>
                </a:cubicBezTo>
                <a:cubicBezTo>
                  <a:pt x="64157" y="16263"/>
                  <a:pt x="63492" y="15978"/>
                  <a:pt x="63149" y="16092"/>
                </a:cubicBezTo>
                <a:cubicBezTo>
                  <a:pt x="63187" y="16206"/>
                  <a:pt x="63530" y="16130"/>
                  <a:pt x="63682" y="16149"/>
                </a:cubicBezTo>
                <a:cubicBezTo>
                  <a:pt x="63492" y="16206"/>
                  <a:pt x="63397" y="16320"/>
                  <a:pt x="63606" y="16415"/>
                </a:cubicBezTo>
                <a:close/>
                <a:moveTo>
                  <a:pt x="47666" y="16016"/>
                </a:moveTo>
                <a:cubicBezTo>
                  <a:pt x="47514" y="15845"/>
                  <a:pt x="47191" y="16035"/>
                  <a:pt x="46944" y="16016"/>
                </a:cubicBezTo>
                <a:cubicBezTo>
                  <a:pt x="47229" y="16168"/>
                  <a:pt x="47324" y="16054"/>
                  <a:pt x="47666" y="16016"/>
                </a:cubicBezTo>
                <a:close/>
                <a:moveTo>
                  <a:pt x="61609" y="16282"/>
                </a:moveTo>
                <a:cubicBezTo>
                  <a:pt x="61494" y="16206"/>
                  <a:pt x="61304" y="16187"/>
                  <a:pt x="61076" y="16168"/>
                </a:cubicBezTo>
                <a:cubicBezTo>
                  <a:pt x="61038" y="16377"/>
                  <a:pt x="61456" y="16244"/>
                  <a:pt x="61609" y="16282"/>
                </a:cubicBezTo>
                <a:close/>
                <a:moveTo>
                  <a:pt x="62750" y="16187"/>
                </a:moveTo>
                <a:cubicBezTo>
                  <a:pt x="62769" y="16263"/>
                  <a:pt x="62902" y="16244"/>
                  <a:pt x="63016" y="16244"/>
                </a:cubicBezTo>
                <a:cubicBezTo>
                  <a:pt x="62978" y="16149"/>
                  <a:pt x="62997" y="15959"/>
                  <a:pt x="62750" y="16092"/>
                </a:cubicBezTo>
                <a:cubicBezTo>
                  <a:pt x="62788" y="16130"/>
                  <a:pt x="62826" y="16187"/>
                  <a:pt x="62750" y="16187"/>
                </a:cubicBezTo>
                <a:close/>
                <a:moveTo>
                  <a:pt x="65204" y="16282"/>
                </a:moveTo>
                <a:cubicBezTo>
                  <a:pt x="65394" y="16225"/>
                  <a:pt x="65508" y="16244"/>
                  <a:pt x="65869" y="16225"/>
                </a:cubicBezTo>
                <a:cubicBezTo>
                  <a:pt x="65698" y="16130"/>
                  <a:pt x="65261" y="16054"/>
                  <a:pt x="65204" y="16282"/>
                </a:cubicBezTo>
                <a:close/>
                <a:moveTo>
                  <a:pt x="41485" y="15959"/>
                </a:moveTo>
                <a:cubicBezTo>
                  <a:pt x="41504" y="15845"/>
                  <a:pt x="41713" y="15768"/>
                  <a:pt x="41884" y="15902"/>
                </a:cubicBezTo>
                <a:cubicBezTo>
                  <a:pt x="41770" y="15807"/>
                  <a:pt x="41884" y="15768"/>
                  <a:pt x="41884" y="15635"/>
                </a:cubicBezTo>
                <a:cubicBezTo>
                  <a:pt x="41713" y="15807"/>
                  <a:pt x="41123" y="15502"/>
                  <a:pt x="41294" y="15749"/>
                </a:cubicBezTo>
                <a:cubicBezTo>
                  <a:pt x="40895" y="15616"/>
                  <a:pt x="40876" y="15807"/>
                  <a:pt x="40838" y="15578"/>
                </a:cubicBezTo>
                <a:cubicBezTo>
                  <a:pt x="40400" y="15578"/>
                  <a:pt x="40153" y="15692"/>
                  <a:pt x="39830" y="15616"/>
                </a:cubicBezTo>
                <a:cubicBezTo>
                  <a:pt x="39735" y="15635"/>
                  <a:pt x="39868" y="15692"/>
                  <a:pt x="39830" y="15768"/>
                </a:cubicBezTo>
                <a:cubicBezTo>
                  <a:pt x="40286" y="15787"/>
                  <a:pt x="40952" y="15749"/>
                  <a:pt x="41485" y="15940"/>
                </a:cubicBezTo>
                <a:close/>
                <a:moveTo>
                  <a:pt x="40838" y="15521"/>
                </a:moveTo>
                <a:cubicBezTo>
                  <a:pt x="40667" y="15312"/>
                  <a:pt x="41009" y="15483"/>
                  <a:pt x="41104" y="15331"/>
                </a:cubicBezTo>
                <a:cubicBezTo>
                  <a:pt x="41180" y="15331"/>
                  <a:pt x="41161" y="15426"/>
                  <a:pt x="41161" y="15483"/>
                </a:cubicBezTo>
                <a:cubicBezTo>
                  <a:pt x="41313" y="15331"/>
                  <a:pt x="41313" y="15369"/>
                  <a:pt x="41561" y="15331"/>
                </a:cubicBezTo>
                <a:cubicBezTo>
                  <a:pt x="41694" y="15559"/>
                  <a:pt x="41294" y="15388"/>
                  <a:pt x="41370" y="15578"/>
                </a:cubicBezTo>
                <a:cubicBezTo>
                  <a:pt x="41504" y="15464"/>
                  <a:pt x="41998" y="15635"/>
                  <a:pt x="41903" y="15331"/>
                </a:cubicBezTo>
                <a:cubicBezTo>
                  <a:pt x="41675" y="15426"/>
                  <a:pt x="41580" y="15483"/>
                  <a:pt x="41694" y="15236"/>
                </a:cubicBezTo>
                <a:cubicBezTo>
                  <a:pt x="41199" y="15217"/>
                  <a:pt x="40629" y="15445"/>
                  <a:pt x="40438" y="15160"/>
                </a:cubicBezTo>
                <a:cubicBezTo>
                  <a:pt x="40286" y="15179"/>
                  <a:pt x="40172" y="15217"/>
                  <a:pt x="40039" y="15255"/>
                </a:cubicBezTo>
                <a:cubicBezTo>
                  <a:pt x="40001" y="15331"/>
                  <a:pt x="40305" y="15388"/>
                  <a:pt x="40096" y="15407"/>
                </a:cubicBezTo>
                <a:cubicBezTo>
                  <a:pt x="40115" y="15483"/>
                  <a:pt x="40267" y="15464"/>
                  <a:pt x="40362" y="15464"/>
                </a:cubicBezTo>
                <a:cubicBezTo>
                  <a:pt x="40362" y="15426"/>
                  <a:pt x="40305" y="15426"/>
                  <a:pt x="40305" y="15369"/>
                </a:cubicBezTo>
                <a:cubicBezTo>
                  <a:pt x="40553" y="15369"/>
                  <a:pt x="40495" y="15426"/>
                  <a:pt x="40705" y="15369"/>
                </a:cubicBezTo>
                <a:cubicBezTo>
                  <a:pt x="40705" y="15464"/>
                  <a:pt x="40515" y="15426"/>
                  <a:pt x="40572" y="15578"/>
                </a:cubicBezTo>
                <a:cubicBezTo>
                  <a:pt x="40629" y="15540"/>
                  <a:pt x="40724" y="15521"/>
                  <a:pt x="40838" y="15521"/>
                </a:cubicBezTo>
                <a:close/>
                <a:moveTo>
                  <a:pt x="62141" y="16187"/>
                </a:moveTo>
                <a:cubicBezTo>
                  <a:pt x="62255" y="16206"/>
                  <a:pt x="62274" y="16149"/>
                  <a:pt x="62274" y="16092"/>
                </a:cubicBezTo>
                <a:cubicBezTo>
                  <a:pt x="62331" y="16111"/>
                  <a:pt x="62388" y="16149"/>
                  <a:pt x="62484" y="16149"/>
                </a:cubicBezTo>
                <a:cubicBezTo>
                  <a:pt x="62541" y="15959"/>
                  <a:pt x="62217" y="16073"/>
                  <a:pt x="62084" y="16035"/>
                </a:cubicBezTo>
                <a:cubicBezTo>
                  <a:pt x="62122" y="16073"/>
                  <a:pt x="62141" y="16111"/>
                  <a:pt x="62141" y="16187"/>
                </a:cubicBezTo>
                <a:close/>
                <a:moveTo>
                  <a:pt x="43292" y="15921"/>
                </a:moveTo>
                <a:cubicBezTo>
                  <a:pt x="43349" y="15883"/>
                  <a:pt x="44471" y="15959"/>
                  <a:pt x="43824" y="15883"/>
                </a:cubicBezTo>
                <a:cubicBezTo>
                  <a:pt x="43710" y="15864"/>
                  <a:pt x="43273" y="15692"/>
                  <a:pt x="43292" y="15921"/>
                </a:cubicBezTo>
                <a:close/>
                <a:moveTo>
                  <a:pt x="61475" y="16073"/>
                </a:moveTo>
                <a:cubicBezTo>
                  <a:pt x="60791" y="15978"/>
                  <a:pt x="60201" y="15921"/>
                  <a:pt x="59630" y="15959"/>
                </a:cubicBezTo>
                <a:cubicBezTo>
                  <a:pt x="59478" y="15959"/>
                  <a:pt x="59098" y="15826"/>
                  <a:pt x="59098" y="16054"/>
                </a:cubicBezTo>
                <a:cubicBezTo>
                  <a:pt x="59992" y="15921"/>
                  <a:pt x="60620" y="16130"/>
                  <a:pt x="61475" y="16073"/>
                </a:cubicBezTo>
                <a:close/>
                <a:moveTo>
                  <a:pt x="57291" y="15826"/>
                </a:moveTo>
                <a:cubicBezTo>
                  <a:pt x="57158" y="15826"/>
                  <a:pt x="57082" y="15768"/>
                  <a:pt x="57101" y="15673"/>
                </a:cubicBezTo>
                <a:cubicBezTo>
                  <a:pt x="56968" y="15692"/>
                  <a:pt x="56968" y="15749"/>
                  <a:pt x="57025" y="15826"/>
                </a:cubicBezTo>
                <a:cubicBezTo>
                  <a:pt x="56739" y="15807"/>
                  <a:pt x="56758" y="15749"/>
                  <a:pt x="56568" y="15807"/>
                </a:cubicBezTo>
                <a:cubicBezTo>
                  <a:pt x="56416" y="15787"/>
                  <a:pt x="56644" y="15730"/>
                  <a:pt x="56511" y="15654"/>
                </a:cubicBezTo>
                <a:cubicBezTo>
                  <a:pt x="56150" y="15635"/>
                  <a:pt x="56112" y="15654"/>
                  <a:pt x="55769" y="15597"/>
                </a:cubicBezTo>
                <a:cubicBezTo>
                  <a:pt x="55864" y="15673"/>
                  <a:pt x="55864" y="15807"/>
                  <a:pt x="55636" y="15749"/>
                </a:cubicBezTo>
                <a:cubicBezTo>
                  <a:pt x="55598" y="16111"/>
                  <a:pt x="56036" y="15845"/>
                  <a:pt x="56169" y="16016"/>
                </a:cubicBezTo>
                <a:cubicBezTo>
                  <a:pt x="56188" y="15940"/>
                  <a:pt x="56112" y="15921"/>
                  <a:pt x="56093" y="15864"/>
                </a:cubicBezTo>
                <a:cubicBezTo>
                  <a:pt x="56340" y="15921"/>
                  <a:pt x="56910" y="15730"/>
                  <a:pt x="56834" y="16016"/>
                </a:cubicBezTo>
                <a:cubicBezTo>
                  <a:pt x="57386" y="15807"/>
                  <a:pt x="58090" y="16111"/>
                  <a:pt x="58622" y="16054"/>
                </a:cubicBezTo>
                <a:cubicBezTo>
                  <a:pt x="58679" y="15845"/>
                  <a:pt x="58432" y="15883"/>
                  <a:pt x="58432" y="15730"/>
                </a:cubicBezTo>
                <a:cubicBezTo>
                  <a:pt x="58299" y="15768"/>
                  <a:pt x="58280" y="15807"/>
                  <a:pt x="58356" y="15883"/>
                </a:cubicBezTo>
                <a:cubicBezTo>
                  <a:pt x="58033" y="15902"/>
                  <a:pt x="57785" y="15768"/>
                  <a:pt x="57690" y="15730"/>
                </a:cubicBezTo>
                <a:cubicBezTo>
                  <a:pt x="57823" y="15978"/>
                  <a:pt x="57177" y="15521"/>
                  <a:pt x="57291" y="15826"/>
                </a:cubicBezTo>
                <a:close/>
                <a:moveTo>
                  <a:pt x="49664" y="15845"/>
                </a:moveTo>
                <a:cubicBezTo>
                  <a:pt x="49683" y="15959"/>
                  <a:pt x="49987" y="15864"/>
                  <a:pt x="50120" y="15902"/>
                </a:cubicBezTo>
                <a:cubicBezTo>
                  <a:pt x="50101" y="15616"/>
                  <a:pt x="50481" y="15902"/>
                  <a:pt x="50519" y="15635"/>
                </a:cubicBezTo>
                <a:cubicBezTo>
                  <a:pt x="50577" y="15864"/>
                  <a:pt x="50995" y="15807"/>
                  <a:pt x="51261" y="15692"/>
                </a:cubicBezTo>
                <a:cubicBezTo>
                  <a:pt x="52041" y="15902"/>
                  <a:pt x="52517" y="15749"/>
                  <a:pt x="53449" y="15883"/>
                </a:cubicBezTo>
                <a:cubicBezTo>
                  <a:pt x="53601" y="15673"/>
                  <a:pt x="53392" y="15673"/>
                  <a:pt x="53582" y="15616"/>
                </a:cubicBezTo>
                <a:cubicBezTo>
                  <a:pt x="53544" y="15502"/>
                  <a:pt x="53125" y="15464"/>
                  <a:pt x="52992" y="15616"/>
                </a:cubicBezTo>
                <a:cubicBezTo>
                  <a:pt x="52878" y="15597"/>
                  <a:pt x="53011" y="15559"/>
                  <a:pt x="52992" y="15464"/>
                </a:cubicBezTo>
                <a:cubicBezTo>
                  <a:pt x="52269" y="15483"/>
                  <a:pt x="50976" y="15293"/>
                  <a:pt x="50519" y="15388"/>
                </a:cubicBezTo>
                <a:cubicBezTo>
                  <a:pt x="51109" y="15521"/>
                  <a:pt x="51223" y="15445"/>
                  <a:pt x="51661" y="15502"/>
                </a:cubicBezTo>
                <a:cubicBezTo>
                  <a:pt x="50824" y="15635"/>
                  <a:pt x="50577" y="15483"/>
                  <a:pt x="49721" y="15521"/>
                </a:cubicBezTo>
                <a:cubicBezTo>
                  <a:pt x="49664" y="15673"/>
                  <a:pt x="49873" y="15616"/>
                  <a:pt x="49987" y="15635"/>
                </a:cubicBezTo>
                <a:cubicBezTo>
                  <a:pt x="49873" y="15730"/>
                  <a:pt x="50006" y="15692"/>
                  <a:pt x="49987" y="15845"/>
                </a:cubicBezTo>
                <a:cubicBezTo>
                  <a:pt x="49854" y="15864"/>
                  <a:pt x="49873" y="15768"/>
                  <a:pt x="49854" y="15692"/>
                </a:cubicBezTo>
                <a:cubicBezTo>
                  <a:pt x="49740" y="15692"/>
                  <a:pt x="49816" y="15864"/>
                  <a:pt x="49664" y="15845"/>
                </a:cubicBezTo>
                <a:close/>
                <a:moveTo>
                  <a:pt x="54438" y="15635"/>
                </a:moveTo>
                <a:cubicBezTo>
                  <a:pt x="54324" y="15807"/>
                  <a:pt x="54210" y="15540"/>
                  <a:pt x="54038" y="15578"/>
                </a:cubicBezTo>
                <a:cubicBezTo>
                  <a:pt x="54133" y="15730"/>
                  <a:pt x="53829" y="15711"/>
                  <a:pt x="53905" y="15578"/>
                </a:cubicBezTo>
                <a:cubicBezTo>
                  <a:pt x="53753" y="15673"/>
                  <a:pt x="53886" y="15959"/>
                  <a:pt x="54114" y="15940"/>
                </a:cubicBezTo>
                <a:cubicBezTo>
                  <a:pt x="54076" y="15864"/>
                  <a:pt x="54000" y="15864"/>
                  <a:pt x="53981" y="15787"/>
                </a:cubicBezTo>
                <a:cubicBezTo>
                  <a:pt x="54000" y="15711"/>
                  <a:pt x="54305" y="15845"/>
                  <a:pt x="54514" y="15787"/>
                </a:cubicBezTo>
                <a:cubicBezTo>
                  <a:pt x="54514" y="15730"/>
                  <a:pt x="54514" y="15654"/>
                  <a:pt x="54514" y="15578"/>
                </a:cubicBezTo>
                <a:cubicBezTo>
                  <a:pt x="54419" y="15578"/>
                  <a:pt x="54343" y="15578"/>
                  <a:pt x="54248" y="15578"/>
                </a:cubicBezTo>
                <a:cubicBezTo>
                  <a:pt x="54248" y="15635"/>
                  <a:pt x="54362" y="15635"/>
                  <a:pt x="54438" y="15635"/>
                </a:cubicBezTo>
                <a:close/>
                <a:moveTo>
                  <a:pt x="39640" y="15673"/>
                </a:moveTo>
                <a:cubicBezTo>
                  <a:pt x="39544" y="15540"/>
                  <a:pt x="39640" y="15578"/>
                  <a:pt x="39563" y="15407"/>
                </a:cubicBezTo>
                <a:cubicBezTo>
                  <a:pt x="39735" y="15388"/>
                  <a:pt x="39716" y="15502"/>
                  <a:pt x="39906" y="15464"/>
                </a:cubicBezTo>
                <a:cubicBezTo>
                  <a:pt x="39849" y="15312"/>
                  <a:pt x="40001" y="15331"/>
                  <a:pt x="39963" y="15217"/>
                </a:cubicBezTo>
                <a:cubicBezTo>
                  <a:pt x="39640" y="15293"/>
                  <a:pt x="39164" y="15046"/>
                  <a:pt x="38765" y="15084"/>
                </a:cubicBezTo>
                <a:cubicBezTo>
                  <a:pt x="38574" y="15122"/>
                  <a:pt x="38460" y="15065"/>
                  <a:pt x="38118" y="15027"/>
                </a:cubicBezTo>
                <a:cubicBezTo>
                  <a:pt x="38099" y="15027"/>
                  <a:pt x="36863" y="15274"/>
                  <a:pt x="37110" y="14874"/>
                </a:cubicBezTo>
                <a:cubicBezTo>
                  <a:pt x="36901" y="14817"/>
                  <a:pt x="36863" y="14913"/>
                  <a:pt x="36786" y="14970"/>
                </a:cubicBezTo>
                <a:cubicBezTo>
                  <a:pt x="36824" y="15065"/>
                  <a:pt x="36901" y="14970"/>
                  <a:pt x="36977" y="14970"/>
                </a:cubicBezTo>
                <a:cubicBezTo>
                  <a:pt x="36977" y="15198"/>
                  <a:pt x="36748" y="14970"/>
                  <a:pt x="36577" y="15008"/>
                </a:cubicBezTo>
                <a:cubicBezTo>
                  <a:pt x="36577" y="14951"/>
                  <a:pt x="36596" y="14913"/>
                  <a:pt x="36653" y="14913"/>
                </a:cubicBezTo>
                <a:cubicBezTo>
                  <a:pt x="36444" y="15027"/>
                  <a:pt x="35683" y="14894"/>
                  <a:pt x="35189" y="15008"/>
                </a:cubicBezTo>
                <a:cubicBezTo>
                  <a:pt x="35113" y="14970"/>
                  <a:pt x="35056" y="14932"/>
                  <a:pt x="35056" y="14836"/>
                </a:cubicBezTo>
                <a:lnTo>
                  <a:pt x="34390" y="14836"/>
                </a:lnTo>
                <a:cubicBezTo>
                  <a:pt x="34523" y="15122"/>
                  <a:pt x="35493" y="14894"/>
                  <a:pt x="35322" y="15217"/>
                </a:cubicBezTo>
                <a:cubicBezTo>
                  <a:pt x="35474" y="15160"/>
                  <a:pt x="35531" y="15027"/>
                  <a:pt x="35778" y="15065"/>
                </a:cubicBezTo>
                <a:cubicBezTo>
                  <a:pt x="35683" y="15198"/>
                  <a:pt x="35740" y="15236"/>
                  <a:pt x="35854" y="15103"/>
                </a:cubicBezTo>
                <a:cubicBezTo>
                  <a:pt x="36083" y="15122"/>
                  <a:pt x="35702" y="15274"/>
                  <a:pt x="35911" y="15274"/>
                </a:cubicBezTo>
                <a:cubicBezTo>
                  <a:pt x="36235" y="15293"/>
                  <a:pt x="35988" y="15198"/>
                  <a:pt x="36121" y="15122"/>
                </a:cubicBezTo>
                <a:cubicBezTo>
                  <a:pt x="36863" y="15160"/>
                  <a:pt x="37262" y="15293"/>
                  <a:pt x="37966" y="15293"/>
                </a:cubicBezTo>
                <a:cubicBezTo>
                  <a:pt x="37262" y="15407"/>
                  <a:pt x="36615" y="15293"/>
                  <a:pt x="35778" y="15274"/>
                </a:cubicBezTo>
                <a:cubicBezTo>
                  <a:pt x="35645" y="15445"/>
                  <a:pt x="36596" y="15502"/>
                  <a:pt x="36710" y="15388"/>
                </a:cubicBezTo>
                <a:cubicBezTo>
                  <a:pt x="37509" y="15616"/>
                  <a:pt x="37928" y="15521"/>
                  <a:pt x="38822" y="15616"/>
                </a:cubicBezTo>
                <a:cubicBezTo>
                  <a:pt x="38803" y="15445"/>
                  <a:pt x="38898" y="15388"/>
                  <a:pt x="39107" y="15407"/>
                </a:cubicBezTo>
                <a:cubicBezTo>
                  <a:pt x="39012" y="15483"/>
                  <a:pt x="38803" y="15445"/>
                  <a:pt x="38898" y="15654"/>
                </a:cubicBezTo>
                <a:cubicBezTo>
                  <a:pt x="38993" y="15654"/>
                  <a:pt x="39069" y="15654"/>
                  <a:pt x="39164" y="15673"/>
                </a:cubicBezTo>
                <a:cubicBezTo>
                  <a:pt x="38917" y="15540"/>
                  <a:pt x="39468" y="15597"/>
                  <a:pt x="39621" y="15673"/>
                </a:cubicBezTo>
                <a:close/>
                <a:moveTo>
                  <a:pt x="55180" y="15807"/>
                </a:moveTo>
                <a:cubicBezTo>
                  <a:pt x="54989" y="15635"/>
                  <a:pt x="54799" y="15787"/>
                  <a:pt x="54571" y="15692"/>
                </a:cubicBezTo>
                <a:cubicBezTo>
                  <a:pt x="54552" y="15902"/>
                  <a:pt x="54989" y="15749"/>
                  <a:pt x="55180" y="15807"/>
                </a:cubicBezTo>
                <a:close/>
                <a:moveTo>
                  <a:pt x="136608" y="16434"/>
                </a:moveTo>
                <a:cubicBezTo>
                  <a:pt x="136380" y="16206"/>
                  <a:pt x="135942" y="16377"/>
                  <a:pt x="135809" y="16510"/>
                </a:cubicBezTo>
                <a:cubicBezTo>
                  <a:pt x="135923" y="16758"/>
                  <a:pt x="136627" y="16720"/>
                  <a:pt x="136608" y="16434"/>
                </a:cubicBezTo>
                <a:close/>
                <a:moveTo>
                  <a:pt x="49074" y="15464"/>
                </a:moveTo>
                <a:cubicBezTo>
                  <a:pt x="49283" y="15274"/>
                  <a:pt x="50139" y="15692"/>
                  <a:pt x="50462" y="15331"/>
                </a:cubicBezTo>
                <a:cubicBezTo>
                  <a:pt x="50025" y="15312"/>
                  <a:pt x="49378" y="15255"/>
                  <a:pt x="48941" y="15217"/>
                </a:cubicBezTo>
                <a:cubicBezTo>
                  <a:pt x="48541" y="15160"/>
                  <a:pt x="47533" y="15217"/>
                  <a:pt x="48199" y="15255"/>
                </a:cubicBezTo>
                <a:cubicBezTo>
                  <a:pt x="48503" y="15369"/>
                  <a:pt x="48979" y="15312"/>
                  <a:pt x="49074" y="15464"/>
                </a:cubicBezTo>
                <a:close/>
                <a:moveTo>
                  <a:pt x="56036" y="15236"/>
                </a:moveTo>
                <a:cubicBezTo>
                  <a:pt x="56207" y="15008"/>
                  <a:pt x="56568" y="15369"/>
                  <a:pt x="56435" y="15141"/>
                </a:cubicBezTo>
                <a:cubicBezTo>
                  <a:pt x="56587" y="15122"/>
                  <a:pt x="56568" y="15217"/>
                  <a:pt x="56568" y="15293"/>
                </a:cubicBezTo>
                <a:cubicBezTo>
                  <a:pt x="57177" y="15388"/>
                  <a:pt x="57386" y="15141"/>
                  <a:pt x="57976" y="15217"/>
                </a:cubicBezTo>
                <a:cubicBezTo>
                  <a:pt x="57709" y="14779"/>
                  <a:pt x="56872" y="15274"/>
                  <a:pt x="56511" y="14874"/>
                </a:cubicBezTo>
                <a:cubicBezTo>
                  <a:pt x="56283" y="14798"/>
                  <a:pt x="56473" y="15065"/>
                  <a:pt x="56302" y="15027"/>
                </a:cubicBezTo>
                <a:cubicBezTo>
                  <a:pt x="56169" y="14874"/>
                  <a:pt x="55807" y="14989"/>
                  <a:pt x="55389" y="15027"/>
                </a:cubicBezTo>
                <a:cubicBezTo>
                  <a:pt x="55712" y="15217"/>
                  <a:pt x="55750" y="14932"/>
                  <a:pt x="56036" y="15236"/>
                </a:cubicBezTo>
                <a:close/>
                <a:moveTo>
                  <a:pt x="41580" y="14551"/>
                </a:moveTo>
                <a:cubicBezTo>
                  <a:pt x="41694" y="14646"/>
                  <a:pt x="41523" y="14646"/>
                  <a:pt x="41561" y="14817"/>
                </a:cubicBezTo>
                <a:cubicBezTo>
                  <a:pt x="41789" y="14779"/>
                  <a:pt x="41884" y="14855"/>
                  <a:pt x="42036" y="14874"/>
                </a:cubicBezTo>
                <a:cubicBezTo>
                  <a:pt x="41922" y="14684"/>
                  <a:pt x="41808" y="14703"/>
                  <a:pt x="41580" y="14551"/>
                </a:cubicBezTo>
                <a:close/>
                <a:moveTo>
                  <a:pt x="56378" y="14779"/>
                </a:moveTo>
                <a:cubicBezTo>
                  <a:pt x="56549" y="14913"/>
                  <a:pt x="56891" y="14855"/>
                  <a:pt x="56910" y="14989"/>
                </a:cubicBezTo>
                <a:cubicBezTo>
                  <a:pt x="57082" y="14894"/>
                  <a:pt x="56968" y="14779"/>
                  <a:pt x="57310" y="14894"/>
                </a:cubicBezTo>
                <a:cubicBezTo>
                  <a:pt x="57329" y="14779"/>
                  <a:pt x="57120" y="14836"/>
                  <a:pt x="57120" y="14741"/>
                </a:cubicBezTo>
                <a:cubicBezTo>
                  <a:pt x="56891" y="14951"/>
                  <a:pt x="56739" y="14646"/>
                  <a:pt x="56378" y="14779"/>
                </a:cubicBezTo>
                <a:close/>
                <a:moveTo>
                  <a:pt x="26820" y="14532"/>
                </a:moveTo>
                <a:cubicBezTo>
                  <a:pt x="26877" y="14342"/>
                  <a:pt x="26230" y="14380"/>
                  <a:pt x="25773" y="14323"/>
                </a:cubicBezTo>
                <a:cubicBezTo>
                  <a:pt x="25830" y="14475"/>
                  <a:pt x="26496" y="14437"/>
                  <a:pt x="26820" y="14532"/>
                </a:cubicBezTo>
                <a:close/>
                <a:moveTo>
                  <a:pt x="65679" y="14836"/>
                </a:moveTo>
                <a:cubicBezTo>
                  <a:pt x="65793" y="14836"/>
                  <a:pt x="65907" y="14836"/>
                  <a:pt x="66002" y="14836"/>
                </a:cubicBezTo>
                <a:cubicBezTo>
                  <a:pt x="66002" y="14779"/>
                  <a:pt x="65926" y="14798"/>
                  <a:pt x="65869" y="14779"/>
                </a:cubicBezTo>
                <a:cubicBezTo>
                  <a:pt x="65907" y="14741"/>
                  <a:pt x="65945" y="14703"/>
                  <a:pt x="65945" y="14627"/>
                </a:cubicBezTo>
                <a:cubicBezTo>
                  <a:pt x="65850" y="14684"/>
                  <a:pt x="65641" y="14665"/>
                  <a:pt x="65679" y="14836"/>
                </a:cubicBezTo>
                <a:close/>
                <a:moveTo>
                  <a:pt x="137882" y="14418"/>
                </a:moveTo>
                <a:cubicBezTo>
                  <a:pt x="137863" y="14532"/>
                  <a:pt x="137635" y="14456"/>
                  <a:pt x="137673" y="14627"/>
                </a:cubicBezTo>
                <a:cubicBezTo>
                  <a:pt x="137825" y="14608"/>
                  <a:pt x="137863" y="14665"/>
                  <a:pt x="137939" y="14684"/>
                </a:cubicBezTo>
                <a:cubicBezTo>
                  <a:pt x="137730" y="14836"/>
                  <a:pt x="137559" y="15084"/>
                  <a:pt x="137216" y="15236"/>
                </a:cubicBezTo>
                <a:cubicBezTo>
                  <a:pt x="137331" y="15635"/>
                  <a:pt x="137939" y="15293"/>
                  <a:pt x="138263" y="15255"/>
                </a:cubicBezTo>
                <a:cubicBezTo>
                  <a:pt x="138434" y="14418"/>
                  <a:pt x="137521" y="13790"/>
                  <a:pt x="136760" y="14152"/>
                </a:cubicBezTo>
                <a:cubicBezTo>
                  <a:pt x="136836" y="14342"/>
                  <a:pt x="136855" y="14380"/>
                  <a:pt x="136893" y="14513"/>
                </a:cubicBezTo>
                <a:cubicBezTo>
                  <a:pt x="137293" y="14475"/>
                  <a:pt x="137635" y="14456"/>
                  <a:pt x="137882" y="14418"/>
                </a:cubicBezTo>
                <a:close/>
                <a:moveTo>
                  <a:pt x="78632" y="14418"/>
                </a:moveTo>
                <a:cubicBezTo>
                  <a:pt x="78537" y="14285"/>
                  <a:pt x="78404" y="14323"/>
                  <a:pt x="78233" y="14361"/>
                </a:cubicBezTo>
                <a:cubicBezTo>
                  <a:pt x="78328" y="14494"/>
                  <a:pt x="78461" y="14456"/>
                  <a:pt x="78632" y="14418"/>
                </a:cubicBezTo>
                <a:close/>
                <a:moveTo>
                  <a:pt x="86203" y="14551"/>
                </a:moveTo>
                <a:cubicBezTo>
                  <a:pt x="86336" y="14532"/>
                  <a:pt x="86336" y="14399"/>
                  <a:pt x="86545" y="14456"/>
                </a:cubicBezTo>
                <a:cubicBezTo>
                  <a:pt x="86526" y="14380"/>
                  <a:pt x="86336" y="14437"/>
                  <a:pt x="86336" y="14342"/>
                </a:cubicBezTo>
                <a:cubicBezTo>
                  <a:pt x="86431" y="14304"/>
                  <a:pt x="86564" y="14323"/>
                  <a:pt x="86735" y="14342"/>
                </a:cubicBezTo>
                <a:cubicBezTo>
                  <a:pt x="86602" y="14304"/>
                  <a:pt x="86754" y="14057"/>
                  <a:pt x="86811" y="14190"/>
                </a:cubicBezTo>
                <a:cubicBezTo>
                  <a:pt x="86925" y="13923"/>
                  <a:pt x="86412" y="14171"/>
                  <a:pt x="86203" y="14247"/>
                </a:cubicBezTo>
                <a:cubicBezTo>
                  <a:pt x="86336" y="14342"/>
                  <a:pt x="86165" y="14380"/>
                  <a:pt x="86203" y="14551"/>
                </a:cubicBezTo>
                <a:close/>
                <a:moveTo>
                  <a:pt x="86145" y="14494"/>
                </a:moveTo>
                <a:cubicBezTo>
                  <a:pt x="86069" y="14304"/>
                  <a:pt x="85575" y="14361"/>
                  <a:pt x="85803" y="14076"/>
                </a:cubicBezTo>
                <a:cubicBezTo>
                  <a:pt x="85099" y="14171"/>
                  <a:pt x="85898" y="14494"/>
                  <a:pt x="86145" y="14494"/>
                </a:cubicBezTo>
                <a:close/>
                <a:moveTo>
                  <a:pt x="88523" y="14380"/>
                </a:moveTo>
                <a:cubicBezTo>
                  <a:pt x="88580" y="14456"/>
                  <a:pt x="88751" y="14456"/>
                  <a:pt x="88865" y="14475"/>
                </a:cubicBezTo>
                <a:cubicBezTo>
                  <a:pt x="88827" y="14342"/>
                  <a:pt x="88770" y="14304"/>
                  <a:pt x="88923" y="14228"/>
                </a:cubicBezTo>
                <a:cubicBezTo>
                  <a:pt x="88637" y="14057"/>
                  <a:pt x="88923" y="14456"/>
                  <a:pt x="88523" y="14380"/>
                </a:cubicBezTo>
                <a:close/>
                <a:moveTo>
                  <a:pt x="84947" y="14323"/>
                </a:moveTo>
                <a:cubicBezTo>
                  <a:pt x="85061" y="14342"/>
                  <a:pt x="85080" y="14285"/>
                  <a:pt x="85004" y="14285"/>
                </a:cubicBezTo>
                <a:cubicBezTo>
                  <a:pt x="85137" y="14114"/>
                  <a:pt x="85252" y="14380"/>
                  <a:pt x="85404" y="14342"/>
                </a:cubicBezTo>
                <a:cubicBezTo>
                  <a:pt x="85404" y="14247"/>
                  <a:pt x="85404" y="14171"/>
                  <a:pt x="85404" y="14076"/>
                </a:cubicBezTo>
                <a:cubicBezTo>
                  <a:pt x="85213" y="14133"/>
                  <a:pt x="85213" y="14133"/>
                  <a:pt x="85004" y="14076"/>
                </a:cubicBezTo>
                <a:cubicBezTo>
                  <a:pt x="85061" y="14228"/>
                  <a:pt x="84909" y="14209"/>
                  <a:pt x="84947" y="14323"/>
                </a:cubicBezTo>
                <a:close/>
                <a:moveTo>
                  <a:pt x="74391" y="14152"/>
                </a:moveTo>
                <a:cubicBezTo>
                  <a:pt x="74600" y="14247"/>
                  <a:pt x="74600" y="13828"/>
                  <a:pt x="74391" y="13904"/>
                </a:cubicBezTo>
                <a:cubicBezTo>
                  <a:pt x="74391" y="13981"/>
                  <a:pt x="74391" y="14076"/>
                  <a:pt x="74391" y="14152"/>
                </a:cubicBezTo>
                <a:close/>
                <a:moveTo>
                  <a:pt x="82094" y="14190"/>
                </a:moveTo>
                <a:lnTo>
                  <a:pt x="82284" y="14190"/>
                </a:lnTo>
                <a:cubicBezTo>
                  <a:pt x="82284" y="14114"/>
                  <a:pt x="82284" y="14019"/>
                  <a:pt x="82303" y="13942"/>
                </a:cubicBezTo>
                <a:cubicBezTo>
                  <a:pt x="82151" y="13961"/>
                  <a:pt x="82151" y="14019"/>
                  <a:pt x="82227" y="14095"/>
                </a:cubicBezTo>
                <a:cubicBezTo>
                  <a:pt x="82113" y="14076"/>
                  <a:pt x="82094" y="14133"/>
                  <a:pt x="82094" y="14190"/>
                </a:cubicBezTo>
                <a:close/>
                <a:moveTo>
                  <a:pt x="85080" y="13714"/>
                </a:moveTo>
                <a:cubicBezTo>
                  <a:pt x="85118" y="13752"/>
                  <a:pt x="85156" y="13790"/>
                  <a:pt x="85156" y="13866"/>
                </a:cubicBezTo>
                <a:cubicBezTo>
                  <a:pt x="85499" y="13714"/>
                  <a:pt x="85556" y="13923"/>
                  <a:pt x="85955" y="13771"/>
                </a:cubicBezTo>
                <a:cubicBezTo>
                  <a:pt x="86012" y="13809"/>
                  <a:pt x="85955" y="14019"/>
                  <a:pt x="86222" y="14038"/>
                </a:cubicBezTo>
                <a:cubicBezTo>
                  <a:pt x="86126" y="13752"/>
                  <a:pt x="86203" y="13885"/>
                  <a:pt x="86279" y="13733"/>
                </a:cubicBezTo>
                <a:cubicBezTo>
                  <a:pt x="85727" y="13695"/>
                  <a:pt x="85746" y="13733"/>
                  <a:pt x="85080" y="13714"/>
                </a:cubicBezTo>
                <a:close/>
                <a:moveTo>
                  <a:pt x="75456" y="13657"/>
                </a:moveTo>
                <a:cubicBezTo>
                  <a:pt x="75551" y="13657"/>
                  <a:pt x="75627" y="13657"/>
                  <a:pt x="75722" y="13657"/>
                </a:cubicBezTo>
                <a:cubicBezTo>
                  <a:pt x="75627" y="13524"/>
                  <a:pt x="75456" y="13486"/>
                  <a:pt x="75589" y="13296"/>
                </a:cubicBezTo>
                <a:cubicBezTo>
                  <a:pt x="75437" y="13277"/>
                  <a:pt x="75342" y="13296"/>
                  <a:pt x="75266" y="13334"/>
                </a:cubicBezTo>
                <a:cubicBezTo>
                  <a:pt x="75361" y="13429"/>
                  <a:pt x="75532" y="13448"/>
                  <a:pt x="75456" y="13657"/>
                </a:cubicBezTo>
                <a:close/>
                <a:moveTo>
                  <a:pt x="78252" y="13315"/>
                </a:moveTo>
                <a:cubicBezTo>
                  <a:pt x="78157" y="13334"/>
                  <a:pt x="78252" y="13410"/>
                  <a:pt x="78309" y="13429"/>
                </a:cubicBezTo>
                <a:cubicBezTo>
                  <a:pt x="78309" y="13486"/>
                  <a:pt x="78233" y="13467"/>
                  <a:pt x="78176" y="13486"/>
                </a:cubicBezTo>
                <a:cubicBezTo>
                  <a:pt x="78366" y="13619"/>
                  <a:pt x="78556" y="13505"/>
                  <a:pt x="78784" y="13543"/>
                </a:cubicBezTo>
                <a:cubicBezTo>
                  <a:pt x="78765" y="13486"/>
                  <a:pt x="78651" y="13486"/>
                  <a:pt x="78575" y="13486"/>
                </a:cubicBezTo>
                <a:cubicBezTo>
                  <a:pt x="78556" y="13372"/>
                  <a:pt x="78309" y="13410"/>
                  <a:pt x="78252" y="13334"/>
                </a:cubicBezTo>
                <a:close/>
                <a:moveTo>
                  <a:pt x="85156" y="13296"/>
                </a:moveTo>
                <a:cubicBezTo>
                  <a:pt x="85156" y="13543"/>
                  <a:pt x="85423" y="13201"/>
                  <a:pt x="85480" y="13410"/>
                </a:cubicBezTo>
                <a:cubicBezTo>
                  <a:pt x="85575" y="13391"/>
                  <a:pt x="85537" y="13315"/>
                  <a:pt x="85556" y="13258"/>
                </a:cubicBezTo>
                <a:cubicBezTo>
                  <a:pt x="85670" y="13391"/>
                  <a:pt x="85822" y="13239"/>
                  <a:pt x="85822" y="13410"/>
                </a:cubicBezTo>
                <a:cubicBezTo>
                  <a:pt x="85955" y="13410"/>
                  <a:pt x="86088" y="13410"/>
                  <a:pt x="86222" y="13410"/>
                </a:cubicBezTo>
                <a:cubicBezTo>
                  <a:pt x="86222" y="13315"/>
                  <a:pt x="86298" y="13315"/>
                  <a:pt x="86298" y="13201"/>
                </a:cubicBezTo>
                <a:cubicBezTo>
                  <a:pt x="86031" y="13353"/>
                  <a:pt x="85841" y="13239"/>
                  <a:pt x="85632" y="13106"/>
                </a:cubicBezTo>
                <a:cubicBezTo>
                  <a:pt x="85480" y="13315"/>
                  <a:pt x="84719" y="12877"/>
                  <a:pt x="84624" y="13353"/>
                </a:cubicBezTo>
                <a:cubicBezTo>
                  <a:pt x="84681" y="13315"/>
                  <a:pt x="84871" y="13220"/>
                  <a:pt x="84833" y="13391"/>
                </a:cubicBezTo>
                <a:cubicBezTo>
                  <a:pt x="84871" y="13315"/>
                  <a:pt x="85137" y="13410"/>
                  <a:pt x="85156" y="13296"/>
                </a:cubicBezTo>
                <a:close/>
                <a:moveTo>
                  <a:pt x="69559" y="13010"/>
                </a:moveTo>
                <a:cubicBezTo>
                  <a:pt x="69521" y="12991"/>
                  <a:pt x="70073" y="12953"/>
                  <a:pt x="70016" y="13125"/>
                </a:cubicBezTo>
                <a:cubicBezTo>
                  <a:pt x="70168" y="13125"/>
                  <a:pt x="70054" y="12915"/>
                  <a:pt x="70092" y="12820"/>
                </a:cubicBezTo>
                <a:cubicBezTo>
                  <a:pt x="70282" y="12858"/>
                  <a:pt x="70282" y="12858"/>
                  <a:pt x="70491" y="12820"/>
                </a:cubicBezTo>
                <a:cubicBezTo>
                  <a:pt x="70472" y="13010"/>
                  <a:pt x="70073" y="12877"/>
                  <a:pt x="70149" y="13125"/>
                </a:cubicBezTo>
                <a:cubicBezTo>
                  <a:pt x="70396" y="13220"/>
                  <a:pt x="70415" y="13106"/>
                  <a:pt x="70815" y="13144"/>
                </a:cubicBezTo>
                <a:cubicBezTo>
                  <a:pt x="70739" y="12934"/>
                  <a:pt x="70491" y="13144"/>
                  <a:pt x="70206" y="13068"/>
                </a:cubicBezTo>
                <a:cubicBezTo>
                  <a:pt x="70339" y="12915"/>
                  <a:pt x="70910" y="13106"/>
                  <a:pt x="70758" y="12820"/>
                </a:cubicBezTo>
                <a:cubicBezTo>
                  <a:pt x="71005" y="12782"/>
                  <a:pt x="70796" y="13106"/>
                  <a:pt x="71081" y="13029"/>
                </a:cubicBezTo>
                <a:cubicBezTo>
                  <a:pt x="71100" y="12934"/>
                  <a:pt x="71043" y="12896"/>
                  <a:pt x="71024" y="12820"/>
                </a:cubicBezTo>
                <a:cubicBezTo>
                  <a:pt x="71157" y="12763"/>
                  <a:pt x="71328" y="12915"/>
                  <a:pt x="71138" y="12934"/>
                </a:cubicBezTo>
                <a:cubicBezTo>
                  <a:pt x="71576" y="13048"/>
                  <a:pt x="72355" y="13201"/>
                  <a:pt x="72470" y="12991"/>
                </a:cubicBezTo>
                <a:cubicBezTo>
                  <a:pt x="72679" y="13220"/>
                  <a:pt x="73230" y="12896"/>
                  <a:pt x="73402" y="13163"/>
                </a:cubicBezTo>
                <a:cubicBezTo>
                  <a:pt x="73782" y="13125"/>
                  <a:pt x="75228" y="12991"/>
                  <a:pt x="75855" y="13087"/>
                </a:cubicBezTo>
                <a:cubicBezTo>
                  <a:pt x="76064" y="13125"/>
                  <a:pt x="76064" y="13182"/>
                  <a:pt x="76198" y="13144"/>
                </a:cubicBezTo>
                <a:cubicBezTo>
                  <a:pt x="77225" y="12934"/>
                  <a:pt x="78366" y="13391"/>
                  <a:pt x="79374" y="13144"/>
                </a:cubicBezTo>
                <a:cubicBezTo>
                  <a:pt x="79431" y="12934"/>
                  <a:pt x="79013" y="13201"/>
                  <a:pt x="79051" y="12915"/>
                </a:cubicBezTo>
                <a:cubicBezTo>
                  <a:pt x="78975" y="13201"/>
                  <a:pt x="78214" y="13029"/>
                  <a:pt x="78119" y="13010"/>
                </a:cubicBezTo>
                <a:cubicBezTo>
                  <a:pt x="78252" y="12934"/>
                  <a:pt x="78423" y="12934"/>
                  <a:pt x="78575" y="12972"/>
                </a:cubicBezTo>
                <a:cubicBezTo>
                  <a:pt x="78328" y="12820"/>
                  <a:pt x="78043" y="12915"/>
                  <a:pt x="77662" y="12801"/>
                </a:cubicBezTo>
                <a:cubicBezTo>
                  <a:pt x="77719" y="12972"/>
                  <a:pt x="77567" y="12972"/>
                  <a:pt x="77377" y="12953"/>
                </a:cubicBezTo>
                <a:cubicBezTo>
                  <a:pt x="77852" y="12839"/>
                  <a:pt x="77130" y="12725"/>
                  <a:pt x="77377" y="13010"/>
                </a:cubicBezTo>
                <a:cubicBezTo>
                  <a:pt x="77111" y="13163"/>
                  <a:pt x="76274" y="12858"/>
                  <a:pt x="76064" y="13048"/>
                </a:cubicBezTo>
                <a:cubicBezTo>
                  <a:pt x="75950" y="12972"/>
                  <a:pt x="75760" y="12991"/>
                  <a:pt x="75798" y="12839"/>
                </a:cubicBezTo>
                <a:cubicBezTo>
                  <a:pt x="75513" y="12915"/>
                  <a:pt x="75931" y="12953"/>
                  <a:pt x="75665" y="13029"/>
                </a:cubicBezTo>
                <a:cubicBezTo>
                  <a:pt x="75437" y="12839"/>
                  <a:pt x="75018" y="13163"/>
                  <a:pt x="74866" y="12934"/>
                </a:cubicBezTo>
                <a:cubicBezTo>
                  <a:pt x="74372" y="13258"/>
                  <a:pt x="73820" y="12649"/>
                  <a:pt x="73192" y="12801"/>
                </a:cubicBezTo>
                <a:cubicBezTo>
                  <a:pt x="73230" y="12877"/>
                  <a:pt x="73287" y="12915"/>
                  <a:pt x="73402" y="12915"/>
                </a:cubicBezTo>
                <a:cubicBezTo>
                  <a:pt x="73287" y="13029"/>
                  <a:pt x="73230" y="12991"/>
                  <a:pt x="73059" y="12953"/>
                </a:cubicBezTo>
                <a:cubicBezTo>
                  <a:pt x="73059" y="12858"/>
                  <a:pt x="73154" y="12858"/>
                  <a:pt x="73135" y="12763"/>
                </a:cubicBezTo>
                <a:cubicBezTo>
                  <a:pt x="71918" y="12877"/>
                  <a:pt x="70624" y="12611"/>
                  <a:pt x="69350" y="12706"/>
                </a:cubicBezTo>
                <a:cubicBezTo>
                  <a:pt x="69160" y="12725"/>
                  <a:pt x="69407" y="12440"/>
                  <a:pt x="69217" y="12459"/>
                </a:cubicBezTo>
                <a:cubicBezTo>
                  <a:pt x="68951" y="12421"/>
                  <a:pt x="69236" y="12554"/>
                  <a:pt x="69141" y="12706"/>
                </a:cubicBezTo>
                <a:cubicBezTo>
                  <a:pt x="68970" y="12706"/>
                  <a:pt x="68798" y="12706"/>
                  <a:pt x="68608" y="12706"/>
                </a:cubicBezTo>
                <a:cubicBezTo>
                  <a:pt x="68932" y="12934"/>
                  <a:pt x="68133" y="12782"/>
                  <a:pt x="67809" y="12839"/>
                </a:cubicBezTo>
                <a:cubicBezTo>
                  <a:pt x="67924" y="13068"/>
                  <a:pt x="68551" y="12858"/>
                  <a:pt x="68684" y="13068"/>
                </a:cubicBezTo>
                <a:cubicBezTo>
                  <a:pt x="68532" y="12725"/>
                  <a:pt x="69350" y="13258"/>
                  <a:pt x="69350" y="12972"/>
                </a:cubicBezTo>
                <a:cubicBezTo>
                  <a:pt x="69426" y="12991"/>
                  <a:pt x="69388" y="13106"/>
                  <a:pt x="69407" y="13182"/>
                </a:cubicBezTo>
                <a:cubicBezTo>
                  <a:pt x="69502" y="13125"/>
                  <a:pt x="69521" y="13163"/>
                  <a:pt x="69616" y="13182"/>
                </a:cubicBezTo>
                <a:cubicBezTo>
                  <a:pt x="69826" y="13125"/>
                  <a:pt x="69426" y="13163"/>
                  <a:pt x="69540" y="13029"/>
                </a:cubicBezTo>
                <a:close/>
                <a:moveTo>
                  <a:pt x="82037" y="13258"/>
                </a:moveTo>
                <a:cubicBezTo>
                  <a:pt x="82075" y="13029"/>
                  <a:pt x="81733" y="13125"/>
                  <a:pt x="81580" y="13163"/>
                </a:cubicBezTo>
                <a:cubicBezTo>
                  <a:pt x="81676" y="13239"/>
                  <a:pt x="81866" y="13239"/>
                  <a:pt x="82037" y="13258"/>
                </a:cubicBezTo>
                <a:close/>
                <a:moveTo>
                  <a:pt x="88352" y="13277"/>
                </a:moveTo>
                <a:cubicBezTo>
                  <a:pt x="88542" y="13334"/>
                  <a:pt x="88542" y="13201"/>
                  <a:pt x="88751" y="13239"/>
                </a:cubicBezTo>
                <a:cubicBezTo>
                  <a:pt x="88637" y="13163"/>
                  <a:pt x="88314" y="13048"/>
                  <a:pt x="88352" y="13277"/>
                </a:cubicBezTo>
                <a:close/>
                <a:moveTo>
                  <a:pt x="68228" y="12649"/>
                </a:moveTo>
                <a:cubicBezTo>
                  <a:pt x="67334" y="12839"/>
                  <a:pt x="66269" y="12307"/>
                  <a:pt x="65641" y="12763"/>
                </a:cubicBezTo>
                <a:cubicBezTo>
                  <a:pt x="65413" y="12782"/>
                  <a:pt x="65508" y="12516"/>
                  <a:pt x="65299" y="12668"/>
                </a:cubicBezTo>
                <a:cubicBezTo>
                  <a:pt x="65565" y="12782"/>
                  <a:pt x="65280" y="12763"/>
                  <a:pt x="65032" y="12763"/>
                </a:cubicBezTo>
                <a:cubicBezTo>
                  <a:pt x="65774" y="12972"/>
                  <a:pt x="67030" y="12915"/>
                  <a:pt x="67429" y="12744"/>
                </a:cubicBezTo>
                <a:cubicBezTo>
                  <a:pt x="67676" y="12687"/>
                  <a:pt x="67543" y="12934"/>
                  <a:pt x="67771" y="12896"/>
                </a:cubicBezTo>
                <a:cubicBezTo>
                  <a:pt x="67353" y="12611"/>
                  <a:pt x="68133" y="12896"/>
                  <a:pt x="68228" y="12649"/>
                </a:cubicBezTo>
                <a:close/>
                <a:moveTo>
                  <a:pt x="45384" y="12535"/>
                </a:moveTo>
                <a:cubicBezTo>
                  <a:pt x="45251" y="12630"/>
                  <a:pt x="45593" y="12497"/>
                  <a:pt x="45707" y="12592"/>
                </a:cubicBezTo>
                <a:cubicBezTo>
                  <a:pt x="45669" y="12554"/>
                  <a:pt x="45650" y="12497"/>
                  <a:pt x="45650" y="12440"/>
                </a:cubicBezTo>
                <a:lnTo>
                  <a:pt x="45441" y="12440"/>
                </a:lnTo>
                <a:cubicBezTo>
                  <a:pt x="45460" y="12497"/>
                  <a:pt x="45422" y="12516"/>
                  <a:pt x="45384" y="12535"/>
                </a:cubicBezTo>
                <a:close/>
                <a:moveTo>
                  <a:pt x="62255" y="12478"/>
                </a:moveTo>
                <a:cubicBezTo>
                  <a:pt x="62293" y="12668"/>
                  <a:pt x="62008" y="12592"/>
                  <a:pt x="61913" y="12668"/>
                </a:cubicBezTo>
                <a:cubicBezTo>
                  <a:pt x="62940" y="12820"/>
                  <a:pt x="63606" y="12763"/>
                  <a:pt x="64709" y="12801"/>
                </a:cubicBezTo>
                <a:cubicBezTo>
                  <a:pt x="64614" y="12668"/>
                  <a:pt x="64043" y="12687"/>
                  <a:pt x="63834" y="12687"/>
                </a:cubicBezTo>
                <a:cubicBezTo>
                  <a:pt x="63682" y="12592"/>
                  <a:pt x="63815" y="12497"/>
                  <a:pt x="63378" y="12535"/>
                </a:cubicBezTo>
                <a:cubicBezTo>
                  <a:pt x="63720" y="12725"/>
                  <a:pt x="63606" y="12554"/>
                  <a:pt x="63244" y="12535"/>
                </a:cubicBezTo>
                <a:cubicBezTo>
                  <a:pt x="62788" y="12497"/>
                  <a:pt x="62579" y="12687"/>
                  <a:pt x="62255" y="12459"/>
                </a:cubicBezTo>
                <a:close/>
                <a:moveTo>
                  <a:pt x="75399" y="12820"/>
                </a:moveTo>
                <a:cubicBezTo>
                  <a:pt x="75170" y="12839"/>
                  <a:pt x="74942" y="12877"/>
                  <a:pt x="74733" y="12763"/>
                </a:cubicBezTo>
                <a:cubicBezTo>
                  <a:pt x="74524" y="12858"/>
                  <a:pt x="75418" y="13048"/>
                  <a:pt x="75399" y="12820"/>
                </a:cubicBezTo>
                <a:close/>
                <a:moveTo>
                  <a:pt x="44908" y="12535"/>
                </a:moveTo>
                <a:cubicBezTo>
                  <a:pt x="45080" y="12440"/>
                  <a:pt x="45175" y="12573"/>
                  <a:pt x="45384" y="12478"/>
                </a:cubicBezTo>
                <a:cubicBezTo>
                  <a:pt x="45365" y="12402"/>
                  <a:pt x="44832" y="12364"/>
                  <a:pt x="44908" y="12535"/>
                </a:cubicBezTo>
                <a:close/>
                <a:moveTo>
                  <a:pt x="41789" y="12231"/>
                </a:moveTo>
                <a:cubicBezTo>
                  <a:pt x="41789" y="12078"/>
                  <a:pt x="41523" y="12135"/>
                  <a:pt x="41332" y="12116"/>
                </a:cubicBezTo>
                <a:cubicBezTo>
                  <a:pt x="41428" y="12212"/>
                  <a:pt x="41599" y="12231"/>
                  <a:pt x="41789" y="12231"/>
                </a:cubicBezTo>
                <a:close/>
                <a:moveTo>
                  <a:pt x="58660" y="12421"/>
                </a:moveTo>
                <a:cubicBezTo>
                  <a:pt x="58889" y="12269"/>
                  <a:pt x="58280" y="12326"/>
                  <a:pt x="58337" y="12269"/>
                </a:cubicBezTo>
                <a:cubicBezTo>
                  <a:pt x="58147" y="12383"/>
                  <a:pt x="58698" y="12383"/>
                  <a:pt x="58660" y="12421"/>
                </a:cubicBezTo>
                <a:close/>
                <a:moveTo>
                  <a:pt x="58204" y="12364"/>
                </a:moveTo>
                <a:cubicBezTo>
                  <a:pt x="57823" y="12174"/>
                  <a:pt x="57386" y="12307"/>
                  <a:pt x="56872" y="12250"/>
                </a:cubicBezTo>
                <a:cubicBezTo>
                  <a:pt x="57215" y="12440"/>
                  <a:pt x="57576" y="12212"/>
                  <a:pt x="58204" y="12364"/>
                </a:cubicBezTo>
                <a:close/>
                <a:moveTo>
                  <a:pt x="59060" y="12383"/>
                </a:moveTo>
                <a:cubicBezTo>
                  <a:pt x="59345" y="12307"/>
                  <a:pt x="59592" y="12497"/>
                  <a:pt x="59668" y="12231"/>
                </a:cubicBezTo>
                <a:cubicBezTo>
                  <a:pt x="59535" y="12345"/>
                  <a:pt x="59041" y="12059"/>
                  <a:pt x="59060" y="12383"/>
                </a:cubicBezTo>
                <a:close/>
                <a:moveTo>
                  <a:pt x="33838" y="11945"/>
                </a:moveTo>
                <a:cubicBezTo>
                  <a:pt x="34104" y="11945"/>
                  <a:pt x="34085" y="11869"/>
                  <a:pt x="34295" y="11945"/>
                </a:cubicBezTo>
                <a:cubicBezTo>
                  <a:pt x="34333" y="11812"/>
                  <a:pt x="33781" y="11755"/>
                  <a:pt x="33838" y="11945"/>
                </a:cubicBezTo>
                <a:close/>
                <a:moveTo>
                  <a:pt x="37224" y="11983"/>
                </a:moveTo>
                <a:cubicBezTo>
                  <a:pt x="37281" y="11983"/>
                  <a:pt x="37281" y="11964"/>
                  <a:pt x="37281" y="11926"/>
                </a:cubicBezTo>
                <a:lnTo>
                  <a:pt x="37281" y="11812"/>
                </a:lnTo>
                <a:cubicBezTo>
                  <a:pt x="37072" y="11907"/>
                  <a:pt x="37072" y="11812"/>
                  <a:pt x="36824" y="11755"/>
                </a:cubicBezTo>
                <a:cubicBezTo>
                  <a:pt x="36863" y="11812"/>
                  <a:pt x="36882" y="11850"/>
                  <a:pt x="36882" y="11926"/>
                </a:cubicBezTo>
                <a:cubicBezTo>
                  <a:pt x="37091" y="11945"/>
                  <a:pt x="37167" y="11793"/>
                  <a:pt x="37224" y="11983"/>
                </a:cubicBezTo>
                <a:close/>
                <a:moveTo>
                  <a:pt x="59459" y="12174"/>
                </a:moveTo>
                <a:cubicBezTo>
                  <a:pt x="59611" y="12116"/>
                  <a:pt x="59840" y="12116"/>
                  <a:pt x="59878" y="11983"/>
                </a:cubicBezTo>
                <a:cubicBezTo>
                  <a:pt x="59745" y="12040"/>
                  <a:pt x="59421" y="11926"/>
                  <a:pt x="59136" y="11964"/>
                </a:cubicBezTo>
                <a:cubicBezTo>
                  <a:pt x="58908" y="12097"/>
                  <a:pt x="59668" y="11907"/>
                  <a:pt x="59478" y="12174"/>
                </a:cubicBezTo>
                <a:close/>
                <a:moveTo>
                  <a:pt x="48180" y="11945"/>
                </a:moveTo>
                <a:cubicBezTo>
                  <a:pt x="48218" y="12002"/>
                  <a:pt x="48446" y="12002"/>
                  <a:pt x="48712" y="12002"/>
                </a:cubicBezTo>
                <a:cubicBezTo>
                  <a:pt x="48751" y="11888"/>
                  <a:pt x="48617" y="11907"/>
                  <a:pt x="48503" y="11907"/>
                </a:cubicBezTo>
                <a:cubicBezTo>
                  <a:pt x="48446" y="11869"/>
                  <a:pt x="48446" y="11774"/>
                  <a:pt x="48313" y="11793"/>
                </a:cubicBezTo>
                <a:cubicBezTo>
                  <a:pt x="48294" y="11831"/>
                  <a:pt x="48332" y="11850"/>
                  <a:pt x="48389" y="11850"/>
                </a:cubicBezTo>
                <a:cubicBezTo>
                  <a:pt x="48313" y="11907"/>
                  <a:pt x="48275" y="11812"/>
                  <a:pt x="48180" y="11945"/>
                </a:cubicBezTo>
                <a:close/>
                <a:moveTo>
                  <a:pt x="30110" y="11679"/>
                </a:moveTo>
                <a:cubicBezTo>
                  <a:pt x="30262" y="11660"/>
                  <a:pt x="30624" y="11793"/>
                  <a:pt x="30586" y="11584"/>
                </a:cubicBezTo>
                <a:cubicBezTo>
                  <a:pt x="30243" y="11622"/>
                  <a:pt x="30091" y="11508"/>
                  <a:pt x="29787" y="11527"/>
                </a:cubicBezTo>
                <a:cubicBezTo>
                  <a:pt x="29520" y="11508"/>
                  <a:pt x="30148" y="11546"/>
                  <a:pt x="30110" y="11679"/>
                </a:cubicBezTo>
                <a:close/>
                <a:moveTo>
                  <a:pt x="139822" y="12687"/>
                </a:moveTo>
                <a:cubicBezTo>
                  <a:pt x="139879" y="12193"/>
                  <a:pt x="140887" y="12231"/>
                  <a:pt x="140640" y="11660"/>
                </a:cubicBezTo>
                <a:cubicBezTo>
                  <a:pt x="140317" y="11812"/>
                  <a:pt x="140241" y="11679"/>
                  <a:pt x="139917" y="11603"/>
                </a:cubicBezTo>
                <a:cubicBezTo>
                  <a:pt x="139917" y="11527"/>
                  <a:pt x="139917" y="11432"/>
                  <a:pt x="139917" y="11337"/>
                </a:cubicBezTo>
                <a:cubicBezTo>
                  <a:pt x="139708" y="11184"/>
                  <a:pt x="139404" y="11108"/>
                  <a:pt x="139176" y="10975"/>
                </a:cubicBezTo>
                <a:cubicBezTo>
                  <a:pt x="138472" y="11165"/>
                  <a:pt x="137673" y="10500"/>
                  <a:pt x="136988" y="10994"/>
                </a:cubicBezTo>
                <a:cubicBezTo>
                  <a:pt x="137007" y="11146"/>
                  <a:pt x="137273" y="11089"/>
                  <a:pt x="137464" y="11108"/>
                </a:cubicBezTo>
                <a:cubicBezTo>
                  <a:pt x="137293" y="10899"/>
                  <a:pt x="138110" y="11013"/>
                  <a:pt x="138110" y="11165"/>
                </a:cubicBezTo>
                <a:cubicBezTo>
                  <a:pt x="137806" y="11318"/>
                  <a:pt x="137197" y="11242"/>
                  <a:pt x="136855" y="11356"/>
                </a:cubicBezTo>
                <a:cubicBezTo>
                  <a:pt x="137064" y="11470"/>
                  <a:pt x="137083" y="11736"/>
                  <a:pt x="137445" y="11736"/>
                </a:cubicBezTo>
                <a:cubicBezTo>
                  <a:pt x="137407" y="11869"/>
                  <a:pt x="137388" y="11850"/>
                  <a:pt x="137312" y="12040"/>
                </a:cubicBezTo>
                <a:cubicBezTo>
                  <a:pt x="137692" y="11964"/>
                  <a:pt x="138110" y="12059"/>
                  <a:pt x="138377" y="12002"/>
                </a:cubicBezTo>
                <a:cubicBezTo>
                  <a:pt x="138719" y="12326"/>
                  <a:pt x="139176" y="12592"/>
                  <a:pt x="139822" y="12687"/>
                </a:cubicBezTo>
                <a:close/>
                <a:moveTo>
                  <a:pt x="37034" y="11413"/>
                </a:moveTo>
                <a:cubicBezTo>
                  <a:pt x="36901" y="11108"/>
                  <a:pt x="36387" y="11184"/>
                  <a:pt x="36026" y="11184"/>
                </a:cubicBezTo>
                <a:cubicBezTo>
                  <a:pt x="36178" y="11451"/>
                  <a:pt x="36805" y="11203"/>
                  <a:pt x="37034" y="11413"/>
                </a:cubicBezTo>
                <a:close/>
                <a:moveTo>
                  <a:pt x="49188" y="11394"/>
                </a:moveTo>
                <a:cubicBezTo>
                  <a:pt x="49378" y="11356"/>
                  <a:pt x="49112" y="11280"/>
                  <a:pt x="49188" y="11184"/>
                </a:cubicBezTo>
                <a:cubicBezTo>
                  <a:pt x="49036" y="11184"/>
                  <a:pt x="48865" y="11184"/>
                  <a:pt x="48712" y="11184"/>
                </a:cubicBezTo>
                <a:cubicBezTo>
                  <a:pt x="48827" y="11223"/>
                  <a:pt x="48865" y="11337"/>
                  <a:pt x="48903" y="11432"/>
                </a:cubicBezTo>
                <a:lnTo>
                  <a:pt x="49112" y="11432"/>
                </a:lnTo>
                <a:cubicBezTo>
                  <a:pt x="48979" y="11280"/>
                  <a:pt x="49036" y="11223"/>
                  <a:pt x="49169" y="11394"/>
                </a:cubicBezTo>
                <a:close/>
                <a:moveTo>
                  <a:pt x="35969" y="11242"/>
                </a:moveTo>
                <a:cubicBezTo>
                  <a:pt x="35493" y="11032"/>
                  <a:pt x="34656" y="11089"/>
                  <a:pt x="34047" y="11013"/>
                </a:cubicBezTo>
                <a:cubicBezTo>
                  <a:pt x="34656" y="11242"/>
                  <a:pt x="35132" y="11165"/>
                  <a:pt x="35969" y="11242"/>
                </a:cubicBezTo>
                <a:close/>
                <a:moveTo>
                  <a:pt x="37091" y="11089"/>
                </a:moveTo>
                <a:cubicBezTo>
                  <a:pt x="37034" y="10975"/>
                  <a:pt x="36901" y="10899"/>
                  <a:pt x="36691" y="10880"/>
                </a:cubicBezTo>
                <a:cubicBezTo>
                  <a:pt x="36520" y="10899"/>
                  <a:pt x="36501" y="11051"/>
                  <a:pt x="36235" y="10975"/>
                </a:cubicBezTo>
                <a:cubicBezTo>
                  <a:pt x="36425" y="11070"/>
                  <a:pt x="36863" y="11184"/>
                  <a:pt x="37091" y="11089"/>
                </a:cubicBezTo>
                <a:close/>
                <a:moveTo>
                  <a:pt x="72298" y="11546"/>
                </a:moveTo>
                <a:cubicBezTo>
                  <a:pt x="72336" y="11508"/>
                  <a:pt x="72374" y="11432"/>
                  <a:pt x="72355" y="11337"/>
                </a:cubicBezTo>
                <a:cubicBezTo>
                  <a:pt x="72146" y="11527"/>
                  <a:pt x="71994" y="11337"/>
                  <a:pt x="71766" y="11432"/>
                </a:cubicBezTo>
                <a:cubicBezTo>
                  <a:pt x="71975" y="11565"/>
                  <a:pt x="72013" y="11489"/>
                  <a:pt x="72298" y="11546"/>
                </a:cubicBezTo>
                <a:close/>
                <a:moveTo>
                  <a:pt x="32583" y="10994"/>
                </a:moveTo>
                <a:cubicBezTo>
                  <a:pt x="32602" y="10766"/>
                  <a:pt x="32069" y="10804"/>
                  <a:pt x="31917" y="10880"/>
                </a:cubicBezTo>
                <a:cubicBezTo>
                  <a:pt x="32031" y="10994"/>
                  <a:pt x="32298" y="10994"/>
                  <a:pt x="32583" y="10994"/>
                </a:cubicBezTo>
                <a:close/>
                <a:moveTo>
                  <a:pt x="36026" y="10880"/>
                </a:moveTo>
                <a:cubicBezTo>
                  <a:pt x="35607" y="10899"/>
                  <a:pt x="35398" y="10880"/>
                  <a:pt x="34903" y="10747"/>
                </a:cubicBezTo>
                <a:cubicBezTo>
                  <a:pt x="34827" y="11108"/>
                  <a:pt x="35969" y="11051"/>
                  <a:pt x="36026" y="10880"/>
                </a:cubicBezTo>
                <a:close/>
                <a:moveTo>
                  <a:pt x="44794" y="10918"/>
                </a:moveTo>
                <a:cubicBezTo>
                  <a:pt x="44128" y="10899"/>
                  <a:pt x="43234" y="10747"/>
                  <a:pt x="42474" y="10842"/>
                </a:cubicBezTo>
                <a:cubicBezTo>
                  <a:pt x="43501" y="11032"/>
                  <a:pt x="43976" y="11051"/>
                  <a:pt x="44794" y="10918"/>
                </a:cubicBezTo>
                <a:close/>
                <a:moveTo>
                  <a:pt x="21094" y="10652"/>
                </a:moveTo>
                <a:cubicBezTo>
                  <a:pt x="21246" y="10500"/>
                  <a:pt x="21018" y="10367"/>
                  <a:pt x="21227" y="10233"/>
                </a:cubicBezTo>
                <a:cubicBezTo>
                  <a:pt x="21113" y="10233"/>
                  <a:pt x="21094" y="10176"/>
                  <a:pt x="20961" y="10176"/>
                </a:cubicBezTo>
                <a:cubicBezTo>
                  <a:pt x="20809" y="10252"/>
                  <a:pt x="21056" y="10310"/>
                  <a:pt x="20904" y="10329"/>
                </a:cubicBezTo>
                <a:cubicBezTo>
                  <a:pt x="21056" y="10424"/>
                  <a:pt x="20961" y="10405"/>
                  <a:pt x="20961" y="10595"/>
                </a:cubicBezTo>
                <a:cubicBezTo>
                  <a:pt x="21037" y="10595"/>
                  <a:pt x="21075" y="10614"/>
                  <a:pt x="21094" y="10652"/>
                </a:cubicBezTo>
                <a:close/>
                <a:moveTo>
                  <a:pt x="21760" y="10652"/>
                </a:moveTo>
                <a:cubicBezTo>
                  <a:pt x="21760" y="10576"/>
                  <a:pt x="21760" y="10481"/>
                  <a:pt x="21760" y="10405"/>
                </a:cubicBezTo>
                <a:cubicBezTo>
                  <a:pt x="21703" y="10424"/>
                  <a:pt x="21646" y="10462"/>
                  <a:pt x="21627" y="10405"/>
                </a:cubicBezTo>
                <a:cubicBezTo>
                  <a:pt x="21551" y="10405"/>
                  <a:pt x="21570" y="10500"/>
                  <a:pt x="21551" y="10557"/>
                </a:cubicBezTo>
                <a:cubicBezTo>
                  <a:pt x="21399" y="10576"/>
                  <a:pt x="21589" y="10310"/>
                  <a:pt x="21361" y="10386"/>
                </a:cubicBezTo>
                <a:cubicBezTo>
                  <a:pt x="21418" y="10652"/>
                  <a:pt x="21570" y="10538"/>
                  <a:pt x="21760" y="10652"/>
                </a:cubicBezTo>
                <a:close/>
                <a:moveTo>
                  <a:pt x="22483" y="10671"/>
                </a:moveTo>
                <a:cubicBezTo>
                  <a:pt x="22502" y="10576"/>
                  <a:pt x="22426" y="10576"/>
                  <a:pt x="22426" y="10500"/>
                </a:cubicBezTo>
                <a:cubicBezTo>
                  <a:pt x="22426" y="10443"/>
                  <a:pt x="22540" y="10462"/>
                  <a:pt x="22616" y="10462"/>
                </a:cubicBezTo>
                <a:cubicBezTo>
                  <a:pt x="22635" y="10348"/>
                  <a:pt x="22388" y="10424"/>
                  <a:pt x="22293" y="10405"/>
                </a:cubicBezTo>
                <a:cubicBezTo>
                  <a:pt x="22274" y="10557"/>
                  <a:pt x="22274" y="10690"/>
                  <a:pt x="22483" y="10671"/>
                </a:cubicBezTo>
                <a:close/>
                <a:moveTo>
                  <a:pt x="29330" y="10747"/>
                </a:moveTo>
                <a:lnTo>
                  <a:pt x="29330" y="10595"/>
                </a:lnTo>
                <a:cubicBezTo>
                  <a:pt x="29026" y="10595"/>
                  <a:pt x="29045" y="10405"/>
                  <a:pt x="28855" y="10576"/>
                </a:cubicBezTo>
                <a:cubicBezTo>
                  <a:pt x="29026" y="10633"/>
                  <a:pt x="29102" y="10728"/>
                  <a:pt x="29330" y="10747"/>
                </a:cubicBezTo>
                <a:close/>
                <a:moveTo>
                  <a:pt x="20486" y="10538"/>
                </a:moveTo>
                <a:cubicBezTo>
                  <a:pt x="20657" y="10443"/>
                  <a:pt x="20352" y="10424"/>
                  <a:pt x="20219" y="10481"/>
                </a:cubicBezTo>
                <a:cubicBezTo>
                  <a:pt x="20257" y="10443"/>
                  <a:pt x="20295" y="10405"/>
                  <a:pt x="20295" y="10329"/>
                </a:cubicBezTo>
                <a:cubicBezTo>
                  <a:pt x="20352" y="10367"/>
                  <a:pt x="20409" y="10386"/>
                  <a:pt x="20505" y="10386"/>
                </a:cubicBezTo>
                <a:cubicBezTo>
                  <a:pt x="20505" y="10310"/>
                  <a:pt x="20505" y="10252"/>
                  <a:pt x="20505" y="10176"/>
                </a:cubicBezTo>
                <a:cubicBezTo>
                  <a:pt x="20295" y="10138"/>
                  <a:pt x="20409" y="10348"/>
                  <a:pt x="20162" y="10271"/>
                </a:cubicBezTo>
                <a:cubicBezTo>
                  <a:pt x="20219" y="10443"/>
                  <a:pt x="20105" y="10462"/>
                  <a:pt x="20105" y="10595"/>
                </a:cubicBezTo>
                <a:cubicBezTo>
                  <a:pt x="20238" y="10614"/>
                  <a:pt x="20467" y="10424"/>
                  <a:pt x="20505" y="10538"/>
                </a:cubicBezTo>
                <a:close/>
                <a:moveTo>
                  <a:pt x="49854" y="10937"/>
                </a:moveTo>
                <a:cubicBezTo>
                  <a:pt x="50120" y="10880"/>
                  <a:pt x="50120" y="10937"/>
                  <a:pt x="50443" y="10937"/>
                </a:cubicBezTo>
                <a:cubicBezTo>
                  <a:pt x="50500" y="10766"/>
                  <a:pt x="49797" y="10766"/>
                  <a:pt x="49854" y="10937"/>
                </a:cubicBezTo>
                <a:close/>
                <a:moveTo>
                  <a:pt x="25013" y="9910"/>
                </a:moveTo>
                <a:cubicBezTo>
                  <a:pt x="24994" y="10138"/>
                  <a:pt x="25127" y="9910"/>
                  <a:pt x="25222" y="9910"/>
                </a:cubicBezTo>
                <a:cubicBezTo>
                  <a:pt x="25279" y="10119"/>
                  <a:pt x="25051" y="10062"/>
                  <a:pt x="25089" y="10233"/>
                </a:cubicBezTo>
                <a:cubicBezTo>
                  <a:pt x="24860" y="10024"/>
                  <a:pt x="24632" y="10348"/>
                  <a:pt x="24347" y="10119"/>
                </a:cubicBezTo>
                <a:cubicBezTo>
                  <a:pt x="24347" y="10024"/>
                  <a:pt x="24442" y="10005"/>
                  <a:pt x="24423" y="9910"/>
                </a:cubicBezTo>
                <a:cubicBezTo>
                  <a:pt x="24290" y="9929"/>
                  <a:pt x="24214" y="9891"/>
                  <a:pt x="24214" y="9796"/>
                </a:cubicBezTo>
                <a:cubicBezTo>
                  <a:pt x="24081" y="9834"/>
                  <a:pt x="23966" y="9872"/>
                  <a:pt x="24023" y="10062"/>
                </a:cubicBezTo>
                <a:cubicBezTo>
                  <a:pt x="24195" y="10100"/>
                  <a:pt x="24157" y="9967"/>
                  <a:pt x="24290" y="9967"/>
                </a:cubicBezTo>
                <a:cubicBezTo>
                  <a:pt x="24347" y="10157"/>
                  <a:pt x="23985" y="10043"/>
                  <a:pt x="24081" y="10271"/>
                </a:cubicBezTo>
                <a:cubicBezTo>
                  <a:pt x="24290" y="10348"/>
                  <a:pt x="24518" y="10119"/>
                  <a:pt x="24480" y="10329"/>
                </a:cubicBezTo>
                <a:cubicBezTo>
                  <a:pt x="24841" y="10119"/>
                  <a:pt x="25146" y="10500"/>
                  <a:pt x="25355" y="10176"/>
                </a:cubicBezTo>
                <a:cubicBezTo>
                  <a:pt x="25488" y="10195"/>
                  <a:pt x="25241" y="10310"/>
                  <a:pt x="25412" y="10386"/>
                </a:cubicBezTo>
                <a:cubicBezTo>
                  <a:pt x="25583" y="10386"/>
                  <a:pt x="25735" y="10405"/>
                  <a:pt x="25735" y="10290"/>
                </a:cubicBezTo>
                <a:cubicBezTo>
                  <a:pt x="25849" y="10329"/>
                  <a:pt x="25716" y="10367"/>
                  <a:pt x="25811" y="10500"/>
                </a:cubicBezTo>
                <a:cubicBezTo>
                  <a:pt x="25659" y="10481"/>
                  <a:pt x="25564" y="10405"/>
                  <a:pt x="25336" y="10443"/>
                </a:cubicBezTo>
                <a:cubicBezTo>
                  <a:pt x="25716" y="10671"/>
                  <a:pt x="26211" y="10500"/>
                  <a:pt x="26610" y="10595"/>
                </a:cubicBezTo>
                <a:cubicBezTo>
                  <a:pt x="26591" y="10386"/>
                  <a:pt x="26021" y="10576"/>
                  <a:pt x="25868" y="10443"/>
                </a:cubicBezTo>
                <a:cubicBezTo>
                  <a:pt x="25945" y="10310"/>
                  <a:pt x="26135" y="10519"/>
                  <a:pt x="26344" y="10443"/>
                </a:cubicBezTo>
                <a:cubicBezTo>
                  <a:pt x="26477" y="10176"/>
                  <a:pt x="26002" y="10386"/>
                  <a:pt x="26078" y="10176"/>
                </a:cubicBezTo>
                <a:cubicBezTo>
                  <a:pt x="25830" y="10138"/>
                  <a:pt x="25716" y="10214"/>
                  <a:pt x="25602" y="10271"/>
                </a:cubicBezTo>
                <a:cubicBezTo>
                  <a:pt x="25659" y="10062"/>
                  <a:pt x="25564" y="10233"/>
                  <a:pt x="25279" y="10062"/>
                </a:cubicBezTo>
                <a:cubicBezTo>
                  <a:pt x="25507" y="10043"/>
                  <a:pt x="25241" y="10005"/>
                  <a:pt x="25355" y="9910"/>
                </a:cubicBezTo>
                <a:cubicBezTo>
                  <a:pt x="25260" y="9815"/>
                  <a:pt x="25032" y="9891"/>
                  <a:pt x="25013" y="9910"/>
                </a:cubicBezTo>
                <a:close/>
                <a:moveTo>
                  <a:pt x="37357" y="10728"/>
                </a:moveTo>
                <a:cubicBezTo>
                  <a:pt x="37376" y="10557"/>
                  <a:pt x="37072" y="10538"/>
                  <a:pt x="36958" y="10614"/>
                </a:cubicBezTo>
                <a:cubicBezTo>
                  <a:pt x="37034" y="10804"/>
                  <a:pt x="37167" y="10633"/>
                  <a:pt x="37357" y="10728"/>
                </a:cubicBezTo>
                <a:close/>
                <a:moveTo>
                  <a:pt x="25279" y="10481"/>
                </a:moveTo>
                <a:cubicBezTo>
                  <a:pt x="25165" y="10405"/>
                  <a:pt x="24974" y="10367"/>
                  <a:pt x="24746" y="10386"/>
                </a:cubicBezTo>
                <a:cubicBezTo>
                  <a:pt x="24803" y="10500"/>
                  <a:pt x="25051" y="10481"/>
                  <a:pt x="25279" y="10481"/>
                </a:cubicBezTo>
                <a:close/>
                <a:moveTo>
                  <a:pt x="39430" y="10557"/>
                </a:moveTo>
                <a:cubicBezTo>
                  <a:pt x="38841" y="10557"/>
                  <a:pt x="38746" y="10386"/>
                  <a:pt x="38289" y="10481"/>
                </a:cubicBezTo>
                <a:cubicBezTo>
                  <a:pt x="38574" y="10595"/>
                  <a:pt x="39164" y="10709"/>
                  <a:pt x="39430" y="10557"/>
                </a:cubicBezTo>
                <a:close/>
                <a:moveTo>
                  <a:pt x="38232" y="10424"/>
                </a:moveTo>
                <a:cubicBezTo>
                  <a:pt x="38137" y="10405"/>
                  <a:pt x="37890" y="10481"/>
                  <a:pt x="37890" y="10386"/>
                </a:cubicBezTo>
                <a:cubicBezTo>
                  <a:pt x="37623" y="10519"/>
                  <a:pt x="38327" y="10709"/>
                  <a:pt x="38232" y="10424"/>
                </a:cubicBezTo>
                <a:close/>
                <a:moveTo>
                  <a:pt x="37756" y="10538"/>
                </a:moveTo>
                <a:cubicBezTo>
                  <a:pt x="37452" y="10367"/>
                  <a:pt x="36634" y="10195"/>
                  <a:pt x="36501" y="10462"/>
                </a:cubicBezTo>
                <a:cubicBezTo>
                  <a:pt x="36996" y="10443"/>
                  <a:pt x="37262" y="10557"/>
                  <a:pt x="37756" y="10538"/>
                </a:cubicBezTo>
                <a:close/>
                <a:moveTo>
                  <a:pt x="23890" y="10214"/>
                </a:moveTo>
                <a:cubicBezTo>
                  <a:pt x="23909" y="10119"/>
                  <a:pt x="23833" y="10119"/>
                  <a:pt x="23757" y="10100"/>
                </a:cubicBezTo>
                <a:cubicBezTo>
                  <a:pt x="23738" y="9967"/>
                  <a:pt x="24004" y="10062"/>
                  <a:pt x="23947" y="9910"/>
                </a:cubicBezTo>
                <a:cubicBezTo>
                  <a:pt x="23890" y="9929"/>
                  <a:pt x="23833" y="9967"/>
                  <a:pt x="23814" y="9910"/>
                </a:cubicBezTo>
                <a:cubicBezTo>
                  <a:pt x="23624" y="9910"/>
                  <a:pt x="23624" y="10271"/>
                  <a:pt x="23890" y="10214"/>
                </a:cubicBezTo>
                <a:close/>
                <a:moveTo>
                  <a:pt x="27733" y="10252"/>
                </a:moveTo>
                <a:cubicBezTo>
                  <a:pt x="27790" y="10062"/>
                  <a:pt x="27428" y="10195"/>
                  <a:pt x="27276" y="10157"/>
                </a:cubicBezTo>
                <a:cubicBezTo>
                  <a:pt x="27352" y="10348"/>
                  <a:pt x="27542" y="10138"/>
                  <a:pt x="27733" y="10252"/>
                </a:cubicBezTo>
                <a:close/>
                <a:moveTo>
                  <a:pt x="35303" y="10290"/>
                </a:moveTo>
                <a:cubicBezTo>
                  <a:pt x="35455" y="10138"/>
                  <a:pt x="34732" y="9986"/>
                  <a:pt x="34637" y="10233"/>
                </a:cubicBezTo>
                <a:cubicBezTo>
                  <a:pt x="34827" y="10367"/>
                  <a:pt x="35227" y="10214"/>
                  <a:pt x="35303" y="10290"/>
                </a:cubicBezTo>
                <a:close/>
                <a:moveTo>
                  <a:pt x="41485" y="10367"/>
                </a:moveTo>
                <a:cubicBezTo>
                  <a:pt x="41561" y="10348"/>
                  <a:pt x="41561" y="10271"/>
                  <a:pt x="41485" y="10252"/>
                </a:cubicBezTo>
                <a:cubicBezTo>
                  <a:pt x="41504" y="10195"/>
                  <a:pt x="41656" y="10214"/>
                  <a:pt x="41751" y="10214"/>
                </a:cubicBezTo>
                <a:cubicBezTo>
                  <a:pt x="41694" y="10138"/>
                  <a:pt x="41580" y="10100"/>
                  <a:pt x="41428" y="10100"/>
                </a:cubicBezTo>
                <a:cubicBezTo>
                  <a:pt x="41408" y="10233"/>
                  <a:pt x="41428" y="10310"/>
                  <a:pt x="41485" y="10367"/>
                </a:cubicBezTo>
                <a:close/>
                <a:moveTo>
                  <a:pt x="43539" y="10329"/>
                </a:moveTo>
                <a:cubicBezTo>
                  <a:pt x="43558" y="10195"/>
                  <a:pt x="43082" y="10176"/>
                  <a:pt x="43006" y="10271"/>
                </a:cubicBezTo>
                <a:cubicBezTo>
                  <a:pt x="43006" y="10500"/>
                  <a:pt x="43425" y="10348"/>
                  <a:pt x="43539" y="10329"/>
                </a:cubicBezTo>
                <a:close/>
                <a:moveTo>
                  <a:pt x="25811" y="10138"/>
                </a:moveTo>
                <a:cubicBezTo>
                  <a:pt x="25926" y="10119"/>
                  <a:pt x="26268" y="9948"/>
                  <a:pt x="26154" y="10081"/>
                </a:cubicBezTo>
                <a:cubicBezTo>
                  <a:pt x="26135" y="10138"/>
                  <a:pt x="26173" y="10138"/>
                  <a:pt x="26211" y="10138"/>
                </a:cubicBezTo>
                <a:lnTo>
                  <a:pt x="26344" y="10138"/>
                </a:lnTo>
                <a:cubicBezTo>
                  <a:pt x="26401" y="9967"/>
                  <a:pt x="26173" y="10024"/>
                  <a:pt x="26154" y="9929"/>
                </a:cubicBezTo>
                <a:cubicBezTo>
                  <a:pt x="25983" y="9872"/>
                  <a:pt x="25887" y="10176"/>
                  <a:pt x="25887" y="9929"/>
                </a:cubicBezTo>
                <a:cubicBezTo>
                  <a:pt x="25735" y="10100"/>
                  <a:pt x="25735" y="9967"/>
                  <a:pt x="25545" y="9929"/>
                </a:cubicBezTo>
                <a:cubicBezTo>
                  <a:pt x="25507" y="10100"/>
                  <a:pt x="25792" y="10005"/>
                  <a:pt x="25811" y="10138"/>
                </a:cubicBezTo>
                <a:close/>
                <a:moveTo>
                  <a:pt x="42607" y="10329"/>
                </a:moveTo>
                <a:cubicBezTo>
                  <a:pt x="42512" y="10100"/>
                  <a:pt x="42341" y="10233"/>
                  <a:pt x="42093" y="10157"/>
                </a:cubicBezTo>
                <a:cubicBezTo>
                  <a:pt x="42131" y="10310"/>
                  <a:pt x="42341" y="10348"/>
                  <a:pt x="42607" y="10329"/>
                </a:cubicBezTo>
                <a:close/>
                <a:moveTo>
                  <a:pt x="61475" y="10443"/>
                </a:moveTo>
                <a:cubicBezTo>
                  <a:pt x="61647" y="10614"/>
                  <a:pt x="61913" y="10519"/>
                  <a:pt x="62008" y="10500"/>
                </a:cubicBezTo>
                <a:cubicBezTo>
                  <a:pt x="61989" y="10290"/>
                  <a:pt x="61780" y="10519"/>
                  <a:pt x="61685" y="10329"/>
                </a:cubicBezTo>
                <a:cubicBezTo>
                  <a:pt x="61742" y="10195"/>
                  <a:pt x="61780" y="10271"/>
                  <a:pt x="61951" y="10290"/>
                </a:cubicBezTo>
                <a:cubicBezTo>
                  <a:pt x="62008" y="10138"/>
                  <a:pt x="61799" y="10195"/>
                  <a:pt x="61685" y="10176"/>
                </a:cubicBezTo>
                <a:cubicBezTo>
                  <a:pt x="61628" y="10233"/>
                  <a:pt x="61609" y="10290"/>
                  <a:pt x="61609" y="10386"/>
                </a:cubicBezTo>
                <a:cubicBezTo>
                  <a:pt x="61514" y="10386"/>
                  <a:pt x="61437" y="10386"/>
                  <a:pt x="61342" y="10386"/>
                </a:cubicBezTo>
                <a:cubicBezTo>
                  <a:pt x="61399" y="10329"/>
                  <a:pt x="61475" y="10290"/>
                  <a:pt x="61552" y="10233"/>
                </a:cubicBezTo>
                <a:cubicBezTo>
                  <a:pt x="61552" y="10119"/>
                  <a:pt x="61304" y="10214"/>
                  <a:pt x="61209" y="10176"/>
                </a:cubicBezTo>
                <a:lnTo>
                  <a:pt x="61209" y="10386"/>
                </a:lnTo>
                <a:cubicBezTo>
                  <a:pt x="61095" y="10405"/>
                  <a:pt x="61095" y="10348"/>
                  <a:pt x="61076" y="10271"/>
                </a:cubicBezTo>
                <a:cubicBezTo>
                  <a:pt x="61000" y="10348"/>
                  <a:pt x="60734" y="10271"/>
                  <a:pt x="60810" y="10481"/>
                </a:cubicBezTo>
                <a:cubicBezTo>
                  <a:pt x="61095" y="10424"/>
                  <a:pt x="61380" y="10671"/>
                  <a:pt x="61475" y="10443"/>
                </a:cubicBezTo>
                <a:close/>
                <a:moveTo>
                  <a:pt x="62940" y="10138"/>
                </a:moveTo>
                <a:cubicBezTo>
                  <a:pt x="62959" y="10252"/>
                  <a:pt x="63168" y="10100"/>
                  <a:pt x="63149" y="9986"/>
                </a:cubicBezTo>
                <a:cubicBezTo>
                  <a:pt x="62902" y="9929"/>
                  <a:pt x="62579" y="9910"/>
                  <a:pt x="62541" y="10100"/>
                </a:cubicBezTo>
                <a:cubicBezTo>
                  <a:pt x="62446" y="10062"/>
                  <a:pt x="62579" y="10024"/>
                  <a:pt x="62541" y="9929"/>
                </a:cubicBezTo>
                <a:cubicBezTo>
                  <a:pt x="62427" y="9948"/>
                  <a:pt x="62217" y="9872"/>
                  <a:pt x="62274" y="10043"/>
                </a:cubicBezTo>
                <a:cubicBezTo>
                  <a:pt x="62217" y="10005"/>
                  <a:pt x="62179" y="9948"/>
                  <a:pt x="62141" y="9872"/>
                </a:cubicBezTo>
                <a:cubicBezTo>
                  <a:pt x="62084" y="9929"/>
                  <a:pt x="61989" y="9929"/>
                  <a:pt x="61875" y="9929"/>
                </a:cubicBezTo>
                <a:cubicBezTo>
                  <a:pt x="61875" y="9986"/>
                  <a:pt x="61970" y="9967"/>
                  <a:pt x="62008" y="9986"/>
                </a:cubicBezTo>
                <a:cubicBezTo>
                  <a:pt x="62008" y="10024"/>
                  <a:pt x="61932" y="10024"/>
                  <a:pt x="61875" y="10024"/>
                </a:cubicBezTo>
                <a:cubicBezTo>
                  <a:pt x="62008" y="10138"/>
                  <a:pt x="62274" y="10138"/>
                  <a:pt x="62541" y="10138"/>
                </a:cubicBezTo>
                <a:cubicBezTo>
                  <a:pt x="62503" y="10195"/>
                  <a:pt x="62122" y="10233"/>
                  <a:pt x="62141" y="10195"/>
                </a:cubicBezTo>
                <a:cubicBezTo>
                  <a:pt x="62065" y="10195"/>
                  <a:pt x="62103" y="10290"/>
                  <a:pt x="62008" y="10290"/>
                </a:cubicBezTo>
                <a:cubicBezTo>
                  <a:pt x="62027" y="10367"/>
                  <a:pt x="62179" y="10329"/>
                  <a:pt x="62274" y="10348"/>
                </a:cubicBezTo>
                <a:cubicBezTo>
                  <a:pt x="62255" y="10443"/>
                  <a:pt x="62027" y="10386"/>
                  <a:pt x="62065" y="10557"/>
                </a:cubicBezTo>
                <a:cubicBezTo>
                  <a:pt x="62274" y="10557"/>
                  <a:pt x="62465" y="10557"/>
                  <a:pt x="62674" y="10557"/>
                </a:cubicBezTo>
                <a:cubicBezTo>
                  <a:pt x="62598" y="10481"/>
                  <a:pt x="62598" y="10424"/>
                  <a:pt x="62750" y="10405"/>
                </a:cubicBezTo>
                <a:cubicBezTo>
                  <a:pt x="62598" y="10252"/>
                  <a:pt x="62541" y="10538"/>
                  <a:pt x="62350" y="10405"/>
                </a:cubicBezTo>
                <a:cubicBezTo>
                  <a:pt x="62636" y="10348"/>
                  <a:pt x="62769" y="10176"/>
                  <a:pt x="62940" y="10043"/>
                </a:cubicBezTo>
                <a:cubicBezTo>
                  <a:pt x="63035" y="10062"/>
                  <a:pt x="63016" y="10157"/>
                  <a:pt x="62940" y="10157"/>
                </a:cubicBezTo>
                <a:close/>
                <a:moveTo>
                  <a:pt x="63130" y="10310"/>
                </a:moveTo>
                <a:cubicBezTo>
                  <a:pt x="62845" y="10386"/>
                  <a:pt x="62902" y="10119"/>
                  <a:pt x="62731" y="10252"/>
                </a:cubicBezTo>
                <a:cubicBezTo>
                  <a:pt x="62826" y="10367"/>
                  <a:pt x="63130" y="10329"/>
                  <a:pt x="63130" y="10519"/>
                </a:cubicBezTo>
                <a:cubicBezTo>
                  <a:pt x="63301" y="10500"/>
                  <a:pt x="63054" y="10424"/>
                  <a:pt x="63130" y="10310"/>
                </a:cubicBezTo>
                <a:close/>
                <a:moveTo>
                  <a:pt x="39221" y="10138"/>
                </a:moveTo>
                <a:cubicBezTo>
                  <a:pt x="39316" y="10271"/>
                  <a:pt x="39487" y="10024"/>
                  <a:pt x="39506" y="9929"/>
                </a:cubicBezTo>
                <a:cubicBezTo>
                  <a:pt x="39202" y="9834"/>
                  <a:pt x="39373" y="10119"/>
                  <a:pt x="39221" y="10138"/>
                </a:cubicBezTo>
                <a:close/>
                <a:moveTo>
                  <a:pt x="80610" y="10652"/>
                </a:moveTo>
                <a:cubicBezTo>
                  <a:pt x="80763" y="10652"/>
                  <a:pt x="80858" y="10576"/>
                  <a:pt x="81067" y="10614"/>
                </a:cubicBezTo>
                <a:cubicBezTo>
                  <a:pt x="81067" y="10519"/>
                  <a:pt x="81162" y="10500"/>
                  <a:pt x="81143" y="10405"/>
                </a:cubicBezTo>
                <a:cubicBezTo>
                  <a:pt x="80991" y="10614"/>
                  <a:pt x="80706" y="10405"/>
                  <a:pt x="80610" y="10652"/>
                </a:cubicBezTo>
                <a:close/>
                <a:moveTo>
                  <a:pt x="32526" y="10062"/>
                </a:moveTo>
                <a:cubicBezTo>
                  <a:pt x="32507" y="9910"/>
                  <a:pt x="32145" y="9891"/>
                  <a:pt x="32050" y="9948"/>
                </a:cubicBezTo>
                <a:cubicBezTo>
                  <a:pt x="32069" y="10100"/>
                  <a:pt x="32336" y="10043"/>
                  <a:pt x="32526" y="10062"/>
                </a:cubicBezTo>
                <a:close/>
                <a:moveTo>
                  <a:pt x="38175" y="10062"/>
                </a:moveTo>
                <a:cubicBezTo>
                  <a:pt x="38232" y="10233"/>
                  <a:pt x="38251" y="9986"/>
                  <a:pt x="38232" y="9910"/>
                </a:cubicBezTo>
                <a:cubicBezTo>
                  <a:pt x="38327" y="9986"/>
                  <a:pt x="38517" y="9967"/>
                  <a:pt x="38708" y="9967"/>
                </a:cubicBezTo>
                <a:cubicBezTo>
                  <a:pt x="38593" y="9720"/>
                  <a:pt x="38327" y="9891"/>
                  <a:pt x="38042" y="9815"/>
                </a:cubicBezTo>
                <a:cubicBezTo>
                  <a:pt x="38080" y="9967"/>
                  <a:pt x="37852" y="9910"/>
                  <a:pt x="37909" y="10062"/>
                </a:cubicBezTo>
                <a:cubicBezTo>
                  <a:pt x="38080" y="10100"/>
                  <a:pt x="38042" y="9967"/>
                  <a:pt x="38099" y="9910"/>
                </a:cubicBezTo>
                <a:cubicBezTo>
                  <a:pt x="38175" y="9929"/>
                  <a:pt x="38156" y="10005"/>
                  <a:pt x="38175" y="10081"/>
                </a:cubicBezTo>
                <a:close/>
                <a:moveTo>
                  <a:pt x="58832" y="10195"/>
                </a:moveTo>
                <a:cubicBezTo>
                  <a:pt x="58698" y="10176"/>
                  <a:pt x="58622" y="10214"/>
                  <a:pt x="58622" y="10310"/>
                </a:cubicBezTo>
                <a:cubicBezTo>
                  <a:pt x="57862" y="10271"/>
                  <a:pt x="58870" y="10500"/>
                  <a:pt x="58832" y="10195"/>
                </a:cubicBezTo>
                <a:close/>
                <a:moveTo>
                  <a:pt x="64538" y="10367"/>
                </a:moveTo>
                <a:cubicBezTo>
                  <a:pt x="64538" y="10443"/>
                  <a:pt x="64652" y="10424"/>
                  <a:pt x="64728" y="10424"/>
                </a:cubicBezTo>
                <a:cubicBezTo>
                  <a:pt x="64956" y="10233"/>
                  <a:pt x="64576" y="10119"/>
                  <a:pt x="64747" y="9967"/>
                </a:cubicBezTo>
                <a:cubicBezTo>
                  <a:pt x="64595" y="10062"/>
                  <a:pt x="64310" y="9853"/>
                  <a:pt x="64329" y="10157"/>
                </a:cubicBezTo>
                <a:cubicBezTo>
                  <a:pt x="64614" y="9986"/>
                  <a:pt x="64633" y="10290"/>
                  <a:pt x="64538" y="10367"/>
                </a:cubicBezTo>
                <a:close/>
                <a:moveTo>
                  <a:pt x="70910" y="10500"/>
                </a:moveTo>
                <a:cubicBezTo>
                  <a:pt x="71024" y="10500"/>
                  <a:pt x="70948" y="10329"/>
                  <a:pt x="71043" y="10290"/>
                </a:cubicBezTo>
                <a:cubicBezTo>
                  <a:pt x="71138" y="10462"/>
                  <a:pt x="71347" y="10252"/>
                  <a:pt x="71366" y="10462"/>
                </a:cubicBezTo>
                <a:cubicBezTo>
                  <a:pt x="71557" y="10500"/>
                  <a:pt x="71328" y="10214"/>
                  <a:pt x="71518" y="10252"/>
                </a:cubicBezTo>
                <a:cubicBezTo>
                  <a:pt x="71366" y="10195"/>
                  <a:pt x="71328" y="10310"/>
                  <a:pt x="70986" y="10233"/>
                </a:cubicBezTo>
                <a:cubicBezTo>
                  <a:pt x="70929" y="10310"/>
                  <a:pt x="70891" y="10386"/>
                  <a:pt x="70910" y="10500"/>
                </a:cubicBezTo>
                <a:close/>
                <a:moveTo>
                  <a:pt x="27599" y="9948"/>
                </a:moveTo>
                <a:cubicBezTo>
                  <a:pt x="27713" y="9967"/>
                  <a:pt x="27790" y="9872"/>
                  <a:pt x="27809" y="9948"/>
                </a:cubicBezTo>
                <a:cubicBezTo>
                  <a:pt x="27999" y="9910"/>
                  <a:pt x="27752" y="9834"/>
                  <a:pt x="27809" y="9739"/>
                </a:cubicBezTo>
                <a:cubicBezTo>
                  <a:pt x="27713" y="9777"/>
                  <a:pt x="27599" y="9815"/>
                  <a:pt x="27599" y="9948"/>
                </a:cubicBezTo>
                <a:close/>
                <a:moveTo>
                  <a:pt x="38708" y="10024"/>
                </a:moveTo>
                <a:cubicBezTo>
                  <a:pt x="38841" y="10081"/>
                  <a:pt x="39031" y="10062"/>
                  <a:pt x="39164" y="9986"/>
                </a:cubicBezTo>
                <a:cubicBezTo>
                  <a:pt x="39107" y="9777"/>
                  <a:pt x="38746" y="9910"/>
                  <a:pt x="38708" y="10024"/>
                </a:cubicBezTo>
                <a:close/>
                <a:moveTo>
                  <a:pt x="53905" y="9986"/>
                </a:moveTo>
                <a:cubicBezTo>
                  <a:pt x="53867" y="9872"/>
                  <a:pt x="54305" y="9891"/>
                  <a:pt x="54305" y="10100"/>
                </a:cubicBezTo>
                <a:cubicBezTo>
                  <a:pt x="54324" y="9948"/>
                  <a:pt x="55218" y="10290"/>
                  <a:pt x="55636" y="10176"/>
                </a:cubicBezTo>
                <a:cubicBezTo>
                  <a:pt x="55655" y="10157"/>
                  <a:pt x="55674" y="10005"/>
                  <a:pt x="55693" y="10005"/>
                </a:cubicBezTo>
                <a:cubicBezTo>
                  <a:pt x="55864" y="10024"/>
                  <a:pt x="55921" y="10214"/>
                  <a:pt x="56093" y="10271"/>
                </a:cubicBezTo>
                <a:cubicBezTo>
                  <a:pt x="56492" y="10386"/>
                  <a:pt x="57063" y="10024"/>
                  <a:pt x="57424" y="10290"/>
                </a:cubicBezTo>
                <a:cubicBezTo>
                  <a:pt x="57443" y="10176"/>
                  <a:pt x="57234" y="10233"/>
                  <a:pt x="57234" y="10138"/>
                </a:cubicBezTo>
                <a:cubicBezTo>
                  <a:pt x="57405" y="10043"/>
                  <a:pt x="57785" y="10138"/>
                  <a:pt x="57900" y="10138"/>
                </a:cubicBezTo>
                <a:cubicBezTo>
                  <a:pt x="58071" y="10119"/>
                  <a:pt x="57538" y="9777"/>
                  <a:pt x="57557" y="10043"/>
                </a:cubicBezTo>
                <a:cubicBezTo>
                  <a:pt x="57405" y="10005"/>
                  <a:pt x="57595" y="9739"/>
                  <a:pt x="57291" y="9834"/>
                </a:cubicBezTo>
                <a:cubicBezTo>
                  <a:pt x="57557" y="9644"/>
                  <a:pt x="57976" y="10024"/>
                  <a:pt x="58166" y="9777"/>
                </a:cubicBezTo>
                <a:cubicBezTo>
                  <a:pt x="58261" y="9815"/>
                  <a:pt x="58128" y="9853"/>
                  <a:pt x="58166" y="9929"/>
                </a:cubicBezTo>
                <a:cubicBezTo>
                  <a:pt x="58394" y="9834"/>
                  <a:pt x="58337" y="9834"/>
                  <a:pt x="58565" y="9948"/>
                </a:cubicBezTo>
                <a:cubicBezTo>
                  <a:pt x="58584" y="9891"/>
                  <a:pt x="58622" y="9853"/>
                  <a:pt x="58698" y="9834"/>
                </a:cubicBezTo>
                <a:cubicBezTo>
                  <a:pt x="58508" y="9568"/>
                  <a:pt x="58318" y="9606"/>
                  <a:pt x="58033" y="9530"/>
                </a:cubicBezTo>
                <a:cubicBezTo>
                  <a:pt x="58033" y="9682"/>
                  <a:pt x="58242" y="9682"/>
                  <a:pt x="58432" y="9682"/>
                </a:cubicBezTo>
                <a:cubicBezTo>
                  <a:pt x="58394" y="9796"/>
                  <a:pt x="58109" y="9701"/>
                  <a:pt x="57957" y="9720"/>
                </a:cubicBezTo>
                <a:cubicBezTo>
                  <a:pt x="57957" y="9625"/>
                  <a:pt x="57976" y="9511"/>
                  <a:pt x="57976" y="9416"/>
                </a:cubicBezTo>
                <a:cubicBezTo>
                  <a:pt x="57671" y="9454"/>
                  <a:pt x="57595" y="9320"/>
                  <a:pt x="57310" y="9358"/>
                </a:cubicBezTo>
                <a:cubicBezTo>
                  <a:pt x="57367" y="9530"/>
                  <a:pt x="57272" y="9511"/>
                  <a:pt x="57443" y="9625"/>
                </a:cubicBezTo>
                <a:cubicBezTo>
                  <a:pt x="57652" y="9644"/>
                  <a:pt x="57709" y="9549"/>
                  <a:pt x="57766" y="9473"/>
                </a:cubicBezTo>
                <a:cubicBezTo>
                  <a:pt x="57957" y="9511"/>
                  <a:pt x="57614" y="9549"/>
                  <a:pt x="57690" y="9663"/>
                </a:cubicBezTo>
                <a:lnTo>
                  <a:pt x="57823" y="9663"/>
                </a:lnTo>
                <a:cubicBezTo>
                  <a:pt x="57709" y="9853"/>
                  <a:pt x="57310" y="9568"/>
                  <a:pt x="57234" y="9720"/>
                </a:cubicBezTo>
                <a:cubicBezTo>
                  <a:pt x="57120" y="9720"/>
                  <a:pt x="57348" y="9473"/>
                  <a:pt x="57177" y="9397"/>
                </a:cubicBezTo>
                <a:cubicBezTo>
                  <a:pt x="57063" y="9435"/>
                  <a:pt x="57006" y="9473"/>
                  <a:pt x="56910" y="9511"/>
                </a:cubicBezTo>
                <a:cubicBezTo>
                  <a:pt x="56929" y="9568"/>
                  <a:pt x="56987" y="9606"/>
                  <a:pt x="57101" y="9606"/>
                </a:cubicBezTo>
                <a:cubicBezTo>
                  <a:pt x="57082" y="9682"/>
                  <a:pt x="56929" y="9644"/>
                  <a:pt x="56834" y="9663"/>
                </a:cubicBezTo>
                <a:cubicBezTo>
                  <a:pt x="56949" y="9834"/>
                  <a:pt x="56834" y="9872"/>
                  <a:pt x="56701" y="9967"/>
                </a:cubicBezTo>
                <a:cubicBezTo>
                  <a:pt x="56720" y="9929"/>
                  <a:pt x="56682" y="9910"/>
                  <a:pt x="56625" y="9910"/>
                </a:cubicBezTo>
                <a:cubicBezTo>
                  <a:pt x="56701" y="9853"/>
                  <a:pt x="56815" y="9815"/>
                  <a:pt x="56777" y="9663"/>
                </a:cubicBezTo>
                <a:cubicBezTo>
                  <a:pt x="56606" y="9663"/>
                  <a:pt x="56454" y="9663"/>
                  <a:pt x="56302" y="9663"/>
                </a:cubicBezTo>
                <a:cubicBezTo>
                  <a:pt x="56359" y="9606"/>
                  <a:pt x="56682" y="9511"/>
                  <a:pt x="56701" y="9606"/>
                </a:cubicBezTo>
                <a:cubicBezTo>
                  <a:pt x="56949" y="9530"/>
                  <a:pt x="56834" y="9473"/>
                  <a:pt x="56910" y="9301"/>
                </a:cubicBezTo>
                <a:cubicBezTo>
                  <a:pt x="56663" y="9282"/>
                  <a:pt x="56663" y="9454"/>
                  <a:pt x="56511" y="9492"/>
                </a:cubicBezTo>
                <a:cubicBezTo>
                  <a:pt x="56359" y="9492"/>
                  <a:pt x="56606" y="9358"/>
                  <a:pt x="56435" y="9301"/>
                </a:cubicBezTo>
                <a:cubicBezTo>
                  <a:pt x="56302" y="9301"/>
                  <a:pt x="56188" y="9301"/>
                  <a:pt x="55978" y="9244"/>
                </a:cubicBezTo>
                <a:cubicBezTo>
                  <a:pt x="55864" y="9282"/>
                  <a:pt x="55826" y="9377"/>
                  <a:pt x="55902" y="9435"/>
                </a:cubicBezTo>
                <a:cubicBezTo>
                  <a:pt x="55826" y="9377"/>
                  <a:pt x="55807" y="9416"/>
                  <a:pt x="55712" y="9435"/>
                </a:cubicBezTo>
                <a:cubicBezTo>
                  <a:pt x="55750" y="8978"/>
                  <a:pt x="55674" y="9187"/>
                  <a:pt x="56302" y="8978"/>
                </a:cubicBezTo>
                <a:cubicBezTo>
                  <a:pt x="56226" y="9035"/>
                  <a:pt x="56169" y="9035"/>
                  <a:pt x="56169" y="8940"/>
                </a:cubicBezTo>
                <a:cubicBezTo>
                  <a:pt x="55712" y="8883"/>
                  <a:pt x="55332" y="8978"/>
                  <a:pt x="54856" y="8864"/>
                </a:cubicBezTo>
                <a:cubicBezTo>
                  <a:pt x="55008" y="8826"/>
                  <a:pt x="55046" y="8674"/>
                  <a:pt x="55313" y="8712"/>
                </a:cubicBezTo>
                <a:cubicBezTo>
                  <a:pt x="55218" y="8788"/>
                  <a:pt x="55712" y="8959"/>
                  <a:pt x="55655" y="8674"/>
                </a:cubicBezTo>
                <a:cubicBezTo>
                  <a:pt x="55902" y="8693"/>
                  <a:pt x="55864" y="8940"/>
                  <a:pt x="56245" y="8883"/>
                </a:cubicBezTo>
                <a:cubicBezTo>
                  <a:pt x="56169" y="8674"/>
                  <a:pt x="56435" y="8750"/>
                  <a:pt x="56511" y="8674"/>
                </a:cubicBezTo>
                <a:cubicBezTo>
                  <a:pt x="56701" y="8731"/>
                  <a:pt x="56302" y="8788"/>
                  <a:pt x="56511" y="8883"/>
                </a:cubicBezTo>
                <a:cubicBezTo>
                  <a:pt x="56796" y="8940"/>
                  <a:pt x="56872" y="8826"/>
                  <a:pt x="56968" y="8731"/>
                </a:cubicBezTo>
                <a:cubicBezTo>
                  <a:pt x="57158" y="8788"/>
                  <a:pt x="57101" y="9016"/>
                  <a:pt x="57443" y="8940"/>
                </a:cubicBezTo>
                <a:cubicBezTo>
                  <a:pt x="57120" y="9092"/>
                  <a:pt x="56929" y="9016"/>
                  <a:pt x="56701" y="8940"/>
                </a:cubicBezTo>
                <a:cubicBezTo>
                  <a:pt x="56720" y="9320"/>
                  <a:pt x="57576" y="9073"/>
                  <a:pt x="57900" y="9149"/>
                </a:cubicBezTo>
                <a:cubicBezTo>
                  <a:pt x="57804" y="8997"/>
                  <a:pt x="57747" y="9111"/>
                  <a:pt x="57500" y="9054"/>
                </a:cubicBezTo>
                <a:cubicBezTo>
                  <a:pt x="57424" y="8921"/>
                  <a:pt x="57823" y="8921"/>
                  <a:pt x="57500" y="8902"/>
                </a:cubicBezTo>
                <a:cubicBezTo>
                  <a:pt x="57957" y="8769"/>
                  <a:pt x="58660" y="8864"/>
                  <a:pt x="59231" y="8712"/>
                </a:cubicBezTo>
                <a:cubicBezTo>
                  <a:pt x="58965" y="8674"/>
                  <a:pt x="58755" y="8655"/>
                  <a:pt x="58432" y="8693"/>
                </a:cubicBezTo>
                <a:cubicBezTo>
                  <a:pt x="58337" y="8674"/>
                  <a:pt x="58432" y="8617"/>
                  <a:pt x="58508" y="8598"/>
                </a:cubicBezTo>
                <a:cubicBezTo>
                  <a:pt x="58337" y="8426"/>
                  <a:pt x="58128" y="8636"/>
                  <a:pt x="58033" y="8693"/>
                </a:cubicBezTo>
                <a:cubicBezTo>
                  <a:pt x="58109" y="8522"/>
                  <a:pt x="57976" y="8598"/>
                  <a:pt x="57919" y="8388"/>
                </a:cubicBezTo>
                <a:cubicBezTo>
                  <a:pt x="57690" y="8331"/>
                  <a:pt x="57823" y="8560"/>
                  <a:pt x="57652" y="8541"/>
                </a:cubicBezTo>
                <a:cubicBezTo>
                  <a:pt x="57671" y="8598"/>
                  <a:pt x="57804" y="8579"/>
                  <a:pt x="57900" y="8598"/>
                </a:cubicBezTo>
                <a:cubicBezTo>
                  <a:pt x="57671" y="8712"/>
                  <a:pt x="57538" y="8560"/>
                  <a:pt x="57234" y="8636"/>
                </a:cubicBezTo>
                <a:cubicBezTo>
                  <a:pt x="57538" y="8522"/>
                  <a:pt x="57196" y="8445"/>
                  <a:pt x="56910" y="8464"/>
                </a:cubicBezTo>
                <a:cubicBezTo>
                  <a:pt x="56949" y="8522"/>
                  <a:pt x="56987" y="8560"/>
                  <a:pt x="56968" y="8636"/>
                </a:cubicBezTo>
                <a:cubicBezTo>
                  <a:pt x="56968" y="8407"/>
                  <a:pt x="56644" y="8636"/>
                  <a:pt x="56777" y="8636"/>
                </a:cubicBezTo>
                <a:cubicBezTo>
                  <a:pt x="56625" y="8636"/>
                  <a:pt x="55769" y="8560"/>
                  <a:pt x="55655" y="8464"/>
                </a:cubicBezTo>
                <a:cubicBezTo>
                  <a:pt x="55617" y="8369"/>
                  <a:pt x="55218" y="8541"/>
                  <a:pt x="55389" y="8617"/>
                </a:cubicBezTo>
                <a:cubicBezTo>
                  <a:pt x="55199" y="8464"/>
                  <a:pt x="55180" y="8503"/>
                  <a:pt x="54913" y="8445"/>
                </a:cubicBezTo>
                <a:cubicBezTo>
                  <a:pt x="54970" y="8407"/>
                  <a:pt x="54989" y="8331"/>
                  <a:pt x="54989" y="8236"/>
                </a:cubicBezTo>
                <a:cubicBezTo>
                  <a:pt x="55218" y="8198"/>
                  <a:pt x="55275" y="8350"/>
                  <a:pt x="55389" y="8255"/>
                </a:cubicBezTo>
                <a:cubicBezTo>
                  <a:pt x="55351" y="8179"/>
                  <a:pt x="55313" y="8141"/>
                  <a:pt x="55199" y="8141"/>
                </a:cubicBezTo>
                <a:cubicBezTo>
                  <a:pt x="56397" y="7989"/>
                  <a:pt x="57329" y="8293"/>
                  <a:pt x="58375" y="8236"/>
                </a:cubicBezTo>
                <a:cubicBezTo>
                  <a:pt x="58090" y="8445"/>
                  <a:pt x="58622" y="8274"/>
                  <a:pt x="58775" y="8293"/>
                </a:cubicBezTo>
                <a:cubicBezTo>
                  <a:pt x="58794" y="8179"/>
                  <a:pt x="58755" y="8122"/>
                  <a:pt x="58641" y="8141"/>
                </a:cubicBezTo>
                <a:cubicBezTo>
                  <a:pt x="58641" y="8027"/>
                  <a:pt x="58889" y="8103"/>
                  <a:pt x="58984" y="8084"/>
                </a:cubicBezTo>
                <a:cubicBezTo>
                  <a:pt x="58927" y="8141"/>
                  <a:pt x="58832" y="8141"/>
                  <a:pt x="58851" y="8236"/>
                </a:cubicBezTo>
                <a:cubicBezTo>
                  <a:pt x="58908" y="8274"/>
                  <a:pt x="58984" y="8293"/>
                  <a:pt x="59098" y="8293"/>
                </a:cubicBezTo>
                <a:cubicBezTo>
                  <a:pt x="59041" y="7723"/>
                  <a:pt x="58090" y="7875"/>
                  <a:pt x="57785" y="7970"/>
                </a:cubicBezTo>
                <a:cubicBezTo>
                  <a:pt x="56987" y="7628"/>
                  <a:pt x="56150" y="8122"/>
                  <a:pt x="55389" y="7571"/>
                </a:cubicBezTo>
                <a:cubicBezTo>
                  <a:pt x="55313" y="7647"/>
                  <a:pt x="55142" y="7666"/>
                  <a:pt x="55065" y="7723"/>
                </a:cubicBezTo>
                <a:cubicBezTo>
                  <a:pt x="55008" y="7704"/>
                  <a:pt x="54856" y="7513"/>
                  <a:pt x="54856" y="7723"/>
                </a:cubicBezTo>
                <a:cubicBezTo>
                  <a:pt x="54666" y="7723"/>
                  <a:pt x="54742" y="7513"/>
                  <a:pt x="54533" y="7513"/>
                </a:cubicBezTo>
                <a:cubicBezTo>
                  <a:pt x="54571" y="7571"/>
                  <a:pt x="54609" y="7609"/>
                  <a:pt x="54590" y="7685"/>
                </a:cubicBezTo>
                <a:cubicBezTo>
                  <a:pt x="54286" y="7571"/>
                  <a:pt x="54837" y="7361"/>
                  <a:pt x="54343" y="7361"/>
                </a:cubicBezTo>
                <a:cubicBezTo>
                  <a:pt x="54286" y="7513"/>
                  <a:pt x="54419" y="7494"/>
                  <a:pt x="54400" y="7628"/>
                </a:cubicBezTo>
                <a:cubicBezTo>
                  <a:pt x="53677" y="7685"/>
                  <a:pt x="53201" y="7685"/>
                  <a:pt x="52345" y="7494"/>
                </a:cubicBezTo>
                <a:cubicBezTo>
                  <a:pt x="52174" y="7551"/>
                  <a:pt x="52593" y="7723"/>
                  <a:pt x="52212" y="7742"/>
                </a:cubicBezTo>
                <a:cubicBezTo>
                  <a:pt x="52136" y="7704"/>
                  <a:pt x="52193" y="7647"/>
                  <a:pt x="52136" y="7494"/>
                </a:cubicBezTo>
                <a:cubicBezTo>
                  <a:pt x="52003" y="7571"/>
                  <a:pt x="52060" y="7494"/>
                  <a:pt x="51870" y="7494"/>
                </a:cubicBezTo>
                <a:lnTo>
                  <a:pt x="51870" y="7647"/>
                </a:lnTo>
                <a:cubicBezTo>
                  <a:pt x="51737" y="7475"/>
                  <a:pt x="51223" y="7532"/>
                  <a:pt x="51014" y="7418"/>
                </a:cubicBezTo>
                <a:cubicBezTo>
                  <a:pt x="50938" y="7666"/>
                  <a:pt x="51490" y="7399"/>
                  <a:pt x="51337" y="7685"/>
                </a:cubicBezTo>
                <a:cubicBezTo>
                  <a:pt x="51242" y="7590"/>
                  <a:pt x="50976" y="7628"/>
                  <a:pt x="50957" y="7475"/>
                </a:cubicBezTo>
                <a:cubicBezTo>
                  <a:pt x="50786" y="7647"/>
                  <a:pt x="50481" y="7456"/>
                  <a:pt x="50424" y="7628"/>
                </a:cubicBezTo>
                <a:cubicBezTo>
                  <a:pt x="50291" y="7609"/>
                  <a:pt x="50272" y="7532"/>
                  <a:pt x="50291" y="7418"/>
                </a:cubicBezTo>
                <a:cubicBezTo>
                  <a:pt x="50234" y="7532"/>
                  <a:pt x="50006" y="7513"/>
                  <a:pt x="49892" y="7571"/>
                </a:cubicBezTo>
                <a:cubicBezTo>
                  <a:pt x="49854" y="7456"/>
                  <a:pt x="49987" y="7475"/>
                  <a:pt x="50082" y="7456"/>
                </a:cubicBezTo>
                <a:cubicBezTo>
                  <a:pt x="49416" y="7266"/>
                  <a:pt x="48693" y="7342"/>
                  <a:pt x="47761" y="7285"/>
                </a:cubicBezTo>
                <a:cubicBezTo>
                  <a:pt x="47628" y="7057"/>
                  <a:pt x="47210" y="6886"/>
                  <a:pt x="46829" y="7019"/>
                </a:cubicBezTo>
                <a:cubicBezTo>
                  <a:pt x="46963" y="7209"/>
                  <a:pt x="47514" y="7095"/>
                  <a:pt x="47628" y="7171"/>
                </a:cubicBezTo>
                <a:cubicBezTo>
                  <a:pt x="47495" y="7247"/>
                  <a:pt x="47210" y="7228"/>
                  <a:pt x="47096" y="7323"/>
                </a:cubicBezTo>
                <a:cubicBezTo>
                  <a:pt x="45327" y="6943"/>
                  <a:pt x="42264" y="7057"/>
                  <a:pt x="40724" y="6734"/>
                </a:cubicBezTo>
                <a:lnTo>
                  <a:pt x="40724" y="6848"/>
                </a:lnTo>
                <a:cubicBezTo>
                  <a:pt x="40476" y="6562"/>
                  <a:pt x="40039" y="6924"/>
                  <a:pt x="39735" y="6619"/>
                </a:cubicBezTo>
                <a:cubicBezTo>
                  <a:pt x="39411" y="6848"/>
                  <a:pt x="39050" y="6467"/>
                  <a:pt x="38746" y="6715"/>
                </a:cubicBezTo>
                <a:cubicBezTo>
                  <a:pt x="38727" y="6829"/>
                  <a:pt x="38974" y="6734"/>
                  <a:pt x="39069" y="6772"/>
                </a:cubicBezTo>
                <a:cubicBezTo>
                  <a:pt x="38974" y="6943"/>
                  <a:pt x="38708" y="6734"/>
                  <a:pt x="38746" y="6924"/>
                </a:cubicBezTo>
                <a:cubicBezTo>
                  <a:pt x="38498" y="6848"/>
                  <a:pt x="38765" y="6696"/>
                  <a:pt x="38612" y="6562"/>
                </a:cubicBezTo>
                <a:cubicBezTo>
                  <a:pt x="38080" y="6753"/>
                  <a:pt x="37414" y="6486"/>
                  <a:pt x="36958" y="6486"/>
                </a:cubicBezTo>
                <a:cubicBezTo>
                  <a:pt x="37129" y="6677"/>
                  <a:pt x="36786" y="6467"/>
                  <a:pt x="36558" y="6524"/>
                </a:cubicBezTo>
                <a:cubicBezTo>
                  <a:pt x="36482" y="6524"/>
                  <a:pt x="36501" y="6429"/>
                  <a:pt x="36425" y="6429"/>
                </a:cubicBezTo>
                <a:cubicBezTo>
                  <a:pt x="36406" y="6334"/>
                  <a:pt x="36786" y="6334"/>
                  <a:pt x="36691" y="6486"/>
                </a:cubicBezTo>
                <a:cubicBezTo>
                  <a:pt x="36901" y="6258"/>
                  <a:pt x="36349" y="6201"/>
                  <a:pt x="36159" y="6277"/>
                </a:cubicBezTo>
                <a:cubicBezTo>
                  <a:pt x="36767" y="6144"/>
                  <a:pt x="37737" y="6239"/>
                  <a:pt x="38479" y="6391"/>
                </a:cubicBezTo>
                <a:cubicBezTo>
                  <a:pt x="38708" y="6372"/>
                  <a:pt x="39449" y="6277"/>
                  <a:pt x="39544" y="6524"/>
                </a:cubicBezTo>
                <a:cubicBezTo>
                  <a:pt x="39544" y="6353"/>
                  <a:pt x="40705" y="6410"/>
                  <a:pt x="41142" y="6486"/>
                </a:cubicBezTo>
                <a:cubicBezTo>
                  <a:pt x="41466" y="6543"/>
                  <a:pt x="41294" y="6562"/>
                  <a:pt x="41599" y="6543"/>
                </a:cubicBezTo>
                <a:cubicBezTo>
                  <a:pt x="42321" y="6467"/>
                  <a:pt x="43063" y="6829"/>
                  <a:pt x="43919" y="6829"/>
                </a:cubicBezTo>
                <a:cubicBezTo>
                  <a:pt x="44109" y="6829"/>
                  <a:pt x="44262" y="6734"/>
                  <a:pt x="44452" y="6734"/>
                </a:cubicBezTo>
                <a:cubicBezTo>
                  <a:pt x="45251" y="6677"/>
                  <a:pt x="46164" y="6943"/>
                  <a:pt x="46848" y="6753"/>
                </a:cubicBezTo>
                <a:cubicBezTo>
                  <a:pt x="49397" y="7152"/>
                  <a:pt x="52231" y="7133"/>
                  <a:pt x="54932" y="7323"/>
                </a:cubicBezTo>
                <a:cubicBezTo>
                  <a:pt x="54970" y="7590"/>
                  <a:pt x="54704" y="7323"/>
                  <a:pt x="54742" y="7513"/>
                </a:cubicBezTo>
                <a:cubicBezTo>
                  <a:pt x="55027" y="7513"/>
                  <a:pt x="54894" y="7628"/>
                  <a:pt x="55275" y="7628"/>
                </a:cubicBezTo>
                <a:cubicBezTo>
                  <a:pt x="55275" y="7571"/>
                  <a:pt x="55275" y="7494"/>
                  <a:pt x="55275" y="7418"/>
                </a:cubicBezTo>
                <a:cubicBezTo>
                  <a:pt x="55084" y="7418"/>
                  <a:pt x="55142" y="7513"/>
                  <a:pt x="55008" y="7418"/>
                </a:cubicBezTo>
                <a:cubicBezTo>
                  <a:pt x="55617" y="7285"/>
                  <a:pt x="56359" y="7513"/>
                  <a:pt x="56929" y="7437"/>
                </a:cubicBezTo>
                <a:cubicBezTo>
                  <a:pt x="57006" y="7456"/>
                  <a:pt x="56987" y="7532"/>
                  <a:pt x="56987" y="7590"/>
                </a:cubicBezTo>
                <a:cubicBezTo>
                  <a:pt x="57215" y="7551"/>
                  <a:pt x="57291" y="7628"/>
                  <a:pt x="57462" y="7494"/>
                </a:cubicBezTo>
                <a:cubicBezTo>
                  <a:pt x="57538" y="7647"/>
                  <a:pt x="57500" y="7704"/>
                  <a:pt x="57652" y="7494"/>
                </a:cubicBezTo>
                <a:cubicBezTo>
                  <a:pt x="57614" y="7685"/>
                  <a:pt x="57842" y="7609"/>
                  <a:pt x="58052" y="7704"/>
                </a:cubicBezTo>
                <a:cubicBezTo>
                  <a:pt x="58223" y="7609"/>
                  <a:pt x="58204" y="7571"/>
                  <a:pt x="58394" y="7551"/>
                </a:cubicBezTo>
                <a:cubicBezTo>
                  <a:pt x="58489" y="7571"/>
                  <a:pt x="58337" y="7647"/>
                  <a:pt x="58451" y="7666"/>
                </a:cubicBezTo>
                <a:cubicBezTo>
                  <a:pt x="59098" y="7456"/>
                  <a:pt x="59745" y="7742"/>
                  <a:pt x="60581" y="7628"/>
                </a:cubicBezTo>
                <a:cubicBezTo>
                  <a:pt x="60772" y="7666"/>
                  <a:pt x="60505" y="7742"/>
                  <a:pt x="60581" y="7837"/>
                </a:cubicBezTo>
                <a:cubicBezTo>
                  <a:pt x="60753" y="7856"/>
                  <a:pt x="60810" y="7761"/>
                  <a:pt x="60715" y="7685"/>
                </a:cubicBezTo>
                <a:cubicBezTo>
                  <a:pt x="61000" y="7666"/>
                  <a:pt x="61133" y="7742"/>
                  <a:pt x="61171" y="7894"/>
                </a:cubicBezTo>
                <a:cubicBezTo>
                  <a:pt x="61361" y="7913"/>
                  <a:pt x="61590" y="7856"/>
                  <a:pt x="61437" y="7742"/>
                </a:cubicBezTo>
                <a:cubicBezTo>
                  <a:pt x="61685" y="7799"/>
                  <a:pt x="61761" y="7685"/>
                  <a:pt x="61970" y="7704"/>
                </a:cubicBezTo>
                <a:cubicBezTo>
                  <a:pt x="62312" y="7989"/>
                  <a:pt x="62674" y="7875"/>
                  <a:pt x="62902" y="7818"/>
                </a:cubicBezTo>
                <a:cubicBezTo>
                  <a:pt x="63073" y="7932"/>
                  <a:pt x="63225" y="8046"/>
                  <a:pt x="63568" y="8027"/>
                </a:cubicBezTo>
                <a:cubicBezTo>
                  <a:pt x="63511" y="7932"/>
                  <a:pt x="63359" y="7875"/>
                  <a:pt x="63168" y="7875"/>
                </a:cubicBezTo>
                <a:cubicBezTo>
                  <a:pt x="64728" y="7913"/>
                  <a:pt x="65641" y="7951"/>
                  <a:pt x="66820" y="7913"/>
                </a:cubicBezTo>
                <a:cubicBezTo>
                  <a:pt x="65641" y="7780"/>
                  <a:pt x="63967" y="7551"/>
                  <a:pt x="62769" y="7723"/>
                </a:cubicBezTo>
                <a:cubicBezTo>
                  <a:pt x="62541" y="7513"/>
                  <a:pt x="61951" y="7494"/>
                  <a:pt x="61647" y="7647"/>
                </a:cubicBezTo>
                <a:cubicBezTo>
                  <a:pt x="61380" y="7532"/>
                  <a:pt x="60886" y="7437"/>
                  <a:pt x="60581" y="7590"/>
                </a:cubicBezTo>
                <a:cubicBezTo>
                  <a:pt x="60372" y="7494"/>
                  <a:pt x="60144" y="7456"/>
                  <a:pt x="59916" y="7571"/>
                </a:cubicBezTo>
                <a:cubicBezTo>
                  <a:pt x="59764" y="7551"/>
                  <a:pt x="59992" y="7494"/>
                  <a:pt x="59840" y="7418"/>
                </a:cubicBezTo>
                <a:cubicBezTo>
                  <a:pt x="58946" y="7609"/>
                  <a:pt x="58014" y="7133"/>
                  <a:pt x="56663" y="7342"/>
                </a:cubicBezTo>
                <a:cubicBezTo>
                  <a:pt x="56606" y="7247"/>
                  <a:pt x="56454" y="7247"/>
                  <a:pt x="56454" y="7133"/>
                </a:cubicBezTo>
                <a:cubicBezTo>
                  <a:pt x="56416" y="7285"/>
                  <a:pt x="55978" y="7152"/>
                  <a:pt x="55921" y="7323"/>
                </a:cubicBezTo>
                <a:cubicBezTo>
                  <a:pt x="55826" y="7304"/>
                  <a:pt x="55959" y="7266"/>
                  <a:pt x="55921" y="7171"/>
                </a:cubicBezTo>
                <a:cubicBezTo>
                  <a:pt x="55788" y="7247"/>
                  <a:pt x="55845" y="7171"/>
                  <a:pt x="55655" y="7171"/>
                </a:cubicBezTo>
                <a:cubicBezTo>
                  <a:pt x="55826" y="7380"/>
                  <a:pt x="55598" y="7228"/>
                  <a:pt x="55465" y="7323"/>
                </a:cubicBezTo>
                <a:cubicBezTo>
                  <a:pt x="55484" y="7266"/>
                  <a:pt x="55522" y="7228"/>
                  <a:pt x="55598" y="7209"/>
                </a:cubicBezTo>
                <a:cubicBezTo>
                  <a:pt x="54647" y="7019"/>
                  <a:pt x="53829" y="7076"/>
                  <a:pt x="52802" y="7038"/>
                </a:cubicBezTo>
                <a:cubicBezTo>
                  <a:pt x="52821" y="7076"/>
                  <a:pt x="52878" y="7076"/>
                  <a:pt x="52878" y="7133"/>
                </a:cubicBezTo>
                <a:cubicBezTo>
                  <a:pt x="52764" y="7152"/>
                  <a:pt x="52707" y="7038"/>
                  <a:pt x="52669" y="7133"/>
                </a:cubicBezTo>
                <a:cubicBezTo>
                  <a:pt x="52593" y="7133"/>
                  <a:pt x="52612" y="7038"/>
                  <a:pt x="52612" y="6981"/>
                </a:cubicBezTo>
                <a:cubicBezTo>
                  <a:pt x="52403" y="6943"/>
                  <a:pt x="52422" y="7114"/>
                  <a:pt x="52269" y="7133"/>
                </a:cubicBezTo>
                <a:cubicBezTo>
                  <a:pt x="52174" y="7114"/>
                  <a:pt x="52307" y="7057"/>
                  <a:pt x="52269" y="6981"/>
                </a:cubicBezTo>
                <a:cubicBezTo>
                  <a:pt x="51623" y="7019"/>
                  <a:pt x="51356" y="6848"/>
                  <a:pt x="50805" y="6905"/>
                </a:cubicBezTo>
                <a:cubicBezTo>
                  <a:pt x="50862" y="6848"/>
                  <a:pt x="50976" y="6848"/>
                  <a:pt x="50957" y="6753"/>
                </a:cubicBezTo>
                <a:cubicBezTo>
                  <a:pt x="50805" y="6734"/>
                  <a:pt x="50729" y="6791"/>
                  <a:pt x="50748" y="6905"/>
                </a:cubicBezTo>
                <a:cubicBezTo>
                  <a:pt x="50329" y="6924"/>
                  <a:pt x="49511" y="6696"/>
                  <a:pt x="49416" y="6943"/>
                </a:cubicBezTo>
                <a:cubicBezTo>
                  <a:pt x="49207" y="6962"/>
                  <a:pt x="49302" y="6753"/>
                  <a:pt x="49150" y="6734"/>
                </a:cubicBezTo>
                <a:cubicBezTo>
                  <a:pt x="48009" y="6810"/>
                  <a:pt x="47248" y="6600"/>
                  <a:pt x="46240" y="6753"/>
                </a:cubicBezTo>
                <a:cubicBezTo>
                  <a:pt x="45517" y="6391"/>
                  <a:pt x="42531" y="6486"/>
                  <a:pt x="41447" y="6277"/>
                </a:cubicBezTo>
                <a:lnTo>
                  <a:pt x="41447" y="6429"/>
                </a:lnTo>
                <a:cubicBezTo>
                  <a:pt x="41351" y="6372"/>
                  <a:pt x="41351" y="6239"/>
                  <a:pt x="41256" y="6182"/>
                </a:cubicBezTo>
                <a:cubicBezTo>
                  <a:pt x="41123" y="6334"/>
                  <a:pt x="40952" y="6125"/>
                  <a:pt x="40857" y="6315"/>
                </a:cubicBezTo>
                <a:cubicBezTo>
                  <a:pt x="38708" y="6144"/>
                  <a:pt x="36273" y="5821"/>
                  <a:pt x="34219" y="5935"/>
                </a:cubicBezTo>
                <a:cubicBezTo>
                  <a:pt x="34124" y="5916"/>
                  <a:pt x="34238" y="5878"/>
                  <a:pt x="34219" y="5783"/>
                </a:cubicBezTo>
                <a:cubicBezTo>
                  <a:pt x="32887" y="5821"/>
                  <a:pt x="30472" y="5783"/>
                  <a:pt x="29235" y="5421"/>
                </a:cubicBezTo>
                <a:lnTo>
                  <a:pt x="29235" y="5573"/>
                </a:lnTo>
                <a:cubicBezTo>
                  <a:pt x="28417" y="5516"/>
                  <a:pt x="28436" y="5421"/>
                  <a:pt x="27713" y="5459"/>
                </a:cubicBezTo>
                <a:cubicBezTo>
                  <a:pt x="27752" y="5402"/>
                  <a:pt x="27866" y="5402"/>
                  <a:pt x="27847" y="5288"/>
                </a:cubicBezTo>
                <a:cubicBezTo>
                  <a:pt x="27656" y="5421"/>
                  <a:pt x="27599" y="5402"/>
                  <a:pt x="27390" y="5440"/>
                </a:cubicBezTo>
                <a:cubicBezTo>
                  <a:pt x="29292" y="5764"/>
                  <a:pt x="31404" y="5916"/>
                  <a:pt x="33096" y="5878"/>
                </a:cubicBezTo>
                <a:cubicBezTo>
                  <a:pt x="33534" y="6163"/>
                  <a:pt x="35132" y="6087"/>
                  <a:pt x="36083" y="6163"/>
                </a:cubicBezTo>
                <a:cubicBezTo>
                  <a:pt x="35873" y="6334"/>
                  <a:pt x="35607" y="6201"/>
                  <a:pt x="35284" y="6201"/>
                </a:cubicBezTo>
                <a:cubicBezTo>
                  <a:pt x="35284" y="6334"/>
                  <a:pt x="35398" y="6372"/>
                  <a:pt x="35284" y="6467"/>
                </a:cubicBezTo>
                <a:cubicBezTo>
                  <a:pt x="35017" y="6505"/>
                  <a:pt x="34903" y="6410"/>
                  <a:pt x="34675" y="6410"/>
                </a:cubicBezTo>
                <a:cubicBezTo>
                  <a:pt x="34656" y="6619"/>
                  <a:pt x="34599" y="6562"/>
                  <a:pt x="34352" y="6619"/>
                </a:cubicBezTo>
                <a:cubicBezTo>
                  <a:pt x="34428" y="6772"/>
                  <a:pt x="34637" y="6619"/>
                  <a:pt x="34884" y="6715"/>
                </a:cubicBezTo>
                <a:cubicBezTo>
                  <a:pt x="34542" y="6391"/>
                  <a:pt x="35379" y="6581"/>
                  <a:pt x="35740" y="6581"/>
                </a:cubicBezTo>
                <a:cubicBezTo>
                  <a:pt x="35417" y="6772"/>
                  <a:pt x="35246" y="6600"/>
                  <a:pt x="34941" y="6677"/>
                </a:cubicBezTo>
                <a:cubicBezTo>
                  <a:pt x="35455" y="7057"/>
                  <a:pt x="36996" y="6677"/>
                  <a:pt x="37661" y="7019"/>
                </a:cubicBezTo>
                <a:cubicBezTo>
                  <a:pt x="40476" y="7114"/>
                  <a:pt x="43177" y="7475"/>
                  <a:pt x="45764" y="7456"/>
                </a:cubicBezTo>
                <a:cubicBezTo>
                  <a:pt x="45802" y="7247"/>
                  <a:pt x="45631" y="7513"/>
                  <a:pt x="45631" y="7361"/>
                </a:cubicBezTo>
                <a:cubicBezTo>
                  <a:pt x="45707" y="7323"/>
                  <a:pt x="46012" y="7266"/>
                  <a:pt x="46164" y="7361"/>
                </a:cubicBezTo>
                <a:cubicBezTo>
                  <a:pt x="46145" y="7475"/>
                  <a:pt x="45993" y="7304"/>
                  <a:pt x="45821" y="7361"/>
                </a:cubicBezTo>
                <a:cubicBezTo>
                  <a:pt x="45859" y="7513"/>
                  <a:pt x="46145" y="7456"/>
                  <a:pt x="46297" y="7532"/>
                </a:cubicBezTo>
                <a:cubicBezTo>
                  <a:pt x="46278" y="7456"/>
                  <a:pt x="46278" y="7380"/>
                  <a:pt x="46354" y="7361"/>
                </a:cubicBezTo>
                <a:cubicBezTo>
                  <a:pt x="46487" y="7380"/>
                  <a:pt x="46392" y="7551"/>
                  <a:pt x="46487" y="7571"/>
                </a:cubicBezTo>
                <a:cubicBezTo>
                  <a:pt x="47324" y="7590"/>
                  <a:pt x="48332" y="7742"/>
                  <a:pt x="49017" y="7761"/>
                </a:cubicBezTo>
                <a:cubicBezTo>
                  <a:pt x="48389" y="7932"/>
                  <a:pt x="47914" y="7704"/>
                  <a:pt x="47343" y="7799"/>
                </a:cubicBezTo>
                <a:cubicBezTo>
                  <a:pt x="47381" y="7894"/>
                  <a:pt x="47533" y="7894"/>
                  <a:pt x="47476" y="8046"/>
                </a:cubicBezTo>
                <a:cubicBezTo>
                  <a:pt x="47666" y="7761"/>
                  <a:pt x="48237" y="8084"/>
                  <a:pt x="48275" y="7913"/>
                </a:cubicBezTo>
                <a:cubicBezTo>
                  <a:pt x="48465" y="7989"/>
                  <a:pt x="48275" y="8217"/>
                  <a:pt x="48218" y="8274"/>
                </a:cubicBezTo>
                <a:cubicBezTo>
                  <a:pt x="48142" y="8255"/>
                  <a:pt x="48180" y="8217"/>
                  <a:pt x="48218" y="8217"/>
                </a:cubicBezTo>
                <a:cubicBezTo>
                  <a:pt x="47666" y="8122"/>
                  <a:pt x="47286" y="8046"/>
                  <a:pt x="47020" y="8103"/>
                </a:cubicBezTo>
                <a:cubicBezTo>
                  <a:pt x="47134" y="8198"/>
                  <a:pt x="47267" y="8293"/>
                  <a:pt x="47419" y="8369"/>
                </a:cubicBezTo>
                <a:cubicBezTo>
                  <a:pt x="47305" y="8464"/>
                  <a:pt x="46982" y="8407"/>
                  <a:pt x="46944" y="8560"/>
                </a:cubicBezTo>
                <a:cubicBezTo>
                  <a:pt x="47058" y="8369"/>
                  <a:pt x="46639" y="8217"/>
                  <a:pt x="46278" y="8407"/>
                </a:cubicBezTo>
                <a:cubicBezTo>
                  <a:pt x="46050" y="8331"/>
                  <a:pt x="45555" y="8274"/>
                  <a:pt x="45022" y="8179"/>
                </a:cubicBezTo>
                <a:cubicBezTo>
                  <a:pt x="45003" y="7989"/>
                  <a:pt x="45251" y="8046"/>
                  <a:pt x="45289" y="8084"/>
                </a:cubicBezTo>
                <a:cubicBezTo>
                  <a:pt x="45479" y="7989"/>
                  <a:pt x="45022" y="7932"/>
                  <a:pt x="44946" y="7875"/>
                </a:cubicBezTo>
                <a:cubicBezTo>
                  <a:pt x="44965" y="7799"/>
                  <a:pt x="45365" y="7932"/>
                  <a:pt x="45346" y="7723"/>
                </a:cubicBezTo>
                <a:cubicBezTo>
                  <a:pt x="45479" y="7875"/>
                  <a:pt x="45555" y="7875"/>
                  <a:pt x="45821" y="7837"/>
                </a:cubicBezTo>
                <a:cubicBezTo>
                  <a:pt x="45783" y="7723"/>
                  <a:pt x="45479" y="7818"/>
                  <a:pt x="45555" y="7628"/>
                </a:cubicBezTo>
                <a:cubicBezTo>
                  <a:pt x="45041" y="7761"/>
                  <a:pt x="44319" y="7456"/>
                  <a:pt x="43824" y="7647"/>
                </a:cubicBezTo>
                <a:cubicBezTo>
                  <a:pt x="43044" y="7399"/>
                  <a:pt x="42169" y="7494"/>
                  <a:pt x="41561" y="7532"/>
                </a:cubicBezTo>
                <a:cubicBezTo>
                  <a:pt x="41504" y="7475"/>
                  <a:pt x="41428" y="7418"/>
                  <a:pt x="41370" y="7361"/>
                </a:cubicBezTo>
                <a:cubicBezTo>
                  <a:pt x="39506" y="7437"/>
                  <a:pt x="37262" y="7019"/>
                  <a:pt x="35398" y="7095"/>
                </a:cubicBezTo>
                <a:cubicBezTo>
                  <a:pt x="35531" y="7209"/>
                  <a:pt x="36140" y="7247"/>
                  <a:pt x="36254" y="7152"/>
                </a:cubicBezTo>
                <a:cubicBezTo>
                  <a:pt x="36349" y="7171"/>
                  <a:pt x="36235" y="7228"/>
                  <a:pt x="36254" y="7304"/>
                </a:cubicBezTo>
                <a:cubicBezTo>
                  <a:pt x="37833" y="7437"/>
                  <a:pt x="39069" y="7590"/>
                  <a:pt x="40248" y="7456"/>
                </a:cubicBezTo>
                <a:cubicBezTo>
                  <a:pt x="40191" y="7513"/>
                  <a:pt x="40096" y="7513"/>
                  <a:pt x="40115" y="7609"/>
                </a:cubicBezTo>
                <a:cubicBezTo>
                  <a:pt x="40191" y="7532"/>
                  <a:pt x="40476" y="7590"/>
                  <a:pt x="40305" y="7456"/>
                </a:cubicBezTo>
                <a:cubicBezTo>
                  <a:pt x="40515" y="7571"/>
                  <a:pt x="40743" y="7418"/>
                  <a:pt x="41047" y="7628"/>
                </a:cubicBezTo>
                <a:cubicBezTo>
                  <a:pt x="41294" y="7628"/>
                  <a:pt x="41066" y="7571"/>
                  <a:pt x="41104" y="7475"/>
                </a:cubicBezTo>
                <a:cubicBezTo>
                  <a:pt x="41294" y="7456"/>
                  <a:pt x="41275" y="7609"/>
                  <a:pt x="41370" y="7685"/>
                </a:cubicBezTo>
                <a:cubicBezTo>
                  <a:pt x="41599" y="7456"/>
                  <a:pt x="41846" y="7780"/>
                  <a:pt x="41903" y="7571"/>
                </a:cubicBezTo>
                <a:cubicBezTo>
                  <a:pt x="42341" y="7837"/>
                  <a:pt x="42987" y="7647"/>
                  <a:pt x="43558" y="7799"/>
                </a:cubicBezTo>
                <a:cubicBezTo>
                  <a:pt x="43273" y="7932"/>
                  <a:pt x="43101" y="7780"/>
                  <a:pt x="42835" y="7799"/>
                </a:cubicBezTo>
                <a:cubicBezTo>
                  <a:pt x="42721" y="7932"/>
                  <a:pt x="42892" y="8046"/>
                  <a:pt x="42626" y="8103"/>
                </a:cubicBezTo>
                <a:cubicBezTo>
                  <a:pt x="42797" y="8084"/>
                  <a:pt x="42417" y="7780"/>
                  <a:pt x="42302" y="8046"/>
                </a:cubicBezTo>
                <a:cubicBezTo>
                  <a:pt x="41637" y="7837"/>
                  <a:pt x="41656" y="7989"/>
                  <a:pt x="40705" y="7932"/>
                </a:cubicBezTo>
                <a:cubicBezTo>
                  <a:pt x="40648" y="7970"/>
                  <a:pt x="40629" y="8046"/>
                  <a:pt x="40629" y="8122"/>
                </a:cubicBezTo>
                <a:cubicBezTo>
                  <a:pt x="40495" y="7780"/>
                  <a:pt x="40020" y="7856"/>
                  <a:pt x="39773" y="8065"/>
                </a:cubicBezTo>
                <a:cubicBezTo>
                  <a:pt x="39678" y="8046"/>
                  <a:pt x="39773" y="8008"/>
                  <a:pt x="39830" y="8027"/>
                </a:cubicBezTo>
                <a:cubicBezTo>
                  <a:pt x="39278" y="7780"/>
                  <a:pt x="38650" y="7799"/>
                  <a:pt x="38118" y="7837"/>
                </a:cubicBezTo>
                <a:cubicBezTo>
                  <a:pt x="39126" y="8274"/>
                  <a:pt x="40686" y="8084"/>
                  <a:pt x="41428" y="8407"/>
                </a:cubicBezTo>
                <a:cubicBezTo>
                  <a:pt x="41580" y="8407"/>
                  <a:pt x="41637" y="8350"/>
                  <a:pt x="41637" y="8255"/>
                </a:cubicBezTo>
                <a:cubicBezTo>
                  <a:pt x="41979" y="8331"/>
                  <a:pt x="42150" y="8407"/>
                  <a:pt x="42569" y="8369"/>
                </a:cubicBezTo>
                <a:cubicBezTo>
                  <a:pt x="42626" y="8407"/>
                  <a:pt x="42550" y="8484"/>
                  <a:pt x="42683" y="8579"/>
                </a:cubicBezTo>
                <a:cubicBezTo>
                  <a:pt x="42436" y="8522"/>
                  <a:pt x="42131" y="8464"/>
                  <a:pt x="41960" y="8617"/>
                </a:cubicBezTo>
                <a:cubicBezTo>
                  <a:pt x="41941" y="8445"/>
                  <a:pt x="40895" y="8655"/>
                  <a:pt x="40762" y="8503"/>
                </a:cubicBezTo>
                <a:cubicBezTo>
                  <a:pt x="40781" y="8598"/>
                  <a:pt x="40914" y="8522"/>
                  <a:pt x="40705" y="8712"/>
                </a:cubicBezTo>
                <a:cubicBezTo>
                  <a:pt x="40534" y="8712"/>
                  <a:pt x="40495" y="8617"/>
                  <a:pt x="40305" y="8655"/>
                </a:cubicBezTo>
                <a:cubicBezTo>
                  <a:pt x="40381" y="8959"/>
                  <a:pt x="40648" y="8864"/>
                  <a:pt x="40971" y="8807"/>
                </a:cubicBezTo>
                <a:cubicBezTo>
                  <a:pt x="40952" y="8731"/>
                  <a:pt x="40762" y="8788"/>
                  <a:pt x="40762" y="8712"/>
                </a:cubicBezTo>
                <a:cubicBezTo>
                  <a:pt x="40781" y="8655"/>
                  <a:pt x="40895" y="8674"/>
                  <a:pt x="40895" y="8598"/>
                </a:cubicBezTo>
                <a:cubicBezTo>
                  <a:pt x="40952" y="8788"/>
                  <a:pt x="41313" y="8693"/>
                  <a:pt x="41028" y="8807"/>
                </a:cubicBezTo>
                <a:cubicBezTo>
                  <a:pt x="41066" y="8883"/>
                  <a:pt x="41180" y="8902"/>
                  <a:pt x="41294" y="8921"/>
                </a:cubicBezTo>
                <a:cubicBezTo>
                  <a:pt x="41237" y="8864"/>
                  <a:pt x="41218" y="8807"/>
                  <a:pt x="41237" y="8712"/>
                </a:cubicBezTo>
                <a:cubicBezTo>
                  <a:pt x="41408" y="8712"/>
                  <a:pt x="41370" y="8807"/>
                  <a:pt x="41504" y="8712"/>
                </a:cubicBezTo>
                <a:cubicBezTo>
                  <a:pt x="41389" y="8940"/>
                  <a:pt x="41808" y="8503"/>
                  <a:pt x="42036" y="8769"/>
                </a:cubicBezTo>
                <a:cubicBezTo>
                  <a:pt x="42112" y="8902"/>
                  <a:pt x="41789" y="8845"/>
                  <a:pt x="41694" y="8921"/>
                </a:cubicBezTo>
                <a:cubicBezTo>
                  <a:pt x="41656" y="8959"/>
                  <a:pt x="41827" y="8978"/>
                  <a:pt x="41827" y="8978"/>
                </a:cubicBezTo>
                <a:cubicBezTo>
                  <a:pt x="41770" y="9073"/>
                  <a:pt x="41142" y="9073"/>
                  <a:pt x="41028" y="9073"/>
                </a:cubicBezTo>
                <a:cubicBezTo>
                  <a:pt x="39716" y="8978"/>
                  <a:pt x="37110" y="8598"/>
                  <a:pt x="36045" y="8655"/>
                </a:cubicBezTo>
                <a:cubicBezTo>
                  <a:pt x="39735" y="9130"/>
                  <a:pt x="42207" y="9339"/>
                  <a:pt x="45213" y="9473"/>
                </a:cubicBezTo>
                <a:cubicBezTo>
                  <a:pt x="46259" y="9530"/>
                  <a:pt x="47723" y="9492"/>
                  <a:pt x="48789" y="9720"/>
                </a:cubicBezTo>
                <a:cubicBezTo>
                  <a:pt x="48960" y="9701"/>
                  <a:pt x="49093" y="9663"/>
                  <a:pt x="49131" y="9530"/>
                </a:cubicBezTo>
                <a:cubicBezTo>
                  <a:pt x="48009" y="9473"/>
                  <a:pt x="46715" y="9511"/>
                  <a:pt x="46012" y="9282"/>
                </a:cubicBezTo>
                <a:cubicBezTo>
                  <a:pt x="45213" y="9377"/>
                  <a:pt x="43577" y="9149"/>
                  <a:pt x="42626" y="9092"/>
                </a:cubicBezTo>
                <a:cubicBezTo>
                  <a:pt x="44090" y="9073"/>
                  <a:pt x="45859" y="9206"/>
                  <a:pt x="46867" y="9282"/>
                </a:cubicBezTo>
                <a:cubicBezTo>
                  <a:pt x="46848" y="9206"/>
                  <a:pt x="46925" y="9187"/>
                  <a:pt x="47001" y="9187"/>
                </a:cubicBezTo>
                <a:cubicBezTo>
                  <a:pt x="46944" y="9092"/>
                  <a:pt x="46734" y="9111"/>
                  <a:pt x="46810" y="8921"/>
                </a:cubicBezTo>
                <a:cubicBezTo>
                  <a:pt x="46468" y="9073"/>
                  <a:pt x="46069" y="8826"/>
                  <a:pt x="45935" y="9130"/>
                </a:cubicBezTo>
                <a:cubicBezTo>
                  <a:pt x="45726" y="9054"/>
                  <a:pt x="45137" y="8902"/>
                  <a:pt x="44870" y="9111"/>
                </a:cubicBezTo>
                <a:cubicBezTo>
                  <a:pt x="44794" y="9111"/>
                  <a:pt x="44832" y="9016"/>
                  <a:pt x="44813" y="8959"/>
                </a:cubicBezTo>
                <a:cubicBezTo>
                  <a:pt x="44756" y="9092"/>
                  <a:pt x="44471" y="8826"/>
                  <a:pt x="44490" y="9054"/>
                </a:cubicBezTo>
                <a:cubicBezTo>
                  <a:pt x="44205" y="8883"/>
                  <a:pt x="44167" y="9073"/>
                  <a:pt x="43824" y="8940"/>
                </a:cubicBezTo>
                <a:cubicBezTo>
                  <a:pt x="43805" y="8807"/>
                  <a:pt x="44071" y="8902"/>
                  <a:pt x="44014" y="8750"/>
                </a:cubicBezTo>
                <a:cubicBezTo>
                  <a:pt x="44090" y="9073"/>
                  <a:pt x="44338" y="8674"/>
                  <a:pt x="44547" y="8845"/>
                </a:cubicBezTo>
                <a:cubicBezTo>
                  <a:pt x="44794" y="8636"/>
                  <a:pt x="44090" y="8731"/>
                  <a:pt x="43957" y="8636"/>
                </a:cubicBezTo>
                <a:cubicBezTo>
                  <a:pt x="43976" y="8522"/>
                  <a:pt x="44338" y="8674"/>
                  <a:pt x="44224" y="8445"/>
                </a:cubicBezTo>
                <a:cubicBezTo>
                  <a:pt x="44528" y="8617"/>
                  <a:pt x="45099" y="8426"/>
                  <a:pt x="45289" y="8598"/>
                </a:cubicBezTo>
                <a:cubicBezTo>
                  <a:pt x="45574" y="8350"/>
                  <a:pt x="46202" y="8407"/>
                  <a:pt x="46221" y="8826"/>
                </a:cubicBezTo>
                <a:cubicBezTo>
                  <a:pt x="46240" y="8712"/>
                  <a:pt x="46582" y="8750"/>
                  <a:pt x="46411" y="8617"/>
                </a:cubicBezTo>
                <a:cubicBezTo>
                  <a:pt x="46639" y="8598"/>
                  <a:pt x="46525" y="8845"/>
                  <a:pt x="46601" y="8940"/>
                </a:cubicBezTo>
                <a:cubicBezTo>
                  <a:pt x="46829" y="8883"/>
                  <a:pt x="46639" y="8845"/>
                  <a:pt x="46677" y="8674"/>
                </a:cubicBezTo>
                <a:cubicBezTo>
                  <a:pt x="46810" y="8674"/>
                  <a:pt x="46753" y="8807"/>
                  <a:pt x="46944" y="8788"/>
                </a:cubicBezTo>
                <a:cubicBezTo>
                  <a:pt x="46982" y="8940"/>
                  <a:pt x="46791" y="8978"/>
                  <a:pt x="46944" y="9092"/>
                </a:cubicBezTo>
                <a:cubicBezTo>
                  <a:pt x="47096" y="8902"/>
                  <a:pt x="46982" y="9130"/>
                  <a:pt x="47267" y="9092"/>
                </a:cubicBezTo>
                <a:cubicBezTo>
                  <a:pt x="47286" y="9206"/>
                  <a:pt x="47267" y="9263"/>
                  <a:pt x="47134" y="9244"/>
                </a:cubicBezTo>
                <a:cubicBezTo>
                  <a:pt x="47799" y="9282"/>
                  <a:pt x="47990" y="9377"/>
                  <a:pt x="48941" y="9377"/>
                </a:cubicBezTo>
                <a:cubicBezTo>
                  <a:pt x="48770" y="9168"/>
                  <a:pt x="48237" y="9168"/>
                  <a:pt x="47933" y="9206"/>
                </a:cubicBezTo>
                <a:cubicBezTo>
                  <a:pt x="48237" y="8940"/>
                  <a:pt x="48693" y="9339"/>
                  <a:pt x="48941" y="9016"/>
                </a:cubicBezTo>
                <a:cubicBezTo>
                  <a:pt x="48770" y="8864"/>
                  <a:pt x="48865" y="9130"/>
                  <a:pt x="48598" y="9054"/>
                </a:cubicBezTo>
                <a:cubicBezTo>
                  <a:pt x="48655" y="8959"/>
                  <a:pt x="48808" y="9016"/>
                  <a:pt x="48674" y="8902"/>
                </a:cubicBezTo>
                <a:cubicBezTo>
                  <a:pt x="48693" y="8807"/>
                  <a:pt x="48884" y="8959"/>
                  <a:pt x="48941" y="8807"/>
                </a:cubicBezTo>
                <a:cubicBezTo>
                  <a:pt x="49283" y="9016"/>
                  <a:pt x="49721" y="8731"/>
                  <a:pt x="49930" y="8978"/>
                </a:cubicBezTo>
                <a:cubicBezTo>
                  <a:pt x="50025" y="8940"/>
                  <a:pt x="50063" y="8902"/>
                  <a:pt x="50063" y="8807"/>
                </a:cubicBezTo>
                <a:cubicBezTo>
                  <a:pt x="50158" y="8845"/>
                  <a:pt x="50196" y="8883"/>
                  <a:pt x="50196" y="8978"/>
                </a:cubicBezTo>
                <a:cubicBezTo>
                  <a:pt x="50272" y="8959"/>
                  <a:pt x="50253" y="8864"/>
                  <a:pt x="50329" y="8864"/>
                </a:cubicBezTo>
                <a:cubicBezTo>
                  <a:pt x="50462" y="8883"/>
                  <a:pt x="50234" y="9016"/>
                  <a:pt x="50462" y="9035"/>
                </a:cubicBezTo>
                <a:cubicBezTo>
                  <a:pt x="50748" y="9035"/>
                  <a:pt x="50462" y="8940"/>
                  <a:pt x="50462" y="8864"/>
                </a:cubicBezTo>
                <a:cubicBezTo>
                  <a:pt x="51014" y="8921"/>
                  <a:pt x="51033" y="8978"/>
                  <a:pt x="51661" y="8940"/>
                </a:cubicBezTo>
                <a:cubicBezTo>
                  <a:pt x="51680" y="9168"/>
                  <a:pt x="51490" y="9225"/>
                  <a:pt x="51185" y="9187"/>
                </a:cubicBezTo>
                <a:cubicBezTo>
                  <a:pt x="51204" y="9130"/>
                  <a:pt x="51318" y="9149"/>
                  <a:pt x="51394" y="9130"/>
                </a:cubicBezTo>
                <a:cubicBezTo>
                  <a:pt x="51394" y="9035"/>
                  <a:pt x="51147" y="9111"/>
                  <a:pt x="51052" y="9092"/>
                </a:cubicBezTo>
                <a:cubicBezTo>
                  <a:pt x="51052" y="9358"/>
                  <a:pt x="51528" y="9187"/>
                  <a:pt x="51528" y="9339"/>
                </a:cubicBezTo>
                <a:cubicBezTo>
                  <a:pt x="51889" y="9301"/>
                  <a:pt x="52212" y="9263"/>
                  <a:pt x="52593" y="9358"/>
                </a:cubicBezTo>
                <a:cubicBezTo>
                  <a:pt x="52193" y="9435"/>
                  <a:pt x="51927" y="9377"/>
                  <a:pt x="51318" y="9397"/>
                </a:cubicBezTo>
                <a:cubicBezTo>
                  <a:pt x="51318" y="9625"/>
                  <a:pt x="51509" y="9377"/>
                  <a:pt x="51585" y="9511"/>
                </a:cubicBezTo>
                <a:cubicBezTo>
                  <a:pt x="51394" y="9739"/>
                  <a:pt x="51242" y="9454"/>
                  <a:pt x="51242" y="9701"/>
                </a:cubicBezTo>
                <a:cubicBezTo>
                  <a:pt x="51052" y="9625"/>
                  <a:pt x="51337" y="9511"/>
                  <a:pt x="51261" y="9339"/>
                </a:cubicBezTo>
                <a:cubicBezTo>
                  <a:pt x="51166" y="9435"/>
                  <a:pt x="50938" y="9263"/>
                  <a:pt x="50786" y="9397"/>
                </a:cubicBezTo>
                <a:cubicBezTo>
                  <a:pt x="50824" y="9454"/>
                  <a:pt x="50938" y="9454"/>
                  <a:pt x="50919" y="9549"/>
                </a:cubicBezTo>
                <a:cubicBezTo>
                  <a:pt x="50995" y="9530"/>
                  <a:pt x="50957" y="9454"/>
                  <a:pt x="51052" y="9454"/>
                </a:cubicBezTo>
                <a:cubicBezTo>
                  <a:pt x="51147" y="9492"/>
                  <a:pt x="51033" y="9530"/>
                  <a:pt x="51109" y="9644"/>
                </a:cubicBezTo>
                <a:cubicBezTo>
                  <a:pt x="50805" y="9720"/>
                  <a:pt x="50862" y="9454"/>
                  <a:pt x="50710" y="9644"/>
                </a:cubicBezTo>
                <a:cubicBezTo>
                  <a:pt x="50443" y="9568"/>
                  <a:pt x="50805" y="9320"/>
                  <a:pt x="50462" y="9339"/>
                </a:cubicBezTo>
                <a:cubicBezTo>
                  <a:pt x="50577" y="9435"/>
                  <a:pt x="50367" y="9492"/>
                  <a:pt x="50519" y="9587"/>
                </a:cubicBezTo>
                <a:cubicBezTo>
                  <a:pt x="50329" y="9587"/>
                  <a:pt x="50120" y="9587"/>
                  <a:pt x="49854" y="9644"/>
                </a:cubicBezTo>
                <a:cubicBezTo>
                  <a:pt x="49740" y="9549"/>
                  <a:pt x="49911" y="9473"/>
                  <a:pt x="49854" y="9282"/>
                </a:cubicBezTo>
                <a:cubicBezTo>
                  <a:pt x="49587" y="9320"/>
                  <a:pt x="49568" y="9282"/>
                  <a:pt x="49264" y="9263"/>
                </a:cubicBezTo>
                <a:cubicBezTo>
                  <a:pt x="49226" y="9111"/>
                  <a:pt x="49340" y="9073"/>
                  <a:pt x="49340" y="8959"/>
                </a:cubicBezTo>
                <a:cubicBezTo>
                  <a:pt x="49207" y="8959"/>
                  <a:pt x="49074" y="8959"/>
                  <a:pt x="48941" y="8959"/>
                </a:cubicBezTo>
                <a:cubicBezTo>
                  <a:pt x="48979" y="8997"/>
                  <a:pt x="48998" y="9073"/>
                  <a:pt x="48998" y="9168"/>
                </a:cubicBezTo>
                <a:cubicBezTo>
                  <a:pt x="49055" y="9130"/>
                  <a:pt x="49112" y="9111"/>
                  <a:pt x="49207" y="9111"/>
                </a:cubicBezTo>
                <a:cubicBezTo>
                  <a:pt x="49264" y="9320"/>
                  <a:pt x="48998" y="9263"/>
                  <a:pt x="49055" y="9473"/>
                </a:cubicBezTo>
                <a:cubicBezTo>
                  <a:pt x="49321" y="9377"/>
                  <a:pt x="49473" y="9492"/>
                  <a:pt x="49721" y="9377"/>
                </a:cubicBezTo>
                <a:cubicBezTo>
                  <a:pt x="49892" y="9397"/>
                  <a:pt x="49645" y="9511"/>
                  <a:pt x="49664" y="9587"/>
                </a:cubicBezTo>
                <a:cubicBezTo>
                  <a:pt x="49625" y="9454"/>
                  <a:pt x="49188" y="9473"/>
                  <a:pt x="49188" y="9682"/>
                </a:cubicBezTo>
                <a:cubicBezTo>
                  <a:pt x="50120" y="9739"/>
                  <a:pt x="50443" y="9682"/>
                  <a:pt x="51451" y="9815"/>
                </a:cubicBezTo>
                <a:cubicBezTo>
                  <a:pt x="51451" y="9739"/>
                  <a:pt x="51413" y="9606"/>
                  <a:pt x="51509" y="9606"/>
                </a:cubicBezTo>
                <a:cubicBezTo>
                  <a:pt x="51623" y="9682"/>
                  <a:pt x="51490" y="9796"/>
                  <a:pt x="51642" y="9910"/>
                </a:cubicBezTo>
                <a:cubicBezTo>
                  <a:pt x="52288" y="9796"/>
                  <a:pt x="53239" y="9948"/>
                  <a:pt x="53905" y="9986"/>
                </a:cubicBezTo>
                <a:close/>
                <a:moveTo>
                  <a:pt x="41770" y="7780"/>
                </a:moveTo>
                <a:cubicBezTo>
                  <a:pt x="41960" y="7894"/>
                  <a:pt x="42302" y="7894"/>
                  <a:pt x="42645" y="7894"/>
                </a:cubicBezTo>
                <a:cubicBezTo>
                  <a:pt x="42417" y="7685"/>
                  <a:pt x="42112" y="7780"/>
                  <a:pt x="41770" y="7780"/>
                </a:cubicBezTo>
                <a:close/>
                <a:moveTo>
                  <a:pt x="57957" y="10290"/>
                </a:moveTo>
                <a:cubicBezTo>
                  <a:pt x="57785" y="10138"/>
                  <a:pt x="57614" y="10310"/>
                  <a:pt x="57500" y="10138"/>
                </a:cubicBezTo>
                <a:cubicBezTo>
                  <a:pt x="57253" y="10290"/>
                  <a:pt x="57747" y="10329"/>
                  <a:pt x="57957" y="10290"/>
                </a:cubicBezTo>
                <a:close/>
                <a:moveTo>
                  <a:pt x="69788" y="10329"/>
                </a:moveTo>
                <a:cubicBezTo>
                  <a:pt x="69788" y="10386"/>
                  <a:pt x="69902" y="10367"/>
                  <a:pt x="69902" y="10443"/>
                </a:cubicBezTo>
                <a:cubicBezTo>
                  <a:pt x="70111" y="10367"/>
                  <a:pt x="69978" y="10329"/>
                  <a:pt x="70054" y="10119"/>
                </a:cubicBezTo>
                <a:cubicBezTo>
                  <a:pt x="69711" y="10119"/>
                  <a:pt x="70035" y="10310"/>
                  <a:pt x="69769" y="10329"/>
                </a:cubicBezTo>
                <a:close/>
                <a:moveTo>
                  <a:pt x="74029" y="10424"/>
                </a:moveTo>
                <a:cubicBezTo>
                  <a:pt x="73934" y="10405"/>
                  <a:pt x="74048" y="10367"/>
                  <a:pt x="74029" y="10271"/>
                </a:cubicBezTo>
                <a:cubicBezTo>
                  <a:pt x="73972" y="10310"/>
                  <a:pt x="73915" y="10329"/>
                  <a:pt x="73839" y="10329"/>
                </a:cubicBezTo>
                <a:cubicBezTo>
                  <a:pt x="73858" y="10367"/>
                  <a:pt x="73896" y="10405"/>
                  <a:pt x="73896" y="10481"/>
                </a:cubicBezTo>
                <a:cubicBezTo>
                  <a:pt x="74048" y="10500"/>
                  <a:pt x="74143" y="10481"/>
                  <a:pt x="74219" y="10443"/>
                </a:cubicBezTo>
                <a:cubicBezTo>
                  <a:pt x="74219" y="10367"/>
                  <a:pt x="74029" y="10367"/>
                  <a:pt x="74029" y="10443"/>
                </a:cubicBezTo>
                <a:close/>
                <a:moveTo>
                  <a:pt x="74296" y="10443"/>
                </a:moveTo>
                <a:cubicBezTo>
                  <a:pt x="74276" y="10538"/>
                  <a:pt x="74524" y="10462"/>
                  <a:pt x="74619" y="10500"/>
                </a:cubicBezTo>
                <a:cubicBezTo>
                  <a:pt x="74714" y="10329"/>
                  <a:pt x="74410" y="10443"/>
                  <a:pt x="74505" y="10290"/>
                </a:cubicBezTo>
                <a:cubicBezTo>
                  <a:pt x="74353" y="10271"/>
                  <a:pt x="74429" y="10424"/>
                  <a:pt x="74296" y="10443"/>
                </a:cubicBezTo>
                <a:close/>
                <a:moveTo>
                  <a:pt x="76083" y="10348"/>
                </a:moveTo>
                <a:cubicBezTo>
                  <a:pt x="75969" y="10500"/>
                  <a:pt x="75741" y="10271"/>
                  <a:pt x="75570" y="10290"/>
                </a:cubicBezTo>
                <a:cubicBezTo>
                  <a:pt x="75570" y="10348"/>
                  <a:pt x="75551" y="10386"/>
                  <a:pt x="75494" y="10405"/>
                </a:cubicBezTo>
                <a:cubicBezTo>
                  <a:pt x="75532" y="10481"/>
                  <a:pt x="75646" y="10424"/>
                  <a:pt x="75627" y="10348"/>
                </a:cubicBezTo>
                <a:cubicBezTo>
                  <a:pt x="75722" y="10538"/>
                  <a:pt x="75855" y="10519"/>
                  <a:pt x="76160" y="10462"/>
                </a:cubicBezTo>
                <a:cubicBezTo>
                  <a:pt x="76179" y="10367"/>
                  <a:pt x="76102" y="10367"/>
                  <a:pt x="76102" y="10310"/>
                </a:cubicBezTo>
                <a:cubicBezTo>
                  <a:pt x="76026" y="10310"/>
                  <a:pt x="76064" y="10348"/>
                  <a:pt x="76102" y="10348"/>
                </a:cubicBezTo>
                <a:close/>
                <a:moveTo>
                  <a:pt x="30129" y="9929"/>
                </a:moveTo>
                <a:cubicBezTo>
                  <a:pt x="30186" y="9929"/>
                  <a:pt x="30186" y="9910"/>
                  <a:pt x="30205" y="9872"/>
                </a:cubicBezTo>
                <a:cubicBezTo>
                  <a:pt x="30281" y="9739"/>
                  <a:pt x="30548" y="9872"/>
                  <a:pt x="30662" y="9872"/>
                </a:cubicBezTo>
                <a:cubicBezTo>
                  <a:pt x="30624" y="9682"/>
                  <a:pt x="30053" y="9701"/>
                  <a:pt x="29939" y="9720"/>
                </a:cubicBezTo>
                <a:cubicBezTo>
                  <a:pt x="29958" y="9815"/>
                  <a:pt x="30186" y="9758"/>
                  <a:pt x="30129" y="9929"/>
                </a:cubicBezTo>
                <a:close/>
                <a:moveTo>
                  <a:pt x="65527" y="10119"/>
                </a:moveTo>
                <a:cubicBezTo>
                  <a:pt x="65736" y="10176"/>
                  <a:pt x="65375" y="10195"/>
                  <a:pt x="65470" y="10329"/>
                </a:cubicBezTo>
                <a:cubicBezTo>
                  <a:pt x="65679" y="10348"/>
                  <a:pt x="65698" y="10195"/>
                  <a:pt x="65736" y="10081"/>
                </a:cubicBezTo>
                <a:cubicBezTo>
                  <a:pt x="65508" y="10119"/>
                  <a:pt x="65413" y="10043"/>
                  <a:pt x="65470" y="9872"/>
                </a:cubicBezTo>
                <a:cubicBezTo>
                  <a:pt x="65337" y="9967"/>
                  <a:pt x="65166" y="10005"/>
                  <a:pt x="65204" y="10233"/>
                </a:cubicBezTo>
                <a:cubicBezTo>
                  <a:pt x="64956" y="10157"/>
                  <a:pt x="65261" y="9948"/>
                  <a:pt x="64804" y="10024"/>
                </a:cubicBezTo>
                <a:cubicBezTo>
                  <a:pt x="64785" y="10176"/>
                  <a:pt x="64956" y="10176"/>
                  <a:pt x="64937" y="10329"/>
                </a:cubicBezTo>
                <a:cubicBezTo>
                  <a:pt x="64975" y="10290"/>
                  <a:pt x="65146" y="10119"/>
                  <a:pt x="65127" y="10329"/>
                </a:cubicBezTo>
                <a:cubicBezTo>
                  <a:pt x="65299" y="10290"/>
                  <a:pt x="65432" y="10233"/>
                  <a:pt x="65527" y="10119"/>
                </a:cubicBezTo>
                <a:close/>
                <a:moveTo>
                  <a:pt x="68323" y="10310"/>
                </a:moveTo>
                <a:cubicBezTo>
                  <a:pt x="68437" y="10481"/>
                  <a:pt x="68494" y="10176"/>
                  <a:pt x="68722" y="10271"/>
                </a:cubicBezTo>
                <a:cubicBezTo>
                  <a:pt x="68722" y="10195"/>
                  <a:pt x="68722" y="10138"/>
                  <a:pt x="68722" y="10062"/>
                </a:cubicBezTo>
                <a:cubicBezTo>
                  <a:pt x="68589" y="10081"/>
                  <a:pt x="68608" y="10214"/>
                  <a:pt x="68399" y="10157"/>
                </a:cubicBezTo>
                <a:cubicBezTo>
                  <a:pt x="68304" y="9986"/>
                  <a:pt x="68608" y="10119"/>
                  <a:pt x="68532" y="9948"/>
                </a:cubicBezTo>
                <a:cubicBezTo>
                  <a:pt x="68228" y="9891"/>
                  <a:pt x="68323" y="10138"/>
                  <a:pt x="68133" y="10157"/>
                </a:cubicBezTo>
                <a:cubicBezTo>
                  <a:pt x="68133" y="10329"/>
                  <a:pt x="68494" y="10252"/>
                  <a:pt x="68323" y="10310"/>
                </a:cubicBezTo>
                <a:close/>
                <a:moveTo>
                  <a:pt x="69046" y="10367"/>
                </a:moveTo>
                <a:cubicBezTo>
                  <a:pt x="69274" y="10233"/>
                  <a:pt x="69236" y="10405"/>
                  <a:pt x="69445" y="10329"/>
                </a:cubicBezTo>
                <a:cubicBezTo>
                  <a:pt x="69502" y="10157"/>
                  <a:pt x="69179" y="10252"/>
                  <a:pt x="69255" y="10062"/>
                </a:cubicBezTo>
                <a:cubicBezTo>
                  <a:pt x="69122" y="10176"/>
                  <a:pt x="69065" y="10252"/>
                  <a:pt x="68856" y="10157"/>
                </a:cubicBezTo>
                <a:cubicBezTo>
                  <a:pt x="68875" y="10271"/>
                  <a:pt x="68989" y="10310"/>
                  <a:pt x="69046" y="10367"/>
                </a:cubicBezTo>
                <a:close/>
                <a:moveTo>
                  <a:pt x="28817" y="9663"/>
                </a:moveTo>
                <a:cubicBezTo>
                  <a:pt x="29216" y="9739"/>
                  <a:pt x="29406" y="9910"/>
                  <a:pt x="29806" y="9815"/>
                </a:cubicBezTo>
                <a:cubicBezTo>
                  <a:pt x="29425" y="9758"/>
                  <a:pt x="29026" y="9549"/>
                  <a:pt x="28817" y="9663"/>
                </a:cubicBezTo>
                <a:close/>
                <a:moveTo>
                  <a:pt x="60011" y="10176"/>
                </a:moveTo>
                <a:cubicBezTo>
                  <a:pt x="60144" y="10348"/>
                  <a:pt x="60201" y="10081"/>
                  <a:pt x="60353" y="10119"/>
                </a:cubicBezTo>
                <a:cubicBezTo>
                  <a:pt x="60372" y="10005"/>
                  <a:pt x="60125" y="10100"/>
                  <a:pt x="60030" y="10062"/>
                </a:cubicBezTo>
                <a:cubicBezTo>
                  <a:pt x="60068" y="10119"/>
                  <a:pt x="60106" y="10157"/>
                  <a:pt x="60030" y="10176"/>
                </a:cubicBezTo>
                <a:close/>
                <a:moveTo>
                  <a:pt x="60810" y="10233"/>
                </a:moveTo>
                <a:cubicBezTo>
                  <a:pt x="61076" y="10271"/>
                  <a:pt x="60791" y="10081"/>
                  <a:pt x="60886" y="9929"/>
                </a:cubicBezTo>
                <a:cubicBezTo>
                  <a:pt x="60791" y="9929"/>
                  <a:pt x="60715" y="9929"/>
                  <a:pt x="60620" y="9910"/>
                </a:cubicBezTo>
                <a:cubicBezTo>
                  <a:pt x="60581" y="10100"/>
                  <a:pt x="60810" y="10081"/>
                  <a:pt x="60810" y="10233"/>
                </a:cubicBezTo>
                <a:close/>
                <a:moveTo>
                  <a:pt x="70054" y="9967"/>
                </a:moveTo>
                <a:cubicBezTo>
                  <a:pt x="69940" y="9929"/>
                  <a:pt x="70244" y="10195"/>
                  <a:pt x="70187" y="10348"/>
                </a:cubicBezTo>
                <a:cubicBezTo>
                  <a:pt x="70320" y="10271"/>
                  <a:pt x="70301" y="10062"/>
                  <a:pt x="70453" y="9986"/>
                </a:cubicBezTo>
                <a:cubicBezTo>
                  <a:pt x="70948" y="10138"/>
                  <a:pt x="70187" y="9853"/>
                  <a:pt x="70054" y="9967"/>
                </a:cubicBezTo>
                <a:close/>
                <a:moveTo>
                  <a:pt x="63872" y="10119"/>
                </a:moveTo>
                <a:cubicBezTo>
                  <a:pt x="63986" y="10348"/>
                  <a:pt x="64043" y="10062"/>
                  <a:pt x="64272" y="10119"/>
                </a:cubicBezTo>
                <a:cubicBezTo>
                  <a:pt x="64157" y="10043"/>
                  <a:pt x="64195" y="9872"/>
                  <a:pt x="63948" y="9910"/>
                </a:cubicBezTo>
                <a:cubicBezTo>
                  <a:pt x="63929" y="10100"/>
                  <a:pt x="64043" y="9891"/>
                  <a:pt x="64138" y="10005"/>
                </a:cubicBezTo>
                <a:cubicBezTo>
                  <a:pt x="64119" y="10100"/>
                  <a:pt x="64024" y="10119"/>
                  <a:pt x="63872" y="10100"/>
                </a:cubicBezTo>
                <a:close/>
                <a:moveTo>
                  <a:pt x="66592" y="10195"/>
                </a:moveTo>
                <a:cubicBezTo>
                  <a:pt x="66649" y="9986"/>
                  <a:pt x="66269" y="9986"/>
                  <a:pt x="66326" y="10195"/>
                </a:cubicBezTo>
                <a:cubicBezTo>
                  <a:pt x="66459" y="10271"/>
                  <a:pt x="66402" y="10195"/>
                  <a:pt x="66592" y="10195"/>
                </a:cubicBezTo>
                <a:close/>
                <a:moveTo>
                  <a:pt x="67448" y="10157"/>
                </a:moveTo>
                <a:cubicBezTo>
                  <a:pt x="67353" y="10138"/>
                  <a:pt x="67410" y="9986"/>
                  <a:pt x="67201" y="10043"/>
                </a:cubicBezTo>
                <a:cubicBezTo>
                  <a:pt x="67182" y="10138"/>
                  <a:pt x="67277" y="10157"/>
                  <a:pt x="67258" y="10252"/>
                </a:cubicBezTo>
                <a:cubicBezTo>
                  <a:pt x="67429" y="10290"/>
                  <a:pt x="67391" y="10157"/>
                  <a:pt x="67524" y="10157"/>
                </a:cubicBezTo>
                <a:cubicBezTo>
                  <a:pt x="67505" y="10100"/>
                  <a:pt x="67448" y="10119"/>
                  <a:pt x="67448" y="10157"/>
                </a:cubicBezTo>
                <a:close/>
                <a:moveTo>
                  <a:pt x="63663" y="10157"/>
                </a:moveTo>
                <a:cubicBezTo>
                  <a:pt x="63644" y="10119"/>
                  <a:pt x="63606" y="10081"/>
                  <a:pt x="63606" y="10005"/>
                </a:cubicBezTo>
                <a:cubicBezTo>
                  <a:pt x="63473" y="10024"/>
                  <a:pt x="63206" y="9929"/>
                  <a:pt x="63282" y="10100"/>
                </a:cubicBezTo>
                <a:cubicBezTo>
                  <a:pt x="63435" y="10157"/>
                  <a:pt x="63416" y="10119"/>
                  <a:pt x="63663" y="10157"/>
                </a:cubicBezTo>
                <a:close/>
                <a:moveTo>
                  <a:pt x="59288" y="10005"/>
                </a:moveTo>
                <a:cubicBezTo>
                  <a:pt x="59345" y="10024"/>
                  <a:pt x="59345" y="9986"/>
                  <a:pt x="59364" y="9948"/>
                </a:cubicBezTo>
                <a:cubicBezTo>
                  <a:pt x="59783" y="9815"/>
                  <a:pt x="59726" y="10024"/>
                  <a:pt x="60144" y="10024"/>
                </a:cubicBezTo>
                <a:cubicBezTo>
                  <a:pt x="59954" y="9853"/>
                  <a:pt x="59745" y="9834"/>
                  <a:pt x="59288" y="9796"/>
                </a:cubicBezTo>
                <a:cubicBezTo>
                  <a:pt x="59402" y="9910"/>
                  <a:pt x="59288" y="9872"/>
                  <a:pt x="59288" y="10005"/>
                </a:cubicBezTo>
                <a:close/>
                <a:moveTo>
                  <a:pt x="58622" y="9587"/>
                </a:moveTo>
                <a:cubicBezTo>
                  <a:pt x="58641" y="9644"/>
                  <a:pt x="58698" y="9606"/>
                  <a:pt x="58698" y="9587"/>
                </a:cubicBezTo>
                <a:cubicBezTo>
                  <a:pt x="58851" y="9587"/>
                  <a:pt x="58717" y="9796"/>
                  <a:pt x="58755" y="9891"/>
                </a:cubicBezTo>
                <a:cubicBezTo>
                  <a:pt x="58908" y="9929"/>
                  <a:pt x="59174" y="10024"/>
                  <a:pt x="59155" y="9796"/>
                </a:cubicBezTo>
                <a:cubicBezTo>
                  <a:pt x="59041" y="9796"/>
                  <a:pt x="58946" y="9796"/>
                  <a:pt x="58832" y="9796"/>
                </a:cubicBezTo>
                <a:cubicBezTo>
                  <a:pt x="58908" y="9663"/>
                  <a:pt x="58794" y="9625"/>
                  <a:pt x="58889" y="9587"/>
                </a:cubicBezTo>
                <a:cubicBezTo>
                  <a:pt x="58889" y="9511"/>
                  <a:pt x="58698" y="9568"/>
                  <a:pt x="58698" y="9473"/>
                </a:cubicBezTo>
                <a:cubicBezTo>
                  <a:pt x="58584" y="9492"/>
                  <a:pt x="58755" y="9568"/>
                  <a:pt x="58622" y="9587"/>
                </a:cubicBezTo>
                <a:close/>
                <a:moveTo>
                  <a:pt x="63739" y="9739"/>
                </a:moveTo>
                <a:cubicBezTo>
                  <a:pt x="63701" y="9625"/>
                  <a:pt x="63644" y="9568"/>
                  <a:pt x="63473" y="9435"/>
                </a:cubicBezTo>
                <a:cubicBezTo>
                  <a:pt x="63549" y="9358"/>
                  <a:pt x="63587" y="9454"/>
                  <a:pt x="63682" y="9339"/>
                </a:cubicBezTo>
                <a:cubicBezTo>
                  <a:pt x="63530" y="9244"/>
                  <a:pt x="63130" y="9263"/>
                  <a:pt x="63340" y="9435"/>
                </a:cubicBezTo>
                <a:cubicBezTo>
                  <a:pt x="63168" y="9454"/>
                  <a:pt x="63301" y="9225"/>
                  <a:pt x="63092" y="9263"/>
                </a:cubicBezTo>
                <a:cubicBezTo>
                  <a:pt x="63130" y="9435"/>
                  <a:pt x="63016" y="9454"/>
                  <a:pt x="63016" y="9587"/>
                </a:cubicBezTo>
                <a:cubicBezTo>
                  <a:pt x="62921" y="9568"/>
                  <a:pt x="62826" y="9568"/>
                  <a:pt x="62807" y="9625"/>
                </a:cubicBezTo>
                <a:cubicBezTo>
                  <a:pt x="62750" y="9625"/>
                  <a:pt x="62769" y="9530"/>
                  <a:pt x="62693" y="9530"/>
                </a:cubicBezTo>
                <a:cubicBezTo>
                  <a:pt x="62864" y="9587"/>
                  <a:pt x="63111" y="9244"/>
                  <a:pt x="62959" y="9168"/>
                </a:cubicBezTo>
                <a:cubicBezTo>
                  <a:pt x="63168" y="9035"/>
                  <a:pt x="63340" y="9092"/>
                  <a:pt x="63549" y="9168"/>
                </a:cubicBezTo>
                <a:cubicBezTo>
                  <a:pt x="63625" y="9111"/>
                  <a:pt x="63663" y="9016"/>
                  <a:pt x="63758" y="8978"/>
                </a:cubicBezTo>
                <a:cubicBezTo>
                  <a:pt x="63435" y="8959"/>
                  <a:pt x="62636" y="8693"/>
                  <a:pt x="62427" y="9111"/>
                </a:cubicBezTo>
                <a:cubicBezTo>
                  <a:pt x="62579" y="9054"/>
                  <a:pt x="62712" y="9054"/>
                  <a:pt x="62883" y="9168"/>
                </a:cubicBezTo>
                <a:cubicBezTo>
                  <a:pt x="62902" y="9301"/>
                  <a:pt x="62788" y="9320"/>
                  <a:pt x="62693" y="9377"/>
                </a:cubicBezTo>
                <a:cubicBezTo>
                  <a:pt x="62883" y="9168"/>
                  <a:pt x="62369" y="9492"/>
                  <a:pt x="62293" y="9206"/>
                </a:cubicBezTo>
                <a:cubicBezTo>
                  <a:pt x="62122" y="9225"/>
                  <a:pt x="62160" y="9377"/>
                  <a:pt x="62160" y="9530"/>
                </a:cubicBezTo>
                <a:cubicBezTo>
                  <a:pt x="61913" y="9568"/>
                  <a:pt x="61799" y="9435"/>
                  <a:pt x="61685" y="9511"/>
                </a:cubicBezTo>
                <a:cubicBezTo>
                  <a:pt x="61761" y="9606"/>
                  <a:pt x="62217" y="9739"/>
                  <a:pt x="62274" y="9568"/>
                </a:cubicBezTo>
                <a:cubicBezTo>
                  <a:pt x="62427" y="9644"/>
                  <a:pt x="62217" y="9758"/>
                  <a:pt x="62350" y="9891"/>
                </a:cubicBezTo>
                <a:cubicBezTo>
                  <a:pt x="62636" y="9739"/>
                  <a:pt x="62864" y="9739"/>
                  <a:pt x="63149" y="9530"/>
                </a:cubicBezTo>
                <a:cubicBezTo>
                  <a:pt x="63206" y="9568"/>
                  <a:pt x="63378" y="9796"/>
                  <a:pt x="63149" y="9739"/>
                </a:cubicBezTo>
                <a:cubicBezTo>
                  <a:pt x="63263" y="9967"/>
                  <a:pt x="63663" y="9625"/>
                  <a:pt x="63739" y="9948"/>
                </a:cubicBezTo>
                <a:cubicBezTo>
                  <a:pt x="63834" y="9891"/>
                  <a:pt x="63872" y="9758"/>
                  <a:pt x="63872" y="9587"/>
                </a:cubicBezTo>
                <a:cubicBezTo>
                  <a:pt x="63796" y="9625"/>
                  <a:pt x="63739" y="9663"/>
                  <a:pt x="63739" y="9758"/>
                </a:cubicBezTo>
                <a:close/>
                <a:moveTo>
                  <a:pt x="60829" y="9511"/>
                </a:moveTo>
                <a:cubicBezTo>
                  <a:pt x="60810" y="9777"/>
                  <a:pt x="61209" y="9606"/>
                  <a:pt x="61228" y="9454"/>
                </a:cubicBezTo>
                <a:cubicBezTo>
                  <a:pt x="61076" y="9549"/>
                  <a:pt x="61019" y="9568"/>
                  <a:pt x="60829" y="9511"/>
                </a:cubicBezTo>
                <a:close/>
                <a:moveTo>
                  <a:pt x="34979" y="9206"/>
                </a:moveTo>
                <a:cubicBezTo>
                  <a:pt x="35113" y="9111"/>
                  <a:pt x="35151" y="9206"/>
                  <a:pt x="35322" y="9206"/>
                </a:cubicBezTo>
                <a:cubicBezTo>
                  <a:pt x="35417" y="9035"/>
                  <a:pt x="34884" y="8959"/>
                  <a:pt x="34979" y="9206"/>
                </a:cubicBezTo>
                <a:close/>
                <a:moveTo>
                  <a:pt x="33800" y="9092"/>
                </a:moveTo>
                <a:cubicBezTo>
                  <a:pt x="33933" y="9054"/>
                  <a:pt x="34257" y="9187"/>
                  <a:pt x="34200" y="8997"/>
                </a:cubicBezTo>
                <a:cubicBezTo>
                  <a:pt x="34143" y="8978"/>
                  <a:pt x="34124" y="9016"/>
                  <a:pt x="34124" y="9035"/>
                </a:cubicBezTo>
                <a:cubicBezTo>
                  <a:pt x="34066" y="9035"/>
                  <a:pt x="34085" y="8978"/>
                  <a:pt x="34066" y="8940"/>
                </a:cubicBezTo>
                <a:cubicBezTo>
                  <a:pt x="33952" y="8921"/>
                  <a:pt x="33895" y="9016"/>
                  <a:pt x="33857" y="8940"/>
                </a:cubicBezTo>
                <a:cubicBezTo>
                  <a:pt x="33800" y="8921"/>
                  <a:pt x="33800" y="8959"/>
                  <a:pt x="33800" y="8997"/>
                </a:cubicBezTo>
                <a:lnTo>
                  <a:pt x="33800" y="9092"/>
                </a:lnTo>
                <a:close/>
                <a:moveTo>
                  <a:pt x="33724" y="9035"/>
                </a:moveTo>
                <a:cubicBezTo>
                  <a:pt x="33648" y="8978"/>
                  <a:pt x="33172" y="8750"/>
                  <a:pt x="33134" y="8978"/>
                </a:cubicBezTo>
                <a:cubicBezTo>
                  <a:pt x="33249" y="9073"/>
                  <a:pt x="33515" y="9035"/>
                  <a:pt x="33724" y="9035"/>
                </a:cubicBezTo>
                <a:close/>
                <a:moveTo>
                  <a:pt x="59041" y="9130"/>
                </a:moveTo>
                <a:cubicBezTo>
                  <a:pt x="58965" y="8997"/>
                  <a:pt x="58679" y="9016"/>
                  <a:pt x="58432" y="9016"/>
                </a:cubicBezTo>
                <a:cubicBezTo>
                  <a:pt x="58413" y="9263"/>
                  <a:pt x="58413" y="8959"/>
                  <a:pt x="58242" y="9016"/>
                </a:cubicBezTo>
                <a:cubicBezTo>
                  <a:pt x="58147" y="9073"/>
                  <a:pt x="58147" y="9263"/>
                  <a:pt x="58242" y="9320"/>
                </a:cubicBezTo>
                <a:cubicBezTo>
                  <a:pt x="58356" y="9358"/>
                  <a:pt x="58413" y="9016"/>
                  <a:pt x="58432" y="9282"/>
                </a:cubicBezTo>
                <a:cubicBezTo>
                  <a:pt x="58546" y="9282"/>
                  <a:pt x="58775" y="9130"/>
                  <a:pt x="58832" y="9282"/>
                </a:cubicBezTo>
                <a:cubicBezTo>
                  <a:pt x="58965" y="9282"/>
                  <a:pt x="58889" y="9111"/>
                  <a:pt x="59041" y="9130"/>
                </a:cubicBezTo>
                <a:close/>
                <a:moveTo>
                  <a:pt x="59288" y="9339"/>
                </a:moveTo>
                <a:cubicBezTo>
                  <a:pt x="59345" y="9339"/>
                  <a:pt x="59364" y="9320"/>
                  <a:pt x="59364" y="9282"/>
                </a:cubicBezTo>
                <a:cubicBezTo>
                  <a:pt x="59421" y="9168"/>
                  <a:pt x="59745" y="9263"/>
                  <a:pt x="59897" y="9244"/>
                </a:cubicBezTo>
                <a:cubicBezTo>
                  <a:pt x="59688" y="9092"/>
                  <a:pt x="59383" y="8959"/>
                  <a:pt x="59098" y="9130"/>
                </a:cubicBezTo>
                <a:cubicBezTo>
                  <a:pt x="59079" y="9263"/>
                  <a:pt x="59364" y="9168"/>
                  <a:pt x="59288" y="9339"/>
                </a:cubicBezTo>
                <a:close/>
                <a:moveTo>
                  <a:pt x="31613" y="8921"/>
                </a:moveTo>
                <a:cubicBezTo>
                  <a:pt x="31765" y="8769"/>
                  <a:pt x="31879" y="8883"/>
                  <a:pt x="32145" y="8921"/>
                </a:cubicBezTo>
                <a:cubicBezTo>
                  <a:pt x="32145" y="8712"/>
                  <a:pt x="31632" y="8731"/>
                  <a:pt x="31613" y="8921"/>
                </a:cubicBezTo>
                <a:close/>
                <a:moveTo>
                  <a:pt x="45422" y="8807"/>
                </a:moveTo>
                <a:cubicBezTo>
                  <a:pt x="45099" y="8636"/>
                  <a:pt x="44889" y="8826"/>
                  <a:pt x="44699" y="8712"/>
                </a:cubicBezTo>
                <a:cubicBezTo>
                  <a:pt x="44718" y="9035"/>
                  <a:pt x="45099" y="8902"/>
                  <a:pt x="45346" y="8978"/>
                </a:cubicBezTo>
                <a:cubicBezTo>
                  <a:pt x="45346" y="8883"/>
                  <a:pt x="45403" y="8845"/>
                  <a:pt x="45479" y="8807"/>
                </a:cubicBezTo>
                <a:cubicBezTo>
                  <a:pt x="45479" y="8750"/>
                  <a:pt x="45422" y="8788"/>
                  <a:pt x="45422" y="8807"/>
                </a:cubicBezTo>
                <a:close/>
                <a:moveTo>
                  <a:pt x="30605" y="8693"/>
                </a:moveTo>
                <a:cubicBezTo>
                  <a:pt x="30624" y="8769"/>
                  <a:pt x="30776" y="8750"/>
                  <a:pt x="30871" y="8750"/>
                </a:cubicBezTo>
                <a:cubicBezTo>
                  <a:pt x="30548" y="8560"/>
                  <a:pt x="31004" y="8674"/>
                  <a:pt x="31080" y="8445"/>
                </a:cubicBezTo>
                <a:cubicBezTo>
                  <a:pt x="30357" y="8407"/>
                  <a:pt x="29482" y="8312"/>
                  <a:pt x="28950" y="8369"/>
                </a:cubicBezTo>
                <a:cubicBezTo>
                  <a:pt x="28912" y="8484"/>
                  <a:pt x="29140" y="8541"/>
                  <a:pt x="28874" y="8522"/>
                </a:cubicBezTo>
                <a:cubicBezTo>
                  <a:pt x="28874" y="8560"/>
                  <a:pt x="28912" y="8579"/>
                  <a:pt x="28950" y="8579"/>
                </a:cubicBezTo>
                <a:cubicBezTo>
                  <a:pt x="29007" y="8560"/>
                  <a:pt x="29007" y="8598"/>
                  <a:pt x="29007" y="8617"/>
                </a:cubicBezTo>
                <a:cubicBezTo>
                  <a:pt x="29292" y="8198"/>
                  <a:pt x="30129" y="8560"/>
                  <a:pt x="30338" y="8693"/>
                </a:cubicBezTo>
                <a:lnTo>
                  <a:pt x="30338" y="8541"/>
                </a:lnTo>
                <a:cubicBezTo>
                  <a:pt x="30529" y="8484"/>
                  <a:pt x="30795" y="8617"/>
                  <a:pt x="30605" y="8693"/>
                </a:cubicBezTo>
                <a:close/>
                <a:moveTo>
                  <a:pt x="28626" y="8617"/>
                </a:moveTo>
                <a:lnTo>
                  <a:pt x="28817" y="8617"/>
                </a:lnTo>
                <a:lnTo>
                  <a:pt x="28817" y="8464"/>
                </a:lnTo>
                <a:cubicBezTo>
                  <a:pt x="28722" y="8617"/>
                  <a:pt x="28474" y="8331"/>
                  <a:pt x="28493" y="8560"/>
                </a:cubicBezTo>
                <a:cubicBezTo>
                  <a:pt x="28550" y="8579"/>
                  <a:pt x="28550" y="8541"/>
                  <a:pt x="28550" y="8522"/>
                </a:cubicBezTo>
                <a:cubicBezTo>
                  <a:pt x="28607" y="8522"/>
                  <a:pt x="28607" y="8579"/>
                  <a:pt x="28626" y="8617"/>
                </a:cubicBezTo>
                <a:close/>
                <a:moveTo>
                  <a:pt x="35455" y="8541"/>
                </a:moveTo>
                <a:cubicBezTo>
                  <a:pt x="34960" y="8522"/>
                  <a:pt x="34884" y="8484"/>
                  <a:pt x="34200" y="8484"/>
                </a:cubicBezTo>
                <a:cubicBezTo>
                  <a:pt x="34390" y="8617"/>
                  <a:pt x="35360" y="8826"/>
                  <a:pt x="35455" y="8541"/>
                </a:cubicBezTo>
                <a:close/>
                <a:moveTo>
                  <a:pt x="38251" y="8522"/>
                </a:moveTo>
                <a:cubicBezTo>
                  <a:pt x="38460" y="8407"/>
                  <a:pt x="37814" y="8255"/>
                  <a:pt x="37776" y="8522"/>
                </a:cubicBezTo>
                <a:cubicBezTo>
                  <a:pt x="37585" y="8388"/>
                  <a:pt x="37300" y="8350"/>
                  <a:pt x="36996" y="8312"/>
                </a:cubicBezTo>
                <a:cubicBezTo>
                  <a:pt x="37015" y="8560"/>
                  <a:pt x="36939" y="8388"/>
                  <a:pt x="36729" y="8407"/>
                </a:cubicBezTo>
                <a:cubicBezTo>
                  <a:pt x="36767" y="8445"/>
                  <a:pt x="36786" y="8484"/>
                  <a:pt x="36786" y="8560"/>
                </a:cubicBezTo>
                <a:cubicBezTo>
                  <a:pt x="36977" y="8579"/>
                  <a:pt x="37015" y="8464"/>
                  <a:pt x="37129" y="8407"/>
                </a:cubicBezTo>
                <a:cubicBezTo>
                  <a:pt x="37680" y="8788"/>
                  <a:pt x="38479" y="8655"/>
                  <a:pt x="39107" y="8693"/>
                </a:cubicBezTo>
                <a:cubicBezTo>
                  <a:pt x="39468" y="8712"/>
                  <a:pt x="39868" y="8788"/>
                  <a:pt x="40248" y="8712"/>
                </a:cubicBezTo>
                <a:cubicBezTo>
                  <a:pt x="39697" y="8541"/>
                  <a:pt x="39411" y="8712"/>
                  <a:pt x="38974" y="8426"/>
                </a:cubicBezTo>
                <a:cubicBezTo>
                  <a:pt x="39183" y="8788"/>
                  <a:pt x="38441" y="8179"/>
                  <a:pt x="38251" y="8522"/>
                </a:cubicBezTo>
                <a:close/>
                <a:moveTo>
                  <a:pt x="27428" y="8293"/>
                </a:moveTo>
                <a:cubicBezTo>
                  <a:pt x="27542" y="8293"/>
                  <a:pt x="27561" y="8350"/>
                  <a:pt x="27485" y="8350"/>
                </a:cubicBezTo>
                <a:cubicBezTo>
                  <a:pt x="27466" y="8445"/>
                  <a:pt x="27866" y="8445"/>
                  <a:pt x="27752" y="8312"/>
                </a:cubicBezTo>
                <a:cubicBezTo>
                  <a:pt x="27828" y="8312"/>
                  <a:pt x="27809" y="8407"/>
                  <a:pt x="27885" y="8407"/>
                </a:cubicBezTo>
                <a:cubicBezTo>
                  <a:pt x="28075" y="8484"/>
                  <a:pt x="28056" y="8141"/>
                  <a:pt x="28151" y="8312"/>
                </a:cubicBezTo>
                <a:cubicBezTo>
                  <a:pt x="28113" y="8312"/>
                  <a:pt x="26972" y="7894"/>
                  <a:pt x="26629" y="8350"/>
                </a:cubicBezTo>
                <a:cubicBezTo>
                  <a:pt x="26820" y="8293"/>
                  <a:pt x="26800" y="8426"/>
                  <a:pt x="26953" y="8388"/>
                </a:cubicBezTo>
                <a:cubicBezTo>
                  <a:pt x="27010" y="8350"/>
                  <a:pt x="26991" y="8255"/>
                  <a:pt x="27086" y="8236"/>
                </a:cubicBezTo>
                <a:cubicBezTo>
                  <a:pt x="27181" y="8236"/>
                  <a:pt x="27067" y="8445"/>
                  <a:pt x="27219" y="8293"/>
                </a:cubicBezTo>
                <a:cubicBezTo>
                  <a:pt x="27352" y="8331"/>
                  <a:pt x="27390" y="8445"/>
                  <a:pt x="27428" y="8560"/>
                </a:cubicBezTo>
                <a:cubicBezTo>
                  <a:pt x="27618" y="8522"/>
                  <a:pt x="27390" y="8388"/>
                  <a:pt x="27428" y="8293"/>
                </a:cubicBezTo>
                <a:close/>
                <a:moveTo>
                  <a:pt x="35531" y="8655"/>
                </a:moveTo>
                <a:cubicBezTo>
                  <a:pt x="35702" y="8655"/>
                  <a:pt x="35950" y="8712"/>
                  <a:pt x="35854" y="8503"/>
                </a:cubicBezTo>
                <a:cubicBezTo>
                  <a:pt x="35740" y="8541"/>
                  <a:pt x="35512" y="8503"/>
                  <a:pt x="35531" y="8655"/>
                </a:cubicBezTo>
                <a:close/>
                <a:moveTo>
                  <a:pt x="45954" y="8617"/>
                </a:moveTo>
                <a:cubicBezTo>
                  <a:pt x="45118" y="8560"/>
                  <a:pt x="45783" y="8864"/>
                  <a:pt x="45954" y="8617"/>
                </a:cubicBezTo>
                <a:close/>
                <a:moveTo>
                  <a:pt x="33990" y="8522"/>
                </a:moveTo>
                <a:cubicBezTo>
                  <a:pt x="33401" y="8445"/>
                  <a:pt x="32240" y="8217"/>
                  <a:pt x="31879" y="8445"/>
                </a:cubicBezTo>
                <a:cubicBezTo>
                  <a:pt x="32412" y="8407"/>
                  <a:pt x="33344" y="8560"/>
                  <a:pt x="33990" y="8522"/>
                </a:cubicBezTo>
                <a:close/>
                <a:moveTo>
                  <a:pt x="26154" y="8388"/>
                </a:moveTo>
                <a:cubicBezTo>
                  <a:pt x="26249" y="8331"/>
                  <a:pt x="26401" y="8331"/>
                  <a:pt x="26553" y="8331"/>
                </a:cubicBezTo>
                <a:cubicBezTo>
                  <a:pt x="26458" y="7970"/>
                  <a:pt x="25621" y="8350"/>
                  <a:pt x="25507" y="8065"/>
                </a:cubicBezTo>
                <a:cubicBezTo>
                  <a:pt x="25355" y="8084"/>
                  <a:pt x="25469" y="8293"/>
                  <a:pt x="25507" y="8331"/>
                </a:cubicBezTo>
                <a:cubicBezTo>
                  <a:pt x="25583" y="8236"/>
                  <a:pt x="26173" y="8122"/>
                  <a:pt x="26154" y="8388"/>
                </a:cubicBezTo>
                <a:close/>
                <a:moveTo>
                  <a:pt x="31746" y="8236"/>
                </a:moveTo>
                <a:cubicBezTo>
                  <a:pt x="31442" y="8350"/>
                  <a:pt x="31194" y="8236"/>
                  <a:pt x="30814" y="8179"/>
                </a:cubicBezTo>
                <a:cubicBezTo>
                  <a:pt x="30738" y="8293"/>
                  <a:pt x="31727" y="8560"/>
                  <a:pt x="31746" y="8236"/>
                </a:cubicBezTo>
                <a:close/>
                <a:moveTo>
                  <a:pt x="24974" y="8122"/>
                </a:moveTo>
                <a:cubicBezTo>
                  <a:pt x="24651" y="8179"/>
                  <a:pt x="24138" y="8198"/>
                  <a:pt x="24042" y="7951"/>
                </a:cubicBezTo>
                <a:cubicBezTo>
                  <a:pt x="23548" y="8046"/>
                  <a:pt x="23472" y="7894"/>
                  <a:pt x="23110" y="7932"/>
                </a:cubicBezTo>
                <a:cubicBezTo>
                  <a:pt x="23168" y="8046"/>
                  <a:pt x="23244" y="8141"/>
                  <a:pt x="23434" y="8160"/>
                </a:cubicBezTo>
                <a:cubicBezTo>
                  <a:pt x="23377" y="7970"/>
                  <a:pt x="23700" y="8084"/>
                  <a:pt x="23833" y="8046"/>
                </a:cubicBezTo>
                <a:cubicBezTo>
                  <a:pt x="23833" y="8103"/>
                  <a:pt x="23757" y="8084"/>
                  <a:pt x="23700" y="8103"/>
                </a:cubicBezTo>
                <a:cubicBezTo>
                  <a:pt x="23852" y="8179"/>
                  <a:pt x="24195" y="8312"/>
                  <a:pt x="24309" y="8160"/>
                </a:cubicBezTo>
                <a:cubicBezTo>
                  <a:pt x="24423" y="8198"/>
                  <a:pt x="25013" y="8445"/>
                  <a:pt x="24974" y="8122"/>
                </a:cubicBezTo>
                <a:close/>
                <a:moveTo>
                  <a:pt x="68932" y="8731"/>
                </a:moveTo>
                <a:cubicBezTo>
                  <a:pt x="68837" y="8560"/>
                  <a:pt x="68114" y="8541"/>
                  <a:pt x="68076" y="8655"/>
                </a:cubicBezTo>
                <a:cubicBezTo>
                  <a:pt x="67790" y="8369"/>
                  <a:pt x="67182" y="8674"/>
                  <a:pt x="67011" y="8445"/>
                </a:cubicBezTo>
                <a:cubicBezTo>
                  <a:pt x="66782" y="8579"/>
                  <a:pt x="66668" y="8464"/>
                  <a:pt x="66345" y="8541"/>
                </a:cubicBezTo>
                <a:cubicBezTo>
                  <a:pt x="67087" y="8845"/>
                  <a:pt x="68057" y="8617"/>
                  <a:pt x="68932" y="8731"/>
                </a:cubicBezTo>
                <a:close/>
                <a:moveTo>
                  <a:pt x="69673" y="8484"/>
                </a:moveTo>
                <a:cubicBezTo>
                  <a:pt x="68875" y="8312"/>
                  <a:pt x="68437" y="8407"/>
                  <a:pt x="67866" y="8350"/>
                </a:cubicBezTo>
                <a:cubicBezTo>
                  <a:pt x="68114" y="8636"/>
                  <a:pt x="68684" y="8369"/>
                  <a:pt x="69141" y="8522"/>
                </a:cubicBezTo>
                <a:cubicBezTo>
                  <a:pt x="68894" y="8788"/>
                  <a:pt x="69464" y="8484"/>
                  <a:pt x="69673" y="8484"/>
                </a:cubicBezTo>
                <a:close/>
                <a:moveTo>
                  <a:pt x="23034" y="8103"/>
                </a:moveTo>
                <a:cubicBezTo>
                  <a:pt x="22920" y="7761"/>
                  <a:pt x="22312" y="7989"/>
                  <a:pt x="22121" y="7932"/>
                </a:cubicBezTo>
                <a:cubicBezTo>
                  <a:pt x="22388" y="8122"/>
                  <a:pt x="22616" y="7951"/>
                  <a:pt x="23034" y="8103"/>
                </a:cubicBezTo>
                <a:close/>
                <a:moveTo>
                  <a:pt x="61970" y="8484"/>
                </a:moveTo>
                <a:cubicBezTo>
                  <a:pt x="62065" y="8617"/>
                  <a:pt x="62255" y="8388"/>
                  <a:pt x="62427" y="8388"/>
                </a:cubicBezTo>
                <a:cubicBezTo>
                  <a:pt x="62446" y="8484"/>
                  <a:pt x="62369" y="8484"/>
                  <a:pt x="62293" y="8503"/>
                </a:cubicBezTo>
                <a:cubicBezTo>
                  <a:pt x="62845" y="8426"/>
                  <a:pt x="63663" y="8636"/>
                  <a:pt x="64157" y="8407"/>
                </a:cubicBezTo>
                <a:cubicBezTo>
                  <a:pt x="64005" y="8407"/>
                  <a:pt x="63853" y="8407"/>
                  <a:pt x="63701" y="8407"/>
                </a:cubicBezTo>
                <a:cubicBezTo>
                  <a:pt x="63777" y="8274"/>
                  <a:pt x="64310" y="8484"/>
                  <a:pt x="64233" y="8217"/>
                </a:cubicBezTo>
                <a:cubicBezTo>
                  <a:pt x="63530" y="8236"/>
                  <a:pt x="62655" y="8008"/>
                  <a:pt x="62160" y="8179"/>
                </a:cubicBezTo>
                <a:cubicBezTo>
                  <a:pt x="62122" y="8350"/>
                  <a:pt x="62293" y="8274"/>
                  <a:pt x="62369" y="8236"/>
                </a:cubicBezTo>
                <a:cubicBezTo>
                  <a:pt x="62427" y="8426"/>
                  <a:pt x="61951" y="8369"/>
                  <a:pt x="62103" y="8179"/>
                </a:cubicBezTo>
                <a:cubicBezTo>
                  <a:pt x="61913" y="8179"/>
                  <a:pt x="62141" y="8503"/>
                  <a:pt x="61970" y="8503"/>
                </a:cubicBezTo>
                <a:close/>
                <a:moveTo>
                  <a:pt x="56987" y="8388"/>
                </a:moveTo>
                <a:cubicBezTo>
                  <a:pt x="56929" y="8198"/>
                  <a:pt x="56815" y="8369"/>
                  <a:pt x="56587" y="8331"/>
                </a:cubicBezTo>
                <a:cubicBezTo>
                  <a:pt x="56587" y="8274"/>
                  <a:pt x="56701" y="8274"/>
                  <a:pt x="56777" y="8274"/>
                </a:cubicBezTo>
                <a:cubicBezTo>
                  <a:pt x="56758" y="8198"/>
                  <a:pt x="56625" y="8236"/>
                  <a:pt x="56511" y="8217"/>
                </a:cubicBezTo>
                <a:lnTo>
                  <a:pt x="56511" y="8369"/>
                </a:lnTo>
                <a:cubicBezTo>
                  <a:pt x="56777" y="8407"/>
                  <a:pt x="56720" y="8407"/>
                  <a:pt x="56987" y="8388"/>
                </a:cubicBezTo>
                <a:close/>
                <a:moveTo>
                  <a:pt x="20524" y="7913"/>
                </a:moveTo>
                <a:lnTo>
                  <a:pt x="20524" y="7704"/>
                </a:lnTo>
                <a:cubicBezTo>
                  <a:pt x="20371" y="7894"/>
                  <a:pt x="20029" y="7647"/>
                  <a:pt x="19915" y="7913"/>
                </a:cubicBezTo>
                <a:cubicBezTo>
                  <a:pt x="20181" y="8008"/>
                  <a:pt x="20219" y="7913"/>
                  <a:pt x="20524" y="7913"/>
                </a:cubicBezTo>
                <a:close/>
                <a:moveTo>
                  <a:pt x="45821" y="8255"/>
                </a:moveTo>
                <a:cubicBezTo>
                  <a:pt x="45726" y="8122"/>
                  <a:pt x="45688" y="8160"/>
                  <a:pt x="45764" y="7989"/>
                </a:cubicBezTo>
                <a:cubicBezTo>
                  <a:pt x="45707" y="7951"/>
                  <a:pt x="45612" y="7932"/>
                  <a:pt x="45498" y="7932"/>
                </a:cubicBezTo>
                <a:cubicBezTo>
                  <a:pt x="45460" y="8046"/>
                  <a:pt x="45593" y="8046"/>
                  <a:pt x="45688" y="8046"/>
                </a:cubicBezTo>
                <a:cubicBezTo>
                  <a:pt x="45612" y="8103"/>
                  <a:pt x="45631" y="8255"/>
                  <a:pt x="45821" y="8255"/>
                </a:cubicBezTo>
                <a:close/>
                <a:moveTo>
                  <a:pt x="56321" y="8369"/>
                </a:moveTo>
                <a:cubicBezTo>
                  <a:pt x="56530" y="8122"/>
                  <a:pt x="55712" y="8350"/>
                  <a:pt x="55446" y="8217"/>
                </a:cubicBezTo>
                <a:cubicBezTo>
                  <a:pt x="55465" y="8464"/>
                  <a:pt x="56188" y="8198"/>
                  <a:pt x="56321" y="8369"/>
                </a:cubicBezTo>
                <a:close/>
                <a:moveTo>
                  <a:pt x="60962" y="8217"/>
                </a:moveTo>
                <a:cubicBezTo>
                  <a:pt x="60258" y="8388"/>
                  <a:pt x="59783" y="8027"/>
                  <a:pt x="59174" y="8312"/>
                </a:cubicBezTo>
                <a:cubicBezTo>
                  <a:pt x="59478" y="8236"/>
                  <a:pt x="59802" y="8445"/>
                  <a:pt x="60163" y="8312"/>
                </a:cubicBezTo>
                <a:cubicBezTo>
                  <a:pt x="60353" y="8388"/>
                  <a:pt x="61000" y="8541"/>
                  <a:pt x="60962" y="8217"/>
                </a:cubicBezTo>
                <a:close/>
                <a:moveTo>
                  <a:pt x="61894" y="8445"/>
                </a:moveTo>
                <a:cubicBezTo>
                  <a:pt x="61647" y="8160"/>
                  <a:pt x="61970" y="8369"/>
                  <a:pt x="61837" y="8084"/>
                </a:cubicBezTo>
                <a:cubicBezTo>
                  <a:pt x="61494" y="8084"/>
                  <a:pt x="61323" y="8236"/>
                  <a:pt x="61171" y="8369"/>
                </a:cubicBezTo>
                <a:cubicBezTo>
                  <a:pt x="61342" y="8350"/>
                  <a:pt x="61723" y="8484"/>
                  <a:pt x="61628" y="8236"/>
                </a:cubicBezTo>
                <a:cubicBezTo>
                  <a:pt x="61780" y="8255"/>
                  <a:pt x="61666" y="8464"/>
                  <a:pt x="61894" y="8445"/>
                </a:cubicBezTo>
                <a:close/>
                <a:moveTo>
                  <a:pt x="19458" y="7856"/>
                </a:moveTo>
                <a:cubicBezTo>
                  <a:pt x="19496" y="7970"/>
                  <a:pt x="19706" y="7780"/>
                  <a:pt x="19725" y="7704"/>
                </a:cubicBezTo>
                <a:cubicBezTo>
                  <a:pt x="19687" y="7609"/>
                  <a:pt x="19649" y="7685"/>
                  <a:pt x="19649" y="7742"/>
                </a:cubicBezTo>
                <a:cubicBezTo>
                  <a:pt x="19592" y="7704"/>
                  <a:pt x="19592" y="7628"/>
                  <a:pt x="19458" y="7647"/>
                </a:cubicBezTo>
                <a:cubicBezTo>
                  <a:pt x="19496" y="7761"/>
                  <a:pt x="19439" y="7780"/>
                  <a:pt x="19458" y="7837"/>
                </a:cubicBezTo>
                <a:close/>
                <a:moveTo>
                  <a:pt x="46563" y="8160"/>
                </a:moveTo>
                <a:cubicBezTo>
                  <a:pt x="46563" y="8236"/>
                  <a:pt x="47039" y="8274"/>
                  <a:pt x="46963" y="8103"/>
                </a:cubicBezTo>
                <a:cubicBezTo>
                  <a:pt x="46886" y="8103"/>
                  <a:pt x="46829" y="8122"/>
                  <a:pt x="46829" y="8160"/>
                </a:cubicBezTo>
                <a:cubicBezTo>
                  <a:pt x="46734" y="8141"/>
                  <a:pt x="46677" y="8103"/>
                  <a:pt x="46696" y="8008"/>
                </a:cubicBezTo>
                <a:cubicBezTo>
                  <a:pt x="46601" y="8008"/>
                  <a:pt x="46658" y="8160"/>
                  <a:pt x="46563" y="8160"/>
                </a:cubicBezTo>
                <a:close/>
                <a:moveTo>
                  <a:pt x="36786" y="8046"/>
                </a:moveTo>
                <a:cubicBezTo>
                  <a:pt x="36882" y="8065"/>
                  <a:pt x="37034" y="7875"/>
                  <a:pt x="37053" y="8008"/>
                </a:cubicBezTo>
                <a:cubicBezTo>
                  <a:pt x="37205" y="8008"/>
                  <a:pt x="37091" y="7818"/>
                  <a:pt x="37129" y="7742"/>
                </a:cubicBezTo>
                <a:cubicBezTo>
                  <a:pt x="36920" y="7647"/>
                  <a:pt x="36748" y="7837"/>
                  <a:pt x="36863" y="7590"/>
                </a:cubicBezTo>
                <a:cubicBezTo>
                  <a:pt x="36653" y="7590"/>
                  <a:pt x="36558" y="7685"/>
                  <a:pt x="36406" y="7742"/>
                </a:cubicBezTo>
                <a:cubicBezTo>
                  <a:pt x="36463" y="7894"/>
                  <a:pt x="36748" y="7875"/>
                  <a:pt x="36786" y="8046"/>
                </a:cubicBezTo>
                <a:close/>
                <a:moveTo>
                  <a:pt x="37795" y="8008"/>
                </a:moveTo>
                <a:cubicBezTo>
                  <a:pt x="37776" y="7951"/>
                  <a:pt x="37814" y="7913"/>
                  <a:pt x="37852" y="7913"/>
                </a:cubicBezTo>
                <a:cubicBezTo>
                  <a:pt x="37737" y="7704"/>
                  <a:pt x="37509" y="8027"/>
                  <a:pt x="37395" y="7742"/>
                </a:cubicBezTo>
                <a:cubicBezTo>
                  <a:pt x="37243" y="7723"/>
                  <a:pt x="37319" y="7894"/>
                  <a:pt x="37186" y="7894"/>
                </a:cubicBezTo>
                <a:cubicBezTo>
                  <a:pt x="37338" y="7932"/>
                  <a:pt x="37585" y="7894"/>
                  <a:pt x="37795" y="8008"/>
                </a:cubicBezTo>
                <a:close/>
                <a:moveTo>
                  <a:pt x="34409" y="7913"/>
                </a:moveTo>
                <a:cubicBezTo>
                  <a:pt x="34561" y="7799"/>
                  <a:pt x="34371" y="7704"/>
                  <a:pt x="34808" y="7818"/>
                </a:cubicBezTo>
                <a:cubicBezTo>
                  <a:pt x="34770" y="7475"/>
                  <a:pt x="34124" y="7856"/>
                  <a:pt x="34276" y="7494"/>
                </a:cubicBezTo>
                <a:cubicBezTo>
                  <a:pt x="33933" y="7590"/>
                  <a:pt x="33515" y="7285"/>
                  <a:pt x="33420" y="7551"/>
                </a:cubicBezTo>
                <a:cubicBezTo>
                  <a:pt x="33325" y="7418"/>
                  <a:pt x="32963" y="7513"/>
                  <a:pt x="32944" y="7323"/>
                </a:cubicBezTo>
                <a:cubicBezTo>
                  <a:pt x="32716" y="7342"/>
                  <a:pt x="32412" y="7285"/>
                  <a:pt x="32412" y="7475"/>
                </a:cubicBezTo>
                <a:cubicBezTo>
                  <a:pt x="32336" y="7475"/>
                  <a:pt x="32355" y="7380"/>
                  <a:pt x="32355" y="7323"/>
                </a:cubicBezTo>
                <a:cubicBezTo>
                  <a:pt x="31651" y="7342"/>
                  <a:pt x="30985" y="7038"/>
                  <a:pt x="30167" y="7190"/>
                </a:cubicBezTo>
                <a:cubicBezTo>
                  <a:pt x="30072" y="7171"/>
                  <a:pt x="30186" y="7133"/>
                  <a:pt x="30167" y="7038"/>
                </a:cubicBezTo>
                <a:cubicBezTo>
                  <a:pt x="30034" y="7152"/>
                  <a:pt x="29844" y="7057"/>
                  <a:pt x="29692" y="7038"/>
                </a:cubicBezTo>
                <a:cubicBezTo>
                  <a:pt x="29673" y="7114"/>
                  <a:pt x="29768" y="7133"/>
                  <a:pt x="29768" y="7190"/>
                </a:cubicBezTo>
                <a:cubicBezTo>
                  <a:pt x="29444" y="7019"/>
                  <a:pt x="29578" y="7133"/>
                  <a:pt x="29159" y="7038"/>
                </a:cubicBezTo>
                <a:cubicBezTo>
                  <a:pt x="29121" y="7209"/>
                  <a:pt x="29292" y="7114"/>
                  <a:pt x="29368" y="7095"/>
                </a:cubicBezTo>
                <a:cubicBezTo>
                  <a:pt x="29425" y="7285"/>
                  <a:pt x="28950" y="7171"/>
                  <a:pt x="28893" y="7133"/>
                </a:cubicBezTo>
                <a:cubicBezTo>
                  <a:pt x="28912" y="7038"/>
                  <a:pt x="29121" y="7209"/>
                  <a:pt x="29102" y="6981"/>
                </a:cubicBezTo>
                <a:cubicBezTo>
                  <a:pt x="28607" y="7019"/>
                  <a:pt x="27980" y="6962"/>
                  <a:pt x="27504" y="6905"/>
                </a:cubicBezTo>
                <a:cubicBezTo>
                  <a:pt x="27523" y="6962"/>
                  <a:pt x="27580" y="6962"/>
                  <a:pt x="27580" y="7019"/>
                </a:cubicBezTo>
                <a:cubicBezTo>
                  <a:pt x="27257" y="7019"/>
                  <a:pt x="26858" y="6715"/>
                  <a:pt x="26572" y="6962"/>
                </a:cubicBezTo>
                <a:cubicBezTo>
                  <a:pt x="26439" y="6829"/>
                  <a:pt x="26401" y="6848"/>
                  <a:pt x="26249" y="6791"/>
                </a:cubicBezTo>
                <a:cubicBezTo>
                  <a:pt x="26154" y="6810"/>
                  <a:pt x="26268" y="6867"/>
                  <a:pt x="26249" y="6943"/>
                </a:cubicBezTo>
                <a:cubicBezTo>
                  <a:pt x="26116" y="6924"/>
                  <a:pt x="26116" y="6810"/>
                  <a:pt x="26040" y="6734"/>
                </a:cubicBezTo>
                <a:cubicBezTo>
                  <a:pt x="25907" y="6905"/>
                  <a:pt x="25907" y="6772"/>
                  <a:pt x="25716" y="6734"/>
                </a:cubicBezTo>
                <a:cubicBezTo>
                  <a:pt x="24841" y="6924"/>
                  <a:pt x="24157" y="6562"/>
                  <a:pt x="23453" y="6753"/>
                </a:cubicBezTo>
                <a:cubicBezTo>
                  <a:pt x="23396" y="6505"/>
                  <a:pt x="22521" y="6753"/>
                  <a:pt x="22730" y="6448"/>
                </a:cubicBezTo>
                <a:cubicBezTo>
                  <a:pt x="21988" y="6391"/>
                  <a:pt x="21779" y="6448"/>
                  <a:pt x="21132" y="6315"/>
                </a:cubicBezTo>
                <a:cubicBezTo>
                  <a:pt x="21170" y="6372"/>
                  <a:pt x="21284" y="6372"/>
                  <a:pt x="21265" y="6486"/>
                </a:cubicBezTo>
                <a:cubicBezTo>
                  <a:pt x="21037" y="6505"/>
                  <a:pt x="21113" y="6296"/>
                  <a:pt x="20866" y="6315"/>
                </a:cubicBezTo>
                <a:cubicBezTo>
                  <a:pt x="20847" y="6410"/>
                  <a:pt x="20923" y="6410"/>
                  <a:pt x="20942" y="6467"/>
                </a:cubicBezTo>
                <a:cubicBezTo>
                  <a:pt x="20676" y="6505"/>
                  <a:pt x="20790" y="6277"/>
                  <a:pt x="20600" y="6258"/>
                </a:cubicBezTo>
                <a:cubicBezTo>
                  <a:pt x="20295" y="6258"/>
                  <a:pt x="20676" y="6391"/>
                  <a:pt x="20676" y="6467"/>
                </a:cubicBezTo>
                <a:cubicBezTo>
                  <a:pt x="20505" y="6486"/>
                  <a:pt x="20467" y="6391"/>
                  <a:pt x="20409" y="6315"/>
                </a:cubicBezTo>
                <a:cubicBezTo>
                  <a:pt x="20276" y="6315"/>
                  <a:pt x="20390" y="6467"/>
                  <a:pt x="20467" y="6410"/>
                </a:cubicBezTo>
                <a:cubicBezTo>
                  <a:pt x="20505" y="6391"/>
                  <a:pt x="19230" y="6410"/>
                  <a:pt x="18945" y="6296"/>
                </a:cubicBezTo>
                <a:cubicBezTo>
                  <a:pt x="18850" y="6258"/>
                  <a:pt x="18907" y="6163"/>
                  <a:pt x="18812" y="6144"/>
                </a:cubicBezTo>
                <a:cubicBezTo>
                  <a:pt x="18507" y="6049"/>
                  <a:pt x="18850" y="6486"/>
                  <a:pt x="18545" y="6391"/>
                </a:cubicBezTo>
                <a:cubicBezTo>
                  <a:pt x="18450" y="6372"/>
                  <a:pt x="18564" y="6334"/>
                  <a:pt x="18545" y="6239"/>
                </a:cubicBezTo>
                <a:cubicBezTo>
                  <a:pt x="17880" y="6562"/>
                  <a:pt x="16548" y="6030"/>
                  <a:pt x="16016" y="6258"/>
                </a:cubicBezTo>
                <a:cubicBezTo>
                  <a:pt x="18203" y="6505"/>
                  <a:pt x="21532" y="6581"/>
                  <a:pt x="22977" y="7019"/>
                </a:cubicBezTo>
                <a:cubicBezTo>
                  <a:pt x="23148" y="6962"/>
                  <a:pt x="23301" y="6924"/>
                  <a:pt x="23453" y="6867"/>
                </a:cubicBezTo>
                <a:cubicBezTo>
                  <a:pt x="24004" y="7266"/>
                  <a:pt x="25621" y="6886"/>
                  <a:pt x="26040" y="7209"/>
                </a:cubicBezTo>
                <a:cubicBezTo>
                  <a:pt x="26287" y="7190"/>
                  <a:pt x="26439" y="7095"/>
                  <a:pt x="26629" y="7057"/>
                </a:cubicBezTo>
                <a:cubicBezTo>
                  <a:pt x="26648" y="7095"/>
                  <a:pt x="26534" y="7114"/>
                  <a:pt x="26496" y="7114"/>
                </a:cubicBezTo>
                <a:cubicBezTo>
                  <a:pt x="27257" y="7399"/>
                  <a:pt x="27942" y="6943"/>
                  <a:pt x="28493" y="7342"/>
                </a:cubicBezTo>
                <a:cubicBezTo>
                  <a:pt x="28569" y="7323"/>
                  <a:pt x="28550" y="7247"/>
                  <a:pt x="28569" y="7190"/>
                </a:cubicBezTo>
                <a:cubicBezTo>
                  <a:pt x="28684" y="7171"/>
                  <a:pt x="28741" y="7266"/>
                  <a:pt x="28760" y="7190"/>
                </a:cubicBezTo>
                <a:cubicBezTo>
                  <a:pt x="28836" y="7209"/>
                  <a:pt x="28931" y="7266"/>
                  <a:pt x="28836" y="7285"/>
                </a:cubicBezTo>
                <a:cubicBezTo>
                  <a:pt x="29863" y="7399"/>
                  <a:pt x="30662" y="7399"/>
                  <a:pt x="31289" y="7628"/>
                </a:cubicBezTo>
                <a:lnTo>
                  <a:pt x="31289" y="7475"/>
                </a:lnTo>
                <a:cubicBezTo>
                  <a:pt x="31898" y="7647"/>
                  <a:pt x="32925" y="7628"/>
                  <a:pt x="33477" y="7704"/>
                </a:cubicBezTo>
                <a:cubicBezTo>
                  <a:pt x="33439" y="7742"/>
                  <a:pt x="33401" y="7780"/>
                  <a:pt x="33401" y="7856"/>
                </a:cubicBezTo>
                <a:cubicBezTo>
                  <a:pt x="33648" y="7494"/>
                  <a:pt x="34009" y="8046"/>
                  <a:pt x="34276" y="7761"/>
                </a:cubicBezTo>
                <a:cubicBezTo>
                  <a:pt x="34352" y="7780"/>
                  <a:pt x="34409" y="7837"/>
                  <a:pt x="34390" y="7913"/>
                </a:cubicBezTo>
                <a:close/>
                <a:moveTo>
                  <a:pt x="35208" y="7818"/>
                </a:moveTo>
                <a:cubicBezTo>
                  <a:pt x="35531" y="7723"/>
                  <a:pt x="35683" y="7875"/>
                  <a:pt x="36064" y="7875"/>
                </a:cubicBezTo>
                <a:cubicBezTo>
                  <a:pt x="36045" y="7590"/>
                  <a:pt x="35512" y="7913"/>
                  <a:pt x="35474" y="7571"/>
                </a:cubicBezTo>
                <a:cubicBezTo>
                  <a:pt x="35360" y="7628"/>
                  <a:pt x="35246" y="7704"/>
                  <a:pt x="35208" y="7818"/>
                </a:cubicBezTo>
                <a:close/>
                <a:moveTo>
                  <a:pt x="74657" y="8122"/>
                </a:moveTo>
                <a:cubicBezTo>
                  <a:pt x="74790" y="8122"/>
                  <a:pt x="74733" y="8255"/>
                  <a:pt x="74923" y="8236"/>
                </a:cubicBezTo>
                <a:cubicBezTo>
                  <a:pt x="74923" y="8141"/>
                  <a:pt x="74828" y="8122"/>
                  <a:pt x="74847" y="8027"/>
                </a:cubicBezTo>
                <a:cubicBezTo>
                  <a:pt x="74334" y="8255"/>
                  <a:pt x="73896" y="8027"/>
                  <a:pt x="73459" y="8160"/>
                </a:cubicBezTo>
                <a:cubicBezTo>
                  <a:pt x="73249" y="8122"/>
                  <a:pt x="73516" y="8046"/>
                  <a:pt x="73459" y="7951"/>
                </a:cubicBezTo>
                <a:cubicBezTo>
                  <a:pt x="73268" y="7932"/>
                  <a:pt x="73249" y="8065"/>
                  <a:pt x="73059" y="8046"/>
                </a:cubicBezTo>
                <a:cubicBezTo>
                  <a:pt x="73097" y="8103"/>
                  <a:pt x="73211" y="8236"/>
                  <a:pt x="72983" y="8198"/>
                </a:cubicBezTo>
                <a:cubicBezTo>
                  <a:pt x="72964" y="8293"/>
                  <a:pt x="73363" y="8312"/>
                  <a:pt x="73249" y="8160"/>
                </a:cubicBezTo>
                <a:cubicBezTo>
                  <a:pt x="73402" y="8312"/>
                  <a:pt x="73725" y="8331"/>
                  <a:pt x="73915" y="8217"/>
                </a:cubicBezTo>
                <a:cubicBezTo>
                  <a:pt x="74086" y="8388"/>
                  <a:pt x="74619" y="8445"/>
                  <a:pt x="74657" y="8122"/>
                </a:cubicBezTo>
                <a:close/>
                <a:moveTo>
                  <a:pt x="40914" y="7685"/>
                </a:moveTo>
                <a:cubicBezTo>
                  <a:pt x="40819" y="7989"/>
                  <a:pt x="41789" y="7723"/>
                  <a:pt x="41123" y="7685"/>
                </a:cubicBezTo>
                <a:cubicBezTo>
                  <a:pt x="41009" y="7666"/>
                  <a:pt x="40952" y="7761"/>
                  <a:pt x="40914" y="7685"/>
                </a:cubicBezTo>
                <a:close/>
                <a:moveTo>
                  <a:pt x="71195" y="8179"/>
                </a:moveTo>
                <a:cubicBezTo>
                  <a:pt x="70910" y="7894"/>
                  <a:pt x="69902" y="7932"/>
                  <a:pt x="69274" y="7913"/>
                </a:cubicBezTo>
                <a:cubicBezTo>
                  <a:pt x="68741" y="7875"/>
                  <a:pt x="68551" y="7875"/>
                  <a:pt x="68019" y="7894"/>
                </a:cubicBezTo>
                <a:cubicBezTo>
                  <a:pt x="67981" y="7818"/>
                  <a:pt x="67943" y="7837"/>
                  <a:pt x="67885" y="7685"/>
                </a:cubicBezTo>
                <a:cubicBezTo>
                  <a:pt x="67752" y="8027"/>
                  <a:pt x="67087" y="7666"/>
                  <a:pt x="66877" y="7989"/>
                </a:cubicBezTo>
                <a:cubicBezTo>
                  <a:pt x="67981" y="8103"/>
                  <a:pt x="69673" y="8103"/>
                  <a:pt x="71195" y="8179"/>
                </a:cubicBezTo>
                <a:close/>
                <a:moveTo>
                  <a:pt x="72470" y="8141"/>
                </a:moveTo>
                <a:cubicBezTo>
                  <a:pt x="72622" y="8122"/>
                  <a:pt x="72774" y="8084"/>
                  <a:pt x="73002" y="8103"/>
                </a:cubicBezTo>
                <a:cubicBezTo>
                  <a:pt x="72888" y="7989"/>
                  <a:pt x="72527" y="7970"/>
                  <a:pt x="72470" y="8141"/>
                </a:cubicBezTo>
                <a:close/>
                <a:moveTo>
                  <a:pt x="34409" y="7551"/>
                </a:moveTo>
                <a:cubicBezTo>
                  <a:pt x="34409" y="7628"/>
                  <a:pt x="34903" y="7666"/>
                  <a:pt x="34808" y="7513"/>
                </a:cubicBezTo>
                <a:cubicBezTo>
                  <a:pt x="34599" y="7456"/>
                  <a:pt x="34561" y="7551"/>
                  <a:pt x="34409" y="7551"/>
                </a:cubicBezTo>
                <a:close/>
                <a:moveTo>
                  <a:pt x="20200" y="7133"/>
                </a:moveTo>
                <a:cubicBezTo>
                  <a:pt x="20371" y="6829"/>
                  <a:pt x="20676" y="7133"/>
                  <a:pt x="20923" y="7038"/>
                </a:cubicBezTo>
                <a:cubicBezTo>
                  <a:pt x="20486" y="7171"/>
                  <a:pt x="21399" y="7133"/>
                  <a:pt x="20999" y="7190"/>
                </a:cubicBezTo>
                <a:cubicBezTo>
                  <a:pt x="21151" y="7380"/>
                  <a:pt x="21189" y="7038"/>
                  <a:pt x="21456" y="7152"/>
                </a:cubicBezTo>
                <a:cubicBezTo>
                  <a:pt x="21437" y="7209"/>
                  <a:pt x="21380" y="7247"/>
                  <a:pt x="21265" y="7247"/>
                </a:cubicBezTo>
                <a:cubicBezTo>
                  <a:pt x="21456" y="7475"/>
                  <a:pt x="21741" y="7209"/>
                  <a:pt x="21931" y="7418"/>
                </a:cubicBezTo>
                <a:cubicBezTo>
                  <a:pt x="22159" y="7285"/>
                  <a:pt x="21627" y="7304"/>
                  <a:pt x="21589" y="7190"/>
                </a:cubicBezTo>
                <a:cubicBezTo>
                  <a:pt x="22578" y="7228"/>
                  <a:pt x="23053" y="7228"/>
                  <a:pt x="24309" y="7380"/>
                </a:cubicBezTo>
                <a:cubicBezTo>
                  <a:pt x="24537" y="7342"/>
                  <a:pt x="24195" y="7323"/>
                  <a:pt x="24119" y="7323"/>
                </a:cubicBezTo>
                <a:cubicBezTo>
                  <a:pt x="24157" y="7285"/>
                  <a:pt x="24176" y="7247"/>
                  <a:pt x="24252" y="7228"/>
                </a:cubicBezTo>
                <a:cubicBezTo>
                  <a:pt x="23129" y="7095"/>
                  <a:pt x="22026" y="6981"/>
                  <a:pt x="21075" y="6943"/>
                </a:cubicBezTo>
                <a:cubicBezTo>
                  <a:pt x="20866" y="6962"/>
                  <a:pt x="21170" y="7019"/>
                  <a:pt x="21132" y="7095"/>
                </a:cubicBezTo>
                <a:cubicBezTo>
                  <a:pt x="20942" y="7095"/>
                  <a:pt x="20961" y="6943"/>
                  <a:pt x="20866" y="6886"/>
                </a:cubicBezTo>
                <a:cubicBezTo>
                  <a:pt x="19801" y="6962"/>
                  <a:pt x="18869" y="6581"/>
                  <a:pt x="18013" y="6696"/>
                </a:cubicBezTo>
                <a:cubicBezTo>
                  <a:pt x="18013" y="6772"/>
                  <a:pt x="18013" y="6829"/>
                  <a:pt x="18013" y="6905"/>
                </a:cubicBezTo>
                <a:cubicBezTo>
                  <a:pt x="17214" y="6848"/>
                  <a:pt x="16472" y="6772"/>
                  <a:pt x="15483" y="6658"/>
                </a:cubicBezTo>
                <a:cubicBezTo>
                  <a:pt x="16548" y="7038"/>
                  <a:pt x="17233" y="6848"/>
                  <a:pt x="18412" y="7114"/>
                </a:cubicBezTo>
                <a:cubicBezTo>
                  <a:pt x="18469" y="6924"/>
                  <a:pt x="18755" y="7171"/>
                  <a:pt x="19002" y="7114"/>
                </a:cubicBezTo>
                <a:cubicBezTo>
                  <a:pt x="18964" y="6772"/>
                  <a:pt x="18241" y="7190"/>
                  <a:pt x="18089" y="6791"/>
                </a:cubicBezTo>
                <a:cubicBezTo>
                  <a:pt x="18660" y="6715"/>
                  <a:pt x="19154" y="6905"/>
                  <a:pt x="19934" y="6924"/>
                </a:cubicBezTo>
                <a:cubicBezTo>
                  <a:pt x="19896" y="7019"/>
                  <a:pt x="19744" y="6962"/>
                  <a:pt x="19877" y="7076"/>
                </a:cubicBezTo>
                <a:cubicBezTo>
                  <a:pt x="19573" y="7000"/>
                  <a:pt x="19782" y="7038"/>
                  <a:pt x="19477" y="6962"/>
                </a:cubicBezTo>
                <a:cubicBezTo>
                  <a:pt x="19325" y="6962"/>
                  <a:pt x="19439" y="7152"/>
                  <a:pt x="19401" y="7228"/>
                </a:cubicBezTo>
                <a:cubicBezTo>
                  <a:pt x="20029" y="7209"/>
                  <a:pt x="20105" y="7361"/>
                  <a:pt x="20600" y="7247"/>
                </a:cubicBezTo>
                <a:cubicBezTo>
                  <a:pt x="20733" y="7266"/>
                  <a:pt x="20600" y="7475"/>
                  <a:pt x="20866" y="7399"/>
                </a:cubicBezTo>
                <a:cubicBezTo>
                  <a:pt x="20866" y="7342"/>
                  <a:pt x="20790" y="7361"/>
                  <a:pt x="20733" y="7342"/>
                </a:cubicBezTo>
                <a:cubicBezTo>
                  <a:pt x="20714" y="7247"/>
                  <a:pt x="21037" y="7266"/>
                  <a:pt x="20923" y="7399"/>
                </a:cubicBezTo>
                <a:cubicBezTo>
                  <a:pt x="21151" y="7171"/>
                  <a:pt x="20409" y="7076"/>
                  <a:pt x="20200" y="7133"/>
                </a:cubicBezTo>
                <a:close/>
                <a:moveTo>
                  <a:pt x="61970" y="7361"/>
                </a:moveTo>
                <a:cubicBezTo>
                  <a:pt x="61799" y="7038"/>
                  <a:pt x="61932" y="7456"/>
                  <a:pt x="61647" y="7456"/>
                </a:cubicBezTo>
                <a:cubicBezTo>
                  <a:pt x="61780" y="7609"/>
                  <a:pt x="61989" y="7380"/>
                  <a:pt x="62046" y="7304"/>
                </a:cubicBezTo>
                <a:cubicBezTo>
                  <a:pt x="62008" y="7228"/>
                  <a:pt x="61970" y="7304"/>
                  <a:pt x="61970" y="7361"/>
                </a:cubicBezTo>
                <a:close/>
                <a:moveTo>
                  <a:pt x="32164" y="7114"/>
                </a:moveTo>
                <a:cubicBezTo>
                  <a:pt x="31936" y="6791"/>
                  <a:pt x="30776" y="6981"/>
                  <a:pt x="29844" y="6829"/>
                </a:cubicBezTo>
                <a:cubicBezTo>
                  <a:pt x="30472" y="7095"/>
                  <a:pt x="31480" y="6962"/>
                  <a:pt x="32164" y="7114"/>
                </a:cubicBezTo>
                <a:close/>
                <a:moveTo>
                  <a:pt x="67962" y="7475"/>
                </a:moveTo>
                <a:cubicBezTo>
                  <a:pt x="67790" y="7380"/>
                  <a:pt x="67277" y="7285"/>
                  <a:pt x="67220" y="7513"/>
                </a:cubicBezTo>
                <a:cubicBezTo>
                  <a:pt x="67543" y="7437"/>
                  <a:pt x="67676" y="7513"/>
                  <a:pt x="67962" y="7475"/>
                </a:cubicBezTo>
                <a:close/>
                <a:moveTo>
                  <a:pt x="64899" y="7285"/>
                </a:moveTo>
                <a:cubicBezTo>
                  <a:pt x="64766" y="7285"/>
                  <a:pt x="64195" y="7380"/>
                  <a:pt x="64176" y="7228"/>
                </a:cubicBezTo>
                <a:cubicBezTo>
                  <a:pt x="63967" y="7532"/>
                  <a:pt x="63454" y="6981"/>
                  <a:pt x="63378" y="7361"/>
                </a:cubicBezTo>
                <a:cubicBezTo>
                  <a:pt x="64138" y="7304"/>
                  <a:pt x="64557" y="7571"/>
                  <a:pt x="64899" y="7285"/>
                </a:cubicBezTo>
                <a:close/>
                <a:moveTo>
                  <a:pt x="62769" y="7361"/>
                </a:moveTo>
                <a:cubicBezTo>
                  <a:pt x="62959" y="7361"/>
                  <a:pt x="63130" y="7361"/>
                  <a:pt x="63301" y="7361"/>
                </a:cubicBezTo>
                <a:cubicBezTo>
                  <a:pt x="63301" y="7304"/>
                  <a:pt x="63301" y="7228"/>
                  <a:pt x="63301" y="7171"/>
                </a:cubicBezTo>
                <a:cubicBezTo>
                  <a:pt x="63168" y="7171"/>
                  <a:pt x="63035" y="7152"/>
                  <a:pt x="62902" y="7152"/>
                </a:cubicBezTo>
                <a:cubicBezTo>
                  <a:pt x="63073" y="7437"/>
                  <a:pt x="62769" y="7152"/>
                  <a:pt x="62769" y="7361"/>
                </a:cubicBezTo>
                <a:close/>
                <a:moveTo>
                  <a:pt x="82037" y="7590"/>
                </a:moveTo>
                <a:cubicBezTo>
                  <a:pt x="82246" y="7551"/>
                  <a:pt x="82513" y="7551"/>
                  <a:pt x="82570" y="7380"/>
                </a:cubicBezTo>
                <a:cubicBezTo>
                  <a:pt x="81428" y="7323"/>
                  <a:pt x="80363" y="7247"/>
                  <a:pt x="79241" y="7247"/>
                </a:cubicBezTo>
                <a:cubicBezTo>
                  <a:pt x="79260" y="7304"/>
                  <a:pt x="79374" y="7285"/>
                  <a:pt x="79450" y="7304"/>
                </a:cubicBezTo>
                <a:cubicBezTo>
                  <a:pt x="79450" y="7437"/>
                  <a:pt x="79013" y="7228"/>
                  <a:pt x="79108" y="7456"/>
                </a:cubicBezTo>
                <a:cubicBezTo>
                  <a:pt x="79602" y="7380"/>
                  <a:pt x="80268" y="7456"/>
                  <a:pt x="80839" y="7513"/>
                </a:cubicBezTo>
                <a:cubicBezTo>
                  <a:pt x="81010" y="7532"/>
                  <a:pt x="81409" y="7571"/>
                  <a:pt x="81371" y="7380"/>
                </a:cubicBezTo>
                <a:cubicBezTo>
                  <a:pt x="81409" y="7628"/>
                  <a:pt x="81809" y="7475"/>
                  <a:pt x="82037" y="7437"/>
                </a:cubicBezTo>
                <a:lnTo>
                  <a:pt x="82037" y="7590"/>
                </a:lnTo>
                <a:close/>
                <a:moveTo>
                  <a:pt x="60981" y="7285"/>
                </a:moveTo>
                <a:cubicBezTo>
                  <a:pt x="61095" y="7038"/>
                  <a:pt x="61609" y="7456"/>
                  <a:pt x="61723" y="7095"/>
                </a:cubicBezTo>
                <a:cubicBezTo>
                  <a:pt x="61342" y="7209"/>
                  <a:pt x="61266" y="7000"/>
                  <a:pt x="60848" y="7076"/>
                </a:cubicBezTo>
                <a:cubicBezTo>
                  <a:pt x="60810" y="7228"/>
                  <a:pt x="60981" y="7190"/>
                  <a:pt x="60981" y="7285"/>
                </a:cubicBezTo>
                <a:close/>
                <a:moveTo>
                  <a:pt x="62312" y="7247"/>
                </a:moveTo>
                <a:cubicBezTo>
                  <a:pt x="62312" y="7323"/>
                  <a:pt x="62807" y="7380"/>
                  <a:pt x="62712" y="7209"/>
                </a:cubicBezTo>
                <a:cubicBezTo>
                  <a:pt x="62503" y="7171"/>
                  <a:pt x="62465" y="7247"/>
                  <a:pt x="62312" y="7247"/>
                </a:cubicBezTo>
                <a:close/>
                <a:moveTo>
                  <a:pt x="17823" y="6696"/>
                </a:moveTo>
                <a:cubicBezTo>
                  <a:pt x="17823" y="6486"/>
                  <a:pt x="17404" y="6638"/>
                  <a:pt x="17290" y="6524"/>
                </a:cubicBezTo>
                <a:cubicBezTo>
                  <a:pt x="17271" y="6696"/>
                  <a:pt x="17747" y="6753"/>
                  <a:pt x="17823" y="6696"/>
                </a:cubicBezTo>
                <a:close/>
                <a:moveTo>
                  <a:pt x="60791" y="7076"/>
                </a:moveTo>
                <a:cubicBezTo>
                  <a:pt x="60581" y="7076"/>
                  <a:pt x="60391" y="7076"/>
                  <a:pt x="60182" y="7076"/>
                </a:cubicBezTo>
                <a:cubicBezTo>
                  <a:pt x="60201" y="7228"/>
                  <a:pt x="60829" y="7342"/>
                  <a:pt x="60791" y="7076"/>
                </a:cubicBezTo>
                <a:close/>
                <a:moveTo>
                  <a:pt x="15027" y="6658"/>
                </a:moveTo>
                <a:cubicBezTo>
                  <a:pt x="14893" y="6467"/>
                  <a:pt x="14361" y="6581"/>
                  <a:pt x="14095" y="6486"/>
                </a:cubicBezTo>
                <a:cubicBezTo>
                  <a:pt x="14247" y="6677"/>
                  <a:pt x="14665" y="6658"/>
                  <a:pt x="15027" y="6658"/>
                </a:cubicBezTo>
                <a:close/>
                <a:moveTo>
                  <a:pt x="51680" y="6772"/>
                </a:moveTo>
                <a:cubicBezTo>
                  <a:pt x="51794" y="6562"/>
                  <a:pt x="52878" y="6810"/>
                  <a:pt x="53411" y="6791"/>
                </a:cubicBezTo>
                <a:cubicBezTo>
                  <a:pt x="53087" y="6448"/>
                  <a:pt x="52212" y="6715"/>
                  <a:pt x="52098" y="6524"/>
                </a:cubicBezTo>
                <a:cubicBezTo>
                  <a:pt x="51984" y="6486"/>
                  <a:pt x="51965" y="6562"/>
                  <a:pt x="51946" y="6619"/>
                </a:cubicBezTo>
                <a:cubicBezTo>
                  <a:pt x="51432" y="6372"/>
                  <a:pt x="50462" y="6429"/>
                  <a:pt x="49702" y="6391"/>
                </a:cubicBezTo>
                <a:cubicBezTo>
                  <a:pt x="48617" y="6315"/>
                  <a:pt x="47952" y="6144"/>
                  <a:pt x="46772" y="6144"/>
                </a:cubicBezTo>
                <a:cubicBezTo>
                  <a:pt x="45441" y="6144"/>
                  <a:pt x="43482" y="6011"/>
                  <a:pt x="42074" y="5840"/>
                </a:cubicBezTo>
                <a:cubicBezTo>
                  <a:pt x="42207" y="5687"/>
                  <a:pt x="42664" y="5783"/>
                  <a:pt x="42797" y="5783"/>
                </a:cubicBezTo>
                <a:cubicBezTo>
                  <a:pt x="43139" y="5802"/>
                  <a:pt x="43653" y="5706"/>
                  <a:pt x="43729" y="5954"/>
                </a:cubicBezTo>
                <a:cubicBezTo>
                  <a:pt x="43786" y="5897"/>
                  <a:pt x="43862" y="5859"/>
                  <a:pt x="43919" y="5802"/>
                </a:cubicBezTo>
                <a:cubicBezTo>
                  <a:pt x="45041" y="6011"/>
                  <a:pt x="46468" y="5878"/>
                  <a:pt x="47571" y="6163"/>
                </a:cubicBezTo>
                <a:cubicBezTo>
                  <a:pt x="48903" y="6049"/>
                  <a:pt x="50215" y="6258"/>
                  <a:pt x="51889" y="6258"/>
                </a:cubicBezTo>
                <a:cubicBezTo>
                  <a:pt x="51870" y="6144"/>
                  <a:pt x="51604" y="6239"/>
                  <a:pt x="51566" y="6144"/>
                </a:cubicBezTo>
                <a:cubicBezTo>
                  <a:pt x="51661" y="6068"/>
                  <a:pt x="52060" y="6201"/>
                  <a:pt x="52345" y="6163"/>
                </a:cubicBezTo>
                <a:cubicBezTo>
                  <a:pt x="52384" y="6277"/>
                  <a:pt x="52060" y="6125"/>
                  <a:pt x="52155" y="6315"/>
                </a:cubicBezTo>
                <a:cubicBezTo>
                  <a:pt x="52269" y="6315"/>
                  <a:pt x="52384" y="6315"/>
                  <a:pt x="52479" y="6315"/>
                </a:cubicBezTo>
                <a:cubicBezTo>
                  <a:pt x="52479" y="6277"/>
                  <a:pt x="52422" y="6258"/>
                  <a:pt x="52422" y="6220"/>
                </a:cubicBezTo>
                <a:cubicBezTo>
                  <a:pt x="53049" y="6163"/>
                  <a:pt x="54628" y="6505"/>
                  <a:pt x="55084" y="6353"/>
                </a:cubicBezTo>
                <a:cubicBezTo>
                  <a:pt x="55199" y="6296"/>
                  <a:pt x="55636" y="6619"/>
                  <a:pt x="55408" y="6353"/>
                </a:cubicBezTo>
                <a:cubicBezTo>
                  <a:pt x="55636" y="6372"/>
                  <a:pt x="55636" y="6581"/>
                  <a:pt x="56016" y="6505"/>
                </a:cubicBezTo>
                <a:cubicBezTo>
                  <a:pt x="55484" y="6315"/>
                  <a:pt x="57063" y="6543"/>
                  <a:pt x="57196" y="6524"/>
                </a:cubicBezTo>
                <a:cubicBezTo>
                  <a:pt x="57158" y="6581"/>
                  <a:pt x="57044" y="6581"/>
                  <a:pt x="57063" y="6677"/>
                </a:cubicBezTo>
                <a:cubicBezTo>
                  <a:pt x="57158" y="6638"/>
                  <a:pt x="57329" y="6638"/>
                  <a:pt x="57272" y="6467"/>
                </a:cubicBezTo>
                <a:cubicBezTo>
                  <a:pt x="57519" y="6543"/>
                  <a:pt x="57842" y="6562"/>
                  <a:pt x="58071" y="6638"/>
                </a:cubicBezTo>
                <a:cubicBezTo>
                  <a:pt x="58033" y="6543"/>
                  <a:pt x="59003" y="6486"/>
                  <a:pt x="59269" y="6715"/>
                </a:cubicBezTo>
                <a:cubicBezTo>
                  <a:pt x="59992" y="6600"/>
                  <a:pt x="61475" y="6715"/>
                  <a:pt x="62255" y="6848"/>
                </a:cubicBezTo>
                <a:cubicBezTo>
                  <a:pt x="62560" y="6677"/>
                  <a:pt x="62997" y="6924"/>
                  <a:pt x="63378" y="6810"/>
                </a:cubicBezTo>
                <a:cubicBezTo>
                  <a:pt x="63454" y="6810"/>
                  <a:pt x="63435" y="6905"/>
                  <a:pt x="63435" y="6962"/>
                </a:cubicBezTo>
                <a:cubicBezTo>
                  <a:pt x="63511" y="6962"/>
                  <a:pt x="63492" y="6905"/>
                  <a:pt x="63511" y="6867"/>
                </a:cubicBezTo>
                <a:cubicBezTo>
                  <a:pt x="66687" y="6886"/>
                  <a:pt x="69921" y="7247"/>
                  <a:pt x="73135" y="7076"/>
                </a:cubicBezTo>
                <a:cubicBezTo>
                  <a:pt x="71975" y="6905"/>
                  <a:pt x="69141" y="6962"/>
                  <a:pt x="67486" y="6753"/>
                </a:cubicBezTo>
                <a:cubicBezTo>
                  <a:pt x="67562" y="7000"/>
                  <a:pt x="67163" y="6524"/>
                  <a:pt x="67220" y="6905"/>
                </a:cubicBezTo>
                <a:cubicBezTo>
                  <a:pt x="66801" y="6619"/>
                  <a:pt x="66002" y="6734"/>
                  <a:pt x="65508" y="6829"/>
                </a:cubicBezTo>
                <a:cubicBezTo>
                  <a:pt x="65356" y="6810"/>
                  <a:pt x="65603" y="6696"/>
                  <a:pt x="65432" y="6619"/>
                </a:cubicBezTo>
                <a:cubicBezTo>
                  <a:pt x="64937" y="6734"/>
                  <a:pt x="64823" y="6581"/>
                  <a:pt x="64576" y="6715"/>
                </a:cubicBezTo>
                <a:cubicBezTo>
                  <a:pt x="64405" y="6715"/>
                  <a:pt x="64500" y="6486"/>
                  <a:pt x="64233" y="6562"/>
                </a:cubicBezTo>
                <a:cubicBezTo>
                  <a:pt x="64043" y="6543"/>
                  <a:pt x="64062" y="6696"/>
                  <a:pt x="63967" y="6753"/>
                </a:cubicBezTo>
                <a:cubicBezTo>
                  <a:pt x="63872" y="6715"/>
                  <a:pt x="63720" y="6715"/>
                  <a:pt x="63777" y="6543"/>
                </a:cubicBezTo>
                <a:cubicBezTo>
                  <a:pt x="63359" y="6753"/>
                  <a:pt x="62522" y="6600"/>
                  <a:pt x="62312" y="6638"/>
                </a:cubicBezTo>
                <a:cubicBezTo>
                  <a:pt x="61970" y="6696"/>
                  <a:pt x="61552" y="6543"/>
                  <a:pt x="61380" y="6410"/>
                </a:cubicBezTo>
                <a:cubicBezTo>
                  <a:pt x="61380" y="6696"/>
                  <a:pt x="60943" y="6429"/>
                  <a:pt x="60715" y="6353"/>
                </a:cubicBezTo>
                <a:cubicBezTo>
                  <a:pt x="60696" y="6448"/>
                  <a:pt x="60772" y="6448"/>
                  <a:pt x="60848" y="6467"/>
                </a:cubicBezTo>
                <a:cubicBezTo>
                  <a:pt x="60182" y="6505"/>
                  <a:pt x="59250" y="6600"/>
                  <a:pt x="58927" y="6296"/>
                </a:cubicBezTo>
                <a:cubicBezTo>
                  <a:pt x="58870" y="6410"/>
                  <a:pt x="58736" y="6486"/>
                  <a:pt x="58451" y="6429"/>
                </a:cubicBezTo>
                <a:cubicBezTo>
                  <a:pt x="58698" y="6296"/>
                  <a:pt x="57881" y="6106"/>
                  <a:pt x="57804" y="6372"/>
                </a:cubicBezTo>
                <a:cubicBezTo>
                  <a:pt x="57728" y="6334"/>
                  <a:pt x="57690" y="6277"/>
                  <a:pt x="57671" y="6220"/>
                </a:cubicBezTo>
                <a:cubicBezTo>
                  <a:pt x="57386" y="6391"/>
                  <a:pt x="56739" y="6296"/>
                  <a:pt x="56530" y="6163"/>
                </a:cubicBezTo>
                <a:cubicBezTo>
                  <a:pt x="56321" y="6220"/>
                  <a:pt x="56606" y="6296"/>
                  <a:pt x="56739" y="6258"/>
                </a:cubicBezTo>
                <a:cubicBezTo>
                  <a:pt x="56340" y="6334"/>
                  <a:pt x="55503" y="5954"/>
                  <a:pt x="55142" y="6239"/>
                </a:cubicBezTo>
                <a:cubicBezTo>
                  <a:pt x="55065" y="6239"/>
                  <a:pt x="55084" y="6144"/>
                  <a:pt x="55084" y="6087"/>
                </a:cubicBezTo>
                <a:cubicBezTo>
                  <a:pt x="54913" y="6087"/>
                  <a:pt x="54761" y="6106"/>
                  <a:pt x="54685" y="6182"/>
                </a:cubicBezTo>
                <a:cubicBezTo>
                  <a:pt x="54590" y="6182"/>
                  <a:pt x="54628" y="6087"/>
                  <a:pt x="54609" y="6030"/>
                </a:cubicBezTo>
                <a:cubicBezTo>
                  <a:pt x="53924" y="6125"/>
                  <a:pt x="53297" y="5954"/>
                  <a:pt x="52555" y="5954"/>
                </a:cubicBezTo>
                <a:cubicBezTo>
                  <a:pt x="52802" y="5954"/>
                  <a:pt x="52345" y="6106"/>
                  <a:pt x="52345" y="5954"/>
                </a:cubicBezTo>
                <a:cubicBezTo>
                  <a:pt x="50691" y="6277"/>
                  <a:pt x="50101" y="5535"/>
                  <a:pt x="48446" y="5706"/>
                </a:cubicBezTo>
                <a:cubicBezTo>
                  <a:pt x="48484" y="5954"/>
                  <a:pt x="48808" y="5668"/>
                  <a:pt x="48960" y="5821"/>
                </a:cubicBezTo>
                <a:cubicBezTo>
                  <a:pt x="48903" y="5992"/>
                  <a:pt x="48846" y="5840"/>
                  <a:pt x="48636" y="5859"/>
                </a:cubicBezTo>
                <a:cubicBezTo>
                  <a:pt x="48617" y="5954"/>
                  <a:pt x="48712" y="5973"/>
                  <a:pt x="48693" y="6068"/>
                </a:cubicBezTo>
                <a:cubicBezTo>
                  <a:pt x="48218" y="5954"/>
                  <a:pt x="47876" y="5725"/>
                  <a:pt x="47305" y="5897"/>
                </a:cubicBezTo>
                <a:cubicBezTo>
                  <a:pt x="47305" y="5764"/>
                  <a:pt x="47495" y="5764"/>
                  <a:pt x="47571" y="5687"/>
                </a:cubicBezTo>
                <a:cubicBezTo>
                  <a:pt x="47628" y="5516"/>
                  <a:pt x="47400" y="5573"/>
                  <a:pt x="47381" y="5478"/>
                </a:cubicBezTo>
                <a:cubicBezTo>
                  <a:pt x="47419" y="5345"/>
                  <a:pt x="47628" y="5706"/>
                  <a:pt x="47571" y="5383"/>
                </a:cubicBezTo>
                <a:cubicBezTo>
                  <a:pt x="47857" y="5440"/>
                  <a:pt x="47838" y="5383"/>
                  <a:pt x="48180" y="5383"/>
                </a:cubicBezTo>
                <a:cubicBezTo>
                  <a:pt x="48066" y="5288"/>
                  <a:pt x="47286" y="5250"/>
                  <a:pt x="47305" y="5383"/>
                </a:cubicBezTo>
                <a:cubicBezTo>
                  <a:pt x="47229" y="5364"/>
                  <a:pt x="47267" y="5288"/>
                  <a:pt x="47248" y="5231"/>
                </a:cubicBezTo>
                <a:cubicBezTo>
                  <a:pt x="46506" y="5231"/>
                  <a:pt x="46202" y="5250"/>
                  <a:pt x="45384" y="5193"/>
                </a:cubicBezTo>
                <a:cubicBezTo>
                  <a:pt x="45688" y="5478"/>
                  <a:pt x="46487" y="5174"/>
                  <a:pt x="46639" y="5478"/>
                </a:cubicBezTo>
                <a:cubicBezTo>
                  <a:pt x="46696" y="5288"/>
                  <a:pt x="46982" y="5535"/>
                  <a:pt x="47115" y="5383"/>
                </a:cubicBezTo>
                <a:cubicBezTo>
                  <a:pt x="47305" y="5364"/>
                  <a:pt x="47172" y="5573"/>
                  <a:pt x="47305" y="5592"/>
                </a:cubicBezTo>
                <a:cubicBezTo>
                  <a:pt x="46392" y="5706"/>
                  <a:pt x="45384" y="5459"/>
                  <a:pt x="44585" y="5459"/>
                </a:cubicBezTo>
                <a:cubicBezTo>
                  <a:pt x="44395" y="5459"/>
                  <a:pt x="44090" y="5478"/>
                  <a:pt x="44128" y="5497"/>
                </a:cubicBezTo>
                <a:cubicBezTo>
                  <a:pt x="43444" y="5098"/>
                  <a:pt x="41199" y="5459"/>
                  <a:pt x="40610" y="5345"/>
                </a:cubicBezTo>
                <a:cubicBezTo>
                  <a:pt x="39354" y="4984"/>
                  <a:pt x="37871" y="5079"/>
                  <a:pt x="36159" y="4946"/>
                </a:cubicBezTo>
                <a:cubicBezTo>
                  <a:pt x="36159" y="5003"/>
                  <a:pt x="36273" y="4984"/>
                  <a:pt x="36349" y="5003"/>
                </a:cubicBezTo>
                <a:cubicBezTo>
                  <a:pt x="35265" y="4946"/>
                  <a:pt x="33134" y="4870"/>
                  <a:pt x="32240" y="4641"/>
                </a:cubicBezTo>
                <a:cubicBezTo>
                  <a:pt x="31270" y="4793"/>
                  <a:pt x="30034" y="4413"/>
                  <a:pt x="28265" y="4546"/>
                </a:cubicBezTo>
                <a:cubicBezTo>
                  <a:pt x="28836" y="4755"/>
                  <a:pt x="29882" y="4698"/>
                  <a:pt x="30510" y="4774"/>
                </a:cubicBezTo>
                <a:cubicBezTo>
                  <a:pt x="30852" y="5079"/>
                  <a:pt x="31917" y="4832"/>
                  <a:pt x="32164" y="5212"/>
                </a:cubicBezTo>
                <a:cubicBezTo>
                  <a:pt x="32240" y="5117"/>
                  <a:pt x="32355" y="5079"/>
                  <a:pt x="32564" y="5117"/>
                </a:cubicBezTo>
                <a:cubicBezTo>
                  <a:pt x="32526" y="5155"/>
                  <a:pt x="32412" y="5155"/>
                  <a:pt x="32431" y="5269"/>
                </a:cubicBezTo>
                <a:cubicBezTo>
                  <a:pt x="32925" y="4927"/>
                  <a:pt x="33420" y="5383"/>
                  <a:pt x="33971" y="5174"/>
                </a:cubicBezTo>
                <a:cubicBezTo>
                  <a:pt x="34143" y="5193"/>
                  <a:pt x="34047" y="5421"/>
                  <a:pt x="34295" y="5383"/>
                </a:cubicBezTo>
                <a:lnTo>
                  <a:pt x="34295" y="5231"/>
                </a:lnTo>
                <a:cubicBezTo>
                  <a:pt x="34998" y="5288"/>
                  <a:pt x="36387" y="5288"/>
                  <a:pt x="37091" y="5364"/>
                </a:cubicBezTo>
                <a:cubicBezTo>
                  <a:pt x="37148" y="5383"/>
                  <a:pt x="37110" y="5421"/>
                  <a:pt x="37091" y="5421"/>
                </a:cubicBezTo>
                <a:cubicBezTo>
                  <a:pt x="38974" y="5554"/>
                  <a:pt x="40172" y="5516"/>
                  <a:pt x="41523" y="5783"/>
                </a:cubicBezTo>
                <a:cubicBezTo>
                  <a:pt x="41180" y="5897"/>
                  <a:pt x="40762" y="5878"/>
                  <a:pt x="40457" y="5725"/>
                </a:cubicBezTo>
                <a:cubicBezTo>
                  <a:pt x="40153" y="5897"/>
                  <a:pt x="39259" y="5649"/>
                  <a:pt x="38669" y="5706"/>
                </a:cubicBezTo>
                <a:cubicBezTo>
                  <a:pt x="38765" y="5821"/>
                  <a:pt x="38498" y="5897"/>
                  <a:pt x="38669" y="5897"/>
                </a:cubicBezTo>
                <a:cubicBezTo>
                  <a:pt x="38841" y="5916"/>
                  <a:pt x="38746" y="5859"/>
                  <a:pt x="38746" y="5802"/>
                </a:cubicBezTo>
                <a:cubicBezTo>
                  <a:pt x="38898" y="5802"/>
                  <a:pt x="38898" y="5916"/>
                  <a:pt x="38993" y="5954"/>
                </a:cubicBezTo>
                <a:cubicBezTo>
                  <a:pt x="39373" y="5706"/>
                  <a:pt x="40191" y="6030"/>
                  <a:pt x="40667" y="5935"/>
                </a:cubicBezTo>
                <a:cubicBezTo>
                  <a:pt x="40705" y="6049"/>
                  <a:pt x="40971" y="6011"/>
                  <a:pt x="40990" y="6144"/>
                </a:cubicBezTo>
                <a:cubicBezTo>
                  <a:pt x="41104" y="6030"/>
                  <a:pt x="41142" y="6049"/>
                  <a:pt x="41332" y="6087"/>
                </a:cubicBezTo>
                <a:lnTo>
                  <a:pt x="41332" y="5935"/>
                </a:lnTo>
                <a:cubicBezTo>
                  <a:pt x="41370" y="5954"/>
                  <a:pt x="41580" y="6068"/>
                  <a:pt x="41599" y="5935"/>
                </a:cubicBezTo>
                <a:cubicBezTo>
                  <a:pt x="41789" y="5992"/>
                  <a:pt x="41447" y="6011"/>
                  <a:pt x="41523" y="6144"/>
                </a:cubicBezTo>
                <a:cubicBezTo>
                  <a:pt x="41656" y="6182"/>
                  <a:pt x="41732" y="6296"/>
                  <a:pt x="41846" y="6201"/>
                </a:cubicBezTo>
                <a:cubicBezTo>
                  <a:pt x="41827" y="6125"/>
                  <a:pt x="41637" y="6163"/>
                  <a:pt x="41732" y="5992"/>
                </a:cubicBezTo>
                <a:cubicBezTo>
                  <a:pt x="41865" y="6144"/>
                  <a:pt x="42436" y="5897"/>
                  <a:pt x="42588" y="6106"/>
                </a:cubicBezTo>
                <a:cubicBezTo>
                  <a:pt x="42683" y="6087"/>
                  <a:pt x="42683" y="6011"/>
                  <a:pt x="42778" y="6011"/>
                </a:cubicBezTo>
                <a:cubicBezTo>
                  <a:pt x="43634" y="6277"/>
                  <a:pt x="44585" y="6334"/>
                  <a:pt x="45574" y="6391"/>
                </a:cubicBezTo>
                <a:cubicBezTo>
                  <a:pt x="47609" y="6505"/>
                  <a:pt x="49835" y="6486"/>
                  <a:pt x="51680" y="6772"/>
                </a:cubicBezTo>
                <a:close/>
                <a:moveTo>
                  <a:pt x="48655" y="5440"/>
                </a:moveTo>
                <a:cubicBezTo>
                  <a:pt x="48865" y="5383"/>
                  <a:pt x="49112" y="5554"/>
                  <a:pt x="49169" y="5459"/>
                </a:cubicBezTo>
                <a:cubicBezTo>
                  <a:pt x="49036" y="5326"/>
                  <a:pt x="48579" y="5364"/>
                  <a:pt x="48256" y="5383"/>
                </a:cubicBezTo>
                <a:cubicBezTo>
                  <a:pt x="48199" y="5535"/>
                  <a:pt x="48560" y="5364"/>
                  <a:pt x="48503" y="5497"/>
                </a:cubicBezTo>
                <a:cubicBezTo>
                  <a:pt x="48161" y="5554"/>
                  <a:pt x="48408" y="5745"/>
                  <a:pt x="47971" y="5649"/>
                </a:cubicBezTo>
                <a:cubicBezTo>
                  <a:pt x="48009" y="5764"/>
                  <a:pt x="48237" y="5764"/>
                  <a:pt x="48370" y="5802"/>
                </a:cubicBezTo>
                <a:cubicBezTo>
                  <a:pt x="48332" y="5573"/>
                  <a:pt x="48598" y="5592"/>
                  <a:pt x="48655" y="5440"/>
                </a:cubicBezTo>
                <a:close/>
                <a:moveTo>
                  <a:pt x="76064" y="7209"/>
                </a:moveTo>
                <a:cubicBezTo>
                  <a:pt x="76026" y="7342"/>
                  <a:pt x="75874" y="7152"/>
                  <a:pt x="75931" y="7057"/>
                </a:cubicBezTo>
                <a:cubicBezTo>
                  <a:pt x="75437" y="7209"/>
                  <a:pt x="74181" y="6981"/>
                  <a:pt x="73478" y="7019"/>
                </a:cubicBezTo>
                <a:cubicBezTo>
                  <a:pt x="73383" y="7057"/>
                  <a:pt x="73344" y="7133"/>
                  <a:pt x="73325" y="7228"/>
                </a:cubicBezTo>
                <a:cubicBezTo>
                  <a:pt x="74429" y="7133"/>
                  <a:pt x="75266" y="7361"/>
                  <a:pt x="76977" y="7323"/>
                </a:cubicBezTo>
                <a:cubicBezTo>
                  <a:pt x="76863" y="7209"/>
                  <a:pt x="76863" y="7266"/>
                  <a:pt x="76977" y="7171"/>
                </a:cubicBezTo>
                <a:cubicBezTo>
                  <a:pt x="77206" y="7342"/>
                  <a:pt x="77833" y="7475"/>
                  <a:pt x="78176" y="7228"/>
                </a:cubicBezTo>
                <a:cubicBezTo>
                  <a:pt x="78233" y="7285"/>
                  <a:pt x="78423" y="7247"/>
                  <a:pt x="78385" y="7380"/>
                </a:cubicBezTo>
                <a:cubicBezTo>
                  <a:pt x="78442" y="7171"/>
                  <a:pt x="79070" y="7418"/>
                  <a:pt x="79108" y="7190"/>
                </a:cubicBezTo>
                <a:cubicBezTo>
                  <a:pt x="78100" y="7190"/>
                  <a:pt x="77130" y="7095"/>
                  <a:pt x="75988" y="7095"/>
                </a:cubicBezTo>
                <a:cubicBezTo>
                  <a:pt x="75969" y="7171"/>
                  <a:pt x="76007" y="7190"/>
                  <a:pt x="76045" y="7209"/>
                </a:cubicBezTo>
                <a:close/>
                <a:moveTo>
                  <a:pt x="17214" y="6638"/>
                </a:moveTo>
                <a:cubicBezTo>
                  <a:pt x="17119" y="6486"/>
                  <a:pt x="16796" y="6505"/>
                  <a:pt x="16548" y="6467"/>
                </a:cubicBezTo>
                <a:cubicBezTo>
                  <a:pt x="16586" y="6677"/>
                  <a:pt x="16948" y="6619"/>
                  <a:pt x="17214" y="6638"/>
                </a:cubicBezTo>
                <a:close/>
                <a:moveTo>
                  <a:pt x="16415" y="6524"/>
                </a:moveTo>
                <a:cubicBezTo>
                  <a:pt x="15597" y="6334"/>
                  <a:pt x="14589" y="6239"/>
                  <a:pt x="13771" y="6182"/>
                </a:cubicBezTo>
                <a:cubicBezTo>
                  <a:pt x="14912" y="6486"/>
                  <a:pt x="15350" y="6467"/>
                  <a:pt x="16415" y="6524"/>
                </a:cubicBezTo>
                <a:close/>
                <a:moveTo>
                  <a:pt x="57995" y="7000"/>
                </a:moveTo>
                <a:cubicBezTo>
                  <a:pt x="57900" y="6867"/>
                  <a:pt x="57690" y="6905"/>
                  <a:pt x="57538" y="6943"/>
                </a:cubicBezTo>
                <a:cubicBezTo>
                  <a:pt x="57633" y="7095"/>
                  <a:pt x="57766" y="7000"/>
                  <a:pt x="57995" y="7000"/>
                </a:cubicBezTo>
                <a:close/>
                <a:moveTo>
                  <a:pt x="33819" y="6467"/>
                </a:moveTo>
                <a:cubicBezTo>
                  <a:pt x="33876" y="6658"/>
                  <a:pt x="33534" y="6505"/>
                  <a:pt x="33496" y="6619"/>
                </a:cubicBezTo>
                <a:cubicBezTo>
                  <a:pt x="33572" y="6715"/>
                  <a:pt x="33895" y="6638"/>
                  <a:pt x="34028" y="6715"/>
                </a:cubicBezTo>
                <a:cubicBezTo>
                  <a:pt x="34009" y="6638"/>
                  <a:pt x="34104" y="6619"/>
                  <a:pt x="34085" y="6524"/>
                </a:cubicBezTo>
                <a:cubicBezTo>
                  <a:pt x="33971" y="6505"/>
                  <a:pt x="33876" y="6486"/>
                  <a:pt x="33819" y="6410"/>
                </a:cubicBezTo>
                <a:cubicBezTo>
                  <a:pt x="33743" y="6410"/>
                  <a:pt x="33781" y="6467"/>
                  <a:pt x="33819" y="6467"/>
                </a:cubicBezTo>
                <a:close/>
                <a:moveTo>
                  <a:pt x="56739" y="6981"/>
                </a:moveTo>
                <a:lnTo>
                  <a:pt x="56739" y="6829"/>
                </a:lnTo>
                <a:cubicBezTo>
                  <a:pt x="56568" y="6810"/>
                  <a:pt x="56587" y="6924"/>
                  <a:pt x="56397" y="6886"/>
                </a:cubicBezTo>
                <a:cubicBezTo>
                  <a:pt x="56454" y="6962"/>
                  <a:pt x="56568" y="7000"/>
                  <a:pt x="56720" y="6981"/>
                </a:cubicBezTo>
                <a:close/>
                <a:moveTo>
                  <a:pt x="33230" y="6658"/>
                </a:moveTo>
                <a:cubicBezTo>
                  <a:pt x="33439" y="6715"/>
                  <a:pt x="33325" y="6505"/>
                  <a:pt x="33363" y="6410"/>
                </a:cubicBezTo>
                <a:cubicBezTo>
                  <a:pt x="33211" y="6429"/>
                  <a:pt x="33172" y="6372"/>
                  <a:pt x="33096" y="6353"/>
                </a:cubicBezTo>
                <a:cubicBezTo>
                  <a:pt x="32126" y="6734"/>
                  <a:pt x="30548" y="6144"/>
                  <a:pt x="29178" y="6410"/>
                </a:cubicBezTo>
                <a:cubicBezTo>
                  <a:pt x="30186" y="6410"/>
                  <a:pt x="32545" y="6772"/>
                  <a:pt x="33153" y="6562"/>
                </a:cubicBezTo>
                <a:cubicBezTo>
                  <a:pt x="33268" y="6581"/>
                  <a:pt x="33096" y="6658"/>
                  <a:pt x="33230" y="6658"/>
                </a:cubicBezTo>
                <a:close/>
                <a:moveTo>
                  <a:pt x="24994" y="6524"/>
                </a:moveTo>
                <a:cubicBezTo>
                  <a:pt x="25070" y="6505"/>
                  <a:pt x="25089" y="6429"/>
                  <a:pt x="25184" y="6410"/>
                </a:cubicBezTo>
                <a:cubicBezTo>
                  <a:pt x="25165" y="6334"/>
                  <a:pt x="25070" y="6296"/>
                  <a:pt x="24917" y="6315"/>
                </a:cubicBezTo>
                <a:cubicBezTo>
                  <a:pt x="24917" y="6410"/>
                  <a:pt x="25013" y="6410"/>
                  <a:pt x="24994" y="6524"/>
                </a:cubicBezTo>
                <a:close/>
                <a:moveTo>
                  <a:pt x="55142" y="6810"/>
                </a:moveTo>
                <a:cubicBezTo>
                  <a:pt x="54894" y="6772"/>
                  <a:pt x="54171" y="6619"/>
                  <a:pt x="54076" y="6791"/>
                </a:cubicBezTo>
                <a:cubicBezTo>
                  <a:pt x="54362" y="6848"/>
                  <a:pt x="54818" y="6810"/>
                  <a:pt x="55142" y="6810"/>
                </a:cubicBezTo>
                <a:close/>
                <a:moveTo>
                  <a:pt x="24252" y="6448"/>
                </a:moveTo>
                <a:cubicBezTo>
                  <a:pt x="24461" y="6486"/>
                  <a:pt x="24404" y="6296"/>
                  <a:pt x="24651" y="6353"/>
                </a:cubicBezTo>
                <a:cubicBezTo>
                  <a:pt x="24575" y="6277"/>
                  <a:pt x="24423" y="6258"/>
                  <a:pt x="24252" y="6258"/>
                </a:cubicBezTo>
                <a:cubicBezTo>
                  <a:pt x="24461" y="6372"/>
                  <a:pt x="24290" y="6277"/>
                  <a:pt x="24252" y="6448"/>
                </a:cubicBezTo>
                <a:close/>
                <a:moveTo>
                  <a:pt x="53544" y="6734"/>
                </a:moveTo>
                <a:cubicBezTo>
                  <a:pt x="53658" y="6829"/>
                  <a:pt x="53791" y="6734"/>
                  <a:pt x="54019" y="6791"/>
                </a:cubicBezTo>
                <a:cubicBezTo>
                  <a:pt x="54019" y="6658"/>
                  <a:pt x="53639" y="6677"/>
                  <a:pt x="53544" y="6734"/>
                </a:cubicBezTo>
                <a:close/>
                <a:moveTo>
                  <a:pt x="18089" y="6277"/>
                </a:moveTo>
                <a:cubicBezTo>
                  <a:pt x="18317" y="6334"/>
                  <a:pt x="18355" y="6220"/>
                  <a:pt x="18488" y="6182"/>
                </a:cubicBezTo>
                <a:cubicBezTo>
                  <a:pt x="18431" y="5992"/>
                  <a:pt x="18070" y="6315"/>
                  <a:pt x="18146" y="6068"/>
                </a:cubicBezTo>
                <a:cubicBezTo>
                  <a:pt x="18070" y="6087"/>
                  <a:pt x="18089" y="6201"/>
                  <a:pt x="18089" y="6277"/>
                </a:cubicBezTo>
                <a:close/>
                <a:moveTo>
                  <a:pt x="28703" y="6353"/>
                </a:moveTo>
                <a:cubicBezTo>
                  <a:pt x="28836" y="6144"/>
                  <a:pt x="28303" y="6296"/>
                  <a:pt x="28037" y="6182"/>
                </a:cubicBezTo>
                <a:cubicBezTo>
                  <a:pt x="28018" y="6562"/>
                  <a:pt x="28550" y="6239"/>
                  <a:pt x="28703" y="6353"/>
                </a:cubicBezTo>
                <a:close/>
                <a:moveTo>
                  <a:pt x="27847" y="6296"/>
                </a:moveTo>
                <a:cubicBezTo>
                  <a:pt x="27733" y="6030"/>
                  <a:pt x="27352" y="6239"/>
                  <a:pt x="27257" y="6030"/>
                </a:cubicBezTo>
                <a:cubicBezTo>
                  <a:pt x="27124" y="6163"/>
                  <a:pt x="26762" y="6125"/>
                  <a:pt x="26458" y="6125"/>
                </a:cubicBezTo>
                <a:cubicBezTo>
                  <a:pt x="26858" y="6239"/>
                  <a:pt x="27181" y="6296"/>
                  <a:pt x="27847" y="6296"/>
                </a:cubicBezTo>
                <a:close/>
                <a:moveTo>
                  <a:pt x="16891" y="6106"/>
                </a:moveTo>
                <a:cubicBezTo>
                  <a:pt x="16815" y="5916"/>
                  <a:pt x="16377" y="6030"/>
                  <a:pt x="16149" y="5954"/>
                </a:cubicBezTo>
                <a:cubicBezTo>
                  <a:pt x="16377" y="6182"/>
                  <a:pt x="16624" y="6011"/>
                  <a:pt x="16891" y="6106"/>
                </a:cubicBezTo>
                <a:close/>
                <a:moveTo>
                  <a:pt x="14095" y="6030"/>
                </a:moveTo>
                <a:cubicBezTo>
                  <a:pt x="13999" y="5878"/>
                  <a:pt x="13182" y="5973"/>
                  <a:pt x="13372" y="5764"/>
                </a:cubicBezTo>
                <a:cubicBezTo>
                  <a:pt x="13372" y="5649"/>
                  <a:pt x="13086" y="5745"/>
                  <a:pt x="12972" y="5706"/>
                </a:cubicBezTo>
                <a:cubicBezTo>
                  <a:pt x="12991" y="5783"/>
                  <a:pt x="13163" y="5725"/>
                  <a:pt x="13163" y="5821"/>
                </a:cubicBezTo>
                <a:cubicBezTo>
                  <a:pt x="13010" y="5916"/>
                  <a:pt x="12212" y="5649"/>
                  <a:pt x="12116" y="5859"/>
                </a:cubicBezTo>
                <a:cubicBezTo>
                  <a:pt x="12649" y="5916"/>
                  <a:pt x="13315" y="5954"/>
                  <a:pt x="14095" y="6030"/>
                </a:cubicBezTo>
                <a:close/>
                <a:moveTo>
                  <a:pt x="67828" y="6543"/>
                </a:moveTo>
                <a:cubicBezTo>
                  <a:pt x="67790" y="6467"/>
                  <a:pt x="67619" y="6505"/>
                  <a:pt x="67695" y="6334"/>
                </a:cubicBezTo>
                <a:cubicBezTo>
                  <a:pt x="67391" y="6505"/>
                  <a:pt x="67277" y="6353"/>
                  <a:pt x="66763" y="6372"/>
                </a:cubicBezTo>
                <a:cubicBezTo>
                  <a:pt x="67087" y="6581"/>
                  <a:pt x="67353" y="6486"/>
                  <a:pt x="67828" y="6543"/>
                </a:cubicBezTo>
                <a:close/>
                <a:moveTo>
                  <a:pt x="12040" y="5802"/>
                </a:moveTo>
                <a:cubicBezTo>
                  <a:pt x="12269" y="5802"/>
                  <a:pt x="11907" y="5630"/>
                  <a:pt x="12116" y="5649"/>
                </a:cubicBezTo>
                <a:cubicBezTo>
                  <a:pt x="12040" y="5554"/>
                  <a:pt x="11831" y="5592"/>
                  <a:pt x="11717" y="5535"/>
                </a:cubicBezTo>
                <a:lnTo>
                  <a:pt x="11717" y="5687"/>
                </a:lnTo>
                <a:cubicBezTo>
                  <a:pt x="11907" y="5630"/>
                  <a:pt x="12002" y="5649"/>
                  <a:pt x="12040" y="5802"/>
                </a:cubicBezTo>
                <a:close/>
                <a:moveTo>
                  <a:pt x="23206" y="5821"/>
                </a:moveTo>
                <a:cubicBezTo>
                  <a:pt x="23148" y="5764"/>
                  <a:pt x="22673" y="5764"/>
                  <a:pt x="22331" y="5764"/>
                </a:cubicBezTo>
                <a:cubicBezTo>
                  <a:pt x="22635" y="5916"/>
                  <a:pt x="22920" y="5859"/>
                  <a:pt x="23206" y="5821"/>
                </a:cubicBezTo>
                <a:close/>
                <a:moveTo>
                  <a:pt x="11318" y="5592"/>
                </a:moveTo>
                <a:cubicBezTo>
                  <a:pt x="10804" y="5516"/>
                  <a:pt x="9568" y="5421"/>
                  <a:pt x="9263" y="5364"/>
                </a:cubicBezTo>
                <a:cubicBezTo>
                  <a:pt x="9834" y="5668"/>
                  <a:pt x="10671" y="5592"/>
                  <a:pt x="11318" y="5592"/>
                </a:cubicBezTo>
                <a:close/>
                <a:moveTo>
                  <a:pt x="38536" y="5745"/>
                </a:moveTo>
                <a:cubicBezTo>
                  <a:pt x="37966" y="5573"/>
                  <a:pt x="37243" y="5630"/>
                  <a:pt x="36482" y="5573"/>
                </a:cubicBezTo>
                <a:cubicBezTo>
                  <a:pt x="36254" y="5535"/>
                  <a:pt x="36387" y="5649"/>
                  <a:pt x="36558" y="5611"/>
                </a:cubicBezTo>
                <a:cubicBezTo>
                  <a:pt x="36786" y="5668"/>
                  <a:pt x="36710" y="5630"/>
                  <a:pt x="36958" y="5668"/>
                </a:cubicBezTo>
                <a:cubicBezTo>
                  <a:pt x="37034" y="5745"/>
                  <a:pt x="37110" y="5821"/>
                  <a:pt x="37205" y="5878"/>
                </a:cubicBezTo>
                <a:cubicBezTo>
                  <a:pt x="37566" y="5687"/>
                  <a:pt x="38175" y="5821"/>
                  <a:pt x="38536" y="5745"/>
                </a:cubicBezTo>
                <a:close/>
                <a:moveTo>
                  <a:pt x="57862" y="6125"/>
                </a:moveTo>
                <a:cubicBezTo>
                  <a:pt x="58052" y="6068"/>
                  <a:pt x="58223" y="6011"/>
                  <a:pt x="58470" y="6030"/>
                </a:cubicBezTo>
                <a:cubicBezTo>
                  <a:pt x="58242" y="5783"/>
                  <a:pt x="58242" y="5992"/>
                  <a:pt x="57862" y="5859"/>
                </a:cubicBezTo>
                <a:cubicBezTo>
                  <a:pt x="57823" y="6030"/>
                  <a:pt x="57823" y="5973"/>
                  <a:pt x="57862" y="6125"/>
                </a:cubicBezTo>
                <a:close/>
                <a:moveTo>
                  <a:pt x="59193" y="6030"/>
                </a:moveTo>
                <a:cubicBezTo>
                  <a:pt x="59098" y="5840"/>
                  <a:pt x="58660" y="6011"/>
                  <a:pt x="58527" y="5973"/>
                </a:cubicBezTo>
                <a:cubicBezTo>
                  <a:pt x="58736" y="6106"/>
                  <a:pt x="58870" y="6011"/>
                  <a:pt x="59193" y="6030"/>
                </a:cubicBezTo>
                <a:close/>
                <a:moveTo>
                  <a:pt x="59459" y="6030"/>
                </a:moveTo>
                <a:cubicBezTo>
                  <a:pt x="59516" y="6144"/>
                  <a:pt x="59840" y="6068"/>
                  <a:pt x="59992" y="6087"/>
                </a:cubicBezTo>
                <a:cubicBezTo>
                  <a:pt x="59935" y="5973"/>
                  <a:pt x="59592" y="5954"/>
                  <a:pt x="59459" y="6030"/>
                </a:cubicBezTo>
                <a:close/>
                <a:moveTo>
                  <a:pt x="78385" y="6258"/>
                </a:moveTo>
                <a:cubicBezTo>
                  <a:pt x="78442" y="6353"/>
                  <a:pt x="78461" y="6220"/>
                  <a:pt x="78461" y="6144"/>
                </a:cubicBezTo>
                <a:cubicBezTo>
                  <a:pt x="78518" y="6182"/>
                  <a:pt x="78556" y="6201"/>
                  <a:pt x="78651" y="6201"/>
                </a:cubicBezTo>
                <a:cubicBezTo>
                  <a:pt x="78271" y="6353"/>
                  <a:pt x="79203" y="6334"/>
                  <a:pt x="79317" y="6258"/>
                </a:cubicBezTo>
                <a:cubicBezTo>
                  <a:pt x="79279" y="6220"/>
                  <a:pt x="79260" y="6182"/>
                  <a:pt x="79260" y="6106"/>
                </a:cubicBezTo>
                <a:cubicBezTo>
                  <a:pt x="78956" y="6068"/>
                  <a:pt x="78899" y="6125"/>
                  <a:pt x="78651" y="5992"/>
                </a:cubicBezTo>
                <a:cubicBezTo>
                  <a:pt x="78727" y="6144"/>
                  <a:pt x="78081" y="6011"/>
                  <a:pt x="78062" y="6049"/>
                </a:cubicBezTo>
                <a:cubicBezTo>
                  <a:pt x="77833" y="6277"/>
                  <a:pt x="78423" y="6049"/>
                  <a:pt x="78385" y="6258"/>
                </a:cubicBezTo>
                <a:close/>
                <a:moveTo>
                  <a:pt x="77529" y="6087"/>
                </a:moveTo>
                <a:cubicBezTo>
                  <a:pt x="76236" y="6144"/>
                  <a:pt x="74942" y="6011"/>
                  <a:pt x="73554" y="5992"/>
                </a:cubicBezTo>
                <a:cubicBezTo>
                  <a:pt x="73972" y="6068"/>
                  <a:pt x="74904" y="6277"/>
                  <a:pt x="75209" y="6106"/>
                </a:cubicBezTo>
                <a:cubicBezTo>
                  <a:pt x="75760" y="6163"/>
                  <a:pt x="77187" y="6334"/>
                  <a:pt x="77529" y="6087"/>
                </a:cubicBezTo>
                <a:close/>
                <a:moveTo>
                  <a:pt x="64176" y="6030"/>
                </a:moveTo>
                <a:cubicBezTo>
                  <a:pt x="64272" y="6030"/>
                  <a:pt x="64291" y="5954"/>
                  <a:pt x="64386" y="5935"/>
                </a:cubicBezTo>
                <a:cubicBezTo>
                  <a:pt x="63929" y="5840"/>
                  <a:pt x="62959" y="5668"/>
                  <a:pt x="62579" y="5821"/>
                </a:cubicBezTo>
                <a:cubicBezTo>
                  <a:pt x="62331" y="5821"/>
                  <a:pt x="62122" y="5554"/>
                  <a:pt x="62122" y="5916"/>
                </a:cubicBezTo>
                <a:cubicBezTo>
                  <a:pt x="62750" y="5954"/>
                  <a:pt x="63435" y="5840"/>
                  <a:pt x="64176" y="6030"/>
                </a:cubicBezTo>
                <a:close/>
                <a:moveTo>
                  <a:pt x="65318" y="5897"/>
                </a:moveTo>
                <a:cubicBezTo>
                  <a:pt x="65108" y="5935"/>
                  <a:pt x="65108" y="5935"/>
                  <a:pt x="64918" y="5897"/>
                </a:cubicBezTo>
                <a:cubicBezTo>
                  <a:pt x="64823" y="6049"/>
                  <a:pt x="65413" y="6049"/>
                  <a:pt x="65318" y="5897"/>
                </a:cubicBezTo>
                <a:close/>
                <a:moveTo>
                  <a:pt x="73154" y="6030"/>
                </a:moveTo>
                <a:cubicBezTo>
                  <a:pt x="73630" y="5992"/>
                  <a:pt x="71975" y="6068"/>
                  <a:pt x="73078" y="6030"/>
                </a:cubicBezTo>
                <a:cubicBezTo>
                  <a:pt x="73097" y="6030"/>
                  <a:pt x="73135" y="6049"/>
                  <a:pt x="73154" y="6030"/>
                </a:cubicBezTo>
                <a:close/>
                <a:moveTo>
                  <a:pt x="26002" y="5136"/>
                </a:moveTo>
                <a:cubicBezTo>
                  <a:pt x="25887" y="5326"/>
                  <a:pt x="25811" y="5022"/>
                  <a:pt x="25526" y="5174"/>
                </a:cubicBezTo>
                <a:cubicBezTo>
                  <a:pt x="25317" y="5174"/>
                  <a:pt x="25469" y="4889"/>
                  <a:pt x="25336" y="4813"/>
                </a:cubicBezTo>
                <a:cubicBezTo>
                  <a:pt x="25241" y="4927"/>
                  <a:pt x="25146" y="5022"/>
                  <a:pt x="24879" y="4965"/>
                </a:cubicBezTo>
                <a:cubicBezTo>
                  <a:pt x="25032" y="4889"/>
                  <a:pt x="24917" y="4870"/>
                  <a:pt x="25013" y="4813"/>
                </a:cubicBezTo>
                <a:cubicBezTo>
                  <a:pt x="24955" y="4679"/>
                  <a:pt x="24860" y="4927"/>
                  <a:pt x="24746" y="4908"/>
                </a:cubicBezTo>
                <a:cubicBezTo>
                  <a:pt x="24822" y="5117"/>
                  <a:pt x="25032" y="5060"/>
                  <a:pt x="25279" y="5022"/>
                </a:cubicBezTo>
                <a:cubicBezTo>
                  <a:pt x="25298" y="5098"/>
                  <a:pt x="25203" y="5117"/>
                  <a:pt x="25203" y="5174"/>
                </a:cubicBezTo>
                <a:cubicBezTo>
                  <a:pt x="24765" y="5060"/>
                  <a:pt x="24271" y="5212"/>
                  <a:pt x="24138" y="4965"/>
                </a:cubicBezTo>
                <a:cubicBezTo>
                  <a:pt x="23909" y="4984"/>
                  <a:pt x="24309" y="5155"/>
                  <a:pt x="24004" y="5117"/>
                </a:cubicBezTo>
                <a:cubicBezTo>
                  <a:pt x="25013" y="5345"/>
                  <a:pt x="25678" y="5421"/>
                  <a:pt x="26858" y="5497"/>
                </a:cubicBezTo>
                <a:cubicBezTo>
                  <a:pt x="27029" y="5440"/>
                  <a:pt x="26743" y="5345"/>
                  <a:pt x="26934" y="5288"/>
                </a:cubicBezTo>
                <a:cubicBezTo>
                  <a:pt x="26896" y="5174"/>
                  <a:pt x="26591" y="5269"/>
                  <a:pt x="26458" y="5231"/>
                </a:cubicBezTo>
                <a:cubicBezTo>
                  <a:pt x="26515" y="5326"/>
                  <a:pt x="26686" y="5307"/>
                  <a:pt x="26800" y="5345"/>
                </a:cubicBezTo>
                <a:cubicBezTo>
                  <a:pt x="26724" y="5497"/>
                  <a:pt x="26154" y="5326"/>
                  <a:pt x="26401" y="5231"/>
                </a:cubicBezTo>
                <a:cubicBezTo>
                  <a:pt x="26325" y="5136"/>
                  <a:pt x="26002" y="5402"/>
                  <a:pt x="26002" y="5136"/>
                </a:cubicBezTo>
                <a:close/>
                <a:moveTo>
                  <a:pt x="27124" y="5402"/>
                </a:moveTo>
                <a:cubicBezTo>
                  <a:pt x="27124" y="5459"/>
                  <a:pt x="27048" y="5440"/>
                  <a:pt x="26991" y="5459"/>
                </a:cubicBezTo>
                <a:cubicBezTo>
                  <a:pt x="26991" y="5573"/>
                  <a:pt x="27238" y="5478"/>
                  <a:pt x="27333" y="5516"/>
                </a:cubicBezTo>
                <a:cubicBezTo>
                  <a:pt x="27314" y="5440"/>
                  <a:pt x="27314" y="5364"/>
                  <a:pt x="27390" y="5345"/>
                </a:cubicBezTo>
                <a:cubicBezTo>
                  <a:pt x="27352" y="5269"/>
                  <a:pt x="27238" y="5326"/>
                  <a:pt x="27257" y="5402"/>
                </a:cubicBezTo>
                <a:cubicBezTo>
                  <a:pt x="27162" y="5421"/>
                  <a:pt x="27143" y="5345"/>
                  <a:pt x="27067" y="5345"/>
                </a:cubicBezTo>
                <a:cubicBezTo>
                  <a:pt x="26972" y="5383"/>
                  <a:pt x="27067" y="5402"/>
                  <a:pt x="27124" y="5402"/>
                </a:cubicBezTo>
                <a:close/>
                <a:moveTo>
                  <a:pt x="59212" y="5611"/>
                </a:moveTo>
                <a:cubicBezTo>
                  <a:pt x="59421" y="5421"/>
                  <a:pt x="58527" y="5630"/>
                  <a:pt x="58546" y="5402"/>
                </a:cubicBezTo>
                <a:cubicBezTo>
                  <a:pt x="59193" y="5250"/>
                  <a:pt x="60467" y="5516"/>
                  <a:pt x="61399" y="5478"/>
                </a:cubicBezTo>
                <a:cubicBezTo>
                  <a:pt x="61323" y="5421"/>
                  <a:pt x="61190" y="5383"/>
                  <a:pt x="61399" y="5326"/>
                </a:cubicBezTo>
                <a:cubicBezTo>
                  <a:pt x="61285" y="5250"/>
                  <a:pt x="61228" y="5345"/>
                  <a:pt x="61000" y="5269"/>
                </a:cubicBezTo>
                <a:cubicBezTo>
                  <a:pt x="60981" y="5364"/>
                  <a:pt x="61114" y="5402"/>
                  <a:pt x="61000" y="5421"/>
                </a:cubicBezTo>
                <a:cubicBezTo>
                  <a:pt x="60753" y="5440"/>
                  <a:pt x="60981" y="5383"/>
                  <a:pt x="60943" y="5269"/>
                </a:cubicBezTo>
                <a:cubicBezTo>
                  <a:pt x="60677" y="5459"/>
                  <a:pt x="60334" y="5098"/>
                  <a:pt x="60011" y="5364"/>
                </a:cubicBezTo>
                <a:cubicBezTo>
                  <a:pt x="59745" y="5117"/>
                  <a:pt x="58755" y="5269"/>
                  <a:pt x="58280" y="5193"/>
                </a:cubicBezTo>
                <a:cubicBezTo>
                  <a:pt x="58033" y="5269"/>
                  <a:pt x="58413" y="5269"/>
                  <a:pt x="58413" y="5345"/>
                </a:cubicBezTo>
                <a:cubicBezTo>
                  <a:pt x="58451" y="5516"/>
                  <a:pt x="58166" y="5421"/>
                  <a:pt x="58147" y="5554"/>
                </a:cubicBezTo>
                <a:cubicBezTo>
                  <a:pt x="58014" y="5402"/>
                  <a:pt x="58014" y="5402"/>
                  <a:pt x="57747" y="5440"/>
                </a:cubicBezTo>
                <a:cubicBezTo>
                  <a:pt x="57728" y="5516"/>
                  <a:pt x="57804" y="5535"/>
                  <a:pt x="57804" y="5592"/>
                </a:cubicBezTo>
                <a:cubicBezTo>
                  <a:pt x="57633" y="5630"/>
                  <a:pt x="57690" y="5497"/>
                  <a:pt x="57614" y="5440"/>
                </a:cubicBezTo>
                <a:cubicBezTo>
                  <a:pt x="57253" y="5478"/>
                  <a:pt x="56891" y="5649"/>
                  <a:pt x="56074" y="5535"/>
                </a:cubicBezTo>
                <a:cubicBezTo>
                  <a:pt x="57196" y="5783"/>
                  <a:pt x="58660" y="5897"/>
                  <a:pt x="59668" y="5783"/>
                </a:cubicBezTo>
                <a:cubicBezTo>
                  <a:pt x="59041" y="5630"/>
                  <a:pt x="58717" y="5687"/>
                  <a:pt x="58071" y="5649"/>
                </a:cubicBezTo>
                <a:cubicBezTo>
                  <a:pt x="58375" y="5592"/>
                  <a:pt x="58927" y="5592"/>
                  <a:pt x="59193" y="5611"/>
                </a:cubicBezTo>
                <a:close/>
                <a:moveTo>
                  <a:pt x="60011" y="5725"/>
                </a:moveTo>
                <a:cubicBezTo>
                  <a:pt x="60467" y="5897"/>
                  <a:pt x="61494" y="5935"/>
                  <a:pt x="61266" y="5802"/>
                </a:cubicBezTo>
                <a:cubicBezTo>
                  <a:pt x="60848" y="5783"/>
                  <a:pt x="60315" y="5821"/>
                  <a:pt x="60011" y="5725"/>
                </a:cubicBezTo>
                <a:close/>
                <a:moveTo>
                  <a:pt x="61799" y="5897"/>
                </a:moveTo>
                <a:lnTo>
                  <a:pt x="61989" y="5897"/>
                </a:lnTo>
                <a:cubicBezTo>
                  <a:pt x="62065" y="5745"/>
                  <a:pt x="61894" y="5783"/>
                  <a:pt x="61856" y="5687"/>
                </a:cubicBezTo>
                <a:cubicBezTo>
                  <a:pt x="61780" y="5706"/>
                  <a:pt x="61799" y="5821"/>
                  <a:pt x="61799" y="5897"/>
                </a:cubicBezTo>
                <a:close/>
                <a:moveTo>
                  <a:pt x="68494" y="5878"/>
                </a:moveTo>
                <a:cubicBezTo>
                  <a:pt x="69065" y="6030"/>
                  <a:pt x="69445" y="5897"/>
                  <a:pt x="69902" y="5992"/>
                </a:cubicBezTo>
                <a:cubicBezTo>
                  <a:pt x="69883" y="5935"/>
                  <a:pt x="69769" y="5954"/>
                  <a:pt x="69769" y="5897"/>
                </a:cubicBezTo>
                <a:cubicBezTo>
                  <a:pt x="69160" y="5935"/>
                  <a:pt x="68875" y="5764"/>
                  <a:pt x="68494" y="5878"/>
                </a:cubicBezTo>
                <a:close/>
                <a:moveTo>
                  <a:pt x="55959" y="5687"/>
                </a:moveTo>
                <a:cubicBezTo>
                  <a:pt x="56055" y="5535"/>
                  <a:pt x="55522" y="5421"/>
                  <a:pt x="55427" y="5421"/>
                </a:cubicBezTo>
                <a:cubicBezTo>
                  <a:pt x="55332" y="5402"/>
                  <a:pt x="55408" y="5516"/>
                  <a:pt x="55351" y="5516"/>
                </a:cubicBezTo>
                <a:cubicBezTo>
                  <a:pt x="54761" y="5668"/>
                  <a:pt x="53658" y="5288"/>
                  <a:pt x="52897" y="5383"/>
                </a:cubicBezTo>
                <a:cubicBezTo>
                  <a:pt x="52935" y="5497"/>
                  <a:pt x="52859" y="5516"/>
                  <a:pt x="52840" y="5592"/>
                </a:cubicBezTo>
                <a:cubicBezTo>
                  <a:pt x="52821" y="5383"/>
                  <a:pt x="52726" y="5345"/>
                  <a:pt x="52307" y="5383"/>
                </a:cubicBezTo>
                <a:cubicBezTo>
                  <a:pt x="52326" y="5478"/>
                  <a:pt x="52593" y="5402"/>
                  <a:pt x="52631" y="5478"/>
                </a:cubicBezTo>
                <a:cubicBezTo>
                  <a:pt x="52403" y="5611"/>
                  <a:pt x="52269" y="5573"/>
                  <a:pt x="51832" y="5573"/>
                </a:cubicBezTo>
                <a:cubicBezTo>
                  <a:pt x="52536" y="5649"/>
                  <a:pt x="53316" y="5878"/>
                  <a:pt x="53829" y="5611"/>
                </a:cubicBezTo>
                <a:cubicBezTo>
                  <a:pt x="53601" y="5611"/>
                  <a:pt x="53354" y="5706"/>
                  <a:pt x="53297" y="5497"/>
                </a:cubicBezTo>
                <a:cubicBezTo>
                  <a:pt x="53601" y="5573"/>
                  <a:pt x="54818" y="5478"/>
                  <a:pt x="55161" y="5668"/>
                </a:cubicBezTo>
                <a:cubicBezTo>
                  <a:pt x="55027" y="5554"/>
                  <a:pt x="55731" y="5611"/>
                  <a:pt x="55940" y="5687"/>
                </a:cubicBezTo>
                <a:close/>
                <a:moveTo>
                  <a:pt x="67638" y="5554"/>
                </a:moveTo>
                <a:cubicBezTo>
                  <a:pt x="67885" y="5687"/>
                  <a:pt x="67600" y="5592"/>
                  <a:pt x="67638" y="5821"/>
                </a:cubicBezTo>
                <a:cubicBezTo>
                  <a:pt x="67543" y="5802"/>
                  <a:pt x="67581" y="5687"/>
                  <a:pt x="67581" y="5611"/>
                </a:cubicBezTo>
                <a:cubicBezTo>
                  <a:pt x="66687" y="5592"/>
                  <a:pt x="66288" y="5592"/>
                  <a:pt x="65127" y="5478"/>
                </a:cubicBezTo>
                <a:cubicBezTo>
                  <a:pt x="65146" y="5649"/>
                  <a:pt x="65489" y="5630"/>
                  <a:pt x="65051" y="5630"/>
                </a:cubicBezTo>
                <a:cubicBezTo>
                  <a:pt x="64994" y="5764"/>
                  <a:pt x="65546" y="5764"/>
                  <a:pt x="65185" y="5783"/>
                </a:cubicBezTo>
                <a:cubicBezTo>
                  <a:pt x="65489" y="5668"/>
                  <a:pt x="66535" y="5973"/>
                  <a:pt x="66839" y="5706"/>
                </a:cubicBezTo>
                <a:cubicBezTo>
                  <a:pt x="67372" y="5897"/>
                  <a:pt x="67962" y="5897"/>
                  <a:pt x="68247" y="5668"/>
                </a:cubicBezTo>
                <a:cubicBezTo>
                  <a:pt x="68228" y="5573"/>
                  <a:pt x="68133" y="5554"/>
                  <a:pt x="67981" y="5573"/>
                </a:cubicBezTo>
                <a:cubicBezTo>
                  <a:pt x="68114" y="5802"/>
                  <a:pt x="67905" y="5478"/>
                  <a:pt x="67638" y="5554"/>
                </a:cubicBezTo>
                <a:close/>
                <a:moveTo>
                  <a:pt x="50767" y="5516"/>
                </a:moveTo>
                <a:cubicBezTo>
                  <a:pt x="50900" y="5668"/>
                  <a:pt x="51128" y="5592"/>
                  <a:pt x="51299" y="5573"/>
                </a:cubicBezTo>
                <a:cubicBezTo>
                  <a:pt x="51318" y="5440"/>
                  <a:pt x="51204" y="5402"/>
                  <a:pt x="51033" y="5421"/>
                </a:cubicBezTo>
                <a:cubicBezTo>
                  <a:pt x="51014" y="5649"/>
                  <a:pt x="50767" y="5307"/>
                  <a:pt x="50577" y="5459"/>
                </a:cubicBezTo>
                <a:cubicBezTo>
                  <a:pt x="50558" y="5611"/>
                  <a:pt x="50976" y="5383"/>
                  <a:pt x="50767" y="5516"/>
                </a:cubicBezTo>
                <a:close/>
                <a:moveTo>
                  <a:pt x="51375" y="5573"/>
                </a:moveTo>
                <a:cubicBezTo>
                  <a:pt x="51375" y="5706"/>
                  <a:pt x="51490" y="5516"/>
                  <a:pt x="51642" y="5573"/>
                </a:cubicBezTo>
                <a:cubicBezTo>
                  <a:pt x="51604" y="5459"/>
                  <a:pt x="51756" y="5478"/>
                  <a:pt x="51699" y="5326"/>
                </a:cubicBezTo>
                <a:cubicBezTo>
                  <a:pt x="51356" y="5250"/>
                  <a:pt x="51680" y="5649"/>
                  <a:pt x="51432" y="5478"/>
                </a:cubicBezTo>
                <a:cubicBezTo>
                  <a:pt x="51337" y="5497"/>
                  <a:pt x="51490" y="5573"/>
                  <a:pt x="51375" y="5573"/>
                </a:cubicBezTo>
                <a:close/>
                <a:moveTo>
                  <a:pt x="62388" y="5649"/>
                </a:moveTo>
                <a:cubicBezTo>
                  <a:pt x="62446" y="5668"/>
                  <a:pt x="62465" y="5630"/>
                  <a:pt x="62465" y="5611"/>
                </a:cubicBezTo>
                <a:cubicBezTo>
                  <a:pt x="62712" y="5535"/>
                  <a:pt x="63359" y="5687"/>
                  <a:pt x="63796" y="5573"/>
                </a:cubicBezTo>
                <a:cubicBezTo>
                  <a:pt x="63492" y="5288"/>
                  <a:pt x="62636" y="5383"/>
                  <a:pt x="62198" y="5440"/>
                </a:cubicBezTo>
                <a:cubicBezTo>
                  <a:pt x="62103" y="5649"/>
                  <a:pt x="62484" y="5459"/>
                  <a:pt x="62388" y="5649"/>
                </a:cubicBezTo>
                <a:close/>
                <a:moveTo>
                  <a:pt x="64785" y="5630"/>
                </a:moveTo>
                <a:cubicBezTo>
                  <a:pt x="64861" y="5783"/>
                  <a:pt x="64994" y="5573"/>
                  <a:pt x="64975" y="5478"/>
                </a:cubicBezTo>
                <a:cubicBezTo>
                  <a:pt x="64899" y="5478"/>
                  <a:pt x="64804" y="5478"/>
                  <a:pt x="64709" y="5478"/>
                </a:cubicBezTo>
                <a:cubicBezTo>
                  <a:pt x="64690" y="5573"/>
                  <a:pt x="64766" y="5573"/>
                  <a:pt x="64842" y="5573"/>
                </a:cubicBezTo>
                <a:cubicBezTo>
                  <a:pt x="64861" y="5630"/>
                  <a:pt x="64823" y="5630"/>
                  <a:pt x="64785" y="5630"/>
                </a:cubicBezTo>
                <a:close/>
                <a:moveTo>
                  <a:pt x="23072" y="5003"/>
                </a:moveTo>
                <a:cubicBezTo>
                  <a:pt x="23072" y="4813"/>
                  <a:pt x="22540" y="4870"/>
                  <a:pt x="22483" y="4889"/>
                </a:cubicBezTo>
                <a:cubicBezTo>
                  <a:pt x="22502" y="4832"/>
                  <a:pt x="22464" y="4793"/>
                  <a:pt x="22426" y="4774"/>
                </a:cubicBezTo>
                <a:cubicBezTo>
                  <a:pt x="22540" y="4584"/>
                  <a:pt x="22901" y="4889"/>
                  <a:pt x="23148" y="4793"/>
                </a:cubicBezTo>
                <a:cubicBezTo>
                  <a:pt x="22597" y="4489"/>
                  <a:pt x="22350" y="4641"/>
                  <a:pt x="21551" y="4565"/>
                </a:cubicBezTo>
                <a:cubicBezTo>
                  <a:pt x="21627" y="4793"/>
                  <a:pt x="22293" y="4546"/>
                  <a:pt x="22350" y="4774"/>
                </a:cubicBezTo>
                <a:cubicBezTo>
                  <a:pt x="22293" y="4851"/>
                  <a:pt x="22140" y="4851"/>
                  <a:pt x="22026" y="4889"/>
                </a:cubicBezTo>
                <a:cubicBezTo>
                  <a:pt x="22121" y="5269"/>
                  <a:pt x="22844" y="4927"/>
                  <a:pt x="23072" y="5003"/>
                </a:cubicBezTo>
                <a:close/>
                <a:moveTo>
                  <a:pt x="23148" y="5041"/>
                </a:moveTo>
                <a:cubicBezTo>
                  <a:pt x="23168" y="5193"/>
                  <a:pt x="23358" y="5060"/>
                  <a:pt x="23282" y="4946"/>
                </a:cubicBezTo>
                <a:cubicBezTo>
                  <a:pt x="23396" y="4946"/>
                  <a:pt x="23415" y="5003"/>
                  <a:pt x="23548" y="5003"/>
                </a:cubicBezTo>
                <a:cubicBezTo>
                  <a:pt x="23605" y="4832"/>
                  <a:pt x="23339" y="4927"/>
                  <a:pt x="23206" y="4889"/>
                </a:cubicBezTo>
                <a:cubicBezTo>
                  <a:pt x="23225" y="4965"/>
                  <a:pt x="23225" y="5041"/>
                  <a:pt x="23148" y="5041"/>
                </a:cubicBezTo>
                <a:close/>
                <a:moveTo>
                  <a:pt x="64119" y="5478"/>
                </a:moveTo>
                <a:cubicBezTo>
                  <a:pt x="64062" y="5440"/>
                  <a:pt x="64024" y="5421"/>
                  <a:pt x="63929" y="5421"/>
                </a:cubicBezTo>
                <a:cubicBezTo>
                  <a:pt x="63929" y="5478"/>
                  <a:pt x="63910" y="5497"/>
                  <a:pt x="63853" y="5516"/>
                </a:cubicBezTo>
                <a:cubicBezTo>
                  <a:pt x="63910" y="5630"/>
                  <a:pt x="64367" y="5459"/>
                  <a:pt x="64195" y="5364"/>
                </a:cubicBezTo>
                <a:cubicBezTo>
                  <a:pt x="64119" y="5364"/>
                  <a:pt x="64138" y="5421"/>
                  <a:pt x="64119" y="5478"/>
                </a:cubicBezTo>
                <a:close/>
                <a:moveTo>
                  <a:pt x="74162" y="4908"/>
                </a:moveTo>
                <a:cubicBezTo>
                  <a:pt x="74257" y="4889"/>
                  <a:pt x="74143" y="4870"/>
                  <a:pt x="74162" y="4813"/>
                </a:cubicBezTo>
                <a:cubicBezTo>
                  <a:pt x="74200" y="4736"/>
                  <a:pt x="74581" y="4832"/>
                  <a:pt x="74562" y="4965"/>
                </a:cubicBezTo>
                <a:cubicBezTo>
                  <a:pt x="74695" y="4908"/>
                  <a:pt x="74733" y="4774"/>
                  <a:pt x="74885" y="4717"/>
                </a:cubicBezTo>
                <a:cubicBezTo>
                  <a:pt x="75037" y="4736"/>
                  <a:pt x="74904" y="4946"/>
                  <a:pt x="75018" y="4984"/>
                </a:cubicBezTo>
                <a:cubicBezTo>
                  <a:pt x="75075" y="4927"/>
                  <a:pt x="75170" y="4927"/>
                  <a:pt x="75285" y="4927"/>
                </a:cubicBezTo>
                <a:cubicBezTo>
                  <a:pt x="75247" y="4889"/>
                  <a:pt x="75228" y="4851"/>
                  <a:pt x="75228" y="4774"/>
                </a:cubicBezTo>
                <a:cubicBezTo>
                  <a:pt x="75380" y="4793"/>
                  <a:pt x="75266" y="5022"/>
                  <a:pt x="75494" y="4984"/>
                </a:cubicBezTo>
                <a:cubicBezTo>
                  <a:pt x="75380" y="4870"/>
                  <a:pt x="75494" y="4908"/>
                  <a:pt x="75494" y="4774"/>
                </a:cubicBezTo>
                <a:cubicBezTo>
                  <a:pt x="75627" y="4755"/>
                  <a:pt x="75665" y="4813"/>
                  <a:pt x="75760" y="4832"/>
                </a:cubicBezTo>
                <a:cubicBezTo>
                  <a:pt x="75741" y="4946"/>
                  <a:pt x="75570" y="4755"/>
                  <a:pt x="75494" y="4870"/>
                </a:cubicBezTo>
                <a:cubicBezTo>
                  <a:pt x="76102" y="5041"/>
                  <a:pt x="76350" y="4870"/>
                  <a:pt x="77149" y="4946"/>
                </a:cubicBezTo>
                <a:cubicBezTo>
                  <a:pt x="77244" y="5136"/>
                  <a:pt x="76844" y="4946"/>
                  <a:pt x="76939" y="5155"/>
                </a:cubicBezTo>
                <a:cubicBezTo>
                  <a:pt x="77073" y="5155"/>
                  <a:pt x="77206" y="5155"/>
                  <a:pt x="77339" y="5155"/>
                </a:cubicBezTo>
                <a:cubicBezTo>
                  <a:pt x="77681" y="4774"/>
                  <a:pt x="78404" y="5098"/>
                  <a:pt x="78803" y="5022"/>
                </a:cubicBezTo>
                <a:cubicBezTo>
                  <a:pt x="78727" y="5364"/>
                  <a:pt x="78043" y="4813"/>
                  <a:pt x="77948" y="5269"/>
                </a:cubicBezTo>
                <a:cubicBezTo>
                  <a:pt x="78385" y="5174"/>
                  <a:pt x="78803" y="5250"/>
                  <a:pt x="79260" y="5326"/>
                </a:cubicBezTo>
                <a:lnTo>
                  <a:pt x="79260" y="5174"/>
                </a:lnTo>
                <a:cubicBezTo>
                  <a:pt x="79393" y="5212"/>
                  <a:pt x="79545" y="5193"/>
                  <a:pt x="79526" y="5345"/>
                </a:cubicBezTo>
                <a:cubicBezTo>
                  <a:pt x="79754" y="5231"/>
                  <a:pt x="79716" y="5193"/>
                  <a:pt x="79869" y="5079"/>
                </a:cubicBezTo>
                <a:cubicBezTo>
                  <a:pt x="79964" y="5117"/>
                  <a:pt x="79850" y="5155"/>
                  <a:pt x="79869" y="5231"/>
                </a:cubicBezTo>
                <a:cubicBezTo>
                  <a:pt x="80097" y="5288"/>
                  <a:pt x="80097" y="5231"/>
                  <a:pt x="80325" y="5288"/>
                </a:cubicBezTo>
                <a:cubicBezTo>
                  <a:pt x="80439" y="5269"/>
                  <a:pt x="80325" y="5041"/>
                  <a:pt x="80534" y="5098"/>
                </a:cubicBezTo>
                <a:cubicBezTo>
                  <a:pt x="80534" y="5307"/>
                  <a:pt x="80477" y="5288"/>
                  <a:pt x="80858" y="5307"/>
                </a:cubicBezTo>
                <a:cubicBezTo>
                  <a:pt x="80192" y="5554"/>
                  <a:pt x="78841" y="5212"/>
                  <a:pt x="78005" y="5421"/>
                </a:cubicBezTo>
                <a:cubicBezTo>
                  <a:pt x="78176" y="5630"/>
                  <a:pt x="78499" y="5383"/>
                  <a:pt x="78727" y="5535"/>
                </a:cubicBezTo>
                <a:cubicBezTo>
                  <a:pt x="78252" y="5630"/>
                  <a:pt x="77719" y="5592"/>
                  <a:pt x="77282" y="5516"/>
                </a:cubicBezTo>
                <a:cubicBezTo>
                  <a:pt x="77263" y="5440"/>
                  <a:pt x="77681" y="5440"/>
                  <a:pt x="77681" y="5535"/>
                </a:cubicBezTo>
                <a:cubicBezTo>
                  <a:pt x="77757" y="5136"/>
                  <a:pt x="76825" y="5231"/>
                  <a:pt x="76483" y="5402"/>
                </a:cubicBezTo>
                <a:cubicBezTo>
                  <a:pt x="76331" y="5231"/>
                  <a:pt x="76122" y="5402"/>
                  <a:pt x="76007" y="5193"/>
                </a:cubicBezTo>
                <a:cubicBezTo>
                  <a:pt x="75589" y="5459"/>
                  <a:pt x="75113" y="4984"/>
                  <a:pt x="74695" y="5345"/>
                </a:cubicBezTo>
                <a:cubicBezTo>
                  <a:pt x="74600" y="5307"/>
                  <a:pt x="74524" y="5250"/>
                  <a:pt x="74486" y="5174"/>
                </a:cubicBezTo>
                <a:cubicBezTo>
                  <a:pt x="74448" y="5269"/>
                  <a:pt x="74162" y="5174"/>
                  <a:pt x="74219" y="5326"/>
                </a:cubicBezTo>
                <a:cubicBezTo>
                  <a:pt x="73877" y="5136"/>
                  <a:pt x="73363" y="5345"/>
                  <a:pt x="73021" y="5174"/>
                </a:cubicBezTo>
                <a:cubicBezTo>
                  <a:pt x="72641" y="5383"/>
                  <a:pt x="72127" y="5098"/>
                  <a:pt x="71576" y="5193"/>
                </a:cubicBezTo>
                <a:cubicBezTo>
                  <a:pt x="71499" y="5117"/>
                  <a:pt x="71385" y="5079"/>
                  <a:pt x="71366" y="4946"/>
                </a:cubicBezTo>
                <a:cubicBezTo>
                  <a:pt x="70967" y="5288"/>
                  <a:pt x="70301" y="4984"/>
                  <a:pt x="69711" y="5174"/>
                </a:cubicBezTo>
                <a:cubicBezTo>
                  <a:pt x="72089" y="5459"/>
                  <a:pt x="74524" y="5345"/>
                  <a:pt x="77015" y="5516"/>
                </a:cubicBezTo>
                <a:cubicBezTo>
                  <a:pt x="77015" y="5573"/>
                  <a:pt x="76920" y="5554"/>
                  <a:pt x="76882" y="5573"/>
                </a:cubicBezTo>
                <a:cubicBezTo>
                  <a:pt x="76996" y="5725"/>
                  <a:pt x="77206" y="5649"/>
                  <a:pt x="77073" y="5478"/>
                </a:cubicBezTo>
                <a:cubicBezTo>
                  <a:pt x="77149" y="5497"/>
                  <a:pt x="77206" y="5535"/>
                  <a:pt x="77206" y="5630"/>
                </a:cubicBezTo>
                <a:cubicBezTo>
                  <a:pt x="78328" y="5649"/>
                  <a:pt x="78708" y="5764"/>
                  <a:pt x="79526" y="5649"/>
                </a:cubicBezTo>
                <a:cubicBezTo>
                  <a:pt x="79317" y="5554"/>
                  <a:pt x="79127" y="5649"/>
                  <a:pt x="78803" y="5592"/>
                </a:cubicBezTo>
                <a:cubicBezTo>
                  <a:pt x="79051" y="5497"/>
                  <a:pt x="79869" y="5459"/>
                  <a:pt x="80135" y="5668"/>
                </a:cubicBezTo>
                <a:cubicBezTo>
                  <a:pt x="80344" y="5497"/>
                  <a:pt x="81200" y="5535"/>
                  <a:pt x="81257" y="5668"/>
                </a:cubicBezTo>
                <a:cubicBezTo>
                  <a:pt x="81333" y="5440"/>
                  <a:pt x="81942" y="5630"/>
                  <a:pt x="81923" y="5326"/>
                </a:cubicBezTo>
                <a:cubicBezTo>
                  <a:pt x="82646" y="5516"/>
                  <a:pt x="83349" y="5117"/>
                  <a:pt x="83787" y="5231"/>
                </a:cubicBezTo>
                <a:cubicBezTo>
                  <a:pt x="84072" y="5307"/>
                  <a:pt x="83540" y="5364"/>
                  <a:pt x="83863" y="5231"/>
                </a:cubicBezTo>
                <a:cubicBezTo>
                  <a:pt x="84129" y="5117"/>
                  <a:pt x="84281" y="5459"/>
                  <a:pt x="84453" y="5402"/>
                </a:cubicBezTo>
                <a:cubicBezTo>
                  <a:pt x="84453" y="5345"/>
                  <a:pt x="84377" y="5364"/>
                  <a:pt x="84319" y="5345"/>
                </a:cubicBezTo>
                <a:cubicBezTo>
                  <a:pt x="84472" y="5174"/>
                  <a:pt x="84472" y="5212"/>
                  <a:pt x="84719" y="5288"/>
                </a:cubicBezTo>
                <a:cubicBezTo>
                  <a:pt x="84852" y="5155"/>
                  <a:pt x="84852" y="5117"/>
                  <a:pt x="84795" y="4984"/>
                </a:cubicBezTo>
                <a:cubicBezTo>
                  <a:pt x="84605" y="4965"/>
                  <a:pt x="84510" y="5003"/>
                  <a:pt x="84529" y="5136"/>
                </a:cubicBezTo>
                <a:cubicBezTo>
                  <a:pt x="84339" y="4908"/>
                  <a:pt x="84281" y="5174"/>
                  <a:pt x="83996" y="4984"/>
                </a:cubicBezTo>
                <a:cubicBezTo>
                  <a:pt x="83996" y="5098"/>
                  <a:pt x="83901" y="5060"/>
                  <a:pt x="83920" y="4984"/>
                </a:cubicBezTo>
                <a:cubicBezTo>
                  <a:pt x="83349" y="5193"/>
                  <a:pt x="82513" y="4984"/>
                  <a:pt x="81866" y="5060"/>
                </a:cubicBezTo>
                <a:cubicBezTo>
                  <a:pt x="81885" y="4946"/>
                  <a:pt x="82208" y="5060"/>
                  <a:pt x="82265" y="4965"/>
                </a:cubicBezTo>
                <a:cubicBezTo>
                  <a:pt x="80363" y="4832"/>
                  <a:pt x="78271" y="4813"/>
                  <a:pt x="76293" y="4679"/>
                </a:cubicBezTo>
                <a:cubicBezTo>
                  <a:pt x="76255" y="4717"/>
                  <a:pt x="76217" y="4774"/>
                  <a:pt x="76217" y="4832"/>
                </a:cubicBezTo>
                <a:cubicBezTo>
                  <a:pt x="74809" y="4470"/>
                  <a:pt x="72793" y="4736"/>
                  <a:pt x="71233" y="4565"/>
                </a:cubicBezTo>
                <a:cubicBezTo>
                  <a:pt x="71100" y="4641"/>
                  <a:pt x="71290" y="4698"/>
                  <a:pt x="71176" y="4832"/>
                </a:cubicBezTo>
                <a:cubicBezTo>
                  <a:pt x="71328" y="4793"/>
                  <a:pt x="71271" y="4603"/>
                  <a:pt x="71709" y="4679"/>
                </a:cubicBezTo>
                <a:cubicBezTo>
                  <a:pt x="71690" y="4793"/>
                  <a:pt x="71404" y="4698"/>
                  <a:pt x="71366" y="4774"/>
                </a:cubicBezTo>
                <a:cubicBezTo>
                  <a:pt x="71576" y="4793"/>
                  <a:pt x="72184" y="4965"/>
                  <a:pt x="72241" y="4679"/>
                </a:cubicBezTo>
                <a:cubicBezTo>
                  <a:pt x="72241" y="4774"/>
                  <a:pt x="72546" y="4889"/>
                  <a:pt x="72374" y="4946"/>
                </a:cubicBezTo>
                <a:cubicBezTo>
                  <a:pt x="72546" y="4927"/>
                  <a:pt x="72831" y="4870"/>
                  <a:pt x="73173" y="4851"/>
                </a:cubicBezTo>
                <a:cubicBezTo>
                  <a:pt x="73154" y="4774"/>
                  <a:pt x="73002" y="4813"/>
                  <a:pt x="72907" y="4793"/>
                </a:cubicBezTo>
                <a:cubicBezTo>
                  <a:pt x="72926" y="4736"/>
                  <a:pt x="73059" y="4755"/>
                  <a:pt x="73173" y="4755"/>
                </a:cubicBezTo>
                <a:cubicBezTo>
                  <a:pt x="73249" y="4755"/>
                  <a:pt x="73230" y="4851"/>
                  <a:pt x="73230" y="4908"/>
                </a:cubicBezTo>
                <a:cubicBezTo>
                  <a:pt x="73402" y="4793"/>
                  <a:pt x="73877" y="4965"/>
                  <a:pt x="74162" y="4927"/>
                </a:cubicBezTo>
                <a:close/>
                <a:moveTo>
                  <a:pt x="94020" y="5611"/>
                </a:moveTo>
                <a:cubicBezTo>
                  <a:pt x="94667" y="5383"/>
                  <a:pt x="95066" y="5535"/>
                  <a:pt x="95599" y="5516"/>
                </a:cubicBezTo>
                <a:cubicBezTo>
                  <a:pt x="95637" y="5725"/>
                  <a:pt x="95371" y="5459"/>
                  <a:pt x="95409" y="5725"/>
                </a:cubicBezTo>
                <a:cubicBezTo>
                  <a:pt x="95732" y="5706"/>
                  <a:pt x="96074" y="5725"/>
                  <a:pt x="96474" y="5745"/>
                </a:cubicBezTo>
                <a:cubicBezTo>
                  <a:pt x="96455" y="5878"/>
                  <a:pt x="96227" y="5821"/>
                  <a:pt x="96131" y="5897"/>
                </a:cubicBezTo>
                <a:cubicBezTo>
                  <a:pt x="96436" y="5878"/>
                  <a:pt x="96759" y="5954"/>
                  <a:pt x="97006" y="5840"/>
                </a:cubicBezTo>
                <a:cubicBezTo>
                  <a:pt x="96968" y="5725"/>
                  <a:pt x="96664" y="5821"/>
                  <a:pt x="96531" y="5783"/>
                </a:cubicBezTo>
                <a:cubicBezTo>
                  <a:pt x="96778" y="5668"/>
                  <a:pt x="97178" y="5783"/>
                  <a:pt x="97330" y="5687"/>
                </a:cubicBezTo>
                <a:cubicBezTo>
                  <a:pt x="97159" y="5611"/>
                  <a:pt x="96816" y="5611"/>
                  <a:pt x="96664" y="5630"/>
                </a:cubicBezTo>
                <a:cubicBezTo>
                  <a:pt x="95979" y="5098"/>
                  <a:pt x="94572" y="5592"/>
                  <a:pt x="93411" y="5193"/>
                </a:cubicBezTo>
                <a:cubicBezTo>
                  <a:pt x="90501" y="5421"/>
                  <a:pt x="87800" y="4679"/>
                  <a:pt x="84852" y="5250"/>
                </a:cubicBezTo>
                <a:cubicBezTo>
                  <a:pt x="85080" y="5383"/>
                  <a:pt x="85518" y="5250"/>
                  <a:pt x="85784" y="5250"/>
                </a:cubicBezTo>
                <a:cubicBezTo>
                  <a:pt x="85632" y="4984"/>
                  <a:pt x="86126" y="5250"/>
                  <a:pt x="86241" y="5155"/>
                </a:cubicBezTo>
                <a:cubicBezTo>
                  <a:pt x="86222" y="5402"/>
                  <a:pt x="85860" y="5098"/>
                  <a:pt x="85841" y="5307"/>
                </a:cubicBezTo>
                <a:cubicBezTo>
                  <a:pt x="86050" y="5440"/>
                  <a:pt x="86393" y="5307"/>
                  <a:pt x="86640" y="5478"/>
                </a:cubicBezTo>
                <a:cubicBezTo>
                  <a:pt x="86640" y="5421"/>
                  <a:pt x="86716" y="5440"/>
                  <a:pt x="86773" y="5421"/>
                </a:cubicBezTo>
                <a:cubicBezTo>
                  <a:pt x="86830" y="5288"/>
                  <a:pt x="86640" y="5307"/>
                  <a:pt x="86640" y="5212"/>
                </a:cubicBezTo>
                <a:cubicBezTo>
                  <a:pt x="86963" y="5212"/>
                  <a:pt x="86830" y="5364"/>
                  <a:pt x="86906" y="5478"/>
                </a:cubicBezTo>
                <a:cubicBezTo>
                  <a:pt x="87268" y="5421"/>
                  <a:pt x="88086" y="5345"/>
                  <a:pt x="87895" y="5630"/>
                </a:cubicBezTo>
                <a:cubicBezTo>
                  <a:pt x="88105" y="5630"/>
                  <a:pt x="88048" y="5402"/>
                  <a:pt x="88238" y="5383"/>
                </a:cubicBezTo>
                <a:cubicBezTo>
                  <a:pt x="88295" y="5402"/>
                  <a:pt x="88352" y="5440"/>
                  <a:pt x="88371" y="5497"/>
                </a:cubicBezTo>
                <a:cubicBezTo>
                  <a:pt x="88409" y="5630"/>
                  <a:pt x="88048" y="5440"/>
                  <a:pt x="88105" y="5592"/>
                </a:cubicBezTo>
                <a:cubicBezTo>
                  <a:pt x="88048" y="5687"/>
                  <a:pt x="88561" y="5802"/>
                  <a:pt x="88504" y="5535"/>
                </a:cubicBezTo>
                <a:cubicBezTo>
                  <a:pt x="88580" y="5554"/>
                  <a:pt x="88561" y="5630"/>
                  <a:pt x="88561" y="5706"/>
                </a:cubicBezTo>
                <a:cubicBezTo>
                  <a:pt x="88675" y="5706"/>
                  <a:pt x="88789" y="5706"/>
                  <a:pt x="88904" y="5706"/>
                </a:cubicBezTo>
                <a:cubicBezTo>
                  <a:pt x="89018" y="5573"/>
                  <a:pt x="88827" y="5516"/>
                  <a:pt x="88961" y="5440"/>
                </a:cubicBezTo>
                <a:cubicBezTo>
                  <a:pt x="89246" y="5421"/>
                  <a:pt x="89018" y="5611"/>
                  <a:pt x="89037" y="5706"/>
                </a:cubicBezTo>
                <a:cubicBezTo>
                  <a:pt x="89265" y="5668"/>
                  <a:pt x="89303" y="5802"/>
                  <a:pt x="89436" y="5706"/>
                </a:cubicBezTo>
                <a:cubicBezTo>
                  <a:pt x="89493" y="5478"/>
                  <a:pt x="89208" y="5745"/>
                  <a:pt x="89227" y="5611"/>
                </a:cubicBezTo>
                <a:cubicBezTo>
                  <a:pt x="89969" y="5307"/>
                  <a:pt x="91186" y="5592"/>
                  <a:pt x="92156" y="5535"/>
                </a:cubicBezTo>
                <a:cubicBezTo>
                  <a:pt x="92175" y="5535"/>
                  <a:pt x="92213" y="5440"/>
                  <a:pt x="92213" y="5440"/>
                </a:cubicBezTo>
                <a:cubicBezTo>
                  <a:pt x="92746" y="5383"/>
                  <a:pt x="93411" y="5516"/>
                  <a:pt x="93944" y="5459"/>
                </a:cubicBezTo>
                <a:cubicBezTo>
                  <a:pt x="94096" y="5478"/>
                  <a:pt x="93868" y="5535"/>
                  <a:pt x="94020" y="5611"/>
                </a:cubicBezTo>
                <a:close/>
                <a:moveTo>
                  <a:pt x="26002" y="5079"/>
                </a:moveTo>
                <a:cubicBezTo>
                  <a:pt x="26021" y="4984"/>
                  <a:pt x="25926" y="4984"/>
                  <a:pt x="25945" y="4870"/>
                </a:cubicBezTo>
                <a:cubicBezTo>
                  <a:pt x="25830" y="4927"/>
                  <a:pt x="25583" y="4870"/>
                  <a:pt x="25602" y="5022"/>
                </a:cubicBezTo>
                <a:cubicBezTo>
                  <a:pt x="25811" y="5003"/>
                  <a:pt x="25849" y="5079"/>
                  <a:pt x="26002" y="5079"/>
                </a:cubicBezTo>
                <a:close/>
                <a:moveTo>
                  <a:pt x="44870" y="5098"/>
                </a:moveTo>
                <a:cubicBezTo>
                  <a:pt x="44509" y="5231"/>
                  <a:pt x="43957" y="4984"/>
                  <a:pt x="43596" y="5079"/>
                </a:cubicBezTo>
                <a:cubicBezTo>
                  <a:pt x="43957" y="5307"/>
                  <a:pt x="44414" y="5155"/>
                  <a:pt x="44870" y="5307"/>
                </a:cubicBezTo>
                <a:cubicBezTo>
                  <a:pt x="44756" y="5193"/>
                  <a:pt x="44870" y="5231"/>
                  <a:pt x="44870" y="5098"/>
                </a:cubicBezTo>
                <a:close/>
                <a:moveTo>
                  <a:pt x="19439" y="4432"/>
                </a:moveTo>
                <a:cubicBezTo>
                  <a:pt x="19458" y="4299"/>
                  <a:pt x="19059" y="4489"/>
                  <a:pt x="19173" y="4280"/>
                </a:cubicBezTo>
                <a:cubicBezTo>
                  <a:pt x="18907" y="4413"/>
                  <a:pt x="18412" y="4242"/>
                  <a:pt x="18241" y="4318"/>
                </a:cubicBezTo>
                <a:cubicBezTo>
                  <a:pt x="18907" y="4413"/>
                  <a:pt x="19002" y="4622"/>
                  <a:pt x="19439" y="4432"/>
                </a:cubicBezTo>
                <a:close/>
                <a:moveTo>
                  <a:pt x="19439" y="4432"/>
                </a:moveTo>
                <a:cubicBezTo>
                  <a:pt x="19554" y="4679"/>
                  <a:pt x="20181" y="4375"/>
                  <a:pt x="20295" y="4603"/>
                </a:cubicBezTo>
                <a:cubicBezTo>
                  <a:pt x="20010" y="4813"/>
                  <a:pt x="18641" y="4527"/>
                  <a:pt x="17975" y="4584"/>
                </a:cubicBezTo>
                <a:cubicBezTo>
                  <a:pt x="18032" y="4717"/>
                  <a:pt x="18317" y="4698"/>
                  <a:pt x="18374" y="4851"/>
                </a:cubicBezTo>
                <a:cubicBezTo>
                  <a:pt x="18583" y="4622"/>
                  <a:pt x="18850" y="4946"/>
                  <a:pt x="19040" y="4698"/>
                </a:cubicBezTo>
                <a:cubicBezTo>
                  <a:pt x="19573" y="4870"/>
                  <a:pt x="21494" y="5136"/>
                  <a:pt x="21950" y="4832"/>
                </a:cubicBezTo>
                <a:cubicBezTo>
                  <a:pt x="21475" y="4927"/>
                  <a:pt x="20999" y="4698"/>
                  <a:pt x="20371" y="4660"/>
                </a:cubicBezTo>
                <a:cubicBezTo>
                  <a:pt x="20333" y="4432"/>
                  <a:pt x="20562" y="4546"/>
                  <a:pt x="20429" y="4356"/>
                </a:cubicBezTo>
                <a:cubicBezTo>
                  <a:pt x="20048" y="4508"/>
                  <a:pt x="19858" y="4356"/>
                  <a:pt x="19439" y="4337"/>
                </a:cubicBezTo>
                <a:cubicBezTo>
                  <a:pt x="19477" y="4375"/>
                  <a:pt x="19516" y="4432"/>
                  <a:pt x="19439" y="4432"/>
                </a:cubicBezTo>
                <a:close/>
                <a:moveTo>
                  <a:pt x="61932" y="5440"/>
                </a:moveTo>
                <a:cubicBezTo>
                  <a:pt x="61989" y="5250"/>
                  <a:pt x="61628" y="5383"/>
                  <a:pt x="61475" y="5345"/>
                </a:cubicBezTo>
                <a:cubicBezTo>
                  <a:pt x="61571" y="5421"/>
                  <a:pt x="61761" y="5421"/>
                  <a:pt x="61932" y="5440"/>
                </a:cubicBezTo>
                <a:close/>
                <a:moveTo>
                  <a:pt x="43539" y="5136"/>
                </a:moveTo>
                <a:cubicBezTo>
                  <a:pt x="43273" y="4965"/>
                  <a:pt x="42341" y="5041"/>
                  <a:pt x="41751" y="5003"/>
                </a:cubicBezTo>
                <a:cubicBezTo>
                  <a:pt x="42188" y="5174"/>
                  <a:pt x="43006" y="5136"/>
                  <a:pt x="43539" y="5136"/>
                </a:cubicBezTo>
                <a:close/>
                <a:moveTo>
                  <a:pt x="58147" y="5250"/>
                </a:moveTo>
                <a:cubicBezTo>
                  <a:pt x="57804" y="5155"/>
                  <a:pt x="57386" y="5155"/>
                  <a:pt x="57025" y="5193"/>
                </a:cubicBezTo>
                <a:cubicBezTo>
                  <a:pt x="57424" y="5269"/>
                  <a:pt x="57766" y="5326"/>
                  <a:pt x="58147" y="5250"/>
                </a:cubicBezTo>
                <a:close/>
                <a:moveTo>
                  <a:pt x="98129" y="5706"/>
                </a:moveTo>
                <a:cubicBezTo>
                  <a:pt x="97919" y="5592"/>
                  <a:pt x="97653" y="5592"/>
                  <a:pt x="97406" y="5649"/>
                </a:cubicBezTo>
                <a:cubicBezTo>
                  <a:pt x="97558" y="5840"/>
                  <a:pt x="97900" y="5706"/>
                  <a:pt x="98129" y="5706"/>
                </a:cubicBezTo>
                <a:close/>
                <a:moveTo>
                  <a:pt x="23681" y="4793"/>
                </a:moveTo>
                <a:cubicBezTo>
                  <a:pt x="23738" y="4546"/>
                  <a:pt x="23244" y="4813"/>
                  <a:pt x="23282" y="4698"/>
                </a:cubicBezTo>
                <a:cubicBezTo>
                  <a:pt x="23168" y="4832"/>
                  <a:pt x="23491" y="4755"/>
                  <a:pt x="23681" y="4793"/>
                </a:cubicBezTo>
                <a:close/>
                <a:moveTo>
                  <a:pt x="138719" y="6011"/>
                </a:moveTo>
                <a:cubicBezTo>
                  <a:pt x="138396" y="6030"/>
                  <a:pt x="138053" y="5821"/>
                  <a:pt x="137578" y="5802"/>
                </a:cubicBezTo>
                <a:cubicBezTo>
                  <a:pt x="137806" y="5973"/>
                  <a:pt x="138358" y="6125"/>
                  <a:pt x="138719" y="6011"/>
                </a:cubicBezTo>
                <a:close/>
                <a:moveTo>
                  <a:pt x="70453" y="4717"/>
                </a:moveTo>
                <a:cubicBezTo>
                  <a:pt x="70149" y="4774"/>
                  <a:pt x="70282" y="4889"/>
                  <a:pt x="69978" y="4870"/>
                </a:cubicBezTo>
                <a:cubicBezTo>
                  <a:pt x="69788" y="4832"/>
                  <a:pt x="70035" y="4755"/>
                  <a:pt x="69978" y="4660"/>
                </a:cubicBezTo>
                <a:cubicBezTo>
                  <a:pt x="69673" y="4698"/>
                  <a:pt x="69103" y="4584"/>
                  <a:pt x="68779" y="4755"/>
                </a:cubicBezTo>
                <a:cubicBezTo>
                  <a:pt x="68722" y="4717"/>
                  <a:pt x="68684" y="4660"/>
                  <a:pt x="68646" y="4584"/>
                </a:cubicBezTo>
                <a:cubicBezTo>
                  <a:pt x="67391" y="4641"/>
                  <a:pt x="65888" y="4451"/>
                  <a:pt x="64728" y="4489"/>
                </a:cubicBezTo>
                <a:cubicBezTo>
                  <a:pt x="64937" y="4641"/>
                  <a:pt x="65108" y="4527"/>
                  <a:pt x="65394" y="4603"/>
                </a:cubicBezTo>
                <a:cubicBezTo>
                  <a:pt x="65375" y="4774"/>
                  <a:pt x="64804" y="4508"/>
                  <a:pt x="64861" y="4755"/>
                </a:cubicBezTo>
                <a:cubicBezTo>
                  <a:pt x="65070" y="4698"/>
                  <a:pt x="65318" y="4755"/>
                  <a:pt x="65394" y="4927"/>
                </a:cubicBezTo>
                <a:cubicBezTo>
                  <a:pt x="65356" y="4946"/>
                  <a:pt x="64576" y="5041"/>
                  <a:pt x="64671" y="4851"/>
                </a:cubicBezTo>
                <a:cubicBezTo>
                  <a:pt x="64348" y="4870"/>
                  <a:pt x="64747" y="4927"/>
                  <a:pt x="64671" y="5060"/>
                </a:cubicBezTo>
                <a:cubicBezTo>
                  <a:pt x="66630" y="5345"/>
                  <a:pt x="68038" y="4813"/>
                  <a:pt x="69578" y="4908"/>
                </a:cubicBezTo>
                <a:cubicBezTo>
                  <a:pt x="69711" y="4889"/>
                  <a:pt x="69731" y="4832"/>
                  <a:pt x="69654" y="4755"/>
                </a:cubicBezTo>
                <a:cubicBezTo>
                  <a:pt x="69864" y="4717"/>
                  <a:pt x="69750" y="4927"/>
                  <a:pt x="69845" y="4965"/>
                </a:cubicBezTo>
                <a:cubicBezTo>
                  <a:pt x="70111" y="4927"/>
                  <a:pt x="70244" y="4927"/>
                  <a:pt x="70510" y="4984"/>
                </a:cubicBezTo>
                <a:cubicBezTo>
                  <a:pt x="70282" y="4736"/>
                  <a:pt x="70567" y="4984"/>
                  <a:pt x="70453" y="4717"/>
                </a:cubicBezTo>
                <a:close/>
                <a:moveTo>
                  <a:pt x="70453" y="4622"/>
                </a:moveTo>
                <a:cubicBezTo>
                  <a:pt x="70415" y="4489"/>
                  <a:pt x="70111" y="4584"/>
                  <a:pt x="69978" y="4565"/>
                </a:cubicBezTo>
                <a:cubicBezTo>
                  <a:pt x="69769" y="4603"/>
                  <a:pt x="70092" y="4622"/>
                  <a:pt x="70187" y="4603"/>
                </a:cubicBezTo>
                <a:lnTo>
                  <a:pt x="70187" y="4774"/>
                </a:lnTo>
                <a:cubicBezTo>
                  <a:pt x="70434" y="4736"/>
                  <a:pt x="70092" y="4565"/>
                  <a:pt x="70453" y="4622"/>
                </a:cubicBezTo>
                <a:close/>
                <a:moveTo>
                  <a:pt x="14989" y="4489"/>
                </a:moveTo>
                <a:cubicBezTo>
                  <a:pt x="15046" y="4660"/>
                  <a:pt x="15388" y="4375"/>
                  <a:pt x="15255" y="4394"/>
                </a:cubicBezTo>
                <a:cubicBezTo>
                  <a:pt x="15255" y="4337"/>
                  <a:pt x="15369" y="4356"/>
                  <a:pt x="15445" y="4337"/>
                </a:cubicBezTo>
                <a:cubicBezTo>
                  <a:pt x="15426" y="4280"/>
                  <a:pt x="15293" y="4299"/>
                  <a:pt x="15179" y="4280"/>
                </a:cubicBezTo>
                <a:cubicBezTo>
                  <a:pt x="15122" y="4356"/>
                  <a:pt x="15122" y="4489"/>
                  <a:pt x="14989" y="4489"/>
                </a:cubicBezTo>
                <a:close/>
                <a:moveTo>
                  <a:pt x="21361" y="4565"/>
                </a:moveTo>
                <a:cubicBezTo>
                  <a:pt x="21284" y="4451"/>
                  <a:pt x="20942" y="4546"/>
                  <a:pt x="20771" y="4508"/>
                </a:cubicBezTo>
                <a:cubicBezTo>
                  <a:pt x="20809" y="4641"/>
                  <a:pt x="21132" y="4641"/>
                  <a:pt x="21361" y="4565"/>
                </a:cubicBezTo>
                <a:close/>
                <a:moveTo>
                  <a:pt x="23015" y="4375"/>
                </a:moveTo>
                <a:cubicBezTo>
                  <a:pt x="23168" y="4375"/>
                  <a:pt x="23168" y="4242"/>
                  <a:pt x="23148" y="4128"/>
                </a:cubicBezTo>
                <a:cubicBezTo>
                  <a:pt x="23377" y="4147"/>
                  <a:pt x="23148" y="4413"/>
                  <a:pt x="23415" y="4280"/>
                </a:cubicBezTo>
                <a:cubicBezTo>
                  <a:pt x="23434" y="4375"/>
                  <a:pt x="23339" y="4394"/>
                  <a:pt x="23358" y="4489"/>
                </a:cubicBezTo>
                <a:cubicBezTo>
                  <a:pt x="23491" y="4394"/>
                  <a:pt x="23662" y="4356"/>
                  <a:pt x="23681" y="4185"/>
                </a:cubicBezTo>
                <a:cubicBezTo>
                  <a:pt x="23985" y="4432"/>
                  <a:pt x="24537" y="4413"/>
                  <a:pt x="24746" y="4299"/>
                </a:cubicBezTo>
                <a:cubicBezTo>
                  <a:pt x="24879" y="4603"/>
                  <a:pt x="25450" y="4394"/>
                  <a:pt x="25602" y="4413"/>
                </a:cubicBezTo>
                <a:cubicBezTo>
                  <a:pt x="25964" y="4451"/>
                  <a:pt x="26382" y="4755"/>
                  <a:pt x="26610" y="4470"/>
                </a:cubicBezTo>
                <a:cubicBezTo>
                  <a:pt x="26059" y="4204"/>
                  <a:pt x="25298" y="4432"/>
                  <a:pt x="25013" y="4090"/>
                </a:cubicBezTo>
                <a:cubicBezTo>
                  <a:pt x="24936" y="4109"/>
                  <a:pt x="24879" y="4166"/>
                  <a:pt x="24879" y="4242"/>
                </a:cubicBezTo>
                <a:cubicBezTo>
                  <a:pt x="24613" y="4261"/>
                  <a:pt x="24556" y="4090"/>
                  <a:pt x="24347" y="4033"/>
                </a:cubicBezTo>
                <a:cubicBezTo>
                  <a:pt x="24328" y="4128"/>
                  <a:pt x="24423" y="4128"/>
                  <a:pt x="24423" y="4185"/>
                </a:cubicBezTo>
                <a:cubicBezTo>
                  <a:pt x="23928" y="3957"/>
                  <a:pt x="23738" y="4128"/>
                  <a:pt x="23282" y="3919"/>
                </a:cubicBezTo>
                <a:lnTo>
                  <a:pt x="23282" y="4071"/>
                </a:lnTo>
                <a:cubicBezTo>
                  <a:pt x="23110" y="3766"/>
                  <a:pt x="22235" y="4090"/>
                  <a:pt x="21969" y="3747"/>
                </a:cubicBezTo>
                <a:cubicBezTo>
                  <a:pt x="21893" y="3766"/>
                  <a:pt x="21722" y="3938"/>
                  <a:pt x="21969" y="3900"/>
                </a:cubicBezTo>
                <a:cubicBezTo>
                  <a:pt x="20676" y="3938"/>
                  <a:pt x="20314" y="3709"/>
                  <a:pt x="18907" y="3671"/>
                </a:cubicBezTo>
                <a:cubicBezTo>
                  <a:pt x="19287" y="3919"/>
                  <a:pt x="19801" y="3804"/>
                  <a:pt x="20105" y="3938"/>
                </a:cubicBezTo>
                <a:cubicBezTo>
                  <a:pt x="20086" y="4014"/>
                  <a:pt x="19649" y="4014"/>
                  <a:pt x="19630" y="3938"/>
                </a:cubicBezTo>
                <a:cubicBezTo>
                  <a:pt x="19535" y="4166"/>
                  <a:pt x="20029" y="4033"/>
                  <a:pt x="20429" y="4090"/>
                </a:cubicBezTo>
                <a:cubicBezTo>
                  <a:pt x="20409" y="4052"/>
                  <a:pt x="20371" y="3995"/>
                  <a:pt x="20295" y="3995"/>
                </a:cubicBezTo>
                <a:cubicBezTo>
                  <a:pt x="20467" y="3861"/>
                  <a:pt x="20942" y="3957"/>
                  <a:pt x="20961" y="4109"/>
                </a:cubicBezTo>
                <a:cubicBezTo>
                  <a:pt x="21094" y="3861"/>
                  <a:pt x="21608" y="4204"/>
                  <a:pt x="21836" y="4052"/>
                </a:cubicBezTo>
                <a:cubicBezTo>
                  <a:pt x="21798" y="4128"/>
                  <a:pt x="21741" y="4166"/>
                  <a:pt x="21627" y="4166"/>
                </a:cubicBezTo>
                <a:cubicBezTo>
                  <a:pt x="21646" y="4261"/>
                  <a:pt x="21931" y="4166"/>
                  <a:pt x="21893" y="4318"/>
                </a:cubicBezTo>
                <a:cubicBezTo>
                  <a:pt x="22140" y="4166"/>
                  <a:pt x="22882" y="4299"/>
                  <a:pt x="23015" y="4375"/>
                </a:cubicBezTo>
                <a:close/>
                <a:moveTo>
                  <a:pt x="26743" y="4584"/>
                </a:moveTo>
                <a:cubicBezTo>
                  <a:pt x="26972" y="4565"/>
                  <a:pt x="26820" y="4432"/>
                  <a:pt x="27067" y="4527"/>
                </a:cubicBezTo>
                <a:cubicBezTo>
                  <a:pt x="27143" y="4356"/>
                  <a:pt x="26858" y="4451"/>
                  <a:pt x="26743" y="4413"/>
                </a:cubicBezTo>
                <a:lnTo>
                  <a:pt x="26743" y="4584"/>
                </a:lnTo>
                <a:close/>
                <a:moveTo>
                  <a:pt x="108096" y="5459"/>
                </a:moveTo>
                <a:cubicBezTo>
                  <a:pt x="108134" y="5573"/>
                  <a:pt x="108476" y="5478"/>
                  <a:pt x="108628" y="5516"/>
                </a:cubicBezTo>
                <a:cubicBezTo>
                  <a:pt x="108647" y="5250"/>
                  <a:pt x="108267" y="5421"/>
                  <a:pt x="108096" y="5459"/>
                </a:cubicBezTo>
                <a:close/>
                <a:moveTo>
                  <a:pt x="27200" y="4527"/>
                </a:moveTo>
                <a:cubicBezTo>
                  <a:pt x="27352" y="4527"/>
                  <a:pt x="27504" y="4527"/>
                  <a:pt x="27675" y="4527"/>
                </a:cubicBezTo>
                <a:cubicBezTo>
                  <a:pt x="27599" y="4470"/>
                  <a:pt x="27447" y="4470"/>
                  <a:pt x="27409" y="4375"/>
                </a:cubicBezTo>
                <a:cubicBezTo>
                  <a:pt x="27257" y="4356"/>
                  <a:pt x="27200" y="4413"/>
                  <a:pt x="27200" y="4527"/>
                </a:cubicBezTo>
                <a:close/>
                <a:moveTo>
                  <a:pt x="70567" y="4927"/>
                </a:moveTo>
                <a:cubicBezTo>
                  <a:pt x="70815" y="4984"/>
                  <a:pt x="70796" y="4698"/>
                  <a:pt x="71100" y="4774"/>
                </a:cubicBezTo>
                <a:cubicBezTo>
                  <a:pt x="71062" y="4660"/>
                  <a:pt x="70739" y="4755"/>
                  <a:pt x="70567" y="4717"/>
                </a:cubicBezTo>
                <a:cubicBezTo>
                  <a:pt x="70510" y="4813"/>
                  <a:pt x="70777" y="4889"/>
                  <a:pt x="70567" y="4927"/>
                </a:cubicBezTo>
                <a:close/>
                <a:moveTo>
                  <a:pt x="107030" y="5345"/>
                </a:moveTo>
                <a:cubicBezTo>
                  <a:pt x="106916" y="5459"/>
                  <a:pt x="107316" y="5288"/>
                  <a:pt x="107430" y="5402"/>
                </a:cubicBezTo>
                <a:cubicBezTo>
                  <a:pt x="107430" y="5345"/>
                  <a:pt x="107449" y="5307"/>
                  <a:pt x="107506" y="5288"/>
                </a:cubicBezTo>
                <a:cubicBezTo>
                  <a:pt x="107354" y="5136"/>
                  <a:pt x="107144" y="5326"/>
                  <a:pt x="107030" y="5345"/>
                </a:cubicBezTo>
                <a:close/>
                <a:moveTo>
                  <a:pt x="17785" y="4109"/>
                </a:moveTo>
                <a:cubicBezTo>
                  <a:pt x="17766" y="3976"/>
                  <a:pt x="18032" y="4071"/>
                  <a:pt x="17975" y="3900"/>
                </a:cubicBezTo>
                <a:cubicBezTo>
                  <a:pt x="18165" y="3900"/>
                  <a:pt x="18336" y="3900"/>
                  <a:pt x="18507" y="3919"/>
                </a:cubicBezTo>
                <a:cubicBezTo>
                  <a:pt x="18260" y="3690"/>
                  <a:pt x="17747" y="3976"/>
                  <a:pt x="17651" y="3633"/>
                </a:cubicBezTo>
                <a:cubicBezTo>
                  <a:pt x="17537" y="3614"/>
                  <a:pt x="17518" y="3671"/>
                  <a:pt x="17518" y="3747"/>
                </a:cubicBezTo>
                <a:cubicBezTo>
                  <a:pt x="17328" y="3690"/>
                  <a:pt x="17442" y="3671"/>
                  <a:pt x="17461" y="3538"/>
                </a:cubicBezTo>
                <a:cubicBezTo>
                  <a:pt x="17309" y="3652"/>
                  <a:pt x="17081" y="3785"/>
                  <a:pt x="16986" y="3690"/>
                </a:cubicBezTo>
                <a:cubicBezTo>
                  <a:pt x="16986" y="3785"/>
                  <a:pt x="16910" y="3880"/>
                  <a:pt x="17043" y="3900"/>
                </a:cubicBezTo>
                <a:cubicBezTo>
                  <a:pt x="17043" y="3938"/>
                  <a:pt x="16967" y="3938"/>
                  <a:pt x="16910" y="3938"/>
                </a:cubicBezTo>
                <a:cubicBezTo>
                  <a:pt x="16777" y="3957"/>
                  <a:pt x="16891" y="3766"/>
                  <a:pt x="16853" y="3690"/>
                </a:cubicBezTo>
                <a:cubicBezTo>
                  <a:pt x="16529" y="3614"/>
                  <a:pt x="16415" y="3652"/>
                  <a:pt x="15997" y="3614"/>
                </a:cubicBezTo>
                <a:cubicBezTo>
                  <a:pt x="15959" y="3728"/>
                  <a:pt x="16035" y="3766"/>
                  <a:pt x="16054" y="3823"/>
                </a:cubicBezTo>
                <a:cubicBezTo>
                  <a:pt x="16130" y="3823"/>
                  <a:pt x="16111" y="3728"/>
                  <a:pt x="16130" y="3671"/>
                </a:cubicBezTo>
                <a:cubicBezTo>
                  <a:pt x="16187" y="3690"/>
                  <a:pt x="16187" y="3728"/>
                  <a:pt x="16263" y="3728"/>
                </a:cubicBezTo>
                <a:cubicBezTo>
                  <a:pt x="16282" y="3804"/>
                  <a:pt x="16187" y="3823"/>
                  <a:pt x="16187" y="3880"/>
                </a:cubicBezTo>
                <a:cubicBezTo>
                  <a:pt x="15997" y="3747"/>
                  <a:pt x="15787" y="3957"/>
                  <a:pt x="15654" y="3823"/>
                </a:cubicBezTo>
                <a:cubicBezTo>
                  <a:pt x="15388" y="4052"/>
                  <a:pt x="16301" y="3804"/>
                  <a:pt x="16244" y="4033"/>
                </a:cubicBezTo>
                <a:cubicBezTo>
                  <a:pt x="16377" y="3938"/>
                  <a:pt x="16301" y="3938"/>
                  <a:pt x="16510" y="3995"/>
                </a:cubicBezTo>
                <a:cubicBezTo>
                  <a:pt x="16624" y="3804"/>
                  <a:pt x="16225" y="3976"/>
                  <a:pt x="16320" y="3785"/>
                </a:cubicBezTo>
                <a:cubicBezTo>
                  <a:pt x="16320" y="3671"/>
                  <a:pt x="16548" y="3766"/>
                  <a:pt x="16662" y="3728"/>
                </a:cubicBezTo>
                <a:cubicBezTo>
                  <a:pt x="16719" y="3747"/>
                  <a:pt x="16700" y="3842"/>
                  <a:pt x="16777" y="3842"/>
                </a:cubicBezTo>
                <a:cubicBezTo>
                  <a:pt x="16796" y="3976"/>
                  <a:pt x="16529" y="3880"/>
                  <a:pt x="16586" y="4052"/>
                </a:cubicBezTo>
                <a:cubicBezTo>
                  <a:pt x="17024" y="4033"/>
                  <a:pt x="16834" y="4033"/>
                  <a:pt x="17309" y="4109"/>
                </a:cubicBezTo>
                <a:cubicBezTo>
                  <a:pt x="17309" y="4033"/>
                  <a:pt x="17309" y="3957"/>
                  <a:pt x="17309" y="3900"/>
                </a:cubicBezTo>
                <a:cubicBezTo>
                  <a:pt x="17480" y="4014"/>
                  <a:pt x="17709" y="3900"/>
                  <a:pt x="17918" y="3900"/>
                </a:cubicBezTo>
                <a:cubicBezTo>
                  <a:pt x="17804" y="3995"/>
                  <a:pt x="17670" y="4052"/>
                  <a:pt x="17518" y="4109"/>
                </a:cubicBezTo>
                <a:cubicBezTo>
                  <a:pt x="17518" y="4318"/>
                  <a:pt x="17861" y="4033"/>
                  <a:pt x="17975" y="4223"/>
                </a:cubicBezTo>
                <a:cubicBezTo>
                  <a:pt x="18127" y="4185"/>
                  <a:pt x="17861" y="3976"/>
                  <a:pt x="17785" y="4109"/>
                </a:cubicBezTo>
                <a:close/>
                <a:moveTo>
                  <a:pt x="63340" y="4432"/>
                </a:moveTo>
                <a:cubicBezTo>
                  <a:pt x="62959" y="4394"/>
                  <a:pt x="62655" y="4299"/>
                  <a:pt x="62350" y="4356"/>
                </a:cubicBezTo>
                <a:cubicBezTo>
                  <a:pt x="62465" y="4413"/>
                  <a:pt x="62522" y="4508"/>
                  <a:pt x="62465" y="4679"/>
                </a:cubicBezTo>
                <a:cubicBezTo>
                  <a:pt x="62883" y="4717"/>
                  <a:pt x="63206" y="4774"/>
                  <a:pt x="63340" y="4432"/>
                </a:cubicBezTo>
                <a:close/>
                <a:moveTo>
                  <a:pt x="57957" y="4261"/>
                </a:moveTo>
                <a:cubicBezTo>
                  <a:pt x="57938" y="4128"/>
                  <a:pt x="58223" y="4394"/>
                  <a:pt x="58166" y="4166"/>
                </a:cubicBezTo>
                <a:cubicBezTo>
                  <a:pt x="57938" y="4242"/>
                  <a:pt x="57291" y="3938"/>
                  <a:pt x="57025" y="4242"/>
                </a:cubicBezTo>
                <a:cubicBezTo>
                  <a:pt x="56625" y="4014"/>
                  <a:pt x="55750" y="4280"/>
                  <a:pt x="55180" y="4014"/>
                </a:cubicBezTo>
                <a:cubicBezTo>
                  <a:pt x="55065" y="4052"/>
                  <a:pt x="54894" y="4052"/>
                  <a:pt x="54837" y="4128"/>
                </a:cubicBezTo>
                <a:cubicBezTo>
                  <a:pt x="53449" y="3919"/>
                  <a:pt x="52574" y="3957"/>
                  <a:pt x="50862" y="3976"/>
                </a:cubicBezTo>
                <a:cubicBezTo>
                  <a:pt x="50805" y="3938"/>
                  <a:pt x="50767" y="3880"/>
                  <a:pt x="50729" y="3823"/>
                </a:cubicBezTo>
                <a:cubicBezTo>
                  <a:pt x="47552" y="3766"/>
                  <a:pt x="44205" y="3424"/>
                  <a:pt x="41047" y="3386"/>
                </a:cubicBezTo>
                <a:cubicBezTo>
                  <a:pt x="41047" y="3576"/>
                  <a:pt x="41408" y="3500"/>
                  <a:pt x="41561" y="3557"/>
                </a:cubicBezTo>
                <a:cubicBezTo>
                  <a:pt x="41561" y="3519"/>
                  <a:pt x="41504" y="3500"/>
                  <a:pt x="41504" y="3443"/>
                </a:cubicBezTo>
                <a:cubicBezTo>
                  <a:pt x="43273" y="3633"/>
                  <a:pt x="46031" y="3728"/>
                  <a:pt x="47819" y="3880"/>
                </a:cubicBezTo>
                <a:cubicBezTo>
                  <a:pt x="47819" y="3938"/>
                  <a:pt x="47799" y="3976"/>
                  <a:pt x="47742" y="3995"/>
                </a:cubicBezTo>
                <a:cubicBezTo>
                  <a:pt x="47780" y="4071"/>
                  <a:pt x="47895" y="4014"/>
                  <a:pt x="47876" y="3938"/>
                </a:cubicBezTo>
                <a:cubicBezTo>
                  <a:pt x="51870" y="4014"/>
                  <a:pt x="57919" y="4489"/>
                  <a:pt x="62350" y="4679"/>
                </a:cubicBezTo>
                <a:cubicBezTo>
                  <a:pt x="62350" y="4375"/>
                  <a:pt x="62160" y="4470"/>
                  <a:pt x="62084" y="4299"/>
                </a:cubicBezTo>
                <a:cubicBezTo>
                  <a:pt x="61875" y="4261"/>
                  <a:pt x="61951" y="4432"/>
                  <a:pt x="61818" y="4451"/>
                </a:cubicBezTo>
                <a:cubicBezTo>
                  <a:pt x="61818" y="4394"/>
                  <a:pt x="61704" y="4242"/>
                  <a:pt x="61685" y="4508"/>
                </a:cubicBezTo>
                <a:cubicBezTo>
                  <a:pt x="61571" y="4489"/>
                  <a:pt x="61647" y="4337"/>
                  <a:pt x="61552" y="4299"/>
                </a:cubicBezTo>
                <a:cubicBezTo>
                  <a:pt x="61133" y="4375"/>
                  <a:pt x="60734" y="4147"/>
                  <a:pt x="60353" y="4432"/>
                </a:cubicBezTo>
                <a:cubicBezTo>
                  <a:pt x="60467" y="4375"/>
                  <a:pt x="60258" y="4128"/>
                  <a:pt x="60087" y="4394"/>
                </a:cubicBezTo>
                <a:cubicBezTo>
                  <a:pt x="59193" y="3938"/>
                  <a:pt x="58546" y="4318"/>
                  <a:pt x="57976" y="4261"/>
                </a:cubicBezTo>
                <a:close/>
                <a:moveTo>
                  <a:pt x="63397" y="4527"/>
                </a:moveTo>
                <a:cubicBezTo>
                  <a:pt x="63416" y="4603"/>
                  <a:pt x="63739" y="4489"/>
                  <a:pt x="63929" y="4527"/>
                </a:cubicBezTo>
                <a:cubicBezTo>
                  <a:pt x="63872" y="4261"/>
                  <a:pt x="63587" y="4470"/>
                  <a:pt x="63397" y="4527"/>
                </a:cubicBezTo>
                <a:close/>
                <a:moveTo>
                  <a:pt x="110758" y="5079"/>
                </a:moveTo>
                <a:cubicBezTo>
                  <a:pt x="110816" y="5060"/>
                  <a:pt x="110816" y="5022"/>
                  <a:pt x="110892" y="5022"/>
                </a:cubicBezTo>
                <a:lnTo>
                  <a:pt x="110892" y="4927"/>
                </a:lnTo>
                <a:cubicBezTo>
                  <a:pt x="110720" y="4908"/>
                  <a:pt x="110568" y="4908"/>
                  <a:pt x="110492" y="4965"/>
                </a:cubicBezTo>
                <a:cubicBezTo>
                  <a:pt x="110435" y="5098"/>
                  <a:pt x="110796" y="4927"/>
                  <a:pt x="110758" y="5079"/>
                </a:cubicBezTo>
                <a:close/>
                <a:moveTo>
                  <a:pt x="37034" y="3976"/>
                </a:moveTo>
                <a:cubicBezTo>
                  <a:pt x="37167" y="3900"/>
                  <a:pt x="37281" y="3938"/>
                  <a:pt x="37566" y="3919"/>
                </a:cubicBezTo>
                <a:cubicBezTo>
                  <a:pt x="37623" y="3861"/>
                  <a:pt x="37072" y="3785"/>
                  <a:pt x="36977" y="3919"/>
                </a:cubicBezTo>
                <a:cubicBezTo>
                  <a:pt x="37053" y="3957"/>
                  <a:pt x="36996" y="4109"/>
                  <a:pt x="37167" y="4071"/>
                </a:cubicBezTo>
                <a:cubicBezTo>
                  <a:pt x="37205" y="3976"/>
                  <a:pt x="37129" y="3976"/>
                  <a:pt x="37053" y="3976"/>
                </a:cubicBezTo>
                <a:close/>
                <a:moveTo>
                  <a:pt x="68323" y="4375"/>
                </a:moveTo>
                <a:cubicBezTo>
                  <a:pt x="68076" y="4261"/>
                  <a:pt x="67543" y="4356"/>
                  <a:pt x="67201" y="4318"/>
                </a:cubicBezTo>
                <a:cubicBezTo>
                  <a:pt x="66839" y="4337"/>
                  <a:pt x="67334" y="4394"/>
                  <a:pt x="67467" y="4375"/>
                </a:cubicBezTo>
                <a:cubicBezTo>
                  <a:pt x="67638" y="4375"/>
                  <a:pt x="67809" y="4375"/>
                  <a:pt x="67981" y="4375"/>
                </a:cubicBezTo>
                <a:cubicBezTo>
                  <a:pt x="68190" y="4413"/>
                  <a:pt x="68114" y="4413"/>
                  <a:pt x="68323" y="4375"/>
                </a:cubicBezTo>
                <a:close/>
                <a:moveTo>
                  <a:pt x="69255" y="4432"/>
                </a:moveTo>
                <a:cubicBezTo>
                  <a:pt x="69483" y="4261"/>
                  <a:pt x="68779" y="4356"/>
                  <a:pt x="68589" y="4337"/>
                </a:cubicBezTo>
                <a:cubicBezTo>
                  <a:pt x="68589" y="4546"/>
                  <a:pt x="69103" y="4261"/>
                  <a:pt x="69255" y="4432"/>
                </a:cubicBezTo>
                <a:close/>
                <a:moveTo>
                  <a:pt x="69788" y="4394"/>
                </a:moveTo>
                <a:cubicBezTo>
                  <a:pt x="69883" y="4508"/>
                  <a:pt x="70244" y="4413"/>
                  <a:pt x="70453" y="4451"/>
                </a:cubicBezTo>
                <a:cubicBezTo>
                  <a:pt x="70358" y="4337"/>
                  <a:pt x="69978" y="4432"/>
                  <a:pt x="69788" y="4394"/>
                </a:cubicBezTo>
                <a:close/>
                <a:moveTo>
                  <a:pt x="18583" y="3804"/>
                </a:moveTo>
                <a:cubicBezTo>
                  <a:pt x="18660" y="3804"/>
                  <a:pt x="18755" y="3804"/>
                  <a:pt x="18850" y="3804"/>
                </a:cubicBezTo>
                <a:cubicBezTo>
                  <a:pt x="18793" y="3766"/>
                  <a:pt x="18774" y="3690"/>
                  <a:pt x="18774" y="3595"/>
                </a:cubicBezTo>
                <a:cubicBezTo>
                  <a:pt x="18660" y="3595"/>
                  <a:pt x="18603" y="3690"/>
                  <a:pt x="18583" y="3595"/>
                </a:cubicBezTo>
                <a:cubicBezTo>
                  <a:pt x="18374" y="3633"/>
                  <a:pt x="18641" y="3709"/>
                  <a:pt x="18583" y="3804"/>
                </a:cubicBezTo>
                <a:close/>
                <a:moveTo>
                  <a:pt x="36653" y="4014"/>
                </a:moveTo>
                <a:cubicBezTo>
                  <a:pt x="36882" y="3995"/>
                  <a:pt x="36672" y="3633"/>
                  <a:pt x="36977" y="3804"/>
                </a:cubicBezTo>
                <a:cubicBezTo>
                  <a:pt x="36958" y="3557"/>
                  <a:pt x="36520" y="3614"/>
                  <a:pt x="36178" y="3595"/>
                </a:cubicBezTo>
                <a:cubicBezTo>
                  <a:pt x="36197" y="3709"/>
                  <a:pt x="36292" y="3785"/>
                  <a:pt x="36254" y="3957"/>
                </a:cubicBezTo>
                <a:cubicBezTo>
                  <a:pt x="36387" y="3880"/>
                  <a:pt x="36330" y="3957"/>
                  <a:pt x="36520" y="3957"/>
                </a:cubicBezTo>
                <a:cubicBezTo>
                  <a:pt x="36482" y="3919"/>
                  <a:pt x="36444" y="3880"/>
                  <a:pt x="36444" y="3804"/>
                </a:cubicBezTo>
                <a:cubicBezTo>
                  <a:pt x="36577" y="3823"/>
                  <a:pt x="36577" y="3938"/>
                  <a:pt x="36653" y="4014"/>
                </a:cubicBezTo>
                <a:close/>
                <a:moveTo>
                  <a:pt x="66535" y="4299"/>
                </a:moveTo>
                <a:cubicBezTo>
                  <a:pt x="66478" y="4185"/>
                  <a:pt x="66155" y="4280"/>
                  <a:pt x="66002" y="4242"/>
                </a:cubicBezTo>
                <a:cubicBezTo>
                  <a:pt x="66117" y="4432"/>
                  <a:pt x="66326" y="4299"/>
                  <a:pt x="66535" y="4299"/>
                </a:cubicBezTo>
                <a:close/>
                <a:moveTo>
                  <a:pt x="35379" y="3900"/>
                </a:moveTo>
                <a:cubicBezTo>
                  <a:pt x="35398" y="3804"/>
                  <a:pt x="34884" y="3842"/>
                  <a:pt x="35246" y="3785"/>
                </a:cubicBezTo>
                <a:cubicBezTo>
                  <a:pt x="35151" y="3652"/>
                  <a:pt x="35037" y="3709"/>
                  <a:pt x="34922" y="3785"/>
                </a:cubicBezTo>
                <a:cubicBezTo>
                  <a:pt x="34979" y="3900"/>
                  <a:pt x="35265" y="3976"/>
                  <a:pt x="35379" y="3900"/>
                </a:cubicBezTo>
                <a:close/>
                <a:moveTo>
                  <a:pt x="35512" y="3957"/>
                </a:moveTo>
                <a:cubicBezTo>
                  <a:pt x="35778" y="3938"/>
                  <a:pt x="35626" y="3576"/>
                  <a:pt x="35379" y="3747"/>
                </a:cubicBezTo>
                <a:cubicBezTo>
                  <a:pt x="35417" y="3823"/>
                  <a:pt x="35588" y="3785"/>
                  <a:pt x="35512" y="3957"/>
                </a:cubicBezTo>
                <a:close/>
                <a:moveTo>
                  <a:pt x="64481" y="4185"/>
                </a:moveTo>
                <a:cubicBezTo>
                  <a:pt x="64195" y="4261"/>
                  <a:pt x="63606" y="4090"/>
                  <a:pt x="63340" y="4166"/>
                </a:cubicBezTo>
                <a:cubicBezTo>
                  <a:pt x="63739" y="4204"/>
                  <a:pt x="64233" y="4375"/>
                  <a:pt x="64481" y="4185"/>
                </a:cubicBezTo>
                <a:close/>
                <a:moveTo>
                  <a:pt x="34257" y="3633"/>
                </a:moveTo>
                <a:cubicBezTo>
                  <a:pt x="34238" y="3766"/>
                  <a:pt x="34143" y="3557"/>
                  <a:pt x="33990" y="3614"/>
                </a:cubicBezTo>
                <a:cubicBezTo>
                  <a:pt x="34009" y="3690"/>
                  <a:pt x="33971" y="3709"/>
                  <a:pt x="33933" y="3728"/>
                </a:cubicBezTo>
                <a:cubicBezTo>
                  <a:pt x="34124" y="3880"/>
                  <a:pt x="34428" y="3671"/>
                  <a:pt x="34713" y="3880"/>
                </a:cubicBezTo>
                <a:cubicBezTo>
                  <a:pt x="34770" y="3842"/>
                  <a:pt x="34884" y="3633"/>
                  <a:pt x="34656" y="3690"/>
                </a:cubicBezTo>
                <a:cubicBezTo>
                  <a:pt x="34941" y="3614"/>
                  <a:pt x="35113" y="3614"/>
                  <a:pt x="35588" y="3633"/>
                </a:cubicBezTo>
                <a:cubicBezTo>
                  <a:pt x="34941" y="3386"/>
                  <a:pt x="33781" y="3519"/>
                  <a:pt x="33001" y="3405"/>
                </a:cubicBezTo>
                <a:cubicBezTo>
                  <a:pt x="33344" y="3329"/>
                  <a:pt x="32792" y="3101"/>
                  <a:pt x="32868" y="3405"/>
                </a:cubicBezTo>
                <a:cubicBezTo>
                  <a:pt x="32659" y="3367"/>
                  <a:pt x="32412" y="3215"/>
                  <a:pt x="32259" y="3443"/>
                </a:cubicBezTo>
                <a:cubicBezTo>
                  <a:pt x="32640" y="3367"/>
                  <a:pt x="32621" y="3557"/>
                  <a:pt x="33134" y="3519"/>
                </a:cubicBezTo>
                <a:cubicBezTo>
                  <a:pt x="32792" y="3804"/>
                  <a:pt x="32374" y="3462"/>
                  <a:pt x="31860" y="3557"/>
                </a:cubicBezTo>
                <a:cubicBezTo>
                  <a:pt x="32221" y="3728"/>
                  <a:pt x="32773" y="3690"/>
                  <a:pt x="33134" y="3766"/>
                </a:cubicBezTo>
                <a:cubicBezTo>
                  <a:pt x="33287" y="3766"/>
                  <a:pt x="33287" y="3633"/>
                  <a:pt x="33191" y="3557"/>
                </a:cubicBezTo>
                <a:cubicBezTo>
                  <a:pt x="33420" y="3519"/>
                  <a:pt x="33420" y="3633"/>
                  <a:pt x="33401" y="3766"/>
                </a:cubicBezTo>
                <a:cubicBezTo>
                  <a:pt x="33496" y="3766"/>
                  <a:pt x="33610" y="3766"/>
                  <a:pt x="33724" y="3785"/>
                </a:cubicBezTo>
                <a:cubicBezTo>
                  <a:pt x="33648" y="3709"/>
                  <a:pt x="33990" y="3500"/>
                  <a:pt x="34257" y="3633"/>
                </a:cubicBezTo>
                <a:close/>
                <a:moveTo>
                  <a:pt x="29616" y="3519"/>
                </a:moveTo>
                <a:cubicBezTo>
                  <a:pt x="29597" y="3310"/>
                  <a:pt x="29083" y="3443"/>
                  <a:pt x="29083" y="3367"/>
                </a:cubicBezTo>
                <a:cubicBezTo>
                  <a:pt x="28855" y="3519"/>
                  <a:pt x="29520" y="3424"/>
                  <a:pt x="29616" y="3519"/>
                </a:cubicBezTo>
                <a:close/>
                <a:moveTo>
                  <a:pt x="30015" y="2910"/>
                </a:moveTo>
                <a:cubicBezTo>
                  <a:pt x="30015" y="3025"/>
                  <a:pt x="29901" y="3063"/>
                  <a:pt x="30015" y="3158"/>
                </a:cubicBezTo>
                <a:cubicBezTo>
                  <a:pt x="29882" y="3158"/>
                  <a:pt x="29749" y="3158"/>
                  <a:pt x="29616" y="3158"/>
                </a:cubicBezTo>
                <a:cubicBezTo>
                  <a:pt x="29844" y="3215"/>
                  <a:pt x="30947" y="3462"/>
                  <a:pt x="31004" y="3234"/>
                </a:cubicBezTo>
                <a:cubicBezTo>
                  <a:pt x="30700" y="3215"/>
                  <a:pt x="30357" y="3234"/>
                  <a:pt x="30148" y="3158"/>
                </a:cubicBezTo>
                <a:cubicBezTo>
                  <a:pt x="30529" y="3082"/>
                  <a:pt x="29825" y="2948"/>
                  <a:pt x="30224" y="2910"/>
                </a:cubicBezTo>
                <a:cubicBezTo>
                  <a:pt x="30186" y="2796"/>
                  <a:pt x="29863" y="2910"/>
                  <a:pt x="29882" y="2739"/>
                </a:cubicBezTo>
                <a:cubicBezTo>
                  <a:pt x="29844" y="2777"/>
                  <a:pt x="29749" y="2948"/>
                  <a:pt x="30015" y="2910"/>
                </a:cubicBezTo>
                <a:close/>
                <a:moveTo>
                  <a:pt x="34390" y="3310"/>
                </a:moveTo>
                <a:cubicBezTo>
                  <a:pt x="34466" y="3272"/>
                  <a:pt x="34542" y="3253"/>
                  <a:pt x="34656" y="3272"/>
                </a:cubicBezTo>
                <a:cubicBezTo>
                  <a:pt x="34694" y="3101"/>
                  <a:pt x="34485" y="3139"/>
                  <a:pt x="34466" y="3006"/>
                </a:cubicBezTo>
                <a:cubicBezTo>
                  <a:pt x="33895" y="3082"/>
                  <a:pt x="33230" y="2682"/>
                  <a:pt x="32944" y="3139"/>
                </a:cubicBezTo>
                <a:cubicBezTo>
                  <a:pt x="33667" y="3329"/>
                  <a:pt x="34143" y="3082"/>
                  <a:pt x="34390" y="3310"/>
                </a:cubicBezTo>
                <a:close/>
                <a:moveTo>
                  <a:pt x="38118" y="3310"/>
                </a:moveTo>
                <a:cubicBezTo>
                  <a:pt x="38023" y="3120"/>
                  <a:pt x="37890" y="3291"/>
                  <a:pt x="37718" y="3196"/>
                </a:cubicBezTo>
                <a:cubicBezTo>
                  <a:pt x="37718" y="3348"/>
                  <a:pt x="38061" y="3348"/>
                  <a:pt x="38118" y="3310"/>
                </a:cubicBezTo>
                <a:close/>
                <a:moveTo>
                  <a:pt x="22578" y="3082"/>
                </a:moveTo>
                <a:cubicBezTo>
                  <a:pt x="22635" y="3082"/>
                  <a:pt x="22635" y="3063"/>
                  <a:pt x="22635" y="3025"/>
                </a:cubicBezTo>
                <a:cubicBezTo>
                  <a:pt x="22768" y="2853"/>
                  <a:pt x="23072" y="3177"/>
                  <a:pt x="23034" y="2872"/>
                </a:cubicBezTo>
                <a:cubicBezTo>
                  <a:pt x="22616" y="2815"/>
                  <a:pt x="22274" y="2796"/>
                  <a:pt x="21988" y="2872"/>
                </a:cubicBezTo>
                <a:cubicBezTo>
                  <a:pt x="22121" y="3082"/>
                  <a:pt x="22559" y="2758"/>
                  <a:pt x="22578" y="3082"/>
                </a:cubicBezTo>
                <a:close/>
                <a:moveTo>
                  <a:pt x="19934" y="2321"/>
                </a:moveTo>
                <a:cubicBezTo>
                  <a:pt x="19972" y="2378"/>
                  <a:pt x="20600" y="2378"/>
                  <a:pt x="20657" y="2435"/>
                </a:cubicBezTo>
                <a:cubicBezTo>
                  <a:pt x="20771" y="2397"/>
                  <a:pt x="20828" y="2264"/>
                  <a:pt x="20733" y="2169"/>
                </a:cubicBezTo>
                <a:cubicBezTo>
                  <a:pt x="21265" y="2207"/>
                  <a:pt x="21570" y="2016"/>
                  <a:pt x="21779" y="2397"/>
                </a:cubicBezTo>
                <a:cubicBezTo>
                  <a:pt x="21684" y="2283"/>
                  <a:pt x="21627" y="2283"/>
                  <a:pt x="21513" y="2397"/>
                </a:cubicBezTo>
                <a:cubicBezTo>
                  <a:pt x="21361" y="2416"/>
                  <a:pt x="21570" y="2150"/>
                  <a:pt x="21322" y="2245"/>
                </a:cubicBezTo>
                <a:cubicBezTo>
                  <a:pt x="21399" y="2397"/>
                  <a:pt x="21361" y="2378"/>
                  <a:pt x="21189" y="2435"/>
                </a:cubicBezTo>
                <a:cubicBezTo>
                  <a:pt x="21855" y="2701"/>
                  <a:pt x="22293" y="2625"/>
                  <a:pt x="22920" y="2815"/>
                </a:cubicBezTo>
                <a:cubicBezTo>
                  <a:pt x="23034" y="2777"/>
                  <a:pt x="23148" y="2739"/>
                  <a:pt x="23110" y="2568"/>
                </a:cubicBezTo>
                <a:cubicBezTo>
                  <a:pt x="23168" y="2663"/>
                  <a:pt x="23282" y="2720"/>
                  <a:pt x="23320" y="2834"/>
                </a:cubicBezTo>
                <a:cubicBezTo>
                  <a:pt x="23453" y="2606"/>
                  <a:pt x="23662" y="2834"/>
                  <a:pt x="23833" y="2891"/>
                </a:cubicBezTo>
                <a:cubicBezTo>
                  <a:pt x="23833" y="2948"/>
                  <a:pt x="23719" y="2929"/>
                  <a:pt x="23643" y="2929"/>
                </a:cubicBezTo>
                <a:cubicBezTo>
                  <a:pt x="23491" y="2948"/>
                  <a:pt x="23681" y="2701"/>
                  <a:pt x="23453" y="2777"/>
                </a:cubicBezTo>
                <a:cubicBezTo>
                  <a:pt x="23662" y="3025"/>
                  <a:pt x="23263" y="2796"/>
                  <a:pt x="23110" y="2929"/>
                </a:cubicBezTo>
                <a:cubicBezTo>
                  <a:pt x="23282" y="3025"/>
                  <a:pt x="24100" y="3215"/>
                  <a:pt x="24100" y="2948"/>
                </a:cubicBezTo>
                <a:cubicBezTo>
                  <a:pt x="23985" y="3006"/>
                  <a:pt x="23947" y="2987"/>
                  <a:pt x="23966" y="2834"/>
                </a:cubicBezTo>
                <a:cubicBezTo>
                  <a:pt x="24347" y="2682"/>
                  <a:pt x="24955" y="3177"/>
                  <a:pt x="25165" y="2796"/>
                </a:cubicBezTo>
                <a:cubicBezTo>
                  <a:pt x="25070" y="2796"/>
                  <a:pt x="24955" y="2796"/>
                  <a:pt x="24841" y="2796"/>
                </a:cubicBezTo>
                <a:cubicBezTo>
                  <a:pt x="24860" y="2739"/>
                  <a:pt x="25089" y="2625"/>
                  <a:pt x="25108" y="2739"/>
                </a:cubicBezTo>
                <a:cubicBezTo>
                  <a:pt x="25222" y="2701"/>
                  <a:pt x="25184" y="2530"/>
                  <a:pt x="25241" y="2435"/>
                </a:cubicBezTo>
                <a:cubicBezTo>
                  <a:pt x="25032" y="2435"/>
                  <a:pt x="25070" y="2644"/>
                  <a:pt x="24898" y="2682"/>
                </a:cubicBezTo>
                <a:cubicBezTo>
                  <a:pt x="24765" y="2663"/>
                  <a:pt x="24994" y="2549"/>
                  <a:pt x="24841" y="2473"/>
                </a:cubicBezTo>
                <a:cubicBezTo>
                  <a:pt x="24860" y="2397"/>
                  <a:pt x="24955" y="2530"/>
                  <a:pt x="24974" y="2435"/>
                </a:cubicBezTo>
                <a:cubicBezTo>
                  <a:pt x="24955" y="2188"/>
                  <a:pt x="24632" y="2378"/>
                  <a:pt x="24575" y="2264"/>
                </a:cubicBezTo>
                <a:cubicBezTo>
                  <a:pt x="24404" y="2378"/>
                  <a:pt x="24708" y="2549"/>
                  <a:pt x="24708" y="2682"/>
                </a:cubicBezTo>
                <a:cubicBezTo>
                  <a:pt x="24556" y="2777"/>
                  <a:pt x="24442" y="2454"/>
                  <a:pt x="24309" y="2739"/>
                </a:cubicBezTo>
                <a:cubicBezTo>
                  <a:pt x="24214" y="2720"/>
                  <a:pt x="24252" y="2606"/>
                  <a:pt x="24233" y="2530"/>
                </a:cubicBezTo>
                <a:cubicBezTo>
                  <a:pt x="24138" y="2530"/>
                  <a:pt x="23985" y="2549"/>
                  <a:pt x="23966" y="2473"/>
                </a:cubicBezTo>
                <a:cubicBezTo>
                  <a:pt x="23814" y="2492"/>
                  <a:pt x="24042" y="2606"/>
                  <a:pt x="24042" y="2682"/>
                </a:cubicBezTo>
                <a:cubicBezTo>
                  <a:pt x="23985" y="2644"/>
                  <a:pt x="23928" y="2625"/>
                  <a:pt x="23909" y="2682"/>
                </a:cubicBezTo>
                <a:cubicBezTo>
                  <a:pt x="23757" y="2682"/>
                  <a:pt x="23871" y="2492"/>
                  <a:pt x="23833" y="2416"/>
                </a:cubicBezTo>
                <a:cubicBezTo>
                  <a:pt x="23795" y="2283"/>
                  <a:pt x="24157" y="2454"/>
                  <a:pt x="24100" y="2321"/>
                </a:cubicBezTo>
                <a:cubicBezTo>
                  <a:pt x="24157" y="2074"/>
                  <a:pt x="23605" y="2321"/>
                  <a:pt x="23643" y="2207"/>
                </a:cubicBezTo>
                <a:cubicBezTo>
                  <a:pt x="23605" y="2340"/>
                  <a:pt x="23662" y="2340"/>
                  <a:pt x="23643" y="2473"/>
                </a:cubicBezTo>
                <a:cubicBezTo>
                  <a:pt x="23491" y="2359"/>
                  <a:pt x="23434" y="2264"/>
                  <a:pt x="23244" y="2416"/>
                </a:cubicBezTo>
                <a:cubicBezTo>
                  <a:pt x="23225" y="2283"/>
                  <a:pt x="23339" y="2245"/>
                  <a:pt x="23510" y="2264"/>
                </a:cubicBezTo>
                <a:cubicBezTo>
                  <a:pt x="23472" y="2131"/>
                  <a:pt x="23091" y="2283"/>
                  <a:pt x="23110" y="2112"/>
                </a:cubicBezTo>
                <a:cubicBezTo>
                  <a:pt x="21361" y="2226"/>
                  <a:pt x="18907" y="1788"/>
                  <a:pt x="17214" y="1826"/>
                </a:cubicBezTo>
                <a:cubicBezTo>
                  <a:pt x="17499" y="1940"/>
                  <a:pt x="17899" y="1997"/>
                  <a:pt x="18260" y="1940"/>
                </a:cubicBezTo>
                <a:cubicBezTo>
                  <a:pt x="18298" y="1940"/>
                  <a:pt x="18336" y="2245"/>
                  <a:pt x="18393" y="1997"/>
                </a:cubicBezTo>
                <a:cubicBezTo>
                  <a:pt x="18603" y="2074"/>
                  <a:pt x="18431" y="2150"/>
                  <a:pt x="18526" y="2264"/>
                </a:cubicBezTo>
                <a:cubicBezTo>
                  <a:pt x="18641" y="2283"/>
                  <a:pt x="18926" y="2188"/>
                  <a:pt x="18926" y="2321"/>
                </a:cubicBezTo>
                <a:cubicBezTo>
                  <a:pt x="18964" y="2093"/>
                  <a:pt x="19002" y="2302"/>
                  <a:pt x="19135" y="2112"/>
                </a:cubicBezTo>
                <a:cubicBezTo>
                  <a:pt x="18907" y="2074"/>
                  <a:pt x="18812" y="2131"/>
                  <a:pt x="18660" y="2150"/>
                </a:cubicBezTo>
                <a:cubicBezTo>
                  <a:pt x="18793" y="1978"/>
                  <a:pt x="19325" y="1978"/>
                  <a:pt x="19458" y="2169"/>
                </a:cubicBezTo>
                <a:cubicBezTo>
                  <a:pt x="19554" y="2035"/>
                  <a:pt x="19763" y="1997"/>
                  <a:pt x="19915" y="2074"/>
                </a:cubicBezTo>
                <a:cubicBezTo>
                  <a:pt x="19953" y="2074"/>
                  <a:pt x="20010" y="2226"/>
                  <a:pt x="19991" y="2226"/>
                </a:cubicBezTo>
                <a:cubicBezTo>
                  <a:pt x="20124" y="2245"/>
                  <a:pt x="20257" y="1902"/>
                  <a:pt x="20181" y="2226"/>
                </a:cubicBezTo>
                <a:cubicBezTo>
                  <a:pt x="20333" y="2245"/>
                  <a:pt x="20257" y="2074"/>
                  <a:pt x="20390" y="2074"/>
                </a:cubicBezTo>
                <a:cubicBezTo>
                  <a:pt x="20543" y="2074"/>
                  <a:pt x="20295" y="2188"/>
                  <a:pt x="20390" y="2321"/>
                </a:cubicBezTo>
                <a:cubicBezTo>
                  <a:pt x="20295" y="2245"/>
                  <a:pt x="20010" y="2245"/>
                  <a:pt x="19915" y="2321"/>
                </a:cubicBezTo>
                <a:close/>
                <a:moveTo>
                  <a:pt x="21189" y="2226"/>
                </a:moveTo>
                <a:cubicBezTo>
                  <a:pt x="21132" y="2359"/>
                  <a:pt x="20866" y="2321"/>
                  <a:pt x="20847" y="2492"/>
                </a:cubicBezTo>
                <a:cubicBezTo>
                  <a:pt x="20942" y="2492"/>
                  <a:pt x="21037" y="2492"/>
                  <a:pt x="21113" y="2492"/>
                </a:cubicBezTo>
                <a:cubicBezTo>
                  <a:pt x="21170" y="2435"/>
                  <a:pt x="21208" y="2359"/>
                  <a:pt x="21189" y="2226"/>
                </a:cubicBezTo>
                <a:close/>
                <a:moveTo>
                  <a:pt x="28550" y="3101"/>
                </a:moveTo>
                <a:cubicBezTo>
                  <a:pt x="28531" y="2987"/>
                  <a:pt x="28379" y="2987"/>
                  <a:pt x="28360" y="2891"/>
                </a:cubicBezTo>
                <a:cubicBezTo>
                  <a:pt x="28284" y="2967"/>
                  <a:pt x="27999" y="3082"/>
                  <a:pt x="28018" y="2834"/>
                </a:cubicBezTo>
                <a:cubicBezTo>
                  <a:pt x="27694" y="3177"/>
                  <a:pt x="27067" y="2663"/>
                  <a:pt x="26686" y="3025"/>
                </a:cubicBezTo>
                <a:cubicBezTo>
                  <a:pt x="27086" y="2891"/>
                  <a:pt x="27961" y="3139"/>
                  <a:pt x="28550" y="3101"/>
                </a:cubicBezTo>
                <a:close/>
                <a:moveTo>
                  <a:pt x="10366" y="2834"/>
                </a:moveTo>
                <a:cubicBezTo>
                  <a:pt x="10157" y="2587"/>
                  <a:pt x="9891" y="2758"/>
                  <a:pt x="9625" y="2663"/>
                </a:cubicBezTo>
                <a:cubicBezTo>
                  <a:pt x="9777" y="2853"/>
                  <a:pt x="10081" y="2701"/>
                  <a:pt x="10366" y="2834"/>
                </a:cubicBezTo>
                <a:close/>
                <a:moveTo>
                  <a:pt x="26629" y="2967"/>
                </a:moveTo>
                <a:cubicBezTo>
                  <a:pt x="26458" y="2739"/>
                  <a:pt x="26173" y="2910"/>
                  <a:pt x="25830" y="2796"/>
                </a:cubicBezTo>
                <a:cubicBezTo>
                  <a:pt x="25868" y="3006"/>
                  <a:pt x="26363" y="3006"/>
                  <a:pt x="26629" y="2967"/>
                </a:cubicBezTo>
                <a:close/>
                <a:moveTo>
                  <a:pt x="29292" y="3006"/>
                </a:moveTo>
                <a:cubicBezTo>
                  <a:pt x="29311" y="3063"/>
                  <a:pt x="29444" y="3044"/>
                  <a:pt x="29559" y="3044"/>
                </a:cubicBezTo>
                <a:cubicBezTo>
                  <a:pt x="29578" y="2910"/>
                  <a:pt x="29406" y="2891"/>
                  <a:pt x="29425" y="2739"/>
                </a:cubicBezTo>
                <a:cubicBezTo>
                  <a:pt x="29254" y="2739"/>
                  <a:pt x="29406" y="2910"/>
                  <a:pt x="29425" y="2948"/>
                </a:cubicBezTo>
                <a:cubicBezTo>
                  <a:pt x="29425" y="3006"/>
                  <a:pt x="29330" y="2987"/>
                  <a:pt x="29292" y="3006"/>
                </a:cubicBezTo>
                <a:close/>
                <a:moveTo>
                  <a:pt x="21912" y="2853"/>
                </a:moveTo>
                <a:cubicBezTo>
                  <a:pt x="21418" y="2720"/>
                  <a:pt x="20904" y="2663"/>
                  <a:pt x="20390" y="2682"/>
                </a:cubicBezTo>
                <a:cubicBezTo>
                  <a:pt x="20733" y="2891"/>
                  <a:pt x="21170" y="2796"/>
                  <a:pt x="21912" y="2853"/>
                </a:cubicBezTo>
                <a:close/>
                <a:moveTo>
                  <a:pt x="27029" y="2872"/>
                </a:moveTo>
                <a:cubicBezTo>
                  <a:pt x="27029" y="2587"/>
                  <a:pt x="26762" y="2720"/>
                  <a:pt x="26496" y="2701"/>
                </a:cubicBezTo>
                <a:cubicBezTo>
                  <a:pt x="26724" y="2834"/>
                  <a:pt x="26781" y="2834"/>
                  <a:pt x="27029" y="2872"/>
                </a:cubicBezTo>
                <a:close/>
                <a:moveTo>
                  <a:pt x="25773" y="2758"/>
                </a:moveTo>
                <a:cubicBezTo>
                  <a:pt x="25849" y="2758"/>
                  <a:pt x="25945" y="2758"/>
                  <a:pt x="26040" y="2758"/>
                </a:cubicBezTo>
                <a:cubicBezTo>
                  <a:pt x="26040" y="2663"/>
                  <a:pt x="25964" y="2644"/>
                  <a:pt x="25964" y="2549"/>
                </a:cubicBezTo>
                <a:cubicBezTo>
                  <a:pt x="25849" y="2663"/>
                  <a:pt x="25735" y="2701"/>
                  <a:pt x="25830" y="2492"/>
                </a:cubicBezTo>
                <a:cubicBezTo>
                  <a:pt x="25564" y="2473"/>
                  <a:pt x="25792" y="2663"/>
                  <a:pt x="25773" y="2758"/>
                </a:cubicBezTo>
                <a:close/>
                <a:moveTo>
                  <a:pt x="41580" y="2929"/>
                </a:moveTo>
                <a:cubicBezTo>
                  <a:pt x="41618" y="2853"/>
                  <a:pt x="41903" y="2948"/>
                  <a:pt x="41846" y="2777"/>
                </a:cubicBezTo>
                <a:cubicBezTo>
                  <a:pt x="41713" y="2758"/>
                  <a:pt x="41561" y="2929"/>
                  <a:pt x="41580" y="2720"/>
                </a:cubicBezTo>
                <a:cubicBezTo>
                  <a:pt x="41408" y="2739"/>
                  <a:pt x="41561" y="2910"/>
                  <a:pt x="41580" y="2929"/>
                </a:cubicBezTo>
                <a:close/>
                <a:moveTo>
                  <a:pt x="41313" y="2872"/>
                </a:moveTo>
                <a:cubicBezTo>
                  <a:pt x="41408" y="2663"/>
                  <a:pt x="40629" y="2701"/>
                  <a:pt x="40305" y="2758"/>
                </a:cubicBezTo>
                <a:cubicBezTo>
                  <a:pt x="40553" y="2948"/>
                  <a:pt x="40990" y="2720"/>
                  <a:pt x="41313" y="2872"/>
                </a:cubicBezTo>
                <a:close/>
                <a:moveTo>
                  <a:pt x="25431" y="2644"/>
                </a:moveTo>
                <a:cubicBezTo>
                  <a:pt x="25526" y="2606"/>
                  <a:pt x="25640" y="2568"/>
                  <a:pt x="25640" y="2435"/>
                </a:cubicBezTo>
                <a:cubicBezTo>
                  <a:pt x="25526" y="2435"/>
                  <a:pt x="25412" y="2435"/>
                  <a:pt x="25298" y="2435"/>
                </a:cubicBezTo>
                <a:cubicBezTo>
                  <a:pt x="25336" y="2511"/>
                  <a:pt x="25393" y="2568"/>
                  <a:pt x="25431" y="2644"/>
                </a:cubicBezTo>
                <a:close/>
                <a:moveTo>
                  <a:pt x="19325" y="2112"/>
                </a:moveTo>
                <a:cubicBezTo>
                  <a:pt x="19078" y="2035"/>
                  <a:pt x="19306" y="2340"/>
                  <a:pt x="19059" y="2264"/>
                </a:cubicBezTo>
                <a:cubicBezTo>
                  <a:pt x="19116" y="2454"/>
                  <a:pt x="19382" y="2302"/>
                  <a:pt x="19325" y="2112"/>
                </a:cubicBezTo>
                <a:close/>
                <a:moveTo>
                  <a:pt x="31289" y="2454"/>
                </a:moveTo>
                <a:cubicBezTo>
                  <a:pt x="31080" y="2340"/>
                  <a:pt x="30985" y="2454"/>
                  <a:pt x="31156" y="2245"/>
                </a:cubicBezTo>
                <a:cubicBezTo>
                  <a:pt x="31099" y="2283"/>
                  <a:pt x="30966" y="2283"/>
                  <a:pt x="30947" y="2340"/>
                </a:cubicBezTo>
                <a:cubicBezTo>
                  <a:pt x="30871" y="2321"/>
                  <a:pt x="30890" y="2207"/>
                  <a:pt x="30890" y="2131"/>
                </a:cubicBezTo>
                <a:cubicBezTo>
                  <a:pt x="30072" y="2150"/>
                  <a:pt x="29520" y="2035"/>
                  <a:pt x="28893" y="2016"/>
                </a:cubicBezTo>
                <a:cubicBezTo>
                  <a:pt x="28969" y="2378"/>
                  <a:pt x="28550" y="2016"/>
                  <a:pt x="28569" y="2321"/>
                </a:cubicBezTo>
                <a:cubicBezTo>
                  <a:pt x="29863" y="2378"/>
                  <a:pt x="30034" y="2416"/>
                  <a:pt x="31289" y="2454"/>
                </a:cubicBezTo>
                <a:close/>
                <a:moveTo>
                  <a:pt x="24518" y="1864"/>
                </a:moveTo>
                <a:cubicBezTo>
                  <a:pt x="24480" y="2016"/>
                  <a:pt x="24385" y="1807"/>
                  <a:pt x="24252" y="1864"/>
                </a:cubicBezTo>
                <a:cubicBezTo>
                  <a:pt x="24290" y="1826"/>
                  <a:pt x="24328" y="1769"/>
                  <a:pt x="24309" y="1712"/>
                </a:cubicBezTo>
                <a:cubicBezTo>
                  <a:pt x="24081" y="1617"/>
                  <a:pt x="24271" y="1883"/>
                  <a:pt x="24119" y="1864"/>
                </a:cubicBezTo>
                <a:cubicBezTo>
                  <a:pt x="24023" y="1845"/>
                  <a:pt x="24061" y="1731"/>
                  <a:pt x="24042" y="1655"/>
                </a:cubicBezTo>
                <a:cubicBezTo>
                  <a:pt x="24023" y="1845"/>
                  <a:pt x="23624" y="1769"/>
                  <a:pt x="23510" y="1902"/>
                </a:cubicBezTo>
                <a:cubicBezTo>
                  <a:pt x="23377" y="1788"/>
                  <a:pt x="23110" y="1769"/>
                  <a:pt x="22996" y="1636"/>
                </a:cubicBezTo>
                <a:cubicBezTo>
                  <a:pt x="23110" y="1731"/>
                  <a:pt x="22939" y="1769"/>
                  <a:pt x="22977" y="1940"/>
                </a:cubicBezTo>
                <a:cubicBezTo>
                  <a:pt x="23187" y="2093"/>
                  <a:pt x="23377" y="1921"/>
                  <a:pt x="23510" y="2112"/>
                </a:cubicBezTo>
                <a:cubicBezTo>
                  <a:pt x="23605" y="2093"/>
                  <a:pt x="23529" y="1959"/>
                  <a:pt x="23643" y="1959"/>
                </a:cubicBezTo>
                <a:cubicBezTo>
                  <a:pt x="23852" y="1978"/>
                  <a:pt x="23662" y="2112"/>
                  <a:pt x="24042" y="2054"/>
                </a:cubicBezTo>
                <a:cubicBezTo>
                  <a:pt x="24061" y="1978"/>
                  <a:pt x="23985" y="1978"/>
                  <a:pt x="23985" y="1902"/>
                </a:cubicBezTo>
                <a:cubicBezTo>
                  <a:pt x="24670" y="2112"/>
                  <a:pt x="25583" y="2074"/>
                  <a:pt x="26306" y="2131"/>
                </a:cubicBezTo>
                <a:cubicBezTo>
                  <a:pt x="25697" y="1864"/>
                  <a:pt x="25279" y="2054"/>
                  <a:pt x="24518" y="1864"/>
                </a:cubicBezTo>
                <a:cubicBezTo>
                  <a:pt x="25146" y="1731"/>
                  <a:pt x="25830" y="1997"/>
                  <a:pt x="26762" y="1940"/>
                </a:cubicBezTo>
                <a:cubicBezTo>
                  <a:pt x="26686" y="2074"/>
                  <a:pt x="26705" y="2093"/>
                  <a:pt x="26496" y="2035"/>
                </a:cubicBezTo>
                <a:cubicBezTo>
                  <a:pt x="26515" y="2188"/>
                  <a:pt x="27295" y="2226"/>
                  <a:pt x="27295" y="2054"/>
                </a:cubicBezTo>
                <a:cubicBezTo>
                  <a:pt x="27162" y="2074"/>
                  <a:pt x="27010" y="2112"/>
                  <a:pt x="26839" y="2035"/>
                </a:cubicBezTo>
                <a:cubicBezTo>
                  <a:pt x="27428" y="1959"/>
                  <a:pt x="27752" y="2035"/>
                  <a:pt x="28303" y="2054"/>
                </a:cubicBezTo>
                <a:cubicBezTo>
                  <a:pt x="26991" y="1826"/>
                  <a:pt x="25945" y="1807"/>
                  <a:pt x="24442" y="1750"/>
                </a:cubicBezTo>
                <a:cubicBezTo>
                  <a:pt x="24442" y="1826"/>
                  <a:pt x="24461" y="1845"/>
                  <a:pt x="24518" y="1864"/>
                </a:cubicBezTo>
                <a:close/>
                <a:moveTo>
                  <a:pt x="16815" y="1883"/>
                </a:moveTo>
                <a:cubicBezTo>
                  <a:pt x="16796" y="1731"/>
                  <a:pt x="16282" y="1636"/>
                  <a:pt x="16339" y="1864"/>
                </a:cubicBezTo>
                <a:cubicBezTo>
                  <a:pt x="16396" y="1845"/>
                  <a:pt x="16453" y="1826"/>
                  <a:pt x="16472" y="1769"/>
                </a:cubicBezTo>
                <a:cubicBezTo>
                  <a:pt x="16605" y="1902"/>
                  <a:pt x="16586" y="1826"/>
                  <a:pt x="16815" y="1883"/>
                </a:cubicBezTo>
                <a:close/>
                <a:moveTo>
                  <a:pt x="11831" y="1560"/>
                </a:moveTo>
                <a:cubicBezTo>
                  <a:pt x="11774" y="1427"/>
                  <a:pt x="11565" y="1579"/>
                  <a:pt x="11622" y="1712"/>
                </a:cubicBezTo>
                <a:cubicBezTo>
                  <a:pt x="11755" y="1617"/>
                  <a:pt x="11717" y="1712"/>
                  <a:pt x="11888" y="1712"/>
                </a:cubicBezTo>
                <a:cubicBezTo>
                  <a:pt x="11926" y="1636"/>
                  <a:pt x="11641" y="1579"/>
                  <a:pt x="11831" y="1560"/>
                </a:cubicBezTo>
                <a:close/>
                <a:moveTo>
                  <a:pt x="11964" y="1769"/>
                </a:moveTo>
                <a:cubicBezTo>
                  <a:pt x="12116" y="1788"/>
                  <a:pt x="12212" y="1769"/>
                  <a:pt x="12288" y="1712"/>
                </a:cubicBezTo>
                <a:cubicBezTo>
                  <a:pt x="12231" y="1674"/>
                  <a:pt x="12269" y="1522"/>
                  <a:pt x="12097" y="1560"/>
                </a:cubicBezTo>
                <a:cubicBezTo>
                  <a:pt x="12135" y="1598"/>
                  <a:pt x="12173" y="1655"/>
                  <a:pt x="12154" y="1712"/>
                </a:cubicBezTo>
                <a:cubicBezTo>
                  <a:pt x="12021" y="1712"/>
                  <a:pt x="12021" y="1579"/>
                  <a:pt x="11964" y="1503"/>
                </a:cubicBezTo>
                <a:cubicBezTo>
                  <a:pt x="11698" y="1579"/>
                  <a:pt x="11983" y="1617"/>
                  <a:pt x="11964" y="1769"/>
                </a:cubicBezTo>
                <a:close/>
                <a:moveTo>
                  <a:pt x="11432" y="1712"/>
                </a:moveTo>
                <a:cubicBezTo>
                  <a:pt x="11394" y="1674"/>
                  <a:pt x="11356" y="1617"/>
                  <a:pt x="11375" y="1560"/>
                </a:cubicBezTo>
                <a:cubicBezTo>
                  <a:pt x="11508" y="1541"/>
                  <a:pt x="11489" y="1636"/>
                  <a:pt x="11489" y="1712"/>
                </a:cubicBezTo>
                <a:cubicBezTo>
                  <a:pt x="11584" y="1693"/>
                  <a:pt x="11546" y="1579"/>
                  <a:pt x="11565" y="1503"/>
                </a:cubicBezTo>
                <a:cubicBezTo>
                  <a:pt x="11222" y="1465"/>
                  <a:pt x="10804" y="1389"/>
                  <a:pt x="10443" y="1446"/>
                </a:cubicBezTo>
                <a:cubicBezTo>
                  <a:pt x="10899" y="1484"/>
                  <a:pt x="10880" y="1636"/>
                  <a:pt x="11299" y="1560"/>
                </a:cubicBezTo>
                <a:cubicBezTo>
                  <a:pt x="11108" y="1636"/>
                  <a:pt x="11222" y="1693"/>
                  <a:pt x="11432" y="1712"/>
                </a:cubicBezTo>
                <a:close/>
                <a:moveTo>
                  <a:pt x="9967" y="1541"/>
                </a:moveTo>
                <a:cubicBezTo>
                  <a:pt x="10043" y="1522"/>
                  <a:pt x="10005" y="1484"/>
                  <a:pt x="9967" y="1484"/>
                </a:cubicBezTo>
                <a:cubicBezTo>
                  <a:pt x="9910" y="1351"/>
                  <a:pt x="10347" y="1484"/>
                  <a:pt x="10100" y="1484"/>
                </a:cubicBezTo>
                <a:cubicBezTo>
                  <a:pt x="10138" y="1560"/>
                  <a:pt x="10195" y="1465"/>
                  <a:pt x="10309" y="1484"/>
                </a:cubicBezTo>
                <a:cubicBezTo>
                  <a:pt x="10271" y="1256"/>
                  <a:pt x="10157" y="1389"/>
                  <a:pt x="9910" y="1332"/>
                </a:cubicBezTo>
                <a:cubicBezTo>
                  <a:pt x="9872" y="1427"/>
                  <a:pt x="9948" y="1465"/>
                  <a:pt x="9967" y="1541"/>
                </a:cubicBezTo>
                <a:close/>
                <a:moveTo>
                  <a:pt x="8712" y="1427"/>
                </a:moveTo>
                <a:cubicBezTo>
                  <a:pt x="8845" y="1408"/>
                  <a:pt x="8883" y="1313"/>
                  <a:pt x="9054" y="1313"/>
                </a:cubicBezTo>
                <a:cubicBezTo>
                  <a:pt x="8940" y="1237"/>
                  <a:pt x="8750" y="1237"/>
                  <a:pt x="8579" y="1218"/>
                </a:cubicBezTo>
                <a:cubicBezTo>
                  <a:pt x="8617" y="1294"/>
                  <a:pt x="8674" y="1351"/>
                  <a:pt x="8712" y="1427"/>
                </a:cubicBezTo>
                <a:close/>
                <a:moveTo>
                  <a:pt x="9244" y="1370"/>
                </a:moveTo>
                <a:cubicBezTo>
                  <a:pt x="9263" y="1427"/>
                  <a:pt x="9301" y="1408"/>
                  <a:pt x="9301" y="1370"/>
                </a:cubicBezTo>
                <a:cubicBezTo>
                  <a:pt x="9853" y="1446"/>
                  <a:pt x="9739" y="1294"/>
                  <a:pt x="9187" y="1275"/>
                </a:cubicBezTo>
                <a:cubicBezTo>
                  <a:pt x="9187" y="1313"/>
                  <a:pt x="9263" y="1313"/>
                  <a:pt x="9320" y="1332"/>
                </a:cubicBezTo>
                <a:cubicBezTo>
                  <a:pt x="9320" y="1370"/>
                  <a:pt x="9282" y="1370"/>
                  <a:pt x="9244" y="1370"/>
                </a:cubicBezTo>
                <a:close/>
                <a:moveTo>
                  <a:pt x="8521" y="1256"/>
                </a:moveTo>
                <a:cubicBezTo>
                  <a:pt x="8483" y="1141"/>
                  <a:pt x="8179" y="1237"/>
                  <a:pt x="8046" y="1199"/>
                </a:cubicBezTo>
                <a:cubicBezTo>
                  <a:pt x="8179" y="1408"/>
                  <a:pt x="8312" y="1332"/>
                  <a:pt x="8521" y="1256"/>
                </a:cubicBezTo>
                <a:close/>
                <a:moveTo>
                  <a:pt x="7989" y="1313"/>
                </a:moveTo>
                <a:cubicBezTo>
                  <a:pt x="8084" y="1122"/>
                  <a:pt x="7799" y="1199"/>
                  <a:pt x="7856" y="1046"/>
                </a:cubicBezTo>
                <a:cubicBezTo>
                  <a:pt x="7761" y="1103"/>
                  <a:pt x="7723" y="1180"/>
                  <a:pt x="7589" y="1199"/>
                </a:cubicBezTo>
                <a:cubicBezTo>
                  <a:pt x="7647" y="1294"/>
                  <a:pt x="7799" y="1313"/>
                  <a:pt x="7989" y="1313"/>
                </a:cubicBezTo>
                <a:close/>
                <a:moveTo>
                  <a:pt x="7057" y="1256"/>
                </a:moveTo>
                <a:cubicBezTo>
                  <a:pt x="7038" y="1027"/>
                  <a:pt x="6524" y="1199"/>
                  <a:pt x="6391" y="1084"/>
                </a:cubicBezTo>
                <a:cubicBezTo>
                  <a:pt x="6467" y="1256"/>
                  <a:pt x="6848" y="1180"/>
                  <a:pt x="7057" y="1256"/>
                </a:cubicBezTo>
                <a:close/>
                <a:moveTo>
                  <a:pt x="6201" y="1027"/>
                </a:moveTo>
                <a:cubicBezTo>
                  <a:pt x="5668" y="1008"/>
                  <a:pt x="5136" y="970"/>
                  <a:pt x="4660" y="913"/>
                </a:cubicBezTo>
                <a:cubicBezTo>
                  <a:pt x="5060" y="1046"/>
                  <a:pt x="5782" y="1199"/>
                  <a:pt x="6201" y="1027"/>
                </a:cubicBezTo>
                <a:close/>
                <a:moveTo>
                  <a:pt x="4128" y="951"/>
                </a:moveTo>
                <a:cubicBezTo>
                  <a:pt x="4280" y="932"/>
                  <a:pt x="4565" y="1027"/>
                  <a:pt x="4603" y="913"/>
                </a:cubicBezTo>
                <a:cubicBezTo>
                  <a:pt x="4527" y="742"/>
                  <a:pt x="4128" y="1027"/>
                  <a:pt x="4147" y="647"/>
                </a:cubicBezTo>
                <a:cubicBezTo>
                  <a:pt x="3995" y="666"/>
                  <a:pt x="4090" y="913"/>
                  <a:pt x="4128" y="951"/>
                </a:cubicBezTo>
                <a:close/>
                <a:moveTo>
                  <a:pt x="37319" y="14057"/>
                </a:moveTo>
                <a:cubicBezTo>
                  <a:pt x="37338" y="14019"/>
                  <a:pt x="37300" y="14000"/>
                  <a:pt x="37262" y="14000"/>
                </a:cubicBezTo>
                <a:lnTo>
                  <a:pt x="37129" y="14000"/>
                </a:lnTo>
                <a:cubicBezTo>
                  <a:pt x="37129" y="14114"/>
                  <a:pt x="37129" y="14209"/>
                  <a:pt x="37129" y="14323"/>
                </a:cubicBezTo>
                <a:lnTo>
                  <a:pt x="37319" y="14323"/>
                </a:lnTo>
                <a:cubicBezTo>
                  <a:pt x="37319" y="14266"/>
                  <a:pt x="37243" y="14266"/>
                  <a:pt x="37186" y="14266"/>
                </a:cubicBezTo>
                <a:cubicBezTo>
                  <a:pt x="37395" y="14209"/>
                  <a:pt x="37186" y="14133"/>
                  <a:pt x="37319" y="14057"/>
                </a:cubicBezTo>
                <a:close/>
                <a:moveTo>
                  <a:pt x="35797" y="14190"/>
                </a:moveTo>
                <a:cubicBezTo>
                  <a:pt x="35873" y="14380"/>
                  <a:pt x="36235" y="14095"/>
                  <a:pt x="36254" y="14247"/>
                </a:cubicBezTo>
                <a:cubicBezTo>
                  <a:pt x="36463" y="14076"/>
                  <a:pt x="35930" y="14190"/>
                  <a:pt x="35797" y="14190"/>
                </a:cubicBezTo>
                <a:close/>
                <a:moveTo>
                  <a:pt x="32621" y="13543"/>
                </a:moveTo>
                <a:cubicBezTo>
                  <a:pt x="32735" y="13505"/>
                  <a:pt x="33001" y="13600"/>
                  <a:pt x="33020" y="13486"/>
                </a:cubicBezTo>
                <a:cubicBezTo>
                  <a:pt x="33115" y="13334"/>
                  <a:pt x="32564" y="13410"/>
                  <a:pt x="32621" y="13543"/>
                </a:cubicBezTo>
                <a:close/>
                <a:moveTo>
                  <a:pt x="27105" y="13315"/>
                </a:moveTo>
                <a:cubicBezTo>
                  <a:pt x="27105" y="13429"/>
                  <a:pt x="27390" y="13334"/>
                  <a:pt x="27504" y="13372"/>
                </a:cubicBezTo>
                <a:cubicBezTo>
                  <a:pt x="27504" y="13239"/>
                  <a:pt x="27200" y="13258"/>
                  <a:pt x="27105" y="13315"/>
                </a:cubicBezTo>
                <a:close/>
                <a:moveTo>
                  <a:pt x="22863" y="12744"/>
                </a:moveTo>
                <a:cubicBezTo>
                  <a:pt x="22749" y="12763"/>
                  <a:pt x="22711" y="12839"/>
                  <a:pt x="22730" y="12953"/>
                </a:cubicBezTo>
                <a:cubicBezTo>
                  <a:pt x="22806" y="12953"/>
                  <a:pt x="22901" y="12953"/>
                  <a:pt x="22996" y="12953"/>
                </a:cubicBezTo>
                <a:cubicBezTo>
                  <a:pt x="22996" y="12858"/>
                  <a:pt x="22806" y="12896"/>
                  <a:pt x="22863" y="12744"/>
                </a:cubicBezTo>
                <a:close/>
                <a:moveTo>
                  <a:pt x="25716" y="12725"/>
                </a:moveTo>
                <a:cubicBezTo>
                  <a:pt x="25697" y="12649"/>
                  <a:pt x="25792" y="12478"/>
                  <a:pt x="25583" y="12516"/>
                </a:cubicBezTo>
                <a:cubicBezTo>
                  <a:pt x="25621" y="12573"/>
                  <a:pt x="25659" y="12611"/>
                  <a:pt x="25659" y="12687"/>
                </a:cubicBezTo>
                <a:cubicBezTo>
                  <a:pt x="25469" y="12649"/>
                  <a:pt x="25298" y="12592"/>
                  <a:pt x="25127" y="12573"/>
                </a:cubicBezTo>
                <a:cubicBezTo>
                  <a:pt x="25260" y="12782"/>
                  <a:pt x="25412" y="12668"/>
                  <a:pt x="25716" y="12725"/>
                </a:cubicBezTo>
                <a:close/>
                <a:moveTo>
                  <a:pt x="23852" y="12611"/>
                </a:moveTo>
                <a:cubicBezTo>
                  <a:pt x="24042" y="12478"/>
                  <a:pt x="24119" y="12402"/>
                  <a:pt x="24328" y="12402"/>
                </a:cubicBezTo>
                <a:cubicBezTo>
                  <a:pt x="24309" y="12193"/>
                  <a:pt x="23928" y="12440"/>
                  <a:pt x="23738" y="12288"/>
                </a:cubicBezTo>
                <a:cubicBezTo>
                  <a:pt x="23586" y="12345"/>
                  <a:pt x="24004" y="12383"/>
                  <a:pt x="23852" y="12611"/>
                </a:cubicBezTo>
                <a:close/>
                <a:moveTo>
                  <a:pt x="24784" y="12611"/>
                </a:moveTo>
                <a:cubicBezTo>
                  <a:pt x="25032" y="12668"/>
                  <a:pt x="24974" y="12497"/>
                  <a:pt x="25184" y="12516"/>
                </a:cubicBezTo>
                <a:cubicBezTo>
                  <a:pt x="24994" y="12459"/>
                  <a:pt x="24917" y="12402"/>
                  <a:pt x="24651" y="12516"/>
                </a:cubicBezTo>
                <a:cubicBezTo>
                  <a:pt x="24670" y="12573"/>
                  <a:pt x="24784" y="12554"/>
                  <a:pt x="24784" y="12611"/>
                </a:cubicBezTo>
                <a:close/>
                <a:moveTo>
                  <a:pt x="26382" y="12440"/>
                </a:moveTo>
                <a:cubicBezTo>
                  <a:pt x="26439" y="12135"/>
                  <a:pt x="26097" y="12345"/>
                  <a:pt x="25926" y="12326"/>
                </a:cubicBezTo>
                <a:cubicBezTo>
                  <a:pt x="26002" y="12421"/>
                  <a:pt x="26268" y="12364"/>
                  <a:pt x="26382" y="12440"/>
                </a:cubicBezTo>
                <a:close/>
                <a:moveTo>
                  <a:pt x="21265" y="12212"/>
                </a:moveTo>
                <a:cubicBezTo>
                  <a:pt x="21342" y="12212"/>
                  <a:pt x="21303" y="12174"/>
                  <a:pt x="21265" y="12174"/>
                </a:cubicBezTo>
                <a:cubicBezTo>
                  <a:pt x="21342" y="12040"/>
                  <a:pt x="21570" y="12269"/>
                  <a:pt x="21532" y="12021"/>
                </a:cubicBezTo>
                <a:cubicBezTo>
                  <a:pt x="21265" y="12059"/>
                  <a:pt x="20942" y="12116"/>
                  <a:pt x="20942" y="11850"/>
                </a:cubicBezTo>
                <a:cubicBezTo>
                  <a:pt x="20847" y="11869"/>
                  <a:pt x="20923" y="12002"/>
                  <a:pt x="20809" y="12002"/>
                </a:cubicBezTo>
                <a:cubicBezTo>
                  <a:pt x="20733" y="12002"/>
                  <a:pt x="20752" y="11907"/>
                  <a:pt x="20733" y="11850"/>
                </a:cubicBezTo>
                <a:cubicBezTo>
                  <a:pt x="20276" y="12021"/>
                  <a:pt x="20524" y="11812"/>
                  <a:pt x="20067" y="11945"/>
                </a:cubicBezTo>
                <a:cubicBezTo>
                  <a:pt x="20448" y="12155"/>
                  <a:pt x="20942" y="12040"/>
                  <a:pt x="21265" y="12212"/>
                </a:cubicBezTo>
                <a:close/>
                <a:moveTo>
                  <a:pt x="22806" y="12231"/>
                </a:moveTo>
                <a:cubicBezTo>
                  <a:pt x="22711" y="12078"/>
                  <a:pt x="22616" y="12174"/>
                  <a:pt x="22331" y="12116"/>
                </a:cubicBezTo>
                <a:cubicBezTo>
                  <a:pt x="22407" y="12231"/>
                  <a:pt x="22597" y="12231"/>
                  <a:pt x="22806" y="12231"/>
                </a:cubicBezTo>
                <a:close/>
                <a:moveTo>
                  <a:pt x="18622" y="11926"/>
                </a:moveTo>
                <a:cubicBezTo>
                  <a:pt x="18564" y="11812"/>
                  <a:pt x="18888" y="11793"/>
                  <a:pt x="18945" y="11983"/>
                </a:cubicBezTo>
                <a:cubicBezTo>
                  <a:pt x="19192" y="11869"/>
                  <a:pt x="19554" y="11888"/>
                  <a:pt x="19801" y="12002"/>
                </a:cubicBezTo>
                <a:cubicBezTo>
                  <a:pt x="19725" y="11736"/>
                  <a:pt x="19458" y="11907"/>
                  <a:pt x="19211" y="11831"/>
                </a:cubicBezTo>
                <a:cubicBezTo>
                  <a:pt x="19154" y="11660"/>
                  <a:pt x="19420" y="11755"/>
                  <a:pt x="19477" y="11679"/>
                </a:cubicBezTo>
                <a:cubicBezTo>
                  <a:pt x="19496" y="11641"/>
                  <a:pt x="19458" y="11622"/>
                  <a:pt x="19401" y="11622"/>
                </a:cubicBezTo>
                <a:cubicBezTo>
                  <a:pt x="19344" y="11641"/>
                  <a:pt x="19344" y="11603"/>
                  <a:pt x="19344" y="11584"/>
                </a:cubicBezTo>
                <a:cubicBezTo>
                  <a:pt x="19249" y="11603"/>
                  <a:pt x="19344" y="11622"/>
                  <a:pt x="19344" y="11679"/>
                </a:cubicBezTo>
                <a:cubicBezTo>
                  <a:pt x="19230" y="11698"/>
                  <a:pt x="19211" y="11641"/>
                  <a:pt x="19211" y="11565"/>
                </a:cubicBezTo>
                <a:cubicBezTo>
                  <a:pt x="19040" y="11679"/>
                  <a:pt x="18869" y="11489"/>
                  <a:pt x="18888" y="11679"/>
                </a:cubicBezTo>
                <a:cubicBezTo>
                  <a:pt x="18698" y="11508"/>
                  <a:pt x="18412" y="11679"/>
                  <a:pt x="18279" y="11508"/>
                </a:cubicBezTo>
                <a:cubicBezTo>
                  <a:pt x="18317" y="11717"/>
                  <a:pt x="17842" y="11489"/>
                  <a:pt x="17747" y="11508"/>
                </a:cubicBezTo>
                <a:cubicBezTo>
                  <a:pt x="17575" y="11660"/>
                  <a:pt x="18127" y="11698"/>
                  <a:pt x="18146" y="11869"/>
                </a:cubicBezTo>
                <a:cubicBezTo>
                  <a:pt x="18336" y="11888"/>
                  <a:pt x="18298" y="11717"/>
                  <a:pt x="18469" y="11717"/>
                </a:cubicBezTo>
                <a:cubicBezTo>
                  <a:pt x="18622" y="11698"/>
                  <a:pt x="18469" y="11869"/>
                  <a:pt x="18412" y="11869"/>
                </a:cubicBezTo>
                <a:cubicBezTo>
                  <a:pt x="18412" y="12059"/>
                  <a:pt x="18622" y="11774"/>
                  <a:pt x="18603" y="11926"/>
                </a:cubicBezTo>
                <a:close/>
                <a:moveTo>
                  <a:pt x="17366" y="11451"/>
                </a:moveTo>
                <a:cubicBezTo>
                  <a:pt x="17176" y="11413"/>
                  <a:pt x="17233" y="11546"/>
                  <a:pt x="17100" y="11546"/>
                </a:cubicBezTo>
                <a:cubicBezTo>
                  <a:pt x="17138" y="11736"/>
                  <a:pt x="17594" y="11603"/>
                  <a:pt x="17747" y="11717"/>
                </a:cubicBezTo>
                <a:cubicBezTo>
                  <a:pt x="17709" y="11565"/>
                  <a:pt x="17423" y="11584"/>
                  <a:pt x="17366" y="11451"/>
                </a:cubicBezTo>
                <a:close/>
                <a:moveTo>
                  <a:pt x="49987" y="9549"/>
                </a:moveTo>
                <a:cubicBezTo>
                  <a:pt x="50082" y="9549"/>
                  <a:pt x="50177" y="9549"/>
                  <a:pt x="50253" y="9549"/>
                </a:cubicBezTo>
                <a:cubicBezTo>
                  <a:pt x="50272" y="9358"/>
                  <a:pt x="50196" y="9530"/>
                  <a:pt x="50063" y="9492"/>
                </a:cubicBezTo>
                <a:cubicBezTo>
                  <a:pt x="50082" y="9397"/>
                  <a:pt x="50177" y="9377"/>
                  <a:pt x="50329" y="9397"/>
                </a:cubicBezTo>
                <a:cubicBezTo>
                  <a:pt x="50538" y="9320"/>
                  <a:pt x="50101" y="9339"/>
                  <a:pt x="50006" y="9339"/>
                </a:cubicBezTo>
                <a:cubicBezTo>
                  <a:pt x="50006" y="9416"/>
                  <a:pt x="50006" y="9473"/>
                  <a:pt x="49987" y="9549"/>
                </a:cubicBezTo>
                <a:close/>
                <a:moveTo>
                  <a:pt x="50063" y="9187"/>
                </a:moveTo>
                <a:cubicBezTo>
                  <a:pt x="50025" y="9149"/>
                  <a:pt x="49987" y="9092"/>
                  <a:pt x="50006" y="9035"/>
                </a:cubicBezTo>
                <a:cubicBezTo>
                  <a:pt x="49873" y="9092"/>
                  <a:pt x="49683" y="9206"/>
                  <a:pt x="49664" y="9035"/>
                </a:cubicBezTo>
                <a:cubicBezTo>
                  <a:pt x="49492" y="9016"/>
                  <a:pt x="49378" y="9035"/>
                  <a:pt x="49397" y="9187"/>
                </a:cubicBezTo>
                <a:cubicBezTo>
                  <a:pt x="49625" y="9054"/>
                  <a:pt x="49892" y="9282"/>
                  <a:pt x="50063" y="9187"/>
                </a:cubicBezTo>
                <a:close/>
                <a:moveTo>
                  <a:pt x="53810" y="7361"/>
                </a:moveTo>
                <a:cubicBezTo>
                  <a:pt x="53563" y="7399"/>
                  <a:pt x="53487" y="7304"/>
                  <a:pt x="53277" y="7304"/>
                </a:cubicBezTo>
                <a:cubicBezTo>
                  <a:pt x="53297" y="7513"/>
                  <a:pt x="53715" y="7571"/>
                  <a:pt x="53810" y="7361"/>
                </a:cubicBezTo>
                <a:close/>
                <a:moveTo>
                  <a:pt x="48427" y="7247"/>
                </a:moveTo>
                <a:cubicBezTo>
                  <a:pt x="48503" y="7247"/>
                  <a:pt x="48484" y="7152"/>
                  <a:pt x="48503" y="7095"/>
                </a:cubicBezTo>
                <a:cubicBezTo>
                  <a:pt x="48275" y="7019"/>
                  <a:pt x="47933" y="7038"/>
                  <a:pt x="47628" y="7038"/>
                </a:cubicBezTo>
                <a:cubicBezTo>
                  <a:pt x="47799" y="7247"/>
                  <a:pt x="48256" y="6981"/>
                  <a:pt x="48427" y="724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6"/>
          <p:cNvSpPr/>
          <p:nvPr/>
        </p:nvSpPr>
        <p:spPr>
          <a:xfrm>
            <a:off x="549500" y="-281050"/>
            <a:ext cx="1392350" cy="1111325"/>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6"/>
          <p:cNvSpPr/>
          <p:nvPr/>
        </p:nvSpPr>
        <p:spPr>
          <a:xfrm rot="1295969">
            <a:off x="-756109" y="3574970"/>
            <a:ext cx="2075337" cy="572090"/>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6"/>
          <p:cNvSpPr/>
          <p:nvPr/>
        </p:nvSpPr>
        <p:spPr>
          <a:xfrm>
            <a:off x="8341125" y="1815416"/>
            <a:ext cx="1238453" cy="899252"/>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6"/>
          <p:cNvSpPr/>
          <p:nvPr/>
        </p:nvSpPr>
        <p:spPr>
          <a:xfrm rot="3731677">
            <a:off x="8208761" y="834337"/>
            <a:ext cx="1789636" cy="956123"/>
          </a:xfrm>
          <a:custGeom>
            <a:avLst/>
            <a:gdLst/>
            <a:ahLst/>
            <a:cxnLst/>
            <a:rect l="l" t="t" r="r" b="b"/>
            <a:pathLst>
              <a:path w="117455" h="62751" extrusionOk="0">
                <a:moveTo>
                  <a:pt x="41219" y="62560"/>
                </a:moveTo>
                <a:cubicBezTo>
                  <a:pt x="35418" y="62579"/>
                  <a:pt x="30149" y="60620"/>
                  <a:pt x="24176" y="60296"/>
                </a:cubicBezTo>
                <a:cubicBezTo>
                  <a:pt x="24062" y="60353"/>
                  <a:pt x="24310" y="60791"/>
                  <a:pt x="24157" y="60810"/>
                </a:cubicBezTo>
                <a:cubicBezTo>
                  <a:pt x="22750" y="60163"/>
                  <a:pt x="21647" y="60239"/>
                  <a:pt x="20620" y="59478"/>
                </a:cubicBezTo>
                <a:cubicBezTo>
                  <a:pt x="20772" y="60487"/>
                  <a:pt x="19611" y="59402"/>
                  <a:pt x="19098" y="59574"/>
                </a:cubicBezTo>
                <a:cubicBezTo>
                  <a:pt x="19307" y="59307"/>
                  <a:pt x="19022" y="58889"/>
                  <a:pt x="18698" y="58908"/>
                </a:cubicBezTo>
                <a:cubicBezTo>
                  <a:pt x="22750" y="57995"/>
                  <a:pt x="30567" y="60315"/>
                  <a:pt x="35323" y="59669"/>
                </a:cubicBezTo>
                <a:cubicBezTo>
                  <a:pt x="34486" y="59364"/>
                  <a:pt x="34029" y="59536"/>
                  <a:pt x="33116" y="59288"/>
                </a:cubicBezTo>
                <a:cubicBezTo>
                  <a:pt x="34200" y="58984"/>
                  <a:pt x="36255" y="59250"/>
                  <a:pt x="37491" y="59041"/>
                </a:cubicBezTo>
                <a:cubicBezTo>
                  <a:pt x="33459" y="58318"/>
                  <a:pt x="29940" y="57557"/>
                  <a:pt x="26801" y="57272"/>
                </a:cubicBezTo>
                <a:cubicBezTo>
                  <a:pt x="26668" y="57120"/>
                  <a:pt x="26573" y="56892"/>
                  <a:pt x="26478" y="56606"/>
                </a:cubicBezTo>
                <a:cubicBezTo>
                  <a:pt x="25337" y="56378"/>
                  <a:pt x="25108" y="57120"/>
                  <a:pt x="24500" y="57234"/>
                </a:cubicBezTo>
                <a:cubicBezTo>
                  <a:pt x="24329" y="57025"/>
                  <a:pt x="24386" y="56968"/>
                  <a:pt x="24348" y="56720"/>
                </a:cubicBezTo>
                <a:cubicBezTo>
                  <a:pt x="23587" y="56930"/>
                  <a:pt x="23321" y="57158"/>
                  <a:pt x="22503" y="56663"/>
                </a:cubicBezTo>
                <a:cubicBezTo>
                  <a:pt x="22465" y="56492"/>
                  <a:pt x="22636" y="56549"/>
                  <a:pt x="22560" y="56321"/>
                </a:cubicBezTo>
                <a:cubicBezTo>
                  <a:pt x="22255" y="55750"/>
                  <a:pt x="21285" y="55560"/>
                  <a:pt x="21780" y="56701"/>
                </a:cubicBezTo>
                <a:cubicBezTo>
                  <a:pt x="21590" y="56435"/>
                  <a:pt x="21247" y="56207"/>
                  <a:pt x="21323" y="55884"/>
                </a:cubicBezTo>
                <a:cubicBezTo>
                  <a:pt x="20715" y="56169"/>
                  <a:pt x="20296" y="55370"/>
                  <a:pt x="19764" y="55294"/>
                </a:cubicBezTo>
                <a:cubicBezTo>
                  <a:pt x="19878" y="54971"/>
                  <a:pt x="20220" y="54894"/>
                  <a:pt x="20639" y="54894"/>
                </a:cubicBezTo>
                <a:cubicBezTo>
                  <a:pt x="20315" y="54381"/>
                  <a:pt x="19859" y="54609"/>
                  <a:pt x="19478" y="54457"/>
                </a:cubicBezTo>
                <a:cubicBezTo>
                  <a:pt x="20715" y="54571"/>
                  <a:pt x="21495" y="53677"/>
                  <a:pt x="22826" y="53582"/>
                </a:cubicBezTo>
                <a:cubicBezTo>
                  <a:pt x="20582" y="52650"/>
                  <a:pt x="18280" y="53011"/>
                  <a:pt x="16644" y="52764"/>
                </a:cubicBezTo>
                <a:cubicBezTo>
                  <a:pt x="16872" y="53392"/>
                  <a:pt x="17253" y="52707"/>
                  <a:pt x="17633" y="53544"/>
                </a:cubicBezTo>
                <a:cubicBezTo>
                  <a:pt x="17158" y="53335"/>
                  <a:pt x="16930" y="53183"/>
                  <a:pt x="16739" y="53601"/>
                </a:cubicBezTo>
                <a:cubicBezTo>
                  <a:pt x="16834" y="54000"/>
                  <a:pt x="17120" y="53487"/>
                  <a:pt x="17177" y="54077"/>
                </a:cubicBezTo>
                <a:cubicBezTo>
                  <a:pt x="16321" y="54362"/>
                  <a:pt x="16074" y="54666"/>
                  <a:pt x="15027" y="54723"/>
                </a:cubicBezTo>
                <a:cubicBezTo>
                  <a:pt x="14704" y="53658"/>
                  <a:pt x="14742" y="54210"/>
                  <a:pt x="14019" y="53068"/>
                </a:cubicBezTo>
                <a:cubicBezTo>
                  <a:pt x="15027" y="53772"/>
                  <a:pt x="15674" y="53734"/>
                  <a:pt x="16454" y="53278"/>
                </a:cubicBezTo>
                <a:cubicBezTo>
                  <a:pt x="15674" y="52612"/>
                  <a:pt x="15484" y="53525"/>
                  <a:pt x="14666" y="52859"/>
                </a:cubicBezTo>
                <a:cubicBezTo>
                  <a:pt x="14932" y="52707"/>
                  <a:pt x="15046" y="52384"/>
                  <a:pt x="15389" y="52327"/>
                </a:cubicBezTo>
                <a:cubicBezTo>
                  <a:pt x="15199" y="53011"/>
                  <a:pt x="15598" y="52174"/>
                  <a:pt x="15750" y="52802"/>
                </a:cubicBezTo>
                <a:cubicBezTo>
                  <a:pt x="15560" y="52060"/>
                  <a:pt x="16112" y="52612"/>
                  <a:pt x="16530" y="52422"/>
                </a:cubicBezTo>
                <a:cubicBezTo>
                  <a:pt x="16454" y="52232"/>
                  <a:pt x="16321" y="52289"/>
                  <a:pt x="16207" y="52270"/>
                </a:cubicBezTo>
                <a:cubicBezTo>
                  <a:pt x="16492" y="51870"/>
                  <a:pt x="17310" y="52669"/>
                  <a:pt x="17862" y="52346"/>
                </a:cubicBezTo>
                <a:cubicBezTo>
                  <a:pt x="17120" y="51357"/>
                  <a:pt x="16131" y="51490"/>
                  <a:pt x="15180" y="51661"/>
                </a:cubicBezTo>
                <a:cubicBezTo>
                  <a:pt x="15256" y="52155"/>
                  <a:pt x="15484" y="51946"/>
                  <a:pt x="15655" y="51965"/>
                </a:cubicBezTo>
                <a:cubicBezTo>
                  <a:pt x="14685" y="51661"/>
                  <a:pt x="13525" y="52536"/>
                  <a:pt x="12403" y="52327"/>
                </a:cubicBezTo>
                <a:cubicBezTo>
                  <a:pt x="12650" y="51870"/>
                  <a:pt x="13392" y="51965"/>
                  <a:pt x="13848" y="51737"/>
                </a:cubicBezTo>
                <a:cubicBezTo>
                  <a:pt x="12231" y="50653"/>
                  <a:pt x="11566" y="51528"/>
                  <a:pt x="10082" y="51946"/>
                </a:cubicBezTo>
                <a:cubicBezTo>
                  <a:pt x="10424" y="52327"/>
                  <a:pt x="10805" y="52517"/>
                  <a:pt x="11204" y="52555"/>
                </a:cubicBezTo>
                <a:cubicBezTo>
                  <a:pt x="9759" y="52441"/>
                  <a:pt x="7305" y="52022"/>
                  <a:pt x="6392" y="52327"/>
                </a:cubicBezTo>
                <a:cubicBezTo>
                  <a:pt x="6069" y="52479"/>
                  <a:pt x="5954" y="51528"/>
                  <a:pt x="5631" y="51680"/>
                </a:cubicBezTo>
                <a:cubicBezTo>
                  <a:pt x="5194" y="51585"/>
                  <a:pt x="5935" y="52136"/>
                  <a:pt x="5479" y="52041"/>
                </a:cubicBezTo>
                <a:cubicBezTo>
                  <a:pt x="5384" y="50900"/>
                  <a:pt x="7914" y="51756"/>
                  <a:pt x="8522" y="51357"/>
                </a:cubicBezTo>
                <a:cubicBezTo>
                  <a:pt x="5916" y="50615"/>
                  <a:pt x="3786" y="50843"/>
                  <a:pt x="1409" y="50748"/>
                </a:cubicBezTo>
                <a:cubicBezTo>
                  <a:pt x="1256" y="50253"/>
                  <a:pt x="1504" y="50234"/>
                  <a:pt x="1485" y="49892"/>
                </a:cubicBezTo>
                <a:cubicBezTo>
                  <a:pt x="3482" y="50139"/>
                  <a:pt x="5251" y="49778"/>
                  <a:pt x="7172" y="49740"/>
                </a:cubicBezTo>
                <a:cubicBezTo>
                  <a:pt x="6925" y="49150"/>
                  <a:pt x="6544" y="49302"/>
                  <a:pt x="6202" y="49283"/>
                </a:cubicBezTo>
                <a:cubicBezTo>
                  <a:pt x="6791" y="49017"/>
                  <a:pt x="9283" y="49321"/>
                  <a:pt x="9968" y="48903"/>
                </a:cubicBezTo>
                <a:cubicBezTo>
                  <a:pt x="9911" y="48618"/>
                  <a:pt x="9797" y="48618"/>
                  <a:pt x="9721" y="48408"/>
                </a:cubicBezTo>
                <a:cubicBezTo>
                  <a:pt x="9645" y="48161"/>
                  <a:pt x="9283" y="48465"/>
                  <a:pt x="9378" y="48770"/>
                </a:cubicBezTo>
                <a:cubicBezTo>
                  <a:pt x="9226" y="48694"/>
                  <a:pt x="9340" y="48542"/>
                  <a:pt x="9226" y="48256"/>
                </a:cubicBezTo>
                <a:cubicBezTo>
                  <a:pt x="8199" y="48370"/>
                  <a:pt x="7286" y="48542"/>
                  <a:pt x="6316" y="47743"/>
                </a:cubicBezTo>
                <a:cubicBezTo>
                  <a:pt x="6963" y="48104"/>
                  <a:pt x="7115" y="47781"/>
                  <a:pt x="7590" y="48009"/>
                </a:cubicBezTo>
                <a:cubicBezTo>
                  <a:pt x="7305" y="47781"/>
                  <a:pt x="7590" y="47476"/>
                  <a:pt x="7248" y="47533"/>
                </a:cubicBezTo>
                <a:cubicBezTo>
                  <a:pt x="7933" y="47305"/>
                  <a:pt x="8161" y="46792"/>
                  <a:pt x="9112" y="47419"/>
                </a:cubicBezTo>
                <a:cubicBezTo>
                  <a:pt x="8827" y="46944"/>
                  <a:pt x="8693" y="46868"/>
                  <a:pt x="8789" y="46411"/>
                </a:cubicBezTo>
                <a:cubicBezTo>
                  <a:pt x="9093" y="46773"/>
                  <a:pt x="8979" y="47419"/>
                  <a:pt x="9473" y="47400"/>
                </a:cubicBezTo>
                <a:cubicBezTo>
                  <a:pt x="9587" y="47324"/>
                  <a:pt x="9359" y="47191"/>
                  <a:pt x="9302" y="46906"/>
                </a:cubicBezTo>
                <a:cubicBezTo>
                  <a:pt x="10234" y="47077"/>
                  <a:pt x="11223" y="46563"/>
                  <a:pt x="12212" y="46906"/>
                </a:cubicBezTo>
                <a:cubicBezTo>
                  <a:pt x="12098" y="46297"/>
                  <a:pt x="11775" y="46792"/>
                  <a:pt x="11642" y="46259"/>
                </a:cubicBezTo>
                <a:cubicBezTo>
                  <a:pt x="11889" y="46944"/>
                  <a:pt x="10900" y="46278"/>
                  <a:pt x="10519" y="46145"/>
                </a:cubicBezTo>
                <a:cubicBezTo>
                  <a:pt x="10424" y="46183"/>
                  <a:pt x="10539" y="46449"/>
                  <a:pt x="10596" y="46658"/>
                </a:cubicBezTo>
                <a:cubicBezTo>
                  <a:pt x="9683" y="46259"/>
                  <a:pt x="9740" y="46506"/>
                  <a:pt x="9207" y="46050"/>
                </a:cubicBezTo>
                <a:cubicBezTo>
                  <a:pt x="9112" y="46126"/>
                  <a:pt x="9302" y="46354"/>
                  <a:pt x="9416" y="46392"/>
                </a:cubicBezTo>
                <a:cubicBezTo>
                  <a:pt x="9055" y="46411"/>
                  <a:pt x="7666" y="45460"/>
                  <a:pt x="7571" y="46316"/>
                </a:cubicBezTo>
                <a:cubicBezTo>
                  <a:pt x="6829" y="45650"/>
                  <a:pt x="6354" y="46202"/>
                  <a:pt x="5650" y="45745"/>
                </a:cubicBezTo>
                <a:cubicBezTo>
                  <a:pt x="5764" y="45270"/>
                  <a:pt x="6373" y="45955"/>
                  <a:pt x="6430" y="45365"/>
                </a:cubicBezTo>
                <a:cubicBezTo>
                  <a:pt x="4014" y="44433"/>
                  <a:pt x="3368" y="45441"/>
                  <a:pt x="1180" y="44642"/>
                </a:cubicBezTo>
                <a:cubicBezTo>
                  <a:pt x="1846" y="44357"/>
                  <a:pt x="4014" y="44775"/>
                  <a:pt x="4927" y="44433"/>
                </a:cubicBezTo>
                <a:cubicBezTo>
                  <a:pt x="4452" y="44015"/>
                  <a:pt x="3786" y="44623"/>
                  <a:pt x="3349" y="44015"/>
                </a:cubicBezTo>
                <a:cubicBezTo>
                  <a:pt x="4224" y="43767"/>
                  <a:pt x="5003" y="44091"/>
                  <a:pt x="5916" y="43539"/>
                </a:cubicBezTo>
                <a:cubicBezTo>
                  <a:pt x="5498" y="42854"/>
                  <a:pt x="5156" y="43349"/>
                  <a:pt x="4851" y="43083"/>
                </a:cubicBezTo>
                <a:cubicBezTo>
                  <a:pt x="4851" y="42854"/>
                  <a:pt x="4984" y="42740"/>
                  <a:pt x="5041" y="42569"/>
                </a:cubicBezTo>
                <a:cubicBezTo>
                  <a:pt x="4604" y="41884"/>
                  <a:pt x="4052" y="41922"/>
                  <a:pt x="3539" y="41637"/>
                </a:cubicBezTo>
                <a:cubicBezTo>
                  <a:pt x="3235" y="41542"/>
                  <a:pt x="2854" y="41884"/>
                  <a:pt x="2588" y="41523"/>
                </a:cubicBezTo>
                <a:lnTo>
                  <a:pt x="3482" y="41466"/>
                </a:lnTo>
                <a:cubicBezTo>
                  <a:pt x="4109" y="41504"/>
                  <a:pt x="4794" y="41257"/>
                  <a:pt x="5175" y="41371"/>
                </a:cubicBezTo>
                <a:cubicBezTo>
                  <a:pt x="5289" y="41123"/>
                  <a:pt x="4908" y="40800"/>
                  <a:pt x="4946" y="40363"/>
                </a:cubicBezTo>
                <a:cubicBezTo>
                  <a:pt x="5041" y="40020"/>
                  <a:pt x="5460" y="40039"/>
                  <a:pt x="5517" y="39659"/>
                </a:cubicBezTo>
                <a:cubicBezTo>
                  <a:pt x="4661" y="39754"/>
                  <a:pt x="3805" y="39602"/>
                  <a:pt x="2854" y="38784"/>
                </a:cubicBezTo>
                <a:cubicBezTo>
                  <a:pt x="3786" y="38708"/>
                  <a:pt x="4642" y="38974"/>
                  <a:pt x="5593" y="38803"/>
                </a:cubicBezTo>
                <a:cubicBezTo>
                  <a:pt x="5498" y="38575"/>
                  <a:pt x="5327" y="38670"/>
                  <a:pt x="5175" y="38651"/>
                </a:cubicBezTo>
                <a:cubicBezTo>
                  <a:pt x="5327" y="38194"/>
                  <a:pt x="6354" y="39069"/>
                  <a:pt x="6183" y="38080"/>
                </a:cubicBezTo>
                <a:cubicBezTo>
                  <a:pt x="5783" y="37433"/>
                  <a:pt x="5707" y="37871"/>
                  <a:pt x="5289" y="37624"/>
                </a:cubicBezTo>
                <a:cubicBezTo>
                  <a:pt x="6107" y="37567"/>
                  <a:pt x="7001" y="37586"/>
                  <a:pt x="7647" y="37319"/>
                </a:cubicBezTo>
                <a:cubicBezTo>
                  <a:pt x="7438" y="36863"/>
                  <a:pt x="7115" y="37034"/>
                  <a:pt x="6867" y="36863"/>
                </a:cubicBezTo>
                <a:cubicBezTo>
                  <a:pt x="7039" y="36292"/>
                  <a:pt x="7514" y="37243"/>
                  <a:pt x="7742" y="36806"/>
                </a:cubicBezTo>
                <a:cubicBezTo>
                  <a:pt x="7286" y="36368"/>
                  <a:pt x="6715" y="36349"/>
                  <a:pt x="6183" y="36216"/>
                </a:cubicBezTo>
                <a:cubicBezTo>
                  <a:pt x="6468" y="35969"/>
                  <a:pt x="6982" y="35931"/>
                  <a:pt x="7324" y="36330"/>
                </a:cubicBezTo>
                <a:cubicBezTo>
                  <a:pt x="7153" y="35874"/>
                  <a:pt x="7761" y="36007"/>
                  <a:pt x="8237" y="36102"/>
                </a:cubicBezTo>
                <a:cubicBezTo>
                  <a:pt x="7800" y="35246"/>
                  <a:pt x="7153" y="35322"/>
                  <a:pt x="6544" y="35360"/>
                </a:cubicBezTo>
                <a:cubicBezTo>
                  <a:pt x="6867" y="34390"/>
                  <a:pt x="8674" y="35322"/>
                  <a:pt x="9188" y="34866"/>
                </a:cubicBezTo>
                <a:cubicBezTo>
                  <a:pt x="8180" y="33743"/>
                  <a:pt x="7381" y="34029"/>
                  <a:pt x="6487" y="33838"/>
                </a:cubicBezTo>
                <a:cubicBezTo>
                  <a:pt x="5460" y="33610"/>
                  <a:pt x="4205" y="32925"/>
                  <a:pt x="2835" y="33021"/>
                </a:cubicBezTo>
                <a:cubicBezTo>
                  <a:pt x="2892" y="33192"/>
                  <a:pt x="2987" y="33154"/>
                  <a:pt x="3082" y="33173"/>
                </a:cubicBezTo>
                <a:cubicBezTo>
                  <a:pt x="3254" y="33743"/>
                  <a:pt x="1580" y="33249"/>
                  <a:pt x="2455" y="33211"/>
                </a:cubicBezTo>
                <a:cubicBezTo>
                  <a:pt x="2683" y="33287"/>
                  <a:pt x="2474" y="32887"/>
                  <a:pt x="2607" y="32868"/>
                </a:cubicBezTo>
                <a:cubicBezTo>
                  <a:pt x="3044" y="32868"/>
                  <a:pt x="3482" y="32849"/>
                  <a:pt x="3577" y="32469"/>
                </a:cubicBezTo>
                <a:cubicBezTo>
                  <a:pt x="3406" y="32089"/>
                  <a:pt x="3235" y="31784"/>
                  <a:pt x="3063" y="31480"/>
                </a:cubicBezTo>
                <a:cubicBezTo>
                  <a:pt x="2702" y="31499"/>
                  <a:pt x="2341" y="31518"/>
                  <a:pt x="1979" y="31537"/>
                </a:cubicBezTo>
                <a:cubicBezTo>
                  <a:pt x="3044" y="30757"/>
                  <a:pt x="5194" y="31746"/>
                  <a:pt x="5859" y="30643"/>
                </a:cubicBezTo>
                <a:cubicBezTo>
                  <a:pt x="4984" y="29882"/>
                  <a:pt x="3862" y="30339"/>
                  <a:pt x="2911" y="29958"/>
                </a:cubicBezTo>
                <a:cubicBezTo>
                  <a:pt x="2892" y="29293"/>
                  <a:pt x="4033" y="29882"/>
                  <a:pt x="3881" y="29064"/>
                </a:cubicBezTo>
                <a:cubicBezTo>
                  <a:pt x="2664" y="28855"/>
                  <a:pt x="1447" y="28570"/>
                  <a:pt x="1" y="28608"/>
                </a:cubicBezTo>
                <a:cubicBezTo>
                  <a:pt x="1142" y="27904"/>
                  <a:pt x="2550" y="27010"/>
                  <a:pt x="3729" y="26687"/>
                </a:cubicBezTo>
                <a:cubicBezTo>
                  <a:pt x="2207" y="26116"/>
                  <a:pt x="1256" y="25812"/>
                  <a:pt x="248" y="25545"/>
                </a:cubicBezTo>
                <a:cubicBezTo>
                  <a:pt x="1085" y="25127"/>
                  <a:pt x="2721" y="25698"/>
                  <a:pt x="3292" y="24861"/>
                </a:cubicBezTo>
                <a:cubicBezTo>
                  <a:pt x="3349" y="25089"/>
                  <a:pt x="3044" y="24937"/>
                  <a:pt x="3139" y="25203"/>
                </a:cubicBezTo>
                <a:cubicBezTo>
                  <a:pt x="3425" y="25698"/>
                  <a:pt x="3482" y="24823"/>
                  <a:pt x="3805" y="25336"/>
                </a:cubicBezTo>
                <a:cubicBezTo>
                  <a:pt x="3862" y="24956"/>
                  <a:pt x="3805" y="24499"/>
                  <a:pt x="3862" y="24138"/>
                </a:cubicBezTo>
                <a:cubicBezTo>
                  <a:pt x="4946" y="24461"/>
                  <a:pt x="5726" y="23605"/>
                  <a:pt x="7058" y="23624"/>
                </a:cubicBezTo>
                <a:cubicBezTo>
                  <a:pt x="7400" y="22521"/>
                  <a:pt x="10405" y="22616"/>
                  <a:pt x="11984" y="22825"/>
                </a:cubicBezTo>
                <a:cubicBezTo>
                  <a:pt x="12269" y="21989"/>
                  <a:pt x="14000" y="22768"/>
                  <a:pt x="14723" y="22331"/>
                </a:cubicBezTo>
                <a:cubicBezTo>
                  <a:pt x="14552" y="21722"/>
                  <a:pt x="14171" y="22217"/>
                  <a:pt x="14038" y="21361"/>
                </a:cubicBezTo>
                <a:cubicBezTo>
                  <a:pt x="13316" y="21152"/>
                  <a:pt x="12441" y="21722"/>
                  <a:pt x="11851" y="20809"/>
                </a:cubicBezTo>
                <a:cubicBezTo>
                  <a:pt x="13030" y="20752"/>
                  <a:pt x="15560" y="20733"/>
                  <a:pt x="16169" y="18527"/>
                </a:cubicBezTo>
                <a:cubicBezTo>
                  <a:pt x="15845" y="18413"/>
                  <a:pt x="15065" y="18679"/>
                  <a:pt x="14476" y="18622"/>
                </a:cubicBezTo>
                <a:cubicBezTo>
                  <a:pt x="14533" y="17233"/>
                  <a:pt x="16264" y="18945"/>
                  <a:pt x="16397" y="17842"/>
                </a:cubicBezTo>
                <a:cubicBezTo>
                  <a:pt x="15769" y="16891"/>
                  <a:pt x="15142" y="17481"/>
                  <a:pt x="14362" y="17443"/>
                </a:cubicBezTo>
                <a:cubicBezTo>
                  <a:pt x="12307" y="17347"/>
                  <a:pt x="10519" y="18812"/>
                  <a:pt x="8427" y="18451"/>
                </a:cubicBezTo>
                <a:cubicBezTo>
                  <a:pt x="9587" y="17271"/>
                  <a:pt x="11090" y="16568"/>
                  <a:pt x="12992" y="16339"/>
                </a:cubicBezTo>
                <a:cubicBezTo>
                  <a:pt x="14019" y="16187"/>
                  <a:pt x="15027" y="15712"/>
                  <a:pt x="16017" y="15312"/>
                </a:cubicBezTo>
                <a:cubicBezTo>
                  <a:pt x="21285" y="13144"/>
                  <a:pt x="27847" y="13258"/>
                  <a:pt x="32489" y="11831"/>
                </a:cubicBezTo>
                <a:cubicBezTo>
                  <a:pt x="29445" y="11432"/>
                  <a:pt x="26459" y="11869"/>
                  <a:pt x="22864" y="11869"/>
                </a:cubicBezTo>
                <a:cubicBezTo>
                  <a:pt x="20658" y="11869"/>
                  <a:pt x="18432" y="11774"/>
                  <a:pt x="16340" y="12250"/>
                </a:cubicBezTo>
                <a:cubicBezTo>
                  <a:pt x="15408" y="12459"/>
                  <a:pt x="13905" y="12897"/>
                  <a:pt x="12460" y="11774"/>
                </a:cubicBezTo>
                <a:cubicBezTo>
                  <a:pt x="12650" y="11508"/>
                  <a:pt x="13011" y="11432"/>
                  <a:pt x="13125" y="11071"/>
                </a:cubicBezTo>
                <a:cubicBezTo>
                  <a:pt x="12593" y="10291"/>
                  <a:pt x="13087" y="10043"/>
                  <a:pt x="12859" y="9720"/>
                </a:cubicBezTo>
                <a:cubicBezTo>
                  <a:pt x="12802" y="9245"/>
                  <a:pt x="13734" y="9872"/>
                  <a:pt x="13506" y="9188"/>
                </a:cubicBezTo>
                <a:cubicBezTo>
                  <a:pt x="12688" y="7913"/>
                  <a:pt x="11566" y="8256"/>
                  <a:pt x="10653" y="7476"/>
                </a:cubicBezTo>
                <a:cubicBezTo>
                  <a:pt x="10443" y="7019"/>
                  <a:pt x="10710" y="7133"/>
                  <a:pt x="10615" y="6810"/>
                </a:cubicBezTo>
                <a:cubicBezTo>
                  <a:pt x="10272" y="6544"/>
                  <a:pt x="9911" y="6391"/>
                  <a:pt x="9549" y="6353"/>
                </a:cubicBezTo>
                <a:cubicBezTo>
                  <a:pt x="9702" y="5707"/>
                  <a:pt x="10843" y="6220"/>
                  <a:pt x="11642" y="6068"/>
                </a:cubicBezTo>
                <a:cubicBezTo>
                  <a:pt x="11204" y="5383"/>
                  <a:pt x="11223" y="5326"/>
                  <a:pt x="11737" y="5555"/>
                </a:cubicBezTo>
                <a:cubicBezTo>
                  <a:pt x="11604" y="4756"/>
                  <a:pt x="11223" y="5155"/>
                  <a:pt x="11071" y="4394"/>
                </a:cubicBezTo>
                <a:cubicBezTo>
                  <a:pt x="11166" y="4299"/>
                  <a:pt x="11604" y="4566"/>
                  <a:pt x="11471" y="4204"/>
                </a:cubicBezTo>
                <a:cubicBezTo>
                  <a:pt x="10653" y="3672"/>
                  <a:pt x="9778" y="3538"/>
                  <a:pt x="8941" y="3158"/>
                </a:cubicBezTo>
                <a:cubicBezTo>
                  <a:pt x="9626" y="3215"/>
                  <a:pt x="10615" y="3215"/>
                  <a:pt x="11223" y="2701"/>
                </a:cubicBezTo>
                <a:cubicBezTo>
                  <a:pt x="10500" y="1827"/>
                  <a:pt x="9454" y="3101"/>
                  <a:pt x="8617" y="1655"/>
                </a:cubicBezTo>
                <a:cubicBezTo>
                  <a:pt x="12269" y="2017"/>
                  <a:pt x="15389" y="1"/>
                  <a:pt x="18641" y="914"/>
                </a:cubicBezTo>
                <a:cubicBezTo>
                  <a:pt x="19117" y="971"/>
                  <a:pt x="18565" y="1275"/>
                  <a:pt x="18832" y="1750"/>
                </a:cubicBezTo>
                <a:cubicBezTo>
                  <a:pt x="23644" y="2949"/>
                  <a:pt x="28418" y="2169"/>
                  <a:pt x="33345" y="2454"/>
                </a:cubicBezTo>
                <a:cubicBezTo>
                  <a:pt x="33668" y="2530"/>
                  <a:pt x="33915" y="2930"/>
                  <a:pt x="34200" y="3082"/>
                </a:cubicBezTo>
                <a:cubicBezTo>
                  <a:pt x="36426" y="2093"/>
                  <a:pt x="39564" y="3082"/>
                  <a:pt x="42436" y="2949"/>
                </a:cubicBezTo>
                <a:cubicBezTo>
                  <a:pt x="42627" y="2911"/>
                  <a:pt x="42760" y="3082"/>
                  <a:pt x="42874" y="3443"/>
                </a:cubicBezTo>
                <a:cubicBezTo>
                  <a:pt x="43635" y="2682"/>
                  <a:pt x="45156" y="3101"/>
                  <a:pt x="46469" y="3576"/>
                </a:cubicBezTo>
                <a:cubicBezTo>
                  <a:pt x="46564" y="3538"/>
                  <a:pt x="46450" y="3405"/>
                  <a:pt x="46412" y="3405"/>
                </a:cubicBezTo>
                <a:cubicBezTo>
                  <a:pt x="48276" y="3177"/>
                  <a:pt x="50501" y="4147"/>
                  <a:pt x="53145" y="4204"/>
                </a:cubicBezTo>
                <a:cubicBezTo>
                  <a:pt x="53126" y="3291"/>
                  <a:pt x="56607" y="4014"/>
                  <a:pt x="57919" y="4109"/>
                </a:cubicBezTo>
                <a:cubicBezTo>
                  <a:pt x="59688" y="4242"/>
                  <a:pt x="61343" y="3824"/>
                  <a:pt x="63169" y="3976"/>
                </a:cubicBezTo>
                <a:cubicBezTo>
                  <a:pt x="64786" y="4128"/>
                  <a:pt x="66422" y="4623"/>
                  <a:pt x="67734" y="4566"/>
                </a:cubicBezTo>
                <a:cubicBezTo>
                  <a:pt x="67886" y="4489"/>
                  <a:pt x="67981" y="4794"/>
                  <a:pt x="68077" y="5060"/>
                </a:cubicBezTo>
                <a:cubicBezTo>
                  <a:pt x="71158" y="4261"/>
                  <a:pt x="76294" y="5593"/>
                  <a:pt x="79679" y="5764"/>
                </a:cubicBezTo>
                <a:cubicBezTo>
                  <a:pt x="81030" y="5821"/>
                  <a:pt x="82171" y="6563"/>
                  <a:pt x="83521" y="6391"/>
                </a:cubicBezTo>
                <a:cubicBezTo>
                  <a:pt x="85138" y="6163"/>
                  <a:pt x="86888" y="7799"/>
                  <a:pt x="88486" y="7628"/>
                </a:cubicBezTo>
                <a:cubicBezTo>
                  <a:pt x="88562" y="7875"/>
                  <a:pt x="88239" y="7704"/>
                  <a:pt x="88334" y="7970"/>
                </a:cubicBezTo>
                <a:cubicBezTo>
                  <a:pt x="88657" y="8237"/>
                  <a:pt x="89018" y="8294"/>
                  <a:pt x="89190" y="8103"/>
                </a:cubicBezTo>
                <a:cubicBezTo>
                  <a:pt x="89095" y="7742"/>
                  <a:pt x="88847" y="8046"/>
                  <a:pt x="88695" y="7951"/>
                </a:cubicBezTo>
                <a:cubicBezTo>
                  <a:pt x="89152" y="7304"/>
                  <a:pt x="89989" y="8560"/>
                  <a:pt x="90616" y="8522"/>
                </a:cubicBezTo>
                <a:cubicBezTo>
                  <a:pt x="90274" y="9245"/>
                  <a:pt x="88410" y="7400"/>
                  <a:pt x="88467" y="9150"/>
                </a:cubicBezTo>
                <a:cubicBezTo>
                  <a:pt x="89018" y="9454"/>
                  <a:pt x="89684" y="9264"/>
                  <a:pt x="90236" y="9568"/>
                </a:cubicBezTo>
                <a:cubicBezTo>
                  <a:pt x="90179" y="9967"/>
                  <a:pt x="89513" y="9663"/>
                  <a:pt x="89209" y="9796"/>
                </a:cubicBezTo>
                <a:cubicBezTo>
                  <a:pt x="90369" y="10995"/>
                  <a:pt x="91586" y="10728"/>
                  <a:pt x="92842" y="11109"/>
                </a:cubicBezTo>
                <a:cubicBezTo>
                  <a:pt x="94116" y="11508"/>
                  <a:pt x="96037" y="11793"/>
                  <a:pt x="97426" y="12041"/>
                </a:cubicBezTo>
                <a:cubicBezTo>
                  <a:pt x="97958" y="12136"/>
                  <a:pt x="98890" y="12763"/>
                  <a:pt x="98909" y="12136"/>
                </a:cubicBezTo>
                <a:cubicBezTo>
                  <a:pt x="99023" y="13030"/>
                  <a:pt x="100108" y="12897"/>
                  <a:pt x="100849" y="13030"/>
                </a:cubicBezTo>
                <a:cubicBezTo>
                  <a:pt x="104406" y="13714"/>
                  <a:pt x="108705" y="14228"/>
                  <a:pt x="112661" y="15407"/>
                </a:cubicBezTo>
                <a:cubicBezTo>
                  <a:pt x="112490" y="15807"/>
                  <a:pt x="112205" y="15693"/>
                  <a:pt x="111863" y="15464"/>
                </a:cubicBezTo>
                <a:cubicBezTo>
                  <a:pt x="108077" y="15236"/>
                  <a:pt x="103189" y="13810"/>
                  <a:pt x="99518" y="13962"/>
                </a:cubicBezTo>
                <a:cubicBezTo>
                  <a:pt x="99252" y="13753"/>
                  <a:pt x="98966" y="13524"/>
                  <a:pt x="98605" y="13676"/>
                </a:cubicBezTo>
                <a:cubicBezTo>
                  <a:pt x="99575" y="15236"/>
                  <a:pt x="101059" y="14418"/>
                  <a:pt x="102523" y="15312"/>
                </a:cubicBezTo>
                <a:cubicBezTo>
                  <a:pt x="102143" y="15845"/>
                  <a:pt x="101534" y="15407"/>
                  <a:pt x="101116" y="15731"/>
                </a:cubicBezTo>
                <a:cubicBezTo>
                  <a:pt x="101382" y="16549"/>
                  <a:pt x="101515" y="15921"/>
                  <a:pt x="101743" y="16206"/>
                </a:cubicBezTo>
                <a:cubicBezTo>
                  <a:pt x="101401" y="16606"/>
                  <a:pt x="100184" y="15655"/>
                  <a:pt x="100469" y="16777"/>
                </a:cubicBezTo>
                <a:cubicBezTo>
                  <a:pt x="100165" y="16682"/>
                  <a:pt x="99917" y="16320"/>
                  <a:pt x="99556" y="16492"/>
                </a:cubicBezTo>
                <a:cubicBezTo>
                  <a:pt x="99632" y="16777"/>
                  <a:pt x="99746" y="16815"/>
                  <a:pt x="99860" y="16815"/>
                </a:cubicBezTo>
                <a:cubicBezTo>
                  <a:pt x="98985" y="17290"/>
                  <a:pt x="97996" y="16606"/>
                  <a:pt x="97026" y="16815"/>
                </a:cubicBezTo>
                <a:cubicBezTo>
                  <a:pt x="97159" y="17157"/>
                  <a:pt x="97445" y="16834"/>
                  <a:pt x="97597" y="17119"/>
                </a:cubicBezTo>
                <a:cubicBezTo>
                  <a:pt x="97768" y="17880"/>
                  <a:pt x="96969" y="16796"/>
                  <a:pt x="96931" y="17328"/>
                </a:cubicBezTo>
                <a:cubicBezTo>
                  <a:pt x="97255" y="18070"/>
                  <a:pt x="97730" y="17309"/>
                  <a:pt x="97939" y="17614"/>
                </a:cubicBezTo>
                <a:cubicBezTo>
                  <a:pt x="98129" y="17652"/>
                  <a:pt x="97749" y="17119"/>
                  <a:pt x="97673" y="17119"/>
                </a:cubicBezTo>
                <a:cubicBezTo>
                  <a:pt x="98053" y="16986"/>
                  <a:pt x="98909" y="18337"/>
                  <a:pt x="99613" y="18013"/>
                </a:cubicBezTo>
                <a:cubicBezTo>
                  <a:pt x="99061" y="18698"/>
                  <a:pt x="97274" y="18051"/>
                  <a:pt x="96570" y="17861"/>
                </a:cubicBezTo>
                <a:cubicBezTo>
                  <a:pt x="96513" y="17975"/>
                  <a:pt x="96532" y="18165"/>
                  <a:pt x="96551" y="18356"/>
                </a:cubicBezTo>
                <a:cubicBezTo>
                  <a:pt x="94306" y="18108"/>
                  <a:pt x="91929" y="17671"/>
                  <a:pt x="89380" y="17081"/>
                </a:cubicBezTo>
                <a:cubicBezTo>
                  <a:pt x="88657" y="16910"/>
                  <a:pt x="87649" y="16644"/>
                  <a:pt x="87154" y="17195"/>
                </a:cubicBezTo>
                <a:cubicBezTo>
                  <a:pt x="89380" y="18298"/>
                  <a:pt x="91815" y="18337"/>
                  <a:pt x="94135" y="19002"/>
                </a:cubicBezTo>
                <a:cubicBezTo>
                  <a:pt x="90806" y="18926"/>
                  <a:pt x="88048" y="17576"/>
                  <a:pt x="84853" y="17671"/>
                </a:cubicBezTo>
                <a:cubicBezTo>
                  <a:pt x="84511" y="17500"/>
                  <a:pt x="85024" y="17462"/>
                  <a:pt x="85157" y="17481"/>
                </a:cubicBezTo>
                <a:cubicBezTo>
                  <a:pt x="85043" y="17176"/>
                  <a:pt x="84815" y="17386"/>
                  <a:pt x="84720" y="17005"/>
                </a:cubicBezTo>
                <a:cubicBezTo>
                  <a:pt x="84168" y="17937"/>
                  <a:pt x="83103" y="16415"/>
                  <a:pt x="82342" y="16967"/>
                </a:cubicBezTo>
                <a:cubicBezTo>
                  <a:pt x="81220" y="15312"/>
                  <a:pt x="80174" y="17443"/>
                  <a:pt x="79204" y="16301"/>
                </a:cubicBezTo>
                <a:cubicBezTo>
                  <a:pt x="79280" y="16644"/>
                  <a:pt x="79432" y="16606"/>
                  <a:pt x="79584" y="16606"/>
                </a:cubicBezTo>
                <a:cubicBezTo>
                  <a:pt x="79470" y="16872"/>
                  <a:pt x="79185" y="16929"/>
                  <a:pt x="78899" y="16986"/>
                </a:cubicBezTo>
                <a:cubicBezTo>
                  <a:pt x="78823" y="16663"/>
                  <a:pt x="79204" y="16834"/>
                  <a:pt x="78937" y="16301"/>
                </a:cubicBezTo>
                <a:cubicBezTo>
                  <a:pt x="78139" y="16910"/>
                  <a:pt x="77568" y="16796"/>
                  <a:pt x="76617" y="16948"/>
                </a:cubicBezTo>
                <a:cubicBezTo>
                  <a:pt x="77092" y="17576"/>
                  <a:pt x="77682" y="17614"/>
                  <a:pt x="78139" y="17709"/>
                </a:cubicBezTo>
                <a:cubicBezTo>
                  <a:pt x="78367" y="17766"/>
                  <a:pt x="78709" y="17823"/>
                  <a:pt x="78899" y="17842"/>
                </a:cubicBezTo>
                <a:cubicBezTo>
                  <a:pt x="82647" y="18184"/>
                  <a:pt x="87097" y="18888"/>
                  <a:pt x="91035" y="19516"/>
                </a:cubicBezTo>
                <a:cubicBezTo>
                  <a:pt x="91796" y="19649"/>
                  <a:pt x="92651" y="20144"/>
                  <a:pt x="93355" y="20239"/>
                </a:cubicBezTo>
                <a:cubicBezTo>
                  <a:pt x="93488" y="20258"/>
                  <a:pt x="93393" y="19896"/>
                  <a:pt x="93507" y="19896"/>
                </a:cubicBezTo>
                <a:cubicBezTo>
                  <a:pt x="93945" y="19896"/>
                  <a:pt x="94611" y="20391"/>
                  <a:pt x="94877" y="20144"/>
                </a:cubicBezTo>
                <a:cubicBezTo>
                  <a:pt x="95980" y="21608"/>
                  <a:pt x="98053" y="21589"/>
                  <a:pt x="100165" y="22065"/>
                </a:cubicBezTo>
                <a:cubicBezTo>
                  <a:pt x="100583" y="22046"/>
                  <a:pt x="100146" y="22312"/>
                  <a:pt x="100374" y="22730"/>
                </a:cubicBezTo>
                <a:cubicBezTo>
                  <a:pt x="100735" y="21989"/>
                  <a:pt x="101116" y="22502"/>
                  <a:pt x="101877" y="22293"/>
                </a:cubicBezTo>
                <a:cubicBezTo>
                  <a:pt x="102086" y="22749"/>
                  <a:pt x="101420" y="22198"/>
                  <a:pt x="101629" y="22654"/>
                </a:cubicBezTo>
                <a:cubicBezTo>
                  <a:pt x="103798" y="24062"/>
                  <a:pt x="105662" y="23320"/>
                  <a:pt x="107716" y="24005"/>
                </a:cubicBezTo>
                <a:cubicBezTo>
                  <a:pt x="109143" y="24461"/>
                  <a:pt x="110341" y="24689"/>
                  <a:pt x="112015" y="25108"/>
                </a:cubicBezTo>
                <a:cubicBezTo>
                  <a:pt x="112585" y="25032"/>
                  <a:pt x="113118" y="24728"/>
                  <a:pt x="113669" y="25698"/>
                </a:cubicBezTo>
                <a:cubicBezTo>
                  <a:pt x="115134" y="25583"/>
                  <a:pt x="116370" y="26116"/>
                  <a:pt x="117455" y="26154"/>
                </a:cubicBezTo>
                <a:cubicBezTo>
                  <a:pt x="115134" y="26934"/>
                  <a:pt x="112585" y="25412"/>
                  <a:pt x="110227" y="25222"/>
                </a:cubicBezTo>
                <a:cubicBezTo>
                  <a:pt x="108667" y="25089"/>
                  <a:pt x="107773" y="25317"/>
                  <a:pt x="106670" y="24918"/>
                </a:cubicBezTo>
                <a:cubicBezTo>
                  <a:pt x="106575" y="24975"/>
                  <a:pt x="106537" y="25222"/>
                  <a:pt x="106689" y="25241"/>
                </a:cubicBezTo>
                <a:cubicBezTo>
                  <a:pt x="105148" y="25526"/>
                  <a:pt x="101097" y="24271"/>
                  <a:pt x="99233" y="24480"/>
                </a:cubicBezTo>
                <a:cubicBezTo>
                  <a:pt x="100868" y="25469"/>
                  <a:pt x="102352" y="25374"/>
                  <a:pt x="104102" y="26249"/>
                </a:cubicBezTo>
                <a:cubicBezTo>
                  <a:pt x="105871" y="26040"/>
                  <a:pt x="108990" y="26630"/>
                  <a:pt x="111882" y="27162"/>
                </a:cubicBezTo>
                <a:cubicBezTo>
                  <a:pt x="113498" y="27447"/>
                  <a:pt x="115210" y="27600"/>
                  <a:pt x="116466" y="28075"/>
                </a:cubicBezTo>
                <a:cubicBezTo>
                  <a:pt x="116770" y="28151"/>
                  <a:pt x="116675" y="27771"/>
                  <a:pt x="117036" y="27885"/>
                </a:cubicBezTo>
                <a:cubicBezTo>
                  <a:pt x="117283" y="28532"/>
                  <a:pt x="116789" y="28380"/>
                  <a:pt x="117055" y="29064"/>
                </a:cubicBezTo>
                <a:cubicBezTo>
                  <a:pt x="116903" y="29159"/>
                  <a:pt x="116808" y="28836"/>
                  <a:pt x="116713" y="28570"/>
                </a:cubicBezTo>
                <a:cubicBezTo>
                  <a:pt x="115039" y="28703"/>
                  <a:pt x="113841" y="28322"/>
                  <a:pt x="111882" y="27999"/>
                </a:cubicBezTo>
                <a:cubicBezTo>
                  <a:pt x="112718" y="29235"/>
                  <a:pt x="113517" y="28208"/>
                  <a:pt x="114297" y="29216"/>
                </a:cubicBezTo>
                <a:cubicBezTo>
                  <a:pt x="111786" y="28893"/>
                  <a:pt x="107906" y="27866"/>
                  <a:pt x="105167" y="28056"/>
                </a:cubicBezTo>
                <a:cubicBezTo>
                  <a:pt x="104958" y="28037"/>
                  <a:pt x="104939" y="28208"/>
                  <a:pt x="105072" y="28570"/>
                </a:cubicBezTo>
                <a:cubicBezTo>
                  <a:pt x="104178" y="27980"/>
                  <a:pt x="103531" y="28341"/>
                  <a:pt x="102314" y="28208"/>
                </a:cubicBezTo>
                <a:cubicBezTo>
                  <a:pt x="102733" y="28760"/>
                  <a:pt x="104178" y="28475"/>
                  <a:pt x="104045" y="28798"/>
                </a:cubicBezTo>
                <a:cubicBezTo>
                  <a:pt x="98643" y="28418"/>
                  <a:pt x="93450" y="26725"/>
                  <a:pt x="88999" y="26763"/>
                </a:cubicBezTo>
                <a:cubicBezTo>
                  <a:pt x="88942" y="26592"/>
                  <a:pt x="89057" y="26630"/>
                  <a:pt x="89114" y="26592"/>
                </a:cubicBezTo>
                <a:cubicBezTo>
                  <a:pt x="85975" y="25812"/>
                  <a:pt x="82475" y="24594"/>
                  <a:pt x="79812" y="25412"/>
                </a:cubicBezTo>
                <a:cubicBezTo>
                  <a:pt x="80345" y="25983"/>
                  <a:pt x="80592" y="25926"/>
                  <a:pt x="81372" y="26002"/>
                </a:cubicBezTo>
                <a:cubicBezTo>
                  <a:pt x="82513" y="26116"/>
                  <a:pt x="84016" y="26763"/>
                  <a:pt x="85252" y="26972"/>
                </a:cubicBezTo>
                <a:cubicBezTo>
                  <a:pt x="87706" y="27390"/>
                  <a:pt x="90160" y="27333"/>
                  <a:pt x="92119" y="27942"/>
                </a:cubicBezTo>
                <a:cubicBezTo>
                  <a:pt x="92214" y="27904"/>
                  <a:pt x="92100" y="27638"/>
                  <a:pt x="92043" y="27428"/>
                </a:cubicBezTo>
                <a:cubicBezTo>
                  <a:pt x="92442" y="27657"/>
                  <a:pt x="92880" y="27676"/>
                  <a:pt x="93184" y="28399"/>
                </a:cubicBezTo>
                <a:cubicBezTo>
                  <a:pt x="93622" y="28494"/>
                  <a:pt x="93641" y="28132"/>
                  <a:pt x="94021" y="28170"/>
                </a:cubicBezTo>
                <a:cubicBezTo>
                  <a:pt x="94858" y="28988"/>
                  <a:pt x="95581" y="28418"/>
                  <a:pt x="96284" y="29235"/>
                </a:cubicBezTo>
                <a:cubicBezTo>
                  <a:pt x="96342" y="28608"/>
                  <a:pt x="97140" y="28931"/>
                  <a:pt x="97445" y="29673"/>
                </a:cubicBezTo>
                <a:cubicBezTo>
                  <a:pt x="99974" y="29958"/>
                  <a:pt x="102238" y="30852"/>
                  <a:pt x="104102" y="30833"/>
                </a:cubicBezTo>
                <a:cubicBezTo>
                  <a:pt x="104178" y="31461"/>
                  <a:pt x="103569" y="31347"/>
                  <a:pt x="103684" y="32031"/>
                </a:cubicBezTo>
                <a:cubicBezTo>
                  <a:pt x="104749" y="32012"/>
                  <a:pt x="105928" y="32983"/>
                  <a:pt x="107374" y="33021"/>
                </a:cubicBezTo>
                <a:cubicBezTo>
                  <a:pt x="107431" y="33249"/>
                  <a:pt x="107126" y="33078"/>
                  <a:pt x="107221" y="33363"/>
                </a:cubicBezTo>
                <a:cubicBezTo>
                  <a:pt x="108077" y="33667"/>
                  <a:pt x="108496" y="33762"/>
                  <a:pt x="108914" y="33268"/>
                </a:cubicBezTo>
                <a:cubicBezTo>
                  <a:pt x="107678" y="32507"/>
                  <a:pt x="106080" y="32754"/>
                  <a:pt x="105072" y="32127"/>
                </a:cubicBezTo>
                <a:cubicBezTo>
                  <a:pt x="106346" y="32089"/>
                  <a:pt x="108306" y="32583"/>
                  <a:pt x="109941" y="33040"/>
                </a:cubicBezTo>
                <a:cubicBezTo>
                  <a:pt x="110056" y="33401"/>
                  <a:pt x="109580" y="33135"/>
                  <a:pt x="109447" y="33230"/>
                </a:cubicBezTo>
                <a:cubicBezTo>
                  <a:pt x="110227" y="34352"/>
                  <a:pt x="110950" y="33991"/>
                  <a:pt x="112319" y="34428"/>
                </a:cubicBezTo>
                <a:cubicBezTo>
                  <a:pt x="113441" y="34333"/>
                  <a:pt x="112547" y="34790"/>
                  <a:pt x="111958" y="34447"/>
                </a:cubicBezTo>
                <a:cubicBezTo>
                  <a:pt x="111330" y="35474"/>
                  <a:pt x="109732" y="34162"/>
                  <a:pt x="108648" y="35151"/>
                </a:cubicBezTo>
                <a:cubicBezTo>
                  <a:pt x="108553" y="34847"/>
                  <a:pt x="108420" y="34790"/>
                  <a:pt x="108325" y="34485"/>
                </a:cubicBezTo>
                <a:cubicBezTo>
                  <a:pt x="106670" y="34162"/>
                  <a:pt x="105414" y="33534"/>
                  <a:pt x="103874" y="33382"/>
                </a:cubicBezTo>
                <a:cubicBezTo>
                  <a:pt x="104578" y="33097"/>
                  <a:pt x="105890" y="33591"/>
                  <a:pt x="106860" y="33382"/>
                </a:cubicBezTo>
                <a:cubicBezTo>
                  <a:pt x="102200" y="32146"/>
                  <a:pt x="97407" y="31765"/>
                  <a:pt x="92518" y="30472"/>
                </a:cubicBezTo>
                <a:cubicBezTo>
                  <a:pt x="93127" y="31271"/>
                  <a:pt x="93831" y="31404"/>
                  <a:pt x="94420" y="31537"/>
                </a:cubicBezTo>
                <a:cubicBezTo>
                  <a:pt x="96208" y="31974"/>
                  <a:pt x="97882" y="31917"/>
                  <a:pt x="99746" y="32773"/>
                </a:cubicBezTo>
                <a:cubicBezTo>
                  <a:pt x="99423" y="32735"/>
                  <a:pt x="99157" y="32526"/>
                  <a:pt x="98795" y="32640"/>
                </a:cubicBezTo>
                <a:cubicBezTo>
                  <a:pt x="99157" y="33059"/>
                  <a:pt x="99632" y="32925"/>
                  <a:pt x="100032" y="33078"/>
                </a:cubicBezTo>
                <a:cubicBezTo>
                  <a:pt x="98206" y="33325"/>
                  <a:pt x="95562" y="32203"/>
                  <a:pt x="93317" y="31765"/>
                </a:cubicBezTo>
                <a:cubicBezTo>
                  <a:pt x="93298" y="31955"/>
                  <a:pt x="93013" y="31841"/>
                  <a:pt x="93222" y="32279"/>
                </a:cubicBezTo>
                <a:cubicBezTo>
                  <a:pt x="92804" y="31974"/>
                  <a:pt x="92271" y="32317"/>
                  <a:pt x="91929" y="31689"/>
                </a:cubicBezTo>
                <a:cubicBezTo>
                  <a:pt x="91834" y="32811"/>
                  <a:pt x="90844" y="31822"/>
                  <a:pt x="90540" y="32431"/>
                </a:cubicBezTo>
                <a:cubicBezTo>
                  <a:pt x="90825" y="32849"/>
                  <a:pt x="91263" y="32355"/>
                  <a:pt x="91472" y="33059"/>
                </a:cubicBezTo>
                <a:cubicBezTo>
                  <a:pt x="90597" y="32849"/>
                  <a:pt x="89057" y="31955"/>
                  <a:pt x="88923" y="33040"/>
                </a:cubicBezTo>
                <a:cubicBezTo>
                  <a:pt x="87383" y="33306"/>
                  <a:pt x="85328" y="32526"/>
                  <a:pt x="84282" y="33306"/>
                </a:cubicBezTo>
                <a:cubicBezTo>
                  <a:pt x="84358" y="33496"/>
                  <a:pt x="84492" y="33439"/>
                  <a:pt x="84606" y="33458"/>
                </a:cubicBezTo>
                <a:cubicBezTo>
                  <a:pt x="84035" y="33287"/>
                  <a:pt x="83540" y="33591"/>
                  <a:pt x="82818" y="33553"/>
                </a:cubicBezTo>
                <a:cubicBezTo>
                  <a:pt x="83445" y="33116"/>
                  <a:pt x="83978" y="33135"/>
                  <a:pt x="84701" y="32944"/>
                </a:cubicBezTo>
                <a:cubicBezTo>
                  <a:pt x="83540" y="32507"/>
                  <a:pt x="81486" y="32165"/>
                  <a:pt x="80307" y="32849"/>
                </a:cubicBezTo>
                <a:cubicBezTo>
                  <a:pt x="80307" y="32716"/>
                  <a:pt x="80307" y="32583"/>
                  <a:pt x="80231" y="32355"/>
                </a:cubicBezTo>
                <a:cubicBezTo>
                  <a:pt x="78861" y="32127"/>
                  <a:pt x="77511" y="31917"/>
                  <a:pt x="76332" y="32393"/>
                </a:cubicBezTo>
                <a:cubicBezTo>
                  <a:pt x="77511" y="33724"/>
                  <a:pt x="78880" y="32944"/>
                  <a:pt x="79831" y="33059"/>
                </a:cubicBezTo>
                <a:cubicBezTo>
                  <a:pt x="80193" y="33610"/>
                  <a:pt x="78804" y="32887"/>
                  <a:pt x="79128" y="33934"/>
                </a:cubicBezTo>
                <a:cubicBezTo>
                  <a:pt x="82951" y="35664"/>
                  <a:pt x="86641" y="33877"/>
                  <a:pt x="89855" y="36882"/>
                </a:cubicBezTo>
                <a:cubicBezTo>
                  <a:pt x="90559" y="36996"/>
                  <a:pt x="91111" y="36806"/>
                  <a:pt x="91853" y="37452"/>
                </a:cubicBezTo>
                <a:cubicBezTo>
                  <a:pt x="89665" y="37072"/>
                  <a:pt x="87364" y="36273"/>
                  <a:pt x="85633" y="36787"/>
                </a:cubicBezTo>
                <a:cubicBezTo>
                  <a:pt x="87877" y="36939"/>
                  <a:pt x="90008" y="37605"/>
                  <a:pt x="91929" y="37966"/>
                </a:cubicBezTo>
                <a:cubicBezTo>
                  <a:pt x="93964" y="38327"/>
                  <a:pt x="95809" y="38480"/>
                  <a:pt x="97673" y="38822"/>
                </a:cubicBezTo>
                <a:cubicBezTo>
                  <a:pt x="98871" y="39031"/>
                  <a:pt x="100203" y="39221"/>
                  <a:pt x="101572" y="40115"/>
                </a:cubicBezTo>
                <a:cubicBezTo>
                  <a:pt x="100754" y="39982"/>
                  <a:pt x="100602" y="40267"/>
                  <a:pt x="99746" y="39545"/>
                </a:cubicBezTo>
                <a:cubicBezTo>
                  <a:pt x="99746" y="39887"/>
                  <a:pt x="100013" y="40191"/>
                  <a:pt x="99461" y="40077"/>
                </a:cubicBezTo>
                <a:cubicBezTo>
                  <a:pt x="99423" y="39887"/>
                  <a:pt x="99613" y="39944"/>
                  <a:pt x="99537" y="39735"/>
                </a:cubicBezTo>
                <a:cubicBezTo>
                  <a:pt x="97388" y="39963"/>
                  <a:pt x="94382" y="39069"/>
                  <a:pt x="91529" y="38651"/>
                </a:cubicBezTo>
                <a:cubicBezTo>
                  <a:pt x="88771" y="38270"/>
                  <a:pt x="85576" y="36996"/>
                  <a:pt x="83426" y="37262"/>
                </a:cubicBezTo>
                <a:cubicBezTo>
                  <a:pt x="84301" y="38632"/>
                  <a:pt x="85062" y="38251"/>
                  <a:pt x="85918" y="38461"/>
                </a:cubicBezTo>
                <a:cubicBezTo>
                  <a:pt x="85557" y="39335"/>
                  <a:pt x="84244" y="38613"/>
                  <a:pt x="83388" y="38270"/>
                </a:cubicBezTo>
                <a:cubicBezTo>
                  <a:pt x="83940" y="39107"/>
                  <a:pt x="83464" y="38403"/>
                  <a:pt x="83293" y="38784"/>
                </a:cubicBezTo>
                <a:cubicBezTo>
                  <a:pt x="85880" y="40420"/>
                  <a:pt x="88619" y="40134"/>
                  <a:pt x="91016" y="41732"/>
                </a:cubicBezTo>
                <a:cubicBezTo>
                  <a:pt x="88353" y="41257"/>
                  <a:pt x="86279" y="40344"/>
                  <a:pt x="83712" y="40287"/>
                </a:cubicBezTo>
                <a:cubicBezTo>
                  <a:pt x="83617" y="40325"/>
                  <a:pt x="83731" y="40591"/>
                  <a:pt x="83788" y="40800"/>
                </a:cubicBezTo>
                <a:cubicBezTo>
                  <a:pt x="81943" y="39963"/>
                  <a:pt x="80003" y="40458"/>
                  <a:pt x="78272" y="40096"/>
                </a:cubicBezTo>
                <a:cubicBezTo>
                  <a:pt x="79033" y="41352"/>
                  <a:pt x="80174" y="40553"/>
                  <a:pt x="81011" y="41466"/>
                </a:cubicBezTo>
                <a:cubicBezTo>
                  <a:pt x="80592" y="41713"/>
                  <a:pt x="80155" y="41675"/>
                  <a:pt x="79717" y="41713"/>
                </a:cubicBezTo>
                <a:cubicBezTo>
                  <a:pt x="80212" y="42531"/>
                  <a:pt x="81562" y="41808"/>
                  <a:pt x="81962" y="42930"/>
                </a:cubicBezTo>
                <a:cubicBezTo>
                  <a:pt x="82266" y="42702"/>
                  <a:pt x="82399" y="42930"/>
                  <a:pt x="82856" y="42892"/>
                </a:cubicBezTo>
                <a:cubicBezTo>
                  <a:pt x="81296" y="42873"/>
                  <a:pt x="79166" y="42797"/>
                  <a:pt x="78367" y="43653"/>
                </a:cubicBezTo>
                <a:cubicBezTo>
                  <a:pt x="77549" y="43235"/>
                  <a:pt x="77016" y="43958"/>
                  <a:pt x="76256" y="43596"/>
                </a:cubicBezTo>
                <a:cubicBezTo>
                  <a:pt x="76217" y="43368"/>
                  <a:pt x="76446" y="43444"/>
                  <a:pt x="76560" y="43406"/>
                </a:cubicBezTo>
                <a:cubicBezTo>
                  <a:pt x="75495" y="43197"/>
                  <a:pt x="74239" y="43006"/>
                  <a:pt x="73536" y="43064"/>
                </a:cubicBezTo>
                <a:cubicBezTo>
                  <a:pt x="75552" y="43729"/>
                  <a:pt x="77644" y="45023"/>
                  <a:pt x="79432" y="44091"/>
                </a:cubicBezTo>
                <a:cubicBezTo>
                  <a:pt x="79337" y="43691"/>
                  <a:pt x="79052" y="44205"/>
                  <a:pt x="78995" y="43615"/>
                </a:cubicBezTo>
                <a:cubicBezTo>
                  <a:pt x="80440" y="43977"/>
                  <a:pt x="81106" y="43634"/>
                  <a:pt x="82551" y="44433"/>
                </a:cubicBezTo>
                <a:cubicBezTo>
                  <a:pt x="81791" y="44623"/>
                  <a:pt x="80840" y="44148"/>
                  <a:pt x="79965" y="44072"/>
                </a:cubicBezTo>
                <a:cubicBezTo>
                  <a:pt x="81410" y="45936"/>
                  <a:pt x="83027" y="44794"/>
                  <a:pt x="84225" y="46202"/>
                </a:cubicBezTo>
                <a:cubicBezTo>
                  <a:pt x="83579" y="46183"/>
                  <a:pt x="81886" y="45688"/>
                  <a:pt x="81011" y="45536"/>
                </a:cubicBezTo>
                <a:cubicBezTo>
                  <a:pt x="81810" y="46335"/>
                  <a:pt x="82323" y="45955"/>
                  <a:pt x="83217" y="46430"/>
                </a:cubicBezTo>
                <a:cubicBezTo>
                  <a:pt x="82323" y="46658"/>
                  <a:pt x="81334" y="46183"/>
                  <a:pt x="80269" y="46088"/>
                </a:cubicBezTo>
                <a:cubicBezTo>
                  <a:pt x="80421" y="46963"/>
                  <a:pt x="79946" y="46677"/>
                  <a:pt x="79299" y="46982"/>
                </a:cubicBezTo>
                <a:cubicBezTo>
                  <a:pt x="79090" y="46525"/>
                  <a:pt x="79774" y="47077"/>
                  <a:pt x="79546" y="46639"/>
                </a:cubicBezTo>
                <a:cubicBezTo>
                  <a:pt x="78918" y="46354"/>
                  <a:pt x="78101" y="46221"/>
                  <a:pt x="77872" y="47058"/>
                </a:cubicBezTo>
                <a:cubicBezTo>
                  <a:pt x="79090" y="48161"/>
                  <a:pt x="80269" y="47438"/>
                  <a:pt x="81182" y="48237"/>
                </a:cubicBezTo>
                <a:cubicBezTo>
                  <a:pt x="83769" y="48256"/>
                  <a:pt x="87078" y="49740"/>
                  <a:pt x="89855" y="49949"/>
                </a:cubicBezTo>
                <a:cubicBezTo>
                  <a:pt x="92499" y="50881"/>
                  <a:pt x="95143" y="51471"/>
                  <a:pt x="98206" y="52346"/>
                </a:cubicBezTo>
                <a:cubicBezTo>
                  <a:pt x="98206" y="52517"/>
                  <a:pt x="98053" y="52612"/>
                  <a:pt x="98244" y="52688"/>
                </a:cubicBezTo>
                <a:cubicBezTo>
                  <a:pt x="94059" y="51851"/>
                  <a:pt x="89171" y="50329"/>
                  <a:pt x="85405" y="49683"/>
                </a:cubicBezTo>
                <a:cubicBezTo>
                  <a:pt x="85309" y="49721"/>
                  <a:pt x="85424" y="49987"/>
                  <a:pt x="85481" y="50196"/>
                </a:cubicBezTo>
                <a:cubicBezTo>
                  <a:pt x="85176" y="50006"/>
                  <a:pt x="85157" y="50063"/>
                  <a:pt x="85081" y="49531"/>
                </a:cubicBezTo>
                <a:cubicBezTo>
                  <a:pt x="84073" y="49683"/>
                  <a:pt x="82304" y="48446"/>
                  <a:pt x="82171" y="49531"/>
                </a:cubicBezTo>
                <a:cubicBezTo>
                  <a:pt x="86622" y="51185"/>
                  <a:pt x="92518" y="51851"/>
                  <a:pt x="97502" y="53753"/>
                </a:cubicBezTo>
                <a:cubicBezTo>
                  <a:pt x="97159" y="54191"/>
                  <a:pt x="96303" y="54000"/>
                  <a:pt x="95714" y="53848"/>
                </a:cubicBezTo>
                <a:cubicBezTo>
                  <a:pt x="92594" y="53087"/>
                  <a:pt x="89057" y="51984"/>
                  <a:pt x="86127" y="51338"/>
                </a:cubicBezTo>
                <a:cubicBezTo>
                  <a:pt x="85195" y="51680"/>
                  <a:pt x="83350" y="50748"/>
                  <a:pt x="82228" y="50558"/>
                </a:cubicBezTo>
                <a:cubicBezTo>
                  <a:pt x="81962" y="51109"/>
                  <a:pt x="81372" y="50691"/>
                  <a:pt x="80973" y="50615"/>
                </a:cubicBezTo>
                <a:cubicBezTo>
                  <a:pt x="80744" y="50634"/>
                  <a:pt x="80840" y="50501"/>
                  <a:pt x="80782" y="50291"/>
                </a:cubicBezTo>
                <a:cubicBezTo>
                  <a:pt x="80383" y="50139"/>
                  <a:pt x="80383" y="50691"/>
                  <a:pt x="80060" y="50329"/>
                </a:cubicBezTo>
                <a:cubicBezTo>
                  <a:pt x="80174" y="50615"/>
                  <a:pt x="80060" y="50767"/>
                  <a:pt x="80231" y="50824"/>
                </a:cubicBezTo>
                <a:cubicBezTo>
                  <a:pt x="80155" y="51014"/>
                  <a:pt x="79831" y="50291"/>
                  <a:pt x="79413" y="50025"/>
                </a:cubicBezTo>
                <a:cubicBezTo>
                  <a:pt x="79584" y="50919"/>
                  <a:pt x="78709" y="49949"/>
                  <a:pt x="77872" y="50291"/>
                </a:cubicBezTo>
                <a:cubicBezTo>
                  <a:pt x="77967" y="50653"/>
                  <a:pt x="78215" y="50348"/>
                  <a:pt x="78367" y="50425"/>
                </a:cubicBezTo>
                <a:cubicBezTo>
                  <a:pt x="78386" y="51090"/>
                  <a:pt x="77758" y="50463"/>
                  <a:pt x="77587" y="50805"/>
                </a:cubicBezTo>
                <a:cubicBezTo>
                  <a:pt x="77568" y="50596"/>
                  <a:pt x="77682" y="50501"/>
                  <a:pt x="77834" y="50463"/>
                </a:cubicBezTo>
                <a:cubicBezTo>
                  <a:pt x="75552" y="50710"/>
                  <a:pt x="71025" y="49074"/>
                  <a:pt x="68343" y="49302"/>
                </a:cubicBezTo>
                <a:cubicBezTo>
                  <a:pt x="68134" y="49455"/>
                  <a:pt x="68324" y="49550"/>
                  <a:pt x="68476" y="49968"/>
                </a:cubicBezTo>
                <a:cubicBezTo>
                  <a:pt x="67164" y="49721"/>
                  <a:pt x="65965" y="49378"/>
                  <a:pt x="65090" y="49664"/>
                </a:cubicBezTo>
                <a:cubicBezTo>
                  <a:pt x="65166" y="50253"/>
                  <a:pt x="65433" y="49740"/>
                  <a:pt x="65528" y="50139"/>
                </a:cubicBezTo>
                <a:cubicBezTo>
                  <a:pt x="65908" y="49854"/>
                  <a:pt x="67316" y="50501"/>
                  <a:pt x="66574" y="50253"/>
                </a:cubicBezTo>
                <a:cubicBezTo>
                  <a:pt x="65490" y="50348"/>
                  <a:pt x="64463" y="50177"/>
                  <a:pt x="63416" y="50082"/>
                </a:cubicBezTo>
                <a:cubicBezTo>
                  <a:pt x="66098" y="51357"/>
                  <a:pt x="69275" y="50329"/>
                  <a:pt x="72128" y="51623"/>
                </a:cubicBezTo>
                <a:cubicBezTo>
                  <a:pt x="72946" y="52003"/>
                  <a:pt x="73802" y="51471"/>
                  <a:pt x="74601" y="52517"/>
                </a:cubicBezTo>
                <a:cubicBezTo>
                  <a:pt x="73707" y="52174"/>
                  <a:pt x="72908" y="52631"/>
                  <a:pt x="72623" y="52289"/>
                </a:cubicBezTo>
                <a:cubicBezTo>
                  <a:pt x="72413" y="53087"/>
                  <a:pt x="70530" y="52155"/>
                  <a:pt x="69560" y="52117"/>
                </a:cubicBezTo>
                <a:cubicBezTo>
                  <a:pt x="68952" y="52079"/>
                  <a:pt x="68267" y="52631"/>
                  <a:pt x="68077" y="52022"/>
                </a:cubicBezTo>
                <a:cubicBezTo>
                  <a:pt x="67259" y="52859"/>
                  <a:pt x="65680" y="51908"/>
                  <a:pt x="64748" y="52384"/>
                </a:cubicBezTo>
                <a:cubicBezTo>
                  <a:pt x="64976" y="52821"/>
                  <a:pt x="65280" y="52916"/>
                  <a:pt x="65623" y="52840"/>
                </a:cubicBezTo>
                <a:cubicBezTo>
                  <a:pt x="64805" y="52954"/>
                  <a:pt x="63264" y="53126"/>
                  <a:pt x="62656" y="52669"/>
                </a:cubicBezTo>
                <a:cubicBezTo>
                  <a:pt x="62618" y="52992"/>
                  <a:pt x="62503" y="53202"/>
                  <a:pt x="62199" y="53221"/>
                </a:cubicBezTo>
                <a:cubicBezTo>
                  <a:pt x="62104" y="52897"/>
                  <a:pt x="62465" y="53087"/>
                  <a:pt x="62446" y="52859"/>
                </a:cubicBezTo>
                <a:cubicBezTo>
                  <a:pt x="61800" y="52460"/>
                  <a:pt x="61609" y="52954"/>
                  <a:pt x="61020" y="52935"/>
                </a:cubicBezTo>
                <a:cubicBezTo>
                  <a:pt x="60354" y="52916"/>
                  <a:pt x="59061" y="52897"/>
                  <a:pt x="60221" y="52479"/>
                </a:cubicBezTo>
                <a:cubicBezTo>
                  <a:pt x="61001" y="52194"/>
                  <a:pt x="61971" y="52403"/>
                  <a:pt x="62827" y="51813"/>
                </a:cubicBezTo>
                <a:cubicBezTo>
                  <a:pt x="61058" y="51661"/>
                  <a:pt x="59841" y="51832"/>
                  <a:pt x="57539" y="51775"/>
                </a:cubicBezTo>
                <a:cubicBezTo>
                  <a:pt x="57311" y="51908"/>
                  <a:pt x="57748" y="52136"/>
                  <a:pt x="57767" y="52441"/>
                </a:cubicBezTo>
                <a:cubicBezTo>
                  <a:pt x="55979" y="52631"/>
                  <a:pt x="53602" y="52688"/>
                  <a:pt x="52061" y="53620"/>
                </a:cubicBezTo>
                <a:cubicBezTo>
                  <a:pt x="52651" y="54172"/>
                  <a:pt x="52955" y="53734"/>
                  <a:pt x="53868" y="53848"/>
                </a:cubicBezTo>
                <a:cubicBezTo>
                  <a:pt x="53792" y="54153"/>
                  <a:pt x="54134" y="54343"/>
                  <a:pt x="54058" y="54685"/>
                </a:cubicBezTo>
                <a:cubicBezTo>
                  <a:pt x="54952" y="53753"/>
                  <a:pt x="56455" y="54875"/>
                  <a:pt x="56949" y="54362"/>
                </a:cubicBezTo>
                <a:cubicBezTo>
                  <a:pt x="57083" y="55845"/>
                  <a:pt x="54324" y="53392"/>
                  <a:pt x="54496" y="55180"/>
                </a:cubicBezTo>
                <a:cubicBezTo>
                  <a:pt x="53526" y="55104"/>
                  <a:pt x="51547" y="55294"/>
                  <a:pt x="51034" y="55712"/>
                </a:cubicBezTo>
                <a:cubicBezTo>
                  <a:pt x="51757" y="56530"/>
                  <a:pt x="52061" y="55351"/>
                  <a:pt x="52651" y="55960"/>
                </a:cubicBezTo>
                <a:cubicBezTo>
                  <a:pt x="53735" y="54856"/>
                  <a:pt x="55599" y="55522"/>
                  <a:pt x="57140" y="55199"/>
                </a:cubicBezTo>
                <a:cubicBezTo>
                  <a:pt x="57577" y="55218"/>
                  <a:pt x="57140" y="55465"/>
                  <a:pt x="56911" y="55370"/>
                </a:cubicBezTo>
                <a:cubicBezTo>
                  <a:pt x="56341" y="55750"/>
                  <a:pt x="55903" y="55750"/>
                  <a:pt x="54971" y="55826"/>
                </a:cubicBezTo>
                <a:cubicBezTo>
                  <a:pt x="55123" y="56473"/>
                  <a:pt x="55466" y="56017"/>
                  <a:pt x="55713" y="56131"/>
                </a:cubicBezTo>
                <a:cubicBezTo>
                  <a:pt x="55257" y="56663"/>
                  <a:pt x="54039" y="56150"/>
                  <a:pt x="53354" y="56435"/>
                </a:cubicBezTo>
                <a:cubicBezTo>
                  <a:pt x="53221" y="56492"/>
                  <a:pt x="53202" y="56911"/>
                  <a:pt x="53088" y="56949"/>
                </a:cubicBezTo>
                <a:cubicBezTo>
                  <a:pt x="52993" y="56987"/>
                  <a:pt x="52898" y="56625"/>
                  <a:pt x="52784" y="56625"/>
                </a:cubicBezTo>
                <a:cubicBezTo>
                  <a:pt x="51719" y="56797"/>
                  <a:pt x="50254" y="57957"/>
                  <a:pt x="48789" y="57196"/>
                </a:cubicBezTo>
                <a:cubicBezTo>
                  <a:pt x="48751" y="58147"/>
                  <a:pt x="47249" y="57557"/>
                  <a:pt x="47116" y="58147"/>
                </a:cubicBezTo>
                <a:cubicBezTo>
                  <a:pt x="50558" y="58642"/>
                  <a:pt x="53278" y="56816"/>
                  <a:pt x="56284" y="57272"/>
                </a:cubicBezTo>
                <a:cubicBezTo>
                  <a:pt x="56189" y="56911"/>
                  <a:pt x="55941" y="57215"/>
                  <a:pt x="55789" y="57139"/>
                </a:cubicBezTo>
                <a:cubicBezTo>
                  <a:pt x="56074" y="56816"/>
                  <a:pt x="58072" y="57862"/>
                  <a:pt x="57729" y="56682"/>
                </a:cubicBezTo>
                <a:cubicBezTo>
                  <a:pt x="59764" y="55560"/>
                  <a:pt x="64786" y="55922"/>
                  <a:pt x="66935" y="55655"/>
                </a:cubicBezTo>
                <a:cubicBezTo>
                  <a:pt x="67525" y="55579"/>
                  <a:pt x="67867" y="55579"/>
                  <a:pt x="68590" y="56245"/>
                </a:cubicBezTo>
                <a:cubicBezTo>
                  <a:pt x="67601" y="56359"/>
                  <a:pt x="66650" y="56340"/>
                  <a:pt x="65984" y="56892"/>
                </a:cubicBezTo>
                <a:cubicBezTo>
                  <a:pt x="66098" y="57101"/>
                  <a:pt x="66707" y="56587"/>
                  <a:pt x="67030" y="57006"/>
                </a:cubicBezTo>
                <a:cubicBezTo>
                  <a:pt x="66155" y="57462"/>
                  <a:pt x="63892" y="57367"/>
                  <a:pt x="62732" y="57253"/>
                </a:cubicBezTo>
                <a:cubicBezTo>
                  <a:pt x="62808" y="57519"/>
                  <a:pt x="62637" y="57462"/>
                  <a:pt x="62846" y="58090"/>
                </a:cubicBezTo>
                <a:cubicBezTo>
                  <a:pt x="62370" y="58014"/>
                  <a:pt x="61895" y="57786"/>
                  <a:pt x="61648" y="58337"/>
                </a:cubicBezTo>
                <a:cubicBezTo>
                  <a:pt x="62808" y="59478"/>
                  <a:pt x="64272" y="58413"/>
                  <a:pt x="65984" y="59612"/>
                </a:cubicBezTo>
                <a:cubicBezTo>
                  <a:pt x="62865" y="59593"/>
                  <a:pt x="59498" y="58984"/>
                  <a:pt x="57083" y="59954"/>
                </a:cubicBezTo>
                <a:cubicBezTo>
                  <a:pt x="55846" y="60449"/>
                  <a:pt x="54134" y="60201"/>
                  <a:pt x="52651" y="60544"/>
                </a:cubicBezTo>
                <a:cubicBezTo>
                  <a:pt x="48694" y="61457"/>
                  <a:pt x="44681" y="60962"/>
                  <a:pt x="39697" y="61780"/>
                </a:cubicBezTo>
                <a:cubicBezTo>
                  <a:pt x="40211" y="62750"/>
                  <a:pt x="40706" y="62313"/>
                  <a:pt x="41219" y="62541"/>
                </a:cubicBezTo>
                <a:close/>
                <a:moveTo>
                  <a:pt x="39051" y="60981"/>
                </a:moveTo>
                <a:cubicBezTo>
                  <a:pt x="37890" y="60981"/>
                  <a:pt x="34904" y="59574"/>
                  <a:pt x="34790" y="61057"/>
                </a:cubicBezTo>
                <a:cubicBezTo>
                  <a:pt x="36407" y="61666"/>
                  <a:pt x="37719" y="61381"/>
                  <a:pt x="39051" y="60981"/>
                </a:cubicBezTo>
                <a:close/>
                <a:moveTo>
                  <a:pt x="63454" y="56701"/>
                </a:moveTo>
                <a:cubicBezTo>
                  <a:pt x="63131" y="56892"/>
                  <a:pt x="62522" y="56968"/>
                  <a:pt x="62028" y="56797"/>
                </a:cubicBezTo>
                <a:cubicBezTo>
                  <a:pt x="62465" y="57367"/>
                  <a:pt x="63797" y="57272"/>
                  <a:pt x="63454" y="56701"/>
                </a:cubicBezTo>
                <a:close/>
                <a:moveTo>
                  <a:pt x="64976" y="56625"/>
                </a:moveTo>
                <a:cubicBezTo>
                  <a:pt x="65090" y="57215"/>
                  <a:pt x="65832" y="56968"/>
                  <a:pt x="65832" y="56739"/>
                </a:cubicBezTo>
                <a:cubicBezTo>
                  <a:pt x="65509" y="56892"/>
                  <a:pt x="65280" y="56511"/>
                  <a:pt x="64976" y="56625"/>
                </a:cubicBezTo>
                <a:close/>
                <a:moveTo>
                  <a:pt x="64310" y="56835"/>
                </a:moveTo>
                <a:cubicBezTo>
                  <a:pt x="64444" y="56987"/>
                  <a:pt x="64995" y="57158"/>
                  <a:pt x="64938" y="56797"/>
                </a:cubicBezTo>
                <a:cubicBezTo>
                  <a:pt x="64805" y="56644"/>
                  <a:pt x="64253" y="56473"/>
                  <a:pt x="64310" y="56835"/>
                </a:cubicBezTo>
                <a:close/>
                <a:moveTo>
                  <a:pt x="46298" y="57348"/>
                </a:moveTo>
                <a:cubicBezTo>
                  <a:pt x="46830" y="58375"/>
                  <a:pt x="47724" y="57101"/>
                  <a:pt x="48181" y="57576"/>
                </a:cubicBezTo>
                <a:cubicBezTo>
                  <a:pt x="47534" y="57272"/>
                  <a:pt x="46088" y="56835"/>
                  <a:pt x="45841" y="57367"/>
                </a:cubicBezTo>
                <a:cubicBezTo>
                  <a:pt x="45936" y="57405"/>
                  <a:pt x="45993" y="57500"/>
                  <a:pt x="46050" y="57691"/>
                </a:cubicBezTo>
                <a:cubicBezTo>
                  <a:pt x="46393" y="57881"/>
                  <a:pt x="46184" y="57424"/>
                  <a:pt x="46298" y="57348"/>
                </a:cubicBezTo>
                <a:close/>
                <a:moveTo>
                  <a:pt x="38138" y="57462"/>
                </a:moveTo>
                <a:cubicBezTo>
                  <a:pt x="38328" y="58261"/>
                  <a:pt x="39450" y="58680"/>
                  <a:pt x="39146" y="57748"/>
                </a:cubicBezTo>
                <a:cubicBezTo>
                  <a:pt x="40458" y="57881"/>
                  <a:pt x="40782" y="57462"/>
                  <a:pt x="41409" y="56606"/>
                </a:cubicBezTo>
                <a:cubicBezTo>
                  <a:pt x="41219" y="57063"/>
                  <a:pt x="40078" y="56283"/>
                  <a:pt x="39507" y="56378"/>
                </a:cubicBezTo>
                <a:cubicBezTo>
                  <a:pt x="39393" y="56397"/>
                  <a:pt x="39374" y="56739"/>
                  <a:pt x="39260" y="56720"/>
                </a:cubicBezTo>
                <a:cubicBezTo>
                  <a:pt x="38689" y="56644"/>
                  <a:pt x="36939" y="55998"/>
                  <a:pt x="35798" y="55903"/>
                </a:cubicBezTo>
                <a:cubicBezTo>
                  <a:pt x="34676" y="55826"/>
                  <a:pt x="33554" y="55484"/>
                  <a:pt x="34372" y="57348"/>
                </a:cubicBezTo>
                <a:cubicBezTo>
                  <a:pt x="35798" y="57862"/>
                  <a:pt x="37681" y="57614"/>
                  <a:pt x="38157" y="57462"/>
                </a:cubicBezTo>
                <a:close/>
                <a:moveTo>
                  <a:pt x="26497" y="54742"/>
                </a:moveTo>
                <a:cubicBezTo>
                  <a:pt x="26326" y="54571"/>
                  <a:pt x="26117" y="54590"/>
                  <a:pt x="25945" y="54438"/>
                </a:cubicBezTo>
                <a:cubicBezTo>
                  <a:pt x="26098" y="55218"/>
                  <a:pt x="26535" y="55180"/>
                  <a:pt x="26497" y="54742"/>
                </a:cubicBezTo>
                <a:close/>
                <a:moveTo>
                  <a:pt x="64006" y="52098"/>
                </a:moveTo>
                <a:cubicBezTo>
                  <a:pt x="63474" y="52041"/>
                  <a:pt x="63454" y="52098"/>
                  <a:pt x="62941" y="52155"/>
                </a:cubicBezTo>
                <a:cubicBezTo>
                  <a:pt x="63283" y="52916"/>
                  <a:pt x="64082" y="52669"/>
                  <a:pt x="64006" y="52098"/>
                </a:cubicBezTo>
                <a:close/>
                <a:moveTo>
                  <a:pt x="81753" y="48884"/>
                </a:moveTo>
                <a:cubicBezTo>
                  <a:pt x="81581" y="49131"/>
                  <a:pt x="81410" y="48770"/>
                  <a:pt x="81277" y="49074"/>
                </a:cubicBezTo>
                <a:cubicBezTo>
                  <a:pt x="81410" y="49607"/>
                  <a:pt x="81657" y="49607"/>
                  <a:pt x="81886" y="49550"/>
                </a:cubicBezTo>
                <a:cubicBezTo>
                  <a:pt x="81772" y="49245"/>
                  <a:pt x="81867" y="49188"/>
                  <a:pt x="81753" y="48884"/>
                </a:cubicBezTo>
                <a:close/>
                <a:moveTo>
                  <a:pt x="80744" y="49112"/>
                </a:moveTo>
                <a:cubicBezTo>
                  <a:pt x="80497" y="48808"/>
                  <a:pt x="79736" y="48047"/>
                  <a:pt x="79831" y="48827"/>
                </a:cubicBezTo>
                <a:cubicBezTo>
                  <a:pt x="80060" y="49074"/>
                  <a:pt x="80668" y="49645"/>
                  <a:pt x="80744" y="49112"/>
                </a:cubicBezTo>
                <a:close/>
                <a:moveTo>
                  <a:pt x="18356" y="49435"/>
                </a:moveTo>
                <a:cubicBezTo>
                  <a:pt x="18071" y="49093"/>
                  <a:pt x="17633" y="49512"/>
                  <a:pt x="17348" y="49150"/>
                </a:cubicBezTo>
                <a:cubicBezTo>
                  <a:pt x="17538" y="50272"/>
                  <a:pt x="15940" y="48675"/>
                  <a:pt x="15826" y="49759"/>
                </a:cubicBezTo>
                <a:cubicBezTo>
                  <a:pt x="16530" y="50063"/>
                  <a:pt x="17310" y="49702"/>
                  <a:pt x="17804" y="49987"/>
                </a:cubicBezTo>
                <a:cubicBezTo>
                  <a:pt x="17747" y="49683"/>
                  <a:pt x="17538" y="49569"/>
                  <a:pt x="17633" y="49474"/>
                </a:cubicBezTo>
                <a:cubicBezTo>
                  <a:pt x="17766" y="49759"/>
                  <a:pt x="18413" y="49721"/>
                  <a:pt x="18356" y="49435"/>
                </a:cubicBezTo>
                <a:close/>
                <a:moveTo>
                  <a:pt x="78842" y="45327"/>
                </a:moveTo>
                <a:cubicBezTo>
                  <a:pt x="79166" y="45365"/>
                  <a:pt x="79946" y="45764"/>
                  <a:pt x="80136" y="45422"/>
                </a:cubicBezTo>
                <a:cubicBezTo>
                  <a:pt x="79793" y="45270"/>
                  <a:pt x="79014" y="44871"/>
                  <a:pt x="78842" y="45327"/>
                </a:cubicBezTo>
                <a:close/>
                <a:moveTo>
                  <a:pt x="77663" y="45042"/>
                </a:moveTo>
                <a:cubicBezTo>
                  <a:pt x="77891" y="45251"/>
                  <a:pt x="78595" y="45327"/>
                  <a:pt x="78633" y="44985"/>
                </a:cubicBezTo>
                <a:cubicBezTo>
                  <a:pt x="78291" y="45194"/>
                  <a:pt x="77568" y="44300"/>
                  <a:pt x="77663" y="45042"/>
                </a:cubicBezTo>
                <a:close/>
                <a:moveTo>
                  <a:pt x="6639" y="45688"/>
                </a:moveTo>
                <a:cubicBezTo>
                  <a:pt x="6848" y="45536"/>
                  <a:pt x="6944" y="45917"/>
                  <a:pt x="7134" y="45841"/>
                </a:cubicBezTo>
                <a:cubicBezTo>
                  <a:pt x="7001" y="45118"/>
                  <a:pt x="6316" y="44947"/>
                  <a:pt x="6639" y="45688"/>
                </a:cubicBezTo>
                <a:close/>
                <a:moveTo>
                  <a:pt x="79204" y="41238"/>
                </a:moveTo>
                <a:cubicBezTo>
                  <a:pt x="78823" y="41390"/>
                  <a:pt x="78538" y="41009"/>
                  <a:pt x="78158" y="41123"/>
                </a:cubicBezTo>
                <a:cubicBezTo>
                  <a:pt x="78405" y="42093"/>
                  <a:pt x="79318" y="41257"/>
                  <a:pt x="79204" y="41238"/>
                </a:cubicBezTo>
                <a:close/>
                <a:moveTo>
                  <a:pt x="13011" y="44661"/>
                </a:moveTo>
                <a:cubicBezTo>
                  <a:pt x="12536" y="43958"/>
                  <a:pt x="11870" y="44224"/>
                  <a:pt x="11908" y="44890"/>
                </a:cubicBezTo>
                <a:cubicBezTo>
                  <a:pt x="12117" y="44623"/>
                  <a:pt x="12612" y="44680"/>
                  <a:pt x="13011" y="44661"/>
                </a:cubicBezTo>
                <a:close/>
                <a:moveTo>
                  <a:pt x="11509" y="44224"/>
                </a:moveTo>
                <a:cubicBezTo>
                  <a:pt x="10500" y="43824"/>
                  <a:pt x="9873" y="44490"/>
                  <a:pt x="9454" y="44851"/>
                </a:cubicBezTo>
                <a:cubicBezTo>
                  <a:pt x="10386" y="44357"/>
                  <a:pt x="11490" y="45555"/>
                  <a:pt x="11509" y="44224"/>
                </a:cubicBezTo>
                <a:close/>
                <a:moveTo>
                  <a:pt x="39583" y="40591"/>
                </a:moveTo>
                <a:cubicBezTo>
                  <a:pt x="39412" y="40743"/>
                  <a:pt x="38708" y="40325"/>
                  <a:pt x="38994" y="40971"/>
                </a:cubicBezTo>
                <a:cubicBezTo>
                  <a:pt x="39279" y="40933"/>
                  <a:pt x="39507" y="40857"/>
                  <a:pt x="39583" y="40591"/>
                </a:cubicBezTo>
                <a:close/>
                <a:moveTo>
                  <a:pt x="41904" y="39621"/>
                </a:moveTo>
                <a:cubicBezTo>
                  <a:pt x="41314" y="40058"/>
                  <a:pt x="39983" y="39126"/>
                  <a:pt x="39926" y="40248"/>
                </a:cubicBezTo>
                <a:cubicBezTo>
                  <a:pt x="40687" y="40477"/>
                  <a:pt x="41961" y="40933"/>
                  <a:pt x="41904" y="39621"/>
                </a:cubicBezTo>
                <a:close/>
                <a:moveTo>
                  <a:pt x="82589" y="36121"/>
                </a:moveTo>
                <a:cubicBezTo>
                  <a:pt x="83464" y="37053"/>
                  <a:pt x="84625" y="36463"/>
                  <a:pt x="85595" y="36958"/>
                </a:cubicBezTo>
                <a:cubicBezTo>
                  <a:pt x="84549" y="36102"/>
                  <a:pt x="83540" y="36577"/>
                  <a:pt x="82589" y="36121"/>
                </a:cubicBezTo>
                <a:close/>
                <a:moveTo>
                  <a:pt x="5612" y="39640"/>
                </a:moveTo>
                <a:cubicBezTo>
                  <a:pt x="5726" y="39811"/>
                  <a:pt x="5993" y="40306"/>
                  <a:pt x="6335" y="40458"/>
                </a:cubicBezTo>
                <a:cubicBezTo>
                  <a:pt x="6601" y="39602"/>
                  <a:pt x="7362" y="39925"/>
                  <a:pt x="7933" y="39507"/>
                </a:cubicBezTo>
                <a:cubicBezTo>
                  <a:pt x="7267" y="39126"/>
                  <a:pt x="5688" y="39659"/>
                  <a:pt x="5612" y="39640"/>
                </a:cubicBezTo>
                <a:close/>
                <a:moveTo>
                  <a:pt x="9835" y="33800"/>
                </a:moveTo>
                <a:cubicBezTo>
                  <a:pt x="11166" y="34067"/>
                  <a:pt x="12897" y="34599"/>
                  <a:pt x="13011" y="32944"/>
                </a:cubicBezTo>
                <a:cubicBezTo>
                  <a:pt x="11299" y="31632"/>
                  <a:pt x="10006" y="32678"/>
                  <a:pt x="8789" y="32849"/>
                </a:cubicBezTo>
                <a:cubicBezTo>
                  <a:pt x="8865" y="33515"/>
                  <a:pt x="9188" y="32887"/>
                  <a:pt x="9321" y="33325"/>
                </a:cubicBezTo>
                <a:cubicBezTo>
                  <a:pt x="9302" y="33667"/>
                  <a:pt x="8732" y="33021"/>
                  <a:pt x="8884" y="33686"/>
                </a:cubicBezTo>
                <a:cubicBezTo>
                  <a:pt x="9245" y="34276"/>
                  <a:pt x="9759" y="34276"/>
                  <a:pt x="9835" y="33800"/>
                </a:cubicBezTo>
                <a:close/>
                <a:moveTo>
                  <a:pt x="110607" y="28246"/>
                </a:moveTo>
                <a:cubicBezTo>
                  <a:pt x="110950" y="28113"/>
                  <a:pt x="111197" y="28513"/>
                  <a:pt x="111558" y="28360"/>
                </a:cubicBezTo>
                <a:cubicBezTo>
                  <a:pt x="111216" y="27714"/>
                  <a:pt x="110721" y="27923"/>
                  <a:pt x="110607" y="28246"/>
                </a:cubicBezTo>
                <a:close/>
                <a:moveTo>
                  <a:pt x="77967" y="25355"/>
                </a:moveTo>
                <a:cubicBezTo>
                  <a:pt x="78462" y="25469"/>
                  <a:pt x="78747" y="25431"/>
                  <a:pt x="79546" y="25431"/>
                </a:cubicBezTo>
                <a:cubicBezTo>
                  <a:pt x="79090" y="24689"/>
                  <a:pt x="78196" y="24899"/>
                  <a:pt x="77967" y="25355"/>
                </a:cubicBezTo>
                <a:close/>
                <a:moveTo>
                  <a:pt x="77149" y="24556"/>
                </a:moveTo>
                <a:cubicBezTo>
                  <a:pt x="76503" y="24728"/>
                  <a:pt x="75761" y="24804"/>
                  <a:pt x="75266" y="25165"/>
                </a:cubicBezTo>
                <a:cubicBezTo>
                  <a:pt x="75856" y="25146"/>
                  <a:pt x="76940" y="25431"/>
                  <a:pt x="77149" y="24556"/>
                </a:cubicBezTo>
                <a:close/>
                <a:moveTo>
                  <a:pt x="5270" y="25583"/>
                </a:moveTo>
                <a:cubicBezTo>
                  <a:pt x="5536" y="25127"/>
                  <a:pt x="6848" y="25812"/>
                  <a:pt x="6639" y="24842"/>
                </a:cubicBezTo>
                <a:cubicBezTo>
                  <a:pt x="7723" y="24480"/>
                  <a:pt x="10824" y="25032"/>
                  <a:pt x="11452" y="24214"/>
                </a:cubicBezTo>
                <a:cubicBezTo>
                  <a:pt x="10767" y="23168"/>
                  <a:pt x="10672" y="24157"/>
                  <a:pt x="9797" y="23643"/>
                </a:cubicBezTo>
                <a:cubicBezTo>
                  <a:pt x="9930" y="23605"/>
                  <a:pt x="10120" y="23643"/>
                  <a:pt x="9949" y="23282"/>
                </a:cubicBezTo>
                <a:cubicBezTo>
                  <a:pt x="8180" y="22921"/>
                  <a:pt x="7647" y="24328"/>
                  <a:pt x="6031" y="24366"/>
                </a:cubicBezTo>
                <a:cubicBezTo>
                  <a:pt x="6487" y="25660"/>
                  <a:pt x="5022" y="24385"/>
                  <a:pt x="5270" y="25583"/>
                </a:cubicBezTo>
                <a:close/>
                <a:moveTo>
                  <a:pt x="75932" y="16834"/>
                </a:moveTo>
                <a:cubicBezTo>
                  <a:pt x="75571" y="16891"/>
                  <a:pt x="74620" y="16549"/>
                  <a:pt x="74372" y="17081"/>
                </a:cubicBezTo>
                <a:cubicBezTo>
                  <a:pt x="75038" y="17195"/>
                  <a:pt x="75837" y="17633"/>
                  <a:pt x="75932" y="16834"/>
                </a:cubicBezTo>
                <a:close/>
                <a:moveTo>
                  <a:pt x="83407" y="16054"/>
                </a:moveTo>
                <a:cubicBezTo>
                  <a:pt x="82875" y="16168"/>
                  <a:pt x="82247" y="15655"/>
                  <a:pt x="82266" y="16473"/>
                </a:cubicBezTo>
                <a:cubicBezTo>
                  <a:pt x="82589" y="16568"/>
                  <a:pt x="83331" y="16549"/>
                  <a:pt x="83407" y="16054"/>
                </a:cubicBezTo>
                <a:close/>
                <a:moveTo>
                  <a:pt x="47629" y="13011"/>
                </a:moveTo>
                <a:cubicBezTo>
                  <a:pt x="48257" y="13220"/>
                  <a:pt x="48295" y="13030"/>
                  <a:pt x="48637" y="12782"/>
                </a:cubicBezTo>
                <a:cubicBezTo>
                  <a:pt x="48713" y="12992"/>
                  <a:pt x="48599" y="13011"/>
                  <a:pt x="48713" y="13277"/>
                </a:cubicBezTo>
                <a:cubicBezTo>
                  <a:pt x="49094" y="13372"/>
                  <a:pt x="49531" y="13011"/>
                  <a:pt x="49855" y="13391"/>
                </a:cubicBezTo>
                <a:cubicBezTo>
                  <a:pt x="49341" y="13391"/>
                  <a:pt x="48999" y="14019"/>
                  <a:pt x="48504" y="13467"/>
                </a:cubicBezTo>
                <a:cubicBezTo>
                  <a:pt x="48542" y="13924"/>
                  <a:pt x="47838" y="13543"/>
                  <a:pt x="48010" y="14171"/>
                </a:cubicBezTo>
                <a:cubicBezTo>
                  <a:pt x="51129" y="15008"/>
                  <a:pt x="53830" y="14608"/>
                  <a:pt x="56778" y="14513"/>
                </a:cubicBezTo>
                <a:cubicBezTo>
                  <a:pt x="56873" y="14799"/>
                  <a:pt x="56569" y="14627"/>
                  <a:pt x="56626" y="14875"/>
                </a:cubicBezTo>
                <a:cubicBezTo>
                  <a:pt x="58661" y="14780"/>
                  <a:pt x="62085" y="16092"/>
                  <a:pt x="64215" y="15293"/>
                </a:cubicBezTo>
                <a:cubicBezTo>
                  <a:pt x="66289" y="15902"/>
                  <a:pt x="70093" y="16244"/>
                  <a:pt x="71519" y="15046"/>
                </a:cubicBezTo>
                <a:cubicBezTo>
                  <a:pt x="68115" y="14780"/>
                  <a:pt x="65033" y="15160"/>
                  <a:pt x="62484" y="14704"/>
                </a:cubicBezTo>
                <a:cubicBezTo>
                  <a:pt x="62599" y="14095"/>
                  <a:pt x="63340" y="14780"/>
                  <a:pt x="63245" y="13981"/>
                </a:cubicBezTo>
                <a:cubicBezTo>
                  <a:pt x="60792" y="13848"/>
                  <a:pt x="58947" y="14532"/>
                  <a:pt x="56816" y="14342"/>
                </a:cubicBezTo>
                <a:cubicBezTo>
                  <a:pt x="56569" y="13486"/>
                  <a:pt x="57121" y="14076"/>
                  <a:pt x="56987" y="13486"/>
                </a:cubicBezTo>
                <a:cubicBezTo>
                  <a:pt x="55295" y="13106"/>
                  <a:pt x="53621" y="13448"/>
                  <a:pt x="52327" y="12916"/>
                </a:cubicBezTo>
                <a:cubicBezTo>
                  <a:pt x="50958" y="12326"/>
                  <a:pt x="48789" y="12535"/>
                  <a:pt x="47439" y="12174"/>
                </a:cubicBezTo>
                <a:cubicBezTo>
                  <a:pt x="47325" y="12174"/>
                  <a:pt x="47458" y="12459"/>
                  <a:pt x="47363" y="12516"/>
                </a:cubicBezTo>
                <a:cubicBezTo>
                  <a:pt x="46127" y="11984"/>
                  <a:pt x="43559" y="12174"/>
                  <a:pt x="42646" y="12782"/>
                </a:cubicBezTo>
                <a:cubicBezTo>
                  <a:pt x="44358" y="12878"/>
                  <a:pt x="46279" y="12668"/>
                  <a:pt x="47781" y="12649"/>
                </a:cubicBezTo>
                <a:cubicBezTo>
                  <a:pt x="47876" y="12935"/>
                  <a:pt x="47572" y="12763"/>
                  <a:pt x="47629" y="13011"/>
                </a:cubicBezTo>
                <a:close/>
                <a:moveTo>
                  <a:pt x="40877" y="5079"/>
                </a:moveTo>
                <a:cubicBezTo>
                  <a:pt x="42227" y="4756"/>
                  <a:pt x="44738" y="6068"/>
                  <a:pt x="46659" y="5764"/>
                </a:cubicBezTo>
                <a:cubicBezTo>
                  <a:pt x="48390" y="5498"/>
                  <a:pt x="51034" y="5555"/>
                  <a:pt x="52936" y="5745"/>
                </a:cubicBezTo>
                <a:cubicBezTo>
                  <a:pt x="53088" y="5098"/>
                  <a:pt x="53697" y="5593"/>
                  <a:pt x="53716" y="4851"/>
                </a:cubicBezTo>
                <a:cubicBezTo>
                  <a:pt x="48257" y="4585"/>
                  <a:pt x="43292" y="3633"/>
                  <a:pt x="38461" y="4375"/>
                </a:cubicBezTo>
                <a:cubicBezTo>
                  <a:pt x="39374" y="5421"/>
                  <a:pt x="40173" y="5250"/>
                  <a:pt x="40877"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6"/>
          <p:cNvSpPr/>
          <p:nvPr/>
        </p:nvSpPr>
        <p:spPr>
          <a:xfrm>
            <a:off x="8058575" y="3813675"/>
            <a:ext cx="1676250" cy="591100"/>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6"/>
          <p:cNvSpPr/>
          <p:nvPr/>
        </p:nvSpPr>
        <p:spPr>
          <a:xfrm>
            <a:off x="7767213" y="2673213"/>
            <a:ext cx="2042850" cy="1591100"/>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6"/>
          <p:cNvSpPr/>
          <p:nvPr/>
        </p:nvSpPr>
        <p:spPr>
          <a:xfrm>
            <a:off x="8058575" y="4511563"/>
            <a:ext cx="2304400" cy="944875"/>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6"/>
          <p:cNvSpPr/>
          <p:nvPr/>
        </p:nvSpPr>
        <p:spPr>
          <a:xfrm>
            <a:off x="7806238" y="-125926"/>
            <a:ext cx="2042919" cy="956210"/>
          </a:xfrm>
          <a:custGeom>
            <a:avLst/>
            <a:gdLst/>
            <a:ahLst/>
            <a:cxnLst/>
            <a:rect l="l" t="t" r="r" b="b"/>
            <a:pathLst>
              <a:path w="126223" h="59080" extrusionOk="0">
                <a:moveTo>
                  <a:pt x="97482" y="628"/>
                </a:moveTo>
                <a:cubicBezTo>
                  <a:pt x="98072" y="571"/>
                  <a:pt x="98604" y="857"/>
                  <a:pt x="99175" y="628"/>
                </a:cubicBezTo>
                <a:cubicBezTo>
                  <a:pt x="99156" y="685"/>
                  <a:pt x="99137" y="723"/>
                  <a:pt x="99156" y="800"/>
                </a:cubicBezTo>
                <a:cubicBezTo>
                  <a:pt x="99346" y="761"/>
                  <a:pt x="99422" y="647"/>
                  <a:pt x="99670" y="628"/>
                </a:cubicBezTo>
                <a:cubicBezTo>
                  <a:pt x="99727" y="838"/>
                  <a:pt x="99803" y="952"/>
                  <a:pt x="100126" y="1009"/>
                </a:cubicBezTo>
                <a:cubicBezTo>
                  <a:pt x="99955" y="1123"/>
                  <a:pt x="100088" y="1294"/>
                  <a:pt x="100316" y="1237"/>
                </a:cubicBezTo>
                <a:cubicBezTo>
                  <a:pt x="100164" y="1332"/>
                  <a:pt x="100145" y="1484"/>
                  <a:pt x="100012" y="1579"/>
                </a:cubicBezTo>
                <a:cubicBezTo>
                  <a:pt x="100031" y="1694"/>
                  <a:pt x="100221" y="1560"/>
                  <a:pt x="100316" y="1560"/>
                </a:cubicBezTo>
                <a:cubicBezTo>
                  <a:pt x="99670" y="1846"/>
                  <a:pt x="99080" y="2150"/>
                  <a:pt x="98490" y="2340"/>
                </a:cubicBezTo>
                <a:cubicBezTo>
                  <a:pt x="99270" y="2321"/>
                  <a:pt x="100126" y="2093"/>
                  <a:pt x="101058" y="1827"/>
                </a:cubicBezTo>
                <a:cubicBezTo>
                  <a:pt x="101153" y="2055"/>
                  <a:pt x="101534" y="1922"/>
                  <a:pt x="101724" y="2017"/>
                </a:cubicBezTo>
                <a:cubicBezTo>
                  <a:pt x="101724" y="2283"/>
                  <a:pt x="101324" y="2226"/>
                  <a:pt x="101172" y="2302"/>
                </a:cubicBezTo>
                <a:cubicBezTo>
                  <a:pt x="100621" y="2511"/>
                  <a:pt x="100031" y="2778"/>
                  <a:pt x="99232" y="2873"/>
                </a:cubicBezTo>
                <a:cubicBezTo>
                  <a:pt x="99251" y="2949"/>
                  <a:pt x="99403" y="2854"/>
                  <a:pt x="99422" y="2949"/>
                </a:cubicBezTo>
                <a:cubicBezTo>
                  <a:pt x="100411" y="2740"/>
                  <a:pt x="100792" y="2607"/>
                  <a:pt x="101648" y="2454"/>
                </a:cubicBezTo>
                <a:cubicBezTo>
                  <a:pt x="101819" y="2511"/>
                  <a:pt x="101343" y="2568"/>
                  <a:pt x="101229" y="2607"/>
                </a:cubicBezTo>
                <a:cubicBezTo>
                  <a:pt x="101210" y="2702"/>
                  <a:pt x="100944" y="2664"/>
                  <a:pt x="101020" y="2816"/>
                </a:cubicBezTo>
                <a:cubicBezTo>
                  <a:pt x="100925" y="2873"/>
                  <a:pt x="100659" y="2835"/>
                  <a:pt x="100678" y="2949"/>
                </a:cubicBezTo>
                <a:cubicBezTo>
                  <a:pt x="100773" y="2911"/>
                  <a:pt x="101534" y="2854"/>
                  <a:pt x="101781" y="2587"/>
                </a:cubicBezTo>
                <a:cubicBezTo>
                  <a:pt x="102009" y="2797"/>
                  <a:pt x="100982" y="2968"/>
                  <a:pt x="100640" y="3063"/>
                </a:cubicBezTo>
                <a:cubicBezTo>
                  <a:pt x="100925" y="3139"/>
                  <a:pt x="101534" y="2968"/>
                  <a:pt x="101990" y="2968"/>
                </a:cubicBezTo>
                <a:cubicBezTo>
                  <a:pt x="101705" y="3386"/>
                  <a:pt x="102580" y="2892"/>
                  <a:pt x="102884" y="3006"/>
                </a:cubicBezTo>
                <a:cubicBezTo>
                  <a:pt x="102789" y="3196"/>
                  <a:pt x="102751" y="3158"/>
                  <a:pt x="102789" y="3405"/>
                </a:cubicBezTo>
                <a:cubicBezTo>
                  <a:pt x="102599" y="3405"/>
                  <a:pt x="102618" y="3520"/>
                  <a:pt x="102428" y="3520"/>
                </a:cubicBezTo>
                <a:cubicBezTo>
                  <a:pt x="102599" y="3729"/>
                  <a:pt x="102998" y="3386"/>
                  <a:pt x="103284" y="3386"/>
                </a:cubicBezTo>
                <a:cubicBezTo>
                  <a:pt x="103740" y="3424"/>
                  <a:pt x="103550" y="3615"/>
                  <a:pt x="103987" y="4052"/>
                </a:cubicBezTo>
                <a:cubicBezTo>
                  <a:pt x="104368" y="4413"/>
                  <a:pt x="104938" y="4185"/>
                  <a:pt x="105699" y="4109"/>
                </a:cubicBezTo>
                <a:cubicBezTo>
                  <a:pt x="106308" y="4052"/>
                  <a:pt x="106859" y="4109"/>
                  <a:pt x="107373" y="4109"/>
                </a:cubicBezTo>
                <a:cubicBezTo>
                  <a:pt x="107487" y="4128"/>
                  <a:pt x="107753" y="4033"/>
                  <a:pt x="107772" y="3919"/>
                </a:cubicBezTo>
                <a:cubicBezTo>
                  <a:pt x="108058" y="3938"/>
                  <a:pt x="108153" y="3957"/>
                  <a:pt x="108438" y="3843"/>
                </a:cubicBezTo>
                <a:cubicBezTo>
                  <a:pt x="108438" y="3919"/>
                  <a:pt x="108514" y="3919"/>
                  <a:pt x="108590" y="3919"/>
                </a:cubicBezTo>
                <a:cubicBezTo>
                  <a:pt x="108609" y="3995"/>
                  <a:pt x="108533" y="4033"/>
                  <a:pt x="108571" y="4128"/>
                </a:cubicBezTo>
                <a:cubicBezTo>
                  <a:pt x="108762" y="4223"/>
                  <a:pt x="108952" y="3881"/>
                  <a:pt x="109104" y="3957"/>
                </a:cubicBezTo>
                <a:cubicBezTo>
                  <a:pt x="109142" y="4128"/>
                  <a:pt x="108857" y="4128"/>
                  <a:pt x="108857" y="4280"/>
                </a:cubicBezTo>
                <a:cubicBezTo>
                  <a:pt x="108952" y="4337"/>
                  <a:pt x="109104" y="4318"/>
                  <a:pt x="109199" y="4375"/>
                </a:cubicBezTo>
                <a:cubicBezTo>
                  <a:pt x="109009" y="4471"/>
                  <a:pt x="109123" y="4756"/>
                  <a:pt x="108781" y="4775"/>
                </a:cubicBezTo>
                <a:cubicBezTo>
                  <a:pt x="108838" y="4946"/>
                  <a:pt x="109104" y="4851"/>
                  <a:pt x="108895" y="5022"/>
                </a:cubicBezTo>
                <a:cubicBezTo>
                  <a:pt x="109066" y="5060"/>
                  <a:pt x="109294" y="5022"/>
                  <a:pt x="109465" y="5060"/>
                </a:cubicBezTo>
                <a:cubicBezTo>
                  <a:pt x="109541" y="5250"/>
                  <a:pt x="109579" y="5231"/>
                  <a:pt x="109465" y="5384"/>
                </a:cubicBezTo>
                <a:cubicBezTo>
                  <a:pt x="110074" y="5136"/>
                  <a:pt x="110568" y="5517"/>
                  <a:pt x="110930" y="5174"/>
                </a:cubicBezTo>
                <a:cubicBezTo>
                  <a:pt x="111063" y="5250"/>
                  <a:pt x="111025" y="5365"/>
                  <a:pt x="110930" y="5441"/>
                </a:cubicBezTo>
                <a:cubicBezTo>
                  <a:pt x="111063" y="5612"/>
                  <a:pt x="111405" y="5479"/>
                  <a:pt x="111634" y="5498"/>
                </a:cubicBezTo>
                <a:cubicBezTo>
                  <a:pt x="111367" y="6068"/>
                  <a:pt x="112280" y="5935"/>
                  <a:pt x="112851" y="5992"/>
                </a:cubicBezTo>
                <a:cubicBezTo>
                  <a:pt x="112870" y="6258"/>
                  <a:pt x="113003" y="6544"/>
                  <a:pt x="113250" y="6601"/>
                </a:cubicBezTo>
                <a:cubicBezTo>
                  <a:pt x="113212" y="6810"/>
                  <a:pt x="112927" y="6867"/>
                  <a:pt x="113041" y="7133"/>
                </a:cubicBezTo>
                <a:cubicBezTo>
                  <a:pt x="113174" y="7210"/>
                  <a:pt x="113269" y="7095"/>
                  <a:pt x="113212" y="7305"/>
                </a:cubicBezTo>
                <a:cubicBezTo>
                  <a:pt x="113231" y="7457"/>
                  <a:pt x="113479" y="7133"/>
                  <a:pt x="113307" y="7191"/>
                </a:cubicBezTo>
                <a:cubicBezTo>
                  <a:pt x="113631" y="7114"/>
                  <a:pt x="113098" y="7514"/>
                  <a:pt x="113212" y="7628"/>
                </a:cubicBezTo>
                <a:cubicBezTo>
                  <a:pt x="112965" y="7590"/>
                  <a:pt x="112471" y="7457"/>
                  <a:pt x="112375" y="7761"/>
                </a:cubicBezTo>
                <a:cubicBezTo>
                  <a:pt x="112204" y="7799"/>
                  <a:pt x="111881" y="7666"/>
                  <a:pt x="111805" y="7780"/>
                </a:cubicBezTo>
                <a:cubicBezTo>
                  <a:pt x="111405" y="7381"/>
                  <a:pt x="110892" y="7818"/>
                  <a:pt x="110397" y="7647"/>
                </a:cubicBezTo>
                <a:cubicBezTo>
                  <a:pt x="110664" y="8313"/>
                  <a:pt x="111158" y="7932"/>
                  <a:pt x="111786" y="7989"/>
                </a:cubicBezTo>
                <a:cubicBezTo>
                  <a:pt x="111805" y="8104"/>
                  <a:pt x="111843" y="8199"/>
                  <a:pt x="111862" y="8313"/>
                </a:cubicBezTo>
                <a:cubicBezTo>
                  <a:pt x="111957" y="8294"/>
                  <a:pt x="111957" y="8237"/>
                  <a:pt x="112033" y="8218"/>
                </a:cubicBezTo>
                <a:cubicBezTo>
                  <a:pt x="112185" y="8123"/>
                  <a:pt x="111729" y="8123"/>
                  <a:pt x="111919" y="7970"/>
                </a:cubicBezTo>
                <a:cubicBezTo>
                  <a:pt x="112185" y="7894"/>
                  <a:pt x="112699" y="8123"/>
                  <a:pt x="112813" y="7837"/>
                </a:cubicBezTo>
                <a:cubicBezTo>
                  <a:pt x="113250" y="8084"/>
                  <a:pt x="113726" y="7894"/>
                  <a:pt x="114240" y="8065"/>
                </a:cubicBezTo>
                <a:cubicBezTo>
                  <a:pt x="114087" y="8218"/>
                  <a:pt x="114220" y="8351"/>
                  <a:pt x="114430" y="8351"/>
                </a:cubicBezTo>
                <a:cubicBezTo>
                  <a:pt x="114182" y="8902"/>
                  <a:pt x="115324" y="9017"/>
                  <a:pt x="115267" y="9568"/>
                </a:cubicBezTo>
                <a:cubicBezTo>
                  <a:pt x="115324" y="9606"/>
                  <a:pt x="115362" y="9739"/>
                  <a:pt x="115476" y="9720"/>
                </a:cubicBezTo>
                <a:cubicBezTo>
                  <a:pt x="115495" y="9796"/>
                  <a:pt x="115381" y="9796"/>
                  <a:pt x="115305" y="9815"/>
                </a:cubicBezTo>
                <a:cubicBezTo>
                  <a:pt x="115457" y="9930"/>
                  <a:pt x="115552" y="10120"/>
                  <a:pt x="115818" y="10082"/>
                </a:cubicBezTo>
                <a:cubicBezTo>
                  <a:pt x="115704" y="10538"/>
                  <a:pt x="116389" y="10823"/>
                  <a:pt x="116104" y="11147"/>
                </a:cubicBezTo>
                <a:cubicBezTo>
                  <a:pt x="116522" y="11223"/>
                  <a:pt x="116598" y="11622"/>
                  <a:pt x="116998" y="11813"/>
                </a:cubicBezTo>
                <a:cubicBezTo>
                  <a:pt x="116902" y="11946"/>
                  <a:pt x="116883" y="12117"/>
                  <a:pt x="116788" y="12231"/>
                </a:cubicBezTo>
                <a:cubicBezTo>
                  <a:pt x="116921" y="12269"/>
                  <a:pt x="116979" y="12364"/>
                  <a:pt x="117074" y="12440"/>
                </a:cubicBezTo>
                <a:cubicBezTo>
                  <a:pt x="116979" y="12649"/>
                  <a:pt x="116731" y="12478"/>
                  <a:pt x="116579" y="12497"/>
                </a:cubicBezTo>
                <a:cubicBezTo>
                  <a:pt x="116484" y="12592"/>
                  <a:pt x="116826" y="12668"/>
                  <a:pt x="116940" y="12688"/>
                </a:cubicBezTo>
                <a:cubicBezTo>
                  <a:pt x="116750" y="12954"/>
                  <a:pt x="116256" y="12630"/>
                  <a:pt x="115932" y="12630"/>
                </a:cubicBezTo>
                <a:cubicBezTo>
                  <a:pt x="116199" y="12231"/>
                  <a:pt x="115438" y="12402"/>
                  <a:pt x="115533" y="12250"/>
                </a:cubicBezTo>
                <a:cubicBezTo>
                  <a:pt x="115248" y="12554"/>
                  <a:pt x="114848" y="12212"/>
                  <a:pt x="114525" y="12193"/>
                </a:cubicBezTo>
                <a:cubicBezTo>
                  <a:pt x="114373" y="12288"/>
                  <a:pt x="114810" y="12535"/>
                  <a:pt x="114734" y="12307"/>
                </a:cubicBezTo>
                <a:cubicBezTo>
                  <a:pt x="114905" y="12231"/>
                  <a:pt x="114810" y="12554"/>
                  <a:pt x="115019" y="12459"/>
                </a:cubicBezTo>
                <a:cubicBezTo>
                  <a:pt x="114924" y="12630"/>
                  <a:pt x="114677" y="12459"/>
                  <a:pt x="114582" y="12440"/>
                </a:cubicBezTo>
                <a:cubicBezTo>
                  <a:pt x="114449" y="12592"/>
                  <a:pt x="114867" y="12535"/>
                  <a:pt x="114886" y="12707"/>
                </a:cubicBezTo>
                <a:cubicBezTo>
                  <a:pt x="114734" y="12688"/>
                  <a:pt x="114563" y="12497"/>
                  <a:pt x="114430" y="12649"/>
                </a:cubicBezTo>
                <a:cubicBezTo>
                  <a:pt x="114487" y="12688"/>
                  <a:pt x="114563" y="12688"/>
                  <a:pt x="114639" y="12707"/>
                </a:cubicBezTo>
                <a:cubicBezTo>
                  <a:pt x="114544" y="12745"/>
                  <a:pt x="114506" y="12859"/>
                  <a:pt x="114278" y="12840"/>
                </a:cubicBezTo>
                <a:cubicBezTo>
                  <a:pt x="114297" y="12954"/>
                  <a:pt x="114715" y="13106"/>
                  <a:pt x="114601" y="12821"/>
                </a:cubicBezTo>
                <a:cubicBezTo>
                  <a:pt x="114905" y="12916"/>
                  <a:pt x="114354" y="13163"/>
                  <a:pt x="114487" y="13163"/>
                </a:cubicBezTo>
                <a:cubicBezTo>
                  <a:pt x="114125" y="13410"/>
                  <a:pt x="113707" y="13163"/>
                  <a:pt x="113555" y="12935"/>
                </a:cubicBezTo>
                <a:cubicBezTo>
                  <a:pt x="113441" y="13068"/>
                  <a:pt x="113288" y="13182"/>
                  <a:pt x="113460" y="13334"/>
                </a:cubicBezTo>
                <a:cubicBezTo>
                  <a:pt x="113212" y="13448"/>
                  <a:pt x="113136" y="13429"/>
                  <a:pt x="112851" y="13467"/>
                </a:cubicBezTo>
                <a:cubicBezTo>
                  <a:pt x="113155" y="13658"/>
                  <a:pt x="113650" y="13467"/>
                  <a:pt x="113973" y="13448"/>
                </a:cubicBezTo>
                <a:cubicBezTo>
                  <a:pt x="114182" y="13886"/>
                  <a:pt x="114905" y="13258"/>
                  <a:pt x="115095" y="13677"/>
                </a:cubicBezTo>
                <a:cubicBezTo>
                  <a:pt x="115000" y="13696"/>
                  <a:pt x="114924" y="13715"/>
                  <a:pt x="114924" y="13772"/>
                </a:cubicBezTo>
                <a:cubicBezTo>
                  <a:pt x="115210" y="13905"/>
                  <a:pt x="115856" y="13677"/>
                  <a:pt x="115913" y="13391"/>
                </a:cubicBezTo>
                <a:cubicBezTo>
                  <a:pt x="116370" y="13239"/>
                  <a:pt x="116541" y="13467"/>
                  <a:pt x="116864" y="13505"/>
                </a:cubicBezTo>
                <a:cubicBezTo>
                  <a:pt x="116902" y="13658"/>
                  <a:pt x="116712" y="13677"/>
                  <a:pt x="116750" y="13810"/>
                </a:cubicBezTo>
                <a:cubicBezTo>
                  <a:pt x="116979" y="14057"/>
                  <a:pt x="117530" y="13867"/>
                  <a:pt x="117663" y="14247"/>
                </a:cubicBezTo>
                <a:cubicBezTo>
                  <a:pt x="117283" y="14361"/>
                  <a:pt x="117720" y="14742"/>
                  <a:pt x="117663" y="14894"/>
                </a:cubicBezTo>
                <a:cubicBezTo>
                  <a:pt x="118101" y="14780"/>
                  <a:pt x="118082" y="14590"/>
                  <a:pt x="118443" y="14685"/>
                </a:cubicBezTo>
                <a:cubicBezTo>
                  <a:pt x="118329" y="14780"/>
                  <a:pt x="118386" y="14951"/>
                  <a:pt x="118329" y="15084"/>
                </a:cubicBezTo>
                <a:cubicBezTo>
                  <a:pt x="118595" y="15350"/>
                  <a:pt x="119109" y="15331"/>
                  <a:pt x="119603" y="15122"/>
                </a:cubicBezTo>
                <a:cubicBezTo>
                  <a:pt x="119584" y="15217"/>
                  <a:pt x="119660" y="15217"/>
                  <a:pt x="119737" y="15198"/>
                </a:cubicBezTo>
                <a:cubicBezTo>
                  <a:pt x="119737" y="15293"/>
                  <a:pt x="119584" y="15331"/>
                  <a:pt x="119679" y="15484"/>
                </a:cubicBezTo>
                <a:cubicBezTo>
                  <a:pt x="119775" y="15617"/>
                  <a:pt x="120060" y="15503"/>
                  <a:pt x="120098" y="15712"/>
                </a:cubicBezTo>
                <a:cubicBezTo>
                  <a:pt x="120231" y="15636"/>
                  <a:pt x="120364" y="15560"/>
                  <a:pt x="120478" y="15465"/>
                </a:cubicBezTo>
                <a:cubicBezTo>
                  <a:pt x="120459" y="15674"/>
                  <a:pt x="120688" y="15883"/>
                  <a:pt x="121049" y="15769"/>
                </a:cubicBezTo>
                <a:cubicBezTo>
                  <a:pt x="121011" y="16016"/>
                  <a:pt x="120764" y="16168"/>
                  <a:pt x="120688" y="16397"/>
                </a:cubicBezTo>
                <a:cubicBezTo>
                  <a:pt x="120745" y="16454"/>
                  <a:pt x="120802" y="16492"/>
                  <a:pt x="120897" y="16511"/>
                </a:cubicBezTo>
                <a:cubicBezTo>
                  <a:pt x="121163" y="16492"/>
                  <a:pt x="121030" y="16244"/>
                  <a:pt x="121125" y="16130"/>
                </a:cubicBezTo>
                <a:cubicBezTo>
                  <a:pt x="121391" y="16073"/>
                  <a:pt x="121125" y="16549"/>
                  <a:pt x="121467" y="16492"/>
                </a:cubicBezTo>
                <a:cubicBezTo>
                  <a:pt x="121467" y="16606"/>
                  <a:pt x="121315" y="16625"/>
                  <a:pt x="121258" y="16701"/>
                </a:cubicBezTo>
                <a:cubicBezTo>
                  <a:pt x="121372" y="16853"/>
                  <a:pt x="121734" y="16682"/>
                  <a:pt x="121905" y="16777"/>
                </a:cubicBezTo>
                <a:cubicBezTo>
                  <a:pt x="121791" y="16929"/>
                  <a:pt x="121544" y="17005"/>
                  <a:pt x="121563" y="17233"/>
                </a:cubicBezTo>
                <a:cubicBezTo>
                  <a:pt x="121696" y="17214"/>
                  <a:pt x="121696" y="17272"/>
                  <a:pt x="121601" y="17424"/>
                </a:cubicBezTo>
                <a:cubicBezTo>
                  <a:pt x="121772" y="17405"/>
                  <a:pt x="121924" y="17747"/>
                  <a:pt x="122057" y="17538"/>
                </a:cubicBezTo>
                <a:cubicBezTo>
                  <a:pt x="122209" y="17519"/>
                  <a:pt x="122076" y="17690"/>
                  <a:pt x="121962" y="17671"/>
                </a:cubicBezTo>
                <a:cubicBezTo>
                  <a:pt x="122000" y="17709"/>
                  <a:pt x="122057" y="17747"/>
                  <a:pt x="122057" y="17804"/>
                </a:cubicBezTo>
                <a:cubicBezTo>
                  <a:pt x="122342" y="17785"/>
                  <a:pt x="122285" y="17576"/>
                  <a:pt x="122628" y="17576"/>
                </a:cubicBezTo>
                <a:cubicBezTo>
                  <a:pt x="122685" y="18261"/>
                  <a:pt x="123179" y="18584"/>
                  <a:pt x="123465" y="19117"/>
                </a:cubicBezTo>
                <a:cubicBezTo>
                  <a:pt x="123503" y="19174"/>
                  <a:pt x="123598" y="19136"/>
                  <a:pt x="123617" y="19193"/>
                </a:cubicBezTo>
                <a:cubicBezTo>
                  <a:pt x="123769" y="19174"/>
                  <a:pt x="123788" y="19078"/>
                  <a:pt x="123826" y="18983"/>
                </a:cubicBezTo>
                <a:cubicBezTo>
                  <a:pt x="123788" y="19250"/>
                  <a:pt x="124073" y="19839"/>
                  <a:pt x="124454" y="19915"/>
                </a:cubicBezTo>
                <a:cubicBezTo>
                  <a:pt x="124416" y="20144"/>
                  <a:pt x="124587" y="20448"/>
                  <a:pt x="124891" y="20429"/>
                </a:cubicBezTo>
                <a:cubicBezTo>
                  <a:pt x="124910" y="20505"/>
                  <a:pt x="124834" y="20543"/>
                  <a:pt x="124872" y="20638"/>
                </a:cubicBezTo>
                <a:cubicBezTo>
                  <a:pt x="125386" y="20619"/>
                  <a:pt x="125253" y="21323"/>
                  <a:pt x="125424" y="21437"/>
                </a:cubicBezTo>
                <a:cubicBezTo>
                  <a:pt x="125386" y="21722"/>
                  <a:pt x="125081" y="21589"/>
                  <a:pt x="124872" y="21551"/>
                </a:cubicBezTo>
                <a:cubicBezTo>
                  <a:pt x="124834" y="21589"/>
                  <a:pt x="124777" y="21627"/>
                  <a:pt x="124777" y="21684"/>
                </a:cubicBezTo>
                <a:cubicBezTo>
                  <a:pt x="124967" y="21875"/>
                  <a:pt x="125310" y="21932"/>
                  <a:pt x="125519" y="21894"/>
                </a:cubicBezTo>
                <a:cubicBezTo>
                  <a:pt x="125519" y="22084"/>
                  <a:pt x="125253" y="22122"/>
                  <a:pt x="125234" y="22274"/>
                </a:cubicBezTo>
                <a:cubicBezTo>
                  <a:pt x="125348" y="22407"/>
                  <a:pt x="125538" y="22426"/>
                  <a:pt x="125766" y="22426"/>
                </a:cubicBezTo>
                <a:cubicBezTo>
                  <a:pt x="125253" y="22864"/>
                  <a:pt x="126223" y="23453"/>
                  <a:pt x="125709" y="23891"/>
                </a:cubicBezTo>
                <a:cubicBezTo>
                  <a:pt x="125899" y="24233"/>
                  <a:pt x="126147" y="24404"/>
                  <a:pt x="125956" y="24804"/>
                </a:cubicBezTo>
                <a:cubicBezTo>
                  <a:pt x="126013" y="24880"/>
                  <a:pt x="126032" y="24766"/>
                  <a:pt x="126147" y="24766"/>
                </a:cubicBezTo>
                <a:cubicBezTo>
                  <a:pt x="126128" y="24994"/>
                  <a:pt x="125880" y="25089"/>
                  <a:pt x="125671" y="25203"/>
                </a:cubicBezTo>
                <a:cubicBezTo>
                  <a:pt x="125861" y="25355"/>
                  <a:pt x="125956" y="25279"/>
                  <a:pt x="126166" y="25203"/>
                </a:cubicBezTo>
                <a:cubicBezTo>
                  <a:pt x="125975" y="25355"/>
                  <a:pt x="125880" y="25546"/>
                  <a:pt x="125576" y="25641"/>
                </a:cubicBezTo>
                <a:cubicBezTo>
                  <a:pt x="125614" y="25698"/>
                  <a:pt x="125652" y="25736"/>
                  <a:pt x="125728" y="25717"/>
                </a:cubicBezTo>
                <a:cubicBezTo>
                  <a:pt x="125690" y="25850"/>
                  <a:pt x="125405" y="25698"/>
                  <a:pt x="125386" y="25907"/>
                </a:cubicBezTo>
                <a:cubicBezTo>
                  <a:pt x="125633" y="25945"/>
                  <a:pt x="125595" y="25945"/>
                  <a:pt x="125728" y="26040"/>
                </a:cubicBezTo>
                <a:cubicBezTo>
                  <a:pt x="125519" y="26382"/>
                  <a:pt x="125405" y="26820"/>
                  <a:pt x="124853" y="27143"/>
                </a:cubicBezTo>
                <a:cubicBezTo>
                  <a:pt x="125119" y="27086"/>
                  <a:pt x="125062" y="27276"/>
                  <a:pt x="125329" y="27314"/>
                </a:cubicBezTo>
                <a:cubicBezTo>
                  <a:pt x="125367" y="27562"/>
                  <a:pt x="124929" y="27562"/>
                  <a:pt x="124929" y="27790"/>
                </a:cubicBezTo>
                <a:cubicBezTo>
                  <a:pt x="124986" y="27885"/>
                  <a:pt x="125138" y="27657"/>
                  <a:pt x="125272" y="27657"/>
                </a:cubicBezTo>
                <a:cubicBezTo>
                  <a:pt x="125176" y="27847"/>
                  <a:pt x="125024" y="27999"/>
                  <a:pt x="124739" y="28094"/>
                </a:cubicBezTo>
                <a:cubicBezTo>
                  <a:pt x="124739" y="28037"/>
                  <a:pt x="124853" y="28037"/>
                  <a:pt x="124834" y="27961"/>
                </a:cubicBezTo>
                <a:cubicBezTo>
                  <a:pt x="124606" y="27980"/>
                  <a:pt x="124663" y="28170"/>
                  <a:pt x="124587" y="28285"/>
                </a:cubicBezTo>
                <a:cubicBezTo>
                  <a:pt x="124530" y="28285"/>
                  <a:pt x="124530" y="28208"/>
                  <a:pt x="124492" y="28151"/>
                </a:cubicBezTo>
                <a:cubicBezTo>
                  <a:pt x="124378" y="28170"/>
                  <a:pt x="124397" y="28304"/>
                  <a:pt x="124435" y="28418"/>
                </a:cubicBezTo>
                <a:cubicBezTo>
                  <a:pt x="123560" y="28874"/>
                  <a:pt x="121829" y="29749"/>
                  <a:pt x="120669" y="30053"/>
                </a:cubicBezTo>
                <a:cubicBezTo>
                  <a:pt x="120650" y="30053"/>
                  <a:pt x="120212" y="30282"/>
                  <a:pt x="120592" y="30015"/>
                </a:cubicBezTo>
                <a:cubicBezTo>
                  <a:pt x="120973" y="29977"/>
                  <a:pt x="121030" y="29768"/>
                  <a:pt x="121410" y="29730"/>
                </a:cubicBezTo>
                <a:cubicBezTo>
                  <a:pt x="121448" y="29673"/>
                  <a:pt x="121563" y="29654"/>
                  <a:pt x="121563" y="29578"/>
                </a:cubicBezTo>
                <a:cubicBezTo>
                  <a:pt x="120136" y="29958"/>
                  <a:pt x="118405" y="30795"/>
                  <a:pt x="117131" y="30757"/>
                </a:cubicBezTo>
                <a:cubicBezTo>
                  <a:pt x="116446" y="31233"/>
                  <a:pt x="115533" y="31100"/>
                  <a:pt x="114962" y="31442"/>
                </a:cubicBezTo>
                <a:cubicBezTo>
                  <a:pt x="114240" y="31385"/>
                  <a:pt x="113536" y="31803"/>
                  <a:pt x="112528" y="31822"/>
                </a:cubicBezTo>
                <a:cubicBezTo>
                  <a:pt x="112337" y="31822"/>
                  <a:pt x="112566" y="32070"/>
                  <a:pt x="112337" y="32070"/>
                </a:cubicBezTo>
                <a:cubicBezTo>
                  <a:pt x="112471" y="31860"/>
                  <a:pt x="112147" y="31860"/>
                  <a:pt x="111995" y="31975"/>
                </a:cubicBezTo>
                <a:cubicBezTo>
                  <a:pt x="112033" y="31937"/>
                  <a:pt x="112033" y="31860"/>
                  <a:pt x="112014" y="31765"/>
                </a:cubicBezTo>
                <a:cubicBezTo>
                  <a:pt x="111881" y="31918"/>
                  <a:pt x="111748" y="31822"/>
                  <a:pt x="111710" y="32051"/>
                </a:cubicBezTo>
                <a:cubicBezTo>
                  <a:pt x="111520" y="31956"/>
                  <a:pt x="111272" y="32032"/>
                  <a:pt x="111101" y="32184"/>
                </a:cubicBezTo>
                <a:cubicBezTo>
                  <a:pt x="111025" y="32184"/>
                  <a:pt x="111025" y="32089"/>
                  <a:pt x="111006" y="32032"/>
                </a:cubicBezTo>
                <a:cubicBezTo>
                  <a:pt x="110626" y="32279"/>
                  <a:pt x="110378" y="32089"/>
                  <a:pt x="109998" y="32317"/>
                </a:cubicBezTo>
                <a:cubicBezTo>
                  <a:pt x="110036" y="32108"/>
                  <a:pt x="109713" y="32450"/>
                  <a:pt x="109560" y="32241"/>
                </a:cubicBezTo>
                <a:cubicBezTo>
                  <a:pt x="109332" y="32526"/>
                  <a:pt x="108514" y="32659"/>
                  <a:pt x="108001" y="32583"/>
                </a:cubicBezTo>
                <a:cubicBezTo>
                  <a:pt x="107925" y="32773"/>
                  <a:pt x="107753" y="32659"/>
                  <a:pt x="107601" y="32773"/>
                </a:cubicBezTo>
                <a:cubicBezTo>
                  <a:pt x="107677" y="32659"/>
                  <a:pt x="107582" y="32716"/>
                  <a:pt x="107563" y="32564"/>
                </a:cubicBezTo>
                <a:cubicBezTo>
                  <a:pt x="107449" y="32583"/>
                  <a:pt x="107335" y="32888"/>
                  <a:pt x="107259" y="32640"/>
                </a:cubicBezTo>
                <a:cubicBezTo>
                  <a:pt x="106878" y="32983"/>
                  <a:pt x="106441" y="32831"/>
                  <a:pt x="105984" y="33078"/>
                </a:cubicBezTo>
                <a:cubicBezTo>
                  <a:pt x="105927" y="33078"/>
                  <a:pt x="105756" y="32945"/>
                  <a:pt x="105889" y="32926"/>
                </a:cubicBezTo>
                <a:cubicBezTo>
                  <a:pt x="105965" y="32850"/>
                  <a:pt x="106080" y="32773"/>
                  <a:pt x="106441" y="32659"/>
                </a:cubicBezTo>
                <a:cubicBezTo>
                  <a:pt x="106460" y="32697"/>
                  <a:pt x="106479" y="32754"/>
                  <a:pt x="106479" y="32811"/>
                </a:cubicBezTo>
                <a:cubicBezTo>
                  <a:pt x="106821" y="32450"/>
                  <a:pt x="107221" y="32678"/>
                  <a:pt x="107411" y="32450"/>
                </a:cubicBezTo>
                <a:cubicBezTo>
                  <a:pt x="107925" y="32583"/>
                  <a:pt x="108647" y="32032"/>
                  <a:pt x="109104" y="32241"/>
                </a:cubicBezTo>
                <a:cubicBezTo>
                  <a:pt x="109427" y="31841"/>
                  <a:pt x="110264" y="31994"/>
                  <a:pt x="110607" y="31918"/>
                </a:cubicBezTo>
                <a:cubicBezTo>
                  <a:pt x="111006" y="31499"/>
                  <a:pt x="111710" y="31918"/>
                  <a:pt x="112071" y="31442"/>
                </a:cubicBezTo>
                <a:cubicBezTo>
                  <a:pt x="113422" y="31309"/>
                  <a:pt x="115324" y="30700"/>
                  <a:pt x="116446" y="30529"/>
                </a:cubicBezTo>
                <a:cubicBezTo>
                  <a:pt x="116921" y="30263"/>
                  <a:pt x="118272" y="30053"/>
                  <a:pt x="119071" y="29692"/>
                </a:cubicBezTo>
                <a:cubicBezTo>
                  <a:pt x="116959" y="30073"/>
                  <a:pt x="113631" y="30985"/>
                  <a:pt x="111691" y="31404"/>
                </a:cubicBezTo>
                <a:cubicBezTo>
                  <a:pt x="111158" y="31385"/>
                  <a:pt x="110492" y="31499"/>
                  <a:pt x="109960" y="31556"/>
                </a:cubicBezTo>
                <a:cubicBezTo>
                  <a:pt x="109465" y="31632"/>
                  <a:pt x="109009" y="32165"/>
                  <a:pt x="108704" y="31784"/>
                </a:cubicBezTo>
                <a:cubicBezTo>
                  <a:pt x="108343" y="32089"/>
                  <a:pt x="107487" y="32089"/>
                  <a:pt x="106936" y="32336"/>
                </a:cubicBezTo>
                <a:cubicBezTo>
                  <a:pt x="106802" y="32222"/>
                  <a:pt x="106936" y="32165"/>
                  <a:pt x="106821" y="32032"/>
                </a:cubicBezTo>
                <a:cubicBezTo>
                  <a:pt x="106631" y="32127"/>
                  <a:pt x="106802" y="32146"/>
                  <a:pt x="106821" y="32298"/>
                </a:cubicBezTo>
                <a:cubicBezTo>
                  <a:pt x="105052" y="32640"/>
                  <a:pt x="103816" y="33230"/>
                  <a:pt x="101857" y="33382"/>
                </a:cubicBezTo>
                <a:cubicBezTo>
                  <a:pt x="100545" y="33858"/>
                  <a:pt x="99004" y="34238"/>
                  <a:pt x="97577" y="34409"/>
                </a:cubicBezTo>
                <a:cubicBezTo>
                  <a:pt x="97178" y="34752"/>
                  <a:pt x="95960" y="34847"/>
                  <a:pt x="95713" y="35037"/>
                </a:cubicBezTo>
                <a:cubicBezTo>
                  <a:pt x="94230" y="35436"/>
                  <a:pt x="92442" y="35741"/>
                  <a:pt x="90901" y="36292"/>
                </a:cubicBezTo>
                <a:cubicBezTo>
                  <a:pt x="90197" y="36559"/>
                  <a:pt x="89303" y="36330"/>
                  <a:pt x="88885" y="36730"/>
                </a:cubicBezTo>
                <a:cubicBezTo>
                  <a:pt x="88200" y="36673"/>
                  <a:pt x="87344" y="37300"/>
                  <a:pt x="86869" y="37015"/>
                </a:cubicBezTo>
                <a:cubicBezTo>
                  <a:pt x="86678" y="37053"/>
                  <a:pt x="86697" y="37186"/>
                  <a:pt x="86469" y="37205"/>
                </a:cubicBezTo>
                <a:cubicBezTo>
                  <a:pt x="86583" y="37357"/>
                  <a:pt x="86602" y="37205"/>
                  <a:pt x="86792" y="37243"/>
                </a:cubicBezTo>
                <a:cubicBezTo>
                  <a:pt x="86735" y="37415"/>
                  <a:pt x="86450" y="37415"/>
                  <a:pt x="86374" y="37281"/>
                </a:cubicBezTo>
                <a:cubicBezTo>
                  <a:pt x="86203" y="37300"/>
                  <a:pt x="86355" y="37491"/>
                  <a:pt x="86165" y="37491"/>
                </a:cubicBezTo>
                <a:cubicBezTo>
                  <a:pt x="86108" y="37224"/>
                  <a:pt x="86146" y="37567"/>
                  <a:pt x="85860" y="37548"/>
                </a:cubicBezTo>
                <a:cubicBezTo>
                  <a:pt x="85937" y="37453"/>
                  <a:pt x="86051" y="37357"/>
                  <a:pt x="86165" y="37262"/>
                </a:cubicBezTo>
                <a:cubicBezTo>
                  <a:pt x="85651" y="37262"/>
                  <a:pt x="84453" y="37529"/>
                  <a:pt x="83787" y="37833"/>
                </a:cubicBezTo>
                <a:cubicBezTo>
                  <a:pt x="83977" y="37985"/>
                  <a:pt x="84415" y="37491"/>
                  <a:pt x="84491" y="37909"/>
                </a:cubicBezTo>
                <a:cubicBezTo>
                  <a:pt x="83692" y="37985"/>
                  <a:pt x="83369" y="38137"/>
                  <a:pt x="82399" y="38366"/>
                </a:cubicBezTo>
                <a:cubicBezTo>
                  <a:pt x="82380" y="38251"/>
                  <a:pt x="82532" y="38213"/>
                  <a:pt x="82684" y="38194"/>
                </a:cubicBezTo>
                <a:cubicBezTo>
                  <a:pt x="82342" y="37985"/>
                  <a:pt x="81885" y="38328"/>
                  <a:pt x="81333" y="38366"/>
                </a:cubicBezTo>
                <a:cubicBezTo>
                  <a:pt x="81676" y="38689"/>
                  <a:pt x="82189" y="37966"/>
                  <a:pt x="82361" y="38423"/>
                </a:cubicBezTo>
                <a:cubicBezTo>
                  <a:pt x="82075" y="38442"/>
                  <a:pt x="81771" y="38461"/>
                  <a:pt x="81257" y="38556"/>
                </a:cubicBezTo>
                <a:cubicBezTo>
                  <a:pt x="81276" y="38499"/>
                  <a:pt x="81295" y="38461"/>
                  <a:pt x="81276" y="38385"/>
                </a:cubicBezTo>
                <a:cubicBezTo>
                  <a:pt x="80687" y="38556"/>
                  <a:pt x="80211" y="38689"/>
                  <a:pt x="79317" y="38860"/>
                </a:cubicBezTo>
                <a:cubicBezTo>
                  <a:pt x="79546" y="39126"/>
                  <a:pt x="79926" y="38784"/>
                  <a:pt x="80059" y="38822"/>
                </a:cubicBezTo>
                <a:cubicBezTo>
                  <a:pt x="79793" y="39088"/>
                  <a:pt x="79089" y="39183"/>
                  <a:pt x="78747" y="39107"/>
                </a:cubicBezTo>
                <a:cubicBezTo>
                  <a:pt x="78956" y="39012"/>
                  <a:pt x="79146" y="39145"/>
                  <a:pt x="79279" y="38974"/>
                </a:cubicBezTo>
                <a:cubicBezTo>
                  <a:pt x="78918" y="38917"/>
                  <a:pt x="77986" y="39069"/>
                  <a:pt x="77853" y="39355"/>
                </a:cubicBezTo>
                <a:cubicBezTo>
                  <a:pt x="77720" y="39241"/>
                  <a:pt x="77472" y="39298"/>
                  <a:pt x="77301" y="39412"/>
                </a:cubicBezTo>
                <a:cubicBezTo>
                  <a:pt x="77434" y="39469"/>
                  <a:pt x="77624" y="39431"/>
                  <a:pt x="77720" y="39545"/>
                </a:cubicBezTo>
                <a:cubicBezTo>
                  <a:pt x="77529" y="39526"/>
                  <a:pt x="77339" y="39716"/>
                  <a:pt x="76883" y="39773"/>
                </a:cubicBezTo>
                <a:cubicBezTo>
                  <a:pt x="76902" y="39659"/>
                  <a:pt x="76997" y="39602"/>
                  <a:pt x="76940" y="39450"/>
                </a:cubicBezTo>
                <a:cubicBezTo>
                  <a:pt x="76654" y="39450"/>
                  <a:pt x="76883" y="39735"/>
                  <a:pt x="76787" y="39849"/>
                </a:cubicBezTo>
                <a:cubicBezTo>
                  <a:pt x="76730" y="39868"/>
                  <a:pt x="76711" y="39849"/>
                  <a:pt x="76711" y="39811"/>
                </a:cubicBezTo>
                <a:cubicBezTo>
                  <a:pt x="76673" y="39830"/>
                  <a:pt x="76635" y="39830"/>
                  <a:pt x="76597" y="39849"/>
                </a:cubicBezTo>
                <a:cubicBezTo>
                  <a:pt x="76502" y="39678"/>
                  <a:pt x="76826" y="39716"/>
                  <a:pt x="76711" y="39545"/>
                </a:cubicBezTo>
                <a:cubicBezTo>
                  <a:pt x="76217" y="39697"/>
                  <a:pt x="76217" y="39640"/>
                  <a:pt x="75342" y="39849"/>
                </a:cubicBezTo>
                <a:cubicBezTo>
                  <a:pt x="75456" y="39925"/>
                  <a:pt x="75494" y="40077"/>
                  <a:pt x="75741" y="39982"/>
                </a:cubicBezTo>
                <a:cubicBezTo>
                  <a:pt x="74733" y="40344"/>
                  <a:pt x="73307" y="40686"/>
                  <a:pt x="72165" y="40762"/>
                </a:cubicBezTo>
                <a:cubicBezTo>
                  <a:pt x="72641" y="40743"/>
                  <a:pt x="72679" y="40629"/>
                  <a:pt x="73231" y="40515"/>
                </a:cubicBezTo>
                <a:cubicBezTo>
                  <a:pt x="71975" y="40458"/>
                  <a:pt x="69769" y="41428"/>
                  <a:pt x="68970" y="41333"/>
                </a:cubicBezTo>
                <a:cubicBezTo>
                  <a:pt x="68856" y="41390"/>
                  <a:pt x="68837" y="41485"/>
                  <a:pt x="68685" y="41504"/>
                </a:cubicBezTo>
                <a:cubicBezTo>
                  <a:pt x="68723" y="41542"/>
                  <a:pt x="68780" y="41580"/>
                  <a:pt x="68780" y="41637"/>
                </a:cubicBezTo>
                <a:cubicBezTo>
                  <a:pt x="68609" y="41314"/>
                  <a:pt x="67638" y="41789"/>
                  <a:pt x="66878" y="41789"/>
                </a:cubicBezTo>
                <a:cubicBezTo>
                  <a:pt x="67144" y="41675"/>
                  <a:pt x="67657" y="41599"/>
                  <a:pt x="67962" y="41333"/>
                </a:cubicBezTo>
                <a:cubicBezTo>
                  <a:pt x="67810" y="41447"/>
                  <a:pt x="67924" y="41542"/>
                  <a:pt x="68133" y="41523"/>
                </a:cubicBezTo>
                <a:cubicBezTo>
                  <a:pt x="68190" y="41485"/>
                  <a:pt x="68304" y="41276"/>
                  <a:pt x="68095" y="41371"/>
                </a:cubicBezTo>
                <a:cubicBezTo>
                  <a:pt x="68057" y="41257"/>
                  <a:pt x="68304" y="41295"/>
                  <a:pt x="68380" y="41238"/>
                </a:cubicBezTo>
                <a:cubicBezTo>
                  <a:pt x="68399" y="41314"/>
                  <a:pt x="68418" y="41390"/>
                  <a:pt x="68437" y="41447"/>
                </a:cubicBezTo>
                <a:cubicBezTo>
                  <a:pt x="68609" y="41257"/>
                  <a:pt x="68589" y="41086"/>
                  <a:pt x="68951" y="41238"/>
                </a:cubicBezTo>
                <a:cubicBezTo>
                  <a:pt x="69864" y="40705"/>
                  <a:pt x="71271" y="40591"/>
                  <a:pt x="72413" y="40154"/>
                </a:cubicBezTo>
                <a:cubicBezTo>
                  <a:pt x="72698" y="40039"/>
                  <a:pt x="73345" y="39906"/>
                  <a:pt x="73649" y="39830"/>
                </a:cubicBezTo>
                <a:cubicBezTo>
                  <a:pt x="74296" y="39697"/>
                  <a:pt x="74828" y="39659"/>
                  <a:pt x="75570" y="39469"/>
                </a:cubicBezTo>
                <a:cubicBezTo>
                  <a:pt x="76103" y="39336"/>
                  <a:pt x="76559" y="39050"/>
                  <a:pt x="77073" y="39145"/>
                </a:cubicBezTo>
                <a:cubicBezTo>
                  <a:pt x="77130" y="39126"/>
                  <a:pt x="77092" y="39088"/>
                  <a:pt x="77054" y="39088"/>
                </a:cubicBezTo>
                <a:cubicBezTo>
                  <a:pt x="77986" y="38955"/>
                  <a:pt x="78994" y="38689"/>
                  <a:pt x="79641" y="38632"/>
                </a:cubicBezTo>
                <a:cubicBezTo>
                  <a:pt x="79641" y="38347"/>
                  <a:pt x="80459" y="38518"/>
                  <a:pt x="80478" y="38194"/>
                </a:cubicBezTo>
                <a:cubicBezTo>
                  <a:pt x="80554" y="38175"/>
                  <a:pt x="80554" y="38270"/>
                  <a:pt x="80573" y="38328"/>
                </a:cubicBezTo>
                <a:cubicBezTo>
                  <a:pt x="81200" y="38118"/>
                  <a:pt x="81752" y="37871"/>
                  <a:pt x="82246" y="37909"/>
                </a:cubicBezTo>
                <a:cubicBezTo>
                  <a:pt x="82437" y="37662"/>
                  <a:pt x="82988" y="37662"/>
                  <a:pt x="83217" y="37529"/>
                </a:cubicBezTo>
                <a:cubicBezTo>
                  <a:pt x="83178" y="37491"/>
                  <a:pt x="83140" y="37453"/>
                  <a:pt x="83083" y="37453"/>
                </a:cubicBezTo>
                <a:cubicBezTo>
                  <a:pt x="83407" y="37453"/>
                  <a:pt x="83806" y="37510"/>
                  <a:pt x="84187" y="37376"/>
                </a:cubicBezTo>
                <a:cubicBezTo>
                  <a:pt x="83844" y="37338"/>
                  <a:pt x="84396" y="37148"/>
                  <a:pt x="84377" y="37395"/>
                </a:cubicBezTo>
                <a:cubicBezTo>
                  <a:pt x="84453" y="37376"/>
                  <a:pt x="84415" y="37281"/>
                  <a:pt x="84415" y="37224"/>
                </a:cubicBezTo>
                <a:cubicBezTo>
                  <a:pt x="84529" y="37205"/>
                  <a:pt x="84510" y="37357"/>
                  <a:pt x="84662" y="37281"/>
                </a:cubicBezTo>
                <a:cubicBezTo>
                  <a:pt x="84662" y="37224"/>
                  <a:pt x="84643" y="37186"/>
                  <a:pt x="84586" y="37186"/>
                </a:cubicBezTo>
                <a:cubicBezTo>
                  <a:pt x="84567" y="37072"/>
                  <a:pt x="84757" y="37167"/>
                  <a:pt x="84719" y="37262"/>
                </a:cubicBezTo>
                <a:cubicBezTo>
                  <a:pt x="84985" y="37243"/>
                  <a:pt x="84928" y="37015"/>
                  <a:pt x="85081" y="37186"/>
                </a:cubicBezTo>
                <a:cubicBezTo>
                  <a:pt x="85157" y="37148"/>
                  <a:pt x="85100" y="37053"/>
                  <a:pt x="85100" y="36958"/>
                </a:cubicBezTo>
                <a:cubicBezTo>
                  <a:pt x="85290" y="37167"/>
                  <a:pt x="85480" y="36787"/>
                  <a:pt x="85632" y="37072"/>
                </a:cubicBezTo>
                <a:cubicBezTo>
                  <a:pt x="85822" y="37034"/>
                  <a:pt x="85784" y="36863"/>
                  <a:pt x="86013" y="36825"/>
                </a:cubicBezTo>
                <a:cubicBezTo>
                  <a:pt x="85994" y="36863"/>
                  <a:pt x="85956" y="36920"/>
                  <a:pt x="85975" y="36996"/>
                </a:cubicBezTo>
                <a:cubicBezTo>
                  <a:pt x="86545" y="36521"/>
                  <a:pt x="87801" y="36463"/>
                  <a:pt x="88561" y="36159"/>
                </a:cubicBezTo>
                <a:cubicBezTo>
                  <a:pt x="88676" y="36140"/>
                  <a:pt x="88561" y="35988"/>
                  <a:pt x="88637" y="35931"/>
                </a:cubicBezTo>
                <a:cubicBezTo>
                  <a:pt x="88143" y="36045"/>
                  <a:pt x="87439" y="36330"/>
                  <a:pt x="86907" y="36368"/>
                </a:cubicBezTo>
                <a:cubicBezTo>
                  <a:pt x="86773" y="36387"/>
                  <a:pt x="86735" y="36444"/>
                  <a:pt x="86773" y="36559"/>
                </a:cubicBezTo>
                <a:cubicBezTo>
                  <a:pt x="86355" y="36330"/>
                  <a:pt x="85480" y="36863"/>
                  <a:pt x="84947" y="36844"/>
                </a:cubicBezTo>
                <a:cubicBezTo>
                  <a:pt x="84909" y="36882"/>
                  <a:pt x="84890" y="36958"/>
                  <a:pt x="84871" y="37015"/>
                </a:cubicBezTo>
                <a:cubicBezTo>
                  <a:pt x="84700" y="36711"/>
                  <a:pt x="84225" y="37186"/>
                  <a:pt x="84053" y="37034"/>
                </a:cubicBezTo>
                <a:cubicBezTo>
                  <a:pt x="84015" y="37205"/>
                  <a:pt x="83730" y="37091"/>
                  <a:pt x="83692" y="37338"/>
                </a:cubicBezTo>
                <a:cubicBezTo>
                  <a:pt x="83331" y="37224"/>
                  <a:pt x="82056" y="37510"/>
                  <a:pt x="81714" y="37757"/>
                </a:cubicBezTo>
                <a:cubicBezTo>
                  <a:pt x="81029" y="37833"/>
                  <a:pt x="80478" y="37890"/>
                  <a:pt x="79603" y="38156"/>
                </a:cubicBezTo>
                <a:cubicBezTo>
                  <a:pt x="79622" y="38213"/>
                  <a:pt x="79698" y="38194"/>
                  <a:pt x="79736" y="38194"/>
                </a:cubicBezTo>
                <a:cubicBezTo>
                  <a:pt x="79279" y="38385"/>
                  <a:pt x="78366" y="38366"/>
                  <a:pt x="77586" y="38651"/>
                </a:cubicBezTo>
                <a:cubicBezTo>
                  <a:pt x="77130" y="38841"/>
                  <a:pt x="76464" y="39145"/>
                  <a:pt x="76046" y="39050"/>
                </a:cubicBezTo>
                <a:cubicBezTo>
                  <a:pt x="76426" y="39279"/>
                  <a:pt x="75665" y="38974"/>
                  <a:pt x="75779" y="39221"/>
                </a:cubicBezTo>
                <a:cubicBezTo>
                  <a:pt x="75589" y="38955"/>
                  <a:pt x="75190" y="39545"/>
                  <a:pt x="75019" y="39164"/>
                </a:cubicBezTo>
                <a:cubicBezTo>
                  <a:pt x="74981" y="39374"/>
                  <a:pt x="74505" y="39355"/>
                  <a:pt x="74638" y="39469"/>
                </a:cubicBezTo>
                <a:cubicBezTo>
                  <a:pt x="74353" y="39545"/>
                  <a:pt x="73934" y="39564"/>
                  <a:pt x="73744" y="39716"/>
                </a:cubicBezTo>
                <a:cubicBezTo>
                  <a:pt x="73554" y="39602"/>
                  <a:pt x="73364" y="39735"/>
                  <a:pt x="73078" y="39792"/>
                </a:cubicBezTo>
                <a:cubicBezTo>
                  <a:pt x="67657" y="41047"/>
                  <a:pt x="62959" y="42170"/>
                  <a:pt x="57976" y="43463"/>
                </a:cubicBezTo>
                <a:cubicBezTo>
                  <a:pt x="56055" y="43958"/>
                  <a:pt x="54115" y="44395"/>
                  <a:pt x="52175" y="44985"/>
                </a:cubicBezTo>
                <a:cubicBezTo>
                  <a:pt x="52308" y="45270"/>
                  <a:pt x="52764" y="44699"/>
                  <a:pt x="52878" y="45004"/>
                </a:cubicBezTo>
                <a:cubicBezTo>
                  <a:pt x="52631" y="44909"/>
                  <a:pt x="52022" y="45403"/>
                  <a:pt x="51889" y="45042"/>
                </a:cubicBezTo>
                <a:cubicBezTo>
                  <a:pt x="51223" y="45251"/>
                  <a:pt x="50463" y="45422"/>
                  <a:pt x="50120" y="45536"/>
                </a:cubicBezTo>
                <a:cubicBezTo>
                  <a:pt x="50501" y="45574"/>
                  <a:pt x="51185" y="45365"/>
                  <a:pt x="51547" y="45232"/>
                </a:cubicBezTo>
                <a:cubicBezTo>
                  <a:pt x="50824" y="45631"/>
                  <a:pt x="49892" y="45784"/>
                  <a:pt x="48960" y="46012"/>
                </a:cubicBezTo>
                <a:cubicBezTo>
                  <a:pt x="48998" y="45917"/>
                  <a:pt x="49093" y="45860"/>
                  <a:pt x="49245" y="45841"/>
                </a:cubicBezTo>
                <a:cubicBezTo>
                  <a:pt x="46069" y="46373"/>
                  <a:pt x="43634" y="47248"/>
                  <a:pt x="40096" y="48104"/>
                </a:cubicBezTo>
                <a:cubicBezTo>
                  <a:pt x="40039" y="48066"/>
                  <a:pt x="40020" y="47971"/>
                  <a:pt x="39944" y="47971"/>
                </a:cubicBezTo>
                <a:cubicBezTo>
                  <a:pt x="39868" y="47990"/>
                  <a:pt x="39906" y="48085"/>
                  <a:pt x="39963" y="48066"/>
                </a:cubicBezTo>
                <a:cubicBezTo>
                  <a:pt x="38784" y="48542"/>
                  <a:pt x="37243" y="48808"/>
                  <a:pt x="35721" y="49264"/>
                </a:cubicBezTo>
                <a:cubicBezTo>
                  <a:pt x="35741" y="49207"/>
                  <a:pt x="35817" y="49036"/>
                  <a:pt x="35626" y="49112"/>
                </a:cubicBezTo>
                <a:cubicBezTo>
                  <a:pt x="35531" y="49169"/>
                  <a:pt x="35664" y="49188"/>
                  <a:pt x="35645" y="49283"/>
                </a:cubicBezTo>
                <a:cubicBezTo>
                  <a:pt x="35455" y="49341"/>
                  <a:pt x="34675" y="49474"/>
                  <a:pt x="35227" y="49322"/>
                </a:cubicBezTo>
                <a:cubicBezTo>
                  <a:pt x="35379" y="49283"/>
                  <a:pt x="35379" y="49188"/>
                  <a:pt x="35531" y="49245"/>
                </a:cubicBezTo>
                <a:cubicBezTo>
                  <a:pt x="35474" y="49207"/>
                  <a:pt x="35436" y="49150"/>
                  <a:pt x="35417" y="49055"/>
                </a:cubicBezTo>
                <a:cubicBezTo>
                  <a:pt x="35246" y="49112"/>
                  <a:pt x="35189" y="49207"/>
                  <a:pt x="35018" y="49245"/>
                </a:cubicBezTo>
                <a:cubicBezTo>
                  <a:pt x="35018" y="49169"/>
                  <a:pt x="34999" y="49112"/>
                  <a:pt x="34923" y="49112"/>
                </a:cubicBezTo>
                <a:cubicBezTo>
                  <a:pt x="34675" y="49131"/>
                  <a:pt x="35037" y="49283"/>
                  <a:pt x="34732" y="49322"/>
                </a:cubicBezTo>
                <a:cubicBezTo>
                  <a:pt x="34828" y="49188"/>
                  <a:pt x="34713" y="49112"/>
                  <a:pt x="34504" y="49207"/>
                </a:cubicBezTo>
                <a:cubicBezTo>
                  <a:pt x="34428" y="49417"/>
                  <a:pt x="34371" y="49493"/>
                  <a:pt x="34143" y="49550"/>
                </a:cubicBezTo>
                <a:cubicBezTo>
                  <a:pt x="34295" y="49645"/>
                  <a:pt x="34675" y="49474"/>
                  <a:pt x="34808" y="49417"/>
                </a:cubicBezTo>
                <a:cubicBezTo>
                  <a:pt x="34770" y="49664"/>
                  <a:pt x="34143" y="49588"/>
                  <a:pt x="34124" y="49721"/>
                </a:cubicBezTo>
                <a:cubicBezTo>
                  <a:pt x="33953" y="49702"/>
                  <a:pt x="34162" y="49531"/>
                  <a:pt x="34048" y="49417"/>
                </a:cubicBezTo>
                <a:cubicBezTo>
                  <a:pt x="34200" y="49379"/>
                  <a:pt x="34352" y="49360"/>
                  <a:pt x="34409" y="49283"/>
                </a:cubicBezTo>
                <a:cubicBezTo>
                  <a:pt x="34124" y="49188"/>
                  <a:pt x="33591" y="49588"/>
                  <a:pt x="33420" y="49379"/>
                </a:cubicBezTo>
                <a:cubicBezTo>
                  <a:pt x="33344" y="49436"/>
                  <a:pt x="33287" y="49493"/>
                  <a:pt x="33287" y="49569"/>
                </a:cubicBezTo>
                <a:cubicBezTo>
                  <a:pt x="32050" y="49797"/>
                  <a:pt x="31556" y="49930"/>
                  <a:pt x="30129" y="50368"/>
                </a:cubicBezTo>
                <a:cubicBezTo>
                  <a:pt x="30053" y="50368"/>
                  <a:pt x="30072" y="50215"/>
                  <a:pt x="29977" y="50235"/>
                </a:cubicBezTo>
                <a:cubicBezTo>
                  <a:pt x="29806" y="50520"/>
                  <a:pt x="29216" y="50539"/>
                  <a:pt x="28665" y="50786"/>
                </a:cubicBezTo>
                <a:cubicBezTo>
                  <a:pt x="28798" y="50881"/>
                  <a:pt x="28893" y="50824"/>
                  <a:pt x="28836" y="51033"/>
                </a:cubicBezTo>
                <a:cubicBezTo>
                  <a:pt x="29102" y="50995"/>
                  <a:pt x="29159" y="50919"/>
                  <a:pt x="29026" y="50767"/>
                </a:cubicBezTo>
                <a:cubicBezTo>
                  <a:pt x="29216" y="50786"/>
                  <a:pt x="29597" y="50938"/>
                  <a:pt x="29578" y="50653"/>
                </a:cubicBezTo>
                <a:cubicBezTo>
                  <a:pt x="29635" y="50653"/>
                  <a:pt x="29635" y="50729"/>
                  <a:pt x="29654" y="50786"/>
                </a:cubicBezTo>
                <a:cubicBezTo>
                  <a:pt x="29863" y="50710"/>
                  <a:pt x="29901" y="50577"/>
                  <a:pt x="30129" y="50634"/>
                </a:cubicBezTo>
                <a:cubicBezTo>
                  <a:pt x="30091" y="50501"/>
                  <a:pt x="30243" y="50387"/>
                  <a:pt x="30358" y="50539"/>
                </a:cubicBezTo>
                <a:cubicBezTo>
                  <a:pt x="30453" y="50349"/>
                  <a:pt x="30472" y="50387"/>
                  <a:pt x="30681" y="50311"/>
                </a:cubicBezTo>
                <a:cubicBezTo>
                  <a:pt x="30738" y="50349"/>
                  <a:pt x="30795" y="50425"/>
                  <a:pt x="30795" y="50539"/>
                </a:cubicBezTo>
                <a:cubicBezTo>
                  <a:pt x="30700" y="50539"/>
                  <a:pt x="30167" y="50615"/>
                  <a:pt x="30167" y="50786"/>
                </a:cubicBezTo>
                <a:cubicBezTo>
                  <a:pt x="30015" y="50862"/>
                  <a:pt x="30034" y="50710"/>
                  <a:pt x="29958" y="50672"/>
                </a:cubicBezTo>
                <a:cubicBezTo>
                  <a:pt x="29806" y="50900"/>
                  <a:pt x="29597" y="50881"/>
                  <a:pt x="29254" y="50938"/>
                </a:cubicBezTo>
                <a:cubicBezTo>
                  <a:pt x="27257" y="51642"/>
                  <a:pt x="23910" y="52555"/>
                  <a:pt x="21855" y="53183"/>
                </a:cubicBezTo>
                <a:cubicBezTo>
                  <a:pt x="20258" y="53677"/>
                  <a:pt x="18317" y="54115"/>
                  <a:pt x="16796" y="54666"/>
                </a:cubicBezTo>
                <a:cubicBezTo>
                  <a:pt x="17252" y="54723"/>
                  <a:pt x="17709" y="54400"/>
                  <a:pt x="18241" y="54343"/>
                </a:cubicBezTo>
                <a:cubicBezTo>
                  <a:pt x="18241" y="54457"/>
                  <a:pt x="17975" y="54419"/>
                  <a:pt x="18032" y="54552"/>
                </a:cubicBezTo>
                <a:cubicBezTo>
                  <a:pt x="15864" y="54971"/>
                  <a:pt x="13962" y="55693"/>
                  <a:pt x="11831" y="56283"/>
                </a:cubicBezTo>
                <a:cubicBezTo>
                  <a:pt x="11470" y="56378"/>
                  <a:pt x="11109" y="56397"/>
                  <a:pt x="10766" y="56511"/>
                </a:cubicBezTo>
                <a:cubicBezTo>
                  <a:pt x="9321" y="56968"/>
                  <a:pt x="7913" y="57443"/>
                  <a:pt x="6448" y="57710"/>
                </a:cubicBezTo>
                <a:cubicBezTo>
                  <a:pt x="6334" y="57748"/>
                  <a:pt x="6410" y="57881"/>
                  <a:pt x="6239" y="57881"/>
                </a:cubicBezTo>
                <a:cubicBezTo>
                  <a:pt x="5935" y="57805"/>
                  <a:pt x="5288" y="57919"/>
                  <a:pt x="5060" y="58185"/>
                </a:cubicBezTo>
                <a:cubicBezTo>
                  <a:pt x="4870" y="58242"/>
                  <a:pt x="4603" y="58071"/>
                  <a:pt x="4508" y="58242"/>
                </a:cubicBezTo>
                <a:cubicBezTo>
                  <a:pt x="4546" y="58090"/>
                  <a:pt x="4870" y="58033"/>
                  <a:pt x="5060" y="57976"/>
                </a:cubicBezTo>
                <a:cubicBezTo>
                  <a:pt x="6144" y="57615"/>
                  <a:pt x="7894" y="57158"/>
                  <a:pt x="8959" y="56854"/>
                </a:cubicBezTo>
                <a:cubicBezTo>
                  <a:pt x="9035" y="56835"/>
                  <a:pt x="9454" y="56683"/>
                  <a:pt x="9283" y="56683"/>
                </a:cubicBezTo>
                <a:cubicBezTo>
                  <a:pt x="10804" y="56378"/>
                  <a:pt x="12611" y="55712"/>
                  <a:pt x="14057" y="55313"/>
                </a:cubicBezTo>
                <a:cubicBezTo>
                  <a:pt x="14152" y="55275"/>
                  <a:pt x="14019" y="55256"/>
                  <a:pt x="14038" y="55161"/>
                </a:cubicBezTo>
                <a:cubicBezTo>
                  <a:pt x="14190" y="55161"/>
                  <a:pt x="14247" y="55180"/>
                  <a:pt x="14323" y="55047"/>
                </a:cubicBezTo>
                <a:cubicBezTo>
                  <a:pt x="14437" y="55066"/>
                  <a:pt x="14342" y="55142"/>
                  <a:pt x="14361" y="55199"/>
                </a:cubicBezTo>
                <a:cubicBezTo>
                  <a:pt x="14703" y="54990"/>
                  <a:pt x="15350" y="54704"/>
                  <a:pt x="15769" y="54780"/>
                </a:cubicBezTo>
                <a:cubicBezTo>
                  <a:pt x="16130" y="54495"/>
                  <a:pt x="16872" y="54343"/>
                  <a:pt x="17347" y="54324"/>
                </a:cubicBezTo>
                <a:cubicBezTo>
                  <a:pt x="17385" y="54001"/>
                  <a:pt x="18355" y="54191"/>
                  <a:pt x="17918" y="54039"/>
                </a:cubicBezTo>
                <a:cubicBezTo>
                  <a:pt x="18679" y="53620"/>
                  <a:pt x="19801" y="53677"/>
                  <a:pt x="20162" y="53183"/>
                </a:cubicBezTo>
                <a:cubicBezTo>
                  <a:pt x="19763" y="53430"/>
                  <a:pt x="18660" y="53734"/>
                  <a:pt x="17652" y="54001"/>
                </a:cubicBezTo>
                <a:cubicBezTo>
                  <a:pt x="16796" y="54229"/>
                  <a:pt x="15788" y="54590"/>
                  <a:pt x="15578" y="54495"/>
                </a:cubicBezTo>
                <a:cubicBezTo>
                  <a:pt x="14875" y="54838"/>
                  <a:pt x="12725" y="55389"/>
                  <a:pt x="11546" y="55808"/>
                </a:cubicBezTo>
                <a:cubicBezTo>
                  <a:pt x="11470" y="55808"/>
                  <a:pt x="11413" y="55770"/>
                  <a:pt x="11394" y="55674"/>
                </a:cubicBezTo>
                <a:cubicBezTo>
                  <a:pt x="11223" y="55827"/>
                  <a:pt x="11109" y="55960"/>
                  <a:pt x="10880" y="55903"/>
                </a:cubicBezTo>
                <a:cubicBezTo>
                  <a:pt x="10823" y="55712"/>
                  <a:pt x="10918" y="55865"/>
                  <a:pt x="11051" y="55808"/>
                </a:cubicBezTo>
                <a:cubicBezTo>
                  <a:pt x="10671" y="55655"/>
                  <a:pt x="9872" y="55979"/>
                  <a:pt x="9606" y="56112"/>
                </a:cubicBezTo>
                <a:cubicBezTo>
                  <a:pt x="7247" y="56721"/>
                  <a:pt x="3234" y="58204"/>
                  <a:pt x="229" y="59079"/>
                </a:cubicBezTo>
                <a:cubicBezTo>
                  <a:pt x="343" y="58851"/>
                  <a:pt x="1199" y="58451"/>
                  <a:pt x="1465" y="58642"/>
                </a:cubicBezTo>
                <a:cubicBezTo>
                  <a:pt x="1465" y="58566"/>
                  <a:pt x="1522" y="58528"/>
                  <a:pt x="1598" y="58394"/>
                </a:cubicBezTo>
                <a:cubicBezTo>
                  <a:pt x="1712" y="58509"/>
                  <a:pt x="1769" y="58261"/>
                  <a:pt x="1788" y="58471"/>
                </a:cubicBezTo>
                <a:cubicBezTo>
                  <a:pt x="1845" y="58166"/>
                  <a:pt x="2587" y="58318"/>
                  <a:pt x="2682" y="57957"/>
                </a:cubicBezTo>
                <a:cubicBezTo>
                  <a:pt x="2873" y="58090"/>
                  <a:pt x="3158" y="57919"/>
                  <a:pt x="3405" y="57843"/>
                </a:cubicBezTo>
                <a:cubicBezTo>
                  <a:pt x="3500" y="57786"/>
                  <a:pt x="3386" y="57767"/>
                  <a:pt x="3424" y="57634"/>
                </a:cubicBezTo>
                <a:cubicBezTo>
                  <a:pt x="3272" y="57634"/>
                  <a:pt x="3310" y="57748"/>
                  <a:pt x="3139" y="57748"/>
                </a:cubicBezTo>
                <a:cubicBezTo>
                  <a:pt x="3158" y="57805"/>
                  <a:pt x="3253" y="57767"/>
                  <a:pt x="3329" y="57748"/>
                </a:cubicBezTo>
                <a:cubicBezTo>
                  <a:pt x="3234" y="57862"/>
                  <a:pt x="3025" y="57900"/>
                  <a:pt x="2873" y="57957"/>
                </a:cubicBezTo>
                <a:cubicBezTo>
                  <a:pt x="2892" y="57881"/>
                  <a:pt x="2987" y="57843"/>
                  <a:pt x="3082" y="57805"/>
                </a:cubicBezTo>
                <a:cubicBezTo>
                  <a:pt x="2758" y="57805"/>
                  <a:pt x="2340" y="58033"/>
                  <a:pt x="2017" y="58090"/>
                </a:cubicBezTo>
                <a:cubicBezTo>
                  <a:pt x="1979" y="57900"/>
                  <a:pt x="2074" y="58071"/>
                  <a:pt x="2188" y="57995"/>
                </a:cubicBezTo>
                <a:cubicBezTo>
                  <a:pt x="2245" y="57957"/>
                  <a:pt x="2264" y="57881"/>
                  <a:pt x="2283" y="57824"/>
                </a:cubicBezTo>
                <a:cubicBezTo>
                  <a:pt x="2796" y="57843"/>
                  <a:pt x="2892" y="57386"/>
                  <a:pt x="3405" y="57519"/>
                </a:cubicBezTo>
                <a:cubicBezTo>
                  <a:pt x="3462" y="57462"/>
                  <a:pt x="3500" y="57386"/>
                  <a:pt x="3557" y="57329"/>
                </a:cubicBezTo>
                <a:cubicBezTo>
                  <a:pt x="3690" y="57462"/>
                  <a:pt x="4090" y="57329"/>
                  <a:pt x="4280" y="57234"/>
                </a:cubicBezTo>
                <a:cubicBezTo>
                  <a:pt x="4261" y="57177"/>
                  <a:pt x="4204" y="57196"/>
                  <a:pt x="4147" y="57196"/>
                </a:cubicBezTo>
                <a:cubicBezTo>
                  <a:pt x="4071" y="57063"/>
                  <a:pt x="4432" y="57177"/>
                  <a:pt x="4356" y="57044"/>
                </a:cubicBezTo>
                <a:cubicBezTo>
                  <a:pt x="4470" y="57063"/>
                  <a:pt x="4394" y="57139"/>
                  <a:pt x="4394" y="57196"/>
                </a:cubicBezTo>
                <a:cubicBezTo>
                  <a:pt x="4470" y="57177"/>
                  <a:pt x="4546" y="57158"/>
                  <a:pt x="4641" y="57139"/>
                </a:cubicBezTo>
                <a:cubicBezTo>
                  <a:pt x="4584" y="57101"/>
                  <a:pt x="4489" y="57120"/>
                  <a:pt x="4489" y="57025"/>
                </a:cubicBezTo>
                <a:cubicBezTo>
                  <a:pt x="4889" y="56949"/>
                  <a:pt x="5364" y="56606"/>
                  <a:pt x="5497" y="56797"/>
                </a:cubicBezTo>
                <a:cubicBezTo>
                  <a:pt x="5745" y="56606"/>
                  <a:pt x="6201" y="56397"/>
                  <a:pt x="6582" y="56340"/>
                </a:cubicBezTo>
                <a:cubicBezTo>
                  <a:pt x="6601" y="56435"/>
                  <a:pt x="6505" y="56492"/>
                  <a:pt x="6372" y="56492"/>
                </a:cubicBezTo>
                <a:cubicBezTo>
                  <a:pt x="6391" y="56606"/>
                  <a:pt x="6582" y="56473"/>
                  <a:pt x="6677" y="56492"/>
                </a:cubicBezTo>
                <a:cubicBezTo>
                  <a:pt x="6848" y="56397"/>
                  <a:pt x="6563" y="56359"/>
                  <a:pt x="6696" y="56264"/>
                </a:cubicBezTo>
                <a:cubicBezTo>
                  <a:pt x="6924" y="56207"/>
                  <a:pt x="6905" y="56435"/>
                  <a:pt x="7152" y="56340"/>
                </a:cubicBezTo>
                <a:cubicBezTo>
                  <a:pt x="7152" y="56207"/>
                  <a:pt x="6886" y="56416"/>
                  <a:pt x="6943" y="56226"/>
                </a:cubicBezTo>
                <a:cubicBezTo>
                  <a:pt x="7533" y="55998"/>
                  <a:pt x="7894" y="55922"/>
                  <a:pt x="8465" y="55732"/>
                </a:cubicBezTo>
                <a:cubicBezTo>
                  <a:pt x="8522" y="55941"/>
                  <a:pt x="8370" y="55732"/>
                  <a:pt x="8236" y="55827"/>
                </a:cubicBezTo>
                <a:cubicBezTo>
                  <a:pt x="8274" y="55884"/>
                  <a:pt x="8370" y="55903"/>
                  <a:pt x="8484" y="55884"/>
                </a:cubicBezTo>
                <a:cubicBezTo>
                  <a:pt x="8560" y="55846"/>
                  <a:pt x="8522" y="55770"/>
                  <a:pt x="8522" y="55712"/>
                </a:cubicBezTo>
                <a:cubicBezTo>
                  <a:pt x="8997" y="55636"/>
                  <a:pt x="9549" y="55332"/>
                  <a:pt x="9815" y="55332"/>
                </a:cubicBezTo>
                <a:cubicBezTo>
                  <a:pt x="9853" y="55275"/>
                  <a:pt x="9872" y="55218"/>
                  <a:pt x="9891" y="55142"/>
                </a:cubicBezTo>
                <a:cubicBezTo>
                  <a:pt x="10196" y="55161"/>
                  <a:pt x="10348" y="54952"/>
                  <a:pt x="10386" y="55085"/>
                </a:cubicBezTo>
                <a:cubicBezTo>
                  <a:pt x="10937" y="54628"/>
                  <a:pt x="11869" y="54761"/>
                  <a:pt x="12269" y="54248"/>
                </a:cubicBezTo>
                <a:cubicBezTo>
                  <a:pt x="12383" y="54571"/>
                  <a:pt x="12630" y="53963"/>
                  <a:pt x="12896" y="54229"/>
                </a:cubicBezTo>
                <a:cubicBezTo>
                  <a:pt x="13676" y="53677"/>
                  <a:pt x="15445" y="53373"/>
                  <a:pt x="16548" y="52954"/>
                </a:cubicBezTo>
                <a:cubicBezTo>
                  <a:pt x="16701" y="52954"/>
                  <a:pt x="16491" y="53050"/>
                  <a:pt x="16644" y="53088"/>
                </a:cubicBezTo>
                <a:cubicBezTo>
                  <a:pt x="16815" y="53069"/>
                  <a:pt x="16834" y="52974"/>
                  <a:pt x="16777" y="52840"/>
                </a:cubicBezTo>
                <a:cubicBezTo>
                  <a:pt x="16948" y="52802"/>
                  <a:pt x="17005" y="52878"/>
                  <a:pt x="16929" y="52974"/>
                </a:cubicBezTo>
                <a:cubicBezTo>
                  <a:pt x="17176" y="52650"/>
                  <a:pt x="17785" y="52783"/>
                  <a:pt x="17861" y="52384"/>
                </a:cubicBezTo>
                <a:lnTo>
                  <a:pt x="18165" y="52327"/>
                </a:lnTo>
                <a:cubicBezTo>
                  <a:pt x="18184" y="52422"/>
                  <a:pt x="17975" y="52403"/>
                  <a:pt x="17956" y="52479"/>
                </a:cubicBezTo>
                <a:cubicBezTo>
                  <a:pt x="18374" y="52498"/>
                  <a:pt x="19040" y="52022"/>
                  <a:pt x="19402" y="52213"/>
                </a:cubicBezTo>
                <a:cubicBezTo>
                  <a:pt x="19782" y="51832"/>
                  <a:pt x="20714" y="51813"/>
                  <a:pt x="21418" y="51452"/>
                </a:cubicBezTo>
                <a:cubicBezTo>
                  <a:pt x="21361" y="51357"/>
                  <a:pt x="21075" y="51509"/>
                  <a:pt x="20942" y="51509"/>
                </a:cubicBezTo>
                <a:cubicBezTo>
                  <a:pt x="20942" y="51433"/>
                  <a:pt x="21494" y="51262"/>
                  <a:pt x="21817" y="51205"/>
                </a:cubicBezTo>
                <a:cubicBezTo>
                  <a:pt x="21798" y="51414"/>
                  <a:pt x="21665" y="51243"/>
                  <a:pt x="21456" y="51338"/>
                </a:cubicBezTo>
                <a:cubicBezTo>
                  <a:pt x="21817" y="51642"/>
                  <a:pt x="22502" y="50938"/>
                  <a:pt x="23149" y="51033"/>
                </a:cubicBezTo>
                <a:cubicBezTo>
                  <a:pt x="23225" y="50995"/>
                  <a:pt x="23187" y="50862"/>
                  <a:pt x="23111" y="50881"/>
                </a:cubicBezTo>
                <a:cubicBezTo>
                  <a:pt x="23301" y="50862"/>
                  <a:pt x="23872" y="50843"/>
                  <a:pt x="24100" y="50824"/>
                </a:cubicBezTo>
                <a:cubicBezTo>
                  <a:pt x="24195" y="50653"/>
                  <a:pt x="24347" y="50520"/>
                  <a:pt x="24518" y="50406"/>
                </a:cubicBezTo>
                <a:cubicBezTo>
                  <a:pt x="24480" y="50691"/>
                  <a:pt x="24823" y="50672"/>
                  <a:pt x="24613" y="50824"/>
                </a:cubicBezTo>
                <a:cubicBezTo>
                  <a:pt x="24804" y="50824"/>
                  <a:pt x="25336" y="50691"/>
                  <a:pt x="25602" y="50501"/>
                </a:cubicBezTo>
                <a:cubicBezTo>
                  <a:pt x="25450" y="50482"/>
                  <a:pt x="25241" y="50558"/>
                  <a:pt x="24937" y="50634"/>
                </a:cubicBezTo>
                <a:cubicBezTo>
                  <a:pt x="25488" y="50330"/>
                  <a:pt x="25793" y="50292"/>
                  <a:pt x="26344" y="50177"/>
                </a:cubicBezTo>
                <a:cubicBezTo>
                  <a:pt x="26325" y="50215"/>
                  <a:pt x="26287" y="50273"/>
                  <a:pt x="26306" y="50349"/>
                </a:cubicBezTo>
                <a:cubicBezTo>
                  <a:pt x="26553" y="50292"/>
                  <a:pt x="26801" y="50254"/>
                  <a:pt x="26953" y="50139"/>
                </a:cubicBezTo>
                <a:cubicBezTo>
                  <a:pt x="26915" y="50082"/>
                  <a:pt x="26858" y="50063"/>
                  <a:pt x="26763" y="50082"/>
                </a:cubicBezTo>
                <a:cubicBezTo>
                  <a:pt x="27200" y="49911"/>
                  <a:pt x="27752" y="49474"/>
                  <a:pt x="28132" y="49740"/>
                </a:cubicBezTo>
                <a:cubicBezTo>
                  <a:pt x="28227" y="49702"/>
                  <a:pt x="28246" y="49607"/>
                  <a:pt x="28189" y="49493"/>
                </a:cubicBezTo>
                <a:cubicBezTo>
                  <a:pt x="28417" y="49512"/>
                  <a:pt x="28322" y="49588"/>
                  <a:pt x="28570" y="49474"/>
                </a:cubicBezTo>
                <a:cubicBezTo>
                  <a:pt x="28475" y="49417"/>
                  <a:pt x="28532" y="49398"/>
                  <a:pt x="28532" y="49322"/>
                </a:cubicBezTo>
                <a:cubicBezTo>
                  <a:pt x="28627" y="49322"/>
                  <a:pt x="28532" y="49360"/>
                  <a:pt x="28551" y="49417"/>
                </a:cubicBezTo>
                <a:cubicBezTo>
                  <a:pt x="29996" y="49169"/>
                  <a:pt x="30890" y="48732"/>
                  <a:pt x="32374" y="48275"/>
                </a:cubicBezTo>
                <a:cubicBezTo>
                  <a:pt x="32412" y="48561"/>
                  <a:pt x="32469" y="48066"/>
                  <a:pt x="32526" y="48351"/>
                </a:cubicBezTo>
                <a:cubicBezTo>
                  <a:pt x="32564" y="48237"/>
                  <a:pt x="32678" y="48142"/>
                  <a:pt x="32754" y="48294"/>
                </a:cubicBezTo>
                <a:cubicBezTo>
                  <a:pt x="33934" y="47724"/>
                  <a:pt x="35417" y="47648"/>
                  <a:pt x="36806" y="47039"/>
                </a:cubicBezTo>
                <a:cubicBezTo>
                  <a:pt x="36673" y="47001"/>
                  <a:pt x="36558" y="46963"/>
                  <a:pt x="36406" y="46963"/>
                </a:cubicBezTo>
                <a:cubicBezTo>
                  <a:pt x="36349" y="46982"/>
                  <a:pt x="36387" y="47058"/>
                  <a:pt x="36387" y="47134"/>
                </a:cubicBezTo>
                <a:lnTo>
                  <a:pt x="36083" y="47191"/>
                </a:lnTo>
                <a:cubicBezTo>
                  <a:pt x="36064" y="47096"/>
                  <a:pt x="36273" y="47115"/>
                  <a:pt x="36235" y="47001"/>
                </a:cubicBezTo>
                <a:cubicBezTo>
                  <a:pt x="36045" y="47001"/>
                  <a:pt x="36026" y="47096"/>
                  <a:pt x="35893" y="47134"/>
                </a:cubicBezTo>
                <a:cubicBezTo>
                  <a:pt x="35893" y="47172"/>
                  <a:pt x="35969" y="47153"/>
                  <a:pt x="36007" y="47153"/>
                </a:cubicBezTo>
                <a:cubicBezTo>
                  <a:pt x="36026" y="47267"/>
                  <a:pt x="35760" y="47229"/>
                  <a:pt x="35664" y="47286"/>
                </a:cubicBezTo>
                <a:cubicBezTo>
                  <a:pt x="35969" y="46944"/>
                  <a:pt x="35474" y="47324"/>
                  <a:pt x="35436" y="47381"/>
                </a:cubicBezTo>
                <a:cubicBezTo>
                  <a:pt x="35303" y="47419"/>
                  <a:pt x="35436" y="47248"/>
                  <a:pt x="35531" y="47248"/>
                </a:cubicBezTo>
                <a:cubicBezTo>
                  <a:pt x="35246" y="47153"/>
                  <a:pt x="35113" y="47534"/>
                  <a:pt x="34732" y="47534"/>
                </a:cubicBezTo>
                <a:cubicBezTo>
                  <a:pt x="34485" y="47477"/>
                  <a:pt x="35056" y="47496"/>
                  <a:pt x="34999" y="47381"/>
                </a:cubicBezTo>
                <a:cubicBezTo>
                  <a:pt x="34599" y="47534"/>
                  <a:pt x="34371" y="47438"/>
                  <a:pt x="34010" y="47743"/>
                </a:cubicBezTo>
                <a:cubicBezTo>
                  <a:pt x="33762" y="47629"/>
                  <a:pt x="33610" y="47762"/>
                  <a:pt x="33325" y="47743"/>
                </a:cubicBezTo>
                <a:cubicBezTo>
                  <a:pt x="33401" y="47496"/>
                  <a:pt x="34010" y="47496"/>
                  <a:pt x="34124" y="47400"/>
                </a:cubicBezTo>
                <a:cubicBezTo>
                  <a:pt x="33591" y="47400"/>
                  <a:pt x="33192" y="47648"/>
                  <a:pt x="32583" y="47800"/>
                </a:cubicBezTo>
                <a:cubicBezTo>
                  <a:pt x="32754" y="47990"/>
                  <a:pt x="33002" y="47686"/>
                  <a:pt x="33268" y="47762"/>
                </a:cubicBezTo>
                <a:cubicBezTo>
                  <a:pt x="33040" y="48028"/>
                  <a:pt x="32697" y="47800"/>
                  <a:pt x="32564" y="48009"/>
                </a:cubicBezTo>
                <a:cubicBezTo>
                  <a:pt x="32393" y="48009"/>
                  <a:pt x="32621" y="47876"/>
                  <a:pt x="32526" y="47762"/>
                </a:cubicBezTo>
                <a:cubicBezTo>
                  <a:pt x="32146" y="48085"/>
                  <a:pt x="31461" y="47990"/>
                  <a:pt x="31366" y="48218"/>
                </a:cubicBezTo>
                <a:cubicBezTo>
                  <a:pt x="30776" y="48237"/>
                  <a:pt x="30186" y="48370"/>
                  <a:pt x="29521" y="48675"/>
                </a:cubicBezTo>
                <a:cubicBezTo>
                  <a:pt x="29502" y="48580"/>
                  <a:pt x="29445" y="48542"/>
                  <a:pt x="29369" y="48542"/>
                </a:cubicBezTo>
                <a:cubicBezTo>
                  <a:pt x="29159" y="48599"/>
                  <a:pt x="29521" y="48751"/>
                  <a:pt x="29350" y="48770"/>
                </a:cubicBezTo>
                <a:cubicBezTo>
                  <a:pt x="29121" y="48713"/>
                  <a:pt x="29178" y="48637"/>
                  <a:pt x="28855" y="48770"/>
                </a:cubicBezTo>
                <a:cubicBezTo>
                  <a:pt x="28893" y="48808"/>
                  <a:pt x="28931" y="48846"/>
                  <a:pt x="29007" y="48846"/>
                </a:cubicBezTo>
                <a:cubicBezTo>
                  <a:pt x="28722" y="48979"/>
                  <a:pt x="28379" y="49074"/>
                  <a:pt x="27999" y="49112"/>
                </a:cubicBezTo>
                <a:cubicBezTo>
                  <a:pt x="27999" y="49112"/>
                  <a:pt x="27923" y="48979"/>
                  <a:pt x="27904" y="48979"/>
                </a:cubicBezTo>
                <a:cubicBezTo>
                  <a:pt x="27714" y="48960"/>
                  <a:pt x="27352" y="49360"/>
                  <a:pt x="27181" y="49131"/>
                </a:cubicBezTo>
                <a:cubicBezTo>
                  <a:pt x="27048" y="49131"/>
                  <a:pt x="27086" y="49226"/>
                  <a:pt x="27105" y="49302"/>
                </a:cubicBezTo>
                <a:cubicBezTo>
                  <a:pt x="26839" y="49302"/>
                  <a:pt x="26477" y="49417"/>
                  <a:pt x="26325" y="49531"/>
                </a:cubicBezTo>
                <a:cubicBezTo>
                  <a:pt x="26268" y="49493"/>
                  <a:pt x="26249" y="49417"/>
                  <a:pt x="26230" y="49341"/>
                </a:cubicBezTo>
                <a:cubicBezTo>
                  <a:pt x="26021" y="49322"/>
                  <a:pt x="26173" y="49512"/>
                  <a:pt x="26097" y="49588"/>
                </a:cubicBezTo>
                <a:cubicBezTo>
                  <a:pt x="25793" y="49436"/>
                  <a:pt x="25678" y="49740"/>
                  <a:pt x="25507" y="49759"/>
                </a:cubicBezTo>
                <a:cubicBezTo>
                  <a:pt x="25355" y="49778"/>
                  <a:pt x="25450" y="49588"/>
                  <a:pt x="25469" y="49550"/>
                </a:cubicBezTo>
                <a:cubicBezTo>
                  <a:pt x="25184" y="49626"/>
                  <a:pt x="25374" y="49721"/>
                  <a:pt x="25412" y="49892"/>
                </a:cubicBezTo>
                <a:cubicBezTo>
                  <a:pt x="25241" y="49892"/>
                  <a:pt x="25336" y="49835"/>
                  <a:pt x="25184" y="49721"/>
                </a:cubicBezTo>
                <a:cubicBezTo>
                  <a:pt x="25108" y="49797"/>
                  <a:pt x="24785" y="50120"/>
                  <a:pt x="24842" y="49854"/>
                </a:cubicBezTo>
                <a:cubicBezTo>
                  <a:pt x="24518" y="50025"/>
                  <a:pt x="24233" y="50235"/>
                  <a:pt x="23719" y="50158"/>
                </a:cubicBezTo>
                <a:cubicBezTo>
                  <a:pt x="23681" y="50330"/>
                  <a:pt x="23529" y="50158"/>
                  <a:pt x="23567" y="50349"/>
                </a:cubicBezTo>
                <a:cubicBezTo>
                  <a:pt x="23434" y="50349"/>
                  <a:pt x="23301" y="50349"/>
                  <a:pt x="23244" y="50254"/>
                </a:cubicBezTo>
                <a:cubicBezTo>
                  <a:pt x="22787" y="50729"/>
                  <a:pt x="21950" y="50672"/>
                  <a:pt x="21456" y="50957"/>
                </a:cubicBezTo>
                <a:cubicBezTo>
                  <a:pt x="21456" y="51109"/>
                  <a:pt x="21779" y="50843"/>
                  <a:pt x="21722" y="51071"/>
                </a:cubicBezTo>
                <a:cubicBezTo>
                  <a:pt x="21532" y="51090"/>
                  <a:pt x="21418" y="51262"/>
                  <a:pt x="21247" y="51167"/>
                </a:cubicBezTo>
                <a:cubicBezTo>
                  <a:pt x="21190" y="51052"/>
                  <a:pt x="21532" y="51148"/>
                  <a:pt x="21399" y="50976"/>
                </a:cubicBezTo>
                <a:cubicBezTo>
                  <a:pt x="21380" y="50862"/>
                  <a:pt x="21018" y="51167"/>
                  <a:pt x="21247" y="51167"/>
                </a:cubicBezTo>
                <a:cubicBezTo>
                  <a:pt x="21247" y="51319"/>
                  <a:pt x="21056" y="51224"/>
                  <a:pt x="21113" y="51090"/>
                </a:cubicBezTo>
                <a:cubicBezTo>
                  <a:pt x="20999" y="51148"/>
                  <a:pt x="20733" y="51109"/>
                  <a:pt x="20752" y="51224"/>
                </a:cubicBezTo>
                <a:cubicBezTo>
                  <a:pt x="20847" y="51357"/>
                  <a:pt x="20942" y="51090"/>
                  <a:pt x="21075" y="51205"/>
                </a:cubicBezTo>
                <a:cubicBezTo>
                  <a:pt x="20847" y="51414"/>
                  <a:pt x="20258" y="51490"/>
                  <a:pt x="19820" y="51490"/>
                </a:cubicBezTo>
                <a:cubicBezTo>
                  <a:pt x="19858" y="51528"/>
                  <a:pt x="19972" y="51509"/>
                  <a:pt x="19972" y="51604"/>
                </a:cubicBezTo>
                <a:cubicBezTo>
                  <a:pt x="19839" y="51547"/>
                  <a:pt x="19820" y="51642"/>
                  <a:pt x="19668" y="51680"/>
                </a:cubicBezTo>
                <a:cubicBezTo>
                  <a:pt x="19611" y="51566"/>
                  <a:pt x="19687" y="51528"/>
                  <a:pt x="19687" y="51452"/>
                </a:cubicBezTo>
                <a:cubicBezTo>
                  <a:pt x="19535" y="51547"/>
                  <a:pt x="19364" y="51623"/>
                  <a:pt x="19383" y="51794"/>
                </a:cubicBezTo>
                <a:cubicBezTo>
                  <a:pt x="19249" y="51794"/>
                  <a:pt x="19268" y="51528"/>
                  <a:pt x="19307" y="51490"/>
                </a:cubicBezTo>
                <a:cubicBezTo>
                  <a:pt x="19116" y="51509"/>
                  <a:pt x="19249" y="51718"/>
                  <a:pt x="19135" y="51794"/>
                </a:cubicBezTo>
                <a:cubicBezTo>
                  <a:pt x="18241" y="52099"/>
                  <a:pt x="17366" y="52327"/>
                  <a:pt x="16491" y="52574"/>
                </a:cubicBezTo>
                <a:cubicBezTo>
                  <a:pt x="16777" y="52194"/>
                  <a:pt x="17423" y="52232"/>
                  <a:pt x="18051" y="51984"/>
                </a:cubicBezTo>
                <a:cubicBezTo>
                  <a:pt x="17633" y="51813"/>
                  <a:pt x="16720" y="52365"/>
                  <a:pt x="16035" y="52517"/>
                </a:cubicBezTo>
                <a:cubicBezTo>
                  <a:pt x="16073" y="52631"/>
                  <a:pt x="16301" y="52479"/>
                  <a:pt x="16396" y="52498"/>
                </a:cubicBezTo>
                <a:cubicBezTo>
                  <a:pt x="16396" y="52631"/>
                  <a:pt x="16225" y="52688"/>
                  <a:pt x="16168" y="52821"/>
                </a:cubicBezTo>
                <a:cubicBezTo>
                  <a:pt x="15883" y="52935"/>
                  <a:pt x="16244" y="52593"/>
                  <a:pt x="15940" y="52707"/>
                </a:cubicBezTo>
                <a:cubicBezTo>
                  <a:pt x="15864" y="52745"/>
                  <a:pt x="15978" y="52764"/>
                  <a:pt x="15978" y="52859"/>
                </a:cubicBezTo>
                <a:cubicBezTo>
                  <a:pt x="14665" y="53297"/>
                  <a:pt x="13182" y="53848"/>
                  <a:pt x="12155" y="53963"/>
                </a:cubicBezTo>
                <a:cubicBezTo>
                  <a:pt x="12022" y="54172"/>
                  <a:pt x="11280" y="54457"/>
                  <a:pt x="10842" y="54248"/>
                </a:cubicBezTo>
                <a:cubicBezTo>
                  <a:pt x="10956" y="54362"/>
                  <a:pt x="10804" y="54419"/>
                  <a:pt x="10519" y="54533"/>
                </a:cubicBezTo>
                <a:cubicBezTo>
                  <a:pt x="10443" y="54476"/>
                  <a:pt x="10481" y="54457"/>
                  <a:pt x="10481" y="54362"/>
                </a:cubicBezTo>
                <a:cubicBezTo>
                  <a:pt x="10291" y="54723"/>
                  <a:pt x="9910" y="54438"/>
                  <a:pt x="9758" y="54742"/>
                </a:cubicBezTo>
                <a:cubicBezTo>
                  <a:pt x="9606" y="54761"/>
                  <a:pt x="9511" y="54723"/>
                  <a:pt x="9473" y="54590"/>
                </a:cubicBezTo>
                <a:cubicBezTo>
                  <a:pt x="9435" y="54685"/>
                  <a:pt x="9264" y="54800"/>
                  <a:pt x="9359" y="54609"/>
                </a:cubicBezTo>
                <a:cubicBezTo>
                  <a:pt x="9168" y="54609"/>
                  <a:pt x="9283" y="54761"/>
                  <a:pt x="9283" y="54857"/>
                </a:cubicBezTo>
                <a:cubicBezTo>
                  <a:pt x="9092" y="54895"/>
                  <a:pt x="9130" y="54647"/>
                  <a:pt x="8940" y="54704"/>
                </a:cubicBezTo>
                <a:cubicBezTo>
                  <a:pt x="8712" y="54780"/>
                  <a:pt x="9035" y="54876"/>
                  <a:pt x="8788" y="54895"/>
                </a:cubicBezTo>
                <a:cubicBezTo>
                  <a:pt x="8731" y="54685"/>
                  <a:pt x="8750" y="54895"/>
                  <a:pt x="8674" y="54933"/>
                </a:cubicBezTo>
                <a:cubicBezTo>
                  <a:pt x="8446" y="54990"/>
                  <a:pt x="8674" y="54838"/>
                  <a:pt x="8522" y="54800"/>
                </a:cubicBezTo>
                <a:cubicBezTo>
                  <a:pt x="8446" y="54819"/>
                  <a:pt x="8484" y="54895"/>
                  <a:pt x="8503" y="54971"/>
                </a:cubicBezTo>
                <a:cubicBezTo>
                  <a:pt x="8331" y="54971"/>
                  <a:pt x="8255" y="54819"/>
                  <a:pt x="8274" y="55066"/>
                </a:cubicBezTo>
                <a:lnTo>
                  <a:pt x="8046" y="54952"/>
                </a:lnTo>
                <a:cubicBezTo>
                  <a:pt x="7951" y="55028"/>
                  <a:pt x="7894" y="55104"/>
                  <a:pt x="7856" y="55218"/>
                </a:cubicBezTo>
                <a:cubicBezTo>
                  <a:pt x="7780" y="55218"/>
                  <a:pt x="7780" y="55123"/>
                  <a:pt x="7761" y="55066"/>
                </a:cubicBezTo>
                <a:cubicBezTo>
                  <a:pt x="7495" y="55142"/>
                  <a:pt x="7837" y="55408"/>
                  <a:pt x="7913" y="55199"/>
                </a:cubicBezTo>
                <a:cubicBezTo>
                  <a:pt x="8103" y="55256"/>
                  <a:pt x="7742" y="55370"/>
                  <a:pt x="7571" y="55370"/>
                </a:cubicBezTo>
                <a:cubicBezTo>
                  <a:pt x="7742" y="55218"/>
                  <a:pt x="7590" y="55351"/>
                  <a:pt x="7533" y="55180"/>
                </a:cubicBezTo>
                <a:cubicBezTo>
                  <a:pt x="7247" y="55370"/>
                  <a:pt x="7133" y="55180"/>
                  <a:pt x="6962" y="55465"/>
                </a:cubicBezTo>
                <a:cubicBezTo>
                  <a:pt x="6905" y="55465"/>
                  <a:pt x="6905" y="55370"/>
                  <a:pt x="6886" y="55313"/>
                </a:cubicBezTo>
                <a:cubicBezTo>
                  <a:pt x="6277" y="55522"/>
                  <a:pt x="5592" y="55960"/>
                  <a:pt x="5193" y="55903"/>
                </a:cubicBezTo>
                <a:cubicBezTo>
                  <a:pt x="5193" y="55960"/>
                  <a:pt x="5231" y="55979"/>
                  <a:pt x="5269" y="55998"/>
                </a:cubicBezTo>
                <a:cubicBezTo>
                  <a:pt x="4870" y="56055"/>
                  <a:pt x="4527" y="56302"/>
                  <a:pt x="4128" y="56454"/>
                </a:cubicBezTo>
                <a:cubicBezTo>
                  <a:pt x="4014" y="56492"/>
                  <a:pt x="3995" y="56378"/>
                  <a:pt x="3976" y="56378"/>
                </a:cubicBezTo>
                <a:cubicBezTo>
                  <a:pt x="3881" y="56416"/>
                  <a:pt x="3862" y="56549"/>
                  <a:pt x="3766" y="56587"/>
                </a:cubicBezTo>
                <a:cubicBezTo>
                  <a:pt x="3481" y="56702"/>
                  <a:pt x="2892" y="56721"/>
                  <a:pt x="2454" y="56873"/>
                </a:cubicBezTo>
                <a:cubicBezTo>
                  <a:pt x="2036" y="57025"/>
                  <a:pt x="1712" y="57158"/>
                  <a:pt x="1408" y="57253"/>
                </a:cubicBezTo>
                <a:cubicBezTo>
                  <a:pt x="1389" y="57272"/>
                  <a:pt x="932" y="57577"/>
                  <a:pt x="799" y="57329"/>
                </a:cubicBezTo>
                <a:cubicBezTo>
                  <a:pt x="609" y="57329"/>
                  <a:pt x="723" y="57481"/>
                  <a:pt x="723" y="57577"/>
                </a:cubicBezTo>
                <a:cubicBezTo>
                  <a:pt x="590" y="57577"/>
                  <a:pt x="419" y="57577"/>
                  <a:pt x="514" y="57462"/>
                </a:cubicBezTo>
                <a:cubicBezTo>
                  <a:pt x="286" y="57558"/>
                  <a:pt x="229" y="57691"/>
                  <a:pt x="0" y="57672"/>
                </a:cubicBezTo>
                <a:cubicBezTo>
                  <a:pt x="666" y="57177"/>
                  <a:pt x="1788" y="56949"/>
                  <a:pt x="2720" y="56606"/>
                </a:cubicBezTo>
                <a:cubicBezTo>
                  <a:pt x="2606" y="56530"/>
                  <a:pt x="2473" y="56511"/>
                  <a:pt x="2321" y="56530"/>
                </a:cubicBezTo>
                <a:cubicBezTo>
                  <a:pt x="2093" y="56568"/>
                  <a:pt x="3120" y="56093"/>
                  <a:pt x="3215" y="56321"/>
                </a:cubicBezTo>
                <a:cubicBezTo>
                  <a:pt x="3462" y="56226"/>
                  <a:pt x="3557" y="56302"/>
                  <a:pt x="3614" y="56131"/>
                </a:cubicBezTo>
                <a:cubicBezTo>
                  <a:pt x="3881" y="56321"/>
                  <a:pt x="4432" y="55979"/>
                  <a:pt x="4756" y="55884"/>
                </a:cubicBezTo>
                <a:cubicBezTo>
                  <a:pt x="4737" y="55770"/>
                  <a:pt x="4527" y="55922"/>
                  <a:pt x="4432" y="55903"/>
                </a:cubicBezTo>
                <a:cubicBezTo>
                  <a:pt x="4489" y="55732"/>
                  <a:pt x="5022" y="55636"/>
                  <a:pt x="5136" y="55636"/>
                </a:cubicBezTo>
                <a:cubicBezTo>
                  <a:pt x="5136" y="55693"/>
                  <a:pt x="5060" y="55693"/>
                  <a:pt x="5022" y="55712"/>
                </a:cubicBezTo>
                <a:cubicBezTo>
                  <a:pt x="5041" y="55827"/>
                  <a:pt x="5231" y="55693"/>
                  <a:pt x="5326" y="55712"/>
                </a:cubicBezTo>
                <a:cubicBezTo>
                  <a:pt x="5269" y="55674"/>
                  <a:pt x="5212" y="55655"/>
                  <a:pt x="5136" y="55636"/>
                </a:cubicBezTo>
                <a:cubicBezTo>
                  <a:pt x="5307" y="55522"/>
                  <a:pt x="5554" y="55446"/>
                  <a:pt x="5821" y="55389"/>
                </a:cubicBezTo>
                <a:cubicBezTo>
                  <a:pt x="6163" y="55275"/>
                  <a:pt x="5497" y="55560"/>
                  <a:pt x="5383" y="55636"/>
                </a:cubicBezTo>
                <a:cubicBezTo>
                  <a:pt x="6049" y="55560"/>
                  <a:pt x="7114" y="54971"/>
                  <a:pt x="7514" y="55066"/>
                </a:cubicBezTo>
                <a:cubicBezTo>
                  <a:pt x="7590" y="54914"/>
                  <a:pt x="7761" y="55009"/>
                  <a:pt x="7742" y="54742"/>
                </a:cubicBezTo>
                <a:cubicBezTo>
                  <a:pt x="7894" y="54933"/>
                  <a:pt x="8084" y="54628"/>
                  <a:pt x="8198" y="54819"/>
                </a:cubicBezTo>
                <a:cubicBezTo>
                  <a:pt x="8293" y="54780"/>
                  <a:pt x="8160" y="54761"/>
                  <a:pt x="8160" y="54666"/>
                </a:cubicBezTo>
                <a:cubicBezTo>
                  <a:pt x="9206" y="54305"/>
                  <a:pt x="10614" y="53925"/>
                  <a:pt x="11261" y="53601"/>
                </a:cubicBezTo>
                <a:cubicBezTo>
                  <a:pt x="11185" y="53563"/>
                  <a:pt x="11166" y="53430"/>
                  <a:pt x="11032" y="53449"/>
                </a:cubicBezTo>
                <a:cubicBezTo>
                  <a:pt x="10937" y="53506"/>
                  <a:pt x="11013" y="53563"/>
                  <a:pt x="11109" y="53525"/>
                </a:cubicBezTo>
                <a:cubicBezTo>
                  <a:pt x="11128" y="53715"/>
                  <a:pt x="10956" y="53563"/>
                  <a:pt x="10956" y="53677"/>
                </a:cubicBezTo>
                <a:cubicBezTo>
                  <a:pt x="10899" y="53677"/>
                  <a:pt x="10899" y="53582"/>
                  <a:pt x="10823" y="53601"/>
                </a:cubicBezTo>
                <a:cubicBezTo>
                  <a:pt x="10861" y="53392"/>
                  <a:pt x="11109" y="53392"/>
                  <a:pt x="11147" y="53107"/>
                </a:cubicBezTo>
                <a:cubicBezTo>
                  <a:pt x="11603" y="53183"/>
                  <a:pt x="11736" y="52802"/>
                  <a:pt x="12174" y="52935"/>
                </a:cubicBezTo>
                <a:cubicBezTo>
                  <a:pt x="12307" y="52878"/>
                  <a:pt x="12079" y="52859"/>
                  <a:pt x="12193" y="52764"/>
                </a:cubicBezTo>
                <a:cubicBezTo>
                  <a:pt x="12364" y="52954"/>
                  <a:pt x="12307" y="52612"/>
                  <a:pt x="12459" y="52821"/>
                </a:cubicBezTo>
                <a:cubicBezTo>
                  <a:pt x="12440" y="52993"/>
                  <a:pt x="11698" y="52993"/>
                  <a:pt x="11622" y="53259"/>
                </a:cubicBezTo>
                <a:cubicBezTo>
                  <a:pt x="11527" y="53221"/>
                  <a:pt x="11584" y="53183"/>
                  <a:pt x="11584" y="53107"/>
                </a:cubicBezTo>
                <a:cubicBezTo>
                  <a:pt x="11280" y="53354"/>
                  <a:pt x="11793" y="53335"/>
                  <a:pt x="11850" y="53487"/>
                </a:cubicBezTo>
                <a:cubicBezTo>
                  <a:pt x="11983" y="53449"/>
                  <a:pt x="11945" y="53316"/>
                  <a:pt x="11983" y="53240"/>
                </a:cubicBezTo>
                <a:cubicBezTo>
                  <a:pt x="11945" y="53069"/>
                  <a:pt x="11831" y="53506"/>
                  <a:pt x="11793" y="53221"/>
                </a:cubicBezTo>
                <a:cubicBezTo>
                  <a:pt x="11983" y="53183"/>
                  <a:pt x="12041" y="53050"/>
                  <a:pt x="12250" y="53012"/>
                </a:cubicBezTo>
                <a:cubicBezTo>
                  <a:pt x="12421" y="53107"/>
                  <a:pt x="12345" y="53145"/>
                  <a:pt x="12440" y="53240"/>
                </a:cubicBezTo>
                <a:cubicBezTo>
                  <a:pt x="12725" y="52993"/>
                  <a:pt x="13315" y="53031"/>
                  <a:pt x="13524" y="52802"/>
                </a:cubicBezTo>
                <a:cubicBezTo>
                  <a:pt x="13410" y="52745"/>
                  <a:pt x="13220" y="52935"/>
                  <a:pt x="13239" y="52593"/>
                </a:cubicBezTo>
                <a:cubicBezTo>
                  <a:pt x="13068" y="52840"/>
                  <a:pt x="12839" y="52764"/>
                  <a:pt x="12554" y="52897"/>
                </a:cubicBezTo>
                <a:cubicBezTo>
                  <a:pt x="12478" y="52745"/>
                  <a:pt x="12516" y="52688"/>
                  <a:pt x="12440" y="52650"/>
                </a:cubicBezTo>
                <a:cubicBezTo>
                  <a:pt x="12459" y="52555"/>
                  <a:pt x="12935" y="52764"/>
                  <a:pt x="12896" y="52441"/>
                </a:cubicBezTo>
                <a:cubicBezTo>
                  <a:pt x="13106" y="52517"/>
                  <a:pt x="13391" y="52403"/>
                  <a:pt x="13581" y="52194"/>
                </a:cubicBezTo>
                <a:cubicBezTo>
                  <a:pt x="14152" y="52213"/>
                  <a:pt x="14913" y="51813"/>
                  <a:pt x="15635" y="51585"/>
                </a:cubicBezTo>
                <a:cubicBezTo>
                  <a:pt x="15483" y="51528"/>
                  <a:pt x="15217" y="51623"/>
                  <a:pt x="15027" y="51661"/>
                </a:cubicBezTo>
                <a:cubicBezTo>
                  <a:pt x="15008" y="51414"/>
                  <a:pt x="15236" y="51509"/>
                  <a:pt x="15426" y="51471"/>
                </a:cubicBezTo>
                <a:cubicBezTo>
                  <a:pt x="15350" y="51414"/>
                  <a:pt x="15236" y="51414"/>
                  <a:pt x="15255" y="51243"/>
                </a:cubicBezTo>
                <a:cubicBezTo>
                  <a:pt x="14761" y="51319"/>
                  <a:pt x="14761" y="51471"/>
                  <a:pt x="14342" y="51642"/>
                </a:cubicBezTo>
                <a:cubicBezTo>
                  <a:pt x="14323" y="51585"/>
                  <a:pt x="14323" y="51509"/>
                  <a:pt x="14247" y="51509"/>
                </a:cubicBezTo>
                <a:cubicBezTo>
                  <a:pt x="14076" y="51509"/>
                  <a:pt x="14247" y="51775"/>
                  <a:pt x="14076" y="51547"/>
                </a:cubicBezTo>
                <a:cubicBezTo>
                  <a:pt x="14000" y="51585"/>
                  <a:pt x="14057" y="51680"/>
                  <a:pt x="14057" y="51775"/>
                </a:cubicBezTo>
                <a:cubicBezTo>
                  <a:pt x="13771" y="51623"/>
                  <a:pt x="13524" y="52003"/>
                  <a:pt x="13334" y="51927"/>
                </a:cubicBezTo>
                <a:cubicBezTo>
                  <a:pt x="13315" y="52041"/>
                  <a:pt x="13638" y="52099"/>
                  <a:pt x="13524" y="51927"/>
                </a:cubicBezTo>
                <a:cubicBezTo>
                  <a:pt x="13790" y="52175"/>
                  <a:pt x="13125" y="52213"/>
                  <a:pt x="12973" y="52270"/>
                </a:cubicBezTo>
                <a:cubicBezTo>
                  <a:pt x="11546" y="52764"/>
                  <a:pt x="9359" y="53582"/>
                  <a:pt x="7590" y="53982"/>
                </a:cubicBezTo>
                <a:cubicBezTo>
                  <a:pt x="8008" y="53620"/>
                  <a:pt x="8902" y="53506"/>
                  <a:pt x="9492" y="53240"/>
                </a:cubicBezTo>
                <a:cubicBezTo>
                  <a:pt x="8883" y="53259"/>
                  <a:pt x="8084" y="53696"/>
                  <a:pt x="7552" y="53772"/>
                </a:cubicBezTo>
                <a:cubicBezTo>
                  <a:pt x="8179" y="53544"/>
                  <a:pt x="8883" y="53126"/>
                  <a:pt x="9359" y="53164"/>
                </a:cubicBezTo>
                <a:cubicBezTo>
                  <a:pt x="9378" y="52974"/>
                  <a:pt x="9492" y="53069"/>
                  <a:pt x="9492" y="52916"/>
                </a:cubicBezTo>
                <a:cubicBezTo>
                  <a:pt x="9663" y="52916"/>
                  <a:pt x="9910" y="53031"/>
                  <a:pt x="9720" y="53126"/>
                </a:cubicBezTo>
                <a:cubicBezTo>
                  <a:pt x="9986" y="53126"/>
                  <a:pt x="9796" y="52878"/>
                  <a:pt x="9891" y="52783"/>
                </a:cubicBezTo>
                <a:cubicBezTo>
                  <a:pt x="10100" y="52802"/>
                  <a:pt x="10367" y="52726"/>
                  <a:pt x="10481" y="52593"/>
                </a:cubicBezTo>
                <a:cubicBezTo>
                  <a:pt x="10157" y="52555"/>
                  <a:pt x="9454" y="52954"/>
                  <a:pt x="9054" y="52897"/>
                </a:cubicBezTo>
                <a:cubicBezTo>
                  <a:pt x="9340" y="52764"/>
                  <a:pt x="9986" y="52612"/>
                  <a:pt x="10500" y="52384"/>
                </a:cubicBezTo>
                <a:cubicBezTo>
                  <a:pt x="10500" y="52479"/>
                  <a:pt x="10576" y="52460"/>
                  <a:pt x="10576" y="52422"/>
                </a:cubicBezTo>
                <a:cubicBezTo>
                  <a:pt x="10747" y="52403"/>
                  <a:pt x="10500" y="52517"/>
                  <a:pt x="10538" y="52574"/>
                </a:cubicBezTo>
                <a:cubicBezTo>
                  <a:pt x="11051" y="52707"/>
                  <a:pt x="11603" y="52099"/>
                  <a:pt x="12364" y="52022"/>
                </a:cubicBezTo>
                <a:cubicBezTo>
                  <a:pt x="11964" y="51813"/>
                  <a:pt x="11109" y="52555"/>
                  <a:pt x="10728" y="52270"/>
                </a:cubicBezTo>
                <a:cubicBezTo>
                  <a:pt x="10785" y="52251"/>
                  <a:pt x="10785" y="52327"/>
                  <a:pt x="10804" y="52365"/>
                </a:cubicBezTo>
                <a:cubicBezTo>
                  <a:pt x="11128" y="52118"/>
                  <a:pt x="11413" y="52099"/>
                  <a:pt x="11831" y="51870"/>
                </a:cubicBezTo>
                <a:cubicBezTo>
                  <a:pt x="11584" y="51965"/>
                  <a:pt x="10994" y="52003"/>
                  <a:pt x="10690" y="52061"/>
                </a:cubicBezTo>
                <a:cubicBezTo>
                  <a:pt x="10614" y="52080"/>
                  <a:pt x="10576" y="52175"/>
                  <a:pt x="10595" y="52251"/>
                </a:cubicBezTo>
                <a:cubicBezTo>
                  <a:pt x="10367" y="52118"/>
                  <a:pt x="10043" y="52536"/>
                  <a:pt x="9701" y="52384"/>
                </a:cubicBezTo>
                <a:cubicBezTo>
                  <a:pt x="9796" y="52327"/>
                  <a:pt x="10100" y="52251"/>
                  <a:pt x="10272" y="52156"/>
                </a:cubicBezTo>
                <a:cubicBezTo>
                  <a:pt x="10024" y="52022"/>
                  <a:pt x="9568" y="52536"/>
                  <a:pt x="9187" y="52346"/>
                </a:cubicBezTo>
                <a:cubicBezTo>
                  <a:pt x="8046" y="52954"/>
                  <a:pt x="5954" y="53468"/>
                  <a:pt x="4699" y="53906"/>
                </a:cubicBezTo>
                <a:cubicBezTo>
                  <a:pt x="6049" y="52897"/>
                  <a:pt x="8179" y="52650"/>
                  <a:pt x="9701" y="51851"/>
                </a:cubicBezTo>
                <a:cubicBezTo>
                  <a:pt x="8883" y="51927"/>
                  <a:pt x="8065" y="52308"/>
                  <a:pt x="7399" y="52517"/>
                </a:cubicBezTo>
                <a:cubicBezTo>
                  <a:pt x="7361" y="52479"/>
                  <a:pt x="7323" y="52441"/>
                  <a:pt x="7304" y="52365"/>
                </a:cubicBezTo>
                <a:cubicBezTo>
                  <a:pt x="6391" y="52726"/>
                  <a:pt x="5212" y="53069"/>
                  <a:pt x="4033" y="53411"/>
                </a:cubicBezTo>
                <a:cubicBezTo>
                  <a:pt x="4565" y="53145"/>
                  <a:pt x="5631" y="52783"/>
                  <a:pt x="6296" y="52593"/>
                </a:cubicBezTo>
                <a:cubicBezTo>
                  <a:pt x="5802" y="52384"/>
                  <a:pt x="5136" y="52954"/>
                  <a:pt x="4603" y="52897"/>
                </a:cubicBezTo>
                <a:cubicBezTo>
                  <a:pt x="4813" y="52631"/>
                  <a:pt x="5269" y="52764"/>
                  <a:pt x="5459" y="52498"/>
                </a:cubicBezTo>
                <a:cubicBezTo>
                  <a:pt x="5459" y="52555"/>
                  <a:pt x="5421" y="52574"/>
                  <a:pt x="5421" y="52612"/>
                </a:cubicBezTo>
                <a:cubicBezTo>
                  <a:pt x="5688" y="52479"/>
                  <a:pt x="6030" y="52365"/>
                  <a:pt x="6410" y="52289"/>
                </a:cubicBezTo>
                <a:cubicBezTo>
                  <a:pt x="6429" y="52384"/>
                  <a:pt x="6334" y="52441"/>
                  <a:pt x="6201" y="52441"/>
                </a:cubicBezTo>
                <a:cubicBezTo>
                  <a:pt x="6563" y="52536"/>
                  <a:pt x="6772" y="52289"/>
                  <a:pt x="7342" y="52194"/>
                </a:cubicBezTo>
                <a:cubicBezTo>
                  <a:pt x="7133" y="51946"/>
                  <a:pt x="6886" y="52384"/>
                  <a:pt x="6486" y="52289"/>
                </a:cubicBezTo>
                <a:cubicBezTo>
                  <a:pt x="7342" y="51680"/>
                  <a:pt x="8293" y="51471"/>
                  <a:pt x="9359" y="51167"/>
                </a:cubicBezTo>
                <a:cubicBezTo>
                  <a:pt x="9321" y="51128"/>
                  <a:pt x="9225" y="51148"/>
                  <a:pt x="9206" y="51033"/>
                </a:cubicBezTo>
                <a:cubicBezTo>
                  <a:pt x="9720" y="51186"/>
                  <a:pt x="9986" y="50672"/>
                  <a:pt x="10310" y="50862"/>
                </a:cubicBezTo>
                <a:cubicBezTo>
                  <a:pt x="10481" y="50786"/>
                  <a:pt x="10215" y="50767"/>
                  <a:pt x="10253" y="50653"/>
                </a:cubicBezTo>
                <a:cubicBezTo>
                  <a:pt x="9891" y="50748"/>
                  <a:pt x="9340" y="50938"/>
                  <a:pt x="9302" y="50919"/>
                </a:cubicBezTo>
                <a:cubicBezTo>
                  <a:pt x="9587" y="50748"/>
                  <a:pt x="9967" y="50672"/>
                  <a:pt x="10291" y="50539"/>
                </a:cubicBezTo>
                <a:cubicBezTo>
                  <a:pt x="10310" y="50615"/>
                  <a:pt x="10329" y="50672"/>
                  <a:pt x="10329" y="50748"/>
                </a:cubicBezTo>
                <a:cubicBezTo>
                  <a:pt x="10538" y="50615"/>
                  <a:pt x="10462" y="50729"/>
                  <a:pt x="10595" y="50786"/>
                </a:cubicBezTo>
                <a:cubicBezTo>
                  <a:pt x="10899" y="50729"/>
                  <a:pt x="10614" y="50634"/>
                  <a:pt x="10728" y="50501"/>
                </a:cubicBezTo>
                <a:cubicBezTo>
                  <a:pt x="10576" y="50501"/>
                  <a:pt x="10614" y="50615"/>
                  <a:pt x="10443" y="50615"/>
                </a:cubicBezTo>
                <a:cubicBezTo>
                  <a:pt x="10329" y="50558"/>
                  <a:pt x="10405" y="50368"/>
                  <a:pt x="10557" y="50311"/>
                </a:cubicBezTo>
                <a:cubicBezTo>
                  <a:pt x="10500" y="50406"/>
                  <a:pt x="10538" y="50444"/>
                  <a:pt x="10633" y="50406"/>
                </a:cubicBezTo>
                <a:cubicBezTo>
                  <a:pt x="10766" y="50349"/>
                  <a:pt x="10557" y="50349"/>
                  <a:pt x="10671" y="50235"/>
                </a:cubicBezTo>
                <a:cubicBezTo>
                  <a:pt x="10728" y="50235"/>
                  <a:pt x="10728" y="50330"/>
                  <a:pt x="10766" y="50387"/>
                </a:cubicBezTo>
                <a:cubicBezTo>
                  <a:pt x="10861" y="50349"/>
                  <a:pt x="10880" y="50273"/>
                  <a:pt x="10842" y="50158"/>
                </a:cubicBezTo>
                <a:cubicBezTo>
                  <a:pt x="11013" y="50311"/>
                  <a:pt x="11032" y="49911"/>
                  <a:pt x="11090" y="50158"/>
                </a:cubicBezTo>
                <a:cubicBezTo>
                  <a:pt x="11090" y="50025"/>
                  <a:pt x="11299" y="50025"/>
                  <a:pt x="11356" y="49930"/>
                </a:cubicBezTo>
                <a:cubicBezTo>
                  <a:pt x="9834" y="50273"/>
                  <a:pt x="8255" y="50824"/>
                  <a:pt x="6829" y="51338"/>
                </a:cubicBezTo>
                <a:cubicBezTo>
                  <a:pt x="7076" y="51148"/>
                  <a:pt x="6696" y="51300"/>
                  <a:pt x="6620" y="51186"/>
                </a:cubicBezTo>
                <a:cubicBezTo>
                  <a:pt x="6467" y="51224"/>
                  <a:pt x="6601" y="51414"/>
                  <a:pt x="6353" y="51395"/>
                </a:cubicBezTo>
                <a:cubicBezTo>
                  <a:pt x="6391" y="51319"/>
                  <a:pt x="6391" y="51243"/>
                  <a:pt x="6353" y="51128"/>
                </a:cubicBezTo>
                <a:cubicBezTo>
                  <a:pt x="6791" y="51167"/>
                  <a:pt x="7152" y="50957"/>
                  <a:pt x="7342" y="50805"/>
                </a:cubicBezTo>
                <a:cubicBezTo>
                  <a:pt x="7418" y="50805"/>
                  <a:pt x="7418" y="50881"/>
                  <a:pt x="7438" y="50938"/>
                </a:cubicBezTo>
                <a:cubicBezTo>
                  <a:pt x="7457" y="50919"/>
                  <a:pt x="7704" y="50805"/>
                  <a:pt x="7533" y="50824"/>
                </a:cubicBezTo>
                <a:cubicBezTo>
                  <a:pt x="8674" y="50406"/>
                  <a:pt x="11261" y="49531"/>
                  <a:pt x="12630" y="49169"/>
                </a:cubicBezTo>
                <a:cubicBezTo>
                  <a:pt x="12744" y="49131"/>
                  <a:pt x="12630" y="48960"/>
                  <a:pt x="12820" y="48960"/>
                </a:cubicBezTo>
                <a:cubicBezTo>
                  <a:pt x="12763" y="49055"/>
                  <a:pt x="12820" y="49055"/>
                  <a:pt x="12858" y="49112"/>
                </a:cubicBezTo>
                <a:cubicBezTo>
                  <a:pt x="12992" y="48998"/>
                  <a:pt x="13106" y="48865"/>
                  <a:pt x="13391" y="48960"/>
                </a:cubicBezTo>
                <a:cubicBezTo>
                  <a:pt x="13467" y="48922"/>
                  <a:pt x="13429" y="48846"/>
                  <a:pt x="13410" y="48789"/>
                </a:cubicBezTo>
                <a:cubicBezTo>
                  <a:pt x="13524" y="48770"/>
                  <a:pt x="13486" y="48941"/>
                  <a:pt x="13638" y="48903"/>
                </a:cubicBezTo>
                <a:cubicBezTo>
                  <a:pt x="13771" y="48770"/>
                  <a:pt x="13638" y="48675"/>
                  <a:pt x="13924" y="48789"/>
                </a:cubicBezTo>
                <a:cubicBezTo>
                  <a:pt x="13905" y="48675"/>
                  <a:pt x="13829" y="48637"/>
                  <a:pt x="13695" y="48675"/>
                </a:cubicBezTo>
                <a:cubicBezTo>
                  <a:pt x="14095" y="48542"/>
                  <a:pt x="14057" y="48770"/>
                  <a:pt x="14665" y="48504"/>
                </a:cubicBezTo>
                <a:cubicBezTo>
                  <a:pt x="14646" y="48447"/>
                  <a:pt x="14513" y="48504"/>
                  <a:pt x="14418" y="48504"/>
                </a:cubicBezTo>
                <a:cubicBezTo>
                  <a:pt x="14589" y="48313"/>
                  <a:pt x="14913" y="48313"/>
                  <a:pt x="15027" y="48370"/>
                </a:cubicBezTo>
                <a:cubicBezTo>
                  <a:pt x="15103" y="48332"/>
                  <a:pt x="14989" y="48313"/>
                  <a:pt x="14989" y="48218"/>
                </a:cubicBezTo>
                <a:cubicBezTo>
                  <a:pt x="15141" y="48199"/>
                  <a:pt x="15103" y="48428"/>
                  <a:pt x="15312" y="48313"/>
                </a:cubicBezTo>
                <a:cubicBezTo>
                  <a:pt x="15274" y="48294"/>
                  <a:pt x="15559" y="47914"/>
                  <a:pt x="15198" y="48009"/>
                </a:cubicBezTo>
                <a:cubicBezTo>
                  <a:pt x="15255" y="47914"/>
                  <a:pt x="15940" y="47591"/>
                  <a:pt x="15978" y="47895"/>
                </a:cubicBezTo>
                <a:cubicBezTo>
                  <a:pt x="15921" y="47914"/>
                  <a:pt x="15921" y="47857"/>
                  <a:pt x="15902" y="47819"/>
                </a:cubicBezTo>
                <a:cubicBezTo>
                  <a:pt x="15845" y="47876"/>
                  <a:pt x="15807" y="47933"/>
                  <a:pt x="15750" y="48009"/>
                </a:cubicBezTo>
                <a:cubicBezTo>
                  <a:pt x="15674" y="48009"/>
                  <a:pt x="15674" y="47914"/>
                  <a:pt x="15655" y="47857"/>
                </a:cubicBezTo>
                <a:cubicBezTo>
                  <a:pt x="15597" y="47895"/>
                  <a:pt x="15635" y="47971"/>
                  <a:pt x="15635" y="48028"/>
                </a:cubicBezTo>
                <a:cubicBezTo>
                  <a:pt x="15788" y="48066"/>
                  <a:pt x="15959" y="47990"/>
                  <a:pt x="16111" y="47933"/>
                </a:cubicBezTo>
                <a:cubicBezTo>
                  <a:pt x="16111" y="47762"/>
                  <a:pt x="15959" y="47781"/>
                  <a:pt x="16054" y="47667"/>
                </a:cubicBezTo>
                <a:cubicBezTo>
                  <a:pt x="16225" y="47591"/>
                  <a:pt x="16644" y="47648"/>
                  <a:pt x="16491" y="47419"/>
                </a:cubicBezTo>
                <a:cubicBezTo>
                  <a:pt x="16796" y="47667"/>
                  <a:pt x="17081" y="47286"/>
                  <a:pt x="17519" y="47248"/>
                </a:cubicBezTo>
                <a:cubicBezTo>
                  <a:pt x="17500" y="47115"/>
                  <a:pt x="17404" y="47058"/>
                  <a:pt x="17252" y="47096"/>
                </a:cubicBezTo>
                <a:cubicBezTo>
                  <a:pt x="17252" y="47134"/>
                  <a:pt x="17176" y="47324"/>
                  <a:pt x="17119" y="47058"/>
                </a:cubicBezTo>
                <a:cubicBezTo>
                  <a:pt x="16872" y="47210"/>
                  <a:pt x="16777" y="47210"/>
                  <a:pt x="16339" y="47286"/>
                </a:cubicBezTo>
                <a:cubicBezTo>
                  <a:pt x="16701" y="47419"/>
                  <a:pt x="15864" y="47343"/>
                  <a:pt x="15902" y="47534"/>
                </a:cubicBezTo>
                <a:cubicBezTo>
                  <a:pt x="15826" y="47553"/>
                  <a:pt x="15826" y="47457"/>
                  <a:pt x="15807" y="47400"/>
                </a:cubicBezTo>
                <a:cubicBezTo>
                  <a:pt x="15674" y="47477"/>
                  <a:pt x="15597" y="47572"/>
                  <a:pt x="15502" y="47686"/>
                </a:cubicBezTo>
                <a:cubicBezTo>
                  <a:pt x="15655" y="47629"/>
                  <a:pt x="15921" y="47629"/>
                  <a:pt x="15464" y="47800"/>
                </a:cubicBezTo>
                <a:cubicBezTo>
                  <a:pt x="15445" y="47743"/>
                  <a:pt x="15445" y="47705"/>
                  <a:pt x="15426" y="47648"/>
                </a:cubicBezTo>
                <a:cubicBezTo>
                  <a:pt x="14684" y="47743"/>
                  <a:pt x="13562" y="48199"/>
                  <a:pt x="13201" y="48066"/>
                </a:cubicBezTo>
                <a:cubicBezTo>
                  <a:pt x="13049" y="48123"/>
                  <a:pt x="13296" y="48142"/>
                  <a:pt x="13239" y="48275"/>
                </a:cubicBezTo>
                <a:cubicBezTo>
                  <a:pt x="12954" y="48332"/>
                  <a:pt x="12820" y="48447"/>
                  <a:pt x="12592" y="48428"/>
                </a:cubicBezTo>
                <a:cubicBezTo>
                  <a:pt x="12478" y="48218"/>
                  <a:pt x="13068" y="48409"/>
                  <a:pt x="13106" y="48199"/>
                </a:cubicBezTo>
                <a:cubicBezTo>
                  <a:pt x="13106" y="47990"/>
                  <a:pt x="12839" y="48332"/>
                  <a:pt x="12820" y="48047"/>
                </a:cubicBezTo>
                <a:cubicBezTo>
                  <a:pt x="12954" y="48066"/>
                  <a:pt x="13106" y="48028"/>
                  <a:pt x="12935" y="47971"/>
                </a:cubicBezTo>
                <a:cubicBezTo>
                  <a:pt x="13144" y="47971"/>
                  <a:pt x="13714" y="47914"/>
                  <a:pt x="14038" y="47610"/>
                </a:cubicBezTo>
                <a:cubicBezTo>
                  <a:pt x="13924" y="47800"/>
                  <a:pt x="14152" y="47705"/>
                  <a:pt x="14095" y="47553"/>
                </a:cubicBezTo>
                <a:cubicBezTo>
                  <a:pt x="15445" y="47381"/>
                  <a:pt x="16510" y="46659"/>
                  <a:pt x="17595" y="46640"/>
                </a:cubicBezTo>
                <a:cubicBezTo>
                  <a:pt x="17138" y="46468"/>
                  <a:pt x="19154" y="46050"/>
                  <a:pt x="18793" y="46164"/>
                </a:cubicBezTo>
                <a:cubicBezTo>
                  <a:pt x="18888" y="46126"/>
                  <a:pt x="18850" y="45993"/>
                  <a:pt x="18888" y="45974"/>
                </a:cubicBezTo>
                <a:cubicBezTo>
                  <a:pt x="18850" y="45993"/>
                  <a:pt x="19668" y="45898"/>
                  <a:pt x="19573" y="45993"/>
                </a:cubicBezTo>
                <a:cubicBezTo>
                  <a:pt x="19573" y="45822"/>
                  <a:pt x="19896" y="45784"/>
                  <a:pt x="19972" y="45841"/>
                </a:cubicBezTo>
                <a:cubicBezTo>
                  <a:pt x="19991" y="45708"/>
                  <a:pt x="20239" y="45708"/>
                  <a:pt x="20239" y="45574"/>
                </a:cubicBezTo>
                <a:cubicBezTo>
                  <a:pt x="20277" y="45765"/>
                  <a:pt x="20942" y="45365"/>
                  <a:pt x="20980" y="45251"/>
                </a:cubicBezTo>
                <a:cubicBezTo>
                  <a:pt x="21056" y="45612"/>
                  <a:pt x="21665" y="45099"/>
                  <a:pt x="21931" y="45308"/>
                </a:cubicBezTo>
                <a:cubicBezTo>
                  <a:pt x="22046" y="45118"/>
                  <a:pt x="22654" y="44909"/>
                  <a:pt x="22825" y="45118"/>
                </a:cubicBezTo>
                <a:cubicBezTo>
                  <a:pt x="21703" y="45517"/>
                  <a:pt x="21190" y="45631"/>
                  <a:pt x="20162" y="46069"/>
                </a:cubicBezTo>
                <a:cubicBezTo>
                  <a:pt x="20391" y="46126"/>
                  <a:pt x="20143" y="46183"/>
                  <a:pt x="20143" y="46335"/>
                </a:cubicBezTo>
                <a:cubicBezTo>
                  <a:pt x="19934" y="46278"/>
                  <a:pt x="20200" y="46107"/>
                  <a:pt x="20124" y="45974"/>
                </a:cubicBezTo>
                <a:cubicBezTo>
                  <a:pt x="19687" y="46183"/>
                  <a:pt x="19326" y="46373"/>
                  <a:pt x="18907" y="46335"/>
                </a:cubicBezTo>
                <a:cubicBezTo>
                  <a:pt x="18565" y="46659"/>
                  <a:pt x="18184" y="46659"/>
                  <a:pt x="17804" y="46792"/>
                </a:cubicBezTo>
                <a:cubicBezTo>
                  <a:pt x="17766" y="46982"/>
                  <a:pt x="18013" y="46792"/>
                  <a:pt x="17975" y="46982"/>
                </a:cubicBezTo>
                <a:cubicBezTo>
                  <a:pt x="17861" y="46982"/>
                  <a:pt x="17861" y="47058"/>
                  <a:pt x="17747" y="47077"/>
                </a:cubicBezTo>
                <a:cubicBezTo>
                  <a:pt x="17785" y="46906"/>
                  <a:pt x="17747" y="46868"/>
                  <a:pt x="17614" y="46773"/>
                </a:cubicBezTo>
                <a:cubicBezTo>
                  <a:pt x="17557" y="46830"/>
                  <a:pt x="17576" y="46906"/>
                  <a:pt x="17461" y="46925"/>
                </a:cubicBezTo>
                <a:cubicBezTo>
                  <a:pt x="17538" y="47077"/>
                  <a:pt x="17652" y="47001"/>
                  <a:pt x="17595" y="47210"/>
                </a:cubicBezTo>
                <a:cubicBezTo>
                  <a:pt x="17785" y="47191"/>
                  <a:pt x="17823" y="47077"/>
                  <a:pt x="18051" y="47058"/>
                </a:cubicBezTo>
                <a:cubicBezTo>
                  <a:pt x="18222" y="46982"/>
                  <a:pt x="17975" y="46963"/>
                  <a:pt x="18013" y="46849"/>
                </a:cubicBezTo>
                <a:cubicBezTo>
                  <a:pt x="18108" y="46811"/>
                  <a:pt x="18184" y="46735"/>
                  <a:pt x="18298" y="46792"/>
                </a:cubicBezTo>
                <a:cubicBezTo>
                  <a:pt x="18413" y="47039"/>
                  <a:pt x="18051" y="46754"/>
                  <a:pt x="18165" y="46982"/>
                </a:cubicBezTo>
                <a:cubicBezTo>
                  <a:pt x="18298" y="47039"/>
                  <a:pt x="18527" y="46887"/>
                  <a:pt x="18888" y="46830"/>
                </a:cubicBezTo>
                <a:cubicBezTo>
                  <a:pt x="18850" y="46792"/>
                  <a:pt x="18622" y="46697"/>
                  <a:pt x="18622" y="46830"/>
                </a:cubicBezTo>
                <a:cubicBezTo>
                  <a:pt x="18470" y="46716"/>
                  <a:pt x="18812" y="46544"/>
                  <a:pt x="19021" y="46583"/>
                </a:cubicBezTo>
                <a:cubicBezTo>
                  <a:pt x="19021" y="46697"/>
                  <a:pt x="19078" y="46716"/>
                  <a:pt x="19116" y="46773"/>
                </a:cubicBezTo>
                <a:cubicBezTo>
                  <a:pt x="19154" y="46735"/>
                  <a:pt x="19211" y="46697"/>
                  <a:pt x="19287" y="46678"/>
                </a:cubicBezTo>
                <a:cubicBezTo>
                  <a:pt x="19307" y="46544"/>
                  <a:pt x="19135" y="46621"/>
                  <a:pt x="19078" y="46564"/>
                </a:cubicBezTo>
                <a:cubicBezTo>
                  <a:pt x="19116" y="46544"/>
                  <a:pt x="19478" y="46449"/>
                  <a:pt x="19554" y="46468"/>
                </a:cubicBezTo>
                <a:cubicBezTo>
                  <a:pt x="19554" y="46525"/>
                  <a:pt x="19459" y="46525"/>
                  <a:pt x="19383" y="46564"/>
                </a:cubicBezTo>
                <a:cubicBezTo>
                  <a:pt x="19801" y="46583"/>
                  <a:pt x="20334" y="46487"/>
                  <a:pt x="20543" y="46145"/>
                </a:cubicBezTo>
                <a:cubicBezTo>
                  <a:pt x="20771" y="46259"/>
                  <a:pt x="20657" y="46126"/>
                  <a:pt x="20904" y="46069"/>
                </a:cubicBezTo>
                <a:cubicBezTo>
                  <a:pt x="20904" y="46012"/>
                  <a:pt x="20828" y="46050"/>
                  <a:pt x="20771" y="46031"/>
                </a:cubicBezTo>
                <a:cubicBezTo>
                  <a:pt x="21152" y="45803"/>
                  <a:pt x="21988" y="45689"/>
                  <a:pt x="22711" y="45403"/>
                </a:cubicBezTo>
                <a:cubicBezTo>
                  <a:pt x="22749" y="45479"/>
                  <a:pt x="22673" y="45498"/>
                  <a:pt x="22673" y="45574"/>
                </a:cubicBezTo>
                <a:lnTo>
                  <a:pt x="22978" y="45498"/>
                </a:lnTo>
                <a:cubicBezTo>
                  <a:pt x="23054" y="45479"/>
                  <a:pt x="22997" y="45365"/>
                  <a:pt x="22997" y="45289"/>
                </a:cubicBezTo>
                <a:cubicBezTo>
                  <a:pt x="23130" y="45251"/>
                  <a:pt x="23263" y="45232"/>
                  <a:pt x="23415" y="45194"/>
                </a:cubicBezTo>
                <a:cubicBezTo>
                  <a:pt x="23396" y="45270"/>
                  <a:pt x="23320" y="45308"/>
                  <a:pt x="23320" y="45384"/>
                </a:cubicBezTo>
                <a:cubicBezTo>
                  <a:pt x="24861" y="44509"/>
                  <a:pt x="26839" y="44395"/>
                  <a:pt x="28456" y="43672"/>
                </a:cubicBezTo>
                <a:cubicBezTo>
                  <a:pt x="28456" y="43710"/>
                  <a:pt x="28417" y="43729"/>
                  <a:pt x="28417" y="43786"/>
                </a:cubicBezTo>
                <a:cubicBezTo>
                  <a:pt x="28912" y="43539"/>
                  <a:pt x="29768" y="43463"/>
                  <a:pt x="30034" y="43159"/>
                </a:cubicBezTo>
                <a:cubicBezTo>
                  <a:pt x="30453" y="43330"/>
                  <a:pt x="30738" y="42626"/>
                  <a:pt x="31137" y="43045"/>
                </a:cubicBezTo>
                <a:cubicBezTo>
                  <a:pt x="31214" y="43007"/>
                  <a:pt x="31156" y="42893"/>
                  <a:pt x="31156" y="42816"/>
                </a:cubicBezTo>
                <a:cubicBezTo>
                  <a:pt x="31252" y="42873"/>
                  <a:pt x="31404" y="42835"/>
                  <a:pt x="31309" y="42683"/>
                </a:cubicBezTo>
                <a:cubicBezTo>
                  <a:pt x="31366" y="42702"/>
                  <a:pt x="31423" y="42759"/>
                  <a:pt x="31461" y="42797"/>
                </a:cubicBezTo>
                <a:cubicBezTo>
                  <a:pt x="31499" y="42759"/>
                  <a:pt x="31613" y="42550"/>
                  <a:pt x="31632" y="42759"/>
                </a:cubicBezTo>
                <a:cubicBezTo>
                  <a:pt x="31613" y="42626"/>
                  <a:pt x="31955" y="42664"/>
                  <a:pt x="31898" y="42493"/>
                </a:cubicBezTo>
                <a:cubicBezTo>
                  <a:pt x="32069" y="42607"/>
                  <a:pt x="32108" y="42493"/>
                  <a:pt x="32393" y="42436"/>
                </a:cubicBezTo>
                <a:cubicBezTo>
                  <a:pt x="32279" y="42265"/>
                  <a:pt x="31708" y="42341"/>
                  <a:pt x="31784" y="42569"/>
                </a:cubicBezTo>
                <a:cubicBezTo>
                  <a:pt x="31708" y="42493"/>
                  <a:pt x="31594" y="42360"/>
                  <a:pt x="31613" y="42607"/>
                </a:cubicBezTo>
                <a:cubicBezTo>
                  <a:pt x="31309" y="42493"/>
                  <a:pt x="31156" y="42664"/>
                  <a:pt x="30833" y="42778"/>
                </a:cubicBezTo>
                <a:cubicBezTo>
                  <a:pt x="30871" y="42721"/>
                  <a:pt x="30871" y="42645"/>
                  <a:pt x="30852" y="42569"/>
                </a:cubicBezTo>
                <a:cubicBezTo>
                  <a:pt x="30814" y="42740"/>
                  <a:pt x="30662" y="42854"/>
                  <a:pt x="30358" y="42893"/>
                </a:cubicBezTo>
                <a:cubicBezTo>
                  <a:pt x="30510" y="42569"/>
                  <a:pt x="30186" y="42950"/>
                  <a:pt x="30129" y="42721"/>
                </a:cubicBezTo>
                <a:cubicBezTo>
                  <a:pt x="30053" y="42778"/>
                  <a:pt x="30034" y="42873"/>
                  <a:pt x="30072" y="43007"/>
                </a:cubicBezTo>
                <a:cubicBezTo>
                  <a:pt x="30015" y="42835"/>
                  <a:pt x="29711" y="42873"/>
                  <a:pt x="29711" y="43083"/>
                </a:cubicBezTo>
                <a:cubicBezTo>
                  <a:pt x="29635" y="43083"/>
                  <a:pt x="29578" y="43045"/>
                  <a:pt x="29559" y="42950"/>
                </a:cubicBezTo>
                <a:cubicBezTo>
                  <a:pt x="29483" y="42988"/>
                  <a:pt x="29540" y="43102"/>
                  <a:pt x="29540" y="43178"/>
                </a:cubicBezTo>
                <a:cubicBezTo>
                  <a:pt x="29197" y="43083"/>
                  <a:pt x="28437" y="43596"/>
                  <a:pt x="28379" y="43273"/>
                </a:cubicBezTo>
                <a:cubicBezTo>
                  <a:pt x="28132" y="43311"/>
                  <a:pt x="28360" y="43387"/>
                  <a:pt x="28360" y="43482"/>
                </a:cubicBezTo>
                <a:cubicBezTo>
                  <a:pt x="27885" y="43482"/>
                  <a:pt x="27828" y="43691"/>
                  <a:pt x="27333" y="43710"/>
                </a:cubicBezTo>
                <a:cubicBezTo>
                  <a:pt x="27314" y="43596"/>
                  <a:pt x="27543" y="43634"/>
                  <a:pt x="27638" y="43596"/>
                </a:cubicBezTo>
                <a:cubicBezTo>
                  <a:pt x="27409" y="43406"/>
                  <a:pt x="27124" y="43691"/>
                  <a:pt x="26782" y="43710"/>
                </a:cubicBezTo>
                <a:cubicBezTo>
                  <a:pt x="26858" y="43786"/>
                  <a:pt x="26972" y="43805"/>
                  <a:pt x="27067" y="43882"/>
                </a:cubicBezTo>
                <a:cubicBezTo>
                  <a:pt x="27124" y="43825"/>
                  <a:pt x="26934" y="43672"/>
                  <a:pt x="27276" y="43672"/>
                </a:cubicBezTo>
                <a:cubicBezTo>
                  <a:pt x="27200" y="43786"/>
                  <a:pt x="27295" y="43729"/>
                  <a:pt x="27314" y="43863"/>
                </a:cubicBezTo>
                <a:cubicBezTo>
                  <a:pt x="27010" y="43901"/>
                  <a:pt x="26858" y="44015"/>
                  <a:pt x="26611" y="44072"/>
                </a:cubicBezTo>
                <a:cubicBezTo>
                  <a:pt x="26839" y="43901"/>
                  <a:pt x="26496" y="43996"/>
                  <a:pt x="26382" y="43920"/>
                </a:cubicBezTo>
                <a:cubicBezTo>
                  <a:pt x="26439" y="43939"/>
                  <a:pt x="26477" y="44015"/>
                  <a:pt x="26496" y="44110"/>
                </a:cubicBezTo>
                <a:cubicBezTo>
                  <a:pt x="26363" y="43882"/>
                  <a:pt x="25070" y="44680"/>
                  <a:pt x="26059" y="44148"/>
                </a:cubicBezTo>
                <a:cubicBezTo>
                  <a:pt x="25926" y="43901"/>
                  <a:pt x="25659" y="44357"/>
                  <a:pt x="25621" y="44129"/>
                </a:cubicBezTo>
                <a:cubicBezTo>
                  <a:pt x="25545" y="44186"/>
                  <a:pt x="25526" y="44281"/>
                  <a:pt x="25564" y="44414"/>
                </a:cubicBezTo>
                <a:cubicBezTo>
                  <a:pt x="25469" y="44300"/>
                  <a:pt x="25013" y="44680"/>
                  <a:pt x="25051" y="44414"/>
                </a:cubicBezTo>
                <a:cubicBezTo>
                  <a:pt x="24708" y="44509"/>
                  <a:pt x="24575" y="44718"/>
                  <a:pt x="24385" y="44509"/>
                </a:cubicBezTo>
                <a:cubicBezTo>
                  <a:pt x="24385" y="44566"/>
                  <a:pt x="24176" y="44776"/>
                  <a:pt x="24157" y="44566"/>
                </a:cubicBezTo>
                <a:cubicBezTo>
                  <a:pt x="24081" y="44585"/>
                  <a:pt x="24119" y="44661"/>
                  <a:pt x="24119" y="44718"/>
                </a:cubicBezTo>
                <a:cubicBezTo>
                  <a:pt x="24005" y="44776"/>
                  <a:pt x="23986" y="44680"/>
                  <a:pt x="23967" y="44604"/>
                </a:cubicBezTo>
                <a:cubicBezTo>
                  <a:pt x="23795" y="44699"/>
                  <a:pt x="24005" y="44738"/>
                  <a:pt x="23833" y="44852"/>
                </a:cubicBezTo>
                <a:cubicBezTo>
                  <a:pt x="23624" y="44795"/>
                  <a:pt x="23605" y="44909"/>
                  <a:pt x="23358" y="44947"/>
                </a:cubicBezTo>
                <a:cubicBezTo>
                  <a:pt x="23434" y="44661"/>
                  <a:pt x="23757" y="44585"/>
                  <a:pt x="23795" y="44376"/>
                </a:cubicBezTo>
                <a:cubicBezTo>
                  <a:pt x="23168" y="44433"/>
                  <a:pt x="22426" y="44833"/>
                  <a:pt x="21665" y="44623"/>
                </a:cubicBezTo>
                <a:cubicBezTo>
                  <a:pt x="21532" y="44718"/>
                  <a:pt x="21475" y="44985"/>
                  <a:pt x="21323" y="44795"/>
                </a:cubicBezTo>
                <a:cubicBezTo>
                  <a:pt x="21190" y="44814"/>
                  <a:pt x="21323" y="44985"/>
                  <a:pt x="21323" y="45061"/>
                </a:cubicBezTo>
                <a:cubicBezTo>
                  <a:pt x="21171" y="45099"/>
                  <a:pt x="21152" y="45194"/>
                  <a:pt x="20961" y="45194"/>
                </a:cubicBezTo>
                <a:cubicBezTo>
                  <a:pt x="20961" y="45023"/>
                  <a:pt x="20828" y="45061"/>
                  <a:pt x="20904" y="44947"/>
                </a:cubicBezTo>
                <a:cubicBezTo>
                  <a:pt x="20543" y="45080"/>
                  <a:pt x="20258" y="45194"/>
                  <a:pt x="19725" y="45194"/>
                </a:cubicBezTo>
                <a:cubicBezTo>
                  <a:pt x="19725" y="45308"/>
                  <a:pt x="19763" y="45346"/>
                  <a:pt x="19877" y="45327"/>
                </a:cubicBezTo>
                <a:cubicBezTo>
                  <a:pt x="19801" y="45498"/>
                  <a:pt x="19592" y="45289"/>
                  <a:pt x="19497" y="45308"/>
                </a:cubicBezTo>
                <a:cubicBezTo>
                  <a:pt x="19402" y="45365"/>
                  <a:pt x="19516" y="45384"/>
                  <a:pt x="19478" y="45517"/>
                </a:cubicBezTo>
                <a:cubicBezTo>
                  <a:pt x="19268" y="45574"/>
                  <a:pt x="19402" y="45175"/>
                  <a:pt x="19116" y="45327"/>
                </a:cubicBezTo>
                <a:cubicBezTo>
                  <a:pt x="19116" y="45156"/>
                  <a:pt x="19516" y="45213"/>
                  <a:pt x="19573" y="45080"/>
                </a:cubicBezTo>
                <a:cubicBezTo>
                  <a:pt x="19592" y="44890"/>
                  <a:pt x="19364" y="45023"/>
                  <a:pt x="19249" y="45042"/>
                </a:cubicBezTo>
                <a:cubicBezTo>
                  <a:pt x="19307" y="44966"/>
                  <a:pt x="19230" y="44890"/>
                  <a:pt x="19230" y="44985"/>
                </a:cubicBezTo>
                <a:cubicBezTo>
                  <a:pt x="19002" y="45004"/>
                  <a:pt x="19326" y="44718"/>
                  <a:pt x="19116" y="44738"/>
                </a:cubicBezTo>
                <a:cubicBezTo>
                  <a:pt x="19059" y="44585"/>
                  <a:pt x="19307" y="44833"/>
                  <a:pt x="19287" y="44642"/>
                </a:cubicBezTo>
                <a:cubicBezTo>
                  <a:pt x="19478" y="44642"/>
                  <a:pt x="19249" y="44776"/>
                  <a:pt x="19326" y="44852"/>
                </a:cubicBezTo>
                <a:cubicBezTo>
                  <a:pt x="19459" y="44738"/>
                  <a:pt x="19421" y="44661"/>
                  <a:pt x="19459" y="44604"/>
                </a:cubicBezTo>
                <a:cubicBezTo>
                  <a:pt x="19402" y="44414"/>
                  <a:pt x="19192" y="44718"/>
                  <a:pt x="19021" y="44604"/>
                </a:cubicBezTo>
                <a:cubicBezTo>
                  <a:pt x="19021" y="44414"/>
                  <a:pt x="19402" y="44433"/>
                  <a:pt x="19459" y="44281"/>
                </a:cubicBezTo>
                <a:cubicBezTo>
                  <a:pt x="19421" y="44300"/>
                  <a:pt x="19078" y="44281"/>
                  <a:pt x="19440" y="44186"/>
                </a:cubicBezTo>
                <a:cubicBezTo>
                  <a:pt x="19402" y="44110"/>
                  <a:pt x="19268" y="44167"/>
                  <a:pt x="19192" y="44186"/>
                </a:cubicBezTo>
                <a:cubicBezTo>
                  <a:pt x="19116" y="44224"/>
                  <a:pt x="19173" y="44319"/>
                  <a:pt x="19173" y="44395"/>
                </a:cubicBezTo>
                <a:cubicBezTo>
                  <a:pt x="19040" y="44148"/>
                  <a:pt x="18869" y="44585"/>
                  <a:pt x="18869" y="44148"/>
                </a:cubicBezTo>
                <a:cubicBezTo>
                  <a:pt x="18736" y="44262"/>
                  <a:pt x="18850" y="44490"/>
                  <a:pt x="18565" y="44528"/>
                </a:cubicBezTo>
                <a:cubicBezTo>
                  <a:pt x="18584" y="44738"/>
                  <a:pt x="18983" y="44433"/>
                  <a:pt x="18983" y="44661"/>
                </a:cubicBezTo>
                <a:cubicBezTo>
                  <a:pt x="18660" y="44871"/>
                  <a:pt x="18222" y="44795"/>
                  <a:pt x="18146" y="45156"/>
                </a:cubicBezTo>
                <a:cubicBezTo>
                  <a:pt x="17956" y="45137"/>
                  <a:pt x="17937" y="45232"/>
                  <a:pt x="17671" y="45270"/>
                </a:cubicBezTo>
                <a:cubicBezTo>
                  <a:pt x="17766" y="45175"/>
                  <a:pt x="17937" y="45099"/>
                  <a:pt x="18127" y="45061"/>
                </a:cubicBezTo>
                <a:cubicBezTo>
                  <a:pt x="17956" y="44871"/>
                  <a:pt x="17614" y="45232"/>
                  <a:pt x="17500" y="45365"/>
                </a:cubicBezTo>
                <a:cubicBezTo>
                  <a:pt x="17385" y="45137"/>
                  <a:pt x="17347" y="45555"/>
                  <a:pt x="17119" y="45327"/>
                </a:cubicBezTo>
                <a:cubicBezTo>
                  <a:pt x="17024" y="45422"/>
                  <a:pt x="16891" y="45593"/>
                  <a:pt x="16777" y="45460"/>
                </a:cubicBezTo>
                <a:cubicBezTo>
                  <a:pt x="16701" y="45765"/>
                  <a:pt x="16282" y="45746"/>
                  <a:pt x="16092" y="45765"/>
                </a:cubicBezTo>
                <a:cubicBezTo>
                  <a:pt x="16092" y="45536"/>
                  <a:pt x="16396" y="45498"/>
                  <a:pt x="16263" y="45099"/>
                </a:cubicBezTo>
                <a:cubicBezTo>
                  <a:pt x="16035" y="45137"/>
                  <a:pt x="16301" y="45289"/>
                  <a:pt x="16187" y="45327"/>
                </a:cubicBezTo>
                <a:cubicBezTo>
                  <a:pt x="15978" y="45232"/>
                  <a:pt x="15940" y="45327"/>
                  <a:pt x="15635" y="45384"/>
                </a:cubicBezTo>
                <a:cubicBezTo>
                  <a:pt x="15635" y="45308"/>
                  <a:pt x="15712" y="45289"/>
                  <a:pt x="15712" y="45213"/>
                </a:cubicBezTo>
                <a:cubicBezTo>
                  <a:pt x="15635" y="45232"/>
                  <a:pt x="15559" y="45251"/>
                  <a:pt x="15483" y="45251"/>
                </a:cubicBezTo>
                <a:cubicBezTo>
                  <a:pt x="15483" y="45327"/>
                  <a:pt x="15464" y="45517"/>
                  <a:pt x="15236" y="45574"/>
                </a:cubicBezTo>
                <a:cubicBezTo>
                  <a:pt x="15141" y="45422"/>
                  <a:pt x="15407" y="45460"/>
                  <a:pt x="15369" y="45327"/>
                </a:cubicBezTo>
                <a:cubicBezTo>
                  <a:pt x="15312" y="45289"/>
                  <a:pt x="15217" y="45308"/>
                  <a:pt x="15217" y="45213"/>
                </a:cubicBezTo>
                <a:cubicBezTo>
                  <a:pt x="15236" y="45365"/>
                  <a:pt x="14894" y="45308"/>
                  <a:pt x="14970" y="45479"/>
                </a:cubicBezTo>
                <a:cubicBezTo>
                  <a:pt x="14646" y="45289"/>
                  <a:pt x="14475" y="45631"/>
                  <a:pt x="14114" y="45612"/>
                </a:cubicBezTo>
                <a:cubicBezTo>
                  <a:pt x="14095" y="45517"/>
                  <a:pt x="14076" y="45441"/>
                  <a:pt x="14057" y="45346"/>
                </a:cubicBezTo>
                <a:cubicBezTo>
                  <a:pt x="13962" y="45651"/>
                  <a:pt x="13619" y="45651"/>
                  <a:pt x="13239" y="45860"/>
                </a:cubicBezTo>
                <a:cubicBezTo>
                  <a:pt x="13239" y="45727"/>
                  <a:pt x="13429" y="45689"/>
                  <a:pt x="13562" y="45612"/>
                </a:cubicBezTo>
                <a:cubicBezTo>
                  <a:pt x="12954" y="45593"/>
                  <a:pt x="12516" y="46069"/>
                  <a:pt x="12060" y="45936"/>
                </a:cubicBezTo>
                <a:cubicBezTo>
                  <a:pt x="11983" y="45955"/>
                  <a:pt x="12136" y="46145"/>
                  <a:pt x="11964" y="46031"/>
                </a:cubicBezTo>
                <a:cubicBezTo>
                  <a:pt x="11869" y="46050"/>
                  <a:pt x="11926" y="46164"/>
                  <a:pt x="11945" y="46240"/>
                </a:cubicBezTo>
                <a:cubicBezTo>
                  <a:pt x="11736" y="46107"/>
                  <a:pt x="11622" y="46449"/>
                  <a:pt x="11470" y="46354"/>
                </a:cubicBezTo>
                <a:cubicBezTo>
                  <a:pt x="11489" y="46259"/>
                  <a:pt x="11565" y="46221"/>
                  <a:pt x="11679" y="46183"/>
                </a:cubicBezTo>
                <a:cubicBezTo>
                  <a:pt x="11603" y="46050"/>
                  <a:pt x="11546" y="46297"/>
                  <a:pt x="11375" y="46259"/>
                </a:cubicBezTo>
                <a:cubicBezTo>
                  <a:pt x="11394" y="46316"/>
                  <a:pt x="11413" y="46392"/>
                  <a:pt x="11432" y="46468"/>
                </a:cubicBezTo>
                <a:cubicBezTo>
                  <a:pt x="10405" y="46678"/>
                  <a:pt x="9644" y="46982"/>
                  <a:pt x="8617" y="47343"/>
                </a:cubicBezTo>
                <a:cubicBezTo>
                  <a:pt x="8579" y="47210"/>
                  <a:pt x="8940" y="47096"/>
                  <a:pt x="8883" y="47115"/>
                </a:cubicBezTo>
                <a:cubicBezTo>
                  <a:pt x="9777" y="46716"/>
                  <a:pt x="10424" y="46487"/>
                  <a:pt x="11280" y="46392"/>
                </a:cubicBezTo>
                <a:cubicBezTo>
                  <a:pt x="11299" y="46240"/>
                  <a:pt x="11223" y="46202"/>
                  <a:pt x="11070" y="46278"/>
                </a:cubicBezTo>
                <a:cubicBezTo>
                  <a:pt x="14057" y="45118"/>
                  <a:pt x="17138" y="44205"/>
                  <a:pt x="19554" y="43254"/>
                </a:cubicBezTo>
                <a:cubicBezTo>
                  <a:pt x="19782" y="43387"/>
                  <a:pt x="20695" y="42893"/>
                  <a:pt x="21018" y="42759"/>
                </a:cubicBezTo>
                <a:cubicBezTo>
                  <a:pt x="21266" y="43045"/>
                  <a:pt x="22179" y="42493"/>
                  <a:pt x="22331" y="42474"/>
                </a:cubicBezTo>
                <a:cubicBezTo>
                  <a:pt x="22920" y="42265"/>
                  <a:pt x="23415" y="42151"/>
                  <a:pt x="24005" y="41846"/>
                </a:cubicBezTo>
                <a:cubicBezTo>
                  <a:pt x="24176" y="41960"/>
                  <a:pt x="23662" y="42075"/>
                  <a:pt x="23434" y="42132"/>
                </a:cubicBezTo>
                <a:cubicBezTo>
                  <a:pt x="23948" y="42303"/>
                  <a:pt x="24861" y="41599"/>
                  <a:pt x="25488" y="41751"/>
                </a:cubicBezTo>
                <a:cubicBezTo>
                  <a:pt x="25526" y="41694"/>
                  <a:pt x="25545" y="41637"/>
                  <a:pt x="25564" y="41561"/>
                </a:cubicBezTo>
                <a:cubicBezTo>
                  <a:pt x="26744" y="41219"/>
                  <a:pt x="27333" y="41028"/>
                  <a:pt x="28722" y="40553"/>
                </a:cubicBezTo>
                <a:cubicBezTo>
                  <a:pt x="28912" y="40667"/>
                  <a:pt x="28551" y="40572"/>
                  <a:pt x="28437" y="40667"/>
                </a:cubicBezTo>
                <a:cubicBezTo>
                  <a:pt x="28417" y="40686"/>
                  <a:pt x="28494" y="40819"/>
                  <a:pt x="28475" y="40819"/>
                </a:cubicBezTo>
                <a:cubicBezTo>
                  <a:pt x="28456" y="40838"/>
                  <a:pt x="27428" y="40952"/>
                  <a:pt x="27314" y="41295"/>
                </a:cubicBezTo>
                <a:cubicBezTo>
                  <a:pt x="27181" y="41238"/>
                  <a:pt x="26858" y="41219"/>
                  <a:pt x="26706" y="41371"/>
                </a:cubicBezTo>
                <a:cubicBezTo>
                  <a:pt x="26782" y="41409"/>
                  <a:pt x="26782" y="41504"/>
                  <a:pt x="26858" y="41504"/>
                </a:cubicBezTo>
                <a:cubicBezTo>
                  <a:pt x="27048" y="41466"/>
                  <a:pt x="26687" y="41390"/>
                  <a:pt x="26896" y="41333"/>
                </a:cubicBezTo>
                <a:cubicBezTo>
                  <a:pt x="27086" y="41257"/>
                  <a:pt x="27010" y="41409"/>
                  <a:pt x="26991" y="41466"/>
                </a:cubicBezTo>
                <a:cubicBezTo>
                  <a:pt x="28094" y="41047"/>
                  <a:pt x="29426" y="40496"/>
                  <a:pt x="30776" y="40173"/>
                </a:cubicBezTo>
                <a:cubicBezTo>
                  <a:pt x="30282" y="40572"/>
                  <a:pt x="29768" y="40610"/>
                  <a:pt x="29521" y="40762"/>
                </a:cubicBezTo>
                <a:cubicBezTo>
                  <a:pt x="30643" y="40667"/>
                  <a:pt x="31974" y="40058"/>
                  <a:pt x="33249" y="39735"/>
                </a:cubicBezTo>
                <a:cubicBezTo>
                  <a:pt x="33116" y="39564"/>
                  <a:pt x="32697" y="39887"/>
                  <a:pt x="32336" y="39887"/>
                </a:cubicBezTo>
                <a:cubicBezTo>
                  <a:pt x="32241" y="39716"/>
                  <a:pt x="32602" y="39773"/>
                  <a:pt x="32526" y="39621"/>
                </a:cubicBezTo>
                <a:cubicBezTo>
                  <a:pt x="32659" y="39621"/>
                  <a:pt x="32469" y="39792"/>
                  <a:pt x="32678" y="39754"/>
                </a:cubicBezTo>
                <a:cubicBezTo>
                  <a:pt x="32754" y="39469"/>
                  <a:pt x="33781" y="39640"/>
                  <a:pt x="33934" y="39202"/>
                </a:cubicBezTo>
                <a:cubicBezTo>
                  <a:pt x="34067" y="39279"/>
                  <a:pt x="34086" y="39183"/>
                  <a:pt x="34238" y="39145"/>
                </a:cubicBezTo>
                <a:cubicBezTo>
                  <a:pt x="34257" y="39221"/>
                  <a:pt x="34257" y="39298"/>
                  <a:pt x="34333" y="39279"/>
                </a:cubicBezTo>
                <a:cubicBezTo>
                  <a:pt x="34333" y="39355"/>
                  <a:pt x="34238" y="39355"/>
                  <a:pt x="34162" y="39374"/>
                </a:cubicBezTo>
                <a:cubicBezTo>
                  <a:pt x="34200" y="39488"/>
                  <a:pt x="34428" y="39355"/>
                  <a:pt x="34466" y="39317"/>
                </a:cubicBezTo>
                <a:cubicBezTo>
                  <a:pt x="34428" y="39279"/>
                  <a:pt x="34390" y="39241"/>
                  <a:pt x="34314" y="39241"/>
                </a:cubicBezTo>
                <a:cubicBezTo>
                  <a:pt x="34276" y="39145"/>
                  <a:pt x="34904" y="39088"/>
                  <a:pt x="34542" y="39088"/>
                </a:cubicBezTo>
                <a:cubicBezTo>
                  <a:pt x="34751" y="38879"/>
                  <a:pt x="34656" y="39260"/>
                  <a:pt x="34828" y="39279"/>
                </a:cubicBezTo>
                <a:cubicBezTo>
                  <a:pt x="35113" y="39088"/>
                  <a:pt x="35607" y="39126"/>
                  <a:pt x="35931" y="38879"/>
                </a:cubicBezTo>
                <a:cubicBezTo>
                  <a:pt x="35836" y="38765"/>
                  <a:pt x="35455" y="39050"/>
                  <a:pt x="35474" y="38765"/>
                </a:cubicBezTo>
                <a:cubicBezTo>
                  <a:pt x="35988" y="38784"/>
                  <a:pt x="36730" y="38328"/>
                  <a:pt x="36863" y="38518"/>
                </a:cubicBezTo>
                <a:cubicBezTo>
                  <a:pt x="37015" y="38499"/>
                  <a:pt x="37110" y="38461"/>
                  <a:pt x="37072" y="38328"/>
                </a:cubicBezTo>
                <a:cubicBezTo>
                  <a:pt x="37624" y="38328"/>
                  <a:pt x="38137" y="38461"/>
                  <a:pt x="38441" y="38023"/>
                </a:cubicBezTo>
                <a:cubicBezTo>
                  <a:pt x="38708" y="37985"/>
                  <a:pt x="38974" y="37985"/>
                  <a:pt x="39069" y="37776"/>
                </a:cubicBezTo>
                <a:cubicBezTo>
                  <a:pt x="39164" y="37852"/>
                  <a:pt x="39412" y="37719"/>
                  <a:pt x="39507" y="37795"/>
                </a:cubicBezTo>
                <a:cubicBezTo>
                  <a:pt x="40077" y="37415"/>
                  <a:pt x="41219" y="37434"/>
                  <a:pt x="42170" y="37319"/>
                </a:cubicBezTo>
                <a:cubicBezTo>
                  <a:pt x="42284" y="37205"/>
                  <a:pt x="42778" y="36996"/>
                  <a:pt x="42797" y="37072"/>
                </a:cubicBezTo>
                <a:cubicBezTo>
                  <a:pt x="41827" y="37567"/>
                  <a:pt x="40781" y="37586"/>
                  <a:pt x="39716" y="38118"/>
                </a:cubicBezTo>
                <a:cubicBezTo>
                  <a:pt x="41314" y="37757"/>
                  <a:pt x="42892" y="37624"/>
                  <a:pt x="44281" y="36977"/>
                </a:cubicBezTo>
                <a:cubicBezTo>
                  <a:pt x="45023" y="37148"/>
                  <a:pt x="45822" y="36597"/>
                  <a:pt x="47039" y="36425"/>
                </a:cubicBezTo>
                <a:cubicBezTo>
                  <a:pt x="47096" y="36406"/>
                  <a:pt x="47058" y="36311"/>
                  <a:pt x="47134" y="36292"/>
                </a:cubicBezTo>
                <a:cubicBezTo>
                  <a:pt x="47495" y="36349"/>
                  <a:pt x="49017" y="35912"/>
                  <a:pt x="49778" y="35779"/>
                </a:cubicBezTo>
                <a:cubicBezTo>
                  <a:pt x="49968" y="35741"/>
                  <a:pt x="50196" y="35722"/>
                  <a:pt x="50215" y="35474"/>
                </a:cubicBezTo>
                <a:cubicBezTo>
                  <a:pt x="50653" y="35684"/>
                  <a:pt x="51166" y="35132"/>
                  <a:pt x="51623" y="35322"/>
                </a:cubicBezTo>
                <a:cubicBezTo>
                  <a:pt x="51832" y="35341"/>
                  <a:pt x="51623" y="35151"/>
                  <a:pt x="51832" y="35170"/>
                </a:cubicBezTo>
                <a:cubicBezTo>
                  <a:pt x="51908" y="35341"/>
                  <a:pt x="52155" y="35132"/>
                  <a:pt x="52327" y="35113"/>
                </a:cubicBezTo>
                <a:cubicBezTo>
                  <a:pt x="52365" y="34885"/>
                  <a:pt x="52003" y="35189"/>
                  <a:pt x="52041" y="34961"/>
                </a:cubicBezTo>
                <a:cubicBezTo>
                  <a:pt x="52289" y="34961"/>
                  <a:pt x="52289" y="34904"/>
                  <a:pt x="52574" y="34847"/>
                </a:cubicBezTo>
                <a:cubicBezTo>
                  <a:pt x="52593" y="34942"/>
                  <a:pt x="52384" y="34923"/>
                  <a:pt x="52365" y="34999"/>
                </a:cubicBezTo>
                <a:cubicBezTo>
                  <a:pt x="52498" y="35113"/>
                  <a:pt x="52631" y="34828"/>
                  <a:pt x="52745" y="35018"/>
                </a:cubicBezTo>
                <a:cubicBezTo>
                  <a:pt x="52992" y="34809"/>
                  <a:pt x="53278" y="34866"/>
                  <a:pt x="53620" y="34771"/>
                </a:cubicBezTo>
                <a:cubicBezTo>
                  <a:pt x="53639" y="34885"/>
                  <a:pt x="53487" y="34923"/>
                  <a:pt x="53411" y="34980"/>
                </a:cubicBezTo>
                <a:cubicBezTo>
                  <a:pt x="53430" y="35132"/>
                  <a:pt x="53620" y="34809"/>
                  <a:pt x="53677" y="34980"/>
                </a:cubicBezTo>
                <a:cubicBezTo>
                  <a:pt x="53829" y="34942"/>
                  <a:pt x="53715" y="34771"/>
                  <a:pt x="53791" y="34695"/>
                </a:cubicBezTo>
                <a:cubicBezTo>
                  <a:pt x="54305" y="34657"/>
                  <a:pt x="54666" y="34409"/>
                  <a:pt x="55218" y="34371"/>
                </a:cubicBezTo>
                <a:cubicBezTo>
                  <a:pt x="55313" y="34333"/>
                  <a:pt x="55180" y="34314"/>
                  <a:pt x="55199" y="34219"/>
                </a:cubicBezTo>
                <a:cubicBezTo>
                  <a:pt x="55579" y="34428"/>
                  <a:pt x="55922" y="34067"/>
                  <a:pt x="56321" y="34200"/>
                </a:cubicBezTo>
                <a:cubicBezTo>
                  <a:pt x="56340" y="33991"/>
                  <a:pt x="56074" y="34162"/>
                  <a:pt x="56074" y="33972"/>
                </a:cubicBezTo>
                <a:cubicBezTo>
                  <a:pt x="56245" y="33953"/>
                  <a:pt x="56340" y="34010"/>
                  <a:pt x="56435" y="34219"/>
                </a:cubicBezTo>
                <a:cubicBezTo>
                  <a:pt x="56587" y="34200"/>
                  <a:pt x="56740" y="34162"/>
                  <a:pt x="56797" y="34086"/>
                </a:cubicBezTo>
                <a:cubicBezTo>
                  <a:pt x="56511" y="33934"/>
                  <a:pt x="56892" y="33972"/>
                  <a:pt x="57063" y="33877"/>
                </a:cubicBezTo>
                <a:cubicBezTo>
                  <a:pt x="57044" y="33820"/>
                  <a:pt x="56968" y="33858"/>
                  <a:pt x="56930" y="33839"/>
                </a:cubicBezTo>
                <a:cubicBezTo>
                  <a:pt x="57063" y="33782"/>
                  <a:pt x="57272" y="33744"/>
                  <a:pt x="57291" y="33820"/>
                </a:cubicBezTo>
                <a:cubicBezTo>
                  <a:pt x="57386" y="33591"/>
                  <a:pt x="57957" y="33610"/>
                  <a:pt x="58033" y="33496"/>
                </a:cubicBezTo>
                <a:cubicBezTo>
                  <a:pt x="58166" y="33496"/>
                  <a:pt x="58185" y="33553"/>
                  <a:pt x="58128" y="33629"/>
                </a:cubicBezTo>
                <a:cubicBezTo>
                  <a:pt x="58337" y="33648"/>
                  <a:pt x="58299" y="33515"/>
                  <a:pt x="58337" y="33439"/>
                </a:cubicBezTo>
                <a:cubicBezTo>
                  <a:pt x="58984" y="33439"/>
                  <a:pt x="59307" y="33116"/>
                  <a:pt x="59802" y="33268"/>
                </a:cubicBezTo>
                <a:cubicBezTo>
                  <a:pt x="59821" y="33078"/>
                  <a:pt x="60049" y="33287"/>
                  <a:pt x="60011" y="33059"/>
                </a:cubicBezTo>
                <a:cubicBezTo>
                  <a:pt x="60334" y="33154"/>
                  <a:pt x="60791" y="33116"/>
                  <a:pt x="60791" y="32907"/>
                </a:cubicBezTo>
                <a:cubicBezTo>
                  <a:pt x="61438" y="32983"/>
                  <a:pt x="62617" y="32450"/>
                  <a:pt x="63530" y="32241"/>
                </a:cubicBezTo>
                <a:cubicBezTo>
                  <a:pt x="63530" y="32355"/>
                  <a:pt x="63321" y="32317"/>
                  <a:pt x="63302" y="32412"/>
                </a:cubicBezTo>
                <a:cubicBezTo>
                  <a:pt x="63454" y="32431"/>
                  <a:pt x="63644" y="32431"/>
                  <a:pt x="63777" y="32526"/>
                </a:cubicBezTo>
                <a:cubicBezTo>
                  <a:pt x="63910" y="32507"/>
                  <a:pt x="63682" y="32298"/>
                  <a:pt x="63910" y="32317"/>
                </a:cubicBezTo>
                <a:cubicBezTo>
                  <a:pt x="63967" y="32393"/>
                  <a:pt x="63910" y="32602"/>
                  <a:pt x="64024" y="32564"/>
                </a:cubicBezTo>
                <a:cubicBezTo>
                  <a:pt x="64139" y="32583"/>
                  <a:pt x="64082" y="32298"/>
                  <a:pt x="63986" y="32355"/>
                </a:cubicBezTo>
                <a:cubicBezTo>
                  <a:pt x="63948" y="32260"/>
                  <a:pt x="64196" y="32298"/>
                  <a:pt x="64272" y="32241"/>
                </a:cubicBezTo>
                <a:cubicBezTo>
                  <a:pt x="64024" y="32507"/>
                  <a:pt x="64481" y="32412"/>
                  <a:pt x="64443" y="32165"/>
                </a:cubicBezTo>
                <a:cubicBezTo>
                  <a:pt x="64633" y="32089"/>
                  <a:pt x="64633" y="32298"/>
                  <a:pt x="64747" y="32146"/>
                </a:cubicBezTo>
                <a:cubicBezTo>
                  <a:pt x="64766" y="31956"/>
                  <a:pt x="64538" y="32108"/>
                  <a:pt x="64424" y="32108"/>
                </a:cubicBezTo>
                <a:cubicBezTo>
                  <a:pt x="64234" y="32051"/>
                  <a:pt x="64728" y="31994"/>
                  <a:pt x="64842" y="31956"/>
                </a:cubicBezTo>
                <a:cubicBezTo>
                  <a:pt x="64728" y="32222"/>
                  <a:pt x="64976" y="32298"/>
                  <a:pt x="65242" y="32146"/>
                </a:cubicBezTo>
                <a:cubicBezTo>
                  <a:pt x="65242" y="32032"/>
                  <a:pt x="65033" y="32165"/>
                  <a:pt x="64937" y="32146"/>
                </a:cubicBezTo>
                <a:cubicBezTo>
                  <a:pt x="65014" y="32070"/>
                  <a:pt x="64995" y="31937"/>
                  <a:pt x="65071" y="31860"/>
                </a:cubicBezTo>
                <a:cubicBezTo>
                  <a:pt x="64424" y="31803"/>
                  <a:pt x="63929" y="31937"/>
                  <a:pt x="63397" y="32222"/>
                </a:cubicBezTo>
                <a:cubicBezTo>
                  <a:pt x="63092" y="32032"/>
                  <a:pt x="62427" y="32431"/>
                  <a:pt x="62122" y="32393"/>
                </a:cubicBezTo>
                <a:cubicBezTo>
                  <a:pt x="62218" y="32260"/>
                  <a:pt x="62408" y="32127"/>
                  <a:pt x="62218" y="32051"/>
                </a:cubicBezTo>
                <a:cubicBezTo>
                  <a:pt x="62275" y="31879"/>
                  <a:pt x="62503" y="32203"/>
                  <a:pt x="62522" y="31937"/>
                </a:cubicBezTo>
                <a:cubicBezTo>
                  <a:pt x="62408" y="31841"/>
                  <a:pt x="62674" y="31975"/>
                  <a:pt x="62484" y="32089"/>
                </a:cubicBezTo>
                <a:cubicBezTo>
                  <a:pt x="62522" y="32146"/>
                  <a:pt x="62617" y="32108"/>
                  <a:pt x="62636" y="32165"/>
                </a:cubicBezTo>
                <a:cubicBezTo>
                  <a:pt x="62807" y="32070"/>
                  <a:pt x="62617" y="31994"/>
                  <a:pt x="62674" y="31784"/>
                </a:cubicBezTo>
                <a:cubicBezTo>
                  <a:pt x="62864" y="31689"/>
                  <a:pt x="62769" y="31898"/>
                  <a:pt x="62712" y="31937"/>
                </a:cubicBezTo>
                <a:cubicBezTo>
                  <a:pt x="62826" y="32070"/>
                  <a:pt x="62845" y="31956"/>
                  <a:pt x="63092" y="31975"/>
                </a:cubicBezTo>
                <a:cubicBezTo>
                  <a:pt x="62845" y="31708"/>
                  <a:pt x="63207" y="32032"/>
                  <a:pt x="63226" y="31784"/>
                </a:cubicBezTo>
                <a:cubicBezTo>
                  <a:pt x="63340" y="31765"/>
                  <a:pt x="63378" y="31841"/>
                  <a:pt x="63397" y="31956"/>
                </a:cubicBezTo>
                <a:cubicBezTo>
                  <a:pt x="63511" y="31956"/>
                  <a:pt x="63739" y="31822"/>
                  <a:pt x="63758" y="31937"/>
                </a:cubicBezTo>
                <a:cubicBezTo>
                  <a:pt x="63834" y="31898"/>
                  <a:pt x="63777" y="31784"/>
                  <a:pt x="63777" y="31708"/>
                </a:cubicBezTo>
                <a:cubicBezTo>
                  <a:pt x="64005" y="31594"/>
                  <a:pt x="63967" y="31860"/>
                  <a:pt x="64082" y="31689"/>
                </a:cubicBezTo>
                <a:cubicBezTo>
                  <a:pt x="64044" y="31518"/>
                  <a:pt x="63948" y="31708"/>
                  <a:pt x="63815" y="31594"/>
                </a:cubicBezTo>
                <a:cubicBezTo>
                  <a:pt x="63796" y="31480"/>
                  <a:pt x="64063" y="31518"/>
                  <a:pt x="64158" y="31461"/>
                </a:cubicBezTo>
                <a:cubicBezTo>
                  <a:pt x="64120" y="31727"/>
                  <a:pt x="64481" y="31556"/>
                  <a:pt x="64348" y="31746"/>
                </a:cubicBezTo>
                <a:cubicBezTo>
                  <a:pt x="64595" y="31727"/>
                  <a:pt x="64348" y="31442"/>
                  <a:pt x="64386" y="31309"/>
                </a:cubicBezTo>
                <a:cubicBezTo>
                  <a:pt x="64576" y="31252"/>
                  <a:pt x="64861" y="31461"/>
                  <a:pt x="64918" y="31195"/>
                </a:cubicBezTo>
                <a:cubicBezTo>
                  <a:pt x="65014" y="31157"/>
                  <a:pt x="64957" y="31385"/>
                  <a:pt x="64823" y="31366"/>
                </a:cubicBezTo>
                <a:cubicBezTo>
                  <a:pt x="64823" y="31518"/>
                  <a:pt x="64976" y="31461"/>
                  <a:pt x="64995" y="31556"/>
                </a:cubicBezTo>
                <a:cubicBezTo>
                  <a:pt x="64976" y="31461"/>
                  <a:pt x="64995" y="31328"/>
                  <a:pt x="65318" y="31328"/>
                </a:cubicBezTo>
                <a:cubicBezTo>
                  <a:pt x="65280" y="31271"/>
                  <a:pt x="65223" y="31233"/>
                  <a:pt x="65109" y="31252"/>
                </a:cubicBezTo>
                <a:cubicBezTo>
                  <a:pt x="65660" y="31043"/>
                  <a:pt x="66440" y="30871"/>
                  <a:pt x="66954" y="30795"/>
                </a:cubicBezTo>
                <a:cubicBezTo>
                  <a:pt x="66649" y="30453"/>
                  <a:pt x="65717" y="31024"/>
                  <a:pt x="65204" y="31081"/>
                </a:cubicBezTo>
                <a:cubicBezTo>
                  <a:pt x="65128" y="31081"/>
                  <a:pt x="65052" y="30947"/>
                  <a:pt x="64995" y="30966"/>
                </a:cubicBezTo>
                <a:cubicBezTo>
                  <a:pt x="64728" y="31005"/>
                  <a:pt x="64386" y="31233"/>
                  <a:pt x="64063" y="31271"/>
                </a:cubicBezTo>
                <a:cubicBezTo>
                  <a:pt x="63549" y="31328"/>
                  <a:pt x="62446" y="31442"/>
                  <a:pt x="61723" y="31784"/>
                </a:cubicBezTo>
                <a:cubicBezTo>
                  <a:pt x="60943" y="31689"/>
                  <a:pt x="60144" y="32146"/>
                  <a:pt x="59517" y="32260"/>
                </a:cubicBezTo>
                <a:cubicBezTo>
                  <a:pt x="59402" y="32051"/>
                  <a:pt x="59250" y="32222"/>
                  <a:pt x="59022" y="32260"/>
                </a:cubicBezTo>
                <a:cubicBezTo>
                  <a:pt x="59041" y="32317"/>
                  <a:pt x="59174" y="32260"/>
                  <a:pt x="59269" y="32260"/>
                </a:cubicBezTo>
                <a:cubicBezTo>
                  <a:pt x="59136" y="32450"/>
                  <a:pt x="58927" y="32336"/>
                  <a:pt x="58623" y="32450"/>
                </a:cubicBezTo>
                <a:cubicBezTo>
                  <a:pt x="58623" y="32374"/>
                  <a:pt x="58851" y="32298"/>
                  <a:pt x="58604" y="32355"/>
                </a:cubicBezTo>
                <a:cubicBezTo>
                  <a:pt x="58585" y="32108"/>
                  <a:pt x="58813" y="32298"/>
                  <a:pt x="58718" y="32051"/>
                </a:cubicBezTo>
                <a:cubicBezTo>
                  <a:pt x="58508" y="32108"/>
                  <a:pt x="58642" y="32336"/>
                  <a:pt x="58413" y="32393"/>
                </a:cubicBezTo>
                <a:cubicBezTo>
                  <a:pt x="58204" y="32317"/>
                  <a:pt x="58166" y="32336"/>
                  <a:pt x="57995" y="32488"/>
                </a:cubicBezTo>
                <a:cubicBezTo>
                  <a:pt x="58014" y="32374"/>
                  <a:pt x="58147" y="32241"/>
                  <a:pt x="57995" y="32165"/>
                </a:cubicBezTo>
                <a:cubicBezTo>
                  <a:pt x="57786" y="32336"/>
                  <a:pt x="57843" y="32583"/>
                  <a:pt x="57291" y="32640"/>
                </a:cubicBezTo>
                <a:cubicBezTo>
                  <a:pt x="57329" y="32564"/>
                  <a:pt x="57424" y="32507"/>
                  <a:pt x="57424" y="32393"/>
                </a:cubicBezTo>
                <a:cubicBezTo>
                  <a:pt x="57215" y="32640"/>
                  <a:pt x="57158" y="32317"/>
                  <a:pt x="56778" y="32583"/>
                </a:cubicBezTo>
                <a:cubicBezTo>
                  <a:pt x="56759" y="32811"/>
                  <a:pt x="56968" y="32754"/>
                  <a:pt x="57082" y="32850"/>
                </a:cubicBezTo>
                <a:cubicBezTo>
                  <a:pt x="57234" y="32831"/>
                  <a:pt x="56968" y="32564"/>
                  <a:pt x="57215" y="32602"/>
                </a:cubicBezTo>
                <a:cubicBezTo>
                  <a:pt x="57139" y="32831"/>
                  <a:pt x="57595" y="32659"/>
                  <a:pt x="57653" y="32621"/>
                </a:cubicBezTo>
                <a:cubicBezTo>
                  <a:pt x="57786" y="32640"/>
                  <a:pt x="57748" y="32869"/>
                  <a:pt x="57995" y="32754"/>
                </a:cubicBezTo>
                <a:cubicBezTo>
                  <a:pt x="58052" y="32869"/>
                  <a:pt x="57710" y="32792"/>
                  <a:pt x="57843" y="32945"/>
                </a:cubicBezTo>
                <a:cubicBezTo>
                  <a:pt x="57748" y="32831"/>
                  <a:pt x="57691" y="32621"/>
                  <a:pt x="57386" y="32773"/>
                </a:cubicBezTo>
                <a:cubicBezTo>
                  <a:pt x="57253" y="32811"/>
                  <a:pt x="57272" y="32945"/>
                  <a:pt x="57310" y="33059"/>
                </a:cubicBezTo>
                <a:cubicBezTo>
                  <a:pt x="57101" y="33059"/>
                  <a:pt x="57215" y="32907"/>
                  <a:pt x="57253" y="32811"/>
                </a:cubicBezTo>
                <a:cubicBezTo>
                  <a:pt x="57158" y="32888"/>
                  <a:pt x="56663" y="33002"/>
                  <a:pt x="56587" y="32850"/>
                </a:cubicBezTo>
                <a:cubicBezTo>
                  <a:pt x="56530" y="32945"/>
                  <a:pt x="56416" y="33021"/>
                  <a:pt x="56245" y="33078"/>
                </a:cubicBezTo>
                <a:cubicBezTo>
                  <a:pt x="56359" y="32964"/>
                  <a:pt x="56416" y="32773"/>
                  <a:pt x="56682" y="32716"/>
                </a:cubicBezTo>
                <a:cubicBezTo>
                  <a:pt x="56720" y="32488"/>
                  <a:pt x="56492" y="32640"/>
                  <a:pt x="56454" y="32545"/>
                </a:cubicBezTo>
                <a:cubicBezTo>
                  <a:pt x="56283" y="32621"/>
                  <a:pt x="56397" y="32697"/>
                  <a:pt x="56454" y="32811"/>
                </a:cubicBezTo>
                <a:cubicBezTo>
                  <a:pt x="56359" y="32869"/>
                  <a:pt x="56264" y="32659"/>
                  <a:pt x="56264" y="32811"/>
                </a:cubicBezTo>
                <a:cubicBezTo>
                  <a:pt x="56112" y="32716"/>
                  <a:pt x="56359" y="32678"/>
                  <a:pt x="56188" y="32507"/>
                </a:cubicBezTo>
                <a:cubicBezTo>
                  <a:pt x="56283" y="32545"/>
                  <a:pt x="56435" y="32526"/>
                  <a:pt x="56416" y="32393"/>
                </a:cubicBezTo>
                <a:cubicBezTo>
                  <a:pt x="56321" y="32260"/>
                  <a:pt x="56207" y="32526"/>
                  <a:pt x="56112" y="32412"/>
                </a:cubicBezTo>
                <a:cubicBezTo>
                  <a:pt x="55979" y="32431"/>
                  <a:pt x="56131" y="32602"/>
                  <a:pt x="56112" y="32678"/>
                </a:cubicBezTo>
                <a:cubicBezTo>
                  <a:pt x="55979" y="32697"/>
                  <a:pt x="56017" y="32507"/>
                  <a:pt x="55884" y="32507"/>
                </a:cubicBezTo>
                <a:cubicBezTo>
                  <a:pt x="55807" y="32545"/>
                  <a:pt x="55903" y="32602"/>
                  <a:pt x="55960" y="32602"/>
                </a:cubicBezTo>
                <a:cubicBezTo>
                  <a:pt x="55941" y="32773"/>
                  <a:pt x="55750" y="32583"/>
                  <a:pt x="55750" y="32488"/>
                </a:cubicBezTo>
                <a:cubicBezTo>
                  <a:pt x="55256" y="32469"/>
                  <a:pt x="55085" y="32926"/>
                  <a:pt x="55370" y="33059"/>
                </a:cubicBezTo>
                <a:cubicBezTo>
                  <a:pt x="55218" y="33230"/>
                  <a:pt x="55218" y="33230"/>
                  <a:pt x="55142" y="33382"/>
                </a:cubicBezTo>
                <a:cubicBezTo>
                  <a:pt x="54609" y="33401"/>
                  <a:pt x="54191" y="33572"/>
                  <a:pt x="53924" y="33591"/>
                </a:cubicBezTo>
                <a:cubicBezTo>
                  <a:pt x="53962" y="33477"/>
                  <a:pt x="54115" y="33363"/>
                  <a:pt x="53829" y="33439"/>
                </a:cubicBezTo>
                <a:cubicBezTo>
                  <a:pt x="53810" y="33344"/>
                  <a:pt x="54039" y="33382"/>
                  <a:pt x="54115" y="33325"/>
                </a:cubicBezTo>
                <a:cubicBezTo>
                  <a:pt x="54134" y="33629"/>
                  <a:pt x="54933" y="33192"/>
                  <a:pt x="55047" y="33230"/>
                </a:cubicBezTo>
                <a:cubicBezTo>
                  <a:pt x="55085" y="33192"/>
                  <a:pt x="54971" y="33059"/>
                  <a:pt x="55104" y="32964"/>
                </a:cubicBezTo>
                <a:cubicBezTo>
                  <a:pt x="54647" y="33230"/>
                  <a:pt x="54248" y="33078"/>
                  <a:pt x="53696" y="33097"/>
                </a:cubicBezTo>
                <a:cubicBezTo>
                  <a:pt x="53620" y="33135"/>
                  <a:pt x="53734" y="33154"/>
                  <a:pt x="53734" y="33249"/>
                </a:cubicBezTo>
                <a:cubicBezTo>
                  <a:pt x="53601" y="33306"/>
                  <a:pt x="53639" y="33116"/>
                  <a:pt x="53525" y="33135"/>
                </a:cubicBezTo>
                <a:cubicBezTo>
                  <a:pt x="53392" y="33192"/>
                  <a:pt x="53601" y="33211"/>
                  <a:pt x="53487" y="33306"/>
                </a:cubicBezTo>
                <a:cubicBezTo>
                  <a:pt x="53335" y="33363"/>
                  <a:pt x="53011" y="33344"/>
                  <a:pt x="52973" y="33477"/>
                </a:cubicBezTo>
                <a:cubicBezTo>
                  <a:pt x="52935" y="33344"/>
                  <a:pt x="52707" y="33344"/>
                  <a:pt x="52460" y="33477"/>
                </a:cubicBezTo>
                <a:cubicBezTo>
                  <a:pt x="52422" y="33382"/>
                  <a:pt x="52498" y="33363"/>
                  <a:pt x="52555" y="33344"/>
                </a:cubicBezTo>
                <a:cubicBezTo>
                  <a:pt x="52441" y="33211"/>
                  <a:pt x="52308" y="33496"/>
                  <a:pt x="52194" y="33363"/>
                </a:cubicBezTo>
                <a:cubicBezTo>
                  <a:pt x="52213" y="33515"/>
                  <a:pt x="52308" y="33458"/>
                  <a:pt x="52232" y="33572"/>
                </a:cubicBezTo>
                <a:cubicBezTo>
                  <a:pt x="52041" y="33515"/>
                  <a:pt x="51870" y="33667"/>
                  <a:pt x="51737" y="33629"/>
                </a:cubicBezTo>
                <a:cubicBezTo>
                  <a:pt x="51737" y="33553"/>
                  <a:pt x="51927" y="33572"/>
                  <a:pt x="51908" y="33477"/>
                </a:cubicBezTo>
                <a:cubicBezTo>
                  <a:pt x="51794" y="33496"/>
                  <a:pt x="51452" y="33534"/>
                  <a:pt x="51281" y="33458"/>
                </a:cubicBezTo>
                <a:cubicBezTo>
                  <a:pt x="51052" y="33515"/>
                  <a:pt x="51433" y="33610"/>
                  <a:pt x="51242" y="33629"/>
                </a:cubicBezTo>
                <a:cubicBezTo>
                  <a:pt x="51071" y="33496"/>
                  <a:pt x="50786" y="33896"/>
                  <a:pt x="50729" y="33572"/>
                </a:cubicBezTo>
                <a:cubicBezTo>
                  <a:pt x="50482" y="33839"/>
                  <a:pt x="49987" y="33877"/>
                  <a:pt x="49588" y="34048"/>
                </a:cubicBezTo>
                <a:cubicBezTo>
                  <a:pt x="49645" y="33953"/>
                  <a:pt x="49588" y="33953"/>
                  <a:pt x="49550" y="33896"/>
                </a:cubicBezTo>
                <a:cubicBezTo>
                  <a:pt x="49512" y="33934"/>
                  <a:pt x="49474" y="33972"/>
                  <a:pt x="49378" y="33972"/>
                </a:cubicBezTo>
                <a:cubicBezTo>
                  <a:pt x="49683" y="34086"/>
                  <a:pt x="49131" y="34048"/>
                  <a:pt x="48998" y="34219"/>
                </a:cubicBezTo>
                <a:cubicBezTo>
                  <a:pt x="48960" y="34143"/>
                  <a:pt x="49036" y="34124"/>
                  <a:pt x="49017" y="34067"/>
                </a:cubicBezTo>
                <a:cubicBezTo>
                  <a:pt x="48846" y="34219"/>
                  <a:pt x="48542" y="34067"/>
                  <a:pt x="48408" y="34352"/>
                </a:cubicBezTo>
                <a:cubicBezTo>
                  <a:pt x="48161" y="34219"/>
                  <a:pt x="47895" y="34428"/>
                  <a:pt x="47667" y="34466"/>
                </a:cubicBezTo>
                <a:cubicBezTo>
                  <a:pt x="47686" y="34599"/>
                  <a:pt x="47590" y="34637"/>
                  <a:pt x="47781" y="34657"/>
                </a:cubicBezTo>
                <a:cubicBezTo>
                  <a:pt x="47686" y="34771"/>
                  <a:pt x="47610" y="34676"/>
                  <a:pt x="47438" y="34790"/>
                </a:cubicBezTo>
                <a:cubicBezTo>
                  <a:pt x="47438" y="34676"/>
                  <a:pt x="47648" y="34695"/>
                  <a:pt x="47571" y="34542"/>
                </a:cubicBezTo>
                <a:cubicBezTo>
                  <a:pt x="47419" y="34599"/>
                  <a:pt x="47229" y="34485"/>
                  <a:pt x="47229" y="34714"/>
                </a:cubicBezTo>
                <a:cubicBezTo>
                  <a:pt x="47115" y="34580"/>
                  <a:pt x="46563" y="34561"/>
                  <a:pt x="46506" y="34866"/>
                </a:cubicBezTo>
                <a:cubicBezTo>
                  <a:pt x="46183" y="34790"/>
                  <a:pt x="45270" y="34866"/>
                  <a:pt x="45156" y="35284"/>
                </a:cubicBezTo>
                <a:cubicBezTo>
                  <a:pt x="45004" y="35303"/>
                  <a:pt x="45099" y="35113"/>
                  <a:pt x="45118" y="35075"/>
                </a:cubicBezTo>
                <a:cubicBezTo>
                  <a:pt x="44623" y="35436"/>
                  <a:pt x="43710" y="35417"/>
                  <a:pt x="42759" y="35798"/>
                </a:cubicBezTo>
                <a:cubicBezTo>
                  <a:pt x="42740" y="35950"/>
                  <a:pt x="42873" y="35912"/>
                  <a:pt x="42873" y="36045"/>
                </a:cubicBezTo>
                <a:cubicBezTo>
                  <a:pt x="42778" y="36045"/>
                  <a:pt x="42721" y="35988"/>
                  <a:pt x="42721" y="35855"/>
                </a:cubicBezTo>
                <a:cubicBezTo>
                  <a:pt x="41770" y="35969"/>
                  <a:pt x="39849" y="36483"/>
                  <a:pt x="39145" y="36692"/>
                </a:cubicBezTo>
                <a:cubicBezTo>
                  <a:pt x="39050" y="36730"/>
                  <a:pt x="39183" y="36749"/>
                  <a:pt x="39183" y="36844"/>
                </a:cubicBezTo>
                <a:cubicBezTo>
                  <a:pt x="39088" y="36806"/>
                  <a:pt x="38955" y="36825"/>
                  <a:pt x="38803" y="36863"/>
                </a:cubicBezTo>
                <a:cubicBezTo>
                  <a:pt x="38860" y="36901"/>
                  <a:pt x="38936" y="36920"/>
                  <a:pt x="39012" y="36939"/>
                </a:cubicBezTo>
                <a:cubicBezTo>
                  <a:pt x="38898" y="36996"/>
                  <a:pt x="38689" y="37110"/>
                  <a:pt x="38556" y="36863"/>
                </a:cubicBezTo>
                <a:cubicBezTo>
                  <a:pt x="38137" y="36958"/>
                  <a:pt x="37890" y="37281"/>
                  <a:pt x="37452" y="37224"/>
                </a:cubicBezTo>
                <a:cubicBezTo>
                  <a:pt x="37357" y="37262"/>
                  <a:pt x="37414" y="37357"/>
                  <a:pt x="37433" y="37434"/>
                </a:cubicBezTo>
                <a:cubicBezTo>
                  <a:pt x="37376" y="37338"/>
                  <a:pt x="37129" y="37300"/>
                  <a:pt x="37034" y="37357"/>
                </a:cubicBezTo>
                <a:cubicBezTo>
                  <a:pt x="36863" y="37510"/>
                  <a:pt x="37129" y="37491"/>
                  <a:pt x="36939" y="37434"/>
                </a:cubicBezTo>
                <a:cubicBezTo>
                  <a:pt x="36768" y="37395"/>
                  <a:pt x="36273" y="37605"/>
                  <a:pt x="36425" y="37719"/>
                </a:cubicBezTo>
                <a:cubicBezTo>
                  <a:pt x="36178" y="37776"/>
                  <a:pt x="36425" y="37643"/>
                  <a:pt x="36330" y="37510"/>
                </a:cubicBezTo>
                <a:cubicBezTo>
                  <a:pt x="36045" y="37548"/>
                  <a:pt x="35874" y="37643"/>
                  <a:pt x="35683" y="37719"/>
                </a:cubicBezTo>
                <a:cubicBezTo>
                  <a:pt x="36292" y="37243"/>
                  <a:pt x="37509" y="37110"/>
                  <a:pt x="38518" y="36711"/>
                </a:cubicBezTo>
                <a:cubicBezTo>
                  <a:pt x="37433" y="36844"/>
                  <a:pt x="36901" y="37072"/>
                  <a:pt x="35664" y="37338"/>
                </a:cubicBezTo>
                <a:cubicBezTo>
                  <a:pt x="35607" y="37186"/>
                  <a:pt x="35836" y="37186"/>
                  <a:pt x="35931" y="37129"/>
                </a:cubicBezTo>
                <a:cubicBezTo>
                  <a:pt x="35702" y="37281"/>
                  <a:pt x="36273" y="37186"/>
                  <a:pt x="36425" y="37129"/>
                </a:cubicBezTo>
                <a:cubicBezTo>
                  <a:pt x="36539" y="37072"/>
                  <a:pt x="36444" y="36996"/>
                  <a:pt x="36501" y="36939"/>
                </a:cubicBezTo>
                <a:cubicBezTo>
                  <a:pt x="36749" y="36730"/>
                  <a:pt x="37262" y="36806"/>
                  <a:pt x="37376" y="36597"/>
                </a:cubicBezTo>
                <a:cubicBezTo>
                  <a:pt x="37452" y="36578"/>
                  <a:pt x="37433" y="36749"/>
                  <a:pt x="37528" y="36711"/>
                </a:cubicBezTo>
                <a:cubicBezTo>
                  <a:pt x="37509" y="36521"/>
                  <a:pt x="37833" y="36578"/>
                  <a:pt x="37985" y="36559"/>
                </a:cubicBezTo>
                <a:cubicBezTo>
                  <a:pt x="38803" y="36483"/>
                  <a:pt x="39754" y="35988"/>
                  <a:pt x="40705" y="35760"/>
                </a:cubicBezTo>
                <a:cubicBezTo>
                  <a:pt x="42074" y="35417"/>
                  <a:pt x="43653" y="35094"/>
                  <a:pt x="44851" y="34752"/>
                </a:cubicBezTo>
                <a:cubicBezTo>
                  <a:pt x="45707" y="34504"/>
                  <a:pt x="46506" y="34162"/>
                  <a:pt x="47115" y="34162"/>
                </a:cubicBezTo>
                <a:cubicBezTo>
                  <a:pt x="46735" y="33858"/>
                  <a:pt x="45860" y="34466"/>
                  <a:pt x="45612" y="34200"/>
                </a:cubicBezTo>
                <a:cubicBezTo>
                  <a:pt x="45422" y="34257"/>
                  <a:pt x="45327" y="34447"/>
                  <a:pt x="45156" y="34371"/>
                </a:cubicBezTo>
                <a:cubicBezTo>
                  <a:pt x="45156" y="34428"/>
                  <a:pt x="45175" y="34447"/>
                  <a:pt x="45232" y="34447"/>
                </a:cubicBezTo>
                <a:cubicBezTo>
                  <a:pt x="44832" y="34295"/>
                  <a:pt x="44053" y="34714"/>
                  <a:pt x="43482" y="34771"/>
                </a:cubicBezTo>
                <a:cubicBezTo>
                  <a:pt x="43520" y="35018"/>
                  <a:pt x="42930" y="34847"/>
                  <a:pt x="42550" y="35037"/>
                </a:cubicBezTo>
                <a:cubicBezTo>
                  <a:pt x="43102" y="35075"/>
                  <a:pt x="41770" y="35341"/>
                  <a:pt x="41504" y="35474"/>
                </a:cubicBezTo>
                <a:cubicBezTo>
                  <a:pt x="41523" y="35417"/>
                  <a:pt x="41618" y="35417"/>
                  <a:pt x="41618" y="35341"/>
                </a:cubicBezTo>
                <a:cubicBezTo>
                  <a:pt x="41219" y="35284"/>
                  <a:pt x="41009" y="35493"/>
                  <a:pt x="40705" y="35493"/>
                </a:cubicBezTo>
                <a:cubicBezTo>
                  <a:pt x="40667" y="35512"/>
                  <a:pt x="40629" y="35703"/>
                  <a:pt x="40800" y="35627"/>
                </a:cubicBezTo>
                <a:cubicBezTo>
                  <a:pt x="40629" y="35646"/>
                  <a:pt x="39697" y="35608"/>
                  <a:pt x="39602" y="35893"/>
                </a:cubicBezTo>
                <a:cubicBezTo>
                  <a:pt x="39469" y="35912"/>
                  <a:pt x="39412" y="35817"/>
                  <a:pt x="39316" y="35798"/>
                </a:cubicBezTo>
                <a:cubicBezTo>
                  <a:pt x="39164" y="35836"/>
                  <a:pt x="39088" y="35931"/>
                  <a:pt x="39145" y="36102"/>
                </a:cubicBezTo>
                <a:cubicBezTo>
                  <a:pt x="38898" y="36007"/>
                  <a:pt x="38708" y="35988"/>
                  <a:pt x="38727" y="36235"/>
                </a:cubicBezTo>
                <a:cubicBezTo>
                  <a:pt x="38594" y="36235"/>
                  <a:pt x="38784" y="36140"/>
                  <a:pt x="38651" y="36102"/>
                </a:cubicBezTo>
                <a:cubicBezTo>
                  <a:pt x="38403" y="36273"/>
                  <a:pt x="37795" y="36483"/>
                  <a:pt x="37719" y="36197"/>
                </a:cubicBezTo>
                <a:cubicBezTo>
                  <a:pt x="37490" y="36616"/>
                  <a:pt x="36654" y="36844"/>
                  <a:pt x="36083" y="36711"/>
                </a:cubicBezTo>
                <a:cubicBezTo>
                  <a:pt x="36292" y="36901"/>
                  <a:pt x="35531" y="37110"/>
                  <a:pt x="35626" y="36920"/>
                </a:cubicBezTo>
                <a:cubicBezTo>
                  <a:pt x="35493" y="36977"/>
                  <a:pt x="35436" y="37053"/>
                  <a:pt x="35436" y="37167"/>
                </a:cubicBezTo>
                <a:cubicBezTo>
                  <a:pt x="35246" y="37091"/>
                  <a:pt x="35113" y="37300"/>
                  <a:pt x="34828" y="37300"/>
                </a:cubicBezTo>
                <a:cubicBezTo>
                  <a:pt x="34828" y="37434"/>
                  <a:pt x="35189" y="37395"/>
                  <a:pt x="35208" y="37281"/>
                </a:cubicBezTo>
                <a:cubicBezTo>
                  <a:pt x="35493" y="37376"/>
                  <a:pt x="34923" y="37376"/>
                  <a:pt x="35075" y="37529"/>
                </a:cubicBezTo>
                <a:cubicBezTo>
                  <a:pt x="34923" y="37453"/>
                  <a:pt x="34485" y="37510"/>
                  <a:pt x="34504" y="37757"/>
                </a:cubicBezTo>
                <a:cubicBezTo>
                  <a:pt x="34276" y="37643"/>
                  <a:pt x="34637" y="37472"/>
                  <a:pt x="34808" y="37415"/>
                </a:cubicBezTo>
                <a:cubicBezTo>
                  <a:pt x="34048" y="37415"/>
                  <a:pt x="33040" y="37814"/>
                  <a:pt x="32659" y="37947"/>
                </a:cubicBezTo>
                <a:cubicBezTo>
                  <a:pt x="32469" y="37700"/>
                  <a:pt x="32165" y="38023"/>
                  <a:pt x="31613" y="38061"/>
                </a:cubicBezTo>
                <a:cubicBezTo>
                  <a:pt x="31518" y="37890"/>
                  <a:pt x="31860" y="37947"/>
                  <a:pt x="31879" y="37833"/>
                </a:cubicBezTo>
                <a:cubicBezTo>
                  <a:pt x="31822" y="37738"/>
                  <a:pt x="31556" y="37890"/>
                  <a:pt x="31404" y="37890"/>
                </a:cubicBezTo>
                <a:cubicBezTo>
                  <a:pt x="31385" y="38080"/>
                  <a:pt x="31385" y="38137"/>
                  <a:pt x="31309" y="38347"/>
                </a:cubicBezTo>
                <a:cubicBezTo>
                  <a:pt x="31137" y="38213"/>
                  <a:pt x="31042" y="38289"/>
                  <a:pt x="31080" y="38442"/>
                </a:cubicBezTo>
                <a:cubicBezTo>
                  <a:pt x="30909" y="38518"/>
                  <a:pt x="30852" y="38442"/>
                  <a:pt x="30700" y="38480"/>
                </a:cubicBezTo>
                <a:cubicBezTo>
                  <a:pt x="30947" y="38289"/>
                  <a:pt x="30605" y="38385"/>
                  <a:pt x="30396" y="38442"/>
                </a:cubicBezTo>
                <a:cubicBezTo>
                  <a:pt x="30396" y="38518"/>
                  <a:pt x="30491" y="38518"/>
                  <a:pt x="30491" y="38632"/>
                </a:cubicBezTo>
                <a:cubicBezTo>
                  <a:pt x="30301" y="38632"/>
                  <a:pt x="30282" y="38727"/>
                  <a:pt x="30148" y="38746"/>
                </a:cubicBezTo>
                <a:cubicBezTo>
                  <a:pt x="30129" y="38708"/>
                  <a:pt x="30129" y="38651"/>
                  <a:pt x="30110" y="38594"/>
                </a:cubicBezTo>
                <a:cubicBezTo>
                  <a:pt x="30072" y="38708"/>
                  <a:pt x="30015" y="38784"/>
                  <a:pt x="29920" y="38860"/>
                </a:cubicBezTo>
                <a:cubicBezTo>
                  <a:pt x="29369" y="38822"/>
                  <a:pt x="28189" y="39412"/>
                  <a:pt x="27485" y="39431"/>
                </a:cubicBezTo>
                <a:cubicBezTo>
                  <a:pt x="27333" y="39450"/>
                  <a:pt x="27447" y="39602"/>
                  <a:pt x="27333" y="39640"/>
                </a:cubicBezTo>
                <a:cubicBezTo>
                  <a:pt x="28513" y="39526"/>
                  <a:pt x="29292" y="38936"/>
                  <a:pt x="30700" y="38689"/>
                </a:cubicBezTo>
                <a:cubicBezTo>
                  <a:pt x="30700" y="38556"/>
                  <a:pt x="30567" y="38594"/>
                  <a:pt x="30586" y="38442"/>
                </a:cubicBezTo>
                <a:cubicBezTo>
                  <a:pt x="30719" y="38423"/>
                  <a:pt x="30738" y="38537"/>
                  <a:pt x="30757" y="38670"/>
                </a:cubicBezTo>
                <a:cubicBezTo>
                  <a:pt x="31080" y="38461"/>
                  <a:pt x="31499" y="38442"/>
                  <a:pt x="31955" y="38423"/>
                </a:cubicBezTo>
                <a:cubicBezTo>
                  <a:pt x="30510" y="38993"/>
                  <a:pt x="29083" y="39374"/>
                  <a:pt x="27524" y="39906"/>
                </a:cubicBezTo>
                <a:cubicBezTo>
                  <a:pt x="27447" y="39963"/>
                  <a:pt x="27428" y="40039"/>
                  <a:pt x="27447" y="40154"/>
                </a:cubicBezTo>
                <a:cubicBezTo>
                  <a:pt x="26173" y="40325"/>
                  <a:pt x="25736" y="40610"/>
                  <a:pt x="24785" y="40838"/>
                </a:cubicBezTo>
                <a:cubicBezTo>
                  <a:pt x="25146" y="40876"/>
                  <a:pt x="24518" y="41200"/>
                  <a:pt x="24480" y="40895"/>
                </a:cubicBezTo>
                <a:cubicBezTo>
                  <a:pt x="24537" y="41047"/>
                  <a:pt x="23168" y="41523"/>
                  <a:pt x="22863" y="41561"/>
                </a:cubicBezTo>
                <a:cubicBezTo>
                  <a:pt x="22787" y="41580"/>
                  <a:pt x="22673" y="41485"/>
                  <a:pt x="22616" y="41523"/>
                </a:cubicBezTo>
                <a:cubicBezTo>
                  <a:pt x="22388" y="41580"/>
                  <a:pt x="22160" y="41980"/>
                  <a:pt x="22122" y="41618"/>
                </a:cubicBezTo>
                <a:cubicBezTo>
                  <a:pt x="22046" y="41656"/>
                  <a:pt x="22103" y="41770"/>
                  <a:pt x="22122" y="41846"/>
                </a:cubicBezTo>
                <a:cubicBezTo>
                  <a:pt x="21988" y="41884"/>
                  <a:pt x="21912" y="41846"/>
                  <a:pt x="21893" y="41732"/>
                </a:cubicBezTo>
                <a:cubicBezTo>
                  <a:pt x="21817" y="41751"/>
                  <a:pt x="21874" y="41865"/>
                  <a:pt x="21893" y="41941"/>
                </a:cubicBezTo>
                <a:cubicBezTo>
                  <a:pt x="21817" y="41865"/>
                  <a:pt x="21646" y="41827"/>
                  <a:pt x="21646" y="41999"/>
                </a:cubicBezTo>
                <a:cubicBezTo>
                  <a:pt x="22901" y="41770"/>
                  <a:pt x="24176" y="41200"/>
                  <a:pt x="25545" y="40933"/>
                </a:cubicBezTo>
                <a:cubicBezTo>
                  <a:pt x="25374" y="41047"/>
                  <a:pt x="25260" y="41200"/>
                  <a:pt x="24918" y="41238"/>
                </a:cubicBezTo>
                <a:cubicBezTo>
                  <a:pt x="24937" y="41314"/>
                  <a:pt x="25051" y="41333"/>
                  <a:pt x="24956" y="41390"/>
                </a:cubicBezTo>
                <a:cubicBezTo>
                  <a:pt x="24804" y="41428"/>
                  <a:pt x="24880" y="41371"/>
                  <a:pt x="24880" y="41295"/>
                </a:cubicBezTo>
                <a:cubicBezTo>
                  <a:pt x="23396" y="42037"/>
                  <a:pt x="20885" y="42664"/>
                  <a:pt x="19516" y="43102"/>
                </a:cubicBezTo>
                <a:cubicBezTo>
                  <a:pt x="19497" y="43121"/>
                  <a:pt x="19287" y="43235"/>
                  <a:pt x="19307" y="43311"/>
                </a:cubicBezTo>
                <a:cubicBezTo>
                  <a:pt x="18184" y="43653"/>
                  <a:pt x="17309" y="43805"/>
                  <a:pt x="16301" y="44186"/>
                </a:cubicBezTo>
                <a:cubicBezTo>
                  <a:pt x="16073" y="44262"/>
                  <a:pt x="15902" y="44357"/>
                  <a:pt x="15483" y="44471"/>
                </a:cubicBezTo>
                <a:cubicBezTo>
                  <a:pt x="14266" y="44776"/>
                  <a:pt x="13144" y="45213"/>
                  <a:pt x="12041" y="45593"/>
                </a:cubicBezTo>
                <a:cubicBezTo>
                  <a:pt x="11717" y="45708"/>
                  <a:pt x="11470" y="45860"/>
                  <a:pt x="11128" y="46012"/>
                </a:cubicBezTo>
                <a:cubicBezTo>
                  <a:pt x="10747" y="46164"/>
                  <a:pt x="10215" y="46221"/>
                  <a:pt x="9834" y="46392"/>
                </a:cubicBezTo>
                <a:cubicBezTo>
                  <a:pt x="9701" y="46449"/>
                  <a:pt x="9225" y="46602"/>
                  <a:pt x="8978" y="46792"/>
                </a:cubicBezTo>
                <a:cubicBezTo>
                  <a:pt x="8617" y="46754"/>
                  <a:pt x="8236" y="46944"/>
                  <a:pt x="7970" y="47020"/>
                </a:cubicBezTo>
                <a:cubicBezTo>
                  <a:pt x="7856" y="47058"/>
                  <a:pt x="7837" y="46982"/>
                  <a:pt x="7894" y="46982"/>
                </a:cubicBezTo>
                <a:cubicBezTo>
                  <a:pt x="8712" y="46640"/>
                  <a:pt x="9720" y="46354"/>
                  <a:pt x="10138" y="46050"/>
                </a:cubicBezTo>
                <a:cubicBezTo>
                  <a:pt x="10043" y="45993"/>
                  <a:pt x="9549" y="46088"/>
                  <a:pt x="9492" y="46202"/>
                </a:cubicBezTo>
                <a:cubicBezTo>
                  <a:pt x="9530" y="45955"/>
                  <a:pt x="10177" y="45765"/>
                  <a:pt x="10709" y="45765"/>
                </a:cubicBezTo>
                <a:cubicBezTo>
                  <a:pt x="10918" y="45727"/>
                  <a:pt x="10747" y="45498"/>
                  <a:pt x="10956" y="45460"/>
                </a:cubicBezTo>
                <a:cubicBezTo>
                  <a:pt x="10975" y="45536"/>
                  <a:pt x="10918" y="45555"/>
                  <a:pt x="10918" y="45612"/>
                </a:cubicBezTo>
                <a:cubicBezTo>
                  <a:pt x="11641" y="45403"/>
                  <a:pt x="12079" y="45194"/>
                  <a:pt x="12668" y="45023"/>
                </a:cubicBezTo>
                <a:cubicBezTo>
                  <a:pt x="12744" y="44985"/>
                  <a:pt x="12687" y="44890"/>
                  <a:pt x="12687" y="44814"/>
                </a:cubicBezTo>
                <a:cubicBezTo>
                  <a:pt x="12935" y="44871"/>
                  <a:pt x="13011" y="44814"/>
                  <a:pt x="13144" y="44642"/>
                </a:cubicBezTo>
                <a:cubicBezTo>
                  <a:pt x="12896" y="44547"/>
                  <a:pt x="12706" y="44890"/>
                  <a:pt x="12573" y="44604"/>
                </a:cubicBezTo>
                <a:cubicBezTo>
                  <a:pt x="12459" y="44833"/>
                  <a:pt x="12269" y="44776"/>
                  <a:pt x="12022" y="44947"/>
                </a:cubicBezTo>
                <a:cubicBezTo>
                  <a:pt x="11945" y="44947"/>
                  <a:pt x="11964" y="44795"/>
                  <a:pt x="11869" y="44814"/>
                </a:cubicBezTo>
                <a:cubicBezTo>
                  <a:pt x="12307" y="44699"/>
                  <a:pt x="12402" y="44566"/>
                  <a:pt x="13030" y="44414"/>
                </a:cubicBezTo>
                <a:cubicBezTo>
                  <a:pt x="12554" y="44357"/>
                  <a:pt x="12022" y="44566"/>
                  <a:pt x="11641" y="44871"/>
                </a:cubicBezTo>
                <a:cubicBezTo>
                  <a:pt x="11508" y="44814"/>
                  <a:pt x="11166" y="44757"/>
                  <a:pt x="11166" y="45023"/>
                </a:cubicBezTo>
                <a:cubicBezTo>
                  <a:pt x="10918" y="44928"/>
                  <a:pt x="10899" y="45023"/>
                  <a:pt x="10614" y="45099"/>
                </a:cubicBezTo>
                <a:cubicBezTo>
                  <a:pt x="10880" y="45118"/>
                  <a:pt x="10956" y="45156"/>
                  <a:pt x="11185" y="45137"/>
                </a:cubicBezTo>
                <a:cubicBezTo>
                  <a:pt x="11204" y="45194"/>
                  <a:pt x="11223" y="45270"/>
                  <a:pt x="11242" y="45327"/>
                </a:cubicBezTo>
                <a:cubicBezTo>
                  <a:pt x="11128" y="45346"/>
                  <a:pt x="11166" y="45175"/>
                  <a:pt x="11070" y="45156"/>
                </a:cubicBezTo>
                <a:cubicBezTo>
                  <a:pt x="10709" y="45346"/>
                  <a:pt x="10443" y="45441"/>
                  <a:pt x="10215" y="45498"/>
                </a:cubicBezTo>
                <a:cubicBezTo>
                  <a:pt x="10119" y="45289"/>
                  <a:pt x="10614" y="45403"/>
                  <a:pt x="10652" y="45251"/>
                </a:cubicBezTo>
                <a:cubicBezTo>
                  <a:pt x="10595" y="45213"/>
                  <a:pt x="10500" y="45232"/>
                  <a:pt x="10500" y="45118"/>
                </a:cubicBezTo>
                <a:cubicBezTo>
                  <a:pt x="9853" y="45270"/>
                  <a:pt x="9606" y="45498"/>
                  <a:pt x="9225" y="45555"/>
                </a:cubicBezTo>
                <a:cubicBezTo>
                  <a:pt x="9111" y="45651"/>
                  <a:pt x="9073" y="45784"/>
                  <a:pt x="9054" y="45917"/>
                </a:cubicBezTo>
                <a:cubicBezTo>
                  <a:pt x="8997" y="45898"/>
                  <a:pt x="8959" y="45746"/>
                  <a:pt x="8997" y="45670"/>
                </a:cubicBezTo>
                <a:cubicBezTo>
                  <a:pt x="8103" y="45993"/>
                  <a:pt x="7666" y="46145"/>
                  <a:pt x="6772" y="46411"/>
                </a:cubicBezTo>
                <a:cubicBezTo>
                  <a:pt x="6753" y="46202"/>
                  <a:pt x="7495" y="46107"/>
                  <a:pt x="7875" y="45955"/>
                </a:cubicBezTo>
                <a:cubicBezTo>
                  <a:pt x="8065" y="45879"/>
                  <a:pt x="8141" y="45708"/>
                  <a:pt x="8274" y="45822"/>
                </a:cubicBezTo>
                <a:cubicBezTo>
                  <a:pt x="8503" y="45536"/>
                  <a:pt x="9853" y="45308"/>
                  <a:pt x="10519" y="44909"/>
                </a:cubicBezTo>
                <a:cubicBezTo>
                  <a:pt x="10119" y="44928"/>
                  <a:pt x="9187" y="45365"/>
                  <a:pt x="8579" y="45479"/>
                </a:cubicBezTo>
                <a:cubicBezTo>
                  <a:pt x="9206" y="45023"/>
                  <a:pt x="10861" y="44718"/>
                  <a:pt x="11926" y="44224"/>
                </a:cubicBezTo>
                <a:cubicBezTo>
                  <a:pt x="11945" y="44262"/>
                  <a:pt x="11945" y="44319"/>
                  <a:pt x="11964" y="44376"/>
                </a:cubicBezTo>
                <a:cubicBezTo>
                  <a:pt x="12041" y="44338"/>
                  <a:pt x="12003" y="44262"/>
                  <a:pt x="11983" y="44205"/>
                </a:cubicBezTo>
                <a:cubicBezTo>
                  <a:pt x="13277" y="43939"/>
                  <a:pt x="14076" y="43273"/>
                  <a:pt x="15122" y="43083"/>
                </a:cubicBezTo>
                <a:cubicBezTo>
                  <a:pt x="15236" y="43083"/>
                  <a:pt x="15255" y="43083"/>
                  <a:pt x="15274" y="43159"/>
                </a:cubicBezTo>
                <a:cubicBezTo>
                  <a:pt x="15997" y="42550"/>
                  <a:pt x="15978" y="43159"/>
                  <a:pt x="16853" y="42664"/>
                </a:cubicBezTo>
                <a:cubicBezTo>
                  <a:pt x="16853" y="42531"/>
                  <a:pt x="16587" y="42759"/>
                  <a:pt x="16644" y="42550"/>
                </a:cubicBezTo>
                <a:cubicBezTo>
                  <a:pt x="16739" y="42550"/>
                  <a:pt x="17404" y="42379"/>
                  <a:pt x="16891" y="42550"/>
                </a:cubicBezTo>
                <a:cubicBezTo>
                  <a:pt x="17404" y="42664"/>
                  <a:pt x="17671" y="42379"/>
                  <a:pt x="18070" y="42246"/>
                </a:cubicBezTo>
                <a:cubicBezTo>
                  <a:pt x="17804" y="42151"/>
                  <a:pt x="17785" y="42436"/>
                  <a:pt x="17519" y="42303"/>
                </a:cubicBezTo>
                <a:cubicBezTo>
                  <a:pt x="17766" y="42246"/>
                  <a:pt x="18546" y="41808"/>
                  <a:pt x="18850" y="42075"/>
                </a:cubicBezTo>
                <a:cubicBezTo>
                  <a:pt x="19021" y="41980"/>
                  <a:pt x="18698" y="42018"/>
                  <a:pt x="18755" y="41884"/>
                </a:cubicBezTo>
                <a:cubicBezTo>
                  <a:pt x="18831" y="41865"/>
                  <a:pt x="18926" y="41846"/>
                  <a:pt x="18926" y="41789"/>
                </a:cubicBezTo>
                <a:cubicBezTo>
                  <a:pt x="19059" y="41770"/>
                  <a:pt x="18964" y="41960"/>
                  <a:pt x="18964" y="41999"/>
                </a:cubicBezTo>
                <a:cubicBezTo>
                  <a:pt x="19059" y="41789"/>
                  <a:pt x="19858" y="41333"/>
                  <a:pt x="20010" y="41599"/>
                </a:cubicBezTo>
                <a:cubicBezTo>
                  <a:pt x="20067" y="41352"/>
                  <a:pt x="20695" y="41200"/>
                  <a:pt x="20980" y="41219"/>
                </a:cubicBezTo>
                <a:cubicBezTo>
                  <a:pt x="20923" y="41143"/>
                  <a:pt x="21380" y="40933"/>
                  <a:pt x="21532" y="41162"/>
                </a:cubicBezTo>
                <a:cubicBezTo>
                  <a:pt x="21570" y="41067"/>
                  <a:pt x="21703" y="41047"/>
                  <a:pt x="21665" y="40914"/>
                </a:cubicBezTo>
                <a:cubicBezTo>
                  <a:pt x="21779" y="40895"/>
                  <a:pt x="21741" y="41086"/>
                  <a:pt x="21893" y="41028"/>
                </a:cubicBezTo>
                <a:cubicBezTo>
                  <a:pt x="22084" y="40933"/>
                  <a:pt x="21722" y="41047"/>
                  <a:pt x="21798" y="40895"/>
                </a:cubicBezTo>
                <a:cubicBezTo>
                  <a:pt x="22026" y="40838"/>
                  <a:pt x="22350" y="40610"/>
                  <a:pt x="22521" y="40781"/>
                </a:cubicBezTo>
                <a:cubicBezTo>
                  <a:pt x="22597" y="40743"/>
                  <a:pt x="22540" y="40648"/>
                  <a:pt x="22540" y="40572"/>
                </a:cubicBezTo>
                <a:cubicBezTo>
                  <a:pt x="22711" y="40572"/>
                  <a:pt x="22616" y="40629"/>
                  <a:pt x="22635" y="40762"/>
                </a:cubicBezTo>
                <a:cubicBezTo>
                  <a:pt x="23035" y="40553"/>
                  <a:pt x="23453" y="40553"/>
                  <a:pt x="23529" y="40249"/>
                </a:cubicBezTo>
                <a:cubicBezTo>
                  <a:pt x="23491" y="40173"/>
                  <a:pt x="23339" y="40211"/>
                  <a:pt x="23358" y="40287"/>
                </a:cubicBezTo>
                <a:cubicBezTo>
                  <a:pt x="23111" y="40173"/>
                  <a:pt x="23586" y="40096"/>
                  <a:pt x="23548" y="40077"/>
                </a:cubicBezTo>
                <a:cubicBezTo>
                  <a:pt x="23643" y="40077"/>
                  <a:pt x="23548" y="40154"/>
                  <a:pt x="23586" y="40230"/>
                </a:cubicBezTo>
                <a:cubicBezTo>
                  <a:pt x="23852" y="40211"/>
                  <a:pt x="23776" y="39982"/>
                  <a:pt x="23948" y="40154"/>
                </a:cubicBezTo>
                <a:cubicBezTo>
                  <a:pt x="23891" y="40192"/>
                  <a:pt x="23624" y="40230"/>
                  <a:pt x="23567" y="40401"/>
                </a:cubicBezTo>
                <a:cubicBezTo>
                  <a:pt x="23624" y="40477"/>
                  <a:pt x="24157" y="40020"/>
                  <a:pt x="24157" y="40211"/>
                </a:cubicBezTo>
                <a:cubicBezTo>
                  <a:pt x="24271" y="40154"/>
                  <a:pt x="24233" y="39982"/>
                  <a:pt x="24404" y="39944"/>
                </a:cubicBezTo>
                <a:cubicBezTo>
                  <a:pt x="25869" y="39925"/>
                  <a:pt x="27600" y="39107"/>
                  <a:pt x="28741" y="38841"/>
                </a:cubicBezTo>
                <a:cubicBezTo>
                  <a:pt x="28703" y="38727"/>
                  <a:pt x="28303" y="38765"/>
                  <a:pt x="28437" y="38632"/>
                </a:cubicBezTo>
                <a:cubicBezTo>
                  <a:pt x="28551" y="38575"/>
                  <a:pt x="28646" y="38575"/>
                  <a:pt x="28703" y="38689"/>
                </a:cubicBezTo>
                <a:cubicBezTo>
                  <a:pt x="28836" y="38385"/>
                  <a:pt x="29121" y="38442"/>
                  <a:pt x="29426" y="38270"/>
                </a:cubicBezTo>
                <a:cubicBezTo>
                  <a:pt x="29426" y="38347"/>
                  <a:pt x="29350" y="38404"/>
                  <a:pt x="29197" y="38423"/>
                </a:cubicBezTo>
                <a:cubicBezTo>
                  <a:pt x="29235" y="38461"/>
                  <a:pt x="29330" y="38423"/>
                  <a:pt x="29350" y="38499"/>
                </a:cubicBezTo>
                <a:cubicBezTo>
                  <a:pt x="29692" y="38194"/>
                  <a:pt x="29863" y="38366"/>
                  <a:pt x="30624" y="38061"/>
                </a:cubicBezTo>
                <a:cubicBezTo>
                  <a:pt x="30662" y="38213"/>
                  <a:pt x="30377" y="38213"/>
                  <a:pt x="30243" y="38289"/>
                </a:cubicBezTo>
                <a:cubicBezTo>
                  <a:pt x="30377" y="38442"/>
                  <a:pt x="30529" y="38308"/>
                  <a:pt x="30738" y="38251"/>
                </a:cubicBezTo>
                <a:cubicBezTo>
                  <a:pt x="30662" y="38080"/>
                  <a:pt x="30776" y="38042"/>
                  <a:pt x="30966" y="37928"/>
                </a:cubicBezTo>
                <a:cubicBezTo>
                  <a:pt x="30890" y="37776"/>
                  <a:pt x="30833" y="38023"/>
                  <a:pt x="30681" y="37985"/>
                </a:cubicBezTo>
                <a:cubicBezTo>
                  <a:pt x="30795" y="37833"/>
                  <a:pt x="31118" y="37700"/>
                  <a:pt x="31366" y="37738"/>
                </a:cubicBezTo>
                <a:cubicBezTo>
                  <a:pt x="31366" y="37795"/>
                  <a:pt x="31252" y="37795"/>
                  <a:pt x="31271" y="37852"/>
                </a:cubicBezTo>
                <a:cubicBezTo>
                  <a:pt x="31556" y="37890"/>
                  <a:pt x="32279" y="37453"/>
                  <a:pt x="32260" y="37757"/>
                </a:cubicBezTo>
                <a:cubicBezTo>
                  <a:pt x="32431" y="37434"/>
                  <a:pt x="32944" y="37415"/>
                  <a:pt x="33477" y="37376"/>
                </a:cubicBezTo>
                <a:cubicBezTo>
                  <a:pt x="33420" y="37205"/>
                  <a:pt x="33306" y="37338"/>
                  <a:pt x="33363" y="37129"/>
                </a:cubicBezTo>
                <a:cubicBezTo>
                  <a:pt x="33211" y="37148"/>
                  <a:pt x="33363" y="37338"/>
                  <a:pt x="33154" y="37338"/>
                </a:cubicBezTo>
                <a:cubicBezTo>
                  <a:pt x="33021" y="37262"/>
                  <a:pt x="32735" y="37376"/>
                  <a:pt x="32697" y="37167"/>
                </a:cubicBezTo>
                <a:cubicBezTo>
                  <a:pt x="33306" y="37129"/>
                  <a:pt x="33781" y="36768"/>
                  <a:pt x="34371" y="36806"/>
                </a:cubicBezTo>
                <a:cubicBezTo>
                  <a:pt x="34200" y="36958"/>
                  <a:pt x="34048" y="36958"/>
                  <a:pt x="33838" y="36977"/>
                </a:cubicBezTo>
                <a:cubicBezTo>
                  <a:pt x="33724" y="37015"/>
                  <a:pt x="33743" y="37148"/>
                  <a:pt x="33705" y="37224"/>
                </a:cubicBezTo>
                <a:cubicBezTo>
                  <a:pt x="33876" y="37338"/>
                  <a:pt x="33934" y="37224"/>
                  <a:pt x="34181" y="37167"/>
                </a:cubicBezTo>
                <a:cubicBezTo>
                  <a:pt x="34143" y="37129"/>
                  <a:pt x="34048" y="37148"/>
                  <a:pt x="34029" y="37053"/>
                </a:cubicBezTo>
                <a:cubicBezTo>
                  <a:pt x="34124" y="36958"/>
                  <a:pt x="34504" y="36958"/>
                  <a:pt x="34485" y="37053"/>
                </a:cubicBezTo>
                <a:cubicBezTo>
                  <a:pt x="34656" y="36939"/>
                  <a:pt x="34333" y="36825"/>
                  <a:pt x="34466" y="36730"/>
                </a:cubicBezTo>
                <a:cubicBezTo>
                  <a:pt x="34828" y="36616"/>
                  <a:pt x="34885" y="36597"/>
                  <a:pt x="35227" y="36463"/>
                </a:cubicBezTo>
                <a:cubicBezTo>
                  <a:pt x="35284" y="36654"/>
                  <a:pt x="35379" y="36730"/>
                  <a:pt x="35569" y="36882"/>
                </a:cubicBezTo>
                <a:cubicBezTo>
                  <a:pt x="35607" y="36844"/>
                  <a:pt x="35645" y="36806"/>
                  <a:pt x="35741" y="36787"/>
                </a:cubicBezTo>
                <a:cubicBezTo>
                  <a:pt x="35702" y="36616"/>
                  <a:pt x="36140" y="36597"/>
                  <a:pt x="36330" y="36654"/>
                </a:cubicBezTo>
                <a:cubicBezTo>
                  <a:pt x="36425" y="36483"/>
                  <a:pt x="36615" y="36444"/>
                  <a:pt x="36844" y="36425"/>
                </a:cubicBezTo>
                <a:cubicBezTo>
                  <a:pt x="36863" y="36273"/>
                  <a:pt x="36692" y="36368"/>
                  <a:pt x="36577" y="36387"/>
                </a:cubicBezTo>
                <a:cubicBezTo>
                  <a:pt x="36958" y="36178"/>
                  <a:pt x="37243" y="36425"/>
                  <a:pt x="37471" y="35874"/>
                </a:cubicBezTo>
                <a:cubicBezTo>
                  <a:pt x="37547" y="35874"/>
                  <a:pt x="37490" y="36121"/>
                  <a:pt x="37662" y="36159"/>
                </a:cubicBezTo>
                <a:cubicBezTo>
                  <a:pt x="37738" y="36064"/>
                  <a:pt x="37833" y="35741"/>
                  <a:pt x="38099" y="35627"/>
                </a:cubicBezTo>
                <a:cubicBezTo>
                  <a:pt x="38194" y="35684"/>
                  <a:pt x="38213" y="35741"/>
                  <a:pt x="38156" y="35836"/>
                </a:cubicBezTo>
                <a:cubicBezTo>
                  <a:pt x="38289" y="35836"/>
                  <a:pt x="38480" y="35798"/>
                  <a:pt x="38670" y="35874"/>
                </a:cubicBezTo>
                <a:cubicBezTo>
                  <a:pt x="38746" y="35570"/>
                  <a:pt x="38936" y="35931"/>
                  <a:pt x="38841" y="35512"/>
                </a:cubicBezTo>
                <a:cubicBezTo>
                  <a:pt x="39183" y="35665"/>
                  <a:pt x="39240" y="35493"/>
                  <a:pt x="39640" y="35455"/>
                </a:cubicBezTo>
                <a:cubicBezTo>
                  <a:pt x="39450" y="35570"/>
                  <a:pt x="39640" y="35608"/>
                  <a:pt x="39849" y="35570"/>
                </a:cubicBezTo>
                <a:cubicBezTo>
                  <a:pt x="39697" y="35512"/>
                  <a:pt x="39716" y="35474"/>
                  <a:pt x="39735" y="35322"/>
                </a:cubicBezTo>
                <a:cubicBezTo>
                  <a:pt x="40096" y="35417"/>
                  <a:pt x="40553" y="35056"/>
                  <a:pt x="40743" y="34828"/>
                </a:cubicBezTo>
                <a:cubicBezTo>
                  <a:pt x="41047" y="34885"/>
                  <a:pt x="41618" y="34676"/>
                  <a:pt x="41846" y="34428"/>
                </a:cubicBezTo>
                <a:cubicBezTo>
                  <a:pt x="41085" y="34618"/>
                  <a:pt x="39982" y="34942"/>
                  <a:pt x="39316" y="35151"/>
                </a:cubicBezTo>
                <a:cubicBezTo>
                  <a:pt x="39297" y="35018"/>
                  <a:pt x="39278" y="34904"/>
                  <a:pt x="39183" y="34847"/>
                </a:cubicBezTo>
                <a:cubicBezTo>
                  <a:pt x="38993" y="34961"/>
                  <a:pt x="39240" y="34999"/>
                  <a:pt x="39240" y="35056"/>
                </a:cubicBezTo>
                <a:cubicBezTo>
                  <a:pt x="39202" y="35265"/>
                  <a:pt x="38879" y="35094"/>
                  <a:pt x="38860" y="35341"/>
                </a:cubicBezTo>
                <a:cubicBezTo>
                  <a:pt x="38727" y="35189"/>
                  <a:pt x="38460" y="35360"/>
                  <a:pt x="38346" y="35303"/>
                </a:cubicBezTo>
                <a:cubicBezTo>
                  <a:pt x="38232" y="35075"/>
                  <a:pt x="38594" y="35360"/>
                  <a:pt x="38499" y="35113"/>
                </a:cubicBezTo>
                <a:cubicBezTo>
                  <a:pt x="38460" y="34961"/>
                  <a:pt x="38365" y="35265"/>
                  <a:pt x="38346" y="35037"/>
                </a:cubicBezTo>
                <a:cubicBezTo>
                  <a:pt x="38213" y="35189"/>
                  <a:pt x="38156" y="35493"/>
                  <a:pt x="37890" y="35512"/>
                </a:cubicBezTo>
                <a:cubicBezTo>
                  <a:pt x="37852" y="35341"/>
                  <a:pt x="38042" y="35322"/>
                  <a:pt x="38213" y="35284"/>
                </a:cubicBezTo>
                <a:cubicBezTo>
                  <a:pt x="38137" y="35189"/>
                  <a:pt x="38023" y="35189"/>
                  <a:pt x="38042" y="34999"/>
                </a:cubicBezTo>
                <a:cubicBezTo>
                  <a:pt x="37909" y="35018"/>
                  <a:pt x="38042" y="35189"/>
                  <a:pt x="38023" y="35265"/>
                </a:cubicBezTo>
                <a:cubicBezTo>
                  <a:pt x="37852" y="35341"/>
                  <a:pt x="37909" y="35113"/>
                  <a:pt x="37814" y="35094"/>
                </a:cubicBezTo>
                <a:cubicBezTo>
                  <a:pt x="37319" y="35284"/>
                  <a:pt x="36330" y="35455"/>
                  <a:pt x="35912" y="35608"/>
                </a:cubicBezTo>
                <a:cubicBezTo>
                  <a:pt x="35874" y="35531"/>
                  <a:pt x="35950" y="35512"/>
                  <a:pt x="36007" y="35493"/>
                </a:cubicBezTo>
                <a:cubicBezTo>
                  <a:pt x="35912" y="35303"/>
                  <a:pt x="35760" y="35493"/>
                  <a:pt x="35588" y="35531"/>
                </a:cubicBezTo>
                <a:cubicBezTo>
                  <a:pt x="35588" y="35665"/>
                  <a:pt x="35912" y="35398"/>
                  <a:pt x="35855" y="35627"/>
                </a:cubicBezTo>
                <a:cubicBezTo>
                  <a:pt x="35741" y="35646"/>
                  <a:pt x="35607" y="35684"/>
                  <a:pt x="35493" y="35703"/>
                </a:cubicBezTo>
                <a:cubicBezTo>
                  <a:pt x="35645" y="35855"/>
                  <a:pt x="35798" y="35779"/>
                  <a:pt x="36007" y="35703"/>
                </a:cubicBezTo>
                <a:cubicBezTo>
                  <a:pt x="36026" y="35798"/>
                  <a:pt x="35950" y="35836"/>
                  <a:pt x="35988" y="35931"/>
                </a:cubicBezTo>
                <a:cubicBezTo>
                  <a:pt x="36330" y="35798"/>
                  <a:pt x="36939" y="35741"/>
                  <a:pt x="37129" y="35417"/>
                </a:cubicBezTo>
                <a:cubicBezTo>
                  <a:pt x="37395" y="35379"/>
                  <a:pt x="37395" y="35360"/>
                  <a:pt x="37547" y="35360"/>
                </a:cubicBezTo>
                <a:cubicBezTo>
                  <a:pt x="37605" y="35474"/>
                  <a:pt x="37490" y="35493"/>
                  <a:pt x="37395" y="35512"/>
                </a:cubicBezTo>
                <a:cubicBezTo>
                  <a:pt x="37757" y="35684"/>
                  <a:pt x="37605" y="35094"/>
                  <a:pt x="37833" y="35474"/>
                </a:cubicBezTo>
                <a:cubicBezTo>
                  <a:pt x="37795" y="35608"/>
                  <a:pt x="37319" y="35531"/>
                  <a:pt x="37452" y="35760"/>
                </a:cubicBezTo>
                <a:cubicBezTo>
                  <a:pt x="37395" y="35684"/>
                  <a:pt x="37262" y="35722"/>
                  <a:pt x="37186" y="35665"/>
                </a:cubicBezTo>
                <a:cubicBezTo>
                  <a:pt x="36806" y="35893"/>
                  <a:pt x="35721" y="36102"/>
                  <a:pt x="35531" y="36178"/>
                </a:cubicBezTo>
                <a:cubicBezTo>
                  <a:pt x="35341" y="36121"/>
                  <a:pt x="35132" y="35722"/>
                  <a:pt x="35455" y="35817"/>
                </a:cubicBezTo>
                <a:cubicBezTo>
                  <a:pt x="35379" y="35665"/>
                  <a:pt x="35227" y="35893"/>
                  <a:pt x="35018" y="35817"/>
                </a:cubicBezTo>
                <a:cubicBezTo>
                  <a:pt x="34942" y="35855"/>
                  <a:pt x="35132" y="36026"/>
                  <a:pt x="34961" y="36102"/>
                </a:cubicBezTo>
                <a:cubicBezTo>
                  <a:pt x="34980" y="36140"/>
                  <a:pt x="35512" y="36083"/>
                  <a:pt x="35379" y="36330"/>
                </a:cubicBezTo>
                <a:cubicBezTo>
                  <a:pt x="34181" y="36540"/>
                  <a:pt x="33192" y="36863"/>
                  <a:pt x="32031" y="37319"/>
                </a:cubicBezTo>
                <a:cubicBezTo>
                  <a:pt x="31955" y="37319"/>
                  <a:pt x="31898" y="37281"/>
                  <a:pt x="31879" y="37186"/>
                </a:cubicBezTo>
                <a:cubicBezTo>
                  <a:pt x="31822" y="37281"/>
                  <a:pt x="31803" y="37376"/>
                  <a:pt x="31708" y="37224"/>
                </a:cubicBezTo>
                <a:cubicBezTo>
                  <a:pt x="31651" y="37281"/>
                  <a:pt x="31632" y="37338"/>
                  <a:pt x="31613" y="37415"/>
                </a:cubicBezTo>
                <a:cubicBezTo>
                  <a:pt x="31594" y="37243"/>
                  <a:pt x="31518" y="37491"/>
                  <a:pt x="31404" y="37300"/>
                </a:cubicBezTo>
                <a:cubicBezTo>
                  <a:pt x="30871" y="37681"/>
                  <a:pt x="30301" y="37605"/>
                  <a:pt x="29863" y="38004"/>
                </a:cubicBezTo>
                <a:cubicBezTo>
                  <a:pt x="29787" y="38023"/>
                  <a:pt x="29787" y="37928"/>
                  <a:pt x="29768" y="37871"/>
                </a:cubicBezTo>
                <a:cubicBezTo>
                  <a:pt x="29330" y="38042"/>
                  <a:pt x="28798" y="38366"/>
                  <a:pt x="28227" y="38251"/>
                </a:cubicBezTo>
                <a:cubicBezTo>
                  <a:pt x="28151" y="38308"/>
                  <a:pt x="28265" y="38308"/>
                  <a:pt x="28265" y="38404"/>
                </a:cubicBezTo>
                <a:cubicBezTo>
                  <a:pt x="27866" y="38194"/>
                  <a:pt x="27904" y="38746"/>
                  <a:pt x="27619" y="38328"/>
                </a:cubicBezTo>
                <a:cubicBezTo>
                  <a:pt x="27809" y="38289"/>
                  <a:pt x="27980" y="38137"/>
                  <a:pt x="28151" y="38213"/>
                </a:cubicBezTo>
                <a:cubicBezTo>
                  <a:pt x="28132" y="38156"/>
                  <a:pt x="28113" y="38080"/>
                  <a:pt x="28189" y="38061"/>
                </a:cubicBezTo>
                <a:cubicBezTo>
                  <a:pt x="28189" y="37928"/>
                  <a:pt x="27923" y="38137"/>
                  <a:pt x="27980" y="37947"/>
                </a:cubicBezTo>
                <a:cubicBezTo>
                  <a:pt x="28398" y="37833"/>
                  <a:pt x="28608" y="37814"/>
                  <a:pt x="28969" y="37624"/>
                </a:cubicBezTo>
                <a:cubicBezTo>
                  <a:pt x="28551" y="37681"/>
                  <a:pt x="27828" y="37681"/>
                  <a:pt x="27676" y="38004"/>
                </a:cubicBezTo>
                <a:cubicBezTo>
                  <a:pt x="27714" y="38061"/>
                  <a:pt x="27923" y="37890"/>
                  <a:pt x="27999" y="38042"/>
                </a:cubicBezTo>
                <a:cubicBezTo>
                  <a:pt x="26553" y="38708"/>
                  <a:pt x="24613" y="39145"/>
                  <a:pt x="23225" y="39678"/>
                </a:cubicBezTo>
                <a:cubicBezTo>
                  <a:pt x="24347" y="38974"/>
                  <a:pt x="26268" y="38670"/>
                  <a:pt x="27447" y="38099"/>
                </a:cubicBezTo>
                <a:cubicBezTo>
                  <a:pt x="26572" y="38137"/>
                  <a:pt x="25374" y="38841"/>
                  <a:pt x="24423" y="38879"/>
                </a:cubicBezTo>
                <a:cubicBezTo>
                  <a:pt x="23910" y="39221"/>
                  <a:pt x="23054" y="39450"/>
                  <a:pt x="22388" y="39640"/>
                </a:cubicBezTo>
                <a:cubicBezTo>
                  <a:pt x="22388" y="39583"/>
                  <a:pt x="22464" y="39583"/>
                  <a:pt x="22502" y="39564"/>
                </a:cubicBezTo>
                <a:cubicBezTo>
                  <a:pt x="21912" y="39830"/>
                  <a:pt x="20372" y="40458"/>
                  <a:pt x="19516" y="40534"/>
                </a:cubicBezTo>
                <a:cubicBezTo>
                  <a:pt x="19744" y="40382"/>
                  <a:pt x="20391" y="40458"/>
                  <a:pt x="20505" y="40154"/>
                </a:cubicBezTo>
                <a:cubicBezTo>
                  <a:pt x="19972" y="40173"/>
                  <a:pt x="18812" y="40743"/>
                  <a:pt x="18717" y="40534"/>
                </a:cubicBezTo>
                <a:cubicBezTo>
                  <a:pt x="18089" y="40762"/>
                  <a:pt x="17309" y="41105"/>
                  <a:pt x="16663" y="41143"/>
                </a:cubicBezTo>
                <a:cubicBezTo>
                  <a:pt x="18584" y="40382"/>
                  <a:pt x="20828" y="39887"/>
                  <a:pt x="22369" y="39202"/>
                </a:cubicBezTo>
                <a:cubicBezTo>
                  <a:pt x="22369" y="39279"/>
                  <a:pt x="22274" y="39279"/>
                  <a:pt x="22198" y="39298"/>
                </a:cubicBezTo>
                <a:cubicBezTo>
                  <a:pt x="22844" y="39145"/>
                  <a:pt x="23510" y="38936"/>
                  <a:pt x="23929" y="38651"/>
                </a:cubicBezTo>
                <a:cubicBezTo>
                  <a:pt x="23967" y="38841"/>
                  <a:pt x="24956" y="38575"/>
                  <a:pt x="25108" y="38289"/>
                </a:cubicBezTo>
                <a:cubicBezTo>
                  <a:pt x="25051" y="38385"/>
                  <a:pt x="25070" y="38442"/>
                  <a:pt x="25203" y="38442"/>
                </a:cubicBezTo>
                <a:cubicBezTo>
                  <a:pt x="25241" y="38404"/>
                  <a:pt x="25279" y="38366"/>
                  <a:pt x="25374" y="38347"/>
                </a:cubicBezTo>
                <a:cubicBezTo>
                  <a:pt x="25317" y="38308"/>
                  <a:pt x="25241" y="38289"/>
                  <a:pt x="25165" y="38270"/>
                </a:cubicBezTo>
                <a:cubicBezTo>
                  <a:pt x="25545" y="38137"/>
                  <a:pt x="25926" y="37909"/>
                  <a:pt x="26306" y="38023"/>
                </a:cubicBezTo>
                <a:cubicBezTo>
                  <a:pt x="26325" y="38023"/>
                  <a:pt x="26268" y="37700"/>
                  <a:pt x="26420" y="37947"/>
                </a:cubicBezTo>
                <a:cubicBezTo>
                  <a:pt x="26458" y="37928"/>
                  <a:pt x="26458" y="37890"/>
                  <a:pt x="26515" y="37871"/>
                </a:cubicBezTo>
                <a:cubicBezTo>
                  <a:pt x="26040" y="37548"/>
                  <a:pt x="24994" y="38213"/>
                  <a:pt x="24309" y="38366"/>
                </a:cubicBezTo>
                <a:cubicBezTo>
                  <a:pt x="24233" y="38308"/>
                  <a:pt x="24271" y="38289"/>
                  <a:pt x="24271" y="38194"/>
                </a:cubicBezTo>
                <a:cubicBezTo>
                  <a:pt x="24195" y="38423"/>
                  <a:pt x="23967" y="38328"/>
                  <a:pt x="23872" y="38347"/>
                </a:cubicBezTo>
                <a:cubicBezTo>
                  <a:pt x="23833" y="38347"/>
                  <a:pt x="23643" y="38556"/>
                  <a:pt x="23548" y="38575"/>
                </a:cubicBezTo>
                <a:cubicBezTo>
                  <a:pt x="23396" y="38613"/>
                  <a:pt x="23415" y="38537"/>
                  <a:pt x="23415" y="38556"/>
                </a:cubicBezTo>
                <a:cubicBezTo>
                  <a:pt x="23035" y="38822"/>
                  <a:pt x="22540" y="38765"/>
                  <a:pt x="22388" y="38993"/>
                </a:cubicBezTo>
                <a:cubicBezTo>
                  <a:pt x="22312" y="38936"/>
                  <a:pt x="21969" y="38841"/>
                  <a:pt x="22103" y="39107"/>
                </a:cubicBezTo>
                <a:cubicBezTo>
                  <a:pt x="21874" y="39088"/>
                  <a:pt x="21855" y="38879"/>
                  <a:pt x="21722" y="39126"/>
                </a:cubicBezTo>
                <a:cubicBezTo>
                  <a:pt x="21285" y="39088"/>
                  <a:pt x="20828" y="39393"/>
                  <a:pt x="20372" y="39488"/>
                </a:cubicBezTo>
                <a:cubicBezTo>
                  <a:pt x="20200" y="39811"/>
                  <a:pt x="18869" y="40115"/>
                  <a:pt x="19839" y="39697"/>
                </a:cubicBezTo>
                <a:cubicBezTo>
                  <a:pt x="17994" y="40249"/>
                  <a:pt x="16187" y="40857"/>
                  <a:pt x="14285" y="41504"/>
                </a:cubicBezTo>
                <a:cubicBezTo>
                  <a:pt x="14323" y="41561"/>
                  <a:pt x="14456" y="41504"/>
                  <a:pt x="14551" y="41504"/>
                </a:cubicBezTo>
                <a:cubicBezTo>
                  <a:pt x="14742" y="41523"/>
                  <a:pt x="14190" y="41675"/>
                  <a:pt x="14228" y="41504"/>
                </a:cubicBezTo>
                <a:cubicBezTo>
                  <a:pt x="14171" y="41542"/>
                  <a:pt x="14209" y="41618"/>
                  <a:pt x="14209" y="41675"/>
                </a:cubicBezTo>
                <a:cubicBezTo>
                  <a:pt x="14133" y="41732"/>
                  <a:pt x="13886" y="41694"/>
                  <a:pt x="13924" y="41789"/>
                </a:cubicBezTo>
                <a:cubicBezTo>
                  <a:pt x="13809" y="41789"/>
                  <a:pt x="13886" y="41694"/>
                  <a:pt x="13886" y="41637"/>
                </a:cubicBezTo>
                <a:cubicBezTo>
                  <a:pt x="13429" y="41922"/>
                  <a:pt x="12364" y="42170"/>
                  <a:pt x="11736" y="42379"/>
                </a:cubicBezTo>
                <a:cubicBezTo>
                  <a:pt x="12212" y="42094"/>
                  <a:pt x="12801" y="41922"/>
                  <a:pt x="13125" y="41865"/>
                </a:cubicBezTo>
                <a:cubicBezTo>
                  <a:pt x="12858" y="41732"/>
                  <a:pt x="12858" y="41941"/>
                  <a:pt x="12440" y="41903"/>
                </a:cubicBezTo>
                <a:cubicBezTo>
                  <a:pt x="14742" y="41009"/>
                  <a:pt x="16853" y="40249"/>
                  <a:pt x="19135" y="39583"/>
                </a:cubicBezTo>
                <a:cubicBezTo>
                  <a:pt x="19192" y="39564"/>
                  <a:pt x="19154" y="39469"/>
                  <a:pt x="19230" y="39450"/>
                </a:cubicBezTo>
                <a:cubicBezTo>
                  <a:pt x="22350" y="38556"/>
                  <a:pt x="25241" y="37338"/>
                  <a:pt x="28379" y="36387"/>
                </a:cubicBezTo>
                <a:cubicBezTo>
                  <a:pt x="28665" y="36311"/>
                  <a:pt x="29007" y="36349"/>
                  <a:pt x="29064" y="36083"/>
                </a:cubicBezTo>
                <a:cubicBezTo>
                  <a:pt x="29235" y="36121"/>
                  <a:pt x="29235" y="36178"/>
                  <a:pt x="29311" y="36026"/>
                </a:cubicBezTo>
                <a:cubicBezTo>
                  <a:pt x="30472" y="35760"/>
                  <a:pt x="31023" y="35589"/>
                  <a:pt x="32089" y="35265"/>
                </a:cubicBezTo>
                <a:cubicBezTo>
                  <a:pt x="31689" y="35246"/>
                  <a:pt x="31442" y="35322"/>
                  <a:pt x="31195" y="35189"/>
                </a:cubicBezTo>
                <a:cubicBezTo>
                  <a:pt x="31004" y="35284"/>
                  <a:pt x="31366" y="35170"/>
                  <a:pt x="31290" y="35341"/>
                </a:cubicBezTo>
                <a:cubicBezTo>
                  <a:pt x="30928" y="35398"/>
                  <a:pt x="30434" y="35684"/>
                  <a:pt x="29958" y="35570"/>
                </a:cubicBezTo>
                <a:cubicBezTo>
                  <a:pt x="30148" y="35703"/>
                  <a:pt x="29159" y="36007"/>
                  <a:pt x="28912" y="35912"/>
                </a:cubicBezTo>
                <a:cubicBezTo>
                  <a:pt x="28398" y="36178"/>
                  <a:pt x="27980" y="36387"/>
                  <a:pt x="27600" y="36235"/>
                </a:cubicBezTo>
                <a:cubicBezTo>
                  <a:pt x="28303" y="36064"/>
                  <a:pt x="28988" y="35722"/>
                  <a:pt x="29540" y="35608"/>
                </a:cubicBezTo>
                <a:cubicBezTo>
                  <a:pt x="29521" y="35684"/>
                  <a:pt x="29445" y="35703"/>
                  <a:pt x="29445" y="35779"/>
                </a:cubicBezTo>
                <a:cubicBezTo>
                  <a:pt x="29616" y="35760"/>
                  <a:pt x="29578" y="35646"/>
                  <a:pt x="29578" y="35550"/>
                </a:cubicBezTo>
                <a:cubicBezTo>
                  <a:pt x="30396" y="35227"/>
                  <a:pt x="30890" y="35303"/>
                  <a:pt x="31518" y="34904"/>
                </a:cubicBezTo>
                <a:cubicBezTo>
                  <a:pt x="31423" y="34790"/>
                  <a:pt x="31328" y="35037"/>
                  <a:pt x="31195" y="34923"/>
                </a:cubicBezTo>
                <a:cubicBezTo>
                  <a:pt x="31860" y="34790"/>
                  <a:pt x="32602" y="34371"/>
                  <a:pt x="32849" y="34409"/>
                </a:cubicBezTo>
                <a:cubicBezTo>
                  <a:pt x="32792" y="34390"/>
                  <a:pt x="32849" y="34580"/>
                  <a:pt x="32868" y="34561"/>
                </a:cubicBezTo>
                <a:cubicBezTo>
                  <a:pt x="33021" y="34504"/>
                  <a:pt x="32887" y="34257"/>
                  <a:pt x="33192" y="34276"/>
                </a:cubicBezTo>
                <a:cubicBezTo>
                  <a:pt x="33230" y="34352"/>
                  <a:pt x="33173" y="34390"/>
                  <a:pt x="33097" y="34409"/>
                </a:cubicBezTo>
                <a:cubicBezTo>
                  <a:pt x="33572" y="34409"/>
                  <a:pt x="33895" y="34105"/>
                  <a:pt x="34352" y="34124"/>
                </a:cubicBezTo>
                <a:cubicBezTo>
                  <a:pt x="34428" y="34105"/>
                  <a:pt x="34333" y="34048"/>
                  <a:pt x="34257" y="34048"/>
                </a:cubicBezTo>
                <a:cubicBezTo>
                  <a:pt x="34542" y="33896"/>
                  <a:pt x="34618" y="33801"/>
                  <a:pt x="34770" y="34048"/>
                </a:cubicBezTo>
                <a:cubicBezTo>
                  <a:pt x="34847" y="33858"/>
                  <a:pt x="35246" y="33801"/>
                  <a:pt x="35436" y="33953"/>
                </a:cubicBezTo>
                <a:cubicBezTo>
                  <a:pt x="35493" y="33896"/>
                  <a:pt x="35360" y="33820"/>
                  <a:pt x="35645" y="33801"/>
                </a:cubicBezTo>
                <a:cubicBezTo>
                  <a:pt x="35645" y="33744"/>
                  <a:pt x="35626" y="33686"/>
                  <a:pt x="35626" y="33648"/>
                </a:cubicBezTo>
                <a:cubicBezTo>
                  <a:pt x="35512" y="33477"/>
                  <a:pt x="35702" y="33820"/>
                  <a:pt x="35836" y="33763"/>
                </a:cubicBezTo>
                <a:cubicBezTo>
                  <a:pt x="35855" y="33724"/>
                  <a:pt x="35912" y="33553"/>
                  <a:pt x="35741" y="33610"/>
                </a:cubicBezTo>
                <a:cubicBezTo>
                  <a:pt x="35988" y="33420"/>
                  <a:pt x="36482" y="33325"/>
                  <a:pt x="37015" y="33135"/>
                </a:cubicBezTo>
                <a:cubicBezTo>
                  <a:pt x="36387" y="32964"/>
                  <a:pt x="35493" y="33553"/>
                  <a:pt x="34942" y="33420"/>
                </a:cubicBezTo>
                <a:cubicBezTo>
                  <a:pt x="35170" y="33477"/>
                  <a:pt x="35303" y="33211"/>
                  <a:pt x="35588" y="33268"/>
                </a:cubicBezTo>
                <a:cubicBezTo>
                  <a:pt x="35436" y="33097"/>
                  <a:pt x="34808" y="33306"/>
                  <a:pt x="34637" y="33420"/>
                </a:cubicBezTo>
                <a:cubicBezTo>
                  <a:pt x="33629" y="33534"/>
                  <a:pt x="31156" y="34124"/>
                  <a:pt x="30320" y="34371"/>
                </a:cubicBezTo>
                <a:cubicBezTo>
                  <a:pt x="30396" y="34105"/>
                  <a:pt x="30947" y="34029"/>
                  <a:pt x="31233" y="33953"/>
                </a:cubicBezTo>
                <a:cubicBezTo>
                  <a:pt x="31917" y="33782"/>
                  <a:pt x="32564" y="33610"/>
                  <a:pt x="33268" y="33515"/>
                </a:cubicBezTo>
                <a:cubicBezTo>
                  <a:pt x="33306" y="33477"/>
                  <a:pt x="33363" y="33439"/>
                  <a:pt x="33439" y="33420"/>
                </a:cubicBezTo>
                <a:cubicBezTo>
                  <a:pt x="32374" y="33401"/>
                  <a:pt x="31252" y="33820"/>
                  <a:pt x="29521" y="34105"/>
                </a:cubicBezTo>
                <a:cubicBezTo>
                  <a:pt x="30282" y="33763"/>
                  <a:pt x="32203" y="33439"/>
                  <a:pt x="33287" y="33021"/>
                </a:cubicBezTo>
                <a:cubicBezTo>
                  <a:pt x="32526" y="32964"/>
                  <a:pt x="31594" y="33211"/>
                  <a:pt x="30871" y="33439"/>
                </a:cubicBezTo>
                <a:cubicBezTo>
                  <a:pt x="30757" y="33420"/>
                  <a:pt x="30814" y="33325"/>
                  <a:pt x="30909" y="33325"/>
                </a:cubicBezTo>
                <a:cubicBezTo>
                  <a:pt x="30415" y="33040"/>
                  <a:pt x="29540" y="33667"/>
                  <a:pt x="28950" y="33477"/>
                </a:cubicBezTo>
                <a:cubicBezTo>
                  <a:pt x="29102" y="33439"/>
                  <a:pt x="29254" y="33401"/>
                  <a:pt x="29426" y="33382"/>
                </a:cubicBezTo>
                <a:cubicBezTo>
                  <a:pt x="28988" y="33173"/>
                  <a:pt x="28779" y="33477"/>
                  <a:pt x="27733" y="33629"/>
                </a:cubicBezTo>
                <a:cubicBezTo>
                  <a:pt x="27676" y="33591"/>
                  <a:pt x="28170" y="33458"/>
                  <a:pt x="28227" y="33306"/>
                </a:cubicBezTo>
                <a:cubicBezTo>
                  <a:pt x="28113" y="33458"/>
                  <a:pt x="28265" y="33420"/>
                  <a:pt x="28417" y="33382"/>
                </a:cubicBezTo>
                <a:cubicBezTo>
                  <a:pt x="28417" y="33287"/>
                  <a:pt x="28360" y="33287"/>
                  <a:pt x="28284" y="33306"/>
                </a:cubicBezTo>
                <a:cubicBezTo>
                  <a:pt x="28284" y="33173"/>
                  <a:pt x="28646" y="33173"/>
                  <a:pt x="28475" y="33306"/>
                </a:cubicBezTo>
                <a:cubicBezTo>
                  <a:pt x="28608" y="33135"/>
                  <a:pt x="29007" y="33097"/>
                  <a:pt x="29350" y="33021"/>
                </a:cubicBezTo>
                <a:cubicBezTo>
                  <a:pt x="29350" y="33059"/>
                  <a:pt x="29292" y="33078"/>
                  <a:pt x="29311" y="33135"/>
                </a:cubicBezTo>
                <a:cubicBezTo>
                  <a:pt x="29483" y="33097"/>
                  <a:pt x="29673" y="33059"/>
                  <a:pt x="29844" y="33021"/>
                </a:cubicBezTo>
                <a:cubicBezTo>
                  <a:pt x="29559" y="32888"/>
                  <a:pt x="29939" y="32945"/>
                  <a:pt x="30034" y="33021"/>
                </a:cubicBezTo>
                <a:cubicBezTo>
                  <a:pt x="30148" y="32983"/>
                  <a:pt x="30148" y="32697"/>
                  <a:pt x="30205" y="32983"/>
                </a:cubicBezTo>
                <a:cubicBezTo>
                  <a:pt x="30282" y="32964"/>
                  <a:pt x="30243" y="32888"/>
                  <a:pt x="30243" y="32831"/>
                </a:cubicBezTo>
                <a:cubicBezTo>
                  <a:pt x="30529" y="33002"/>
                  <a:pt x="30700" y="32697"/>
                  <a:pt x="30871" y="32850"/>
                </a:cubicBezTo>
                <a:cubicBezTo>
                  <a:pt x="30909" y="32754"/>
                  <a:pt x="31233" y="32583"/>
                  <a:pt x="31099" y="32792"/>
                </a:cubicBezTo>
                <a:cubicBezTo>
                  <a:pt x="31746" y="32355"/>
                  <a:pt x="33230" y="32222"/>
                  <a:pt x="34124" y="31975"/>
                </a:cubicBezTo>
                <a:cubicBezTo>
                  <a:pt x="34219" y="31937"/>
                  <a:pt x="34238" y="31860"/>
                  <a:pt x="34200" y="31746"/>
                </a:cubicBezTo>
                <a:cubicBezTo>
                  <a:pt x="34409" y="32070"/>
                  <a:pt x="35360" y="31480"/>
                  <a:pt x="35512" y="31727"/>
                </a:cubicBezTo>
                <a:cubicBezTo>
                  <a:pt x="35569" y="31708"/>
                  <a:pt x="35531" y="31632"/>
                  <a:pt x="35531" y="31556"/>
                </a:cubicBezTo>
                <a:cubicBezTo>
                  <a:pt x="35931" y="31518"/>
                  <a:pt x="36026" y="31575"/>
                  <a:pt x="36178" y="31328"/>
                </a:cubicBezTo>
                <a:cubicBezTo>
                  <a:pt x="36254" y="31404"/>
                  <a:pt x="36387" y="31385"/>
                  <a:pt x="36444" y="31480"/>
                </a:cubicBezTo>
                <a:cubicBezTo>
                  <a:pt x="36634" y="31214"/>
                  <a:pt x="37186" y="31290"/>
                  <a:pt x="37167" y="31043"/>
                </a:cubicBezTo>
                <a:cubicBezTo>
                  <a:pt x="37167" y="30909"/>
                  <a:pt x="37357" y="31062"/>
                  <a:pt x="37319" y="31176"/>
                </a:cubicBezTo>
                <a:cubicBezTo>
                  <a:pt x="37376" y="31157"/>
                  <a:pt x="37452" y="31157"/>
                  <a:pt x="37509" y="31138"/>
                </a:cubicBezTo>
                <a:cubicBezTo>
                  <a:pt x="37586" y="31100"/>
                  <a:pt x="37528" y="31005"/>
                  <a:pt x="37509" y="30909"/>
                </a:cubicBezTo>
                <a:cubicBezTo>
                  <a:pt x="37700" y="31195"/>
                  <a:pt x="38194" y="30814"/>
                  <a:pt x="38575" y="30909"/>
                </a:cubicBezTo>
                <a:cubicBezTo>
                  <a:pt x="38384" y="30833"/>
                  <a:pt x="38213" y="30586"/>
                  <a:pt x="38613" y="30510"/>
                </a:cubicBezTo>
                <a:cubicBezTo>
                  <a:pt x="38594" y="30605"/>
                  <a:pt x="38518" y="30643"/>
                  <a:pt x="38403" y="30681"/>
                </a:cubicBezTo>
                <a:cubicBezTo>
                  <a:pt x="38441" y="30795"/>
                  <a:pt x="38594" y="30662"/>
                  <a:pt x="38727" y="30719"/>
                </a:cubicBezTo>
                <a:cubicBezTo>
                  <a:pt x="38765" y="30719"/>
                  <a:pt x="38632" y="30795"/>
                  <a:pt x="38613" y="30795"/>
                </a:cubicBezTo>
                <a:cubicBezTo>
                  <a:pt x="38936" y="31100"/>
                  <a:pt x="39488" y="30415"/>
                  <a:pt x="39602" y="30472"/>
                </a:cubicBezTo>
                <a:cubicBezTo>
                  <a:pt x="39754" y="30415"/>
                  <a:pt x="39564" y="30263"/>
                  <a:pt x="39450" y="30339"/>
                </a:cubicBezTo>
                <a:cubicBezTo>
                  <a:pt x="39450" y="30263"/>
                  <a:pt x="39602" y="30263"/>
                  <a:pt x="39678" y="30244"/>
                </a:cubicBezTo>
                <a:cubicBezTo>
                  <a:pt x="39830" y="30320"/>
                  <a:pt x="39659" y="30415"/>
                  <a:pt x="39792" y="30472"/>
                </a:cubicBezTo>
                <a:cubicBezTo>
                  <a:pt x="39925" y="30339"/>
                  <a:pt x="39868" y="30472"/>
                  <a:pt x="39982" y="30491"/>
                </a:cubicBezTo>
                <a:cubicBezTo>
                  <a:pt x="39982" y="30301"/>
                  <a:pt x="40077" y="30472"/>
                  <a:pt x="40344" y="30415"/>
                </a:cubicBezTo>
                <a:cubicBezTo>
                  <a:pt x="40306" y="30377"/>
                  <a:pt x="40210" y="30396"/>
                  <a:pt x="40191" y="30282"/>
                </a:cubicBezTo>
                <a:cubicBezTo>
                  <a:pt x="40477" y="30377"/>
                  <a:pt x="40286" y="30187"/>
                  <a:pt x="40344" y="30092"/>
                </a:cubicBezTo>
                <a:cubicBezTo>
                  <a:pt x="40439" y="30073"/>
                  <a:pt x="40572" y="30015"/>
                  <a:pt x="40591" y="30092"/>
                </a:cubicBezTo>
                <a:cubicBezTo>
                  <a:pt x="40667" y="30244"/>
                  <a:pt x="40496" y="30206"/>
                  <a:pt x="40420" y="30187"/>
                </a:cubicBezTo>
                <a:cubicBezTo>
                  <a:pt x="40477" y="30282"/>
                  <a:pt x="40420" y="30320"/>
                  <a:pt x="40401" y="30396"/>
                </a:cubicBezTo>
                <a:cubicBezTo>
                  <a:pt x="40515" y="30320"/>
                  <a:pt x="40667" y="30263"/>
                  <a:pt x="40667" y="30130"/>
                </a:cubicBezTo>
                <a:cubicBezTo>
                  <a:pt x="40819" y="30073"/>
                  <a:pt x="40838" y="30206"/>
                  <a:pt x="40895" y="30301"/>
                </a:cubicBezTo>
                <a:cubicBezTo>
                  <a:pt x="40971" y="30244"/>
                  <a:pt x="40857" y="30053"/>
                  <a:pt x="40838" y="30034"/>
                </a:cubicBezTo>
                <a:cubicBezTo>
                  <a:pt x="40838" y="29958"/>
                  <a:pt x="41009" y="29977"/>
                  <a:pt x="40990" y="29901"/>
                </a:cubicBezTo>
                <a:cubicBezTo>
                  <a:pt x="41066" y="29882"/>
                  <a:pt x="41066" y="29977"/>
                  <a:pt x="41085" y="30034"/>
                </a:cubicBezTo>
                <a:cubicBezTo>
                  <a:pt x="41199" y="29844"/>
                  <a:pt x="41219" y="29863"/>
                  <a:pt x="41447" y="29958"/>
                </a:cubicBezTo>
                <a:cubicBezTo>
                  <a:pt x="41523" y="29920"/>
                  <a:pt x="41466" y="29825"/>
                  <a:pt x="41447" y="29730"/>
                </a:cubicBezTo>
                <a:cubicBezTo>
                  <a:pt x="41675" y="29711"/>
                  <a:pt x="41485" y="29882"/>
                  <a:pt x="41599" y="29863"/>
                </a:cubicBezTo>
                <a:cubicBezTo>
                  <a:pt x="41846" y="29825"/>
                  <a:pt x="41580" y="29787"/>
                  <a:pt x="41694" y="29692"/>
                </a:cubicBezTo>
                <a:cubicBezTo>
                  <a:pt x="41884" y="29597"/>
                  <a:pt x="41846" y="29787"/>
                  <a:pt x="41960" y="29787"/>
                </a:cubicBezTo>
                <a:cubicBezTo>
                  <a:pt x="42036" y="29711"/>
                  <a:pt x="42055" y="29616"/>
                  <a:pt x="42093" y="29540"/>
                </a:cubicBezTo>
                <a:cubicBezTo>
                  <a:pt x="40781" y="29863"/>
                  <a:pt x="39849" y="29920"/>
                  <a:pt x="38879" y="30301"/>
                </a:cubicBezTo>
                <a:cubicBezTo>
                  <a:pt x="38499" y="30149"/>
                  <a:pt x="37357" y="30700"/>
                  <a:pt x="36634" y="30624"/>
                </a:cubicBezTo>
                <a:cubicBezTo>
                  <a:pt x="37053" y="30643"/>
                  <a:pt x="35950" y="31024"/>
                  <a:pt x="36045" y="30757"/>
                </a:cubicBezTo>
                <a:cubicBezTo>
                  <a:pt x="35855" y="30738"/>
                  <a:pt x="35969" y="30890"/>
                  <a:pt x="35969" y="30985"/>
                </a:cubicBezTo>
                <a:cubicBezTo>
                  <a:pt x="35531" y="31043"/>
                  <a:pt x="35474" y="31024"/>
                  <a:pt x="35056" y="31081"/>
                </a:cubicBezTo>
                <a:cubicBezTo>
                  <a:pt x="34980" y="31081"/>
                  <a:pt x="35018" y="31195"/>
                  <a:pt x="35018" y="31233"/>
                </a:cubicBezTo>
                <a:cubicBezTo>
                  <a:pt x="34961" y="31252"/>
                  <a:pt x="34961" y="31157"/>
                  <a:pt x="34923" y="31100"/>
                </a:cubicBezTo>
                <a:cubicBezTo>
                  <a:pt x="34732" y="31119"/>
                  <a:pt x="34923" y="31366"/>
                  <a:pt x="34599" y="31328"/>
                </a:cubicBezTo>
                <a:cubicBezTo>
                  <a:pt x="34789" y="31214"/>
                  <a:pt x="34637" y="31138"/>
                  <a:pt x="34390" y="31214"/>
                </a:cubicBezTo>
                <a:cubicBezTo>
                  <a:pt x="34390" y="31309"/>
                  <a:pt x="34466" y="31309"/>
                  <a:pt x="34542" y="31290"/>
                </a:cubicBezTo>
                <a:cubicBezTo>
                  <a:pt x="34561" y="31404"/>
                  <a:pt x="34333" y="31366"/>
                  <a:pt x="34238" y="31404"/>
                </a:cubicBezTo>
                <a:cubicBezTo>
                  <a:pt x="34219" y="31328"/>
                  <a:pt x="34200" y="31233"/>
                  <a:pt x="34200" y="31157"/>
                </a:cubicBezTo>
                <a:cubicBezTo>
                  <a:pt x="34067" y="31366"/>
                  <a:pt x="33743" y="31385"/>
                  <a:pt x="33477" y="31366"/>
                </a:cubicBezTo>
                <a:cubicBezTo>
                  <a:pt x="33762" y="31062"/>
                  <a:pt x="34904" y="31081"/>
                  <a:pt x="34999" y="30814"/>
                </a:cubicBezTo>
                <a:cubicBezTo>
                  <a:pt x="38746" y="29806"/>
                  <a:pt x="42550" y="29293"/>
                  <a:pt x="45974" y="28380"/>
                </a:cubicBezTo>
                <a:cubicBezTo>
                  <a:pt x="45860" y="28342"/>
                  <a:pt x="45612" y="28418"/>
                  <a:pt x="45308" y="28475"/>
                </a:cubicBezTo>
                <a:cubicBezTo>
                  <a:pt x="45574" y="28151"/>
                  <a:pt x="46677" y="28342"/>
                  <a:pt x="46811" y="28151"/>
                </a:cubicBezTo>
                <a:cubicBezTo>
                  <a:pt x="46849" y="27961"/>
                  <a:pt x="46982" y="28227"/>
                  <a:pt x="47115" y="28132"/>
                </a:cubicBezTo>
                <a:cubicBezTo>
                  <a:pt x="46754" y="27980"/>
                  <a:pt x="47800" y="27923"/>
                  <a:pt x="48180" y="27847"/>
                </a:cubicBezTo>
                <a:cubicBezTo>
                  <a:pt x="48998" y="27695"/>
                  <a:pt x="50291" y="27353"/>
                  <a:pt x="51585" y="27105"/>
                </a:cubicBezTo>
                <a:cubicBezTo>
                  <a:pt x="52593" y="26915"/>
                  <a:pt x="53563" y="26896"/>
                  <a:pt x="54115" y="26668"/>
                </a:cubicBezTo>
                <a:cubicBezTo>
                  <a:pt x="54191" y="26649"/>
                  <a:pt x="55009" y="26516"/>
                  <a:pt x="55332" y="26459"/>
                </a:cubicBezTo>
                <a:cubicBezTo>
                  <a:pt x="54990" y="26211"/>
                  <a:pt x="54457" y="26630"/>
                  <a:pt x="54115" y="26401"/>
                </a:cubicBezTo>
                <a:cubicBezTo>
                  <a:pt x="53943" y="26401"/>
                  <a:pt x="54210" y="26630"/>
                  <a:pt x="54039" y="26630"/>
                </a:cubicBezTo>
                <a:cubicBezTo>
                  <a:pt x="53696" y="26687"/>
                  <a:pt x="54039" y="26478"/>
                  <a:pt x="53867" y="26401"/>
                </a:cubicBezTo>
                <a:cubicBezTo>
                  <a:pt x="53715" y="26497"/>
                  <a:pt x="53696" y="26478"/>
                  <a:pt x="53791" y="26630"/>
                </a:cubicBezTo>
                <a:cubicBezTo>
                  <a:pt x="53449" y="26687"/>
                  <a:pt x="53335" y="26782"/>
                  <a:pt x="53068" y="26782"/>
                </a:cubicBezTo>
                <a:cubicBezTo>
                  <a:pt x="52935" y="26668"/>
                  <a:pt x="52973" y="26535"/>
                  <a:pt x="52878" y="26459"/>
                </a:cubicBezTo>
                <a:cubicBezTo>
                  <a:pt x="52802" y="26421"/>
                  <a:pt x="52650" y="26592"/>
                  <a:pt x="52441" y="26497"/>
                </a:cubicBezTo>
                <a:cubicBezTo>
                  <a:pt x="52251" y="26554"/>
                  <a:pt x="52612" y="26706"/>
                  <a:pt x="52441" y="26706"/>
                </a:cubicBezTo>
                <a:cubicBezTo>
                  <a:pt x="52194" y="26782"/>
                  <a:pt x="52289" y="26725"/>
                  <a:pt x="52289" y="26592"/>
                </a:cubicBezTo>
                <a:cubicBezTo>
                  <a:pt x="52194" y="26668"/>
                  <a:pt x="52194" y="26782"/>
                  <a:pt x="52022" y="26801"/>
                </a:cubicBezTo>
                <a:cubicBezTo>
                  <a:pt x="52022" y="26573"/>
                  <a:pt x="51109" y="26630"/>
                  <a:pt x="51338" y="27105"/>
                </a:cubicBezTo>
                <a:cubicBezTo>
                  <a:pt x="51281" y="27124"/>
                  <a:pt x="51281" y="27105"/>
                  <a:pt x="51262" y="27067"/>
                </a:cubicBezTo>
                <a:cubicBezTo>
                  <a:pt x="51204" y="27067"/>
                  <a:pt x="51204" y="27105"/>
                  <a:pt x="51223" y="27143"/>
                </a:cubicBezTo>
                <a:cubicBezTo>
                  <a:pt x="51052" y="27105"/>
                  <a:pt x="51319" y="26934"/>
                  <a:pt x="51262" y="26801"/>
                </a:cubicBezTo>
                <a:cubicBezTo>
                  <a:pt x="50976" y="26877"/>
                  <a:pt x="51090" y="27067"/>
                  <a:pt x="51033" y="27181"/>
                </a:cubicBezTo>
                <a:cubicBezTo>
                  <a:pt x="50843" y="27295"/>
                  <a:pt x="50957" y="27010"/>
                  <a:pt x="50824" y="27067"/>
                </a:cubicBezTo>
                <a:cubicBezTo>
                  <a:pt x="50748" y="27276"/>
                  <a:pt x="50786" y="27181"/>
                  <a:pt x="50577" y="27105"/>
                </a:cubicBezTo>
                <a:cubicBezTo>
                  <a:pt x="50520" y="27143"/>
                  <a:pt x="50558" y="27219"/>
                  <a:pt x="50558" y="27276"/>
                </a:cubicBezTo>
                <a:cubicBezTo>
                  <a:pt x="50482" y="27295"/>
                  <a:pt x="50329" y="27105"/>
                  <a:pt x="50310" y="27276"/>
                </a:cubicBezTo>
                <a:cubicBezTo>
                  <a:pt x="50139" y="27276"/>
                  <a:pt x="50329" y="27086"/>
                  <a:pt x="50310" y="27010"/>
                </a:cubicBezTo>
                <a:cubicBezTo>
                  <a:pt x="50139" y="27048"/>
                  <a:pt x="50139" y="27105"/>
                  <a:pt x="49911" y="27200"/>
                </a:cubicBezTo>
                <a:cubicBezTo>
                  <a:pt x="49949" y="27143"/>
                  <a:pt x="50006" y="27105"/>
                  <a:pt x="50063" y="27067"/>
                </a:cubicBezTo>
                <a:cubicBezTo>
                  <a:pt x="49930" y="26915"/>
                  <a:pt x="49778" y="27067"/>
                  <a:pt x="49588" y="27105"/>
                </a:cubicBezTo>
                <a:cubicBezTo>
                  <a:pt x="49493" y="27181"/>
                  <a:pt x="49607" y="27181"/>
                  <a:pt x="49569" y="27334"/>
                </a:cubicBezTo>
                <a:cubicBezTo>
                  <a:pt x="49131" y="27048"/>
                  <a:pt x="48542" y="27695"/>
                  <a:pt x="48180" y="27314"/>
                </a:cubicBezTo>
                <a:cubicBezTo>
                  <a:pt x="48066" y="27353"/>
                  <a:pt x="48218" y="27543"/>
                  <a:pt x="48123" y="27600"/>
                </a:cubicBezTo>
                <a:cubicBezTo>
                  <a:pt x="48066" y="27562"/>
                  <a:pt x="47971" y="27562"/>
                  <a:pt x="47876" y="27600"/>
                </a:cubicBezTo>
                <a:cubicBezTo>
                  <a:pt x="47876" y="27638"/>
                  <a:pt x="47952" y="27619"/>
                  <a:pt x="48009" y="27619"/>
                </a:cubicBezTo>
                <a:cubicBezTo>
                  <a:pt x="47952" y="27695"/>
                  <a:pt x="47686" y="27752"/>
                  <a:pt x="47819" y="27600"/>
                </a:cubicBezTo>
                <a:cubicBezTo>
                  <a:pt x="47495" y="27885"/>
                  <a:pt x="47914" y="27714"/>
                  <a:pt x="47629" y="27638"/>
                </a:cubicBezTo>
                <a:cubicBezTo>
                  <a:pt x="47495" y="27600"/>
                  <a:pt x="47077" y="27828"/>
                  <a:pt x="46811" y="27885"/>
                </a:cubicBezTo>
                <a:cubicBezTo>
                  <a:pt x="46335" y="27980"/>
                  <a:pt x="45841" y="27999"/>
                  <a:pt x="45479" y="28113"/>
                </a:cubicBezTo>
                <a:cubicBezTo>
                  <a:pt x="45327" y="27885"/>
                  <a:pt x="45745" y="27980"/>
                  <a:pt x="45593" y="27771"/>
                </a:cubicBezTo>
                <a:cubicBezTo>
                  <a:pt x="45707" y="27752"/>
                  <a:pt x="45669" y="27923"/>
                  <a:pt x="45764" y="27942"/>
                </a:cubicBezTo>
                <a:cubicBezTo>
                  <a:pt x="46202" y="27733"/>
                  <a:pt x="46716" y="27676"/>
                  <a:pt x="47476" y="27467"/>
                </a:cubicBezTo>
                <a:cubicBezTo>
                  <a:pt x="47343" y="27448"/>
                  <a:pt x="46925" y="27448"/>
                  <a:pt x="46677" y="27581"/>
                </a:cubicBezTo>
                <a:cubicBezTo>
                  <a:pt x="46716" y="27524"/>
                  <a:pt x="46716" y="27448"/>
                  <a:pt x="46697" y="27353"/>
                </a:cubicBezTo>
                <a:cubicBezTo>
                  <a:pt x="46620" y="27295"/>
                  <a:pt x="46601" y="27391"/>
                  <a:pt x="46449" y="27353"/>
                </a:cubicBezTo>
                <a:cubicBezTo>
                  <a:pt x="46468" y="27448"/>
                  <a:pt x="46525" y="27524"/>
                  <a:pt x="46601" y="27543"/>
                </a:cubicBezTo>
                <a:cubicBezTo>
                  <a:pt x="46430" y="27752"/>
                  <a:pt x="46354" y="27467"/>
                  <a:pt x="46126" y="27638"/>
                </a:cubicBezTo>
                <a:cubicBezTo>
                  <a:pt x="46088" y="27543"/>
                  <a:pt x="46202" y="27524"/>
                  <a:pt x="46297" y="27505"/>
                </a:cubicBezTo>
                <a:cubicBezTo>
                  <a:pt x="46278" y="27429"/>
                  <a:pt x="45917" y="27505"/>
                  <a:pt x="46202" y="27410"/>
                </a:cubicBezTo>
                <a:cubicBezTo>
                  <a:pt x="45993" y="27314"/>
                  <a:pt x="46069" y="27581"/>
                  <a:pt x="45784" y="27505"/>
                </a:cubicBezTo>
                <a:cubicBezTo>
                  <a:pt x="45841" y="27600"/>
                  <a:pt x="46088" y="27448"/>
                  <a:pt x="46069" y="27657"/>
                </a:cubicBezTo>
                <a:lnTo>
                  <a:pt x="45764" y="27714"/>
                </a:lnTo>
                <a:cubicBezTo>
                  <a:pt x="45688" y="27524"/>
                  <a:pt x="45707" y="27581"/>
                  <a:pt x="45688" y="27372"/>
                </a:cubicBezTo>
                <a:cubicBezTo>
                  <a:pt x="45612" y="27448"/>
                  <a:pt x="45612" y="27562"/>
                  <a:pt x="45631" y="27695"/>
                </a:cubicBezTo>
                <a:cubicBezTo>
                  <a:pt x="45346" y="27752"/>
                  <a:pt x="44623" y="27790"/>
                  <a:pt x="44319" y="27923"/>
                </a:cubicBezTo>
                <a:cubicBezTo>
                  <a:pt x="44243" y="27961"/>
                  <a:pt x="44281" y="28037"/>
                  <a:pt x="44281" y="28094"/>
                </a:cubicBezTo>
                <a:cubicBezTo>
                  <a:pt x="44034" y="27771"/>
                  <a:pt x="43977" y="28227"/>
                  <a:pt x="43824" y="27980"/>
                </a:cubicBezTo>
                <a:cubicBezTo>
                  <a:pt x="43862" y="28208"/>
                  <a:pt x="43463" y="28075"/>
                  <a:pt x="43368" y="27923"/>
                </a:cubicBezTo>
                <a:cubicBezTo>
                  <a:pt x="43463" y="28132"/>
                  <a:pt x="42835" y="28189"/>
                  <a:pt x="42949" y="28018"/>
                </a:cubicBezTo>
                <a:cubicBezTo>
                  <a:pt x="42588" y="28285"/>
                  <a:pt x="42055" y="28113"/>
                  <a:pt x="41960" y="28342"/>
                </a:cubicBezTo>
                <a:cubicBezTo>
                  <a:pt x="41846" y="28361"/>
                  <a:pt x="41884" y="28170"/>
                  <a:pt x="41789" y="28151"/>
                </a:cubicBezTo>
                <a:cubicBezTo>
                  <a:pt x="41732" y="28189"/>
                  <a:pt x="41770" y="28266"/>
                  <a:pt x="41770" y="28323"/>
                </a:cubicBezTo>
                <a:cubicBezTo>
                  <a:pt x="41732" y="28132"/>
                  <a:pt x="41333" y="28247"/>
                  <a:pt x="41371" y="28475"/>
                </a:cubicBezTo>
                <a:cubicBezTo>
                  <a:pt x="41238" y="28361"/>
                  <a:pt x="41219" y="28399"/>
                  <a:pt x="41047" y="28475"/>
                </a:cubicBezTo>
                <a:cubicBezTo>
                  <a:pt x="41047" y="28418"/>
                  <a:pt x="41028" y="28342"/>
                  <a:pt x="41009" y="28285"/>
                </a:cubicBezTo>
                <a:cubicBezTo>
                  <a:pt x="40876" y="28304"/>
                  <a:pt x="41028" y="28456"/>
                  <a:pt x="41009" y="28551"/>
                </a:cubicBezTo>
                <a:cubicBezTo>
                  <a:pt x="40876" y="28437"/>
                  <a:pt x="40914" y="28513"/>
                  <a:pt x="40686" y="28551"/>
                </a:cubicBezTo>
                <a:cubicBezTo>
                  <a:pt x="40686" y="28475"/>
                  <a:pt x="40876" y="28494"/>
                  <a:pt x="40857" y="28418"/>
                </a:cubicBezTo>
                <a:cubicBezTo>
                  <a:pt x="40686" y="28437"/>
                  <a:pt x="40667" y="28399"/>
                  <a:pt x="40553" y="28208"/>
                </a:cubicBezTo>
                <a:cubicBezTo>
                  <a:pt x="40382" y="28304"/>
                  <a:pt x="40629" y="28380"/>
                  <a:pt x="40610" y="28475"/>
                </a:cubicBezTo>
                <a:cubicBezTo>
                  <a:pt x="40306" y="28380"/>
                  <a:pt x="40286" y="28589"/>
                  <a:pt x="39887" y="28570"/>
                </a:cubicBezTo>
                <a:cubicBezTo>
                  <a:pt x="39868" y="28494"/>
                  <a:pt x="39868" y="28380"/>
                  <a:pt x="39773" y="28380"/>
                </a:cubicBezTo>
                <a:cubicBezTo>
                  <a:pt x="39735" y="28399"/>
                  <a:pt x="39735" y="28456"/>
                  <a:pt x="39678" y="28456"/>
                </a:cubicBezTo>
                <a:cubicBezTo>
                  <a:pt x="39716" y="28551"/>
                  <a:pt x="39830" y="28342"/>
                  <a:pt x="39830" y="28589"/>
                </a:cubicBezTo>
                <a:cubicBezTo>
                  <a:pt x="39583" y="28722"/>
                  <a:pt x="39354" y="28551"/>
                  <a:pt x="39031" y="28703"/>
                </a:cubicBezTo>
                <a:cubicBezTo>
                  <a:pt x="39012" y="28646"/>
                  <a:pt x="39012" y="28570"/>
                  <a:pt x="38993" y="28494"/>
                </a:cubicBezTo>
                <a:cubicBezTo>
                  <a:pt x="38708" y="28570"/>
                  <a:pt x="38422" y="28627"/>
                  <a:pt x="38156" y="28684"/>
                </a:cubicBezTo>
                <a:cubicBezTo>
                  <a:pt x="38004" y="28646"/>
                  <a:pt x="38194" y="28532"/>
                  <a:pt x="38061" y="28551"/>
                </a:cubicBezTo>
                <a:cubicBezTo>
                  <a:pt x="37852" y="28608"/>
                  <a:pt x="38080" y="28855"/>
                  <a:pt x="37890" y="28589"/>
                </a:cubicBezTo>
                <a:cubicBezTo>
                  <a:pt x="37338" y="28779"/>
                  <a:pt x="36844" y="28760"/>
                  <a:pt x="36425" y="29064"/>
                </a:cubicBezTo>
                <a:cubicBezTo>
                  <a:pt x="35664" y="28950"/>
                  <a:pt x="34789" y="29464"/>
                  <a:pt x="34029" y="29578"/>
                </a:cubicBezTo>
                <a:cubicBezTo>
                  <a:pt x="34314" y="29198"/>
                  <a:pt x="34333" y="29426"/>
                  <a:pt x="34770" y="29255"/>
                </a:cubicBezTo>
                <a:cubicBezTo>
                  <a:pt x="34618" y="29255"/>
                  <a:pt x="34580" y="29236"/>
                  <a:pt x="34333" y="29236"/>
                </a:cubicBezTo>
                <a:cubicBezTo>
                  <a:pt x="34580" y="29064"/>
                  <a:pt x="35208" y="29045"/>
                  <a:pt x="35493" y="28779"/>
                </a:cubicBezTo>
                <a:cubicBezTo>
                  <a:pt x="35741" y="28874"/>
                  <a:pt x="36159" y="28741"/>
                  <a:pt x="36368" y="28532"/>
                </a:cubicBezTo>
                <a:cubicBezTo>
                  <a:pt x="36539" y="28608"/>
                  <a:pt x="37985" y="28285"/>
                  <a:pt x="37319" y="28266"/>
                </a:cubicBezTo>
                <a:cubicBezTo>
                  <a:pt x="37300" y="28170"/>
                  <a:pt x="37567" y="28208"/>
                  <a:pt x="37586" y="28094"/>
                </a:cubicBezTo>
                <a:cubicBezTo>
                  <a:pt x="37528" y="28075"/>
                  <a:pt x="37414" y="28132"/>
                  <a:pt x="37224" y="28132"/>
                </a:cubicBezTo>
                <a:cubicBezTo>
                  <a:pt x="37148" y="28151"/>
                  <a:pt x="37186" y="28227"/>
                  <a:pt x="37186" y="28304"/>
                </a:cubicBezTo>
                <a:cubicBezTo>
                  <a:pt x="36996" y="28342"/>
                  <a:pt x="37167" y="28189"/>
                  <a:pt x="36977" y="28132"/>
                </a:cubicBezTo>
                <a:cubicBezTo>
                  <a:pt x="36863" y="28189"/>
                  <a:pt x="36958" y="28285"/>
                  <a:pt x="36806" y="28227"/>
                </a:cubicBezTo>
                <a:cubicBezTo>
                  <a:pt x="36654" y="28247"/>
                  <a:pt x="36863" y="28361"/>
                  <a:pt x="36939" y="28304"/>
                </a:cubicBezTo>
                <a:cubicBezTo>
                  <a:pt x="36806" y="28418"/>
                  <a:pt x="36654" y="28342"/>
                  <a:pt x="36425" y="28456"/>
                </a:cubicBezTo>
                <a:cubicBezTo>
                  <a:pt x="36311" y="28304"/>
                  <a:pt x="36577" y="28342"/>
                  <a:pt x="36692" y="28304"/>
                </a:cubicBezTo>
                <a:cubicBezTo>
                  <a:pt x="36501" y="28285"/>
                  <a:pt x="36692" y="28132"/>
                  <a:pt x="36482" y="28189"/>
                </a:cubicBezTo>
                <a:cubicBezTo>
                  <a:pt x="36425" y="27942"/>
                  <a:pt x="36634" y="28208"/>
                  <a:pt x="36730" y="28189"/>
                </a:cubicBezTo>
                <a:cubicBezTo>
                  <a:pt x="36844" y="28170"/>
                  <a:pt x="36844" y="28094"/>
                  <a:pt x="36958" y="28075"/>
                </a:cubicBezTo>
                <a:cubicBezTo>
                  <a:pt x="36882" y="27942"/>
                  <a:pt x="36768" y="28208"/>
                  <a:pt x="36654" y="28094"/>
                </a:cubicBezTo>
                <a:cubicBezTo>
                  <a:pt x="36844" y="27980"/>
                  <a:pt x="37319" y="27828"/>
                  <a:pt x="37433" y="27923"/>
                </a:cubicBezTo>
                <a:cubicBezTo>
                  <a:pt x="36882" y="27733"/>
                  <a:pt x="36577" y="28075"/>
                  <a:pt x="35550" y="28227"/>
                </a:cubicBezTo>
                <a:cubicBezTo>
                  <a:pt x="35779" y="28075"/>
                  <a:pt x="35645" y="28094"/>
                  <a:pt x="35398" y="28094"/>
                </a:cubicBezTo>
                <a:cubicBezTo>
                  <a:pt x="36045" y="27847"/>
                  <a:pt x="36901" y="27752"/>
                  <a:pt x="37567" y="27410"/>
                </a:cubicBezTo>
                <a:cubicBezTo>
                  <a:pt x="36977" y="27257"/>
                  <a:pt x="36349" y="27942"/>
                  <a:pt x="35817" y="27733"/>
                </a:cubicBezTo>
                <a:cubicBezTo>
                  <a:pt x="35798" y="27600"/>
                  <a:pt x="36026" y="27676"/>
                  <a:pt x="36064" y="27676"/>
                </a:cubicBezTo>
                <a:cubicBezTo>
                  <a:pt x="36026" y="27600"/>
                  <a:pt x="36102" y="27562"/>
                  <a:pt x="36064" y="27467"/>
                </a:cubicBezTo>
                <a:cubicBezTo>
                  <a:pt x="35018" y="28018"/>
                  <a:pt x="32469" y="28304"/>
                  <a:pt x="31328" y="28665"/>
                </a:cubicBezTo>
                <a:cubicBezTo>
                  <a:pt x="31214" y="28684"/>
                  <a:pt x="31080" y="28703"/>
                  <a:pt x="30966" y="28741"/>
                </a:cubicBezTo>
                <a:cubicBezTo>
                  <a:pt x="30966" y="28665"/>
                  <a:pt x="31099" y="28665"/>
                  <a:pt x="31195" y="28627"/>
                </a:cubicBezTo>
                <a:cubicBezTo>
                  <a:pt x="31423" y="28475"/>
                  <a:pt x="31955" y="28475"/>
                  <a:pt x="32184" y="28304"/>
                </a:cubicBezTo>
                <a:cubicBezTo>
                  <a:pt x="31366" y="28323"/>
                  <a:pt x="31347" y="28418"/>
                  <a:pt x="30643" y="28703"/>
                </a:cubicBezTo>
                <a:cubicBezTo>
                  <a:pt x="30034" y="28570"/>
                  <a:pt x="29502" y="29007"/>
                  <a:pt x="28950" y="28969"/>
                </a:cubicBezTo>
                <a:cubicBezTo>
                  <a:pt x="30186" y="28532"/>
                  <a:pt x="31271" y="28247"/>
                  <a:pt x="32374" y="27999"/>
                </a:cubicBezTo>
                <a:cubicBezTo>
                  <a:pt x="33306" y="27790"/>
                  <a:pt x="34219" y="27391"/>
                  <a:pt x="35189" y="27181"/>
                </a:cubicBezTo>
                <a:cubicBezTo>
                  <a:pt x="35550" y="27105"/>
                  <a:pt x="36140" y="27181"/>
                  <a:pt x="36368" y="26820"/>
                </a:cubicBezTo>
                <a:cubicBezTo>
                  <a:pt x="37681" y="26820"/>
                  <a:pt x="39183" y="26154"/>
                  <a:pt x="40629" y="25945"/>
                </a:cubicBezTo>
                <a:cubicBezTo>
                  <a:pt x="39545" y="25888"/>
                  <a:pt x="38232" y="26459"/>
                  <a:pt x="37148" y="26649"/>
                </a:cubicBezTo>
                <a:cubicBezTo>
                  <a:pt x="37243" y="26535"/>
                  <a:pt x="37433" y="26478"/>
                  <a:pt x="37662" y="26421"/>
                </a:cubicBezTo>
                <a:cubicBezTo>
                  <a:pt x="36444" y="26687"/>
                  <a:pt x="34485" y="27200"/>
                  <a:pt x="33572" y="27467"/>
                </a:cubicBezTo>
                <a:cubicBezTo>
                  <a:pt x="33382" y="27276"/>
                  <a:pt x="34295" y="27105"/>
                  <a:pt x="34542" y="27048"/>
                </a:cubicBezTo>
                <a:cubicBezTo>
                  <a:pt x="35056" y="26915"/>
                  <a:pt x="35607" y="26858"/>
                  <a:pt x="35836" y="26668"/>
                </a:cubicBezTo>
                <a:cubicBezTo>
                  <a:pt x="36634" y="26649"/>
                  <a:pt x="38118" y="26192"/>
                  <a:pt x="38974" y="25869"/>
                </a:cubicBezTo>
                <a:cubicBezTo>
                  <a:pt x="38518" y="25926"/>
                  <a:pt x="38080" y="26078"/>
                  <a:pt x="37528" y="26135"/>
                </a:cubicBezTo>
                <a:cubicBezTo>
                  <a:pt x="39278" y="25412"/>
                  <a:pt x="41675" y="25089"/>
                  <a:pt x="43349" y="24709"/>
                </a:cubicBezTo>
                <a:cubicBezTo>
                  <a:pt x="43520" y="24747"/>
                  <a:pt x="43006" y="24823"/>
                  <a:pt x="42949" y="24899"/>
                </a:cubicBezTo>
                <a:cubicBezTo>
                  <a:pt x="43501" y="24975"/>
                  <a:pt x="44034" y="24518"/>
                  <a:pt x="44528" y="24652"/>
                </a:cubicBezTo>
                <a:cubicBezTo>
                  <a:pt x="44566" y="24537"/>
                  <a:pt x="44737" y="24499"/>
                  <a:pt x="44928" y="24461"/>
                </a:cubicBezTo>
                <a:cubicBezTo>
                  <a:pt x="44851" y="24366"/>
                  <a:pt x="44547" y="24537"/>
                  <a:pt x="44376" y="24537"/>
                </a:cubicBezTo>
                <a:cubicBezTo>
                  <a:pt x="44566" y="24290"/>
                  <a:pt x="44851" y="24499"/>
                  <a:pt x="44890" y="24271"/>
                </a:cubicBezTo>
                <a:cubicBezTo>
                  <a:pt x="45061" y="24271"/>
                  <a:pt x="45213" y="24328"/>
                  <a:pt x="45346" y="24385"/>
                </a:cubicBezTo>
                <a:cubicBezTo>
                  <a:pt x="45403" y="24290"/>
                  <a:pt x="45631" y="24290"/>
                  <a:pt x="45612" y="24157"/>
                </a:cubicBezTo>
                <a:cubicBezTo>
                  <a:pt x="45745" y="24271"/>
                  <a:pt x="45726" y="24176"/>
                  <a:pt x="45879" y="24214"/>
                </a:cubicBezTo>
                <a:cubicBezTo>
                  <a:pt x="47381" y="23529"/>
                  <a:pt x="48789" y="23491"/>
                  <a:pt x="51071" y="22807"/>
                </a:cubicBezTo>
                <a:cubicBezTo>
                  <a:pt x="49455" y="23149"/>
                  <a:pt x="47914" y="23434"/>
                  <a:pt x="46221" y="23815"/>
                </a:cubicBezTo>
                <a:cubicBezTo>
                  <a:pt x="46221" y="23739"/>
                  <a:pt x="46202" y="23682"/>
                  <a:pt x="46183" y="23605"/>
                </a:cubicBezTo>
                <a:cubicBezTo>
                  <a:pt x="46849" y="23548"/>
                  <a:pt x="47305" y="23301"/>
                  <a:pt x="48028" y="23206"/>
                </a:cubicBezTo>
                <a:cubicBezTo>
                  <a:pt x="48085" y="22997"/>
                  <a:pt x="47762" y="23244"/>
                  <a:pt x="47819" y="23035"/>
                </a:cubicBezTo>
                <a:lnTo>
                  <a:pt x="48465" y="22902"/>
                </a:lnTo>
                <a:cubicBezTo>
                  <a:pt x="48484" y="22940"/>
                  <a:pt x="48484" y="22997"/>
                  <a:pt x="48503" y="23054"/>
                </a:cubicBezTo>
                <a:lnTo>
                  <a:pt x="48808" y="22978"/>
                </a:lnTo>
                <a:cubicBezTo>
                  <a:pt x="48751" y="22940"/>
                  <a:pt x="48675" y="22921"/>
                  <a:pt x="48599" y="22921"/>
                </a:cubicBezTo>
                <a:cubicBezTo>
                  <a:pt x="48789" y="22769"/>
                  <a:pt x="48960" y="22902"/>
                  <a:pt x="49112" y="22692"/>
                </a:cubicBezTo>
                <a:cubicBezTo>
                  <a:pt x="48998" y="22959"/>
                  <a:pt x="49436" y="22502"/>
                  <a:pt x="49664" y="22635"/>
                </a:cubicBezTo>
                <a:cubicBezTo>
                  <a:pt x="49531" y="22369"/>
                  <a:pt x="49093" y="22654"/>
                  <a:pt x="48865" y="22692"/>
                </a:cubicBezTo>
                <a:cubicBezTo>
                  <a:pt x="48180" y="22845"/>
                  <a:pt x="47495" y="23016"/>
                  <a:pt x="46925" y="23016"/>
                </a:cubicBezTo>
                <a:cubicBezTo>
                  <a:pt x="46868" y="23035"/>
                  <a:pt x="46906" y="23130"/>
                  <a:pt x="46830" y="23149"/>
                </a:cubicBezTo>
                <a:cubicBezTo>
                  <a:pt x="46716" y="23187"/>
                  <a:pt x="46697" y="23092"/>
                  <a:pt x="46677" y="23016"/>
                </a:cubicBezTo>
                <a:cubicBezTo>
                  <a:pt x="46487" y="23035"/>
                  <a:pt x="46487" y="23149"/>
                  <a:pt x="46278" y="23149"/>
                </a:cubicBezTo>
                <a:cubicBezTo>
                  <a:pt x="46297" y="23206"/>
                  <a:pt x="46392" y="23168"/>
                  <a:pt x="46468" y="23168"/>
                </a:cubicBezTo>
                <a:cubicBezTo>
                  <a:pt x="44756" y="23739"/>
                  <a:pt x="43767" y="23739"/>
                  <a:pt x="42132" y="24214"/>
                </a:cubicBezTo>
                <a:cubicBezTo>
                  <a:pt x="42265" y="23891"/>
                  <a:pt x="43387" y="23853"/>
                  <a:pt x="43748" y="23643"/>
                </a:cubicBezTo>
                <a:cubicBezTo>
                  <a:pt x="43748" y="23720"/>
                  <a:pt x="43786" y="23739"/>
                  <a:pt x="43824" y="23739"/>
                </a:cubicBezTo>
                <a:cubicBezTo>
                  <a:pt x="44262" y="23624"/>
                  <a:pt x="44623" y="23320"/>
                  <a:pt x="44890" y="23453"/>
                </a:cubicBezTo>
                <a:cubicBezTo>
                  <a:pt x="45061" y="23377"/>
                  <a:pt x="45194" y="23244"/>
                  <a:pt x="45403" y="23187"/>
                </a:cubicBezTo>
                <a:cubicBezTo>
                  <a:pt x="45137" y="23149"/>
                  <a:pt x="44699" y="23282"/>
                  <a:pt x="44319" y="23415"/>
                </a:cubicBezTo>
                <a:cubicBezTo>
                  <a:pt x="44509" y="23054"/>
                  <a:pt x="45080" y="23282"/>
                  <a:pt x="45422" y="22959"/>
                </a:cubicBezTo>
                <a:cubicBezTo>
                  <a:pt x="45441" y="23092"/>
                  <a:pt x="45460" y="23225"/>
                  <a:pt x="45536" y="23263"/>
                </a:cubicBezTo>
                <a:cubicBezTo>
                  <a:pt x="45631" y="23111"/>
                  <a:pt x="45612" y="23187"/>
                  <a:pt x="45841" y="23149"/>
                </a:cubicBezTo>
                <a:cubicBezTo>
                  <a:pt x="45803" y="23073"/>
                  <a:pt x="45555" y="23111"/>
                  <a:pt x="45803" y="23035"/>
                </a:cubicBezTo>
                <a:cubicBezTo>
                  <a:pt x="45803" y="22921"/>
                  <a:pt x="45536" y="23130"/>
                  <a:pt x="45593" y="22921"/>
                </a:cubicBezTo>
                <a:cubicBezTo>
                  <a:pt x="45803" y="22940"/>
                  <a:pt x="46050" y="22807"/>
                  <a:pt x="46373" y="22769"/>
                </a:cubicBezTo>
                <a:cubicBezTo>
                  <a:pt x="45955" y="22464"/>
                  <a:pt x="45004" y="23073"/>
                  <a:pt x="44281" y="22940"/>
                </a:cubicBezTo>
                <a:cubicBezTo>
                  <a:pt x="43919" y="23111"/>
                  <a:pt x="43577" y="23206"/>
                  <a:pt x="43102" y="23263"/>
                </a:cubicBezTo>
                <a:cubicBezTo>
                  <a:pt x="43387" y="23320"/>
                  <a:pt x="42588" y="23377"/>
                  <a:pt x="42227" y="23548"/>
                </a:cubicBezTo>
                <a:cubicBezTo>
                  <a:pt x="42227" y="23510"/>
                  <a:pt x="42208" y="23453"/>
                  <a:pt x="42189" y="23396"/>
                </a:cubicBezTo>
                <a:cubicBezTo>
                  <a:pt x="41656" y="23586"/>
                  <a:pt x="41637" y="23491"/>
                  <a:pt x="41123" y="23682"/>
                </a:cubicBezTo>
                <a:cubicBezTo>
                  <a:pt x="41903" y="23187"/>
                  <a:pt x="42911" y="23282"/>
                  <a:pt x="43444" y="22807"/>
                </a:cubicBezTo>
                <a:cubicBezTo>
                  <a:pt x="43520" y="22807"/>
                  <a:pt x="43520" y="22883"/>
                  <a:pt x="43539" y="22940"/>
                </a:cubicBezTo>
                <a:cubicBezTo>
                  <a:pt x="43767" y="22883"/>
                  <a:pt x="43958" y="22807"/>
                  <a:pt x="43977" y="22635"/>
                </a:cubicBezTo>
                <a:cubicBezTo>
                  <a:pt x="44167" y="22597"/>
                  <a:pt x="44015" y="22750"/>
                  <a:pt x="44186" y="22807"/>
                </a:cubicBezTo>
                <a:cubicBezTo>
                  <a:pt x="44300" y="22654"/>
                  <a:pt x="44357" y="22711"/>
                  <a:pt x="44376" y="22502"/>
                </a:cubicBezTo>
                <a:cubicBezTo>
                  <a:pt x="44490" y="22540"/>
                  <a:pt x="44718" y="22369"/>
                  <a:pt x="44966" y="22369"/>
                </a:cubicBezTo>
                <a:cubicBezTo>
                  <a:pt x="44890" y="22464"/>
                  <a:pt x="44718" y="22521"/>
                  <a:pt x="44509" y="22578"/>
                </a:cubicBezTo>
                <a:cubicBezTo>
                  <a:pt x="45175" y="22616"/>
                  <a:pt x="45536" y="22350"/>
                  <a:pt x="46145" y="22274"/>
                </a:cubicBezTo>
                <a:cubicBezTo>
                  <a:pt x="45917" y="22103"/>
                  <a:pt x="45251" y="22388"/>
                  <a:pt x="45118" y="22445"/>
                </a:cubicBezTo>
                <a:cubicBezTo>
                  <a:pt x="45175" y="22179"/>
                  <a:pt x="45974" y="22179"/>
                  <a:pt x="46221" y="22046"/>
                </a:cubicBezTo>
                <a:cubicBezTo>
                  <a:pt x="46069" y="21894"/>
                  <a:pt x="45688" y="21989"/>
                  <a:pt x="45441" y="22198"/>
                </a:cubicBezTo>
                <a:cubicBezTo>
                  <a:pt x="45061" y="22103"/>
                  <a:pt x="44604" y="22331"/>
                  <a:pt x="44186" y="22483"/>
                </a:cubicBezTo>
                <a:cubicBezTo>
                  <a:pt x="44167" y="22426"/>
                  <a:pt x="44167" y="22369"/>
                  <a:pt x="44148" y="22331"/>
                </a:cubicBezTo>
                <a:cubicBezTo>
                  <a:pt x="44110" y="22426"/>
                  <a:pt x="44015" y="22483"/>
                  <a:pt x="43805" y="22502"/>
                </a:cubicBezTo>
                <a:cubicBezTo>
                  <a:pt x="43710" y="22616"/>
                  <a:pt x="43881" y="22616"/>
                  <a:pt x="43805" y="22769"/>
                </a:cubicBezTo>
                <a:cubicBezTo>
                  <a:pt x="43729" y="22826"/>
                  <a:pt x="43615" y="22597"/>
                  <a:pt x="43615" y="22769"/>
                </a:cubicBezTo>
                <a:cubicBezTo>
                  <a:pt x="43406" y="22750"/>
                  <a:pt x="43672" y="22654"/>
                  <a:pt x="43653" y="22597"/>
                </a:cubicBezTo>
                <a:cubicBezTo>
                  <a:pt x="43387" y="22616"/>
                  <a:pt x="42740" y="22673"/>
                  <a:pt x="42474" y="22959"/>
                </a:cubicBezTo>
                <a:cubicBezTo>
                  <a:pt x="42379" y="22940"/>
                  <a:pt x="42322" y="22864"/>
                  <a:pt x="42303" y="22730"/>
                </a:cubicBezTo>
                <a:cubicBezTo>
                  <a:pt x="42227" y="22750"/>
                  <a:pt x="42265" y="22826"/>
                  <a:pt x="42265" y="22902"/>
                </a:cubicBezTo>
                <a:cubicBezTo>
                  <a:pt x="42093" y="22883"/>
                  <a:pt x="42189" y="22826"/>
                  <a:pt x="42170" y="22692"/>
                </a:cubicBezTo>
                <a:cubicBezTo>
                  <a:pt x="42017" y="22788"/>
                  <a:pt x="41998" y="22788"/>
                  <a:pt x="42093" y="22940"/>
                </a:cubicBezTo>
                <a:cubicBezTo>
                  <a:pt x="42074" y="23035"/>
                  <a:pt x="41960" y="22730"/>
                  <a:pt x="41713" y="22902"/>
                </a:cubicBezTo>
                <a:cubicBezTo>
                  <a:pt x="41504" y="22978"/>
                  <a:pt x="41941" y="22997"/>
                  <a:pt x="41751" y="23054"/>
                </a:cubicBezTo>
                <a:cubicBezTo>
                  <a:pt x="41656" y="23168"/>
                  <a:pt x="41504" y="23092"/>
                  <a:pt x="41466" y="22959"/>
                </a:cubicBezTo>
                <a:cubicBezTo>
                  <a:pt x="40648" y="23225"/>
                  <a:pt x="39621" y="23263"/>
                  <a:pt x="38575" y="23758"/>
                </a:cubicBezTo>
                <a:cubicBezTo>
                  <a:pt x="38556" y="23701"/>
                  <a:pt x="38594" y="23701"/>
                  <a:pt x="38632" y="23682"/>
                </a:cubicBezTo>
                <a:cubicBezTo>
                  <a:pt x="38632" y="23643"/>
                  <a:pt x="38594" y="23643"/>
                  <a:pt x="38556" y="23643"/>
                </a:cubicBezTo>
                <a:cubicBezTo>
                  <a:pt x="39335" y="23301"/>
                  <a:pt x="40325" y="23149"/>
                  <a:pt x="41009" y="22845"/>
                </a:cubicBezTo>
                <a:cubicBezTo>
                  <a:pt x="40724" y="22769"/>
                  <a:pt x="40115" y="23225"/>
                  <a:pt x="39792" y="23054"/>
                </a:cubicBezTo>
                <a:cubicBezTo>
                  <a:pt x="41314" y="22616"/>
                  <a:pt x="43178" y="22065"/>
                  <a:pt x="44699" y="21665"/>
                </a:cubicBezTo>
                <a:cubicBezTo>
                  <a:pt x="44471" y="21608"/>
                  <a:pt x="44452" y="21589"/>
                  <a:pt x="44661" y="21513"/>
                </a:cubicBezTo>
                <a:cubicBezTo>
                  <a:pt x="44414" y="21418"/>
                  <a:pt x="44167" y="21589"/>
                  <a:pt x="44186" y="21665"/>
                </a:cubicBezTo>
                <a:cubicBezTo>
                  <a:pt x="44110" y="21779"/>
                  <a:pt x="43881" y="21589"/>
                  <a:pt x="43767" y="21760"/>
                </a:cubicBezTo>
                <a:cubicBezTo>
                  <a:pt x="43672" y="21741"/>
                  <a:pt x="43710" y="21646"/>
                  <a:pt x="43805" y="21646"/>
                </a:cubicBezTo>
                <a:cubicBezTo>
                  <a:pt x="42645" y="21779"/>
                  <a:pt x="41428" y="22065"/>
                  <a:pt x="40286" y="22407"/>
                </a:cubicBezTo>
                <a:cubicBezTo>
                  <a:pt x="40001" y="22502"/>
                  <a:pt x="39754" y="22711"/>
                  <a:pt x="39488" y="22788"/>
                </a:cubicBezTo>
                <a:cubicBezTo>
                  <a:pt x="39431" y="22807"/>
                  <a:pt x="39431" y="22711"/>
                  <a:pt x="39354" y="22711"/>
                </a:cubicBezTo>
                <a:cubicBezTo>
                  <a:pt x="38860" y="22826"/>
                  <a:pt x="38137" y="23130"/>
                  <a:pt x="37662" y="23301"/>
                </a:cubicBezTo>
                <a:cubicBezTo>
                  <a:pt x="37567" y="23339"/>
                  <a:pt x="37300" y="23149"/>
                  <a:pt x="37376" y="23415"/>
                </a:cubicBezTo>
                <a:cubicBezTo>
                  <a:pt x="37281" y="23415"/>
                  <a:pt x="37376" y="23377"/>
                  <a:pt x="37357" y="23320"/>
                </a:cubicBezTo>
                <a:cubicBezTo>
                  <a:pt x="36673" y="23605"/>
                  <a:pt x="36311" y="23567"/>
                  <a:pt x="35474" y="23834"/>
                </a:cubicBezTo>
                <a:cubicBezTo>
                  <a:pt x="35512" y="23891"/>
                  <a:pt x="35569" y="23929"/>
                  <a:pt x="35664" y="23891"/>
                </a:cubicBezTo>
                <a:cubicBezTo>
                  <a:pt x="35075" y="23986"/>
                  <a:pt x="34675" y="24195"/>
                  <a:pt x="34010" y="24366"/>
                </a:cubicBezTo>
                <a:cubicBezTo>
                  <a:pt x="34276" y="24100"/>
                  <a:pt x="34828" y="24157"/>
                  <a:pt x="34923" y="23948"/>
                </a:cubicBezTo>
                <a:cubicBezTo>
                  <a:pt x="34789" y="23872"/>
                  <a:pt x="34504" y="24119"/>
                  <a:pt x="34219" y="24100"/>
                </a:cubicBezTo>
                <a:cubicBezTo>
                  <a:pt x="34314" y="23910"/>
                  <a:pt x="35189" y="23948"/>
                  <a:pt x="35303" y="23663"/>
                </a:cubicBezTo>
                <a:cubicBezTo>
                  <a:pt x="36634" y="23415"/>
                  <a:pt x="38384" y="22769"/>
                  <a:pt x="39678" y="22445"/>
                </a:cubicBezTo>
                <a:cubicBezTo>
                  <a:pt x="39735" y="22407"/>
                  <a:pt x="39716" y="22331"/>
                  <a:pt x="39640" y="22331"/>
                </a:cubicBezTo>
                <a:cubicBezTo>
                  <a:pt x="41276" y="22027"/>
                  <a:pt x="43672" y="21038"/>
                  <a:pt x="45403" y="20600"/>
                </a:cubicBezTo>
                <a:cubicBezTo>
                  <a:pt x="45365" y="20562"/>
                  <a:pt x="45308" y="20524"/>
                  <a:pt x="45384" y="20505"/>
                </a:cubicBezTo>
                <a:cubicBezTo>
                  <a:pt x="44985" y="20410"/>
                  <a:pt x="44604" y="20904"/>
                  <a:pt x="44129" y="20771"/>
                </a:cubicBezTo>
                <a:cubicBezTo>
                  <a:pt x="44509" y="20448"/>
                  <a:pt x="44813" y="20543"/>
                  <a:pt x="45403" y="20334"/>
                </a:cubicBezTo>
                <a:cubicBezTo>
                  <a:pt x="45422" y="20410"/>
                  <a:pt x="45441" y="20467"/>
                  <a:pt x="45460" y="20543"/>
                </a:cubicBezTo>
                <a:cubicBezTo>
                  <a:pt x="45574" y="20505"/>
                  <a:pt x="45688" y="20486"/>
                  <a:pt x="45822" y="20467"/>
                </a:cubicBezTo>
                <a:cubicBezTo>
                  <a:pt x="45822" y="20372"/>
                  <a:pt x="45745" y="20391"/>
                  <a:pt x="45726" y="20315"/>
                </a:cubicBezTo>
                <a:cubicBezTo>
                  <a:pt x="45517" y="20334"/>
                  <a:pt x="45669" y="20524"/>
                  <a:pt x="45498" y="20429"/>
                </a:cubicBezTo>
                <a:cubicBezTo>
                  <a:pt x="45917" y="20011"/>
                  <a:pt x="47629" y="20030"/>
                  <a:pt x="48427" y="19573"/>
                </a:cubicBezTo>
                <a:cubicBezTo>
                  <a:pt x="48351" y="19497"/>
                  <a:pt x="48161" y="19592"/>
                  <a:pt x="48104" y="19478"/>
                </a:cubicBezTo>
                <a:cubicBezTo>
                  <a:pt x="47857" y="19592"/>
                  <a:pt x="47020" y="19763"/>
                  <a:pt x="46373" y="19915"/>
                </a:cubicBezTo>
                <a:cubicBezTo>
                  <a:pt x="46392" y="19953"/>
                  <a:pt x="46468" y="19934"/>
                  <a:pt x="46506" y="19934"/>
                </a:cubicBezTo>
                <a:cubicBezTo>
                  <a:pt x="45631" y="20068"/>
                  <a:pt x="44794" y="20277"/>
                  <a:pt x="43900" y="20600"/>
                </a:cubicBezTo>
                <a:cubicBezTo>
                  <a:pt x="43748" y="20657"/>
                  <a:pt x="43273" y="20619"/>
                  <a:pt x="43349" y="20885"/>
                </a:cubicBezTo>
                <a:cubicBezTo>
                  <a:pt x="43691" y="20714"/>
                  <a:pt x="43691" y="20695"/>
                  <a:pt x="44053" y="20733"/>
                </a:cubicBezTo>
                <a:cubicBezTo>
                  <a:pt x="43938" y="20866"/>
                  <a:pt x="43330" y="21114"/>
                  <a:pt x="43197" y="20809"/>
                </a:cubicBezTo>
                <a:cubicBezTo>
                  <a:pt x="43140" y="20885"/>
                  <a:pt x="43121" y="20981"/>
                  <a:pt x="42930" y="20981"/>
                </a:cubicBezTo>
                <a:cubicBezTo>
                  <a:pt x="42930" y="20904"/>
                  <a:pt x="43102" y="20924"/>
                  <a:pt x="43083" y="20847"/>
                </a:cubicBezTo>
                <a:cubicBezTo>
                  <a:pt x="43102" y="20771"/>
                  <a:pt x="42778" y="20885"/>
                  <a:pt x="42873" y="21000"/>
                </a:cubicBezTo>
                <a:cubicBezTo>
                  <a:pt x="41808" y="20943"/>
                  <a:pt x="40648" y="21646"/>
                  <a:pt x="39507" y="21665"/>
                </a:cubicBezTo>
                <a:cubicBezTo>
                  <a:pt x="39754" y="21665"/>
                  <a:pt x="39716" y="21627"/>
                  <a:pt x="39982" y="21570"/>
                </a:cubicBezTo>
                <a:cubicBezTo>
                  <a:pt x="39716" y="21418"/>
                  <a:pt x="39126" y="21684"/>
                  <a:pt x="38765" y="21665"/>
                </a:cubicBezTo>
                <a:cubicBezTo>
                  <a:pt x="39316" y="21399"/>
                  <a:pt x="40876" y="21095"/>
                  <a:pt x="41523" y="20847"/>
                </a:cubicBezTo>
                <a:cubicBezTo>
                  <a:pt x="41066" y="20714"/>
                  <a:pt x="40286" y="21247"/>
                  <a:pt x="39811" y="21057"/>
                </a:cubicBezTo>
                <a:cubicBezTo>
                  <a:pt x="39906" y="21190"/>
                  <a:pt x="39469" y="21209"/>
                  <a:pt x="39316" y="21342"/>
                </a:cubicBezTo>
                <a:cubicBezTo>
                  <a:pt x="39221" y="21285"/>
                  <a:pt x="39278" y="21266"/>
                  <a:pt x="39278" y="21171"/>
                </a:cubicBezTo>
                <a:cubicBezTo>
                  <a:pt x="39126" y="21247"/>
                  <a:pt x="39050" y="21361"/>
                  <a:pt x="38898" y="21418"/>
                </a:cubicBezTo>
                <a:cubicBezTo>
                  <a:pt x="38860" y="21342"/>
                  <a:pt x="38936" y="21323"/>
                  <a:pt x="38917" y="21266"/>
                </a:cubicBezTo>
                <a:cubicBezTo>
                  <a:pt x="38632" y="21437"/>
                  <a:pt x="38480" y="21456"/>
                  <a:pt x="38175" y="21304"/>
                </a:cubicBezTo>
                <a:cubicBezTo>
                  <a:pt x="38974" y="21209"/>
                  <a:pt x="39316" y="20962"/>
                  <a:pt x="40001" y="21076"/>
                </a:cubicBezTo>
                <a:cubicBezTo>
                  <a:pt x="42112" y="20372"/>
                  <a:pt x="45118" y="19535"/>
                  <a:pt x="47438" y="19250"/>
                </a:cubicBezTo>
                <a:cubicBezTo>
                  <a:pt x="47781" y="18945"/>
                  <a:pt x="48580" y="18907"/>
                  <a:pt x="49055" y="18679"/>
                </a:cubicBezTo>
                <a:cubicBezTo>
                  <a:pt x="48123" y="18622"/>
                  <a:pt x="47495" y="19098"/>
                  <a:pt x="46620" y="18983"/>
                </a:cubicBezTo>
                <a:cubicBezTo>
                  <a:pt x="46677" y="19059"/>
                  <a:pt x="46773" y="19059"/>
                  <a:pt x="46887" y="19040"/>
                </a:cubicBezTo>
                <a:cubicBezTo>
                  <a:pt x="45650" y="19383"/>
                  <a:pt x="44300" y="19554"/>
                  <a:pt x="43425" y="19839"/>
                </a:cubicBezTo>
                <a:cubicBezTo>
                  <a:pt x="44015" y="19516"/>
                  <a:pt x="45479" y="19212"/>
                  <a:pt x="46221" y="19136"/>
                </a:cubicBezTo>
                <a:cubicBezTo>
                  <a:pt x="46773" y="18831"/>
                  <a:pt x="47324" y="18679"/>
                  <a:pt x="48332" y="18451"/>
                </a:cubicBezTo>
                <a:cubicBezTo>
                  <a:pt x="47819" y="18356"/>
                  <a:pt x="47210" y="18546"/>
                  <a:pt x="46811" y="18679"/>
                </a:cubicBezTo>
                <a:cubicBezTo>
                  <a:pt x="46830" y="18603"/>
                  <a:pt x="46906" y="18565"/>
                  <a:pt x="47020" y="18527"/>
                </a:cubicBezTo>
                <a:cubicBezTo>
                  <a:pt x="46620" y="18546"/>
                  <a:pt x="46145" y="18679"/>
                  <a:pt x="45460" y="18869"/>
                </a:cubicBezTo>
                <a:cubicBezTo>
                  <a:pt x="45479" y="18907"/>
                  <a:pt x="45555" y="18888"/>
                  <a:pt x="45593" y="18888"/>
                </a:cubicBezTo>
                <a:cubicBezTo>
                  <a:pt x="45061" y="19059"/>
                  <a:pt x="43843" y="19193"/>
                  <a:pt x="43520" y="19402"/>
                </a:cubicBezTo>
                <a:cubicBezTo>
                  <a:pt x="43501" y="19326"/>
                  <a:pt x="43501" y="19250"/>
                  <a:pt x="43425" y="19250"/>
                </a:cubicBezTo>
                <a:cubicBezTo>
                  <a:pt x="43672" y="19117"/>
                  <a:pt x="44566" y="18907"/>
                  <a:pt x="45004" y="18755"/>
                </a:cubicBezTo>
                <a:cubicBezTo>
                  <a:pt x="44851" y="18565"/>
                  <a:pt x="44642" y="18907"/>
                  <a:pt x="44547" y="18641"/>
                </a:cubicBezTo>
                <a:cubicBezTo>
                  <a:pt x="43406" y="18888"/>
                  <a:pt x="41960" y="19402"/>
                  <a:pt x="40515" y="19668"/>
                </a:cubicBezTo>
                <a:cubicBezTo>
                  <a:pt x="40724" y="19459"/>
                  <a:pt x="40895" y="19497"/>
                  <a:pt x="41257" y="19345"/>
                </a:cubicBezTo>
                <a:cubicBezTo>
                  <a:pt x="41409" y="19307"/>
                  <a:pt x="41161" y="19288"/>
                  <a:pt x="41219" y="19155"/>
                </a:cubicBezTo>
                <a:cubicBezTo>
                  <a:pt x="42246" y="19002"/>
                  <a:pt x="42740" y="18755"/>
                  <a:pt x="43938" y="18451"/>
                </a:cubicBezTo>
                <a:cubicBezTo>
                  <a:pt x="42474" y="18413"/>
                  <a:pt x="39393" y="19516"/>
                  <a:pt x="37395" y="19972"/>
                </a:cubicBezTo>
                <a:cubicBezTo>
                  <a:pt x="40705" y="18774"/>
                  <a:pt x="43805" y="18318"/>
                  <a:pt x="46887" y="17329"/>
                </a:cubicBezTo>
                <a:cubicBezTo>
                  <a:pt x="46868" y="17272"/>
                  <a:pt x="46811" y="17310"/>
                  <a:pt x="46754" y="17291"/>
                </a:cubicBezTo>
                <a:cubicBezTo>
                  <a:pt x="47324" y="17233"/>
                  <a:pt x="48066" y="16948"/>
                  <a:pt x="48846" y="16796"/>
                </a:cubicBezTo>
                <a:cubicBezTo>
                  <a:pt x="48294" y="16720"/>
                  <a:pt x="47971" y="17005"/>
                  <a:pt x="47324" y="17005"/>
                </a:cubicBezTo>
                <a:cubicBezTo>
                  <a:pt x="47115" y="17005"/>
                  <a:pt x="47476" y="16929"/>
                  <a:pt x="47552" y="16910"/>
                </a:cubicBezTo>
                <a:cubicBezTo>
                  <a:pt x="47400" y="16568"/>
                  <a:pt x="47286" y="16948"/>
                  <a:pt x="46963" y="16815"/>
                </a:cubicBezTo>
                <a:cubicBezTo>
                  <a:pt x="46963" y="16891"/>
                  <a:pt x="47001" y="16910"/>
                  <a:pt x="47058" y="16910"/>
                </a:cubicBezTo>
                <a:cubicBezTo>
                  <a:pt x="47001" y="17024"/>
                  <a:pt x="46792" y="16872"/>
                  <a:pt x="46887" y="16739"/>
                </a:cubicBezTo>
                <a:cubicBezTo>
                  <a:pt x="45955" y="16967"/>
                  <a:pt x="43900" y="17481"/>
                  <a:pt x="43025" y="17690"/>
                </a:cubicBezTo>
                <a:cubicBezTo>
                  <a:pt x="42740" y="17747"/>
                  <a:pt x="42246" y="17880"/>
                  <a:pt x="42208" y="17690"/>
                </a:cubicBezTo>
                <a:cubicBezTo>
                  <a:pt x="42132" y="17728"/>
                  <a:pt x="42227" y="17861"/>
                  <a:pt x="42132" y="17880"/>
                </a:cubicBezTo>
                <a:cubicBezTo>
                  <a:pt x="41941" y="17956"/>
                  <a:pt x="41903" y="17804"/>
                  <a:pt x="41789" y="17785"/>
                </a:cubicBezTo>
                <a:cubicBezTo>
                  <a:pt x="41751" y="17823"/>
                  <a:pt x="41713" y="17861"/>
                  <a:pt x="41618" y="17880"/>
                </a:cubicBezTo>
                <a:cubicBezTo>
                  <a:pt x="41390" y="17937"/>
                  <a:pt x="41142" y="17975"/>
                  <a:pt x="40914" y="18032"/>
                </a:cubicBezTo>
                <a:cubicBezTo>
                  <a:pt x="40743" y="17975"/>
                  <a:pt x="41295" y="17918"/>
                  <a:pt x="41428" y="17861"/>
                </a:cubicBezTo>
                <a:cubicBezTo>
                  <a:pt x="41504" y="17842"/>
                  <a:pt x="41466" y="17804"/>
                  <a:pt x="41428" y="17823"/>
                </a:cubicBezTo>
                <a:cubicBezTo>
                  <a:pt x="42436" y="17519"/>
                  <a:pt x="44871" y="16796"/>
                  <a:pt x="46335" y="16473"/>
                </a:cubicBezTo>
                <a:cubicBezTo>
                  <a:pt x="46392" y="16454"/>
                  <a:pt x="46354" y="16378"/>
                  <a:pt x="46354" y="16320"/>
                </a:cubicBezTo>
                <a:cubicBezTo>
                  <a:pt x="48523" y="16054"/>
                  <a:pt x="50729" y="14932"/>
                  <a:pt x="53563" y="14095"/>
                </a:cubicBezTo>
                <a:cubicBezTo>
                  <a:pt x="53297" y="14019"/>
                  <a:pt x="53049" y="14209"/>
                  <a:pt x="52840" y="14152"/>
                </a:cubicBezTo>
                <a:cubicBezTo>
                  <a:pt x="54153" y="13791"/>
                  <a:pt x="55807" y="13410"/>
                  <a:pt x="57025" y="13030"/>
                </a:cubicBezTo>
                <a:cubicBezTo>
                  <a:pt x="56359" y="12973"/>
                  <a:pt x="55636" y="13372"/>
                  <a:pt x="54704" y="13524"/>
                </a:cubicBezTo>
                <a:cubicBezTo>
                  <a:pt x="54799" y="13372"/>
                  <a:pt x="55161" y="13334"/>
                  <a:pt x="55446" y="13258"/>
                </a:cubicBezTo>
                <a:cubicBezTo>
                  <a:pt x="55237" y="13106"/>
                  <a:pt x="54894" y="13315"/>
                  <a:pt x="54723" y="13372"/>
                </a:cubicBezTo>
                <a:cubicBezTo>
                  <a:pt x="54971" y="13106"/>
                  <a:pt x="55598" y="13049"/>
                  <a:pt x="56074" y="12916"/>
                </a:cubicBezTo>
                <a:cubicBezTo>
                  <a:pt x="55769" y="12783"/>
                  <a:pt x="55313" y="12916"/>
                  <a:pt x="54952" y="12992"/>
                </a:cubicBezTo>
                <a:cubicBezTo>
                  <a:pt x="53430" y="13334"/>
                  <a:pt x="52650" y="13562"/>
                  <a:pt x="51452" y="13810"/>
                </a:cubicBezTo>
                <a:cubicBezTo>
                  <a:pt x="55655" y="12573"/>
                  <a:pt x="60030" y="11451"/>
                  <a:pt x="64082" y="10367"/>
                </a:cubicBezTo>
                <a:cubicBezTo>
                  <a:pt x="63986" y="10215"/>
                  <a:pt x="63473" y="10595"/>
                  <a:pt x="63454" y="10348"/>
                </a:cubicBezTo>
                <a:cubicBezTo>
                  <a:pt x="63796" y="10348"/>
                  <a:pt x="63986" y="10158"/>
                  <a:pt x="64215" y="10348"/>
                </a:cubicBezTo>
                <a:cubicBezTo>
                  <a:pt x="64082" y="10215"/>
                  <a:pt x="64652" y="10044"/>
                  <a:pt x="64576" y="10272"/>
                </a:cubicBezTo>
                <a:cubicBezTo>
                  <a:pt x="64957" y="10082"/>
                  <a:pt x="64995" y="9910"/>
                  <a:pt x="65470" y="10063"/>
                </a:cubicBezTo>
                <a:cubicBezTo>
                  <a:pt x="65375" y="9777"/>
                  <a:pt x="66326" y="9777"/>
                  <a:pt x="66744" y="9625"/>
                </a:cubicBezTo>
                <a:cubicBezTo>
                  <a:pt x="66459" y="9853"/>
                  <a:pt x="66098" y="9777"/>
                  <a:pt x="65565" y="9949"/>
                </a:cubicBezTo>
                <a:cubicBezTo>
                  <a:pt x="66821" y="9891"/>
                  <a:pt x="68380" y="9416"/>
                  <a:pt x="69826" y="9131"/>
                </a:cubicBezTo>
                <a:cubicBezTo>
                  <a:pt x="69921" y="9093"/>
                  <a:pt x="69750" y="9036"/>
                  <a:pt x="69864" y="8997"/>
                </a:cubicBezTo>
                <a:cubicBezTo>
                  <a:pt x="70016" y="8978"/>
                  <a:pt x="69940" y="9036"/>
                  <a:pt x="69959" y="9093"/>
                </a:cubicBezTo>
                <a:cubicBezTo>
                  <a:pt x="70111" y="9093"/>
                  <a:pt x="70301" y="8769"/>
                  <a:pt x="70244" y="9036"/>
                </a:cubicBezTo>
                <a:cubicBezTo>
                  <a:pt x="70492" y="8959"/>
                  <a:pt x="70396" y="8959"/>
                  <a:pt x="70587" y="8845"/>
                </a:cubicBezTo>
                <a:cubicBezTo>
                  <a:pt x="70587" y="8902"/>
                  <a:pt x="70530" y="8921"/>
                  <a:pt x="70549" y="8959"/>
                </a:cubicBezTo>
                <a:cubicBezTo>
                  <a:pt x="70682" y="8921"/>
                  <a:pt x="70720" y="8807"/>
                  <a:pt x="70815" y="8750"/>
                </a:cubicBezTo>
                <a:cubicBezTo>
                  <a:pt x="70986" y="8731"/>
                  <a:pt x="70853" y="8902"/>
                  <a:pt x="70720" y="8883"/>
                </a:cubicBezTo>
                <a:cubicBezTo>
                  <a:pt x="70910" y="8959"/>
                  <a:pt x="70986" y="8750"/>
                  <a:pt x="71138" y="8845"/>
                </a:cubicBezTo>
                <a:cubicBezTo>
                  <a:pt x="71119" y="8636"/>
                  <a:pt x="70853" y="8750"/>
                  <a:pt x="70777" y="8598"/>
                </a:cubicBezTo>
                <a:cubicBezTo>
                  <a:pt x="69693" y="8902"/>
                  <a:pt x="68304" y="9112"/>
                  <a:pt x="67068" y="9397"/>
                </a:cubicBezTo>
                <a:cubicBezTo>
                  <a:pt x="67220" y="9226"/>
                  <a:pt x="67657" y="9169"/>
                  <a:pt x="67791" y="9245"/>
                </a:cubicBezTo>
                <a:cubicBezTo>
                  <a:pt x="69217" y="8674"/>
                  <a:pt x="71614" y="8446"/>
                  <a:pt x="73326" y="7932"/>
                </a:cubicBezTo>
                <a:cubicBezTo>
                  <a:pt x="71937" y="8104"/>
                  <a:pt x="71195" y="8332"/>
                  <a:pt x="69959" y="8560"/>
                </a:cubicBezTo>
                <a:cubicBezTo>
                  <a:pt x="71043" y="8104"/>
                  <a:pt x="71576" y="8256"/>
                  <a:pt x="72470" y="7742"/>
                </a:cubicBezTo>
                <a:cubicBezTo>
                  <a:pt x="72470" y="7818"/>
                  <a:pt x="72337" y="7818"/>
                  <a:pt x="72241" y="7856"/>
                </a:cubicBezTo>
                <a:cubicBezTo>
                  <a:pt x="72641" y="7932"/>
                  <a:pt x="73421" y="7666"/>
                  <a:pt x="73896" y="7704"/>
                </a:cubicBezTo>
                <a:cubicBezTo>
                  <a:pt x="74942" y="7191"/>
                  <a:pt x="75913" y="7324"/>
                  <a:pt x="76578" y="7019"/>
                </a:cubicBezTo>
                <a:cubicBezTo>
                  <a:pt x="76217" y="7038"/>
                  <a:pt x="75399" y="7095"/>
                  <a:pt x="75133" y="7267"/>
                </a:cubicBezTo>
                <a:cubicBezTo>
                  <a:pt x="75228" y="7076"/>
                  <a:pt x="74733" y="7210"/>
                  <a:pt x="74486" y="7248"/>
                </a:cubicBezTo>
                <a:cubicBezTo>
                  <a:pt x="74695" y="7114"/>
                  <a:pt x="75171" y="7019"/>
                  <a:pt x="75209" y="6772"/>
                </a:cubicBezTo>
                <a:cubicBezTo>
                  <a:pt x="75038" y="6791"/>
                  <a:pt x="74828" y="6924"/>
                  <a:pt x="74448" y="7000"/>
                </a:cubicBezTo>
                <a:cubicBezTo>
                  <a:pt x="74372" y="6772"/>
                  <a:pt x="74619" y="6981"/>
                  <a:pt x="74657" y="6829"/>
                </a:cubicBezTo>
                <a:cubicBezTo>
                  <a:pt x="74201" y="6810"/>
                  <a:pt x="73440" y="7076"/>
                  <a:pt x="73250" y="7038"/>
                </a:cubicBezTo>
                <a:cubicBezTo>
                  <a:pt x="73116" y="6886"/>
                  <a:pt x="73269" y="7019"/>
                  <a:pt x="73364" y="6905"/>
                </a:cubicBezTo>
                <a:cubicBezTo>
                  <a:pt x="72622" y="6886"/>
                  <a:pt x="71842" y="7057"/>
                  <a:pt x="71271" y="7133"/>
                </a:cubicBezTo>
                <a:cubicBezTo>
                  <a:pt x="71424" y="6943"/>
                  <a:pt x="71842" y="7019"/>
                  <a:pt x="72222" y="6886"/>
                </a:cubicBezTo>
                <a:cubicBezTo>
                  <a:pt x="72337" y="6886"/>
                  <a:pt x="72184" y="6696"/>
                  <a:pt x="72127" y="6696"/>
                </a:cubicBezTo>
                <a:cubicBezTo>
                  <a:pt x="72032" y="6924"/>
                  <a:pt x="71309" y="6905"/>
                  <a:pt x="70872" y="6962"/>
                </a:cubicBezTo>
                <a:cubicBezTo>
                  <a:pt x="70872" y="7019"/>
                  <a:pt x="70948" y="6981"/>
                  <a:pt x="70986" y="6981"/>
                </a:cubicBezTo>
                <a:cubicBezTo>
                  <a:pt x="70853" y="7095"/>
                  <a:pt x="70435" y="6981"/>
                  <a:pt x="70092" y="7133"/>
                </a:cubicBezTo>
                <a:cubicBezTo>
                  <a:pt x="69750" y="6810"/>
                  <a:pt x="69141" y="7305"/>
                  <a:pt x="68723" y="7210"/>
                </a:cubicBezTo>
                <a:cubicBezTo>
                  <a:pt x="68704" y="7038"/>
                  <a:pt x="69065" y="7114"/>
                  <a:pt x="69198" y="7114"/>
                </a:cubicBezTo>
                <a:cubicBezTo>
                  <a:pt x="69331" y="6962"/>
                  <a:pt x="69103" y="7038"/>
                  <a:pt x="69084" y="6867"/>
                </a:cubicBezTo>
                <a:cubicBezTo>
                  <a:pt x="68837" y="6905"/>
                  <a:pt x="68323" y="6981"/>
                  <a:pt x="68551" y="7038"/>
                </a:cubicBezTo>
                <a:cubicBezTo>
                  <a:pt x="68570" y="7171"/>
                  <a:pt x="68323" y="7076"/>
                  <a:pt x="68361" y="6962"/>
                </a:cubicBezTo>
                <a:cubicBezTo>
                  <a:pt x="67905" y="7095"/>
                  <a:pt x="67410" y="7133"/>
                  <a:pt x="67087" y="7191"/>
                </a:cubicBezTo>
                <a:cubicBezTo>
                  <a:pt x="67030" y="7191"/>
                  <a:pt x="67068" y="7305"/>
                  <a:pt x="67049" y="7305"/>
                </a:cubicBezTo>
                <a:cubicBezTo>
                  <a:pt x="64234" y="7799"/>
                  <a:pt x="61133" y="8389"/>
                  <a:pt x="58071" y="9150"/>
                </a:cubicBezTo>
                <a:cubicBezTo>
                  <a:pt x="58642" y="8826"/>
                  <a:pt x="59631" y="8731"/>
                  <a:pt x="60353" y="8484"/>
                </a:cubicBezTo>
                <a:cubicBezTo>
                  <a:pt x="60315" y="8389"/>
                  <a:pt x="60068" y="8541"/>
                  <a:pt x="59935" y="8522"/>
                </a:cubicBezTo>
                <a:cubicBezTo>
                  <a:pt x="60087" y="8389"/>
                  <a:pt x="60810" y="8161"/>
                  <a:pt x="61266" y="8027"/>
                </a:cubicBezTo>
                <a:cubicBezTo>
                  <a:pt x="60981" y="7856"/>
                  <a:pt x="60372" y="8199"/>
                  <a:pt x="60372" y="7951"/>
                </a:cubicBezTo>
                <a:cubicBezTo>
                  <a:pt x="60258" y="8065"/>
                  <a:pt x="60068" y="8161"/>
                  <a:pt x="59802" y="8180"/>
                </a:cubicBezTo>
                <a:cubicBezTo>
                  <a:pt x="59859" y="8065"/>
                  <a:pt x="59821" y="8046"/>
                  <a:pt x="59650" y="8104"/>
                </a:cubicBezTo>
                <a:cubicBezTo>
                  <a:pt x="60848" y="7761"/>
                  <a:pt x="61932" y="7476"/>
                  <a:pt x="63188" y="7114"/>
                </a:cubicBezTo>
                <a:cubicBezTo>
                  <a:pt x="63150" y="6601"/>
                  <a:pt x="62218" y="7210"/>
                  <a:pt x="61761" y="7171"/>
                </a:cubicBezTo>
                <a:cubicBezTo>
                  <a:pt x="62408" y="6829"/>
                  <a:pt x="63682" y="6715"/>
                  <a:pt x="64234" y="6468"/>
                </a:cubicBezTo>
                <a:cubicBezTo>
                  <a:pt x="63834" y="6430"/>
                  <a:pt x="63207" y="6639"/>
                  <a:pt x="63967" y="6411"/>
                </a:cubicBezTo>
                <a:cubicBezTo>
                  <a:pt x="64861" y="6163"/>
                  <a:pt x="66516" y="5650"/>
                  <a:pt x="67448" y="5403"/>
                </a:cubicBezTo>
                <a:cubicBezTo>
                  <a:pt x="66821" y="5250"/>
                  <a:pt x="65565" y="5783"/>
                  <a:pt x="64614" y="5897"/>
                </a:cubicBezTo>
                <a:cubicBezTo>
                  <a:pt x="64595" y="5878"/>
                  <a:pt x="64690" y="5821"/>
                  <a:pt x="64728" y="5821"/>
                </a:cubicBezTo>
                <a:cubicBezTo>
                  <a:pt x="63948" y="5631"/>
                  <a:pt x="62522" y="6430"/>
                  <a:pt x="61951" y="6316"/>
                </a:cubicBezTo>
                <a:cubicBezTo>
                  <a:pt x="64728" y="5498"/>
                  <a:pt x="68856" y="4699"/>
                  <a:pt x="71348" y="4052"/>
                </a:cubicBezTo>
                <a:cubicBezTo>
                  <a:pt x="67810" y="4604"/>
                  <a:pt x="64747" y="5136"/>
                  <a:pt x="61552" y="5916"/>
                </a:cubicBezTo>
                <a:cubicBezTo>
                  <a:pt x="61438" y="5954"/>
                  <a:pt x="60867" y="6068"/>
                  <a:pt x="61171" y="5954"/>
                </a:cubicBezTo>
                <a:lnTo>
                  <a:pt x="61837" y="5802"/>
                </a:lnTo>
                <a:cubicBezTo>
                  <a:pt x="64291" y="5060"/>
                  <a:pt x="67829" y="4452"/>
                  <a:pt x="70244" y="3862"/>
                </a:cubicBezTo>
                <a:cubicBezTo>
                  <a:pt x="69902" y="3805"/>
                  <a:pt x="69141" y="3748"/>
                  <a:pt x="68818" y="3957"/>
                </a:cubicBezTo>
                <a:cubicBezTo>
                  <a:pt x="68570" y="4109"/>
                  <a:pt x="69046" y="4033"/>
                  <a:pt x="68761" y="3976"/>
                </a:cubicBezTo>
                <a:cubicBezTo>
                  <a:pt x="68418" y="3919"/>
                  <a:pt x="67657" y="4299"/>
                  <a:pt x="67068" y="4242"/>
                </a:cubicBezTo>
                <a:cubicBezTo>
                  <a:pt x="69065" y="3577"/>
                  <a:pt x="72413" y="3177"/>
                  <a:pt x="74695" y="2473"/>
                </a:cubicBezTo>
                <a:cubicBezTo>
                  <a:pt x="77662" y="2017"/>
                  <a:pt x="80459" y="1313"/>
                  <a:pt x="83673" y="895"/>
                </a:cubicBezTo>
                <a:cubicBezTo>
                  <a:pt x="84700" y="761"/>
                  <a:pt x="85727" y="647"/>
                  <a:pt x="86792" y="552"/>
                </a:cubicBezTo>
                <a:cubicBezTo>
                  <a:pt x="89056" y="305"/>
                  <a:pt x="91662" y="305"/>
                  <a:pt x="93393" y="77"/>
                </a:cubicBezTo>
                <a:cubicBezTo>
                  <a:pt x="93925" y="1"/>
                  <a:pt x="94230" y="1"/>
                  <a:pt x="94610" y="191"/>
                </a:cubicBezTo>
                <a:cubicBezTo>
                  <a:pt x="94743" y="153"/>
                  <a:pt x="94876" y="134"/>
                  <a:pt x="95028" y="96"/>
                </a:cubicBezTo>
                <a:cubicBezTo>
                  <a:pt x="95086" y="172"/>
                  <a:pt x="95105" y="286"/>
                  <a:pt x="95295" y="210"/>
                </a:cubicBezTo>
                <a:cubicBezTo>
                  <a:pt x="95295" y="286"/>
                  <a:pt x="95219" y="343"/>
                  <a:pt x="95086" y="362"/>
                </a:cubicBezTo>
                <a:cubicBezTo>
                  <a:pt x="95295" y="476"/>
                  <a:pt x="95694" y="58"/>
                  <a:pt x="95884" y="286"/>
                </a:cubicBezTo>
                <a:cubicBezTo>
                  <a:pt x="95922" y="400"/>
                  <a:pt x="95808" y="400"/>
                  <a:pt x="95713" y="438"/>
                </a:cubicBezTo>
                <a:cubicBezTo>
                  <a:pt x="96075" y="476"/>
                  <a:pt x="96569" y="362"/>
                  <a:pt x="96950" y="381"/>
                </a:cubicBezTo>
                <a:cubicBezTo>
                  <a:pt x="97007" y="476"/>
                  <a:pt x="96950" y="514"/>
                  <a:pt x="96950" y="590"/>
                </a:cubicBezTo>
                <a:cubicBezTo>
                  <a:pt x="97330" y="552"/>
                  <a:pt x="97691" y="533"/>
                  <a:pt x="98053" y="514"/>
                </a:cubicBezTo>
                <a:cubicBezTo>
                  <a:pt x="97958" y="704"/>
                  <a:pt x="97729" y="514"/>
                  <a:pt x="97520" y="628"/>
                </a:cubicBezTo>
                <a:close/>
                <a:moveTo>
                  <a:pt x="75304" y="39963"/>
                </a:moveTo>
                <a:cubicBezTo>
                  <a:pt x="75171" y="39944"/>
                  <a:pt x="74467" y="40020"/>
                  <a:pt x="74220" y="40192"/>
                </a:cubicBezTo>
                <a:cubicBezTo>
                  <a:pt x="74619" y="40211"/>
                  <a:pt x="74600" y="40039"/>
                  <a:pt x="75038" y="40173"/>
                </a:cubicBezTo>
                <a:cubicBezTo>
                  <a:pt x="75019" y="39963"/>
                  <a:pt x="75304" y="40173"/>
                  <a:pt x="75304" y="39963"/>
                </a:cubicBezTo>
                <a:close/>
                <a:moveTo>
                  <a:pt x="20124" y="53335"/>
                </a:moveTo>
                <a:cubicBezTo>
                  <a:pt x="20239" y="53259"/>
                  <a:pt x="20638" y="53297"/>
                  <a:pt x="20391" y="53126"/>
                </a:cubicBezTo>
                <a:cubicBezTo>
                  <a:pt x="20391" y="53240"/>
                  <a:pt x="20067" y="53183"/>
                  <a:pt x="20124" y="53335"/>
                </a:cubicBezTo>
                <a:close/>
                <a:moveTo>
                  <a:pt x="24461" y="50786"/>
                </a:moveTo>
                <a:cubicBezTo>
                  <a:pt x="24461" y="50824"/>
                  <a:pt x="24461" y="50843"/>
                  <a:pt x="24404" y="50843"/>
                </a:cubicBezTo>
                <a:cubicBezTo>
                  <a:pt x="23929" y="50824"/>
                  <a:pt x="23681" y="51167"/>
                  <a:pt x="23320" y="51033"/>
                </a:cubicBezTo>
                <a:cubicBezTo>
                  <a:pt x="23434" y="51052"/>
                  <a:pt x="23548" y="50862"/>
                  <a:pt x="23415" y="50900"/>
                </a:cubicBezTo>
                <a:cubicBezTo>
                  <a:pt x="23415" y="50976"/>
                  <a:pt x="23301" y="50957"/>
                  <a:pt x="23244" y="50938"/>
                </a:cubicBezTo>
                <a:cubicBezTo>
                  <a:pt x="23244" y="51014"/>
                  <a:pt x="23301" y="51128"/>
                  <a:pt x="23225" y="51167"/>
                </a:cubicBezTo>
                <a:cubicBezTo>
                  <a:pt x="22787" y="51262"/>
                  <a:pt x="22274" y="51338"/>
                  <a:pt x="22065" y="51566"/>
                </a:cubicBezTo>
                <a:cubicBezTo>
                  <a:pt x="21912" y="51338"/>
                  <a:pt x="21817" y="51756"/>
                  <a:pt x="21684" y="51547"/>
                </a:cubicBezTo>
                <a:cubicBezTo>
                  <a:pt x="21741" y="51699"/>
                  <a:pt x="21418" y="51642"/>
                  <a:pt x="21418" y="51775"/>
                </a:cubicBezTo>
                <a:cubicBezTo>
                  <a:pt x="21665" y="51908"/>
                  <a:pt x="22103" y="51414"/>
                  <a:pt x="22388" y="51604"/>
                </a:cubicBezTo>
                <a:cubicBezTo>
                  <a:pt x="22388" y="51509"/>
                  <a:pt x="22274" y="51490"/>
                  <a:pt x="22350" y="51452"/>
                </a:cubicBezTo>
                <a:cubicBezTo>
                  <a:pt x="22578" y="51471"/>
                  <a:pt x="22483" y="51509"/>
                  <a:pt x="22578" y="51680"/>
                </a:cubicBezTo>
                <a:cubicBezTo>
                  <a:pt x="22730" y="51737"/>
                  <a:pt x="22997" y="51604"/>
                  <a:pt x="22806" y="51528"/>
                </a:cubicBezTo>
                <a:cubicBezTo>
                  <a:pt x="22806" y="51585"/>
                  <a:pt x="22654" y="51623"/>
                  <a:pt x="22616" y="51566"/>
                </a:cubicBezTo>
                <a:cubicBezTo>
                  <a:pt x="22882" y="51528"/>
                  <a:pt x="22673" y="51395"/>
                  <a:pt x="22768" y="51357"/>
                </a:cubicBezTo>
                <a:cubicBezTo>
                  <a:pt x="23225" y="51433"/>
                  <a:pt x="23814" y="51014"/>
                  <a:pt x="24537" y="50881"/>
                </a:cubicBezTo>
                <a:cubicBezTo>
                  <a:pt x="24499" y="50748"/>
                  <a:pt x="24442" y="50634"/>
                  <a:pt x="24347" y="50596"/>
                </a:cubicBezTo>
                <a:cubicBezTo>
                  <a:pt x="24366" y="50672"/>
                  <a:pt x="24195" y="50653"/>
                  <a:pt x="24195" y="50729"/>
                </a:cubicBezTo>
                <a:cubicBezTo>
                  <a:pt x="24328" y="50691"/>
                  <a:pt x="24423" y="50691"/>
                  <a:pt x="24461" y="50786"/>
                </a:cubicBezTo>
                <a:close/>
                <a:moveTo>
                  <a:pt x="11223" y="53278"/>
                </a:moveTo>
                <a:cubicBezTo>
                  <a:pt x="11204" y="53240"/>
                  <a:pt x="11204" y="53183"/>
                  <a:pt x="11147" y="53183"/>
                </a:cubicBezTo>
                <a:cubicBezTo>
                  <a:pt x="11185" y="53278"/>
                  <a:pt x="11090" y="53316"/>
                  <a:pt x="11070" y="53373"/>
                </a:cubicBezTo>
                <a:cubicBezTo>
                  <a:pt x="11242" y="53316"/>
                  <a:pt x="11223" y="53506"/>
                  <a:pt x="11299" y="53582"/>
                </a:cubicBezTo>
                <a:cubicBezTo>
                  <a:pt x="11432" y="53525"/>
                  <a:pt x="11793" y="53582"/>
                  <a:pt x="11698" y="53392"/>
                </a:cubicBezTo>
                <a:cubicBezTo>
                  <a:pt x="11508" y="53354"/>
                  <a:pt x="11413" y="53601"/>
                  <a:pt x="11337" y="53468"/>
                </a:cubicBezTo>
                <a:cubicBezTo>
                  <a:pt x="11432" y="53449"/>
                  <a:pt x="11489" y="53392"/>
                  <a:pt x="11489" y="53335"/>
                </a:cubicBezTo>
                <a:cubicBezTo>
                  <a:pt x="11280" y="53354"/>
                  <a:pt x="11470" y="53183"/>
                  <a:pt x="11337" y="53202"/>
                </a:cubicBezTo>
                <a:cubicBezTo>
                  <a:pt x="11337" y="53240"/>
                  <a:pt x="11299" y="53278"/>
                  <a:pt x="11223" y="53278"/>
                </a:cubicBezTo>
                <a:close/>
                <a:moveTo>
                  <a:pt x="9473" y="52099"/>
                </a:moveTo>
                <a:cubicBezTo>
                  <a:pt x="9663" y="52061"/>
                  <a:pt x="9758" y="51946"/>
                  <a:pt x="10005" y="51927"/>
                </a:cubicBezTo>
                <a:cubicBezTo>
                  <a:pt x="9967" y="51832"/>
                  <a:pt x="10062" y="51813"/>
                  <a:pt x="10081" y="51756"/>
                </a:cubicBezTo>
                <a:cubicBezTo>
                  <a:pt x="9986" y="51794"/>
                  <a:pt x="9758" y="51680"/>
                  <a:pt x="9720" y="51832"/>
                </a:cubicBezTo>
                <a:cubicBezTo>
                  <a:pt x="10062" y="51832"/>
                  <a:pt x="9454" y="51984"/>
                  <a:pt x="9473" y="52099"/>
                </a:cubicBezTo>
                <a:close/>
                <a:moveTo>
                  <a:pt x="42341" y="35132"/>
                </a:moveTo>
                <a:cubicBezTo>
                  <a:pt x="42170" y="35113"/>
                  <a:pt x="41960" y="35132"/>
                  <a:pt x="41922" y="35265"/>
                </a:cubicBezTo>
                <a:cubicBezTo>
                  <a:pt x="42036" y="35208"/>
                  <a:pt x="42341" y="35246"/>
                  <a:pt x="42341" y="35132"/>
                </a:cubicBezTo>
                <a:close/>
                <a:moveTo>
                  <a:pt x="72964" y="6430"/>
                </a:moveTo>
                <a:cubicBezTo>
                  <a:pt x="72375" y="6506"/>
                  <a:pt x="71309" y="6658"/>
                  <a:pt x="70568" y="6943"/>
                </a:cubicBezTo>
                <a:cubicBezTo>
                  <a:pt x="71633" y="6696"/>
                  <a:pt x="71880" y="6772"/>
                  <a:pt x="72964" y="6430"/>
                </a:cubicBezTo>
                <a:close/>
                <a:moveTo>
                  <a:pt x="71595" y="3291"/>
                </a:moveTo>
                <a:cubicBezTo>
                  <a:pt x="71937" y="3177"/>
                  <a:pt x="71899" y="3272"/>
                  <a:pt x="72032" y="3348"/>
                </a:cubicBezTo>
                <a:cubicBezTo>
                  <a:pt x="73269" y="2892"/>
                  <a:pt x="74068" y="3139"/>
                  <a:pt x="75190" y="2568"/>
                </a:cubicBezTo>
                <a:cubicBezTo>
                  <a:pt x="74087" y="2702"/>
                  <a:pt x="72222" y="3158"/>
                  <a:pt x="71595" y="3291"/>
                </a:cubicBezTo>
                <a:close/>
                <a:moveTo>
                  <a:pt x="76027" y="2645"/>
                </a:moveTo>
                <a:cubicBezTo>
                  <a:pt x="75000" y="2816"/>
                  <a:pt x="76521" y="2587"/>
                  <a:pt x="76084" y="2645"/>
                </a:cubicBezTo>
                <a:cubicBezTo>
                  <a:pt x="76065" y="2645"/>
                  <a:pt x="76046" y="2645"/>
                  <a:pt x="76027" y="2645"/>
                </a:cubicBezTo>
                <a:close/>
                <a:moveTo>
                  <a:pt x="69236" y="6867"/>
                </a:moveTo>
                <a:cubicBezTo>
                  <a:pt x="69198" y="6981"/>
                  <a:pt x="69388" y="7095"/>
                  <a:pt x="69388" y="6943"/>
                </a:cubicBezTo>
                <a:cubicBezTo>
                  <a:pt x="69350" y="6943"/>
                  <a:pt x="69312" y="6905"/>
                  <a:pt x="69369" y="6886"/>
                </a:cubicBezTo>
                <a:cubicBezTo>
                  <a:pt x="69407" y="6886"/>
                  <a:pt x="69617" y="6962"/>
                  <a:pt x="69617" y="6829"/>
                </a:cubicBezTo>
                <a:cubicBezTo>
                  <a:pt x="69464" y="6886"/>
                  <a:pt x="69502" y="6696"/>
                  <a:pt x="69388" y="6715"/>
                </a:cubicBezTo>
                <a:cubicBezTo>
                  <a:pt x="69426" y="6810"/>
                  <a:pt x="69369" y="6848"/>
                  <a:pt x="69236" y="6867"/>
                </a:cubicBezTo>
                <a:close/>
                <a:moveTo>
                  <a:pt x="74543" y="6201"/>
                </a:moveTo>
                <a:cubicBezTo>
                  <a:pt x="74372" y="6201"/>
                  <a:pt x="74068" y="6373"/>
                  <a:pt x="73991" y="6258"/>
                </a:cubicBezTo>
                <a:cubicBezTo>
                  <a:pt x="73972" y="6239"/>
                  <a:pt x="73972" y="6201"/>
                  <a:pt x="73915" y="6220"/>
                </a:cubicBezTo>
                <a:cubicBezTo>
                  <a:pt x="73972" y="6449"/>
                  <a:pt x="74505" y="6335"/>
                  <a:pt x="74543" y="6201"/>
                </a:cubicBezTo>
                <a:close/>
                <a:moveTo>
                  <a:pt x="73896" y="6715"/>
                </a:moveTo>
                <a:cubicBezTo>
                  <a:pt x="73801" y="6734"/>
                  <a:pt x="73744" y="6696"/>
                  <a:pt x="73687" y="6639"/>
                </a:cubicBezTo>
                <a:cubicBezTo>
                  <a:pt x="73782" y="6696"/>
                  <a:pt x="74010" y="6658"/>
                  <a:pt x="73991" y="6525"/>
                </a:cubicBezTo>
                <a:cubicBezTo>
                  <a:pt x="73459" y="6639"/>
                  <a:pt x="72603" y="6563"/>
                  <a:pt x="72299" y="6848"/>
                </a:cubicBezTo>
                <a:cubicBezTo>
                  <a:pt x="72660" y="6848"/>
                  <a:pt x="73307" y="6639"/>
                  <a:pt x="73573" y="6677"/>
                </a:cubicBezTo>
                <a:cubicBezTo>
                  <a:pt x="73478" y="6696"/>
                  <a:pt x="73554" y="6810"/>
                  <a:pt x="73421" y="6810"/>
                </a:cubicBezTo>
                <a:cubicBezTo>
                  <a:pt x="73402" y="6772"/>
                  <a:pt x="73402" y="6715"/>
                  <a:pt x="73345" y="6715"/>
                </a:cubicBezTo>
                <a:cubicBezTo>
                  <a:pt x="73307" y="6962"/>
                  <a:pt x="73839" y="6810"/>
                  <a:pt x="73896" y="6715"/>
                </a:cubicBezTo>
                <a:close/>
                <a:moveTo>
                  <a:pt x="74106" y="6506"/>
                </a:moveTo>
                <a:cubicBezTo>
                  <a:pt x="74029" y="6544"/>
                  <a:pt x="73991" y="6601"/>
                  <a:pt x="74010" y="6677"/>
                </a:cubicBezTo>
                <a:cubicBezTo>
                  <a:pt x="74904" y="6639"/>
                  <a:pt x="75532" y="6354"/>
                  <a:pt x="76198" y="6316"/>
                </a:cubicBezTo>
                <a:cubicBezTo>
                  <a:pt x="75532" y="6106"/>
                  <a:pt x="74961" y="6506"/>
                  <a:pt x="74106" y="6506"/>
                </a:cubicBezTo>
                <a:close/>
                <a:moveTo>
                  <a:pt x="76959" y="6144"/>
                </a:moveTo>
                <a:cubicBezTo>
                  <a:pt x="77149" y="6125"/>
                  <a:pt x="77358" y="6030"/>
                  <a:pt x="77453" y="6106"/>
                </a:cubicBezTo>
                <a:cubicBezTo>
                  <a:pt x="77510" y="5973"/>
                  <a:pt x="77586" y="5840"/>
                  <a:pt x="77396" y="5783"/>
                </a:cubicBezTo>
                <a:cubicBezTo>
                  <a:pt x="77453" y="6011"/>
                  <a:pt x="77301" y="5802"/>
                  <a:pt x="77206" y="5821"/>
                </a:cubicBezTo>
                <a:cubicBezTo>
                  <a:pt x="77320" y="6030"/>
                  <a:pt x="76940" y="5973"/>
                  <a:pt x="76978" y="6144"/>
                </a:cubicBezTo>
                <a:close/>
                <a:moveTo>
                  <a:pt x="76692" y="6049"/>
                </a:moveTo>
                <a:cubicBezTo>
                  <a:pt x="76711" y="6106"/>
                  <a:pt x="76711" y="6144"/>
                  <a:pt x="76730" y="6201"/>
                </a:cubicBezTo>
                <a:cubicBezTo>
                  <a:pt x="76787" y="6182"/>
                  <a:pt x="76845" y="6182"/>
                  <a:pt x="76902" y="6163"/>
                </a:cubicBezTo>
                <a:cubicBezTo>
                  <a:pt x="76902" y="5992"/>
                  <a:pt x="76673" y="6144"/>
                  <a:pt x="76807" y="5973"/>
                </a:cubicBezTo>
                <a:cubicBezTo>
                  <a:pt x="76711" y="5992"/>
                  <a:pt x="76578" y="5992"/>
                  <a:pt x="76578" y="6068"/>
                </a:cubicBezTo>
                <a:cubicBezTo>
                  <a:pt x="76616" y="6068"/>
                  <a:pt x="76654" y="6068"/>
                  <a:pt x="76692" y="6049"/>
                </a:cubicBezTo>
                <a:close/>
                <a:moveTo>
                  <a:pt x="76236" y="6258"/>
                </a:moveTo>
                <a:cubicBezTo>
                  <a:pt x="76293" y="6373"/>
                  <a:pt x="76540" y="6220"/>
                  <a:pt x="76673" y="6220"/>
                </a:cubicBezTo>
                <a:cubicBezTo>
                  <a:pt x="76654" y="6087"/>
                  <a:pt x="76160" y="6068"/>
                  <a:pt x="76236" y="6258"/>
                </a:cubicBezTo>
                <a:close/>
                <a:moveTo>
                  <a:pt x="75190" y="6639"/>
                </a:moveTo>
                <a:cubicBezTo>
                  <a:pt x="75266" y="6810"/>
                  <a:pt x="75228" y="6943"/>
                  <a:pt x="75228" y="7057"/>
                </a:cubicBezTo>
                <a:cubicBezTo>
                  <a:pt x="75494" y="7000"/>
                  <a:pt x="75456" y="6981"/>
                  <a:pt x="75703" y="6962"/>
                </a:cubicBezTo>
                <a:cubicBezTo>
                  <a:pt x="75741" y="6715"/>
                  <a:pt x="75342" y="7038"/>
                  <a:pt x="75304" y="6886"/>
                </a:cubicBezTo>
                <a:cubicBezTo>
                  <a:pt x="75551" y="6753"/>
                  <a:pt x="75380" y="6791"/>
                  <a:pt x="75266" y="6677"/>
                </a:cubicBezTo>
                <a:cubicBezTo>
                  <a:pt x="75361" y="6601"/>
                  <a:pt x="75494" y="6791"/>
                  <a:pt x="75494" y="6620"/>
                </a:cubicBezTo>
                <a:cubicBezTo>
                  <a:pt x="75456" y="6620"/>
                  <a:pt x="75418" y="6601"/>
                  <a:pt x="75418" y="6544"/>
                </a:cubicBezTo>
                <a:cubicBezTo>
                  <a:pt x="75304" y="6544"/>
                  <a:pt x="75304" y="6620"/>
                  <a:pt x="75190" y="6639"/>
                </a:cubicBezTo>
                <a:close/>
                <a:moveTo>
                  <a:pt x="76616" y="6867"/>
                </a:moveTo>
                <a:cubicBezTo>
                  <a:pt x="76845" y="6772"/>
                  <a:pt x="77016" y="6924"/>
                  <a:pt x="77035" y="6734"/>
                </a:cubicBezTo>
                <a:cubicBezTo>
                  <a:pt x="76845" y="6772"/>
                  <a:pt x="76692" y="6677"/>
                  <a:pt x="76616" y="6867"/>
                </a:cubicBezTo>
                <a:close/>
                <a:moveTo>
                  <a:pt x="97634" y="2511"/>
                </a:moveTo>
                <a:cubicBezTo>
                  <a:pt x="98015" y="2435"/>
                  <a:pt x="98148" y="2435"/>
                  <a:pt x="98376" y="2416"/>
                </a:cubicBezTo>
                <a:cubicBezTo>
                  <a:pt x="98300" y="2150"/>
                  <a:pt x="97596" y="2473"/>
                  <a:pt x="97634" y="2511"/>
                </a:cubicBezTo>
                <a:close/>
                <a:moveTo>
                  <a:pt x="56321" y="12783"/>
                </a:moveTo>
                <a:cubicBezTo>
                  <a:pt x="56625" y="12707"/>
                  <a:pt x="57614" y="12573"/>
                  <a:pt x="57900" y="12326"/>
                </a:cubicBezTo>
                <a:cubicBezTo>
                  <a:pt x="57348" y="12497"/>
                  <a:pt x="56492" y="12535"/>
                  <a:pt x="56321" y="12783"/>
                </a:cubicBezTo>
                <a:close/>
                <a:moveTo>
                  <a:pt x="48599" y="16454"/>
                </a:moveTo>
                <a:cubicBezTo>
                  <a:pt x="48370" y="16378"/>
                  <a:pt x="48294" y="16530"/>
                  <a:pt x="48047" y="16511"/>
                </a:cubicBezTo>
                <a:cubicBezTo>
                  <a:pt x="48180" y="16758"/>
                  <a:pt x="48427" y="16492"/>
                  <a:pt x="48599" y="16454"/>
                </a:cubicBezTo>
                <a:close/>
                <a:moveTo>
                  <a:pt x="47667" y="16758"/>
                </a:moveTo>
                <a:cubicBezTo>
                  <a:pt x="47800" y="16720"/>
                  <a:pt x="47895" y="16720"/>
                  <a:pt x="47971" y="16739"/>
                </a:cubicBezTo>
                <a:cubicBezTo>
                  <a:pt x="47971" y="16720"/>
                  <a:pt x="47971" y="16682"/>
                  <a:pt x="47952" y="16644"/>
                </a:cubicBezTo>
                <a:cubicBezTo>
                  <a:pt x="47990" y="16625"/>
                  <a:pt x="48028" y="16625"/>
                  <a:pt x="48009" y="16587"/>
                </a:cubicBezTo>
                <a:cubicBezTo>
                  <a:pt x="47838" y="16625"/>
                  <a:pt x="47648" y="16625"/>
                  <a:pt x="47667" y="16758"/>
                </a:cubicBezTo>
                <a:close/>
                <a:moveTo>
                  <a:pt x="52916" y="16435"/>
                </a:moveTo>
                <a:cubicBezTo>
                  <a:pt x="54381" y="16149"/>
                  <a:pt x="55370" y="15940"/>
                  <a:pt x="56568" y="15427"/>
                </a:cubicBezTo>
                <a:cubicBezTo>
                  <a:pt x="55218" y="15902"/>
                  <a:pt x="54153" y="15864"/>
                  <a:pt x="52916" y="16435"/>
                </a:cubicBezTo>
                <a:close/>
                <a:moveTo>
                  <a:pt x="52308" y="16511"/>
                </a:moveTo>
                <a:cubicBezTo>
                  <a:pt x="52536" y="16378"/>
                  <a:pt x="52802" y="16568"/>
                  <a:pt x="52840" y="16340"/>
                </a:cubicBezTo>
                <a:cubicBezTo>
                  <a:pt x="52688" y="16378"/>
                  <a:pt x="52136" y="16435"/>
                  <a:pt x="52308" y="16511"/>
                </a:cubicBezTo>
                <a:close/>
                <a:moveTo>
                  <a:pt x="49359" y="17367"/>
                </a:moveTo>
                <a:cubicBezTo>
                  <a:pt x="49150" y="17367"/>
                  <a:pt x="49169" y="17405"/>
                  <a:pt x="48979" y="17329"/>
                </a:cubicBezTo>
                <a:cubicBezTo>
                  <a:pt x="48998" y="17519"/>
                  <a:pt x="48865" y="17557"/>
                  <a:pt x="48922" y="17348"/>
                </a:cubicBezTo>
                <a:cubicBezTo>
                  <a:pt x="48465" y="17538"/>
                  <a:pt x="47762" y="17671"/>
                  <a:pt x="47096" y="17861"/>
                </a:cubicBezTo>
                <a:cubicBezTo>
                  <a:pt x="47153" y="18185"/>
                  <a:pt x="46430" y="18166"/>
                  <a:pt x="46145" y="18432"/>
                </a:cubicBezTo>
                <a:cubicBezTo>
                  <a:pt x="46563" y="18432"/>
                  <a:pt x="47457" y="18032"/>
                  <a:pt x="47590" y="18127"/>
                </a:cubicBezTo>
                <a:cubicBezTo>
                  <a:pt x="48542" y="17614"/>
                  <a:pt x="50101" y="17671"/>
                  <a:pt x="51147" y="16967"/>
                </a:cubicBezTo>
                <a:cubicBezTo>
                  <a:pt x="51128" y="17157"/>
                  <a:pt x="51357" y="17005"/>
                  <a:pt x="51471" y="17005"/>
                </a:cubicBezTo>
                <a:cubicBezTo>
                  <a:pt x="51585" y="16910"/>
                  <a:pt x="51376" y="16891"/>
                  <a:pt x="51509" y="16834"/>
                </a:cubicBezTo>
                <a:cubicBezTo>
                  <a:pt x="51718" y="16872"/>
                  <a:pt x="51813" y="16910"/>
                  <a:pt x="52041" y="16777"/>
                </a:cubicBezTo>
                <a:cubicBezTo>
                  <a:pt x="52041" y="16644"/>
                  <a:pt x="51927" y="16644"/>
                  <a:pt x="51832" y="16606"/>
                </a:cubicBezTo>
                <a:cubicBezTo>
                  <a:pt x="51813" y="16701"/>
                  <a:pt x="51946" y="16720"/>
                  <a:pt x="51851" y="16758"/>
                </a:cubicBezTo>
                <a:cubicBezTo>
                  <a:pt x="51566" y="16625"/>
                  <a:pt x="51585" y="16720"/>
                  <a:pt x="51242" y="16834"/>
                </a:cubicBezTo>
                <a:cubicBezTo>
                  <a:pt x="50938" y="16758"/>
                  <a:pt x="49188" y="17214"/>
                  <a:pt x="49359" y="17367"/>
                </a:cubicBezTo>
                <a:close/>
                <a:moveTo>
                  <a:pt x="52079" y="16663"/>
                </a:moveTo>
                <a:cubicBezTo>
                  <a:pt x="52117" y="16796"/>
                  <a:pt x="52403" y="16701"/>
                  <a:pt x="52517" y="16625"/>
                </a:cubicBezTo>
                <a:cubicBezTo>
                  <a:pt x="52327" y="16568"/>
                  <a:pt x="52213" y="16701"/>
                  <a:pt x="52079" y="16663"/>
                </a:cubicBezTo>
                <a:close/>
                <a:moveTo>
                  <a:pt x="44167" y="18489"/>
                </a:moveTo>
                <a:cubicBezTo>
                  <a:pt x="43938" y="18565"/>
                  <a:pt x="43558" y="18546"/>
                  <a:pt x="43463" y="18698"/>
                </a:cubicBezTo>
                <a:cubicBezTo>
                  <a:pt x="43672" y="18622"/>
                  <a:pt x="44072" y="18641"/>
                  <a:pt x="44167" y="18489"/>
                </a:cubicBezTo>
                <a:close/>
                <a:moveTo>
                  <a:pt x="108552" y="4604"/>
                </a:moveTo>
                <a:cubicBezTo>
                  <a:pt x="108742" y="4585"/>
                  <a:pt x="108914" y="4528"/>
                  <a:pt x="108952" y="4413"/>
                </a:cubicBezTo>
                <a:cubicBezTo>
                  <a:pt x="108819" y="4490"/>
                  <a:pt x="108457" y="4433"/>
                  <a:pt x="108552" y="4604"/>
                </a:cubicBezTo>
                <a:close/>
                <a:moveTo>
                  <a:pt x="45099" y="18451"/>
                </a:moveTo>
                <a:cubicBezTo>
                  <a:pt x="44224" y="18565"/>
                  <a:pt x="44909" y="18698"/>
                  <a:pt x="45099" y="18451"/>
                </a:cubicBezTo>
                <a:close/>
                <a:moveTo>
                  <a:pt x="45270" y="18679"/>
                </a:moveTo>
                <a:cubicBezTo>
                  <a:pt x="45688" y="18679"/>
                  <a:pt x="45593" y="18527"/>
                  <a:pt x="46050" y="18508"/>
                </a:cubicBezTo>
                <a:cubicBezTo>
                  <a:pt x="45841" y="18356"/>
                  <a:pt x="45384" y="18489"/>
                  <a:pt x="45270" y="18679"/>
                </a:cubicBezTo>
                <a:close/>
                <a:moveTo>
                  <a:pt x="50691" y="17728"/>
                </a:moveTo>
                <a:cubicBezTo>
                  <a:pt x="50710" y="17861"/>
                  <a:pt x="50843" y="17823"/>
                  <a:pt x="50957" y="17823"/>
                </a:cubicBezTo>
                <a:cubicBezTo>
                  <a:pt x="50976" y="17633"/>
                  <a:pt x="50786" y="17595"/>
                  <a:pt x="50691" y="17728"/>
                </a:cubicBezTo>
                <a:close/>
                <a:moveTo>
                  <a:pt x="48446" y="18375"/>
                </a:moveTo>
                <a:cubicBezTo>
                  <a:pt x="49226" y="18299"/>
                  <a:pt x="50196" y="18070"/>
                  <a:pt x="50653" y="17785"/>
                </a:cubicBezTo>
                <a:cubicBezTo>
                  <a:pt x="49645" y="17937"/>
                  <a:pt x="49302" y="18127"/>
                  <a:pt x="48446" y="18375"/>
                </a:cubicBezTo>
                <a:close/>
                <a:moveTo>
                  <a:pt x="54267" y="17214"/>
                </a:moveTo>
                <a:cubicBezTo>
                  <a:pt x="54666" y="17272"/>
                  <a:pt x="54933" y="17100"/>
                  <a:pt x="55427" y="17024"/>
                </a:cubicBezTo>
                <a:cubicBezTo>
                  <a:pt x="55161" y="16796"/>
                  <a:pt x="54552" y="17081"/>
                  <a:pt x="54267" y="17214"/>
                </a:cubicBezTo>
                <a:close/>
                <a:moveTo>
                  <a:pt x="49721" y="18470"/>
                </a:moveTo>
                <a:cubicBezTo>
                  <a:pt x="50596" y="18261"/>
                  <a:pt x="50976" y="18127"/>
                  <a:pt x="51870" y="17956"/>
                </a:cubicBezTo>
                <a:cubicBezTo>
                  <a:pt x="51775" y="17747"/>
                  <a:pt x="51033" y="17899"/>
                  <a:pt x="50957" y="18089"/>
                </a:cubicBezTo>
                <a:cubicBezTo>
                  <a:pt x="50634" y="17880"/>
                  <a:pt x="50120" y="18318"/>
                  <a:pt x="49930" y="18261"/>
                </a:cubicBezTo>
                <a:cubicBezTo>
                  <a:pt x="50177" y="18337"/>
                  <a:pt x="49550" y="18299"/>
                  <a:pt x="49721" y="18470"/>
                </a:cubicBezTo>
                <a:close/>
                <a:moveTo>
                  <a:pt x="110759" y="5536"/>
                </a:moveTo>
                <a:cubicBezTo>
                  <a:pt x="110511" y="5269"/>
                  <a:pt x="109960" y="5441"/>
                  <a:pt x="109541" y="5422"/>
                </a:cubicBezTo>
                <a:cubicBezTo>
                  <a:pt x="109770" y="5707"/>
                  <a:pt x="110340" y="5517"/>
                  <a:pt x="110759" y="5536"/>
                </a:cubicBezTo>
                <a:close/>
                <a:moveTo>
                  <a:pt x="54533" y="17576"/>
                </a:moveTo>
                <a:cubicBezTo>
                  <a:pt x="54837" y="17671"/>
                  <a:pt x="55731" y="17462"/>
                  <a:pt x="55788" y="17253"/>
                </a:cubicBezTo>
                <a:cubicBezTo>
                  <a:pt x="55560" y="17329"/>
                  <a:pt x="55237" y="17329"/>
                  <a:pt x="55218" y="17500"/>
                </a:cubicBezTo>
                <a:cubicBezTo>
                  <a:pt x="55066" y="17348"/>
                  <a:pt x="54780" y="17443"/>
                  <a:pt x="54704" y="17443"/>
                </a:cubicBezTo>
                <a:cubicBezTo>
                  <a:pt x="54952" y="17481"/>
                  <a:pt x="54457" y="17500"/>
                  <a:pt x="54533" y="17576"/>
                </a:cubicBezTo>
                <a:close/>
                <a:moveTo>
                  <a:pt x="48751" y="19478"/>
                </a:moveTo>
                <a:cubicBezTo>
                  <a:pt x="49455" y="19326"/>
                  <a:pt x="48618" y="19307"/>
                  <a:pt x="48427" y="19402"/>
                </a:cubicBezTo>
                <a:cubicBezTo>
                  <a:pt x="48446" y="19592"/>
                  <a:pt x="48618" y="19516"/>
                  <a:pt x="48751" y="19478"/>
                </a:cubicBezTo>
                <a:close/>
                <a:moveTo>
                  <a:pt x="45156" y="21076"/>
                </a:moveTo>
                <a:cubicBezTo>
                  <a:pt x="45251" y="21114"/>
                  <a:pt x="46088" y="20924"/>
                  <a:pt x="45993" y="20885"/>
                </a:cubicBezTo>
                <a:cubicBezTo>
                  <a:pt x="45745" y="20962"/>
                  <a:pt x="45441" y="20885"/>
                  <a:pt x="45156" y="21076"/>
                </a:cubicBezTo>
                <a:close/>
                <a:moveTo>
                  <a:pt x="46354" y="20809"/>
                </a:moveTo>
                <a:cubicBezTo>
                  <a:pt x="46278" y="20828"/>
                  <a:pt x="46221" y="20752"/>
                  <a:pt x="46107" y="20809"/>
                </a:cubicBezTo>
                <a:cubicBezTo>
                  <a:pt x="46449" y="20981"/>
                  <a:pt x="47115" y="20657"/>
                  <a:pt x="46354" y="20809"/>
                </a:cubicBezTo>
                <a:close/>
                <a:moveTo>
                  <a:pt x="44890" y="21570"/>
                </a:moveTo>
                <a:cubicBezTo>
                  <a:pt x="44566" y="21456"/>
                  <a:pt x="45365" y="21361"/>
                  <a:pt x="45441" y="21494"/>
                </a:cubicBezTo>
                <a:cubicBezTo>
                  <a:pt x="45422" y="21437"/>
                  <a:pt x="45403" y="21361"/>
                  <a:pt x="45403" y="21285"/>
                </a:cubicBezTo>
                <a:cubicBezTo>
                  <a:pt x="45137" y="21342"/>
                  <a:pt x="44851" y="21437"/>
                  <a:pt x="44718" y="21342"/>
                </a:cubicBezTo>
                <a:cubicBezTo>
                  <a:pt x="44585" y="21418"/>
                  <a:pt x="44775" y="21817"/>
                  <a:pt x="44890" y="21570"/>
                </a:cubicBezTo>
                <a:close/>
                <a:moveTo>
                  <a:pt x="46601" y="21951"/>
                </a:moveTo>
                <a:cubicBezTo>
                  <a:pt x="46906" y="21932"/>
                  <a:pt x="46963" y="21856"/>
                  <a:pt x="47210" y="21875"/>
                </a:cubicBezTo>
                <a:cubicBezTo>
                  <a:pt x="47229" y="21646"/>
                  <a:pt x="46430" y="21932"/>
                  <a:pt x="46601" y="21951"/>
                </a:cubicBezTo>
                <a:close/>
                <a:moveTo>
                  <a:pt x="58604" y="19554"/>
                </a:moveTo>
                <a:cubicBezTo>
                  <a:pt x="58451" y="19269"/>
                  <a:pt x="57386" y="19934"/>
                  <a:pt x="57595" y="19554"/>
                </a:cubicBezTo>
                <a:cubicBezTo>
                  <a:pt x="57006" y="19706"/>
                  <a:pt x="56435" y="19744"/>
                  <a:pt x="56131" y="19972"/>
                </a:cubicBezTo>
                <a:cubicBezTo>
                  <a:pt x="56245" y="20049"/>
                  <a:pt x="56359" y="19877"/>
                  <a:pt x="56606" y="19877"/>
                </a:cubicBezTo>
                <a:cubicBezTo>
                  <a:pt x="56625" y="19953"/>
                  <a:pt x="56606" y="19991"/>
                  <a:pt x="56587" y="20049"/>
                </a:cubicBezTo>
                <a:cubicBezTo>
                  <a:pt x="57234" y="19839"/>
                  <a:pt x="57900" y="19763"/>
                  <a:pt x="58546" y="19554"/>
                </a:cubicBezTo>
                <a:cubicBezTo>
                  <a:pt x="58508" y="19573"/>
                  <a:pt x="58470" y="19535"/>
                  <a:pt x="58527" y="19516"/>
                </a:cubicBezTo>
                <a:cubicBezTo>
                  <a:pt x="58546" y="19535"/>
                  <a:pt x="58546" y="19573"/>
                  <a:pt x="58604" y="19554"/>
                </a:cubicBezTo>
                <a:close/>
                <a:moveTo>
                  <a:pt x="58642" y="19440"/>
                </a:moveTo>
                <a:cubicBezTo>
                  <a:pt x="58813" y="19649"/>
                  <a:pt x="59669" y="19402"/>
                  <a:pt x="59897" y="19155"/>
                </a:cubicBezTo>
                <a:cubicBezTo>
                  <a:pt x="59326" y="19269"/>
                  <a:pt x="59288" y="19345"/>
                  <a:pt x="58642" y="19440"/>
                </a:cubicBezTo>
                <a:close/>
                <a:moveTo>
                  <a:pt x="46754" y="22350"/>
                </a:moveTo>
                <a:cubicBezTo>
                  <a:pt x="46411" y="22179"/>
                  <a:pt x="46240" y="22331"/>
                  <a:pt x="45841" y="22426"/>
                </a:cubicBezTo>
                <a:cubicBezTo>
                  <a:pt x="46202" y="22635"/>
                  <a:pt x="47134" y="22293"/>
                  <a:pt x="47571" y="22103"/>
                </a:cubicBezTo>
                <a:cubicBezTo>
                  <a:pt x="47533" y="22103"/>
                  <a:pt x="47495" y="22084"/>
                  <a:pt x="47495" y="22027"/>
                </a:cubicBezTo>
                <a:cubicBezTo>
                  <a:pt x="47210" y="22141"/>
                  <a:pt x="46963" y="22027"/>
                  <a:pt x="46754" y="22350"/>
                </a:cubicBezTo>
                <a:close/>
                <a:moveTo>
                  <a:pt x="47781" y="22179"/>
                </a:moveTo>
                <a:cubicBezTo>
                  <a:pt x="47686" y="21989"/>
                  <a:pt x="47990" y="22122"/>
                  <a:pt x="48085" y="22103"/>
                </a:cubicBezTo>
                <a:cubicBezTo>
                  <a:pt x="48161" y="21989"/>
                  <a:pt x="48066" y="22046"/>
                  <a:pt x="48028" y="21913"/>
                </a:cubicBezTo>
                <a:cubicBezTo>
                  <a:pt x="47819" y="22084"/>
                  <a:pt x="47971" y="21951"/>
                  <a:pt x="47667" y="21989"/>
                </a:cubicBezTo>
                <a:cubicBezTo>
                  <a:pt x="47686" y="22122"/>
                  <a:pt x="47590" y="22160"/>
                  <a:pt x="47781" y="22179"/>
                </a:cubicBezTo>
                <a:close/>
                <a:moveTo>
                  <a:pt x="49626" y="21779"/>
                </a:moveTo>
                <a:cubicBezTo>
                  <a:pt x="49626" y="21741"/>
                  <a:pt x="49626" y="21703"/>
                  <a:pt x="49683" y="21703"/>
                </a:cubicBezTo>
                <a:cubicBezTo>
                  <a:pt x="49664" y="21665"/>
                  <a:pt x="49664" y="21646"/>
                  <a:pt x="49664" y="21608"/>
                </a:cubicBezTo>
                <a:cubicBezTo>
                  <a:pt x="49416" y="21608"/>
                  <a:pt x="49264" y="21608"/>
                  <a:pt x="49207" y="21817"/>
                </a:cubicBezTo>
                <a:cubicBezTo>
                  <a:pt x="49283" y="21798"/>
                  <a:pt x="49340" y="21798"/>
                  <a:pt x="49397" y="21817"/>
                </a:cubicBezTo>
                <a:cubicBezTo>
                  <a:pt x="49416" y="21760"/>
                  <a:pt x="49436" y="21684"/>
                  <a:pt x="49474" y="21646"/>
                </a:cubicBezTo>
                <a:cubicBezTo>
                  <a:pt x="49493" y="21741"/>
                  <a:pt x="49550" y="21760"/>
                  <a:pt x="49626" y="21779"/>
                </a:cubicBezTo>
                <a:close/>
                <a:moveTo>
                  <a:pt x="45612" y="22540"/>
                </a:moveTo>
                <a:cubicBezTo>
                  <a:pt x="45422" y="22616"/>
                  <a:pt x="45327" y="22559"/>
                  <a:pt x="45175" y="22578"/>
                </a:cubicBezTo>
                <a:cubicBezTo>
                  <a:pt x="45232" y="22788"/>
                  <a:pt x="45498" y="22635"/>
                  <a:pt x="45612" y="22540"/>
                </a:cubicBezTo>
                <a:close/>
                <a:moveTo>
                  <a:pt x="48713" y="22141"/>
                </a:moveTo>
                <a:cubicBezTo>
                  <a:pt x="49264" y="21989"/>
                  <a:pt x="49664" y="21932"/>
                  <a:pt x="50177" y="21703"/>
                </a:cubicBezTo>
                <a:cubicBezTo>
                  <a:pt x="49930" y="21817"/>
                  <a:pt x="48903" y="21856"/>
                  <a:pt x="48713" y="22141"/>
                </a:cubicBezTo>
                <a:close/>
                <a:moveTo>
                  <a:pt x="47571" y="22331"/>
                </a:moveTo>
                <a:cubicBezTo>
                  <a:pt x="47381" y="22274"/>
                  <a:pt x="47267" y="22464"/>
                  <a:pt x="47077" y="22388"/>
                </a:cubicBezTo>
                <a:cubicBezTo>
                  <a:pt x="47096" y="22635"/>
                  <a:pt x="47438" y="22407"/>
                  <a:pt x="47571" y="22331"/>
                </a:cubicBezTo>
                <a:close/>
                <a:moveTo>
                  <a:pt x="110816" y="8959"/>
                </a:moveTo>
                <a:cubicBezTo>
                  <a:pt x="110169" y="9093"/>
                  <a:pt x="109522" y="9055"/>
                  <a:pt x="108971" y="9150"/>
                </a:cubicBezTo>
                <a:cubicBezTo>
                  <a:pt x="109465" y="9397"/>
                  <a:pt x="110416" y="9245"/>
                  <a:pt x="110816" y="8959"/>
                </a:cubicBezTo>
                <a:close/>
                <a:moveTo>
                  <a:pt x="46677" y="22845"/>
                </a:moveTo>
                <a:cubicBezTo>
                  <a:pt x="46925" y="22788"/>
                  <a:pt x="47115" y="22807"/>
                  <a:pt x="47324" y="22635"/>
                </a:cubicBezTo>
                <a:cubicBezTo>
                  <a:pt x="47058" y="22635"/>
                  <a:pt x="46697" y="22673"/>
                  <a:pt x="46677" y="22845"/>
                </a:cubicBezTo>
                <a:close/>
                <a:moveTo>
                  <a:pt x="50196" y="22654"/>
                </a:moveTo>
                <a:cubicBezTo>
                  <a:pt x="50196" y="22407"/>
                  <a:pt x="49911" y="22521"/>
                  <a:pt x="49816" y="22369"/>
                </a:cubicBezTo>
                <a:cubicBezTo>
                  <a:pt x="49702" y="22578"/>
                  <a:pt x="50063" y="22578"/>
                  <a:pt x="50196" y="22654"/>
                </a:cubicBezTo>
                <a:close/>
                <a:moveTo>
                  <a:pt x="50329" y="22426"/>
                </a:moveTo>
                <a:cubicBezTo>
                  <a:pt x="50329" y="22426"/>
                  <a:pt x="50349" y="22464"/>
                  <a:pt x="50349" y="22464"/>
                </a:cubicBezTo>
                <a:cubicBezTo>
                  <a:pt x="50425" y="22464"/>
                  <a:pt x="50406" y="22521"/>
                  <a:pt x="50368" y="22578"/>
                </a:cubicBezTo>
                <a:cubicBezTo>
                  <a:pt x="50919" y="22103"/>
                  <a:pt x="52650" y="22160"/>
                  <a:pt x="53620" y="21703"/>
                </a:cubicBezTo>
                <a:cubicBezTo>
                  <a:pt x="52707" y="21875"/>
                  <a:pt x="50862" y="22065"/>
                  <a:pt x="50329" y="22426"/>
                </a:cubicBezTo>
                <a:close/>
                <a:moveTo>
                  <a:pt x="66821" y="18831"/>
                </a:moveTo>
                <a:lnTo>
                  <a:pt x="67125" y="18774"/>
                </a:lnTo>
                <a:cubicBezTo>
                  <a:pt x="67315" y="18679"/>
                  <a:pt x="67011" y="18717"/>
                  <a:pt x="66935" y="18755"/>
                </a:cubicBezTo>
                <a:cubicBezTo>
                  <a:pt x="66573" y="18869"/>
                  <a:pt x="65565" y="18888"/>
                  <a:pt x="65584" y="19117"/>
                </a:cubicBezTo>
                <a:cubicBezTo>
                  <a:pt x="65812" y="19002"/>
                  <a:pt x="66326" y="18964"/>
                  <a:pt x="66840" y="18831"/>
                </a:cubicBezTo>
                <a:close/>
                <a:moveTo>
                  <a:pt x="112471" y="9131"/>
                </a:moveTo>
                <a:cubicBezTo>
                  <a:pt x="112471" y="8902"/>
                  <a:pt x="112318" y="8902"/>
                  <a:pt x="112166" y="8883"/>
                </a:cubicBezTo>
                <a:cubicBezTo>
                  <a:pt x="112204" y="9112"/>
                  <a:pt x="111881" y="8902"/>
                  <a:pt x="111748" y="8978"/>
                </a:cubicBezTo>
                <a:cubicBezTo>
                  <a:pt x="111881" y="9169"/>
                  <a:pt x="112166" y="9150"/>
                  <a:pt x="112471" y="9131"/>
                </a:cubicBezTo>
                <a:close/>
                <a:moveTo>
                  <a:pt x="54780" y="21570"/>
                </a:moveTo>
                <a:cubicBezTo>
                  <a:pt x="56892" y="21152"/>
                  <a:pt x="58432" y="21000"/>
                  <a:pt x="59916" y="20391"/>
                </a:cubicBezTo>
                <a:cubicBezTo>
                  <a:pt x="58242" y="20752"/>
                  <a:pt x="56568" y="21000"/>
                  <a:pt x="54780" y="21570"/>
                </a:cubicBezTo>
                <a:close/>
                <a:moveTo>
                  <a:pt x="61343" y="20087"/>
                </a:moveTo>
                <a:cubicBezTo>
                  <a:pt x="61190" y="20144"/>
                  <a:pt x="60848" y="20125"/>
                  <a:pt x="60810" y="20258"/>
                </a:cubicBezTo>
                <a:cubicBezTo>
                  <a:pt x="61000" y="20277"/>
                  <a:pt x="61247" y="20220"/>
                  <a:pt x="61343" y="20087"/>
                </a:cubicBezTo>
                <a:close/>
                <a:moveTo>
                  <a:pt x="113973" y="10044"/>
                </a:moveTo>
                <a:cubicBezTo>
                  <a:pt x="113935" y="9872"/>
                  <a:pt x="113916" y="9701"/>
                  <a:pt x="113878" y="9530"/>
                </a:cubicBezTo>
                <a:cubicBezTo>
                  <a:pt x="113593" y="9435"/>
                  <a:pt x="113250" y="9416"/>
                  <a:pt x="113003" y="9283"/>
                </a:cubicBezTo>
                <a:cubicBezTo>
                  <a:pt x="112547" y="9625"/>
                  <a:pt x="111976" y="9226"/>
                  <a:pt x="111386" y="9321"/>
                </a:cubicBezTo>
                <a:cubicBezTo>
                  <a:pt x="111405" y="9473"/>
                  <a:pt x="111539" y="9473"/>
                  <a:pt x="111615" y="9530"/>
                </a:cubicBezTo>
                <a:cubicBezTo>
                  <a:pt x="111424" y="9625"/>
                  <a:pt x="111234" y="9473"/>
                  <a:pt x="111215" y="9682"/>
                </a:cubicBezTo>
                <a:cubicBezTo>
                  <a:pt x="111748" y="9720"/>
                  <a:pt x="113422" y="9625"/>
                  <a:pt x="113536" y="10044"/>
                </a:cubicBezTo>
                <a:cubicBezTo>
                  <a:pt x="113612" y="10272"/>
                  <a:pt x="113098" y="10348"/>
                  <a:pt x="113041" y="10348"/>
                </a:cubicBezTo>
                <a:cubicBezTo>
                  <a:pt x="112337" y="10481"/>
                  <a:pt x="110568" y="10329"/>
                  <a:pt x="109522" y="10576"/>
                </a:cubicBezTo>
                <a:cubicBezTo>
                  <a:pt x="110568" y="10652"/>
                  <a:pt x="111481" y="10881"/>
                  <a:pt x="112375" y="10995"/>
                </a:cubicBezTo>
                <a:cubicBezTo>
                  <a:pt x="112604" y="10900"/>
                  <a:pt x="113060" y="10862"/>
                  <a:pt x="112946" y="11033"/>
                </a:cubicBezTo>
                <a:cubicBezTo>
                  <a:pt x="112718" y="10938"/>
                  <a:pt x="112394" y="11014"/>
                  <a:pt x="112223" y="11128"/>
                </a:cubicBezTo>
                <a:cubicBezTo>
                  <a:pt x="112718" y="11204"/>
                  <a:pt x="113479" y="11204"/>
                  <a:pt x="113403" y="11679"/>
                </a:cubicBezTo>
                <a:cubicBezTo>
                  <a:pt x="113327" y="11622"/>
                  <a:pt x="112984" y="11584"/>
                  <a:pt x="112908" y="11736"/>
                </a:cubicBezTo>
                <a:cubicBezTo>
                  <a:pt x="113574" y="11698"/>
                  <a:pt x="114049" y="11775"/>
                  <a:pt x="114601" y="11736"/>
                </a:cubicBezTo>
                <a:cubicBezTo>
                  <a:pt x="114354" y="11508"/>
                  <a:pt x="113802" y="11641"/>
                  <a:pt x="113821" y="11052"/>
                </a:cubicBezTo>
                <a:cubicBezTo>
                  <a:pt x="113688" y="11014"/>
                  <a:pt x="113555" y="11014"/>
                  <a:pt x="113479" y="10900"/>
                </a:cubicBezTo>
                <a:cubicBezTo>
                  <a:pt x="113555" y="10633"/>
                  <a:pt x="113650" y="10025"/>
                  <a:pt x="113992" y="10044"/>
                </a:cubicBezTo>
                <a:close/>
                <a:moveTo>
                  <a:pt x="56740" y="21951"/>
                </a:moveTo>
                <a:cubicBezTo>
                  <a:pt x="57386" y="21722"/>
                  <a:pt x="58318" y="21817"/>
                  <a:pt x="58508" y="21399"/>
                </a:cubicBezTo>
                <a:cubicBezTo>
                  <a:pt x="57672" y="21570"/>
                  <a:pt x="57139" y="21646"/>
                  <a:pt x="56740" y="21951"/>
                </a:cubicBezTo>
                <a:close/>
                <a:moveTo>
                  <a:pt x="64310" y="20239"/>
                </a:moveTo>
                <a:cubicBezTo>
                  <a:pt x="63777" y="20353"/>
                  <a:pt x="63169" y="20391"/>
                  <a:pt x="62617" y="20505"/>
                </a:cubicBezTo>
                <a:cubicBezTo>
                  <a:pt x="61362" y="20752"/>
                  <a:pt x="60087" y="21095"/>
                  <a:pt x="58623" y="21418"/>
                </a:cubicBezTo>
                <a:cubicBezTo>
                  <a:pt x="60886" y="21190"/>
                  <a:pt x="62864" y="20467"/>
                  <a:pt x="65242" y="20144"/>
                </a:cubicBezTo>
                <a:cubicBezTo>
                  <a:pt x="65014" y="19896"/>
                  <a:pt x="64652" y="20163"/>
                  <a:pt x="64329" y="20239"/>
                </a:cubicBezTo>
                <a:close/>
                <a:moveTo>
                  <a:pt x="69179" y="19288"/>
                </a:moveTo>
                <a:cubicBezTo>
                  <a:pt x="68970" y="19155"/>
                  <a:pt x="68475" y="19535"/>
                  <a:pt x="68171" y="19250"/>
                </a:cubicBezTo>
                <a:cubicBezTo>
                  <a:pt x="68209" y="19383"/>
                  <a:pt x="68190" y="19459"/>
                  <a:pt x="68095" y="19535"/>
                </a:cubicBezTo>
                <a:cubicBezTo>
                  <a:pt x="68038" y="19269"/>
                  <a:pt x="68057" y="19478"/>
                  <a:pt x="67981" y="19497"/>
                </a:cubicBezTo>
                <a:cubicBezTo>
                  <a:pt x="67239" y="19820"/>
                  <a:pt x="65793" y="19744"/>
                  <a:pt x="65280" y="20030"/>
                </a:cubicBezTo>
                <a:cubicBezTo>
                  <a:pt x="65489" y="20296"/>
                  <a:pt x="65889" y="20030"/>
                  <a:pt x="66383" y="19953"/>
                </a:cubicBezTo>
                <a:cubicBezTo>
                  <a:pt x="66402" y="20049"/>
                  <a:pt x="66421" y="20125"/>
                  <a:pt x="66478" y="20144"/>
                </a:cubicBezTo>
                <a:cubicBezTo>
                  <a:pt x="66611" y="20087"/>
                  <a:pt x="66935" y="20125"/>
                  <a:pt x="66954" y="19991"/>
                </a:cubicBezTo>
                <a:cubicBezTo>
                  <a:pt x="66840" y="19991"/>
                  <a:pt x="66687" y="20030"/>
                  <a:pt x="66630" y="19953"/>
                </a:cubicBezTo>
                <a:cubicBezTo>
                  <a:pt x="66897" y="19839"/>
                  <a:pt x="66935" y="19991"/>
                  <a:pt x="67087" y="20030"/>
                </a:cubicBezTo>
                <a:cubicBezTo>
                  <a:pt x="67201" y="19896"/>
                  <a:pt x="67619" y="19953"/>
                  <a:pt x="67696" y="19725"/>
                </a:cubicBezTo>
                <a:cubicBezTo>
                  <a:pt x="67715" y="19839"/>
                  <a:pt x="67753" y="19915"/>
                  <a:pt x="67867" y="19896"/>
                </a:cubicBezTo>
                <a:cubicBezTo>
                  <a:pt x="67905" y="19801"/>
                  <a:pt x="67657" y="19763"/>
                  <a:pt x="67829" y="19706"/>
                </a:cubicBezTo>
                <a:cubicBezTo>
                  <a:pt x="68019" y="19782"/>
                  <a:pt x="68494" y="19858"/>
                  <a:pt x="68799" y="19535"/>
                </a:cubicBezTo>
                <a:cubicBezTo>
                  <a:pt x="68799" y="19630"/>
                  <a:pt x="68856" y="19668"/>
                  <a:pt x="68951" y="19668"/>
                </a:cubicBezTo>
                <a:cubicBezTo>
                  <a:pt x="68932" y="19611"/>
                  <a:pt x="68894" y="19535"/>
                  <a:pt x="68970" y="19497"/>
                </a:cubicBezTo>
                <a:cubicBezTo>
                  <a:pt x="68989" y="19554"/>
                  <a:pt x="68989" y="19611"/>
                  <a:pt x="69008" y="19668"/>
                </a:cubicBezTo>
                <a:cubicBezTo>
                  <a:pt x="69350" y="19459"/>
                  <a:pt x="69750" y="19592"/>
                  <a:pt x="70244" y="19345"/>
                </a:cubicBezTo>
                <a:cubicBezTo>
                  <a:pt x="70187" y="19345"/>
                  <a:pt x="70130" y="19364"/>
                  <a:pt x="70111" y="19307"/>
                </a:cubicBezTo>
                <a:cubicBezTo>
                  <a:pt x="70568" y="19307"/>
                  <a:pt x="70568" y="19212"/>
                  <a:pt x="71005" y="19059"/>
                </a:cubicBezTo>
                <a:cubicBezTo>
                  <a:pt x="71081" y="19193"/>
                  <a:pt x="71214" y="19250"/>
                  <a:pt x="71462" y="19174"/>
                </a:cubicBezTo>
                <a:cubicBezTo>
                  <a:pt x="71462" y="19117"/>
                  <a:pt x="71424" y="19040"/>
                  <a:pt x="71481" y="19021"/>
                </a:cubicBezTo>
                <a:cubicBezTo>
                  <a:pt x="71633" y="19307"/>
                  <a:pt x="71595" y="18907"/>
                  <a:pt x="71956" y="19136"/>
                </a:cubicBezTo>
                <a:cubicBezTo>
                  <a:pt x="71842" y="19250"/>
                  <a:pt x="71823" y="19269"/>
                  <a:pt x="71652" y="19193"/>
                </a:cubicBezTo>
                <a:cubicBezTo>
                  <a:pt x="71671" y="19345"/>
                  <a:pt x="71709" y="19478"/>
                  <a:pt x="71880" y="19402"/>
                </a:cubicBezTo>
                <a:cubicBezTo>
                  <a:pt x="71956" y="19364"/>
                  <a:pt x="71861" y="19212"/>
                  <a:pt x="71956" y="19174"/>
                </a:cubicBezTo>
                <a:cubicBezTo>
                  <a:pt x="71994" y="19269"/>
                  <a:pt x="71994" y="19364"/>
                  <a:pt x="72108" y="19307"/>
                </a:cubicBezTo>
                <a:cubicBezTo>
                  <a:pt x="72108" y="19174"/>
                  <a:pt x="71975" y="19212"/>
                  <a:pt x="71994" y="19059"/>
                </a:cubicBezTo>
                <a:cubicBezTo>
                  <a:pt x="72375" y="19098"/>
                  <a:pt x="72679" y="18964"/>
                  <a:pt x="72812" y="18774"/>
                </a:cubicBezTo>
                <a:cubicBezTo>
                  <a:pt x="72831" y="18850"/>
                  <a:pt x="72755" y="18869"/>
                  <a:pt x="72793" y="18945"/>
                </a:cubicBezTo>
                <a:cubicBezTo>
                  <a:pt x="73174" y="18812"/>
                  <a:pt x="73097" y="18774"/>
                  <a:pt x="73478" y="18641"/>
                </a:cubicBezTo>
                <a:cubicBezTo>
                  <a:pt x="73478" y="18736"/>
                  <a:pt x="73573" y="18736"/>
                  <a:pt x="73573" y="18831"/>
                </a:cubicBezTo>
                <a:cubicBezTo>
                  <a:pt x="73440" y="18869"/>
                  <a:pt x="73478" y="18698"/>
                  <a:pt x="73364" y="18717"/>
                </a:cubicBezTo>
                <a:cubicBezTo>
                  <a:pt x="73364" y="18983"/>
                  <a:pt x="73687" y="18850"/>
                  <a:pt x="73801" y="19002"/>
                </a:cubicBezTo>
                <a:cubicBezTo>
                  <a:pt x="73801" y="18869"/>
                  <a:pt x="73668" y="18907"/>
                  <a:pt x="73687" y="18755"/>
                </a:cubicBezTo>
                <a:cubicBezTo>
                  <a:pt x="73782" y="18698"/>
                  <a:pt x="73972" y="18489"/>
                  <a:pt x="74087" y="18603"/>
                </a:cubicBezTo>
                <a:cubicBezTo>
                  <a:pt x="73782" y="18831"/>
                  <a:pt x="74448" y="18451"/>
                  <a:pt x="74258" y="18774"/>
                </a:cubicBezTo>
                <a:cubicBezTo>
                  <a:pt x="74581" y="18413"/>
                  <a:pt x="74638" y="18717"/>
                  <a:pt x="74981" y="18413"/>
                </a:cubicBezTo>
                <a:cubicBezTo>
                  <a:pt x="75000" y="18489"/>
                  <a:pt x="75038" y="18508"/>
                  <a:pt x="75076" y="18546"/>
                </a:cubicBezTo>
                <a:cubicBezTo>
                  <a:pt x="75418" y="18413"/>
                  <a:pt x="76312" y="18166"/>
                  <a:pt x="76274" y="18299"/>
                </a:cubicBezTo>
                <a:cubicBezTo>
                  <a:pt x="77206" y="17956"/>
                  <a:pt x="77339" y="18127"/>
                  <a:pt x="78062" y="17842"/>
                </a:cubicBezTo>
                <a:cubicBezTo>
                  <a:pt x="78024" y="18032"/>
                  <a:pt x="78537" y="17861"/>
                  <a:pt x="78652" y="17671"/>
                </a:cubicBezTo>
                <a:cubicBezTo>
                  <a:pt x="78785" y="17766"/>
                  <a:pt x="78652" y="17728"/>
                  <a:pt x="78613" y="17842"/>
                </a:cubicBezTo>
                <a:cubicBezTo>
                  <a:pt x="78918" y="17842"/>
                  <a:pt x="78785" y="17614"/>
                  <a:pt x="79070" y="17633"/>
                </a:cubicBezTo>
                <a:cubicBezTo>
                  <a:pt x="79089" y="17690"/>
                  <a:pt x="79032" y="17709"/>
                  <a:pt x="79032" y="17747"/>
                </a:cubicBezTo>
                <a:cubicBezTo>
                  <a:pt x="79165" y="17633"/>
                  <a:pt x="79298" y="17709"/>
                  <a:pt x="79317" y="17633"/>
                </a:cubicBezTo>
                <a:cubicBezTo>
                  <a:pt x="79222" y="17652"/>
                  <a:pt x="79260" y="17500"/>
                  <a:pt x="79165" y="17500"/>
                </a:cubicBezTo>
                <a:cubicBezTo>
                  <a:pt x="78861" y="17614"/>
                  <a:pt x="78594" y="17576"/>
                  <a:pt x="78176" y="17766"/>
                </a:cubicBezTo>
                <a:cubicBezTo>
                  <a:pt x="78081" y="17690"/>
                  <a:pt x="77796" y="17652"/>
                  <a:pt x="77491" y="17804"/>
                </a:cubicBezTo>
                <a:cubicBezTo>
                  <a:pt x="77396" y="17804"/>
                  <a:pt x="77434" y="17614"/>
                  <a:pt x="77320" y="17633"/>
                </a:cubicBezTo>
                <a:cubicBezTo>
                  <a:pt x="77339" y="17899"/>
                  <a:pt x="77035" y="17766"/>
                  <a:pt x="76826" y="17956"/>
                </a:cubicBezTo>
                <a:cubicBezTo>
                  <a:pt x="76578" y="17804"/>
                  <a:pt x="76426" y="17899"/>
                  <a:pt x="76103" y="18070"/>
                </a:cubicBezTo>
                <a:cubicBezTo>
                  <a:pt x="76084" y="17975"/>
                  <a:pt x="76027" y="17937"/>
                  <a:pt x="75951" y="17937"/>
                </a:cubicBezTo>
                <a:cubicBezTo>
                  <a:pt x="75970" y="18185"/>
                  <a:pt x="75323" y="17994"/>
                  <a:pt x="75247" y="18146"/>
                </a:cubicBezTo>
                <a:cubicBezTo>
                  <a:pt x="75342" y="17880"/>
                  <a:pt x="74923" y="18261"/>
                  <a:pt x="74904" y="17994"/>
                </a:cubicBezTo>
                <a:cubicBezTo>
                  <a:pt x="74923" y="18108"/>
                  <a:pt x="74904" y="18185"/>
                  <a:pt x="74828" y="18223"/>
                </a:cubicBezTo>
                <a:cubicBezTo>
                  <a:pt x="74847" y="18185"/>
                  <a:pt x="74296" y="18470"/>
                  <a:pt x="74391" y="18223"/>
                </a:cubicBezTo>
                <a:cubicBezTo>
                  <a:pt x="74029" y="18451"/>
                  <a:pt x="73516" y="18451"/>
                  <a:pt x="73154" y="18318"/>
                </a:cubicBezTo>
                <a:cubicBezTo>
                  <a:pt x="73059" y="18375"/>
                  <a:pt x="73097" y="18508"/>
                  <a:pt x="73021" y="18565"/>
                </a:cubicBezTo>
                <a:cubicBezTo>
                  <a:pt x="72070" y="18489"/>
                  <a:pt x="71024" y="19078"/>
                  <a:pt x="69750" y="19059"/>
                </a:cubicBezTo>
                <a:cubicBezTo>
                  <a:pt x="69636" y="19078"/>
                  <a:pt x="69655" y="19155"/>
                  <a:pt x="69598" y="19212"/>
                </a:cubicBezTo>
                <a:cubicBezTo>
                  <a:pt x="69407" y="19212"/>
                  <a:pt x="69407" y="19021"/>
                  <a:pt x="69236" y="19021"/>
                </a:cubicBezTo>
                <a:cubicBezTo>
                  <a:pt x="69179" y="19155"/>
                  <a:pt x="69426" y="19174"/>
                  <a:pt x="69293" y="19212"/>
                </a:cubicBezTo>
                <a:cubicBezTo>
                  <a:pt x="69236" y="19136"/>
                  <a:pt x="69217" y="19250"/>
                  <a:pt x="69179" y="19288"/>
                </a:cubicBezTo>
                <a:close/>
                <a:moveTo>
                  <a:pt x="51832" y="23016"/>
                </a:moveTo>
                <a:cubicBezTo>
                  <a:pt x="51756" y="22978"/>
                  <a:pt x="51604" y="22997"/>
                  <a:pt x="51509" y="22978"/>
                </a:cubicBezTo>
                <a:cubicBezTo>
                  <a:pt x="51433" y="23187"/>
                  <a:pt x="51832" y="23111"/>
                  <a:pt x="51832" y="23016"/>
                </a:cubicBezTo>
                <a:close/>
                <a:moveTo>
                  <a:pt x="47800" y="23986"/>
                </a:moveTo>
                <a:cubicBezTo>
                  <a:pt x="47667" y="24005"/>
                  <a:pt x="47686" y="24081"/>
                  <a:pt x="47648" y="24138"/>
                </a:cubicBezTo>
                <a:cubicBezTo>
                  <a:pt x="44794" y="24671"/>
                  <a:pt x="42550" y="25393"/>
                  <a:pt x="40648" y="25926"/>
                </a:cubicBezTo>
                <a:cubicBezTo>
                  <a:pt x="42265" y="25546"/>
                  <a:pt x="43615" y="25298"/>
                  <a:pt x="44509" y="25032"/>
                </a:cubicBezTo>
                <a:cubicBezTo>
                  <a:pt x="44547" y="25241"/>
                  <a:pt x="44661" y="25032"/>
                  <a:pt x="44699" y="24994"/>
                </a:cubicBezTo>
                <a:cubicBezTo>
                  <a:pt x="44718" y="25089"/>
                  <a:pt x="44775" y="25146"/>
                  <a:pt x="44851" y="25165"/>
                </a:cubicBezTo>
                <a:cubicBezTo>
                  <a:pt x="44985" y="25070"/>
                  <a:pt x="44985" y="25051"/>
                  <a:pt x="45004" y="24975"/>
                </a:cubicBezTo>
                <a:cubicBezTo>
                  <a:pt x="45023" y="25070"/>
                  <a:pt x="45175" y="24975"/>
                  <a:pt x="45213" y="25032"/>
                </a:cubicBezTo>
                <a:cubicBezTo>
                  <a:pt x="45080" y="25089"/>
                  <a:pt x="45327" y="25165"/>
                  <a:pt x="45118" y="25222"/>
                </a:cubicBezTo>
                <a:cubicBezTo>
                  <a:pt x="44832" y="25203"/>
                  <a:pt x="44756" y="25317"/>
                  <a:pt x="44395" y="25374"/>
                </a:cubicBezTo>
                <a:cubicBezTo>
                  <a:pt x="45004" y="25527"/>
                  <a:pt x="46012" y="24937"/>
                  <a:pt x="46639" y="25051"/>
                </a:cubicBezTo>
                <a:cubicBezTo>
                  <a:pt x="46601" y="24956"/>
                  <a:pt x="46697" y="24918"/>
                  <a:pt x="46658" y="24842"/>
                </a:cubicBezTo>
                <a:cubicBezTo>
                  <a:pt x="46221" y="25070"/>
                  <a:pt x="45879" y="24937"/>
                  <a:pt x="45232" y="25203"/>
                </a:cubicBezTo>
                <a:cubicBezTo>
                  <a:pt x="45327" y="25146"/>
                  <a:pt x="45175" y="24956"/>
                  <a:pt x="45308" y="24918"/>
                </a:cubicBezTo>
                <a:cubicBezTo>
                  <a:pt x="45403" y="25203"/>
                  <a:pt x="45726" y="24671"/>
                  <a:pt x="46031" y="24804"/>
                </a:cubicBezTo>
                <a:cubicBezTo>
                  <a:pt x="46031" y="24747"/>
                  <a:pt x="45993" y="24671"/>
                  <a:pt x="46050" y="24652"/>
                </a:cubicBezTo>
                <a:cubicBezTo>
                  <a:pt x="46145" y="24880"/>
                  <a:pt x="46145" y="24709"/>
                  <a:pt x="46297" y="24652"/>
                </a:cubicBezTo>
                <a:cubicBezTo>
                  <a:pt x="46487" y="24575"/>
                  <a:pt x="46373" y="24899"/>
                  <a:pt x="46582" y="24804"/>
                </a:cubicBezTo>
                <a:cubicBezTo>
                  <a:pt x="46620" y="24690"/>
                  <a:pt x="46373" y="24671"/>
                  <a:pt x="46544" y="24595"/>
                </a:cubicBezTo>
                <a:cubicBezTo>
                  <a:pt x="46639" y="24690"/>
                  <a:pt x="46963" y="24518"/>
                  <a:pt x="47153" y="24518"/>
                </a:cubicBezTo>
                <a:cubicBezTo>
                  <a:pt x="47248" y="24556"/>
                  <a:pt x="47210" y="24785"/>
                  <a:pt x="47438" y="24671"/>
                </a:cubicBezTo>
                <a:cubicBezTo>
                  <a:pt x="47419" y="24556"/>
                  <a:pt x="47324" y="24575"/>
                  <a:pt x="47286" y="24537"/>
                </a:cubicBezTo>
                <a:cubicBezTo>
                  <a:pt x="47571" y="24461"/>
                  <a:pt x="48161" y="24309"/>
                  <a:pt x="48370" y="24404"/>
                </a:cubicBezTo>
                <a:cubicBezTo>
                  <a:pt x="48370" y="24347"/>
                  <a:pt x="48370" y="24290"/>
                  <a:pt x="48484" y="24271"/>
                </a:cubicBezTo>
                <a:cubicBezTo>
                  <a:pt x="49055" y="24404"/>
                  <a:pt x="49588" y="24119"/>
                  <a:pt x="50368" y="24024"/>
                </a:cubicBezTo>
                <a:cubicBezTo>
                  <a:pt x="50272" y="24062"/>
                  <a:pt x="50463" y="24404"/>
                  <a:pt x="50482" y="24271"/>
                </a:cubicBezTo>
                <a:cubicBezTo>
                  <a:pt x="50482" y="24176"/>
                  <a:pt x="50329" y="23986"/>
                  <a:pt x="50539" y="23986"/>
                </a:cubicBezTo>
                <a:cubicBezTo>
                  <a:pt x="50501" y="24233"/>
                  <a:pt x="50634" y="24252"/>
                  <a:pt x="50710" y="24499"/>
                </a:cubicBezTo>
                <a:cubicBezTo>
                  <a:pt x="50995" y="24404"/>
                  <a:pt x="51052" y="24347"/>
                  <a:pt x="51204" y="24499"/>
                </a:cubicBezTo>
                <a:cubicBezTo>
                  <a:pt x="51223" y="24385"/>
                  <a:pt x="51071" y="24176"/>
                  <a:pt x="51185" y="24119"/>
                </a:cubicBezTo>
                <a:cubicBezTo>
                  <a:pt x="52060" y="24043"/>
                  <a:pt x="52422" y="23815"/>
                  <a:pt x="53316" y="23758"/>
                </a:cubicBezTo>
                <a:cubicBezTo>
                  <a:pt x="53297" y="23834"/>
                  <a:pt x="53278" y="23891"/>
                  <a:pt x="53221" y="23948"/>
                </a:cubicBezTo>
                <a:cubicBezTo>
                  <a:pt x="53145" y="23777"/>
                  <a:pt x="52878" y="24062"/>
                  <a:pt x="52669" y="23967"/>
                </a:cubicBezTo>
                <a:cubicBezTo>
                  <a:pt x="52745" y="24119"/>
                  <a:pt x="52878" y="24138"/>
                  <a:pt x="52745" y="24328"/>
                </a:cubicBezTo>
                <a:cubicBezTo>
                  <a:pt x="52422" y="24347"/>
                  <a:pt x="52878" y="24062"/>
                  <a:pt x="52574" y="24138"/>
                </a:cubicBezTo>
                <a:cubicBezTo>
                  <a:pt x="52460" y="24176"/>
                  <a:pt x="52612" y="24366"/>
                  <a:pt x="52441" y="24385"/>
                </a:cubicBezTo>
                <a:cubicBezTo>
                  <a:pt x="52308" y="24157"/>
                  <a:pt x="52612" y="24157"/>
                  <a:pt x="52593" y="23967"/>
                </a:cubicBezTo>
                <a:cubicBezTo>
                  <a:pt x="52403" y="23948"/>
                  <a:pt x="52384" y="24043"/>
                  <a:pt x="52117" y="24081"/>
                </a:cubicBezTo>
                <a:cubicBezTo>
                  <a:pt x="52060" y="24309"/>
                  <a:pt x="52384" y="24043"/>
                  <a:pt x="52403" y="24176"/>
                </a:cubicBezTo>
                <a:cubicBezTo>
                  <a:pt x="52136" y="24157"/>
                  <a:pt x="52422" y="24404"/>
                  <a:pt x="52251" y="24423"/>
                </a:cubicBezTo>
                <a:cubicBezTo>
                  <a:pt x="52175" y="24290"/>
                  <a:pt x="51889" y="24252"/>
                  <a:pt x="51908" y="24499"/>
                </a:cubicBezTo>
                <a:cubicBezTo>
                  <a:pt x="51718" y="24385"/>
                  <a:pt x="51623" y="24575"/>
                  <a:pt x="51452" y="24499"/>
                </a:cubicBezTo>
                <a:cubicBezTo>
                  <a:pt x="51490" y="24480"/>
                  <a:pt x="51528" y="24442"/>
                  <a:pt x="51452" y="24442"/>
                </a:cubicBezTo>
                <a:cubicBezTo>
                  <a:pt x="51376" y="24556"/>
                  <a:pt x="51471" y="24499"/>
                  <a:pt x="51490" y="24652"/>
                </a:cubicBezTo>
                <a:cubicBezTo>
                  <a:pt x="52117" y="24461"/>
                  <a:pt x="52783" y="24614"/>
                  <a:pt x="53088" y="24252"/>
                </a:cubicBezTo>
                <a:cubicBezTo>
                  <a:pt x="53107" y="24290"/>
                  <a:pt x="53126" y="24347"/>
                  <a:pt x="53126" y="24404"/>
                </a:cubicBezTo>
                <a:cubicBezTo>
                  <a:pt x="53715" y="24195"/>
                  <a:pt x="54514" y="24138"/>
                  <a:pt x="55009" y="23834"/>
                </a:cubicBezTo>
                <a:cubicBezTo>
                  <a:pt x="55028" y="23891"/>
                  <a:pt x="55009" y="23948"/>
                  <a:pt x="54990" y="23986"/>
                </a:cubicBezTo>
                <a:cubicBezTo>
                  <a:pt x="55066" y="23948"/>
                  <a:pt x="55294" y="23986"/>
                  <a:pt x="55275" y="23872"/>
                </a:cubicBezTo>
                <a:cubicBezTo>
                  <a:pt x="55199" y="23910"/>
                  <a:pt x="55028" y="23777"/>
                  <a:pt x="55180" y="23739"/>
                </a:cubicBezTo>
                <a:cubicBezTo>
                  <a:pt x="55256" y="23815"/>
                  <a:pt x="55351" y="23853"/>
                  <a:pt x="55408" y="23948"/>
                </a:cubicBezTo>
                <a:cubicBezTo>
                  <a:pt x="55579" y="23891"/>
                  <a:pt x="55693" y="23815"/>
                  <a:pt x="55788" y="23720"/>
                </a:cubicBezTo>
                <a:cubicBezTo>
                  <a:pt x="56188" y="23910"/>
                  <a:pt x="56911" y="23434"/>
                  <a:pt x="57272" y="23339"/>
                </a:cubicBezTo>
                <a:cubicBezTo>
                  <a:pt x="57595" y="23244"/>
                  <a:pt x="59098" y="23434"/>
                  <a:pt x="58585" y="22730"/>
                </a:cubicBezTo>
                <a:cubicBezTo>
                  <a:pt x="58699" y="22673"/>
                  <a:pt x="58718" y="22578"/>
                  <a:pt x="58870" y="22559"/>
                </a:cubicBezTo>
                <a:cubicBezTo>
                  <a:pt x="58699" y="22730"/>
                  <a:pt x="58927" y="22864"/>
                  <a:pt x="58794" y="23073"/>
                </a:cubicBezTo>
                <a:cubicBezTo>
                  <a:pt x="59022" y="23054"/>
                  <a:pt x="59136" y="23073"/>
                  <a:pt x="59250" y="22902"/>
                </a:cubicBezTo>
                <a:cubicBezTo>
                  <a:pt x="59517" y="22959"/>
                  <a:pt x="60049" y="22883"/>
                  <a:pt x="60353" y="22788"/>
                </a:cubicBezTo>
                <a:cubicBezTo>
                  <a:pt x="60334" y="22730"/>
                  <a:pt x="60334" y="22673"/>
                  <a:pt x="60315" y="22616"/>
                </a:cubicBezTo>
                <a:cubicBezTo>
                  <a:pt x="60125" y="22616"/>
                  <a:pt x="60087" y="22654"/>
                  <a:pt x="59840" y="22730"/>
                </a:cubicBezTo>
                <a:cubicBezTo>
                  <a:pt x="59783" y="22654"/>
                  <a:pt x="59745" y="22578"/>
                  <a:pt x="59802" y="22521"/>
                </a:cubicBezTo>
                <a:cubicBezTo>
                  <a:pt x="59954" y="22711"/>
                  <a:pt x="59954" y="22635"/>
                  <a:pt x="59973" y="22483"/>
                </a:cubicBezTo>
                <a:cubicBezTo>
                  <a:pt x="60068" y="22654"/>
                  <a:pt x="60068" y="22597"/>
                  <a:pt x="60296" y="22521"/>
                </a:cubicBezTo>
                <a:cubicBezTo>
                  <a:pt x="60392" y="22673"/>
                  <a:pt x="60525" y="22750"/>
                  <a:pt x="60715" y="22750"/>
                </a:cubicBezTo>
                <a:cubicBezTo>
                  <a:pt x="60658" y="22540"/>
                  <a:pt x="60886" y="22711"/>
                  <a:pt x="60962" y="22711"/>
                </a:cubicBezTo>
                <a:cubicBezTo>
                  <a:pt x="60962" y="22597"/>
                  <a:pt x="60810" y="22407"/>
                  <a:pt x="61019" y="22426"/>
                </a:cubicBezTo>
                <a:cubicBezTo>
                  <a:pt x="60905" y="22807"/>
                  <a:pt x="61951" y="22426"/>
                  <a:pt x="61457" y="22388"/>
                </a:cubicBezTo>
                <a:cubicBezTo>
                  <a:pt x="61514" y="22369"/>
                  <a:pt x="61514" y="22331"/>
                  <a:pt x="61571" y="22293"/>
                </a:cubicBezTo>
                <a:cubicBezTo>
                  <a:pt x="61704" y="22521"/>
                  <a:pt x="62008" y="22179"/>
                  <a:pt x="62027" y="22464"/>
                </a:cubicBezTo>
                <a:cubicBezTo>
                  <a:pt x="62160" y="22445"/>
                  <a:pt x="62275" y="22407"/>
                  <a:pt x="62389" y="22388"/>
                </a:cubicBezTo>
                <a:cubicBezTo>
                  <a:pt x="62389" y="22331"/>
                  <a:pt x="62351" y="22255"/>
                  <a:pt x="62427" y="22217"/>
                </a:cubicBezTo>
                <a:cubicBezTo>
                  <a:pt x="62503" y="22407"/>
                  <a:pt x="63169" y="22065"/>
                  <a:pt x="63359" y="22236"/>
                </a:cubicBezTo>
                <a:cubicBezTo>
                  <a:pt x="63359" y="22160"/>
                  <a:pt x="63302" y="22046"/>
                  <a:pt x="63378" y="22008"/>
                </a:cubicBezTo>
                <a:cubicBezTo>
                  <a:pt x="63625" y="22160"/>
                  <a:pt x="63701" y="22103"/>
                  <a:pt x="63625" y="21970"/>
                </a:cubicBezTo>
                <a:cubicBezTo>
                  <a:pt x="63815" y="21932"/>
                  <a:pt x="63720" y="22255"/>
                  <a:pt x="63967" y="22160"/>
                </a:cubicBezTo>
                <a:cubicBezTo>
                  <a:pt x="63929" y="22027"/>
                  <a:pt x="64082" y="22008"/>
                  <a:pt x="64101" y="21913"/>
                </a:cubicBezTo>
                <a:cubicBezTo>
                  <a:pt x="64139" y="21989"/>
                  <a:pt x="64253" y="21913"/>
                  <a:pt x="64291" y="21875"/>
                </a:cubicBezTo>
                <a:cubicBezTo>
                  <a:pt x="64310" y="21970"/>
                  <a:pt x="64367" y="21989"/>
                  <a:pt x="64443" y="22008"/>
                </a:cubicBezTo>
                <a:cubicBezTo>
                  <a:pt x="64595" y="21856"/>
                  <a:pt x="65052" y="21798"/>
                  <a:pt x="65204" y="21779"/>
                </a:cubicBezTo>
                <a:cubicBezTo>
                  <a:pt x="65090" y="21361"/>
                  <a:pt x="65318" y="21437"/>
                  <a:pt x="65033" y="21285"/>
                </a:cubicBezTo>
                <a:cubicBezTo>
                  <a:pt x="65147" y="21304"/>
                  <a:pt x="65280" y="21304"/>
                  <a:pt x="65356" y="21380"/>
                </a:cubicBezTo>
                <a:cubicBezTo>
                  <a:pt x="65356" y="21247"/>
                  <a:pt x="65451" y="21171"/>
                  <a:pt x="65489" y="21076"/>
                </a:cubicBezTo>
                <a:cubicBezTo>
                  <a:pt x="65375" y="21399"/>
                  <a:pt x="65774" y="21285"/>
                  <a:pt x="65641" y="21532"/>
                </a:cubicBezTo>
                <a:cubicBezTo>
                  <a:pt x="65527" y="21532"/>
                  <a:pt x="65565" y="21342"/>
                  <a:pt x="65375" y="21418"/>
                </a:cubicBezTo>
                <a:cubicBezTo>
                  <a:pt x="65261" y="21532"/>
                  <a:pt x="65470" y="21532"/>
                  <a:pt x="65356" y="21589"/>
                </a:cubicBezTo>
                <a:cubicBezTo>
                  <a:pt x="65318" y="21551"/>
                  <a:pt x="65280" y="21551"/>
                  <a:pt x="65223" y="21570"/>
                </a:cubicBezTo>
                <a:cubicBezTo>
                  <a:pt x="65318" y="21837"/>
                  <a:pt x="65603" y="21703"/>
                  <a:pt x="65812" y="21703"/>
                </a:cubicBezTo>
                <a:cubicBezTo>
                  <a:pt x="65755" y="21494"/>
                  <a:pt x="65927" y="21646"/>
                  <a:pt x="66041" y="21608"/>
                </a:cubicBezTo>
                <a:cubicBezTo>
                  <a:pt x="66098" y="21475"/>
                  <a:pt x="65850" y="21437"/>
                  <a:pt x="66003" y="21399"/>
                </a:cubicBezTo>
                <a:cubicBezTo>
                  <a:pt x="66174" y="21456"/>
                  <a:pt x="66402" y="21608"/>
                  <a:pt x="66079" y="21494"/>
                </a:cubicBezTo>
                <a:cubicBezTo>
                  <a:pt x="66459" y="21722"/>
                  <a:pt x="66592" y="21380"/>
                  <a:pt x="66783" y="21285"/>
                </a:cubicBezTo>
                <a:cubicBezTo>
                  <a:pt x="66897" y="21361"/>
                  <a:pt x="66802" y="21342"/>
                  <a:pt x="66821" y="21494"/>
                </a:cubicBezTo>
                <a:cubicBezTo>
                  <a:pt x="67258" y="21285"/>
                  <a:pt x="67410" y="21228"/>
                  <a:pt x="67753" y="21456"/>
                </a:cubicBezTo>
                <a:cubicBezTo>
                  <a:pt x="67638" y="21133"/>
                  <a:pt x="67581" y="21190"/>
                  <a:pt x="67505" y="20847"/>
                </a:cubicBezTo>
                <a:cubicBezTo>
                  <a:pt x="67277" y="20847"/>
                  <a:pt x="67448" y="21076"/>
                  <a:pt x="67239" y="21076"/>
                </a:cubicBezTo>
                <a:cubicBezTo>
                  <a:pt x="67144" y="21038"/>
                  <a:pt x="67163" y="20885"/>
                  <a:pt x="67239" y="20809"/>
                </a:cubicBezTo>
                <a:cubicBezTo>
                  <a:pt x="67448" y="20828"/>
                  <a:pt x="67524" y="20752"/>
                  <a:pt x="67715" y="20695"/>
                </a:cubicBezTo>
                <a:cubicBezTo>
                  <a:pt x="67715" y="20733"/>
                  <a:pt x="67619" y="20943"/>
                  <a:pt x="67772" y="20904"/>
                </a:cubicBezTo>
                <a:cubicBezTo>
                  <a:pt x="67791" y="20752"/>
                  <a:pt x="67848" y="20828"/>
                  <a:pt x="68000" y="20809"/>
                </a:cubicBezTo>
                <a:cubicBezTo>
                  <a:pt x="68038" y="20600"/>
                  <a:pt x="67791" y="20809"/>
                  <a:pt x="67791" y="20695"/>
                </a:cubicBezTo>
                <a:cubicBezTo>
                  <a:pt x="67867" y="20676"/>
                  <a:pt x="67943" y="20657"/>
                  <a:pt x="68019" y="20638"/>
                </a:cubicBezTo>
                <a:cubicBezTo>
                  <a:pt x="68152" y="20943"/>
                  <a:pt x="68076" y="20657"/>
                  <a:pt x="68209" y="20600"/>
                </a:cubicBezTo>
                <a:cubicBezTo>
                  <a:pt x="68190" y="20847"/>
                  <a:pt x="68380" y="20467"/>
                  <a:pt x="68456" y="20657"/>
                </a:cubicBezTo>
                <a:cubicBezTo>
                  <a:pt x="68437" y="20828"/>
                  <a:pt x="68361" y="20962"/>
                  <a:pt x="68304" y="21114"/>
                </a:cubicBezTo>
                <a:cubicBezTo>
                  <a:pt x="68513" y="21114"/>
                  <a:pt x="68609" y="21209"/>
                  <a:pt x="68723" y="21019"/>
                </a:cubicBezTo>
                <a:cubicBezTo>
                  <a:pt x="68837" y="21171"/>
                  <a:pt x="68970" y="21057"/>
                  <a:pt x="69198" y="21133"/>
                </a:cubicBezTo>
                <a:cubicBezTo>
                  <a:pt x="69122" y="21019"/>
                  <a:pt x="69046" y="20924"/>
                  <a:pt x="69179" y="20809"/>
                </a:cubicBezTo>
                <a:cubicBezTo>
                  <a:pt x="69198" y="20866"/>
                  <a:pt x="69255" y="20866"/>
                  <a:pt x="69274" y="20904"/>
                </a:cubicBezTo>
                <a:cubicBezTo>
                  <a:pt x="69236" y="20924"/>
                  <a:pt x="69160" y="20924"/>
                  <a:pt x="69160" y="20981"/>
                </a:cubicBezTo>
                <a:cubicBezTo>
                  <a:pt x="69236" y="20981"/>
                  <a:pt x="69331" y="20943"/>
                  <a:pt x="69350" y="21000"/>
                </a:cubicBezTo>
                <a:cubicBezTo>
                  <a:pt x="69331" y="21057"/>
                  <a:pt x="69350" y="21133"/>
                  <a:pt x="69217" y="21247"/>
                </a:cubicBezTo>
                <a:cubicBezTo>
                  <a:pt x="69445" y="21190"/>
                  <a:pt x="69369" y="21152"/>
                  <a:pt x="69579" y="21152"/>
                </a:cubicBezTo>
                <a:cubicBezTo>
                  <a:pt x="69579" y="20924"/>
                  <a:pt x="69445" y="20885"/>
                  <a:pt x="69369" y="20771"/>
                </a:cubicBezTo>
                <a:cubicBezTo>
                  <a:pt x="69541" y="20866"/>
                  <a:pt x="69483" y="20695"/>
                  <a:pt x="69579" y="20619"/>
                </a:cubicBezTo>
                <a:cubicBezTo>
                  <a:pt x="69674" y="20809"/>
                  <a:pt x="69598" y="21133"/>
                  <a:pt x="69807" y="21323"/>
                </a:cubicBezTo>
                <a:cubicBezTo>
                  <a:pt x="69617" y="21095"/>
                  <a:pt x="70054" y="21190"/>
                  <a:pt x="70054" y="21057"/>
                </a:cubicBezTo>
                <a:cubicBezTo>
                  <a:pt x="69788" y="21114"/>
                  <a:pt x="70092" y="20847"/>
                  <a:pt x="70111" y="20771"/>
                </a:cubicBezTo>
                <a:cubicBezTo>
                  <a:pt x="70263" y="20733"/>
                  <a:pt x="70320" y="20809"/>
                  <a:pt x="70435" y="20809"/>
                </a:cubicBezTo>
                <a:cubicBezTo>
                  <a:pt x="70435" y="20714"/>
                  <a:pt x="70320" y="20695"/>
                  <a:pt x="70396" y="20657"/>
                </a:cubicBezTo>
                <a:cubicBezTo>
                  <a:pt x="70511" y="20714"/>
                  <a:pt x="70492" y="20847"/>
                  <a:pt x="70396" y="20924"/>
                </a:cubicBezTo>
                <a:cubicBezTo>
                  <a:pt x="70339" y="20828"/>
                  <a:pt x="70054" y="20981"/>
                  <a:pt x="70130" y="21095"/>
                </a:cubicBezTo>
                <a:cubicBezTo>
                  <a:pt x="70377" y="21076"/>
                  <a:pt x="70511" y="20981"/>
                  <a:pt x="70720" y="20924"/>
                </a:cubicBezTo>
                <a:cubicBezTo>
                  <a:pt x="70644" y="20790"/>
                  <a:pt x="70606" y="20714"/>
                  <a:pt x="70701" y="20600"/>
                </a:cubicBezTo>
                <a:cubicBezTo>
                  <a:pt x="70815" y="20638"/>
                  <a:pt x="71043" y="20600"/>
                  <a:pt x="71138" y="20562"/>
                </a:cubicBezTo>
                <a:cubicBezTo>
                  <a:pt x="71043" y="20600"/>
                  <a:pt x="71195" y="20790"/>
                  <a:pt x="71062" y="20828"/>
                </a:cubicBezTo>
                <a:cubicBezTo>
                  <a:pt x="70929" y="20828"/>
                  <a:pt x="70777" y="20809"/>
                  <a:pt x="70796" y="21000"/>
                </a:cubicBezTo>
                <a:cubicBezTo>
                  <a:pt x="71119" y="20962"/>
                  <a:pt x="71386" y="20828"/>
                  <a:pt x="71576" y="20828"/>
                </a:cubicBezTo>
                <a:cubicBezTo>
                  <a:pt x="71538" y="20733"/>
                  <a:pt x="71633" y="20714"/>
                  <a:pt x="71652" y="20657"/>
                </a:cubicBezTo>
                <a:cubicBezTo>
                  <a:pt x="71519" y="20733"/>
                  <a:pt x="71367" y="20771"/>
                  <a:pt x="71233" y="20695"/>
                </a:cubicBezTo>
                <a:cubicBezTo>
                  <a:pt x="71348" y="20505"/>
                  <a:pt x="71062" y="20391"/>
                  <a:pt x="70891" y="20562"/>
                </a:cubicBezTo>
                <a:cubicBezTo>
                  <a:pt x="70682" y="20448"/>
                  <a:pt x="71024" y="20220"/>
                  <a:pt x="70758" y="20258"/>
                </a:cubicBezTo>
                <a:cubicBezTo>
                  <a:pt x="70739" y="20391"/>
                  <a:pt x="70587" y="20467"/>
                  <a:pt x="70511" y="20581"/>
                </a:cubicBezTo>
                <a:cubicBezTo>
                  <a:pt x="70396" y="20391"/>
                  <a:pt x="70206" y="20695"/>
                  <a:pt x="70130" y="20505"/>
                </a:cubicBezTo>
                <a:cubicBezTo>
                  <a:pt x="70016" y="20353"/>
                  <a:pt x="70320" y="20429"/>
                  <a:pt x="70206" y="20277"/>
                </a:cubicBezTo>
                <a:cubicBezTo>
                  <a:pt x="70092" y="20296"/>
                  <a:pt x="69921" y="20391"/>
                  <a:pt x="69940" y="20220"/>
                </a:cubicBezTo>
                <a:cubicBezTo>
                  <a:pt x="70073" y="20163"/>
                  <a:pt x="70168" y="20334"/>
                  <a:pt x="70111" y="20144"/>
                </a:cubicBezTo>
                <a:cubicBezTo>
                  <a:pt x="69978" y="20068"/>
                  <a:pt x="69997" y="20182"/>
                  <a:pt x="69826" y="20258"/>
                </a:cubicBezTo>
                <a:cubicBezTo>
                  <a:pt x="69826" y="20182"/>
                  <a:pt x="69902" y="20106"/>
                  <a:pt x="69788" y="20106"/>
                </a:cubicBezTo>
                <a:cubicBezTo>
                  <a:pt x="69788" y="20163"/>
                  <a:pt x="69712" y="20182"/>
                  <a:pt x="69617" y="20182"/>
                </a:cubicBezTo>
                <a:cubicBezTo>
                  <a:pt x="69788" y="20353"/>
                  <a:pt x="69750" y="20543"/>
                  <a:pt x="69845" y="20619"/>
                </a:cubicBezTo>
                <a:cubicBezTo>
                  <a:pt x="69883" y="20562"/>
                  <a:pt x="69940" y="20486"/>
                  <a:pt x="69978" y="20429"/>
                </a:cubicBezTo>
                <a:cubicBezTo>
                  <a:pt x="70073" y="20600"/>
                  <a:pt x="70016" y="20657"/>
                  <a:pt x="69997" y="20809"/>
                </a:cubicBezTo>
                <a:cubicBezTo>
                  <a:pt x="69864" y="20847"/>
                  <a:pt x="69997" y="20562"/>
                  <a:pt x="69788" y="20695"/>
                </a:cubicBezTo>
                <a:cubicBezTo>
                  <a:pt x="69636" y="20790"/>
                  <a:pt x="69940" y="20866"/>
                  <a:pt x="69788" y="20962"/>
                </a:cubicBezTo>
                <a:cubicBezTo>
                  <a:pt x="69693" y="20695"/>
                  <a:pt x="69598" y="20505"/>
                  <a:pt x="69674" y="20391"/>
                </a:cubicBezTo>
                <a:cubicBezTo>
                  <a:pt x="69598" y="20410"/>
                  <a:pt x="69541" y="20410"/>
                  <a:pt x="69483" y="20429"/>
                </a:cubicBezTo>
                <a:cubicBezTo>
                  <a:pt x="69522" y="20334"/>
                  <a:pt x="69636" y="20239"/>
                  <a:pt x="69483" y="20163"/>
                </a:cubicBezTo>
                <a:cubicBezTo>
                  <a:pt x="69369" y="20239"/>
                  <a:pt x="69141" y="20277"/>
                  <a:pt x="69027" y="20372"/>
                </a:cubicBezTo>
                <a:cubicBezTo>
                  <a:pt x="69008" y="20277"/>
                  <a:pt x="68951" y="20201"/>
                  <a:pt x="68875" y="20182"/>
                </a:cubicBezTo>
                <a:cubicBezTo>
                  <a:pt x="68799" y="20315"/>
                  <a:pt x="68742" y="20353"/>
                  <a:pt x="68742" y="20429"/>
                </a:cubicBezTo>
                <a:cubicBezTo>
                  <a:pt x="68589" y="20467"/>
                  <a:pt x="68418" y="20201"/>
                  <a:pt x="68342" y="20353"/>
                </a:cubicBezTo>
                <a:cubicBezTo>
                  <a:pt x="68475" y="20372"/>
                  <a:pt x="68647" y="20467"/>
                  <a:pt x="68456" y="20543"/>
                </a:cubicBezTo>
                <a:cubicBezTo>
                  <a:pt x="68494" y="20372"/>
                  <a:pt x="68190" y="20334"/>
                  <a:pt x="68171" y="20448"/>
                </a:cubicBezTo>
                <a:cubicBezTo>
                  <a:pt x="68247" y="20429"/>
                  <a:pt x="68323" y="20429"/>
                  <a:pt x="68323" y="20524"/>
                </a:cubicBezTo>
                <a:cubicBezTo>
                  <a:pt x="68095" y="20486"/>
                  <a:pt x="68076" y="20733"/>
                  <a:pt x="67829" y="20581"/>
                </a:cubicBezTo>
                <a:cubicBezTo>
                  <a:pt x="67905" y="20581"/>
                  <a:pt x="68190" y="20486"/>
                  <a:pt x="68000" y="20486"/>
                </a:cubicBezTo>
                <a:cubicBezTo>
                  <a:pt x="67848" y="20505"/>
                  <a:pt x="67505" y="20752"/>
                  <a:pt x="67619" y="20505"/>
                </a:cubicBezTo>
                <a:cubicBezTo>
                  <a:pt x="67429" y="20505"/>
                  <a:pt x="67581" y="20695"/>
                  <a:pt x="67429" y="20714"/>
                </a:cubicBezTo>
                <a:cubicBezTo>
                  <a:pt x="67410" y="20581"/>
                  <a:pt x="67372" y="20467"/>
                  <a:pt x="67239" y="20486"/>
                </a:cubicBezTo>
                <a:cubicBezTo>
                  <a:pt x="67334" y="20733"/>
                  <a:pt x="66992" y="20600"/>
                  <a:pt x="66878" y="20790"/>
                </a:cubicBezTo>
                <a:cubicBezTo>
                  <a:pt x="66973" y="20676"/>
                  <a:pt x="66744" y="20600"/>
                  <a:pt x="66859" y="20467"/>
                </a:cubicBezTo>
                <a:cubicBezTo>
                  <a:pt x="66763" y="20619"/>
                  <a:pt x="66611" y="20752"/>
                  <a:pt x="66459" y="20866"/>
                </a:cubicBezTo>
                <a:cubicBezTo>
                  <a:pt x="66402" y="20657"/>
                  <a:pt x="66554" y="20638"/>
                  <a:pt x="66307" y="20752"/>
                </a:cubicBezTo>
                <a:cubicBezTo>
                  <a:pt x="66364" y="20657"/>
                  <a:pt x="66307" y="20581"/>
                  <a:pt x="66193" y="20562"/>
                </a:cubicBezTo>
                <a:cubicBezTo>
                  <a:pt x="66136" y="20676"/>
                  <a:pt x="65831" y="20562"/>
                  <a:pt x="65793" y="20429"/>
                </a:cubicBezTo>
                <a:cubicBezTo>
                  <a:pt x="65014" y="20524"/>
                  <a:pt x="64139" y="20828"/>
                  <a:pt x="63226" y="20981"/>
                </a:cubicBezTo>
                <a:cubicBezTo>
                  <a:pt x="62978" y="21019"/>
                  <a:pt x="62712" y="20943"/>
                  <a:pt x="62465" y="20981"/>
                </a:cubicBezTo>
                <a:cubicBezTo>
                  <a:pt x="62332" y="21019"/>
                  <a:pt x="62179" y="21152"/>
                  <a:pt x="62008" y="21190"/>
                </a:cubicBezTo>
                <a:cubicBezTo>
                  <a:pt x="61818" y="21228"/>
                  <a:pt x="61609" y="21171"/>
                  <a:pt x="61457" y="21209"/>
                </a:cubicBezTo>
                <a:cubicBezTo>
                  <a:pt x="61305" y="21247"/>
                  <a:pt x="61209" y="21399"/>
                  <a:pt x="61076" y="21456"/>
                </a:cubicBezTo>
                <a:cubicBezTo>
                  <a:pt x="60315" y="21684"/>
                  <a:pt x="59574" y="21475"/>
                  <a:pt x="58851" y="21875"/>
                </a:cubicBezTo>
                <a:cubicBezTo>
                  <a:pt x="58889" y="21856"/>
                  <a:pt x="58965" y="21875"/>
                  <a:pt x="58984" y="21913"/>
                </a:cubicBezTo>
                <a:cubicBezTo>
                  <a:pt x="58718" y="21894"/>
                  <a:pt x="58432" y="21951"/>
                  <a:pt x="58527" y="22103"/>
                </a:cubicBezTo>
                <a:cubicBezTo>
                  <a:pt x="58489" y="22008"/>
                  <a:pt x="58337" y="22084"/>
                  <a:pt x="58356" y="21932"/>
                </a:cubicBezTo>
                <a:cubicBezTo>
                  <a:pt x="57595" y="22122"/>
                  <a:pt x="56968" y="22217"/>
                  <a:pt x="56720" y="22502"/>
                </a:cubicBezTo>
                <a:cubicBezTo>
                  <a:pt x="56720" y="22445"/>
                  <a:pt x="56701" y="22407"/>
                  <a:pt x="56701" y="22350"/>
                </a:cubicBezTo>
                <a:cubicBezTo>
                  <a:pt x="56511" y="22502"/>
                  <a:pt x="56435" y="22426"/>
                  <a:pt x="56245" y="22559"/>
                </a:cubicBezTo>
                <a:cubicBezTo>
                  <a:pt x="56074" y="22502"/>
                  <a:pt x="56321" y="22369"/>
                  <a:pt x="56093" y="22426"/>
                </a:cubicBezTo>
                <a:cubicBezTo>
                  <a:pt x="55941" y="22464"/>
                  <a:pt x="56188" y="22502"/>
                  <a:pt x="56131" y="22635"/>
                </a:cubicBezTo>
                <a:cubicBezTo>
                  <a:pt x="56017" y="22521"/>
                  <a:pt x="55979" y="22769"/>
                  <a:pt x="55884" y="22635"/>
                </a:cubicBezTo>
                <a:cubicBezTo>
                  <a:pt x="55960" y="22616"/>
                  <a:pt x="56017" y="22578"/>
                  <a:pt x="55979" y="22502"/>
                </a:cubicBezTo>
                <a:cubicBezTo>
                  <a:pt x="55807" y="22521"/>
                  <a:pt x="55788" y="22635"/>
                  <a:pt x="55712" y="22711"/>
                </a:cubicBezTo>
                <a:cubicBezTo>
                  <a:pt x="55275" y="22521"/>
                  <a:pt x="54837" y="22826"/>
                  <a:pt x="54495" y="22883"/>
                </a:cubicBezTo>
                <a:cubicBezTo>
                  <a:pt x="53848" y="22959"/>
                  <a:pt x="53240" y="23016"/>
                  <a:pt x="52365" y="23168"/>
                </a:cubicBezTo>
                <a:cubicBezTo>
                  <a:pt x="52403" y="23624"/>
                  <a:pt x="51528" y="23339"/>
                  <a:pt x="51109" y="23663"/>
                </a:cubicBezTo>
                <a:cubicBezTo>
                  <a:pt x="51071" y="23605"/>
                  <a:pt x="51014" y="23586"/>
                  <a:pt x="51071" y="23510"/>
                </a:cubicBezTo>
                <a:cubicBezTo>
                  <a:pt x="50995" y="23567"/>
                  <a:pt x="50748" y="23510"/>
                  <a:pt x="50786" y="23624"/>
                </a:cubicBezTo>
                <a:cubicBezTo>
                  <a:pt x="50824" y="23624"/>
                  <a:pt x="50900" y="23605"/>
                  <a:pt x="50919" y="23663"/>
                </a:cubicBezTo>
                <a:cubicBezTo>
                  <a:pt x="50558" y="23910"/>
                  <a:pt x="50082" y="23796"/>
                  <a:pt x="49740" y="24024"/>
                </a:cubicBezTo>
                <a:cubicBezTo>
                  <a:pt x="49664" y="23815"/>
                  <a:pt x="49531" y="24081"/>
                  <a:pt x="49397" y="23929"/>
                </a:cubicBezTo>
                <a:cubicBezTo>
                  <a:pt x="49359" y="23986"/>
                  <a:pt x="49302" y="24062"/>
                  <a:pt x="49264" y="24119"/>
                </a:cubicBezTo>
                <a:cubicBezTo>
                  <a:pt x="49093" y="23853"/>
                  <a:pt x="48846" y="24328"/>
                  <a:pt x="48446" y="24081"/>
                </a:cubicBezTo>
                <a:cubicBezTo>
                  <a:pt x="48332" y="24347"/>
                  <a:pt x="47705" y="24138"/>
                  <a:pt x="47800" y="24005"/>
                </a:cubicBezTo>
                <a:close/>
                <a:moveTo>
                  <a:pt x="67981" y="21228"/>
                </a:moveTo>
                <a:cubicBezTo>
                  <a:pt x="67962" y="21095"/>
                  <a:pt x="67924" y="20981"/>
                  <a:pt x="67848" y="20924"/>
                </a:cubicBezTo>
                <a:cubicBezTo>
                  <a:pt x="67734" y="20943"/>
                  <a:pt x="67734" y="21019"/>
                  <a:pt x="67619" y="21038"/>
                </a:cubicBezTo>
                <a:cubicBezTo>
                  <a:pt x="67676" y="21171"/>
                  <a:pt x="67791" y="21228"/>
                  <a:pt x="67981" y="21228"/>
                </a:cubicBezTo>
                <a:close/>
                <a:moveTo>
                  <a:pt x="65889" y="20277"/>
                </a:moveTo>
                <a:cubicBezTo>
                  <a:pt x="66098" y="20239"/>
                  <a:pt x="66269" y="20182"/>
                  <a:pt x="66345" y="20068"/>
                </a:cubicBezTo>
                <a:cubicBezTo>
                  <a:pt x="66060" y="20106"/>
                  <a:pt x="66003" y="20087"/>
                  <a:pt x="65889" y="20277"/>
                </a:cubicBezTo>
                <a:close/>
                <a:moveTo>
                  <a:pt x="67981" y="20087"/>
                </a:moveTo>
                <a:cubicBezTo>
                  <a:pt x="68418" y="19915"/>
                  <a:pt x="68551" y="20087"/>
                  <a:pt x="68856" y="19839"/>
                </a:cubicBezTo>
                <a:cubicBezTo>
                  <a:pt x="68685" y="19782"/>
                  <a:pt x="68666" y="19934"/>
                  <a:pt x="68532" y="19801"/>
                </a:cubicBezTo>
                <a:cubicBezTo>
                  <a:pt x="68570" y="20011"/>
                  <a:pt x="67981" y="19744"/>
                  <a:pt x="67981" y="20087"/>
                </a:cubicBezTo>
                <a:close/>
                <a:moveTo>
                  <a:pt x="68970" y="19763"/>
                </a:moveTo>
                <a:cubicBezTo>
                  <a:pt x="68989" y="19820"/>
                  <a:pt x="68989" y="19877"/>
                  <a:pt x="69008" y="19915"/>
                </a:cubicBezTo>
                <a:cubicBezTo>
                  <a:pt x="69141" y="20068"/>
                  <a:pt x="69198" y="19668"/>
                  <a:pt x="69255" y="19915"/>
                </a:cubicBezTo>
                <a:cubicBezTo>
                  <a:pt x="69445" y="19877"/>
                  <a:pt x="69464" y="19744"/>
                  <a:pt x="69560" y="19630"/>
                </a:cubicBezTo>
                <a:cubicBezTo>
                  <a:pt x="69598" y="19668"/>
                  <a:pt x="69636" y="19687"/>
                  <a:pt x="69693" y="19668"/>
                </a:cubicBezTo>
                <a:cubicBezTo>
                  <a:pt x="69541" y="19421"/>
                  <a:pt x="69255" y="19915"/>
                  <a:pt x="68970" y="19763"/>
                </a:cubicBezTo>
                <a:close/>
                <a:moveTo>
                  <a:pt x="79584" y="17614"/>
                </a:moveTo>
                <a:cubicBezTo>
                  <a:pt x="79660" y="17614"/>
                  <a:pt x="79736" y="17595"/>
                  <a:pt x="79812" y="17576"/>
                </a:cubicBezTo>
                <a:cubicBezTo>
                  <a:pt x="79717" y="17462"/>
                  <a:pt x="79812" y="17405"/>
                  <a:pt x="79717" y="17386"/>
                </a:cubicBezTo>
                <a:cubicBezTo>
                  <a:pt x="79717" y="17481"/>
                  <a:pt x="79488" y="17462"/>
                  <a:pt x="79584" y="17633"/>
                </a:cubicBezTo>
                <a:close/>
                <a:moveTo>
                  <a:pt x="66554" y="20448"/>
                </a:moveTo>
                <a:cubicBezTo>
                  <a:pt x="66554" y="20277"/>
                  <a:pt x="66383" y="20315"/>
                  <a:pt x="66212" y="20353"/>
                </a:cubicBezTo>
                <a:cubicBezTo>
                  <a:pt x="66212" y="20562"/>
                  <a:pt x="66497" y="20353"/>
                  <a:pt x="66554" y="20448"/>
                </a:cubicBezTo>
                <a:close/>
                <a:moveTo>
                  <a:pt x="67182" y="20201"/>
                </a:moveTo>
                <a:cubicBezTo>
                  <a:pt x="67296" y="20258"/>
                  <a:pt x="67791" y="20163"/>
                  <a:pt x="67600" y="20068"/>
                </a:cubicBezTo>
                <a:cubicBezTo>
                  <a:pt x="67581" y="20201"/>
                  <a:pt x="67296" y="20030"/>
                  <a:pt x="67182" y="20201"/>
                </a:cubicBezTo>
                <a:close/>
                <a:moveTo>
                  <a:pt x="83064" y="16967"/>
                </a:moveTo>
                <a:cubicBezTo>
                  <a:pt x="83083" y="17005"/>
                  <a:pt x="83102" y="17081"/>
                  <a:pt x="83159" y="17062"/>
                </a:cubicBezTo>
                <a:cubicBezTo>
                  <a:pt x="83140" y="17005"/>
                  <a:pt x="83121" y="16929"/>
                  <a:pt x="83102" y="16853"/>
                </a:cubicBezTo>
                <a:cubicBezTo>
                  <a:pt x="82988" y="16891"/>
                  <a:pt x="82969" y="16834"/>
                  <a:pt x="82855" y="16853"/>
                </a:cubicBezTo>
                <a:cubicBezTo>
                  <a:pt x="82855" y="17024"/>
                  <a:pt x="82988" y="17100"/>
                  <a:pt x="83064" y="16967"/>
                </a:cubicBezTo>
                <a:close/>
                <a:moveTo>
                  <a:pt x="82798" y="16929"/>
                </a:moveTo>
                <a:cubicBezTo>
                  <a:pt x="82627" y="17024"/>
                  <a:pt x="82551" y="16948"/>
                  <a:pt x="82456" y="17043"/>
                </a:cubicBezTo>
                <a:cubicBezTo>
                  <a:pt x="82513" y="17081"/>
                  <a:pt x="82912" y="17100"/>
                  <a:pt x="82798" y="16929"/>
                </a:cubicBezTo>
                <a:close/>
                <a:moveTo>
                  <a:pt x="83445" y="17005"/>
                </a:moveTo>
                <a:cubicBezTo>
                  <a:pt x="83445" y="16929"/>
                  <a:pt x="83521" y="16891"/>
                  <a:pt x="83464" y="16777"/>
                </a:cubicBezTo>
                <a:cubicBezTo>
                  <a:pt x="83388" y="16796"/>
                  <a:pt x="83312" y="16815"/>
                  <a:pt x="83217" y="16834"/>
                </a:cubicBezTo>
                <a:cubicBezTo>
                  <a:pt x="83236" y="16967"/>
                  <a:pt x="83388" y="16929"/>
                  <a:pt x="83445" y="17005"/>
                </a:cubicBezTo>
                <a:close/>
                <a:moveTo>
                  <a:pt x="83635" y="16967"/>
                </a:moveTo>
                <a:cubicBezTo>
                  <a:pt x="83711" y="16948"/>
                  <a:pt x="83787" y="16929"/>
                  <a:pt x="83863" y="16910"/>
                </a:cubicBezTo>
                <a:cubicBezTo>
                  <a:pt x="83806" y="16796"/>
                  <a:pt x="83730" y="16758"/>
                  <a:pt x="83578" y="16758"/>
                </a:cubicBezTo>
                <a:cubicBezTo>
                  <a:pt x="83597" y="16834"/>
                  <a:pt x="83616" y="16891"/>
                  <a:pt x="83635" y="16967"/>
                </a:cubicBezTo>
                <a:close/>
                <a:moveTo>
                  <a:pt x="84282" y="16758"/>
                </a:moveTo>
                <a:cubicBezTo>
                  <a:pt x="84377" y="16758"/>
                  <a:pt x="84529" y="16815"/>
                  <a:pt x="84643" y="16682"/>
                </a:cubicBezTo>
                <a:cubicBezTo>
                  <a:pt x="84548" y="16644"/>
                  <a:pt x="84282" y="16568"/>
                  <a:pt x="84282" y="16758"/>
                </a:cubicBezTo>
                <a:close/>
                <a:moveTo>
                  <a:pt x="43767" y="25622"/>
                </a:moveTo>
                <a:cubicBezTo>
                  <a:pt x="43977" y="25717"/>
                  <a:pt x="44414" y="25089"/>
                  <a:pt x="43691" y="25584"/>
                </a:cubicBezTo>
                <a:cubicBezTo>
                  <a:pt x="43653" y="25603"/>
                  <a:pt x="43767" y="25622"/>
                  <a:pt x="43767" y="25622"/>
                </a:cubicBezTo>
                <a:close/>
                <a:moveTo>
                  <a:pt x="70606" y="20068"/>
                </a:moveTo>
                <a:cubicBezTo>
                  <a:pt x="70625" y="20087"/>
                  <a:pt x="70625" y="20163"/>
                  <a:pt x="70682" y="20144"/>
                </a:cubicBezTo>
                <a:cubicBezTo>
                  <a:pt x="70701" y="19877"/>
                  <a:pt x="70054" y="20182"/>
                  <a:pt x="70377" y="19896"/>
                </a:cubicBezTo>
                <a:cubicBezTo>
                  <a:pt x="69959" y="20068"/>
                  <a:pt x="70377" y="20372"/>
                  <a:pt x="70606" y="20068"/>
                </a:cubicBezTo>
                <a:close/>
                <a:moveTo>
                  <a:pt x="72641" y="19402"/>
                </a:moveTo>
                <a:cubicBezTo>
                  <a:pt x="72812" y="19573"/>
                  <a:pt x="72641" y="19744"/>
                  <a:pt x="72432" y="19611"/>
                </a:cubicBezTo>
                <a:cubicBezTo>
                  <a:pt x="72470" y="19687"/>
                  <a:pt x="72451" y="19801"/>
                  <a:pt x="72546" y="19801"/>
                </a:cubicBezTo>
                <a:cubicBezTo>
                  <a:pt x="72527" y="19706"/>
                  <a:pt x="72812" y="19801"/>
                  <a:pt x="72964" y="19706"/>
                </a:cubicBezTo>
                <a:cubicBezTo>
                  <a:pt x="73288" y="20125"/>
                  <a:pt x="73402" y="19991"/>
                  <a:pt x="73820" y="20182"/>
                </a:cubicBezTo>
                <a:cubicBezTo>
                  <a:pt x="73801" y="20087"/>
                  <a:pt x="73782" y="20011"/>
                  <a:pt x="73763" y="19915"/>
                </a:cubicBezTo>
                <a:cubicBezTo>
                  <a:pt x="73573" y="19991"/>
                  <a:pt x="73516" y="20068"/>
                  <a:pt x="73554" y="19858"/>
                </a:cubicBezTo>
                <a:cubicBezTo>
                  <a:pt x="73326" y="19915"/>
                  <a:pt x="73135" y="19915"/>
                  <a:pt x="73040" y="19801"/>
                </a:cubicBezTo>
                <a:cubicBezTo>
                  <a:pt x="73097" y="19782"/>
                  <a:pt x="73212" y="19573"/>
                  <a:pt x="73059" y="19573"/>
                </a:cubicBezTo>
                <a:cubicBezTo>
                  <a:pt x="73059" y="19630"/>
                  <a:pt x="73021" y="19649"/>
                  <a:pt x="72945" y="19668"/>
                </a:cubicBezTo>
                <a:cubicBezTo>
                  <a:pt x="72983" y="19345"/>
                  <a:pt x="72869" y="19554"/>
                  <a:pt x="72641" y="19402"/>
                </a:cubicBezTo>
                <a:close/>
                <a:moveTo>
                  <a:pt x="73250" y="19592"/>
                </a:moveTo>
                <a:cubicBezTo>
                  <a:pt x="73326" y="19592"/>
                  <a:pt x="73383" y="19630"/>
                  <a:pt x="73497" y="19592"/>
                </a:cubicBezTo>
                <a:cubicBezTo>
                  <a:pt x="73497" y="19478"/>
                  <a:pt x="73535" y="19193"/>
                  <a:pt x="73383" y="19345"/>
                </a:cubicBezTo>
                <a:cubicBezTo>
                  <a:pt x="73554" y="19383"/>
                  <a:pt x="73288" y="19535"/>
                  <a:pt x="73250" y="19592"/>
                </a:cubicBezTo>
                <a:close/>
                <a:moveTo>
                  <a:pt x="36368" y="27562"/>
                </a:moveTo>
                <a:cubicBezTo>
                  <a:pt x="36634" y="27486"/>
                  <a:pt x="36920" y="27429"/>
                  <a:pt x="37205" y="27372"/>
                </a:cubicBezTo>
                <a:cubicBezTo>
                  <a:pt x="36996" y="27181"/>
                  <a:pt x="36615" y="27429"/>
                  <a:pt x="36368" y="27562"/>
                </a:cubicBezTo>
                <a:close/>
                <a:moveTo>
                  <a:pt x="74600" y="19459"/>
                </a:moveTo>
                <a:cubicBezTo>
                  <a:pt x="74714" y="19326"/>
                  <a:pt x="74505" y="19307"/>
                  <a:pt x="74600" y="19193"/>
                </a:cubicBezTo>
                <a:cubicBezTo>
                  <a:pt x="74486" y="19231"/>
                  <a:pt x="74467" y="19155"/>
                  <a:pt x="74410" y="19136"/>
                </a:cubicBezTo>
                <a:cubicBezTo>
                  <a:pt x="74562" y="19250"/>
                  <a:pt x="74353" y="19440"/>
                  <a:pt x="74600" y="19459"/>
                </a:cubicBezTo>
                <a:close/>
                <a:moveTo>
                  <a:pt x="51680" y="24271"/>
                </a:moveTo>
                <a:cubicBezTo>
                  <a:pt x="51813" y="24157"/>
                  <a:pt x="52041" y="24309"/>
                  <a:pt x="52079" y="24081"/>
                </a:cubicBezTo>
                <a:cubicBezTo>
                  <a:pt x="51889" y="24062"/>
                  <a:pt x="51718" y="24119"/>
                  <a:pt x="51680" y="24271"/>
                </a:cubicBezTo>
                <a:close/>
                <a:moveTo>
                  <a:pt x="71290" y="20068"/>
                </a:moveTo>
                <a:cubicBezTo>
                  <a:pt x="71386" y="20030"/>
                  <a:pt x="71538" y="19991"/>
                  <a:pt x="71557" y="19896"/>
                </a:cubicBezTo>
                <a:cubicBezTo>
                  <a:pt x="71481" y="19877"/>
                  <a:pt x="71386" y="19877"/>
                  <a:pt x="71252" y="19915"/>
                </a:cubicBezTo>
                <a:cubicBezTo>
                  <a:pt x="71271" y="19972"/>
                  <a:pt x="71271" y="20030"/>
                  <a:pt x="71290" y="20068"/>
                </a:cubicBezTo>
                <a:close/>
                <a:moveTo>
                  <a:pt x="71081" y="20220"/>
                </a:moveTo>
                <a:cubicBezTo>
                  <a:pt x="71252" y="20391"/>
                  <a:pt x="71481" y="20733"/>
                  <a:pt x="71823" y="20486"/>
                </a:cubicBezTo>
                <a:cubicBezTo>
                  <a:pt x="71785" y="20353"/>
                  <a:pt x="71804" y="20125"/>
                  <a:pt x="71633" y="20163"/>
                </a:cubicBezTo>
                <a:cubicBezTo>
                  <a:pt x="71538" y="20277"/>
                  <a:pt x="71747" y="20353"/>
                  <a:pt x="71481" y="20410"/>
                </a:cubicBezTo>
                <a:cubicBezTo>
                  <a:pt x="71500" y="20220"/>
                  <a:pt x="71367" y="20258"/>
                  <a:pt x="71290" y="20334"/>
                </a:cubicBezTo>
                <a:cubicBezTo>
                  <a:pt x="71176" y="20277"/>
                  <a:pt x="71271" y="20030"/>
                  <a:pt x="71176" y="20144"/>
                </a:cubicBezTo>
                <a:cubicBezTo>
                  <a:pt x="71195" y="20258"/>
                  <a:pt x="71081" y="20144"/>
                  <a:pt x="71062" y="20220"/>
                </a:cubicBezTo>
                <a:close/>
                <a:moveTo>
                  <a:pt x="73002" y="20125"/>
                </a:moveTo>
                <a:cubicBezTo>
                  <a:pt x="73059" y="20049"/>
                  <a:pt x="72926" y="19877"/>
                  <a:pt x="72850" y="19782"/>
                </a:cubicBezTo>
                <a:cubicBezTo>
                  <a:pt x="72793" y="19801"/>
                  <a:pt x="72717" y="19839"/>
                  <a:pt x="72812" y="19839"/>
                </a:cubicBezTo>
                <a:cubicBezTo>
                  <a:pt x="72907" y="19839"/>
                  <a:pt x="72831" y="20087"/>
                  <a:pt x="73002" y="20125"/>
                </a:cubicBezTo>
                <a:close/>
                <a:moveTo>
                  <a:pt x="68152" y="21190"/>
                </a:moveTo>
                <a:cubicBezTo>
                  <a:pt x="68209" y="21114"/>
                  <a:pt x="68190" y="20981"/>
                  <a:pt x="68152" y="20866"/>
                </a:cubicBezTo>
                <a:cubicBezTo>
                  <a:pt x="68095" y="20866"/>
                  <a:pt x="68019" y="20885"/>
                  <a:pt x="67962" y="20904"/>
                </a:cubicBezTo>
                <a:cubicBezTo>
                  <a:pt x="68114" y="21019"/>
                  <a:pt x="67943" y="21171"/>
                  <a:pt x="68152" y="21190"/>
                </a:cubicBezTo>
                <a:close/>
                <a:moveTo>
                  <a:pt x="72356" y="20372"/>
                </a:moveTo>
                <a:cubicBezTo>
                  <a:pt x="72146" y="20277"/>
                  <a:pt x="72337" y="20087"/>
                  <a:pt x="72108" y="20049"/>
                </a:cubicBezTo>
                <a:cubicBezTo>
                  <a:pt x="72108" y="20239"/>
                  <a:pt x="72318" y="20467"/>
                  <a:pt x="72356" y="20372"/>
                </a:cubicBezTo>
                <a:close/>
                <a:moveTo>
                  <a:pt x="72622" y="20429"/>
                </a:moveTo>
                <a:cubicBezTo>
                  <a:pt x="72584" y="20315"/>
                  <a:pt x="72641" y="20258"/>
                  <a:pt x="72774" y="20239"/>
                </a:cubicBezTo>
                <a:cubicBezTo>
                  <a:pt x="72717" y="20106"/>
                  <a:pt x="72641" y="19877"/>
                  <a:pt x="72470" y="20030"/>
                </a:cubicBezTo>
                <a:cubicBezTo>
                  <a:pt x="72622" y="20011"/>
                  <a:pt x="72508" y="20220"/>
                  <a:pt x="72451" y="20258"/>
                </a:cubicBezTo>
                <a:cubicBezTo>
                  <a:pt x="72413" y="20163"/>
                  <a:pt x="72508" y="20106"/>
                  <a:pt x="72432" y="20087"/>
                </a:cubicBezTo>
                <a:cubicBezTo>
                  <a:pt x="72318" y="20239"/>
                  <a:pt x="72546" y="20334"/>
                  <a:pt x="72622" y="20429"/>
                </a:cubicBezTo>
                <a:close/>
                <a:moveTo>
                  <a:pt x="37452" y="27961"/>
                </a:moveTo>
                <a:lnTo>
                  <a:pt x="38118" y="27809"/>
                </a:lnTo>
                <a:cubicBezTo>
                  <a:pt x="38099" y="27657"/>
                  <a:pt x="37871" y="27771"/>
                  <a:pt x="37833" y="27657"/>
                </a:cubicBezTo>
                <a:cubicBezTo>
                  <a:pt x="37814" y="27733"/>
                  <a:pt x="37795" y="27790"/>
                  <a:pt x="37738" y="27847"/>
                </a:cubicBezTo>
                <a:cubicBezTo>
                  <a:pt x="37719" y="27752"/>
                  <a:pt x="37567" y="27847"/>
                  <a:pt x="37547" y="27771"/>
                </a:cubicBezTo>
                <a:cubicBezTo>
                  <a:pt x="37586" y="27771"/>
                  <a:pt x="37605" y="27752"/>
                  <a:pt x="37586" y="27714"/>
                </a:cubicBezTo>
                <a:cubicBezTo>
                  <a:pt x="37528" y="27733"/>
                  <a:pt x="37471" y="27733"/>
                  <a:pt x="37414" y="27752"/>
                </a:cubicBezTo>
                <a:cubicBezTo>
                  <a:pt x="37433" y="27885"/>
                  <a:pt x="37528" y="27828"/>
                  <a:pt x="37452" y="27961"/>
                </a:cubicBezTo>
                <a:close/>
                <a:moveTo>
                  <a:pt x="74106" y="20049"/>
                </a:moveTo>
                <a:cubicBezTo>
                  <a:pt x="74182" y="20030"/>
                  <a:pt x="74201" y="20106"/>
                  <a:pt x="74296" y="20068"/>
                </a:cubicBezTo>
                <a:cubicBezTo>
                  <a:pt x="74334" y="20049"/>
                  <a:pt x="74372" y="20030"/>
                  <a:pt x="74353" y="19991"/>
                </a:cubicBezTo>
                <a:cubicBezTo>
                  <a:pt x="74163" y="19991"/>
                  <a:pt x="74486" y="19858"/>
                  <a:pt x="74353" y="19725"/>
                </a:cubicBezTo>
                <a:cubicBezTo>
                  <a:pt x="74277" y="19744"/>
                  <a:pt x="74182" y="19763"/>
                  <a:pt x="74106" y="19782"/>
                </a:cubicBezTo>
                <a:cubicBezTo>
                  <a:pt x="74068" y="19991"/>
                  <a:pt x="74315" y="19763"/>
                  <a:pt x="74315" y="19896"/>
                </a:cubicBezTo>
                <a:cubicBezTo>
                  <a:pt x="74220" y="19934"/>
                  <a:pt x="74125" y="19972"/>
                  <a:pt x="74106" y="20049"/>
                </a:cubicBezTo>
                <a:close/>
                <a:moveTo>
                  <a:pt x="66630" y="21665"/>
                </a:moveTo>
                <a:cubicBezTo>
                  <a:pt x="66250" y="21798"/>
                  <a:pt x="65717" y="21741"/>
                  <a:pt x="65318" y="21951"/>
                </a:cubicBezTo>
                <a:cubicBezTo>
                  <a:pt x="65641" y="21932"/>
                  <a:pt x="66136" y="21837"/>
                  <a:pt x="66763" y="21703"/>
                </a:cubicBezTo>
                <a:cubicBezTo>
                  <a:pt x="66725" y="21608"/>
                  <a:pt x="66763" y="21418"/>
                  <a:pt x="66592" y="21513"/>
                </a:cubicBezTo>
                <a:cubicBezTo>
                  <a:pt x="66611" y="21570"/>
                  <a:pt x="66630" y="21627"/>
                  <a:pt x="66630" y="21665"/>
                </a:cubicBezTo>
                <a:close/>
                <a:moveTo>
                  <a:pt x="66802" y="21589"/>
                </a:moveTo>
                <a:cubicBezTo>
                  <a:pt x="66859" y="21856"/>
                  <a:pt x="67182" y="21608"/>
                  <a:pt x="67144" y="21456"/>
                </a:cubicBezTo>
                <a:cubicBezTo>
                  <a:pt x="66954" y="21456"/>
                  <a:pt x="66992" y="21570"/>
                  <a:pt x="66802" y="21589"/>
                </a:cubicBezTo>
                <a:close/>
                <a:moveTo>
                  <a:pt x="72679" y="20410"/>
                </a:moveTo>
                <a:cubicBezTo>
                  <a:pt x="72793" y="20391"/>
                  <a:pt x="72888" y="20410"/>
                  <a:pt x="72945" y="20467"/>
                </a:cubicBezTo>
                <a:cubicBezTo>
                  <a:pt x="72907" y="20600"/>
                  <a:pt x="72641" y="20410"/>
                  <a:pt x="72603" y="20581"/>
                </a:cubicBezTo>
                <a:cubicBezTo>
                  <a:pt x="72964" y="20543"/>
                  <a:pt x="73535" y="20524"/>
                  <a:pt x="73592" y="20258"/>
                </a:cubicBezTo>
                <a:cubicBezTo>
                  <a:pt x="73345" y="20220"/>
                  <a:pt x="73364" y="20448"/>
                  <a:pt x="73002" y="20448"/>
                </a:cubicBezTo>
                <a:cubicBezTo>
                  <a:pt x="72983" y="20315"/>
                  <a:pt x="72926" y="20239"/>
                  <a:pt x="72831" y="20220"/>
                </a:cubicBezTo>
                <a:cubicBezTo>
                  <a:pt x="72869" y="20334"/>
                  <a:pt x="72660" y="20315"/>
                  <a:pt x="72679" y="20410"/>
                </a:cubicBezTo>
                <a:close/>
                <a:moveTo>
                  <a:pt x="72451" y="20467"/>
                </a:moveTo>
                <a:cubicBezTo>
                  <a:pt x="72375" y="20486"/>
                  <a:pt x="72280" y="20486"/>
                  <a:pt x="72280" y="20562"/>
                </a:cubicBezTo>
                <a:cubicBezTo>
                  <a:pt x="72451" y="20448"/>
                  <a:pt x="72356" y="20714"/>
                  <a:pt x="72527" y="20600"/>
                </a:cubicBezTo>
                <a:cubicBezTo>
                  <a:pt x="72489" y="20543"/>
                  <a:pt x="72546" y="20334"/>
                  <a:pt x="72413" y="20353"/>
                </a:cubicBezTo>
                <a:cubicBezTo>
                  <a:pt x="72432" y="20391"/>
                  <a:pt x="72432" y="20429"/>
                  <a:pt x="72432" y="20467"/>
                </a:cubicBezTo>
                <a:close/>
                <a:moveTo>
                  <a:pt x="37795" y="28323"/>
                </a:moveTo>
                <a:cubicBezTo>
                  <a:pt x="38613" y="27942"/>
                  <a:pt x="39716" y="27847"/>
                  <a:pt x="40667" y="27467"/>
                </a:cubicBezTo>
                <a:cubicBezTo>
                  <a:pt x="39906" y="27600"/>
                  <a:pt x="38308" y="27828"/>
                  <a:pt x="37871" y="28132"/>
                </a:cubicBezTo>
                <a:cubicBezTo>
                  <a:pt x="37757" y="28151"/>
                  <a:pt x="37795" y="27980"/>
                  <a:pt x="37662" y="28018"/>
                </a:cubicBezTo>
                <a:cubicBezTo>
                  <a:pt x="37586" y="28170"/>
                  <a:pt x="37567" y="28304"/>
                  <a:pt x="37795" y="28323"/>
                </a:cubicBezTo>
                <a:close/>
                <a:moveTo>
                  <a:pt x="41618" y="27219"/>
                </a:moveTo>
                <a:cubicBezTo>
                  <a:pt x="41523" y="27467"/>
                  <a:pt x="41066" y="27238"/>
                  <a:pt x="41047" y="27505"/>
                </a:cubicBezTo>
                <a:cubicBezTo>
                  <a:pt x="41199" y="27410"/>
                  <a:pt x="41390" y="27391"/>
                  <a:pt x="41485" y="27505"/>
                </a:cubicBezTo>
                <a:cubicBezTo>
                  <a:pt x="41238" y="27600"/>
                  <a:pt x="40800" y="27467"/>
                  <a:pt x="40724" y="27733"/>
                </a:cubicBezTo>
                <a:cubicBezTo>
                  <a:pt x="40990" y="27676"/>
                  <a:pt x="41409" y="27524"/>
                  <a:pt x="41428" y="27790"/>
                </a:cubicBezTo>
                <a:cubicBezTo>
                  <a:pt x="41485" y="27657"/>
                  <a:pt x="41903" y="27714"/>
                  <a:pt x="41865" y="27524"/>
                </a:cubicBezTo>
                <a:cubicBezTo>
                  <a:pt x="42036" y="27771"/>
                  <a:pt x="42379" y="27448"/>
                  <a:pt x="42569" y="27543"/>
                </a:cubicBezTo>
                <a:cubicBezTo>
                  <a:pt x="42322" y="27752"/>
                  <a:pt x="41846" y="27562"/>
                  <a:pt x="41808" y="27809"/>
                </a:cubicBezTo>
                <a:cubicBezTo>
                  <a:pt x="42036" y="27657"/>
                  <a:pt x="43006" y="27790"/>
                  <a:pt x="42607" y="27486"/>
                </a:cubicBezTo>
                <a:cubicBezTo>
                  <a:pt x="42797" y="27486"/>
                  <a:pt x="42911" y="27391"/>
                  <a:pt x="42835" y="27600"/>
                </a:cubicBezTo>
                <a:cubicBezTo>
                  <a:pt x="43349" y="27581"/>
                  <a:pt x="43996" y="27334"/>
                  <a:pt x="44452" y="27295"/>
                </a:cubicBezTo>
                <a:cubicBezTo>
                  <a:pt x="44433" y="27219"/>
                  <a:pt x="44414" y="27162"/>
                  <a:pt x="44414" y="27086"/>
                </a:cubicBezTo>
                <a:cubicBezTo>
                  <a:pt x="44186" y="27334"/>
                  <a:pt x="44262" y="27086"/>
                  <a:pt x="44034" y="27067"/>
                </a:cubicBezTo>
                <a:cubicBezTo>
                  <a:pt x="44034" y="27143"/>
                  <a:pt x="44091" y="27257"/>
                  <a:pt x="44015" y="27276"/>
                </a:cubicBezTo>
                <a:cubicBezTo>
                  <a:pt x="43824" y="27200"/>
                  <a:pt x="43368" y="27334"/>
                  <a:pt x="42930" y="27524"/>
                </a:cubicBezTo>
                <a:cubicBezTo>
                  <a:pt x="43006" y="27219"/>
                  <a:pt x="42588" y="27524"/>
                  <a:pt x="42531" y="27391"/>
                </a:cubicBezTo>
                <a:cubicBezTo>
                  <a:pt x="42740" y="27314"/>
                  <a:pt x="43045" y="27295"/>
                  <a:pt x="43045" y="27124"/>
                </a:cubicBezTo>
                <a:cubicBezTo>
                  <a:pt x="42854" y="27219"/>
                  <a:pt x="42379" y="27295"/>
                  <a:pt x="42036" y="27391"/>
                </a:cubicBezTo>
                <a:cubicBezTo>
                  <a:pt x="41998" y="27257"/>
                  <a:pt x="41903" y="27314"/>
                  <a:pt x="41979" y="27181"/>
                </a:cubicBezTo>
                <a:cubicBezTo>
                  <a:pt x="41618" y="27162"/>
                  <a:pt x="41789" y="27448"/>
                  <a:pt x="41618" y="27524"/>
                </a:cubicBezTo>
                <a:cubicBezTo>
                  <a:pt x="41618" y="27467"/>
                  <a:pt x="41561" y="27429"/>
                  <a:pt x="41523" y="27391"/>
                </a:cubicBezTo>
                <a:cubicBezTo>
                  <a:pt x="41656" y="27524"/>
                  <a:pt x="41751" y="27219"/>
                  <a:pt x="41618" y="27219"/>
                </a:cubicBezTo>
                <a:close/>
                <a:moveTo>
                  <a:pt x="46563" y="26363"/>
                </a:moveTo>
                <a:cubicBezTo>
                  <a:pt x="46792" y="26306"/>
                  <a:pt x="47039" y="26249"/>
                  <a:pt x="47286" y="26192"/>
                </a:cubicBezTo>
                <a:cubicBezTo>
                  <a:pt x="47191" y="26002"/>
                  <a:pt x="46620" y="26249"/>
                  <a:pt x="46563" y="26363"/>
                </a:cubicBezTo>
                <a:close/>
                <a:moveTo>
                  <a:pt x="55941" y="24328"/>
                </a:moveTo>
                <a:cubicBezTo>
                  <a:pt x="56245" y="24271"/>
                  <a:pt x="56473" y="24385"/>
                  <a:pt x="56663" y="24157"/>
                </a:cubicBezTo>
                <a:cubicBezTo>
                  <a:pt x="56416" y="24157"/>
                  <a:pt x="56055" y="24138"/>
                  <a:pt x="55941" y="24328"/>
                </a:cubicBezTo>
                <a:close/>
                <a:moveTo>
                  <a:pt x="57976" y="23929"/>
                </a:moveTo>
                <a:cubicBezTo>
                  <a:pt x="59364" y="23586"/>
                  <a:pt x="60582" y="23567"/>
                  <a:pt x="61609" y="23035"/>
                </a:cubicBezTo>
                <a:cubicBezTo>
                  <a:pt x="60296" y="23358"/>
                  <a:pt x="59003" y="23434"/>
                  <a:pt x="57976" y="23929"/>
                </a:cubicBezTo>
                <a:close/>
                <a:moveTo>
                  <a:pt x="68780" y="21741"/>
                </a:moveTo>
                <a:cubicBezTo>
                  <a:pt x="68970" y="21627"/>
                  <a:pt x="69959" y="21741"/>
                  <a:pt x="69997" y="21380"/>
                </a:cubicBezTo>
                <a:cubicBezTo>
                  <a:pt x="69693" y="21456"/>
                  <a:pt x="69388" y="21475"/>
                  <a:pt x="68970" y="21494"/>
                </a:cubicBezTo>
                <a:cubicBezTo>
                  <a:pt x="69084" y="21646"/>
                  <a:pt x="68551" y="21684"/>
                  <a:pt x="68780" y="21741"/>
                </a:cubicBezTo>
                <a:close/>
                <a:moveTo>
                  <a:pt x="44509" y="27295"/>
                </a:moveTo>
                <a:cubicBezTo>
                  <a:pt x="44851" y="27238"/>
                  <a:pt x="45327" y="27029"/>
                  <a:pt x="45536" y="27162"/>
                </a:cubicBezTo>
                <a:cubicBezTo>
                  <a:pt x="45650" y="26991"/>
                  <a:pt x="45384" y="27010"/>
                  <a:pt x="45498" y="26915"/>
                </a:cubicBezTo>
                <a:cubicBezTo>
                  <a:pt x="45784" y="26953"/>
                  <a:pt x="46069" y="26801"/>
                  <a:pt x="46278" y="26801"/>
                </a:cubicBezTo>
                <a:cubicBezTo>
                  <a:pt x="46145" y="26630"/>
                  <a:pt x="45289" y="26820"/>
                  <a:pt x="45327" y="27048"/>
                </a:cubicBezTo>
                <a:cubicBezTo>
                  <a:pt x="45099" y="27010"/>
                  <a:pt x="44509" y="26915"/>
                  <a:pt x="44509" y="27295"/>
                </a:cubicBezTo>
                <a:close/>
                <a:moveTo>
                  <a:pt x="46677" y="27238"/>
                </a:moveTo>
                <a:cubicBezTo>
                  <a:pt x="46963" y="27219"/>
                  <a:pt x="46963" y="27105"/>
                  <a:pt x="47172" y="27143"/>
                </a:cubicBezTo>
                <a:cubicBezTo>
                  <a:pt x="47153" y="27067"/>
                  <a:pt x="47134" y="27010"/>
                  <a:pt x="47115" y="26934"/>
                </a:cubicBezTo>
                <a:cubicBezTo>
                  <a:pt x="46792" y="26991"/>
                  <a:pt x="46373" y="26953"/>
                  <a:pt x="46278" y="27124"/>
                </a:cubicBezTo>
                <a:cubicBezTo>
                  <a:pt x="46754" y="27143"/>
                  <a:pt x="45936" y="27200"/>
                  <a:pt x="45879" y="27314"/>
                </a:cubicBezTo>
                <a:cubicBezTo>
                  <a:pt x="46259" y="27314"/>
                  <a:pt x="46582" y="27353"/>
                  <a:pt x="46773" y="27067"/>
                </a:cubicBezTo>
                <a:cubicBezTo>
                  <a:pt x="46773" y="27143"/>
                  <a:pt x="46697" y="27162"/>
                  <a:pt x="46677" y="27238"/>
                </a:cubicBezTo>
                <a:close/>
                <a:moveTo>
                  <a:pt x="53791" y="25964"/>
                </a:moveTo>
                <a:cubicBezTo>
                  <a:pt x="54020" y="26192"/>
                  <a:pt x="53943" y="25660"/>
                  <a:pt x="54191" y="25774"/>
                </a:cubicBezTo>
                <a:cubicBezTo>
                  <a:pt x="54172" y="25565"/>
                  <a:pt x="53734" y="25679"/>
                  <a:pt x="53620" y="25793"/>
                </a:cubicBezTo>
                <a:cubicBezTo>
                  <a:pt x="53582" y="25717"/>
                  <a:pt x="53544" y="25717"/>
                  <a:pt x="53601" y="25641"/>
                </a:cubicBezTo>
                <a:cubicBezTo>
                  <a:pt x="53392" y="25755"/>
                  <a:pt x="53487" y="25755"/>
                  <a:pt x="53202" y="25831"/>
                </a:cubicBezTo>
                <a:cubicBezTo>
                  <a:pt x="53183" y="25698"/>
                  <a:pt x="53126" y="25622"/>
                  <a:pt x="53030" y="25603"/>
                </a:cubicBezTo>
                <a:cubicBezTo>
                  <a:pt x="52935" y="25660"/>
                  <a:pt x="53088" y="25850"/>
                  <a:pt x="52954" y="25888"/>
                </a:cubicBezTo>
                <a:cubicBezTo>
                  <a:pt x="52764" y="25926"/>
                  <a:pt x="52764" y="25812"/>
                  <a:pt x="52555" y="25755"/>
                </a:cubicBezTo>
                <a:cubicBezTo>
                  <a:pt x="52498" y="25907"/>
                  <a:pt x="52821" y="25869"/>
                  <a:pt x="52669" y="25945"/>
                </a:cubicBezTo>
                <a:cubicBezTo>
                  <a:pt x="52441" y="25850"/>
                  <a:pt x="52422" y="25812"/>
                  <a:pt x="52194" y="25774"/>
                </a:cubicBezTo>
                <a:cubicBezTo>
                  <a:pt x="52136" y="25926"/>
                  <a:pt x="52384" y="26002"/>
                  <a:pt x="52251" y="26040"/>
                </a:cubicBezTo>
                <a:cubicBezTo>
                  <a:pt x="51832" y="26002"/>
                  <a:pt x="51452" y="25945"/>
                  <a:pt x="51262" y="26097"/>
                </a:cubicBezTo>
                <a:cubicBezTo>
                  <a:pt x="51357" y="26097"/>
                  <a:pt x="51585" y="26268"/>
                  <a:pt x="51433" y="26382"/>
                </a:cubicBezTo>
                <a:cubicBezTo>
                  <a:pt x="51395" y="26344"/>
                  <a:pt x="51223" y="26211"/>
                  <a:pt x="51185" y="26382"/>
                </a:cubicBezTo>
                <a:cubicBezTo>
                  <a:pt x="51528" y="26344"/>
                  <a:pt x="51071" y="26421"/>
                  <a:pt x="51090" y="26497"/>
                </a:cubicBezTo>
                <a:cubicBezTo>
                  <a:pt x="51204" y="26497"/>
                  <a:pt x="51071" y="26554"/>
                  <a:pt x="51052" y="26611"/>
                </a:cubicBezTo>
                <a:cubicBezTo>
                  <a:pt x="51661" y="26573"/>
                  <a:pt x="52669" y="26306"/>
                  <a:pt x="53392" y="26173"/>
                </a:cubicBezTo>
                <a:cubicBezTo>
                  <a:pt x="52992" y="25850"/>
                  <a:pt x="52859" y="26363"/>
                  <a:pt x="52346" y="26173"/>
                </a:cubicBezTo>
                <a:cubicBezTo>
                  <a:pt x="52098" y="26421"/>
                  <a:pt x="51585" y="26421"/>
                  <a:pt x="51281" y="26459"/>
                </a:cubicBezTo>
                <a:cubicBezTo>
                  <a:pt x="51756" y="26516"/>
                  <a:pt x="51376" y="26097"/>
                  <a:pt x="51604" y="26021"/>
                </a:cubicBezTo>
                <a:cubicBezTo>
                  <a:pt x="51718" y="26135"/>
                  <a:pt x="51756" y="26344"/>
                  <a:pt x="52041" y="26249"/>
                </a:cubicBezTo>
                <a:cubicBezTo>
                  <a:pt x="52041" y="26192"/>
                  <a:pt x="52003" y="26097"/>
                  <a:pt x="52060" y="26078"/>
                </a:cubicBezTo>
                <a:cubicBezTo>
                  <a:pt x="52079" y="26173"/>
                  <a:pt x="52136" y="26192"/>
                  <a:pt x="52213" y="26211"/>
                </a:cubicBezTo>
                <a:cubicBezTo>
                  <a:pt x="52574" y="26116"/>
                  <a:pt x="53373" y="25793"/>
                  <a:pt x="53848" y="25907"/>
                </a:cubicBezTo>
                <a:cubicBezTo>
                  <a:pt x="53829" y="25850"/>
                  <a:pt x="53791" y="25774"/>
                  <a:pt x="53867" y="25736"/>
                </a:cubicBezTo>
                <a:cubicBezTo>
                  <a:pt x="53886" y="25812"/>
                  <a:pt x="53924" y="25850"/>
                  <a:pt x="53962" y="25888"/>
                </a:cubicBezTo>
                <a:cubicBezTo>
                  <a:pt x="53886" y="25907"/>
                  <a:pt x="53886" y="25964"/>
                  <a:pt x="53791" y="25964"/>
                </a:cubicBezTo>
                <a:close/>
                <a:moveTo>
                  <a:pt x="114240" y="12688"/>
                </a:moveTo>
                <a:cubicBezTo>
                  <a:pt x="114411" y="12649"/>
                  <a:pt x="114411" y="12326"/>
                  <a:pt x="114240" y="12364"/>
                </a:cubicBezTo>
                <a:cubicBezTo>
                  <a:pt x="114259" y="12478"/>
                  <a:pt x="114163" y="12535"/>
                  <a:pt x="114240" y="12688"/>
                </a:cubicBezTo>
                <a:close/>
                <a:moveTo>
                  <a:pt x="47210" y="27029"/>
                </a:moveTo>
                <a:cubicBezTo>
                  <a:pt x="47153" y="27257"/>
                  <a:pt x="47457" y="26991"/>
                  <a:pt x="47476" y="27124"/>
                </a:cubicBezTo>
                <a:cubicBezTo>
                  <a:pt x="47286" y="27219"/>
                  <a:pt x="46963" y="27276"/>
                  <a:pt x="46697" y="27295"/>
                </a:cubicBezTo>
                <a:cubicBezTo>
                  <a:pt x="46887" y="27524"/>
                  <a:pt x="47552" y="27124"/>
                  <a:pt x="47743" y="27181"/>
                </a:cubicBezTo>
                <a:cubicBezTo>
                  <a:pt x="47629" y="27086"/>
                  <a:pt x="47495" y="27010"/>
                  <a:pt x="47381" y="26934"/>
                </a:cubicBezTo>
                <a:cubicBezTo>
                  <a:pt x="47362" y="27067"/>
                  <a:pt x="47267" y="26896"/>
                  <a:pt x="47210" y="27029"/>
                </a:cubicBezTo>
                <a:close/>
                <a:moveTo>
                  <a:pt x="48484" y="26915"/>
                </a:moveTo>
                <a:cubicBezTo>
                  <a:pt x="48484" y="26858"/>
                  <a:pt x="48465" y="26801"/>
                  <a:pt x="48465" y="26744"/>
                </a:cubicBezTo>
                <a:cubicBezTo>
                  <a:pt x="48313" y="26915"/>
                  <a:pt x="48085" y="26706"/>
                  <a:pt x="47990" y="26858"/>
                </a:cubicBezTo>
                <a:cubicBezTo>
                  <a:pt x="48142" y="26896"/>
                  <a:pt x="48294" y="26915"/>
                  <a:pt x="48484" y="26915"/>
                </a:cubicBezTo>
                <a:close/>
                <a:moveTo>
                  <a:pt x="56321" y="25469"/>
                </a:moveTo>
                <a:cubicBezTo>
                  <a:pt x="56302" y="25450"/>
                  <a:pt x="56302" y="25412"/>
                  <a:pt x="56302" y="25374"/>
                </a:cubicBezTo>
                <a:cubicBezTo>
                  <a:pt x="56416" y="25317"/>
                  <a:pt x="56720" y="25374"/>
                  <a:pt x="56625" y="25184"/>
                </a:cubicBezTo>
                <a:cubicBezTo>
                  <a:pt x="56435" y="25317"/>
                  <a:pt x="56340" y="25203"/>
                  <a:pt x="56226" y="25336"/>
                </a:cubicBezTo>
                <a:cubicBezTo>
                  <a:pt x="56397" y="25279"/>
                  <a:pt x="56112" y="25508"/>
                  <a:pt x="56321" y="25469"/>
                </a:cubicBezTo>
                <a:close/>
                <a:moveTo>
                  <a:pt x="58394" y="24975"/>
                </a:moveTo>
                <a:cubicBezTo>
                  <a:pt x="57957" y="25108"/>
                  <a:pt x="57672" y="25070"/>
                  <a:pt x="57329" y="25260"/>
                </a:cubicBezTo>
                <a:cubicBezTo>
                  <a:pt x="57633" y="25241"/>
                  <a:pt x="58737" y="25070"/>
                  <a:pt x="58394" y="24975"/>
                </a:cubicBezTo>
                <a:close/>
                <a:moveTo>
                  <a:pt x="60087" y="24709"/>
                </a:moveTo>
                <a:cubicBezTo>
                  <a:pt x="60258" y="24671"/>
                  <a:pt x="60487" y="24595"/>
                  <a:pt x="60582" y="24652"/>
                </a:cubicBezTo>
                <a:cubicBezTo>
                  <a:pt x="60620" y="24442"/>
                  <a:pt x="59897" y="24709"/>
                  <a:pt x="60087" y="24709"/>
                </a:cubicBezTo>
                <a:close/>
                <a:moveTo>
                  <a:pt x="112414" y="14038"/>
                </a:moveTo>
                <a:cubicBezTo>
                  <a:pt x="112908" y="13943"/>
                  <a:pt x="113022" y="13962"/>
                  <a:pt x="113403" y="13981"/>
                </a:cubicBezTo>
                <a:cubicBezTo>
                  <a:pt x="113079" y="14076"/>
                  <a:pt x="112737" y="14133"/>
                  <a:pt x="112585" y="14323"/>
                </a:cubicBezTo>
                <a:cubicBezTo>
                  <a:pt x="113422" y="14247"/>
                  <a:pt x="114259" y="14038"/>
                  <a:pt x="114677" y="13867"/>
                </a:cubicBezTo>
                <a:cubicBezTo>
                  <a:pt x="114335" y="13715"/>
                  <a:pt x="113897" y="13848"/>
                  <a:pt x="113517" y="13639"/>
                </a:cubicBezTo>
                <a:cubicBezTo>
                  <a:pt x="113327" y="13905"/>
                  <a:pt x="112566" y="13581"/>
                  <a:pt x="112414" y="14038"/>
                </a:cubicBezTo>
                <a:close/>
                <a:moveTo>
                  <a:pt x="42911" y="29464"/>
                </a:moveTo>
                <a:cubicBezTo>
                  <a:pt x="42873" y="29464"/>
                  <a:pt x="42835" y="29426"/>
                  <a:pt x="42835" y="29369"/>
                </a:cubicBezTo>
                <a:cubicBezTo>
                  <a:pt x="42550" y="29502"/>
                  <a:pt x="42246" y="29331"/>
                  <a:pt x="42265" y="29597"/>
                </a:cubicBezTo>
                <a:cubicBezTo>
                  <a:pt x="42531" y="29540"/>
                  <a:pt x="42740" y="29559"/>
                  <a:pt x="42911" y="29464"/>
                </a:cubicBezTo>
                <a:close/>
                <a:moveTo>
                  <a:pt x="118500" y="16168"/>
                </a:moveTo>
                <a:cubicBezTo>
                  <a:pt x="118500" y="15997"/>
                  <a:pt x="118348" y="16016"/>
                  <a:pt x="118177" y="16073"/>
                </a:cubicBezTo>
                <a:cubicBezTo>
                  <a:pt x="118215" y="16340"/>
                  <a:pt x="118386" y="16225"/>
                  <a:pt x="118500" y="16168"/>
                </a:cubicBezTo>
                <a:close/>
                <a:moveTo>
                  <a:pt x="39526" y="33477"/>
                </a:moveTo>
                <a:cubicBezTo>
                  <a:pt x="40001" y="33363"/>
                  <a:pt x="40534" y="33401"/>
                  <a:pt x="40952" y="33116"/>
                </a:cubicBezTo>
                <a:cubicBezTo>
                  <a:pt x="41047" y="33230"/>
                  <a:pt x="41257" y="33040"/>
                  <a:pt x="41371" y="33021"/>
                </a:cubicBezTo>
                <a:cubicBezTo>
                  <a:pt x="41447" y="32983"/>
                  <a:pt x="41694" y="33021"/>
                  <a:pt x="41656" y="32907"/>
                </a:cubicBezTo>
                <a:cubicBezTo>
                  <a:pt x="41561" y="32888"/>
                  <a:pt x="41371" y="33040"/>
                  <a:pt x="41352" y="32926"/>
                </a:cubicBezTo>
                <a:cubicBezTo>
                  <a:pt x="41199" y="33002"/>
                  <a:pt x="41066" y="33059"/>
                  <a:pt x="40876" y="33021"/>
                </a:cubicBezTo>
                <a:cubicBezTo>
                  <a:pt x="40857" y="33002"/>
                  <a:pt x="40857" y="32964"/>
                  <a:pt x="40800" y="32983"/>
                </a:cubicBezTo>
                <a:cubicBezTo>
                  <a:pt x="40610" y="33249"/>
                  <a:pt x="39697" y="33249"/>
                  <a:pt x="39526" y="33477"/>
                </a:cubicBezTo>
                <a:close/>
                <a:moveTo>
                  <a:pt x="36977" y="34143"/>
                </a:moveTo>
                <a:cubicBezTo>
                  <a:pt x="36577" y="34409"/>
                  <a:pt x="35645" y="34637"/>
                  <a:pt x="34980" y="34733"/>
                </a:cubicBezTo>
                <a:cubicBezTo>
                  <a:pt x="35056" y="34923"/>
                  <a:pt x="34542" y="35018"/>
                  <a:pt x="34808" y="34828"/>
                </a:cubicBezTo>
                <a:cubicBezTo>
                  <a:pt x="34219" y="35113"/>
                  <a:pt x="33420" y="35132"/>
                  <a:pt x="32849" y="35570"/>
                </a:cubicBezTo>
                <a:cubicBezTo>
                  <a:pt x="31746" y="35760"/>
                  <a:pt x="30148" y="36483"/>
                  <a:pt x="28741" y="36787"/>
                </a:cubicBezTo>
                <a:cubicBezTo>
                  <a:pt x="28379" y="37110"/>
                  <a:pt x="27866" y="37129"/>
                  <a:pt x="27352" y="37300"/>
                </a:cubicBezTo>
                <a:cubicBezTo>
                  <a:pt x="27371" y="37395"/>
                  <a:pt x="27295" y="37434"/>
                  <a:pt x="27333" y="37529"/>
                </a:cubicBezTo>
                <a:cubicBezTo>
                  <a:pt x="27409" y="37510"/>
                  <a:pt x="27485" y="37510"/>
                  <a:pt x="27466" y="37605"/>
                </a:cubicBezTo>
                <a:cubicBezTo>
                  <a:pt x="27790" y="37529"/>
                  <a:pt x="28189" y="37376"/>
                  <a:pt x="27733" y="37376"/>
                </a:cubicBezTo>
                <a:cubicBezTo>
                  <a:pt x="27999" y="37395"/>
                  <a:pt x="28208" y="37148"/>
                  <a:pt x="28341" y="37243"/>
                </a:cubicBezTo>
                <a:cubicBezTo>
                  <a:pt x="28189" y="37262"/>
                  <a:pt x="28113" y="37319"/>
                  <a:pt x="28113" y="37415"/>
                </a:cubicBezTo>
                <a:cubicBezTo>
                  <a:pt x="29254" y="37129"/>
                  <a:pt x="30795" y="36483"/>
                  <a:pt x="31803" y="36235"/>
                </a:cubicBezTo>
                <a:cubicBezTo>
                  <a:pt x="32089" y="36159"/>
                  <a:pt x="32012" y="36254"/>
                  <a:pt x="32089" y="36064"/>
                </a:cubicBezTo>
                <a:cubicBezTo>
                  <a:pt x="32050" y="36254"/>
                  <a:pt x="32279" y="36102"/>
                  <a:pt x="32412" y="36102"/>
                </a:cubicBezTo>
                <a:cubicBezTo>
                  <a:pt x="32393" y="35988"/>
                  <a:pt x="32298" y="36007"/>
                  <a:pt x="32260" y="35969"/>
                </a:cubicBezTo>
                <a:cubicBezTo>
                  <a:pt x="32336" y="35950"/>
                  <a:pt x="32412" y="35931"/>
                  <a:pt x="32488" y="35912"/>
                </a:cubicBezTo>
                <a:cubicBezTo>
                  <a:pt x="32450" y="36197"/>
                  <a:pt x="32944" y="35893"/>
                  <a:pt x="32830" y="35798"/>
                </a:cubicBezTo>
                <a:cubicBezTo>
                  <a:pt x="33021" y="35798"/>
                  <a:pt x="33287" y="35627"/>
                  <a:pt x="33306" y="35684"/>
                </a:cubicBezTo>
                <a:cubicBezTo>
                  <a:pt x="33363" y="35836"/>
                  <a:pt x="32944" y="35722"/>
                  <a:pt x="32982" y="35874"/>
                </a:cubicBezTo>
                <a:cubicBezTo>
                  <a:pt x="33363" y="35817"/>
                  <a:pt x="33915" y="35703"/>
                  <a:pt x="34086" y="35512"/>
                </a:cubicBezTo>
                <a:cubicBezTo>
                  <a:pt x="34010" y="35436"/>
                  <a:pt x="33686" y="35722"/>
                  <a:pt x="33534" y="35589"/>
                </a:cubicBezTo>
                <a:cubicBezTo>
                  <a:pt x="33857" y="35493"/>
                  <a:pt x="34086" y="35341"/>
                  <a:pt x="34447" y="35398"/>
                </a:cubicBezTo>
                <a:cubicBezTo>
                  <a:pt x="34371" y="35550"/>
                  <a:pt x="34143" y="35341"/>
                  <a:pt x="34086" y="35512"/>
                </a:cubicBezTo>
                <a:cubicBezTo>
                  <a:pt x="34162" y="35512"/>
                  <a:pt x="34181" y="35589"/>
                  <a:pt x="34181" y="35665"/>
                </a:cubicBezTo>
                <a:cubicBezTo>
                  <a:pt x="34542" y="35627"/>
                  <a:pt x="34504" y="35379"/>
                  <a:pt x="34656" y="35227"/>
                </a:cubicBezTo>
                <a:cubicBezTo>
                  <a:pt x="34770" y="35341"/>
                  <a:pt x="34542" y="35455"/>
                  <a:pt x="34694" y="35436"/>
                </a:cubicBezTo>
                <a:cubicBezTo>
                  <a:pt x="34732" y="35284"/>
                  <a:pt x="34980" y="35379"/>
                  <a:pt x="35018" y="35417"/>
                </a:cubicBezTo>
                <a:cubicBezTo>
                  <a:pt x="34980" y="35189"/>
                  <a:pt x="35113" y="35303"/>
                  <a:pt x="35075" y="35132"/>
                </a:cubicBezTo>
                <a:cubicBezTo>
                  <a:pt x="35227" y="35189"/>
                  <a:pt x="35170" y="35493"/>
                  <a:pt x="35436" y="35379"/>
                </a:cubicBezTo>
                <a:cubicBezTo>
                  <a:pt x="35436" y="35284"/>
                  <a:pt x="35341" y="35303"/>
                  <a:pt x="35284" y="35246"/>
                </a:cubicBezTo>
                <a:cubicBezTo>
                  <a:pt x="35474" y="35265"/>
                  <a:pt x="35588" y="35151"/>
                  <a:pt x="35493" y="35379"/>
                </a:cubicBezTo>
                <a:cubicBezTo>
                  <a:pt x="36121" y="35018"/>
                  <a:pt x="36463" y="34999"/>
                  <a:pt x="37110" y="34752"/>
                </a:cubicBezTo>
                <a:cubicBezTo>
                  <a:pt x="37110" y="34676"/>
                  <a:pt x="37053" y="34561"/>
                  <a:pt x="37129" y="34523"/>
                </a:cubicBezTo>
                <a:cubicBezTo>
                  <a:pt x="37224" y="34542"/>
                  <a:pt x="37433" y="34409"/>
                  <a:pt x="37433" y="34523"/>
                </a:cubicBezTo>
                <a:cubicBezTo>
                  <a:pt x="37281" y="34561"/>
                  <a:pt x="37053" y="34542"/>
                  <a:pt x="37167" y="34733"/>
                </a:cubicBezTo>
                <a:cubicBezTo>
                  <a:pt x="37376" y="34542"/>
                  <a:pt x="37376" y="34695"/>
                  <a:pt x="37643" y="34637"/>
                </a:cubicBezTo>
                <a:cubicBezTo>
                  <a:pt x="37662" y="34542"/>
                  <a:pt x="37624" y="34409"/>
                  <a:pt x="37719" y="34352"/>
                </a:cubicBezTo>
                <a:cubicBezTo>
                  <a:pt x="37814" y="34466"/>
                  <a:pt x="37871" y="34219"/>
                  <a:pt x="37966" y="34352"/>
                </a:cubicBezTo>
                <a:cubicBezTo>
                  <a:pt x="38042" y="34447"/>
                  <a:pt x="37567" y="34447"/>
                  <a:pt x="37814" y="34485"/>
                </a:cubicBezTo>
                <a:cubicBezTo>
                  <a:pt x="38004" y="34466"/>
                  <a:pt x="38023" y="34371"/>
                  <a:pt x="38137" y="34314"/>
                </a:cubicBezTo>
                <a:cubicBezTo>
                  <a:pt x="38156" y="34371"/>
                  <a:pt x="38099" y="34390"/>
                  <a:pt x="38099" y="34428"/>
                </a:cubicBezTo>
                <a:cubicBezTo>
                  <a:pt x="38460" y="34276"/>
                  <a:pt x="40020" y="34010"/>
                  <a:pt x="39431" y="33915"/>
                </a:cubicBezTo>
                <a:cubicBezTo>
                  <a:pt x="39640" y="33915"/>
                  <a:pt x="39621" y="33782"/>
                  <a:pt x="39849" y="33782"/>
                </a:cubicBezTo>
                <a:cubicBezTo>
                  <a:pt x="39773" y="33877"/>
                  <a:pt x="39830" y="33953"/>
                  <a:pt x="40001" y="33915"/>
                </a:cubicBezTo>
                <a:cubicBezTo>
                  <a:pt x="40001" y="33820"/>
                  <a:pt x="39868" y="33801"/>
                  <a:pt x="39963" y="33763"/>
                </a:cubicBezTo>
                <a:cubicBezTo>
                  <a:pt x="40058" y="33724"/>
                  <a:pt x="40020" y="33896"/>
                  <a:pt x="40115" y="33877"/>
                </a:cubicBezTo>
                <a:cubicBezTo>
                  <a:pt x="40286" y="33820"/>
                  <a:pt x="40724" y="33648"/>
                  <a:pt x="40990" y="33629"/>
                </a:cubicBezTo>
                <a:cubicBezTo>
                  <a:pt x="41009" y="33553"/>
                  <a:pt x="40876" y="33534"/>
                  <a:pt x="40971" y="33477"/>
                </a:cubicBezTo>
                <a:cubicBezTo>
                  <a:pt x="41085" y="33458"/>
                  <a:pt x="41047" y="33648"/>
                  <a:pt x="41180" y="33591"/>
                </a:cubicBezTo>
                <a:cubicBezTo>
                  <a:pt x="41295" y="33515"/>
                  <a:pt x="41314" y="33363"/>
                  <a:pt x="41485" y="33325"/>
                </a:cubicBezTo>
                <a:cubicBezTo>
                  <a:pt x="41485" y="33401"/>
                  <a:pt x="41409" y="33420"/>
                  <a:pt x="41409" y="33496"/>
                </a:cubicBezTo>
                <a:cubicBezTo>
                  <a:pt x="41732" y="33420"/>
                  <a:pt x="42055" y="33325"/>
                  <a:pt x="42284" y="33192"/>
                </a:cubicBezTo>
                <a:cubicBezTo>
                  <a:pt x="42208" y="33192"/>
                  <a:pt x="42151" y="33154"/>
                  <a:pt x="42132" y="33078"/>
                </a:cubicBezTo>
                <a:cubicBezTo>
                  <a:pt x="42341" y="33040"/>
                  <a:pt x="42778" y="32983"/>
                  <a:pt x="43006" y="32831"/>
                </a:cubicBezTo>
                <a:cubicBezTo>
                  <a:pt x="41656" y="33002"/>
                  <a:pt x="40363" y="33591"/>
                  <a:pt x="39145" y="33724"/>
                </a:cubicBezTo>
                <a:cubicBezTo>
                  <a:pt x="39240" y="33667"/>
                  <a:pt x="39107" y="33667"/>
                  <a:pt x="39050" y="33629"/>
                </a:cubicBezTo>
                <a:cubicBezTo>
                  <a:pt x="39145" y="33610"/>
                  <a:pt x="39278" y="33610"/>
                  <a:pt x="39278" y="33534"/>
                </a:cubicBezTo>
                <a:cubicBezTo>
                  <a:pt x="39202" y="33496"/>
                  <a:pt x="39107" y="33496"/>
                  <a:pt x="38974" y="33534"/>
                </a:cubicBezTo>
                <a:cubicBezTo>
                  <a:pt x="39069" y="33763"/>
                  <a:pt x="38746" y="33744"/>
                  <a:pt x="38746" y="33915"/>
                </a:cubicBezTo>
                <a:cubicBezTo>
                  <a:pt x="38803" y="33705"/>
                  <a:pt x="38537" y="33934"/>
                  <a:pt x="38537" y="33801"/>
                </a:cubicBezTo>
                <a:cubicBezTo>
                  <a:pt x="38575" y="33744"/>
                  <a:pt x="39069" y="33705"/>
                  <a:pt x="38860" y="33572"/>
                </a:cubicBezTo>
                <a:cubicBezTo>
                  <a:pt x="38689" y="33705"/>
                  <a:pt x="38213" y="33705"/>
                  <a:pt x="38061" y="33953"/>
                </a:cubicBezTo>
                <a:cubicBezTo>
                  <a:pt x="37852" y="33648"/>
                  <a:pt x="37262" y="34162"/>
                  <a:pt x="36977" y="34143"/>
                </a:cubicBezTo>
                <a:close/>
                <a:moveTo>
                  <a:pt x="42645" y="33078"/>
                </a:moveTo>
                <a:cubicBezTo>
                  <a:pt x="42645" y="33211"/>
                  <a:pt x="42759" y="33230"/>
                  <a:pt x="42911" y="33173"/>
                </a:cubicBezTo>
                <a:cubicBezTo>
                  <a:pt x="42873" y="33097"/>
                  <a:pt x="42892" y="32983"/>
                  <a:pt x="42797" y="32983"/>
                </a:cubicBezTo>
                <a:cubicBezTo>
                  <a:pt x="42797" y="33040"/>
                  <a:pt x="42721" y="33059"/>
                  <a:pt x="42645" y="33078"/>
                </a:cubicBezTo>
                <a:close/>
                <a:moveTo>
                  <a:pt x="46126" y="32697"/>
                </a:moveTo>
                <a:cubicBezTo>
                  <a:pt x="46373" y="32640"/>
                  <a:pt x="46449" y="32697"/>
                  <a:pt x="46658" y="32850"/>
                </a:cubicBezTo>
                <a:cubicBezTo>
                  <a:pt x="46716" y="32697"/>
                  <a:pt x="46773" y="32583"/>
                  <a:pt x="46773" y="32488"/>
                </a:cubicBezTo>
                <a:cubicBezTo>
                  <a:pt x="46925" y="32450"/>
                  <a:pt x="46849" y="32678"/>
                  <a:pt x="47039" y="32602"/>
                </a:cubicBezTo>
                <a:cubicBezTo>
                  <a:pt x="47001" y="32488"/>
                  <a:pt x="46925" y="32393"/>
                  <a:pt x="46811" y="32393"/>
                </a:cubicBezTo>
                <a:cubicBezTo>
                  <a:pt x="46620" y="32507"/>
                  <a:pt x="46278" y="32469"/>
                  <a:pt x="46126" y="32697"/>
                </a:cubicBezTo>
                <a:close/>
                <a:moveTo>
                  <a:pt x="47724" y="32298"/>
                </a:moveTo>
                <a:cubicBezTo>
                  <a:pt x="47419" y="32336"/>
                  <a:pt x="47514" y="32298"/>
                  <a:pt x="47286" y="32279"/>
                </a:cubicBezTo>
                <a:cubicBezTo>
                  <a:pt x="47324" y="32488"/>
                  <a:pt x="47743" y="32564"/>
                  <a:pt x="47724" y="32298"/>
                </a:cubicBezTo>
                <a:close/>
                <a:moveTo>
                  <a:pt x="54571" y="31024"/>
                </a:moveTo>
                <a:cubicBezTo>
                  <a:pt x="54799" y="30928"/>
                  <a:pt x="54933" y="30985"/>
                  <a:pt x="55104" y="30795"/>
                </a:cubicBezTo>
                <a:cubicBezTo>
                  <a:pt x="54837" y="30890"/>
                  <a:pt x="54609" y="30757"/>
                  <a:pt x="54571" y="31024"/>
                </a:cubicBezTo>
                <a:close/>
                <a:moveTo>
                  <a:pt x="55522" y="30757"/>
                </a:moveTo>
                <a:cubicBezTo>
                  <a:pt x="55674" y="30757"/>
                  <a:pt x="55979" y="30738"/>
                  <a:pt x="55979" y="30548"/>
                </a:cubicBezTo>
                <a:cubicBezTo>
                  <a:pt x="55884" y="30643"/>
                  <a:pt x="55579" y="30643"/>
                  <a:pt x="55522" y="30757"/>
                </a:cubicBezTo>
                <a:close/>
                <a:moveTo>
                  <a:pt x="53810" y="31195"/>
                </a:moveTo>
                <a:cubicBezTo>
                  <a:pt x="54134" y="31138"/>
                  <a:pt x="54191" y="31024"/>
                  <a:pt x="54457" y="31043"/>
                </a:cubicBezTo>
                <a:cubicBezTo>
                  <a:pt x="54362" y="30833"/>
                  <a:pt x="53886" y="31100"/>
                  <a:pt x="53810" y="31195"/>
                </a:cubicBezTo>
                <a:close/>
                <a:moveTo>
                  <a:pt x="54343" y="31385"/>
                </a:moveTo>
                <a:cubicBezTo>
                  <a:pt x="54210" y="31461"/>
                  <a:pt x="53905" y="31423"/>
                  <a:pt x="53886" y="31537"/>
                </a:cubicBezTo>
                <a:cubicBezTo>
                  <a:pt x="54210" y="31594"/>
                  <a:pt x="54761" y="31195"/>
                  <a:pt x="55161" y="31366"/>
                </a:cubicBezTo>
                <a:cubicBezTo>
                  <a:pt x="55237" y="31328"/>
                  <a:pt x="55123" y="31176"/>
                  <a:pt x="55237" y="31138"/>
                </a:cubicBezTo>
                <a:cubicBezTo>
                  <a:pt x="55332" y="31309"/>
                  <a:pt x="55655" y="31157"/>
                  <a:pt x="55655" y="31062"/>
                </a:cubicBezTo>
                <a:cubicBezTo>
                  <a:pt x="55408" y="31138"/>
                  <a:pt x="55256" y="31062"/>
                  <a:pt x="55446" y="30947"/>
                </a:cubicBezTo>
                <a:cubicBezTo>
                  <a:pt x="55294" y="31100"/>
                  <a:pt x="54894" y="30947"/>
                  <a:pt x="54723" y="31157"/>
                </a:cubicBezTo>
                <a:cubicBezTo>
                  <a:pt x="54856" y="31214"/>
                  <a:pt x="54914" y="31062"/>
                  <a:pt x="55047" y="31195"/>
                </a:cubicBezTo>
                <a:cubicBezTo>
                  <a:pt x="54894" y="31385"/>
                  <a:pt x="54495" y="31138"/>
                  <a:pt x="54590" y="31347"/>
                </a:cubicBezTo>
                <a:cubicBezTo>
                  <a:pt x="54210" y="31480"/>
                  <a:pt x="54457" y="31119"/>
                  <a:pt x="54229" y="31157"/>
                </a:cubicBezTo>
                <a:cubicBezTo>
                  <a:pt x="54058" y="31271"/>
                  <a:pt x="54172" y="31385"/>
                  <a:pt x="54343" y="31385"/>
                </a:cubicBezTo>
                <a:close/>
                <a:moveTo>
                  <a:pt x="39278" y="34618"/>
                </a:moveTo>
                <a:cubicBezTo>
                  <a:pt x="39488" y="34542"/>
                  <a:pt x="39830" y="34676"/>
                  <a:pt x="39925" y="34466"/>
                </a:cubicBezTo>
                <a:cubicBezTo>
                  <a:pt x="39602" y="34485"/>
                  <a:pt x="39488" y="34390"/>
                  <a:pt x="39278" y="34618"/>
                </a:cubicBezTo>
                <a:close/>
                <a:moveTo>
                  <a:pt x="52003" y="31841"/>
                </a:moveTo>
                <a:cubicBezTo>
                  <a:pt x="52194" y="31803"/>
                  <a:pt x="52365" y="31727"/>
                  <a:pt x="52460" y="31632"/>
                </a:cubicBezTo>
                <a:cubicBezTo>
                  <a:pt x="52327" y="31708"/>
                  <a:pt x="51927" y="31651"/>
                  <a:pt x="52003" y="31841"/>
                </a:cubicBezTo>
                <a:close/>
                <a:moveTo>
                  <a:pt x="53525" y="31613"/>
                </a:moveTo>
                <a:cubicBezTo>
                  <a:pt x="53772" y="31708"/>
                  <a:pt x="53715" y="31518"/>
                  <a:pt x="53734" y="31423"/>
                </a:cubicBezTo>
                <a:cubicBezTo>
                  <a:pt x="53639" y="31442"/>
                  <a:pt x="53506" y="31442"/>
                  <a:pt x="53506" y="31518"/>
                </a:cubicBezTo>
                <a:cubicBezTo>
                  <a:pt x="53563" y="31518"/>
                  <a:pt x="53544" y="31575"/>
                  <a:pt x="53525" y="31613"/>
                </a:cubicBezTo>
                <a:close/>
                <a:moveTo>
                  <a:pt x="56302" y="30909"/>
                </a:moveTo>
                <a:cubicBezTo>
                  <a:pt x="55979" y="30966"/>
                  <a:pt x="55903" y="31005"/>
                  <a:pt x="55693" y="30985"/>
                </a:cubicBezTo>
                <a:cubicBezTo>
                  <a:pt x="55788" y="31195"/>
                  <a:pt x="56188" y="31043"/>
                  <a:pt x="56302" y="30909"/>
                </a:cubicBezTo>
                <a:close/>
                <a:moveTo>
                  <a:pt x="32906" y="36159"/>
                </a:moveTo>
                <a:cubicBezTo>
                  <a:pt x="32963" y="36235"/>
                  <a:pt x="32849" y="36311"/>
                  <a:pt x="32944" y="36311"/>
                </a:cubicBezTo>
                <a:cubicBezTo>
                  <a:pt x="33230" y="36178"/>
                  <a:pt x="33458" y="36235"/>
                  <a:pt x="33857" y="36159"/>
                </a:cubicBezTo>
                <a:cubicBezTo>
                  <a:pt x="33857" y="35931"/>
                  <a:pt x="33915" y="36121"/>
                  <a:pt x="34238" y="35912"/>
                </a:cubicBezTo>
                <a:cubicBezTo>
                  <a:pt x="34143" y="36178"/>
                  <a:pt x="34618" y="35779"/>
                  <a:pt x="34808" y="35912"/>
                </a:cubicBezTo>
                <a:cubicBezTo>
                  <a:pt x="34770" y="35779"/>
                  <a:pt x="34656" y="35760"/>
                  <a:pt x="34751" y="35646"/>
                </a:cubicBezTo>
                <a:cubicBezTo>
                  <a:pt x="34599" y="35817"/>
                  <a:pt x="34428" y="35779"/>
                  <a:pt x="34371" y="35665"/>
                </a:cubicBezTo>
                <a:cubicBezTo>
                  <a:pt x="33934" y="35969"/>
                  <a:pt x="33325" y="36064"/>
                  <a:pt x="32925" y="36159"/>
                </a:cubicBezTo>
                <a:close/>
                <a:moveTo>
                  <a:pt x="33610" y="36216"/>
                </a:moveTo>
                <a:cubicBezTo>
                  <a:pt x="33610" y="36368"/>
                  <a:pt x="33762" y="36292"/>
                  <a:pt x="33781" y="36387"/>
                </a:cubicBezTo>
                <a:cubicBezTo>
                  <a:pt x="33572" y="36368"/>
                  <a:pt x="33648" y="36425"/>
                  <a:pt x="33420" y="36463"/>
                </a:cubicBezTo>
                <a:cubicBezTo>
                  <a:pt x="33401" y="36425"/>
                  <a:pt x="33458" y="36406"/>
                  <a:pt x="33458" y="36349"/>
                </a:cubicBezTo>
                <a:cubicBezTo>
                  <a:pt x="33363" y="36387"/>
                  <a:pt x="33230" y="36387"/>
                  <a:pt x="33230" y="36463"/>
                </a:cubicBezTo>
                <a:cubicBezTo>
                  <a:pt x="33401" y="36444"/>
                  <a:pt x="33154" y="36559"/>
                  <a:pt x="33211" y="36616"/>
                </a:cubicBezTo>
                <a:cubicBezTo>
                  <a:pt x="33325" y="36635"/>
                  <a:pt x="33439" y="36654"/>
                  <a:pt x="33591" y="36654"/>
                </a:cubicBezTo>
                <a:cubicBezTo>
                  <a:pt x="33705" y="36330"/>
                  <a:pt x="34257" y="36463"/>
                  <a:pt x="34713" y="36349"/>
                </a:cubicBezTo>
                <a:cubicBezTo>
                  <a:pt x="34561" y="36121"/>
                  <a:pt x="34656" y="36159"/>
                  <a:pt x="34866" y="36216"/>
                </a:cubicBezTo>
                <a:cubicBezTo>
                  <a:pt x="34904" y="35874"/>
                  <a:pt x="34485" y="36140"/>
                  <a:pt x="34333" y="36064"/>
                </a:cubicBezTo>
                <a:cubicBezTo>
                  <a:pt x="34314" y="36254"/>
                  <a:pt x="34637" y="36007"/>
                  <a:pt x="34561" y="36273"/>
                </a:cubicBezTo>
                <a:cubicBezTo>
                  <a:pt x="34333" y="36292"/>
                  <a:pt x="34333" y="36330"/>
                  <a:pt x="34181" y="36197"/>
                </a:cubicBezTo>
                <a:cubicBezTo>
                  <a:pt x="34181" y="36254"/>
                  <a:pt x="34219" y="36330"/>
                  <a:pt x="34143" y="36368"/>
                </a:cubicBezTo>
                <a:cubicBezTo>
                  <a:pt x="34029" y="36216"/>
                  <a:pt x="33762" y="36463"/>
                  <a:pt x="33857" y="36216"/>
                </a:cubicBezTo>
                <a:cubicBezTo>
                  <a:pt x="33762" y="36235"/>
                  <a:pt x="33686" y="36235"/>
                  <a:pt x="33610" y="36216"/>
                </a:cubicBezTo>
                <a:close/>
                <a:moveTo>
                  <a:pt x="52935" y="31803"/>
                </a:moveTo>
                <a:cubicBezTo>
                  <a:pt x="53049" y="31746"/>
                  <a:pt x="53373" y="31803"/>
                  <a:pt x="53278" y="31613"/>
                </a:cubicBezTo>
                <a:cubicBezTo>
                  <a:pt x="53183" y="31632"/>
                  <a:pt x="53145" y="31670"/>
                  <a:pt x="53107" y="31708"/>
                </a:cubicBezTo>
                <a:cubicBezTo>
                  <a:pt x="53088" y="31651"/>
                  <a:pt x="53049" y="31594"/>
                  <a:pt x="52954" y="31632"/>
                </a:cubicBezTo>
                <a:cubicBezTo>
                  <a:pt x="52973" y="31708"/>
                  <a:pt x="52954" y="31746"/>
                  <a:pt x="52935" y="31803"/>
                </a:cubicBezTo>
                <a:close/>
                <a:moveTo>
                  <a:pt x="36482" y="35322"/>
                </a:moveTo>
                <a:cubicBezTo>
                  <a:pt x="37072" y="35113"/>
                  <a:pt x="36064" y="35398"/>
                  <a:pt x="36007" y="35379"/>
                </a:cubicBezTo>
                <a:cubicBezTo>
                  <a:pt x="36026" y="35589"/>
                  <a:pt x="36387" y="35341"/>
                  <a:pt x="36482" y="35322"/>
                </a:cubicBezTo>
                <a:close/>
                <a:moveTo>
                  <a:pt x="50234" y="32336"/>
                </a:moveTo>
                <a:cubicBezTo>
                  <a:pt x="50291" y="32564"/>
                  <a:pt x="50596" y="32355"/>
                  <a:pt x="50729" y="32336"/>
                </a:cubicBezTo>
                <a:cubicBezTo>
                  <a:pt x="51262" y="32260"/>
                  <a:pt x="51775" y="32108"/>
                  <a:pt x="52384" y="31860"/>
                </a:cubicBezTo>
                <a:cubicBezTo>
                  <a:pt x="51604" y="31975"/>
                  <a:pt x="51071" y="32298"/>
                  <a:pt x="50234" y="32336"/>
                </a:cubicBezTo>
                <a:close/>
                <a:moveTo>
                  <a:pt x="49036" y="32907"/>
                </a:moveTo>
                <a:cubicBezTo>
                  <a:pt x="49112" y="32869"/>
                  <a:pt x="49302" y="32678"/>
                  <a:pt x="49607" y="32640"/>
                </a:cubicBezTo>
                <a:cubicBezTo>
                  <a:pt x="49550" y="32716"/>
                  <a:pt x="49569" y="32773"/>
                  <a:pt x="49702" y="32773"/>
                </a:cubicBezTo>
                <a:cubicBezTo>
                  <a:pt x="49664" y="32621"/>
                  <a:pt x="49911" y="32602"/>
                  <a:pt x="49816" y="32431"/>
                </a:cubicBezTo>
                <a:cubicBezTo>
                  <a:pt x="49321" y="32469"/>
                  <a:pt x="48751" y="32907"/>
                  <a:pt x="48199" y="32773"/>
                </a:cubicBezTo>
                <a:cubicBezTo>
                  <a:pt x="48332" y="33059"/>
                  <a:pt x="47781" y="32964"/>
                  <a:pt x="47571" y="33078"/>
                </a:cubicBezTo>
                <a:cubicBezTo>
                  <a:pt x="47571" y="33002"/>
                  <a:pt x="47629" y="32983"/>
                  <a:pt x="47590" y="32907"/>
                </a:cubicBezTo>
                <a:cubicBezTo>
                  <a:pt x="47514" y="33097"/>
                  <a:pt x="47077" y="32926"/>
                  <a:pt x="47172" y="33268"/>
                </a:cubicBezTo>
                <a:cubicBezTo>
                  <a:pt x="47381" y="33173"/>
                  <a:pt x="47400" y="33306"/>
                  <a:pt x="47324" y="33401"/>
                </a:cubicBezTo>
                <a:cubicBezTo>
                  <a:pt x="47629" y="33268"/>
                  <a:pt x="47667" y="33306"/>
                  <a:pt x="47971" y="33192"/>
                </a:cubicBezTo>
                <a:cubicBezTo>
                  <a:pt x="48085" y="33097"/>
                  <a:pt x="47876" y="33097"/>
                  <a:pt x="48009" y="33040"/>
                </a:cubicBezTo>
                <a:cubicBezTo>
                  <a:pt x="48180" y="33059"/>
                  <a:pt x="48161" y="33002"/>
                  <a:pt x="48427" y="32945"/>
                </a:cubicBezTo>
                <a:cubicBezTo>
                  <a:pt x="48370" y="33040"/>
                  <a:pt x="48389" y="33078"/>
                  <a:pt x="48503" y="33078"/>
                </a:cubicBezTo>
                <a:cubicBezTo>
                  <a:pt x="48484" y="32983"/>
                  <a:pt x="48523" y="32907"/>
                  <a:pt x="48656" y="32888"/>
                </a:cubicBezTo>
                <a:cubicBezTo>
                  <a:pt x="48618" y="33211"/>
                  <a:pt x="49093" y="32640"/>
                  <a:pt x="49036" y="32907"/>
                </a:cubicBezTo>
                <a:close/>
                <a:moveTo>
                  <a:pt x="41979" y="34390"/>
                </a:moveTo>
                <a:cubicBezTo>
                  <a:pt x="41960" y="34314"/>
                  <a:pt x="41922" y="34219"/>
                  <a:pt x="42074" y="34219"/>
                </a:cubicBezTo>
                <a:cubicBezTo>
                  <a:pt x="42093" y="34352"/>
                  <a:pt x="41979" y="34333"/>
                  <a:pt x="42112" y="34428"/>
                </a:cubicBezTo>
                <a:cubicBezTo>
                  <a:pt x="42017" y="34447"/>
                  <a:pt x="41808" y="34428"/>
                  <a:pt x="41903" y="34580"/>
                </a:cubicBezTo>
                <a:cubicBezTo>
                  <a:pt x="42683" y="34466"/>
                  <a:pt x="42854" y="34276"/>
                  <a:pt x="43634" y="34257"/>
                </a:cubicBezTo>
                <a:cubicBezTo>
                  <a:pt x="43273" y="34371"/>
                  <a:pt x="43140" y="34314"/>
                  <a:pt x="42645" y="34580"/>
                </a:cubicBezTo>
                <a:cubicBezTo>
                  <a:pt x="43064" y="34580"/>
                  <a:pt x="44186" y="34162"/>
                  <a:pt x="44851" y="34048"/>
                </a:cubicBezTo>
                <a:cubicBezTo>
                  <a:pt x="44851" y="33953"/>
                  <a:pt x="44737" y="33934"/>
                  <a:pt x="44813" y="33877"/>
                </a:cubicBezTo>
                <a:cubicBezTo>
                  <a:pt x="44966" y="34010"/>
                  <a:pt x="45346" y="33896"/>
                  <a:pt x="45346" y="33763"/>
                </a:cubicBezTo>
                <a:cubicBezTo>
                  <a:pt x="45175" y="33744"/>
                  <a:pt x="45346" y="33724"/>
                  <a:pt x="45175" y="33534"/>
                </a:cubicBezTo>
                <a:cubicBezTo>
                  <a:pt x="44357" y="33839"/>
                  <a:pt x="43919" y="33782"/>
                  <a:pt x="43235" y="34124"/>
                </a:cubicBezTo>
                <a:cubicBezTo>
                  <a:pt x="42987" y="34067"/>
                  <a:pt x="42588" y="34086"/>
                  <a:pt x="42588" y="34314"/>
                </a:cubicBezTo>
                <a:cubicBezTo>
                  <a:pt x="42493" y="34048"/>
                  <a:pt x="42208" y="34428"/>
                  <a:pt x="42170" y="34143"/>
                </a:cubicBezTo>
                <a:cubicBezTo>
                  <a:pt x="42055" y="34200"/>
                  <a:pt x="41770" y="34162"/>
                  <a:pt x="41770" y="34276"/>
                </a:cubicBezTo>
                <a:cubicBezTo>
                  <a:pt x="41903" y="34238"/>
                  <a:pt x="41865" y="34409"/>
                  <a:pt x="41979" y="34390"/>
                </a:cubicBezTo>
                <a:close/>
                <a:moveTo>
                  <a:pt x="45955" y="33686"/>
                </a:moveTo>
                <a:cubicBezTo>
                  <a:pt x="46031" y="33667"/>
                  <a:pt x="46107" y="33648"/>
                  <a:pt x="46202" y="33648"/>
                </a:cubicBezTo>
                <a:cubicBezTo>
                  <a:pt x="46183" y="33572"/>
                  <a:pt x="46164" y="33496"/>
                  <a:pt x="46145" y="33439"/>
                </a:cubicBezTo>
                <a:cubicBezTo>
                  <a:pt x="45955" y="33420"/>
                  <a:pt x="45707" y="33610"/>
                  <a:pt x="45669" y="33534"/>
                </a:cubicBezTo>
                <a:cubicBezTo>
                  <a:pt x="45669" y="33458"/>
                  <a:pt x="45764" y="33439"/>
                  <a:pt x="45764" y="33363"/>
                </a:cubicBezTo>
                <a:cubicBezTo>
                  <a:pt x="45555" y="33382"/>
                  <a:pt x="45498" y="33705"/>
                  <a:pt x="45650" y="33763"/>
                </a:cubicBezTo>
                <a:cubicBezTo>
                  <a:pt x="45555" y="33629"/>
                  <a:pt x="45822" y="33572"/>
                  <a:pt x="45784" y="33724"/>
                </a:cubicBezTo>
                <a:cubicBezTo>
                  <a:pt x="45936" y="33744"/>
                  <a:pt x="45974" y="33458"/>
                  <a:pt x="46126" y="33610"/>
                </a:cubicBezTo>
                <a:cubicBezTo>
                  <a:pt x="46050" y="33629"/>
                  <a:pt x="45955" y="33629"/>
                  <a:pt x="45955" y="33686"/>
                </a:cubicBezTo>
                <a:close/>
                <a:moveTo>
                  <a:pt x="32336" y="36387"/>
                </a:moveTo>
                <a:cubicBezTo>
                  <a:pt x="32260" y="36406"/>
                  <a:pt x="32184" y="36425"/>
                  <a:pt x="32089" y="36425"/>
                </a:cubicBezTo>
                <a:cubicBezTo>
                  <a:pt x="32069" y="36654"/>
                  <a:pt x="32241" y="36597"/>
                  <a:pt x="32336" y="36654"/>
                </a:cubicBezTo>
                <a:cubicBezTo>
                  <a:pt x="32146" y="36711"/>
                  <a:pt x="32050" y="36673"/>
                  <a:pt x="32050" y="36502"/>
                </a:cubicBezTo>
                <a:cubicBezTo>
                  <a:pt x="31252" y="36749"/>
                  <a:pt x="30852" y="36730"/>
                  <a:pt x="30186" y="37110"/>
                </a:cubicBezTo>
                <a:cubicBezTo>
                  <a:pt x="30053" y="37015"/>
                  <a:pt x="29216" y="37243"/>
                  <a:pt x="29369" y="37415"/>
                </a:cubicBezTo>
                <a:cubicBezTo>
                  <a:pt x="30110" y="37224"/>
                  <a:pt x="30681" y="36996"/>
                  <a:pt x="31347" y="36977"/>
                </a:cubicBezTo>
                <a:cubicBezTo>
                  <a:pt x="30700" y="37110"/>
                  <a:pt x="30358" y="37300"/>
                  <a:pt x="29692" y="37491"/>
                </a:cubicBezTo>
                <a:cubicBezTo>
                  <a:pt x="29559" y="37434"/>
                  <a:pt x="29768" y="37300"/>
                  <a:pt x="29483" y="37376"/>
                </a:cubicBezTo>
                <a:cubicBezTo>
                  <a:pt x="29292" y="37395"/>
                  <a:pt x="29673" y="37491"/>
                  <a:pt x="29464" y="37548"/>
                </a:cubicBezTo>
                <a:cubicBezTo>
                  <a:pt x="29330" y="37434"/>
                  <a:pt x="29292" y="37491"/>
                  <a:pt x="29407" y="37605"/>
                </a:cubicBezTo>
                <a:cubicBezTo>
                  <a:pt x="29197" y="37681"/>
                  <a:pt x="29102" y="37567"/>
                  <a:pt x="28969" y="37548"/>
                </a:cubicBezTo>
                <a:cubicBezTo>
                  <a:pt x="29197" y="37833"/>
                  <a:pt x="28265" y="37776"/>
                  <a:pt x="28208" y="38080"/>
                </a:cubicBezTo>
                <a:cubicBezTo>
                  <a:pt x="28398" y="38042"/>
                  <a:pt x="28608" y="38004"/>
                  <a:pt x="28798" y="37966"/>
                </a:cubicBezTo>
                <a:cubicBezTo>
                  <a:pt x="28779" y="37871"/>
                  <a:pt x="28817" y="37814"/>
                  <a:pt x="28874" y="37776"/>
                </a:cubicBezTo>
                <a:cubicBezTo>
                  <a:pt x="29350" y="37795"/>
                  <a:pt x="30015" y="37529"/>
                  <a:pt x="30224" y="37586"/>
                </a:cubicBezTo>
                <a:cubicBezTo>
                  <a:pt x="30167" y="37586"/>
                  <a:pt x="30148" y="37567"/>
                  <a:pt x="30129" y="37510"/>
                </a:cubicBezTo>
                <a:cubicBezTo>
                  <a:pt x="30301" y="37529"/>
                  <a:pt x="30453" y="37243"/>
                  <a:pt x="30510" y="37472"/>
                </a:cubicBezTo>
                <a:cubicBezTo>
                  <a:pt x="30434" y="37491"/>
                  <a:pt x="30358" y="37415"/>
                  <a:pt x="30320" y="37510"/>
                </a:cubicBezTo>
                <a:cubicBezTo>
                  <a:pt x="30415" y="37567"/>
                  <a:pt x="30472" y="37643"/>
                  <a:pt x="30643" y="37548"/>
                </a:cubicBezTo>
                <a:cubicBezTo>
                  <a:pt x="30339" y="37186"/>
                  <a:pt x="31499" y="37205"/>
                  <a:pt x="31518" y="37205"/>
                </a:cubicBezTo>
                <a:cubicBezTo>
                  <a:pt x="31822" y="37091"/>
                  <a:pt x="31917" y="37034"/>
                  <a:pt x="32108" y="37015"/>
                </a:cubicBezTo>
                <a:cubicBezTo>
                  <a:pt x="32469" y="36996"/>
                  <a:pt x="32849" y="36654"/>
                  <a:pt x="33154" y="36692"/>
                </a:cubicBezTo>
                <a:cubicBezTo>
                  <a:pt x="33154" y="36559"/>
                  <a:pt x="33021" y="36597"/>
                  <a:pt x="33040" y="36444"/>
                </a:cubicBezTo>
                <a:cubicBezTo>
                  <a:pt x="32849" y="36444"/>
                  <a:pt x="32887" y="36540"/>
                  <a:pt x="32754" y="36559"/>
                </a:cubicBezTo>
                <a:cubicBezTo>
                  <a:pt x="32773" y="36387"/>
                  <a:pt x="32697" y="36425"/>
                  <a:pt x="32754" y="36292"/>
                </a:cubicBezTo>
                <a:cubicBezTo>
                  <a:pt x="32621" y="36387"/>
                  <a:pt x="32146" y="36559"/>
                  <a:pt x="32336" y="36387"/>
                </a:cubicBezTo>
                <a:close/>
                <a:moveTo>
                  <a:pt x="46240" y="33515"/>
                </a:moveTo>
                <a:cubicBezTo>
                  <a:pt x="46430" y="33382"/>
                  <a:pt x="46620" y="33496"/>
                  <a:pt x="46754" y="33306"/>
                </a:cubicBezTo>
                <a:cubicBezTo>
                  <a:pt x="46601" y="33382"/>
                  <a:pt x="46164" y="33325"/>
                  <a:pt x="46240" y="33515"/>
                </a:cubicBezTo>
                <a:close/>
                <a:moveTo>
                  <a:pt x="119356" y="17747"/>
                </a:moveTo>
                <a:cubicBezTo>
                  <a:pt x="119508" y="17880"/>
                  <a:pt x="119927" y="17956"/>
                  <a:pt x="120098" y="17690"/>
                </a:cubicBezTo>
                <a:cubicBezTo>
                  <a:pt x="120041" y="17386"/>
                  <a:pt x="119394" y="17481"/>
                  <a:pt x="119356" y="17747"/>
                </a:cubicBezTo>
                <a:close/>
                <a:moveTo>
                  <a:pt x="40572" y="35132"/>
                </a:moveTo>
                <a:cubicBezTo>
                  <a:pt x="39982" y="35284"/>
                  <a:pt x="40895" y="35151"/>
                  <a:pt x="41238" y="35037"/>
                </a:cubicBezTo>
                <a:cubicBezTo>
                  <a:pt x="41637" y="34904"/>
                  <a:pt x="42208" y="34733"/>
                  <a:pt x="42607" y="34637"/>
                </a:cubicBezTo>
                <a:cubicBezTo>
                  <a:pt x="42227" y="34352"/>
                  <a:pt x="41542" y="34904"/>
                  <a:pt x="41314" y="34752"/>
                </a:cubicBezTo>
                <a:cubicBezTo>
                  <a:pt x="41276" y="34942"/>
                  <a:pt x="40819" y="34961"/>
                  <a:pt x="40572" y="35132"/>
                </a:cubicBezTo>
                <a:close/>
                <a:moveTo>
                  <a:pt x="47096" y="34029"/>
                </a:moveTo>
                <a:cubicBezTo>
                  <a:pt x="47495" y="34010"/>
                  <a:pt x="47838" y="34029"/>
                  <a:pt x="47933" y="33858"/>
                </a:cubicBezTo>
                <a:cubicBezTo>
                  <a:pt x="48085" y="33801"/>
                  <a:pt x="47952" y="34105"/>
                  <a:pt x="48142" y="33972"/>
                </a:cubicBezTo>
                <a:cubicBezTo>
                  <a:pt x="48389" y="33515"/>
                  <a:pt x="49264" y="33858"/>
                  <a:pt x="49397" y="33382"/>
                </a:cubicBezTo>
                <a:cubicBezTo>
                  <a:pt x="48884" y="33553"/>
                  <a:pt x="48656" y="33363"/>
                  <a:pt x="48123" y="33553"/>
                </a:cubicBezTo>
                <a:cubicBezTo>
                  <a:pt x="48142" y="33629"/>
                  <a:pt x="48161" y="33724"/>
                  <a:pt x="48028" y="33724"/>
                </a:cubicBezTo>
                <a:cubicBezTo>
                  <a:pt x="48104" y="33477"/>
                  <a:pt x="47857" y="33915"/>
                  <a:pt x="47648" y="33705"/>
                </a:cubicBezTo>
                <a:cubicBezTo>
                  <a:pt x="47457" y="34067"/>
                  <a:pt x="47362" y="33782"/>
                  <a:pt x="47096" y="34048"/>
                </a:cubicBezTo>
                <a:close/>
                <a:moveTo>
                  <a:pt x="35094" y="36654"/>
                </a:moveTo>
                <a:cubicBezTo>
                  <a:pt x="34942" y="36692"/>
                  <a:pt x="34885" y="36768"/>
                  <a:pt x="34675" y="36787"/>
                </a:cubicBezTo>
                <a:cubicBezTo>
                  <a:pt x="34675" y="36958"/>
                  <a:pt x="34828" y="36920"/>
                  <a:pt x="34732" y="37053"/>
                </a:cubicBezTo>
                <a:cubicBezTo>
                  <a:pt x="34923" y="36863"/>
                  <a:pt x="35037" y="36844"/>
                  <a:pt x="35094" y="36654"/>
                </a:cubicBezTo>
                <a:close/>
                <a:moveTo>
                  <a:pt x="48732" y="34010"/>
                </a:moveTo>
                <a:cubicBezTo>
                  <a:pt x="48713" y="33915"/>
                  <a:pt x="48903" y="33934"/>
                  <a:pt x="48865" y="33820"/>
                </a:cubicBezTo>
                <a:cubicBezTo>
                  <a:pt x="48580" y="33991"/>
                  <a:pt x="48656" y="33858"/>
                  <a:pt x="48484" y="33782"/>
                </a:cubicBezTo>
                <a:cubicBezTo>
                  <a:pt x="48503" y="33934"/>
                  <a:pt x="48180" y="33934"/>
                  <a:pt x="48047" y="34105"/>
                </a:cubicBezTo>
                <a:cubicBezTo>
                  <a:pt x="48408" y="34162"/>
                  <a:pt x="48465" y="33839"/>
                  <a:pt x="48713" y="34010"/>
                </a:cubicBezTo>
                <a:close/>
                <a:moveTo>
                  <a:pt x="20524" y="40192"/>
                </a:moveTo>
                <a:cubicBezTo>
                  <a:pt x="20923" y="40039"/>
                  <a:pt x="21513" y="39963"/>
                  <a:pt x="21437" y="39773"/>
                </a:cubicBezTo>
                <a:cubicBezTo>
                  <a:pt x="21152" y="39944"/>
                  <a:pt x="20562" y="40020"/>
                  <a:pt x="20524" y="40192"/>
                </a:cubicBezTo>
                <a:close/>
                <a:moveTo>
                  <a:pt x="56720" y="32488"/>
                </a:moveTo>
                <a:cubicBezTo>
                  <a:pt x="56701" y="32412"/>
                  <a:pt x="56663" y="32374"/>
                  <a:pt x="56625" y="32336"/>
                </a:cubicBezTo>
                <a:cubicBezTo>
                  <a:pt x="56663" y="32317"/>
                  <a:pt x="56740" y="32317"/>
                  <a:pt x="56740" y="32260"/>
                </a:cubicBezTo>
                <a:lnTo>
                  <a:pt x="56435" y="32336"/>
                </a:lnTo>
                <a:cubicBezTo>
                  <a:pt x="56435" y="32507"/>
                  <a:pt x="56625" y="32450"/>
                  <a:pt x="56720" y="32488"/>
                </a:cubicBezTo>
                <a:close/>
                <a:moveTo>
                  <a:pt x="120745" y="19554"/>
                </a:moveTo>
                <a:cubicBezTo>
                  <a:pt x="120726" y="19687"/>
                  <a:pt x="120726" y="19725"/>
                  <a:pt x="120707" y="19934"/>
                </a:cubicBezTo>
                <a:cubicBezTo>
                  <a:pt x="121467" y="20144"/>
                  <a:pt x="122171" y="19364"/>
                  <a:pt x="121848" y="18546"/>
                </a:cubicBezTo>
                <a:cubicBezTo>
                  <a:pt x="121524" y="18584"/>
                  <a:pt x="120916" y="18337"/>
                  <a:pt x="120878" y="18755"/>
                </a:cubicBezTo>
                <a:cubicBezTo>
                  <a:pt x="121239" y="18850"/>
                  <a:pt x="121448" y="19078"/>
                  <a:pt x="121658" y="19174"/>
                </a:cubicBezTo>
                <a:cubicBezTo>
                  <a:pt x="121582" y="19212"/>
                  <a:pt x="121563" y="19288"/>
                  <a:pt x="121429" y="19288"/>
                </a:cubicBezTo>
                <a:cubicBezTo>
                  <a:pt x="121410" y="19459"/>
                  <a:pt x="121620" y="19364"/>
                  <a:pt x="121658" y="19459"/>
                </a:cubicBezTo>
                <a:cubicBezTo>
                  <a:pt x="121429" y="19459"/>
                  <a:pt x="121106" y="19516"/>
                  <a:pt x="120745" y="19554"/>
                </a:cubicBezTo>
                <a:close/>
                <a:moveTo>
                  <a:pt x="67867" y="30491"/>
                </a:moveTo>
                <a:cubicBezTo>
                  <a:pt x="68019" y="30510"/>
                  <a:pt x="68152" y="30510"/>
                  <a:pt x="68209" y="30358"/>
                </a:cubicBezTo>
                <a:cubicBezTo>
                  <a:pt x="68038" y="30358"/>
                  <a:pt x="67924" y="30358"/>
                  <a:pt x="67867" y="30491"/>
                </a:cubicBezTo>
                <a:close/>
                <a:moveTo>
                  <a:pt x="75076" y="29140"/>
                </a:moveTo>
                <a:cubicBezTo>
                  <a:pt x="75266" y="29179"/>
                  <a:pt x="75779" y="29331"/>
                  <a:pt x="75627" y="29083"/>
                </a:cubicBezTo>
                <a:cubicBezTo>
                  <a:pt x="75608" y="29217"/>
                  <a:pt x="75418" y="29007"/>
                  <a:pt x="75532" y="28931"/>
                </a:cubicBezTo>
                <a:cubicBezTo>
                  <a:pt x="75380" y="28988"/>
                  <a:pt x="75266" y="29045"/>
                  <a:pt x="75171" y="29007"/>
                </a:cubicBezTo>
                <a:cubicBezTo>
                  <a:pt x="75152" y="28931"/>
                  <a:pt x="75342" y="28950"/>
                  <a:pt x="75323" y="28874"/>
                </a:cubicBezTo>
                <a:cubicBezTo>
                  <a:pt x="75152" y="28950"/>
                  <a:pt x="75133" y="28836"/>
                  <a:pt x="75019" y="28836"/>
                </a:cubicBezTo>
                <a:cubicBezTo>
                  <a:pt x="75000" y="29026"/>
                  <a:pt x="75171" y="29026"/>
                  <a:pt x="75076" y="29140"/>
                </a:cubicBezTo>
                <a:close/>
                <a:moveTo>
                  <a:pt x="74752" y="29369"/>
                </a:moveTo>
                <a:cubicBezTo>
                  <a:pt x="74467" y="29140"/>
                  <a:pt x="74942" y="29102"/>
                  <a:pt x="74961" y="28893"/>
                </a:cubicBezTo>
                <a:cubicBezTo>
                  <a:pt x="74733" y="28950"/>
                  <a:pt x="74087" y="29426"/>
                  <a:pt x="74752" y="29369"/>
                </a:cubicBezTo>
                <a:close/>
                <a:moveTo>
                  <a:pt x="77529" y="28665"/>
                </a:moveTo>
                <a:cubicBezTo>
                  <a:pt x="77377" y="28608"/>
                  <a:pt x="77415" y="28551"/>
                  <a:pt x="77415" y="28418"/>
                </a:cubicBezTo>
                <a:cubicBezTo>
                  <a:pt x="77320" y="28475"/>
                  <a:pt x="77187" y="28494"/>
                  <a:pt x="77149" y="28589"/>
                </a:cubicBezTo>
                <a:cubicBezTo>
                  <a:pt x="77491" y="28437"/>
                  <a:pt x="77320" y="28874"/>
                  <a:pt x="77529" y="28665"/>
                </a:cubicBezTo>
                <a:close/>
                <a:moveTo>
                  <a:pt x="74029" y="29521"/>
                </a:moveTo>
                <a:cubicBezTo>
                  <a:pt x="74201" y="29445"/>
                  <a:pt x="74201" y="29445"/>
                  <a:pt x="74391" y="29445"/>
                </a:cubicBezTo>
                <a:cubicBezTo>
                  <a:pt x="74372" y="29369"/>
                  <a:pt x="74353" y="29274"/>
                  <a:pt x="74334" y="29198"/>
                </a:cubicBezTo>
                <a:cubicBezTo>
                  <a:pt x="74182" y="29179"/>
                  <a:pt x="74144" y="29464"/>
                  <a:pt x="73991" y="29312"/>
                </a:cubicBezTo>
                <a:cubicBezTo>
                  <a:pt x="74048" y="29312"/>
                  <a:pt x="74029" y="29236"/>
                  <a:pt x="73915" y="29274"/>
                </a:cubicBezTo>
                <a:cubicBezTo>
                  <a:pt x="73915" y="29407"/>
                  <a:pt x="74048" y="29369"/>
                  <a:pt x="74029" y="29521"/>
                </a:cubicBezTo>
                <a:close/>
                <a:moveTo>
                  <a:pt x="64481" y="31651"/>
                </a:moveTo>
                <a:cubicBezTo>
                  <a:pt x="64690" y="31689"/>
                  <a:pt x="64595" y="31271"/>
                  <a:pt x="64424" y="31404"/>
                </a:cubicBezTo>
                <a:cubicBezTo>
                  <a:pt x="64443" y="31480"/>
                  <a:pt x="64462" y="31575"/>
                  <a:pt x="64481" y="31651"/>
                </a:cubicBezTo>
                <a:close/>
                <a:moveTo>
                  <a:pt x="71519" y="30015"/>
                </a:moveTo>
                <a:cubicBezTo>
                  <a:pt x="71462" y="30111"/>
                  <a:pt x="71481" y="30168"/>
                  <a:pt x="71614" y="30168"/>
                </a:cubicBezTo>
                <a:cubicBezTo>
                  <a:pt x="71595" y="30073"/>
                  <a:pt x="71576" y="29996"/>
                  <a:pt x="71557" y="29901"/>
                </a:cubicBezTo>
                <a:cubicBezTo>
                  <a:pt x="71500" y="29920"/>
                  <a:pt x="71424" y="29920"/>
                  <a:pt x="71367" y="29939"/>
                </a:cubicBezTo>
                <a:cubicBezTo>
                  <a:pt x="71386" y="29996"/>
                  <a:pt x="71424" y="30053"/>
                  <a:pt x="71519" y="30015"/>
                </a:cubicBezTo>
                <a:close/>
                <a:moveTo>
                  <a:pt x="75247" y="29635"/>
                </a:moveTo>
                <a:cubicBezTo>
                  <a:pt x="75133" y="29502"/>
                  <a:pt x="75114" y="29654"/>
                  <a:pt x="75114" y="29350"/>
                </a:cubicBezTo>
                <a:cubicBezTo>
                  <a:pt x="74904" y="29407"/>
                  <a:pt x="75000" y="29616"/>
                  <a:pt x="74942" y="29654"/>
                </a:cubicBezTo>
                <a:cubicBezTo>
                  <a:pt x="74562" y="29578"/>
                  <a:pt x="74543" y="29806"/>
                  <a:pt x="74201" y="29711"/>
                </a:cubicBezTo>
                <a:cubicBezTo>
                  <a:pt x="74220" y="29768"/>
                  <a:pt x="74201" y="29825"/>
                  <a:pt x="74182" y="29863"/>
                </a:cubicBezTo>
                <a:cubicBezTo>
                  <a:pt x="74771" y="29730"/>
                  <a:pt x="74752" y="29787"/>
                  <a:pt x="75247" y="29635"/>
                </a:cubicBezTo>
                <a:close/>
                <a:moveTo>
                  <a:pt x="65375" y="32051"/>
                </a:moveTo>
                <a:cubicBezTo>
                  <a:pt x="65470" y="32070"/>
                  <a:pt x="65565" y="32089"/>
                  <a:pt x="65698" y="32032"/>
                </a:cubicBezTo>
                <a:cubicBezTo>
                  <a:pt x="65527" y="31879"/>
                  <a:pt x="65660" y="31803"/>
                  <a:pt x="65736" y="31651"/>
                </a:cubicBezTo>
                <a:cubicBezTo>
                  <a:pt x="65660" y="31670"/>
                  <a:pt x="65584" y="31689"/>
                  <a:pt x="65489" y="31708"/>
                </a:cubicBezTo>
                <a:cubicBezTo>
                  <a:pt x="65603" y="31898"/>
                  <a:pt x="65451" y="31956"/>
                  <a:pt x="65375" y="32051"/>
                </a:cubicBezTo>
                <a:close/>
                <a:moveTo>
                  <a:pt x="68342" y="31290"/>
                </a:moveTo>
                <a:cubicBezTo>
                  <a:pt x="68418" y="31271"/>
                  <a:pt x="68513" y="31271"/>
                  <a:pt x="68513" y="31214"/>
                </a:cubicBezTo>
                <a:cubicBezTo>
                  <a:pt x="68323" y="31290"/>
                  <a:pt x="68133" y="31214"/>
                  <a:pt x="67981" y="31385"/>
                </a:cubicBezTo>
                <a:cubicBezTo>
                  <a:pt x="68038" y="31385"/>
                  <a:pt x="68114" y="31347"/>
                  <a:pt x="68114" y="31404"/>
                </a:cubicBezTo>
                <a:cubicBezTo>
                  <a:pt x="68057" y="31423"/>
                  <a:pt x="68000" y="31518"/>
                  <a:pt x="68076" y="31518"/>
                </a:cubicBezTo>
                <a:cubicBezTo>
                  <a:pt x="68114" y="31423"/>
                  <a:pt x="68342" y="31423"/>
                  <a:pt x="68342" y="31309"/>
                </a:cubicBezTo>
                <a:close/>
                <a:moveTo>
                  <a:pt x="73991" y="30225"/>
                </a:moveTo>
                <a:cubicBezTo>
                  <a:pt x="74087" y="30396"/>
                  <a:pt x="73896" y="30339"/>
                  <a:pt x="73839" y="30320"/>
                </a:cubicBezTo>
                <a:cubicBezTo>
                  <a:pt x="74010" y="30776"/>
                  <a:pt x="74600" y="30187"/>
                  <a:pt x="74790" y="30377"/>
                </a:cubicBezTo>
                <a:cubicBezTo>
                  <a:pt x="74942" y="30206"/>
                  <a:pt x="75095" y="30053"/>
                  <a:pt x="75361" y="30149"/>
                </a:cubicBezTo>
                <a:cubicBezTo>
                  <a:pt x="75342" y="30053"/>
                  <a:pt x="75266" y="30053"/>
                  <a:pt x="75247" y="29958"/>
                </a:cubicBezTo>
                <a:cubicBezTo>
                  <a:pt x="75133" y="29977"/>
                  <a:pt x="75019" y="30015"/>
                  <a:pt x="74885" y="30034"/>
                </a:cubicBezTo>
                <a:cubicBezTo>
                  <a:pt x="74923" y="30206"/>
                  <a:pt x="74752" y="30073"/>
                  <a:pt x="74695" y="30244"/>
                </a:cubicBezTo>
                <a:cubicBezTo>
                  <a:pt x="74676" y="30187"/>
                  <a:pt x="74676" y="30092"/>
                  <a:pt x="74600" y="30111"/>
                </a:cubicBezTo>
                <a:cubicBezTo>
                  <a:pt x="74581" y="30320"/>
                  <a:pt x="74258" y="30034"/>
                  <a:pt x="74315" y="30263"/>
                </a:cubicBezTo>
                <a:cubicBezTo>
                  <a:pt x="74277" y="30168"/>
                  <a:pt x="74048" y="30320"/>
                  <a:pt x="73991" y="30225"/>
                </a:cubicBezTo>
                <a:close/>
                <a:moveTo>
                  <a:pt x="60334" y="33249"/>
                </a:moveTo>
                <a:cubicBezTo>
                  <a:pt x="60239" y="33287"/>
                  <a:pt x="60239" y="33344"/>
                  <a:pt x="60144" y="33287"/>
                </a:cubicBezTo>
                <a:cubicBezTo>
                  <a:pt x="60163" y="33382"/>
                  <a:pt x="60201" y="33477"/>
                  <a:pt x="60125" y="33515"/>
                </a:cubicBezTo>
                <a:cubicBezTo>
                  <a:pt x="60068" y="33230"/>
                  <a:pt x="59459" y="33896"/>
                  <a:pt x="59517" y="33534"/>
                </a:cubicBezTo>
                <a:cubicBezTo>
                  <a:pt x="59440" y="33763"/>
                  <a:pt x="58832" y="33686"/>
                  <a:pt x="58775" y="33915"/>
                </a:cubicBezTo>
                <a:cubicBezTo>
                  <a:pt x="59079" y="33934"/>
                  <a:pt x="59764" y="33629"/>
                  <a:pt x="59536" y="33915"/>
                </a:cubicBezTo>
                <a:cubicBezTo>
                  <a:pt x="59688" y="33877"/>
                  <a:pt x="59859" y="33839"/>
                  <a:pt x="60011" y="33801"/>
                </a:cubicBezTo>
                <a:cubicBezTo>
                  <a:pt x="60125" y="33934"/>
                  <a:pt x="59878" y="34124"/>
                  <a:pt x="60125" y="34048"/>
                </a:cubicBezTo>
                <a:cubicBezTo>
                  <a:pt x="60296" y="34048"/>
                  <a:pt x="60011" y="33782"/>
                  <a:pt x="60182" y="33763"/>
                </a:cubicBezTo>
                <a:cubicBezTo>
                  <a:pt x="61362" y="33648"/>
                  <a:pt x="62465" y="33135"/>
                  <a:pt x="63606" y="33040"/>
                </a:cubicBezTo>
                <a:cubicBezTo>
                  <a:pt x="63587" y="32926"/>
                  <a:pt x="63511" y="32945"/>
                  <a:pt x="63492" y="32831"/>
                </a:cubicBezTo>
                <a:cubicBezTo>
                  <a:pt x="63644" y="32773"/>
                  <a:pt x="63682" y="32716"/>
                  <a:pt x="63796" y="32831"/>
                </a:cubicBezTo>
                <a:cubicBezTo>
                  <a:pt x="63701" y="32850"/>
                  <a:pt x="63663" y="32907"/>
                  <a:pt x="63644" y="32964"/>
                </a:cubicBezTo>
                <a:cubicBezTo>
                  <a:pt x="64234" y="33002"/>
                  <a:pt x="64595" y="32298"/>
                  <a:pt x="65109" y="32545"/>
                </a:cubicBezTo>
                <a:cubicBezTo>
                  <a:pt x="65204" y="32279"/>
                  <a:pt x="65660" y="32507"/>
                  <a:pt x="65812" y="32279"/>
                </a:cubicBezTo>
                <a:cubicBezTo>
                  <a:pt x="66079" y="32317"/>
                  <a:pt x="65698" y="32431"/>
                  <a:pt x="65984" y="32450"/>
                </a:cubicBezTo>
                <a:cubicBezTo>
                  <a:pt x="65908" y="32298"/>
                  <a:pt x="66098" y="32279"/>
                  <a:pt x="66174" y="32203"/>
                </a:cubicBezTo>
                <a:cubicBezTo>
                  <a:pt x="66402" y="32355"/>
                  <a:pt x="67106" y="31879"/>
                  <a:pt x="67372" y="31994"/>
                </a:cubicBezTo>
                <a:cubicBezTo>
                  <a:pt x="67220" y="32317"/>
                  <a:pt x="67829" y="32070"/>
                  <a:pt x="67391" y="32051"/>
                </a:cubicBezTo>
                <a:cubicBezTo>
                  <a:pt x="67543" y="31994"/>
                  <a:pt x="67676" y="31956"/>
                  <a:pt x="67657" y="32146"/>
                </a:cubicBezTo>
                <a:cubicBezTo>
                  <a:pt x="68000" y="31975"/>
                  <a:pt x="68266" y="32013"/>
                  <a:pt x="68475" y="31803"/>
                </a:cubicBezTo>
                <a:cubicBezTo>
                  <a:pt x="68323" y="31879"/>
                  <a:pt x="68190" y="31918"/>
                  <a:pt x="68038" y="31860"/>
                </a:cubicBezTo>
                <a:cubicBezTo>
                  <a:pt x="68114" y="31803"/>
                  <a:pt x="68780" y="31499"/>
                  <a:pt x="68894" y="31765"/>
                </a:cubicBezTo>
                <a:cubicBezTo>
                  <a:pt x="68818" y="31518"/>
                  <a:pt x="69236" y="31689"/>
                  <a:pt x="69141" y="31499"/>
                </a:cubicBezTo>
                <a:cubicBezTo>
                  <a:pt x="68190" y="31442"/>
                  <a:pt x="67239" y="32108"/>
                  <a:pt x="66269" y="32070"/>
                </a:cubicBezTo>
                <a:cubicBezTo>
                  <a:pt x="66155" y="32070"/>
                  <a:pt x="66155" y="32127"/>
                  <a:pt x="65984" y="32184"/>
                </a:cubicBezTo>
                <a:cubicBezTo>
                  <a:pt x="65432" y="32393"/>
                  <a:pt x="64101" y="32526"/>
                  <a:pt x="63758" y="32564"/>
                </a:cubicBezTo>
                <a:cubicBezTo>
                  <a:pt x="63644" y="32869"/>
                  <a:pt x="63073" y="32640"/>
                  <a:pt x="62940" y="32907"/>
                </a:cubicBezTo>
                <a:cubicBezTo>
                  <a:pt x="62807" y="32735"/>
                  <a:pt x="62122" y="33021"/>
                  <a:pt x="61761" y="33211"/>
                </a:cubicBezTo>
                <a:cubicBezTo>
                  <a:pt x="61932" y="33192"/>
                  <a:pt x="61799" y="33382"/>
                  <a:pt x="61666" y="33344"/>
                </a:cubicBezTo>
                <a:cubicBezTo>
                  <a:pt x="61666" y="33268"/>
                  <a:pt x="61723" y="33230"/>
                  <a:pt x="61685" y="33116"/>
                </a:cubicBezTo>
                <a:cubicBezTo>
                  <a:pt x="61400" y="33116"/>
                  <a:pt x="61666" y="33382"/>
                  <a:pt x="61419" y="33401"/>
                </a:cubicBezTo>
                <a:cubicBezTo>
                  <a:pt x="61514" y="33078"/>
                  <a:pt x="61038" y="33382"/>
                  <a:pt x="60886" y="33249"/>
                </a:cubicBezTo>
                <a:cubicBezTo>
                  <a:pt x="61133" y="33116"/>
                  <a:pt x="61400" y="33306"/>
                  <a:pt x="61419" y="33078"/>
                </a:cubicBezTo>
                <a:cubicBezTo>
                  <a:pt x="61076" y="33173"/>
                  <a:pt x="61019" y="33059"/>
                  <a:pt x="60829" y="33211"/>
                </a:cubicBezTo>
                <a:cubicBezTo>
                  <a:pt x="60810" y="33477"/>
                  <a:pt x="61133" y="33268"/>
                  <a:pt x="61190" y="33439"/>
                </a:cubicBezTo>
                <a:cubicBezTo>
                  <a:pt x="61000" y="33439"/>
                  <a:pt x="61000" y="33439"/>
                  <a:pt x="60829" y="33534"/>
                </a:cubicBezTo>
                <a:cubicBezTo>
                  <a:pt x="60772" y="33439"/>
                  <a:pt x="60829" y="33211"/>
                  <a:pt x="60696" y="33230"/>
                </a:cubicBezTo>
                <a:cubicBezTo>
                  <a:pt x="60791" y="33382"/>
                  <a:pt x="60277" y="33458"/>
                  <a:pt x="60315" y="33420"/>
                </a:cubicBezTo>
                <a:cubicBezTo>
                  <a:pt x="60163" y="33306"/>
                  <a:pt x="60544" y="33268"/>
                  <a:pt x="60334" y="33249"/>
                </a:cubicBezTo>
                <a:close/>
                <a:moveTo>
                  <a:pt x="71119" y="31081"/>
                </a:moveTo>
                <a:cubicBezTo>
                  <a:pt x="71271" y="31081"/>
                  <a:pt x="71595" y="31100"/>
                  <a:pt x="71519" y="30890"/>
                </a:cubicBezTo>
                <a:cubicBezTo>
                  <a:pt x="71367" y="30928"/>
                  <a:pt x="71195" y="30985"/>
                  <a:pt x="71119" y="31081"/>
                </a:cubicBezTo>
                <a:close/>
                <a:moveTo>
                  <a:pt x="77567" y="29673"/>
                </a:moveTo>
                <a:cubicBezTo>
                  <a:pt x="77396" y="29749"/>
                  <a:pt x="77377" y="29616"/>
                  <a:pt x="77206" y="29692"/>
                </a:cubicBezTo>
                <a:cubicBezTo>
                  <a:pt x="77206" y="29939"/>
                  <a:pt x="77472" y="29768"/>
                  <a:pt x="77567" y="29673"/>
                </a:cubicBezTo>
                <a:close/>
                <a:moveTo>
                  <a:pt x="58699" y="33877"/>
                </a:moveTo>
                <a:cubicBezTo>
                  <a:pt x="58489" y="33877"/>
                  <a:pt x="58680" y="34105"/>
                  <a:pt x="58451" y="34105"/>
                </a:cubicBezTo>
                <a:cubicBezTo>
                  <a:pt x="58052" y="33991"/>
                  <a:pt x="56911" y="34162"/>
                  <a:pt x="56283" y="34523"/>
                </a:cubicBezTo>
                <a:cubicBezTo>
                  <a:pt x="56492" y="34466"/>
                  <a:pt x="56759" y="34390"/>
                  <a:pt x="56549" y="34561"/>
                </a:cubicBezTo>
                <a:cubicBezTo>
                  <a:pt x="56740" y="34676"/>
                  <a:pt x="56625" y="34409"/>
                  <a:pt x="56816" y="34390"/>
                </a:cubicBezTo>
                <a:cubicBezTo>
                  <a:pt x="57481" y="34733"/>
                  <a:pt x="58337" y="34010"/>
                  <a:pt x="59174" y="34048"/>
                </a:cubicBezTo>
                <a:cubicBezTo>
                  <a:pt x="59041" y="33820"/>
                  <a:pt x="58394" y="34238"/>
                  <a:pt x="58699" y="33877"/>
                </a:cubicBezTo>
                <a:close/>
                <a:moveTo>
                  <a:pt x="38670" y="38442"/>
                </a:moveTo>
                <a:cubicBezTo>
                  <a:pt x="38727" y="38442"/>
                  <a:pt x="38784" y="38423"/>
                  <a:pt x="38841" y="38404"/>
                </a:cubicBezTo>
                <a:cubicBezTo>
                  <a:pt x="38841" y="38347"/>
                  <a:pt x="38860" y="38289"/>
                  <a:pt x="38879" y="38251"/>
                </a:cubicBezTo>
                <a:cubicBezTo>
                  <a:pt x="38784" y="38366"/>
                  <a:pt x="38441" y="38289"/>
                  <a:pt x="38594" y="38366"/>
                </a:cubicBezTo>
                <a:cubicBezTo>
                  <a:pt x="38632" y="38366"/>
                  <a:pt x="38670" y="38385"/>
                  <a:pt x="38670" y="38442"/>
                </a:cubicBezTo>
                <a:close/>
                <a:moveTo>
                  <a:pt x="54704" y="35075"/>
                </a:moveTo>
                <a:cubicBezTo>
                  <a:pt x="55028" y="34980"/>
                  <a:pt x="55085" y="34790"/>
                  <a:pt x="54837" y="35037"/>
                </a:cubicBezTo>
                <a:cubicBezTo>
                  <a:pt x="55218" y="35018"/>
                  <a:pt x="55085" y="34923"/>
                  <a:pt x="55218" y="34809"/>
                </a:cubicBezTo>
                <a:cubicBezTo>
                  <a:pt x="55389" y="34771"/>
                  <a:pt x="55922" y="34695"/>
                  <a:pt x="55979" y="34523"/>
                </a:cubicBezTo>
                <a:cubicBezTo>
                  <a:pt x="54990" y="34771"/>
                  <a:pt x="54362" y="34847"/>
                  <a:pt x="53487" y="35170"/>
                </a:cubicBezTo>
                <a:cubicBezTo>
                  <a:pt x="53582" y="35227"/>
                  <a:pt x="53829" y="35113"/>
                  <a:pt x="53829" y="35322"/>
                </a:cubicBezTo>
                <a:cubicBezTo>
                  <a:pt x="54077" y="35037"/>
                  <a:pt x="54305" y="35189"/>
                  <a:pt x="54704" y="35075"/>
                </a:cubicBezTo>
                <a:close/>
                <a:moveTo>
                  <a:pt x="65033" y="32716"/>
                </a:moveTo>
                <a:cubicBezTo>
                  <a:pt x="65204" y="32583"/>
                  <a:pt x="65413" y="32564"/>
                  <a:pt x="65622" y="32545"/>
                </a:cubicBezTo>
                <a:cubicBezTo>
                  <a:pt x="65584" y="32317"/>
                  <a:pt x="64823" y="32659"/>
                  <a:pt x="65033" y="32716"/>
                </a:cubicBezTo>
                <a:close/>
                <a:moveTo>
                  <a:pt x="38594" y="38404"/>
                </a:moveTo>
                <a:cubicBezTo>
                  <a:pt x="38403" y="38347"/>
                  <a:pt x="38346" y="38518"/>
                  <a:pt x="38175" y="38442"/>
                </a:cubicBezTo>
                <a:cubicBezTo>
                  <a:pt x="38137" y="38632"/>
                  <a:pt x="38594" y="38480"/>
                  <a:pt x="38594" y="38404"/>
                </a:cubicBezTo>
                <a:close/>
                <a:moveTo>
                  <a:pt x="35018" y="39507"/>
                </a:moveTo>
                <a:cubicBezTo>
                  <a:pt x="35189" y="39469"/>
                  <a:pt x="35436" y="39469"/>
                  <a:pt x="35417" y="39317"/>
                </a:cubicBezTo>
                <a:cubicBezTo>
                  <a:pt x="35227" y="39355"/>
                  <a:pt x="35094" y="39412"/>
                  <a:pt x="35018" y="39507"/>
                </a:cubicBezTo>
                <a:close/>
                <a:moveTo>
                  <a:pt x="50329" y="36235"/>
                </a:moveTo>
                <a:cubicBezTo>
                  <a:pt x="50272" y="36197"/>
                  <a:pt x="50843" y="36140"/>
                  <a:pt x="50596" y="36026"/>
                </a:cubicBezTo>
                <a:cubicBezTo>
                  <a:pt x="50634" y="36064"/>
                  <a:pt x="50139" y="36159"/>
                  <a:pt x="50329" y="36235"/>
                </a:cubicBezTo>
                <a:close/>
                <a:moveTo>
                  <a:pt x="49017" y="36521"/>
                </a:moveTo>
                <a:cubicBezTo>
                  <a:pt x="49474" y="36387"/>
                  <a:pt x="49892" y="36444"/>
                  <a:pt x="50196" y="36159"/>
                </a:cubicBezTo>
                <a:cubicBezTo>
                  <a:pt x="49664" y="36444"/>
                  <a:pt x="49283" y="36273"/>
                  <a:pt x="49017" y="36521"/>
                </a:cubicBezTo>
                <a:close/>
                <a:moveTo>
                  <a:pt x="51547" y="36026"/>
                </a:moveTo>
                <a:cubicBezTo>
                  <a:pt x="51433" y="35779"/>
                  <a:pt x="51242" y="36026"/>
                  <a:pt x="50976" y="35988"/>
                </a:cubicBezTo>
                <a:cubicBezTo>
                  <a:pt x="51014" y="36330"/>
                  <a:pt x="51395" y="35931"/>
                  <a:pt x="51547" y="36026"/>
                </a:cubicBezTo>
                <a:close/>
                <a:moveTo>
                  <a:pt x="28703" y="40990"/>
                </a:moveTo>
                <a:cubicBezTo>
                  <a:pt x="28532" y="41105"/>
                  <a:pt x="28532" y="41009"/>
                  <a:pt x="28284" y="41086"/>
                </a:cubicBezTo>
                <a:cubicBezTo>
                  <a:pt x="28284" y="41276"/>
                  <a:pt x="28760" y="41105"/>
                  <a:pt x="28703" y="40990"/>
                </a:cubicBezTo>
                <a:close/>
                <a:moveTo>
                  <a:pt x="31042" y="40534"/>
                </a:moveTo>
                <a:cubicBezTo>
                  <a:pt x="31061" y="40610"/>
                  <a:pt x="31042" y="40648"/>
                  <a:pt x="31023" y="40705"/>
                </a:cubicBezTo>
                <a:cubicBezTo>
                  <a:pt x="31252" y="40591"/>
                  <a:pt x="31233" y="40515"/>
                  <a:pt x="31423" y="40553"/>
                </a:cubicBezTo>
                <a:cubicBezTo>
                  <a:pt x="31423" y="40534"/>
                  <a:pt x="31423" y="40496"/>
                  <a:pt x="31404" y="40458"/>
                </a:cubicBezTo>
                <a:cubicBezTo>
                  <a:pt x="31404" y="40420"/>
                  <a:pt x="31385" y="40401"/>
                  <a:pt x="31347" y="40420"/>
                </a:cubicBezTo>
                <a:cubicBezTo>
                  <a:pt x="31328" y="40610"/>
                  <a:pt x="31233" y="40477"/>
                  <a:pt x="31042" y="40534"/>
                </a:cubicBezTo>
                <a:close/>
                <a:moveTo>
                  <a:pt x="51109" y="36387"/>
                </a:moveTo>
                <a:cubicBezTo>
                  <a:pt x="51376" y="36368"/>
                  <a:pt x="51661" y="36216"/>
                  <a:pt x="51775" y="36254"/>
                </a:cubicBezTo>
                <a:cubicBezTo>
                  <a:pt x="51718" y="36102"/>
                  <a:pt x="51509" y="36159"/>
                  <a:pt x="51376" y="36121"/>
                </a:cubicBezTo>
                <a:cubicBezTo>
                  <a:pt x="51604" y="36349"/>
                  <a:pt x="50881" y="36311"/>
                  <a:pt x="51109" y="36387"/>
                </a:cubicBezTo>
                <a:close/>
                <a:moveTo>
                  <a:pt x="41428" y="38499"/>
                </a:moveTo>
                <a:cubicBezTo>
                  <a:pt x="41390" y="38499"/>
                  <a:pt x="41371" y="38518"/>
                  <a:pt x="41390" y="38556"/>
                </a:cubicBezTo>
                <a:cubicBezTo>
                  <a:pt x="41504" y="38556"/>
                  <a:pt x="41485" y="38461"/>
                  <a:pt x="41542" y="38423"/>
                </a:cubicBezTo>
                <a:cubicBezTo>
                  <a:pt x="41637" y="38385"/>
                  <a:pt x="41751" y="38385"/>
                  <a:pt x="41694" y="38270"/>
                </a:cubicBezTo>
                <a:cubicBezTo>
                  <a:pt x="41466" y="38328"/>
                  <a:pt x="41257" y="38366"/>
                  <a:pt x="41238" y="38423"/>
                </a:cubicBezTo>
                <a:cubicBezTo>
                  <a:pt x="41333" y="38537"/>
                  <a:pt x="41352" y="38442"/>
                  <a:pt x="41428" y="38499"/>
                </a:cubicBezTo>
                <a:close/>
                <a:moveTo>
                  <a:pt x="24727" y="42227"/>
                </a:moveTo>
                <a:cubicBezTo>
                  <a:pt x="25013" y="42189"/>
                  <a:pt x="25108" y="42056"/>
                  <a:pt x="25431" y="42018"/>
                </a:cubicBezTo>
                <a:cubicBezTo>
                  <a:pt x="25431" y="41827"/>
                  <a:pt x="25127" y="42018"/>
                  <a:pt x="24994" y="42018"/>
                </a:cubicBezTo>
                <a:cubicBezTo>
                  <a:pt x="25051" y="42151"/>
                  <a:pt x="24480" y="42303"/>
                  <a:pt x="24727" y="42227"/>
                </a:cubicBezTo>
                <a:close/>
                <a:moveTo>
                  <a:pt x="122609" y="21779"/>
                </a:moveTo>
                <a:cubicBezTo>
                  <a:pt x="122342" y="21760"/>
                  <a:pt x="122000" y="21951"/>
                  <a:pt x="121639" y="21932"/>
                </a:cubicBezTo>
                <a:cubicBezTo>
                  <a:pt x="121753" y="22103"/>
                  <a:pt x="121753" y="22084"/>
                  <a:pt x="121829" y="22217"/>
                </a:cubicBezTo>
                <a:cubicBezTo>
                  <a:pt x="121505" y="22293"/>
                  <a:pt x="121524" y="22540"/>
                  <a:pt x="121372" y="22692"/>
                </a:cubicBezTo>
                <a:cubicBezTo>
                  <a:pt x="121696" y="22750"/>
                  <a:pt x="122228" y="22559"/>
                  <a:pt x="122552" y="22654"/>
                </a:cubicBezTo>
                <a:cubicBezTo>
                  <a:pt x="122571" y="22807"/>
                  <a:pt x="121848" y="23073"/>
                  <a:pt x="121962" y="22826"/>
                </a:cubicBezTo>
                <a:cubicBezTo>
                  <a:pt x="121791" y="22883"/>
                  <a:pt x="121544" y="22883"/>
                  <a:pt x="121563" y="23035"/>
                </a:cubicBezTo>
                <a:cubicBezTo>
                  <a:pt x="122285" y="23396"/>
                  <a:pt x="122875" y="22578"/>
                  <a:pt x="123541" y="22654"/>
                </a:cubicBezTo>
                <a:cubicBezTo>
                  <a:pt x="123712" y="22464"/>
                  <a:pt x="123978" y="22331"/>
                  <a:pt x="124130" y="22141"/>
                </a:cubicBezTo>
                <a:cubicBezTo>
                  <a:pt x="124111" y="22065"/>
                  <a:pt x="124092" y="21970"/>
                  <a:pt x="124073" y="21894"/>
                </a:cubicBezTo>
                <a:cubicBezTo>
                  <a:pt x="124340" y="21760"/>
                  <a:pt x="124397" y="21608"/>
                  <a:pt x="124720" y="21703"/>
                </a:cubicBezTo>
                <a:cubicBezTo>
                  <a:pt x="124815" y="21095"/>
                  <a:pt x="123921" y="21323"/>
                  <a:pt x="123769" y="20828"/>
                </a:cubicBezTo>
                <a:cubicBezTo>
                  <a:pt x="123198" y="21038"/>
                  <a:pt x="122856" y="21380"/>
                  <a:pt x="122609" y="21779"/>
                </a:cubicBezTo>
                <a:close/>
                <a:moveTo>
                  <a:pt x="30434" y="41428"/>
                </a:moveTo>
                <a:cubicBezTo>
                  <a:pt x="30757" y="41352"/>
                  <a:pt x="31233" y="41333"/>
                  <a:pt x="31290" y="41028"/>
                </a:cubicBezTo>
                <a:cubicBezTo>
                  <a:pt x="31118" y="41276"/>
                  <a:pt x="30510" y="41124"/>
                  <a:pt x="30434" y="41428"/>
                </a:cubicBezTo>
                <a:close/>
                <a:moveTo>
                  <a:pt x="42189" y="38765"/>
                </a:moveTo>
                <a:cubicBezTo>
                  <a:pt x="42132" y="38765"/>
                  <a:pt x="42055" y="38784"/>
                  <a:pt x="41998" y="38803"/>
                </a:cubicBezTo>
                <a:cubicBezTo>
                  <a:pt x="41979" y="38898"/>
                  <a:pt x="41979" y="39031"/>
                  <a:pt x="41884" y="39088"/>
                </a:cubicBezTo>
                <a:cubicBezTo>
                  <a:pt x="42017" y="39069"/>
                  <a:pt x="42151" y="39031"/>
                  <a:pt x="42303" y="39012"/>
                </a:cubicBezTo>
                <a:cubicBezTo>
                  <a:pt x="42227" y="38917"/>
                  <a:pt x="42436" y="38784"/>
                  <a:pt x="42246" y="38803"/>
                </a:cubicBezTo>
                <a:cubicBezTo>
                  <a:pt x="42151" y="38993"/>
                  <a:pt x="42093" y="38955"/>
                  <a:pt x="42189" y="38765"/>
                </a:cubicBezTo>
                <a:close/>
                <a:moveTo>
                  <a:pt x="28665" y="41960"/>
                </a:moveTo>
                <a:cubicBezTo>
                  <a:pt x="29216" y="41751"/>
                  <a:pt x="29977" y="41675"/>
                  <a:pt x="30358" y="41390"/>
                </a:cubicBezTo>
                <a:cubicBezTo>
                  <a:pt x="29635" y="41599"/>
                  <a:pt x="29178" y="41618"/>
                  <a:pt x="28665" y="41960"/>
                </a:cubicBezTo>
                <a:close/>
                <a:moveTo>
                  <a:pt x="30662" y="41580"/>
                </a:moveTo>
                <a:cubicBezTo>
                  <a:pt x="30890" y="41466"/>
                  <a:pt x="30928" y="41618"/>
                  <a:pt x="31099" y="41599"/>
                </a:cubicBezTo>
                <a:cubicBezTo>
                  <a:pt x="31271" y="41542"/>
                  <a:pt x="31366" y="41447"/>
                  <a:pt x="31404" y="41314"/>
                </a:cubicBezTo>
                <a:cubicBezTo>
                  <a:pt x="31176" y="41257"/>
                  <a:pt x="30814" y="41447"/>
                  <a:pt x="30662" y="41580"/>
                </a:cubicBezTo>
                <a:close/>
                <a:moveTo>
                  <a:pt x="62617" y="34580"/>
                </a:moveTo>
                <a:cubicBezTo>
                  <a:pt x="62864" y="34657"/>
                  <a:pt x="62940" y="34428"/>
                  <a:pt x="63188" y="34580"/>
                </a:cubicBezTo>
                <a:cubicBezTo>
                  <a:pt x="63169" y="34485"/>
                  <a:pt x="63131" y="34409"/>
                  <a:pt x="63073" y="34390"/>
                </a:cubicBezTo>
                <a:cubicBezTo>
                  <a:pt x="62826" y="34485"/>
                  <a:pt x="62769" y="34428"/>
                  <a:pt x="62617" y="34580"/>
                </a:cubicBezTo>
                <a:close/>
                <a:moveTo>
                  <a:pt x="26782" y="42474"/>
                </a:moveTo>
                <a:cubicBezTo>
                  <a:pt x="26934" y="42531"/>
                  <a:pt x="27409" y="42455"/>
                  <a:pt x="27352" y="42246"/>
                </a:cubicBezTo>
                <a:cubicBezTo>
                  <a:pt x="27105" y="42303"/>
                  <a:pt x="26858" y="42341"/>
                  <a:pt x="26782" y="42474"/>
                </a:cubicBezTo>
                <a:close/>
                <a:moveTo>
                  <a:pt x="29502" y="42056"/>
                </a:moveTo>
                <a:cubicBezTo>
                  <a:pt x="29920" y="41846"/>
                  <a:pt x="30110" y="41770"/>
                  <a:pt x="30491" y="41732"/>
                </a:cubicBezTo>
                <a:cubicBezTo>
                  <a:pt x="30396" y="41561"/>
                  <a:pt x="29369" y="41713"/>
                  <a:pt x="29502" y="42056"/>
                </a:cubicBezTo>
                <a:close/>
                <a:moveTo>
                  <a:pt x="36311" y="40572"/>
                </a:moveTo>
                <a:cubicBezTo>
                  <a:pt x="37015" y="40515"/>
                  <a:pt x="37795" y="40211"/>
                  <a:pt x="38403" y="40058"/>
                </a:cubicBezTo>
                <a:cubicBezTo>
                  <a:pt x="37624" y="40077"/>
                  <a:pt x="37205" y="40192"/>
                  <a:pt x="36311" y="40572"/>
                </a:cubicBezTo>
                <a:close/>
                <a:moveTo>
                  <a:pt x="16948" y="44776"/>
                </a:moveTo>
                <a:cubicBezTo>
                  <a:pt x="17005" y="44966"/>
                  <a:pt x="17081" y="44928"/>
                  <a:pt x="16948" y="45042"/>
                </a:cubicBezTo>
                <a:cubicBezTo>
                  <a:pt x="17081" y="45042"/>
                  <a:pt x="16891" y="45137"/>
                  <a:pt x="17043" y="45194"/>
                </a:cubicBezTo>
                <a:cubicBezTo>
                  <a:pt x="17157" y="45175"/>
                  <a:pt x="17157" y="45099"/>
                  <a:pt x="17271" y="45080"/>
                </a:cubicBezTo>
                <a:cubicBezTo>
                  <a:pt x="17062" y="45004"/>
                  <a:pt x="17233" y="44814"/>
                  <a:pt x="17062" y="44699"/>
                </a:cubicBezTo>
                <a:cubicBezTo>
                  <a:pt x="17062" y="44738"/>
                  <a:pt x="17024" y="44776"/>
                  <a:pt x="16948" y="44776"/>
                </a:cubicBezTo>
                <a:close/>
                <a:moveTo>
                  <a:pt x="17347" y="44909"/>
                </a:moveTo>
                <a:cubicBezTo>
                  <a:pt x="17595" y="44947"/>
                  <a:pt x="17347" y="44718"/>
                  <a:pt x="17500" y="44718"/>
                </a:cubicBezTo>
                <a:cubicBezTo>
                  <a:pt x="17519" y="44776"/>
                  <a:pt x="17519" y="44852"/>
                  <a:pt x="17595" y="44852"/>
                </a:cubicBezTo>
                <a:cubicBezTo>
                  <a:pt x="17595" y="44795"/>
                  <a:pt x="17652" y="44814"/>
                  <a:pt x="17709" y="44833"/>
                </a:cubicBezTo>
                <a:cubicBezTo>
                  <a:pt x="17690" y="44738"/>
                  <a:pt x="17671" y="44661"/>
                  <a:pt x="17652" y="44566"/>
                </a:cubicBezTo>
                <a:cubicBezTo>
                  <a:pt x="17519" y="44718"/>
                  <a:pt x="17366" y="44642"/>
                  <a:pt x="17347" y="44909"/>
                </a:cubicBezTo>
                <a:close/>
                <a:moveTo>
                  <a:pt x="18184" y="44718"/>
                </a:moveTo>
                <a:cubicBezTo>
                  <a:pt x="18279" y="44680"/>
                  <a:pt x="18508" y="44718"/>
                  <a:pt x="18489" y="44604"/>
                </a:cubicBezTo>
                <a:cubicBezTo>
                  <a:pt x="18413" y="44623"/>
                  <a:pt x="18317" y="44661"/>
                  <a:pt x="18298" y="44604"/>
                </a:cubicBezTo>
                <a:cubicBezTo>
                  <a:pt x="18279" y="44528"/>
                  <a:pt x="18355" y="44509"/>
                  <a:pt x="18317" y="44433"/>
                </a:cubicBezTo>
                <a:cubicBezTo>
                  <a:pt x="18127" y="44452"/>
                  <a:pt x="18146" y="44585"/>
                  <a:pt x="18184" y="44718"/>
                </a:cubicBezTo>
                <a:close/>
                <a:moveTo>
                  <a:pt x="24081" y="43330"/>
                </a:moveTo>
                <a:cubicBezTo>
                  <a:pt x="24290" y="43463"/>
                  <a:pt x="24233" y="43292"/>
                  <a:pt x="24499" y="43254"/>
                </a:cubicBezTo>
                <a:cubicBezTo>
                  <a:pt x="24499" y="43197"/>
                  <a:pt x="24480" y="43140"/>
                  <a:pt x="24480" y="43083"/>
                </a:cubicBezTo>
                <a:cubicBezTo>
                  <a:pt x="24290" y="43140"/>
                  <a:pt x="24233" y="43254"/>
                  <a:pt x="24081" y="43330"/>
                </a:cubicBezTo>
                <a:close/>
                <a:moveTo>
                  <a:pt x="16168" y="44947"/>
                </a:moveTo>
                <a:cubicBezTo>
                  <a:pt x="16206" y="45061"/>
                  <a:pt x="16320" y="45080"/>
                  <a:pt x="16301" y="45232"/>
                </a:cubicBezTo>
                <a:cubicBezTo>
                  <a:pt x="16510" y="45118"/>
                  <a:pt x="16453" y="45365"/>
                  <a:pt x="16625" y="45270"/>
                </a:cubicBezTo>
                <a:cubicBezTo>
                  <a:pt x="16606" y="45213"/>
                  <a:pt x="16587" y="45137"/>
                  <a:pt x="16568" y="45080"/>
                </a:cubicBezTo>
                <a:cubicBezTo>
                  <a:pt x="16491" y="45099"/>
                  <a:pt x="16453" y="45118"/>
                  <a:pt x="16415" y="45156"/>
                </a:cubicBezTo>
                <a:cubicBezTo>
                  <a:pt x="16396" y="45099"/>
                  <a:pt x="16358" y="45061"/>
                  <a:pt x="16320" y="45023"/>
                </a:cubicBezTo>
                <a:cubicBezTo>
                  <a:pt x="16434" y="45061"/>
                  <a:pt x="16701" y="44985"/>
                  <a:pt x="16548" y="44928"/>
                </a:cubicBezTo>
                <a:cubicBezTo>
                  <a:pt x="16529" y="45042"/>
                  <a:pt x="16301" y="44890"/>
                  <a:pt x="16168" y="44947"/>
                </a:cubicBezTo>
                <a:close/>
                <a:moveTo>
                  <a:pt x="43482" y="39012"/>
                </a:moveTo>
                <a:cubicBezTo>
                  <a:pt x="43197" y="39069"/>
                  <a:pt x="43197" y="39126"/>
                  <a:pt x="42949" y="39126"/>
                </a:cubicBezTo>
                <a:cubicBezTo>
                  <a:pt x="42930" y="39317"/>
                  <a:pt x="43577" y="39164"/>
                  <a:pt x="43482" y="39012"/>
                </a:cubicBezTo>
                <a:close/>
                <a:moveTo>
                  <a:pt x="21056" y="44642"/>
                </a:moveTo>
                <a:cubicBezTo>
                  <a:pt x="20942" y="44566"/>
                  <a:pt x="21171" y="44471"/>
                  <a:pt x="20961" y="44490"/>
                </a:cubicBezTo>
                <a:cubicBezTo>
                  <a:pt x="21190" y="44281"/>
                  <a:pt x="21304" y="44452"/>
                  <a:pt x="21209" y="44224"/>
                </a:cubicBezTo>
                <a:cubicBezTo>
                  <a:pt x="21323" y="44281"/>
                  <a:pt x="21456" y="44319"/>
                  <a:pt x="21665" y="44243"/>
                </a:cubicBezTo>
                <a:cubicBezTo>
                  <a:pt x="21551" y="44053"/>
                  <a:pt x="22026" y="44167"/>
                  <a:pt x="21836" y="43939"/>
                </a:cubicBezTo>
                <a:cubicBezTo>
                  <a:pt x="21627" y="43901"/>
                  <a:pt x="21513" y="44129"/>
                  <a:pt x="21418" y="44015"/>
                </a:cubicBezTo>
                <a:cubicBezTo>
                  <a:pt x="21532" y="43863"/>
                  <a:pt x="22065" y="43958"/>
                  <a:pt x="22046" y="43729"/>
                </a:cubicBezTo>
                <a:cubicBezTo>
                  <a:pt x="21703" y="43901"/>
                  <a:pt x="21228" y="43825"/>
                  <a:pt x="20942" y="44129"/>
                </a:cubicBezTo>
                <a:cubicBezTo>
                  <a:pt x="21152" y="44110"/>
                  <a:pt x="21209" y="44034"/>
                  <a:pt x="21342" y="43977"/>
                </a:cubicBezTo>
                <a:cubicBezTo>
                  <a:pt x="21304" y="44129"/>
                  <a:pt x="21418" y="44129"/>
                  <a:pt x="21342" y="44205"/>
                </a:cubicBezTo>
                <a:cubicBezTo>
                  <a:pt x="21304" y="44091"/>
                  <a:pt x="21171" y="44129"/>
                  <a:pt x="21018" y="44167"/>
                </a:cubicBezTo>
                <a:cubicBezTo>
                  <a:pt x="20885" y="44262"/>
                  <a:pt x="21113" y="44338"/>
                  <a:pt x="20999" y="44376"/>
                </a:cubicBezTo>
                <a:cubicBezTo>
                  <a:pt x="20752" y="44110"/>
                  <a:pt x="20562" y="44528"/>
                  <a:pt x="20181" y="44395"/>
                </a:cubicBezTo>
                <a:cubicBezTo>
                  <a:pt x="20277" y="44604"/>
                  <a:pt x="20010" y="44414"/>
                  <a:pt x="19839" y="44528"/>
                </a:cubicBezTo>
                <a:cubicBezTo>
                  <a:pt x="19801" y="44776"/>
                  <a:pt x="20105" y="44585"/>
                  <a:pt x="20086" y="44795"/>
                </a:cubicBezTo>
                <a:cubicBezTo>
                  <a:pt x="19972" y="44814"/>
                  <a:pt x="19991" y="44680"/>
                  <a:pt x="19820" y="44738"/>
                </a:cubicBezTo>
                <a:cubicBezTo>
                  <a:pt x="19820" y="44928"/>
                  <a:pt x="19934" y="44966"/>
                  <a:pt x="20067" y="44966"/>
                </a:cubicBezTo>
                <a:cubicBezTo>
                  <a:pt x="20029" y="44871"/>
                  <a:pt x="20105" y="44833"/>
                  <a:pt x="20220" y="44814"/>
                </a:cubicBezTo>
                <a:cubicBezTo>
                  <a:pt x="20220" y="44718"/>
                  <a:pt x="20124" y="44718"/>
                  <a:pt x="20124" y="44623"/>
                </a:cubicBezTo>
                <a:cubicBezTo>
                  <a:pt x="20334" y="44357"/>
                  <a:pt x="20600" y="44642"/>
                  <a:pt x="20752" y="44376"/>
                </a:cubicBezTo>
                <a:cubicBezTo>
                  <a:pt x="20752" y="44547"/>
                  <a:pt x="20961" y="44452"/>
                  <a:pt x="20942" y="44661"/>
                </a:cubicBezTo>
                <a:cubicBezTo>
                  <a:pt x="20847" y="44680"/>
                  <a:pt x="20695" y="44490"/>
                  <a:pt x="20752" y="44699"/>
                </a:cubicBezTo>
                <a:cubicBezTo>
                  <a:pt x="20771" y="44718"/>
                  <a:pt x="20999" y="44757"/>
                  <a:pt x="21056" y="44642"/>
                </a:cubicBezTo>
                <a:close/>
                <a:moveTo>
                  <a:pt x="31385" y="41808"/>
                </a:moveTo>
                <a:cubicBezTo>
                  <a:pt x="31499" y="41865"/>
                  <a:pt x="31784" y="41789"/>
                  <a:pt x="31727" y="41618"/>
                </a:cubicBezTo>
                <a:cubicBezTo>
                  <a:pt x="31575" y="41751"/>
                  <a:pt x="31423" y="41618"/>
                  <a:pt x="31385" y="41808"/>
                </a:cubicBezTo>
                <a:close/>
                <a:moveTo>
                  <a:pt x="20410" y="44300"/>
                </a:moveTo>
                <a:cubicBezTo>
                  <a:pt x="20619" y="44262"/>
                  <a:pt x="20790" y="44205"/>
                  <a:pt x="20866" y="44091"/>
                </a:cubicBezTo>
                <a:cubicBezTo>
                  <a:pt x="20676" y="44129"/>
                  <a:pt x="20448" y="44167"/>
                  <a:pt x="20410" y="44300"/>
                </a:cubicBezTo>
                <a:close/>
                <a:moveTo>
                  <a:pt x="32621" y="41694"/>
                </a:moveTo>
                <a:cubicBezTo>
                  <a:pt x="33040" y="41713"/>
                  <a:pt x="33097" y="41523"/>
                  <a:pt x="33629" y="41428"/>
                </a:cubicBezTo>
                <a:cubicBezTo>
                  <a:pt x="33363" y="41314"/>
                  <a:pt x="32849" y="41542"/>
                  <a:pt x="32621" y="41694"/>
                </a:cubicBezTo>
                <a:close/>
                <a:moveTo>
                  <a:pt x="32279" y="41884"/>
                </a:moveTo>
                <a:cubicBezTo>
                  <a:pt x="32241" y="41770"/>
                  <a:pt x="32488" y="41808"/>
                  <a:pt x="32564" y="41770"/>
                </a:cubicBezTo>
                <a:cubicBezTo>
                  <a:pt x="32602" y="41485"/>
                  <a:pt x="31993" y="41789"/>
                  <a:pt x="32279" y="41884"/>
                </a:cubicBezTo>
                <a:close/>
                <a:moveTo>
                  <a:pt x="31004" y="42056"/>
                </a:moveTo>
                <a:cubicBezTo>
                  <a:pt x="31176" y="42284"/>
                  <a:pt x="31898" y="41980"/>
                  <a:pt x="32127" y="41751"/>
                </a:cubicBezTo>
                <a:cubicBezTo>
                  <a:pt x="31670" y="41808"/>
                  <a:pt x="31442" y="41980"/>
                  <a:pt x="31004" y="42056"/>
                </a:cubicBezTo>
                <a:close/>
                <a:moveTo>
                  <a:pt x="19687" y="44947"/>
                </a:moveTo>
                <a:cubicBezTo>
                  <a:pt x="19687" y="44871"/>
                  <a:pt x="19744" y="44890"/>
                  <a:pt x="19801" y="44909"/>
                </a:cubicBezTo>
                <a:cubicBezTo>
                  <a:pt x="19820" y="44738"/>
                  <a:pt x="19592" y="44890"/>
                  <a:pt x="19573" y="44757"/>
                </a:cubicBezTo>
                <a:cubicBezTo>
                  <a:pt x="19649" y="44718"/>
                  <a:pt x="19706" y="44699"/>
                  <a:pt x="19668" y="44623"/>
                </a:cubicBezTo>
                <a:cubicBezTo>
                  <a:pt x="19421" y="44604"/>
                  <a:pt x="19497" y="44985"/>
                  <a:pt x="19687" y="44947"/>
                </a:cubicBezTo>
                <a:close/>
                <a:moveTo>
                  <a:pt x="22749" y="44053"/>
                </a:moveTo>
                <a:cubicBezTo>
                  <a:pt x="22863" y="43996"/>
                  <a:pt x="23225" y="44053"/>
                  <a:pt x="23130" y="43863"/>
                </a:cubicBezTo>
                <a:cubicBezTo>
                  <a:pt x="22997" y="44015"/>
                  <a:pt x="22768" y="43844"/>
                  <a:pt x="22749" y="44053"/>
                </a:cubicBezTo>
                <a:close/>
                <a:moveTo>
                  <a:pt x="29369" y="42626"/>
                </a:moveTo>
                <a:cubicBezTo>
                  <a:pt x="29502" y="42835"/>
                  <a:pt x="30110" y="42569"/>
                  <a:pt x="29958" y="42436"/>
                </a:cubicBezTo>
                <a:cubicBezTo>
                  <a:pt x="29901" y="42531"/>
                  <a:pt x="29521" y="42455"/>
                  <a:pt x="29369" y="42626"/>
                </a:cubicBezTo>
                <a:close/>
                <a:moveTo>
                  <a:pt x="35512" y="41504"/>
                </a:moveTo>
                <a:cubicBezTo>
                  <a:pt x="35664" y="41485"/>
                  <a:pt x="35760" y="41409"/>
                  <a:pt x="35798" y="41333"/>
                </a:cubicBezTo>
                <a:cubicBezTo>
                  <a:pt x="35702" y="41352"/>
                  <a:pt x="35569" y="41390"/>
                  <a:pt x="35550" y="41333"/>
                </a:cubicBezTo>
                <a:cubicBezTo>
                  <a:pt x="35607" y="41314"/>
                  <a:pt x="35588" y="41219"/>
                  <a:pt x="35512" y="41238"/>
                </a:cubicBezTo>
                <a:cubicBezTo>
                  <a:pt x="35474" y="41295"/>
                  <a:pt x="35474" y="41390"/>
                  <a:pt x="35512" y="41504"/>
                </a:cubicBezTo>
                <a:close/>
                <a:moveTo>
                  <a:pt x="36920" y="41028"/>
                </a:moveTo>
                <a:cubicBezTo>
                  <a:pt x="36996" y="41124"/>
                  <a:pt x="37433" y="41009"/>
                  <a:pt x="37376" y="40876"/>
                </a:cubicBezTo>
                <a:cubicBezTo>
                  <a:pt x="37281" y="40895"/>
                  <a:pt x="36863" y="40819"/>
                  <a:pt x="36920" y="41028"/>
                </a:cubicBezTo>
                <a:close/>
                <a:moveTo>
                  <a:pt x="21228" y="44604"/>
                </a:moveTo>
                <a:cubicBezTo>
                  <a:pt x="21399" y="44528"/>
                  <a:pt x="21361" y="44395"/>
                  <a:pt x="21532" y="44547"/>
                </a:cubicBezTo>
                <a:cubicBezTo>
                  <a:pt x="21494" y="44300"/>
                  <a:pt x="21627" y="44585"/>
                  <a:pt x="21779" y="44490"/>
                </a:cubicBezTo>
                <a:cubicBezTo>
                  <a:pt x="21779" y="44376"/>
                  <a:pt x="21988" y="44395"/>
                  <a:pt x="21912" y="44243"/>
                </a:cubicBezTo>
                <a:cubicBezTo>
                  <a:pt x="21874" y="44243"/>
                  <a:pt x="21817" y="44262"/>
                  <a:pt x="21779" y="44262"/>
                </a:cubicBezTo>
                <a:cubicBezTo>
                  <a:pt x="21760" y="44281"/>
                  <a:pt x="21722" y="44300"/>
                  <a:pt x="21741" y="44338"/>
                </a:cubicBezTo>
                <a:cubicBezTo>
                  <a:pt x="21874" y="44452"/>
                  <a:pt x="21532" y="44338"/>
                  <a:pt x="21437" y="44338"/>
                </a:cubicBezTo>
                <a:cubicBezTo>
                  <a:pt x="21437" y="44471"/>
                  <a:pt x="21152" y="44433"/>
                  <a:pt x="21228" y="44604"/>
                </a:cubicBezTo>
                <a:close/>
                <a:moveTo>
                  <a:pt x="36102" y="41314"/>
                </a:moveTo>
                <a:cubicBezTo>
                  <a:pt x="36311" y="41200"/>
                  <a:pt x="36482" y="41295"/>
                  <a:pt x="36539" y="41067"/>
                </a:cubicBezTo>
                <a:cubicBezTo>
                  <a:pt x="36292" y="41105"/>
                  <a:pt x="36102" y="41162"/>
                  <a:pt x="36102" y="41314"/>
                </a:cubicBezTo>
                <a:close/>
                <a:moveTo>
                  <a:pt x="52935" y="37548"/>
                </a:moveTo>
                <a:cubicBezTo>
                  <a:pt x="52897" y="37776"/>
                  <a:pt x="53126" y="37662"/>
                  <a:pt x="53221" y="37719"/>
                </a:cubicBezTo>
                <a:cubicBezTo>
                  <a:pt x="53202" y="37643"/>
                  <a:pt x="53202" y="37586"/>
                  <a:pt x="53316" y="37586"/>
                </a:cubicBezTo>
                <a:cubicBezTo>
                  <a:pt x="53335" y="37643"/>
                  <a:pt x="53335" y="37719"/>
                  <a:pt x="53354" y="37795"/>
                </a:cubicBezTo>
                <a:cubicBezTo>
                  <a:pt x="53430" y="37738"/>
                  <a:pt x="53677" y="37776"/>
                  <a:pt x="53639" y="37662"/>
                </a:cubicBezTo>
                <a:cubicBezTo>
                  <a:pt x="53582" y="37624"/>
                  <a:pt x="53506" y="37586"/>
                  <a:pt x="53430" y="37548"/>
                </a:cubicBezTo>
                <a:cubicBezTo>
                  <a:pt x="53506" y="37548"/>
                  <a:pt x="53601" y="37529"/>
                  <a:pt x="53677" y="37510"/>
                </a:cubicBezTo>
                <a:cubicBezTo>
                  <a:pt x="53696" y="37586"/>
                  <a:pt x="53715" y="37662"/>
                  <a:pt x="53772" y="37700"/>
                </a:cubicBezTo>
                <a:cubicBezTo>
                  <a:pt x="53886" y="37662"/>
                  <a:pt x="54096" y="37681"/>
                  <a:pt x="54001" y="37548"/>
                </a:cubicBezTo>
                <a:cubicBezTo>
                  <a:pt x="53848" y="37586"/>
                  <a:pt x="53829" y="37681"/>
                  <a:pt x="53753" y="37548"/>
                </a:cubicBezTo>
                <a:cubicBezTo>
                  <a:pt x="53810" y="37357"/>
                  <a:pt x="54039" y="37529"/>
                  <a:pt x="54020" y="37319"/>
                </a:cubicBezTo>
                <a:cubicBezTo>
                  <a:pt x="53924" y="37319"/>
                  <a:pt x="53658" y="37281"/>
                  <a:pt x="53544" y="37472"/>
                </a:cubicBezTo>
                <a:cubicBezTo>
                  <a:pt x="53411" y="37281"/>
                  <a:pt x="53221" y="37567"/>
                  <a:pt x="52935" y="37548"/>
                </a:cubicBezTo>
                <a:close/>
                <a:moveTo>
                  <a:pt x="54952" y="37605"/>
                </a:moveTo>
                <a:cubicBezTo>
                  <a:pt x="54761" y="37510"/>
                  <a:pt x="54609" y="37357"/>
                  <a:pt x="54324" y="37357"/>
                </a:cubicBezTo>
                <a:cubicBezTo>
                  <a:pt x="54476" y="37186"/>
                  <a:pt x="54590" y="37453"/>
                  <a:pt x="54685" y="37281"/>
                </a:cubicBezTo>
                <a:cubicBezTo>
                  <a:pt x="54552" y="37281"/>
                  <a:pt x="54552" y="37224"/>
                  <a:pt x="54590" y="37148"/>
                </a:cubicBezTo>
                <a:cubicBezTo>
                  <a:pt x="54419" y="37186"/>
                  <a:pt x="54229" y="37224"/>
                  <a:pt x="54058" y="37262"/>
                </a:cubicBezTo>
                <a:cubicBezTo>
                  <a:pt x="54039" y="37434"/>
                  <a:pt x="54229" y="37338"/>
                  <a:pt x="54286" y="37434"/>
                </a:cubicBezTo>
                <a:cubicBezTo>
                  <a:pt x="54191" y="37453"/>
                  <a:pt x="54058" y="37453"/>
                  <a:pt x="54058" y="37529"/>
                </a:cubicBezTo>
                <a:cubicBezTo>
                  <a:pt x="54134" y="37510"/>
                  <a:pt x="54134" y="37605"/>
                  <a:pt x="54191" y="37605"/>
                </a:cubicBezTo>
                <a:cubicBezTo>
                  <a:pt x="54153" y="37548"/>
                  <a:pt x="54514" y="37529"/>
                  <a:pt x="54571" y="37586"/>
                </a:cubicBezTo>
                <a:cubicBezTo>
                  <a:pt x="54324" y="37624"/>
                  <a:pt x="54077" y="37681"/>
                  <a:pt x="54001" y="37814"/>
                </a:cubicBezTo>
                <a:cubicBezTo>
                  <a:pt x="54039" y="37814"/>
                  <a:pt x="54115" y="37795"/>
                  <a:pt x="54115" y="37833"/>
                </a:cubicBezTo>
                <a:cubicBezTo>
                  <a:pt x="54077" y="37852"/>
                  <a:pt x="54001" y="37871"/>
                  <a:pt x="54020" y="37909"/>
                </a:cubicBezTo>
                <a:cubicBezTo>
                  <a:pt x="54115" y="37890"/>
                  <a:pt x="54210" y="37890"/>
                  <a:pt x="54267" y="37909"/>
                </a:cubicBezTo>
                <a:cubicBezTo>
                  <a:pt x="54286" y="37852"/>
                  <a:pt x="54305" y="37776"/>
                  <a:pt x="54343" y="37738"/>
                </a:cubicBezTo>
                <a:cubicBezTo>
                  <a:pt x="54324" y="37909"/>
                  <a:pt x="54495" y="37795"/>
                  <a:pt x="54609" y="37776"/>
                </a:cubicBezTo>
                <a:cubicBezTo>
                  <a:pt x="54609" y="37700"/>
                  <a:pt x="54495" y="37681"/>
                  <a:pt x="54571" y="37624"/>
                </a:cubicBezTo>
                <a:cubicBezTo>
                  <a:pt x="54647" y="37814"/>
                  <a:pt x="54933" y="37719"/>
                  <a:pt x="55142" y="37624"/>
                </a:cubicBezTo>
                <a:cubicBezTo>
                  <a:pt x="55142" y="37510"/>
                  <a:pt x="54914" y="37395"/>
                  <a:pt x="54933" y="37510"/>
                </a:cubicBezTo>
                <a:cubicBezTo>
                  <a:pt x="54990" y="37491"/>
                  <a:pt x="55028" y="37567"/>
                  <a:pt x="54952" y="37605"/>
                </a:cubicBezTo>
                <a:close/>
                <a:moveTo>
                  <a:pt x="55028" y="37110"/>
                </a:moveTo>
                <a:cubicBezTo>
                  <a:pt x="55066" y="37281"/>
                  <a:pt x="54761" y="37300"/>
                  <a:pt x="54723" y="37434"/>
                </a:cubicBezTo>
                <a:cubicBezTo>
                  <a:pt x="54894" y="37529"/>
                  <a:pt x="54780" y="37281"/>
                  <a:pt x="55066" y="37300"/>
                </a:cubicBezTo>
                <a:cubicBezTo>
                  <a:pt x="54952" y="37205"/>
                  <a:pt x="55180" y="37091"/>
                  <a:pt x="55028" y="37110"/>
                </a:cubicBezTo>
                <a:close/>
                <a:moveTo>
                  <a:pt x="33819" y="42037"/>
                </a:moveTo>
                <a:cubicBezTo>
                  <a:pt x="33781" y="41941"/>
                  <a:pt x="33591" y="41732"/>
                  <a:pt x="33534" y="41884"/>
                </a:cubicBezTo>
                <a:cubicBezTo>
                  <a:pt x="33667" y="41865"/>
                  <a:pt x="33572" y="42189"/>
                  <a:pt x="33819" y="42037"/>
                </a:cubicBezTo>
                <a:close/>
                <a:moveTo>
                  <a:pt x="71290" y="33896"/>
                </a:moveTo>
                <a:cubicBezTo>
                  <a:pt x="71271" y="33801"/>
                  <a:pt x="71195" y="33801"/>
                  <a:pt x="71176" y="33705"/>
                </a:cubicBezTo>
                <a:cubicBezTo>
                  <a:pt x="70986" y="33763"/>
                  <a:pt x="70891" y="33724"/>
                  <a:pt x="70758" y="33744"/>
                </a:cubicBezTo>
                <a:cubicBezTo>
                  <a:pt x="70891" y="33972"/>
                  <a:pt x="71100" y="33705"/>
                  <a:pt x="71290" y="33896"/>
                </a:cubicBezTo>
                <a:close/>
                <a:moveTo>
                  <a:pt x="27105" y="43387"/>
                </a:moveTo>
                <a:cubicBezTo>
                  <a:pt x="27200" y="43425"/>
                  <a:pt x="27524" y="43349"/>
                  <a:pt x="27504" y="43197"/>
                </a:cubicBezTo>
                <a:cubicBezTo>
                  <a:pt x="27333" y="43235"/>
                  <a:pt x="27086" y="43235"/>
                  <a:pt x="27105" y="43387"/>
                </a:cubicBezTo>
                <a:close/>
                <a:moveTo>
                  <a:pt x="32564" y="42303"/>
                </a:moveTo>
                <a:cubicBezTo>
                  <a:pt x="32488" y="42265"/>
                  <a:pt x="32507" y="42113"/>
                  <a:pt x="32355" y="42189"/>
                </a:cubicBezTo>
                <a:cubicBezTo>
                  <a:pt x="32336" y="42360"/>
                  <a:pt x="32526" y="42246"/>
                  <a:pt x="32526" y="42417"/>
                </a:cubicBezTo>
                <a:cubicBezTo>
                  <a:pt x="32754" y="42284"/>
                  <a:pt x="33040" y="42398"/>
                  <a:pt x="33097" y="42132"/>
                </a:cubicBezTo>
                <a:cubicBezTo>
                  <a:pt x="32925" y="42170"/>
                  <a:pt x="32735" y="42189"/>
                  <a:pt x="32678" y="42284"/>
                </a:cubicBezTo>
                <a:cubicBezTo>
                  <a:pt x="32678" y="42208"/>
                  <a:pt x="32602" y="41960"/>
                  <a:pt x="32583" y="42132"/>
                </a:cubicBezTo>
                <a:cubicBezTo>
                  <a:pt x="32583" y="42208"/>
                  <a:pt x="32640" y="42284"/>
                  <a:pt x="32564" y="42303"/>
                </a:cubicBezTo>
                <a:close/>
                <a:moveTo>
                  <a:pt x="50995" y="38137"/>
                </a:moveTo>
                <a:cubicBezTo>
                  <a:pt x="51014" y="38232"/>
                  <a:pt x="51090" y="38251"/>
                  <a:pt x="51204" y="38194"/>
                </a:cubicBezTo>
                <a:cubicBezTo>
                  <a:pt x="51166" y="37909"/>
                  <a:pt x="50329" y="38308"/>
                  <a:pt x="50995" y="38137"/>
                </a:cubicBezTo>
                <a:close/>
                <a:moveTo>
                  <a:pt x="56188" y="37224"/>
                </a:moveTo>
                <a:cubicBezTo>
                  <a:pt x="56226" y="37529"/>
                  <a:pt x="56435" y="37281"/>
                  <a:pt x="56587" y="37357"/>
                </a:cubicBezTo>
                <a:cubicBezTo>
                  <a:pt x="56416" y="37224"/>
                  <a:pt x="56720" y="37053"/>
                  <a:pt x="56492" y="36901"/>
                </a:cubicBezTo>
                <a:cubicBezTo>
                  <a:pt x="56416" y="36920"/>
                  <a:pt x="56321" y="36920"/>
                  <a:pt x="56321" y="36977"/>
                </a:cubicBezTo>
                <a:cubicBezTo>
                  <a:pt x="56416" y="37053"/>
                  <a:pt x="56454" y="37357"/>
                  <a:pt x="56188" y="37224"/>
                </a:cubicBezTo>
                <a:close/>
                <a:moveTo>
                  <a:pt x="62160" y="35931"/>
                </a:moveTo>
                <a:cubicBezTo>
                  <a:pt x="62446" y="35798"/>
                  <a:pt x="62522" y="35912"/>
                  <a:pt x="62636" y="35817"/>
                </a:cubicBezTo>
                <a:cubicBezTo>
                  <a:pt x="62484" y="35893"/>
                  <a:pt x="62617" y="35570"/>
                  <a:pt x="62465" y="35646"/>
                </a:cubicBezTo>
                <a:cubicBezTo>
                  <a:pt x="62484" y="35855"/>
                  <a:pt x="62256" y="35684"/>
                  <a:pt x="62198" y="35874"/>
                </a:cubicBezTo>
                <a:cubicBezTo>
                  <a:pt x="62122" y="35855"/>
                  <a:pt x="62141" y="35665"/>
                  <a:pt x="62046" y="35684"/>
                </a:cubicBezTo>
                <a:cubicBezTo>
                  <a:pt x="62046" y="35817"/>
                  <a:pt x="62084" y="35874"/>
                  <a:pt x="62160" y="35931"/>
                </a:cubicBezTo>
                <a:close/>
                <a:moveTo>
                  <a:pt x="23320" y="44376"/>
                </a:moveTo>
                <a:cubicBezTo>
                  <a:pt x="23225" y="44281"/>
                  <a:pt x="23453" y="44167"/>
                  <a:pt x="23263" y="44167"/>
                </a:cubicBezTo>
                <a:cubicBezTo>
                  <a:pt x="23263" y="44262"/>
                  <a:pt x="23187" y="44167"/>
                  <a:pt x="23092" y="44205"/>
                </a:cubicBezTo>
                <a:cubicBezTo>
                  <a:pt x="23111" y="44338"/>
                  <a:pt x="23206" y="44338"/>
                  <a:pt x="23320" y="44376"/>
                </a:cubicBezTo>
                <a:close/>
                <a:moveTo>
                  <a:pt x="33515" y="42037"/>
                </a:moveTo>
                <a:cubicBezTo>
                  <a:pt x="33363" y="41980"/>
                  <a:pt x="33192" y="41999"/>
                  <a:pt x="33078" y="42094"/>
                </a:cubicBezTo>
                <a:cubicBezTo>
                  <a:pt x="33135" y="42208"/>
                  <a:pt x="33496" y="42265"/>
                  <a:pt x="33515" y="42037"/>
                </a:cubicBezTo>
                <a:close/>
                <a:moveTo>
                  <a:pt x="44794" y="39811"/>
                </a:moveTo>
                <a:cubicBezTo>
                  <a:pt x="44661" y="39963"/>
                  <a:pt x="44813" y="40039"/>
                  <a:pt x="44737" y="40134"/>
                </a:cubicBezTo>
                <a:cubicBezTo>
                  <a:pt x="44642" y="40154"/>
                  <a:pt x="44661" y="40039"/>
                  <a:pt x="44623" y="39944"/>
                </a:cubicBezTo>
                <a:cubicBezTo>
                  <a:pt x="43748" y="40249"/>
                  <a:pt x="43444" y="40268"/>
                  <a:pt x="42626" y="40496"/>
                </a:cubicBezTo>
                <a:cubicBezTo>
                  <a:pt x="42645" y="40705"/>
                  <a:pt x="43064" y="40648"/>
                  <a:pt x="43064" y="40515"/>
                </a:cubicBezTo>
                <a:cubicBezTo>
                  <a:pt x="43064" y="40572"/>
                  <a:pt x="43311" y="40648"/>
                  <a:pt x="43159" y="40705"/>
                </a:cubicBezTo>
                <a:cubicBezTo>
                  <a:pt x="42911" y="40629"/>
                  <a:pt x="42797" y="40762"/>
                  <a:pt x="42550" y="40724"/>
                </a:cubicBezTo>
                <a:cubicBezTo>
                  <a:pt x="42531" y="40952"/>
                  <a:pt x="42759" y="40838"/>
                  <a:pt x="42740" y="41067"/>
                </a:cubicBezTo>
                <a:cubicBezTo>
                  <a:pt x="42664" y="41086"/>
                  <a:pt x="42607" y="41067"/>
                  <a:pt x="42550" y="41047"/>
                </a:cubicBezTo>
                <a:cubicBezTo>
                  <a:pt x="42569" y="41143"/>
                  <a:pt x="42569" y="41219"/>
                  <a:pt x="42531" y="41276"/>
                </a:cubicBezTo>
                <a:cubicBezTo>
                  <a:pt x="42664" y="41238"/>
                  <a:pt x="42778" y="41219"/>
                  <a:pt x="42892" y="41181"/>
                </a:cubicBezTo>
                <a:cubicBezTo>
                  <a:pt x="42873" y="41067"/>
                  <a:pt x="42759" y="41067"/>
                  <a:pt x="42778" y="40895"/>
                </a:cubicBezTo>
                <a:cubicBezTo>
                  <a:pt x="43045" y="40819"/>
                  <a:pt x="43045" y="40781"/>
                  <a:pt x="43311" y="40781"/>
                </a:cubicBezTo>
                <a:cubicBezTo>
                  <a:pt x="43330" y="40572"/>
                  <a:pt x="43140" y="40534"/>
                  <a:pt x="43235" y="40420"/>
                </a:cubicBezTo>
                <a:cubicBezTo>
                  <a:pt x="43482" y="40420"/>
                  <a:pt x="43672" y="40382"/>
                  <a:pt x="43843" y="40344"/>
                </a:cubicBezTo>
                <a:cubicBezTo>
                  <a:pt x="43729" y="40477"/>
                  <a:pt x="43919" y="40496"/>
                  <a:pt x="43824" y="40610"/>
                </a:cubicBezTo>
                <a:cubicBezTo>
                  <a:pt x="44148" y="40553"/>
                  <a:pt x="43786" y="40382"/>
                  <a:pt x="44015" y="40249"/>
                </a:cubicBezTo>
                <a:cubicBezTo>
                  <a:pt x="44186" y="40420"/>
                  <a:pt x="44072" y="40173"/>
                  <a:pt x="44357" y="40173"/>
                </a:cubicBezTo>
                <a:cubicBezTo>
                  <a:pt x="44319" y="40325"/>
                  <a:pt x="44433" y="40325"/>
                  <a:pt x="44357" y="40401"/>
                </a:cubicBezTo>
                <a:cubicBezTo>
                  <a:pt x="44281" y="40401"/>
                  <a:pt x="44281" y="40306"/>
                  <a:pt x="44205" y="40325"/>
                </a:cubicBezTo>
                <a:cubicBezTo>
                  <a:pt x="44243" y="40420"/>
                  <a:pt x="44148" y="40439"/>
                  <a:pt x="44129" y="40496"/>
                </a:cubicBezTo>
                <a:cubicBezTo>
                  <a:pt x="44281" y="40610"/>
                  <a:pt x="44452" y="40382"/>
                  <a:pt x="44547" y="40458"/>
                </a:cubicBezTo>
                <a:cubicBezTo>
                  <a:pt x="44604" y="40287"/>
                  <a:pt x="44319" y="40211"/>
                  <a:pt x="44471" y="40096"/>
                </a:cubicBezTo>
                <a:cubicBezTo>
                  <a:pt x="44528" y="40363"/>
                  <a:pt x="44604" y="40039"/>
                  <a:pt x="44813" y="40230"/>
                </a:cubicBezTo>
                <a:cubicBezTo>
                  <a:pt x="44775" y="40382"/>
                  <a:pt x="44547" y="40173"/>
                  <a:pt x="44604" y="40401"/>
                </a:cubicBezTo>
                <a:cubicBezTo>
                  <a:pt x="45137" y="40306"/>
                  <a:pt x="45384" y="40192"/>
                  <a:pt x="45745" y="40192"/>
                </a:cubicBezTo>
                <a:cubicBezTo>
                  <a:pt x="45441" y="40363"/>
                  <a:pt x="45137" y="40382"/>
                  <a:pt x="44794" y="40401"/>
                </a:cubicBezTo>
                <a:cubicBezTo>
                  <a:pt x="44832" y="40553"/>
                  <a:pt x="44357" y="40477"/>
                  <a:pt x="44433" y="40743"/>
                </a:cubicBezTo>
                <a:cubicBezTo>
                  <a:pt x="44509" y="40705"/>
                  <a:pt x="44756" y="40743"/>
                  <a:pt x="44718" y="40629"/>
                </a:cubicBezTo>
                <a:cubicBezTo>
                  <a:pt x="44642" y="40648"/>
                  <a:pt x="44547" y="40686"/>
                  <a:pt x="44528" y="40629"/>
                </a:cubicBezTo>
                <a:cubicBezTo>
                  <a:pt x="44794" y="40534"/>
                  <a:pt x="44985" y="40553"/>
                  <a:pt x="45004" y="40781"/>
                </a:cubicBezTo>
                <a:cubicBezTo>
                  <a:pt x="44414" y="40876"/>
                  <a:pt x="44433" y="40933"/>
                  <a:pt x="43938" y="41067"/>
                </a:cubicBezTo>
                <a:cubicBezTo>
                  <a:pt x="43919" y="40990"/>
                  <a:pt x="44148" y="40857"/>
                  <a:pt x="43900" y="40914"/>
                </a:cubicBezTo>
                <a:cubicBezTo>
                  <a:pt x="43691" y="40971"/>
                  <a:pt x="43938" y="41067"/>
                  <a:pt x="43824" y="41105"/>
                </a:cubicBezTo>
                <a:cubicBezTo>
                  <a:pt x="43729" y="41124"/>
                  <a:pt x="43748" y="41028"/>
                  <a:pt x="43672" y="41028"/>
                </a:cubicBezTo>
                <a:cubicBezTo>
                  <a:pt x="43691" y="41105"/>
                  <a:pt x="43653" y="41162"/>
                  <a:pt x="43596" y="41200"/>
                </a:cubicBezTo>
                <a:cubicBezTo>
                  <a:pt x="43577" y="41124"/>
                  <a:pt x="43520" y="41086"/>
                  <a:pt x="43444" y="41086"/>
                </a:cubicBezTo>
                <a:cubicBezTo>
                  <a:pt x="43292" y="41352"/>
                  <a:pt x="42835" y="41143"/>
                  <a:pt x="42569" y="41428"/>
                </a:cubicBezTo>
                <a:cubicBezTo>
                  <a:pt x="42493" y="41295"/>
                  <a:pt x="42341" y="41466"/>
                  <a:pt x="42303" y="41371"/>
                </a:cubicBezTo>
                <a:cubicBezTo>
                  <a:pt x="42398" y="41238"/>
                  <a:pt x="42284" y="41314"/>
                  <a:pt x="42227" y="41238"/>
                </a:cubicBezTo>
                <a:cubicBezTo>
                  <a:pt x="42436" y="41124"/>
                  <a:pt x="42398" y="41390"/>
                  <a:pt x="42531" y="41219"/>
                </a:cubicBezTo>
                <a:cubicBezTo>
                  <a:pt x="42246" y="40933"/>
                  <a:pt x="41922" y="41409"/>
                  <a:pt x="41580" y="41219"/>
                </a:cubicBezTo>
                <a:cubicBezTo>
                  <a:pt x="41846" y="41181"/>
                  <a:pt x="42341" y="41105"/>
                  <a:pt x="42455" y="40857"/>
                </a:cubicBezTo>
                <a:cubicBezTo>
                  <a:pt x="41599" y="41028"/>
                  <a:pt x="41447" y="41162"/>
                  <a:pt x="40857" y="41314"/>
                </a:cubicBezTo>
                <a:cubicBezTo>
                  <a:pt x="40971" y="41276"/>
                  <a:pt x="41009" y="41333"/>
                  <a:pt x="41009" y="41447"/>
                </a:cubicBezTo>
                <a:cubicBezTo>
                  <a:pt x="40743" y="41466"/>
                  <a:pt x="40895" y="41656"/>
                  <a:pt x="40705" y="41504"/>
                </a:cubicBezTo>
                <a:cubicBezTo>
                  <a:pt x="40610" y="41637"/>
                  <a:pt x="40762" y="41656"/>
                  <a:pt x="40781" y="41808"/>
                </a:cubicBezTo>
                <a:cubicBezTo>
                  <a:pt x="40610" y="41808"/>
                  <a:pt x="40686" y="41941"/>
                  <a:pt x="40553" y="41980"/>
                </a:cubicBezTo>
                <a:cubicBezTo>
                  <a:pt x="40496" y="41808"/>
                  <a:pt x="40648" y="41732"/>
                  <a:pt x="40439" y="41732"/>
                </a:cubicBezTo>
                <a:cubicBezTo>
                  <a:pt x="40382" y="41827"/>
                  <a:pt x="40534" y="42056"/>
                  <a:pt x="40325" y="42075"/>
                </a:cubicBezTo>
                <a:cubicBezTo>
                  <a:pt x="40458" y="41903"/>
                  <a:pt x="40153" y="42018"/>
                  <a:pt x="40115" y="41903"/>
                </a:cubicBezTo>
                <a:cubicBezTo>
                  <a:pt x="40191" y="42322"/>
                  <a:pt x="39621" y="42493"/>
                  <a:pt x="39316" y="42303"/>
                </a:cubicBezTo>
                <a:cubicBezTo>
                  <a:pt x="39183" y="42493"/>
                  <a:pt x="38632" y="42417"/>
                  <a:pt x="38384" y="42664"/>
                </a:cubicBezTo>
                <a:cubicBezTo>
                  <a:pt x="38460" y="42398"/>
                  <a:pt x="38156" y="42607"/>
                  <a:pt x="38118" y="42512"/>
                </a:cubicBezTo>
                <a:cubicBezTo>
                  <a:pt x="38213" y="42398"/>
                  <a:pt x="38879" y="42341"/>
                  <a:pt x="38613" y="42189"/>
                </a:cubicBezTo>
                <a:cubicBezTo>
                  <a:pt x="38460" y="42398"/>
                  <a:pt x="38137" y="42056"/>
                  <a:pt x="38156" y="42398"/>
                </a:cubicBezTo>
                <a:cubicBezTo>
                  <a:pt x="38156" y="42208"/>
                  <a:pt x="37928" y="42360"/>
                  <a:pt x="37928" y="42227"/>
                </a:cubicBezTo>
                <a:cubicBezTo>
                  <a:pt x="38213" y="42037"/>
                  <a:pt x="38289" y="42208"/>
                  <a:pt x="38499" y="41999"/>
                </a:cubicBezTo>
                <a:cubicBezTo>
                  <a:pt x="38537" y="42227"/>
                  <a:pt x="38746" y="41903"/>
                  <a:pt x="38822" y="42037"/>
                </a:cubicBezTo>
                <a:cubicBezTo>
                  <a:pt x="38822" y="41960"/>
                  <a:pt x="38784" y="41884"/>
                  <a:pt x="38841" y="41865"/>
                </a:cubicBezTo>
                <a:cubicBezTo>
                  <a:pt x="39126" y="42018"/>
                  <a:pt x="39621" y="41770"/>
                  <a:pt x="39811" y="41656"/>
                </a:cubicBezTo>
                <a:cubicBezTo>
                  <a:pt x="39982" y="41941"/>
                  <a:pt x="40306" y="41618"/>
                  <a:pt x="40629" y="41694"/>
                </a:cubicBezTo>
                <a:cubicBezTo>
                  <a:pt x="40515" y="41504"/>
                  <a:pt x="40705" y="41504"/>
                  <a:pt x="40743" y="41390"/>
                </a:cubicBezTo>
                <a:cubicBezTo>
                  <a:pt x="40667" y="41409"/>
                  <a:pt x="40610" y="41409"/>
                  <a:pt x="40610" y="41314"/>
                </a:cubicBezTo>
                <a:cubicBezTo>
                  <a:pt x="39716" y="41599"/>
                  <a:pt x="38156" y="42056"/>
                  <a:pt x="36806" y="42303"/>
                </a:cubicBezTo>
                <a:cubicBezTo>
                  <a:pt x="37662" y="42075"/>
                  <a:pt x="39088" y="41542"/>
                  <a:pt x="39830" y="41485"/>
                </a:cubicBezTo>
                <a:cubicBezTo>
                  <a:pt x="40420" y="41124"/>
                  <a:pt x="41580" y="40933"/>
                  <a:pt x="42588" y="40667"/>
                </a:cubicBezTo>
                <a:cubicBezTo>
                  <a:pt x="42550" y="40534"/>
                  <a:pt x="42398" y="40534"/>
                  <a:pt x="42246" y="40534"/>
                </a:cubicBezTo>
                <a:cubicBezTo>
                  <a:pt x="41333" y="40971"/>
                  <a:pt x="40001" y="41200"/>
                  <a:pt x="39069" y="41447"/>
                </a:cubicBezTo>
                <a:cubicBezTo>
                  <a:pt x="36387" y="42132"/>
                  <a:pt x="34200" y="42778"/>
                  <a:pt x="30966" y="43958"/>
                </a:cubicBezTo>
                <a:cubicBezTo>
                  <a:pt x="31936" y="43805"/>
                  <a:pt x="34200" y="42950"/>
                  <a:pt x="35379" y="42607"/>
                </a:cubicBezTo>
                <a:cubicBezTo>
                  <a:pt x="35474" y="42588"/>
                  <a:pt x="36045" y="42493"/>
                  <a:pt x="36121" y="42569"/>
                </a:cubicBezTo>
                <a:cubicBezTo>
                  <a:pt x="36102" y="42550"/>
                  <a:pt x="35969" y="42626"/>
                  <a:pt x="36007" y="42645"/>
                </a:cubicBezTo>
                <a:cubicBezTo>
                  <a:pt x="36102" y="42702"/>
                  <a:pt x="36387" y="42569"/>
                  <a:pt x="36349" y="42721"/>
                </a:cubicBezTo>
                <a:cubicBezTo>
                  <a:pt x="36197" y="43026"/>
                  <a:pt x="35721" y="42664"/>
                  <a:pt x="35874" y="42893"/>
                </a:cubicBezTo>
                <a:cubicBezTo>
                  <a:pt x="35741" y="42816"/>
                  <a:pt x="35798" y="42912"/>
                  <a:pt x="35626" y="42931"/>
                </a:cubicBezTo>
                <a:cubicBezTo>
                  <a:pt x="35607" y="42854"/>
                  <a:pt x="35607" y="42778"/>
                  <a:pt x="35645" y="42721"/>
                </a:cubicBezTo>
                <a:cubicBezTo>
                  <a:pt x="35531" y="42740"/>
                  <a:pt x="35455" y="42797"/>
                  <a:pt x="35436" y="42873"/>
                </a:cubicBezTo>
                <a:cubicBezTo>
                  <a:pt x="35721" y="42950"/>
                  <a:pt x="35379" y="42912"/>
                  <a:pt x="35360" y="43102"/>
                </a:cubicBezTo>
                <a:cubicBezTo>
                  <a:pt x="35341" y="43045"/>
                  <a:pt x="35246" y="43083"/>
                  <a:pt x="35208" y="43026"/>
                </a:cubicBezTo>
                <a:cubicBezTo>
                  <a:pt x="35189" y="42950"/>
                  <a:pt x="35379" y="42969"/>
                  <a:pt x="35379" y="42893"/>
                </a:cubicBezTo>
                <a:cubicBezTo>
                  <a:pt x="35075" y="42893"/>
                  <a:pt x="34808" y="42835"/>
                  <a:pt x="34808" y="43159"/>
                </a:cubicBezTo>
                <a:cubicBezTo>
                  <a:pt x="34999" y="43159"/>
                  <a:pt x="35018" y="43064"/>
                  <a:pt x="35151" y="43045"/>
                </a:cubicBezTo>
                <a:cubicBezTo>
                  <a:pt x="35379" y="43178"/>
                  <a:pt x="35246" y="43121"/>
                  <a:pt x="35265" y="43235"/>
                </a:cubicBezTo>
                <a:cubicBezTo>
                  <a:pt x="35341" y="43045"/>
                  <a:pt x="36330" y="43083"/>
                  <a:pt x="36311" y="42893"/>
                </a:cubicBezTo>
                <a:cubicBezTo>
                  <a:pt x="36501" y="43026"/>
                  <a:pt x="36768" y="42912"/>
                  <a:pt x="36977" y="42797"/>
                </a:cubicBezTo>
                <a:cubicBezTo>
                  <a:pt x="36882" y="42931"/>
                  <a:pt x="36958" y="42969"/>
                  <a:pt x="36901" y="43045"/>
                </a:cubicBezTo>
                <a:cubicBezTo>
                  <a:pt x="36520" y="43064"/>
                  <a:pt x="36387" y="43178"/>
                  <a:pt x="36083" y="43330"/>
                </a:cubicBezTo>
                <a:cubicBezTo>
                  <a:pt x="36083" y="43216"/>
                  <a:pt x="36007" y="43178"/>
                  <a:pt x="35874" y="43216"/>
                </a:cubicBezTo>
                <a:cubicBezTo>
                  <a:pt x="35265" y="43672"/>
                  <a:pt x="33819" y="43767"/>
                  <a:pt x="33002" y="44376"/>
                </a:cubicBezTo>
                <a:cubicBezTo>
                  <a:pt x="33496" y="44319"/>
                  <a:pt x="34067" y="44224"/>
                  <a:pt x="34523" y="43882"/>
                </a:cubicBezTo>
                <a:cubicBezTo>
                  <a:pt x="34466" y="43901"/>
                  <a:pt x="34371" y="43882"/>
                  <a:pt x="34447" y="43844"/>
                </a:cubicBezTo>
                <a:cubicBezTo>
                  <a:pt x="34713" y="43996"/>
                  <a:pt x="35151" y="43996"/>
                  <a:pt x="35208" y="43615"/>
                </a:cubicBezTo>
                <a:cubicBezTo>
                  <a:pt x="35227" y="43710"/>
                  <a:pt x="35265" y="43767"/>
                  <a:pt x="35322" y="43805"/>
                </a:cubicBezTo>
                <a:cubicBezTo>
                  <a:pt x="36159" y="43577"/>
                  <a:pt x="36178" y="43729"/>
                  <a:pt x="36730" y="43406"/>
                </a:cubicBezTo>
                <a:cubicBezTo>
                  <a:pt x="36882" y="43634"/>
                  <a:pt x="37167" y="43273"/>
                  <a:pt x="37015" y="43273"/>
                </a:cubicBezTo>
                <a:cubicBezTo>
                  <a:pt x="37281" y="43292"/>
                  <a:pt x="37129" y="43444"/>
                  <a:pt x="37262" y="43558"/>
                </a:cubicBezTo>
                <a:cubicBezTo>
                  <a:pt x="37509" y="43520"/>
                  <a:pt x="37643" y="43330"/>
                  <a:pt x="37928" y="43406"/>
                </a:cubicBezTo>
                <a:cubicBezTo>
                  <a:pt x="37433" y="43672"/>
                  <a:pt x="36806" y="43596"/>
                  <a:pt x="36463" y="43939"/>
                </a:cubicBezTo>
                <a:cubicBezTo>
                  <a:pt x="36387" y="43748"/>
                  <a:pt x="36216" y="44110"/>
                  <a:pt x="35969" y="43939"/>
                </a:cubicBezTo>
                <a:cubicBezTo>
                  <a:pt x="35893" y="44015"/>
                  <a:pt x="35950" y="44167"/>
                  <a:pt x="35779" y="44186"/>
                </a:cubicBezTo>
                <a:cubicBezTo>
                  <a:pt x="35721" y="44091"/>
                  <a:pt x="35912" y="43996"/>
                  <a:pt x="35683" y="44053"/>
                </a:cubicBezTo>
                <a:cubicBezTo>
                  <a:pt x="35455" y="44319"/>
                  <a:pt x="35227" y="44205"/>
                  <a:pt x="35056" y="44357"/>
                </a:cubicBezTo>
                <a:cubicBezTo>
                  <a:pt x="35189" y="44186"/>
                  <a:pt x="34942" y="44300"/>
                  <a:pt x="34847" y="44243"/>
                </a:cubicBezTo>
                <a:cubicBezTo>
                  <a:pt x="34847" y="44338"/>
                  <a:pt x="34942" y="44319"/>
                  <a:pt x="34999" y="44357"/>
                </a:cubicBezTo>
                <a:cubicBezTo>
                  <a:pt x="33915" y="44452"/>
                  <a:pt x="32830" y="44833"/>
                  <a:pt x="31442" y="45251"/>
                </a:cubicBezTo>
                <a:cubicBezTo>
                  <a:pt x="31423" y="45346"/>
                  <a:pt x="31556" y="45365"/>
                  <a:pt x="31461" y="45403"/>
                </a:cubicBezTo>
                <a:cubicBezTo>
                  <a:pt x="31347" y="45346"/>
                  <a:pt x="30814" y="45479"/>
                  <a:pt x="30700" y="45612"/>
                </a:cubicBezTo>
                <a:cubicBezTo>
                  <a:pt x="32412" y="45346"/>
                  <a:pt x="34333" y="44528"/>
                  <a:pt x="36045" y="44243"/>
                </a:cubicBezTo>
                <a:cubicBezTo>
                  <a:pt x="36083" y="44186"/>
                  <a:pt x="36140" y="44110"/>
                  <a:pt x="36178" y="44053"/>
                </a:cubicBezTo>
                <a:cubicBezTo>
                  <a:pt x="36730" y="43977"/>
                  <a:pt x="37528" y="43920"/>
                  <a:pt x="38194" y="43501"/>
                </a:cubicBezTo>
                <a:cubicBezTo>
                  <a:pt x="38670" y="43634"/>
                  <a:pt x="39278" y="43178"/>
                  <a:pt x="39754" y="43216"/>
                </a:cubicBezTo>
                <a:cubicBezTo>
                  <a:pt x="39659" y="43045"/>
                  <a:pt x="39944" y="43083"/>
                  <a:pt x="39944" y="42969"/>
                </a:cubicBezTo>
                <a:cubicBezTo>
                  <a:pt x="39697" y="42969"/>
                  <a:pt x="39621" y="42988"/>
                  <a:pt x="39545" y="43159"/>
                </a:cubicBezTo>
                <a:cubicBezTo>
                  <a:pt x="39507" y="42950"/>
                  <a:pt x="39183" y="43159"/>
                  <a:pt x="39164" y="43083"/>
                </a:cubicBezTo>
                <a:cubicBezTo>
                  <a:pt x="39221" y="43007"/>
                  <a:pt x="39602" y="42873"/>
                  <a:pt x="39412" y="42816"/>
                </a:cubicBezTo>
                <a:cubicBezTo>
                  <a:pt x="39393" y="42854"/>
                  <a:pt x="39183" y="42969"/>
                  <a:pt x="39145" y="42759"/>
                </a:cubicBezTo>
                <a:cubicBezTo>
                  <a:pt x="39621" y="42588"/>
                  <a:pt x="40058" y="42417"/>
                  <a:pt x="40248" y="42303"/>
                </a:cubicBezTo>
                <a:cubicBezTo>
                  <a:pt x="40610" y="42436"/>
                  <a:pt x="40952" y="42208"/>
                  <a:pt x="40800" y="42037"/>
                </a:cubicBezTo>
                <a:cubicBezTo>
                  <a:pt x="40876" y="42189"/>
                  <a:pt x="41142" y="42056"/>
                  <a:pt x="41276" y="42151"/>
                </a:cubicBezTo>
                <a:cubicBezTo>
                  <a:pt x="41161" y="42246"/>
                  <a:pt x="41066" y="42360"/>
                  <a:pt x="40971" y="42474"/>
                </a:cubicBezTo>
                <a:cubicBezTo>
                  <a:pt x="41219" y="42474"/>
                  <a:pt x="41561" y="42341"/>
                  <a:pt x="42017" y="42151"/>
                </a:cubicBezTo>
                <a:cubicBezTo>
                  <a:pt x="41998" y="42151"/>
                  <a:pt x="41941" y="42113"/>
                  <a:pt x="42017" y="42094"/>
                </a:cubicBezTo>
                <a:cubicBezTo>
                  <a:pt x="42093" y="42132"/>
                  <a:pt x="42303" y="42322"/>
                  <a:pt x="42151" y="42436"/>
                </a:cubicBezTo>
                <a:cubicBezTo>
                  <a:pt x="42074" y="42284"/>
                  <a:pt x="41637" y="42702"/>
                  <a:pt x="41390" y="42436"/>
                </a:cubicBezTo>
                <a:cubicBezTo>
                  <a:pt x="41485" y="42588"/>
                  <a:pt x="41333" y="42607"/>
                  <a:pt x="41333" y="42721"/>
                </a:cubicBezTo>
                <a:cubicBezTo>
                  <a:pt x="41865" y="42702"/>
                  <a:pt x="42227" y="42398"/>
                  <a:pt x="42835" y="42455"/>
                </a:cubicBezTo>
                <a:cubicBezTo>
                  <a:pt x="42227" y="42588"/>
                  <a:pt x="41352" y="42931"/>
                  <a:pt x="40610" y="43102"/>
                </a:cubicBezTo>
                <a:cubicBezTo>
                  <a:pt x="40534" y="43140"/>
                  <a:pt x="40629" y="43292"/>
                  <a:pt x="40534" y="43330"/>
                </a:cubicBezTo>
                <a:cubicBezTo>
                  <a:pt x="40458" y="43330"/>
                  <a:pt x="40439" y="43254"/>
                  <a:pt x="40439" y="43178"/>
                </a:cubicBezTo>
                <a:cubicBezTo>
                  <a:pt x="40325" y="43273"/>
                  <a:pt x="40058" y="43273"/>
                  <a:pt x="40058" y="43425"/>
                </a:cubicBezTo>
                <a:cubicBezTo>
                  <a:pt x="40210" y="43463"/>
                  <a:pt x="40306" y="43254"/>
                  <a:pt x="40344" y="43368"/>
                </a:cubicBezTo>
                <a:cubicBezTo>
                  <a:pt x="40229" y="43501"/>
                  <a:pt x="39944" y="43482"/>
                  <a:pt x="39868" y="43463"/>
                </a:cubicBezTo>
                <a:cubicBezTo>
                  <a:pt x="39849" y="43330"/>
                  <a:pt x="40058" y="43558"/>
                  <a:pt x="39963" y="43349"/>
                </a:cubicBezTo>
                <a:cubicBezTo>
                  <a:pt x="37643" y="43805"/>
                  <a:pt x="35265" y="44661"/>
                  <a:pt x="32754" y="45289"/>
                </a:cubicBezTo>
                <a:cubicBezTo>
                  <a:pt x="32222" y="45727"/>
                  <a:pt x="30757" y="45651"/>
                  <a:pt x="30377" y="46126"/>
                </a:cubicBezTo>
                <a:cubicBezTo>
                  <a:pt x="30662" y="46145"/>
                  <a:pt x="30776" y="45936"/>
                  <a:pt x="31118" y="46069"/>
                </a:cubicBezTo>
                <a:cubicBezTo>
                  <a:pt x="30776" y="46126"/>
                  <a:pt x="30072" y="46468"/>
                  <a:pt x="30301" y="46088"/>
                </a:cubicBezTo>
                <a:cubicBezTo>
                  <a:pt x="30091" y="46221"/>
                  <a:pt x="29882" y="46107"/>
                  <a:pt x="29844" y="46297"/>
                </a:cubicBezTo>
                <a:cubicBezTo>
                  <a:pt x="30091" y="46297"/>
                  <a:pt x="30129" y="46221"/>
                  <a:pt x="30186" y="46430"/>
                </a:cubicBezTo>
                <a:cubicBezTo>
                  <a:pt x="30377" y="46392"/>
                  <a:pt x="30472" y="46278"/>
                  <a:pt x="30719" y="46259"/>
                </a:cubicBezTo>
                <a:cubicBezTo>
                  <a:pt x="30852" y="46335"/>
                  <a:pt x="30757" y="46392"/>
                  <a:pt x="30776" y="46525"/>
                </a:cubicBezTo>
                <a:cubicBezTo>
                  <a:pt x="31061" y="46468"/>
                  <a:pt x="31290" y="46278"/>
                  <a:pt x="31499" y="46411"/>
                </a:cubicBezTo>
                <a:cubicBezTo>
                  <a:pt x="30662" y="46678"/>
                  <a:pt x="29216" y="46887"/>
                  <a:pt x="28855" y="47248"/>
                </a:cubicBezTo>
                <a:cubicBezTo>
                  <a:pt x="27333" y="47534"/>
                  <a:pt x="25450" y="48066"/>
                  <a:pt x="23795" y="48732"/>
                </a:cubicBezTo>
                <a:cubicBezTo>
                  <a:pt x="24005" y="48751"/>
                  <a:pt x="24043" y="48713"/>
                  <a:pt x="24252" y="48789"/>
                </a:cubicBezTo>
                <a:cubicBezTo>
                  <a:pt x="24252" y="48694"/>
                  <a:pt x="24157" y="48713"/>
                  <a:pt x="24100" y="48675"/>
                </a:cubicBezTo>
                <a:cubicBezTo>
                  <a:pt x="24746" y="48561"/>
                  <a:pt x="24727" y="48466"/>
                  <a:pt x="25450" y="48275"/>
                </a:cubicBezTo>
                <a:cubicBezTo>
                  <a:pt x="25469" y="48313"/>
                  <a:pt x="25469" y="48370"/>
                  <a:pt x="25488" y="48428"/>
                </a:cubicBezTo>
                <a:cubicBezTo>
                  <a:pt x="26534" y="47838"/>
                  <a:pt x="28684" y="47343"/>
                  <a:pt x="29901" y="47134"/>
                </a:cubicBezTo>
                <a:cubicBezTo>
                  <a:pt x="29901" y="47039"/>
                  <a:pt x="29787" y="47020"/>
                  <a:pt x="29863" y="46982"/>
                </a:cubicBezTo>
                <a:cubicBezTo>
                  <a:pt x="31746" y="46735"/>
                  <a:pt x="33876" y="45955"/>
                  <a:pt x="35779" y="45384"/>
                </a:cubicBezTo>
                <a:cubicBezTo>
                  <a:pt x="35893" y="45555"/>
                  <a:pt x="36026" y="45308"/>
                  <a:pt x="36178" y="45460"/>
                </a:cubicBezTo>
                <a:cubicBezTo>
                  <a:pt x="36254" y="45365"/>
                  <a:pt x="36216" y="45232"/>
                  <a:pt x="36292" y="45156"/>
                </a:cubicBezTo>
                <a:cubicBezTo>
                  <a:pt x="36311" y="45213"/>
                  <a:pt x="36311" y="45270"/>
                  <a:pt x="36330" y="45308"/>
                </a:cubicBezTo>
                <a:cubicBezTo>
                  <a:pt x="37243" y="44928"/>
                  <a:pt x="39963" y="44471"/>
                  <a:pt x="40534" y="43977"/>
                </a:cubicBezTo>
                <a:cubicBezTo>
                  <a:pt x="41485" y="43920"/>
                  <a:pt x="42132" y="43577"/>
                  <a:pt x="43178" y="43444"/>
                </a:cubicBezTo>
                <a:cubicBezTo>
                  <a:pt x="43311" y="43406"/>
                  <a:pt x="43197" y="43216"/>
                  <a:pt x="43368" y="43197"/>
                </a:cubicBezTo>
                <a:cubicBezTo>
                  <a:pt x="43520" y="43425"/>
                  <a:pt x="44205" y="43026"/>
                  <a:pt x="44585" y="42988"/>
                </a:cubicBezTo>
                <a:cubicBezTo>
                  <a:pt x="44604" y="43102"/>
                  <a:pt x="44661" y="43140"/>
                  <a:pt x="44794" y="43102"/>
                </a:cubicBezTo>
                <a:cubicBezTo>
                  <a:pt x="44794" y="42988"/>
                  <a:pt x="44699" y="43007"/>
                  <a:pt x="44642" y="42969"/>
                </a:cubicBezTo>
                <a:cubicBezTo>
                  <a:pt x="45156" y="42931"/>
                  <a:pt x="45346" y="42721"/>
                  <a:pt x="45955" y="42626"/>
                </a:cubicBezTo>
                <a:cubicBezTo>
                  <a:pt x="45955" y="42531"/>
                  <a:pt x="45822" y="42512"/>
                  <a:pt x="45917" y="42474"/>
                </a:cubicBezTo>
                <a:cubicBezTo>
                  <a:pt x="46050" y="42455"/>
                  <a:pt x="46069" y="42626"/>
                  <a:pt x="46240" y="42569"/>
                </a:cubicBezTo>
                <a:cubicBezTo>
                  <a:pt x="46240" y="42493"/>
                  <a:pt x="46202" y="42417"/>
                  <a:pt x="46278" y="42398"/>
                </a:cubicBezTo>
                <a:cubicBezTo>
                  <a:pt x="46316" y="42474"/>
                  <a:pt x="46354" y="42360"/>
                  <a:pt x="46449" y="42360"/>
                </a:cubicBezTo>
                <a:cubicBezTo>
                  <a:pt x="46468" y="42417"/>
                  <a:pt x="46411" y="42436"/>
                  <a:pt x="46411" y="42474"/>
                </a:cubicBezTo>
                <a:cubicBezTo>
                  <a:pt x="47324" y="42246"/>
                  <a:pt x="48066" y="42132"/>
                  <a:pt x="48884" y="41770"/>
                </a:cubicBezTo>
                <a:cubicBezTo>
                  <a:pt x="48827" y="41789"/>
                  <a:pt x="48789" y="41732"/>
                  <a:pt x="48751" y="41694"/>
                </a:cubicBezTo>
                <a:cubicBezTo>
                  <a:pt x="48903" y="41770"/>
                  <a:pt x="49074" y="41561"/>
                  <a:pt x="48960" y="41808"/>
                </a:cubicBezTo>
                <a:cubicBezTo>
                  <a:pt x="49131" y="41789"/>
                  <a:pt x="49055" y="41694"/>
                  <a:pt x="49207" y="41770"/>
                </a:cubicBezTo>
                <a:cubicBezTo>
                  <a:pt x="49207" y="41675"/>
                  <a:pt x="49093" y="41656"/>
                  <a:pt x="49169" y="41599"/>
                </a:cubicBezTo>
                <a:cubicBezTo>
                  <a:pt x="49245" y="41770"/>
                  <a:pt x="49607" y="41542"/>
                  <a:pt x="49683" y="41713"/>
                </a:cubicBezTo>
                <a:cubicBezTo>
                  <a:pt x="49645" y="41580"/>
                  <a:pt x="49797" y="41561"/>
                  <a:pt x="49835" y="41466"/>
                </a:cubicBezTo>
                <a:cubicBezTo>
                  <a:pt x="51090" y="41409"/>
                  <a:pt x="51832" y="40762"/>
                  <a:pt x="52688" y="40781"/>
                </a:cubicBezTo>
                <a:cubicBezTo>
                  <a:pt x="52802" y="40686"/>
                  <a:pt x="52574" y="40686"/>
                  <a:pt x="52707" y="40629"/>
                </a:cubicBezTo>
                <a:cubicBezTo>
                  <a:pt x="52935" y="40686"/>
                  <a:pt x="53145" y="40629"/>
                  <a:pt x="53316" y="40496"/>
                </a:cubicBezTo>
                <a:cubicBezTo>
                  <a:pt x="53620" y="40591"/>
                  <a:pt x="54039" y="40401"/>
                  <a:pt x="54248" y="40230"/>
                </a:cubicBezTo>
                <a:cubicBezTo>
                  <a:pt x="54571" y="40325"/>
                  <a:pt x="55085" y="40192"/>
                  <a:pt x="55256" y="39963"/>
                </a:cubicBezTo>
                <a:cubicBezTo>
                  <a:pt x="56378" y="39906"/>
                  <a:pt x="57843" y="39374"/>
                  <a:pt x="58870" y="39012"/>
                </a:cubicBezTo>
                <a:cubicBezTo>
                  <a:pt x="57805" y="39202"/>
                  <a:pt x="56987" y="39393"/>
                  <a:pt x="55579" y="39735"/>
                </a:cubicBezTo>
                <a:cubicBezTo>
                  <a:pt x="55769" y="39697"/>
                  <a:pt x="55884" y="39621"/>
                  <a:pt x="55903" y="39488"/>
                </a:cubicBezTo>
                <a:cubicBezTo>
                  <a:pt x="55598" y="39545"/>
                  <a:pt x="55503" y="39697"/>
                  <a:pt x="55351" y="39830"/>
                </a:cubicBezTo>
                <a:cubicBezTo>
                  <a:pt x="55142" y="39811"/>
                  <a:pt x="54780" y="39754"/>
                  <a:pt x="54552" y="40115"/>
                </a:cubicBezTo>
                <a:cubicBezTo>
                  <a:pt x="54362" y="40173"/>
                  <a:pt x="54267" y="40077"/>
                  <a:pt x="54058" y="40173"/>
                </a:cubicBezTo>
                <a:cubicBezTo>
                  <a:pt x="54153" y="40039"/>
                  <a:pt x="53943" y="40020"/>
                  <a:pt x="53772" y="40058"/>
                </a:cubicBezTo>
                <a:cubicBezTo>
                  <a:pt x="53772" y="40230"/>
                  <a:pt x="53658" y="40344"/>
                  <a:pt x="53411" y="40363"/>
                </a:cubicBezTo>
                <a:cubicBezTo>
                  <a:pt x="53468" y="40268"/>
                  <a:pt x="53411" y="40192"/>
                  <a:pt x="53259" y="40230"/>
                </a:cubicBezTo>
                <a:cubicBezTo>
                  <a:pt x="53221" y="40344"/>
                  <a:pt x="53468" y="40363"/>
                  <a:pt x="53297" y="40439"/>
                </a:cubicBezTo>
                <a:cubicBezTo>
                  <a:pt x="52536" y="40496"/>
                  <a:pt x="52003" y="40895"/>
                  <a:pt x="51376" y="40800"/>
                </a:cubicBezTo>
                <a:cubicBezTo>
                  <a:pt x="51262" y="40838"/>
                  <a:pt x="51433" y="40876"/>
                  <a:pt x="51338" y="40914"/>
                </a:cubicBezTo>
                <a:cubicBezTo>
                  <a:pt x="51166" y="40933"/>
                  <a:pt x="51185" y="40895"/>
                  <a:pt x="51014" y="40838"/>
                </a:cubicBezTo>
                <a:cubicBezTo>
                  <a:pt x="50843" y="40971"/>
                  <a:pt x="50615" y="40933"/>
                  <a:pt x="50691" y="41105"/>
                </a:cubicBezTo>
                <a:cubicBezTo>
                  <a:pt x="50501" y="40952"/>
                  <a:pt x="50539" y="40990"/>
                  <a:pt x="50520" y="41143"/>
                </a:cubicBezTo>
                <a:cubicBezTo>
                  <a:pt x="50329" y="41047"/>
                  <a:pt x="50272" y="41143"/>
                  <a:pt x="50082" y="41143"/>
                </a:cubicBezTo>
                <a:cubicBezTo>
                  <a:pt x="50082" y="41200"/>
                  <a:pt x="50120" y="41276"/>
                  <a:pt x="50044" y="41314"/>
                </a:cubicBezTo>
                <a:cubicBezTo>
                  <a:pt x="49512" y="41352"/>
                  <a:pt x="48903" y="41694"/>
                  <a:pt x="48313" y="41675"/>
                </a:cubicBezTo>
                <a:cubicBezTo>
                  <a:pt x="48408" y="41561"/>
                  <a:pt x="48389" y="41675"/>
                  <a:pt x="48561" y="41637"/>
                </a:cubicBezTo>
                <a:cubicBezTo>
                  <a:pt x="48542" y="41561"/>
                  <a:pt x="48523" y="41485"/>
                  <a:pt x="48503" y="41428"/>
                </a:cubicBezTo>
                <a:cubicBezTo>
                  <a:pt x="48180" y="41485"/>
                  <a:pt x="48313" y="41580"/>
                  <a:pt x="48047" y="41637"/>
                </a:cubicBezTo>
                <a:cubicBezTo>
                  <a:pt x="48066" y="41846"/>
                  <a:pt x="48256" y="41523"/>
                  <a:pt x="48275" y="41789"/>
                </a:cubicBezTo>
                <a:cubicBezTo>
                  <a:pt x="45879" y="42474"/>
                  <a:pt x="43311" y="42988"/>
                  <a:pt x="41085" y="43844"/>
                </a:cubicBezTo>
                <a:cubicBezTo>
                  <a:pt x="40439" y="43786"/>
                  <a:pt x="39659" y="44224"/>
                  <a:pt x="38936" y="44319"/>
                </a:cubicBezTo>
                <a:cubicBezTo>
                  <a:pt x="38765" y="44338"/>
                  <a:pt x="38613" y="44281"/>
                  <a:pt x="38441" y="44319"/>
                </a:cubicBezTo>
                <a:cubicBezTo>
                  <a:pt x="37662" y="44471"/>
                  <a:pt x="37072" y="44947"/>
                  <a:pt x="36406" y="45023"/>
                </a:cubicBezTo>
                <a:cubicBezTo>
                  <a:pt x="36121" y="45042"/>
                  <a:pt x="36273" y="45042"/>
                  <a:pt x="35988" y="45156"/>
                </a:cubicBezTo>
                <a:cubicBezTo>
                  <a:pt x="35626" y="45327"/>
                  <a:pt x="34580" y="45574"/>
                  <a:pt x="34542" y="45422"/>
                </a:cubicBezTo>
                <a:cubicBezTo>
                  <a:pt x="34523" y="45670"/>
                  <a:pt x="33819" y="45727"/>
                  <a:pt x="33610" y="45727"/>
                </a:cubicBezTo>
                <a:cubicBezTo>
                  <a:pt x="32982" y="46031"/>
                  <a:pt x="32127" y="46297"/>
                  <a:pt x="31537" y="46297"/>
                </a:cubicBezTo>
                <a:cubicBezTo>
                  <a:pt x="31746" y="46316"/>
                  <a:pt x="32222" y="46164"/>
                  <a:pt x="31974" y="45974"/>
                </a:cubicBezTo>
                <a:cubicBezTo>
                  <a:pt x="32108" y="46107"/>
                  <a:pt x="31746" y="46183"/>
                  <a:pt x="31746" y="46088"/>
                </a:cubicBezTo>
                <a:cubicBezTo>
                  <a:pt x="31822" y="46069"/>
                  <a:pt x="31784" y="45974"/>
                  <a:pt x="31841" y="45955"/>
                </a:cubicBezTo>
                <a:cubicBezTo>
                  <a:pt x="32069" y="45974"/>
                  <a:pt x="32355" y="45708"/>
                  <a:pt x="32222" y="45936"/>
                </a:cubicBezTo>
                <a:cubicBezTo>
                  <a:pt x="32640" y="45841"/>
                  <a:pt x="33173" y="45460"/>
                  <a:pt x="33705" y="45555"/>
                </a:cubicBezTo>
                <a:cubicBezTo>
                  <a:pt x="33819" y="45384"/>
                  <a:pt x="33553" y="45289"/>
                  <a:pt x="33743" y="45175"/>
                </a:cubicBezTo>
                <a:cubicBezTo>
                  <a:pt x="33762" y="45365"/>
                  <a:pt x="33953" y="45118"/>
                  <a:pt x="34067" y="45251"/>
                </a:cubicBezTo>
                <a:cubicBezTo>
                  <a:pt x="33991" y="45308"/>
                  <a:pt x="33762" y="45270"/>
                  <a:pt x="33781" y="45365"/>
                </a:cubicBezTo>
                <a:cubicBezTo>
                  <a:pt x="34124" y="45555"/>
                  <a:pt x="34371" y="45118"/>
                  <a:pt x="34713" y="45289"/>
                </a:cubicBezTo>
                <a:cubicBezTo>
                  <a:pt x="34904" y="44909"/>
                  <a:pt x="35379" y="45194"/>
                  <a:pt x="35550" y="44890"/>
                </a:cubicBezTo>
                <a:cubicBezTo>
                  <a:pt x="35569" y="44909"/>
                  <a:pt x="35569" y="44947"/>
                  <a:pt x="35569" y="44985"/>
                </a:cubicBezTo>
                <a:cubicBezTo>
                  <a:pt x="36901" y="44376"/>
                  <a:pt x="39697" y="43920"/>
                  <a:pt x="41199" y="43216"/>
                </a:cubicBezTo>
                <a:cubicBezTo>
                  <a:pt x="41333" y="43311"/>
                  <a:pt x="41561" y="43216"/>
                  <a:pt x="41713" y="43273"/>
                </a:cubicBezTo>
                <a:cubicBezTo>
                  <a:pt x="41637" y="43368"/>
                  <a:pt x="41104" y="43368"/>
                  <a:pt x="41028" y="43577"/>
                </a:cubicBezTo>
                <a:cubicBezTo>
                  <a:pt x="41390" y="43634"/>
                  <a:pt x="41732" y="43387"/>
                  <a:pt x="41808" y="43140"/>
                </a:cubicBezTo>
                <a:cubicBezTo>
                  <a:pt x="42645" y="42931"/>
                  <a:pt x="43311" y="42854"/>
                  <a:pt x="43862" y="42531"/>
                </a:cubicBezTo>
                <a:cubicBezTo>
                  <a:pt x="43767" y="42550"/>
                  <a:pt x="43653" y="42588"/>
                  <a:pt x="43672" y="42474"/>
                </a:cubicBezTo>
                <a:cubicBezTo>
                  <a:pt x="43786" y="42512"/>
                  <a:pt x="43996" y="42436"/>
                  <a:pt x="44053" y="42550"/>
                </a:cubicBezTo>
                <a:cubicBezTo>
                  <a:pt x="44015" y="42436"/>
                  <a:pt x="44034" y="42360"/>
                  <a:pt x="44129" y="42322"/>
                </a:cubicBezTo>
                <a:cubicBezTo>
                  <a:pt x="44224" y="42474"/>
                  <a:pt x="44471" y="42227"/>
                  <a:pt x="44642" y="42360"/>
                </a:cubicBezTo>
                <a:cubicBezTo>
                  <a:pt x="44642" y="42208"/>
                  <a:pt x="44890" y="42189"/>
                  <a:pt x="44966" y="42094"/>
                </a:cubicBezTo>
                <a:cubicBezTo>
                  <a:pt x="45156" y="42341"/>
                  <a:pt x="44604" y="42189"/>
                  <a:pt x="44718" y="42398"/>
                </a:cubicBezTo>
                <a:cubicBezTo>
                  <a:pt x="44890" y="42246"/>
                  <a:pt x="45346" y="42227"/>
                  <a:pt x="45441" y="42037"/>
                </a:cubicBezTo>
                <a:cubicBezTo>
                  <a:pt x="45460" y="42094"/>
                  <a:pt x="45479" y="42132"/>
                  <a:pt x="45479" y="42189"/>
                </a:cubicBezTo>
                <a:cubicBezTo>
                  <a:pt x="45650" y="42151"/>
                  <a:pt x="45593" y="42075"/>
                  <a:pt x="45726" y="42132"/>
                </a:cubicBezTo>
                <a:cubicBezTo>
                  <a:pt x="45726" y="41960"/>
                  <a:pt x="45669" y="41922"/>
                  <a:pt x="45726" y="41865"/>
                </a:cubicBezTo>
                <a:cubicBezTo>
                  <a:pt x="46069" y="41827"/>
                  <a:pt x="45745" y="42056"/>
                  <a:pt x="45898" y="42094"/>
                </a:cubicBezTo>
                <a:cubicBezTo>
                  <a:pt x="46639" y="41751"/>
                  <a:pt x="47077" y="41656"/>
                  <a:pt x="47743" y="41599"/>
                </a:cubicBezTo>
                <a:cubicBezTo>
                  <a:pt x="47781" y="41713"/>
                  <a:pt x="47648" y="41732"/>
                  <a:pt x="47724" y="41865"/>
                </a:cubicBezTo>
                <a:cubicBezTo>
                  <a:pt x="48199" y="41770"/>
                  <a:pt x="47648" y="41656"/>
                  <a:pt x="47895" y="41504"/>
                </a:cubicBezTo>
                <a:cubicBezTo>
                  <a:pt x="47914" y="41580"/>
                  <a:pt x="47895" y="41618"/>
                  <a:pt x="47876" y="41675"/>
                </a:cubicBezTo>
                <a:cubicBezTo>
                  <a:pt x="48066" y="41637"/>
                  <a:pt x="47952" y="41447"/>
                  <a:pt x="48123" y="41390"/>
                </a:cubicBezTo>
                <a:cubicBezTo>
                  <a:pt x="48161" y="41618"/>
                  <a:pt x="48275" y="41409"/>
                  <a:pt x="48313" y="41352"/>
                </a:cubicBezTo>
                <a:cubicBezTo>
                  <a:pt x="48389" y="41409"/>
                  <a:pt x="48561" y="41390"/>
                  <a:pt x="48637" y="41447"/>
                </a:cubicBezTo>
                <a:cubicBezTo>
                  <a:pt x="49207" y="40781"/>
                  <a:pt x="50063" y="41124"/>
                  <a:pt x="50710" y="40629"/>
                </a:cubicBezTo>
                <a:cubicBezTo>
                  <a:pt x="50995" y="40648"/>
                  <a:pt x="51889" y="40629"/>
                  <a:pt x="51851" y="40058"/>
                </a:cubicBezTo>
                <a:cubicBezTo>
                  <a:pt x="51737" y="40077"/>
                  <a:pt x="51661" y="40096"/>
                  <a:pt x="51623" y="40154"/>
                </a:cubicBezTo>
                <a:cubicBezTo>
                  <a:pt x="51623" y="40268"/>
                  <a:pt x="51718" y="40230"/>
                  <a:pt x="51775" y="40287"/>
                </a:cubicBezTo>
                <a:cubicBezTo>
                  <a:pt x="51680" y="40268"/>
                  <a:pt x="51471" y="40401"/>
                  <a:pt x="51452" y="40306"/>
                </a:cubicBezTo>
                <a:cubicBezTo>
                  <a:pt x="51566" y="40287"/>
                  <a:pt x="51585" y="40211"/>
                  <a:pt x="51547" y="40115"/>
                </a:cubicBezTo>
                <a:cubicBezTo>
                  <a:pt x="51414" y="40154"/>
                  <a:pt x="50900" y="40077"/>
                  <a:pt x="51204" y="40249"/>
                </a:cubicBezTo>
                <a:cubicBezTo>
                  <a:pt x="50234" y="40363"/>
                  <a:pt x="49455" y="40857"/>
                  <a:pt x="48332" y="40914"/>
                </a:cubicBezTo>
                <a:cubicBezTo>
                  <a:pt x="48446" y="40895"/>
                  <a:pt x="48484" y="40838"/>
                  <a:pt x="48503" y="40781"/>
                </a:cubicBezTo>
                <a:cubicBezTo>
                  <a:pt x="48370" y="40705"/>
                  <a:pt x="48351" y="40857"/>
                  <a:pt x="48142" y="40857"/>
                </a:cubicBezTo>
                <a:cubicBezTo>
                  <a:pt x="48123" y="40762"/>
                  <a:pt x="48085" y="40705"/>
                  <a:pt x="48028" y="40667"/>
                </a:cubicBezTo>
                <a:cubicBezTo>
                  <a:pt x="48256" y="40553"/>
                  <a:pt x="48275" y="40591"/>
                  <a:pt x="48408" y="40420"/>
                </a:cubicBezTo>
                <a:cubicBezTo>
                  <a:pt x="48294" y="40515"/>
                  <a:pt x="48675" y="40629"/>
                  <a:pt x="48694" y="40515"/>
                </a:cubicBezTo>
                <a:cubicBezTo>
                  <a:pt x="48770" y="40401"/>
                  <a:pt x="49531" y="40154"/>
                  <a:pt x="49664" y="40154"/>
                </a:cubicBezTo>
                <a:cubicBezTo>
                  <a:pt x="49550" y="40154"/>
                  <a:pt x="49892" y="40325"/>
                  <a:pt x="49854" y="40115"/>
                </a:cubicBezTo>
                <a:cubicBezTo>
                  <a:pt x="49873" y="40173"/>
                  <a:pt x="49854" y="40230"/>
                  <a:pt x="49816" y="40268"/>
                </a:cubicBezTo>
                <a:cubicBezTo>
                  <a:pt x="50082" y="40249"/>
                  <a:pt x="50368" y="40115"/>
                  <a:pt x="50082" y="40058"/>
                </a:cubicBezTo>
                <a:cubicBezTo>
                  <a:pt x="50368" y="40077"/>
                  <a:pt x="50463" y="39906"/>
                  <a:pt x="50691" y="39982"/>
                </a:cubicBezTo>
                <a:cubicBezTo>
                  <a:pt x="50615" y="40001"/>
                  <a:pt x="50482" y="40001"/>
                  <a:pt x="50463" y="40077"/>
                </a:cubicBezTo>
                <a:cubicBezTo>
                  <a:pt x="50615" y="40020"/>
                  <a:pt x="50558" y="40268"/>
                  <a:pt x="50748" y="40173"/>
                </a:cubicBezTo>
                <a:cubicBezTo>
                  <a:pt x="50748" y="39944"/>
                  <a:pt x="50900" y="40020"/>
                  <a:pt x="50786" y="39849"/>
                </a:cubicBezTo>
                <a:cubicBezTo>
                  <a:pt x="50881" y="39887"/>
                  <a:pt x="51128" y="40058"/>
                  <a:pt x="51242" y="39868"/>
                </a:cubicBezTo>
                <a:cubicBezTo>
                  <a:pt x="51166" y="39868"/>
                  <a:pt x="51071" y="39811"/>
                  <a:pt x="51147" y="39773"/>
                </a:cubicBezTo>
                <a:cubicBezTo>
                  <a:pt x="51452" y="39754"/>
                  <a:pt x="51623" y="39716"/>
                  <a:pt x="51870" y="39621"/>
                </a:cubicBezTo>
                <a:cubicBezTo>
                  <a:pt x="51319" y="39564"/>
                  <a:pt x="50710" y="39792"/>
                  <a:pt x="50272" y="39754"/>
                </a:cubicBezTo>
                <a:cubicBezTo>
                  <a:pt x="50558" y="39659"/>
                  <a:pt x="50196" y="39735"/>
                  <a:pt x="50234" y="39583"/>
                </a:cubicBezTo>
                <a:cubicBezTo>
                  <a:pt x="50444" y="39488"/>
                  <a:pt x="50520" y="39583"/>
                  <a:pt x="50577" y="39412"/>
                </a:cubicBezTo>
                <a:cubicBezTo>
                  <a:pt x="50291" y="39564"/>
                  <a:pt x="49474" y="39469"/>
                  <a:pt x="49550" y="39849"/>
                </a:cubicBezTo>
                <a:cubicBezTo>
                  <a:pt x="49740" y="39735"/>
                  <a:pt x="49873" y="39621"/>
                  <a:pt x="50196" y="39716"/>
                </a:cubicBezTo>
                <a:cubicBezTo>
                  <a:pt x="49873" y="39697"/>
                  <a:pt x="49987" y="39925"/>
                  <a:pt x="49835" y="40001"/>
                </a:cubicBezTo>
                <a:cubicBezTo>
                  <a:pt x="49721" y="39925"/>
                  <a:pt x="49607" y="39849"/>
                  <a:pt x="49378" y="39944"/>
                </a:cubicBezTo>
                <a:cubicBezTo>
                  <a:pt x="49207" y="40077"/>
                  <a:pt x="49569" y="40058"/>
                  <a:pt x="49416" y="40154"/>
                </a:cubicBezTo>
                <a:cubicBezTo>
                  <a:pt x="49321" y="40096"/>
                  <a:pt x="49112" y="40211"/>
                  <a:pt x="49131" y="40001"/>
                </a:cubicBezTo>
                <a:cubicBezTo>
                  <a:pt x="48770" y="40001"/>
                  <a:pt x="48865" y="40249"/>
                  <a:pt x="48637" y="40306"/>
                </a:cubicBezTo>
                <a:cubicBezTo>
                  <a:pt x="48637" y="40020"/>
                  <a:pt x="48218" y="40268"/>
                  <a:pt x="48332" y="40325"/>
                </a:cubicBezTo>
                <a:cubicBezTo>
                  <a:pt x="48104" y="40420"/>
                  <a:pt x="48028" y="40287"/>
                  <a:pt x="47876" y="40268"/>
                </a:cubicBezTo>
                <a:cubicBezTo>
                  <a:pt x="48294" y="40077"/>
                  <a:pt x="48656" y="40096"/>
                  <a:pt x="49074" y="39963"/>
                </a:cubicBezTo>
                <a:cubicBezTo>
                  <a:pt x="49036" y="39868"/>
                  <a:pt x="49093" y="39830"/>
                  <a:pt x="49169" y="39868"/>
                </a:cubicBezTo>
                <a:cubicBezTo>
                  <a:pt x="48561" y="39792"/>
                  <a:pt x="48675" y="39982"/>
                  <a:pt x="48542" y="39526"/>
                </a:cubicBezTo>
                <a:cubicBezTo>
                  <a:pt x="48637" y="39526"/>
                  <a:pt x="48656" y="39564"/>
                  <a:pt x="48713" y="39488"/>
                </a:cubicBezTo>
                <a:cubicBezTo>
                  <a:pt x="48656" y="39583"/>
                  <a:pt x="48713" y="39659"/>
                  <a:pt x="48827" y="39678"/>
                </a:cubicBezTo>
                <a:cubicBezTo>
                  <a:pt x="48998" y="39583"/>
                  <a:pt x="49112" y="39564"/>
                  <a:pt x="49226" y="39545"/>
                </a:cubicBezTo>
                <a:cubicBezTo>
                  <a:pt x="49359" y="39450"/>
                  <a:pt x="49131" y="39374"/>
                  <a:pt x="49245" y="39317"/>
                </a:cubicBezTo>
                <a:cubicBezTo>
                  <a:pt x="49397" y="39336"/>
                  <a:pt x="49436" y="39526"/>
                  <a:pt x="49645" y="39450"/>
                </a:cubicBezTo>
                <a:cubicBezTo>
                  <a:pt x="49550" y="39298"/>
                  <a:pt x="49626" y="39221"/>
                  <a:pt x="49397" y="39183"/>
                </a:cubicBezTo>
                <a:cubicBezTo>
                  <a:pt x="49397" y="39279"/>
                  <a:pt x="49093" y="39241"/>
                  <a:pt x="49036" y="39202"/>
                </a:cubicBezTo>
                <a:cubicBezTo>
                  <a:pt x="49169" y="39183"/>
                  <a:pt x="49302" y="39145"/>
                  <a:pt x="49455" y="39126"/>
                </a:cubicBezTo>
                <a:cubicBezTo>
                  <a:pt x="49455" y="38936"/>
                  <a:pt x="49359" y="38936"/>
                  <a:pt x="49264" y="38898"/>
                </a:cubicBezTo>
                <a:cubicBezTo>
                  <a:pt x="49302" y="38879"/>
                  <a:pt x="49340" y="38860"/>
                  <a:pt x="49321" y="38822"/>
                </a:cubicBezTo>
                <a:cubicBezTo>
                  <a:pt x="49455" y="38898"/>
                  <a:pt x="49569" y="38917"/>
                  <a:pt x="49512" y="39107"/>
                </a:cubicBezTo>
                <a:cubicBezTo>
                  <a:pt x="49588" y="39107"/>
                  <a:pt x="49721" y="39050"/>
                  <a:pt x="49759" y="39107"/>
                </a:cubicBezTo>
                <a:cubicBezTo>
                  <a:pt x="49645" y="39126"/>
                  <a:pt x="49607" y="39183"/>
                  <a:pt x="49588" y="39260"/>
                </a:cubicBezTo>
                <a:cubicBezTo>
                  <a:pt x="49683" y="39260"/>
                  <a:pt x="49759" y="39298"/>
                  <a:pt x="49854" y="39298"/>
                </a:cubicBezTo>
                <a:cubicBezTo>
                  <a:pt x="50006" y="39202"/>
                  <a:pt x="49740" y="39012"/>
                  <a:pt x="49854" y="38974"/>
                </a:cubicBezTo>
                <a:cubicBezTo>
                  <a:pt x="49949" y="39126"/>
                  <a:pt x="50253" y="38746"/>
                  <a:pt x="50406" y="38917"/>
                </a:cubicBezTo>
                <a:cubicBezTo>
                  <a:pt x="50368" y="38917"/>
                  <a:pt x="50329" y="38936"/>
                  <a:pt x="50272" y="38936"/>
                </a:cubicBezTo>
                <a:cubicBezTo>
                  <a:pt x="50234" y="39088"/>
                  <a:pt x="50558" y="39050"/>
                  <a:pt x="50387" y="39126"/>
                </a:cubicBezTo>
                <a:cubicBezTo>
                  <a:pt x="50310" y="39050"/>
                  <a:pt x="50234" y="38974"/>
                  <a:pt x="50044" y="39050"/>
                </a:cubicBezTo>
                <a:cubicBezTo>
                  <a:pt x="49930" y="39183"/>
                  <a:pt x="50006" y="39145"/>
                  <a:pt x="49987" y="39317"/>
                </a:cubicBezTo>
                <a:cubicBezTo>
                  <a:pt x="50253" y="39298"/>
                  <a:pt x="50310" y="39164"/>
                  <a:pt x="50577" y="39145"/>
                </a:cubicBezTo>
                <a:cubicBezTo>
                  <a:pt x="50558" y="39050"/>
                  <a:pt x="50539" y="38936"/>
                  <a:pt x="50501" y="38841"/>
                </a:cubicBezTo>
                <a:cubicBezTo>
                  <a:pt x="50634" y="38841"/>
                  <a:pt x="50881" y="38689"/>
                  <a:pt x="50938" y="38803"/>
                </a:cubicBezTo>
                <a:cubicBezTo>
                  <a:pt x="50767" y="38841"/>
                  <a:pt x="50577" y="38860"/>
                  <a:pt x="50615" y="39031"/>
                </a:cubicBezTo>
                <a:cubicBezTo>
                  <a:pt x="50843" y="38898"/>
                  <a:pt x="51014" y="38879"/>
                  <a:pt x="51147" y="38594"/>
                </a:cubicBezTo>
                <a:cubicBezTo>
                  <a:pt x="51071" y="38594"/>
                  <a:pt x="51033" y="38556"/>
                  <a:pt x="50995" y="38518"/>
                </a:cubicBezTo>
                <a:cubicBezTo>
                  <a:pt x="50824" y="38651"/>
                  <a:pt x="50862" y="38651"/>
                  <a:pt x="50634" y="38594"/>
                </a:cubicBezTo>
                <a:cubicBezTo>
                  <a:pt x="50634" y="38689"/>
                  <a:pt x="50767" y="38708"/>
                  <a:pt x="50672" y="38746"/>
                </a:cubicBezTo>
                <a:cubicBezTo>
                  <a:pt x="50463" y="38537"/>
                  <a:pt x="50158" y="38993"/>
                  <a:pt x="49892" y="38860"/>
                </a:cubicBezTo>
                <a:cubicBezTo>
                  <a:pt x="50177" y="38898"/>
                  <a:pt x="49949" y="38651"/>
                  <a:pt x="50082" y="38613"/>
                </a:cubicBezTo>
                <a:cubicBezTo>
                  <a:pt x="50120" y="38860"/>
                  <a:pt x="50539" y="38423"/>
                  <a:pt x="50349" y="38442"/>
                </a:cubicBezTo>
                <a:cubicBezTo>
                  <a:pt x="50253" y="38461"/>
                  <a:pt x="49930" y="38632"/>
                  <a:pt x="49759" y="38575"/>
                </a:cubicBezTo>
                <a:cubicBezTo>
                  <a:pt x="49740" y="38480"/>
                  <a:pt x="49949" y="38499"/>
                  <a:pt x="49911" y="38385"/>
                </a:cubicBezTo>
                <a:cubicBezTo>
                  <a:pt x="49626" y="38708"/>
                  <a:pt x="49036" y="38442"/>
                  <a:pt x="48713" y="38632"/>
                </a:cubicBezTo>
                <a:cubicBezTo>
                  <a:pt x="48561" y="38727"/>
                  <a:pt x="48561" y="38936"/>
                  <a:pt x="48408" y="38974"/>
                </a:cubicBezTo>
                <a:cubicBezTo>
                  <a:pt x="48389" y="38974"/>
                  <a:pt x="48332" y="38822"/>
                  <a:pt x="48313" y="38822"/>
                </a:cubicBezTo>
                <a:cubicBezTo>
                  <a:pt x="47914" y="38784"/>
                  <a:pt x="47172" y="39279"/>
                  <a:pt x="47134" y="39145"/>
                </a:cubicBezTo>
                <a:cubicBezTo>
                  <a:pt x="47172" y="39355"/>
                  <a:pt x="46792" y="39450"/>
                  <a:pt x="46792" y="39317"/>
                </a:cubicBezTo>
                <a:cubicBezTo>
                  <a:pt x="46202" y="39488"/>
                  <a:pt x="45384" y="39811"/>
                  <a:pt x="44775" y="39811"/>
                </a:cubicBezTo>
                <a:close/>
                <a:moveTo>
                  <a:pt x="37072" y="43482"/>
                </a:moveTo>
                <a:cubicBezTo>
                  <a:pt x="36768" y="43539"/>
                  <a:pt x="36463" y="43596"/>
                  <a:pt x="36311" y="43748"/>
                </a:cubicBezTo>
                <a:cubicBezTo>
                  <a:pt x="36634" y="43691"/>
                  <a:pt x="36920" y="43729"/>
                  <a:pt x="37072" y="43482"/>
                </a:cubicBezTo>
                <a:close/>
                <a:moveTo>
                  <a:pt x="50006" y="38518"/>
                </a:moveTo>
                <a:cubicBezTo>
                  <a:pt x="50082" y="38328"/>
                  <a:pt x="50291" y="38461"/>
                  <a:pt x="50406" y="38270"/>
                </a:cubicBezTo>
                <a:cubicBezTo>
                  <a:pt x="50196" y="38289"/>
                  <a:pt x="49778" y="38404"/>
                  <a:pt x="50006" y="38518"/>
                </a:cubicBezTo>
                <a:close/>
                <a:moveTo>
                  <a:pt x="61343" y="36216"/>
                </a:moveTo>
                <a:cubicBezTo>
                  <a:pt x="61228" y="36045"/>
                  <a:pt x="61343" y="35969"/>
                  <a:pt x="61152" y="35931"/>
                </a:cubicBezTo>
                <a:cubicBezTo>
                  <a:pt x="61171" y="36007"/>
                  <a:pt x="61057" y="36007"/>
                  <a:pt x="61057" y="36064"/>
                </a:cubicBezTo>
                <a:cubicBezTo>
                  <a:pt x="61285" y="36045"/>
                  <a:pt x="61038" y="36292"/>
                  <a:pt x="61343" y="36216"/>
                </a:cubicBezTo>
                <a:close/>
                <a:moveTo>
                  <a:pt x="65052" y="35132"/>
                </a:moveTo>
                <a:cubicBezTo>
                  <a:pt x="64976" y="35113"/>
                  <a:pt x="64880" y="35113"/>
                  <a:pt x="64747" y="35151"/>
                </a:cubicBezTo>
                <a:cubicBezTo>
                  <a:pt x="64766" y="35227"/>
                  <a:pt x="64747" y="35265"/>
                  <a:pt x="64709" y="35322"/>
                </a:cubicBezTo>
                <a:cubicBezTo>
                  <a:pt x="64804" y="35303"/>
                  <a:pt x="64842" y="35322"/>
                  <a:pt x="64899" y="35341"/>
                </a:cubicBezTo>
                <a:cubicBezTo>
                  <a:pt x="64918" y="35246"/>
                  <a:pt x="64785" y="35227"/>
                  <a:pt x="64880" y="35170"/>
                </a:cubicBezTo>
                <a:cubicBezTo>
                  <a:pt x="64880" y="35246"/>
                  <a:pt x="65052" y="35208"/>
                  <a:pt x="65052" y="35132"/>
                </a:cubicBezTo>
                <a:close/>
                <a:moveTo>
                  <a:pt x="65318" y="35246"/>
                </a:moveTo>
                <a:cubicBezTo>
                  <a:pt x="65223" y="35094"/>
                  <a:pt x="65508" y="35170"/>
                  <a:pt x="65394" y="35018"/>
                </a:cubicBezTo>
                <a:cubicBezTo>
                  <a:pt x="65318" y="35056"/>
                  <a:pt x="65071" y="35018"/>
                  <a:pt x="65109" y="35132"/>
                </a:cubicBezTo>
                <a:cubicBezTo>
                  <a:pt x="65223" y="35113"/>
                  <a:pt x="65185" y="35284"/>
                  <a:pt x="65318" y="35246"/>
                </a:cubicBezTo>
                <a:close/>
                <a:moveTo>
                  <a:pt x="66763" y="34923"/>
                </a:moveTo>
                <a:cubicBezTo>
                  <a:pt x="66744" y="34866"/>
                  <a:pt x="66821" y="34847"/>
                  <a:pt x="66783" y="34771"/>
                </a:cubicBezTo>
                <a:cubicBezTo>
                  <a:pt x="66516" y="34771"/>
                  <a:pt x="66364" y="34771"/>
                  <a:pt x="66326" y="34980"/>
                </a:cubicBezTo>
                <a:cubicBezTo>
                  <a:pt x="66326" y="34885"/>
                  <a:pt x="66212" y="34847"/>
                  <a:pt x="66193" y="34942"/>
                </a:cubicBezTo>
                <a:cubicBezTo>
                  <a:pt x="66250" y="34942"/>
                  <a:pt x="66269" y="34980"/>
                  <a:pt x="66288" y="35037"/>
                </a:cubicBezTo>
                <a:cubicBezTo>
                  <a:pt x="66459" y="35018"/>
                  <a:pt x="66611" y="34771"/>
                  <a:pt x="66744" y="34885"/>
                </a:cubicBezTo>
                <a:cubicBezTo>
                  <a:pt x="66706" y="34885"/>
                  <a:pt x="66687" y="34942"/>
                  <a:pt x="66763" y="34942"/>
                </a:cubicBezTo>
                <a:close/>
                <a:moveTo>
                  <a:pt x="25241" y="43996"/>
                </a:moveTo>
                <a:cubicBezTo>
                  <a:pt x="25336" y="44015"/>
                  <a:pt x="25869" y="43920"/>
                  <a:pt x="25850" y="43710"/>
                </a:cubicBezTo>
                <a:cubicBezTo>
                  <a:pt x="25755" y="43729"/>
                  <a:pt x="25545" y="43920"/>
                  <a:pt x="25431" y="43805"/>
                </a:cubicBezTo>
                <a:cubicBezTo>
                  <a:pt x="25431" y="43767"/>
                  <a:pt x="25412" y="43729"/>
                  <a:pt x="25374" y="43767"/>
                </a:cubicBezTo>
                <a:cubicBezTo>
                  <a:pt x="25450" y="43920"/>
                  <a:pt x="25241" y="43901"/>
                  <a:pt x="25241" y="43996"/>
                </a:cubicBezTo>
                <a:close/>
                <a:moveTo>
                  <a:pt x="56873" y="36920"/>
                </a:moveTo>
                <a:cubicBezTo>
                  <a:pt x="56930" y="37129"/>
                  <a:pt x="56740" y="36977"/>
                  <a:pt x="56682" y="36958"/>
                </a:cubicBezTo>
                <a:cubicBezTo>
                  <a:pt x="56740" y="37110"/>
                  <a:pt x="56587" y="37148"/>
                  <a:pt x="56625" y="37281"/>
                </a:cubicBezTo>
                <a:cubicBezTo>
                  <a:pt x="57063" y="37262"/>
                  <a:pt x="56740" y="37129"/>
                  <a:pt x="56949" y="37015"/>
                </a:cubicBezTo>
                <a:cubicBezTo>
                  <a:pt x="56968" y="37243"/>
                  <a:pt x="57139" y="37243"/>
                  <a:pt x="57272" y="37319"/>
                </a:cubicBezTo>
                <a:cubicBezTo>
                  <a:pt x="57177" y="37148"/>
                  <a:pt x="57253" y="37053"/>
                  <a:pt x="57462" y="37053"/>
                </a:cubicBezTo>
                <a:cubicBezTo>
                  <a:pt x="57405" y="36939"/>
                  <a:pt x="57348" y="36806"/>
                  <a:pt x="57158" y="36844"/>
                </a:cubicBezTo>
                <a:cubicBezTo>
                  <a:pt x="57120" y="36996"/>
                  <a:pt x="57443" y="36958"/>
                  <a:pt x="57272" y="37053"/>
                </a:cubicBezTo>
                <a:cubicBezTo>
                  <a:pt x="57177" y="36958"/>
                  <a:pt x="57025" y="36920"/>
                  <a:pt x="56873" y="36920"/>
                </a:cubicBezTo>
                <a:close/>
                <a:moveTo>
                  <a:pt x="59593" y="36540"/>
                </a:moveTo>
                <a:cubicBezTo>
                  <a:pt x="59783" y="36521"/>
                  <a:pt x="59745" y="36787"/>
                  <a:pt x="60011" y="36673"/>
                </a:cubicBezTo>
                <a:cubicBezTo>
                  <a:pt x="60049" y="36483"/>
                  <a:pt x="59802" y="36673"/>
                  <a:pt x="59840" y="36483"/>
                </a:cubicBezTo>
                <a:cubicBezTo>
                  <a:pt x="60011" y="36406"/>
                  <a:pt x="60049" y="36540"/>
                  <a:pt x="60163" y="36521"/>
                </a:cubicBezTo>
                <a:cubicBezTo>
                  <a:pt x="60144" y="36463"/>
                  <a:pt x="60125" y="36387"/>
                  <a:pt x="60106" y="36330"/>
                </a:cubicBezTo>
                <a:cubicBezTo>
                  <a:pt x="59935" y="36444"/>
                  <a:pt x="59821" y="36159"/>
                  <a:pt x="59745" y="36349"/>
                </a:cubicBezTo>
                <a:cubicBezTo>
                  <a:pt x="59897" y="36368"/>
                  <a:pt x="59555" y="36368"/>
                  <a:pt x="59593" y="36540"/>
                </a:cubicBezTo>
                <a:close/>
                <a:moveTo>
                  <a:pt x="60258" y="36387"/>
                </a:moveTo>
                <a:cubicBezTo>
                  <a:pt x="60430" y="36273"/>
                  <a:pt x="60506" y="36349"/>
                  <a:pt x="60639" y="36425"/>
                </a:cubicBezTo>
                <a:cubicBezTo>
                  <a:pt x="60525" y="36235"/>
                  <a:pt x="60848" y="36292"/>
                  <a:pt x="60753" y="36121"/>
                </a:cubicBezTo>
                <a:cubicBezTo>
                  <a:pt x="60563" y="36083"/>
                  <a:pt x="60620" y="36254"/>
                  <a:pt x="60392" y="36159"/>
                </a:cubicBezTo>
                <a:cubicBezTo>
                  <a:pt x="60353" y="36235"/>
                  <a:pt x="60258" y="36292"/>
                  <a:pt x="60258" y="36387"/>
                </a:cubicBezTo>
                <a:close/>
                <a:moveTo>
                  <a:pt x="25089" y="43920"/>
                </a:moveTo>
                <a:cubicBezTo>
                  <a:pt x="24708" y="43901"/>
                  <a:pt x="24575" y="44110"/>
                  <a:pt x="24233" y="44281"/>
                </a:cubicBezTo>
                <a:cubicBezTo>
                  <a:pt x="24461" y="44338"/>
                  <a:pt x="24765" y="44072"/>
                  <a:pt x="25089" y="43920"/>
                </a:cubicBezTo>
                <a:close/>
                <a:moveTo>
                  <a:pt x="52308" y="38118"/>
                </a:moveTo>
                <a:cubicBezTo>
                  <a:pt x="52384" y="38080"/>
                  <a:pt x="52631" y="38118"/>
                  <a:pt x="52593" y="38004"/>
                </a:cubicBezTo>
                <a:cubicBezTo>
                  <a:pt x="52479" y="38080"/>
                  <a:pt x="52346" y="37814"/>
                  <a:pt x="52289" y="38023"/>
                </a:cubicBezTo>
                <a:cubicBezTo>
                  <a:pt x="52365" y="38023"/>
                  <a:pt x="52346" y="38080"/>
                  <a:pt x="52308" y="38118"/>
                </a:cubicBezTo>
                <a:close/>
                <a:moveTo>
                  <a:pt x="52878" y="38156"/>
                </a:moveTo>
                <a:cubicBezTo>
                  <a:pt x="52954" y="38137"/>
                  <a:pt x="53030" y="38118"/>
                  <a:pt x="53126" y="38118"/>
                </a:cubicBezTo>
                <a:cubicBezTo>
                  <a:pt x="52992" y="37966"/>
                  <a:pt x="53221" y="37738"/>
                  <a:pt x="52992" y="37814"/>
                </a:cubicBezTo>
                <a:cubicBezTo>
                  <a:pt x="53030" y="37966"/>
                  <a:pt x="52802" y="37985"/>
                  <a:pt x="52878" y="38156"/>
                </a:cubicBezTo>
                <a:close/>
                <a:moveTo>
                  <a:pt x="61742" y="36292"/>
                </a:moveTo>
                <a:cubicBezTo>
                  <a:pt x="61590" y="36235"/>
                  <a:pt x="61571" y="36026"/>
                  <a:pt x="61419" y="35988"/>
                </a:cubicBezTo>
                <a:cubicBezTo>
                  <a:pt x="61495" y="36121"/>
                  <a:pt x="61285" y="36444"/>
                  <a:pt x="61381" y="36368"/>
                </a:cubicBezTo>
                <a:cubicBezTo>
                  <a:pt x="61514" y="36463"/>
                  <a:pt x="62160" y="36045"/>
                  <a:pt x="61742" y="36292"/>
                </a:cubicBezTo>
                <a:close/>
                <a:moveTo>
                  <a:pt x="56036" y="37415"/>
                </a:moveTo>
                <a:cubicBezTo>
                  <a:pt x="55979" y="37567"/>
                  <a:pt x="55827" y="37357"/>
                  <a:pt x="55884" y="37567"/>
                </a:cubicBezTo>
                <a:cubicBezTo>
                  <a:pt x="56112" y="37548"/>
                  <a:pt x="56055" y="37395"/>
                  <a:pt x="56131" y="37300"/>
                </a:cubicBezTo>
                <a:cubicBezTo>
                  <a:pt x="55941" y="37376"/>
                  <a:pt x="55827" y="37110"/>
                  <a:pt x="55769" y="37376"/>
                </a:cubicBezTo>
                <a:cubicBezTo>
                  <a:pt x="55903" y="37319"/>
                  <a:pt x="55998" y="37338"/>
                  <a:pt x="56036" y="37415"/>
                </a:cubicBezTo>
                <a:close/>
                <a:moveTo>
                  <a:pt x="57976" y="36844"/>
                </a:moveTo>
                <a:cubicBezTo>
                  <a:pt x="57976" y="37053"/>
                  <a:pt x="58299" y="36977"/>
                  <a:pt x="58223" y="36787"/>
                </a:cubicBezTo>
                <a:cubicBezTo>
                  <a:pt x="58052" y="36825"/>
                  <a:pt x="58071" y="36730"/>
                  <a:pt x="57976" y="36844"/>
                </a:cubicBezTo>
                <a:close/>
                <a:moveTo>
                  <a:pt x="59060" y="36654"/>
                </a:moveTo>
                <a:cubicBezTo>
                  <a:pt x="58946" y="36673"/>
                  <a:pt x="58946" y="36540"/>
                  <a:pt x="58794" y="36616"/>
                </a:cubicBezTo>
                <a:cubicBezTo>
                  <a:pt x="58832" y="36692"/>
                  <a:pt x="58756" y="36730"/>
                  <a:pt x="58794" y="36825"/>
                </a:cubicBezTo>
                <a:cubicBezTo>
                  <a:pt x="58984" y="36844"/>
                  <a:pt x="58908" y="36711"/>
                  <a:pt x="59003" y="36673"/>
                </a:cubicBezTo>
                <a:cubicBezTo>
                  <a:pt x="59003" y="36692"/>
                  <a:pt x="59060" y="36711"/>
                  <a:pt x="59060" y="36654"/>
                </a:cubicBezTo>
                <a:close/>
                <a:moveTo>
                  <a:pt x="55237" y="37491"/>
                </a:moveTo>
                <a:cubicBezTo>
                  <a:pt x="55218" y="37681"/>
                  <a:pt x="55446" y="37529"/>
                  <a:pt x="55560" y="37529"/>
                </a:cubicBezTo>
                <a:cubicBezTo>
                  <a:pt x="55541" y="37453"/>
                  <a:pt x="55560" y="37415"/>
                  <a:pt x="55579" y="37357"/>
                </a:cubicBezTo>
                <a:cubicBezTo>
                  <a:pt x="55351" y="37434"/>
                  <a:pt x="55370" y="37415"/>
                  <a:pt x="55237" y="37491"/>
                </a:cubicBezTo>
                <a:close/>
                <a:moveTo>
                  <a:pt x="51699" y="38518"/>
                </a:moveTo>
                <a:cubicBezTo>
                  <a:pt x="52098" y="38404"/>
                  <a:pt x="52308" y="38347"/>
                  <a:pt x="52441" y="38156"/>
                </a:cubicBezTo>
                <a:cubicBezTo>
                  <a:pt x="52060" y="38232"/>
                  <a:pt x="52136" y="38423"/>
                  <a:pt x="51737" y="38347"/>
                </a:cubicBezTo>
                <a:cubicBezTo>
                  <a:pt x="51718" y="38328"/>
                  <a:pt x="51718" y="38289"/>
                  <a:pt x="51661" y="38308"/>
                </a:cubicBezTo>
                <a:cubicBezTo>
                  <a:pt x="51680" y="38461"/>
                  <a:pt x="51775" y="38404"/>
                  <a:pt x="51699" y="38518"/>
                </a:cubicBezTo>
                <a:close/>
                <a:moveTo>
                  <a:pt x="51242" y="38955"/>
                </a:moveTo>
                <a:cubicBezTo>
                  <a:pt x="51223" y="38860"/>
                  <a:pt x="51395" y="38879"/>
                  <a:pt x="51395" y="38803"/>
                </a:cubicBezTo>
                <a:cubicBezTo>
                  <a:pt x="51300" y="38784"/>
                  <a:pt x="51395" y="38727"/>
                  <a:pt x="51281" y="38613"/>
                </a:cubicBezTo>
                <a:lnTo>
                  <a:pt x="51585" y="38556"/>
                </a:lnTo>
                <a:cubicBezTo>
                  <a:pt x="51566" y="38328"/>
                  <a:pt x="51338" y="38461"/>
                  <a:pt x="51204" y="38518"/>
                </a:cubicBezTo>
                <a:cubicBezTo>
                  <a:pt x="51185" y="38613"/>
                  <a:pt x="51338" y="38803"/>
                  <a:pt x="51204" y="38841"/>
                </a:cubicBezTo>
                <a:cubicBezTo>
                  <a:pt x="51204" y="38822"/>
                  <a:pt x="51147" y="38803"/>
                  <a:pt x="51147" y="38860"/>
                </a:cubicBezTo>
                <a:cubicBezTo>
                  <a:pt x="51262" y="38841"/>
                  <a:pt x="51128" y="38955"/>
                  <a:pt x="51242" y="38955"/>
                </a:cubicBezTo>
                <a:close/>
                <a:moveTo>
                  <a:pt x="55884" y="37890"/>
                </a:moveTo>
                <a:cubicBezTo>
                  <a:pt x="55865" y="37719"/>
                  <a:pt x="55788" y="37605"/>
                  <a:pt x="55693" y="37548"/>
                </a:cubicBezTo>
                <a:cubicBezTo>
                  <a:pt x="55693" y="37909"/>
                  <a:pt x="55256" y="37643"/>
                  <a:pt x="55199" y="37871"/>
                </a:cubicBezTo>
                <a:cubicBezTo>
                  <a:pt x="55389" y="37776"/>
                  <a:pt x="55275" y="38042"/>
                  <a:pt x="55237" y="38080"/>
                </a:cubicBezTo>
                <a:cubicBezTo>
                  <a:pt x="54933" y="37928"/>
                  <a:pt x="54723" y="37966"/>
                  <a:pt x="54438" y="37871"/>
                </a:cubicBezTo>
                <a:cubicBezTo>
                  <a:pt x="54362" y="38023"/>
                  <a:pt x="54552" y="38099"/>
                  <a:pt x="54457" y="38194"/>
                </a:cubicBezTo>
                <a:cubicBezTo>
                  <a:pt x="54362" y="38042"/>
                  <a:pt x="53981" y="38251"/>
                  <a:pt x="53924" y="38366"/>
                </a:cubicBezTo>
                <a:cubicBezTo>
                  <a:pt x="54039" y="38423"/>
                  <a:pt x="54115" y="38270"/>
                  <a:pt x="54343" y="38270"/>
                </a:cubicBezTo>
                <a:cubicBezTo>
                  <a:pt x="54381" y="38404"/>
                  <a:pt x="54381" y="38575"/>
                  <a:pt x="54533" y="38556"/>
                </a:cubicBezTo>
                <a:cubicBezTo>
                  <a:pt x="54552" y="38251"/>
                  <a:pt x="55066" y="38480"/>
                  <a:pt x="54856" y="38328"/>
                </a:cubicBezTo>
                <a:cubicBezTo>
                  <a:pt x="54952" y="38347"/>
                  <a:pt x="55066" y="38366"/>
                  <a:pt x="55085" y="38499"/>
                </a:cubicBezTo>
                <a:cubicBezTo>
                  <a:pt x="54952" y="38651"/>
                  <a:pt x="54818" y="38651"/>
                  <a:pt x="54666" y="38632"/>
                </a:cubicBezTo>
                <a:cubicBezTo>
                  <a:pt x="54952" y="38993"/>
                  <a:pt x="55617" y="38594"/>
                  <a:pt x="55903" y="38537"/>
                </a:cubicBezTo>
                <a:cubicBezTo>
                  <a:pt x="55807" y="38499"/>
                  <a:pt x="55750" y="38423"/>
                  <a:pt x="55674" y="38366"/>
                </a:cubicBezTo>
                <a:cubicBezTo>
                  <a:pt x="55503" y="38480"/>
                  <a:pt x="55351" y="38575"/>
                  <a:pt x="55142" y="38480"/>
                </a:cubicBezTo>
                <a:cubicBezTo>
                  <a:pt x="55256" y="38366"/>
                  <a:pt x="54971" y="38080"/>
                  <a:pt x="54818" y="38175"/>
                </a:cubicBezTo>
                <a:cubicBezTo>
                  <a:pt x="54894" y="38156"/>
                  <a:pt x="54856" y="38061"/>
                  <a:pt x="54914" y="38042"/>
                </a:cubicBezTo>
                <a:cubicBezTo>
                  <a:pt x="54952" y="38099"/>
                  <a:pt x="55028" y="38080"/>
                  <a:pt x="55104" y="38061"/>
                </a:cubicBezTo>
                <a:cubicBezTo>
                  <a:pt x="55142" y="38175"/>
                  <a:pt x="55237" y="38175"/>
                  <a:pt x="55237" y="38347"/>
                </a:cubicBezTo>
                <a:cubicBezTo>
                  <a:pt x="55446" y="38347"/>
                  <a:pt x="55275" y="38156"/>
                  <a:pt x="55446" y="38137"/>
                </a:cubicBezTo>
                <a:cubicBezTo>
                  <a:pt x="55275" y="38347"/>
                  <a:pt x="55636" y="38289"/>
                  <a:pt x="55769" y="38175"/>
                </a:cubicBezTo>
                <a:cubicBezTo>
                  <a:pt x="55655" y="38080"/>
                  <a:pt x="55636" y="38175"/>
                  <a:pt x="55560" y="38118"/>
                </a:cubicBezTo>
                <a:cubicBezTo>
                  <a:pt x="55693" y="37966"/>
                  <a:pt x="55731" y="37890"/>
                  <a:pt x="55731" y="37757"/>
                </a:cubicBezTo>
                <a:cubicBezTo>
                  <a:pt x="55750" y="37852"/>
                  <a:pt x="55807" y="37871"/>
                  <a:pt x="55884" y="37890"/>
                </a:cubicBezTo>
                <a:close/>
                <a:moveTo>
                  <a:pt x="53525" y="38499"/>
                </a:moveTo>
                <a:cubicBezTo>
                  <a:pt x="53468" y="38347"/>
                  <a:pt x="53068" y="38270"/>
                  <a:pt x="53145" y="38537"/>
                </a:cubicBezTo>
                <a:cubicBezTo>
                  <a:pt x="53316" y="38423"/>
                  <a:pt x="53373" y="38442"/>
                  <a:pt x="53525" y="38499"/>
                </a:cubicBezTo>
                <a:close/>
                <a:moveTo>
                  <a:pt x="30205" y="43520"/>
                </a:moveTo>
                <a:cubicBezTo>
                  <a:pt x="30053" y="43558"/>
                  <a:pt x="30034" y="43653"/>
                  <a:pt x="29901" y="43577"/>
                </a:cubicBezTo>
                <a:cubicBezTo>
                  <a:pt x="29844" y="43844"/>
                  <a:pt x="30320" y="43691"/>
                  <a:pt x="30205" y="43520"/>
                </a:cubicBezTo>
                <a:close/>
                <a:moveTo>
                  <a:pt x="28874" y="44015"/>
                </a:moveTo>
                <a:cubicBezTo>
                  <a:pt x="28874" y="44053"/>
                  <a:pt x="28893" y="44091"/>
                  <a:pt x="28950" y="44053"/>
                </a:cubicBezTo>
                <a:cubicBezTo>
                  <a:pt x="28950" y="43977"/>
                  <a:pt x="29026" y="44053"/>
                  <a:pt x="29121" y="44015"/>
                </a:cubicBezTo>
                <a:cubicBezTo>
                  <a:pt x="29121" y="43977"/>
                  <a:pt x="29102" y="43920"/>
                  <a:pt x="29159" y="43901"/>
                </a:cubicBezTo>
                <a:cubicBezTo>
                  <a:pt x="29159" y="43939"/>
                  <a:pt x="29178" y="43958"/>
                  <a:pt x="29235" y="43939"/>
                </a:cubicBezTo>
                <a:cubicBezTo>
                  <a:pt x="29254" y="43748"/>
                  <a:pt x="28988" y="43920"/>
                  <a:pt x="28855" y="43920"/>
                </a:cubicBezTo>
                <a:cubicBezTo>
                  <a:pt x="28855" y="43958"/>
                  <a:pt x="28855" y="43996"/>
                  <a:pt x="28874" y="44015"/>
                </a:cubicBezTo>
                <a:close/>
                <a:moveTo>
                  <a:pt x="28265" y="44148"/>
                </a:moveTo>
                <a:cubicBezTo>
                  <a:pt x="28360" y="44376"/>
                  <a:pt x="28741" y="44072"/>
                  <a:pt x="28798" y="43977"/>
                </a:cubicBezTo>
                <a:cubicBezTo>
                  <a:pt x="28608" y="44034"/>
                  <a:pt x="28360" y="44053"/>
                  <a:pt x="28265" y="44148"/>
                </a:cubicBezTo>
                <a:close/>
                <a:moveTo>
                  <a:pt x="51395" y="39126"/>
                </a:moveTo>
                <a:cubicBezTo>
                  <a:pt x="51376" y="39279"/>
                  <a:pt x="51147" y="39164"/>
                  <a:pt x="51033" y="39202"/>
                </a:cubicBezTo>
                <a:cubicBezTo>
                  <a:pt x="51071" y="39469"/>
                  <a:pt x="50957" y="39145"/>
                  <a:pt x="50843" y="39202"/>
                </a:cubicBezTo>
                <a:cubicBezTo>
                  <a:pt x="50786" y="39279"/>
                  <a:pt x="50824" y="39450"/>
                  <a:pt x="50919" y="39507"/>
                </a:cubicBezTo>
                <a:cubicBezTo>
                  <a:pt x="51090" y="39526"/>
                  <a:pt x="51014" y="39221"/>
                  <a:pt x="51090" y="39469"/>
                </a:cubicBezTo>
                <a:cubicBezTo>
                  <a:pt x="51319" y="39412"/>
                  <a:pt x="51566" y="39393"/>
                  <a:pt x="51604" y="39241"/>
                </a:cubicBezTo>
                <a:cubicBezTo>
                  <a:pt x="51471" y="39298"/>
                  <a:pt x="51509" y="39107"/>
                  <a:pt x="51395" y="39126"/>
                </a:cubicBezTo>
                <a:close/>
                <a:moveTo>
                  <a:pt x="51680" y="39241"/>
                </a:moveTo>
                <a:cubicBezTo>
                  <a:pt x="51946" y="39355"/>
                  <a:pt x="52213" y="39164"/>
                  <a:pt x="52365" y="38974"/>
                </a:cubicBezTo>
                <a:cubicBezTo>
                  <a:pt x="52213" y="38974"/>
                  <a:pt x="51946" y="39126"/>
                  <a:pt x="51870" y="39031"/>
                </a:cubicBezTo>
                <a:cubicBezTo>
                  <a:pt x="51870" y="38993"/>
                  <a:pt x="51851" y="38974"/>
                  <a:pt x="51813" y="38993"/>
                </a:cubicBezTo>
                <a:cubicBezTo>
                  <a:pt x="51889" y="39145"/>
                  <a:pt x="51623" y="39107"/>
                  <a:pt x="51680" y="39241"/>
                </a:cubicBezTo>
                <a:close/>
                <a:moveTo>
                  <a:pt x="27390" y="44395"/>
                </a:moveTo>
                <a:cubicBezTo>
                  <a:pt x="27181" y="44471"/>
                  <a:pt x="27086" y="44623"/>
                  <a:pt x="26915" y="44509"/>
                </a:cubicBezTo>
                <a:cubicBezTo>
                  <a:pt x="26972" y="44680"/>
                  <a:pt x="27447" y="44604"/>
                  <a:pt x="27390" y="44395"/>
                </a:cubicBezTo>
                <a:close/>
                <a:moveTo>
                  <a:pt x="39450" y="42056"/>
                </a:moveTo>
                <a:cubicBezTo>
                  <a:pt x="39373" y="42037"/>
                  <a:pt x="39316" y="41999"/>
                  <a:pt x="39297" y="41922"/>
                </a:cubicBezTo>
                <a:cubicBezTo>
                  <a:pt x="39088" y="42037"/>
                  <a:pt x="38708" y="41960"/>
                  <a:pt x="38765" y="42303"/>
                </a:cubicBezTo>
                <a:cubicBezTo>
                  <a:pt x="38917" y="42132"/>
                  <a:pt x="39145" y="42303"/>
                  <a:pt x="39393" y="42056"/>
                </a:cubicBezTo>
                <a:cubicBezTo>
                  <a:pt x="39412" y="42094"/>
                  <a:pt x="39450" y="42113"/>
                  <a:pt x="39450" y="42056"/>
                </a:cubicBezTo>
                <a:close/>
                <a:moveTo>
                  <a:pt x="25850" y="45118"/>
                </a:moveTo>
                <a:cubicBezTo>
                  <a:pt x="25850" y="45061"/>
                  <a:pt x="25831" y="45004"/>
                  <a:pt x="25831" y="44947"/>
                </a:cubicBezTo>
                <a:cubicBezTo>
                  <a:pt x="25659" y="45118"/>
                  <a:pt x="24975" y="45631"/>
                  <a:pt x="24632" y="45270"/>
                </a:cubicBezTo>
                <a:cubicBezTo>
                  <a:pt x="24632" y="45308"/>
                  <a:pt x="24651" y="45327"/>
                  <a:pt x="24594" y="45327"/>
                </a:cubicBezTo>
                <a:cubicBezTo>
                  <a:pt x="24556" y="45346"/>
                  <a:pt x="24518" y="45346"/>
                  <a:pt x="24537" y="45384"/>
                </a:cubicBezTo>
                <a:cubicBezTo>
                  <a:pt x="24765" y="45327"/>
                  <a:pt x="24575" y="45422"/>
                  <a:pt x="24632" y="45536"/>
                </a:cubicBezTo>
                <a:cubicBezTo>
                  <a:pt x="25127" y="45498"/>
                  <a:pt x="25888" y="45232"/>
                  <a:pt x="26534" y="45061"/>
                </a:cubicBezTo>
                <a:cubicBezTo>
                  <a:pt x="26420" y="44852"/>
                  <a:pt x="26040" y="45061"/>
                  <a:pt x="26287" y="44795"/>
                </a:cubicBezTo>
                <a:cubicBezTo>
                  <a:pt x="26192" y="44833"/>
                  <a:pt x="26059" y="44833"/>
                  <a:pt x="26059" y="44909"/>
                </a:cubicBezTo>
                <a:cubicBezTo>
                  <a:pt x="26249" y="44947"/>
                  <a:pt x="26040" y="45118"/>
                  <a:pt x="25850" y="45118"/>
                </a:cubicBezTo>
                <a:close/>
                <a:moveTo>
                  <a:pt x="24233" y="45460"/>
                </a:moveTo>
                <a:cubicBezTo>
                  <a:pt x="24233" y="45422"/>
                  <a:pt x="24214" y="45403"/>
                  <a:pt x="24176" y="45422"/>
                </a:cubicBezTo>
                <a:cubicBezTo>
                  <a:pt x="24214" y="45670"/>
                  <a:pt x="24366" y="45327"/>
                  <a:pt x="24499" y="45460"/>
                </a:cubicBezTo>
                <a:cubicBezTo>
                  <a:pt x="24480" y="45403"/>
                  <a:pt x="24461" y="45365"/>
                  <a:pt x="24461" y="45308"/>
                </a:cubicBezTo>
                <a:cubicBezTo>
                  <a:pt x="24404" y="45308"/>
                  <a:pt x="24347" y="45327"/>
                  <a:pt x="24271" y="45346"/>
                </a:cubicBezTo>
                <a:cubicBezTo>
                  <a:pt x="24271" y="45384"/>
                  <a:pt x="24309" y="45441"/>
                  <a:pt x="24233" y="45460"/>
                </a:cubicBezTo>
                <a:close/>
                <a:moveTo>
                  <a:pt x="29350" y="44452"/>
                </a:moveTo>
                <a:cubicBezTo>
                  <a:pt x="29958" y="44319"/>
                  <a:pt x="30015" y="44281"/>
                  <a:pt x="30472" y="44167"/>
                </a:cubicBezTo>
                <a:cubicBezTo>
                  <a:pt x="30320" y="43901"/>
                  <a:pt x="29502" y="44281"/>
                  <a:pt x="29350" y="44452"/>
                </a:cubicBezTo>
                <a:close/>
                <a:moveTo>
                  <a:pt x="33667" y="43634"/>
                </a:moveTo>
                <a:cubicBezTo>
                  <a:pt x="33991" y="43254"/>
                  <a:pt x="34295" y="43368"/>
                  <a:pt x="34751" y="43121"/>
                </a:cubicBezTo>
                <a:cubicBezTo>
                  <a:pt x="34390" y="43102"/>
                  <a:pt x="34048" y="43254"/>
                  <a:pt x="33724" y="43349"/>
                </a:cubicBezTo>
                <a:cubicBezTo>
                  <a:pt x="33173" y="43501"/>
                  <a:pt x="32431" y="43520"/>
                  <a:pt x="31993" y="43996"/>
                </a:cubicBezTo>
                <a:cubicBezTo>
                  <a:pt x="31898" y="43958"/>
                  <a:pt x="31841" y="43844"/>
                  <a:pt x="31670" y="43901"/>
                </a:cubicBezTo>
                <a:cubicBezTo>
                  <a:pt x="31689" y="43977"/>
                  <a:pt x="31670" y="44015"/>
                  <a:pt x="31632" y="44072"/>
                </a:cubicBezTo>
                <a:cubicBezTo>
                  <a:pt x="31822" y="44053"/>
                  <a:pt x="31879" y="43863"/>
                  <a:pt x="31898" y="44110"/>
                </a:cubicBezTo>
                <a:cubicBezTo>
                  <a:pt x="32184" y="44034"/>
                  <a:pt x="32431" y="43920"/>
                  <a:pt x="32564" y="43748"/>
                </a:cubicBezTo>
                <a:cubicBezTo>
                  <a:pt x="32640" y="44015"/>
                  <a:pt x="33211" y="43748"/>
                  <a:pt x="32982" y="43672"/>
                </a:cubicBezTo>
                <a:cubicBezTo>
                  <a:pt x="33249" y="43977"/>
                  <a:pt x="33781" y="43235"/>
                  <a:pt x="33667" y="43634"/>
                </a:cubicBezTo>
                <a:close/>
                <a:moveTo>
                  <a:pt x="23206" y="45631"/>
                </a:moveTo>
                <a:cubicBezTo>
                  <a:pt x="23225" y="45746"/>
                  <a:pt x="23206" y="45860"/>
                  <a:pt x="23092" y="45917"/>
                </a:cubicBezTo>
                <a:cubicBezTo>
                  <a:pt x="22920" y="45803"/>
                  <a:pt x="23073" y="45993"/>
                  <a:pt x="22978" y="45993"/>
                </a:cubicBezTo>
                <a:cubicBezTo>
                  <a:pt x="22901" y="46012"/>
                  <a:pt x="22882" y="45898"/>
                  <a:pt x="22825" y="45879"/>
                </a:cubicBezTo>
                <a:cubicBezTo>
                  <a:pt x="22692" y="45879"/>
                  <a:pt x="22730" y="45993"/>
                  <a:pt x="22540" y="45993"/>
                </a:cubicBezTo>
                <a:cubicBezTo>
                  <a:pt x="22939" y="46373"/>
                  <a:pt x="23891" y="45746"/>
                  <a:pt x="23929" y="45746"/>
                </a:cubicBezTo>
                <a:cubicBezTo>
                  <a:pt x="23872" y="45936"/>
                  <a:pt x="23814" y="45574"/>
                  <a:pt x="23662" y="45689"/>
                </a:cubicBezTo>
                <a:cubicBezTo>
                  <a:pt x="23586" y="45708"/>
                  <a:pt x="23624" y="45803"/>
                  <a:pt x="23567" y="45822"/>
                </a:cubicBezTo>
                <a:cubicBezTo>
                  <a:pt x="23643" y="45651"/>
                  <a:pt x="23282" y="45727"/>
                  <a:pt x="23320" y="45822"/>
                </a:cubicBezTo>
                <a:cubicBezTo>
                  <a:pt x="23377" y="45803"/>
                  <a:pt x="23377" y="45879"/>
                  <a:pt x="23282" y="45879"/>
                </a:cubicBezTo>
                <a:cubicBezTo>
                  <a:pt x="23225" y="45803"/>
                  <a:pt x="23396" y="45631"/>
                  <a:pt x="23225" y="45631"/>
                </a:cubicBezTo>
                <a:close/>
                <a:moveTo>
                  <a:pt x="30833" y="44129"/>
                </a:moveTo>
                <a:cubicBezTo>
                  <a:pt x="30871" y="43920"/>
                  <a:pt x="30662" y="44015"/>
                  <a:pt x="30510" y="44053"/>
                </a:cubicBezTo>
                <a:cubicBezTo>
                  <a:pt x="30510" y="44205"/>
                  <a:pt x="30719" y="44110"/>
                  <a:pt x="30833" y="44129"/>
                </a:cubicBezTo>
                <a:close/>
                <a:moveTo>
                  <a:pt x="39925" y="42151"/>
                </a:moveTo>
                <a:cubicBezTo>
                  <a:pt x="39716" y="41941"/>
                  <a:pt x="39183" y="42379"/>
                  <a:pt x="39925" y="42151"/>
                </a:cubicBezTo>
                <a:close/>
                <a:moveTo>
                  <a:pt x="27257" y="44909"/>
                </a:moveTo>
                <a:cubicBezTo>
                  <a:pt x="27638" y="45080"/>
                  <a:pt x="28627" y="44623"/>
                  <a:pt x="29159" y="44452"/>
                </a:cubicBezTo>
                <a:cubicBezTo>
                  <a:pt x="28551" y="44528"/>
                  <a:pt x="27752" y="44852"/>
                  <a:pt x="27257" y="44909"/>
                </a:cubicBezTo>
                <a:close/>
                <a:moveTo>
                  <a:pt x="21532" y="46202"/>
                </a:moveTo>
                <a:cubicBezTo>
                  <a:pt x="21494" y="46240"/>
                  <a:pt x="21437" y="46487"/>
                  <a:pt x="21589" y="46468"/>
                </a:cubicBezTo>
                <a:cubicBezTo>
                  <a:pt x="21627" y="46164"/>
                  <a:pt x="22464" y="46392"/>
                  <a:pt x="22483" y="45993"/>
                </a:cubicBezTo>
                <a:cubicBezTo>
                  <a:pt x="22331" y="46031"/>
                  <a:pt x="22198" y="46069"/>
                  <a:pt x="22103" y="46031"/>
                </a:cubicBezTo>
                <a:cubicBezTo>
                  <a:pt x="22179" y="46278"/>
                  <a:pt x="21608" y="46297"/>
                  <a:pt x="21532" y="46202"/>
                </a:cubicBezTo>
                <a:close/>
                <a:moveTo>
                  <a:pt x="26344" y="45384"/>
                </a:moveTo>
                <a:cubicBezTo>
                  <a:pt x="26687" y="45251"/>
                  <a:pt x="26877" y="45080"/>
                  <a:pt x="27181" y="45137"/>
                </a:cubicBezTo>
                <a:cubicBezTo>
                  <a:pt x="27086" y="44833"/>
                  <a:pt x="26268" y="45270"/>
                  <a:pt x="26344" y="45384"/>
                </a:cubicBezTo>
                <a:close/>
                <a:moveTo>
                  <a:pt x="20486" y="46602"/>
                </a:moveTo>
                <a:cubicBezTo>
                  <a:pt x="20353" y="46468"/>
                  <a:pt x="20067" y="46659"/>
                  <a:pt x="19953" y="46754"/>
                </a:cubicBezTo>
                <a:cubicBezTo>
                  <a:pt x="20010" y="46754"/>
                  <a:pt x="20067" y="46735"/>
                  <a:pt x="20086" y="46792"/>
                </a:cubicBezTo>
                <a:cubicBezTo>
                  <a:pt x="19953" y="46792"/>
                  <a:pt x="19687" y="46963"/>
                  <a:pt x="19706" y="46773"/>
                </a:cubicBezTo>
                <a:cubicBezTo>
                  <a:pt x="19535" y="46811"/>
                  <a:pt x="19478" y="46906"/>
                  <a:pt x="19459" y="47039"/>
                </a:cubicBezTo>
                <a:cubicBezTo>
                  <a:pt x="19782" y="47001"/>
                  <a:pt x="19820" y="46849"/>
                  <a:pt x="20296" y="46849"/>
                </a:cubicBezTo>
                <a:cubicBezTo>
                  <a:pt x="20315" y="46583"/>
                  <a:pt x="20809" y="46525"/>
                  <a:pt x="21094" y="46525"/>
                </a:cubicBezTo>
                <a:cubicBezTo>
                  <a:pt x="21056" y="46202"/>
                  <a:pt x="20581" y="46544"/>
                  <a:pt x="20486" y="46602"/>
                </a:cubicBezTo>
                <a:close/>
                <a:moveTo>
                  <a:pt x="58337" y="38480"/>
                </a:moveTo>
                <a:cubicBezTo>
                  <a:pt x="58642" y="38480"/>
                  <a:pt x="58718" y="38366"/>
                  <a:pt x="58946" y="38461"/>
                </a:cubicBezTo>
                <a:cubicBezTo>
                  <a:pt x="59060" y="38194"/>
                  <a:pt x="59669" y="38385"/>
                  <a:pt x="59859" y="38042"/>
                </a:cubicBezTo>
                <a:cubicBezTo>
                  <a:pt x="59935" y="38156"/>
                  <a:pt x="60582" y="38004"/>
                  <a:pt x="60639" y="37814"/>
                </a:cubicBezTo>
                <a:cubicBezTo>
                  <a:pt x="59859" y="38080"/>
                  <a:pt x="58946" y="38042"/>
                  <a:pt x="58337" y="38480"/>
                </a:cubicBezTo>
                <a:close/>
                <a:moveTo>
                  <a:pt x="60848" y="37985"/>
                </a:moveTo>
                <a:cubicBezTo>
                  <a:pt x="60487" y="38213"/>
                  <a:pt x="59916" y="38061"/>
                  <a:pt x="59745" y="38385"/>
                </a:cubicBezTo>
                <a:cubicBezTo>
                  <a:pt x="60239" y="38232"/>
                  <a:pt x="60658" y="38251"/>
                  <a:pt x="61343" y="37928"/>
                </a:cubicBezTo>
                <a:cubicBezTo>
                  <a:pt x="61171" y="37966"/>
                  <a:pt x="60582" y="37757"/>
                  <a:pt x="60848" y="37985"/>
                </a:cubicBezTo>
                <a:close/>
                <a:moveTo>
                  <a:pt x="18546" y="47229"/>
                </a:moveTo>
                <a:cubicBezTo>
                  <a:pt x="18736" y="47134"/>
                  <a:pt x="19326" y="47248"/>
                  <a:pt x="19364" y="46887"/>
                </a:cubicBezTo>
                <a:cubicBezTo>
                  <a:pt x="19002" y="47115"/>
                  <a:pt x="18755" y="46982"/>
                  <a:pt x="18546" y="47229"/>
                </a:cubicBezTo>
                <a:close/>
                <a:moveTo>
                  <a:pt x="54571" y="39621"/>
                </a:moveTo>
                <a:cubicBezTo>
                  <a:pt x="54400" y="39450"/>
                  <a:pt x="54837" y="39317"/>
                  <a:pt x="54799" y="39507"/>
                </a:cubicBezTo>
                <a:cubicBezTo>
                  <a:pt x="54742" y="39488"/>
                  <a:pt x="54552" y="39450"/>
                  <a:pt x="54628" y="39602"/>
                </a:cubicBezTo>
                <a:cubicBezTo>
                  <a:pt x="55123" y="39697"/>
                  <a:pt x="55846" y="39317"/>
                  <a:pt x="56492" y="39202"/>
                </a:cubicBezTo>
                <a:cubicBezTo>
                  <a:pt x="56511" y="38917"/>
                  <a:pt x="56074" y="39221"/>
                  <a:pt x="55960" y="39107"/>
                </a:cubicBezTo>
                <a:cubicBezTo>
                  <a:pt x="56112" y="39069"/>
                  <a:pt x="56245" y="39031"/>
                  <a:pt x="56378" y="39012"/>
                </a:cubicBezTo>
                <a:cubicBezTo>
                  <a:pt x="55884" y="38879"/>
                  <a:pt x="55199" y="39241"/>
                  <a:pt x="54685" y="39279"/>
                </a:cubicBezTo>
                <a:cubicBezTo>
                  <a:pt x="54761" y="39260"/>
                  <a:pt x="54837" y="39260"/>
                  <a:pt x="54837" y="39355"/>
                </a:cubicBezTo>
                <a:cubicBezTo>
                  <a:pt x="54685" y="39393"/>
                  <a:pt x="54457" y="39183"/>
                  <a:pt x="54381" y="39336"/>
                </a:cubicBezTo>
                <a:cubicBezTo>
                  <a:pt x="54552" y="39298"/>
                  <a:pt x="54400" y="39659"/>
                  <a:pt x="54571" y="39621"/>
                </a:cubicBezTo>
                <a:close/>
                <a:moveTo>
                  <a:pt x="49493" y="40458"/>
                </a:moveTo>
                <a:cubicBezTo>
                  <a:pt x="49512" y="40496"/>
                  <a:pt x="49512" y="40553"/>
                  <a:pt x="49531" y="40610"/>
                </a:cubicBezTo>
                <a:cubicBezTo>
                  <a:pt x="49626" y="40572"/>
                  <a:pt x="49759" y="40572"/>
                  <a:pt x="49759" y="40496"/>
                </a:cubicBezTo>
                <a:cubicBezTo>
                  <a:pt x="49683" y="40515"/>
                  <a:pt x="49588" y="40553"/>
                  <a:pt x="49569" y="40496"/>
                </a:cubicBezTo>
                <a:cubicBezTo>
                  <a:pt x="49778" y="40401"/>
                  <a:pt x="49911" y="40553"/>
                  <a:pt x="49911" y="40363"/>
                </a:cubicBezTo>
                <a:cubicBezTo>
                  <a:pt x="49664" y="40382"/>
                  <a:pt x="49740" y="40382"/>
                  <a:pt x="49493" y="40458"/>
                </a:cubicBezTo>
                <a:close/>
                <a:moveTo>
                  <a:pt x="16587" y="47648"/>
                </a:moveTo>
                <a:cubicBezTo>
                  <a:pt x="16739" y="47876"/>
                  <a:pt x="16986" y="47591"/>
                  <a:pt x="17157" y="47743"/>
                </a:cubicBezTo>
                <a:cubicBezTo>
                  <a:pt x="17157" y="47667"/>
                  <a:pt x="17138" y="47610"/>
                  <a:pt x="17119" y="47534"/>
                </a:cubicBezTo>
                <a:cubicBezTo>
                  <a:pt x="16853" y="47610"/>
                  <a:pt x="16796" y="47515"/>
                  <a:pt x="16587" y="47648"/>
                </a:cubicBezTo>
                <a:close/>
                <a:moveTo>
                  <a:pt x="39811" y="42778"/>
                </a:moveTo>
                <a:cubicBezTo>
                  <a:pt x="39716" y="42797"/>
                  <a:pt x="39602" y="42816"/>
                  <a:pt x="39640" y="42912"/>
                </a:cubicBezTo>
                <a:cubicBezTo>
                  <a:pt x="39754" y="42893"/>
                  <a:pt x="39830" y="42854"/>
                  <a:pt x="39868" y="42816"/>
                </a:cubicBezTo>
                <a:cubicBezTo>
                  <a:pt x="39773" y="42664"/>
                  <a:pt x="39811" y="42683"/>
                  <a:pt x="39887" y="42550"/>
                </a:cubicBezTo>
                <a:cubicBezTo>
                  <a:pt x="39716" y="42569"/>
                  <a:pt x="39716" y="42740"/>
                  <a:pt x="39811" y="42778"/>
                </a:cubicBezTo>
                <a:close/>
                <a:moveTo>
                  <a:pt x="48580" y="40819"/>
                </a:moveTo>
                <a:cubicBezTo>
                  <a:pt x="48770" y="40629"/>
                  <a:pt x="49569" y="40705"/>
                  <a:pt x="49321" y="40496"/>
                </a:cubicBezTo>
                <a:cubicBezTo>
                  <a:pt x="49245" y="40686"/>
                  <a:pt x="48542" y="40553"/>
                  <a:pt x="48580" y="40819"/>
                </a:cubicBezTo>
                <a:close/>
                <a:moveTo>
                  <a:pt x="52802" y="39849"/>
                </a:moveTo>
                <a:cubicBezTo>
                  <a:pt x="52460" y="39792"/>
                  <a:pt x="52194" y="40039"/>
                  <a:pt x="51908" y="40039"/>
                </a:cubicBezTo>
                <a:cubicBezTo>
                  <a:pt x="52517" y="40211"/>
                  <a:pt x="52878" y="39754"/>
                  <a:pt x="53544" y="39792"/>
                </a:cubicBezTo>
                <a:cubicBezTo>
                  <a:pt x="53506" y="39469"/>
                  <a:pt x="52973" y="39735"/>
                  <a:pt x="52802" y="39849"/>
                </a:cubicBezTo>
                <a:close/>
                <a:moveTo>
                  <a:pt x="54153" y="39659"/>
                </a:moveTo>
                <a:cubicBezTo>
                  <a:pt x="54172" y="39393"/>
                  <a:pt x="53867" y="39583"/>
                  <a:pt x="53696" y="39602"/>
                </a:cubicBezTo>
                <a:cubicBezTo>
                  <a:pt x="53867" y="39716"/>
                  <a:pt x="54058" y="39830"/>
                  <a:pt x="54362" y="39773"/>
                </a:cubicBezTo>
                <a:cubicBezTo>
                  <a:pt x="54419" y="39450"/>
                  <a:pt x="54172" y="39716"/>
                  <a:pt x="54343" y="39393"/>
                </a:cubicBezTo>
                <a:cubicBezTo>
                  <a:pt x="54134" y="39412"/>
                  <a:pt x="54286" y="39621"/>
                  <a:pt x="54153" y="39659"/>
                </a:cubicBezTo>
                <a:close/>
                <a:moveTo>
                  <a:pt x="16225" y="48009"/>
                </a:moveTo>
                <a:cubicBezTo>
                  <a:pt x="16339" y="47990"/>
                  <a:pt x="16320" y="47914"/>
                  <a:pt x="16377" y="47857"/>
                </a:cubicBezTo>
                <a:cubicBezTo>
                  <a:pt x="16377" y="47914"/>
                  <a:pt x="16434" y="47990"/>
                  <a:pt x="16453" y="47895"/>
                </a:cubicBezTo>
                <a:cubicBezTo>
                  <a:pt x="16415" y="47819"/>
                  <a:pt x="16187" y="47667"/>
                  <a:pt x="16168" y="47800"/>
                </a:cubicBezTo>
                <a:cubicBezTo>
                  <a:pt x="16168" y="47876"/>
                  <a:pt x="16225" y="47857"/>
                  <a:pt x="16225" y="48009"/>
                </a:cubicBezTo>
                <a:close/>
                <a:moveTo>
                  <a:pt x="40705" y="42626"/>
                </a:moveTo>
                <a:cubicBezTo>
                  <a:pt x="40686" y="42550"/>
                  <a:pt x="40724" y="42493"/>
                  <a:pt x="40800" y="42455"/>
                </a:cubicBezTo>
                <a:cubicBezTo>
                  <a:pt x="40819" y="42493"/>
                  <a:pt x="40857" y="42493"/>
                  <a:pt x="40933" y="42474"/>
                </a:cubicBezTo>
                <a:cubicBezTo>
                  <a:pt x="40971" y="42284"/>
                  <a:pt x="40534" y="42417"/>
                  <a:pt x="40553" y="42493"/>
                </a:cubicBezTo>
                <a:cubicBezTo>
                  <a:pt x="40648" y="42474"/>
                  <a:pt x="40629" y="42645"/>
                  <a:pt x="40705" y="42626"/>
                </a:cubicBezTo>
                <a:close/>
                <a:moveTo>
                  <a:pt x="31480" y="44795"/>
                </a:moveTo>
                <a:cubicBezTo>
                  <a:pt x="31632" y="44814"/>
                  <a:pt x="31746" y="44890"/>
                  <a:pt x="31936" y="44852"/>
                </a:cubicBezTo>
                <a:cubicBezTo>
                  <a:pt x="31765" y="44623"/>
                  <a:pt x="31974" y="44776"/>
                  <a:pt x="32146" y="44661"/>
                </a:cubicBezTo>
                <a:cubicBezTo>
                  <a:pt x="32089" y="44585"/>
                  <a:pt x="32146" y="44376"/>
                  <a:pt x="32012" y="44414"/>
                </a:cubicBezTo>
                <a:cubicBezTo>
                  <a:pt x="32031" y="44528"/>
                  <a:pt x="31841" y="44395"/>
                  <a:pt x="31765" y="44414"/>
                </a:cubicBezTo>
                <a:cubicBezTo>
                  <a:pt x="31765" y="44585"/>
                  <a:pt x="31499" y="44623"/>
                  <a:pt x="31480" y="44795"/>
                </a:cubicBezTo>
                <a:close/>
                <a:moveTo>
                  <a:pt x="32165" y="44490"/>
                </a:moveTo>
                <a:cubicBezTo>
                  <a:pt x="32279" y="44471"/>
                  <a:pt x="32241" y="44642"/>
                  <a:pt x="32374" y="44604"/>
                </a:cubicBezTo>
                <a:cubicBezTo>
                  <a:pt x="32412" y="44300"/>
                  <a:pt x="32697" y="44585"/>
                  <a:pt x="32754" y="44357"/>
                </a:cubicBezTo>
                <a:cubicBezTo>
                  <a:pt x="32716" y="44357"/>
                  <a:pt x="32678" y="44319"/>
                  <a:pt x="32678" y="44262"/>
                </a:cubicBezTo>
                <a:cubicBezTo>
                  <a:pt x="32507" y="44414"/>
                  <a:pt x="32279" y="44414"/>
                  <a:pt x="32165" y="44490"/>
                </a:cubicBezTo>
                <a:close/>
                <a:moveTo>
                  <a:pt x="29559" y="45156"/>
                </a:moveTo>
                <a:cubicBezTo>
                  <a:pt x="29273" y="44928"/>
                  <a:pt x="29045" y="45536"/>
                  <a:pt x="28760" y="45232"/>
                </a:cubicBezTo>
                <a:cubicBezTo>
                  <a:pt x="28760" y="45289"/>
                  <a:pt x="28817" y="45327"/>
                  <a:pt x="28855" y="45365"/>
                </a:cubicBezTo>
                <a:cubicBezTo>
                  <a:pt x="28360" y="45536"/>
                  <a:pt x="27447" y="45708"/>
                  <a:pt x="26915" y="46012"/>
                </a:cubicBezTo>
                <a:cubicBezTo>
                  <a:pt x="26915" y="45955"/>
                  <a:pt x="26896" y="45898"/>
                  <a:pt x="26896" y="45841"/>
                </a:cubicBezTo>
                <a:cubicBezTo>
                  <a:pt x="26382" y="46183"/>
                  <a:pt x="25640" y="46335"/>
                  <a:pt x="24746" y="46640"/>
                </a:cubicBezTo>
                <a:cubicBezTo>
                  <a:pt x="24842" y="46621"/>
                  <a:pt x="24765" y="46716"/>
                  <a:pt x="24708" y="46754"/>
                </a:cubicBezTo>
                <a:cubicBezTo>
                  <a:pt x="24670" y="46678"/>
                  <a:pt x="24632" y="46773"/>
                  <a:pt x="24518" y="46792"/>
                </a:cubicBezTo>
                <a:cubicBezTo>
                  <a:pt x="24499" y="46735"/>
                  <a:pt x="24499" y="46640"/>
                  <a:pt x="24442" y="46659"/>
                </a:cubicBezTo>
                <a:cubicBezTo>
                  <a:pt x="24024" y="47134"/>
                  <a:pt x="23301" y="46811"/>
                  <a:pt x="22692" y="47248"/>
                </a:cubicBezTo>
                <a:cubicBezTo>
                  <a:pt x="22711" y="47229"/>
                  <a:pt x="22825" y="47229"/>
                  <a:pt x="22825" y="47267"/>
                </a:cubicBezTo>
                <a:cubicBezTo>
                  <a:pt x="22616" y="47267"/>
                  <a:pt x="22464" y="47210"/>
                  <a:pt x="22255" y="47229"/>
                </a:cubicBezTo>
                <a:cubicBezTo>
                  <a:pt x="21931" y="47629"/>
                  <a:pt x="20410" y="47553"/>
                  <a:pt x="19991" y="48047"/>
                </a:cubicBezTo>
                <a:cubicBezTo>
                  <a:pt x="19839" y="48009"/>
                  <a:pt x="19687" y="48009"/>
                  <a:pt x="19535" y="47990"/>
                </a:cubicBezTo>
                <a:cubicBezTo>
                  <a:pt x="18298" y="48675"/>
                  <a:pt x="15331" y="49379"/>
                  <a:pt x="13410" y="50006"/>
                </a:cubicBezTo>
                <a:cubicBezTo>
                  <a:pt x="13924" y="50139"/>
                  <a:pt x="15008" y="49379"/>
                  <a:pt x="15693" y="49569"/>
                </a:cubicBezTo>
                <a:cubicBezTo>
                  <a:pt x="15693" y="49474"/>
                  <a:pt x="15559" y="49455"/>
                  <a:pt x="15655" y="49417"/>
                </a:cubicBezTo>
                <a:cubicBezTo>
                  <a:pt x="15902" y="49283"/>
                  <a:pt x="15693" y="49759"/>
                  <a:pt x="15940" y="49626"/>
                </a:cubicBezTo>
                <a:cubicBezTo>
                  <a:pt x="16035" y="49588"/>
                  <a:pt x="15959" y="49493"/>
                  <a:pt x="16035" y="49436"/>
                </a:cubicBezTo>
                <a:cubicBezTo>
                  <a:pt x="16263" y="49283"/>
                  <a:pt x="17423" y="49055"/>
                  <a:pt x="17385" y="49036"/>
                </a:cubicBezTo>
                <a:cubicBezTo>
                  <a:pt x="17309" y="49017"/>
                  <a:pt x="17233" y="49169"/>
                  <a:pt x="17347" y="49150"/>
                </a:cubicBezTo>
                <a:cubicBezTo>
                  <a:pt x="17385" y="49074"/>
                  <a:pt x="17404" y="48979"/>
                  <a:pt x="17557" y="48941"/>
                </a:cubicBezTo>
                <a:cubicBezTo>
                  <a:pt x="17576" y="49036"/>
                  <a:pt x="17252" y="49226"/>
                  <a:pt x="17538" y="49169"/>
                </a:cubicBezTo>
                <a:cubicBezTo>
                  <a:pt x="17709" y="49131"/>
                  <a:pt x="17557" y="48903"/>
                  <a:pt x="17785" y="48903"/>
                </a:cubicBezTo>
                <a:cubicBezTo>
                  <a:pt x="17804" y="48960"/>
                  <a:pt x="17728" y="48979"/>
                  <a:pt x="17766" y="49055"/>
                </a:cubicBezTo>
                <a:cubicBezTo>
                  <a:pt x="17975" y="49036"/>
                  <a:pt x="17880" y="48846"/>
                  <a:pt x="18089" y="48827"/>
                </a:cubicBezTo>
                <a:cubicBezTo>
                  <a:pt x="18127" y="48922"/>
                  <a:pt x="18032" y="48941"/>
                  <a:pt x="18013" y="49017"/>
                </a:cubicBezTo>
                <a:cubicBezTo>
                  <a:pt x="18565" y="48751"/>
                  <a:pt x="18755" y="48789"/>
                  <a:pt x="19421" y="48599"/>
                </a:cubicBezTo>
                <a:cubicBezTo>
                  <a:pt x="19154" y="48332"/>
                  <a:pt x="20010" y="48409"/>
                  <a:pt x="20010" y="48142"/>
                </a:cubicBezTo>
                <a:cubicBezTo>
                  <a:pt x="20676" y="48218"/>
                  <a:pt x="21228" y="47724"/>
                  <a:pt x="22046" y="47762"/>
                </a:cubicBezTo>
                <a:cubicBezTo>
                  <a:pt x="22217" y="47686"/>
                  <a:pt x="22198" y="47553"/>
                  <a:pt x="22350" y="47686"/>
                </a:cubicBezTo>
                <a:cubicBezTo>
                  <a:pt x="22388" y="47610"/>
                  <a:pt x="22369" y="47496"/>
                  <a:pt x="22483" y="47438"/>
                </a:cubicBezTo>
                <a:cubicBezTo>
                  <a:pt x="22521" y="47534"/>
                  <a:pt x="22426" y="47591"/>
                  <a:pt x="22521" y="47610"/>
                </a:cubicBezTo>
                <a:cubicBezTo>
                  <a:pt x="22635" y="47515"/>
                  <a:pt x="22673" y="47534"/>
                  <a:pt x="22787" y="47381"/>
                </a:cubicBezTo>
                <a:cubicBezTo>
                  <a:pt x="23092" y="47553"/>
                  <a:pt x="23377" y="47191"/>
                  <a:pt x="23662" y="47134"/>
                </a:cubicBezTo>
                <a:cubicBezTo>
                  <a:pt x="23681" y="47191"/>
                  <a:pt x="23624" y="47210"/>
                  <a:pt x="23624" y="47248"/>
                </a:cubicBezTo>
                <a:cubicBezTo>
                  <a:pt x="24062" y="47115"/>
                  <a:pt x="24594" y="46944"/>
                  <a:pt x="25051" y="46887"/>
                </a:cubicBezTo>
                <a:cubicBezTo>
                  <a:pt x="25032" y="46659"/>
                  <a:pt x="24880" y="46849"/>
                  <a:pt x="24842" y="46773"/>
                </a:cubicBezTo>
                <a:cubicBezTo>
                  <a:pt x="24880" y="46716"/>
                  <a:pt x="25279" y="46525"/>
                  <a:pt x="25279" y="46735"/>
                </a:cubicBezTo>
                <a:cubicBezTo>
                  <a:pt x="25203" y="46716"/>
                  <a:pt x="25032" y="46659"/>
                  <a:pt x="25108" y="46830"/>
                </a:cubicBezTo>
                <a:cubicBezTo>
                  <a:pt x="25450" y="46640"/>
                  <a:pt x="25355" y="46792"/>
                  <a:pt x="25602" y="46544"/>
                </a:cubicBezTo>
                <a:cubicBezTo>
                  <a:pt x="25621" y="46621"/>
                  <a:pt x="25545" y="46640"/>
                  <a:pt x="25583" y="46716"/>
                </a:cubicBezTo>
                <a:cubicBezTo>
                  <a:pt x="25717" y="46659"/>
                  <a:pt x="25869" y="46544"/>
                  <a:pt x="26002" y="46621"/>
                </a:cubicBezTo>
                <a:cubicBezTo>
                  <a:pt x="26002" y="46544"/>
                  <a:pt x="25888" y="46525"/>
                  <a:pt x="25964" y="46468"/>
                </a:cubicBezTo>
                <a:cubicBezTo>
                  <a:pt x="26725" y="46487"/>
                  <a:pt x="27276" y="46069"/>
                  <a:pt x="27923" y="45936"/>
                </a:cubicBezTo>
                <a:cubicBezTo>
                  <a:pt x="27904" y="45879"/>
                  <a:pt x="27866" y="45803"/>
                  <a:pt x="27942" y="45784"/>
                </a:cubicBezTo>
                <a:cubicBezTo>
                  <a:pt x="27980" y="45974"/>
                  <a:pt x="28246" y="45860"/>
                  <a:pt x="28456" y="45822"/>
                </a:cubicBezTo>
                <a:cubicBezTo>
                  <a:pt x="28417" y="45651"/>
                  <a:pt x="28779" y="45670"/>
                  <a:pt x="28817" y="45536"/>
                </a:cubicBezTo>
                <a:cubicBezTo>
                  <a:pt x="28969" y="45765"/>
                  <a:pt x="29292" y="45384"/>
                  <a:pt x="29616" y="45422"/>
                </a:cubicBezTo>
                <a:cubicBezTo>
                  <a:pt x="29407" y="45080"/>
                  <a:pt x="30053" y="45346"/>
                  <a:pt x="30015" y="45004"/>
                </a:cubicBezTo>
                <a:cubicBezTo>
                  <a:pt x="29654" y="45194"/>
                  <a:pt x="29806" y="45061"/>
                  <a:pt x="29635" y="44985"/>
                </a:cubicBezTo>
                <a:cubicBezTo>
                  <a:pt x="29673" y="45061"/>
                  <a:pt x="29616" y="45118"/>
                  <a:pt x="29559" y="45156"/>
                </a:cubicBezTo>
                <a:close/>
                <a:moveTo>
                  <a:pt x="30681" y="45137"/>
                </a:moveTo>
                <a:cubicBezTo>
                  <a:pt x="30624" y="44776"/>
                  <a:pt x="31176" y="45004"/>
                  <a:pt x="31137" y="44699"/>
                </a:cubicBezTo>
                <a:cubicBezTo>
                  <a:pt x="30814" y="44776"/>
                  <a:pt x="30700" y="44966"/>
                  <a:pt x="30377" y="44928"/>
                </a:cubicBezTo>
                <a:cubicBezTo>
                  <a:pt x="30434" y="45042"/>
                  <a:pt x="30567" y="45080"/>
                  <a:pt x="30681" y="45137"/>
                </a:cubicBezTo>
                <a:close/>
                <a:moveTo>
                  <a:pt x="65223" y="37415"/>
                </a:moveTo>
                <a:cubicBezTo>
                  <a:pt x="65033" y="37319"/>
                  <a:pt x="64747" y="37415"/>
                  <a:pt x="64652" y="37586"/>
                </a:cubicBezTo>
                <a:cubicBezTo>
                  <a:pt x="64709" y="37434"/>
                  <a:pt x="64348" y="37510"/>
                  <a:pt x="64386" y="37586"/>
                </a:cubicBezTo>
                <a:cubicBezTo>
                  <a:pt x="64576" y="37510"/>
                  <a:pt x="64519" y="37681"/>
                  <a:pt x="64481" y="37738"/>
                </a:cubicBezTo>
                <a:cubicBezTo>
                  <a:pt x="64652" y="37681"/>
                  <a:pt x="64690" y="37814"/>
                  <a:pt x="64861" y="37757"/>
                </a:cubicBezTo>
                <a:cubicBezTo>
                  <a:pt x="64899" y="37643"/>
                  <a:pt x="64652" y="37624"/>
                  <a:pt x="64823" y="37548"/>
                </a:cubicBezTo>
                <a:cubicBezTo>
                  <a:pt x="65242" y="37605"/>
                  <a:pt x="65584" y="37300"/>
                  <a:pt x="66117" y="37434"/>
                </a:cubicBezTo>
                <a:cubicBezTo>
                  <a:pt x="66079" y="37338"/>
                  <a:pt x="66155" y="37300"/>
                  <a:pt x="66117" y="37205"/>
                </a:cubicBezTo>
                <a:cubicBezTo>
                  <a:pt x="65946" y="37205"/>
                  <a:pt x="66022" y="37338"/>
                  <a:pt x="65908" y="37357"/>
                </a:cubicBezTo>
                <a:cubicBezTo>
                  <a:pt x="65812" y="37053"/>
                  <a:pt x="65337" y="37205"/>
                  <a:pt x="65223" y="37415"/>
                </a:cubicBezTo>
                <a:close/>
                <a:moveTo>
                  <a:pt x="35741" y="43977"/>
                </a:moveTo>
                <a:cubicBezTo>
                  <a:pt x="36349" y="43825"/>
                  <a:pt x="35398" y="43729"/>
                  <a:pt x="35569" y="44015"/>
                </a:cubicBezTo>
                <a:cubicBezTo>
                  <a:pt x="35569" y="43920"/>
                  <a:pt x="35645" y="43996"/>
                  <a:pt x="35741" y="43977"/>
                </a:cubicBezTo>
                <a:close/>
                <a:moveTo>
                  <a:pt x="58927" y="38936"/>
                </a:moveTo>
                <a:cubicBezTo>
                  <a:pt x="59174" y="39221"/>
                  <a:pt x="59707" y="38727"/>
                  <a:pt x="59897" y="39050"/>
                </a:cubicBezTo>
                <a:cubicBezTo>
                  <a:pt x="59916" y="38898"/>
                  <a:pt x="59954" y="38898"/>
                  <a:pt x="59973" y="38822"/>
                </a:cubicBezTo>
                <a:cubicBezTo>
                  <a:pt x="60449" y="38727"/>
                  <a:pt x="60620" y="38708"/>
                  <a:pt x="61095" y="38575"/>
                </a:cubicBezTo>
                <a:cubicBezTo>
                  <a:pt x="61666" y="38442"/>
                  <a:pt x="62579" y="38289"/>
                  <a:pt x="62788" y="37947"/>
                </a:cubicBezTo>
                <a:cubicBezTo>
                  <a:pt x="61438" y="38308"/>
                  <a:pt x="59897" y="38613"/>
                  <a:pt x="58927" y="38936"/>
                </a:cubicBezTo>
                <a:close/>
                <a:moveTo>
                  <a:pt x="64424" y="37700"/>
                </a:moveTo>
                <a:cubicBezTo>
                  <a:pt x="64215" y="37757"/>
                  <a:pt x="64082" y="37738"/>
                  <a:pt x="63929" y="37738"/>
                </a:cubicBezTo>
                <a:cubicBezTo>
                  <a:pt x="64024" y="37909"/>
                  <a:pt x="64348" y="37814"/>
                  <a:pt x="64424" y="37700"/>
                </a:cubicBezTo>
                <a:close/>
                <a:moveTo>
                  <a:pt x="30091" y="45308"/>
                </a:moveTo>
                <a:cubicBezTo>
                  <a:pt x="30129" y="45137"/>
                  <a:pt x="29692" y="45251"/>
                  <a:pt x="29711" y="45346"/>
                </a:cubicBezTo>
                <a:cubicBezTo>
                  <a:pt x="29863" y="45308"/>
                  <a:pt x="29920" y="45384"/>
                  <a:pt x="30091" y="45308"/>
                </a:cubicBezTo>
                <a:close/>
                <a:moveTo>
                  <a:pt x="17576" y="47971"/>
                </a:moveTo>
                <a:cubicBezTo>
                  <a:pt x="17709" y="48085"/>
                  <a:pt x="17404" y="48161"/>
                  <a:pt x="17423" y="48066"/>
                </a:cubicBezTo>
                <a:cubicBezTo>
                  <a:pt x="17461" y="48047"/>
                  <a:pt x="17538" y="48047"/>
                  <a:pt x="17519" y="47990"/>
                </a:cubicBezTo>
                <a:cubicBezTo>
                  <a:pt x="17271" y="47952"/>
                  <a:pt x="17423" y="48142"/>
                  <a:pt x="17309" y="48199"/>
                </a:cubicBezTo>
                <a:cubicBezTo>
                  <a:pt x="16853" y="48161"/>
                  <a:pt x="16815" y="48332"/>
                  <a:pt x="16244" y="48428"/>
                </a:cubicBezTo>
                <a:cubicBezTo>
                  <a:pt x="16301" y="48504"/>
                  <a:pt x="16225" y="48713"/>
                  <a:pt x="16358" y="48675"/>
                </a:cubicBezTo>
                <a:cubicBezTo>
                  <a:pt x="16625" y="48561"/>
                  <a:pt x="16434" y="48618"/>
                  <a:pt x="16701" y="48485"/>
                </a:cubicBezTo>
                <a:cubicBezTo>
                  <a:pt x="16606" y="48637"/>
                  <a:pt x="16720" y="48542"/>
                  <a:pt x="16777" y="48637"/>
                </a:cubicBezTo>
                <a:cubicBezTo>
                  <a:pt x="16073" y="48808"/>
                  <a:pt x="15674" y="49074"/>
                  <a:pt x="15141" y="49093"/>
                </a:cubicBezTo>
                <a:cubicBezTo>
                  <a:pt x="15198" y="48694"/>
                  <a:pt x="15940" y="48960"/>
                  <a:pt x="15902" y="48599"/>
                </a:cubicBezTo>
                <a:cubicBezTo>
                  <a:pt x="15674" y="48599"/>
                  <a:pt x="15464" y="48903"/>
                  <a:pt x="15369" y="48732"/>
                </a:cubicBezTo>
                <a:cubicBezTo>
                  <a:pt x="14361" y="49207"/>
                  <a:pt x="13695" y="49150"/>
                  <a:pt x="12820" y="49702"/>
                </a:cubicBezTo>
                <a:cubicBezTo>
                  <a:pt x="13695" y="49417"/>
                  <a:pt x="14342" y="49207"/>
                  <a:pt x="15046" y="48998"/>
                </a:cubicBezTo>
                <a:cubicBezTo>
                  <a:pt x="15065" y="49074"/>
                  <a:pt x="15084" y="49150"/>
                  <a:pt x="15103" y="49207"/>
                </a:cubicBezTo>
                <a:cubicBezTo>
                  <a:pt x="15902" y="49169"/>
                  <a:pt x="16663" y="48618"/>
                  <a:pt x="17633" y="48504"/>
                </a:cubicBezTo>
                <a:cubicBezTo>
                  <a:pt x="17709" y="48409"/>
                  <a:pt x="17652" y="48275"/>
                  <a:pt x="17823" y="48237"/>
                </a:cubicBezTo>
                <a:cubicBezTo>
                  <a:pt x="17880" y="48313"/>
                  <a:pt x="17633" y="48409"/>
                  <a:pt x="17804" y="48409"/>
                </a:cubicBezTo>
                <a:cubicBezTo>
                  <a:pt x="18660" y="48180"/>
                  <a:pt x="19630" y="47876"/>
                  <a:pt x="20619" y="47534"/>
                </a:cubicBezTo>
                <a:cubicBezTo>
                  <a:pt x="20543" y="47534"/>
                  <a:pt x="20505" y="47496"/>
                  <a:pt x="20467" y="47457"/>
                </a:cubicBezTo>
                <a:cubicBezTo>
                  <a:pt x="20543" y="47457"/>
                  <a:pt x="20847" y="47362"/>
                  <a:pt x="20638" y="47362"/>
                </a:cubicBezTo>
                <a:cubicBezTo>
                  <a:pt x="19535" y="47762"/>
                  <a:pt x="19116" y="47838"/>
                  <a:pt x="18222" y="48047"/>
                </a:cubicBezTo>
                <a:cubicBezTo>
                  <a:pt x="18222" y="47933"/>
                  <a:pt x="18717" y="47876"/>
                  <a:pt x="18489" y="47781"/>
                </a:cubicBezTo>
                <a:cubicBezTo>
                  <a:pt x="18355" y="48009"/>
                  <a:pt x="18051" y="47800"/>
                  <a:pt x="17918" y="48066"/>
                </a:cubicBezTo>
                <a:cubicBezTo>
                  <a:pt x="18013" y="48028"/>
                  <a:pt x="18070" y="48066"/>
                  <a:pt x="18127" y="48123"/>
                </a:cubicBezTo>
                <a:cubicBezTo>
                  <a:pt x="17899" y="48275"/>
                  <a:pt x="17785" y="47952"/>
                  <a:pt x="17690" y="48161"/>
                </a:cubicBezTo>
                <a:cubicBezTo>
                  <a:pt x="18070" y="48161"/>
                  <a:pt x="17233" y="48275"/>
                  <a:pt x="17671" y="48332"/>
                </a:cubicBezTo>
                <a:cubicBezTo>
                  <a:pt x="17423" y="48294"/>
                  <a:pt x="17195" y="48637"/>
                  <a:pt x="16986" y="48370"/>
                </a:cubicBezTo>
                <a:cubicBezTo>
                  <a:pt x="17176" y="48409"/>
                  <a:pt x="17823" y="48161"/>
                  <a:pt x="17576" y="47971"/>
                </a:cubicBezTo>
                <a:close/>
                <a:moveTo>
                  <a:pt x="54704" y="40496"/>
                </a:moveTo>
                <a:cubicBezTo>
                  <a:pt x="54628" y="40439"/>
                  <a:pt x="54400" y="40249"/>
                  <a:pt x="54305" y="40420"/>
                </a:cubicBezTo>
                <a:cubicBezTo>
                  <a:pt x="54571" y="40382"/>
                  <a:pt x="54533" y="40819"/>
                  <a:pt x="54628" y="40458"/>
                </a:cubicBezTo>
                <a:cubicBezTo>
                  <a:pt x="54628" y="40515"/>
                  <a:pt x="54685" y="40591"/>
                  <a:pt x="54704" y="40496"/>
                </a:cubicBezTo>
                <a:close/>
                <a:moveTo>
                  <a:pt x="25736" y="46906"/>
                </a:moveTo>
                <a:cubicBezTo>
                  <a:pt x="26553" y="46583"/>
                  <a:pt x="27638" y="46544"/>
                  <a:pt x="27771" y="46183"/>
                </a:cubicBezTo>
                <a:cubicBezTo>
                  <a:pt x="27200" y="46487"/>
                  <a:pt x="26249" y="46525"/>
                  <a:pt x="25736" y="46906"/>
                </a:cubicBezTo>
                <a:close/>
                <a:moveTo>
                  <a:pt x="59326" y="39336"/>
                </a:moveTo>
                <a:cubicBezTo>
                  <a:pt x="59421" y="39545"/>
                  <a:pt x="59878" y="39374"/>
                  <a:pt x="59992" y="39241"/>
                </a:cubicBezTo>
                <a:cubicBezTo>
                  <a:pt x="59726" y="39260"/>
                  <a:pt x="59631" y="39355"/>
                  <a:pt x="59326" y="39336"/>
                </a:cubicBezTo>
                <a:close/>
                <a:moveTo>
                  <a:pt x="55884" y="40192"/>
                </a:moveTo>
                <a:cubicBezTo>
                  <a:pt x="56036" y="40572"/>
                  <a:pt x="56378" y="39906"/>
                  <a:pt x="56625" y="40192"/>
                </a:cubicBezTo>
                <a:cubicBezTo>
                  <a:pt x="56625" y="40039"/>
                  <a:pt x="57158" y="40020"/>
                  <a:pt x="57272" y="40001"/>
                </a:cubicBezTo>
                <a:cubicBezTo>
                  <a:pt x="56911" y="39773"/>
                  <a:pt x="56587" y="40115"/>
                  <a:pt x="55884" y="40192"/>
                </a:cubicBezTo>
                <a:close/>
                <a:moveTo>
                  <a:pt x="55503" y="40496"/>
                </a:moveTo>
                <a:cubicBezTo>
                  <a:pt x="55636" y="40458"/>
                  <a:pt x="55750" y="40439"/>
                  <a:pt x="55865" y="40420"/>
                </a:cubicBezTo>
                <a:cubicBezTo>
                  <a:pt x="55846" y="40344"/>
                  <a:pt x="55846" y="40268"/>
                  <a:pt x="55827" y="40211"/>
                </a:cubicBezTo>
                <a:cubicBezTo>
                  <a:pt x="55655" y="40249"/>
                  <a:pt x="55503" y="40268"/>
                  <a:pt x="55351" y="40306"/>
                </a:cubicBezTo>
                <a:cubicBezTo>
                  <a:pt x="55389" y="40515"/>
                  <a:pt x="55598" y="40173"/>
                  <a:pt x="55503" y="40496"/>
                </a:cubicBezTo>
                <a:close/>
                <a:moveTo>
                  <a:pt x="72717" y="36692"/>
                </a:moveTo>
                <a:cubicBezTo>
                  <a:pt x="72489" y="36692"/>
                  <a:pt x="72108" y="36635"/>
                  <a:pt x="72127" y="36882"/>
                </a:cubicBezTo>
                <a:cubicBezTo>
                  <a:pt x="72108" y="36673"/>
                  <a:pt x="71747" y="36787"/>
                  <a:pt x="71614" y="36825"/>
                </a:cubicBezTo>
                <a:cubicBezTo>
                  <a:pt x="71100" y="36996"/>
                  <a:pt x="70530" y="37205"/>
                  <a:pt x="70073" y="37224"/>
                </a:cubicBezTo>
                <a:cubicBezTo>
                  <a:pt x="70016" y="37453"/>
                  <a:pt x="70377" y="37167"/>
                  <a:pt x="70396" y="37300"/>
                </a:cubicBezTo>
                <a:cubicBezTo>
                  <a:pt x="70339" y="37338"/>
                  <a:pt x="70225" y="37338"/>
                  <a:pt x="70225" y="37395"/>
                </a:cubicBezTo>
                <a:cubicBezTo>
                  <a:pt x="71252" y="37205"/>
                  <a:pt x="72184" y="36920"/>
                  <a:pt x="73193" y="36654"/>
                </a:cubicBezTo>
                <a:cubicBezTo>
                  <a:pt x="73116" y="36502"/>
                  <a:pt x="72888" y="36540"/>
                  <a:pt x="72679" y="36540"/>
                </a:cubicBezTo>
                <a:cubicBezTo>
                  <a:pt x="72679" y="36597"/>
                  <a:pt x="72698" y="36654"/>
                  <a:pt x="72698" y="36692"/>
                </a:cubicBezTo>
                <a:close/>
                <a:moveTo>
                  <a:pt x="53658" y="40952"/>
                </a:moveTo>
                <a:cubicBezTo>
                  <a:pt x="54058" y="40952"/>
                  <a:pt x="54077" y="40724"/>
                  <a:pt x="54438" y="40781"/>
                </a:cubicBezTo>
                <a:cubicBezTo>
                  <a:pt x="54267" y="40420"/>
                  <a:pt x="53905" y="40933"/>
                  <a:pt x="53734" y="40705"/>
                </a:cubicBezTo>
                <a:cubicBezTo>
                  <a:pt x="53772" y="40819"/>
                  <a:pt x="53601" y="40819"/>
                  <a:pt x="53658" y="40952"/>
                </a:cubicBezTo>
                <a:close/>
                <a:moveTo>
                  <a:pt x="55313" y="40477"/>
                </a:moveTo>
                <a:cubicBezTo>
                  <a:pt x="55370" y="40287"/>
                  <a:pt x="54933" y="40420"/>
                  <a:pt x="54952" y="40496"/>
                </a:cubicBezTo>
                <a:cubicBezTo>
                  <a:pt x="55085" y="40477"/>
                  <a:pt x="55142" y="40553"/>
                  <a:pt x="55313" y="40477"/>
                </a:cubicBezTo>
                <a:close/>
                <a:moveTo>
                  <a:pt x="14475" y="49512"/>
                </a:moveTo>
                <a:cubicBezTo>
                  <a:pt x="14551" y="49398"/>
                  <a:pt x="14970" y="49455"/>
                  <a:pt x="14913" y="49245"/>
                </a:cubicBezTo>
                <a:cubicBezTo>
                  <a:pt x="14837" y="49207"/>
                  <a:pt x="14418" y="49341"/>
                  <a:pt x="14475" y="49512"/>
                </a:cubicBezTo>
                <a:close/>
                <a:moveTo>
                  <a:pt x="53068" y="41067"/>
                </a:moveTo>
                <a:cubicBezTo>
                  <a:pt x="53240" y="41028"/>
                  <a:pt x="53430" y="40990"/>
                  <a:pt x="53601" y="40952"/>
                </a:cubicBezTo>
                <a:cubicBezTo>
                  <a:pt x="53582" y="40686"/>
                  <a:pt x="53049" y="40914"/>
                  <a:pt x="53068" y="41067"/>
                </a:cubicBezTo>
                <a:close/>
                <a:moveTo>
                  <a:pt x="11603" y="50139"/>
                </a:moveTo>
                <a:cubicBezTo>
                  <a:pt x="11831" y="50006"/>
                  <a:pt x="12326" y="50006"/>
                  <a:pt x="12402" y="49797"/>
                </a:cubicBezTo>
                <a:cubicBezTo>
                  <a:pt x="12079" y="49873"/>
                  <a:pt x="11698" y="49930"/>
                  <a:pt x="11603" y="50139"/>
                </a:cubicBezTo>
                <a:close/>
                <a:moveTo>
                  <a:pt x="40039" y="44433"/>
                </a:moveTo>
                <a:cubicBezTo>
                  <a:pt x="39145" y="44680"/>
                  <a:pt x="38308" y="44928"/>
                  <a:pt x="37605" y="45346"/>
                </a:cubicBezTo>
                <a:cubicBezTo>
                  <a:pt x="37509" y="45346"/>
                  <a:pt x="37490" y="45289"/>
                  <a:pt x="37395" y="45289"/>
                </a:cubicBezTo>
                <a:cubicBezTo>
                  <a:pt x="37300" y="45517"/>
                  <a:pt x="36749" y="45384"/>
                  <a:pt x="36654" y="45555"/>
                </a:cubicBezTo>
                <a:cubicBezTo>
                  <a:pt x="36539" y="45403"/>
                  <a:pt x="36711" y="45403"/>
                  <a:pt x="36730" y="45327"/>
                </a:cubicBezTo>
                <a:cubicBezTo>
                  <a:pt x="36596" y="45251"/>
                  <a:pt x="36558" y="45384"/>
                  <a:pt x="36425" y="45441"/>
                </a:cubicBezTo>
                <a:cubicBezTo>
                  <a:pt x="36387" y="45574"/>
                  <a:pt x="36711" y="45555"/>
                  <a:pt x="36539" y="45631"/>
                </a:cubicBezTo>
                <a:cubicBezTo>
                  <a:pt x="36501" y="45498"/>
                  <a:pt x="36330" y="45651"/>
                  <a:pt x="36292" y="45689"/>
                </a:cubicBezTo>
                <a:cubicBezTo>
                  <a:pt x="36292" y="45631"/>
                  <a:pt x="36273" y="45574"/>
                  <a:pt x="36273" y="45536"/>
                </a:cubicBezTo>
                <a:cubicBezTo>
                  <a:pt x="36102" y="45612"/>
                  <a:pt x="36083" y="45631"/>
                  <a:pt x="35950" y="45536"/>
                </a:cubicBezTo>
                <a:cubicBezTo>
                  <a:pt x="35950" y="45670"/>
                  <a:pt x="35721" y="45689"/>
                  <a:pt x="35702" y="45822"/>
                </a:cubicBezTo>
                <a:cubicBezTo>
                  <a:pt x="35246" y="45803"/>
                  <a:pt x="34580" y="46259"/>
                  <a:pt x="34200" y="46088"/>
                </a:cubicBezTo>
                <a:cubicBezTo>
                  <a:pt x="34105" y="46145"/>
                  <a:pt x="34143" y="46278"/>
                  <a:pt x="33991" y="46297"/>
                </a:cubicBezTo>
                <a:cubicBezTo>
                  <a:pt x="33991" y="46221"/>
                  <a:pt x="34067" y="46164"/>
                  <a:pt x="33915" y="46202"/>
                </a:cubicBezTo>
                <a:cubicBezTo>
                  <a:pt x="33762" y="46240"/>
                  <a:pt x="34010" y="46278"/>
                  <a:pt x="33953" y="46411"/>
                </a:cubicBezTo>
                <a:cubicBezTo>
                  <a:pt x="34485" y="46335"/>
                  <a:pt x="35265" y="45936"/>
                  <a:pt x="35569" y="46050"/>
                </a:cubicBezTo>
                <a:cubicBezTo>
                  <a:pt x="35798" y="45860"/>
                  <a:pt x="36178" y="45746"/>
                  <a:pt x="36520" y="45803"/>
                </a:cubicBezTo>
                <a:cubicBezTo>
                  <a:pt x="35341" y="46316"/>
                  <a:pt x="34257" y="46487"/>
                  <a:pt x="32583" y="46982"/>
                </a:cubicBezTo>
                <a:cubicBezTo>
                  <a:pt x="32602" y="46963"/>
                  <a:pt x="32659" y="47001"/>
                  <a:pt x="32583" y="47020"/>
                </a:cubicBezTo>
                <a:cubicBezTo>
                  <a:pt x="31993" y="47248"/>
                  <a:pt x="30719" y="47477"/>
                  <a:pt x="30091" y="47667"/>
                </a:cubicBezTo>
                <a:cubicBezTo>
                  <a:pt x="30091" y="47629"/>
                  <a:pt x="30072" y="47572"/>
                  <a:pt x="30072" y="47515"/>
                </a:cubicBezTo>
                <a:cubicBezTo>
                  <a:pt x="29825" y="47534"/>
                  <a:pt x="29977" y="47743"/>
                  <a:pt x="29806" y="47800"/>
                </a:cubicBezTo>
                <a:cubicBezTo>
                  <a:pt x="29273" y="47686"/>
                  <a:pt x="28931" y="48218"/>
                  <a:pt x="28417" y="47990"/>
                </a:cubicBezTo>
                <a:cubicBezTo>
                  <a:pt x="28417" y="48085"/>
                  <a:pt x="28513" y="48066"/>
                  <a:pt x="28570" y="48123"/>
                </a:cubicBezTo>
                <a:cubicBezTo>
                  <a:pt x="28379" y="48180"/>
                  <a:pt x="28265" y="48161"/>
                  <a:pt x="28189" y="48085"/>
                </a:cubicBezTo>
                <a:cubicBezTo>
                  <a:pt x="28018" y="48504"/>
                  <a:pt x="27010" y="48447"/>
                  <a:pt x="26782" y="48827"/>
                </a:cubicBezTo>
                <a:cubicBezTo>
                  <a:pt x="26211" y="49017"/>
                  <a:pt x="25279" y="49150"/>
                  <a:pt x="24785" y="49474"/>
                </a:cubicBezTo>
                <a:cubicBezTo>
                  <a:pt x="26420" y="49283"/>
                  <a:pt x="27447" y="48656"/>
                  <a:pt x="28360" y="48637"/>
                </a:cubicBezTo>
                <a:cubicBezTo>
                  <a:pt x="29121" y="48237"/>
                  <a:pt x="31023" y="47781"/>
                  <a:pt x="32012" y="47534"/>
                </a:cubicBezTo>
                <a:cubicBezTo>
                  <a:pt x="31936" y="47553"/>
                  <a:pt x="31841" y="47553"/>
                  <a:pt x="31841" y="47629"/>
                </a:cubicBezTo>
                <a:cubicBezTo>
                  <a:pt x="33363" y="47172"/>
                  <a:pt x="34694" y="47001"/>
                  <a:pt x="35760" y="46392"/>
                </a:cubicBezTo>
                <a:cubicBezTo>
                  <a:pt x="36292" y="46183"/>
                  <a:pt x="38384" y="46126"/>
                  <a:pt x="38898" y="45612"/>
                </a:cubicBezTo>
                <a:cubicBezTo>
                  <a:pt x="38879" y="45631"/>
                  <a:pt x="39164" y="45593"/>
                  <a:pt x="39335" y="45555"/>
                </a:cubicBezTo>
                <a:cubicBezTo>
                  <a:pt x="40058" y="45422"/>
                  <a:pt x="40914" y="44985"/>
                  <a:pt x="41770" y="44928"/>
                </a:cubicBezTo>
                <a:cubicBezTo>
                  <a:pt x="41637" y="44966"/>
                  <a:pt x="41808" y="45156"/>
                  <a:pt x="41637" y="45175"/>
                </a:cubicBezTo>
                <a:cubicBezTo>
                  <a:pt x="41466" y="45042"/>
                  <a:pt x="41257" y="45346"/>
                  <a:pt x="41180" y="45156"/>
                </a:cubicBezTo>
                <a:cubicBezTo>
                  <a:pt x="41104" y="45479"/>
                  <a:pt x="40325" y="45327"/>
                  <a:pt x="40115" y="45670"/>
                </a:cubicBezTo>
                <a:cubicBezTo>
                  <a:pt x="40838" y="45460"/>
                  <a:pt x="41104" y="45422"/>
                  <a:pt x="41789" y="45308"/>
                </a:cubicBezTo>
                <a:cubicBezTo>
                  <a:pt x="41789" y="45232"/>
                  <a:pt x="41732" y="45156"/>
                  <a:pt x="41808" y="45137"/>
                </a:cubicBezTo>
                <a:cubicBezTo>
                  <a:pt x="41808" y="45251"/>
                  <a:pt x="42493" y="45099"/>
                  <a:pt x="42588" y="44966"/>
                </a:cubicBezTo>
                <a:cubicBezTo>
                  <a:pt x="42284" y="45042"/>
                  <a:pt x="42284" y="44985"/>
                  <a:pt x="42055" y="45080"/>
                </a:cubicBezTo>
                <a:cubicBezTo>
                  <a:pt x="42036" y="44757"/>
                  <a:pt x="41903" y="45156"/>
                  <a:pt x="41846" y="45023"/>
                </a:cubicBezTo>
                <a:cubicBezTo>
                  <a:pt x="41846" y="44909"/>
                  <a:pt x="42074" y="44928"/>
                  <a:pt x="41979" y="44776"/>
                </a:cubicBezTo>
                <a:cubicBezTo>
                  <a:pt x="41903" y="44718"/>
                  <a:pt x="41732" y="44757"/>
                  <a:pt x="41694" y="44623"/>
                </a:cubicBezTo>
                <a:cubicBezTo>
                  <a:pt x="42246" y="44680"/>
                  <a:pt x="42512" y="44376"/>
                  <a:pt x="42930" y="44186"/>
                </a:cubicBezTo>
                <a:cubicBezTo>
                  <a:pt x="42949" y="44281"/>
                  <a:pt x="42873" y="44319"/>
                  <a:pt x="42911" y="44414"/>
                </a:cubicBezTo>
                <a:cubicBezTo>
                  <a:pt x="43102" y="44395"/>
                  <a:pt x="43121" y="44243"/>
                  <a:pt x="43216" y="44395"/>
                </a:cubicBezTo>
                <a:cubicBezTo>
                  <a:pt x="43102" y="44566"/>
                  <a:pt x="42759" y="44357"/>
                  <a:pt x="42759" y="44604"/>
                </a:cubicBezTo>
                <a:cubicBezTo>
                  <a:pt x="44300" y="44471"/>
                  <a:pt x="44680" y="43615"/>
                  <a:pt x="46240" y="43634"/>
                </a:cubicBezTo>
                <a:cubicBezTo>
                  <a:pt x="46202" y="43463"/>
                  <a:pt x="46639" y="43558"/>
                  <a:pt x="46411" y="43596"/>
                </a:cubicBezTo>
                <a:cubicBezTo>
                  <a:pt x="47077" y="43463"/>
                  <a:pt x="47629" y="43178"/>
                  <a:pt x="48256" y="43140"/>
                </a:cubicBezTo>
                <a:cubicBezTo>
                  <a:pt x="48256" y="43083"/>
                  <a:pt x="48218" y="43007"/>
                  <a:pt x="48294" y="42969"/>
                </a:cubicBezTo>
                <a:cubicBezTo>
                  <a:pt x="48370" y="43026"/>
                  <a:pt x="48503" y="43026"/>
                  <a:pt x="48675" y="42988"/>
                </a:cubicBezTo>
                <a:cubicBezTo>
                  <a:pt x="48656" y="42931"/>
                  <a:pt x="48618" y="42854"/>
                  <a:pt x="48694" y="42835"/>
                </a:cubicBezTo>
                <a:cubicBezTo>
                  <a:pt x="49074" y="43064"/>
                  <a:pt x="49759" y="42531"/>
                  <a:pt x="50120" y="42512"/>
                </a:cubicBezTo>
                <a:cubicBezTo>
                  <a:pt x="49987" y="42493"/>
                  <a:pt x="49759" y="42645"/>
                  <a:pt x="49968" y="42664"/>
                </a:cubicBezTo>
                <a:cubicBezTo>
                  <a:pt x="50120" y="42474"/>
                  <a:pt x="50691" y="42284"/>
                  <a:pt x="50976" y="42398"/>
                </a:cubicBezTo>
                <a:cubicBezTo>
                  <a:pt x="50995" y="42322"/>
                  <a:pt x="51014" y="42265"/>
                  <a:pt x="51052" y="42208"/>
                </a:cubicBezTo>
                <a:cubicBezTo>
                  <a:pt x="51185" y="42474"/>
                  <a:pt x="51889" y="42132"/>
                  <a:pt x="51642" y="42037"/>
                </a:cubicBezTo>
                <a:cubicBezTo>
                  <a:pt x="51889" y="41941"/>
                  <a:pt x="52022" y="41980"/>
                  <a:pt x="52098" y="42094"/>
                </a:cubicBezTo>
                <a:cubicBezTo>
                  <a:pt x="52327" y="41713"/>
                  <a:pt x="53183" y="41637"/>
                  <a:pt x="53791" y="41561"/>
                </a:cubicBezTo>
                <a:cubicBezTo>
                  <a:pt x="53734" y="41580"/>
                  <a:pt x="53658" y="41599"/>
                  <a:pt x="53696" y="41694"/>
                </a:cubicBezTo>
                <a:cubicBezTo>
                  <a:pt x="53886" y="41580"/>
                  <a:pt x="54229" y="41238"/>
                  <a:pt x="54286" y="41504"/>
                </a:cubicBezTo>
                <a:cubicBezTo>
                  <a:pt x="54400" y="41352"/>
                  <a:pt x="54761" y="41124"/>
                  <a:pt x="55085" y="41124"/>
                </a:cubicBezTo>
                <a:cubicBezTo>
                  <a:pt x="55275" y="41124"/>
                  <a:pt x="55998" y="40819"/>
                  <a:pt x="56416" y="40933"/>
                </a:cubicBezTo>
                <a:cubicBezTo>
                  <a:pt x="56321" y="40781"/>
                  <a:pt x="56473" y="40762"/>
                  <a:pt x="56549" y="40686"/>
                </a:cubicBezTo>
                <a:cubicBezTo>
                  <a:pt x="56644" y="40743"/>
                  <a:pt x="56663" y="40895"/>
                  <a:pt x="56835" y="40838"/>
                </a:cubicBezTo>
                <a:cubicBezTo>
                  <a:pt x="57082" y="40857"/>
                  <a:pt x="56949" y="40667"/>
                  <a:pt x="57101" y="40629"/>
                </a:cubicBezTo>
                <a:cubicBezTo>
                  <a:pt x="57348" y="40705"/>
                  <a:pt x="57424" y="40534"/>
                  <a:pt x="57900" y="40553"/>
                </a:cubicBezTo>
                <a:cubicBezTo>
                  <a:pt x="58033" y="40458"/>
                  <a:pt x="57786" y="40382"/>
                  <a:pt x="57919" y="40344"/>
                </a:cubicBezTo>
                <a:cubicBezTo>
                  <a:pt x="58375" y="40344"/>
                  <a:pt x="59117" y="40325"/>
                  <a:pt x="59459" y="39944"/>
                </a:cubicBezTo>
                <a:cubicBezTo>
                  <a:pt x="59479" y="40344"/>
                  <a:pt x="59726" y="39792"/>
                  <a:pt x="59726" y="40058"/>
                </a:cubicBezTo>
                <a:cubicBezTo>
                  <a:pt x="61152" y="39545"/>
                  <a:pt x="63720" y="39069"/>
                  <a:pt x="64747" y="38689"/>
                </a:cubicBezTo>
                <a:cubicBezTo>
                  <a:pt x="61799" y="39107"/>
                  <a:pt x="58965" y="40077"/>
                  <a:pt x="56112" y="40686"/>
                </a:cubicBezTo>
                <a:cubicBezTo>
                  <a:pt x="56093" y="40648"/>
                  <a:pt x="56093" y="40572"/>
                  <a:pt x="56017" y="40591"/>
                </a:cubicBezTo>
                <a:cubicBezTo>
                  <a:pt x="56036" y="40648"/>
                  <a:pt x="56074" y="40724"/>
                  <a:pt x="55998" y="40762"/>
                </a:cubicBezTo>
                <a:cubicBezTo>
                  <a:pt x="55617" y="40705"/>
                  <a:pt x="55275" y="41047"/>
                  <a:pt x="54971" y="40933"/>
                </a:cubicBezTo>
                <a:cubicBezTo>
                  <a:pt x="54305" y="41200"/>
                  <a:pt x="52992" y="41580"/>
                  <a:pt x="52308" y="41618"/>
                </a:cubicBezTo>
                <a:cubicBezTo>
                  <a:pt x="52117" y="41884"/>
                  <a:pt x="51223" y="41999"/>
                  <a:pt x="51242" y="41903"/>
                </a:cubicBezTo>
                <a:cubicBezTo>
                  <a:pt x="51052" y="42018"/>
                  <a:pt x="50767" y="42094"/>
                  <a:pt x="50558" y="42208"/>
                </a:cubicBezTo>
                <a:cubicBezTo>
                  <a:pt x="50577" y="42037"/>
                  <a:pt x="50425" y="42075"/>
                  <a:pt x="50329" y="42037"/>
                </a:cubicBezTo>
                <a:cubicBezTo>
                  <a:pt x="50329" y="42151"/>
                  <a:pt x="50425" y="42132"/>
                  <a:pt x="50482" y="42170"/>
                </a:cubicBezTo>
                <a:cubicBezTo>
                  <a:pt x="50349" y="42189"/>
                  <a:pt x="48979" y="42683"/>
                  <a:pt x="49416" y="42398"/>
                </a:cubicBezTo>
                <a:cubicBezTo>
                  <a:pt x="49055" y="42398"/>
                  <a:pt x="49112" y="42607"/>
                  <a:pt x="48903" y="42664"/>
                </a:cubicBezTo>
                <a:cubicBezTo>
                  <a:pt x="49055" y="42360"/>
                  <a:pt x="48713" y="42759"/>
                  <a:pt x="48599" y="42740"/>
                </a:cubicBezTo>
                <a:cubicBezTo>
                  <a:pt x="48161" y="42664"/>
                  <a:pt x="46811" y="43292"/>
                  <a:pt x="46240" y="43349"/>
                </a:cubicBezTo>
                <a:cubicBezTo>
                  <a:pt x="46221" y="43311"/>
                  <a:pt x="46278" y="43292"/>
                  <a:pt x="46278" y="43235"/>
                </a:cubicBezTo>
                <a:lnTo>
                  <a:pt x="45974" y="43311"/>
                </a:lnTo>
                <a:cubicBezTo>
                  <a:pt x="45917" y="43501"/>
                  <a:pt x="46183" y="43292"/>
                  <a:pt x="46183" y="43425"/>
                </a:cubicBezTo>
                <a:cubicBezTo>
                  <a:pt x="45917" y="43425"/>
                  <a:pt x="45574" y="43634"/>
                  <a:pt x="45479" y="43577"/>
                </a:cubicBezTo>
                <a:cubicBezTo>
                  <a:pt x="45479" y="43482"/>
                  <a:pt x="45764" y="43520"/>
                  <a:pt x="45745" y="43406"/>
                </a:cubicBezTo>
                <a:cubicBezTo>
                  <a:pt x="44243" y="43710"/>
                  <a:pt x="43102" y="44167"/>
                  <a:pt x="41865" y="44300"/>
                </a:cubicBezTo>
                <a:cubicBezTo>
                  <a:pt x="40933" y="44776"/>
                  <a:pt x="39621" y="44909"/>
                  <a:pt x="38651" y="45327"/>
                </a:cubicBezTo>
                <a:cubicBezTo>
                  <a:pt x="38594" y="45289"/>
                  <a:pt x="38518" y="45251"/>
                  <a:pt x="38441" y="45213"/>
                </a:cubicBezTo>
                <a:cubicBezTo>
                  <a:pt x="38422" y="45460"/>
                  <a:pt x="37947" y="45460"/>
                  <a:pt x="37643" y="45536"/>
                </a:cubicBezTo>
                <a:cubicBezTo>
                  <a:pt x="37528" y="45574"/>
                  <a:pt x="37129" y="45746"/>
                  <a:pt x="36977" y="45631"/>
                </a:cubicBezTo>
                <a:cubicBezTo>
                  <a:pt x="38213" y="45194"/>
                  <a:pt x="39944" y="44699"/>
                  <a:pt x="41161" y="44452"/>
                </a:cubicBezTo>
                <a:cubicBezTo>
                  <a:pt x="42227" y="44243"/>
                  <a:pt x="42797" y="43939"/>
                  <a:pt x="43748" y="43672"/>
                </a:cubicBezTo>
                <a:cubicBezTo>
                  <a:pt x="44433" y="43482"/>
                  <a:pt x="45308" y="43368"/>
                  <a:pt x="45726" y="43026"/>
                </a:cubicBezTo>
                <a:cubicBezTo>
                  <a:pt x="45745" y="43102"/>
                  <a:pt x="45784" y="43140"/>
                  <a:pt x="45879" y="43102"/>
                </a:cubicBezTo>
                <a:cubicBezTo>
                  <a:pt x="45936" y="42873"/>
                  <a:pt x="46792" y="42988"/>
                  <a:pt x="47020" y="42588"/>
                </a:cubicBezTo>
                <a:cubicBezTo>
                  <a:pt x="46525" y="42664"/>
                  <a:pt x="45612" y="43121"/>
                  <a:pt x="45460" y="42931"/>
                </a:cubicBezTo>
                <a:cubicBezTo>
                  <a:pt x="43843" y="43558"/>
                  <a:pt x="41846" y="43939"/>
                  <a:pt x="40020" y="44433"/>
                </a:cubicBezTo>
                <a:close/>
                <a:moveTo>
                  <a:pt x="42683" y="44509"/>
                </a:moveTo>
                <a:cubicBezTo>
                  <a:pt x="42550" y="44585"/>
                  <a:pt x="42360" y="44604"/>
                  <a:pt x="42360" y="44738"/>
                </a:cubicBezTo>
                <a:cubicBezTo>
                  <a:pt x="42721" y="44566"/>
                  <a:pt x="42531" y="44814"/>
                  <a:pt x="42854" y="44795"/>
                </a:cubicBezTo>
                <a:cubicBezTo>
                  <a:pt x="42930" y="44928"/>
                  <a:pt x="42569" y="44814"/>
                  <a:pt x="42645" y="44947"/>
                </a:cubicBezTo>
                <a:cubicBezTo>
                  <a:pt x="42949" y="44909"/>
                  <a:pt x="43368" y="44871"/>
                  <a:pt x="43463" y="44718"/>
                </a:cubicBezTo>
                <a:cubicBezTo>
                  <a:pt x="43387" y="44623"/>
                  <a:pt x="43216" y="44833"/>
                  <a:pt x="42987" y="44814"/>
                </a:cubicBezTo>
                <a:cubicBezTo>
                  <a:pt x="42911" y="44680"/>
                  <a:pt x="42683" y="44757"/>
                  <a:pt x="42683" y="44509"/>
                </a:cubicBezTo>
                <a:close/>
                <a:moveTo>
                  <a:pt x="67334" y="38137"/>
                </a:moveTo>
                <a:cubicBezTo>
                  <a:pt x="68361" y="37928"/>
                  <a:pt x="69217" y="37662"/>
                  <a:pt x="70130" y="37472"/>
                </a:cubicBezTo>
                <a:cubicBezTo>
                  <a:pt x="70054" y="37243"/>
                  <a:pt x="69522" y="37605"/>
                  <a:pt x="69426" y="37415"/>
                </a:cubicBezTo>
                <a:cubicBezTo>
                  <a:pt x="69502" y="37548"/>
                  <a:pt x="69312" y="37548"/>
                  <a:pt x="69274" y="37605"/>
                </a:cubicBezTo>
                <a:cubicBezTo>
                  <a:pt x="68913" y="37434"/>
                  <a:pt x="68380" y="37681"/>
                  <a:pt x="68209" y="37890"/>
                </a:cubicBezTo>
                <a:cubicBezTo>
                  <a:pt x="68076" y="37814"/>
                  <a:pt x="68076" y="37871"/>
                  <a:pt x="68171" y="37738"/>
                </a:cubicBezTo>
                <a:cubicBezTo>
                  <a:pt x="66630" y="38004"/>
                  <a:pt x="65908" y="38404"/>
                  <a:pt x="64899" y="38499"/>
                </a:cubicBezTo>
                <a:cubicBezTo>
                  <a:pt x="64937" y="38594"/>
                  <a:pt x="64976" y="38670"/>
                  <a:pt x="65071" y="38689"/>
                </a:cubicBezTo>
                <a:cubicBezTo>
                  <a:pt x="65717" y="38594"/>
                  <a:pt x="66802" y="38137"/>
                  <a:pt x="67277" y="38194"/>
                </a:cubicBezTo>
                <a:cubicBezTo>
                  <a:pt x="67201" y="38099"/>
                  <a:pt x="67315" y="37890"/>
                  <a:pt x="67372" y="38023"/>
                </a:cubicBezTo>
                <a:cubicBezTo>
                  <a:pt x="67315" y="38042"/>
                  <a:pt x="67296" y="38080"/>
                  <a:pt x="67334" y="38137"/>
                </a:cubicBezTo>
                <a:close/>
                <a:moveTo>
                  <a:pt x="13829" y="49702"/>
                </a:moveTo>
                <a:cubicBezTo>
                  <a:pt x="14038" y="49626"/>
                  <a:pt x="14342" y="49588"/>
                  <a:pt x="14399" y="49417"/>
                </a:cubicBezTo>
                <a:cubicBezTo>
                  <a:pt x="14152" y="49493"/>
                  <a:pt x="13809" y="49493"/>
                  <a:pt x="13829" y="49702"/>
                </a:cubicBezTo>
                <a:close/>
                <a:moveTo>
                  <a:pt x="11375" y="50501"/>
                </a:moveTo>
                <a:cubicBezTo>
                  <a:pt x="12098" y="50311"/>
                  <a:pt x="12992" y="50006"/>
                  <a:pt x="13695" y="49683"/>
                </a:cubicBezTo>
                <a:cubicBezTo>
                  <a:pt x="12744" y="49930"/>
                  <a:pt x="12345" y="50006"/>
                  <a:pt x="11375" y="50501"/>
                </a:cubicBezTo>
                <a:close/>
                <a:moveTo>
                  <a:pt x="50710" y="41694"/>
                </a:moveTo>
                <a:cubicBezTo>
                  <a:pt x="50862" y="41713"/>
                  <a:pt x="51052" y="41694"/>
                  <a:pt x="51109" y="41542"/>
                </a:cubicBezTo>
                <a:cubicBezTo>
                  <a:pt x="50900" y="41580"/>
                  <a:pt x="50767" y="41523"/>
                  <a:pt x="50710" y="41694"/>
                </a:cubicBezTo>
                <a:close/>
                <a:moveTo>
                  <a:pt x="29426" y="46583"/>
                </a:moveTo>
                <a:cubicBezTo>
                  <a:pt x="29445" y="46506"/>
                  <a:pt x="29540" y="46468"/>
                  <a:pt x="29635" y="46430"/>
                </a:cubicBezTo>
                <a:cubicBezTo>
                  <a:pt x="29635" y="46335"/>
                  <a:pt x="29540" y="46335"/>
                  <a:pt x="29540" y="46240"/>
                </a:cubicBezTo>
                <a:cubicBezTo>
                  <a:pt x="29445" y="46335"/>
                  <a:pt x="29140" y="46316"/>
                  <a:pt x="29083" y="46449"/>
                </a:cubicBezTo>
                <a:cubicBezTo>
                  <a:pt x="29140" y="46544"/>
                  <a:pt x="29426" y="46335"/>
                  <a:pt x="29407" y="46525"/>
                </a:cubicBezTo>
                <a:cubicBezTo>
                  <a:pt x="29369" y="46544"/>
                  <a:pt x="29350" y="46583"/>
                  <a:pt x="29426" y="46583"/>
                </a:cubicBezTo>
                <a:close/>
                <a:moveTo>
                  <a:pt x="49702" y="41960"/>
                </a:moveTo>
                <a:cubicBezTo>
                  <a:pt x="49854" y="41884"/>
                  <a:pt x="49873" y="41999"/>
                  <a:pt x="50006" y="41941"/>
                </a:cubicBezTo>
                <a:cubicBezTo>
                  <a:pt x="49987" y="41903"/>
                  <a:pt x="49987" y="41846"/>
                  <a:pt x="49968" y="41789"/>
                </a:cubicBezTo>
                <a:cubicBezTo>
                  <a:pt x="49816" y="41827"/>
                  <a:pt x="49721" y="41884"/>
                  <a:pt x="49702" y="41960"/>
                </a:cubicBezTo>
                <a:close/>
                <a:moveTo>
                  <a:pt x="28798" y="46564"/>
                </a:moveTo>
                <a:cubicBezTo>
                  <a:pt x="28189" y="46468"/>
                  <a:pt x="26135" y="47248"/>
                  <a:pt x="25222" y="47438"/>
                </a:cubicBezTo>
                <a:cubicBezTo>
                  <a:pt x="26515" y="47457"/>
                  <a:pt x="27828" y="46564"/>
                  <a:pt x="28779" y="46773"/>
                </a:cubicBezTo>
                <a:cubicBezTo>
                  <a:pt x="28855" y="46754"/>
                  <a:pt x="28874" y="46678"/>
                  <a:pt x="29007" y="46678"/>
                </a:cubicBezTo>
                <a:cubicBezTo>
                  <a:pt x="28950" y="46583"/>
                  <a:pt x="29007" y="46354"/>
                  <a:pt x="28817" y="46449"/>
                </a:cubicBezTo>
                <a:cubicBezTo>
                  <a:pt x="28722" y="46487"/>
                  <a:pt x="28874" y="46525"/>
                  <a:pt x="28798" y="46564"/>
                </a:cubicBezTo>
                <a:close/>
                <a:moveTo>
                  <a:pt x="21418" y="48332"/>
                </a:moveTo>
                <a:cubicBezTo>
                  <a:pt x="21551" y="48313"/>
                  <a:pt x="21627" y="48256"/>
                  <a:pt x="21627" y="48161"/>
                </a:cubicBezTo>
                <a:cubicBezTo>
                  <a:pt x="21532" y="48180"/>
                  <a:pt x="21513" y="48104"/>
                  <a:pt x="21418" y="48104"/>
                </a:cubicBezTo>
                <a:cubicBezTo>
                  <a:pt x="21456" y="48199"/>
                  <a:pt x="21380" y="48237"/>
                  <a:pt x="21418" y="48332"/>
                </a:cubicBezTo>
                <a:close/>
                <a:moveTo>
                  <a:pt x="47610" y="42474"/>
                </a:moveTo>
                <a:cubicBezTo>
                  <a:pt x="47743" y="42645"/>
                  <a:pt x="48351" y="42341"/>
                  <a:pt x="48580" y="42265"/>
                </a:cubicBezTo>
                <a:cubicBezTo>
                  <a:pt x="48294" y="42322"/>
                  <a:pt x="47857" y="42379"/>
                  <a:pt x="47610" y="42474"/>
                </a:cubicBezTo>
                <a:close/>
                <a:moveTo>
                  <a:pt x="20828" y="48504"/>
                </a:moveTo>
                <a:cubicBezTo>
                  <a:pt x="20980" y="48466"/>
                  <a:pt x="21113" y="48409"/>
                  <a:pt x="21171" y="48332"/>
                </a:cubicBezTo>
                <a:cubicBezTo>
                  <a:pt x="20942" y="48428"/>
                  <a:pt x="20961" y="48237"/>
                  <a:pt x="20790" y="48294"/>
                </a:cubicBezTo>
                <a:cubicBezTo>
                  <a:pt x="20847" y="48466"/>
                  <a:pt x="20980" y="48351"/>
                  <a:pt x="20828" y="48504"/>
                </a:cubicBezTo>
                <a:close/>
                <a:moveTo>
                  <a:pt x="47552" y="42493"/>
                </a:moveTo>
                <a:cubicBezTo>
                  <a:pt x="47362" y="42607"/>
                  <a:pt x="47229" y="42531"/>
                  <a:pt x="47153" y="42626"/>
                </a:cubicBezTo>
                <a:cubicBezTo>
                  <a:pt x="47248" y="42683"/>
                  <a:pt x="47590" y="42626"/>
                  <a:pt x="47552" y="42493"/>
                </a:cubicBezTo>
                <a:close/>
                <a:moveTo>
                  <a:pt x="15350" y="49797"/>
                </a:moveTo>
                <a:cubicBezTo>
                  <a:pt x="15236" y="49588"/>
                  <a:pt x="15616" y="49835"/>
                  <a:pt x="15635" y="49626"/>
                </a:cubicBezTo>
                <a:cubicBezTo>
                  <a:pt x="15502" y="49607"/>
                  <a:pt x="15445" y="49531"/>
                  <a:pt x="15255" y="49607"/>
                </a:cubicBezTo>
                <a:cubicBezTo>
                  <a:pt x="15274" y="49683"/>
                  <a:pt x="15274" y="49797"/>
                  <a:pt x="15350" y="49797"/>
                </a:cubicBezTo>
                <a:close/>
                <a:moveTo>
                  <a:pt x="24252" y="47876"/>
                </a:moveTo>
                <a:cubicBezTo>
                  <a:pt x="24461" y="47724"/>
                  <a:pt x="24975" y="47781"/>
                  <a:pt x="24823" y="47591"/>
                </a:cubicBezTo>
                <a:cubicBezTo>
                  <a:pt x="24689" y="47743"/>
                  <a:pt x="24157" y="47515"/>
                  <a:pt x="24252" y="47876"/>
                </a:cubicBezTo>
                <a:close/>
                <a:moveTo>
                  <a:pt x="22825" y="48237"/>
                </a:moveTo>
                <a:cubicBezTo>
                  <a:pt x="23111" y="48180"/>
                  <a:pt x="23434" y="48066"/>
                  <a:pt x="23567" y="48180"/>
                </a:cubicBezTo>
                <a:cubicBezTo>
                  <a:pt x="23605" y="47933"/>
                  <a:pt x="24005" y="48085"/>
                  <a:pt x="24062" y="47800"/>
                </a:cubicBezTo>
                <a:cubicBezTo>
                  <a:pt x="23453" y="47933"/>
                  <a:pt x="23168" y="48047"/>
                  <a:pt x="22825" y="48237"/>
                </a:cubicBezTo>
                <a:close/>
                <a:moveTo>
                  <a:pt x="13581" y="50292"/>
                </a:moveTo>
                <a:cubicBezTo>
                  <a:pt x="13771" y="50177"/>
                  <a:pt x="14190" y="50196"/>
                  <a:pt x="14209" y="50006"/>
                </a:cubicBezTo>
                <a:cubicBezTo>
                  <a:pt x="13981" y="50139"/>
                  <a:pt x="13733" y="50025"/>
                  <a:pt x="13581" y="50292"/>
                </a:cubicBezTo>
                <a:close/>
                <a:moveTo>
                  <a:pt x="9948" y="51148"/>
                </a:moveTo>
                <a:cubicBezTo>
                  <a:pt x="10081" y="51319"/>
                  <a:pt x="10747" y="50919"/>
                  <a:pt x="10918" y="50976"/>
                </a:cubicBezTo>
                <a:cubicBezTo>
                  <a:pt x="10937" y="51071"/>
                  <a:pt x="10747" y="51052"/>
                  <a:pt x="10747" y="51128"/>
                </a:cubicBezTo>
                <a:cubicBezTo>
                  <a:pt x="10861" y="51071"/>
                  <a:pt x="11128" y="51109"/>
                  <a:pt x="11109" y="50995"/>
                </a:cubicBezTo>
                <a:cubicBezTo>
                  <a:pt x="10899" y="50824"/>
                  <a:pt x="11641" y="50767"/>
                  <a:pt x="11698" y="50596"/>
                </a:cubicBezTo>
                <a:cubicBezTo>
                  <a:pt x="11013" y="50824"/>
                  <a:pt x="10405" y="50976"/>
                  <a:pt x="9948" y="51148"/>
                </a:cubicBezTo>
                <a:close/>
                <a:moveTo>
                  <a:pt x="59155" y="40553"/>
                </a:moveTo>
                <a:cubicBezTo>
                  <a:pt x="59612" y="40496"/>
                  <a:pt x="59688" y="40325"/>
                  <a:pt x="59992" y="40420"/>
                </a:cubicBezTo>
                <a:cubicBezTo>
                  <a:pt x="59897" y="40287"/>
                  <a:pt x="60068" y="40287"/>
                  <a:pt x="60068" y="40192"/>
                </a:cubicBezTo>
                <a:cubicBezTo>
                  <a:pt x="59650" y="40344"/>
                  <a:pt x="59383" y="40306"/>
                  <a:pt x="59155" y="40553"/>
                </a:cubicBezTo>
                <a:close/>
                <a:moveTo>
                  <a:pt x="9625" y="51376"/>
                </a:moveTo>
                <a:cubicBezTo>
                  <a:pt x="9625" y="51433"/>
                  <a:pt x="9644" y="51471"/>
                  <a:pt x="9663" y="51528"/>
                </a:cubicBezTo>
                <a:cubicBezTo>
                  <a:pt x="9758" y="51452"/>
                  <a:pt x="9948" y="51452"/>
                  <a:pt x="9986" y="51338"/>
                </a:cubicBezTo>
                <a:cubicBezTo>
                  <a:pt x="9815" y="51395"/>
                  <a:pt x="10100" y="51167"/>
                  <a:pt x="9891" y="51205"/>
                </a:cubicBezTo>
                <a:cubicBezTo>
                  <a:pt x="9891" y="51376"/>
                  <a:pt x="9815" y="51395"/>
                  <a:pt x="9625" y="51376"/>
                </a:cubicBezTo>
                <a:close/>
                <a:moveTo>
                  <a:pt x="19192" y="49341"/>
                </a:moveTo>
                <a:cubicBezTo>
                  <a:pt x="19497" y="49283"/>
                  <a:pt x="19915" y="49207"/>
                  <a:pt x="19953" y="49131"/>
                </a:cubicBezTo>
                <a:cubicBezTo>
                  <a:pt x="19687" y="49150"/>
                  <a:pt x="19440" y="49150"/>
                  <a:pt x="19192" y="49341"/>
                </a:cubicBezTo>
                <a:close/>
                <a:moveTo>
                  <a:pt x="7476" y="52156"/>
                </a:moveTo>
                <a:cubicBezTo>
                  <a:pt x="7761" y="52041"/>
                  <a:pt x="8826" y="51718"/>
                  <a:pt x="9283" y="51547"/>
                </a:cubicBezTo>
                <a:cubicBezTo>
                  <a:pt x="8712" y="51661"/>
                  <a:pt x="7932" y="51737"/>
                  <a:pt x="7476" y="52156"/>
                </a:cubicBezTo>
                <a:close/>
                <a:moveTo>
                  <a:pt x="32583" y="46487"/>
                </a:moveTo>
                <a:cubicBezTo>
                  <a:pt x="32507" y="46564"/>
                  <a:pt x="32450" y="46659"/>
                  <a:pt x="32393" y="46754"/>
                </a:cubicBezTo>
                <a:cubicBezTo>
                  <a:pt x="32203" y="46830"/>
                  <a:pt x="32260" y="46792"/>
                  <a:pt x="32050" y="46868"/>
                </a:cubicBezTo>
                <a:cubicBezTo>
                  <a:pt x="31898" y="46868"/>
                  <a:pt x="31784" y="47001"/>
                  <a:pt x="31993" y="46944"/>
                </a:cubicBezTo>
                <a:cubicBezTo>
                  <a:pt x="32659" y="46735"/>
                  <a:pt x="33344" y="46659"/>
                  <a:pt x="33819" y="46392"/>
                </a:cubicBezTo>
                <a:cubicBezTo>
                  <a:pt x="33477" y="46373"/>
                  <a:pt x="32944" y="46621"/>
                  <a:pt x="32583" y="46487"/>
                </a:cubicBezTo>
                <a:close/>
                <a:moveTo>
                  <a:pt x="51223" y="42702"/>
                </a:moveTo>
                <a:cubicBezTo>
                  <a:pt x="51547" y="42512"/>
                  <a:pt x="51585" y="42721"/>
                  <a:pt x="51737" y="42436"/>
                </a:cubicBezTo>
                <a:cubicBezTo>
                  <a:pt x="51509" y="42493"/>
                  <a:pt x="51338" y="42474"/>
                  <a:pt x="51166" y="42455"/>
                </a:cubicBezTo>
                <a:cubicBezTo>
                  <a:pt x="51166" y="42626"/>
                  <a:pt x="51147" y="42569"/>
                  <a:pt x="51223" y="42702"/>
                </a:cubicBezTo>
                <a:close/>
                <a:moveTo>
                  <a:pt x="51813" y="42474"/>
                </a:moveTo>
                <a:cubicBezTo>
                  <a:pt x="51927" y="42417"/>
                  <a:pt x="52346" y="42493"/>
                  <a:pt x="52403" y="42303"/>
                </a:cubicBezTo>
                <a:cubicBezTo>
                  <a:pt x="52098" y="42379"/>
                  <a:pt x="51965" y="42303"/>
                  <a:pt x="51813" y="42474"/>
                </a:cubicBezTo>
                <a:close/>
                <a:moveTo>
                  <a:pt x="53107" y="42094"/>
                </a:moveTo>
                <a:cubicBezTo>
                  <a:pt x="52973" y="42151"/>
                  <a:pt x="52650" y="42113"/>
                  <a:pt x="52631" y="42246"/>
                </a:cubicBezTo>
                <a:cubicBezTo>
                  <a:pt x="52764" y="42303"/>
                  <a:pt x="53068" y="42227"/>
                  <a:pt x="53107" y="42094"/>
                </a:cubicBezTo>
                <a:close/>
                <a:moveTo>
                  <a:pt x="69407" y="38822"/>
                </a:moveTo>
                <a:cubicBezTo>
                  <a:pt x="69426" y="38841"/>
                  <a:pt x="69997" y="38594"/>
                  <a:pt x="69959" y="38746"/>
                </a:cubicBezTo>
                <a:cubicBezTo>
                  <a:pt x="70149" y="38575"/>
                  <a:pt x="70225" y="38632"/>
                  <a:pt x="70473" y="38537"/>
                </a:cubicBezTo>
                <a:cubicBezTo>
                  <a:pt x="70454" y="38461"/>
                  <a:pt x="70473" y="38404"/>
                  <a:pt x="70511" y="38366"/>
                </a:cubicBezTo>
                <a:cubicBezTo>
                  <a:pt x="70396" y="38308"/>
                  <a:pt x="69522" y="38461"/>
                  <a:pt x="69921" y="38537"/>
                </a:cubicBezTo>
                <a:cubicBezTo>
                  <a:pt x="69826" y="38556"/>
                  <a:pt x="69788" y="38594"/>
                  <a:pt x="69750" y="38632"/>
                </a:cubicBezTo>
                <a:cubicBezTo>
                  <a:pt x="69731" y="38556"/>
                  <a:pt x="69693" y="38442"/>
                  <a:pt x="69655" y="38537"/>
                </a:cubicBezTo>
                <a:cubicBezTo>
                  <a:pt x="69731" y="38765"/>
                  <a:pt x="69160" y="38613"/>
                  <a:pt x="69407" y="38822"/>
                </a:cubicBezTo>
                <a:close/>
                <a:moveTo>
                  <a:pt x="66821" y="39279"/>
                </a:moveTo>
                <a:cubicBezTo>
                  <a:pt x="66516" y="39164"/>
                  <a:pt x="65717" y="39545"/>
                  <a:pt x="65356" y="39697"/>
                </a:cubicBezTo>
                <a:cubicBezTo>
                  <a:pt x="66611" y="39412"/>
                  <a:pt x="67753" y="39050"/>
                  <a:pt x="68913" y="38879"/>
                </a:cubicBezTo>
                <a:cubicBezTo>
                  <a:pt x="68551" y="38689"/>
                  <a:pt x="67296" y="39107"/>
                  <a:pt x="66821" y="39279"/>
                </a:cubicBezTo>
                <a:close/>
                <a:moveTo>
                  <a:pt x="55066" y="41884"/>
                </a:moveTo>
                <a:cubicBezTo>
                  <a:pt x="55123" y="42227"/>
                  <a:pt x="55275" y="41941"/>
                  <a:pt x="55503" y="41884"/>
                </a:cubicBezTo>
                <a:cubicBezTo>
                  <a:pt x="55865" y="41960"/>
                  <a:pt x="56701" y="41618"/>
                  <a:pt x="57082" y="41447"/>
                </a:cubicBezTo>
                <a:cubicBezTo>
                  <a:pt x="57006" y="41447"/>
                  <a:pt x="56968" y="41371"/>
                  <a:pt x="56892" y="41371"/>
                </a:cubicBezTo>
                <a:cubicBezTo>
                  <a:pt x="56264" y="41713"/>
                  <a:pt x="55617" y="41732"/>
                  <a:pt x="55047" y="41884"/>
                </a:cubicBezTo>
                <a:close/>
                <a:moveTo>
                  <a:pt x="57576" y="41390"/>
                </a:moveTo>
                <a:cubicBezTo>
                  <a:pt x="57748" y="41295"/>
                  <a:pt x="57748" y="41295"/>
                  <a:pt x="57938" y="41314"/>
                </a:cubicBezTo>
                <a:cubicBezTo>
                  <a:pt x="57995" y="41124"/>
                  <a:pt x="57462" y="41238"/>
                  <a:pt x="57576" y="41390"/>
                </a:cubicBezTo>
                <a:close/>
                <a:moveTo>
                  <a:pt x="64918" y="39735"/>
                </a:moveTo>
                <a:cubicBezTo>
                  <a:pt x="63910" y="39906"/>
                  <a:pt x="65413" y="39678"/>
                  <a:pt x="64976" y="39735"/>
                </a:cubicBezTo>
                <a:cubicBezTo>
                  <a:pt x="64957" y="39735"/>
                  <a:pt x="64937" y="39735"/>
                  <a:pt x="64918" y="39735"/>
                </a:cubicBezTo>
                <a:close/>
                <a:moveTo>
                  <a:pt x="22959" y="49112"/>
                </a:moveTo>
                <a:cubicBezTo>
                  <a:pt x="22711" y="49074"/>
                  <a:pt x="23206" y="48808"/>
                  <a:pt x="23301" y="48941"/>
                </a:cubicBezTo>
                <a:cubicBezTo>
                  <a:pt x="23206" y="48998"/>
                  <a:pt x="23054" y="49017"/>
                  <a:pt x="23016" y="49112"/>
                </a:cubicBezTo>
                <a:cubicBezTo>
                  <a:pt x="23130" y="49055"/>
                  <a:pt x="23434" y="49093"/>
                  <a:pt x="23434" y="48960"/>
                </a:cubicBezTo>
                <a:cubicBezTo>
                  <a:pt x="23244" y="48941"/>
                  <a:pt x="23491" y="48808"/>
                  <a:pt x="23320" y="48770"/>
                </a:cubicBezTo>
                <a:cubicBezTo>
                  <a:pt x="22274" y="49055"/>
                  <a:pt x="21684" y="49264"/>
                  <a:pt x="20828" y="49683"/>
                </a:cubicBezTo>
                <a:cubicBezTo>
                  <a:pt x="21094" y="49588"/>
                  <a:pt x="20771" y="49835"/>
                  <a:pt x="20980" y="49816"/>
                </a:cubicBezTo>
                <a:cubicBezTo>
                  <a:pt x="21056" y="49531"/>
                  <a:pt x="21532" y="49607"/>
                  <a:pt x="21893" y="49398"/>
                </a:cubicBezTo>
                <a:cubicBezTo>
                  <a:pt x="21912" y="49474"/>
                  <a:pt x="21988" y="49455"/>
                  <a:pt x="21988" y="49550"/>
                </a:cubicBezTo>
                <a:cubicBezTo>
                  <a:pt x="21760" y="49550"/>
                  <a:pt x="21551" y="49531"/>
                  <a:pt x="21532" y="49759"/>
                </a:cubicBezTo>
                <a:cubicBezTo>
                  <a:pt x="21627" y="49721"/>
                  <a:pt x="21760" y="49949"/>
                  <a:pt x="21798" y="49797"/>
                </a:cubicBezTo>
                <a:cubicBezTo>
                  <a:pt x="21703" y="49759"/>
                  <a:pt x="21798" y="49702"/>
                  <a:pt x="21646" y="49664"/>
                </a:cubicBezTo>
                <a:cubicBezTo>
                  <a:pt x="21874" y="49569"/>
                  <a:pt x="21988" y="49645"/>
                  <a:pt x="22084" y="49740"/>
                </a:cubicBezTo>
                <a:cubicBezTo>
                  <a:pt x="22198" y="49645"/>
                  <a:pt x="21988" y="49379"/>
                  <a:pt x="22198" y="49341"/>
                </a:cubicBezTo>
                <a:cubicBezTo>
                  <a:pt x="22464" y="49436"/>
                  <a:pt x="22483" y="49131"/>
                  <a:pt x="22616" y="49302"/>
                </a:cubicBezTo>
                <a:cubicBezTo>
                  <a:pt x="22559" y="49017"/>
                  <a:pt x="22901" y="49226"/>
                  <a:pt x="22959" y="49112"/>
                </a:cubicBezTo>
                <a:close/>
                <a:moveTo>
                  <a:pt x="23529" y="48884"/>
                </a:moveTo>
                <a:cubicBezTo>
                  <a:pt x="23605" y="48865"/>
                  <a:pt x="23605" y="48808"/>
                  <a:pt x="23700" y="48789"/>
                </a:cubicBezTo>
                <a:cubicBezTo>
                  <a:pt x="23700" y="48884"/>
                  <a:pt x="23814" y="48922"/>
                  <a:pt x="23833" y="48827"/>
                </a:cubicBezTo>
                <a:cubicBezTo>
                  <a:pt x="23757" y="48827"/>
                  <a:pt x="23757" y="48751"/>
                  <a:pt x="23738" y="48675"/>
                </a:cubicBezTo>
                <a:cubicBezTo>
                  <a:pt x="23662" y="48732"/>
                  <a:pt x="23415" y="48694"/>
                  <a:pt x="23453" y="48808"/>
                </a:cubicBezTo>
                <a:cubicBezTo>
                  <a:pt x="23510" y="48808"/>
                  <a:pt x="23567" y="48770"/>
                  <a:pt x="23586" y="48827"/>
                </a:cubicBezTo>
                <a:cubicBezTo>
                  <a:pt x="23529" y="48846"/>
                  <a:pt x="23434" y="48884"/>
                  <a:pt x="23529" y="48884"/>
                </a:cubicBezTo>
                <a:close/>
                <a:moveTo>
                  <a:pt x="51452" y="42873"/>
                </a:moveTo>
                <a:cubicBezTo>
                  <a:pt x="52022" y="42721"/>
                  <a:pt x="52327" y="42721"/>
                  <a:pt x="52859" y="42455"/>
                </a:cubicBezTo>
                <a:cubicBezTo>
                  <a:pt x="51946" y="42531"/>
                  <a:pt x="50634" y="42912"/>
                  <a:pt x="49683" y="43368"/>
                </a:cubicBezTo>
                <a:cubicBezTo>
                  <a:pt x="50406" y="43102"/>
                  <a:pt x="50748" y="43197"/>
                  <a:pt x="51090" y="43178"/>
                </a:cubicBezTo>
                <a:cubicBezTo>
                  <a:pt x="51128" y="43121"/>
                  <a:pt x="51052" y="42988"/>
                  <a:pt x="51223" y="42988"/>
                </a:cubicBezTo>
                <a:cubicBezTo>
                  <a:pt x="51242" y="43045"/>
                  <a:pt x="51166" y="43064"/>
                  <a:pt x="51204" y="43140"/>
                </a:cubicBezTo>
                <a:cubicBezTo>
                  <a:pt x="51471" y="43140"/>
                  <a:pt x="51452" y="43140"/>
                  <a:pt x="51547" y="42969"/>
                </a:cubicBezTo>
                <a:cubicBezTo>
                  <a:pt x="51585" y="43083"/>
                  <a:pt x="51832" y="42931"/>
                  <a:pt x="51832" y="43121"/>
                </a:cubicBezTo>
                <a:cubicBezTo>
                  <a:pt x="51851" y="43197"/>
                  <a:pt x="51490" y="43273"/>
                  <a:pt x="51737" y="43311"/>
                </a:cubicBezTo>
                <a:cubicBezTo>
                  <a:pt x="52136" y="43140"/>
                  <a:pt x="53068" y="43102"/>
                  <a:pt x="53259" y="42816"/>
                </a:cubicBezTo>
                <a:cubicBezTo>
                  <a:pt x="53601" y="43007"/>
                  <a:pt x="53829" y="42588"/>
                  <a:pt x="54115" y="42740"/>
                </a:cubicBezTo>
                <a:cubicBezTo>
                  <a:pt x="54134" y="42607"/>
                  <a:pt x="53905" y="42607"/>
                  <a:pt x="54134" y="42569"/>
                </a:cubicBezTo>
                <a:cubicBezTo>
                  <a:pt x="54248" y="42569"/>
                  <a:pt x="54134" y="42645"/>
                  <a:pt x="54172" y="42721"/>
                </a:cubicBezTo>
                <a:cubicBezTo>
                  <a:pt x="54362" y="42626"/>
                  <a:pt x="54438" y="42702"/>
                  <a:pt x="54514" y="42588"/>
                </a:cubicBezTo>
                <a:cubicBezTo>
                  <a:pt x="54324" y="42588"/>
                  <a:pt x="54419" y="42531"/>
                  <a:pt x="54495" y="42436"/>
                </a:cubicBezTo>
                <a:cubicBezTo>
                  <a:pt x="53639" y="42588"/>
                  <a:pt x="52555" y="43064"/>
                  <a:pt x="51927" y="43045"/>
                </a:cubicBezTo>
                <a:cubicBezTo>
                  <a:pt x="51870" y="42835"/>
                  <a:pt x="52726" y="42873"/>
                  <a:pt x="52479" y="42702"/>
                </a:cubicBezTo>
                <a:cubicBezTo>
                  <a:pt x="52232" y="42778"/>
                  <a:pt x="51737" y="42893"/>
                  <a:pt x="51452" y="42873"/>
                </a:cubicBezTo>
                <a:close/>
                <a:moveTo>
                  <a:pt x="54305" y="42151"/>
                </a:moveTo>
                <a:cubicBezTo>
                  <a:pt x="54476" y="41960"/>
                  <a:pt x="53544" y="42189"/>
                  <a:pt x="53183" y="42455"/>
                </a:cubicBezTo>
                <a:cubicBezTo>
                  <a:pt x="53449" y="42284"/>
                  <a:pt x="53924" y="42246"/>
                  <a:pt x="54305" y="42151"/>
                </a:cubicBezTo>
                <a:close/>
                <a:moveTo>
                  <a:pt x="54856" y="42132"/>
                </a:moveTo>
                <a:cubicBezTo>
                  <a:pt x="54875" y="42056"/>
                  <a:pt x="55047" y="42056"/>
                  <a:pt x="54933" y="41903"/>
                </a:cubicBezTo>
                <a:cubicBezTo>
                  <a:pt x="54875" y="41922"/>
                  <a:pt x="54818" y="41941"/>
                  <a:pt x="54761" y="41941"/>
                </a:cubicBezTo>
                <a:cubicBezTo>
                  <a:pt x="54780" y="42018"/>
                  <a:pt x="54780" y="42132"/>
                  <a:pt x="54856" y="42132"/>
                </a:cubicBezTo>
                <a:close/>
                <a:moveTo>
                  <a:pt x="61951" y="40496"/>
                </a:moveTo>
                <a:cubicBezTo>
                  <a:pt x="61932" y="40420"/>
                  <a:pt x="62046" y="40420"/>
                  <a:pt x="62046" y="40363"/>
                </a:cubicBezTo>
                <a:cubicBezTo>
                  <a:pt x="61666" y="40534"/>
                  <a:pt x="61285" y="40477"/>
                  <a:pt x="60810" y="40743"/>
                </a:cubicBezTo>
                <a:cubicBezTo>
                  <a:pt x="61190" y="40781"/>
                  <a:pt x="61400" y="40553"/>
                  <a:pt x="61951" y="40496"/>
                </a:cubicBezTo>
                <a:close/>
                <a:moveTo>
                  <a:pt x="48808" y="43406"/>
                </a:moveTo>
                <a:cubicBezTo>
                  <a:pt x="48561" y="43634"/>
                  <a:pt x="47438" y="43786"/>
                  <a:pt x="47172" y="43920"/>
                </a:cubicBezTo>
                <a:cubicBezTo>
                  <a:pt x="47191" y="43691"/>
                  <a:pt x="47438" y="43729"/>
                  <a:pt x="47629" y="43710"/>
                </a:cubicBezTo>
                <a:cubicBezTo>
                  <a:pt x="47115" y="43520"/>
                  <a:pt x="46449" y="43901"/>
                  <a:pt x="45841" y="44091"/>
                </a:cubicBezTo>
                <a:cubicBezTo>
                  <a:pt x="46240" y="44034"/>
                  <a:pt x="46335" y="43958"/>
                  <a:pt x="46582" y="44053"/>
                </a:cubicBezTo>
                <a:cubicBezTo>
                  <a:pt x="46563" y="44148"/>
                  <a:pt x="46297" y="44110"/>
                  <a:pt x="46297" y="44224"/>
                </a:cubicBezTo>
                <a:cubicBezTo>
                  <a:pt x="46697" y="44167"/>
                  <a:pt x="46773" y="44110"/>
                  <a:pt x="46735" y="43901"/>
                </a:cubicBezTo>
                <a:cubicBezTo>
                  <a:pt x="46773" y="43977"/>
                  <a:pt x="46849" y="43977"/>
                  <a:pt x="46849" y="44091"/>
                </a:cubicBezTo>
                <a:cubicBezTo>
                  <a:pt x="47552" y="44053"/>
                  <a:pt x="48465" y="43482"/>
                  <a:pt x="49036" y="43520"/>
                </a:cubicBezTo>
                <a:cubicBezTo>
                  <a:pt x="49074" y="43520"/>
                  <a:pt x="49036" y="43634"/>
                  <a:pt x="49112" y="43615"/>
                </a:cubicBezTo>
                <a:cubicBezTo>
                  <a:pt x="49188" y="43577"/>
                  <a:pt x="49664" y="43368"/>
                  <a:pt x="49531" y="43254"/>
                </a:cubicBezTo>
                <a:cubicBezTo>
                  <a:pt x="49359" y="43349"/>
                  <a:pt x="48732" y="43539"/>
                  <a:pt x="48827" y="43406"/>
                </a:cubicBezTo>
                <a:close/>
                <a:moveTo>
                  <a:pt x="60411" y="41143"/>
                </a:moveTo>
                <a:cubicBezTo>
                  <a:pt x="60544" y="41124"/>
                  <a:pt x="60620" y="41086"/>
                  <a:pt x="60620" y="40990"/>
                </a:cubicBezTo>
                <a:cubicBezTo>
                  <a:pt x="60334" y="40819"/>
                  <a:pt x="59783" y="40933"/>
                  <a:pt x="59364" y="41219"/>
                </a:cubicBezTo>
                <a:cubicBezTo>
                  <a:pt x="59022" y="41009"/>
                  <a:pt x="58128" y="41504"/>
                  <a:pt x="57843" y="41428"/>
                </a:cubicBezTo>
                <a:cubicBezTo>
                  <a:pt x="58166" y="41409"/>
                  <a:pt x="57672" y="41504"/>
                  <a:pt x="57748" y="41618"/>
                </a:cubicBezTo>
                <a:cubicBezTo>
                  <a:pt x="58147" y="41542"/>
                  <a:pt x="57843" y="41580"/>
                  <a:pt x="57843" y="41751"/>
                </a:cubicBezTo>
                <a:cubicBezTo>
                  <a:pt x="58889" y="41428"/>
                  <a:pt x="59250" y="41371"/>
                  <a:pt x="60030" y="41181"/>
                </a:cubicBezTo>
                <a:cubicBezTo>
                  <a:pt x="60030" y="41105"/>
                  <a:pt x="59973" y="40990"/>
                  <a:pt x="60049" y="40952"/>
                </a:cubicBezTo>
                <a:cubicBezTo>
                  <a:pt x="60068" y="41181"/>
                  <a:pt x="60296" y="41047"/>
                  <a:pt x="60106" y="41219"/>
                </a:cubicBezTo>
                <a:cubicBezTo>
                  <a:pt x="60353" y="41238"/>
                  <a:pt x="60487" y="40895"/>
                  <a:pt x="60411" y="41143"/>
                </a:cubicBezTo>
                <a:close/>
                <a:moveTo>
                  <a:pt x="44718" y="44452"/>
                </a:moveTo>
                <a:cubicBezTo>
                  <a:pt x="44928" y="44566"/>
                  <a:pt x="45099" y="44186"/>
                  <a:pt x="45156" y="44414"/>
                </a:cubicBezTo>
                <a:cubicBezTo>
                  <a:pt x="45308" y="44395"/>
                  <a:pt x="45403" y="44338"/>
                  <a:pt x="45365" y="44205"/>
                </a:cubicBezTo>
                <a:cubicBezTo>
                  <a:pt x="45213" y="44205"/>
                  <a:pt x="44985" y="44186"/>
                  <a:pt x="44890" y="44357"/>
                </a:cubicBezTo>
                <a:cubicBezTo>
                  <a:pt x="45099" y="44452"/>
                  <a:pt x="44680" y="44300"/>
                  <a:pt x="44718" y="44452"/>
                </a:cubicBezTo>
                <a:close/>
                <a:moveTo>
                  <a:pt x="45498" y="44281"/>
                </a:moveTo>
                <a:cubicBezTo>
                  <a:pt x="45688" y="44053"/>
                  <a:pt x="45479" y="44509"/>
                  <a:pt x="45784" y="44376"/>
                </a:cubicBezTo>
                <a:cubicBezTo>
                  <a:pt x="45803" y="44224"/>
                  <a:pt x="45669" y="44262"/>
                  <a:pt x="45669" y="44129"/>
                </a:cubicBezTo>
                <a:cubicBezTo>
                  <a:pt x="45536" y="44243"/>
                  <a:pt x="45403" y="44053"/>
                  <a:pt x="45422" y="44186"/>
                </a:cubicBezTo>
                <a:cubicBezTo>
                  <a:pt x="45536" y="44186"/>
                  <a:pt x="45403" y="44281"/>
                  <a:pt x="45498" y="44281"/>
                </a:cubicBezTo>
                <a:close/>
                <a:moveTo>
                  <a:pt x="55218" y="42322"/>
                </a:moveTo>
                <a:cubicBezTo>
                  <a:pt x="55617" y="42303"/>
                  <a:pt x="56416" y="42246"/>
                  <a:pt x="56625" y="41922"/>
                </a:cubicBezTo>
                <a:cubicBezTo>
                  <a:pt x="56226" y="41865"/>
                  <a:pt x="55655" y="42151"/>
                  <a:pt x="55427" y="42132"/>
                </a:cubicBezTo>
                <a:cubicBezTo>
                  <a:pt x="55408" y="42094"/>
                  <a:pt x="55408" y="42056"/>
                  <a:pt x="55351" y="42094"/>
                </a:cubicBezTo>
                <a:cubicBezTo>
                  <a:pt x="55484" y="42265"/>
                  <a:pt x="55085" y="42151"/>
                  <a:pt x="55218" y="42322"/>
                </a:cubicBezTo>
                <a:close/>
                <a:moveTo>
                  <a:pt x="57595" y="41713"/>
                </a:moveTo>
                <a:cubicBezTo>
                  <a:pt x="57519" y="41732"/>
                  <a:pt x="57443" y="41751"/>
                  <a:pt x="57481" y="41827"/>
                </a:cubicBezTo>
                <a:cubicBezTo>
                  <a:pt x="57576" y="41808"/>
                  <a:pt x="57653" y="41789"/>
                  <a:pt x="57729" y="41789"/>
                </a:cubicBezTo>
                <a:cubicBezTo>
                  <a:pt x="57729" y="41694"/>
                  <a:pt x="57557" y="41504"/>
                  <a:pt x="57519" y="41675"/>
                </a:cubicBezTo>
                <a:cubicBezTo>
                  <a:pt x="57557" y="41656"/>
                  <a:pt x="57595" y="41656"/>
                  <a:pt x="57595" y="41713"/>
                </a:cubicBezTo>
                <a:close/>
                <a:moveTo>
                  <a:pt x="19078" y="50292"/>
                </a:moveTo>
                <a:cubicBezTo>
                  <a:pt x="19192" y="50292"/>
                  <a:pt x="19345" y="50254"/>
                  <a:pt x="19402" y="50330"/>
                </a:cubicBezTo>
                <a:cubicBezTo>
                  <a:pt x="19402" y="50558"/>
                  <a:pt x="18755" y="50444"/>
                  <a:pt x="18736" y="50691"/>
                </a:cubicBezTo>
                <a:cubicBezTo>
                  <a:pt x="19440" y="50463"/>
                  <a:pt x="19687" y="50558"/>
                  <a:pt x="20124" y="50158"/>
                </a:cubicBezTo>
                <a:cubicBezTo>
                  <a:pt x="19877" y="50120"/>
                  <a:pt x="19611" y="50482"/>
                  <a:pt x="19459" y="50311"/>
                </a:cubicBezTo>
                <a:cubicBezTo>
                  <a:pt x="19516" y="50292"/>
                  <a:pt x="19516" y="50254"/>
                  <a:pt x="19497" y="50196"/>
                </a:cubicBezTo>
                <a:cubicBezTo>
                  <a:pt x="19554" y="50196"/>
                  <a:pt x="20048" y="50158"/>
                  <a:pt x="20010" y="49968"/>
                </a:cubicBezTo>
                <a:cubicBezTo>
                  <a:pt x="19820" y="50082"/>
                  <a:pt x="19097" y="49873"/>
                  <a:pt x="19078" y="50292"/>
                </a:cubicBezTo>
                <a:close/>
                <a:moveTo>
                  <a:pt x="20162" y="50044"/>
                </a:moveTo>
                <a:cubicBezTo>
                  <a:pt x="20277" y="50006"/>
                  <a:pt x="20543" y="50044"/>
                  <a:pt x="20429" y="49892"/>
                </a:cubicBezTo>
                <a:cubicBezTo>
                  <a:pt x="20315" y="49892"/>
                  <a:pt x="20315" y="49968"/>
                  <a:pt x="20200" y="49987"/>
                </a:cubicBezTo>
                <a:cubicBezTo>
                  <a:pt x="20258" y="49873"/>
                  <a:pt x="20067" y="49759"/>
                  <a:pt x="20067" y="49911"/>
                </a:cubicBezTo>
                <a:cubicBezTo>
                  <a:pt x="20143" y="49911"/>
                  <a:pt x="20143" y="49968"/>
                  <a:pt x="20162" y="50044"/>
                </a:cubicBezTo>
                <a:close/>
                <a:moveTo>
                  <a:pt x="57025" y="42037"/>
                </a:moveTo>
                <a:cubicBezTo>
                  <a:pt x="57177" y="41903"/>
                  <a:pt x="56720" y="41827"/>
                  <a:pt x="56701" y="41960"/>
                </a:cubicBezTo>
                <a:cubicBezTo>
                  <a:pt x="56759" y="41960"/>
                  <a:pt x="56778" y="41980"/>
                  <a:pt x="56778" y="42037"/>
                </a:cubicBezTo>
                <a:cubicBezTo>
                  <a:pt x="56873" y="42018"/>
                  <a:pt x="56911" y="41999"/>
                  <a:pt x="56949" y="41960"/>
                </a:cubicBezTo>
                <a:cubicBezTo>
                  <a:pt x="56968" y="41999"/>
                  <a:pt x="56968" y="42056"/>
                  <a:pt x="57025" y="42037"/>
                </a:cubicBezTo>
                <a:close/>
                <a:moveTo>
                  <a:pt x="65280" y="40838"/>
                </a:moveTo>
                <a:cubicBezTo>
                  <a:pt x="65280" y="40895"/>
                  <a:pt x="65318" y="40990"/>
                  <a:pt x="65261" y="41009"/>
                </a:cubicBezTo>
                <a:cubicBezTo>
                  <a:pt x="65166" y="41009"/>
                  <a:pt x="65033" y="41067"/>
                  <a:pt x="65014" y="41009"/>
                </a:cubicBezTo>
                <a:cubicBezTo>
                  <a:pt x="65090" y="40971"/>
                  <a:pt x="65223" y="40971"/>
                  <a:pt x="65242" y="40895"/>
                </a:cubicBezTo>
                <a:cubicBezTo>
                  <a:pt x="64937" y="40933"/>
                  <a:pt x="64652" y="40933"/>
                  <a:pt x="64500" y="40952"/>
                </a:cubicBezTo>
                <a:cubicBezTo>
                  <a:pt x="64671" y="40971"/>
                  <a:pt x="64424" y="41143"/>
                  <a:pt x="64424" y="41238"/>
                </a:cubicBezTo>
                <a:cubicBezTo>
                  <a:pt x="64329" y="40971"/>
                  <a:pt x="63815" y="41257"/>
                  <a:pt x="63625" y="41295"/>
                </a:cubicBezTo>
                <a:cubicBezTo>
                  <a:pt x="63682" y="41390"/>
                  <a:pt x="63910" y="41238"/>
                  <a:pt x="63948" y="41333"/>
                </a:cubicBezTo>
                <a:cubicBezTo>
                  <a:pt x="63587" y="41504"/>
                  <a:pt x="63587" y="41295"/>
                  <a:pt x="63435" y="41295"/>
                </a:cubicBezTo>
                <a:cubicBezTo>
                  <a:pt x="63568" y="41409"/>
                  <a:pt x="63416" y="41485"/>
                  <a:pt x="63568" y="41542"/>
                </a:cubicBezTo>
                <a:cubicBezTo>
                  <a:pt x="64918" y="41086"/>
                  <a:pt x="66802" y="40990"/>
                  <a:pt x="68000" y="40363"/>
                </a:cubicBezTo>
                <a:cubicBezTo>
                  <a:pt x="68000" y="40420"/>
                  <a:pt x="68057" y="40458"/>
                  <a:pt x="68095" y="40496"/>
                </a:cubicBezTo>
                <a:cubicBezTo>
                  <a:pt x="69845" y="40020"/>
                  <a:pt x="71728" y="39602"/>
                  <a:pt x="73421" y="39126"/>
                </a:cubicBezTo>
                <a:cubicBezTo>
                  <a:pt x="73364" y="39031"/>
                  <a:pt x="73097" y="39202"/>
                  <a:pt x="73040" y="39107"/>
                </a:cubicBezTo>
                <a:cubicBezTo>
                  <a:pt x="73649" y="39050"/>
                  <a:pt x="74353" y="38689"/>
                  <a:pt x="74923" y="38803"/>
                </a:cubicBezTo>
                <a:cubicBezTo>
                  <a:pt x="74885" y="38708"/>
                  <a:pt x="74961" y="38651"/>
                  <a:pt x="74981" y="38784"/>
                </a:cubicBezTo>
                <a:cubicBezTo>
                  <a:pt x="75190" y="38537"/>
                  <a:pt x="75304" y="38803"/>
                  <a:pt x="75418" y="38537"/>
                </a:cubicBezTo>
                <a:cubicBezTo>
                  <a:pt x="75437" y="38670"/>
                  <a:pt x="75532" y="38689"/>
                  <a:pt x="75703" y="38632"/>
                </a:cubicBezTo>
                <a:cubicBezTo>
                  <a:pt x="75741" y="38480"/>
                  <a:pt x="75703" y="38442"/>
                  <a:pt x="75570" y="38347"/>
                </a:cubicBezTo>
                <a:cubicBezTo>
                  <a:pt x="75361" y="38461"/>
                  <a:pt x="75380" y="38499"/>
                  <a:pt x="75209" y="38366"/>
                </a:cubicBezTo>
                <a:cubicBezTo>
                  <a:pt x="75247" y="38347"/>
                  <a:pt x="75323" y="38347"/>
                  <a:pt x="75304" y="38289"/>
                </a:cubicBezTo>
                <a:cubicBezTo>
                  <a:pt x="75152" y="38251"/>
                  <a:pt x="75076" y="38632"/>
                  <a:pt x="74809" y="38556"/>
                </a:cubicBezTo>
                <a:cubicBezTo>
                  <a:pt x="74505" y="38480"/>
                  <a:pt x="74981" y="38442"/>
                  <a:pt x="74752" y="38575"/>
                </a:cubicBezTo>
                <a:cubicBezTo>
                  <a:pt x="74372" y="38765"/>
                  <a:pt x="73668" y="38499"/>
                  <a:pt x="73059" y="38822"/>
                </a:cubicBezTo>
                <a:cubicBezTo>
                  <a:pt x="73002" y="38518"/>
                  <a:pt x="72489" y="38822"/>
                  <a:pt x="72375" y="38594"/>
                </a:cubicBezTo>
                <a:cubicBezTo>
                  <a:pt x="72356" y="38746"/>
                  <a:pt x="71595" y="38936"/>
                  <a:pt x="71367" y="38822"/>
                </a:cubicBezTo>
                <a:cubicBezTo>
                  <a:pt x="71176" y="39069"/>
                  <a:pt x="70415" y="39183"/>
                  <a:pt x="70168" y="39126"/>
                </a:cubicBezTo>
                <a:cubicBezTo>
                  <a:pt x="70473" y="39012"/>
                  <a:pt x="70644" y="39069"/>
                  <a:pt x="70815" y="38936"/>
                </a:cubicBezTo>
                <a:cubicBezTo>
                  <a:pt x="70054" y="38974"/>
                  <a:pt x="69731" y="39164"/>
                  <a:pt x="68723" y="39393"/>
                </a:cubicBezTo>
                <a:cubicBezTo>
                  <a:pt x="68761" y="39488"/>
                  <a:pt x="68723" y="39526"/>
                  <a:pt x="68647" y="39583"/>
                </a:cubicBezTo>
                <a:cubicBezTo>
                  <a:pt x="68723" y="39355"/>
                  <a:pt x="68532" y="39336"/>
                  <a:pt x="68437" y="39507"/>
                </a:cubicBezTo>
                <a:cubicBezTo>
                  <a:pt x="68494" y="39507"/>
                  <a:pt x="68570" y="39488"/>
                  <a:pt x="68570" y="39545"/>
                </a:cubicBezTo>
                <a:cubicBezTo>
                  <a:pt x="66364" y="40173"/>
                  <a:pt x="64139" y="40515"/>
                  <a:pt x="62065" y="41219"/>
                </a:cubicBezTo>
                <a:cubicBezTo>
                  <a:pt x="62617" y="41314"/>
                  <a:pt x="63169" y="40876"/>
                  <a:pt x="63606" y="41162"/>
                </a:cubicBezTo>
                <a:cubicBezTo>
                  <a:pt x="63587" y="41028"/>
                  <a:pt x="63682" y="40952"/>
                  <a:pt x="63739" y="40857"/>
                </a:cubicBezTo>
                <a:cubicBezTo>
                  <a:pt x="64253" y="40857"/>
                  <a:pt x="64652" y="40477"/>
                  <a:pt x="65052" y="40629"/>
                </a:cubicBezTo>
                <a:cubicBezTo>
                  <a:pt x="65318" y="40382"/>
                  <a:pt x="65831" y="40496"/>
                  <a:pt x="66098" y="40230"/>
                </a:cubicBezTo>
                <a:cubicBezTo>
                  <a:pt x="66079" y="40420"/>
                  <a:pt x="66307" y="40268"/>
                  <a:pt x="66364" y="40344"/>
                </a:cubicBezTo>
                <a:cubicBezTo>
                  <a:pt x="66383" y="40249"/>
                  <a:pt x="66440" y="40192"/>
                  <a:pt x="66516" y="40154"/>
                </a:cubicBezTo>
                <a:cubicBezTo>
                  <a:pt x="66973" y="40401"/>
                  <a:pt x="67296" y="39868"/>
                  <a:pt x="67753" y="40039"/>
                </a:cubicBezTo>
                <a:cubicBezTo>
                  <a:pt x="67791" y="39811"/>
                  <a:pt x="68019" y="39944"/>
                  <a:pt x="68114" y="39735"/>
                </a:cubicBezTo>
                <a:cubicBezTo>
                  <a:pt x="68456" y="39849"/>
                  <a:pt x="69331" y="39792"/>
                  <a:pt x="69179" y="39412"/>
                </a:cubicBezTo>
                <a:cubicBezTo>
                  <a:pt x="69198" y="39488"/>
                  <a:pt x="68818" y="39564"/>
                  <a:pt x="68818" y="39488"/>
                </a:cubicBezTo>
                <a:cubicBezTo>
                  <a:pt x="69198" y="39336"/>
                  <a:pt x="69674" y="39202"/>
                  <a:pt x="70130" y="39202"/>
                </a:cubicBezTo>
                <a:cubicBezTo>
                  <a:pt x="69940" y="39393"/>
                  <a:pt x="69598" y="39221"/>
                  <a:pt x="69502" y="39450"/>
                </a:cubicBezTo>
                <a:cubicBezTo>
                  <a:pt x="70301" y="39507"/>
                  <a:pt x="71443" y="38917"/>
                  <a:pt x="72089" y="39050"/>
                </a:cubicBezTo>
                <a:cubicBezTo>
                  <a:pt x="71766" y="39126"/>
                  <a:pt x="71804" y="39088"/>
                  <a:pt x="71842" y="39317"/>
                </a:cubicBezTo>
                <a:cubicBezTo>
                  <a:pt x="71652" y="39393"/>
                  <a:pt x="71728" y="39164"/>
                  <a:pt x="71614" y="39145"/>
                </a:cubicBezTo>
                <a:cubicBezTo>
                  <a:pt x="71424" y="39260"/>
                  <a:pt x="71405" y="39183"/>
                  <a:pt x="71214" y="39298"/>
                </a:cubicBezTo>
                <a:cubicBezTo>
                  <a:pt x="71214" y="39374"/>
                  <a:pt x="71328" y="39393"/>
                  <a:pt x="71252" y="39450"/>
                </a:cubicBezTo>
                <a:cubicBezTo>
                  <a:pt x="71081" y="39374"/>
                  <a:pt x="71119" y="39317"/>
                  <a:pt x="70891" y="39260"/>
                </a:cubicBezTo>
                <a:cubicBezTo>
                  <a:pt x="70948" y="39374"/>
                  <a:pt x="70796" y="39412"/>
                  <a:pt x="70682" y="39450"/>
                </a:cubicBezTo>
                <a:cubicBezTo>
                  <a:pt x="70682" y="39412"/>
                  <a:pt x="70663" y="39355"/>
                  <a:pt x="70663" y="39298"/>
                </a:cubicBezTo>
                <a:cubicBezTo>
                  <a:pt x="70263" y="39469"/>
                  <a:pt x="69883" y="39640"/>
                  <a:pt x="69464" y="39621"/>
                </a:cubicBezTo>
                <a:cubicBezTo>
                  <a:pt x="69655" y="40039"/>
                  <a:pt x="70149" y="39374"/>
                  <a:pt x="70301" y="39697"/>
                </a:cubicBezTo>
                <a:cubicBezTo>
                  <a:pt x="69921" y="39697"/>
                  <a:pt x="69331" y="40154"/>
                  <a:pt x="68951" y="39830"/>
                </a:cubicBezTo>
                <a:cubicBezTo>
                  <a:pt x="68837" y="39868"/>
                  <a:pt x="68723" y="39887"/>
                  <a:pt x="68589" y="39906"/>
                </a:cubicBezTo>
                <a:cubicBezTo>
                  <a:pt x="68551" y="40134"/>
                  <a:pt x="68856" y="39868"/>
                  <a:pt x="68818" y="40077"/>
                </a:cubicBezTo>
                <a:cubicBezTo>
                  <a:pt x="68114" y="40287"/>
                  <a:pt x="67848" y="40173"/>
                  <a:pt x="67334" y="40458"/>
                </a:cubicBezTo>
                <a:cubicBezTo>
                  <a:pt x="67448" y="40572"/>
                  <a:pt x="67543" y="40344"/>
                  <a:pt x="67581" y="40458"/>
                </a:cubicBezTo>
                <a:cubicBezTo>
                  <a:pt x="67505" y="40496"/>
                  <a:pt x="67486" y="40553"/>
                  <a:pt x="67353" y="40553"/>
                </a:cubicBezTo>
                <a:cubicBezTo>
                  <a:pt x="67334" y="40420"/>
                  <a:pt x="67239" y="40477"/>
                  <a:pt x="67315" y="40344"/>
                </a:cubicBezTo>
                <a:cubicBezTo>
                  <a:pt x="67106" y="40363"/>
                  <a:pt x="67258" y="40572"/>
                  <a:pt x="67125" y="40610"/>
                </a:cubicBezTo>
                <a:cubicBezTo>
                  <a:pt x="67106" y="40534"/>
                  <a:pt x="67125" y="40496"/>
                  <a:pt x="67144" y="40439"/>
                </a:cubicBezTo>
                <a:cubicBezTo>
                  <a:pt x="67049" y="40477"/>
                  <a:pt x="66954" y="40477"/>
                  <a:pt x="66897" y="40439"/>
                </a:cubicBezTo>
                <a:cubicBezTo>
                  <a:pt x="66802" y="40496"/>
                  <a:pt x="66954" y="40686"/>
                  <a:pt x="66821" y="40724"/>
                </a:cubicBezTo>
                <a:cubicBezTo>
                  <a:pt x="66687" y="40705"/>
                  <a:pt x="66611" y="40553"/>
                  <a:pt x="66478" y="40534"/>
                </a:cubicBezTo>
                <a:cubicBezTo>
                  <a:pt x="66535" y="40667"/>
                  <a:pt x="66193" y="40838"/>
                  <a:pt x="66155" y="40762"/>
                </a:cubicBezTo>
                <a:cubicBezTo>
                  <a:pt x="66136" y="40705"/>
                  <a:pt x="66212" y="40667"/>
                  <a:pt x="66136" y="40667"/>
                </a:cubicBezTo>
                <a:cubicBezTo>
                  <a:pt x="65850" y="40686"/>
                  <a:pt x="65470" y="40933"/>
                  <a:pt x="65299" y="40838"/>
                </a:cubicBezTo>
                <a:close/>
                <a:moveTo>
                  <a:pt x="83863" y="36483"/>
                </a:moveTo>
                <a:cubicBezTo>
                  <a:pt x="83369" y="36521"/>
                  <a:pt x="82798" y="36768"/>
                  <a:pt x="82304" y="36825"/>
                </a:cubicBezTo>
                <a:cubicBezTo>
                  <a:pt x="82304" y="36825"/>
                  <a:pt x="82246" y="36730"/>
                  <a:pt x="82227" y="36730"/>
                </a:cubicBezTo>
                <a:cubicBezTo>
                  <a:pt x="81333" y="36863"/>
                  <a:pt x="80306" y="37357"/>
                  <a:pt x="79584" y="37205"/>
                </a:cubicBezTo>
                <a:cubicBezTo>
                  <a:pt x="79526" y="37072"/>
                  <a:pt x="79831" y="37281"/>
                  <a:pt x="79736" y="37053"/>
                </a:cubicBezTo>
                <a:cubicBezTo>
                  <a:pt x="79603" y="36977"/>
                  <a:pt x="79584" y="37129"/>
                  <a:pt x="79374" y="37129"/>
                </a:cubicBezTo>
                <a:cubicBezTo>
                  <a:pt x="79374" y="37224"/>
                  <a:pt x="79622" y="37357"/>
                  <a:pt x="79374" y="37395"/>
                </a:cubicBezTo>
                <a:cubicBezTo>
                  <a:pt x="79222" y="37357"/>
                  <a:pt x="79393" y="37262"/>
                  <a:pt x="79260" y="37167"/>
                </a:cubicBezTo>
                <a:lnTo>
                  <a:pt x="78956" y="37224"/>
                </a:lnTo>
                <a:cubicBezTo>
                  <a:pt x="78956" y="37281"/>
                  <a:pt x="78994" y="37357"/>
                  <a:pt x="78937" y="37395"/>
                </a:cubicBezTo>
                <a:cubicBezTo>
                  <a:pt x="78937" y="37129"/>
                  <a:pt x="78480" y="37338"/>
                  <a:pt x="78556" y="37415"/>
                </a:cubicBezTo>
                <a:cubicBezTo>
                  <a:pt x="78556" y="37567"/>
                  <a:pt x="78842" y="37319"/>
                  <a:pt x="78823" y="37472"/>
                </a:cubicBezTo>
                <a:cubicBezTo>
                  <a:pt x="78823" y="37529"/>
                  <a:pt x="78766" y="37567"/>
                  <a:pt x="78728" y="37586"/>
                </a:cubicBezTo>
                <a:cubicBezTo>
                  <a:pt x="78556" y="37605"/>
                  <a:pt x="78556" y="37376"/>
                  <a:pt x="78366" y="37395"/>
                </a:cubicBezTo>
                <a:cubicBezTo>
                  <a:pt x="78594" y="37662"/>
                  <a:pt x="77834" y="37738"/>
                  <a:pt x="77510" y="37757"/>
                </a:cubicBezTo>
                <a:cubicBezTo>
                  <a:pt x="77472" y="37871"/>
                  <a:pt x="77605" y="38004"/>
                  <a:pt x="77320" y="38061"/>
                </a:cubicBezTo>
                <a:cubicBezTo>
                  <a:pt x="77301" y="37966"/>
                  <a:pt x="77472" y="37966"/>
                  <a:pt x="77396" y="37833"/>
                </a:cubicBezTo>
                <a:cubicBezTo>
                  <a:pt x="77358" y="37833"/>
                  <a:pt x="77282" y="37852"/>
                  <a:pt x="77263" y="37795"/>
                </a:cubicBezTo>
                <a:cubicBezTo>
                  <a:pt x="77073" y="38004"/>
                  <a:pt x="76749" y="37947"/>
                  <a:pt x="76578" y="38118"/>
                </a:cubicBezTo>
                <a:cubicBezTo>
                  <a:pt x="76635" y="38308"/>
                  <a:pt x="76902" y="37947"/>
                  <a:pt x="76978" y="38194"/>
                </a:cubicBezTo>
                <a:cubicBezTo>
                  <a:pt x="76845" y="38118"/>
                  <a:pt x="76445" y="38461"/>
                  <a:pt x="76540" y="38175"/>
                </a:cubicBezTo>
                <a:cubicBezTo>
                  <a:pt x="76293" y="38232"/>
                  <a:pt x="75874" y="38175"/>
                  <a:pt x="75703" y="38366"/>
                </a:cubicBezTo>
                <a:cubicBezTo>
                  <a:pt x="78480" y="38385"/>
                  <a:pt x="80744" y="37148"/>
                  <a:pt x="83445" y="36844"/>
                </a:cubicBezTo>
                <a:cubicBezTo>
                  <a:pt x="84396" y="36216"/>
                  <a:pt x="85765" y="36463"/>
                  <a:pt x="86279" y="35798"/>
                </a:cubicBezTo>
                <a:cubicBezTo>
                  <a:pt x="86431" y="35798"/>
                  <a:pt x="86716" y="35722"/>
                  <a:pt x="86869" y="35608"/>
                </a:cubicBezTo>
                <a:cubicBezTo>
                  <a:pt x="86697" y="35550"/>
                  <a:pt x="86374" y="35741"/>
                  <a:pt x="86127" y="35665"/>
                </a:cubicBezTo>
                <a:cubicBezTo>
                  <a:pt x="86241" y="35608"/>
                  <a:pt x="86526" y="35646"/>
                  <a:pt x="86526" y="35512"/>
                </a:cubicBezTo>
                <a:cubicBezTo>
                  <a:pt x="86298" y="35474"/>
                  <a:pt x="86032" y="35589"/>
                  <a:pt x="85746" y="35627"/>
                </a:cubicBezTo>
                <a:cubicBezTo>
                  <a:pt x="85841" y="35684"/>
                  <a:pt x="86051" y="35589"/>
                  <a:pt x="86070" y="35722"/>
                </a:cubicBezTo>
                <a:cubicBezTo>
                  <a:pt x="85727" y="35817"/>
                  <a:pt x="85423" y="35893"/>
                  <a:pt x="85119" y="35931"/>
                </a:cubicBezTo>
                <a:cubicBezTo>
                  <a:pt x="85138" y="36197"/>
                  <a:pt x="85328" y="35893"/>
                  <a:pt x="85347" y="36102"/>
                </a:cubicBezTo>
                <a:cubicBezTo>
                  <a:pt x="84852" y="36178"/>
                  <a:pt x="84510" y="36406"/>
                  <a:pt x="83882" y="36311"/>
                </a:cubicBezTo>
                <a:cubicBezTo>
                  <a:pt x="83768" y="36406"/>
                  <a:pt x="83996" y="36406"/>
                  <a:pt x="83863" y="36463"/>
                </a:cubicBezTo>
                <a:close/>
                <a:moveTo>
                  <a:pt x="22293" y="49474"/>
                </a:moveTo>
                <a:cubicBezTo>
                  <a:pt x="22293" y="49645"/>
                  <a:pt x="22502" y="49550"/>
                  <a:pt x="22616" y="49569"/>
                </a:cubicBezTo>
                <a:cubicBezTo>
                  <a:pt x="22578" y="49474"/>
                  <a:pt x="22673" y="49436"/>
                  <a:pt x="22635" y="49360"/>
                </a:cubicBezTo>
                <a:cubicBezTo>
                  <a:pt x="22502" y="49379"/>
                  <a:pt x="22483" y="49474"/>
                  <a:pt x="22293" y="49474"/>
                </a:cubicBezTo>
                <a:close/>
                <a:moveTo>
                  <a:pt x="39602" y="45670"/>
                </a:moveTo>
                <a:cubicBezTo>
                  <a:pt x="39221" y="45898"/>
                  <a:pt x="38784" y="45822"/>
                  <a:pt x="38518" y="46107"/>
                </a:cubicBezTo>
                <a:cubicBezTo>
                  <a:pt x="38860" y="46145"/>
                  <a:pt x="39297" y="45803"/>
                  <a:pt x="39659" y="45860"/>
                </a:cubicBezTo>
                <a:cubicBezTo>
                  <a:pt x="39621" y="45727"/>
                  <a:pt x="39526" y="45784"/>
                  <a:pt x="39602" y="45670"/>
                </a:cubicBezTo>
                <a:close/>
                <a:moveTo>
                  <a:pt x="15788" y="51528"/>
                </a:moveTo>
                <a:cubicBezTo>
                  <a:pt x="15959" y="51585"/>
                  <a:pt x="16377" y="51319"/>
                  <a:pt x="16644" y="51414"/>
                </a:cubicBezTo>
                <a:cubicBezTo>
                  <a:pt x="16491" y="51224"/>
                  <a:pt x="16891" y="51338"/>
                  <a:pt x="16853" y="51205"/>
                </a:cubicBezTo>
                <a:cubicBezTo>
                  <a:pt x="16415" y="51090"/>
                  <a:pt x="16377" y="51319"/>
                  <a:pt x="15788" y="51528"/>
                </a:cubicBezTo>
                <a:close/>
                <a:moveTo>
                  <a:pt x="16872" y="51300"/>
                </a:moveTo>
                <a:cubicBezTo>
                  <a:pt x="17233" y="51205"/>
                  <a:pt x="17385" y="51014"/>
                  <a:pt x="17766" y="51109"/>
                </a:cubicBezTo>
                <a:cubicBezTo>
                  <a:pt x="17842" y="50881"/>
                  <a:pt x="17652" y="51052"/>
                  <a:pt x="17633" y="50805"/>
                </a:cubicBezTo>
                <a:cubicBezTo>
                  <a:pt x="18203" y="50653"/>
                  <a:pt x="18584" y="50349"/>
                  <a:pt x="19040" y="50349"/>
                </a:cubicBezTo>
                <a:cubicBezTo>
                  <a:pt x="18546" y="50120"/>
                  <a:pt x="16872" y="50748"/>
                  <a:pt x="16434" y="51014"/>
                </a:cubicBezTo>
                <a:cubicBezTo>
                  <a:pt x="16206" y="50805"/>
                  <a:pt x="16035" y="51167"/>
                  <a:pt x="15807" y="50995"/>
                </a:cubicBezTo>
                <a:cubicBezTo>
                  <a:pt x="15788" y="51167"/>
                  <a:pt x="15521" y="51186"/>
                  <a:pt x="15502" y="51338"/>
                </a:cubicBezTo>
                <a:cubicBezTo>
                  <a:pt x="16111" y="51262"/>
                  <a:pt x="17271" y="50729"/>
                  <a:pt x="17595" y="50881"/>
                </a:cubicBezTo>
                <a:cubicBezTo>
                  <a:pt x="17519" y="51128"/>
                  <a:pt x="16910" y="50938"/>
                  <a:pt x="16834" y="51205"/>
                </a:cubicBezTo>
                <a:cubicBezTo>
                  <a:pt x="16910" y="51205"/>
                  <a:pt x="16891" y="51243"/>
                  <a:pt x="16872" y="51300"/>
                </a:cubicBezTo>
                <a:close/>
                <a:moveTo>
                  <a:pt x="54590" y="42569"/>
                </a:moveTo>
                <a:cubicBezTo>
                  <a:pt x="54704" y="42512"/>
                  <a:pt x="55066" y="42569"/>
                  <a:pt x="54971" y="42379"/>
                </a:cubicBezTo>
                <a:cubicBezTo>
                  <a:pt x="54818" y="42436"/>
                  <a:pt x="54666" y="42474"/>
                  <a:pt x="54590" y="42569"/>
                </a:cubicBezTo>
                <a:close/>
                <a:moveTo>
                  <a:pt x="36863" y="46525"/>
                </a:moveTo>
                <a:cubicBezTo>
                  <a:pt x="37376" y="46392"/>
                  <a:pt x="38232" y="46297"/>
                  <a:pt x="38441" y="46069"/>
                </a:cubicBezTo>
                <a:cubicBezTo>
                  <a:pt x="37966" y="46183"/>
                  <a:pt x="37224" y="46297"/>
                  <a:pt x="36863" y="46525"/>
                </a:cubicBezTo>
                <a:close/>
                <a:moveTo>
                  <a:pt x="50596" y="43539"/>
                </a:moveTo>
                <a:cubicBezTo>
                  <a:pt x="50938" y="43520"/>
                  <a:pt x="51300" y="43425"/>
                  <a:pt x="51604" y="43273"/>
                </a:cubicBezTo>
                <a:cubicBezTo>
                  <a:pt x="51242" y="43273"/>
                  <a:pt x="50938" y="43387"/>
                  <a:pt x="50596" y="43539"/>
                </a:cubicBezTo>
                <a:close/>
                <a:moveTo>
                  <a:pt x="86945" y="35646"/>
                </a:moveTo>
                <a:cubicBezTo>
                  <a:pt x="87192" y="35646"/>
                  <a:pt x="87401" y="35608"/>
                  <a:pt x="87591" y="35455"/>
                </a:cubicBezTo>
                <a:cubicBezTo>
                  <a:pt x="87363" y="35512"/>
                  <a:pt x="87040" y="35436"/>
                  <a:pt x="86945" y="35646"/>
                </a:cubicBezTo>
                <a:close/>
                <a:moveTo>
                  <a:pt x="20258" y="50235"/>
                </a:moveTo>
                <a:cubicBezTo>
                  <a:pt x="20200" y="50139"/>
                  <a:pt x="20714" y="50292"/>
                  <a:pt x="20600" y="50063"/>
                </a:cubicBezTo>
                <a:cubicBezTo>
                  <a:pt x="20429" y="50139"/>
                  <a:pt x="20143" y="50120"/>
                  <a:pt x="20258" y="50235"/>
                </a:cubicBezTo>
                <a:close/>
                <a:moveTo>
                  <a:pt x="123160" y="28113"/>
                </a:moveTo>
                <a:cubicBezTo>
                  <a:pt x="123579" y="27999"/>
                  <a:pt x="123845" y="27714"/>
                  <a:pt x="124130" y="27676"/>
                </a:cubicBezTo>
                <a:cubicBezTo>
                  <a:pt x="123788" y="27638"/>
                  <a:pt x="123331" y="27904"/>
                  <a:pt x="123160" y="28113"/>
                </a:cubicBezTo>
                <a:close/>
                <a:moveTo>
                  <a:pt x="62807" y="41276"/>
                </a:moveTo>
                <a:cubicBezTo>
                  <a:pt x="62579" y="41371"/>
                  <a:pt x="62465" y="41390"/>
                  <a:pt x="62218" y="41390"/>
                </a:cubicBezTo>
                <a:cubicBezTo>
                  <a:pt x="62122" y="41466"/>
                  <a:pt x="62294" y="41656"/>
                  <a:pt x="62084" y="41637"/>
                </a:cubicBezTo>
                <a:cubicBezTo>
                  <a:pt x="62141" y="41561"/>
                  <a:pt x="62122" y="41504"/>
                  <a:pt x="61989" y="41504"/>
                </a:cubicBezTo>
                <a:cubicBezTo>
                  <a:pt x="60620" y="41884"/>
                  <a:pt x="59231" y="41618"/>
                  <a:pt x="57519" y="42265"/>
                </a:cubicBezTo>
                <a:cubicBezTo>
                  <a:pt x="57614" y="42379"/>
                  <a:pt x="57291" y="42512"/>
                  <a:pt x="57576" y="42474"/>
                </a:cubicBezTo>
                <a:cubicBezTo>
                  <a:pt x="57443" y="42303"/>
                  <a:pt x="58166" y="42246"/>
                  <a:pt x="58223" y="42265"/>
                </a:cubicBezTo>
                <a:cubicBezTo>
                  <a:pt x="58166" y="42436"/>
                  <a:pt x="57957" y="42550"/>
                  <a:pt x="57767" y="42531"/>
                </a:cubicBezTo>
                <a:cubicBezTo>
                  <a:pt x="57767" y="42778"/>
                  <a:pt x="58223" y="42417"/>
                  <a:pt x="58280" y="42569"/>
                </a:cubicBezTo>
                <a:cubicBezTo>
                  <a:pt x="58033" y="42721"/>
                  <a:pt x="57862" y="42626"/>
                  <a:pt x="57710" y="42816"/>
                </a:cubicBezTo>
                <a:cubicBezTo>
                  <a:pt x="58756" y="42645"/>
                  <a:pt x="60068" y="42170"/>
                  <a:pt x="61228" y="41999"/>
                </a:cubicBezTo>
                <a:cubicBezTo>
                  <a:pt x="61228" y="41922"/>
                  <a:pt x="61266" y="41865"/>
                  <a:pt x="61305" y="41808"/>
                </a:cubicBezTo>
                <a:cubicBezTo>
                  <a:pt x="61628" y="41922"/>
                  <a:pt x="62103" y="41694"/>
                  <a:pt x="62408" y="41675"/>
                </a:cubicBezTo>
                <a:cubicBezTo>
                  <a:pt x="62446" y="41580"/>
                  <a:pt x="62179" y="41542"/>
                  <a:pt x="62351" y="41485"/>
                </a:cubicBezTo>
                <a:cubicBezTo>
                  <a:pt x="62636" y="41409"/>
                  <a:pt x="62541" y="41542"/>
                  <a:pt x="62807" y="41542"/>
                </a:cubicBezTo>
                <a:cubicBezTo>
                  <a:pt x="62864" y="41257"/>
                  <a:pt x="62655" y="41542"/>
                  <a:pt x="62807" y="41276"/>
                </a:cubicBezTo>
                <a:close/>
                <a:moveTo>
                  <a:pt x="62560" y="41542"/>
                </a:moveTo>
                <a:cubicBezTo>
                  <a:pt x="62579" y="41599"/>
                  <a:pt x="62579" y="41637"/>
                  <a:pt x="62598" y="41694"/>
                </a:cubicBezTo>
                <a:cubicBezTo>
                  <a:pt x="62522" y="41694"/>
                  <a:pt x="62237" y="41789"/>
                  <a:pt x="62427" y="41789"/>
                </a:cubicBezTo>
                <a:cubicBezTo>
                  <a:pt x="62541" y="41732"/>
                  <a:pt x="62826" y="41770"/>
                  <a:pt x="62826" y="41637"/>
                </a:cubicBezTo>
                <a:cubicBezTo>
                  <a:pt x="62522" y="41751"/>
                  <a:pt x="62788" y="41523"/>
                  <a:pt x="62560" y="41542"/>
                </a:cubicBezTo>
                <a:close/>
                <a:moveTo>
                  <a:pt x="13049" y="52137"/>
                </a:moveTo>
                <a:cubicBezTo>
                  <a:pt x="13125" y="52099"/>
                  <a:pt x="13277" y="52099"/>
                  <a:pt x="13277" y="52041"/>
                </a:cubicBezTo>
                <a:cubicBezTo>
                  <a:pt x="13201" y="52041"/>
                  <a:pt x="13106" y="52080"/>
                  <a:pt x="13087" y="52022"/>
                </a:cubicBezTo>
                <a:cubicBezTo>
                  <a:pt x="13220" y="52003"/>
                  <a:pt x="12839" y="51775"/>
                  <a:pt x="12820" y="51965"/>
                </a:cubicBezTo>
                <a:cubicBezTo>
                  <a:pt x="12954" y="51965"/>
                  <a:pt x="12973" y="52080"/>
                  <a:pt x="13049" y="52137"/>
                </a:cubicBezTo>
                <a:close/>
                <a:moveTo>
                  <a:pt x="18032" y="50900"/>
                </a:moveTo>
                <a:cubicBezTo>
                  <a:pt x="18184" y="50824"/>
                  <a:pt x="18527" y="50862"/>
                  <a:pt x="18565" y="50729"/>
                </a:cubicBezTo>
                <a:cubicBezTo>
                  <a:pt x="18336" y="50691"/>
                  <a:pt x="18051" y="50748"/>
                  <a:pt x="18032" y="50900"/>
                </a:cubicBezTo>
                <a:close/>
                <a:moveTo>
                  <a:pt x="19097" y="50881"/>
                </a:moveTo>
                <a:cubicBezTo>
                  <a:pt x="19154" y="51014"/>
                  <a:pt x="18888" y="50976"/>
                  <a:pt x="18888" y="51090"/>
                </a:cubicBezTo>
                <a:cubicBezTo>
                  <a:pt x="18983" y="51052"/>
                  <a:pt x="19040" y="51090"/>
                  <a:pt x="19097" y="51148"/>
                </a:cubicBezTo>
                <a:cubicBezTo>
                  <a:pt x="18850" y="51033"/>
                  <a:pt x="18451" y="51471"/>
                  <a:pt x="18298" y="51262"/>
                </a:cubicBezTo>
                <a:cubicBezTo>
                  <a:pt x="18298" y="51414"/>
                  <a:pt x="17899" y="51585"/>
                  <a:pt x="17728" y="51490"/>
                </a:cubicBezTo>
                <a:cubicBezTo>
                  <a:pt x="17785" y="51471"/>
                  <a:pt x="17804" y="51414"/>
                  <a:pt x="17823" y="51376"/>
                </a:cubicBezTo>
                <a:cubicBezTo>
                  <a:pt x="17461" y="51509"/>
                  <a:pt x="16986" y="51452"/>
                  <a:pt x="17138" y="51680"/>
                </a:cubicBezTo>
                <a:cubicBezTo>
                  <a:pt x="17138" y="51585"/>
                  <a:pt x="17538" y="51509"/>
                  <a:pt x="17557" y="51585"/>
                </a:cubicBezTo>
                <a:cubicBezTo>
                  <a:pt x="17309" y="51756"/>
                  <a:pt x="16815" y="51756"/>
                  <a:pt x="16529" y="52080"/>
                </a:cubicBezTo>
                <a:cubicBezTo>
                  <a:pt x="17804" y="51756"/>
                  <a:pt x="18070" y="51471"/>
                  <a:pt x="19249" y="51281"/>
                </a:cubicBezTo>
                <a:cubicBezTo>
                  <a:pt x="19021" y="51281"/>
                  <a:pt x="19211" y="51414"/>
                  <a:pt x="19268" y="51433"/>
                </a:cubicBezTo>
                <a:cubicBezTo>
                  <a:pt x="19440" y="51052"/>
                  <a:pt x="20296" y="51186"/>
                  <a:pt x="20410" y="50862"/>
                </a:cubicBezTo>
                <a:cubicBezTo>
                  <a:pt x="20410" y="50919"/>
                  <a:pt x="20429" y="50957"/>
                  <a:pt x="20429" y="51014"/>
                </a:cubicBezTo>
                <a:cubicBezTo>
                  <a:pt x="20790" y="50729"/>
                  <a:pt x="20999" y="50862"/>
                  <a:pt x="21399" y="50539"/>
                </a:cubicBezTo>
                <a:cubicBezTo>
                  <a:pt x="21418" y="50596"/>
                  <a:pt x="21342" y="50615"/>
                  <a:pt x="21380" y="50710"/>
                </a:cubicBezTo>
                <a:cubicBezTo>
                  <a:pt x="21532" y="50615"/>
                  <a:pt x="21551" y="50444"/>
                  <a:pt x="21798" y="50387"/>
                </a:cubicBezTo>
                <a:cubicBezTo>
                  <a:pt x="21817" y="50482"/>
                  <a:pt x="21874" y="50520"/>
                  <a:pt x="21950" y="50520"/>
                </a:cubicBezTo>
                <a:cubicBezTo>
                  <a:pt x="22141" y="50139"/>
                  <a:pt x="22882" y="50215"/>
                  <a:pt x="23320" y="49854"/>
                </a:cubicBezTo>
                <a:cubicBezTo>
                  <a:pt x="23054" y="49626"/>
                  <a:pt x="22730" y="50006"/>
                  <a:pt x="22426" y="50101"/>
                </a:cubicBezTo>
                <a:cubicBezTo>
                  <a:pt x="22274" y="50139"/>
                  <a:pt x="21722" y="50044"/>
                  <a:pt x="21665" y="50368"/>
                </a:cubicBezTo>
                <a:cubicBezTo>
                  <a:pt x="21456" y="50273"/>
                  <a:pt x="20961" y="50368"/>
                  <a:pt x="20733" y="50672"/>
                </a:cubicBezTo>
                <a:cubicBezTo>
                  <a:pt x="20676" y="50520"/>
                  <a:pt x="20505" y="50501"/>
                  <a:pt x="20372" y="50444"/>
                </a:cubicBezTo>
                <a:cubicBezTo>
                  <a:pt x="20372" y="50539"/>
                  <a:pt x="20467" y="50539"/>
                  <a:pt x="20486" y="50634"/>
                </a:cubicBezTo>
                <a:cubicBezTo>
                  <a:pt x="20200" y="50558"/>
                  <a:pt x="20467" y="50767"/>
                  <a:pt x="20277" y="50843"/>
                </a:cubicBezTo>
                <a:cubicBezTo>
                  <a:pt x="20258" y="50710"/>
                  <a:pt x="20239" y="50577"/>
                  <a:pt x="20105" y="50596"/>
                </a:cubicBezTo>
                <a:cubicBezTo>
                  <a:pt x="19991" y="50710"/>
                  <a:pt x="19345" y="50976"/>
                  <a:pt x="19097" y="50881"/>
                </a:cubicBezTo>
                <a:close/>
                <a:moveTo>
                  <a:pt x="23434" y="49873"/>
                </a:moveTo>
                <a:cubicBezTo>
                  <a:pt x="23548" y="49835"/>
                  <a:pt x="23814" y="49873"/>
                  <a:pt x="23719" y="49702"/>
                </a:cubicBezTo>
                <a:cubicBezTo>
                  <a:pt x="23510" y="49835"/>
                  <a:pt x="23624" y="49702"/>
                  <a:pt x="23415" y="49721"/>
                </a:cubicBezTo>
                <a:cubicBezTo>
                  <a:pt x="23415" y="49778"/>
                  <a:pt x="23434" y="49835"/>
                  <a:pt x="23434" y="49873"/>
                </a:cubicBezTo>
                <a:close/>
                <a:moveTo>
                  <a:pt x="97102" y="33705"/>
                </a:moveTo>
                <a:cubicBezTo>
                  <a:pt x="96969" y="33782"/>
                  <a:pt x="96645" y="33744"/>
                  <a:pt x="96626" y="33877"/>
                </a:cubicBezTo>
                <a:cubicBezTo>
                  <a:pt x="96778" y="33877"/>
                  <a:pt x="97178" y="33972"/>
                  <a:pt x="97102" y="33705"/>
                </a:cubicBezTo>
                <a:close/>
                <a:moveTo>
                  <a:pt x="24043" y="49797"/>
                </a:moveTo>
                <a:cubicBezTo>
                  <a:pt x="24062" y="49702"/>
                  <a:pt x="24214" y="49664"/>
                  <a:pt x="24252" y="49588"/>
                </a:cubicBezTo>
                <a:cubicBezTo>
                  <a:pt x="24119" y="49626"/>
                  <a:pt x="23986" y="49645"/>
                  <a:pt x="23833" y="49683"/>
                </a:cubicBezTo>
                <a:cubicBezTo>
                  <a:pt x="23852" y="49797"/>
                  <a:pt x="23929" y="49835"/>
                  <a:pt x="24043" y="49797"/>
                </a:cubicBezTo>
                <a:close/>
                <a:moveTo>
                  <a:pt x="62921" y="41504"/>
                </a:moveTo>
                <a:cubicBezTo>
                  <a:pt x="63073" y="41447"/>
                  <a:pt x="63378" y="41485"/>
                  <a:pt x="63397" y="41352"/>
                </a:cubicBezTo>
                <a:cubicBezTo>
                  <a:pt x="63131" y="41485"/>
                  <a:pt x="63092" y="41200"/>
                  <a:pt x="62883" y="41314"/>
                </a:cubicBezTo>
                <a:cubicBezTo>
                  <a:pt x="63073" y="41295"/>
                  <a:pt x="62845" y="41428"/>
                  <a:pt x="62921" y="41504"/>
                </a:cubicBezTo>
                <a:close/>
                <a:moveTo>
                  <a:pt x="96132" y="34143"/>
                </a:moveTo>
                <a:cubicBezTo>
                  <a:pt x="96075" y="34143"/>
                  <a:pt x="96037" y="34105"/>
                  <a:pt x="96037" y="34048"/>
                </a:cubicBezTo>
                <a:cubicBezTo>
                  <a:pt x="95960" y="34181"/>
                  <a:pt x="95561" y="34086"/>
                  <a:pt x="95694" y="34181"/>
                </a:cubicBezTo>
                <a:cubicBezTo>
                  <a:pt x="95808" y="34162"/>
                  <a:pt x="96037" y="34333"/>
                  <a:pt x="96132" y="34143"/>
                </a:cubicBezTo>
                <a:close/>
                <a:moveTo>
                  <a:pt x="15578" y="51699"/>
                </a:moveTo>
                <a:cubicBezTo>
                  <a:pt x="15521" y="51889"/>
                  <a:pt x="15141" y="51661"/>
                  <a:pt x="15179" y="51889"/>
                </a:cubicBezTo>
                <a:cubicBezTo>
                  <a:pt x="15331" y="51908"/>
                  <a:pt x="15464" y="51946"/>
                  <a:pt x="15578" y="52003"/>
                </a:cubicBezTo>
                <a:cubicBezTo>
                  <a:pt x="15407" y="52061"/>
                  <a:pt x="15179" y="51965"/>
                  <a:pt x="15046" y="52137"/>
                </a:cubicBezTo>
                <a:cubicBezTo>
                  <a:pt x="15027" y="52061"/>
                  <a:pt x="15027" y="51984"/>
                  <a:pt x="15008" y="51927"/>
                </a:cubicBezTo>
                <a:cubicBezTo>
                  <a:pt x="14589" y="52080"/>
                  <a:pt x="14761" y="52061"/>
                  <a:pt x="14361" y="52118"/>
                </a:cubicBezTo>
                <a:cubicBezTo>
                  <a:pt x="14342" y="52289"/>
                  <a:pt x="14570" y="52156"/>
                  <a:pt x="14589" y="52289"/>
                </a:cubicBezTo>
                <a:cubicBezTo>
                  <a:pt x="14494" y="52308"/>
                  <a:pt x="14551" y="52384"/>
                  <a:pt x="14475" y="52422"/>
                </a:cubicBezTo>
                <a:cubicBezTo>
                  <a:pt x="14380" y="52403"/>
                  <a:pt x="14190" y="52536"/>
                  <a:pt x="14171" y="52422"/>
                </a:cubicBezTo>
                <a:cubicBezTo>
                  <a:pt x="14038" y="52251"/>
                  <a:pt x="14437" y="52365"/>
                  <a:pt x="14304" y="52175"/>
                </a:cubicBezTo>
                <a:cubicBezTo>
                  <a:pt x="14114" y="52270"/>
                  <a:pt x="14190" y="52251"/>
                  <a:pt x="14057" y="52175"/>
                </a:cubicBezTo>
                <a:cubicBezTo>
                  <a:pt x="14152" y="52403"/>
                  <a:pt x="13277" y="52327"/>
                  <a:pt x="13562" y="52498"/>
                </a:cubicBezTo>
                <a:cubicBezTo>
                  <a:pt x="13657" y="52346"/>
                  <a:pt x="13886" y="52517"/>
                  <a:pt x="14019" y="52346"/>
                </a:cubicBezTo>
                <a:cubicBezTo>
                  <a:pt x="14038" y="52403"/>
                  <a:pt x="14114" y="52403"/>
                  <a:pt x="14114" y="52498"/>
                </a:cubicBezTo>
                <a:cubicBezTo>
                  <a:pt x="14057" y="52498"/>
                  <a:pt x="14057" y="52536"/>
                  <a:pt x="14019" y="52574"/>
                </a:cubicBezTo>
                <a:cubicBezTo>
                  <a:pt x="13981" y="52517"/>
                  <a:pt x="13981" y="52422"/>
                  <a:pt x="13924" y="52422"/>
                </a:cubicBezTo>
                <a:cubicBezTo>
                  <a:pt x="13905" y="52498"/>
                  <a:pt x="13848" y="52536"/>
                  <a:pt x="13905" y="52650"/>
                </a:cubicBezTo>
                <a:cubicBezTo>
                  <a:pt x="14285" y="52536"/>
                  <a:pt x="14399" y="52555"/>
                  <a:pt x="14665" y="52422"/>
                </a:cubicBezTo>
                <a:cubicBezTo>
                  <a:pt x="14684" y="52346"/>
                  <a:pt x="14532" y="52175"/>
                  <a:pt x="14665" y="52156"/>
                </a:cubicBezTo>
                <a:cubicBezTo>
                  <a:pt x="14722" y="52156"/>
                  <a:pt x="14799" y="52137"/>
                  <a:pt x="14799" y="52194"/>
                </a:cubicBezTo>
                <a:cubicBezTo>
                  <a:pt x="14684" y="52232"/>
                  <a:pt x="14761" y="52308"/>
                  <a:pt x="14799" y="52403"/>
                </a:cubicBezTo>
                <a:cubicBezTo>
                  <a:pt x="14856" y="52289"/>
                  <a:pt x="15084" y="52365"/>
                  <a:pt x="15236" y="52460"/>
                </a:cubicBezTo>
                <a:cubicBezTo>
                  <a:pt x="15198" y="52346"/>
                  <a:pt x="15084" y="52327"/>
                  <a:pt x="15255" y="52251"/>
                </a:cubicBezTo>
                <a:cubicBezTo>
                  <a:pt x="15274" y="52308"/>
                  <a:pt x="15293" y="52365"/>
                  <a:pt x="15407" y="52327"/>
                </a:cubicBezTo>
                <a:cubicBezTo>
                  <a:pt x="15407" y="51965"/>
                  <a:pt x="15940" y="52175"/>
                  <a:pt x="16111" y="51889"/>
                </a:cubicBezTo>
                <a:cubicBezTo>
                  <a:pt x="15959" y="51927"/>
                  <a:pt x="15807" y="51965"/>
                  <a:pt x="15635" y="52003"/>
                </a:cubicBezTo>
                <a:cubicBezTo>
                  <a:pt x="15655" y="51832"/>
                  <a:pt x="15426" y="51965"/>
                  <a:pt x="15426" y="51832"/>
                </a:cubicBezTo>
                <a:cubicBezTo>
                  <a:pt x="15502" y="51946"/>
                  <a:pt x="15712" y="51680"/>
                  <a:pt x="15578" y="51699"/>
                </a:cubicBezTo>
                <a:close/>
                <a:moveTo>
                  <a:pt x="55636" y="43045"/>
                </a:moveTo>
                <a:cubicBezTo>
                  <a:pt x="55693" y="43197"/>
                  <a:pt x="55674" y="43311"/>
                  <a:pt x="55579" y="43387"/>
                </a:cubicBezTo>
                <a:cubicBezTo>
                  <a:pt x="55865" y="43387"/>
                  <a:pt x="56131" y="43216"/>
                  <a:pt x="56454" y="43140"/>
                </a:cubicBezTo>
                <a:cubicBezTo>
                  <a:pt x="56283" y="42816"/>
                  <a:pt x="55998" y="42912"/>
                  <a:pt x="55636" y="43045"/>
                </a:cubicBezTo>
                <a:close/>
                <a:moveTo>
                  <a:pt x="53525" y="43767"/>
                </a:moveTo>
                <a:cubicBezTo>
                  <a:pt x="53734" y="43996"/>
                  <a:pt x="53867" y="43710"/>
                  <a:pt x="53753" y="43672"/>
                </a:cubicBezTo>
                <a:cubicBezTo>
                  <a:pt x="54153" y="43901"/>
                  <a:pt x="54476" y="43577"/>
                  <a:pt x="54875" y="43577"/>
                </a:cubicBezTo>
                <a:cubicBezTo>
                  <a:pt x="54952" y="43539"/>
                  <a:pt x="54837" y="43387"/>
                  <a:pt x="54933" y="43349"/>
                </a:cubicBezTo>
                <a:cubicBezTo>
                  <a:pt x="55009" y="43615"/>
                  <a:pt x="55066" y="43444"/>
                  <a:pt x="55066" y="43387"/>
                </a:cubicBezTo>
                <a:cubicBezTo>
                  <a:pt x="55199" y="43368"/>
                  <a:pt x="55161" y="43577"/>
                  <a:pt x="55351" y="43482"/>
                </a:cubicBezTo>
                <a:cubicBezTo>
                  <a:pt x="55370" y="43311"/>
                  <a:pt x="55560" y="43368"/>
                  <a:pt x="55503" y="43064"/>
                </a:cubicBezTo>
                <a:cubicBezTo>
                  <a:pt x="51547" y="44072"/>
                  <a:pt x="46183" y="45670"/>
                  <a:pt x="42607" y="46468"/>
                </a:cubicBezTo>
                <a:cubicBezTo>
                  <a:pt x="42607" y="46373"/>
                  <a:pt x="42493" y="46354"/>
                  <a:pt x="42474" y="46449"/>
                </a:cubicBezTo>
                <a:cubicBezTo>
                  <a:pt x="42512" y="46449"/>
                  <a:pt x="42550" y="46468"/>
                  <a:pt x="42550" y="46525"/>
                </a:cubicBezTo>
                <a:cubicBezTo>
                  <a:pt x="40971" y="47020"/>
                  <a:pt x="38518" y="47610"/>
                  <a:pt x="36958" y="48123"/>
                </a:cubicBezTo>
                <a:cubicBezTo>
                  <a:pt x="36939" y="48066"/>
                  <a:pt x="36996" y="48047"/>
                  <a:pt x="36996" y="48009"/>
                </a:cubicBezTo>
                <a:cubicBezTo>
                  <a:pt x="36863" y="48104"/>
                  <a:pt x="36520" y="48085"/>
                  <a:pt x="36539" y="48256"/>
                </a:cubicBezTo>
                <a:cubicBezTo>
                  <a:pt x="39412" y="47648"/>
                  <a:pt x="42360" y="46697"/>
                  <a:pt x="45194" y="46069"/>
                </a:cubicBezTo>
                <a:cubicBezTo>
                  <a:pt x="45213" y="45993"/>
                  <a:pt x="45232" y="45936"/>
                  <a:pt x="45289" y="45879"/>
                </a:cubicBezTo>
                <a:cubicBezTo>
                  <a:pt x="46830" y="45593"/>
                  <a:pt x="47648" y="45460"/>
                  <a:pt x="48846" y="45004"/>
                </a:cubicBezTo>
                <a:cubicBezTo>
                  <a:pt x="48922" y="45061"/>
                  <a:pt x="49055" y="45042"/>
                  <a:pt x="49169" y="45042"/>
                </a:cubicBezTo>
                <a:cubicBezTo>
                  <a:pt x="49645" y="44680"/>
                  <a:pt x="50482" y="44776"/>
                  <a:pt x="50805" y="44471"/>
                </a:cubicBezTo>
                <a:cubicBezTo>
                  <a:pt x="51090" y="44738"/>
                  <a:pt x="51623" y="44300"/>
                  <a:pt x="51851" y="44357"/>
                </a:cubicBezTo>
                <a:cubicBezTo>
                  <a:pt x="51851" y="44110"/>
                  <a:pt x="51661" y="44433"/>
                  <a:pt x="51642" y="44281"/>
                </a:cubicBezTo>
                <a:cubicBezTo>
                  <a:pt x="52136" y="44110"/>
                  <a:pt x="52821" y="44376"/>
                  <a:pt x="53525" y="43767"/>
                </a:cubicBezTo>
                <a:close/>
                <a:moveTo>
                  <a:pt x="56968" y="42912"/>
                </a:moveTo>
                <a:cubicBezTo>
                  <a:pt x="56797" y="43007"/>
                  <a:pt x="56492" y="42950"/>
                  <a:pt x="56492" y="43026"/>
                </a:cubicBezTo>
                <a:cubicBezTo>
                  <a:pt x="56663" y="43026"/>
                  <a:pt x="56987" y="43197"/>
                  <a:pt x="56968" y="42912"/>
                </a:cubicBezTo>
                <a:close/>
                <a:moveTo>
                  <a:pt x="98890" y="33915"/>
                </a:moveTo>
                <a:cubicBezTo>
                  <a:pt x="98966" y="33953"/>
                  <a:pt x="99118" y="33934"/>
                  <a:pt x="99251" y="33896"/>
                </a:cubicBezTo>
                <a:cubicBezTo>
                  <a:pt x="99251" y="33858"/>
                  <a:pt x="99251" y="33820"/>
                  <a:pt x="99232" y="33782"/>
                </a:cubicBezTo>
                <a:cubicBezTo>
                  <a:pt x="99175" y="33801"/>
                  <a:pt x="99156" y="33763"/>
                  <a:pt x="99099" y="33763"/>
                </a:cubicBezTo>
                <a:cubicBezTo>
                  <a:pt x="99175" y="33896"/>
                  <a:pt x="98814" y="33782"/>
                  <a:pt x="98890" y="33915"/>
                </a:cubicBezTo>
                <a:close/>
                <a:moveTo>
                  <a:pt x="32925" y="48294"/>
                </a:moveTo>
                <a:cubicBezTo>
                  <a:pt x="32754" y="48294"/>
                  <a:pt x="32830" y="48428"/>
                  <a:pt x="32773" y="48485"/>
                </a:cubicBezTo>
                <a:cubicBezTo>
                  <a:pt x="32887" y="48599"/>
                  <a:pt x="33382" y="48428"/>
                  <a:pt x="33306" y="48370"/>
                </a:cubicBezTo>
                <a:cubicBezTo>
                  <a:pt x="33059" y="48409"/>
                  <a:pt x="32944" y="48466"/>
                  <a:pt x="32830" y="48428"/>
                </a:cubicBezTo>
                <a:cubicBezTo>
                  <a:pt x="32887" y="48409"/>
                  <a:pt x="32963" y="48390"/>
                  <a:pt x="32925" y="48294"/>
                </a:cubicBezTo>
                <a:close/>
                <a:moveTo>
                  <a:pt x="60658" y="42322"/>
                </a:moveTo>
                <a:cubicBezTo>
                  <a:pt x="60506" y="42360"/>
                  <a:pt x="60334" y="42398"/>
                  <a:pt x="60182" y="42436"/>
                </a:cubicBezTo>
                <a:cubicBezTo>
                  <a:pt x="60068" y="42436"/>
                  <a:pt x="59631" y="42569"/>
                  <a:pt x="59954" y="42531"/>
                </a:cubicBezTo>
                <a:cubicBezTo>
                  <a:pt x="60258" y="42436"/>
                  <a:pt x="60772" y="42436"/>
                  <a:pt x="60962" y="42265"/>
                </a:cubicBezTo>
                <a:cubicBezTo>
                  <a:pt x="60772" y="42265"/>
                  <a:pt x="60829" y="42246"/>
                  <a:pt x="60658" y="42322"/>
                </a:cubicBezTo>
                <a:close/>
                <a:moveTo>
                  <a:pt x="61209" y="42265"/>
                </a:moveTo>
                <a:cubicBezTo>
                  <a:pt x="61381" y="42189"/>
                  <a:pt x="62027" y="42151"/>
                  <a:pt x="61780" y="42018"/>
                </a:cubicBezTo>
                <a:cubicBezTo>
                  <a:pt x="61685" y="42246"/>
                  <a:pt x="61171" y="42056"/>
                  <a:pt x="61209" y="42265"/>
                </a:cubicBezTo>
                <a:close/>
                <a:moveTo>
                  <a:pt x="62864" y="41789"/>
                </a:moveTo>
                <a:cubicBezTo>
                  <a:pt x="62693" y="41865"/>
                  <a:pt x="62332" y="41846"/>
                  <a:pt x="62275" y="41980"/>
                </a:cubicBezTo>
                <a:cubicBezTo>
                  <a:pt x="62446" y="41903"/>
                  <a:pt x="62807" y="41922"/>
                  <a:pt x="62864" y="41789"/>
                </a:cubicBezTo>
                <a:close/>
                <a:moveTo>
                  <a:pt x="16244" y="52194"/>
                </a:moveTo>
                <a:cubicBezTo>
                  <a:pt x="16244" y="52099"/>
                  <a:pt x="16320" y="52194"/>
                  <a:pt x="16415" y="52156"/>
                </a:cubicBezTo>
                <a:cubicBezTo>
                  <a:pt x="16396" y="52061"/>
                  <a:pt x="16396" y="51984"/>
                  <a:pt x="16434" y="51927"/>
                </a:cubicBezTo>
                <a:cubicBezTo>
                  <a:pt x="16358" y="51946"/>
                  <a:pt x="16282" y="51965"/>
                  <a:pt x="16187" y="51984"/>
                </a:cubicBezTo>
                <a:cubicBezTo>
                  <a:pt x="16263" y="52061"/>
                  <a:pt x="16054" y="52194"/>
                  <a:pt x="16244" y="52194"/>
                </a:cubicBezTo>
                <a:close/>
                <a:moveTo>
                  <a:pt x="32317" y="48694"/>
                </a:moveTo>
                <a:cubicBezTo>
                  <a:pt x="32298" y="48618"/>
                  <a:pt x="32317" y="48580"/>
                  <a:pt x="32336" y="48523"/>
                </a:cubicBezTo>
                <a:cubicBezTo>
                  <a:pt x="32184" y="48561"/>
                  <a:pt x="32241" y="48637"/>
                  <a:pt x="32108" y="48580"/>
                </a:cubicBezTo>
                <a:cubicBezTo>
                  <a:pt x="32184" y="48732"/>
                  <a:pt x="32108" y="48827"/>
                  <a:pt x="32127" y="48960"/>
                </a:cubicBezTo>
                <a:cubicBezTo>
                  <a:pt x="32431" y="48884"/>
                  <a:pt x="32830" y="48846"/>
                  <a:pt x="32792" y="48599"/>
                </a:cubicBezTo>
                <a:cubicBezTo>
                  <a:pt x="32545" y="48808"/>
                  <a:pt x="32678" y="48428"/>
                  <a:pt x="32450" y="48447"/>
                </a:cubicBezTo>
                <a:cubicBezTo>
                  <a:pt x="32412" y="48542"/>
                  <a:pt x="32431" y="48656"/>
                  <a:pt x="32317" y="48694"/>
                </a:cubicBezTo>
                <a:close/>
                <a:moveTo>
                  <a:pt x="58889" y="42816"/>
                </a:moveTo>
                <a:cubicBezTo>
                  <a:pt x="59022" y="42759"/>
                  <a:pt x="59345" y="42778"/>
                  <a:pt x="59364" y="42664"/>
                </a:cubicBezTo>
                <a:cubicBezTo>
                  <a:pt x="59174" y="42702"/>
                  <a:pt x="58965" y="42626"/>
                  <a:pt x="58889" y="42816"/>
                </a:cubicBezTo>
                <a:close/>
                <a:moveTo>
                  <a:pt x="30947" y="48998"/>
                </a:moveTo>
                <a:cubicBezTo>
                  <a:pt x="31061" y="49036"/>
                  <a:pt x="31176" y="49093"/>
                  <a:pt x="31252" y="48922"/>
                </a:cubicBezTo>
                <a:cubicBezTo>
                  <a:pt x="30909" y="48960"/>
                  <a:pt x="31366" y="48884"/>
                  <a:pt x="31347" y="48808"/>
                </a:cubicBezTo>
                <a:cubicBezTo>
                  <a:pt x="31214" y="48732"/>
                  <a:pt x="30966" y="48865"/>
                  <a:pt x="30947" y="48998"/>
                </a:cubicBezTo>
                <a:close/>
                <a:moveTo>
                  <a:pt x="31366" y="48960"/>
                </a:moveTo>
                <a:cubicBezTo>
                  <a:pt x="31613" y="49074"/>
                  <a:pt x="31670" y="48694"/>
                  <a:pt x="31442" y="48713"/>
                </a:cubicBezTo>
                <a:cubicBezTo>
                  <a:pt x="31556" y="48865"/>
                  <a:pt x="31385" y="48865"/>
                  <a:pt x="31366" y="48960"/>
                </a:cubicBezTo>
                <a:close/>
                <a:moveTo>
                  <a:pt x="56511" y="43387"/>
                </a:moveTo>
                <a:cubicBezTo>
                  <a:pt x="56759" y="43406"/>
                  <a:pt x="57253" y="43140"/>
                  <a:pt x="57519" y="43159"/>
                </a:cubicBezTo>
                <a:cubicBezTo>
                  <a:pt x="57272" y="43007"/>
                  <a:pt x="56854" y="43273"/>
                  <a:pt x="56511" y="43387"/>
                </a:cubicBezTo>
                <a:close/>
                <a:moveTo>
                  <a:pt x="29863" y="49226"/>
                </a:moveTo>
                <a:lnTo>
                  <a:pt x="29559" y="49283"/>
                </a:lnTo>
                <a:cubicBezTo>
                  <a:pt x="29616" y="49417"/>
                  <a:pt x="29635" y="49550"/>
                  <a:pt x="29426" y="49531"/>
                </a:cubicBezTo>
                <a:cubicBezTo>
                  <a:pt x="29483" y="49455"/>
                  <a:pt x="29464" y="49322"/>
                  <a:pt x="29330" y="49341"/>
                </a:cubicBezTo>
                <a:cubicBezTo>
                  <a:pt x="29026" y="49493"/>
                  <a:pt x="28513" y="49550"/>
                  <a:pt x="28227" y="49797"/>
                </a:cubicBezTo>
                <a:cubicBezTo>
                  <a:pt x="28703" y="49778"/>
                  <a:pt x="29007" y="49379"/>
                  <a:pt x="29388" y="49607"/>
                </a:cubicBezTo>
                <a:cubicBezTo>
                  <a:pt x="28912" y="49645"/>
                  <a:pt x="28969" y="49835"/>
                  <a:pt x="28608" y="49816"/>
                </a:cubicBezTo>
                <a:cubicBezTo>
                  <a:pt x="28779" y="50025"/>
                  <a:pt x="28988" y="49835"/>
                  <a:pt x="29159" y="49759"/>
                </a:cubicBezTo>
                <a:cubicBezTo>
                  <a:pt x="29159" y="50082"/>
                  <a:pt x="29616" y="49740"/>
                  <a:pt x="29273" y="49721"/>
                </a:cubicBezTo>
                <a:cubicBezTo>
                  <a:pt x="29977" y="49455"/>
                  <a:pt x="31042" y="49398"/>
                  <a:pt x="31575" y="49017"/>
                </a:cubicBezTo>
                <a:cubicBezTo>
                  <a:pt x="31156" y="49131"/>
                  <a:pt x="31004" y="49169"/>
                  <a:pt x="30719" y="49150"/>
                </a:cubicBezTo>
                <a:cubicBezTo>
                  <a:pt x="30947" y="49150"/>
                  <a:pt x="30795" y="48960"/>
                  <a:pt x="30738" y="48922"/>
                </a:cubicBezTo>
                <a:cubicBezTo>
                  <a:pt x="30510" y="49207"/>
                  <a:pt x="30186" y="49055"/>
                  <a:pt x="30053" y="49245"/>
                </a:cubicBezTo>
                <a:cubicBezTo>
                  <a:pt x="30091" y="49245"/>
                  <a:pt x="30129" y="49264"/>
                  <a:pt x="30129" y="49322"/>
                </a:cubicBezTo>
                <a:cubicBezTo>
                  <a:pt x="30282" y="49379"/>
                  <a:pt x="30320" y="49150"/>
                  <a:pt x="30377" y="49283"/>
                </a:cubicBezTo>
                <a:cubicBezTo>
                  <a:pt x="30148" y="49436"/>
                  <a:pt x="29806" y="49322"/>
                  <a:pt x="29863" y="49226"/>
                </a:cubicBezTo>
                <a:close/>
                <a:moveTo>
                  <a:pt x="25755" y="50501"/>
                </a:moveTo>
                <a:cubicBezTo>
                  <a:pt x="25755" y="50406"/>
                  <a:pt x="26230" y="50444"/>
                  <a:pt x="26211" y="50235"/>
                </a:cubicBezTo>
                <a:cubicBezTo>
                  <a:pt x="26135" y="50349"/>
                  <a:pt x="25507" y="50368"/>
                  <a:pt x="25755" y="50501"/>
                </a:cubicBezTo>
                <a:close/>
                <a:moveTo>
                  <a:pt x="26611" y="50957"/>
                </a:moveTo>
                <a:cubicBezTo>
                  <a:pt x="26553" y="50805"/>
                  <a:pt x="26877" y="50862"/>
                  <a:pt x="26877" y="50729"/>
                </a:cubicBezTo>
                <a:cubicBezTo>
                  <a:pt x="26515" y="50767"/>
                  <a:pt x="27124" y="50501"/>
                  <a:pt x="26763" y="50482"/>
                </a:cubicBezTo>
                <a:cubicBezTo>
                  <a:pt x="26934" y="50368"/>
                  <a:pt x="27257" y="50330"/>
                  <a:pt x="27524" y="50273"/>
                </a:cubicBezTo>
                <a:cubicBezTo>
                  <a:pt x="27428" y="50044"/>
                  <a:pt x="26477" y="50501"/>
                  <a:pt x="26287" y="50596"/>
                </a:cubicBezTo>
                <a:cubicBezTo>
                  <a:pt x="26401" y="50577"/>
                  <a:pt x="26534" y="50539"/>
                  <a:pt x="26649" y="50520"/>
                </a:cubicBezTo>
                <a:cubicBezTo>
                  <a:pt x="26553" y="50634"/>
                  <a:pt x="26668" y="50653"/>
                  <a:pt x="26706" y="50767"/>
                </a:cubicBezTo>
                <a:cubicBezTo>
                  <a:pt x="26439" y="50786"/>
                  <a:pt x="26572" y="50938"/>
                  <a:pt x="26611" y="50957"/>
                </a:cubicBezTo>
                <a:close/>
                <a:moveTo>
                  <a:pt x="29273" y="50006"/>
                </a:moveTo>
                <a:cubicBezTo>
                  <a:pt x="29635" y="50406"/>
                  <a:pt x="30167" y="49892"/>
                  <a:pt x="30681" y="49854"/>
                </a:cubicBezTo>
                <a:cubicBezTo>
                  <a:pt x="30681" y="49721"/>
                  <a:pt x="30871" y="49721"/>
                  <a:pt x="30814" y="49569"/>
                </a:cubicBezTo>
                <a:cubicBezTo>
                  <a:pt x="30719" y="49588"/>
                  <a:pt x="30624" y="49588"/>
                  <a:pt x="30567" y="49569"/>
                </a:cubicBezTo>
                <a:cubicBezTo>
                  <a:pt x="30396" y="49835"/>
                  <a:pt x="29882" y="49683"/>
                  <a:pt x="29273" y="50006"/>
                </a:cubicBezTo>
                <a:close/>
                <a:moveTo>
                  <a:pt x="33591" y="49055"/>
                </a:moveTo>
                <a:cubicBezTo>
                  <a:pt x="33724" y="48941"/>
                  <a:pt x="33876" y="49093"/>
                  <a:pt x="33915" y="48884"/>
                </a:cubicBezTo>
                <a:cubicBezTo>
                  <a:pt x="33857" y="48846"/>
                  <a:pt x="33534" y="48903"/>
                  <a:pt x="33591" y="49055"/>
                </a:cubicBezTo>
                <a:close/>
                <a:moveTo>
                  <a:pt x="19459" y="52289"/>
                </a:moveTo>
                <a:cubicBezTo>
                  <a:pt x="19744" y="52308"/>
                  <a:pt x="20029" y="52232"/>
                  <a:pt x="20410" y="52080"/>
                </a:cubicBezTo>
                <a:cubicBezTo>
                  <a:pt x="20391" y="51794"/>
                  <a:pt x="20162" y="52156"/>
                  <a:pt x="20010" y="52022"/>
                </a:cubicBezTo>
                <a:cubicBezTo>
                  <a:pt x="20010" y="51984"/>
                  <a:pt x="19991" y="51946"/>
                  <a:pt x="19953" y="51984"/>
                </a:cubicBezTo>
                <a:cubicBezTo>
                  <a:pt x="19991" y="52289"/>
                  <a:pt x="19535" y="52041"/>
                  <a:pt x="19459" y="52308"/>
                </a:cubicBezTo>
                <a:close/>
                <a:moveTo>
                  <a:pt x="18127" y="53126"/>
                </a:moveTo>
                <a:cubicBezTo>
                  <a:pt x="18089" y="53259"/>
                  <a:pt x="18317" y="53335"/>
                  <a:pt x="18184" y="53373"/>
                </a:cubicBezTo>
                <a:cubicBezTo>
                  <a:pt x="18070" y="53392"/>
                  <a:pt x="18108" y="53221"/>
                  <a:pt x="17975" y="53259"/>
                </a:cubicBezTo>
                <a:cubicBezTo>
                  <a:pt x="18108" y="53563"/>
                  <a:pt x="17918" y="53259"/>
                  <a:pt x="17804" y="53297"/>
                </a:cubicBezTo>
                <a:cubicBezTo>
                  <a:pt x="17823" y="53297"/>
                  <a:pt x="17785" y="53449"/>
                  <a:pt x="17766" y="53468"/>
                </a:cubicBezTo>
                <a:cubicBezTo>
                  <a:pt x="17652" y="53563"/>
                  <a:pt x="17442" y="53563"/>
                  <a:pt x="17328" y="53449"/>
                </a:cubicBezTo>
                <a:cubicBezTo>
                  <a:pt x="17252" y="53677"/>
                  <a:pt x="16758" y="53753"/>
                  <a:pt x="16606" y="53620"/>
                </a:cubicBezTo>
                <a:cubicBezTo>
                  <a:pt x="16758" y="53601"/>
                  <a:pt x="16853" y="53639"/>
                  <a:pt x="17043" y="53563"/>
                </a:cubicBezTo>
                <a:cubicBezTo>
                  <a:pt x="16891" y="53411"/>
                  <a:pt x="16891" y="53620"/>
                  <a:pt x="16815" y="53411"/>
                </a:cubicBezTo>
                <a:cubicBezTo>
                  <a:pt x="16834" y="53525"/>
                  <a:pt x="16568" y="53487"/>
                  <a:pt x="16472" y="53525"/>
                </a:cubicBezTo>
                <a:cubicBezTo>
                  <a:pt x="16396" y="53639"/>
                  <a:pt x="16568" y="53696"/>
                  <a:pt x="16415" y="53810"/>
                </a:cubicBezTo>
                <a:cubicBezTo>
                  <a:pt x="16301" y="53582"/>
                  <a:pt x="16339" y="53887"/>
                  <a:pt x="16301" y="53887"/>
                </a:cubicBezTo>
                <a:cubicBezTo>
                  <a:pt x="15959" y="53906"/>
                  <a:pt x="15597" y="54039"/>
                  <a:pt x="15369" y="54210"/>
                </a:cubicBezTo>
                <a:cubicBezTo>
                  <a:pt x="16910" y="53925"/>
                  <a:pt x="19040" y="53050"/>
                  <a:pt x="20638" y="52840"/>
                </a:cubicBezTo>
                <a:cubicBezTo>
                  <a:pt x="20581" y="52669"/>
                  <a:pt x="20961" y="52745"/>
                  <a:pt x="20961" y="52612"/>
                </a:cubicBezTo>
                <a:cubicBezTo>
                  <a:pt x="20809" y="52650"/>
                  <a:pt x="20695" y="52650"/>
                  <a:pt x="20695" y="52517"/>
                </a:cubicBezTo>
                <a:cubicBezTo>
                  <a:pt x="20885" y="52631"/>
                  <a:pt x="20923" y="52517"/>
                  <a:pt x="21037" y="52384"/>
                </a:cubicBezTo>
                <a:cubicBezTo>
                  <a:pt x="21075" y="52517"/>
                  <a:pt x="21018" y="52517"/>
                  <a:pt x="21094" y="52631"/>
                </a:cubicBezTo>
                <a:cubicBezTo>
                  <a:pt x="21037" y="52536"/>
                  <a:pt x="21589" y="52688"/>
                  <a:pt x="21494" y="52441"/>
                </a:cubicBezTo>
                <a:cubicBezTo>
                  <a:pt x="21494" y="52289"/>
                  <a:pt x="21209" y="52536"/>
                  <a:pt x="21228" y="52403"/>
                </a:cubicBezTo>
                <a:cubicBezTo>
                  <a:pt x="21247" y="52308"/>
                  <a:pt x="21094" y="52137"/>
                  <a:pt x="21228" y="52118"/>
                </a:cubicBezTo>
                <a:cubicBezTo>
                  <a:pt x="21266" y="52194"/>
                  <a:pt x="21304" y="52137"/>
                  <a:pt x="21342" y="52099"/>
                </a:cubicBezTo>
                <a:cubicBezTo>
                  <a:pt x="21380" y="52175"/>
                  <a:pt x="21190" y="52327"/>
                  <a:pt x="21342" y="52327"/>
                </a:cubicBezTo>
                <a:cubicBezTo>
                  <a:pt x="21323" y="52232"/>
                  <a:pt x="21475" y="52232"/>
                  <a:pt x="21570" y="52213"/>
                </a:cubicBezTo>
                <a:cubicBezTo>
                  <a:pt x="21551" y="52137"/>
                  <a:pt x="21494" y="52022"/>
                  <a:pt x="21570" y="52003"/>
                </a:cubicBezTo>
                <a:cubicBezTo>
                  <a:pt x="21760" y="52251"/>
                  <a:pt x="21798" y="51908"/>
                  <a:pt x="21950" y="51965"/>
                </a:cubicBezTo>
                <a:cubicBezTo>
                  <a:pt x="21988" y="52118"/>
                  <a:pt x="21741" y="52346"/>
                  <a:pt x="21912" y="52403"/>
                </a:cubicBezTo>
                <a:cubicBezTo>
                  <a:pt x="21950" y="52289"/>
                  <a:pt x="22274" y="52422"/>
                  <a:pt x="22236" y="52175"/>
                </a:cubicBezTo>
                <a:cubicBezTo>
                  <a:pt x="22217" y="52080"/>
                  <a:pt x="22160" y="52232"/>
                  <a:pt x="22122" y="52156"/>
                </a:cubicBezTo>
                <a:cubicBezTo>
                  <a:pt x="22236" y="52041"/>
                  <a:pt x="22007" y="51965"/>
                  <a:pt x="22122" y="51927"/>
                </a:cubicBezTo>
                <a:cubicBezTo>
                  <a:pt x="22293" y="51927"/>
                  <a:pt x="22293" y="52156"/>
                  <a:pt x="22483" y="52118"/>
                </a:cubicBezTo>
                <a:cubicBezTo>
                  <a:pt x="22407" y="52041"/>
                  <a:pt x="22407" y="51870"/>
                  <a:pt x="22293" y="51832"/>
                </a:cubicBezTo>
                <a:cubicBezTo>
                  <a:pt x="22312" y="51965"/>
                  <a:pt x="22065" y="51889"/>
                  <a:pt x="22046" y="51832"/>
                </a:cubicBezTo>
                <a:lnTo>
                  <a:pt x="22350" y="51775"/>
                </a:lnTo>
                <a:cubicBezTo>
                  <a:pt x="22065" y="51433"/>
                  <a:pt x="21627" y="52041"/>
                  <a:pt x="21266" y="51965"/>
                </a:cubicBezTo>
                <a:cubicBezTo>
                  <a:pt x="21209" y="51813"/>
                  <a:pt x="21228" y="51775"/>
                  <a:pt x="21361" y="51832"/>
                </a:cubicBezTo>
                <a:cubicBezTo>
                  <a:pt x="21285" y="51566"/>
                  <a:pt x="20581" y="51889"/>
                  <a:pt x="20467" y="52022"/>
                </a:cubicBezTo>
                <a:cubicBezTo>
                  <a:pt x="20619" y="52137"/>
                  <a:pt x="20942" y="51813"/>
                  <a:pt x="20790" y="52118"/>
                </a:cubicBezTo>
                <a:cubicBezTo>
                  <a:pt x="21018" y="52156"/>
                  <a:pt x="20790" y="51927"/>
                  <a:pt x="20942" y="51927"/>
                </a:cubicBezTo>
                <a:cubicBezTo>
                  <a:pt x="20999" y="51908"/>
                  <a:pt x="21113" y="51870"/>
                  <a:pt x="21133" y="51927"/>
                </a:cubicBezTo>
                <a:cubicBezTo>
                  <a:pt x="20980" y="52022"/>
                  <a:pt x="20828" y="52289"/>
                  <a:pt x="20657" y="52099"/>
                </a:cubicBezTo>
                <a:cubicBezTo>
                  <a:pt x="20657" y="52213"/>
                  <a:pt x="20562" y="52289"/>
                  <a:pt x="20543" y="52384"/>
                </a:cubicBezTo>
                <a:cubicBezTo>
                  <a:pt x="20524" y="52213"/>
                  <a:pt x="20410" y="52194"/>
                  <a:pt x="20296" y="52175"/>
                </a:cubicBezTo>
                <a:cubicBezTo>
                  <a:pt x="19782" y="52479"/>
                  <a:pt x="19383" y="52479"/>
                  <a:pt x="18831" y="52859"/>
                </a:cubicBezTo>
                <a:cubicBezTo>
                  <a:pt x="19002" y="52897"/>
                  <a:pt x="19021" y="52859"/>
                  <a:pt x="18983" y="53050"/>
                </a:cubicBezTo>
                <a:cubicBezTo>
                  <a:pt x="19211" y="53069"/>
                  <a:pt x="18983" y="52859"/>
                  <a:pt x="19135" y="52840"/>
                </a:cubicBezTo>
                <a:cubicBezTo>
                  <a:pt x="19249" y="52954"/>
                  <a:pt x="19307" y="52935"/>
                  <a:pt x="19383" y="52802"/>
                </a:cubicBezTo>
                <a:cubicBezTo>
                  <a:pt x="19249" y="53221"/>
                  <a:pt x="18945" y="53069"/>
                  <a:pt x="18470" y="53202"/>
                </a:cubicBezTo>
                <a:cubicBezTo>
                  <a:pt x="18546" y="53107"/>
                  <a:pt x="18470" y="52993"/>
                  <a:pt x="18355" y="52974"/>
                </a:cubicBezTo>
                <a:cubicBezTo>
                  <a:pt x="18298" y="53031"/>
                  <a:pt x="17747" y="53145"/>
                  <a:pt x="17709" y="53221"/>
                </a:cubicBezTo>
                <a:cubicBezTo>
                  <a:pt x="17804" y="53278"/>
                  <a:pt x="18070" y="53221"/>
                  <a:pt x="18127" y="53126"/>
                </a:cubicBezTo>
                <a:close/>
                <a:moveTo>
                  <a:pt x="18755" y="52821"/>
                </a:moveTo>
                <a:cubicBezTo>
                  <a:pt x="18679" y="52840"/>
                  <a:pt x="18603" y="52859"/>
                  <a:pt x="18527" y="52878"/>
                </a:cubicBezTo>
                <a:cubicBezTo>
                  <a:pt x="18565" y="53050"/>
                  <a:pt x="18793" y="52954"/>
                  <a:pt x="18869" y="53069"/>
                </a:cubicBezTo>
                <a:cubicBezTo>
                  <a:pt x="18869" y="52954"/>
                  <a:pt x="18812" y="52878"/>
                  <a:pt x="18755" y="52821"/>
                </a:cubicBezTo>
                <a:close/>
                <a:moveTo>
                  <a:pt x="23681" y="51262"/>
                </a:moveTo>
                <a:cubicBezTo>
                  <a:pt x="24100" y="51547"/>
                  <a:pt x="24537" y="50938"/>
                  <a:pt x="24918" y="51224"/>
                </a:cubicBezTo>
                <a:cubicBezTo>
                  <a:pt x="24842" y="50957"/>
                  <a:pt x="25127" y="51033"/>
                  <a:pt x="25203" y="51090"/>
                </a:cubicBezTo>
                <a:cubicBezTo>
                  <a:pt x="25203" y="50995"/>
                  <a:pt x="25336" y="50957"/>
                  <a:pt x="25336" y="50862"/>
                </a:cubicBezTo>
                <a:cubicBezTo>
                  <a:pt x="24804" y="50919"/>
                  <a:pt x="24062" y="51319"/>
                  <a:pt x="23681" y="51262"/>
                </a:cubicBezTo>
                <a:close/>
                <a:moveTo>
                  <a:pt x="8351" y="54761"/>
                </a:moveTo>
                <a:cubicBezTo>
                  <a:pt x="8579" y="54628"/>
                  <a:pt x="8845" y="54742"/>
                  <a:pt x="8978" y="54457"/>
                </a:cubicBezTo>
                <a:cubicBezTo>
                  <a:pt x="8750" y="54647"/>
                  <a:pt x="8446" y="54552"/>
                  <a:pt x="8351" y="54761"/>
                </a:cubicBezTo>
                <a:close/>
                <a:moveTo>
                  <a:pt x="22939" y="51642"/>
                </a:moveTo>
                <a:cubicBezTo>
                  <a:pt x="23225" y="51471"/>
                  <a:pt x="23529" y="51604"/>
                  <a:pt x="23624" y="51338"/>
                </a:cubicBezTo>
                <a:cubicBezTo>
                  <a:pt x="23377" y="51338"/>
                  <a:pt x="22939" y="51452"/>
                  <a:pt x="22939" y="51642"/>
                </a:cubicBezTo>
                <a:close/>
                <a:moveTo>
                  <a:pt x="26154" y="50843"/>
                </a:moveTo>
                <a:cubicBezTo>
                  <a:pt x="26135" y="50881"/>
                  <a:pt x="26040" y="51071"/>
                  <a:pt x="26192" y="51052"/>
                </a:cubicBezTo>
                <a:cubicBezTo>
                  <a:pt x="26154" y="50900"/>
                  <a:pt x="26287" y="50862"/>
                  <a:pt x="26249" y="50710"/>
                </a:cubicBezTo>
                <a:cubicBezTo>
                  <a:pt x="26154" y="50748"/>
                  <a:pt x="26021" y="50748"/>
                  <a:pt x="26021" y="50824"/>
                </a:cubicBezTo>
                <a:cubicBezTo>
                  <a:pt x="26078" y="50824"/>
                  <a:pt x="26135" y="50786"/>
                  <a:pt x="26154" y="50843"/>
                </a:cubicBezTo>
                <a:close/>
                <a:moveTo>
                  <a:pt x="18051" y="52764"/>
                </a:moveTo>
                <a:cubicBezTo>
                  <a:pt x="18527" y="52688"/>
                  <a:pt x="18983" y="52555"/>
                  <a:pt x="19402" y="52308"/>
                </a:cubicBezTo>
                <a:cubicBezTo>
                  <a:pt x="18736" y="52517"/>
                  <a:pt x="18336" y="52498"/>
                  <a:pt x="18051" y="52764"/>
                </a:cubicBezTo>
                <a:close/>
                <a:moveTo>
                  <a:pt x="23567" y="51623"/>
                </a:moveTo>
                <a:cubicBezTo>
                  <a:pt x="23795" y="51566"/>
                  <a:pt x="24062" y="51642"/>
                  <a:pt x="24005" y="51357"/>
                </a:cubicBezTo>
                <a:cubicBezTo>
                  <a:pt x="23795" y="51433"/>
                  <a:pt x="23738" y="51452"/>
                  <a:pt x="23567" y="51623"/>
                </a:cubicBezTo>
                <a:close/>
                <a:moveTo>
                  <a:pt x="23016" y="51946"/>
                </a:moveTo>
                <a:cubicBezTo>
                  <a:pt x="22882" y="51775"/>
                  <a:pt x="22997" y="51794"/>
                  <a:pt x="23130" y="51870"/>
                </a:cubicBezTo>
                <a:cubicBezTo>
                  <a:pt x="23092" y="51775"/>
                  <a:pt x="23168" y="51737"/>
                  <a:pt x="23130" y="51661"/>
                </a:cubicBezTo>
                <a:cubicBezTo>
                  <a:pt x="23054" y="51680"/>
                  <a:pt x="22978" y="51699"/>
                  <a:pt x="22901" y="51718"/>
                </a:cubicBezTo>
                <a:cubicBezTo>
                  <a:pt x="22939" y="51794"/>
                  <a:pt x="22768" y="52022"/>
                  <a:pt x="23016" y="51946"/>
                </a:cubicBezTo>
                <a:close/>
                <a:moveTo>
                  <a:pt x="37167" y="48827"/>
                </a:moveTo>
                <a:cubicBezTo>
                  <a:pt x="37091" y="48618"/>
                  <a:pt x="37281" y="48770"/>
                  <a:pt x="37395" y="48713"/>
                </a:cubicBezTo>
                <a:cubicBezTo>
                  <a:pt x="37414" y="48542"/>
                  <a:pt x="37186" y="48694"/>
                  <a:pt x="37110" y="48618"/>
                </a:cubicBezTo>
                <a:cubicBezTo>
                  <a:pt x="37110" y="48656"/>
                  <a:pt x="37015" y="48846"/>
                  <a:pt x="37167" y="48827"/>
                </a:cubicBezTo>
                <a:close/>
                <a:moveTo>
                  <a:pt x="36026" y="49017"/>
                </a:moveTo>
                <a:cubicBezTo>
                  <a:pt x="36311" y="49017"/>
                  <a:pt x="37034" y="48903"/>
                  <a:pt x="36901" y="48713"/>
                </a:cubicBezTo>
                <a:cubicBezTo>
                  <a:pt x="36634" y="48941"/>
                  <a:pt x="36197" y="48789"/>
                  <a:pt x="36026" y="49017"/>
                </a:cubicBezTo>
                <a:close/>
                <a:moveTo>
                  <a:pt x="22540" y="52099"/>
                </a:moveTo>
                <a:lnTo>
                  <a:pt x="22844" y="52041"/>
                </a:lnTo>
                <a:cubicBezTo>
                  <a:pt x="22825" y="51908"/>
                  <a:pt x="22711" y="51908"/>
                  <a:pt x="22616" y="51870"/>
                </a:cubicBezTo>
                <a:cubicBezTo>
                  <a:pt x="22597" y="51965"/>
                  <a:pt x="22559" y="52022"/>
                  <a:pt x="22540" y="52099"/>
                </a:cubicBezTo>
                <a:close/>
                <a:moveTo>
                  <a:pt x="16948" y="53430"/>
                </a:moveTo>
                <a:cubicBezTo>
                  <a:pt x="17157" y="53316"/>
                  <a:pt x="17005" y="53658"/>
                  <a:pt x="17214" y="53525"/>
                </a:cubicBezTo>
                <a:cubicBezTo>
                  <a:pt x="17233" y="53335"/>
                  <a:pt x="16948" y="53221"/>
                  <a:pt x="16948" y="53430"/>
                </a:cubicBezTo>
                <a:close/>
                <a:moveTo>
                  <a:pt x="25507" y="51623"/>
                </a:moveTo>
                <a:cubicBezTo>
                  <a:pt x="25564" y="51927"/>
                  <a:pt x="25869" y="51490"/>
                  <a:pt x="25869" y="51870"/>
                </a:cubicBezTo>
                <a:cubicBezTo>
                  <a:pt x="26420" y="51737"/>
                  <a:pt x="26896" y="51509"/>
                  <a:pt x="27638" y="51376"/>
                </a:cubicBezTo>
                <a:cubicBezTo>
                  <a:pt x="27638" y="51300"/>
                  <a:pt x="27581" y="51186"/>
                  <a:pt x="27657" y="51148"/>
                </a:cubicBezTo>
                <a:cubicBezTo>
                  <a:pt x="27695" y="51224"/>
                  <a:pt x="27809" y="51186"/>
                  <a:pt x="27866" y="51224"/>
                </a:cubicBezTo>
                <a:cubicBezTo>
                  <a:pt x="27676" y="51052"/>
                  <a:pt x="27771" y="51148"/>
                  <a:pt x="27942" y="50995"/>
                </a:cubicBezTo>
                <a:cubicBezTo>
                  <a:pt x="26820" y="51262"/>
                  <a:pt x="26668" y="51319"/>
                  <a:pt x="25507" y="51623"/>
                </a:cubicBezTo>
                <a:close/>
                <a:moveTo>
                  <a:pt x="21912" y="52935"/>
                </a:moveTo>
                <a:cubicBezTo>
                  <a:pt x="23244" y="52631"/>
                  <a:pt x="24195" y="52403"/>
                  <a:pt x="25317" y="51927"/>
                </a:cubicBezTo>
                <a:cubicBezTo>
                  <a:pt x="24842" y="52061"/>
                  <a:pt x="24556" y="52194"/>
                  <a:pt x="24005" y="52213"/>
                </a:cubicBezTo>
                <a:cubicBezTo>
                  <a:pt x="24138" y="52118"/>
                  <a:pt x="24290" y="52137"/>
                  <a:pt x="24423" y="52137"/>
                </a:cubicBezTo>
                <a:cubicBezTo>
                  <a:pt x="24385" y="51946"/>
                  <a:pt x="23700" y="52137"/>
                  <a:pt x="23700" y="52289"/>
                </a:cubicBezTo>
                <a:cubicBezTo>
                  <a:pt x="23891" y="52194"/>
                  <a:pt x="23872" y="52213"/>
                  <a:pt x="23967" y="52327"/>
                </a:cubicBezTo>
                <a:cubicBezTo>
                  <a:pt x="23111" y="52460"/>
                  <a:pt x="22540" y="52840"/>
                  <a:pt x="21950" y="52821"/>
                </a:cubicBezTo>
                <a:cubicBezTo>
                  <a:pt x="22597" y="52498"/>
                  <a:pt x="23016" y="52612"/>
                  <a:pt x="23510" y="52213"/>
                </a:cubicBezTo>
                <a:cubicBezTo>
                  <a:pt x="22882" y="52422"/>
                  <a:pt x="22046" y="52536"/>
                  <a:pt x="21456" y="52878"/>
                </a:cubicBezTo>
                <a:cubicBezTo>
                  <a:pt x="21456" y="52802"/>
                  <a:pt x="21513" y="52783"/>
                  <a:pt x="21494" y="52707"/>
                </a:cubicBezTo>
                <a:cubicBezTo>
                  <a:pt x="21133" y="52726"/>
                  <a:pt x="21323" y="52840"/>
                  <a:pt x="21152" y="52897"/>
                </a:cubicBezTo>
                <a:cubicBezTo>
                  <a:pt x="21056" y="52916"/>
                  <a:pt x="21075" y="52764"/>
                  <a:pt x="20999" y="52764"/>
                </a:cubicBezTo>
                <a:cubicBezTo>
                  <a:pt x="20904" y="52974"/>
                  <a:pt x="20695" y="52840"/>
                  <a:pt x="20543" y="53012"/>
                </a:cubicBezTo>
                <a:cubicBezTo>
                  <a:pt x="20543" y="53202"/>
                  <a:pt x="20714" y="53221"/>
                  <a:pt x="20619" y="53335"/>
                </a:cubicBezTo>
                <a:cubicBezTo>
                  <a:pt x="20695" y="53183"/>
                  <a:pt x="20942" y="53107"/>
                  <a:pt x="21037" y="52974"/>
                </a:cubicBezTo>
                <a:cubicBezTo>
                  <a:pt x="21152" y="53069"/>
                  <a:pt x="21513" y="52916"/>
                  <a:pt x="21570" y="53126"/>
                </a:cubicBezTo>
                <a:cubicBezTo>
                  <a:pt x="21570" y="53050"/>
                  <a:pt x="21513" y="52935"/>
                  <a:pt x="21589" y="52897"/>
                </a:cubicBezTo>
                <a:cubicBezTo>
                  <a:pt x="21722" y="52840"/>
                  <a:pt x="21608" y="53145"/>
                  <a:pt x="21798" y="53012"/>
                </a:cubicBezTo>
                <a:cubicBezTo>
                  <a:pt x="21798" y="52935"/>
                  <a:pt x="21760" y="52916"/>
                  <a:pt x="21703" y="52878"/>
                </a:cubicBezTo>
                <a:cubicBezTo>
                  <a:pt x="21836" y="52897"/>
                  <a:pt x="21874" y="52669"/>
                  <a:pt x="21950" y="52821"/>
                </a:cubicBezTo>
                <a:cubicBezTo>
                  <a:pt x="21912" y="52840"/>
                  <a:pt x="21893" y="52878"/>
                  <a:pt x="21912" y="52935"/>
                </a:cubicBezTo>
                <a:close/>
                <a:moveTo>
                  <a:pt x="14722" y="54400"/>
                </a:moveTo>
                <a:cubicBezTo>
                  <a:pt x="14684" y="54343"/>
                  <a:pt x="14627" y="54324"/>
                  <a:pt x="14570" y="54324"/>
                </a:cubicBezTo>
                <a:cubicBezTo>
                  <a:pt x="14570" y="54571"/>
                  <a:pt x="15008" y="54381"/>
                  <a:pt x="14989" y="54229"/>
                </a:cubicBezTo>
                <a:cubicBezTo>
                  <a:pt x="14799" y="54324"/>
                  <a:pt x="14818" y="54248"/>
                  <a:pt x="14722" y="54400"/>
                </a:cubicBezTo>
                <a:close/>
                <a:moveTo>
                  <a:pt x="10595" y="55294"/>
                </a:moveTo>
                <a:cubicBezTo>
                  <a:pt x="10424" y="55332"/>
                  <a:pt x="10500" y="55408"/>
                  <a:pt x="10348" y="55351"/>
                </a:cubicBezTo>
                <a:cubicBezTo>
                  <a:pt x="10329" y="55484"/>
                  <a:pt x="10538" y="55617"/>
                  <a:pt x="10576" y="55465"/>
                </a:cubicBezTo>
                <a:cubicBezTo>
                  <a:pt x="10386" y="55465"/>
                  <a:pt x="10633" y="55370"/>
                  <a:pt x="10595" y="55294"/>
                </a:cubicBezTo>
                <a:close/>
                <a:moveTo>
                  <a:pt x="10709" y="55484"/>
                </a:moveTo>
                <a:cubicBezTo>
                  <a:pt x="10747" y="55408"/>
                  <a:pt x="10709" y="55275"/>
                  <a:pt x="10842" y="55237"/>
                </a:cubicBezTo>
                <a:cubicBezTo>
                  <a:pt x="10861" y="55313"/>
                  <a:pt x="10823" y="55370"/>
                  <a:pt x="10804" y="55408"/>
                </a:cubicBezTo>
                <a:cubicBezTo>
                  <a:pt x="10975" y="55408"/>
                  <a:pt x="10899" y="55275"/>
                  <a:pt x="10956" y="55218"/>
                </a:cubicBezTo>
                <a:cubicBezTo>
                  <a:pt x="10880" y="55180"/>
                  <a:pt x="10785" y="55180"/>
                  <a:pt x="10652" y="55237"/>
                </a:cubicBezTo>
                <a:cubicBezTo>
                  <a:pt x="10690" y="55370"/>
                  <a:pt x="10443" y="55465"/>
                  <a:pt x="10709" y="55484"/>
                </a:cubicBezTo>
                <a:close/>
                <a:moveTo>
                  <a:pt x="10100" y="55560"/>
                </a:moveTo>
                <a:cubicBezTo>
                  <a:pt x="9701" y="55560"/>
                  <a:pt x="9739" y="55712"/>
                  <a:pt x="9340" y="55846"/>
                </a:cubicBezTo>
                <a:cubicBezTo>
                  <a:pt x="9682" y="55808"/>
                  <a:pt x="10043" y="55655"/>
                  <a:pt x="10348" y="55560"/>
                </a:cubicBezTo>
                <a:cubicBezTo>
                  <a:pt x="10310" y="55484"/>
                  <a:pt x="10329" y="55370"/>
                  <a:pt x="10234" y="55370"/>
                </a:cubicBezTo>
                <a:cubicBezTo>
                  <a:pt x="10253" y="55446"/>
                  <a:pt x="10291" y="55541"/>
                  <a:pt x="10157" y="55560"/>
                </a:cubicBezTo>
                <a:cubicBezTo>
                  <a:pt x="10138" y="55484"/>
                  <a:pt x="10157" y="55427"/>
                  <a:pt x="10177" y="55389"/>
                </a:cubicBezTo>
                <a:cubicBezTo>
                  <a:pt x="9986" y="55446"/>
                  <a:pt x="9910" y="55522"/>
                  <a:pt x="10100" y="55560"/>
                </a:cubicBezTo>
                <a:close/>
                <a:moveTo>
                  <a:pt x="8883" y="56036"/>
                </a:moveTo>
                <a:cubicBezTo>
                  <a:pt x="9092" y="55922"/>
                  <a:pt x="9225" y="56055"/>
                  <a:pt x="9206" y="55808"/>
                </a:cubicBezTo>
                <a:cubicBezTo>
                  <a:pt x="9111" y="55846"/>
                  <a:pt x="9035" y="55770"/>
                  <a:pt x="9035" y="55846"/>
                </a:cubicBezTo>
                <a:cubicBezTo>
                  <a:pt x="9264" y="55808"/>
                  <a:pt x="8883" y="56017"/>
                  <a:pt x="8902" y="55884"/>
                </a:cubicBezTo>
                <a:cubicBezTo>
                  <a:pt x="8940" y="55865"/>
                  <a:pt x="8978" y="55827"/>
                  <a:pt x="8902" y="55827"/>
                </a:cubicBezTo>
                <a:cubicBezTo>
                  <a:pt x="8902" y="55903"/>
                  <a:pt x="8826" y="55941"/>
                  <a:pt x="8883" y="56036"/>
                </a:cubicBezTo>
                <a:close/>
                <a:moveTo>
                  <a:pt x="7704" y="56397"/>
                </a:moveTo>
                <a:cubicBezTo>
                  <a:pt x="7856" y="56359"/>
                  <a:pt x="8027" y="56302"/>
                  <a:pt x="8103" y="56207"/>
                </a:cubicBezTo>
                <a:cubicBezTo>
                  <a:pt x="7951" y="56245"/>
                  <a:pt x="7913" y="56169"/>
                  <a:pt x="7780" y="56169"/>
                </a:cubicBezTo>
                <a:cubicBezTo>
                  <a:pt x="7780" y="56264"/>
                  <a:pt x="7723" y="56321"/>
                  <a:pt x="7704" y="56397"/>
                </a:cubicBezTo>
                <a:close/>
                <a:moveTo>
                  <a:pt x="8351" y="56169"/>
                </a:moveTo>
                <a:cubicBezTo>
                  <a:pt x="8293" y="56188"/>
                  <a:pt x="8236" y="56188"/>
                  <a:pt x="8236" y="56245"/>
                </a:cubicBezTo>
                <a:cubicBezTo>
                  <a:pt x="8731" y="56112"/>
                  <a:pt x="8807" y="55941"/>
                  <a:pt x="8331" y="56112"/>
                </a:cubicBezTo>
                <a:cubicBezTo>
                  <a:pt x="8331" y="56074"/>
                  <a:pt x="8274" y="56055"/>
                  <a:pt x="8274" y="56131"/>
                </a:cubicBezTo>
                <a:cubicBezTo>
                  <a:pt x="8312" y="56112"/>
                  <a:pt x="8351" y="56112"/>
                  <a:pt x="8351" y="56169"/>
                </a:cubicBezTo>
                <a:close/>
                <a:moveTo>
                  <a:pt x="7228" y="56511"/>
                </a:moveTo>
                <a:cubicBezTo>
                  <a:pt x="7342" y="56454"/>
                  <a:pt x="7647" y="56492"/>
                  <a:pt x="7647" y="56359"/>
                </a:cubicBezTo>
                <a:cubicBezTo>
                  <a:pt x="7438" y="56340"/>
                  <a:pt x="7304" y="56283"/>
                  <a:pt x="7228" y="56511"/>
                </a:cubicBezTo>
                <a:close/>
                <a:moveTo>
                  <a:pt x="6810" y="56606"/>
                </a:moveTo>
                <a:cubicBezTo>
                  <a:pt x="6943" y="56587"/>
                  <a:pt x="7000" y="56664"/>
                  <a:pt x="7095" y="56702"/>
                </a:cubicBezTo>
                <a:cubicBezTo>
                  <a:pt x="7000" y="56549"/>
                  <a:pt x="7285" y="56587"/>
                  <a:pt x="7152" y="56416"/>
                </a:cubicBezTo>
                <a:cubicBezTo>
                  <a:pt x="6981" y="56454"/>
                  <a:pt x="6848" y="56492"/>
                  <a:pt x="6810" y="56606"/>
                </a:cubicBezTo>
                <a:close/>
                <a:moveTo>
                  <a:pt x="5764" y="56930"/>
                </a:moveTo>
                <a:cubicBezTo>
                  <a:pt x="5859" y="56797"/>
                  <a:pt x="6372" y="56873"/>
                  <a:pt x="6315" y="56645"/>
                </a:cubicBezTo>
                <a:cubicBezTo>
                  <a:pt x="6163" y="56759"/>
                  <a:pt x="5783" y="56759"/>
                  <a:pt x="5764" y="56930"/>
                </a:cubicBezTo>
                <a:close/>
                <a:moveTo>
                  <a:pt x="4242" y="57424"/>
                </a:moveTo>
                <a:cubicBezTo>
                  <a:pt x="4660" y="57272"/>
                  <a:pt x="5117" y="57158"/>
                  <a:pt x="5592" y="57025"/>
                </a:cubicBezTo>
                <a:cubicBezTo>
                  <a:pt x="5193" y="56930"/>
                  <a:pt x="4565" y="57215"/>
                  <a:pt x="4242" y="57424"/>
                </a:cubicBezTo>
                <a:close/>
                <a:moveTo>
                  <a:pt x="3824" y="57786"/>
                </a:moveTo>
                <a:cubicBezTo>
                  <a:pt x="3728" y="57424"/>
                  <a:pt x="4147" y="57615"/>
                  <a:pt x="4185" y="57443"/>
                </a:cubicBezTo>
                <a:cubicBezTo>
                  <a:pt x="4128" y="57329"/>
                  <a:pt x="3881" y="57481"/>
                  <a:pt x="3747" y="57481"/>
                </a:cubicBezTo>
                <a:cubicBezTo>
                  <a:pt x="3709" y="57519"/>
                  <a:pt x="3671" y="57805"/>
                  <a:pt x="3824" y="57786"/>
                </a:cubicBezTo>
                <a:close/>
                <a:moveTo>
                  <a:pt x="30852" y="38156"/>
                </a:moveTo>
                <a:cubicBezTo>
                  <a:pt x="30890" y="38137"/>
                  <a:pt x="30966" y="38137"/>
                  <a:pt x="30947" y="38080"/>
                </a:cubicBezTo>
                <a:cubicBezTo>
                  <a:pt x="30890" y="38099"/>
                  <a:pt x="30833" y="38099"/>
                  <a:pt x="30776" y="38118"/>
                </a:cubicBezTo>
                <a:cubicBezTo>
                  <a:pt x="30795" y="38213"/>
                  <a:pt x="30814" y="38328"/>
                  <a:pt x="30833" y="38423"/>
                </a:cubicBezTo>
                <a:cubicBezTo>
                  <a:pt x="30890" y="38423"/>
                  <a:pt x="30928" y="38404"/>
                  <a:pt x="30966" y="38404"/>
                </a:cubicBezTo>
                <a:cubicBezTo>
                  <a:pt x="31004" y="38385"/>
                  <a:pt x="31023" y="38366"/>
                  <a:pt x="31004" y="38328"/>
                </a:cubicBezTo>
                <a:cubicBezTo>
                  <a:pt x="30871" y="38289"/>
                  <a:pt x="31042" y="38175"/>
                  <a:pt x="30852" y="38156"/>
                </a:cubicBezTo>
                <a:close/>
                <a:moveTo>
                  <a:pt x="30015" y="38347"/>
                </a:moveTo>
                <a:cubicBezTo>
                  <a:pt x="30015" y="38499"/>
                  <a:pt x="29635" y="38289"/>
                  <a:pt x="29597" y="38480"/>
                </a:cubicBezTo>
                <a:cubicBezTo>
                  <a:pt x="29730" y="38461"/>
                  <a:pt x="30243" y="38480"/>
                  <a:pt x="30015" y="38347"/>
                </a:cubicBezTo>
                <a:close/>
                <a:moveTo>
                  <a:pt x="27238" y="39697"/>
                </a:moveTo>
                <a:cubicBezTo>
                  <a:pt x="27200" y="39583"/>
                  <a:pt x="26972" y="39735"/>
                  <a:pt x="26858" y="39716"/>
                </a:cubicBezTo>
                <a:cubicBezTo>
                  <a:pt x="26858" y="39868"/>
                  <a:pt x="27352" y="39811"/>
                  <a:pt x="27238" y="39697"/>
                </a:cubicBezTo>
                <a:close/>
                <a:moveTo>
                  <a:pt x="22293" y="40819"/>
                </a:moveTo>
                <a:cubicBezTo>
                  <a:pt x="22179" y="40876"/>
                  <a:pt x="21931" y="40838"/>
                  <a:pt x="21931" y="40952"/>
                </a:cubicBezTo>
                <a:cubicBezTo>
                  <a:pt x="22026" y="41009"/>
                  <a:pt x="22312" y="40971"/>
                  <a:pt x="22293" y="40819"/>
                </a:cubicBezTo>
                <a:close/>
                <a:moveTo>
                  <a:pt x="18298" y="42056"/>
                </a:moveTo>
                <a:cubicBezTo>
                  <a:pt x="18222" y="42075"/>
                  <a:pt x="18146" y="42094"/>
                  <a:pt x="18070" y="42113"/>
                </a:cubicBezTo>
                <a:cubicBezTo>
                  <a:pt x="18070" y="42246"/>
                  <a:pt x="18127" y="42303"/>
                  <a:pt x="18222" y="42303"/>
                </a:cubicBezTo>
                <a:cubicBezTo>
                  <a:pt x="18146" y="42170"/>
                  <a:pt x="18317" y="42170"/>
                  <a:pt x="18298" y="42075"/>
                </a:cubicBezTo>
                <a:close/>
                <a:moveTo>
                  <a:pt x="20296" y="42056"/>
                </a:moveTo>
                <a:cubicBezTo>
                  <a:pt x="20467" y="41999"/>
                  <a:pt x="20600" y="41922"/>
                  <a:pt x="20752" y="41846"/>
                </a:cubicBezTo>
                <a:cubicBezTo>
                  <a:pt x="20771" y="41922"/>
                  <a:pt x="20752" y="41980"/>
                  <a:pt x="20733" y="42018"/>
                </a:cubicBezTo>
                <a:cubicBezTo>
                  <a:pt x="20923" y="42037"/>
                  <a:pt x="20809" y="41884"/>
                  <a:pt x="20809" y="41789"/>
                </a:cubicBezTo>
                <a:cubicBezTo>
                  <a:pt x="20543" y="41903"/>
                  <a:pt x="20372" y="41808"/>
                  <a:pt x="20315" y="42056"/>
                </a:cubicBezTo>
                <a:close/>
                <a:moveTo>
                  <a:pt x="19097" y="42588"/>
                </a:moveTo>
                <a:cubicBezTo>
                  <a:pt x="19249" y="42417"/>
                  <a:pt x="19649" y="42588"/>
                  <a:pt x="19630" y="42379"/>
                </a:cubicBezTo>
                <a:cubicBezTo>
                  <a:pt x="19440" y="42417"/>
                  <a:pt x="19345" y="42341"/>
                  <a:pt x="19154" y="42265"/>
                </a:cubicBezTo>
                <a:cubicBezTo>
                  <a:pt x="19326" y="42455"/>
                  <a:pt x="18964" y="42569"/>
                  <a:pt x="19097" y="42588"/>
                </a:cubicBezTo>
                <a:close/>
                <a:moveTo>
                  <a:pt x="19896" y="42208"/>
                </a:moveTo>
                <a:cubicBezTo>
                  <a:pt x="20162" y="42265"/>
                  <a:pt x="20200" y="42189"/>
                  <a:pt x="20372" y="42094"/>
                </a:cubicBezTo>
                <a:cubicBezTo>
                  <a:pt x="20200" y="42170"/>
                  <a:pt x="20200" y="41960"/>
                  <a:pt x="19991" y="42075"/>
                </a:cubicBezTo>
                <a:cubicBezTo>
                  <a:pt x="20010" y="42151"/>
                  <a:pt x="19896" y="42151"/>
                  <a:pt x="19896" y="42208"/>
                </a:cubicBezTo>
                <a:close/>
                <a:moveTo>
                  <a:pt x="21075" y="42170"/>
                </a:moveTo>
                <a:cubicBezTo>
                  <a:pt x="21228" y="42113"/>
                  <a:pt x="21589" y="42246"/>
                  <a:pt x="21475" y="41960"/>
                </a:cubicBezTo>
                <a:cubicBezTo>
                  <a:pt x="21380" y="42056"/>
                  <a:pt x="21133" y="42056"/>
                  <a:pt x="21075" y="42170"/>
                </a:cubicBezTo>
                <a:close/>
                <a:moveTo>
                  <a:pt x="15883" y="43615"/>
                </a:moveTo>
                <a:cubicBezTo>
                  <a:pt x="16320" y="43672"/>
                  <a:pt x="16054" y="43501"/>
                  <a:pt x="16510" y="43577"/>
                </a:cubicBezTo>
                <a:cubicBezTo>
                  <a:pt x="16491" y="43520"/>
                  <a:pt x="16472" y="43444"/>
                  <a:pt x="16529" y="43425"/>
                </a:cubicBezTo>
                <a:cubicBezTo>
                  <a:pt x="16625" y="43406"/>
                  <a:pt x="16587" y="43558"/>
                  <a:pt x="16682" y="43539"/>
                </a:cubicBezTo>
                <a:cubicBezTo>
                  <a:pt x="16625" y="43273"/>
                  <a:pt x="16929" y="43273"/>
                  <a:pt x="17195" y="43273"/>
                </a:cubicBezTo>
                <a:cubicBezTo>
                  <a:pt x="17157" y="43026"/>
                  <a:pt x="17005" y="43292"/>
                  <a:pt x="16910" y="43178"/>
                </a:cubicBezTo>
                <a:cubicBezTo>
                  <a:pt x="16948" y="43159"/>
                  <a:pt x="16967" y="43121"/>
                  <a:pt x="16910" y="43121"/>
                </a:cubicBezTo>
                <a:cubicBezTo>
                  <a:pt x="16644" y="43368"/>
                  <a:pt x="16168" y="43349"/>
                  <a:pt x="15883" y="43615"/>
                </a:cubicBezTo>
                <a:close/>
                <a:moveTo>
                  <a:pt x="17880" y="43026"/>
                </a:moveTo>
                <a:cubicBezTo>
                  <a:pt x="18127" y="42912"/>
                  <a:pt x="18222" y="42988"/>
                  <a:pt x="18279" y="42816"/>
                </a:cubicBezTo>
                <a:cubicBezTo>
                  <a:pt x="18089" y="42854"/>
                  <a:pt x="17918" y="42893"/>
                  <a:pt x="17880" y="43026"/>
                </a:cubicBezTo>
                <a:close/>
                <a:moveTo>
                  <a:pt x="14399" y="43996"/>
                </a:moveTo>
                <a:cubicBezTo>
                  <a:pt x="14456" y="43977"/>
                  <a:pt x="14627" y="44129"/>
                  <a:pt x="14494" y="44129"/>
                </a:cubicBezTo>
                <a:cubicBezTo>
                  <a:pt x="14342" y="44167"/>
                  <a:pt x="14323" y="43996"/>
                  <a:pt x="14152" y="44034"/>
                </a:cubicBezTo>
                <a:cubicBezTo>
                  <a:pt x="14190" y="44224"/>
                  <a:pt x="13695" y="44357"/>
                  <a:pt x="13886" y="44471"/>
                </a:cubicBezTo>
                <a:cubicBezTo>
                  <a:pt x="13962" y="44471"/>
                  <a:pt x="14342" y="44167"/>
                  <a:pt x="14361" y="44376"/>
                </a:cubicBezTo>
                <a:cubicBezTo>
                  <a:pt x="14437" y="44186"/>
                  <a:pt x="14722" y="44319"/>
                  <a:pt x="14856" y="44110"/>
                </a:cubicBezTo>
                <a:cubicBezTo>
                  <a:pt x="14894" y="44281"/>
                  <a:pt x="15008" y="44072"/>
                  <a:pt x="15179" y="44148"/>
                </a:cubicBezTo>
                <a:cubicBezTo>
                  <a:pt x="15179" y="44072"/>
                  <a:pt x="15179" y="44015"/>
                  <a:pt x="15274" y="44015"/>
                </a:cubicBezTo>
                <a:cubicBezTo>
                  <a:pt x="15293" y="44072"/>
                  <a:pt x="15217" y="44110"/>
                  <a:pt x="15293" y="44110"/>
                </a:cubicBezTo>
                <a:cubicBezTo>
                  <a:pt x="15293" y="44091"/>
                  <a:pt x="15293" y="44053"/>
                  <a:pt x="15350" y="44053"/>
                </a:cubicBezTo>
                <a:cubicBezTo>
                  <a:pt x="15388" y="44034"/>
                  <a:pt x="15426" y="44034"/>
                  <a:pt x="15388" y="43996"/>
                </a:cubicBezTo>
                <a:cubicBezTo>
                  <a:pt x="15331" y="43920"/>
                  <a:pt x="15103" y="44072"/>
                  <a:pt x="15122" y="43882"/>
                </a:cubicBezTo>
                <a:cubicBezTo>
                  <a:pt x="15331" y="43767"/>
                  <a:pt x="15616" y="43882"/>
                  <a:pt x="15635" y="43615"/>
                </a:cubicBezTo>
                <a:cubicBezTo>
                  <a:pt x="15426" y="43767"/>
                  <a:pt x="15103" y="43863"/>
                  <a:pt x="14856" y="43786"/>
                </a:cubicBezTo>
                <a:cubicBezTo>
                  <a:pt x="14837" y="43977"/>
                  <a:pt x="14532" y="44015"/>
                  <a:pt x="14570" y="43901"/>
                </a:cubicBezTo>
                <a:cubicBezTo>
                  <a:pt x="14608" y="44053"/>
                  <a:pt x="14361" y="43805"/>
                  <a:pt x="14399" y="43996"/>
                </a:cubicBezTo>
                <a:close/>
                <a:moveTo>
                  <a:pt x="13829" y="44281"/>
                </a:moveTo>
                <a:cubicBezTo>
                  <a:pt x="13714" y="44395"/>
                  <a:pt x="13277" y="44357"/>
                  <a:pt x="13277" y="44547"/>
                </a:cubicBezTo>
                <a:cubicBezTo>
                  <a:pt x="13391" y="44528"/>
                  <a:pt x="13372" y="44680"/>
                  <a:pt x="13543" y="44604"/>
                </a:cubicBezTo>
                <a:cubicBezTo>
                  <a:pt x="13562" y="44452"/>
                  <a:pt x="13829" y="44433"/>
                  <a:pt x="13829" y="44262"/>
                </a:cubicBezTo>
                <a:close/>
                <a:moveTo>
                  <a:pt x="43406" y="40705"/>
                </a:moveTo>
                <a:cubicBezTo>
                  <a:pt x="43501" y="40686"/>
                  <a:pt x="43900" y="40610"/>
                  <a:pt x="43691" y="40572"/>
                </a:cubicBezTo>
                <a:cubicBezTo>
                  <a:pt x="43558" y="40629"/>
                  <a:pt x="43463" y="40610"/>
                  <a:pt x="43444" y="40534"/>
                </a:cubicBezTo>
                <a:cubicBezTo>
                  <a:pt x="43558" y="40477"/>
                  <a:pt x="43653" y="40629"/>
                  <a:pt x="43615" y="40439"/>
                </a:cubicBezTo>
                <a:cubicBezTo>
                  <a:pt x="43520" y="40458"/>
                  <a:pt x="43444" y="40477"/>
                  <a:pt x="43368" y="40496"/>
                </a:cubicBezTo>
                <a:cubicBezTo>
                  <a:pt x="43387" y="40553"/>
                  <a:pt x="43387" y="40629"/>
                  <a:pt x="43406" y="40705"/>
                </a:cubicBezTo>
                <a:close/>
                <a:moveTo>
                  <a:pt x="42911" y="40971"/>
                </a:moveTo>
                <a:cubicBezTo>
                  <a:pt x="42911" y="41105"/>
                  <a:pt x="43025" y="41124"/>
                  <a:pt x="43178" y="41067"/>
                </a:cubicBezTo>
                <a:cubicBezTo>
                  <a:pt x="43159" y="40895"/>
                  <a:pt x="43349" y="40971"/>
                  <a:pt x="43482" y="41009"/>
                </a:cubicBezTo>
                <a:cubicBezTo>
                  <a:pt x="43463" y="40933"/>
                  <a:pt x="43482" y="40895"/>
                  <a:pt x="43501" y="40838"/>
                </a:cubicBezTo>
                <a:cubicBezTo>
                  <a:pt x="43330" y="40781"/>
                  <a:pt x="43140" y="41047"/>
                  <a:pt x="42911" y="40971"/>
                </a:cubicBezTo>
                <a:close/>
                <a:moveTo>
                  <a:pt x="46792" y="42113"/>
                </a:moveTo>
                <a:cubicBezTo>
                  <a:pt x="46982" y="42075"/>
                  <a:pt x="47020" y="41960"/>
                  <a:pt x="47248" y="41960"/>
                </a:cubicBezTo>
                <a:cubicBezTo>
                  <a:pt x="47134" y="41770"/>
                  <a:pt x="46773" y="41903"/>
                  <a:pt x="46792" y="42113"/>
                </a:cubicBezTo>
                <a:close/>
                <a:moveTo>
                  <a:pt x="41751" y="43425"/>
                </a:moveTo>
                <a:cubicBezTo>
                  <a:pt x="42017" y="43368"/>
                  <a:pt x="42341" y="43311"/>
                  <a:pt x="42512" y="43197"/>
                </a:cubicBezTo>
                <a:cubicBezTo>
                  <a:pt x="42493" y="43140"/>
                  <a:pt x="42493" y="43064"/>
                  <a:pt x="42417" y="43064"/>
                </a:cubicBezTo>
                <a:cubicBezTo>
                  <a:pt x="42322" y="43368"/>
                  <a:pt x="41865" y="43178"/>
                  <a:pt x="41751" y="43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5" name="Google Shape;385;p26"/>
          <p:cNvSpPr txBox="1">
            <a:spLocks noGrp="1"/>
          </p:cNvSpPr>
          <p:nvPr>
            <p:ph type="subTitle" idx="1"/>
          </p:nvPr>
        </p:nvSpPr>
        <p:spPr>
          <a:xfrm>
            <a:off x="723000" y="1454250"/>
            <a:ext cx="7698000" cy="30750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1600"/>
              <a:buFont typeface="Nunito Light"/>
              <a:buChar char="●"/>
              <a:defRPr/>
            </a:lvl1pPr>
            <a:lvl2pPr lvl="1">
              <a:spcBef>
                <a:spcPts val="1000"/>
              </a:spcBef>
              <a:spcAft>
                <a:spcPts val="0"/>
              </a:spcAft>
              <a:buClr>
                <a:srgbClr val="E76A28"/>
              </a:buClr>
              <a:buSzPts val="1600"/>
              <a:buFont typeface="Nunito Light"/>
              <a:buChar char="○"/>
              <a:defRPr/>
            </a:lvl2pPr>
            <a:lvl3pPr lvl="2">
              <a:spcBef>
                <a:spcPts val="1600"/>
              </a:spcBef>
              <a:spcAft>
                <a:spcPts val="0"/>
              </a:spcAft>
              <a:buClr>
                <a:srgbClr val="E76A28"/>
              </a:buClr>
              <a:buSzPts val="1500"/>
              <a:buFont typeface="Nunito Light"/>
              <a:buChar char="■"/>
              <a:defRPr/>
            </a:lvl3pPr>
            <a:lvl4pPr lvl="3">
              <a:spcBef>
                <a:spcPts val="1600"/>
              </a:spcBef>
              <a:spcAft>
                <a:spcPts val="0"/>
              </a:spcAft>
              <a:buClr>
                <a:srgbClr val="E76A28"/>
              </a:buClr>
              <a:buSzPts val="1500"/>
              <a:buFont typeface="Nunito Light"/>
              <a:buChar char="●"/>
              <a:defRPr/>
            </a:lvl4pPr>
            <a:lvl5pPr lvl="4">
              <a:spcBef>
                <a:spcPts val="1600"/>
              </a:spcBef>
              <a:spcAft>
                <a:spcPts val="0"/>
              </a:spcAft>
              <a:buClr>
                <a:srgbClr val="E76A28"/>
              </a:buClr>
              <a:buSzPts val="1400"/>
              <a:buFont typeface="Nunito Light"/>
              <a:buChar char="○"/>
              <a:defRPr/>
            </a:lvl5pPr>
            <a:lvl6pPr lvl="5">
              <a:spcBef>
                <a:spcPts val="1600"/>
              </a:spcBef>
              <a:spcAft>
                <a:spcPts val="0"/>
              </a:spcAft>
              <a:buClr>
                <a:srgbClr val="999999"/>
              </a:buClr>
              <a:buSzPts val="1400"/>
              <a:buFont typeface="Nunito Light"/>
              <a:buChar char="■"/>
              <a:defRPr/>
            </a:lvl6pPr>
            <a:lvl7pPr lvl="6">
              <a:spcBef>
                <a:spcPts val="1600"/>
              </a:spcBef>
              <a:spcAft>
                <a:spcPts val="0"/>
              </a:spcAft>
              <a:buClr>
                <a:srgbClr val="999999"/>
              </a:buClr>
              <a:buSzPts val="1300"/>
              <a:buFont typeface="Nunito Light"/>
              <a:buChar char="●"/>
              <a:defRPr/>
            </a:lvl7pPr>
            <a:lvl8pPr lvl="7">
              <a:spcBef>
                <a:spcPts val="1600"/>
              </a:spcBef>
              <a:spcAft>
                <a:spcPts val="0"/>
              </a:spcAft>
              <a:buClr>
                <a:srgbClr val="999999"/>
              </a:buClr>
              <a:buSzPts val="1300"/>
              <a:buFont typeface="Nunito Light"/>
              <a:buChar char="○"/>
              <a:defRPr/>
            </a:lvl8pPr>
            <a:lvl9pPr lvl="8">
              <a:spcBef>
                <a:spcPts val="1600"/>
              </a:spcBef>
              <a:spcAft>
                <a:spcPts val="1600"/>
              </a:spcAft>
              <a:buClr>
                <a:srgbClr val="999999"/>
              </a:buClr>
              <a:buSzPts val="1400"/>
              <a:buFont typeface="Nunito Light"/>
              <a:buChar ch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401"/>
        <p:cNvGrpSpPr/>
        <p:nvPr/>
      </p:nvGrpSpPr>
      <p:grpSpPr>
        <a:xfrm>
          <a:off x="0" y="0"/>
          <a:ext cx="0" cy="0"/>
          <a:chOff x="0" y="0"/>
          <a:chExt cx="0" cy="0"/>
        </a:xfrm>
      </p:grpSpPr>
      <p:sp>
        <p:nvSpPr>
          <p:cNvPr id="402" name="Google Shape;402;p28"/>
          <p:cNvSpPr/>
          <p:nvPr/>
        </p:nvSpPr>
        <p:spPr>
          <a:xfrm rot="-3215090">
            <a:off x="-701220" y="2638037"/>
            <a:ext cx="1457709" cy="778796"/>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8"/>
          <p:cNvSpPr/>
          <p:nvPr/>
        </p:nvSpPr>
        <p:spPr>
          <a:xfrm>
            <a:off x="-903750" y="-80050"/>
            <a:ext cx="2235017" cy="882479"/>
          </a:xfrm>
          <a:custGeom>
            <a:avLst/>
            <a:gdLst/>
            <a:ahLst/>
            <a:cxnLst/>
            <a:rect l="l" t="t" r="r" b="b"/>
            <a:pathLst>
              <a:path w="144521" h="57063" extrusionOk="0">
                <a:moveTo>
                  <a:pt x="128867" y="39545"/>
                </a:moveTo>
                <a:cubicBezTo>
                  <a:pt x="128505" y="39735"/>
                  <a:pt x="128125" y="39925"/>
                  <a:pt x="127744" y="40115"/>
                </a:cubicBezTo>
                <a:cubicBezTo>
                  <a:pt x="127782" y="40172"/>
                  <a:pt x="127859" y="40191"/>
                  <a:pt x="127878" y="40305"/>
                </a:cubicBezTo>
                <a:cubicBezTo>
                  <a:pt x="127516" y="40534"/>
                  <a:pt x="126946" y="40705"/>
                  <a:pt x="126622" y="40952"/>
                </a:cubicBezTo>
                <a:cubicBezTo>
                  <a:pt x="126736" y="40933"/>
                  <a:pt x="126850" y="40876"/>
                  <a:pt x="126850" y="40990"/>
                </a:cubicBezTo>
                <a:cubicBezTo>
                  <a:pt x="126793" y="41295"/>
                  <a:pt x="126166" y="41161"/>
                  <a:pt x="126033" y="41390"/>
                </a:cubicBezTo>
                <a:cubicBezTo>
                  <a:pt x="126185" y="41314"/>
                  <a:pt x="126280" y="41314"/>
                  <a:pt x="126337" y="41409"/>
                </a:cubicBezTo>
                <a:cubicBezTo>
                  <a:pt x="126109" y="41428"/>
                  <a:pt x="126147" y="41542"/>
                  <a:pt x="126128" y="41637"/>
                </a:cubicBezTo>
                <a:cubicBezTo>
                  <a:pt x="125975" y="41694"/>
                  <a:pt x="125804" y="41751"/>
                  <a:pt x="125652" y="41808"/>
                </a:cubicBezTo>
                <a:cubicBezTo>
                  <a:pt x="125405" y="42189"/>
                  <a:pt x="125101" y="42341"/>
                  <a:pt x="124530" y="42588"/>
                </a:cubicBezTo>
                <a:cubicBezTo>
                  <a:pt x="122704" y="43387"/>
                  <a:pt x="120136" y="44870"/>
                  <a:pt x="117777" y="45955"/>
                </a:cubicBezTo>
                <a:cubicBezTo>
                  <a:pt x="116674" y="46449"/>
                  <a:pt x="115609" y="46944"/>
                  <a:pt x="114525" y="47419"/>
                </a:cubicBezTo>
                <a:cubicBezTo>
                  <a:pt x="111120" y="48865"/>
                  <a:pt x="107963" y="49854"/>
                  <a:pt x="104805" y="51147"/>
                </a:cubicBezTo>
                <a:cubicBezTo>
                  <a:pt x="102180" y="51832"/>
                  <a:pt x="98662" y="53392"/>
                  <a:pt x="96322" y="53962"/>
                </a:cubicBezTo>
                <a:cubicBezTo>
                  <a:pt x="96874" y="53582"/>
                  <a:pt x="97844" y="53468"/>
                  <a:pt x="98129" y="53221"/>
                </a:cubicBezTo>
                <a:cubicBezTo>
                  <a:pt x="98395" y="53011"/>
                  <a:pt x="97882" y="53202"/>
                  <a:pt x="98205" y="53202"/>
                </a:cubicBezTo>
                <a:cubicBezTo>
                  <a:pt x="98643" y="53183"/>
                  <a:pt x="99346" y="52726"/>
                  <a:pt x="99651" y="52460"/>
                </a:cubicBezTo>
                <a:cubicBezTo>
                  <a:pt x="96969" y="53335"/>
                  <a:pt x="93126" y="54818"/>
                  <a:pt x="90311" y="55560"/>
                </a:cubicBezTo>
                <a:cubicBezTo>
                  <a:pt x="90064" y="55655"/>
                  <a:pt x="89817" y="55731"/>
                  <a:pt x="89589" y="55807"/>
                </a:cubicBezTo>
                <a:cubicBezTo>
                  <a:pt x="89208" y="55883"/>
                  <a:pt x="89817" y="55655"/>
                  <a:pt x="89969" y="55636"/>
                </a:cubicBezTo>
                <a:cubicBezTo>
                  <a:pt x="93545" y="54495"/>
                  <a:pt x="96855" y="53221"/>
                  <a:pt x="100640" y="51680"/>
                </a:cubicBezTo>
                <a:cubicBezTo>
                  <a:pt x="97844" y="52536"/>
                  <a:pt x="93317" y="54172"/>
                  <a:pt x="90140" y="55047"/>
                </a:cubicBezTo>
                <a:cubicBezTo>
                  <a:pt x="90635" y="54628"/>
                  <a:pt x="92480" y="54514"/>
                  <a:pt x="93126" y="53905"/>
                </a:cubicBezTo>
                <a:cubicBezTo>
                  <a:pt x="93107" y="53924"/>
                  <a:pt x="92974" y="53924"/>
                  <a:pt x="92974" y="53905"/>
                </a:cubicBezTo>
                <a:cubicBezTo>
                  <a:pt x="93982" y="53468"/>
                  <a:pt x="95523" y="53202"/>
                  <a:pt x="96056" y="52726"/>
                </a:cubicBezTo>
                <a:cubicBezTo>
                  <a:pt x="95010" y="53030"/>
                  <a:pt x="93069" y="53544"/>
                  <a:pt x="92061" y="53810"/>
                </a:cubicBezTo>
                <a:cubicBezTo>
                  <a:pt x="91186" y="54057"/>
                  <a:pt x="91909" y="53867"/>
                  <a:pt x="92290" y="53620"/>
                </a:cubicBezTo>
                <a:cubicBezTo>
                  <a:pt x="91624" y="53715"/>
                  <a:pt x="90292" y="54343"/>
                  <a:pt x="89474" y="54419"/>
                </a:cubicBezTo>
                <a:cubicBezTo>
                  <a:pt x="89893" y="54134"/>
                  <a:pt x="91148" y="54134"/>
                  <a:pt x="90901" y="53639"/>
                </a:cubicBezTo>
                <a:cubicBezTo>
                  <a:pt x="89455" y="54057"/>
                  <a:pt x="88219" y="54419"/>
                  <a:pt x="86869" y="54799"/>
                </a:cubicBezTo>
                <a:cubicBezTo>
                  <a:pt x="87059" y="54742"/>
                  <a:pt x="87078" y="54704"/>
                  <a:pt x="86964" y="54647"/>
                </a:cubicBezTo>
                <a:cubicBezTo>
                  <a:pt x="87249" y="54514"/>
                  <a:pt x="87477" y="54495"/>
                  <a:pt x="87648" y="54514"/>
                </a:cubicBezTo>
                <a:cubicBezTo>
                  <a:pt x="87515" y="54286"/>
                  <a:pt x="88295" y="54248"/>
                  <a:pt x="88485" y="53943"/>
                </a:cubicBezTo>
                <a:cubicBezTo>
                  <a:pt x="87972" y="54077"/>
                  <a:pt x="87135" y="54305"/>
                  <a:pt x="86907" y="54267"/>
                </a:cubicBezTo>
                <a:cubicBezTo>
                  <a:pt x="87021" y="54191"/>
                  <a:pt x="87363" y="54172"/>
                  <a:pt x="87344" y="54057"/>
                </a:cubicBezTo>
                <a:cubicBezTo>
                  <a:pt x="86488" y="54267"/>
                  <a:pt x="85461" y="54742"/>
                  <a:pt x="84719" y="54780"/>
                </a:cubicBezTo>
                <a:cubicBezTo>
                  <a:pt x="88162" y="53715"/>
                  <a:pt x="91529" y="52460"/>
                  <a:pt x="94591" y="51280"/>
                </a:cubicBezTo>
                <a:cubicBezTo>
                  <a:pt x="94610" y="51280"/>
                  <a:pt x="94629" y="51376"/>
                  <a:pt x="94686" y="51357"/>
                </a:cubicBezTo>
                <a:cubicBezTo>
                  <a:pt x="95029" y="51223"/>
                  <a:pt x="95542" y="50976"/>
                  <a:pt x="96056" y="50824"/>
                </a:cubicBezTo>
                <a:cubicBezTo>
                  <a:pt x="95961" y="50748"/>
                  <a:pt x="96151" y="50539"/>
                  <a:pt x="96227" y="50653"/>
                </a:cubicBezTo>
                <a:cubicBezTo>
                  <a:pt x="96018" y="50824"/>
                  <a:pt x="96569" y="50615"/>
                  <a:pt x="96836" y="50501"/>
                </a:cubicBezTo>
                <a:cubicBezTo>
                  <a:pt x="96740" y="50348"/>
                  <a:pt x="97007" y="50291"/>
                  <a:pt x="96817" y="50234"/>
                </a:cubicBezTo>
                <a:cubicBezTo>
                  <a:pt x="96664" y="50310"/>
                  <a:pt x="96360" y="50577"/>
                  <a:pt x="96284" y="50405"/>
                </a:cubicBezTo>
                <a:cubicBezTo>
                  <a:pt x="96645" y="50101"/>
                  <a:pt x="97520" y="50177"/>
                  <a:pt x="97672" y="49702"/>
                </a:cubicBezTo>
                <a:cubicBezTo>
                  <a:pt x="98091" y="49645"/>
                  <a:pt x="98433" y="49302"/>
                  <a:pt x="98643" y="49302"/>
                </a:cubicBezTo>
                <a:cubicBezTo>
                  <a:pt x="98585" y="49340"/>
                  <a:pt x="98509" y="49359"/>
                  <a:pt x="98528" y="49416"/>
                </a:cubicBezTo>
                <a:cubicBezTo>
                  <a:pt x="99004" y="49188"/>
                  <a:pt x="99689" y="48770"/>
                  <a:pt x="99917" y="48941"/>
                </a:cubicBezTo>
                <a:cubicBezTo>
                  <a:pt x="99974" y="48903"/>
                  <a:pt x="100012" y="48637"/>
                  <a:pt x="99898" y="48713"/>
                </a:cubicBezTo>
                <a:cubicBezTo>
                  <a:pt x="99460" y="48808"/>
                  <a:pt x="99080" y="49112"/>
                  <a:pt x="98833" y="49017"/>
                </a:cubicBezTo>
                <a:cubicBezTo>
                  <a:pt x="99441" y="48770"/>
                  <a:pt x="100297" y="48465"/>
                  <a:pt x="101001" y="48047"/>
                </a:cubicBezTo>
                <a:cubicBezTo>
                  <a:pt x="100849" y="47990"/>
                  <a:pt x="100773" y="48199"/>
                  <a:pt x="100830" y="47990"/>
                </a:cubicBezTo>
                <a:cubicBezTo>
                  <a:pt x="101001" y="47838"/>
                  <a:pt x="101876" y="47647"/>
                  <a:pt x="102314" y="47362"/>
                </a:cubicBezTo>
                <a:cubicBezTo>
                  <a:pt x="102199" y="47248"/>
                  <a:pt x="102085" y="47571"/>
                  <a:pt x="102028" y="47343"/>
                </a:cubicBezTo>
                <a:cubicBezTo>
                  <a:pt x="102447" y="47191"/>
                  <a:pt x="102713" y="47172"/>
                  <a:pt x="102903" y="47096"/>
                </a:cubicBezTo>
                <a:cubicBezTo>
                  <a:pt x="102732" y="46906"/>
                  <a:pt x="102218" y="47096"/>
                  <a:pt x="101933" y="47077"/>
                </a:cubicBezTo>
                <a:cubicBezTo>
                  <a:pt x="102199" y="46982"/>
                  <a:pt x="102732" y="46811"/>
                  <a:pt x="102542" y="46696"/>
                </a:cubicBezTo>
                <a:cubicBezTo>
                  <a:pt x="102922" y="46715"/>
                  <a:pt x="103759" y="46297"/>
                  <a:pt x="104102" y="46107"/>
                </a:cubicBezTo>
                <a:cubicBezTo>
                  <a:pt x="103284" y="46202"/>
                  <a:pt x="102409" y="46887"/>
                  <a:pt x="101096" y="47020"/>
                </a:cubicBezTo>
                <a:cubicBezTo>
                  <a:pt x="100640" y="47343"/>
                  <a:pt x="99727" y="47552"/>
                  <a:pt x="99384" y="47838"/>
                </a:cubicBezTo>
                <a:cubicBezTo>
                  <a:pt x="99479" y="47819"/>
                  <a:pt x="99632" y="47743"/>
                  <a:pt x="99670" y="47800"/>
                </a:cubicBezTo>
                <a:cubicBezTo>
                  <a:pt x="98490" y="47876"/>
                  <a:pt x="98053" y="48294"/>
                  <a:pt x="96740" y="48522"/>
                </a:cubicBezTo>
                <a:cubicBezTo>
                  <a:pt x="98091" y="48028"/>
                  <a:pt x="98928" y="47800"/>
                  <a:pt x="100392" y="47153"/>
                </a:cubicBezTo>
                <a:cubicBezTo>
                  <a:pt x="98433" y="47686"/>
                  <a:pt x="95942" y="48846"/>
                  <a:pt x="94230" y="49150"/>
                </a:cubicBezTo>
                <a:cubicBezTo>
                  <a:pt x="94154" y="49302"/>
                  <a:pt x="93659" y="49493"/>
                  <a:pt x="93431" y="49435"/>
                </a:cubicBezTo>
                <a:cubicBezTo>
                  <a:pt x="94800" y="48979"/>
                  <a:pt x="96303" y="48370"/>
                  <a:pt x="97520" y="48028"/>
                </a:cubicBezTo>
                <a:cubicBezTo>
                  <a:pt x="97501" y="47838"/>
                  <a:pt x="97825" y="47781"/>
                  <a:pt x="97749" y="47590"/>
                </a:cubicBezTo>
                <a:cubicBezTo>
                  <a:pt x="97634" y="47762"/>
                  <a:pt x="97444" y="47628"/>
                  <a:pt x="97311" y="47800"/>
                </a:cubicBezTo>
                <a:cubicBezTo>
                  <a:pt x="97425" y="47705"/>
                  <a:pt x="97653" y="47781"/>
                  <a:pt x="97482" y="47857"/>
                </a:cubicBezTo>
                <a:cubicBezTo>
                  <a:pt x="97349" y="47857"/>
                  <a:pt x="97254" y="47800"/>
                  <a:pt x="97102" y="47819"/>
                </a:cubicBezTo>
                <a:cubicBezTo>
                  <a:pt x="97121" y="47876"/>
                  <a:pt x="97178" y="47876"/>
                  <a:pt x="97197" y="47914"/>
                </a:cubicBezTo>
                <a:cubicBezTo>
                  <a:pt x="96931" y="47914"/>
                  <a:pt x="97045" y="47876"/>
                  <a:pt x="96759" y="47933"/>
                </a:cubicBezTo>
                <a:cubicBezTo>
                  <a:pt x="96969" y="48142"/>
                  <a:pt x="96607" y="47971"/>
                  <a:pt x="96436" y="48047"/>
                </a:cubicBezTo>
                <a:cubicBezTo>
                  <a:pt x="96474" y="48104"/>
                  <a:pt x="96569" y="48123"/>
                  <a:pt x="96398" y="48180"/>
                </a:cubicBezTo>
                <a:cubicBezTo>
                  <a:pt x="96265" y="48199"/>
                  <a:pt x="96417" y="48085"/>
                  <a:pt x="96303" y="48104"/>
                </a:cubicBezTo>
                <a:cubicBezTo>
                  <a:pt x="94705" y="48656"/>
                  <a:pt x="92917" y="49150"/>
                  <a:pt x="91643" y="49816"/>
                </a:cubicBezTo>
                <a:cubicBezTo>
                  <a:pt x="92252" y="49645"/>
                  <a:pt x="92575" y="49378"/>
                  <a:pt x="92993" y="49416"/>
                </a:cubicBezTo>
                <a:cubicBezTo>
                  <a:pt x="92480" y="49512"/>
                  <a:pt x="91548" y="50063"/>
                  <a:pt x="91472" y="49759"/>
                </a:cubicBezTo>
                <a:cubicBezTo>
                  <a:pt x="91110" y="50158"/>
                  <a:pt x="90958" y="50044"/>
                  <a:pt x="90483" y="50101"/>
                </a:cubicBezTo>
                <a:cubicBezTo>
                  <a:pt x="90692" y="50253"/>
                  <a:pt x="90026" y="50405"/>
                  <a:pt x="90083" y="50234"/>
                </a:cubicBezTo>
                <a:cubicBezTo>
                  <a:pt x="89988" y="50520"/>
                  <a:pt x="89684" y="50463"/>
                  <a:pt x="89360" y="50653"/>
                </a:cubicBezTo>
                <a:cubicBezTo>
                  <a:pt x="89227" y="50425"/>
                  <a:pt x="89950" y="50463"/>
                  <a:pt x="89950" y="50272"/>
                </a:cubicBezTo>
                <a:cubicBezTo>
                  <a:pt x="85347" y="51642"/>
                  <a:pt x="80440" y="53164"/>
                  <a:pt x="75608" y="54457"/>
                </a:cubicBezTo>
                <a:cubicBezTo>
                  <a:pt x="76921" y="54000"/>
                  <a:pt x="77815" y="53753"/>
                  <a:pt x="79508" y="53183"/>
                </a:cubicBezTo>
                <a:cubicBezTo>
                  <a:pt x="79907" y="53049"/>
                  <a:pt x="80440" y="52897"/>
                  <a:pt x="80649" y="52612"/>
                </a:cubicBezTo>
                <a:cubicBezTo>
                  <a:pt x="80116" y="52764"/>
                  <a:pt x="79470" y="53068"/>
                  <a:pt x="79070" y="52992"/>
                </a:cubicBezTo>
                <a:cubicBezTo>
                  <a:pt x="79279" y="52935"/>
                  <a:pt x="79717" y="52916"/>
                  <a:pt x="79850" y="52669"/>
                </a:cubicBezTo>
                <a:cubicBezTo>
                  <a:pt x="79527" y="52764"/>
                  <a:pt x="79165" y="52935"/>
                  <a:pt x="78956" y="52859"/>
                </a:cubicBezTo>
                <a:cubicBezTo>
                  <a:pt x="79964" y="52460"/>
                  <a:pt x="80915" y="52384"/>
                  <a:pt x="81543" y="51965"/>
                </a:cubicBezTo>
                <a:cubicBezTo>
                  <a:pt x="80116" y="52327"/>
                  <a:pt x="78271" y="52935"/>
                  <a:pt x="76769" y="53373"/>
                </a:cubicBezTo>
                <a:cubicBezTo>
                  <a:pt x="76959" y="53202"/>
                  <a:pt x="77320" y="53221"/>
                  <a:pt x="77529" y="52992"/>
                </a:cubicBezTo>
                <a:cubicBezTo>
                  <a:pt x="74277" y="53905"/>
                  <a:pt x="71462" y="54172"/>
                  <a:pt x="69198" y="55180"/>
                </a:cubicBezTo>
                <a:cubicBezTo>
                  <a:pt x="69160" y="55123"/>
                  <a:pt x="69160" y="55028"/>
                  <a:pt x="69084" y="55047"/>
                </a:cubicBezTo>
                <a:cubicBezTo>
                  <a:pt x="67486" y="55598"/>
                  <a:pt x="64671" y="56359"/>
                  <a:pt x="63511" y="56663"/>
                </a:cubicBezTo>
                <a:cubicBezTo>
                  <a:pt x="63549" y="56663"/>
                  <a:pt x="63568" y="56606"/>
                  <a:pt x="63492" y="56625"/>
                </a:cubicBezTo>
                <a:cubicBezTo>
                  <a:pt x="63340" y="56663"/>
                  <a:pt x="62750" y="56911"/>
                  <a:pt x="62883" y="56777"/>
                </a:cubicBezTo>
                <a:cubicBezTo>
                  <a:pt x="63150" y="56682"/>
                  <a:pt x="63416" y="56587"/>
                  <a:pt x="63682" y="56492"/>
                </a:cubicBezTo>
                <a:cubicBezTo>
                  <a:pt x="63758" y="56454"/>
                  <a:pt x="63834" y="56473"/>
                  <a:pt x="63891" y="56473"/>
                </a:cubicBezTo>
                <a:cubicBezTo>
                  <a:pt x="63987" y="56397"/>
                  <a:pt x="63930" y="56245"/>
                  <a:pt x="64158" y="56207"/>
                </a:cubicBezTo>
                <a:cubicBezTo>
                  <a:pt x="64272" y="56169"/>
                  <a:pt x="64253" y="56340"/>
                  <a:pt x="64348" y="56321"/>
                </a:cubicBezTo>
                <a:cubicBezTo>
                  <a:pt x="64272" y="56150"/>
                  <a:pt x="64862" y="55979"/>
                  <a:pt x="65166" y="55864"/>
                </a:cubicBezTo>
                <a:cubicBezTo>
                  <a:pt x="66136" y="55541"/>
                  <a:pt x="68437" y="54818"/>
                  <a:pt x="69484" y="54495"/>
                </a:cubicBezTo>
                <a:cubicBezTo>
                  <a:pt x="69312" y="54419"/>
                  <a:pt x="69427" y="54191"/>
                  <a:pt x="69541" y="54248"/>
                </a:cubicBezTo>
                <a:cubicBezTo>
                  <a:pt x="69503" y="54286"/>
                  <a:pt x="69484" y="54324"/>
                  <a:pt x="69522" y="54381"/>
                </a:cubicBezTo>
                <a:cubicBezTo>
                  <a:pt x="69769" y="54096"/>
                  <a:pt x="70092" y="54343"/>
                  <a:pt x="70035" y="53962"/>
                </a:cubicBezTo>
                <a:cubicBezTo>
                  <a:pt x="69959" y="54000"/>
                  <a:pt x="69560" y="54134"/>
                  <a:pt x="69750" y="54000"/>
                </a:cubicBezTo>
                <a:cubicBezTo>
                  <a:pt x="70397" y="53639"/>
                  <a:pt x="70872" y="53715"/>
                  <a:pt x="71367" y="53335"/>
                </a:cubicBezTo>
                <a:cubicBezTo>
                  <a:pt x="70530" y="53658"/>
                  <a:pt x="69636" y="53829"/>
                  <a:pt x="69046" y="54077"/>
                </a:cubicBezTo>
                <a:cubicBezTo>
                  <a:pt x="69084" y="54057"/>
                  <a:pt x="69179" y="54038"/>
                  <a:pt x="69160" y="53981"/>
                </a:cubicBezTo>
                <a:cubicBezTo>
                  <a:pt x="65565" y="54875"/>
                  <a:pt x="62275" y="56226"/>
                  <a:pt x="58337" y="57063"/>
                </a:cubicBezTo>
                <a:cubicBezTo>
                  <a:pt x="60563" y="56340"/>
                  <a:pt x="64215" y="55541"/>
                  <a:pt x="65622" y="54666"/>
                </a:cubicBezTo>
                <a:cubicBezTo>
                  <a:pt x="64272" y="55104"/>
                  <a:pt x="63644" y="55161"/>
                  <a:pt x="62560" y="55617"/>
                </a:cubicBezTo>
                <a:cubicBezTo>
                  <a:pt x="62427" y="55522"/>
                  <a:pt x="62655" y="55370"/>
                  <a:pt x="62484" y="55408"/>
                </a:cubicBezTo>
                <a:cubicBezTo>
                  <a:pt x="62046" y="55484"/>
                  <a:pt x="61894" y="55617"/>
                  <a:pt x="61571" y="55560"/>
                </a:cubicBezTo>
                <a:cubicBezTo>
                  <a:pt x="63150" y="54970"/>
                  <a:pt x="64862" y="54590"/>
                  <a:pt x="66117" y="54172"/>
                </a:cubicBezTo>
                <a:cubicBezTo>
                  <a:pt x="66060" y="53886"/>
                  <a:pt x="66478" y="54038"/>
                  <a:pt x="66516" y="53791"/>
                </a:cubicBezTo>
                <a:cubicBezTo>
                  <a:pt x="66003" y="53905"/>
                  <a:pt x="64995" y="54248"/>
                  <a:pt x="64671" y="54267"/>
                </a:cubicBezTo>
                <a:cubicBezTo>
                  <a:pt x="64747" y="54229"/>
                  <a:pt x="64728" y="54153"/>
                  <a:pt x="64690" y="54077"/>
                </a:cubicBezTo>
                <a:cubicBezTo>
                  <a:pt x="65128" y="54077"/>
                  <a:pt x="66383" y="53506"/>
                  <a:pt x="67011" y="53335"/>
                </a:cubicBezTo>
                <a:cubicBezTo>
                  <a:pt x="66973" y="53373"/>
                  <a:pt x="66897" y="53392"/>
                  <a:pt x="66897" y="53430"/>
                </a:cubicBezTo>
                <a:cubicBezTo>
                  <a:pt x="67658" y="53221"/>
                  <a:pt x="68209" y="53068"/>
                  <a:pt x="68628" y="52840"/>
                </a:cubicBezTo>
                <a:cubicBezTo>
                  <a:pt x="68495" y="52878"/>
                  <a:pt x="68399" y="52897"/>
                  <a:pt x="68323" y="52840"/>
                </a:cubicBezTo>
                <a:cubicBezTo>
                  <a:pt x="68799" y="52726"/>
                  <a:pt x="69484" y="52536"/>
                  <a:pt x="69940" y="52174"/>
                </a:cubicBezTo>
                <a:cubicBezTo>
                  <a:pt x="68837" y="52536"/>
                  <a:pt x="68209" y="52726"/>
                  <a:pt x="67486" y="52783"/>
                </a:cubicBezTo>
                <a:cubicBezTo>
                  <a:pt x="66707" y="53125"/>
                  <a:pt x="65109" y="53696"/>
                  <a:pt x="64348" y="53734"/>
                </a:cubicBezTo>
                <a:cubicBezTo>
                  <a:pt x="65375" y="53506"/>
                  <a:pt x="66802" y="52878"/>
                  <a:pt x="68190" y="52479"/>
                </a:cubicBezTo>
                <a:cubicBezTo>
                  <a:pt x="68076" y="52536"/>
                  <a:pt x="67981" y="52593"/>
                  <a:pt x="67962" y="52669"/>
                </a:cubicBezTo>
                <a:cubicBezTo>
                  <a:pt x="68761" y="52098"/>
                  <a:pt x="69655" y="52136"/>
                  <a:pt x="70549" y="51566"/>
                </a:cubicBezTo>
                <a:cubicBezTo>
                  <a:pt x="69940" y="51642"/>
                  <a:pt x="69122" y="52060"/>
                  <a:pt x="68628" y="51984"/>
                </a:cubicBezTo>
                <a:cubicBezTo>
                  <a:pt x="66174" y="53049"/>
                  <a:pt x="62769" y="54038"/>
                  <a:pt x="60297" y="54628"/>
                </a:cubicBezTo>
                <a:cubicBezTo>
                  <a:pt x="59688" y="55104"/>
                  <a:pt x="59193" y="55085"/>
                  <a:pt x="58375" y="55446"/>
                </a:cubicBezTo>
                <a:cubicBezTo>
                  <a:pt x="58585" y="55142"/>
                  <a:pt x="58737" y="55085"/>
                  <a:pt x="59117" y="55085"/>
                </a:cubicBezTo>
                <a:cubicBezTo>
                  <a:pt x="59098" y="55009"/>
                  <a:pt x="59022" y="55028"/>
                  <a:pt x="59003" y="54951"/>
                </a:cubicBezTo>
                <a:cubicBezTo>
                  <a:pt x="59193" y="54913"/>
                  <a:pt x="59326" y="54970"/>
                  <a:pt x="59517" y="54951"/>
                </a:cubicBezTo>
                <a:cubicBezTo>
                  <a:pt x="59479" y="54875"/>
                  <a:pt x="59422" y="54875"/>
                  <a:pt x="59479" y="54780"/>
                </a:cubicBezTo>
                <a:cubicBezTo>
                  <a:pt x="59688" y="54799"/>
                  <a:pt x="60144" y="54571"/>
                  <a:pt x="60125" y="54742"/>
                </a:cubicBezTo>
                <a:cubicBezTo>
                  <a:pt x="60487" y="54305"/>
                  <a:pt x="61552" y="54324"/>
                  <a:pt x="61913" y="53943"/>
                </a:cubicBezTo>
                <a:cubicBezTo>
                  <a:pt x="61152" y="54096"/>
                  <a:pt x="59441" y="54742"/>
                  <a:pt x="58737" y="54818"/>
                </a:cubicBezTo>
                <a:cubicBezTo>
                  <a:pt x="59098" y="54590"/>
                  <a:pt x="59802" y="54476"/>
                  <a:pt x="60011" y="54210"/>
                </a:cubicBezTo>
                <a:cubicBezTo>
                  <a:pt x="59707" y="54305"/>
                  <a:pt x="59726" y="54248"/>
                  <a:pt x="59479" y="54381"/>
                </a:cubicBezTo>
                <a:cubicBezTo>
                  <a:pt x="60601" y="53753"/>
                  <a:pt x="62142" y="53715"/>
                  <a:pt x="63150" y="53068"/>
                </a:cubicBezTo>
                <a:cubicBezTo>
                  <a:pt x="63131" y="53202"/>
                  <a:pt x="63511" y="53125"/>
                  <a:pt x="63454" y="53068"/>
                </a:cubicBezTo>
                <a:cubicBezTo>
                  <a:pt x="63435" y="52992"/>
                  <a:pt x="63264" y="53106"/>
                  <a:pt x="63226" y="53030"/>
                </a:cubicBezTo>
                <a:cubicBezTo>
                  <a:pt x="63416" y="52916"/>
                  <a:pt x="63492" y="52992"/>
                  <a:pt x="63587" y="53030"/>
                </a:cubicBezTo>
                <a:cubicBezTo>
                  <a:pt x="63549" y="52688"/>
                  <a:pt x="64291" y="52574"/>
                  <a:pt x="64481" y="52612"/>
                </a:cubicBezTo>
                <a:cubicBezTo>
                  <a:pt x="64139" y="52840"/>
                  <a:pt x="64139" y="52840"/>
                  <a:pt x="63682" y="52878"/>
                </a:cubicBezTo>
                <a:cubicBezTo>
                  <a:pt x="63777" y="53164"/>
                  <a:pt x="64215" y="52840"/>
                  <a:pt x="64405" y="52802"/>
                </a:cubicBezTo>
                <a:cubicBezTo>
                  <a:pt x="65470" y="52593"/>
                  <a:pt x="66402" y="52289"/>
                  <a:pt x="67334" y="51908"/>
                </a:cubicBezTo>
                <a:cubicBezTo>
                  <a:pt x="67296" y="51946"/>
                  <a:pt x="67220" y="51946"/>
                  <a:pt x="67220" y="52003"/>
                </a:cubicBezTo>
                <a:cubicBezTo>
                  <a:pt x="67943" y="51775"/>
                  <a:pt x="68856" y="51452"/>
                  <a:pt x="69160" y="51395"/>
                </a:cubicBezTo>
                <a:cubicBezTo>
                  <a:pt x="69141" y="51280"/>
                  <a:pt x="69408" y="51242"/>
                  <a:pt x="69446" y="51128"/>
                </a:cubicBezTo>
                <a:cubicBezTo>
                  <a:pt x="68399" y="51185"/>
                  <a:pt x="66707" y="52193"/>
                  <a:pt x="66060" y="52060"/>
                </a:cubicBezTo>
                <a:cubicBezTo>
                  <a:pt x="66193" y="51870"/>
                  <a:pt x="66155" y="52117"/>
                  <a:pt x="66345" y="52022"/>
                </a:cubicBezTo>
                <a:cubicBezTo>
                  <a:pt x="66326" y="51946"/>
                  <a:pt x="66402" y="51927"/>
                  <a:pt x="66364" y="51851"/>
                </a:cubicBezTo>
                <a:cubicBezTo>
                  <a:pt x="66231" y="51889"/>
                  <a:pt x="66098" y="51927"/>
                  <a:pt x="65965" y="51984"/>
                </a:cubicBezTo>
                <a:lnTo>
                  <a:pt x="66041" y="52193"/>
                </a:lnTo>
                <a:cubicBezTo>
                  <a:pt x="65337" y="52346"/>
                  <a:pt x="65090" y="52593"/>
                  <a:pt x="64538" y="52536"/>
                </a:cubicBezTo>
                <a:cubicBezTo>
                  <a:pt x="64938" y="52155"/>
                  <a:pt x="65565" y="52365"/>
                  <a:pt x="65908" y="52060"/>
                </a:cubicBezTo>
                <a:cubicBezTo>
                  <a:pt x="65832" y="52060"/>
                  <a:pt x="65851" y="52003"/>
                  <a:pt x="65889" y="51946"/>
                </a:cubicBezTo>
                <a:cubicBezTo>
                  <a:pt x="63930" y="52555"/>
                  <a:pt x="61019" y="53068"/>
                  <a:pt x="59250" y="53715"/>
                </a:cubicBezTo>
                <a:cubicBezTo>
                  <a:pt x="59326" y="53696"/>
                  <a:pt x="59307" y="53601"/>
                  <a:pt x="59212" y="53601"/>
                </a:cubicBezTo>
                <a:cubicBezTo>
                  <a:pt x="57767" y="54038"/>
                  <a:pt x="55693" y="54476"/>
                  <a:pt x="54248" y="55028"/>
                </a:cubicBezTo>
                <a:cubicBezTo>
                  <a:pt x="53963" y="54856"/>
                  <a:pt x="53126" y="55370"/>
                  <a:pt x="52916" y="55256"/>
                </a:cubicBezTo>
                <a:cubicBezTo>
                  <a:pt x="53202" y="55085"/>
                  <a:pt x="53601" y="55142"/>
                  <a:pt x="53715" y="54990"/>
                </a:cubicBezTo>
                <a:cubicBezTo>
                  <a:pt x="53506" y="54875"/>
                  <a:pt x="52993" y="55218"/>
                  <a:pt x="52574" y="55142"/>
                </a:cubicBezTo>
                <a:cubicBezTo>
                  <a:pt x="53335" y="54913"/>
                  <a:pt x="53829" y="54875"/>
                  <a:pt x="54457" y="54609"/>
                </a:cubicBezTo>
                <a:cubicBezTo>
                  <a:pt x="54343" y="54647"/>
                  <a:pt x="54305" y="54704"/>
                  <a:pt x="54305" y="54780"/>
                </a:cubicBezTo>
                <a:cubicBezTo>
                  <a:pt x="55294" y="54533"/>
                  <a:pt x="55617" y="54286"/>
                  <a:pt x="56454" y="54153"/>
                </a:cubicBezTo>
                <a:cubicBezTo>
                  <a:pt x="56435" y="54096"/>
                  <a:pt x="56321" y="54115"/>
                  <a:pt x="56416" y="54057"/>
                </a:cubicBezTo>
                <a:cubicBezTo>
                  <a:pt x="56492" y="54324"/>
                  <a:pt x="56645" y="54019"/>
                  <a:pt x="56759" y="54000"/>
                </a:cubicBezTo>
                <a:cubicBezTo>
                  <a:pt x="57329" y="53867"/>
                  <a:pt x="58204" y="53734"/>
                  <a:pt x="58756" y="53544"/>
                </a:cubicBezTo>
                <a:cubicBezTo>
                  <a:pt x="58832" y="53506"/>
                  <a:pt x="58775" y="53411"/>
                  <a:pt x="58851" y="53392"/>
                </a:cubicBezTo>
                <a:cubicBezTo>
                  <a:pt x="59155" y="53316"/>
                  <a:pt x="59517" y="53373"/>
                  <a:pt x="59840" y="53278"/>
                </a:cubicBezTo>
                <a:cubicBezTo>
                  <a:pt x="61152" y="52935"/>
                  <a:pt x="62503" y="52479"/>
                  <a:pt x="63739" y="51946"/>
                </a:cubicBezTo>
                <a:cubicBezTo>
                  <a:pt x="63625" y="52003"/>
                  <a:pt x="63530" y="51927"/>
                  <a:pt x="63625" y="51870"/>
                </a:cubicBezTo>
                <a:cubicBezTo>
                  <a:pt x="63834" y="51965"/>
                  <a:pt x="63949" y="51661"/>
                  <a:pt x="64101" y="51699"/>
                </a:cubicBezTo>
                <a:cubicBezTo>
                  <a:pt x="64101" y="51775"/>
                  <a:pt x="64443" y="51794"/>
                  <a:pt x="64633" y="51566"/>
                </a:cubicBezTo>
                <a:cubicBezTo>
                  <a:pt x="64405" y="51623"/>
                  <a:pt x="64405" y="51604"/>
                  <a:pt x="64595" y="51414"/>
                </a:cubicBezTo>
                <a:cubicBezTo>
                  <a:pt x="62883" y="51927"/>
                  <a:pt x="60734" y="52517"/>
                  <a:pt x="59003" y="52992"/>
                </a:cubicBezTo>
                <a:cubicBezTo>
                  <a:pt x="59212" y="52650"/>
                  <a:pt x="60068" y="52726"/>
                  <a:pt x="60297" y="52479"/>
                </a:cubicBezTo>
                <a:cubicBezTo>
                  <a:pt x="59479" y="52612"/>
                  <a:pt x="58413" y="53049"/>
                  <a:pt x="57443" y="53183"/>
                </a:cubicBezTo>
                <a:cubicBezTo>
                  <a:pt x="57481" y="53164"/>
                  <a:pt x="57519" y="53144"/>
                  <a:pt x="57500" y="53106"/>
                </a:cubicBezTo>
                <a:cubicBezTo>
                  <a:pt x="57443" y="53125"/>
                  <a:pt x="57405" y="53125"/>
                  <a:pt x="57405" y="53087"/>
                </a:cubicBezTo>
                <a:cubicBezTo>
                  <a:pt x="58718" y="52916"/>
                  <a:pt x="59726" y="52365"/>
                  <a:pt x="60696" y="52117"/>
                </a:cubicBezTo>
                <a:cubicBezTo>
                  <a:pt x="60658" y="51984"/>
                  <a:pt x="60772" y="51832"/>
                  <a:pt x="60905" y="51870"/>
                </a:cubicBezTo>
                <a:cubicBezTo>
                  <a:pt x="61152" y="51813"/>
                  <a:pt x="60715" y="52098"/>
                  <a:pt x="60962" y="52041"/>
                </a:cubicBezTo>
                <a:cubicBezTo>
                  <a:pt x="61305" y="52060"/>
                  <a:pt x="61248" y="51718"/>
                  <a:pt x="61324" y="51794"/>
                </a:cubicBezTo>
                <a:cubicBezTo>
                  <a:pt x="61305" y="51984"/>
                  <a:pt x="61324" y="51946"/>
                  <a:pt x="61533" y="51946"/>
                </a:cubicBezTo>
                <a:cubicBezTo>
                  <a:pt x="61476" y="51832"/>
                  <a:pt x="61343" y="51832"/>
                  <a:pt x="61514" y="51718"/>
                </a:cubicBezTo>
                <a:cubicBezTo>
                  <a:pt x="61552" y="51775"/>
                  <a:pt x="61552" y="51870"/>
                  <a:pt x="61647" y="51851"/>
                </a:cubicBezTo>
                <a:cubicBezTo>
                  <a:pt x="61590" y="51737"/>
                  <a:pt x="61609" y="51623"/>
                  <a:pt x="61685" y="51547"/>
                </a:cubicBezTo>
                <a:cubicBezTo>
                  <a:pt x="62104" y="51642"/>
                  <a:pt x="62788" y="51338"/>
                  <a:pt x="63036" y="51204"/>
                </a:cubicBezTo>
                <a:cubicBezTo>
                  <a:pt x="63036" y="51147"/>
                  <a:pt x="62712" y="51204"/>
                  <a:pt x="62921" y="51071"/>
                </a:cubicBezTo>
                <a:cubicBezTo>
                  <a:pt x="62997" y="51204"/>
                  <a:pt x="62997" y="50957"/>
                  <a:pt x="63093" y="50957"/>
                </a:cubicBezTo>
                <a:cubicBezTo>
                  <a:pt x="63264" y="51052"/>
                  <a:pt x="63093" y="51166"/>
                  <a:pt x="63245" y="51185"/>
                </a:cubicBezTo>
                <a:cubicBezTo>
                  <a:pt x="63454" y="51090"/>
                  <a:pt x="63587" y="51090"/>
                  <a:pt x="63682" y="51147"/>
                </a:cubicBezTo>
                <a:cubicBezTo>
                  <a:pt x="63663" y="51109"/>
                  <a:pt x="63644" y="51052"/>
                  <a:pt x="63625" y="50995"/>
                </a:cubicBezTo>
                <a:cubicBezTo>
                  <a:pt x="64139" y="50881"/>
                  <a:pt x="64690" y="50824"/>
                  <a:pt x="65014" y="50520"/>
                </a:cubicBezTo>
                <a:cubicBezTo>
                  <a:pt x="65375" y="50577"/>
                  <a:pt x="65813" y="50444"/>
                  <a:pt x="65870" y="50234"/>
                </a:cubicBezTo>
                <a:cubicBezTo>
                  <a:pt x="65565" y="50234"/>
                  <a:pt x="64766" y="50691"/>
                  <a:pt x="64576" y="50501"/>
                </a:cubicBezTo>
                <a:cubicBezTo>
                  <a:pt x="64728" y="50482"/>
                  <a:pt x="65546" y="50348"/>
                  <a:pt x="65679" y="50063"/>
                </a:cubicBezTo>
                <a:cubicBezTo>
                  <a:pt x="65052" y="50348"/>
                  <a:pt x="64538" y="50310"/>
                  <a:pt x="63910" y="50729"/>
                </a:cubicBezTo>
                <a:cubicBezTo>
                  <a:pt x="64120" y="50672"/>
                  <a:pt x="64329" y="50615"/>
                  <a:pt x="64481" y="50653"/>
                </a:cubicBezTo>
                <a:cubicBezTo>
                  <a:pt x="64215" y="50786"/>
                  <a:pt x="63891" y="50767"/>
                  <a:pt x="63815" y="50881"/>
                </a:cubicBezTo>
                <a:cubicBezTo>
                  <a:pt x="63663" y="50691"/>
                  <a:pt x="63644" y="50786"/>
                  <a:pt x="63454" y="50710"/>
                </a:cubicBezTo>
                <a:cubicBezTo>
                  <a:pt x="63302" y="50862"/>
                  <a:pt x="63549" y="50900"/>
                  <a:pt x="63340" y="50995"/>
                </a:cubicBezTo>
                <a:cubicBezTo>
                  <a:pt x="63226" y="50843"/>
                  <a:pt x="62997" y="50881"/>
                  <a:pt x="62731" y="50957"/>
                </a:cubicBezTo>
                <a:cubicBezTo>
                  <a:pt x="62750" y="51033"/>
                  <a:pt x="62788" y="51109"/>
                  <a:pt x="62712" y="51147"/>
                </a:cubicBezTo>
                <a:cubicBezTo>
                  <a:pt x="61913" y="51033"/>
                  <a:pt x="61000" y="51699"/>
                  <a:pt x="59954" y="51699"/>
                </a:cubicBezTo>
                <a:cubicBezTo>
                  <a:pt x="60563" y="51566"/>
                  <a:pt x="60525" y="51471"/>
                  <a:pt x="61152" y="51338"/>
                </a:cubicBezTo>
                <a:cubicBezTo>
                  <a:pt x="61133" y="51280"/>
                  <a:pt x="61114" y="51223"/>
                  <a:pt x="61114" y="51185"/>
                </a:cubicBezTo>
                <a:cubicBezTo>
                  <a:pt x="61571" y="51128"/>
                  <a:pt x="62370" y="50710"/>
                  <a:pt x="62123" y="50938"/>
                </a:cubicBezTo>
                <a:cubicBezTo>
                  <a:pt x="62617" y="50710"/>
                  <a:pt x="62997" y="50615"/>
                  <a:pt x="63473" y="50539"/>
                </a:cubicBezTo>
                <a:cubicBezTo>
                  <a:pt x="64082" y="50025"/>
                  <a:pt x="65375" y="50006"/>
                  <a:pt x="65622" y="49512"/>
                </a:cubicBezTo>
                <a:cubicBezTo>
                  <a:pt x="65280" y="49664"/>
                  <a:pt x="64957" y="49683"/>
                  <a:pt x="64766" y="49797"/>
                </a:cubicBezTo>
                <a:cubicBezTo>
                  <a:pt x="64595" y="49664"/>
                  <a:pt x="64976" y="49702"/>
                  <a:pt x="64919" y="49588"/>
                </a:cubicBezTo>
                <a:cubicBezTo>
                  <a:pt x="64633" y="49664"/>
                  <a:pt x="64881" y="49550"/>
                  <a:pt x="64881" y="49473"/>
                </a:cubicBezTo>
                <a:cubicBezTo>
                  <a:pt x="64633" y="49569"/>
                  <a:pt x="64690" y="49626"/>
                  <a:pt x="64538" y="49550"/>
                </a:cubicBezTo>
                <a:cubicBezTo>
                  <a:pt x="64481" y="49626"/>
                  <a:pt x="64519" y="49759"/>
                  <a:pt x="64576" y="49873"/>
                </a:cubicBezTo>
                <a:cubicBezTo>
                  <a:pt x="64063" y="49797"/>
                  <a:pt x="63644" y="50329"/>
                  <a:pt x="63245" y="50101"/>
                </a:cubicBezTo>
                <a:cubicBezTo>
                  <a:pt x="63682" y="50006"/>
                  <a:pt x="64196" y="49873"/>
                  <a:pt x="64443" y="49683"/>
                </a:cubicBezTo>
                <a:cubicBezTo>
                  <a:pt x="64196" y="49759"/>
                  <a:pt x="64006" y="49721"/>
                  <a:pt x="63796" y="49740"/>
                </a:cubicBezTo>
                <a:cubicBezTo>
                  <a:pt x="63587" y="50025"/>
                  <a:pt x="63074" y="49968"/>
                  <a:pt x="62579" y="50101"/>
                </a:cubicBezTo>
                <a:cubicBezTo>
                  <a:pt x="62541" y="50120"/>
                  <a:pt x="62522" y="50158"/>
                  <a:pt x="62560" y="50215"/>
                </a:cubicBezTo>
                <a:cubicBezTo>
                  <a:pt x="62084" y="50253"/>
                  <a:pt x="60943" y="50862"/>
                  <a:pt x="60639" y="50653"/>
                </a:cubicBezTo>
                <a:cubicBezTo>
                  <a:pt x="62522" y="50139"/>
                  <a:pt x="63492" y="49588"/>
                  <a:pt x="65489" y="49093"/>
                </a:cubicBezTo>
                <a:cubicBezTo>
                  <a:pt x="65413" y="49131"/>
                  <a:pt x="65299" y="49150"/>
                  <a:pt x="65299" y="49226"/>
                </a:cubicBezTo>
                <a:cubicBezTo>
                  <a:pt x="65527" y="49093"/>
                  <a:pt x="65584" y="49207"/>
                  <a:pt x="65794" y="49112"/>
                </a:cubicBezTo>
                <a:cubicBezTo>
                  <a:pt x="65775" y="49036"/>
                  <a:pt x="65717" y="48941"/>
                  <a:pt x="65870" y="48903"/>
                </a:cubicBezTo>
                <a:cubicBezTo>
                  <a:pt x="65946" y="48884"/>
                  <a:pt x="65965" y="48979"/>
                  <a:pt x="66041" y="48960"/>
                </a:cubicBezTo>
                <a:cubicBezTo>
                  <a:pt x="66592" y="48637"/>
                  <a:pt x="67353" y="48389"/>
                  <a:pt x="68114" y="48142"/>
                </a:cubicBezTo>
                <a:cubicBezTo>
                  <a:pt x="68361" y="48047"/>
                  <a:pt x="68951" y="48047"/>
                  <a:pt x="68932" y="47743"/>
                </a:cubicBezTo>
                <a:cubicBezTo>
                  <a:pt x="68799" y="47990"/>
                  <a:pt x="68095" y="47838"/>
                  <a:pt x="68361" y="47990"/>
                </a:cubicBezTo>
                <a:cubicBezTo>
                  <a:pt x="68095" y="47914"/>
                  <a:pt x="68000" y="48123"/>
                  <a:pt x="67734" y="48104"/>
                </a:cubicBezTo>
                <a:cubicBezTo>
                  <a:pt x="67791" y="48047"/>
                  <a:pt x="67848" y="47990"/>
                  <a:pt x="67886" y="47933"/>
                </a:cubicBezTo>
                <a:cubicBezTo>
                  <a:pt x="67772" y="47971"/>
                  <a:pt x="67658" y="48009"/>
                  <a:pt x="67562" y="48047"/>
                </a:cubicBezTo>
                <a:cubicBezTo>
                  <a:pt x="67582" y="48085"/>
                  <a:pt x="67601" y="48142"/>
                  <a:pt x="67601" y="48199"/>
                </a:cubicBezTo>
                <a:cubicBezTo>
                  <a:pt x="67372" y="48275"/>
                  <a:pt x="67125" y="48370"/>
                  <a:pt x="66878" y="48446"/>
                </a:cubicBezTo>
                <a:cubicBezTo>
                  <a:pt x="66726" y="48275"/>
                  <a:pt x="67182" y="48332"/>
                  <a:pt x="67011" y="48180"/>
                </a:cubicBezTo>
                <a:cubicBezTo>
                  <a:pt x="66231" y="48503"/>
                  <a:pt x="65660" y="48541"/>
                  <a:pt x="64957" y="48884"/>
                </a:cubicBezTo>
                <a:lnTo>
                  <a:pt x="64900" y="48675"/>
                </a:lnTo>
                <a:cubicBezTo>
                  <a:pt x="66764" y="48047"/>
                  <a:pt x="68437" y="47400"/>
                  <a:pt x="70225" y="46773"/>
                </a:cubicBezTo>
                <a:cubicBezTo>
                  <a:pt x="67601" y="47476"/>
                  <a:pt x="66174" y="48256"/>
                  <a:pt x="64329" y="48522"/>
                </a:cubicBezTo>
                <a:cubicBezTo>
                  <a:pt x="64196" y="48637"/>
                  <a:pt x="64158" y="48541"/>
                  <a:pt x="64101" y="48713"/>
                </a:cubicBezTo>
                <a:cubicBezTo>
                  <a:pt x="64044" y="48580"/>
                  <a:pt x="63815" y="48713"/>
                  <a:pt x="63720" y="48675"/>
                </a:cubicBezTo>
                <a:cubicBezTo>
                  <a:pt x="63606" y="48808"/>
                  <a:pt x="63492" y="48922"/>
                  <a:pt x="63321" y="49036"/>
                </a:cubicBezTo>
                <a:cubicBezTo>
                  <a:pt x="63150" y="48846"/>
                  <a:pt x="62978" y="49188"/>
                  <a:pt x="62674" y="49093"/>
                </a:cubicBezTo>
                <a:cubicBezTo>
                  <a:pt x="62845" y="48998"/>
                  <a:pt x="63226" y="48979"/>
                  <a:pt x="63245" y="48827"/>
                </a:cubicBezTo>
                <a:cubicBezTo>
                  <a:pt x="63036" y="48922"/>
                  <a:pt x="62845" y="48979"/>
                  <a:pt x="62750" y="48884"/>
                </a:cubicBezTo>
                <a:cubicBezTo>
                  <a:pt x="62351" y="49302"/>
                  <a:pt x="61571" y="49207"/>
                  <a:pt x="61076" y="49588"/>
                </a:cubicBezTo>
                <a:cubicBezTo>
                  <a:pt x="61171" y="49626"/>
                  <a:pt x="61704" y="49378"/>
                  <a:pt x="61571" y="49531"/>
                </a:cubicBezTo>
                <a:cubicBezTo>
                  <a:pt x="59707" y="50139"/>
                  <a:pt x="57177" y="51223"/>
                  <a:pt x="55047" y="51585"/>
                </a:cubicBezTo>
                <a:cubicBezTo>
                  <a:pt x="55617" y="51338"/>
                  <a:pt x="56112" y="51204"/>
                  <a:pt x="56606" y="50995"/>
                </a:cubicBezTo>
                <a:cubicBezTo>
                  <a:pt x="55579" y="51185"/>
                  <a:pt x="53867" y="51642"/>
                  <a:pt x="53069" y="52098"/>
                </a:cubicBezTo>
                <a:cubicBezTo>
                  <a:pt x="52745" y="52060"/>
                  <a:pt x="52175" y="52327"/>
                  <a:pt x="51585" y="52498"/>
                </a:cubicBezTo>
                <a:cubicBezTo>
                  <a:pt x="51319" y="52574"/>
                  <a:pt x="50330" y="52935"/>
                  <a:pt x="50387" y="52669"/>
                </a:cubicBezTo>
                <a:cubicBezTo>
                  <a:pt x="51452" y="52403"/>
                  <a:pt x="53658" y="51718"/>
                  <a:pt x="55009" y="51261"/>
                </a:cubicBezTo>
                <a:cubicBezTo>
                  <a:pt x="54761" y="51357"/>
                  <a:pt x="54533" y="51395"/>
                  <a:pt x="54381" y="51357"/>
                </a:cubicBezTo>
                <a:cubicBezTo>
                  <a:pt x="55541" y="50900"/>
                  <a:pt x="57158" y="50634"/>
                  <a:pt x="58185" y="49987"/>
                </a:cubicBezTo>
                <a:cubicBezTo>
                  <a:pt x="56645" y="50634"/>
                  <a:pt x="54800" y="50900"/>
                  <a:pt x="53506" y="51661"/>
                </a:cubicBezTo>
                <a:cubicBezTo>
                  <a:pt x="53088" y="51471"/>
                  <a:pt x="52555" y="51870"/>
                  <a:pt x="52156" y="52003"/>
                </a:cubicBezTo>
                <a:cubicBezTo>
                  <a:pt x="51090" y="52384"/>
                  <a:pt x="49968" y="52536"/>
                  <a:pt x="48922" y="52897"/>
                </a:cubicBezTo>
                <a:cubicBezTo>
                  <a:pt x="47686" y="53297"/>
                  <a:pt x="46468" y="53677"/>
                  <a:pt x="45023" y="54000"/>
                </a:cubicBezTo>
                <a:cubicBezTo>
                  <a:pt x="45536" y="53639"/>
                  <a:pt x="46297" y="53734"/>
                  <a:pt x="46830" y="53259"/>
                </a:cubicBezTo>
                <a:cubicBezTo>
                  <a:pt x="47686" y="53106"/>
                  <a:pt x="47743" y="53183"/>
                  <a:pt x="48561" y="52726"/>
                </a:cubicBezTo>
                <a:cubicBezTo>
                  <a:pt x="48256" y="52707"/>
                  <a:pt x="47724" y="53011"/>
                  <a:pt x="47400" y="53011"/>
                </a:cubicBezTo>
                <a:cubicBezTo>
                  <a:pt x="47305" y="53030"/>
                  <a:pt x="47172" y="53106"/>
                  <a:pt x="47134" y="53049"/>
                </a:cubicBezTo>
                <a:cubicBezTo>
                  <a:pt x="47267" y="52992"/>
                  <a:pt x="47381" y="52954"/>
                  <a:pt x="47515" y="52916"/>
                </a:cubicBezTo>
                <a:cubicBezTo>
                  <a:pt x="48846" y="52574"/>
                  <a:pt x="51509" y="51357"/>
                  <a:pt x="52859" y="51242"/>
                </a:cubicBezTo>
                <a:cubicBezTo>
                  <a:pt x="52840" y="51147"/>
                  <a:pt x="52745" y="51166"/>
                  <a:pt x="52726" y="51071"/>
                </a:cubicBezTo>
                <a:cubicBezTo>
                  <a:pt x="52688" y="51090"/>
                  <a:pt x="52517" y="51280"/>
                  <a:pt x="52460" y="51147"/>
                </a:cubicBezTo>
                <a:cubicBezTo>
                  <a:pt x="52859" y="50672"/>
                  <a:pt x="53848" y="50900"/>
                  <a:pt x="54362" y="50444"/>
                </a:cubicBezTo>
                <a:cubicBezTo>
                  <a:pt x="53506" y="50520"/>
                  <a:pt x="52612" y="50919"/>
                  <a:pt x="51832" y="51090"/>
                </a:cubicBezTo>
                <a:cubicBezTo>
                  <a:pt x="52080" y="50957"/>
                  <a:pt x="52232" y="50881"/>
                  <a:pt x="51927" y="50881"/>
                </a:cubicBezTo>
                <a:cubicBezTo>
                  <a:pt x="53012" y="50425"/>
                  <a:pt x="53487" y="50558"/>
                  <a:pt x="53925" y="50082"/>
                </a:cubicBezTo>
                <a:cubicBezTo>
                  <a:pt x="53867" y="50234"/>
                  <a:pt x="53335" y="50367"/>
                  <a:pt x="53069" y="50367"/>
                </a:cubicBezTo>
                <a:cubicBezTo>
                  <a:pt x="53126" y="50196"/>
                  <a:pt x="53373" y="50367"/>
                  <a:pt x="53392" y="50215"/>
                </a:cubicBezTo>
                <a:cubicBezTo>
                  <a:pt x="53259" y="50253"/>
                  <a:pt x="53221" y="50196"/>
                  <a:pt x="53107" y="50253"/>
                </a:cubicBezTo>
                <a:cubicBezTo>
                  <a:pt x="52993" y="50272"/>
                  <a:pt x="52935" y="50634"/>
                  <a:pt x="52859" y="50386"/>
                </a:cubicBezTo>
                <a:cubicBezTo>
                  <a:pt x="53088" y="50310"/>
                  <a:pt x="52821" y="50291"/>
                  <a:pt x="52993" y="50158"/>
                </a:cubicBezTo>
                <a:cubicBezTo>
                  <a:pt x="52859" y="50196"/>
                  <a:pt x="52631" y="50367"/>
                  <a:pt x="52631" y="50177"/>
                </a:cubicBezTo>
                <a:cubicBezTo>
                  <a:pt x="52935" y="50139"/>
                  <a:pt x="53050" y="50006"/>
                  <a:pt x="53240" y="50025"/>
                </a:cubicBezTo>
                <a:cubicBezTo>
                  <a:pt x="53126" y="50025"/>
                  <a:pt x="52993" y="50234"/>
                  <a:pt x="53145" y="50177"/>
                </a:cubicBezTo>
                <a:cubicBezTo>
                  <a:pt x="53259" y="50025"/>
                  <a:pt x="53221" y="50158"/>
                  <a:pt x="53373" y="50158"/>
                </a:cubicBezTo>
                <a:cubicBezTo>
                  <a:pt x="53525" y="50006"/>
                  <a:pt x="53278" y="49968"/>
                  <a:pt x="53487" y="49892"/>
                </a:cubicBezTo>
                <a:cubicBezTo>
                  <a:pt x="53525" y="49949"/>
                  <a:pt x="53525" y="50044"/>
                  <a:pt x="53601" y="50025"/>
                </a:cubicBezTo>
                <a:cubicBezTo>
                  <a:pt x="53791" y="49911"/>
                  <a:pt x="53944" y="49892"/>
                  <a:pt x="53982" y="49835"/>
                </a:cubicBezTo>
                <a:cubicBezTo>
                  <a:pt x="53925" y="49759"/>
                  <a:pt x="53677" y="49949"/>
                  <a:pt x="53620" y="49835"/>
                </a:cubicBezTo>
                <a:cubicBezTo>
                  <a:pt x="54267" y="49454"/>
                  <a:pt x="52669" y="49968"/>
                  <a:pt x="52555" y="50158"/>
                </a:cubicBezTo>
                <a:cubicBezTo>
                  <a:pt x="52213" y="50082"/>
                  <a:pt x="51737" y="50215"/>
                  <a:pt x="51547" y="50444"/>
                </a:cubicBezTo>
                <a:cubicBezTo>
                  <a:pt x="51109" y="50367"/>
                  <a:pt x="50501" y="50710"/>
                  <a:pt x="50139" y="50691"/>
                </a:cubicBezTo>
                <a:cubicBezTo>
                  <a:pt x="50406" y="50558"/>
                  <a:pt x="50425" y="50520"/>
                  <a:pt x="50577" y="50425"/>
                </a:cubicBezTo>
                <a:cubicBezTo>
                  <a:pt x="50025" y="50520"/>
                  <a:pt x="50158" y="50729"/>
                  <a:pt x="49664" y="50577"/>
                </a:cubicBezTo>
                <a:cubicBezTo>
                  <a:pt x="50463" y="50234"/>
                  <a:pt x="51604" y="50177"/>
                  <a:pt x="52308" y="49664"/>
                </a:cubicBezTo>
                <a:cubicBezTo>
                  <a:pt x="52878" y="49683"/>
                  <a:pt x="53373" y="49378"/>
                  <a:pt x="54001" y="49245"/>
                </a:cubicBezTo>
                <a:cubicBezTo>
                  <a:pt x="54058" y="48884"/>
                  <a:pt x="53982" y="49245"/>
                  <a:pt x="54210" y="49169"/>
                </a:cubicBezTo>
                <a:cubicBezTo>
                  <a:pt x="54343" y="49093"/>
                  <a:pt x="54096" y="49131"/>
                  <a:pt x="54210" y="48998"/>
                </a:cubicBezTo>
                <a:cubicBezTo>
                  <a:pt x="54533" y="48903"/>
                  <a:pt x="54838" y="48789"/>
                  <a:pt x="55142" y="48675"/>
                </a:cubicBezTo>
                <a:lnTo>
                  <a:pt x="55066" y="48484"/>
                </a:lnTo>
                <a:cubicBezTo>
                  <a:pt x="55484" y="48427"/>
                  <a:pt x="55598" y="48161"/>
                  <a:pt x="55903" y="48123"/>
                </a:cubicBezTo>
                <a:cubicBezTo>
                  <a:pt x="56055" y="48351"/>
                  <a:pt x="55827" y="48218"/>
                  <a:pt x="55827" y="48332"/>
                </a:cubicBezTo>
                <a:cubicBezTo>
                  <a:pt x="55903" y="48313"/>
                  <a:pt x="55922" y="48351"/>
                  <a:pt x="55979" y="48332"/>
                </a:cubicBezTo>
                <a:cubicBezTo>
                  <a:pt x="56074" y="48294"/>
                  <a:pt x="55998" y="48199"/>
                  <a:pt x="55979" y="48104"/>
                </a:cubicBezTo>
                <a:cubicBezTo>
                  <a:pt x="56359" y="47876"/>
                  <a:pt x="56492" y="48047"/>
                  <a:pt x="56759" y="47781"/>
                </a:cubicBezTo>
                <a:cubicBezTo>
                  <a:pt x="56816" y="47857"/>
                  <a:pt x="56626" y="48066"/>
                  <a:pt x="56835" y="48047"/>
                </a:cubicBezTo>
                <a:cubicBezTo>
                  <a:pt x="56835" y="47819"/>
                  <a:pt x="56835" y="47781"/>
                  <a:pt x="57006" y="47686"/>
                </a:cubicBezTo>
                <a:cubicBezTo>
                  <a:pt x="56987" y="47609"/>
                  <a:pt x="56816" y="47724"/>
                  <a:pt x="56778" y="47667"/>
                </a:cubicBezTo>
                <a:cubicBezTo>
                  <a:pt x="57025" y="47571"/>
                  <a:pt x="57025" y="47667"/>
                  <a:pt x="57101" y="47495"/>
                </a:cubicBezTo>
                <a:cubicBezTo>
                  <a:pt x="57158" y="47552"/>
                  <a:pt x="57101" y="47781"/>
                  <a:pt x="57253" y="47724"/>
                </a:cubicBezTo>
                <a:cubicBezTo>
                  <a:pt x="57215" y="47667"/>
                  <a:pt x="57196" y="47590"/>
                  <a:pt x="57177" y="47514"/>
                </a:cubicBezTo>
                <a:cubicBezTo>
                  <a:pt x="57386" y="47495"/>
                  <a:pt x="57424" y="47514"/>
                  <a:pt x="57481" y="47362"/>
                </a:cubicBezTo>
                <a:cubicBezTo>
                  <a:pt x="57577" y="47571"/>
                  <a:pt x="58033" y="47438"/>
                  <a:pt x="57976" y="47248"/>
                </a:cubicBezTo>
                <a:cubicBezTo>
                  <a:pt x="57995" y="47305"/>
                  <a:pt x="58014" y="47400"/>
                  <a:pt x="58090" y="47381"/>
                </a:cubicBezTo>
                <a:cubicBezTo>
                  <a:pt x="58166" y="47324"/>
                  <a:pt x="58033" y="47191"/>
                  <a:pt x="58147" y="47134"/>
                </a:cubicBezTo>
                <a:cubicBezTo>
                  <a:pt x="58356" y="47286"/>
                  <a:pt x="58794" y="46811"/>
                  <a:pt x="59307" y="46849"/>
                </a:cubicBezTo>
                <a:cubicBezTo>
                  <a:pt x="59098" y="46773"/>
                  <a:pt x="59745" y="46449"/>
                  <a:pt x="59764" y="46696"/>
                </a:cubicBezTo>
                <a:cubicBezTo>
                  <a:pt x="59783" y="46487"/>
                  <a:pt x="60087" y="46164"/>
                  <a:pt x="60182" y="46373"/>
                </a:cubicBezTo>
                <a:cubicBezTo>
                  <a:pt x="60201" y="46069"/>
                  <a:pt x="60506" y="46430"/>
                  <a:pt x="60563" y="46012"/>
                </a:cubicBezTo>
                <a:cubicBezTo>
                  <a:pt x="60601" y="46069"/>
                  <a:pt x="60601" y="46164"/>
                  <a:pt x="60696" y="46145"/>
                </a:cubicBezTo>
                <a:cubicBezTo>
                  <a:pt x="61076" y="46088"/>
                  <a:pt x="61799" y="45726"/>
                  <a:pt x="62123" y="45593"/>
                </a:cubicBezTo>
                <a:cubicBezTo>
                  <a:pt x="62180" y="45726"/>
                  <a:pt x="62237" y="45821"/>
                  <a:pt x="62370" y="45860"/>
                </a:cubicBezTo>
                <a:cubicBezTo>
                  <a:pt x="62256" y="45669"/>
                  <a:pt x="62275" y="45707"/>
                  <a:pt x="62237" y="45498"/>
                </a:cubicBezTo>
                <a:cubicBezTo>
                  <a:pt x="62351" y="45460"/>
                  <a:pt x="62465" y="45422"/>
                  <a:pt x="62560" y="45384"/>
                </a:cubicBezTo>
                <a:cubicBezTo>
                  <a:pt x="62712" y="45555"/>
                  <a:pt x="62389" y="45555"/>
                  <a:pt x="62370" y="45688"/>
                </a:cubicBezTo>
                <a:cubicBezTo>
                  <a:pt x="62617" y="45460"/>
                  <a:pt x="62693" y="45726"/>
                  <a:pt x="62845" y="45517"/>
                </a:cubicBezTo>
                <a:cubicBezTo>
                  <a:pt x="62503" y="45612"/>
                  <a:pt x="62902" y="45479"/>
                  <a:pt x="62864" y="45403"/>
                </a:cubicBezTo>
                <a:cubicBezTo>
                  <a:pt x="62769" y="45422"/>
                  <a:pt x="62636" y="45479"/>
                  <a:pt x="62636" y="45365"/>
                </a:cubicBezTo>
                <a:cubicBezTo>
                  <a:pt x="62959" y="45384"/>
                  <a:pt x="62864" y="45099"/>
                  <a:pt x="63169" y="45175"/>
                </a:cubicBezTo>
                <a:cubicBezTo>
                  <a:pt x="63093" y="45251"/>
                  <a:pt x="63074" y="45327"/>
                  <a:pt x="63093" y="45441"/>
                </a:cubicBezTo>
                <a:cubicBezTo>
                  <a:pt x="63245" y="45308"/>
                  <a:pt x="63321" y="45384"/>
                  <a:pt x="63340" y="45289"/>
                </a:cubicBezTo>
                <a:cubicBezTo>
                  <a:pt x="63321" y="45194"/>
                  <a:pt x="63283" y="45137"/>
                  <a:pt x="63207" y="45099"/>
                </a:cubicBezTo>
                <a:cubicBezTo>
                  <a:pt x="63530" y="45080"/>
                  <a:pt x="63930" y="44832"/>
                  <a:pt x="64044" y="44756"/>
                </a:cubicBezTo>
                <a:cubicBezTo>
                  <a:pt x="63188" y="45004"/>
                  <a:pt x="62655" y="45251"/>
                  <a:pt x="62104" y="45308"/>
                </a:cubicBezTo>
                <a:cubicBezTo>
                  <a:pt x="62027" y="45384"/>
                  <a:pt x="62161" y="45517"/>
                  <a:pt x="62046" y="45574"/>
                </a:cubicBezTo>
                <a:cubicBezTo>
                  <a:pt x="62065" y="45289"/>
                  <a:pt x="61704" y="45612"/>
                  <a:pt x="61742" y="45327"/>
                </a:cubicBezTo>
                <a:cubicBezTo>
                  <a:pt x="62161" y="45213"/>
                  <a:pt x="62655" y="44966"/>
                  <a:pt x="63169" y="44775"/>
                </a:cubicBezTo>
                <a:cubicBezTo>
                  <a:pt x="63454" y="44680"/>
                  <a:pt x="63987" y="44623"/>
                  <a:pt x="64120" y="44509"/>
                </a:cubicBezTo>
                <a:cubicBezTo>
                  <a:pt x="64329" y="44281"/>
                  <a:pt x="63853" y="44376"/>
                  <a:pt x="64310" y="44433"/>
                </a:cubicBezTo>
                <a:cubicBezTo>
                  <a:pt x="64101" y="44376"/>
                  <a:pt x="64405" y="44281"/>
                  <a:pt x="64481" y="44319"/>
                </a:cubicBezTo>
                <a:cubicBezTo>
                  <a:pt x="64443" y="44357"/>
                  <a:pt x="64367" y="44376"/>
                  <a:pt x="64367" y="44414"/>
                </a:cubicBezTo>
                <a:cubicBezTo>
                  <a:pt x="64500" y="44376"/>
                  <a:pt x="64576" y="44338"/>
                  <a:pt x="64614" y="44281"/>
                </a:cubicBezTo>
                <a:cubicBezTo>
                  <a:pt x="64747" y="44262"/>
                  <a:pt x="64709" y="44528"/>
                  <a:pt x="64843" y="44490"/>
                </a:cubicBezTo>
                <a:cubicBezTo>
                  <a:pt x="64976" y="43938"/>
                  <a:pt x="65908" y="44186"/>
                  <a:pt x="66193" y="43672"/>
                </a:cubicBezTo>
                <a:cubicBezTo>
                  <a:pt x="66326" y="43786"/>
                  <a:pt x="66212" y="43862"/>
                  <a:pt x="66326" y="43862"/>
                </a:cubicBezTo>
                <a:cubicBezTo>
                  <a:pt x="66554" y="43805"/>
                  <a:pt x="66783" y="43824"/>
                  <a:pt x="66840" y="43634"/>
                </a:cubicBezTo>
                <a:cubicBezTo>
                  <a:pt x="66745" y="43634"/>
                  <a:pt x="66669" y="43634"/>
                  <a:pt x="66611" y="43596"/>
                </a:cubicBezTo>
                <a:cubicBezTo>
                  <a:pt x="66878" y="43539"/>
                  <a:pt x="66897" y="43596"/>
                  <a:pt x="67106" y="43539"/>
                </a:cubicBezTo>
                <a:cubicBezTo>
                  <a:pt x="67068" y="43463"/>
                  <a:pt x="66783" y="43406"/>
                  <a:pt x="66954" y="43311"/>
                </a:cubicBezTo>
                <a:cubicBezTo>
                  <a:pt x="67068" y="43444"/>
                  <a:pt x="67106" y="43178"/>
                  <a:pt x="67201" y="43159"/>
                </a:cubicBezTo>
                <a:cubicBezTo>
                  <a:pt x="67220" y="43216"/>
                  <a:pt x="67239" y="43311"/>
                  <a:pt x="67315" y="43292"/>
                </a:cubicBezTo>
                <a:cubicBezTo>
                  <a:pt x="67467" y="43121"/>
                  <a:pt x="67372" y="43044"/>
                  <a:pt x="67582" y="43197"/>
                </a:cubicBezTo>
                <a:cubicBezTo>
                  <a:pt x="67734" y="43178"/>
                  <a:pt x="67467" y="42987"/>
                  <a:pt x="67715" y="42987"/>
                </a:cubicBezTo>
                <a:cubicBezTo>
                  <a:pt x="67829" y="43044"/>
                  <a:pt x="67829" y="43273"/>
                  <a:pt x="68152" y="43178"/>
                </a:cubicBezTo>
                <a:cubicBezTo>
                  <a:pt x="68133" y="43044"/>
                  <a:pt x="67772" y="43044"/>
                  <a:pt x="67924" y="42911"/>
                </a:cubicBezTo>
                <a:cubicBezTo>
                  <a:pt x="67943" y="42949"/>
                  <a:pt x="67943" y="42968"/>
                  <a:pt x="68000" y="42930"/>
                </a:cubicBezTo>
                <a:cubicBezTo>
                  <a:pt x="68000" y="42911"/>
                  <a:pt x="68000" y="42873"/>
                  <a:pt x="68057" y="42873"/>
                </a:cubicBezTo>
                <a:cubicBezTo>
                  <a:pt x="68095" y="43406"/>
                  <a:pt x="69027" y="42949"/>
                  <a:pt x="68894" y="42740"/>
                </a:cubicBezTo>
                <a:cubicBezTo>
                  <a:pt x="69084" y="42664"/>
                  <a:pt x="69160" y="42759"/>
                  <a:pt x="69274" y="42778"/>
                </a:cubicBezTo>
                <a:cubicBezTo>
                  <a:pt x="69217" y="42664"/>
                  <a:pt x="69084" y="42664"/>
                  <a:pt x="69350" y="42588"/>
                </a:cubicBezTo>
                <a:cubicBezTo>
                  <a:pt x="69541" y="42493"/>
                  <a:pt x="69255" y="42835"/>
                  <a:pt x="69484" y="42778"/>
                </a:cubicBezTo>
                <a:cubicBezTo>
                  <a:pt x="69636" y="42569"/>
                  <a:pt x="69883" y="42626"/>
                  <a:pt x="69940" y="42569"/>
                </a:cubicBezTo>
                <a:cubicBezTo>
                  <a:pt x="69978" y="42436"/>
                  <a:pt x="69864" y="42341"/>
                  <a:pt x="69940" y="42150"/>
                </a:cubicBezTo>
                <a:cubicBezTo>
                  <a:pt x="70187" y="41998"/>
                  <a:pt x="70359" y="42036"/>
                  <a:pt x="70739" y="41884"/>
                </a:cubicBezTo>
                <a:cubicBezTo>
                  <a:pt x="70720" y="42074"/>
                  <a:pt x="70739" y="42036"/>
                  <a:pt x="70929" y="42036"/>
                </a:cubicBezTo>
                <a:cubicBezTo>
                  <a:pt x="71062" y="41884"/>
                  <a:pt x="70606" y="41884"/>
                  <a:pt x="70986" y="41732"/>
                </a:cubicBezTo>
                <a:cubicBezTo>
                  <a:pt x="71138" y="41637"/>
                  <a:pt x="71024" y="41998"/>
                  <a:pt x="71176" y="41903"/>
                </a:cubicBezTo>
                <a:cubicBezTo>
                  <a:pt x="71386" y="41504"/>
                  <a:pt x="72127" y="41561"/>
                  <a:pt x="72337" y="41161"/>
                </a:cubicBezTo>
                <a:cubicBezTo>
                  <a:pt x="71975" y="41295"/>
                  <a:pt x="71119" y="41656"/>
                  <a:pt x="71024" y="41656"/>
                </a:cubicBezTo>
                <a:cubicBezTo>
                  <a:pt x="70359" y="41789"/>
                  <a:pt x="69369" y="42322"/>
                  <a:pt x="68285" y="42721"/>
                </a:cubicBezTo>
                <a:cubicBezTo>
                  <a:pt x="66897" y="43235"/>
                  <a:pt x="65413" y="43691"/>
                  <a:pt x="64519" y="44015"/>
                </a:cubicBezTo>
                <a:cubicBezTo>
                  <a:pt x="64101" y="44167"/>
                  <a:pt x="63036" y="44699"/>
                  <a:pt x="63321" y="44376"/>
                </a:cubicBezTo>
                <a:cubicBezTo>
                  <a:pt x="63131" y="44376"/>
                  <a:pt x="63169" y="44661"/>
                  <a:pt x="63017" y="44528"/>
                </a:cubicBezTo>
                <a:cubicBezTo>
                  <a:pt x="62788" y="44433"/>
                  <a:pt x="61799" y="45232"/>
                  <a:pt x="61362" y="45099"/>
                </a:cubicBezTo>
                <a:cubicBezTo>
                  <a:pt x="61685" y="44985"/>
                  <a:pt x="61970" y="44908"/>
                  <a:pt x="62065" y="44794"/>
                </a:cubicBezTo>
                <a:cubicBezTo>
                  <a:pt x="58185" y="45974"/>
                  <a:pt x="54153" y="47667"/>
                  <a:pt x="49892" y="48922"/>
                </a:cubicBezTo>
                <a:cubicBezTo>
                  <a:pt x="49664" y="48751"/>
                  <a:pt x="48561" y="49416"/>
                  <a:pt x="48104" y="49302"/>
                </a:cubicBezTo>
                <a:cubicBezTo>
                  <a:pt x="48351" y="49131"/>
                  <a:pt x="48675" y="48960"/>
                  <a:pt x="48922" y="49093"/>
                </a:cubicBezTo>
                <a:cubicBezTo>
                  <a:pt x="48903" y="48998"/>
                  <a:pt x="48865" y="48922"/>
                  <a:pt x="48827" y="48827"/>
                </a:cubicBezTo>
                <a:cubicBezTo>
                  <a:pt x="48941" y="48827"/>
                  <a:pt x="49150" y="48656"/>
                  <a:pt x="49188" y="48770"/>
                </a:cubicBezTo>
                <a:cubicBezTo>
                  <a:pt x="49112" y="48808"/>
                  <a:pt x="49036" y="48846"/>
                  <a:pt x="49093" y="48922"/>
                </a:cubicBezTo>
                <a:cubicBezTo>
                  <a:pt x="49379" y="48846"/>
                  <a:pt x="49474" y="48694"/>
                  <a:pt x="49226" y="48694"/>
                </a:cubicBezTo>
                <a:cubicBezTo>
                  <a:pt x="49531" y="48484"/>
                  <a:pt x="49474" y="48808"/>
                  <a:pt x="49683" y="48713"/>
                </a:cubicBezTo>
                <a:cubicBezTo>
                  <a:pt x="49664" y="48656"/>
                  <a:pt x="49626" y="48580"/>
                  <a:pt x="49702" y="48541"/>
                </a:cubicBezTo>
                <a:cubicBezTo>
                  <a:pt x="49721" y="48580"/>
                  <a:pt x="49740" y="48694"/>
                  <a:pt x="49816" y="48675"/>
                </a:cubicBezTo>
                <a:cubicBezTo>
                  <a:pt x="50254" y="48465"/>
                  <a:pt x="50311" y="48408"/>
                  <a:pt x="50767" y="48218"/>
                </a:cubicBezTo>
                <a:cubicBezTo>
                  <a:pt x="50824" y="48313"/>
                  <a:pt x="50786" y="48503"/>
                  <a:pt x="50976" y="48389"/>
                </a:cubicBezTo>
                <a:cubicBezTo>
                  <a:pt x="50729" y="48199"/>
                  <a:pt x="52022" y="47895"/>
                  <a:pt x="51623" y="48161"/>
                </a:cubicBezTo>
                <a:cubicBezTo>
                  <a:pt x="52289" y="47686"/>
                  <a:pt x="53715" y="47495"/>
                  <a:pt x="54020" y="47153"/>
                </a:cubicBezTo>
                <a:cubicBezTo>
                  <a:pt x="55180" y="46944"/>
                  <a:pt x="56131" y="46468"/>
                  <a:pt x="57596" y="45993"/>
                </a:cubicBezTo>
                <a:cubicBezTo>
                  <a:pt x="57519" y="45936"/>
                  <a:pt x="57443" y="45860"/>
                  <a:pt x="57329" y="45841"/>
                </a:cubicBezTo>
                <a:cubicBezTo>
                  <a:pt x="57215" y="45917"/>
                  <a:pt x="57348" y="46069"/>
                  <a:pt x="57120" y="46088"/>
                </a:cubicBezTo>
                <a:cubicBezTo>
                  <a:pt x="56949" y="46069"/>
                  <a:pt x="57196" y="45879"/>
                  <a:pt x="56930" y="45993"/>
                </a:cubicBezTo>
                <a:cubicBezTo>
                  <a:pt x="56797" y="46050"/>
                  <a:pt x="57082" y="46088"/>
                  <a:pt x="56854" y="46183"/>
                </a:cubicBezTo>
                <a:cubicBezTo>
                  <a:pt x="56816" y="46107"/>
                  <a:pt x="56816" y="45993"/>
                  <a:pt x="56721" y="45993"/>
                </a:cubicBezTo>
                <a:cubicBezTo>
                  <a:pt x="56549" y="46202"/>
                  <a:pt x="56549" y="46240"/>
                  <a:pt x="56321" y="46145"/>
                </a:cubicBezTo>
                <a:cubicBezTo>
                  <a:pt x="56340" y="46202"/>
                  <a:pt x="56378" y="46278"/>
                  <a:pt x="56321" y="46316"/>
                </a:cubicBezTo>
                <a:cubicBezTo>
                  <a:pt x="56283" y="46221"/>
                  <a:pt x="56112" y="46354"/>
                  <a:pt x="56074" y="46278"/>
                </a:cubicBezTo>
                <a:cubicBezTo>
                  <a:pt x="56093" y="46259"/>
                  <a:pt x="56093" y="46031"/>
                  <a:pt x="55998" y="46031"/>
                </a:cubicBezTo>
                <a:cubicBezTo>
                  <a:pt x="55998" y="46126"/>
                  <a:pt x="56036" y="46259"/>
                  <a:pt x="55865" y="46297"/>
                </a:cubicBezTo>
                <a:cubicBezTo>
                  <a:pt x="55789" y="46164"/>
                  <a:pt x="55598" y="46221"/>
                  <a:pt x="55465" y="46202"/>
                </a:cubicBezTo>
                <a:cubicBezTo>
                  <a:pt x="55503" y="46259"/>
                  <a:pt x="55598" y="46278"/>
                  <a:pt x="55598" y="46392"/>
                </a:cubicBezTo>
                <a:cubicBezTo>
                  <a:pt x="55655" y="46335"/>
                  <a:pt x="55808" y="46183"/>
                  <a:pt x="55827" y="46373"/>
                </a:cubicBezTo>
                <a:cubicBezTo>
                  <a:pt x="55827" y="46449"/>
                  <a:pt x="55674" y="46468"/>
                  <a:pt x="55579" y="46506"/>
                </a:cubicBezTo>
                <a:cubicBezTo>
                  <a:pt x="55465" y="46468"/>
                  <a:pt x="55541" y="46202"/>
                  <a:pt x="55313" y="46430"/>
                </a:cubicBezTo>
                <a:cubicBezTo>
                  <a:pt x="55256" y="46335"/>
                  <a:pt x="55370" y="46297"/>
                  <a:pt x="55389" y="46221"/>
                </a:cubicBezTo>
                <a:cubicBezTo>
                  <a:pt x="55104" y="46335"/>
                  <a:pt x="55104" y="46544"/>
                  <a:pt x="55009" y="46373"/>
                </a:cubicBezTo>
                <a:cubicBezTo>
                  <a:pt x="54895" y="46449"/>
                  <a:pt x="55009" y="46525"/>
                  <a:pt x="54819" y="46487"/>
                </a:cubicBezTo>
                <a:cubicBezTo>
                  <a:pt x="54723" y="46620"/>
                  <a:pt x="54952" y="46601"/>
                  <a:pt x="54838" y="46773"/>
                </a:cubicBezTo>
                <a:cubicBezTo>
                  <a:pt x="54742" y="46792"/>
                  <a:pt x="54609" y="46868"/>
                  <a:pt x="54552" y="46811"/>
                </a:cubicBezTo>
                <a:cubicBezTo>
                  <a:pt x="54704" y="46811"/>
                  <a:pt x="54819" y="46563"/>
                  <a:pt x="54647" y="46601"/>
                </a:cubicBezTo>
                <a:cubicBezTo>
                  <a:pt x="54552" y="46715"/>
                  <a:pt x="53620" y="46430"/>
                  <a:pt x="53487" y="46887"/>
                </a:cubicBezTo>
                <a:cubicBezTo>
                  <a:pt x="53487" y="46868"/>
                  <a:pt x="53658" y="46849"/>
                  <a:pt x="53639" y="46887"/>
                </a:cubicBezTo>
                <a:cubicBezTo>
                  <a:pt x="53544" y="47001"/>
                  <a:pt x="53297" y="46982"/>
                  <a:pt x="53335" y="47115"/>
                </a:cubicBezTo>
                <a:cubicBezTo>
                  <a:pt x="53468" y="47077"/>
                  <a:pt x="53563" y="47077"/>
                  <a:pt x="53639" y="47115"/>
                </a:cubicBezTo>
                <a:cubicBezTo>
                  <a:pt x="53202" y="47305"/>
                  <a:pt x="53221" y="46982"/>
                  <a:pt x="53373" y="46811"/>
                </a:cubicBezTo>
                <a:cubicBezTo>
                  <a:pt x="53050" y="47115"/>
                  <a:pt x="52346" y="47058"/>
                  <a:pt x="52327" y="47400"/>
                </a:cubicBezTo>
                <a:cubicBezTo>
                  <a:pt x="52289" y="47324"/>
                  <a:pt x="52289" y="47210"/>
                  <a:pt x="52194" y="47210"/>
                </a:cubicBezTo>
                <a:cubicBezTo>
                  <a:pt x="52118" y="47248"/>
                  <a:pt x="52061" y="47267"/>
                  <a:pt x="51984" y="47286"/>
                </a:cubicBezTo>
                <a:cubicBezTo>
                  <a:pt x="52080" y="47381"/>
                  <a:pt x="51984" y="47609"/>
                  <a:pt x="51908" y="47495"/>
                </a:cubicBezTo>
                <a:cubicBezTo>
                  <a:pt x="51794" y="47267"/>
                  <a:pt x="51281" y="47647"/>
                  <a:pt x="50976" y="47533"/>
                </a:cubicBezTo>
                <a:cubicBezTo>
                  <a:pt x="50957" y="47647"/>
                  <a:pt x="50805" y="47705"/>
                  <a:pt x="50767" y="47819"/>
                </a:cubicBezTo>
                <a:cubicBezTo>
                  <a:pt x="50501" y="47686"/>
                  <a:pt x="50425" y="47781"/>
                  <a:pt x="50006" y="47971"/>
                </a:cubicBezTo>
                <a:cubicBezTo>
                  <a:pt x="49987" y="47914"/>
                  <a:pt x="49968" y="47819"/>
                  <a:pt x="49892" y="47838"/>
                </a:cubicBezTo>
                <a:cubicBezTo>
                  <a:pt x="49892" y="48142"/>
                  <a:pt x="48637" y="48161"/>
                  <a:pt x="48599" y="48580"/>
                </a:cubicBezTo>
                <a:cubicBezTo>
                  <a:pt x="48580" y="48446"/>
                  <a:pt x="48523" y="48389"/>
                  <a:pt x="48389" y="48408"/>
                </a:cubicBezTo>
                <a:cubicBezTo>
                  <a:pt x="47381" y="48713"/>
                  <a:pt x="45860" y="49435"/>
                  <a:pt x="44966" y="49416"/>
                </a:cubicBezTo>
                <a:cubicBezTo>
                  <a:pt x="45213" y="49550"/>
                  <a:pt x="44795" y="49569"/>
                  <a:pt x="44718" y="49512"/>
                </a:cubicBezTo>
                <a:cubicBezTo>
                  <a:pt x="44623" y="49721"/>
                  <a:pt x="44281" y="49569"/>
                  <a:pt x="44110" y="49892"/>
                </a:cubicBezTo>
                <a:cubicBezTo>
                  <a:pt x="44072" y="49835"/>
                  <a:pt x="44072" y="49740"/>
                  <a:pt x="43977" y="49759"/>
                </a:cubicBezTo>
                <a:cubicBezTo>
                  <a:pt x="44091" y="50044"/>
                  <a:pt x="43939" y="49797"/>
                  <a:pt x="43786" y="49835"/>
                </a:cubicBezTo>
                <a:cubicBezTo>
                  <a:pt x="43748" y="49968"/>
                  <a:pt x="43387" y="50215"/>
                  <a:pt x="43615" y="49949"/>
                </a:cubicBezTo>
                <a:cubicBezTo>
                  <a:pt x="43406" y="50006"/>
                  <a:pt x="43216" y="50082"/>
                  <a:pt x="43007" y="50158"/>
                </a:cubicBezTo>
                <a:cubicBezTo>
                  <a:pt x="43026" y="50196"/>
                  <a:pt x="43083" y="50196"/>
                  <a:pt x="43121" y="50234"/>
                </a:cubicBezTo>
                <a:cubicBezTo>
                  <a:pt x="42740" y="50348"/>
                  <a:pt x="42322" y="50558"/>
                  <a:pt x="42094" y="50463"/>
                </a:cubicBezTo>
                <a:cubicBezTo>
                  <a:pt x="42341" y="50501"/>
                  <a:pt x="41979" y="50691"/>
                  <a:pt x="41903" y="50596"/>
                </a:cubicBezTo>
                <a:cubicBezTo>
                  <a:pt x="41979" y="50558"/>
                  <a:pt x="42056" y="50520"/>
                  <a:pt x="41998" y="50444"/>
                </a:cubicBezTo>
                <a:cubicBezTo>
                  <a:pt x="41827" y="50501"/>
                  <a:pt x="41656" y="50539"/>
                  <a:pt x="41846" y="50615"/>
                </a:cubicBezTo>
                <a:cubicBezTo>
                  <a:pt x="41713" y="50501"/>
                  <a:pt x="41162" y="50691"/>
                  <a:pt x="41181" y="50615"/>
                </a:cubicBezTo>
                <a:cubicBezTo>
                  <a:pt x="42303" y="50139"/>
                  <a:pt x="42683" y="50310"/>
                  <a:pt x="42988" y="49873"/>
                </a:cubicBezTo>
                <a:cubicBezTo>
                  <a:pt x="42816" y="49930"/>
                  <a:pt x="42645" y="49987"/>
                  <a:pt x="42474" y="50044"/>
                </a:cubicBezTo>
                <a:cubicBezTo>
                  <a:pt x="42950" y="49550"/>
                  <a:pt x="44167" y="49588"/>
                  <a:pt x="44490" y="49074"/>
                </a:cubicBezTo>
                <a:cubicBezTo>
                  <a:pt x="44395" y="49112"/>
                  <a:pt x="44281" y="49055"/>
                  <a:pt x="44395" y="48998"/>
                </a:cubicBezTo>
                <a:cubicBezTo>
                  <a:pt x="45213" y="48770"/>
                  <a:pt x="46278" y="48465"/>
                  <a:pt x="47001" y="47971"/>
                </a:cubicBezTo>
                <a:cubicBezTo>
                  <a:pt x="45708" y="48237"/>
                  <a:pt x="43615" y="49055"/>
                  <a:pt x="42683" y="49169"/>
                </a:cubicBezTo>
                <a:cubicBezTo>
                  <a:pt x="44547" y="48446"/>
                  <a:pt x="45879" y="48180"/>
                  <a:pt x="46925" y="47552"/>
                </a:cubicBezTo>
                <a:cubicBezTo>
                  <a:pt x="46830" y="47571"/>
                  <a:pt x="46773" y="47571"/>
                  <a:pt x="46697" y="47571"/>
                </a:cubicBezTo>
                <a:cubicBezTo>
                  <a:pt x="45955" y="47857"/>
                  <a:pt x="45232" y="48085"/>
                  <a:pt x="44452" y="48332"/>
                </a:cubicBezTo>
                <a:cubicBezTo>
                  <a:pt x="44148" y="48427"/>
                  <a:pt x="43539" y="48675"/>
                  <a:pt x="43330" y="48484"/>
                </a:cubicBezTo>
                <a:cubicBezTo>
                  <a:pt x="44281" y="48237"/>
                  <a:pt x="47039" y="47324"/>
                  <a:pt x="48085" y="46868"/>
                </a:cubicBezTo>
                <a:cubicBezTo>
                  <a:pt x="48332" y="46868"/>
                  <a:pt x="49055" y="46696"/>
                  <a:pt x="49131" y="46449"/>
                </a:cubicBezTo>
                <a:cubicBezTo>
                  <a:pt x="48865" y="46677"/>
                  <a:pt x="48599" y="46506"/>
                  <a:pt x="48409" y="46696"/>
                </a:cubicBezTo>
                <a:cubicBezTo>
                  <a:pt x="48865" y="46259"/>
                  <a:pt x="50082" y="46259"/>
                  <a:pt x="50596" y="45764"/>
                </a:cubicBezTo>
                <a:cubicBezTo>
                  <a:pt x="49949" y="45898"/>
                  <a:pt x="49436" y="46088"/>
                  <a:pt x="49074" y="46069"/>
                </a:cubicBezTo>
                <a:cubicBezTo>
                  <a:pt x="49264" y="46031"/>
                  <a:pt x="49112" y="45898"/>
                  <a:pt x="49074" y="45879"/>
                </a:cubicBezTo>
                <a:cubicBezTo>
                  <a:pt x="48922" y="45917"/>
                  <a:pt x="48922" y="46316"/>
                  <a:pt x="48941" y="46107"/>
                </a:cubicBezTo>
                <a:cubicBezTo>
                  <a:pt x="48922" y="46050"/>
                  <a:pt x="48903" y="46012"/>
                  <a:pt x="48884" y="45955"/>
                </a:cubicBezTo>
                <a:cubicBezTo>
                  <a:pt x="48599" y="46107"/>
                  <a:pt x="48675" y="45955"/>
                  <a:pt x="48580" y="45936"/>
                </a:cubicBezTo>
                <a:cubicBezTo>
                  <a:pt x="48485" y="46183"/>
                  <a:pt x="48066" y="46354"/>
                  <a:pt x="47876" y="46240"/>
                </a:cubicBezTo>
                <a:cubicBezTo>
                  <a:pt x="47857" y="46544"/>
                  <a:pt x="47743" y="46487"/>
                  <a:pt x="47381" y="46525"/>
                </a:cubicBezTo>
                <a:cubicBezTo>
                  <a:pt x="47457" y="46487"/>
                  <a:pt x="47515" y="46392"/>
                  <a:pt x="47419" y="46411"/>
                </a:cubicBezTo>
                <a:cubicBezTo>
                  <a:pt x="46982" y="46677"/>
                  <a:pt x="46487" y="46601"/>
                  <a:pt x="46031" y="46887"/>
                </a:cubicBezTo>
                <a:cubicBezTo>
                  <a:pt x="46107" y="46849"/>
                  <a:pt x="46183" y="46849"/>
                  <a:pt x="46202" y="46944"/>
                </a:cubicBezTo>
                <a:cubicBezTo>
                  <a:pt x="45898" y="47115"/>
                  <a:pt x="45898" y="46830"/>
                  <a:pt x="45727" y="46868"/>
                </a:cubicBezTo>
                <a:cubicBezTo>
                  <a:pt x="45689" y="46868"/>
                  <a:pt x="45727" y="47058"/>
                  <a:pt x="45784" y="47020"/>
                </a:cubicBezTo>
                <a:cubicBezTo>
                  <a:pt x="45555" y="47191"/>
                  <a:pt x="44604" y="47248"/>
                  <a:pt x="43882" y="47495"/>
                </a:cubicBezTo>
                <a:cubicBezTo>
                  <a:pt x="43920" y="47324"/>
                  <a:pt x="44186" y="47495"/>
                  <a:pt x="44186" y="47343"/>
                </a:cubicBezTo>
                <a:cubicBezTo>
                  <a:pt x="43368" y="47343"/>
                  <a:pt x="42911" y="47686"/>
                  <a:pt x="41941" y="47876"/>
                </a:cubicBezTo>
                <a:cubicBezTo>
                  <a:pt x="41884" y="47800"/>
                  <a:pt x="41846" y="47667"/>
                  <a:pt x="41675" y="47743"/>
                </a:cubicBezTo>
                <a:cubicBezTo>
                  <a:pt x="41713" y="47819"/>
                  <a:pt x="41808" y="47800"/>
                  <a:pt x="41865" y="47857"/>
                </a:cubicBezTo>
                <a:cubicBezTo>
                  <a:pt x="41257" y="48066"/>
                  <a:pt x="40401" y="48142"/>
                  <a:pt x="39602" y="48389"/>
                </a:cubicBezTo>
                <a:cubicBezTo>
                  <a:pt x="39906" y="48047"/>
                  <a:pt x="40439" y="47990"/>
                  <a:pt x="41085" y="47952"/>
                </a:cubicBezTo>
                <a:cubicBezTo>
                  <a:pt x="41276" y="47705"/>
                  <a:pt x="42417" y="47419"/>
                  <a:pt x="42303" y="47647"/>
                </a:cubicBezTo>
                <a:cubicBezTo>
                  <a:pt x="42702" y="47267"/>
                  <a:pt x="43349" y="47248"/>
                  <a:pt x="43729" y="47096"/>
                </a:cubicBezTo>
                <a:cubicBezTo>
                  <a:pt x="43901" y="47191"/>
                  <a:pt x="43482" y="47286"/>
                  <a:pt x="43729" y="47267"/>
                </a:cubicBezTo>
                <a:cubicBezTo>
                  <a:pt x="43901" y="47001"/>
                  <a:pt x="44186" y="46944"/>
                  <a:pt x="44566" y="46696"/>
                </a:cubicBezTo>
                <a:cubicBezTo>
                  <a:pt x="43330" y="47020"/>
                  <a:pt x="42702" y="47191"/>
                  <a:pt x="41409" y="47609"/>
                </a:cubicBezTo>
                <a:cubicBezTo>
                  <a:pt x="41238" y="47514"/>
                  <a:pt x="41276" y="47571"/>
                  <a:pt x="41143" y="47705"/>
                </a:cubicBezTo>
                <a:cubicBezTo>
                  <a:pt x="40933" y="47495"/>
                  <a:pt x="40610" y="47724"/>
                  <a:pt x="40306" y="47819"/>
                </a:cubicBezTo>
                <a:cubicBezTo>
                  <a:pt x="36673" y="48789"/>
                  <a:pt x="33173" y="49359"/>
                  <a:pt x="29578" y="50348"/>
                </a:cubicBezTo>
                <a:cubicBezTo>
                  <a:pt x="29502" y="50386"/>
                  <a:pt x="29483" y="50272"/>
                  <a:pt x="29407" y="50291"/>
                </a:cubicBezTo>
                <a:cubicBezTo>
                  <a:pt x="26801" y="51014"/>
                  <a:pt x="24290" y="51547"/>
                  <a:pt x="21532" y="52079"/>
                </a:cubicBezTo>
                <a:cubicBezTo>
                  <a:pt x="21931" y="51813"/>
                  <a:pt x="22046" y="51984"/>
                  <a:pt x="22236" y="51737"/>
                </a:cubicBezTo>
                <a:cubicBezTo>
                  <a:pt x="21874" y="51870"/>
                  <a:pt x="21209" y="52041"/>
                  <a:pt x="20581" y="52060"/>
                </a:cubicBezTo>
                <a:cubicBezTo>
                  <a:pt x="21323" y="51889"/>
                  <a:pt x="22502" y="51490"/>
                  <a:pt x="23111" y="51490"/>
                </a:cubicBezTo>
                <a:cubicBezTo>
                  <a:pt x="23073" y="51433"/>
                  <a:pt x="22959" y="51414"/>
                  <a:pt x="23054" y="51338"/>
                </a:cubicBezTo>
                <a:cubicBezTo>
                  <a:pt x="23092" y="51452"/>
                  <a:pt x="23301" y="51280"/>
                  <a:pt x="23396" y="51261"/>
                </a:cubicBezTo>
                <a:cubicBezTo>
                  <a:pt x="23434" y="51338"/>
                  <a:pt x="23434" y="51414"/>
                  <a:pt x="23529" y="51395"/>
                </a:cubicBezTo>
                <a:cubicBezTo>
                  <a:pt x="23396" y="51280"/>
                  <a:pt x="24024" y="51090"/>
                  <a:pt x="23834" y="51242"/>
                </a:cubicBezTo>
                <a:cubicBezTo>
                  <a:pt x="23738" y="51280"/>
                  <a:pt x="23586" y="51299"/>
                  <a:pt x="23586" y="51376"/>
                </a:cubicBezTo>
                <a:cubicBezTo>
                  <a:pt x="25812" y="50862"/>
                  <a:pt x="27923" y="50348"/>
                  <a:pt x="30053" y="49797"/>
                </a:cubicBezTo>
                <a:cubicBezTo>
                  <a:pt x="28874" y="49987"/>
                  <a:pt x="30339" y="49512"/>
                  <a:pt x="30681" y="49683"/>
                </a:cubicBezTo>
                <a:cubicBezTo>
                  <a:pt x="31195" y="49512"/>
                  <a:pt x="31822" y="49512"/>
                  <a:pt x="32222" y="49226"/>
                </a:cubicBezTo>
                <a:cubicBezTo>
                  <a:pt x="32488" y="49359"/>
                  <a:pt x="32393" y="49169"/>
                  <a:pt x="32602" y="49036"/>
                </a:cubicBezTo>
                <a:cubicBezTo>
                  <a:pt x="32621" y="49321"/>
                  <a:pt x="32888" y="49055"/>
                  <a:pt x="32945" y="48960"/>
                </a:cubicBezTo>
                <a:cubicBezTo>
                  <a:pt x="33230" y="49074"/>
                  <a:pt x="33686" y="48751"/>
                  <a:pt x="34200" y="48770"/>
                </a:cubicBezTo>
                <a:cubicBezTo>
                  <a:pt x="34219" y="48770"/>
                  <a:pt x="34143" y="48732"/>
                  <a:pt x="34314" y="48675"/>
                </a:cubicBezTo>
                <a:cubicBezTo>
                  <a:pt x="34428" y="48637"/>
                  <a:pt x="34714" y="48713"/>
                  <a:pt x="34771" y="48694"/>
                </a:cubicBezTo>
                <a:cubicBezTo>
                  <a:pt x="34885" y="48637"/>
                  <a:pt x="35037" y="48427"/>
                  <a:pt x="35246" y="48580"/>
                </a:cubicBezTo>
                <a:cubicBezTo>
                  <a:pt x="35189" y="48522"/>
                  <a:pt x="35132" y="48522"/>
                  <a:pt x="35189" y="48427"/>
                </a:cubicBezTo>
                <a:cubicBezTo>
                  <a:pt x="35950" y="48161"/>
                  <a:pt x="37357" y="48142"/>
                  <a:pt x="37643" y="47590"/>
                </a:cubicBezTo>
                <a:cubicBezTo>
                  <a:pt x="37567" y="47609"/>
                  <a:pt x="37548" y="47571"/>
                  <a:pt x="37491" y="47571"/>
                </a:cubicBezTo>
                <a:cubicBezTo>
                  <a:pt x="37491" y="47876"/>
                  <a:pt x="37376" y="47552"/>
                  <a:pt x="37338" y="47571"/>
                </a:cubicBezTo>
                <a:cubicBezTo>
                  <a:pt x="37034" y="47895"/>
                  <a:pt x="36540" y="47914"/>
                  <a:pt x="36083" y="48009"/>
                </a:cubicBezTo>
                <a:cubicBezTo>
                  <a:pt x="36159" y="47952"/>
                  <a:pt x="36216" y="47895"/>
                  <a:pt x="36254" y="47838"/>
                </a:cubicBezTo>
                <a:cubicBezTo>
                  <a:pt x="36159" y="47876"/>
                  <a:pt x="36102" y="47857"/>
                  <a:pt x="36026" y="47857"/>
                </a:cubicBezTo>
                <a:cubicBezTo>
                  <a:pt x="35912" y="47933"/>
                  <a:pt x="35912" y="47971"/>
                  <a:pt x="36026" y="48028"/>
                </a:cubicBezTo>
                <a:cubicBezTo>
                  <a:pt x="35722" y="47876"/>
                  <a:pt x="34599" y="48199"/>
                  <a:pt x="34656" y="48370"/>
                </a:cubicBezTo>
                <a:cubicBezTo>
                  <a:pt x="34105" y="48370"/>
                  <a:pt x="33325" y="48580"/>
                  <a:pt x="32602" y="48808"/>
                </a:cubicBezTo>
                <a:cubicBezTo>
                  <a:pt x="32678" y="48789"/>
                  <a:pt x="32773" y="48732"/>
                  <a:pt x="32811" y="48789"/>
                </a:cubicBezTo>
                <a:cubicBezTo>
                  <a:pt x="30928" y="49074"/>
                  <a:pt x="28437" y="49930"/>
                  <a:pt x="26116" y="50348"/>
                </a:cubicBezTo>
                <a:cubicBezTo>
                  <a:pt x="26782" y="50006"/>
                  <a:pt x="27752" y="49854"/>
                  <a:pt x="28475" y="49702"/>
                </a:cubicBezTo>
                <a:cubicBezTo>
                  <a:pt x="28456" y="49454"/>
                  <a:pt x="29901" y="49302"/>
                  <a:pt x="30453" y="49017"/>
                </a:cubicBezTo>
                <a:cubicBezTo>
                  <a:pt x="30168" y="48827"/>
                  <a:pt x="29578" y="49245"/>
                  <a:pt x="29274" y="49245"/>
                </a:cubicBezTo>
                <a:cubicBezTo>
                  <a:pt x="30148" y="48827"/>
                  <a:pt x="32013" y="48503"/>
                  <a:pt x="32754" y="48408"/>
                </a:cubicBezTo>
                <a:cubicBezTo>
                  <a:pt x="32697" y="48408"/>
                  <a:pt x="32621" y="48446"/>
                  <a:pt x="32602" y="48389"/>
                </a:cubicBezTo>
                <a:cubicBezTo>
                  <a:pt x="33363" y="48180"/>
                  <a:pt x="34333" y="47876"/>
                  <a:pt x="35018" y="47914"/>
                </a:cubicBezTo>
                <a:cubicBezTo>
                  <a:pt x="35969" y="47381"/>
                  <a:pt x="37548" y="47324"/>
                  <a:pt x="38423" y="46849"/>
                </a:cubicBezTo>
                <a:cubicBezTo>
                  <a:pt x="36939" y="47039"/>
                  <a:pt x="34904" y="47857"/>
                  <a:pt x="33401" y="47895"/>
                </a:cubicBezTo>
                <a:cubicBezTo>
                  <a:pt x="35075" y="47571"/>
                  <a:pt x="37205" y="46849"/>
                  <a:pt x="39012" y="46601"/>
                </a:cubicBezTo>
                <a:cubicBezTo>
                  <a:pt x="39012" y="46773"/>
                  <a:pt x="38708" y="46734"/>
                  <a:pt x="38708" y="46811"/>
                </a:cubicBezTo>
                <a:cubicBezTo>
                  <a:pt x="39050" y="47020"/>
                  <a:pt x="39735" y="46601"/>
                  <a:pt x="40192" y="46411"/>
                </a:cubicBezTo>
                <a:cubicBezTo>
                  <a:pt x="39735" y="46449"/>
                  <a:pt x="39526" y="46544"/>
                  <a:pt x="39031" y="46696"/>
                </a:cubicBezTo>
                <a:cubicBezTo>
                  <a:pt x="38879" y="46563"/>
                  <a:pt x="39259" y="46601"/>
                  <a:pt x="39183" y="46487"/>
                </a:cubicBezTo>
                <a:cubicBezTo>
                  <a:pt x="39107" y="46506"/>
                  <a:pt x="39088" y="46430"/>
                  <a:pt x="39069" y="46354"/>
                </a:cubicBezTo>
                <a:cubicBezTo>
                  <a:pt x="38936" y="46525"/>
                  <a:pt x="38670" y="46487"/>
                  <a:pt x="38480" y="46544"/>
                </a:cubicBezTo>
                <a:cubicBezTo>
                  <a:pt x="38518" y="46050"/>
                  <a:pt x="38784" y="46525"/>
                  <a:pt x="39069" y="46126"/>
                </a:cubicBezTo>
                <a:cubicBezTo>
                  <a:pt x="39126" y="46202"/>
                  <a:pt x="39012" y="46278"/>
                  <a:pt x="39107" y="46278"/>
                </a:cubicBezTo>
                <a:cubicBezTo>
                  <a:pt x="39621" y="45860"/>
                  <a:pt x="40306" y="45841"/>
                  <a:pt x="40857" y="45745"/>
                </a:cubicBezTo>
                <a:cubicBezTo>
                  <a:pt x="40838" y="45669"/>
                  <a:pt x="40781" y="45593"/>
                  <a:pt x="40857" y="45555"/>
                </a:cubicBezTo>
                <a:cubicBezTo>
                  <a:pt x="41504" y="45669"/>
                  <a:pt x="42018" y="45270"/>
                  <a:pt x="42759" y="45308"/>
                </a:cubicBezTo>
                <a:cubicBezTo>
                  <a:pt x="42759" y="45080"/>
                  <a:pt x="42988" y="45251"/>
                  <a:pt x="42911" y="45080"/>
                </a:cubicBezTo>
                <a:cubicBezTo>
                  <a:pt x="42969" y="45137"/>
                  <a:pt x="43026" y="45175"/>
                  <a:pt x="43102" y="45194"/>
                </a:cubicBezTo>
                <a:cubicBezTo>
                  <a:pt x="43102" y="45023"/>
                  <a:pt x="43178" y="45099"/>
                  <a:pt x="43292" y="45137"/>
                </a:cubicBezTo>
                <a:cubicBezTo>
                  <a:pt x="43254" y="45042"/>
                  <a:pt x="43311" y="44985"/>
                  <a:pt x="43368" y="44928"/>
                </a:cubicBezTo>
                <a:cubicBezTo>
                  <a:pt x="44757" y="44661"/>
                  <a:pt x="45917" y="44395"/>
                  <a:pt x="47229" y="43900"/>
                </a:cubicBezTo>
                <a:cubicBezTo>
                  <a:pt x="47496" y="44034"/>
                  <a:pt x="46925" y="44281"/>
                  <a:pt x="46944" y="44338"/>
                </a:cubicBezTo>
                <a:cubicBezTo>
                  <a:pt x="47153" y="44300"/>
                  <a:pt x="47058" y="44547"/>
                  <a:pt x="47153" y="44547"/>
                </a:cubicBezTo>
                <a:cubicBezTo>
                  <a:pt x="47305" y="44357"/>
                  <a:pt x="47591" y="44490"/>
                  <a:pt x="47591" y="44281"/>
                </a:cubicBezTo>
                <a:cubicBezTo>
                  <a:pt x="47305" y="44566"/>
                  <a:pt x="47286" y="44091"/>
                  <a:pt x="47457" y="43919"/>
                </a:cubicBezTo>
                <a:cubicBezTo>
                  <a:pt x="47686" y="43900"/>
                  <a:pt x="48865" y="43463"/>
                  <a:pt x="49360" y="43444"/>
                </a:cubicBezTo>
                <a:cubicBezTo>
                  <a:pt x="49398" y="43349"/>
                  <a:pt x="49569" y="43311"/>
                  <a:pt x="49569" y="43197"/>
                </a:cubicBezTo>
                <a:cubicBezTo>
                  <a:pt x="49569" y="43482"/>
                  <a:pt x="49987" y="43140"/>
                  <a:pt x="50101" y="43254"/>
                </a:cubicBezTo>
                <a:cubicBezTo>
                  <a:pt x="50101" y="43710"/>
                  <a:pt x="49930" y="43102"/>
                  <a:pt x="49664" y="43463"/>
                </a:cubicBezTo>
                <a:cubicBezTo>
                  <a:pt x="49759" y="43425"/>
                  <a:pt x="49892" y="43368"/>
                  <a:pt x="49892" y="43501"/>
                </a:cubicBezTo>
                <a:cubicBezTo>
                  <a:pt x="49759" y="43596"/>
                  <a:pt x="49740" y="43577"/>
                  <a:pt x="49455" y="43710"/>
                </a:cubicBezTo>
                <a:cubicBezTo>
                  <a:pt x="49093" y="43520"/>
                  <a:pt x="48466" y="43824"/>
                  <a:pt x="48047" y="43900"/>
                </a:cubicBezTo>
                <a:cubicBezTo>
                  <a:pt x="48066" y="43995"/>
                  <a:pt x="48161" y="43995"/>
                  <a:pt x="48180" y="44091"/>
                </a:cubicBezTo>
                <a:cubicBezTo>
                  <a:pt x="47933" y="44129"/>
                  <a:pt x="47743" y="44167"/>
                  <a:pt x="47686" y="44376"/>
                </a:cubicBezTo>
                <a:cubicBezTo>
                  <a:pt x="47819" y="44319"/>
                  <a:pt x="47952" y="44281"/>
                  <a:pt x="48085" y="44243"/>
                </a:cubicBezTo>
                <a:cubicBezTo>
                  <a:pt x="48256" y="44395"/>
                  <a:pt x="47800" y="44357"/>
                  <a:pt x="47876" y="44471"/>
                </a:cubicBezTo>
                <a:cubicBezTo>
                  <a:pt x="48066" y="44395"/>
                  <a:pt x="48332" y="44490"/>
                  <a:pt x="48313" y="44262"/>
                </a:cubicBezTo>
                <a:cubicBezTo>
                  <a:pt x="48237" y="44300"/>
                  <a:pt x="48161" y="44300"/>
                  <a:pt x="48142" y="44205"/>
                </a:cubicBezTo>
                <a:cubicBezTo>
                  <a:pt x="48637" y="44129"/>
                  <a:pt x="49702" y="43691"/>
                  <a:pt x="50292" y="43596"/>
                </a:cubicBezTo>
                <a:cubicBezTo>
                  <a:pt x="50387" y="43520"/>
                  <a:pt x="50196" y="43349"/>
                  <a:pt x="50425" y="43311"/>
                </a:cubicBezTo>
                <a:cubicBezTo>
                  <a:pt x="50482" y="43368"/>
                  <a:pt x="50444" y="43615"/>
                  <a:pt x="50577" y="43539"/>
                </a:cubicBezTo>
                <a:cubicBezTo>
                  <a:pt x="50463" y="43387"/>
                  <a:pt x="50577" y="43311"/>
                  <a:pt x="50615" y="43197"/>
                </a:cubicBezTo>
                <a:cubicBezTo>
                  <a:pt x="50406" y="43254"/>
                  <a:pt x="50215" y="43330"/>
                  <a:pt x="50158" y="43178"/>
                </a:cubicBezTo>
                <a:cubicBezTo>
                  <a:pt x="50425" y="43044"/>
                  <a:pt x="50653" y="43273"/>
                  <a:pt x="50881" y="43330"/>
                </a:cubicBezTo>
                <a:cubicBezTo>
                  <a:pt x="50748" y="43121"/>
                  <a:pt x="51014" y="43330"/>
                  <a:pt x="50976" y="43178"/>
                </a:cubicBezTo>
                <a:cubicBezTo>
                  <a:pt x="50938" y="42911"/>
                  <a:pt x="50729" y="43368"/>
                  <a:pt x="50729" y="43102"/>
                </a:cubicBezTo>
                <a:cubicBezTo>
                  <a:pt x="50786" y="42987"/>
                  <a:pt x="51148" y="42987"/>
                  <a:pt x="51205" y="42759"/>
                </a:cubicBezTo>
                <a:cubicBezTo>
                  <a:pt x="51357" y="42968"/>
                  <a:pt x="51585" y="42645"/>
                  <a:pt x="51737" y="42816"/>
                </a:cubicBezTo>
                <a:cubicBezTo>
                  <a:pt x="51756" y="42873"/>
                  <a:pt x="51547" y="43025"/>
                  <a:pt x="51794" y="43006"/>
                </a:cubicBezTo>
                <a:cubicBezTo>
                  <a:pt x="51851" y="42930"/>
                  <a:pt x="51813" y="42816"/>
                  <a:pt x="51756" y="42683"/>
                </a:cubicBezTo>
                <a:cubicBezTo>
                  <a:pt x="52536" y="42493"/>
                  <a:pt x="53791" y="42131"/>
                  <a:pt x="54647" y="41865"/>
                </a:cubicBezTo>
                <a:cubicBezTo>
                  <a:pt x="54286" y="41789"/>
                  <a:pt x="53601" y="41922"/>
                  <a:pt x="53335" y="42131"/>
                </a:cubicBezTo>
                <a:cubicBezTo>
                  <a:pt x="53031" y="42055"/>
                  <a:pt x="52384" y="41979"/>
                  <a:pt x="52061" y="42284"/>
                </a:cubicBezTo>
                <a:cubicBezTo>
                  <a:pt x="51965" y="42150"/>
                  <a:pt x="51927" y="42150"/>
                  <a:pt x="52041" y="42017"/>
                </a:cubicBezTo>
                <a:cubicBezTo>
                  <a:pt x="51813" y="42093"/>
                  <a:pt x="51661" y="42227"/>
                  <a:pt x="51908" y="42227"/>
                </a:cubicBezTo>
                <a:cubicBezTo>
                  <a:pt x="51490" y="42436"/>
                  <a:pt x="51338" y="42303"/>
                  <a:pt x="51071" y="42626"/>
                </a:cubicBezTo>
                <a:cubicBezTo>
                  <a:pt x="50938" y="42208"/>
                  <a:pt x="50957" y="42626"/>
                  <a:pt x="50710" y="42417"/>
                </a:cubicBezTo>
                <a:cubicBezTo>
                  <a:pt x="50577" y="42588"/>
                  <a:pt x="50349" y="42683"/>
                  <a:pt x="50235" y="42740"/>
                </a:cubicBezTo>
                <a:cubicBezTo>
                  <a:pt x="50330" y="42797"/>
                  <a:pt x="50349" y="42854"/>
                  <a:pt x="50311" y="42949"/>
                </a:cubicBezTo>
                <a:cubicBezTo>
                  <a:pt x="49968" y="43006"/>
                  <a:pt x="49702" y="42759"/>
                  <a:pt x="49569" y="42740"/>
                </a:cubicBezTo>
                <a:cubicBezTo>
                  <a:pt x="49417" y="42873"/>
                  <a:pt x="49626" y="43044"/>
                  <a:pt x="49550" y="43102"/>
                </a:cubicBezTo>
                <a:cubicBezTo>
                  <a:pt x="49017" y="42740"/>
                  <a:pt x="48865" y="43121"/>
                  <a:pt x="48370" y="43159"/>
                </a:cubicBezTo>
                <a:cubicBezTo>
                  <a:pt x="48485" y="43102"/>
                  <a:pt x="48732" y="43102"/>
                  <a:pt x="48599" y="42968"/>
                </a:cubicBezTo>
                <a:cubicBezTo>
                  <a:pt x="48370" y="43083"/>
                  <a:pt x="48180" y="43159"/>
                  <a:pt x="47971" y="43063"/>
                </a:cubicBezTo>
                <a:cubicBezTo>
                  <a:pt x="47819" y="43216"/>
                  <a:pt x="47381" y="43444"/>
                  <a:pt x="47324" y="43292"/>
                </a:cubicBezTo>
                <a:cubicBezTo>
                  <a:pt x="47229" y="43330"/>
                  <a:pt x="47172" y="43311"/>
                  <a:pt x="47096" y="43311"/>
                </a:cubicBezTo>
                <a:cubicBezTo>
                  <a:pt x="47001" y="43539"/>
                  <a:pt x="46944" y="43653"/>
                  <a:pt x="47001" y="43862"/>
                </a:cubicBezTo>
                <a:cubicBezTo>
                  <a:pt x="46583" y="43938"/>
                  <a:pt x="46525" y="43957"/>
                  <a:pt x="46107" y="44053"/>
                </a:cubicBezTo>
                <a:cubicBezTo>
                  <a:pt x="45917" y="44053"/>
                  <a:pt x="46164" y="43767"/>
                  <a:pt x="45936" y="43767"/>
                </a:cubicBezTo>
                <a:cubicBezTo>
                  <a:pt x="46031" y="43843"/>
                  <a:pt x="45650" y="44053"/>
                  <a:pt x="45498" y="44034"/>
                </a:cubicBezTo>
                <a:cubicBezTo>
                  <a:pt x="45441" y="43938"/>
                  <a:pt x="45555" y="43900"/>
                  <a:pt x="45574" y="43824"/>
                </a:cubicBezTo>
                <a:cubicBezTo>
                  <a:pt x="45308" y="43938"/>
                  <a:pt x="45194" y="43862"/>
                  <a:pt x="45061" y="44053"/>
                </a:cubicBezTo>
                <a:cubicBezTo>
                  <a:pt x="45156" y="44110"/>
                  <a:pt x="45194" y="44224"/>
                  <a:pt x="45346" y="44205"/>
                </a:cubicBezTo>
                <a:cubicBezTo>
                  <a:pt x="45555" y="44091"/>
                  <a:pt x="45727" y="44015"/>
                  <a:pt x="45955" y="44053"/>
                </a:cubicBezTo>
                <a:cubicBezTo>
                  <a:pt x="45403" y="44414"/>
                  <a:pt x="44737" y="44357"/>
                  <a:pt x="44110" y="44680"/>
                </a:cubicBezTo>
                <a:cubicBezTo>
                  <a:pt x="44034" y="44471"/>
                  <a:pt x="44395" y="44414"/>
                  <a:pt x="44471" y="44262"/>
                </a:cubicBezTo>
                <a:cubicBezTo>
                  <a:pt x="44680" y="44148"/>
                  <a:pt x="44623" y="44395"/>
                  <a:pt x="44795" y="44319"/>
                </a:cubicBezTo>
                <a:cubicBezTo>
                  <a:pt x="44604" y="44167"/>
                  <a:pt x="44795" y="44224"/>
                  <a:pt x="44776" y="44053"/>
                </a:cubicBezTo>
                <a:cubicBezTo>
                  <a:pt x="44205" y="44319"/>
                  <a:pt x="43710" y="44585"/>
                  <a:pt x="43349" y="44414"/>
                </a:cubicBezTo>
                <a:cubicBezTo>
                  <a:pt x="43558" y="44661"/>
                  <a:pt x="42588" y="44699"/>
                  <a:pt x="42322" y="44889"/>
                </a:cubicBezTo>
                <a:cubicBezTo>
                  <a:pt x="42360" y="44947"/>
                  <a:pt x="42455" y="44889"/>
                  <a:pt x="42493" y="44947"/>
                </a:cubicBezTo>
                <a:cubicBezTo>
                  <a:pt x="42265" y="45118"/>
                  <a:pt x="41884" y="45175"/>
                  <a:pt x="41675" y="45118"/>
                </a:cubicBezTo>
                <a:cubicBezTo>
                  <a:pt x="41808" y="44985"/>
                  <a:pt x="41998" y="45175"/>
                  <a:pt x="41998" y="45004"/>
                </a:cubicBezTo>
                <a:cubicBezTo>
                  <a:pt x="41732" y="45023"/>
                  <a:pt x="41618" y="45042"/>
                  <a:pt x="41580" y="44851"/>
                </a:cubicBezTo>
                <a:cubicBezTo>
                  <a:pt x="41352" y="44928"/>
                  <a:pt x="41124" y="44889"/>
                  <a:pt x="41066" y="45080"/>
                </a:cubicBezTo>
                <a:cubicBezTo>
                  <a:pt x="41238" y="45080"/>
                  <a:pt x="41523" y="44908"/>
                  <a:pt x="41580" y="45080"/>
                </a:cubicBezTo>
                <a:cubicBezTo>
                  <a:pt x="40648" y="45232"/>
                  <a:pt x="40591" y="45479"/>
                  <a:pt x="40077" y="45422"/>
                </a:cubicBezTo>
                <a:cubicBezTo>
                  <a:pt x="40096" y="45498"/>
                  <a:pt x="39982" y="45517"/>
                  <a:pt x="39982" y="45574"/>
                </a:cubicBezTo>
                <a:cubicBezTo>
                  <a:pt x="40134" y="45517"/>
                  <a:pt x="40230" y="45498"/>
                  <a:pt x="40287" y="45593"/>
                </a:cubicBezTo>
                <a:cubicBezTo>
                  <a:pt x="39887" y="45593"/>
                  <a:pt x="39640" y="45802"/>
                  <a:pt x="39336" y="45631"/>
                </a:cubicBezTo>
                <a:cubicBezTo>
                  <a:pt x="39336" y="45745"/>
                  <a:pt x="39259" y="45802"/>
                  <a:pt x="39107" y="45821"/>
                </a:cubicBezTo>
                <a:cubicBezTo>
                  <a:pt x="38898" y="45783"/>
                  <a:pt x="39317" y="45593"/>
                  <a:pt x="39279" y="45479"/>
                </a:cubicBezTo>
                <a:cubicBezTo>
                  <a:pt x="38023" y="45879"/>
                  <a:pt x="35855" y="46164"/>
                  <a:pt x="34409" y="46982"/>
                </a:cubicBezTo>
                <a:cubicBezTo>
                  <a:pt x="34219" y="47039"/>
                  <a:pt x="34181" y="46868"/>
                  <a:pt x="34010" y="46887"/>
                </a:cubicBezTo>
                <a:cubicBezTo>
                  <a:pt x="34124" y="47039"/>
                  <a:pt x="33344" y="46944"/>
                  <a:pt x="33325" y="47058"/>
                </a:cubicBezTo>
                <a:cubicBezTo>
                  <a:pt x="33477" y="47172"/>
                  <a:pt x="33781" y="47039"/>
                  <a:pt x="33839" y="47058"/>
                </a:cubicBezTo>
                <a:cubicBezTo>
                  <a:pt x="33781" y="47286"/>
                  <a:pt x="33724" y="47058"/>
                  <a:pt x="33458" y="47191"/>
                </a:cubicBezTo>
                <a:cubicBezTo>
                  <a:pt x="33458" y="47286"/>
                  <a:pt x="33591" y="47286"/>
                  <a:pt x="33496" y="47343"/>
                </a:cubicBezTo>
                <a:cubicBezTo>
                  <a:pt x="33515" y="47305"/>
                  <a:pt x="33002" y="47514"/>
                  <a:pt x="33192" y="47286"/>
                </a:cubicBezTo>
                <a:cubicBezTo>
                  <a:pt x="33211" y="47343"/>
                  <a:pt x="33401" y="47286"/>
                  <a:pt x="33382" y="47210"/>
                </a:cubicBezTo>
                <a:cubicBezTo>
                  <a:pt x="33135" y="46982"/>
                  <a:pt x="32735" y="47210"/>
                  <a:pt x="32222" y="47267"/>
                </a:cubicBezTo>
                <a:cubicBezTo>
                  <a:pt x="32279" y="47400"/>
                  <a:pt x="32412" y="47381"/>
                  <a:pt x="32222" y="47495"/>
                </a:cubicBezTo>
                <a:cubicBezTo>
                  <a:pt x="32184" y="47419"/>
                  <a:pt x="32184" y="47305"/>
                  <a:pt x="32089" y="47305"/>
                </a:cubicBezTo>
                <a:cubicBezTo>
                  <a:pt x="32032" y="47571"/>
                  <a:pt x="31575" y="47533"/>
                  <a:pt x="31309" y="47628"/>
                </a:cubicBezTo>
                <a:cubicBezTo>
                  <a:pt x="31157" y="47533"/>
                  <a:pt x="31575" y="47438"/>
                  <a:pt x="31328" y="47457"/>
                </a:cubicBezTo>
                <a:cubicBezTo>
                  <a:pt x="31176" y="47495"/>
                  <a:pt x="31309" y="47628"/>
                  <a:pt x="31176" y="47686"/>
                </a:cubicBezTo>
                <a:cubicBezTo>
                  <a:pt x="31157" y="47552"/>
                  <a:pt x="30985" y="47609"/>
                  <a:pt x="30909" y="47533"/>
                </a:cubicBezTo>
                <a:cubicBezTo>
                  <a:pt x="30890" y="47838"/>
                  <a:pt x="30320" y="47914"/>
                  <a:pt x="30339" y="47800"/>
                </a:cubicBezTo>
                <a:cubicBezTo>
                  <a:pt x="30053" y="47990"/>
                  <a:pt x="29350" y="48218"/>
                  <a:pt x="29159" y="48028"/>
                </a:cubicBezTo>
                <a:cubicBezTo>
                  <a:pt x="29178" y="48332"/>
                  <a:pt x="28132" y="48408"/>
                  <a:pt x="27923" y="48275"/>
                </a:cubicBezTo>
                <a:cubicBezTo>
                  <a:pt x="27942" y="48313"/>
                  <a:pt x="28151" y="48427"/>
                  <a:pt x="27999" y="48484"/>
                </a:cubicBezTo>
                <a:cubicBezTo>
                  <a:pt x="27961" y="48427"/>
                  <a:pt x="27866" y="48465"/>
                  <a:pt x="27771" y="48503"/>
                </a:cubicBezTo>
                <a:cubicBezTo>
                  <a:pt x="27638" y="48408"/>
                  <a:pt x="27980" y="48256"/>
                  <a:pt x="27771" y="48275"/>
                </a:cubicBezTo>
                <a:cubicBezTo>
                  <a:pt x="27619" y="48694"/>
                  <a:pt x="26592" y="48751"/>
                  <a:pt x="26344" y="48827"/>
                </a:cubicBezTo>
                <a:cubicBezTo>
                  <a:pt x="26516" y="48541"/>
                  <a:pt x="26706" y="48789"/>
                  <a:pt x="26915" y="48560"/>
                </a:cubicBezTo>
                <a:cubicBezTo>
                  <a:pt x="26420" y="48675"/>
                  <a:pt x="26002" y="48580"/>
                  <a:pt x="25583" y="48979"/>
                </a:cubicBezTo>
                <a:cubicBezTo>
                  <a:pt x="26173" y="48827"/>
                  <a:pt x="25431" y="49036"/>
                  <a:pt x="25336" y="49112"/>
                </a:cubicBezTo>
                <a:cubicBezTo>
                  <a:pt x="25165" y="48960"/>
                  <a:pt x="25545" y="48998"/>
                  <a:pt x="25469" y="48884"/>
                </a:cubicBezTo>
                <a:cubicBezTo>
                  <a:pt x="24328" y="48960"/>
                  <a:pt x="24690" y="49473"/>
                  <a:pt x="23643" y="49359"/>
                </a:cubicBezTo>
                <a:cubicBezTo>
                  <a:pt x="23662" y="49435"/>
                  <a:pt x="23643" y="49454"/>
                  <a:pt x="23548" y="49493"/>
                </a:cubicBezTo>
                <a:cubicBezTo>
                  <a:pt x="22388" y="49949"/>
                  <a:pt x="21247" y="49816"/>
                  <a:pt x="19839" y="50310"/>
                </a:cubicBezTo>
                <a:cubicBezTo>
                  <a:pt x="19801" y="50253"/>
                  <a:pt x="19801" y="50158"/>
                  <a:pt x="19706" y="50177"/>
                </a:cubicBezTo>
                <a:cubicBezTo>
                  <a:pt x="19725" y="50234"/>
                  <a:pt x="19744" y="50291"/>
                  <a:pt x="19763" y="50329"/>
                </a:cubicBezTo>
                <a:cubicBezTo>
                  <a:pt x="18413" y="50501"/>
                  <a:pt x="16644" y="51185"/>
                  <a:pt x="15769" y="51147"/>
                </a:cubicBezTo>
                <a:cubicBezTo>
                  <a:pt x="16415" y="50881"/>
                  <a:pt x="17595" y="50748"/>
                  <a:pt x="17994" y="50539"/>
                </a:cubicBezTo>
                <a:cubicBezTo>
                  <a:pt x="17119" y="50577"/>
                  <a:pt x="15655" y="51147"/>
                  <a:pt x="15274" y="51014"/>
                </a:cubicBezTo>
                <a:cubicBezTo>
                  <a:pt x="15217" y="51204"/>
                  <a:pt x="15046" y="51071"/>
                  <a:pt x="14799" y="51128"/>
                </a:cubicBezTo>
                <a:cubicBezTo>
                  <a:pt x="14342" y="51223"/>
                  <a:pt x="13562" y="51547"/>
                  <a:pt x="13467" y="51357"/>
                </a:cubicBezTo>
                <a:cubicBezTo>
                  <a:pt x="14494" y="51071"/>
                  <a:pt x="15008" y="50957"/>
                  <a:pt x="16073" y="50748"/>
                </a:cubicBezTo>
                <a:cubicBezTo>
                  <a:pt x="15997" y="50691"/>
                  <a:pt x="15940" y="50539"/>
                  <a:pt x="15978" y="50482"/>
                </a:cubicBezTo>
                <a:cubicBezTo>
                  <a:pt x="16073" y="50596"/>
                  <a:pt x="16206" y="50672"/>
                  <a:pt x="16358" y="50710"/>
                </a:cubicBezTo>
                <a:cubicBezTo>
                  <a:pt x="16777" y="50520"/>
                  <a:pt x="17138" y="50577"/>
                  <a:pt x="17861" y="50367"/>
                </a:cubicBezTo>
                <a:cubicBezTo>
                  <a:pt x="17804" y="50272"/>
                  <a:pt x="17918" y="50234"/>
                  <a:pt x="17937" y="50158"/>
                </a:cubicBezTo>
                <a:cubicBezTo>
                  <a:pt x="17823" y="50044"/>
                  <a:pt x="17386" y="50425"/>
                  <a:pt x="17347" y="50196"/>
                </a:cubicBezTo>
                <a:cubicBezTo>
                  <a:pt x="17633" y="50101"/>
                  <a:pt x="17956" y="50044"/>
                  <a:pt x="18394" y="50006"/>
                </a:cubicBezTo>
                <a:cubicBezTo>
                  <a:pt x="18489" y="49930"/>
                  <a:pt x="18337" y="49797"/>
                  <a:pt x="18470" y="49759"/>
                </a:cubicBezTo>
                <a:cubicBezTo>
                  <a:pt x="18489" y="49816"/>
                  <a:pt x="18508" y="49892"/>
                  <a:pt x="18527" y="49949"/>
                </a:cubicBezTo>
                <a:cubicBezTo>
                  <a:pt x="18299" y="50063"/>
                  <a:pt x="18241" y="50139"/>
                  <a:pt x="17994" y="50310"/>
                </a:cubicBezTo>
                <a:cubicBezTo>
                  <a:pt x="18299" y="50215"/>
                  <a:pt x="18394" y="50291"/>
                  <a:pt x="18565" y="50063"/>
                </a:cubicBezTo>
                <a:cubicBezTo>
                  <a:pt x="18717" y="50291"/>
                  <a:pt x="19021" y="50044"/>
                  <a:pt x="19116" y="49930"/>
                </a:cubicBezTo>
                <a:cubicBezTo>
                  <a:pt x="19668" y="49968"/>
                  <a:pt x="20315" y="49854"/>
                  <a:pt x="20752" y="49531"/>
                </a:cubicBezTo>
                <a:cubicBezTo>
                  <a:pt x="20029" y="49759"/>
                  <a:pt x="19858" y="49702"/>
                  <a:pt x="19383" y="49835"/>
                </a:cubicBezTo>
                <a:cubicBezTo>
                  <a:pt x="19478" y="49797"/>
                  <a:pt x="19364" y="49683"/>
                  <a:pt x="19459" y="49645"/>
                </a:cubicBezTo>
                <a:cubicBezTo>
                  <a:pt x="19782" y="49664"/>
                  <a:pt x="19934" y="49493"/>
                  <a:pt x="20182" y="49626"/>
                </a:cubicBezTo>
                <a:cubicBezTo>
                  <a:pt x="20144" y="49321"/>
                  <a:pt x="20543" y="49493"/>
                  <a:pt x="20733" y="49264"/>
                </a:cubicBezTo>
                <a:cubicBezTo>
                  <a:pt x="20505" y="49207"/>
                  <a:pt x="20372" y="49188"/>
                  <a:pt x="20182" y="49397"/>
                </a:cubicBezTo>
                <a:cubicBezTo>
                  <a:pt x="20144" y="49321"/>
                  <a:pt x="20144" y="49188"/>
                  <a:pt x="20048" y="49207"/>
                </a:cubicBezTo>
                <a:cubicBezTo>
                  <a:pt x="19364" y="49397"/>
                  <a:pt x="18812" y="49454"/>
                  <a:pt x="17994" y="49683"/>
                </a:cubicBezTo>
                <a:cubicBezTo>
                  <a:pt x="18013" y="49740"/>
                  <a:pt x="18108" y="49721"/>
                  <a:pt x="18108" y="49816"/>
                </a:cubicBezTo>
                <a:cubicBezTo>
                  <a:pt x="17880" y="49892"/>
                  <a:pt x="17918" y="49588"/>
                  <a:pt x="17690" y="49664"/>
                </a:cubicBezTo>
                <a:cubicBezTo>
                  <a:pt x="17176" y="49968"/>
                  <a:pt x="16434" y="50177"/>
                  <a:pt x="16263" y="49987"/>
                </a:cubicBezTo>
                <a:cubicBezTo>
                  <a:pt x="16377" y="50044"/>
                  <a:pt x="16910" y="49854"/>
                  <a:pt x="16986" y="49740"/>
                </a:cubicBezTo>
                <a:cubicBezTo>
                  <a:pt x="16396" y="49721"/>
                  <a:pt x="15255" y="50044"/>
                  <a:pt x="14266" y="50215"/>
                </a:cubicBezTo>
                <a:cubicBezTo>
                  <a:pt x="14190" y="50234"/>
                  <a:pt x="14190" y="50158"/>
                  <a:pt x="14304" y="50139"/>
                </a:cubicBezTo>
                <a:cubicBezTo>
                  <a:pt x="14608" y="50044"/>
                  <a:pt x="15103" y="49987"/>
                  <a:pt x="15426" y="49759"/>
                </a:cubicBezTo>
                <a:cubicBezTo>
                  <a:pt x="15769" y="49778"/>
                  <a:pt x="16320" y="49645"/>
                  <a:pt x="16492" y="49626"/>
                </a:cubicBezTo>
                <a:cubicBezTo>
                  <a:pt x="16967" y="49550"/>
                  <a:pt x="17519" y="49302"/>
                  <a:pt x="17975" y="49226"/>
                </a:cubicBezTo>
                <a:cubicBezTo>
                  <a:pt x="18394" y="49150"/>
                  <a:pt x="18717" y="49150"/>
                  <a:pt x="19116" y="49074"/>
                </a:cubicBezTo>
                <a:cubicBezTo>
                  <a:pt x="20410" y="48770"/>
                  <a:pt x="21741" y="48503"/>
                  <a:pt x="23130" y="48085"/>
                </a:cubicBezTo>
                <a:cubicBezTo>
                  <a:pt x="23605" y="47933"/>
                  <a:pt x="23796" y="47933"/>
                  <a:pt x="24081" y="47876"/>
                </a:cubicBezTo>
                <a:cubicBezTo>
                  <a:pt x="25298" y="47628"/>
                  <a:pt x="26230" y="47248"/>
                  <a:pt x="27524" y="46925"/>
                </a:cubicBezTo>
                <a:cubicBezTo>
                  <a:pt x="27562" y="47001"/>
                  <a:pt x="27828" y="46982"/>
                  <a:pt x="27847" y="46982"/>
                </a:cubicBezTo>
                <a:cubicBezTo>
                  <a:pt x="29445" y="46582"/>
                  <a:pt x="32260" y="45707"/>
                  <a:pt x="34124" y="45517"/>
                </a:cubicBezTo>
                <a:cubicBezTo>
                  <a:pt x="34086" y="45441"/>
                  <a:pt x="33991" y="45441"/>
                  <a:pt x="34162" y="45384"/>
                </a:cubicBezTo>
                <a:cubicBezTo>
                  <a:pt x="34276" y="45365"/>
                  <a:pt x="34162" y="45460"/>
                  <a:pt x="34219" y="45536"/>
                </a:cubicBezTo>
                <a:cubicBezTo>
                  <a:pt x="34561" y="45365"/>
                  <a:pt x="34752" y="45441"/>
                  <a:pt x="34999" y="45441"/>
                </a:cubicBezTo>
                <a:cubicBezTo>
                  <a:pt x="33496" y="45993"/>
                  <a:pt x="31917" y="46221"/>
                  <a:pt x="30567" y="46734"/>
                </a:cubicBezTo>
                <a:cubicBezTo>
                  <a:pt x="30662" y="46887"/>
                  <a:pt x="30795" y="46754"/>
                  <a:pt x="30833" y="46639"/>
                </a:cubicBezTo>
                <a:cubicBezTo>
                  <a:pt x="30871" y="46715"/>
                  <a:pt x="30871" y="46849"/>
                  <a:pt x="30966" y="46830"/>
                </a:cubicBezTo>
                <a:cubicBezTo>
                  <a:pt x="30909" y="46715"/>
                  <a:pt x="30966" y="46639"/>
                  <a:pt x="31119" y="46601"/>
                </a:cubicBezTo>
                <a:cubicBezTo>
                  <a:pt x="31157" y="46677"/>
                  <a:pt x="31157" y="46811"/>
                  <a:pt x="31252" y="46792"/>
                </a:cubicBezTo>
                <a:cubicBezTo>
                  <a:pt x="31081" y="46468"/>
                  <a:pt x="31537" y="46658"/>
                  <a:pt x="31784" y="46601"/>
                </a:cubicBezTo>
                <a:cubicBezTo>
                  <a:pt x="31860" y="46582"/>
                  <a:pt x="31917" y="46449"/>
                  <a:pt x="32013" y="46411"/>
                </a:cubicBezTo>
                <a:cubicBezTo>
                  <a:pt x="32336" y="46297"/>
                  <a:pt x="33934" y="45917"/>
                  <a:pt x="33953" y="46088"/>
                </a:cubicBezTo>
                <a:cubicBezTo>
                  <a:pt x="33820" y="45802"/>
                  <a:pt x="34637" y="45726"/>
                  <a:pt x="34295" y="45974"/>
                </a:cubicBezTo>
                <a:cubicBezTo>
                  <a:pt x="35360" y="45631"/>
                  <a:pt x="35931" y="45612"/>
                  <a:pt x="37300" y="45061"/>
                </a:cubicBezTo>
                <a:cubicBezTo>
                  <a:pt x="37338" y="45137"/>
                  <a:pt x="37395" y="45213"/>
                  <a:pt x="37491" y="45213"/>
                </a:cubicBezTo>
                <a:cubicBezTo>
                  <a:pt x="39336" y="44794"/>
                  <a:pt x="40952" y="44300"/>
                  <a:pt x="42702" y="43995"/>
                </a:cubicBezTo>
                <a:cubicBezTo>
                  <a:pt x="42246" y="44224"/>
                  <a:pt x="41827" y="44452"/>
                  <a:pt x="41371" y="44452"/>
                </a:cubicBezTo>
                <a:cubicBezTo>
                  <a:pt x="41428" y="44585"/>
                  <a:pt x="41466" y="44699"/>
                  <a:pt x="41333" y="44756"/>
                </a:cubicBezTo>
                <a:cubicBezTo>
                  <a:pt x="41219" y="44623"/>
                  <a:pt x="41371" y="44585"/>
                  <a:pt x="41314" y="44471"/>
                </a:cubicBezTo>
                <a:cubicBezTo>
                  <a:pt x="39792" y="45061"/>
                  <a:pt x="38689" y="44985"/>
                  <a:pt x="37472" y="45574"/>
                </a:cubicBezTo>
                <a:cubicBezTo>
                  <a:pt x="37605" y="45536"/>
                  <a:pt x="37586" y="45726"/>
                  <a:pt x="37719" y="45650"/>
                </a:cubicBezTo>
                <a:cubicBezTo>
                  <a:pt x="38442" y="45270"/>
                  <a:pt x="39925" y="45118"/>
                  <a:pt x="40458" y="44775"/>
                </a:cubicBezTo>
                <a:cubicBezTo>
                  <a:pt x="40591" y="44775"/>
                  <a:pt x="40686" y="44813"/>
                  <a:pt x="40781" y="44889"/>
                </a:cubicBezTo>
                <a:cubicBezTo>
                  <a:pt x="40762" y="44832"/>
                  <a:pt x="40743" y="44775"/>
                  <a:pt x="40724" y="44737"/>
                </a:cubicBezTo>
                <a:cubicBezTo>
                  <a:pt x="40895" y="44680"/>
                  <a:pt x="40952" y="44756"/>
                  <a:pt x="41143" y="44642"/>
                </a:cubicBezTo>
                <a:cubicBezTo>
                  <a:pt x="41200" y="44737"/>
                  <a:pt x="41105" y="44775"/>
                  <a:pt x="41143" y="44870"/>
                </a:cubicBezTo>
                <a:cubicBezTo>
                  <a:pt x="41371" y="44794"/>
                  <a:pt x="41789" y="44680"/>
                  <a:pt x="41447" y="44661"/>
                </a:cubicBezTo>
                <a:cubicBezTo>
                  <a:pt x="41599" y="44604"/>
                  <a:pt x="41618" y="44509"/>
                  <a:pt x="41827" y="44471"/>
                </a:cubicBezTo>
                <a:cubicBezTo>
                  <a:pt x="41884" y="44623"/>
                  <a:pt x="41998" y="44642"/>
                  <a:pt x="42113" y="44433"/>
                </a:cubicBezTo>
                <a:cubicBezTo>
                  <a:pt x="42303" y="44566"/>
                  <a:pt x="42341" y="44623"/>
                  <a:pt x="42455" y="44775"/>
                </a:cubicBezTo>
                <a:cubicBezTo>
                  <a:pt x="42588" y="44680"/>
                  <a:pt x="42950" y="44680"/>
                  <a:pt x="42950" y="44547"/>
                </a:cubicBezTo>
                <a:cubicBezTo>
                  <a:pt x="42873" y="44452"/>
                  <a:pt x="42569" y="44699"/>
                  <a:pt x="42569" y="44509"/>
                </a:cubicBezTo>
                <a:cubicBezTo>
                  <a:pt x="43121" y="44224"/>
                  <a:pt x="43596" y="44338"/>
                  <a:pt x="43653" y="44015"/>
                </a:cubicBezTo>
                <a:cubicBezTo>
                  <a:pt x="44110" y="43900"/>
                  <a:pt x="45308" y="43672"/>
                  <a:pt x="46050" y="43254"/>
                </a:cubicBezTo>
                <a:cubicBezTo>
                  <a:pt x="45860" y="43292"/>
                  <a:pt x="45422" y="43349"/>
                  <a:pt x="45574" y="43121"/>
                </a:cubicBezTo>
                <a:cubicBezTo>
                  <a:pt x="45689" y="43349"/>
                  <a:pt x="46164" y="43159"/>
                  <a:pt x="46259" y="43006"/>
                </a:cubicBezTo>
                <a:cubicBezTo>
                  <a:pt x="46221" y="43216"/>
                  <a:pt x="46773" y="42892"/>
                  <a:pt x="46544" y="43140"/>
                </a:cubicBezTo>
                <a:cubicBezTo>
                  <a:pt x="46468" y="43044"/>
                  <a:pt x="46088" y="43216"/>
                  <a:pt x="46164" y="43330"/>
                </a:cubicBezTo>
                <a:cubicBezTo>
                  <a:pt x="46430" y="43178"/>
                  <a:pt x="46678" y="43292"/>
                  <a:pt x="46811" y="43102"/>
                </a:cubicBezTo>
                <a:cubicBezTo>
                  <a:pt x="46887" y="43216"/>
                  <a:pt x="47001" y="43254"/>
                  <a:pt x="47153" y="43216"/>
                </a:cubicBezTo>
                <a:cubicBezTo>
                  <a:pt x="46963" y="43121"/>
                  <a:pt x="47838" y="42854"/>
                  <a:pt x="47724" y="43140"/>
                </a:cubicBezTo>
                <a:cubicBezTo>
                  <a:pt x="48199" y="42702"/>
                  <a:pt x="49150" y="42417"/>
                  <a:pt x="49626" y="42645"/>
                </a:cubicBezTo>
                <a:cubicBezTo>
                  <a:pt x="49531" y="42360"/>
                  <a:pt x="50254" y="42208"/>
                  <a:pt x="50577" y="42208"/>
                </a:cubicBezTo>
                <a:cubicBezTo>
                  <a:pt x="50691" y="42093"/>
                  <a:pt x="50444" y="42112"/>
                  <a:pt x="50596" y="42036"/>
                </a:cubicBezTo>
                <a:cubicBezTo>
                  <a:pt x="50691" y="42265"/>
                  <a:pt x="50881" y="42131"/>
                  <a:pt x="51071" y="41922"/>
                </a:cubicBezTo>
                <a:cubicBezTo>
                  <a:pt x="51109" y="42093"/>
                  <a:pt x="51224" y="42150"/>
                  <a:pt x="51414" y="42093"/>
                </a:cubicBezTo>
                <a:cubicBezTo>
                  <a:pt x="51490" y="42017"/>
                  <a:pt x="51509" y="41903"/>
                  <a:pt x="51623" y="41846"/>
                </a:cubicBezTo>
                <a:cubicBezTo>
                  <a:pt x="51889" y="42036"/>
                  <a:pt x="52783" y="41485"/>
                  <a:pt x="52954" y="41390"/>
                </a:cubicBezTo>
                <a:cubicBezTo>
                  <a:pt x="52745" y="41447"/>
                  <a:pt x="52897" y="41580"/>
                  <a:pt x="52935" y="41580"/>
                </a:cubicBezTo>
                <a:cubicBezTo>
                  <a:pt x="53259" y="41390"/>
                  <a:pt x="53563" y="41466"/>
                  <a:pt x="53906" y="41180"/>
                </a:cubicBezTo>
                <a:cubicBezTo>
                  <a:pt x="53887" y="41104"/>
                  <a:pt x="53772" y="41180"/>
                  <a:pt x="53753" y="41123"/>
                </a:cubicBezTo>
                <a:cubicBezTo>
                  <a:pt x="54058" y="41085"/>
                  <a:pt x="55522" y="40572"/>
                  <a:pt x="55009" y="40914"/>
                </a:cubicBezTo>
                <a:cubicBezTo>
                  <a:pt x="55503" y="40857"/>
                  <a:pt x="55979" y="40382"/>
                  <a:pt x="56074" y="40610"/>
                </a:cubicBezTo>
                <a:cubicBezTo>
                  <a:pt x="56664" y="40344"/>
                  <a:pt x="57653" y="40267"/>
                  <a:pt x="57976" y="39906"/>
                </a:cubicBezTo>
                <a:cubicBezTo>
                  <a:pt x="57938" y="39925"/>
                  <a:pt x="57919" y="39963"/>
                  <a:pt x="57938" y="40020"/>
                </a:cubicBezTo>
                <a:cubicBezTo>
                  <a:pt x="58071" y="39849"/>
                  <a:pt x="58280" y="39963"/>
                  <a:pt x="58490" y="39887"/>
                </a:cubicBezTo>
                <a:cubicBezTo>
                  <a:pt x="58585" y="39526"/>
                  <a:pt x="59783" y="39583"/>
                  <a:pt x="59992" y="39088"/>
                </a:cubicBezTo>
                <a:cubicBezTo>
                  <a:pt x="59403" y="39431"/>
                  <a:pt x="58413" y="39583"/>
                  <a:pt x="57443" y="39849"/>
                </a:cubicBezTo>
                <a:cubicBezTo>
                  <a:pt x="56074" y="40248"/>
                  <a:pt x="54324" y="40857"/>
                  <a:pt x="52783" y="41333"/>
                </a:cubicBezTo>
                <a:cubicBezTo>
                  <a:pt x="51737" y="41675"/>
                  <a:pt x="50520" y="41789"/>
                  <a:pt x="49683" y="42189"/>
                </a:cubicBezTo>
                <a:cubicBezTo>
                  <a:pt x="49512" y="42265"/>
                  <a:pt x="49226" y="42493"/>
                  <a:pt x="49131" y="42303"/>
                </a:cubicBezTo>
                <a:cubicBezTo>
                  <a:pt x="49017" y="42341"/>
                  <a:pt x="49150" y="42474"/>
                  <a:pt x="49055" y="42512"/>
                </a:cubicBezTo>
                <a:cubicBezTo>
                  <a:pt x="48808" y="42379"/>
                  <a:pt x="48370" y="42740"/>
                  <a:pt x="48009" y="42702"/>
                </a:cubicBezTo>
                <a:cubicBezTo>
                  <a:pt x="47914" y="42683"/>
                  <a:pt x="47952" y="42569"/>
                  <a:pt x="47819" y="42588"/>
                </a:cubicBezTo>
                <a:cubicBezTo>
                  <a:pt x="47629" y="42607"/>
                  <a:pt x="47020" y="42835"/>
                  <a:pt x="47324" y="42873"/>
                </a:cubicBezTo>
                <a:cubicBezTo>
                  <a:pt x="47191" y="42854"/>
                  <a:pt x="46982" y="42987"/>
                  <a:pt x="46944" y="42835"/>
                </a:cubicBezTo>
                <a:cubicBezTo>
                  <a:pt x="48332" y="42360"/>
                  <a:pt x="48979" y="42246"/>
                  <a:pt x="50120" y="41732"/>
                </a:cubicBezTo>
                <a:cubicBezTo>
                  <a:pt x="48884" y="41979"/>
                  <a:pt x="47629" y="42550"/>
                  <a:pt x="46754" y="42493"/>
                </a:cubicBezTo>
                <a:cubicBezTo>
                  <a:pt x="47001" y="42436"/>
                  <a:pt x="47210" y="42417"/>
                  <a:pt x="47496" y="42284"/>
                </a:cubicBezTo>
                <a:cubicBezTo>
                  <a:pt x="47534" y="42131"/>
                  <a:pt x="47229" y="42150"/>
                  <a:pt x="47496" y="42055"/>
                </a:cubicBezTo>
                <a:cubicBezTo>
                  <a:pt x="47419" y="42246"/>
                  <a:pt x="48009" y="42150"/>
                  <a:pt x="48142" y="42017"/>
                </a:cubicBezTo>
                <a:cubicBezTo>
                  <a:pt x="48294" y="41865"/>
                  <a:pt x="48047" y="41998"/>
                  <a:pt x="48294" y="42017"/>
                </a:cubicBezTo>
                <a:cubicBezTo>
                  <a:pt x="48409" y="42036"/>
                  <a:pt x="48637" y="41846"/>
                  <a:pt x="48637" y="41732"/>
                </a:cubicBezTo>
                <a:cubicBezTo>
                  <a:pt x="48675" y="41808"/>
                  <a:pt x="48675" y="41922"/>
                  <a:pt x="48770" y="41903"/>
                </a:cubicBezTo>
                <a:cubicBezTo>
                  <a:pt x="49169" y="41599"/>
                  <a:pt x="49607" y="41751"/>
                  <a:pt x="50063" y="41580"/>
                </a:cubicBezTo>
                <a:cubicBezTo>
                  <a:pt x="50063" y="41314"/>
                  <a:pt x="50330" y="41276"/>
                  <a:pt x="50463" y="41276"/>
                </a:cubicBezTo>
                <a:cubicBezTo>
                  <a:pt x="50406" y="41314"/>
                  <a:pt x="50330" y="41371"/>
                  <a:pt x="50311" y="41447"/>
                </a:cubicBezTo>
                <a:cubicBezTo>
                  <a:pt x="50463" y="41390"/>
                  <a:pt x="50634" y="41333"/>
                  <a:pt x="50691" y="41257"/>
                </a:cubicBezTo>
                <a:cubicBezTo>
                  <a:pt x="50748" y="41333"/>
                  <a:pt x="50634" y="41428"/>
                  <a:pt x="50729" y="41409"/>
                </a:cubicBezTo>
                <a:cubicBezTo>
                  <a:pt x="51547" y="41180"/>
                  <a:pt x="53734" y="40553"/>
                  <a:pt x="54723" y="40096"/>
                </a:cubicBezTo>
                <a:cubicBezTo>
                  <a:pt x="54647" y="39982"/>
                  <a:pt x="54666" y="39906"/>
                  <a:pt x="54780" y="39849"/>
                </a:cubicBezTo>
                <a:cubicBezTo>
                  <a:pt x="54838" y="39963"/>
                  <a:pt x="54685" y="40001"/>
                  <a:pt x="54800" y="40134"/>
                </a:cubicBezTo>
                <a:cubicBezTo>
                  <a:pt x="55941" y="39925"/>
                  <a:pt x="56816" y="39392"/>
                  <a:pt x="57519" y="39431"/>
                </a:cubicBezTo>
                <a:cubicBezTo>
                  <a:pt x="57481" y="39392"/>
                  <a:pt x="57272" y="39278"/>
                  <a:pt x="57443" y="39221"/>
                </a:cubicBezTo>
                <a:cubicBezTo>
                  <a:pt x="57786" y="39507"/>
                  <a:pt x="58718" y="39069"/>
                  <a:pt x="58984" y="38803"/>
                </a:cubicBezTo>
                <a:cubicBezTo>
                  <a:pt x="59212" y="39050"/>
                  <a:pt x="59745" y="38708"/>
                  <a:pt x="59783" y="38518"/>
                </a:cubicBezTo>
                <a:cubicBezTo>
                  <a:pt x="59916" y="38727"/>
                  <a:pt x="60030" y="38518"/>
                  <a:pt x="60220" y="38498"/>
                </a:cubicBezTo>
                <a:cubicBezTo>
                  <a:pt x="60220" y="38308"/>
                  <a:pt x="60011" y="38441"/>
                  <a:pt x="59954" y="38346"/>
                </a:cubicBezTo>
                <a:cubicBezTo>
                  <a:pt x="60182" y="38327"/>
                  <a:pt x="60220" y="38213"/>
                  <a:pt x="60354" y="38270"/>
                </a:cubicBezTo>
                <a:cubicBezTo>
                  <a:pt x="60182" y="38384"/>
                  <a:pt x="60316" y="38365"/>
                  <a:pt x="60373" y="38498"/>
                </a:cubicBezTo>
                <a:cubicBezTo>
                  <a:pt x="60601" y="38403"/>
                  <a:pt x="60981" y="38422"/>
                  <a:pt x="61133" y="38175"/>
                </a:cubicBezTo>
                <a:cubicBezTo>
                  <a:pt x="61438" y="38346"/>
                  <a:pt x="61666" y="38042"/>
                  <a:pt x="61913" y="38080"/>
                </a:cubicBezTo>
                <a:cubicBezTo>
                  <a:pt x="61894" y="38023"/>
                  <a:pt x="61818" y="38042"/>
                  <a:pt x="61799" y="37947"/>
                </a:cubicBezTo>
                <a:cubicBezTo>
                  <a:pt x="62027" y="38042"/>
                  <a:pt x="62560" y="37681"/>
                  <a:pt x="62313" y="37947"/>
                </a:cubicBezTo>
                <a:cubicBezTo>
                  <a:pt x="62408" y="37909"/>
                  <a:pt x="62465" y="37909"/>
                  <a:pt x="62541" y="37928"/>
                </a:cubicBezTo>
                <a:cubicBezTo>
                  <a:pt x="62541" y="37852"/>
                  <a:pt x="62579" y="37814"/>
                  <a:pt x="62484" y="37776"/>
                </a:cubicBezTo>
                <a:cubicBezTo>
                  <a:pt x="62959" y="37700"/>
                  <a:pt x="63473" y="37433"/>
                  <a:pt x="63872" y="37528"/>
                </a:cubicBezTo>
                <a:cubicBezTo>
                  <a:pt x="63739" y="37205"/>
                  <a:pt x="64253" y="37414"/>
                  <a:pt x="64348" y="37186"/>
                </a:cubicBezTo>
                <a:cubicBezTo>
                  <a:pt x="64557" y="37091"/>
                  <a:pt x="64234" y="37395"/>
                  <a:pt x="64462" y="37319"/>
                </a:cubicBezTo>
                <a:cubicBezTo>
                  <a:pt x="64614" y="37148"/>
                  <a:pt x="64957" y="36996"/>
                  <a:pt x="65071" y="36939"/>
                </a:cubicBezTo>
                <a:cubicBezTo>
                  <a:pt x="65033" y="36844"/>
                  <a:pt x="64881" y="36977"/>
                  <a:pt x="64843" y="36901"/>
                </a:cubicBezTo>
                <a:cubicBezTo>
                  <a:pt x="64938" y="36787"/>
                  <a:pt x="65185" y="36825"/>
                  <a:pt x="65356" y="36673"/>
                </a:cubicBezTo>
                <a:cubicBezTo>
                  <a:pt x="65489" y="36730"/>
                  <a:pt x="65375" y="36730"/>
                  <a:pt x="65413" y="36882"/>
                </a:cubicBezTo>
                <a:cubicBezTo>
                  <a:pt x="65470" y="36692"/>
                  <a:pt x="65775" y="36882"/>
                  <a:pt x="65794" y="36692"/>
                </a:cubicBezTo>
                <a:cubicBezTo>
                  <a:pt x="65717" y="36711"/>
                  <a:pt x="65641" y="36730"/>
                  <a:pt x="65622" y="36634"/>
                </a:cubicBezTo>
                <a:cubicBezTo>
                  <a:pt x="65927" y="36596"/>
                  <a:pt x="66155" y="36463"/>
                  <a:pt x="66117" y="36349"/>
                </a:cubicBezTo>
                <a:cubicBezTo>
                  <a:pt x="66231" y="36444"/>
                  <a:pt x="66535" y="36216"/>
                  <a:pt x="66726" y="36197"/>
                </a:cubicBezTo>
                <a:cubicBezTo>
                  <a:pt x="66897" y="36216"/>
                  <a:pt x="66688" y="36349"/>
                  <a:pt x="66859" y="36330"/>
                </a:cubicBezTo>
                <a:cubicBezTo>
                  <a:pt x="66973" y="36273"/>
                  <a:pt x="66840" y="36140"/>
                  <a:pt x="66992" y="36102"/>
                </a:cubicBezTo>
                <a:cubicBezTo>
                  <a:pt x="67049" y="36178"/>
                  <a:pt x="66954" y="36273"/>
                  <a:pt x="67049" y="36254"/>
                </a:cubicBezTo>
                <a:cubicBezTo>
                  <a:pt x="67601" y="35950"/>
                  <a:pt x="67924" y="35588"/>
                  <a:pt x="68514" y="35569"/>
                </a:cubicBezTo>
                <a:cubicBezTo>
                  <a:pt x="68323" y="35550"/>
                  <a:pt x="68380" y="35379"/>
                  <a:pt x="68285" y="35360"/>
                </a:cubicBezTo>
                <a:cubicBezTo>
                  <a:pt x="68209" y="35474"/>
                  <a:pt x="67182" y="35531"/>
                  <a:pt x="67334" y="35817"/>
                </a:cubicBezTo>
                <a:cubicBezTo>
                  <a:pt x="67239" y="35817"/>
                  <a:pt x="67011" y="35988"/>
                  <a:pt x="66992" y="35874"/>
                </a:cubicBezTo>
                <a:cubicBezTo>
                  <a:pt x="67315" y="35798"/>
                  <a:pt x="67087" y="35760"/>
                  <a:pt x="67011" y="35702"/>
                </a:cubicBezTo>
                <a:cubicBezTo>
                  <a:pt x="67277" y="35569"/>
                  <a:pt x="67772" y="35474"/>
                  <a:pt x="68304" y="35189"/>
                </a:cubicBezTo>
                <a:cubicBezTo>
                  <a:pt x="68475" y="35265"/>
                  <a:pt x="68475" y="35265"/>
                  <a:pt x="68723" y="35341"/>
                </a:cubicBezTo>
                <a:cubicBezTo>
                  <a:pt x="68495" y="35626"/>
                  <a:pt x="68932" y="35912"/>
                  <a:pt x="69408" y="35607"/>
                </a:cubicBezTo>
                <a:cubicBezTo>
                  <a:pt x="69369" y="35531"/>
                  <a:pt x="69427" y="35265"/>
                  <a:pt x="69560" y="35398"/>
                </a:cubicBezTo>
                <a:cubicBezTo>
                  <a:pt x="69484" y="35436"/>
                  <a:pt x="69427" y="35531"/>
                  <a:pt x="69522" y="35512"/>
                </a:cubicBezTo>
                <a:cubicBezTo>
                  <a:pt x="69655" y="35455"/>
                  <a:pt x="69522" y="35303"/>
                  <a:pt x="69655" y="35246"/>
                </a:cubicBezTo>
                <a:cubicBezTo>
                  <a:pt x="69712" y="35303"/>
                  <a:pt x="69674" y="35531"/>
                  <a:pt x="69807" y="35474"/>
                </a:cubicBezTo>
                <a:cubicBezTo>
                  <a:pt x="69845" y="35322"/>
                  <a:pt x="70092" y="35493"/>
                  <a:pt x="70111" y="35322"/>
                </a:cubicBezTo>
                <a:cubicBezTo>
                  <a:pt x="70054" y="35208"/>
                  <a:pt x="69902" y="35265"/>
                  <a:pt x="69845" y="35360"/>
                </a:cubicBezTo>
                <a:cubicBezTo>
                  <a:pt x="69902" y="35094"/>
                  <a:pt x="69636" y="35208"/>
                  <a:pt x="69731" y="35056"/>
                </a:cubicBezTo>
                <a:cubicBezTo>
                  <a:pt x="69826" y="35189"/>
                  <a:pt x="69807" y="34942"/>
                  <a:pt x="69921" y="34923"/>
                </a:cubicBezTo>
                <a:cubicBezTo>
                  <a:pt x="69940" y="35056"/>
                  <a:pt x="69845" y="35208"/>
                  <a:pt x="70073" y="35170"/>
                </a:cubicBezTo>
                <a:cubicBezTo>
                  <a:pt x="70054" y="35056"/>
                  <a:pt x="70378" y="35056"/>
                  <a:pt x="70187" y="34885"/>
                </a:cubicBezTo>
                <a:cubicBezTo>
                  <a:pt x="69921" y="34999"/>
                  <a:pt x="69750" y="34866"/>
                  <a:pt x="69579" y="34808"/>
                </a:cubicBezTo>
                <a:cubicBezTo>
                  <a:pt x="69769" y="34770"/>
                  <a:pt x="69921" y="34770"/>
                  <a:pt x="70035" y="34827"/>
                </a:cubicBezTo>
                <a:cubicBezTo>
                  <a:pt x="70035" y="34656"/>
                  <a:pt x="70568" y="34466"/>
                  <a:pt x="70720" y="34485"/>
                </a:cubicBezTo>
                <a:cubicBezTo>
                  <a:pt x="70625" y="34428"/>
                  <a:pt x="70416" y="34352"/>
                  <a:pt x="70625" y="34219"/>
                </a:cubicBezTo>
                <a:cubicBezTo>
                  <a:pt x="70663" y="34352"/>
                  <a:pt x="70701" y="34485"/>
                  <a:pt x="70853" y="34428"/>
                </a:cubicBezTo>
                <a:cubicBezTo>
                  <a:pt x="71253" y="34390"/>
                  <a:pt x="71176" y="34181"/>
                  <a:pt x="71234" y="34029"/>
                </a:cubicBezTo>
                <a:cubicBezTo>
                  <a:pt x="71195" y="34238"/>
                  <a:pt x="71462" y="33972"/>
                  <a:pt x="71481" y="34105"/>
                </a:cubicBezTo>
                <a:cubicBezTo>
                  <a:pt x="71176" y="34143"/>
                  <a:pt x="71329" y="34333"/>
                  <a:pt x="71214" y="34428"/>
                </a:cubicBezTo>
                <a:cubicBezTo>
                  <a:pt x="71138" y="34409"/>
                  <a:pt x="70587" y="34523"/>
                  <a:pt x="70796" y="34694"/>
                </a:cubicBezTo>
                <a:cubicBezTo>
                  <a:pt x="70568" y="34866"/>
                  <a:pt x="70701" y="34466"/>
                  <a:pt x="70530" y="34542"/>
                </a:cubicBezTo>
                <a:cubicBezTo>
                  <a:pt x="70473" y="34675"/>
                  <a:pt x="70244" y="34751"/>
                  <a:pt x="70378" y="34942"/>
                </a:cubicBezTo>
                <a:cubicBezTo>
                  <a:pt x="70891" y="34961"/>
                  <a:pt x="70777" y="34637"/>
                  <a:pt x="71119" y="34751"/>
                </a:cubicBezTo>
                <a:cubicBezTo>
                  <a:pt x="71062" y="34656"/>
                  <a:pt x="70929" y="34656"/>
                  <a:pt x="70853" y="34618"/>
                </a:cubicBezTo>
                <a:cubicBezTo>
                  <a:pt x="71443" y="34352"/>
                  <a:pt x="71500" y="34599"/>
                  <a:pt x="71804" y="34618"/>
                </a:cubicBezTo>
                <a:cubicBezTo>
                  <a:pt x="71918" y="34466"/>
                  <a:pt x="71728" y="34428"/>
                  <a:pt x="71633" y="34333"/>
                </a:cubicBezTo>
                <a:cubicBezTo>
                  <a:pt x="71880" y="34371"/>
                  <a:pt x="71937" y="34352"/>
                  <a:pt x="72108" y="34181"/>
                </a:cubicBezTo>
                <a:cubicBezTo>
                  <a:pt x="72337" y="34086"/>
                  <a:pt x="72356" y="34371"/>
                  <a:pt x="72584" y="34295"/>
                </a:cubicBezTo>
                <a:cubicBezTo>
                  <a:pt x="72527" y="34029"/>
                  <a:pt x="72413" y="34333"/>
                  <a:pt x="72299" y="34105"/>
                </a:cubicBezTo>
                <a:cubicBezTo>
                  <a:pt x="72565" y="34010"/>
                  <a:pt x="72299" y="34067"/>
                  <a:pt x="72261" y="34010"/>
                </a:cubicBezTo>
                <a:cubicBezTo>
                  <a:pt x="72641" y="33934"/>
                  <a:pt x="72774" y="33705"/>
                  <a:pt x="73002" y="33819"/>
                </a:cubicBezTo>
                <a:cubicBezTo>
                  <a:pt x="72907" y="33857"/>
                  <a:pt x="72755" y="33876"/>
                  <a:pt x="72755" y="33953"/>
                </a:cubicBezTo>
                <a:cubicBezTo>
                  <a:pt x="73021" y="33857"/>
                  <a:pt x="73250" y="33914"/>
                  <a:pt x="73250" y="33667"/>
                </a:cubicBezTo>
                <a:cubicBezTo>
                  <a:pt x="73934" y="33420"/>
                  <a:pt x="74981" y="33363"/>
                  <a:pt x="75703" y="32830"/>
                </a:cubicBezTo>
                <a:cubicBezTo>
                  <a:pt x="76578" y="32716"/>
                  <a:pt x="77739" y="32184"/>
                  <a:pt x="78271" y="31955"/>
                </a:cubicBezTo>
                <a:cubicBezTo>
                  <a:pt x="78614" y="31784"/>
                  <a:pt x="79070" y="31803"/>
                  <a:pt x="79355" y="31689"/>
                </a:cubicBezTo>
                <a:cubicBezTo>
                  <a:pt x="79431" y="31670"/>
                  <a:pt x="79412" y="31499"/>
                  <a:pt x="79508" y="31461"/>
                </a:cubicBezTo>
                <a:cubicBezTo>
                  <a:pt x="80040" y="31214"/>
                  <a:pt x="81277" y="31195"/>
                  <a:pt x="81391" y="30700"/>
                </a:cubicBezTo>
                <a:cubicBezTo>
                  <a:pt x="80839" y="30928"/>
                  <a:pt x="79983" y="31233"/>
                  <a:pt x="79317" y="31347"/>
                </a:cubicBezTo>
                <a:cubicBezTo>
                  <a:pt x="79431" y="31328"/>
                  <a:pt x="79489" y="31252"/>
                  <a:pt x="79489" y="31176"/>
                </a:cubicBezTo>
                <a:cubicBezTo>
                  <a:pt x="79165" y="31366"/>
                  <a:pt x="79051" y="31252"/>
                  <a:pt x="79032" y="31156"/>
                </a:cubicBezTo>
                <a:cubicBezTo>
                  <a:pt x="79070" y="31271"/>
                  <a:pt x="78880" y="31290"/>
                  <a:pt x="78975" y="31423"/>
                </a:cubicBezTo>
                <a:cubicBezTo>
                  <a:pt x="79089" y="31328"/>
                  <a:pt x="79279" y="31499"/>
                  <a:pt x="79165" y="31518"/>
                </a:cubicBezTo>
                <a:cubicBezTo>
                  <a:pt x="78956" y="31328"/>
                  <a:pt x="78804" y="31670"/>
                  <a:pt x="78576" y="31727"/>
                </a:cubicBezTo>
                <a:cubicBezTo>
                  <a:pt x="78461" y="31613"/>
                  <a:pt x="78538" y="31252"/>
                  <a:pt x="78290" y="31366"/>
                </a:cubicBezTo>
                <a:cubicBezTo>
                  <a:pt x="78538" y="31442"/>
                  <a:pt x="78081" y="31518"/>
                  <a:pt x="78271" y="31708"/>
                </a:cubicBezTo>
                <a:cubicBezTo>
                  <a:pt x="78138" y="31727"/>
                  <a:pt x="77910" y="31917"/>
                  <a:pt x="77853" y="31803"/>
                </a:cubicBezTo>
                <a:cubicBezTo>
                  <a:pt x="77910" y="31613"/>
                  <a:pt x="78119" y="31727"/>
                  <a:pt x="78062" y="31556"/>
                </a:cubicBezTo>
                <a:cubicBezTo>
                  <a:pt x="77853" y="31480"/>
                  <a:pt x="78043" y="31708"/>
                  <a:pt x="77758" y="31727"/>
                </a:cubicBezTo>
                <a:cubicBezTo>
                  <a:pt x="77720" y="31651"/>
                  <a:pt x="77720" y="31518"/>
                  <a:pt x="77625" y="31537"/>
                </a:cubicBezTo>
                <a:cubicBezTo>
                  <a:pt x="77644" y="31651"/>
                  <a:pt x="77339" y="31651"/>
                  <a:pt x="77244" y="31727"/>
                </a:cubicBezTo>
                <a:cubicBezTo>
                  <a:pt x="77301" y="31841"/>
                  <a:pt x="77282" y="31936"/>
                  <a:pt x="77187" y="31974"/>
                </a:cubicBezTo>
                <a:cubicBezTo>
                  <a:pt x="77016" y="31765"/>
                  <a:pt x="76845" y="32260"/>
                  <a:pt x="76921" y="31898"/>
                </a:cubicBezTo>
                <a:cubicBezTo>
                  <a:pt x="76692" y="32050"/>
                  <a:pt x="76616" y="31955"/>
                  <a:pt x="76559" y="32146"/>
                </a:cubicBezTo>
                <a:cubicBezTo>
                  <a:pt x="76635" y="32127"/>
                  <a:pt x="76864" y="32260"/>
                  <a:pt x="76616" y="32298"/>
                </a:cubicBezTo>
                <a:cubicBezTo>
                  <a:pt x="76464" y="32127"/>
                  <a:pt x="76597" y="31974"/>
                  <a:pt x="76369" y="31974"/>
                </a:cubicBezTo>
                <a:cubicBezTo>
                  <a:pt x="76388" y="32050"/>
                  <a:pt x="76255" y="32069"/>
                  <a:pt x="76274" y="32127"/>
                </a:cubicBezTo>
                <a:cubicBezTo>
                  <a:pt x="76521" y="32127"/>
                  <a:pt x="76331" y="32393"/>
                  <a:pt x="76388" y="32260"/>
                </a:cubicBezTo>
                <a:cubicBezTo>
                  <a:pt x="76217" y="32012"/>
                  <a:pt x="76179" y="32450"/>
                  <a:pt x="76046" y="32317"/>
                </a:cubicBezTo>
                <a:cubicBezTo>
                  <a:pt x="76160" y="32146"/>
                  <a:pt x="75913" y="32127"/>
                  <a:pt x="75741" y="32069"/>
                </a:cubicBezTo>
                <a:cubicBezTo>
                  <a:pt x="76008" y="31860"/>
                  <a:pt x="76883" y="31841"/>
                  <a:pt x="77092" y="31499"/>
                </a:cubicBezTo>
                <a:cubicBezTo>
                  <a:pt x="77777" y="31442"/>
                  <a:pt x="78328" y="31271"/>
                  <a:pt x="78937" y="30871"/>
                </a:cubicBezTo>
                <a:cubicBezTo>
                  <a:pt x="78823" y="30833"/>
                  <a:pt x="78766" y="30700"/>
                  <a:pt x="78652" y="30681"/>
                </a:cubicBezTo>
                <a:cubicBezTo>
                  <a:pt x="78728" y="30605"/>
                  <a:pt x="79013" y="30624"/>
                  <a:pt x="78956" y="30510"/>
                </a:cubicBezTo>
                <a:cubicBezTo>
                  <a:pt x="78614" y="30529"/>
                  <a:pt x="78404" y="30719"/>
                  <a:pt x="78652" y="30909"/>
                </a:cubicBezTo>
                <a:cubicBezTo>
                  <a:pt x="78518" y="30928"/>
                  <a:pt x="78005" y="31156"/>
                  <a:pt x="78176" y="31004"/>
                </a:cubicBezTo>
                <a:cubicBezTo>
                  <a:pt x="78290" y="30947"/>
                  <a:pt x="78595" y="30947"/>
                  <a:pt x="78461" y="30795"/>
                </a:cubicBezTo>
                <a:cubicBezTo>
                  <a:pt x="78271" y="30719"/>
                  <a:pt x="78366" y="30909"/>
                  <a:pt x="78157" y="30966"/>
                </a:cubicBezTo>
                <a:cubicBezTo>
                  <a:pt x="78062" y="30700"/>
                  <a:pt x="77567" y="30890"/>
                  <a:pt x="77948" y="30966"/>
                </a:cubicBezTo>
                <a:cubicBezTo>
                  <a:pt x="77834" y="30985"/>
                  <a:pt x="77625" y="31156"/>
                  <a:pt x="77586" y="31042"/>
                </a:cubicBezTo>
                <a:cubicBezTo>
                  <a:pt x="77720" y="31042"/>
                  <a:pt x="77625" y="30757"/>
                  <a:pt x="77529" y="30833"/>
                </a:cubicBezTo>
                <a:cubicBezTo>
                  <a:pt x="77377" y="30871"/>
                  <a:pt x="77548" y="31023"/>
                  <a:pt x="77548" y="31118"/>
                </a:cubicBezTo>
                <a:cubicBezTo>
                  <a:pt x="77339" y="31271"/>
                  <a:pt x="77434" y="30947"/>
                  <a:pt x="77282" y="31023"/>
                </a:cubicBezTo>
                <a:cubicBezTo>
                  <a:pt x="77206" y="31176"/>
                  <a:pt x="77035" y="31271"/>
                  <a:pt x="76902" y="31385"/>
                </a:cubicBezTo>
                <a:cubicBezTo>
                  <a:pt x="76959" y="31442"/>
                  <a:pt x="77149" y="31309"/>
                  <a:pt x="77206" y="31404"/>
                </a:cubicBezTo>
                <a:cubicBezTo>
                  <a:pt x="76179" y="31746"/>
                  <a:pt x="74733" y="31936"/>
                  <a:pt x="74144" y="32393"/>
                </a:cubicBezTo>
                <a:cubicBezTo>
                  <a:pt x="74030" y="32203"/>
                  <a:pt x="73554" y="32431"/>
                  <a:pt x="73288" y="32697"/>
                </a:cubicBezTo>
                <a:cubicBezTo>
                  <a:pt x="73193" y="32488"/>
                  <a:pt x="73079" y="32792"/>
                  <a:pt x="72964" y="32621"/>
                </a:cubicBezTo>
                <a:cubicBezTo>
                  <a:pt x="72565" y="33040"/>
                  <a:pt x="72070" y="32963"/>
                  <a:pt x="71443" y="33325"/>
                </a:cubicBezTo>
                <a:cubicBezTo>
                  <a:pt x="71348" y="33268"/>
                  <a:pt x="71310" y="33154"/>
                  <a:pt x="71119" y="33268"/>
                </a:cubicBezTo>
                <a:cubicBezTo>
                  <a:pt x="71214" y="33306"/>
                  <a:pt x="71234" y="33363"/>
                  <a:pt x="71100" y="33439"/>
                </a:cubicBezTo>
                <a:cubicBezTo>
                  <a:pt x="70967" y="33382"/>
                  <a:pt x="70416" y="33724"/>
                  <a:pt x="70206" y="33572"/>
                </a:cubicBezTo>
                <a:cubicBezTo>
                  <a:pt x="70206" y="33648"/>
                  <a:pt x="69997" y="33743"/>
                  <a:pt x="69826" y="33762"/>
                </a:cubicBezTo>
                <a:cubicBezTo>
                  <a:pt x="69864" y="33743"/>
                  <a:pt x="69940" y="33724"/>
                  <a:pt x="69940" y="33667"/>
                </a:cubicBezTo>
                <a:cubicBezTo>
                  <a:pt x="69712" y="33667"/>
                  <a:pt x="69369" y="33914"/>
                  <a:pt x="69560" y="33629"/>
                </a:cubicBezTo>
                <a:cubicBezTo>
                  <a:pt x="69446" y="33591"/>
                  <a:pt x="69293" y="33648"/>
                  <a:pt x="69141" y="33724"/>
                </a:cubicBezTo>
                <a:cubicBezTo>
                  <a:pt x="69160" y="33953"/>
                  <a:pt x="69103" y="34067"/>
                  <a:pt x="68913" y="34143"/>
                </a:cubicBezTo>
                <a:cubicBezTo>
                  <a:pt x="68799" y="33972"/>
                  <a:pt x="69160" y="33972"/>
                  <a:pt x="69027" y="33819"/>
                </a:cubicBezTo>
                <a:cubicBezTo>
                  <a:pt x="68704" y="34143"/>
                  <a:pt x="68171" y="34010"/>
                  <a:pt x="67905" y="34428"/>
                </a:cubicBezTo>
                <a:cubicBezTo>
                  <a:pt x="67848" y="34352"/>
                  <a:pt x="67962" y="34257"/>
                  <a:pt x="67848" y="34276"/>
                </a:cubicBezTo>
                <a:cubicBezTo>
                  <a:pt x="67277" y="34561"/>
                  <a:pt x="66783" y="34561"/>
                  <a:pt x="66269" y="34808"/>
                </a:cubicBezTo>
                <a:cubicBezTo>
                  <a:pt x="66155" y="34789"/>
                  <a:pt x="66155" y="34580"/>
                  <a:pt x="65984" y="34618"/>
                </a:cubicBezTo>
                <a:cubicBezTo>
                  <a:pt x="66022" y="34808"/>
                  <a:pt x="65660" y="34637"/>
                  <a:pt x="65736" y="34770"/>
                </a:cubicBezTo>
                <a:cubicBezTo>
                  <a:pt x="65851" y="34789"/>
                  <a:pt x="66003" y="34732"/>
                  <a:pt x="66060" y="34827"/>
                </a:cubicBezTo>
                <a:cubicBezTo>
                  <a:pt x="65660" y="34961"/>
                  <a:pt x="65413" y="35170"/>
                  <a:pt x="65052" y="35132"/>
                </a:cubicBezTo>
                <a:cubicBezTo>
                  <a:pt x="65052" y="35341"/>
                  <a:pt x="64747" y="35189"/>
                  <a:pt x="64690" y="35360"/>
                </a:cubicBezTo>
                <a:cubicBezTo>
                  <a:pt x="64747" y="35417"/>
                  <a:pt x="64938" y="35284"/>
                  <a:pt x="64976" y="35379"/>
                </a:cubicBezTo>
                <a:cubicBezTo>
                  <a:pt x="64652" y="35493"/>
                  <a:pt x="64633" y="35436"/>
                  <a:pt x="64386" y="35569"/>
                </a:cubicBezTo>
                <a:cubicBezTo>
                  <a:pt x="64215" y="35398"/>
                  <a:pt x="64766" y="35455"/>
                  <a:pt x="64576" y="35284"/>
                </a:cubicBezTo>
                <a:cubicBezTo>
                  <a:pt x="64424" y="35360"/>
                  <a:pt x="64063" y="35322"/>
                  <a:pt x="64063" y="35512"/>
                </a:cubicBezTo>
                <a:cubicBezTo>
                  <a:pt x="63872" y="35645"/>
                  <a:pt x="63968" y="35360"/>
                  <a:pt x="63777" y="35493"/>
                </a:cubicBezTo>
                <a:cubicBezTo>
                  <a:pt x="63435" y="35931"/>
                  <a:pt x="62636" y="35740"/>
                  <a:pt x="62313" y="36178"/>
                </a:cubicBezTo>
                <a:cubicBezTo>
                  <a:pt x="62161" y="35969"/>
                  <a:pt x="61913" y="36083"/>
                  <a:pt x="61704" y="36159"/>
                </a:cubicBezTo>
                <a:cubicBezTo>
                  <a:pt x="60886" y="36463"/>
                  <a:pt x="59155" y="36958"/>
                  <a:pt x="58813" y="37205"/>
                </a:cubicBezTo>
                <a:cubicBezTo>
                  <a:pt x="58737" y="37224"/>
                  <a:pt x="58737" y="37129"/>
                  <a:pt x="58661" y="37148"/>
                </a:cubicBezTo>
                <a:cubicBezTo>
                  <a:pt x="57367" y="37700"/>
                  <a:pt x="56283" y="37643"/>
                  <a:pt x="55636" y="38251"/>
                </a:cubicBezTo>
                <a:cubicBezTo>
                  <a:pt x="53906" y="38441"/>
                  <a:pt x="52270" y="39240"/>
                  <a:pt x="50501" y="39830"/>
                </a:cubicBezTo>
                <a:cubicBezTo>
                  <a:pt x="51851" y="39697"/>
                  <a:pt x="52878" y="39107"/>
                  <a:pt x="54115" y="38993"/>
                </a:cubicBezTo>
                <a:cubicBezTo>
                  <a:pt x="54134" y="39069"/>
                  <a:pt x="53544" y="39164"/>
                  <a:pt x="53354" y="39145"/>
                </a:cubicBezTo>
                <a:cubicBezTo>
                  <a:pt x="52365" y="39583"/>
                  <a:pt x="51262" y="40248"/>
                  <a:pt x="50501" y="40248"/>
                </a:cubicBezTo>
                <a:cubicBezTo>
                  <a:pt x="50425" y="40363"/>
                  <a:pt x="50120" y="40382"/>
                  <a:pt x="50063" y="40496"/>
                </a:cubicBezTo>
                <a:cubicBezTo>
                  <a:pt x="49835" y="40363"/>
                  <a:pt x="49588" y="40534"/>
                  <a:pt x="49302" y="40648"/>
                </a:cubicBezTo>
                <a:cubicBezTo>
                  <a:pt x="48751" y="40439"/>
                  <a:pt x="48332" y="40857"/>
                  <a:pt x="47781" y="41180"/>
                </a:cubicBezTo>
                <a:cubicBezTo>
                  <a:pt x="47762" y="41028"/>
                  <a:pt x="47629" y="41028"/>
                  <a:pt x="47476" y="41104"/>
                </a:cubicBezTo>
                <a:cubicBezTo>
                  <a:pt x="47457" y="41352"/>
                  <a:pt x="46468" y="41371"/>
                  <a:pt x="45974" y="41675"/>
                </a:cubicBezTo>
                <a:cubicBezTo>
                  <a:pt x="45803" y="41466"/>
                  <a:pt x="46335" y="41485"/>
                  <a:pt x="46354" y="41314"/>
                </a:cubicBezTo>
                <a:cubicBezTo>
                  <a:pt x="45898" y="41295"/>
                  <a:pt x="45460" y="41618"/>
                  <a:pt x="45061" y="41599"/>
                </a:cubicBezTo>
                <a:cubicBezTo>
                  <a:pt x="44890" y="41713"/>
                  <a:pt x="45194" y="41998"/>
                  <a:pt x="44871" y="41941"/>
                </a:cubicBezTo>
                <a:cubicBezTo>
                  <a:pt x="45251" y="41732"/>
                  <a:pt x="44585" y="42036"/>
                  <a:pt x="44585" y="41941"/>
                </a:cubicBezTo>
                <a:cubicBezTo>
                  <a:pt x="44642" y="41903"/>
                  <a:pt x="44661" y="41846"/>
                  <a:pt x="44680" y="41789"/>
                </a:cubicBezTo>
                <a:cubicBezTo>
                  <a:pt x="44623" y="41770"/>
                  <a:pt x="44319" y="41770"/>
                  <a:pt x="44338" y="41903"/>
                </a:cubicBezTo>
                <a:cubicBezTo>
                  <a:pt x="44433" y="41884"/>
                  <a:pt x="44528" y="41827"/>
                  <a:pt x="44566" y="41884"/>
                </a:cubicBezTo>
                <a:cubicBezTo>
                  <a:pt x="44490" y="41922"/>
                  <a:pt x="44509" y="41979"/>
                  <a:pt x="44547" y="42055"/>
                </a:cubicBezTo>
                <a:cubicBezTo>
                  <a:pt x="44376" y="42112"/>
                  <a:pt x="44300" y="42036"/>
                  <a:pt x="44224" y="42170"/>
                </a:cubicBezTo>
                <a:cubicBezTo>
                  <a:pt x="43824" y="41884"/>
                  <a:pt x="42911" y="42626"/>
                  <a:pt x="42683" y="42417"/>
                </a:cubicBezTo>
                <a:cubicBezTo>
                  <a:pt x="42455" y="42512"/>
                  <a:pt x="42721" y="42550"/>
                  <a:pt x="42588" y="42607"/>
                </a:cubicBezTo>
                <a:cubicBezTo>
                  <a:pt x="42569" y="42436"/>
                  <a:pt x="42265" y="42702"/>
                  <a:pt x="42265" y="42493"/>
                </a:cubicBezTo>
                <a:cubicBezTo>
                  <a:pt x="42607" y="42303"/>
                  <a:pt x="43197" y="42341"/>
                  <a:pt x="43235" y="42112"/>
                </a:cubicBezTo>
                <a:cubicBezTo>
                  <a:pt x="41789" y="42550"/>
                  <a:pt x="40172" y="42778"/>
                  <a:pt x="39012" y="43330"/>
                </a:cubicBezTo>
                <a:cubicBezTo>
                  <a:pt x="39336" y="43330"/>
                  <a:pt x="39849" y="43063"/>
                  <a:pt x="40572" y="43140"/>
                </a:cubicBezTo>
                <a:cubicBezTo>
                  <a:pt x="39069" y="43615"/>
                  <a:pt x="37433" y="43900"/>
                  <a:pt x="36121" y="44148"/>
                </a:cubicBezTo>
                <a:cubicBezTo>
                  <a:pt x="36178" y="44186"/>
                  <a:pt x="36330" y="44300"/>
                  <a:pt x="36102" y="44338"/>
                </a:cubicBezTo>
                <a:cubicBezTo>
                  <a:pt x="35874" y="44414"/>
                  <a:pt x="36178" y="44110"/>
                  <a:pt x="35988" y="44205"/>
                </a:cubicBezTo>
                <a:cubicBezTo>
                  <a:pt x="35893" y="44243"/>
                  <a:pt x="35950" y="44338"/>
                  <a:pt x="35912" y="44395"/>
                </a:cubicBezTo>
                <a:cubicBezTo>
                  <a:pt x="36121" y="44452"/>
                  <a:pt x="36444" y="44243"/>
                  <a:pt x="36540" y="44129"/>
                </a:cubicBezTo>
                <a:cubicBezTo>
                  <a:pt x="36844" y="44338"/>
                  <a:pt x="37909" y="43881"/>
                  <a:pt x="37928" y="43862"/>
                </a:cubicBezTo>
                <a:cubicBezTo>
                  <a:pt x="37966" y="43862"/>
                  <a:pt x="37966" y="44015"/>
                  <a:pt x="37985" y="44034"/>
                </a:cubicBezTo>
                <a:cubicBezTo>
                  <a:pt x="38156" y="44053"/>
                  <a:pt x="38461" y="43748"/>
                  <a:pt x="38327" y="43957"/>
                </a:cubicBezTo>
                <a:cubicBezTo>
                  <a:pt x="36692" y="44338"/>
                  <a:pt x="36007" y="44509"/>
                  <a:pt x="34656" y="44889"/>
                </a:cubicBezTo>
                <a:cubicBezTo>
                  <a:pt x="34618" y="44832"/>
                  <a:pt x="34561" y="44794"/>
                  <a:pt x="34485" y="44775"/>
                </a:cubicBezTo>
                <a:cubicBezTo>
                  <a:pt x="33934" y="45270"/>
                  <a:pt x="32640" y="45156"/>
                  <a:pt x="32260" y="45593"/>
                </a:cubicBezTo>
                <a:cubicBezTo>
                  <a:pt x="32488" y="45517"/>
                  <a:pt x="33078" y="45327"/>
                  <a:pt x="32964" y="45517"/>
                </a:cubicBezTo>
                <a:cubicBezTo>
                  <a:pt x="32222" y="45593"/>
                  <a:pt x="31670" y="45764"/>
                  <a:pt x="30966" y="45936"/>
                </a:cubicBezTo>
                <a:cubicBezTo>
                  <a:pt x="30814" y="46012"/>
                  <a:pt x="29597" y="46050"/>
                  <a:pt x="29502" y="46430"/>
                </a:cubicBezTo>
                <a:cubicBezTo>
                  <a:pt x="29121" y="46506"/>
                  <a:pt x="27961" y="46582"/>
                  <a:pt x="27809" y="46849"/>
                </a:cubicBezTo>
                <a:cubicBezTo>
                  <a:pt x="24918" y="47381"/>
                  <a:pt x="21342" y="48332"/>
                  <a:pt x="17785" y="49017"/>
                </a:cubicBezTo>
                <a:cubicBezTo>
                  <a:pt x="17956" y="48998"/>
                  <a:pt x="18013" y="48922"/>
                  <a:pt x="17918" y="48808"/>
                </a:cubicBezTo>
                <a:cubicBezTo>
                  <a:pt x="17024" y="49207"/>
                  <a:pt x="16263" y="49378"/>
                  <a:pt x="15141" y="49531"/>
                </a:cubicBezTo>
                <a:cubicBezTo>
                  <a:pt x="15236" y="49512"/>
                  <a:pt x="14799" y="49607"/>
                  <a:pt x="14761" y="49493"/>
                </a:cubicBezTo>
                <a:cubicBezTo>
                  <a:pt x="15978" y="49207"/>
                  <a:pt x="16891" y="49055"/>
                  <a:pt x="18013" y="48656"/>
                </a:cubicBezTo>
                <a:cubicBezTo>
                  <a:pt x="18051" y="48713"/>
                  <a:pt x="18070" y="48789"/>
                  <a:pt x="18089" y="48865"/>
                </a:cubicBezTo>
                <a:cubicBezTo>
                  <a:pt x="18241" y="48732"/>
                  <a:pt x="18413" y="48922"/>
                  <a:pt x="18432" y="48751"/>
                </a:cubicBezTo>
                <a:cubicBezTo>
                  <a:pt x="18299" y="48770"/>
                  <a:pt x="18184" y="48789"/>
                  <a:pt x="18127" y="48732"/>
                </a:cubicBezTo>
                <a:cubicBezTo>
                  <a:pt x="18222" y="48560"/>
                  <a:pt x="18527" y="48789"/>
                  <a:pt x="18660" y="48541"/>
                </a:cubicBezTo>
                <a:cubicBezTo>
                  <a:pt x="18698" y="48618"/>
                  <a:pt x="18698" y="48751"/>
                  <a:pt x="18793" y="48732"/>
                </a:cubicBezTo>
                <a:cubicBezTo>
                  <a:pt x="18888" y="48522"/>
                  <a:pt x="18850" y="48770"/>
                  <a:pt x="18945" y="48732"/>
                </a:cubicBezTo>
                <a:cubicBezTo>
                  <a:pt x="19307" y="48370"/>
                  <a:pt x="20010" y="48541"/>
                  <a:pt x="20581" y="48161"/>
                </a:cubicBezTo>
                <a:cubicBezTo>
                  <a:pt x="20429" y="48180"/>
                  <a:pt x="20220" y="48256"/>
                  <a:pt x="20144" y="48161"/>
                </a:cubicBezTo>
                <a:cubicBezTo>
                  <a:pt x="20638" y="48104"/>
                  <a:pt x="20961" y="47914"/>
                  <a:pt x="21228" y="48123"/>
                </a:cubicBezTo>
                <a:cubicBezTo>
                  <a:pt x="21209" y="48028"/>
                  <a:pt x="21171" y="47952"/>
                  <a:pt x="21152" y="47857"/>
                </a:cubicBezTo>
                <a:cubicBezTo>
                  <a:pt x="21475" y="47628"/>
                  <a:pt x="21836" y="47838"/>
                  <a:pt x="22046" y="47495"/>
                </a:cubicBezTo>
                <a:cubicBezTo>
                  <a:pt x="22084" y="47686"/>
                  <a:pt x="22388" y="47438"/>
                  <a:pt x="22445" y="47590"/>
                </a:cubicBezTo>
                <a:cubicBezTo>
                  <a:pt x="22407" y="47495"/>
                  <a:pt x="22502" y="47457"/>
                  <a:pt x="22540" y="47381"/>
                </a:cubicBezTo>
                <a:cubicBezTo>
                  <a:pt x="22502" y="47248"/>
                  <a:pt x="22255" y="47438"/>
                  <a:pt x="22255" y="47248"/>
                </a:cubicBezTo>
                <a:cubicBezTo>
                  <a:pt x="22540" y="47172"/>
                  <a:pt x="22635" y="47324"/>
                  <a:pt x="22673" y="47400"/>
                </a:cubicBezTo>
                <a:cubicBezTo>
                  <a:pt x="22768" y="47362"/>
                  <a:pt x="22864" y="47324"/>
                  <a:pt x="22940" y="47305"/>
                </a:cubicBezTo>
                <a:cubicBezTo>
                  <a:pt x="22902" y="47229"/>
                  <a:pt x="22806" y="47248"/>
                  <a:pt x="22768" y="47191"/>
                </a:cubicBezTo>
                <a:cubicBezTo>
                  <a:pt x="23092" y="47077"/>
                  <a:pt x="23168" y="47134"/>
                  <a:pt x="23339" y="46944"/>
                </a:cubicBezTo>
                <a:cubicBezTo>
                  <a:pt x="23472" y="46906"/>
                  <a:pt x="23282" y="47172"/>
                  <a:pt x="23529" y="47096"/>
                </a:cubicBezTo>
                <a:cubicBezTo>
                  <a:pt x="23453" y="46658"/>
                  <a:pt x="23130" y="46811"/>
                  <a:pt x="22997" y="46582"/>
                </a:cubicBezTo>
                <a:cubicBezTo>
                  <a:pt x="23187" y="46506"/>
                  <a:pt x="23586" y="46259"/>
                  <a:pt x="23834" y="46468"/>
                </a:cubicBezTo>
                <a:cubicBezTo>
                  <a:pt x="23872" y="46297"/>
                  <a:pt x="24119" y="46373"/>
                  <a:pt x="24252" y="46392"/>
                </a:cubicBezTo>
                <a:cubicBezTo>
                  <a:pt x="24347" y="46069"/>
                  <a:pt x="24613" y="46392"/>
                  <a:pt x="24613" y="46145"/>
                </a:cubicBezTo>
                <a:cubicBezTo>
                  <a:pt x="24804" y="46183"/>
                  <a:pt x="25336" y="46316"/>
                  <a:pt x="25393" y="46050"/>
                </a:cubicBezTo>
                <a:cubicBezTo>
                  <a:pt x="25184" y="46126"/>
                  <a:pt x="24975" y="46164"/>
                  <a:pt x="24842" y="46126"/>
                </a:cubicBezTo>
                <a:cubicBezTo>
                  <a:pt x="25108" y="46012"/>
                  <a:pt x="25184" y="46088"/>
                  <a:pt x="25355" y="45955"/>
                </a:cubicBezTo>
                <a:cubicBezTo>
                  <a:pt x="25641" y="46240"/>
                  <a:pt x="26040" y="45917"/>
                  <a:pt x="26458" y="45917"/>
                </a:cubicBezTo>
                <a:cubicBezTo>
                  <a:pt x="26592" y="46126"/>
                  <a:pt x="26021" y="46069"/>
                  <a:pt x="26135" y="46259"/>
                </a:cubicBezTo>
                <a:cubicBezTo>
                  <a:pt x="26420" y="46126"/>
                  <a:pt x="26439" y="46411"/>
                  <a:pt x="26630" y="46430"/>
                </a:cubicBezTo>
                <a:cubicBezTo>
                  <a:pt x="26382" y="46050"/>
                  <a:pt x="26801" y="46335"/>
                  <a:pt x="26782" y="46031"/>
                </a:cubicBezTo>
                <a:cubicBezTo>
                  <a:pt x="26820" y="46107"/>
                  <a:pt x="26839" y="46240"/>
                  <a:pt x="26934" y="46221"/>
                </a:cubicBezTo>
                <a:cubicBezTo>
                  <a:pt x="27029" y="46183"/>
                  <a:pt x="27181" y="46145"/>
                  <a:pt x="27181" y="46069"/>
                </a:cubicBezTo>
                <a:cubicBezTo>
                  <a:pt x="26763" y="46183"/>
                  <a:pt x="27086" y="45993"/>
                  <a:pt x="27143" y="45974"/>
                </a:cubicBezTo>
                <a:cubicBezTo>
                  <a:pt x="27010" y="45860"/>
                  <a:pt x="26630" y="46107"/>
                  <a:pt x="26535" y="45955"/>
                </a:cubicBezTo>
                <a:cubicBezTo>
                  <a:pt x="26630" y="45745"/>
                  <a:pt x="27010" y="45898"/>
                  <a:pt x="26972" y="45688"/>
                </a:cubicBezTo>
                <a:cubicBezTo>
                  <a:pt x="26896" y="45650"/>
                  <a:pt x="26877" y="45574"/>
                  <a:pt x="26687" y="45555"/>
                </a:cubicBezTo>
                <a:cubicBezTo>
                  <a:pt x="26668" y="45669"/>
                  <a:pt x="26953" y="45650"/>
                  <a:pt x="26763" y="45745"/>
                </a:cubicBezTo>
                <a:cubicBezTo>
                  <a:pt x="26706" y="45574"/>
                  <a:pt x="26592" y="45936"/>
                  <a:pt x="26554" y="45764"/>
                </a:cubicBezTo>
                <a:cubicBezTo>
                  <a:pt x="26763" y="45669"/>
                  <a:pt x="26306" y="45612"/>
                  <a:pt x="26535" y="45498"/>
                </a:cubicBezTo>
                <a:cubicBezTo>
                  <a:pt x="26573" y="45555"/>
                  <a:pt x="26611" y="45479"/>
                  <a:pt x="26516" y="45441"/>
                </a:cubicBezTo>
                <a:cubicBezTo>
                  <a:pt x="26630" y="45365"/>
                  <a:pt x="26934" y="45365"/>
                  <a:pt x="26801" y="45213"/>
                </a:cubicBezTo>
                <a:cubicBezTo>
                  <a:pt x="26668" y="45137"/>
                  <a:pt x="26306" y="45403"/>
                  <a:pt x="26230" y="45251"/>
                </a:cubicBezTo>
                <a:cubicBezTo>
                  <a:pt x="26592" y="45232"/>
                  <a:pt x="26230" y="44947"/>
                  <a:pt x="26458" y="44870"/>
                </a:cubicBezTo>
                <a:cubicBezTo>
                  <a:pt x="26592" y="44985"/>
                  <a:pt x="26496" y="45061"/>
                  <a:pt x="26611" y="45061"/>
                </a:cubicBezTo>
                <a:cubicBezTo>
                  <a:pt x="26706" y="45004"/>
                  <a:pt x="26801" y="44718"/>
                  <a:pt x="26972" y="44832"/>
                </a:cubicBezTo>
                <a:cubicBezTo>
                  <a:pt x="26839" y="44851"/>
                  <a:pt x="26820" y="44928"/>
                  <a:pt x="26877" y="45023"/>
                </a:cubicBezTo>
                <a:cubicBezTo>
                  <a:pt x="27409" y="44718"/>
                  <a:pt x="27771" y="44642"/>
                  <a:pt x="28208" y="44566"/>
                </a:cubicBezTo>
                <a:cubicBezTo>
                  <a:pt x="28056" y="44509"/>
                  <a:pt x="28208" y="44471"/>
                  <a:pt x="28113" y="44319"/>
                </a:cubicBezTo>
                <a:cubicBezTo>
                  <a:pt x="28303" y="44205"/>
                  <a:pt x="28380" y="44281"/>
                  <a:pt x="28532" y="44224"/>
                </a:cubicBezTo>
                <a:cubicBezTo>
                  <a:pt x="28589" y="44300"/>
                  <a:pt x="28551" y="44528"/>
                  <a:pt x="28684" y="44471"/>
                </a:cubicBezTo>
                <a:cubicBezTo>
                  <a:pt x="28741" y="44205"/>
                  <a:pt x="28950" y="44414"/>
                  <a:pt x="29121" y="44433"/>
                </a:cubicBezTo>
                <a:cubicBezTo>
                  <a:pt x="29749" y="43805"/>
                  <a:pt x="30700" y="43729"/>
                  <a:pt x="31347" y="43425"/>
                </a:cubicBezTo>
                <a:cubicBezTo>
                  <a:pt x="31195" y="43254"/>
                  <a:pt x="30852" y="43387"/>
                  <a:pt x="30605" y="43178"/>
                </a:cubicBezTo>
                <a:cubicBezTo>
                  <a:pt x="30871" y="43063"/>
                  <a:pt x="30947" y="43140"/>
                  <a:pt x="31138" y="42987"/>
                </a:cubicBezTo>
                <a:cubicBezTo>
                  <a:pt x="31347" y="42987"/>
                  <a:pt x="31157" y="43140"/>
                  <a:pt x="31404" y="43121"/>
                </a:cubicBezTo>
                <a:cubicBezTo>
                  <a:pt x="31385" y="43044"/>
                  <a:pt x="31328" y="42949"/>
                  <a:pt x="31480" y="42930"/>
                </a:cubicBezTo>
                <a:cubicBezTo>
                  <a:pt x="31499" y="42987"/>
                  <a:pt x="31518" y="43083"/>
                  <a:pt x="31594" y="43063"/>
                </a:cubicBezTo>
                <a:cubicBezTo>
                  <a:pt x="31499" y="42854"/>
                  <a:pt x="31822" y="42911"/>
                  <a:pt x="31860" y="42968"/>
                </a:cubicBezTo>
                <a:cubicBezTo>
                  <a:pt x="31917" y="42683"/>
                  <a:pt x="32165" y="42778"/>
                  <a:pt x="32564" y="42664"/>
                </a:cubicBezTo>
                <a:cubicBezTo>
                  <a:pt x="32374" y="42474"/>
                  <a:pt x="33040" y="42531"/>
                  <a:pt x="33059" y="42379"/>
                </a:cubicBezTo>
                <a:cubicBezTo>
                  <a:pt x="33097" y="42512"/>
                  <a:pt x="33173" y="42588"/>
                  <a:pt x="33287" y="42588"/>
                </a:cubicBezTo>
                <a:cubicBezTo>
                  <a:pt x="33192" y="42360"/>
                  <a:pt x="33705" y="42626"/>
                  <a:pt x="33705" y="42341"/>
                </a:cubicBezTo>
                <a:cubicBezTo>
                  <a:pt x="32431" y="42417"/>
                  <a:pt x="34162" y="42398"/>
                  <a:pt x="34143" y="42131"/>
                </a:cubicBezTo>
                <a:cubicBezTo>
                  <a:pt x="34181" y="42208"/>
                  <a:pt x="34200" y="42284"/>
                  <a:pt x="34162" y="42360"/>
                </a:cubicBezTo>
                <a:cubicBezTo>
                  <a:pt x="34219" y="42208"/>
                  <a:pt x="34599" y="42093"/>
                  <a:pt x="34276" y="42074"/>
                </a:cubicBezTo>
                <a:cubicBezTo>
                  <a:pt x="34561" y="41979"/>
                  <a:pt x="34771" y="42017"/>
                  <a:pt x="35094" y="41865"/>
                </a:cubicBezTo>
                <a:cubicBezTo>
                  <a:pt x="35151" y="41998"/>
                  <a:pt x="35018" y="41998"/>
                  <a:pt x="35170" y="42074"/>
                </a:cubicBezTo>
                <a:cubicBezTo>
                  <a:pt x="34847" y="42246"/>
                  <a:pt x="34942" y="42017"/>
                  <a:pt x="34847" y="41998"/>
                </a:cubicBezTo>
                <a:cubicBezTo>
                  <a:pt x="34809" y="42112"/>
                  <a:pt x="34714" y="42189"/>
                  <a:pt x="34656" y="42303"/>
                </a:cubicBezTo>
                <a:cubicBezTo>
                  <a:pt x="34999" y="42112"/>
                  <a:pt x="35455" y="42227"/>
                  <a:pt x="35569" y="41922"/>
                </a:cubicBezTo>
                <a:cubicBezTo>
                  <a:pt x="35455" y="41941"/>
                  <a:pt x="35246" y="42112"/>
                  <a:pt x="35208" y="41998"/>
                </a:cubicBezTo>
                <a:cubicBezTo>
                  <a:pt x="35703" y="41732"/>
                  <a:pt x="35874" y="41865"/>
                  <a:pt x="36330" y="41599"/>
                </a:cubicBezTo>
                <a:cubicBezTo>
                  <a:pt x="36406" y="41694"/>
                  <a:pt x="36216" y="41903"/>
                  <a:pt x="36482" y="41789"/>
                </a:cubicBezTo>
                <a:cubicBezTo>
                  <a:pt x="36349" y="41466"/>
                  <a:pt x="37376" y="41485"/>
                  <a:pt x="37681" y="41199"/>
                </a:cubicBezTo>
                <a:cubicBezTo>
                  <a:pt x="37719" y="41276"/>
                  <a:pt x="37719" y="41409"/>
                  <a:pt x="37814" y="41390"/>
                </a:cubicBezTo>
                <a:cubicBezTo>
                  <a:pt x="37776" y="41295"/>
                  <a:pt x="37814" y="41237"/>
                  <a:pt x="37890" y="41180"/>
                </a:cubicBezTo>
                <a:cubicBezTo>
                  <a:pt x="38004" y="41371"/>
                  <a:pt x="38327" y="41237"/>
                  <a:pt x="38289" y="41047"/>
                </a:cubicBezTo>
                <a:cubicBezTo>
                  <a:pt x="38327" y="41180"/>
                  <a:pt x="38404" y="41257"/>
                  <a:pt x="38518" y="41257"/>
                </a:cubicBezTo>
                <a:cubicBezTo>
                  <a:pt x="38423" y="41028"/>
                  <a:pt x="38974" y="41180"/>
                  <a:pt x="38632" y="40990"/>
                </a:cubicBezTo>
                <a:cubicBezTo>
                  <a:pt x="38955" y="40838"/>
                  <a:pt x="39183" y="40857"/>
                  <a:pt x="39298" y="40990"/>
                </a:cubicBezTo>
                <a:cubicBezTo>
                  <a:pt x="39279" y="40895"/>
                  <a:pt x="39240" y="40838"/>
                  <a:pt x="39164" y="40800"/>
                </a:cubicBezTo>
                <a:cubicBezTo>
                  <a:pt x="39545" y="40724"/>
                  <a:pt x="39792" y="40800"/>
                  <a:pt x="40020" y="40515"/>
                </a:cubicBezTo>
                <a:cubicBezTo>
                  <a:pt x="40134" y="40743"/>
                  <a:pt x="40192" y="40572"/>
                  <a:pt x="40230" y="40439"/>
                </a:cubicBezTo>
                <a:cubicBezTo>
                  <a:pt x="40268" y="40686"/>
                  <a:pt x="40876" y="40439"/>
                  <a:pt x="40876" y="40210"/>
                </a:cubicBezTo>
                <a:cubicBezTo>
                  <a:pt x="40591" y="40344"/>
                  <a:pt x="40477" y="40248"/>
                  <a:pt x="40382" y="40458"/>
                </a:cubicBezTo>
                <a:cubicBezTo>
                  <a:pt x="40344" y="40267"/>
                  <a:pt x="40039" y="40496"/>
                  <a:pt x="39982" y="40363"/>
                </a:cubicBezTo>
                <a:cubicBezTo>
                  <a:pt x="40058" y="40572"/>
                  <a:pt x="39830" y="40439"/>
                  <a:pt x="39773" y="40420"/>
                </a:cubicBezTo>
                <a:cubicBezTo>
                  <a:pt x="39773" y="40496"/>
                  <a:pt x="39754" y="40572"/>
                  <a:pt x="39697" y="40629"/>
                </a:cubicBezTo>
                <a:cubicBezTo>
                  <a:pt x="39697" y="40420"/>
                  <a:pt x="39545" y="40477"/>
                  <a:pt x="39469" y="40591"/>
                </a:cubicBezTo>
                <a:cubicBezTo>
                  <a:pt x="39431" y="40515"/>
                  <a:pt x="39431" y="40401"/>
                  <a:pt x="39336" y="40401"/>
                </a:cubicBezTo>
                <a:cubicBezTo>
                  <a:pt x="39164" y="41009"/>
                  <a:pt x="38499" y="40553"/>
                  <a:pt x="38175" y="40914"/>
                </a:cubicBezTo>
                <a:cubicBezTo>
                  <a:pt x="37738" y="40800"/>
                  <a:pt x="36863" y="41237"/>
                  <a:pt x="36235" y="41295"/>
                </a:cubicBezTo>
                <a:cubicBezTo>
                  <a:pt x="36254" y="41352"/>
                  <a:pt x="36311" y="41333"/>
                  <a:pt x="36349" y="41371"/>
                </a:cubicBezTo>
                <a:cubicBezTo>
                  <a:pt x="34352" y="41675"/>
                  <a:pt x="32336" y="42683"/>
                  <a:pt x="30339" y="42816"/>
                </a:cubicBezTo>
                <a:cubicBezTo>
                  <a:pt x="30377" y="42873"/>
                  <a:pt x="30472" y="42854"/>
                  <a:pt x="30529" y="42911"/>
                </a:cubicBezTo>
                <a:cubicBezTo>
                  <a:pt x="30377" y="42968"/>
                  <a:pt x="30206" y="43025"/>
                  <a:pt x="30053" y="43083"/>
                </a:cubicBezTo>
                <a:cubicBezTo>
                  <a:pt x="30015" y="43006"/>
                  <a:pt x="30015" y="42873"/>
                  <a:pt x="29920" y="42892"/>
                </a:cubicBezTo>
                <a:cubicBezTo>
                  <a:pt x="29825" y="42930"/>
                  <a:pt x="29711" y="42968"/>
                  <a:pt x="29597" y="43006"/>
                </a:cubicBezTo>
                <a:cubicBezTo>
                  <a:pt x="29616" y="43083"/>
                  <a:pt x="29711" y="43044"/>
                  <a:pt x="29711" y="43140"/>
                </a:cubicBezTo>
                <a:cubicBezTo>
                  <a:pt x="28855" y="43311"/>
                  <a:pt x="27980" y="43672"/>
                  <a:pt x="27467" y="43691"/>
                </a:cubicBezTo>
                <a:cubicBezTo>
                  <a:pt x="27505" y="43653"/>
                  <a:pt x="27600" y="43634"/>
                  <a:pt x="27581" y="43577"/>
                </a:cubicBezTo>
                <a:cubicBezTo>
                  <a:pt x="27295" y="43691"/>
                  <a:pt x="27333" y="43482"/>
                  <a:pt x="27181" y="43729"/>
                </a:cubicBezTo>
                <a:cubicBezTo>
                  <a:pt x="26801" y="43539"/>
                  <a:pt x="26192" y="43767"/>
                  <a:pt x="25812" y="44015"/>
                </a:cubicBezTo>
                <a:cubicBezTo>
                  <a:pt x="25888" y="43995"/>
                  <a:pt x="26002" y="43938"/>
                  <a:pt x="26021" y="43995"/>
                </a:cubicBezTo>
                <a:cubicBezTo>
                  <a:pt x="25964" y="44053"/>
                  <a:pt x="25545" y="44186"/>
                  <a:pt x="25488" y="44186"/>
                </a:cubicBezTo>
                <a:cubicBezTo>
                  <a:pt x="25545" y="44110"/>
                  <a:pt x="25736" y="44091"/>
                  <a:pt x="25641" y="43957"/>
                </a:cubicBezTo>
                <a:cubicBezTo>
                  <a:pt x="25545" y="43995"/>
                  <a:pt x="25488" y="43995"/>
                  <a:pt x="25431" y="43976"/>
                </a:cubicBezTo>
                <a:cubicBezTo>
                  <a:pt x="25431" y="44053"/>
                  <a:pt x="25374" y="44110"/>
                  <a:pt x="25431" y="44205"/>
                </a:cubicBezTo>
                <a:cubicBezTo>
                  <a:pt x="25260" y="44338"/>
                  <a:pt x="24823" y="44395"/>
                  <a:pt x="24918" y="44205"/>
                </a:cubicBezTo>
                <a:cubicBezTo>
                  <a:pt x="24975" y="44319"/>
                  <a:pt x="25165" y="44129"/>
                  <a:pt x="25165" y="44072"/>
                </a:cubicBezTo>
                <a:cubicBezTo>
                  <a:pt x="24785" y="44224"/>
                  <a:pt x="24480" y="44205"/>
                  <a:pt x="24366" y="44338"/>
                </a:cubicBezTo>
                <a:cubicBezTo>
                  <a:pt x="24385" y="44604"/>
                  <a:pt x="24575" y="44148"/>
                  <a:pt x="24613" y="44433"/>
                </a:cubicBezTo>
                <a:cubicBezTo>
                  <a:pt x="24537" y="44547"/>
                  <a:pt x="24423" y="44528"/>
                  <a:pt x="24290" y="44547"/>
                </a:cubicBezTo>
                <a:cubicBezTo>
                  <a:pt x="24195" y="44471"/>
                  <a:pt x="24423" y="44300"/>
                  <a:pt x="24214" y="44338"/>
                </a:cubicBezTo>
                <a:cubicBezTo>
                  <a:pt x="23986" y="44452"/>
                  <a:pt x="23872" y="44376"/>
                  <a:pt x="23662" y="44471"/>
                </a:cubicBezTo>
                <a:cubicBezTo>
                  <a:pt x="23853" y="44604"/>
                  <a:pt x="23719" y="44623"/>
                  <a:pt x="23719" y="44794"/>
                </a:cubicBezTo>
                <a:cubicBezTo>
                  <a:pt x="23834" y="44737"/>
                  <a:pt x="23872" y="44813"/>
                  <a:pt x="23948" y="44832"/>
                </a:cubicBezTo>
                <a:cubicBezTo>
                  <a:pt x="24024" y="44680"/>
                  <a:pt x="24043" y="44623"/>
                  <a:pt x="23910" y="44490"/>
                </a:cubicBezTo>
                <a:cubicBezTo>
                  <a:pt x="24024" y="44452"/>
                  <a:pt x="24062" y="44509"/>
                  <a:pt x="24195" y="44452"/>
                </a:cubicBezTo>
                <a:cubicBezTo>
                  <a:pt x="24328" y="44604"/>
                  <a:pt x="23986" y="44566"/>
                  <a:pt x="24119" y="44718"/>
                </a:cubicBezTo>
                <a:cubicBezTo>
                  <a:pt x="24575" y="44623"/>
                  <a:pt x="24956" y="44395"/>
                  <a:pt x="25450" y="44490"/>
                </a:cubicBezTo>
                <a:cubicBezTo>
                  <a:pt x="25850" y="44205"/>
                  <a:pt x="26325" y="44167"/>
                  <a:pt x="26877" y="44110"/>
                </a:cubicBezTo>
                <a:cubicBezTo>
                  <a:pt x="26858" y="43957"/>
                  <a:pt x="26516" y="43938"/>
                  <a:pt x="26687" y="43767"/>
                </a:cubicBezTo>
                <a:cubicBezTo>
                  <a:pt x="26763" y="43919"/>
                  <a:pt x="27048" y="43824"/>
                  <a:pt x="26839" y="44015"/>
                </a:cubicBezTo>
                <a:cubicBezTo>
                  <a:pt x="28094" y="43805"/>
                  <a:pt x="28665" y="43615"/>
                  <a:pt x="29996" y="43330"/>
                </a:cubicBezTo>
                <a:cubicBezTo>
                  <a:pt x="29939" y="43615"/>
                  <a:pt x="29235" y="43767"/>
                  <a:pt x="29007" y="43672"/>
                </a:cubicBezTo>
                <a:cubicBezTo>
                  <a:pt x="28855" y="43995"/>
                  <a:pt x="27980" y="43919"/>
                  <a:pt x="28094" y="44262"/>
                </a:cubicBezTo>
                <a:cubicBezTo>
                  <a:pt x="27999" y="44186"/>
                  <a:pt x="27124" y="44205"/>
                  <a:pt x="27181" y="44395"/>
                </a:cubicBezTo>
                <a:cubicBezTo>
                  <a:pt x="27105" y="44281"/>
                  <a:pt x="26877" y="44414"/>
                  <a:pt x="26782" y="44300"/>
                </a:cubicBezTo>
                <a:cubicBezTo>
                  <a:pt x="26744" y="44414"/>
                  <a:pt x="26401" y="44547"/>
                  <a:pt x="26306" y="44414"/>
                </a:cubicBezTo>
                <a:cubicBezTo>
                  <a:pt x="26458" y="44433"/>
                  <a:pt x="25583" y="44832"/>
                  <a:pt x="25641" y="44813"/>
                </a:cubicBezTo>
                <a:cubicBezTo>
                  <a:pt x="25583" y="44832"/>
                  <a:pt x="25564" y="44680"/>
                  <a:pt x="25450" y="44718"/>
                </a:cubicBezTo>
                <a:cubicBezTo>
                  <a:pt x="25869" y="44604"/>
                  <a:pt x="23624" y="45384"/>
                  <a:pt x="23986" y="44985"/>
                </a:cubicBezTo>
                <a:cubicBezTo>
                  <a:pt x="22921" y="45574"/>
                  <a:pt x="21475" y="45536"/>
                  <a:pt x="20048" y="46164"/>
                </a:cubicBezTo>
                <a:cubicBezTo>
                  <a:pt x="20029" y="45993"/>
                  <a:pt x="19744" y="46050"/>
                  <a:pt x="19953" y="46145"/>
                </a:cubicBezTo>
                <a:cubicBezTo>
                  <a:pt x="19478" y="46069"/>
                  <a:pt x="18869" y="46354"/>
                  <a:pt x="18660" y="46468"/>
                </a:cubicBezTo>
                <a:cubicBezTo>
                  <a:pt x="18793" y="46316"/>
                  <a:pt x="18641" y="46373"/>
                  <a:pt x="18527" y="46468"/>
                </a:cubicBezTo>
                <a:cubicBezTo>
                  <a:pt x="18375" y="46202"/>
                  <a:pt x="18831" y="46354"/>
                  <a:pt x="18717" y="46164"/>
                </a:cubicBezTo>
                <a:cubicBezTo>
                  <a:pt x="18546" y="46012"/>
                  <a:pt x="18070" y="46506"/>
                  <a:pt x="18089" y="46259"/>
                </a:cubicBezTo>
                <a:cubicBezTo>
                  <a:pt x="18279" y="46107"/>
                  <a:pt x="18489" y="46145"/>
                  <a:pt x="18812" y="46012"/>
                </a:cubicBezTo>
                <a:cubicBezTo>
                  <a:pt x="18945" y="46107"/>
                  <a:pt x="18698" y="46259"/>
                  <a:pt x="18869" y="46221"/>
                </a:cubicBezTo>
                <a:cubicBezTo>
                  <a:pt x="19154" y="45898"/>
                  <a:pt x="20524" y="45669"/>
                  <a:pt x="21304" y="45327"/>
                </a:cubicBezTo>
                <a:cubicBezTo>
                  <a:pt x="21285" y="45270"/>
                  <a:pt x="21266" y="45232"/>
                  <a:pt x="21247" y="45175"/>
                </a:cubicBezTo>
                <a:cubicBezTo>
                  <a:pt x="21798" y="45042"/>
                  <a:pt x="21532" y="45213"/>
                  <a:pt x="21361" y="45251"/>
                </a:cubicBezTo>
                <a:cubicBezTo>
                  <a:pt x="21494" y="45289"/>
                  <a:pt x="21646" y="45346"/>
                  <a:pt x="21817" y="45327"/>
                </a:cubicBezTo>
                <a:cubicBezTo>
                  <a:pt x="21817" y="45251"/>
                  <a:pt x="21760" y="45175"/>
                  <a:pt x="21836" y="45156"/>
                </a:cubicBezTo>
                <a:cubicBezTo>
                  <a:pt x="21912" y="45346"/>
                  <a:pt x="22692" y="44794"/>
                  <a:pt x="22407" y="45118"/>
                </a:cubicBezTo>
                <a:cubicBezTo>
                  <a:pt x="22883" y="44928"/>
                  <a:pt x="22978" y="44889"/>
                  <a:pt x="23282" y="44870"/>
                </a:cubicBezTo>
                <a:cubicBezTo>
                  <a:pt x="23206" y="44604"/>
                  <a:pt x="23377" y="44737"/>
                  <a:pt x="23396" y="44775"/>
                </a:cubicBezTo>
                <a:cubicBezTo>
                  <a:pt x="23567" y="44718"/>
                  <a:pt x="23624" y="44604"/>
                  <a:pt x="23605" y="44471"/>
                </a:cubicBezTo>
                <a:cubicBezTo>
                  <a:pt x="23130" y="44699"/>
                  <a:pt x="22635" y="44528"/>
                  <a:pt x="22483" y="44908"/>
                </a:cubicBezTo>
                <a:cubicBezTo>
                  <a:pt x="22502" y="44623"/>
                  <a:pt x="22122" y="44908"/>
                  <a:pt x="21912" y="44947"/>
                </a:cubicBezTo>
                <a:cubicBezTo>
                  <a:pt x="21760" y="44889"/>
                  <a:pt x="21912" y="44832"/>
                  <a:pt x="21817" y="44680"/>
                </a:cubicBezTo>
                <a:cubicBezTo>
                  <a:pt x="21646" y="44699"/>
                  <a:pt x="21437" y="44756"/>
                  <a:pt x="21304" y="44870"/>
                </a:cubicBezTo>
                <a:cubicBezTo>
                  <a:pt x="21323" y="44928"/>
                  <a:pt x="21342" y="45023"/>
                  <a:pt x="21418" y="45004"/>
                </a:cubicBezTo>
                <a:cubicBezTo>
                  <a:pt x="21399" y="44928"/>
                  <a:pt x="21361" y="44851"/>
                  <a:pt x="21437" y="44813"/>
                </a:cubicBezTo>
                <a:cubicBezTo>
                  <a:pt x="21513" y="44851"/>
                  <a:pt x="21589" y="44889"/>
                  <a:pt x="21684" y="44908"/>
                </a:cubicBezTo>
                <a:cubicBezTo>
                  <a:pt x="21684" y="44870"/>
                  <a:pt x="21646" y="44813"/>
                  <a:pt x="21703" y="44775"/>
                </a:cubicBezTo>
                <a:cubicBezTo>
                  <a:pt x="21836" y="45061"/>
                  <a:pt x="20999" y="45194"/>
                  <a:pt x="20866" y="45137"/>
                </a:cubicBezTo>
                <a:cubicBezTo>
                  <a:pt x="21285" y="45004"/>
                  <a:pt x="20790" y="44832"/>
                  <a:pt x="20828" y="44794"/>
                </a:cubicBezTo>
                <a:cubicBezTo>
                  <a:pt x="20543" y="44813"/>
                  <a:pt x="20714" y="45004"/>
                  <a:pt x="20543" y="45061"/>
                </a:cubicBezTo>
                <a:cubicBezTo>
                  <a:pt x="20486" y="44985"/>
                  <a:pt x="20600" y="44908"/>
                  <a:pt x="20505" y="44908"/>
                </a:cubicBezTo>
                <a:cubicBezTo>
                  <a:pt x="20410" y="45042"/>
                  <a:pt x="20125" y="45213"/>
                  <a:pt x="19839" y="45137"/>
                </a:cubicBezTo>
                <a:cubicBezTo>
                  <a:pt x="19934" y="45099"/>
                  <a:pt x="20086" y="45080"/>
                  <a:pt x="20086" y="45004"/>
                </a:cubicBezTo>
                <a:cubicBezTo>
                  <a:pt x="19326" y="45118"/>
                  <a:pt x="19497" y="45289"/>
                  <a:pt x="19040" y="45403"/>
                </a:cubicBezTo>
                <a:cubicBezTo>
                  <a:pt x="19192" y="45365"/>
                  <a:pt x="19231" y="45289"/>
                  <a:pt x="19192" y="45194"/>
                </a:cubicBezTo>
                <a:cubicBezTo>
                  <a:pt x="18983" y="45441"/>
                  <a:pt x="19040" y="45289"/>
                  <a:pt x="18850" y="45251"/>
                </a:cubicBezTo>
                <a:cubicBezTo>
                  <a:pt x="18679" y="45289"/>
                  <a:pt x="18812" y="45422"/>
                  <a:pt x="18698" y="45479"/>
                </a:cubicBezTo>
                <a:cubicBezTo>
                  <a:pt x="18660" y="45422"/>
                  <a:pt x="18660" y="45327"/>
                  <a:pt x="18584" y="45346"/>
                </a:cubicBezTo>
                <a:cubicBezTo>
                  <a:pt x="18356" y="45574"/>
                  <a:pt x="18165" y="45536"/>
                  <a:pt x="17975" y="45498"/>
                </a:cubicBezTo>
                <a:cubicBezTo>
                  <a:pt x="17975" y="45574"/>
                  <a:pt x="17918" y="45612"/>
                  <a:pt x="18013" y="45650"/>
                </a:cubicBezTo>
                <a:cubicBezTo>
                  <a:pt x="17823" y="45764"/>
                  <a:pt x="17842" y="45555"/>
                  <a:pt x="17709" y="45593"/>
                </a:cubicBezTo>
                <a:cubicBezTo>
                  <a:pt x="16168" y="46050"/>
                  <a:pt x="13144" y="46754"/>
                  <a:pt x="11774" y="47039"/>
                </a:cubicBezTo>
                <a:cubicBezTo>
                  <a:pt x="11965" y="46944"/>
                  <a:pt x="11641" y="47001"/>
                  <a:pt x="11622" y="46982"/>
                </a:cubicBezTo>
                <a:cubicBezTo>
                  <a:pt x="11622" y="47058"/>
                  <a:pt x="11679" y="47134"/>
                  <a:pt x="11603" y="47172"/>
                </a:cubicBezTo>
                <a:cubicBezTo>
                  <a:pt x="11318" y="47153"/>
                  <a:pt x="10861" y="47172"/>
                  <a:pt x="10443" y="47438"/>
                </a:cubicBezTo>
                <a:cubicBezTo>
                  <a:pt x="10424" y="47324"/>
                  <a:pt x="10367" y="47248"/>
                  <a:pt x="10291" y="47210"/>
                </a:cubicBezTo>
                <a:cubicBezTo>
                  <a:pt x="10538" y="47058"/>
                  <a:pt x="10500" y="47305"/>
                  <a:pt x="10671" y="47248"/>
                </a:cubicBezTo>
                <a:cubicBezTo>
                  <a:pt x="10690" y="47096"/>
                  <a:pt x="11147" y="47001"/>
                  <a:pt x="10804" y="46982"/>
                </a:cubicBezTo>
                <a:cubicBezTo>
                  <a:pt x="12497" y="46620"/>
                  <a:pt x="14342" y="46202"/>
                  <a:pt x="16035" y="45650"/>
                </a:cubicBezTo>
                <a:cubicBezTo>
                  <a:pt x="15940" y="45574"/>
                  <a:pt x="15712" y="45707"/>
                  <a:pt x="15655" y="45593"/>
                </a:cubicBezTo>
                <a:cubicBezTo>
                  <a:pt x="15731" y="45860"/>
                  <a:pt x="15483" y="45498"/>
                  <a:pt x="15407" y="45745"/>
                </a:cubicBezTo>
                <a:cubicBezTo>
                  <a:pt x="15369" y="45612"/>
                  <a:pt x="15312" y="45555"/>
                  <a:pt x="15198" y="45593"/>
                </a:cubicBezTo>
                <a:cubicBezTo>
                  <a:pt x="15198" y="45650"/>
                  <a:pt x="15255" y="45726"/>
                  <a:pt x="15179" y="45764"/>
                </a:cubicBezTo>
                <a:cubicBezTo>
                  <a:pt x="15008" y="45745"/>
                  <a:pt x="15217" y="45612"/>
                  <a:pt x="15065" y="45631"/>
                </a:cubicBezTo>
                <a:cubicBezTo>
                  <a:pt x="14951" y="45669"/>
                  <a:pt x="14932" y="45726"/>
                  <a:pt x="15027" y="45764"/>
                </a:cubicBezTo>
                <a:cubicBezTo>
                  <a:pt x="14856" y="45802"/>
                  <a:pt x="14666" y="45688"/>
                  <a:pt x="14742" y="45574"/>
                </a:cubicBezTo>
                <a:cubicBezTo>
                  <a:pt x="14913" y="45460"/>
                  <a:pt x="14951" y="45593"/>
                  <a:pt x="15103" y="45517"/>
                </a:cubicBezTo>
                <a:cubicBezTo>
                  <a:pt x="14913" y="45460"/>
                  <a:pt x="15141" y="45194"/>
                  <a:pt x="14818" y="45327"/>
                </a:cubicBezTo>
                <a:cubicBezTo>
                  <a:pt x="14704" y="45460"/>
                  <a:pt x="14856" y="45517"/>
                  <a:pt x="14589" y="45517"/>
                </a:cubicBezTo>
                <a:cubicBezTo>
                  <a:pt x="14608" y="45593"/>
                  <a:pt x="14627" y="45650"/>
                  <a:pt x="14647" y="45726"/>
                </a:cubicBezTo>
                <a:cubicBezTo>
                  <a:pt x="14266" y="45802"/>
                  <a:pt x="13829" y="45936"/>
                  <a:pt x="13486" y="45955"/>
                </a:cubicBezTo>
                <a:cubicBezTo>
                  <a:pt x="13486" y="45917"/>
                  <a:pt x="14133" y="45764"/>
                  <a:pt x="14551" y="45650"/>
                </a:cubicBezTo>
                <a:cubicBezTo>
                  <a:pt x="14456" y="45574"/>
                  <a:pt x="14685" y="45403"/>
                  <a:pt x="14475" y="45441"/>
                </a:cubicBezTo>
                <a:cubicBezTo>
                  <a:pt x="14266" y="45783"/>
                  <a:pt x="13734" y="45479"/>
                  <a:pt x="13315" y="45898"/>
                </a:cubicBezTo>
                <a:cubicBezTo>
                  <a:pt x="13258" y="45802"/>
                  <a:pt x="13372" y="45764"/>
                  <a:pt x="13391" y="45688"/>
                </a:cubicBezTo>
                <a:cubicBezTo>
                  <a:pt x="12155" y="46031"/>
                  <a:pt x="11109" y="46411"/>
                  <a:pt x="9929" y="46373"/>
                </a:cubicBezTo>
                <a:cubicBezTo>
                  <a:pt x="10272" y="46050"/>
                  <a:pt x="10766" y="46297"/>
                  <a:pt x="10823" y="45955"/>
                </a:cubicBezTo>
                <a:cubicBezTo>
                  <a:pt x="10234" y="46202"/>
                  <a:pt x="9872" y="46088"/>
                  <a:pt x="9568" y="46373"/>
                </a:cubicBezTo>
                <a:cubicBezTo>
                  <a:pt x="9720" y="46316"/>
                  <a:pt x="9815" y="46297"/>
                  <a:pt x="9872" y="46392"/>
                </a:cubicBezTo>
                <a:cubicBezTo>
                  <a:pt x="9435" y="46544"/>
                  <a:pt x="9035" y="46639"/>
                  <a:pt x="8712" y="46677"/>
                </a:cubicBezTo>
                <a:cubicBezTo>
                  <a:pt x="8731" y="46715"/>
                  <a:pt x="8788" y="46715"/>
                  <a:pt x="8807" y="46754"/>
                </a:cubicBezTo>
                <a:cubicBezTo>
                  <a:pt x="8465" y="46639"/>
                  <a:pt x="8103" y="47020"/>
                  <a:pt x="7742" y="46887"/>
                </a:cubicBezTo>
                <a:cubicBezTo>
                  <a:pt x="8236" y="46544"/>
                  <a:pt x="9207" y="46658"/>
                  <a:pt x="9587" y="46202"/>
                </a:cubicBezTo>
                <a:cubicBezTo>
                  <a:pt x="8826" y="46411"/>
                  <a:pt x="7571" y="46696"/>
                  <a:pt x="6905" y="46773"/>
                </a:cubicBezTo>
                <a:cubicBezTo>
                  <a:pt x="8236" y="46411"/>
                  <a:pt x="9587" y="46012"/>
                  <a:pt x="10709" y="45821"/>
                </a:cubicBezTo>
                <a:cubicBezTo>
                  <a:pt x="10671" y="45745"/>
                  <a:pt x="10690" y="45688"/>
                  <a:pt x="10709" y="45631"/>
                </a:cubicBezTo>
                <a:cubicBezTo>
                  <a:pt x="11470" y="45441"/>
                  <a:pt x="12497" y="45308"/>
                  <a:pt x="13334" y="44908"/>
                </a:cubicBezTo>
                <a:cubicBezTo>
                  <a:pt x="11413" y="45080"/>
                  <a:pt x="9169" y="46069"/>
                  <a:pt x="7285" y="45955"/>
                </a:cubicBezTo>
                <a:cubicBezTo>
                  <a:pt x="8750" y="45631"/>
                  <a:pt x="11090" y="44889"/>
                  <a:pt x="12554" y="44775"/>
                </a:cubicBezTo>
                <a:cubicBezTo>
                  <a:pt x="12821" y="44395"/>
                  <a:pt x="13562" y="44585"/>
                  <a:pt x="13734" y="44319"/>
                </a:cubicBezTo>
                <a:cubicBezTo>
                  <a:pt x="13505" y="44319"/>
                  <a:pt x="13163" y="44433"/>
                  <a:pt x="13030" y="44433"/>
                </a:cubicBezTo>
                <a:cubicBezTo>
                  <a:pt x="13296" y="44110"/>
                  <a:pt x="13829" y="44300"/>
                  <a:pt x="14000" y="44053"/>
                </a:cubicBezTo>
                <a:cubicBezTo>
                  <a:pt x="14019" y="44110"/>
                  <a:pt x="14114" y="44186"/>
                  <a:pt x="14190" y="44148"/>
                </a:cubicBezTo>
                <a:cubicBezTo>
                  <a:pt x="14513" y="44034"/>
                  <a:pt x="15122" y="43729"/>
                  <a:pt x="15426" y="43672"/>
                </a:cubicBezTo>
                <a:cubicBezTo>
                  <a:pt x="14894" y="43729"/>
                  <a:pt x="14589" y="43862"/>
                  <a:pt x="14152" y="43824"/>
                </a:cubicBezTo>
                <a:cubicBezTo>
                  <a:pt x="14152" y="43862"/>
                  <a:pt x="14190" y="43919"/>
                  <a:pt x="14114" y="43957"/>
                </a:cubicBezTo>
                <a:cubicBezTo>
                  <a:pt x="14323" y="43482"/>
                  <a:pt x="15579" y="43634"/>
                  <a:pt x="15864" y="43235"/>
                </a:cubicBezTo>
                <a:cubicBezTo>
                  <a:pt x="15065" y="43596"/>
                  <a:pt x="14190" y="43387"/>
                  <a:pt x="13772" y="43786"/>
                </a:cubicBezTo>
                <a:cubicBezTo>
                  <a:pt x="13753" y="43862"/>
                  <a:pt x="14057" y="43824"/>
                  <a:pt x="13886" y="43919"/>
                </a:cubicBezTo>
                <a:cubicBezTo>
                  <a:pt x="13867" y="43862"/>
                  <a:pt x="13791" y="43900"/>
                  <a:pt x="13829" y="43995"/>
                </a:cubicBezTo>
                <a:cubicBezTo>
                  <a:pt x="13201" y="44072"/>
                  <a:pt x="12478" y="44300"/>
                  <a:pt x="12117" y="44357"/>
                </a:cubicBezTo>
                <a:cubicBezTo>
                  <a:pt x="12478" y="44072"/>
                  <a:pt x="13410" y="44034"/>
                  <a:pt x="13695" y="43805"/>
                </a:cubicBezTo>
                <a:cubicBezTo>
                  <a:pt x="13505" y="43767"/>
                  <a:pt x="13201" y="43824"/>
                  <a:pt x="13030" y="43976"/>
                </a:cubicBezTo>
                <a:cubicBezTo>
                  <a:pt x="12878" y="43938"/>
                  <a:pt x="12916" y="43615"/>
                  <a:pt x="12649" y="43767"/>
                </a:cubicBezTo>
                <a:cubicBezTo>
                  <a:pt x="12897" y="43748"/>
                  <a:pt x="12725" y="43995"/>
                  <a:pt x="12535" y="44091"/>
                </a:cubicBezTo>
                <a:cubicBezTo>
                  <a:pt x="12459" y="43957"/>
                  <a:pt x="12402" y="44110"/>
                  <a:pt x="12269" y="43957"/>
                </a:cubicBezTo>
                <a:cubicBezTo>
                  <a:pt x="11831" y="44262"/>
                  <a:pt x="10918" y="44300"/>
                  <a:pt x="10158" y="44452"/>
                </a:cubicBezTo>
                <a:cubicBezTo>
                  <a:pt x="10728" y="44205"/>
                  <a:pt x="11755" y="44129"/>
                  <a:pt x="12364" y="43805"/>
                </a:cubicBezTo>
                <a:cubicBezTo>
                  <a:pt x="11641" y="43900"/>
                  <a:pt x="10709" y="44319"/>
                  <a:pt x="10082" y="44243"/>
                </a:cubicBezTo>
                <a:cubicBezTo>
                  <a:pt x="12041" y="43577"/>
                  <a:pt x="14647" y="43044"/>
                  <a:pt x="16339" y="42664"/>
                </a:cubicBezTo>
                <a:cubicBezTo>
                  <a:pt x="16511" y="42626"/>
                  <a:pt x="17176" y="42284"/>
                  <a:pt x="17062" y="42645"/>
                </a:cubicBezTo>
                <a:cubicBezTo>
                  <a:pt x="17081" y="42436"/>
                  <a:pt x="16796" y="42664"/>
                  <a:pt x="16891" y="42759"/>
                </a:cubicBezTo>
                <a:cubicBezTo>
                  <a:pt x="17005" y="42588"/>
                  <a:pt x="17481" y="42778"/>
                  <a:pt x="17671" y="42493"/>
                </a:cubicBezTo>
                <a:cubicBezTo>
                  <a:pt x="17709" y="42569"/>
                  <a:pt x="17728" y="42683"/>
                  <a:pt x="17804" y="42683"/>
                </a:cubicBezTo>
                <a:cubicBezTo>
                  <a:pt x="17842" y="42379"/>
                  <a:pt x="17842" y="42721"/>
                  <a:pt x="18013" y="42607"/>
                </a:cubicBezTo>
                <a:cubicBezTo>
                  <a:pt x="18089" y="42569"/>
                  <a:pt x="18051" y="42512"/>
                  <a:pt x="18032" y="42436"/>
                </a:cubicBezTo>
                <a:cubicBezTo>
                  <a:pt x="18546" y="42341"/>
                  <a:pt x="18622" y="42493"/>
                  <a:pt x="19154" y="42284"/>
                </a:cubicBezTo>
                <a:cubicBezTo>
                  <a:pt x="19040" y="42131"/>
                  <a:pt x="19135" y="42055"/>
                  <a:pt x="19192" y="41979"/>
                </a:cubicBezTo>
                <a:cubicBezTo>
                  <a:pt x="18983" y="42036"/>
                  <a:pt x="18812" y="42265"/>
                  <a:pt x="18698" y="42036"/>
                </a:cubicBezTo>
                <a:cubicBezTo>
                  <a:pt x="18907" y="41941"/>
                  <a:pt x="19212" y="41903"/>
                  <a:pt x="19345" y="41751"/>
                </a:cubicBezTo>
                <a:cubicBezTo>
                  <a:pt x="18489" y="41960"/>
                  <a:pt x="17519" y="42036"/>
                  <a:pt x="16967" y="42398"/>
                </a:cubicBezTo>
                <a:cubicBezTo>
                  <a:pt x="16682" y="42322"/>
                  <a:pt x="16320" y="42360"/>
                  <a:pt x="16149" y="42550"/>
                </a:cubicBezTo>
                <a:cubicBezTo>
                  <a:pt x="16016" y="42265"/>
                  <a:pt x="15674" y="42702"/>
                  <a:pt x="15579" y="42645"/>
                </a:cubicBezTo>
                <a:cubicBezTo>
                  <a:pt x="15636" y="42569"/>
                  <a:pt x="15579" y="42531"/>
                  <a:pt x="15560" y="42360"/>
                </a:cubicBezTo>
                <a:cubicBezTo>
                  <a:pt x="15940" y="42303"/>
                  <a:pt x="16111" y="42112"/>
                  <a:pt x="16415" y="42246"/>
                </a:cubicBezTo>
                <a:cubicBezTo>
                  <a:pt x="16206" y="41941"/>
                  <a:pt x="16492" y="41998"/>
                  <a:pt x="16587" y="41884"/>
                </a:cubicBezTo>
                <a:cubicBezTo>
                  <a:pt x="16244" y="41808"/>
                  <a:pt x="15693" y="42170"/>
                  <a:pt x="15255" y="42112"/>
                </a:cubicBezTo>
                <a:cubicBezTo>
                  <a:pt x="15217" y="42265"/>
                  <a:pt x="15312" y="42246"/>
                  <a:pt x="15217" y="42417"/>
                </a:cubicBezTo>
                <a:cubicBezTo>
                  <a:pt x="14989" y="42512"/>
                  <a:pt x="14856" y="42436"/>
                  <a:pt x="14647" y="42493"/>
                </a:cubicBezTo>
                <a:cubicBezTo>
                  <a:pt x="14532" y="42227"/>
                  <a:pt x="14875" y="42550"/>
                  <a:pt x="14837" y="42379"/>
                </a:cubicBezTo>
                <a:cubicBezTo>
                  <a:pt x="14742" y="42341"/>
                  <a:pt x="14704" y="42208"/>
                  <a:pt x="14570" y="42246"/>
                </a:cubicBezTo>
                <a:cubicBezTo>
                  <a:pt x="14589" y="42417"/>
                  <a:pt x="14057" y="42683"/>
                  <a:pt x="14513" y="42721"/>
                </a:cubicBezTo>
                <a:cubicBezTo>
                  <a:pt x="14456" y="42664"/>
                  <a:pt x="14399" y="42664"/>
                  <a:pt x="14456" y="42569"/>
                </a:cubicBezTo>
                <a:cubicBezTo>
                  <a:pt x="14685" y="42759"/>
                  <a:pt x="15407" y="42341"/>
                  <a:pt x="15540" y="42474"/>
                </a:cubicBezTo>
                <a:cubicBezTo>
                  <a:pt x="15502" y="42740"/>
                  <a:pt x="15350" y="42417"/>
                  <a:pt x="15312" y="42683"/>
                </a:cubicBezTo>
                <a:cubicBezTo>
                  <a:pt x="15141" y="42645"/>
                  <a:pt x="15350" y="42531"/>
                  <a:pt x="15179" y="42550"/>
                </a:cubicBezTo>
                <a:cubicBezTo>
                  <a:pt x="14818" y="42892"/>
                  <a:pt x="14494" y="42645"/>
                  <a:pt x="14076" y="42987"/>
                </a:cubicBezTo>
                <a:cubicBezTo>
                  <a:pt x="13867" y="42759"/>
                  <a:pt x="13638" y="42892"/>
                  <a:pt x="13467" y="42721"/>
                </a:cubicBezTo>
                <a:cubicBezTo>
                  <a:pt x="13562" y="42702"/>
                  <a:pt x="13505" y="42626"/>
                  <a:pt x="13581" y="42588"/>
                </a:cubicBezTo>
                <a:cubicBezTo>
                  <a:pt x="13638" y="42683"/>
                  <a:pt x="13734" y="42436"/>
                  <a:pt x="13810" y="42607"/>
                </a:cubicBezTo>
                <a:cubicBezTo>
                  <a:pt x="13695" y="42645"/>
                  <a:pt x="13657" y="42740"/>
                  <a:pt x="13772" y="42740"/>
                </a:cubicBezTo>
                <a:cubicBezTo>
                  <a:pt x="13905" y="42683"/>
                  <a:pt x="13867" y="42550"/>
                  <a:pt x="13905" y="42474"/>
                </a:cubicBezTo>
                <a:cubicBezTo>
                  <a:pt x="13087" y="42550"/>
                  <a:pt x="11489" y="43025"/>
                  <a:pt x="10272" y="43311"/>
                </a:cubicBezTo>
                <a:cubicBezTo>
                  <a:pt x="10215" y="43235"/>
                  <a:pt x="10329" y="43140"/>
                  <a:pt x="10234" y="43159"/>
                </a:cubicBezTo>
                <a:cubicBezTo>
                  <a:pt x="10215" y="43387"/>
                  <a:pt x="9853" y="43235"/>
                  <a:pt x="9815" y="43463"/>
                </a:cubicBezTo>
                <a:cubicBezTo>
                  <a:pt x="9682" y="43235"/>
                  <a:pt x="9568" y="43406"/>
                  <a:pt x="9397" y="43330"/>
                </a:cubicBezTo>
                <a:cubicBezTo>
                  <a:pt x="9054" y="43653"/>
                  <a:pt x="7685" y="43729"/>
                  <a:pt x="6981" y="44034"/>
                </a:cubicBezTo>
                <a:cubicBezTo>
                  <a:pt x="7133" y="44053"/>
                  <a:pt x="7970" y="43919"/>
                  <a:pt x="7571" y="44015"/>
                </a:cubicBezTo>
                <a:cubicBezTo>
                  <a:pt x="7266" y="44110"/>
                  <a:pt x="6981" y="44186"/>
                  <a:pt x="6753" y="44186"/>
                </a:cubicBezTo>
                <a:cubicBezTo>
                  <a:pt x="6810" y="44129"/>
                  <a:pt x="6867" y="44072"/>
                  <a:pt x="6905" y="44015"/>
                </a:cubicBezTo>
                <a:cubicBezTo>
                  <a:pt x="6829" y="44072"/>
                  <a:pt x="6544" y="44072"/>
                  <a:pt x="6601" y="44167"/>
                </a:cubicBezTo>
                <a:cubicBezTo>
                  <a:pt x="6658" y="44167"/>
                  <a:pt x="6734" y="44129"/>
                  <a:pt x="6753" y="44186"/>
                </a:cubicBezTo>
                <a:cubicBezTo>
                  <a:pt x="6639" y="44262"/>
                  <a:pt x="6068" y="44471"/>
                  <a:pt x="5916" y="44357"/>
                </a:cubicBezTo>
                <a:cubicBezTo>
                  <a:pt x="6011" y="44281"/>
                  <a:pt x="6277" y="44300"/>
                  <a:pt x="6220" y="44186"/>
                </a:cubicBezTo>
                <a:cubicBezTo>
                  <a:pt x="5859" y="44300"/>
                  <a:pt x="5155" y="44300"/>
                  <a:pt x="4965" y="44604"/>
                </a:cubicBezTo>
                <a:cubicBezTo>
                  <a:pt x="4832" y="44490"/>
                  <a:pt x="4775" y="44623"/>
                  <a:pt x="4470" y="44661"/>
                </a:cubicBezTo>
                <a:cubicBezTo>
                  <a:pt x="4508" y="44928"/>
                  <a:pt x="3234" y="45099"/>
                  <a:pt x="3481" y="45004"/>
                </a:cubicBezTo>
                <a:cubicBezTo>
                  <a:pt x="3652" y="44928"/>
                  <a:pt x="3767" y="44832"/>
                  <a:pt x="3824" y="44718"/>
                </a:cubicBezTo>
                <a:cubicBezTo>
                  <a:pt x="2720" y="44947"/>
                  <a:pt x="1484" y="45365"/>
                  <a:pt x="571" y="45327"/>
                </a:cubicBezTo>
                <a:cubicBezTo>
                  <a:pt x="780" y="45175"/>
                  <a:pt x="913" y="45270"/>
                  <a:pt x="1199" y="45213"/>
                </a:cubicBezTo>
                <a:cubicBezTo>
                  <a:pt x="1028" y="45175"/>
                  <a:pt x="1199" y="45061"/>
                  <a:pt x="1332" y="45004"/>
                </a:cubicBezTo>
                <a:cubicBezTo>
                  <a:pt x="1389" y="45080"/>
                  <a:pt x="1370" y="45270"/>
                  <a:pt x="1541" y="45156"/>
                </a:cubicBezTo>
                <a:cubicBezTo>
                  <a:pt x="1522" y="44870"/>
                  <a:pt x="2150" y="44889"/>
                  <a:pt x="2188" y="44870"/>
                </a:cubicBezTo>
                <a:cubicBezTo>
                  <a:pt x="2530" y="44794"/>
                  <a:pt x="2911" y="44737"/>
                  <a:pt x="3424" y="44623"/>
                </a:cubicBezTo>
                <a:cubicBezTo>
                  <a:pt x="3938" y="44509"/>
                  <a:pt x="4527" y="44186"/>
                  <a:pt x="4870" y="44129"/>
                </a:cubicBezTo>
                <a:cubicBezTo>
                  <a:pt x="4984" y="44110"/>
                  <a:pt x="5079" y="44224"/>
                  <a:pt x="5193" y="44186"/>
                </a:cubicBezTo>
                <a:cubicBezTo>
                  <a:pt x="5212" y="44186"/>
                  <a:pt x="5155" y="44072"/>
                  <a:pt x="5288" y="44034"/>
                </a:cubicBezTo>
                <a:cubicBezTo>
                  <a:pt x="5783" y="43938"/>
                  <a:pt x="6239" y="43957"/>
                  <a:pt x="6677" y="43786"/>
                </a:cubicBezTo>
                <a:cubicBezTo>
                  <a:pt x="6639" y="43824"/>
                  <a:pt x="6620" y="43862"/>
                  <a:pt x="6658" y="43919"/>
                </a:cubicBezTo>
                <a:cubicBezTo>
                  <a:pt x="7000" y="43634"/>
                  <a:pt x="7951" y="43634"/>
                  <a:pt x="8636" y="43463"/>
                </a:cubicBezTo>
                <a:cubicBezTo>
                  <a:pt x="8636" y="43406"/>
                  <a:pt x="8579" y="43330"/>
                  <a:pt x="8655" y="43292"/>
                </a:cubicBezTo>
                <a:cubicBezTo>
                  <a:pt x="8978" y="43444"/>
                  <a:pt x="8978" y="43216"/>
                  <a:pt x="9359" y="43216"/>
                </a:cubicBezTo>
                <a:cubicBezTo>
                  <a:pt x="9321" y="43044"/>
                  <a:pt x="9530" y="43063"/>
                  <a:pt x="9283" y="43025"/>
                </a:cubicBezTo>
                <a:cubicBezTo>
                  <a:pt x="9454" y="42930"/>
                  <a:pt x="9891" y="42835"/>
                  <a:pt x="9720" y="42987"/>
                </a:cubicBezTo>
                <a:cubicBezTo>
                  <a:pt x="9530" y="42835"/>
                  <a:pt x="9340" y="43273"/>
                  <a:pt x="9644" y="43178"/>
                </a:cubicBezTo>
                <a:cubicBezTo>
                  <a:pt x="9644" y="43121"/>
                  <a:pt x="9587" y="43044"/>
                  <a:pt x="9663" y="43006"/>
                </a:cubicBezTo>
                <a:cubicBezTo>
                  <a:pt x="9739" y="43083"/>
                  <a:pt x="9853" y="43121"/>
                  <a:pt x="9986" y="43121"/>
                </a:cubicBezTo>
                <a:cubicBezTo>
                  <a:pt x="10043" y="43044"/>
                  <a:pt x="10082" y="42968"/>
                  <a:pt x="10139" y="42892"/>
                </a:cubicBezTo>
                <a:cubicBezTo>
                  <a:pt x="10272" y="43140"/>
                  <a:pt x="10253" y="42949"/>
                  <a:pt x="10424" y="42854"/>
                </a:cubicBezTo>
                <a:cubicBezTo>
                  <a:pt x="10443" y="42911"/>
                  <a:pt x="10462" y="43006"/>
                  <a:pt x="10538" y="42987"/>
                </a:cubicBezTo>
                <a:cubicBezTo>
                  <a:pt x="10671" y="42854"/>
                  <a:pt x="10348" y="42873"/>
                  <a:pt x="10614" y="42797"/>
                </a:cubicBezTo>
                <a:cubicBezTo>
                  <a:pt x="10709" y="42759"/>
                  <a:pt x="10804" y="42968"/>
                  <a:pt x="10747" y="42740"/>
                </a:cubicBezTo>
                <a:cubicBezTo>
                  <a:pt x="11014" y="42626"/>
                  <a:pt x="10728" y="42911"/>
                  <a:pt x="10995" y="42835"/>
                </a:cubicBezTo>
                <a:cubicBezTo>
                  <a:pt x="11223" y="42778"/>
                  <a:pt x="11052" y="42569"/>
                  <a:pt x="11261" y="42512"/>
                </a:cubicBezTo>
                <a:cubicBezTo>
                  <a:pt x="11299" y="42588"/>
                  <a:pt x="11280" y="42797"/>
                  <a:pt x="11470" y="42664"/>
                </a:cubicBezTo>
                <a:cubicBezTo>
                  <a:pt x="11261" y="42550"/>
                  <a:pt x="11508" y="42550"/>
                  <a:pt x="11584" y="42626"/>
                </a:cubicBezTo>
                <a:cubicBezTo>
                  <a:pt x="11565" y="42493"/>
                  <a:pt x="11622" y="42398"/>
                  <a:pt x="11793" y="42322"/>
                </a:cubicBezTo>
                <a:cubicBezTo>
                  <a:pt x="12098" y="42512"/>
                  <a:pt x="12326" y="42055"/>
                  <a:pt x="12706" y="42246"/>
                </a:cubicBezTo>
                <a:cubicBezTo>
                  <a:pt x="12668" y="42170"/>
                  <a:pt x="12611" y="42170"/>
                  <a:pt x="12668" y="42074"/>
                </a:cubicBezTo>
                <a:cubicBezTo>
                  <a:pt x="13011" y="42017"/>
                  <a:pt x="13182" y="41979"/>
                  <a:pt x="13125" y="42150"/>
                </a:cubicBezTo>
                <a:cubicBezTo>
                  <a:pt x="13448" y="41713"/>
                  <a:pt x="14342" y="41542"/>
                  <a:pt x="14589" y="41656"/>
                </a:cubicBezTo>
                <a:cubicBezTo>
                  <a:pt x="15655" y="41161"/>
                  <a:pt x="17424" y="40800"/>
                  <a:pt x="18964" y="40439"/>
                </a:cubicBezTo>
                <a:cubicBezTo>
                  <a:pt x="19021" y="40515"/>
                  <a:pt x="18907" y="40591"/>
                  <a:pt x="19021" y="40591"/>
                </a:cubicBezTo>
                <a:cubicBezTo>
                  <a:pt x="19364" y="40515"/>
                  <a:pt x="18831" y="40420"/>
                  <a:pt x="19154" y="40363"/>
                </a:cubicBezTo>
                <a:cubicBezTo>
                  <a:pt x="19288" y="40439"/>
                  <a:pt x="19478" y="40382"/>
                  <a:pt x="19573" y="40515"/>
                </a:cubicBezTo>
                <a:cubicBezTo>
                  <a:pt x="19478" y="40572"/>
                  <a:pt x="19173" y="40572"/>
                  <a:pt x="19192" y="40705"/>
                </a:cubicBezTo>
                <a:cubicBezTo>
                  <a:pt x="19972" y="40439"/>
                  <a:pt x="21171" y="40401"/>
                  <a:pt x="21475" y="40020"/>
                </a:cubicBezTo>
                <a:cubicBezTo>
                  <a:pt x="20733" y="40153"/>
                  <a:pt x="20105" y="40553"/>
                  <a:pt x="19611" y="40382"/>
                </a:cubicBezTo>
                <a:cubicBezTo>
                  <a:pt x="20619" y="40096"/>
                  <a:pt x="21608" y="39811"/>
                  <a:pt x="22654" y="39564"/>
                </a:cubicBezTo>
                <a:cubicBezTo>
                  <a:pt x="22806" y="39564"/>
                  <a:pt x="22787" y="39811"/>
                  <a:pt x="22997" y="39735"/>
                </a:cubicBezTo>
                <a:cubicBezTo>
                  <a:pt x="22940" y="39716"/>
                  <a:pt x="22749" y="39507"/>
                  <a:pt x="22902" y="39431"/>
                </a:cubicBezTo>
                <a:cubicBezTo>
                  <a:pt x="22978" y="39602"/>
                  <a:pt x="23187" y="39564"/>
                  <a:pt x="23377" y="39545"/>
                </a:cubicBezTo>
                <a:cubicBezTo>
                  <a:pt x="23339" y="39488"/>
                  <a:pt x="23244" y="39488"/>
                  <a:pt x="23244" y="39373"/>
                </a:cubicBezTo>
                <a:cubicBezTo>
                  <a:pt x="23415" y="39316"/>
                  <a:pt x="23472" y="39392"/>
                  <a:pt x="23567" y="39259"/>
                </a:cubicBezTo>
                <a:cubicBezTo>
                  <a:pt x="23624" y="39354"/>
                  <a:pt x="23510" y="39392"/>
                  <a:pt x="23491" y="39450"/>
                </a:cubicBezTo>
                <a:cubicBezTo>
                  <a:pt x="23929" y="39183"/>
                  <a:pt x="24537" y="38917"/>
                  <a:pt x="24880" y="38974"/>
                </a:cubicBezTo>
                <a:cubicBezTo>
                  <a:pt x="24823" y="39145"/>
                  <a:pt x="24575" y="38974"/>
                  <a:pt x="24556" y="39145"/>
                </a:cubicBezTo>
                <a:cubicBezTo>
                  <a:pt x="24613" y="39240"/>
                  <a:pt x="24861" y="39069"/>
                  <a:pt x="24975" y="39050"/>
                </a:cubicBezTo>
                <a:cubicBezTo>
                  <a:pt x="24861" y="38974"/>
                  <a:pt x="24994" y="38765"/>
                  <a:pt x="25070" y="38898"/>
                </a:cubicBezTo>
                <a:cubicBezTo>
                  <a:pt x="24861" y="39031"/>
                  <a:pt x="25374" y="39107"/>
                  <a:pt x="25336" y="38993"/>
                </a:cubicBezTo>
                <a:cubicBezTo>
                  <a:pt x="25374" y="38765"/>
                  <a:pt x="25089" y="39031"/>
                  <a:pt x="25070" y="38898"/>
                </a:cubicBezTo>
                <a:cubicBezTo>
                  <a:pt x="25184" y="38727"/>
                  <a:pt x="25412" y="38803"/>
                  <a:pt x="25603" y="38727"/>
                </a:cubicBezTo>
                <a:cubicBezTo>
                  <a:pt x="25774" y="38898"/>
                  <a:pt x="25317" y="38841"/>
                  <a:pt x="25393" y="38974"/>
                </a:cubicBezTo>
                <a:cubicBezTo>
                  <a:pt x="26040" y="38955"/>
                  <a:pt x="26839" y="38422"/>
                  <a:pt x="27543" y="38575"/>
                </a:cubicBezTo>
                <a:cubicBezTo>
                  <a:pt x="27562" y="38460"/>
                  <a:pt x="27676" y="38384"/>
                  <a:pt x="27828" y="38308"/>
                </a:cubicBezTo>
                <a:cubicBezTo>
                  <a:pt x="27885" y="38479"/>
                  <a:pt x="27942" y="38251"/>
                  <a:pt x="28075" y="38384"/>
                </a:cubicBezTo>
                <a:cubicBezTo>
                  <a:pt x="28532" y="38023"/>
                  <a:pt x="28931" y="38042"/>
                  <a:pt x="29350" y="38004"/>
                </a:cubicBezTo>
                <a:cubicBezTo>
                  <a:pt x="29140" y="37814"/>
                  <a:pt x="29654" y="37909"/>
                  <a:pt x="29768" y="37928"/>
                </a:cubicBezTo>
                <a:cubicBezTo>
                  <a:pt x="29844" y="37757"/>
                  <a:pt x="29711" y="37757"/>
                  <a:pt x="29882" y="37662"/>
                </a:cubicBezTo>
                <a:cubicBezTo>
                  <a:pt x="29958" y="37814"/>
                  <a:pt x="29825" y="38023"/>
                  <a:pt x="30129" y="37909"/>
                </a:cubicBezTo>
                <a:cubicBezTo>
                  <a:pt x="30091" y="37890"/>
                  <a:pt x="29901" y="37776"/>
                  <a:pt x="30053" y="37719"/>
                </a:cubicBezTo>
                <a:cubicBezTo>
                  <a:pt x="30244" y="37643"/>
                  <a:pt x="30510" y="37833"/>
                  <a:pt x="30738" y="37528"/>
                </a:cubicBezTo>
                <a:cubicBezTo>
                  <a:pt x="30852" y="37528"/>
                  <a:pt x="30795" y="37795"/>
                  <a:pt x="31004" y="37681"/>
                </a:cubicBezTo>
                <a:cubicBezTo>
                  <a:pt x="30966" y="37585"/>
                  <a:pt x="30966" y="37509"/>
                  <a:pt x="31004" y="37452"/>
                </a:cubicBezTo>
                <a:cubicBezTo>
                  <a:pt x="31214" y="37452"/>
                  <a:pt x="31613" y="37376"/>
                  <a:pt x="31879" y="37205"/>
                </a:cubicBezTo>
                <a:cubicBezTo>
                  <a:pt x="31898" y="37281"/>
                  <a:pt x="31917" y="37376"/>
                  <a:pt x="32051" y="37319"/>
                </a:cubicBezTo>
                <a:cubicBezTo>
                  <a:pt x="32089" y="37015"/>
                  <a:pt x="32659" y="37148"/>
                  <a:pt x="32849" y="37034"/>
                </a:cubicBezTo>
                <a:cubicBezTo>
                  <a:pt x="32868" y="37034"/>
                  <a:pt x="32868" y="36863"/>
                  <a:pt x="32868" y="36863"/>
                </a:cubicBezTo>
                <a:cubicBezTo>
                  <a:pt x="33249" y="36673"/>
                  <a:pt x="33629" y="36558"/>
                  <a:pt x="34010" y="36520"/>
                </a:cubicBezTo>
                <a:cubicBezTo>
                  <a:pt x="33934" y="36558"/>
                  <a:pt x="33915" y="36615"/>
                  <a:pt x="33896" y="36673"/>
                </a:cubicBezTo>
                <a:cubicBezTo>
                  <a:pt x="34295" y="36615"/>
                  <a:pt x="34200" y="36577"/>
                  <a:pt x="34390" y="36387"/>
                </a:cubicBezTo>
                <a:cubicBezTo>
                  <a:pt x="34580" y="36311"/>
                  <a:pt x="34295" y="36634"/>
                  <a:pt x="34523" y="36577"/>
                </a:cubicBezTo>
                <a:cubicBezTo>
                  <a:pt x="34599" y="36520"/>
                  <a:pt x="34637" y="36463"/>
                  <a:pt x="34618" y="36368"/>
                </a:cubicBezTo>
                <a:cubicBezTo>
                  <a:pt x="35436" y="36254"/>
                  <a:pt x="36083" y="36045"/>
                  <a:pt x="36673" y="35721"/>
                </a:cubicBezTo>
                <a:cubicBezTo>
                  <a:pt x="36901" y="35874"/>
                  <a:pt x="37529" y="35398"/>
                  <a:pt x="38061" y="35474"/>
                </a:cubicBezTo>
                <a:cubicBezTo>
                  <a:pt x="38099" y="35322"/>
                  <a:pt x="37795" y="35322"/>
                  <a:pt x="37985" y="35227"/>
                </a:cubicBezTo>
                <a:cubicBezTo>
                  <a:pt x="38213" y="35341"/>
                  <a:pt x="38423" y="34942"/>
                  <a:pt x="38803" y="35056"/>
                </a:cubicBezTo>
                <a:cubicBezTo>
                  <a:pt x="38594" y="35265"/>
                  <a:pt x="38175" y="35132"/>
                  <a:pt x="38118" y="35398"/>
                </a:cubicBezTo>
                <a:cubicBezTo>
                  <a:pt x="38803" y="35189"/>
                  <a:pt x="39336" y="35170"/>
                  <a:pt x="39849" y="34866"/>
                </a:cubicBezTo>
                <a:cubicBezTo>
                  <a:pt x="39678" y="34847"/>
                  <a:pt x="39069" y="35208"/>
                  <a:pt x="38860" y="35037"/>
                </a:cubicBezTo>
                <a:cubicBezTo>
                  <a:pt x="39126" y="34847"/>
                  <a:pt x="39374" y="34885"/>
                  <a:pt x="39545" y="34618"/>
                </a:cubicBezTo>
                <a:cubicBezTo>
                  <a:pt x="40058" y="34694"/>
                  <a:pt x="40230" y="34466"/>
                  <a:pt x="40724" y="34390"/>
                </a:cubicBezTo>
                <a:cubicBezTo>
                  <a:pt x="40705" y="34257"/>
                  <a:pt x="40153" y="34599"/>
                  <a:pt x="40344" y="34409"/>
                </a:cubicBezTo>
                <a:cubicBezTo>
                  <a:pt x="40743" y="34181"/>
                  <a:pt x="41085" y="34428"/>
                  <a:pt x="41314" y="34181"/>
                </a:cubicBezTo>
                <a:cubicBezTo>
                  <a:pt x="41219" y="34257"/>
                  <a:pt x="40990" y="34181"/>
                  <a:pt x="41143" y="34124"/>
                </a:cubicBezTo>
                <a:cubicBezTo>
                  <a:pt x="41219" y="34162"/>
                  <a:pt x="41903" y="34219"/>
                  <a:pt x="41428" y="34086"/>
                </a:cubicBezTo>
                <a:cubicBezTo>
                  <a:pt x="41542" y="34086"/>
                  <a:pt x="41789" y="33895"/>
                  <a:pt x="41827" y="34010"/>
                </a:cubicBezTo>
                <a:cubicBezTo>
                  <a:pt x="41789" y="34029"/>
                  <a:pt x="41713" y="34048"/>
                  <a:pt x="41713" y="34105"/>
                </a:cubicBezTo>
                <a:cubicBezTo>
                  <a:pt x="41884" y="34048"/>
                  <a:pt x="41941" y="34124"/>
                  <a:pt x="42132" y="34010"/>
                </a:cubicBezTo>
                <a:cubicBezTo>
                  <a:pt x="42113" y="33895"/>
                  <a:pt x="41922" y="34029"/>
                  <a:pt x="41884" y="33934"/>
                </a:cubicBezTo>
                <a:cubicBezTo>
                  <a:pt x="41998" y="33895"/>
                  <a:pt x="42113" y="33857"/>
                  <a:pt x="42208" y="33819"/>
                </a:cubicBezTo>
                <a:cubicBezTo>
                  <a:pt x="42246" y="33876"/>
                  <a:pt x="42246" y="33972"/>
                  <a:pt x="42341" y="33953"/>
                </a:cubicBezTo>
                <a:cubicBezTo>
                  <a:pt x="42493" y="33857"/>
                  <a:pt x="42569" y="33762"/>
                  <a:pt x="42683" y="33667"/>
                </a:cubicBezTo>
                <a:cubicBezTo>
                  <a:pt x="40971" y="33914"/>
                  <a:pt x="39469" y="34694"/>
                  <a:pt x="38004" y="34866"/>
                </a:cubicBezTo>
                <a:cubicBezTo>
                  <a:pt x="38004" y="35037"/>
                  <a:pt x="37833" y="35018"/>
                  <a:pt x="37738" y="34961"/>
                </a:cubicBezTo>
                <a:cubicBezTo>
                  <a:pt x="37852" y="35227"/>
                  <a:pt x="37529" y="34827"/>
                  <a:pt x="37643" y="35094"/>
                </a:cubicBezTo>
                <a:cubicBezTo>
                  <a:pt x="35912" y="35550"/>
                  <a:pt x="34790" y="35683"/>
                  <a:pt x="33230" y="36273"/>
                </a:cubicBezTo>
                <a:cubicBezTo>
                  <a:pt x="33249" y="36330"/>
                  <a:pt x="33363" y="36311"/>
                  <a:pt x="33268" y="36368"/>
                </a:cubicBezTo>
                <a:cubicBezTo>
                  <a:pt x="33230" y="36311"/>
                  <a:pt x="33173" y="36311"/>
                  <a:pt x="33230" y="36216"/>
                </a:cubicBezTo>
                <a:cubicBezTo>
                  <a:pt x="32907" y="36273"/>
                  <a:pt x="33040" y="36273"/>
                  <a:pt x="32849" y="36406"/>
                </a:cubicBezTo>
                <a:cubicBezTo>
                  <a:pt x="32830" y="36273"/>
                  <a:pt x="32754" y="36216"/>
                  <a:pt x="32640" y="36254"/>
                </a:cubicBezTo>
                <a:cubicBezTo>
                  <a:pt x="32431" y="36673"/>
                  <a:pt x="31651" y="36615"/>
                  <a:pt x="31100" y="36711"/>
                </a:cubicBezTo>
                <a:cubicBezTo>
                  <a:pt x="31214" y="36673"/>
                  <a:pt x="31252" y="36615"/>
                  <a:pt x="31271" y="36539"/>
                </a:cubicBezTo>
                <a:cubicBezTo>
                  <a:pt x="31061" y="36539"/>
                  <a:pt x="30795" y="36653"/>
                  <a:pt x="30529" y="36749"/>
                </a:cubicBezTo>
                <a:cubicBezTo>
                  <a:pt x="30548" y="36806"/>
                  <a:pt x="30586" y="36844"/>
                  <a:pt x="30643" y="36882"/>
                </a:cubicBezTo>
                <a:cubicBezTo>
                  <a:pt x="30034" y="37091"/>
                  <a:pt x="29711" y="37243"/>
                  <a:pt x="29007" y="37262"/>
                </a:cubicBezTo>
                <a:cubicBezTo>
                  <a:pt x="29350" y="37148"/>
                  <a:pt x="29597" y="37110"/>
                  <a:pt x="29730" y="37015"/>
                </a:cubicBezTo>
                <a:cubicBezTo>
                  <a:pt x="29369" y="36996"/>
                  <a:pt x="28760" y="37167"/>
                  <a:pt x="28570" y="37300"/>
                </a:cubicBezTo>
                <a:cubicBezTo>
                  <a:pt x="28855" y="37300"/>
                  <a:pt x="28513" y="37490"/>
                  <a:pt x="28703" y="37700"/>
                </a:cubicBezTo>
                <a:cubicBezTo>
                  <a:pt x="28475" y="37700"/>
                  <a:pt x="28265" y="37681"/>
                  <a:pt x="28075" y="37585"/>
                </a:cubicBezTo>
                <a:cubicBezTo>
                  <a:pt x="27828" y="37700"/>
                  <a:pt x="27257" y="38004"/>
                  <a:pt x="27067" y="38099"/>
                </a:cubicBezTo>
                <a:cubicBezTo>
                  <a:pt x="27162" y="38061"/>
                  <a:pt x="27105" y="37928"/>
                  <a:pt x="27029" y="37947"/>
                </a:cubicBezTo>
                <a:cubicBezTo>
                  <a:pt x="26439" y="38403"/>
                  <a:pt x="25374" y="38156"/>
                  <a:pt x="25184" y="38632"/>
                </a:cubicBezTo>
                <a:cubicBezTo>
                  <a:pt x="25431" y="38594"/>
                  <a:pt x="25488" y="38384"/>
                  <a:pt x="25603" y="38556"/>
                </a:cubicBezTo>
                <a:cubicBezTo>
                  <a:pt x="25260" y="38670"/>
                  <a:pt x="24613" y="38860"/>
                  <a:pt x="24575" y="38784"/>
                </a:cubicBezTo>
                <a:cubicBezTo>
                  <a:pt x="24728" y="38708"/>
                  <a:pt x="25089" y="38689"/>
                  <a:pt x="25089" y="38556"/>
                </a:cubicBezTo>
                <a:cubicBezTo>
                  <a:pt x="24195" y="38651"/>
                  <a:pt x="23282" y="39164"/>
                  <a:pt x="22673" y="39031"/>
                </a:cubicBezTo>
                <a:cubicBezTo>
                  <a:pt x="22426" y="39411"/>
                  <a:pt x="21513" y="39373"/>
                  <a:pt x="21114" y="39640"/>
                </a:cubicBezTo>
                <a:cubicBezTo>
                  <a:pt x="21171" y="39697"/>
                  <a:pt x="21361" y="39545"/>
                  <a:pt x="21399" y="39640"/>
                </a:cubicBezTo>
                <a:cubicBezTo>
                  <a:pt x="21304" y="39678"/>
                  <a:pt x="21190" y="39716"/>
                  <a:pt x="21076" y="39754"/>
                </a:cubicBezTo>
                <a:cubicBezTo>
                  <a:pt x="20790" y="39469"/>
                  <a:pt x="20239" y="39925"/>
                  <a:pt x="19820" y="39792"/>
                </a:cubicBezTo>
                <a:cubicBezTo>
                  <a:pt x="19953" y="39830"/>
                  <a:pt x="19934" y="39925"/>
                  <a:pt x="19744" y="39982"/>
                </a:cubicBezTo>
                <a:cubicBezTo>
                  <a:pt x="19725" y="39849"/>
                  <a:pt x="19649" y="39773"/>
                  <a:pt x="19478" y="39849"/>
                </a:cubicBezTo>
                <a:cubicBezTo>
                  <a:pt x="19364" y="39963"/>
                  <a:pt x="19611" y="39944"/>
                  <a:pt x="19478" y="40020"/>
                </a:cubicBezTo>
                <a:cubicBezTo>
                  <a:pt x="18127" y="40286"/>
                  <a:pt x="16225" y="41009"/>
                  <a:pt x="15160" y="40990"/>
                </a:cubicBezTo>
                <a:cubicBezTo>
                  <a:pt x="15046" y="41371"/>
                  <a:pt x="14475" y="40971"/>
                  <a:pt x="14532" y="41314"/>
                </a:cubicBezTo>
                <a:cubicBezTo>
                  <a:pt x="13848" y="41104"/>
                  <a:pt x="13011" y="41751"/>
                  <a:pt x="12212" y="41656"/>
                </a:cubicBezTo>
                <a:cubicBezTo>
                  <a:pt x="12250" y="41808"/>
                  <a:pt x="11984" y="41694"/>
                  <a:pt x="11698" y="41884"/>
                </a:cubicBezTo>
                <a:cubicBezTo>
                  <a:pt x="11641" y="41846"/>
                  <a:pt x="11584" y="41808"/>
                  <a:pt x="11508" y="41789"/>
                </a:cubicBezTo>
                <a:cubicBezTo>
                  <a:pt x="11242" y="41922"/>
                  <a:pt x="10538" y="41960"/>
                  <a:pt x="10024" y="42189"/>
                </a:cubicBezTo>
                <a:cubicBezTo>
                  <a:pt x="9986" y="42131"/>
                  <a:pt x="9986" y="42036"/>
                  <a:pt x="9910" y="42055"/>
                </a:cubicBezTo>
                <a:cubicBezTo>
                  <a:pt x="9777" y="42093"/>
                  <a:pt x="9701" y="42150"/>
                  <a:pt x="9682" y="42246"/>
                </a:cubicBezTo>
                <a:cubicBezTo>
                  <a:pt x="9872" y="42246"/>
                  <a:pt x="9910" y="41979"/>
                  <a:pt x="9948" y="42208"/>
                </a:cubicBezTo>
                <a:cubicBezTo>
                  <a:pt x="9283" y="42360"/>
                  <a:pt x="8902" y="42493"/>
                  <a:pt x="8179" y="42645"/>
                </a:cubicBezTo>
                <a:cubicBezTo>
                  <a:pt x="8027" y="42493"/>
                  <a:pt x="8408" y="42531"/>
                  <a:pt x="8332" y="42417"/>
                </a:cubicBezTo>
                <a:cubicBezTo>
                  <a:pt x="8027" y="42455"/>
                  <a:pt x="8179" y="42664"/>
                  <a:pt x="7913" y="42721"/>
                </a:cubicBezTo>
                <a:cubicBezTo>
                  <a:pt x="7742" y="42721"/>
                  <a:pt x="7989" y="42531"/>
                  <a:pt x="7780" y="42550"/>
                </a:cubicBezTo>
                <a:cubicBezTo>
                  <a:pt x="7704" y="42607"/>
                  <a:pt x="7419" y="42607"/>
                  <a:pt x="7476" y="42702"/>
                </a:cubicBezTo>
                <a:cubicBezTo>
                  <a:pt x="7628" y="42645"/>
                  <a:pt x="7723" y="42645"/>
                  <a:pt x="7780" y="42721"/>
                </a:cubicBezTo>
                <a:cubicBezTo>
                  <a:pt x="7362" y="42892"/>
                  <a:pt x="6810" y="42968"/>
                  <a:pt x="6449" y="42949"/>
                </a:cubicBezTo>
                <a:cubicBezTo>
                  <a:pt x="6410" y="43197"/>
                  <a:pt x="5745" y="43159"/>
                  <a:pt x="5326" y="43330"/>
                </a:cubicBezTo>
                <a:cubicBezTo>
                  <a:pt x="5269" y="43235"/>
                  <a:pt x="5383" y="43197"/>
                  <a:pt x="5402" y="43140"/>
                </a:cubicBezTo>
                <a:cubicBezTo>
                  <a:pt x="5326" y="43159"/>
                  <a:pt x="5231" y="43197"/>
                  <a:pt x="5136" y="43216"/>
                </a:cubicBezTo>
                <a:cubicBezTo>
                  <a:pt x="5174" y="43273"/>
                  <a:pt x="5307" y="43292"/>
                  <a:pt x="5193" y="43387"/>
                </a:cubicBezTo>
                <a:cubicBezTo>
                  <a:pt x="5193" y="43216"/>
                  <a:pt x="4889" y="43520"/>
                  <a:pt x="4889" y="43368"/>
                </a:cubicBezTo>
                <a:cubicBezTo>
                  <a:pt x="4946" y="43330"/>
                  <a:pt x="5022" y="43311"/>
                  <a:pt x="5003" y="43273"/>
                </a:cubicBezTo>
                <a:cubicBezTo>
                  <a:pt x="4775" y="43273"/>
                  <a:pt x="4299" y="43406"/>
                  <a:pt x="4242" y="43596"/>
                </a:cubicBezTo>
                <a:cubicBezTo>
                  <a:pt x="4147" y="43558"/>
                  <a:pt x="4071" y="43539"/>
                  <a:pt x="3976" y="43501"/>
                </a:cubicBezTo>
                <a:cubicBezTo>
                  <a:pt x="3557" y="43919"/>
                  <a:pt x="3196" y="43577"/>
                  <a:pt x="2701" y="43881"/>
                </a:cubicBezTo>
                <a:cubicBezTo>
                  <a:pt x="2663" y="43843"/>
                  <a:pt x="2606" y="43786"/>
                  <a:pt x="2530" y="43786"/>
                </a:cubicBezTo>
                <a:cubicBezTo>
                  <a:pt x="2359" y="43786"/>
                  <a:pt x="2359" y="43995"/>
                  <a:pt x="2302" y="43786"/>
                </a:cubicBezTo>
                <a:cubicBezTo>
                  <a:pt x="2663" y="43672"/>
                  <a:pt x="3196" y="43615"/>
                  <a:pt x="3519" y="43444"/>
                </a:cubicBezTo>
                <a:cubicBezTo>
                  <a:pt x="3386" y="43482"/>
                  <a:pt x="3272" y="43482"/>
                  <a:pt x="3215" y="43425"/>
                </a:cubicBezTo>
                <a:cubicBezTo>
                  <a:pt x="3405" y="43406"/>
                  <a:pt x="3633" y="43311"/>
                  <a:pt x="3786" y="43349"/>
                </a:cubicBezTo>
                <a:cubicBezTo>
                  <a:pt x="3710" y="43387"/>
                  <a:pt x="3595" y="43406"/>
                  <a:pt x="3595" y="43463"/>
                </a:cubicBezTo>
                <a:cubicBezTo>
                  <a:pt x="3767" y="43368"/>
                  <a:pt x="3786" y="43482"/>
                  <a:pt x="3938" y="43406"/>
                </a:cubicBezTo>
                <a:cubicBezTo>
                  <a:pt x="3824" y="43311"/>
                  <a:pt x="3919" y="43235"/>
                  <a:pt x="3805" y="43216"/>
                </a:cubicBezTo>
                <a:cubicBezTo>
                  <a:pt x="3519" y="43311"/>
                  <a:pt x="3139" y="43311"/>
                  <a:pt x="3025" y="43539"/>
                </a:cubicBezTo>
                <a:cubicBezTo>
                  <a:pt x="2739" y="43273"/>
                  <a:pt x="2093" y="43843"/>
                  <a:pt x="1865" y="43596"/>
                </a:cubicBezTo>
                <a:cubicBezTo>
                  <a:pt x="1941" y="43805"/>
                  <a:pt x="1769" y="43615"/>
                  <a:pt x="1712" y="43767"/>
                </a:cubicBezTo>
                <a:cubicBezTo>
                  <a:pt x="1560" y="43691"/>
                  <a:pt x="1484" y="43710"/>
                  <a:pt x="1427" y="43634"/>
                </a:cubicBezTo>
                <a:cubicBezTo>
                  <a:pt x="1294" y="43938"/>
                  <a:pt x="210" y="44091"/>
                  <a:pt x="0" y="43957"/>
                </a:cubicBezTo>
                <a:cubicBezTo>
                  <a:pt x="3424" y="43006"/>
                  <a:pt x="8198" y="42017"/>
                  <a:pt x="10861" y="41199"/>
                </a:cubicBezTo>
                <a:cubicBezTo>
                  <a:pt x="11204" y="41180"/>
                  <a:pt x="12174" y="40990"/>
                  <a:pt x="12440" y="40648"/>
                </a:cubicBezTo>
                <a:cubicBezTo>
                  <a:pt x="12288" y="40667"/>
                  <a:pt x="12288" y="40876"/>
                  <a:pt x="12231" y="40667"/>
                </a:cubicBezTo>
                <a:cubicBezTo>
                  <a:pt x="12421" y="40477"/>
                  <a:pt x="12611" y="40534"/>
                  <a:pt x="12859" y="40572"/>
                </a:cubicBezTo>
                <a:cubicBezTo>
                  <a:pt x="12821" y="40477"/>
                  <a:pt x="12859" y="40420"/>
                  <a:pt x="12935" y="40363"/>
                </a:cubicBezTo>
                <a:cubicBezTo>
                  <a:pt x="14342" y="40058"/>
                  <a:pt x="16758" y="39316"/>
                  <a:pt x="17633" y="39221"/>
                </a:cubicBezTo>
                <a:cubicBezTo>
                  <a:pt x="17785" y="39012"/>
                  <a:pt x="19002" y="38765"/>
                  <a:pt x="19953" y="38479"/>
                </a:cubicBezTo>
                <a:cubicBezTo>
                  <a:pt x="21095" y="38137"/>
                  <a:pt x="22350" y="37776"/>
                  <a:pt x="22883" y="37757"/>
                </a:cubicBezTo>
                <a:cubicBezTo>
                  <a:pt x="22236" y="37528"/>
                  <a:pt x="21171" y="38232"/>
                  <a:pt x="20182" y="38270"/>
                </a:cubicBezTo>
                <a:cubicBezTo>
                  <a:pt x="20543" y="37890"/>
                  <a:pt x="19687" y="38632"/>
                  <a:pt x="19478" y="38346"/>
                </a:cubicBezTo>
                <a:cubicBezTo>
                  <a:pt x="19002" y="38613"/>
                  <a:pt x="18184" y="38898"/>
                  <a:pt x="17652" y="38860"/>
                </a:cubicBezTo>
                <a:cubicBezTo>
                  <a:pt x="17290" y="39183"/>
                  <a:pt x="16492" y="39278"/>
                  <a:pt x="16035" y="39297"/>
                </a:cubicBezTo>
                <a:cubicBezTo>
                  <a:pt x="16073" y="39354"/>
                  <a:pt x="16187" y="39373"/>
                  <a:pt x="16092" y="39450"/>
                </a:cubicBezTo>
                <a:cubicBezTo>
                  <a:pt x="15940" y="39373"/>
                  <a:pt x="15902" y="39431"/>
                  <a:pt x="15750" y="39526"/>
                </a:cubicBezTo>
                <a:cubicBezTo>
                  <a:pt x="15693" y="39450"/>
                  <a:pt x="15788" y="39354"/>
                  <a:pt x="15693" y="39373"/>
                </a:cubicBezTo>
                <a:cubicBezTo>
                  <a:pt x="14038" y="39849"/>
                  <a:pt x="11888" y="40286"/>
                  <a:pt x="10234" y="40895"/>
                </a:cubicBezTo>
                <a:cubicBezTo>
                  <a:pt x="10386" y="40800"/>
                  <a:pt x="9891" y="40895"/>
                  <a:pt x="9796" y="40933"/>
                </a:cubicBezTo>
                <a:cubicBezTo>
                  <a:pt x="8598" y="41276"/>
                  <a:pt x="6620" y="41846"/>
                  <a:pt x="5364" y="42170"/>
                </a:cubicBezTo>
                <a:cubicBezTo>
                  <a:pt x="5136" y="42227"/>
                  <a:pt x="4794" y="42360"/>
                  <a:pt x="4642" y="42246"/>
                </a:cubicBezTo>
                <a:cubicBezTo>
                  <a:pt x="4851" y="42341"/>
                  <a:pt x="5022" y="42036"/>
                  <a:pt x="5231" y="41979"/>
                </a:cubicBezTo>
                <a:cubicBezTo>
                  <a:pt x="5612" y="42074"/>
                  <a:pt x="6315" y="41808"/>
                  <a:pt x="6563" y="41580"/>
                </a:cubicBezTo>
                <a:cubicBezTo>
                  <a:pt x="6734" y="41485"/>
                  <a:pt x="6734" y="41637"/>
                  <a:pt x="6867" y="41599"/>
                </a:cubicBezTo>
                <a:cubicBezTo>
                  <a:pt x="8465" y="41009"/>
                  <a:pt x="10101" y="40610"/>
                  <a:pt x="11774" y="40191"/>
                </a:cubicBezTo>
                <a:cubicBezTo>
                  <a:pt x="12174" y="40096"/>
                  <a:pt x="12554" y="39906"/>
                  <a:pt x="12954" y="39792"/>
                </a:cubicBezTo>
                <a:cubicBezTo>
                  <a:pt x="15369" y="39088"/>
                  <a:pt x="17652" y="38632"/>
                  <a:pt x="20010" y="37757"/>
                </a:cubicBezTo>
                <a:cubicBezTo>
                  <a:pt x="20029" y="37909"/>
                  <a:pt x="20277" y="37719"/>
                  <a:pt x="20334" y="37833"/>
                </a:cubicBezTo>
                <a:cubicBezTo>
                  <a:pt x="19782" y="38080"/>
                  <a:pt x="19154" y="38061"/>
                  <a:pt x="18736" y="38365"/>
                </a:cubicBezTo>
                <a:cubicBezTo>
                  <a:pt x="20543" y="37985"/>
                  <a:pt x="22692" y="37262"/>
                  <a:pt x="24537" y="36787"/>
                </a:cubicBezTo>
                <a:cubicBezTo>
                  <a:pt x="26934" y="36159"/>
                  <a:pt x="30719" y="35056"/>
                  <a:pt x="33078" y="34542"/>
                </a:cubicBezTo>
                <a:cubicBezTo>
                  <a:pt x="33439" y="34371"/>
                  <a:pt x="33629" y="34257"/>
                  <a:pt x="33896" y="34371"/>
                </a:cubicBezTo>
                <a:cubicBezTo>
                  <a:pt x="33953" y="34295"/>
                  <a:pt x="33858" y="34162"/>
                  <a:pt x="34048" y="34143"/>
                </a:cubicBezTo>
                <a:cubicBezTo>
                  <a:pt x="34162" y="34295"/>
                  <a:pt x="34714" y="34067"/>
                  <a:pt x="34809" y="33991"/>
                </a:cubicBezTo>
                <a:cubicBezTo>
                  <a:pt x="34866" y="34105"/>
                  <a:pt x="34866" y="34200"/>
                  <a:pt x="34828" y="34276"/>
                </a:cubicBezTo>
                <a:cubicBezTo>
                  <a:pt x="34580" y="34333"/>
                  <a:pt x="34580" y="34371"/>
                  <a:pt x="34390" y="34257"/>
                </a:cubicBezTo>
                <a:cubicBezTo>
                  <a:pt x="34352" y="34447"/>
                  <a:pt x="34124" y="34447"/>
                  <a:pt x="34105" y="34295"/>
                </a:cubicBezTo>
                <a:cubicBezTo>
                  <a:pt x="33896" y="34485"/>
                  <a:pt x="33801" y="34371"/>
                  <a:pt x="33553" y="34428"/>
                </a:cubicBezTo>
                <a:cubicBezTo>
                  <a:pt x="33553" y="34504"/>
                  <a:pt x="33610" y="34580"/>
                  <a:pt x="33534" y="34618"/>
                </a:cubicBezTo>
                <a:cubicBezTo>
                  <a:pt x="33401" y="34352"/>
                  <a:pt x="33116" y="34694"/>
                  <a:pt x="32945" y="34808"/>
                </a:cubicBezTo>
                <a:cubicBezTo>
                  <a:pt x="32983" y="34618"/>
                  <a:pt x="32888" y="34580"/>
                  <a:pt x="32602" y="34694"/>
                </a:cubicBezTo>
                <a:cubicBezTo>
                  <a:pt x="32773" y="34847"/>
                  <a:pt x="32659" y="34866"/>
                  <a:pt x="32564" y="34999"/>
                </a:cubicBezTo>
                <a:cubicBezTo>
                  <a:pt x="33249" y="34904"/>
                  <a:pt x="33839" y="34599"/>
                  <a:pt x="34181" y="34732"/>
                </a:cubicBezTo>
                <a:cubicBezTo>
                  <a:pt x="34276" y="34694"/>
                  <a:pt x="34162" y="34580"/>
                  <a:pt x="34257" y="34542"/>
                </a:cubicBezTo>
                <a:cubicBezTo>
                  <a:pt x="35912" y="34124"/>
                  <a:pt x="36444" y="33953"/>
                  <a:pt x="37795" y="33439"/>
                </a:cubicBezTo>
                <a:cubicBezTo>
                  <a:pt x="37852" y="33496"/>
                  <a:pt x="37928" y="33534"/>
                  <a:pt x="38042" y="33534"/>
                </a:cubicBezTo>
                <a:cubicBezTo>
                  <a:pt x="38080" y="33249"/>
                  <a:pt x="38841" y="33306"/>
                  <a:pt x="39050" y="33059"/>
                </a:cubicBezTo>
                <a:cubicBezTo>
                  <a:pt x="38955" y="33021"/>
                  <a:pt x="38803" y="33078"/>
                  <a:pt x="38651" y="33154"/>
                </a:cubicBezTo>
                <a:cubicBezTo>
                  <a:pt x="38689" y="32963"/>
                  <a:pt x="38385" y="32944"/>
                  <a:pt x="38537" y="32830"/>
                </a:cubicBezTo>
                <a:cubicBezTo>
                  <a:pt x="38632" y="32944"/>
                  <a:pt x="39221" y="32507"/>
                  <a:pt x="39374" y="32716"/>
                </a:cubicBezTo>
                <a:cubicBezTo>
                  <a:pt x="39221" y="32735"/>
                  <a:pt x="38746" y="32811"/>
                  <a:pt x="38651" y="32963"/>
                </a:cubicBezTo>
                <a:cubicBezTo>
                  <a:pt x="38917" y="32887"/>
                  <a:pt x="38993" y="32925"/>
                  <a:pt x="39202" y="33059"/>
                </a:cubicBezTo>
                <a:cubicBezTo>
                  <a:pt x="39450" y="33021"/>
                  <a:pt x="39526" y="32906"/>
                  <a:pt x="39355" y="32849"/>
                </a:cubicBezTo>
                <a:cubicBezTo>
                  <a:pt x="39678" y="32697"/>
                  <a:pt x="39412" y="33021"/>
                  <a:pt x="39659" y="32906"/>
                </a:cubicBezTo>
                <a:cubicBezTo>
                  <a:pt x="39735" y="32868"/>
                  <a:pt x="39716" y="32792"/>
                  <a:pt x="39678" y="32735"/>
                </a:cubicBezTo>
                <a:cubicBezTo>
                  <a:pt x="39868" y="32678"/>
                  <a:pt x="39982" y="32735"/>
                  <a:pt x="40172" y="32678"/>
                </a:cubicBezTo>
                <a:cubicBezTo>
                  <a:pt x="40134" y="32583"/>
                  <a:pt x="40134" y="32507"/>
                  <a:pt x="40172" y="32450"/>
                </a:cubicBezTo>
                <a:cubicBezTo>
                  <a:pt x="40077" y="32583"/>
                  <a:pt x="40001" y="32507"/>
                  <a:pt x="39849" y="32564"/>
                </a:cubicBezTo>
                <a:cubicBezTo>
                  <a:pt x="39202" y="32735"/>
                  <a:pt x="40039" y="32412"/>
                  <a:pt x="40287" y="32355"/>
                </a:cubicBezTo>
                <a:cubicBezTo>
                  <a:pt x="40344" y="32431"/>
                  <a:pt x="40230" y="32507"/>
                  <a:pt x="40344" y="32507"/>
                </a:cubicBezTo>
                <a:cubicBezTo>
                  <a:pt x="40572" y="32469"/>
                  <a:pt x="40401" y="32355"/>
                  <a:pt x="40344" y="32317"/>
                </a:cubicBezTo>
                <a:cubicBezTo>
                  <a:pt x="42113" y="31860"/>
                  <a:pt x="43767" y="31214"/>
                  <a:pt x="45194" y="30947"/>
                </a:cubicBezTo>
                <a:cubicBezTo>
                  <a:pt x="45118" y="30966"/>
                  <a:pt x="45137" y="31061"/>
                  <a:pt x="45232" y="31042"/>
                </a:cubicBezTo>
                <a:cubicBezTo>
                  <a:pt x="45308" y="31004"/>
                  <a:pt x="45270" y="30909"/>
                  <a:pt x="45308" y="30852"/>
                </a:cubicBezTo>
                <a:cubicBezTo>
                  <a:pt x="49264" y="29578"/>
                  <a:pt x="52156" y="28950"/>
                  <a:pt x="55560" y="27619"/>
                </a:cubicBezTo>
                <a:cubicBezTo>
                  <a:pt x="55408" y="27676"/>
                  <a:pt x="55275" y="27676"/>
                  <a:pt x="55199" y="27619"/>
                </a:cubicBezTo>
                <a:cubicBezTo>
                  <a:pt x="56226" y="27295"/>
                  <a:pt x="57253" y="26896"/>
                  <a:pt x="58166" y="26839"/>
                </a:cubicBezTo>
                <a:cubicBezTo>
                  <a:pt x="57748" y="26915"/>
                  <a:pt x="56949" y="27124"/>
                  <a:pt x="56587" y="27371"/>
                </a:cubicBezTo>
                <a:cubicBezTo>
                  <a:pt x="56987" y="27295"/>
                  <a:pt x="57843" y="26991"/>
                  <a:pt x="58604" y="26801"/>
                </a:cubicBezTo>
                <a:cubicBezTo>
                  <a:pt x="58547" y="26420"/>
                  <a:pt x="59422" y="26496"/>
                  <a:pt x="59612" y="26287"/>
                </a:cubicBezTo>
                <a:cubicBezTo>
                  <a:pt x="59650" y="26591"/>
                  <a:pt x="58889" y="26363"/>
                  <a:pt x="58927" y="26687"/>
                </a:cubicBezTo>
                <a:cubicBezTo>
                  <a:pt x="61171" y="26097"/>
                  <a:pt x="63321" y="25374"/>
                  <a:pt x="65489" y="24708"/>
                </a:cubicBezTo>
                <a:cubicBezTo>
                  <a:pt x="71100" y="23016"/>
                  <a:pt x="76350" y="21323"/>
                  <a:pt x="82380" y="19307"/>
                </a:cubicBezTo>
                <a:cubicBezTo>
                  <a:pt x="82703" y="19211"/>
                  <a:pt x="82969" y="19211"/>
                  <a:pt x="83083" y="19002"/>
                </a:cubicBezTo>
                <a:cubicBezTo>
                  <a:pt x="83350" y="19040"/>
                  <a:pt x="83768" y="18812"/>
                  <a:pt x="84092" y="18717"/>
                </a:cubicBezTo>
                <a:cubicBezTo>
                  <a:pt x="84016" y="18888"/>
                  <a:pt x="84472" y="18603"/>
                  <a:pt x="84624" y="18774"/>
                </a:cubicBezTo>
                <a:cubicBezTo>
                  <a:pt x="84605" y="18336"/>
                  <a:pt x="85309" y="18622"/>
                  <a:pt x="85347" y="18298"/>
                </a:cubicBezTo>
                <a:cubicBezTo>
                  <a:pt x="85385" y="18546"/>
                  <a:pt x="85956" y="17880"/>
                  <a:pt x="85727" y="18279"/>
                </a:cubicBezTo>
                <a:cubicBezTo>
                  <a:pt x="86089" y="17956"/>
                  <a:pt x="86907" y="17842"/>
                  <a:pt x="87458" y="17747"/>
                </a:cubicBezTo>
                <a:cubicBezTo>
                  <a:pt x="88390" y="17557"/>
                  <a:pt x="89265" y="17024"/>
                  <a:pt x="89836" y="16929"/>
                </a:cubicBezTo>
                <a:cubicBezTo>
                  <a:pt x="89779" y="16948"/>
                  <a:pt x="89703" y="16967"/>
                  <a:pt x="89722" y="17024"/>
                </a:cubicBezTo>
                <a:cubicBezTo>
                  <a:pt x="90711" y="16777"/>
                  <a:pt x="91300" y="16491"/>
                  <a:pt x="92004" y="16168"/>
                </a:cubicBezTo>
                <a:cubicBezTo>
                  <a:pt x="92480" y="16206"/>
                  <a:pt x="93925" y="15712"/>
                  <a:pt x="94192" y="15426"/>
                </a:cubicBezTo>
                <a:cubicBezTo>
                  <a:pt x="94363" y="15617"/>
                  <a:pt x="94591" y="15350"/>
                  <a:pt x="94724" y="15464"/>
                </a:cubicBezTo>
                <a:cubicBezTo>
                  <a:pt x="94800" y="15236"/>
                  <a:pt x="95523" y="15388"/>
                  <a:pt x="95523" y="15027"/>
                </a:cubicBezTo>
                <a:cubicBezTo>
                  <a:pt x="95580" y="15065"/>
                  <a:pt x="95637" y="15122"/>
                  <a:pt x="95713" y="15122"/>
                </a:cubicBezTo>
                <a:cubicBezTo>
                  <a:pt x="96227" y="14818"/>
                  <a:pt x="97387" y="14780"/>
                  <a:pt x="97653" y="14342"/>
                </a:cubicBezTo>
                <a:cubicBezTo>
                  <a:pt x="97691" y="14456"/>
                  <a:pt x="97768" y="14494"/>
                  <a:pt x="97920" y="14437"/>
                </a:cubicBezTo>
                <a:cubicBezTo>
                  <a:pt x="98452" y="14152"/>
                  <a:pt x="99308" y="14000"/>
                  <a:pt x="99841" y="13829"/>
                </a:cubicBezTo>
                <a:cubicBezTo>
                  <a:pt x="99746" y="13829"/>
                  <a:pt x="99765" y="13638"/>
                  <a:pt x="99651" y="13657"/>
                </a:cubicBezTo>
                <a:cubicBezTo>
                  <a:pt x="98719" y="13829"/>
                  <a:pt x="97463" y="14494"/>
                  <a:pt x="96645" y="14399"/>
                </a:cubicBezTo>
                <a:cubicBezTo>
                  <a:pt x="96664" y="14475"/>
                  <a:pt x="96721" y="14513"/>
                  <a:pt x="96759" y="14532"/>
                </a:cubicBezTo>
                <a:cubicBezTo>
                  <a:pt x="96531" y="14627"/>
                  <a:pt x="96474" y="14475"/>
                  <a:pt x="96246" y="14551"/>
                </a:cubicBezTo>
                <a:cubicBezTo>
                  <a:pt x="96265" y="14875"/>
                  <a:pt x="95865" y="14646"/>
                  <a:pt x="95789" y="14932"/>
                </a:cubicBezTo>
                <a:cubicBezTo>
                  <a:pt x="95751" y="14856"/>
                  <a:pt x="95751" y="14742"/>
                  <a:pt x="95656" y="14742"/>
                </a:cubicBezTo>
                <a:cubicBezTo>
                  <a:pt x="95580" y="14989"/>
                  <a:pt x="95523" y="14761"/>
                  <a:pt x="95257" y="14875"/>
                </a:cubicBezTo>
                <a:cubicBezTo>
                  <a:pt x="95333" y="14951"/>
                  <a:pt x="95200" y="15160"/>
                  <a:pt x="95162" y="15027"/>
                </a:cubicBezTo>
                <a:cubicBezTo>
                  <a:pt x="95219" y="15008"/>
                  <a:pt x="95219" y="14970"/>
                  <a:pt x="95200" y="14913"/>
                </a:cubicBezTo>
                <a:cubicBezTo>
                  <a:pt x="95010" y="14932"/>
                  <a:pt x="95105" y="15046"/>
                  <a:pt x="94972" y="15103"/>
                </a:cubicBezTo>
                <a:cubicBezTo>
                  <a:pt x="94933" y="15046"/>
                  <a:pt x="94933" y="14951"/>
                  <a:pt x="94857" y="14970"/>
                </a:cubicBezTo>
                <a:cubicBezTo>
                  <a:pt x="95010" y="15160"/>
                  <a:pt x="94363" y="15331"/>
                  <a:pt x="94667" y="15084"/>
                </a:cubicBezTo>
                <a:cubicBezTo>
                  <a:pt x="94211" y="15198"/>
                  <a:pt x="93849" y="15464"/>
                  <a:pt x="93526" y="15655"/>
                </a:cubicBezTo>
                <a:cubicBezTo>
                  <a:pt x="93602" y="15617"/>
                  <a:pt x="93621" y="15559"/>
                  <a:pt x="93621" y="15502"/>
                </a:cubicBezTo>
                <a:cubicBezTo>
                  <a:pt x="93336" y="15521"/>
                  <a:pt x="92803" y="15826"/>
                  <a:pt x="92461" y="15731"/>
                </a:cubicBezTo>
                <a:cubicBezTo>
                  <a:pt x="92004" y="16035"/>
                  <a:pt x="91320" y="16149"/>
                  <a:pt x="90597" y="16320"/>
                </a:cubicBezTo>
                <a:cubicBezTo>
                  <a:pt x="90597" y="16377"/>
                  <a:pt x="90654" y="16453"/>
                  <a:pt x="90578" y="16491"/>
                </a:cubicBezTo>
                <a:cubicBezTo>
                  <a:pt x="90368" y="16206"/>
                  <a:pt x="89646" y="16834"/>
                  <a:pt x="89494" y="16568"/>
                </a:cubicBezTo>
                <a:cubicBezTo>
                  <a:pt x="88828" y="16910"/>
                  <a:pt x="87687" y="17233"/>
                  <a:pt x="86697" y="17652"/>
                </a:cubicBezTo>
                <a:cubicBezTo>
                  <a:pt x="86735" y="17652"/>
                  <a:pt x="86755" y="17595"/>
                  <a:pt x="86678" y="17595"/>
                </a:cubicBezTo>
                <a:cubicBezTo>
                  <a:pt x="86222" y="17956"/>
                  <a:pt x="85632" y="17994"/>
                  <a:pt x="85024" y="18165"/>
                </a:cubicBezTo>
                <a:cubicBezTo>
                  <a:pt x="84206" y="18432"/>
                  <a:pt x="83654" y="18698"/>
                  <a:pt x="82931" y="18945"/>
                </a:cubicBezTo>
                <a:cubicBezTo>
                  <a:pt x="82589" y="19059"/>
                  <a:pt x="81866" y="19307"/>
                  <a:pt x="81524" y="19383"/>
                </a:cubicBezTo>
                <a:cubicBezTo>
                  <a:pt x="80173" y="19649"/>
                  <a:pt x="78728" y="20353"/>
                  <a:pt x="77529" y="20410"/>
                </a:cubicBezTo>
                <a:cubicBezTo>
                  <a:pt x="77244" y="20733"/>
                  <a:pt x="77168" y="20581"/>
                  <a:pt x="76902" y="20505"/>
                </a:cubicBezTo>
                <a:cubicBezTo>
                  <a:pt x="76921" y="20581"/>
                  <a:pt x="76940" y="20638"/>
                  <a:pt x="76978" y="20714"/>
                </a:cubicBezTo>
                <a:cubicBezTo>
                  <a:pt x="76864" y="20714"/>
                  <a:pt x="76654" y="20885"/>
                  <a:pt x="76616" y="20771"/>
                </a:cubicBezTo>
                <a:cubicBezTo>
                  <a:pt x="76864" y="20733"/>
                  <a:pt x="76654" y="20619"/>
                  <a:pt x="76578" y="20619"/>
                </a:cubicBezTo>
                <a:cubicBezTo>
                  <a:pt x="76350" y="20714"/>
                  <a:pt x="76293" y="20866"/>
                  <a:pt x="76502" y="20866"/>
                </a:cubicBezTo>
                <a:cubicBezTo>
                  <a:pt x="76065" y="20809"/>
                  <a:pt x="75513" y="21037"/>
                  <a:pt x="75190" y="21094"/>
                </a:cubicBezTo>
                <a:cubicBezTo>
                  <a:pt x="75932" y="20657"/>
                  <a:pt x="77149" y="20524"/>
                  <a:pt x="77149" y="20143"/>
                </a:cubicBezTo>
                <a:cubicBezTo>
                  <a:pt x="77168" y="20201"/>
                  <a:pt x="77149" y="20258"/>
                  <a:pt x="77130" y="20315"/>
                </a:cubicBezTo>
                <a:cubicBezTo>
                  <a:pt x="77301" y="20239"/>
                  <a:pt x="77358" y="20315"/>
                  <a:pt x="77491" y="20296"/>
                </a:cubicBezTo>
                <a:cubicBezTo>
                  <a:pt x="78233" y="19763"/>
                  <a:pt x="80934" y="19364"/>
                  <a:pt x="82151" y="18584"/>
                </a:cubicBezTo>
                <a:cubicBezTo>
                  <a:pt x="81543" y="18812"/>
                  <a:pt x="81448" y="18736"/>
                  <a:pt x="80953" y="19002"/>
                </a:cubicBezTo>
                <a:cubicBezTo>
                  <a:pt x="82132" y="18394"/>
                  <a:pt x="83730" y="17880"/>
                  <a:pt x="84929" y="17633"/>
                </a:cubicBezTo>
                <a:cubicBezTo>
                  <a:pt x="84624" y="17690"/>
                  <a:pt x="84662" y="17842"/>
                  <a:pt x="84605" y="17975"/>
                </a:cubicBezTo>
                <a:cubicBezTo>
                  <a:pt x="85575" y="17652"/>
                  <a:pt x="85556" y="17614"/>
                  <a:pt x="86108" y="17462"/>
                </a:cubicBezTo>
                <a:cubicBezTo>
                  <a:pt x="86127" y="17233"/>
                  <a:pt x="85842" y="17462"/>
                  <a:pt x="85822" y="17271"/>
                </a:cubicBezTo>
                <a:cubicBezTo>
                  <a:pt x="85880" y="17252"/>
                  <a:pt x="85918" y="17233"/>
                  <a:pt x="85956" y="17214"/>
                </a:cubicBezTo>
                <a:cubicBezTo>
                  <a:pt x="85956" y="17195"/>
                  <a:pt x="85956" y="17157"/>
                  <a:pt x="86013" y="17138"/>
                </a:cubicBezTo>
                <a:cubicBezTo>
                  <a:pt x="86184" y="17176"/>
                  <a:pt x="86108" y="17576"/>
                  <a:pt x="86393" y="17423"/>
                </a:cubicBezTo>
                <a:cubicBezTo>
                  <a:pt x="86374" y="17233"/>
                  <a:pt x="86241" y="17252"/>
                  <a:pt x="86165" y="17157"/>
                </a:cubicBezTo>
                <a:cubicBezTo>
                  <a:pt x="86640" y="16948"/>
                  <a:pt x="86926" y="17005"/>
                  <a:pt x="87097" y="16891"/>
                </a:cubicBezTo>
                <a:cubicBezTo>
                  <a:pt x="87078" y="17024"/>
                  <a:pt x="86850" y="17100"/>
                  <a:pt x="86774" y="17233"/>
                </a:cubicBezTo>
                <a:cubicBezTo>
                  <a:pt x="87002" y="17233"/>
                  <a:pt x="87287" y="17138"/>
                  <a:pt x="87344" y="16967"/>
                </a:cubicBezTo>
                <a:cubicBezTo>
                  <a:pt x="87629" y="17138"/>
                  <a:pt x="88619" y="16739"/>
                  <a:pt x="88961" y="16472"/>
                </a:cubicBezTo>
                <a:cubicBezTo>
                  <a:pt x="88733" y="16415"/>
                  <a:pt x="88619" y="16625"/>
                  <a:pt x="88352" y="16682"/>
                </a:cubicBezTo>
                <a:cubicBezTo>
                  <a:pt x="88638" y="16415"/>
                  <a:pt x="89379" y="16092"/>
                  <a:pt x="89817" y="16187"/>
                </a:cubicBezTo>
                <a:cubicBezTo>
                  <a:pt x="89703" y="16282"/>
                  <a:pt x="89132" y="16206"/>
                  <a:pt x="89056" y="16568"/>
                </a:cubicBezTo>
                <a:cubicBezTo>
                  <a:pt x="90026" y="16206"/>
                  <a:pt x="90559" y="16054"/>
                  <a:pt x="91262" y="15864"/>
                </a:cubicBezTo>
                <a:cubicBezTo>
                  <a:pt x="91224" y="15788"/>
                  <a:pt x="91186" y="15769"/>
                  <a:pt x="91129" y="15731"/>
                </a:cubicBezTo>
                <a:cubicBezTo>
                  <a:pt x="91700" y="15502"/>
                  <a:pt x="91985" y="15350"/>
                  <a:pt x="92290" y="15217"/>
                </a:cubicBezTo>
                <a:cubicBezTo>
                  <a:pt x="92385" y="15712"/>
                  <a:pt x="91472" y="15369"/>
                  <a:pt x="91320" y="15845"/>
                </a:cubicBezTo>
                <a:cubicBezTo>
                  <a:pt x="91890" y="15578"/>
                  <a:pt x="92518" y="15597"/>
                  <a:pt x="92746" y="15236"/>
                </a:cubicBezTo>
                <a:cubicBezTo>
                  <a:pt x="92575" y="15312"/>
                  <a:pt x="92423" y="15350"/>
                  <a:pt x="92366" y="15255"/>
                </a:cubicBezTo>
                <a:cubicBezTo>
                  <a:pt x="93450" y="14894"/>
                  <a:pt x="93830" y="14856"/>
                  <a:pt x="94686" y="14456"/>
                </a:cubicBezTo>
                <a:cubicBezTo>
                  <a:pt x="94838" y="14856"/>
                  <a:pt x="94135" y="14684"/>
                  <a:pt x="94020" y="14913"/>
                </a:cubicBezTo>
                <a:cubicBezTo>
                  <a:pt x="94838" y="14799"/>
                  <a:pt x="96170" y="14361"/>
                  <a:pt x="96683" y="14057"/>
                </a:cubicBezTo>
                <a:cubicBezTo>
                  <a:pt x="96512" y="14057"/>
                  <a:pt x="96360" y="14038"/>
                  <a:pt x="96227" y="13981"/>
                </a:cubicBezTo>
                <a:cubicBezTo>
                  <a:pt x="96493" y="13829"/>
                  <a:pt x="96645" y="14114"/>
                  <a:pt x="96550" y="13867"/>
                </a:cubicBezTo>
                <a:cubicBezTo>
                  <a:pt x="96740" y="13752"/>
                  <a:pt x="96702" y="14000"/>
                  <a:pt x="96874" y="13943"/>
                </a:cubicBezTo>
                <a:cubicBezTo>
                  <a:pt x="96874" y="13771"/>
                  <a:pt x="97159" y="13600"/>
                  <a:pt x="97311" y="13733"/>
                </a:cubicBezTo>
                <a:cubicBezTo>
                  <a:pt x="97140" y="13867"/>
                  <a:pt x="97045" y="13752"/>
                  <a:pt x="97007" y="13943"/>
                </a:cubicBezTo>
                <a:cubicBezTo>
                  <a:pt x="97254" y="13829"/>
                  <a:pt x="97311" y="13962"/>
                  <a:pt x="97520" y="13886"/>
                </a:cubicBezTo>
                <a:cubicBezTo>
                  <a:pt x="97806" y="13353"/>
                  <a:pt x="99004" y="13429"/>
                  <a:pt x="99632" y="12992"/>
                </a:cubicBezTo>
                <a:cubicBezTo>
                  <a:pt x="100278" y="13106"/>
                  <a:pt x="101058" y="12383"/>
                  <a:pt x="101876" y="12212"/>
                </a:cubicBezTo>
                <a:cubicBezTo>
                  <a:pt x="103683" y="11831"/>
                  <a:pt x="105642" y="11071"/>
                  <a:pt x="107297" y="10576"/>
                </a:cubicBezTo>
                <a:cubicBezTo>
                  <a:pt x="107658" y="10595"/>
                  <a:pt x="108914" y="9986"/>
                  <a:pt x="109484" y="10062"/>
                </a:cubicBezTo>
                <a:cubicBezTo>
                  <a:pt x="110987" y="9397"/>
                  <a:pt x="112718" y="8845"/>
                  <a:pt x="114278" y="8522"/>
                </a:cubicBezTo>
                <a:cubicBezTo>
                  <a:pt x="116275" y="7533"/>
                  <a:pt x="117835" y="7342"/>
                  <a:pt x="119756" y="6639"/>
                </a:cubicBezTo>
                <a:cubicBezTo>
                  <a:pt x="119832" y="6791"/>
                  <a:pt x="119661" y="6905"/>
                  <a:pt x="119908" y="6886"/>
                </a:cubicBezTo>
                <a:cubicBezTo>
                  <a:pt x="119946" y="6696"/>
                  <a:pt x="119794" y="6715"/>
                  <a:pt x="119870" y="6544"/>
                </a:cubicBezTo>
                <a:cubicBezTo>
                  <a:pt x="120536" y="6448"/>
                  <a:pt x="121372" y="5954"/>
                  <a:pt x="121905" y="6011"/>
                </a:cubicBezTo>
                <a:cubicBezTo>
                  <a:pt x="121981" y="5516"/>
                  <a:pt x="122742" y="5726"/>
                  <a:pt x="123275" y="5497"/>
                </a:cubicBezTo>
                <a:cubicBezTo>
                  <a:pt x="123807" y="5250"/>
                  <a:pt x="124530" y="4965"/>
                  <a:pt x="125043" y="4661"/>
                </a:cubicBezTo>
                <a:cubicBezTo>
                  <a:pt x="127193" y="3919"/>
                  <a:pt x="130978" y="2816"/>
                  <a:pt x="133260" y="1941"/>
                </a:cubicBezTo>
                <a:cubicBezTo>
                  <a:pt x="132290" y="2074"/>
                  <a:pt x="130826" y="2663"/>
                  <a:pt x="130217" y="2701"/>
                </a:cubicBezTo>
                <a:cubicBezTo>
                  <a:pt x="129019" y="3196"/>
                  <a:pt x="126793" y="3748"/>
                  <a:pt x="125405" y="4413"/>
                </a:cubicBezTo>
                <a:cubicBezTo>
                  <a:pt x="124796" y="4185"/>
                  <a:pt x="124321" y="4965"/>
                  <a:pt x="123693" y="4832"/>
                </a:cubicBezTo>
                <a:cubicBezTo>
                  <a:pt x="123313" y="4946"/>
                  <a:pt x="122571" y="5555"/>
                  <a:pt x="122057" y="5402"/>
                </a:cubicBezTo>
                <a:cubicBezTo>
                  <a:pt x="121715" y="5840"/>
                  <a:pt x="120688" y="5764"/>
                  <a:pt x="120250" y="6182"/>
                </a:cubicBezTo>
                <a:cubicBezTo>
                  <a:pt x="119927" y="6068"/>
                  <a:pt x="119680" y="6506"/>
                  <a:pt x="119147" y="6391"/>
                </a:cubicBezTo>
                <a:cubicBezTo>
                  <a:pt x="119166" y="6448"/>
                  <a:pt x="119185" y="6487"/>
                  <a:pt x="119204" y="6544"/>
                </a:cubicBezTo>
                <a:cubicBezTo>
                  <a:pt x="118767" y="6639"/>
                  <a:pt x="118614" y="6639"/>
                  <a:pt x="118481" y="6620"/>
                </a:cubicBezTo>
                <a:cubicBezTo>
                  <a:pt x="118348" y="6677"/>
                  <a:pt x="118443" y="6468"/>
                  <a:pt x="118500" y="6448"/>
                </a:cubicBezTo>
                <a:cubicBezTo>
                  <a:pt x="119090" y="6391"/>
                  <a:pt x="119432" y="6011"/>
                  <a:pt x="120003" y="6106"/>
                </a:cubicBezTo>
                <a:cubicBezTo>
                  <a:pt x="119946" y="5840"/>
                  <a:pt x="120212" y="6049"/>
                  <a:pt x="120326" y="5992"/>
                </a:cubicBezTo>
                <a:cubicBezTo>
                  <a:pt x="120288" y="5840"/>
                  <a:pt x="120402" y="5840"/>
                  <a:pt x="120269" y="5783"/>
                </a:cubicBezTo>
                <a:cubicBezTo>
                  <a:pt x="120478" y="5783"/>
                  <a:pt x="120574" y="5593"/>
                  <a:pt x="120764" y="5726"/>
                </a:cubicBezTo>
                <a:cubicBezTo>
                  <a:pt x="121239" y="5364"/>
                  <a:pt x="122095" y="5003"/>
                  <a:pt x="122476" y="5136"/>
                </a:cubicBezTo>
                <a:cubicBezTo>
                  <a:pt x="122514" y="4870"/>
                  <a:pt x="123027" y="4965"/>
                  <a:pt x="122894" y="4813"/>
                </a:cubicBezTo>
                <a:cubicBezTo>
                  <a:pt x="123370" y="4794"/>
                  <a:pt x="123503" y="4489"/>
                  <a:pt x="124035" y="4489"/>
                </a:cubicBezTo>
                <a:cubicBezTo>
                  <a:pt x="124016" y="4413"/>
                  <a:pt x="123959" y="4337"/>
                  <a:pt x="124035" y="4299"/>
                </a:cubicBezTo>
                <a:cubicBezTo>
                  <a:pt x="124283" y="4337"/>
                  <a:pt x="124568" y="4261"/>
                  <a:pt x="124701" y="4090"/>
                </a:cubicBezTo>
                <a:cubicBezTo>
                  <a:pt x="124872" y="4261"/>
                  <a:pt x="124948" y="4090"/>
                  <a:pt x="125158" y="4147"/>
                </a:cubicBezTo>
                <a:cubicBezTo>
                  <a:pt x="125139" y="4052"/>
                  <a:pt x="125101" y="3995"/>
                  <a:pt x="125024" y="3976"/>
                </a:cubicBezTo>
                <a:cubicBezTo>
                  <a:pt x="125234" y="3995"/>
                  <a:pt x="125557" y="3805"/>
                  <a:pt x="125310" y="3690"/>
                </a:cubicBezTo>
                <a:cubicBezTo>
                  <a:pt x="125538" y="3576"/>
                  <a:pt x="125443" y="3919"/>
                  <a:pt x="125633" y="3805"/>
                </a:cubicBezTo>
                <a:cubicBezTo>
                  <a:pt x="126641" y="3253"/>
                  <a:pt x="127554" y="3215"/>
                  <a:pt x="128220" y="2758"/>
                </a:cubicBezTo>
                <a:cubicBezTo>
                  <a:pt x="128981" y="2720"/>
                  <a:pt x="129818" y="2093"/>
                  <a:pt x="130750" y="2112"/>
                </a:cubicBezTo>
                <a:cubicBezTo>
                  <a:pt x="131986" y="1351"/>
                  <a:pt x="134154" y="1104"/>
                  <a:pt x="135771" y="628"/>
                </a:cubicBezTo>
                <a:cubicBezTo>
                  <a:pt x="135714" y="552"/>
                  <a:pt x="135600" y="609"/>
                  <a:pt x="135524" y="590"/>
                </a:cubicBezTo>
                <a:cubicBezTo>
                  <a:pt x="135144" y="761"/>
                  <a:pt x="134972" y="609"/>
                  <a:pt x="134573" y="799"/>
                </a:cubicBezTo>
                <a:cubicBezTo>
                  <a:pt x="134040" y="780"/>
                  <a:pt x="134611" y="723"/>
                  <a:pt x="134611" y="723"/>
                </a:cubicBezTo>
                <a:cubicBezTo>
                  <a:pt x="135942" y="343"/>
                  <a:pt x="138130" y="96"/>
                  <a:pt x="139233" y="0"/>
                </a:cubicBezTo>
                <a:cubicBezTo>
                  <a:pt x="139271" y="134"/>
                  <a:pt x="139309" y="248"/>
                  <a:pt x="139461" y="210"/>
                </a:cubicBezTo>
                <a:cubicBezTo>
                  <a:pt x="139442" y="153"/>
                  <a:pt x="139404" y="77"/>
                  <a:pt x="139480" y="39"/>
                </a:cubicBezTo>
                <a:cubicBezTo>
                  <a:pt x="139594" y="96"/>
                  <a:pt x="139651" y="286"/>
                  <a:pt x="139899" y="172"/>
                </a:cubicBezTo>
                <a:cubicBezTo>
                  <a:pt x="139861" y="115"/>
                  <a:pt x="139766" y="172"/>
                  <a:pt x="139728" y="115"/>
                </a:cubicBezTo>
                <a:cubicBezTo>
                  <a:pt x="140051" y="19"/>
                  <a:pt x="140298" y="77"/>
                  <a:pt x="140488" y="191"/>
                </a:cubicBezTo>
                <a:cubicBezTo>
                  <a:pt x="140355" y="267"/>
                  <a:pt x="140070" y="172"/>
                  <a:pt x="140070" y="286"/>
                </a:cubicBezTo>
                <a:cubicBezTo>
                  <a:pt x="140222" y="457"/>
                  <a:pt x="140622" y="229"/>
                  <a:pt x="140736" y="457"/>
                </a:cubicBezTo>
                <a:cubicBezTo>
                  <a:pt x="140507" y="647"/>
                  <a:pt x="140660" y="799"/>
                  <a:pt x="140355" y="875"/>
                </a:cubicBezTo>
                <a:cubicBezTo>
                  <a:pt x="141078" y="856"/>
                  <a:pt x="141439" y="1161"/>
                  <a:pt x="141839" y="1351"/>
                </a:cubicBezTo>
                <a:cubicBezTo>
                  <a:pt x="141763" y="1503"/>
                  <a:pt x="141801" y="1503"/>
                  <a:pt x="141592" y="1655"/>
                </a:cubicBezTo>
                <a:cubicBezTo>
                  <a:pt x="141706" y="1845"/>
                  <a:pt x="141896" y="1541"/>
                  <a:pt x="142010" y="1636"/>
                </a:cubicBezTo>
                <a:cubicBezTo>
                  <a:pt x="141953" y="1655"/>
                  <a:pt x="141934" y="1712"/>
                  <a:pt x="141915" y="1769"/>
                </a:cubicBezTo>
                <a:cubicBezTo>
                  <a:pt x="142257" y="1693"/>
                  <a:pt x="142467" y="1826"/>
                  <a:pt x="142752" y="1845"/>
                </a:cubicBezTo>
                <a:cubicBezTo>
                  <a:pt x="142505" y="1884"/>
                  <a:pt x="142352" y="1884"/>
                  <a:pt x="142257" y="2131"/>
                </a:cubicBezTo>
                <a:cubicBezTo>
                  <a:pt x="142524" y="2112"/>
                  <a:pt x="142828" y="2055"/>
                  <a:pt x="142961" y="2226"/>
                </a:cubicBezTo>
                <a:cubicBezTo>
                  <a:pt x="142847" y="2283"/>
                  <a:pt x="142771" y="2207"/>
                  <a:pt x="142771" y="2302"/>
                </a:cubicBezTo>
                <a:cubicBezTo>
                  <a:pt x="143189" y="2549"/>
                  <a:pt x="143018" y="2835"/>
                  <a:pt x="143018" y="3253"/>
                </a:cubicBezTo>
                <a:cubicBezTo>
                  <a:pt x="143779" y="3348"/>
                  <a:pt x="143151" y="4413"/>
                  <a:pt x="143893" y="4489"/>
                </a:cubicBezTo>
                <a:cubicBezTo>
                  <a:pt x="143684" y="4623"/>
                  <a:pt x="143494" y="4756"/>
                  <a:pt x="143456" y="4927"/>
                </a:cubicBezTo>
                <a:cubicBezTo>
                  <a:pt x="143570" y="5060"/>
                  <a:pt x="143855" y="4946"/>
                  <a:pt x="143950" y="5098"/>
                </a:cubicBezTo>
                <a:cubicBezTo>
                  <a:pt x="143722" y="5193"/>
                  <a:pt x="143437" y="5440"/>
                  <a:pt x="143341" y="5707"/>
                </a:cubicBezTo>
                <a:cubicBezTo>
                  <a:pt x="143380" y="5764"/>
                  <a:pt x="143456" y="5764"/>
                  <a:pt x="143513" y="5764"/>
                </a:cubicBezTo>
                <a:cubicBezTo>
                  <a:pt x="143684" y="5631"/>
                  <a:pt x="143912" y="5345"/>
                  <a:pt x="144102" y="5574"/>
                </a:cubicBezTo>
                <a:cubicBezTo>
                  <a:pt x="144007" y="5764"/>
                  <a:pt x="144521" y="6296"/>
                  <a:pt x="144007" y="6582"/>
                </a:cubicBezTo>
                <a:cubicBezTo>
                  <a:pt x="144026" y="6677"/>
                  <a:pt x="144121" y="6658"/>
                  <a:pt x="144159" y="6753"/>
                </a:cubicBezTo>
                <a:cubicBezTo>
                  <a:pt x="143836" y="6905"/>
                  <a:pt x="143855" y="7266"/>
                  <a:pt x="144007" y="7438"/>
                </a:cubicBezTo>
                <a:cubicBezTo>
                  <a:pt x="143684" y="7742"/>
                  <a:pt x="143722" y="8427"/>
                  <a:pt x="143912" y="8636"/>
                </a:cubicBezTo>
                <a:cubicBezTo>
                  <a:pt x="143817" y="8579"/>
                  <a:pt x="143760" y="8503"/>
                  <a:pt x="143589" y="8560"/>
                </a:cubicBezTo>
                <a:cubicBezTo>
                  <a:pt x="143608" y="8636"/>
                  <a:pt x="143494" y="8655"/>
                  <a:pt x="143494" y="8712"/>
                </a:cubicBezTo>
                <a:cubicBezTo>
                  <a:pt x="143494" y="9340"/>
                  <a:pt x="143208" y="9929"/>
                  <a:pt x="143532" y="10538"/>
                </a:cubicBezTo>
                <a:cubicBezTo>
                  <a:pt x="143189" y="10747"/>
                  <a:pt x="143132" y="10519"/>
                  <a:pt x="142828" y="10671"/>
                </a:cubicBezTo>
                <a:cubicBezTo>
                  <a:pt x="142866" y="10728"/>
                  <a:pt x="142847" y="10785"/>
                  <a:pt x="142828" y="10842"/>
                </a:cubicBezTo>
                <a:cubicBezTo>
                  <a:pt x="142923" y="10766"/>
                  <a:pt x="143151" y="10842"/>
                  <a:pt x="142980" y="10899"/>
                </a:cubicBezTo>
                <a:cubicBezTo>
                  <a:pt x="142733" y="10804"/>
                  <a:pt x="142771" y="11185"/>
                  <a:pt x="142600" y="11261"/>
                </a:cubicBezTo>
                <a:cubicBezTo>
                  <a:pt x="142790" y="11356"/>
                  <a:pt x="142809" y="11394"/>
                  <a:pt x="142657" y="11470"/>
                </a:cubicBezTo>
                <a:cubicBezTo>
                  <a:pt x="142771" y="11660"/>
                  <a:pt x="143056" y="11584"/>
                  <a:pt x="143246" y="11660"/>
                </a:cubicBezTo>
                <a:cubicBezTo>
                  <a:pt x="143151" y="11831"/>
                  <a:pt x="142695" y="11907"/>
                  <a:pt x="142657" y="12098"/>
                </a:cubicBezTo>
                <a:cubicBezTo>
                  <a:pt x="142771" y="12117"/>
                  <a:pt x="142923" y="12060"/>
                  <a:pt x="142980" y="12155"/>
                </a:cubicBezTo>
                <a:cubicBezTo>
                  <a:pt x="142600" y="12307"/>
                  <a:pt x="143132" y="12573"/>
                  <a:pt x="142847" y="12668"/>
                </a:cubicBezTo>
                <a:cubicBezTo>
                  <a:pt x="142695" y="12611"/>
                  <a:pt x="142695" y="12345"/>
                  <a:pt x="142409" y="12478"/>
                </a:cubicBezTo>
                <a:cubicBezTo>
                  <a:pt x="142333" y="12535"/>
                  <a:pt x="142276" y="12611"/>
                  <a:pt x="142276" y="12687"/>
                </a:cubicBezTo>
                <a:cubicBezTo>
                  <a:pt x="142486" y="12839"/>
                  <a:pt x="142790" y="12839"/>
                  <a:pt x="142980" y="13030"/>
                </a:cubicBezTo>
                <a:cubicBezTo>
                  <a:pt x="142562" y="13125"/>
                  <a:pt x="142448" y="13448"/>
                  <a:pt x="142581" y="13619"/>
                </a:cubicBezTo>
                <a:cubicBezTo>
                  <a:pt x="142428" y="13600"/>
                  <a:pt x="142257" y="13619"/>
                  <a:pt x="142067" y="13619"/>
                </a:cubicBezTo>
                <a:cubicBezTo>
                  <a:pt x="142143" y="13829"/>
                  <a:pt x="141820" y="13905"/>
                  <a:pt x="141782" y="14076"/>
                </a:cubicBezTo>
                <a:cubicBezTo>
                  <a:pt x="141782" y="14247"/>
                  <a:pt x="141934" y="14190"/>
                  <a:pt x="142010" y="14285"/>
                </a:cubicBezTo>
                <a:cubicBezTo>
                  <a:pt x="141934" y="14304"/>
                  <a:pt x="141858" y="14342"/>
                  <a:pt x="141915" y="14437"/>
                </a:cubicBezTo>
                <a:cubicBezTo>
                  <a:pt x="141306" y="14532"/>
                  <a:pt x="140793" y="14799"/>
                  <a:pt x="140698" y="15198"/>
                </a:cubicBezTo>
                <a:cubicBezTo>
                  <a:pt x="140812" y="15274"/>
                  <a:pt x="140869" y="15464"/>
                  <a:pt x="141021" y="15483"/>
                </a:cubicBezTo>
                <a:cubicBezTo>
                  <a:pt x="140698" y="15769"/>
                  <a:pt x="140622" y="15578"/>
                  <a:pt x="140146" y="15731"/>
                </a:cubicBezTo>
                <a:cubicBezTo>
                  <a:pt x="140260" y="15845"/>
                  <a:pt x="140070" y="16415"/>
                  <a:pt x="140488" y="16301"/>
                </a:cubicBezTo>
                <a:cubicBezTo>
                  <a:pt x="140564" y="16701"/>
                  <a:pt x="139918" y="16872"/>
                  <a:pt x="139842" y="17214"/>
                </a:cubicBezTo>
                <a:cubicBezTo>
                  <a:pt x="139880" y="17347"/>
                  <a:pt x="140089" y="17252"/>
                  <a:pt x="140127" y="17404"/>
                </a:cubicBezTo>
                <a:cubicBezTo>
                  <a:pt x="139823" y="17614"/>
                  <a:pt x="139785" y="17918"/>
                  <a:pt x="139233" y="18051"/>
                </a:cubicBezTo>
                <a:cubicBezTo>
                  <a:pt x="139043" y="17823"/>
                  <a:pt x="138282" y="17994"/>
                  <a:pt x="138054" y="18279"/>
                </a:cubicBezTo>
                <a:cubicBezTo>
                  <a:pt x="138092" y="18336"/>
                  <a:pt x="138187" y="18298"/>
                  <a:pt x="138282" y="18260"/>
                </a:cubicBezTo>
                <a:cubicBezTo>
                  <a:pt x="138320" y="18755"/>
                  <a:pt x="137274" y="18603"/>
                  <a:pt x="137312" y="19116"/>
                </a:cubicBezTo>
                <a:cubicBezTo>
                  <a:pt x="136989" y="19268"/>
                  <a:pt x="136380" y="19383"/>
                  <a:pt x="136190" y="19725"/>
                </a:cubicBezTo>
                <a:cubicBezTo>
                  <a:pt x="136494" y="19592"/>
                  <a:pt x="136551" y="19535"/>
                  <a:pt x="136855" y="19497"/>
                </a:cubicBezTo>
                <a:cubicBezTo>
                  <a:pt x="136798" y="19725"/>
                  <a:pt x="137008" y="19744"/>
                  <a:pt x="137179" y="19782"/>
                </a:cubicBezTo>
                <a:cubicBezTo>
                  <a:pt x="137198" y="19497"/>
                  <a:pt x="137483" y="19040"/>
                  <a:pt x="137959" y="19059"/>
                </a:cubicBezTo>
                <a:cubicBezTo>
                  <a:pt x="137844" y="19116"/>
                  <a:pt x="138529" y="19021"/>
                  <a:pt x="138263" y="19307"/>
                </a:cubicBezTo>
                <a:cubicBezTo>
                  <a:pt x="138225" y="18983"/>
                  <a:pt x="137902" y="19345"/>
                  <a:pt x="137959" y="19459"/>
                </a:cubicBezTo>
                <a:cubicBezTo>
                  <a:pt x="138149" y="19326"/>
                  <a:pt x="138244" y="19402"/>
                  <a:pt x="138377" y="19383"/>
                </a:cubicBezTo>
                <a:cubicBezTo>
                  <a:pt x="138301" y="19440"/>
                  <a:pt x="138244" y="19478"/>
                  <a:pt x="138206" y="19554"/>
                </a:cubicBezTo>
                <a:cubicBezTo>
                  <a:pt x="138415" y="19611"/>
                  <a:pt x="138472" y="19345"/>
                  <a:pt x="138624" y="19230"/>
                </a:cubicBezTo>
                <a:cubicBezTo>
                  <a:pt x="138700" y="19383"/>
                  <a:pt x="138244" y="19592"/>
                  <a:pt x="138453" y="19630"/>
                </a:cubicBezTo>
                <a:cubicBezTo>
                  <a:pt x="138567" y="19573"/>
                  <a:pt x="138700" y="19268"/>
                  <a:pt x="138891" y="19383"/>
                </a:cubicBezTo>
                <a:cubicBezTo>
                  <a:pt x="138624" y="19402"/>
                  <a:pt x="138910" y="19630"/>
                  <a:pt x="138700" y="19668"/>
                </a:cubicBezTo>
                <a:cubicBezTo>
                  <a:pt x="138643" y="19440"/>
                  <a:pt x="138339" y="19896"/>
                  <a:pt x="138548" y="19896"/>
                </a:cubicBezTo>
                <a:cubicBezTo>
                  <a:pt x="138872" y="19687"/>
                  <a:pt x="139062" y="19154"/>
                  <a:pt x="139518" y="19268"/>
                </a:cubicBezTo>
                <a:cubicBezTo>
                  <a:pt x="139347" y="19173"/>
                  <a:pt x="140165" y="18907"/>
                  <a:pt x="139689" y="18698"/>
                </a:cubicBezTo>
                <a:cubicBezTo>
                  <a:pt x="140013" y="18527"/>
                  <a:pt x="140317" y="17956"/>
                  <a:pt x="140660" y="18070"/>
                </a:cubicBezTo>
                <a:cubicBezTo>
                  <a:pt x="140545" y="18165"/>
                  <a:pt x="140260" y="18432"/>
                  <a:pt x="140412" y="18451"/>
                </a:cubicBezTo>
                <a:cubicBezTo>
                  <a:pt x="140564" y="18394"/>
                  <a:pt x="140717" y="18108"/>
                  <a:pt x="140926" y="18222"/>
                </a:cubicBezTo>
                <a:cubicBezTo>
                  <a:pt x="140869" y="18336"/>
                  <a:pt x="140869" y="18470"/>
                  <a:pt x="140755" y="18565"/>
                </a:cubicBezTo>
                <a:cubicBezTo>
                  <a:pt x="140907" y="18622"/>
                  <a:pt x="141021" y="18755"/>
                  <a:pt x="141192" y="18812"/>
                </a:cubicBezTo>
                <a:cubicBezTo>
                  <a:pt x="140907" y="19211"/>
                  <a:pt x="141040" y="19592"/>
                  <a:pt x="140698" y="19896"/>
                </a:cubicBezTo>
                <a:cubicBezTo>
                  <a:pt x="141135" y="20029"/>
                  <a:pt x="140641" y="20676"/>
                  <a:pt x="141002" y="20999"/>
                </a:cubicBezTo>
                <a:cubicBezTo>
                  <a:pt x="140736" y="21133"/>
                  <a:pt x="140736" y="21342"/>
                  <a:pt x="140660" y="21532"/>
                </a:cubicBezTo>
                <a:cubicBezTo>
                  <a:pt x="140736" y="21513"/>
                  <a:pt x="140850" y="21456"/>
                  <a:pt x="140869" y="21513"/>
                </a:cubicBezTo>
                <a:cubicBezTo>
                  <a:pt x="140736" y="21570"/>
                  <a:pt x="140793" y="21684"/>
                  <a:pt x="140736" y="21779"/>
                </a:cubicBezTo>
                <a:cubicBezTo>
                  <a:pt x="141116" y="22217"/>
                  <a:pt x="140070" y="22978"/>
                  <a:pt x="140602" y="23320"/>
                </a:cubicBezTo>
                <a:cubicBezTo>
                  <a:pt x="140393" y="23434"/>
                  <a:pt x="140336" y="23624"/>
                  <a:pt x="140583" y="23681"/>
                </a:cubicBezTo>
                <a:cubicBezTo>
                  <a:pt x="140146" y="24119"/>
                  <a:pt x="139594" y="24214"/>
                  <a:pt x="139309" y="24689"/>
                </a:cubicBezTo>
                <a:cubicBezTo>
                  <a:pt x="139024" y="24499"/>
                  <a:pt x="138643" y="24994"/>
                  <a:pt x="138339" y="25089"/>
                </a:cubicBezTo>
                <a:cubicBezTo>
                  <a:pt x="138073" y="25051"/>
                  <a:pt x="138529" y="24804"/>
                  <a:pt x="138320" y="24804"/>
                </a:cubicBezTo>
                <a:cubicBezTo>
                  <a:pt x="138225" y="24823"/>
                  <a:pt x="138206" y="24766"/>
                  <a:pt x="138092" y="24823"/>
                </a:cubicBezTo>
                <a:cubicBezTo>
                  <a:pt x="138130" y="24918"/>
                  <a:pt x="138168" y="25032"/>
                  <a:pt x="138206" y="25127"/>
                </a:cubicBezTo>
                <a:cubicBezTo>
                  <a:pt x="137597" y="25545"/>
                  <a:pt x="136912" y="25507"/>
                  <a:pt x="137027" y="26230"/>
                </a:cubicBezTo>
                <a:cubicBezTo>
                  <a:pt x="137407" y="25793"/>
                  <a:pt x="138149" y="25888"/>
                  <a:pt x="138339" y="25317"/>
                </a:cubicBezTo>
                <a:cubicBezTo>
                  <a:pt x="138491" y="25374"/>
                  <a:pt x="138719" y="25089"/>
                  <a:pt x="138891" y="25013"/>
                </a:cubicBezTo>
                <a:cubicBezTo>
                  <a:pt x="139176" y="25222"/>
                  <a:pt x="139594" y="24823"/>
                  <a:pt x="139804" y="24632"/>
                </a:cubicBezTo>
                <a:cubicBezTo>
                  <a:pt x="139747" y="24823"/>
                  <a:pt x="140507" y="24861"/>
                  <a:pt x="140146" y="24975"/>
                </a:cubicBezTo>
                <a:cubicBezTo>
                  <a:pt x="140336" y="24937"/>
                  <a:pt x="139918" y="24785"/>
                  <a:pt x="139975" y="24918"/>
                </a:cubicBezTo>
                <a:cubicBezTo>
                  <a:pt x="140146" y="25070"/>
                  <a:pt x="139994" y="25032"/>
                  <a:pt x="139918" y="25184"/>
                </a:cubicBezTo>
                <a:cubicBezTo>
                  <a:pt x="139956" y="25488"/>
                  <a:pt x="140260" y="25374"/>
                  <a:pt x="140412" y="25526"/>
                </a:cubicBezTo>
                <a:cubicBezTo>
                  <a:pt x="140203" y="25717"/>
                  <a:pt x="140241" y="26040"/>
                  <a:pt x="140374" y="26287"/>
                </a:cubicBezTo>
                <a:cubicBezTo>
                  <a:pt x="139823" y="26668"/>
                  <a:pt x="138853" y="27067"/>
                  <a:pt x="139423" y="27409"/>
                </a:cubicBezTo>
                <a:cubicBezTo>
                  <a:pt x="139233" y="27562"/>
                  <a:pt x="138815" y="27657"/>
                  <a:pt x="138776" y="27866"/>
                </a:cubicBezTo>
                <a:cubicBezTo>
                  <a:pt x="138910" y="27885"/>
                  <a:pt x="139024" y="27961"/>
                  <a:pt x="138929" y="28094"/>
                </a:cubicBezTo>
                <a:cubicBezTo>
                  <a:pt x="138377" y="27999"/>
                  <a:pt x="138092" y="28627"/>
                  <a:pt x="137369" y="28741"/>
                </a:cubicBezTo>
                <a:cubicBezTo>
                  <a:pt x="137559" y="28836"/>
                  <a:pt x="137502" y="28817"/>
                  <a:pt x="137540" y="29026"/>
                </a:cubicBezTo>
                <a:cubicBezTo>
                  <a:pt x="137388" y="29159"/>
                  <a:pt x="137160" y="29254"/>
                  <a:pt x="137008" y="29388"/>
                </a:cubicBezTo>
                <a:cubicBezTo>
                  <a:pt x="137312" y="29426"/>
                  <a:pt x="136989" y="29502"/>
                  <a:pt x="137027" y="29673"/>
                </a:cubicBezTo>
                <a:cubicBezTo>
                  <a:pt x="137388" y="29502"/>
                  <a:pt x="137407" y="29806"/>
                  <a:pt x="137654" y="29806"/>
                </a:cubicBezTo>
                <a:cubicBezTo>
                  <a:pt x="137616" y="29901"/>
                  <a:pt x="137445" y="29977"/>
                  <a:pt x="137388" y="30072"/>
                </a:cubicBezTo>
                <a:cubicBezTo>
                  <a:pt x="137464" y="30186"/>
                  <a:pt x="137749" y="30034"/>
                  <a:pt x="137806" y="30205"/>
                </a:cubicBezTo>
                <a:cubicBezTo>
                  <a:pt x="137711" y="30358"/>
                  <a:pt x="137312" y="30167"/>
                  <a:pt x="137198" y="30358"/>
                </a:cubicBezTo>
                <a:cubicBezTo>
                  <a:pt x="137217" y="30472"/>
                  <a:pt x="137312" y="30453"/>
                  <a:pt x="137331" y="30548"/>
                </a:cubicBezTo>
                <a:cubicBezTo>
                  <a:pt x="137255" y="30586"/>
                  <a:pt x="137179" y="30624"/>
                  <a:pt x="137236" y="30700"/>
                </a:cubicBezTo>
                <a:cubicBezTo>
                  <a:pt x="136874" y="30757"/>
                  <a:pt x="136779" y="30814"/>
                  <a:pt x="136513" y="31004"/>
                </a:cubicBezTo>
                <a:cubicBezTo>
                  <a:pt x="136437" y="30909"/>
                  <a:pt x="136133" y="30985"/>
                  <a:pt x="136018" y="31042"/>
                </a:cubicBezTo>
                <a:cubicBezTo>
                  <a:pt x="135524" y="31366"/>
                  <a:pt x="135010" y="31727"/>
                  <a:pt x="134364" y="32031"/>
                </a:cubicBezTo>
                <a:cubicBezTo>
                  <a:pt x="133584" y="32374"/>
                  <a:pt x="132880" y="32526"/>
                  <a:pt x="132728" y="33040"/>
                </a:cubicBezTo>
                <a:cubicBezTo>
                  <a:pt x="132538" y="33667"/>
                  <a:pt x="132842" y="33743"/>
                  <a:pt x="132405" y="34029"/>
                </a:cubicBezTo>
                <a:cubicBezTo>
                  <a:pt x="132119" y="34200"/>
                  <a:pt x="131530" y="34124"/>
                  <a:pt x="131492" y="34390"/>
                </a:cubicBezTo>
                <a:cubicBezTo>
                  <a:pt x="131682" y="34276"/>
                  <a:pt x="131720" y="34409"/>
                  <a:pt x="131910" y="34295"/>
                </a:cubicBezTo>
                <a:cubicBezTo>
                  <a:pt x="132024" y="34542"/>
                  <a:pt x="132024" y="34466"/>
                  <a:pt x="132233" y="34599"/>
                </a:cubicBezTo>
                <a:cubicBezTo>
                  <a:pt x="131986" y="34847"/>
                  <a:pt x="130845" y="34942"/>
                  <a:pt x="131377" y="35113"/>
                </a:cubicBezTo>
                <a:cubicBezTo>
                  <a:pt x="130921" y="35379"/>
                  <a:pt x="130217" y="35588"/>
                  <a:pt x="129989" y="35817"/>
                </a:cubicBezTo>
                <a:cubicBezTo>
                  <a:pt x="130369" y="35702"/>
                  <a:pt x="131492" y="35284"/>
                  <a:pt x="131377" y="35569"/>
                </a:cubicBezTo>
                <a:cubicBezTo>
                  <a:pt x="130978" y="35474"/>
                  <a:pt x="130198" y="35855"/>
                  <a:pt x="130084" y="35893"/>
                </a:cubicBezTo>
                <a:cubicBezTo>
                  <a:pt x="130141" y="36007"/>
                  <a:pt x="130388" y="35836"/>
                  <a:pt x="130502" y="35817"/>
                </a:cubicBezTo>
                <a:cubicBezTo>
                  <a:pt x="130502" y="36007"/>
                  <a:pt x="130750" y="35817"/>
                  <a:pt x="130826" y="35874"/>
                </a:cubicBezTo>
                <a:cubicBezTo>
                  <a:pt x="130959" y="35855"/>
                  <a:pt x="131453" y="35626"/>
                  <a:pt x="131301" y="35779"/>
                </a:cubicBezTo>
                <a:cubicBezTo>
                  <a:pt x="130388" y="36140"/>
                  <a:pt x="129932" y="36235"/>
                  <a:pt x="128867" y="36615"/>
                </a:cubicBezTo>
                <a:cubicBezTo>
                  <a:pt x="128886" y="36692"/>
                  <a:pt x="128695" y="36711"/>
                  <a:pt x="128695" y="36787"/>
                </a:cubicBezTo>
                <a:cubicBezTo>
                  <a:pt x="129551" y="36406"/>
                  <a:pt x="130274" y="36311"/>
                  <a:pt x="130921" y="36197"/>
                </a:cubicBezTo>
                <a:cubicBezTo>
                  <a:pt x="131130" y="36159"/>
                  <a:pt x="131472" y="35874"/>
                  <a:pt x="131644" y="36121"/>
                </a:cubicBezTo>
                <a:cubicBezTo>
                  <a:pt x="131492" y="36311"/>
                  <a:pt x="131054" y="36387"/>
                  <a:pt x="131092" y="36653"/>
                </a:cubicBezTo>
                <a:cubicBezTo>
                  <a:pt x="130027" y="36958"/>
                  <a:pt x="129038" y="37243"/>
                  <a:pt x="128277" y="37681"/>
                </a:cubicBezTo>
                <a:cubicBezTo>
                  <a:pt x="128962" y="37490"/>
                  <a:pt x="129723" y="37433"/>
                  <a:pt x="130502" y="37319"/>
                </a:cubicBezTo>
                <a:cubicBezTo>
                  <a:pt x="130426" y="37376"/>
                  <a:pt x="130141" y="37376"/>
                  <a:pt x="130198" y="37471"/>
                </a:cubicBezTo>
                <a:cubicBezTo>
                  <a:pt x="130369" y="37471"/>
                  <a:pt x="130483" y="37605"/>
                  <a:pt x="130674" y="37605"/>
                </a:cubicBezTo>
                <a:cubicBezTo>
                  <a:pt x="130445" y="37681"/>
                  <a:pt x="130407" y="37909"/>
                  <a:pt x="130636" y="37890"/>
                </a:cubicBezTo>
                <a:cubicBezTo>
                  <a:pt x="130331" y="38156"/>
                  <a:pt x="130331" y="38289"/>
                  <a:pt x="130388" y="38498"/>
                </a:cubicBezTo>
                <a:cubicBezTo>
                  <a:pt x="130141" y="38632"/>
                  <a:pt x="130008" y="38575"/>
                  <a:pt x="129780" y="38651"/>
                </a:cubicBezTo>
                <a:cubicBezTo>
                  <a:pt x="129799" y="38727"/>
                  <a:pt x="129856" y="38746"/>
                  <a:pt x="129894" y="38784"/>
                </a:cubicBezTo>
                <a:cubicBezTo>
                  <a:pt x="129228" y="38917"/>
                  <a:pt x="128848" y="39450"/>
                  <a:pt x="128239" y="39754"/>
                </a:cubicBezTo>
                <a:cubicBezTo>
                  <a:pt x="128505" y="39735"/>
                  <a:pt x="128638" y="39450"/>
                  <a:pt x="128829" y="39545"/>
                </a:cubicBezTo>
                <a:close/>
                <a:moveTo>
                  <a:pt x="84130" y="17861"/>
                </a:moveTo>
                <a:cubicBezTo>
                  <a:pt x="83787" y="18241"/>
                  <a:pt x="83711" y="18070"/>
                  <a:pt x="83331" y="18317"/>
                </a:cubicBezTo>
                <a:cubicBezTo>
                  <a:pt x="83673" y="18317"/>
                  <a:pt x="84396" y="17994"/>
                  <a:pt x="84510" y="17899"/>
                </a:cubicBezTo>
                <a:cubicBezTo>
                  <a:pt x="84396" y="17709"/>
                  <a:pt x="84244" y="18051"/>
                  <a:pt x="84130" y="17861"/>
                </a:cubicBezTo>
                <a:close/>
                <a:moveTo>
                  <a:pt x="23168" y="37681"/>
                </a:moveTo>
                <a:cubicBezTo>
                  <a:pt x="23320" y="37376"/>
                  <a:pt x="22940" y="37643"/>
                  <a:pt x="22787" y="37624"/>
                </a:cubicBezTo>
                <a:cubicBezTo>
                  <a:pt x="22806" y="37814"/>
                  <a:pt x="23111" y="37566"/>
                  <a:pt x="23168" y="37681"/>
                </a:cubicBezTo>
                <a:close/>
                <a:moveTo>
                  <a:pt x="28246" y="37605"/>
                </a:moveTo>
                <a:cubicBezTo>
                  <a:pt x="28284" y="37662"/>
                  <a:pt x="28437" y="37547"/>
                  <a:pt x="28475" y="37624"/>
                </a:cubicBezTo>
                <a:cubicBezTo>
                  <a:pt x="28551" y="37528"/>
                  <a:pt x="28532" y="37414"/>
                  <a:pt x="28494" y="37281"/>
                </a:cubicBezTo>
                <a:cubicBezTo>
                  <a:pt x="27695" y="37566"/>
                  <a:pt x="26915" y="37528"/>
                  <a:pt x="26477" y="37852"/>
                </a:cubicBezTo>
                <a:cubicBezTo>
                  <a:pt x="26363" y="37871"/>
                  <a:pt x="26516" y="37643"/>
                  <a:pt x="26230" y="37776"/>
                </a:cubicBezTo>
                <a:cubicBezTo>
                  <a:pt x="26230" y="37700"/>
                  <a:pt x="26401" y="37643"/>
                  <a:pt x="26439" y="37700"/>
                </a:cubicBezTo>
                <a:cubicBezTo>
                  <a:pt x="26573" y="37509"/>
                  <a:pt x="26249" y="37547"/>
                  <a:pt x="26135" y="37681"/>
                </a:cubicBezTo>
                <a:cubicBezTo>
                  <a:pt x="26116" y="37890"/>
                  <a:pt x="26230" y="37871"/>
                  <a:pt x="26021" y="38023"/>
                </a:cubicBezTo>
                <a:cubicBezTo>
                  <a:pt x="25926" y="38023"/>
                  <a:pt x="26021" y="37947"/>
                  <a:pt x="25964" y="37852"/>
                </a:cubicBezTo>
                <a:cubicBezTo>
                  <a:pt x="25793" y="38194"/>
                  <a:pt x="25089" y="38023"/>
                  <a:pt x="24937" y="38270"/>
                </a:cubicBezTo>
                <a:cubicBezTo>
                  <a:pt x="24994" y="38384"/>
                  <a:pt x="25279" y="38137"/>
                  <a:pt x="25317" y="38308"/>
                </a:cubicBezTo>
                <a:cubicBezTo>
                  <a:pt x="25317" y="38061"/>
                  <a:pt x="25660" y="38365"/>
                  <a:pt x="25679" y="38080"/>
                </a:cubicBezTo>
                <a:cubicBezTo>
                  <a:pt x="26002" y="38175"/>
                  <a:pt x="26554" y="37928"/>
                  <a:pt x="27048" y="37776"/>
                </a:cubicBezTo>
                <a:cubicBezTo>
                  <a:pt x="27143" y="37757"/>
                  <a:pt x="27143" y="37890"/>
                  <a:pt x="27181" y="37966"/>
                </a:cubicBezTo>
                <a:cubicBezTo>
                  <a:pt x="27219" y="37909"/>
                  <a:pt x="27333" y="37814"/>
                  <a:pt x="27390" y="37890"/>
                </a:cubicBezTo>
                <a:cubicBezTo>
                  <a:pt x="27543" y="37833"/>
                  <a:pt x="27314" y="37757"/>
                  <a:pt x="27219" y="37833"/>
                </a:cubicBezTo>
                <a:cubicBezTo>
                  <a:pt x="27486" y="37509"/>
                  <a:pt x="27942" y="37662"/>
                  <a:pt x="28380" y="37376"/>
                </a:cubicBezTo>
                <a:cubicBezTo>
                  <a:pt x="28437" y="37338"/>
                  <a:pt x="28456" y="37376"/>
                  <a:pt x="28475" y="37395"/>
                </a:cubicBezTo>
                <a:cubicBezTo>
                  <a:pt x="28475" y="37490"/>
                  <a:pt x="28399" y="37566"/>
                  <a:pt x="28246" y="37605"/>
                </a:cubicBezTo>
                <a:close/>
                <a:moveTo>
                  <a:pt x="14209" y="42759"/>
                </a:moveTo>
                <a:cubicBezTo>
                  <a:pt x="14342" y="42702"/>
                  <a:pt x="14076" y="42664"/>
                  <a:pt x="14304" y="42569"/>
                </a:cubicBezTo>
                <a:cubicBezTo>
                  <a:pt x="14247" y="42512"/>
                  <a:pt x="14171" y="42493"/>
                  <a:pt x="14057" y="42531"/>
                </a:cubicBezTo>
                <a:cubicBezTo>
                  <a:pt x="14076" y="42360"/>
                  <a:pt x="14304" y="42531"/>
                  <a:pt x="14456" y="42398"/>
                </a:cubicBezTo>
                <a:cubicBezTo>
                  <a:pt x="14456" y="42170"/>
                  <a:pt x="14133" y="42436"/>
                  <a:pt x="13962" y="42455"/>
                </a:cubicBezTo>
                <a:cubicBezTo>
                  <a:pt x="13943" y="42550"/>
                  <a:pt x="14057" y="42721"/>
                  <a:pt x="13848" y="42778"/>
                </a:cubicBezTo>
                <a:cubicBezTo>
                  <a:pt x="13905" y="42816"/>
                  <a:pt x="14019" y="42778"/>
                  <a:pt x="14038" y="42892"/>
                </a:cubicBezTo>
                <a:cubicBezTo>
                  <a:pt x="14114" y="42854"/>
                  <a:pt x="14076" y="42797"/>
                  <a:pt x="14076" y="42759"/>
                </a:cubicBezTo>
                <a:cubicBezTo>
                  <a:pt x="14152" y="42721"/>
                  <a:pt x="14190" y="42721"/>
                  <a:pt x="14228" y="42759"/>
                </a:cubicBezTo>
                <a:close/>
                <a:moveTo>
                  <a:pt x="13391" y="44889"/>
                </a:moveTo>
                <a:cubicBezTo>
                  <a:pt x="13524" y="45004"/>
                  <a:pt x="13676" y="44775"/>
                  <a:pt x="13791" y="44756"/>
                </a:cubicBezTo>
                <a:cubicBezTo>
                  <a:pt x="13734" y="44718"/>
                  <a:pt x="13619" y="44756"/>
                  <a:pt x="13600" y="44642"/>
                </a:cubicBezTo>
                <a:cubicBezTo>
                  <a:pt x="13353" y="44756"/>
                  <a:pt x="13220" y="44718"/>
                  <a:pt x="12992" y="44794"/>
                </a:cubicBezTo>
                <a:cubicBezTo>
                  <a:pt x="13049" y="44908"/>
                  <a:pt x="13734" y="44699"/>
                  <a:pt x="13391" y="44889"/>
                </a:cubicBezTo>
                <a:close/>
                <a:moveTo>
                  <a:pt x="54305" y="41047"/>
                </a:moveTo>
                <a:cubicBezTo>
                  <a:pt x="54419" y="41161"/>
                  <a:pt x="54628" y="41028"/>
                  <a:pt x="54780" y="40933"/>
                </a:cubicBezTo>
                <a:cubicBezTo>
                  <a:pt x="54723" y="40838"/>
                  <a:pt x="54457" y="41028"/>
                  <a:pt x="54305" y="41047"/>
                </a:cubicBezTo>
                <a:close/>
                <a:moveTo>
                  <a:pt x="98281" y="49550"/>
                </a:moveTo>
                <a:cubicBezTo>
                  <a:pt x="99175" y="49397"/>
                  <a:pt x="100297" y="48922"/>
                  <a:pt x="100925" y="48637"/>
                </a:cubicBezTo>
                <a:cubicBezTo>
                  <a:pt x="99670" y="48960"/>
                  <a:pt x="99479" y="49169"/>
                  <a:pt x="98281" y="49550"/>
                </a:cubicBezTo>
                <a:close/>
                <a:moveTo>
                  <a:pt x="105262" y="50767"/>
                </a:moveTo>
                <a:cubicBezTo>
                  <a:pt x="103835" y="50900"/>
                  <a:pt x="103189" y="51585"/>
                  <a:pt x="101724" y="51870"/>
                </a:cubicBezTo>
                <a:cubicBezTo>
                  <a:pt x="101629" y="52022"/>
                  <a:pt x="101743" y="52079"/>
                  <a:pt x="101324" y="52174"/>
                </a:cubicBezTo>
                <a:cubicBezTo>
                  <a:pt x="102028" y="51927"/>
                  <a:pt x="104082" y="51280"/>
                  <a:pt x="105262" y="50767"/>
                </a:cubicBezTo>
                <a:close/>
                <a:moveTo>
                  <a:pt x="106099" y="50196"/>
                </a:moveTo>
                <a:cubicBezTo>
                  <a:pt x="106555" y="49987"/>
                  <a:pt x="104938" y="50653"/>
                  <a:pt x="106042" y="50215"/>
                </a:cubicBezTo>
                <a:cubicBezTo>
                  <a:pt x="106061" y="50215"/>
                  <a:pt x="106080" y="50196"/>
                  <a:pt x="106099" y="50196"/>
                </a:cubicBezTo>
                <a:close/>
                <a:moveTo>
                  <a:pt x="97254" y="50425"/>
                </a:moveTo>
                <a:cubicBezTo>
                  <a:pt x="97368" y="50367"/>
                  <a:pt x="97235" y="50234"/>
                  <a:pt x="97387" y="50196"/>
                </a:cubicBezTo>
                <a:cubicBezTo>
                  <a:pt x="97330" y="50082"/>
                  <a:pt x="97159" y="50253"/>
                  <a:pt x="97121" y="50291"/>
                </a:cubicBezTo>
                <a:cubicBezTo>
                  <a:pt x="97045" y="50310"/>
                  <a:pt x="97064" y="50253"/>
                  <a:pt x="97121" y="50234"/>
                </a:cubicBezTo>
                <a:cubicBezTo>
                  <a:pt x="97045" y="50101"/>
                  <a:pt x="96912" y="50310"/>
                  <a:pt x="97007" y="50386"/>
                </a:cubicBezTo>
                <a:cubicBezTo>
                  <a:pt x="97140" y="50310"/>
                  <a:pt x="97216" y="50329"/>
                  <a:pt x="97254" y="50425"/>
                </a:cubicBezTo>
                <a:close/>
                <a:moveTo>
                  <a:pt x="101971" y="48275"/>
                </a:moveTo>
                <a:cubicBezTo>
                  <a:pt x="102028" y="48275"/>
                  <a:pt x="102028" y="48237"/>
                  <a:pt x="102028" y="48199"/>
                </a:cubicBezTo>
                <a:cubicBezTo>
                  <a:pt x="102047" y="48066"/>
                  <a:pt x="102428" y="48047"/>
                  <a:pt x="102599" y="47952"/>
                </a:cubicBezTo>
                <a:cubicBezTo>
                  <a:pt x="102504" y="47857"/>
                  <a:pt x="101895" y="48066"/>
                  <a:pt x="101971" y="48275"/>
                </a:cubicBezTo>
                <a:close/>
                <a:moveTo>
                  <a:pt x="101134" y="48161"/>
                </a:moveTo>
                <a:cubicBezTo>
                  <a:pt x="101191" y="48142"/>
                  <a:pt x="101153" y="48085"/>
                  <a:pt x="101153" y="48047"/>
                </a:cubicBezTo>
                <a:cubicBezTo>
                  <a:pt x="101286" y="47971"/>
                  <a:pt x="101286" y="48104"/>
                  <a:pt x="101382" y="48085"/>
                </a:cubicBezTo>
                <a:cubicBezTo>
                  <a:pt x="101134" y="48256"/>
                  <a:pt x="100392" y="48446"/>
                  <a:pt x="100031" y="48656"/>
                </a:cubicBezTo>
                <a:cubicBezTo>
                  <a:pt x="100488" y="48732"/>
                  <a:pt x="101305" y="48161"/>
                  <a:pt x="101876" y="47971"/>
                </a:cubicBezTo>
                <a:cubicBezTo>
                  <a:pt x="101819" y="47838"/>
                  <a:pt x="101572" y="47933"/>
                  <a:pt x="101515" y="48028"/>
                </a:cubicBezTo>
                <a:cubicBezTo>
                  <a:pt x="101534" y="47952"/>
                  <a:pt x="101572" y="47895"/>
                  <a:pt x="101686" y="47857"/>
                </a:cubicBezTo>
                <a:cubicBezTo>
                  <a:pt x="101553" y="47800"/>
                  <a:pt x="100963" y="47971"/>
                  <a:pt x="101134" y="48161"/>
                </a:cubicBezTo>
                <a:close/>
                <a:moveTo>
                  <a:pt x="104159" y="46906"/>
                </a:moveTo>
                <a:cubicBezTo>
                  <a:pt x="103493" y="47248"/>
                  <a:pt x="102732" y="47362"/>
                  <a:pt x="101819" y="47819"/>
                </a:cubicBezTo>
                <a:cubicBezTo>
                  <a:pt x="101838" y="47914"/>
                  <a:pt x="101914" y="47933"/>
                  <a:pt x="102009" y="47933"/>
                </a:cubicBezTo>
                <a:cubicBezTo>
                  <a:pt x="102846" y="47438"/>
                  <a:pt x="103626" y="47457"/>
                  <a:pt x="104159" y="46906"/>
                </a:cubicBezTo>
                <a:close/>
                <a:moveTo>
                  <a:pt x="105433" y="46754"/>
                </a:moveTo>
                <a:cubicBezTo>
                  <a:pt x="105528" y="46715"/>
                  <a:pt x="105566" y="46449"/>
                  <a:pt x="105623" y="46677"/>
                </a:cubicBezTo>
                <a:cubicBezTo>
                  <a:pt x="105794" y="46525"/>
                  <a:pt x="105642" y="46449"/>
                  <a:pt x="105528" y="46373"/>
                </a:cubicBezTo>
                <a:cubicBezTo>
                  <a:pt x="105452" y="46487"/>
                  <a:pt x="105205" y="46525"/>
                  <a:pt x="105015" y="46601"/>
                </a:cubicBezTo>
                <a:cubicBezTo>
                  <a:pt x="105072" y="46773"/>
                  <a:pt x="105414" y="46506"/>
                  <a:pt x="105433" y="46734"/>
                </a:cubicBezTo>
                <a:close/>
                <a:moveTo>
                  <a:pt x="104672" y="46887"/>
                </a:moveTo>
                <a:cubicBezTo>
                  <a:pt x="104710" y="46963"/>
                  <a:pt x="104862" y="46887"/>
                  <a:pt x="104957" y="46849"/>
                </a:cubicBezTo>
                <a:cubicBezTo>
                  <a:pt x="104729" y="46773"/>
                  <a:pt x="105053" y="46773"/>
                  <a:pt x="104957" y="46620"/>
                </a:cubicBezTo>
                <a:cubicBezTo>
                  <a:pt x="104881" y="46639"/>
                  <a:pt x="104824" y="46677"/>
                  <a:pt x="104748" y="46696"/>
                </a:cubicBezTo>
                <a:cubicBezTo>
                  <a:pt x="104767" y="46754"/>
                  <a:pt x="104786" y="46792"/>
                  <a:pt x="104805" y="46849"/>
                </a:cubicBezTo>
                <a:cubicBezTo>
                  <a:pt x="104767" y="46868"/>
                  <a:pt x="104710" y="46887"/>
                  <a:pt x="104672" y="46887"/>
                </a:cubicBezTo>
                <a:close/>
                <a:moveTo>
                  <a:pt x="104691" y="46715"/>
                </a:moveTo>
                <a:cubicBezTo>
                  <a:pt x="104558" y="46792"/>
                  <a:pt x="104235" y="46792"/>
                  <a:pt x="104235" y="46925"/>
                </a:cubicBezTo>
                <a:cubicBezTo>
                  <a:pt x="104273" y="47134"/>
                  <a:pt x="104748" y="46830"/>
                  <a:pt x="104691" y="46715"/>
                </a:cubicBezTo>
                <a:close/>
                <a:moveTo>
                  <a:pt x="103284" y="47134"/>
                </a:moveTo>
                <a:cubicBezTo>
                  <a:pt x="103246" y="47077"/>
                  <a:pt x="103265" y="47039"/>
                  <a:pt x="103322" y="47020"/>
                </a:cubicBezTo>
                <a:cubicBezTo>
                  <a:pt x="103227" y="46868"/>
                  <a:pt x="103189" y="47115"/>
                  <a:pt x="103055" y="47096"/>
                </a:cubicBezTo>
                <a:cubicBezTo>
                  <a:pt x="103112" y="46944"/>
                  <a:pt x="103303" y="46868"/>
                  <a:pt x="102979" y="46906"/>
                </a:cubicBezTo>
                <a:cubicBezTo>
                  <a:pt x="102922" y="46754"/>
                  <a:pt x="103493" y="46811"/>
                  <a:pt x="103322" y="46601"/>
                </a:cubicBezTo>
                <a:cubicBezTo>
                  <a:pt x="103074" y="46734"/>
                  <a:pt x="103093" y="46696"/>
                  <a:pt x="102789" y="46792"/>
                </a:cubicBezTo>
                <a:cubicBezTo>
                  <a:pt x="102865" y="46906"/>
                  <a:pt x="102960" y="46982"/>
                  <a:pt x="102998" y="47172"/>
                </a:cubicBezTo>
                <a:cubicBezTo>
                  <a:pt x="103112" y="47134"/>
                  <a:pt x="103169" y="47191"/>
                  <a:pt x="103284" y="47134"/>
                </a:cubicBezTo>
                <a:close/>
                <a:moveTo>
                  <a:pt x="104748" y="46050"/>
                </a:moveTo>
                <a:cubicBezTo>
                  <a:pt x="104634" y="45879"/>
                  <a:pt x="104539" y="46145"/>
                  <a:pt x="104273" y="46164"/>
                </a:cubicBezTo>
                <a:cubicBezTo>
                  <a:pt x="104463" y="46297"/>
                  <a:pt x="104539" y="46126"/>
                  <a:pt x="104748" y="46050"/>
                </a:cubicBezTo>
                <a:close/>
                <a:moveTo>
                  <a:pt x="128163" y="37662"/>
                </a:moveTo>
                <a:cubicBezTo>
                  <a:pt x="127916" y="37776"/>
                  <a:pt x="127782" y="37852"/>
                  <a:pt x="127383" y="37985"/>
                </a:cubicBezTo>
                <a:cubicBezTo>
                  <a:pt x="127364" y="38061"/>
                  <a:pt x="128220" y="37947"/>
                  <a:pt x="128163" y="37662"/>
                </a:cubicBezTo>
                <a:close/>
                <a:moveTo>
                  <a:pt x="82817" y="52041"/>
                </a:moveTo>
                <a:cubicBezTo>
                  <a:pt x="82380" y="52003"/>
                  <a:pt x="81353" y="52460"/>
                  <a:pt x="81010" y="52555"/>
                </a:cubicBezTo>
                <a:cubicBezTo>
                  <a:pt x="81315" y="52669"/>
                  <a:pt x="82190" y="52212"/>
                  <a:pt x="82817" y="52041"/>
                </a:cubicBezTo>
                <a:close/>
                <a:moveTo>
                  <a:pt x="70796" y="54000"/>
                </a:moveTo>
                <a:cubicBezTo>
                  <a:pt x="71005" y="53848"/>
                  <a:pt x="71176" y="53924"/>
                  <a:pt x="71367" y="53753"/>
                </a:cubicBezTo>
                <a:cubicBezTo>
                  <a:pt x="71176" y="53810"/>
                  <a:pt x="70796" y="53715"/>
                  <a:pt x="70796" y="54000"/>
                </a:cubicBezTo>
                <a:close/>
                <a:moveTo>
                  <a:pt x="70701" y="53962"/>
                </a:moveTo>
                <a:cubicBezTo>
                  <a:pt x="70701" y="53924"/>
                  <a:pt x="70663" y="53924"/>
                  <a:pt x="70625" y="53943"/>
                </a:cubicBezTo>
                <a:cubicBezTo>
                  <a:pt x="70606" y="53905"/>
                  <a:pt x="70606" y="53867"/>
                  <a:pt x="70587" y="53829"/>
                </a:cubicBezTo>
                <a:cubicBezTo>
                  <a:pt x="70530" y="53905"/>
                  <a:pt x="70435" y="53962"/>
                  <a:pt x="70282" y="54000"/>
                </a:cubicBezTo>
                <a:cubicBezTo>
                  <a:pt x="70321" y="54134"/>
                  <a:pt x="70530" y="54038"/>
                  <a:pt x="70701" y="53962"/>
                </a:cubicBezTo>
                <a:close/>
                <a:moveTo>
                  <a:pt x="79793" y="50101"/>
                </a:moveTo>
                <a:cubicBezTo>
                  <a:pt x="78309" y="50329"/>
                  <a:pt x="77206" y="50710"/>
                  <a:pt x="75627" y="51299"/>
                </a:cubicBezTo>
                <a:cubicBezTo>
                  <a:pt x="77149" y="51090"/>
                  <a:pt x="78195" y="50463"/>
                  <a:pt x="79793" y="50101"/>
                </a:cubicBezTo>
                <a:close/>
                <a:moveTo>
                  <a:pt x="75589" y="51433"/>
                </a:moveTo>
                <a:cubicBezTo>
                  <a:pt x="75456" y="51242"/>
                  <a:pt x="75285" y="51547"/>
                  <a:pt x="74981" y="51585"/>
                </a:cubicBezTo>
                <a:cubicBezTo>
                  <a:pt x="74847" y="51737"/>
                  <a:pt x="75437" y="51471"/>
                  <a:pt x="75589" y="51433"/>
                </a:cubicBezTo>
                <a:close/>
                <a:moveTo>
                  <a:pt x="73763" y="51889"/>
                </a:moveTo>
                <a:cubicBezTo>
                  <a:pt x="74144" y="51813"/>
                  <a:pt x="74201" y="51889"/>
                  <a:pt x="74391" y="51604"/>
                </a:cubicBezTo>
                <a:cubicBezTo>
                  <a:pt x="74505" y="51604"/>
                  <a:pt x="74391" y="51680"/>
                  <a:pt x="74448" y="51756"/>
                </a:cubicBezTo>
                <a:cubicBezTo>
                  <a:pt x="74524" y="51680"/>
                  <a:pt x="74638" y="51623"/>
                  <a:pt x="74581" y="51490"/>
                </a:cubicBezTo>
                <a:cubicBezTo>
                  <a:pt x="74277" y="51509"/>
                  <a:pt x="74201" y="51604"/>
                  <a:pt x="74011" y="51737"/>
                </a:cubicBezTo>
                <a:cubicBezTo>
                  <a:pt x="73839" y="51775"/>
                  <a:pt x="74049" y="51642"/>
                  <a:pt x="73877" y="51623"/>
                </a:cubicBezTo>
                <a:cubicBezTo>
                  <a:pt x="73763" y="51680"/>
                  <a:pt x="73459" y="51680"/>
                  <a:pt x="73592" y="51832"/>
                </a:cubicBezTo>
                <a:cubicBezTo>
                  <a:pt x="72166" y="51813"/>
                  <a:pt x="70663" y="52764"/>
                  <a:pt x="69446" y="52859"/>
                </a:cubicBezTo>
                <a:cubicBezTo>
                  <a:pt x="69350" y="53011"/>
                  <a:pt x="68247" y="53183"/>
                  <a:pt x="67848" y="53392"/>
                </a:cubicBezTo>
                <a:cubicBezTo>
                  <a:pt x="68266" y="53468"/>
                  <a:pt x="68970" y="53049"/>
                  <a:pt x="69103" y="53373"/>
                </a:cubicBezTo>
                <a:cubicBezTo>
                  <a:pt x="69864" y="53144"/>
                  <a:pt x="70625" y="52859"/>
                  <a:pt x="71176" y="52764"/>
                </a:cubicBezTo>
                <a:cubicBezTo>
                  <a:pt x="71005" y="52631"/>
                  <a:pt x="71157" y="52574"/>
                  <a:pt x="71253" y="52745"/>
                </a:cubicBezTo>
                <a:cubicBezTo>
                  <a:pt x="71386" y="52574"/>
                  <a:pt x="71386" y="52631"/>
                  <a:pt x="71614" y="52517"/>
                </a:cubicBezTo>
                <a:cubicBezTo>
                  <a:pt x="71519" y="52726"/>
                  <a:pt x="73497" y="52136"/>
                  <a:pt x="73763" y="51889"/>
                </a:cubicBezTo>
                <a:close/>
                <a:moveTo>
                  <a:pt x="75133" y="51357"/>
                </a:moveTo>
                <a:cubicBezTo>
                  <a:pt x="74962" y="51338"/>
                  <a:pt x="74638" y="51414"/>
                  <a:pt x="74676" y="51566"/>
                </a:cubicBezTo>
                <a:cubicBezTo>
                  <a:pt x="74790" y="51452"/>
                  <a:pt x="74962" y="51509"/>
                  <a:pt x="75133" y="51357"/>
                </a:cubicBezTo>
                <a:close/>
                <a:moveTo>
                  <a:pt x="65052" y="54704"/>
                </a:moveTo>
                <a:cubicBezTo>
                  <a:pt x="65223" y="54780"/>
                  <a:pt x="65603" y="54533"/>
                  <a:pt x="65870" y="54495"/>
                </a:cubicBezTo>
                <a:cubicBezTo>
                  <a:pt x="65698" y="54419"/>
                  <a:pt x="65318" y="54647"/>
                  <a:pt x="65052" y="54704"/>
                </a:cubicBezTo>
                <a:close/>
                <a:moveTo>
                  <a:pt x="137445" y="29882"/>
                </a:moveTo>
                <a:cubicBezTo>
                  <a:pt x="137331" y="29806"/>
                  <a:pt x="137141" y="29863"/>
                  <a:pt x="136931" y="29939"/>
                </a:cubicBezTo>
                <a:cubicBezTo>
                  <a:pt x="136950" y="30148"/>
                  <a:pt x="137274" y="29901"/>
                  <a:pt x="137445" y="29882"/>
                </a:cubicBezTo>
                <a:close/>
                <a:moveTo>
                  <a:pt x="66802" y="54000"/>
                </a:moveTo>
                <a:cubicBezTo>
                  <a:pt x="66497" y="53886"/>
                  <a:pt x="65908" y="54400"/>
                  <a:pt x="66802" y="54000"/>
                </a:cubicBezTo>
                <a:close/>
                <a:moveTo>
                  <a:pt x="67696" y="53392"/>
                </a:moveTo>
                <a:cubicBezTo>
                  <a:pt x="67239" y="53639"/>
                  <a:pt x="67258" y="53449"/>
                  <a:pt x="66840" y="53696"/>
                </a:cubicBezTo>
                <a:cubicBezTo>
                  <a:pt x="67049" y="53791"/>
                  <a:pt x="67601" y="53658"/>
                  <a:pt x="67696" y="53392"/>
                </a:cubicBezTo>
                <a:close/>
                <a:moveTo>
                  <a:pt x="72926" y="51204"/>
                </a:moveTo>
                <a:cubicBezTo>
                  <a:pt x="72812" y="51261"/>
                  <a:pt x="72641" y="51318"/>
                  <a:pt x="72717" y="51433"/>
                </a:cubicBezTo>
                <a:cubicBezTo>
                  <a:pt x="72869" y="51509"/>
                  <a:pt x="73040" y="51357"/>
                  <a:pt x="72926" y="51204"/>
                </a:cubicBezTo>
                <a:close/>
                <a:moveTo>
                  <a:pt x="72641" y="51414"/>
                </a:moveTo>
                <a:cubicBezTo>
                  <a:pt x="72051" y="51414"/>
                  <a:pt x="70967" y="51756"/>
                  <a:pt x="70149" y="52155"/>
                </a:cubicBezTo>
                <a:cubicBezTo>
                  <a:pt x="71119" y="51870"/>
                  <a:pt x="71576" y="51851"/>
                  <a:pt x="72641" y="51414"/>
                </a:cubicBezTo>
                <a:close/>
                <a:moveTo>
                  <a:pt x="77758" y="49359"/>
                </a:moveTo>
                <a:cubicBezTo>
                  <a:pt x="77225" y="49569"/>
                  <a:pt x="76883" y="49569"/>
                  <a:pt x="76521" y="49835"/>
                </a:cubicBezTo>
                <a:cubicBezTo>
                  <a:pt x="76883" y="49797"/>
                  <a:pt x="77625" y="49702"/>
                  <a:pt x="77758" y="49359"/>
                </a:cubicBezTo>
                <a:close/>
                <a:moveTo>
                  <a:pt x="71671" y="51395"/>
                </a:moveTo>
                <a:cubicBezTo>
                  <a:pt x="71823" y="51242"/>
                  <a:pt x="72565" y="51338"/>
                  <a:pt x="72774" y="50957"/>
                </a:cubicBezTo>
                <a:cubicBezTo>
                  <a:pt x="72964" y="51090"/>
                  <a:pt x="73782" y="50805"/>
                  <a:pt x="73744" y="50558"/>
                </a:cubicBezTo>
                <a:cubicBezTo>
                  <a:pt x="72774" y="50919"/>
                  <a:pt x="72318" y="51033"/>
                  <a:pt x="71348" y="51338"/>
                </a:cubicBezTo>
                <a:cubicBezTo>
                  <a:pt x="71291" y="51585"/>
                  <a:pt x="71880" y="51185"/>
                  <a:pt x="71671" y="51395"/>
                </a:cubicBezTo>
                <a:close/>
                <a:moveTo>
                  <a:pt x="137464" y="28665"/>
                </a:moveTo>
                <a:cubicBezTo>
                  <a:pt x="137863" y="28417"/>
                  <a:pt x="138510" y="28246"/>
                  <a:pt x="138586" y="27885"/>
                </a:cubicBezTo>
                <a:cubicBezTo>
                  <a:pt x="138187" y="28132"/>
                  <a:pt x="137521" y="28303"/>
                  <a:pt x="137464" y="28665"/>
                </a:cubicBezTo>
                <a:close/>
                <a:moveTo>
                  <a:pt x="76826" y="49397"/>
                </a:moveTo>
                <a:cubicBezTo>
                  <a:pt x="76902" y="49340"/>
                  <a:pt x="77244" y="49283"/>
                  <a:pt x="77301" y="49074"/>
                </a:cubicBezTo>
                <a:cubicBezTo>
                  <a:pt x="77415" y="49207"/>
                  <a:pt x="77739" y="49017"/>
                  <a:pt x="77986" y="48941"/>
                </a:cubicBezTo>
                <a:cubicBezTo>
                  <a:pt x="77834" y="48808"/>
                  <a:pt x="76826" y="49112"/>
                  <a:pt x="76578" y="49359"/>
                </a:cubicBezTo>
                <a:cubicBezTo>
                  <a:pt x="76559" y="49493"/>
                  <a:pt x="77035" y="49226"/>
                  <a:pt x="76807" y="49397"/>
                </a:cubicBezTo>
                <a:close/>
                <a:moveTo>
                  <a:pt x="69560" y="51261"/>
                </a:moveTo>
                <a:cubicBezTo>
                  <a:pt x="69807" y="51242"/>
                  <a:pt x="70606" y="50729"/>
                  <a:pt x="69826" y="50995"/>
                </a:cubicBezTo>
                <a:cubicBezTo>
                  <a:pt x="69674" y="51052"/>
                  <a:pt x="69465" y="51090"/>
                  <a:pt x="69560" y="51261"/>
                </a:cubicBezTo>
                <a:close/>
                <a:moveTo>
                  <a:pt x="66326" y="51338"/>
                </a:moveTo>
                <a:cubicBezTo>
                  <a:pt x="66402" y="51261"/>
                  <a:pt x="65470" y="51566"/>
                  <a:pt x="65413" y="51661"/>
                </a:cubicBezTo>
                <a:cubicBezTo>
                  <a:pt x="65775" y="51680"/>
                  <a:pt x="66041" y="51414"/>
                  <a:pt x="66326" y="51338"/>
                </a:cubicBezTo>
                <a:close/>
                <a:moveTo>
                  <a:pt x="66478" y="51338"/>
                </a:moveTo>
                <a:cubicBezTo>
                  <a:pt x="66630" y="51338"/>
                  <a:pt x="66630" y="51223"/>
                  <a:pt x="66726" y="51204"/>
                </a:cubicBezTo>
                <a:cubicBezTo>
                  <a:pt x="67562" y="50900"/>
                  <a:pt x="66726" y="51014"/>
                  <a:pt x="66478" y="51338"/>
                </a:cubicBezTo>
                <a:close/>
                <a:moveTo>
                  <a:pt x="64823" y="51680"/>
                </a:moveTo>
                <a:cubicBezTo>
                  <a:pt x="64900" y="51509"/>
                  <a:pt x="65223" y="51433"/>
                  <a:pt x="65527" y="51338"/>
                </a:cubicBezTo>
                <a:lnTo>
                  <a:pt x="65451" y="51128"/>
                </a:lnTo>
                <a:cubicBezTo>
                  <a:pt x="65451" y="51299"/>
                  <a:pt x="64614" y="51661"/>
                  <a:pt x="64881" y="51376"/>
                </a:cubicBezTo>
                <a:cubicBezTo>
                  <a:pt x="64614" y="51223"/>
                  <a:pt x="64652" y="51680"/>
                  <a:pt x="64823" y="51680"/>
                </a:cubicBezTo>
                <a:close/>
                <a:moveTo>
                  <a:pt x="66992" y="49797"/>
                </a:moveTo>
                <a:cubicBezTo>
                  <a:pt x="66726" y="49949"/>
                  <a:pt x="66649" y="49911"/>
                  <a:pt x="66345" y="50063"/>
                </a:cubicBezTo>
                <a:cubicBezTo>
                  <a:pt x="66174" y="50177"/>
                  <a:pt x="67125" y="49968"/>
                  <a:pt x="66992" y="49797"/>
                </a:cubicBezTo>
                <a:close/>
                <a:moveTo>
                  <a:pt x="79431" y="45403"/>
                </a:moveTo>
                <a:cubicBezTo>
                  <a:pt x="79355" y="45422"/>
                  <a:pt x="79374" y="45365"/>
                  <a:pt x="79412" y="45346"/>
                </a:cubicBezTo>
                <a:cubicBezTo>
                  <a:pt x="78671" y="45536"/>
                  <a:pt x="77967" y="45860"/>
                  <a:pt x="77206" y="46050"/>
                </a:cubicBezTo>
                <a:cubicBezTo>
                  <a:pt x="77263" y="46069"/>
                  <a:pt x="77301" y="46107"/>
                  <a:pt x="77339" y="46183"/>
                </a:cubicBezTo>
                <a:cubicBezTo>
                  <a:pt x="77092" y="46316"/>
                  <a:pt x="76883" y="46240"/>
                  <a:pt x="76807" y="46354"/>
                </a:cubicBezTo>
                <a:cubicBezTo>
                  <a:pt x="77225" y="46392"/>
                  <a:pt x="77815" y="46088"/>
                  <a:pt x="78480" y="45898"/>
                </a:cubicBezTo>
                <a:cubicBezTo>
                  <a:pt x="78081" y="45688"/>
                  <a:pt x="79489" y="45669"/>
                  <a:pt x="79470" y="45327"/>
                </a:cubicBezTo>
                <a:cubicBezTo>
                  <a:pt x="79412" y="45327"/>
                  <a:pt x="79412" y="45365"/>
                  <a:pt x="79431" y="45403"/>
                </a:cubicBezTo>
                <a:close/>
                <a:moveTo>
                  <a:pt x="80972" y="44928"/>
                </a:moveTo>
                <a:cubicBezTo>
                  <a:pt x="80611" y="44851"/>
                  <a:pt x="79622" y="45118"/>
                  <a:pt x="79584" y="45403"/>
                </a:cubicBezTo>
                <a:cubicBezTo>
                  <a:pt x="80268" y="45118"/>
                  <a:pt x="80344" y="45156"/>
                  <a:pt x="80972" y="44928"/>
                </a:cubicBezTo>
                <a:close/>
                <a:moveTo>
                  <a:pt x="67182" y="49493"/>
                </a:moveTo>
                <a:cubicBezTo>
                  <a:pt x="67144" y="49435"/>
                  <a:pt x="67163" y="49397"/>
                  <a:pt x="67201" y="49359"/>
                </a:cubicBezTo>
                <a:cubicBezTo>
                  <a:pt x="66669" y="49473"/>
                  <a:pt x="65565" y="49702"/>
                  <a:pt x="65318" y="50082"/>
                </a:cubicBezTo>
                <a:cubicBezTo>
                  <a:pt x="65756" y="49930"/>
                  <a:pt x="66003" y="49968"/>
                  <a:pt x="66269" y="49626"/>
                </a:cubicBezTo>
                <a:cubicBezTo>
                  <a:pt x="66649" y="49778"/>
                  <a:pt x="66821" y="49550"/>
                  <a:pt x="67182" y="49493"/>
                </a:cubicBezTo>
                <a:close/>
                <a:moveTo>
                  <a:pt x="67372" y="49435"/>
                </a:moveTo>
                <a:cubicBezTo>
                  <a:pt x="67677" y="49283"/>
                  <a:pt x="67467" y="49264"/>
                  <a:pt x="67772" y="49283"/>
                </a:cubicBezTo>
                <a:cubicBezTo>
                  <a:pt x="67715" y="49150"/>
                  <a:pt x="67848" y="49150"/>
                  <a:pt x="67696" y="49093"/>
                </a:cubicBezTo>
                <a:cubicBezTo>
                  <a:pt x="67601" y="49131"/>
                  <a:pt x="67391" y="49416"/>
                  <a:pt x="67372" y="49207"/>
                </a:cubicBezTo>
                <a:cubicBezTo>
                  <a:pt x="67201" y="49302"/>
                  <a:pt x="67315" y="49302"/>
                  <a:pt x="67372" y="49435"/>
                </a:cubicBezTo>
                <a:close/>
                <a:moveTo>
                  <a:pt x="69331" y="48694"/>
                </a:moveTo>
                <a:cubicBezTo>
                  <a:pt x="69255" y="48675"/>
                  <a:pt x="69198" y="48637"/>
                  <a:pt x="69160" y="48580"/>
                </a:cubicBezTo>
                <a:cubicBezTo>
                  <a:pt x="69103" y="48637"/>
                  <a:pt x="69065" y="48675"/>
                  <a:pt x="68970" y="48694"/>
                </a:cubicBezTo>
                <a:cubicBezTo>
                  <a:pt x="69141" y="48846"/>
                  <a:pt x="69293" y="48751"/>
                  <a:pt x="69541" y="48618"/>
                </a:cubicBezTo>
                <a:cubicBezTo>
                  <a:pt x="69522" y="48599"/>
                  <a:pt x="69522" y="48560"/>
                  <a:pt x="69503" y="48522"/>
                </a:cubicBezTo>
                <a:cubicBezTo>
                  <a:pt x="69446" y="48541"/>
                  <a:pt x="69427" y="48522"/>
                  <a:pt x="69427" y="48484"/>
                </a:cubicBezTo>
                <a:cubicBezTo>
                  <a:pt x="69350" y="48541"/>
                  <a:pt x="69312" y="48599"/>
                  <a:pt x="69331" y="48694"/>
                </a:cubicBezTo>
                <a:close/>
                <a:moveTo>
                  <a:pt x="64576" y="50329"/>
                </a:moveTo>
                <a:cubicBezTo>
                  <a:pt x="64728" y="50253"/>
                  <a:pt x="64804" y="50158"/>
                  <a:pt x="65033" y="50120"/>
                </a:cubicBezTo>
                <a:cubicBezTo>
                  <a:pt x="64862" y="50082"/>
                  <a:pt x="64519" y="50120"/>
                  <a:pt x="64576" y="50329"/>
                </a:cubicBezTo>
                <a:close/>
                <a:moveTo>
                  <a:pt x="69997" y="48237"/>
                </a:moveTo>
                <a:cubicBezTo>
                  <a:pt x="69369" y="48332"/>
                  <a:pt x="68932" y="48503"/>
                  <a:pt x="68304" y="48713"/>
                </a:cubicBezTo>
                <a:cubicBezTo>
                  <a:pt x="68666" y="48827"/>
                  <a:pt x="69693" y="48294"/>
                  <a:pt x="69997" y="48237"/>
                </a:cubicBezTo>
                <a:close/>
                <a:moveTo>
                  <a:pt x="66554" y="49416"/>
                </a:moveTo>
                <a:cubicBezTo>
                  <a:pt x="66707" y="49226"/>
                  <a:pt x="66916" y="49321"/>
                  <a:pt x="67068" y="49188"/>
                </a:cubicBezTo>
                <a:cubicBezTo>
                  <a:pt x="66916" y="49188"/>
                  <a:pt x="66440" y="49169"/>
                  <a:pt x="66554" y="49416"/>
                </a:cubicBezTo>
                <a:close/>
                <a:moveTo>
                  <a:pt x="134820" y="25717"/>
                </a:moveTo>
                <a:cubicBezTo>
                  <a:pt x="135429" y="25488"/>
                  <a:pt x="136037" y="25089"/>
                  <a:pt x="136741" y="24842"/>
                </a:cubicBezTo>
                <a:cubicBezTo>
                  <a:pt x="136190" y="24823"/>
                  <a:pt x="135163" y="25241"/>
                  <a:pt x="134820" y="25717"/>
                </a:cubicBezTo>
                <a:close/>
                <a:moveTo>
                  <a:pt x="66649" y="49036"/>
                </a:moveTo>
                <a:cubicBezTo>
                  <a:pt x="66364" y="49017"/>
                  <a:pt x="66193" y="49131"/>
                  <a:pt x="65908" y="49245"/>
                </a:cubicBezTo>
                <a:cubicBezTo>
                  <a:pt x="66022" y="49359"/>
                  <a:pt x="66402" y="49188"/>
                  <a:pt x="66649" y="49036"/>
                </a:cubicBezTo>
                <a:close/>
                <a:moveTo>
                  <a:pt x="69274" y="47857"/>
                </a:moveTo>
                <a:cubicBezTo>
                  <a:pt x="69274" y="47686"/>
                  <a:pt x="69617" y="47609"/>
                  <a:pt x="69484" y="47381"/>
                </a:cubicBezTo>
                <a:cubicBezTo>
                  <a:pt x="69408" y="47533"/>
                  <a:pt x="69027" y="47743"/>
                  <a:pt x="69274" y="47857"/>
                </a:cubicBezTo>
                <a:close/>
                <a:moveTo>
                  <a:pt x="73383" y="46278"/>
                </a:moveTo>
                <a:cubicBezTo>
                  <a:pt x="72166" y="46430"/>
                  <a:pt x="70492" y="47476"/>
                  <a:pt x="69693" y="47362"/>
                </a:cubicBezTo>
                <a:cubicBezTo>
                  <a:pt x="69750" y="47400"/>
                  <a:pt x="69807" y="47438"/>
                  <a:pt x="69731" y="47476"/>
                </a:cubicBezTo>
                <a:cubicBezTo>
                  <a:pt x="69750" y="47476"/>
                  <a:pt x="69731" y="47514"/>
                  <a:pt x="69750" y="47514"/>
                </a:cubicBezTo>
                <a:cubicBezTo>
                  <a:pt x="70454" y="47533"/>
                  <a:pt x="72394" y="46658"/>
                  <a:pt x="73383" y="46278"/>
                </a:cubicBezTo>
                <a:close/>
                <a:moveTo>
                  <a:pt x="86583" y="41732"/>
                </a:moveTo>
                <a:cubicBezTo>
                  <a:pt x="86678" y="41941"/>
                  <a:pt x="87706" y="41371"/>
                  <a:pt x="88124" y="41257"/>
                </a:cubicBezTo>
                <a:cubicBezTo>
                  <a:pt x="88200" y="41257"/>
                  <a:pt x="88523" y="41123"/>
                  <a:pt x="88295" y="41142"/>
                </a:cubicBezTo>
                <a:cubicBezTo>
                  <a:pt x="88200" y="41180"/>
                  <a:pt x="88086" y="41218"/>
                  <a:pt x="87972" y="41257"/>
                </a:cubicBezTo>
                <a:cubicBezTo>
                  <a:pt x="87382" y="41447"/>
                  <a:pt x="86869" y="41675"/>
                  <a:pt x="86583" y="41732"/>
                </a:cubicBezTo>
                <a:close/>
                <a:moveTo>
                  <a:pt x="137654" y="24290"/>
                </a:moveTo>
                <a:cubicBezTo>
                  <a:pt x="137825" y="24271"/>
                  <a:pt x="138035" y="23910"/>
                  <a:pt x="138111" y="24138"/>
                </a:cubicBezTo>
                <a:cubicBezTo>
                  <a:pt x="138263" y="24024"/>
                  <a:pt x="138415" y="23929"/>
                  <a:pt x="138282" y="23738"/>
                </a:cubicBezTo>
                <a:cubicBezTo>
                  <a:pt x="137978" y="23891"/>
                  <a:pt x="137673" y="24043"/>
                  <a:pt x="137654" y="24290"/>
                </a:cubicBezTo>
                <a:close/>
                <a:moveTo>
                  <a:pt x="80287" y="43843"/>
                </a:moveTo>
                <a:cubicBezTo>
                  <a:pt x="78499" y="44167"/>
                  <a:pt x="76902" y="44889"/>
                  <a:pt x="74600" y="45745"/>
                </a:cubicBezTo>
                <a:cubicBezTo>
                  <a:pt x="76673" y="45213"/>
                  <a:pt x="78461" y="44471"/>
                  <a:pt x="80287" y="43843"/>
                </a:cubicBezTo>
                <a:close/>
                <a:moveTo>
                  <a:pt x="81257" y="43444"/>
                </a:moveTo>
                <a:cubicBezTo>
                  <a:pt x="81372" y="43539"/>
                  <a:pt x="81695" y="43330"/>
                  <a:pt x="81885" y="43292"/>
                </a:cubicBezTo>
                <a:cubicBezTo>
                  <a:pt x="81714" y="43216"/>
                  <a:pt x="81429" y="43311"/>
                  <a:pt x="81257" y="43444"/>
                </a:cubicBezTo>
                <a:close/>
                <a:moveTo>
                  <a:pt x="138282" y="21608"/>
                </a:moveTo>
                <a:cubicBezTo>
                  <a:pt x="138282" y="21475"/>
                  <a:pt x="138434" y="21380"/>
                  <a:pt x="138548" y="21285"/>
                </a:cubicBezTo>
                <a:cubicBezTo>
                  <a:pt x="138187" y="20771"/>
                  <a:pt x="138796" y="20600"/>
                  <a:pt x="138910" y="20239"/>
                </a:cubicBezTo>
                <a:cubicBezTo>
                  <a:pt x="138339" y="20524"/>
                  <a:pt x="137921" y="20866"/>
                  <a:pt x="137255" y="21209"/>
                </a:cubicBezTo>
                <a:cubicBezTo>
                  <a:pt x="137407" y="21304"/>
                  <a:pt x="137730" y="21075"/>
                  <a:pt x="137768" y="20980"/>
                </a:cubicBezTo>
                <a:cubicBezTo>
                  <a:pt x="138111" y="21361"/>
                  <a:pt x="137369" y="21779"/>
                  <a:pt x="136912" y="22141"/>
                </a:cubicBezTo>
                <a:cubicBezTo>
                  <a:pt x="137160" y="22122"/>
                  <a:pt x="137502" y="22027"/>
                  <a:pt x="137692" y="21817"/>
                </a:cubicBezTo>
                <a:cubicBezTo>
                  <a:pt x="137902" y="21893"/>
                  <a:pt x="137426" y="22122"/>
                  <a:pt x="137141" y="22179"/>
                </a:cubicBezTo>
                <a:cubicBezTo>
                  <a:pt x="136323" y="22768"/>
                  <a:pt x="135562" y="23491"/>
                  <a:pt x="134573" y="24138"/>
                </a:cubicBezTo>
                <a:cubicBezTo>
                  <a:pt x="135733" y="23776"/>
                  <a:pt x="137407" y="22635"/>
                  <a:pt x="138168" y="22331"/>
                </a:cubicBezTo>
                <a:cubicBezTo>
                  <a:pt x="138206" y="22312"/>
                  <a:pt x="138757" y="22084"/>
                  <a:pt x="138834" y="22331"/>
                </a:cubicBezTo>
                <a:cubicBezTo>
                  <a:pt x="138948" y="22749"/>
                  <a:pt x="137236" y="23624"/>
                  <a:pt x="136722" y="23986"/>
                </a:cubicBezTo>
                <a:cubicBezTo>
                  <a:pt x="136874" y="24157"/>
                  <a:pt x="136970" y="23910"/>
                  <a:pt x="137217" y="23872"/>
                </a:cubicBezTo>
                <a:cubicBezTo>
                  <a:pt x="137160" y="23967"/>
                  <a:pt x="137027" y="24043"/>
                  <a:pt x="137103" y="24195"/>
                </a:cubicBezTo>
                <a:cubicBezTo>
                  <a:pt x="137730" y="23948"/>
                  <a:pt x="138092" y="23263"/>
                  <a:pt x="138719" y="23301"/>
                </a:cubicBezTo>
                <a:cubicBezTo>
                  <a:pt x="138891" y="23035"/>
                  <a:pt x="139214" y="22844"/>
                  <a:pt x="139423" y="22597"/>
                </a:cubicBezTo>
                <a:lnTo>
                  <a:pt x="139252" y="22084"/>
                </a:lnTo>
                <a:cubicBezTo>
                  <a:pt x="138948" y="22274"/>
                  <a:pt x="138510" y="21798"/>
                  <a:pt x="138282" y="21608"/>
                </a:cubicBezTo>
                <a:close/>
                <a:moveTo>
                  <a:pt x="78347" y="43767"/>
                </a:moveTo>
                <a:cubicBezTo>
                  <a:pt x="77929" y="43501"/>
                  <a:pt x="77073" y="44129"/>
                  <a:pt x="76312" y="44281"/>
                </a:cubicBezTo>
                <a:cubicBezTo>
                  <a:pt x="76864" y="44319"/>
                  <a:pt x="77434" y="44072"/>
                  <a:pt x="78347" y="43767"/>
                </a:cubicBezTo>
                <a:close/>
                <a:moveTo>
                  <a:pt x="85670" y="41009"/>
                </a:moveTo>
                <a:cubicBezTo>
                  <a:pt x="83160" y="42093"/>
                  <a:pt x="80820" y="42569"/>
                  <a:pt x="78461" y="43653"/>
                </a:cubicBezTo>
                <a:cubicBezTo>
                  <a:pt x="80078" y="43121"/>
                  <a:pt x="81524" y="42683"/>
                  <a:pt x="82912" y="42189"/>
                </a:cubicBezTo>
                <a:cubicBezTo>
                  <a:pt x="83502" y="41979"/>
                  <a:pt x="84111" y="41675"/>
                  <a:pt x="84719" y="41447"/>
                </a:cubicBezTo>
                <a:cubicBezTo>
                  <a:pt x="85081" y="41314"/>
                  <a:pt x="85594" y="41371"/>
                  <a:pt x="85670" y="41009"/>
                </a:cubicBezTo>
                <a:close/>
                <a:moveTo>
                  <a:pt x="90178" y="39526"/>
                </a:moveTo>
                <a:cubicBezTo>
                  <a:pt x="90349" y="39469"/>
                  <a:pt x="90121" y="39640"/>
                  <a:pt x="90254" y="39716"/>
                </a:cubicBezTo>
                <a:cubicBezTo>
                  <a:pt x="90407" y="39621"/>
                  <a:pt x="90311" y="39450"/>
                  <a:pt x="90502" y="39354"/>
                </a:cubicBezTo>
                <a:cubicBezTo>
                  <a:pt x="90578" y="39354"/>
                  <a:pt x="90597" y="39450"/>
                  <a:pt x="90730" y="39392"/>
                </a:cubicBezTo>
                <a:cubicBezTo>
                  <a:pt x="91966" y="38651"/>
                  <a:pt x="93317" y="38575"/>
                  <a:pt x="94230" y="37947"/>
                </a:cubicBezTo>
                <a:cubicBezTo>
                  <a:pt x="94325" y="37966"/>
                  <a:pt x="94363" y="38099"/>
                  <a:pt x="94496" y="38099"/>
                </a:cubicBezTo>
                <a:cubicBezTo>
                  <a:pt x="94781" y="37795"/>
                  <a:pt x="95276" y="37490"/>
                  <a:pt x="95751" y="37490"/>
                </a:cubicBezTo>
                <a:cubicBezTo>
                  <a:pt x="95523" y="37319"/>
                  <a:pt x="96227" y="37243"/>
                  <a:pt x="96189" y="37224"/>
                </a:cubicBezTo>
                <a:cubicBezTo>
                  <a:pt x="96284" y="37224"/>
                  <a:pt x="96341" y="37300"/>
                  <a:pt x="96379" y="37376"/>
                </a:cubicBezTo>
                <a:cubicBezTo>
                  <a:pt x="96265" y="37148"/>
                  <a:pt x="96874" y="37243"/>
                  <a:pt x="96645" y="37072"/>
                </a:cubicBezTo>
                <a:cubicBezTo>
                  <a:pt x="96817" y="37148"/>
                  <a:pt x="97330" y="36615"/>
                  <a:pt x="97463" y="36844"/>
                </a:cubicBezTo>
                <a:cubicBezTo>
                  <a:pt x="97539" y="36787"/>
                  <a:pt x="97577" y="36730"/>
                  <a:pt x="97539" y="36634"/>
                </a:cubicBezTo>
                <a:cubicBezTo>
                  <a:pt x="97958" y="36596"/>
                  <a:pt x="98148" y="36596"/>
                  <a:pt x="98319" y="36311"/>
                </a:cubicBezTo>
                <a:cubicBezTo>
                  <a:pt x="98604" y="36368"/>
                  <a:pt x="98833" y="36083"/>
                  <a:pt x="98985" y="36311"/>
                </a:cubicBezTo>
                <a:cubicBezTo>
                  <a:pt x="99099" y="36273"/>
                  <a:pt x="98966" y="36140"/>
                  <a:pt x="99042" y="36064"/>
                </a:cubicBezTo>
                <a:cubicBezTo>
                  <a:pt x="99441" y="36045"/>
                  <a:pt x="99689" y="35836"/>
                  <a:pt x="99727" y="35721"/>
                </a:cubicBezTo>
                <a:cubicBezTo>
                  <a:pt x="100259" y="35626"/>
                  <a:pt x="100488" y="35455"/>
                  <a:pt x="100868" y="35379"/>
                </a:cubicBezTo>
                <a:cubicBezTo>
                  <a:pt x="100963" y="35341"/>
                  <a:pt x="100849" y="35227"/>
                  <a:pt x="100944" y="35189"/>
                </a:cubicBezTo>
                <a:cubicBezTo>
                  <a:pt x="100887" y="35132"/>
                  <a:pt x="100792" y="35265"/>
                  <a:pt x="100602" y="35246"/>
                </a:cubicBezTo>
                <a:cubicBezTo>
                  <a:pt x="100621" y="35284"/>
                  <a:pt x="100678" y="35265"/>
                  <a:pt x="100697" y="35322"/>
                </a:cubicBezTo>
                <a:cubicBezTo>
                  <a:pt x="100430" y="35493"/>
                  <a:pt x="100430" y="35227"/>
                  <a:pt x="100145" y="35398"/>
                </a:cubicBezTo>
                <a:cubicBezTo>
                  <a:pt x="100221" y="35474"/>
                  <a:pt x="100354" y="35360"/>
                  <a:pt x="100259" y="35531"/>
                </a:cubicBezTo>
                <a:cubicBezTo>
                  <a:pt x="100069" y="35417"/>
                  <a:pt x="99441" y="35569"/>
                  <a:pt x="99575" y="35702"/>
                </a:cubicBezTo>
                <a:cubicBezTo>
                  <a:pt x="98719" y="35874"/>
                  <a:pt x="98681" y="36102"/>
                  <a:pt x="97577" y="36330"/>
                </a:cubicBezTo>
                <a:cubicBezTo>
                  <a:pt x="97691" y="36425"/>
                  <a:pt x="96664" y="36730"/>
                  <a:pt x="96265" y="36787"/>
                </a:cubicBezTo>
                <a:cubicBezTo>
                  <a:pt x="96246" y="36844"/>
                  <a:pt x="96227" y="36901"/>
                  <a:pt x="96246" y="36977"/>
                </a:cubicBezTo>
                <a:cubicBezTo>
                  <a:pt x="95732" y="36901"/>
                  <a:pt x="95865" y="37205"/>
                  <a:pt x="95333" y="37053"/>
                </a:cubicBezTo>
                <a:cubicBezTo>
                  <a:pt x="95694" y="37243"/>
                  <a:pt x="94819" y="37281"/>
                  <a:pt x="95257" y="37319"/>
                </a:cubicBezTo>
                <a:cubicBezTo>
                  <a:pt x="95200" y="37490"/>
                  <a:pt x="94895" y="37414"/>
                  <a:pt x="94781" y="37414"/>
                </a:cubicBezTo>
                <a:cubicBezTo>
                  <a:pt x="94686" y="37300"/>
                  <a:pt x="94838" y="37262"/>
                  <a:pt x="94762" y="37148"/>
                </a:cubicBezTo>
                <a:cubicBezTo>
                  <a:pt x="94743" y="37338"/>
                  <a:pt x="94344" y="37395"/>
                  <a:pt x="94496" y="37643"/>
                </a:cubicBezTo>
                <a:cubicBezTo>
                  <a:pt x="94610" y="37585"/>
                  <a:pt x="94477" y="37452"/>
                  <a:pt x="94629" y="37414"/>
                </a:cubicBezTo>
                <a:cubicBezTo>
                  <a:pt x="94667" y="37509"/>
                  <a:pt x="94591" y="37547"/>
                  <a:pt x="94629" y="37643"/>
                </a:cubicBezTo>
                <a:cubicBezTo>
                  <a:pt x="94192" y="37738"/>
                  <a:pt x="94249" y="37643"/>
                  <a:pt x="93792" y="37757"/>
                </a:cubicBezTo>
                <a:cubicBezTo>
                  <a:pt x="93811" y="37852"/>
                  <a:pt x="93887" y="37833"/>
                  <a:pt x="93906" y="37890"/>
                </a:cubicBezTo>
                <a:cubicBezTo>
                  <a:pt x="93659" y="37814"/>
                  <a:pt x="93317" y="37852"/>
                  <a:pt x="92955" y="38099"/>
                </a:cubicBezTo>
                <a:cubicBezTo>
                  <a:pt x="92841" y="37985"/>
                  <a:pt x="92993" y="37947"/>
                  <a:pt x="92936" y="37833"/>
                </a:cubicBezTo>
                <a:cubicBezTo>
                  <a:pt x="92784" y="37852"/>
                  <a:pt x="92822" y="37947"/>
                  <a:pt x="92860" y="38023"/>
                </a:cubicBezTo>
                <a:cubicBezTo>
                  <a:pt x="92727" y="38061"/>
                  <a:pt x="92746" y="37871"/>
                  <a:pt x="92651" y="37871"/>
                </a:cubicBezTo>
                <a:cubicBezTo>
                  <a:pt x="92442" y="37909"/>
                  <a:pt x="92480" y="38042"/>
                  <a:pt x="92537" y="38194"/>
                </a:cubicBezTo>
                <a:cubicBezTo>
                  <a:pt x="92651" y="38042"/>
                  <a:pt x="92689" y="38023"/>
                  <a:pt x="92879" y="38080"/>
                </a:cubicBezTo>
                <a:cubicBezTo>
                  <a:pt x="92651" y="38460"/>
                  <a:pt x="92461" y="38099"/>
                  <a:pt x="92480" y="38441"/>
                </a:cubicBezTo>
                <a:cubicBezTo>
                  <a:pt x="92404" y="38460"/>
                  <a:pt x="92385" y="38365"/>
                  <a:pt x="92366" y="38308"/>
                </a:cubicBezTo>
                <a:cubicBezTo>
                  <a:pt x="92080" y="38384"/>
                  <a:pt x="91966" y="38518"/>
                  <a:pt x="91966" y="38670"/>
                </a:cubicBezTo>
                <a:cubicBezTo>
                  <a:pt x="91453" y="38803"/>
                  <a:pt x="91415" y="38708"/>
                  <a:pt x="90958" y="38955"/>
                </a:cubicBezTo>
                <a:cubicBezTo>
                  <a:pt x="90939" y="38917"/>
                  <a:pt x="91034" y="38898"/>
                  <a:pt x="91072" y="38860"/>
                </a:cubicBezTo>
                <a:cubicBezTo>
                  <a:pt x="90445" y="38917"/>
                  <a:pt x="90121" y="39278"/>
                  <a:pt x="89665" y="39297"/>
                </a:cubicBezTo>
                <a:cubicBezTo>
                  <a:pt x="89684" y="39335"/>
                  <a:pt x="89703" y="39392"/>
                  <a:pt x="89722" y="39450"/>
                </a:cubicBezTo>
                <a:cubicBezTo>
                  <a:pt x="89646" y="39469"/>
                  <a:pt x="89627" y="39373"/>
                  <a:pt x="89608" y="39316"/>
                </a:cubicBezTo>
                <a:cubicBezTo>
                  <a:pt x="89532" y="39373"/>
                  <a:pt x="89494" y="39431"/>
                  <a:pt x="89532" y="39507"/>
                </a:cubicBezTo>
                <a:cubicBezTo>
                  <a:pt x="89056" y="39411"/>
                  <a:pt x="88638" y="39735"/>
                  <a:pt x="88485" y="39925"/>
                </a:cubicBezTo>
                <a:cubicBezTo>
                  <a:pt x="88276" y="39963"/>
                  <a:pt x="88504" y="39792"/>
                  <a:pt x="88409" y="39716"/>
                </a:cubicBezTo>
                <a:cubicBezTo>
                  <a:pt x="88295" y="39773"/>
                  <a:pt x="88295" y="39868"/>
                  <a:pt x="88352" y="39982"/>
                </a:cubicBezTo>
                <a:cubicBezTo>
                  <a:pt x="88143" y="39830"/>
                  <a:pt x="87763" y="40115"/>
                  <a:pt x="87572" y="40077"/>
                </a:cubicBezTo>
                <a:cubicBezTo>
                  <a:pt x="87458" y="40172"/>
                  <a:pt x="87496" y="40344"/>
                  <a:pt x="87173" y="40382"/>
                </a:cubicBezTo>
                <a:cubicBezTo>
                  <a:pt x="87192" y="40286"/>
                  <a:pt x="87344" y="40229"/>
                  <a:pt x="87458" y="40172"/>
                </a:cubicBezTo>
                <a:cubicBezTo>
                  <a:pt x="87363" y="40077"/>
                  <a:pt x="87078" y="40267"/>
                  <a:pt x="86907" y="40305"/>
                </a:cubicBezTo>
                <a:cubicBezTo>
                  <a:pt x="86869" y="40363"/>
                  <a:pt x="86888" y="40439"/>
                  <a:pt x="86907" y="40534"/>
                </a:cubicBezTo>
                <a:cubicBezTo>
                  <a:pt x="86393" y="40743"/>
                  <a:pt x="85861" y="40743"/>
                  <a:pt x="85784" y="41085"/>
                </a:cubicBezTo>
                <a:cubicBezTo>
                  <a:pt x="86450" y="41066"/>
                  <a:pt x="87839" y="40172"/>
                  <a:pt x="88733" y="40020"/>
                </a:cubicBezTo>
                <a:cubicBezTo>
                  <a:pt x="88828" y="40001"/>
                  <a:pt x="88942" y="40191"/>
                  <a:pt x="88847" y="39925"/>
                </a:cubicBezTo>
                <a:cubicBezTo>
                  <a:pt x="88961" y="39925"/>
                  <a:pt x="89037" y="40001"/>
                  <a:pt x="89075" y="40134"/>
                </a:cubicBezTo>
                <a:cubicBezTo>
                  <a:pt x="89208" y="39716"/>
                  <a:pt x="89912" y="39773"/>
                  <a:pt x="90045" y="39507"/>
                </a:cubicBezTo>
                <a:cubicBezTo>
                  <a:pt x="90102" y="39526"/>
                  <a:pt x="90197" y="39621"/>
                  <a:pt x="90197" y="39526"/>
                </a:cubicBezTo>
                <a:close/>
                <a:moveTo>
                  <a:pt x="70606" y="46373"/>
                </a:moveTo>
                <a:cubicBezTo>
                  <a:pt x="70663" y="46278"/>
                  <a:pt x="70834" y="46240"/>
                  <a:pt x="70891" y="46145"/>
                </a:cubicBezTo>
                <a:cubicBezTo>
                  <a:pt x="70834" y="46050"/>
                  <a:pt x="70397" y="46221"/>
                  <a:pt x="70606" y="46373"/>
                </a:cubicBezTo>
                <a:close/>
                <a:moveTo>
                  <a:pt x="66954" y="47153"/>
                </a:moveTo>
                <a:cubicBezTo>
                  <a:pt x="67220" y="46715"/>
                  <a:pt x="67734" y="46982"/>
                  <a:pt x="67753" y="46658"/>
                </a:cubicBezTo>
                <a:cubicBezTo>
                  <a:pt x="67829" y="46677"/>
                  <a:pt x="67924" y="46715"/>
                  <a:pt x="68000" y="46734"/>
                </a:cubicBezTo>
                <a:cubicBezTo>
                  <a:pt x="68038" y="46525"/>
                  <a:pt x="68323" y="46696"/>
                  <a:pt x="68285" y="46468"/>
                </a:cubicBezTo>
                <a:cubicBezTo>
                  <a:pt x="68742" y="46468"/>
                  <a:pt x="69141" y="46107"/>
                  <a:pt x="69636" y="46126"/>
                </a:cubicBezTo>
                <a:cubicBezTo>
                  <a:pt x="69655" y="46164"/>
                  <a:pt x="69560" y="46183"/>
                  <a:pt x="69522" y="46221"/>
                </a:cubicBezTo>
                <a:cubicBezTo>
                  <a:pt x="69541" y="46335"/>
                  <a:pt x="69769" y="46164"/>
                  <a:pt x="69864" y="46164"/>
                </a:cubicBezTo>
                <a:cubicBezTo>
                  <a:pt x="69769" y="46107"/>
                  <a:pt x="69807" y="46088"/>
                  <a:pt x="69807" y="45993"/>
                </a:cubicBezTo>
                <a:cubicBezTo>
                  <a:pt x="70416" y="46050"/>
                  <a:pt x="71119" y="45308"/>
                  <a:pt x="71348" y="45707"/>
                </a:cubicBezTo>
                <a:cubicBezTo>
                  <a:pt x="72280" y="45365"/>
                  <a:pt x="72907" y="45061"/>
                  <a:pt x="73592" y="44756"/>
                </a:cubicBezTo>
                <a:cubicBezTo>
                  <a:pt x="73973" y="44604"/>
                  <a:pt x="74562" y="44623"/>
                  <a:pt x="74886" y="44205"/>
                </a:cubicBezTo>
                <a:cubicBezTo>
                  <a:pt x="75000" y="44224"/>
                  <a:pt x="75076" y="44319"/>
                  <a:pt x="75266" y="44243"/>
                </a:cubicBezTo>
                <a:cubicBezTo>
                  <a:pt x="75266" y="44148"/>
                  <a:pt x="75171" y="44167"/>
                  <a:pt x="75095" y="44186"/>
                </a:cubicBezTo>
                <a:cubicBezTo>
                  <a:pt x="75114" y="44015"/>
                  <a:pt x="75304" y="44205"/>
                  <a:pt x="75342" y="44034"/>
                </a:cubicBezTo>
                <a:cubicBezTo>
                  <a:pt x="75475" y="44129"/>
                  <a:pt x="75247" y="44300"/>
                  <a:pt x="75418" y="44243"/>
                </a:cubicBezTo>
                <a:cubicBezTo>
                  <a:pt x="75684" y="44167"/>
                  <a:pt x="75361" y="44167"/>
                  <a:pt x="75494" y="44053"/>
                </a:cubicBezTo>
                <a:cubicBezTo>
                  <a:pt x="75760" y="44053"/>
                  <a:pt x="75799" y="43938"/>
                  <a:pt x="76065" y="43976"/>
                </a:cubicBezTo>
                <a:cubicBezTo>
                  <a:pt x="76046" y="43919"/>
                  <a:pt x="76027" y="43862"/>
                  <a:pt x="76008" y="43805"/>
                </a:cubicBezTo>
                <a:cubicBezTo>
                  <a:pt x="76407" y="43938"/>
                  <a:pt x="77073" y="43653"/>
                  <a:pt x="77929" y="43387"/>
                </a:cubicBezTo>
                <a:cubicBezTo>
                  <a:pt x="77834" y="43254"/>
                  <a:pt x="78024" y="43235"/>
                  <a:pt x="77986" y="43140"/>
                </a:cubicBezTo>
                <a:cubicBezTo>
                  <a:pt x="77986" y="43330"/>
                  <a:pt x="78290" y="43216"/>
                  <a:pt x="78557" y="43044"/>
                </a:cubicBezTo>
                <a:cubicBezTo>
                  <a:pt x="78557" y="43083"/>
                  <a:pt x="78480" y="43140"/>
                  <a:pt x="78442" y="43159"/>
                </a:cubicBezTo>
                <a:cubicBezTo>
                  <a:pt x="79374" y="43083"/>
                  <a:pt x="79983" y="42474"/>
                  <a:pt x="80858" y="42265"/>
                </a:cubicBezTo>
                <a:cubicBezTo>
                  <a:pt x="81029" y="42208"/>
                  <a:pt x="81219" y="42303"/>
                  <a:pt x="81372" y="42246"/>
                </a:cubicBezTo>
                <a:cubicBezTo>
                  <a:pt x="81543" y="42208"/>
                  <a:pt x="81714" y="42017"/>
                  <a:pt x="81942" y="41941"/>
                </a:cubicBezTo>
                <a:cubicBezTo>
                  <a:pt x="82113" y="41884"/>
                  <a:pt x="82342" y="41922"/>
                  <a:pt x="82494" y="41865"/>
                </a:cubicBezTo>
                <a:cubicBezTo>
                  <a:pt x="82760" y="41770"/>
                  <a:pt x="82988" y="41542"/>
                  <a:pt x="83236" y="41447"/>
                </a:cubicBezTo>
                <a:cubicBezTo>
                  <a:pt x="84225" y="41047"/>
                  <a:pt x="85252" y="40819"/>
                  <a:pt x="86070" y="40477"/>
                </a:cubicBezTo>
                <a:cubicBezTo>
                  <a:pt x="86032" y="40324"/>
                  <a:pt x="86260" y="40058"/>
                  <a:pt x="86393" y="40134"/>
                </a:cubicBezTo>
                <a:cubicBezTo>
                  <a:pt x="86488" y="40039"/>
                  <a:pt x="86507" y="39944"/>
                  <a:pt x="86393" y="39906"/>
                </a:cubicBezTo>
                <a:cubicBezTo>
                  <a:pt x="86697" y="39849"/>
                  <a:pt x="86545" y="39906"/>
                  <a:pt x="86469" y="39697"/>
                </a:cubicBezTo>
                <a:cubicBezTo>
                  <a:pt x="86697" y="39716"/>
                  <a:pt x="86926" y="39754"/>
                  <a:pt x="87116" y="39830"/>
                </a:cubicBezTo>
                <a:cubicBezTo>
                  <a:pt x="86907" y="39773"/>
                  <a:pt x="87097" y="39583"/>
                  <a:pt x="86945" y="39545"/>
                </a:cubicBezTo>
                <a:cubicBezTo>
                  <a:pt x="87173" y="39640"/>
                  <a:pt x="87420" y="39335"/>
                  <a:pt x="87477" y="39583"/>
                </a:cubicBezTo>
                <a:cubicBezTo>
                  <a:pt x="87610" y="39526"/>
                  <a:pt x="87572" y="39411"/>
                  <a:pt x="87515" y="39278"/>
                </a:cubicBezTo>
                <a:cubicBezTo>
                  <a:pt x="87687" y="39202"/>
                  <a:pt x="87629" y="39469"/>
                  <a:pt x="87820" y="39354"/>
                </a:cubicBezTo>
                <a:cubicBezTo>
                  <a:pt x="87591" y="39202"/>
                  <a:pt x="88048" y="39221"/>
                  <a:pt x="88200" y="39164"/>
                </a:cubicBezTo>
                <a:cubicBezTo>
                  <a:pt x="88409" y="39050"/>
                  <a:pt x="88067" y="39126"/>
                  <a:pt x="87991" y="39183"/>
                </a:cubicBezTo>
                <a:cubicBezTo>
                  <a:pt x="88143" y="38898"/>
                  <a:pt x="88314" y="39107"/>
                  <a:pt x="88504" y="38955"/>
                </a:cubicBezTo>
                <a:cubicBezTo>
                  <a:pt x="88561" y="39031"/>
                  <a:pt x="88485" y="39069"/>
                  <a:pt x="88409" y="39088"/>
                </a:cubicBezTo>
                <a:cubicBezTo>
                  <a:pt x="88485" y="39183"/>
                  <a:pt x="88752" y="38974"/>
                  <a:pt x="88619" y="38841"/>
                </a:cubicBezTo>
                <a:cubicBezTo>
                  <a:pt x="88847" y="38803"/>
                  <a:pt x="88733" y="38993"/>
                  <a:pt x="88619" y="39069"/>
                </a:cubicBezTo>
                <a:cubicBezTo>
                  <a:pt x="88790" y="39164"/>
                  <a:pt x="88809" y="38841"/>
                  <a:pt x="88961" y="38784"/>
                </a:cubicBezTo>
                <a:cubicBezTo>
                  <a:pt x="89018" y="38860"/>
                  <a:pt x="89075" y="38841"/>
                  <a:pt x="89227" y="38917"/>
                </a:cubicBezTo>
                <a:cubicBezTo>
                  <a:pt x="89303" y="38860"/>
                  <a:pt x="89322" y="38765"/>
                  <a:pt x="89303" y="38670"/>
                </a:cubicBezTo>
                <a:cubicBezTo>
                  <a:pt x="89455" y="38708"/>
                  <a:pt x="89684" y="38594"/>
                  <a:pt x="89855" y="38594"/>
                </a:cubicBezTo>
                <a:cubicBezTo>
                  <a:pt x="89969" y="38441"/>
                  <a:pt x="89798" y="38422"/>
                  <a:pt x="89703" y="38365"/>
                </a:cubicBezTo>
                <a:cubicBezTo>
                  <a:pt x="89779" y="38327"/>
                  <a:pt x="89836" y="38308"/>
                  <a:pt x="89893" y="38289"/>
                </a:cubicBezTo>
                <a:cubicBezTo>
                  <a:pt x="89760" y="38232"/>
                  <a:pt x="89760" y="38023"/>
                  <a:pt x="89703" y="37719"/>
                </a:cubicBezTo>
                <a:cubicBezTo>
                  <a:pt x="89912" y="37700"/>
                  <a:pt x="89646" y="37947"/>
                  <a:pt x="89855" y="37966"/>
                </a:cubicBezTo>
                <a:cubicBezTo>
                  <a:pt x="90121" y="37966"/>
                  <a:pt x="89836" y="37776"/>
                  <a:pt x="90007" y="37738"/>
                </a:cubicBezTo>
                <a:cubicBezTo>
                  <a:pt x="90083" y="37852"/>
                  <a:pt x="90197" y="37871"/>
                  <a:pt x="90197" y="38080"/>
                </a:cubicBezTo>
                <a:cubicBezTo>
                  <a:pt x="90102" y="38042"/>
                  <a:pt x="90026" y="38023"/>
                  <a:pt x="89950" y="37985"/>
                </a:cubicBezTo>
                <a:cubicBezTo>
                  <a:pt x="89893" y="38118"/>
                  <a:pt x="90045" y="38251"/>
                  <a:pt x="89969" y="38498"/>
                </a:cubicBezTo>
                <a:cubicBezTo>
                  <a:pt x="90064" y="38460"/>
                  <a:pt x="90159" y="38422"/>
                  <a:pt x="90178" y="38479"/>
                </a:cubicBezTo>
                <a:cubicBezTo>
                  <a:pt x="90292" y="38403"/>
                  <a:pt x="90159" y="38384"/>
                  <a:pt x="90140" y="38327"/>
                </a:cubicBezTo>
                <a:cubicBezTo>
                  <a:pt x="90349" y="38289"/>
                  <a:pt x="90407" y="38403"/>
                  <a:pt x="90483" y="38270"/>
                </a:cubicBezTo>
                <a:cubicBezTo>
                  <a:pt x="90426" y="38061"/>
                  <a:pt x="90426" y="38270"/>
                  <a:pt x="90273" y="38289"/>
                </a:cubicBezTo>
                <a:cubicBezTo>
                  <a:pt x="90140" y="38156"/>
                  <a:pt x="90387" y="38137"/>
                  <a:pt x="90502" y="38080"/>
                </a:cubicBezTo>
                <a:cubicBezTo>
                  <a:pt x="90521" y="37890"/>
                  <a:pt x="90273" y="38118"/>
                  <a:pt x="90292" y="37928"/>
                </a:cubicBezTo>
                <a:cubicBezTo>
                  <a:pt x="90273" y="37719"/>
                  <a:pt x="90616" y="37871"/>
                  <a:pt x="90635" y="37643"/>
                </a:cubicBezTo>
                <a:cubicBezTo>
                  <a:pt x="90768" y="37681"/>
                  <a:pt x="90958" y="37681"/>
                  <a:pt x="91053" y="37776"/>
                </a:cubicBezTo>
                <a:cubicBezTo>
                  <a:pt x="91339" y="37662"/>
                  <a:pt x="90863" y="37643"/>
                  <a:pt x="91015" y="37452"/>
                </a:cubicBezTo>
                <a:cubicBezTo>
                  <a:pt x="91262" y="37490"/>
                  <a:pt x="91491" y="37224"/>
                  <a:pt x="91262" y="37129"/>
                </a:cubicBezTo>
                <a:cubicBezTo>
                  <a:pt x="91358" y="36977"/>
                  <a:pt x="91529" y="36920"/>
                  <a:pt x="91719" y="36920"/>
                </a:cubicBezTo>
                <a:cubicBezTo>
                  <a:pt x="91662" y="36882"/>
                  <a:pt x="91548" y="36920"/>
                  <a:pt x="91529" y="36806"/>
                </a:cubicBezTo>
                <a:cubicBezTo>
                  <a:pt x="91358" y="36939"/>
                  <a:pt x="91015" y="36958"/>
                  <a:pt x="90673" y="37110"/>
                </a:cubicBezTo>
                <a:cubicBezTo>
                  <a:pt x="90749" y="37281"/>
                  <a:pt x="90882" y="37186"/>
                  <a:pt x="91034" y="37091"/>
                </a:cubicBezTo>
                <a:cubicBezTo>
                  <a:pt x="91186" y="37053"/>
                  <a:pt x="91129" y="37319"/>
                  <a:pt x="91262" y="37300"/>
                </a:cubicBezTo>
                <a:cubicBezTo>
                  <a:pt x="91148" y="37319"/>
                  <a:pt x="90901" y="37414"/>
                  <a:pt x="90806" y="37509"/>
                </a:cubicBezTo>
                <a:cubicBezTo>
                  <a:pt x="90654" y="37471"/>
                  <a:pt x="90635" y="37376"/>
                  <a:pt x="90635" y="37224"/>
                </a:cubicBezTo>
                <a:cubicBezTo>
                  <a:pt x="90407" y="37300"/>
                  <a:pt x="90235" y="37281"/>
                  <a:pt x="89969" y="37414"/>
                </a:cubicBezTo>
                <a:cubicBezTo>
                  <a:pt x="89969" y="37547"/>
                  <a:pt x="90330" y="37528"/>
                  <a:pt x="90330" y="37395"/>
                </a:cubicBezTo>
                <a:cubicBezTo>
                  <a:pt x="90464" y="37395"/>
                  <a:pt x="90559" y="37509"/>
                  <a:pt x="90483" y="37624"/>
                </a:cubicBezTo>
                <a:cubicBezTo>
                  <a:pt x="90387" y="37643"/>
                  <a:pt x="90483" y="37547"/>
                  <a:pt x="90426" y="37471"/>
                </a:cubicBezTo>
                <a:cubicBezTo>
                  <a:pt x="90311" y="37547"/>
                  <a:pt x="90311" y="37643"/>
                  <a:pt x="90140" y="37700"/>
                </a:cubicBezTo>
                <a:cubicBezTo>
                  <a:pt x="90064" y="37643"/>
                  <a:pt x="89627" y="37585"/>
                  <a:pt x="89912" y="37471"/>
                </a:cubicBezTo>
                <a:cubicBezTo>
                  <a:pt x="89836" y="37357"/>
                  <a:pt x="89474" y="37700"/>
                  <a:pt x="89513" y="37395"/>
                </a:cubicBezTo>
                <a:cubicBezTo>
                  <a:pt x="89436" y="37662"/>
                  <a:pt x="89684" y="37909"/>
                  <a:pt x="89703" y="38137"/>
                </a:cubicBezTo>
                <a:cubicBezTo>
                  <a:pt x="89570" y="38118"/>
                  <a:pt x="89513" y="37947"/>
                  <a:pt x="89398" y="38118"/>
                </a:cubicBezTo>
                <a:cubicBezTo>
                  <a:pt x="89417" y="37966"/>
                  <a:pt x="89532" y="37871"/>
                  <a:pt x="89398" y="37662"/>
                </a:cubicBezTo>
                <a:cubicBezTo>
                  <a:pt x="89208" y="37795"/>
                  <a:pt x="89246" y="37719"/>
                  <a:pt x="88999" y="37795"/>
                </a:cubicBezTo>
                <a:cubicBezTo>
                  <a:pt x="89189" y="37814"/>
                  <a:pt x="89208" y="37890"/>
                  <a:pt x="89265" y="37928"/>
                </a:cubicBezTo>
                <a:cubicBezTo>
                  <a:pt x="89265" y="38004"/>
                  <a:pt x="89151" y="38023"/>
                  <a:pt x="89075" y="38061"/>
                </a:cubicBezTo>
                <a:cubicBezTo>
                  <a:pt x="89094" y="38099"/>
                  <a:pt x="89170" y="38061"/>
                  <a:pt x="89227" y="38061"/>
                </a:cubicBezTo>
                <a:cubicBezTo>
                  <a:pt x="89227" y="38099"/>
                  <a:pt x="89189" y="38137"/>
                  <a:pt x="89208" y="38194"/>
                </a:cubicBezTo>
                <a:cubicBezTo>
                  <a:pt x="89018" y="38175"/>
                  <a:pt x="89018" y="38042"/>
                  <a:pt x="89037" y="37909"/>
                </a:cubicBezTo>
                <a:cubicBezTo>
                  <a:pt x="88866" y="38099"/>
                  <a:pt x="88657" y="38080"/>
                  <a:pt x="88638" y="38270"/>
                </a:cubicBezTo>
                <a:cubicBezTo>
                  <a:pt x="88409" y="38175"/>
                  <a:pt x="88371" y="38289"/>
                  <a:pt x="88181" y="38422"/>
                </a:cubicBezTo>
                <a:cubicBezTo>
                  <a:pt x="88314" y="38537"/>
                  <a:pt x="88466" y="38594"/>
                  <a:pt x="88581" y="38746"/>
                </a:cubicBezTo>
                <a:cubicBezTo>
                  <a:pt x="88600" y="38955"/>
                  <a:pt x="88200" y="38727"/>
                  <a:pt x="88352" y="38936"/>
                </a:cubicBezTo>
                <a:cubicBezTo>
                  <a:pt x="88200" y="38955"/>
                  <a:pt x="88124" y="38670"/>
                  <a:pt x="88162" y="39012"/>
                </a:cubicBezTo>
                <a:cubicBezTo>
                  <a:pt x="88067" y="39031"/>
                  <a:pt x="87972" y="39069"/>
                  <a:pt x="87896" y="39107"/>
                </a:cubicBezTo>
                <a:cubicBezTo>
                  <a:pt x="87820" y="38993"/>
                  <a:pt x="88200" y="39031"/>
                  <a:pt x="88029" y="38879"/>
                </a:cubicBezTo>
                <a:cubicBezTo>
                  <a:pt x="87877" y="38936"/>
                  <a:pt x="87858" y="39050"/>
                  <a:pt x="87763" y="38917"/>
                </a:cubicBezTo>
                <a:cubicBezTo>
                  <a:pt x="87591" y="38974"/>
                  <a:pt x="87801" y="39088"/>
                  <a:pt x="87820" y="39126"/>
                </a:cubicBezTo>
                <a:cubicBezTo>
                  <a:pt x="87610" y="39183"/>
                  <a:pt x="87477" y="39164"/>
                  <a:pt x="87306" y="39297"/>
                </a:cubicBezTo>
                <a:cubicBezTo>
                  <a:pt x="87192" y="39278"/>
                  <a:pt x="87078" y="39164"/>
                  <a:pt x="87154" y="39069"/>
                </a:cubicBezTo>
                <a:cubicBezTo>
                  <a:pt x="87363" y="38955"/>
                  <a:pt x="87306" y="39240"/>
                  <a:pt x="87534" y="39107"/>
                </a:cubicBezTo>
                <a:cubicBezTo>
                  <a:pt x="87420" y="38765"/>
                  <a:pt x="87515" y="38784"/>
                  <a:pt x="87439" y="38441"/>
                </a:cubicBezTo>
                <a:cubicBezTo>
                  <a:pt x="87230" y="38822"/>
                  <a:pt x="87040" y="38879"/>
                  <a:pt x="86507" y="38936"/>
                </a:cubicBezTo>
                <a:cubicBezTo>
                  <a:pt x="86545" y="39088"/>
                  <a:pt x="86659" y="39012"/>
                  <a:pt x="86583" y="39145"/>
                </a:cubicBezTo>
                <a:cubicBezTo>
                  <a:pt x="86336" y="39164"/>
                  <a:pt x="86013" y="38955"/>
                  <a:pt x="85765" y="39373"/>
                </a:cubicBezTo>
                <a:cubicBezTo>
                  <a:pt x="86013" y="39069"/>
                  <a:pt x="85880" y="39335"/>
                  <a:pt x="85746" y="39488"/>
                </a:cubicBezTo>
                <a:cubicBezTo>
                  <a:pt x="85575" y="39545"/>
                  <a:pt x="85803" y="39373"/>
                  <a:pt x="85670" y="39297"/>
                </a:cubicBezTo>
                <a:cubicBezTo>
                  <a:pt x="85537" y="39316"/>
                  <a:pt x="85442" y="39545"/>
                  <a:pt x="85385" y="39335"/>
                </a:cubicBezTo>
                <a:cubicBezTo>
                  <a:pt x="85176" y="39450"/>
                  <a:pt x="84833" y="39488"/>
                  <a:pt x="84871" y="39792"/>
                </a:cubicBezTo>
                <a:cubicBezTo>
                  <a:pt x="84967" y="39773"/>
                  <a:pt x="84986" y="39735"/>
                  <a:pt x="84986" y="39697"/>
                </a:cubicBezTo>
                <a:cubicBezTo>
                  <a:pt x="85157" y="39678"/>
                  <a:pt x="84948" y="39792"/>
                  <a:pt x="85119" y="39830"/>
                </a:cubicBezTo>
                <a:cubicBezTo>
                  <a:pt x="85347" y="39792"/>
                  <a:pt x="85195" y="39640"/>
                  <a:pt x="85328" y="39583"/>
                </a:cubicBezTo>
                <a:cubicBezTo>
                  <a:pt x="85575" y="39716"/>
                  <a:pt x="85138" y="39830"/>
                  <a:pt x="85423" y="40058"/>
                </a:cubicBezTo>
                <a:cubicBezTo>
                  <a:pt x="85328" y="39982"/>
                  <a:pt x="85195" y="39982"/>
                  <a:pt x="85138" y="39868"/>
                </a:cubicBezTo>
                <a:cubicBezTo>
                  <a:pt x="85100" y="39982"/>
                  <a:pt x="84967" y="40058"/>
                  <a:pt x="84852" y="40153"/>
                </a:cubicBezTo>
                <a:cubicBezTo>
                  <a:pt x="85043" y="39849"/>
                  <a:pt x="84871" y="40039"/>
                  <a:pt x="84738" y="39602"/>
                </a:cubicBezTo>
                <a:cubicBezTo>
                  <a:pt x="84586" y="39678"/>
                  <a:pt x="84111" y="39887"/>
                  <a:pt x="83863" y="39849"/>
                </a:cubicBezTo>
                <a:cubicBezTo>
                  <a:pt x="83787" y="39906"/>
                  <a:pt x="83749" y="39963"/>
                  <a:pt x="83787" y="40058"/>
                </a:cubicBezTo>
                <a:cubicBezTo>
                  <a:pt x="83730" y="40039"/>
                  <a:pt x="83578" y="40039"/>
                  <a:pt x="83597" y="40115"/>
                </a:cubicBezTo>
                <a:cubicBezTo>
                  <a:pt x="83521" y="40058"/>
                  <a:pt x="83350" y="40115"/>
                  <a:pt x="83331" y="39982"/>
                </a:cubicBezTo>
                <a:cubicBezTo>
                  <a:pt x="83026" y="40020"/>
                  <a:pt x="83293" y="40267"/>
                  <a:pt x="83083" y="40344"/>
                </a:cubicBezTo>
                <a:cubicBezTo>
                  <a:pt x="83083" y="40172"/>
                  <a:pt x="82988" y="40172"/>
                  <a:pt x="82817" y="40439"/>
                </a:cubicBezTo>
                <a:cubicBezTo>
                  <a:pt x="82722" y="40458"/>
                  <a:pt x="82722" y="40324"/>
                  <a:pt x="82684" y="40267"/>
                </a:cubicBezTo>
                <a:cubicBezTo>
                  <a:pt x="82589" y="40515"/>
                  <a:pt x="81733" y="40591"/>
                  <a:pt x="81752" y="40800"/>
                </a:cubicBezTo>
                <a:cubicBezTo>
                  <a:pt x="81676" y="40819"/>
                  <a:pt x="81676" y="40724"/>
                  <a:pt x="81638" y="40667"/>
                </a:cubicBezTo>
                <a:cubicBezTo>
                  <a:pt x="81505" y="40724"/>
                  <a:pt x="81372" y="40762"/>
                  <a:pt x="81238" y="40800"/>
                </a:cubicBezTo>
                <a:cubicBezTo>
                  <a:pt x="81372" y="41085"/>
                  <a:pt x="80877" y="40952"/>
                  <a:pt x="80877" y="41218"/>
                </a:cubicBezTo>
                <a:cubicBezTo>
                  <a:pt x="80820" y="41237"/>
                  <a:pt x="80782" y="41199"/>
                  <a:pt x="80725" y="41218"/>
                </a:cubicBezTo>
                <a:cubicBezTo>
                  <a:pt x="81181" y="40895"/>
                  <a:pt x="79945" y="41142"/>
                  <a:pt x="80268" y="41428"/>
                </a:cubicBezTo>
                <a:cubicBezTo>
                  <a:pt x="80078" y="41561"/>
                  <a:pt x="80116" y="41314"/>
                  <a:pt x="80059" y="41218"/>
                </a:cubicBezTo>
                <a:cubicBezTo>
                  <a:pt x="79983" y="41257"/>
                  <a:pt x="79850" y="41542"/>
                  <a:pt x="79793" y="41314"/>
                </a:cubicBezTo>
                <a:cubicBezTo>
                  <a:pt x="79603" y="41428"/>
                  <a:pt x="79508" y="41580"/>
                  <a:pt x="79508" y="41751"/>
                </a:cubicBezTo>
                <a:cubicBezTo>
                  <a:pt x="79241" y="41827"/>
                  <a:pt x="79222" y="41770"/>
                  <a:pt x="79203" y="41960"/>
                </a:cubicBezTo>
                <a:cubicBezTo>
                  <a:pt x="79108" y="41846"/>
                  <a:pt x="79070" y="41770"/>
                  <a:pt x="79013" y="42036"/>
                </a:cubicBezTo>
                <a:cubicBezTo>
                  <a:pt x="78918" y="42017"/>
                  <a:pt x="78918" y="41941"/>
                  <a:pt x="78937" y="41827"/>
                </a:cubicBezTo>
                <a:cubicBezTo>
                  <a:pt x="79222" y="41751"/>
                  <a:pt x="79298" y="41770"/>
                  <a:pt x="79470" y="41656"/>
                </a:cubicBezTo>
                <a:cubicBezTo>
                  <a:pt x="79451" y="41599"/>
                  <a:pt x="79431" y="41542"/>
                  <a:pt x="79412" y="41504"/>
                </a:cubicBezTo>
                <a:cubicBezTo>
                  <a:pt x="79051" y="41580"/>
                  <a:pt x="78480" y="41808"/>
                  <a:pt x="78252" y="42017"/>
                </a:cubicBezTo>
                <a:cubicBezTo>
                  <a:pt x="78062" y="41941"/>
                  <a:pt x="77948" y="42017"/>
                  <a:pt x="77720" y="42131"/>
                </a:cubicBezTo>
                <a:cubicBezTo>
                  <a:pt x="77967" y="42227"/>
                  <a:pt x="77815" y="42474"/>
                  <a:pt x="78062" y="42531"/>
                </a:cubicBezTo>
                <a:cubicBezTo>
                  <a:pt x="77910" y="42607"/>
                  <a:pt x="77834" y="42531"/>
                  <a:pt x="77701" y="42550"/>
                </a:cubicBezTo>
                <a:cubicBezTo>
                  <a:pt x="77815" y="41637"/>
                  <a:pt x="76445" y="42645"/>
                  <a:pt x="76084" y="42759"/>
                </a:cubicBezTo>
                <a:cubicBezTo>
                  <a:pt x="75665" y="42892"/>
                  <a:pt x="74676" y="42892"/>
                  <a:pt x="74410" y="43273"/>
                </a:cubicBezTo>
                <a:cubicBezTo>
                  <a:pt x="74258" y="43254"/>
                  <a:pt x="74106" y="43235"/>
                  <a:pt x="73896" y="43273"/>
                </a:cubicBezTo>
                <a:cubicBezTo>
                  <a:pt x="73896" y="43406"/>
                  <a:pt x="73820" y="43501"/>
                  <a:pt x="73782" y="43615"/>
                </a:cubicBezTo>
                <a:cubicBezTo>
                  <a:pt x="73630" y="43653"/>
                  <a:pt x="73706" y="43444"/>
                  <a:pt x="73801" y="43425"/>
                </a:cubicBezTo>
                <a:cubicBezTo>
                  <a:pt x="73763" y="43311"/>
                  <a:pt x="73554" y="43482"/>
                  <a:pt x="73459" y="43482"/>
                </a:cubicBezTo>
                <a:cubicBezTo>
                  <a:pt x="73497" y="43520"/>
                  <a:pt x="73554" y="43558"/>
                  <a:pt x="73573" y="43615"/>
                </a:cubicBezTo>
                <a:cubicBezTo>
                  <a:pt x="72907" y="43634"/>
                  <a:pt x="72089" y="44034"/>
                  <a:pt x="71405" y="44186"/>
                </a:cubicBezTo>
                <a:cubicBezTo>
                  <a:pt x="71424" y="44243"/>
                  <a:pt x="71443" y="44300"/>
                  <a:pt x="71462" y="44357"/>
                </a:cubicBezTo>
                <a:cubicBezTo>
                  <a:pt x="70929" y="44205"/>
                  <a:pt x="70378" y="44718"/>
                  <a:pt x="69655" y="44908"/>
                </a:cubicBezTo>
                <a:cubicBezTo>
                  <a:pt x="69712" y="45042"/>
                  <a:pt x="69579" y="45061"/>
                  <a:pt x="69731" y="45118"/>
                </a:cubicBezTo>
                <a:cubicBezTo>
                  <a:pt x="69807" y="45080"/>
                  <a:pt x="69750" y="45042"/>
                  <a:pt x="69712" y="45061"/>
                </a:cubicBezTo>
                <a:cubicBezTo>
                  <a:pt x="69826" y="44908"/>
                  <a:pt x="70035" y="45004"/>
                  <a:pt x="70130" y="44794"/>
                </a:cubicBezTo>
                <a:cubicBezTo>
                  <a:pt x="70263" y="45023"/>
                  <a:pt x="70530" y="44813"/>
                  <a:pt x="70530" y="44661"/>
                </a:cubicBezTo>
                <a:cubicBezTo>
                  <a:pt x="70701" y="44585"/>
                  <a:pt x="70568" y="44966"/>
                  <a:pt x="70796" y="44794"/>
                </a:cubicBezTo>
                <a:cubicBezTo>
                  <a:pt x="70872" y="44928"/>
                  <a:pt x="70416" y="44889"/>
                  <a:pt x="70587" y="45042"/>
                </a:cubicBezTo>
                <a:cubicBezTo>
                  <a:pt x="70872" y="44928"/>
                  <a:pt x="70948" y="45004"/>
                  <a:pt x="71119" y="44870"/>
                </a:cubicBezTo>
                <a:cubicBezTo>
                  <a:pt x="71043" y="44718"/>
                  <a:pt x="70739" y="44889"/>
                  <a:pt x="70739" y="44604"/>
                </a:cubicBezTo>
                <a:cubicBezTo>
                  <a:pt x="70910" y="44509"/>
                  <a:pt x="70853" y="44775"/>
                  <a:pt x="71005" y="44737"/>
                </a:cubicBezTo>
                <a:cubicBezTo>
                  <a:pt x="71329" y="44642"/>
                  <a:pt x="70739" y="44642"/>
                  <a:pt x="71062" y="44490"/>
                </a:cubicBezTo>
                <a:cubicBezTo>
                  <a:pt x="71310" y="44566"/>
                  <a:pt x="71195" y="44661"/>
                  <a:pt x="71195" y="44851"/>
                </a:cubicBezTo>
                <a:cubicBezTo>
                  <a:pt x="71348" y="44642"/>
                  <a:pt x="71766" y="44737"/>
                  <a:pt x="71747" y="44547"/>
                </a:cubicBezTo>
                <a:cubicBezTo>
                  <a:pt x="71823" y="44547"/>
                  <a:pt x="71880" y="44604"/>
                  <a:pt x="71937" y="44642"/>
                </a:cubicBezTo>
                <a:cubicBezTo>
                  <a:pt x="71043" y="45118"/>
                  <a:pt x="70549" y="45118"/>
                  <a:pt x="69655" y="45555"/>
                </a:cubicBezTo>
                <a:cubicBezTo>
                  <a:pt x="69503" y="45574"/>
                  <a:pt x="69541" y="45308"/>
                  <a:pt x="69465" y="45213"/>
                </a:cubicBezTo>
                <a:cubicBezTo>
                  <a:pt x="69369" y="45422"/>
                  <a:pt x="69293" y="45403"/>
                  <a:pt x="68970" y="45498"/>
                </a:cubicBezTo>
                <a:cubicBezTo>
                  <a:pt x="69046" y="45745"/>
                  <a:pt x="68913" y="45841"/>
                  <a:pt x="69084" y="46031"/>
                </a:cubicBezTo>
                <a:cubicBezTo>
                  <a:pt x="68875" y="46164"/>
                  <a:pt x="68932" y="45898"/>
                  <a:pt x="68856" y="45821"/>
                </a:cubicBezTo>
                <a:cubicBezTo>
                  <a:pt x="68761" y="45707"/>
                  <a:pt x="68780" y="46126"/>
                  <a:pt x="68894" y="46107"/>
                </a:cubicBezTo>
                <a:cubicBezTo>
                  <a:pt x="68076" y="46468"/>
                  <a:pt x="67372" y="46506"/>
                  <a:pt x="66897" y="46963"/>
                </a:cubicBezTo>
                <a:cubicBezTo>
                  <a:pt x="66783" y="47020"/>
                  <a:pt x="66764" y="46963"/>
                  <a:pt x="66726" y="46906"/>
                </a:cubicBezTo>
                <a:cubicBezTo>
                  <a:pt x="66573" y="47115"/>
                  <a:pt x="65908" y="47305"/>
                  <a:pt x="65565" y="47400"/>
                </a:cubicBezTo>
                <a:cubicBezTo>
                  <a:pt x="65603" y="47343"/>
                  <a:pt x="65698" y="47305"/>
                  <a:pt x="65660" y="47210"/>
                </a:cubicBezTo>
                <a:cubicBezTo>
                  <a:pt x="65375" y="47229"/>
                  <a:pt x="65527" y="47400"/>
                  <a:pt x="65451" y="47514"/>
                </a:cubicBezTo>
                <a:cubicBezTo>
                  <a:pt x="65261" y="47609"/>
                  <a:pt x="64862" y="47628"/>
                  <a:pt x="64823" y="47781"/>
                </a:cubicBezTo>
                <a:cubicBezTo>
                  <a:pt x="64614" y="47819"/>
                  <a:pt x="64843" y="47647"/>
                  <a:pt x="64747" y="47571"/>
                </a:cubicBezTo>
                <a:cubicBezTo>
                  <a:pt x="64481" y="47609"/>
                  <a:pt x="64766" y="47838"/>
                  <a:pt x="64557" y="47876"/>
                </a:cubicBezTo>
                <a:cubicBezTo>
                  <a:pt x="64367" y="47914"/>
                  <a:pt x="64272" y="47762"/>
                  <a:pt x="64310" y="48009"/>
                </a:cubicBezTo>
                <a:cubicBezTo>
                  <a:pt x="64234" y="48047"/>
                  <a:pt x="64215" y="47952"/>
                  <a:pt x="64196" y="47895"/>
                </a:cubicBezTo>
                <a:cubicBezTo>
                  <a:pt x="63968" y="48199"/>
                  <a:pt x="63340" y="47895"/>
                  <a:pt x="63416" y="48218"/>
                </a:cubicBezTo>
                <a:cubicBezTo>
                  <a:pt x="63264" y="48237"/>
                  <a:pt x="63321" y="47990"/>
                  <a:pt x="63188" y="48009"/>
                </a:cubicBezTo>
                <a:cubicBezTo>
                  <a:pt x="63968" y="47876"/>
                  <a:pt x="64234" y="47552"/>
                  <a:pt x="64785" y="47514"/>
                </a:cubicBezTo>
                <a:cubicBezTo>
                  <a:pt x="64766" y="47419"/>
                  <a:pt x="64671" y="47419"/>
                  <a:pt x="64652" y="47324"/>
                </a:cubicBezTo>
                <a:cubicBezTo>
                  <a:pt x="64082" y="47781"/>
                  <a:pt x="62769" y="47838"/>
                  <a:pt x="62275" y="48313"/>
                </a:cubicBezTo>
                <a:cubicBezTo>
                  <a:pt x="62636" y="48161"/>
                  <a:pt x="62788" y="48218"/>
                  <a:pt x="63055" y="48047"/>
                </a:cubicBezTo>
                <a:cubicBezTo>
                  <a:pt x="63302" y="47971"/>
                  <a:pt x="63112" y="48180"/>
                  <a:pt x="63245" y="48161"/>
                </a:cubicBezTo>
                <a:cubicBezTo>
                  <a:pt x="63264" y="48237"/>
                  <a:pt x="63055" y="48237"/>
                  <a:pt x="63093" y="48332"/>
                </a:cubicBezTo>
                <a:cubicBezTo>
                  <a:pt x="63017" y="48256"/>
                  <a:pt x="63017" y="48256"/>
                  <a:pt x="62826" y="48237"/>
                </a:cubicBezTo>
                <a:cubicBezTo>
                  <a:pt x="62750" y="48313"/>
                  <a:pt x="62750" y="48389"/>
                  <a:pt x="62769" y="48484"/>
                </a:cubicBezTo>
                <a:cubicBezTo>
                  <a:pt x="62712" y="48465"/>
                  <a:pt x="62484" y="48351"/>
                  <a:pt x="62579" y="48560"/>
                </a:cubicBezTo>
                <a:cubicBezTo>
                  <a:pt x="61533" y="48846"/>
                  <a:pt x="60068" y="49397"/>
                  <a:pt x="58261" y="49987"/>
                </a:cubicBezTo>
                <a:cubicBezTo>
                  <a:pt x="60430" y="49359"/>
                  <a:pt x="63036" y="48732"/>
                  <a:pt x="66136" y="47571"/>
                </a:cubicBezTo>
                <a:cubicBezTo>
                  <a:pt x="66231" y="47571"/>
                  <a:pt x="66250" y="47667"/>
                  <a:pt x="66383" y="47590"/>
                </a:cubicBezTo>
                <a:cubicBezTo>
                  <a:pt x="66212" y="47533"/>
                  <a:pt x="66707" y="47001"/>
                  <a:pt x="66973" y="47172"/>
                </a:cubicBezTo>
                <a:close/>
                <a:moveTo>
                  <a:pt x="87515" y="38879"/>
                </a:moveTo>
                <a:cubicBezTo>
                  <a:pt x="87648" y="38841"/>
                  <a:pt x="87687" y="38898"/>
                  <a:pt x="87801" y="38841"/>
                </a:cubicBezTo>
                <a:cubicBezTo>
                  <a:pt x="87858" y="38746"/>
                  <a:pt x="87820" y="38632"/>
                  <a:pt x="87763" y="38518"/>
                </a:cubicBezTo>
                <a:cubicBezTo>
                  <a:pt x="87591" y="38594"/>
                  <a:pt x="87496" y="38727"/>
                  <a:pt x="87515" y="38879"/>
                </a:cubicBezTo>
                <a:close/>
                <a:moveTo>
                  <a:pt x="86812" y="40458"/>
                </a:moveTo>
                <a:cubicBezTo>
                  <a:pt x="86678" y="40401"/>
                  <a:pt x="86469" y="40439"/>
                  <a:pt x="86241" y="40534"/>
                </a:cubicBezTo>
                <a:cubicBezTo>
                  <a:pt x="86469" y="40629"/>
                  <a:pt x="86507" y="40591"/>
                  <a:pt x="86812" y="40458"/>
                </a:cubicBezTo>
                <a:close/>
                <a:moveTo>
                  <a:pt x="89113" y="39431"/>
                </a:moveTo>
                <a:cubicBezTo>
                  <a:pt x="89151" y="39240"/>
                  <a:pt x="89284" y="39373"/>
                  <a:pt x="89417" y="39202"/>
                </a:cubicBezTo>
                <a:cubicBezTo>
                  <a:pt x="88961" y="39183"/>
                  <a:pt x="88923" y="39411"/>
                  <a:pt x="88409" y="39507"/>
                </a:cubicBezTo>
                <a:cubicBezTo>
                  <a:pt x="88581" y="39792"/>
                  <a:pt x="89018" y="39240"/>
                  <a:pt x="89113" y="39431"/>
                </a:cubicBezTo>
                <a:close/>
                <a:moveTo>
                  <a:pt x="90330" y="38898"/>
                </a:moveTo>
                <a:cubicBezTo>
                  <a:pt x="90254" y="38917"/>
                  <a:pt x="90216" y="38936"/>
                  <a:pt x="90216" y="38993"/>
                </a:cubicBezTo>
                <a:cubicBezTo>
                  <a:pt x="90064" y="38955"/>
                  <a:pt x="89969" y="38860"/>
                  <a:pt x="89760" y="38917"/>
                </a:cubicBezTo>
                <a:cubicBezTo>
                  <a:pt x="89836" y="39183"/>
                  <a:pt x="89570" y="38860"/>
                  <a:pt x="89513" y="39069"/>
                </a:cubicBezTo>
                <a:cubicBezTo>
                  <a:pt x="89513" y="39107"/>
                  <a:pt x="89551" y="39164"/>
                  <a:pt x="89551" y="39221"/>
                </a:cubicBezTo>
                <a:cubicBezTo>
                  <a:pt x="89741" y="38936"/>
                  <a:pt x="90311" y="39202"/>
                  <a:pt x="90330" y="38898"/>
                </a:cubicBezTo>
                <a:close/>
                <a:moveTo>
                  <a:pt x="101458" y="35189"/>
                </a:moveTo>
                <a:cubicBezTo>
                  <a:pt x="101534" y="35113"/>
                  <a:pt x="101420" y="35113"/>
                  <a:pt x="101458" y="34961"/>
                </a:cubicBezTo>
                <a:cubicBezTo>
                  <a:pt x="101363" y="34980"/>
                  <a:pt x="101286" y="35018"/>
                  <a:pt x="101191" y="35037"/>
                </a:cubicBezTo>
                <a:cubicBezTo>
                  <a:pt x="101191" y="35227"/>
                  <a:pt x="101401" y="35094"/>
                  <a:pt x="101458" y="35189"/>
                </a:cubicBezTo>
                <a:close/>
                <a:moveTo>
                  <a:pt x="86526" y="40267"/>
                </a:moveTo>
                <a:cubicBezTo>
                  <a:pt x="86716" y="40210"/>
                  <a:pt x="86888" y="40134"/>
                  <a:pt x="86793" y="40001"/>
                </a:cubicBezTo>
                <a:cubicBezTo>
                  <a:pt x="86793" y="40115"/>
                  <a:pt x="86393" y="40096"/>
                  <a:pt x="86526" y="40267"/>
                </a:cubicBezTo>
                <a:close/>
                <a:moveTo>
                  <a:pt x="88048" y="39735"/>
                </a:moveTo>
                <a:cubicBezTo>
                  <a:pt x="88181" y="39545"/>
                  <a:pt x="87648" y="39735"/>
                  <a:pt x="87553" y="39849"/>
                </a:cubicBezTo>
                <a:cubicBezTo>
                  <a:pt x="87782" y="39944"/>
                  <a:pt x="87953" y="39640"/>
                  <a:pt x="88048" y="39735"/>
                </a:cubicBezTo>
                <a:close/>
                <a:moveTo>
                  <a:pt x="104843" y="33838"/>
                </a:moveTo>
                <a:cubicBezTo>
                  <a:pt x="104957" y="33819"/>
                  <a:pt x="104957" y="33743"/>
                  <a:pt x="105091" y="33705"/>
                </a:cubicBezTo>
                <a:cubicBezTo>
                  <a:pt x="105072" y="33629"/>
                  <a:pt x="105034" y="33572"/>
                  <a:pt x="105015" y="33496"/>
                </a:cubicBezTo>
                <a:cubicBezTo>
                  <a:pt x="104957" y="33515"/>
                  <a:pt x="104995" y="33572"/>
                  <a:pt x="104976" y="33629"/>
                </a:cubicBezTo>
                <a:cubicBezTo>
                  <a:pt x="104843" y="33572"/>
                  <a:pt x="104748" y="33705"/>
                  <a:pt x="104843" y="33857"/>
                </a:cubicBezTo>
                <a:close/>
                <a:moveTo>
                  <a:pt x="104349" y="33895"/>
                </a:moveTo>
                <a:cubicBezTo>
                  <a:pt x="104482" y="33953"/>
                  <a:pt x="104520" y="33838"/>
                  <a:pt x="104767" y="33819"/>
                </a:cubicBezTo>
                <a:cubicBezTo>
                  <a:pt x="104748" y="33610"/>
                  <a:pt x="104387" y="33838"/>
                  <a:pt x="104349" y="33895"/>
                </a:cubicBezTo>
                <a:close/>
                <a:moveTo>
                  <a:pt x="105224" y="33667"/>
                </a:moveTo>
                <a:cubicBezTo>
                  <a:pt x="105300" y="33629"/>
                  <a:pt x="105395" y="33591"/>
                  <a:pt x="105490" y="33572"/>
                </a:cubicBezTo>
                <a:cubicBezTo>
                  <a:pt x="105471" y="33458"/>
                  <a:pt x="105395" y="33439"/>
                  <a:pt x="105357" y="33382"/>
                </a:cubicBezTo>
                <a:cubicBezTo>
                  <a:pt x="105319" y="33477"/>
                  <a:pt x="105167" y="33534"/>
                  <a:pt x="105224" y="33667"/>
                </a:cubicBezTo>
                <a:close/>
                <a:moveTo>
                  <a:pt x="105623" y="33515"/>
                </a:moveTo>
                <a:cubicBezTo>
                  <a:pt x="105756" y="33458"/>
                  <a:pt x="105813" y="33344"/>
                  <a:pt x="105813" y="33230"/>
                </a:cubicBezTo>
                <a:cubicBezTo>
                  <a:pt x="105718" y="33249"/>
                  <a:pt x="105623" y="33287"/>
                  <a:pt x="105547" y="33325"/>
                </a:cubicBezTo>
                <a:close/>
                <a:moveTo>
                  <a:pt x="106688" y="32982"/>
                </a:moveTo>
                <a:cubicBezTo>
                  <a:pt x="106517" y="32925"/>
                  <a:pt x="106403" y="33059"/>
                  <a:pt x="106289" y="33116"/>
                </a:cubicBezTo>
                <a:cubicBezTo>
                  <a:pt x="106403" y="33287"/>
                  <a:pt x="106631" y="33078"/>
                  <a:pt x="106688" y="32982"/>
                </a:cubicBezTo>
                <a:close/>
                <a:moveTo>
                  <a:pt x="61457" y="48541"/>
                </a:moveTo>
                <a:cubicBezTo>
                  <a:pt x="62427" y="48560"/>
                  <a:pt x="61647" y="48256"/>
                  <a:pt x="61495" y="48465"/>
                </a:cubicBezTo>
                <a:cubicBezTo>
                  <a:pt x="61514" y="48446"/>
                  <a:pt x="61400" y="48522"/>
                  <a:pt x="61457" y="48541"/>
                </a:cubicBezTo>
                <a:close/>
                <a:moveTo>
                  <a:pt x="90863" y="38308"/>
                </a:moveTo>
                <a:cubicBezTo>
                  <a:pt x="90387" y="38232"/>
                  <a:pt x="91186" y="38137"/>
                  <a:pt x="91034" y="37909"/>
                </a:cubicBezTo>
                <a:cubicBezTo>
                  <a:pt x="90958" y="37928"/>
                  <a:pt x="90996" y="37985"/>
                  <a:pt x="90996" y="38042"/>
                </a:cubicBezTo>
                <a:cubicBezTo>
                  <a:pt x="90597" y="37890"/>
                  <a:pt x="90368" y="38384"/>
                  <a:pt x="90863" y="38308"/>
                </a:cubicBezTo>
                <a:close/>
                <a:moveTo>
                  <a:pt x="93545" y="37053"/>
                </a:moveTo>
                <a:cubicBezTo>
                  <a:pt x="93602" y="37015"/>
                  <a:pt x="93659" y="37015"/>
                  <a:pt x="93678" y="37053"/>
                </a:cubicBezTo>
                <a:cubicBezTo>
                  <a:pt x="93830" y="36977"/>
                  <a:pt x="93621" y="36863"/>
                  <a:pt x="93545" y="36863"/>
                </a:cubicBezTo>
                <a:cubicBezTo>
                  <a:pt x="93564" y="36711"/>
                  <a:pt x="93754" y="36615"/>
                  <a:pt x="94020" y="36539"/>
                </a:cubicBezTo>
                <a:cubicBezTo>
                  <a:pt x="93868" y="36368"/>
                  <a:pt x="93963" y="36406"/>
                  <a:pt x="94192" y="36368"/>
                </a:cubicBezTo>
                <a:cubicBezTo>
                  <a:pt x="94154" y="36273"/>
                  <a:pt x="94135" y="36197"/>
                  <a:pt x="94097" y="36102"/>
                </a:cubicBezTo>
                <a:cubicBezTo>
                  <a:pt x="93792" y="36501"/>
                  <a:pt x="93602" y="36444"/>
                  <a:pt x="93526" y="36996"/>
                </a:cubicBezTo>
                <a:cubicBezTo>
                  <a:pt x="93317" y="37015"/>
                  <a:pt x="93088" y="37243"/>
                  <a:pt x="93050" y="37148"/>
                </a:cubicBezTo>
                <a:cubicBezTo>
                  <a:pt x="92974" y="37205"/>
                  <a:pt x="93050" y="37300"/>
                  <a:pt x="93069" y="37376"/>
                </a:cubicBezTo>
                <a:cubicBezTo>
                  <a:pt x="93184" y="37148"/>
                  <a:pt x="93450" y="37205"/>
                  <a:pt x="93374" y="37452"/>
                </a:cubicBezTo>
                <a:cubicBezTo>
                  <a:pt x="93507" y="37186"/>
                  <a:pt x="93735" y="37300"/>
                  <a:pt x="93545" y="37053"/>
                </a:cubicBezTo>
                <a:close/>
                <a:moveTo>
                  <a:pt x="94135" y="37072"/>
                </a:moveTo>
                <a:cubicBezTo>
                  <a:pt x="94363" y="37110"/>
                  <a:pt x="94173" y="36901"/>
                  <a:pt x="94116" y="36787"/>
                </a:cubicBezTo>
                <a:cubicBezTo>
                  <a:pt x="93963" y="36825"/>
                  <a:pt x="93944" y="36882"/>
                  <a:pt x="93868" y="36939"/>
                </a:cubicBezTo>
                <a:cubicBezTo>
                  <a:pt x="93944" y="36958"/>
                  <a:pt x="94287" y="36939"/>
                  <a:pt x="94135" y="37072"/>
                </a:cubicBezTo>
                <a:close/>
                <a:moveTo>
                  <a:pt x="54077" y="50672"/>
                </a:moveTo>
                <a:cubicBezTo>
                  <a:pt x="53753" y="50767"/>
                  <a:pt x="53449" y="50881"/>
                  <a:pt x="53145" y="50995"/>
                </a:cubicBezTo>
                <a:cubicBezTo>
                  <a:pt x="53468" y="50957"/>
                  <a:pt x="53982" y="50957"/>
                  <a:pt x="54077" y="50672"/>
                </a:cubicBezTo>
                <a:close/>
                <a:moveTo>
                  <a:pt x="95257" y="36692"/>
                </a:moveTo>
                <a:cubicBezTo>
                  <a:pt x="95314" y="36634"/>
                  <a:pt x="95295" y="36539"/>
                  <a:pt x="95428" y="36520"/>
                </a:cubicBezTo>
                <a:cubicBezTo>
                  <a:pt x="95276" y="36463"/>
                  <a:pt x="95447" y="36330"/>
                  <a:pt x="95276" y="36273"/>
                </a:cubicBezTo>
                <a:cubicBezTo>
                  <a:pt x="95029" y="36425"/>
                  <a:pt x="95352" y="36482"/>
                  <a:pt x="95257" y="36673"/>
                </a:cubicBezTo>
                <a:close/>
                <a:moveTo>
                  <a:pt x="70530" y="45061"/>
                </a:moveTo>
                <a:cubicBezTo>
                  <a:pt x="70378" y="44889"/>
                  <a:pt x="70225" y="45156"/>
                  <a:pt x="70035" y="45118"/>
                </a:cubicBezTo>
                <a:cubicBezTo>
                  <a:pt x="70168" y="45232"/>
                  <a:pt x="70359" y="45194"/>
                  <a:pt x="70530" y="45061"/>
                </a:cubicBezTo>
                <a:close/>
                <a:moveTo>
                  <a:pt x="91719" y="37776"/>
                </a:moveTo>
                <a:cubicBezTo>
                  <a:pt x="91890" y="37738"/>
                  <a:pt x="91966" y="37681"/>
                  <a:pt x="92042" y="37624"/>
                </a:cubicBezTo>
                <a:cubicBezTo>
                  <a:pt x="91947" y="37566"/>
                  <a:pt x="91795" y="37624"/>
                  <a:pt x="91662" y="37624"/>
                </a:cubicBezTo>
                <a:cubicBezTo>
                  <a:pt x="91681" y="37681"/>
                  <a:pt x="91700" y="37738"/>
                  <a:pt x="91719" y="37776"/>
                </a:cubicBezTo>
                <a:close/>
                <a:moveTo>
                  <a:pt x="91529" y="37624"/>
                </a:moveTo>
                <a:cubicBezTo>
                  <a:pt x="91681" y="37681"/>
                  <a:pt x="91453" y="37509"/>
                  <a:pt x="91510" y="37395"/>
                </a:cubicBezTo>
                <a:cubicBezTo>
                  <a:pt x="91643" y="37433"/>
                  <a:pt x="91795" y="37376"/>
                  <a:pt x="91681" y="37224"/>
                </a:cubicBezTo>
                <a:cubicBezTo>
                  <a:pt x="91966" y="37129"/>
                  <a:pt x="91795" y="37319"/>
                  <a:pt x="91947" y="37357"/>
                </a:cubicBezTo>
                <a:cubicBezTo>
                  <a:pt x="92137" y="37281"/>
                  <a:pt x="91985" y="37110"/>
                  <a:pt x="91947" y="36958"/>
                </a:cubicBezTo>
                <a:cubicBezTo>
                  <a:pt x="91472" y="36939"/>
                  <a:pt x="91453" y="37357"/>
                  <a:pt x="91377" y="37624"/>
                </a:cubicBezTo>
                <a:cubicBezTo>
                  <a:pt x="91415" y="37681"/>
                  <a:pt x="91472" y="37528"/>
                  <a:pt x="91510" y="37624"/>
                </a:cubicBezTo>
                <a:close/>
                <a:moveTo>
                  <a:pt x="93279" y="36958"/>
                </a:moveTo>
                <a:cubicBezTo>
                  <a:pt x="93184" y="37015"/>
                  <a:pt x="93298" y="37015"/>
                  <a:pt x="93374" y="36996"/>
                </a:cubicBezTo>
                <a:cubicBezTo>
                  <a:pt x="93374" y="36863"/>
                  <a:pt x="93431" y="36653"/>
                  <a:pt x="93317" y="36596"/>
                </a:cubicBezTo>
                <a:cubicBezTo>
                  <a:pt x="93184" y="36730"/>
                  <a:pt x="93374" y="36920"/>
                  <a:pt x="93279" y="36958"/>
                </a:cubicBezTo>
                <a:close/>
                <a:moveTo>
                  <a:pt x="87934" y="38803"/>
                </a:moveTo>
                <a:cubicBezTo>
                  <a:pt x="88010" y="38765"/>
                  <a:pt x="88067" y="38746"/>
                  <a:pt x="88143" y="38727"/>
                </a:cubicBezTo>
                <a:cubicBezTo>
                  <a:pt x="88105" y="38594"/>
                  <a:pt x="88067" y="38479"/>
                  <a:pt x="87972" y="38441"/>
                </a:cubicBezTo>
                <a:cubicBezTo>
                  <a:pt x="87763" y="38575"/>
                  <a:pt x="88010" y="38594"/>
                  <a:pt x="87934" y="38803"/>
                </a:cubicBezTo>
                <a:close/>
                <a:moveTo>
                  <a:pt x="92480" y="37186"/>
                </a:moveTo>
                <a:cubicBezTo>
                  <a:pt x="92689" y="37015"/>
                  <a:pt x="92404" y="36958"/>
                  <a:pt x="92556" y="36749"/>
                </a:cubicBezTo>
                <a:cubicBezTo>
                  <a:pt x="92461" y="36692"/>
                  <a:pt x="92385" y="37034"/>
                  <a:pt x="92480" y="37186"/>
                </a:cubicBezTo>
                <a:close/>
                <a:moveTo>
                  <a:pt x="92765" y="36958"/>
                </a:moveTo>
                <a:cubicBezTo>
                  <a:pt x="92860" y="36901"/>
                  <a:pt x="92727" y="36901"/>
                  <a:pt x="92727" y="36806"/>
                </a:cubicBezTo>
                <a:cubicBezTo>
                  <a:pt x="92784" y="36806"/>
                  <a:pt x="93012" y="36920"/>
                  <a:pt x="92860" y="36996"/>
                </a:cubicBezTo>
                <a:cubicBezTo>
                  <a:pt x="93107" y="37034"/>
                  <a:pt x="93069" y="36787"/>
                  <a:pt x="93031" y="36653"/>
                </a:cubicBezTo>
                <a:cubicBezTo>
                  <a:pt x="92898" y="36711"/>
                  <a:pt x="92803" y="36673"/>
                  <a:pt x="92784" y="36558"/>
                </a:cubicBezTo>
                <a:cubicBezTo>
                  <a:pt x="92765" y="36692"/>
                  <a:pt x="92575" y="36901"/>
                  <a:pt x="92765" y="36958"/>
                </a:cubicBezTo>
                <a:close/>
                <a:moveTo>
                  <a:pt x="54058" y="50215"/>
                </a:moveTo>
                <a:cubicBezTo>
                  <a:pt x="54134" y="50196"/>
                  <a:pt x="54191" y="50177"/>
                  <a:pt x="54267" y="50139"/>
                </a:cubicBezTo>
                <a:cubicBezTo>
                  <a:pt x="54248" y="50101"/>
                  <a:pt x="54210" y="50101"/>
                  <a:pt x="54172" y="50120"/>
                </a:cubicBezTo>
                <a:cubicBezTo>
                  <a:pt x="54172" y="50044"/>
                  <a:pt x="54362" y="50025"/>
                  <a:pt x="54343" y="49949"/>
                </a:cubicBezTo>
                <a:cubicBezTo>
                  <a:pt x="54419" y="49968"/>
                  <a:pt x="54476" y="50006"/>
                  <a:pt x="54514" y="50063"/>
                </a:cubicBezTo>
                <a:cubicBezTo>
                  <a:pt x="54514" y="49930"/>
                  <a:pt x="54800" y="49911"/>
                  <a:pt x="54723" y="49759"/>
                </a:cubicBezTo>
                <a:cubicBezTo>
                  <a:pt x="54476" y="49835"/>
                  <a:pt x="54229" y="49930"/>
                  <a:pt x="53982" y="50006"/>
                </a:cubicBezTo>
                <a:cubicBezTo>
                  <a:pt x="54134" y="50063"/>
                  <a:pt x="54001" y="50082"/>
                  <a:pt x="54058" y="50215"/>
                </a:cubicBezTo>
                <a:close/>
                <a:moveTo>
                  <a:pt x="94743" y="36064"/>
                </a:moveTo>
                <a:cubicBezTo>
                  <a:pt x="94819" y="36178"/>
                  <a:pt x="94439" y="36140"/>
                  <a:pt x="94591" y="36273"/>
                </a:cubicBezTo>
                <a:cubicBezTo>
                  <a:pt x="94686" y="36254"/>
                  <a:pt x="94781" y="36216"/>
                  <a:pt x="94857" y="36197"/>
                </a:cubicBezTo>
                <a:cubicBezTo>
                  <a:pt x="94914" y="35988"/>
                  <a:pt x="94534" y="36064"/>
                  <a:pt x="94705" y="35950"/>
                </a:cubicBezTo>
                <a:cubicBezTo>
                  <a:pt x="94705" y="35912"/>
                  <a:pt x="94667" y="35912"/>
                  <a:pt x="94629" y="35931"/>
                </a:cubicBezTo>
                <a:cubicBezTo>
                  <a:pt x="94515" y="35950"/>
                  <a:pt x="94534" y="36007"/>
                  <a:pt x="94439" y="36045"/>
                </a:cubicBezTo>
                <a:cubicBezTo>
                  <a:pt x="94515" y="36102"/>
                  <a:pt x="94610" y="36102"/>
                  <a:pt x="94743" y="36064"/>
                </a:cubicBezTo>
                <a:close/>
                <a:moveTo>
                  <a:pt x="86241" y="39031"/>
                </a:moveTo>
                <a:cubicBezTo>
                  <a:pt x="86450" y="39012"/>
                  <a:pt x="86317" y="38879"/>
                  <a:pt x="86298" y="38784"/>
                </a:cubicBezTo>
                <a:cubicBezTo>
                  <a:pt x="85613" y="39012"/>
                  <a:pt x="85062" y="39221"/>
                  <a:pt x="84738" y="39373"/>
                </a:cubicBezTo>
                <a:cubicBezTo>
                  <a:pt x="85252" y="39335"/>
                  <a:pt x="85746" y="38993"/>
                  <a:pt x="86184" y="38879"/>
                </a:cubicBezTo>
                <a:cubicBezTo>
                  <a:pt x="86203" y="38936"/>
                  <a:pt x="86222" y="38974"/>
                  <a:pt x="86241" y="39031"/>
                </a:cubicBezTo>
                <a:close/>
                <a:moveTo>
                  <a:pt x="86831" y="38784"/>
                </a:moveTo>
                <a:cubicBezTo>
                  <a:pt x="86755" y="38632"/>
                  <a:pt x="86317" y="38594"/>
                  <a:pt x="86412" y="38860"/>
                </a:cubicBezTo>
                <a:cubicBezTo>
                  <a:pt x="86602" y="38765"/>
                  <a:pt x="86640" y="38879"/>
                  <a:pt x="86831" y="38784"/>
                </a:cubicBezTo>
                <a:close/>
                <a:moveTo>
                  <a:pt x="93088" y="36615"/>
                </a:moveTo>
                <a:cubicBezTo>
                  <a:pt x="93184" y="36539"/>
                  <a:pt x="93184" y="36444"/>
                  <a:pt x="93146" y="36311"/>
                </a:cubicBezTo>
                <a:cubicBezTo>
                  <a:pt x="93488" y="36121"/>
                  <a:pt x="93602" y="36330"/>
                  <a:pt x="93811" y="36140"/>
                </a:cubicBezTo>
                <a:cubicBezTo>
                  <a:pt x="93621" y="35950"/>
                  <a:pt x="93050" y="36254"/>
                  <a:pt x="92651" y="36425"/>
                </a:cubicBezTo>
                <a:cubicBezTo>
                  <a:pt x="92803" y="36558"/>
                  <a:pt x="92955" y="36235"/>
                  <a:pt x="93069" y="36349"/>
                </a:cubicBezTo>
                <a:cubicBezTo>
                  <a:pt x="93050" y="36425"/>
                  <a:pt x="92955" y="36482"/>
                  <a:pt x="92841" y="36539"/>
                </a:cubicBezTo>
                <a:cubicBezTo>
                  <a:pt x="92879" y="36634"/>
                  <a:pt x="93069" y="36501"/>
                  <a:pt x="93088" y="36615"/>
                </a:cubicBezTo>
                <a:close/>
                <a:moveTo>
                  <a:pt x="92613" y="36730"/>
                </a:moveTo>
                <a:cubicBezTo>
                  <a:pt x="92765" y="36692"/>
                  <a:pt x="92575" y="36539"/>
                  <a:pt x="92594" y="36444"/>
                </a:cubicBezTo>
                <a:cubicBezTo>
                  <a:pt x="92347" y="36463"/>
                  <a:pt x="92594" y="36634"/>
                  <a:pt x="92366" y="36634"/>
                </a:cubicBezTo>
                <a:cubicBezTo>
                  <a:pt x="92385" y="36692"/>
                  <a:pt x="92499" y="36634"/>
                  <a:pt x="92575" y="36615"/>
                </a:cubicBezTo>
                <a:cubicBezTo>
                  <a:pt x="92594" y="36653"/>
                  <a:pt x="92594" y="36692"/>
                  <a:pt x="92613" y="36730"/>
                </a:cubicBezTo>
                <a:close/>
                <a:moveTo>
                  <a:pt x="54153" y="49835"/>
                </a:moveTo>
                <a:cubicBezTo>
                  <a:pt x="54305" y="49797"/>
                  <a:pt x="54172" y="49664"/>
                  <a:pt x="54305" y="49607"/>
                </a:cubicBezTo>
                <a:cubicBezTo>
                  <a:pt x="54895" y="49626"/>
                  <a:pt x="56587" y="48922"/>
                  <a:pt x="57424" y="48599"/>
                </a:cubicBezTo>
                <a:cubicBezTo>
                  <a:pt x="56264" y="48808"/>
                  <a:pt x="55123" y="49359"/>
                  <a:pt x="54115" y="49512"/>
                </a:cubicBezTo>
                <a:cubicBezTo>
                  <a:pt x="53906" y="49645"/>
                  <a:pt x="53982" y="49740"/>
                  <a:pt x="54153" y="49835"/>
                </a:cubicBezTo>
                <a:close/>
                <a:moveTo>
                  <a:pt x="58299" y="48180"/>
                </a:moveTo>
                <a:cubicBezTo>
                  <a:pt x="58337" y="48123"/>
                  <a:pt x="58337" y="48066"/>
                  <a:pt x="58318" y="48009"/>
                </a:cubicBezTo>
                <a:cubicBezTo>
                  <a:pt x="58528" y="47971"/>
                  <a:pt x="58509" y="48313"/>
                  <a:pt x="58870" y="48104"/>
                </a:cubicBezTo>
                <a:cubicBezTo>
                  <a:pt x="58718" y="48028"/>
                  <a:pt x="58851" y="48028"/>
                  <a:pt x="58794" y="47895"/>
                </a:cubicBezTo>
                <a:cubicBezTo>
                  <a:pt x="59174" y="47781"/>
                  <a:pt x="59707" y="47590"/>
                  <a:pt x="59935" y="47552"/>
                </a:cubicBezTo>
                <a:cubicBezTo>
                  <a:pt x="59840" y="47400"/>
                  <a:pt x="59536" y="47552"/>
                  <a:pt x="59288" y="47609"/>
                </a:cubicBezTo>
                <a:cubicBezTo>
                  <a:pt x="59269" y="47457"/>
                  <a:pt x="59840" y="47495"/>
                  <a:pt x="59612" y="47267"/>
                </a:cubicBezTo>
                <a:cubicBezTo>
                  <a:pt x="60144" y="47191"/>
                  <a:pt x="60677" y="47039"/>
                  <a:pt x="60810" y="46868"/>
                </a:cubicBezTo>
                <a:cubicBezTo>
                  <a:pt x="60905" y="46849"/>
                  <a:pt x="60905" y="46963"/>
                  <a:pt x="60943" y="47039"/>
                </a:cubicBezTo>
                <a:cubicBezTo>
                  <a:pt x="61171" y="46887"/>
                  <a:pt x="60962" y="46715"/>
                  <a:pt x="61305" y="46811"/>
                </a:cubicBezTo>
                <a:cubicBezTo>
                  <a:pt x="61286" y="46734"/>
                  <a:pt x="61248" y="46658"/>
                  <a:pt x="61229" y="46601"/>
                </a:cubicBezTo>
                <a:cubicBezTo>
                  <a:pt x="60772" y="46830"/>
                  <a:pt x="59992" y="46982"/>
                  <a:pt x="59460" y="47267"/>
                </a:cubicBezTo>
                <a:cubicBezTo>
                  <a:pt x="59669" y="47400"/>
                  <a:pt x="59498" y="47362"/>
                  <a:pt x="59326" y="47476"/>
                </a:cubicBezTo>
                <a:cubicBezTo>
                  <a:pt x="59517" y="46982"/>
                  <a:pt x="58661" y="47667"/>
                  <a:pt x="58337" y="47647"/>
                </a:cubicBezTo>
                <a:cubicBezTo>
                  <a:pt x="58528" y="47857"/>
                  <a:pt x="58870" y="47419"/>
                  <a:pt x="59231" y="47457"/>
                </a:cubicBezTo>
                <a:cubicBezTo>
                  <a:pt x="59117" y="47628"/>
                  <a:pt x="58585" y="47552"/>
                  <a:pt x="58566" y="47857"/>
                </a:cubicBezTo>
                <a:cubicBezTo>
                  <a:pt x="58490" y="47686"/>
                  <a:pt x="58109" y="47971"/>
                  <a:pt x="57976" y="47876"/>
                </a:cubicBezTo>
                <a:cubicBezTo>
                  <a:pt x="58109" y="48142"/>
                  <a:pt x="57615" y="48256"/>
                  <a:pt x="57329" y="48332"/>
                </a:cubicBezTo>
                <a:cubicBezTo>
                  <a:pt x="57539" y="48522"/>
                  <a:pt x="57900" y="48161"/>
                  <a:pt x="58204" y="48104"/>
                </a:cubicBezTo>
                <a:cubicBezTo>
                  <a:pt x="58166" y="48275"/>
                  <a:pt x="57957" y="48351"/>
                  <a:pt x="57786" y="48351"/>
                </a:cubicBezTo>
                <a:cubicBezTo>
                  <a:pt x="57938" y="48580"/>
                  <a:pt x="58261" y="48123"/>
                  <a:pt x="58490" y="48275"/>
                </a:cubicBezTo>
                <a:cubicBezTo>
                  <a:pt x="58642" y="48199"/>
                  <a:pt x="58356" y="47990"/>
                  <a:pt x="58299" y="48180"/>
                </a:cubicBezTo>
                <a:close/>
                <a:moveTo>
                  <a:pt x="64633" y="45955"/>
                </a:moveTo>
                <a:lnTo>
                  <a:pt x="63834" y="46221"/>
                </a:lnTo>
                <a:cubicBezTo>
                  <a:pt x="63949" y="46278"/>
                  <a:pt x="64652" y="46183"/>
                  <a:pt x="64633" y="45955"/>
                </a:cubicBezTo>
                <a:close/>
                <a:moveTo>
                  <a:pt x="75000" y="42379"/>
                </a:moveTo>
                <a:cubicBezTo>
                  <a:pt x="74695" y="42303"/>
                  <a:pt x="74524" y="42531"/>
                  <a:pt x="74201" y="42664"/>
                </a:cubicBezTo>
                <a:cubicBezTo>
                  <a:pt x="74429" y="42759"/>
                  <a:pt x="74752" y="42531"/>
                  <a:pt x="75000" y="42379"/>
                </a:cubicBezTo>
                <a:close/>
                <a:moveTo>
                  <a:pt x="80497" y="40553"/>
                </a:moveTo>
                <a:cubicBezTo>
                  <a:pt x="79184" y="40667"/>
                  <a:pt x="77986" y="41352"/>
                  <a:pt x="76426" y="41827"/>
                </a:cubicBezTo>
                <a:cubicBezTo>
                  <a:pt x="77701" y="41694"/>
                  <a:pt x="79013" y="41028"/>
                  <a:pt x="80497" y="40553"/>
                </a:cubicBezTo>
                <a:close/>
                <a:moveTo>
                  <a:pt x="88600" y="37700"/>
                </a:moveTo>
                <a:cubicBezTo>
                  <a:pt x="89018" y="37471"/>
                  <a:pt x="89322" y="37319"/>
                  <a:pt x="89684" y="37224"/>
                </a:cubicBezTo>
                <a:cubicBezTo>
                  <a:pt x="89436" y="36920"/>
                  <a:pt x="88523" y="37585"/>
                  <a:pt x="88257" y="37585"/>
                </a:cubicBezTo>
                <a:cubicBezTo>
                  <a:pt x="88086" y="37757"/>
                  <a:pt x="88619" y="37509"/>
                  <a:pt x="88600" y="37700"/>
                </a:cubicBezTo>
                <a:close/>
                <a:moveTo>
                  <a:pt x="62237" y="46316"/>
                </a:moveTo>
                <a:cubicBezTo>
                  <a:pt x="62332" y="46525"/>
                  <a:pt x="63283" y="46202"/>
                  <a:pt x="63321" y="45993"/>
                </a:cubicBezTo>
                <a:cubicBezTo>
                  <a:pt x="63112" y="46126"/>
                  <a:pt x="62750" y="46145"/>
                  <a:pt x="62484" y="46354"/>
                </a:cubicBezTo>
                <a:cubicBezTo>
                  <a:pt x="62332" y="46316"/>
                  <a:pt x="62598" y="46183"/>
                  <a:pt x="62389" y="46088"/>
                </a:cubicBezTo>
                <a:cubicBezTo>
                  <a:pt x="62256" y="46335"/>
                  <a:pt x="61666" y="46411"/>
                  <a:pt x="61305" y="46582"/>
                </a:cubicBezTo>
                <a:cubicBezTo>
                  <a:pt x="61514" y="46906"/>
                  <a:pt x="62046" y="46487"/>
                  <a:pt x="62237" y="46316"/>
                </a:cubicBezTo>
                <a:close/>
                <a:moveTo>
                  <a:pt x="63663" y="45479"/>
                </a:moveTo>
                <a:cubicBezTo>
                  <a:pt x="63302" y="45346"/>
                  <a:pt x="62997" y="45555"/>
                  <a:pt x="62655" y="45764"/>
                </a:cubicBezTo>
                <a:cubicBezTo>
                  <a:pt x="62769" y="45841"/>
                  <a:pt x="63606" y="45422"/>
                  <a:pt x="63150" y="45707"/>
                </a:cubicBezTo>
                <a:cubicBezTo>
                  <a:pt x="63321" y="45802"/>
                  <a:pt x="63720" y="45536"/>
                  <a:pt x="64063" y="45403"/>
                </a:cubicBezTo>
                <a:cubicBezTo>
                  <a:pt x="64044" y="45327"/>
                  <a:pt x="64025" y="45251"/>
                  <a:pt x="64006" y="45194"/>
                </a:cubicBezTo>
                <a:cubicBezTo>
                  <a:pt x="63815" y="45327"/>
                  <a:pt x="63758" y="45251"/>
                  <a:pt x="63473" y="45365"/>
                </a:cubicBezTo>
                <a:cubicBezTo>
                  <a:pt x="63511" y="45422"/>
                  <a:pt x="63606" y="45403"/>
                  <a:pt x="63663" y="45479"/>
                </a:cubicBezTo>
                <a:close/>
                <a:moveTo>
                  <a:pt x="71386" y="42417"/>
                </a:moveTo>
                <a:cubicBezTo>
                  <a:pt x="71367" y="42474"/>
                  <a:pt x="71348" y="42531"/>
                  <a:pt x="71386" y="42607"/>
                </a:cubicBezTo>
                <a:cubicBezTo>
                  <a:pt x="71291" y="42626"/>
                  <a:pt x="71291" y="42531"/>
                  <a:pt x="71253" y="42474"/>
                </a:cubicBezTo>
                <a:cubicBezTo>
                  <a:pt x="70872" y="42835"/>
                  <a:pt x="69902" y="43025"/>
                  <a:pt x="69503" y="43140"/>
                </a:cubicBezTo>
                <a:cubicBezTo>
                  <a:pt x="69427" y="43178"/>
                  <a:pt x="69388" y="43235"/>
                  <a:pt x="69427" y="43330"/>
                </a:cubicBezTo>
                <a:cubicBezTo>
                  <a:pt x="69331" y="43349"/>
                  <a:pt x="69331" y="43254"/>
                  <a:pt x="69293" y="43197"/>
                </a:cubicBezTo>
                <a:cubicBezTo>
                  <a:pt x="68970" y="43273"/>
                  <a:pt x="69065" y="43482"/>
                  <a:pt x="69008" y="43653"/>
                </a:cubicBezTo>
                <a:cubicBezTo>
                  <a:pt x="68742" y="43691"/>
                  <a:pt x="68875" y="43121"/>
                  <a:pt x="68418" y="43444"/>
                </a:cubicBezTo>
                <a:cubicBezTo>
                  <a:pt x="68761" y="43292"/>
                  <a:pt x="69255" y="43025"/>
                  <a:pt x="69636" y="43083"/>
                </a:cubicBezTo>
                <a:cubicBezTo>
                  <a:pt x="70035" y="42645"/>
                  <a:pt x="70454" y="43006"/>
                  <a:pt x="70682" y="42493"/>
                </a:cubicBezTo>
                <a:cubicBezTo>
                  <a:pt x="69883" y="42797"/>
                  <a:pt x="68742" y="43140"/>
                  <a:pt x="68133" y="43425"/>
                </a:cubicBezTo>
                <a:cubicBezTo>
                  <a:pt x="68171" y="43463"/>
                  <a:pt x="68342" y="43444"/>
                  <a:pt x="68228" y="43520"/>
                </a:cubicBezTo>
                <a:cubicBezTo>
                  <a:pt x="68247" y="43596"/>
                  <a:pt x="68742" y="43406"/>
                  <a:pt x="68399" y="43577"/>
                </a:cubicBezTo>
                <a:cubicBezTo>
                  <a:pt x="68514" y="43710"/>
                  <a:pt x="68609" y="43463"/>
                  <a:pt x="68647" y="43425"/>
                </a:cubicBezTo>
                <a:cubicBezTo>
                  <a:pt x="68837" y="43444"/>
                  <a:pt x="68723" y="43729"/>
                  <a:pt x="68609" y="43786"/>
                </a:cubicBezTo>
                <a:cubicBezTo>
                  <a:pt x="68894" y="43805"/>
                  <a:pt x="69236" y="43539"/>
                  <a:pt x="69617" y="43273"/>
                </a:cubicBezTo>
                <a:cubicBezTo>
                  <a:pt x="69769" y="43216"/>
                  <a:pt x="69579" y="43425"/>
                  <a:pt x="69712" y="43520"/>
                </a:cubicBezTo>
                <a:cubicBezTo>
                  <a:pt x="69902" y="43368"/>
                  <a:pt x="69902" y="43330"/>
                  <a:pt x="70073" y="43102"/>
                </a:cubicBezTo>
                <a:cubicBezTo>
                  <a:pt x="70282" y="43083"/>
                  <a:pt x="69959" y="43235"/>
                  <a:pt x="70092" y="43330"/>
                </a:cubicBezTo>
                <a:cubicBezTo>
                  <a:pt x="70263" y="43178"/>
                  <a:pt x="70206" y="43063"/>
                  <a:pt x="70416" y="42987"/>
                </a:cubicBezTo>
                <a:cubicBezTo>
                  <a:pt x="70549" y="42968"/>
                  <a:pt x="70511" y="43216"/>
                  <a:pt x="70625" y="43197"/>
                </a:cubicBezTo>
                <a:cubicBezTo>
                  <a:pt x="70720" y="43121"/>
                  <a:pt x="70720" y="43025"/>
                  <a:pt x="70663" y="42911"/>
                </a:cubicBezTo>
                <a:cubicBezTo>
                  <a:pt x="71005" y="42797"/>
                  <a:pt x="70910" y="42854"/>
                  <a:pt x="71176" y="42854"/>
                </a:cubicBezTo>
                <a:cubicBezTo>
                  <a:pt x="71062" y="42797"/>
                  <a:pt x="71119" y="42778"/>
                  <a:pt x="71119" y="42683"/>
                </a:cubicBezTo>
                <a:cubicBezTo>
                  <a:pt x="71291" y="42721"/>
                  <a:pt x="71766" y="42569"/>
                  <a:pt x="71671" y="42379"/>
                </a:cubicBezTo>
                <a:cubicBezTo>
                  <a:pt x="71500" y="42626"/>
                  <a:pt x="71272" y="42131"/>
                  <a:pt x="71176" y="42436"/>
                </a:cubicBezTo>
                <a:cubicBezTo>
                  <a:pt x="71272" y="42398"/>
                  <a:pt x="71310" y="42455"/>
                  <a:pt x="71386" y="42417"/>
                </a:cubicBezTo>
                <a:close/>
                <a:moveTo>
                  <a:pt x="138206" y="19915"/>
                </a:moveTo>
                <a:cubicBezTo>
                  <a:pt x="138415" y="19820"/>
                  <a:pt x="138225" y="19554"/>
                  <a:pt x="138035" y="19630"/>
                </a:cubicBezTo>
                <a:cubicBezTo>
                  <a:pt x="138054" y="19801"/>
                  <a:pt x="138168" y="19782"/>
                  <a:pt x="138206" y="19915"/>
                </a:cubicBezTo>
                <a:close/>
                <a:moveTo>
                  <a:pt x="64310" y="45251"/>
                </a:moveTo>
                <a:cubicBezTo>
                  <a:pt x="64386" y="45118"/>
                  <a:pt x="64481" y="44985"/>
                  <a:pt x="64538" y="44832"/>
                </a:cubicBezTo>
                <a:cubicBezTo>
                  <a:pt x="64386" y="44985"/>
                  <a:pt x="63511" y="45004"/>
                  <a:pt x="63454" y="45327"/>
                </a:cubicBezTo>
                <a:cubicBezTo>
                  <a:pt x="63720" y="45194"/>
                  <a:pt x="64063" y="45042"/>
                  <a:pt x="64310" y="45023"/>
                </a:cubicBezTo>
                <a:cubicBezTo>
                  <a:pt x="64386" y="45156"/>
                  <a:pt x="63930" y="45099"/>
                  <a:pt x="64101" y="45270"/>
                </a:cubicBezTo>
                <a:cubicBezTo>
                  <a:pt x="64234" y="45346"/>
                  <a:pt x="64234" y="45156"/>
                  <a:pt x="64310" y="45251"/>
                </a:cubicBezTo>
                <a:close/>
                <a:moveTo>
                  <a:pt x="64957" y="44966"/>
                </a:moveTo>
                <a:cubicBezTo>
                  <a:pt x="65128" y="45061"/>
                  <a:pt x="65261" y="44737"/>
                  <a:pt x="65489" y="44794"/>
                </a:cubicBezTo>
                <a:cubicBezTo>
                  <a:pt x="65470" y="44737"/>
                  <a:pt x="65451" y="44699"/>
                  <a:pt x="65432" y="44642"/>
                </a:cubicBezTo>
                <a:cubicBezTo>
                  <a:pt x="65242" y="44737"/>
                  <a:pt x="65090" y="44851"/>
                  <a:pt x="64957" y="44966"/>
                </a:cubicBezTo>
                <a:close/>
                <a:moveTo>
                  <a:pt x="73915" y="41599"/>
                </a:moveTo>
                <a:cubicBezTo>
                  <a:pt x="74106" y="41656"/>
                  <a:pt x="74144" y="41504"/>
                  <a:pt x="74391" y="41504"/>
                </a:cubicBezTo>
                <a:cubicBezTo>
                  <a:pt x="74391" y="41295"/>
                  <a:pt x="74106" y="41523"/>
                  <a:pt x="73973" y="41542"/>
                </a:cubicBezTo>
                <a:cubicBezTo>
                  <a:pt x="73953" y="41504"/>
                  <a:pt x="73934" y="41466"/>
                  <a:pt x="73934" y="41428"/>
                </a:cubicBezTo>
                <a:cubicBezTo>
                  <a:pt x="73687" y="41523"/>
                  <a:pt x="74125" y="41561"/>
                  <a:pt x="73915" y="41599"/>
                </a:cubicBezTo>
                <a:close/>
                <a:moveTo>
                  <a:pt x="75057" y="41047"/>
                </a:moveTo>
                <a:cubicBezTo>
                  <a:pt x="75475" y="41009"/>
                  <a:pt x="75741" y="40819"/>
                  <a:pt x="76255" y="40686"/>
                </a:cubicBezTo>
                <a:cubicBezTo>
                  <a:pt x="76540" y="40401"/>
                  <a:pt x="75361" y="40876"/>
                  <a:pt x="75057" y="41047"/>
                </a:cubicBezTo>
                <a:close/>
                <a:moveTo>
                  <a:pt x="78576" y="39716"/>
                </a:moveTo>
                <a:cubicBezTo>
                  <a:pt x="78518" y="39830"/>
                  <a:pt x="78252" y="39868"/>
                  <a:pt x="78062" y="39944"/>
                </a:cubicBezTo>
                <a:cubicBezTo>
                  <a:pt x="77872" y="40058"/>
                  <a:pt x="78747" y="39887"/>
                  <a:pt x="78576" y="39716"/>
                </a:cubicBezTo>
                <a:close/>
                <a:moveTo>
                  <a:pt x="136779" y="19192"/>
                </a:moveTo>
                <a:cubicBezTo>
                  <a:pt x="137046" y="18793"/>
                  <a:pt x="137559" y="18641"/>
                  <a:pt x="137806" y="18317"/>
                </a:cubicBezTo>
                <a:cubicBezTo>
                  <a:pt x="137293" y="18413"/>
                  <a:pt x="136361" y="18698"/>
                  <a:pt x="135505" y="19116"/>
                </a:cubicBezTo>
                <a:cubicBezTo>
                  <a:pt x="135733" y="19192"/>
                  <a:pt x="136133" y="19059"/>
                  <a:pt x="136475" y="18945"/>
                </a:cubicBezTo>
                <a:cubicBezTo>
                  <a:pt x="136114" y="19192"/>
                  <a:pt x="136018" y="19268"/>
                  <a:pt x="135467" y="19459"/>
                </a:cubicBezTo>
                <a:cubicBezTo>
                  <a:pt x="135885" y="19782"/>
                  <a:pt x="136456" y="19040"/>
                  <a:pt x="136779" y="19192"/>
                </a:cubicBezTo>
                <a:close/>
                <a:moveTo>
                  <a:pt x="57786" y="45821"/>
                </a:moveTo>
                <a:cubicBezTo>
                  <a:pt x="57938" y="46069"/>
                  <a:pt x="58147" y="45745"/>
                  <a:pt x="58490" y="45707"/>
                </a:cubicBezTo>
                <a:cubicBezTo>
                  <a:pt x="58452" y="45650"/>
                  <a:pt x="58471" y="45612"/>
                  <a:pt x="58528" y="45574"/>
                </a:cubicBezTo>
                <a:cubicBezTo>
                  <a:pt x="58299" y="45593"/>
                  <a:pt x="58090" y="45726"/>
                  <a:pt x="57786" y="45821"/>
                </a:cubicBezTo>
                <a:close/>
                <a:moveTo>
                  <a:pt x="140013" y="14399"/>
                </a:moveTo>
                <a:cubicBezTo>
                  <a:pt x="140203" y="14342"/>
                  <a:pt x="140374" y="14285"/>
                  <a:pt x="140298" y="14133"/>
                </a:cubicBezTo>
                <a:cubicBezTo>
                  <a:pt x="140146" y="14152"/>
                  <a:pt x="139899" y="14152"/>
                  <a:pt x="140013" y="14399"/>
                </a:cubicBezTo>
                <a:close/>
                <a:moveTo>
                  <a:pt x="54476" y="43691"/>
                </a:moveTo>
                <a:cubicBezTo>
                  <a:pt x="54533" y="43691"/>
                  <a:pt x="54533" y="43653"/>
                  <a:pt x="54533" y="43615"/>
                </a:cubicBezTo>
                <a:cubicBezTo>
                  <a:pt x="54704" y="43482"/>
                  <a:pt x="54857" y="43463"/>
                  <a:pt x="55047" y="43444"/>
                </a:cubicBezTo>
                <a:cubicBezTo>
                  <a:pt x="55009" y="43330"/>
                  <a:pt x="55275" y="43330"/>
                  <a:pt x="55370" y="43273"/>
                </a:cubicBezTo>
                <a:cubicBezTo>
                  <a:pt x="55332" y="43159"/>
                  <a:pt x="55123" y="43330"/>
                  <a:pt x="55009" y="43330"/>
                </a:cubicBezTo>
                <a:cubicBezTo>
                  <a:pt x="54895" y="43368"/>
                  <a:pt x="54590" y="43330"/>
                  <a:pt x="54552" y="43501"/>
                </a:cubicBezTo>
                <a:cubicBezTo>
                  <a:pt x="53982" y="43482"/>
                  <a:pt x="53487" y="43805"/>
                  <a:pt x="52954" y="43995"/>
                </a:cubicBezTo>
                <a:cubicBezTo>
                  <a:pt x="53240" y="44110"/>
                  <a:pt x="54134" y="43577"/>
                  <a:pt x="54476" y="43691"/>
                </a:cubicBezTo>
                <a:close/>
                <a:moveTo>
                  <a:pt x="51262" y="44395"/>
                </a:moveTo>
                <a:cubicBezTo>
                  <a:pt x="51547" y="44547"/>
                  <a:pt x="52003" y="44262"/>
                  <a:pt x="52251" y="44281"/>
                </a:cubicBezTo>
                <a:cubicBezTo>
                  <a:pt x="52365" y="44053"/>
                  <a:pt x="51870" y="44300"/>
                  <a:pt x="51794" y="44262"/>
                </a:cubicBezTo>
                <a:cubicBezTo>
                  <a:pt x="51737" y="44148"/>
                  <a:pt x="52118" y="44186"/>
                  <a:pt x="51946" y="44053"/>
                </a:cubicBezTo>
                <a:cubicBezTo>
                  <a:pt x="52041" y="44205"/>
                  <a:pt x="52346" y="43995"/>
                  <a:pt x="52384" y="44243"/>
                </a:cubicBezTo>
                <a:cubicBezTo>
                  <a:pt x="52536" y="44205"/>
                  <a:pt x="52631" y="44148"/>
                  <a:pt x="52688" y="44072"/>
                </a:cubicBezTo>
                <a:cubicBezTo>
                  <a:pt x="52650" y="44015"/>
                  <a:pt x="52517" y="44091"/>
                  <a:pt x="52403" y="44110"/>
                </a:cubicBezTo>
                <a:cubicBezTo>
                  <a:pt x="52422" y="44053"/>
                  <a:pt x="52574" y="43976"/>
                  <a:pt x="52441" y="43995"/>
                </a:cubicBezTo>
                <a:cubicBezTo>
                  <a:pt x="53715" y="43406"/>
                  <a:pt x="55332" y="43197"/>
                  <a:pt x="56740" y="42569"/>
                </a:cubicBezTo>
                <a:cubicBezTo>
                  <a:pt x="56435" y="42569"/>
                  <a:pt x="55979" y="42759"/>
                  <a:pt x="55732" y="42854"/>
                </a:cubicBezTo>
                <a:cubicBezTo>
                  <a:pt x="55713" y="42759"/>
                  <a:pt x="55751" y="42702"/>
                  <a:pt x="55827" y="42664"/>
                </a:cubicBezTo>
                <a:cubicBezTo>
                  <a:pt x="55522" y="42664"/>
                  <a:pt x="55161" y="42778"/>
                  <a:pt x="54800" y="42892"/>
                </a:cubicBezTo>
                <a:cubicBezTo>
                  <a:pt x="54838" y="42949"/>
                  <a:pt x="54933" y="42930"/>
                  <a:pt x="54971" y="43006"/>
                </a:cubicBezTo>
                <a:cubicBezTo>
                  <a:pt x="54761" y="43063"/>
                  <a:pt x="54666" y="42949"/>
                  <a:pt x="54514" y="42930"/>
                </a:cubicBezTo>
                <a:cubicBezTo>
                  <a:pt x="54362" y="42968"/>
                  <a:pt x="54495" y="43102"/>
                  <a:pt x="54362" y="43159"/>
                </a:cubicBezTo>
                <a:cubicBezTo>
                  <a:pt x="54267" y="43178"/>
                  <a:pt x="54362" y="43083"/>
                  <a:pt x="54324" y="43006"/>
                </a:cubicBezTo>
                <a:cubicBezTo>
                  <a:pt x="54039" y="43159"/>
                  <a:pt x="53506" y="43254"/>
                  <a:pt x="53316" y="43292"/>
                </a:cubicBezTo>
                <a:cubicBezTo>
                  <a:pt x="53221" y="43330"/>
                  <a:pt x="53335" y="43463"/>
                  <a:pt x="53221" y="43501"/>
                </a:cubicBezTo>
                <a:cubicBezTo>
                  <a:pt x="53126" y="43501"/>
                  <a:pt x="53240" y="43425"/>
                  <a:pt x="53183" y="43330"/>
                </a:cubicBezTo>
                <a:cubicBezTo>
                  <a:pt x="52993" y="43387"/>
                  <a:pt x="52974" y="43501"/>
                  <a:pt x="53107" y="43539"/>
                </a:cubicBezTo>
                <a:cubicBezTo>
                  <a:pt x="52878" y="43653"/>
                  <a:pt x="52821" y="43539"/>
                  <a:pt x="52612" y="43653"/>
                </a:cubicBezTo>
                <a:cubicBezTo>
                  <a:pt x="53145" y="43235"/>
                  <a:pt x="51471" y="43881"/>
                  <a:pt x="51033" y="43957"/>
                </a:cubicBezTo>
                <a:cubicBezTo>
                  <a:pt x="51052" y="43995"/>
                  <a:pt x="51109" y="43995"/>
                  <a:pt x="51128" y="44034"/>
                </a:cubicBezTo>
                <a:cubicBezTo>
                  <a:pt x="50976" y="44053"/>
                  <a:pt x="50900" y="43976"/>
                  <a:pt x="50710" y="44072"/>
                </a:cubicBezTo>
                <a:cubicBezTo>
                  <a:pt x="50482" y="44243"/>
                  <a:pt x="50957" y="43976"/>
                  <a:pt x="50938" y="44110"/>
                </a:cubicBezTo>
                <a:cubicBezTo>
                  <a:pt x="50919" y="44281"/>
                  <a:pt x="50729" y="44091"/>
                  <a:pt x="50691" y="44262"/>
                </a:cubicBezTo>
                <a:cubicBezTo>
                  <a:pt x="50577" y="44243"/>
                  <a:pt x="50539" y="44129"/>
                  <a:pt x="50463" y="44034"/>
                </a:cubicBezTo>
                <a:cubicBezTo>
                  <a:pt x="50158" y="44148"/>
                  <a:pt x="50235" y="44281"/>
                  <a:pt x="49930" y="44224"/>
                </a:cubicBezTo>
                <a:cubicBezTo>
                  <a:pt x="49930" y="44452"/>
                  <a:pt x="50139" y="44319"/>
                  <a:pt x="50311" y="44262"/>
                </a:cubicBezTo>
                <a:cubicBezTo>
                  <a:pt x="50368" y="44376"/>
                  <a:pt x="50101" y="44376"/>
                  <a:pt x="50006" y="44433"/>
                </a:cubicBezTo>
                <a:cubicBezTo>
                  <a:pt x="49911" y="44452"/>
                  <a:pt x="49911" y="44319"/>
                  <a:pt x="49873" y="44243"/>
                </a:cubicBezTo>
                <a:cubicBezTo>
                  <a:pt x="49093" y="44395"/>
                  <a:pt x="48732" y="44566"/>
                  <a:pt x="47933" y="44623"/>
                </a:cubicBezTo>
                <a:cubicBezTo>
                  <a:pt x="48123" y="44756"/>
                  <a:pt x="47971" y="44718"/>
                  <a:pt x="47781" y="44851"/>
                </a:cubicBezTo>
                <a:cubicBezTo>
                  <a:pt x="47819" y="44775"/>
                  <a:pt x="47914" y="44737"/>
                  <a:pt x="47857" y="44642"/>
                </a:cubicBezTo>
                <a:cubicBezTo>
                  <a:pt x="47553" y="44699"/>
                  <a:pt x="47762" y="44947"/>
                  <a:pt x="47648" y="45061"/>
                </a:cubicBezTo>
                <a:cubicBezTo>
                  <a:pt x="47591" y="44908"/>
                  <a:pt x="47534" y="45061"/>
                  <a:pt x="47419" y="44851"/>
                </a:cubicBezTo>
                <a:cubicBezTo>
                  <a:pt x="47419" y="44928"/>
                  <a:pt x="47229" y="45137"/>
                  <a:pt x="47115" y="45023"/>
                </a:cubicBezTo>
                <a:cubicBezTo>
                  <a:pt x="46944" y="45099"/>
                  <a:pt x="47229" y="45080"/>
                  <a:pt x="47172" y="45232"/>
                </a:cubicBezTo>
                <a:cubicBezTo>
                  <a:pt x="46944" y="45194"/>
                  <a:pt x="46849" y="44947"/>
                  <a:pt x="46487" y="45118"/>
                </a:cubicBezTo>
                <a:cubicBezTo>
                  <a:pt x="46506" y="45194"/>
                  <a:pt x="46544" y="45270"/>
                  <a:pt x="46468" y="45289"/>
                </a:cubicBezTo>
                <a:cubicBezTo>
                  <a:pt x="46602" y="45422"/>
                  <a:pt x="46735" y="45099"/>
                  <a:pt x="46887" y="45213"/>
                </a:cubicBezTo>
                <a:cubicBezTo>
                  <a:pt x="46563" y="45460"/>
                  <a:pt x="46240" y="45441"/>
                  <a:pt x="45898" y="45555"/>
                </a:cubicBezTo>
                <a:cubicBezTo>
                  <a:pt x="45955" y="45346"/>
                  <a:pt x="46430" y="45422"/>
                  <a:pt x="46468" y="45289"/>
                </a:cubicBezTo>
                <a:cubicBezTo>
                  <a:pt x="46183" y="45251"/>
                  <a:pt x="45574" y="45441"/>
                  <a:pt x="45175" y="45631"/>
                </a:cubicBezTo>
                <a:cubicBezTo>
                  <a:pt x="45213" y="45764"/>
                  <a:pt x="45574" y="45441"/>
                  <a:pt x="45612" y="45593"/>
                </a:cubicBezTo>
                <a:cubicBezTo>
                  <a:pt x="45612" y="45669"/>
                  <a:pt x="45270" y="45650"/>
                  <a:pt x="45080" y="45764"/>
                </a:cubicBezTo>
                <a:cubicBezTo>
                  <a:pt x="45118" y="45631"/>
                  <a:pt x="44471" y="45650"/>
                  <a:pt x="44661" y="45860"/>
                </a:cubicBezTo>
                <a:cubicBezTo>
                  <a:pt x="44585" y="45898"/>
                  <a:pt x="44490" y="45917"/>
                  <a:pt x="44395" y="45955"/>
                </a:cubicBezTo>
                <a:cubicBezTo>
                  <a:pt x="44433" y="45879"/>
                  <a:pt x="44528" y="45841"/>
                  <a:pt x="44471" y="45745"/>
                </a:cubicBezTo>
                <a:cubicBezTo>
                  <a:pt x="44357" y="45821"/>
                  <a:pt x="44053" y="45821"/>
                  <a:pt x="44186" y="45974"/>
                </a:cubicBezTo>
                <a:cubicBezTo>
                  <a:pt x="44015" y="45841"/>
                  <a:pt x="44148" y="45879"/>
                  <a:pt x="43824" y="45974"/>
                </a:cubicBezTo>
                <a:cubicBezTo>
                  <a:pt x="42683" y="46316"/>
                  <a:pt x="40819" y="46639"/>
                  <a:pt x="39526" y="47039"/>
                </a:cubicBezTo>
                <a:cubicBezTo>
                  <a:pt x="39583" y="47134"/>
                  <a:pt x="39697" y="47134"/>
                  <a:pt x="39830" y="47058"/>
                </a:cubicBezTo>
                <a:cubicBezTo>
                  <a:pt x="39754" y="47229"/>
                  <a:pt x="39412" y="47115"/>
                  <a:pt x="39164" y="47286"/>
                </a:cubicBezTo>
                <a:cubicBezTo>
                  <a:pt x="39621" y="47039"/>
                  <a:pt x="39126" y="47134"/>
                  <a:pt x="38784" y="47248"/>
                </a:cubicBezTo>
                <a:cubicBezTo>
                  <a:pt x="38841" y="47324"/>
                  <a:pt x="38765" y="47362"/>
                  <a:pt x="38689" y="47400"/>
                </a:cubicBezTo>
                <a:cubicBezTo>
                  <a:pt x="38708" y="47495"/>
                  <a:pt x="38803" y="47476"/>
                  <a:pt x="38822" y="47571"/>
                </a:cubicBezTo>
                <a:cubicBezTo>
                  <a:pt x="39431" y="47438"/>
                  <a:pt x="39944" y="47153"/>
                  <a:pt x="40477" y="47229"/>
                </a:cubicBezTo>
                <a:cubicBezTo>
                  <a:pt x="42037" y="46696"/>
                  <a:pt x="44015" y="46430"/>
                  <a:pt x="45213" y="45955"/>
                </a:cubicBezTo>
                <a:cubicBezTo>
                  <a:pt x="46012" y="46012"/>
                  <a:pt x="46811" y="45574"/>
                  <a:pt x="47572" y="45498"/>
                </a:cubicBezTo>
                <a:cubicBezTo>
                  <a:pt x="47172" y="45479"/>
                  <a:pt x="47743" y="45251"/>
                  <a:pt x="47781" y="45479"/>
                </a:cubicBezTo>
                <a:cubicBezTo>
                  <a:pt x="48485" y="45194"/>
                  <a:pt x="49531" y="44851"/>
                  <a:pt x="50082" y="44851"/>
                </a:cubicBezTo>
                <a:cubicBezTo>
                  <a:pt x="50349" y="44661"/>
                  <a:pt x="51186" y="44794"/>
                  <a:pt x="51243" y="44395"/>
                </a:cubicBezTo>
                <a:close/>
                <a:moveTo>
                  <a:pt x="56454" y="42550"/>
                </a:moveTo>
                <a:cubicBezTo>
                  <a:pt x="56530" y="42512"/>
                  <a:pt x="56454" y="42398"/>
                  <a:pt x="56435" y="42322"/>
                </a:cubicBezTo>
                <a:cubicBezTo>
                  <a:pt x="56264" y="42379"/>
                  <a:pt x="56169" y="42436"/>
                  <a:pt x="56226" y="42569"/>
                </a:cubicBezTo>
                <a:cubicBezTo>
                  <a:pt x="56321" y="42531"/>
                  <a:pt x="56416" y="42493"/>
                  <a:pt x="56454" y="42550"/>
                </a:cubicBezTo>
                <a:close/>
                <a:moveTo>
                  <a:pt x="60715" y="40800"/>
                </a:moveTo>
                <a:cubicBezTo>
                  <a:pt x="60829" y="40724"/>
                  <a:pt x="60848" y="40610"/>
                  <a:pt x="60829" y="40477"/>
                </a:cubicBezTo>
                <a:cubicBezTo>
                  <a:pt x="60601" y="40496"/>
                  <a:pt x="60791" y="40667"/>
                  <a:pt x="60620" y="40724"/>
                </a:cubicBezTo>
                <a:cubicBezTo>
                  <a:pt x="60582" y="40648"/>
                  <a:pt x="60468" y="40572"/>
                  <a:pt x="60316" y="40477"/>
                </a:cubicBezTo>
                <a:cubicBezTo>
                  <a:pt x="60201" y="40705"/>
                  <a:pt x="60163" y="40819"/>
                  <a:pt x="59878" y="40914"/>
                </a:cubicBezTo>
                <a:cubicBezTo>
                  <a:pt x="60163" y="41028"/>
                  <a:pt x="60449" y="40800"/>
                  <a:pt x="60715" y="40800"/>
                </a:cubicBezTo>
                <a:close/>
                <a:moveTo>
                  <a:pt x="61248" y="40610"/>
                </a:moveTo>
                <a:cubicBezTo>
                  <a:pt x="61457" y="40458"/>
                  <a:pt x="61362" y="40477"/>
                  <a:pt x="61666" y="40363"/>
                </a:cubicBezTo>
                <a:cubicBezTo>
                  <a:pt x="61552" y="40115"/>
                  <a:pt x="61171" y="40420"/>
                  <a:pt x="61248" y="40610"/>
                </a:cubicBezTo>
                <a:close/>
                <a:moveTo>
                  <a:pt x="69769" y="37452"/>
                </a:moveTo>
                <a:cubicBezTo>
                  <a:pt x="69503" y="37376"/>
                  <a:pt x="69388" y="37509"/>
                  <a:pt x="69122" y="37566"/>
                </a:cubicBezTo>
                <a:cubicBezTo>
                  <a:pt x="69293" y="37776"/>
                  <a:pt x="69446" y="37528"/>
                  <a:pt x="69769" y="37452"/>
                </a:cubicBezTo>
                <a:close/>
                <a:moveTo>
                  <a:pt x="70777" y="37167"/>
                </a:moveTo>
                <a:cubicBezTo>
                  <a:pt x="70663" y="37015"/>
                  <a:pt x="70359" y="37148"/>
                  <a:pt x="70206" y="37243"/>
                </a:cubicBezTo>
                <a:cubicBezTo>
                  <a:pt x="70321" y="37319"/>
                  <a:pt x="70625" y="37129"/>
                  <a:pt x="70777" y="37167"/>
                </a:cubicBezTo>
                <a:close/>
                <a:moveTo>
                  <a:pt x="69008" y="37605"/>
                </a:moveTo>
                <a:cubicBezTo>
                  <a:pt x="68742" y="37776"/>
                  <a:pt x="68628" y="37719"/>
                  <a:pt x="68266" y="37852"/>
                </a:cubicBezTo>
                <a:cubicBezTo>
                  <a:pt x="68399" y="37871"/>
                  <a:pt x="69027" y="37852"/>
                  <a:pt x="69008" y="37605"/>
                </a:cubicBezTo>
                <a:close/>
                <a:moveTo>
                  <a:pt x="68723" y="37643"/>
                </a:moveTo>
                <a:cubicBezTo>
                  <a:pt x="68951" y="37528"/>
                  <a:pt x="68514" y="37376"/>
                  <a:pt x="68970" y="37281"/>
                </a:cubicBezTo>
                <a:cubicBezTo>
                  <a:pt x="68989" y="37509"/>
                  <a:pt x="69236" y="37072"/>
                  <a:pt x="69503" y="37148"/>
                </a:cubicBezTo>
                <a:cubicBezTo>
                  <a:pt x="69446" y="37338"/>
                  <a:pt x="69312" y="37243"/>
                  <a:pt x="69217" y="37357"/>
                </a:cubicBezTo>
                <a:cubicBezTo>
                  <a:pt x="69484" y="37452"/>
                  <a:pt x="69788" y="37091"/>
                  <a:pt x="70016" y="37148"/>
                </a:cubicBezTo>
                <a:cubicBezTo>
                  <a:pt x="69788" y="37129"/>
                  <a:pt x="69883" y="36977"/>
                  <a:pt x="70168" y="36920"/>
                </a:cubicBezTo>
                <a:cubicBezTo>
                  <a:pt x="70111" y="36825"/>
                  <a:pt x="69693" y="36863"/>
                  <a:pt x="69712" y="37072"/>
                </a:cubicBezTo>
                <a:cubicBezTo>
                  <a:pt x="69579" y="37110"/>
                  <a:pt x="69598" y="36920"/>
                  <a:pt x="69503" y="36920"/>
                </a:cubicBezTo>
                <a:cubicBezTo>
                  <a:pt x="69198" y="37300"/>
                  <a:pt x="68437" y="37262"/>
                  <a:pt x="68152" y="37490"/>
                </a:cubicBezTo>
                <a:cubicBezTo>
                  <a:pt x="68247" y="37605"/>
                  <a:pt x="68533" y="37395"/>
                  <a:pt x="68704" y="37357"/>
                </a:cubicBezTo>
                <a:cubicBezTo>
                  <a:pt x="68533" y="37471"/>
                  <a:pt x="68475" y="37643"/>
                  <a:pt x="68723" y="37643"/>
                </a:cubicBezTo>
                <a:close/>
                <a:moveTo>
                  <a:pt x="52802" y="42892"/>
                </a:moveTo>
                <a:cubicBezTo>
                  <a:pt x="52593" y="42759"/>
                  <a:pt x="52327" y="43063"/>
                  <a:pt x="52080" y="43140"/>
                </a:cubicBezTo>
                <a:cubicBezTo>
                  <a:pt x="52403" y="43197"/>
                  <a:pt x="52479" y="43044"/>
                  <a:pt x="52802" y="42892"/>
                </a:cubicBezTo>
                <a:close/>
                <a:moveTo>
                  <a:pt x="66707" y="38232"/>
                </a:moveTo>
                <a:cubicBezTo>
                  <a:pt x="66554" y="38194"/>
                  <a:pt x="66345" y="38232"/>
                  <a:pt x="66136" y="38308"/>
                </a:cubicBezTo>
                <a:cubicBezTo>
                  <a:pt x="66155" y="38518"/>
                  <a:pt x="66516" y="38232"/>
                  <a:pt x="66707" y="38232"/>
                </a:cubicBezTo>
                <a:close/>
                <a:moveTo>
                  <a:pt x="67791" y="37738"/>
                </a:moveTo>
                <a:cubicBezTo>
                  <a:pt x="67829" y="37795"/>
                  <a:pt x="67962" y="37719"/>
                  <a:pt x="68076" y="37700"/>
                </a:cubicBezTo>
                <a:cubicBezTo>
                  <a:pt x="68000" y="37605"/>
                  <a:pt x="67962" y="37414"/>
                  <a:pt x="67753" y="37643"/>
                </a:cubicBezTo>
                <a:cubicBezTo>
                  <a:pt x="67810" y="37662"/>
                  <a:pt x="67867" y="37700"/>
                  <a:pt x="67791" y="37738"/>
                </a:cubicBezTo>
                <a:close/>
                <a:moveTo>
                  <a:pt x="70244" y="36958"/>
                </a:moveTo>
                <a:cubicBezTo>
                  <a:pt x="70435" y="36825"/>
                  <a:pt x="70549" y="36806"/>
                  <a:pt x="70891" y="36673"/>
                </a:cubicBezTo>
                <a:cubicBezTo>
                  <a:pt x="70701" y="36634"/>
                  <a:pt x="70225" y="36711"/>
                  <a:pt x="70244" y="36958"/>
                </a:cubicBezTo>
                <a:close/>
                <a:moveTo>
                  <a:pt x="46659" y="45004"/>
                </a:moveTo>
                <a:cubicBezTo>
                  <a:pt x="46640" y="44870"/>
                  <a:pt x="46811" y="44756"/>
                  <a:pt x="47039" y="44813"/>
                </a:cubicBezTo>
                <a:cubicBezTo>
                  <a:pt x="46887" y="44756"/>
                  <a:pt x="46982" y="44680"/>
                  <a:pt x="46944" y="44547"/>
                </a:cubicBezTo>
                <a:cubicBezTo>
                  <a:pt x="46830" y="44775"/>
                  <a:pt x="46145" y="44699"/>
                  <a:pt x="46392" y="44870"/>
                </a:cubicBezTo>
                <a:cubicBezTo>
                  <a:pt x="45955" y="44870"/>
                  <a:pt x="46012" y="45080"/>
                  <a:pt x="45879" y="44870"/>
                </a:cubicBezTo>
                <a:cubicBezTo>
                  <a:pt x="45441" y="45023"/>
                  <a:pt x="45251" y="45213"/>
                  <a:pt x="44909" y="45251"/>
                </a:cubicBezTo>
                <a:cubicBezTo>
                  <a:pt x="44814" y="45308"/>
                  <a:pt x="44947" y="45308"/>
                  <a:pt x="44947" y="45422"/>
                </a:cubicBezTo>
                <a:cubicBezTo>
                  <a:pt x="45403" y="45270"/>
                  <a:pt x="46050" y="44985"/>
                  <a:pt x="46659" y="45004"/>
                </a:cubicBezTo>
                <a:close/>
                <a:moveTo>
                  <a:pt x="45860" y="44813"/>
                </a:moveTo>
                <a:cubicBezTo>
                  <a:pt x="45612" y="44642"/>
                  <a:pt x="46012" y="44718"/>
                  <a:pt x="46050" y="44509"/>
                </a:cubicBezTo>
                <a:cubicBezTo>
                  <a:pt x="46126" y="44490"/>
                  <a:pt x="46145" y="44585"/>
                  <a:pt x="46164" y="44642"/>
                </a:cubicBezTo>
                <a:cubicBezTo>
                  <a:pt x="46259" y="44433"/>
                  <a:pt x="46278" y="44471"/>
                  <a:pt x="46506" y="44357"/>
                </a:cubicBezTo>
                <a:cubicBezTo>
                  <a:pt x="46716" y="44547"/>
                  <a:pt x="46278" y="44509"/>
                  <a:pt x="46411" y="44680"/>
                </a:cubicBezTo>
                <a:cubicBezTo>
                  <a:pt x="46506" y="44528"/>
                  <a:pt x="47058" y="44509"/>
                  <a:pt x="46849" y="44243"/>
                </a:cubicBezTo>
                <a:cubicBezTo>
                  <a:pt x="46659" y="44414"/>
                  <a:pt x="46583" y="44490"/>
                  <a:pt x="46602" y="44205"/>
                </a:cubicBezTo>
                <a:cubicBezTo>
                  <a:pt x="46107" y="44376"/>
                  <a:pt x="45612" y="44794"/>
                  <a:pt x="45346" y="44585"/>
                </a:cubicBezTo>
                <a:cubicBezTo>
                  <a:pt x="45194" y="44661"/>
                  <a:pt x="45080" y="44756"/>
                  <a:pt x="44985" y="44832"/>
                </a:cubicBezTo>
                <a:cubicBezTo>
                  <a:pt x="44966" y="44908"/>
                  <a:pt x="45270" y="44870"/>
                  <a:pt x="45099" y="44966"/>
                </a:cubicBezTo>
                <a:cubicBezTo>
                  <a:pt x="45137" y="45023"/>
                  <a:pt x="45270" y="44947"/>
                  <a:pt x="45384" y="44928"/>
                </a:cubicBezTo>
                <a:cubicBezTo>
                  <a:pt x="45346" y="44889"/>
                  <a:pt x="45289" y="44889"/>
                  <a:pt x="45270" y="44832"/>
                </a:cubicBezTo>
                <a:cubicBezTo>
                  <a:pt x="45517" y="44756"/>
                  <a:pt x="45479" y="44832"/>
                  <a:pt x="45670" y="44699"/>
                </a:cubicBezTo>
                <a:cubicBezTo>
                  <a:pt x="45708" y="44813"/>
                  <a:pt x="45517" y="44832"/>
                  <a:pt x="45612" y="44966"/>
                </a:cubicBezTo>
                <a:cubicBezTo>
                  <a:pt x="45650" y="44889"/>
                  <a:pt x="45746" y="44851"/>
                  <a:pt x="45860" y="44813"/>
                </a:cubicBezTo>
                <a:close/>
                <a:moveTo>
                  <a:pt x="67182" y="37947"/>
                </a:moveTo>
                <a:cubicBezTo>
                  <a:pt x="67315" y="37928"/>
                  <a:pt x="67296" y="37852"/>
                  <a:pt x="67296" y="37795"/>
                </a:cubicBezTo>
                <a:cubicBezTo>
                  <a:pt x="67353" y="37814"/>
                  <a:pt x="67410" y="37814"/>
                  <a:pt x="67505" y="37776"/>
                </a:cubicBezTo>
                <a:cubicBezTo>
                  <a:pt x="67505" y="37566"/>
                  <a:pt x="67220" y="37795"/>
                  <a:pt x="67068" y="37814"/>
                </a:cubicBezTo>
                <a:cubicBezTo>
                  <a:pt x="67125" y="37833"/>
                  <a:pt x="67182" y="37871"/>
                  <a:pt x="67201" y="37947"/>
                </a:cubicBezTo>
                <a:close/>
                <a:moveTo>
                  <a:pt x="48428" y="44338"/>
                </a:moveTo>
                <a:cubicBezTo>
                  <a:pt x="48466" y="44281"/>
                  <a:pt x="49607" y="43957"/>
                  <a:pt x="48941" y="44110"/>
                </a:cubicBezTo>
                <a:cubicBezTo>
                  <a:pt x="48827" y="44129"/>
                  <a:pt x="48332" y="44129"/>
                  <a:pt x="48428" y="44338"/>
                </a:cubicBezTo>
                <a:close/>
                <a:moveTo>
                  <a:pt x="66497" y="38061"/>
                </a:moveTo>
                <a:cubicBezTo>
                  <a:pt x="65775" y="38213"/>
                  <a:pt x="65166" y="38365"/>
                  <a:pt x="64614" y="38594"/>
                </a:cubicBezTo>
                <a:cubicBezTo>
                  <a:pt x="64481" y="38651"/>
                  <a:pt x="64044" y="38651"/>
                  <a:pt x="64120" y="38879"/>
                </a:cubicBezTo>
                <a:cubicBezTo>
                  <a:pt x="64976" y="38441"/>
                  <a:pt x="65660" y="38422"/>
                  <a:pt x="66497" y="38061"/>
                </a:cubicBezTo>
                <a:close/>
                <a:moveTo>
                  <a:pt x="62275" y="39297"/>
                </a:moveTo>
                <a:cubicBezTo>
                  <a:pt x="62123" y="39354"/>
                  <a:pt x="62046" y="39316"/>
                  <a:pt x="62008" y="39202"/>
                </a:cubicBezTo>
                <a:cubicBezTo>
                  <a:pt x="61894" y="39278"/>
                  <a:pt x="61913" y="39335"/>
                  <a:pt x="62008" y="39392"/>
                </a:cubicBezTo>
                <a:cubicBezTo>
                  <a:pt x="61704" y="39488"/>
                  <a:pt x="61704" y="39411"/>
                  <a:pt x="61533" y="39545"/>
                </a:cubicBezTo>
                <a:cubicBezTo>
                  <a:pt x="61381" y="39564"/>
                  <a:pt x="61590" y="39431"/>
                  <a:pt x="61419" y="39411"/>
                </a:cubicBezTo>
                <a:cubicBezTo>
                  <a:pt x="61057" y="39507"/>
                  <a:pt x="61038" y="39545"/>
                  <a:pt x="60677" y="39602"/>
                </a:cubicBezTo>
                <a:cubicBezTo>
                  <a:pt x="60791" y="39659"/>
                  <a:pt x="60848" y="39773"/>
                  <a:pt x="60601" y="39811"/>
                </a:cubicBezTo>
                <a:cubicBezTo>
                  <a:pt x="60696" y="40172"/>
                  <a:pt x="61038" y="39754"/>
                  <a:pt x="61210" y="39887"/>
                </a:cubicBezTo>
                <a:cubicBezTo>
                  <a:pt x="61210" y="39792"/>
                  <a:pt x="61114" y="39811"/>
                  <a:pt x="61095" y="39754"/>
                </a:cubicBezTo>
                <a:cubicBezTo>
                  <a:pt x="61362" y="39735"/>
                  <a:pt x="61837" y="39335"/>
                  <a:pt x="61875" y="39659"/>
                </a:cubicBezTo>
                <a:cubicBezTo>
                  <a:pt x="62351" y="39240"/>
                  <a:pt x="63150" y="39297"/>
                  <a:pt x="63663" y="39050"/>
                </a:cubicBezTo>
                <a:cubicBezTo>
                  <a:pt x="63644" y="38841"/>
                  <a:pt x="63416" y="38955"/>
                  <a:pt x="63359" y="38803"/>
                </a:cubicBezTo>
                <a:cubicBezTo>
                  <a:pt x="63226" y="38879"/>
                  <a:pt x="63245" y="38936"/>
                  <a:pt x="63340" y="38974"/>
                </a:cubicBezTo>
                <a:cubicBezTo>
                  <a:pt x="63017" y="39107"/>
                  <a:pt x="62731" y="39050"/>
                  <a:pt x="62636" y="39050"/>
                </a:cubicBezTo>
                <a:cubicBezTo>
                  <a:pt x="62845" y="39259"/>
                  <a:pt x="62046" y="39031"/>
                  <a:pt x="62275" y="39297"/>
                </a:cubicBezTo>
                <a:close/>
                <a:moveTo>
                  <a:pt x="54704" y="41998"/>
                </a:moveTo>
                <a:cubicBezTo>
                  <a:pt x="54780" y="42112"/>
                  <a:pt x="55047" y="41922"/>
                  <a:pt x="55199" y="41903"/>
                </a:cubicBezTo>
                <a:cubicBezTo>
                  <a:pt x="55066" y="41618"/>
                  <a:pt x="55541" y="41789"/>
                  <a:pt x="55503" y="41504"/>
                </a:cubicBezTo>
                <a:cubicBezTo>
                  <a:pt x="55617" y="41713"/>
                  <a:pt x="56017" y="41504"/>
                  <a:pt x="56245" y="41295"/>
                </a:cubicBezTo>
                <a:cubicBezTo>
                  <a:pt x="57101" y="41218"/>
                  <a:pt x="57500" y="40895"/>
                  <a:pt x="58471" y="40705"/>
                </a:cubicBezTo>
                <a:cubicBezTo>
                  <a:pt x="58547" y="40439"/>
                  <a:pt x="58356" y="40515"/>
                  <a:pt x="58528" y="40401"/>
                </a:cubicBezTo>
                <a:cubicBezTo>
                  <a:pt x="58432" y="40305"/>
                  <a:pt x="57995" y="40420"/>
                  <a:pt x="57919" y="40610"/>
                </a:cubicBezTo>
                <a:cubicBezTo>
                  <a:pt x="57824" y="40629"/>
                  <a:pt x="57919" y="40534"/>
                  <a:pt x="57881" y="40458"/>
                </a:cubicBezTo>
                <a:cubicBezTo>
                  <a:pt x="57158" y="40724"/>
                  <a:pt x="55827" y="41009"/>
                  <a:pt x="55408" y="41237"/>
                </a:cubicBezTo>
                <a:cubicBezTo>
                  <a:pt x="56036" y="41180"/>
                  <a:pt x="56131" y="41066"/>
                  <a:pt x="56568" y="40971"/>
                </a:cubicBezTo>
                <a:cubicBezTo>
                  <a:pt x="55789" y="41390"/>
                  <a:pt x="55503" y="41314"/>
                  <a:pt x="54666" y="41675"/>
                </a:cubicBezTo>
                <a:cubicBezTo>
                  <a:pt x="54647" y="41846"/>
                  <a:pt x="54857" y="41713"/>
                  <a:pt x="54971" y="41675"/>
                </a:cubicBezTo>
                <a:cubicBezTo>
                  <a:pt x="54895" y="41827"/>
                  <a:pt x="54990" y="41751"/>
                  <a:pt x="55047" y="41884"/>
                </a:cubicBezTo>
                <a:cubicBezTo>
                  <a:pt x="54914" y="41960"/>
                  <a:pt x="54895" y="41865"/>
                  <a:pt x="54857" y="41789"/>
                </a:cubicBezTo>
                <a:cubicBezTo>
                  <a:pt x="54723" y="41827"/>
                  <a:pt x="54876" y="41960"/>
                  <a:pt x="54704" y="41998"/>
                </a:cubicBezTo>
                <a:close/>
                <a:moveTo>
                  <a:pt x="59384" y="40115"/>
                </a:moveTo>
                <a:cubicBezTo>
                  <a:pt x="59307" y="40324"/>
                  <a:pt x="59117" y="40096"/>
                  <a:pt x="58965" y="40191"/>
                </a:cubicBezTo>
                <a:cubicBezTo>
                  <a:pt x="59098" y="40305"/>
                  <a:pt x="58794" y="40420"/>
                  <a:pt x="58832" y="40248"/>
                </a:cubicBezTo>
                <a:cubicBezTo>
                  <a:pt x="58699" y="40382"/>
                  <a:pt x="58946" y="40629"/>
                  <a:pt x="59155" y="40534"/>
                </a:cubicBezTo>
                <a:cubicBezTo>
                  <a:pt x="59098" y="40477"/>
                  <a:pt x="59003" y="40496"/>
                  <a:pt x="58965" y="40420"/>
                </a:cubicBezTo>
                <a:cubicBezTo>
                  <a:pt x="58965" y="40344"/>
                  <a:pt x="59307" y="40363"/>
                  <a:pt x="59498" y="40248"/>
                </a:cubicBezTo>
                <a:cubicBezTo>
                  <a:pt x="59479" y="40172"/>
                  <a:pt x="59441" y="40115"/>
                  <a:pt x="59422" y="40039"/>
                </a:cubicBezTo>
                <a:cubicBezTo>
                  <a:pt x="59345" y="40077"/>
                  <a:pt x="59250" y="40096"/>
                  <a:pt x="59155" y="40134"/>
                </a:cubicBezTo>
                <a:cubicBezTo>
                  <a:pt x="59193" y="40191"/>
                  <a:pt x="59288" y="40134"/>
                  <a:pt x="59384" y="40115"/>
                </a:cubicBezTo>
                <a:close/>
                <a:moveTo>
                  <a:pt x="44718" y="45384"/>
                </a:moveTo>
                <a:cubicBezTo>
                  <a:pt x="44604" y="45289"/>
                  <a:pt x="44699" y="45289"/>
                  <a:pt x="44566" y="45137"/>
                </a:cubicBezTo>
                <a:cubicBezTo>
                  <a:pt x="44718" y="45061"/>
                  <a:pt x="44737" y="45194"/>
                  <a:pt x="44909" y="45080"/>
                </a:cubicBezTo>
                <a:cubicBezTo>
                  <a:pt x="44814" y="44966"/>
                  <a:pt x="44966" y="44928"/>
                  <a:pt x="44890" y="44794"/>
                </a:cubicBezTo>
                <a:cubicBezTo>
                  <a:pt x="44604" y="45004"/>
                  <a:pt x="44034" y="44928"/>
                  <a:pt x="43672" y="45118"/>
                </a:cubicBezTo>
                <a:cubicBezTo>
                  <a:pt x="43482" y="45213"/>
                  <a:pt x="43349" y="45194"/>
                  <a:pt x="42988" y="45289"/>
                </a:cubicBezTo>
                <a:cubicBezTo>
                  <a:pt x="42988" y="45289"/>
                  <a:pt x="41827" y="45974"/>
                  <a:pt x="41941" y="45479"/>
                </a:cubicBezTo>
                <a:cubicBezTo>
                  <a:pt x="41713" y="45498"/>
                  <a:pt x="41713" y="45593"/>
                  <a:pt x="41656" y="45688"/>
                </a:cubicBezTo>
                <a:cubicBezTo>
                  <a:pt x="41732" y="45764"/>
                  <a:pt x="41770" y="45650"/>
                  <a:pt x="41846" y="45612"/>
                </a:cubicBezTo>
                <a:cubicBezTo>
                  <a:pt x="41941" y="45860"/>
                  <a:pt x="41618" y="45707"/>
                  <a:pt x="41466" y="45802"/>
                </a:cubicBezTo>
                <a:cubicBezTo>
                  <a:pt x="41447" y="45745"/>
                  <a:pt x="41447" y="45707"/>
                  <a:pt x="41504" y="45688"/>
                </a:cubicBezTo>
                <a:cubicBezTo>
                  <a:pt x="41333" y="45860"/>
                  <a:pt x="40534" y="45993"/>
                  <a:pt x="40077" y="46278"/>
                </a:cubicBezTo>
                <a:cubicBezTo>
                  <a:pt x="40001" y="46278"/>
                  <a:pt x="39925" y="46259"/>
                  <a:pt x="39906" y="46164"/>
                </a:cubicBezTo>
                <a:cubicBezTo>
                  <a:pt x="39678" y="46240"/>
                  <a:pt x="39469" y="46316"/>
                  <a:pt x="39240" y="46392"/>
                </a:cubicBezTo>
                <a:cubicBezTo>
                  <a:pt x="39469" y="46639"/>
                  <a:pt x="40344" y="46069"/>
                  <a:pt x="40287" y="46449"/>
                </a:cubicBezTo>
                <a:cubicBezTo>
                  <a:pt x="40420" y="46335"/>
                  <a:pt x="40439" y="46183"/>
                  <a:pt x="40705" y="46126"/>
                </a:cubicBezTo>
                <a:cubicBezTo>
                  <a:pt x="40629" y="46297"/>
                  <a:pt x="40705" y="46316"/>
                  <a:pt x="40781" y="46164"/>
                </a:cubicBezTo>
                <a:cubicBezTo>
                  <a:pt x="41009" y="46088"/>
                  <a:pt x="40705" y="46373"/>
                  <a:pt x="40895" y="46278"/>
                </a:cubicBezTo>
                <a:cubicBezTo>
                  <a:pt x="41219" y="46202"/>
                  <a:pt x="40952" y="46202"/>
                  <a:pt x="41047" y="46069"/>
                </a:cubicBezTo>
                <a:cubicBezTo>
                  <a:pt x="41808" y="45841"/>
                  <a:pt x="42246" y="45821"/>
                  <a:pt x="42950" y="45574"/>
                </a:cubicBezTo>
                <a:cubicBezTo>
                  <a:pt x="42284" y="45955"/>
                  <a:pt x="41599" y="46069"/>
                  <a:pt x="40762" y="46335"/>
                </a:cubicBezTo>
                <a:cubicBezTo>
                  <a:pt x="40705" y="46563"/>
                  <a:pt x="41656" y="46278"/>
                  <a:pt x="41732" y="46107"/>
                </a:cubicBezTo>
                <a:cubicBezTo>
                  <a:pt x="42607" y="46069"/>
                  <a:pt x="42988" y="45821"/>
                  <a:pt x="43901" y="45593"/>
                </a:cubicBezTo>
                <a:cubicBezTo>
                  <a:pt x="43824" y="45441"/>
                  <a:pt x="43882" y="45346"/>
                  <a:pt x="44110" y="45289"/>
                </a:cubicBezTo>
                <a:cubicBezTo>
                  <a:pt x="44053" y="45403"/>
                  <a:pt x="43824" y="45441"/>
                  <a:pt x="43996" y="45631"/>
                </a:cubicBezTo>
                <a:cubicBezTo>
                  <a:pt x="44072" y="45593"/>
                  <a:pt x="44167" y="45555"/>
                  <a:pt x="44262" y="45536"/>
                </a:cubicBezTo>
                <a:cubicBezTo>
                  <a:pt x="43977" y="45498"/>
                  <a:pt x="44528" y="45365"/>
                  <a:pt x="44718" y="45365"/>
                </a:cubicBezTo>
                <a:close/>
                <a:moveTo>
                  <a:pt x="60163" y="40020"/>
                </a:moveTo>
                <a:cubicBezTo>
                  <a:pt x="59916" y="39925"/>
                  <a:pt x="59783" y="40134"/>
                  <a:pt x="59517" y="40115"/>
                </a:cubicBezTo>
                <a:cubicBezTo>
                  <a:pt x="59574" y="40344"/>
                  <a:pt x="59954" y="40039"/>
                  <a:pt x="60163" y="40020"/>
                </a:cubicBezTo>
                <a:close/>
                <a:moveTo>
                  <a:pt x="140983" y="11888"/>
                </a:moveTo>
                <a:cubicBezTo>
                  <a:pt x="140698" y="11736"/>
                  <a:pt x="140317" y="12060"/>
                  <a:pt x="140241" y="12250"/>
                </a:cubicBezTo>
                <a:cubicBezTo>
                  <a:pt x="140431" y="12459"/>
                  <a:pt x="141116" y="12174"/>
                  <a:pt x="140983" y="11888"/>
                </a:cubicBezTo>
                <a:close/>
                <a:moveTo>
                  <a:pt x="53982" y="41846"/>
                </a:moveTo>
                <a:cubicBezTo>
                  <a:pt x="54134" y="41580"/>
                  <a:pt x="55123" y="41694"/>
                  <a:pt x="55332" y="41218"/>
                </a:cubicBezTo>
                <a:cubicBezTo>
                  <a:pt x="54895" y="41352"/>
                  <a:pt x="54229" y="41542"/>
                  <a:pt x="53772" y="41637"/>
                </a:cubicBezTo>
                <a:cubicBezTo>
                  <a:pt x="53354" y="41732"/>
                  <a:pt x="52384" y="42131"/>
                  <a:pt x="53069" y="41941"/>
                </a:cubicBezTo>
                <a:cubicBezTo>
                  <a:pt x="53392" y="41960"/>
                  <a:pt x="53848" y="41713"/>
                  <a:pt x="53982" y="41846"/>
                </a:cubicBezTo>
                <a:close/>
                <a:moveTo>
                  <a:pt x="60810" y="39164"/>
                </a:moveTo>
                <a:cubicBezTo>
                  <a:pt x="60886" y="38879"/>
                  <a:pt x="61381" y="39088"/>
                  <a:pt x="61171" y="38917"/>
                </a:cubicBezTo>
                <a:cubicBezTo>
                  <a:pt x="61305" y="38841"/>
                  <a:pt x="61324" y="38955"/>
                  <a:pt x="61362" y="39031"/>
                </a:cubicBezTo>
                <a:cubicBezTo>
                  <a:pt x="61989" y="38898"/>
                  <a:pt x="62123" y="38594"/>
                  <a:pt x="62712" y="38441"/>
                </a:cubicBezTo>
                <a:cubicBezTo>
                  <a:pt x="62313" y="38099"/>
                  <a:pt x="61647" y="38898"/>
                  <a:pt x="61152" y="38632"/>
                </a:cubicBezTo>
                <a:cubicBezTo>
                  <a:pt x="60886" y="38632"/>
                  <a:pt x="61171" y="38822"/>
                  <a:pt x="61019" y="38860"/>
                </a:cubicBezTo>
                <a:cubicBezTo>
                  <a:pt x="60810" y="38746"/>
                  <a:pt x="60487" y="38974"/>
                  <a:pt x="60087" y="39183"/>
                </a:cubicBezTo>
                <a:cubicBezTo>
                  <a:pt x="60468" y="39259"/>
                  <a:pt x="60430" y="38955"/>
                  <a:pt x="60810" y="39164"/>
                </a:cubicBezTo>
                <a:close/>
                <a:moveTo>
                  <a:pt x="46240" y="43596"/>
                </a:moveTo>
                <a:cubicBezTo>
                  <a:pt x="46411" y="43653"/>
                  <a:pt x="46240" y="43691"/>
                  <a:pt x="46335" y="43843"/>
                </a:cubicBezTo>
                <a:cubicBezTo>
                  <a:pt x="46544" y="43748"/>
                  <a:pt x="46659" y="43767"/>
                  <a:pt x="46811" y="43748"/>
                </a:cubicBezTo>
                <a:cubicBezTo>
                  <a:pt x="46640" y="43596"/>
                  <a:pt x="46544" y="43653"/>
                  <a:pt x="46240" y="43596"/>
                </a:cubicBezTo>
                <a:close/>
                <a:moveTo>
                  <a:pt x="60981" y="38575"/>
                </a:moveTo>
                <a:cubicBezTo>
                  <a:pt x="61210" y="38651"/>
                  <a:pt x="61514" y="38479"/>
                  <a:pt x="61590" y="38613"/>
                </a:cubicBezTo>
                <a:cubicBezTo>
                  <a:pt x="61723" y="38441"/>
                  <a:pt x="61571" y="38365"/>
                  <a:pt x="61951" y="38365"/>
                </a:cubicBezTo>
                <a:cubicBezTo>
                  <a:pt x="61932" y="38232"/>
                  <a:pt x="61742" y="38365"/>
                  <a:pt x="61704" y="38270"/>
                </a:cubicBezTo>
                <a:cubicBezTo>
                  <a:pt x="61552" y="38575"/>
                  <a:pt x="61286" y="38308"/>
                  <a:pt x="60981" y="38575"/>
                </a:cubicBezTo>
                <a:close/>
                <a:moveTo>
                  <a:pt x="31651" y="48789"/>
                </a:moveTo>
                <a:cubicBezTo>
                  <a:pt x="31613" y="48560"/>
                  <a:pt x="30985" y="48846"/>
                  <a:pt x="30510" y="48941"/>
                </a:cubicBezTo>
                <a:cubicBezTo>
                  <a:pt x="30643" y="49074"/>
                  <a:pt x="31271" y="48789"/>
                  <a:pt x="31651" y="48789"/>
                </a:cubicBezTo>
                <a:close/>
                <a:moveTo>
                  <a:pt x="70206" y="35360"/>
                </a:moveTo>
                <a:cubicBezTo>
                  <a:pt x="70321" y="35322"/>
                  <a:pt x="70435" y="35284"/>
                  <a:pt x="70549" y="35246"/>
                </a:cubicBezTo>
                <a:cubicBezTo>
                  <a:pt x="70530" y="35189"/>
                  <a:pt x="70454" y="35227"/>
                  <a:pt x="70397" y="35227"/>
                </a:cubicBezTo>
                <a:cubicBezTo>
                  <a:pt x="70416" y="35170"/>
                  <a:pt x="70435" y="35113"/>
                  <a:pt x="70416" y="35056"/>
                </a:cubicBezTo>
                <a:cubicBezTo>
                  <a:pt x="70340" y="35151"/>
                  <a:pt x="70130" y="35208"/>
                  <a:pt x="70225" y="35341"/>
                </a:cubicBezTo>
                <a:close/>
                <a:moveTo>
                  <a:pt x="141554" y="9454"/>
                </a:moveTo>
                <a:cubicBezTo>
                  <a:pt x="141554" y="9549"/>
                  <a:pt x="141306" y="9568"/>
                  <a:pt x="141420" y="9720"/>
                </a:cubicBezTo>
                <a:cubicBezTo>
                  <a:pt x="141554" y="9644"/>
                  <a:pt x="141611" y="9701"/>
                  <a:pt x="141706" y="9682"/>
                </a:cubicBezTo>
                <a:cubicBezTo>
                  <a:pt x="141554" y="9891"/>
                  <a:pt x="141477" y="10215"/>
                  <a:pt x="141173" y="10500"/>
                </a:cubicBezTo>
                <a:cubicBezTo>
                  <a:pt x="141439" y="10842"/>
                  <a:pt x="141915" y="10291"/>
                  <a:pt x="142238" y="10139"/>
                </a:cubicBezTo>
                <a:cubicBezTo>
                  <a:pt x="142105" y="9245"/>
                  <a:pt x="140964" y="8940"/>
                  <a:pt x="140336" y="9568"/>
                </a:cubicBezTo>
                <a:cubicBezTo>
                  <a:pt x="140488" y="9739"/>
                  <a:pt x="140507" y="9777"/>
                  <a:pt x="140602" y="9891"/>
                </a:cubicBezTo>
                <a:cubicBezTo>
                  <a:pt x="140983" y="9720"/>
                  <a:pt x="141325" y="9568"/>
                  <a:pt x="141554" y="9454"/>
                </a:cubicBezTo>
                <a:close/>
                <a:moveTo>
                  <a:pt x="82893" y="30358"/>
                </a:moveTo>
                <a:cubicBezTo>
                  <a:pt x="82760" y="30263"/>
                  <a:pt x="82627" y="30358"/>
                  <a:pt x="82475" y="30453"/>
                </a:cubicBezTo>
                <a:cubicBezTo>
                  <a:pt x="82608" y="30548"/>
                  <a:pt x="82741" y="30453"/>
                  <a:pt x="82893" y="30358"/>
                </a:cubicBezTo>
                <a:close/>
                <a:moveTo>
                  <a:pt x="90445" y="27828"/>
                </a:moveTo>
                <a:cubicBezTo>
                  <a:pt x="90559" y="27752"/>
                  <a:pt x="90502" y="27638"/>
                  <a:pt x="90730" y="27600"/>
                </a:cubicBezTo>
                <a:cubicBezTo>
                  <a:pt x="90692" y="27543"/>
                  <a:pt x="90521" y="27657"/>
                  <a:pt x="90502" y="27581"/>
                </a:cubicBezTo>
                <a:cubicBezTo>
                  <a:pt x="90578" y="27485"/>
                  <a:pt x="90711" y="27466"/>
                  <a:pt x="90901" y="27428"/>
                </a:cubicBezTo>
                <a:cubicBezTo>
                  <a:pt x="90730" y="27447"/>
                  <a:pt x="90806" y="27143"/>
                  <a:pt x="90901" y="27257"/>
                </a:cubicBezTo>
                <a:cubicBezTo>
                  <a:pt x="90920" y="26953"/>
                  <a:pt x="90502" y="27371"/>
                  <a:pt x="90330" y="27524"/>
                </a:cubicBezTo>
                <a:cubicBezTo>
                  <a:pt x="90483" y="27562"/>
                  <a:pt x="90330" y="27657"/>
                  <a:pt x="90445" y="27828"/>
                </a:cubicBezTo>
                <a:close/>
                <a:moveTo>
                  <a:pt x="90349" y="27790"/>
                </a:moveTo>
                <a:cubicBezTo>
                  <a:pt x="90216" y="27619"/>
                  <a:pt x="89741" y="27866"/>
                  <a:pt x="89893" y="27504"/>
                </a:cubicBezTo>
                <a:cubicBezTo>
                  <a:pt x="89208" y="27828"/>
                  <a:pt x="90102" y="27885"/>
                  <a:pt x="90349" y="27790"/>
                </a:cubicBezTo>
                <a:close/>
                <a:moveTo>
                  <a:pt x="92670" y="26820"/>
                </a:moveTo>
                <a:cubicBezTo>
                  <a:pt x="92765" y="26877"/>
                  <a:pt x="92917" y="26820"/>
                  <a:pt x="93050" y="26820"/>
                </a:cubicBezTo>
                <a:cubicBezTo>
                  <a:pt x="92955" y="26687"/>
                  <a:pt x="92898" y="26668"/>
                  <a:pt x="93031" y="26534"/>
                </a:cubicBezTo>
                <a:cubicBezTo>
                  <a:pt x="92689" y="26458"/>
                  <a:pt x="93107" y="26763"/>
                  <a:pt x="92689" y="26820"/>
                </a:cubicBezTo>
                <a:close/>
                <a:moveTo>
                  <a:pt x="89113" y="28056"/>
                </a:moveTo>
                <a:cubicBezTo>
                  <a:pt x="89227" y="28018"/>
                  <a:pt x="89227" y="27942"/>
                  <a:pt x="89151" y="27980"/>
                </a:cubicBezTo>
                <a:cubicBezTo>
                  <a:pt x="89227" y="27752"/>
                  <a:pt x="89417" y="27980"/>
                  <a:pt x="89570" y="27885"/>
                </a:cubicBezTo>
                <a:cubicBezTo>
                  <a:pt x="89551" y="27809"/>
                  <a:pt x="89513" y="27714"/>
                  <a:pt x="89474" y="27638"/>
                </a:cubicBezTo>
                <a:cubicBezTo>
                  <a:pt x="89303" y="27752"/>
                  <a:pt x="89303" y="27752"/>
                  <a:pt x="89094" y="27771"/>
                </a:cubicBezTo>
                <a:cubicBezTo>
                  <a:pt x="89189" y="27885"/>
                  <a:pt x="89037" y="27923"/>
                  <a:pt x="89113" y="28056"/>
                </a:cubicBezTo>
                <a:close/>
                <a:moveTo>
                  <a:pt x="78595" y="31594"/>
                </a:moveTo>
                <a:cubicBezTo>
                  <a:pt x="78823" y="31613"/>
                  <a:pt x="78690" y="31195"/>
                  <a:pt x="78499" y="31347"/>
                </a:cubicBezTo>
                <a:cubicBezTo>
                  <a:pt x="78538" y="31423"/>
                  <a:pt x="78576" y="31518"/>
                  <a:pt x="78595" y="31594"/>
                </a:cubicBezTo>
                <a:close/>
                <a:moveTo>
                  <a:pt x="86241" y="28912"/>
                </a:moveTo>
                <a:cubicBezTo>
                  <a:pt x="86298" y="28893"/>
                  <a:pt x="86374" y="28874"/>
                  <a:pt x="86431" y="28855"/>
                </a:cubicBezTo>
                <a:cubicBezTo>
                  <a:pt x="86412" y="28760"/>
                  <a:pt x="86374" y="28684"/>
                  <a:pt x="86336" y="28589"/>
                </a:cubicBezTo>
                <a:cubicBezTo>
                  <a:pt x="86222" y="28665"/>
                  <a:pt x="86241" y="28722"/>
                  <a:pt x="86336" y="28779"/>
                </a:cubicBezTo>
                <a:cubicBezTo>
                  <a:pt x="86222" y="28798"/>
                  <a:pt x="86222" y="28855"/>
                  <a:pt x="86241" y="28912"/>
                </a:cubicBezTo>
                <a:close/>
                <a:moveTo>
                  <a:pt x="89037" y="27390"/>
                </a:moveTo>
                <a:cubicBezTo>
                  <a:pt x="89075" y="27409"/>
                  <a:pt x="89132" y="27447"/>
                  <a:pt x="89151" y="27504"/>
                </a:cubicBezTo>
                <a:cubicBezTo>
                  <a:pt x="89436" y="27238"/>
                  <a:pt x="89589" y="27428"/>
                  <a:pt x="89912" y="27143"/>
                </a:cubicBezTo>
                <a:cubicBezTo>
                  <a:pt x="89988" y="27143"/>
                  <a:pt x="90007" y="27371"/>
                  <a:pt x="90254" y="27314"/>
                </a:cubicBezTo>
                <a:cubicBezTo>
                  <a:pt x="90083" y="27048"/>
                  <a:pt x="90178" y="27162"/>
                  <a:pt x="90216" y="26972"/>
                </a:cubicBezTo>
                <a:cubicBezTo>
                  <a:pt x="89665" y="27124"/>
                  <a:pt x="89703" y="27162"/>
                  <a:pt x="89037" y="27390"/>
                </a:cubicBezTo>
                <a:close/>
                <a:moveTo>
                  <a:pt x="79470" y="30719"/>
                </a:moveTo>
                <a:cubicBezTo>
                  <a:pt x="79565" y="30700"/>
                  <a:pt x="79660" y="30662"/>
                  <a:pt x="79736" y="30643"/>
                </a:cubicBezTo>
                <a:cubicBezTo>
                  <a:pt x="79584" y="30548"/>
                  <a:pt x="79412" y="30548"/>
                  <a:pt x="79489" y="30320"/>
                </a:cubicBezTo>
                <a:cubicBezTo>
                  <a:pt x="79317" y="30358"/>
                  <a:pt x="79241" y="30415"/>
                  <a:pt x="79165" y="30491"/>
                </a:cubicBezTo>
                <a:cubicBezTo>
                  <a:pt x="79298" y="30529"/>
                  <a:pt x="79470" y="30491"/>
                  <a:pt x="79470" y="30719"/>
                </a:cubicBezTo>
                <a:close/>
                <a:moveTo>
                  <a:pt x="82113" y="29407"/>
                </a:moveTo>
                <a:cubicBezTo>
                  <a:pt x="82037" y="29464"/>
                  <a:pt x="82151" y="29502"/>
                  <a:pt x="82228" y="29502"/>
                </a:cubicBezTo>
                <a:cubicBezTo>
                  <a:pt x="82247" y="29540"/>
                  <a:pt x="82151" y="29559"/>
                  <a:pt x="82113" y="29597"/>
                </a:cubicBezTo>
                <a:cubicBezTo>
                  <a:pt x="82342" y="29654"/>
                  <a:pt x="82494" y="29483"/>
                  <a:pt x="82722" y="29445"/>
                </a:cubicBezTo>
                <a:cubicBezTo>
                  <a:pt x="82684" y="29388"/>
                  <a:pt x="82589" y="29445"/>
                  <a:pt x="82513" y="29464"/>
                </a:cubicBezTo>
                <a:cubicBezTo>
                  <a:pt x="82437" y="29350"/>
                  <a:pt x="82209" y="29483"/>
                  <a:pt x="82113" y="29407"/>
                </a:cubicBezTo>
                <a:close/>
                <a:moveTo>
                  <a:pt x="88961" y="26953"/>
                </a:moveTo>
                <a:cubicBezTo>
                  <a:pt x="89037" y="27200"/>
                  <a:pt x="89170" y="26763"/>
                  <a:pt x="89322" y="26934"/>
                </a:cubicBezTo>
                <a:cubicBezTo>
                  <a:pt x="89398" y="26915"/>
                  <a:pt x="89341" y="26820"/>
                  <a:pt x="89341" y="26763"/>
                </a:cubicBezTo>
                <a:cubicBezTo>
                  <a:pt x="89494" y="26877"/>
                  <a:pt x="89589" y="26649"/>
                  <a:pt x="89646" y="26820"/>
                </a:cubicBezTo>
                <a:cubicBezTo>
                  <a:pt x="89779" y="26782"/>
                  <a:pt x="89912" y="26744"/>
                  <a:pt x="90045" y="26687"/>
                </a:cubicBezTo>
                <a:cubicBezTo>
                  <a:pt x="90007" y="26611"/>
                  <a:pt x="90083" y="26553"/>
                  <a:pt x="90045" y="26458"/>
                </a:cubicBezTo>
                <a:cubicBezTo>
                  <a:pt x="89855" y="26687"/>
                  <a:pt x="89608" y="26649"/>
                  <a:pt x="89341" y="26591"/>
                </a:cubicBezTo>
                <a:cubicBezTo>
                  <a:pt x="89284" y="26858"/>
                  <a:pt x="88371" y="26706"/>
                  <a:pt x="88447" y="27181"/>
                </a:cubicBezTo>
                <a:cubicBezTo>
                  <a:pt x="88504" y="27124"/>
                  <a:pt x="88657" y="26991"/>
                  <a:pt x="88657" y="27162"/>
                </a:cubicBezTo>
                <a:cubicBezTo>
                  <a:pt x="88676" y="27067"/>
                  <a:pt x="88980" y="27067"/>
                  <a:pt x="88961" y="26953"/>
                </a:cubicBezTo>
                <a:close/>
                <a:moveTo>
                  <a:pt x="73402" y="32184"/>
                </a:moveTo>
                <a:cubicBezTo>
                  <a:pt x="73364" y="32184"/>
                  <a:pt x="73896" y="31936"/>
                  <a:pt x="73896" y="32127"/>
                </a:cubicBezTo>
                <a:cubicBezTo>
                  <a:pt x="74049" y="32069"/>
                  <a:pt x="73858" y="31898"/>
                  <a:pt x="73858" y="31803"/>
                </a:cubicBezTo>
                <a:cubicBezTo>
                  <a:pt x="74068" y="31784"/>
                  <a:pt x="74087" y="31765"/>
                  <a:pt x="74258" y="31670"/>
                </a:cubicBezTo>
                <a:cubicBezTo>
                  <a:pt x="74315" y="31841"/>
                  <a:pt x="73858" y="31860"/>
                  <a:pt x="74030" y="32088"/>
                </a:cubicBezTo>
                <a:cubicBezTo>
                  <a:pt x="74315" y="32088"/>
                  <a:pt x="74296" y="31955"/>
                  <a:pt x="74695" y="31860"/>
                </a:cubicBezTo>
                <a:cubicBezTo>
                  <a:pt x="74562" y="31670"/>
                  <a:pt x="74391" y="31974"/>
                  <a:pt x="74087" y="32012"/>
                </a:cubicBezTo>
                <a:cubicBezTo>
                  <a:pt x="74144" y="31803"/>
                  <a:pt x="74790" y="31803"/>
                  <a:pt x="74524" y="31575"/>
                </a:cubicBezTo>
                <a:cubicBezTo>
                  <a:pt x="74752" y="31442"/>
                  <a:pt x="74657" y="31822"/>
                  <a:pt x="74924" y="31670"/>
                </a:cubicBezTo>
                <a:cubicBezTo>
                  <a:pt x="74924" y="31556"/>
                  <a:pt x="74828" y="31537"/>
                  <a:pt x="74790" y="31480"/>
                </a:cubicBezTo>
                <a:cubicBezTo>
                  <a:pt x="74905" y="31385"/>
                  <a:pt x="75133" y="31461"/>
                  <a:pt x="74962" y="31537"/>
                </a:cubicBezTo>
                <a:cubicBezTo>
                  <a:pt x="75437" y="31518"/>
                  <a:pt x="76236" y="31366"/>
                  <a:pt x="76293" y="31137"/>
                </a:cubicBezTo>
                <a:cubicBezTo>
                  <a:pt x="76578" y="31290"/>
                  <a:pt x="77016" y="30757"/>
                  <a:pt x="77282" y="30966"/>
                </a:cubicBezTo>
                <a:cubicBezTo>
                  <a:pt x="77644" y="30814"/>
                  <a:pt x="79013" y="30167"/>
                  <a:pt x="79679" y="30034"/>
                </a:cubicBezTo>
                <a:cubicBezTo>
                  <a:pt x="79888" y="29996"/>
                  <a:pt x="79926" y="30034"/>
                  <a:pt x="80040" y="29977"/>
                </a:cubicBezTo>
                <a:cubicBezTo>
                  <a:pt x="80972" y="29388"/>
                  <a:pt x="82266" y="29426"/>
                  <a:pt x="83179" y="28836"/>
                </a:cubicBezTo>
                <a:cubicBezTo>
                  <a:pt x="83160" y="28608"/>
                  <a:pt x="82855" y="29007"/>
                  <a:pt x="82779" y="28741"/>
                </a:cubicBezTo>
                <a:cubicBezTo>
                  <a:pt x="82817" y="29045"/>
                  <a:pt x="81999" y="29140"/>
                  <a:pt x="81885" y="29159"/>
                </a:cubicBezTo>
                <a:cubicBezTo>
                  <a:pt x="81999" y="29007"/>
                  <a:pt x="82170" y="28969"/>
                  <a:pt x="82342" y="28950"/>
                </a:cubicBezTo>
                <a:cubicBezTo>
                  <a:pt x="82037" y="28893"/>
                  <a:pt x="81790" y="29064"/>
                  <a:pt x="81353" y="29102"/>
                </a:cubicBezTo>
                <a:cubicBezTo>
                  <a:pt x="81486" y="29254"/>
                  <a:pt x="81334" y="29311"/>
                  <a:pt x="81143" y="29350"/>
                </a:cubicBezTo>
                <a:cubicBezTo>
                  <a:pt x="81562" y="29064"/>
                  <a:pt x="80820" y="29216"/>
                  <a:pt x="81162" y="29407"/>
                </a:cubicBezTo>
                <a:cubicBezTo>
                  <a:pt x="80953" y="29673"/>
                  <a:pt x="80002" y="29654"/>
                  <a:pt x="79869" y="29920"/>
                </a:cubicBezTo>
                <a:cubicBezTo>
                  <a:pt x="79736" y="29882"/>
                  <a:pt x="79546" y="29977"/>
                  <a:pt x="79527" y="29806"/>
                </a:cubicBezTo>
                <a:cubicBezTo>
                  <a:pt x="79260" y="29977"/>
                  <a:pt x="79698" y="29863"/>
                  <a:pt x="79470" y="30053"/>
                </a:cubicBezTo>
                <a:cubicBezTo>
                  <a:pt x="79184" y="29939"/>
                  <a:pt x="78880" y="30396"/>
                  <a:pt x="78633" y="30224"/>
                </a:cubicBezTo>
                <a:cubicBezTo>
                  <a:pt x="78271" y="30719"/>
                  <a:pt x="77510" y="30320"/>
                  <a:pt x="76959" y="30681"/>
                </a:cubicBezTo>
                <a:cubicBezTo>
                  <a:pt x="76997" y="30738"/>
                  <a:pt x="77073" y="30757"/>
                  <a:pt x="77187" y="30719"/>
                </a:cubicBezTo>
                <a:cubicBezTo>
                  <a:pt x="77130" y="30871"/>
                  <a:pt x="77054" y="30852"/>
                  <a:pt x="76864" y="30890"/>
                </a:cubicBezTo>
                <a:cubicBezTo>
                  <a:pt x="76826" y="30795"/>
                  <a:pt x="76921" y="30738"/>
                  <a:pt x="76864" y="30662"/>
                </a:cubicBezTo>
                <a:cubicBezTo>
                  <a:pt x="75703" y="31214"/>
                  <a:pt x="74315" y="31404"/>
                  <a:pt x="73098" y="31955"/>
                </a:cubicBezTo>
                <a:cubicBezTo>
                  <a:pt x="72926" y="32031"/>
                  <a:pt x="73060" y="31651"/>
                  <a:pt x="72888" y="31727"/>
                </a:cubicBezTo>
                <a:cubicBezTo>
                  <a:pt x="72603" y="31803"/>
                  <a:pt x="72945" y="31841"/>
                  <a:pt x="72907" y="32012"/>
                </a:cubicBezTo>
                <a:cubicBezTo>
                  <a:pt x="72736" y="32069"/>
                  <a:pt x="72546" y="32146"/>
                  <a:pt x="72375" y="32203"/>
                </a:cubicBezTo>
                <a:cubicBezTo>
                  <a:pt x="72774" y="32317"/>
                  <a:pt x="71918" y="32450"/>
                  <a:pt x="71633" y="32621"/>
                </a:cubicBezTo>
                <a:cubicBezTo>
                  <a:pt x="71804" y="32792"/>
                  <a:pt x="72375" y="32374"/>
                  <a:pt x="72565" y="32526"/>
                </a:cubicBezTo>
                <a:cubicBezTo>
                  <a:pt x="72318" y="32241"/>
                  <a:pt x="73288" y="32488"/>
                  <a:pt x="73193" y="32203"/>
                </a:cubicBezTo>
                <a:cubicBezTo>
                  <a:pt x="73288" y="32184"/>
                  <a:pt x="73288" y="32317"/>
                  <a:pt x="73326" y="32393"/>
                </a:cubicBezTo>
                <a:cubicBezTo>
                  <a:pt x="73402" y="32298"/>
                  <a:pt x="73421" y="32336"/>
                  <a:pt x="73516" y="32317"/>
                </a:cubicBezTo>
                <a:cubicBezTo>
                  <a:pt x="73725" y="32184"/>
                  <a:pt x="73326" y="32355"/>
                  <a:pt x="73402" y="32184"/>
                </a:cubicBezTo>
                <a:close/>
                <a:moveTo>
                  <a:pt x="85861" y="28018"/>
                </a:moveTo>
                <a:cubicBezTo>
                  <a:pt x="85803" y="27771"/>
                  <a:pt x="85499" y="27980"/>
                  <a:pt x="85366" y="28075"/>
                </a:cubicBezTo>
                <a:cubicBezTo>
                  <a:pt x="85480" y="28113"/>
                  <a:pt x="85670" y="28056"/>
                  <a:pt x="85861" y="28018"/>
                </a:cubicBezTo>
                <a:close/>
                <a:moveTo>
                  <a:pt x="92118" y="25812"/>
                </a:moveTo>
                <a:cubicBezTo>
                  <a:pt x="92328" y="25774"/>
                  <a:pt x="92271" y="25659"/>
                  <a:pt x="92480" y="25621"/>
                </a:cubicBezTo>
                <a:cubicBezTo>
                  <a:pt x="92347" y="25602"/>
                  <a:pt x="91985" y="25602"/>
                  <a:pt x="92118" y="25812"/>
                </a:cubicBezTo>
                <a:close/>
                <a:moveTo>
                  <a:pt x="71956" y="32279"/>
                </a:moveTo>
                <a:cubicBezTo>
                  <a:pt x="71138" y="32792"/>
                  <a:pt x="69902" y="32659"/>
                  <a:pt x="69446" y="33325"/>
                </a:cubicBezTo>
                <a:cubicBezTo>
                  <a:pt x="69236" y="33420"/>
                  <a:pt x="69217" y="33116"/>
                  <a:pt x="69084" y="33325"/>
                </a:cubicBezTo>
                <a:cubicBezTo>
                  <a:pt x="69388" y="33363"/>
                  <a:pt x="69084" y="33439"/>
                  <a:pt x="68856" y="33515"/>
                </a:cubicBezTo>
                <a:cubicBezTo>
                  <a:pt x="69655" y="33477"/>
                  <a:pt x="70872" y="32982"/>
                  <a:pt x="71214" y="32659"/>
                </a:cubicBezTo>
                <a:cubicBezTo>
                  <a:pt x="71424" y="32507"/>
                  <a:pt x="71386" y="32811"/>
                  <a:pt x="71595" y="32697"/>
                </a:cubicBezTo>
                <a:cubicBezTo>
                  <a:pt x="71081" y="32564"/>
                  <a:pt x="71956" y="32564"/>
                  <a:pt x="71956" y="32279"/>
                </a:cubicBezTo>
                <a:close/>
                <a:moveTo>
                  <a:pt x="49302" y="40248"/>
                </a:moveTo>
                <a:cubicBezTo>
                  <a:pt x="49207" y="40382"/>
                  <a:pt x="49493" y="40134"/>
                  <a:pt x="49645" y="40172"/>
                </a:cubicBezTo>
                <a:cubicBezTo>
                  <a:pt x="49607" y="40153"/>
                  <a:pt x="49550" y="40115"/>
                  <a:pt x="49531" y="40058"/>
                </a:cubicBezTo>
                <a:cubicBezTo>
                  <a:pt x="49474" y="40077"/>
                  <a:pt x="49398" y="40096"/>
                  <a:pt x="49341" y="40115"/>
                </a:cubicBezTo>
                <a:cubicBezTo>
                  <a:pt x="49360" y="40172"/>
                  <a:pt x="49360" y="40210"/>
                  <a:pt x="49302" y="40248"/>
                </a:cubicBezTo>
                <a:close/>
                <a:moveTo>
                  <a:pt x="65984" y="34219"/>
                </a:moveTo>
                <a:cubicBezTo>
                  <a:pt x="66098" y="34390"/>
                  <a:pt x="65794" y="34428"/>
                  <a:pt x="65717" y="34542"/>
                </a:cubicBezTo>
                <a:cubicBezTo>
                  <a:pt x="66783" y="34314"/>
                  <a:pt x="67429" y="34029"/>
                  <a:pt x="68533" y="33686"/>
                </a:cubicBezTo>
                <a:cubicBezTo>
                  <a:pt x="68399" y="33572"/>
                  <a:pt x="67829" y="33800"/>
                  <a:pt x="67639" y="33876"/>
                </a:cubicBezTo>
                <a:cubicBezTo>
                  <a:pt x="67448" y="33838"/>
                  <a:pt x="67524" y="33686"/>
                  <a:pt x="67125" y="33876"/>
                </a:cubicBezTo>
                <a:cubicBezTo>
                  <a:pt x="67524" y="33953"/>
                  <a:pt x="67353" y="33838"/>
                  <a:pt x="66992" y="33934"/>
                </a:cubicBezTo>
                <a:cubicBezTo>
                  <a:pt x="66535" y="34048"/>
                  <a:pt x="66402" y="34314"/>
                  <a:pt x="65984" y="34219"/>
                </a:cubicBezTo>
                <a:close/>
                <a:moveTo>
                  <a:pt x="79127" y="29939"/>
                </a:moveTo>
                <a:cubicBezTo>
                  <a:pt x="78918" y="30034"/>
                  <a:pt x="78690" y="30129"/>
                  <a:pt x="78461" y="30110"/>
                </a:cubicBezTo>
                <a:cubicBezTo>
                  <a:pt x="78290" y="30263"/>
                  <a:pt x="79222" y="30129"/>
                  <a:pt x="79127" y="29939"/>
                </a:cubicBezTo>
                <a:close/>
                <a:moveTo>
                  <a:pt x="48846" y="40401"/>
                </a:moveTo>
                <a:cubicBezTo>
                  <a:pt x="48979" y="40248"/>
                  <a:pt x="49112" y="40363"/>
                  <a:pt x="49283" y="40191"/>
                </a:cubicBezTo>
                <a:cubicBezTo>
                  <a:pt x="49245" y="40115"/>
                  <a:pt x="48694" y="40248"/>
                  <a:pt x="48846" y="40401"/>
                </a:cubicBezTo>
                <a:close/>
                <a:moveTo>
                  <a:pt x="45650" y="41218"/>
                </a:moveTo>
                <a:cubicBezTo>
                  <a:pt x="45593" y="41066"/>
                  <a:pt x="45346" y="41218"/>
                  <a:pt x="45156" y="41257"/>
                </a:cubicBezTo>
                <a:cubicBezTo>
                  <a:pt x="45270" y="41314"/>
                  <a:pt x="45441" y="41276"/>
                  <a:pt x="45650" y="41218"/>
                </a:cubicBezTo>
                <a:close/>
                <a:moveTo>
                  <a:pt x="62427" y="35436"/>
                </a:moveTo>
                <a:cubicBezTo>
                  <a:pt x="62598" y="35208"/>
                  <a:pt x="62008" y="35493"/>
                  <a:pt x="62046" y="35398"/>
                </a:cubicBezTo>
                <a:cubicBezTo>
                  <a:pt x="61894" y="35588"/>
                  <a:pt x="62446" y="35398"/>
                  <a:pt x="62427" y="35436"/>
                </a:cubicBezTo>
                <a:close/>
                <a:moveTo>
                  <a:pt x="61932" y="35550"/>
                </a:moveTo>
                <a:cubicBezTo>
                  <a:pt x="61495" y="35474"/>
                  <a:pt x="61114" y="35779"/>
                  <a:pt x="60582" y="35912"/>
                </a:cubicBezTo>
                <a:cubicBezTo>
                  <a:pt x="60981" y="35969"/>
                  <a:pt x="61267" y="35607"/>
                  <a:pt x="61932" y="35550"/>
                </a:cubicBezTo>
                <a:close/>
                <a:moveTo>
                  <a:pt x="62807" y="35265"/>
                </a:moveTo>
                <a:cubicBezTo>
                  <a:pt x="63055" y="35075"/>
                  <a:pt x="63378" y="35189"/>
                  <a:pt x="63340" y="34904"/>
                </a:cubicBezTo>
                <a:cubicBezTo>
                  <a:pt x="63264" y="35056"/>
                  <a:pt x="62655" y="34942"/>
                  <a:pt x="62807" y="35265"/>
                </a:cubicBezTo>
                <a:close/>
                <a:moveTo>
                  <a:pt x="37662" y="43729"/>
                </a:moveTo>
                <a:cubicBezTo>
                  <a:pt x="37928" y="43653"/>
                  <a:pt x="37890" y="43577"/>
                  <a:pt x="38118" y="43577"/>
                </a:cubicBezTo>
                <a:cubicBezTo>
                  <a:pt x="38118" y="43425"/>
                  <a:pt x="37548" y="43558"/>
                  <a:pt x="37662" y="43729"/>
                </a:cubicBezTo>
                <a:close/>
                <a:moveTo>
                  <a:pt x="41028" y="42569"/>
                </a:moveTo>
                <a:cubicBezTo>
                  <a:pt x="41085" y="42550"/>
                  <a:pt x="41085" y="42531"/>
                  <a:pt x="41066" y="42493"/>
                </a:cubicBezTo>
                <a:cubicBezTo>
                  <a:pt x="41066" y="42455"/>
                  <a:pt x="41047" y="42417"/>
                  <a:pt x="41028" y="42398"/>
                </a:cubicBezTo>
                <a:cubicBezTo>
                  <a:pt x="40857" y="42550"/>
                  <a:pt x="40838" y="42474"/>
                  <a:pt x="40553" y="42493"/>
                </a:cubicBezTo>
                <a:cubicBezTo>
                  <a:pt x="40610" y="42531"/>
                  <a:pt x="40648" y="42550"/>
                  <a:pt x="40667" y="42626"/>
                </a:cubicBezTo>
                <a:cubicBezTo>
                  <a:pt x="40895" y="42588"/>
                  <a:pt x="40895" y="42417"/>
                  <a:pt x="41028" y="42569"/>
                </a:cubicBezTo>
                <a:close/>
                <a:moveTo>
                  <a:pt x="63131" y="34923"/>
                </a:moveTo>
                <a:cubicBezTo>
                  <a:pt x="63245" y="34808"/>
                  <a:pt x="63473" y="34732"/>
                  <a:pt x="63454" y="34580"/>
                </a:cubicBezTo>
                <a:cubicBezTo>
                  <a:pt x="63359" y="34675"/>
                  <a:pt x="62997" y="34694"/>
                  <a:pt x="62731" y="34827"/>
                </a:cubicBezTo>
                <a:cubicBezTo>
                  <a:pt x="62541" y="35037"/>
                  <a:pt x="63226" y="34580"/>
                  <a:pt x="63131" y="34923"/>
                </a:cubicBezTo>
                <a:close/>
                <a:moveTo>
                  <a:pt x="51870" y="38670"/>
                </a:moveTo>
                <a:cubicBezTo>
                  <a:pt x="51927" y="38708"/>
                  <a:pt x="52156" y="38632"/>
                  <a:pt x="52403" y="38537"/>
                </a:cubicBezTo>
                <a:cubicBezTo>
                  <a:pt x="52403" y="38422"/>
                  <a:pt x="52289" y="38479"/>
                  <a:pt x="52175" y="38498"/>
                </a:cubicBezTo>
                <a:cubicBezTo>
                  <a:pt x="52099" y="38498"/>
                  <a:pt x="52061" y="38403"/>
                  <a:pt x="51946" y="38460"/>
                </a:cubicBezTo>
                <a:cubicBezTo>
                  <a:pt x="51946" y="38518"/>
                  <a:pt x="51984" y="38518"/>
                  <a:pt x="52022" y="38498"/>
                </a:cubicBezTo>
                <a:cubicBezTo>
                  <a:pt x="51984" y="38594"/>
                  <a:pt x="51908" y="38518"/>
                  <a:pt x="51870" y="38670"/>
                </a:cubicBezTo>
                <a:close/>
                <a:moveTo>
                  <a:pt x="33896" y="44794"/>
                </a:moveTo>
                <a:cubicBezTo>
                  <a:pt x="34029" y="44699"/>
                  <a:pt x="34428" y="44699"/>
                  <a:pt x="34314" y="44528"/>
                </a:cubicBezTo>
                <a:cubicBezTo>
                  <a:pt x="33991" y="44680"/>
                  <a:pt x="33820" y="44623"/>
                  <a:pt x="33515" y="44756"/>
                </a:cubicBezTo>
                <a:cubicBezTo>
                  <a:pt x="33230" y="44832"/>
                  <a:pt x="33877" y="44642"/>
                  <a:pt x="33896" y="44794"/>
                </a:cubicBezTo>
                <a:close/>
                <a:moveTo>
                  <a:pt x="142866" y="7038"/>
                </a:moveTo>
                <a:cubicBezTo>
                  <a:pt x="142733" y="6525"/>
                  <a:pt x="143760" y="6201"/>
                  <a:pt x="143303" y="5745"/>
                </a:cubicBezTo>
                <a:cubicBezTo>
                  <a:pt x="143056" y="5992"/>
                  <a:pt x="142923" y="5897"/>
                  <a:pt x="142562" y="5935"/>
                </a:cubicBezTo>
                <a:cubicBezTo>
                  <a:pt x="142543" y="5859"/>
                  <a:pt x="142505" y="5764"/>
                  <a:pt x="142486" y="5688"/>
                </a:cubicBezTo>
                <a:cubicBezTo>
                  <a:pt x="142219" y="5593"/>
                  <a:pt x="141896" y="5631"/>
                  <a:pt x="141630" y="5574"/>
                </a:cubicBezTo>
                <a:cubicBezTo>
                  <a:pt x="141002" y="6011"/>
                  <a:pt x="139975" y="5631"/>
                  <a:pt x="139461" y="6372"/>
                </a:cubicBezTo>
                <a:cubicBezTo>
                  <a:pt x="139518" y="6506"/>
                  <a:pt x="139785" y="6372"/>
                  <a:pt x="139956" y="6315"/>
                </a:cubicBezTo>
                <a:cubicBezTo>
                  <a:pt x="139728" y="6182"/>
                  <a:pt x="140583" y="5992"/>
                  <a:pt x="140641" y="6144"/>
                </a:cubicBezTo>
                <a:cubicBezTo>
                  <a:pt x="140393" y="6410"/>
                  <a:pt x="139747" y="6525"/>
                  <a:pt x="139461" y="6772"/>
                </a:cubicBezTo>
                <a:cubicBezTo>
                  <a:pt x="139709" y="6810"/>
                  <a:pt x="139823" y="7057"/>
                  <a:pt x="140184" y="6924"/>
                </a:cubicBezTo>
                <a:cubicBezTo>
                  <a:pt x="140184" y="7076"/>
                  <a:pt x="140165" y="7076"/>
                  <a:pt x="140146" y="7285"/>
                </a:cubicBezTo>
                <a:cubicBezTo>
                  <a:pt x="140488" y="7076"/>
                  <a:pt x="140945" y="7038"/>
                  <a:pt x="141192" y="6867"/>
                </a:cubicBezTo>
                <a:cubicBezTo>
                  <a:pt x="141649" y="7076"/>
                  <a:pt x="142181" y="7171"/>
                  <a:pt x="142866" y="7038"/>
                </a:cubicBezTo>
                <a:close/>
                <a:moveTo>
                  <a:pt x="40629" y="42074"/>
                </a:moveTo>
                <a:cubicBezTo>
                  <a:pt x="40401" y="41827"/>
                  <a:pt x="39925" y="42093"/>
                  <a:pt x="39564" y="42208"/>
                </a:cubicBezTo>
                <a:cubicBezTo>
                  <a:pt x="39811" y="42436"/>
                  <a:pt x="40344" y="41941"/>
                  <a:pt x="40629" y="42074"/>
                </a:cubicBezTo>
                <a:close/>
                <a:moveTo>
                  <a:pt x="52669" y="37757"/>
                </a:moveTo>
                <a:cubicBezTo>
                  <a:pt x="52840" y="37662"/>
                  <a:pt x="52555" y="37681"/>
                  <a:pt x="52593" y="37566"/>
                </a:cubicBezTo>
                <a:cubicBezTo>
                  <a:pt x="52441" y="37605"/>
                  <a:pt x="52289" y="37662"/>
                  <a:pt x="52137" y="37719"/>
                </a:cubicBezTo>
                <a:cubicBezTo>
                  <a:pt x="52251" y="37719"/>
                  <a:pt x="52327" y="37833"/>
                  <a:pt x="52422" y="37909"/>
                </a:cubicBezTo>
                <a:cubicBezTo>
                  <a:pt x="52479" y="37890"/>
                  <a:pt x="52555" y="37852"/>
                  <a:pt x="52612" y="37833"/>
                </a:cubicBezTo>
                <a:cubicBezTo>
                  <a:pt x="52422" y="37719"/>
                  <a:pt x="52460" y="37662"/>
                  <a:pt x="52669" y="37757"/>
                </a:cubicBezTo>
                <a:close/>
                <a:moveTo>
                  <a:pt x="39526" y="42284"/>
                </a:moveTo>
                <a:cubicBezTo>
                  <a:pt x="38974" y="42246"/>
                  <a:pt x="38194" y="42607"/>
                  <a:pt x="37529" y="42740"/>
                </a:cubicBezTo>
                <a:cubicBezTo>
                  <a:pt x="38232" y="42740"/>
                  <a:pt x="38689" y="42493"/>
                  <a:pt x="39526" y="42284"/>
                </a:cubicBezTo>
                <a:close/>
                <a:moveTo>
                  <a:pt x="40591" y="41751"/>
                </a:moveTo>
                <a:cubicBezTo>
                  <a:pt x="40477" y="41656"/>
                  <a:pt x="40325" y="41618"/>
                  <a:pt x="40134" y="41675"/>
                </a:cubicBezTo>
                <a:cubicBezTo>
                  <a:pt x="39963" y="41751"/>
                  <a:pt x="40001" y="41903"/>
                  <a:pt x="39697" y="41941"/>
                </a:cubicBezTo>
                <a:cubicBezTo>
                  <a:pt x="39925" y="41960"/>
                  <a:pt x="40401" y="41922"/>
                  <a:pt x="40591" y="41751"/>
                </a:cubicBezTo>
                <a:close/>
                <a:moveTo>
                  <a:pt x="75608" y="29768"/>
                </a:moveTo>
                <a:cubicBezTo>
                  <a:pt x="75627" y="29692"/>
                  <a:pt x="75627" y="29616"/>
                  <a:pt x="75589" y="29540"/>
                </a:cubicBezTo>
                <a:cubicBezTo>
                  <a:pt x="75437" y="29806"/>
                  <a:pt x="75228" y="29654"/>
                  <a:pt x="75038" y="29844"/>
                </a:cubicBezTo>
                <a:cubicBezTo>
                  <a:pt x="75285" y="29901"/>
                  <a:pt x="75304" y="29806"/>
                  <a:pt x="75608" y="29768"/>
                </a:cubicBezTo>
                <a:close/>
                <a:moveTo>
                  <a:pt x="36083" y="43235"/>
                </a:moveTo>
                <a:cubicBezTo>
                  <a:pt x="36026" y="43006"/>
                  <a:pt x="35512" y="43235"/>
                  <a:pt x="35379" y="43349"/>
                </a:cubicBezTo>
                <a:cubicBezTo>
                  <a:pt x="35550" y="43425"/>
                  <a:pt x="35817" y="43330"/>
                  <a:pt x="36083" y="43235"/>
                </a:cubicBezTo>
                <a:close/>
                <a:moveTo>
                  <a:pt x="39469" y="41903"/>
                </a:moveTo>
                <a:cubicBezTo>
                  <a:pt x="39069" y="42074"/>
                  <a:pt x="38841" y="42112"/>
                  <a:pt x="38308" y="42189"/>
                </a:cubicBezTo>
                <a:cubicBezTo>
                  <a:pt x="38366" y="42550"/>
                  <a:pt x="39469" y="42093"/>
                  <a:pt x="39469" y="41903"/>
                </a:cubicBezTo>
                <a:close/>
                <a:moveTo>
                  <a:pt x="48161" y="38841"/>
                </a:moveTo>
                <a:cubicBezTo>
                  <a:pt x="47496" y="39069"/>
                  <a:pt x="46563" y="39240"/>
                  <a:pt x="45841" y="39602"/>
                </a:cubicBezTo>
                <a:cubicBezTo>
                  <a:pt x="46925" y="39411"/>
                  <a:pt x="47400" y="39278"/>
                  <a:pt x="48161" y="38841"/>
                </a:cubicBezTo>
                <a:close/>
                <a:moveTo>
                  <a:pt x="24594" y="46963"/>
                </a:moveTo>
                <a:cubicBezTo>
                  <a:pt x="24690" y="46754"/>
                  <a:pt x="24423" y="46696"/>
                  <a:pt x="24594" y="46506"/>
                </a:cubicBezTo>
                <a:cubicBezTo>
                  <a:pt x="24461" y="46544"/>
                  <a:pt x="24423" y="46487"/>
                  <a:pt x="24309" y="46544"/>
                </a:cubicBezTo>
                <a:cubicBezTo>
                  <a:pt x="24176" y="46658"/>
                  <a:pt x="24423" y="46639"/>
                  <a:pt x="24290" y="46715"/>
                </a:cubicBezTo>
                <a:cubicBezTo>
                  <a:pt x="24499" y="46754"/>
                  <a:pt x="24385" y="46754"/>
                  <a:pt x="24442" y="46944"/>
                </a:cubicBezTo>
                <a:cubicBezTo>
                  <a:pt x="24518" y="46906"/>
                  <a:pt x="24575" y="46925"/>
                  <a:pt x="24594" y="46963"/>
                </a:cubicBezTo>
                <a:close/>
                <a:moveTo>
                  <a:pt x="25260" y="46734"/>
                </a:moveTo>
                <a:cubicBezTo>
                  <a:pt x="25222" y="46639"/>
                  <a:pt x="25203" y="46563"/>
                  <a:pt x="25165" y="46468"/>
                </a:cubicBezTo>
                <a:cubicBezTo>
                  <a:pt x="25127" y="46525"/>
                  <a:pt x="25070" y="46582"/>
                  <a:pt x="25032" y="46506"/>
                </a:cubicBezTo>
                <a:cubicBezTo>
                  <a:pt x="24956" y="46544"/>
                  <a:pt x="25013" y="46620"/>
                  <a:pt x="25013" y="46696"/>
                </a:cubicBezTo>
                <a:cubicBezTo>
                  <a:pt x="24880" y="46773"/>
                  <a:pt x="24975" y="46449"/>
                  <a:pt x="24766" y="46601"/>
                </a:cubicBezTo>
                <a:cubicBezTo>
                  <a:pt x="24918" y="46830"/>
                  <a:pt x="25032" y="46677"/>
                  <a:pt x="25260" y="46734"/>
                </a:cubicBezTo>
                <a:close/>
                <a:moveTo>
                  <a:pt x="25983" y="46487"/>
                </a:moveTo>
                <a:cubicBezTo>
                  <a:pt x="25964" y="46392"/>
                  <a:pt x="25888" y="46411"/>
                  <a:pt x="25869" y="46354"/>
                </a:cubicBezTo>
                <a:cubicBezTo>
                  <a:pt x="25850" y="46278"/>
                  <a:pt x="25964" y="46259"/>
                  <a:pt x="26040" y="46221"/>
                </a:cubicBezTo>
                <a:cubicBezTo>
                  <a:pt x="26021" y="46107"/>
                  <a:pt x="25793" y="46278"/>
                  <a:pt x="25698" y="46297"/>
                </a:cubicBezTo>
                <a:cubicBezTo>
                  <a:pt x="25736" y="46449"/>
                  <a:pt x="25793" y="46563"/>
                  <a:pt x="25983" y="46487"/>
                </a:cubicBezTo>
                <a:close/>
                <a:moveTo>
                  <a:pt x="32773" y="44148"/>
                </a:moveTo>
                <a:cubicBezTo>
                  <a:pt x="32773" y="44091"/>
                  <a:pt x="32754" y="44034"/>
                  <a:pt x="32735" y="43976"/>
                </a:cubicBezTo>
                <a:cubicBezTo>
                  <a:pt x="32431" y="44091"/>
                  <a:pt x="32393" y="43900"/>
                  <a:pt x="32260" y="44148"/>
                </a:cubicBezTo>
                <a:cubicBezTo>
                  <a:pt x="32450" y="44129"/>
                  <a:pt x="32564" y="44205"/>
                  <a:pt x="32792" y="44148"/>
                </a:cubicBezTo>
                <a:close/>
                <a:moveTo>
                  <a:pt x="23967" y="47058"/>
                </a:moveTo>
                <a:cubicBezTo>
                  <a:pt x="24100" y="46906"/>
                  <a:pt x="23777" y="46982"/>
                  <a:pt x="23681" y="47096"/>
                </a:cubicBezTo>
                <a:cubicBezTo>
                  <a:pt x="23700" y="47039"/>
                  <a:pt x="23719" y="46982"/>
                  <a:pt x="23700" y="46925"/>
                </a:cubicBezTo>
                <a:cubicBezTo>
                  <a:pt x="23757" y="46925"/>
                  <a:pt x="23815" y="46944"/>
                  <a:pt x="23910" y="46906"/>
                </a:cubicBezTo>
                <a:lnTo>
                  <a:pt x="23834" y="46696"/>
                </a:lnTo>
                <a:cubicBezTo>
                  <a:pt x="23624" y="46734"/>
                  <a:pt x="23815" y="46906"/>
                  <a:pt x="23548" y="46906"/>
                </a:cubicBezTo>
                <a:cubicBezTo>
                  <a:pt x="23643" y="47058"/>
                  <a:pt x="23548" y="47115"/>
                  <a:pt x="23586" y="47248"/>
                </a:cubicBezTo>
                <a:cubicBezTo>
                  <a:pt x="23738" y="47210"/>
                  <a:pt x="23891" y="46963"/>
                  <a:pt x="23967" y="47058"/>
                </a:cubicBezTo>
                <a:close/>
                <a:moveTo>
                  <a:pt x="53164" y="37072"/>
                </a:moveTo>
                <a:cubicBezTo>
                  <a:pt x="53411" y="36939"/>
                  <a:pt x="53430" y="36996"/>
                  <a:pt x="53753" y="36863"/>
                </a:cubicBezTo>
                <a:cubicBezTo>
                  <a:pt x="53753" y="36692"/>
                  <a:pt x="53050" y="36939"/>
                  <a:pt x="53164" y="37072"/>
                </a:cubicBezTo>
                <a:close/>
                <a:moveTo>
                  <a:pt x="28227" y="44851"/>
                </a:moveTo>
                <a:cubicBezTo>
                  <a:pt x="28284" y="45061"/>
                  <a:pt x="28322" y="44813"/>
                  <a:pt x="28418" y="44775"/>
                </a:cubicBezTo>
                <a:cubicBezTo>
                  <a:pt x="28551" y="44947"/>
                  <a:pt x="28303" y="44985"/>
                  <a:pt x="28399" y="45137"/>
                </a:cubicBezTo>
                <a:cubicBezTo>
                  <a:pt x="28094" y="45004"/>
                  <a:pt x="27999" y="45403"/>
                  <a:pt x="27638" y="45270"/>
                </a:cubicBezTo>
                <a:cubicBezTo>
                  <a:pt x="27600" y="45194"/>
                  <a:pt x="27676" y="45137"/>
                  <a:pt x="27638" y="45042"/>
                </a:cubicBezTo>
                <a:cubicBezTo>
                  <a:pt x="27505" y="45118"/>
                  <a:pt x="27429" y="45118"/>
                  <a:pt x="27390" y="45023"/>
                </a:cubicBezTo>
                <a:cubicBezTo>
                  <a:pt x="27276" y="45099"/>
                  <a:pt x="27181" y="45175"/>
                  <a:pt x="27295" y="45346"/>
                </a:cubicBezTo>
                <a:cubicBezTo>
                  <a:pt x="27486" y="45308"/>
                  <a:pt x="27390" y="45194"/>
                  <a:pt x="27524" y="45156"/>
                </a:cubicBezTo>
                <a:cubicBezTo>
                  <a:pt x="27638" y="45327"/>
                  <a:pt x="27257" y="45327"/>
                  <a:pt x="27429" y="45517"/>
                </a:cubicBezTo>
                <a:cubicBezTo>
                  <a:pt x="27657" y="45536"/>
                  <a:pt x="27809" y="45213"/>
                  <a:pt x="27847" y="45441"/>
                </a:cubicBezTo>
                <a:cubicBezTo>
                  <a:pt x="28132" y="45118"/>
                  <a:pt x="28551" y="45384"/>
                  <a:pt x="28646" y="44985"/>
                </a:cubicBezTo>
                <a:cubicBezTo>
                  <a:pt x="28779" y="44966"/>
                  <a:pt x="28589" y="45156"/>
                  <a:pt x="28779" y="45175"/>
                </a:cubicBezTo>
                <a:cubicBezTo>
                  <a:pt x="28950" y="45118"/>
                  <a:pt x="29102" y="45080"/>
                  <a:pt x="29083" y="44966"/>
                </a:cubicBezTo>
                <a:cubicBezTo>
                  <a:pt x="29197" y="44966"/>
                  <a:pt x="29083" y="45042"/>
                  <a:pt x="29216" y="45137"/>
                </a:cubicBezTo>
                <a:cubicBezTo>
                  <a:pt x="29045" y="45175"/>
                  <a:pt x="28931" y="45137"/>
                  <a:pt x="28741" y="45251"/>
                </a:cubicBezTo>
                <a:cubicBezTo>
                  <a:pt x="29178" y="45346"/>
                  <a:pt x="29616" y="45023"/>
                  <a:pt x="30034" y="44966"/>
                </a:cubicBezTo>
                <a:cubicBezTo>
                  <a:pt x="29939" y="44756"/>
                  <a:pt x="29445" y="45137"/>
                  <a:pt x="29255" y="45061"/>
                </a:cubicBezTo>
                <a:cubicBezTo>
                  <a:pt x="29274" y="44908"/>
                  <a:pt x="29540" y="45042"/>
                  <a:pt x="29730" y="44908"/>
                </a:cubicBezTo>
                <a:cubicBezTo>
                  <a:pt x="29768" y="44604"/>
                  <a:pt x="29369" y="44985"/>
                  <a:pt x="29369" y="44737"/>
                </a:cubicBezTo>
                <a:cubicBezTo>
                  <a:pt x="29121" y="44794"/>
                  <a:pt x="29026" y="44889"/>
                  <a:pt x="28950" y="45004"/>
                </a:cubicBezTo>
                <a:cubicBezTo>
                  <a:pt x="28912" y="44756"/>
                  <a:pt x="28893" y="44966"/>
                  <a:pt x="28551" y="44908"/>
                </a:cubicBezTo>
                <a:cubicBezTo>
                  <a:pt x="28760" y="44813"/>
                  <a:pt x="28494" y="44870"/>
                  <a:pt x="28551" y="44737"/>
                </a:cubicBezTo>
                <a:cubicBezTo>
                  <a:pt x="28437" y="44661"/>
                  <a:pt x="28227" y="44832"/>
                  <a:pt x="28227" y="44851"/>
                </a:cubicBezTo>
                <a:close/>
                <a:moveTo>
                  <a:pt x="40743" y="41295"/>
                </a:moveTo>
                <a:cubicBezTo>
                  <a:pt x="40705" y="41123"/>
                  <a:pt x="40382" y="41199"/>
                  <a:pt x="40306" y="41333"/>
                </a:cubicBezTo>
                <a:cubicBezTo>
                  <a:pt x="40439" y="41466"/>
                  <a:pt x="40496" y="41257"/>
                  <a:pt x="40743" y="41295"/>
                </a:cubicBezTo>
                <a:close/>
                <a:moveTo>
                  <a:pt x="28684" y="45327"/>
                </a:moveTo>
                <a:cubicBezTo>
                  <a:pt x="28551" y="45270"/>
                  <a:pt x="28342" y="45308"/>
                  <a:pt x="28113" y="45403"/>
                </a:cubicBezTo>
                <a:cubicBezTo>
                  <a:pt x="28227" y="45498"/>
                  <a:pt x="28456" y="45403"/>
                  <a:pt x="28684" y="45327"/>
                </a:cubicBezTo>
                <a:close/>
                <a:moveTo>
                  <a:pt x="42702" y="40382"/>
                </a:moveTo>
                <a:cubicBezTo>
                  <a:pt x="42151" y="40591"/>
                  <a:pt x="41979" y="40458"/>
                  <a:pt x="41561" y="40724"/>
                </a:cubicBezTo>
                <a:cubicBezTo>
                  <a:pt x="41903" y="40724"/>
                  <a:pt x="42512" y="40629"/>
                  <a:pt x="42702" y="40382"/>
                </a:cubicBezTo>
                <a:close/>
                <a:moveTo>
                  <a:pt x="41485" y="40686"/>
                </a:moveTo>
                <a:cubicBezTo>
                  <a:pt x="41390" y="40686"/>
                  <a:pt x="41162" y="40857"/>
                  <a:pt x="41143" y="40743"/>
                </a:cubicBezTo>
                <a:cubicBezTo>
                  <a:pt x="40914" y="40990"/>
                  <a:pt x="41694" y="40914"/>
                  <a:pt x="41485" y="40686"/>
                </a:cubicBezTo>
                <a:close/>
                <a:moveTo>
                  <a:pt x="41066" y="40952"/>
                </a:moveTo>
                <a:cubicBezTo>
                  <a:pt x="40705" y="40876"/>
                  <a:pt x="39830" y="41028"/>
                  <a:pt x="39792" y="41333"/>
                </a:cubicBezTo>
                <a:cubicBezTo>
                  <a:pt x="40268" y="41123"/>
                  <a:pt x="40591" y="41161"/>
                  <a:pt x="41066" y="40952"/>
                </a:cubicBezTo>
                <a:close/>
                <a:moveTo>
                  <a:pt x="27200" y="45536"/>
                </a:moveTo>
                <a:cubicBezTo>
                  <a:pt x="27200" y="45441"/>
                  <a:pt x="27124" y="45460"/>
                  <a:pt x="27048" y="45479"/>
                </a:cubicBezTo>
                <a:cubicBezTo>
                  <a:pt x="26972" y="45346"/>
                  <a:pt x="27276" y="45346"/>
                  <a:pt x="27162" y="45213"/>
                </a:cubicBezTo>
                <a:cubicBezTo>
                  <a:pt x="27124" y="45251"/>
                  <a:pt x="27067" y="45308"/>
                  <a:pt x="27029" y="45251"/>
                </a:cubicBezTo>
                <a:cubicBezTo>
                  <a:pt x="26839" y="45327"/>
                  <a:pt x="26972" y="45688"/>
                  <a:pt x="27200" y="45536"/>
                </a:cubicBezTo>
                <a:close/>
                <a:moveTo>
                  <a:pt x="31042" y="44224"/>
                </a:moveTo>
                <a:cubicBezTo>
                  <a:pt x="31023" y="44015"/>
                  <a:pt x="30700" y="44262"/>
                  <a:pt x="30548" y="44281"/>
                </a:cubicBezTo>
                <a:cubicBezTo>
                  <a:pt x="30681" y="44452"/>
                  <a:pt x="30814" y="44167"/>
                  <a:pt x="31042" y="44224"/>
                </a:cubicBezTo>
                <a:close/>
                <a:moveTo>
                  <a:pt x="38537" y="41580"/>
                </a:moveTo>
                <a:cubicBezTo>
                  <a:pt x="38632" y="41390"/>
                  <a:pt x="37871" y="41485"/>
                  <a:pt x="37871" y="41751"/>
                </a:cubicBezTo>
                <a:cubicBezTo>
                  <a:pt x="38099" y="41808"/>
                  <a:pt x="38423" y="41523"/>
                  <a:pt x="38537" y="41580"/>
                </a:cubicBezTo>
                <a:close/>
                <a:moveTo>
                  <a:pt x="44680" y="39469"/>
                </a:moveTo>
                <a:cubicBezTo>
                  <a:pt x="44757" y="39431"/>
                  <a:pt x="44718" y="39354"/>
                  <a:pt x="44642" y="39373"/>
                </a:cubicBezTo>
                <a:cubicBezTo>
                  <a:pt x="44642" y="39297"/>
                  <a:pt x="44795" y="39259"/>
                  <a:pt x="44890" y="39221"/>
                </a:cubicBezTo>
                <a:cubicBezTo>
                  <a:pt x="44814" y="39164"/>
                  <a:pt x="44699" y="39183"/>
                  <a:pt x="44528" y="39240"/>
                </a:cubicBezTo>
                <a:cubicBezTo>
                  <a:pt x="44547" y="39373"/>
                  <a:pt x="44604" y="39431"/>
                  <a:pt x="44680" y="39469"/>
                </a:cubicBezTo>
                <a:close/>
                <a:moveTo>
                  <a:pt x="46716" y="38727"/>
                </a:moveTo>
                <a:cubicBezTo>
                  <a:pt x="46678" y="38575"/>
                  <a:pt x="46202" y="38727"/>
                  <a:pt x="46164" y="38841"/>
                </a:cubicBezTo>
                <a:cubicBezTo>
                  <a:pt x="46221" y="39069"/>
                  <a:pt x="46602" y="38765"/>
                  <a:pt x="46716" y="38727"/>
                </a:cubicBezTo>
                <a:close/>
                <a:moveTo>
                  <a:pt x="29083" y="44775"/>
                </a:moveTo>
                <a:cubicBezTo>
                  <a:pt x="29197" y="44737"/>
                  <a:pt x="29464" y="44433"/>
                  <a:pt x="29407" y="44604"/>
                </a:cubicBezTo>
                <a:cubicBezTo>
                  <a:pt x="29407" y="44661"/>
                  <a:pt x="29445" y="44642"/>
                  <a:pt x="29483" y="44642"/>
                </a:cubicBezTo>
                <a:cubicBezTo>
                  <a:pt x="29521" y="44623"/>
                  <a:pt x="29578" y="44604"/>
                  <a:pt x="29616" y="44604"/>
                </a:cubicBezTo>
                <a:cubicBezTo>
                  <a:pt x="29616" y="44414"/>
                  <a:pt x="29407" y="44547"/>
                  <a:pt x="29350" y="44452"/>
                </a:cubicBezTo>
                <a:cubicBezTo>
                  <a:pt x="29159" y="44452"/>
                  <a:pt x="29178" y="44775"/>
                  <a:pt x="29083" y="44547"/>
                </a:cubicBezTo>
                <a:cubicBezTo>
                  <a:pt x="29007" y="44756"/>
                  <a:pt x="28950" y="44623"/>
                  <a:pt x="28760" y="44661"/>
                </a:cubicBezTo>
                <a:cubicBezTo>
                  <a:pt x="28760" y="44851"/>
                  <a:pt x="29026" y="44661"/>
                  <a:pt x="29083" y="44775"/>
                </a:cubicBezTo>
                <a:close/>
                <a:moveTo>
                  <a:pt x="45803" y="39031"/>
                </a:moveTo>
                <a:cubicBezTo>
                  <a:pt x="45612" y="38860"/>
                  <a:pt x="45498" y="39050"/>
                  <a:pt x="45213" y="39069"/>
                </a:cubicBezTo>
                <a:cubicBezTo>
                  <a:pt x="45308" y="39202"/>
                  <a:pt x="45536" y="39145"/>
                  <a:pt x="45803" y="39031"/>
                </a:cubicBezTo>
                <a:close/>
                <a:moveTo>
                  <a:pt x="64500" y="32488"/>
                </a:moveTo>
                <a:cubicBezTo>
                  <a:pt x="64728" y="32602"/>
                  <a:pt x="64957" y="32412"/>
                  <a:pt x="65052" y="32355"/>
                </a:cubicBezTo>
                <a:cubicBezTo>
                  <a:pt x="64957" y="32165"/>
                  <a:pt x="64823" y="32450"/>
                  <a:pt x="64671" y="32317"/>
                </a:cubicBezTo>
                <a:cubicBezTo>
                  <a:pt x="64671" y="32146"/>
                  <a:pt x="64747" y="32222"/>
                  <a:pt x="64919" y="32165"/>
                </a:cubicBezTo>
                <a:cubicBezTo>
                  <a:pt x="64938" y="31993"/>
                  <a:pt x="64728" y="32127"/>
                  <a:pt x="64614" y="32165"/>
                </a:cubicBezTo>
                <a:cubicBezTo>
                  <a:pt x="64576" y="32222"/>
                  <a:pt x="64576" y="32298"/>
                  <a:pt x="64614" y="32393"/>
                </a:cubicBezTo>
                <a:cubicBezTo>
                  <a:pt x="64538" y="32412"/>
                  <a:pt x="64443" y="32450"/>
                  <a:pt x="64367" y="32488"/>
                </a:cubicBezTo>
                <a:cubicBezTo>
                  <a:pt x="64405" y="32412"/>
                  <a:pt x="64462" y="32336"/>
                  <a:pt x="64500" y="32260"/>
                </a:cubicBezTo>
                <a:cubicBezTo>
                  <a:pt x="64481" y="32146"/>
                  <a:pt x="64253" y="32317"/>
                  <a:pt x="64158" y="32317"/>
                </a:cubicBezTo>
                <a:cubicBezTo>
                  <a:pt x="64177" y="32393"/>
                  <a:pt x="64196" y="32450"/>
                  <a:pt x="64234" y="32526"/>
                </a:cubicBezTo>
                <a:cubicBezTo>
                  <a:pt x="64120" y="32583"/>
                  <a:pt x="64082" y="32526"/>
                  <a:pt x="64063" y="32469"/>
                </a:cubicBezTo>
                <a:cubicBezTo>
                  <a:pt x="64006" y="32564"/>
                  <a:pt x="63720" y="32583"/>
                  <a:pt x="63872" y="32754"/>
                </a:cubicBezTo>
                <a:cubicBezTo>
                  <a:pt x="64139" y="32602"/>
                  <a:pt x="64500" y="32735"/>
                  <a:pt x="64519" y="32488"/>
                </a:cubicBezTo>
                <a:close/>
                <a:moveTo>
                  <a:pt x="65851" y="31670"/>
                </a:moveTo>
                <a:cubicBezTo>
                  <a:pt x="65908" y="31784"/>
                  <a:pt x="66060" y="31537"/>
                  <a:pt x="66003" y="31461"/>
                </a:cubicBezTo>
                <a:cubicBezTo>
                  <a:pt x="65736" y="31480"/>
                  <a:pt x="65413" y="31556"/>
                  <a:pt x="65432" y="31765"/>
                </a:cubicBezTo>
                <a:cubicBezTo>
                  <a:pt x="65337" y="31765"/>
                  <a:pt x="65432" y="31689"/>
                  <a:pt x="65375" y="31613"/>
                </a:cubicBezTo>
                <a:cubicBezTo>
                  <a:pt x="65261" y="31651"/>
                  <a:pt x="65033" y="31670"/>
                  <a:pt x="65147" y="31803"/>
                </a:cubicBezTo>
                <a:cubicBezTo>
                  <a:pt x="65090" y="31784"/>
                  <a:pt x="65014" y="31746"/>
                  <a:pt x="64976" y="31689"/>
                </a:cubicBezTo>
                <a:cubicBezTo>
                  <a:pt x="64919" y="31746"/>
                  <a:pt x="64843" y="31803"/>
                  <a:pt x="64728" y="31841"/>
                </a:cubicBezTo>
                <a:cubicBezTo>
                  <a:pt x="64747" y="31879"/>
                  <a:pt x="64823" y="31841"/>
                  <a:pt x="64881" y="31841"/>
                </a:cubicBezTo>
                <a:cubicBezTo>
                  <a:pt x="64881" y="31898"/>
                  <a:pt x="64804" y="31898"/>
                  <a:pt x="64766" y="31936"/>
                </a:cubicBezTo>
                <a:cubicBezTo>
                  <a:pt x="64919" y="32012"/>
                  <a:pt x="65185" y="31917"/>
                  <a:pt x="65451" y="31803"/>
                </a:cubicBezTo>
                <a:cubicBezTo>
                  <a:pt x="65432" y="31879"/>
                  <a:pt x="65071" y="32069"/>
                  <a:pt x="65071" y="31993"/>
                </a:cubicBezTo>
                <a:cubicBezTo>
                  <a:pt x="65014" y="32031"/>
                  <a:pt x="65071" y="32127"/>
                  <a:pt x="64976" y="32146"/>
                </a:cubicBezTo>
                <a:cubicBezTo>
                  <a:pt x="65033" y="32203"/>
                  <a:pt x="65166" y="32127"/>
                  <a:pt x="65261" y="32108"/>
                </a:cubicBezTo>
                <a:cubicBezTo>
                  <a:pt x="65261" y="32222"/>
                  <a:pt x="65014" y="32241"/>
                  <a:pt x="65128" y="32374"/>
                </a:cubicBezTo>
                <a:cubicBezTo>
                  <a:pt x="65337" y="32317"/>
                  <a:pt x="65527" y="32241"/>
                  <a:pt x="65717" y="32184"/>
                </a:cubicBezTo>
                <a:cubicBezTo>
                  <a:pt x="65622" y="32127"/>
                  <a:pt x="65603" y="32069"/>
                  <a:pt x="65736" y="31993"/>
                </a:cubicBezTo>
                <a:cubicBezTo>
                  <a:pt x="65546" y="31917"/>
                  <a:pt x="65584" y="32203"/>
                  <a:pt x="65337" y="32146"/>
                </a:cubicBezTo>
                <a:cubicBezTo>
                  <a:pt x="65603" y="31993"/>
                  <a:pt x="65679" y="31765"/>
                  <a:pt x="65813" y="31575"/>
                </a:cubicBezTo>
                <a:cubicBezTo>
                  <a:pt x="65908" y="31556"/>
                  <a:pt x="65908" y="31651"/>
                  <a:pt x="65851" y="31670"/>
                </a:cubicBezTo>
                <a:close/>
                <a:moveTo>
                  <a:pt x="66098" y="31765"/>
                </a:moveTo>
                <a:cubicBezTo>
                  <a:pt x="65851" y="31936"/>
                  <a:pt x="65813" y="31670"/>
                  <a:pt x="65698" y="31841"/>
                </a:cubicBezTo>
                <a:cubicBezTo>
                  <a:pt x="65813" y="31936"/>
                  <a:pt x="66117" y="31784"/>
                  <a:pt x="66174" y="31974"/>
                </a:cubicBezTo>
                <a:cubicBezTo>
                  <a:pt x="66345" y="31898"/>
                  <a:pt x="66060" y="31917"/>
                  <a:pt x="66098" y="31765"/>
                </a:cubicBezTo>
                <a:close/>
                <a:moveTo>
                  <a:pt x="42360" y="40039"/>
                </a:moveTo>
                <a:cubicBezTo>
                  <a:pt x="42512" y="40134"/>
                  <a:pt x="42588" y="39849"/>
                  <a:pt x="42569" y="39735"/>
                </a:cubicBezTo>
                <a:cubicBezTo>
                  <a:pt x="42227" y="39754"/>
                  <a:pt x="42512" y="39963"/>
                  <a:pt x="42360" y="40039"/>
                </a:cubicBezTo>
                <a:close/>
                <a:moveTo>
                  <a:pt x="83521" y="25945"/>
                </a:moveTo>
                <a:cubicBezTo>
                  <a:pt x="83673" y="25888"/>
                  <a:pt x="83749" y="25774"/>
                  <a:pt x="83958" y="25736"/>
                </a:cubicBezTo>
                <a:cubicBezTo>
                  <a:pt x="83920" y="25640"/>
                  <a:pt x="84016" y="25602"/>
                  <a:pt x="83958" y="25507"/>
                </a:cubicBezTo>
                <a:cubicBezTo>
                  <a:pt x="83882" y="25774"/>
                  <a:pt x="83521" y="25659"/>
                  <a:pt x="83521" y="25945"/>
                </a:cubicBezTo>
                <a:close/>
                <a:moveTo>
                  <a:pt x="35703" y="42322"/>
                </a:moveTo>
                <a:cubicBezTo>
                  <a:pt x="35646" y="42170"/>
                  <a:pt x="35265" y="42303"/>
                  <a:pt x="35208" y="42379"/>
                </a:cubicBezTo>
                <a:cubicBezTo>
                  <a:pt x="35265" y="42531"/>
                  <a:pt x="35512" y="42379"/>
                  <a:pt x="35703" y="42322"/>
                </a:cubicBezTo>
                <a:close/>
                <a:moveTo>
                  <a:pt x="41295" y="40344"/>
                </a:moveTo>
                <a:cubicBezTo>
                  <a:pt x="41409" y="40496"/>
                  <a:pt x="41352" y="40229"/>
                  <a:pt x="41314" y="40172"/>
                </a:cubicBezTo>
                <a:cubicBezTo>
                  <a:pt x="41409" y="40210"/>
                  <a:pt x="41618" y="40134"/>
                  <a:pt x="41789" y="40058"/>
                </a:cubicBezTo>
                <a:cubicBezTo>
                  <a:pt x="41580" y="39849"/>
                  <a:pt x="41390" y="40134"/>
                  <a:pt x="41066" y="40134"/>
                </a:cubicBezTo>
                <a:cubicBezTo>
                  <a:pt x="41181" y="40286"/>
                  <a:pt x="40933" y="40305"/>
                  <a:pt x="41028" y="40439"/>
                </a:cubicBezTo>
                <a:cubicBezTo>
                  <a:pt x="41219" y="40420"/>
                  <a:pt x="41124" y="40286"/>
                  <a:pt x="41181" y="40210"/>
                </a:cubicBezTo>
                <a:cubicBezTo>
                  <a:pt x="41257" y="40191"/>
                  <a:pt x="41257" y="40286"/>
                  <a:pt x="41295" y="40344"/>
                </a:cubicBezTo>
                <a:close/>
                <a:moveTo>
                  <a:pt x="61799" y="33192"/>
                </a:moveTo>
                <a:cubicBezTo>
                  <a:pt x="61647" y="33211"/>
                  <a:pt x="61590" y="33268"/>
                  <a:pt x="61628" y="33363"/>
                </a:cubicBezTo>
                <a:cubicBezTo>
                  <a:pt x="60867" y="33591"/>
                  <a:pt x="61932" y="33477"/>
                  <a:pt x="61799" y="33192"/>
                </a:cubicBezTo>
                <a:close/>
                <a:moveTo>
                  <a:pt x="67505" y="31347"/>
                </a:moveTo>
                <a:cubicBezTo>
                  <a:pt x="67543" y="31404"/>
                  <a:pt x="67639" y="31347"/>
                  <a:pt x="67715" y="31328"/>
                </a:cubicBezTo>
                <a:cubicBezTo>
                  <a:pt x="67867" y="31042"/>
                  <a:pt x="67467" y="31080"/>
                  <a:pt x="67562" y="30852"/>
                </a:cubicBezTo>
                <a:cubicBezTo>
                  <a:pt x="67448" y="31023"/>
                  <a:pt x="67106" y="30909"/>
                  <a:pt x="67239" y="31195"/>
                </a:cubicBezTo>
                <a:cubicBezTo>
                  <a:pt x="67448" y="30928"/>
                  <a:pt x="67562" y="31214"/>
                  <a:pt x="67505" y="31347"/>
                </a:cubicBezTo>
                <a:close/>
                <a:moveTo>
                  <a:pt x="73858" y="29216"/>
                </a:moveTo>
                <a:cubicBezTo>
                  <a:pt x="73973" y="29159"/>
                  <a:pt x="73839" y="29026"/>
                  <a:pt x="73915" y="28950"/>
                </a:cubicBezTo>
                <a:cubicBezTo>
                  <a:pt x="74087" y="29083"/>
                  <a:pt x="74201" y="28798"/>
                  <a:pt x="74315" y="29007"/>
                </a:cubicBezTo>
                <a:cubicBezTo>
                  <a:pt x="74505" y="28969"/>
                  <a:pt x="74182" y="28779"/>
                  <a:pt x="74372" y="28741"/>
                </a:cubicBezTo>
                <a:cubicBezTo>
                  <a:pt x="74201" y="28741"/>
                  <a:pt x="74201" y="28874"/>
                  <a:pt x="73839" y="28931"/>
                </a:cubicBezTo>
                <a:cubicBezTo>
                  <a:pt x="73801" y="29007"/>
                  <a:pt x="73801" y="29102"/>
                  <a:pt x="73858" y="29216"/>
                </a:cubicBezTo>
                <a:close/>
                <a:moveTo>
                  <a:pt x="30795" y="43957"/>
                </a:moveTo>
                <a:cubicBezTo>
                  <a:pt x="30909" y="43919"/>
                  <a:pt x="30928" y="43805"/>
                  <a:pt x="30985" y="43881"/>
                </a:cubicBezTo>
                <a:cubicBezTo>
                  <a:pt x="31176" y="43786"/>
                  <a:pt x="30890" y="43805"/>
                  <a:pt x="30928" y="43691"/>
                </a:cubicBezTo>
                <a:cubicBezTo>
                  <a:pt x="30833" y="43767"/>
                  <a:pt x="30738" y="43824"/>
                  <a:pt x="30795" y="43957"/>
                </a:cubicBezTo>
                <a:close/>
                <a:moveTo>
                  <a:pt x="41808" y="40115"/>
                </a:moveTo>
                <a:cubicBezTo>
                  <a:pt x="41960" y="40134"/>
                  <a:pt x="42151" y="40039"/>
                  <a:pt x="42246" y="39906"/>
                </a:cubicBezTo>
                <a:cubicBezTo>
                  <a:pt x="42113" y="39716"/>
                  <a:pt x="41789" y="39982"/>
                  <a:pt x="41808" y="40115"/>
                </a:cubicBezTo>
                <a:close/>
                <a:moveTo>
                  <a:pt x="56854" y="34713"/>
                </a:moveTo>
                <a:cubicBezTo>
                  <a:pt x="56778" y="34599"/>
                  <a:pt x="57215" y="34466"/>
                  <a:pt x="57291" y="34675"/>
                </a:cubicBezTo>
                <a:cubicBezTo>
                  <a:pt x="57253" y="34523"/>
                  <a:pt x="58261" y="34542"/>
                  <a:pt x="58623" y="34276"/>
                </a:cubicBezTo>
                <a:cubicBezTo>
                  <a:pt x="58642" y="34276"/>
                  <a:pt x="58604" y="34105"/>
                  <a:pt x="58642" y="34105"/>
                </a:cubicBezTo>
                <a:cubicBezTo>
                  <a:pt x="58813" y="34048"/>
                  <a:pt x="58927" y="34238"/>
                  <a:pt x="59117" y="34219"/>
                </a:cubicBezTo>
                <a:cubicBezTo>
                  <a:pt x="59536" y="34200"/>
                  <a:pt x="59973" y="33629"/>
                  <a:pt x="60449" y="33762"/>
                </a:cubicBezTo>
                <a:cubicBezTo>
                  <a:pt x="60411" y="33648"/>
                  <a:pt x="60220" y="33781"/>
                  <a:pt x="60182" y="33686"/>
                </a:cubicBezTo>
                <a:cubicBezTo>
                  <a:pt x="60335" y="33515"/>
                  <a:pt x="60734" y="33496"/>
                  <a:pt x="60848" y="33458"/>
                </a:cubicBezTo>
                <a:cubicBezTo>
                  <a:pt x="61019" y="33363"/>
                  <a:pt x="60373" y="33230"/>
                  <a:pt x="60487" y="33477"/>
                </a:cubicBezTo>
                <a:cubicBezTo>
                  <a:pt x="60335" y="33496"/>
                  <a:pt x="60411" y="33154"/>
                  <a:pt x="60144" y="33363"/>
                </a:cubicBezTo>
                <a:cubicBezTo>
                  <a:pt x="60354" y="33078"/>
                  <a:pt x="60905" y="33306"/>
                  <a:pt x="60981" y="33001"/>
                </a:cubicBezTo>
                <a:cubicBezTo>
                  <a:pt x="61095" y="33001"/>
                  <a:pt x="60981" y="33078"/>
                  <a:pt x="61038" y="33154"/>
                </a:cubicBezTo>
                <a:cubicBezTo>
                  <a:pt x="61229" y="32982"/>
                  <a:pt x="61171" y="33001"/>
                  <a:pt x="61438" y="33021"/>
                </a:cubicBezTo>
                <a:cubicBezTo>
                  <a:pt x="61457" y="32963"/>
                  <a:pt x="61457" y="32906"/>
                  <a:pt x="61533" y="32887"/>
                </a:cubicBezTo>
                <a:cubicBezTo>
                  <a:pt x="61248" y="32678"/>
                  <a:pt x="61076" y="32773"/>
                  <a:pt x="60772" y="32792"/>
                </a:cubicBezTo>
                <a:cubicBezTo>
                  <a:pt x="60810" y="32963"/>
                  <a:pt x="61019" y="32887"/>
                  <a:pt x="61210" y="32811"/>
                </a:cubicBezTo>
                <a:cubicBezTo>
                  <a:pt x="61229" y="32944"/>
                  <a:pt x="60905" y="32944"/>
                  <a:pt x="60772" y="33021"/>
                </a:cubicBezTo>
                <a:cubicBezTo>
                  <a:pt x="60734" y="32925"/>
                  <a:pt x="60696" y="32811"/>
                  <a:pt x="60658" y="32716"/>
                </a:cubicBezTo>
                <a:cubicBezTo>
                  <a:pt x="60392" y="32849"/>
                  <a:pt x="60258" y="32754"/>
                  <a:pt x="59992" y="32887"/>
                </a:cubicBezTo>
                <a:cubicBezTo>
                  <a:pt x="60106" y="33040"/>
                  <a:pt x="60011" y="33059"/>
                  <a:pt x="60201" y="33097"/>
                </a:cubicBezTo>
                <a:cubicBezTo>
                  <a:pt x="60430" y="33059"/>
                  <a:pt x="60449" y="32944"/>
                  <a:pt x="60487" y="32830"/>
                </a:cubicBezTo>
                <a:cubicBezTo>
                  <a:pt x="60696" y="32811"/>
                  <a:pt x="60354" y="32963"/>
                  <a:pt x="60487" y="33059"/>
                </a:cubicBezTo>
                <a:cubicBezTo>
                  <a:pt x="60544" y="33059"/>
                  <a:pt x="60582" y="33040"/>
                  <a:pt x="60620" y="33021"/>
                </a:cubicBezTo>
                <a:cubicBezTo>
                  <a:pt x="60563" y="33249"/>
                  <a:pt x="60068" y="33097"/>
                  <a:pt x="60049" y="33268"/>
                </a:cubicBezTo>
                <a:cubicBezTo>
                  <a:pt x="59935" y="33306"/>
                  <a:pt x="60068" y="33001"/>
                  <a:pt x="59878" y="32982"/>
                </a:cubicBezTo>
                <a:cubicBezTo>
                  <a:pt x="59783" y="33040"/>
                  <a:pt x="59745" y="33116"/>
                  <a:pt x="59650" y="33173"/>
                </a:cubicBezTo>
                <a:cubicBezTo>
                  <a:pt x="59707" y="33230"/>
                  <a:pt x="59764" y="33249"/>
                  <a:pt x="59878" y="33211"/>
                </a:cubicBezTo>
                <a:cubicBezTo>
                  <a:pt x="59878" y="33287"/>
                  <a:pt x="59726" y="33325"/>
                  <a:pt x="59631" y="33363"/>
                </a:cubicBezTo>
                <a:cubicBezTo>
                  <a:pt x="59802" y="33496"/>
                  <a:pt x="59707" y="33572"/>
                  <a:pt x="59612" y="33705"/>
                </a:cubicBezTo>
                <a:cubicBezTo>
                  <a:pt x="59612" y="33667"/>
                  <a:pt x="59574" y="33667"/>
                  <a:pt x="59517" y="33686"/>
                </a:cubicBezTo>
                <a:cubicBezTo>
                  <a:pt x="59574" y="33591"/>
                  <a:pt x="59688" y="33534"/>
                  <a:pt x="59574" y="33382"/>
                </a:cubicBezTo>
                <a:cubicBezTo>
                  <a:pt x="59422" y="33439"/>
                  <a:pt x="59250" y="33496"/>
                  <a:pt x="59098" y="33534"/>
                </a:cubicBezTo>
                <a:cubicBezTo>
                  <a:pt x="59155" y="33477"/>
                  <a:pt x="59422" y="33268"/>
                  <a:pt x="59479" y="33363"/>
                </a:cubicBezTo>
                <a:cubicBezTo>
                  <a:pt x="59688" y="33192"/>
                  <a:pt x="59574" y="33173"/>
                  <a:pt x="59574" y="32982"/>
                </a:cubicBezTo>
                <a:cubicBezTo>
                  <a:pt x="59326" y="33040"/>
                  <a:pt x="59403" y="33211"/>
                  <a:pt x="59250" y="33325"/>
                </a:cubicBezTo>
                <a:cubicBezTo>
                  <a:pt x="59117" y="33344"/>
                  <a:pt x="59307" y="33154"/>
                  <a:pt x="59117" y="33135"/>
                </a:cubicBezTo>
                <a:cubicBezTo>
                  <a:pt x="58984" y="33192"/>
                  <a:pt x="58870" y="33230"/>
                  <a:pt x="58642" y="33249"/>
                </a:cubicBezTo>
                <a:cubicBezTo>
                  <a:pt x="58547" y="33325"/>
                  <a:pt x="58528" y="33439"/>
                  <a:pt x="58642" y="33477"/>
                </a:cubicBezTo>
                <a:cubicBezTo>
                  <a:pt x="58528" y="33439"/>
                  <a:pt x="58528" y="33496"/>
                  <a:pt x="58432" y="33534"/>
                </a:cubicBezTo>
                <a:cubicBezTo>
                  <a:pt x="58318" y="33059"/>
                  <a:pt x="58318" y="33306"/>
                  <a:pt x="58870" y="32868"/>
                </a:cubicBezTo>
                <a:cubicBezTo>
                  <a:pt x="58813" y="32963"/>
                  <a:pt x="58756" y="32963"/>
                  <a:pt x="58718" y="32868"/>
                </a:cubicBezTo>
                <a:cubicBezTo>
                  <a:pt x="58242" y="32982"/>
                  <a:pt x="57900" y="33211"/>
                  <a:pt x="57386" y="33268"/>
                </a:cubicBezTo>
                <a:cubicBezTo>
                  <a:pt x="57519" y="33173"/>
                  <a:pt x="57519" y="33021"/>
                  <a:pt x="57805" y="32963"/>
                </a:cubicBezTo>
                <a:cubicBezTo>
                  <a:pt x="57710" y="33078"/>
                  <a:pt x="58261" y="33059"/>
                  <a:pt x="58109" y="32792"/>
                </a:cubicBezTo>
                <a:cubicBezTo>
                  <a:pt x="58375" y="32735"/>
                  <a:pt x="58413" y="33001"/>
                  <a:pt x="58775" y="32792"/>
                </a:cubicBezTo>
                <a:cubicBezTo>
                  <a:pt x="58623" y="32621"/>
                  <a:pt x="58908" y="32602"/>
                  <a:pt x="58965" y="32488"/>
                </a:cubicBezTo>
                <a:cubicBezTo>
                  <a:pt x="59155" y="32488"/>
                  <a:pt x="58813" y="32678"/>
                  <a:pt x="59041" y="32697"/>
                </a:cubicBezTo>
                <a:cubicBezTo>
                  <a:pt x="59326" y="32640"/>
                  <a:pt x="59384" y="32507"/>
                  <a:pt x="59441" y="32393"/>
                </a:cubicBezTo>
                <a:cubicBezTo>
                  <a:pt x="59650" y="32374"/>
                  <a:pt x="59669" y="32621"/>
                  <a:pt x="59973" y="32431"/>
                </a:cubicBezTo>
                <a:cubicBezTo>
                  <a:pt x="59726" y="32697"/>
                  <a:pt x="59498" y="32678"/>
                  <a:pt x="59250" y="32678"/>
                </a:cubicBezTo>
                <a:cubicBezTo>
                  <a:pt x="59403" y="33059"/>
                  <a:pt x="60144" y="32507"/>
                  <a:pt x="60506" y="32488"/>
                </a:cubicBezTo>
                <a:cubicBezTo>
                  <a:pt x="60373" y="32355"/>
                  <a:pt x="60354" y="32488"/>
                  <a:pt x="60087" y="32507"/>
                </a:cubicBezTo>
                <a:cubicBezTo>
                  <a:pt x="59954" y="32412"/>
                  <a:pt x="60354" y="32279"/>
                  <a:pt x="60030" y="32355"/>
                </a:cubicBezTo>
                <a:cubicBezTo>
                  <a:pt x="60430" y="32069"/>
                  <a:pt x="61171" y="31917"/>
                  <a:pt x="61666" y="31556"/>
                </a:cubicBezTo>
                <a:cubicBezTo>
                  <a:pt x="61381" y="31613"/>
                  <a:pt x="61191" y="31689"/>
                  <a:pt x="60886" y="31841"/>
                </a:cubicBezTo>
                <a:cubicBezTo>
                  <a:pt x="60772" y="31860"/>
                  <a:pt x="60848" y="31746"/>
                  <a:pt x="60905" y="31708"/>
                </a:cubicBezTo>
                <a:cubicBezTo>
                  <a:pt x="60696" y="31594"/>
                  <a:pt x="60544" y="31879"/>
                  <a:pt x="60487" y="31974"/>
                </a:cubicBezTo>
                <a:cubicBezTo>
                  <a:pt x="60487" y="31765"/>
                  <a:pt x="60392" y="31898"/>
                  <a:pt x="60239" y="31708"/>
                </a:cubicBezTo>
                <a:cubicBezTo>
                  <a:pt x="60011" y="31746"/>
                  <a:pt x="60220" y="31917"/>
                  <a:pt x="60030" y="31955"/>
                </a:cubicBezTo>
                <a:cubicBezTo>
                  <a:pt x="60087" y="32012"/>
                  <a:pt x="60220" y="31936"/>
                  <a:pt x="60316" y="31917"/>
                </a:cubicBezTo>
                <a:cubicBezTo>
                  <a:pt x="60125" y="32108"/>
                  <a:pt x="59935" y="32031"/>
                  <a:pt x="59669" y="32203"/>
                </a:cubicBezTo>
                <a:cubicBezTo>
                  <a:pt x="59916" y="31974"/>
                  <a:pt x="59555" y="32031"/>
                  <a:pt x="59288" y="32146"/>
                </a:cubicBezTo>
                <a:cubicBezTo>
                  <a:pt x="59345" y="32184"/>
                  <a:pt x="59384" y="32222"/>
                  <a:pt x="59403" y="32279"/>
                </a:cubicBezTo>
                <a:cubicBezTo>
                  <a:pt x="59326" y="32050"/>
                  <a:pt x="59079" y="32412"/>
                  <a:pt x="59212" y="32355"/>
                </a:cubicBezTo>
                <a:cubicBezTo>
                  <a:pt x="59060" y="32412"/>
                  <a:pt x="58185" y="32640"/>
                  <a:pt x="58033" y="32583"/>
                </a:cubicBezTo>
                <a:cubicBezTo>
                  <a:pt x="57976" y="32488"/>
                  <a:pt x="57634" y="32811"/>
                  <a:pt x="57824" y="32830"/>
                </a:cubicBezTo>
                <a:cubicBezTo>
                  <a:pt x="57596" y="32754"/>
                  <a:pt x="57596" y="32792"/>
                  <a:pt x="57310" y="32830"/>
                </a:cubicBezTo>
                <a:cubicBezTo>
                  <a:pt x="57348" y="32773"/>
                  <a:pt x="57348" y="32697"/>
                  <a:pt x="57310" y="32602"/>
                </a:cubicBezTo>
                <a:cubicBezTo>
                  <a:pt x="57519" y="32488"/>
                  <a:pt x="57615" y="32602"/>
                  <a:pt x="57710" y="32469"/>
                </a:cubicBezTo>
                <a:cubicBezTo>
                  <a:pt x="57653" y="32412"/>
                  <a:pt x="57577" y="32393"/>
                  <a:pt x="57462" y="32431"/>
                </a:cubicBezTo>
                <a:cubicBezTo>
                  <a:pt x="58604" y="31860"/>
                  <a:pt x="59650" y="31841"/>
                  <a:pt x="60658" y="31404"/>
                </a:cubicBezTo>
                <a:cubicBezTo>
                  <a:pt x="60468" y="31708"/>
                  <a:pt x="60905" y="31366"/>
                  <a:pt x="61076" y="31309"/>
                </a:cubicBezTo>
                <a:cubicBezTo>
                  <a:pt x="61057" y="31195"/>
                  <a:pt x="61000" y="31156"/>
                  <a:pt x="60886" y="31214"/>
                </a:cubicBezTo>
                <a:cubicBezTo>
                  <a:pt x="60829" y="31099"/>
                  <a:pt x="61114" y="31099"/>
                  <a:pt x="61191" y="31042"/>
                </a:cubicBezTo>
                <a:cubicBezTo>
                  <a:pt x="61171" y="31099"/>
                  <a:pt x="61057" y="31137"/>
                  <a:pt x="61114" y="31233"/>
                </a:cubicBezTo>
                <a:cubicBezTo>
                  <a:pt x="61191" y="31252"/>
                  <a:pt x="61286" y="31252"/>
                  <a:pt x="61400" y="31195"/>
                </a:cubicBezTo>
                <a:cubicBezTo>
                  <a:pt x="61133" y="30662"/>
                  <a:pt x="60239" y="31137"/>
                  <a:pt x="59973" y="31347"/>
                </a:cubicBezTo>
                <a:cubicBezTo>
                  <a:pt x="59060" y="31271"/>
                  <a:pt x="58394" y="32069"/>
                  <a:pt x="57462" y="31803"/>
                </a:cubicBezTo>
                <a:cubicBezTo>
                  <a:pt x="57424" y="31898"/>
                  <a:pt x="57253" y="31974"/>
                  <a:pt x="57196" y="32069"/>
                </a:cubicBezTo>
                <a:cubicBezTo>
                  <a:pt x="57139" y="32050"/>
                  <a:pt x="56911" y="31917"/>
                  <a:pt x="56987" y="32146"/>
                </a:cubicBezTo>
                <a:cubicBezTo>
                  <a:pt x="56797" y="32203"/>
                  <a:pt x="56797" y="31955"/>
                  <a:pt x="56587" y="32050"/>
                </a:cubicBezTo>
                <a:cubicBezTo>
                  <a:pt x="56645" y="32069"/>
                  <a:pt x="56683" y="32108"/>
                  <a:pt x="56721" y="32184"/>
                </a:cubicBezTo>
                <a:cubicBezTo>
                  <a:pt x="56378" y="32184"/>
                  <a:pt x="56835" y="31765"/>
                  <a:pt x="56340" y="31955"/>
                </a:cubicBezTo>
                <a:cubicBezTo>
                  <a:pt x="56340" y="32127"/>
                  <a:pt x="56473" y="32050"/>
                  <a:pt x="56492" y="32184"/>
                </a:cubicBezTo>
                <a:cubicBezTo>
                  <a:pt x="55808" y="32507"/>
                  <a:pt x="55313" y="32678"/>
                  <a:pt x="54419" y="32792"/>
                </a:cubicBezTo>
                <a:cubicBezTo>
                  <a:pt x="54267" y="32925"/>
                  <a:pt x="54742" y="32925"/>
                  <a:pt x="54362" y="33097"/>
                </a:cubicBezTo>
                <a:cubicBezTo>
                  <a:pt x="54286" y="33078"/>
                  <a:pt x="54324" y="33001"/>
                  <a:pt x="54210" y="32868"/>
                </a:cubicBezTo>
                <a:cubicBezTo>
                  <a:pt x="54115" y="32982"/>
                  <a:pt x="54134" y="32887"/>
                  <a:pt x="53944" y="32944"/>
                </a:cubicBezTo>
                <a:cubicBezTo>
                  <a:pt x="53963" y="33001"/>
                  <a:pt x="53982" y="33059"/>
                  <a:pt x="54001" y="33097"/>
                </a:cubicBezTo>
                <a:cubicBezTo>
                  <a:pt x="53791" y="33001"/>
                  <a:pt x="53335" y="33230"/>
                  <a:pt x="53069" y="33192"/>
                </a:cubicBezTo>
                <a:cubicBezTo>
                  <a:pt x="53088" y="33458"/>
                  <a:pt x="53544" y="33001"/>
                  <a:pt x="53487" y="33344"/>
                </a:cubicBezTo>
                <a:cubicBezTo>
                  <a:pt x="53354" y="33287"/>
                  <a:pt x="53107" y="33420"/>
                  <a:pt x="53031" y="33268"/>
                </a:cubicBezTo>
                <a:cubicBezTo>
                  <a:pt x="52935" y="33496"/>
                  <a:pt x="52574" y="33420"/>
                  <a:pt x="52555" y="33610"/>
                </a:cubicBezTo>
                <a:cubicBezTo>
                  <a:pt x="52422" y="33629"/>
                  <a:pt x="52365" y="33572"/>
                  <a:pt x="52346" y="33439"/>
                </a:cubicBezTo>
                <a:cubicBezTo>
                  <a:pt x="52346" y="33572"/>
                  <a:pt x="52099" y="33629"/>
                  <a:pt x="52003" y="33743"/>
                </a:cubicBezTo>
                <a:cubicBezTo>
                  <a:pt x="51946" y="33629"/>
                  <a:pt x="52061" y="33610"/>
                  <a:pt x="52175" y="33572"/>
                </a:cubicBezTo>
                <a:cubicBezTo>
                  <a:pt x="51433" y="33610"/>
                  <a:pt x="50748" y="33934"/>
                  <a:pt x="49797" y="34200"/>
                </a:cubicBezTo>
                <a:cubicBezTo>
                  <a:pt x="49588" y="34029"/>
                  <a:pt x="49131" y="34010"/>
                  <a:pt x="48789" y="34257"/>
                </a:cubicBezTo>
                <a:cubicBezTo>
                  <a:pt x="48998" y="34409"/>
                  <a:pt x="49493" y="34105"/>
                  <a:pt x="49645" y="34143"/>
                </a:cubicBezTo>
                <a:cubicBezTo>
                  <a:pt x="49531" y="34276"/>
                  <a:pt x="49245" y="34352"/>
                  <a:pt x="49169" y="34485"/>
                </a:cubicBezTo>
                <a:cubicBezTo>
                  <a:pt x="47286" y="34732"/>
                  <a:pt x="44281" y="35912"/>
                  <a:pt x="42645" y="36140"/>
                </a:cubicBezTo>
                <a:cubicBezTo>
                  <a:pt x="42664" y="36178"/>
                  <a:pt x="42664" y="36216"/>
                  <a:pt x="42683" y="36254"/>
                </a:cubicBezTo>
                <a:cubicBezTo>
                  <a:pt x="42341" y="36064"/>
                  <a:pt x="42037" y="36577"/>
                  <a:pt x="41618" y="36387"/>
                </a:cubicBezTo>
                <a:cubicBezTo>
                  <a:pt x="41371" y="36730"/>
                  <a:pt x="40895" y="36482"/>
                  <a:pt x="40667" y="36825"/>
                </a:cubicBezTo>
                <a:cubicBezTo>
                  <a:pt x="40686" y="36939"/>
                  <a:pt x="40914" y="36768"/>
                  <a:pt x="41009" y="36768"/>
                </a:cubicBezTo>
                <a:cubicBezTo>
                  <a:pt x="40971" y="36958"/>
                  <a:pt x="40648" y="36844"/>
                  <a:pt x="40743" y="37034"/>
                </a:cubicBezTo>
                <a:cubicBezTo>
                  <a:pt x="40477" y="37034"/>
                  <a:pt x="40686" y="36787"/>
                  <a:pt x="40477" y="36711"/>
                </a:cubicBezTo>
                <a:cubicBezTo>
                  <a:pt x="40020" y="37091"/>
                  <a:pt x="39279" y="37072"/>
                  <a:pt x="38803" y="37224"/>
                </a:cubicBezTo>
                <a:cubicBezTo>
                  <a:pt x="39069" y="37357"/>
                  <a:pt x="38632" y="37281"/>
                  <a:pt x="38442" y="37414"/>
                </a:cubicBezTo>
                <a:cubicBezTo>
                  <a:pt x="38366" y="37433"/>
                  <a:pt x="38346" y="37338"/>
                  <a:pt x="38270" y="37357"/>
                </a:cubicBezTo>
                <a:cubicBezTo>
                  <a:pt x="38213" y="37281"/>
                  <a:pt x="38613" y="37148"/>
                  <a:pt x="38556" y="37319"/>
                </a:cubicBezTo>
                <a:cubicBezTo>
                  <a:pt x="38689" y="37015"/>
                  <a:pt x="38118" y="37167"/>
                  <a:pt x="37947" y="37300"/>
                </a:cubicBezTo>
                <a:cubicBezTo>
                  <a:pt x="38518" y="36958"/>
                  <a:pt x="39507" y="36711"/>
                  <a:pt x="40287" y="36615"/>
                </a:cubicBezTo>
                <a:cubicBezTo>
                  <a:pt x="40515" y="36501"/>
                  <a:pt x="41219" y="36140"/>
                  <a:pt x="41390" y="36349"/>
                </a:cubicBezTo>
                <a:cubicBezTo>
                  <a:pt x="41333" y="36197"/>
                  <a:pt x="42512" y="35836"/>
                  <a:pt x="42950" y="35760"/>
                </a:cubicBezTo>
                <a:cubicBezTo>
                  <a:pt x="43292" y="35702"/>
                  <a:pt x="43140" y="35779"/>
                  <a:pt x="43425" y="35645"/>
                </a:cubicBezTo>
                <a:cubicBezTo>
                  <a:pt x="44129" y="35322"/>
                  <a:pt x="44985" y="35398"/>
                  <a:pt x="45841" y="35113"/>
                </a:cubicBezTo>
                <a:cubicBezTo>
                  <a:pt x="46012" y="35037"/>
                  <a:pt x="46145" y="34904"/>
                  <a:pt x="46316" y="34827"/>
                </a:cubicBezTo>
                <a:cubicBezTo>
                  <a:pt x="47096" y="34485"/>
                  <a:pt x="48085" y="34428"/>
                  <a:pt x="48694" y="34010"/>
                </a:cubicBezTo>
                <a:cubicBezTo>
                  <a:pt x="51376" y="33496"/>
                  <a:pt x="54172" y="32469"/>
                  <a:pt x="56911" y="31689"/>
                </a:cubicBezTo>
                <a:cubicBezTo>
                  <a:pt x="57044" y="31955"/>
                  <a:pt x="56683" y="31784"/>
                  <a:pt x="56797" y="31974"/>
                </a:cubicBezTo>
                <a:cubicBezTo>
                  <a:pt x="57082" y="31860"/>
                  <a:pt x="56987" y="32012"/>
                  <a:pt x="57348" y="31898"/>
                </a:cubicBezTo>
                <a:cubicBezTo>
                  <a:pt x="57329" y="31822"/>
                  <a:pt x="57310" y="31746"/>
                  <a:pt x="57272" y="31689"/>
                </a:cubicBezTo>
                <a:cubicBezTo>
                  <a:pt x="57101" y="31746"/>
                  <a:pt x="57177" y="31822"/>
                  <a:pt x="57025" y="31784"/>
                </a:cubicBezTo>
                <a:cubicBezTo>
                  <a:pt x="57577" y="31423"/>
                  <a:pt x="58375" y="31385"/>
                  <a:pt x="58927" y="31118"/>
                </a:cubicBezTo>
                <a:cubicBezTo>
                  <a:pt x="59003" y="31099"/>
                  <a:pt x="59022" y="31195"/>
                  <a:pt x="59041" y="31252"/>
                </a:cubicBezTo>
                <a:cubicBezTo>
                  <a:pt x="59250" y="31118"/>
                  <a:pt x="59345" y="31176"/>
                  <a:pt x="59479" y="30985"/>
                </a:cubicBezTo>
                <a:cubicBezTo>
                  <a:pt x="59612" y="31118"/>
                  <a:pt x="59574" y="31176"/>
                  <a:pt x="59669" y="30928"/>
                </a:cubicBezTo>
                <a:cubicBezTo>
                  <a:pt x="59707" y="31118"/>
                  <a:pt x="59897" y="30966"/>
                  <a:pt x="60144" y="30985"/>
                </a:cubicBezTo>
                <a:cubicBezTo>
                  <a:pt x="60278" y="30814"/>
                  <a:pt x="60239" y="30814"/>
                  <a:pt x="60411" y="30719"/>
                </a:cubicBezTo>
                <a:cubicBezTo>
                  <a:pt x="60525" y="30700"/>
                  <a:pt x="60392" y="30833"/>
                  <a:pt x="60525" y="30795"/>
                </a:cubicBezTo>
                <a:cubicBezTo>
                  <a:pt x="61076" y="30358"/>
                  <a:pt x="61818" y="30415"/>
                  <a:pt x="62617" y="30015"/>
                </a:cubicBezTo>
                <a:cubicBezTo>
                  <a:pt x="62826" y="29996"/>
                  <a:pt x="62598" y="30148"/>
                  <a:pt x="62693" y="30224"/>
                </a:cubicBezTo>
                <a:cubicBezTo>
                  <a:pt x="62864" y="30167"/>
                  <a:pt x="62883" y="30072"/>
                  <a:pt x="62769" y="30034"/>
                </a:cubicBezTo>
                <a:cubicBezTo>
                  <a:pt x="63036" y="29901"/>
                  <a:pt x="63207" y="29939"/>
                  <a:pt x="63302" y="30072"/>
                </a:cubicBezTo>
                <a:cubicBezTo>
                  <a:pt x="63492" y="30015"/>
                  <a:pt x="63682" y="29882"/>
                  <a:pt x="63511" y="29825"/>
                </a:cubicBezTo>
                <a:cubicBezTo>
                  <a:pt x="63777" y="29787"/>
                  <a:pt x="63796" y="29654"/>
                  <a:pt x="64025" y="29597"/>
                </a:cubicBezTo>
                <a:cubicBezTo>
                  <a:pt x="64462" y="29768"/>
                  <a:pt x="64785" y="29521"/>
                  <a:pt x="64976" y="29388"/>
                </a:cubicBezTo>
                <a:cubicBezTo>
                  <a:pt x="65185" y="29426"/>
                  <a:pt x="65375" y="29502"/>
                  <a:pt x="65698" y="29350"/>
                </a:cubicBezTo>
                <a:cubicBezTo>
                  <a:pt x="65603" y="29273"/>
                  <a:pt x="65451" y="29273"/>
                  <a:pt x="65261" y="29330"/>
                </a:cubicBezTo>
                <a:cubicBezTo>
                  <a:pt x="66821" y="28836"/>
                  <a:pt x="67753" y="28551"/>
                  <a:pt x="68894" y="28094"/>
                </a:cubicBezTo>
                <a:cubicBezTo>
                  <a:pt x="67677" y="28360"/>
                  <a:pt x="65946" y="28741"/>
                  <a:pt x="64804" y="29330"/>
                </a:cubicBezTo>
                <a:cubicBezTo>
                  <a:pt x="64519" y="29216"/>
                  <a:pt x="63910" y="29388"/>
                  <a:pt x="63663" y="29654"/>
                </a:cubicBezTo>
                <a:cubicBezTo>
                  <a:pt x="63359" y="29635"/>
                  <a:pt x="62845" y="29711"/>
                  <a:pt x="62598" y="29958"/>
                </a:cubicBezTo>
                <a:cubicBezTo>
                  <a:pt x="62351" y="29939"/>
                  <a:pt x="62123" y="29996"/>
                  <a:pt x="61932" y="30186"/>
                </a:cubicBezTo>
                <a:cubicBezTo>
                  <a:pt x="61780" y="30224"/>
                  <a:pt x="61989" y="30091"/>
                  <a:pt x="61818" y="30053"/>
                </a:cubicBezTo>
                <a:cubicBezTo>
                  <a:pt x="60981" y="30567"/>
                  <a:pt x="59897" y="30434"/>
                  <a:pt x="58623" y="31099"/>
                </a:cubicBezTo>
                <a:cubicBezTo>
                  <a:pt x="58547" y="31042"/>
                  <a:pt x="58394" y="31099"/>
                  <a:pt x="58356" y="30966"/>
                </a:cubicBezTo>
                <a:cubicBezTo>
                  <a:pt x="58375" y="31156"/>
                  <a:pt x="57881" y="31156"/>
                  <a:pt x="57900" y="31347"/>
                </a:cubicBezTo>
                <a:cubicBezTo>
                  <a:pt x="57805" y="31366"/>
                  <a:pt x="57900" y="31271"/>
                  <a:pt x="57843" y="31195"/>
                </a:cubicBezTo>
                <a:cubicBezTo>
                  <a:pt x="57748" y="31328"/>
                  <a:pt x="57767" y="31214"/>
                  <a:pt x="57577" y="31290"/>
                </a:cubicBezTo>
                <a:cubicBezTo>
                  <a:pt x="57824" y="31442"/>
                  <a:pt x="57558" y="31366"/>
                  <a:pt x="57443" y="31499"/>
                </a:cubicBezTo>
                <a:cubicBezTo>
                  <a:pt x="57462" y="31461"/>
                  <a:pt x="57462" y="31404"/>
                  <a:pt x="57539" y="31366"/>
                </a:cubicBezTo>
                <a:cubicBezTo>
                  <a:pt x="56530" y="31499"/>
                  <a:pt x="55751" y="31841"/>
                  <a:pt x="54704" y="32165"/>
                </a:cubicBezTo>
                <a:cubicBezTo>
                  <a:pt x="54742" y="32203"/>
                  <a:pt x="54800" y="32184"/>
                  <a:pt x="54819" y="32241"/>
                </a:cubicBezTo>
                <a:cubicBezTo>
                  <a:pt x="54704" y="32298"/>
                  <a:pt x="54609" y="32203"/>
                  <a:pt x="54609" y="32317"/>
                </a:cubicBezTo>
                <a:cubicBezTo>
                  <a:pt x="54533" y="32336"/>
                  <a:pt x="54533" y="32241"/>
                  <a:pt x="54495" y="32184"/>
                </a:cubicBezTo>
                <a:cubicBezTo>
                  <a:pt x="54286" y="32222"/>
                  <a:pt x="54362" y="32374"/>
                  <a:pt x="54210" y="32450"/>
                </a:cubicBezTo>
                <a:cubicBezTo>
                  <a:pt x="54115" y="32450"/>
                  <a:pt x="54229" y="32374"/>
                  <a:pt x="54172" y="32298"/>
                </a:cubicBezTo>
                <a:cubicBezTo>
                  <a:pt x="53525" y="32564"/>
                  <a:pt x="53221" y="32488"/>
                  <a:pt x="52688" y="32735"/>
                </a:cubicBezTo>
                <a:cubicBezTo>
                  <a:pt x="52726" y="32678"/>
                  <a:pt x="52821" y="32640"/>
                  <a:pt x="52783" y="32545"/>
                </a:cubicBezTo>
                <a:cubicBezTo>
                  <a:pt x="52631" y="32583"/>
                  <a:pt x="52574" y="32659"/>
                  <a:pt x="52631" y="32754"/>
                </a:cubicBezTo>
                <a:cubicBezTo>
                  <a:pt x="52232" y="32944"/>
                  <a:pt x="51338" y="32982"/>
                  <a:pt x="51319" y="33268"/>
                </a:cubicBezTo>
                <a:cubicBezTo>
                  <a:pt x="51128" y="33363"/>
                  <a:pt x="51148" y="33116"/>
                  <a:pt x="50995" y="33154"/>
                </a:cubicBezTo>
                <a:cubicBezTo>
                  <a:pt x="49873" y="33648"/>
                  <a:pt x="49055" y="33686"/>
                  <a:pt x="48104" y="34200"/>
                </a:cubicBezTo>
                <a:cubicBezTo>
                  <a:pt x="47267" y="34105"/>
                  <a:pt x="44338" y="35246"/>
                  <a:pt x="43216" y="35436"/>
                </a:cubicBezTo>
                <a:cubicBezTo>
                  <a:pt x="43216" y="35474"/>
                  <a:pt x="43235" y="35531"/>
                  <a:pt x="43254" y="35588"/>
                </a:cubicBezTo>
                <a:cubicBezTo>
                  <a:pt x="43140" y="35550"/>
                  <a:pt x="43102" y="35417"/>
                  <a:pt x="42969" y="35398"/>
                </a:cubicBezTo>
                <a:cubicBezTo>
                  <a:pt x="42911" y="35607"/>
                  <a:pt x="42645" y="35455"/>
                  <a:pt x="42626" y="35683"/>
                </a:cubicBezTo>
                <a:cubicBezTo>
                  <a:pt x="40420" y="36273"/>
                  <a:pt x="37909" y="36787"/>
                  <a:pt x="35931" y="37643"/>
                </a:cubicBezTo>
                <a:cubicBezTo>
                  <a:pt x="35817" y="37662"/>
                  <a:pt x="35931" y="37566"/>
                  <a:pt x="35874" y="37490"/>
                </a:cubicBezTo>
                <a:cubicBezTo>
                  <a:pt x="34561" y="38004"/>
                  <a:pt x="32165" y="38803"/>
                  <a:pt x="30814" y="38879"/>
                </a:cubicBezTo>
                <a:cubicBezTo>
                  <a:pt x="30833" y="38936"/>
                  <a:pt x="30852" y="38993"/>
                  <a:pt x="30871" y="39031"/>
                </a:cubicBezTo>
                <a:cubicBezTo>
                  <a:pt x="30034" y="39278"/>
                  <a:pt x="30015" y="39183"/>
                  <a:pt x="29312" y="39450"/>
                </a:cubicBezTo>
                <a:cubicBezTo>
                  <a:pt x="29331" y="39392"/>
                  <a:pt x="29445" y="39354"/>
                  <a:pt x="29388" y="39259"/>
                </a:cubicBezTo>
                <a:cubicBezTo>
                  <a:pt x="29235" y="39450"/>
                  <a:pt x="29178" y="39450"/>
                  <a:pt x="28988" y="39564"/>
                </a:cubicBezTo>
                <a:cubicBezTo>
                  <a:pt x="30966" y="39202"/>
                  <a:pt x="33135" y="38613"/>
                  <a:pt x="34790" y="37985"/>
                </a:cubicBezTo>
                <a:cubicBezTo>
                  <a:pt x="35322" y="38099"/>
                  <a:pt x="36882" y="37471"/>
                  <a:pt x="37833" y="37205"/>
                </a:cubicBezTo>
                <a:cubicBezTo>
                  <a:pt x="37700" y="37452"/>
                  <a:pt x="37395" y="37414"/>
                  <a:pt x="37072" y="37528"/>
                </a:cubicBezTo>
                <a:cubicBezTo>
                  <a:pt x="37110" y="37662"/>
                  <a:pt x="37243" y="37662"/>
                  <a:pt x="37148" y="37795"/>
                </a:cubicBezTo>
                <a:cubicBezTo>
                  <a:pt x="36901" y="37928"/>
                  <a:pt x="36768" y="37871"/>
                  <a:pt x="36540" y="37947"/>
                </a:cubicBezTo>
                <a:cubicBezTo>
                  <a:pt x="36597" y="38156"/>
                  <a:pt x="36520" y="38118"/>
                  <a:pt x="36292" y="38270"/>
                </a:cubicBezTo>
                <a:cubicBezTo>
                  <a:pt x="36406" y="38403"/>
                  <a:pt x="36578" y="38175"/>
                  <a:pt x="36844" y="38194"/>
                </a:cubicBezTo>
                <a:cubicBezTo>
                  <a:pt x="36406" y="37985"/>
                  <a:pt x="37300" y="37871"/>
                  <a:pt x="37662" y="37738"/>
                </a:cubicBezTo>
                <a:cubicBezTo>
                  <a:pt x="37414" y="38042"/>
                  <a:pt x="37167" y="37928"/>
                  <a:pt x="36901" y="38118"/>
                </a:cubicBezTo>
                <a:cubicBezTo>
                  <a:pt x="37548" y="38308"/>
                  <a:pt x="38936" y="37395"/>
                  <a:pt x="39716" y="37490"/>
                </a:cubicBezTo>
                <a:cubicBezTo>
                  <a:pt x="42531" y="36596"/>
                  <a:pt x="45346" y="36007"/>
                  <a:pt x="47895" y="35075"/>
                </a:cubicBezTo>
                <a:cubicBezTo>
                  <a:pt x="47857" y="34847"/>
                  <a:pt x="47781" y="35170"/>
                  <a:pt x="47724" y="35018"/>
                </a:cubicBezTo>
                <a:cubicBezTo>
                  <a:pt x="47781" y="34961"/>
                  <a:pt x="48066" y="34789"/>
                  <a:pt x="48256" y="34847"/>
                </a:cubicBezTo>
                <a:cubicBezTo>
                  <a:pt x="48275" y="34961"/>
                  <a:pt x="48066" y="34827"/>
                  <a:pt x="47914" y="34961"/>
                </a:cubicBezTo>
                <a:cubicBezTo>
                  <a:pt x="48009" y="35094"/>
                  <a:pt x="48275" y="34942"/>
                  <a:pt x="48428" y="34961"/>
                </a:cubicBezTo>
                <a:cubicBezTo>
                  <a:pt x="48409" y="34885"/>
                  <a:pt x="48370" y="34808"/>
                  <a:pt x="48447" y="34770"/>
                </a:cubicBezTo>
                <a:cubicBezTo>
                  <a:pt x="48580" y="34751"/>
                  <a:pt x="48542" y="34942"/>
                  <a:pt x="48656" y="34942"/>
                </a:cubicBezTo>
                <a:cubicBezTo>
                  <a:pt x="49474" y="34656"/>
                  <a:pt x="50539" y="34447"/>
                  <a:pt x="51205" y="34219"/>
                </a:cubicBezTo>
                <a:cubicBezTo>
                  <a:pt x="50634" y="34618"/>
                  <a:pt x="50101" y="34561"/>
                  <a:pt x="49569" y="34847"/>
                </a:cubicBezTo>
                <a:cubicBezTo>
                  <a:pt x="49645" y="34942"/>
                  <a:pt x="49797" y="34885"/>
                  <a:pt x="49797" y="35056"/>
                </a:cubicBezTo>
                <a:cubicBezTo>
                  <a:pt x="49892" y="34694"/>
                  <a:pt x="50539" y="34808"/>
                  <a:pt x="50539" y="34637"/>
                </a:cubicBezTo>
                <a:cubicBezTo>
                  <a:pt x="50748" y="34656"/>
                  <a:pt x="50653" y="34942"/>
                  <a:pt x="50596" y="35018"/>
                </a:cubicBezTo>
                <a:cubicBezTo>
                  <a:pt x="50520" y="35037"/>
                  <a:pt x="50539" y="34980"/>
                  <a:pt x="50577" y="34961"/>
                </a:cubicBezTo>
                <a:cubicBezTo>
                  <a:pt x="50006" y="35056"/>
                  <a:pt x="49607" y="35132"/>
                  <a:pt x="49360" y="35265"/>
                </a:cubicBezTo>
                <a:cubicBezTo>
                  <a:pt x="49512" y="35322"/>
                  <a:pt x="49664" y="35379"/>
                  <a:pt x="49835" y="35398"/>
                </a:cubicBezTo>
                <a:cubicBezTo>
                  <a:pt x="49759" y="35531"/>
                  <a:pt x="49417" y="35588"/>
                  <a:pt x="49436" y="35760"/>
                </a:cubicBezTo>
                <a:cubicBezTo>
                  <a:pt x="49493" y="35512"/>
                  <a:pt x="49017" y="35512"/>
                  <a:pt x="48732" y="35836"/>
                </a:cubicBezTo>
                <a:cubicBezTo>
                  <a:pt x="48485" y="35836"/>
                  <a:pt x="47971" y="35950"/>
                  <a:pt x="47400" y="36064"/>
                </a:cubicBezTo>
                <a:cubicBezTo>
                  <a:pt x="47324" y="35855"/>
                  <a:pt x="47572" y="35836"/>
                  <a:pt x="47629" y="35855"/>
                </a:cubicBezTo>
                <a:cubicBezTo>
                  <a:pt x="47781" y="35702"/>
                  <a:pt x="47324" y="35817"/>
                  <a:pt x="47229" y="35779"/>
                </a:cubicBezTo>
                <a:cubicBezTo>
                  <a:pt x="47210" y="35683"/>
                  <a:pt x="47667" y="35683"/>
                  <a:pt x="47572" y="35474"/>
                </a:cubicBezTo>
                <a:cubicBezTo>
                  <a:pt x="47743" y="35588"/>
                  <a:pt x="47819" y="35569"/>
                  <a:pt x="48066" y="35417"/>
                </a:cubicBezTo>
                <a:cubicBezTo>
                  <a:pt x="47990" y="35341"/>
                  <a:pt x="47743" y="35531"/>
                  <a:pt x="47743" y="35303"/>
                </a:cubicBezTo>
                <a:cubicBezTo>
                  <a:pt x="47286" y="35626"/>
                  <a:pt x="46449" y="35569"/>
                  <a:pt x="46031" y="35950"/>
                </a:cubicBezTo>
                <a:cubicBezTo>
                  <a:pt x="45175" y="35969"/>
                  <a:pt x="44338" y="36387"/>
                  <a:pt x="43748" y="36615"/>
                </a:cubicBezTo>
                <a:cubicBezTo>
                  <a:pt x="43672" y="36596"/>
                  <a:pt x="43596" y="36558"/>
                  <a:pt x="43501" y="36539"/>
                </a:cubicBezTo>
                <a:cubicBezTo>
                  <a:pt x="41675" y="37262"/>
                  <a:pt x="39317" y="37643"/>
                  <a:pt x="37491" y="38365"/>
                </a:cubicBezTo>
                <a:cubicBezTo>
                  <a:pt x="37662" y="38441"/>
                  <a:pt x="38289" y="38251"/>
                  <a:pt x="38366" y="38137"/>
                </a:cubicBezTo>
                <a:cubicBezTo>
                  <a:pt x="38480" y="38118"/>
                  <a:pt x="38366" y="38213"/>
                  <a:pt x="38423" y="38289"/>
                </a:cubicBezTo>
                <a:cubicBezTo>
                  <a:pt x="40020" y="37852"/>
                  <a:pt x="41295" y="37566"/>
                  <a:pt x="42417" y="37034"/>
                </a:cubicBezTo>
                <a:cubicBezTo>
                  <a:pt x="42398" y="37091"/>
                  <a:pt x="42284" y="37129"/>
                  <a:pt x="42341" y="37224"/>
                </a:cubicBezTo>
                <a:cubicBezTo>
                  <a:pt x="42398" y="37129"/>
                  <a:pt x="42702" y="37072"/>
                  <a:pt x="42474" y="36996"/>
                </a:cubicBezTo>
                <a:cubicBezTo>
                  <a:pt x="42721" y="37053"/>
                  <a:pt x="42892" y="36806"/>
                  <a:pt x="43254" y="36901"/>
                </a:cubicBezTo>
                <a:cubicBezTo>
                  <a:pt x="43520" y="36825"/>
                  <a:pt x="43273" y="36863"/>
                  <a:pt x="43273" y="36730"/>
                </a:cubicBezTo>
                <a:cubicBezTo>
                  <a:pt x="43463" y="36653"/>
                  <a:pt x="43501" y="36825"/>
                  <a:pt x="43615" y="36844"/>
                </a:cubicBezTo>
                <a:cubicBezTo>
                  <a:pt x="43748" y="36558"/>
                  <a:pt x="44129" y="36787"/>
                  <a:pt x="44110" y="36558"/>
                </a:cubicBezTo>
                <a:cubicBezTo>
                  <a:pt x="44642" y="36673"/>
                  <a:pt x="45194" y="36254"/>
                  <a:pt x="45822" y="36197"/>
                </a:cubicBezTo>
                <a:cubicBezTo>
                  <a:pt x="45574" y="36425"/>
                  <a:pt x="45365" y="36349"/>
                  <a:pt x="45099" y="36444"/>
                </a:cubicBezTo>
                <a:cubicBezTo>
                  <a:pt x="45023" y="36615"/>
                  <a:pt x="45251" y="36673"/>
                  <a:pt x="45004" y="36825"/>
                </a:cubicBezTo>
                <a:cubicBezTo>
                  <a:pt x="45156" y="36749"/>
                  <a:pt x="44680" y="36596"/>
                  <a:pt x="44661" y="36882"/>
                </a:cubicBezTo>
                <a:cubicBezTo>
                  <a:pt x="43920" y="36920"/>
                  <a:pt x="43996" y="37053"/>
                  <a:pt x="43045" y="37338"/>
                </a:cubicBezTo>
                <a:cubicBezTo>
                  <a:pt x="43007" y="37395"/>
                  <a:pt x="43007" y="37471"/>
                  <a:pt x="43045" y="37566"/>
                </a:cubicBezTo>
                <a:cubicBezTo>
                  <a:pt x="42778" y="37262"/>
                  <a:pt x="42341" y="37509"/>
                  <a:pt x="42170" y="37795"/>
                </a:cubicBezTo>
                <a:cubicBezTo>
                  <a:pt x="42056" y="37814"/>
                  <a:pt x="42151" y="37757"/>
                  <a:pt x="42227" y="37738"/>
                </a:cubicBezTo>
                <a:cubicBezTo>
                  <a:pt x="41580" y="37700"/>
                  <a:pt x="40971" y="37928"/>
                  <a:pt x="40458" y="38156"/>
                </a:cubicBezTo>
                <a:cubicBezTo>
                  <a:pt x="41599" y="38232"/>
                  <a:pt x="43064" y="37490"/>
                  <a:pt x="43920" y="37547"/>
                </a:cubicBezTo>
                <a:cubicBezTo>
                  <a:pt x="44072" y="37509"/>
                  <a:pt x="44129" y="37433"/>
                  <a:pt x="44072" y="37319"/>
                </a:cubicBezTo>
                <a:cubicBezTo>
                  <a:pt x="44452" y="37281"/>
                  <a:pt x="44642" y="37300"/>
                  <a:pt x="45042" y="37110"/>
                </a:cubicBezTo>
                <a:cubicBezTo>
                  <a:pt x="45118" y="37129"/>
                  <a:pt x="45061" y="37224"/>
                  <a:pt x="45232" y="37262"/>
                </a:cubicBezTo>
                <a:cubicBezTo>
                  <a:pt x="44966" y="37300"/>
                  <a:pt x="44642" y="37357"/>
                  <a:pt x="44528" y="37566"/>
                </a:cubicBezTo>
                <a:cubicBezTo>
                  <a:pt x="44433" y="37395"/>
                  <a:pt x="43501" y="37985"/>
                  <a:pt x="43311" y="37871"/>
                </a:cubicBezTo>
                <a:cubicBezTo>
                  <a:pt x="43349" y="37966"/>
                  <a:pt x="43444" y="37833"/>
                  <a:pt x="43311" y="38099"/>
                </a:cubicBezTo>
                <a:cubicBezTo>
                  <a:pt x="43159" y="38156"/>
                  <a:pt x="43083" y="38080"/>
                  <a:pt x="42892" y="38194"/>
                </a:cubicBezTo>
                <a:cubicBezTo>
                  <a:pt x="43083" y="38460"/>
                  <a:pt x="43311" y="38270"/>
                  <a:pt x="43615" y="38118"/>
                </a:cubicBezTo>
                <a:cubicBezTo>
                  <a:pt x="43558" y="38042"/>
                  <a:pt x="43406" y="38156"/>
                  <a:pt x="43368" y="38080"/>
                </a:cubicBezTo>
                <a:cubicBezTo>
                  <a:pt x="43368" y="38023"/>
                  <a:pt x="43501" y="38004"/>
                  <a:pt x="43463" y="37928"/>
                </a:cubicBezTo>
                <a:cubicBezTo>
                  <a:pt x="43596" y="38099"/>
                  <a:pt x="43920" y="37871"/>
                  <a:pt x="43672" y="38080"/>
                </a:cubicBezTo>
                <a:cubicBezTo>
                  <a:pt x="43748" y="38137"/>
                  <a:pt x="43844" y="38137"/>
                  <a:pt x="43977" y="38099"/>
                </a:cubicBezTo>
                <a:cubicBezTo>
                  <a:pt x="43901" y="38080"/>
                  <a:pt x="43863" y="38004"/>
                  <a:pt x="43844" y="37909"/>
                </a:cubicBezTo>
                <a:cubicBezTo>
                  <a:pt x="44015" y="37852"/>
                  <a:pt x="43996" y="37966"/>
                  <a:pt x="44091" y="37833"/>
                </a:cubicBezTo>
                <a:cubicBezTo>
                  <a:pt x="44072" y="38099"/>
                  <a:pt x="44338" y="37509"/>
                  <a:pt x="44642" y="37700"/>
                </a:cubicBezTo>
                <a:cubicBezTo>
                  <a:pt x="44776" y="37814"/>
                  <a:pt x="44433" y="37852"/>
                  <a:pt x="44376" y="37966"/>
                </a:cubicBezTo>
                <a:cubicBezTo>
                  <a:pt x="44338" y="38004"/>
                  <a:pt x="44509" y="37985"/>
                  <a:pt x="44509" y="37966"/>
                </a:cubicBezTo>
                <a:cubicBezTo>
                  <a:pt x="44490" y="38080"/>
                  <a:pt x="43863" y="38308"/>
                  <a:pt x="43767" y="38346"/>
                </a:cubicBezTo>
                <a:cubicBezTo>
                  <a:pt x="42417" y="38727"/>
                  <a:pt x="39716" y="39259"/>
                  <a:pt x="38689" y="39697"/>
                </a:cubicBezTo>
                <a:cubicBezTo>
                  <a:pt x="42493" y="38879"/>
                  <a:pt x="45023" y="38194"/>
                  <a:pt x="48047" y="37281"/>
                </a:cubicBezTo>
                <a:cubicBezTo>
                  <a:pt x="49093" y="36958"/>
                  <a:pt x="50539" y="36387"/>
                  <a:pt x="51680" y="36254"/>
                </a:cubicBezTo>
                <a:cubicBezTo>
                  <a:pt x="51813" y="36178"/>
                  <a:pt x="51965" y="36083"/>
                  <a:pt x="51927" y="35931"/>
                </a:cubicBezTo>
                <a:cubicBezTo>
                  <a:pt x="50805" y="36273"/>
                  <a:pt x="49550" y="36768"/>
                  <a:pt x="48770" y="36806"/>
                </a:cubicBezTo>
                <a:cubicBezTo>
                  <a:pt x="48009" y="37167"/>
                  <a:pt x="46316" y="37528"/>
                  <a:pt x="45346" y="37795"/>
                </a:cubicBezTo>
                <a:cubicBezTo>
                  <a:pt x="46792" y="37262"/>
                  <a:pt x="48599" y="36768"/>
                  <a:pt x="49626" y="36501"/>
                </a:cubicBezTo>
                <a:cubicBezTo>
                  <a:pt x="49569" y="36425"/>
                  <a:pt x="49645" y="36387"/>
                  <a:pt x="49721" y="36349"/>
                </a:cubicBezTo>
                <a:cubicBezTo>
                  <a:pt x="49626" y="36273"/>
                  <a:pt x="49436" y="36387"/>
                  <a:pt x="49436" y="36159"/>
                </a:cubicBezTo>
                <a:cubicBezTo>
                  <a:pt x="49150" y="36425"/>
                  <a:pt x="48656" y="36311"/>
                  <a:pt x="48637" y="36673"/>
                </a:cubicBezTo>
                <a:cubicBezTo>
                  <a:pt x="48409" y="36673"/>
                  <a:pt x="47762" y="36730"/>
                  <a:pt x="47591" y="37034"/>
                </a:cubicBezTo>
                <a:cubicBezTo>
                  <a:pt x="47515" y="37053"/>
                  <a:pt x="47496" y="36958"/>
                  <a:pt x="47476" y="36901"/>
                </a:cubicBezTo>
                <a:cubicBezTo>
                  <a:pt x="47457" y="37053"/>
                  <a:pt x="47077" y="36882"/>
                  <a:pt x="47172" y="37110"/>
                </a:cubicBezTo>
                <a:cubicBezTo>
                  <a:pt x="46849" y="37034"/>
                  <a:pt x="46849" y="37224"/>
                  <a:pt x="46487" y="37243"/>
                </a:cubicBezTo>
                <a:cubicBezTo>
                  <a:pt x="46411" y="37110"/>
                  <a:pt x="46716" y="37110"/>
                  <a:pt x="46602" y="36958"/>
                </a:cubicBezTo>
                <a:cubicBezTo>
                  <a:pt x="46792" y="37262"/>
                  <a:pt x="46906" y="36787"/>
                  <a:pt x="47172" y="36882"/>
                </a:cubicBezTo>
                <a:cubicBezTo>
                  <a:pt x="47343" y="36596"/>
                  <a:pt x="46678" y="36920"/>
                  <a:pt x="46506" y="36882"/>
                </a:cubicBezTo>
                <a:cubicBezTo>
                  <a:pt x="46487" y="36768"/>
                  <a:pt x="46906" y="36787"/>
                  <a:pt x="46697" y="36596"/>
                </a:cubicBezTo>
                <a:cubicBezTo>
                  <a:pt x="47077" y="36653"/>
                  <a:pt x="47572" y="36273"/>
                  <a:pt x="47800" y="36387"/>
                </a:cubicBezTo>
                <a:cubicBezTo>
                  <a:pt x="47990" y="36045"/>
                  <a:pt x="48656" y="35855"/>
                  <a:pt x="48808" y="36273"/>
                </a:cubicBezTo>
                <a:cubicBezTo>
                  <a:pt x="48789" y="36140"/>
                  <a:pt x="49150" y="36064"/>
                  <a:pt x="48922" y="35988"/>
                </a:cubicBezTo>
                <a:cubicBezTo>
                  <a:pt x="49150" y="35893"/>
                  <a:pt x="49112" y="36178"/>
                  <a:pt x="49226" y="36235"/>
                </a:cubicBezTo>
                <a:cubicBezTo>
                  <a:pt x="49436" y="36121"/>
                  <a:pt x="49226" y="36121"/>
                  <a:pt x="49207" y="35950"/>
                </a:cubicBezTo>
                <a:cubicBezTo>
                  <a:pt x="49341" y="35912"/>
                  <a:pt x="49341" y="36064"/>
                  <a:pt x="49512" y="35969"/>
                </a:cubicBezTo>
                <a:cubicBezTo>
                  <a:pt x="49607" y="36121"/>
                  <a:pt x="49436" y="36216"/>
                  <a:pt x="49626" y="36273"/>
                </a:cubicBezTo>
                <a:cubicBezTo>
                  <a:pt x="49702" y="36045"/>
                  <a:pt x="49683" y="36292"/>
                  <a:pt x="49949" y="36159"/>
                </a:cubicBezTo>
                <a:cubicBezTo>
                  <a:pt x="50006" y="36254"/>
                  <a:pt x="49987" y="36330"/>
                  <a:pt x="49873" y="36368"/>
                </a:cubicBezTo>
                <a:cubicBezTo>
                  <a:pt x="50539" y="36159"/>
                  <a:pt x="50767" y="36197"/>
                  <a:pt x="51680" y="35855"/>
                </a:cubicBezTo>
                <a:cubicBezTo>
                  <a:pt x="51452" y="35702"/>
                  <a:pt x="50919" y="35912"/>
                  <a:pt x="50653" y="36045"/>
                </a:cubicBezTo>
                <a:cubicBezTo>
                  <a:pt x="50862" y="35664"/>
                  <a:pt x="51433" y="35912"/>
                  <a:pt x="51566" y="35493"/>
                </a:cubicBezTo>
                <a:cubicBezTo>
                  <a:pt x="51338" y="35417"/>
                  <a:pt x="51528" y="35626"/>
                  <a:pt x="51262" y="35664"/>
                </a:cubicBezTo>
                <a:cubicBezTo>
                  <a:pt x="51262" y="35550"/>
                  <a:pt x="51433" y="35550"/>
                  <a:pt x="51262" y="35474"/>
                </a:cubicBezTo>
                <a:cubicBezTo>
                  <a:pt x="51262" y="35379"/>
                  <a:pt x="51490" y="35455"/>
                  <a:pt x="51490" y="35284"/>
                </a:cubicBezTo>
                <a:cubicBezTo>
                  <a:pt x="51908" y="35379"/>
                  <a:pt x="52232" y="34942"/>
                  <a:pt x="52536" y="35094"/>
                </a:cubicBezTo>
                <a:cubicBezTo>
                  <a:pt x="52612" y="35056"/>
                  <a:pt x="52650" y="34980"/>
                  <a:pt x="52612" y="34904"/>
                </a:cubicBezTo>
                <a:cubicBezTo>
                  <a:pt x="52707" y="34904"/>
                  <a:pt x="52783" y="34923"/>
                  <a:pt x="52802" y="35018"/>
                </a:cubicBezTo>
                <a:cubicBezTo>
                  <a:pt x="52859" y="34980"/>
                  <a:pt x="52802" y="34885"/>
                  <a:pt x="52897" y="34866"/>
                </a:cubicBezTo>
                <a:cubicBezTo>
                  <a:pt x="53050" y="34827"/>
                  <a:pt x="52840" y="35037"/>
                  <a:pt x="53088" y="34961"/>
                </a:cubicBezTo>
                <a:cubicBezTo>
                  <a:pt x="53373" y="34885"/>
                  <a:pt x="53050" y="34885"/>
                  <a:pt x="53031" y="34808"/>
                </a:cubicBezTo>
                <a:cubicBezTo>
                  <a:pt x="53601" y="34656"/>
                  <a:pt x="53620" y="34713"/>
                  <a:pt x="54229" y="34466"/>
                </a:cubicBezTo>
                <a:cubicBezTo>
                  <a:pt x="54343" y="34675"/>
                  <a:pt x="54172" y="34789"/>
                  <a:pt x="53867" y="34866"/>
                </a:cubicBezTo>
                <a:cubicBezTo>
                  <a:pt x="53848" y="34808"/>
                  <a:pt x="53963" y="34789"/>
                  <a:pt x="54039" y="34751"/>
                </a:cubicBezTo>
                <a:cubicBezTo>
                  <a:pt x="54020" y="34637"/>
                  <a:pt x="53791" y="34808"/>
                  <a:pt x="53696" y="34808"/>
                </a:cubicBezTo>
                <a:cubicBezTo>
                  <a:pt x="53791" y="35094"/>
                  <a:pt x="54191" y="34751"/>
                  <a:pt x="54248" y="34923"/>
                </a:cubicBezTo>
                <a:cubicBezTo>
                  <a:pt x="54590" y="34732"/>
                  <a:pt x="54914" y="34599"/>
                  <a:pt x="55313" y="34542"/>
                </a:cubicBezTo>
                <a:cubicBezTo>
                  <a:pt x="54952" y="34770"/>
                  <a:pt x="54647" y="34789"/>
                  <a:pt x="54058" y="35037"/>
                </a:cubicBezTo>
                <a:cubicBezTo>
                  <a:pt x="54134" y="35265"/>
                  <a:pt x="54248" y="34942"/>
                  <a:pt x="54362" y="35037"/>
                </a:cubicBezTo>
                <a:cubicBezTo>
                  <a:pt x="54248" y="35341"/>
                  <a:pt x="54020" y="35113"/>
                  <a:pt x="54115" y="35360"/>
                </a:cubicBezTo>
                <a:cubicBezTo>
                  <a:pt x="53887" y="35360"/>
                  <a:pt x="54134" y="35132"/>
                  <a:pt x="53982" y="34999"/>
                </a:cubicBezTo>
                <a:cubicBezTo>
                  <a:pt x="53925" y="35132"/>
                  <a:pt x="53639" y="35037"/>
                  <a:pt x="53544" y="35208"/>
                </a:cubicBezTo>
                <a:cubicBezTo>
                  <a:pt x="53601" y="35246"/>
                  <a:pt x="53715" y="35208"/>
                  <a:pt x="53715" y="35322"/>
                </a:cubicBezTo>
                <a:cubicBezTo>
                  <a:pt x="53791" y="35284"/>
                  <a:pt x="53734" y="35208"/>
                  <a:pt x="53829" y="35170"/>
                </a:cubicBezTo>
                <a:cubicBezTo>
                  <a:pt x="53944" y="35189"/>
                  <a:pt x="53829" y="35265"/>
                  <a:pt x="53963" y="35360"/>
                </a:cubicBezTo>
                <a:cubicBezTo>
                  <a:pt x="53658" y="35531"/>
                  <a:pt x="53639" y="35246"/>
                  <a:pt x="53563" y="35493"/>
                </a:cubicBezTo>
                <a:cubicBezTo>
                  <a:pt x="53259" y="35512"/>
                  <a:pt x="53544" y="35151"/>
                  <a:pt x="53183" y="35284"/>
                </a:cubicBezTo>
                <a:cubicBezTo>
                  <a:pt x="53335" y="35322"/>
                  <a:pt x="53164" y="35455"/>
                  <a:pt x="53335" y="35512"/>
                </a:cubicBezTo>
                <a:cubicBezTo>
                  <a:pt x="53145" y="35569"/>
                  <a:pt x="52954" y="35645"/>
                  <a:pt x="52707" y="35798"/>
                </a:cubicBezTo>
                <a:cubicBezTo>
                  <a:pt x="52555" y="35740"/>
                  <a:pt x="52707" y="35607"/>
                  <a:pt x="52574" y="35436"/>
                </a:cubicBezTo>
                <a:cubicBezTo>
                  <a:pt x="52327" y="35588"/>
                  <a:pt x="52289" y="35550"/>
                  <a:pt x="51984" y="35645"/>
                </a:cubicBezTo>
                <a:cubicBezTo>
                  <a:pt x="51889" y="35493"/>
                  <a:pt x="51984" y="35436"/>
                  <a:pt x="51946" y="35303"/>
                </a:cubicBezTo>
                <a:cubicBezTo>
                  <a:pt x="51813" y="35360"/>
                  <a:pt x="51680" y="35398"/>
                  <a:pt x="51547" y="35436"/>
                </a:cubicBezTo>
                <a:cubicBezTo>
                  <a:pt x="51604" y="35474"/>
                  <a:pt x="51661" y="35531"/>
                  <a:pt x="51680" y="35626"/>
                </a:cubicBezTo>
                <a:cubicBezTo>
                  <a:pt x="51718" y="35588"/>
                  <a:pt x="51775" y="35531"/>
                  <a:pt x="51870" y="35512"/>
                </a:cubicBezTo>
                <a:cubicBezTo>
                  <a:pt x="52003" y="35683"/>
                  <a:pt x="51718" y="35721"/>
                  <a:pt x="51851" y="35912"/>
                </a:cubicBezTo>
                <a:cubicBezTo>
                  <a:pt x="52080" y="35721"/>
                  <a:pt x="52270" y="35798"/>
                  <a:pt x="52479" y="35588"/>
                </a:cubicBezTo>
                <a:cubicBezTo>
                  <a:pt x="52631" y="35550"/>
                  <a:pt x="52441" y="35740"/>
                  <a:pt x="52479" y="35817"/>
                </a:cubicBezTo>
                <a:cubicBezTo>
                  <a:pt x="52403" y="35683"/>
                  <a:pt x="51965" y="35874"/>
                  <a:pt x="52061" y="36064"/>
                </a:cubicBezTo>
                <a:cubicBezTo>
                  <a:pt x="52993" y="35798"/>
                  <a:pt x="53297" y="35645"/>
                  <a:pt x="54343" y="35398"/>
                </a:cubicBezTo>
                <a:cubicBezTo>
                  <a:pt x="54324" y="35322"/>
                  <a:pt x="54229" y="35227"/>
                  <a:pt x="54324" y="35170"/>
                </a:cubicBezTo>
                <a:cubicBezTo>
                  <a:pt x="54476" y="35227"/>
                  <a:pt x="54362" y="35379"/>
                  <a:pt x="54571" y="35436"/>
                </a:cubicBezTo>
                <a:cubicBezTo>
                  <a:pt x="55161" y="35094"/>
                  <a:pt x="56169" y="34904"/>
                  <a:pt x="56835" y="34713"/>
                </a:cubicBezTo>
                <a:close/>
                <a:moveTo>
                  <a:pt x="44072" y="36806"/>
                </a:moveTo>
                <a:cubicBezTo>
                  <a:pt x="44281" y="36863"/>
                  <a:pt x="44623" y="36730"/>
                  <a:pt x="44966" y="36615"/>
                </a:cubicBezTo>
                <a:cubicBezTo>
                  <a:pt x="44661" y="36482"/>
                  <a:pt x="44395" y="36692"/>
                  <a:pt x="44072" y="36806"/>
                </a:cubicBezTo>
                <a:close/>
                <a:moveTo>
                  <a:pt x="60962" y="33591"/>
                </a:moveTo>
                <a:cubicBezTo>
                  <a:pt x="60753" y="33477"/>
                  <a:pt x="60639" y="33705"/>
                  <a:pt x="60449" y="33591"/>
                </a:cubicBezTo>
                <a:cubicBezTo>
                  <a:pt x="60278" y="33819"/>
                  <a:pt x="60753" y="33686"/>
                  <a:pt x="60962" y="33591"/>
                </a:cubicBezTo>
                <a:close/>
                <a:moveTo>
                  <a:pt x="72679" y="29445"/>
                </a:moveTo>
                <a:cubicBezTo>
                  <a:pt x="72717" y="29483"/>
                  <a:pt x="72831" y="29426"/>
                  <a:pt x="72850" y="29502"/>
                </a:cubicBezTo>
                <a:cubicBezTo>
                  <a:pt x="73021" y="29350"/>
                  <a:pt x="72869" y="29369"/>
                  <a:pt x="72869" y="29140"/>
                </a:cubicBezTo>
                <a:cubicBezTo>
                  <a:pt x="72546" y="29254"/>
                  <a:pt x="72926" y="29330"/>
                  <a:pt x="72679" y="29445"/>
                </a:cubicBezTo>
                <a:close/>
                <a:moveTo>
                  <a:pt x="76921" y="28037"/>
                </a:moveTo>
                <a:cubicBezTo>
                  <a:pt x="76826" y="28056"/>
                  <a:pt x="76940" y="27961"/>
                  <a:pt x="76883" y="27885"/>
                </a:cubicBezTo>
                <a:cubicBezTo>
                  <a:pt x="76826" y="27923"/>
                  <a:pt x="76788" y="27980"/>
                  <a:pt x="76692" y="27999"/>
                </a:cubicBezTo>
                <a:cubicBezTo>
                  <a:pt x="76750" y="28037"/>
                  <a:pt x="76788" y="28056"/>
                  <a:pt x="76807" y="28132"/>
                </a:cubicBezTo>
                <a:cubicBezTo>
                  <a:pt x="76978" y="28094"/>
                  <a:pt x="77073" y="28037"/>
                  <a:pt x="77130" y="27961"/>
                </a:cubicBezTo>
                <a:cubicBezTo>
                  <a:pt x="77092" y="27904"/>
                  <a:pt x="76902" y="27961"/>
                  <a:pt x="76921" y="28037"/>
                </a:cubicBezTo>
                <a:close/>
                <a:moveTo>
                  <a:pt x="77187" y="27942"/>
                </a:moveTo>
                <a:cubicBezTo>
                  <a:pt x="77225" y="28075"/>
                  <a:pt x="77434" y="27885"/>
                  <a:pt x="77548" y="27885"/>
                </a:cubicBezTo>
                <a:cubicBezTo>
                  <a:pt x="77567" y="27695"/>
                  <a:pt x="77320" y="27923"/>
                  <a:pt x="77339" y="27733"/>
                </a:cubicBezTo>
                <a:cubicBezTo>
                  <a:pt x="77187" y="27771"/>
                  <a:pt x="77320" y="27904"/>
                  <a:pt x="77187" y="27942"/>
                </a:cubicBezTo>
                <a:close/>
                <a:moveTo>
                  <a:pt x="78937" y="27238"/>
                </a:moveTo>
                <a:cubicBezTo>
                  <a:pt x="78861" y="27428"/>
                  <a:pt x="78576" y="27276"/>
                  <a:pt x="78385" y="27371"/>
                </a:cubicBezTo>
                <a:cubicBezTo>
                  <a:pt x="78423" y="27428"/>
                  <a:pt x="78404" y="27466"/>
                  <a:pt x="78366" y="27485"/>
                </a:cubicBezTo>
                <a:cubicBezTo>
                  <a:pt x="78442" y="27562"/>
                  <a:pt x="78518" y="27466"/>
                  <a:pt x="78480" y="27390"/>
                </a:cubicBezTo>
                <a:cubicBezTo>
                  <a:pt x="78633" y="27543"/>
                  <a:pt x="78766" y="27466"/>
                  <a:pt x="79032" y="27314"/>
                </a:cubicBezTo>
                <a:cubicBezTo>
                  <a:pt x="79032" y="27219"/>
                  <a:pt x="78956" y="27257"/>
                  <a:pt x="78918" y="27181"/>
                </a:cubicBezTo>
                <a:cubicBezTo>
                  <a:pt x="78842" y="27219"/>
                  <a:pt x="78899" y="27257"/>
                  <a:pt x="78937" y="27238"/>
                </a:cubicBezTo>
                <a:close/>
                <a:moveTo>
                  <a:pt x="33287" y="43044"/>
                </a:moveTo>
                <a:cubicBezTo>
                  <a:pt x="33344" y="43025"/>
                  <a:pt x="33344" y="43006"/>
                  <a:pt x="33344" y="42968"/>
                </a:cubicBezTo>
                <a:cubicBezTo>
                  <a:pt x="33363" y="42797"/>
                  <a:pt x="33686" y="42854"/>
                  <a:pt x="33801" y="42816"/>
                </a:cubicBezTo>
                <a:cubicBezTo>
                  <a:pt x="33686" y="42626"/>
                  <a:pt x="33116" y="42835"/>
                  <a:pt x="33021" y="42911"/>
                </a:cubicBezTo>
                <a:cubicBezTo>
                  <a:pt x="33078" y="42987"/>
                  <a:pt x="33287" y="42854"/>
                  <a:pt x="33287" y="43044"/>
                </a:cubicBezTo>
                <a:close/>
                <a:moveTo>
                  <a:pt x="68418" y="30738"/>
                </a:moveTo>
                <a:cubicBezTo>
                  <a:pt x="68628" y="30719"/>
                  <a:pt x="68285" y="30871"/>
                  <a:pt x="68418" y="30966"/>
                </a:cubicBezTo>
                <a:cubicBezTo>
                  <a:pt x="68628" y="30909"/>
                  <a:pt x="68590" y="30757"/>
                  <a:pt x="68590" y="30624"/>
                </a:cubicBezTo>
                <a:cubicBezTo>
                  <a:pt x="68380" y="30738"/>
                  <a:pt x="68266" y="30700"/>
                  <a:pt x="68247" y="30510"/>
                </a:cubicBezTo>
                <a:cubicBezTo>
                  <a:pt x="68171" y="30643"/>
                  <a:pt x="68000" y="30757"/>
                  <a:pt x="68114" y="30966"/>
                </a:cubicBezTo>
                <a:cubicBezTo>
                  <a:pt x="67848" y="30966"/>
                  <a:pt x="68076" y="30662"/>
                  <a:pt x="67658" y="30890"/>
                </a:cubicBezTo>
                <a:cubicBezTo>
                  <a:pt x="67677" y="31042"/>
                  <a:pt x="67848" y="31004"/>
                  <a:pt x="67886" y="31156"/>
                </a:cubicBezTo>
                <a:cubicBezTo>
                  <a:pt x="67924" y="31099"/>
                  <a:pt x="68019" y="30871"/>
                  <a:pt x="68076" y="31080"/>
                </a:cubicBezTo>
                <a:cubicBezTo>
                  <a:pt x="68228" y="30985"/>
                  <a:pt x="68361" y="30871"/>
                  <a:pt x="68418" y="30738"/>
                </a:cubicBezTo>
                <a:close/>
                <a:moveTo>
                  <a:pt x="71234" y="29939"/>
                </a:moveTo>
                <a:cubicBezTo>
                  <a:pt x="71405" y="30072"/>
                  <a:pt x="71367" y="29749"/>
                  <a:pt x="71614" y="29749"/>
                </a:cubicBezTo>
                <a:lnTo>
                  <a:pt x="71538" y="29540"/>
                </a:lnTo>
                <a:cubicBezTo>
                  <a:pt x="71424" y="29616"/>
                  <a:pt x="71481" y="29730"/>
                  <a:pt x="71253" y="29768"/>
                </a:cubicBezTo>
                <a:cubicBezTo>
                  <a:pt x="71119" y="29635"/>
                  <a:pt x="71443" y="29654"/>
                  <a:pt x="71310" y="29521"/>
                </a:cubicBezTo>
                <a:cubicBezTo>
                  <a:pt x="70986" y="29559"/>
                  <a:pt x="71157" y="29768"/>
                  <a:pt x="70986" y="29863"/>
                </a:cubicBezTo>
                <a:cubicBezTo>
                  <a:pt x="71043" y="30034"/>
                  <a:pt x="71386" y="29825"/>
                  <a:pt x="71234" y="29939"/>
                </a:cubicBezTo>
                <a:close/>
                <a:moveTo>
                  <a:pt x="71975" y="29749"/>
                </a:moveTo>
                <a:cubicBezTo>
                  <a:pt x="72147" y="29521"/>
                  <a:pt x="72185" y="29711"/>
                  <a:pt x="72356" y="29559"/>
                </a:cubicBezTo>
                <a:cubicBezTo>
                  <a:pt x="72356" y="29369"/>
                  <a:pt x="72070" y="29578"/>
                  <a:pt x="72070" y="29369"/>
                </a:cubicBezTo>
                <a:cubicBezTo>
                  <a:pt x="71975" y="29521"/>
                  <a:pt x="71937" y="29616"/>
                  <a:pt x="71709" y="29616"/>
                </a:cubicBezTo>
                <a:cubicBezTo>
                  <a:pt x="71766" y="29711"/>
                  <a:pt x="71899" y="29692"/>
                  <a:pt x="71975" y="29749"/>
                </a:cubicBezTo>
                <a:close/>
                <a:moveTo>
                  <a:pt x="31879" y="43254"/>
                </a:moveTo>
                <a:cubicBezTo>
                  <a:pt x="32317" y="43197"/>
                  <a:pt x="32564" y="43292"/>
                  <a:pt x="32926" y="43063"/>
                </a:cubicBezTo>
                <a:cubicBezTo>
                  <a:pt x="32526" y="43121"/>
                  <a:pt x="32070" y="43063"/>
                  <a:pt x="31879" y="43254"/>
                </a:cubicBezTo>
                <a:close/>
                <a:moveTo>
                  <a:pt x="62959" y="32735"/>
                </a:moveTo>
                <a:cubicBezTo>
                  <a:pt x="63150" y="32868"/>
                  <a:pt x="63112" y="32564"/>
                  <a:pt x="63283" y="32564"/>
                </a:cubicBezTo>
                <a:cubicBezTo>
                  <a:pt x="63245" y="32450"/>
                  <a:pt x="63036" y="32621"/>
                  <a:pt x="62921" y="32621"/>
                </a:cubicBezTo>
                <a:cubicBezTo>
                  <a:pt x="62978" y="32659"/>
                  <a:pt x="63036" y="32697"/>
                  <a:pt x="62959" y="32735"/>
                </a:cubicBezTo>
                <a:close/>
                <a:moveTo>
                  <a:pt x="63777" y="32507"/>
                </a:moveTo>
                <a:cubicBezTo>
                  <a:pt x="64044" y="32450"/>
                  <a:pt x="63682" y="32374"/>
                  <a:pt x="63739" y="32184"/>
                </a:cubicBezTo>
                <a:cubicBezTo>
                  <a:pt x="63644" y="32203"/>
                  <a:pt x="63549" y="32241"/>
                  <a:pt x="63473" y="32260"/>
                </a:cubicBezTo>
                <a:cubicBezTo>
                  <a:pt x="63492" y="32469"/>
                  <a:pt x="63720" y="32355"/>
                  <a:pt x="63777" y="32507"/>
                </a:cubicBezTo>
                <a:close/>
                <a:moveTo>
                  <a:pt x="72831" y="28988"/>
                </a:moveTo>
                <a:cubicBezTo>
                  <a:pt x="72698" y="28988"/>
                  <a:pt x="73098" y="29140"/>
                  <a:pt x="73079" y="29311"/>
                </a:cubicBezTo>
                <a:cubicBezTo>
                  <a:pt x="73212" y="29178"/>
                  <a:pt x="73117" y="28988"/>
                  <a:pt x="73231" y="28855"/>
                </a:cubicBezTo>
                <a:cubicBezTo>
                  <a:pt x="73782" y="28817"/>
                  <a:pt x="72926" y="28836"/>
                  <a:pt x="72831" y="28988"/>
                </a:cubicBezTo>
                <a:close/>
                <a:moveTo>
                  <a:pt x="66764" y="31309"/>
                </a:moveTo>
                <a:cubicBezTo>
                  <a:pt x="66954" y="31499"/>
                  <a:pt x="66916" y="31214"/>
                  <a:pt x="67163" y="31176"/>
                </a:cubicBezTo>
                <a:cubicBezTo>
                  <a:pt x="67030" y="31137"/>
                  <a:pt x="66992" y="30947"/>
                  <a:pt x="66745" y="31080"/>
                </a:cubicBezTo>
                <a:cubicBezTo>
                  <a:pt x="66821" y="31290"/>
                  <a:pt x="66840" y="31023"/>
                  <a:pt x="66992" y="31118"/>
                </a:cubicBezTo>
                <a:cubicBezTo>
                  <a:pt x="66992" y="31214"/>
                  <a:pt x="66916" y="31271"/>
                  <a:pt x="66764" y="31309"/>
                </a:cubicBezTo>
                <a:close/>
                <a:moveTo>
                  <a:pt x="69484" y="30434"/>
                </a:moveTo>
                <a:cubicBezTo>
                  <a:pt x="69465" y="30205"/>
                  <a:pt x="69103" y="30339"/>
                  <a:pt x="69217" y="30510"/>
                </a:cubicBezTo>
                <a:cubicBezTo>
                  <a:pt x="69369" y="30567"/>
                  <a:pt x="69293" y="30491"/>
                  <a:pt x="69484" y="30434"/>
                </a:cubicBezTo>
                <a:close/>
                <a:moveTo>
                  <a:pt x="70321" y="30072"/>
                </a:moveTo>
                <a:cubicBezTo>
                  <a:pt x="70206" y="30091"/>
                  <a:pt x="70206" y="29939"/>
                  <a:pt x="70016" y="30072"/>
                </a:cubicBezTo>
                <a:cubicBezTo>
                  <a:pt x="70054" y="30167"/>
                  <a:pt x="70149" y="30148"/>
                  <a:pt x="70168" y="30243"/>
                </a:cubicBezTo>
                <a:cubicBezTo>
                  <a:pt x="70359" y="30224"/>
                  <a:pt x="70263" y="30110"/>
                  <a:pt x="70397" y="30053"/>
                </a:cubicBezTo>
                <a:cubicBezTo>
                  <a:pt x="70359" y="29996"/>
                  <a:pt x="70321" y="30053"/>
                  <a:pt x="70321" y="30072"/>
                </a:cubicBezTo>
                <a:close/>
                <a:moveTo>
                  <a:pt x="66573" y="31423"/>
                </a:moveTo>
                <a:cubicBezTo>
                  <a:pt x="66535" y="31404"/>
                  <a:pt x="66478" y="31366"/>
                  <a:pt x="66459" y="31290"/>
                </a:cubicBezTo>
                <a:cubicBezTo>
                  <a:pt x="66345" y="31366"/>
                  <a:pt x="66041" y="31366"/>
                  <a:pt x="66174" y="31518"/>
                </a:cubicBezTo>
                <a:cubicBezTo>
                  <a:pt x="66345" y="31499"/>
                  <a:pt x="66307" y="31480"/>
                  <a:pt x="66573" y="31423"/>
                </a:cubicBezTo>
                <a:close/>
                <a:moveTo>
                  <a:pt x="62180" y="32830"/>
                </a:moveTo>
                <a:cubicBezTo>
                  <a:pt x="62237" y="32811"/>
                  <a:pt x="62237" y="32773"/>
                  <a:pt x="62237" y="32754"/>
                </a:cubicBezTo>
                <a:cubicBezTo>
                  <a:pt x="62598" y="32469"/>
                  <a:pt x="62617" y="32678"/>
                  <a:pt x="63036" y="32526"/>
                </a:cubicBezTo>
                <a:cubicBezTo>
                  <a:pt x="62788" y="32431"/>
                  <a:pt x="62579" y="32488"/>
                  <a:pt x="62123" y="32621"/>
                </a:cubicBezTo>
                <a:cubicBezTo>
                  <a:pt x="62256" y="32678"/>
                  <a:pt x="62123" y="32678"/>
                  <a:pt x="62180" y="32830"/>
                </a:cubicBezTo>
                <a:close/>
                <a:moveTo>
                  <a:pt x="61381" y="32640"/>
                </a:moveTo>
                <a:cubicBezTo>
                  <a:pt x="61419" y="32697"/>
                  <a:pt x="61457" y="32640"/>
                  <a:pt x="61457" y="32621"/>
                </a:cubicBezTo>
                <a:cubicBezTo>
                  <a:pt x="61590" y="32564"/>
                  <a:pt x="61552" y="32830"/>
                  <a:pt x="61628" y="32906"/>
                </a:cubicBezTo>
                <a:cubicBezTo>
                  <a:pt x="61799" y="32887"/>
                  <a:pt x="62084" y="32868"/>
                  <a:pt x="61989" y="32659"/>
                </a:cubicBezTo>
                <a:cubicBezTo>
                  <a:pt x="61875" y="32697"/>
                  <a:pt x="61761" y="32735"/>
                  <a:pt x="61647" y="32773"/>
                </a:cubicBezTo>
                <a:cubicBezTo>
                  <a:pt x="61685" y="32621"/>
                  <a:pt x="61571" y="32621"/>
                  <a:pt x="61647" y="32545"/>
                </a:cubicBezTo>
                <a:cubicBezTo>
                  <a:pt x="61609" y="32488"/>
                  <a:pt x="61438" y="32602"/>
                  <a:pt x="61419" y="32507"/>
                </a:cubicBezTo>
                <a:cubicBezTo>
                  <a:pt x="61324" y="32564"/>
                  <a:pt x="61495" y="32583"/>
                  <a:pt x="61381" y="32640"/>
                </a:cubicBezTo>
                <a:close/>
                <a:moveTo>
                  <a:pt x="66497" y="30985"/>
                </a:moveTo>
                <a:cubicBezTo>
                  <a:pt x="66421" y="30890"/>
                  <a:pt x="66345" y="30833"/>
                  <a:pt x="66136" y="30776"/>
                </a:cubicBezTo>
                <a:cubicBezTo>
                  <a:pt x="66174" y="30681"/>
                  <a:pt x="66250" y="30757"/>
                  <a:pt x="66288" y="30605"/>
                </a:cubicBezTo>
                <a:cubicBezTo>
                  <a:pt x="66117" y="30567"/>
                  <a:pt x="65736" y="30738"/>
                  <a:pt x="66003" y="30814"/>
                </a:cubicBezTo>
                <a:cubicBezTo>
                  <a:pt x="65832" y="30890"/>
                  <a:pt x="65889" y="30643"/>
                  <a:pt x="65679" y="30757"/>
                </a:cubicBezTo>
                <a:cubicBezTo>
                  <a:pt x="65794" y="30909"/>
                  <a:pt x="65679" y="30966"/>
                  <a:pt x="65717" y="31080"/>
                </a:cubicBezTo>
                <a:cubicBezTo>
                  <a:pt x="65622" y="31118"/>
                  <a:pt x="65527" y="31137"/>
                  <a:pt x="65546" y="31214"/>
                </a:cubicBezTo>
                <a:cubicBezTo>
                  <a:pt x="65470" y="31233"/>
                  <a:pt x="65470" y="31118"/>
                  <a:pt x="65375" y="31156"/>
                </a:cubicBezTo>
                <a:cubicBezTo>
                  <a:pt x="65584" y="31137"/>
                  <a:pt x="65698" y="30719"/>
                  <a:pt x="65527" y="30700"/>
                </a:cubicBezTo>
                <a:cubicBezTo>
                  <a:pt x="65679" y="30510"/>
                  <a:pt x="65889" y="30491"/>
                  <a:pt x="66117" y="30510"/>
                </a:cubicBezTo>
                <a:cubicBezTo>
                  <a:pt x="66155" y="30415"/>
                  <a:pt x="66174" y="30301"/>
                  <a:pt x="66250" y="30224"/>
                </a:cubicBezTo>
                <a:cubicBezTo>
                  <a:pt x="65927" y="30320"/>
                  <a:pt x="65052" y="30358"/>
                  <a:pt x="64976" y="30833"/>
                </a:cubicBezTo>
                <a:cubicBezTo>
                  <a:pt x="65109" y="30738"/>
                  <a:pt x="65242" y="30662"/>
                  <a:pt x="65451" y="30738"/>
                </a:cubicBezTo>
                <a:cubicBezTo>
                  <a:pt x="65508" y="30852"/>
                  <a:pt x="65413" y="30928"/>
                  <a:pt x="65318" y="31004"/>
                </a:cubicBezTo>
                <a:cubicBezTo>
                  <a:pt x="65451" y="30738"/>
                  <a:pt x="65052" y="31233"/>
                  <a:pt x="64881" y="30985"/>
                </a:cubicBezTo>
                <a:cubicBezTo>
                  <a:pt x="64709" y="31042"/>
                  <a:pt x="64804" y="31195"/>
                  <a:pt x="64843" y="31347"/>
                </a:cubicBezTo>
                <a:cubicBezTo>
                  <a:pt x="64633" y="31461"/>
                  <a:pt x="64462" y="31366"/>
                  <a:pt x="64386" y="31499"/>
                </a:cubicBezTo>
                <a:cubicBezTo>
                  <a:pt x="64500" y="31556"/>
                  <a:pt x="64995" y="31518"/>
                  <a:pt x="64995" y="31347"/>
                </a:cubicBezTo>
                <a:cubicBezTo>
                  <a:pt x="65166" y="31366"/>
                  <a:pt x="64995" y="31556"/>
                  <a:pt x="65166" y="31632"/>
                </a:cubicBezTo>
                <a:cubicBezTo>
                  <a:pt x="65394" y="31404"/>
                  <a:pt x="65622" y="31309"/>
                  <a:pt x="65832" y="31004"/>
                </a:cubicBezTo>
                <a:cubicBezTo>
                  <a:pt x="65908" y="31023"/>
                  <a:pt x="66155" y="31176"/>
                  <a:pt x="65908" y="31214"/>
                </a:cubicBezTo>
                <a:cubicBezTo>
                  <a:pt x="66117" y="31385"/>
                  <a:pt x="66383" y="30890"/>
                  <a:pt x="66573" y="31214"/>
                </a:cubicBezTo>
                <a:cubicBezTo>
                  <a:pt x="66649" y="31099"/>
                  <a:pt x="66649" y="30966"/>
                  <a:pt x="66592" y="30795"/>
                </a:cubicBezTo>
                <a:cubicBezTo>
                  <a:pt x="66516" y="30852"/>
                  <a:pt x="66478" y="30909"/>
                  <a:pt x="66497" y="31004"/>
                </a:cubicBezTo>
                <a:close/>
                <a:moveTo>
                  <a:pt x="63530" y="31784"/>
                </a:moveTo>
                <a:cubicBezTo>
                  <a:pt x="63606" y="32069"/>
                  <a:pt x="63949" y="31746"/>
                  <a:pt x="63910" y="31594"/>
                </a:cubicBezTo>
                <a:cubicBezTo>
                  <a:pt x="63796" y="31727"/>
                  <a:pt x="63758" y="31784"/>
                  <a:pt x="63530" y="31784"/>
                </a:cubicBezTo>
                <a:close/>
                <a:moveTo>
                  <a:pt x="37852" y="40610"/>
                </a:moveTo>
                <a:cubicBezTo>
                  <a:pt x="37947" y="40477"/>
                  <a:pt x="38004" y="40553"/>
                  <a:pt x="38175" y="40496"/>
                </a:cubicBezTo>
                <a:cubicBezTo>
                  <a:pt x="38213" y="40286"/>
                  <a:pt x="37643" y="40401"/>
                  <a:pt x="37852" y="40610"/>
                </a:cubicBezTo>
                <a:close/>
                <a:moveTo>
                  <a:pt x="36616" y="40914"/>
                </a:moveTo>
                <a:cubicBezTo>
                  <a:pt x="36749" y="40838"/>
                  <a:pt x="37110" y="40838"/>
                  <a:pt x="36977" y="40686"/>
                </a:cubicBezTo>
                <a:cubicBezTo>
                  <a:pt x="36920" y="40686"/>
                  <a:pt x="36939" y="40724"/>
                  <a:pt x="36939" y="40762"/>
                </a:cubicBezTo>
                <a:cubicBezTo>
                  <a:pt x="36863" y="40781"/>
                  <a:pt x="36863" y="40705"/>
                  <a:pt x="36844" y="40667"/>
                </a:cubicBezTo>
                <a:cubicBezTo>
                  <a:pt x="36711" y="40705"/>
                  <a:pt x="36692" y="40819"/>
                  <a:pt x="36635" y="40743"/>
                </a:cubicBezTo>
                <a:cubicBezTo>
                  <a:pt x="36578" y="40762"/>
                  <a:pt x="36578" y="40781"/>
                  <a:pt x="36597" y="40819"/>
                </a:cubicBezTo>
                <a:cubicBezTo>
                  <a:pt x="36597" y="40857"/>
                  <a:pt x="36616" y="40895"/>
                  <a:pt x="36635" y="40914"/>
                </a:cubicBezTo>
                <a:close/>
                <a:moveTo>
                  <a:pt x="36540" y="40895"/>
                </a:moveTo>
                <a:cubicBezTo>
                  <a:pt x="36444" y="40857"/>
                  <a:pt x="35893" y="40800"/>
                  <a:pt x="35931" y="41047"/>
                </a:cubicBezTo>
                <a:cubicBezTo>
                  <a:pt x="36064" y="41085"/>
                  <a:pt x="36330" y="40952"/>
                  <a:pt x="36540" y="40895"/>
                </a:cubicBezTo>
                <a:close/>
                <a:moveTo>
                  <a:pt x="61628" y="32050"/>
                </a:moveTo>
                <a:cubicBezTo>
                  <a:pt x="61495" y="31936"/>
                  <a:pt x="61229" y="32069"/>
                  <a:pt x="61000" y="32146"/>
                </a:cubicBezTo>
                <a:cubicBezTo>
                  <a:pt x="61038" y="32393"/>
                  <a:pt x="60943" y="32088"/>
                  <a:pt x="60791" y="32222"/>
                </a:cubicBezTo>
                <a:cubicBezTo>
                  <a:pt x="60734" y="32317"/>
                  <a:pt x="60791" y="32488"/>
                  <a:pt x="60905" y="32526"/>
                </a:cubicBezTo>
                <a:cubicBezTo>
                  <a:pt x="61038" y="32507"/>
                  <a:pt x="60981" y="32165"/>
                  <a:pt x="61076" y="32412"/>
                </a:cubicBezTo>
                <a:cubicBezTo>
                  <a:pt x="61210" y="32374"/>
                  <a:pt x="61362" y="32146"/>
                  <a:pt x="61476" y="32260"/>
                </a:cubicBezTo>
                <a:cubicBezTo>
                  <a:pt x="61609" y="32222"/>
                  <a:pt x="61476" y="32088"/>
                  <a:pt x="61628" y="32050"/>
                </a:cubicBezTo>
                <a:close/>
                <a:moveTo>
                  <a:pt x="61951" y="32165"/>
                </a:moveTo>
                <a:cubicBezTo>
                  <a:pt x="62008" y="32146"/>
                  <a:pt x="62008" y="32108"/>
                  <a:pt x="62008" y="32088"/>
                </a:cubicBezTo>
                <a:cubicBezTo>
                  <a:pt x="62008" y="31955"/>
                  <a:pt x="62370" y="31936"/>
                  <a:pt x="62522" y="31841"/>
                </a:cubicBezTo>
                <a:cubicBezTo>
                  <a:pt x="62256" y="31765"/>
                  <a:pt x="61894" y="31746"/>
                  <a:pt x="61685" y="32012"/>
                </a:cubicBezTo>
                <a:cubicBezTo>
                  <a:pt x="61704" y="32165"/>
                  <a:pt x="61951" y="31974"/>
                  <a:pt x="61951" y="32165"/>
                </a:cubicBezTo>
                <a:close/>
                <a:moveTo>
                  <a:pt x="34390" y="41523"/>
                </a:moveTo>
                <a:cubicBezTo>
                  <a:pt x="34485" y="41314"/>
                  <a:pt x="34656" y="41390"/>
                  <a:pt x="34923" y="41333"/>
                </a:cubicBezTo>
                <a:cubicBezTo>
                  <a:pt x="34866" y="41123"/>
                  <a:pt x="34352" y="41314"/>
                  <a:pt x="34390" y="41523"/>
                </a:cubicBezTo>
                <a:close/>
                <a:moveTo>
                  <a:pt x="48028" y="36539"/>
                </a:moveTo>
                <a:cubicBezTo>
                  <a:pt x="47648" y="36482"/>
                  <a:pt x="47515" y="36730"/>
                  <a:pt x="47267" y="36692"/>
                </a:cubicBezTo>
                <a:cubicBezTo>
                  <a:pt x="47419" y="36996"/>
                  <a:pt x="47743" y="36730"/>
                  <a:pt x="48028" y="36711"/>
                </a:cubicBezTo>
                <a:cubicBezTo>
                  <a:pt x="47990" y="36634"/>
                  <a:pt x="48028" y="36558"/>
                  <a:pt x="48104" y="36520"/>
                </a:cubicBezTo>
                <a:cubicBezTo>
                  <a:pt x="48066" y="36463"/>
                  <a:pt x="48028" y="36520"/>
                  <a:pt x="48028" y="36539"/>
                </a:cubicBezTo>
                <a:close/>
                <a:moveTo>
                  <a:pt x="33325" y="41656"/>
                </a:moveTo>
                <a:cubicBezTo>
                  <a:pt x="33382" y="41713"/>
                  <a:pt x="33515" y="41637"/>
                  <a:pt x="33610" y="41618"/>
                </a:cubicBezTo>
                <a:cubicBezTo>
                  <a:pt x="33211" y="41523"/>
                  <a:pt x="33724" y="41485"/>
                  <a:pt x="33705" y="41237"/>
                </a:cubicBezTo>
                <a:cubicBezTo>
                  <a:pt x="32983" y="41447"/>
                  <a:pt x="32070" y="41656"/>
                  <a:pt x="31575" y="41903"/>
                </a:cubicBezTo>
                <a:cubicBezTo>
                  <a:pt x="31575" y="42036"/>
                  <a:pt x="31822" y="42017"/>
                  <a:pt x="31556" y="42093"/>
                </a:cubicBezTo>
                <a:cubicBezTo>
                  <a:pt x="31556" y="42131"/>
                  <a:pt x="31613" y="42131"/>
                  <a:pt x="31651" y="42112"/>
                </a:cubicBezTo>
                <a:cubicBezTo>
                  <a:pt x="31689" y="42093"/>
                  <a:pt x="31708" y="42112"/>
                  <a:pt x="31727" y="42150"/>
                </a:cubicBezTo>
                <a:cubicBezTo>
                  <a:pt x="31860" y="41618"/>
                  <a:pt x="32811" y="41694"/>
                  <a:pt x="33059" y="41751"/>
                </a:cubicBezTo>
                <a:cubicBezTo>
                  <a:pt x="33059" y="41694"/>
                  <a:pt x="33040" y="41637"/>
                  <a:pt x="33021" y="41580"/>
                </a:cubicBezTo>
                <a:cubicBezTo>
                  <a:pt x="33173" y="41466"/>
                  <a:pt x="33496" y="41504"/>
                  <a:pt x="33325" y="41656"/>
                </a:cubicBezTo>
                <a:close/>
                <a:moveTo>
                  <a:pt x="31328" y="42284"/>
                </a:moveTo>
                <a:cubicBezTo>
                  <a:pt x="31404" y="42265"/>
                  <a:pt x="31461" y="42227"/>
                  <a:pt x="31537" y="42208"/>
                </a:cubicBezTo>
                <a:cubicBezTo>
                  <a:pt x="31518" y="42150"/>
                  <a:pt x="31499" y="42112"/>
                  <a:pt x="31480" y="42055"/>
                </a:cubicBezTo>
                <a:cubicBezTo>
                  <a:pt x="31442" y="42246"/>
                  <a:pt x="31081" y="42036"/>
                  <a:pt x="31176" y="42265"/>
                </a:cubicBezTo>
                <a:cubicBezTo>
                  <a:pt x="31233" y="42265"/>
                  <a:pt x="31233" y="42227"/>
                  <a:pt x="31233" y="42189"/>
                </a:cubicBezTo>
                <a:cubicBezTo>
                  <a:pt x="31290" y="42170"/>
                  <a:pt x="31309" y="42246"/>
                  <a:pt x="31328" y="42284"/>
                </a:cubicBezTo>
                <a:close/>
                <a:moveTo>
                  <a:pt x="38080" y="39792"/>
                </a:moveTo>
                <a:cubicBezTo>
                  <a:pt x="37567" y="39944"/>
                  <a:pt x="37491" y="39925"/>
                  <a:pt x="36806" y="40172"/>
                </a:cubicBezTo>
                <a:cubicBezTo>
                  <a:pt x="37053" y="40229"/>
                  <a:pt x="38080" y="40096"/>
                  <a:pt x="38080" y="39792"/>
                </a:cubicBezTo>
                <a:close/>
                <a:moveTo>
                  <a:pt x="40838" y="38784"/>
                </a:moveTo>
                <a:cubicBezTo>
                  <a:pt x="41009" y="38594"/>
                  <a:pt x="40306" y="38670"/>
                  <a:pt x="40382" y="38936"/>
                </a:cubicBezTo>
                <a:cubicBezTo>
                  <a:pt x="40134" y="38879"/>
                  <a:pt x="39830" y="38936"/>
                  <a:pt x="39507" y="39012"/>
                </a:cubicBezTo>
                <a:cubicBezTo>
                  <a:pt x="39621" y="39240"/>
                  <a:pt x="39488" y="39107"/>
                  <a:pt x="39279" y="39202"/>
                </a:cubicBezTo>
                <a:cubicBezTo>
                  <a:pt x="39336" y="39240"/>
                  <a:pt x="39374" y="39259"/>
                  <a:pt x="39412" y="39335"/>
                </a:cubicBezTo>
                <a:cubicBezTo>
                  <a:pt x="39602" y="39278"/>
                  <a:pt x="39602" y="39164"/>
                  <a:pt x="39678" y="39069"/>
                </a:cubicBezTo>
                <a:cubicBezTo>
                  <a:pt x="40363" y="39240"/>
                  <a:pt x="41124" y="38822"/>
                  <a:pt x="41751" y="38651"/>
                </a:cubicBezTo>
                <a:cubicBezTo>
                  <a:pt x="42113" y="38537"/>
                  <a:pt x="42531" y="38479"/>
                  <a:pt x="42873" y="38251"/>
                </a:cubicBezTo>
                <a:cubicBezTo>
                  <a:pt x="42284" y="38289"/>
                  <a:pt x="42056" y="38575"/>
                  <a:pt x="41523" y="38441"/>
                </a:cubicBezTo>
                <a:cubicBezTo>
                  <a:pt x="41865" y="38727"/>
                  <a:pt x="40914" y="38384"/>
                  <a:pt x="40838" y="38784"/>
                </a:cubicBezTo>
                <a:close/>
                <a:moveTo>
                  <a:pt x="30034" y="42379"/>
                </a:moveTo>
                <a:cubicBezTo>
                  <a:pt x="30148" y="42322"/>
                  <a:pt x="30187" y="42379"/>
                  <a:pt x="30129" y="42417"/>
                </a:cubicBezTo>
                <a:cubicBezTo>
                  <a:pt x="30129" y="42512"/>
                  <a:pt x="30529" y="42379"/>
                  <a:pt x="30377" y="42265"/>
                </a:cubicBezTo>
                <a:cubicBezTo>
                  <a:pt x="30453" y="42265"/>
                  <a:pt x="30453" y="42360"/>
                  <a:pt x="30529" y="42322"/>
                </a:cubicBezTo>
                <a:cubicBezTo>
                  <a:pt x="30738" y="42322"/>
                  <a:pt x="30605" y="41998"/>
                  <a:pt x="30757" y="42131"/>
                </a:cubicBezTo>
                <a:cubicBezTo>
                  <a:pt x="30719" y="42150"/>
                  <a:pt x="29445" y="42131"/>
                  <a:pt x="29255" y="42702"/>
                </a:cubicBezTo>
                <a:cubicBezTo>
                  <a:pt x="29426" y="42588"/>
                  <a:pt x="29464" y="42721"/>
                  <a:pt x="29616" y="42645"/>
                </a:cubicBezTo>
                <a:cubicBezTo>
                  <a:pt x="29654" y="42588"/>
                  <a:pt x="29597" y="42493"/>
                  <a:pt x="29692" y="42436"/>
                </a:cubicBezTo>
                <a:cubicBezTo>
                  <a:pt x="29787" y="42398"/>
                  <a:pt x="29730" y="42664"/>
                  <a:pt x="29844" y="42455"/>
                </a:cubicBezTo>
                <a:cubicBezTo>
                  <a:pt x="29977" y="42436"/>
                  <a:pt x="30053" y="42531"/>
                  <a:pt x="30129" y="42645"/>
                </a:cubicBezTo>
                <a:cubicBezTo>
                  <a:pt x="30301" y="42531"/>
                  <a:pt x="30034" y="42493"/>
                  <a:pt x="30034" y="42379"/>
                </a:cubicBezTo>
                <a:close/>
                <a:moveTo>
                  <a:pt x="38175" y="39868"/>
                </a:moveTo>
                <a:cubicBezTo>
                  <a:pt x="38366" y="39811"/>
                  <a:pt x="38613" y="39773"/>
                  <a:pt x="38461" y="39602"/>
                </a:cubicBezTo>
                <a:cubicBezTo>
                  <a:pt x="38366" y="39697"/>
                  <a:pt x="38099" y="39716"/>
                  <a:pt x="38175" y="39868"/>
                </a:cubicBezTo>
                <a:close/>
                <a:moveTo>
                  <a:pt x="48504" y="36140"/>
                </a:moveTo>
                <a:cubicBezTo>
                  <a:pt x="47648" y="36387"/>
                  <a:pt x="48428" y="36463"/>
                  <a:pt x="48504" y="36140"/>
                </a:cubicBezTo>
                <a:close/>
                <a:moveTo>
                  <a:pt x="36635" y="40286"/>
                </a:moveTo>
                <a:cubicBezTo>
                  <a:pt x="36007" y="40420"/>
                  <a:pt x="34790" y="40591"/>
                  <a:pt x="34504" y="40952"/>
                </a:cubicBezTo>
                <a:cubicBezTo>
                  <a:pt x="35018" y="40724"/>
                  <a:pt x="35988" y="40553"/>
                  <a:pt x="36635" y="40286"/>
                </a:cubicBezTo>
                <a:close/>
                <a:moveTo>
                  <a:pt x="28817" y="42911"/>
                </a:moveTo>
                <a:cubicBezTo>
                  <a:pt x="28874" y="42835"/>
                  <a:pt x="29026" y="42778"/>
                  <a:pt x="29197" y="42721"/>
                </a:cubicBezTo>
                <a:cubicBezTo>
                  <a:pt x="28950" y="42398"/>
                  <a:pt x="28265" y="43063"/>
                  <a:pt x="28056" y="42835"/>
                </a:cubicBezTo>
                <a:cubicBezTo>
                  <a:pt x="27904" y="42892"/>
                  <a:pt x="28094" y="43063"/>
                  <a:pt x="28132" y="43083"/>
                </a:cubicBezTo>
                <a:cubicBezTo>
                  <a:pt x="28170" y="42968"/>
                  <a:pt x="28741" y="42645"/>
                  <a:pt x="28817" y="42911"/>
                </a:cubicBezTo>
                <a:close/>
                <a:moveTo>
                  <a:pt x="34295" y="40800"/>
                </a:moveTo>
                <a:cubicBezTo>
                  <a:pt x="34029" y="41028"/>
                  <a:pt x="33743" y="40971"/>
                  <a:pt x="33344" y="41066"/>
                </a:cubicBezTo>
                <a:cubicBezTo>
                  <a:pt x="33325" y="41199"/>
                  <a:pt x="34371" y="41104"/>
                  <a:pt x="34295" y="40800"/>
                </a:cubicBezTo>
                <a:close/>
                <a:moveTo>
                  <a:pt x="27543" y="43063"/>
                </a:moveTo>
                <a:cubicBezTo>
                  <a:pt x="27257" y="43235"/>
                  <a:pt x="26744" y="43444"/>
                  <a:pt x="26573" y="43235"/>
                </a:cubicBezTo>
                <a:cubicBezTo>
                  <a:pt x="26116" y="43501"/>
                  <a:pt x="25983" y="43387"/>
                  <a:pt x="25641" y="43558"/>
                </a:cubicBezTo>
                <a:cubicBezTo>
                  <a:pt x="25736" y="43653"/>
                  <a:pt x="25850" y="43710"/>
                  <a:pt x="26040" y="43634"/>
                </a:cubicBezTo>
                <a:cubicBezTo>
                  <a:pt x="25907" y="43482"/>
                  <a:pt x="26268" y="43482"/>
                  <a:pt x="26401" y="43406"/>
                </a:cubicBezTo>
                <a:cubicBezTo>
                  <a:pt x="26420" y="43463"/>
                  <a:pt x="26344" y="43463"/>
                  <a:pt x="26287" y="43501"/>
                </a:cubicBezTo>
                <a:cubicBezTo>
                  <a:pt x="26458" y="43520"/>
                  <a:pt x="26839" y="43539"/>
                  <a:pt x="26896" y="43349"/>
                </a:cubicBezTo>
                <a:cubicBezTo>
                  <a:pt x="27029" y="43349"/>
                  <a:pt x="27695" y="43368"/>
                  <a:pt x="27543" y="43063"/>
                </a:cubicBezTo>
                <a:close/>
                <a:moveTo>
                  <a:pt x="71291" y="28151"/>
                </a:moveTo>
                <a:cubicBezTo>
                  <a:pt x="71138" y="28018"/>
                  <a:pt x="70397" y="28265"/>
                  <a:pt x="70416" y="28379"/>
                </a:cubicBezTo>
                <a:cubicBezTo>
                  <a:pt x="70016" y="28189"/>
                  <a:pt x="69541" y="28722"/>
                  <a:pt x="69274" y="28551"/>
                </a:cubicBezTo>
                <a:cubicBezTo>
                  <a:pt x="69103" y="28741"/>
                  <a:pt x="68951" y="28703"/>
                  <a:pt x="68647" y="28874"/>
                </a:cubicBezTo>
                <a:cubicBezTo>
                  <a:pt x="69484" y="28912"/>
                  <a:pt x="70378" y="28341"/>
                  <a:pt x="71291" y="28151"/>
                </a:cubicBezTo>
                <a:close/>
                <a:moveTo>
                  <a:pt x="71918" y="27638"/>
                </a:moveTo>
                <a:cubicBezTo>
                  <a:pt x="71081" y="27752"/>
                  <a:pt x="70682" y="27999"/>
                  <a:pt x="70092" y="28151"/>
                </a:cubicBezTo>
                <a:cubicBezTo>
                  <a:pt x="70454" y="28341"/>
                  <a:pt x="70910" y="27885"/>
                  <a:pt x="71405" y="27885"/>
                </a:cubicBezTo>
                <a:cubicBezTo>
                  <a:pt x="71253" y="28227"/>
                  <a:pt x="71728" y="27714"/>
                  <a:pt x="71918" y="27638"/>
                </a:cubicBezTo>
                <a:close/>
                <a:moveTo>
                  <a:pt x="25622" y="43729"/>
                </a:moveTo>
                <a:cubicBezTo>
                  <a:pt x="25393" y="43444"/>
                  <a:pt x="24861" y="43862"/>
                  <a:pt x="24651" y="43900"/>
                </a:cubicBezTo>
                <a:cubicBezTo>
                  <a:pt x="24975" y="43995"/>
                  <a:pt x="25146" y="43748"/>
                  <a:pt x="25622" y="43729"/>
                </a:cubicBezTo>
                <a:close/>
                <a:moveTo>
                  <a:pt x="64291" y="30377"/>
                </a:moveTo>
                <a:cubicBezTo>
                  <a:pt x="64443" y="30472"/>
                  <a:pt x="64557" y="30167"/>
                  <a:pt x="64728" y="30110"/>
                </a:cubicBezTo>
                <a:cubicBezTo>
                  <a:pt x="64766" y="30186"/>
                  <a:pt x="64709" y="30224"/>
                  <a:pt x="64614" y="30263"/>
                </a:cubicBezTo>
                <a:cubicBezTo>
                  <a:pt x="65147" y="29996"/>
                  <a:pt x="66022" y="29920"/>
                  <a:pt x="66440" y="29521"/>
                </a:cubicBezTo>
                <a:cubicBezTo>
                  <a:pt x="66288" y="29578"/>
                  <a:pt x="66136" y="29635"/>
                  <a:pt x="65984" y="29692"/>
                </a:cubicBezTo>
                <a:cubicBezTo>
                  <a:pt x="66003" y="29521"/>
                  <a:pt x="66611" y="29540"/>
                  <a:pt x="66440" y="29292"/>
                </a:cubicBezTo>
                <a:cubicBezTo>
                  <a:pt x="65756" y="29559"/>
                  <a:pt x="64804" y="29654"/>
                  <a:pt x="64386" y="29996"/>
                </a:cubicBezTo>
                <a:cubicBezTo>
                  <a:pt x="64405" y="30186"/>
                  <a:pt x="64557" y="30034"/>
                  <a:pt x="64595" y="29977"/>
                </a:cubicBezTo>
                <a:cubicBezTo>
                  <a:pt x="64728" y="30148"/>
                  <a:pt x="64253" y="30263"/>
                  <a:pt x="64329" y="30015"/>
                </a:cubicBezTo>
                <a:cubicBezTo>
                  <a:pt x="64139" y="30072"/>
                  <a:pt x="64481" y="30320"/>
                  <a:pt x="64291" y="30377"/>
                </a:cubicBezTo>
                <a:close/>
                <a:moveTo>
                  <a:pt x="59326" y="32031"/>
                </a:moveTo>
                <a:cubicBezTo>
                  <a:pt x="59212" y="31860"/>
                  <a:pt x="59155" y="32069"/>
                  <a:pt x="58908" y="32108"/>
                </a:cubicBezTo>
                <a:cubicBezTo>
                  <a:pt x="58908" y="32050"/>
                  <a:pt x="59022" y="32031"/>
                  <a:pt x="59098" y="31993"/>
                </a:cubicBezTo>
                <a:cubicBezTo>
                  <a:pt x="59041" y="31917"/>
                  <a:pt x="58908" y="32012"/>
                  <a:pt x="58813" y="32031"/>
                </a:cubicBezTo>
                <a:cubicBezTo>
                  <a:pt x="58832" y="32088"/>
                  <a:pt x="58851" y="32127"/>
                  <a:pt x="58870" y="32184"/>
                </a:cubicBezTo>
                <a:cubicBezTo>
                  <a:pt x="59136" y="32127"/>
                  <a:pt x="59079" y="32146"/>
                  <a:pt x="59326" y="32031"/>
                </a:cubicBezTo>
                <a:close/>
                <a:moveTo>
                  <a:pt x="23054" y="44433"/>
                </a:moveTo>
                <a:cubicBezTo>
                  <a:pt x="23035" y="44357"/>
                  <a:pt x="23016" y="44300"/>
                  <a:pt x="22997" y="44224"/>
                </a:cubicBezTo>
                <a:cubicBezTo>
                  <a:pt x="22921" y="44471"/>
                  <a:pt x="22483" y="44357"/>
                  <a:pt x="22464" y="44642"/>
                </a:cubicBezTo>
                <a:cubicBezTo>
                  <a:pt x="22768" y="44642"/>
                  <a:pt x="22768" y="44528"/>
                  <a:pt x="23054" y="44433"/>
                </a:cubicBezTo>
                <a:close/>
                <a:moveTo>
                  <a:pt x="48237" y="35836"/>
                </a:moveTo>
                <a:cubicBezTo>
                  <a:pt x="48085" y="35740"/>
                  <a:pt x="48066" y="35798"/>
                  <a:pt x="48085" y="35607"/>
                </a:cubicBezTo>
                <a:cubicBezTo>
                  <a:pt x="48009" y="35588"/>
                  <a:pt x="47914" y="35607"/>
                  <a:pt x="47800" y="35645"/>
                </a:cubicBezTo>
                <a:cubicBezTo>
                  <a:pt x="47800" y="35760"/>
                  <a:pt x="47914" y="35702"/>
                  <a:pt x="48028" y="35683"/>
                </a:cubicBezTo>
                <a:cubicBezTo>
                  <a:pt x="47971" y="35760"/>
                  <a:pt x="48047" y="35912"/>
                  <a:pt x="48237" y="35836"/>
                </a:cubicBezTo>
                <a:close/>
                <a:moveTo>
                  <a:pt x="58661" y="32260"/>
                </a:moveTo>
                <a:cubicBezTo>
                  <a:pt x="58794" y="31917"/>
                  <a:pt x="58052" y="32450"/>
                  <a:pt x="57748" y="32393"/>
                </a:cubicBezTo>
                <a:cubicBezTo>
                  <a:pt x="57862" y="32640"/>
                  <a:pt x="58471" y="32127"/>
                  <a:pt x="58661" y="32260"/>
                </a:cubicBezTo>
                <a:close/>
                <a:moveTo>
                  <a:pt x="63207" y="30453"/>
                </a:moveTo>
                <a:cubicBezTo>
                  <a:pt x="62560" y="30871"/>
                  <a:pt x="61970" y="30681"/>
                  <a:pt x="61457" y="31176"/>
                </a:cubicBezTo>
                <a:cubicBezTo>
                  <a:pt x="61742" y="31004"/>
                  <a:pt x="62142" y="31080"/>
                  <a:pt x="62446" y="30833"/>
                </a:cubicBezTo>
                <a:cubicBezTo>
                  <a:pt x="62674" y="30833"/>
                  <a:pt x="63359" y="30757"/>
                  <a:pt x="63207" y="30453"/>
                </a:cubicBezTo>
                <a:close/>
                <a:moveTo>
                  <a:pt x="64215" y="30339"/>
                </a:moveTo>
                <a:cubicBezTo>
                  <a:pt x="63872" y="30167"/>
                  <a:pt x="64272" y="30243"/>
                  <a:pt x="64025" y="30015"/>
                </a:cubicBezTo>
                <a:cubicBezTo>
                  <a:pt x="63682" y="30129"/>
                  <a:pt x="63568" y="30339"/>
                  <a:pt x="63473" y="30548"/>
                </a:cubicBezTo>
                <a:cubicBezTo>
                  <a:pt x="63644" y="30453"/>
                  <a:pt x="64063" y="30453"/>
                  <a:pt x="63872" y="30224"/>
                </a:cubicBezTo>
                <a:cubicBezTo>
                  <a:pt x="64044" y="30186"/>
                  <a:pt x="64006" y="30453"/>
                  <a:pt x="64215" y="30339"/>
                </a:cubicBezTo>
                <a:close/>
                <a:moveTo>
                  <a:pt x="21989" y="44737"/>
                </a:moveTo>
                <a:cubicBezTo>
                  <a:pt x="22065" y="44851"/>
                  <a:pt x="22217" y="44585"/>
                  <a:pt x="22198" y="44509"/>
                </a:cubicBezTo>
                <a:cubicBezTo>
                  <a:pt x="22141" y="44433"/>
                  <a:pt x="22122" y="44528"/>
                  <a:pt x="22141" y="44566"/>
                </a:cubicBezTo>
                <a:cubicBezTo>
                  <a:pt x="22065" y="44566"/>
                  <a:pt x="22046" y="44471"/>
                  <a:pt x="21912" y="44547"/>
                </a:cubicBezTo>
                <a:cubicBezTo>
                  <a:pt x="21989" y="44661"/>
                  <a:pt x="21951" y="44680"/>
                  <a:pt x="21989" y="44737"/>
                </a:cubicBezTo>
                <a:close/>
                <a:moveTo>
                  <a:pt x="48922" y="35493"/>
                </a:moveTo>
                <a:cubicBezTo>
                  <a:pt x="48960" y="35569"/>
                  <a:pt x="49455" y="35436"/>
                  <a:pt x="49302" y="35303"/>
                </a:cubicBezTo>
                <a:cubicBezTo>
                  <a:pt x="49226" y="35322"/>
                  <a:pt x="49188" y="35341"/>
                  <a:pt x="49188" y="35398"/>
                </a:cubicBezTo>
                <a:cubicBezTo>
                  <a:pt x="49093" y="35398"/>
                  <a:pt x="49036" y="35379"/>
                  <a:pt x="48998" y="35284"/>
                </a:cubicBezTo>
                <a:cubicBezTo>
                  <a:pt x="48903" y="35322"/>
                  <a:pt x="49036" y="35455"/>
                  <a:pt x="48922" y="35493"/>
                </a:cubicBezTo>
                <a:close/>
                <a:moveTo>
                  <a:pt x="39221" y="38822"/>
                </a:moveTo>
                <a:cubicBezTo>
                  <a:pt x="39317" y="38803"/>
                  <a:pt x="39412" y="38556"/>
                  <a:pt x="39469" y="38670"/>
                </a:cubicBezTo>
                <a:cubicBezTo>
                  <a:pt x="39602" y="38632"/>
                  <a:pt x="39431" y="38479"/>
                  <a:pt x="39450" y="38403"/>
                </a:cubicBezTo>
                <a:cubicBezTo>
                  <a:pt x="39221" y="38384"/>
                  <a:pt x="39088" y="38632"/>
                  <a:pt x="39126" y="38327"/>
                </a:cubicBezTo>
                <a:cubicBezTo>
                  <a:pt x="38936" y="38422"/>
                  <a:pt x="38860" y="38556"/>
                  <a:pt x="38727" y="38651"/>
                </a:cubicBezTo>
                <a:cubicBezTo>
                  <a:pt x="38841" y="38784"/>
                  <a:pt x="39126" y="38670"/>
                  <a:pt x="39221" y="38822"/>
                </a:cubicBezTo>
                <a:close/>
                <a:moveTo>
                  <a:pt x="40192" y="38422"/>
                </a:moveTo>
                <a:cubicBezTo>
                  <a:pt x="40153" y="38365"/>
                  <a:pt x="40172" y="38327"/>
                  <a:pt x="40230" y="38308"/>
                </a:cubicBezTo>
                <a:cubicBezTo>
                  <a:pt x="40039" y="38137"/>
                  <a:pt x="39906" y="38537"/>
                  <a:pt x="39697" y="38308"/>
                </a:cubicBezTo>
                <a:cubicBezTo>
                  <a:pt x="39545" y="38346"/>
                  <a:pt x="39678" y="38479"/>
                  <a:pt x="39564" y="38537"/>
                </a:cubicBezTo>
                <a:cubicBezTo>
                  <a:pt x="39716" y="38518"/>
                  <a:pt x="39944" y="38403"/>
                  <a:pt x="40192" y="38422"/>
                </a:cubicBezTo>
                <a:close/>
                <a:moveTo>
                  <a:pt x="36806" y="39526"/>
                </a:moveTo>
                <a:cubicBezTo>
                  <a:pt x="36920" y="39373"/>
                  <a:pt x="36692" y="39335"/>
                  <a:pt x="37167" y="39297"/>
                </a:cubicBezTo>
                <a:cubicBezTo>
                  <a:pt x="37015" y="38974"/>
                  <a:pt x="36520" y="39583"/>
                  <a:pt x="36540" y="39164"/>
                </a:cubicBezTo>
                <a:cubicBezTo>
                  <a:pt x="36235" y="39373"/>
                  <a:pt x="35703" y="39221"/>
                  <a:pt x="35684" y="39507"/>
                </a:cubicBezTo>
                <a:cubicBezTo>
                  <a:pt x="35569" y="39431"/>
                  <a:pt x="35227" y="39640"/>
                  <a:pt x="35151" y="39469"/>
                </a:cubicBezTo>
                <a:cubicBezTo>
                  <a:pt x="34923" y="39545"/>
                  <a:pt x="34618" y="39602"/>
                  <a:pt x="34675" y="39792"/>
                </a:cubicBezTo>
                <a:cubicBezTo>
                  <a:pt x="34599" y="39811"/>
                  <a:pt x="34599" y="39735"/>
                  <a:pt x="34561" y="39678"/>
                </a:cubicBezTo>
                <a:cubicBezTo>
                  <a:pt x="33877" y="39925"/>
                  <a:pt x="33097" y="39868"/>
                  <a:pt x="32355" y="40324"/>
                </a:cubicBezTo>
                <a:cubicBezTo>
                  <a:pt x="32241" y="40324"/>
                  <a:pt x="32355" y="40248"/>
                  <a:pt x="32298" y="40153"/>
                </a:cubicBezTo>
                <a:cubicBezTo>
                  <a:pt x="32203" y="40305"/>
                  <a:pt x="31994" y="40286"/>
                  <a:pt x="31841" y="40324"/>
                </a:cubicBezTo>
                <a:cubicBezTo>
                  <a:pt x="31841" y="40420"/>
                  <a:pt x="31936" y="40382"/>
                  <a:pt x="31955" y="40458"/>
                </a:cubicBezTo>
                <a:cubicBezTo>
                  <a:pt x="31575" y="40401"/>
                  <a:pt x="31746" y="40458"/>
                  <a:pt x="31309" y="40496"/>
                </a:cubicBezTo>
                <a:cubicBezTo>
                  <a:pt x="31328" y="40686"/>
                  <a:pt x="31480" y="40534"/>
                  <a:pt x="31518" y="40477"/>
                </a:cubicBezTo>
                <a:cubicBezTo>
                  <a:pt x="31651" y="40667"/>
                  <a:pt x="31157" y="40724"/>
                  <a:pt x="31081" y="40705"/>
                </a:cubicBezTo>
                <a:cubicBezTo>
                  <a:pt x="31061" y="40610"/>
                  <a:pt x="31328" y="40686"/>
                  <a:pt x="31233" y="40477"/>
                </a:cubicBezTo>
                <a:cubicBezTo>
                  <a:pt x="30738" y="40686"/>
                  <a:pt x="30129" y="40857"/>
                  <a:pt x="29616" y="40971"/>
                </a:cubicBezTo>
                <a:cubicBezTo>
                  <a:pt x="29654" y="41009"/>
                  <a:pt x="29711" y="40990"/>
                  <a:pt x="29730" y="41047"/>
                </a:cubicBezTo>
                <a:cubicBezTo>
                  <a:pt x="29407" y="41161"/>
                  <a:pt x="28912" y="41009"/>
                  <a:pt x="28722" y="41333"/>
                </a:cubicBezTo>
                <a:cubicBezTo>
                  <a:pt x="28532" y="41257"/>
                  <a:pt x="28494" y="41295"/>
                  <a:pt x="28342" y="41295"/>
                </a:cubicBezTo>
                <a:cubicBezTo>
                  <a:pt x="28246" y="41352"/>
                  <a:pt x="28380" y="41352"/>
                  <a:pt x="28380" y="41447"/>
                </a:cubicBezTo>
                <a:cubicBezTo>
                  <a:pt x="28246" y="41485"/>
                  <a:pt x="28208" y="41352"/>
                  <a:pt x="28113" y="41314"/>
                </a:cubicBezTo>
                <a:cubicBezTo>
                  <a:pt x="28037" y="41542"/>
                  <a:pt x="27999" y="41390"/>
                  <a:pt x="27790" y="41428"/>
                </a:cubicBezTo>
                <a:cubicBezTo>
                  <a:pt x="26991" y="41922"/>
                  <a:pt x="26173" y="41808"/>
                  <a:pt x="25564" y="42246"/>
                </a:cubicBezTo>
                <a:cubicBezTo>
                  <a:pt x="25412" y="42017"/>
                  <a:pt x="24613" y="42569"/>
                  <a:pt x="24728" y="42189"/>
                </a:cubicBezTo>
                <a:cubicBezTo>
                  <a:pt x="23986" y="42398"/>
                  <a:pt x="23796" y="42531"/>
                  <a:pt x="23111" y="42626"/>
                </a:cubicBezTo>
                <a:cubicBezTo>
                  <a:pt x="23168" y="42664"/>
                  <a:pt x="23282" y="42626"/>
                  <a:pt x="23301" y="42740"/>
                </a:cubicBezTo>
                <a:cubicBezTo>
                  <a:pt x="23073" y="42854"/>
                  <a:pt x="23073" y="42626"/>
                  <a:pt x="22844" y="42721"/>
                </a:cubicBezTo>
                <a:cubicBezTo>
                  <a:pt x="22844" y="42816"/>
                  <a:pt x="22940" y="42797"/>
                  <a:pt x="22959" y="42854"/>
                </a:cubicBezTo>
                <a:cubicBezTo>
                  <a:pt x="22730" y="42987"/>
                  <a:pt x="22749" y="42702"/>
                  <a:pt x="22559" y="42778"/>
                </a:cubicBezTo>
                <a:cubicBezTo>
                  <a:pt x="22255" y="42873"/>
                  <a:pt x="22673" y="42854"/>
                  <a:pt x="22692" y="42949"/>
                </a:cubicBezTo>
                <a:cubicBezTo>
                  <a:pt x="22540" y="43025"/>
                  <a:pt x="22464" y="42949"/>
                  <a:pt x="22388" y="42892"/>
                </a:cubicBezTo>
                <a:cubicBezTo>
                  <a:pt x="22255" y="42949"/>
                  <a:pt x="22426" y="43044"/>
                  <a:pt x="22483" y="42968"/>
                </a:cubicBezTo>
                <a:cubicBezTo>
                  <a:pt x="22502" y="42949"/>
                  <a:pt x="21247" y="43387"/>
                  <a:pt x="20923" y="43387"/>
                </a:cubicBezTo>
                <a:cubicBezTo>
                  <a:pt x="20828" y="43387"/>
                  <a:pt x="20847" y="43254"/>
                  <a:pt x="20752" y="43273"/>
                </a:cubicBezTo>
                <a:cubicBezTo>
                  <a:pt x="20410" y="43311"/>
                  <a:pt x="20885" y="43596"/>
                  <a:pt x="20562" y="43634"/>
                </a:cubicBezTo>
                <a:cubicBezTo>
                  <a:pt x="20467" y="43634"/>
                  <a:pt x="20581" y="43558"/>
                  <a:pt x="20524" y="43482"/>
                </a:cubicBezTo>
                <a:cubicBezTo>
                  <a:pt x="19972" y="44034"/>
                  <a:pt x="18470" y="43976"/>
                  <a:pt x="18032" y="44395"/>
                </a:cubicBezTo>
                <a:cubicBezTo>
                  <a:pt x="20277" y="43843"/>
                  <a:pt x="23586" y="42759"/>
                  <a:pt x="25184" y="42664"/>
                </a:cubicBezTo>
                <a:cubicBezTo>
                  <a:pt x="25336" y="42569"/>
                  <a:pt x="25469" y="42474"/>
                  <a:pt x="25603" y="42360"/>
                </a:cubicBezTo>
                <a:cubicBezTo>
                  <a:pt x="26287" y="42550"/>
                  <a:pt x="27752" y="41618"/>
                  <a:pt x="28284" y="41789"/>
                </a:cubicBezTo>
                <a:cubicBezTo>
                  <a:pt x="28513" y="41675"/>
                  <a:pt x="28627" y="41542"/>
                  <a:pt x="28817" y="41428"/>
                </a:cubicBezTo>
                <a:cubicBezTo>
                  <a:pt x="28836" y="41447"/>
                  <a:pt x="28741" y="41523"/>
                  <a:pt x="28703" y="41523"/>
                </a:cubicBezTo>
                <a:cubicBezTo>
                  <a:pt x="29540" y="41542"/>
                  <a:pt x="30072" y="40857"/>
                  <a:pt x="30757" y="41047"/>
                </a:cubicBezTo>
                <a:cubicBezTo>
                  <a:pt x="30833" y="41009"/>
                  <a:pt x="30776" y="40933"/>
                  <a:pt x="30776" y="40876"/>
                </a:cubicBezTo>
                <a:cubicBezTo>
                  <a:pt x="30871" y="40819"/>
                  <a:pt x="30966" y="40895"/>
                  <a:pt x="30966" y="40800"/>
                </a:cubicBezTo>
                <a:cubicBezTo>
                  <a:pt x="31042" y="40800"/>
                  <a:pt x="31176" y="40838"/>
                  <a:pt x="31081" y="40876"/>
                </a:cubicBezTo>
                <a:cubicBezTo>
                  <a:pt x="32127" y="40629"/>
                  <a:pt x="32926" y="40324"/>
                  <a:pt x="33610" y="40344"/>
                </a:cubicBezTo>
                <a:cubicBezTo>
                  <a:pt x="33591" y="40305"/>
                  <a:pt x="33591" y="40248"/>
                  <a:pt x="33572" y="40191"/>
                </a:cubicBezTo>
                <a:cubicBezTo>
                  <a:pt x="34238" y="40153"/>
                  <a:pt x="35246" y="39773"/>
                  <a:pt x="35817" y="39640"/>
                </a:cubicBezTo>
                <a:cubicBezTo>
                  <a:pt x="35798" y="39697"/>
                  <a:pt x="35779" y="39754"/>
                  <a:pt x="35798" y="39830"/>
                </a:cubicBezTo>
                <a:cubicBezTo>
                  <a:pt x="35912" y="39373"/>
                  <a:pt x="36482" y="39792"/>
                  <a:pt x="36635" y="39431"/>
                </a:cubicBezTo>
                <a:cubicBezTo>
                  <a:pt x="36711" y="39431"/>
                  <a:pt x="36787" y="39450"/>
                  <a:pt x="36806" y="39545"/>
                </a:cubicBezTo>
                <a:close/>
                <a:moveTo>
                  <a:pt x="37567" y="39164"/>
                </a:moveTo>
                <a:cubicBezTo>
                  <a:pt x="37852" y="38955"/>
                  <a:pt x="38061" y="39050"/>
                  <a:pt x="38442" y="38917"/>
                </a:cubicBezTo>
                <a:cubicBezTo>
                  <a:pt x="38308" y="38632"/>
                  <a:pt x="37890" y="39145"/>
                  <a:pt x="37738" y="38803"/>
                </a:cubicBezTo>
                <a:cubicBezTo>
                  <a:pt x="37643" y="38917"/>
                  <a:pt x="37548" y="39012"/>
                  <a:pt x="37567" y="39164"/>
                </a:cubicBezTo>
                <a:close/>
                <a:moveTo>
                  <a:pt x="76731" y="25526"/>
                </a:moveTo>
                <a:cubicBezTo>
                  <a:pt x="76864" y="25488"/>
                  <a:pt x="76864" y="25640"/>
                  <a:pt x="77035" y="25545"/>
                </a:cubicBezTo>
                <a:cubicBezTo>
                  <a:pt x="76997" y="25450"/>
                  <a:pt x="76902" y="25450"/>
                  <a:pt x="76883" y="25355"/>
                </a:cubicBezTo>
                <a:cubicBezTo>
                  <a:pt x="76464" y="25774"/>
                  <a:pt x="75951" y="25698"/>
                  <a:pt x="75551" y="25983"/>
                </a:cubicBezTo>
                <a:cubicBezTo>
                  <a:pt x="75342" y="26021"/>
                  <a:pt x="75589" y="25850"/>
                  <a:pt x="75494" y="25774"/>
                </a:cubicBezTo>
                <a:cubicBezTo>
                  <a:pt x="75285" y="25831"/>
                  <a:pt x="75323" y="25964"/>
                  <a:pt x="75133" y="26021"/>
                </a:cubicBezTo>
                <a:cubicBezTo>
                  <a:pt x="75190" y="26059"/>
                  <a:pt x="75342" y="26154"/>
                  <a:pt x="75114" y="26192"/>
                </a:cubicBezTo>
                <a:cubicBezTo>
                  <a:pt x="75114" y="26287"/>
                  <a:pt x="75513" y="26154"/>
                  <a:pt x="75361" y="26059"/>
                </a:cubicBezTo>
                <a:cubicBezTo>
                  <a:pt x="75551" y="26154"/>
                  <a:pt x="75894" y="26059"/>
                  <a:pt x="76046" y="25869"/>
                </a:cubicBezTo>
                <a:cubicBezTo>
                  <a:pt x="76255" y="26002"/>
                  <a:pt x="76807" y="25850"/>
                  <a:pt x="76731" y="25526"/>
                </a:cubicBezTo>
                <a:close/>
                <a:moveTo>
                  <a:pt x="43178" y="36996"/>
                </a:moveTo>
                <a:cubicBezTo>
                  <a:pt x="43178" y="37357"/>
                  <a:pt x="44053" y="36730"/>
                  <a:pt x="43368" y="36939"/>
                </a:cubicBezTo>
                <a:cubicBezTo>
                  <a:pt x="43254" y="36977"/>
                  <a:pt x="43235" y="37072"/>
                  <a:pt x="43178" y="36996"/>
                </a:cubicBezTo>
                <a:close/>
                <a:moveTo>
                  <a:pt x="73326" y="26801"/>
                </a:moveTo>
                <a:cubicBezTo>
                  <a:pt x="72945" y="26630"/>
                  <a:pt x="71956" y="27010"/>
                  <a:pt x="71329" y="27219"/>
                </a:cubicBezTo>
                <a:cubicBezTo>
                  <a:pt x="70777" y="27371"/>
                  <a:pt x="70606" y="27447"/>
                  <a:pt x="70073" y="27638"/>
                </a:cubicBezTo>
                <a:cubicBezTo>
                  <a:pt x="70016" y="27581"/>
                  <a:pt x="69997" y="27600"/>
                  <a:pt x="69864" y="27485"/>
                </a:cubicBezTo>
                <a:cubicBezTo>
                  <a:pt x="69864" y="27885"/>
                  <a:pt x="69065" y="27733"/>
                  <a:pt x="68989" y="28132"/>
                </a:cubicBezTo>
                <a:cubicBezTo>
                  <a:pt x="70111" y="27866"/>
                  <a:pt x="71804" y="27257"/>
                  <a:pt x="73326" y="26820"/>
                </a:cubicBezTo>
                <a:close/>
                <a:moveTo>
                  <a:pt x="74562" y="26325"/>
                </a:moveTo>
                <a:cubicBezTo>
                  <a:pt x="74714" y="26249"/>
                  <a:pt x="74847" y="26154"/>
                  <a:pt x="75076" y="26097"/>
                </a:cubicBezTo>
                <a:cubicBezTo>
                  <a:pt x="74943" y="26021"/>
                  <a:pt x="74562" y="26116"/>
                  <a:pt x="74562" y="26325"/>
                </a:cubicBezTo>
                <a:close/>
                <a:moveTo>
                  <a:pt x="36673" y="39183"/>
                </a:moveTo>
                <a:cubicBezTo>
                  <a:pt x="36711" y="39259"/>
                  <a:pt x="37205" y="39126"/>
                  <a:pt x="37053" y="38993"/>
                </a:cubicBezTo>
                <a:cubicBezTo>
                  <a:pt x="36844" y="39012"/>
                  <a:pt x="36844" y="39126"/>
                  <a:pt x="36673" y="39183"/>
                </a:cubicBezTo>
                <a:close/>
                <a:moveTo>
                  <a:pt x="22464" y="43786"/>
                </a:moveTo>
                <a:cubicBezTo>
                  <a:pt x="22521" y="43425"/>
                  <a:pt x="22940" y="43596"/>
                  <a:pt x="23149" y="43425"/>
                </a:cubicBezTo>
                <a:cubicBezTo>
                  <a:pt x="22768" y="43710"/>
                  <a:pt x="23643" y="43349"/>
                  <a:pt x="23282" y="43558"/>
                </a:cubicBezTo>
                <a:cubicBezTo>
                  <a:pt x="23491" y="43691"/>
                  <a:pt x="23415" y="43330"/>
                  <a:pt x="23719" y="43349"/>
                </a:cubicBezTo>
                <a:cubicBezTo>
                  <a:pt x="23719" y="43425"/>
                  <a:pt x="23662" y="43482"/>
                  <a:pt x="23548" y="43520"/>
                </a:cubicBezTo>
                <a:cubicBezTo>
                  <a:pt x="23834" y="43672"/>
                  <a:pt x="24024" y="43311"/>
                  <a:pt x="24271" y="43444"/>
                </a:cubicBezTo>
                <a:cubicBezTo>
                  <a:pt x="24461" y="43235"/>
                  <a:pt x="23929" y="43444"/>
                  <a:pt x="23872" y="43349"/>
                </a:cubicBezTo>
                <a:cubicBezTo>
                  <a:pt x="24861" y="43025"/>
                  <a:pt x="25317" y="42854"/>
                  <a:pt x="26630" y="42569"/>
                </a:cubicBezTo>
                <a:cubicBezTo>
                  <a:pt x="26820" y="42455"/>
                  <a:pt x="26496" y="42550"/>
                  <a:pt x="26420" y="42588"/>
                </a:cubicBezTo>
                <a:cubicBezTo>
                  <a:pt x="26420" y="42531"/>
                  <a:pt x="26439" y="42474"/>
                  <a:pt x="26516" y="42436"/>
                </a:cubicBezTo>
                <a:cubicBezTo>
                  <a:pt x="25355" y="42702"/>
                  <a:pt x="24214" y="42987"/>
                  <a:pt x="23244" y="43273"/>
                </a:cubicBezTo>
                <a:cubicBezTo>
                  <a:pt x="23073" y="43368"/>
                  <a:pt x="23377" y="43330"/>
                  <a:pt x="23377" y="43406"/>
                </a:cubicBezTo>
                <a:cubicBezTo>
                  <a:pt x="23187" y="43482"/>
                  <a:pt x="23149" y="43311"/>
                  <a:pt x="23035" y="43292"/>
                </a:cubicBezTo>
                <a:cubicBezTo>
                  <a:pt x="22008" y="43748"/>
                  <a:pt x="20961" y="43710"/>
                  <a:pt x="20144" y="44110"/>
                </a:cubicBezTo>
                <a:lnTo>
                  <a:pt x="20220" y="44319"/>
                </a:lnTo>
                <a:cubicBezTo>
                  <a:pt x="19402" y="44547"/>
                  <a:pt x="18641" y="44737"/>
                  <a:pt x="17633" y="44985"/>
                </a:cubicBezTo>
                <a:cubicBezTo>
                  <a:pt x="18793" y="44966"/>
                  <a:pt x="19421" y="44547"/>
                  <a:pt x="20676" y="44395"/>
                </a:cubicBezTo>
                <a:cubicBezTo>
                  <a:pt x="20676" y="44186"/>
                  <a:pt x="21057" y="44319"/>
                  <a:pt x="21285" y="44186"/>
                </a:cubicBezTo>
                <a:cubicBezTo>
                  <a:pt x="21114" y="43862"/>
                  <a:pt x="20543" y="44528"/>
                  <a:pt x="20239" y="44205"/>
                </a:cubicBezTo>
                <a:cubicBezTo>
                  <a:pt x="20790" y="43900"/>
                  <a:pt x="21342" y="43919"/>
                  <a:pt x="22122" y="43672"/>
                </a:cubicBezTo>
                <a:cubicBezTo>
                  <a:pt x="22103" y="43786"/>
                  <a:pt x="21951" y="43767"/>
                  <a:pt x="22122" y="43843"/>
                </a:cubicBezTo>
                <a:cubicBezTo>
                  <a:pt x="21798" y="43881"/>
                  <a:pt x="22008" y="43824"/>
                  <a:pt x="21684" y="43881"/>
                </a:cubicBezTo>
                <a:cubicBezTo>
                  <a:pt x="21532" y="43919"/>
                  <a:pt x="21722" y="44072"/>
                  <a:pt x="21703" y="44148"/>
                </a:cubicBezTo>
                <a:cubicBezTo>
                  <a:pt x="22312" y="43919"/>
                  <a:pt x="22445" y="44034"/>
                  <a:pt x="22902" y="43748"/>
                </a:cubicBezTo>
                <a:cubicBezTo>
                  <a:pt x="23035" y="43729"/>
                  <a:pt x="22978" y="43976"/>
                  <a:pt x="23206" y="43805"/>
                </a:cubicBezTo>
                <a:cubicBezTo>
                  <a:pt x="23187" y="43767"/>
                  <a:pt x="23111" y="43805"/>
                  <a:pt x="23054" y="43805"/>
                </a:cubicBezTo>
                <a:cubicBezTo>
                  <a:pt x="22997" y="43710"/>
                  <a:pt x="23339" y="43634"/>
                  <a:pt x="23282" y="43786"/>
                </a:cubicBezTo>
                <a:cubicBezTo>
                  <a:pt x="23415" y="43482"/>
                  <a:pt x="22635" y="43653"/>
                  <a:pt x="22464" y="43786"/>
                </a:cubicBezTo>
                <a:close/>
                <a:moveTo>
                  <a:pt x="63910" y="29235"/>
                </a:moveTo>
                <a:cubicBezTo>
                  <a:pt x="63625" y="28988"/>
                  <a:pt x="63891" y="29350"/>
                  <a:pt x="63606" y="29464"/>
                </a:cubicBezTo>
                <a:cubicBezTo>
                  <a:pt x="63796" y="29559"/>
                  <a:pt x="63930" y="29273"/>
                  <a:pt x="63949" y="29178"/>
                </a:cubicBezTo>
                <a:cubicBezTo>
                  <a:pt x="63891" y="29102"/>
                  <a:pt x="63891" y="29178"/>
                  <a:pt x="63910" y="29235"/>
                </a:cubicBezTo>
                <a:close/>
                <a:moveTo>
                  <a:pt x="34295" y="39545"/>
                </a:moveTo>
                <a:cubicBezTo>
                  <a:pt x="33953" y="39297"/>
                  <a:pt x="32868" y="39887"/>
                  <a:pt x="31898" y="40077"/>
                </a:cubicBezTo>
                <a:cubicBezTo>
                  <a:pt x="32621" y="40115"/>
                  <a:pt x="33572" y="39621"/>
                  <a:pt x="34295" y="39545"/>
                </a:cubicBezTo>
                <a:close/>
                <a:moveTo>
                  <a:pt x="69864" y="27257"/>
                </a:moveTo>
                <a:cubicBezTo>
                  <a:pt x="69674" y="27219"/>
                  <a:pt x="69141" y="27295"/>
                  <a:pt x="69160" y="27562"/>
                </a:cubicBezTo>
                <a:cubicBezTo>
                  <a:pt x="69446" y="27371"/>
                  <a:pt x="69598" y="27390"/>
                  <a:pt x="69864" y="27257"/>
                </a:cubicBezTo>
                <a:close/>
                <a:moveTo>
                  <a:pt x="66783" y="28151"/>
                </a:moveTo>
                <a:cubicBezTo>
                  <a:pt x="66630" y="28189"/>
                  <a:pt x="66117" y="28475"/>
                  <a:pt x="66022" y="28341"/>
                </a:cubicBezTo>
                <a:cubicBezTo>
                  <a:pt x="65927" y="28722"/>
                  <a:pt x="65242" y="28360"/>
                  <a:pt x="65299" y="28760"/>
                </a:cubicBezTo>
                <a:cubicBezTo>
                  <a:pt x="66022" y="28437"/>
                  <a:pt x="66535" y="28551"/>
                  <a:pt x="66783" y="28151"/>
                </a:cubicBezTo>
                <a:close/>
                <a:moveTo>
                  <a:pt x="64690" y="28969"/>
                </a:moveTo>
                <a:cubicBezTo>
                  <a:pt x="64881" y="28912"/>
                  <a:pt x="65052" y="28855"/>
                  <a:pt x="65223" y="28798"/>
                </a:cubicBezTo>
                <a:lnTo>
                  <a:pt x="65147" y="28589"/>
                </a:lnTo>
                <a:cubicBezTo>
                  <a:pt x="65014" y="28627"/>
                  <a:pt x="64881" y="28665"/>
                  <a:pt x="64747" y="28722"/>
                </a:cubicBezTo>
                <a:cubicBezTo>
                  <a:pt x="65014" y="28950"/>
                  <a:pt x="64614" y="28760"/>
                  <a:pt x="64690" y="28969"/>
                </a:cubicBezTo>
                <a:close/>
                <a:moveTo>
                  <a:pt x="83844" y="22388"/>
                </a:moveTo>
                <a:cubicBezTo>
                  <a:pt x="84054" y="22274"/>
                  <a:pt x="84301" y="22179"/>
                  <a:pt x="84301" y="22007"/>
                </a:cubicBezTo>
                <a:cubicBezTo>
                  <a:pt x="83160" y="22350"/>
                  <a:pt x="82075" y="22635"/>
                  <a:pt x="80972" y="23035"/>
                </a:cubicBezTo>
                <a:cubicBezTo>
                  <a:pt x="80991" y="23092"/>
                  <a:pt x="81105" y="23035"/>
                  <a:pt x="81181" y="23016"/>
                </a:cubicBezTo>
                <a:cubicBezTo>
                  <a:pt x="81238" y="23168"/>
                  <a:pt x="80725" y="23111"/>
                  <a:pt x="80915" y="23282"/>
                </a:cubicBezTo>
                <a:cubicBezTo>
                  <a:pt x="81372" y="23035"/>
                  <a:pt x="82056" y="22901"/>
                  <a:pt x="82646" y="22749"/>
                </a:cubicBezTo>
                <a:cubicBezTo>
                  <a:pt x="82817" y="22711"/>
                  <a:pt x="83217" y="22597"/>
                  <a:pt x="83122" y="22407"/>
                </a:cubicBezTo>
                <a:cubicBezTo>
                  <a:pt x="83255" y="22635"/>
                  <a:pt x="83597" y="22369"/>
                  <a:pt x="83787" y="22236"/>
                </a:cubicBezTo>
                <a:cubicBezTo>
                  <a:pt x="83806" y="22293"/>
                  <a:pt x="83825" y="22331"/>
                  <a:pt x="83844" y="22388"/>
                </a:cubicBezTo>
                <a:close/>
                <a:moveTo>
                  <a:pt x="62902" y="29540"/>
                </a:moveTo>
                <a:cubicBezTo>
                  <a:pt x="62921" y="29235"/>
                  <a:pt x="63587" y="29483"/>
                  <a:pt x="63549" y="29083"/>
                </a:cubicBezTo>
                <a:cubicBezTo>
                  <a:pt x="63226" y="29330"/>
                  <a:pt x="63074" y="29140"/>
                  <a:pt x="62693" y="29369"/>
                </a:cubicBezTo>
                <a:cubicBezTo>
                  <a:pt x="62693" y="29521"/>
                  <a:pt x="62864" y="29426"/>
                  <a:pt x="62902" y="29521"/>
                </a:cubicBezTo>
                <a:close/>
                <a:moveTo>
                  <a:pt x="64196" y="29026"/>
                </a:moveTo>
                <a:cubicBezTo>
                  <a:pt x="64234" y="29102"/>
                  <a:pt x="64728" y="28969"/>
                  <a:pt x="64576" y="28836"/>
                </a:cubicBezTo>
                <a:cubicBezTo>
                  <a:pt x="64367" y="28874"/>
                  <a:pt x="64348" y="28969"/>
                  <a:pt x="64196" y="29026"/>
                </a:cubicBezTo>
                <a:close/>
                <a:moveTo>
                  <a:pt x="19953" y="44186"/>
                </a:moveTo>
                <a:cubicBezTo>
                  <a:pt x="19896" y="43976"/>
                  <a:pt x="19516" y="44281"/>
                  <a:pt x="19364" y="44205"/>
                </a:cubicBezTo>
                <a:cubicBezTo>
                  <a:pt x="19421" y="44376"/>
                  <a:pt x="19896" y="44281"/>
                  <a:pt x="19953" y="44186"/>
                </a:cubicBezTo>
                <a:close/>
                <a:moveTo>
                  <a:pt x="62636" y="29388"/>
                </a:moveTo>
                <a:cubicBezTo>
                  <a:pt x="62427" y="29464"/>
                  <a:pt x="62237" y="29521"/>
                  <a:pt x="62027" y="29597"/>
                </a:cubicBezTo>
                <a:cubicBezTo>
                  <a:pt x="62104" y="29749"/>
                  <a:pt x="62750" y="29635"/>
                  <a:pt x="62636" y="29388"/>
                </a:cubicBezTo>
                <a:close/>
                <a:moveTo>
                  <a:pt x="17176" y="45137"/>
                </a:moveTo>
                <a:cubicBezTo>
                  <a:pt x="16967" y="45004"/>
                  <a:pt x="16492" y="45289"/>
                  <a:pt x="16187" y="45308"/>
                </a:cubicBezTo>
                <a:cubicBezTo>
                  <a:pt x="16396" y="45422"/>
                  <a:pt x="16796" y="45251"/>
                  <a:pt x="17176" y="45137"/>
                </a:cubicBezTo>
                <a:close/>
                <a:moveTo>
                  <a:pt x="53506" y="32298"/>
                </a:moveTo>
                <a:cubicBezTo>
                  <a:pt x="53563" y="32050"/>
                  <a:pt x="54723" y="31917"/>
                  <a:pt x="55237" y="31708"/>
                </a:cubicBezTo>
                <a:cubicBezTo>
                  <a:pt x="54780" y="31480"/>
                  <a:pt x="54020" y="32069"/>
                  <a:pt x="53829" y="31898"/>
                </a:cubicBezTo>
                <a:cubicBezTo>
                  <a:pt x="53696" y="31917"/>
                  <a:pt x="53715" y="31993"/>
                  <a:pt x="53734" y="32050"/>
                </a:cubicBezTo>
                <a:cubicBezTo>
                  <a:pt x="53126" y="31993"/>
                  <a:pt x="52194" y="32393"/>
                  <a:pt x="51414" y="32621"/>
                </a:cubicBezTo>
                <a:cubicBezTo>
                  <a:pt x="50330" y="32925"/>
                  <a:pt x="49607" y="32982"/>
                  <a:pt x="48428" y="33420"/>
                </a:cubicBezTo>
                <a:cubicBezTo>
                  <a:pt x="47115" y="33895"/>
                  <a:pt x="45118" y="34447"/>
                  <a:pt x="43653" y="34770"/>
                </a:cubicBezTo>
                <a:cubicBezTo>
                  <a:pt x="43748" y="34580"/>
                  <a:pt x="44243" y="34504"/>
                  <a:pt x="44376" y="34466"/>
                </a:cubicBezTo>
                <a:cubicBezTo>
                  <a:pt x="44718" y="34371"/>
                  <a:pt x="45194" y="34086"/>
                  <a:pt x="45346" y="34314"/>
                </a:cubicBezTo>
                <a:cubicBezTo>
                  <a:pt x="45384" y="34238"/>
                  <a:pt x="45441" y="34162"/>
                  <a:pt x="45498" y="34086"/>
                </a:cubicBezTo>
                <a:cubicBezTo>
                  <a:pt x="46659" y="33895"/>
                  <a:pt x="48047" y="33268"/>
                  <a:pt x="49226" y="33135"/>
                </a:cubicBezTo>
                <a:cubicBezTo>
                  <a:pt x="50520" y="32564"/>
                  <a:pt x="51889" y="32317"/>
                  <a:pt x="53544" y="31727"/>
                </a:cubicBezTo>
                <a:cubicBezTo>
                  <a:pt x="53487" y="31613"/>
                  <a:pt x="53240" y="31803"/>
                  <a:pt x="53164" y="31727"/>
                </a:cubicBezTo>
                <a:cubicBezTo>
                  <a:pt x="53240" y="31613"/>
                  <a:pt x="53696" y="31613"/>
                  <a:pt x="53963" y="31461"/>
                </a:cubicBezTo>
                <a:cubicBezTo>
                  <a:pt x="54039" y="31575"/>
                  <a:pt x="53658" y="31537"/>
                  <a:pt x="53810" y="31670"/>
                </a:cubicBezTo>
                <a:cubicBezTo>
                  <a:pt x="53925" y="31632"/>
                  <a:pt x="54039" y="31594"/>
                  <a:pt x="54153" y="31556"/>
                </a:cubicBezTo>
                <a:cubicBezTo>
                  <a:pt x="54115" y="31518"/>
                  <a:pt x="54058" y="31537"/>
                  <a:pt x="54039" y="31480"/>
                </a:cubicBezTo>
                <a:cubicBezTo>
                  <a:pt x="54628" y="31214"/>
                  <a:pt x="56340" y="31004"/>
                  <a:pt x="56721" y="30681"/>
                </a:cubicBezTo>
                <a:cubicBezTo>
                  <a:pt x="56816" y="30605"/>
                  <a:pt x="57367" y="30738"/>
                  <a:pt x="57044" y="30567"/>
                </a:cubicBezTo>
                <a:cubicBezTo>
                  <a:pt x="57291" y="30510"/>
                  <a:pt x="57348" y="30719"/>
                  <a:pt x="57691" y="30510"/>
                </a:cubicBezTo>
                <a:cubicBezTo>
                  <a:pt x="57120" y="30510"/>
                  <a:pt x="58756" y="30167"/>
                  <a:pt x="58889" y="30110"/>
                </a:cubicBezTo>
                <a:cubicBezTo>
                  <a:pt x="58870" y="30167"/>
                  <a:pt x="58756" y="30205"/>
                  <a:pt x="58813" y="30301"/>
                </a:cubicBezTo>
                <a:cubicBezTo>
                  <a:pt x="58889" y="30224"/>
                  <a:pt x="59041" y="30167"/>
                  <a:pt x="58927" y="30034"/>
                </a:cubicBezTo>
                <a:cubicBezTo>
                  <a:pt x="59193" y="30015"/>
                  <a:pt x="59517" y="29920"/>
                  <a:pt x="59783" y="29920"/>
                </a:cubicBezTo>
                <a:cubicBezTo>
                  <a:pt x="59707" y="29825"/>
                  <a:pt x="60658" y="29426"/>
                  <a:pt x="60981" y="29559"/>
                </a:cubicBezTo>
                <a:cubicBezTo>
                  <a:pt x="61666" y="29197"/>
                  <a:pt x="63188" y="28779"/>
                  <a:pt x="63987" y="28646"/>
                </a:cubicBezTo>
                <a:cubicBezTo>
                  <a:pt x="64234" y="28360"/>
                  <a:pt x="64766" y="28456"/>
                  <a:pt x="65090" y="28208"/>
                </a:cubicBezTo>
                <a:cubicBezTo>
                  <a:pt x="65185" y="28189"/>
                  <a:pt x="65185" y="28265"/>
                  <a:pt x="65223" y="28322"/>
                </a:cubicBezTo>
                <a:cubicBezTo>
                  <a:pt x="65280" y="28303"/>
                  <a:pt x="65242" y="28246"/>
                  <a:pt x="65242" y="28208"/>
                </a:cubicBezTo>
                <a:cubicBezTo>
                  <a:pt x="68399" y="27105"/>
                  <a:pt x="71728" y="26325"/>
                  <a:pt x="74847" y="25013"/>
                </a:cubicBezTo>
                <a:cubicBezTo>
                  <a:pt x="73649" y="25279"/>
                  <a:pt x="70853" y="26325"/>
                  <a:pt x="69160" y="26687"/>
                </a:cubicBezTo>
                <a:cubicBezTo>
                  <a:pt x="69312" y="26915"/>
                  <a:pt x="68761" y="26572"/>
                  <a:pt x="68951" y="26934"/>
                </a:cubicBezTo>
                <a:cubicBezTo>
                  <a:pt x="68418" y="26801"/>
                  <a:pt x="67677" y="27200"/>
                  <a:pt x="67220" y="27466"/>
                </a:cubicBezTo>
                <a:cubicBezTo>
                  <a:pt x="67068" y="27504"/>
                  <a:pt x="67258" y="27295"/>
                  <a:pt x="67068" y="27295"/>
                </a:cubicBezTo>
                <a:cubicBezTo>
                  <a:pt x="66611" y="27581"/>
                  <a:pt x="66459" y="27466"/>
                  <a:pt x="66250" y="27695"/>
                </a:cubicBezTo>
                <a:cubicBezTo>
                  <a:pt x="66079" y="27733"/>
                  <a:pt x="66098" y="27485"/>
                  <a:pt x="65870" y="27638"/>
                </a:cubicBezTo>
                <a:cubicBezTo>
                  <a:pt x="65679" y="27695"/>
                  <a:pt x="65756" y="27847"/>
                  <a:pt x="65679" y="27942"/>
                </a:cubicBezTo>
                <a:cubicBezTo>
                  <a:pt x="65565" y="27923"/>
                  <a:pt x="65413" y="27999"/>
                  <a:pt x="65413" y="27809"/>
                </a:cubicBezTo>
                <a:cubicBezTo>
                  <a:pt x="65071" y="28151"/>
                  <a:pt x="64196" y="28303"/>
                  <a:pt x="63987" y="28398"/>
                </a:cubicBezTo>
                <a:cubicBezTo>
                  <a:pt x="63682" y="28589"/>
                  <a:pt x="63188" y="28589"/>
                  <a:pt x="62997" y="28513"/>
                </a:cubicBezTo>
                <a:cubicBezTo>
                  <a:pt x="63093" y="28798"/>
                  <a:pt x="62560" y="28684"/>
                  <a:pt x="62313" y="28703"/>
                </a:cubicBezTo>
                <a:cubicBezTo>
                  <a:pt x="62332" y="28798"/>
                  <a:pt x="62408" y="28779"/>
                  <a:pt x="62484" y="28741"/>
                </a:cubicBezTo>
                <a:cubicBezTo>
                  <a:pt x="61856" y="29026"/>
                  <a:pt x="60943" y="29445"/>
                  <a:pt x="60525" y="29254"/>
                </a:cubicBezTo>
                <a:cubicBezTo>
                  <a:pt x="60506" y="29407"/>
                  <a:pt x="60392" y="29521"/>
                  <a:pt x="60106" y="29559"/>
                </a:cubicBezTo>
                <a:cubicBezTo>
                  <a:pt x="60297" y="29330"/>
                  <a:pt x="59422" y="29445"/>
                  <a:pt x="59422" y="29749"/>
                </a:cubicBezTo>
                <a:cubicBezTo>
                  <a:pt x="59365" y="29730"/>
                  <a:pt x="59307" y="29673"/>
                  <a:pt x="59250" y="29635"/>
                </a:cubicBezTo>
                <a:cubicBezTo>
                  <a:pt x="59041" y="29901"/>
                  <a:pt x="58356" y="30034"/>
                  <a:pt x="58109" y="29958"/>
                </a:cubicBezTo>
                <a:cubicBezTo>
                  <a:pt x="57919" y="30091"/>
                  <a:pt x="58223" y="30091"/>
                  <a:pt x="58337" y="29996"/>
                </a:cubicBezTo>
                <a:cubicBezTo>
                  <a:pt x="57957" y="30205"/>
                  <a:pt x="57006" y="30129"/>
                  <a:pt x="56759" y="30548"/>
                </a:cubicBezTo>
                <a:cubicBezTo>
                  <a:pt x="56664" y="30567"/>
                  <a:pt x="56664" y="30472"/>
                  <a:pt x="56626" y="30415"/>
                </a:cubicBezTo>
                <a:cubicBezTo>
                  <a:pt x="56473" y="30472"/>
                  <a:pt x="56321" y="30548"/>
                  <a:pt x="56264" y="30662"/>
                </a:cubicBezTo>
                <a:cubicBezTo>
                  <a:pt x="56188" y="30681"/>
                  <a:pt x="56188" y="30586"/>
                  <a:pt x="56150" y="30529"/>
                </a:cubicBezTo>
                <a:cubicBezTo>
                  <a:pt x="55503" y="30852"/>
                  <a:pt x="54819" y="30909"/>
                  <a:pt x="54096" y="31176"/>
                </a:cubicBezTo>
                <a:cubicBezTo>
                  <a:pt x="54324" y="31080"/>
                  <a:pt x="53944" y="31404"/>
                  <a:pt x="53887" y="31252"/>
                </a:cubicBezTo>
                <a:cubicBezTo>
                  <a:pt x="52365" y="32146"/>
                  <a:pt x="51509" y="31613"/>
                  <a:pt x="49930" y="32374"/>
                </a:cubicBezTo>
                <a:cubicBezTo>
                  <a:pt x="50063" y="32602"/>
                  <a:pt x="50273" y="32222"/>
                  <a:pt x="50482" y="32298"/>
                </a:cubicBezTo>
                <a:cubicBezTo>
                  <a:pt x="50482" y="32488"/>
                  <a:pt x="50368" y="32374"/>
                  <a:pt x="50177" y="32469"/>
                </a:cubicBezTo>
                <a:cubicBezTo>
                  <a:pt x="50196" y="32564"/>
                  <a:pt x="50292" y="32545"/>
                  <a:pt x="50311" y="32640"/>
                </a:cubicBezTo>
                <a:cubicBezTo>
                  <a:pt x="49816" y="32716"/>
                  <a:pt x="49379" y="32602"/>
                  <a:pt x="48865" y="32963"/>
                </a:cubicBezTo>
                <a:cubicBezTo>
                  <a:pt x="48827" y="32830"/>
                  <a:pt x="49017" y="32773"/>
                  <a:pt x="49074" y="32678"/>
                </a:cubicBezTo>
                <a:cubicBezTo>
                  <a:pt x="49074" y="32488"/>
                  <a:pt x="48865" y="32621"/>
                  <a:pt x="48789" y="32545"/>
                </a:cubicBezTo>
                <a:cubicBezTo>
                  <a:pt x="48789" y="32393"/>
                  <a:pt x="49131" y="32659"/>
                  <a:pt x="48960" y="32374"/>
                </a:cubicBezTo>
                <a:cubicBezTo>
                  <a:pt x="49245" y="32317"/>
                  <a:pt x="49226" y="32260"/>
                  <a:pt x="49550" y="32165"/>
                </a:cubicBezTo>
                <a:cubicBezTo>
                  <a:pt x="49398" y="32088"/>
                  <a:pt x="48618" y="32355"/>
                  <a:pt x="48694" y="32450"/>
                </a:cubicBezTo>
                <a:cubicBezTo>
                  <a:pt x="48618" y="32469"/>
                  <a:pt x="48599" y="32374"/>
                  <a:pt x="48580" y="32317"/>
                </a:cubicBezTo>
                <a:cubicBezTo>
                  <a:pt x="47838" y="32602"/>
                  <a:pt x="47553" y="32735"/>
                  <a:pt x="46735" y="32963"/>
                </a:cubicBezTo>
                <a:cubicBezTo>
                  <a:pt x="47134" y="33116"/>
                  <a:pt x="47800" y="32545"/>
                  <a:pt x="48066" y="32792"/>
                </a:cubicBezTo>
                <a:cubicBezTo>
                  <a:pt x="48047" y="32583"/>
                  <a:pt x="48409" y="32735"/>
                  <a:pt x="48504" y="32526"/>
                </a:cubicBezTo>
                <a:cubicBezTo>
                  <a:pt x="48675" y="32450"/>
                  <a:pt x="48637" y="32697"/>
                  <a:pt x="48770" y="32659"/>
                </a:cubicBezTo>
                <a:cubicBezTo>
                  <a:pt x="47895" y="33097"/>
                  <a:pt x="46811" y="33211"/>
                  <a:pt x="46031" y="33496"/>
                </a:cubicBezTo>
                <a:cubicBezTo>
                  <a:pt x="45822" y="33553"/>
                  <a:pt x="45536" y="33686"/>
                  <a:pt x="45574" y="33705"/>
                </a:cubicBezTo>
                <a:cubicBezTo>
                  <a:pt x="44776" y="33553"/>
                  <a:pt x="42683" y="34694"/>
                  <a:pt x="42037" y="34808"/>
                </a:cubicBezTo>
                <a:cubicBezTo>
                  <a:pt x="40667" y="34885"/>
                  <a:pt x="39240" y="35493"/>
                  <a:pt x="37491" y="35969"/>
                </a:cubicBezTo>
                <a:cubicBezTo>
                  <a:pt x="37529" y="36026"/>
                  <a:pt x="37643" y="35969"/>
                  <a:pt x="37719" y="35950"/>
                </a:cubicBezTo>
                <a:cubicBezTo>
                  <a:pt x="36616" y="36273"/>
                  <a:pt x="34485" y="36977"/>
                  <a:pt x="33515" y="37034"/>
                </a:cubicBezTo>
                <a:cubicBezTo>
                  <a:pt x="32602" y="37547"/>
                  <a:pt x="31252" y="37585"/>
                  <a:pt x="29540" y="38346"/>
                </a:cubicBezTo>
                <a:cubicBezTo>
                  <a:pt x="30187" y="38365"/>
                  <a:pt x="31195" y="37928"/>
                  <a:pt x="31860" y="37795"/>
                </a:cubicBezTo>
                <a:cubicBezTo>
                  <a:pt x="32298" y="37985"/>
                  <a:pt x="33268" y="37357"/>
                  <a:pt x="33648" y="37624"/>
                </a:cubicBezTo>
                <a:cubicBezTo>
                  <a:pt x="33686" y="37528"/>
                  <a:pt x="33781" y="37433"/>
                  <a:pt x="34010" y="37395"/>
                </a:cubicBezTo>
                <a:cubicBezTo>
                  <a:pt x="33991" y="37452"/>
                  <a:pt x="33877" y="37490"/>
                  <a:pt x="33934" y="37585"/>
                </a:cubicBezTo>
                <a:cubicBezTo>
                  <a:pt x="34295" y="37091"/>
                  <a:pt x="34942" y="37376"/>
                  <a:pt x="35417" y="36958"/>
                </a:cubicBezTo>
                <a:cubicBezTo>
                  <a:pt x="35607" y="36920"/>
                  <a:pt x="35588" y="37186"/>
                  <a:pt x="35817" y="37053"/>
                </a:cubicBezTo>
                <a:cubicBezTo>
                  <a:pt x="35798" y="37015"/>
                  <a:pt x="35779" y="36958"/>
                  <a:pt x="35760" y="36901"/>
                </a:cubicBezTo>
                <a:cubicBezTo>
                  <a:pt x="36482" y="36711"/>
                  <a:pt x="37852" y="36216"/>
                  <a:pt x="38575" y="36045"/>
                </a:cubicBezTo>
                <a:cubicBezTo>
                  <a:pt x="38651" y="36045"/>
                  <a:pt x="38632" y="36083"/>
                  <a:pt x="38594" y="36102"/>
                </a:cubicBezTo>
                <a:cubicBezTo>
                  <a:pt x="40496" y="35569"/>
                  <a:pt x="41675" y="35094"/>
                  <a:pt x="43121" y="34885"/>
                </a:cubicBezTo>
                <a:cubicBezTo>
                  <a:pt x="42816" y="35132"/>
                  <a:pt x="42379" y="35246"/>
                  <a:pt x="42037" y="35208"/>
                </a:cubicBezTo>
                <a:cubicBezTo>
                  <a:pt x="41808" y="35474"/>
                  <a:pt x="40819" y="35569"/>
                  <a:pt x="40268" y="35817"/>
                </a:cubicBezTo>
                <a:cubicBezTo>
                  <a:pt x="40382" y="35912"/>
                  <a:pt x="40153" y="36064"/>
                  <a:pt x="40325" y="36026"/>
                </a:cubicBezTo>
                <a:cubicBezTo>
                  <a:pt x="40496" y="35969"/>
                  <a:pt x="40401" y="35950"/>
                  <a:pt x="40363" y="35893"/>
                </a:cubicBezTo>
                <a:cubicBezTo>
                  <a:pt x="40515" y="35836"/>
                  <a:pt x="40553" y="35950"/>
                  <a:pt x="40686" y="35969"/>
                </a:cubicBezTo>
                <a:cubicBezTo>
                  <a:pt x="40971" y="35588"/>
                  <a:pt x="41865" y="35607"/>
                  <a:pt x="42303" y="35341"/>
                </a:cubicBezTo>
                <a:cubicBezTo>
                  <a:pt x="42398" y="35455"/>
                  <a:pt x="42645" y="35322"/>
                  <a:pt x="42721" y="35436"/>
                </a:cubicBezTo>
                <a:cubicBezTo>
                  <a:pt x="42778" y="35284"/>
                  <a:pt x="42816" y="35284"/>
                  <a:pt x="43026" y="35265"/>
                </a:cubicBezTo>
                <a:cubicBezTo>
                  <a:pt x="43007" y="35227"/>
                  <a:pt x="42988" y="35170"/>
                  <a:pt x="42969" y="35113"/>
                </a:cubicBezTo>
                <a:cubicBezTo>
                  <a:pt x="43026" y="35113"/>
                  <a:pt x="43273" y="35151"/>
                  <a:pt x="43235" y="35018"/>
                </a:cubicBezTo>
                <a:cubicBezTo>
                  <a:pt x="43444" y="34999"/>
                  <a:pt x="43102" y="35151"/>
                  <a:pt x="43235" y="35246"/>
                </a:cubicBezTo>
                <a:cubicBezTo>
                  <a:pt x="43387" y="35227"/>
                  <a:pt x="43501" y="35322"/>
                  <a:pt x="43596" y="35189"/>
                </a:cubicBezTo>
                <a:cubicBezTo>
                  <a:pt x="43539" y="35113"/>
                  <a:pt x="43368" y="35227"/>
                  <a:pt x="43387" y="35037"/>
                </a:cubicBezTo>
                <a:cubicBezTo>
                  <a:pt x="43577" y="35132"/>
                  <a:pt x="44053" y="34694"/>
                  <a:pt x="44281" y="34847"/>
                </a:cubicBezTo>
                <a:cubicBezTo>
                  <a:pt x="44357" y="34789"/>
                  <a:pt x="44357" y="34713"/>
                  <a:pt x="44433" y="34675"/>
                </a:cubicBezTo>
                <a:cubicBezTo>
                  <a:pt x="45365" y="34637"/>
                  <a:pt x="46335" y="34371"/>
                  <a:pt x="47343" y="34067"/>
                </a:cubicBezTo>
                <a:cubicBezTo>
                  <a:pt x="49398" y="33477"/>
                  <a:pt x="51585" y="32659"/>
                  <a:pt x="53525" y="32298"/>
                </a:cubicBezTo>
                <a:close/>
                <a:moveTo>
                  <a:pt x="50044" y="32050"/>
                </a:moveTo>
                <a:cubicBezTo>
                  <a:pt x="50235" y="31917"/>
                  <a:pt x="50539" y="32012"/>
                  <a:pt x="50558" y="31879"/>
                </a:cubicBezTo>
                <a:cubicBezTo>
                  <a:pt x="50368" y="31803"/>
                  <a:pt x="49930" y="32012"/>
                  <a:pt x="49626" y="32146"/>
                </a:cubicBezTo>
                <a:cubicBezTo>
                  <a:pt x="49626" y="32298"/>
                  <a:pt x="49930" y="31993"/>
                  <a:pt x="49930" y="32165"/>
                </a:cubicBezTo>
                <a:cubicBezTo>
                  <a:pt x="49588" y="32336"/>
                  <a:pt x="49911" y="32431"/>
                  <a:pt x="49455" y="32488"/>
                </a:cubicBezTo>
                <a:cubicBezTo>
                  <a:pt x="49531" y="32602"/>
                  <a:pt x="49740" y="32526"/>
                  <a:pt x="49892" y="32507"/>
                </a:cubicBezTo>
                <a:cubicBezTo>
                  <a:pt x="49778" y="32298"/>
                  <a:pt x="50044" y="32222"/>
                  <a:pt x="50044" y="32050"/>
                </a:cubicBezTo>
                <a:close/>
                <a:moveTo>
                  <a:pt x="77796" y="24119"/>
                </a:moveTo>
                <a:cubicBezTo>
                  <a:pt x="77815" y="24271"/>
                  <a:pt x="77586" y="24138"/>
                  <a:pt x="77605" y="24024"/>
                </a:cubicBezTo>
                <a:cubicBezTo>
                  <a:pt x="77187" y="24347"/>
                  <a:pt x="75856" y="24575"/>
                  <a:pt x="75171" y="24861"/>
                </a:cubicBezTo>
                <a:cubicBezTo>
                  <a:pt x="75095" y="24918"/>
                  <a:pt x="75076" y="25013"/>
                  <a:pt x="75114" y="25108"/>
                </a:cubicBezTo>
                <a:cubicBezTo>
                  <a:pt x="76160" y="24632"/>
                  <a:pt x="77073" y="24556"/>
                  <a:pt x="78747" y="23910"/>
                </a:cubicBezTo>
                <a:cubicBezTo>
                  <a:pt x="78595" y="23853"/>
                  <a:pt x="78614" y="23910"/>
                  <a:pt x="78709" y="23757"/>
                </a:cubicBezTo>
                <a:cubicBezTo>
                  <a:pt x="78975" y="23853"/>
                  <a:pt x="79641" y="23757"/>
                  <a:pt x="79907" y="23396"/>
                </a:cubicBezTo>
                <a:cubicBezTo>
                  <a:pt x="79983" y="23434"/>
                  <a:pt x="80154" y="23339"/>
                  <a:pt x="80154" y="23491"/>
                </a:cubicBezTo>
                <a:cubicBezTo>
                  <a:pt x="80154" y="23263"/>
                  <a:pt x="80858" y="23282"/>
                  <a:pt x="80820" y="23035"/>
                </a:cubicBezTo>
                <a:cubicBezTo>
                  <a:pt x="79812" y="23377"/>
                  <a:pt x="78823" y="23643"/>
                  <a:pt x="77701" y="24043"/>
                </a:cubicBezTo>
                <a:cubicBezTo>
                  <a:pt x="77701" y="24100"/>
                  <a:pt x="77739" y="24119"/>
                  <a:pt x="77796" y="24119"/>
                </a:cubicBezTo>
                <a:close/>
                <a:moveTo>
                  <a:pt x="19345" y="44338"/>
                </a:moveTo>
                <a:cubicBezTo>
                  <a:pt x="19192" y="44224"/>
                  <a:pt x="18869" y="44357"/>
                  <a:pt x="18622" y="44414"/>
                </a:cubicBezTo>
                <a:cubicBezTo>
                  <a:pt x="18736" y="44604"/>
                  <a:pt x="19059" y="44414"/>
                  <a:pt x="19345" y="44338"/>
                </a:cubicBezTo>
                <a:close/>
                <a:moveTo>
                  <a:pt x="18508" y="44509"/>
                </a:moveTo>
                <a:cubicBezTo>
                  <a:pt x="17633" y="44623"/>
                  <a:pt x="16587" y="44870"/>
                  <a:pt x="15769" y="45099"/>
                </a:cubicBezTo>
                <a:cubicBezTo>
                  <a:pt x="17005" y="45004"/>
                  <a:pt x="17443" y="44813"/>
                  <a:pt x="18508" y="44509"/>
                </a:cubicBezTo>
                <a:close/>
                <a:moveTo>
                  <a:pt x="59840" y="30301"/>
                </a:moveTo>
                <a:cubicBezTo>
                  <a:pt x="59707" y="30186"/>
                  <a:pt x="59517" y="30301"/>
                  <a:pt x="59365" y="30415"/>
                </a:cubicBezTo>
                <a:cubicBezTo>
                  <a:pt x="59536" y="30529"/>
                  <a:pt x="59612" y="30377"/>
                  <a:pt x="59840" y="30301"/>
                </a:cubicBezTo>
                <a:close/>
                <a:moveTo>
                  <a:pt x="35722" y="38308"/>
                </a:moveTo>
                <a:cubicBezTo>
                  <a:pt x="35836" y="38460"/>
                  <a:pt x="35455" y="38460"/>
                  <a:pt x="35436" y="38575"/>
                </a:cubicBezTo>
                <a:cubicBezTo>
                  <a:pt x="35569" y="38632"/>
                  <a:pt x="35855" y="38460"/>
                  <a:pt x="36007" y="38498"/>
                </a:cubicBezTo>
                <a:cubicBezTo>
                  <a:pt x="35969" y="38403"/>
                  <a:pt x="36045" y="38365"/>
                  <a:pt x="36007" y="38270"/>
                </a:cubicBezTo>
                <a:cubicBezTo>
                  <a:pt x="35874" y="38308"/>
                  <a:pt x="35760" y="38308"/>
                  <a:pt x="35703" y="38251"/>
                </a:cubicBezTo>
                <a:cubicBezTo>
                  <a:pt x="35627" y="38289"/>
                  <a:pt x="35684" y="38308"/>
                  <a:pt x="35722" y="38308"/>
                </a:cubicBezTo>
                <a:close/>
                <a:moveTo>
                  <a:pt x="58585" y="30738"/>
                </a:moveTo>
                <a:cubicBezTo>
                  <a:pt x="58566" y="30681"/>
                  <a:pt x="58547" y="30624"/>
                  <a:pt x="58528" y="30586"/>
                </a:cubicBezTo>
                <a:cubicBezTo>
                  <a:pt x="58356" y="30605"/>
                  <a:pt x="58413" y="30719"/>
                  <a:pt x="58223" y="30738"/>
                </a:cubicBezTo>
                <a:cubicBezTo>
                  <a:pt x="58299" y="30795"/>
                  <a:pt x="58432" y="30795"/>
                  <a:pt x="58585" y="30738"/>
                </a:cubicBezTo>
                <a:close/>
                <a:moveTo>
                  <a:pt x="35189" y="38708"/>
                </a:moveTo>
                <a:cubicBezTo>
                  <a:pt x="35436" y="38689"/>
                  <a:pt x="35246" y="38518"/>
                  <a:pt x="35246" y="38403"/>
                </a:cubicBezTo>
                <a:cubicBezTo>
                  <a:pt x="35113" y="38479"/>
                  <a:pt x="35056" y="38441"/>
                  <a:pt x="34961" y="38441"/>
                </a:cubicBezTo>
                <a:cubicBezTo>
                  <a:pt x="34143" y="39183"/>
                  <a:pt x="32355" y="39145"/>
                  <a:pt x="31100" y="39887"/>
                </a:cubicBezTo>
                <a:cubicBezTo>
                  <a:pt x="32108" y="39545"/>
                  <a:pt x="34561" y="39050"/>
                  <a:pt x="35094" y="38632"/>
                </a:cubicBezTo>
                <a:cubicBezTo>
                  <a:pt x="35208" y="38613"/>
                  <a:pt x="35075" y="38746"/>
                  <a:pt x="35189" y="38708"/>
                </a:cubicBezTo>
                <a:close/>
                <a:moveTo>
                  <a:pt x="26991" y="41485"/>
                </a:moveTo>
                <a:cubicBezTo>
                  <a:pt x="27067" y="41428"/>
                  <a:pt x="27067" y="41352"/>
                  <a:pt x="27143" y="41314"/>
                </a:cubicBezTo>
                <a:cubicBezTo>
                  <a:pt x="27105" y="41218"/>
                  <a:pt x="26991" y="41218"/>
                  <a:pt x="26858" y="41295"/>
                </a:cubicBezTo>
                <a:cubicBezTo>
                  <a:pt x="26877" y="41390"/>
                  <a:pt x="26972" y="41371"/>
                  <a:pt x="26991" y="41485"/>
                </a:cubicBezTo>
                <a:close/>
                <a:moveTo>
                  <a:pt x="56949" y="31118"/>
                </a:moveTo>
                <a:cubicBezTo>
                  <a:pt x="56683" y="31176"/>
                  <a:pt x="55922" y="31271"/>
                  <a:pt x="55884" y="31480"/>
                </a:cubicBezTo>
                <a:cubicBezTo>
                  <a:pt x="56188" y="31423"/>
                  <a:pt x="56645" y="31233"/>
                  <a:pt x="56949" y="31118"/>
                </a:cubicBezTo>
                <a:close/>
                <a:moveTo>
                  <a:pt x="26249" y="41675"/>
                </a:moveTo>
                <a:cubicBezTo>
                  <a:pt x="26458" y="41637"/>
                  <a:pt x="26344" y="41466"/>
                  <a:pt x="26611" y="41428"/>
                </a:cubicBezTo>
                <a:cubicBezTo>
                  <a:pt x="26496" y="41390"/>
                  <a:pt x="26344" y="41409"/>
                  <a:pt x="26173" y="41466"/>
                </a:cubicBezTo>
                <a:cubicBezTo>
                  <a:pt x="26420" y="41523"/>
                  <a:pt x="26211" y="41485"/>
                  <a:pt x="26249" y="41675"/>
                </a:cubicBezTo>
                <a:close/>
                <a:moveTo>
                  <a:pt x="55351" y="31613"/>
                </a:moveTo>
                <a:cubicBezTo>
                  <a:pt x="55484" y="31651"/>
                  <a:pt x="55579" y="31518"/>
                  <a:pt x="55827" y="31499"/>
                </a:cubicBezTo>
                <a:cubicBezTo>
                  <a:pt x="55770" y="31366"/>
                  <a:pt x="55408" y="31518"/>
                  <a:pt x="55351" y="31613"/>
                </a:cubicBezTo>
                <a:close/>
                <a:moveTo>
                  <a:pt x="20067" y="43691"/>
                </a:moveTo>
                <a:cubicBezTo>
                  <a:pt x="20315" y="43653"/>
                  <a:pt x="20334" y="43539"/>
                  <a:pt x="20429" y="43444"/>
                </a:cubicBezTo>
                <a:cubicBezTo>
                  <a:pt x="20315" y="43273"/>
                  <a:pt x="20067" y="43710"/>
                  <a:pt x="20067" y="43463"/>
                </a:cubicBezTo>
                <a:cubicBezTo>
                  <a:pt x="19991" y="43501"/>
                  <a:pt x="20048" y="43596"/>
                  <a:pt x="20067" y="43691"/>
                </a:cubicBezTo>
                <a:close/>
                <a:moveTo>
                  <a:pt x="30624" y="40001"/>
                </a:moveTo>
                <a:cubicBezTo>
                  <a:pt x="30662" y="39735"/>
                  <a:pt x="30187" y="40077"/>
                  <a:pt x="29901" y="40077"/>
                </a:cubicBezTo>
                <a:cubicBezTo>
                  <a:pt x="30015" y="40439"/>
                  <a:pt x="30415" y="39944"/>
                  <a:pt x="30624" y="40001"/>
                </a:cubicBezTo>
                <a:close/>
                <a:moveTo>
                  <a:pt x="29749" y="40248"/>
                </a:moveTo>
                <a:cubicBezTo>
                  <a:pt x="29540" y="40020"/>
                  <a:pt x="29235" y="40382"/>
                  <a:pt x="29064" y="40191"/>
                </a:cubicBezTo>
                <a:cubicBezTo>
                  <a:pt x="28988" y="40382"/>
                  <a:pt x="28608" y="40458"/>
                  <a:pt x="28303" y="40572"/>
                </a:cubicBezTo>
                <a:cubicBezTo>
                  <a:pt x="28741" y="40534"/>
                  <a:pt x="29083" y="40477"/>
                  <a:pt x="29749" y="40248"/>
                </a:cubicBezTo>
                <a:close/>
                <a:moveTo>
                  <a:pt x="18831" y="43938"/>
                </a:moveTo>
                <a:cubicBezTo>
                  <a:pt x="18698" y="43767"/>
                  <a:pt x="18299" y="44015"/>
                  <a:pt x="18051" y="44034"/>
                </a:cubicBezTo>
                <a:cubicBezTo>
                  <a:pt x="18356" y="44186"/>
                  <a:pt x="18546" y="43938"/>
                  <a:pt x="18831" y="43938"/>
                </a:cubicBezTo>
                <a:close/>
                <a:moveTo>
                  <a:pt x="16035" y="44832"/>
                </a:moveTo>
                <a:cubicBezTo>
                  <a:pt x="15883" y="44718"/>
                  <a:pt x="15122" y="45099"/>
                  <a:pt x="15236" y="44832"/>
                </a:cubicBezTo>
                <a:cubicBezTo>
                  <a:pt x="15179" y="44718"/>
                  <a:pt x="14932" y="44908"/>
                  <a:pt x="14818" y="44908"/>
                </a:cubicBezTo>
                <a:cubicBezTo>
                  <a:pt x="14856" y="44985"/>
                  <a:pt x="15027" y="44870"/>
                  <a:pt x="15046" y="44947"/>
                </a:cubicBezTo>
                <a:cubicBezTo>
                  <a:pt x="14913" y="45099"/>
                  <a:pt x="14038" y="45118"/>
                  <a:pt x="14000" y="45365"/>
                </a:cubicBezTo>
                <a:cubicBezTo>
                  <a:pt x="14551" y="45232"/>
                  <a:pt x="15255" y="45042"/>
                  <a:pt x="16035" y="44832"/>
                </a:cubicBezTo>
                <a:close/>
                <a:moveTo>
                  <a:pt x="69427" y="26382"/>
                </a:moveTo>
                <a:cubicBezTo>
                  <a:pt x="69369" y="26306"/>
                  <a:pt x="69198" y="26401"/>
                  <a:pt x="69217" y="26211"/>
                </a:cubicBezTo>
                <a:cubicBezTo>
                  <a:pt x="68970" y="26477"/>
                  <a:pt x="68799" y="26382"/>
                  <a:pt x="68304" y="26572"/>
                </a:cubicBezTo>
                <a:cubicBezTo>
                  <a:pt x="68685" y="26668"/>
                  <a:pt x="68913" y="26477"/>
                  <a:pt x="69427" y="26363"/>
                </a:cubicBezTo>
                <a:close/>
                <a:moveTo>
                  <a:pt x="13924" y="45327"/>
                </a:moveTo>
                <a:cubicBezTo>
                  <a:pt x="14152" y="45251"/>
                  <a:pt x="13714" y="45213"/>
                  <a:pt x="13943" y="45156"/>
                </a:cubicBezTo>
                <a:cubicBezTo>
                  <a:pt x="13848" y="45099"/>
                  <a:pt x="13638" y="45194"/>
                  <a:pt x="13505" y="45194"/>
                </a:cubicBezTo>
                <a:cubicBezTo>
                  <a:pt x="13524" y="45232"/>
                  <a:pt x="13543" y="45289"/>
                  <a:pt x="13562" y="45346"/>
                </a:cubicBezTo>
                <a:cubicBezTo>
                  <a:pt x="13734" y="45213"/>
                  <a:pt x="13810" y="45194"/>
                  <a:pt x="13924" y="45327"/>
                </a:cubicBezTo>
                <a:close/>
                <a:moveTo>
                  <a:pt x="24975" y="41428"/>
                </a:moveTo>
                <a:cubicBezTo>
                  <a:pt x="24899" y="41371"/>
                  <a:pt x="24423" y="41561"/>
                  <a:pt x="24100" y="41656"/>
                </a:cubicBezTo>
                <a:cubicBezTo>
                  <a:pt x="24442" y="41694"/>
                  <a:pt x="24709" y="41542"/>
                  <a:pt x="24975" y="41428"/>
                </a:cubicBezTo>
                <a:close/>
                <a:moveTo>
                  <a:pt x="13125" y="45384"/>
                </a:moveTo>
                <a:cubicBezTo>
                  <a:pt x="12592" y="45498"/>
                  <a:pt x="11356" y="45821"/>
                  <a:pt x="11014" y="45879"/>
                </a:cubicBezTo>
                <a:cubicBezTo>
                  <a:pt x="11679" y="45993"/>
                  <a:pt x="12497" y="45612"/>
                  <a:pt x="13125" y="45384"/>
                </a:cubicBezTo>
                <a:close/>
                <a:moveTo>
                  <a:pt x="40134" y="35912"/>
                </a:moveTo>
                <a:cubicBezTo>
                  <a:pt x="39507" y="35950"/>
                  <a:pt x="38822" y="36273"/>
                  <a:pt x="38042" y="36463"/>
                </a:cubicBezTo>
                <a:cubicBezTo>
                  <a:pt x="37795" y="36520"/>
                  <a:pt x="37985" y="36596"/>
                  <a:pt x="38118" y="36501"/>
                </a:cubicBezTo>
                <a:cubicBezTo>
                  <a:pt x="38366" y="36463"/>
                  <a:pt x="38289" y="36444"/>
                  <a:pt x="38537" y="36406"/>
                </a:cubicBezTo>
                <a:cubicBezTo>
                  <a:pt x="38651" y="36463"/>
                  <a:pt x="38746" y="36501"/>
                  <a:pt x="38879" y="36520"/>
                </a:cubicBezTo>
                <a:cubicBezTo>
                  <a:pt x="39145" y="36197"/>
                  <a:pt x="39811" y="36121"/>
                  <a:pt x="40134" y="35912"/>
                </a:cubicBezTo>
                <a:close/>
                <a:moveTo>
                  <a:pt x="59403" y="29464"/>
                </a:moveTo>
                <a:cubicBezTo>
                  <a:pt x="59574" y="29350"/>
                  <a:pt x="59726" y="29235"/>
                  <a:pt x="59973" y="29159"/>
                </a:cubicBezTo>
                <a:cubicBezTo>
                  <a:pt x="59669" y="28988"/>
                  <a:pt x="59726" y="29197"/>
                  <a:pt x="59326" y="29216"/>
                </a:cubicBezTo>
                <a:cubicBezTo>
                  <a:pt x="59326" y="29388"/>
                  <a:pt x="59307" y="29330"/>
                  <a:pt x="59403" y="29464"/>
                </a:cubicBezTo>
                <a:close/>
                <a:moveTo>
                  <a:pt x="60696" y="28912"/>
                </a:moveTo>
                <a:cubicBezTo>
                  <a:pt x="60544" y="28760"/>
                  <a:pt x="60163" y="29064"/>
                  <a:pt x="60011" y="29083"/>
                </a:cubicBezTo>
                <a:cubicBezTo>
                  <a:pt x="60278" y="29159"/>
                  <a:pt x="60373" y="29007"/>
                  <a:pt x="60696" y="28912"/>
                </a:cubicBezTo>
                <a:close/>
                <a:moveTo>
                  <a:pt x="60962" y="28817"/>
                </a:moveTo>
                <a:cubicBezTo>
                  <a:pt x="61057" y="28912"/>
                  <a:pt x="61343" y="28722"/>
                  <a:pt x="61514" y="28684"/>
                </a:cubicBezTo>
                <a:cubicBezTo>
                  <a:pt x="61419" y="28589"/>
                  <a:pt x="61057" y="28684"/>
                  <a:pt x="60962" y="28817"/>
                </a:cubicBezTo>
                <a:close/>
                <a:moveTo>
                  <a:pt x="79774" y="22350"/>
                </a:moveTo>
                <a:cubicBezTo>
                  <a:pt x="79850" y="22426"/>
                  <a:pt x="79831" y="22293"/>
                  <a:pt x="79812" y="22236"/>
                </a:cubicBezTo>
                <a:cubicBezTo>
                  <a:pt x="79869" y="22236"/>
                  <a:pt x="79926" y="22236"/>
                  <a:pt x="80021" y="22217"/>
                </a:cubicBezTo>
                <a:cubicBezTo>
                  <a:pt x="79698" y="22502"/>
                  <a:pt x="80611" y="22141"/>
                  <a:pt x="80706" y="22027"/>
                </a:cubicBezTo>
                <a:cubicBezTo>
                  <a:pt x="80649" y="22007"/>
                  <a:pt x="80611" y="21969"/>
                  <a:pt x="80573" y="21912"/>
                </a:cubicBezTo>
                <a:cubicBezTo>
                  <a:pt x="80268" y="21969"/>
                  <a:pt x="80230" y="22046"/>
                  <a:pt x="79945" y="22007"/>
                </a:cubicBezTo>
                <a:cubicBezTo>
                  <a:pt x="80078" y="22122"/>
                  <a:pt x="79374" y="22236"/>
                  <a:pt x="79374" y="22255"/>
                </a:cubicBezTo>
                <a:cubicBezTo>
                  <a:pt x="79241" y="22578"/>
                  <a:pt x="79717" y="22122"/>
                  <a:pt x="79774" y="22350"/>
                </a:cubicBezTo>
                <a:close/>
                <a:moveTo>
                  <a:pt x="78861" y="22502"/>
                </a:moveTo>
                <a:cubicBezTo>
                  <a:pt x="77605" y="22997"/>
                  <a:pt x="76274" y="23339"/>
                  <a:pt x="74886" y="23795"/>
                </a:cubicBezTo>
                <a:cubicBezTo>
                  <a:pt x="75342" y="23719"/>
                  <a:pt x="76331" y="23605"/>
                  <a:pt x="76578" y="23339"/>
                </a:cubicBezTo>
                <a:cubicBezTo>
                  <a:pt x="77130" y="23206"/>
                  <a:pt x="78595" y="22863"/>
                  <a:pt x="78861" y="22483"/>
                </a:cubicBezTo>
                <a:close/>
                <a:moveTo>
                  <a:pt x="65622" y="27162"/>
                </a:moveTo>
                <a:cubicBezTo>
                  <a:pt x="65698" y="27105"/>
                  <a:pt x="65698" y="27029"/>
                  <a:pt x="65794" y="26991"/>
                </a:cubicBezTo>
                <a:cubicBezTo>
                  <a:pt x="65318" y="27048"/>
                  <a:pt x="64291" y="27219"/>
                  <a:pt x="63968" y="27504"/>
                </a:cubicBezTo>
                <a:cubicBezTo>
                  <a:pt x="63720" y="27581"/>
                  <a:pt x="63416" y="27409"/>
                  <a:pt x="63549" y="27752"/>
                </a:cubicBezTo>
                <a:cubicBezTo>
                  <a:pt x="64177" y="27562"/>
                  <a:pt x="64823" y="27219"/>
                  <a:pt x="65622" y="27162"/>
                </a:cubicBezTo>
                <a:close/>
                <a:moveTo>
                  <a:pt x="66688" y="26611"/>
                </a:moveTo>
                <a:cubicBezTo>
                  <a:pt x="66516" y="26725"/>
                  <a:pt x="66516" y="26744"/>
                  <a:pt x="66307" y="26763"/>
                </a:cubicBezTo>
                <a:cubicBezTo>
                  <a:pt x="66250" y="26953"/>
                  <a:pt x="66840" y="26744"/>
                  <a:pt x="66688" y="26611"/>
                </a:cubicBezTo>
                <a:close/>
                <a:moveTo>
                  <a:pt x="74505" y="23986"/>
                </a:moveTo>
                <a:cubicBezTo>
                  <a:pt x="74962" y="23776"/>
                  <a:pt x="73345" y="24442"/>
                  <a:pt x="74448" y="24024"/>
                </a:cubicBezTo>
                <a:cubicBezTo>
                  <a:pt x="74467" y="24005"/>
                  <a:pt x="74486" y="24005"/>
                  <a:pt x="74505" y="23986"/>
                </a:cubicBezTo>
                <a:close/>
                <a:moveTo>
                  <a:pt x="27505" y="39754"/>
                </a:moveTo>
                <a:cubicBezTo>
                  <a:pt x="27448" y="39982"/>
                  <a:pt x="27276" y="39716"/>
                  <a:pt x="27067" y="39963"/>
                </a:cubicBezTo>
                <a:cubicBezTo>
                  <a:pt x="26839" y="40039"/>
                  <a:pt x="26896" y="39697"/>
                  <a:pt x="26744" y="39659"/>
                </a:cubicBezTo>
                <a:cubicBezTo>
                  <a:pt x="26687" y="39792"/>
                  <a:pt x="26630" y="39925"/>
                  <a:pt x="26325" y="39982"/>
                </a:cubicBezTo>
                <a:cubicBezTo>
                  <a:pt x="26458" y="39849"/>
                  <a:pt x="26344" y="39868"/>
                  <a:pt x="26401" y="39773"/>
                </a:cubicBezTo>
                <a:cubicBezTo>
                  <a:pt x="26306" y="39659"/>
                  <a:pt x="26306" y="39944"/>
                  <a:pt x="26173" y="39982"/>
                </a:cubicBezTo>
                <a:cubicBezTo>
                  <a:pt x="26325" y="40153"/>
                  <a:pt x="26516" y="40020"/>
                  <a:pt x="26744" y="39887"/>
                </a:cubicBezTo>
                <a:cubicBezTo>
                  <a:pt x="26782" y="39963"/>
                  <a:pt x="26706" y="40001"/>
                  <a:pt x="26725" y="40077"/>
                </a:cubicBezTo>
                <a:cubicBezTo>
                  <a:pt x="26268" y="40115"/>
                  <a:pt x="25831" y="40439"/>
                  <a:pt x="25603" y="40229"/>
                </a:cubicBezTo>
                <a:cubicBezTo>
                  <a:pt x="25393" y="40324"/>
                  <a:pt x="25850" y="40363"/>
                  <a:pt x="25526" y="40439"/>
                </a:cubicBezTo>
                <a:cubicBezTo>
                  <a:pt x="26592" y="40305"/>
                  <a:pt x="27295" y="40153"/>
                  <a:pt x="28494" y="39811"/>
                </a:cubicBezTo>
                <a:cubicBezTo>
                  <a:pt x="28627" y="39697"/>
                  <a:pt x="28322" y="39697"/>
                  <a:pt x="28475" y="39583"/>
                </a:cubicBezTo>
                <a:cubicBezTo>
                  <a:pt x="28418" y="39488"/>
                  <a:pt x="28151" y="39678"/>
                  <a:pt x="27999" y="39697"/>
                </a:cubicBezTo>
                <a:cubicBezTo>
                  <a:pt x="28075" y="39754"/>
                  <a:pt x="28246" y="39697"/>
                  <a:pt x="28361" y="39678"/>
                </a:cubicBezTo>
                <a:cubicBezTo>
                  <a:pt x="28361" y="39849"/>
                  <a:pt x="27733" y="39887"/>
                  <a:pt x="27942" y="39716"/>
                </a:cubicBezTo>
                <a:cubicBezTo>
                  <a:pt x="27809" y="39640"/>
                  <a:pt x="27600" y="40020"/>
                  <a:pt x="27505" y="39754"/>
                </a:cubicBezTo>
                <a:close/>
                <a:moveTo>
                  <a:pt x="28722" y="39621"/>
                </a:moveTo>
                <a:cubicBezTo>
                  <a:pt x="28722" y="39678"/>
                  <a:pt x="28646" y="39678"/>
                  <a:pt x="28608" y="39716"/>
                </a:cubicBezTo>
                <a:cubicBezTo>
                  <a:pt x="28627" y="39830"/>
                  <a:pt x="28836" y="39659"/>
                  <a:pt x="28950" y="39659"/>
                </a:cubicBezTo>
                <a:cubicBezTo>
                  <a:pt x="28912" y="39583"/>
                  <a:pt x="28893" y="39507"/>
                  <a:pt x="28969" y="39488"/>
                </a:cubicBezTo>
                <a:cubicBezTo>
                  <a:pt x="28893" y="39411"/>
                  <a:pt x="28798" y="39507"/>
                  <a:pt x="28855" y="39583"/>
                </a:cubicBezTo>
                <a:cubicBezTo>
                  <a:pt x="28741" y="39621"/>
                  <a:pt x="28722" y="39564"/>
                  <a:pt x="28627" y="39583"/>
                </a:cubicBezTo>
                <a:cubicBezTo>
                  <a:pt x="28532" y="39659"/>
                  <a:pt x="28646" y="39640"/>
                  <a:pt x="28722" y="39621"/>
                </a:cubicBezTo>
                <a:close/>
                <a:moveTo>
                  <a:pt x="60544" y="28494"/>
                </a:moveTo>
                <a:cubicBezTo>
                  <a:pt x="60696" y="28227"/>
                  <a:pt x="59878" y="28741"/>
                  <a:pt x="59821" y="28532"/>
                </a:cubicBezTo>
                <a:cubicBezTo>
                  <a:pt x="60411" y="28151"/>
                  <a:pt x="61761" y="27942"/>
                  <a:pt x="62674" y="27600"/>
                </a:cubicBezTo>
                <a:cubicBezTo>
                  <a:pt x="62579" y="27562"/>
                  <a:pt x="62446" y="27562"/>
                  <a:pt x="62636" y="27447"/>
                </a:cubicBezTo>
                <a:cubicBezTo>
                  <a:pt x="62484" y="27390"/>
                  <a:pt x="62465" y="27504"/>
                  <a:pt x="62218" y="27524"/>
                </a:cubicBezTo>
                <a:cubicBezTo>
                  <a:pt x="62237" y="27619"/>
                  <a:pt x="62370" y="27619"/>
                  <a:pt x="62275" y="27676"/>
                </a:cubicBezTo>
                <a:cubicBezTo>
                  <a:pt x="62008" y="27771"/>
                  <a:pt x="62237" y="27657"/>
                  <a:pt x="62142" y="27543"/>
                </a:cubicBezTo>
                <a:cubicBezTo>
                  <a:pt x="61951" y="27828"/>
                  <a:pt x="61495" y="27600"/>
                  <a:pt x="61267" y="27961"/>
                </a:cubicBezTo>
                <a:cubicBezTo>
                  <a:pt x="60905" y="27828"/>
                  <a:pt x="59973" y="28322"/>
                  <a:pt x="59498" y="28398"/>
                </a:cubicBezTo>
                <a:cubicBezTo>
                  <a:pt x="59269" y="28570"/>
                  <a:pt x="59669" y="28437"/>
                  <a:pt x="59669" y="28513"/>
                </a:cubicBezTo>
                <a:cubicBezTo>
                  <a:pt x="59783" y="28665"/>
                  <a:pt x="59460" y="28684"/>
                  <a:pt x="59479" y="28817"/>
                </a:cubicBezTo>
                <a:cubicBezTo>
                  <a:pt x="59288" y="28722"/>
                  <a:pt x="59307" y="28703"/>
                  <a:pt x="59041" y="28836"/>
                </a:cubicBezTo>
                <a:cubicBezTo>
                  <a:pt x="59060" y="28931"/>
                  <a:pt x="59136" y="28912"/>
                  <a:pt x="59174" y="28969"/>
                </a:cubicBezTo>
                <a:cubicBezTo>
                  <a:pt x="59003" y="29064"/>
                  <a:pt x="59003" y="28912"/>
                  <a:pt x="58927" y="28893"/>
                </a:cubicBezTo>
                <a:cubicBezTo>
                  <a:pt x="58566" y="29045"/>
                  <a:pt x="58280" y="29330"/>
                  <a:pt x="57443" y="29521"/>
                </a:cubicBezTo>
                <a:cubicBezTo>
                  <a:pt x="58623" y="29369"/>
                  <a:pt x="60125" y="28969"/>
                  <a:pt x="61076" y="28494"/>
                </a:cubicBezTo>
                <a:cubicBezTo>
                  <a:pt x="60411" y="28589"/>
                  <a:pt x="60106" y="28741"/>
                  <a:pt x="59460" y="28931"/>
                </a:cubicBezTo>
                <a:cubicBezTo>
                  <a:pt x="59726" y="28760"/>
                  <a:pt x="60278" y="28589"/>
                  <a:pt x="60563" y="28494"/>
                </a:cubicBezTo>
                <a:close/>
                <a:moveTo>
                  <a:pt x="61381" y="28341"/>
                </a:moveTo>
                <a:cubicBezTo>
                  <a:pt x="61894" y="28341"/>
                  <a:pt x="62940" y="28018"/>
                  <a:pt x="62655" y="27961"/>
                </a:cubicBezTo>
                <a:cubicBezTo>
                  <a:pt x="62218" y="28075"/>
                  <a:pt x="61723" y="28322"/>
                  <a:pt x="61381" y="28341"/>
                </a:cubicBezTo>
                <a:close/>
                <a:moveTo>
                  <a:pt x="63207" y="27866"/>
                </a:moveTo>
                <a:cubicBezTo>
                  <a:pt x="63283" y="27847"/>
                  <a:pt x="63340" y="27828"/>
                  <a:pt x="63416" y="27809"/>
                </a:cubicBezTo>
                <a:cubicBezTo>
                  <a:pt x="63435" y="27619"/>
                  <a:pt x="63264" y="27714"/>
                  <a:pt x="63207" y="27638"/>
                </a:cubicBezTo>
                <a:cubicBezTo>
                  <a:pt x="63131" y="27695"/>
                  <a:pt x="63207" y="27790"/>
                  <a:pt x="63207" y="27866"/>
                </a:cubicBezTo>
                <a:close/>
                <a:moveTo>
                  <a:pt x="69845" y="25488"/>
                </a:moveTo>
                <a:cubicBezTo>
                  <a:pt x="70454" y="25431"/>
                  <a:pt x="70796" y="25165"/>
                  <a:pt x="71272" y="25108"/>
                </a:cubicBezTo>
                <a:cubicBezTo>
                  <a:pt x="71234" y="25051"/>
                  <a:pt x="71119" y="25108"/>
                  <a:pt x="71100" y="25051"/>
                </a:cubicBezTo>
                <a:cubicBezTo>
                  <a:pt x="70530" y="25298"/>
                  <a:pt x="70187" y="25241"/>
                  <a:pt x="69845" y="25488"/>
                </a:cubicBezTo>
                <a:close/>
                <a:moveTo>
                  <a:pt x="57348" y="29711"/>
                </a:moveTo>
                <a:cubicBezTo>
                  <a:pt x="57405" y="29540"/>
                  <a:pt x="56835" y="29616"/>
                  <a:pt x="56740" y="29635"/>
                </a:cubicBezTo>
                <a:cubicBezTo>
                  <a:pt x="56645" y="29654"/>
                  <a:pt x="56740" y="29749"/>
                  <a:pt x="56702" y="29768"/>
                </a:cubicBezTo>
                <a:cubicBezTo>
                  <a:pt x="56169" y="30110"/>
                  <a:pt x="54952" y="30148"/>
                  <a:pt x="54229" y="30510"/>
                </a:cubicBezTo>
                <a:cubicBezTo>
                  <a:pt x="54286" y="30605"/>
                  <a:pt x="54229" y="30662"/>
                  <a:pt x="54229" y="30738"/>
                </a:cubicBezTo>
                <a:cubicBezTo>
                  <a:pt x="54153" y="30529"/>
                  <a:pt x="54039" y="30529"/>
                  <a:pt x="53639" y="30700"/>
                </a:cubicBezTo>
                <a:cubicBezTo>
                  <a:pt x="53677" y="30814"/>
                  <a:pt x="53925" y="30624"/>
                  <a:pt x="54001" y="30700"/>
                </a:cubicBezTo>
                <a:cubicBezTo>
                  <a:pt x="53810" y="30909"/>
                  <a:pt x="53658" y="30909"/>
                  <a:pt x="53240" y="31080"/>
                </a:cubicBezTo>
                <a:cubicBezTo>
                  <a:pt x="53944" y="30890"/>
                  <a:pt x="54819" y="30852"/>
                  <a:pt x="55218" y="30396"/>
                </a:cubicBezTo>
                <a:cubicBezTo>
                  <a:pt x="55009" y="30491"/>
                  <a:pt x="54800" y="30662"/>
                  <a:pt x="54666" y="30472"/>
                </a:cubicBezTo>
                <a:cubicBezTo>
                  <a:pt x="54990" y="30434"/>
                  <a:pt x="56169" y="29920"/>
                  <a:pt x="56568" y="29996"/>
                </a:cubicBezTo>
                <a:cubicBezTo>
                  <a:pt x="56397" y="29901"/>
                  <a:pt x="57120" y="29730"/>
                  <a:pt x="57348" y="29711"/>
                </a:cubicBezTo>
                <a:close/>
                <a:moveTo>
                  <a:pt x="68875" y="25469"/>
                </a:moveTo>
                <a:cubicBezTo>
                  <a:pt x="69160" y="25507"/>
                  <a:pt x="68856" y="25526"/>
                  <a:pt x="68970" y="25717"/>
                </a:cubicBezTo>
                <a:cubicBezTo>
                  <a:pt x="68875" y="25736"/>
                  <a:pt x="68875" y="25602"/>
                  <a:pt x="68837" y="25545"/>
                </a:cubicBezTo>
                <a:cubicBezTo>
                  <a:pt x="67943" y="25831"/>
                  <a:pt x="67562" y="25964"/>
                  <a:pt x="66345" y="26268"/>
                </a:cubicBezTo>
                <a:cubicBezTo>
                  <a:pt x="66440" y="26420"/>
                  <a:pt x="66764" y="26287"/>
                  <a:pt x="66345" y="26458"/>
                </a:cubicBezTo>
                <a:cubicBezTo>
                  <a:pt x="66326" y="26591"/>
                  <a:pt x="66859" y="26401"/>
                  <a:pt x="66516" y="26553"/>
                </a:cubicBezTo>
                <a:cubicBezTo>
                  <a:pt x="66783" y="26344"/>
                  <a:pt x="67943" y="26268"/>
                  <a:pt x="68133" y="25888"/>
                </a:cubicBezTo>
                <a:cubicBezTo>
                  <a:pt x="68723" y="25888"/>
                  <a:pt x="69331" y="25698"/>
                  <a:pt x="69503" y="25374"/>
                </a:cubicBezTo>
                <a:cubicBezTo>
                  <a:pt x="69465" y="25279"/>
                  <a:pt x="69350" y="25279"/>
                  <a:pt x="69217" y="25355"/>
                </a:cubicBezTo>
                <a:cubicBezTo>
                  <a:pt x="69427" y="25526"/>
                  <a:pt x="69103" y="25298"/>
                  <a:pt x="68875" y="25469"/>
                </a:cubicBezTo>
                <a:close/>
                <a:moveTo>
                  <a:pt x="52156" y="31385"/>
                </a:moveTo>
                <a:cubicBezTo>
                  <a:pt x="52346" y="31480"/>
                  <a:pt x="52555" y="31328"/>
                  <a:pt x="52707" y="31252"/>
                </a:cubicBezTo>
                <a:cubicBezTo>
                  <a:pt x="52688" y="31118"/>
                  <a:pt x="52555" y="31118"/>
                  <a:pt x="52384" y="31195"/>
                </a:cubicBezTo>
                <a:cubicBezTo>
                  <a:pt x="52460" y="31423"/>
                  <a:pt x="52080" y="31176"/>
                  <a:pt x="51946" y="31404"/>
                </a:cubicBezTo>
                <a:cubicBezTo>
                  <a:pt x="51984" y="31556"/>
                  <a:pt x="52308" y="31176"/>
                  <a:pt x="52156" y="31385"/>
                </a:cubicBezTo>
                <a:close/>
                <a:moveTo>
                  <a:pt x="52783" y="31233"/>
                </a:moveTo>
                <a:cubicBezTo>
                  <a:pt x="52840" y="31366"/>
                  <a:pt x="52859" y="31118"/>
                  <a:pt x="53031" y="31137"/>
                </a:cubicBezTo>
                <a:cubicBezTo>
                  <a:pt x="52974" y="31023"/>
                  <a:pt x="53126" y="30985"/>
                  <a:pt x="53012" y="30871"/>
                </a:cubicBezTo>
                <a:cubicBezTo>
                  <a:pt x="52650" y="30909"/>
                  <a:pt x="53126" y="31195"/>
                  <a:pt x="52802" y="31099"/>
                </a:cubicBezTo>
                <a:cubicBezTo>
                  <a:pt x="52707" y="31156"/>
                  <a:pt x="52897" y="31176"/>
                  <a:pt x="52783" y="31233"/>
                </a:cubicBezTo>
                <a:close/>
                <a:moveTo>
                  <a:pt x="63720" y="27409"/>
                </a:moveTo>
                <a:cubicBezTo>
                  <a:pt x="63777" y="27409"/>
                  <a:pt x="63777" y="27371"/>
                  <a:pt x="63758" y="27333"/>
                </a:cubicBezTo>
                <a:cubicBezTo>
                  <a:pt x="63987" y="27181"/>
                  <a:pt x="64690" y="27105"/>
                  <a:pt x="65071" y="26839"/>
                </a:cubicBezTo>
                <a:cubicBezTo>
                  <a:pt x="64671" y="26649"/>
                  <a:pt x="63853" y="27067"/>
                  <a:pt x="63454" y="27276"/>
                </a:cubicBezTo>
                <a:cubicBezTo>
                  <a:pt x="63416" y="27504"/>
                  <a:pt x="63758" y="27181"/>
                  <a:pt x="63720" y="27409"/>
                </a:cubicBezTo>
                <a:close/>
                <a:moveTo>
                  <a:pt x="66079" y="26553"/>
                </a:moveTo>
                <a:cubicBezTo>
                  <a:pt x="66212" y="26668"/>
                  <a:pt x="66269" y="26401"/>
                  <a:pt x="66231" y="26325"/>
                </a:cubicBezTo>
                <a:cubicBezTo>
                  <a:pt x="66136" y="26344"/>
                  <a:pt x="66041" y="26382"/>
                  <a:pt x="65965" y="26420"/>
                </a:cubicBezTo>
                <a:cubicBezTo>
                  <a:pt x="65965" y="26515"/>
                  <a:pt x="66041" y="26496"/>
                  <a:pt x="66136" y="26477"/>
                </a:cubicBezTo>
                <a:cubicBezTo>
                  <a:pt x="66155" y="26515"/>
                  <a:pt x="66117" y="26534"/>
                  <a:pt x="66079" y="26534"/>
                </a:cubicBezTo>
                <a:close/>
                <a:moveTo>
                  <a:pt x="24556" y="40648"/>
                </a:moveTo>
                <a:cubicBezTo>
                  <a:pt x="24499" y="40477"/>
                  <a:pt x="23986" y="40724"/>
                  <a:pt x="23929" y="40743"/>
                </a:cubicBezTo>
                <a:cubicBezTo>
                  <a:pt x="23929" y="40686"/>
                  <a:pt x="23891" y="40667"/>
                  <a:pt x="23834" y="40667"/>
                </a:cubicBezTo>
                <a:cubicBezTo>
                  <a:pt x="23891" y="40420"/>
                  <a:pt x="24347" y="40610"/>
                  <a:pt x="24556" y="40420"/>
                </a:cubicBezTo>
                <a:cubicBezTo>
                  <a:pt x="23910" y="40305"/>
                  <a:pt x="23719" y="40553"/>
                  <a:pt x="22902" y="40762"/>
                </a:cubicBezTo>
                <a:cubicBezTo>
                  <a:pt x="23054" y="40952"/>
                  <a:pt x="23624" y="40477"/>
                  <a:pt x="23757" y="40686"/>
                </a:cubicBezTo>
                <a:cubicBezTo>
                  <a:pt x="23738" y="40781"/>
                  <a:pt x="23586" y="40838"/>
                  <a:pt x="23472" y="40914"/>
                </a:cubicBezTo>
                <a:cubicBezTo>
                  <a:pt x="23700" y="41257"/>
                  <a:pt x="24309" y="40667"/>
                  <a:pt x="24556" y="40648"/>
                </a:cubicBezTo>
                <a:close/>
                <a:moveTo>
                  <a:pt x="24651" y="40667"/>
                </a:moveTo>
                <a:cubicBezTo>
                  <a:pt x="24728" y="40800"/>
                  <a:pt x="24861" y="40610"/>
                  <a:pt x="24747" y="40534"/>
                </a:cubicBezTo>
                <a:cubicBezTo>
                  <a:pt x="24861" y="40477"/>
                  <a:pt x="24899" y="40534"/>
                  <a:pt x="25032" y="40477"/>
                </a:cubicBezTo>
                <a:cubicBezTo>
                  <a:pt x="25032" y="40286"/>
                  <a:pt x="24785" y="40477"/>
                  <a:pt x="24651" y="40496"/>
                </a:cubicBezTo>
                <a:cubicBezTo>
                  <a:pt x="24690" y="40572"/>
                  <a:pt x="24728" y="40648"/>
                  <a:pt x="24651" y="40667"/>
                </a:cubicBezTo>
                <a:close/>
                <a:moveTo>
                  <a:pt x="65356" y="26611"/>
                </a:moveTo>
                <a:cubicBezTo>
                  <a:pt x="65299" y="26611"/>
                  <a:pt x="65242" y="26591"/>
                  <a:pt x="65147" y="26630"/>
                </a:cubicBezTo>
                <a:cubicBezTo>
                  <a:pt x="65185" y="26687"/>
                  <a:pt x="65166" y="26725"/>
                  <a:pt x="65109" y="26763"/>
                </a:cubicBezTo>
                <a:cubicBezTo>
                  <a:pt x="65204" y="26839"/>
                  <a:pt x="65603" y="26515"/>
                  <a:pt x="65394" y="26496"/>
                </a:cubicBezTo>
                <a:cubicBezTo>
                  <a:pt x="65337" y="26515"/>
                  <a:pt x="65356" y="26572"/>
                  <a:pt x="65356" y="26611"/>
                </a:cubicBezTo>
                <a:close/>
                <a:moveTo>
                  <a:pt x="75114" y="22521"/>
                </a:moveTo>
                <a:cubicBezTo>
                  <a:pt x="75190" y="22464"/>
                  <a:pt x="75095" y="22483"/>
                  <a:pt x="75076" y="22426"/>
                </a:cubicBezTo>
                <a:cubicBezTo>
                  <a:pt x="75076" y="22331"/>
                  <a:pt x="75494" y="22293"/>
                  <a:pt x="75513" y="22445"/>
                </a:cubicBezTo>
                <a:cubicBezTo>
                  <a:pt x="75646" y="22331"/>
                  <a:pt x="75627" y="22179"/>
                  <a:pt x="75760" y="22065"/>
                </a:cubicBezTo>
                <a:cubicBezTo>
                  <a:pt x="75913" y="22027"/>
                  <a:pt x="75856" y="22293"/>
                  <a:pt x="75989" y="22274"/>
                </a:cubicBezTo>
                <a:cubicBezTo>
                  <a:pt x="76027" y="22217"/>
                  <a:pt x="76122" y="22179"/>
                  <a:pt x="76236" y="22141"/>
                </a:cubicBezTo>
                <a:cubicBezTo>
                  <a:pt x="76179" y="22103"/>
                  <a:pt x="76141" y="22084"/>
                  <a:pt x="76122" y="22007"/>
                </a:cubicBezTo>
                <a:cubicBezTo>
                  <a:pt x="76274" y="21969"/>
                  <a:pt x="76236" y="22236"/>
                  <a:pt x="76445" y="22122"/>
                </a:cubicBezTo>
                <a:cubicBezTo>
                  <a:pt x="76312" y="22046"/>
                  <a:pt x="76426" y="22046"/>
                  <a:pt x="76369" y="21912"/>
                </a:cubicBezTo>
                <a:cubicBezTo>
                  <a:pt x="76502" y="21836"/>
                  <a:pt x="76559" y="21893"/>
                  <a:pt x="76654" y="21874"/>
                </a:cubicBezTo>
                <a:cubicBezTo>
                  <a:pt x="76673" y="21988"/>
                  <a:pt x="76464" y="21855"/>
                  <a:pt x="76407" y="22027"/>
                </a:cubicBezTo>
                <a:cubicBezTo>
                  <a:pt x="77073" y="21969"/>
                  <a:pt x="77263" y="21722"/>
                  <a:pt x="78081" y="21494"/>
                </a:cubicBezTo>
                <a:cubicBezTo>
                  <a:pt x="78233" y="21665"/>
                  <a:pt x="77796" y="21608"/>
                  <a:pt x="77948" y="21779"/>
                </a:cubicBezTo>
                <a:cubicBezTo>
                  <a:pt x="78081" y="21722"/>
                  <a:pt x="78214" y="21684"/>
                  <a:pt x="78347" y="21646"/>
                </a:cubicBezTo>
                <a:cubicBezTo>
                  <a:pt x="78538" y="21152"/>
                  <a:pt x="79374" y="21209"/>
                  <a:pt x="79755" y="20980"/>
                </a:cubicBezTo>
                <a:cubicBezTo>
                  <a:pt x="79793" y="21361"/>
                  <a:pt x="78918" y="21056"/>
                  <a:pt x="78975" y="21532"/>
                </a:cubicBezTo>
                <a:cubicBezTo>
                  <a:pt x="79374" y="21285"/>
                  <a:pt x="79831" y="21209"/>
                  <a:pt x="80325" y="21133"/>
                </a:cubicBezTo>
                <a:cubicBezTo>
                  <a:pt x="80306" y="21075"/>
                  <a:pt x="80287" y="21037"/>
                  <a:pt x="80268" y="20980"/>
                </a:cubicBezTo>
                <a:cubicBezTo>
                  <a:pt x="80402" y="20961"/>
                  <a:pt x="80554" y="20904"/>
                  <a:pt x="80573" y="21037"/>
                </a:cubicBezTo>
                <a:cubicBezTo>
                  <a:pt x="80763" y="20866"/>
                  <a:pt x="80706" y="20828"/>
                  <a:pt x="80820" y="20676"/>
                </a:cubicBezTo>
                <a:cubicBezTo>
                  <a:pt x="80934" y="20657"/>
                  <a:pt x="80820" y="20752"/>
                  <a:pt x="80877" y="20828"/>
                </a:cubicBezTo>
                <a:cubicBezTo>
                  <a:pt x="81124" y="20809"/>
                  <a:pt x="81086" y="20733"/>
                  <a:pt x="81353" y="20714"/>
                </a:cubicBezTo>
                <a:cubicBezTo>
                  <a:pt x="81448" y="20657"/>
                  <a:pt x="81257" y="20467"/>
                  <a:pt x="81486" y="20448"/>
                </a:cubicBezTo>
                <a:cubicBezTo>
                  <a:pt x="81562" y="20657"/>
                  <a:pt x="81505" y="20657"/>
                  <a:pt x="81885" y="20543"/>
                </a:cubicBezTo>
                <a:cubicBezTo>
                  <a:pt x="81296" y="21037"/>
                  <a:pt x="79850" y="21152"/>
                  <a:pt x="79089" y="21665"/>
                </a:cubicBezTo>
                <a:cubicBezTo>
                  <a:pt x="79336" y="21817"/>
                  <a:pt x="79565" y="21456"/>
                  <a:pt x="79850" y="21532"/>
                </a:cubicBezTo>
                <a:cubicBezTo>
                  <a:pt x="79412" y="21779"/>
                  <a:pt x="78861" y="21931"/>
                  <a:pt x="78404" y="22027"/>
                </a:cubicBezTo>
                <a:cubicBezTo>
                  <a:pt x="78366" y="21950"/>
                  <a:pt x="78785" y="21798"/>
                  <a:pt x="78804" y="21893"/>
                </a:cubicBezTo>
                <a:cubicBezTo>
                  <a:pt x="78728" y="21475"/>
                  <a:pt x="77853" y="21912"/>
                  <a:pt x="77586" y="22198"/>
                </a:cubicBezTo>
                <a:cubicBezTo>
                  <a:pt x="77377" y="22065"/>
                  <a:pt x="77225" y="22312"/>
                  <a:pt x="77054" y="22141"/>
                </a:cubicBezTo>
                <a:cubicBezTo>
                  <a:pt x="76712" y="22559"/>
                  <a:pt x="76084" y="22255"/>
                  <a:pt x="75779" y="22749"/>
                </a:cubicBezTo>
                <a:cubicBezTo>
                  <a:pt x="75665" y="22749"/>
                  <a:pt x="75589" y="22730"/>
                  <a:pt x="75532" y="22673"/>
                </a:cubicBezTo>
                <a:cubicBezTo>
                  <a:pt x="75513" y="22768"/>
                  <a:pt x="75209" y="22768"/>
                  <a:pt x="75323" y="22920"/>
                </a:cubicBezTo>
                <a:cubicBezTo>
                  <a:pt x="74905" y="22844"/>
                  <a:pt x="74467" y="23225"/>
                  <a:pt x="74068" y="23168"/>
                </a:cubicBezTo>
                <a:cubicBezTo>
                  <a:pt x="73763" y="23510"/>
                  <a:pt x="73155" y="23434"/>
                  <a:pt x="72641" y="23719"/>
                </a:cubicBezTo>
                <a:cubicBezTo>
                  <a:pt x="72527" y="23662"/>
                  <a:pt x="72413" y="23662"/>
                  <a:pt x="72356" y="23529"/>
                </a:cubicBezTo>
                <a:cubicBezTo>
                  <a:pt x="72070" y="24024"/>
                  <a:pt x="71291" y="23948"/>
                  <a:pt x="70796" y="24347"/>
                </a:cubicBezTo>
                <a:cubicBezTo>
                  <a:pt x="73231" y="23795"/>
                  <a:pt x="75627" y="22825"/>
                  <a:pt x="78138" y="22122"/>
                </a:cubicBezTo>
                <a:cubicBezTo>
                  <a:pt x="78157" y="22160"/>
                  <a:pt x="78081" y="22179"/>
                  <a:pt x="78024" y="22217"/>
                </a:cubicBezTo>
                <a:cubicBezTo>
                  <a:pt x="78195" y="22331"/>
                  <a:pt x="78385" y="22179"/>
                  <a:pt x="78195" y="22046"/>
                </a:cubicBezTo>
                <a:cubicBezTo>
                  <a:pt x="78271" y="22046"/>
                  <a:pt x="78347" y="22065"/>
                  <a:pt x="78366" y="22160"/>
                </a:cubicBezTo>
                <a:cubicBezTo>
                  <a:pt x="79489" y="21779"/>
                  <a:pt x="79907" y="21760"/>
                  <a:pt x="80687" y="21361"/>
                </a:cubicBezTo>
                <a:cubicBezTo>
                  <a:pt x="80440" y="21342"/>
                  <a:pt x="80287" y="21494"/>
                  <a:pt x="79945" y="21551"/>
                </a:cubicBezTo>
                <a:cubicBezTo>
                  <a:pt x="80154" y="21380"/>
                  <a:pt x="80953" y="21037"/>
                  <a:pt x="81277" y="21152"/>
                </a:cubicBezTo>
                <a:cubicBezTo>
                  <a:pt x="81448" y="20923"/>
                  <a:pt x="82304" y="20638"/>
                  <a:pt x="82399" y="20771"/>
                </a:cubicBezTo>
                <a:cubicBezTo>
                  <a:pt x="82399" y="20505"/>
                  <a:pt x="83064" y="20486"/>
                  <a:pt x="82931" y="20181"/>
                </a:cubicBezTo>
                <a:cubicBezTo>
                  <a:pt x="83730" y="20105"/>
                  <a:pt x="84282" y="19497"/>
                  <a:pt x="84757" y="19440"/>
                </a:cubicBezTo>
                <a:cubicBezTo>
                  <a:pt x="85062" y="19421"/>
                  <a:pt x="84567" y="19668"/>
                  <a:pt x="84814" y="19421"/>
                </a:cubicBezTo>
                <a:cubicBezTo>
                  <a:pt x="85062" y="19192"/>
                  <a:pt x="85328" y="19497"/>
                  <a:pt x="85461" y="19364"/>
                </a:cubicBezTo>
                <a:cubicBezTo>
                  <a:pt x="85442" y="19326"/>
                  <a:pt x="85366" y="19364"/>
                  <a:pt x="85309" y="19364"/>
                </a:cubicBezTo>
                <a:cubicBezTo>
                  <a:pt x="85423" y="19135"/>
                  <a:pt x="85423" y="19192"/>
                  <a:pt x="85689" y="19173"/>
                </a:cubicBezTo>
                <a:cubicBezTo>
                  <a:pt x="85765" y="19002"/>
                  <a:pt x="85784" y="18945"/>
                  <a:pt x="85651" y="18850"/>
                </a:cubicBezTo>
                <a:cubicBezTo>
                  <a:pt x="85480" y="18888"/>
                  <a:pt x="85385" y="18964"/>
                  <a:pt x="85442" y="19097"/>
                </a:cubicBezTo>
                <a:cubicBezTo>
                  <a:pt x="85176" y="18926"/>
                  <a:pt x="85214" y="19211"/>
                  <a:pt x="84871" y="19116"/>
                </a:cubicBezTo>
                <a:cubicBezTo>
                  <a:pt x="84909" y="19249"/>
                  <a:pt x="84814" y="19230"/>
                  <a:pt x="84795" y="19135"/>
                </a:cubicBezTo>
                <a:cubicBezTo>
                  <a:pt x="84320" y="19554"/>
                  <a:pt x="83407" y="19649"/>
                  <a:pt x="82779" y="19953"/>
                </a:cubicBezTo>
                <a:cubicBezTo>
                  <a:pt x="82779" y="19820"/>
                  <a:pt x="83141" y="19820"/>
                  <a:pt x="83141" y="19706"/>
                </a:cubicBezTo>
                <a:cubicBezTo>
                  <a:pt x="81219" y="20258"/>
                  <a:pt x="79127" y="20961"/>
                  <a:pt x="77130" y="21551"/>
                </a:cubicBezTo>
                <a:cubicBezTo>
                  <a:pt x="77111" y="21608"/>
                  <a:pt x="77092" y="21646"/>
                  <a:pt x="77130" y="21722"/>
                </a:cubicBezTo>
                <a:cubicBezTo>
                  <a:pt x="75589" y="21855"/>
                  <a:pt x="73687" y="22844"/>
                  <a:pt x="72089" y="23225"/>
                </a:cubicBezTo>
                <a:cubicBezTo>
                  <a:pt x="71975" y="23339"/>
                  <a:pt x="72185" y="23320"/>
                  <a:pt x="72127" y="23491"/>
                </a:cubicBezTo>
                <a:cubicBezTo>
                  <a:pt x="72261" y="23415"/>
                  <a:pt x="72147" y="23244"/>
                  <a:pt x="72603" y="23168"/>
                </a:cubicBezTo>
                <a:cubicBezTo>
                  <a:pt x="72622" y="23282"/>
                  <a:pt x="72318" y="23282"/>
                  <a:pt x="72299" y="23377"/>
                </a:cubicBezTo>
                <a:cubicBezTo>
                  <a:pt x="72508" y="23320"/>
                  <a:pt x="73174" y="23282"/>
                  <a:pt x="73117" y="22978"/>
                </a:cubicBezTo>
                <a:cubicBezTo>
                  <a:pt x="73155" y="23054"/>
                  <a:pt x="73497" y="23092"/>
                  <a:pt x="73345" y="23187"/>
                </a:cubicBezTo>
                <a:cubicBezTo>
                  <a:pt x="73516" y="23130"/>
                  <a:pt x="73782" y="22959"/>
                  <a:pt x="74106" y="22825"/>
                </a:cubicBezTo>
                <a:cubicBezTo>
                  <a:pt x="74049" y="22749"/>
                  <a:pt x="73915" y="22825"/>
                  <a:pt x="73820" y="22863"/>
                </a:cubicBezTo>
                <a:cubicBezTo>
                  <a:pt x="73820" y="22787"/>
                  <a:pt x="73973" y="22768"/>
                  <a:pt x="74068" y="22711"/>
                </a:cubicBezTo>
                <a:cubicBezTo>
                  <a:pt x="74144" y="22692"/>
                  <a:pt x="74144" y="22787"/>
                  <a:pt x="74182" y="22844"/>
                </a:cubicBezTo>
                <a:cubicBezTo>
                  <a:pt x="74315" y="22673"/>
                  <a:pt x="74828" y="22673"/>
                  <a:pt x="75114" y="22521"/>
                </a:cubicBezTo>
                <a:close/>
                <a:moveTo>
                  <a:pt x="95010" y="16206"/>
                </a:moveTo>
                <a:cubicBezTo>
                  <a:pt x="95561" y="15750"/>
                  <a:pt x="96037" y="15769"/>
                  <a:pt x="96550" y="15559"/>
                </a:cubicBezTo>
                <a:cubicBezTo>
                  <a:pt x="96664" y="15750"/>
                  <a:pt x="96303" y="15578"/>
                  <a:pt x="96436" y="15826"/>
                </a:cubicBezTo>
                <a:cubicBezTo>
                  <a:pt x="96740" y="15693"/>
                  <a:pt x="97083" y="15578"/>
                  <a:pt x="97482" y="15464"/>
                </a:cubicBezTo>
                <a:cubicBezTo>
                  <a:pt x="97520" y="15597"/>
                  <a:pt x="97273" y="15636"/>
                  <a:pt x="97216" y="15731"/>
                </a:cubicBezTo>
                <a:cubicBezTo>
                  <a:pt x="97501" y="15617"/>
                  <a:pt x="97844" y="15559"/>
                  <a:pt x="98053" y="15388"/>
                </a:cubicBezTo>
                <a:cubicBezTo>
                  <a:pt x="97977" y="15274"/>
                  <a:pt x="97711" y="15464"/>
                  <a:pt x="97577" y="15483"/>
                </a:cubicBezTo>
                <a:cubicBezTo>
                  <a:pt x="97768" y="15274"/>
                  <a:pt x="98205" y="15255"/>
                  <a:pt x="98319" y="15103"/>
                </a:cubicBezTo>
                <a:cubicBezTo>
                  <a:pt x="98110" y="15084"/>
                  <a:pt x="97787" y="15198"/>
                  <a:pt x="97653" y="15293"/>
                </a:cubicBezTo>
                <a:cubicBezTo>
                  <a:pt x="96759" y="14989"/>
                  <a:pt x="95561" y="15978"/>
                  <a:pt x="94268" y="15978"/>
                </a:cubicBezTo>
                <a:cubicBezTo>
                  <a:pt x="91453" y="17252"/>
                  <a:pt x="88523" y="17462"/>
                  <a:pt x="85803" y="19078"/>
                </a:cubicBezTo>
                <a:cubicBezTo>
                  <a:pt x="86089" y="19135"/>
                  <a:pt x="86450" y="18850"/>
                  <a:pt x="86735" y="18755"/>
                </a:cubicBezTo>
                <a:cubicBezTo>
                  <a:pt x="86488" y="18546"/>
                  <a:pt x="87078" y="18622"/>
                  <a:pt x="87154" y="18489"/>
                </a:cubicBezTo>
                <a:cubicBezTo>
                  <a:pt x="87230" y="18755"/>
                  <a:pt x="86774" y="18565"/>
                  <a:pt x="86812" y="18774"/>
                </a:cubicBezTo>
                <a:cubicBezTo>
                  <a:pt x="87078" y="18831"/>
                  <a:pt x="87363" y="18584"/>
                  <a:pt x="87668" y="18660"/>
                </a:cubicBezTo>
                <a:cubicBezTo>
                  <a:pt x="87648" y="18603"/>
                  <a:pt x="87725" y="18584"/>
                  <a:pt x="87782" y="18565"/>
                </a:cubicBezTo>
                <a:cubicBezTo>
                  <a:pt x="87782" y="18413"/>
                  <a:pt x="87610" y="18508"/>
                  <a:pt x="87572" y="18394"/>
                </a:cubicBezTo>
                <a:cubicBezTo>
                  <a:pt x="87896" y="18298"/>
                  <a:pt x="87820" y="18489"/>
                  <a:pt x="87934" y="18565"/>
                </a:cubicBezTo>
                <a:cubicBezTo>
                  <a:pt x="88257" y="18394"/>
                  <a:pt x="89056" y="18032"/>
                  <a:pt x="88980" y="18375"/>
                </a:cubicBezTo>
                <a:cubicBezTo>
                  <a:pt x="89170" y="18298"/>
                  <a:pt x="89037" y="18108"/>
                  <a:pt x="89208" y="18013"/>
                </a:cubicBezTo>
                <a:cubicBezTo>
                  <a:pt x="89284" y="18013"/>
                  <a:pt x="89341" y="18013"/>
                  <a:pt x="89379" y="18070"/>
                </a:cubicBezTo>
                <a:cubicBezTo>
                  <a:pt x="89474" y="18184"/>
                  <a:pt x="89056" y="18146"/>
                  <a:pt x="89151" y="18260"/>
                </a:cubicBezTo>
                <a:cubicBezTo>
                  <a:pt x="89132" y="18375"/>
                  <a:pt x="89684" y="18298"/>
                  <a:pt x="89532" y="18070"/>
                </a:cubicBezTo>
                <a:cubicBezTo>
                  <a:pt x="89608" y="18051"/>
                  <a:pt x="89627" y="18146"/>
                  <a:pt x="89646" y="18203"/>
                </a:cubicBezTo>
                <a:cubicBezTo>
                  <a:pt x="89760" y="18165"/>
                  <a:pt x="89874" y="18127"/>
                  <a:pt x="89988" y="18089"/>
                </a:cubicBezTo>
                <a:cubicBezTo>
                  <a:pt x="90045" y="17918"/>
                  <a:pt x="89836" y="17937"/>
                  <a:pt x="89950" y="17804"/>
                </a:cubicBezTo>
                <a:cubicBezTo>
                  <a:pt x="90235" y="17690"/>
                  <a:pt x="90064" y="17956"/>
                  <a:pt x="90121" y="18051"/>
                </a:cubicBezTo>
                <a:cubicBezTo>
                  <a:pt x="90330" y="17918"/>
                  <a:pt x="90426" y="18051"/>
                  <a:pt x="90502" y="17899"/>
                </a:cubicBezTo>
                <a:cubicBezTo>
                  <a:pt x="90483" y="17652"/>
                  <a:pt x="90311" y="18013"/>
                  <a:pt x="90273" y="17880"/>
                </a:cubicBezTo>
                <a:cubicBezTo>
                  <a:pt x="90901" y="17309"/>
                  <a:pt x="92194" y="17157"/>
                  <a:pt x="93146" y="16777"/>
                </a:cubicBezTo>
                <a:cubicBezTo>
                  <a:pt x="93165" y="16758"/>
                  <a:pt x="93165" y="16644"/>
                  <a:pt x="93184" y="16644"/>
                </a:cubicBezTo>
                <a:cubicBezTo>
                  <a:pt x="93678" y="16415"/>
                  <a:pt x="94382" y="16301"/>
                  <a:pt x="94895" y="16054"/>
                </a:cubicBezTo>
                <a:cubicBezTo>
                  <a:pt x="95048" y="16035"/>
                  <a:pt x="94838" y="16168"/>
                  <a:pt x="95010" y="16187"/>
                </a:cubicBezTo>
                <a:close/>
                <a:moveTo>
                  <a:pt x="27486" y="39697"/>
                </a:moveTo>
                <a:cubicBezTo>
                  <a:pt x="27467" y="39602"/>
                  <a:pt x="27371" y="39621"/>
                  <a:pt x="27352" y="39507"/>
                </a:cubicBezTo>
                <a:cubicBezTo>
                  <a:pt x="27257" y="39602"/>
                  <a:pt x="26991" y="39640"/>
                  <a:pt x="27067" y="39773"/>
                </a:cubicBezTo>
                <a:cubicBezTo>
                  <a:pt x="27257" y="39678"/>
                  <a:pt x="27333" y="39754"/>
                  <a:pt x="27486" y="39697"/>
                </a:cubicBezTo>
                <a:close/>
                <a:moveTo>
                  <a:pt x="46164" y="33040"/>
                </a:moveTo>
                <a:cubicBezTo>
                  <a:pt x="45860" y="33306"/>
                  <a:pt x="45232" y="33249"/>
                  <a:pt x="44909" y="33477"/>
                </a:cubicBezTo>
                <a:cubicBezTo>
                  <a:pt x="45327" y="33591"/>
                  <a:pt x="45727" y="33268"/>
                  <a:pt x="46240" y="33249"/>
                </a:cubicBezTo>
                <a:cubicBezTo>
                  <a:pt x="46088" y="33192"/>
                  <a:pt x="46221" y="33192"/>
                  <a:pt x="46164" y="33040"/>
                </a:cubicBezTo>
                <a:close/>
                <a:moveTo>
                  <a:pt x="20752" y="41371"/>
                </a:moveTo>
                <a:cubicBezTo>
                  <a:pt x="20733" y="41237"/>
                  <a:pt x="20410" y="41561"/>
                  <a:pt x="20429" y="41314"/>
                </a:cubicBezTo>
                <a:cubicBezTo>
                  <a:pt x="20220" y="41542"/>
                  <a:pt x="19687" y="41542"/>
                  <a:pt x="19535" y="41675"/>
                </a:cubicBezTo>
                <a:cubicBezTo>
                  <a:pt x="20220" y="41542"/>
                  <a:pt x="20391" y="41713"/>
                  <a:pt x="20752" y="41371"/>
                </a:cubicBezTo>
                <a:close/>
                <a:moveTo>
                  <a:pt x="20752" y="41371"/>
                </a:moveTo>
                <a:cubicBezTo>
                  <a:pt x="20961" y="41580"/>
                  <a:pt x="21456" y="41066"/>
                  <a:pt x="21665" y="41237"/>
                </a:cubicBezTo>
                <a:cubicBezTo>
                  <a:pt x="21437" y="41542"/>
                  <a:pt x="19991" y="41732"/>
                  <a:pt x="19364" y="42036"/>
                </a:cubicBezTo>
                <a:cubicBezTo>
                  <a:pt x="19478" y="42150"/>
                  <a:pt x="19744" y="42017"/>
                  <a:pt x="19839" y="42150"/>
                </a:cubicBezTo>
                <a:cubicBezTo>
                  <a:pt x="19972" y="41865"/>
                  <a:pt x="20353" y="42074"/>
                  <a:pt x="20448" y="41770"/>
                </a:cubicBezTo>
                <a:cubicBezTo>
                  <a:pt x="21038" y="41751"/>
                  <a:pt x="23035" y="41352"/>
                  <a:pt x="23396" y="40876"/>
                </a:cubicBezTo>
                <a:cubicBezTo>
                  <a:pt x="22959" y="41142"/>
                  <a:pt x="22407" y="41085"/>
                  <a:pt x="21760" y="41276"/>
                </a:cubicBezTo>
                <a:cubicBezTo>
                  <a:pt x="21646" y="41047"/>
                  <a:pt x="21912" y="41085"/>
                  <a:pt x="21703" y="40933"/>
                </a:cubicBezTo>
                <a:cubicBezTo>
                  <a:pt x="21399" y="41237"/>
                  <a:pt x="21133" y="41161"/>
                  <a:pt x="20714" y="41276"/>
                </a:cubicBezTo>
                <a:cubicBezTo>
                  <a:pt x="20771" y="41314"/>
                  <a:pt x="20828" y="41333"/>
                  <a:pt x="20752" y="41371"/>
                </a:cubicBezTo>
                <a:close/>
                <a:moveTo>
                  <a:pt x="63188" y="27371"/>
                </a:moveTo>
                <a:cubicBezTo>
                  <a:pt x="63169" y="27143"/>
                  <a:pt x="62845" y="27409"/>
                  <a:pt x="62693" y="27428"/>
                </a:cubicBezTo>
                <a:cubicBezTo>
                  <a:pt x="62826" y="27466"/>
                  <a:pt x="63017" y="27409"/>
                  <a:pt x="63188" y="27371"/>
                </a:cubicBezTo>
                <a:close/>
                <a:moveTo>
                  <a:pt x="44871" y="33553"/>
                </a:moveTo>
                <a:cubicBezTo>
                  <a:pt x="44528" y="33496"/>
                  <a:pt x="43634" y="33876"/>
                  <a:pt x="43045" y="34067"/>
                </a:cubicBezTo>
                <a:cubicBezTo>
                  <a:pt x="43539" y="34067"/>
                  <a:pt x="44338" y="33743"/>
                  <a:pt x="44871" y="33553"/>
                </a:cubicBezTo>
                <a:close/>
                <a:moveTo>
                  <a:pt x="59365" y="28513"/>
                </a:moveTo>
                <a:cubicBezTo>
                  <a:pt x="58984" y="28532"/>
                  <a:pt x="58566" y="28684"/>
                  <a:pt x="58223" y="28836"/>
                </a:cubicBezTo>
                <a:cubicBezTo>
                  <a:pt x="58661" y="28779"/>
                  <a:pt x="59022" y="28703"/>
                  <a:pt x="59365" y="28513"/>
                </a:cubicBezTo>
                <a:close/>
                <a:moveTo>
                  <a:pt x="99118" y="14837"/>
                </a:moveTo>
                <a:cubicBezTo>
                  <a:pt x="98871" y="14818"/>
                  <a:pt x="98624" y="14894"/>
                  <a:pt x="98376" y="15046"/>
                </a:cubicBezTo>
                <a:cubicBezTo>
                  <a:pt x="98604" y="15179"/>
                  <a:pt x="98890" y="14913"/>
                  <a:pt x="99118" y="14837"/>
                </a:cubicBezTo>
                <a:close/>
                <a:moveTo>
                  <a:pt x="25089" y="40229"/>
                </a:moveTo>
                <a:cubicBezTo>
                  <a:pt x="25051" y="39963"/>
                  <a:pt x="24651" y="40401"/>
                  <a:pt x="24651" y="40267"/>
                </a:cubicBezTo>
                <a:cubicBezTo>
                  <a:pt x="24594" y="40439"/>
                  <a:pt x="24880" y="40248"/>
                  <a:pt x="25089" y="40229"/>
                </a:cubicBezTo>
                <a:close/>
                <a:moveTo>
                  <a:pt x="139404" y="818"/>
                </a:moveTo>
                <a:cubicBezTo>
                  <a:pt x="139100" y="951"/>
                  <a:pt x="138681" y="856"/>
                  <a:pt x="138206" y="1009"/>
                </a:cubicBezTo>
                <a:cubicBezTo>
                  <a:pt x="138491" y="1085"/>
                  <a:pt x="139081" y="1047"/>
                  <a:pt x="139404" y="818"/>
                </a:cubicBezTo>
                <a:close/>
                <a:moveTo>
                  <a:pt x="71348" y="23643"/>
                </a:moveTo>
                <a:cubicBezTo>
                  <a:pt x="71081" y="23795"/>
                  <a:pt x="71253" y="23872"/>
                  <a:pt x="70948" y="23948"/>
                </a:cubicBezTo>
                <a:cubicBezTo>
                  <a:pt x="70739" y="23986"/>
                  <a:pt x="70967" y="23814"/>
                  <a:pt x="70872" y="23738"/>
                </a:cubicBezTo>
                <a:cubicBezTo>
                  <a:pt x="70568" y="23910"/>
                  <a:pt x="69978" y="23986"/>
                  <a:pt x="69712" y="24252"/>
                </a:cubicBezTo>
                <a:cubicBezTo>
                  <a:pt x="69655" y="24233"/>
                  <a:pt x="69579" y="24195"/>
                  <a:pt x="69541" y="24157"/>
                </a:cubicBezTo>
                <a:cubicBezTo>
                  <a:pt x="68304" y="24632"/>
                  <a:pt x="66764" y="24994"/>
                  <a:pt x="65622" y="25431"/>
                </a:cubicBezTo>
                <a:cubicBezTo>
                  <a:pt x="65870" y="25507"/>
                  <a:pt x="65984" y="25336"/>
                  <a:pt x="66326" y="25317"/>
                </a:cubicBezTo>
                <a:cubicBezTo>
                  <a:pt x="66345" y="25488"/>
                  <a:pt x="65698" y="25431"/>
                  <a:pt x="65851" y="25640"/>
                </a:cubicBezTo>
                <a:cubicBezTo>
                  <a:pt x="66022" y="25507"/>
                  <a:pt x="66288" y="25488"/>
                  <a:pt x="66421" y="25621"/>
                </a:cubicBezTo>
                <a:cubicBezTo>
                  <a:pt x="66402" y="25659"/>
                  <a:pt x="65660" y="26021"/>
                  <a:pt x="65679" y="25812"/>
                </a:cubicBezTo>
                <a:cubicBezTo>
                  <a:pt x="65375" y="25926"/>
                  <a:pt x="65775" y="25869"/>
                  <a:pt x="65756" y="26021"/>
                </a:cubicBezTo>
                <a:cubicBezTo>
                  <a:pt x="67791" y="25602"/>
                  <a:pt x="69008" y="24594"/>
                  <a:pt x="70568" y="24138"/>
                </a:cubicBezTo>
                <a:cubicBezTo>
                  <a:pt x="70701" y="24062"/>
                  <a:pt x="70682" y="24005"/>
                  <a:pt x="70587" y="23967"/>
                </a:cubicBezTo>
                <a:cubicBezTo>
                  <a:pt x="70777" y="23833"/>
                  <a:pt x="70720" y="24100"/>
                  <a:pt x="70853" y="24100"/>
                </a:cubicBezTo>
                <a:cubicBezTo>
                  <a:pt x="71100" y="23967"/>
                  <a:pt x="71234" y="23910"/>
                  <a:pt x="71500" y="23872"/>
                </a:cubicBezTo>
                <a:cubicBezTo>
                  <a:pt x="71195" y="23719"/>
                  <a:pt x="71576" y="23853"/>
                  <a:pt x="71348" y="23643"/>
                </a:cubicBezTo>
                <a:close/>
                <a:moveTo>
                  <a:pt x="71329" y="23529"/>
                </a:moveTo>
                <a:cubicBezTo>
                  <a:pt x="71253" y="23434"/>
                  <a:pt x="70986" y="23624"/>
                  <a:pt x="70834" y="23643"/>
                </a:cubicBezTo>
                <a:cubicBezTo>
                  <a:pt x="70644" y="23757"/>
                  <a:pt x="70986" y="23662"/>
                  <a:pt x="71062" y="23624"/>
                </a:cubicBezTo>
                <a:cubicBezTo>
                  <a:pt x="71081" y="23681"/>
                  <a:pt x="71100" y="23719"/>
                  <a:pt x="71100" y="23776"/>
                </a:cubicBezTo>
                <a:cubicBezTo>
                  <a:pt x="71348" y="23662"/>
                  <a:pt x="70948" y="23605"/>
                  <a:pt x="71329" y="23529"/>
                </a:cubicBezTo>
                <a:close/>
                <a:moveTo>
                  <a:pt x="16358" y="43006"/>
                </a:moveTo>
                <a:cubicBezTo>
                  <a:pt x="16492" y="43159"/>
                  <a:pt x="16739" y="42740"/>
                  <a:pt x="16587" y="42816"/>
                </a:cubicBezTo>
                <a:cubicBezTo>
                  <a:pt x="16587" y="42740"/>
                  <a:pt x="16701" y="42721"/>
                  <a:pt x="16777" y="42683"/>
                </a:cubicBezTo>
                <a:cubicBezTo>
                  <a:pt x="16739" y="42626"/>
                  <a:pt x="16587" y="42702"/>
                  <a:pt x="16492" y="42721"/>
                </a:cubicBezTo>
                <a:cubicBezTo>
                  <a:pt x="16453" y="42816"/>
                  <a:pt x="16492" y="42930"/>
                  <a:pt x="16358" y="43006"/>
                </a:cubicBezTo>
                <a:close/>
                <a:moveTo>
                  <a:pt x="22711" y="40819"/>
                </a:moveTo>
                <a:cubicBezTo>
                  <a:pt x="22597" y="40724"/>
                  <a:pt x="22293" y="40952"/>
                  <a:pt x="22084" y="40971"/>
                </a:cubicBezTo>
                <a:cubicBezTo>
                  <a:pt x="22198" y="41085"/>
                  <a:pt x="22502" y="40971"/>
                  <a:pt x="22711" y="40819"/>
                </a:cubicBezTo>
                <a:close/>
                <a:moveTo>
                  <a:pt x="24290" y="40058"/>
                </a:moveTo>
                <a:cubicBezTo>
                  <a:pt x="24423" y="40001"/>
                  <a:pt x="24385" y="39868"/>
                  <a:pt x="24328" y="39754"/>
                </a:cubicBezTo>
                <a:cubicBezTo>
                  <a:pt x="24556" y="39697"/>
                  <a:pt x="24404" y="40039"/>
                  <a:pt x="24651" y="39811"/>
                </a:cubicBezTo>
                <a:cubicBezTo>
                  <a:pt x="24690" y="39906"/>
                  <a:pt x="24594" y="39944"/>
                  <a:pt x="24651" y="40039"/>
                </a:cubicBezTo>
                <a:cubicBezTo>
                  <a:pt x="24747" y="39906"/>
                  <a:pt x="24918" y="39792"/>
                  <a:pt x="24880" y="39621"/>
                </a:cubicBezTo>
                <a:cubicBezTo>
                  <a:pt x="25260" y="39754"/>
                  <a:pt x="25812" y="39545"/>
                  <a:pt x="25964" y="39354"/>
                </a:cubicBezTo>
                <a:cubicBezTo>
                  <a:pt x="26192" y="39621"/>
                  <a:pt x="26687" y="39202"/>
                  <a:pt x="26858" y="39164"/>
                </a:cubicBezTo>
                <a:cubicBezTo>
                  <a:pt x="27200" y="39069"/>
                  <a:pt x="27752" y="39221"/>
                  <a:pt x="27866" y="38879"/>
                </a:cubicBezTo>
                <a:cubicBezTo>
                  <a:pt x="27238" y="38803"/>
                  <a:pt x="26554" y="39278"/>
                  <a:pt x="26154" y="39050"/>
                </a:cubicBezTo>
                <a:cubicBezTo>
                  <a:pt x="26078" y="39107"/>
                  <a:pt x="26040" y="39164"/>
                  <a:pt x="26078" y="39259"/>
                </a:cubicBezTo>
                <a:cubicBezTo>
                  <a:pt x="25812" y="39354"/>
                  <a:pt x="25698" y="39221"/>
                  <a:pt x="25488" y="39240"/>
                </a:cubicBezTo>
                <a:cubicBezTo>
                  <a:pt x="25488" y="39316"/>
                  <a:pt x="25564" y="39297"/>
                  <a:pt x="25603" y="39373"/>
                </a:cubicBezTo>
                <a:cubicBezTo>
                  <a:pt x="25013" y="39316"/>
                  <a:pt x="24899" y="39545"/>
                  <a:pt x="24385" y="39488"/>
                </a:cubicBezTo>
                <a:cubicBezTo>
                  <a:pt x="24404" y="39545"/>
                  <a:pt x="24423" y="39602"/>
                  <a:pt x="24442" y="39659"/>
                </a:cubicBezTo>
                <a:cubicBezTo>
                  <a:pt x="24157" y="39411"/>
                  <a:pt x="23396" y="40039"/>
                  <a:pt x="23016" y="39792"/>
                </a:cubicBezTo>
                <a:cubicBezTo>
                  <a:pt x="22959" y="39849"/>
                  <a:pt x="22844" y="40077"/>
                  <a:pt x="23073" y="39944"/>
                </a:cubicBezTo>
                <a:cubicBezTo>
                  <a:pt x="21798" y="40439"/>
                  <a:pt x="21380" y="40344"/>
                  <a:pt x="19953" y="40781"/>
                </a:cubicBezTo>
                <a:cubicBezTo>
                  <a:pt x="20410" y="40914"/>
                  <a:pt x="20904" y="40629"/>
                  <a:pt x="21228" y="40629"/>
                </a:cubicBezTo>
                <a:cubicBezTo>
                  <a:pt x="21247" y="40724"/>
                  <a:pt x="20809" y="40876"/>
                  <a:pt x="20771" y="40800"/>
                </a:cubicBezTo>
                <a:cubicBezTo>
                  <a:pt x="20752" y="41085"/>
                  <a:pt x="21190" y="40762"/>
                  <a:pt x="21627" y="40686"/>
                </a:cubicBezTo>
                <a:cubicBezTo>
                  <a:pt x="21570" y="40648"/>
                  <a:pt x="21532" y="40610"/>
                  <a:pt x="21456" y="40629"/>
                </a:cubicBezTo>
                <a:cubicBezTo>
                  <a:pt x="21570" y="40439"/>
                  <a:pt x="22065" y="40363"/>
                  <a:pt x="22141" y="40496"/>
                </a:cubicBezTo>
                <a:cubicBezTo>
                  <a:pt x="22179" y="40229"/>
                  <a:pt x="22825" y="40382"/>
                  <a:pt x="22997" y="40153"/>
                </a:cubicBezTo>
                <a:cubicBezTo>
                  <a:pt x="22978" y="40229"/>
                  <a:pt x="22940" y="40286"/>
                  <a:pt x="22825" y="40324"/>
                </a:cubicBezTo>
                <a:cubicBezTo>
                  <a:pt x="22883" y="40420"/>
                  <a:pt x="23130" y="40229"/>
                  <a:pt x="23149" y="40382"/>
                </a:cubicBezTo>
                <a:cubicBezTo>
                  <a:pt x="23339" y="40153"/>
                  <a:pt x="24119" y="40020"/>
                  <a:pt x="24290" y="40058"/>
                </a:cubicBezTo>
                <a:close/>
                <a:moveTo>
                  <a:pt x="28037" y="38936"/>
                </a:moveTo>
                <a:cubicBezTo>
                  <a:pt x="28246" y="38841"/>
                  <a:pt x="28075" y="38765"/>
                  <a:pt x="28342" y="38765"/>
                </a:cubicBezTo>
                <a:cubicBezTo>
                  <a:pt x="28361" y="38575"/>
                  <a:pt x="28113" y="38765"/>
                  <a:pt x="27980" y="38784"/>
                </a:cubicBezTo>
                <a:cubicBezTo>
                  <a:pt x="27999" y="38822"/>
                  <a:pt x="28018" y="38879"/>
                  <a:pt x="28037" y="38936"/>
                </a:cubicBezTo>
                <a:close/>
                <a:moveTo>
                  <a:pt x="108895" y="11071"/>
                </a:moveTo>
                <a:cubicBezTo>
                  <a:pt x="108990" y="11166"/>
                  <a:pt x="109275" y="10975"/>
                  <a:pt x="109446" y="10937"/>
                </a:cubicBezTo>
                <a:cubicBezTo>
                  <a:pt x="109370" y="10671"/>
                  <a:pt x="109047" y="10994"/>
                  <a:pt x="108895" y="11071"/>
                </a:cubicBezTo>
                <a:close/>
                <a:moveTo>
                  <a:pt x="28475" y="38727"/>
                </a:moveTo>
                <a:cubicBezTo>
                  <a:pt x="28627" y="38670"/>
                  <a:pt x="28798" y="38613"/>
                  <a:pt x="28950" y="38556"/>
                </a:cubicBezTo>
                <a:cubicBezTo>
                  <a:pt x="28855" y="38518"/>
                  <a:pt x="28703" y="38575"/>
                  <a:pt x="28627" y="38498"/>
                </a:cubicBezTo>
                <a:cubicBezTo>
                  <a:pt x="28475" y="38537"/>
                  <a:pt x="28437" y="38613"/>
                  <a:pt x="28475" y="38727"/>
                </a:cubicBezTo>
                <a:close/>
                <a:moveTo>
                  <a:pt x="71557" y="23795"/>
                </a:moveTo>
                <a:cubicBezTo>
                  <a:pt x="71823" y="23776"/>
                  <a:pt x="71690" y="23491"/>
                  <a:pt x="72032" y="23472"/>
                </a:cubicBezTo>
                <a:cubicBezTo>
                  <a:pt x="71956" y="23358"/>
                  <a:pt x="71652" y="23567"/>
                  <a:pt x="71481" y="23586"/>
                </a:cubicBezTo>
                <a:cubicBezTo>
                  <a:pt x="71462" y="23719"/>
                  <a:pt x="71747" y="23700"/>
                  <a:pt x="71557" y="23795"/>
                </a:cubicBezTo>
                <a:close/>
                <a:moveTo>
                  <a:pt x="107811" y="11337"/>
                </a:moveTo>
                <a:cubicBezTo>
                  <a:pt x="107734" y="11489"/>
                  <a:pt x="108058" y="11185"/>
                  <a:pt x="108229" y="11242"/>
                </a:cubicBezTo>
                <a:cubicBezTo>
                  <a:pt x="108191" y="11204"/>
                  <a:pt x="108210" y="11147"/>
                  <a:pt x="108248" y="11128"/>
                </a:cubicBezTo>
                <a:cubicBezTo>
                  <a:pt x="108058" y="10994"/>
                  <a:pt x="107925" y="11280"/>
                  <a:pt x="107811" y="11337"/>
                </a:cubicBezTo>
                <a:close/>
                <a:moveTo>
                  <a:pt x="19002" y="41637"/>
                </a:moveTo>
                <a:cubicBezTo>
                  <a:pt x="18926" y="41504"/>
                  <a:pt x="19250" y="41504"/>
                  <a:pt x="19116" y="41371"/>
                </a:cubicBezTo>
                <a:cubicBezTo>
                  <a:pt x="19307" y="41295"/>
                  <a:pt x="19478" y="41237"/>
                  <a:pt x="19649" y="41180"/>
                </a:cubicBezTo>
                <a:cubicBezTo>
                  <a:pt x="19326" y="41047"/>
                  <a:pt x="18907" y="41523"/>
                  <a:pt x="18698" y="41218"/>
                </a:cubicBezTo>
                <a:cubicBezTo>
                  <a:pt x="18584" y="41237"/>
                  <a:pt x="18603" y="41295"/>
                  <a:pt x="18603" y="41371"/>
                </a:cubicBezTo>
                <a:cubicBezTo>
                  <a:pt x="18394" y="41390"/>
                  <a:pt x="18508" y="41314"/>
                  <a:pt x="18470" y="41180"/>
                </a:cubicBezTo>
                <a:cubicBezTo>
                  <a:pt x="18375" y="41352"/>
                  <a:pt x="18203" y="41561"/>
                  <a:pt x="18070" y="41504"/>
                </a:cubicBezTo>
                <a:cubicBezTo>
                  <a:pt x="18089" y="41599"/>
                  <a:pt x="18051" y="41713"/>
                  <a:pt x="18203" y="41675"/>
                </a:cubicBezTo>
                <a:cubicBezTo>
                  <a:pt x="18222" y="41732"/>
                  <a:pt x="18127" y="41751"/>
                  <a:pt x="18089" y="41770"/>
                </a:cubicBezTo>
                <a:cubicBezTo>
                  <a:pt x="17956" y="41827"/>
                  <a:pt x="17994" y="41599"/>
                  <a:pt x="17937" y="41542"/>
                </a:cubicBezTo>
                <a:cubicBezTo>
                  <a:pt x="17595" y="41599"/>
                  <a:pt x="17500" y="41656"/>
                  <a:pt x="17062" y="41789"/>
                </a:cubicBezTo>
                <a:cubicBezTo>
                  <a:pt x="17062" y="41903"/>
                  <a:pt x="17138" y="41903"/>
                  <a:pt x="17195" y="41960"/>
                </a:cubicBezTo>
                <a:cubicBezTo>
                  <a:pt x="17271" y="41941"/>
                  <a:pt x="17214" y="41865"/>
                  <a:pt x="17214" y="41789"/>
                </a:cubicBezTo>
                <a:cubicBezTo>
                  <a:pt x="17271" y="41789"/>
                  <a:pt x="17290" y="41827"/>
                  <a:pt x="17347" y="41789"/>
                </a:cubicBezTo>
                <a:cubicBezTo>
                  <a:pt x="17405" y="41865"/>
                  <a:pt x="17328" y="41903"/>
                  <a:pt x="17347" y="41979"/>
                </a:cubicBezTo>
                <a:cubicBezTo>
                  <a:pt x="17119" y="41903"/>
                  <a:pt x="16967" y="42189"/>
                  <a:pt x="16796" y="42112"/>
                </a:cubicBezTo>
                <a:cubicBezTo>
                  <a:pt x="16606" y="42417"/>
                  <a:pt x="17424" y="41865"/>
                  <a:pt x="17462" y="42112"/>
                </a:cubicBezTo>
                <a:cubicBezTo>
                  <a:pt x="17557" y="41960"/>
                  <a:pt x="17481" y="41998"/>
                  <a:pt x="17709" y="41960"/>
                </a:cubicBezTo>
                <a:cubicBezTo>
                  <a:pt x="17747" y="41732"/>
                  <a:pt x="17405" y="42055"/>
                  <a:pt x="17443" y="41827"/>
                </a:cubicBezTo>
                <a:cubicBezTo>
                  <a:pt x="17386" y="41713"/>
                  <a:pt x="17671" y="41713"/>
                  <a:pt x="17747" y="41656"/>
                </a:cubicBezTo>
                <a:cubicBezTo>
                  <a:pt x="17823" y="41656"/>
                  <a:pt x="17823" y="41751"/>
                  <a:pt x="17918" y="41713"/>
                </a:cubicBezTo>
                <a:cubicBezTo>
                  <a:pt x="17975" y="41846"/>
                  <a:pt x="17671" y="41846"/>
                  <a:pt x="17785" y="41998"/>
                </a:cubicBezTo>
                <a:cubicBezTo>
                  <a:pt x="18222" y="41827"/>
                  <a:pt x="18032" y="41903"/>
                  <a:pt x="18527" y="41789"/>
                </a:cubicBezTo>
                <a:cubicBezTo>
                  <a:pt x="18508" y="41732"/>
                  <a:pt x="18489" y="41656"/>
                  <a:pt x="18451" y="41599"/>
                </a:cubicBezTo>
                <a:cubicBezTo>
                  <a:pt x="18660" y="41656"/>
                  <a:pt x="18850" y="41447"/>
                  <a:pt x="19059" y="41390"/>
                </a:cubicBezTo>
                <a:cubicBezTo>
                  <a:pt x="18983" y="41504"/>
                  <a:pt x="18869" y="41618"/>
                  <a:pt x="18736" y="41732"/>
                </a:cubicBezTo>
                <a:cubicBezTo>
                  <a:pt x="18812" y="41941"/>
                  <a:pt x="19040" y="41542"/>
                  <a:pt x="19231" y="41675"/>
                </a:cubicBezTo>
                <a:cubicBezTo>
                  <a:pt x="19364" y="41599"/>
                  <a:pt x="19021" y="41485"/>
                  <a:pt x="19002" y="41637"/>
                </a:cubicBezTo>
                <a:close/>
                <a:moveTo>
                  <a:pt x="64215" y="25869"/>
                </a:moveTo>
                <a:cubicBezTo>
                  <a:pt x="63834" y="25983"/>
                  <a:pt x="63492" y="25983"/>
                  <a:pt x="63207" y="26154"/>
                </a:cubicBezTo>
                <a:cubicBezTo>
                  <a:pt x="63340" y="26154"/>
                  <a:pt x="63435" y="26230"/>
                  <a:pt x="63454" y="26420"/>
                </a:cubicBezTo>
                <a:cubicBezTo>
                  <a:pt x="63872" y="26325"/>
                  <a:pt x="64215" y="26249"/>
                  <a:pt x="64215" y="25869"/>
                </a:cubicBezTo>
                <a:close/>
                <a:moveTo>
                  <a:pt x="58832" y="27600"/>
                </a:moveTo>
                <a:cubicBezTo>
                  <a:pt x="58775" y="27466"/>
                  <a:pt x="59136" y="27638"/>
                  <a:pt x="59003" y="27428"/>
                </a:cubicBezTo>
                <a:cubicBezTo>
                  <a:pt x="58813" y="27600"/>
                  <a:pt x="58052" y="27504"/>
                  <a:pt x="57919" y="27904"/>
                </a:cubicBezTo>
                <a:cubicBezTo>
                  <a:pt x="57424" y="27828"/>
                  <a:pt x="56664" y="28398"/>
                  <a:pt x="55998" y="28341"/>
                </a:cubicBezTo>
                <a:cubicBezTo>
                  <a:pt x="55884" y="28417"/>
                  <a:pt x="55732" y="28456"/>
                  <a:pt x="55693" y="28551"/>
                </a:cubicBezTo>
                <a:cubicBezTo>
                  <a:pt x="54248" y="28836"/>
                  <a:pt x="53392" y="29197"/>
                  <a:pt x="51699" y="29825"/>
                </a:cubicBezTo>
                <a:cubicBezTo>
                  <a:pt x="51623" y="29806"/>
                  <a:pt x="51566" y="29749"/>
                  <a:pt x="51509" y="29711"/>
                </a:cubicBezTo>
                <a:cubicBezTo>
                  <a:pt x="48351" y="30776"/>
                  <a:pt x="44928" y="31613"/>
                  <a:pt x="41770" y="32716"/>
                </a:cubicBezTo>
                <a:cubicBezTo>
                  <a:pt x="41846" y="32887"/>
                  <a:pt x="42170" y="32678"/>
                  <a:pt x="42360" y="32678"/>
                </a:cubicBezTo>
                <a:cubicBezTo>
                  <a:pt x="42322" y="32640"/>
                  <a:pt x="42265" y="32659"/>
                  <a:pt x="42246" y="32602"/>
                </a:cubicBezTo>
                <a:cubicBezTo>
                  <a:pt x="44072" y="32165"/>
                  <a:pt x="46830" y="31290"/>
                  <a:pt x="48637" y="30814"/>
                </a:cubicBezTo>
                <a:cubicBezTo>
                  <a:pt x="48675" y="30871"/>
                  <a:pt x="48656" y="30909"/>
                  <a:pt x="48618" y="30928"/>
                </a:cubicBezTo>
                <a:cubicBezTo>
                  <a:pt x="48694" y="31004"/>
                  <a:pt x="48770" y="30909"/>
                  <a:pt x="48732" y="30833"/>
                </a:cubicBezTo>
                <a:cubicBezTo>
                  <a:pt x="52707" y="29502"/>
                  <a:pt x="58870" y="27828"/>
                  <a:pt x="63321" y="26458"/>
                </a:cubicBezTo>
                <a:cubicBezTo>
                  <a:pt x="63226" y="26154"/>
                  <a:pt x="63055" y="26325"/>
                  <a:pt x="62921" y="26192"/>
                </a:cubicBezTo>
                <a:cubicBezTo>
                  <a:pt x="62693" y="26211"/>
                  <a:pt x="62845" y="26363"/>
                  <a:pt x="62712" y="26439"/>
                </a:cubicBezTo>
                <a:cubicBezTo>
                  <a:pt x="62693" y="26382"/>
                  <a:pt x="62522" y="26268"/>
                  <a:pt x="62598" y="26534"/>
                </a:cubicBezTo>
                <a:cubicBezTo>
                  <a:pt x="62484" y="26553"/>
                  <a:pt x="62503" y="26363"/>
                  <a:pt x="62408" y="26363"/>
                </a:cubicBezTo>
                <a:cubicBezTo>
                  <a:pt x="62008" y="26611"/>
                  <a:pt x="61533" y="26496"/>
                  <a:pt x="61267" y="26934"/>
                </a:cubicBezTo>
                <a:cubicBezTo>
                  <a:pt x="61362" y="26839"/>
                  <a:pt x="61057" y="26668"/>
                  <a:pt x="60981" y="26972"/>
                </a:cubicBezTo>
                <a:cubicBezTo>
                  <a:pt x="59935" y="26839"/>
                  <a:pt x="59422" y="27466"/>
                  <a:pt x="58832" y="27600"/>
                </a:cubicBezTo>
                <a:close/>
                <a:moveTo>
                  <a:pt x="64329" y="25945"/>
                </a:moveTo>
                <a:cubicBezTo>
                  <a:pt x="64367" y="26002"/>
                  <a:pt x="64633" y="25774"/>
                  <a:pt x="64843" y="25755"/>
                </a:cubicBezTo>
                <a:cubicBezTo>
                  <a:pt x="64690" y="25507"/>
                  <a:pt x="64481" y="25831"/>
                  <a:pt x="64329" y="25945"/>
                </a:cubicBezTo>
                <a:close/>
                <a:moveTo>
                  <a:pt x="111406" y="9758"/>
                </a:moveTo>
                <a:cubicBezTo>
                  <a:pt x="111444" y="9739"/>
                  <a:pt x="111444" y="9682"/>
                  <a:pt x="111520" y="9663"/>
                </a:cubicBezTo>
                <a:cubicBezTo>
                  <a:pt x="111501" y="9625"/>
                  <a:pt x="111482" y="9587"/>
                  <a:pt x="111482" y="9549"/>
                </a:cubicBezTo>
                <a:cubicBezTo>
                  <a:pt x="111310" y="9606"/>
                  <a:pt x="111158" y="9663"/>
                  <a:pt x="111101" y="9739"/>
                </a:cubicBezTo>
                <a:cubicBezTo>
                  <a:pt x="111101" y="9910"/>
                  <a:pt x="111406" y="9606"/>
                  <a:pt x="111406" y="9758"/>
                </a:cubicBezTo>
                <a:close/>
                <a:moveTo>
                  <a:pt x="38023" y="34694"/>
                </a:moveTo>
                <a:cubicBezTo>
                  <a:pt x="38118" y="34580"/>
                  <a:pt x="38251" y="34580"/>
                  <a:pt x="38537" y="34466"/>
                </a:cubicBezTo>
                <a:cubicBezTo>
                  <a:pt x="38556" y="34371"/>
                  <a:pt x="37985" y="34504"/>
                  <a:pt x="37947" y="34675"/>
                </a:cubicBezTo>
                <a:cubicBezTo>
                  <a:pt x="38023" y="34694"/>
                  <a:pt x="38023" y="34847"/>
                  <a:pt x="38194" y="34751"/>
                </a:cubicBezTo>
                <a:cubicBezTo>
                  <a:pt x="38194" y="34656"/>
                  <a:pt x="38099" y="34675"/>
                  <a:pt x="38023" y="34694"/>
                </a:cubicBezTo>
                <a:close/>
                <a:moveTo>
                  <a:pt x="69141" y="24062"/>
                </a:moveTo>
                <a:cubicBezTo>
                  <a:pt x="68856" y="24024"/>
                  <a:pt x="68361" y="24309"/>
                  <a:pt x="68000" y="24385"/>
                </a:cubicBezTo>
                <a:cubicBezTo>
                  <a:pt x="67658" y="24537"/>
                  <a:pt x="68152" y="24423"/>
                  <a:pt x="68285" y="24347"/>
                </a:cubicBezTo>
                <a:cubicBezTo>
                  <a:pt x="68456" y="24290"/>
                  <a:pt x="68628" y="24233"/>
                  <a:pt x="68818" y="24176"/>
                </a:cubicBezTo>
                <a:cubicBezTo>
                  <a:pt x="69027" y="24138"/>
                  <a:pt x="68951" y="24157"/>
                  <a:pt x="69141" y="24062"/>
                </a:cubicBezTo>
                <a:close/>
                <a:moveTo>
                  <a:pt x="70073" y="23795"/>
                </a:moveTo>
                <a:cubicBezTo>
                  <a:pt x="70244" y="23529"/>
                  <a:pt x="69579" y="23872"/>
                  <a:pt x="69388" y="23910"/>
                </a:cubicBezTo>
                <a:cubicBezTo>
                  <a:pt x="69465" y="24119"/>
                  <a:pt x="69864" y="23662"/>
                  <a:pt x="70073" y="23795"/>
                </a:cubicBezTo>
                <a:close/>
                <a:moveTo>
                  <a:pt x="70587" y="23548"/>
                </a:moveTo>
                <a:cubicBezTo>
                  <a:pt x="70720" y="23643"/>
                  <a:pt x="71062" y="23415"/>
                  <a:pt x="71272" y="23377"/>
                </a:cubicBezTo>
                <a:cubicBezTo>
                  <a:pt x="71138" y="23301"/>
                  <a:pt x="70796" y="23510"/>
                  <a:pt x="70587" y="23548"/>
                </a:cubicBezTo>
                <a:close/>
                <a:moveTo>
                  <a:pt x="19687" y="41047"/>
                </a:moveTo>
                <a:cubicBezTo>
                  <a:pt x="19763" y="41028"/>
                  <a:pt x="19858" y="40990"/>
                  <a:pt x="19953" y="40971"/>
                </a:cubicBezTo>
                <a:cubicBezTo>
                  <a:pt x="19877" y="40933"/>
                  <a:pt x="19839" y="40876"/>
                  <a:pt x="19801" y="40781"/>
                </a:cubicBezTo>
                <a:cubicBezTo>
                  <a:pt x="19687" y="40819"/>
                  <a:pt x="19668" y="40933"/>
                  <a:pt x="19611" y="40857"/>
                </a:cubicBezTo>
                <a:cubicBezTo>
                  <a:pt x="19421" y="40952"/>
                  <a:pt x="19706" y="40933"/>
                  <a:pt x="19687" y="41047"/>
                </a:cubicBezTo>
                <a:close/>
                <a:moveTo>
                  <a:pt x="37643" y="34885"/>
                </a:moveTo>
                <a:cubicBezTo>
                  <a:pt x="37871" y="34770"/>
                  <a:pt x="37529" y="34504"/>
                  <a:pt x="37909" y="34561"/>
                </a:cubicBezTo>
                <a:cubicBezTo>
                  <a:pt x="37776" y="34314"/>
                  <a:pt x="37376" y="34523"/>
                  <a:pt x="37034" y="34637"/>
                </a:cubicBezTo>
                <a:cubicBezTo>
                  <a:pt x="37091" y="34751"/>
                  <a:pt x="37205" y="34789"/>
                  <a:pt x="37224" y="34961"/>
                </a:cubicBezTo>
                <a:cubicBezTo>
                  <a:pt x="37338" y="34827"/>
                  <a:pt x="37319" y="34942"/>
                  <a:pt x="37491" y="34885"/>
                </a:cubicBezTo>
                <a:cubicBezTo>
                  <a:pt x="37453" y="34847"/>
                  <a:pt x="37395" y="34808"/>
                  <a:pt x="37376" y="34751"/>
                </a:cubicBezTo>
                <a:cubicBezTo>
                  <a:pt x="37510" y="34713"/>
                  <a:pt x="37548" y="34847"/>
                  <a:pt x="37643" y="34885"/>
                </a:cubicBezTo>
                <a:close/>
                <a:moveTo>
                  <a:pt x="67334" y="24613"/>
                </a:moveTo>
                <a:cubicBezTo>
                  <a:pt x="67239" y="24518"/>
                  <a:pt x="66954" y="24727"/>
                  <a:pt x="66783" y="24746"/>
                </a:cubicBezTo>
                <a:cubicBezTo>
                  <a:pt x="66973" y="24880"/>
                  <a:pt x="67125" y="24670"/>
                  <a:pt x="67334" y="24613"/>
                </a:cubicBezTo>
                <a:close/>
                <a:moveTo>
                  <a:pt x="36349" y="35208"/>
                </a:moveTo>
                <a:cubicBezTo>
                  <a:pt x="36330" y="35113"/>
                  <a:pt x="35836" y="35322"/>
                  <a:pt x="36197" y="35151"/>
                </a:cubicBezTo>
                <a:cubicBezTo>
                  <a:pt x="36026" y="35056"/>
                  <a:pt x="35950" y="35151"/>
                  <a:pt x="35855" y="35265"/>
                </a:cubicBezTo>
                <a:cubicBezTo>
                  <a:pt x="35950" y="35360"/>
                  <a:pt x="36273" y="35341"/>
                  <a:pt x="36349" y="35208"/>
                </a:cubicBezTo>
                <a:close/>
                <a:moveTo>
                  <a:pt x="36501" y="35208"/>
                </a:moveTo>
                <a:cubicBezTo>
                  <a:pt x="36749" y="35113"/>
                  <a:pt x="36463" y="34808"/>
                  <a:pt x="36311" y="35056"/>
                </a:cubicBezTo>
                <a:cubicBezTo>
                  <a:pt x="36368" y="35132"/>
                  <a:pt x="36520" y="35018"/>
                  <a:pt x="36501" y="35208"/>
                </a:cubicBezTo>
                <a:close/>
                <a:moveTo>
                  <a:pt x="65261" y="25222"/>
                </a:moveTo>
                <a:cubicBezTo>
                  <a:pt x="65014" y="25393"/>
                  <a:pt x="64367" y="25431"/>
                  <a:pt x="64139" y="25602"/>
                </a:cubicBezTo>
                <a:cubicBezTo>
                  <a:pt x="64538" y="25507"/>
                  <a:pt x="65090" y="25488"/>
                  <a:pt x="65261" y="25222"/>
                </a:cubicBezTo>
                <a:close/>
                <a:moveTo>
                  <a:pt x="35151" y="35341"/>
                </a:moveTo>
                <a:cubicBezTo>
                  <a:pt x="35170" y="35474"/>
                  <a:pt x="34999" y="35303"/>
                  <a:pt x="34885" y="35436"/>
                </a:cubicBezTo>
                <a:cubicBezTo>
                  <a:pt x="34904" y="35493"/>
                  <a:pt x="34904" y="35531"/>
                  <a:pt x="34847" y="35550"/>
                </a:cubicBezTo>
                <a:cubicBezTo>
                  <a:pt x="35094" y="35645"/>
                  <a:pt x="35322" y="35322"/>
                  <a:pt x="35703" y="35436"/>
                </a:cubicBezTo>
                <a:cubicBezTo>
                  <a:pt x="35722" y="35379"/>
                  <a:pt x="35779" y="35132"/>
                  <a:pt x="35550" y="35246"/>
                </a:cubicBezTo>
                <a:cubicBezTo>
                  <a:pt x="35836" y="35094"/>
                  <a:pt x="36007" y="35018"/>
                  <a:pt x="36463" y="34885"/>
                </a:cubicBezTo>
                <a:cubicBezTo>
                  <a:pt x="35741" y="34847"/>
                  <a:pt x="34637" y="35398"/>
                  <a:pt x="33820" y="35569"/>
                </a:cubicBezTo>
                <a:cubicBezTo>
                  <a:pt x="34143" y="35379"/>
                  <a:pt x="33515" y="35322"/>
                  <a:pt x="33686" y="35607"/>
                </a:cubicBezTo>
                <a:cubicBezTo>
                  <a:pt x="33477" y="35645"/>
                  <a:pt x="33173" y="35588"/>
                  <a:pt x="33116" y="35874"/>
                </a:cubicBezTo>
                <a:cubicBezTo>
                  <a:pt x="33458" y="35645"/>
                  <a:pt x="33496" y="35855"/>
                  <a:pt x="33991" y="35626"/>
                </a:cubicBezTo>
                <a:cubicBezTo>
                  <a:pt x="33743" y="36026"/>
                  <a:pt x="33230" y="35836"/>
                  <a:pt x="32754" y="36102"/>
                </a:cubicBezTo>
                <a:cubicBezTo>
                  <a:pt x="33173" y="36159"/>
                  <a:pt x="33705" y="35912"/>
                  <a:pt x="34067" y="35874"/>
                </a:cubicBezTo>
                <a:cubicBezTo>
                  <a:pt x="34219" y="35817"/>
                  <a:pt x="34181" y="35683"/>
                  <a:pt x="34067" y="35645"/>
                </a:cubicBezTo>
                <a:cubicBezTo>
                  <a:pt x="34276" y="35531"/>
                  <a:pt x="34314" y="35645"/>
                  <a:pt x="34333" y="35779"/>
                </a:cubicBezTo>
                <a:cubicBezTo>
                  <a:pt x="34447" y="35740"/>
                  <a:pt x="34561" y="35702"/>
                  <a:pt x="34675" y="35664"/>
                </a:cubicBezTo>
                <a:cubicBezTo>
                  <a:pt x="34561" y="35626"/>
                  <a:pt x="34847" y="35303"/>
                  <a:pt x="35151" y="35341"/>
                </a:cubicBezTo>
                <a:close/>
                <a:moveTo>
                  <a:pt x="30510" y="36882"/>
                </a:moveTo>
                <a:cubicBezTo>
                  <a:pt x="30415" y="36673"/>
                  <a:pt x="29958" y="36977"/>
                  <a:pt x="29920" y="36901"/>
                </a:cubicBezTo>
                <a:cubicBezTo>
                  <a:pt x="29749" y="37148"/>
                  <a:pt x="30377" y="36825"/>
                  <a:pt x="30510" y="36882"/>
                </a:cubicBezTo>
                <a:close/>
                <a:moveTo>
                  <a:pt x="30681" y="36121"/>
                </a:moveTo>
                <a:cubicBezTo>
                  <a:pt x="30719" y="36254"/>
                  <a:pt x="30624" y="36330"/>
                  <a:pt x="30776" y="36368"/>
                </a:cubicBezTo>
                <a:cubicBezTo>
                  <a:pt x="30643" y="36425"/>
                  <a:pt x="30510" y="36463"/>
                  <a:pt x="30377" y="36520"/>
                </a:cubicBezTo>
                <a:cubicBezTo>
                  <a:pt x="30624" y="36482"/>
                  <a:pt x="31803" y="36349"/>
                  <a:pt x="31784" y="36083"/>
                </a:cubicBezTo>
                <a:cubicBezTo>
                  <a:pt x="31480" y="36197"/>
                  <a:pt x="31138" y="36330"/>
                  <a:pt x="30909" y="36330"/>
                </a:cubicBezTo>
                <a:cubicBezTo>
                  <a:pt x="31252" y="36121"/>
                  <a:pt x="30529" y="36235"/>
                  <a:pt x="30890" y="36045"/>
                </a:cubicBezTo>
                <a:cubicBezTo>
                  <a:pt x="30814" y="35950"/>
                  <a:pt x="30529" y="36178"/>
                  <a:pt x="30510" y="36007"/>
                </a:cubicBezTo>
                <a:cubicBezTo>
                  <a:pt x="30472" y="36045"/>
                  <a:pt x="30434" y="36254"/>
                  <a:pt x="30681" y="36121"/>
                </a:cubicBezTo>
                <a:close/>
                <a:moveTo>
                  <a:pt x="35170" y="34980"/>
                </a:moveTo>
                <a:cubicBezTo>
                  <a:pt x="35208" y="34923"/>
                  <a:pt x="35303" y="34866"/>
                  <a:pt x="35417" y="34847"/>
                </a:cubicBezTo>
                <a:cubicBezTo>
                  <a:pt x="35398" y="34675"/>
                  <a:pt x="35189" y="34770"/>
                  <a:pt x="35132" y="34656"/>
                </a:cubicBezTo>
                <a:cubicBezTo>
                  <a:pt x="34580" y="34923"/>
                  <a:pt x="33781" y="34770"/>
                  <a:pt x="33667" y="35322"/>
                </a:cubicBezTo>
                <a:cubicBezTo>
                  <a:pt x="34447" y="35265"/>
                  <a:pt x="34847" y="34847"/>
                  <a:pt x="35170" y="34980"/>
                </a:cubicBezTo>
                <a:close/>
                <a:moveTo>
                  <a:pt x="38841" y="33667"/>
                </a:moveTo>
                <a:cubicBezTo>
                  <a:pt x="38708" y="33496"/>
                  <a:pt x="38632" y="33724"/>
                  <a:pt x="38423" y="33686"/>
                </a:cubicBezTo>
                <a:cubicBezTo>
                  <a:pt x="38461" y="33857"/>
                  <a:pt x="38803" y="33724"/>
                  <a:pt x="38841" y="33667"/>
                </a:cubicBezTo>
                <a:close/>
                <a:moveTo>
                  <a:pt x="23377" y="38917"/>
                </a:moveTo>
                <a:cubicBezTo>
                  <a:pt x="23434" y="38917"/>
                  <a:pt x="23434" y="38879"/>
                  <a:pt x="23434" y="38841"/>
                </a:cubicBezTo>
                <a:cubicBezTo>
                  <a:pt x="23491" y="38632"/>
                  <a:pt x="23910" y="38841"/>
                  <a:pt x="23777" y="38556"/>
                </a:cubicBezTo>
                <a:cubicBezTo>
                  <a:pt x="23320" y="38651"/>
                  <a:pt x="22997" y="38746"/>
                  <a:pt x="22711" y="38917"/>
                </a:cubicBezTo>
                <a:cubicBezTo>
                  <a:pt x="22940" y="39088"/>
                  <a:pt x="23263" y="38613"/>
                  <a:pt x="23377" y="38917"/>
                </a:cubicBezTo>
                <a:close/>
                <a:moveTo>
                  <a:pt x="20486" y="39107"/>
                </a:moveTo>
                <a:cubicBezTo>
                  <a:pt x="20562" y="39145"/>
                  <a:pt x="21171" y="38936"/>
                  <a:pt x="21247" y="38955"/>
                </a:cubicBezTo>
                <a:cubicBezTo>
                  <a:pt x="21361" y="38879"/>
                  <a:pt x="21361" y="38727"/>
                  <a:pt x="21228" y="38670"/>
                </a:cubicBezTo>
                <a:cubicBezTo>
                  <a:pt x="21779" y="38518"/>
                  <a:pt x="22008" y="38232"/>
                  <a:pt x="22369" y="38518"/>
                </a:cubicBezTo>
                <a:cubicBezTo>
                  <a:pt x="22217" y="38441"/>
                  <a:pt x="22160" y="38460"/>
                  <a:pt x="22103" y="38613"/>
                </a:cubicBezTo>
                <a:cubicBezTo>
                  <a:pt x="21951" y="38689"/>
                  <a:pt x="22046" y="38365"/>
                  <a:pt x="21836" y="38518"/>
                </a:cubicBezTo>
                <a:cubicBezTo>
                  <a:pt x="21970" y="38670"/>
                  <a:pt x="21931" y="38651"/>
                  <a:pt x="21779" y="38784"/>
                </a:cubicBezTo>
                <a:cubicBezTo>
                  <a:pt x="22540" y="38803"/>
                  <a:pt x="22940" y="38575"/>
                  <a:pt x="23624" y="38556"/>
                </a:cubicBezTo>
                <a:cubicBezTo>
                  <a:pt x="23719" y="38460"/>
                  <a:pt x="23815" y="38365"/>
                  <a:pt x="23738" y="38213"/>
                </a:cubicBezTo>
                <a:cubicBezTo>
                  <a:pt x="23815" y="38289"/>
                  <a:pt x="23948" y="38308"/>
                  <a:pt x="24024" y="38403"/>
                </a:cubicBezTo>
                <a:cubicBezTo>
                  <a:pt x="24081" y="38137"/>
                  <a:pt x="24366" y="38289"/>
                  <a:pt x="24575" y="38270"/>
                </a:cubicBezTo>
                <a:cubicBezTo>
                  <a:pt x="24575" y="38346"/>
                  <a:pt x="24461" y="38365"/>
                  <a:pt x="24385" y="38403"/>
                </a:cubicBezTo>
                <a:cubicBezTo>
                  <a:pt x="24233" y="38479"/>
                  <a:pt x="24347" y="38156"/>
                  <a:pt x="24138" y="38308"/>
                </a:cubicBezTo>
                <a:cubicBezTo>
                  <a:pt x="24442" y="38479"/>
                  <a:pt x="23967" y="38403"/>
                  <a:pt x="23853" y="38575"/>
                </a:cubicBezTo>
                <a:cubicBezTo>
                  <a:pt x="24062" y="38613"/>
                  <a:pt x="24937" y="38518"/>
                  <a:pt x="24842" y="38232"/>
                </a:cubicBezTo>
                <a:cubicBezTo>
                  <a:pt x="24766" y="38346"/>
                  <a:pt x="24709" y="38346"/>
                  <a:pt x="24690" y="38175"/>
                </a:cubicBezTo>
                <a:cubicBezTo>
                  <a:pt x="24994" y="37890"/>
                  <a:pt x="25774" y="38175"/>
                  <a:pt x="25850" y="37719"/>
                </a:cubicBezTo>
                <a:cubicBezTo>
                  <a:pt x="25736" y="37757"/>
                  <a:pt x="25641" y="37795"/>
                  <a:pt x="25526" y="37833"/>
                </a:cubicBezTo>
                <a:cubicBezTo>
                  <a:pt x="25526" y="37795"/>
                  <a:pt x="25717" y="37585"/>
                  <a:pt x="25774" y="37700"/>
                </a:cubicBezTo>
                <a:cubicBezTo>
                  <a:pt x="25869" y="37605"/>
                  <a:pt x="25774" y="37452"/>
                  <a:pt x="25793" y="37338"/>
                </a:cubicBezTo>
                <a:cubicBezTo>
                  <a:pt x="25603" y="37433"/>
                  <a:pt x="25717" y="37624"/>
                  <a:pt x="25545" y="37719"/>
                </a:cubicBezTo>
                <a:cubicBezTo>
                  <a:pt x="25412" y="37738"/>
                  <a:pt x="25603" y="37547"/>
                  <a:pt x="25412" y="37528"/>
                </a:cubicBezTo>
                <a:cubicBezTo>
                  <a:pt x="25412" y="37433"/>
                  <a:pt x="25545" y="37528"/>
                  <a:pt x="25526" y="37433"/>
                </a:cubicBezTo>
                <a:cubicBezTo>
                  <a:pt x="25431" y="37205"/>
                  <a:pt x="25184" y="37509"/>
                  <a:pt x="25089" y="37414"/>
                </a:cubicBezTo>
                <a:cubicBezTo>
                  <a:pt x="24937" y="37585"/>
                  <a:pt x="25317" y="37643"/>
                  <a:pt x="25355" y="37776"/>
                </a:cubicBezTo>
                <a:cubicBezTo>
                  <a:pt x="25241" y="37909"/>
                  <a:pt x="25013" y="37643"/>
                  <a:pt x="24975" y="37966"/>
                </a:cubicBezTo>
                <a:cubicBezTo>
                  <a:pt x="24880" y="37985"/>
                  <a:pt x="24880" y="37852"/>
                  <a:pt x="24842" y="37776"/>
                </a:cubicBezTo>
                <a:cubicBezTo>
                  <a:pt x="24728" y="37814"/>
                  <a:pt x="24594" y="37890"/>
                  <a:pt x="24556" y="37833"/>
                </a:cubicBezTo>
                <a:cubicBezTo>
                  <a:pt x="24404" y="37890"/>
                  <a:pt x="24690" y="37928"/>
                  <a:pt x="24709" y="38004"/>
                </a:cubicBezTo>
                <a:cubicBezTo>
                  <a:pt x="24632" y="38004"/>
                  <a:pt x="24556" y="37985"/>
                  <a:pt x="24575" y="38061"/>
                </a:cubicBezTo>
                <a:cubicBezTo>
                  <a:pt x="24423" y="38118"/>
                  <a:pt x="24480" y="37890"/>
                  <a:pt x="24423" y="37814"/>
                </a:cubicBezTo>
                <a:cubicBezTo>
                  <a:pt x="24328" y="37700"/>
                  <a:pt x="24747" y="37757"/>
                  <a:pt x="24651" y="37624"/>
                </a:cubicBezTo>
                <a:cubicBezTo>
                  <a:pt x="24613" y="37357"/>
                  <a:pt x="24157" y="37814"/>
                  <a:pt x="24138" y="37681"/>
                </a:cubicBezTo>
                <a:cubicBezTo>
                  <a:pt x="24138" y="37833"/>
                  <a:pt x="24195" y="37795"/>
                  <a:pt x="24233" y="37947"/>
                </a:cubicBezTo>
                <a:cubicBezTo>
                  <a:pt x="24043" y="37890"/>
                  <a:pt x="23948" y="37795"/>
                  <a:pt x="23815" y="38023"/>
                </a:cubicBezTo>
                <a:cubicBezTo>
                  <a:pt x="23757" y="37890"/>
                  <a:pt x="23853" y="37833"/>
                  <a:pt x="24024" y="37776"/>
                </a:cubicBezTo>
                <a:cubicBezTo>
                  <a:pt x="23948" y="37662"/>
                  <a:pt x="23605" y="37947"/>
                  <a:pt x="23586" y="37757"/>
                </a:cubicBezTo>
                <a:cubicBezTo>
                  <a:pt x="21893" y="38498"/>
                  <a:pt x="19307" y="38936"/>
                  <a:pt x="17633" y="39583"/>
                </a:cubicBezTo>
                <a:cubicBezTo>
                  <a:pt x="17956" y="39583"/>
                  <a:pt x="18375" y="39507"/>
                  <a:pt x="18736" y="39316"/>
                </a:cubicBezTo>
                <a:cubicBezTo>
                  <a:pt x="18755" y="39297"/>
                  <a:pt x="18907" y="39583"/>
                  <a:pt x="18869" y="39316"/>
                </a:cubicBezTo>
                <a:cubicBezTo>
                  <a:pt x="19097" y="39335"/>
                  <a:pt x="18964" y="39469"/>
                  <a:pt x="19097" y="39526"/>
                </a:cubicBezTo>
                <a:cubicBezTo>
                  <a:pt x="19231" y="39526"/>
                  <a:pt x="19459" y="39335"/>
                  <a:pt x="19516" y="39450"/>
                </a:cubicBezTo>
                <a:cubicBezTo>
                  <a:pt x="19478" y="39221"/>
                  <a:pt x="19592" y="39411"/>
                  <a:pt x="19630" y="39164"/>
                </a:cubicBezTo>
                <a:cubicBezTo>
                  <a:pt x="19421" y="39221"/>
                  <a:pt x="19345" y="39316"/>
                  <a:pt x="19192" y="39373"/>
                </a:cubicBezTo>
                <a:cubicBezTo>
                  <a:pt x="19269" y="39164"/>
                  <a:pt x="19782" y="38974"/>
                  <a:pt x="19991" y="39107"/>
                </a:cubicBezTo>
                <a:cubicBezTo>
                  <a:pt x="20048" y="38955"/>
                  <a:pt x="20239" y="38841"/>
                  <a:pt x="20410" y="38841"/>
                </a:cubicBezTo>
                <a:cubicBezTo>
                  <a:pt x="20429" y="38841"/>
                  <a:pt x="20543" y="38974"/>
                  <a:pt x="20524" y="38974"/>
                </a:cubicBezTo>
                <a:cubicBezTo>
                  <a:pt x="20657" y="38955"/>
                  <a:pt x="20695" y="38556"/>
                  <a:pt x="20733" y="38917"/>
                </a:cubicBezTo>
                <a:cubicBezTo>
                  <a:pt x="20885" y="38879"/>
                  <a:pt x="20752" y="38727"/>
                  <a:pt x="20866" y="38689"/>
                </a:cubicBezTo>
                <a:cubicBezTo>
                  <a:pt x="21018" y="38651"/>
                  <a:pt x="20828" y="38841"/>
                  <a:pt x="20961" y="38936"/>
                </a:cubicBezTo>
                <a:cubicBezTo>
                  <a:pt x="20847" y="38898"/>
                  <a:pt x="20562" y="38993"/>
                  <a:pt x="20505" y="39107"/>
                </a:cubicBezTo>
                <a:close/>
                <a:moveTo>
                  <a:pt x="21722" y="38575"/>
                </a:moveTo>
                <a:cubicBezTo>
                  <a:pt x="21703" y="38727"/>
                  <a:pt x="21418" y="38765"/>
                  <a:pt x="21475" y="38936"/>
                </a:cubicBezTo>
                <a:cubicBezTo>
                  <a:pt x="21551" y="38917"/>
                  <a:pt x="21646" y="38879"/>
                  <a:pt x="21741" y="38860"/>
                </a:cubicBezTo>
                <a:cubicBezTo>
                  <a:pt x="21779" y="38784"/>
                  <a:pt x="21779" y="38689"/>
                  <a:pt x="21722" y="38575"/>
                </a:cubicBezTo>
                <a:close/>
                <a:moveTo>
                  <a:pt x="29312" y="36825"/>
                </a:moveTo>
                <a:cubicBezTo>
                  <a:pt x="29255" y="36730"/>
                  <a:pt x="29102" y="36787"/>
                  <a:pt x="29045" y="36692"/>
                </a:cubicBezTo>
                <a:cubicBezTo>
                  <a:pt x="29007" y="36787"/>
                  <a:pt x="28760" y="37015"/>
                  <a:pt x="28684" y="36749"/>
                </a:cubicBezTo>
                <a:cubicBezTo>
                  <a:pt x="28475" y="37205"/>
                  <a:pt x="27695" y="36920"/>
                  <a:pt x="27448" y="37414"/>
                </a:cubicBezTo>
                <a:cubicBezTo>
                  <a:pt x="27790" y="37148"/>
                  <a:pt x="28741" y="37072"/>
                  <a:pt x="29312" y="36825"/>
                </a:cubicBezTo>
                <a:close/>
                <a:moveTo>
                  <a:pt x="11204" y="42987"/>
                </a:moveTo>
                <a:cubicBezTo>
                  <a:pt x="10918" y="42816"/>
                  <a:pt x="10728" y="43083"/>
                  <a:pt x="10424" y="43083"/>
                </a:cubicBezTo>
                <a:cubicBezTo>
                  <a:pt x="10633" y="43216"/>
                  <a:pt x="10880" y="42949"/>
                  <a:pt x="11204" y="42987"/>
                </a:cubicBezTo>
                <a:close/>
                <a:moveTo>
                  <a:pt x="27352" y="37376"/>
                </a:moveTo>
                <a:cubicBezTo>
                  <a:pt x="27105" y="37205"/>
                  <a:pt x="26877" y="37490"/>
                  <a:pt x="26516" y="37509"/>
                </a:cubicBezTo>
                <a:cubicBezTo>
                  <a:pt x="26611" y="37681"/>
                  <a:pt x="27105" y="37528"/>
                  <a:pt x="27352" y="37376"/>
                </a:cubicBezTo>
                <a:close/>
                <a:moveTo>
                  <a:pt x="29996" y="36482"/>
                </a:moveTo>
                <a:cubicBezTo>
                  <a:pt x="30053" y="36539"/>
                  <a:pt x="30187" y="36463"/>
                  <a:pt x="30282" y="36425"/>
                </a:cubicBezTo>
                <a:cubicBezTo>
                  <a:pt x="30244" y="36273"/>
                  <a:pt x="30072" y="36330"/>
                  <a:pt x="30034" y="36178"/>
                </a:cubicBezTo>
                <a:cubicBezTo>
                  <a:pt x="29882" y="36235"/>
                  <a:pt x="30091" y="36349"/>
                  <a:pt x="30110" y="36368"/>
                </a:cubicBezTo>
                <a:cubicBezTo>
                  <a:pt x="30129" y="36425"/>
                  <a:pt x="30053" y="36444"/>
                  <a:pt x="29996" y="36463"/>
                </a:cubicBezTo>
                <a:close/>
                <a:moveTo>
                  <a:pt x="22654" y="38936"/>
                </a:moveTo>
                <a:cubicBezTo>
                  <a:pt x="22103" y="38974"/>
                  <a:pt x="21589" y="39107"/>
                  <a:pt x="21076" y="39316"/>
                </a:cubicBezTo>
                <a:cubicBezTo>
                  <a:pt x="21494" y="39392"/>
                  <a:pt x="21893" y="39145"/>
                  <a:pt x="22654" y="38936"/>
                </a:cubicBezTo>
                <a:close/>
                <a:moveTo>
                  <a:pt x="27714" y="37148"/>
                </a:moveTo>
                <a:cubicBezTo>
                  <a:pt x="27619" y="36863"/>
                  <a:pt x="27409" y="37091"/>
                  <a:pt x="27143" y="37167"/>
                </a:cubicBezTo>
                <a:cubicBezTo>
                  <a:pt x="27409" y="37205"/>
                  <a:pt x="27467" y="37205"/>
                  <a:pt x="27714" y="37148"/>
                </a:cubicBezTo>
                <a:close/>
                <a:moveTo>
                  <a:pt x="26420" y="37471"/>
                </a:moveTo>
                <a:cubicBezTo>
                  <a:pt x="26516" y="37433"/>
                  <a:pt x="26611" y="37414"/>
                  <a:pt x="26687" y="37376"/>
                </a:cubicBezTo>
                <a:cubicBezTo>
                  <a:pt x="26668" y="37281"/>
                  <a:pt x="26573" y="37300"/>
                  <a:pt x="26554" y="37205"/>
                </a:cubicBezTo>
                <a:cubicBezTo>
                  <a:pt x="26477" y="37357"/>
                  <a:pt x="26382" y="37433"/>
                  <a:pt x="26401" y="37186"/>
                </a:cubicBezTo>
                <a:cubicBezTo>
                  <a:pt x="26116" y="37262"/>
                  <a:pt x="26420" y="37376"/>
                  <a:pt x="26420" y="37471"/>
                </a:cubicBezTo>
                <a:close/>
                <a:moveTo>
                  <a:pt x="42151" y="32069"/>
                </a:moveTo>
                <a:cubicBezTo>
                  <a:pt x="42170" y="31974"/>
                  <a:pt x="42474" y="31974"/>
                  <a:pt x="42360" y="31822"/>
                </a:cubicBezTo>
                <a:cubicBezTo>
                  <a:pt x="42227" y="31841"/>
                  <a:pt x="42132" y="32088"/>
                  <a:pt x="42075" y="31860"/>
                </a:cubicBezTo>
                <a:cubicBezTo>
                  <a:pt x="41903" y="31917"/>
                  <a:pt x="42113" y="32050"/>
                  <a:pt x="42151" y="32069"/>
                </a:cubicBezTo>
                <a:close/>
                <a:moveTo>
                  <a:pt x="41865" y="32108"/>
                </a:moveTo>
                <a:cubicBezTo>
                  <a:pt x="41884" y="31860"/>
                  <a:pt x="41124" y="32165"/>
                  <a:pt x="40838" y="32355"/>
                </a:cubicBezTo>
                <a:cubicBezTo>
                  <a:pt x="41143" y="32450"/>
                  <a:pt x="41485" y="32050"/>
                  <a:pt x="41865" y="32108"/>
                </a:cubicBezTo>
                <a:close/>
                <a:moveTo>
                  <a:pt x="26059" y="37490"/>
                </a:moveTo>
                <a:cubicBezTo>
                  <a:pt x="26135" y="37395"/>
                  <a:pt x="26249" y="37338"/>
                  <a:pt x="26192" y="37205"/>
                </a:cubicBezTo>
                <a:cubicBezTo>
                  <a:pt x="26078" y="37243"/>
                  <a:pt x="25964" y="37281"/>
                  <a:pt x="25869" y="37319"/>
                </a:cubicBezTo>
                <a:cubicBezTo>
                  <a:pt x="25926" y="37395"/>
                  <a:pt x="26002" y="37414"/>
                  <a:pt x="26059" y="37490"/>
                </a:cubicBezTo>
                <a:close/>
                <a:moveTo>
                  <a:pt x="19820" y="39107"/>
                </a:moveTo>
                <a:cubicBezTo>
                  <a:pt x="19554" y="39126"/>
                  <a:pt x="19896" y="39335"/>
                  <a:pt x="19611" y="39354"/>
                </a:cubicBezTo>
                <a:cubicBezTo>
                  <a:pt x="19725" y="39526"/>
                  <a:pt x="19934" y="39278"/>
                  <a:pt x="19820" y="39107"/>
                </a:cubicBezTo>
                <a:close/>
                <a:moveTo>
                  <a:pt x="31784" y="35227"/>
                </a:moveTo>
                <a:cubicBezTo>
                  <a:pt x="31537" y="35170"/>
                  <a:pt x="31499" y="35322"/>
                  <a:pt x="31575" y="35075"/>
                </a:cubicBezTo>
                <a:cubicBezTo>
                  <a:pt x="31537" y="35132"/>
                  <a:pt x="31404" y="35170"/>
                  <a:pt x="31423" y="35246"/>
                </a:cubicBezTo>
                <a:cubicBezTo>
                  <a:pt x="31328" y="35265"/>
                  <a:pt x="31309" y="35132"/>
                  <a:pt x="31290" y="35056"/>
                </a:cubicBezTo>
                <a:cubicBezTo>
                  <a:pt x="30472" y="35360"/>
                  <a:pt x="29882" y="35436"/>
                  <a:pt x="29274" y="35626"/>
                </a:cubicBezTo>
                <a:cubicBezTo>
                  <a:pt x="29464" y="35969"/>
                  <a:pt x="28931" y="35760"/>
                  <a:pt x="29045" y="36064"/>
                </a:cubicBezTo>
                <a:cubicBezTo>
                  <a:pt x="30339" y="35664"/>
                  <a:pt x="30529" y="35626"/>
                  <a:pt x="31784" y="35227"/>
                </a:cubicBezTo>
                <a:close/>
                <a:moveTo>
                  <a:pt x="24880" y="37034"/>
                </a:moveTo>
                <a:cubicBezTo>
                  <a:pt x="24880" y="37205"/>
                  <a:pt x="24709" y="37034"/>
                  <a:pt x="24613" y="37129"/>
                </a:cubicBezTo>
                <a:cubicBezTo>
                  <a:pt x="24632" y="37072"/>
                  <a:pt x="24651" y="37015"/>
                  <a:pt x="24613" y="36939"/>
                </a:cubicBezTo>
                <a:cubicBezTo>
                  <a:pt x="24366" y="36939"/>
                  <a:pt x="24632" y="37129"/>
                  <a:pt x="24480" y="37167"/>
                </a:cubicBezTo>
                <a:cubicBezTo>
                  <a:pt x="24385" y="37186"/>
                  <a:pt x="24366" y="37053"/>
                  <a:pt x="24347" y="36977"/>
                </a:cubicBezTo>
                <a:cubicBezTo>
                  <a:pt x="24385" y="37205"/>
                  <a:pt x="23948" y="37262"/>
                  <a:pt x="23891" y="37414"/>
                </a:cubicBezTo>
                <a:cubicBezTo>
                  <a:pt x="23719" y="37357"/>
                  <a:pt x="23453" y="37433"/>
                  <a:pt x="23282" y="37338"/>
                </a:cubicBezTo>
                <a:cubicBezTo>
                  <a:pt x="23434" y="37395"/>
                  <a:pt x="23282" y="37490"/>
                  <a:pt x="23396" y="37662"/>
                </a:cubicBezTo>
                <a:cubicBezTo>
                  <a:pt x="23643" y="37719"/>
                  <a:pt x="23777" y="37490"/>
                  <a:pt x="23967" y="37624"/>
                </a:cubicBezTo>
                <a:cubicBezTo>
                  <a:pt x="24062" y="37585"/>
                  <a:pt x="23948" y="37471"/>
                  <a:pt x="24043" y="37433"/>
                </a:cubicBezTo>
                <a:cubicBezTo>
                  <a:pt x="24252" y="37376"/>
                  <a:pt x="24119" y="37585"/>
                  <a:pt x="24480" y="37395"/>
                </a:cubicBezTo>
                <a:cubicBezTo>
                  <a:pt x="24480" y="37300"/>
                  <a:pt x="24385" y="37319"/>
                  <a:pt x="24366" y="37262"/>
                </a:cubicBezTo>
                <a:cubicBezTo>
                  <a:pt x="25127" y="37224"/>
                  <a:pt x="26021" y="36863"/>
                  <a:pt x="26744" y="36673"/>
                </a:cubicBezTo>
                <a:cubicBezTo>
                  <a:pt x="26040" y="36615"/>
                  <a:pt x="25698" y="36958"/>
                  <a:pt x="24880" y="37034"/>
                </a:cubicBezTo>
                <a:cubicBezTo>
                  <a:pt x="25450" y="36692"/>
                  <a:pt x="26230" y="36692"/>
                  <a:pt x="27143" y="36311"/>
                </a:cubicBezTo>
                <a:cubicBezTo>
                  <a:pt x="27105" y="36463"/>
                  <a:pt x="27143" y="36482"/>
                  <a:pt x="26915" y="36501"/>
                </a:cubicBezTo>
                <a:cubicBezTo>
                  <a:pt x="26972" y="36634"/>
                  <a:pt x="27752" y="36406"/>
                  <a:pt x="27695" y="36235"/>
                </a:cubicBezTo>
                <a:cubicBezTo>
                  <a:pt x="27581" y="36292"/>
                  <a:pt x="27429" y="36387"/>
                  <a:pt x="27238" y="36387"/>
                </a:cubicBezTo>
                <a:cubicBezTo>
                  <a:pt x="27809" y="36083"/>
                  <a:pt x="28151" y="36064"/>
                  <a:pt x="28703" y="35893"/>
                </a:cubicBezTo>
                <a:cubicBezTo>
                  <a:pt x="27314" y="36102"/>
                  <a:pt x="26268" y="36463"/>
                  <a:pt x="24785" y="36958"/>
                </a:cubicBezTo>
                <a:cubicBezTo>
                  <a:pt x="24785" y="37015"/>
                  <a:pt x="24823" y="37034"/>
                  <a:pt x="24880" y="37034"/>
                </a:cubicBezTo>
                <a:close/>
                <a:moveTo>
                  <a:pt x="17252" y="39773"/>
                </a:moveTo>
                <a:cubicBezTo>
                  <a:pt x="17176" y="39621"/>
                  <a:pt x="16644" y="39716"/>
                  <a:pt x="16796" y="39925"/>
                </a:cubicBezTo>
                <a:cubicBezTo>
                  <a:pt x="16834" y="39887"/>
                  <a:pt x="16891" y="39830"/>
                  <a:pt x="16891" y="39773"/>
                </a:cubicBezTo>
                <a:cubicBezTo>
                  <a:pt x="17062" y="39849"/>
                  <a:pt x="17005" y="39792"/>
                  <a:pt x="17252" y="39773"/>
                </a:cubicBezTo>
                <a:close/>
                <a:moveTo>
                  <a:pt x="12212" y="41218"/>
                </a:moveTo>
                <a:cubicBezTo>
                  <a:pt x="12098" y="41085"/>
                  <a:pt x="11946" y="41333"/>
                  <a:pt x="12060" y="41428"/>
                </a:cubicBezTo>
                <a:cubicBezTo>
                  <a:pt x="12174" y="41295"/>
                  <a:pt x="12155" y="41409"/>
                  <a:pt x="12326" y="41352"/>
                </a:cubicBezTo>
                <a:cubicBezTo>
                  <a:pt x="12345" y="41257"/>
                  <a:pt x="12022" y="41314"/>
                  <a:pt x="12212" y="41218"/>
                </a:cubicBezTo>
                <a:close/>
                <a:moveTo>
                  <a:pt x="12402" y="41371"/>
                </a:moveTo>
                <a:cubicBezTo>
                  <a:pt x="12573" y="41333"/>
                  <a:pt x="12668" y="41276"/>
                  <a:pt x="12725" y="41199"/>
                </a:cubicBezTo>
                <a:cubicBezTo>
                  <a:pt x="12630" y="41180"/>
                  <a:pt x="12630" y="41028"/>
                  <a:pt x="12478" y="41123"/>
                </a:cubicBezTo>
                <a:cubicBezTo>
                  <a:pt x="12516" y="41142"/>
                  <a:pt x="12573" y="41180"/>
                  <a:pt x="12592" y="41257"/>
                </a:cubicBezTo>
                <a:cubicBezTo>
                  <a:pt x="12459" y="41276"/>
                  <a:pt x="12421" y="41161"/>
                  <a:pt x="12326" y="41104"/>
                </a:cubicBezTo>
                <a:cubicBezTo>
                  <a:pt x="12079" y="41276"/>
                  <a:pt x="12383" y="41218"/>
                  <a:pt x="12402" y="41371"/>
                </a:cubicBezTo>
                <a:close/>
                <a:moveTo>
                  <a:pt x="11869" y="41504"/>
                </a:moveTo>
                <a:cubicBezTo>
                  <a:pt x="11812" y="41466"/>
                  <a:pt x="11774" y="41447"/>
                  <a:pt x="11736" y="41371"/>
                </a:cubicBezTo>
                <a:cubicBezTo>
                  <a:pt x="11869" y="41295"/>
                  <a:pt x="11888" y="41409"/>
                  <a:pt x="11927" y="41485"/>
                </a:cubicBezTo>
                <a:cubicBezTo>
                  <a:pt x="12022" y="41428"/>
                  <a:pt x="11946" y="41333"/>
                  <a:pt x="11927" y="41257"/>
                </a:cubicBezTo>
                <a:cubicBezTo>
                  <a:pt x="11584" y="41333"/>
                  <a:pt x="11128" y="41409"/>
                  <a:pt x="10785" y="41580"/>
                </a:cubicBezTo>
                <a:cubicBezTo>
                  <a:pt x="11261" y="41466"/>
                  <a:pt x="11299" y="41618"/>
                  <a:pt x="11679" y="41390"/>
                </a:cubicBezTo>
                <a:cubicBezTo>
                  <a:pt x="11508" y="41542"/>
                  <a:pt x="11641" y="41542"/>
                  <a:pt x="11869" y="41504"/>
                </a:cubicBezTo>
                <a:close/>
                <a:moveTo>
                  <a:pt x="10367" y="41846"/>
                </a:moveTo>
                <a:cubicBezTo>
                  <a:pt x="10424" y="41808"/>
                  <a:pt x="10386" y="41789"/>
                  <a:pt x="10348" y="41789"/>
                </a:cubicBezTo>
                <a:cubicBezTo>
                  <a:pt x="10234" y="41694"/>
                  <a:pt x="10709" y="41656"/>
                  <a:pt x="10481" y="41751"/>
                </a:cubicBezTo>
                <a:cubicBezTo>
                  <a:pt x="10538" y="41808"/>
                  <a:pt x="10557" y="41694"/>
                  <a:pt x="10671" y="41675"/>
                </a:cubicBezTo>
                <a:cubicBezTo>
                  <a:pt x="10557" y="41466"/>
                  <a:pt x="10500" y="41637"/>
                  <a:pt x="10215" y="41656"/>
                </a:cubicBezTo>
                <a:cubicBezTo>
                  <a:pt x="10234" y="41770"/>
                  <a:pt x="10310" y="41789"/>
                  <a:pt x="10367" y="41846"/>
                </a:cubicBezTo>
                <a:close/>
                <a:moveTo>
                  <a:pt x="9073" y="42170"/>
                </a:moveTo>
                <a:cubicBezTo>
                  <a:pt x="9188" y="42112"/>
                  <a:pt x="9188" y="41998"/>
                  <a:pt x="9359" y="41960"/>
                </a:cubicBezTo>
                <a:cubicBezTo>
                  <a:pt x="9245" y="41922"/>
                  <a:pt x="9035" y="41979"/>
                  <a:pt x="8864" y="42017"/>
                </a:cubicBezTo>
                <a:cubicBezTo>
                  <a:pt x="8921" y="42074"/>
                  <a:pt x="9016" y="42112"/>
                  <a:pt x="9073" y="42170"/>
                </a:cubicBezTo>
                <a:close/>
                <a:moveTo>
                  <a:pt x="9587" y="41941"/>
                </a:moveTo>
                <a:cubicBezTo>
                  <a:pt x="9606" y="41998"/>
                  <a:pt x="9663" y="41941"/>
                  <a:pt x="9644" y="41922"/>
                </a:cubicBezTo>
                <a:cubicBezTo>
                  <a:pt x="10215" y="41789"/>
                  <a:pt x="10043" y="41675"/>
                  <a:pt x="9473" y="41865"/>
                </a:cubicBezTo>
                <a:cubicBezTo>
                  <a:pt x="9492" y="41903"/>
                  <a:pt x="9568" y="41865"/>
                  <a:pt x="9625" y="41865"/>
                </a:cubicBezTo>
                <a:cubicBezTo>
                  <a:pt x="9663" y="41903"/>
                  <a:pt x="9625" y="41922"/>
                  <a:pt x="9587" y="41941"/>
                </a:cubicBezTo>
                <a:close/>
                <a:moveTo>
                  <a:pt x="8826" y="42093"/>
                </a:moveTo>
                <a:cubicBezTo>
                  <a:pt x="8750" y="41979"/>
                  <a:pt x="8484" y="42170"/>
                  <a:pt x="8332" y="42189"/>
                </a:cubicBezTo>
                <a:cubicBezTo>
                  <a:pt x="8522" y="42341"/>
                  <a:pt x="8636" y="42227"/>
                  <a:pt x="8826" y="42093"/>
                </a:cubicBezTo>
                <a:close/>
                <a:moveTo>
                  <a:pt x="8313" y="42322"/>
                </a:moveTo>
                <a:cubicBezTo>
                  <a:pt x="8332" y="42093"/>
                  <a:pt x="8084" y="42284"/>
                  <a:pt x="8084" y="42112"/>
                </a:cubicBezTo>
                <a:cubicBezTo>
                  <a:pt x="8008" y="42189"/>
                  <a:pt x="8008" y="42284"/>
                  <a:pt x="7875" y="42360"/>
                </a:cubicBezTo>
                <a:cubicBezTo>
                  <a:pt x="7970" y="42417"/>
                  <a:pt x="8122" y="42398"/>
                  <a:pt x="8313" y="42322"/>
                </a:cubicBezTo>
                <a:close/>
                <a:moveTo>
                  <a:pt x="7362" y="42588"/>
                </a:moveTo>
                <a:cubicBezTo>
                  <a:pt x="7285" y="42379"/>
                  <a:pt x="6829" y="42740"/>
                  <a:pt x="6658" y="42664"/>
                </a:cubicBezTo>
                <a:cubicBezTo>
                  <a:pt x="6791" y="42797"/>
                  <a:pt x="7133" y="42588"/>
                  <a:pt x="7362" y="42588"/>
                </a:cubicBezTo>
                <a:close/>
                <a:moveTo>
                  <a:pt x="6430" y="42683"/>
                </a:moveTo>
                <a:cubicBezTo>
                  <a:pt x="5897" y="42835"/>
                  <a:pt x="5383" y="42987"/>
                  <a:pt x="4889" y="43102"/>
                </a:cubicBezTo>
                <a:cubicBezTo>
                  <a:pt x="5326" y="43102"/>
                  <a:pt x="6087" y="42987"/>
                  <a:pt x="6430" y="42683"/>
                </a:cubicBezTo>
                <a:close/>
                <a:moveTo>
                  <a:pt x="4375" y="43330"/>
                </a:moveTo>
                <a:cubicBezTo>
                  <a:pt x="4489" y="43254"/>
                  <a:pt x="4832" y="43235"/>
                  <a:pt x="4813" y="43121"/>
                </a:cubicBezTo>
                <a:cubicBezTo>
                  <a:pt x="4699" y="42968"/>
                  <a:pt x="4375" y="43406"/>
                  <a:pt x="4261" y="43025"/>
                </a:cubicBezTo>
                <a:cubicBezTo>
                  <a:pt x="4128" y="43102"/>
                  <a:pt x="4318" y="43311"/>
                  <a:pt x="4375" y="43330"/>
                </a:cubicBezTo>
                <a:close/>
                <a:moveTo>
                  <a:pt x="41865" y="44585"/>
                </a:moveTo>
                <a:cubicBezTo>
                  <a:pt x="41865" y="44528"/>
                  <a:pt x="41827" y="44528"/>
                  <a:pt x="41770" y="44547"/>
                </a:cubicBezTo>
                <a:cubicBezTo>
                  <a:pt x="41732" y="44566"/>
                  <a:pt x="41694" y="44585"/>
                  <a:pt x="41656" y="44585"/>
                </a:cubicBezTo>
                <a:cubicBezTo>
                  <a:pt x="41675" y="44699"/>
                  <a:pt x="41713" y="44794"/>
                  <a:pt x="41751" y="44908"/>
                </a:cubicBezTo>
                <a:cubicBezTo>
                  <a:pt x="41827" y="44870"/>
                  <a:pt x="41884" y="44851"/>
                  <a:pt x="41960" y="44832"/>
                </a:cubicBezTo>
                <a:cubicBezTo>
                  <a:pt x="41941" y="44775"/>
                  <a:pt x="41865" y="44813"/>
                  <a:pt x="41808" y="44832"/>
                </a:cubicBezTo>
                <a:cubicBezTo>
                  <a:pt x="41979" y="44699"/>
                  <a:pt x="41751" y="44699"/>
                  <a:pt x="41865" y="44585"/>
                </a:cubicBezTo>
                <a:close/>
                <a:moveTo>
                  <a:pt x="40401" y="45251"/>
                </a:moveTo>
                <a:cubicBezTo>
                  <a:pt x="40534" y="45403"/>
                  <a:pt x="40800" y="45004"/>
                  <a:pt x="40876" y="45137"/>
                </a:cubicBezTo>
                <a:cubicBezTo>
                  <a:pt x="41028" y="44889"/>
                  <a:pt x="40534" y="45194"/>
                  <a:pt x="40401" y="45251"/>
                </a:cubicBezTo>
                <a:close/>
                <a:moveTo>
                  <a:pt x="37015" y="45726"/>
                </a:moveTo>
                <a:cubicBezTo>
                  <a:pt x="37129" y="45650"/>
                  <a:pt x="37433" y="45650"/>
                  <a:pt x="37395" y="45536"/>
                </a:cubicBezTo>
                <a:cubicBezTo>
                  <a:pt x="37453" y="45346"/>
                  <a:pt x="36920" y="45612"/>
                  <a:pt x="37015" y="45726"/>
                </a:cubicBezTo>
                <a:close/>
                <a:moveTo>
                  <a:pt x="31480" y="47457"/>
                </a:moveTo>
                <a:cubicBezTo>
                  <a:pt x="31537" y="47571"/>
                  <a:pt x="31765" y="47381"/>
                  <a:pt x="31898" y="47362"/>
                </a:cubicBezTo>
                <a:cubicBezTo>
                  <a:pt x="31841" y="47229"/>
                  <a:pt x="31537" y="47362"/>
                  <a:pt x="31480" y="47457"/>
                </a:cubicBezTo>
                <a:close/>
                <a:moveTo>
                  <a:pt x="27086" y="48389"/>
                </a:moveTo>
                <a:cubicBezTo>
                  <a:pt x="26972" y="48446"/>
                  <a:pt x="26953" y="48541"/>
                  <a:pt x="27010" y="48637"/>
                </a:cubicBezTo>
                <a:cubicBezTo>
                  <a:pt x="27105" y="48618"/>
                  <a:pt x="27200" y="48580"/>
                  <a:pt x="27276" y="48560"/>
                </a:cubicBezTo>
                <a:cubicBezTo>
                  <a:pt x="27238" y="48446"/>
                  <a:pt x="27086" y="48541"/>
                  <a:pt x="27086" y="48389"/>
                </a:cubicBezTo>
                <a:close/>
                <a:moveTo>
                  <a:pt x="29901" y="47362"/>
                </a:moveTo>
                <a:cubicBezTo>
                  <a:pt x="29863" y="47286"/>
                  <a:pt x="29882" y="47077"/>
                  <a:pt x="29692" y="47210"/>
                </a:cubicBezTo>
                <a:cubicBezTo>
                  <a:pt x="29749" y="47229"/>
                  <a:pt x="29806" y="47267"/>
                  <a:pt x="29825" y="47343"/>
                </a:cubicBezTo>
                <a:cubicBezTo>
                  <a:pt x="29616" y="47381"/>
                  <a:pt x="29445" y="47381"/>
                  <a:pt x="29255" y="47419"/>
                </a:cubicBezTo>
                <a:cubicBezTo>
                  <a:pt x="29464" y="47590"/>
                  <a:pt x="29578" y="47419"/>
                  <a:pt x="29901" y="47362"/>
                </a:cubicBezTo>
                <a:close/>
                <a:moveTo>
                  <a:pt x="28018" y="47895"/>
                </a:moveTo>
                <a:cubicBezTo>
                  <a:pt x="28151" y="47705"/>
                  <a:pt x="28208" y="47590"/>
                  <a:pt x="28418" y="47533"/>
                </a:cubicBezTo>
                <a:cubicBezTo>
                  <a:pt x="28303" y="47343"/>
                  <a:pt x="28018" y="47705"/>
                  <a:pt x="27790" y="47628"/>
                </a:cubicBezTo>
                <a:cubicBezTo>
                  <a:pt x="27657" y="47743"/>
                  <a:pt x="28094" y="47628"/>
                  <a:pt x="28018" y="47895"/>
                </a:cubicBezTo>
                <a:close/>
                <a:moveTo>
                  <a:pt x="28950" y="47571"/>
                </a:moveTo>
                <a:cubicBezTo>
                  <a:pt x="29216" y="47552"/>
                  <a:pt x="29083" y="47381"/>
                  <a:pt x="29312" y="47343"/>
                </a:cubicBezTo>
                <a:cubicBezTo>
                  <a:pt x="29083" y="47362"/>
                  <a:pt x="29007" y="47324"/>
                  <a:pt x="28779" y="47514"/>
                </a:cubicBezTo>
                <a:cubicBezTo>
                  <a:pt x="28817" y="47571"/>
                  <a:pt x="28912" y="47514"/>
                  <a:pt x="28950" y="47571"/>
                </a:cubicBezTo>
                <a:close/>
                <a:moveTo>
                  <a:pt x="30453" y="46830"/>
                </a:moveTo>
                <a:cubicBezTo>
                  <a:pt x="30415" y="46525"/>
                  <a:pt x="30148" y="46849"/>
                  <a:pt x="29958" y="46887"/>
                </a:cubicBezTo>
                <a:cubicBezTo>
                  <a:pt x="30072" y="46944"/>
                  <a:pt x="30320" y="46811"/>
                  <a:pt x="30453" y="46830"/>
                </a:cubicBezTo>
                <a:close/>
                <a:moveTo>
                  <a:pt x="25317" y="48427"/>
                </a:moveTo>
                <a:cubicBezTo>
                  <a:pt x="25393" y="48389"/>
                  <a:pt x="25336" y="48351"/>
                  <a:pt x="25298" y="48370"/>
                </a:cubicBezTo>
                <a:cubicBezTo>
                  <a:pt x="25336" y="48218"/>
                  <a:pt x="25641" y="48370"/>
                  <a:pt x="25526" y="48123"/>
                </a:cubicBezTo>
                <a:cubicBezTo>
                  <a:pt x="25279" y="48275"/>
                  <a:pt x="24975" y="48427"/>
                  <a:pt x="24880" y="48180"/>
                </a:cubicBezTo>
                <a:cubicBezTo>
                  <a:pt x="24785" y="48218"/>
                  <a:pt x="24899" y="48332"/>
                  <a:pt x="24785" y="48370"/>
                </a:cubicBezTo>
                <a:cubicBezTo>
                  <a:pt x="24709" y="48389"/>
                  <a:pt x="24709" y="48294"/>
                  <a:pt x="24670" y="48237"/>
                </a:cubicBezTo>
                <a:cubicBezTo>
                  <a:pt x="24290" y="48580"/>
                  <a:pt x="24442" y="48275"/>
                  <a:pt x="24043" y="48580"/>
                </a:cubicBezTo>
                <a:cubicBezTo>
                  <a:pt x="24480" y="48656"/>
                  <a:pt x="24937" y="48351"/>
                  <a:pt x="25317" y="48427"/>
                </a:cubicBezTo>
                <a:close/>
                <a:moveTo>
                  <a:pt x="26839" y="47895"/>
                </a:moveTo>
                <a:cubicBezTo>
                  <a:pt x="26687" y="47781"/>
                  <a:pt x="26649" y="47895"/>
                  <a:pt x="26344" y="47952"/>
                </a:cubicBezTo>
                <a:cubicBezTo>
                  <a:pt x="26439" y="48028"/>
                  <a:pt x="26630" y="47971"/>
                  <a:pt x="26839" y="47895"/>
                </a:cubicBezTo>
                <a:close/>
                <a:moveTo>
                  <a:pt x="22597" y="49074"/>
                </a:moveTo>
                <a:cubicBezTo>
                  <a:pt x="22502" y="48979"/>
                  <a:pt x="22825" y="48827"/>
                  <a:pt x="22940" y="49017"/>
                </a:cubicBezTo>
                <a:cubicBezTo>
                  <a:pt x="23149" y="48808"/>
                  <a:pt x="23510" y="48694"/>
                  <a:pt x="23796" y="48713"/>
                </a:cubicBezTo>
                <a:cubicBezTo>
                  <a:pt x="23624" y="48484"/>
                  <a:pt x="23415" y="48770"/>
                  <a:pt x="23149" y="48770"/>
                </a:cubicBezTo>
                <a:cubicBezTo>
                  <a:pt x="23035" y="48618"/>
                  <a:pt x="23339" y="48618"/>
                  <a:pt x="23358" y="48522"/>
                </a:cubicBezTo>
                <a:cubicBezTo>
                  <a:pt x="23358" y="48465"/>
                  <a:pt x="23320" y="48484"/>
                  <a:pt x="23282" y="48484"/>
                </a:cubicBezTo>
                <a:cubicBezTo>
                  <a:pt x="23225" y="48522"/>
                  <a:pt x="23206" y="48484"/>
                  <a:pt x="23206" y="48465"/>
                </a:cubicBezTo>
                <a:cubicBezTo>
                  <a:pt x="23111" y="48522"/>
                  <a:pt x="23225" y="48503"/>
                  <a:pt x="23225" y="48560"/>
                </a:cubicBezTo>
                <a:cubicBezTo>
                  <a:pt x="23130" y="48618"/>
                  <a:pt x="23092" y="48560"/>
                  <a:pt x="23073" y="48503"/>
                </a:cubicBezTo>
                <a:cubicBezTo>
                  <a:pt x="22940" y="48675"/>
                  <a:pt x="22692" y="48541"/>
                  <a:pt x="22768" y="48732"/>
                </a:cubicBezTo>
                <a:cubicBezTo>
                  <a:pt x="22521" y="48618"/>
                  <a:pt x="22312" y="48884"/>
                  <a:pt x="22122" y="48770"/>
                </a:cubicBezTo>
                <a:cubicBezTo>
                  <a:pt x="22236" y="48960"/>
                  <a:pt x="21684" y="48903"/>
                  <a:pt x="21589" y="48960"/>
                </a:cubicBezTo>
                <a:cubicBezTo>
                  <a:pt x="21475" y="49169"/>
                  <a:pt x="22046" y="48998"/>
                  <a:pt x="22122" y="49169"/>
                </a:cubicBezTo>
                <a:cubicBezTo>
                  <a:pt x="22312" y="49131"/>
                  <a:pt x="22217" y="48979"/>
                  <a:pt x="22388" y="48903"/>
                </a:cubicBezTo>
                <a:cubicBezTo>
                  <a:pt x="22521" y="48846"/>
                  <a:pt x="22426" y="49055"/>
                  <a:pt x="22388" y="49093"/>
                </a:cubicBezTo>
                <a:cubicBezTo>
                  <a:pt x="22445" y="49264"/>
                  <a:pt x="22559" y="48903"/>
                  <a:pt x="22597" y="49074"/>
                </a:cubicBezTo>
                <a:close/>
                <a:moveTo>
                  <a:pt x="21190" y="49036"/>
                </a:moveTo>
                <a:cubicBezTo>
                  <a:pt x="20980" y="49055"/>
                  <a:pt x="21076" y="49188"/>
                  <a:pt x="20961" y="49226"/>
                </a:cubicBezTo>
                <a:cubicBezTo>
                  <a:pt x="21057" y="49397"/>
                  <a:pt x="21475" y="49112"/>
                  <a:pt x="21665" y="49169"/>
                </a:cubicBezTo>
                <a:cubicBezTo>
                  <a:pt x="21570" y="49017"/>
                  <a:pt x="21304" y="49150"/>
                  <a:pt x="21190" y="49036"/>
                </a:cubicBezTo>
                <a:close/>
                <a:moveTo>
                  <a:pt x="52821" y="35645"/>
                </a:moveTo>
                <a:cubicBezTo>
                  <a:pt x="52897" y="35607"/>
                  <a:pt x="52993" y="35588"/>
                  <a:pt x="53088" y="35550"/>
                </a:cubicBezTo>
                <a:cubicBezTo>
                  <a:pt x="53031" y="35341"/>
                  <a:pt x="53012" y="35550"/>
                  <a:pt x="52859" y="35569"/>
                </a:cubicBezTo>
                <a:cubicBezTo>
                  <a:pt x="52859" y="35474"/>
                  <a:pt x="52935" y="35417"/>
                  <a:pt x="53088" y="35379"/>
                </a:cubicBezTo>
                <a:cubicBezTo>
                  <a:pt x="53278" y="35227"/>
                  <a:pt x="52840" y="35398"/>
                  <a:pt x="52745" y="35436"/>
                </a:cubicBezTo>
                <a:cubicBezTo>
                  <a:pt x="52764" y="35512"/>
                  <a:pt x="52802" y="35569"/>
                  <a:pt x="52821" y="35645"/>
                </a:cubicBezTo>
                <a:close/>
                <a:moveTo>
                  <a:pt x="52764" y="35265"/>
                </a:moveTo>
                <a:cubicBezTo>
                  <a:pt x="52707" y="35227"/>
                  <a:pt x="52669" y="35208"/>
                  <a:pt x="52650" y="35132"/>
                </a:cubicBezTo>
                <a:cubicBezTo>
                  <a:pt x="52536" y="35246"/>
                  <a:pt x="52403" y="35417"/>
                  <a:pt x="52308" y="35246"/>
                </a:cubicBezTo>
                <a:cubicBezTo>
                  <a:pt x="52137" y="35284"/>
                  <a:pt x="52041" y="35360"/>
                  <a:pt x="52099" y="35493"/>
                </a:cubicBezTo>
                <a:cubicBezTo>
                  <a:pt x="52270" y="35284"/>
                  <a:pt x="52631" y="35417"/>
                  <a:pt x="52764" y="35265"/>
                </a:cubicBezTo>
                <a:close/>
                <a:moveTo>
                  <a:pt x="55827" y="32146"/>
                </a:moveTo>
                <a:cubicBezTo>
                  <a:pt x="55579" y="32260"/>
                  <a:pt x="55484" y="32184"/>
                  <a:pt x="55275" y="32260"/>
                </a:cubicBezTo>
                <a:cubicBezTo>
                  <a:pt x="55370" y="32469"/>
                  <a:pt x="55808" y="32374"/>
                  <a:pt x="55827" y="32146"/>
                </a:cubicBezTo>
                <a:close/>
                <a:moveTo>
                  <a:pt x="50463" y="33934"/>
                </a:moveTo>
                <a:cubicBezTo>
                  <a:pt x="50539" y="33895"/>
                  <a:pt x="50482" y="33819"/>
                  <a:pt x="50463" y="33743"/>
                </a:cubicBezTo>
                <a:cubicBezTo>
                  <a:pt x="50235" y="33743"/>
                  <a:pt x="49892" y="33895"/>
                  <a:pt x="49588" y="33991"/>
                </a:cubicBezTo>
                <a:cubicBezTo>
                  <a:pt x="49854" y="34143"/>
                  <a:pt x="50196" y="33724"/>
                  <a:pt x="50463" y="339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8"/>
          <p:cNvSpPr/>
          <p:nvPr/>
        </p:nvSpPr>
        <p:spPr>
          <a:xfrm rot="1717730">
            <a:off x="-840445" y="4299485"/>
            <a:ext cx="2470389" cy="698363"/>
          </a:xfrm>
          <a:custGeom>
            <a:avLst/>
            <a:gdLst/>
            <a:ahLst/>
            <a:cxnLst/>
            <a:rect l="l" t="t" r="r" b="b"/>
            <a:pathLst>
              <a:path w="141839" h="40097" extrusionOk="0">
                <a:moveTo>
                  <a:pt x="116903" y="37358"/>
                </a:moveTo>
                <a:cubicBezTo>
                  <a:pt x="116503" y="37396"/>
                  <a:pt x="116123" y="37453"/>
                  <a:pt x="115704" y="37491"/>
                </a:cubicBezTo>
                <a:cubicBezTo>
                  <a:pt x="115723" y="37567"/>
                  <a:pt x="115799" y="37586"/>
                  <a:pt x="115780" y="37700"/>
                </a:cubicBezTo>
                <a:cubicBezTo>
                  <a:pt x="115381" y="37795"/>
                  <a:pt x="114810" y="37776"/>
                  <a:pt x="114449" y="37890"/>
                </a:cubicBezTo>
                <a:cubicBezTo>
                  <a:pt x="114544" y="37890"/>
                  <a:pt x="114677" y="37890"/>
                  <a:pt x="114639" y="38004"/>
                </a:cubicBezTo>
                <a:cubicBezTo>
                  <a:pt x="114487" y="38252"/>
                  <a:pt x="113973" y="37928"/>
                  <a:pt x="113783" y="38080"/>
                </a:cubicBezTo>
                <a:cubicBezTo>
                  <a:pt x="113935" y="38080"/>
                  <a:pt x="114030" y="38099"/>
                  <a:pt x="114030" y="38195"/>
                </a:cubicBezTo>
                <a:cubicBezTo>
                  <a:pt x="113821" y="38157"/>
                  <a:pt x="113821" y="38271"/>
                  <a:pt x="113764" y="38347"/>
                </a:cubicBezTo>
                <a:cubicBezTo>
                  <a:pt x="113612" y="38347"/>
                  <a:pt x="113460" y="38347"/>
                  <a:pt x="113308" y="38347"/>
                </a:cubicBezTo>
                <a:cubicBezTo>
                  <a:pt x="112946" y="38613"/>
                  <a:pt x="112623" y="38651"/>
                  <a:pt x="112033" y="38689"/>
                </a:cubicBezTo>
                <a:cubicBezTo>
                  <a:pt x="110169" y="38822"/>
                  <a:pt x="107373" y="39317"/>
                  <a:pt x="104919" y="39545"/>
                </a:cubicBezTo>
                <a:cubicBezTo>
                  <a:pt x="103778" y="39640"/>
                  <a:pt x="102656" y="39735"/>
                  <a:pt x="101534" y="39811"/>
                </a:cubicBezTo>
                <a:cubicBezTo>
                  <a:pt x="98034" y="40040"/>
                  <a:pt x="94876" y="39906"/>
                  <a:pt x="91624" y="40059"/>
                </a:cubicBezTo>
                <a:cubicBezTo>
                  <a:pt x="89056" y="39830"/>
                  <a:pt x="85404" y="40097"/>
                  <a:pt x="83141" y="39849"/>
                </a:cubicBezTo>
                <a:cubicBezTo>
                  <a:pt x="83730" y="39678"/>
                  <a:pt x="84643" y="39887"/>
                  <a:pt x="84986" y="39773"/>
                </a:cubicBezTo>
                <a:cubicBezTo>
                  <a:pt x="85290" y="39659"/>
                  <a:pt x="84776" y="39678"/>
                  <a:pt x="85062" y="39773"/>
                </a:cubicBezTo>
                <a:cubicBezTo>
                  <a:pt x="85461" y="39906"/>
                  <a:pt x="86241" y="39716"/>
                  <a:pt x="86583" y="39583"/>
                </a:cubicBezTo>
                <a:cubicBezTo>
                  <a:pt x="83901" y="39507"/>
                  <a:pt x="80002" y="39602"/>
                  <a:pt x="77225" y="39374"/>
                </a:cubicBezTo>
                <a:cubicBezTo>
                  <a:pt x="76978" y="39374"/>
                  <a:pt x="76731" y="39374"/>
                  <a:pt x="76502" y="39355"/>
                </a:cubicBezTo>
                <a:cubicBezTo>
                  <a:pt x="76141" y="39298"/>
                  <a:pt x="76750" y="39298"/>
                  <a:pt x="76902" y="39317"/>
                </a:cubicBezTo>
                <a:cubicBezTo>
                  <a:pt x="80478" y="39450"/>
                  <a:pt x="83844" y="39355"/>
                  <a:pt x="87725" y="39184"/>
                </a:cubicBezTo>
                <a:cubicBezTo>
                  <a:pt x="84948" y="39051"/>
                  <a:pt x="80383" y="39089"/>
                  <a:pt x="77225" y="38860"/>
                </a:cubicBezTo>
                <a:cubicBezTo>
                  <a:pt x="77834" y="38632"/>
                  <a:pt x="79508" y="39108"/>
                  <a:pt x="80287" y="38784"/>
                </a:cubicBezTo>
                <a:cubicBezTo>
                  <a:pt x="80249" y="38803"/>
                  <a:pt x="80135" y="38765"/>
                  <a:pt x="80154" y="38727"/>
                </a:cubicBezTo>
                <a:cubicBezTo>
                  <a:pt x="81181" y="38651"/>
                  <a:pt x="82646" y="38917"/>
                  <a:pt x="83274" y="38670"/>
                </a:cubicBezTo>
                <a:cubicBezTo>
                  <a:pt x="82247" y="38613"/>
                  <a:pt x="80345" y="38442"/>
                  <a:pt x="79355" y="38366"/>
                </a:cubicBezTo>
                <a:cubicBezTo>
                  <a:pt x="78500" y="38290"/>
                  <a:pt x="79203" y="38366"/>
                  <a:pt x="79622" y="38252"/>
                </a:cubicBezTo>
                <a:cubicBezTo>
                  <a:pt x="78994" y="38138"/>
                  <a:pt x="77606" y="38271"/>
                  <a:pt x="76845" y="38080"/>
                </a:cubicBezTo>
                <a:cubicBezTo>
                  <a:pt x="77301" y="37947"/>
                  <a:pt x="78442" y="38347"/>
                  <a:pt x="78366" y="37833"/>
                </a:cubicBezTo>
                <a:cubicBezTo>
                  <a:pt x="76940" y="37738"/>
                  <a:pt x="75741" y="37681"/>
                  <a:pt x="74391" y="37586"/>
                </a:cubicBezTo>
                <a:cubicBezTo>
                  <a:pt x="74581" y="37605"/>
                  <a:pt x="74619" y="37567"/>
                  <a:pt x="74524" y="37472"/>
                </a:cubicBezTo>
                <a:cubicBezTo>
                  <a:pt x="74828" y="37453"/>
                  <a:pt x="75038" y="37491"/>
                  <a:pt x="75190" y="37586"/>
                </a:cubicBezTo>
                <a:cubicBezTo>
                  <a:pt x="75133" y="37339"/>
                  <a:pt x="75856" y="37548"/>
                  <a:pt x="76122" y="37339"/>
                </a:cubicBezTo>
                <a:cubicBezTo>
                  <a:pt x="75608" y="37301"/>
                  <a:pt x="74790" y="37225"/>
                  <a:pt x="74600" y="37110"/>
                </a:cubicBezTo>
                <a:cubicBezTo>
                  <a:pt x="74733" y="37091"/>
                  <a:pt x="75038" y="37186"/>
                  <a:pt x="75057" y="37072"/>
                </a:cubicBezTo>
                <a:cubicBezTo>
                  <a:pt x="74220" y="36996"/>
                  <a:pt x="73155" y="37091"/>
                  <a:pt x="72470" y="36882"/>
                </a:cubicBezTo>
                <a:cubicBezTo>
                  <a:pt x="75894" y="37015"/>
                  <a:pt x="79317" y="36977"/>
                  <a:pt x="82437" y="36901"/>
                </a:cubicBezTo>
                <a:cubicBezTo>
                  <a:pt x="82456" y="36901"/>
                  <a:pt x="82437" y="37015"/>
                  <a:pt x="82494" y="36996"/>
                </a:cubicBezTo>
                <a:cubicBezTo>
                  <a:pt x="82836" y="36996"/>
                  <a:pt x="83388" y="36939"/>
                  <a:pt x="83901" y="36977"/>
                </a:cubicBezTo>
                <a:cubicBezTo>
                  <a:pt x="83844" y="36863"/>
                  <a:pt x="84073" y="36730"/>
                  <a:pt x="84092" y="36863"/>
                </a:cubicBezTo>
                <a:cubicBezTo>
                  <a:pt x="83844" y="36958"/>
                  <a:pt x="84415" y="36939"/>
                  <a:pt x="84681" y="36920"/>
                </a:cubicBezTo>
                <a:cubicBezTo>
                  <a:pt x="84662" y="36768"/>
                  <a:pt x="84929" y="36787"/>
                  <a:pt x="84757" y="36673"/>
                </a:cubicBezTo>
                <a:cubicBezTo>
                  <a:pt x="84605" y="36711"/>
                  <a:pt x="84244" y="36844"/>
                  <a:pt x="84225" y="36673"/>
                </a:cubicBezTo>
                <a:cubicBezTo>
                  <a:pt x="84643" y="36502"/>
                  <a:pt x="85404" y="36844"/>
                  <a:pt x="85689" y="36483"/>
                </a:cubicBezTo>
                <a:cubicBezTo>
                  <a:pt x="86108" y="36559"/>
                  <a:pt x="86507" y="36369"/>
                  <a:pt x="86678" y="36426"/>
                </a:cubicBezTo>
                <a:cubicBezTo>
                  <a:pt x="86640" y="36445"/>
                  <a:pt x="86564" y="36426"/>
                  <a:pt x="86545" y="36483"/>
                </a:cubicBezTo>
                <a:cubicBezTo>
                  <a:pt x="87040" y="36445"/>
                  <a:pt x="87801" y="36293"/>
                  <a:pt x="87953" y="36502"/>
                </a:cubicBezTo>
                <a:cubicBezTo>
                  <a:pt x="88010" y="36483"/>
                  <a:pt x="88124" y="36274"/>
                  <a:pt x="88010" y="36293"/>
                </a:cubicBezTo>
                <a:cubicBezTo>
                  <a:pt x="87572" y="36235"/>
                  <a:pt x="87154" y="36388"/>
                  <a:pt x="86964" y="36235"/>
                </a:cubicBezTo>
                <a:cubicBezTo>
                  <a:pt x="87572" y="36197"/>
                  <a:pt x="88428" y="36197"/>
                  <a:pt x="89208" y="36045"/>
                </a:cubicBezTo>
                <a:cubicBezTo>
                  <a:pt x="89094" y="35950"/>
                  <a:pt x="88961" y="36121"/>
                  <a:pt x="89094" y="35950"/>
                </a:cubicBezTo>
                <a:cubicBezTo>
                  <a:pt x="89284" y="35874"/>
                  <a:pt x="90121" y="35988"/>
                  <a:pt x="90616" y="35855"/>
                </a:cubicBezTo>
                <a:cubicBezTo>
                  <a:pt x="90540" y="35722"/>
                  <a:pt x="90330" y="35988"/>
                  <a:pt x="90349" y="35760"/>
                </a:cubicBezTo>
                <a:cubicBezTo>
                  <a:pt x="90768" y="35741"/>
                  <a:pt x="91015" y="35817"/>
                  <a:pt x="91205" y="35817"/>
                </a:cubicBezTo>
                <a:cubicBezTo>
                  <a:pt x="91129" y="35589"/>
                  <a:pt x="90616" y="35589"/>
                  <a:pt x="90349" y="35494"/>
                </a:cubicBezTo>
                <a:cubicBezTo>
                  <a:pt x="90616" y="35494"/>
                  <a:pt x="91167" y="35513"/>
                  <a:pt x="91015" y="35341"/>
                </a:cubicBezTo>
                <a:cubicBezTo>
                  <a:pt x="91358" y="35475"/>
                  <a:pt x="92233" y="35361"/>
                  <a:pt x="92613" y="35303"/>
                </a:cubicBezTo>
                <a:cubicBezTo>
                  <a:pt x="91852" y="35151"/>
                  <a:pt x="90844" y="35456"/>
                  <a:pt x="89627" y="35170"/>
                </a:cubicBezTo>
                <a:cubicBezTo>
                  <a:pt x="89132" y="35303"/>
                  <a:pt x="88219" y="35208"/>
                  <a:pt x="87839" y="35361"/>
                </a:cubicBezTo>
                <a:cubicBezTo>
                  <a:pt x="87934" y="35361"/>
                  <a:pt x="88086" y="35341"/>
                  <a:pt x="88105" y="35418"/>
                </a:cubicBezTo>
                <a:cubicBezTo>
                  <a:pt x="87021" y="35094"/>
                  <a:pt x="86488" y="35341"/>
                  <a:pt x="85252" y="35113"/>
                </a:cubicBezTo>
                <a:cubicBezTo>
                  <a:pt x="86602" y="35113"/>
                  <a:pt x="87439" y="35170"/>
                  <a:pt x="88961" y="35056"/>
                </a:cubicBezTo>
                <a:cubicBezTo>
                  <a:pt x="87021" y="34923"/>
                  <a:pt x="84434" y="35170"/>
                  <a:pt x="82798" y="34885"/>
                </a:cubicBezTo>
                <a:cubicBezTo>
                  <a:pt x="82665" y="34980"/>
                  <a:pt x="82171" y="35018"/>
                  <a:pt x="81999" y="34885"/>
                </a:cubicBezTo>
                <a:cubicBezTo>
                  <a:pt x="83369" y="34904"/>
                  <a:pt x="84891" y="34847"/>
                  <a:pt x="86108" y="34923"/>
                </a:cubicBezTo>
                <a:cubicBezTo>
                  <a:pt x="86146" y="34752"/>
                  <a:pt x="86450" y="34809"/>
                  <a:pt x="86450" y="34619"/>
                </a:cubicBezTo>
                <a:cubicBezTo>
                  <a:pt x="86298" y="34733"/>
                  <a:pt x="86165" y="34543"/>
                  <a:pt x="85975" y="34657"/>
                </a:cubicBezTo>
                <a:cubicBezTo>
                  <a:pt x="86127" y="34600"/>
                  <a:pt x="86298" y="34752"/>
                  <a:pt x="86108" y="34771"/>
                </a:cubicBezTo>
                <a:cubicBezTo>
                  <a:pt x="85994" y="34714"/>
                  <a:pt x="85937" y="34638"/>
                  <a:pt x="85784" y="34600"/>
                </a:cubicBezTo>
                <a:cubicBezTo>
                  <a:pt x="85784" y="34657"/>
                  <a:pt x="85842" y="34676"/>
                  <a:pt x="85842" y="34714"/>
                </a:cubicBezTo>
                <a:cubicBezTo>
                  <a:pt x="85613" y="34638"/>
                  <a:pt x="85708" y="34619"/>
                  <a:pt x="85442" y="34600"/>
                </a:cubicBezTo>
                <a:cubicBezTo>
                  <a:pt x="85575" y="34847"/>
                  <a:pt x="85309" y="34581"/>
                  <a:pt x="85119" y="34600"/>
                </a:cubicBezTo>
                <a:cubicBezTo>
                  <a:pt x="85138" y="34657"/>
                  <a:pt x="85214" y="34714"/>
                  <a:pt x="85043" y="34695"/>
                </a:cubicBezTo>
                <a:cubicBezTo>
                  <a:pt x="84929" y="34695"/>
                  <a:pt x="85081" y="34619"/>
                  <a:pt x="84986" y="34600"/>
                </a:cubicBezTo>
                <a:cubicBezTo>
                  <a:pt x="83388" y="34581"/>
                  <a:pt x="81619" y="34448"/>
                  <a:pt x="80268" y="34638"/>
                </a:cubicBezTo>
                <a:cubicBezTo>
                  <a:pt x="80877" y="34695"/>
                  <a:pt x="81239" y="34543"/>
                  <a:pt x="81600" y="34714"/>
                </a:cubicBezTo>
                <a:cubicBezTo>
                  <a:pt x="81124" y="34638"/>
                  <a:pt x="80116" y="34847"/>
                  <a:pt x="80135" y="34543"/>
                </a:cubicBezTo>
                <a:cubicBezTo>
                  <a:pt x="79679" y="34790"/>
                  <a:pt x="79584" y="34638"/>
                  <a:pt x="79146" y="34524"/>
                </a:cubicBezTo>
                <a:cubicBezTo>
                  <a:pt x="79279" y="34733"/>
                  <a:pt x="78633" y="34676"/>
                  <a:pt x="78747" y="34524"/>
                </a:cubicBezTo>
                <a:cubicBezTo>
                  <a:pt x="78557" y="34752"/>
                  <a:pt x="78309" y="34600"/>
                  <a:pt x="77948" y="34676"/>
                </a:cubicBezTo>
                <a:cubicBezTo>
                  <a:pt x="77910" y="34409"/>
                  <a:pt x="78538" y="34695"/>
                  <a:pt x="78614" y="34524"/>
                </a:cubicBezTo>
                <a:cubicBezTo>
                  <a:pt x="74049" y="34276"/>
                  <a:pt x="69160" y="34067"/>
                  <a:pt x="64405" y="33687"/>
                </a:cubicBezTo>
                <a:cubicBezTo>
                  <a:pt x="65737" y="33687"/>
                  <a:pt x="66611" y="33744"/>
                  <a:pt x="68323" y="33782"/>
                </a:cubicBezTo>
                <a:cubicBezTo>
                  <a:pt x="68704" y="33801"/>
                  <a:pt x="69236" y="33820"/>
                  <a:pt x="69522" y="33649"/>
                </a:cubicBezTo>
                <a:cubicBezTo>
                  <a:pt x="68989" y="33592"/>
                  <a:pt x="68323" y="33668"/>
                  <a:pt x="68000" y="33477"/>
                </a:cubicBezTo>
                <a:cubicBezTo>
                  <a:pt x="68190" y="33477"/>
                  <a:pt x="68590" y="33611"/>
                  <a:pt x="68799" y="33420"/>
                </a:cubicBezTo>
                <a:cubicBezTo>
                  <a:pt x="68476" y="33420"/>
                  <a:pt x="68076" y="33458"/>
                  <a:pt x="67924" y="33306"/>
                </a:cubicBezTo>
                <a:cubicBezTo>
                  <a:pt x="68951" y="33287"/>
                  <a:pt x="69826" y="33515"/>
                  <a:pt x="70511" y="33344"/>
                </a:cubicBezTo>
                <a:cubicBezTo>
                  <a:pt x="69141" y="33211"/>
                  <a:pt x="67296" y="33173"/>
                  <a:pt x="65813" y="33078"/>
                </a:cubicBezTo>
                <a:cubicBezTo>
                  <a:pt x="66022" y="32983"/>
                  <a:pt x="66345" y="33116"/>
                  <a:pt x="66611" y="32983"/>
                </a:cubicBezTo>
                <a:cubicBezTo>
                  <a:pt x="63397" y="32755"/>
                  <a:pt x="60810" y="32089"/>
                  <a:pt x="58452" y="32279"/>
                </a:cubicBezTo>
                <a:cubicBezTo>
                  <a:pt x="58433" y="32203"/>
                  <a:pt x="58452" y="32127"/>
                  <a:pt x="58375" y="32108"/>
                </a:cubicBezTo>
                <a:cubicBezTo>
                  <a:pt x="56759" y="32108"/>
                  <a:pt x="54001" y="31880"/>
                  <a:pt x="52878" y="31804"/>
                </a:cubicBezTo>
                <a:cubicBezTo>
                  <a:pt x="52897" y="31804"/>
                  <a:pt x="52955" y="31747"/>
                  <a:pt x="52878" y="31747"/>
                </a:cubicBezTo>
                <a:cubicBezTo>
                  <a:pt x="52707" y="31728"/>
                  <a:pt x="52118" y="31785"/>
                  <a:pt x="52270" y="31689"/>
                </a:cubicBezTo>
                <a:cubicBezTo>
                  <a:pt x="52536" y="31689"/>
                  <a:pt x="52802" y="31689"/>
                  <a:pt x="53069" y="31689"/>
                </a:cubicBezTo>
                <a:cubicBezTo>
                  <a:pt x="53164" y="31689"/>
                  <a:pt x="53221" y="31728"/>
                  <a:pt x="53278" y="31747"/>
                </a:cubicBezTo>
                <a:cubicBezTo>
                  <a:pt x="53392" y="31709"/>
                  <a:pt x="53373" y="31556"/>
                  <a:pt x="53601" y="31594"/>
                </a:cubicBezTo>
                <a:cubicBezTo>
                  <a:pt x="53715" y="31594"/>
                  <a:pt x="53639" y="31747"/>
                  <a:pt x="53734" y="31747"/>
                </a:cubicBezTo>
                <a:cubicBezTo>
                  <a:pt x="53715" y="31575"/>
                  <a:pt x="54286" y="31594"/>
                  <a:pt x="54590" y="31613"/>
                </a:cubicBezTo>
                <a:cubicBezTo>
                  <a:pt x="55579" y="31613"/>
                  <a:pt x="57862" y="31709"/>
                  <a:pt x="58908" y="31766"/>
                </a:cubicBezTo>
                <a:cubicBezTo>
                  <a:pt x="58794" y="31632"/>
                  <a:pt x="58965" y="31461"/>
                  <a:pt x="59041" y="31556"/>
                </a:cubicBezTo>
                <a:cubicBezTo>
                  <a:pt x="59003" y="31575"/>
                  <a:pt x="58965" y="31594"/>
                  <a:pt x="58984" y="31651"/>
                </a:cubicBezTo>
                <a:cubicBezTo>
                  <a:pt x="59288" y="31480"/>
                  <a:pt x="59517" y="31823"/>
                  <a:pt x="59574" y="31461"/>
                </a:cubicBezTo>
                <a:cubicBezTo>
                  <a:pt x="59498" y="31461"/>
                  <a:pt x="59098" y="31461"/>
                  <a:pt x="59327" y="31404"/>
                </a:cubicBezTo>
                <a:cubicBezTo>
                  <a:pt x="60011" y="31271"/>
                  <a:pt x="60411" y="31499"/>
                  <a:pt x="60981" y="31309"/>
                </a:cubicBezTo>
                <a:cubicBezTo>
                  <a:pt x="60125" y="31328"/>
                  <a:pt x="59269" y="31195"/>
                  <a:pt x="58661" y="31233"/>
                </a:cubicBezTo>
                <a:cubicBezTo>
                  <a:pt x="58718" y="31233"/>
                  <a:pt x="58794" y="31233"/>
                  <a:pt x="58794" y="31195"/>
                </a:cubicBezTo>
                <a:cubicBezTo>
                  <a:pt x="55294" y="30834"/>
                  <a:pt x="51889" y="31005"/>
                  <a:pt x="48104" y="30491"/>
                </a:cubicBezTo>
                <a:cubicBezTo>
                  <a:pt x="50349" y="30548"/>
                  <a:pt x="53868" y="31005"/>
                  <a:pt x="55408" y="30681"/>
                </a:cubicBezTo>
                <a:cubicBezTo>
                  <a:pt x="54058" y="30624"/>
                  <a:pt x="53487" y="30491"/>
                  <a:pt x="52365" y="30548"/>
                </a:cubicBezTo>
                <a:cubicBezTo>
                  <a:pt x="52270" y="30434"/>
                  <a:pt x="52536" y="30358"/>
                  <a:pt x="52365" y="30339"/>
                </a:cubicBezTo>
                <a:cubicBezTo>
                  <a:pt x="51946" y="30263"/>
                  <a:pt x="51756" y="30339"/>
                  <a:pt x="51490" y="30168"/>
                </a:cubicBezTo>
                <a:cubicBezTo>
                  <a:pt x="53088" y="30149"/>
                  <a:pt x="54742" y="30358"/>
                  <a:pt x="56017" y="30377"/>
                </a:cubicBezTo>
                <a:cubicBezTo>
                  <a:pt x="56055" y="30111"/>
                  <a:pt x="56359" y="30377"/>
                  <a:pt x="56473" y="30187"/>
                </a:cubicBezTo>
                <a:cubicBezTo>
                  <a:pt x="55979" y="30111"/>
                  <a:pt x="54971" y="30092"/>
                  <a:pt x="54685" y="29997"/>
                </a:cubicBezTo>
                <a:cubicBezTo>
                  <a:pt x="54762" y="29997"/>
                  <a:pt x="54762" y="29921"/>
                  <a:pt x="54762" y="29844"/>
                </a:cubicBezTo>
                <a:cubicBezTo>
                  <a:pt x="55161" y="29978"/>
                  <a:pt x="56454" y="29864"/>
                  <a:pt x="57082" y="29921"/>
                </a:cubicBezTo>
                <a:cubicBezTo>
                  <a:pt x="57025" y="29940"/>
                  <a:pt x="56949" y="29921"/>
                  <a:pt x="56949" y="29978"/>
                </a:cubicBezTo>
                <a:cubicBezTo>
                  <a:pt x="57691" y="30016"/>
                  <a:pt x="58242" y="30054"/>
                  <a:pt x="58680" y="29997"/>
                </a:cubicBezTo>
                <a:cubicBezTo>
                  <a:pt x="58547" y="29978"/>
                  <a:pt x="58452" y="29959"/>
                  <a:pt x="58414" y="29883"/>
                </a:cubicBezTo>
                <a:cubicBezTo>
                  <a:pt x="58870" y="29940"/>
                  <a:pt x="59555" y="29997"/>
                  <a:pt x="60068" y="29806"/>
                </a:cubicBezTo>
                <a:cubicBezTo>
                  <a:pt x="58965" y="29787"/>
                  <a:pt x="58337" y="29749"/>
                  <a:pt x="57691" y="29559"/>
                </a:cubicBezTo>
                <a:cubicBezTo>
                  <a:pt x="56873" y="29635"/>
                  <a:pt x="55256" y="29635"/>
                  <a:pt x="54552" y="29426"/>
                </a:cubicBezTo>
                <a:cubicBezTo>
                  <a:pt x="55541" y="29540"/>
                  <a:pt x="57025" y="29445"/>
                  <a:pt x="58414" y="29521"/>
                </a:cubicBezTo>
                <a:cubicBezTo>
                  <a:pt x="58299" y="29521"/>
                  <a:pt x="58185" y="29559"/>
                  <a:pt x="58147" y="29616"/>
                </a:cubicBezTo>
                <a:cubicBezTo>
                  <a:pt x="59041" y="29369"/>
                  <a:pt x="59821" y="29692"/>
                  <a:pt x="60810" y="29445"/>
                </a:cubicBezTo>
                <a:cubicBezTo>
                  <a:pt x="60240" y="29331"/>
                  <a:pt x="59384" y="29445"/>
                  <a:pt x="58946" y="29217"/>
                </a:cubicBezTo>
                <a:cubicBezTo>
                  <a:pt x="56416" y="29388"/>
                  <a:pt x="53050" y="29179"/>
                  <a:pt x="50653" y="28912"/>
                </a:cubicBezTo>
                <a:cubicBezTo>
                  <a:pt x="49949" y="29160"/>
                  <a:pt x="49512" y="28989"/>
                  <a:pt x="48656" y="29046"/>
                </a:cubicBezTo>
                <a:cubicBezTo>
                  <a:pt x="48941" y="28836"/>
                  <a:pt x="49112" y="28836"/>
                  <a:pt x="49455" y="28951"/>
                </a:cubicBezTo>
                <a:cubicBezTo>
                  <a:pt x="49455" y="28893"/>
                  <a:pt x="49379" y="28874"/>
                  <a:pt x="49398" y="28798"/>
                </a:cubicBezTo>
                <a:cubicBezTo>
                  <a:pt x="49569" y="28836"/>
                  <a:pt x="49664" y="28931"/>
                  <a:pt x="49854" y="28970"/>
                </a:cubicBezTo>
                <a:cubicBezTo>
                  <a:pt x="49835" y="28893"/>
                  <a:pt x="49778" y="28874"/>
                  <a:pt x="49854" y="28798"/>
                </a:cubicBezTo>
                <a:cubicBezTo>
                  <a:pt x="50044" y="28893"/>
                  <a:pt x="50520" y="28817"/>
                  <a:pt x="50444" y="28970"/>
                </a:cubicBezTo>
                <a:cubicBezTo>
                  <a:pt x="50919" y="28703"/>
                  <a:pt x="51870" y="29065"/>
                  <a:pt x="52308" y="28836"/>
                </a:cubicBezTo>
                <a:cubicBezTo>
                  <a:pt x="51585" y="28741"/>
                  <a:pt x="49835" y="28741"/>
                  <a:pt x="49188" y="28589"/>
                </a:cubicBezTo>
                <a:cubicBezTo>
                  <a:pt x="49588" y="28513"/>
                  <a:pt x="50254" y="28646"/>
                  <a:pt x="50520" y="28456"/>
                </a:cubicBezTo>
                <a:cubicBezTo>
                  <a:pt x="50216" y="28437"/>
                  <a:pt x="50254" y="28399"/>
                  <a:pt x="49987" y="28437"/>
                </a:cubicBezTo>
                <a:cubicBezTo>
                  <a:pt x="51205" y="28228"/>
                  <a:pt x="52593" y="28684"/>
                  <a:pt x="53715" y="28437"/>
                </a:cubicBezTo>
                <a:cubicBezTo>
                  <a:pt x="53639" y="28570"/>
                  <a:pt x="54001" y="28608"/>
                  <a:pt x="53963" y="28551"/>
                </a:cubicBezTo>
                <a:cubicBezTo>
                  <a:pt x="53963" y="28456"/>
                  <a:pt x="53791" y="28513"/>
                  <a:pt x="53772" y="28437"/>
                </a:cubicBezTo>
                <a:cubicBezTo>
                  <a:pt x="53982" y="28399"/>
                  <a:pt x="54020" y="28494"/>
                  <a:pt x="54096" y="28551"/>
                </a:cubicBezTo>
                <a:cubicBezTo>
                  <a:pt x="54172" y="28228"/>
                  <a:pt x="54876" y="28361"/>
                  <a:pt x="55028" y="28456"/>
                </a:cubicBezTo>
                <a:cubicBezTo>
                  <a:pt x="54647" y="28551"/>
                  <a:pt x="54647" y="28551"/>
                  <a:pt x="54248" y="28437"/>
                </a:cubicBezTo>
                <a:cubicBezTo>
                  <a:pt x="54229" y="28722"/>
                  <a:pt x="54723" y="28589"/>
                  <a:pt x="54895" y="28608"/>
                </a:cubicBezTo>
                <a:cubicBezTo>
                  <a:pt x="55922" y="28741"/>
                  <a:pt x="56854" y="28779"/>
                  <a:pt x="57824" y="28741"/>
                </a:cubicBezTo>
                <a:cubicBezTo>
                  <a:pt x="57767" y="28760"/>
                  <a:pt x="57691" y="28741"/>
                  <a:pt x="57691" y="28798"/>
                </a:cubicBezTo>
                <a:cubicBezTo>
                  <a:pt x="58414" y="28817"/>
                  <a:pt x="59327" y="28798"/>
                  <a:pt x="59612" y="28874"/>
                </a:cubicBezTo>
                <a:cubicBezTo>
                  <a:pt x="59650" y="28741"/>
                  <a:pt x="59878" y="28798"/>
                  <a:pt x="59954" y="28722"/>
                </a:cubicBezTo>
                <a:cubicBezTo>
                  <a:pt x="59003" y="28437"/>
                  <a:pt x="57177" y="28798"/>
                  <a:pt x="56626" y="28475"/>
                </a:cubicBezTo>
                <a:cubicBezTo>
                  <a:pt x="56816" y="28342"/>
                  <a:pt x="56683" y="28551"/>
                  <a:pt x="56892" y="28532"/>
                </a:cubicBezTo>
                <a:cubicBezTo>
                  <a:pt x="56892" y="28456"/>
                  <a:pt x="56987" y="28456"/>
                  <a:pt x="56968" y="28361"/>
                </a:cubicBezTo>
                <a:cubicBezTo>
                  <a:pt x="56835" y="28361"/>
                  <a:pt x="56702" y="28361"/>
                  <a:pt x="56568" y="28361"/>
                </a:cubicBezTo>
                <a:lnTo>
                  <a:pt x="56568" y="28570"/>
                </a:lnTo>
                <a:cubicBezTo>
                  <a:pt x="55884" y="28494"/>
                  <a:pt x="55579" y="28627"/>
                  <a:pt x="55104" y="28399"/>
                </a:cubicBezTo>
                <a:cubicBezTo>
                  <a:pt x="55579" y="28190"/>
                  <a:pt x="56093" y="28589"/>
                  <a:pt x="56492" y="28418"/>
                </a:cubicBezTo>
                <a:cubicBezTo>
                  <a:pt x="56416" y="28399"/>
                  <a:pt x="56454" y="28361"/>
                  <a:pt x="56492" y="28304"/>
                </a:cubicBezTo>
                <a:cubicBezTo>
                  <a:pt x="54552" y="28228"/>
                  <a:pt x="51794" y="27752"/>
                  <a:pt x="50006" y="27771"/>
                </a:cubicBezTo>
                <a:cubicBezTo>
                  <a:pt x="50063" y="27771"/>
                  <a:pt x="50082" y="27676"/>
                  <a:pt x="50006" y="27676"/>
                </a:cubicBezTo>
                <a:cubicBezTo>
                  <a:pt x="48561" y="27600"/>
                  <a:pt x="46564" y="27334"/>
                  <a:pt x="45080" y="27353"/>
                </a:cubicBezTo>
                <a:cubicBezTo>
                  <a:pt x="44909" y="27105"/>
                  <a:pt x="43977" y="27315"/>
                  <a:pt x="43825" y="27144"/>
                </a:cubicBezTo>
                <a:cubicBezTo>
                  <a:pt x="44129" y="27067"/>
                  <a:pt x="44490" y="27258"/>
                  <a:pt x="44623" y="27144"/>
                </a:cubicBezTo>
                <a:cubicBezTo>
                  <a:pt x="44471" y="26972"/>
                  <a:pt x="43901" y="27125"/>
                  <a:pt x="43558" y="26934"/>
                </a:cubicBezTo>
                <a:cubicBezTo>
                  <a:pt x="44300" y="26953"/>
                  <a:pt x="44757" y="27086"/>
                  <a:pt x="45422" y="27048"/>
                </a:cubicBezTo>
                <a:cubicBezTo>
                  <a:pt x="45308" y="27048"/>
                  <a:pt x="45251" y="27086"/>
                  <a:pt x="45213" y="27144"/>
                </a:cubicBezTo>
                <a:cubicBezTo>
                  <a:pt x="46183" y="27258"/>
                  <a:pt x="46545" y="27125"/>
                  <a:pt x="47343" y="27277"/>
                </a:cubicBezTo>
                <a:cubicBezTo>
                  <a:pt x="47343" y="27220"/>
                  <a:pt x="47248" y="27201"/>
                  <a:pt x="47343" y="27182"/>
                </a:cubicBezTo>
                <a:cubicBezTo>
                  <a:pt x="47324" y="27448"/>
                  <a:pt x="47553" y="27220"/>
                  <a:pt x="47667" y="27239"/>
                </a:cubicBezTo>
                <a:cubicBezTo>
                  <a:pt x="48218" y="27315"/>
                  <a:pt x="49055" y="27467"/>
                  <a:pt x="49607" y="27467"/>
                </a:cubicBezTo>
                <a:cubicBezTo>
                  <a:pt x="49683" y="27467"/>
                  <a:pt x="49664" y="27353"/>
                  <a:pt x="49740" y="27353"/>
                </a:cubicBezTo>
                <a:cubicBezTo>
                  <a:pt x="50025" y="27391"/>
                  <a:pt x="50349" y="27543"/>
                  <a:pt x="50653" y="27581"/>
                </a:cubicBezTo>
                <a:cubicBezTo>
                  <a:pt x="51946" y="27695"/>
                  <a:pt x="53316" y="27714"/>
                  <a:pt x="54571" y="27619"/>
                </a:cubicBezTo>
                <a:cubicBezTo>
                  <a:pt x="54476" y="27638"/>
                  <a:pt x="54400" y="27543"/>
                  <a:pt x="54514" y="27524"/>
                </a:cubicBezTo>
                <a:cubicBezTo>
                  <a:pt x="54647" y="27676"/>
                  <a:pt x="54857" y="27429"/>
                  <a:pt x="54971" y="27524"/>
                </a:cubicBezTo>
                <a:cubicBezTo>
                  <a:pt x="54971" y="27600"/>
                  <a:pt x="55256" y="27733"/>
                  <a:pt x="55503" y="27581"/>
                </a:cubicBezTo>
                <a:cubicBezTo>
                  <a:pt x="55275" y="27543"/>
                  <a:pt x="55275" y="27524"/>
                  <a:pt x="55503" y="27429"/>
                </a:cubicBezTo>
                <a:cubicBezTo>
                  <a:pt x="53810" y="27353"/>
                  <a:pt x="51699" y="27182"/>
                  <a:pt x="50006" y="27048"/>
                </a:cubicBezTo>
                <a:cubicBezTo>
                  <a:pt x="50292" y="26820"/>
                  <a:pt x="51033" y="27144"/>
                  <a:pt x="51319" y="27010"/>
                </a:cubicBezTo>
                <a:cubicBezTo>
                  <a:pt x="50539" y="26858"/>
                  <a:pt x="49455" y="26915"/>
                  <a:pt x="48542" y="26725"/>
                </a:cubicBezTo>
                <a:cubicBezTo>
                  <a:pt x="48580" y="26725"/>
                  <a:pt x="48618" y="26725"/>
                  <a:pt x="48599" y="26687"/>
                </a:cubicBezTo>
                <a:cubicBezTo>
                  <a:pt x="48561" y="26668"/>
                  <a:pt x="48523" y="26668"/>
                  <a:pt x="48542" y="26630"/>
                </a:cubicBezTo>
                <a:cubicBezTo>
                  <a:pt x="49759" y="26896"/>
                  <a:pt x="50843" y="26725"/>
                  <a:pt x="51794" y="26820"/>
                </a:cubicBezTo>
                <a:cubicBezTo>
                  <a:pt x="51794" y="26687"/>
                  <a:pt x="51946" y="26573"/>
                  <a:pt x="52061" y="26668"/>
                </a:cubicBezTo>
                <a:cubicBezTo>
                  <a:pt x="52289" y="26687"/>
                  <a:pt x="51832" y="26801"/>
                  <a:pt x="52061" y="26820"/>
                </a:cubicBezTo>
                <a:cubicBezTo>
                  <a:pt x="52365" y="26953"/>
                  <a:pt x="52422" y="26630"/>
                  <a:pt x="52460" y="26725"/>
                </a:cubicBezTo>
                <a:cubicBezTo>
                  <a:pt x="52384" y="26877"/>
                  <a:pt x="52422" y="26858"/>
                  <a:pt x="52593" y="26934"/>
                </a:cubicBezTo>
                <a:cubicBezTo>
                  <a:pt x="52574" y="26801"/>
                  <a:pt x="52460" y="26763"/>
                  <a:pt x="52650" y="26725"/>
                </a:cubicBezTo>
                <a:cubicBezTo>
                  <a:pt x="52669" y="26782"/>
                  <a:pt x="52650" y="26877"/>
                  <a:pt x="52726" y="26877"/>
                </a:cubicBezTo>
                <a:cubicBezTo>
                  <a:pt x="52707" y="26744"/>
                  <a:pt x="52764" y="26668"/>
                  <a:pt x="52859" y="26630"/>
                </a:cubicBezTo>
                <a:cubicBezTo>
                  <a:pt x="53221" y="26839"/>
                  <a:pt x="53906" y="26782"/>
                  <a:pt x="54191" y="26744"/>
                </a:cubicBezTo>
                <a:cubicBezTo>
                  <a:pt x="54191" y="26687"/>
                  <a:pt x="53906" y="26630"/>
                  <a:pt x="54115" y="26592"/>
                </a:cubicBezTo>
                <a:cubicBezTo>
                  <a:pt x="54153" y="26725"/>
                  <a:pt x="54229" y="26497"/>
                  <a:pt x="54324" y="26535"/>
                </a:cubicBezTo>
                <a:cubicBezTo>
                  <a:pt x="54438" y="26668"/>
                  <a:pt x="54248" y="26706"/>
                  <a:pt x="54381" y="26801"/>
                </a:cubicBezTo>
                <a:cubicBezTo>
                  <a:pt x="54609" y="26763"/>
                  <a:pt x="54723" y="26820"/>
                  <a:pt x="54781" y="26896"/>
                </a:cubicBezTo>
                <a:lnTo>
                  <a:pt x="54781" y="26744"/>
                </a:lnTo>
                <a:cubicBezTo>
                  <a:pt x="55275" y="26801"/>
                  <a:pt x="55789" y="26934"/>
                  <a:pt x="56169" y="26763"/>
                </a:cubicBezTo>
                <a:cubicBezTo>
                  <a:pt x="56492" y="26915"/>
                  <a:pt x="56930" y="26934"/>
                  <a:pt x="57044" y="26763"/>
                </a:cubicBezTo>
                <a:cubicBezTo>
                  <a:pt x="56759" y="26687"/>
                  <a:pt x="55903" y="26839"/>
                  <a:pt x="55789" y="26611"/>
                </a:cubicBezTo>
                <a:cubicBezTo>
                  <a:pt x="55941" y="26630"/>
                  <a:pt x="56702" y="26763"/>
                  <a:pt x="56911" y="26554"/>
                </a:cubicBezTo>
                <a:cubicBezTo>
                  <a:pt x="56245" y="26611"/>
                  <a:pt x="55808" y="26421"/>
                  <a:pt x="55123" y="26592"/>
                </a:cubicBezTo>
                <a:cubicBezTo>
                  <a:pt x="55332" y="26592"/>
                  <a:pt x="55522" y="26630"/>
                  <a:pt x="55655" y="26706"/>
                </a:cubicBezTo>
                <a:cubicBezTo>
                  <a:pt x="55370" y="26744"/>
                  <a:pt x="55085" y="26630"/>
                  <a:pt x="54990" y="26687"/>
                </a:cubicBezTo>
                <a:cubicBezTo>
                  <a:pt x="54914" y="26478"/>
                  <a:pt x="54857" y="26554"/>
                  <a:pt x="54723" y="26440"/>
                </a:cubicBezTo>
                <a:cubicBezTo>
                  <a:pt x="54533" y="26516"/>
                  <a:pt x="54742" y="26630"/>
                  <a:pt x="54514" y="26630"/>
                </a:cubicBezTo>
                <a:cubicBezTo>
                  <a:pt x="54476" y="26478"/>
                  <a:pt x="54248" y="26440"/>
                  <a:pt x="54001" y="26421"/>
                </a:cubicBezTo>
                <a:cubicBezTo>
                  <a:pt x="53982" y="26478"/>
                  <a:pt x="54001" y="26573"/>
                  <a:pt x="53925" y="26573"/>
                </a:cubicBezTo>
                <a:cubicBezTo>
                  <a:pt x="53240" y="26212"/>
                  <a:pt x="52194" y="26516"/>
                  <a:pt x="51262" y="26192"/>
                </a:cubicBezTo>
                <a:cubicBezTo>
                  <a:pt x="51851" y="26269"/>
                  <a:pt x="51851" y="26173"/>
                  <a:pt x="52460" y="26250"/>
                </a:cubicBezTo>
                <a:lnTo>
                  <a:pt x="52460" y="26097"/>
                </a:lnTo>
                <a:cubicBezTo>
                  <a:pt x="52897" y="26192"/>
                  <a:pt x="53753" y="26097"/>
                  <a:pt x="53468" y="26212"/>
                </a:cubicBezTo>
                <a:cubicBezTo>
                  <a:pt x="53963" y="26173"/>
                  <a:pt x="54343" y="26192"/>
                  <a:pt x="54781" y="26288"/>
                </a:cubicBezTo>
                <a:cubicBezTo>
                  <a:pt x="55503" y="26002"/>
                  <a:pt x="56664" y="26402"/>
                  <a:pt x="57044" y="26040"/>
                </a:cubicBezTo>
                <a:cubicBezTo>
                  <a:pt x="56683" y="26078"/>
                  <a:pt x="56397" y="25983"/>
                  <a:pt x="56188" y="26040"/>
                </a:cubicBezTo>
                <a:cubicBezTo>
                  <a:pt x="56093" y="25850"/>
                  <a:pt x="56416" y="26002"/>
                  <a:pt x="56397" y="25888"/>
                </a:cubicBezTo>
                <a:cubicBezTo>
                  <a:pt x="56112" y="25869"/>
                  <a:pt x="56378" y="25850"/>
                  <a:pt x="56397" y="25774"/>
                </a:cubicBezTo>
                <a:cubicBezTo>
                  <a:pt x="56150" y="25774"/>
                  <a:pt x="56169" y="25850"/>
                  <a:pt x="56055" y="25717"/>
                </a:cubicBezTo>
                <a:cubicBezTo>
                  <a:pt x="55979" y="25793"/>
                  <a:pt x="55979" y="25907"/>
                  <a:pt x="55998" y="26040"/>
                </a:cubicBezTo>
                <a:cubicBezTo>
                  <a:pt x="55560" y="25812"/>
                  <a:pt x="55009" y="26135"/>
                  <a:pt x="54723" y="25812"/>
                </a:cubicBezTo>
                <a:cubicBezTo>
                  <a:pt x="55161" y="25869"/>
                  <a:pt x="55655" y="25907"/>
                  <a:pt x="55922" y="25831"/>
                </a:cubicBezTo>
                <a:cubicBezTo>
                  <a:pt x="55694" y="25812"/>
                  <a:pt x="55522" y="25717"/>
                  <a:pt x="55332" y="25660"/>
                </a:cubicBezTo>
                <a:cubicBezTo>
                  <a:pt x="55066" y="25850"/>
                  <a:pt x="54609" y="25641"/>
                  <a:pt x="54134" y="25603"/>
                </a:cubicBezTo>
                <a:cubicBezTo>
                  <a:pt x="54077" y="25603"/>
                  <a:pt x="54058" y="25641"/>
                  <a:pt x="54077" y="25698"/>
                </a:cubicBezTo>
                <a:cubicBezTo>
                  <a:pt x="53639" y="25584"/>
                  <a:pt x="52422" y="25774"/>
                  <a:pt x="52213" y="25470"/>
                </a:cubicBezTo>
                <a:cubicBezTo>
                  <a:pt x="54058" y="25603"/>
                  <a:pt x="55104" y="25432"/>
                  <a:pt x="57063" y="25641"/>
                </a:cubicBezTo>
                <a:cubicBezTo>
                  <a:pt x="56987" y="25641"/>
                  <a:pt x="56873" y="25622"/>
                  <a:pt x="56854" y="25679"/>
                </a:cubicBezTo>
                <a:cubicBezTo>
                  <a:pt x="57082" y="25641"/>
                  <a:pt x="57120" y="25755"/>
                  <a:pt x="57329" y="25736"/>
                </a:cubicBezTo>
                <a:cubicBezTo>
                  <a:pt x="57329" y="25660"/>
                  <a:pt x="57310" y="25565"/>
                  <a:pt x="57462" y="25584"/>
                </a:cubicBezTo>
                <a:cubicBezTo>
                  <a:pt x="57539" y="25584"/>
                  <a:pt x="57520" y="25679"/>
                  <a:pt x="57596" y="25698"/>
                </a:cubicBezTo>
                <a:cubicBezTo>
                  <a:pt x="58204" y="25584"/>
                  <a:pt x="58965" y="25603"/>
                  <a:pt x="59707" y="25622"/>
                </a:cubicBezTo>
                <a:cubicBezTo>
                  <a:pt x="59973" y="25622"/>
                  <a:pt x="60506" y="25812"/>
                  <a:pt x="60582" y="25527"/>
                </a:cubicBezTo>
                <a:cubicBezTo>
                  <a:pt x="60373" y="25698"/>
                  <a:pt x="59802" y="25337"/>
                  <a:pt x="59973" y="25565"/>
                </a:cubicBezTo>
                <a:cubicBezTo>
                  <a:pt x="59764" y="25413"/>
                  <a:pt x="59612" y="25565"/>
                  <a:pt x="59384" y="25451"/>
                </a:cubicBezTo>
                <a:cubicBezTo>
                  <a:pt x="59460" y="25432"/>
                  <a:pt x="59536" y="25394"/>
                  <a:pt x="59593" y="25356"/>
                </a:cubicBezTo>
                <a:cubicBezTo>
                  <a:pt x="59479" y="25356"/>
                  <a:pt x="59365" y="25356"/>
                  <a:pt x="59250" y="25356"/>
                </a:cubicBezTo>
                <a:lnTo>
                  <a:pt x="59250" y="25508"/>
                </a:lnTo>
                <a:cubicBezTo>
                  <a:pt x="59003" y="25508"/>
                  <a:pt x="58756" y="25508"/>
                  <a:pt x="58528" y="25489"/>
                </a:cubicBezTo>
                <a:cubicBezTo>
                  <a:pt x="58433" y="25299"/>
                  <a:pt x="58813" y="25489"/>
                  <a:pt x="58718" y="25299"/>
                </a:cubicBezTo>
                <a:cubicBezTo>
                  <a:pt x="57919" y="25337"/>
                  <a:pt x="57386" y="25184"/>
                  <a:pt x="56664" y="25260"/>
                </a:cubicBezTo>
                <a:cubicBezTo>
                  <a:pt x="56664" y="25203"/>
                  <a:pt x="56664" y="25127"/>
                  <a:pt x="56664" y="25051"/>
                </a:cubicBezTo>
                <a:cubicBezTo>
                  <a:pt x="58547" y="25089"/>
                  <a:pt x="60259" y="25070"/>
                  <a:pt x="62046" y="25070"/>
                </a:cubicBezTo>
                <a:cubicBezTo>
                  <a:pt x="59479" y="24861"/>
                  <a:pt x="57957" y="25108"/>
                  <a:pt x="56207" y="24747"/>
                </a:cubicBezTo>
                <a:cubicBezTo>
                  <a:pt x="56055" y="24804"/>
                  <a:pt x="56055" y="24709"/>
                  <a:pt x="55941" y="24842"/>
                </a:cubicBezTo>
                <a:cubicBezTo>
                  <a:pt x="55941" y="24709"/>
                  <a:pt x="55694" y="24747"/>
                  <a:pt x="55617" y="24690"/>
                </a:cubicBezTo>
                <a:cubicBezTo>
                  <a:pt x="55465" y="24766"/>
                  <a:pt x="55332" y="24842"/>
                  <a:pt x="55142" y="24880"/>
                </a:cubicBezTo>
                <a:cubicBezTo>
                  <a:pt x="55047" y="24671"/>
                  <a:pt x="54781" y="24918"/>
                  <a:pt x="54552" y="24728"/>
                </a:cubicBezTo>
                <a:cubicBezTo>
                  <a:pt x="54723" y="24690"/>
                  <a:pt x="55066" y="24804"/>
                  <a:pt x="55142" y="24671"/>
                </a:cubicBezTo>
                <a:cubicBezTo>
                  <a:pt x="54914" y="24690"/>
                  <a:pt x="54742" y="24690"/>
                  <a:pt x="54685" y="24576"/>
                </a:cubicBezTo>
                <a:cubicBezTo>
                  <a:pt x="54191" y="24804"/>
                  <a:pt x="53525" y="24481"/>
                  <a:pt x="52955" y="24652"/>
                </a:cubicBezTo>
                <a:cubicBezTo>
                  <a:pt x="53031" y="24728"/>
                  <a:pt x="53582" y="24690"/>
                  <a:pt x="53411" y="24766"/>
                </a:cubicBezTo>
                <a:cubicBezTo>
                  <a:pt x="51547" y="24728"/>
                  <a:pt x="48922" y="24880"/>
                  <a:pt x="46906" y="24538"/>
                </a:cubicBezTo>
                <a:cubicBezTo>
                  <a:pt x="47496" y="24481"/>
                  <a:pt x="47990" y="24538"/>
                  <a:pt x="48504" y="24500"/>
                </a:cubicBezTo>
                <a:cubicBezTo>
                  <a:pt x="47515" y="24347"/>
                  <a:pt x="45841" y="24195"/>
                  <a:pt x="44985" y="24347"/>
                </a:cubicBezTo>
                <a:cubicBezTo>
                  <a:pt x="44699" y="24214"/>
                  <a:pt x="44091" y="24271"/>
                  <a:pt x="43520" y="24233"/>
                </a:cubicBezTo>
                <a:cubicBezTo>
                  <a:pt x="43254" y="24214"/>
                  <a:pt x="42246" y="24233"/>
                  <a:pt x="42398" y="24005"/>
                </a:cubicBezTo>
                <a:cubicBezTo>
                  <a:pt x="43425" y="24100"/>
                  <a:pt x="45632" y="24195"/>
                  <a:pt x="46982" y="24214"/>
                </a:cubicBezTo>
                <a:cubicBezTo>
                  <a:pt x="46735" y="24214"/>
                  <a:pt x="46525" y="24195"/>
                  <a:pt x="46373" y="24119"/>
                </a:cubicBezTo>
                <a:cubicBezTo>
                  <a:pt x="47572" y="24081"/>
                  <a:pt x="49112" y="24347"/>
                  <a:pt x="50235" y="24100"/>
                </a:cubicBezTo>
                <a:cubicBezTo>
                  <a:pt x="48656" y="24176"/>
                  <a:pt x="46906" y="23834"/>
                  <a:pt x="45517" y="24100"/>
                </a:cubicBezTo>
                <a:cubicBezTo>
                  <a:pt x="45194" y="23796"/>
                  <a:pt x="44585" y="23986"/>
                  <a:pt x="44186" y="23986"/>
                </a:cubicBezTo>
                <a:cubicBezTo>
                  <a:pt x="43102" y="23986"/>
                  <a:pt x="42056" y="23758"/>
                  <a:pt x="41009" y="23739"/>
                </a:cubicBezTo>
                <a:cubicBezTo>
                  <a:pt x="39773" y="23720"/>
                  <a:pt x="38556" y="23663"/>
                  <a:pt x="37148" y="23492"/>
                </a:cubicBezTo>
                <a:cubicBezTo>
                  <a:pt x="37738" y="23339"/>
                  <a:pt x="38385" y="23663"/>
                  <a:pt x="39012" y="23415"/>
                </a:cubicBezTo>
                <a:cubicBezTo>
                  <a:pt x="39830" y="23549"/>
                  <a:pt x="39868" y="23625"/>
                  <a:pt x="40743" y="23473"/>
                </a:cubicBezTo>
                <a:cubicBezTo>
                  <a:pt x="40458" y="23377"/>
                  <a:pt x="39887" y="23473"/>
                  <a:pt x="39621" y="23358"/>
                </a:cubicBezTo>
                <a:cubicBezTo>
                  <a:pt x="39507" y="23358"/>
                  <a:pt x="39374" y="23377"/>
                  <a:pt x="39355" y="23301"/>
                </a:cubicBezTo>
                <a:cubicBezTo>
                  <a:pt x="39488" y="23301"/>
                  <a:pt x="39621" y="23320"/>
                  <a:pt x="39754" y="23320"/>
                </a:cubicBezTo>
                <a:cubicBezTo>
                  <a:pt x="41028" y="23434"/>
                  <a:pt x="43806" y="23206"/>
                  <a:pt x="45061" y="23530"/>
                </a:cubicBezTo>
                <a:cubicBezTo>
                  <a:pt x="45080" y="23434"/>
                  <a:pt x="44985" y="23415"/>
                  <a:pt x="45004" y="23320"/>
                </a:cubicBezTo>
                <a:cubicBezTo>
                  <a:pt x="44947" y="23339"/>
                  <a:pt x="44738" y="23453"/>
                  <a:pt x="44738" y="23320"/>
                </a:cubicBezTo>
                <a:cubicBezTo>
                  <a:pt x="45232" y="23016"/>
                  <a:pt x="46069" y="23549"/>
                  <a:pt x="46659" y="23301"/>
                </a:cubicBezTo>
                <a:cubicBezTo>
                  <a:pt x="45879" y="23092"/>
                  <a:pt x="44947" y="23168"/>
                  <a:pt x="44205" y="23054"/>
                </a:cubicBezTo>
                <a:cubicBezTo>
                  <a:pt x="44452" y="23016"/>
                  <a:pt x="44623" y="22997"/>
                  <a:pt x="44338" y="22902"/>
                </a:cubicBezTo>
                <a:cubicBezTo>
                  <a:pt x="45460" y="22845"/>
                  <a:pt x="45841" y="23111"/>
                  <a:pt x="46392" y="22826"/>
                </a:cubicBezTo>
                <a:cubicBezTo>
                  <a:pt x="46297" y="22940"/>
                  <a:pt x="45765" y="22883"/>
                  <a:pt x="45536" y="22807"/>
                </a:cubicBezTo>
                <a:cubicBezTo>
                  <a:pt x="45632" y="22674"/>
                  <a:pt x="45803" y="22902"/>
                  <a:pt x="45860" y="22769"/>
                </a:cubicBezTo>
                <a:cubicBezTo>
                  <a:pt x="45746" y="22769"/>
                  <a:pt x="45727" y="22712"/>
                  <a:pt x="45593" y="22712"/>
                </a:cubicBezTo>
                <a:cubicBezTo>
                  <a:pt x="45479" y="22712"/>
                  <a:pt x="45327" y="22997"/>
                  <a:pt x="45327" y="22769"/>
                </a:cubicBezTo>
                <a:cubicBezTo>
                  <a:pt x="45574" y="22750"/>
                  <a:pt x="45327" y="22674"/>
                  <a:pt x="45536" y="22617"/>
                </a:cubicBezTo>
                <a:cubicBezTo>
                  <a:pt x="45403" y="22579"/>
                  <a:pt x="45137" y="22674"/>
                  <a:pt x="45194" y="22502"/>
                </a:cubicBezTo>
                <a:cubicBezTo>
                  <a:pt x="45479" y="22579"/>
                  <a:pt x="45632" y="22464"/>
                  <a:pt x="45803" y="22560"/>
                </a:cubicBezTo>
                <a:cubicBezTo>
                  <a:pt x="45689" y="22521"/>
                  <a:pt x="45517" y="22655"/>
                  <a:pt x="45670" y="22655"/>
                </a:cubicBezTo>
                <a:cubicBezTo>
                  <a:pt x="45822" y="22560"/>
                  <a:pt x="45746" y="22674"/>
                  <a:pt x="45860" y="22712"/>
                </a:cubicBezTo>
                <a:cubicBezTo>
                  <a:pt x="46050" y="22636"/>
                  <a:pt x="45841" y="22521"/>
                  <a:pt x="46069" y="22521"/>
                </a:cubicBezTo>
                <a:cubicBezTo>
                  <a:pt x="46069" y="22579"/>
                  <a:pt x="46050" y="22655"/>
                  <a:pt x="46126" y="22674"/>
                </a:cubicBezTo>
                <a:cubicBezTo>
                  <a:pt x="46335" y="22636"/>
                  <a:pt x="46468" y="22674"/>
                  <a:pt x="46525" y="22617"/>
                </a:cubicBezTo>
                <a:cubicBezTo>
                  <a:pt x="46487" y="22541"/>
                  <a:pt x="46221" y="22617"/>
                  <a:pt x="46202" y="22521"/>
                </a:cubicBezTo>
                <a:cubicBezTo>
                  <a:pt x="46906" y="22369"/>
                  <a:pt x="45308" y="22331"/>
                  <a:pt x="45137" y="22445"/>
                </a:cubicBezTo>
                <a:cubicBezTo>
                  <a:pt x="44852" y="22293"/>
                  <a:pt x="44395" y="22236"/>
                  <a:pt x="44148" y="22388"/>
                </a:cubicBezTo>
                <a:cubicBezTo>
                  <a:pt x="43786" y="22179"/>
                  <a:pt x="43121" y="22293"/>
                  <a:pt x="42816" y="22160"/>
                </a:cubicBezTo>
                <a:cubicBezTo>
                  <a:pt x="43083" y="22122"/>
                  <a:pt x="43121" y="22103"/>
                  <a:pt x="43273" y="22065"/>
                </a:cubicBezTo>
                <a:cubicBezTo>
                  <a:pt x="42759" y="21989"/>
                  <a:pt x="42797" y="22217"/>
                  <a:pt x="42417" y="21913"/>
                </a:cubicBezTo>
                <a:cubicBezTo>
                  <a:pt x="43235" y="21856"/>
                  <a:pt x="44281" y="22179"/>
                  <a:pt x="45080" y="21932"/>
                </a:cubicBezTo>
                <a:cubicBezTo>
                  <a:pt x="45593" y="22141"/>
                  <a:pt x="46107" y="22027"/>
                  <a:pt x="46735" y="22103"/>
                </a:cubicBezTo>
                <a:cubicBezTo>
                  <a:pt x="46887" y="21818"/>
                  <a:pt x="46716" y="22103"/>
                  <a:pt x="46925" y="22103"/>
                </a:cubicBezTo>
                <a:cubicBezTo>
                  <a:pt x="47077" y="22084"/>
                  <a:pt x="46849" y="22027"/>
                  <a:pt x="47001" y="21951"/>
                </a:cubicBezTo>
                <a:cubicBezTo>
                  <a:pt x="47305" y="21970"/>
                  <a:pt x="47629" y="21970"/>
                  <a:pt x="47933" y="21970"/>
                </a:cubicBezTo>
                <a:cubicBezTo>
                  <a:pt x="47933" y="21894"/>
                  <a:pt x="47933" y="21837"/>
                  <a:pt x="47933" y="21761"/>
                </a:cubicBezTo>
                <a:cubicBezTo>
                  <a:pt x="48313" y="21837"/>
                  <a:pt x="48504" y="21647"/>
                  <a:pt x="48789" y="21723"/>
                </a:cubicBezTo>
                <a:cubicBezTo>
                  <a:pt x="48846" y="21951"/>
                  <a:pt x="48694" y="21780"/>
                  <a:pt x="48656" y="21875"/>
                </a:cubicBezTo>
                <a:cubicBezTo>
                  <a:pt x="48732" y="21875"/>
                  <a:pt x="48732" y="21913"/>
                  <a:pt x="48789" y="21932"/>
                </a:cubicBezTo>
                <a:cubicBezTo>
                  <a:pt x="48884" y="21913"/>
                  <a:pt x="48865" y="21799"/>
                  <a:pt x="48865" y="21723"/>
                </a:cubicBezTo>
                <a:cubicBezTo>
                  <a:pt x="49284" y="21628"/>
                  <a:pt x="49360" y="21837"/>
                  <a:pt x="49664" y="21685"/>
                </a:cubicBezTo>
                <a:cubicBezTo>
                  <a:pt x="49702" y="21780"/>
                  <a:pt x="49474" y="21894"/>
                  <a:pt x="49664" y="21932"/>
                </a:cubicBezTo>
                <a:cubicBezTo>
                  <a:pt x="49740" y="21742"/>
                  <a:pt x="49740" y="21704"/>
                  <a:pt x="49930" y="21685"/>
                </a:cubicBezTo>
                <a:cubicBezTo>
                  <a:pt x="49930" y="21589"/>
                  <a:pt x="49740" y="21647"/>
                  <a:pt x="49740" y="21570"/>
                </a:cubicBezTo>
                <a:cubicBezTo>
                  <a:pt x="49987" y="21589"/>
                  <a:pt x="49949" y="21666"/>
                  <a:pt x="50063" y="21532"/>
                </a:cubicBezTo>
                <a:cubicBezTo>
                  <a:pt x="50101" y="21608"/>
                  <a:pt x="49987" y="21799"/>
                  <a:pt x="50120" y="21780"/>
                </a:cubicBezTo>
                <a:lnTo>
                  <a:pt x="50120" y="21589"/>
                </a:lnTo>
                <a:cubicBezTo>
                  <a:pt x="50330" y="21628"/>
                  <a:pt x="50349" y="21647"/>
                  <a:pt x="50463" y="21532"/>
                </a:cubicBezTo>
                <a:cubicBezTo>
                  <a:pt x="50463" y="21742"/>
                  <a:pt x="50938" y="21780"/>
                  <a:pt x="50919" y="21589"/>
                </a:cubicBezTo>
                <a:cubicBezTo>
                  <a:pt x="50938" y="21647"/>
                  <a:pt x="50919" y="21742"/>
                  <a:pt x="50995" y="21742"/>
                </a:cubicBezTo>
                <a:cubicBezTo>
                  <a:pt x="51090" y="21723"/>
                  <a:pt x="50995" y="21551"/>
                  <a:pt x="51129" y="21532"/>
                </a:cubicBezTo>
                <a:cubicBezTo>
                  <a:pt x="51262" y="21742"/>
                  <a:pt x="51794" y="21456"/>
                  <a:pt x="52251" y="21666"/>
                </a:cubicBezTo>
                <a:cubicBezTo>
                  <a:pt x="52099" y="21513"/>
                  <a:pt x="52764" y="21437"/>
                  <a:pt x="52726" y="21666"/>
                </a:cubicBezTo>
                <a:cubicBezTo>
                  <a:pt x="52783" y="21494"/>
                  <a:pt x="53183" y="21285"/>
                  <a:pt x="53183" y="21513"/>
                </a:cubicBezTo>
                <a:cubicBezTo>
                  <a:pt x="53297" y="21247"/>
                  <a:pt x="53468" y="21666"/>
                  <a:pt x="53639" y="21304"/>
                </a:cubicBezTo>
                <a:cubicBezTo>
                  <a:pt x="53658" y="21380"/>
                  <a:pt x="53639" y="21456"/>
                  <a:pt x="53715" y="21475"/>
                </a:cubicBezTo>
                <a:cubicBezTo>
                  <a:pt x="54077" y="21532"/>
                  <a:pt x="54838" y="21437"/>
                  <a:pt x="55180" y="21437"/>
                </a:cubicBezTo>
                <a:cubicBezTo>
                  <a:pt x="55180" y="21570"/>
                  <a:pt x="55199" y="21685"/>
                  <a:pt x="55313" y="21742"/>
                </a:cubicBezTo>
                <a:cubicBezTo>
                  <a:pt x="55275" y="21532"/>
                  <a:pt x="55275" y="21589"/>
                  <a:pt x="55313" y="21380"/>
                </a:cubicBezTo>
                <a:cubicBezTo>
                  <a:pt x="55427" y="21380"/>
                  <a:pt x="55522" y="21380"/>
                  <a:pt x="55636" y="21380"/>
                </a:cubicBezTo>
                <a:cubicBezTo>
                  <a:pt x="55713" y="21570"/>
                  <a:pt x="55408" y="21475"/>
                  <a:pt x="55370" y="21589"/>
                </a:cubicBezTo>
                <a:cubicBezTo>
                  <a:pt x="55655" y="21475"/>
                  <a:pt x="55636" y="21742"/>
                  <a:pt x="55846" y="21589"/>
                </a:cubicBezTo>
                <a:cubicBezTo>
                  <a:pt x="55503" y="21570"/>
                  <a:pt x="55903" y="21570"/>
                  <a:pt x="55903" y="21494"/>
                </a:cubicBezTo>
                <a:cubicBezTo>
                  <a:pt x="55808" y="21494"/>
                  <a:pt x="55675" y="21494"/>
                  <a:pt x="55713" y="21380"/>
                </a:cubicBezTo>
                <a:cubicBezTo>
                  <a:pt x="55979" y="21513"/>
                  <a:pt x="55998" y="21228"/>
                  <a:pt x="56245" y="21399"/>
                </a:cubicBezTo>
                <a:cubicBezTo>
                  <a:pt x="56150" y="21437"/>
                  <a:pt x="56112" y="21513"/>
                  <a:pt x="56112" y="21608"/>
                </a:cubicBezTo>
                <a:cubicBezTo>
                  <a:pt x="56264" y="21532"/>
                  <a:pt x="56321" y="21628"/>
                  <a:pt x="56378" y="21551"/>
                </a:cubicBezTo>
                <a:cubicBezTo>
                  <a:pt x="56378" y="21456"/>
                  <a:pt x="56359" y="21380"/>
                  <a:pt x="56302" y="21342"/>
                </a:cubicBezTo>
                <a:cubicBezTo>
                  <a:pt x="56607" y="21437"/>
                  <a:pt x="57044" y="21342"/>
                  <a:pt x="57177" y="21304"/>
                </a:cubicBezTo>
                <a:cubicBezTo>
                  <a:pt x="56321" y="21247"/>
                  <a:pt x="55770" y="21285"/>
                  <a:pt x="55256" y="21171"/>
                </a:cubicBezTo>
                <a:cubicBezTo>
                  <a:pt x="55161" y="21209"/>
                  <a:pt x="55237" y="21380"/>
                  <a:pt x="55104" y="21380"/>
                </a:cubicBezTo>
                <a:cubicBezTo>
                  <a:pt x="55218" y="21133"/>
                  <a:pt x="54800" y="21304"/>
                  <a:pt x="54914" y="21057"/>
                </a:cubicBezTo>
                <a:cubicBezTo>
                  <a:pt x="55332" y="21095"/>
                  <a:pt x="55865" y="21038"/>
                  <a:pt x="56378" y="21038"/>
                </a:cubicBezTo>
                <a:cubicBezTo>
                  <a:pt x="56664" y="21038"/>
                  <a:pt x="57158" y="21152"/>
                  <a:pt x="57310" y="21095"/>
                </a:cubicBezTo>
                <a:cubicBezTo>
                  <a:pt x="57577" y="20962"/>
                  <a:pt x="57120" y="20886"/>
                  <a:pt x="57501" y="21095"/>
                </a:cubicBezTo>
                <a:cubicBezTo>
                  <a:pt x="57348" y="20962"/>
                  <a:pt x="57634" y="20981"/>
                  <a:pt x="57710" y="21038"/>
                </a:cubicBezTo>
                <a:cubicBezTo>
                  <a:pt x="57653" y="21057"/>
                  <a:pt x="57577" y="21038"/>
                  <a:pt x="57577" y="21095"/>
                </a:cubicBezTo>
                <a:cubicBezTo>
                  <a:pt x="57691" y="21095"/>
                  <a:pt x="57786" y="21076"/>
                  <a:pt x="57843" y="21038"/>
                </a:cubicBezTo>
                <a:cubicBezTo>
                  <a:pt x="57957" y="21076"/>
                  <a:pt x="57843" y="21285"/>
                  <a:pt x="57976" y="21304"/>
                </a:cubicBezTo>
                <a:cubicBezTo>
                  <a:pt x="58280" y="20848"/>
                  <a:pt x="59022" y="21380"/>
                  <a:pt x="59441" y="21019"/>
                </a:cubicBezTo>
                <a:cubicBezTo>
                  <a:pt x="59517" y="21133"/>
                  <a:pt x="59403" y="21171"/>
                  <a:pt x="59498" y="21209"/>
                </a:cubicBezTo>
                <a:cubicBezTo>
                  <a:pt x="59726" y="21228"/>
                  <a:pt x="59916" y="21342"/>
                  <a:pt x="60030" y="21171"/>
                </a:cubicBezTo>
                <a:cubicBezTo>
                  <a:pt x="59954" y="21152"/>
                  <a:pt x="59878" y="21114"/>
                  <a:pt x="59840" y="21057"/>
                </a:cubicBezTo>
                <a:cubicBezTo>
                  <a:pt x="60106" y="21114"/>
                  <a:pt x="60106" y="21171"/>
                  <a:pt x="60297" y="21171"/>
                </a:cubicBezTo>
                <a:cubicBezTo>
                  <a:pt x="60297" y="21095"/>
                  <a:pt x="60049" y="20962"/>
                  <a:pt x="60240" y="20924"/>
                </a:cubicBezTo>
                <a:cubicBezTo>
                  <a:pt x="60297" y="21076"/>
                  <a:pt x="60411" y="20867"/>
                  <a:pt x="60506" y="20867"/>
                </a:cubicBezTo>
                <a:cubicBezTo>
                  <a:pt x="60506" y="20924"/>
                  <a:pt x="60487" y="21019"/>
                  <a:pt x="60563" y="21019"/>
                </a:cubicBezTo>
                <a:cubicBezTo>
                  <a:pt x="60772" y="20924"/>
                  <a:pt x="60696" y="20829"/>
                  <a:pt x="60829" y="21019"/>
                </a:cubicBezTo>
                <a:cubicBezTo>
                  <a:pt x="61000" y="21057"/>
                  <a:pt x="60791" y="20791"/>
                  <a:pt x="61038" y="20867"/>
                </a:cubicBezTo>
                <a:cubicBezTo>
                  <a:pt x="61114" y="20981"/>
                  <a:pt x="61038" y="21171"/>
                  <a:pt x="61362" y="21190"/>
                </a:cubicBezTo>
                <a:cubicBezTo>
                  <a:pt x="61400" y="21057"/>
                  <a:pt x="61057" y="20943"/>
                  <a:pt x="61229" y="20886"/>
                </a:cubicBezTo>
                <a:cubicBezTo>
                  <a:pt x="61229" y="20905"/>
                  <a:pt x="61248" y="20943"/>
                  <a:pt x="61305" y="20924"/>
                </a:cubicBezTo>
                <a:cubicBezTo>
                  <a:pt x="61305" y="20905"/>
                  <a:pt x="61305" y="20867"/>
                  <a:pt x="61362" y="20886"/>
                </a:cubicBezTo>
                <a:cubicBezTo>
                  <a:pt x="61229" y="21380"/>
                  <a:pt x="62218" y="21266"/>
                  <a:pt x="62161" y="21038"/>
                </a:cubicBezTo>
                <a:cubicBezTo>
                  <a:pt x="62351" y="21038"/>
                  <a:pt x="62389" y="21152"/>
                  <a:pt x="62484" y="21209"/>
                </a:cubicBezTo>
                <a:cubicBezTo>
                  <a:pt x="62484" y="21076"/>
                  <a:pt x="62351" y="21038"/>
                  <a:pt x="62636" y="21057"/>
                </a:cubicBezTo>
                <a:cubicBezTo>
                  <a:pt x="62807" y="21038"/>
                  <a:pt x="62465" y="21247"/>
                  <a:pt x="62693" y="21247"/>
                </a:cubicBezTo>
                <a:cubicBezTo>
                  <a:pt x="62883" y="21114"/>
                  <a:pt x="63093" y="21247"/>
                  <a:pt x="63150" y="21209"/>
                </a:cubicBezTo>
                <a:cubicBezTo>
                  <a:pt x="63226" y="21114"/>
                  <a:pt x="63169" y="21000"/>
                  <a:pt x="63302" y="20848"/>
                </a:cubicBezTo>
                <a:cubicBezTo>
                  <a:pt x="63568" y="20791"/>
                  <a:pt x="63720" y="20886"/>
                  <a:pt x="64101" y="20867"/>
                </a:cubicBezTo>
                <a:cubicBezTo>
                  <a:pt x="64025" y="21019"/>
                  <a:pt x="64044" y="21000"/>
                  <a:pt x="64215" y="21076"/>
                </a:cubicBezTo>
                <a:cubicBezTo>
                  <a:pt x="64386" y="20962"/>
                  <a:pt x="63968" y="20829"/>
                  <a:pt x="64367" y="20810"/>
                </a:cubicBezTo>
                <a:cubicBezTo>
                  <a:pt x="64538" y="20772"/>
                  <a:pt x="64310" y="21057"/>
                  <a:pt x="64481" y="21019"/>
                </a:cubicBezTo>
                <a:cubicBezTo>
                  <a:pt x="64785" y="20734"/>
                  <a:pt x="65451" y="21019"/>
                  <a:pt x="65756" y="20715"/>
                </a:cubicBezTo>
                <a:cubicBezTo>
                  <a:pt x="65394" y="20734"/>
                  <a:pt x="64500" y="20772"/>
                  <a:pt x="64424" y="20753"/>
                </a:cubicBezTo>
                <a:cubicBezTo>
                  <a:pt x="63796" y="20657"/>
                  <a:pt x="62731" y="20810"/>
                  <a:pt x="61628" y="20829"/>
                </a:cubicBezTo>
                <a:cubicBezTo>
                  <a:pt x="60220" y="20848"/>
                  <a:pt x="58756" y="20772"/>
                  <a:pt x="57843" y="20791"/>
                </a:cubicBezTo>
                <a:cubicBezTo>
                  <a:pt x="57424" y="20791"/>
                  <a:pt x="56302" y="20943"/>
                  <a:pt x="56664" y="20734"/>
                </a:cubicBezTo>
                <a:cubicBezTo>
                  <a:pt x="56492" y="20676"/>
                  <a:pt x="56416" y="20943"/>
                  <a:pt x="56321" y="20772"/>
                </a:cubicBezTo>
                <a:cubicBezTo>
                  <a:pt x="56150" y="20619"/>
                  <a:pt x="55028" y="21019"/>
                  <a:pt x="54666" y="20753"/>
                </a:cubicBezTo>
                <a:cubicBezTo>
                  <a:pt x="55009" y="20753"/>
                  <a:pt x="55275" y="20772"/>
                  <a:pt x="55389" y="20715"/>
                </a:cubicBezTo>
                <a:cubicBezTo>
                  <a:pt x="51547" y="20505"/>
                  <a:pt x="47381" y="20753"/>
                  <a:pt x="43178" y="20524"/>
                </a:cubicBezTo>
                <a:cubicBezTo>
                  <a:pt x="43026" y="20277"/>
                  <a:pt x="41808" y="20524"/>
                  <a:pt x="41447" y="20296"/>
                </a:cubicBezTo>
                <a:cubicBezTo>
                  <a:pt x="41732" y="20201"/>
                  <a:pt x="42075" y="20163"/>
                  <a:pt x="42246" y="20353"/>
                </a:cubicBezTo>
                <a:cubicBezTo>
                  <a:pt x="42246" y="20277"/>
                  <a:pt x="42246" y="20182"/>
                  <a:pt x="42246" y="20087"/>
                </a:cubicBezTo>
                <a:cubicBezTo>
                  <a:pt x="42341" y="20125"/>
                  <a:pt x="42588" y="20030"/>
                  <a:pt x="42588" y="20144"/>
                </a:cubicBezTo>
                <a:cubicBezTo>
                  <a:pt x="42493" y="20163"/>
                  <a:pt x="42417" y="20163"/>
                  <a:pt x="42455" y="20258"/>
                </a:cubicBezTo>
                <a:cubicBezTo>
                  <a:pt x="42721" y="20277"/>
                  <a:pt x="42854" y="20182"/>
                  <a:pt x="42645" y="20106"/>
                </a:cubicBezTo>
                <a:cubicBezTo>
                  <a:pt x="42969" y="20011"/>
                  <a:pt x="42816" y="20277"/>
                  <a:pt x="43045" y="20258"/>
                </a:cubicBezTo>
                <a:cubicBezTo>
                  <a:pt x="43064" y="20201"/>
                  <a:pt x="43026" y="20106"/>
                  <a:pt x="43121" y="20106"/>
                </a:cubicBezTo>
                <a:cubicBezTo>
                  <a:pt x="43121" y="20163"/>
                  <a:pt x="43102" y="20258"/>
                  <a:pt x="43178" y="20258"/>
                </a:cubicBezTo>
                <a:cubicBezTo>
                  <a:pt x="43634" y="20220"/>
                  <a:pt x="43710" y="20201"/>
                  <a:pt x="44167" y="20163"/>
                </a:cubicBezTo>
                <a:cubicBezTo>
                  <a:pt x="44186" y="20258"/>
                  <a:pt x="44110" y="20429"/>
                  <a:pt x="44300" y="20372"/>
                </a:cubicBezTo>
                <a:cubicBezTo>
                  <a:pt x="44148" y="20144"/>
                  <a:pt x="45403" y="20277"/>
                  <a:pt x="44966" y="20391"/>
                </a:cubicBezTo>
                <a:cubicBezTo>
                  <a:pt x="45708" y="20182"/>
                  <a:pt x="47058" y="20467"/>
                  <a:pt x="47419" y="20258"/>
                </a:cubicBezTo>
                <a:cubicBezTo>
                  <a:pt x="48542" y="20429"/>
                  <a:pt x="49550" y="20315"/>
                  <a:pt x="51014" y="20353"/>
                </a:cubicBezTo>
                <a:cubicBezTo>
                  <a:pt x="50938" y="20277"/>
                  <a:pt x="50900" y="20201"/>
                  <a:pt x="50824" y="20144"/>
                </a:cubicBezTo>
                <a:cubicBezTo>
                  <a:pt x="50691" y="20163"/>
                  <a:pt x="50767" y="20334"/>
                  <a:pt x="50539" y="20296"/>
                </a:cubicBezTo>
                <a:cubicBezTo>
                  <a:pt x="50387" y="20220"/>
                  <a:pt x="50672" y="20125"/>
                  <a:pt x="50425" y="20144"/>
                </a:cubicBezTo>
                <a:cubicBezTo>
                  <a:pt x="50273" y="20144"/>
                  <a:pt x="50520" y="20277"/>
                  <a:pt x="50273" y="20296"/>
                </a:cubicBezTo>
                <a:cubicBezTo>
                  <a:pt x="50273" y="20220"/>
                  <a:pt x="50311" y="20106"/>
                  <a:pt x="50216" y="20087"/>
                </a:cubicBezTo>
                <a:cubicBezTo>
                  <a:pt x="49987" y="20220"/>
                  <a:pt x="49987" y="20239"/>
                  <a:pt x="49816" y="20087"/>
                </a:cubicBezTo>
                <a:cubicBezTo>
                  <a:pt x="49797" y="20144"/>
                  <a:pt x="49835" y="20220"/>
                  <a:pt x="49740" y="20239"/>
                </a:cubicBezTo>
                <a:cubicBezTo>
                  <a:pt x="49740" y="20144"/>
                  <a:pt x="49569" y="20201"/>
                  <a:pt x="49550" y="20125"/>
                </a:cubicBezTo>
                <a:cubicBezTo>
                  <a:pt x="49569" y="20106"/>
                  <a:pt x="49645" y="19916"/>
                  <a:pt x="49550" y="19878"/>
                </a:cubicBezTo>
                <a:cubicBezTo>
                  <a:pt x="49531" y="19973"/>
                  <a:pt x="49531" y="20087"/>
                  <a:pt x="49360" y="20068"/>
                </a:cubicBezTo>
                <a:cubicBezTo>
                  <a:pt x="49322" y="19935"/>
                  <a:pt x="49150" y="19916"/>
                  <a:pt x="49017" y="19859"/>
                </a:cubicBezTo>
                <a:cubicBezTo>
                  <a:pt x="49036" y="19935"/>
                  <a:pt x="49112" y="19973"/>
                  <a:pt x="49093" y="20068"/>
                </a:cubicBezTo>
                <a:cubicBezTo>
                  <a:pt x="49150" y="20049"/>
                  <a:pt x="49341" y="19954"/>
                  <a:pt x="49284" y="20125"/>
                </a:cubicBezTo>
                <a:cubicBezTo>
                  <a:pt x="49264" y="20201"/>
                  <a:pt x="49112" y="20163"/>
                  <a:pt x="49017" y="20182"/>
                </a:cubicBezTo>
                <a:cubicBezTo>
                  <a:pt x="48941" y="20087"/>
                  <a:pt x="49093" y="19878"/>
                  <a:pt x="48827" y="20011"/>
                </a:cubicBezTo>
                <a:cubicBezTo>
                  <a:pt x="48808" y="19916"/>
                  <a:pt x="48903" y="19916"/>
                  <a:pt x="48960" y="19859"/>
                </a:cubicBezTo>
                <a:cubicBezTo>
                  <a:pt x="48656" y="19859"/>
                  <a:pt x="48580" y="20049"/>
                  <a:pt x="48561" y="19859"/>
                </a:cubicBezTo>
                <a:cubicBezTo>
                  <a:pt x="48428" y="19897"/>
                  <a:pt x="48504" y="20011"/>
                  <a:pt x="48351" y="19916"/>
                </a:cubicBezTo>
                <a:cubicBezTo>
                  <a:pt x="48218" y="19992"/>
                  <a:pt x="48428" y="20068"/>
                  <a:pt x="48275" y="20163"/>
                </a:cubicBezTo>
                <a:cubicBezTo>
                  <a:pt x="48180" y="20163"/>
                  <a:pt x="48047" y="20182"/>
                  <a:pt x="48028" y="20106"/>
                </a:cubicBezTo>
                <a:cubicBezTo>
                  <a:pt x="48161" y="20163"/>
                  <a:pt x="48313" y="19973"/>
                  <a:pt x="48161" y="19954"/>
                </a:cubicBezTo>
                <a:cubicBezTo>
                  <a:pt x="48047" y="20030"/>
                  <a:pt x="47305" y="19478"/>
                  <a:pt x="47020" y="19840"/>
                </a:cubicBezTo>
                <a:cubicBezTo>
                  <a:pt x="47039" y="19821"/>
                  <a:pt x="47191" y="19878"/>
                  <a:pt x="47153" y="19897"/>
                </a:cubicBezTo>
                <a:cubicBezTo>
                  <a:pt x="47039" y="19973"/>
                  <a:pt x="46830" y="19859"/>
                  <a:pt x="46830" y="19992"/>
                </a:cubicBezTo>
                <a:cubicBezTo>
                  <a:pt x="46944" y="20011"/>
                  <a:pt x="47039" y="20030"/>
                  <a:pt x="47096" y="20106"/>
                </a:cubicBezTo>
                <a:cubicBezTo>
                  <a:pt x="46640" y="20125"/>
                  <a:pt x="46754" y="19840"/>
                  <a:pt x="46963" y="19744"/>
                </a:cubicBezTo>
                <a:cubicBezTo>
                  <a:pt x="46564" y="19897"/>
                  <a:pt x="45955" y="19630"/>
                  <a:pt x="45822" y="19935"/>
                </a:cubicBezTo>
                <a:cubicBezTo>
                  <a:pt x="45822" y="19859"/>
                  <a:pt x="45860" y="19744"/>
                  <a:pt x="45765" y="19725"/>
                </a:cubicBezTo>
                <a:lnTo>
                  <a:pt x="45555" y="19725"/>
                </a:lnTo>
                <a:cubicBezTo>
                  <a:pt x="45612" y="19840"/>
                  <a:pt x="45460" y="20011"/>
                  <a:pt x="45422" y="19878"/>
                </a:cubicBezTo>
                <a:cubicBezTo>
                  <a:pt x="45403" y="19649"/>
                  <a:pt x="44814" y="19821"/>
                  <a:pt x="44566" y="19611"/>
                </a:cubicBezTo>
                <a:cubicBezTo>
                  <a:pt x="44528" y="19706"/>
                  <a:pt x="44357" y="19725"/>
                  <a:pt x="44300" y="19821"/>
                </a:cubicBezTo>
                <a:cubicBezTo>
                  <a:pt x="44091" y="19592"/>
                  <a:pt x="44015" y="19668"/>
                  <a:pt x="43577" y="19706"/>
                </a:cubicBezTo>
                <a:cubicBezTo>
                  <a:pt x="43558" y="19649"/>
                  <a:pt x="43577" y="19554"/>
                  <a:pt x="43501" y="19554"/>
                </a:cubicBezTo>
                <a:cubicBezTo>
                  <a:pt x="43406" y="19821"/>
                  <a:pt x="42265" y="19421"/>
                  <a:pt x="42113" y="19782"/>
                </a:cubicBezTo>
                <a:cubicBezTo>
                  <a:pt x="42132" y="19668"/>
                  <a:pt x="42094" y="19592"/>
                  <a:pt x="41980" y="19573"/>
                </a:cubicBezTo>
                <a:cubicBezTo>
                  <a:pt x="40971" y="19516"/>
                  <a:pt x="39374" y="19687"/>
                  <a:pt x="38594" y="19383"/>
                </a:cubicBezTo>
                <a:cubicBezTo>
                  <a:pt x="38765" y="19573"/>
                  <a:pt x="38385" y="19459"/>
                  <a:pt x="38328" y="19383"/>
                </a:cubicBezTo>
                <a:cubicBezTo>
                  <a:pt x="38175" y="19554"/>
                  <a:pt x="37928" y="19307"/>
                  <a:pt x="37662" y="19535"/>
                </a:cubicBezTo>
                <a:cubicBezTo>
                  <a:pt x="37643" y="19459"/>
                  <a:pt x="37681" y="19383"/>
                  <a:pt x="37605" y="19364"/>
                </a:cubicBezTo>
                <a:cubicBezTo>
                  <a:pt x="37605" y="19668"/>
                  <a:pt x="37529" y="19383"/>
                  <a:pt x="37395" y="19364"/>
                </a:cubicBezTo>
                <a:cubicBezTo>
                  <a:pt x="37319" y="19478"/>
                  <a:pt x="36920" y="19592"/>
                  <a:pt x="37205" y="19421"/>
                </a:cubicBezTo>
                <a:cubicBezTo>
                  <a:pt x="36996" y="19421"/>
                  <a:pt x="36806" y="19421"/>
                  <a:pt x="36597" y="19421"/>
                </a:cubicBezTo>
                <a:cubicBezTo>
                  <a:pt x="36597" y="19459"/>
                  <a:pt x="36654" y="19478"/>
                  <a:pt x="36673" y="19516"/>
                </a:cubicBezTo>
                <a:cubicBezTo>
                  <a:pt x="36292" y="19516"/>
                  <a:pt x="35855" y="19554"/>
                  <a:pt x="35665" y="19402"/>
                </a:cubicBezTo>
                <a:cubicBezTo>
                  <a:pt x="35893" y="19516"/>
                  <a:pt x="35493" y="19573"/>
                  <a:pt x="35474" y="19459"/>
                </a:cubicBezTo>
                <a:cubicBezTo>
                  <a:pt x="35550" y="19459"/>
                  <a:pt x="35627" y="19440"/>
                  <a:pt x="35608" y="19345"/>
                </a:cubicBezTo>
                <a:cubicBezTo>
                  <a:pt x="35417" y="19345"/>
                  <a:pt x="35265" y="19345"/>
                  <a:pt x="35398" y="19459"/>
                </a:cubicBezTo>
                <a:cubicBezTo>
                  <a:pt x="35322" y="19326"/>
                  <a:pt x="34752" y="19288"/>
                  <a:pt x="34809" y="19231"/>
                </a:cubicBezTo>
                <a:cubicBezTo>
                  <a:pt x="35969" y="19174"/>
                  <a:pt x="36254" y="19440"/>
                  <a:pt x="36673" y="19155"/>
                </a:cubicBezTo>
                <a:cubicBezTo>
                  <a:pt x="36502" y="19155"/>
                  <a:pt x="36311" y="19155"/>
                  <a:pt x="36140" y="19155"/>
                </a:cubicBezTo>
                <a:cubicBezTo>
                  <a:pt x="36730" y="18850"/>
                  <a:pt x="37795" y="19269"/>
                  <a:pt x="38270" y="18908"/>
                </a:cubicBezTo>
                <a:cubicBezTo>
                  <a:pt x="38156" y="18927"/>
                  <a:pt x="38080" y="18850"/>
                  <a:pt x="38194" y="18812"/>
                </a:cubicBezTo>
                <a:cubicBezTo>
                  <a:pt x="39012" y="18889"/>
                  <a:pt x="40058" y="18946"/>
                  <a:pt x="40857" y="18736"/>
                </a:cubicBezTo>
                <a:cubicBezTo>
                  <a:pt x="39621" y="18546"/>
                  <a:pt x="37491" y="18622"/>
                  <a:pt x="36616" y="18432"/>
                </a:cubicBezTo>
                <a:cubicBezTo>
                  <a:pt x="38518" y="18375"/>
                  <a:pt x="39792" y="18546"/>
                  <a:pt x="40933" y="18318"/>
                </a:cubicBezTo>
                <a:cubicBezTo>
                  <a:pt x="40838" y="18318"/>
                  <a:pt x="40781" y="18299"/>
                  <a:pt x="40724" y="18280"/>
                </a:cubicBezTo>
                <a:cubicBezTo>
                  <a:pt x="39963" y="18299"/>
                  <a:pt x="39241" y="18280"/>
                  <a:pt x="38461" y="18242"/>
                </a:cubicBezTo>
                <a:cubicBezTo>
                  <a:pt x="38156" y="18242"/>
                  <a:pt x="37548" y="18261"/>
                  <a:pt x="37415" y="18033"/>
                </a:cubicBezTo>
                <a:cubicBezTo>
                  <a:pt x="38328" y="18109"/>
                  <a:pt x="41105" y="18166"/>
                  <a:pt x="42189" y="18090"/>
                </a:cubicBezTo>
                <a:cubicBezTo>
                  <a:pt x="42398" y="18166"/>
                  <a:pt x="43121" y="18242"/>
                  <a:pt x="43254" y="18033"/>
                </a:cubicBezTo>
                <a:cubicBezTo>
                  <a:pt x="42950" y="18166"/>
                  <a:pt x="42759" y="17918"/>
                  <a:pt x="42512" y="18033"/>
                </a:cubicBezTo>
                <a:cubicBezTo>
                  <a:pt x="43083" y="17785"/>
                  <a:pt x="44167" y="18185"/>
                  <a:pt x="44776" y="17899"/>
                </a:cubicBezTo>
                <a:cubicBezTo>
                  <a:pt x="44167" y="17804"/>
                  <a:pt x="43634" y="17804"/>
                  <a:pt x="43330" y="17671"/>
                </a:cubicBezTo>
                <a:cubicBezTo>
                  <a:pt x="43520" y="17709"/>
                  <a:pt x="43425" y="17538"/>
                  <a:pt x="43387" y="17519"/>
                </a:cubicBezTo>
                <a:cubicBezTo>
                  <a:pt x="43235" y="17500"/>
                  <a:pt x="43121" y="17861"/>
                  <a:pt x="43197" y="17671"/>
                </a:cubicBezTo>
                <a:lnTo>
                  <a:pt x="43197" y="17519"/>
                </a:lnTo>
                <a:cubicBezTo>
                  <a:pt x="42873" y="17557"/>
                  <a:pt x="43007" y="17462"/>
                  <a:pt x="42931" y="17424"/>
                </a:cubicBezTo>
                <a:cubicBezTo>
                  <a:pt x="42759" y="17595"/>
                  <a:pt x="42322" y="17614"/>
                  <a:pt x="42189" y="17462"/>
                </a:cubicBezTo>
                <a:cubicBezTo>
                  <a:pt x="42075" y="17728"/>
                  <a:pt x="41999" y="17633"/>
                  <a:pt x="41656" y="17557"/>
                </a:cubicBezTo>
                <a:cubicBezTo>
                  <a:pt x="41732" y="17538"/>
                  <a:pt x="41827" y="17481"/>
                  <a:pt x="41732" y="17462"/>
                </a:cubicBezTo>
                <a:cubicBezTo>
                  <a:pt x="41257" y="17557"/>
                  <a:pt x="40838" y="17329"/>
                  <a:pt x="40325" y="17443"/>
                </a:cubicBezTo>
                <a:cubicBezTo>
                  <a:pt x="40420" y="17443"/>
                  <a:pt x="40496" y="17462"/>
                  <a:pt x="40458" y="17538"/>
                </a:cubicBezTo>
                <a:cubicBezTo>
                  <a:pt x="40154" y="17614"/>
                  <a:pt x="40230" y="17367"/>
                  <a:pt x="40058" y="17329"/>
                </a:cubicBezTo>
                <a:cubicBezTo>
                  <a:pt x="40020" y="17329"/>
                  <a:pt x="40020" y="17500"/>
                  <a:pt x="40058" y="17481"/>
                </a:cubicBezTo>
                <a:cubicBezTo>
                  <a:pt x="39811" y="17576"/>
                  <a:pt x="38936" y="17310"/>
                  <a:pt x="38213" y="17310"/>
                </a:cubicBezTo>
                <a:cubicBezTo>
                  <a:pt x="38308" y="17158"/>
                  <a:pt x="38480" y="17405"/>
                  <a:pt x="38537" y="17253"/>
                </a:cubicBezTo>
                <a:cubicBezTo>
                  <a:pt x="37795" y="16986"/>
                  <a:pt x="37300" y="17177"/>
                  <a:pt x="36349" y="17024"/>
                </a:cubicBezTo>
                <a:cubicBezTo>
                  <a:pt x="36330" y="16929"/>
                  <a:pt x="36330" y="16796"/>
                  <a:pt x="36159" y="16815"/>
                </a:cubicBezTo>
                <a:cubicBezTo>
                  <a:pt x="36178" y="16891"/>
                  <a:pt x="36273" y="16910"/>
                  <a:pt x="36292" y="16967"/>
                </a:cubicBezTo>
                <a:cubicBezTo>
                  <a:pt x="35684" y="16967"/>
                  <a:pt x="34885" y="16777"/>
                  <a:pt x="34105" y="16739"/>
                </a:cubicBezTo>
                <a:cubicBezTo>
                  <a:pt x="34466" y="16530"/>
                  <a:pt x="34961" y="16644"/>
                  <a:pt x="35550" y="16815"/>
                </a:cubicBezTo>
                <a:cubicBezTo>
                  <a:pt x="35798" y="16644"/>
                  <a:pt x="36920" y="16758"/>
                  <a:pt x="36749" y="16929"/>
                </a:cubicBezTo>
                <a:cubicBezTo>
                  <a:pt x="37224" y="16720"/>
                  <a:pt x="37814" y="16910"/>
                  <a:pt x="38213" y="16891"/>
                </a:cubicBezTo>
                <a:cubicBezTo>
                  <a:pt x="38328" y="17024"/>
                  <a:pt x="37928" y="16986"/>
                  <a:pt x="38137" y="17044"/>
                </a:cubicBezTo>
                <a:cubicBezTo>
                  <a:pt x="38385" y="16872"/>
                  <a:pt x="38651" y="16891"/>
                  <a:pt x="39069" y="16796"/>
                </a:cubicBezTo>
                <a:cubicBezTo>
                  <a:pt x="37871" y="16701"/>
                  <a:pt x="37243" y="16644"/>
                  <a:pt x="35950" y="16606"/>
                </a:cubicBezTo>
                <a:cubicBezTo>
                  <a:pt x="35836" y="16473"/>
                  <a:pt x="35855" y="16530"/>
                  <a:pt x="35684" y="16606"/>
                </a:cubicBezTo>
                <a:cubicBezTo>
                  <a:pt x="35569" y="16359"/>
                  <a:pt x="35208" y="16473"/>
                  <a:pt x="34904" y="16435"/>
                </a:cubicBezTo>
                <a:cubicBezTo>
                  <a:pt x="31347" y="16150"/>
                  <a:pt x="27999" y="15560"/>
                  <a:pt x="24480" y="15294"/>
                </a:cubicBezTo>
                <a:cubicBezTo>
                  <a:pt x="24385" y="15294"/>
                  <a:pt x="24423" y="15198"/>
                  <a:pt x="24347" y="15179"/>
                </a:cubicBezTo>
                <a:cubicBezTo>
                  <a:pt x="21779" y="15008"/>
                  <a:pt x="19364" y="14666"/>
                  <a:pt x="16720" y="14266"/>
                </a:cubicBezTo>
                <a:cubicBezTo>
                  <a:pt x="17157" y="14152"/>
                  <a:pt x="17195" y="14343"/>
                  <a:pt x="17462" y="14171"/>
                </a:cubicBezTo>
                <a:cubicBezTo>
                  <a:pt x="17100" y="14171"/>
                  <a:pt x="16435" y="14114"/>
                  <a:pt x="15864" y="13943"/>
                </a:cubicBezTo>
                <a:cubicBezTo>
                  <a:pt x="16587" y="14038"/>
                  <a:pt x="17766" y="14038"/>
                  <a:pt x="18318" y="14228"/>
                </a:cubicBezTo>
                <a:cubicBezTo>
                  <a:pt x="18299" y="14171"/>
                  <a:pt x="18203" y="14114"/>
                  <a:pt x="18318" y="14076"/>
                </a:cubicBezTo>
                <a:cubicBezTo>
                  <a:pt x="18299" y="14190"/>
                  <a:pt x="18546" y="14114"/>
                  <a:pt x="18641" y="14133"/>
                </a:cubicBezTo>
                <a:cubicBezTo>
                  <a:pt x="18660" y="14190"/>
                  <a:pt x="18641" y="14285"/>
                  <a:pt x="18717" y="14285"/>
                </a:cubicBezTo>
                <a:cubicBezTo>
                  <a:pt x="18641" y="14133"/>
                  <a:pt x="19250" y="14171"/>
                  <a:pt x="19040" y="14247"/>
                </a:cubicBezTo>
                <a:cubicBezTo>
                  <a:pt x="18945" y="14247"/>
                  <a:pt x="18793" y="14228"/>
                  <a:pt x="18774" y="14285"/>
                </a:cubicBezTo>
                <a:cubicBezTo>
                  <a:pt x="20942" y="14533"/>
                  <a:pt x="22997" y="14761"/>
                  <a:pt x="25089" y="14932"/>
                </a:cubicBezTo>
                <a:cubicBezTo>
                  <a:pt x="23948" y="14723"/>
                  <a:pt x="25431" y="14761"/>
                  <a:pt x="25679" y="15046"/>
                </a:cubicBezTo>
                <a:cubicBezTo>
                  <a:pt x="26192" y="15046"/>
                  <a:pt x="26744" y="15237"/>
                  <a:pt x="27200" y="15103"/>
                </a:cubicBezTo>
                <a:cubicBezTo>
                  <a:pt x="27410" y="15332"/>
                  <a:pt x="27371" y="15122"/>
                  <a:pt x="27600" y="15065"/>
                </a:cubicBezTo>
                <a:cubicBezTo>
                  <a:pt x="27543" y="15332"/>
                  <a:pt x="27866" y="15179"/>
                  <a:pt x="27942" y="15122"/>
                </a:cubicBezTo>
                <a:cubicBezTo>
                  <a:pt x="28151" y="15313"/>
                  <a:pt x="28665" y="15160"/>
                  <a:pt x="29121" y="15332"/>
                </a:cubicBezTo>
                <a:cubicBezTo>
                  <a:pt x="29140" y="15351"/>
                  <a:pt x="29083" y="15294"/>
                  <a:pt x="29255" y="15294"/>
                </a:cubicBezTo>
                <a:cubicBezTo>
                  <a:pt x="29369" y="15294"/>
                  <a:pt x="29597" y="15446"/>
                  <a:pt x="29654" y="15446"/>
                </a:cubicBezTo>
                <a:cubicBezTo>
                  <a:pt x="29768" y="15446"/>
                  <a:pt x="29996" y="15294"/>
                  <a:pt x="30130" y="15503"/>
                </a:cubicBezTo>
                <a:cubicBezTo>
                  <a:pt x="30091" y="15427"/>
                  <a:pt x="30034" y="15408"/>
                  <a:pt x="30130" y="15351"/>
                </a:cubicBezTo>
                <a:cubicBezTo>
                  <a:pt x="30871" y="15351"/>
                  <a:pt x="32146" y="15788"/>
                  <a:pt x="32583" y="15370"/>
                </a:cubicBezTo>
                <a:cubicBezTo>
                  <a:pt x="32507" y="15370"/>
                  <a:pt x="32507" y="15332"/>
                  <a:pt x="32450" y="15332"/>
                </a:cubicBezTo>
                <a:cubicBezTo>
                  <a:pt x="32355" y="15598"/>
                  <a:pt x="32336" y="15275"/>
                  <a:pt x="32317" y="15275"/>
                </a:cubicBezTo>
                <a:cubicBezTo>
                  <a:pt x="31936" y="15465"/>
                  <a:pt x="31499" y="15332"/>
                  <a:pt x="31043" y="15256"/>
                </a:cubicBezTo>
                <a:cubicBezTo>
                  <a:pt x="31138" y="15237"/>
                  <a:pt x="31195" y="15198"/>
                  <a:pt x="31252" y="15160"/>
                </a:cubicBezTo>
                <a:cubicBezTo>
                  <a:pt x="31157" y="15160"/>
                  <a:pt x="31100" y="15141"/>
                  <a:pt x="31043" y="15103"/>
                </a:cubicBezTo>
                <a:cubicBezTo>
                  <a:pt x="30909" y="15141"/>
                  <a:pt x="30909" y="15179"/>
                  <a:pt x="30985" y="15256"/>
                </a:cubicBezTo>
                <a:cubicBezTo>
                  <a:pt x="30757" y="15027"/>
                  <a:pt x="29654" y="14970"/>
                  <a:pt x="29654" y="15141"/>
                </a:cubicBezTo>
                <a:cubicBezTo>
                  <a:pt x="29140" y="14951"/>
                  <a:pt x="28399" y="14894"/>
                  <a:pt x="27657" y="14856"/>
                </a:cubicBezTo>
                <a:cubicBezTo>
                  <a:pt x="27752" y="14875"/>
                  <a:pt x="27847" y="14856"/>
                  <a:pt x="27866" y="14913"/>
                </a:cubicBezTo>
                <a:cubicBezTo>
                  <a:pt x="26078" y="14571"/>
                  <a:pt x="23586" y="14533"/>
                  <a:pt x="21361" y="14171"/>
                </a:cubicBezTo>
                <a:cubicBezTo>
                  <a:pt x="22065" y="14076"/>
                  <a:pt x="22978" y="14266"/>
                  <a:pt x="23681" y="14343"/>
                </a:cubicBezTo>
                <a:cubicBezTo>
                  <a:pt x="23758" y="14133"/>
                  <a:pt x="25089" y="14457"/>
                  <a:pt x="25679" y="14362"/>
                </a:cubicBezTo>
                <a:cubicBezTo>
                  <a:pt x="25488" y="14114"/>
                  <a:pt x="24804" y="14305"/>
                  <a:pt x="24556" y="14209"/>
                </a:cubicBezTo>
                <a:cubicBezTo>
                  <a:pt x="25469" y="14095"/>
                  <a:pt x="27238" y="14400"/>
                  <a:pt x="27942" y="14552"/>
                </a:cubicBezTo>
                <a:cubicBezTo>
                  <a:pt x="27885" y="14533"/>
                  <a:pt x="27809" y="14552"/>
                  <a:pt x="27809" y="14495"/>
                </a:cubicBezTo>
                <a:cubicBezTo>
                  <a:pt x="28551" y="14552"/>
                  <a:pt x="29502" y="14590"/>
                  <a:pt x="30130" y="14837"/>
                </a:cubicBezTo>
                <a:cubicBezTo>
                  <a:pt x="31138" y="14685"/>
                  <a:pt x="32564" y="15122"/>
                  <a:pt x="33515" y="14989"/>
                </a:cubicBezTo>
                <a:cubicBezTo>
                  <a:pt x="32127" y="14666"/>
                  <a:pt x="30034" y="14761"/>
                  <a:pt x="28665" y="14305"/>
                </a:cubicBezTo>
                <a:cubicBezTo>
                  <a:pt x="30282" y="14533"/>
                  <a:pt x="32412" y="14590"/>
                  <a:pt x="34105" y="14932"/>
                </a:cubicBezTo>
                <a:cubicBezTo>
                  <a:pt x="34067" y="15103"/>
                  <a:pt x="33801" y="14970"/>
                  <a:pt x="33782" y="15027"/>
                </a:cubicBezTo>
                <a:cubicBezTo>
                  <a:pt x="34010" y="15313"/>
                  <a:pt x="34771" y="15160"/>
                  <a:pt x="35227" y="15160"/>
                </a:cubicBezTo>
                <a:cubicBezTo>
                  <a:pt x="34809" y="15046"/>
                  <a:pt x="34599" y="15065"/>
                  <a:pt x="34105" y="15046"/>
                </a:cubicBezTo>
                <a:cubicBezTo>
                  <a:pt x="34010" y="14856"/>
                  <a:pt x="34333" y="15008"/>
                  <a:pt x="34314" y="14894"/>
                </a:cubicBezTo>
                <a:cubicBezTo>
                  <a:pt x="34238" y="14875"/>
                  <a:pt x="34238" y="14799"/>
                  <a:pt x="34238" y="14723"/>
                </a:cubicBezTo>
                <a:cubicBezTo>
                  <a:pt x="34086" y="14856"/>
                  <a:pt x="33858" y="14723"/>
                  <a:pt x="33648" y="14723"/>
                </a:cubicBezTo>
                <a:cubicBezTo>
                  <a:pt x="33858" y="14285"/>
                  <a:pt x="33934" y="14799"/>
                  <a:pt x="34314" y="14533"/>
                </a:cubicBezTo>
                <a:cubicBezTo>
                  <a:pt x="34333" y="14609"/>
                  <a:pt x="34219" y="14647"/>
                  <a:pt x="34314" y="14685"/>
                </a:cubicBezTo>
                <a:cubicBezTo>
                  <a:pt x="34904" y="14457"/>
                  <a:pt x="35531" y="14666"/>
                  <a:pt x="36045" y="14742"/>
                </a:cubicBezTo>
                <a:cubicBezTo>
                  <a:pt x="36045" y="14685"/>
                  <a:pt x="36026" y="14609"/>
                  <a:pt x="36102" y="14590"/>
                </a:cubicBezTo>
                <a:cubicBezTo>
                  <a:pt x="36654" y="14894"/>
                  <a:pt x="37243" y="14704"/>
                  <a:pt x="37890" y="14970"/>
                </a:cubicBezTo>
                <a:cubicBezTo>
                  <a:pt x="37966" y="14780"/>
                  <a:pt x="38099" y="14989"/>
                  <a:pt x="38099" y="14818"/>
                </a:cubicBezTo>
                <a:cubicBezTo>
                  <a:pt x="38137" y="14894"/>
                  <a:pt x="38175" y="14951"/>
                  <a:pt x="38232" y="14989"/>
                </a:cubicBezTo>
                <a:cubicBezTo>
                  <a:pt x="38289" y="14818"/>
                  <a:pt x="38347" y="14913"/>
                  <a:pt x="38423" y="14989"/>
                </a:cubicBezTo>
                <a:cubicBezTo>
                  <a:pt x="38423" y="14894"/>
                  <a:pt x="38480" y="14856"/>
                  <a:pt x="38556" y="14837"/>
                </a:cubicBezTo>
                <a:cubicBezTo>
                  <a:pt x="39887" y="15046"/>
                  <a:pt x="41009" y="15160"/>
                  <a:pt x="42341" y="15141"/>
                </a:cubicBezTo>
                <a:cubicBezTo>
                  <a:pt x="42550" y="15332"/>
                  <a:pt x="41960" y="15389"/>
                  <a:pt x="41941" y="15446"/>
                </a:cubicBezTo>
                <a:cubicBezTo>
                  <a:pt x="42151" y="15484"/>
                  <a:pt x="41980" y="15674"/>
                  <a:pt x="42075" y="15693"/>
                </a:cubicBezTo>
                <a:cubicBezTo>
                  <a:pt x="42284" y="15579"/>
                  <a:pt x="42474" y="15769"/>
                  <a:pt x="42550" y="15598"/>
                </a:cubicBezTo>
                <a:cubicBezTo>
                  <a:pt x="42208" y="15769"/>
                  <a:pt x="42341" y="15332"/>
                  <a:pt x="42550" y="15237"/>
                </a:cubicBezTo>
                <a:cubicBezTo>
                  <a:pt x="42759" y="15275"/>
                  <a:pt x="43939" y="15275"/>
                  <a:pt x="44395" y="15408"/>
                </a:cubicBezTo>
                <a:cubicBezTo>
                  <a:pt x="44471" y="15351"/>
                  <a:pt x="44623" y="15351"/>
                  <a:pt x="44680" y="15256"/>
                </a:cubicBezTo>
                <a:cubicBezTo>
                  <a:pt x="44585" y="15522"/>
                  <a:pt x="45061" y="15332"/>
                  <a:pt x="45137" y="15465"/>
                </a:cubicBezTo>
                <a:cubicBezTo>
                  <a:pt x="44985" y="15883"/>
                  <a:pt x="45023" y="15275"/>
                  <a:pt x="44661" y="15522"/>
                </a:cubicBezTo>
                <a:cubicBezTo>
                  <a:pt x="44776" y="15522"/>
                  <a:pt x="44890" y="15522"/>
                  <a:pt x="44871" y="15617"/>
                </a:cubicBezTo>
                <a:cubicBezTo>
                  <a:pt x="44699" y="15674"/>
                  <a:pt x="44680" y="15655"/>
                  <a:pt x="44395" y="15674"/>
                </a:cubicBezTo>
                <a:cubicBezTo>
                  <a:pt x="44129" y="15389"/>
                  <a:pt x="43482" y="15465"/>
                  <a:pt x="43083" y="15389"/>
                </a:cubicBezTo>
                <a:cubicBezTo>
                  <a:pt x="43064" y="15503"/>
                  <a:pt x="43140" y="15503"/>
                  <a:pt x="43140" y="15598"/>
                </a:cubicBezTo>
                <a:cubicBezTo>
                  <a:pt x="42912" y="15579"/>
                  <a:pt x="42721" y="15541"/>
                  <a:pt x="42607" y="15693"/>
                </a:cubicBezTo>
                <a:cubicBezTo>
                  <a:pt x="42740" y="15693"/>
                  <a:pt x="42873" y="15712"/>
                  <a:pt x="43007" y="15712"/>
                </a:cubicBezTo>
                <a:cubicBezTo>
                  <a:pt x="43102" y="15902"/>
                  <a:pt x="42721" y="15712"/>
                  <a:pt x="42740" y="15864"/>
                </a:cubicBezTo>
                <a:cubicBezTo>
                  <a:pt x="42931" y="15845"/>
                  <a:pt x="43140" y="16016"/>
                  <a:pt x="43197" y="15807"/>
                </a:cubicBezTo>
                <a:cubicBezTo>
                  <a:pt x="43121" y="15807"/>
                  <a:pt x="43045" y="15788"/>
                  <a:pt x="43064" y="15712"/>
                </a:cubicBezTo>
                <a:cubicBezTo>
                  <a:pt x="43539" y="15788"/>
                  <a:pt x="44642" y="15750"/>
                  <a:pt x="45194" y="15845"/>
                </a:cubicBezTo>
                <a:cubicBezTo>
                  <a:pt x="45308" y="15807"/>
                  <a:pt x="45175" y="15579"/>
                  <a:pt x="45403" y="15636"/>
                </a:cubicBezTo>
                <a:cubicBezTo>
                  <a:pt x="45441" y="15712"/>
                  <a:pt x="45308" y="15902"/>
                  <a:pt x="45460" y="15883"/>
                </a:cubicBezTo>
                <a:cubicBezTo>
                  <a:pt x="45403" y="15712"/>
                  <a:pt x="45536" y="15674"/>
                  <a:pt x="45593" y="15579"/>
                </a:cubicBezTo>
                <a:cubicBezTo>
                  <a:pt x="45403" y="15579"/>
                  <a:pt x="45194" y="15579"/>
                  <a:pt x="45194" y="15427"/>
                </a:cubicBezTo>
                <a:cubicBezTo>
                  <a:pt x="45479" y="15389"/>
                  <a:pt x="45612" y="15674"/>
                  <a:pt x="45803" y="15788"/>
                </a:cubicBezTo>
                <a:cubicBezTo>
                  <a:pt x="45746" y="15560"/>
                  <a:pt x="45917" y="15826"/>
                  <a:pt x="45936" y="15693"/>
                </a:cubicBezTo>
                <a:cubicBezTo>
                  <a:pt x="45974" y="15427"/>
                  <a:pt x="45651" y="15769"/>
                  <a:pt x="45727" y="15541"/>
                </a:cubicBezTo>
                <a:cubicBezTo>
                  <a:pt x="45822" y="15446"/>
                  <a:pt x="46145" y="15560"/>
                  <a:pt x="46259" y="15389"/>
                </a:cubicBezTo>
                <a:cubicBezTo>
                  <a:pt x="46335" y="15617"/>
                  <a:pt x="46640" y="15389"/>
                  <a:pt x="46735" y="15598"/>
                </a:cubicBezTo>
                <a:cubicBezTo>
                  <a:pt x="46735" y="15655"/>
                  <a:pt x="46487" y="15731"/>
                  <a:pt x="46735" y="15807"/>
                </a:cubicBezTo>
                <a:cubicBezTo>
                  <a:pt x="46811" y="15750"/>
                  <a:pt x="46811" y="15617"/>
                  <a:pt x="46792" y="15503"/>
                </a:cubicBezTo>
                <a:cubicBezTo>
                  <a:pt x="47553" y="15579"/>
                  <a:pt x="48789" y="15655"/>
                  <a:pt x="49645" y="15674"/>
                </a:cubicBezTo>
                <a:cubicBezTo>
                  <a:pt x="49341" y="15503"/>
                  <a:pt x="48694" y="15389"/>
                  <a:pt x="48390" y="15522"/>
                </a:cubicBezTo>
                <a:cubicBezTo>
                  <a:pt x="48142" y="15351"/>
                  <a:pt x="47572" y="15065"/>
                  <a:pt x="47191" y="15237"/>
                </a:cubicBezTo>
                <a:cubicBezTo>
                  <a:pt x="47134" y="15084"/>
                  <a:pt x="47115" y="15065"/>
                  <a:pt x="47267" y="14989"/>
                </a:cubicBezTo>
                <a:cubicBezTo>
                  <a:pt x="47020" y="14989"/>
                  <a:pt x="46849" y="15046"/>
                  <a:pt x="47058" y="15141"/>
                </a:cubicBezTo>
                <a:cubicBezTo>
                  <a:pt x="46621" y="15179"/>
                  <a:pt x="46545" y="15027"/>
                  <a:pt x="46202" y="15237"/>
                </a:cubicBezTo>
                <a:cubicBezTo>
                  <a:pt x="46221" y="14818"/>
                  <a:pt x="46088" y="15198"/>
                  <a:pt x="45936" y="14913"/>
                </a:cubicBezTo>
                <a:cubicBezTo>
                  <a:pt x="45765" y="15027"/>
                  <a:pt x="45536" y="15046"/>
                  <a:pt x="45403" y="15065"/>
                </a:cubicBezTo>
                <a:cubicBezTo>
                  <a:pt x="45479" y="15141"/>
                  <a:pt x="45479" y="15198"/>
                  <a:pt x="45403" y="15275"/>
                </a:cubicBezTo>
                <a:cubicBezTo>
                  <a:pt x="45099" y="15218"/>
                  <a:pt x="44928" y="14913"/>
                  <a:pt x="44814" y="14856"/>
                </a:cubicBezTo>
                <a:cubicBezTo>
                  <a:pt x="44642" y="14913"/>
                  <a:pt x="44757" y="15141"/>
                  <a:pt x="44680" y="15160"/>
                </a:cubicBezTo>
                <a:cubicBezTo>
                  <a:pt x="44319" y="14666"/>
                  <a:pt x="44053" y="14970"/>
                  <a:pt x="43615" y="14837"/>
                </a:cubicBezTo>
                <a:cubicBezTo>
                  <a:pt x="43729" y="14818"/>
                  <a:pt x="43958" y="14894"/>
                  <a:pt x="43882" y="14742"/>
                </a:cubicBezTo>
                <a:cubicBezTo>
                  <a:pt x="43634" y="14780"/>
                  <a:pt x="43444" y="14780"/>
                  <a:pt x="43292" y="14628"/>
                </a:cubicBezTo>
                <a:cubicBezTo>
                  <a:pt x="43102" y="14723"/>
                  <a:pt x="42645" y="14780"/>
                  <a:pt x="42626" y="14628"/>
                </a:cubicBezTo>
                <a:cubicBezTo>
                  <a:pt x="42531" y="14628"/>
                  <a:pt x="42474" y="14590"/>
                  <a:pt x="42417" y="14571"/>
                </a:cubicBezTo>
                <a:cubicBezTo>
                  <a:pt x="42246" y="14742"/>
                  <a:pt x="42170" y="14837"/>
                  <a:pt x="42151" y="15027"/>
                </a:cubicBezTo>
                <a:cubicBezTo>
                  <a:pt x="41751" y="14970"/>
                  <a:pt x="41694" y="14970"/>
                  <a:pt x="41295" y="14913"/>
                </a:cubicBezTo>
                <a:cubicBezTo>
                  <a:pt x="41143" y="14856"/>
                  <a:pt x="41428" y="14685"/>
                  <a:pt x="41238" y="14609"/>
                </a:cubicBezTo>
                <a:cubicBezTo>
                  <a:pt x="41295" y="14704"/>
                  <a:pt x="40876" y="14761"/>
                  <a:pt x="40762" y="14704"/>
                </a:cubicBezTo>
                <a:cubicBezTo>
                  <a:pt x="40743" y="14590"/>
                  <a:pt x="40857" y="14590"/>
                  <a:pt x="40895" y="14552"/>
                </a:cubicBezTo>
                <a:cubicBezTo>
                  <a:pt x="40629" y="14552"/>
                  <a:pt x="40534" y="14457"/>
                  <a:pt x="40363" y="14590"/>
                </a:cubicBezTo>
                <a:cubicBezTo>
                  <a:pt x="40439" y="14666"/>
                  <a:pt x="40420" y="14780"/>
                  <a:pt x="40572" y="14799"/>
                </a:cubicBezTo>
                <a:cubicBezTo>
                  <a:pt x="40800" y="14780"/>
                  <a:pt x="40971" y="14761"/>
                  <a:pt x="41162" y="14856"/>
                </a:cubicBezTo>
                <a:cubicBezTo>
                  <a:pt x="40553" y="15008"/>
                  <a:pt x="39982" y="14761"/>
                  <a:pt x="39298" y="14837"/>
                </a:cubicBezTo>
                <a:cubicBezTo>
                  <a:pt x="39298" y="14628"/>
                  <a:pt x="39640" y="14704"/>
                  <a:pt x="39773" y="14590"/>
                </a:cubicBezTo>
                <a:cubicBezTo>
                  <a:pt x="39982" y="14552"/>
                  <a:pt x="39849" y="14761"/>
                  <a:pt x="40039" y="14742"/>
                </a:cubicBezTo>
                <a:cubicBezTo>
                  <a:pt x="39925" y="14552"/>
                  <a:pt x="40077" y="14666"/>
                  <a:pt x="40096" y="14495"/>
                </a:cubicBezTo>
                <a:cubicBezTo>
                  <a:pt x="39507" y="14552"/>
                  <a:pt x="38974" y="14628"/>
                  <a:pt x="38708" y="14362"/>
                </a:cubicBezTo>
                <a:cubicBezTo>
                  <a:pt x="38822" y="14666"/>
                  <a:pt x="37928" y="14381"/>
                  <a:pt x="37643" y="14457"/>
                </a:cubicBezTo>
                <a:cubicBezTo>
                  <a:pt x="37643" y="14533"/>
                  <a:pt x="37757" y="14514"/>
                  <a:pt x="37776" y="14571"/>
                </a:cubicBezTo>
                <a:cubicBezTo>
                  <a:pt x="37529" y="14647"/>
                  <a:pt x="37148" y="14590"/>
                  <a:pt x="36977" y="14457"/>
                </a:cubicBezTo>
                <a:cubicBezTo>
                  <a:pt x="37148" y="14381"/>
                  <a:pt x="37262" y="14609"/>
                  <a:pt x="37319" y="14457"/>
                </a:cubicBezTo>
                <a:cubicBezTo>
                  <a:pt x="37072" y="14381"/>
                  <a:pt x="36958" y="14362"/>
                  <a:pt x="36977" y="14190"/>
                </a:cubicBezTo>
                <a:cubicBezTo>
                  <a:pt x="36768" y="14171"/>
                  <a:pt x="36559" y="14076"/>
                  <a:pt x="36444" y="14228"/>
                </a:cubicBezTo>
                <a:cubicBezTo>
                  <a:pt x="36616" y="14285"/>
                  <a:pt x="36920" y="14228"/>
                  <a:pt x="36920" y="14400"/>
                </a:cubicBezTo>
                <a:cubicBezTo>
                  <a:pt x="36026" y="14247"/>
                  <a:pt x="35893" y="14438"/>
                  <a:pt x="35455" y="14228"/>
                </a:cubicBezTo>
                <a:cubicBezTo>
                  <a:pt x="35455" y="14305"/>
                  <a:pt x="35341" y="14266"/>
                  <a:pt x="35322" y="14324"/>
                </a:cubicBezTo>
                <a:cubicBezTo>
                  <a:pt x="35474" y="14324"/>
                  <a:pt x="35569" y="14343"/>
                  <a:pt x="35589" y="14438"/>
                </a:cubicBezTo>
                <a:cubicBezTo>
                  <a:pt x="35246" y="14324"/>
                  <a:pt x="34942" y="14438"/>
                  <a:pt x="34733" y="14171"/>
                </a:cubicBezTo>
                <a:cubicBezTo>
                  <a:pt x="34675" y="14285"/>
                  <a:pt x="34599" y="14305"/>
                  <a:pt x="34466" y="14266"/>
                </a:cubicBezTo>
                <a:cubicBezTo>
                  <a:pt x="34276" y="14171"/>
                  <a:pt x="34714" y="14133"/>
                  <a:pt x="34733" y="14019"/>
                </a:cubicBezTo>
                <a:cubicBezTo>
                  <a:pt x="33477" y="13981"/>
                  <a:pt x="31442" y="13525"/>
                  <a:pt x="29882" y="13810"/>
                </a:cubicBezTo>
                <a:cubicBezTo>
                  <a:pt x="29692" y="13791"/>
                  <a:pt x="29711" y="13639"/>
                  <a:pt x="29559" y="13582"/>
                </a:cubicBezTo>
                <a:cubicBezTo>
                  <a:pt x="29616" y="13772"/>
                  <a:pt x="28950" y="13430"/>
                  <a:pt x="28893" y="13525"/>
                </a:cubicBezTo>
                <a:cubicBezTo>
                  <a:pt x="28988" y="13677"/>
                  <a:pt x="29293" y="13658"/>
                  <a:pt x="29350" y="13696"/>
                </a:cubicBezTo>
                <a:cubicBezTo>
                  <a:pt x="29217" y="13886"/>
                  <a:pt x="29236" y="13658"/>
                  <a:pt x="28950" y="13677"/>
                </a:cubicBezTo>
                <a:cubicBezTo>
                  <a:pt x="28931" y="13772"/>
                  <a:pt x="29045" y="13810"/>
                  <a:pt x="28950" y="13848"/>
                </a:cubicBezTo>
                <a:cubicBezTo>
                  <a:pt x="28969" y="13810"/>
                  <a:pt x="28456" y="13829"/>
                  <a:pt x="28684" y="13677"/>
                </a:cubicBezTo>
                <a:cubicBezTo>
                  <a:pt x="28684" y="13753"/>
                  <a:pt x="28874" y="13753"/>
                  <a:pt x="28893" y="13677"/>
                </a:cubicBezTo>
                <a:cubicBezTo>
                  <a:pt x="28741" y="13392"/>
                  <a:pt x="28304" y="13468"/>
                  <a:pt x="27828" y="13353"/>
                </a:cubicBezTo>
                <a:cubicBezTo>
                  <a:pt x="27828" y="13487"/>
                  <a:pt x="27961" y="13525"/>
                  <a:pt x="27752" y="13563"/>
                </a:cubicBezTo>
                <a:cubicBezTo>
                  <a:pt x="27752" y="13487"/>
                  <a:pt x="27790" y="13372"/>
                  <a:pt x="27695" y="13353"/>
                </a:cubicBezTo>
                <a:cubicBezTo>
                  <a:pt x="27562" y="13563"/>
                  <a:pt x="27162" y="13392"/>
                  <a:pt x="26896" y="13411"/>
                </a:cubicBezTo>
                <a:cubicBezTo>
                  <a:pt x="26782" y="13258"/>
                  <a:pt x="27200" y="13315"/>
                  <a:pt x="26972" y="13239"/>
                </a:cubicBezTo>
                <a:cubicBezTo>
                  <a:pt x="26820" y="13220"/>
                  <a:pt x="26896" y="13392"/>
                  <a:pt x="26763" y="13392"/>
                </a:cubicBezTo>
                <a:cubicBezTo>
                  <a:pt x="26782" y="13277"/>
                  <a:pt x="26611" y="13277"/>
                  <a:pt x="26573" y="13182"/>
                </a:cubicBezTo>
                <a:cubicBezTo>
                  <a:pt x="26458" y="13449"/>
                  <a:pt x="25926" y="13334"/>
                  <a:pt x="25964" y="13239"/>
                </a:cubicBezTo>
                <a:cubicBezTo>
                  <a:pt x="25660" y="13315"/>
                  <a:pt x="24956" y="13296"/>
                  <a:pt x="24842" y="13068"/>
                </a:cubicBezTo>
                <a:cubicBezTo>
                  <a:pt x="24747" y="13353"/>
                  <a:pt x="23796" y="13068"/>
                  <a:pt x="23643" y="12897"/>
                </a:cubicBezTo>
                <a:cubicBezTo>
                  <a:pt x="23662" y="12935"/>
                  <a:pt x="23815" y="13106"/>
                  <a:pt x="23643" y="13106"/>
                </a:cubicBezTo>
                <a:cubicBezTo>
                  <a:pt x="23643" y="13049"/>
                  <a:pt x="23548" y="13049"/>
                  <a:pt x="23453" y="13049"/>
                </a:cubicBezTo>
                <a:cubicBezTo>
                  <a:pt x="23358" y="12916"/>
                  <a:pt x="23719" y="12897"/>
                  <a:pt x="23510" y="12840"/>
                </a:cubicBezTo>
                <a:cubicBezTo>
                  <a:pt x="23244" y="13163"/>
                  <a:pt x="22312" y="12897"/>
                  <a:pt x="22065" y="12878"/>
                </a:cubicBezTo>
                <a:cubicBezTo>
                  <a:pt x="22293" y="12688"/>
                  <a:pt x="22388" y="12973"/>
                  <a:pt x="22654" y="12840"/>
                </a:cubicBezTo>
                <a:cubicBezTo>
                  <a:pt x="22179" y="12764"/>
                  <a:pt x="21836" y="12555"/>
                  <a:pt x="21323" y="12764"/>
                </a:cubicBezTo>
                <a:cubicBezTo>
                  <a:pt x="21913" y="12821"/>
                  <a:pt x="21171" y="12783"/>
                  <a:pt x="21057" y="12821"/>
                </a:cubicBezTo>
                <a:cubicBezTo>
                  <a:pt x="20961" y="12631"/>
                  <a:pt x="21285" y="12783"/>
                  <a:pt x="21266" y="12669"/>
                </a:cubicBezTo>
                <a:cubicBezTo>
                  <a:pt x="20220" y="12364"/>
                  <a:pt x="20372" y="12935"/>
                  <a:pt x="19478" y="12479"/>
                </a:cubicBezTo>
                <a:cubicBezTo>
                  <a:pt x="19459" y="12574"/>
                  <a:pt x="19440" y="12593"/>
                  <a:pt x="19345" y="12593"/>
                </a:cubicBezTo>
                <a:cubicBezTo>
                  <a:pt x="18165" y="12612"/>
                  <a:pt x="17176" y="12136"/>
                  <a:pt x="15750" y="12136"/>
                </a:cubicBezTo>
                <a:cubicBezTo>
                  <a:pt x="15750" y="12079"/>
                  <a:pt x="15769" y="11984"/>
                  <a:pt x="15693" y="11984"/>
                </a:cubicBezTo>
                <a:lnTo>
                  <a:pt x="15693" y="12136"/>
                </a:lnTo>
                <a:cubicBezTo>
                  <a:pt x="14437" y="11851"/>
                  <a:pt x="12630" y="11889"/>
                  <a:pt x="11850" y="11566"/>
                </a:cubicBezTo>
                <a:cubicBezTo>
                  <a:pt x="12516" y="11566"/>
                  <a:pt x="13619" y="11794"/>
                  <a:pt x="14038" y="11756"/>
                </a:cubicBezTo>
                <a:cubicBezTo>
                  <a:pt x="13239" y="11489"/>
                  <a:pt x="11755" y="11546"/>
                  <a:pt x="11451" y="11299"/>
                </a:cubicBezTo>
                <a:cubicBezTo>
                  <a:pt x="11337" y="11451"/>
                  <a:pt x="11223" y="11280"/>
                  <a:pt x="10995" y="11242"/>
                </a:cubicBezTo>
                <a:cubicBezTo>
                  <a:pt x="10557" y="11185"/>
                  <a:pt x="9758" y="11223"/>
                  <a:pt x="9720" y="11033"/>
                </a:cubicBezTo>
                <a:cubicBezTo>
                  <a:pt x="10728" y="11109"/>
                  <a:pt x="11223" y="11166"/>
                  <a:pt x="12250" y="11318"/>
                </a:cubicBezTo>
                <a:cubicBezTo>
                  <a:pt x="12193" y="11242"/>
                  <a:pt x="12193" y="11090"/>
                  <a:pt x="12250" y="11052"/>
                </a:cubicBezTo>
                <a:cubicBezTo>
                  <a:pt x="12307" y="11185"/>
                  <a:pt x="12383" y="11299"/>
                  <a:pt x="12516" y="11375"/>
                </a:cubicBezTo>
                <a:cubicBezTo>
                  <a:pt x="12935" y="11337"/>
                  <a:pt x="13258" y="11527"/>
                  <a:pt x="13962" y="11546"/>
                </a:cubicBezTo>
                <a:cubicBezTo>
                  <a:pt x="13943" y="11432"/>
                  <a:pt x="14057" y="11432"/>
                  <a:pt x="14114" y="11394"/>
                </a:cubicBezTo>
                <a:cubicBezTo>
                  <a:pt x="14038" y="11242"/>
                  <a:pt x="13524" y="11451"/>
                  <a:pt x="13581" y="11223"/>
                </a:cubicBezTo>
                <a:cubicBezTo>
                  <a:pt x="13848" y="11242"/>
                  <a:pt x="14152" y="11280"/>
                  <a:pt x="14570" y="11394"/>
                </a:cubicBezTo>
                <a:cubicBezTo>
                  <a:pt x="14666" y="11356"/>
                  <a:pt x="14589" y="11204"/>
                  <a:pt x="14704" y="11185"/>
                </a:cubicBezTo>
                <a:lnTo>
                  <a:pt x="14704" y="11394"/>
                </a:lnTo>
                <a:cubicBezTo>
                  <a:pt x="14456" y="11413"/>
                  <a:pt x="14380" y="11470"/>
                  <a:pt x="14114" y="11546"/>
                </a:cubicBezTo>
                <a:cubicBezTo>
                  <a:pt x="14418" y="11566"/>
                  <a:pt x="14475" y="11642"/>
                  <a:pt x="14704" y="11489"/>
                </a:cubicBezTo>
                <a:cubicBezTo>
                  <a:pt x="14761" y="11756"/>
                  <a:pt x="15103" y="11642"/>
                  <a:pt x="15236" y="11546"/>
                </a:cubicBezTo>
                <a:cubicBezTo>
                  <a:pt x="15712" y="11775"/>
                  <a:pt x="16339" y="11870"/>
                  <a:pt x="16834" y="11737"/>
                </a:cubicBezTo>
                <a:cubicBezTo>
                  <a:pt x="16111" y="11699"/>
                  <a:pt x="15978" y="11585"/>
                  <a:pt x="15502" y="11566"/>
                </a:cubicBezTo>
                <a:cubicBezTo>
                  <a:pt x="15617" y="11566"/>
                  <a:pt x="15541" y="11413"/>
                  <a:pt x="15636" y="11394"/>
                </a:cubicBezTo>
                <a:cubicBezTo>
                  <a:pt x="15940" y="11527"/>
                  <a:pt x="16111" y="11413"/>
                  <a:pt x="16301" y="11623"/>
                </a:cubicBezTo>
                <a:cubicBezTo>
                  <a:pt x="16358" y="11337"/>
                  <a:pt x="16663" y="11623"/>
                  <a:pt x="16891" y="11470"/>
                </a:cubicBezTo>
                <a:cubicBezTo>
                  <a:pt x="16720" y="11337"/>
                  <a:pt x="16606" y="11299"/>
                  <a:pt x="16358" y="11413"/>
                </a:cubicBezTo>
                <a:cubicBezTo>
                  <a:pt x="16358" y="11337"/>
                  <a:pt x="16396" y="11223"/>
                  <a:pt x="16301" y="11204"/>
                </a:cubicBezTo>
                <a:cubicBezTo>
                  <a:pt x="15636" y="11166"/>
                  <a:pt x="15122" y="11033"/>
                  <a:pt x="14304" y="10976"/>
                </a:cubicBezTo>
                <a:cubicBezTo>
                  <a:pt x="14323" y="11033"/>
                  <a:pt x="14399" y="11052"/>
                  <a:pt x="14380" y="11128"/>
                </a:cubicBezTo>
                <a:cubicBezTo>
                  <a:pt x="14152" y="11128"/>
                  <a:pt x="14266" y="10862"/>
                  <a:pt x="14057" y="10862"/>
                </a:cubicBezTo>
                <a:cubicBezTo>
                  <a:pt x="13486" y="10976"/>
                  <a:pt x="12763" y="10919"/>
                  <a:pt x="12649" y="10691"/>
                </a:cubicBezTo>
                <a:cubicBezTo>
                  <a:pt x="12744" y="10786"/>
                  <a:pt x="13296" y="10786"/>
                  <a:pt x="13391" y="10710"/>
                </a:cubicBezTo>
                <a:cubicBezTo>
                  <a:pt x="12878" y="10500"/>
                  <a:pt x="11736" y="10424"/>
                  <a:pt x="10804" y="10253"/>
                </a:cubicBezTo>
                <a:cubicBezTo>
                  <a:pt x="10728" y="10253"/>
                  <a:pt x="10747" y="10196"/>
                  <a:pt x="10861" y="10215"/>
                </a:cubicBezTo>
                <a:cubicBezTo>
                  <a:pt x="11166" y="10215"/>
                  <a:pt x="11622" y="10329"/>
                  <a:pt x="12003" y="10215"/>
                </a:cubicBezTo>
                <a:cubicBezTo>
                  <a:pt x="12288" y="10348"/>
                  <a:pt x="12821" y="10405"/>
                  <a:pt x="12992" y="10443"/>
                </a:cubicBezTo>
                <a:cubicBezTo>
                  <a:pt x="13429" y="10538"/>
                  <a:pt x="14019" y="10481"/>
                  <a:pt x="14456" y="10557"/>
                </a:cubicBezTo>
                <a:cubicBezTo>
                  <a:pt x="14837" y="10634"/>
                  <a:pt x="15141" y="10729"/>
                  <a:pt x="15502" y="10786"/>
                </a:cubicBezTo>
                <a:cubicBezTo>
                  <a:pt x="16777" y="10938"/>
                  <a:pt x="18051" y="11128"/>
                  <a:pt x="19421" y="11185"/>
                </a:cubicBezTo>
                <a:cubicBezTo>
                  <a:pt x="19896" y="11204"/>
                  <a:pt x="20087" y="11261"/>
                  <a:pt x="20353" y="11299"/>
                </a:cubicBezTo>
                <a:cubicBezTo>
                  <a:pt x="21513" y="11451"/>
                  <a:pt x="22464" y="11432"/>
                  <a:pt x="23739" y="11546"/>
                </a:cubicBezTo>
                <a:cubicBezTo>
                  <a:pt x="23739" y="11623"/>
                  <a:pt x="23986" y="11699"/>
                  <a:pt x="24005" y="11699"/>
                </a:cubicBezTo>
                <a:cubicBezTo>
                  <a:pt x="25565" y="11851"/>
                  <a:pt x="28361" y="11965"/>
                  <a:pt x="30110" y="12383"/>
                </a:cubicBezTo>
                <a:cubicBezTo>
                  <a:pt x="30091" y="12326"/>
                  <a:pt x="29996" y="12288"/>
                  <a:pt x="30168" y="12288"/>
                </a:cubicBezTo>
                <a:cubicBezTo>
                  <a:pt x="30282" y="12307"/>
                  <a:pt x="30168" y="12364"/>
                  <a:pt x="30168" y="12440"/>
                </a:cubicBezTo>
                <a:cubicBezTo>
                  <a:pt x="30548" y="12402"/>
                  <a:pt x="30700" y="12536"/>
                  <a:pt x="30909" y="12612"/>
                </a:cubicBezTo>
                <a:cubicBezTo>
                  <a:pt x="29388" y="12631"/>
                  <a:pt x="27904" y="12326"/>
                  <a:pt x="26516" y="12345"/>
                </a:cubicBezTo>
                <a:cubicBezTo>
                  <a:pt x="26573" y="12517"/>
                  <a:pt x="26725" y="12440"/>
                  <a:pt x="26782" y="12345"/>
                </a:cubicBezTo>
                <a:cubicBezTo>
                  <a:pt x="26801" y="12440"/>
                  <a:pt x="26763" y="12536"/>
                  <a:pt x="26858" y="12555"/>
                </a:cubicBezTo>
                <a:cubicBezTo>
                  <a:pt x="26839" y="12440"/>
                  <a:pt x="26915" y="12402"/>
                  <a:pt x="27048" y="12402"/>
                </a:cubicBezTo>
                <a:cubicBezTo>
                  <a:pt x="27067" y="12479"/>
                  <a:pt x="27029" y="12593"/>
                  <a:pt x="27124" y="12612"/>
                </a:cubicBezTo>
                <a:cubicBezTo>
                  <a:pt x="27067" y="12269"/>
                  <a:pt x="27410" y="12593"/>
                  <a:pt x="27657" y="12631"/>
                </a:cubicBezTo>
                <a:cubicBezTo>
                  <a:pt x="27733" y="12631"/>
                  <a:pt x="27828" y="12517"/>
                  <a:pt x="27923" y="12517"/>
                </a:cubicBezTo>
                <a:cubicBezTo>
                  <a:pt x="28246" y="12517"/>
                  <a:pt x="29806" y="12707"/>
                  <a:pt x="29768" y="12859"/>
                </a:cubicBezTo>
                <a:cubicBezTo>
                  <a:pt x="29749" y="12555"/>
                  <a:pt x="30491" y="12745"/>
                  <a:pt x="30110" y="12859"/>
                </a:cubicBezTo>
                <a:cubicBezTo>
                  <a:pt x="31176" y="12897"/>
                  <a:pt x="31689" y="13068"/>
                  <a:pt x="33097" y="12992"/>
                </a:cubicBezTo>
                <a:cubicBezTo>
                  <a:pt x="33097" y="13087"/>
                  <a:pt x="33135" y="13163"/>
                  <a:pt x="33230" y="13201"/>
                </a:cubicBezTo>
                <a:cubicBezTo>
                  <a:pt x="34999" y="13411"/>
                  <a:pt x="36616" y="13506"/>
                  <a:pt x="38270" y="13772"/>
                </a:cubicBezTo>
                <a:cubicBezTo>
                  <a:pt x="37776" y="13829"/>
                  <a:pt x="37338" y="13905"/>
                  <a:pt x="36939" y="13772"/>
                </a:cubicBezTo>
                <a:cubicBezTo>
                  <a:pt x="36939" y="13886"/>
                  <a:pt x="36939" y="14019"/>
                  <a:pt x="36806" y="14019"/>
                </a:cubicBezTo>
                <a:cubicBezTo>
                  <a:pt x="36749" y="13867"/>
                  <a:pt x="36901" y="13886"/>
                  <a:pt x="36863" y="13772"/>
                </a:cubicBezTo>
                <a:cubicBezTo>
                  <a:pt x="35322" y="13791"/>
                  <a:pt x="34352" y="13392"/>
                  <a:pt x="33078" y="13506"/>
                </a:cubicBezTo>
                <a:cubicBezTo>
                  <a:pt x="33211" y="13525"/>
                  <a:pt x="33135" y="13677"/>
                  <a:pt x="33287" y="13677"/>
                </a:cubicBezTo>
                <a:cubicBezTo>
                  <a:pt x="34048" y="13563"/>
                  <a:pt x="35417" y="13886"/>
                  <a:pt x="36007" y="13753"/>
                </a:cubicBezTo>
                <a:cubicBezTo>
                  <a:pt x="36121" y="13810"/>
                  <a:pt x="36216" y="13867"/>
                  <a:pt x="36273" y="13962"/>
                </a:cubicBezTo>
                <a:lnTo>
                  <a:pt x="36273" y="13810"/>
                </a:lnTo>
                <a:cubicBezTo>
                  <a:pt x="36425" y="13810"/>
                  <a:pt x="36463" y="13905"/>
                  <a:pt x="36673" y="13867"/>
                </a:cubicBezTo>
                <a:cubicBezTo>
                  <a:pt x="36673" y="13962"/>
                  <a:pt x="36597" y="13981"/>
                  <a:pt x="36597" y="14076"/>
                </a:cubicBezTo>
                <a:cubicBezTo>
                  <a:pt x="36825" y="14076"/>
                  <a:pt x="37224" y="14114"/>
                  <a:pt x="36939" y="13981"/>
                </a:cubicBezTo>
                <a:cubicBezTo>
                  <a:pt x="37091" y="13981"/>
                  <a:pt x="37129" y="13886"/>
                  <a:pt x="37338" y="13924"/>
                </a:cubicBezTo>
                <a:cubicBezTo>
                  <a:pt x="37338" y="14076"/>
                  <a:pt x="37434" y="14133"/>
                  <a:pt x="37605" y="13981"/>
                </a:cubicBezTo>
                <a:cubicBezTo>
                  <a:pt x="37738" y="14171"/>
                  <a:pt x="37738" y="14228"/>
                  <a:pt x="37795" y="14400"/>
                </a:cubicBezTo>
                <a:cubicBezTo>
                  <a:pt x="37947" y="14362"/>
                  <a:pt x="38270" y="14457"/>
                  <a:pt x="38328" y="14343"/>
                </a:cubicBezTo>
                <a:cubicBezTo>
                  <a:pt x="38270" y="14247"/>
                  <a:pt x="37928" y="14381"/>
                  <a:pt x="37985" y="14190"/>
                </a:cubicBezTo>
                <a:cubicBezTo>
                  <a:pt x="38575" y="14133"/>
                  <a:pt x="38974" y="14381"/>
                  <a:pt x="39126" y="14095"/>
                </a:cubicBezTo>
                <a:cubicBezTo>
                  <a:pt x="39564" y="14152"/>
                  <a:pt x="40705" y="14324"/>
                  <a:pt x="41504" y="14171"/>
                </a:cubicBezTo>
                <a:cubicBezTo>
                  <a:pt x="41333" y="14171"/>
                  <a:pt x="40914" y="14057"/>
                  <a:pt x="41124" y="13924"/>
                </a:cubicBezTo>
                <a:cubicBezTo>
                  <a:pt x="41162" y="14152"/>
                  <a:pt x="41637" y="14133"/>
                  <a:pt x="41770" y="14019"/>
                </a:cubicBezTo>
                <a:cubicBezTo>
                  <a:pt x="41656" y="14209"/>
                  <a:pt x="42265" y="14095"/>
                  <a:pt x="41980" y="14228"/>
                </a:cubicBezTo>
                <a:cubicBezTo>
                  <a:pt x="41941" y="14133"/>
                  <a:pt x="41542" y="14171"/>
                  <a:pt x="41580" y="14285"/>
                </a:cubicBezTo>
                <a:cubicBezTo>
                  <a:pt x="41865" y="14228"/>
                  <a:pt x="42056" y="14419"/>
                  <a:pt x="42246" y="14285"/>
                </a:cubicBezTo>
                <a:cubicBezTo>
                  <a:pt x="42265" y="14400"/>
                  <a:pt x="42360" y="14476"/>
                  <a:pt x="42512" y="14495"/>
                </a:cubicBezTo>
                <a:cubicBezTo>
                  <a:pt x="42360" y="14343"/>
                  <a:pt x="43216" y="14400"/>
                  <a:pt x="43026" y="14609"/>
                </a:cubicBezTo>
                <a:cubicBezTo>
                  <a:pt x="43596" y="14381"/>
                  <a:pt x="44547" y="14419"/>
                  <a:pt x="44890" y="14780"/>
                </a:cubicBezTo>
                <a:cubicBezTo>
                  <a:pt x="44909" y="14495"/>
                  <a:pt x="45593" y="14571"/>
                  <a:pt x="45898" y="14685"/>
                </a:cubicBezTo>
                <a:cubicBezTo>
                  <a:pt x="46031" y="14628"/>
                  <a:pt x="45803" y="14571"/>
                  <a:pt x="45955" y="14533"/>
                </a:cubicBezTo>
                <a:cubicBezTo>
                  <a:pt x="45974" y="14780"/>
                  <a:pt x="46183" y="14723"/>
                  <a:pt x="46430" y="14590"/>
                </a:cubicBezTo>
                <a:cubicBezTo>
                  <a:pt x="46411" y="14761"/>
                  <a:pt x="46506" y="14837"/>
                  <a:pt x="46678" y="14856"/>
                </a:cubicBezTo>
                <a:cubicBezTo>
                  <a:pt x="46773" y="14799"/>
                  <a:pt x="46811" y="14723"/>
                  <a:pt x="46944" y="14704"/>
                </a:cubicBezTo>
                <a:cubicBezTo>
                  <a:pt x="47115" y="14951"/>
                  <a:pt x="48104" y="14742"/>
                  <a:pt x="48275" y="14723"/>
                </a:cubicBezTo>
                <a:cubicBezTo>
                  <a:pt x="48085" y="14685"/>
                  <a:pt x="48180" y="14856"/>
                  <a:pt x="48218" y="14875"/>
                </a:cubicBezTo>
                <a:cubicBezTo>
                  <a:pt x="48542" y="14818"/>
                  <a:pt x="48808" y="14989"/>
                  <a:pt x="49207" y="14837"/>
                </a:cubicBezTo>
                <a:cubicBezTo>
                  <a:pt x="49207" y="14761"/>
                  <a:pt x="49093" y="14780"/>
                  <a:pt x="49074" y="14723"/>
                </a:cubicBezTo>
                <a:cubicBezTo>
                  <a:pt x="49379" y="14799"/>
                  <a:pt x="50843" y="14799"/>
                  <a:pt x="50273" y="14951"/>
                </a:cubicBezTo>
                <a:cubicBezTo>
                  <a:pt x="50729" y="15046"/>
                  <a:pt x="51319" y="14780"/>
                  <a:pt x="51338" y="15008"/>
                </a:cubicBezTo>
                <a:cubicBezTo>
                  <a:pt x="51946" y="14951"/>
                  <a:pt x="52859" y="15218"/>
                  <a:pt x="53259" y="14989"/>
                </a:cubicBezTo>
                <a:cubicBezTo>
                  <a:pt x="53202" y="14989"/>
                  <a:pt x="53183" y="15027"/>
                  <a:pt x="53202" y="15084"/>
                </a:cubicBezTo>
                <a:cubicBezTo>
                  <a:pt x="53354" y="14970"/>
                  <a:pt x="53525" y="15141"/>
                  <a:pt x="53715" y="15141"/>
                </a:cubicBezTo>
                <a:cubicBezTo>
                  <a:pt x="53925" y="14856"/>
                  <a:pt x="54990" y="15275"/>
                  <a:pt x="55313" y="14913"/>
                </a:cubicBezTo>
                <a:cubicBezTo>
                  <a:pt x="54685" y="15027"/>
                  <a:pt x="53753" y="14837"/>
                  <a:pt x="52802" y="14780"/>
                </a:cubicBezTo>
                <a:cubicBezTo>
                  <a:pt x="51433" y="14685"/>
                  <a:pt x="49683" y="14666"/>
                  <a:pt x="48142" y="14609"/>
                </a:cubicBezTo>
                <a:cubicBezTo>
                  <a:pt x="47096" y="14571"/>
                  <a:pt x="45974" y="14285"/>
                  <a:pt x="45099" y="14381"/>
                </a:cubicBezTo>
                <a:cubicBezTo>
                  <a:pt x="44928" y="14400"/>
                  <a:pt x="44604" y="14514"/>
                  <a:pt x="44566" y="14324"/>
                </a:cubicBezTo>
                <a:cubicBezTo>
                  <a:pt x="44452" y="14324"/>
                  <a:pt x="44528" y="14457"/>
                  <a:pt x="44433" y="14476"/>
                </a:cubicBezTo>
                <a:cubicBezTo>
                  <a:pt x="44262" y="14285"/>
                  <a:pt x="43748" y="14457"/>
                  <a:pt x="43444" y="14305"/>
                </a:cubicBezTo>
                <a:cubicBezTo>
                  <a:pt x="43368" y="14266"/>
                  <a:pt x="43425" y="14171"/>
                  <a:pt x="43311" y="14152"/>
                </a:cubicBezTo>
                <a:cubicBezTo>
                  <a:pt x="43121" y="14114"/>
                  <a:pt x="42512" y="14114"/>
                  <a:pt x="42778" y="14247"/>
                </a:cubicBezTo>
                <a:cubicBezTo>
                  <a:pt x="42664" y="14190"/>
                  <a:pt x="42417" y="14247"/>
                  <a:pt x="42436" y="14076"/>
                </a:cubicBezTo>
                <a:cubicBezTo>
                  <a:pt x="43825" y="14095"/>
                  <a:pt x="44452" y="14209"/>
                  <a:pt x="45632" y="14114"/>
                </a:cubicBezTo>
                <a:cubicBezTo>
                  <a:pt x="44452" y="13943"/>
                  <a:pt x="43140" y="14057"/>
                  <a:pt x="42379" y="13715"/>
                </a:cubicBezTo>
                <a:cubicBezTo>
                  <a:pt x="42607" y="13753"/>
                  <a:pt x="42816" y="13810"/>
                  <a:pt x="43121" y="13772"/>
                </a:cubicBezTo>
                <a:cubicBezTo>
                  <a:pt x="43197" y="13639"/>
                  <a:pt x="42912" y="13563"/>
                  <a:pt x="43178" y="13582"/>
                </a:cubicBezTo>
                <a:cubicBezTo>
                  <a:pt x="43045" y="13715"/>
                  <a:pt x="43615" y="13810"/>
                  <a:pt x="43767" y="13734"/>
                </a:cubicBezTo>
                <a:cubicBezTo>
                  <a:pt x="43977" y="13639"/>
                  <a:pt x="43691" y="13677"/>
                  <a:pt x="43901" y="13791"/>
                </a:cubicBezTo>
                <a:cubicBezTo>
                  <a:pt x="44015" y="13848"/>
                  <a:pt x="44281" y="13734"/>
                  <a:pt x="44300" y="13639"/>
                </a:cubicBezTo>
                <a:cubicBezTo>
                  <a:pt x="44319" y="13715"/>
                  <a:pt x="44281" y="13829"/>
                  <a:pt x="44376" y="13848"/>
                </a:cubicBezTo>
                <a:cubicBezTo>
                  <a:pt x="44833" y="13696"/>
                  <a:pt x="45175" y="13962"/>
                  <a:pt x="45632" y="13962"/>
                </a:cubicBezTo>
                <a:cubicBezTo>
                  <a:pt x="45727" y="13715"/>
                  <a:pt x="45974" y="13772"/>
                  <a:pt x="46107" y="13810"/>
                </a:cubicBezTo>
                <a:cubicBezTo>
                  <a:pt x="46012" y="13829"/>
                  <a:pt x="45955" y="13867"/>
                  <a:pt x="45898" y="13924"/>
                </a:cubicBezTo>
                <a:cubicBezTo>
                  <a:pt x="46069" y="13924"/>
                  <a:pt x="46221" y="13924"/>
                  <a:pt x="46297" y="13867"/>
                </a:cubicBezTo>
                <a:cubicBezTo>
                  <a:pt x="46316" y="13962"/>
                  <a:pt x="46202" y="14000"/>
                  <a:pt x="46297" y="14019"/>
                </a:cubicBezTo>
                <a:cubicBezTo>
                  <a:pt x="47096" y="14076"/>
                  <a:pt x="49245" y="14209"/>
                  <a:pt x="50292" y="14114"/>
                </a:cubicBezTo>
                <a:cubicBezTo>
                  <a:pt x="50273" y="14000"/>
                  <a:pt x="50311" y="13924"/>
                  <a:pt x="50425" y="13924"/>
                </a:cubicBezTo>
                <a:cubicBezTo>
                  <a:pt x="50444" y="14038"/>
                  <a:pt x="50292" y="14019"/>
                  <a:pt x="50349" y="14171"/>
                </a:cubicBezTo>
                <a:cubicBezTo>
                  <a:pt x="51433" y="14362"/>
                  <a:pt x="52403" y="14171"/>
                  <a:pt x="53012" y="14419"/>
                </a:cubicBezTo>
                <a:cubicBezTo>
                  <a:pt x="52993" y="14381"/>
                  <a:pt x="52840" y="14209"/>
                  <a:pt x="53012" y="14209"/>
                </a:cubicBezTo>
                <a:cubicBezTo>
                  <a:pt x="53221" y="14590"/>
                  <a:pt x="54191" y="14476"/>
                  <a:pt x="54533" y="14324"/>
                </a:cubicBezTo>
                <a:cubicBezTo>
                  <a:pt x="54647" y="14609"/>
                  <a:pt x="55218" y="14495"/>
                  <a:pt x="55332" y="14343"/>
                </a:cubicBezTo>
                <a:cubicBezTo>
                  <a:pt x="55370" y="14552"/>
                  <a:pt x="55560" y="14419"/>
                  <a:pt x="55732" y="14438"/>
                </a:cubicBezTo>
                <a:cubicBezTo>
                  <a:pt x="55789" y="14285"/>
                  <a:pt x="55560" y="14343"/>
                  <a:pt x="55522" y="14228"/>
                </a:cubicBezTo>
                <a:cubicBezTo>
                  <a:pt x="55751" y="14305"/>
                  <a:pt x="55808" y="14209"/>
                  <a:pt x="55922" y="14285"/>
                </a:cubicBezTo>
                <a:cubicBezTo>
                  <a:pt x="55732" y="14343"/>
                  <a:pt x="55846" y="14362"/>
                  <a:pt x="55846" y="14495"/>
                </a:cubicBezTo>
                <a:cubicBezTo>
                  <a:pt x="56093" y="14495"/>
                  <a:pt x="56435" y="14628"/>
                  <a:pt x="56645" y="14457"/>
                </a:cubicBezTo>
                <a:cubicBezTo>
                  <a:pt x="56854" y="14704"/>
                  <a:pt x="57158" y="14495"/>
                  <a:pt x="57386" y="14628"/>
                </a:cubicBezTo>
                <a:cubicBezTo>
                  <a:pt x="57386" y="14552"/>
                  <a:pt x="57291" y="14552"/>
                  <a:pt x="57310" y="14457"/>
                </a:cubicBezTo>
                <a:cubicBezTo>
                  <a:pt x="57501" y="14609"/>
                  <a:pt x="58071" y="14457"/>
                  <a:pt x="57786" y="14628"/>
                </a:cubicBezTo>
                <a:cubicBezTo>
                  <a:pt x="57881" y="14628"/>
                  <a:pt x="57919" y="14647"/>
                  <a:pt x="57976" y="14685"/>
                </a:cubicBezTo>
                <a:cubicBezTo>
                  <a:pt x="58014" y="14609"/>
                  <a:pt x="58052" y="14590"/>
                  <a:pt x="57976" y="14533"/>
                </a:cubicBezTo>
                <a:cubicBezTo>
                  <a:pt x="58433" y="14609"/>
                  <a:pt x="58984" y="14533"/>
                  <a:pt x="59307" y="14742"/>
                </a:cubicBezTo>
                <a:cubicBezTo>
                  <a:pt x="59288" y="14419"/>
                  <a:pt x="59688" y="14761"/>
                  <a:pt x="59840" y="14590"/>
                </a:cubicBezTo>
                <a:cubicBezTo>
                  <a:pt x="60049" y="14590"/>
                  <a:pt x="59669" y="14742"/>
                  <a:pt x="59897" y="14761"/>
                </a:cubicBezTo>
                <a:cubicBezTo>
                  <a:pt x="60087" y="14647"/>
                  <a:pt x="60449" y="14609"/>
                  <a:pt x="60563" y="14609"/>
                </a:cubicBezTo>
                <a:cubicBezTo>
                  <a:pt x="60563" y="14514"/>
                  <a:pt x="60392" y="14571"/>
                  <a:pt x="60373" y="14495"/>
                </a:cubicBezTo>
                <a:cubicBezTo>
                  <a:pt x="60487" y="14438"/>
                  <a:pt x="60715" y="14552"/>
                  <a:pt x="60905" y="14457"/>
                </a:cubicBezTo>
                <a:cubicBezTo>
                  <a:pt x="61019" y="14552"/>
                  <a:pt x="60905" y="14514"/>
                  <a:pt x="60905" y="14666"/>
                </a:cubicBezTo>
                <a:cubicBezTo>
                  <a:pt x="61000" y="14514"/>
                  <a:pt x="61210" y="14780"/>
                  <a:pt x="61305" y="14609"/>
                </a:cubicBezTo>
                <a:cubicBezTo>
                  <a:pt x="61229" y="14609"/>
                  <a:pt x="61153" y="14590"/>
                  <a:pt x="61172" y="14514"/>
                </a:cubicBezTo>
                <a:cubicBezTo>
                  <a:pt x="61457" y="14571"/>
                  <a:pt x="61704" y="14533"/>
                  <a:pt x="61704" y="14419"/>
                </a:cubicBezTo>
                <a:cubicBezTo>
                  <a:pt x="61780" y="14533"/>
                  <a:pt x="62123" y="14438"/>
                  <a:pt x="62294" y="14476"/>
                </a:cubicBezTo>
                <a:cubicBezTo>
                  <a:pt x="62446" y="14552"/>
                  <a:pt x="62218" y="14590"/>
                  <a:pt x="62370" y="14628"/>
                </a:cubicBezTo>
                <a:cubicBezTo>
                  <a:pt x="62484" y="14628"/>
                  <a:pt x="62408" y="14457"/>
                  <a:pt x="62560" y="14476"/>
                </a:cubicBezTo>
                <a:cubicBezTo>
                  <a:pt x="62598" y="14571"/>
                  <a:pt x="62465" y="14609"/>
                  <a:pt x="62560" y="14628"/>
                </a:cubicBezTo>
                <a:cubicBezTo>
                  <a:pt x="63150" y="14533"/>
                  <a:pt x="63549" y="14324"/>
                  <a:pt x="64101" y="14495"/>
                </a:cubicBezTo>
                <a:cubicBezTo>
                  <a:pt x="63930" y="14419"/>
                  <a:pt x="64025" y="14266"/>
                  <a:pt x="63968" y="14228"/>
                </a:cubicBezTo>
                <a:cubicBezTo>
                  <a:pt x="63853" y="14305"/>
                  <a:pt x="62921" y="14038"/>
                  <a:pt x="62959" y="14324"/>
                </a:cubicBezTo>
                <a:cubicBezTo>
                  <a:pt x="62864" y="14305"/>
                  <a:pt x="62617" y="14381"/>
                  <a:pt x="62636" y="14266"/>
                </a:cubicBezTo>
                <a:cubicBezTo>
                  <a:pt x="62940" y="14305"/>
                  <a:pt x="62750" y="14209"/>
                  <a:pt x="62712" y="14114"/>
                </a:cubicBezTo>
                <a:cubicBezTo>
                  <a:pt x="62998" y="14076"/>
                  <a:pt x="63454" y="14152"/>
                  <a:pt x="64025" y="14076"/>
                </a:cubicBezTo>
                <a:cubicBezTo>
                  <a:pt x="64158" y="14209"/>
                  <a:pt x="64158" y="14209"/>
                  <a:pt x="64367" y="14343"/>
                </a:cubicBezTo>
                <a:cubicBezTo>
                  <a:pt x="64063" y="14533"/>
                  <a:pt x="64367" y="14932"/>
                  <a:pt x="64881" y="14818"/>
                </a:cubicBezTo>
                <a:cubicBezTo>
                  <a:pt x="64862" y="14723"/>
                  <a:pt x="65014" y="14514"/>
                  <a:pt x="65090" y="14666"/>
                </a:cubicBezTo>
                <a:cubicBezTo>
                  <a:pt x="65014" y="14666"/>
                  <a:pt x="64938" y="14742"/>
                  <a:pt x="65014" y="14761"/>
                </a:cubicBezTo>
                <a:cubicBezTo>
                  <a:pt x="65166" y="14742"/>
                  <a:pt x="65090" y="14571"/>
                  <a:pt x="65223" y="14552"/>
                </a:cubicBezTo>
                <a:cubicBezTo>
                  <a:pt x="65261" y="14628"/>
                  <a:pt x="65147" y="14818"/>
                  <a:pt x="65280" y="14818"/>
                </a:cubicBezTo>
                <a:cubicBezTo>
                  <a:pt x="65375" y="14685"/>
                  <a:pt x="65546" y="14932"/>
                  <a:pt x="65622" y="14761"/>
                </a:cubicBezTo>
                <a:cubicBezTo>
                  <a:pt x="65603" y="14647"/>
                  <a:pt x="65451" y="14647"/>
                  <a:pt x="65356" y="14704"/>
                </a:cubicBezTo>
                <a:cubicBezTo>
                  <a:pt x="65508" y="14495"/>
                  <a:pt x="65223" y="14514"/>
                  <a:pt x="65356" y="14400"/>
                </a:cubicBezTo>
                <a:cubicBezTo>
                  <a:pt x="65394" y="14552"/>
                  <a:pt x="65470" y="14324"/>
                  <a:pt x="65565" y="14362"/>
                </a:cubicBezTo>
                <a:cubicBezTo>
                  <a:pt x="65527" y="14476"/>
                  <a:pt x="65413" y="14571"/>
                  <a:pt x="65622" y="14609"/>
                </a:cubicBezTo>
                <a:cubicBezTo>
                  <a:pt x="65641" y="14514"/>
                  <a:pt x="65927" y="14609"/>
                  <a:pt x="65832" y="14400"/>
                </a:cubicBezTo>
                <a:cubicBezTo>
                  <a:pt x="65546" y="14400"/>
                  <a:pt x="65432" y="14228"/>
                  <a:pt x="65299" y="14152"/>
                </a:cubicBezTo>
                <a:cubicBezTo>
                  <a:pt x="65470" y="14152"/>
                  <a:pt x="65603" y="14209"/>
                  <a:pt x="65698" y="14305"/>
                </a:cubicBezTo>
                <a:cubicBezTo>
                  <a:pt x="65756" y="14133"/>
                  <a:pt x="66288" y="14152"/>
                  <a:pt x="66421" y="14209"/>
                </a:cubicBezTo>
                <a:cubicBezTo>
                  <a:pt x="66345" y="14133"/>
                  <a:pt x="66193" y="13981"/>
                  <a:pt x="66421" y="13943"/>
                </a:cubicBezTo>
                <a:cubicBezTo>
                  <a:pt x="66421" y="14076"/>
                  <a:pt x="66421" y="14190"/>
                  <a:pt x="66554" y="14209"/>
                </a:cubicBezTo>
                <a:cubicBezTo>
                  <a:pt x="66935" y="14285"/>
                  <a:pt x="66935" y="14095"/>
                  <a:pt x="67030" y="13962"/>
                </a:cubicBezTo>
                <a:cubicBezTo>
                  <a:pt x="66916" y="14133"/>
                  <a:pt x="67258" y="13981"/>
                  <a:pt x="67220" y="14114"/>
                </a:cubicBezTo>
                <a:cubicBezTo>
                  <a:pt x="66935" y="14038"/>
                  <a:pt x="67011" y="14266"/>
                  <a:pt x="66897" y="14324"/>
                </a:cubicBezTo>
                <a:cubicBezTo>
                  <a:pt x="66821" y="14266"/>
                  <a:pt x="66288" y="14209"/>
                  <a:pt x="66421" y="14419"/>
                </a:cubicBezTo>
                <a:cubicBezTo>
                  <a:pt x="66155" y="14495"/>
                  <a:pt x="66402" y="14190"/>
                  <a:pt x="66231" y="14209"/>
                </a:cubicBezTo>
                <a:cubicBezTo>
                  <a:pt x="66136" y="14305"/>
                  <a:pt x="65908" y="14285"/>
                  <a:pt x="65965" y="14514"/>
                </a:cubicBezTo>
                <a:cubicBezTo>
                  <a:pt x="66421" y="14685"/>
                  <a:pt x="66421" y="14362"/>
                  <a:pt x="66688" y="14571"/>
                </a:cubicBezTo>
                <a:cubicBezTo>
                  <a:pt x="66669" y="14457"/>
                  <a:pt x="66554" y="14438"/>
                  <a:pt x="66497" y="14362"/>
                </a:cubicBezTo>
                <a:cubicBezTo>
                  <a:pt x="67106" y="14305"/>
                  <a:pt x="67087" y="14552"/>
                  <a:pt x="67353" y="14685"/>
                </a:cubicBezTo>
                <a:cubicBezTo>
                  <a:pt x="67486" y="14571"/>
                  <a:pt x="67334" y="14476"/>
                  <a:pt x="67296" y="14362"/>
                </a:cubicBezTo>
                <a:cubicBezTo>
                  <a:pt x="67486" y="14476"/>
                  <a:pt x="67544" y="14476"/>
                  <a:pt x="67753" y="14381"/>
                </a:cubicBezTo>
                <a:cubicBezTo>
                  <a:pt x="68000" y="14381"/>
                  <a:pt x="67905" y="14628"/>
                  <a:pt x="68152" y="14647"/>
                </a:cubicBezTo>
                <a:cubicBezTo>
                  <a:pt x="68190" y="14381"/>
                  <a:pt x="67981" y="14609"/>
                  <a:pt x="67943" y="14381"/>
                </a:cubicBezTo>
                <a:cubicBezTo>
                  <a:pt x="68228" y="14381"/>
                  <a:pt x="67962" y="14343"/>
                  <a:pt x="67943" y="14266"/>
                </a:cubicBezTo>
                <a:cubicBezTo>
                  <a:pt x="68304" y="14324"/>
                  <a:pt x="68514" y="14171"/>
                  <a:pt x="68685" y="14324"/>
                </a:cubicBezTo>
                <a:cubicBezTo>
                  <a:pt x="68590" y="14343"/>
                  <a:pt x="68437" y="14305"/>
                  <a:pt x="68418" y="14381"/>
                </a:cubicBezTo>
                <a:cubicBezTo>
                  <a:pt x="68685" y="14362"/>
                  <a:pt x="68875" y="14514"/>
                  <a:pt x="68951" y="14285"/>
                </a:cubicBezTo>
                <a:cubicBezTo>
                  <a:pt x="69636" y="14266"/>
                  <a:pt x="70587" y="14552"/>
                  <a:pt x="71405" y="14305"/>
                </a:cubicBezTo>
                <a:cubicBezTo>
                  <a:pt x="72223" y="14495"/>
                  <a:pt x="73440" y="14381"/>
                  <a:pt x="73992" y="14343"/>
                </a:cubicBezTo>
                <a:cubicBezTo>
                  <a:pt x="74353" y="14324"/>
                  <a:pt x="74771" y="14476"/>
                  <a:pt x="75057" y="14457"/>
                </a:cubicBezTo>
                <a:cubicBezTo>
                  <a:pt x="75114" y="14457"/>
                  <a:pt x="75171" y="14324"/>
                  <a:pt x="75247" y="14305"/>
                </a:cubicBezTo>
                <a:cubicBezTo>
                  <a:pt x="75818" y="14247"/>
                  <a:pt x="76921" y="14628"/>
                  <a:pt x="77187" y="14228"/>
                </a:cubicBezTo>
                <a:cubicBezTo>
                  <a:pt x="76616" y="14266"/>
                  <a:pt x="75741" y="14247"/>
                  <a:pt x="75114" y="14152"/>
                </a:cubicBezTo>
                <a:cubicBezTo>
                  <a:pt x="75228" y="14152"/>
                  <a:pt x="75285" y="14114"/>
                  <a:pt x="75323" y="14057"/>
                </a:cubicBezTo>
                <a:cubicBezTo>
                  <a:pt x="74981" y="14095"/>
                  <a:pt x="74924" y="13981"/>
                  <a:pt x="74924" y="13886"/>
                </a:cubicBezTo>
                <a:cubicBezTo>
                  <a:pt x="74924" y="14000"/>
                  <a:pt x="74733" y="13962"/>
                  <a:pt x="74790" y="14095"/>
                </a:cubicBezTo>
                <a:cubicBezTo>
                  <a:pt x="74924" y="14057"/>
                  <a:pt x="75038" y="14266"/>
                  <a:pt x="74924" y="14247"/>
                </a:cubicBezTo>
                <a:cubicBezTo>
                  <a:pt x="74790" y="14000"/>
                  <a:pt x="74543" y="14266"/>
                  <a:pt x="74315" y="14247"/>
                </a:cubicBezTo>
                <a:cubicBezTo>
                  <a:pt x="74277" y="14114"/>
                  <a:pt x="74448" y="13810"/>
                  <a:pt x="74201" y="13829"/>
                </a:cubicBezTo>
                <a:cubicBezTo>
                  <a:pt x="74391" y="13981"/>
                  <a:pt x="73954" y="13905"/>
                  <a:pt x="74068" y="14133"/>
                </a:cubicBezTo>
                <a:cubicBezTo>
                  <a:pt x="73935" y="14114"/>
                  <a:pt x="73668" y="14190"/>
                  <a:pt x="73668" y="14076"/>
                </a:cubicBezTo>
                <a:cubicBezTo>
                  <a:pt x="73782" y="13943"/>
                  <a:pt x="73915" y="14095"/>
                  <a:pt x="73935" y="13924"/>
                </a:cubicBezTo>
                <a:cubicBezTo>
                  <a:pt x="73763" y="13791"/>
                  <a:pt x="73858" y="14057"/>
                  <a:pt x="73592" y="13981"/>
                </a:cubicBezTo>
                <a:cubicBezTo>
                  <a:pt x="73592" y="13905"/>
                  <a:pt x="73630" y="13791"/>
                  <a:pt x="73535" y="13772"/>
                </a:cubicBezTo>
                <a:cubicBezTo>
                  <a:pt x="73516" y="13886"/>
                  <a:pt x="73250" y="13791"/>
                  <a:pt x="73136" y="13810"/>
                </a:cubicBezTo>
                <a:cubicBezTo>
                  <a:pt x="73155" y="13943"/>
                  <a:pt x="73117" y="14019"/>
                  <a:pt x="73002" y="14019"/>
                </a:cubicBezTo>
                <a:cubicBezTo>
                  <a:pt x="72926" y="13772"/>
                  <a:pt x="72603" y="14171"/>
                  <a:pt x="72793" y="13867"/>
                </a:cubicBezTo>
                <a:cubicBezTo>
                  <a:pt x="72546" y="13924"/>
                  <a:pt x="72508" y="13810"/>
                  <a:pt x="72394" y="13962"/>
                </a:cubicBezTo>
                <a:cubicBezTo>
                  <a:pt x="72470" y="13981"/>
                  <a:pt x="72641" y="14171"/>
                  <a:pt x="72394" y="14114"/>
                </a:cubicBezTo>
                <a:cubicBezTo>
                  <a:pt x="72299" y="13924"/>
                  <a:pt x="72470" y="13829"/>
                  <a:pt x="72280" y="13753"/>
                </a:cubicBezTo>
                <a:cubicBezTo>
                  <a:pt x="72280" y="13829"/>
                  <a:pt x="72166" y="13810"/>
                  <a:pt x="72147" y="13867"/>
                </a:cubicBezTo>
                <a:cubicBezTo>
                  <a:pt x="72375" y="13943"/>
                  <a:pt x="72109" y="14114"/>
                  <a:pt x="72204" y="14019"/>
                </a:cubicBezTo>
                <a:cubicBezTo>
                  <a:pt x="72128" y="13753"/>
                  <a:pt x="71956" y="14114"/>
                  <a:pt x="71880" y="13962"/>
                </a:cubicBezTo>
                <a:cubicBezTo>
                  <a:pt x="72051" y="13848"/>
                  <a:pt x="71823" y="13753"/>
                  <a:pt x="71671" y="13639"/>
                </a:cubicBezTo>
                <a:cubicBezTo>
                  <a:pt x="71994" y="13544"/>
                  <a:pt x="72793" y="13810"/>
                  <a:pt x="73079" y="13563"/>
                </a:cubicBezTo>
                <a:cubicBezTo>
                  <a:pt x="73706" y="13734"/>
                  <a:pt x="74258" y="13753"/>
                  <a:pt x="74943" y="13582"/>
                </a:cubicBezTo>
                <a:cubicBezTo>
                  <a:pt x="74848" y="13525"/>
                  <a:pt x="74828" y="13372"/>
                  <a:pt x="74733" y="13315"/>
                </a:cubicBezTo>
                <a:cubicBezTo>
                  <a:pt x="74828" y="13296"/>
                  <a:pt x="75076" y="13392"/>
                  <a:pt x="75076" y="13277"/>
                </a:cubicBezTo>
                <a:cubicBezTo>
                  <a:pt x="74752" y="13182"/>
                  <a:pt x="74505" y="13296"/>
                  <a:pt x="74676" y="13525"/>
                </a:cubicBezTo>
                <a:cubicBezTo>
                  <a:pt x="74543" y="13506"/>
                  <a:pt x="74011" y="13544"/>
                  <a:pt x="74201" y="13468"/>
                </a:cubicBezTo>
                <a:cubicBezTo>
                  <a:pt x="74334" y="13449"/>
                  <a:pt x="74600" y="13544"/>
                  <a:pt x="74543" y="13372"/>
                </a:cubicBezTo>
                <a:cubicBezTo>
                  <a:pt x="74391" y="13239"/>
                  <a:pt x="74410" y="13449"/>
                  <a:pt x="74201" y="13411"/>
                </a:cubicBezTo>
                <a:cubicBezTo>
                  <a:pt x="74201" y="13163"/>
                  <a:pt x="73687" y="13163"/>
                  <a:pt x="74011" y="13353"/>
                </a:cubicBezTo>
                <a:cubicBezTo>
                  <a:pt x="73915" y="13334"/>
                  <a:pt x="73668" y="13411"/>
                  <a:pt x="73668" y="13315"/>
                </a:cubicBezTo>
                <a:cubicBezTo>
                  <a:pt x="73782" y="13353"/>
                  <a:pt x="73782" y="13068"/>
                  <a:pt x="73668" y="13106"/>
                </a:cubicBezTo>
                <a:cubicBezTo>
                  <a:pt x="73535" y="13087"/>
                  <a:pt x="73649" y="13277"/>
                  <a:pt x="73611" y="13353"/>
                </a:cubicBezTo>
                <a:cubicBezTo>
                  <a:pt x="73364" y="13430"/>
                  <a:pt x="73573" y="13182"/>
                  <a:pt x="73402" y="13201"/>
                </a:cubicBezTo>
                <a:cubicBezTo>
                  <a:pt x="73307" y="13296"/>
                  <a:pt x="73098" y="13334"/>
                  <a:pt x="72945" y="13411"/>
                </a:cubicBezTo>
                <a:cubicBezTo>
                  <a:pt x="72983" y="13468"/>
                  <a:pt x="73193" y="13411"/>
                  <a:pt x="73212" y="13506"/>
                </a:cubicBezTo>
                <a:cubicBezTo>
                  <a:pt x="72204" y="13487"/>
                  <a:pt x="70834" y="13201"/>
                  <a:pt x="70149" y="13430"/>
                </a:cubicBezTo>
                <a:cubicBezTo>
                  <a:pt x="70111" y="13220"/>
                  <a:pt x="69617" y="13258"/>
                  <a:pt x="69293" y="13411"/>
                </a:cubicBezTo>
                <a:cubicBezTo>
                  <a:pt x="69274" y="13201"/>
                  <a:pt x="69084" y="13449"/>
                  <a:pt x="69027" y="13258"/>
                </a:cubicBezTo>
                <a:cubicBezTo>
                  <a:pt x="68533" y="13487"/>
                  <a:pt x="68114" y="13258"/>
                  <a:pt x="67429" y="13392"/>
                </a:cubicBezTo>
                <a:cubicBezTo>
                  <a:pt x="67372" y="13315"/>
                  <a:pt x="67372" y="13182"/>
                  <a:pt x="67163" y="13239"/>
                </a:cubicBezTo>
                <a:cubicBezTo>
                  <a:pt x="67239" y="13315"/>
                  <a:pt x="67239" y="13353"/>
                  <a:pt x="67106" y="13392"/>
                </a:cubicBezTo>
                <a:cubicBezTo>
                  <a:pt x="66992" y="13296"/>
                  <a:pt x="66383" y="13430"/>
                  <a:pt x="66231" y="13220"/>
                </a:cubicBezTo>
                <a:cubicBezTo>
                  <a:pt x="66231" y="13296"/>
                  <a:pt x="66003" y="13296"/>
                  <a:pt x="65832" y="13277"/>
                </a:cubicBezTo>
                <a:cubicBezTo>
                  <a:pt x="65889" y="13258"/>
                  <a:pt x="65965" y="13277"/>
                  <a:pt x="65965" y="13220"/>
                </a:cubicBezTo>
                <a:cubicBezTo>
                  <a:pt x="65756" y="13144"/>
                  <a:pt x="65375" y="13258"/>
                  <a:pt x="65641" y="13068"/>
                </a:cubicBezTo>
                <a:cubicBezTo>
                  <a:pt x="65565" y="13011"/>
                  <a:pt x="65413" y="12992"/>
                  <a:pt x="65242" y="13011"/>
                </a:cubicBezTo>
                <a:cubicBezTo>
                  <a:pt x="65185" y="13220"/>
                  <a:pt x="65090" y="13315"/>
                  <a:pt x="64900" y="13315"/>
                </a:cubicBezTo>
                <a:cubicBezTo>
                  <a:pt x="64862" y="13125"/>
                  <a:pt x="65185" y="13258"/>
                  <a:pt x="65109" y="13049"/>
                </a:cubicBezTo>
                <a:cubicBezTo>
                  <a:pt x="64709" y="13258"/>
                  <a:pt x="64291" y="12954"/>
                  <a:pt x="63911" y="13239"/>
                </a:cubicBezTo>
                <a:cubicBezTo>
                  <a:pt x="63892" y="13163"/>
                  <a:pt x="64006" y="13125"/>
                  <a:pt x="63911" y="13087"/>
                </a:cubicBezTo>
                <a:cubicBezTo>
                  <a:pt x="63302" y="13163"/>
                  <a:pt x="62864" y="13011"/>
                  <a:pt x="62313" y="13068"/>
                </a:cubicBezTo>
                <a:cubicBezTo>
                  <a:pt x="62218" y="13011"/>
                  <a:pt x="62294" y="12821"/>
                  <a:pt x="62123" y="12821"/>
                </a:cubicBezTo>
                <a:cubicBezTo>
                  <a:pt x="62104" y="12992"/>
                  <a:pt x="61837" y="12707"/>
                  <a:pt x="61856" y="12859"/>
                </a:cubicBezTo>
                <a:cubicBezTo>
                  <a:pt x="61951" y="12916"/>
                  <a:pt x="62104" y="12916"/>
                  <a:pt x="62123" y="13011"/>
                </a:cubicBezTo>
                <a:cubicBezTo>
                  <a:pt x="61723" y="13011"/>
                  <a:pt x="61438" y="13106"/>
                  <a:pt x="61114" y="12954"/>
                </a:cubicBezTo>
                <a:cubicBezTo>
                  <a:pt x="61057" y="13163"/>
                  <a:pt x="60829" y="12916"/>
                  <a:pt x="60715" y="13049"/>
                </a:cubicBezTo>
                <a:cubicBezTo>
                  <a:pt x="60772" y="13125"/>
                  <a:pt x="60981" y="13068"/>
                  <a:pt x="60981" y="13163"/>
                </a:cubicBezTo>
                <a:cubicBezTo>
                  <a:pt x="60658" y="13163"/>
                  <a:pt x="60658" y="13106"/>
                  <a:pt x="60392" y="13163"/>
                </a:cubicBezTo>
                <a:cubicBezTo>
                  <a:pt x="60297" y="12935"/>
                  <a:pt x="60753" y="13163"/>
                  <a:pt x="60658" y="12954"/>
                </a:cubicBezTo>
                <a:cubicBezTo>
                  <a:pt x="60487" y="12973"/>
                  <a:pt x="60182" y="12821"/>
                  <a:pt x="60125" y="12992"/>
                </a:cubicBezTo>
                <a:cubicBezTo>
                  <a:pt x="59916" y="13049"/>
                  <a:pt x="60068" y="12821"/>
                  <a:pt x="59859" y="12897"/>
                </a:cubicBezTo>
                <a:cubicBezTo>
                  <a:pt x="59422" y="13163"/>
                  <a:pt x="58756" y="12726"/>
                  <a:pt x="58337" y="13030"/>
                </a:cubicBezTo>
                <a:cubicBezTo>
                  <a:pt x="58280" y="12783"/>
                  <a:pt x="58014" y="12802"/>
                  <a:pt x="57805" y="12821"/>
                </a:cubicBezTo>
                <a:cubicBezTo>
                  <a:pt x="56968" y="12840"/>
                  <a:pt x="55256" y="12707"/>
                  <a:pt x="54876" y="12840"/>
                </a:cubicBezTo>
                <a:cubicBezTo>
                  <a:pt x="54800" y="12840"/>
                  <a:pt x="54819" y="12745"/>
                  <a:pt x="54762" y="12726"/>
                </a:cubicBezTo>
                <a:cubicBezTo>
                  <a:pt x="53430" y="12802"/>
                  <a:pt x="52460" y="12421"/>
                  <a:pt x="51699" y="12745"/>
                </a:cubicBezTo>
                <a:cubicBezTo>
                  <a:pt x="50082" y="12383"/>
                  <a:pt x="48371" y="12574"/>
                  <a:pt x="46583" y="12536"/>
                </a:cubicBezTo>
                <a:cubicBezTo>
                  <a:pt x="47838" y="12840"/>
                  <a:pt x="48960" y="12631"/>
                  <a:pt x="50101" y="12935"/>
                </a:cubicBezTo>
                <a:cubicBezTo>
                  <a:pt x="50082" y="13011"/>
                  <a:pt x="49531" y="12897"/>
                  <a:pt x="49379" y="12821"/>
                </a:cubicBezTo>
                <a:cubicBezTo>
                  <a:pt x="48332" y="12897"/>
                  <a:pt x="47134" y="13144"/>
                  <a:pt x="46449" y="12897"/>
                </a:cubicBezTo>
                <a:cubicBezTo>
                  <a:pt x="46354" y="12973"/>
                  <a:pt x="46069" y="12897"/>
                  <a:pt x="45993" y="12992"/>
                </a:cubicBezTo>
                <a:cubicBezTo>
                  <a:pt x="45822" y="12802"/>
                  <a:pt x="45555" y="12859"/>
                  <a:pt x="45251" y="12878"/>
                </a:cubicBezTo>
                <a:cubicBezTo>
                  <a:pt x="44833" y="12517"/>
                  <a:pt x="44319" y="12745"/>
                  <a:pt x="43729" y="12859"/>
                </a:cubicBezTo>
                <a:cubicBezTo>
                  <a:pt x="43748" y="12726"/>
                  <a:pt x="43634" y="12688"/>
                  <a:pt x="43463" y="12707"/>
                </a:cubicBezTo>
                <a:cubicBezTo>
                  <a:pt x="43387" y="12916"/>
                  <a:pt x="42493" y="12631"/>
                  <a:pt x="41941" y="12726"/>
                </a:cubicBezTo>
                <a:cubicBezTo>
                  <a:pt x="41846" y="12479"/>
                  <a:pt x="42322" y="12669"/>
                  <a:pt x="42398" y="12536"/>
                </a:cubicBezTo>
                <a:cubicBezTo>
                  <a:pt x="41999" y="12364"/>
                  <a:pt x="41504" y="12498"/>
                  <a:pt x="41143" y="12364"/>
                </a:cubicBezTo>
                <a:cubicBezTo>
                  <a:pt x="40971" y="12421"/>
                  <a:pt x="41143" y="12764"/>
                  <a:pt x="40876" y="12612"/>
                </a:cubicBezTo>
                <a:cubicBezTo>
                  <a:pt x="41276" y="12555"/>
                  <a:pt x="40591" y="12612"/>
                  <a:pt x="40610" y="12517"/>
                </a:cubicBezTo>
                <a:cubicBezTo>
                  <a:pt x="40686" y="12498"/>
                  <a:pt x="40724" y="12459"/>
                  <a:pt x="40743" y="12402"/>
                </a:cubicBezTo>
                <a:cubicBezTo>
                  <a:pt x="40705" y="12383"/>
                  <a:pt x="40439" y="12288"/>
                  <a:pt x="40420" y="12402"/>
                </a:cubicBezTo>
                <a:cubicBezTo>
                  <a:pt x="40496" y="12421"/>
                  <a:pt x="40591" y="12402"/>
                  <a:pt x="40610" y="12459"/>
                </a:cubicBezTo>
                <a:cubicBezTo>
                  <a:pt x="40534" y="12459"/>
                  <a:pt x="40534" y="12536"/>
                  <a:pt x="40534" y="12612"/>
                </a:cubicBezTo>
                <a:cubicBezTo>
                  <a:pt x="40382" y="12612"/>
                  <a:pt x="40344" y="12517"/>
                  <a:pt x="40211" y="12612"/>
                </a:cubicBezTo>
                <a:cubicBezTo>
                  <a:pt x="39944" y="12212"/>
                  <a:pt x="38898" y="12593"/>
                  <a:pt x="38746" y="12326"/>
                </a:cubicBezTo>
                <a:cubicBezTo>
                  <a:pt x="38518" y="12345"/>
                  <a:pt x="38746" y="12479"/>
                  <a:pt x="38613" y="12479"/>
                </a:cubicBezTo>
                <a:cubicBezTo>
                  <a:pt x="38651" y="12326"/>
                  <a:pt x="38289" y="12459"/>
                  <a:pt x="38347" y="12269"/>
                </a:cubicBezTo>
                <a:cubicBezTo>
                  <a:pt x="38727" y="12212"/>
                  <a:pt x="39241" y="12421"/>
                  <a:pt x="39355" y="12231"/>
                </a:cubicBezTo>
                <a:cubicBezTo>
                  <a:pt x="37909" y="12174"/>
                  <a:pt x="36387" y="11851"/>
                  <a:pt x="35170" y="11984"/>
                </a:cubicBezTo>
                <a:cubicBezTo>
                  <a:pt x="35455" y="12079"/>
                  <a:pt x="36007" y="12003"/>
                  <a:pt x="36616" y="12307"/>
                </a:cubicBezTo>
                <a:cubicBezTo>
                  <a:pt x="35132" y="12250"/>
                  <a:pt x="33572" y="11984"/>
                  <a:pt x="32317" y="11794"/>
                </a:cubicBezTo>
                <a:cubicBezTo>
                  <a:pt x="32355" y="11851"/>
                  <a:pt x="32469" y="11984"/>
                  <a:pt x="32241" y="11946"/>
                </a:cubicBezTo>
                <a:cubicBezTo>
                  <a:pt x="32013" y="11946"/>
                  <a:pt x="32393" y="11775"/>
                  <a:pt x="32184" y="11794"/>
                </a:cubicBezTo>
                <a:cubicBezTo>
                  <a:pt x="32089" y="11813"/>
                  <a:pt x="32108" y="11908"/>
                  <a:pt x="32051" y="11946"/>
                </a:cubicBezTo>
                <a:cubicBezTo>
                  <a:pt x="32222" y="12060"/>
                  <a:pt x="32583" y="11984"/>
                  <a:pt x="32697" y="11908"/>
                </a:cubicBezTo>
                <a:cubicBezTo>
                  <a:pt x="32907" y="12193"/>
                  <a:pt x="34010" y="12117"/>
                  <a:pt x="34029" y="12117"/>
                </a:cubicBezTo>
                <a:cubicBezTo>
                  <a:pt x="34048" y="12136"/>
                  <a:pt x="34010" y="12269"/>
                  <a:pt x="34029" y="12288"/>
                </a:cubicBezTo>
                <a:cubicBezTo>
                  <a:pt x="34162" y="12364"/>
                  <a:pt x="34542" y="12193"/>
                  <a:pt x="34371" y="12326"/>
                </a:cubicBezTo>
                <a:cubicBezTo>
                  <a:pt x="32773" y="12155"/>
                  <a:pt x="32089" y="12079"/>
                  <a:pt x="30776" y="11984"/>
                </a:cubicBezTo>
                <a:cubicBezTo>
                  <a:pt x="30757" y="11927"/>
                  <a:pt x="30719" y="11870"/>
                  <a:pt x="30643" y="11832"/>
                </a:cubicBezTo>
                <a:cubicBezTo>
                  <a:pt x="30015" y="12098"/>
                  <a:pt x="28893" y="11585"/>
                  <a:pt x="28399" y="11851"/>
                </a:cubicBezTo>
                <a:cubicBezTo>
                  <a:pt x="28627" y="11851"/>
                  <a:pt x="29217" y="11870"/>
                  <a:pt x="29045" y="12022"/>
                </a:cubicBezTo>
                <a:cubicBezTo>
                  <a:pt x="28361" y="11832"/>
                  <a:pt x="27809" y="11813"/>
                  <a:pt x="27124" y="11737"/>
                </a:cubicBezTo>
                <a:cubicBezTo>
                  <a:pt x="26972" y="11756"/>
                  <a:pt x="25869" y="11413"/>
                  <a:pt x="25660" y="11718"/>
                </a:cubicBezTo>
                <a:cubicBezTo>
                  <a:pt x="25298" y="11661"/>
                  <a:pt x="24233" y="11375"/>
                  <a:pt x="24005" y="11546"/>
                </a:cubicBezTo>
                <a:cubicBezTo>
                  <a:pt x="21228" y="11090"/>
                  <a:pt x="17728" y="10824"/>
                  <a:pt x="14323" y="10291"/>
                </a:cubicBezTo>
                <a:cubicBezTo>
                  <a:pt x="14494" y="10329"/>
                  <a:pt x="14570" y="10272"/>
                  <a:pt x="14532" y="10139"/>
                </a:cubicBezTo>
                <a:cubicBezTo>
                  <a:pt x="13600" y="10215"/>
                  <a:pt x="12840" y="10120"/>
                  <a:pt x="11812" y="9911"/>
                </a:cubicBezTo>
                <a:cubicBezTo>
                  <a:pt x="11889" y="9930"/>
                  <a:pt x="11451" y="9873"/>
                  <a:pt x="11470" y="9740"/>
                </a:cubicBezTo>
                <a:cubicBezTo>
                  <a:pt x="12649" y="9873"/>
                  <a:pt x="13524" y="10025"/>
                  <a:pt x="14666" y="10044"/>
                </a:cubicBezTo>
                <a:lnTo>
                  <a:pt x="14666" y="10253"/>
                </a:lnTo>
                <a:cubicBezTo>
                  <a:pt x="14818" y="10177"/>
                  <a:pt x="14932" y="10405"/>
                  <a:pt x="14989" y="10253"/>
                </a:cubicBezTo>
                <a:cubicBezTo>
                  <a:pt x="14875" y="10234"/>
                  <a:pt x="14761" y="10215"/>
                  <a:pt x="14723" y="10139"/>
                </a:cubicBezTo>
                <a:cubicBezTo>
                  <a:pt x="14875" y="10025"/>
                  <a:pt x="15065" y="10310"/>
                  <a:pt x="15255" y="10158"/>
                </a:cubicBezTo>
                <a:cubicBezTo>
                  <a:pt x="15274" y="10234"/>
                  <a:pt x="15236" y="10348"/>
                  <a:pt x="15312" y="10367"/>
                </a:cubicBezTo>
                <a:cubicBezTo>
                  <a:pt x="15483" y="10196"/>
                  <a:pt x="15369" y="10424"/>
                  <a:pt x="15445" y="10405"/>
                </a:cubicBezTo>
                <a:cubicBezTo>
                  <a:pt x="15902" y="10196"/>
                  <a:pt x="16473" y="10576"/>
                  <a:pt x="17119" y="10424"/>
                </a:cubicBezTo>
                <a:cubicBezTo>
                  <a:pt x="16967" y="10386"/>
                  <a:pt x="16758" y="10405"/>
                  <a:pt x="16720" y="10272"/>
                </a:cubicBezTo>
                <a:cubicBezTo>
                  <a:pt x="17176" y="10386"/>
                  <a:pt x="17538" y="10329"/>
                  <a:pt x="17709" y="10595"/>
                </a:cubicBezTo>
                <a:cubicBezTo>
                  <a:pt x="17709" y="10500"/>
                  <a:pt x="17709" y="10424"/>
                  <a:pt x="17709" y="10329"/>
                </a:cubicBezTo>
                <a:cubicBezTo>
                  <a:pt x="18089" y="10234"/>
                  <a:pt x="18337" y="10538"/>
                  <a:pt x="18641" y="10291"/>
                </a:cubicBezTo>
                <a:cubicBezTo>
                  <a:pt x="18603" y="10481"/>
                  <a:pt x="18964" y="10348"/>
                  <a:pt x="18964" y="10500"/>
                </a:cubicBezTo>
                <a:cubicBezTo>
                  <a:pt x="18945" y="10405"/>
                  <a:pt x="19059" y="10405"/>
                  <a:pt x="19097" y="10348"/>
                </a:cubicBezTo>
                <a:cubicBezTo>
                  <a:pt x="19135" y="10215"/>
                  <a:pt x="18850" y="10310"/>
                  <a:pt x="18907" y="10139"/>
                </a:cubicBezTo>
                <a:cubicBezTo>
                  <a:pt x="19174" y="10158"/>
                  <a:pt x="19231" y="10329"/>
                  <a:pt x="19231" y="10405"/>
                </a:cubicBezTo>
                <a:cubicBezTo>
                  <a:pt x="19326" y="10405"/>
                  <a:pt x="19421" y="10405"/>
                  <a:pt x="19497" y="10405"/>
                </a:cubicBezTo>
                <a:cubicBezTo>
                  <a:pt x="19497" y="10329"/>
                  <a:pt x="19402" y="10310"/>
                  <a:pt x="19364" y="10253"/>
                </a:cubicBezTo>
                <a:cubicBezTo>
                  <a:pt x="19706" y="10253"/>
                  <a:pt x="19763" y="10329"/>
                  <a:pt x="19972" y="10196"/>
                </a:cubicBezTo>
                <a:cubicBezTo>
                  <a:pt x="20106" y="10215"/>
                  <a:pt x="19858" y="10405"/>
                  <a:pt x="20106" y="10405"/>
                </a:cubicBezTo>
                <a:cubicBezTo>
                  <a:pt x="20163" y="9987"/>
                  <a:pt x="19820" y="10025"/>
                  <a:pt x="19782" y="9778"/>
                </a:cubicBezTo>
                <a:cubicBezTo>
                  <a:pt x="19972" y="9778"/>
                  <a:pt x="20410" y="9663"/>
                  <a:pt x="20562" y="9949"/>
                </a:cubicBezTo>
                <a:cubicBezTo>
                  <a:pt x="20657" y="9797"/>
                  <a:pt x="20847" y="9949"/>
                  <a:pt x="20961" y="10006"/>
                </a:cubicBezTo>
                <a:cubicBezTo>
                  <a:pt x="21152" y="9740"/>
                  <a:pt x="21285" y="10139"/>
                  <a:pt x="21361" y="9911"/>
                </a:cubicBezTo>
                <a:cubicBezTo>
                  <a:pt x="21513" y="10006"/>
                  <a:pt x="21951" y="10291"/>
                  <a:pt x="22103" y="10082"/>
                </a:cubicBezTo>
                <a:cubicBezTo>
                  <a:pt x="21874" y="10063"/>
                  <a:pt x="21684" y="10044"/>
                  <a:pt x="21570" y="9968"/>
                </a:cubicBezTo>
                <a:cubicBezTo>
                  <a:pt x="21855" y="9949"/>
                  <a:pt x="21893" y="10044"/>
                  <a:pt x="22103" y="9968"/>
                </a:cubicBezTo>
                <a:cubicBezTo>
                  <a:pt x="22255" y="10310"/>
                  <a:pt x="22711" y="10158"/>
                  <a:pt x="23092" y="10291"/>
                </a:cubicBezTo>
                <a:cubicBezTo>
                  <a:pt x="23149" y="10519"/>
                  <a:pt x="22654" y="10291"/>
                  <a:pt x="22692" y="10500"/>
                </a:cubicBezTo>
                <a:cubicBezTo>
                  <a:pt x="22997" y="10481"/>
                  <a:pt x="22921" y="10729"/>
                  <a:pt x="23092" y="10805"/>
                </a:cubicBezTo>
                <a:cubicBezTo>
                  <a:pt x="22997" y="10386"/>
                  <a:pt x="23263" y="10786"/>
                  <a:pt x="23358" y="10500"/>
                </a:cubicBezTo>
                <a:cubicBezTo>
                  <a:pt x="23358" y="10576"/>
                  <a:pt x="23320" y="10691"/>
                  <a:pt x="23415" y="10710"/>
                </a:cubicBezTo>
                <a:cubicBezTo>
                  <a:pt x="23510" y="10710"/>
                  <a:pt x="23662" y="10729"/>
                  <a:pt x="23681" y="10672"/>
                </a:cubicBezTo>
                <a:cubicBezTo>
                  <a:pt x="23282" y="10634"/>
                  <a:pt x="23643" y="10557"/>
                  <a:pt x="23681" y="10557"/>
                </a:cubicBezTo>
                <a:cubicBezTo>
                  <a:pt x="23605" y="10424"/>
                  <a:pt x="23187" y="10519"/>
                  <a:pt x="23149" y="10348"/>
                </a:cubicBezTo>
                <a:cubicBezTo>
                  <a:pt x="23301" y="10196"/>
                  <a:pt x="23586" y="10462"/>
                  <a:pt x="23624" y="10253"/>
                </a:cubicBezTo>
                <a:cubicBezTo>
                  <a:pt x="23567" y="10196"/>
                  <a:pt x="23586" y="10120"/>
                  <a:pt x="23434" y="10044"/>
                </a:cubicBezTo>
                <a:cubicBezTo>
                  <a:pt x="23358" y="10139"/>
                  <a:pt x="23624" y="10215"/>
                  <a:pt x="23434" y="10253"/>
                </a:cubicBezTo>
                <a:cubicBezTo>
                  <a:pt x="23415" y="10063"/>
                  <a:pt x="23206" y="10348"/>
                  <a:pt x="23225" y="10196"/>
                </a:cubicBezTo>
                <a:cubicBezTo>
                  <a:pt x="23453" y="10177"/>
                  <a:pt x="23054" y="9968"/>
                  <a:pt x="23301" y="9930"/>
                </a:cubicBezTo>
                <a:cubicBezTo>
                  <a:pt x="23320" y="10025"/>
                  <a:pt x="23377" y="9949"/>
                  <a:pt x="23301" y="9892"/>
                </a:cubicBezTo>
                <a:cubicBezTo>
                  <a:pt x="23415" y="9873"/>
                  <a:pt x="23700" y="9968"/>
                  <a:pt x="23624" y="9778"/>
                </a:cubicBezTo>
                <a:cubicBezTo>
                  <a:pt x="23548" y="9663"/>
                  <a:pt x="23130" y="9797"/>
                  <a:pt x="23092" y="9625"/>
                </a:cubicBezTo>
                <a:cubicBezTo>
                  <a:pt x="23434" y="9721"/>
                  <a:pt x="23187" y="9359"/>
                  <a:pt x="23434" y="9378"/>
                </a:cubicBezTo>
                <a:cubicBezTo>
                  <a:pt x="23510" y="9492"/>
                  <a:pt x="23396" y="9530"/>
                  <a:pt x="23491" y="9568"/>
                </a:cubicBezTo>
                <a:cubicBezTo>
                  <a:pt x="23605" y="9568"/>
                  <a:pt x="23777" y="9321"/>
                  <a:pt x="23891" y="9473"/>
                </a:cubicBezTo>
                <a:cubicBezTo>
                  <a:pt x="23777" y="9473"/>
                  <a:pt x="23739" y="9530"/>
                  <a:pt x="23758" y="9625"/>
                </a:cubicBezTo>
                <a:cubicBezTo>
                  <a:pt x="24328" y="9530"/>
                  <a:pt x="24671" y="9587"/>
                  <a:pt x="25089" y="9644"/>
                </a:cubicBezTo>
                <a:cubicBezTo>
                  <a:pt x="24975" y="9549"/>
                  <a:pt x="25127" y="9549"/>
                  <a:pt x="25089" y="9397"/>
                </a:cubicBezTo>
                <a:cubicBezTo>
                  <a:pt x="25298" y="9359"/>
                  <a:pt x="25336" y="9435"/>
                  <a:pt x="25488" y="9454"/>
                </a:cubicBezTo>
                <a:cubicBezTo>
                  <a:pt x="25526" y="9530"/>
                  <a:pt x="25412" y="9721"/>
                  <a:pt x="25545" y="9701"/>
                </a:cubicBezTo>
                <a:cubicBezTo>
                  <a:pt x="25679" y="9492"/>
                  <a:pt x="25793" y="9740"/>
                  <a:pt x="25945" y="9816"/>
                </a:cubicBezTo>
                <a:cubicBezTo>
                  <a:pt x="26706" y="9454"/>
                  <a:pt x="27600" y="9682"/>
                  <a:pt x="28284" y="9625"/>
                </a:cubicBezTo>
                <a:cubicBezTo>
                  <a:pt x="28189" y="9435"/>
                  <a:pt x="27847" y="9416"/>
                  <a:pt x="27695" y="9150"/>
                </a:cubicBezTo>
                <a:cubicBezTo>
                  <a:pt x="27961" y="9150"/>
                  <a:pt x="27999" y="9245"/>
                  <a:pt x="28227" y="9169"/>
                </a:cubicBezTo>
                <a:cubicBezTo>
                  <a:pt x="28418" y="9245"/>
                  <a:pt x="28208" y="9321"/>
                  <a:pt x="28418" y="9378"/>
                </a:cubicBezTo>
                <a:cubicBezTo>
                  <a:pt x="28418" y="9302"/>
                  <a:pt x="28418" y="9188"/>
                  <a:pt x="28551" y="9226"/>
                </a:cubicBezTo>
                <a:cubicBezTo>
                  <a:pt x="28551" y="9283"/>
                  <a:pt x="28532" y="9378"/>
                  <a:pt x="28608" y="9378"/>
                </a:cubicBezTo>
                <a:cubicBezTo>
                  <a:pt x="28589" y="9169"/>
                  <a:pt x="28855" y="9321"/>
                  <a:pt x="28874" y="9378"/>
                </a:cubicBezTo>
                <a:cubicBezTo>
                  <a:pt x="29026" y="9150"/>
                  <a:pt x="29217" y="9302"/>
                  <a:pt x="29616" y="9340"/>
                </a:cubicBezTo>
                <a:cubicBezTo>
                  <a:pt x="29502" y="9093"/>
                  <a:pt x="30072" y="9359"/>
                  <a:pt x="30149" y="9245"/>
                </a:cubicBezTo>
                <a:cubicBezTo>
                  <a:pt x="30130" y="9359"/>
                  <a:pt x="30168" y="9454"/>
                  <a:pt x="30282" y="9492"/>
                </a:cubicBezTo>
                <a:cubicBezTo>
                  <a:pt x="30263" y="9264"/>
                  <a:pt x="30643" y="9663"/>
                  <a:pt x="30738" y="9397"/>
                </a:cubicBezTo>
                <a:cubicBezTo>
                  <a:pt x="29559" y="9074"/>
                  <a:pt x="31119" y="9587"/>
                  <a:pt x="31214" y="9359"/>
                </a:cubicBezTo>
                <a:cubicBezTo>
                  <a:pt x="31214" y="9454"/>
                  <a:pt x="31195" y="9511"/>
                  <a:pt x="31138" y="9568"/>
                </a:cubicBezTo>
                <a:cubicBezTo>
                  <a:pt x="31233" y="9454"/>
                  <a:pt x="31613" y="9473"/>
                  <a:pt x="31347" y="9359"/>
                </a:cubicBezTo>
                <a:cubicBezTo>
                  <a:pt x="31613" y="9359"/>
                  <a:pt x="31803" y="9454"/>
                  <a:pt x="32127" y="9416"/>
                </a:cubicBezTo>
                <a:cubicBezTo>
                  <a:pt x="32146" y="9568"/>
                  <a:pt x="32032" y="9530"/>
                  <a:pt x="32127" y="9625"/>
                </a:cubicBezTo>
                <a:cubicBezTo>
                  <a:pt x="31784" y="9701"/>
                  <a:pt x="31956" y="9492"/>
                  <a:pt x="31860" y="9473"/>
                </a:cubicBezTo>
                <a:cubicBezTo>
                  <a:pt x="31784" y="9549"/>
                  <a:pt x="31670" y="9587"/>
                  <a:pt x="31594" y="9663"/>
                </a:cubicBezTo>
                <a:cubicBezTo>
                  <a:pt x="31975" y="9625"/>
                  <a:pt x="32336" y="9854"/>
                  <a:pt x="32526" y="9625"/>
                </a:cubicBezTo>
                <a:cubicBezTo>
                  <a:pt x="32431" y="9606"/>
                  <a:pt x="32184" y="9682"/>
                  <a:pt x="32203" y="9568"/>
                </a:cubicBezTo>
                <a:cubicBezTo>
                  <a:pt x="32716" y="9492"/>
                  <a:pt x="32830" y="9682"/>
                  <a:pt x="33325" y="9587"/>
                </a:cubicBezTo>
                <a:cubicBezTo>
                  <a:pt x="33363" y="9682"/>
                  <a:pt x="33116" y="9816"/>
                  <a:pt x="33401" y="9797"/>
                </a:cubicBezTo>
                <a:cubicBezTo>
                  <a:pt x="33382" y="9473"/>
                  <a:pt x="34295" y="9816"/>
                  <a:pt x="34656" y="9663"/>
                </a:cubicBezTo>
                <a:cubicBezTo>
                  <a:pt x="34656" y="9740"/>
                  <a:pt x="34637" y="9854"/>
                  <a:pt x="34714" y="9854"/>
                </a:cubicBezTo>
                <a:cubicBezTo>
                  <a:pt x="34714" y="9778"/>
                  <a:pt x="34771" y="9740"/>
                  <a:pt x="34847" y="9701"/>
                </a:cubicBezTo>
                <a:cubicBezTo>
                  <a:pt x="34904" y="9911"/>
                  <a:pt x="35227" y="9892"/>
                  <a:pt x="35246" y="9721"/>
                </a:cubicBezTo>
                <a:cubicBezTo>
                  <a:pt x="35246" y="9835"/>
                  <a:pt x="35284" y="9930"/>
                  <a:pt x="35379" y="9968"/>
                </a:cubicBezTo>
                <a:cubicBezTo>
                  <a:pt x="35379" y="9740"/>
                  <a:pt x="35836" y="10044"/>
                  <a:pt x="35589" y="9759"/>
                </a:cubicBezTo>
                <a:cubicBezTo>
                  <a:pt x="35931" y="9740"/>
                  <a:pt x="36102" y="9816"/>
                  <a:pt x="36178" y="9987"/>
                </a:cubicBezTo>
                <a:cubicBezTo>
                  <a:pt x="36197" y="9892"/>
                  <a:pt x="36178" y="9816"/>
                  <a:pt x="36121" y="9778"/>
                </a:cubicBezTo>
                <a:cubicBezTo>
                  <a:pt x="36482" y="9816"/>
                  <a:pt x="36673" y="9968"/>
                  <a:pt x="36977" y="9778"/>
                </a:cubicBezTo>
                <a:cubicBezTo>
                  <a:pt x="37015" y="10025"/>
                  <a:pt x="37110" y="9892"/>
                  <a:pt x="37186" y="9778"/>
                </a:cubicBezTo>
                <a:cubicBezTo>
                  <a:pt x="37148" y="10025"/>
                  <a:pt x="37776" y="9987"/>
                  <a:pt x="37852" y="9797"/>
                </a:cubicBezTo>
                <a:cubicBezTo>
                  <a:pt x="37529" y="9816"/>
                  <a:pt x="37472" y="9701"/>
                  <a:pt x="37319" y="9835"/>
                </a:cubicBezTo>
                <a:cubicBezTo>
                  <a:pt x="37338" y="9663"/>
                  <a:pt x="36996" y="9778"/>
                  <a:pt x="36977" y="9625"/>
                </a:cubicBezTo>
                <a:cubicBezTo>
                  <a:pt x="36996" y="9835"/>
                  <a:pt x="36825" y="9663"/>
                  <a:pt x="36787" y="9625"/>
                </a:cubicBezTo>
                <a:cubicBezTo>
                  <a:pt x="36749" y="9682"/>
                  <a:pt x="36711" y="9740"/>
                  <a:pt x="36654" y="9778"/>
                </a:cubicBezTo>
                <a:cubicBezTo>
                  <a:pt x="36711" y="9606"/>
                  <a:pt x="36540" y="9606"/>
                  <a:pt x="36444" y="9663"/>
                </a:cubicBezTo>
                <a:cubicBezTo>
                  <a:pt x="36444" y="9587"/>
                  <a:pt x="36482" y="9473"/>
                  <a:pt x="36387" y="9473"/>
                </a:cubicBezTo>
                <a:cubicBezTo>
                  <a:pt x="36045" y="9949"/>
                  <a:pt x="35608" y="9321"/>
                  <a:pt x="35189" y="9549"/>
                </a:cubicBezTo>
                <a:cubicBezTo>
                  <a:pt x="34828" y="9321"/>
                  <a:pt x="33915" y="9416"/>
                  <a:pt x="33325" y="9283"/>
                </a:cubicBezTo>
                <a:cubicBezTo>
                  <a:pt x="33325" y="9321"/>
                  <a:pt x="33382" y="9340"/>
                  <a:pt x="33401" y="9378"/>
                </a:cubicBezTo>
                <a:cubicBezTo>
                  <a:pt x="31518" y="8998"/>
                  <a:pt x="29388" y="9283"/>
                  <a:pt x="27562" y="8750"/>
                </a:cubicBezTo>
                <a:cubicBezTo>
                  <a:pt x="27581" y="8827"/>
                  <a:pt x="27657" y="8827"/>
                  <a:pt x="27695" y="8903"/>
                </a:cubicBezTo>
                <a:cubicBezTo>
                  <a:pt x="27543" y="8903"/>
                  <a:pt x="27371" y="8903"/>
                  <a:pt x="27219" y="8903"/>
                </a:cubicBezTo>
                <a:cubicBezTo>
                  <a:pt x="27219" y="8827"/>
                  <a:pt x="27257" y="8712"/>
                  <a:pt x="27162" y="8693"/>
                </a:cubicBezTo>
                <a:cubicBezTo>
                  <a:pt x="27048" y="8693"/>
                  <a:pt x="26934" y="8693"/>
                  <a:pt x="26820" y="8693"/>
                </a:cubicBezTo>
                <a:cubicBezTo>
                  <a:pt x="26820" y="8750"/>
                  <a:pt x="26915" y="8750"/>
                  <a:pt x="26896" y="8846"/>
                </a:cubicBezTo>
                <a:cubicBezTo>
                  <a:pt x="26059" y="8712"/>
                  <a:pt x="25165" y="8769"/>
                  <a:pt x="24709" y="8598"/>
                </a:cubicBezTo>
                <a:cubicBezTo>
                  <a:pt x="24747" y="8598"/>
                  <a:pt x="24823" y="8598"/>
                  <a:pt x="24842" y="8560"/>
                </a:cubicBezTo>
                <a:cubicBezTo>
                  <a:pt x="24556" y="8560"/>
                  <a:pt x="24652" y="8389"/>
                  <a:pt x="24442" y="8560"/>
                </a:cubicBezTo>
                <a:cubicBezTo>
                  <a:pt x="24138" y="8275"/>
                  <a:pt x="23529" y="8275"/>
                  <a:pt x="23111" y="8389"/>
                </a:cubicBezTo>
                <a:cubicBezTo>
                  <a:pt x="23187" y="8389"/>
                  <a:pt x="23301" y="8370"/>
                  <a:pt x="23301" y="8427"/>
                </a:cubicBezTo>
                <a:cubicBezTo>
                  <a:pt x="23225" y="8465"/>
                  <a:pt x="22826" y="8446"/>
                  <a:pt x="22768" y="8427"/>
                </a:cubicBezTo>
                <a:cubicBezTo>
                  <a:pt x="22845" y="8370"/>
                  <a:pt x="23016" y="8408"/>
                  <a:pt x="22978" y="8275"/>
                </a:cubicBezTo>
                <a:cubicBezTo>
                  <a:pt x="22883" y="8275"/>
                  <a:pt x="22826" y="8256"/>
                  <a:pt x="22768" y="8218"/>
                </a:cubicBezTo>
                <a:cubicBezTo>
                  <a:pt x="22749" y="8294"/>
                  <a:pt x="22673" y="8313"/>
                  <a:pt x="22711" y="8427"/>
                </a:cubicBezTo>
                <a:cubicBezTo>
                  <a:pt x="22502" y="8503"/>
                  <a:pt x="22103" y="8408"/>
                  <a:pt x="22236" y="8275"/>
                </a:cubicBezTo>
                <a:cubicBezTo>
                  <a:pt x="22255" y="8389"/>
                  <a:pt x="22483" y="8275"/>
                  <a:pt x="22502" y="8218"/>
                </a:cubicBezTo>
                <a:cubicBezTo>
                  <a:pt x="22122" y="8237"/>
                  <a:pt x="21855" y="8123"/>
                  <a:pt x="21722" y="8218"/>
                </a:cubicBezTo>
                <a:cubicBezTo>
                  <a:pt x="21646" y="8446"/>
                  <a:pt x="21970" y="8104"/>
                  <a:pt x="21913" y="8370"/>
                </a:cubicBezTo>
                <a:cubicBezTo>
                  <a:pt x="21798" y="8446"/>
                  <a:pt x="21703" y="8389"/>
                  <a:pt x="21570" y="8370"/>
                </a:cubicBezTo>
                <a:cubicBezTo>
                  <a:pt x="21513" y="8256"/>
                  <a:pt x="21779" y="8199"/>
                  <a:pt x="21570" y="8161"/>
                </a:cubicBezTo>
                <a:cubicBezTo>
                  <a:pt x="21323" y="8199"/>
                  <a:pt x="21266" y="8085"/>
                  <a:pt x="21057" y="8104"/>
                </a:cubicBezTo>
                <a:cubicBezTo>
                  <a:pt x="21171" y="8275"/>
                  <a:pt x="21038" y="8256"/>
                  <a:pt x="20980" y="8408"/>
                </a:cubicBezTo>
                <a:cubicBezTo>
                  <a:pt x="21114" y="8389"/>
                  <a:pt x="21114" y="8484"/>
                  <a:pt x="21171" y="8503"/>
                </a:cubicBezTo>
                <a:cubicBezTo>
                  <a:pt x="21304" y="8408"/>
                  <a:pt x="21323" y="8351"/>
                  <a:pt x="21247" y="8199"/>
                </a:cubicBezTo>
                <a:cubicBezTo>
                  <a:pt x="21380" y="8199"/>
                  <a:pt x="21399" y="8256"/>
                  <a:pt x="21513" y="8256"/>
                </a:cubicBezTo>
                <a:cubicBezTo>
                  <a:pt x="21589" y="8427"/>
                  <a:pt x="21304" y="8294"/>
                  <a:pt x="21380" y="8465"/>
                </a:cubicBezTo>
                <a:cubicBezTo>
                  <a:pt x="21798" y="8522"/>
                  <a:pt x="22217" y="8427"/>
                  <a:pt x="22635" y="8674"/>
                </a:cubicBezTo>
                <a:cubicBezTo>
                  <a:pt x="23092" y="8560"/>
                  <a:pt x="23510" y="8674"/>
                  <a:pt x="24024" y="8808"/>
                </a:cubicBezTo>
                <a:cubicBezTo>
                  <a:pt x="24062" y="8655"/>
                  <a:pt x="23758" y="8541"/>
                  <a:pt x="23967" y="8446"/>
                </a:cubicBezTo>
                <a:cubicBezTo>
                  <a:pt x="24005" y="8598"/>
                  <a:pt x="24271" y="8598"/>
                  <a:pt x="24024" y="8693"/>
                </a:cubicBezTo>
                <a:cubicBezTo>
                  <a:pt x="25222" y="8922"/>
                  <a:pt x="25793" y="8941"/>
                  <a:pt x="27086" y="9093"/>
                </a:cubicBezTo>
                <a:cubicBezTo>
                  <a:pt x="26953" y="9340"/>
                  <a:pt x="26249" y="9245"/>
                  <a:pt x="26078" y="9074"/>
                </a:cubicBezTo>
                <a:cubicBezTo>
                  <a:pt x="25850" y="9340"/>
                  <a:pt x="25089" y="8979"/>
                  <a:pt x="25089" y="9321"/>
                </a:cubicBezTo>
                <a:cubicBezTo>
                  <a:pt x="25013" y="9226"/>
                  <a:pt x="24233" y="8960"/>
                  <a:pt x="24233" y="9169"/>
                </a:cubicBezTo>
                <a:cubicBezTo>
                  <a:pt x="24195" y="9036"/>
                  <a:pt x="23948" y="9074"/>
                  <a:pt x="23891" y="8960"/>
                </a:cubicBezTo>
                <a:cubicBezTo>
                  <a:pt x="23815" y="9036"/>
                  <a:pt x="23472" y="9055"/>
                  <a:pt x="23434" y="8903"/>
                </a:cubicBezTo>
                <a:cubicBezTo>
                  <a:pt x="23548" y="8960"/>
                  <a:pt x="22654" y="9036"/>
                  <a:pt x="22692" y="9036"/>
                </a:cubicBezTo>
                <a:cubicBezTo>
                  <a:pt x="22654" y="9036"/>
                  <a:pt x="22673" y="8903"/>
                  <a:pt x="22578" y="8884"/>
                </a:cubicBezTo>
                <a:cubicBezTo>
                  <a:pt x="22978" y="8922"/>
                  <a:pt x="20733" y="8922"/>
                  <a:pt x="21171" y="8674"/>
                </a:cubicBezTo>
                <a:cubicBezTo>
                  <a:pt x="20029" y="8865"/>
                  <a:pt x="18736" y="8351"/>
                  <a:pt x="17252" y="8465"/>
                </a:cubicBezTo>
                <a:cubicBezTo>
                  <a:pt x="17290" y="8313"/>
                  <a:pt x="17043" y="8275"/>
                  <a:pt x="17195" y="8408"/>
                </a:cubicBezTo>
                <a:cubicBezTo>
                  <a:pt x="16777" y="8199"/>
                  <a:pt x="16149" y="8256"/>
                  <a:pt x="15940" y="8294"/>
                </a:cubicBezTo>
                <a:cubicBezTo>
                  <a:pt x="16092" y="8199"/>
                  <a:pt x="15940" y="8199"/>
                  <a:pt x="15807" y="8237"/>
                </a:cubicBezTo>
                <a:cubicBezTo>
                  <a:pt x="15750" y="7952"/>
                  <a:pt x="16111" y="8256"/>
                  <a:pt x="16073" y="8047"/>
                </a:cubicBezTo>
                <a:cubicBezTo>
                  <a:pt x="15978" y="7837"/>
                  <a:pt x="15388" y="8142"/>
                  <a:pt x="15464" y="7933"/>
                </a:cubicBezTo>
                <a:cubicBezTo>
                  <a:pt x="15712" y="7856"/>
                  <a:pt x="15883" y="7952"/>
                  <a:pt x="16206" y="7933"/>
                </a:cubicBezTo>
                <a:cubicBezTo>
                  <a:pt x="16301" y="8066"/>
                  <a:pt x="16035" y="8123"/>
                  <a:pt x="16206" y="8142"/>
                </a:cubicBezTo>
                <a:cubicBezTo>
                  <a:pt x="16549" y="7952"/>
                  <a:pt x="17842" y="8180"/>
                  <a:pt x="18660" y="8123"/>
                </a:cubicBezTo>
                <a:lnTo>
                  <a:pt x="18660" y="7971"/>
                </a:lnTo>
                <a:cubicBezTo>
                  <a:pt x="19193" y="8028"/>
                  <a:pt x="18907" y="8085"/>
                  <a:pt x="18717" y="8066"/>
                </a:cubicBezTo>
                <a:cubicBezTo>
                  <a:pt x="18850" y="8161"/>
                  <a:pt x="18945" y="8237"/>
                  <a:pt x="19116" y="8275"/>
                </a:cubicBezTo>
                <a:cubicBezTo>
                  <a:pt x="19135" y="8218"/>
                  <a:pt x="19116" y="8142"/>
                  <a:pt x="19193" y="8123"/>
                </a:cubicBezTo>
                <a:cubicBezTo>
                  <a:pt x="19193" y="8332"/>
                  <a:pt x="20067" y="8085"/>
                  <a:pt x="19725" y="8294"/>
                </a:cubicBezTo>
                <a:cubicBezTo>
                  <a:pt x="20201" y="8275"/>
                  <a:pt x="20296" y="8256"/>
                  <a:pt x="20581" y="8351"/>
                </a:cubicBezTo>
                <a:cubicBezTo>
                  <a:pt x="20600" y="8085"/>
                  <a:pt x="20714" y="8256"/>
                  <a:pt x="20714" y="8294"/>
                </a:cubicBezTo>
                <a:cubicBezTo>
                  <a:pt x="20885" y="8294"/>
                  <a:pt x="20980" y="8237"/>
                  <a:pt x="20980" y="8104"/>
                </a:cubicBezTo>
                <a:cubicBezTo>
                  <a:pt x="20505" y="8142"/>
                  <a:pt x="20106" y="7837"/>
                  <a:pt x="19858" y="8142"/>
                </a:cubicBezTo>
                <a:cubicBezTo>
                  <a:pt x="19953" y="7875"/>
                  <a:pt x="19516" y="8009"/>
                  <a:pt x="19326" y="7971"/>
                </a:cubicBezTo>
                <a:cubicBezTo>
                  <a:pt x="19212" y="7875"/>
                  <a:pt x="19364" y="7875"/>
                  <a:pt x="19326" y="7723"/>
                </a:cubicBezTo>
                <a:cubicBezTo>
                  <a:pt x="19154" y="7685"/>
                  <a:pt x="18964" y="7647"/>
                  <a:pt x="18793" y="7704"/>
                </a:cubicBezTo>
                <a:cubicBezTo>
                  <a:pt x="18812" y="7780"/>
                  <a:pt x="18793" y="7856"/>
                  <a:pt x="18869" y="7856"/>
                </a:cubicBezTo>
                <a:cubicBezTo>
                  <a:pt x="18869" y="7799"/>
                  <a:pt x="18850" y="7723"/>
                  <a:pt x="18926" y="7704"/>
                </a:cubicBezTo>
                <a:cubicBezTo>
                  <a:pt x="19002" y="7761"/>
                  <a:pt x="19059" y="7818"/>
                  <a:pt x="19135" y="7875"/>
                </a:cubicBezTo>
                <a:cubicBezTo>
                  <a:pt x="19154" y="7818"/>
                  <a:pt x="19135" y="7761"/>
                  <a:pt x="19193" y="7761"/>
                </a:cubicBezTo>
                <a:cubicBezTo>
                  <a:pt x="19231" y="8066"/>
                  <a:pt x="18432" y="7895"/>
                  <a:pt x="18337" y="7799"/>
                </a:cubicBezTo>
                <a:cubicBezTo>
                  <a:pt x="18755" y="7837"/>
                  <a:pt x="18356" y="7514"/>
                  <a:pt x="18413" y="7495"/>
                </a:cubicBezTo>
                <a:cubicBezTo>
                  <a:pt x="18146" y="7419"/>
                  <a:pt x="18241" y="7647"/>
                  <a:pt x="18070" y="7647"/>
                </a:cubicBezTo>
                <a:cubicBezTo>
                  <a:pt x="18051" y="7552"/>
                  <a:pt x="18165" y="7514"/>
                  <a:pt x="18070" y="7495"/>
                </a:cubicBezTo>
                <a:cubicBezTo>
                  <a:pt x="17956" y="7571"/>
                  <a:pt x="17633" y="7647"/>
                  <a:pt x="17405" y="7495"/>
                </a:cubicBezTo>
                <a:cubicBezTo>
                  <a:pt x="17500" y="7476"/>
                  <a:pt x="17652" y="7514"/>
                  <a:pt x="17671" y="7438"/>
                </a:cubicBezTo>
                <a:cubicBezTo>
                  <a:pt x="16967" y="7305"/>
                  <a:pt x="17062" y="7514"/>
                  <a:pt x="16606" y="7476"/>
                </a:cubicBezTo>
                <a:cubicBezTo>
                  <a:pt x="16758" y="7495"/>
                  <a:pt x="16815" y="7438"/>
                  <a:pt x="16815" y="7324"/>
                </a:cubicBezTo>
                <a:cubicBezTo>
                  <a:pt x="16549" y="7495"/>
                  <a:pt x="16663" y="7381"/>
                  <a:pt x="16492" y="7267"/>
                </a:cubicBezTo>
                <a:cubicBezTo>
                  <a:pt x="16339" y="7248"/>
                  <a:pt x="16415" y="7419"/>
                  <a:pt x="16282" y="7419"/>
                </a:cubicBezTo>
                <a:cubicBezTo>
                  <a:pt x="16263" y="7362"/>
                  <a:pt x="16301" y="7286"/>
                  <a:pt x="16225" y="7267"/>
                </a:cubicBezTo>
                <a:cubicBezTo>
                  <a:pt x="15940" y="7400"/>
                  <a:pt x="15788" y="7305"/>
                  <a:pt x="15617" y="7210"/>
                </a:cubicBezTo>
                <a:cubicBezTo>
                  <a:pt x="15598" y="7286"/>
                  <a:pt x="15541" y="7286"/>
                  <a:pt x="15617" y="7362"/>
                </a:cubicBezTo>
                <a:cubicBezTo>
                  <a:pt x="15407" y="7400"/>
                  <a:pt x="15483" y="7229"/>
                  <a:pt x="15350" y="7210"/>
                </a:cubicBezTo>
                <a:cubicBezTo>
                  <a:pt x="13829" y="7134"/>
                  <a:pt x="10899" y="6791"/>
                  <a:pt x="9587" y="6620"/>
                </a:cubicBezTo>
                <a:cubicBezTo>
                  <a:pt x="9777" y="6601"/>
                  <a:pt x="9473" y="6544"/>
                  <a:pt x="9454" y="6525"/>
                </a:cubicBezTo>
                <a:cubicBezTo>
                  <a:pt x="9435" y="6582"/>
                  <a:pt x="9454" y="6658"/>
                  <a:pt x="9378" y="6677"/>
                </a:cubicBezTo>
                <a:cubicBezTo>
                  <a:pt x="9131" y="6563"/>
                  <a:pt x="8731" y="6449"/>
                  <a:pt x="8256" y="6563"/>
                </a:cubicBezTo>
                <a:cubicBezTo>
                  <a:pt x="8275" y="6430"/>
                  <a:pt x="8256" y="6354"/>
                  <a:pt x="8198" y="6297"/>
                </a:cubicBezTo>
                <a:cubicBezTo>
                  <a:pt x="8465" y="6240"/>
                  <a:pt x="8351" y="6449"/>
                  <a:pt x="8522" y="6449"/>
                </a:cubicBezTo>
                <a:cubicBezTo>
                  <a:pt x="8579" y="6316"/>
                  <a:pt x="9016" y="6392"/>
                  <a:pt x="8731" y="6259"/>
                </a:cubicBezTo>
                <a:cubicBezTo>
                  <a:pt x="10348" y="6468"/>
                  <a:pt x="12136" y="6696"/>
                  <a:pt x="13829" y="6734"/>
                </a:cubicBezTo>
                <a:cubicBezTo>
                  <a:pt x="13772" y="6639"/>
                  <a:pt x="13524" y="6677"/>
                  <a:pt x="13505" y="6563"/>
                </a:cubicBezTo>
                <a:cubicBezTo>
                  <a:pt x="13505" y="6810"/>
                  <a:pt x="13391" y="6430"/>
                  <a:pt x="13239" y="6620"/>
                </a:cubicBezTo>
                <a:cubicBezTo>
                  <a:pt x="13258" y="6506"/>
                  <a:pt x="13220" y="6411"/>
                  <a:pt x="13106" y="6411"/>
                </a:cubicBezTo>
                <a:cubicBezTo>
                  <a:pt x="13087" y="6468"/>
                  <a:pt x="13125" y="6544"/>
                  <a:pt x="13030" y="6563"/>
                </a:cubicBezTo>
                <a:cubicBezTo>
                  <a:pt x="12897" y="6487"/>
                  <a:pt x="13125" y="6430"/>
                  <a:pt x="12973" y="6411"/>
                </a:cubicBezTo>
                <a:cubicBezTo>
                  <a:pt x="12859" y="6392"/>
                  <a:pt x="12840" y="6449"/>
                  <a:pt x="12916" y="6506"/>
                </a:cubicBezTo>
                <a:cubicBezTo>
                  <a:pt x="12744" y="6487"/>
                  <a:pt x="12611" y="6316"/>
                  <a:pt x="12706" y="6240"/>
                </a:cubicBezTo>
                <a:cubicBezTo>
                  <a:pt x="12897" y="6202"/>
                  <a:pt x="12878" y="6316"/>
                  <a:pt x="13049" y="6297"/>
                </a:cubicBezTo>
                <a:cubicBezTo>
                  <a:pt x="12878" y="6183"/>
                  <a:pt x="13182" y="6030"/>
                  <a:pt x="12840" y="6030"/>
                </a:cubicBezTo>
                <a:cubicBezTo>
                  <a:pt x="12706" y="6126"/>
                  <a:pt x="12821" y="6221"/>
                  <a:pt x="12573" y="6145"/>
                </a:cubicBezTo>
                <a:lnTo>
                  <a:pt x="12573" y="6335"/>
                </a:lnTo>
                <a:cubicBezTo>
                  <a:pt x="12212" y="6278"/>
                  <a:pt x="11774" y="6278"/>
                  <a:pt x="11451" y="6183"/>
                </a:cubicBezTo>
                <a:cubicBezTo>
                  <a:pt x="11470" y="6145"/>
                  <a:pt x="12098" y="6221"/>
                  <a:pt x="12516" y="6240"/>
                </a:cubicBezTo>
                <a:cubicBezTo>
                  <a:pt x="12459" y="6145"/>
                  <a:pt x="12706" y="6069"/>
                  <a:pt x="12516" y="6030"/>
                </a:cubicBezTo>
                <a:cubicBezTo>
                  <a:pt x="12212" y="6297"/>
                  <a:pt x="11812" y="5840"/>
                  <a:pt x="11318" y="6069"/>
                </a:cubicBezTo>
                <a:cubicBezTo>
                  <a:pt x="11299" y="5973"/>
                  <a:pt x="11413" y="5973"/>
                  <a:pt x="11451" y="5916"/>
                </a:cubicBezTo>
                <a:cubicBezTo>
                  <a:pt x="10234" y="5840"/>
                  <a:pt x="9188" y="5821"/>
                  <a:pt x="8141" y="5422"/>
                </a:cubicBezTo>
                <a:cubicBezTo>
                  <a:pt x="8541" y="5232"/>
                  <a:pt x="8902" y="5612"/>
                  <a:pt x="9073" y="5327"/>
                </a:cubicBezTo>
                <a:cubicBezTo>
                  <a:pt x="8446" y="5365"/>
                  <a:pt x="8179" y="5156"/>
                  <a:pt x="7799" y="5308"/>
                </a:cubicBezTo>
                <a:cubicBezTo>
                  <a:pt x="7951" y="5289"/>
                  <a:pt x="8046" y="5327"/>
                  <a:pt x="8065" y="5422"/>
                </a:cubicBezTo>
                <a:cubicBezTo>
                  <a:pt x="7628" y="5422"/>
                  <a:pt x="7247" y="5384"/>
                  <a:pt x="6943" y="5308"/>
                </a:cubicBezTo>
                <a:cubicBezTo>
                  <a:pt x="6943" y="5346"/>
                  <a:pt x="7000" y="5365"/>
                  <a:pt x="7000" y="5403"/>
                </a:cubicBezTo>
                <a:cubicBezTo>
                  <a:pt x="6734" y="5194"/>
                  <a:pt x="6296" y="5422"/>
                  <a:pt x="6011" y="5194"/>
                </a:cubicBezTo>
                <a:cubicBezTo>
                  <a:pt x="6563" y="5022"/>
                  <a:pt x="7400" y="5441"/>
                  <a:pt x="7875" y="5156"/>
                </a:cubicBezTo>
                <a:cubicBezTo>
                  <a:pt x="7114" y="5098"/>
                  <a:pt x="5916" y="4965"/>
                  <a:pt x="5288" y="4813"/>
                </a:cubicBezTo>
                <a:cubicBezTo>
                  <a:pt x="6601" y="4908"/>
                  <a:pt x="7951" y="5003"/>
                  <a:pt x="8997" y="5175"/>
                </a:cubicBezTo>
                <a:cubicBezTo>
                  <a:pt x="8997" y="5098"/>
                  <a:pt x="9035" y="5060"/>
                  <a:pt x="9073" y="5022"/>
                </a:cubicBezTo>
                <a:cubicBezTo>
                  <a:pt x="9815" y="5079"/>
                  <a:pt x="10785" y="5289"/>
                  <a:pt x="11660" y="5194"/>
                </a:cubicBezTo>
                <a:cubicBezTo>
                  <a:pt x="9872" y="4737"/>
                  <a:pt x="7533" y="4908"/>
                  <a:pt x="5897" y="4204"/>
                </a:cubicBezTo>
                <a:cubicBezTo>
                  <a:pt x="7305" y="4376"/>
                  <a:pt x="9644" y="4471"/>
                  <a:pt x="10995" y="4832"/>
                </a:cubicBezTo>
                <a:cubicBezTo>
                  <a:pt x="11356" y="4566"/>
                  <a:pt x="11965" y="4965"/>
                  <a:pt x="12193" y="4794"/>
                </a:cubicBezTo>
                <a:cubicBezTo>
                  <a:pt x="11984" y="4718"/>
                  <a:pt x="11641" y="4718"/>
                  <a:pt x="11527" y="4680"/>
                </a:cubicBezTo>
                <a:cubicBezTo>
                  <a:pt x="11870" y="4471"/>
                  <a:pt x="12307" y="4813"/>
                  <a:pt x="12535" y="4642"/>
                </a:cubicBezTo>
                <a:cubicBezTo>
                  <a:pt x="12516" y="4699"/>
                  <a:pt x="12573" y="4794"/>
                  <a:pt x="12649" y="4794"/>
                </a:cubicBezTo>
                <a:cubicBezTo>
                  <a:pt x="12992" y="4794"/>
                  <a:pt x="13638" y="4718"/>
                  <a:pt x="13924" y="4756"/>
                </a:cubicBezTo>
                <a:cubicBezTo>
                  <a:pt x="13429" y="4623"/>
                  <a:pt x="13106" y="4661"/>
                  <a:pt x="12725" y="4490"/>
                </a:cubicBezTo>
                <a:cubicBezTo>
                  <a:pt x="12706" y="4528"/>
                  <a:pt x="12725" y="4585"/>
                  <a:pt x="12668" y="4585"/>
                </a:cubicBezTo>
                <a:cubicBezTo>
                  <a:pt x="12992" y="4243"/>
                  <a:pt x="14076" y="4775"/>
                  <a:pt x="14456" y="4509"/>
                </a:cubicBezTo>
                <a:cubicBezTo>
                  <a:pt x="13619" y="4585"/>
                  <a:pt x="12916" y="4090"/>
                  <a:pt x="12402" y="4319"/>
                </a:cubicBezTo>
                <a:cubicBezTo>
                  <a:pt x="12364" y="4395"/>
                  <a:pt x="12649" y="4452"/>
                  <a:pt x="12459" y="4471"/>
                </a:cubicBezTo>
                <a:cubicBezTo>
                  <a:pt x="12459" y="4433"/>
                  <a:pt x="12383" y="4433"/>
                  <a:pt x="12402" y="4528"/>
                </a:cubicBezTo>
                <a:cubicBezTo>
                  <a:pt x="11793" y="4395"/>
                  <a:pt x="11071" y="4376"/>
                  <a:pt x="10747" y="4300"/>
                </a:cubicBezTo>
                <a:cubicBezTo>
                  <a:pt x="11147" y="4185"/>
                  <a:pt x="12003" y="4433"/>
                  <a:pt x="12326" y="4319"/>
                </a:cubicBezTo>
                <a:cubicBezTo>
                  <a:pt x="12174" y="4224"/>
                  <a:pt x="11870" y="4185"/>
                  <a:pt x="11660" y="4262"/>
                </a:cubicBezTo>
                <a:cubicBezTo>
                  <a:pt x="11546" y="4185"/>
                  <a:pt x="11679" y="3919"/>
                  <a:pt x="11413" y="3957"/>
                </a:cubicBezTo>
                <a:cubicBezTo>
                  <a:pt x="11622" y="4014"/>
                  <a:pt x="11394" y="4185"/>
                  <a:pt x="11204" y="4204"/>
                </a:cubicBezTo>
                <a:cubicBezTo>
                  <a:pt x="11166" y="4052"/>
                  <a:pt x="11071" y="4185"/>
                  <a:pt x="11014" y="3995"/>
                </a:cubicBezTo>
                <a:cubicBezTo>
                  <a:pt x="10519" y="4128"/>
                  <a:pt x="9682" y="3862"/>
                  <a:pt x="8959" y="3767"/>
                </a:cubicBezTo>
                <a:cubicBezTo>
                  <a:pt x="9549" y="3729"/>
                  <a:pt x="10481" y="3995"/>
                  <a:pt x="11147" y="3900"/>
                </a:cubicBezTo>
                <a:cubicBezTo>
                  <a:pt x="10462" y="3748"/>
                  <a:pt x="9473" y="3824"/>
                  <a:pt x="8959" y="3558"/>
                </a:cubicBezTo>
                <a:cubicBezTo>
                  <a:pt x="10918" y="3596"/>
                  <a:pt x="13410" y="3957"/>
                  <a:pt x="15065" y="4147"/>
                </a:cubicBezTo>
                <a:cubicBezTo>
                  <a:pt x="15236" y="4166"/>
                  <a:pt x="15940" y="4071"/>
                  <a:pt x="15712" y="4357"/>
                </a:cubicBezTo>
                <a:cubicBezTo>
                  <a:pt x="15788" y="4185"/>
                  <a:pt x="15464" y="4300"/>
                  <a:pt x="15522" y="4414"/>
                </a:cubicBezTo>
                <a:cubicBezTo>
                  <a:pt x="15693" y="4300"/>
                  <a:pt x="16035" y="4604"/>
                  <a:pt x="16320" y="4414"/>
                </a:cubicBezTo>
                <a:cubicBezTo>
                  <a:pt x="16320" y="4490"/>
                  <a:pt x="16282" y="4604"/>
                  <a:pt x="16377" y="4623"/>
                </a:cubicBezTo>
                <a:cubicBezTo>
                  <a:pt x="16511" y="4376"/>
                  <a:pt x="16396" y="4680"/>
                  <a:pt x="16587" y="4623"/>
                </a:cubicBezTo>
                <a:cubicBezTo>
                  <a:pt x="16663" y="4623"/>
                  <a:pt x="16644" y="4547"/>
                  <a:pt x="16644" y="4471"/>
                </a:cubicBezTo>
                <a:cubicBezTo>
                  <a:pt x="17138" y="4547"/>
                  <a:pt x="17157" y="4718"/>
                  <a:pt x="17709" y="4699"/>
                </a:cubicBezTo>
                <a:cubicBezTo>
                  <a:pt x="17652" y="4528"/>
                  <a:pt x="17766" y="4490"/>
                  <a:pt x="17842" y="4433"/>
                </a:cubicBezTo>
                <a:cubicBezTo>
                  <a:pt x="17633" y="4433"/>
                  <a:pt x="17405" y="4566"/>
                  <a:pt x="17386" y="4319"/>
                </a:cubicBezTo>
                <a:cubicBezTo>
                  <a:pt x="17595" y="4319"/>
                  <a:pt x="17880" y="4376"/>
                  <a:pt x="18051" y="4281"/>
                </a:cubicBezTo>
                <a:cubicBezTo>
                  <a:pt x="17214" y="4204"/>
                  <a:pt x="16320" y="3957"/>
                  <a:pt x="15712" y="4109"/>
                </a:cubicBezTo>
                <a:cubicBezTo>
                  <a:pt x="15483" y="3938"/>
                  <a:pt x="15141" y="3881"/>
                  <a:pt x="14932" y="3995"/>
                </a:cubicBezTo>
                <a:cubicBezTo>
                  <a:pt x="14894" y="3672"/>
                  <a:pt x="14437" y="3957"/>
                  <a:pt x="14399" y="3881"/>
                </a:cubicBezTo>
                <a:cubicBezTo>
                  <a:pt x="14475" y="3843"/>
                  <a:pt x="14418" y="3786"/>
                  <a:pt x="14456" y="3615"/>
                </a:cubicBezTo>
                <a:cubicBezTo>
                  <a:pt x="14818" y="3691"/>
                  <a:pt x="15027" y="3596"/>
                  <a:pt x="15255" y="3786"/>
                </a:cubicBezTo>
                <a:cubicBezTo>
                  <a:pt x="15160" y="3463"/>
                  <a:pt x="15407" y="3596"/>
                  <a:pt x="15522" y="3539"/>
                </a:cubicBezTo>
                <a:cubicBezTo>
                  <a:pt x="15236" y="3349"/>
                  <a:pt x="14628" y="3501"/>
                  <a:pt x="14266" y="3311"/>
                </a:cubicBezTo>
                <a:cubicBezTo>
                  <a:pt x="14190" y="3425"/>
                  <a:pt x="14285" y="3444"/>
                  <a:pt x="14133" y="3577"/>
                </a:cubicBezTo>
                <a:cubicBezTo>
                  <a:pt x="13886" y="3577"/>
                  <a:pt x="13810" y="3463"/>
                  <a:pt x="13600" y="3463"/>
                </a:cubicBezTo>
                <a:cubicBezTo>
                  <a:pt x="13562" y="3177"/>
                  <a:pt x="13772" y="3577"/>
                  <a:pt x="13791" y="3406"/>
                </a:cubicBezTo>
                <a:cubicBezTo>
                  <a:pt x="13734" y="3349"/>
                  <a:pt x="13734" y="3215"/>
                  <a:pt x="13600" y="3196"/>
                </a:cubicBezTo>
                <a:cubicBezTo>
                  <a:pt x="13581" y="3368"/>
                  <a:pt x="13011" y="3444"/>
                  <a:pt x="13391" y="3615"/>
                </a:cubicBezTo>
                <a:cubicBezTo>
                  <a:pt x="13372" y="3539"/>
                  <a:pt x="13315" y="3520"/>
                  <a:pt x="13391" y="3463"/>
                </a:cubicBezTo>
                <a:cubicBezTo>
                  <a:pt x="13543" y="3710"/>
                  <a:pt x="14323" y="3558"/>
                  <a:pt x="14399" y="3729"/>
                </a:cubicBezTo>
                <a:cubicBezTo>
                  <a:pt x="14285" y="3957"/>
                  <a:pt x="14247" y="3615"/>
                  <a:pt x="14133" y="3824"/>
                </a:cubicBezTo>
                <a:cubicBezTo>
                  <a:pt x="13981" y="3748"/>
                  <a:pt x="14209" y="3710"/>
                  <a:pt x="14057" y="3672"/>
                </a:cubicBezTo>
                <a:cubicBezTo>
                  <a:pt x="13619" y="3881"/>
                  <a:pt x="13391" y="3539"/>
                  <a:pt x="12935" y="3710"/>
                </a:cubicBezTo>
                <a:cubicBezTo>
                  <a:pt x="12821" y="3444"/>
                  <a:pt x="12573" y="3482"/>
                  <a:pt x="12478" y="3291"/>
                </a:cubicBezTo>
                <a:cubicBezTo>
                  <a:pt x="12554" y="3291"/>
                  <a:pt x="12535" y="3196"/>
                  <a:pt x="12611" y="3196"/>
                </a:cubicBezTo>
                <a:cubicBezTo>
                  <a:pt x="12630" y="3291"/>
                  <a:pt x="12783" y="3120"/>
                  <a:pt x="12802" y="3291"/>
                </a:cubicBezTo>
                <a:cubicBezTo>
                  <a:pt x="12687" y="3272"/>
                  <a:pt x="12630" y="3368"/>
                  <a:pt x="12725" y="3406"/>
                </a:cubicBezTo>
                <a:cubicBezTo>
                  <a:pt x="12878" y="3387"/>
                  <a:pt x="12859" y="3253"/>
                  <a:pt x="12935" y="3196"/>
                </a:cubicBezTo>
                <a:cubicBezTo>
                  <a:pt x="12174" y="3006"/>
                  <a:pt x="10595" y="2930"/>
                  <a:pt x="9416" y="2797"/>
                </a:cubicBezTo>
                <a:cubicBezTo>
                  <a:pt x="9397" y="2702"/>
                  <a:pt x="9511" y="2664"/>
                  <a:pt x="9416" y="2645"/>
                </a:cubicBezTo>
                <a:cubicBezTo>
                  <a:pt x="9340" y="2835"/>
                  <a:pt x="9054" y="2569"/>
                  <a:pt x="8959" y="2778"/>
                </a:cubicBezTo>
                <a:cubicBezTo>
                  <a:pt x="8921" y="2531"/>
                  <a:pt x="8731" y="2645"/>
                  <a:pt x="8617" y="2531"/>
                </a:cubicBezTo>
                <a:cubicBezTo>
                  <a:pt x="8218" y="2702"/>
                  <a:pt x="6962" y="2340"/>
                  <a:pt x="6239" y="2398"/>
                </a:cubicBezTo>
                <a:cubicBezTo>
                  <a:pt x="6372" y="2455"/>
                  <a:pt x="7152" y="2588"/>
                  <a:pt x="6772" y="2550"/>
                </a:cubicBezTo>
                <a:cubicBezTo>
                  <a:pt x="6449" y="2550"/>
                  <a:pt x="6182" y="2531"/>
                  <a:pt x="5973" y="2436"/>
                </a:cubicBezTo>
                <a:cubicBezTo>
                  <a:pt x="6049" y="2417"/>
                  <a:pt x="6125" y="2378"/>
                  <a:pt x="6163" y="2340"/>
                </a:cubicBezTo>
                <a:cubicBezTo>
                  <a:pt x="6068" y="2359"/>
                  <a:pt x="5821" y="2283"/>
                  <a:pt x="5840" y="2398"/>
                </a:cubicBezTo>
                <a:cubicBezTo>
                  <a:pt x="5878" y="2398"/>
                  <a:pt x="5973" y="2398"/>
                  <a:pt x="5973" y="2436"/>
                </a:cubicBezTo>
                <a:cubicBezTo>
                  <a:pt x="5840" y="2474"/>
                  <a:pt x="5269" y="2493"/>
                  <a:pt x="5174" y="2321"/>
                </a:cubicBezTo>
                <a:cubicBezTo>
                  <a:pt x="5269" y="2302"/>
                  <a:pt x="5517" y="2398"/>
                  <a:pt x="5498" y="2283"/>
                </a:cubicBezTo>
                <a:cubicBezTo>
                  <a:pt x="5136" y="2264"/>
                  <a:pt x="4489" y="2036"/>
                  <a:pt x="4242" y="2264"/>
                </a:cubicBezTo>
                <a:cubicBezTo>
                  <a:pt x="4147" y="2112"/>
                  <a:pt x="4071" y="2207"/>
                  <a:pt x="3786" y="2150"/>
                </a:cubicBezTo>
                <a:cubicBezTo>
                  <a:pt x="3710" y="2398"/>
                  <a:pt x="2530" y="2150"/>
                  <a:pt x="2778" y="2150"/>
                </a:cubicBezTo>
                <a:cubicBezTo>
                  <a:pt x="2949" y="2131"/>
                  <a:pt x="3082" y="2074"/>
                  <a:pt x="3177" y="1998"/>
                </a:cubicBezTo>
                <a:cubicBezTo>
                  <a:pt x="2112" y="1846"/>
                  <a:pt x="875" y="1827"/>
                  <a:pt x="58" y="1504"/>
                </a:cubicBezTo>
                <a:cubicBezTo>
                  <a:pt x="305" y="1446"/>
                  <a:pt x="400" y="1561"/>
                  <a:pt x="666" y="1599"/>
                </a:cubicBezTo>
                <a:cubicBezTo>
                  <a:pt x="533" y="1504"/>
                  <a:pt x="704" y="1465"/>
                  <a:pt x="856" y="1446"/>
                </a:cubicBezTo>
                <a:cubicBezTo>
                  <a:pt x="875" y="1542"/>
                  <a:pt x="799" y="1713"/>
                  <a:pt x="990" y="1656"/>
                </a:cubicBezTo>
                <a:cubicBezTo>
                  <a:pt x="1066" y="1408"/>
                  <a:pt x="1617" y="1618"/>
                  <a:pt x="1655" y="1618"/>
                </a:cubicBezTo>
                <a:cubicBezTo>
                  <a:pt x="1998" y="1656"/>
                  <a:pt x="2359" y="1732"/>
                  <a:pt x="2854" y="1789"/>
                </a:cubicBezTo>
                <a:cubicBezTo>
                  <a:pt x="3348" y="1865"/>
                  <a:pt x="3976" y="1751"/>
                  <a:pt x="4318" y="1808"/>
                </a:cubicBezTo>
                <a:cubicBezTo>
                  <a:pt x="4413" y="1827"/>
                  <a:pt x="4451" y="1960"/>
                  <a:pt x="4585" y="1960"/>
                </a:cubicBezTo>
                <a:cubicBezTo>
                  <a:pt x="4585" y="1960"/>
                  <a:pt x="4585" y="1846"/>
                  <a:pt x="4718" y="1865"/>
                </a:cubicBezTo>
                <a:cubicBezTo>
                  <a:pt x="5174" y="1922"/>
                  <a:pt x="5593" y="2093"/>
                  <a:pt x="6030" y="2093"/>
                </a:cubicBezTo>
                <a:cubicBezTo>
                  <a:pt x="5992" y="2093"/>
                  <a:pt x="5954" y="2131"/>
                  <a:pt x="5973" y="2188"/>
                </a:cubicBezTo>
                <a:cubicBezTo>
                  <a:pt x="6372" y="2036"/>
                  <a:pt x="7228" y="2340"/>
                  <a:pt x="7894" y="2417"/>
                </a:cubicBezTo>
                <a:cubicBezTo>
                  <a:pt x="7913" y="2359"/>
                  <a:pt x="7875" y="2264"/>
                  <a:pt x="7970" y="2264"/>
                </a:cubicBezTo>
                <a:cubicBezTo>
                  <a:pt x="8198" y="2493"/>
                  <a:pt x="8275" y="2283"/>
                  <a:pt x="8617" y="2417"/>
                </a:cubicBezTo>
                <a:cubicBezTo>
                  <a:pt x="8655" y="2245"/>
                  <a:pt x="8826" y="2340"/>
                  <a:pt x="8617" y="2226"/>
                </a:cubicBezTo>
                <a:cubicBezTo>
                  <a:pt x="8788" y="2188"/>
                  <a:pt x="9207" y="2245"/>
                  <a:pt x="9016" y="2321"/>
                </a:cubicBezTo>
                <a:cubicBezTo>
                  <a:pt x="8883" y="2131"/>
                  <a:pt x="8579" y="2455"/>
                  <a:pt x="8883" y="2474"/>
                </a:cubicBezTo>
                <a:cubicBezTo>
                  <a:pt x="8902" y="2417"/>
                  <a:pt x="8883" y="2340"/>
                  <a:pt x="8959" y="2321"/>
                </a:cubicBezTo>
                <a:cubicBezTo>
                  <a:pt x="9016" y="2417"/>
                  <a:pt x="9092" y="2493"/>
                  <a:pt x="9226" y="2531"/>
                </a:cubicBezTo>
                <a:cubicBezTo>
                  <a:pt x="9283" y="2474"/>
                  <a:pt x="9359" y="2436"/>
                  <a:pt x="9416" y="2378"/>
                </a:cubicBezTo>
                <a:cubicBezTo>
                  <a:pt x="9454" y="2626"/>
                  <a:pt x="9511" y="2455"/>
                  <a:pt x="9682" y="2436"/>
                </a:cubicBezTo>
                <a:cubicBezTo>
                  <a:pt x="9701" y="2493"/>
                  <a:pt x="9663" y="2588"/>
                  <a:pt x="9739" y="2588"/>
                </a:cubicBezTo>
                <a:cubicBezTo>
                  <a:pt x="9910" y="2512"/>
                  <a:pt x="9625" y="2436"/>
                  <a:pt x="9891" y="2436"/>
                </a:cubicBezTo>
                <a:cubicBezTo>
                  <a:pt x="9967" y="2455"/>
                  <a:pt x="10005" y="2664"/>
                  <a:pt x="10024" y="2436"/>
                </a:cubicBezTo>
                <a:cubicBezTo>
                  <a:pt x="10291" y="2417"/>
                  <a:pt x="9948" y="2569"/>
                  <a:pt x="10215" y="2588"/>
                </a:cubicBezTo>
                <a:cubicBezTo>
                  <a:pt x="10443" y="2626"/>
                  <a:pt x="10329" y="2378"/>
                  <a:pt x="10557" y="2398"/>
                </a:cubicBezTo>
                <a:cubicBezTo>
                  <a:pt x="10557" y="2493"/>
                  <a:pt x="10481" y="2645"/>
                  <a:pt x="10671" y="2607"/>
                </a:cubicBezTo>
                <a:cubicBezTo>
                  <a:pt x="10538" y="2436"/>
                  <a:pt x="10747" y="2512"/>
                  <a:pt x="10804" y="2607"/>
                </a:cubicBezTo>
                <a:cubicBezTo>
                  <a:pt x="10823" y="2474"/>
                  <a:pt x="10918" y="2398"/>
                  <a:pt x="11090" y="2398"/>
                </a:cubicBezTo>
                <a:cubicBezTo>
                  <a:pt x="11318" y="2664"/>
                  <a:pt x="11641" y="2321"/>
                  <a:pt x="11946" y="2607"/>
                </a:cubicBezTo>
                <a:cubicBezTo>
                  <a:pt x="11927" y="2550"/>
                  <a:pt x="11870" y="2531"/>
                  <a:pt x="11946" y="2455"/>
                </a:cubicBezTo>
                <a:cubicBezTo>
                  <a:pt x="12269" y="2512"/>
                  <a:pt x="12440" y="2531"/>
                  <a:pt x="12345" y="2664"/>
                </a:cubicBezTo>
                <a:cubicBezTo>
                  <a:pt x="12763" y="2378"/>
                  <a:pt x="13619" y="2512"/>
                  <a:pt x="13791" y="2683"/>
                </a:cubicBezTo>
                <a:cubicBezTo>
                  <a:pt x="14913" y="2607"/>
                  <a:pt x="16625" y="2835"/>
                  <a:pt x="18108" y="3006"/>
                </a:cubicBezTo>
                <a:cubicBezTo>
                  <a:pt x="18127" y="3082"/>
                  <a:pt x="18013" y="3120"/>
                  <a:pt x="18108" y="3158"/>
                </a:cubicBezTo>
                <a:cubicBezTo>
                  <a:pt x="18451" y="3196"/>
                  <a:pt x="17994" y="2949"/>
                  <a:pt x="18318" y="3006"/>
                </a:cubicBezTo>
                <a:cubicBezTo>
                  <a:pt x="18394" y="3101"/>
                  <a:pt x="18603" y="3120"/>
                  <a:pt x="18641" y="3253"/>
                </a:cubicBezTo>
                <a:cubicBezTo>
                  <a:pt x="18527" y="3291"/>
                  <a:pt x="18261" y="3196"/>
                  <a:pt x="18241" y="3311"/>
                </a:cubicBezTo>
                <a:cubicBezTo>
                  <a:pt x="19021" y="3311"/>
                  <a:pt x="20106" y="3691"/>
                  <a:pt x="20505" y="3444"/>
                </a:cubicBezTo>
                <a:cubicBezTo>
                  <a:pt x="19782" y="3311"/>
                  <a:pt x="19097" y="3482"/>
                  <a:pt x="18717" y="3158"/>
                </a:cubicBezTo>
                <a:cubicBezTo>
                  <a:pt x="19706" y="3234"/>
                  <a:pt x="20676" y="3291"/>
                  <a:pt x="21703" y="3406"/>
                </a:cubicBezTo>
                <a:cubicBezTo>
                  <a:pt x="21836" y="3444"/>
                  <a:pt x="21741" y="3672"/>
                  <a:pt x="21951" y="3672"/>
                </a:cubicBezTo>
                <a:cubicBezTo>
                  <a:pt x="21913" y="3634"/>
                  <a:pt x="21817" y="3368"/>
                  <a:pt x="21951" y="3349"/>
                </a:cubicBezTo>
                <a:cubicBezTo>
                  <a:pt x="21970" y="3520"/>
                  <a:pt x="22179" y="3558"/>
                  <a:pt x="22350" y="3615"/>
                </a:cubicBezTo>
                <a:cubicBezTo>
                  <a:pt x="22331" y="3539"/>
                  <a:pt x="22255" y="3520"/>
                  <a:pt x="22293" y="3406"/>
                </a:cubicBezTo>
                <a:cubicBezTo>
                  <a:pt x="22445" y="3425"/>
                  <a:pt x="22502" y="3501"/>
                  <a:pt x="22616" y="3406"/>
                </a:cubicBezTo>
                <a:cubicBezTo>
                  <a:pt x="22635" y="3520"/>
                  <a:pt x="22540" y="3520"/>
                  <a:pt x="22483" y="3577"/>
                </a:cubicBezTo>
                <a:cubicBezTo>
                  <a:pt x="22959" y="3463"/>
                  <a:pt x="23586" y="3425"/>
                  <a:pt x="23891" y="3577"/>
                </a:cubicBezTo>
                <a:cubicBezTo>
                  <a:pt x="23777" y="3729"/>
                  <a:pt x="23605" y="3501"/>
                  <a:pt x="23548" y="3634"/>
                </a:cubicBezTo>
                <a:cubicBezTo>
                  <a:pt x="23548" y="3748"/>
                  <a:pt x="23834" y="3653"/>
                  <a:pt x="23948" y="3691"/>
                </a:cubicBezTo>
                <a:cubicBezTo>
                  <a:pt x="23872" y="3577"/>
                  <a:pt x="24062" y="3444"/>
                  <a:pt x="24081" y="3596"/>
                </a:cubicBezTo>
                <a:cubicBezTo>
                  <a:pt x="23853" y="3634"/>
                  <a:pt x="24290" y="3862"/>
                  <a:pt x="24271" y="3748"/>
                </a:cubicBezTo>
                <a:cubicBezTo>
                  <a:pt x="24385" y="3558"/>
                  <a:pt x="24043" y="3710"/>
                  <a:pt x="24081" y="3596"/>
                </a:cubicBezTo>
                <a:cubicBezTo>
                  <a:pt x="24233" y="3463"/>
                  <a:pt x="24404" y="3596"/>
                  <a:pt x="24613" y="3596"/>
                </a:cubicBezTo>
                <a:cubicBezTo>
                  <a:pt x="24709" y="3805"/>
                  <a:pt x="24328" y="3615"/>
                  <a:pt x="24347" y="3748"/>
                </a:cubicBezTo>
                <a:cubicBezTo>
                  <a:pt x="24937" y="3938"/>
                  <a:pt x="25812" y="3710"/>
                  <a:pt x="26401" y="4071"/>
                </a:cubicBezTo>
                <a:cubicBezTo>
                  <a:pt x="26439" y="3976"/>
                  <a:pt x="26573" y="3938"/>
                  <a:pt x="26725" y="3919"/>
                </a:cubicBezTo>
                <a:cubicBezTo>
                  <a:pt x="26744" y="4109"/>
                  <a:pt x="26858" y="3919"/>
                  <a:pt x="26934" y="4090"/>
                </a:cubicBezTo>
                <a:cubicBezTo>
                  <a:pt x="27467" y="3900"/>
                  <a:pt x="27809" y="4052"/>
                  <a:pt x="28189" y="4147"/>
                </a:cubicBezTo>
                <a:cubicBezTo>
                  <a:pt x="28056" y="3900"/>
                  <a:pt x="28494" y="4147"/>
                  <a:pt x="28589" y="4204"/>
                </a:cubicBezTo>
                <a:cubicBezTo>
                  <a:pt x="28722" y="4071"/>
                  <a:pt x="28608" y="4033"/>
                  <a:pt x="28798" y="3995"/>
                </a:cubicBezTo>
                <a:cubicBezTo>
                  <a:pt x="28798" y="4166"/>
                  <a:pt x="28608" y="4319"/>
                  <a:pt x="28912" y="4319"/>
                </a:cubicBezTo>
                <a:cubicBezTo>
                  <a:pt x="28893" y="4281"/>
                  <a:pt x="28760" y="4109"/>
                  <a:pt x="28912" y="4109"/>
                </a:cubicBezTo>
                <a:cubicBezTo>
                  <a:pt x="29102" y="4090"/>
                  <a:pt x="29293" y="4357"/>
                  <a:pt x="29578" y="4166"/>
                </a:cubicBezTo>
                <a:cubicBezTo>
                  <a:pt x="29692" y="4204"/>
                  <a:pt x="29559" y="4414"/>
                  <a:pt x="29787" y="4376"/>
                </a:cubicBezTo>
                <a:cubicBezTo>
                  <a:pt x="29787" y="4281"/>
                  <a:pt x="29806" y="4224"/>
                  <a:pt x="29844" y="4166"/>
                </a:cubicBezTo>
                <a:cubicBezTo>
                  <a:pt x="30034" y="4243"/>
                  <a:pt x="30434" y="4300"/>
                  <a:pt x="30719" y="4224"/>
                </a:cubicBezTo>
                <a:cubicBezTo>
                  <a:pt x="30719" y="4319"/>
                  <a:pt x="30700" y="4414"/>
                  <a:pt x="30852" y="4395"/>
                </a:cubicBezTo>
                <a:cubicBezTo>
                  <a:pt x="30966" y="4147"/>
                  <a:pt x="31442" y="4433"/>
                  <a:pt x="31632" y="4395"/>
                </a:cubicBezTo>
                <a:cubicBezTo>
                  <a:pt x="31651" y="4395"/>
                  <a:pt x="31708" y="4243"/>
                  <a:pt x="31708" y="4243"/>
                </a:cubicBezTo>
                <a:cubicBezTo>
                  <a:pt x="32127" y="4204"/>
                  <a:pt x="32507" y="4224"/>
                  <a:pt x="32830" y="4300"/>
                </a:cubicBezTo>
                <a:cubicBezTo>
                  <a:pt x="32773" y="4319"/>
                  <a:pt x="32735" y="4357"/>
                  <a:pt x="32697" y="4414"/>
                </a:cubicBezTo>
                <a:cubicBezTo>
                  <a:pt x="33078" y="4471"/>
                  <a:pt x="33002" y="4414"/>
                  <a:pt x="33230" y="4319"/>
                </a:cubicBezTo>
                <a:cubicBezTo>
                  <a:pt x="33420" y="4300"/>
                  <a:pt x="33078" y="4509"/>
                  <a:pt x="33306" y="4528"/>
                </a:cubicBezTo>
                <a:cubicBezTo>
                  <a:pt x="33382" y="4509"/>
                  <a:pt x="33439" y="4452"/>
                  <a:pt x="33439" y="4376"/>
                </a:cubicBezTo>
                <a:cubicBezTo>
                  <a:pt x="34219" y="4528"/>
                  <a:pt x="34866" y="4547"/>
                  <a:pt x="35493" y="4452"/>
                </a:cubicBezTo>
                <a:cubicBezTo>
                  <a:pt x="35646" y="4642"/>
                  <a:pt x="36368" y="4414"/>
                  <a:pt x="36825" y="4661"/>
                </a:cubicBezTo>
                <a:cubicBezTo>
                  <a:pt x="36920" y="4528"/>
                  <a:pt x="36635" y="4452"/>
                  <a:pt x="36825" y="4414"/>
                </a:cubicBezTo>
                <a:cubicBezTo>
                  <a:pt x="36996" y="4585"/>
                  <a:pt x="37319" y="4300"/>
                  <a:pt x="37624" y="4509"/>
                </a:cubicBezTo>
                <a:cubicBezTo>
                  <a:pt x="37357" y="4642"/>
                  <a:pt x="37034" y="4395"/>
                  <a:pt x="36882" y="4604"/>
                </a:cubicBezTo>
                <a:cubicBezTo>
                  <a:pt x="37567" y="4642"/>
                  <a:pt x="38061" y="4794"/>
                  <a:pt x="38613" y="4680"/>
                </a:cubicBezTo>
                <a:cubicBezTo>
                  <a:pt x="38461" y="4623"/>
                  <a:pt x="37814" y="4737"/>
                  <a:pt x="37681" y="4509"/>
                </a:cubicBezTo>
                <a:cubicBezTo>
                  <a:pt x="37985" y="4433"/>
                  <a:pt x="38175" y="4547"/>
                  <a:pt x="38423" y="4376"/>
                </a:cubicBezTo>
                <a:cubicBezTo>
                  <a:pt x="38879" y="4604"/>
                  <a:pt x="39088" y="4452"/>
                  <a:pt x="39545" y="4547"/>
                </a:cubicBezTo>
                <a:cubicBezTo>
                  <a:pt x="39583" y="4414"/>
                  <a:pt x="38974" y="4547"/>
                  <a:pt x="39221" y="4433"/>
                </a:cubicBezTo>
                <a:cubicBezTo>
                  <a:pt x="39640" y="4357"/>
                  <a:pt x="39868" y="4699"/>
                  <a:pt x="40154" y="4547"/>
                </a:cubicBezTo>
                <a:cubicBezTo>
                  <a:pt x="40039" y="4585"/>
                  <a:pt x="39849" y="4433"/>
                  <a:pt x="40020" y="4433"/>
                </a:cubicBezTo>
                <a:cubicBezTo>
                  <a:pt x="40058" y="4490"/>
                  <a:pt x="40667" y="4756"/>
                  <a:pt x="40287" y="4490"/>
                </a:cubicBezTo>
                <a:cubicBezTo>
                  <a:pt x="40401" y="4528"/>
                  <a:pt x="40667" y="4433"/>
                  <a:pt x="40667" y="4547"/>
                </a:cubicBezTo>
                <a:cubicBezTo>
                  <a:pt x="40629" y="4566"/>
                  <a:pt x="40553" y="4547"/>
                  <a:pt x="40534" y="4604"/>
                </a:cubicBezTo>
                <a:cubicBezTo>
                  <a:pt x="40705" y="4604"/>
                  <a:pt x="40743" y="4699"/>
                  <a:pt x="40933" y="4661"/>
                </a:cubicBezTo>
                <a:cubicBezTo>
                  <a:pt x="40952" y="4547"/>
                  <a:pt x="40743" y="4604"/>
                  <a:pt x="40743" y="4509"/>
                </a:cubicBezTo>
                <a:cubicBezTo>
                  <a:pt x="40857" y="4509"/>
                  <a:pt x="40971" y="4509"/>
                  <a:pt x="41067" y="4509"/>
                </a:cubicBezTo>
                <a:cubicBezTo>
                  <a:pt x="41086" y="4566"/>
                  <a:pt x="41067" y="4661"/>
                  <a:pt x="41143" y="4661"/>
                </a:cubicBezTo>
                <a:cubicBezTo>
                  <a:pt x="41314" y="4642"/>
                  <a:pt x="41409" y="4566"/>
                  <a:pt x="41542" y="4509"/>
                </a:cubicBezTo>
                <a:cubicBezTo>
                  <a:pt x="39944" y="4204"/>
                  <a:pt x="38328" y="4433"/>
                  <a:pt x="36958" y="4090"/>
                </a:cubicBezTo>
                <a:cubicBezTo>
                  <a:pt x="36920" y="4262"/>
                  <a:pt x="36749" y="4185"/>
                  <a:pt x="36692" y="4090"/>
                </a:cubicBezTo>
                <a:cubicBezTo>
                  <a:pt x="36711" y="4376"/>
                  <a:pt x="36540" y="3919"/>
                  <a:pt x="36559" y="4204"/>
                </a:cubicBezTo>
                <a:cubicBezTo>
                  <a:pt x="34885" y="4052"/>
                  <a:pt x="33839" y="3805"/>
                  <a:pt x="32241" y="3843"/>
                </a:cubicBezTo>
                <a:cubicBezTo>
                  <a:pt x="32241" y="3900"/>
                  <a:pt x="32336" y="3919"/>
                  <a:pt x="32241" y="3938"/>
                </a:cubicBezTo>
                <a:cubicBezTo>
                  <a:pt x="32222" y="3862"/>
                  <a:pt x="32165" y="3862"/>
                  <a:pt x="32241" y="3786"/>
                </a:cubicBezTo>
                <a:cubicBezTo>
                  <a:pt x="31956" y="3729"/>
                  <a:pt x="32070" y="3786"/>
                  <a:pt x="31841" y="3843"/>
                </a:cubicBezTo>
                <a:cubicBezTo>
                  <a:pt x="31860" y="3710"/>
                  <a:pt x="31841" y="3634"/>
                  <a:pt x="31708" y="3634"/>
                </a:cubicBezTo>
                <a:cubicBezTo>
                  <a:pt x="31385" y="3938"/>
                  <a:pt x="30700" y="3634"/>
                  <a:pt x="30187" y="3558"/>
                </a:cubicBezTo>
                <a:cubicBezTo>
                  <a:pt x="30301" y="3558"/>
                  <a:pt x="30358" y="3520"/>
                  <a:pt x="30396" y="3463"/>
                </a:cubicBezTo>
                <a:cubicBezTo>
                  <a:pt x="30206" y="3387"/>
                  <a:pt x="29939" y="3387"/>
                  <a:pt x="29654" y="3387"/>
                </a:cubicBezTo>
                <a:cubicBezTo>
                  <a:pt x="29654" y="3463"/>
                  <a:pt x="29692" y="3501"/>
                  <a:pt x="29730" y="3558"/>
                </a:cubicBezTo>
                <a:cubicBezTo>
                  <a:pt x="29121" y="3539"/>
                  <a:pt x="28779" y="3577"/>
                  <a:pt x="28132" y="3387"/>
                </a:cubicBezTo>
                <a:cubicBezTo>
                  <a:pt x="28475" y="3387"/>
                  <a:pt x="28703" y="3444"/>
                  <a:pt x="28855" y="3387"/>
                </a:cubicBezTo>
                <a:cubicBezTo>
                  <a:pt x="28551" y="3253"/>
                  <a:pt x="27942" y="3234"/>
                  <a:pt x="27733" y="3272"/>
                </a:cubicBezTo>
                <a:cubicBezTo>
                  <a:pt x="27999" y="3368"/>
                  <a:pt x="27638" y="3425"/>
                  <a:pt x="27733" y="3691"/>
                </a:cubicBezTo>
                <a:cubicBezTo>
                  <a:pt x="27524" y="3596"/>
                  <a:pt x="27333" y="3501"/>
                  <a:pt x="27200" y="3368"/>
                </a:cubicBezTo>
                <a:cubicBezTo>
                  <a:pt x="26953" y="3406"/>
                  <a:pt x="26344" y="3482"/>
                  <a:pt x="26135" y="3520"/>
                </a:cubicBezTo>
                <a:cubicBezTo>
                  <a:pt x="26230" y="3520"/>
                  <a:pt x="26230" y="3368"/>
                  <a:pt x="26135" y="3349"/>
                </a:cubicBezTo>
                <a:cubicBezTo>
                  <a:pt x="25469" y="3577"/>
                  <a:pt x="24594" y="3025"/>
                  <a:pt x="24271" y="3387"/>
                </a:cubicBezTo>
                <a:cubicBezTo>
                  <a:pt x="24518" y="3444"/>
                  <a:pt x="24613" y="3253"/>
                  <a:pt x="24671" y="3444"/>
                </a:cubicBezTo>
                <a:cubicBezTo>
                  <a:pt x="24328" y="3444"/>
                  <a:pt x="23700" y="3406"/>
                  <a:pt x="23681" y="3330"/>
                </a:cubicBezTo>
                <a:cubicBezTo>
                  <a:pt x="23834" y="3311"/>
                  <a:pt x="24157" y="3406"/>
                  <a:pt x="24214" y="3291"/>
                </a:cubicBezTo>
                <a:cubicBezTo>
                  <a:pt x="23377" y="3082"/>
                  <a:pt x="22388" y="3253"/>
                  <a:pt x="21893" y="2949"/>
                </a:cubicBezTo>
                <a:cubicBezTo>
                  <a:pt x="21551" y="3196"/>
                  <a:pt x="20733" y="2892"/>
                  <a:pt x="20296" y="2987"/>
                </a:cubicBezTo>
                <a:cubicBezTo>
                  <a:pt x="20334" y="3044"/>
                  <a:pt x="20543" y="2987"/>
                  <a:pt x="20562" y="3082"/>
                </a:cubicBezTo>
                <a:cubicBezTo>
                  <a:pt x="20448" y="3082"/>
                  <a:pt x="20334" y="3082"/>
                  <a:pt x="20220" y="3082"/>
                </a:cubicBezTo>
                <a:cubicBezTo>
                  <a:pt x="20067" y="2721"/>
                  <a:pt x="19440" y="2968"/>
                  <a:pt x="19097" y="2702"/>
                </a:cubicBezTo>
                <a:cubicBezTo>
                  <a:pt x="19193" y="2778"/>
                  <a:pt x="19154" y="2873"/>
                  <a:pt x="18964" y="2854"/>
                </a:cubicBezTo>
                <a:cubicBezTo>
                  <a:pt x="18983" y="2721"/>
                  <a:pt x="18945" y="2645"/>
                  <a:pt x="18774" y="2645"/>
                </a:cubicBezTo>
                <a:cubicBezTo>
                  <a:pt x="18622" y="2721"/>
                  <a:pt x="18850" y="2778"/>
                  <a:pt x="18698" y="2797"/>
                </a:cubicBezTo>
                <a:cubicBezTo>
                  <a:pt x="17424" y="2626"/>
                  <a:pt x="15483" y="2664"/>
                  <a:pt x="14532" y="2283"/>
                </a:cubicBezTo>
                <a:cubicBezTo>
                  <a:pt x="14304" y="2588"/>
                  <a:pt x="13924" y="2055"/>
                  <a:pt x="13867" y="2378"/>
                </a:cubicBezTo>
                <a:cubicBezTo>
                  <a:pt x="13334" y="1979"/>
                  <a:pt x="12364" y="2283"/>
                  <a:pt x="11679" y="1941"/>
                </a:cubicBezTo>
                <a:cubicBezTo>
                  <a:pt x="11660" y="2093"/>
                  <a:pt x="11451" y="1903"/>
                  <a:pt x="11147" y="1998"/>
                </a:cubicBezTo>
                <a:cubicBezTo>
                  <a:pt x="11109" y="1941"/>
                  <a:pt x="11071" y="1884"/>
                  <a:pt x="11014" y="1846"/>
                </a:cubicBezTo>
                <a:cubicBezTo>
                  <a:pt x="10728" y="1884"/>
                  <a:pt x="10082" y="1694"/>
                  <a:pt x="9549" y="1713"/>
                </a:cubicBezTo>
                <a:cubicBezTo>
                  <a:pt x="9530" y="1656"/>
                  <a:pt x="9568" y="1580"/>
                  <a:pt x="9492" y="1561"/>
                </a:cubicBezTo>
                <a:cubicBezTo>
                  <a:pt x="9359" y="1561"/>
                  <a:pt x="9264" y="1599"/>
                  <a:pt x="9226" y="1656"/>
                </a:cubicBezTo>
                <a:cubicBezTo>
                  <a:pt x="9397" y="1732"/>
                  <a:pt x="9511" y="1504"/>
                  <a:pt x="9473" y="1713"/>
                </a:cubicBezTo>
                <a:cubicBezTo>
                  <a:pt x="8826" y="1637"/>
                  <a:pt x="8446" y="1637"/>
                  <a:pt x="7761" y="1542"/>
                </a:cubicBezTo>
                <a:cubicBezTo>
                  <a:pt x="7647" y="1351"/>
                  <a:pt x="7989" y="1504"/>
                  <a:pt x="7951" y="1389"/>
                </a:cubicBezTo>
                <a:cubicBezTo>
                  <a:pt x="7666" y="1332"/>
                  <a:pt x="7742" y="1561"/>
                  <a:pt x="7495" y="1542"/>
                </a:cubicBezTo>
                <a:cubicBezTo>
                  <a:pt x="7324" y="1465"/>
                  <a:pt x="7609" y="1389"/>
                  <a:pt x="7419" y="1332"/>
                </a:cubicBezTo>
                <a:cubicBezTo>
                  <a:pt x="7324" y="1351"/>
                  <a:pt x="7076" y="1275"/>
                  <a:pt x="7095" y="1370"/>
                </a:cubicBezTo>
                <a:cubicBezTo>
                  <a:pt x="7247" y="1370"/>
                  <a:pt x="7343" y="1389"/>
                  <a:pt x="7362" y="1485"/>
                </a:cubicBezTo>
                <a:cubicBezTo>
                  <a:pt x="6943" y="1504"/>
                  <a:pt x="6411" y="1408"/>
                  <a:pt x="6106" y="1256"/>
                </a:cubicBezTo>
                <a:cubicBezTo>
                  <a:pt x="5992" y="1465"/>
                  <a:pt x="5402" y="1237"/>
                  <a:pt x="4965" y="1256"/>
                </a:cubicBezTo>
                <a:cubicBezTo>
                  <a:pt x="4946" y="1142"/>
                  <a:pt x="5060" y="1142"/>
                  <a:pt x="5098" y="1104"/>
                </a:cubicBezTo>
                <a:cubicBezTo>
                  <a:pt x="5022" y="1104"/>
                  <a:pt x="4927" y="1104"/>
                  <a:pt x="4832" y="1104"/>
                </a:cubicBezTo>
                <a:cubicBezTo>
                  <a:pt x="4851" y="1161"/>
                  <a:pt x="4946" y="1218"/>
                  <a:pt x="4832" y="1256"/>
                </a:cubicBezTo>
                <a:cubicBezTo>
                  <a:pt x="4889" y="1104"/>
                  <a:pt x="4527" y="1294"/>
                  <a:pt x="4566" y="1142"/>
                </a:cubicBezTo>
                <a:cubicBezTo>
                  <a:pt x="4623" y="1142"/>
                  <a:pt x="4699" y="1142"/>
                  <a:pt x="4699" y="1104"/>
                </a:cubicBezTo>
                <a:cubicBezTo>
                  <a:pt x="4489" y="1028"/>
                  <a:pt x="4033" y="990"/>
                  <a:pt x="3919" y="1142"/>
                </a:cubicBezTo>
                <a:cubicBezTo>
                  <a:pt x="3843" y="1085"/>
                  <a:pt x="3786" y="1028"/>
                  <a:pt x="3710" y="990"/>
                </a:cubicBezTo>
                <a:cubicBezTo>
                  <a:pt x="3196" y="1218"/>
                  <a:pt x="2987" y="781"/>
                  <a:pt x="2454" y="914"/>
                </a:cubicBezTo>
                <a:cubicBezTo>
                  <a:pt x="2416" y="857"/>
                  <a:pt x="2378" y="800"/>
                  <a:pt x="2321" y="762"/>
                </a:cubicBezTo>
                <a:cubicBezTo>
                  <a:pt x="2169" y="724"/>
                  <a:pt x="2112" y="895"/>
                  <a:pt x="2131" y="705"/>
                </a:cubicBezTo>
                <a:cubicBezTo>
                  <a:pt x="2473" y="705"/>
                  <a:pt x="2968" y="838"/>
                  <a:pt x="3310" y="762"/>
                </a:cubicBezTo>
                <a:cubicBezTo>
                  <a:pt x="3196" y="762"/>
                  <a:pt x="3101" y="724"/>
                  <a:pt x="3063" y="667"/>
                </a:cubicBezTo>
                <a:cubicBezTo>
                  <a:pt x="3234" y="705"/>
                  <a:pt x="3462" y="686"/>
                  <a:pt x="3576" y="762"/>
                </a:cubicBezTo>
                <a:cubicBezTo>
                  <a:pt x="3500" y="781"/>
                  <a:pt x="3405" y="762"/>
                  <a:pt x="3386" y="819"/>
                </a:cubicBezTo>
                <a:cubicBezTo>
                  <a:pt x="3576" y="781"/>
                  <a:pt x="3557" y="895"/>
                  <a:pt x="3710" y="876"/>
                </a:cubicBezTo>
                <a:cubicBezTo>
                  <a:pt x="3633" y="743"/>
                  <a:pt x="3748" y="724"/>
                  <a:pt x="3653" y="667"/>
                </a:cubicBezTo>
                <a:cubicBezTo>
                  <a:pt x="3367" y="648"/>
                  <a:pt x="3025" y="533"/>
                  <a:pt x="2854" y="705"/>
                </a:cubicBezTo>
                <a:cubicBezTo>
                  <a:pt x="2682" y="381"/>
                  <a:pt x="1922" y="667"/>
                  <a:pt x="1788" y="400"/>
                </a:cubicBezTo>
                <a:cubicBezTo>
                  <a:pt x="1807" y="591"/>
                  <a:pt x="1693" y="381"/>
                  <a:pt x="1598" y="495"/>
                </a:cubicBezTo>
                <a:cubicBezTo>
                  <a:pt x="1484" y="381"/>
                  <a:pt x="1427" y="362"/>
                  <a:pt x="1408" y="286"/>
                </a:cubicBezTo>
                <a:cubicBezTo>
                  <a:pt x="1180" y="514"/>
                  <a:pt x="153" y="305"/>
                  <a:pt x="1" y="115"/>
                </a:cubicBezTo>
                <a:cubicBezTo>
                  <a:pt x="3386" y="362"/>
                  <a:pt x="7970" y="1009"/>
                  <a:pt x="10614" y="1104"/>
                </a:cubicBezTo>
                <a:cubicBezTo>
                  <a:pt x="10937" y="1199"/>
                  <a:pt x="11870" y="1351"/>
                  <a:pt x="12212" y="1123"/>
                </a:cubicBezTo>
                <a:cubicBezTo>
                  <a:pt x="12079" y="1104"/>
                  <a:pt x="12003" y="1275"/>
                  <a:pt x="12022" y="1085"/>
                </a:cubicBezTo>
                <a:cubicBezTo>
                  <a:pt x="12250" y="971"/>
                  <a:pt x="12402" y="1085"/>
                  <a:pt x="12611" y="1180"/>
                </a:cubicBezTo>
                <a:cubicBezTo>
                  <a:pt x="12611" y="1104"/>
                  <a:pt x="12668" y="1047"/>
                  <a:pt x="12744" y="1028"/>
                </a:cubicBezTo>
                <a:cubicBezTo>
                  <a:pt x="14095" y="1199"/>
                  <a:pt x="16511" y="1313"/>
                  <a:pt x="17328" y="1504"/>
                </a:cubicBezTo>
                <a:cubicBezTo>
                  <a:pt x="17519" y="1370"/>
                  <a:pt x="18698" y="1523"/>
                  <a:pt x="19649" y="1580"/>
                </a:cubicBezTo>
                <a:cubicBezTo>
                  <a:pt x="20771" y="1637"/>
                  <a:pt x="22008" y="1713"/>
                  <a:pt x="22502" y="1865"/>
                </a:cubicBezTo>
                <a:cubicBezTo>
                  <a:pt x="21989" y="1465"/>
                  <a:pt x="20809" y="1732"/>
                  <a:pt x="19915" y="1485"/>
                </a:cubicBezTo>
                <a:cubicBezTo>
                  <a:pt x="20353" y="1256"/>
                  <a:pt x="19364" y="1637"/>
                  <a:pt x="19250" y="1313"/>
                </a:cubicBezTo>
                <a:cubicBezTo>
                  <a:pt x="18736" y="1389"/>
                  <a:pt x="17918" y="1408"/>
                  <a:pt x="17462" y="1199"/>
                </a:cubicBezTo>
                <a:cubicBezTo>
                  <a:pt x="17024" y="1351"/>
                  <a:pt x="16282" y="1199"/>
                  <a:pt x="15864" y="1066"/>
                </a:cubicBezTo>
                <a:cubicBezTo>
                  <a:pt x="15883" y="1123"/>
                  <a:pt x="15978" y="1180"/>
                  <a:pt x="15864" y="1218"/>
                </a:cubicBezTo>
                <a:cubicBezTo>
                  <a:pt x="15769" y="1104"/>
                  <a:pt x="15712" y="1142"/>
                  <a:pt x="15541" y="1161"/>
                </a:cubicBezTo>
                <a:cubicBezTo>
                  <a:pt x="15502" y="1085"/>
                  <a:pt x="15636" y="1028"/>
                  <a:pt x="15541" y="1009"/>
                </a:cubicBezTo>
                <a:cubicBezTo>
                  <a:pt x="13886" y="914"/>
                  <a:pt x="11850" y="629"/>
                  <a:pt x="10158" y="648"/>
                </a:cubicBezTo>
                <a:cubicBezTo>
                  <a:pt x="10329" y="610"/>
                  <a:pt x="9853" y="533"/>
                  <a:pt x="9758" y="533"/>
                </a:cubicBezTo>
                <a:cubicBezTo>
                  <a:pt x="8579" y="457"/>
                  <a:pt x="6620" y="343"/>
                  <a:pt x="5383" y="229"/>
                </a:cubicBezTo>
                <a:cubicBezTo>
                  <a:pt x="5155" y="210"/>
                  <a:pt x="4813" y="210"/>
                  <a:pt x="4718" y="58"/>
                </a:cubicBezTo>
                <a:cubicBezTo>
                  <a:pt x="4870" y="210"/>
                  <a:pt x="5117" y="1"/>
                  <a:pt x="5326" y="20"/>
                </a:cubicBezTo>
                <a:cubicBezTo>
                  <a:pt x="5631" y="210"/>
                  <a:pt x="6353" y="210"/>
                  <a:pt x="6639" y="77"/>
                </a:cubicBezTo>
                <a:cubicBezTo>
                  <a:pt x="6829" y="39"/>
                  <a:pt x="6772" y="191"/>
                  <a:pt x="6905" y="191"/>
                </a:cubicBezTo>
                <a:cubicBezTo>
                  <a:pt x="8522" y="172"/>
                  <a:pt x="10139" y="343"/>
                  <a:pt x="11755" y="495"/>
                </a:cubicBezTo>
                <a:cubicBezTo>
                  <a:pt x="12155" y="533"/>
                  <a:pt x="12554" y="495"/>
                  <a:pt x="12954" y="514"/>
                </a:cubicBezTo>
                <a:cubicBezTo>
                  <a:pt x="15350" y="667"/>
                  <a:pt x="17538" y="990"/>
                  <a:pt x="19915" y="952"/>
                </a:cubicBezTo>
                <a:cubicBezTo>
                  <a:pt x="19896" y="1104"/>
                  <a:pt x="20163" y="1009"/>
                  <a:pt x="20182" y="1123"/>
                </a:cubicBezTo>
                <a:cubicBezTo>
                  <a:pt x="19611" y="1180"/>
                  <a:pt x="19059" y="952"/>
                  <a:pt x="18584" y="1104"/>
                </a:cubicBezTo>
                <a:cubicBezTo>
                  <a:pt x="20315" y="1313"/>
                  <a:pt x="22483" y="1351"/>
                  <a:pt x="24290" y="1523"/>
                </a:cubicBezTo>
                <a:cubicBezTo>
                  <a:pt x="26630" y="1732"/>
                  <a:pt x="30377" y="1941"/>
                  <a:pt x="32659" y="2245"/>
                </a:cubicBezTo>
                <a:cubicBezTo>
                  <a:pt x="33040" y="2226"/>
                  <a:pt x="33249" y="2169"/>
                  <a:pt x="33458" y="2359"/>
                </a:cubicBezTo>
                <a:cubicBezTo>
                  <a:pt x="33534" y="2302"/>
                  <a:pt x="33477" y="2169"/>
                  <a:pt x="33667" y="2207"/>
                </a:cubicBezTo>
                <a:cubicBezTo>
                  <a:pt x="33705" y="2378"/>
                  <a:pt x="34295" y="2340"/>
                  <a:pt x="34390" y="2321"/>
                </a:cubicBezTo>
                <a:cubicBezTo>
                  <a:pt x="34409" y="2436"/>
                  <a:pt x="34371" y="2512"/>
                  <a:pt x="34314" y="2569"/>
                </a:cubicBezTo>
                <a:cubicBezTo>
                  <a:pt x="34086" y="2531"/>
                  <a:pt x="34067" y="2569"/>
                  <a:pt x="33915" y="2417"/>
                </a:cubicBezTo>
                <a:cubicBezTo>
                  <a:pt x="33839" y="2569"/>
                  <a:pt x="33648" y="2493"/>
                  <a:pt x="33667" y="2359"/>
                </a:cubicBezTo>
                <a:cubicBezTo>
                  <a:pt x="33420" y="2455"/>
                  <a:pt x="33363" y="2340"/>
                  <a:pt x="33135" y="2302"/>
                </a:cubicBezTo>
                <a:cubicBezTo>
                  <a:pt x="33116" y="2359"/>
                  <a:pt x="33135" y="2455"/>
                  <a:pt x="33059" y="2455"/>
                </a:cubicBezTo>
                <a:cubicBezTo>
                  <a:pt x="33021" y="2169"/>
                  <a:pt x="32640" y="2398"/>
                  <a:pt x="32469" y="2455"/>
                </a:cubicBezTo>
                <a:cubicBezTo>
                  <a:pt x="32564" y="2283"/>
                  <a:pt x="32488" y="2226"/>
                  <a:pt x="32203" y="2245"/>
                </a:cubicBezTo>
                <a:cubicBezTo>
                  <a:pt x="32298" y="2417"/>
                  <a:pt x="32184" y="2398"/>
                  <a:pt x="32070" y="2493"/>
                </a:cubicBezTo>
                <a:cubicBezTo>
                  <a:pt x="32697" y="2626"/>
                  <a:pt x="33344" y="2531"/>
                  <a:pt x="33591" y="2778"/>
                </a:cubicBezTo>
                <a:cubicBezTo>
                  <a:pt x="33705" y="2778"/>
                  <a:pt x="33629" y="2626"/>
                  <a:pt x="33724" y="2626"/>
                </a:cubicBezTo>
                <a:cubicBezTo>
                  <a:pt x="35341" y="2759"/>
                  <a:pt x="35874" y="2797"/>
                  <a:pt x="37243" y="2759"/>
                </a:cubicBezTo>
                <a:cubicBezTo>
                  <a:pt x="37281" y="2835"/>
                  <a:pt x="37338" y="2892"/>
                  <a:pt x="37434" y="2911"/>
                </a:cubicBezTo>
                <a:cubicBezTo>
                  <a:pt x="37567" y="2702"/>
                  <a:pt x="38232" y="2987"/>
                  <a:pt x="38499" y="2835"/>
                </a:cubicBezTo>
                <a:cubicBezTo>
                  <a:pt x="38423" y="2759"/>
                  <a:pt x="38270" y="2759"/>
                  <a:pt x="38099" y="2778"/>
                </a:cubicBezTo>
                <a:cubicBezTo>
                  <a:pt x="38194" y="2626"/>
                  <a:pt x="37928" y="2512"/>
                  <a:pt x="38099" y="2455"/>
                </a:cubicBezTo>
                <a:cubicBezTo>
                  <a:pt x="38156" y="2588"/>
                  <a:pt x="38822" y="2398"/>
                  <a:pt x="38898" y="2626"/>
                </a:cubicBezTo>
                <a:cubicBezTo>
                  <a:pt x="38746" y="2588"/>
                  <a:pt x="38308" y="2493"/>
                  <a:pt x="38175" y="2607"/>
                </a:cubicBezTo>
                <a:cubicBezTo>
                  <a:pt x="38423" y="2626"/>
                  <a:pt x="38499" y="2683"/>
                  <a:pt x="38632" y="2873"/>
                </a:cubicBezTo>
                <a:cubicBezTo>
                  <a:pt x="38860" y="2930"/>
                  <a:pt x="38974" y="2835"/>
                  <a:pt x="38841" y="2721"/>
                </a:cubicBezTo>
                <a:cubicBezTo>
                  <a:pt x="39164" y="2702"/>
                  <a:pt x="38841" y="2911"/>
                  <a:pt x="39107" y="2892"/>
                </a:cubicBezTo>
                <a:cubicBezTo>
                  <a:pt x="39183" y="2873"/>
                  <a:pt x="39164" y="2797"/>
                  <a:pt x="39164" y="2721"/>
                </a:cubicBezTo>
                <a:cubicBezTo>
                  <a:pt x="39355" y="2740"/>
                  <a:pt x="39450" y="2835"/>
                  <a:pt x="39640" y="2835"/>
                </a:cubicBezTo>
                <a:cubicBezTo>
                  <a:pt x="39621" y="2740"/>
                  <a:pt x="39640" y="2683"/>
                  <a:pt x="39697" y="2626"/>
                </a:cubicBezTo>
                <a:cubicBezTo>
                  <a:pt x="39564" y="2721"/>
                  <a:pt x="39526" y="2645"/>
                  <a:pt x="39374" y="2626"/>
                </a:cubicBezTo>
                <a:cubicBezTo>
                  <a:pt x="38746" y="2588"/>
                  <a:pt x="39602" y="2550"/>
                  <a:pt x="39830" y="2588"/>
                </a:cubicBezTo>
                <a:cubicBezTo>
                  <a:pt x="39849" y="2664"/>
                  <a:pt x="39735" y="2721"/>
                  <a:pt x="39830" y="2740"/>
                </a:cubicBezTo>
                <a:cubicBezTo>
                  <a:pt x="40058" y="2778"/>
                  <a:pt x="39944" y="2626"/>
                  <a:pt x="39906" y="2588"/>
                </a:cubicBezTo>
                <a:cubicBezTo>
                  <a:pt x="41618" y="2721"/>
                  <a:pt x="43330" y="2664"/>
                  <a:pt x="44680" y="2892"/>
                </a:cubicBezTo>
                <a:cubicBezTo>
                  <a:pt x="44623" y="2892"/>
                  <a:pt x="44604" y="2987"/>
                  <a:pt x="44680" y="3006"/>
                </a:cubicBezTo>
                <a:cubicBezTo>
                  <a:pt x="44776" y="2987"/>
                  <a:pt x="44757" y="2892"/>
                  <a:pt x="44814" y="2854"/>
                </a:cubicBezTo>
                <a:cubicBezTo>
                  <a:pt x="48770" y="2968"/>
                  <a:pt x="51547" y="3330"/>
                  <a:pt x="55047" y="3215"/>
                </a:cubicBezTo>
                <a:cubicBezTo>
                  <a:pt x="54876" y="3234"/>
                  <a:pt x="54762" y="3196"/>
                  <a:pt x="54704" y="3120"/>
                </a:cubicBezTo>
                <a:cubicBezTo>
                  <a:pt x="55751" y="3158"/>
                  <a:pt x="56778" y="3120"/>
                  <a:pt x="57634" y="3349"/>
                </a:cubicBezTo>
                <a:cubicBezTo>
                  <a:pt x="57215" y="3291"/>
                  <a:pt x="56435" y="3234"/>
                  <a:pt x="56036" y="3330"/>
                </a:cubicBezTo>
                <a:cubicBezTo>
                  <a:pt x="56435" y="3387"/>
                  <a:pt x="57291" y="3406"/>
                  <a:pt x="58033" y="3463"/>
                </a:cubicBezTo>
                <a:cubicBezTo>
                  <a:pt x="58109" y="3101"/>
                  <a:pt x="58851" y="3463"/>
                  <a:pt x="59098" y="3311"/>
                </a:cubicBezTo>
                <a:cubicBezTo>
                  <a:pt x="59041" y="3615"/>
                  <a:pt x="58433" y="3158"/>
                  <a:pt x="58356" y="3463"/>
                </a:cubicBezTo>
                <a:cubicBezTo>
                  <a:pt x="60563" y="3653"/>
                  <a:pt x="62712" y="3691"/>
                  <a:pt x="64862" y="3805"/>
                </a:cubicBezTo>
                <a:cubicBezTo>
                  <a:pt x="70435" y="4052"/>
                  <a:pt x="75684" y="4224"/>
                  <a:pt x="81733" y="4357"/>
                </a:cubicBezTo>
                <a:cubicBezTo>
                  <a:pt x="82037" y="4357"/>
                  <a:pt x="82266" y="4452"/>
                  <a:pt x="82456" y="4319"/>
                </a:cubicBezTo>
                <a:cubicBezTo>
                  <a:pt x="82684" y="4414"/>
                  <a:pt x="83122" y="4357"/>
                  <a:pt x="83464" y="4376"/>
                </a:cubicBezTo>
                <a:cubicBezTo>
                  <a:pt x="83331" y="4509"/>
                  <a:pt x="83844" y="4395"/>
                  <a:pt x="83920" y="4585"/>
                </a:cubicBezTo>
                <a:cubicBezTo>
                  <a:pt x="84016" y="4204"/>
                  <a:pt x="84567" y="4680"/>
                  <a:pt x="84719" y="4395"/>
                </a:cubicBezTo>
                <a:cubicBezTo>
                  <a:pt x="84662" y="4642"/>
                  <a:pt x="85404" y="4204"/>
                  <a:pt x="85043" y="4490"/>
                </a:cubicBezTo>
                <a:cubicBezTo>
                  <a:pt x="85480" y="4319"/>
                  <a:pt x="86241" y="4490"/>
                  <a:pt x="86774" y="4566"/>
                </a:cubicBezTo>
                <a:cubicBezTo>
                  <a:pt x="87668" y="4699"/>
                  <a:pt x="88619" y="4509"/>
                  <a:pt x="89170" y="4604"/>
                </a:cubicBezTo>
                <a:cubicBezTo>
                  <a:pt x="89113" y="4604"/>
                  <a:pt x="89037" y="4604"/>
                  <a:pt x="89037" y="4642"/>
                </a:cubicBezTo>
                <a:cubicBezTo>
                  <a:pt x="90007" y="4737"/>
                  <a:pt x="90616" y="4680"/>
                  <a:pt x="91358" y="4623"/>
                </a:cubicBezTo>
                <a:cubicBezTo>
                  <a:pt x="91776" y="4813"/>
                  <a:pt x="93203" y="4832"/>
                  <a:pt x="93545" y="4642"/>
                </a:cubicBezTo>
                <a:cubicBezTo>
                  <a:pt x="93640" y="4870"/>
                  <a:pt x="93944" y="4699"/>
                  <a:pt x="94021" y="4870"/>
                </a:cubicBezTo>
                <a:cubicBezTo>
                  <a:pt x="94154" y="4680"/>
                  <a:pt x="94762" y="5041"/>
                  <a:pt x="94876" y="4718"/>
                </a:cubicBezTo>
                <a:cubicBezTo>
                  <a:pt x="94914" y="4775"/>
                  <a:pt x="94953" y="4832"/>
                  <a:pt x="95010" y="4870"/>
                </a:cubicBezTo>
                <a:cubicBezTo>
                  <a:pt x="95580" y="4756"/>
                  <a:pt x="96626" y="5098"/>
                  <a:pt x="97007" y="4794"/>
                </a:cubicBezTo>
                <a:cubicBezTo>
                  <a:pt x="96988" y="4908"/>
                  <a:pt x="97064" y="4965"/>
                  <a:pt x="97197" y="4946"/>
                </a:cubicBezTo>
                <a:cubicBezTo>
                  <a:pt x="97768" y="4870"/>
                  <a:pt x="98586" y="5022"/>
                  <a:pt x="99118" y="5022"/>
                </a:cubicBezTo>
                <a:cubicBezTo>
                  <a:pt x="99042" y="4984"/>
                  <a:pt x="99118" y="4832"/>
                  <a:pt x="99004" y="4813"/>
                </a:cubicBezTo>
                <a:cubicBezTo>
                  <a:pt x="98129" y="4661"/>
                  <a:pt x="96779" y="4870"/>
                  <a:pt x="96075" y="4528"/>
                </a:cubicBezTo>
                <a:cubicBezTo>
                  <a:pt x="96075" y="4585"/>
                  <a:pt x="96113" y="4642"/>
                  <a:pt x="96132" y="4680"/>
                </a:cubicBezTo>
                <a:cubicBezTo>
                  <a:pt x="95904" y="4680"/>
                  <a:pt x="95904" y="4509"/>
                  <a:pt x="95675" y="4509"/>
                </a:cubicBezTo>
                <a:cubicBezTo>
                  <a:pt x="95580" y="4813"/>
                  <a:pt x="95295" y="4490"/>
                  <a:pt x="95143" y="4718"/>
                </a:cubicBezTo>
                <a:cubicBezTo>
                  <a:pt x="95124" y="4642"/>
                  <a:pt x="95162" y="4528"/>
                  <a:pt x="95086" y="4509"/>
                </a:cubicBezTo>
                <a:cubicBezTo>
                  <a:pt x="94934" y="4699"/>
                  <a:pt x="94953" y="4471"/>
                  <a:pt x="94686" y="4509"/>
                </a:cubicBezTo>
                <a:cubicBezTo>
                  <a:pt x="94724" y="4585"/>
                  <a:pt x="94553" y="4737"/>
                  <a:pt x="94553" y="4604"/>
                </a:cubicBezTo>
                <a:cubicBezTo>
                  <a:pt x="94591" y="4604"/>
                  <a:pt x="94629" y="4566"/>
                  <a:pt x="94610" y="4509"/>
                </a:cubicBezTo>
                <a:cubicBezTo>
                  <a:pt x="94439" y="4471"/>
                  <a:pt x="94477" y="4604"/>
                  <a:pt x="94344" y="4604"/>
                </a:cubicBezTo>
                <a:cubicBezTo>
                  <a:pt x="94344" y="4547"/>
                  <a:pt x="94363" y="4452"/>
                  <a:pt x="94287" y="4452"/>
                </a:cubicBezTo>
                <a:cubicBezTo>
                  <a:pt x="94363" y="4680"/>
                  <a:pt x="93735" y="4604"/>
                  <a:pt x="94078" y="4490"/>
                </a:cubicBezTo>
                <a:cubicBezTo>
                  <a:pt x="93640" y="4452"/>
                  <a:pt x="93241" y="4585"/>
                  <a:pt x="92898" y="4642"/>
                </a:cubicBezTo>
                <a:cubicBezTo>
                  <a:pt x="92955" y="4623"/>
                  <a:pt x="92993" y="4585"/>
                  <a:pt x="93031" y="4528"/>
                </a:cubicBezTo>
                <a:cubicBezTo>
                  <a:pt x="92746" y="4452"/>
                  <a:pt x="92175" y="4566"/>
                  <a:pt x="91890" y="4376"/>
                </a:cubicBezTo>
                <a:cubicBezTo>
                  <a:pt x="91396" y="4509"/>
                  <a:pt x="90730" y="4376"/>
                  <a:pt x="90045" y="4300"/>
                </a:cubicBezTo>
                <a:cubicBezTo>
                  <a:pt x="90026" y="4357"/>
                  <a:pt x="90045" y="4433"/>
                  <a:pt x="89969" y="4452"/>
                </a:cubicBezTo>
                <a:cubicBezTo>
                  <a:pt x="89874" y="4128"/>
                  <a:pt x="89037" y="4452"/>
                  <a:pt x="88980" y="4185"/>
                </a:cubicBezTo>
                <a:cubicBezTo>
                  <a:pt x="88276" y="4262"/>
                  <a:pt x="87154" y="4204"/>
                  <a:pt x="86108" y="4243"/>
                </a:cubicBezTo>
                <a:cubicBezTo>
                  <a:pt x="86146" y="4243"/>
                  <a:pt x="86184" y="4204"/>
                  <a:pt x="86108" y="4204"/>
                </a:cubicBezTo>
                <a:cubicBezTo>
                  <a:pt x="85594" y="4376"/>
                  <a:pt x="85062" y="4204"/>
                  <a:pt x="84453" y="4185"/>
                </a:cubicBezTo>
                <a:cubicBezTo>
                  <a:pt x="83635" y="4128"/>
                  <a:pt x="83045" y="4204"/>
                  <a:pt x="82323" y="4204"/>
                </a:cubicBezTo>
                <a:cubicBezTo>
                  <a:pt x="81999" y="4204"/>
                  <a:pt x="81277" y="4185"/>
                  <a:pt x="80934" y="4128"/>
                </a:cubicBezTo>
                <a:cubicBezTo>
                  <a:pt x="79641" y="3938"/>
                  <a:pt x="78119" y="4109"/>
                  <a:pt x="77016" y="3786"/>
                </a:cubicBezTo>
                <a:cubicBezTo>
                  <a:pt x="76674" y="3976"/>
                  <a:pt x="76654" y="3824"/>
                  <a:pt x="76426" y="3672"/>
                </a:cubicBezTo>
                <a:lnTo>
                  <a:pt x="76426" y="3881"/>
                </a:lnTo>
                <a:cubicBezTo>
                  <a:pt x="76331" y="3843"/>
                  <a:pt x="76084" y="3938"/>
                  <a:pt x="76084" y="3824"/>
                </a:cubicBezTo>
                <a:cubicBezTo>
                  <a:pt x="76331" y="3862"/>
                  <a:pt x="76160" y="3691"/>
                  <a:pt x="76084" y="3672"/>
                </a:cubicBezTo>
                <a:cubicBezTo>
                  <a:pt x="75875" y="3672"/>
                  <a:pt x="75761" y="3805"/>
                  <a:pt x="75951" y="3881"/>
                </a:cubicBezTo>
                <a:cubicBezTo>
                  <a:pt x="75589" y="3691"/>
                  <a:pt x="75000" y="3710"/>
                  <a:pt x="74695" y="3653"/>
                </a:cubicBezTo>
                <a:cubicBezTo>
                  <a:pt x="75513" y="3501"/>
                  <a:pt x="76635" y="3786"/>
                  <a:pt x="76750" y="3425"/>
                </a:cubicBezTo>
                <a:cubicBezTo>
                  <a:pt x="76750" y="3482"/>
                  <a:pt x="76731" y="3520"/>
                  <a:pt x="76693" y="3577"/>
                </a:cubicBezTo>
                <a:cubicBezTo>
                  <a:pt x="76864" y="3558"/>
                  <a:pt x="76902" y="3653"/>
                  <a:pt x="77016" y="3672"/>
                </a:cubicBezTo>
                <a:cubicBezTo>
                  <a:pt x="77853" y="3425"/>
                  <a:pt x="80402" y="3938"/>
                  <a:pt x="81733" y="3634"/>
                </a:cubicBezTo>
                <a:cubicBezTo>
                  <a:pt x="81124" y="3634"/>
                  <a:pt x="81048" y="3539"/>
                  <a:pt x="80535" y="3615"/>
                </a:cubicBezTo>
                <a:cubicBezTo>
                  <a:pt x="81790" y="3444"/>
                  <a:pt x="83369" y="3501"/>
                  <a:pt x="84529" y="3653"/>
                </a:cubicBezTo>
                <a:cubicBezTo>
                  <a:pt x="84244" y="3596"/>
                  <a:pt x="84225" y="3767"/>
                  <a:pt x="84130" y="3862"/>
                </a:cubicBezTo>
                <a:cubicBezTo>
                  <a:pt x="85119" y="3881"/>
                  <a:pt x="85100" y="3843"/>
                  <a:pt x="85651" y="3881"/>
                </a:cubicBezTo>
                <a:cubicBezTo>
                  <a:pt x="85727" y="3691"/>
                  <a:pt x="85404" y="3786"/>
                  <a:pt x="85461" y="3615"/>
                </a:cubicBezTo>
                <a:lnTo>
                  <a:pt x="85594" y="3615"/>
                </a:lnTo>
                <a:cubicBezTo>
                  <a:pt x="85594" y="3577"/>
                  <a:pt x="85594" y="3558"/>
                  <a:pt x="85651" y="3558"/>
                </a:cubicBezTo>
                <a:cubicBezTo>
                  <a:pt x="85804" y="3653"/>
                  <a:pt x="85613" y="3976"/>
                  <a:pt x="85918" y="3938"/>
                </a:cubicBezTo>
                <a:cubicBezTo>
                  <a:pt x="85956" y="3767"/>
                  <a:pt x="85823" y="3729"/>
                  <a:pt x="85784" y="3615"/>
                </a:cubicBezTo>
                <a:cubicBezTo>
                  <a:pt x="86279" y="3596"/>
                  <a:pt x="86526" y="3748"/>
                  <a:pt x="86717" y="3691"/>
                </a:cubicBezTo>
                <a:cubicBezTo>
                  <a:pt x="86659" y="3805"/>
                  <a:pt x="86431" y="3805"/>
                  <a:pt x="86317" y="3881"/>
                </a:cubicBezTo>
                <a:cubicBezTo>
                  <a:pt x="86507" y="3957"/>
                  <a:pt x="86793" y="3957"/>
                  <a:pt x="86926" y="3843"/>
                </a:cubicBezTo>
                <a:cubicBezTo>
                  <a:pt x="87116" y="4090"/>
                  <a:pt x="88124" y="4033"/>
                  <a:pt x="88504" y="3900"/>
                </a:cubicBezTo>
                <a:cubicBezTo>
                  <a:pt x="88333" y="3767"/>
                  <a:pt x="88162" y="3938"/>
                  <a:pt x="87915" y="3900"/>
                </a:cubicBezTo>
                <a:cubicBezTo>
                  <a:pt x="88257" y="3748"/>
                  <a:pt x="89018" y="3710"/>
                  <a:pt x="89379" y="3919"/>
                </a:cubicBezTo>
                <a:cubicBezTo>
                  <a:pt x="89246" y="3957"/>
                  <a:pt x="88752" y="3710"/>
                  <a:pt x="88581" y="4014"/>
                </a:cubicBezTo>
                <a:cubicBezTo>
                  <a:pt x="89570" y="4014"/>
                  <a:pt x="90083" y="4052"/>
                  <a:pt x="90768" y="4090"/>
                </a:cubicBezTo>
                <a:cubicBezTo>
                  <a:pt x="90768" y="4014"/>
                  <a:pt x="90730" y="3976"/>
                  <a:pt x="90711" y="3938"/>
                </a:cubicBezTo>
                <a:cubicBezTo>
                  <a:pt x="91282" y="3919"/>
                  <a:pt x="91586" y="3862"/>
                  <a:pt x="91890" y="3843"/>
                </a:cubicBezTo>
                <a:cubicBezTo>
                  <a:pt x="91833" y="4319"/>
                  <a:pt x="91129" y="3710"/>
                  <a:pt x="90825" y="4090"/>
                </a:cubicBezTo>
                <a:cubicBezTo>
                  <a:pt x="91434" y="4033"/>
                  <a:pt x="91985" y="4262"/>
                  <a:pt x="92290" y="3995"/>
                </a:cubicBezTo>
                <a:cubicBezTo>
                  <a:pt x="92137" y="4014"/>
                  <a:pt x="91966" y="4014"/>
                  <a:pt x="91966" y="3900"/>
                </a:cubicBezTo>
                <a:cubicBezTo>
                  <a:pt x="93050" y="3919"/>
                  <a:pt x="93412" y="4014"/>
                  <a:pt x="94287" y="3919"/>
                </a:cubicBezTo>
                <a:cubicBezTo>
                  <a:pt x="94287" y="4338"/>
                  <a:pt x="93735" y="3938"/>
                  <a:pt x="93564" y="4128"/>
                </a:cubicBezTo>
                <a:cubicBezTo>
                  <a:pt x="94325" y="4281"/>
                  <a:pt x="95656" y="4300"/>
                  <a:pt x="96208" y="4204"/>
                </a:cubicBezTo>
                <a:cubicBezTo>
                  <a:pt x="96056" y="4147"/>
                  <a:pt x="95923" y="4090"/>
                  <a:pt x="95808" y="3995"/>
                </a:cubicBezTo>
                <a:cubicBezTo>
                  <a:pt x="96113" y="3938"/>
                  <a:pt x="96151" y="4262"/>
                  <a:pt x="96151" y="3995"/>
                </a:cubicBezTo>
                <a:cubicBezTo>
                  <a:pt x="96360" y="3957"/>
                  <a:pt x="96246" y="4166"/>
                  <a:pt x="96417" y="4147"/>
                </a:cubicBezTo>
                <a:cubicBezTo>
                  <a:pt x="96474" y="4014"/>
                  <a:pt x="96779" y="3957"/>
                  <a:pt x="96874" y="4109"/>
                </a:cubicBezTo>
                <a:cubicBezTo>
                  <a:pt x="96683" y="4185"/>
                  <a:pt x="96626" y="4052"/>
                  <a:pt x="96550" y="4204"/>
                </a:cubicBezTo>
                <a:cubicBezTo>
                  <a:pt x="96798" y="4185"/>
                  <a:pt x="96798" y="4319"/>
                  <a:pt x="97007" y="4319"/>
                </a:cubicBezTo>
                <a:cubicBezTo>
                  <a:pt x="97444" y="3938"/>
                  <a:pt x="98490" y="4395"/>
                  <a:pt x="99194" y="4185"/>
                </a:cubicBezTo>
                <a:cubicBezTo>
                  <a:pt x="99746" y="4509"/>
                  <a:pt x="100659" y="4109"/>
                  <a:pt x="101458" y="4224"/>
                </a:cubicBezTo>
                <a:cubicBezTo>
                  <a:pt x="103208" y="4452"/>
                  <a:pt x="105186" y="4395"/>
                  <a:pt x="106841" y="4490"/>
                </a:cubicBezTo>
                <a:cubicBezTo>
                  <a:pt x="107164" y="4604"/>
                  <a:pt x="108476" y="4471"/>
                  <a:pt x="108971" y="4718"/>
                </a:cubicBezTo>
                <a:cubicBezTo>
                  <a:pt x="110531" y="4604"/>
                  <a:pt x="112242" y="4680"/>
                  <a:pt x="113745" y="4870"/>
                </a:cubicBezTo>
                <a:cubicBezTo>
                  <a:pt x="115856" y="4623"/>
                  <a:pt x="117321" y="4965"/>
                  <a:pt x="119261" y="4927"/>
                </a:cubicBezTo>
                <a:cubicBezTo>
                  <a:pt x="119280" y="5098"/>
                  <a:pt x="119090" y="5136"/>
                  <a:pt x="119318" y="5194"/>
                </a:cubicBezTo>
                <a:cubicBezTo>
                  <a:pt x="119413" y="5041"/>
                  <a:pt x="119261" y="5022"/>
                  <a:pt x="119394" y="4889"/>
                </a:cubicBezTo>
                <a:cubicBezTo>
                  <a:pt x="120022" y="5003"/>
                  <a:pt x="120935" y="4832"/>
                  <a:pt x="121372" y="5060"/>
                </a:cubicBezTo>
                <a:cubicBezTo>
                  <a:pt x="121620" y="4642"/>
                  <a:pt x="122228" y="5060"/>
                  <a:pt x="122780" y="5022"/>
                </a:cubicBezTo>
                <a:cubicBezTo>
                  <a:pt x="123332" y="4984"/>
                  <a:pt x="124073" y="4965"/>
                  <a:pt x="124644" y="4851"/>
                </a:cubicBezTo>
                <a:cubicBezTo>
                  <a:pt x="126793" y="4870"/>
                  <a:pt x="130541" y="5079"/>
                  <a:pt x="132861" y="5041"/>
                </a:cubicBezTo>
                <a:cubicBezTo>
                  <a:pt x="131948" y="4851"/>
                  <a:pt x="130445" y="4908"/>
                  <a:pt x="129875" y="4756"/>
                </a:cubicBezTo>
                <a:cubicBezTo>
                  <a:pt x="128657" y="4813"/>
                  <a:pt x="126489" y="4585"/>
                  <a:pt x="125043" y="4737"/>
                </a:cubicBezTo>
                <a:cubicBezTo>
                  <a:pt x="124549" y="4338"/>
                  <a:pt x="123883" y="4889"/>
                  <a:pt x="123370" y="4566"/>
                </a:cubicBezTo>
                <a:cubicBezTo>
                  <a:pt x="122989" y="4547"/>
                  <a:pt x="122133" y="4870"/>
                  <a:pt x="121715" y="4547"/>
                </a:cubicBezTo>
                <a:cubicBezTo>
                  <a:pt x="121277" y="4832"/>
                  <a:pt x="120364" y="4452"/>
                  <a:pt x="119851" y="4680"/>
                </a:cubicBezTo>
                <a:cubicBezTo>
                  <a:pt x="119604" y="4490"/>
                  <a:pt x="119223" y="4794"/>
                  <a:pt x="118786" y="4509"/>
                </a:cubicBezTo>
                <a:lnTo>
                  <a:pt x="118786" y="4680"/>
                </a:lnTo>
                <a:cubicBezTo>
                  <a:pt x="118386" y="4623"/>
                  <a:pt x="118234" y="4566"/>
                  <a:pt x="118139" y="4509"/>
                </a:cubicBezTo>
                <a:cubicBezTo>
                  <a:pt x="118006" y="4528"/>
                  <a:pt x="118139" y="4357"/>
                  <a:pt x="118196" y="4357"/>
                </a:cubicBezTo>
                <a:cubicBezTo>
                  <a:pt x="118748" y="4509"/>
                  <a:pt x="119166" y="4262"/>
                  <a:pt x="119661" y="4528"/>
                </a:cubicBezTo>
                <a:cubicBezTo>
                  <a:pt x="119699" y="4262"/>
                  <a:pt x="119870" y="4547"/>
                  <a:pt x="120003" y="4528"/>
                </a:cubicBezTo>
                <a:cubicBezTo>
                  <a:pt x="119984" y="4395"/>
                  <a:pt x="120098" y="4433"/>
                  <a:pt x="120003" y="4319"/>
                </a:cubicBezTo>
                <a:cubicBezTo>
                  <a:pt x="120193" y="4395"/>
                  <a:pt x="120345" y="4262"/>
                  <a:pt x="120459" y="4433"/>
                </a:cubicBezTo>
                <a:cubicBezTo>
                  <a:pt x="120992" y="4262"/>
                  <a:pt x="121886" y="4224"/>
                  <a:pt x="122190" y="4452"/>
                </a:cubicBezTo>
                <a:cubicBezTo>
                  <a:pt x="122304" y="4224"/>
                  <a:pt x="122742" y="4490"/>
                  <a:pt x="122647" y="4300"/>
                </a:cubicBezTo>
                <a:cubicBezTo>
                  <a:pt x="123103" y="4433"/>
                  <a:pt x="123313" y="4204"/>
                  <a:pt x="123788" y="4357"/>
                </a:cubicBezTo>
                <a:cubicBezTo>
                  <a:pt x="123788" y="4300"/>
                  <a:pt x="123769" y="4224"/>
                  <a:pt x="123845" y="4204"/>
                </a:cubicBezTo>
                <a:cubicBezTo>
                  <a:pt x="124054" y="4319"/>
                  <a:pt x="124340" y="4338"/>
                  <a:pt x="124511" y="4224"/>
                </a:cubicBezTo>
                <a:cubicBezTo>
                  <a:pt x="124606" y="4433"/>
                  <a:pt x="124720" y="4300"/>
                  <a:pt x="124910" y="4433"/>
                </a:cubicBezTo>
                <a:cubicBezTo>
                  <a:pt x="124910" y="4338"/>
                  <a:pt x="124891" y="4262"/>
                  <a:pt x="124834" y="4224"/>
                </a:cubicBezTo>
                <a:cubicBezTo>
                  <a:pt x="125024" y="4319"/>
                  <a:pt x="125367" y="4243"/>
                  <a:pt x="125177" y="4071"/>
                </a:cubicBezTo>
                <a:cubicBezTo>
                  <a:pt x="125424" y="4014"/>
                  <a:pt x="125234" y="4300"/>
                  <a:pt x="125443" y="4281"/>
                </a:cubicBezTo>
                <a:cubicBezTo>
                  <a:pt x="126508" y="4109"/>
                  <a:pt x="127345" y="4357"/>
                  <a:pt x="128106" y="4147"/>
                </a:cubicBezTo>
                <a:cubicBezTo>
                  <a:pt x="128772" y="4376"/>
                  <a:pt x="129742" y="4071"/>
                  <a:pt x="130560" y="4395"/>
                </a:cubicBezTo>
                <a:cubicBezTo>
                  <a:pt x="131910" y="4109"/>
                  <a:pt x="133926" y="4566"/>
                  <a:pt x="135524" y="4661"/>
                </a:cubicBezTo>
                <a:cubicBezTo>
                  <a:pt x="135524" y="4585"/>
                  <a:pt x="135391" y="4604"/>
                  <a:pt x="135334" y="4547"/>
                </a:cubicBezTo>
                <a:cubicBezTo>
                  <a:pt x="134934" y="4585"/>
                  <a:pt x="134820" y="4395"/>
                  <a:pt x="134402" y="4433"/>
                </a:cubicBezTo>
                <a:cubicBezTo>
                  <a:pt x="133945" y="4243"/>
                  <a:pt x="134459" y="4376"/>
                  <a:pt x="134478" y="4395"/>
                </a:cubicBezTo>
                <a:cubicBezTo>
                  <a:pt x="135771" y="4452"/>
                  <a:pt x="137825" y="4946"/>
                  <a:pt x="138853" y="5213"/>
                </a:cubicBezTo>
                <a:cubicBezTo>
                  <a:pt x="138834" y="5346"/>
                  <a:pt x="138834" y="5460"/>
                  <a:pt x="138986" y="5479"/>
                </a:cubicBezTo>
                <a:cubicBezTo>
                  <a:pt x="138986" y="5403"/>
                  <a:pt x="138967" y="5327"/>
                  <a:pt x="139043" y="5308"/>
                </a:cubicBezTo>
                <a:cubicBezTo>
                  <a:pt x="139138" y="5422"/>
                  <a:pt x="139119" y="5593"/>
                  <a:pt x="139366" y="5574"/>
                </a:cubicBezTo>
                <a:cubicBezTo>
                  <a:pt x="139366" y="5517"/>
                  <a:pt x="139252" y="5536"/>
                  <a:pt x="139252" y="5479"/>
                </a:cubicBezTo>
                <a:cubicBezTo>
                  <a:pt x="139575" y="5498"/>
                  <a:pt x="139766" y="5612"/>
                  <a:pt x="139899" y="5783"/>
                </a:cubicBezTo>
                <a:cubicBezTo>
                  <a:pt x="139766" y="5821"/>
                  <a:pt x="139537" y="5631"/>
                  <a:pt x="139499" y="5726"/>
                </a:cubicBezTo>
                <a:cubicBezTo>
                  <a:pt x="139575" y="5935"/>
                  <a:pt x="140013" y="5859"/>
                  <a:pt x="140032" y="6107"/>
                </a:cubicBezTo>
                <a:cubicBezTo>
                  <a:pt x="139766" y="6202"/>
                  <a:pt x="139861" y="6373"/>
                  <a:pt x="139575" y="6354"/>
                </a:cubicBezTo>
                <a:cubicBezTo>
                  <a:pt x="140222" y="6582"/>
                  <a:pt x="140450" y="6962"/>
                  <a:pt x="140755" y="7248"/>
                </a:cubicBezTo>
                <a:cubicBezTo>
                  <a:pt x="140622" y="7381"/>
                  <a:pt x="140660" y="7362"/>
                  <a:pt x="140412" y="7457"/>
                </a:cubicBezTo>
                <a:cubicBezTo>
                  <a:pt x="140469" y="7647"/>
                  <a:pt x="140736" y="7457"/>
                  <a:pt x="140812" y="7552"/>
                </a:cubicBezTo>
                <a:cubicBezTo>
                  <a:pt x="140736" y="7571"/>
                  <a:pt x="140717" y="7609"/>
                  <a:pt x="140679" y="7666"/>
                </a:cubicBezTo>
                <a:cubicBezTo>
                  <a:pt x="141021" y="7685"/>
                  <a:pt x="141173" y="7875"/>
                  <a:pt x="141401" y="7971"/>
                </a:cubicBezTo>
                <a:cubicBezTo>
                  <a:pt x="141173" y="7933"/>
                  <a:pt x="141040" y="7895"/>
                  <a:pt x="140869" y="8085"/>
                </a:cubicBezTo>
                <a:cubicBezTo>
                  <a:pt x="141116" y="8142"/>
                  <a:pt x="141401" y="8199"/>
                  <a:pt x="141477" y="8389"/>
                </a:cubicBezTo>
                <a:cubicBezTo>
                  <a:pt x="141363" y="8408"/>
                  <a:pt x="141306" y="8313"/>
                  <a:pt x="141268" y="8389"/>
                </a:cubicBezTo>
                <a:cubicBezTo>
                  <a:pt x="141573" y="8750"/>
                  <a:pt x="141325" y="8960"/>
                  <a:pt x="141192" y="9321"/>
                </a:cubicBezTo>
                <a:cubicBezTo>
                  <a:pt x="141839" y="9663"/>
                  <a:pt x="140945" y="10424"/>
                  <a:pt x="141573" y="10729"/>
                </a:cubicBezTo>
                <a:cubicBezTo>
                  <a:pt x="141344" y="10767"/>
                  <a:pt x="141135" y="10824"/>
                  <a:pt x="141040" y="10976"/>
                </a:cubicBezTo>
                <a:cubicBezTo>
                  <a:pt x="141116" y="11128"/>
                  <a:pt x="141401" y="11109"/>
                  <a:pt x="141439" y="11299"/>
                </a:cubicBezTo>
                <a:cubicBezTo>
                  <a:pt x="141192" y="11299"/>
                  <a:pt x="140869" y="11432"/>
                  <a:pt x="140698" y="11642"/>
                </a:cubicBezTo>
                <a:cubicBezTo>
                  <a:pt x="140717" y="11699"/>
                  <a:pt x="140774" y="11718"/>
                  <a:pt x="140831" y="11756"/>
                </a:cubicBezTo>
                <a:cubicBezTo>
                  <a:pt x="141040" y="11680"/>
                  <a:pt x="141344" y="11489"/>
                  <a:pt x="141439" y="11756"/>
                </a:cubicBezTo>
                <a:cubicBezTo>
                  <a:pt x="141268" y="11908"/>
                  <a:pt x="141573" y="12555"/>
                  <a:pt x="141021" y="12631"/>
                </a:cubicBezTo>
                <a:cubicBezTo>
                  <a:pt x="141002" y="12726"/>
                  <a:pt x="141097" y="12745"/>
                  <a:pt x="141078" y="12840"/>
                </a:cubicBezTo>
                <a:cubicBezTo>
                  <a:pt x="140774" y="12878"/>
                  <a:pt x="140660" y="13201"/>
                  <a:pt x="140755" y="13411"/>
                </a:cubicBezTo>
                <a:cubicBezTo>
                  <a:pt x="140355" y="13563"/>
                  <a:pt x="140165" y="14190"/>
                  <a:pt x="140279" y="14438"/>
                </a:cubicBezTo>
                <a:cubicBezTo>
                  <a:pt x="140222" y="14362"/>
                  <a:pt x="140165" y="14266"/>
                  <a:pt x="140013" y="14266"/>
                </a:cubicBezTo>
                <a:cubicBezTo>
                  <a:pt x="140013" y="14343"/>
                  <a:pt x="139899" y="14324"/>
                  <a:pt x="139880" y="14381"/>
                </a:cubicBezTo>
                <a:cubicBezTo>
                  <a:pt x="139671" y="14951"/>
                  <a:pt x="139233" y="15370"/>
                  <a:pt x="139328" y="16016"/>
                </a:cubicBezTo>
                <a:cubicBezTo>
                  <a:pt x="138948" y="16092"/>
                  <a:pt x="138967" y="15883"/>
                  <a:pt x="138662" y="15921"/>
                </a:cubicBezTo>
                <a:cubicBezTo>
                  <a:pt x="138662" y="15978"/>
                  <a:pt x="138624" y="16016"/>
                  <a:pt x="138586" y="16073"/>
                </a:cubicBezTo>
                <a:cubicBezTo>
                  <a:pt x="138700" y="16035"/>
                  <a:pt x="138872" y="16169"/>
                  <a:pt x="138719" y="16169"/>
                </a:cubicBezTo>
                <a:cubicBezTo>
                  <a:pt x="138529" y="16016"/>
                  <a:pt x="138434" y="16359"/>
                  <a:pt x="138263" y="16378"/>
                </a:cubicBezTo>
                <a:cubicBezTo>
                  <a:pt x="138396" y="16511"/>
                  <a:pt x="138396" y="16568"/>
                  <a:pt x="138263" y="16587"/>
                </a:cubicBezTo>
                <a:cubicBezTo>
                  <a:pt x="138282" y="16796"/>
                  <a:pt x="138567" y="16815"/>
                  <a:pt x="138719" y="16948"/>
                </a:cubicBezTo>
                <a:cubicBezTo>
                  <a:pt x="138567" y="17063"/>
                  <a:pt x="138149" y="16986"/>
                  <a:pt x="138054" y="17158"/>
                </a:cubicBezTo>
                <a:cubicBezTo>
                  <a:pt x="138130" y="17196"/>
                  <a:pt x="138301" y="17196"/>
                  <a:pt x="138320" y="17310"/>
                </a:cubicBezTo>
                <a:cubicBezTo>
                  <a:pt x="137940" y="17310"/>
                  <a:pt x="138320" y="17728"/>
                  <a:pt x="138035" y="17709"/>
                </a:cubicBezTo>
                <a:cubicBezTo>
                  <a:pt x="137921" y="17633"/>
                  <a:pt x="137997" y="17367"/>
                  <a:pt x="137711" y="17405"/>
                </a:cubicBezTo>
                <a:cubicBezTo>
                  <a:pt x="137616" y="17424"/>
                  <a:pt x="137559" y="17481"/>
                  <a:pt x="137521" y="17557"/>
                </a:cubicBezTo>
                <a:cubicBezTo>
                  <a:pt x="137654" y="17747"/>
                  <a:pt x="137940" y="17861"/>
                  <a:pt x="138035" y="18071"/>
                </a:cubicBezTo>
                <a:cubicBezTo>
                  <a:pt x="137635" y="18033"/>
                  <a:pt x="137426" y="18299"/>
                  <a:pt x="137502" y="18489"/>
                </a:cubicBezTo>
                <a:cubicBezTo>
                  <a:pt x="137350" y="18413"/>
                  <a:pt x="137198" y="18375"/>
                  <a:pt x="137046" y="18318"/>
                </a:cubicBezTo>
                <a:cubicBezTo>
                  <a:pt x="137027" y="18527"/>
                  <a:pt x="136722" y="18489"/>
                  <a:pt x="136627" y="18622"/>
                </a:cubicBezTo>
                <a:cubicBezTo>
                  <a:pt x="136570" y="18793"/>
                  <a:pt x="136741" y="18793"/>
                  <a:pt x="136760" y="18889"/>
                </a:cubicBezTo>
                <a:cubicBezTo>
                  <a:pt x="136684" y="18889"/>
                  <a:pt x="136608" y="18908"/>
                  <a:pt x="136627" y="18984"/>
                </a:cubicBezTo>
                <a:cubicBezTo>
                  <a:pt x="136057" y="18889"/>
                  <a:pt x="135505" y="18965"/>
                  <a:pt x="135296" y="19288"/>
                </a:cubicBezTo>
                <a:cubicBezTo>
                  <a:pt x="135372" y="19402"/>
                  <a:pt x="135372" y="19573"/>
                  <a:pt x="135505" y="19649"/>
                </a:cubicBezTo>
                <a:cubicBezTo>
                  <a:pt x="135125" y="19802"/>
                  <a:pt x="135106" y="19611"/>
                  <a:pt x="134630" y="19592"/>
                </a:cubicBezTo>
                <a:cubicBezTo>
                  <a:pt x="134706" y="19725"/>
                  <a:pt x="134345" y="20182"/>
                  <a:pt x="134763" y="20201"/>
                </a:cubicBezTo>
                <a:cubicBezTo>
                  <a:pt x="134706" y="20600"/>
                  <a:pt x="134078" y="20543"/>
                  <a:pt x="133888" y="20829"/>
                </a:cubicBezTo>
                <a:cubicBezTo>
                  <a:pt x="133888" y="20962"/>
                  <a:pt x="134097" y="20943"/>
                  <a:pt x="134078" y="21076"/>
                </a:cubicBezTo>
                <a:cubicBezTo>
                  <a:pt x="133755" y="21190"/>
                  <a:pt x="133622" y="21437"/>
                  <a:pt x="133089" y="21380"/>
                </a:cubicBezTo>
                <a:cubicBezTo>
                  <a:pt x="132975" y="21133"/>
                  <a:pt x="132233" y="21038"/>
                  <a:pt x="131967" y="21209"/>
                </a:cubicBezTo>
                <a:cubicBezTo>
                  <a:pt x="131967" y="21266"/>
                  <a:pt x="132062" y="21266"/>
                  <a:pt x="132157" y="21266"/>
                </a:cubicBezTo>
                <a:cubicBezTo>
                  <a:pt x="132043" y="21723"/>
                  <a:pt x="131149" y="21247"/>
                  <a:pt x="131016" y="21723"/>
                </a:cubicBezTo>
                <a:cubicBezTo>
                  <a:pt x="130674" y="21761"/>
                  <a:pt x="130103" y="21666"/>
                  <a:pt x="129818" y="21913"/>
                </a:cubicBezTo>
                <a:cubicBezTo>
                  <a:pt x="130122" y="21894"/>
                  <a:pt x="130198" y="21856"/>
                  <a:pt x="130483" y="21913"/>
                </a:cubicBezTo>
                <a:cubicBezTo>
                  <a:pt x="130350" y="22103"/>
                  <a:pt x="130541" y="22179"/>
                  <a:pt x="130674" y="22274"/>
                </a:cubicBezTo>
                <a:cubicBezTo>
                  <a:pt x="130807" y="22027"/>
                  <a:pt x="131187" y="21723"/>
                  <a:pt x="131625" y="21875"/>
                </a:cubicBezTo>
                <a:cubicBezTo>
                  <a:pt x="131492" y="21894"/>
                  <a:pt x="132119" y="22027"/>
                  <a:pt x="131815" y="22198"/>
                </a:cubicBezTo>
                <a:cubicBezTo>
                  <a:pt x="131872" y="21894"/>
                  <a:pt x="131473" y="22122"/>
                  <a:pt x="131473" y="22236"/>
                </a:cubicBezTo>
                <a:cubicBezTo>
                  <a:pt x="131701" y="22179"/>
                  <a:pt x="131758" y="22274"/>
                  <a:pt x="131872" y="22293"/>
                </a:cubicBezTo>
                <a:cubicBezTo>
                  <a:pt x="131796" y="22312"/>
                  <a:pt x="131720" y="22350"/>
                  <a:pt x="131682" y="22388"/>
                </a:cubicBezTo>
                <a:cubicBezTo>
                  <a:pt x="131853" y="22521"/>
                  <a:pt x="131986" y="22293"/>
                  <a:pt x="132138" y="22236"/>
                </a:cubicBezTo>
                <a:cubicBezTo>
                  <a:pt x="132157" y="22407"/>
                  <a:pt x="131701" y="22445"/>
                  <a:pt x="131872" y="22560"/>
                </a:cubicBezTo>
                <a:cubicBezTo>
                  <a:pt x="131986" y="22521"/>
                  <a:pt x="132214" y="22293"/>
                  <a:pt x="132347" y="22445"/>
                </a:cubicBezTo>
                <a:cubicBezTo>
                  <a:pt x="132100" y="22407"/>
                  <a:pt x="132271" y="22693"/>
                  <a:pt x="132062" y="22655"/>
                </a:cubicBezTo>
                <a:cubicBezTo>
                  <a:pt x="132100" y="22426"/>
                  <a:pt x="131682" y="22750"/>
                  <a:pt x="131872" y="22807"/>
                </a:cubicBezTo>
                <a:cubicBezTo>
                  <a:pt x="132233" y="22731"/>
                  <a:pt x="132557" y="22312"/>
                  <a:pt x="132937" y="22560"/>
                </a:cubicBezTo>
                <a:cubicBezTo>
                  <a:pt x="132804" y="22426"/>
                  <a:pt x="133641" y="22426"/>
                  <a:pt x="133280" y="22103"/>
                </a:cubicBezTo>
                <a:cubicBezTo>
                  <a:pt x="133622" y="22046"/>
                  <a:pt x="134078" y="21628"/>
                  <a:pt x="134345" y="21856"/>
                </a:cubicBezTo>
                <a:cubicBezTo>
                  <a:pt x="134212" y="21894"/>
                  <a:pt x="133869" y="22027"/>
                  <a:pt x="134002" y="22103"/>
                </a:cubicBezTo>
                <a:cubicBezTo>
                  <a:pt x="134154" y="22103"/>
                  <a:pt x="134383" y="21894"/>
                  <a:pt x="134535" y="22065"/>
                </a:cubicBezTo>
                <a:cubicBezTo>
                  <a:pt x="134459" y="22160"/>
                  <a:pt x="134402" y="22274"/>
                  <a:pt x="134269" y="22312"/>
                </a:cubicBezTo>
                <a:cubicBezTo>
                  <a:pt x="134402" y="22426"/>
                  <a:pt x="134459" y="22579"/>
                  <a:pt x="134592" y="22674"/>
                </a:cubicBezTo>
                <a:cubicBezTo>
                  <a:pt x="134193" y="22959"/>
                  <a:pt x="134212" y="23339"/>
                  <a:pt x="133793" y="23492"/>
                </a:cubicBezTo>
                <a:cubicBezTo>
                  <a:pt x="134154" y="23758"/>
                  <a:pt x="133489" y="24176"/>
                  <a:pt x="133717" y="24576"/>
                </a:cubicBezTo>
                <a:cubicBezTo>
                  <a:pt x="133432" y="24614"/>
                  <a:pt x="133375" y="24804"/>
                  <a:pt x="133241" y="24937"/>
                </a:cubicBezTo>
                <a:cubicBezTo>
                  <a:pt x="133318" y="24956"/>
                  <a:pt x="133432" y="24937"/>
                  <a:pt x="133432" y="24994"/>
                </a:cubicBezTo>
                <a:cubicBezTo>
                  <a:pt x="133299" y="25013"/>
                  <a:pt x="133299" y="25127"/>
                  <a:pt x="133241" y="25203"/>
                </a:cubicBezTo>
                <a:cubicBezTo>
                  <a:pt x="133432" y="25698"/>
                  <a:pt x="132252" y="26040"/>
                  <a:pt x="132633" y="26535"/>
                </a:cubicBezTo>
                <a:cubicBezTo>
                  <a:pt x="132386" y="26573"/>
                  <a:pt x="132290" y="26725"/>
                  <a:pt x="132481" y="26839"/>
                </a:cubicBezTo>
                <a:cubicBezTo>
                  <a:pt x="131967" y="27105"/>
                  <a:pt x="131415" y="27010"/>
                  <a:pt x="131016" y="27353"/>
                </a:cubicBezTo>
                <a:cubicBezTo>
                  <a:pt x="130826" y="27086"/>
                  <a:pt x="130331" y="27410"/>
                  <a:pt x="130027" y="27391"/>
                </a:cubicBezTo>
                <a:cubicBezTo>
                  <a:pt x="129799" y="27277"/>
                  <a:pt x="130293" y="27201"/>
                  <a:pt x="130103" y="27125"/>
                </a:cubicBezTo>
                <a:cubicBezTo>
                  <a:pt x="130008" y="27125"/>
                  <a:pt x="130008" y="27067"/>
                  <a:pt x="129894" y="27067"/>
                </a:cubicBezTo>
                <a:cubicBezTo>
                  <a:pt x="129894" y="27182"/>
                  <a:pt x="129894" y="27277"/>
                  <a:pt x="129894" y="27391"/>
                </a:cubicBezTo>
                <a:cubicBezTo>
                  <a:pt x="129228" y="27581"/>
                  <a:pt x="128619" y="27296"/>
                  <a:pt x="128486" y="27980"/>
                </a:cubicBezTo>
                <a:cubicBezTo>
                  <a:pt x="128962" y="27733"/>
                  <a:pt x="129608" y="28057"/>
                  <a:pt x="129951" y="27600"/>
                </a:cubicBezTo>
                <a:cubicBezTo>
                  <a:pt x="130065" y="27695"/>
                  <a:pt x="130369" y="27505"/>
                  <a:pt x="130560" y="27486"/>
                </a:cubicBezTo>
                <a:cubicBezTo>
                  <a:pt x="130731" y="27771"/>
                  <a:pt x="131225" y="27543"/>
                  <a:pt x="131492" y="27448"/>
                </a:cubicBezTo>
                <a:cubicBezTo>
                  <a:pt x="131377" y="27600"/>
                  <a:pt x="132043" y="27866"/>
                  <a:pt x="131682" y="27866"/>
                </a:cubicBezTo>
                <a:cubicBezTo>
                  <a:pt x="131853" y="27885"/>
                  <a:pt x="131530" y="27619"/>
                  <a:pt x="131549" y="27771"/>
                </a:cubicBezTo>
                <a:cubicBezTo>
                  <a:pt x="131663" y="27961"/>
                  <a:pt x="131530" y="27866"/>
                  <a:pt x="131415" y="27961"/>
                </a:cubicBezTo>
                <a:cubicBezTo>
                  <a:pt x="131358" y="28247"/>
                  <a:pt x="131663" y="28247"/>
                  <a:pt x="131739" y="28437"/>
                </a:cubicBezTo>
                <a:cubicBezTo>
                  <a:pt x="131511" y="28551"/>
                  <a:pt x="131434" y="28855"/>
                  <a:pt x="131473" y="29103"/>
                </a:cubicBezTo>
                <a:cubicBezTo>
                  <a:pt x="130845" y="29274"/>
                  <a:pt x="129856" y="29331"/>
                  <a:pt x="130255" y="29825"/>
                </a:cubicBezTo>
                <a:cubicBezTo>
                  <a:pt x="130027" y="29902"/>
                  <a:pt x="129628" y="29844"/>
                  <a:pt x="129532" y="30016"/>
                </a:cubicBezTo>
                <a:cubicBezTo>
                  <a:pt x="129647" y="30073"/>
                  <a:pt x="129723" y="30187"/>
                  <a:pt x="129589" y="30282"/>
                </a:cubicBezTo>
                <a:cubicBezTo>
                  <a:pt x="129133" y="30016"/>
                  <a:pt x="128676" y="30472"/>
                  <a:pt x="127992" y="30358"/>
                </a:cubicBezTo>
                <a:cubicBezTo>
                  <a:pt x="128144" y="30491"/>
                  <a:pt x="128087" y="30472"/>
                  <a:pt x="128068" y="30662"/>
                </a:cubicBezTo>
                <a:cubicBezTo>
                  <a:pt x="127878" y="30738"/>
                  <a:pt x="127630" y="30738"/>
                  <a:pt x="127459" y="30815"/>
                </a:cubicBezTo>
                <a:cubicBezTo>
                  <a:pt x="127725" y="30948"/>
                  <a:pt x="127402" y="30910"/>
                  <a:pt x="127383" y="31081"/>
                </a:cubicBezTo>
                <a:cubicBezTo>
                  <a:pt x="127763" y="31024"/>
                  <a:pt x="127687" y="31328"/>
                  <a:pt x="127916" y="31385"/>
                </a:cubicBezTo>
                <a:cubicBezTo>
                  <a:pt x="127840" y="31461"/>
                  <a:pt x="127668" y="31461"/>
                  <a:pt x="127592" y="31537"/>
                </a:cubicBezTo>
                <a:cubicBezTo>
                  <a:pt x="127630" y="31689"/>
                  <a:pt x="127935" y="31632"/>
                  <a:pt x="127916" y="31804"/>
                </a:cubicBezTo>
                <a:cubicBezTo>
                  <a:pt x="127782" y="31899"/>
                  <a:pt x="127478" y="31613"/>
                  <a:pt x="127326" y="31747"/>
                </a:cubicBezTo>
                <a:cubicBezTo>
                  <a:pt x="127307" y="31842"/>
                  <a:pt x="127383" y="31861"/>
                  <a:pt x="127383" y="31956"/>
                </a:cubicBezTo>
                <a:cubicBezTo>
                  <a:pt x="127307" y="31956"/>
                  <a:pt x="127231" y="31956"/>
                  <a:pt x="127250" y="32051"/>
                </a:cubicBezTo>
                <a:cubicBezTo>
                  <a:pt x="126908" y="31994"/>
                  <a:pt x="126812" y="32032"/>
                  <a:pt x="126508" y="32089"/>
                </a:cubicBezTo>
                <a:cubicBezTo>
                  <a:pt x="126470" y="31994"/>
                  <a:pt x="126166" y="31956"/>
                  <a:pt x="126052" y="31994"/>
                </a:cubicBezTo>
                <a:cubicBezTo>
                  <a:pt x="125500" y="32108"/>
                  <a:pt x="124929" y="32260"/>
                  <a:pt x="124264" y="32336"/>
                </a:cubicBezTo>
                <a:cubicBezTo>
                  <a:pt x="123446" y="32393"/>
                  <a:pt x="122780" y="32298"/>
                  <a:pt x="122457" y="32717"/>
                </a:cubicBezTo>
                <a:cubicBezTo>
                  <a:pt x="122095" y="33211"/>
                  <a:pt x="122343" y="33382"/>
                  <a:pt x="121848" y="33496"/>
                </a:cubicBezTo>
                <a:cubicBezTo>
                  <a:pt x="121544" y="33554"/>
                  <a:pt x="121049" y="33306"/>
                  <a:pt x="120916" y="33535"/>
                </a:cubicBezTo>
                <a:cubicBezTo>
                  <a:pt x="121125" y="33496"/>
                  <a:pt x="121125" y="33611"/>
                  <a:pt x="121315" y="33592"/>
                </a:cubicBezTo>
                <a:cubicBezTo>
                  <a:pt x="121353" y="33820"/>
                  <a:pt x="121372" y="33782"/>
                  <a:pt x="121506" y="33953"/>
                </a:cubicBezTo>
                <a:cubicBezTo>
                  <a:pt x="121220" y="34105"/>
                  <a:pt x="120174" y="33820"/>
                  <a:pt x="120574" y="34143"/>
                </a:cubicBezTo>
                <a:cubicBezTo>
                  <a:pt x="120079" y="34238"/>
                  <a:pt x="119394" y="34200"/>
                  <a:pt x="119128" y="34333"/>
                </a:cubicBezTo>
                <a:cubicBezTo>
                  <a:pt x="119508" y="34352"/>
                  <a:pt x="120631" y="34333"/>
                  <a:pt x="120440" y="34562"/>
                </a:cubicBezTo>
                <a:cubicBezTo>
                  <a:pt x="120117" y="34352"/>
                  <a:pt x="119299" y="34448"/>
                  <a:pt x="119185" y="34448"/>
                </a:cubicBezTo>
                <a:cubicBezTo>
                  <a:pt x="119185" y="34562"/>
                  <a:pt x="119470" y="34467"/>
                  <a:pt x="119585" y="34505"/>
                </a:cubicBezTo>
                <a:cubicBezTo>
                  <a:pt x="119527" y="34657"/>
                  <a:pt x="119794" y="34581"/>
                  <a:pt x="119851" y="34657"/>
                </a:cubicBezTo>
                <a:cubicBezTo>
                  <a:pt x="119965" y="34676"/>
                  <a:pt x="120498" y="34638"/>
                  <a:pt x="120307" y="34714"/>
                </a:cubicBezTo>
                <a:cubicBezTo>
                  <a:pt x="119375" y="34752"/>
                  <a:pt x="118938" y="34695"/>
                  <a:pt x="117854" y="34695"/>
                </a:cubicBezTo>
                <a:cubicBezTo>
                  <a:pt x="117854" y="34771"/>
                  <a:pt x="117663" y="34714"/>
                  <a:pt x="117644" y="34790"/>
                </a:cubicBezTo>
                <a:cubicBezTo>
                  <a:pt x="118538" y="34733"/>
                  <a:pt x="119204" y="34866"/>
                  <a:pt x="119851" y="34961"/>
                </a:cubicBezTo>
                <a:cubicBezTo>
                  <a:pt x="120022" y="34999"/>
                  <a:pt x="120440" y="34866"/>
                  <a:pt x="120498" y="35132"/>
                </a:cubicBezTo>
                <a:cubicBezTo>
                  <a:pt x="120307" y="35246"/>
                  <a:pt x="119889" y="35189"/>
                  <a:pt x="119832" y="35437"/>
                </a:cubicBezTo>
                <a:cubicBezTo>
                  <a:pt x="118786" y="35380"/>
                  <a:pt x="117816" y="35303"/>
                  <a:pt x="116979" y="35456"/>
                </a:cubicBezTo>
                <a:cubicBezTo>
                  <a:pt x="117663" y="35513"/>
                  <a:pt x="118367" y="35684"/>
                  <a:pt x="119109" y="35836"/>
                </a:cubicBezTo>
                <a:cubicBezTo>
                  <a:pt x="119014" y="35874"/>
                  <a:pt x="118767" y="35779"/>
                  <a:pt x="118767" y="35893"/>
                </a:cubicBezTo>
                <a:cubicBezTo>
                  <a:pt x="118938" y="35950"/>
                  <a:pt x="118976" y="36102"/>
                  <a:pt x="119166" y="36159"/>
                </a:cubicBezTo>
                <a:cubicBezTo>
                  <a:pt x="118938" y="36140"/>
                  <a:pt x="118824" y="36350"/>
                  <a:pt x="119033" y="36407"/>
                </a:cubicBezTo>
                <a:cubicBezTo>
                  <a:pt x="118691" y="36540"/>
                  <a:pt x="118633" y="36654"/>
                  <a:pt x="118633" y="36863"/>
                </a:cubicBezTo>
                <a:cubicBezTo>
                  <a:pt x="118367" y="36901"/>
                  <a:pt x="118253" y="36806"/>
                  <a:pt x="118025" y="36806"/>
                </a:cubicBezTo>
                <a:cubicBezTo>
                  <a:pt x="118025" y="36882"/>
                  <a:pt x="118063" y="36920"/>
                  <a:pt x="118101" y="36958"/>
                </a:cubicBezTo>
                <a:cubicBezTo>
                  <a:pt x="117435" y="36863"/>
                  <a:pt x="116922" y="37225"/>
                  <a:pt x="116294" y="37301"/>
                </a:cubicBezTo>
                <a:cubicBezTo>
                  <a:pt x="116541" y="37377"/>
                  <a:pt x="116750" y="37167"/>
                  <a:pt x="116903" y="37320"/>
                </a:cubicBezTo>
                <a:close/>
                <a:moveTo>
                  <a:pt x="83749" y="3615"/>
                </a:moveTo>
                <a:cubicBezTo>
                  <a:pt x="83331" y="3843"/>
                  <a:pt x="83312" y="3672"/>
                  <a:pt x="82893" y="3767"/>
                </a:cubicBezTo>
                <a:cubicBezTo>
                  <a:pt x="83198" y="3881"/>
                  <a:pt x="83939" y="3824"/>
                  <a:pt x="84073" y="3786"/>
                </a:cubicBezTo>
                <a:cubicBezTo>
                  <a:pt x="84035" y="3558"/>
                  <a:pt x="83768" y="3824"/>
                  <a:pt x="83749" y="3615"/>
                </a:cubicBezTo>
                <a:close/>
                <a:moveTo>
                  <a:pt x="22787" y="1884"/>
                </a:moveTo>
                <a:cubicBezTo>
                  <a:pt x="23016" y="1675"/>
                  <a:pt x="22597" y="1789"/>
                  <a:pt x="22464" y="1732"/>
                </a:cubicBezTo>
                <a:cubicBezTo>
                  <a:pt x="22426" y="1884"/>
                  <a:pt x="22768" y="1770"/>
                  <a:pt x="22787" y="1884"/>
                </a:cubicBezTo>
                <a:close/>
                <a:moveTo>
                  <a:pt x="27352" y="3444"/>
                </a:moveTo>
                <a:cubicBezTo>
                  <a:pt x="27371" y="3501"/>
                  <a:pt x="27562" y="3463"/>
                  <a:pt x="27562" y="3539"/>
                </a:cubicBezTo>
                <a:cubicBezTo>
                  <a:pt x="27657" y="3482"/>
                  <a:pt x="27676" y="3368"/>
                  <a:pt x="27695" y="3234"/>
                </a:cubicBezTo>
                <a:cubicBezTo>
                  <a:pt x="26877" y="3234"/>
                  <a:pt x="26173" y="2949"/>
                  <a:pt x="25698" y="3101"/>
                </a:cubicBezTo>
                <a:cubicBezTo>
                  <a:pt x="25584" y="3082"/>
                  <a:pt x="25793" y="2930"/>
                  <a:pt x="25507" y="2949"/>
                </a:cubicBezTo>
                <a:cubicBezTo>
                  <a:pt x="25526" y="2892"/>
                  <a:pt x="25698" y="2892"/>
                  <a:pt x="25698" y="2949"/>
                </a:cubicBezTo>
                <a:cubicBezTo>
                  <a:pt x="25888" y="2835"/>
                  <a:pt x="25584" y="2759"/>
                  <a:pt x="25431" y="2835"/>
                </a:cubicBezTo>
                <a:cubicBezTo>
                  <a:pt x="25374" y="3025"/>
                  <a:pt x="25488" y="3044"/>
                  <a:pt x="25241" y="3101"/>
                </a:cubicBezTo>
                <a:cubicBezTo>
                  <a:pt x="25146" y="3082"/>
                  <a:pt x="25260" y="3025"/>
                  <a:pt x="25241" y="2949"/>
                </a:cubicBezTo>
                <a:cubicBezTo>
                  <a:pt x="24975" y="3196"/>
                  <a:pt x="24404" y="2797"/>
                  <a:pt x="24176" y="2987"/>
                </a:cubicBezTo>
                <a:cubicBezTo>
                  <a:pt x="24195" y="3101"/>
                  <a:pt x="24537" y="2987"/>
                  <a:pt x="24499" y="3139"/>
                </a:cubicBezTo>
                <a:cubicBezTo>
                  <a:pt x="24594" y="2911"/>
                  <a:pt x="24804" y="3311"/>
                  <a:pt x="24899" y="3044"/>
                </a:cubicBezTo>
                <a:cubicBezTo>
                  <a:pt x="25165" y="3234"/>
                  <a:pt x="25736" y="3196"/>
                  <a:pt x="26230" y="3215"/>
                </a:cubicBezTo>
                <a:cubicBezTo>
                  <a:pt x="26325" y="3234"/>
                  <a:pt x="26287" y="3349"/>
                  <a:pt x="26287" y="3425"/>
                </a:cubicBezTo>
                <a:cubicBezTo>
                  <a:pt x="26344" y="3387"/>
                  <a:pt x="26478" y="3349"/>
                  <a:pt x="26497" y="3425"/>
                </a:cubicBezTo>
                <a:cubicBezTo>
                  <a:pt x="26649" y="3425"/>
                  <a:pt x="26478" y="3291"/>
                  <a:pt x="26363" y="3311"/>
                </a:cubicBezTo>
                <a:cubicBezTo>
                  <a:pt x="26706" y="3120"/>
                  <a:pt x="27067" y="3406"/>
                  <a:pt x="27562" y="3272"/>
                </a:cubicBezTo>
                <a:cubicBezTo>
                  <a:pt x="27619" y="3272"/>
                  <a:pt x="27619" y="3311"/>
                  <a:pt x="27619" y="3330"/>
                </a:cubicBezTo>
                <a:cubicBezTo>
                  <a:pt x="27619" y="3425"/>
                  <a:pt x="27505" y="3444"/>
                  <a:pt x="27352" y="3425"/>
                </a:cubicBezTo>
                <a:close/>
                <a:moveTo>
                  <a:pt x="13144" y="3577"/>
                </a:moveTo>
                <a:cubicBezTo>
                  <a:pt x="13277" y="3577"/>
                  <a:pt x="13049" y="3444"/>
                  <a:pt x="13277" y="3425"/>
                </a:cubicBezTo>
                <a:cubicBezTo>
                  <a:pt x="13258" y="3368"/>
                  <a:pt x="13201" y="3330"/>
                  <a:pt x="13087" y="3330"/>
                </a:cubicBezTo>
                <a:cubicBezTo>
                  <a:pt x="13144" y="3177"/>
                  <a:pt x="13296" y="3406"/>
                  <a:pt x="13486" y="3330"/>
                </a:cubicBezTo>
                <a:cubicBezTo>
                  <a:pt x="13543" y="3139"/>
                  <a:pt x="13163" y="3253"/>
                  <a:pt x="13011" y="3215"/>
                </a:cubicBezTo>
                <a:cubicBezTo>
                  <a:pt x="12954" y="3311"/>
                  <a:pt x="13011" y="3501"/>
                  <a:pt x="12821" y="3482"/>
                </a:cubicBezTo>
                <a:cubicBezTo>
                  <a:pt x="12859" y="3520"/>
                  <a:pt x="12973" y="3539"/>
                  <a:pt x="12954" y="3634"/>
                </a:cubicBezTo>
                <a:cubicBezTo>
                  <a:pt x="13011" y="3634"/>
                  <a:pt x="12992" y="3577"/>
                  <a:pt x="13011" y="3539"/>
                </a:cubicBezTo>
                <a:cubicBezTo>
                  <a:pt x="13087" y="3520"/>
                  <a:pt x="13125" y="3539"/>
                  <a:pt x="13144" y="3577"/>
                </a:cubicBezTo>
                <a:close/>
                <a:moveTo>
                  <a:pt x="11736" y="5213"/>
                </a:moveTo>
                <a:cubicBezTo>
                  <a:pt x="11793" y="5365"/>
                  <a:pt x="12003" y="5213"/>
                  <a:pt x="12136" y="5232"/>
                </a:cubicBezTo>
                <a:cubicBezTo>
                  <a:pt x="12079" y="5175"/>
                  <a:pt x="11984" y="5175"/>
                  <a:pt x="12003" y="5060"/>
                </a:cubicBezTo>
                <a:cubicBezTo>
                  <a:pt x="11736" y="5098"/>
                  <a:pt x="11622" y="5022"/>
                  <a:pt x="11394" y="5003"/>
                </a:cubicBezTo>
                <a:cubicBezTo>
                  <a:pt x="11413" y="5117"/>
                  <a:pt x="12079" y="5156"/>
                  <a:pt x="11736" y="5213"/>
                </a:cubicBezTo>
                <a:close/>
                <a:moveTo>
                  <a:pt x="49607" y="14856"/>
                </a:moveTo>
                <a:cubicBezTo>
                  <a:pt x="49683" y="14989"/>
                  <a:pt x="49911" y="14951"/>
                  <a:pt x="50082" y="14913"/>
                </a:cubicBezTo>
                <a:cubicBezTo>
                  <a:pt x="50044" y="14799"/>
                  <a:pt x="49740" y="14894"/>
                  <a:pt x="49607" y="14856"/>
                </a:cubicBezTo>
                <a:close/>
                <a:moveTo>
                  <a:pt x="86298" y="36540"/>
                </a:moveTo>
                <a:cubicBezTo>
                  <a:pt x="87154" y="36673"/>
                  <a:pt x="88314" y="36616"/>
                  <a:pt x="88942" y="36559"/>
                </a:cubicBezTo>
                <a:cubicBezTo>
                  <a:pt x="87725" y="36445"/>
                  <a:pt x="87496" y="36578"/>
                  <a:pt x="86298" y="36540"/>
                </a:cubicBezTo>
                <a:close/>
                <a:moveTo>
                  <a:pt x="92175" y="39849"/>
                </a:moveTo>
                <a:cubicBezTo>
                  <a:pt x="90844" y="39507"/>
                  <a:pt x="90064" y="39925"/>
                  <a:pt x="88657" y="39716"/>
                </a:cubicBezTo>
                <a:cubicBezTo>
                  <a:pt x="88504" y="39830"/>
                  <a:pt x="88581" y="39906"/>
                  <a:pt x="88181" y="39868"/>
                </a:cubicBezTo>
                <a:cubicBezTo>
                  <a:pt x="88904" y="39868"/>
                  <a:pt x="90958" y="39925"/>
                  <a:pt x="92175" y="39849"/>
                </a:cubicBezTo>
                <a:close/>
                <a:moveTo>
                  <a:pt x="93108" y="39602"/>
                </a:moveTo>
                <a:cubicBezTo>
                  <a:pt x="93583" y="39564"/>
                  <a:pt x="91928" y="39640"/>
                  <a:pt x="93031" y="39602"/>
                </a:cubicBezTo>
                <a:cubicBezTo>
                  <a:pt x="93050" y="39602"/>
                  <a:pt x="93069" y="39602"/>
                  <a:pt x="93108" y="39602"/>
                </a:cubicBezTo>
                <a:close/>
                <a:moveTo>
                  <a:pt x="85100" y="36977"/>
                </a:moveTo>
                <a:cubicBezTo>
                  <a:pt x="85214" y="36977"/>
                  <a:pt x="85138" y="36806"/>
                  <a:pt x="85290" y="36825"/>
                </a:cubicBezTo>
                <a:cubicBezTo>
                  <a:pt x="85290" y="36711"/>
                  <a:pt x="85062" y="36806"/>
                  <a:pt x="85024" y="36825"/>
                </a:cubicBezTo>
                <a:cubicBezTo>
                  <a:pt x="84948" y="36825"/>
                  <a:pt x="84986" y="36768"/>
                  <a:pt x="85024" y="36768"/>
                </a:cubicBezTo>
                <a:cubicBezTo>
                  <a:pt x="85005" y="36635"/>
                  <a:pt x="84814" y="36768"/>
                  <a:pt x="84891" y="36882"/>
                </a:cubicBezTo>
                <a:cubicBezTo>
                  <a:pt x="85024" y="36863"/>
                  <a:pt x="85100" y="36882"/>
                  <a:pt x="85100" y="36977"/>
                </a:cubicBezTo>
                <a:close/>
                <a:moveTo>
                  <a:pt x="90007" y="36578"/>
                </a:moveTo>
                <a:cubicBezTo>
                  <a:pt x="90064" y="36578"/>
                  <a:pt x="90064" y="36559"/>
                  <a:pt x="90083" y="36521"/>
                </a:cubicBezTo>
                <a:cubicBezTo>
                  <a:pt x="90140" y="36407"/>
                  <a:pt x="90502" y="36502"/>
                  <a:pt x="90673" y="36483"/>
                </a:cubicBezTo>
                <a:cubicBezTo>
                  <a:pt x="90616" y="36350"/>
                  <a:pt x="90007" y="36350"/>
                  <a:pt x="90007" y="36578"/>
                </a:cubicBezTo>
                <a:close/>
                <a:moveTo>
                  <a:pt x="89284" y="36197"/>
                </a:moveTo>
                <a:cubicBezTo>
                  <a:pt x="89341" y="36197"/>
                  <a:pt x="89341" y="36140"/>
                  <a:pt x="89360" y="36102"/>
                </a:cubicBezTo>
                <a:cubicBezTo>
                  <a:pt x="89494" y="36083"/>
                  <a:pt x="89436" y="36197"/>
                  <a:pt x="89551" y="36216"/>
                </a:cubicBezTo>
                <a:cubicBezTo>
                  <a:pt x="89265" y="36293"/>
                  <a:pt x="88543" y="36216"/>
                  <a:pt x="88162" y="36293"/>
                </a:cubicBezTo>
                <a:cubicBezTo>
                  <a:pt x="88543" y="36502"/>
                  <a:pt x="89436" y="36254"/>
                  <a:pt x="90007" y="36274"/>
                </a:cubicBezTo>
                <a:cubicBezTo>
                  <a:pt x="90007" y="36140"/>
                  <a:pt x="89760" y="36140"/>
                  <a:pt x="89684" y="36216"/>
                </a:cubicBezTo>
                <a:cubicBezTo>
                  <a:pt x="89703" y="36140"/>
                  <a:pt x="89760" y="36102"/>
                  <a:pt x="89874" y="36102"/>
                </a:cubicBezTo>
                <a:cubicBezTo>
                  <a:pt x="89779" y="36026"/>
                  <a:pt x="89208" y="35988"/>
                  <a:pt x="89284" y="36197"/>
                </a:cubicBezTo>
                <a:close/>
                <a:moveTo>
                  <a:pt x="92404" y="36026"/>
                </a:moveTo>
                <a:cubicBezTo>
                  <a:pt x="91700" y="36140"/>
                  <a:pt x="90977" y="35988"/>
                  <a:pt x="90026" y="36102"/>
                </a:cubicBezTo>
                <a:cubicBezTo>
                  <a:pt x="90007" y="36197"/>
                  <a:pt x="90064" y="36235"/>
                  <a:pt x="90140" y="36274"/>
                </a:cubicBezTo>
                <a:cubicBezTo>
                  <a:pt x="91072" y="36102"/>
                  <a:pt x="91757" y="36369"/>
                  <a:pt x="92404" y="36026"/>
                </a:cubicBezTo>
                <a:close/>
                <a:moveTo>
                  <a:pt x="93602" y="36293"/>
                </a:moveTo>
                <a:cubicBezTo>
                  <a:pt x="93697" y="36293"/>
                  <a:pt x="93811" y="36083"/>
                  <a:pt x="93811" y="36293"/>
                </a:cubicBezTo>
                <a:cubicBezTo>
                  <a:pt x="94001" y="36216"/>
                  <a:pt x="93887" y="36102"/>
                  <a:pt x="93811" y="35988"/>
                </a:cubicBezTo>
                <a:cubicBezTo>
                  <a:pt x="93716" y="36064"/>
                  <a:pt x="93469" y="36026"/>
                  <a:pt x="93279" y="36026"/>
                </a:cubicBezTo>
                <a:cubicBezTo>
                  <a:pt x="93279" y="36197"/>
                  <a:pt x="93659" y="36083"/>
                  <a:pt x="93602" y="36293"/>
                </a:cubicBezTo>
                <a:close/>
                <a:moveTo>
                  <a:pt x="92879" y="36197"/>
                </a:moveTo>
                <a:cubicBezTo>
                  <a:pt x="92898" y="36254"/>
                  <a:pt x="93031" y="36235"/>
                  <a:pt x="93146" y="36235"/>
                </a:cubicBezTo>
                <a:cubicBezTo>
                  <a:pt x="92974" y="36102"/>
                  <a:pt x="93241" y="36197"/>
                  <a:pt x="93203" y="36045"/>
                </a:cubicBezTo>
                <a:lnTo>
                  <a:pt x="93012" y="36045"/>
                </a:lnTo>
                <a:lnTo>
                  <a:pt x="93012" y="36197"/>
                </a:lnTo>
                <a:lnTo>
                  <a:pt x="92879" y="36197"/>
                </a:lnTo>
                <a:close/>
                <a:moveTo>
                  <a:pt x="92936" y="36026"/>
                </a:moveTo>
                <a:cubicBezTo>
                  <a:pt x="92803" y="36064"/>
                  <a:pt x="92499" y="35969"/>
                  <a:pt x="92480" y="36083"/>
                </a:cubicBezTo>
                <a:cubicBezTo>
                  <a:pt x="92442" y="36274"/>
                  <a:pt x="92955" y="36159"/>
                  <a:pt x="92936" y="36026"/>
                </a:cubicBezTo>
                <a:close/>
                <a:moveTo>
                  <a:pt x="91548" y="35969"/>
                </a:moveTo>
                <a:cubicBezTo>
                  <a:pt x="91548" y="35912"/>
                  <a:pt x="91567" y="35874"/>
                  <a:pt x="91624" y="35855"/>
                </a:cubicBezTo>
                <a:cubicBezTo>
                  <a:pt x="91567" y="35703"/>
                  <a:pt x="91472" y="35912"/>
                  <a:pt x="91358" y="35855"/>
                </a:cubicBezTo>
                <a:cubicBezTo>
                  <a:pt x="91453" y="35722"/>
                  <a:pt x="91643" y="35741"/>
                  <a:pt x="91358" y="35646"/>
                </a:cubicBezTo>
                <a:cubicBezTo>
                  <a:pt x="91358" y="35494"/>
                  <a:pt x="91852" y="35741"/>
                  <a:pt x="91757" y="35513"/>
                </a:cubicBezTo>
                <a:cubicBezTo>
                  <a:pt x="91472" y="35551"/>
                  <a:pt x="91529" y="35513"/>
                  <a:pt x="91224" y="35494"/>
                </a:cubicBezTo>
                <a:cubicBezTo>
                  <a:pt x="91262" y="35627"/>
                  <a:pt x="91320" y="35741"/>
                  <a:pt x="91282" y="35912"/>
                </a:cubicBezTo>
                <a:cubicBezTo>
                  <a:pt x="91396" y="35912"/>
                  <a:pt x="91415" y="35969"/>
                  <a:pt x="91548" y="35969"/>
                </a:cubicBezTo>
                <a:close/>
                <a:moveTo>
                  <a:pt x="93222" y="35475"/>
                </a:moveTo>
                <a:cubicBezTo>
                  <a:pt x="93165" y="35284"/>
                  <a:pt x="93012" y="35475"/>
                  <a:pt x="92746" y="35418"/>
                </a:cubicBezTo>
                <a:cubicBezTo>
                  <a:pt x="92879" y="35589"/>
                  <a:pt x="93012" y="35475"/>
                  <a:pt x="93222" y="35475"/>
                </a:cubicBezTo>
                <a:close/>
                <a:moveTo>
                  <a:pt x="116865" y="35437"/>
                </a:moveTo>
                <a:cubicBezTo>
                  <a:pt x="116617" y="35456"/>
                  <a:pt x="116465" y="35475"/>
                  <a:pt x="116066" y="35475"/>
                </a:cubicBezTo>
                <a:cubicBezTo>
                  <a:pt x="116028" y="35513"/>
                  <a:pt x="116846" y="35703"/>
                  <a:pt x="116865" y="35437"/>
                </a:cubicBezTo>
                <a:close/>
                <a:moveTo>
                  <a:pt x="71652" y="33820"/>
                </a:moveTo>
                <a:cubicBezTo>
                  <a:pt x="71272" y="33649"/>
                  <a:pt x="70206" y="33725"/>
                  <a:pt x="69845" y="33706"/>
                </a:cubicBezTo>
                <a:cubicBezTo>
                  <a:pt x="70092" y="33896"/>
                  <a:pt x="71024" y="33782"/>
                  <a:pt x="71652" y="33820"/>
                </a:cubicBezTo>
                <a:close/>
                <a:moveTo>
                  <a:pt x="60240" y="31728"/>
                </a:moveTo>
                <a:cubicBezTo>
                  <a:pt x="60487" y="31651"/>
                  <a:pt x="60620" y="31785"/>
                  <a:pt x="60848" y="31689"/>
                </a:cubicBezTo>
                <a:cubicBezTo>
                  <a:pt x="60658" y="31689"/>
                  <a:pt x="60335" y="31480"/>
                  <a:pt x="60240" y="31728"/>
                </a:cubicBezTo>
                <a:close/>
                <a:moveTo>
                  <a:pt x="60182" y="31670"/>
                </a:moveTo>
                <a:cubicBezTo>
                  <a:pt x="60182" y="31632"/>
                  <a:pt x="60144" y="31632"/>
                  <a:pt x="60106" y="31632"/>
                </a:cubicBezTo>
                <a:lnTo>
                  <a:pt x="60106" y="31518"/>
                </a:lnTo>
                <a:cubicBezTo>
                  <a:pt x="60030" y="31556"/>
                  <a:pt x="59935" y="31594"/>
                  <a:pt x="59783" y="31575"/>
                </a:cubicBezTo>
                <a:cubicBezTo>
                  <a:pt x="59783" y="31709"/>
                  <a:pt x="60011" y="31670"/>
                  <a:pt x="60182" y="31670"/>
                </a:cubicBezTo>
                <a:close/>
                <a:moveTo>
                  <a:pt x="69560" y="31119"/>
                </a:moveTo>
                <a:cubicBezTo>
                  <a:pt x="68152" y="30834"/>
                  <a:pt x="67049" y="30834"/>
                  <a:pt x="65432" y="30853"/>
                </a:cubicBezTo>
                <a:cubicBezTo>
                  <a:pt x="66878" y="31157"/>
                  <a:pt x="68000" y="30929"/>
                  <a:pt x="69560" y="31119"/>
                </a:cubicBezTo>
                <a:close/>
                <a:moveTo>
                  <a:pt x="65375" y="30967"/>
                </a:moveTo>
                <a:cubicBezTo>
                  <a:pt x="65299" y="30757"/>
                  <a:pt x="65052" y="30967"/>
                  <a:pt x="64766" y="30910"/>
                </a:cubicBezTo>
                <a:cubicBezTo>
                  <a:pt x="64614" y="31005"/>
                  <a:pt x="65204" y="30948"/>
                  <a:pt x="65375" y="30967"/>
                </a:cubicBezTo>
                <a:close/>
                <a:moveTo>
                  <a:pt x="63587" y="30776"/>
                </a:moveTo>
                <a:cubicBezTo>
                  <a:pt x="63949" y="30853"/>
                  <a:pt x="63968" y="30929"/>
                  <a:pt x="64234" y="30738"/>
                </a:cubicBezTo>
                <a:cubicBezTo>
                  <a:pt x="64348" y="30757"/>
                  <a:pt x="64215" y="30815"/>
                  <a:pt x="64234" y="30891"/>
                </a:cubicBezTo>
                <a:cubicBezTo>
                  <a:pt x="64348" y="30853"/>
                  <a:pt x="64462" y="30815"/>
                  <a:pt x="64443" y="30700"/>
                </a:cubicBezTo>
                <a:cubicBezTo>
                  <a:pt x="64158" y="30605"/>
                  <a:pt x="64082" y="30662"/>
                  <a:pt x="63853" y="30738"/>
                </a:cubicBezTo>
                <a:cubicBezTo>
                  <a:pt x="63701" y="30700"/>
                  <a:pt x="63930" y="30662"/>
                  <a:pt x="63777" y="30586"/>
                </a:cubicBezTo>
                <a:cubicBezTo>
                  <a:pt x="63663" y="30605"/>
                  <a:pt x="63378" y="30510"/>
                  <a:pt x="63454" y="30681"/>
                </a:cubicBezTo>
                <a:cubicBezTo>
                  <a:pt x="62180" y="30206"/>
                  <a:pt x="60525" y="30586"/>
                  <a:pt x="59403" y="30263"/>
                </a:cubicBezTo>
                <a:cubicBezTo>
                  <a:pt x="59288" y="30377"/>
                  <a:pt x="58242" y="30187"/>
                  <a:pt x="57805" y="30244"/>
                </a:cubicBezTo>
                <a:cubicBezTo>
                  <a:pt x="58147" y="30453"/>
                  <a:pt x="58927" y="30282"/>
                  <a:pt x="58927" y="30624"/>
                </a:cubicBezTo>
                <a:cubicBezTo>
                  <a:pt x="59688" y="30681"/>
                  <a:pt x="60468" y="30662"/>
                  <a:pt x="60981" y="30757"/>
                </a:cubicBezTo>
                <a:cubicBezTo>
                  <a:pt x="60867" y="30567"/>
                  <a:pt x="61038" y="30567"/>
                  <a:pt x="61057" y="30757"/>
                </a:cubicBezTo>
                <a:cubicBezTo>
                  <a:pt x="61229" y="30643"/>
                  <a:pt x="61229" y="30700"/>
                  <a:pt x="61457" y="30662"/>
                </a:cubicBezTo>
                <a:cubicBezTo>
                  <a:pt x="61305" y="30815"/>
                  <a:pt x="63264" y="30929"/>
                  <a:pt x="63587" y="30776"/>
                </a:cubicBezTo>
                <a:close/>
                <a:moveTo>
                  <a:pt x="64976" y="30757"/>
                </a:moveTo>
                <a:cubicBezTo>
                  <a:pt x="64843" y="30681"/>
                  <a:pt x="64519" y="30643"/>
                  <a:pt x="64500" y="30796"/>
                </a:cubicBezTo>
                <a:cubicBezTo>
                  <a:pt x="64633" y="30719"/>
                  <a:pt x="64766" y="30834"/>
                  <a:pt x="64976" y="30757"/>
                </a:cubicBezTo>
                <a:close/>
                <a:moveTo>
                  <a:pt x="54876" y="30529"/>
                </a:moveTo>
                <a:cubicBezTo>
                  <a:pt x="55009" y="30643"/>
                  <a:pt x="55427" y="30548"/>
                  <a:pt x="55675" y="30586"/>
                </a:cubicBezTo>
                <a:cubicBezTo>
                  <a:pt x="55541" y="30472"/>
                  <a:pt x="55123" y="30567"/>
                  <a:pt x="54876" y="30529"/>
                </a:cubicBezTo>
                <a:close/>
                <a:moveTo>
                  <a:pt x="127668" y="31423"/>
                </a:moveTo>
                <a:cubicBezTo>
                  <a:pt x="127611" y="31309"/>
                  <a:pt x="127421" y="31309"/>
                  <a:pt x="127212" y="31309"/>
                </a:cubicBezTo>
                <a:cubicBezTo>
                  <a:pt x="127155" y="31499"/>
                  <a:pt x="127516" y="31385"/>
                  <a:pt x="127668" y="31423"/>
                </a:cubicBezTo>
                <a:close/>
                <a:moveTo>
                  <a:pt x="56683" y="30453"/>
                </a:moveTo>
                <a:cubicBezTo>
                  <a:pt x="56435" y="30244"/>
                  <a:pt x="55732" y="30510"/>
                  <a:pt x="56683" y="30453"/>
                </a:cubicBezTo>
                <a:close/>
                <a:moveTo>
                  <a:pt x="57672" y="30206"/>
                </a:moveTo>
                <a:cubicBezTo>
                  <a:pt x="57177" y="30263"/>
                  <a:pt x="57253" y="30111"/>
                  <a:pt x="56816" y="30187"/>
                </a:cubicBezTo>
                <a:cubicBezTo>
                  <a:pt x="56968" y="30339"/>
                  <a:pt x="57501" y="30396"/>
                  <a:pt x="57672" y="30206"/>
                </a:cubicBezTo>
                <a:close/>
                <a:moveTo>
                  <a:pt x="63055" y="29902"/>
                </a:moveTo>
                <a:cubicBezTo>
                  <a:pt x="62921" y="29921"/>
                  <a:pt x="62769" y="29921"/>
                  <a:pt x="62788" y="30054"/>
                </a:cubicBezTo>
                <a:cubicBezTo>
                  <a:pt x="62921" y="30149"/>
                  <a:pt x="63112" y="30092"/>
                  <a:pt x="63055" y="29902"/>
                </a:cubicBezTo>
                <a:close/>
                <a:moveTo>
                  <a:pt x="62731" y="29997"/>
                </a:moveTo>
                <a:cubicBezTo>
                  <a:pt x="62199" y="29806"/>
                  <a:pt x="61114" y="29768"/>
                  <a:pt x="60278" y="29864"/>
                </a:cubicBezTo>
                <a:cubicBezTo>
                  <a:pt x="61210" y="29921"/>
                  <a:pt x="61628" y="30035"/>
                  <a:pt x="62731" y="29997"/>
                </a:cubicBezTo>
                <a:close/>
                <a:moveTo>
                  <a:pt x="67981" y="29806"/>
                </a:moveTo>
                <a:cubicBezTo>
                  <a:pt x="67429" y="29806"/>
                  <a:pt x="67106" y="29692"/>
                  <a:pt x="66707" y="29844"/>
                </a:cubicBezTo>
                <a:cubicBezTo>
                  <a:pt x="67049" y="29921"/>
                  <a:pt x="67734" y="30054"/>
                  <a:pt x="67981" y="29806"/>
                </a:cubicBezTo>
                <a:close/>
                <a:moveTo>
                  <a:pt x="61856" y="29673"/>
                </a:moveTo>
                <a:cubicBezTo>
                  <a:pt x="62046" y="29578"/>
                  <a:pt x="62693" y="29902"/>
                  <a:pt x="62998" y="29635"/>
                </a:cubicBezTo>
                <a:cubicBezTo>
                  <a:pt x="63112" y="29806"/>
                  <a:pt x="63949" y="29825"/>
                  <a:pt x="63987" y="29597"/>
                </a:cubicBezTo>
                <a:cubicBezTo>
                  <a:pt x="62998" y="29597"/>
                  <a:pt x="62560" y="29559"/>
                  <a:pt x="61609" y="29521"/>
                </a:cubicBezTo>
                <a:cubicBezTo>
                  <a:pt x="61457" y="29711"/>
                  <a:pt x="62123" y="29559"/>
                  <a:pt x="61856" y="29673"/>
                </a:cubicBezTo>
                <a:close/>
                <a:moveTo>
                  <a:pt x="128087" y="30339"/>
                </a:moveTo>
                <a:cubicBezTo>
                  <a:pt x="128524" y="30244"/>
                  <a:pt x="129152" y="30282"/>
                  <a:pt x="129342" y="29997"/>
                </a:cubicBezTo>
                <a:cubicBezTo>
                  <a:pt x="128905" y="30092"/>
                  <a:pt x="128258" y="30035"/>
                  <a:pt x="128087" y="30339"/>
                </a:cubicBezTo>
                <a:close/>
                <a:moveTo>
                  <a:pt x="67106" y="29540"/>
                </a:moveTo>
                <a:cubicBezTo>
                  <a:pt x="67201" y="29521"/>
                  <a:pt x="67524" y="29559"/>
                  <a:pt x="67639" y="29388"/>
                </a:cubicBezTo>
                <a:cubicBezTo>
                  <a:pt x="67715" y="29540"/>
                  <a:pt x="68057" y="29483"/>
                  <a:pt x="68304" y="29502"/>
                </a:cubicBezTo>
                <a:cubicBezTo>
                  <a:pt x="68209" y="29312"/>
                  <a:pt x="67220" y="29274"/>
                  <a:pt x="66916" y="29426"/>
                </a:cubicBezTo>
                <a:cubicBezTo>
                  <a:pt x="66859" y="29540"/>
                  <a:pt x="67372" y="29445"/>
                  <a:pt x="67106" y="29540"/>
                </a:cubicBezTo>
                <a:close/>
                <a:moveTo>
                  <a:pt x="60011" y="28874"/>
                </a:moveTo>
                <a:cubicBezTo>
                  <a:pt x="60240" y="28931"/>
                  <a:pt x="61114" y="28741"/>
                  <a:pt x="60354" y="28722"/>
                </a:cubicBezTo>
                <a:cubicBezTo>
                  <a:pt x="60201" y="28722"/>
                  <a:pt x="59992" y="28684"/>
                  <a:pt x="60011" y="28874"/>
                </a:cubicBezTo>
                <a:close/>
                <a:moveTo>
                  <a:pt x="57101" y="27923"/>
                </a:moveTo>
                <a:cubicBezTo>
                  <a:pt x="57177" y="27866"/>
                  <a:pt x="56264" y="27847"/>
                  <a:pt x="56169" y="27904"/>
                </a:cubicBezTo>
                <a:cubicBezTo>
                  <a:pt x="56492" y="28038"/>
                  <a:pt x="56816" y="27885"/>
                  <a:pt x="57101" y="27923"/>
                </a:cubicBezTo>
                <a:close/>
                <a:moveTo>
                  <a:pt x="57234" y="27980"/>
                </a:moveTo>
                <a:cubicBezTo>
                  <a:pt x="57367" y="27999"/>
                  <a:pt x="57405" y="27923"/>
                  <a:pt x="57501" y="27923"/>
                </a:cubicBezTo>
                <a:cubicBezTo>
                  <a:pt x="58337" y="27923"/>
                  <a:pt x="57558" y="27752"/>
                  <a:pt x="57234" y="27980"/>
                </a:cubicBezTo>
                <a:close/>
                <a:moveTo>
                  <a:pt x="55636" y="27752"/>
                </a:moveTo>
                <a:cubicBezTo>
                  <a:pt x="55751" y="27619"/>
                  <a:pt x="56093" y="27638"/>
                  <a:pt x="56378" y="27657"/>
                </a:cubicBezTo>
                <a:cubicBezTo>
                  <a:pt x="56378" y="27581"/>
                  <a:pt x="56378" y="27505"/>
                  <a:pt x="56378" y="27448"/>
                </a:cubicBezTo>
                <a:cubicBezTo>
                  <a:pt x="56321" y="27600"/>
                  <a:pt x="55465" y="27657"/>
                  <a:pt x="55770" y="27486"/>
                </a:cubicBezTo>
                <a:cubicBezTo>
                  <a:pt x="55598" y="27258"/>
                  <a:pt x="55484" y="27676"/>
                  <a:pt x="55636" y="27752"/>
                </a:cubicBezTo>
                <a:close/>
                <a:moveTo>
                  <a:pt x="58185" y="26744"/>
                </a:moveTo>
                <a:cubicBezTo>
                  <a:pt x="57900" y="26801"/>
                  <a:pt x="57843" y="26744"/>
                  <a:pt x="57520" y="26782"/>
                </a:cubicBezTo>
                <a:cubicBezTo>
                  <a:pt x="57329" y="26839"/>
                  <a:pt x="58242" y="26934"/>
                  <a:pt x="58185" y="26744"/>
                </a:cubicBezTo>
                <a:close/>
                <a:moveTo>
                  <a:pt x="70739" y="26782"/>
                </a:moveTo>
                <a:cubicBezTo>
                  <a:pt x="70663" y="26763"/>
                  <a:pt x="70701" y="26725"/>
                  <a:pt x="70739" y="26725"/>
                </a:cubicBezTo>
                <a:cubicBezTo>
                  <a:pt x="69997" y="26649"/>
                  <a:pt x="69274" y="26725"/>
                  <a:pt x="68533" y="26649"/>
                </a:cubicBezTo>
                <a:cubicBezTo>
                  <a:pt x="68571" y="26687"/>
                  <a:pt x="68609" y="26744"/>
                  <a:pt x="68609" y="26801"/>
                </a:cubicBezTo>
                <a:cubicBezTo>
                  <a:pt x="68342" y="26858"/>
                  <a:pt x="68190" y="26725"/>
                  <a:pt x="68076" y="26801"/>
                </a:cubicBezTo>
                <a:cubicBezTo>
                  <a:pt x="68437" y="26972"/>
                  <a:pt x="69065" y="26896"/>
                  <a:pt x="69731" y="26934"/>
                </a:cubicBezTo>
                <a:cubicBezTo>
                  <a:pt x="69427" y="26592"/>
                  <a:pt x="70701" y="27048"/>
                  <a:pt x="70796" y="26725"/>
                </a:cubicBezTo>
                <a:cubicBezTo>
                  <a:pt x="70739" y="26725"/>
                  <a:pt x="70739" y="26744"/>
                  <a:pt x="70739" y="26782"/>
                </a:cubicBezTo>
                <a:close/>
                <a:moveTo>
                  <a:pt x="72261" y="26858"/>
                </a:moveTo>
                <a:cubicBezTo>
                  <a:pt x="71975" y="26668"/>
                  <a:pt x="71005" y="26592"/>
                  <a:pt x="70853" y="26839"/>
                </a:cubicBezTo>
                <a:cubicBezTo>
                  <a:pt x="71576" y="26801"/>
                  <a:pt x="71614" y="26858"/>
                  <a:pt x="72261" y="26858"/>
                </a:cubicBezTo>
                <a:close/>
                <a:moveTo>
                  <a:pt x="58452" y="26535"/>
                </a:moveTo>
                <a:cubicBezTo>
                  <a:pt x="58433" y="26478"/>
                  <a:pt x="58471" y="26440"/>
                  <a:pt x="58509" y="26440"/>
                </a:cubicBezTo>
                <a:cubicBezTo>
                  <a:pt x="57995" y="26345"/>
                  <a:pt x="56949" y="26212"/>
                  <a:pt x="56588" y="26459"/>
                </a:cubicBezTo>
                <a:cubicBezTo>
                  <a:pt x="57044" y="26478"/>
                  <a:pt x="57253" y="26592"/>
                  <a:pt x="57577" y="26364"/>
                </a:cubicBezTo>
                <a:cubicBezTo>
                  <a:pt x="57881" y="26630"/>
                  <a:pt x="58109" y="26478"/>
                  <a:pt x="58452" y="26535"/>
                </a:cubicBezTo>
                <a:close/>
                <a:moveTo>
                  <a:pt x="58642" y="26535"/>
                </a:moveTo>
                <a:cubicBezTo>
                  <a:pt x="58965" y="26516"/>
                  <a:pt x="58794" y="26421"/>
                  <a:pt x="59041" y="26535"/>
                </a:cubicBezTo>
                <a:cubicBezTo>
                  <a:pt x="59041" y="26402"/>
                  <a:pt x="59155" y="26440"/>
                  <a:pt x="59041" y="26326"/>
                </a:cubicBezTo>
                <a:cubicBezTo>
                  <a:pt x="58946" y="26326"/>
                  <a:pt x="58661" y="26535"/>
                  <a:pt x="58718" y="26326"/>
                </a:cubicBezTo>
                <a:cubicBezTo>
                  <a:pt x="58528" y="26364"/>
                  <a:pt x="58642" y="26402"/>
                  <a:pt x="58642" y="26535"/>
                </a:cubicBezTo>
                <a:close/>
                <a:moveTo>
                  <a:pt x="60639" y="26516"/>
                </a:moveTo>
                <a:cubicBezTo>
                  <a:pt x="60582" y="26478"/>
                  <a:pt x="60544" y="26421"/>
                  <a:pt x="60506" y="26345"/>
                </a:cubicBezTo>
                <a:cubicBezTo>
                  <a:pt x="60449" y="26383"/>
                  <a:pt x="60392" y="26402"/>
                  <a:pt x="60316" y="26402"/>
                </a:cubicBezTo>
                <a:cubicBezTo>
                  <a:pt x="60411" y="26573"/>
                  <a:pt x="60582" y="26554"/>
                  <a:pt x="60829" y="26516"/>
                </a:cubicBezTo>
                <a:lnTo>
                  <a:pt x="60829" y="26402"/>
                </a:lnTo>
                <a:cubicBezTo>
                  <a:pt x="60772" y="26421"/>
                  <a:pt x="60772" y="26383"/>
                  <a:pt x="60772" y="26345"/>
                </a:cubicBezTo>
                <a:cubicBezTo>
                  <a:pt x="60696" y="26383"/>
                  <a:pt x="60639" y="26421"/>
                  <a:pt x="60639" y="26516"/>
                </a:cubicBezTo>
                <a:close/>
                <a:moveTo>
                  <a:pt x="55865" y="26459"/>
                </a:moveTo>
                <a:cubicBezTo>
                  <a:pt x="56017" y="26440"/>
                  <a:pt x="56112" y="26383"/>
                  <a:pt x="56321" y="26402"/>
                </a:cubicBezTo>
                <a:cubicBezTo>
                  <a:pt x="56188" y="26326"/>
                  <a:pt x="55865" y="26231"/>
                  <a:pt x="55865" y="26459"/>
                </a:cubicBezTo>
                <a:close/>
                <a:moveTo>
                  <a:pt x="61362" y="26307"/>
                </a:moveTo>
                <a:cubicBezTo>
                  <a:pt x="60772" y="26192"/>
                  <a:pt x="60335" y="26212"/>
                  <a:pt x="59707" y="26192"/>
                </a:cubicBezTo>
                <a:cubicBezTo>
                  <a:pt x="59992" y="26421"/>
                  <a:pt x="61076" y="26269"/>
                  <a:pt x="61362" y="26307"/>
                </a:cubicBezTo>
                <a:close/>
                <a:moveTo>
                  <a:pt x="57919" y="26269"/>
                </a:moveTo>
                <a:cubicBezTo>
                  <a:pt x="58109" y="26154"/>
                  <a:pt x="58261" y="26307"/>
                  <a:pt x="58452" y="26231"/>
                </a:cubicBezTo>
                <a:cubicBezTo>
                  <a:pt x="58318" y="26173"/>
                  <a:pt x="57881" y="26021"/>
                  <a:pt x="57919" y="26269"/>
                </a:cubicBezTo>
                <a:close/>
                <a:moveTo>
                  <a:pt x="126660" y="26858"/>
                </a:moveTo>
                <a:cubicBezTo>
                  <a:pt x="127269" y="26839"/>
                  <a:pt x="127954" y="26687"/>
                  <a:pt x="128657" y="26668"/>
                </a:cubicBezTo>
                <a:cubicBezTo>
                  <a:pt x="128163" y="26478"/>
                  <a:pt x="127117" y="26535"/>
                  <a:pt x="126660" y="26858"/>
                </a:cubicBezTo>
                <a:close/>
                <a:moveTo>
                  <a:pt x="58128" y="25964"/>
                </a:moveTo>
                <a:cubicBezTo>
                  <a:pt x="57881" y="25850"/>
                  <a:pt x="57672" y="25888"/>
                  <a:pt x="57386" y="25907"/>
                </a:cubicBezTo>
                <a:cubicBezTo>
                  <a:pt x="57443" y="26040"/>
                  <a:pt x="57843" y="26021"/>
                  <a:pt x="58128" y="25964"/>
                </a:cubicBezTo>
                <a:close/>
                <a:moveTo>
                  <a:pt x="60848" y="25736"/>
                </a:moveTo>
                <a:cubicBezTo>
                  <a:pt x="60905" y="25584"/>
                  <a:pt x="61229" y="25622"/>
                  <a:pt x="61191" y="25375"/>
                </a:cubicBezTo>
                <a:cubicBezTo>
                  <a:pt x="61076" y="25489"/>
                  <a:pt x="60658" y="25546"/>
                  <a:pt x="60848" y="25736"/>
                </a:cubicBezTo>
                <a:close/>
                <a:moveTo>
                  <a:pt x="65033" y="25622"/>
                </a:moveTo>
                <a:cubicBezTo>
                  <a:pt x="63892" y="25394"/>
                  <a:pt x="62066" y="25774"/>
                  <a:pt x="61381" y="25432"/>
                </a:cubicBezTo>
                <a:cubicBezTo>
                  <a:pt x="61419" y="25470"/>
                  <a:pt x="61457" y="25527"/>
                  <a:pt x="61381" y="25527"/>
                </a:cubicBezTo>
                <a:cubicBezTo>
                  <a:pt x="61381" y="25546"/>
                  <a:pt x="61362" y="25584"/>
                  <a:pt x="61381" y="25584"/>
                </a:cubicBezTo>
                <a:cubicBezTo>
                  <a:pt x="62008" y="25812"/>
                  <a:pt x="64025" y="25660"/>
                  <a:pt x="65033" y="25622"/>
                </a:cubicBezTo>
                <a:close/>
                <a:moveTo>
                  <a:pt x="78309" y="25774"/>
                </a:moveTo>
                <a:cubicBezTo>
                  <a:pt x="78347" y="26002"/>
                  <a:pt x="79432" y="25812"/>
                  <a:pt x="79850" y="25850"/>
                </a:cubicBezTo>
                <a:cubicBezTo>
                  <a:pt x="79926" y="25869"/>
                  <a:pt x="80249" y="25850"/>
                  <a:pt x="80040" y="25793"/>
                </a:cubicBezTo>
                <a:cubicBezTo>
                  <a:pt x="79926" y="25793"/>
                  <a:pt x="79812" y="25793"/>
                  <a:pt x="79717" y="25793"/>
                </a:cubicBezTo>
                <a:cubicBezTo>
                  <a:pt x="79127" y="25774"/>
                  <a:pt x="78595" y="25831"/>
                  <a:pt x="78309" y="25774"/>
                </a:cubicBezTo>
                <a:close/>
                <a:moveTo>
                  <a:pt x="129647" y="26478"/>
                </a:moveTo>
                <a:cubicBezTo>
                  <a:pt x="129818" y="26516"/>
                  <a:pt x="130103" y="26250"/>
                  <a:pt x="130122" y="26478"/>
                </a:cubicBezTo>
                <a:cubicBezTo>
                  <a:pt x="130274" y="26440"/>
                  <a:pt x="130445" y="26402"/>
                  <a:pt x="130388" y="26173"/>
                </a:cubicBezTo>
                <a:cubicBezTo>
                  <a:pt x="130065" y="26212"/>
                  <a:pt x="129742" y="26250"/>
                  <a:pt x="129647" y="26478"/>
                </a:cubicBezTo>
                <a:close/>
                <a:moveTo>
                  <a:pt x="72013" y="25660"/>
                </a:moveTo>
                <a:cubicBezTo>
                  <a:pt x="70302" y="25375"/>
                  <a:pt x="68628" y="25527"/>
                  <a:pt x="66288" y="25546"/>
                </a:cubicBezTo>
                <a:cubicBezTo>
                  <a:pt x="68323" y="25717"/>
                  <a:pt x="70149" y="25641"/>
                  <a:pt x="72013" y="25660"/>
                </a:cubicBezTo>
                <a:close/>
                <a:moveTo>
                  <a:pt x="73002" y="25622"/>
                </a:moveTo>
                <a:cubicBezTo>
                  <a:pt x="73079" y="25736"/>
                  <a:pt x="73421" y="25641"/>
                  <a:pt x="73592" y="25679"/>
                </a:cubicBezTo>
                <a:cubicBezTo>
                  <a:pt x="73478" y="25565"/>
                  <a:pt x="73193" y="25546"/>
                  <a:pt x="73002" y="25622"/>
                </a:cubicBezTo>
                <a:close/>
                <a:moveTo>
                  <a:pt x="131073" y="24271"/>
                </a:moveTo>
                <a:cubicBezTo>
                  <a:pt x="131111" y="24157"/>
                  <a:pt x="131263" y="24119"/>
                  <a:pt x="131396" y="24062"/>
                </a:cubicBezTo>
                <a:cubicBezTo>
                  <a:pt x="131244" y="23492"/>
                  <a:pt x="131853" y="23530"/>
                  <a:pt x="132081" y="23244"/>
                </a:cubicBezTo>
                <a:cubicBezTo>
                  <a:pt x="131473" y="23320"/>
                  <a:pt x="130978" y="23492"/>
                  <a:pt x="130274" y="23587"/>
                </a:cubicBezTo>
                <a:cubicBezTo>
                  <a:pt x="130388" y="23720"/>
                  <a:pt x="130750" y="23606"/>
                  <a:pt x="130807" y="23549"/>
                </a:cubicBezTo>
                <a:cubicBezTo>
                  <a:pt x="130997" y="23986"/>
                  <a:pt x="130198" y="24119"/>
                  <a:pt x="129666" y="24309"/>
                </a:cubicBezTo>
                <a:cubicBezTo>
                  <a:pt x="129894" y="24366"/>
                  <a:pt x="130255" y="24386"/>
                  <a:pt x="130464" y="24252"/>
                </a:cubicBezTo>
                <a:cubicBezTo>
                  <a:pt x="130636" y="24405"/>
                  <a:pt x="130141" y="24443"/>
                  <a:pt x="129875" y="24405"/>
                </a:cubicBezTo>
                <a:cubicBezTo>
                  <a:pt x="128943" y="24690"/>
                  <a:pt x="128030" y="25089"/>
                  <a:pt x="126946" y="25356"/>
                </a:cubicBezTo>
                <a:cubicBezTo>
                  <a:pt x="128106" y="25394"/>
                  <a:pt x="129951" y="24899"/>
                  <a:pt x="130731" y="24880"/>
                </a:cubicBezTo>
                <a:cubicBezTo>
                  <a:pt x="130788" y="24880"/>
                  <a:pt x="131339" y="24842"/>
                  <a:pt x="131320" y="25089"/>
                </a:cubicBezTo>
                <a:cubicBezTo>
                  <a:pt x="131301" y="25508"/>
                  <a:pt x="129494" y="25755"/>
                  <a:pt x="128924" y="25888"/>
                </a:cubicBezTo>
                <a:cubicBezTo>
                  <a:pt x="128981" y="26097"/>
                  <a:pt x="129152" y="25907"/>
                  <a:pt x="129380" y="25945"/>
                </a:cubicBezTo>
                <a:cubicBezTo>
                  <a:pt x="129304" y="26040"/>
                  <a:pt x="129171" y="26059"/>
                  <a:pt x="129190" y="26212"/>
                </a:cubicBezTo>
                <a:cubicBezTo>
                  <a:pt x="129818" y="26192"/>
                  <a:pt x="130369" y="25698"/>
                  <a:pt x="130921" y="25926"/>
                </a:cubicBezTo>
                <a:cubicBezTo>
                  <a:pt x="131149" y="25755"/>
                  <a:pt x="131511" y="25660"/>
                  <a:pt x="131777" y="25508"/>
                </a:cubicBezTo>
                <a:cubicBezTo>
                  <a:pt x="131777" y="25337"/>
                  <a:pt x="131796" y="25165"/>
                  <a:pt x="131796" y="24994"/>
                </a:cubicBezTo>
                <a:cubicBezTo>
                  <a:pt x="131454" y="25089"/>
                  <a:pt x="131206" y="24519"/>
                  <a:pt x="131073" y="24271"/>
                </a:cubicBezTo>
                <a:close/>
                <a:moveTo>
                  <a:pt x="70283" y="24956"/>
                </a:moveTo>
                <a:cubicBezTo>
                  <a:pt x="69997" y="24614"/>
                  <a:pt x="69027" y="24880"/>
                  <a:pt x="68304" y="24785"/>
                </a:cubicBezTo>
                <a:cubicBezTo>
                  <a:pt x="68780" y="24994"/>
                  <a:pt x="69350" y="24956"/>
                  <a:pt x="70283" y="24956"/>
                </a:cubicBezTo>
                <a:close/>
                <a:moveTo>
                  <a:pt x="77720" y="24842"/>
                </a:moveTo>
                <a:cubicBezTo>
                  <a:pt x="75133" y="25013"/>
                  <a:pt x="72869" y="24690"/>
                  <a:pt x="70416" y="24918"/>
                </a:cubicBezTo>
                <a:cubicBezTo>
                  <a:pt x="72032" y="24956"/>
                  <a:pt x="73478" y="25013"/>
                  <a:pt x="74867" y="25013"/>
                </a:cubicBezTo>
                <a:cubicBezTo>
                  <a:pt x="75475" y="25013"/>
                  <a:pt x="76122" y="24937"/>
                  <a:pt x="76731" y="24937"/>
                </a:cubicBezTo>
                <a:cubicBezTo>
                  <a:pt x="77111" y="24937"/>
                  <a:pt x="77529" y="25146"/>
                  <a:pt x="77720" y="24842"/>
                </a:cubicBezTo>
                <a:close/>
                <a:moveTo>
                  <a:pt x="82247" y="24956"/>
                </a:moveTo>
                <a:cubicBezTo>
                  <a:pt x="82418" y="24956"/>
                  <a:pt x="82152" y="25032"/>
                  <a:pt x="82247" y="25165"/>
                </a:cubicBezTo>
                <a:cubicBezTo>
                  <a:pt x="82418" y="25127"/>
                  <a:pt x="82380" y="24918"/>
                  <a:pt x="82570" y="24899"/>
                </a:cubicBezTo>
                <a:cubicBezTo>
                  <a:pt x="82646" y="24937"/>
                  <a:pt x="82646" y="25013"/>
                  <a:pt x="82779" y="25013"/>
                </a:cubicBezTo>
                <a:cubicBezTo>
                  <a:pt x="84130" y="24747"/>
                  <a:pt x="85366" y="25108"/>
                  <a:pt x="86355" y="24842"/>
                </a:cubicBezTo>
                <a:cubicBezTo>
                  <a:pt x="86450" y="24899"/>
                  <a:pt x="86450" y="25013"/>
                  <a:pt x="86564" y="25051"/>
                </a:cubicBezTo>
                <a:cubicBezTo>
                  <a:pt x="86907" y="24861"/>
                  <a:pt x="87458" y="24747"/>
                  <a:pt x="87896" y="24918"/>
                </a:cubicBezTo>
                <a:cubicBezTo>
                  <a:pt x="87744" y="24690"/>
                  <a:pt x="88390" y="24842"/>
                  <a:pt x="88352" y="24823"/>
                </a:cubicBezTo>
                <a:cubicBezTo>
                  <a:pt x="88447" y="24842"/>
                  <a:pt x="88466" y="24918"/>
                  <a:pt x="88485" y="25013"/>
                </a:cubicBezTo>
                <a:cubicBezTo>
                  <a:pt x="88447" y="24766"/>
                  <a:pt x="88961" y="25051"/>
                  <a:pt x="88828" y="24823"/>
                </a:cubicBezTo>
                <a:cubicBezTo>
                  <a:pt x="88942" y="24956"/>
                  <a:pt x="89570" y="24633"/>
                  <a:pt x="89608" y="24880"/>
                </a:cubicBezTo>
                <a:cubicBezTo>
                  <a:pt x="89703" y="24861"/>
                  <a:pt x="89760" y="24823"/>
                  <a:pt x="89760" y="24728"/>
                </a:cubicBezTo>
                <a:cubicBezTo>
                  <a:pt x="90140" y="24823"/>
                  <a:pt x="90311" y="24880"/>
                  <a:pt x="90559" y="24690"/>
                </a:cubicBezTo>
                <a:cubicBezTo>
                  <a:pt x="90806" y="24823"/>
                  <a:pt x="91091" y="24633"/>
                  <a:pt x="91148" y="24899"/>
                </a:cubicBezTo>
                <a:cubicBezTo>
                  <a:pt x="91262" y="24880"/>
                  <a:pt x="91186" y="24728"/>
                  <a:pt x="91282" y="24690"/>
                </a:cubicBezTo>
                <a:cubicBezTo>
                  <a:pt x="91643" y="24785"/>
                  <a:pt x="91928" y="24690"/>
                  <a:pt x="92004" y="24595"/>
                </a:cubicBezTo>
                <a:cubicBezTo>
                  <a:pt x="92518" y="24690"/>
                  <a:pt x="92784" y="24614"/>
                  <a:pt x="93146" y="24652"/>
                </a:cubicBezTo>
                <a:cubicBezTo>
                  <a:pt x="93241" y="24652"/>
                  <a:pt x="93165" y="24500"/>
                  <a:pt x="93279" y="24500"/>
                </a:cubicBezTo>
                <a:cubicBezTo>
                  <a:pt x="93241" y="24443"/>
                  <a:pt x="93108" y="24538"/>
                  <a:pt x="92955" y="24443"/>
                </a:cubicBezTo>
                <a:cubicBezTo>
                  <a:pt x="92955" y="24500"/>
                  <a:pt x="93012" y="24500"/>
                  <a:pt x="93012" y="24557"/>
                </a:cubicBezTo>
                <a:cubicBezTo>
                  <a:pt x="92708" y="24614"/>
                  <a:pt x="92784" y="24386"/>
                  <a:pt x="92480" y="24443"/>
                </a:cubicBezTo>
                <a:cubicBezTo>
                  <a:pt x="92537" y="24538"/>
                  <a:pt x="92670" y="24481"/>
                  <a:pt x="92537" y="24614"/>
                </a:cubicBezTo>
                <a:cubicBezTo>
                  <a:pt x="92404" y="24443"/>
                  <a:pt x="91795" y="24386"/>
                  <a:pt x="91871" y="24538"/>
                </a:cubicBezTo>
                <a:cubicBezTo>
                  <a:pt x="91053" y="24424"/>
                  <a:pt x="90958" y="24614"/>
                  <a:pt x="89893" y="24481"/>
                </a:cubicBezTo>
                <a:cubicBezTo>
                  <a:pt x="89950" y="24576"/>
                  <a:pt x="88942" y="24538"/>
                  <a:pt x="88562" y="24462"/>
                </a:cubicBezTo>
                <a:cubicBezTo>
                  <a:pt x="88523" y="24500"/>
                  <a:pt x="88485" y="24538"/>
                  <a:pt x="88485" y="24614"/>
                </a:cubicBezTo>
                <a:cubicBezTo>
                  <a:pt x="88048" y="24386"/>
                  <a:pt x="88067" y="24690"/>
                  <a:pt x="87630" y="24386"/>
                </a:cubicBezTo>
                <a:cubicBezTo>
                  <a:pt x="87896" y="24671"/>
                  <a:pt x="87116" y="24443"/>
                  <a:pt x="87496" y="24595"/>
                </a:cubicBezTo>
                <a:cubicBezTo>
                  <a:pt x="87382" y="24747"/>
                  <a:pt x="87135" y="24576"/>
                  <a:pt x="87021" y="24538"/>
                </a:cubicBezTo>
                <a:cubicBezTo>
                  <a:pt x="86983" y="24386"/>
                  <a:pt x="87116" y="24405"/>
                  <a:pt x="87097" y="24290"/>
                </a:cubicBezTo>
                <a:cubicBezTo>
                  <a:pt x="87021" y="24443"/>
                  <a:pt x="86640" y="24366"/>
                  <a:pt x="86697" y="24633"/>
                </a:cubicBezTo>
                <a:cubicBezTo>
                  <a:pt x="86831" y="24633"/>
                  <a:pt x="86736" y="24462"/>
                  <a:pt x="86907" y="24481"/>
                </a:cubicBezTo>
                <a:cubicBezTo>
                  <a:pt x="86907" y="24576"/>
                  <a:pt x="86812" y="24595"/>
                  <a:pt x="86831" y="24690"/>
                </a:cubicBezTo>
                <a:cubicBezTo>
                  <a:pt x="86412" y="24633"/>
                  <a:pt x="86488" y="24576"/>
                  <a:pt x="86032" y="24538"/>
                </a:cubicBezTo>
                <a:cubicBezTo>
                  <a:pt x="86013" y="24614"/>
                  <a:pt x="86089" y="24614"/>
                  <a:pt x="86108" y="24690"/>
                </a:cubicBezTo>
                <a:cubicBezTo>
                  <a:pt x="85899" y="24538"/>
                  <a:pt x="85575" y="24462"/>
                  <a:pt x="85176" y="24576"/>
                </a:cubicBezTo>
                <a:cubicBezTo>
                  <a:pt x="85119" y="24424"/>
                  <a:pt x="85271" y="24443"/>
                  <a:pt x="85233" y="24309"/>
                </a:cubicBezTo>
                <a:cubicBezTo>
                  <a:pt x="85100" y="24290"/>
                  <a:pt x="85119" y="24386"/>
                  <a:pt x="85100" y="24462"/>
                </a:cubicBezTo>
                <a:cubicBezTo>
                  <a:pt x="84986" y="24462"/>
                  <a:pt x="85062" y="24290"/>
                  <a:pt x="84967" y="24252"/>
                </a:cubicBezTo>
                <a:cubicBezTo>
                  <a:pt x="84757" y="24233"/>
                  <a:pt x="84757" y="24366"/>
                  <a:pt x="84776" y="24519"/>
                </a:cubicBezTo>
                <a:cubicBezTo>
                  <a:pt x="84929" y="24405"/>
                  <a:pt x="84948" y="24405"/>
                  <a:pt x="85100" y="24519"/>
                </a:cubicBezTo>
                <a:cubicBezTo>
                  <a:pt x="84776" y="24785"/>
                  <a:pt x="84738" y="24405"/>
                  <a:pt x="84643" y="24709"/>
                </a:cubicBezTo>
                <a:cubicBezTo>
                  <a:pt x="84567" y="24709"/>
                  <a:pt x="84586" y="24614"/>
                  <a:pt x="84567" y="24557"/>
                </a:cubicBezTo>
                <a:cubicBezTo>
                  <a:pt x="84301" y="24538"/>
                  <a:pt x="84168" y="24614"/>
                  <a:pt x="84111" y="24766"/>
                </a:cubicBezTo>
                <a:cubicBezTo>
                  <a:pt x="83616" y="24709"/>
                  <a:pt x="83597" y="24614"/>
                  <a:pt x="83103" y="24709"/>
                </a:cubicBezTo>
                <a:cubicBezTo>
                  <a:pt x="83103" y="24652"/>
                  <a:pt x="83198" y="24671"/>
                  <a:pt x="83236" y="24652"/>
                </a:cubicBezTo>
                <a:cubicBezTo>
                  <a:pt x="82665" y="24500"/>
                  <a:pt x="82266" y="24709"/>
                  <a:pt x="81847" y="24595"/>
                </a:cubicBezTo>
                <a:lnTo>
                  <a:pt x="81847" y="24747"/>
                </a:lnTo>
                <a:cubicBezTo>
                  <a:pt x="81771" y="24728"/>
                  <a:pt x="81790" y="24652"/>
                  <a:pt x="81790" y="24576"/>
                </a:cubicBezTo>
                <a:cubicBezTo>
                  <a:pt x="81714" y="24595"/>
                  <a:pt x="81657" y="24652"/>
                  <a:pt x="81657" y="24728"/>
                </a:cubicBezTo>
                <a:cubicBezTo>
                  <a:pt x="81258" y="24481"/>
                  <a:pt x="80782" y="24652"/>
                  <a:pt x="80592" y="24785"/>
                </a:cubicBezTo>
                <a:cubicBezTo>
                  <a:pt x="80383" y="24747"/>
                  <a:pt x="80649" y="24671"/>
                  <a:pt x="80592" y="24576"/>
                </a:cubicBezTo>
                <a:cubicBezTo>
                  <a:pt x="80478" y="24576"/>
                  <a:pt x="80440" y="24652"/>
                  <a:pt x="80459" y="24766"/>
                </a:cubicBezTo>
                <a:cubicBezTo>
                  <a:pt x="80306" y="24557"/>
                  <a:pt x="79888" y="24709"/>
                  <a:pt x="79717" y="24614"/>
                </a:cubicBezTo>
                <a:cubicBezTo>
                  <a:pt x="79584" y="24671"/>
                  <a:pt x="79565" y="24823"/>
                  <a:pt x="79260" y="24766"/>
                </a:cubicBezTo>
                <a:cubicBezTo>
                  <a:pt x="79317" y="24690"/>
                  <a:pt x="79470" y="24690"/>
                  <a:pt x="79584" y="24652"/>
                </a:cubicBezTo>
                <a:cubicBezTo>
                  <a:pt x="79546" y="24538"/>
                  <a:pt x="79222" y="24633"/>
                  <a:pt x="79070" y="24595"/>
                </a:cubicBezTo>
                <a:cubicBezTo>
                  <a:pt x="79013" y="24652"/>
                  <a:pt x="78994" y="24728"/>
                  <a:pt x="78994" y="24804"/>
                </a:cubicBezTo>
                <a:cubicBezTo>
                  <a:pt x="78461" y="24842"/>
                  <a:pt x="77967" y="24671"/>
                  <a:pt x="77796" y="24956"/>
                </a:cubicBezTo>
                <a:cubicBezTo>
                  <a:pt x="78404" y="25146"/>
                  <a:pt x="79926" y="24785"/>
                  <a:pt x="80782" y="24937"/>
                </a:cubicBezTo>
                <a:cubicBezTo>
                  <a:pt x="80877" y="24956"/>
                  <a:pt x="80915" y="25146"/>
                  <a:pt x="80915" y="24880"/>
                </a:cubicBezTo>
                <a:cubicBezTo>
                  <a:pt x="81010" y="24937"/>
                  <a:pt x="81067" y="25013"/>
                  <a:pt x="81048" y="25146"/>
                </a:cubicBezTo>
                <a:cubicBezTo>
                  <a:pt x="81296" y="24804"/>
                  <a:pt x="81923" y="25089"/>
                  <a:pt x="82113" y="24899"/>
                </a:cubicBezTo>
                <a:cubicBezTo>
                  <a:pt x="82171" y="24918"/>
                  <a:pt x="82209" y="25032"/>
                  <a:pt x="82247" y="24956"/>
                </a:cubicBezTo>
                <a:close/>
                <a:moveTo>
                  <a:pt x="62522" y="24823"/>
                </a:moveTo>
                <a:cubicBezTo>
                  <a:pt x="62598" y="24766"/>
                  <a:pt x="62769" y="24785"/>
                  <a:pt x="62845" y="24728"/>
                </a:cubicBezTo>
                <a:cubicBezTo>
                  <a:pt x="62826" y="24614"/>
                  <a:pt x="62389" y="24633"/>
                  <a:pt x="62522" y="24823"/>
                </a:cubicBezTo>
                <a:close/>
                <a:moveTo>
                  <a:pt x="59003" y="24366"/>
                </a:moveTo>
                <a:cubicBezTo>
                  <a:pt x="59384" y="24062"/>
                  <a:pt x="59764" y="24462"/>
                  <a:pt x="59859" y="24176"/>
                </a:cubicBezTo>
                <a:cubicBezTo>
                  <a:pt x="59935" y="24233"/>
                  <a:pt x="59992" y="24271"/>
                  <a:pt x="60068" y="24328"/>
                </a:cubicBezTo>
                <a:cubicBezTo>
                  <a:pt x="60163" y="24157"/>
                  <a:pt x="60373" y="24386"/>
                  <a:pt x="60392" y="24176"/>
                </a:cubicBezTo>
                <a:cubicBezTo>
                  <a:pt x="60829" y="24328"/>
                  <a:pt x="61286" y="24119"/>
                  <a:pt x="61723" y="24290"/>
                </a:cubicBezTo>
                <a:cubicBezTo>
                  <a:pt x="61723" y="24347"/>
                  <a:pt x="61647" y="24328"/>
                  <a:pt x="61590" y="24347"/>
                </a:cubicBezTo>
                <a:cubicBezTo>
                  <a:pt x="61571" y="24462"/>
                  <a:pt x="61818" y="24366"/>
                  <a:pt x="61913" y="24405"/>
                </a:cubicBezTo>
                <a:cubicBezTo>
                  <a:pt x="61837" y="24328"/>
                  <a:pt x="61894" y="24328"/>
                  <a:pt x="61913" y="24252"/>
                </a:cubicBezTo>
                <a:cubicBezTo>
                  <a:pt x="62446" y="24481"/>
                  <a:pt x="63321" y="24043"/>
                  <a:pt x="63378" y="24481"/>
                </a:cubicBezTo>
                <a:cubicBezTo>
                  <a:pt x="64329" y="24462"/>
                  <a:pt x="64995" y="24386"/>
                  <a:pt x="65698" y="24347"/>
                </a:cubicBezTo>
                <a:cubicBezTo>
                  <a:pt x="66079" y="24328"/>
                  <a:pt x="66611" y="24538"/>
                  <a:pt x="67030" y="24252"/>
                </a:cubicBezTo>
                <a:cubicBezTo>
                  <a:pt x="67144" y="24309"/>
                  <a:pt x="67163" y="24424"/>
                  <a:pt x="67372" y="24424"/>
                </a:cubicBezTo>
                <a:cubicBezTo>
                  <a:pt x="67391" y="24328"/>
                  <a:pt x="67315" y="24309"/>
                  <a:pt x="67239" y="24309"/>
                </a:cubicBezTo>
                <a:cubicBezTo>
                  <a:pt x="67296" y="24157"/>
                  <a:pt x="67410" y="24386"/>
                  <a:pt x="67505" y="24252"/>
                </a:cubicBezTo>
                <a:cubicBezTo>
                  <a:pt x="67601" y="24386"/>
                  <a:pt x="67334" y="24462"/>
                  <a:pt x="67505" y="24462"/>
                </a:cubicBezTo>
                <a:cubicBezTo>
                  <a:pt x="67772" y="24481"/>
                  <a:pt x="67486" y="24386"/>
                  <a:pt x="67639" y="24309"/>
                </a:cubicBezTo>
                <a:cubicBezTo>
                  <a:pt x="67867" y="24405"/>
                  <a:pt x="67943" y="24309"/>
                  <a:pt x="68171" y="24424"/>
                </a:cubicBezTo>
                <a:lnTo>
                  <a:pt x="68171" y="24271"/>
                </a:lnTo>
                <a:cubicBezTo>
                  <a:pt x="68495" y="24500"/>
                  <a:pt x="69179" y="24462"/>
                  <a:pt x="70016" y="24500"/>
                </a:cubicBezTo>
                <a:cubicBezTo>
                  <a:pt x="69978" y="24366"/>
                  <a:pt x="70149" y="24405"/>
                  <a:pt x="70168" y="24290"/>
                </a:cubicBezTo>
                <a:cubicBezTo>
                  <a:pt x="70092" y="24462"/>
                  <a:pt x="70416" y="24462"/>
                  <a:pt x="70682" y="24405"/>
                </a:cubicBezTo>
                <a:cubicBezTo>
                  <a:pt x="70701" y="24443"/>
                  <a:pt x="70606" y="24462"/>
                  <a:pt x="70549" y="24462"/>
                </a:cubicBezTo>
                <a:cubicBezTo>
                  <a:pt x="71424" y="24690"/>
                  <a:pt x="72166" y="24347"/>
                  <a:pt x="73022" y="24424"/>
                </a:cubicBezTo>
                <a:cubicBezTo>
                  <a:pt x="73174" y="24443"/>
                  <a:pt x="73326" y="24576"/>
                  <a:pt x="73478" y="24595"/>
                </a:cubicBezTo>
                <a:cubicBezTo>
                  <a:pt x="73649" y="24595"/>
                  <a:pt x="73858" y="24481"/>
                  <a:pt x="74087" y="24500"/>
                </a:cubicBezTo>
                <a:cubicBezTo>
                  <a:pt x="74258" y="24500"/>
                  <a:pt x="74448" y="24595"/>
                  <a:pt x="74600" y="24595"/>
                </a:cubicBezTo>
                <a:cubicBezTo>
                  <a:pt x="74867" y="24595"/>
                  <a:pt x="75152" y="24462"/>
                  <a:pt x="75399" y="24462"/>
                </a:cubicBezTo>
                <a:cubicBezTo>
                  <a:pt x="76426" y="24424"/>
                  <a:pt x="77415" y="24538"/>
                  <a:pt x="78271" y="24481"/>
                </a:cubicBezTo>
                <a:cubicBezTo>
                  <a:pt x="78271" y="24347"/>
                  <a:pt x="78557" y="24176"/>
                  <a:pt x="78671" y="24290"/>
                </a:cubicBezTo>
                <a:cubicBezTo>
                  <a:pt x="78766" y="24233"/>
                  <a:pt x="78823" y="24157"/>
                  <a:pt x="78728" y="24081"/>
                </a:cubicBezTo>
                <a:cubicBezTo>
                  <a:pt x="79013" y="24138"/>
                  <a:pt x="78861" y="24138"/>
                  <a:pt x="78861" y="23929"/>
                </a:cubicBezTo>
                <a:cubicBezTo>
                  <a:pt x="79051" y="24024"/>
                  <a:pt x="79241" y="24119"/>
                  <a:pt x="79393" y="24233"/>
                </a:cubicBezTo>
                <a:cubicBezTo>
                  <a:pt x="79241" y="24138"/>
                  <a:pt x="79451" y="24005"/>
                  <a:pt x="79336" y="23929"/>
                </a:cubicBezTo>
                <a:cubicBezTo>
                  <a:pt x="79508" y="24100"/>
                  <a:pt x="79831" y="23891"/>
                  <a:pt x="79793" y="24138"/>
                </a:cubicBezTo>
                <a:cubicBezTo>
                  <a:pt x="79945" y="24138"/>
                  <a:pt x="79945" y="24005"/>
                  <a:pt x="79926" y="23891"/>
                </a:cubicBezTo>
                <a:cubicBezTo>
                  <a:pt x="80097" y="23872"/>
                  <a:pt x="79983" y="24081"/>
                  <a:pt x="80192" y="24043"/>
                </a:cubicBezTo>
                <a:cubicBezTo>
                  <a:pt x="80021" y="23834"/>
                  <a:pt x="80440" y="24005"/>
                  <a:pt x="80592" y="24005"/>
                </a:cubicBezTo>
                <a:cubicBezTo>
                  <a:pt x="80801" y="23948"/>
                  <a:pt x="80478" y="23929"/>
                  <a:pt x="80402" y="23948"/>
                </a:cubicBezTo>
                <a:cubicBezTo>
                  <a:pt x="80630" y="23739"/>
                  <a:pt x="80706" y="23986"/>
                  <a:pt x="80934" y="23891"/>
                </a:cubicBezTo>
                <a:cubicBezTo>
                  <a:pt x="80953" y="23986"/>
                  <a:pt x="80877" y="24005"/>
                  <a:pt x="80801" y="24005"/>
                </a:cubicBezTo>
                <a:cubicBezTo>
                  <a:pt x="80839" y="24119"/>
                  <a:pt x="81143" y="24005"/>
                  <a:pt x="81067" y="23853"/>
                </a:cubicBezTo>
                <a:cubicBezTo>
                  <a:pt x="81296" y="23891"/>
                  <a:pt x="81124" y="24024"/>
                  <a:pt x="80991" y="24062"/>
                </a:cubicBezTo>
                <a:cubicBezTo>
                  <a:pt x="81105" y="24195"/>
                  <a:pt x="81239" y="23910"/>
                  <a:pt x="81391" y="23910"/>
                </a:cubicBezTo>
                <a:cubicBezTo>
                  <a:pt x="81410" y="23986"/>
                  <a:pt x="81486" y="24005"/>
                  <a:pt x="81581" y="24119"/>
                </a:cubicBezTo>
                <a:cubicBezTo>
                  <a:pt x="81676" y="24081"/>
                  <a:pt x="81714" y="24005"/>
                  <a:pt x="81733" y="23910"/>
                </a:cubicBezTo>
                <a:cubicBezTo>
                  <a:pt x="81847" y="23986"/>
                  <a:pt x="82094" y="23967"/>
                  <a:pt x="82247" y="24024"/>
                </a:cubicBezTo>
                <a:cubicBezTo>
                  <a:pt x="82399" y="23910"/>
                  <a:pt x="82247" y="23853"/>
                  <a:pt x="82190" y="23758"/>
                </a:cubicBezTo>
                <a:lnTo>
                  <a:pt x="82399" y="23758"/>
                </a:lnTo>
                <a:cubicBezTo>
                  <a:pt x="82285" y="23663"/>
                  <a:pt x="82342" y="23473"/>
                  <a:pt x="82399" y="23187"/>
                </a:cubicBezTo>
                <a:cubicBezTo>
                  <a:pt x="82570" y="23244"/>
                  <a:pt x="82285" y="23377"/>
                  <a:pt x="82456" y="23453"/>
                </a:cubicBezTo>
                <a:cubicBezTo>
                  <a:pt x="82703" y="23530"/>
                  <a:pt x="82513" y="23282"/>
                  <a:pt x="82665" y="23301"/>
                </a:cubicBezTo>
                <a:cubicBezTo>
                  <a:pt x="82703" y="23434"/>
                  <a:pt x="82798" y="23473"/>
                  <a:pt x="82722" y="23663"/>
                </a:cubicBezTo>
                <a:cubicBezTo>
                  <a:pt x="82665" y="23606"/>
                  <a:pt x="82589" y="23549"/>
                  <a:pt x="82532" y="23511"/>
                </a:cubicBezTo>
                <a:cubicBezTo>
                  <a:pt x="82437" y="23606"/>
                  <a:pt x="82532" y="23758"/>
                  <a:pt x="82399" y="23967"/>
                </a:cubicBezTo>
                <a:cubicBezTo>
                  <a:pt x="82494" y="23967"/>
                  <a:pt x="82570" y="23967"/>
                  <a:pt x="82589" y="24024"/>
                </a:cubicBezTo>
                <a:cubicBezTo>
                  <a:pt x="82703" y="23986"/>
                  <a:pt x="82608" y="23929"/>
                  <a:pt x="82589" y="23872"/>
                </a:cubicBezTo>
                <a:cubicBezTo>
                  <a:pt x="82779" y="23910"/>
                  <a:pt x="82798" y="24024"/>
                  <a:pt x="82912" y="23929"/>
                </a:cubicBezTo>
                <a:cubicBezTo>
                  <a:pt x="82931" y="23720"/>
                  <a:pt x="82874" y="23910"/>
                  <a:pt x="82722" y="23872"/>
                </a:cubicBezTo>
                <a:cubicBezTo>
                  <a:pt x="82665" y="23701"/>
                  <a:pt x="82874" y="23777"/>
                  <a:pt x="82988" y="23758"/>
                </a:cubicBezTo>
                <a:cubicBezTo>
                  <a:pt x="83065" y="23606"/>
                  <a:pt x="82779" y="23720"/>
                  <a:pt x="82855" y="23568"/>
                </a:cubicBezTo>
                <a:cubicBezTo>
                  <a:pt x="82893" y="23358"/>
                  <a:pt x="83179" y="23625"/>
                  <a:pt x="83255" y="23415"/>
                </a:cubicBezTo>
                <a:cubicBezTo>
                  <a:pt x="83369" y="23492"/>
                  <a:pt x="83521" y="23549"/>
                  <a:pt x="83578" y="23663"/>
                </a:cubicBezTo>
                <a:cubicBezTo>
                  <a:pt x="83882" y="23663"/>
                  <a:pt x="83464" y="23492"/>
                  <a:pt x="83654" y="23358"/>
                </a:cubicBezTo>
                <a:cubicBezTo>
                  <a:pt x="83863" y="23492"/>
                  <a:pt x="84168" y="23320"/>
                  <a:pt x="83997" y="23168"/>
                </a:cubicBezTo>
                <a:cubicBezTo>
                  <a:pt x="84111" y="23054"/>
                  <a:pt x="84282" y="23054"/>
                  <a:pt x="84453" y="23111"/>
                </a:cubicBezTo>
                <a:cubicBezTo>
                  <a:pt x="84415" y="23054"/>
                  <a:pt x="84301" y="23054"/>
                  <a:pt x="84320" y="22959"/>
                </a:cubicBezTo>
                <a:cubicBezTo>
                  <a:pt x="84130" y="23016"/>
                  <a:pt x="83825" y="22921"/>
                  <a:pt x="83464" y="22940"/>
                </a:cubicBezTo>
                <a:cubicBezTo>
                  <a:pt x="83483" y="23130"/>
                  <a:pt x="83635" y="23092"/>
                  <a:pt x="83787" y="23054"/>
                </a:cubicBezTo>
                <a:cubicBezTo>
                  <a:pt x="83920" y="23073"/>
                  <a:pt x="83806" y="23282"/>
                  <a:pt x="83920" y="23320"/>
                </a:cubicBezTo>
                <a:cubicBezTo>
                  <a:pt x="83825" y="23301"/>
                  <a:pt x="83559" y="23301"/>
                  <a:pt x="83464" y="23358"/>
                </a:cubicBezTo>
                <a:cubicBezTo>
                  <a:pt x="83331" y="23263"/>
                  <a:pt x="83350" y="23187"/>
                  <a:pt x="83388" y="23054"/>
                </a:cubicBezTo>
                <a:cubicBezTo>
                  <a:pt x="83160" y="23035"/>
                  <a:pt x="83007" y="22959"/>
                  <a:pt x="82722" y="22997"/>
                </a:cubicBezTo>
                <a:cubicBezTo>
                  <a:pt x="82684" y="23111"/>
                  <a:pt x="83007" y="23206"/>
                  <a:pt x="83065" y="23092"/>
                </a:cubicBezTo>
                <a:cubicBezTo>
                  <a:pt x="83179" y="23149"/>
                  <a:pt x="83236" y="23282"/>
                  <a:pt x="83122" y="23358"/>
                </a:cubicBezTo>
                <a:cubicBezTo>
                  <a:pt x="83026" y="23339"/>
                  <a:pt x="83160" y="23282"/>
                  <a:pt x="83122" y="23206"/>
                </a:cubicBezTo>
                <a:cubicBezTo>
                  <a:pt x="83007" y="23225"/>
                  <a:pt x="82950" y="23320"/>
                  <a:pt x="82798" y="23301"/>
                </a:cubicBezTo>
                <a:cubicBezTo>
                  <a:pt x="82741" y="23244"/>
                  <a:pt x="82361" y="23035"/>
                  <a:pt x="82665" y="23035"/>
                </a:cubicBezTo>
                <a:cubicBezTo>
                  <a:pt x="82627" y="22902"/>
                  <a:pt x="82190" y="23092"/>
                  <a:pt x="82323" y="22826"/>
                </a:cubicBezTo>
                <a:cubicBezTo>
                  <a:pt x="82171" y="23054"/>
                  <a:pt x="82323" y="23358"/>
                  <a:pt x="82266" y="23549"/>
                </a:cubicBezTo>
                <a:cubicBezTo>
                  <a:pt x="82132" y="23511"/>
                  <a:pt x="82152" y="23320"/>
                  <a:pt x="81999" y="23453"/>
                </a:cubicBezTo>
                <a:cubicBezTo>
                  <a:pt x="82056" y="23320"/>
                  <a:pt x="82190" y="23263"/>
                  <a:pt x="82132" y="23035"/>
                </a:cubicBezTo>
                <a:cubicBezTo>
                  <a:pt x="81923" y="23092"/>
                  <a:pt x="81980" y="23035"/>
                  <a:pt x="81733" y="23035"/>
                </a:cubicBezTo>
                <a:cubicBezTo>
                  <a:pt x="81904" y="23111"/>
                  <a:pt x="81885" y="23187"/>
                  <a:pt x="81923" y="23244"/>
                </a:cubicBezTo>
                <a:cubicBezTo>
                  <a:pt x="81923" y="23301"/>
                  <a:pt x="81809" y="23282"/>
                  <a:pt x="81733" y="23282"/>
                </a:cubicBezTo>
                <a:cubicBezTo>
                  <a:pt x="81733" y="23339"/>
                  <a:pt x="81809" y="23339"/>
                  <a:pt x="81866" y="23339"/>
                </a:cubicBezTo>
                <a:cubicBezTo>
                  <a:pt x="81847" y="23377"/>
                  <a:pt x="81790" y="23396"/>
                  <a:pt x="81790" y="23453"/>
                </a:cubicBezTo>
                <a:cubicBezTo>
                  <a:pt x="81638" y="23377"/>
                  <a:pt x="81676" y="23263"/>
                  <a:pt x="81733" y="23130"/>
                </a:cubicBezTo>
                <a:cubicBezTo>
                  <a:pt x="81524" y="23263"/>
                  <a:pt x="81353" y="23187"/>
                  <a:pt x="81277" y="23339"/>
                </a:cubicBezTo>
                <a:cubicBezTo>
                  <a:pt x="81105" y="23168"/>
                  <a:pt x="81029" y="23282"/>
                  <a:pt x="80801" y="23339"/>
                </a:cubicBezTo>
                <a:cubicBezTo>
                  <a:pt x="80896" y="23473"/>
                  <a:pt x="81010" y="23587"/>
                  <a:pt x="81067" y="23739"/>
                </a:cubicBezTo>
                <a:cubicBezTo>
                  <a:pt x="81029" y="23929"/>
                  <a:pt x="80725" y="23606"/>
                  <a:pt x="80801" y="23853"/>
                </a:cubicBezTo>
                <a:cubicBezTo>
                  <a:pt x="80649" y="23815"/>
                  <a:pt x="80687" y="23530"/>
                  <a:pt x="80592" y="23853"/>
                </a:cubicBezTo>
                <a:cubicBezTo>
                  <a:pt x="80516" y="23853"/>
                  <a:pt x="80421" y="23853"/>
                  <a:pt x="80326" y="23853"/>
                </a:cubicBezTo>
                <a:cubicBezTo>
                  <a:pt x="80306" y="23720"/>
                  <a:pt x="80630" y="23872"/>
                  <a:pt x="80535" y="23701"/>
                </a:cubicBezTo>
                <a:cubicBezTo>
                  <a:pt x="80364" y="23701"/>
                  <a:pt x="80326" y="23796"/>
                  <a:pt x="80268" y="23644"/>
                </a:cubicBezTo>
                <a:cubicBezTo>
                  <a:pt x="80116" y="23644"/>
                  <a:pt x="80249" y="23815"/>
                  <a:pt x="80268" y="23853"/>
                </a:cubicBezTo>
                <a:cubicBezTo>
                  <a:pt x="80040" y="23834"/>
                  <a:pt x="79945" y="23777"/>
                  <a:pt x="79736" y="23834"/>
                </a:cubicBezTo>
                <a:cubicBezTo>
                  <a:pt x="79641" y="23777"/>
                  <a:pt x="79584" y="23644"/>
                  <a:pt x="79679" y="23587"/>
                </a:cubicBezTo>
                <a:cubicBezTo>
                  <a:pt x="79907" y="23549"/>
                  <a:pt x="79755" y="23796"/>
                  <a:pt x="80002" y="23739"/>
                </a:cubicBezTo>
                <a:cubicBezTo>
                  <a:pt x="80021" y="23396"/>
                  <a:pt x="80078" y="23453"/>
                  <a:pt x="80154" y="23130"/>
                </a:cubicBezTo>
                <a:cubicBezTo>
                  <a:pt x="79831" y="23396"/>
                  <a:pt x="79641" y="23377"/>
                  <a:pt x="79146" y="23263"/>
                </a:cubicBezTo>
                <a:cubicBezTo>
                  <a:pt x="79146" y="23415"/>
                  <a:pt x="79260" y="23377"/>
                  <a:pt x="79146" y="23473"/>
                </a:cubicBezTo>
                <a:cubicBezTo>
                  <a:pt x="78918" y="23415"/>
                  <a:pt x="78709" y="23130"/>
                  <a:pt x="78347" y="23415"/>
                </a:cubicBezTo>
                <a:cubicBezTo>
                  <a:pt x="78671" y="23225"/>
                  <a:pt x="78461" y="23415"/>
                  <a:pt x="78290" y="23511"/>
                </a:cubicBezTo>
                <a:cubicBezTo>
                  <a:pt x="78119" y="23492"/>
                  <a:pt x="78366" y="23434"/>
                  <a:pt x="78290" y="23301"/>
                </a:cubicBezTo>
                <a:cubicBezTo>
                  <a:pt x="78157" y="23282"/>
                  <a:pt x="77986" y="23473"/>
                  <a:pt x="78024" y="23244"/>
                </a:cubicBezTo>
                <a:cubicBezTo>
                  <a:pt x="77796" y="23282"/>
                  <a:pt x="77472" y="23225"/>
                  <a:pt x="77415" y="23511"/>
                </a:cubicBezTo>
                <a:cubicBezTo>
                  <a:pt x="77491" y="23511"/>
                  <a:pt x="77529" y="23492"/>
                  <a:pt x="77548" y="23453"/>
                </a:cubicBezTo>
                <a:cubicBezTo>
                  <a:pt x="77701" y="23492"/>
                  <a:pt x="77472" y="23530"/>
                  <a:pt x="77606" y="23606"/>
                </a:cubicBezTo>
                <a:cubicBezTo>
                  <a:pt x="77834" y="23663"/>
                  <a:pt x="77758" y="23473"/>
                  <a:pt x="77891" y="23453"/>
                </a:cubicBezTo>
                <a:cubicBezTo>
                  <a:pt x="78062" y="23663"/>
                  <a:pt x="77625" y="23625"/>
                  <a:pt x="77815" y="23929"/>
                </a:cubicBezTo>
                <a:cubicBezTo>
                  <a:pt x="77758" y="23834"/>
                  <a:pt x="77644" y="23777"/>
                  <a:pt x="77606" y="23663"/>
                </a:cubicBezTo>
                <a:cubicBezTo>
                  <a:pt x="77548" y="23758"/>
                  <a:pt x="77396" y="23777"/>
                  <a:pt x="77282" y="23815"/>
                </a:cubicBezTo>
                <a:cubicBezTo>
                  <a:pt x="77548" y="23606"/>
                  <a:pt x="77339" y="23739"/>
                  <a:pt x="77358" y="23301"/>
                </a:cubicBezTo>
                <a:cubicBezTo>
                  <a:pt x="77187" y="23320"/>
                  <a:pt x="76693" y="23358"/>
                  <a:pt x="76483" y="23244"/>
                </a:cubicBezTo>
                <a:cubicBezTo>
                  <a:pt x="76407" y="23263"/>
                  <a:pt x="76350" y="23301"/>
                  <a:pt x="76350" y="23396"/>
                </a:cubicBezTo>
                <a:cubicBezTo>
                  <a:pt x="76293" y="23358"/>
                  <a:pt x="76179" y="23301"/>
                  <a:pt x="76160" y="23396"/>
                </a:cubicBezTo>
                <a:cubicBezTo>
                  <a:pt x="76103" y="23301"/>
                  <a:pt x="75951" y="23301"/>
                  <a:pt x="75951" y="23187"/>
                </a:cubicBezTo>
                <a:cubicBezTo>
                  <a:pt x="75665" y="23130"/>
                  <a:pt x="75837" y="23434"/>
                  <a:pt x="75627" y="23434"/>
                </a:cubicBezTo>
                <a:cubicBezTo>
                  <a:pt x="75684" y="23282"/>
                  <a:pt x="75589" y="23244"/>
                  <a:pt x="75361" y="23434"/>
                </a:cubicBezTo>
                <a:cubicBezTo>
                  <a:pt x="75266" y="23415"/>
                  <a:pt x="75304" y="23301"/>
                  <a:pt x="75285" y="23225"/>
                </a:cubicBezTo>
                <a:cubicBezTo>
                  <a:pt x="75133" y="23434"/>
                  <a:pt x="74334" y="23225"/>
                  <a:pt x="74296" y="23415"/>
                </a:cubicBezTo>
                <a:cubicBezTo>
                  <a:pt x="74220" y="23415"/>
                  <a:pt x="74239" y="23320"/>
                  <a:pt x="74220" y="23263"/>
                </a:cubicBezTo>
                <a:cubicBezTo>
                  <a:pt x="74087" y="23263"/>
                  <a:pt x="73954" y="23263"/>
                  <a:pt x="73820" y="23263"/>
                </a:cubicBezTo>
                <a:cubicBezTo>
                  <a:pt x="73858" y="23549"/>
                  <a:pt x="73459" y="23263"/>
                  <a:pt x="73364" y="23511"/>
                </a:cubicBezTo>
                <a:cubicBezTo>
                  <a:pt x="73307" y="23511"/>
                  <a:pt x="73288" y="23453"/>
                  <a:pt x="73231" y="23453"/>
                </a:cubicBezTo>
                <a:cubicBezTo>
                  <a:pt x="73744" y="23320"/>
                  <a:pt x="72565" y="23149"/>
                  <a:pt x="72755" y="23511"/>
                </a:cubicBezTo>
                <a:cubicBezTo>
                  <a:pt x="72546" y="23549"/>
                  <a:pt x="72660" y="23339"/>
                  <a:pt x="72622" y="23244"/>
                </a:cubicBezTo>
                <a:cubicBezTo>
                  <a:pt x="72546" y="23263"/>
                  <a:pt x="72356" y="23473"/>
                  <a:pt x="72356" y="23244"/>
                </a:cubicBezTo>
                <a:cubicBezTo>
                  <a:pt x="72166" y="23301"/>
                  <a:pt x="72032" y="23396"/>
                  <a:pt x="71956" y="23549"/>
                </a:cubicBezTo>
                <a:cubicBezTo>
                  <a:pt x="71709" y="23530"/>
                  <a:pt x="71709" y="23473"/>
                  <a:pt x="71633" y="23644"/>
                </a:cubicBezTo>
                <a:cubicBezTo>
                  <a:pt x="71576" y="23511"/>
                  <a:pt x="71557" y="23415"/>
                  <a:pt x="71424" y="23644"/>
                </a:cubicBezTo>
                <a:cubicBezTo>
                  <a:pt x="71348" y="23606"/>
                  <a:pt x="71386" y="23530"/>
                  <a:pt x="71424" y="23434"/>
                </a:cubicBezTo>
                <a:cubicBezTo>
                  <a:pt x="71709" y="23453"/>
                  <a:pt x="71766" y="23492"/>
                  <a:pt x="71956" y="23453"/>
                </a:cubicBezTo>
                <a:lnTo>
                  <a:pt x="71956" y="23301"/>
                </a:lnTo>
                <a:cubicBezTo>
                  <a:pt x="71614" y="23263"/>
                  <a:pt x="71024" y="23282"/>
                  <a:pt x="70758" y="23377"/>
                </a:cubicBezTo>
                <a:cubicBezTo>
                  <a:pt x="70606" y="23244"/>
                  <a:pt x="70492" y="23282"/>
                  <a:pt x="70225" y="23320"/>
                </a:cubicBezTo>
                <a:cubicBezTo>
                  <a:pt x="70435" y="23492"/>
                  <a:pt x="70225" y="23663"/>
                  <a:pt x="70435" y="23796"/>
                </a:cubicBezTo>
                <a:cubicBezTo>
                  <a:pt x="70263" y="23796"/>
                  <a:pt x="70225" y="23720"/>
                  <a:pt x="70092" y="23682"/>
                </a:cubicBezTo>
                <a:cubicBezTo>
                  <a:pt x="70492" y="22902"/>
                  <a:pt x="68932" y="23377"/>
                  <a:pt x="68571" y="23358"/>
                </a:cubicBezTo>
                <a:cubicBezTo>
                  <a:pt x="68171" y="23339"/>
                  <a:pt x="67277" y="23035"/>
                  <a:pt x="66916" y="23282"/>
                </a:cubicBezTo>
                <a:cubicBezTo>
                  <a:pt x="66783" y="23206"/>
                  <a:pt x="66650" y="23149"/>
                  <a:pt x="66459" y="23130"/>
                </a:cubicBezTo>
                <a:cubicBezTo>
                  <a:pt x="66402" y="23244"/>
                  <a:pt x="66307" y="23301"/>
                  <a:pt x="66250" y="23377"/>
                </a:cubicBezTo>
                <a:cubicBezTo>
                  <a:pt x="66079" y="23377"/>
                  <a:pt x="66231" y="23206"/>
                  <a:pt x="66326" y="23225"/>
                </a:cubicBezTo>
                <a:cubicBezTo>
                  <a:pt x="66326" y="23111"/>
                  <a:pt x="66079" y="23206"/>
                  <a:pt x="65984" y="23168"/>
                </a:cubicBezTo>
                <a:cubicBezTo>
                  <a:pt x="66022" y="23225"/>
                  <a:pt x="66060" y="23263"/>
                  <a:pt x="66060" y="23339"/>
                </a:cubicBezTo>
                <a:cubicBezTo>
                  <a:pt x="65451" y="23130"/>
                  <a:pt x="64595" y="23225"/>
                  <a:pt x="63930" y="23149"/>
                </a:cubicBezTo>
                <a:lnTo>
                  <a:pt x="63930" y="23301"/>
                </a:lnTo>
                <a:cubicBezTo>
                  <a:pt x="63511" y="22997"/>
                  <a:pt x="62845" y="23301"/>
                  <a:pt x="62142" y="23244"/>
                </a:cubicBezTo>
                <a:cubicBezTo>
                  <a:pt x="62142" y="23377"/>
                  <a:pt x="62027" y="23339"/>
                  <a:pt x="62142" y="23434"/>
                </a:cubicBezTo>
                <a:cubicBezTo>
                  <a:pt x="62218" y="23434"/>
                  <a:pt x="62180" y="23396"/>
                  <a:pt x="62142" y="23396"/>
                </a:cubicBezTo>
                <a:cubicBezTo>
                  <a:pt x="62275" y="23282"/>
                  <a:pt x="62446" y="23434"/>
                  <a:pt x="62598" y="23282"/>
                </a:cubicBezTo>
                <a:cubicBezTo>
                  <a:pt x="62636" y="23530"/>
                  <a:pt x="62940" y="23434"/>
                  <a:pt x="62998" y="23301"/>
                </a:cubicBezTo>
                <a:cubicBezTo>
                  <a:pt x="63169" y="23282"/>
                  <a:pt x="62940" y="23587"/>
                  <a:pt x="63188" y="23511"/>
                </a:cubicBezTo>
                <a:cubicBezTo>
                  <a:pt x="63207" y="23644"/>
                  <a:pt x="62826" y="23453"/>
                  <a:pt x="62921" y="23663"/>
                </a:cubicBezTo>
                <a:cubicBezTo>
                  <a:pt x="63226" y="23644"/>
                  <a:pt x="63264" y="23739"/>
                  <a:pt x="63454" y="23663"/>
                </a:cubicBezTo>
                <a:cubicBezTo>
                  <a:pt x="63435" y="23492"/>
                  <a:pt x="63112" y="23549"/>
                  <a:pt x="63207" y="23301"/>
                </a:cubicBezTo>
                <a:cubicBezTo>
                  <a:pt x="63378" y="23282"/>
                  <a:pt x="63264" y="23492"/>
                  <a:pt x="63397" y="23511"/>
                </a:cubicBezTo>
                <a:cubicBezTo>
                  <a:pt x="63720" y="23511"/>
                  <a:pt x="63188" y="23339"/>
                  <a:pt x="63530" y="23301"/>
                </a:cubicBezTo>
                <a:cubicBezTo>
                  <a:pt x="63720" y="23453"/>
                  <a:pt x="63587" y="23511"/>
                  <a:pt x="63530" y="23663"/>
                </a:cubicBezTo>
                <a:cubicBezTo>
                  <a:pt x="63739" y="23530"/>
                  <a:pt x="64082" y="23758"/>
                  <a:pt x="64120" y="23568"/>
                </a:cubicBezTo>
                <a:cubicBezTo>
                  <a:pt x="64196" y="23606"/>
                  <a:pt x="64234" y="23663"/>
                  <a:pt x="64253" y="23720"/>
                </a:cubicBezTo>
                <a:cubicBezTo>
                  <a:pt x="63302" y="23853"/>
                  <a:pt x="62864" y="23701"/>
                  <a:pt x="61932" y="23796"/>
                </a:cubicBezTo>
                <a:cubicBezTo>
                  <a:pt x="61780" y="23777"/>
                  <a:pt x="61913" y="23549"/>
                  <a:pt x="61875" y="23434"/>
                </a:cubicBezTo>
                <a:cubicBezTo>
                  <a:pt x="61723" y="23606"/>
                  <a:pt x="61647" y="23568"/>
                  <a:pt x="61343" y="23530"/>
                </a:cubicBezTo>
                <a:cubicBezTo>
                  <a:pt x="61324" y="23777"/>
                  <a:pt x="61172" y="23815"/>
                  <a:pt x="61267" y="24043"/>
                </a:cubicBezTo>
                <a:cubicBezTo>
                  <a:pt x="61038" y="24100"/>
                  <a:pt x="61172" y="23891"/>
                  <a:pt x="61133" y="23796"/>
                </a:cubicBezTo>
                <a:cubicBezTo>
                  <a:pt x="61076" y="23663"/>
                  <a:pt x="60962" y="24043"/>
                  <a:pt x="61057" y="24043"/>
                </a:cubicBezTo>
                <a:cubicBezTo>
                  <a:pt x="60220" y="24119"/>
                  <a:pt x="59593" y="23929"/>
                  <a:pt x="59003" y="24176"/>
                </a:cubicBezTo>
                <a:cubicBezTo>
                  <a:pt x="58889" y="24195"/>
                  <a:pt x="58889" y="24138"/>
                  <a:pt x="58870" y="24081"/>
                </a:cubicBezTo>
                <a:cubicBezTo>
                  <a:pt x="58680" y="24214"/>
                  <a:pt x="58014" y="24176"/>
                  <a:pt x="57672" y="24157"/>
                </a:cubicBezTo>
                <a:cubicBezTo>
                  <a:pt x="57729" y="24119"/>
                  <a:pt x="57843" y="24119"/>
                  <a:pt x="57824" y="24005"/>
                </a:cubicBezTo>
                <a:cubicBezTo>
                  <a:pt x="57558" y="23948"/>
                  <a:pt x="57634" y="24157"/>
                  <a:pt x="57539" y="24214"/>
                </a:cubicBezTo>
                <a:cubicBezTo>
                  <a:pt x="57348" y="24252"/>
                  <a:pt x="56968" y="24138"/>
                  <a:pt x="56892" y="24252"/>
                </a:cubicBezTo>
                <a:cubicBezTo>
                  <a:pt x="56683" y="24214"/>
                  <a:pt x="56949" y="24157"/>
                  <a:pt x="56892" y="24043"/>
                </a:cubicBezTo>
                <a:cubicBezTo>
                  <a:pt x="56645" y="24005"/>
                  <a:pt x="56835" y="24290"/>
                  <a:pt x="56626" y="24252"/>
                </a:cubicBezTo>
                <a:cubicBezTo>
                  <a:pt x="56435" y="24233"/>
                  <a:pt x="56397" y="24062"/>
                  <a:pt x="56359" y="24309"/>
                </a:cubicBezTo>
                <a:cubicBezTo>
                  <a:pt x="56264" y="24290"/>
                  <a:pt x="56302" y="24214"/>
                  <a:pt x="56283" y="24138"/>
                </a:cubicBezTo>
                <a:cubicBezTo>
                  <a:pt x="55998" y="24347"/>
                  <a:pt x="55522" y="23891"/>
                  <a:pt x="55484" y="24195"/>
                </a:cubicBezTo>
                <a:cubicBezTo>
                  <a:pt x="55351" y="24176"/>
                  <a:pt x="55465" y="23967"/>
                  <a:pt x="55351" y="23929"/>
                </a:cubicBezTo>
                <a:cubicBezTo>
                  <a:pt x="56093" y="24062"/>
                  <a:pt x="56435" y="23872"/>
                  <a:pt x="56949" y="24005"/>
                </a:cubicBezTo>
                <a:cubicBezTo>
                  <a:pt x="56968" y="23910"/>
                  <a:pt x="56873" y="23891"/>
                  <a:pt x="56892" y="23796"/>
                </a:cubicBezTo>
                <a:cubicBezTo>
                  <a:pt x="56226" y="24024"/>
                  <a:pt x="55047" y="23644"/>
                  <a:pt x="54438" y="23910"/>
                </a:cubicBezTo>
                <a:cubicBezTo>
                  <a:pt x="54819" y="23891"/>
                  <a:pt x="54933" y="24005"/>
                  <a:pt x="55218" y="23929"/>
                </a:cubicBezTo>
                <a:cubicBezTo>
                  <a:pt x="55465" y="23948"/>
                  <a:pt x="55218" y="24062"/>
                  <a:pt x="55351" y="24081"/>
                </a:cubicBezTo>
                <a:cubicBezTo>
                  <a:pt x="55332" y="24157"/>
                  <a:pt x="55161" y="24100"/>
                  <a:pt x="55161" y="24195"/>
                </a:cubicBezTo>
                <a:cubicBezTo>
                  <a:pt x="55123" y="24100"/>
                  <a:pt x="55123" y="24100"/>
                  <a:pt x="54952" y="24024"/>
                </a:cubicBezTo>
                <a:cubicBezTo>
                  <a:pt x="54876" y="24062"/>
                  <a:pt x="54838" y="24138"/>
                  <a:pt x="54819" y="24233"/>
                </a:cubicBezTo>
                <a:cubicBezTo>
                  <a:pt x="54781" y="24195"/>
                  <a:pt x="54609" y="24005"/>
                  <a:pt x="54628" y="24233"/>
                </a:cubicBezTo>
                <a:cubicBezTo>
                  <a:pt x="53601" y="24157"/>
                  <a:pt x="52118" y="24195"/>
                  <a:pt x="50311" y="24138"/>
                </a:cubicBezTo>
                <a:cubicBezTo>
                  <a:pt x="52460" y="24271"/>
                  <a:pt x="54990" y="24538"/>
                  <a:pt x="58147" y="24481"/>
                </a:cubicBezTo>
                <a:cubicBezTo>
                  <a:pt x="58204" y="24519"/>
                  <a:pt x="58204" y="24595"/>
                  <a:pt x="58337" y="24595"/>
                </a:cubicBezTo>
                <a:cubicBezTo>
                  <a:pt x="58204" y="24481"/>
                  <a:pt x="58832" y="24157"/>
                  <a:pt x="59003" y="24386"/>
                </a:cubicBezTo>
                <a:close/>
                <a:moveTo>
                  <a:pt x="80059" y="23530"/>
                </a:moveTo>
                <a:cubicBezTo>
                  <a:pt x="80192" y="23530"/>
                  <a:pt x="80211" y="23587"/>
                  <a:pt x="80326" y="23587"/>
                </a:cubicBezTo>
                <a:cubicBezTo>
                  <a:pt x="80402" y="23530"/>
                  <a:pt x="80402" y="23396"/>
                  <a:pt x="80402" y="23263"/>
                </a:cubicBezTo>
                <a:cubicBezTo>
                  <a:pt x="80211" y="23282"/>
                  <a:pt x="80097" y="23377"/>
                  <a:pt x="80059" y="23530"/>
                </a:cubicBezTo>
                <a:close/>
                <a:moveTo>
                  <a:pt x="78918" y="24709"/>
                </a:moveTo>
                <a:cubicBezTo>
                  <a:pt x="78823" y="24614"/>
                  <a:pt x="78633" y="24595"/>
                  <a:pt x="78385" y="24595"/>
                </a:cubicBezTo>
                <a:cubicBezTo>
                  <a:pt x="78557" y="24747"/>
                  <a:pt x="78614" y="24728"/>
                  <a:pt x="78918" y="24709"/>
                </a:cubicBezTo>
                <a:close/>
                <a:moveTo>
                  <a:pt x="81315" y="24519"/>
                </a:moveTo>
                <a:cubicBezTo>
                  <a:pt x="81410" y="24366"/>
                  <a:pt x="81486" y="24519"/>
                  <a:pt x="81657" y="24424"/>
                </a:cubicBezTo>
                <a:cubicBezTo>
                  <a:pt x="81258" y="24252"/>
                  <a:pt x="81162" y="24443"/>
                  <a:pt x="80649" y="24366"/>
                </a:cubicBezTo>
                <a:cubicBezTo>
                  <a:pt x="80725" y="24690"/>
                  <a:pt x="81296" y="24328"/>
                  <a:pt x="81315" y="24519"/>
                </a:cubicBezTo>
                <a:close/>
                <a:moveTo>
                  <a:pt x="82589" y="24443"/>
                </a:moveTo>
                <a:cubicBezTo>
                  <a:pt x="82513" y="24424"/>
                  <a:pt x="82456" y="24443"/>
                  <a:pt x="82456" y="24481"/>
                </a:cubicBezTo>
                <a:cubicBezTo>
                  <a:pt x="82323" y="24405"/>
                  <a:pt x="82266" y="24290"/>
                  <a:pt x="82056" y="24271"/>
                </a:cubicBezTo>
                <a:cubicBezTo>
                  <a:pt x="82037" y="24519"/>
                  <a:pt x="81904" y="24157"/>
                  <a:pt x="81790" y="24328"/>
                </a:cubicBezTo>
                <a:lnTo>
                  <a:pt x="81790" y="24481"/>
                </a:lnTo>
                <a:cubicBezTo>
                  <a:pt x="82056" y="24271"/>
                  <a:pt x="82475" y="24690"/>
                  <a:pt x="82589" y="24424"/>
                </a:cubicBezTo>
                <a:close/>
                <a:moveTo>
                  <a:pt x="93735" y="24671"/>
                </a:moveTo>
                <a:cubicBezTo>
                  <a:pt x="93830" y="24614"/>
                  <a:pt x="93716" y="24595"/>
                  <a:pt x="93811" y="24462"/>
                </a:cubicBezTo>
                <a:cubicBezTo>
                  <a:pt x="93716" y="24462"/>
                  <a:pt x="93621" y="24462"/>
                  <a:pt x="93545" y="24462"/>
                </a:cubicBezTo>
                <a:cubicBezTo>
                  <a:pt x="93488" y="24633"/>
                  <a:pt x="93716" y="24576"/>
                  <a:pt x="93735" y="24671"/>
                </a:cubicBezTo>
                <a:close/>
                <a:moveTo>
                  <a:pt x="78728" y="24443"/>
                </a:moveTo>
                <a:cubicBezTo>
                  <a:pt x="78918" y="24462"/>
                  <a:pt x="79089" y="24462"/>
                  <a:pt x="79051" y="24290"/>
                </a:cubicBezTo>
                <a:cubicBezTo>
                  <a:pt x="79013" y="24405"/>
                  <a:pt x="78671" y="24252"/>
                  <a:pt x="78728" y="24443"/>
                </a:cubicBezTo>
                <a:close/>
                <a:moveTo>
                  <a:pt x="80249" y="24462"/>
                </a:moveTo>
                <a:cubicBezTo>
                  <a:pt x="80440" y="24347"/>
                  <a:pt x="79907" y="24328"/>
                  <a:pt x="79793" y="24405"/>
                </a:cubicBezTo>
                <a:cubicBezTo>
                  <a:pt x="79945" y="24557"/>
                  <a:pt x="80211" y="24347"/>
                  <a:pt x="80249" y="24462"/>
                </a:cubicBezTo>
                <a:close/>
                <a:moveTo>
                  <a:pt x="97197" y="24557"/>
                </a:moveTo>
                <a:cubicBezTo>
                  <a:pt x="97311" y="24557"/>
                  <a:pt x="97330" y="24481"/>
                  <a:pt x="97463" y="24500"/>
                </a:cubicBezTo>
                <a:lnTo>
                  <a:pt x="97463" y="24290"/>
                </a:lnTo>
                <a:cubicBezTo>
                  <a:pt x="97387" y="24290"/>
                  <a:pt x="97406" y="24366"/>
                  <a:pt x="97387" y="24405"/>
                </a:cubicBezTo>
                <a:cubicBezTo>
                  <a:pt x="97273" y="24309"/>
                  <a:pt x="97159" y="24386"/>
                  <a:pt x="97178" y="24557"/>
                </a:cubicBezTo>
                <a:close/>
                <a:moveTo>
                  <a:pt x="96721" y="24443"/>
                </a:moveTo>
                <a:cubicBezTo>
                  <a:pt x="96836" y="24538"/>
                  <a:pt x="96893" y="24443"/>
                  <a:pt x="97121" y="24500"/>
                </a:cubicBezTo>
                <a:cubicBezTo>
                  <a:pt x="97178" y="24309"/>
                  <a:pt x="96779" y="24405"/>
                  <a:pt x="96721" y="24443"/>
                </a:cubicBezTo>
                <a:close/>
                <a:moveTo>
                  <a:pt x="97596" y="24500"/>
                </a:moveTo>
                <a:cubicBezTo>
                  <a:pt x="97673" y="24500"/>
                  <a:pt x="97768" y="24500"/>
                  <a:pt x="97863" y="24500"/>
                </a:cubicBezTo>
                <a:cubicBezTo>
                  <a:pt x="97882" y="24405"/>
                  <a:pt x="97806" y="24366"/>
                  <a:pt x="97787" y="24290"/>
                </a:cubicBezTo>
                <a:cubicBezTo>
                  <a:pt x="97730" y="24386"/>
                  <a:pt x="97577" y="24366"/>
                  <a:pt x="97596" y="24500"/>
                </a:cubicBezTo>
                <a:close/>
                <a:moveTo>
                  <a:pt x="97996" y="24500"/>
                </a:moveTo>
                <a:cubicBezTo>
                  <a:pt x="98129" y="24481"/>
                  <a:pt x="98224" y="24424"/>
                  <a:pt x="98262" y="24309"/>
                </a:cubicBezTo>
                <a:cubicBezTo>
                  <a:pt x="98167" y="24309"/>
                  <a:pt x="98072" y="24309"/>
                  <a:pt x="97996" y="24309"/>
                </a:cubicBezTo>
                <a:lnTo>
                  <a:pt x="97996" y="24500"/>
                </a:lnTo>
                <a:close/>
                <a:moveTo>
                  <a:pt x="99118" y="24366"/>
                </a:moveTo>
                <a:cubicBezTo>
                  <a:pt x="98985" y="24271"/>
                  <a:pt x="98833" y="24347"/>
                  <a:pt x="98719" y="24366"/>
                </a:cubicBezTo>
                <a:cubicBezTo>
                  <a:pt x="98757" y="24538"/>
                  <a:pt x="99023" y="24443"/>
                  <a:pt x="99118" y="24366"/>
                </a:cubicBezTo>
                <a:close/>
                <a:moveTo>
                  <a:pt x="53620" y="23834"/>
                </a:moveTo>
                <a:cubicBezTo>
                  <a:pt x="54495" y="24176"/>
                  <a:pt x="53887" y="23644"/>
                  <a:pt x="53696" y="23796"/>
                </a:cubicBezTo>
                <a:cubicBezTo>
                  <a:pt x="53696" y="23796"/>
                  <a:pt x="53582" y="23815"/>
                  <a:pt x="53620" y="23834"/>
                </a:cubicBezTo>
                <a:close/>
                <a:moveTo>
                  <a:pt x="83255" y="24081"/>
                </a:moveTo>
                <a:cubicBezTo>
                  <a:pt x="82836" y="23853"/>
                  <a:pt x="83578" y="24024"/>
                  <a:pt x="83521" y="23777"/>
                </a:cubicBezTo>
                <a:cubicBezTo>
                  <a:pt x="83445" y="23777"/>
                  <a:pt x="83464" y="23834"/>
                  <a:pt x="83445" y="23872"/>
                </a:cubicBezTo>
                <a:cubicBezTo>
                  <a:pt x="83141" y="23625"/>
                  <a:pt x="82779" y="23986"/>
                  <a:pt x="83255" y="24081"/>
                </a:cubicBezTo>
                <a:close/>
                <a:moveTo>
                  <a:pt x="86032" y="23796"/>
                </a:moveTo>
                <a:cubicBezTo>
                  <a:pt x="86108" y="23796"/>
                  <a:pt x="86165" y="23815"/>
                  <a:pt x="86165" y="23853"/>
                </a:cubicBezTo>
                <a:cubicBezTo>
                  <a:pt x="86336" y="23853"/>
                  <a:pt x="86165" y="23663"/>
                  <a:pt x="86108" y="23644"/>
                </a:cubicBezTo>
                <a:cubicBezTo>
                  <a:pt x="86184" y="23511"/>
                  <a:pt x="86374" y="23492"/>
                  <a:pt x="86640" y="23492"/>
                </a:cubicBezTo>
                <a:cubicBezTo>
                  <a:pt x="86545" y="23282"/>
                  <a:pt x="86621" y="23358"/>
                  <a:pt x="86850" y="23396"/>
                </a:cubicBezTo>
                <a:cubicBezTo>
                  <a:pt x="86850" y="23320"/>
                  <a:pt x="86850" y="23225"/>
                  <a:pt x="86850" y="23149"/>
                </a:cubicBezTo>
                <a:cubicBezTo>
                  <a:pt x="86431" y="23396"/>
                  <a:pt x="86298" y="23282"/>
                  <a:pt x="86032" y="23758"/>
                </a:cubicBezTo>
                <a:cubicBezTo>
                  <a:pt x="85861" y="23701"/>
                  <a:pt x="85575" y="23834"/>
                  <a:pt x="85575" y="23739"/>
                </a:cubicBezTo>
                <a:cubicBezTo>
                  <a:pt x="85480" y="23758"/>
                  <a:pt x="85518" y="23872"/>
                  <a:pt x="85499" y="23948"/>
                </a:cubicBezTo>
                <a:cubicBezTo>
                  <a:pt x="85689" y="23777"/>
                  <a:pt x="85918" y="23910"/>
                  <a:pt x="85765" y="24119"/>
                </a:cubicBezTo>
                <a:cubicBezTo>
                  <a:pt x="85975" y="23929"/>
                  <a:pt x="86146" y="24100"/>
                  <a:pt x="86032" y="23815"/>
                </a:cubicBezTo>
                <a:close/>
                <a:moveTo>
                  <a:pt x="86564" y="24024"/>
                </a:moveTo>
                <a:cubicBezTo>
                  <a:pt x="86755" y="24138"/>
                  <a:pt x="86659" y="23872"/>
                  <a:pt x="86640" y="23758"/>
                </a:cubicBezTo>
                <a:cubicBezTo>
                  <a:pt x="86507" y="23739"/>
                  <a:pt x="86469" y="23796"/>
                  <a:pt x="86374" y="23815"/>
                </a:cubicBezTo>
                <a:cubicBezTo>
                  <a:pt x="86431" y="23853"/>
                  <a:pt x="86755" y="23948"/>
                  <a:pt x="86564" y="24024"/>
                </a:cubicBezTo>
                <a:close/>
                <a:moveTo>
                  <a:pt x="46316" y="23396"/>
                </a:moveTo>
                <a:cubicBezTo>
                  <a:pt x="46012" y="23396"/>
                  <a:pt x="45708" y="23396"/>
                  <a:pt x="45403" y="23377"/>
                </a:cubicBezTo>
                <a:cubicBezTo>
                  <a:pt x="45689" y="23453"/>
                  <a:pt x="46164" y="23625"/>
                  <a:pt x="46316" y="23396"/>
                </a:cubicBezTo>
                <a:close/>
                <a:moveTo>
                  <a:pt x="87706" y="24024"/>
                </a:moveTo>
                <a:cubicBezTo>
                  <a:pt x="87763" y="23986"/>
                  <a:pt x="87763" y="23910"/>
                  <a:pt x="87896" y="23929"/>
                </a:cubicBezTo>
                <a:cubicBezTo>
                  <a:pt x="87782" y="23834"/>
                  <a:pt x="87972" y="23777"/>
                  <a:pt x="87839" y="23663"/>
                </a:cubicBezTo>
                <a:cubicBezTo>
                  <a:pt x="87572" y="23739"/>
                  <a:pt x="87839" y="23872"/>
                  <a:pt x="87687" y="24024"/>
                </a:cubicBezTo>
                <a:close/>
                <a:moveTo>
                  <a:pt x="62864" y="23644"/>
                </a:moveTo>
                <a:cubicBezTo>
                  <a:pt x="62769" y="23434"/>
                  <a:pt x="62560" y="23625"/>
                  <a:pt x="62389" y="23530"/>
                </a:cubicBezTo>
                <a:cubicBezTo>
                  <a:pt x="62484" y="23682"/>
                  <a:pt x="62674" y="23701"/>
                  <a:pt x="62864" y="23644"/>
                </a:cubicBezTo>
                <a:close/>
                <a:moveTo>
                  <a:pt x="84187" y="23891"/>
                </a:moveTo>
                <a:cubicBezTo>
                  <a:pt x="84339" y="23910"/>
                  <a:pt x="84434" y="23872"/>
                  <a:pt x="84510" y="23834"/>
                </a:cubicBezTo>
                <a:cubicBezTo>
                  <a:pt x="84453" y="23758"/>
                  <a:pt x="84301" y="23758"/>
                  <a:pt x="84187" y="23720"/>
                </a:cubicBezTo>
                <a:lnTo>
                  <a:pt x="84187" y="23891"/>
                </a:lnTo>
                <a:close/>
                <a:moveTo>
                  <a:pt x="84054" y="23682"/>
                </a:moveTo>
                <a:cubicBezTo>
                  <a:pt x="84168" y="23777"/>
                  <a:pt x="84016" y="23549"/>
                  <a:pt x="84111" y="23473"/>
                </a:cubicBezTo>
                <a:cubicBezTo>
                  <a:pt x="84206" y="23549"/>
                  <a:pt x="84377" y="23549"/>
                  <a:pt x="84320" y="23358"/>
                </a:cubicBezTo>
                <a:cubicBezTo>
                  <a:pt x="84605" y="23377"/>
                  <a:pt x="84396" y="23492"/>
                  <a:pt x="84510" y="23568"/>
                </a:cubicBezTo>
                <a:cubicBezTo>
                  <a:pt x="84700" y="23568"/>
                  <a:pt x="84643" y="23358"/>
                  <a:pt x="84643" y="23206"/>
                </a:cubicBezTo>
                <a:cubicBezTo>
                  <a:pt x="84225" y="23054"/>
                  <a:pt x="84073" y="23415"/>
                  <a:pt x="83920" y="23625"/>
                </a:cubicBezTo>
                <a:cubicBezTo>
                  <a:pt x="83939" y="23701"/>
                  <a:pt x="84035" y="23568"/>
                  <a:pt x="84054" y="23663"/>
                </a:cubicBezTo>
                <a:close/>
                <a:moveTo>
                  <a:pt x="85842" y="23644"/>
                </a:moveTo>
                <a:cubicBezTo>
                  <a:pt x="85746" y="23663"/>
                  <a:pt x="85842" y="23701"/>
                  <a:pt x="85899" y="23701"/>
                </a:cubicBezTo>
                <a:cubicBezTo>
                  <a:pt x="85956" y="23587"/>
                  <a:pt x="86070" y="23415"/>
                  <a:pt x="85975" y="23339"/>
                </a:cubicBezTo>
                <a:cubicBezTo>
                  <a:pt x="85823" y="23415"/>
                  <a:pt x="85937" y="23644"/>
                  <a:pt x="85842" y="23644"/>
                </a:cubicBezTo>
                <a:close/>
                <a:moveTo>
                  <a:pt x="80459" y="23587"/>
                </a:moveTo>
                <a:lnTo>
                  <a:pt x="80668" y="23587"/>
                </a:lnTo>
                <a:cubicBezTo>
                  <a:pt x="80668" y="23453"/>
                  <a:pt x="80668" y="23339"/>
                  <a:pt x="80592" y="23263"/>
                </a:cubicBezTo>
                <a:cubicBezTo>
                  <a:pt x="80383" y="23320"/>
                  <a:pt x="80592" y="23434"/>
                  <a:pt x="80459" y="23587"/>
                </a:cubicBezTo>
                <a:close/>
                <a:moveTo>
                  <a:pt x="85043" y="23587"/>
                </a:moveTo>
                <a:cubicBezTo>
                  <a:pt x="85290" y="23511"/>
                  <a:pt x="85043" y="23339"/>
                  <a:pt x="85252" y="23225"/>
                </a:cubicBezTo>
                <a:cubicBezTo>
                  <a:pt x="85195" y="23149"/>
                  <a:pt x="85005" y="23415"/>
                  <a:pt x="85043" y="23587"/>
                </a:cubicBezTo>
                <a:close/>
                <a:moveTo>
                  <a:pt x="85385" y="23473"/>
                </a:moveTo>
                <a:cubicBezTo>
                  <a:pt x="85480" y="23453"/>
                  <a:pt x="85347" y="23415"/>
                  <a:pt x="85385" y="23320"/>
                </a:cubicBezTo>
                <a:cubicBezTo>
                  <a:pt x="85442" y="23339"/>
                  <a:pt x="85594" y="23530"/>
                  <a:pt x="85442" y="23530"/>
                </a:cubicBezTo>
                <a:cubicBezTo>
                  <a:pt x="85651" y="23644"/>
                  <a:pt x="85689" y="23415"/>
                  <a:pt x="85708" y="23282"/>
                </a:cubicBezTo>
                <a:cubicBezTo>
                  <a:pt x="85575" y="23282"/>
                  <a:pt x="85499" y="23225"/>
                  <a:pt x="85518" y="23130"/>
                </a:cubicBezTo>
                <a:cubicBezTo>
                  <a:pt x="85461" y="23244"/>
                  <a:pt x="85233" y="23358"/>
                  <a:pt x="85385" y="23473"/>
                </a:cubicBezTo>
                <a:close/>
                <a:moveTo>
                  <a:pt x="46468" y="22978"/>
                </a:moveTo>
                <a:lnTo>
                  <a:pt x="46659" y="22978"/>
                </a:lnTo>
                <a:cubicBezTo>
                  <a:pt x="46678" y="22940"/>
                  <a:pt x="46640" y="22940"/>
                  <a:pt x="46602" y="22921"/>
                </a:cubicBezTo>
                <a:cubicBezTo>
                  <a:pt x="46621" y="22864"/>
                  <a:pt x="46792" y="22921"/>
                  <a:pt x="46792" y="22826"/>
                </a:cubicBezTo>
                <a:cubicBezTo>
                  <a:pt x="46849" y="22864"/>
                  <a:pt x="46887" y="22921"/>
                  <a:pt x="46925" y="22978"/>
                </a:cubicBezTo>
                <a:cubicBezTo>
                  <a:pt x="46944" y="22864"/>
                  <a:pt x="47210" y="22940"/>
                  <a:pt x="47191" y="22788"/>
                </a:cubicBezTo>
                <a:cubicBezTo>
                  <a:pt x="46944" y="22769"/>
                  <a:pt x="46716" y="22769"/>
                  <a:pt x="46468" y="22769"/>
                </a:cubicBezTo>
                <a:cubicBezTo>
                  <a:pt x="46583" y="22883"/>
                  <a:pt x="46449" y="22845"/>
                  <a:pt x="46468" y="22978"/>
                </a:cubicBezTo>
                <a:close/>
                <a:moveTo>
                  <a:pt x="87439" y="23301"/>
                </a:moveTo>
                <a:cubicBezTo>
                  <a:pt x="87458" y="23415"/>
                  <a:pt x="87135" y="23263"/>
                  <a:pt x="87249" y="23453"/>
                </a:cubicBezTo>
                <a:cubicBezTo>
                  <a:pt x="87325" y="23453"/>
                  <a:pt x="87420" y="23453"/>
                  <a:pt x="87515" y="23453"/>
                </a:cubicBezTo>
                <a:cubicBezTo>
                  <a:pt x="87610" y="23282"/>
                  <a:pt x="87268" y="23244"/>
                  <a:pt x="87439" y="23187"/>
                </a:cubicBezTo>
                <a:cubicBezTo>
                  <a:pt x="87458" y="23149"/>
                  <a:pt x="87420" y="23149"/>
                  <a:pt x="87382" y="23149"/>
                </a:cubicBezTo>
                <a:cubicBezTo>
                  <a:pt x="87268" y="23130"/>
                  <a:pt x="87268" y="23187"/>
                  <a:pt x="87173" y="23187"/>
                </a:cubicBezTo>
                <a:cubicBezTo>
                  <a:pt x="87211" y="23263"/>
                  <a:pt x="87325" y="23282"/>
                  <a:pt x="87439" y="23301"/>
                </a:cubicBezTo>
                <a:close/>
                <a:moveTo>
                  <a:pt x="78880" y="23244"/>
                </a:moveTo>
                <a:cubicBezTo>
                  <a:pt x="79070" y="23301"/>
                  <a:pt x="78994" y="23130"/>
                  <a:pt x="79013" y="23054"/>
                </a:cubicBezTo>
                <a:cubicBezTo>
                  <a:pt x="78309" y="23035"/>
                  <a:pt x="77758" y="23035"/>
                  <a:pt x="77415" y="23073"/>
                </a:cubicBezTo>
                <a:cubicBezTo>
                  <a:pt x="77891" y="23206"/>
                  <a:pt x="78442" y="23054"/>
                  <a:pt x="78880" y="23092"/>
                </a:cubicBezTo>
                <a:close/>
                <a:moveTo>
                  <a:pt x="79470" y="23206"/>
                </a:moveTo>
                <a:cubicBezTo>
                  <a:pt x="79470" y="23054"/>
                  <a:pt x="79070" y="22883"/>
                  <a:pt x="79070" y="23149"/>
                </a:cubicBezTo>
                <a:cubicBezTo>
                  <a:pt x="79279" y="23111"/>
                  <a:pt x="79260" y="23244"/>
                  <a:pt x="79470" y="23206"/>
                </a:cubicBezTo>
                <a:close/>
                <a:moveTo>
                  <a:pt x="85784" y="23282"/>
                </a:moveTo>
                <a:cubicBezTo>
                  <a:pt x="85880" y="23244"/>
                  <a:pt x="85937" y="23149"/>
                  <a:pt x="85918" y="23016"/>
                </a:cubicBezTo>
                <a:cubicBezTo>
                  <a:pt x="86298" y="22959"/>
                  <a:pt x="86336" y="23187"/>
                  <a:pt x="86583" y="23092"/>
                </a:cubicBezTo>
                <a:cubicBezTo>
                  <a:pt x="86469" y="22845"/>
                  <a:pt x="85861" y="22940"/>
                  <a:pt x="85461" y="22959"/>
                </a:cubicBezTo>
                <a:cubicBezTo>
                  <a:pt x="85537" y="23130"/>
                  <a:pt x="85784" y="22902"/>
                  <a:pt x="85861" y="23016"/>
                </a:cubicBezTo>
                <a:cubicBezTo>
                  <a:pt x="85804" y="23092"/>
                  <a:pt x="85708" y="23111"/>
                  <a:pt x="85594" y="23130"/>
                </a:cubicBezTo>
                <a:cubicBezTo>
                  <a:pt x="85594" y="23225"/>
                  <a:pt x="85804" y="23168"/>
                  <a:pt x="85784" y="23282"/>
                </a:cubicBezTo>
                <a:close/>
                <a:moveTo>
                  <a:pt x="85328" y="23225"/>
                </a:moveTo>
                <a:cubicBezTo>
                  <a:pt x="85461" y="23225"/>
                  <a:pt x="85347" y="23035"/>
                  <a:pt x="85385" y="22959"/>
                </a:cubicBezTo>
                <a:cubicBezTo>
                  <a:pt x="85176" y="22902"/>
                  <a:pt x="85328" y="23130"/>
                  <a:pt x="85119" y="23073"/>
                </a:cubicBezTo>
                <a:cubicBezTo>
                  <a:pt x="85138" y="23130"/>
                  <a:pt x="85252" y="23111"/>
                  <a:pt x="85328" y="23130"/>
                </a:cubicBezTo>
                <a:lnTo>
                  <a:pt x="85328" y="23225"/>
                </a:lnTo>
                <a:close/>
                <a:moveTo>
                  <a:pt x="46678" y="22674"/>
                </a:moveTo>
                <a:cubicBezTo>
                  <a:pt x="46830" y="22693"/>
                  <a:pt x="46754" y="22521"/>
                  <a:pt x="46868" y="22521"/>
                </a:cubicBezTo>
                <a:cubicBezTo>
                  <a:pt x="47400" y="22731"/>
                  <a:pt x="49150" y="22636"/>
                  <a:pt x="49987" y="22617"/>
                </a:cubicBezTo>
                <a:cubicBezTo>
                  <a:pt x="48884" y="22426"/>
                  <a:pt x="47686" y="22560"/>
                  <a:pt x="46735" y="22369"/>
                </a:cubicBezTo>
                <a:cubicBezTo>
                  <a:pt x="46506" y="22426"/>
                  <a:pt x="46545" y="22541"/>
                  <a:pt x="46678" y="22674"/>
                </a:cubicBezTo>
                <a:close/>
                <a:moveTo>
                  <a:pt x="50919" y="22521"/>
                </a:moveTo>
                <a:cubicBezTo>
                  <a:pt x="50957" y="22483"/>
                  <a:pt x="50995" y="22445"/>
                  <a:pt x="50995" y="22369"/>
                </a:cubicBezTo>
                <a:cubicBezTo>
                  <a:pt x="51205" y="22407"/>
                  <a:pt x="51071" y="22712"/>
                  <a:pt x="51452" y="22636"/>
                </a:cubicBezTo>
                <a:cubicBezTo>
                  <a:pt x="51338" y="22521"/>
                  <a:pt x="51452" y="22560"/>
                  <a:pt x="51452" y="22426"/>
                </a:cubicBezTo>
                <a:cubicBezTo>
                  <a:pt x="51832" y="22445"/>
                  <a:pt x="52365" y="22426"/>
                  <a:pt x="52574" y="22483"/>
                </a:cubicBezTo>
                <a:cubicBezTo>
                  <a:pt x="52536" y="22312"/>
                  <a:pt x="52232" y="22350"/>
                  <a:pt x="51984" y="22331"/>
                </a:cubicBezTo>
                <a:cubicBezTo>
                  <a:pt x="52023" y="22179"/>
                  <a:pt x="52517" y="22407"/>
                  <a:pt x="52384" y="22122"/>
                </a:cubicBezTo>
                <a:cubicBezTo>
                  <a:pt x="52878" y="22217"/>
                  <a:pt x="53411" y="22255"/>
                  <a:pt x="53582" y="22141"/>
                </a:cubicBezTo>
                <a:cubicBezTo>
                  <a:pt x="53677" y="22160"/>
                  <a:pt x="53639" y="22274"/>
                  <a:pt x="53639" y="22350"/>
                </a:cubicBezTo>
                <a:cubicBezTo>
                  <a:pt x="53887" y="22274"/>
                  <a:pt x="53772" y="22065"/>
                  <a:pt x="54039" y="22236"/>
                </a:cubicBezTo>
                <a:lnTo>
                  <a:pt x="54039" y="22046"/>
                </a:lnTo>
                <a:cubicBezTo>
                  <a:pt x="53544" y="22084"/>
                  <a:pt x="52802" y="21989"/>
                  <a:pt x="52251" y="22065"/>
                </a:cubicBezTo>
                <a:cubicBezTo>
                  <a:pt x="52384" y="22255"/>
                  <a:pt x="52251" y="22179"/>
                  <a:pt x="52042" y="22217"/>
                </a:cubicBezTo>
                <a:cubicBezTo>
                  <a:pt x="52384" y="21837"/>
                  <a:pt x="51395" y="22179"/>
                  <a:pt x="51129" y="22046"/>
                </a:cubicBezTo>
                <a:cubicBezTo>
                  <a:pt x="51205" y="22293"/>
                  <a:pt x="51680" y="22008"/>
                  <a:pt x="51984" y="22160"/>
                </a:cubicBezTo>
                <a:cubicBezTo>
                  <a:pt x="51813" y="22293"/>
                  <a:pt x="51357" y="22046"/>
                  <a:pt x="51243" y="22312"/>
                </a:cubicBezTo>
                <a:cubicBezTo>
                  <a:pt x="51243" y="22141"/>
                  <a:pt x="50805" y="22274"/>
                  <a:pt x="50710" y="22160"/>
                </a:cubicBezTo>
                <a:cubicBezTo>
                  <a:pt x="50767" y="22426"/>
                  <a:pt x="50273" y="22369"/>
                  <a:pt x="49987" y="22350"/>
                </a:cubicBezTo>
                <a:cubicBezTo>
                  <a:pt x="50120" y="22598"/>
                  <a:pt x="50558" y="22369"/>
                  <a:pt x="50843" y="22407"/>
                </a:cubicBezTo>
                <a:cubicBezTo>
                  <a:pt x="50767" y="22560"/>
                  <a:pt x="50558" y="22560"/>
                  <a:pt x="50387" y="22502"/>
                </a:cubicBezTo>
                <a:cubicBezTo>
                  <a:pt x="50463" y="22750"/>
                  <a:pt x="50881" y="22464"/>
                  <a:pt x="51052" y="22674"/>
                </a:cubicBezTo>
                <a:cubicBezTo>
                  <a:pt x="51205" y="22655"/>
                  <a:pt x="51014" y="22369"/>
                  <a:pt x="50919" y="22521"/>
                </a:cubicBezTo>
                <a:close/>
                <a:moveTo>
                  <a:pt x="57291" y="22541"/>
                </a:moveTo>
                <a:cubicBezTo>
                  <a:pt x="57025" y="22541"/>
                  <a:pt x="56759" y="22541"/>
                  <a:pt x="56511" y="22541"/>
                </a:cubicBezTo>
                <a:cubicBezTo>
                  <a:pt x="56588" y="22617"/>
                  <a:pt x="57253" y="22750"/>
                  <a:pt x="57291" y="22541"/>
                </a:cubicBezTo>
                <a:close/>
                <a:moveTo>
                  <a:pt x="67734" y="22655"/>
                </a:moveTo>
                <a:cubicBezTo>
                  <a:pt x="67486" y="22502"/>
                  <a:pt x="67258" y="22636"/>
                  <a:pt x="66935" y="22655"/>
                </a:cubicBezTo>
                <a:cubicBezTo>
                  <a:pt x="67106" y="22807"/>
                  <a:pt x="67467" y="22712"/>
                  <a:pt x="67734" y="22655"/>
                </a:cubicBezTo>
                <a:close/>
                <a:moveTo>
                  <a:pt x="73231" y="22769"/>
                </a:moveTo>
                <a:cubicBezTo>
                  <a:pt x="72032" y="22464"/>
                  <a:pt x="70720" y="22693"/>
                  <a:pt x="69179" y="22617"/>
                </a:cubicBezTo>
                <a:cubicBezTo>
                  <a:pt x="70378" y="22902"/>
                  <a:pt x="71766" y="22731"/>
                  <a:pt x="73231" y="22769"/>
                </a:cubicBezTo>
                <a:close/>
                <a:moveTo>
                  <a:pt x="81410" y="22826"/>
                </a:moveTo>
                <a:cubicBezTo>
                  <a:pt x="81866" y="22750"/>
                  <a:pt x="82171" y="22712"/>
                  <a:pt x="82532" y="22731"/>
                </a:cubicBezTo>
                <a:cubicBezTo>
                  <a:pt x="82418" y="22388"/>
                  <a:pt x="81372" y="22674"/>
                  <a:pt x="81143" y="22617"/>
                </a:cubicBezTo>
                <a:cubicBezTo>
                  <a:pt x="80934" y="22712"/>
                  <a:pt x="81486" y="22636"/>
                  <a:pt x="81410" y="22826"/>
                </a:cubicBezTo>
                <a:close/>
                <a:moveTo>
                  <a:pt x="55047" y="22103"/>
                </a:moveTo>
                <a:cubicBezTo>
                  <a:pt x="55047" y="22331"/>
                  <a:pt x="55998" y="22350"/>
                  <a:pt x="56112" y="22160"/>
                </a:cubicBezTo>
                <a:cubicBezTo>
                  <a:pt x="55884" y="22198"/>
                  <a:pt x="55541" y="22122"/>
                  <a:pt x="55237" y="22198"/>
                </a:cubicBezTo>
                <a:cubicBezTo>
                  <a:pt x="55123" y="22141"/>
                  <a:pt x="55408" y="22103"/>
                  <a:pt x="55256" y="21951"/>
                </a:cubicBezTo>
                <a:cubicBezTo>
                  <a:pt x="55066" y="22122"/>
                  <a:pt x="54495" y="22008"/>
                  <a:pt x="54115" y="22027"/>
                </a:cubicBezTo>
                <a:cubicBezTo>
                  <a:pt x="54191" y="22388"/>
                  <a:pt x="54800" y="22198"/>
                  <a:pt x="55047" y="22103"/>
                </a:cubicBezTo>
                <a:close/>
                <a:moveTo>
                  <a:pt x="56568" y="21799"/>
                </a:moveTo>
                <a:cubicBezTo>
                  <a:pt x="56302" y="21570"/>
                  <a:pt x="55960" y="21666"/>
                  <a:pt x="55579" y="21742"/>
                </a:cubicBezTo>
                <a:cubicBezTo>
                  <a:pt x="55655" y="21837"/>
                  <a:pt x="56549" y="21742"/>
                  <a:pt x="56036" y="21856"/>
                </a:cubicBezTo>
                <a:cubicBezTo>
                  <a:pt x="56169" y="21989"/>
                  <a:pt x="56626" y="21875"/>
                  <a:pt x="56968" y="21875"/>
                </a:cubicBezTo>
                <a:lnTo>
                  <a:pt x="56968" y="21666"/>
                </a:lnTo>
                <a:cubicBezTo>
                  <a:pt x="56778" y="21723"/>
                  <a:pt x="56740" y="21628"/>
                  <a:pt x="56435" y="21647"/>
                </a:cubicBezTo>
                <a:cubicBezTo>
                  <a:pt x="56473" y="21723"/>
                  <a:pt x="56549" y="21742"/>
                  <a:pt x="56568" y="21818"/>
                </a:cubicBezTo>
                <a:close/>
                <a:moveTo>
                  <a:pt x="64481" y="21532"/>
                </a:moveTo>
                <a:cubicBezTo>
                  <a:pt x="64443" y="21570"/>
                  <a:pt x="64405" y="21628"/>
                  <a:pt x="64405" y="21685"/>
                </a:cubicBezTo>
                <a:cubicBezTo>
                  <a:pt x="64329" y="21685"/>
                  <a:pt x="64367" y="21589"/>
                  <a:pt x="64348" y="21532"/>
                </a:cubicBezTo>
                <a:cubicBezTo>
                  <a:pt x="63872" y="21742"/>
                  <a:pt x="62959" y="21589"/>
                  <a:pt x="62560" y="21570"/>
                </a:cubicBezTo>
                <a:cubicBezTo>
                  <a:pt x="62465" y="21589"/>
                  <a:pt x="62427" y="21628"/>
                  <a:pt x="62427" y="21723"/>
                </a:cubicBezTo>
                <a:cubicBezTo>
                  <a:pt x="62351" y="21704"/>
                  <a:pt x="62370" y="21628"/>
                  <a:pt x="62351" y="21570"/>
                </a:cubicBezTo>
                <a:cubicBezTo>
                  <a:pt x="62046" y="21513"/>
                  <a:pt x="62046" y="21742"/>
                  <a:pt x="61951" y="21875"/>
                </a:cubicBezTo>
                <a:cubicBezTo>
                  <a:pt x="61685" y="21818"/>
                  <a:pt x="61989" y="21361"/>
                  <a:pt x="61495" y="21494"/>
                </a:cubicBezTo>
                <a:cubicBezTo>
                  <a:pt x="61837" y="21475"/>
                  <a:pt x="62370" y="21380"/>
                  <a:pt x="62693" y="21570"/>
                </a:cubicBezTo>
                <a:cubicBezTo>
                  <a:pt x="63207" y="21285"/>
                  <a:pt x="63454" y="21761"/>
                  <a:pt x="63815" y="21361"/>
                </a:cubicBezTo>
                <a:cubicBezTo>
                  <a:pt x="63017" y="21380"/>
                  <a:pt x="61875" y="21323"/>
                  <a:pt x="61229" y="21399"/>
                </a:cubicBezTo>
                <a:cubicBezTo>
                  <a:pt x="61267" y="21437"/>
                  <a:pt x="61419" y="21475"/>
                  <a:pt x="61286" y="21494"/>
                </a:cubicBezTo>
                <a:cubicBezTo>
                  <a:pt x="61286" y="21589"/>
                  <a:pt x="61780" y="21551"/>
                  <a:pt x="61419" y="21608"/>
                </a:cubicBezTo>
                <a:cubicBezTo>
                  <a:pt x="61495" y="21761"/>
                  <a:pt x="61647" y="21570"/>
                  <a:pt x="61685" y="21551"/>
                </a:cubicBezTo>
                <a:cubicBezTo>
                  <a:pt x="61856" y="21628"/>
                  <a:pt x="61666" y="21837"/>
                  <a:pt x="61552" y="21856"/>
                </a:cubicBezTo>
                <a:cubicBezTo>
                  <a:pt x="61799" y="21970"/>
                  <a:pt x="62199" y="21837"/>
                  <a:pt x="62617" y="21723"/>
                </a:cubicBezTo>
                <a:cubicBezTo>
                  <a:pt x="62769" y="21723"/>
                  <a:pt x="62541" y="21856"/>
                  <a:pt x="62617" y="21970"/>
                </a:cubicBezTo>
                <a:cubicBezTo>
                  <a:pt x="62845" y="21894"/>
                  <a:pt x="62864" y="21875"/>
                  <a:pt x="63093" y="21723"/>
                </a:cubicBezTo>
                <a:cubicBezTo>
                  <a:pt x="63283" y="21780"/>
                  <a:pt x="62940" y="21799"/>
                  <a:pt x="63017" y="21932"/>
                </a:cubicBezTo>
                <a:cubicBezTo>
                  <a:pt x="63226" y="21837"/>
                  <a:pt x="63207" y="21723"/>
                  <a:pt x="63416" y="21723"/>
                </a:cubicBezTo>
                <a:cubicBezTo>
                  <a:pt x="63549" y="21742"/>
                  <a:pt x="63435" y="21951"/>
                  <a:pt x="63549" y="21989"/>
                </a:cubicBezTo>
                <a:cubicBezTo>
                  <a:pt x="63644" y="21951"/>
                  <a:pt x="63701" y="21856"/>
                  <a:pt x="63682" y="21742"/>
                </a:cubicBezTo>
                <a:cubicBezTo>
                  <a:pt x="64006" y="21742"/>
                  <a:pt x="63911" y="21761"/>
                  <a:pt x="64139" y="21837"/>
                </a:cubicBezTo>
                <a:cubicBezTo>
                  <a:pt x="64063" y="21780"/>
                  <a:pt x="64120" y="21761"/>
                  <a:pt x="64139" y="21685"/>
                </a:cubicBezTo>
                <a:cubicBezTo>
                  <a:pt x="64291" y="21780"/>
                  <a:pt x="64766" y="21799"/>
                  <a:pt x="64747" y="21589"/>
                </a:cubicBezTo>
                <a:cubicBezTo>
                  <a:pt x="64519" y="21742"/>
                  <a:pt x="64481" y="21228"/>
                  <a:pt x="64291" y="21475"/>
                </a:cubicBezTo>
                <a:cubicBezTo>
                  <a:pt x="64386" y="21475"/>
                  <a:pt x="64405" y="21532"/>
                  <a:pt x="64481" y="21532"/>
                </a:cubicBezTo>
                <a:close/>
                <a:moveTo>
                  <a:pt x="131549" y="22731"/>
                </a:moveTo>
                <a:cubicBezTo>
                  <a:pt x="131758" y="22712"/>
                  <a:pt x="131682" y="22407"/>
                  <a:pt x="131492" y="22407"/>
                </a:cubicBezTo>
                <a:cubicBezTo>
                  <a:pt x="131454" y="22560"/>
                  <a:pt x="131568" y="22598"/>
                  <a:pt x="131549" y="22731"/>
                </a:cubicBezTo>
                <a:close/>
                <a:moveTo>
                  <a:pt x="57234" y="21818"/>
                </a:moveTo>
                <a:cubicBezTo>
                  <a:pt x="57367" y="21723"/>
                  <a:pt x="57481" y="21628"/>
                  <a:pt x="57577" y="21513"/>
                </a:cubicBezTo>
                <a:cubicBezTo>
                  <a:pt x="57386" y="21608"/>
                  <a:pt x="56607" y="21342"/>
                  <a:pt x="56454" y="21589"/>
                </a:cubicBezTo>
                <a:cubicBezTo>
                  <a:pt x="56721" y="21570"/>
                  <a:pt x="57082" y="21551"/>
                  <a:pt x="57310" y="21608"/>
                </a:cubicBezTo>
                <a:cubicBezTo>
                  <a:pt x="57329" y="21742"/>
                  <a:pt x="56949" y="21551"/>
                  <a:pt x="57044" y="21761"/>
                </a:cubicBezTo>
                <a:cubicBezTo>
                  <a:pt x="57139" y="21875"/>
                  <a:pt x="57215" y="21704"/>
                  <a:pt x="57253" y="21818"/>
                </a:cubicBezTo>
                <a:close/>
                <a:moveTo>
                  <a:pt x="57900" y="21780"/>
                </a:moveTo>
                <a:cubicBezTo>
                  <a:pt x="58052" y="21894"/>
                  <a:pt x="58261" y="21647"/>
                  <a:pt x="58433" y="21780"/>
                </a:cubicBezTo>
                <a:lnTo>
                  <a:pt x="58433" y="21628"/>
                </a:lnTo>
                <a:cubicBezTo>
                  <a:pt x="58223" y="21647"/>
                  <a:pt x="58071" y="21704"/>
                  <a:pt x="57900" y="21780"/>
                </a:cubicBezTo>
                <a:close/>
                <a:moveTo>
                  <a:pt x="67011" y="21608"/>
                </a:moveTo>
                <a:cubicBezTo>
                  <a:pt x="67163" y="21723"/>
                  <a:pt x="67239" y="21589"/>
                  <a:pt x="67467" y="21666"/>
                </a:cubicBezTo>
                <a:cubicBezTo>
                  <a:pt x="67544" y="21494"/>
                  <a:pt x="67220" y="21608"/>
                  <a:pt x="67068" y="21570"/>
                </a:cubicBezTo>
                <a:lnTo>
                  <a:pt x="67068" y="21456"/>
                </a:lnTo>
                <a:cubicBezTo>
                  <a:pt x="66840" y="21456"/>
                  <a:pt x="67220" y="21628"/>
                  <a:pt x="67011" y="21608"/>
                </a:cubicBezTo>
                <a:close/>
                <a:moveTo>
                  <a:pt x="68209" y="21475"/>
                </a:moveTo>
                <a:cubicBezTo>
                  <a:pt x="68609" y="21589"/>
                  <a:pt x="68894" y="21494"/>
                  <a:pt x="69408" y="21532"/>
                </a:cubicBezTo>
                <a:cubicBezTo>
                  <a:pt x="69750" y="21380"/>
                  <a:pt x="68533" y="21418"/>
                  <a:pt x="68209" y="21475"/>
                </a:cubicBezTo>
                <a:close/>
                <a:moveTo>
                  <a:pt x="71804" y="21418"/>
                </a:moveTo>
                <a:cubicBezTo>
                  <a:pt x="71690" y="21494"/>
                  <a:pt x="71462" y="21456"/>
                  <a:pt x="71272" y="21456"/>
                </a:cubicBezTo>
                <a:cubicBezTo>
                  <a:pt x="71043" y="21494"/>
                  <a:pt x="71899" y="21608"/>
                  <a:pt x="71804" y="21418"/>
                </a:cubicBezTo>
                <a:close/>
                <a:moveTo>
                  <a:pt x="130502" y="21628"/>
                </a:moveTo>
                <a:cubicBezTo>
                  <a:pt x="130883" y="21342"/>
                  <a:pt x="131358" y="21380"/>
                  <a:pt x="131701" y="21171"/>
                </a:cubicBezTo>
                <a:cubicBezTo>
                  <a:pt x="131225" y="21095"/>
                  <a:pt x="130274" y="21038"/>
                  <a:pt x="129380" y="21152"/>
                </a:cubicBezTo>
                <a:cubicBezTo>
                  <a:pt x="129570" y="21285"/>
                  <a:pt x="129970" y="21285"/>
                  <a:pt x="130312" y="21304"/>
                </a:cubicBezTo>
                <a:cubicBezTo>
                  <a:pt x="129913" y="21418"/>
                  <a:pt x="129799" y="21456"/>
                  <a:pt x="129247" y="21456"/>
                </a:cubicBezTo>
                <a:cubicBezTo>
                  <a:pt x="129513" y="21875"/>
                  <a:pt x="130255" y="21399"/>
                  <a:pt x="130502" y="21628"/>
                </a:cubicBezTo>
                <a:close/>
                <a:moveTo>
                  <a:pt x="51224" y="20239"/>
                </a:moveTo>
                <a:cubicBezTo>
                  <a:pt x="51262" y="20505"/>
                  <a:pt x="51547" y="20296"/>
                  <a:pt x="51889" y="20353"/>
                </a:cubicBezTo>
                <a:cubicBezTo>
                  <a:pt x="51870" y="20296"/>
                  <a:pt x="51889" y="20258"/>
                  <a:pt x="51946" y="20258"/>
                </a:cubicBezTo>
                <a:cubicBezTo>
                  <a:pt x="51756" y="20201"/>
                  <a:pt x="51528" y="20258"/>
                  <a:pt x="51224" y="20239"/>
                </a:cubicBezTo>
                <a:close/>
                <a:moveTo>
                  <a:pt x="134934" y="18356"/>
                </a:moveTo>
                <a:cubicBezTo>
                  <a:pt x="135125" y="18375"/>
                  <a:pt x="135296" y="18375"/>
                  <a:pt x="135258" y="18204"/>
                </a:cubicBezTo>
                <a:cubicBezTo>
                  <a:pt x="135125" y="18185"/>
                  <a:pt x="134915" y="18090"/>
                  <a:pt x="134934" y="18356"/>
                </a:cubicBezTo>
                <a:close/>
                <a:moveTo>
                  <a:pt x="48922" y="17272"/>
                </a:moveTo>
                <a:cubicBezTo>
                  <a:pt x="48979" y="17272"/>
                  <a:pt x="48979" y="17253"/>
                  <a:pt x="48998" y="17215"/>
                </a:cubicBezTo>
                <a:cubicBezTo>
                  <a:pt x="49207" y="17158"/>
                  <a:pt x="49341" y="17177"/>
                  <a:pt x="49531" y="17234"/>
                </a:cubicBezTo>
                <a:cubicBezTo>
                  <a:pt x="49512" y="17120"/>
                  <a:pt x="49759" y="17196"/>
                  <a:pt x="49854" y="17177"/>
                </a:cubicBezTo>
                <a:cubicBezTo>
                  <a:pt x="49873" y="17063"/>
                  <a:pt x="49626" y="17158"/>
                  <a:pt x="49531" y="17120"/>
                </a:cubicBezTo>
                <a:cubicBezTo>
                  <a:pt x="49398" y="17120"/>
                  <a:pt x="49131" y="16986"/>
                  <a:pt x="49055" y="17120"/>
                </a:cubicBezTo>
                <a:cubicBezTo>
                  <a:pt x="48542" y="16910"/>
                  <a:pt x="47990" y="17063"/>
                  <a:pt x="47458" y="17044"/>
                </a:cubicBezTo>
                <a:cubicBezTo>
                  <a:pt x="47686" y="17234"/>
                  <a:pt x="48656" y="17063"/>
                  <a:pt x="48922" y="17272"/>
                </a:cubicBezTo>
                <a:close/>
                <a:moveTo>
                  <a:pt x="45803" y="16872"/>
                </a:moveTo>
                <a:cubicBezTo>
                  <a:pt x="46012" y="17101"/>
                  <a:pt x="46525" y="16986"/>
                  <a:pt x="46735" y="17101"/>
                </a:cubicBezTo>
                <a:cubicBezTo>
                  <a:pt x="46925" y="16929"/>
                  <a:pt x="46392" y="16986"/>
                  <a:pt x="46335" y="16929"/>
                </a:cubicBezTo>
                <a:cubicBezTo>
                  <a:pt x="46316" y="16815"/>
                  <a:pt x="46640" y="16967"/>
                  <a:pt x="46545" y="16777"/>
                </a:cubicBezTo>
                <a:cubicBezTo>
                  <a:pt x="46564" y="16948"/>
                  <a:pt x="46925" y="16872"/>
                  <a:pt x="46868" y="17101"/>
                </a:cubicBezTo>
                <a:cubicBezTo>
                  <a:pt x="47020" y="17120"/>
                  <a:pt x="47115" y="17082"/>
                  <a:pt x="47210" y="17044"/>
                </a:cubicBezTo>
                <a:cubicBezTo>
                  <a:pt x="47191" y="16967"/>
                  <a:pt x="47039" y="17005"/>
                  <a:pt x="46944" y="16986"/>
                </a:cubicBezTo>
                <a:cubicBezTo>
                  <a:pt x="46982" y="16948"/>
                  <a:pt x="47115" y="16910"/>
                  <a:pt x="47001" y="16891"/>
                </a:cubicBezTo>
                <a:cubicBezTo>
                  <a:pt x="48332" y="16777"/>
                  <a:pt x="49854" y="17101"/>
                  <a:pt x="51319" y="16986"/>
                </a:cubicBezTo>
                <a:cubicBezTo>
                  <a:pt x="51033" y="16891"/>
                  <a:pt x="50558" y="16910"/>
                  <a:pt x="50330" y="16929"/>
                </a:cubicBezTo>
                <a:cubicBezTo>
                  <a:pt x="50330" y="16834"/>
                  <a:pt x="50368" y="16796"/>
                  <a:pt x="50463" y="16777"/>
                </a:cubicBezTo>
                <a:cubicBezTo>
                  <a:pt x="50177" y="16701"/>
                  <a:pt x="49835" y="16682"/>
                  <a:pt x="49474" y="16663"/>
                </a:cubicBezTo>
                <a:cubicBezTo>
                  <a:pt x="49493" y="16739"/>
                  <a:pt x="49588" y="16739"/>
                  <a:pt x="49588" y="16815"/>
                </a:cubicBezTo>
                <a:cubicBezTo>
                  <a:pt x="49398" y="16815"/>
                  <a:pt x="49341" y="16682"/>
                  <a:pt x="49207" y="16606"/>
                </a:cubicBezTo>
                <a:cubicBezTo>
                  <a:pt x="49055" y="16587"/>
                  <a:pt x="49131" y="16758"/>
                  <a:pt x="48998" y="16758"/>
                </a:cubicBezTo>
                <a:cubicBezTo>
                  <a:pt x="48903" y="16739"/>
                  <a:pt x="49017" y="16701"/>
                  <a:pt x="48998" y="16606"/>
                </a:cubicBezTo>
                <a:cubicBezTo>
                  <a:pt x="48713" y="16644"/>
                  <a:pt x="48199" y="16568"/>
                  <a:pt x="48009" y="16549"/>
                </a:cubicBezTo>
                <a:cubicBezTo>
                  <a:pt x="47914" y="16549"/>
                  <a:pt x="47971" y="16701"/>
                  <a:pt x="47876" y="16701"/>
                </a:cubicBezTo>
                <a:cubicBezTo>
                  <a:pt x="47762" y="16682"/>
                  <a:pt x="47895" y="16625"/>
                  <a:pt x="47876" y="16549"/>
                </a:cubicBezTo>
                <a:cubicBezTo>
                  <a:pt x="47686" y="16530"/>
                  <a:pt x="47648" y="16625"/>
                  <a:pt x="47724" y="16701"/>
                </a:cubicBezTo>
                <a:cubicBezTo>
                  <a:pt x="47496" y="16739"/>
                  <a:pt x="47477" y="16606"/>
                  <a:pt x="47267" y="16644"/>
                </a:cubicBezTo>
                <a:cubicBezTo>
                  <a:pt x="47876" y="16435"/>
                  <a:pt x="46164" y="16492"/>
                  <a:pt x="45746" y="16416"/>
                </a:cubicBezTo>
                <a:cubicBezTo>
                  <a:pt x="45765" y="16454"/>
                  <a:pt x="45803" y="16473"/>
                  <a:pt x="45803" y="16511"/>
                </a:cubicBezTo>
                <a:cubicBezTo>
                  <a:pt x="45670" y="16492"/>
                  <a:pt x="45612" y="16397"/>
                  <a:pt x="45403" y="16416"/>
                </a:cubicBezTo>
                <a:cubicBezTo>
                  <a:pt x="45156" y="16492"/>
                  <a:pt x="45670" y="16416"/>
                  <a:pt x="45612" y="16511"/>
                </a:cubicBezTo>
                <a:cubicBezTo>
                  <a:pt x="45536" y="16663"/>
                  <a:pt x="45441" y="16435"/>
                  <a:pt x="45346" y="16568"/>
                </a:cubicBezTo>
                <a:cubicBezTo>
                  <a:pt x="45251" y="16511"/>
                  <a:pt x="45251" y="16397"/>
                  <a:pt x="45213" y="16302"/>
                </a:cubicBezTo>
                <a:cubicBezTo>
                  <a:pt x="44909" y="16302"/>
                  <a:pt x="44947" y="16435"/>
                  <a:pt x="44680" y="16302"/>
                </a:cubicBezTo>
                <a:cubicBezTo>
                  <a:pt x="44604" y="16492"/>
                  <a:pt x="44833" y="16454"/>
                  <a:pt x="45004" y="16454"/>
                </a:cubicBezTo>
                <a:cubicBezTo>
                  <a:pt x="45023" y="16568"/>
                  <a:pt x="44776" y="16473"/>
                  <a:pt x="44680" y="16511"/>
                </a:cubicBezTo>
                <a:cubicBezTo>
                  <a:pt x="44585" y="16492"/>
                  <a:pt x="44623" y="16378"/>
                  <a:pt x="44623" y="16302"/>
                </a:cubicBezTo>
                <a:cubicBezTo>
                  <a:pt x="43863" y="16169"/>
                  <a:pt x="43501" y="16226"/>
                  <a:pt x="42759" y="16016"/>
                </a:cubicBezTo>
                <a:cubicBezTo>
                  <a:pt x="42893" y="16207"/>
                  <a:pt x="42759" y="16111"/>
                  <a:pt x="42550" y="16169"/>
                </a:cubicBezTo>
                <a:cubicBezTo>
                  <a:pt x="42607" y="16111"/>
                  <a:pt x="42702" y="16111"/>
                  <a:pt x="42702" y="16016"/>
                </a:cubicBezTo>
                <a:cubicBezTo>
                  <a:pt x="42398" y="15959"/>
                  <a:pt x="42493" y="16245"/>
                  <a:pt x="42360" y="16321"/>
                </a:cubicBezTo>
                <a:cubicBezTo>
                  <a:pt x="42360" y="16150"/>
                  <a:pt x="42246" y="16283"/>
                  <a:pt x="42227" y="16073"/>
                </a:cubicBezTo>
                <a:cubicBezTo>
                  <a:pt x="42208" y="16131"/>
                  <a:pt x="41960" y="16264"/>
                  <a:pt x="41903" y="16111"/>
                </a:cubicBezTo>
                <a:cubicBezTo>
                  <a:pt x="41732" y="16131"/>
                  <a:pt x="41980" y="16207"/>
                  <a:pt x="41903" y="16321"/>
                </a:cubicBezTo>
                <a:cubicBezTo>
                  <a:pt x="41694" y="16207"/>
                  <a:pt x="41694" y="15959"/>
                  <a:pt x="41295" y="15997"/>
                </a:cubicBezTo>
                <a:cubicBezTo>
                  <a:pt x="41314" y="16073"/>
                  <a:pt x="41314" y="16150"/>
                  <a:pt x="41238" y="16150"/>
                </a:cubicBezTo>
                <a:cubicBezTo>
                  <a:pt x="41314" y="16321"/>
                  <a:pt x="41523" y="16073"/>
                  <a:pt x="41637" y="16207"/>
                </a:cubicBezTo>
                <a:cubicBezTo>
                  <a:pt x="41257" y="16321"/>
                  <a:pt x="40971" y="16226"/>
                  <a:pt x="40629" y="16207"/>
                </a:cubicBezTo>
                <a:cubicBezTo>
                  <a:pt x="40762" y="16035"/>
                  <a:pt x="41162" y="16264"/>
                  <a:pt x="41238" y="16150"/>
                </a:cubicBezTo>
                <a:cubicBezTo>
                  <a:pt x="40990" y="16016"/>
                  <a:pt x="40382" y="15997"/>
                  <a:pt x="39963" y="16035"/>
                </a:cubicBezTo>
                <a:cubicBezTo>
                  <a:pt x="39963" y="16188"/>
                  <a:pt x="40382" y="15997"/>
                  <a:pt x="40363" y="16150"/>
                </a:cubicBezTo>
                <a:cubicBezTo>
                  <a:pt x="40344" y="16226"/>
                  <a:pt x="40039" y="16092"/>
                  <a:pt x="39830" y="16150"/>
                </a:cubicBezTo>
                <a:cubicBezTo>
                  <a:pt x="39925" y="16016"/>
                  <a:pt x="39336" y="15826"/>
                  <a:pt x="39431" y="16092"/>
                </a:cubicBezTo>
                <a:cubicBezTo>
                  <a:pt x="39355" y="16092"/>
                  <a:pt x="39260" y="16092"/>
                  <a:pt x="39164" y="16073"/>
                </a:cubicBezTo>
                <a:cubicBezTo>
                  <a:pt x="39221" y="16035"/>
                  <a:pt x="39336" y="16035"/>
                  <a:pt x="39317" y="15921"/>
                </a:cubicBezTo>
                <a:cubicBezTo>
                  <a:pt x="39183" y="15959"/>
                  <a:pt x="38917" y="15845"/>
                  <a:pt x="38974" y="16035"/>
                </a:cubicBezTo>
                <a:cubicBezTo>
                  <a:pt x="38860" y="15864"/>
                  <a:pt x="38974" y="15940"/>
                  <a:pt x="38651" y="15921"/>
                </a:cubicBezTo>
                <a:cubicBezTo>
                  <a:pt x="37510" y="15864"/>
                  <a:pt x="35741" y="15560"/>
                  <a:pt x="34466" y="15503"/>
                </a:cubicBezTo>
                <a:cubicBezTo>
                  <a:pt x="34485" y="15598"/>
                  <a:pt x="34580" y="15636"/>
                  <a:pt x="34733" y="15617"/>
                </a:cubicBezTo>
                <a:cubicBezTo>
                  <a:pt x="34599" y="15750"/>
                  <a:pt x="34333" y="15541"/>
                  <a:pt x="34067" y="15617"/>
                </a:cubicBezTo>
                <a:cubicBezTo>
                  <a:pt x="34542" y="15522"/>
                  <a:pt x="34086" y="15465"/>
                  <a:pt x="33743" y="15446"/>
                </a:cubicBezTo>
                <a:cubicBezTo>
                  <a:pt x="33762" y="15541"/>
                  <a:pt x="33686" y="15541"/>
                  <a:pt x="33610" y="15560"/>
                </a:cubicBezTo>
                <a:cubicBezTo>
                  <a:pt x="33591" y="15655"/>
                  <a:pt x="33686" y="15655"/>
                  <a:pt x="33667" y="15769"/>
                </a:cubicBezTo>
                <a:cubicBezTo>
                  <a:pt x="34257" y="15826"/>
                  <a:pt x="34809" y="15750"/>
                  <a:pt x="35265" y="15978"/>
                </a:cubicBezTo>
                <a:cubicBezTo>
                  <a:pt x="36825" y="15997"/>
                  <a:pt x="38689" y="16378"/>
                  <a:pt x="39906" y="16359"/>
                </a:cubicBezTo>
                <a:cubicBezTo>
                  <a:pt x="40591" y="16663"/>
                  <a:pt x="41466" y="16530"/>
                  <a:pt x="42151" y="16682"/>
                </a:cubicBezTo>
                <a:cubicBezTo>
                  <a:pt x="41827" y="16549"/>
                  <a:pt x="42398" y="16549"/>
                  <a:pt x="42360" y="16739"/>
                </a:cubicBezTo>
                <a:cubicBezTo>
                  <a:pt x="43083" y="16720"/>
                  <a:pt x="44129" y="16739"/>
                  <a:pt x="44604" y="16929"/>
                </a:cubicBezTo>
                <a:cubicBezTo>
                  <a:pt x="44909" y="16834"/>
                  <a:pt x="45632" y="17215"/>
                  <a:pt x="45803" y="16891"/>
                </a:cubicBezTo>
                <a:close/>
                <a:moveTo>
                  <a:pt x="51052" y="16891"/>
                </a:moveTo>
                <a:cubicBezTo>
                  <a:pt x="51148" y="16872"/>
                  <a:pt x="51110" y="16758"/>
                  <a:pt x="51129" y="16682"/>
                </a:cubicBezTo>
                <a:cubicBezTo>
                  <a:pt x="50957" y="16663"/>
                  <a:pt x="50843" y="16701"/>
                  <a:pt x="50862" y="16834"/>
                </a:cubicBezTo>
                <a:cubicBezTo>
                  <a:pt x="50957" y="16834"/>
                  <a:pt x="51052" y="16815"/>
                  <a:pt x="51052" y="16891"/>
                </a:cubicBezTo>
                <a:close/>
                <a:moveTo>
                  <a:pt x="55446" y="16682"/>
                </a:moveTo>
                <a:cubicBezTo>
                  <a:pt x="55579" y="16644"/>
                  <a:pt x="55617" y="16549"/>
                  <a:pt x="55636" y="16416"/>
                </a:cubicBezTo>
                <a:cubicBezTo>
                  <a:pt x="55427" y="16378"/>
                  <a:pt x="55560" y="16587"/>
                  <a:pt x="55370" y="16568"/>
                </a:cubicBezTo>
                <a:cubicBezTo>
                  <a:pt x="55370" y="16492"/>
                  <a:pt x="55294" y="16397"/>
                  <a:pt x="55180" y="16264"/>
                </a:cubicBezTo>
                <a:cubicBezTo>
                  <a:pt x="55009" y="16435"/>
                  <a:pt x="54933" y="16530"/>
                  <a:pt x="54647" y="16511"/>
                </a:cubicBezTo>
                <a:cubicBezTo>
                  <a:pt x="54857" y="16701"/>
                  <a:pt x="55218" y="16587"/>
                  <a:pt x="55446" y="16682"/>
                </a:cubicBezTo>
                <a:close/>
                <a:moveTo>
                  <a:pt x="55979" y="16682"/>
                </a:moveTo>
                <a:cubicBezTo>
                  <a:pt x="56207" y="16606"/>
                  <a:pt x="56112" y="16587"/>
                  <a:pt x="56435" y="16587"/>
                </a:cubicBezTo>
                <a:cubicBezTo>
                  <a:pt x="56397" y="16321"/>
                  <a:pt x="55979" y="16492"/>
                  <a:pt x="55979" y="16682"/>
                </a:cubicBezTo>
                <a:close/>
                <a:moveTo>
                  <a:pt x="64614" y="16568"/>
                </a:moveTo>
                <a:cubicBezTo>
                  <a:pt x="64405" y="16416"/>
                  <a:pt x="64253" y="16511"/>
                  <a:pt x="64006" y="16473"/>
                </a:cubicBezTo>
                <a:cubicBezTo>
                  <a:pt x="64101" y="16701"/>
                  <a:pt x="64310" y="16549"/>
                  <a:pt x="64614" y="16568"/>
                </a:cubicBezTo>
                <a:close/>
                <a:moveTo>
                  <a:pt x="65603" y="16644"/>
                </a:moveTo>
                <a:cubicBezTo>
                  <a:pt x="65565" y="16454"/>
                  <a:pt x="65242" y="16492"/>
                  <a:pt x="65071" y="16530"/>
                </a:cubicBezTo>
                <a:cubicBezTo>
                  <a:pt x="65166" y="16625"/>
                  <a:pt x="65489" y="16568"/>
                  <a:pt x="65603" y="16644"/>
                </a:cubicBezTo>
                <a:close/>
                <a:moveTo>
                  <a:pt x="63872" y="16473"/>
                </a:moveTo>
                <a:cubicBezTo>
                  <a:pt x="63587" y="16530"/>
                  <a:pt x="63511" y="16454"/>
                  <a:pt x="63150" y="16454"/>
                </a:cubicBezTo>
                <a:cubicBezTo>
                  <a:pt x="63264" y="16511"/>
                  <a:pt x="63834" y="16682"/>
                  <a:pt x="63872" y="16473"/>
                </a:cubicBezTo>
                <a:close/>
                <a:moveTo>
                  <a:pt x="63625" y="16416"/>
                </a:moveTo>
                <a:cubicBezTo>
                  <a:pt x="63872" y="16397"/>
                  <a:pt x="63530" y="16092"/>
                  <a:pt x="63949" y="16150"/>
                </a:cubicBezTo>
                <a:cubicBezTo>
                  <a:pt x="63911" y="16378"/>
                  <a:pt x="64272" y="16054"/>
                  <a:pt x="64481" y="16226"/>
                </a:cubicBezTo>
                <a:cubicBezTo>
                  <a:pt x="64367" y="16359"/>
                  <a:pt x="64272" y="16226"/>
                  <a:pt x="64158" y="16321"/>
                </a:cubicBezTo>
                <a:cubicBezTo>
                  <a:pt x="64367" y="16473"/>
                  <a:pt x="64747" y="16264"/>
                  <a:pt x="64938" y="16378"/>
                </a:cubicBezTo>
                <a:cubicBezTo>
                  <a:pt x="64728" y="16302"/>
                  <a:pt x="64881" y="16188"/>
                  <a:pt x="65147" y="16226"/>
                </a:cubicBezTo>
                <a:cubicBezTo>
                  <a:pt x="65128" y="16131"/>
                  <a:pt x="64747" y="16035"/>
                  <a:pt x="64690" y="16226"/>
                </a:cubicBezTo>
                <a:cubicBezTo>
                  <a:pt x="64557" y="16207"/>
                  <a:pt x="64652" y="16054"/>
                  <a:pt x="64557" y="16016"/>
                </a:cubicBezTo>
                <a:cubicBezTo>
                  <a:pt x="64158" y="16264"/>
                  <a:pt x="63492" y="15978"/>
                  <a:pt x="63150" y="16092"/>
                </a:cubicBezTo>
                <a:cubicBezTo>
                  <a:pt x="63207" y="16226"/>
                  <a:pt x="63530" y="16131"/>
                  <a:pt x="63682" y="16150"/>
                </a:cubicBezTo>
                <a:cubicBezTo>
                  <a:pt x="63511" y="16207"/>
                  <a:pt x="63397" y="16321"/>
                  <a:pt x="63625" y="16416"/>
                </a:cubicBezTo>
                <a:close/>
                <a:moveTo>
                  <a:pt x="47686" y="16016"/>
                </a:moveTo>
                <a:cubicBezTo>
                  <a:pt x="47534" y="15845"/>
                  <a:pt x="47191" y="16035"/>
                  <a:pt x="46944" y="16016"/>
                </a:cubicBezTo>
                <a:cubicBezTo>
                  <a:pt x="47229" y="16169"/>
                  <a:pt x="47343" y="16073"/>
                  <a:pt x="47686" y="16016"/>
                </a:cubicBezTo>
                <a:close/>
                <a:moveTo>
                  <a:pt x="61628" y="16283"/>
                </a:moveTo>
                <a:cubicBezTo>
                  <a:pt x="61495" y="16207"/>
                  <a:pt x="61305" y="16188"/>
                  <a:pt x="61095" y="16169"/>
                </a:cubicBezTo>
                <a:cubicBezTo>
                  <a:pt x="61057" y="16378"/>
                  <a:pt x="61457" y="16245"/>
                  <a:pt x="61628" y="16283"/>
                </a:cubicBezTo>
                <a:close/>
                <a:moveTo>
                  <a:pt x="62750" y="16188"/>
                </a:moveTo>
                <a:cubicBezTo>
                  <a:pt x="62769" y="16264"/>
                  <a:pt x="62921" y="16245"/>
                  <a:pt x="63017" y="16245"/>
                </a:cubicBezTo>
                <a:cubicBezTo>
                  <a:pt x="62979" y="16150"/>
                  <a:pt x="63017" y="15959"/>
                  <a:pt x="62750" y="16092"/>
                </a:cubicBezTo>
                <a:cubicBezTo>
                  <a:pt x="62788" y="16131"/>
                  <a:pt x="62826" y="16188"/>
                  <a:pt x="62750" y="16188"/>
                </a:cubicBezTo>
                <a:close/>
                <a:moveTo>
                  <a:pt x="65204" y="16283"/>
                </a:moveTo>
                <a:cubicBezTo>
                  <a:pt x="65413" y="16226"/>
                  <a:pt x="65527" y="16245"/>
                  <a:pt x="65870" y="16226"/>
                </a:cubicBezTo>
                <a:cubicBezTo>
                  <a:pt x="65718" y="16131"/>
                  <a:pt x="65261" y="16054"/>
                  <a:pt x="65204" y="16283"/>
                </a:cubicBezTo>
                <a:close/>
                <a:moveTo>
                  <a:pt x="41504" y="15959"/>
                </a:moveTo>
                <a:cubicBezTo>
                  <a:pt x="41523" y="15845"/>
                  <a:pt x="41713" y="15769"/>
                  <a:pt x="41903" y="15902"/>
                </a:cubicBezTo>
                <a:cubicBezTo>
                  <a:pt x="41770" y="15807"/>
                  <a:pt x="41903" y="15769"/>
                  <a:pt x="41903" y="15655"/>
                </a:cubicBezTo>
                <a:cubicBezTo>
                  <a:pt x="41732" y="15807"/>
                  <a:pt x="41143" y="15522"/>
                  <a:pt x="41295" y="15750"/>
                </a:cubicBezTo>
                <a:cubicBezTo>
                  <a:pt x="40914" y="15617"/>
                  <a:pt x="40895" y="15807"/>
                  <a:pt x="40838" y="15579"/>
                </a:cubicBezTo>
                <a:cubicBezTo>
                  <a:pt x="40401" y="15579"/>
                  <a:pt x="40173" y="15693"/>
                  <a:pt x="39849" y="15617"/>
                </a:cubicBezTo>
                <a:cubicBezTo>
                  <a:pt x="39735" y="15636"/>
                  <a:pt x="39868" y="15693"/>
                  <a:pt x="39849" y="15769"/>
                </a:cubicBezTo>
                <a:cubicBezTo>
                  <a:pt x="40287" y="15788"/>
                  <a:pt x="40952" y="15750"/>
                  <a:pt x="41504" y="15959"/>
                </a:cubicBezTo>
                <a:close/>
                <a:moveTo>
                  <a:pt x="40838" y="15541"/>
                </a:moveTo>
                <a:cubicBezTo>
                  <a:pt x="40686" y="15313"/>
                  <a:pt x="41028" y="15484"/>
                  <a:pt x="41105" y="15332"/>
                </a:cubicBezTo>
                <a:cubicBezTo>
                  <a:pt x="41181" y="15332"/>
                  <a:pt x="41162" y="15427"/>
                  <a:pt x="41181" y="15484"/>
                </a:cubicBezTo>
                <a:cubicBezTo>
                  <a:pt x="41314" y="15332"/>
                  <a:pt x="41333" y="15370"/>
                  <a:pt x="41580" y="15332"/>
                </a:cubicBezTo>
                <a:cubicBezTo>
                  <a:pt x="41694" y="15560"/>
                  <a:pt x="41314" y="15408"/>
                  <a:pt x="41371" y="15598"/>
                </a:cubicBezTo>
                <a:cubicBezTo>
                  <a:pt x="41504" y="15484"/>
                  <a:pt x="42018" y="15655"/>
                  <a:pt x="41903" y="15332"/>
                </a:cubicBezTo>
                <a:cubicBezTo>
                  <a:pt x="41694" y="15427"/>
                  <a:pt x="41599" y="15484"/>
                  <a:pt x="41713" y="15237"/>
                </a:cubicBezTo>
                <a:cubicBezTo>
                  <a:pt x="41200" y="15218"/>
                  <a:pt x="40629" y="15446"/>
                  <a:pt x="40458" y="15160"/>
                </a:cubicBezTo>
                <a:cubicBezTo>
                  <a:pt x="40287" y="15179"/>
                  <a:pt x="40173" y="15218"/>
                  <a:pt x="40058" y="15256"/>
                </a:cubicBezTo>
                <a:cubicBezTo>
                  <a:pt x="40020" y="15332"/>
                  <a:pt x="40306" y="15389"/>
                  <a:pt x="40115" y="15427"/>
                </a:cubicBezTo>
                <a:cubicBezTo>
                  <a:pt x="40134" y="15484"/>
                  <a:pt x="40287" y="15465"/>
                  <a:pt x="40382" y="15465"/>
                </a:cubicBezTo>
                <a:cubicBezTo>
                  <a:pt x="40363" y="15427"/>
                  <a:pt x="40306" y="15427"/>
                  <a:pt x="40306" y="15370"/>
                </a:cubicBezTo>
                <a:cubicBezTo>
                  <a:pt x="40553" y="15370"/>
                  <a:pt x="40496" y="15427"/>
                  <a:pt x="40705" y="15370"/>
                </a:cubicBezTo>
                <a:cubicBezTo>
                  <a:pt x="40705" y="15484"/>
                  <a:pt x="40534" y="15446"/>
                  <a:pt x="40572" y="15579"/>
                </a:cubicBezTo>
                <a:cubicBezTo>
                  <a:pt x="40629" y="15541"/>
                  <a:pt x="40724" y="15522"/>
                  <a:pt x="40838" y="15522"/>
                </a:cubicBezTo>
                <a:close/>
                <a:moveTo>
                  <a:pt x="62161" y="16188"/>
                </a:moveTo>
                <a:cubicBezTo>
                  <a:pt x="62275" y="16207"/>
                  <a:pt x="62275" y="16150"/>
                  <a:pt x="62294" y="16092"/>
                </a:cubicBezTo>
                <a:cubicBezTo>
                  <a:pt x="62332" y="16111"/>
                  <a:pt x="62389" y="16150"/>
                  <a:pt x="62484" y="16150"/>
                </a:cubicBezTo>
                <a:cubicBezTo>
                  <a:pt x="62560" y="15959"/>
                  <a:pt x="62218" y="16073"/>
                  <a:pt x="62085" y="16035"/>
                </a:cubicBezTo>
                <a:cubicBezTo>
                  <a:pt x="62123" y="16073"/>
                  <a:pt x="62161" y="16131"/>
                  <a:pt x="62161" y="16188"/>
                </a:cubicBezTo>
                <a:close/>
                <a:moveTo>
                  <a:pt x="43292" y="15921"/>
                </a:moveTo>
                <a:cubicBezTo>
                  <a:pt x="43349" y="15883"/>
                  <a:pt x="44490" y="15959"/>
                  <a:pt x="43825" y="15883"/>
                </a:cubicBezTo>
                <a:cubicBezTo>
                  <a:pt x="43710" y="15864"/>
                  <a:pt x="43292" y="15712"/>
                  <a:pt x="43292" y="15921"/>
                </a:cubicBezTo>
                <a:close/>
                <a:moveTo>
                  <a:pt x="61495" y="16073"/>
                </a:moveTo>
                <a:cubicBezTo>
                  <a:pt x="60791" y="15978"/>
                  <a:pt x="60201" y="15921"/>
                  <a:pt x="59631" y="15959"/>
                </a:cubicBezTo>
                <a:cubicBezTo>
                  <a:pt x="59498" y="15959"/>
                  <a:pt x="59117" y="15826"/>
                  <a:pt x="59098" y="16054"/>
                </a:cubicBezTo>
                <a:cubicBezTo>
                  <a:pt x="60011" y="15921"/>
                  <a:pt x="60639" y="16131"/>
                  <a:pt x="61495" y="16073"/>
                </a:cubicBezTo>
                <a:close/>
                <a:moveTo>
                  <a:pt x="57310" y="15826"/>
                </a:moveTo>
                <a:cubicBezTo>
                  <a:pt x="57158" y="15826"/>
                  <a:pt x="57101" y="15788"/>
                  <a:pt x="57120" y="15674"/>
                </a:cubicBezTo>
                <a:cubicBezTo>
                  <a:pt x="56968" y="15693"/>
                  <a:pt x="56968" y="15750"/>
                  <a:pt x="57044" y="15826"/>
                </a:cubicBezTo>
                <a:cubicBezTo>
                  <a:pt x="56759" y="15807"/>
                  <a:pt x="56778" y="15750"/>
                  <a:pt x="56568" y="15826"/>
                </a:cubicBezTo>
                <a:cubicBezTo>
                  <a:pt x="56435" y="15788"/>
                  <a:pt x="56664" y="15731"/>
                  <a:pt x="56511" y="15655"/>
                </a:cubicBezTo>
                <a:cubicBezTo>
                  <a:pt x="56169" y="15636"/>
                  <a:pt x="56131" y="15655"/>
                  <a:pt x="55789" y="15598"/>
                </a:cubicBezTo>
                <a:cubicBezTo>
                  <a:pt x="55884" y="15674"/>
                  <a:pt x="55884" y="15807"/>
                  <a:pt x="55655" y="15750"/>
                </a:cubicBezTo>
                <a:cubicBezTo>
                  <a:pt x="55617" y="16111"/>
                  <a:pt x="56055" y="15845"/>
                  <a:pt x="56169" y="16016"/>
                </a:cubicBezTo>
                <a:cubicBezTo>
                  <a:pt x="56188" y="15940"/>
                  <a:pt x="56112" y="15921"/>
                  <a:pt x="56112" y="15864"/>
                </a:cubicBezTo>
                <a:cubicBezTo>
                  <a:pt x="56340" y="15921"/>
                  <a:pt x="56911" y="15731"/>
                  <a:pt x="56835" y="16035"/>
                </a:cubicBezTo>
                <a:cubicBezTo>
                  <a:pt x="57405" y="15807"/>
                  <a:pt x="58109" y="16111"/>
                  <a:pt x="58642" y="16054"/>
                </a:cubicBezTo>
                <a:cubicBezTo>
                  <a:pt x="58699" y="15845"/>
                  <a:pt x="58433" y="15883"/>
                  <a:pt x="58433" y="15731"/>
                </a:cubicBezTo>
                <a:cubicBezTo>
                  <a:pt x="58299" y="15769"/>
                  <a:pt x="58299" y="15807"/>
                  <a:pt x="58375" y="15883"/>
                </a:cubicBezTo>
                <a:cubicBezTo>
                  <a:pt x="58033" y="15902"/>
                  <a:pt x="57786" y="15769"/>
                  <a:pt x="57710" y="15731"/>
                </a:cubicBezTo>
                <a:cubicBezTo>
                  <a:pt x="57824" y="15978"/>
                  <a:pt x="57196" y="15522"/>
                  <a:pt x="57310" y="15826"/>
                </a:cubicBezTo>
                <a:close/>
                <a:moveTo>
                  <a:pt x="49664" y="15845"/>
                </a:moveTo>
                <a:cubicBezTo>
                  <a:pt x="49702" y="15959"/>
                  <a:pt x="50006" y="15864"/>
                  <a:pt x="50139" y="15902"/>
                </a:cubicBezTo>
                <a:cubicBezTo>
                  <a:pt x="50120" y="15617"/>
                  <a:pt x="50482" y="15921"/>
                  <a:pt x="50539" y="15636"/>
                </a:cubicBezTo>
                <a:cubicBezTo>
                  <a:pt x="50577" y="15864"/>
                  <a:pt x="51014" y="15807"/>
                  <a:pt x="51262" y="15712"/>
                </a:cubicBezTo>
                <a:cubicBezTo>
                  <a:pt x="52061" y="15902"/>
                  <a:pt x="52517" y="15750"/>
                  <a:pt x="53449" y="15883"/>
                </a:cubicBezTo>
                <a:cubicBezTo>
                  <a:pt x="53601" y="15674"/>
                  <a:pt x="53411" y="15674"/>
                  <a:pt x="53582" y="15636"/>
                </a:cubicBezTo>
                <a:cubicBezTo>
                  <a:pt x="53544" y="15503"/>
                  <a:pt x="53126" y="15465"/>
                  <a:pt x="52993" y="15617"/>
                </a:cubicBezTo>
                <a:cubicBezTo>
                  <a:pt x="52897" y="15598"/>
                  <a:pt x="53012" y="15560"/>
                  <a:pt x="52993" y="15465"/>
                </a:cubicBezTo>
                <a:cubicBezTo>
                  <a:pt x="52270" y="15484"/>
                  <a:pt x="50976" y="15313"/>
                  <a:pt x="50539" y="15389"/>
                </a:cubicBezTo>
                <a:cubicBezTo>
                  <a:pt x="51129" y="15522"/>
                  <a:pt x="51243" y="15446"/>
                  <a:pt x="51661" y="15503"/>
                </a:cubicBezTo>
                <a:cubicBezTo>
                  <a:pt x="50824" y="15636"/>
                  <a:pt x="50596" y="15484"/>
                  <a:pt x="49740" y="15522"/>
                </a:cubicBezTo>
                <a:cubicBezTo>
                  <a:pt x="49664" y="15693"/>
                  <a:pt x="49892" y="15617"/>
                  <a:pt x="50006" y="15636"/>
                </a:cubicBezTo>
                <a:cubicBezTo>
                  <a:pt x="49892" y="15731"/>
                  <a:pt x="50006" y="15712"/>
                  <a:pt x="50006" y="15845"/>
                </a:cubicBezTo>
                <a:cubicBezTo>
                  <a:pt x="49854" y="15864"/>
                  <a:pt x="49873" y="15769"/>
                  <a:pt x="49873" y="15693"/>
                </a:cubicBezTo>
                <a:cubicBezTo>
                  <a:pt x="49740" y="15693"/>
                  <a:pt x="49816" y="15864"/>
                  <a:pt x="49664" y="15845"/>
                </a:cubicBezTo>
                <a:close/>
                <a:moveTo>
                  <a:pt x="54457" y="15636"/>
                </a:moveTo>
                <a:cubicBezTo>
                  <a:pt x="54324" y="15807"/>
                  <a:pt x="54229" y="15541"/>
                  <a:pt x="54058" y="15579"/>
                </a:cubicBezTo>
                <a:cubicBezTo>
                  <a:pt x="54134" y="15731"/>
                  <a:pt x="53849" y="15712"/>
                  <a:pt x="53925" y="15579"/>
                </a:cubicBezTo>
                <a:cubicBezTo>
                  <a:pt x="53772" y="15674"/>
                  <a:pt x="53906" y="15959"/>
                  <a:pt x="54115" y="15940"/>
                </a:cubicBezTo>
                <a:cubicBezTo>
                  <a:pt x="54096" y="15883"/>
                  <a:pt x="54001" y="15864"/>
                  <a:pt x="53982" y="15788"/>
                </a:cubicBezTo>
                <a:cubicBezTo>
                  <a:pt x="54001" y="15712"/>
                  <a:pt x="54324" y="15845"/>
                  <a:pt x="54514" y="15788"/>
                </a:cubicBezTo>
                <a:lnTo>
                  <a:pt x="54514" y="15579"/>
                </a:lnTo>
                <a:cubicBezTo>
                  <a:pt x="54438" y="15579"/>
                  <a:pt x="54343" y="15579"/>
                  <a:pt x="54248" y="15579"/>
                </a:cubicBezTo>
                <a:cubicBezTo>
                  <a:pt x="54267" y="15655"/>
                  <a:pt x="54381" y="15636"/>
                  <a:pt x="54457" y="15636"/>
                </a:cubicBezTo>
                <a:close/>
                <a:moveTo>
                  <a:pt x="39640" y="15674"/>
                </a:moveTo>
                <a:cubicBezTo>
                  <a:pt x="39564" y="15541"/>
                  <a:pt x="39659" y="15579"/>
                  <a:pt x="39583" y="15408"/>
                </a:cubicBezTo>
                <a:cubicBezTo>
                  <a:pt x="39735" y="15389"/>
                  <a:pt x="39716" y="15503"/>
                  <a:pt x="39906" y="15465"/>
                </a:cubicBezTo>
                <a:cubicBezTo>
                  <a:pt x="39849" y="15313"/>
                  <a:pt x="40001" y="15332"/>
                  <a:pt x="39982" y="15218"/>
                </a:cubicBezTo>
                <a:cubicBezTo>
                  <a:pt x="39659" y="15294"/>
                  <a:pt x="39164" y="15046"/>
                  <a:pt x="38784" y="15103"/>
                </a:cubicBezTo>
                <a:cubicBezTo>
                  <a:pt x="38594" y="15122"/>
                  <a:pt x="38480" y="15084"/>
                  <a:pt x="38118" y="15027"/>
                </a:cubicBezTo>
                <a:cubicBezTo>
                  <a:pt x="38118" y="15027"/>
                  <a:pt x="36863" y="15275"/>
                  <a:pt x="37129" y="14875"/>
                </a:cubicBezTo>
                <a:cubicBezTo>
                  <a:pt x="36920" y="14818"/>
                  <a:pt x="36882" y="14913"/>
                  <a:pt x="36787" y="14970"/>
                </a:cubicBezTo>
                <a:cubicBezTo>
                  <a:pt x="36844" y="15065"/>
                  <a:pt x="36920" y="14970"/>
                  <a:pt x="36996" y="14970"/>
                </a:cubicBezTo>
                <a:cubicBezTo>
                  <a:pt x="36996" y="15198"/>
                  <a:pt x="36768" y="14970"/>
                  <a:pt x="36597" y="15008"/>
                </a:cubicBezTo>
                <a:cubicBezTo>
                  <a:pt x="36578" y="14951"/>
                  <a:pt x="36616" y="14932"/>
                  <a:pt x="36654" y="14913"/>
                </a:cubicBezTo>
                <a:cubicBezTo>
                  <a:pt x="36444" y="15027"/>
                  <a:pt x="35684" y="14894"/>
                  <a:pt x="35189" y="15008"/>
                </a:cubicBezTo>
                <a:cubicBezTo>
                  <a:pt x="35113" y="14970"/>
                  <a:pt x="35056" y="14932"/>
                  <a:pt x="35075" y="14837"/>
                </a:cubicBezTo>
                <a:lnTo>
                  <a:pt x="34409" y="14837"/>
                </a:lnTo>
                <a:cubicBezTo>
                  <a:pt x="34542" y="15122"/>
                  <a:pt x="35512" y="14894"/>
                  <a:pt x="35322" y="15218"/>
                </a:cubicBezTo>
                <a:cubicBezTo>
                  <a:pt x="35474" y="15160"/>
                  <a:pt x="35550" y="15027"/>
                  <a:pt x="35798" y="15065"/>
                </a:cubicBezTo>
                <a:cubicBezTo>
                  <a:pt x="35684" y="15198"/>
                  <a:pt x="35741" y="15237"/>
                  <a:pt x="35855" y="15122"/>
                </a:cubicBezTo>
                <a:cubicBezTo>
                  <a:pt x="36102" y="15122"/>
                  <a:pt x="35722" y="15275"/>
                  <a:pt x="35931" y="15275"/>
                </a:cubicBezTo>
                <a:cubicBezTo>
                  <a:pt x="36235" y="15294"/>
                  <a:pt x="36007" y="15198"/>
                  <a:pt x="36121" y="15122"/>
                </a:cubicBezTo>
                <a:cubicBezTo>
                  <a:pt x="36882" y="15160"/>
                  <a:pt x="37281" y="15294"/>
                  <a:pt x="37985" y="15294"/>
                </a:cubicBezTo>
                <a:cubicBezTo>
                  <a:pt x="37281" y="15408"/>
                  <a:pt x="36635" y="15294"/>
                  <a:pt x="35798" y="15275"/>
                </a:cubicBezTo>
                <a:cubicBezTo>
                  <a:pt x="35665" y="15446"/>
                  <a:pt x="36597" y="15522"/>
                  <a:pt x="36711" y="15389"/>
                </a:cubicBezTo>
                <a:cubicBezTo>
                  <a:pt x="37510" y="15617"/>
                  <a:pt x="37947" y="15541"/>
                  <a:pt x="38841" y="15617"/>
                </a:cubicBezTo>
                <a:cubicBezTo>
                  <a:pt x="38803" y="15446"/>
                  <a:pt x="38898" y="15389"/>
                  <a:pt x="39107" y="15408"/>
                </a:cubicBezTo>
                <a:cubicBezTo>
                  <a:pt x="39031" y="15484"/>
                  <a:pt x="38822" y="15465"/>
                  <a:pt x="38898" y="15674"/>
                </a:cubicBezTo>
                <a:cubicBezTo>
                  <a:pt x="38993" y="15674"/>
                  <a:pt x="39088" y="15674"/>
                  <a:pt x="39164" y="15674"/>
                </a:cubicBezTo>
                <a:cubicBezTo>
                  <a:pt x="38936" y="15541"/>
                  <a:pt x="39469" y="15617"/>
                  <a:pt x="39640" y="15674"/>
                </a:cubicBezTo>
                <a:close/>
                <a:moveTo>
                  <a:pt x="55180" y="15807"/>
                </a:moveTo>
                <a:cubicBezTo>
                  <a:pt x="55009" y="15636"/>
                  <a:pt x="54819" y="15788"/>
                  <a:pt x="54590" y="15693"/>
                </a:cubicBezTo>
                <a:cubicBezTo>
                  <a:pt x="54552" y="15902"/>
                  <a:pt x="55009" y="15750"/>
                  <a:pt x="55180" y="15807"/>
                </a:cubicBezTo>
                <a:close/>
                <a:moveTo>
                  <a:pt x="136608" y="16435"/>
                </a:moveTo>
                <a:cubicBezTo>
                  <a:pt x="136380" y="16207"/>
                  <a:pt x="135961" y="16378"/>
                  <a:pt x="135809" y="16530"/>
                </a:cubicBezTo>
                <a:cubicBezTo>
                  <a:pt x="135923" y="16758"/>
                  <a:pt x="136627" y="16739"/>
                  <a:pt x="136608" y="16435"/>
                </a:cubicBezTo>
                <a:close/>
                <a:moveTo>
                  <a:pt x="49074" y="15465"/>
                </a:moveTo>
                <a:cubicBezTo>
                  <a:pt x="49303" y="15275"/>
                  <a:pt x="50158" y="15693"/>
                  <a:pt x="50482" y="15332"/>
                </a:cubicBezTo>
                <a:cubicBezTo>
                  <a:pt x="50044" y="15313"/>
                  <a:pt x="49398" y="15256"/>
                  <a:pt x="48941" y="15218"/>
                </a:cubicBezTo>
                <a:cubicBezTo>
                  <a:pt x="48561" y="15160"/>
                  <a:pt x="47553" y="15218"/>
                  <a:pt x="48218" y="15256"/>
                </a:cubicBezTo>
                <a:cubicBezTo>
                  <a:pt x="48523" y="15370"/>
                  <a:pt x="48998" y="15313"/>
                  <a:pt x="49074" y="15465"/>
                </a:cubicBezTo>
                <a:close/>
                <a:moveTo>
                  <a:pt x="56055" y="15237"/>
                </a:moveTo>
                <a:cubicBezTo>
                  <a:pt x="56226" y="15008"/>
                  <a:pt x="56588" y="15370"/>
                  <a:pt x="56454" y="15141"/>
                </a:cubicBezTo>
                <a:cubicBezTo>
                  <a:pt x="56607" y="15122"/>
                  <a:pt x="56588" y="15218"/>
                  <a:pt x="56588" y="15294"/>
                </a:cubicBezTo>
                <a:cubicBezTo>
                  <a:pt x="57196" y="15389"/>
                  <a:pt x="57405" y="15160"/>
                  <a:pt x="57976" y="15218"/>
                </a:cubicBezTo>
                <a:cubicBezTo>
                  <a:pt x="57729" y="14780"/>
                  <a:pt x="56892" y="15294"/>
                  <a:pt x="56530" y="14894"/>
                </a:cubicBezTo>
                <a:cubicBezTo>
                  <a:pt x="56283" y="14799"/>
                  <a:pt x="56473" y="15065"/>
                  <a:pt x="56321" y="15046"/>
                </a:cubicBezTo>
                <a:cubicBezTo>
                  <a:pt x="56188" y="14894"/>
                  <a:pt x="55827" y="14989"/>
                  <a:pt x="55389" y="15027"/>
                </a:cubicBezTo>
                <a:cubicBezTo>
                  <a:pt x="55713" y="15218"/>
                  <a:pt x="55770" y="14932"/>
                  <a:pt x="56055" y="15237"/>
                </a:cubicBezTo>
                <a:close/>
                <a:moveTo>
                  <a:pt x="41580" y="14552"/>
                </a:moveTo>
                <a:cubicBezTo>
                  <a:pt x="41713" y="14666"/>
                  <a:pt x="41542" y="14647"/>
                  <a:pt x="41580" y="14818"/>
                </a:cubicBezTo>
                <a:cubicBezTo>
                  <a:pt x="41789" y="14780"/>
                  <a:pt x="41884" y="14856"/>
                  <a:pt x="42037" y="14875"/>
                </a:cubicBezTo>
                <a:cubicBezTo>
                  <a:pt x="41941" y="14685"/>
                  <a:pt x="41827" y="14704"/>
                  <a:pt x="41580" y="14552"/>
                </a:cubicBezTo>
                <a:close/>
                <a:moveTo>
                  <a:pt x="56397" y="14780"/>
                </a:moveTo>
                <a:cubicBezTo>
                  <a:pt x="56568" y="14913"/>
                  <a:pt x="56911" y="14856"/>
                  <a:pt x="56930" y="14989"/>
                </a:cubicBezTo>
                <a:cubicBezTo>
                  <a:pt x="57101" y="14894"/>
                  <a:pt x="56987" y="14780"/>
                  <a:pt x="57329" y="14894"/>
                </a:cubicBezTo>
                <a:cubicBezTo>
                  <a:pt x="57348" y="14780"/>
                  <a:pt x="57139" y="14837"/>
                  <a:pt x="57120" y="14742"/>
                </a:cubicBezTo>
                <a:cubicBezTo>
                  <a:pt x="56892" y="14951"/>
                  <a:pt x="56740" y="14647"/>
                  <a:pt x="56397" y="14780"/>
                </a:cubicBezTo>
                <a:close/>
                <a:moveTo>
                  <a:pt x="26839" y="14552"/>
                </a:moveTo>
                <a:cubicBezTo>
                  <a:pt x="26877" y="14343"/>
                  <a:pt x="26230" y="14381"/>
                  <a:pt x="25774" y="14324"/>
                </a:cubicBezTo>
                <a:cubicBezTo>
                  <a:pt x="25850" y="14476"/>
                  <a:pt x="26497" y="14438"/>
                  <a:pt x="26839" y="14552"/>
                </a:cubicBezTo>
                <a:close/>
                <a:moveTo>
                  <a:pt x="65698" y="14837"/>
                </a:moveTo>
                <a:cubicBezTo>
                  <a:pt x="65794" y="14837"/>
                  <a:pt x="65908" y="14837"/>
                  <a:pt x="66022" y="14837"/>
                </a:cubicBezTo>
                <a:cubicBezTo>
                  <a:pt x="66022" y="14799"/>
                  <a:pt x="65946" y="14799"/>
                  <a:pt x="65889" y="14780"/>
                </a:cubicBezTo>
                <a:cubicBezTo>
                  <a:pt x="65927" y="14742"/>
                  <a:pt x="65965" y="14704"/>
                  <a:pt x="65965" y="14628"/>
                </a:cubicBezTo>
                <a:cubicBezTo>
                  <a:pt x="65851" y="14685"/>
                  <a:pt x="65660" y="14666"/>
                  <a:pt x="65698" y="14837"/>
                </a:cubicBezTo>
                <a:close/>
                <a:moveTo>
                  <a:pt x="137902" y="14419"/>
                </a:moveTo>
                <a:cubicBezTo>
                  <a:pt x="137864" y="14533"/>
                  <a:pt x="137635" y="14457"/>
                  <a:pt x="137692" y="14628"/>
                </a:cubicBezTo>
                <a:cubicBezTo>
                  <a:pt x="137825" y="14609"/>
                  <a:pt x="137864" y="14666"/>
                  <a:pt x="137959" y="14685"/>
                </a:cubicBezTo>
                <a:cubicBezTo>
                  <a:pt x="137749" y="14837"/>
                  <a:pt x="137578" y="15103"/>
                  <a:pt x="137217" y="15256"/>
                </a:cubicBezTo>
                <a:cubicBezTo>
                  <a:pt x="137350" y="15655"/>
                  <a:pt x="137940" y="15294"/>
                  <a:pt x="138282" y="15256"/>
                </a:cubicBezTo>
                <a:cubicBezTo>
                  <a:pt x="138453" y="14419"/>
                  <a:pt x="137540" y="13791"/>
                  <a:pt x="136760" y="14152"/>
                </a:cubicBezTo>
                <a:cubicBezTo>
                  <a:pt x="136836" y="14343"/>
                  <a:pt x="136855" y="14381"/>
                  <a:pt x="136893" y="14514"/>
                </a:cubicBezTo>
                <a:cubicBezTo>
                  <a:pt x="137293" y="14476"/>
                  <a:pt x="137654" y="14457"/>
                  <a:pt x="137902" y="14419"/>
                </a:cubicBezTo>
                <a:close/>
                <a:moveTo>
                  <a:pt x="78652" y="14419"/>
                </a:moveTo>
                <a:cubicBezTo>
                  <a:pt x="78557" y="14285"/>
                  <a:pt x="78423" y="14324"/>
                  <a:pt x="78252" y="14362"/>
                </a:cubicBezTo>
                <a:cubicBezTo>
                  <a:pt x="78347" y="14495"/>
                  <a:pt x="78480" y="14457"/>
                  <a:pt x="78652" y="14419"/>
                </a:cubicBezTo>
                <a:close/>
                <a:moveTo>
                  <a:pt x="86222" y="14552"/>
                </a:moveTo>
                <a:cubicBezTo>
                  <a:pt x="86336" y="14533"/>
                  <a:pt x="86336" y="14400"/>
                  <a:pt x="86545" y="14457"/>
                </a:cubicBezTo>
                <a:cubicBezTo>
                  <a:pt x="86545" y="14381"/>
                  <a:pt x="86355" y="14438"/>
                  <a:pt x="86355" y="14343"/>
                </a:cubicBezTo>
                <a:cubicBezTo>
                  <a:pt x="86450" y="14305"/>
                  <a:pt x="86564" y="14324"/>
                  <a:pt x="86755" y="14362"/>
                </a:cubicBezTo>
                <a:cubicBezTo>
                  <a:pt x="86602" y="14305"/>
                  <a:pt x="86774" y="14057"/>
                  <a:pt x="86831" y="14190"/>
                </a:cubicBezTo>
                <a:cubicBezTo>
                  <a:pt x="86945" y="13924"/>
                  <a:pt x="86412" y="14171"/>
                  <a:pt x="86222" y="14247"/>
                </a:cubicBezTo>
                <a:cubicBezTo>
                  <a:pt x="86355" y="14343"/>
                  <a:pt x="86165" y="14381"/>
                  <a:pt x="86222" y="14552"/>
                </a:cubicBezTo>
                <a:close/>
                <a:moveTo>
                  <a:pt x="86146" y="14495"/>
                </a:moveTo>
                <a:cubicBezTo>
                  <a:pt x="86089" y="14305"/>
                  <a:pt x="85575" y="14362"/>
                  <a:pt x="85823" y="14076"/>
                </a:cubicBezTo>
                <a:cubicBezTo>
                  <a:pt x="85100" y="14171"/>
                  <a:pt x="85899" y="14495"/>
                  <a:pt x="86146" y="14495"/>
                </a:cubicBezTo>
                <a:close/>
                <a:moveTo>
                  <a:pt x="88543" y="14381"/>
                </a:moveTo>
                <a:cubicBezTo>
                  <a:pt x="88600" y="14457"/>
                  <a:pt x="88752" y="14457"/>
                  <a:pt x="88866" y="14476"/>
                </a:cubicBezTo>
                <a:cubicBezTo>
                  <a:pt x="88847" y="14343"/>
                  <a:pt x="88790" y="14305"/>
                  <a:pt x="88942" y="14228"/>
                </a:cubicBezTo>
                <a:cubicBezTo>
                  <a:pt x="88657" y="14057"/>
                  <a:pt x="88942" y="14457"/>
                  <a:pt x="88543" y="14381"/>
                </a:cubicBezTo>
                <a:close/>
                <a:moveTo>
                  <a:pt x="84967" y="14343"/>
                </a:moveTo>
                <a:cubicBezTo>
                  <a:pt x="85081" y="14343"/>
                  <a:pt x="85100" y="14285"/>
                  <a:pt x="85024" y="14285"/>
                </a:cubicBezTo>
                <a:cubicBezTo>
                  <a:pt x="85157" y="14114"/>
                  <a:pt x="85252" y="14381"/>
                  <a:pt x="85423" y="14343"/>
                </a:cubicBezTo>
                <a:cubicBezTo>
                  <a:pt x="85423" y="14247"/>
                  <a:pt x="85423" y="14171"/>
                  <a:pt x="85423" y="14076"/>
                </a:cubicBezTo>
                <a:cubicBezTo>
                  <a:pt x="85233" y="14133"/>
                  <a:pt x="85214" y="14133"/>
                  <a:pt x="85024" y="14076"/>
                </a:cubicBezTo>
                <a:cubicBezTo>
                  <a:pt x="85081" y="14228"/>
                  <a:pt x="84929" y="14209"/>
                  <a:pt x="84948" y="14343"/>
                </a:cubicBezTo>
                <a:close/>
                <a:moveTo>
                  <a:pt x="74391" y="14152"/>
                </a:moveTo>
                <a:cubicBezTo>
                  <a:pt x="74600" y="14247"/>
                  <a:pt x="74600" y="13829"/>
                  <a:pt x="74410" y="13905"/>
                </a:cubicBezTo>
                <a:cubicBezTo>
                  <a:pt x="74410" y="13981"/>
                  <a:pt x="74410" y="14076"/>
                  <a:pt x="74391" y="14152"/>
                </a:cubicBezTo>
                <a:close/>
                <a:moveTo>
                  <a:pt x="82113" y="14190"/>
                </a:moveTo>
                <a:lnTo>
                  <a:pt x="82304" y="14190"/>
                </a:lnTo>
                <a:cubicBezTo>
                  <a:pt x="82304" y="14114"/>
                  <a:pt x="82304" y="14019"/>
                  <a:pt x="82304" y="13943"/>
                </a:cubicBezTo>
                <a:cubicBezTo>
                  <a:pt x="82171" y="13962"/>
                  <a:pt x="82171" y="14019"/>
                  <a:pt x="82247" y="14095"/>
                </a:cubicBezTo>
                <a:cubicBezTo>
                  <a:pt x="82132" y="14076"/>
                  <a:pt x="82113" y="14133"/>
                  <a:pt x="82113" y="14190"/>
                </a:cubicBezTo>
                <a:close/>
                <a:moveTo>
                  <a:pt x="85100" y="13715"/>
                </a:moveTo>
                <a:cubicBezTo>
                  <a:pt x="85138" y="13753"/>
                  <a:pt x="85176" y="13810"/>
                  <a:pt x="85157" y="13867"/>
                </a:cubicBezTo>
                <a:cubicBezTo>
                  <a:pt x="85499" y="13715"/>
                  <a:pt x="85575" y="13924"/>
                  <a:pt x="85956" y="13772"/>
                </a:cubicBezTo>
                <a:cubicBezTo>
                  <a:pt x="86032" y="13810"/>
                  <a:pt x="85975" y="14019"/>
                  <a:pt x="86222" y="14038"/>
                </a:cubicBezTo>
                <a:cubicBezTo>
                  <a:pt x="86146" y="13753"/>
                  <a:pt x="86203" y="13886"/>
                  <a:pt x="86298" y="13734"/>
                </a:cubicBezTo>
                <a:cubicBezTo>
                  <a:pt x="85746" y="13696"/>
                  <a:pt x="85765" y="13734"/>
                  <a:pt x="85100" y="13715"/>
                </a:cubicBezTo>
                <a:close/>
                <a:moveTo>
                  <a:pt x="75475" y="13658"/>
                </a:moveTo>
                <a:cubicBezTo>
                  <a:pt x="75551" y="13658"/>
                  <a:pt x="75646" y="13658"/>
                  <a:pt x="75741" y="13658"/>
                </a:cubicBezTo>
                <a:cubicBezTo>
                  <a:pt x="75627" y="13525"/>
                  <a:pt x="75475" y="13487"/>
                  <a:pt x="75608" y="13296"/>
                </a:cubicBezTo>
                <a:cubicBezTo>
                  <a:pt x="75456" y="13277"/>
                  <a:pt x="75361" y="13296"/>
                  <a:pt x="75266" y="13334"/>
                </a:cubicBezTo>
                <a:cubicBezTo>
                  <a:pt x="75361" y="13430"/>
                  <a:pt x="75532" y="13449"/>
                  <a:pt x="75475" y="13658"/>
                </a:cubicBezTo>
                <a:close/>
                <a:moveTo>
                  <a:pt x="78271" y="13334"/>
                </a:moveTo>
                <a:cubicBezTo>
                  <a:pt x="78176" y="13334"/>
                  <a:pt x="78252" y="13411"/>
                  <a:pt x="78328" y="13430"/>
                </a:cubicBezTo>
                <a:cubicBezTo>
                  <a:pt x="78328" y="13487"/>
                  <a:pt x="78252" y="13468"/>
                  <a:pt x="78195" y="13487"/>
                </a:cubicBezTo>
                <a:cubicBezTo>
                  <a:pt x="78385" y="13620"/>
                  <a:pt x="78557" y="13506"/>
                  <a:pt x="78785" y="13544"/>
                </a:cubicBezTo>
                <a:cubicBezTo>
                  <a:pt x="78785" y="13487"/>
                  <a:pt x="78671" y="13487"/>
                  <a:pt x="78595" y="13487"/>
                </a:cubicBezTo>
                <a:cubicBezTo>
                  <a:pt x="78576" y="13372"/>
                  <a:pt x="78328" y="13411"/>
                  <a:pt x="78252" y="13334"/>
                </a:cubicBezTo>
                <a:close/>
                <a:moveTo>
                  <a:pt x="85176" y="13296"/>
                </a:moveTo>
                <a:cubicBezTo>
                  <a:pt x="85157" y="13544"/>
                  <a:pt x="85423" y="13201"/>
                  <a:pt x="85499" y="13411"/>
                </a:cubicBezTo>
                <a:cubicBezTo>
                  <a:pt x="85575" y="13411"/>
                  <a:pt x="85556" y="13315"/>
                  <a:pt x="85575" y="13258"/>
                </a:cubicBezTo>
                <a:cubicBezTo>
                  <a:pt x="85689" y="13411"/>
                  <a:pt x="85823" y="13239"/>
                  <a:pt x="85842" y="13411"/>
                </a:cubicBezTo>
                <a:cubicBezTo>
                  <a:pt x="85975" y="13411"/>
                  <a:pt x="86108" y="13411"/>
                  <a:pt x="86241" y="13411"/>
                </a:cubicBezTo>
                <a:cubicBezTo>
                  <a:pt x="86222" y="13334"/>
                  <a:pt x="86317" y="13315"/>
                  <a:pt x="86298" y="13220"/>
                </a:cubicBezTo>
                <a:cubicBezTo>
                  <a:pt x="86051" y="13353"/>
                  <a:pt x="85861" y="13239"/>
                  <a:pt x="85632" y="13106"/>
                </a:cubicBezTo>
                <a:cubicBezTo>
                  <a:pt x="85480" y="13334"/>
                  <a:pt x="84719" y="12878"/>
                  <a:pt x="84643" y="13353"/>
                </a:cubicBezTo>
                <a:cubicBezTo>
                  <a:pt x="84700" y="13315"/>
                  <a:pt x="84891" y="13239"/>
                  <a:pt x="84833" y="13411"/>
                </a:cubicBezTo>
                <a:cubicBezTo>
                  <a:pt x="84871" y="13315"/>
                  <a:pt x="85157" y="13411"/>
                  <a:pt x="85176" y="13296"/>
                </a:cubicBezTo>
                <a:close/>
                <a:moveTo>
                  <a:pt x="69560" y="13011"/>
                </a:moveTo>
                <a:cubicBezTo>
                  <a:pt x="69522" y="12992"/>
                  <a:pt x="70092" y="12954"/>
                  <a:pt x="70035" y="13125"/>
                </a:cubicBezTo>
                <a:cubicBezTo>
                  <a:pt x="70168" y="13125"/>
                  <a:pt x="70054" y="12916"/>
                  <a:pt x="70092" y="12821"/>
                </a:cubicBezTo>
                <a:cubicBezTo>
                  <a:pt x="70283" y="12859"/>
                  <a:pt x="70302" y="12859"/>
                  <a:pt x="70492" y="12821"/>
                </a:cubicBezTo>
                <a:cubicBezTo>
                  <a:pt x="70492" y="13011"/>
                  <a:pt x="70073" y="12878"/>
                  <a:pt x="70168" y="13125"/>
                </a:cubicBezTo>
                <a:cubicBezTo>
                  <a:pt x="70416" y="13239"/>
                  <a:pt x="70435" y="13106"/>
                  <a:pt x="70815" y="13144"/>
                </a:cubicBezTo>
                <a:cubicBezTo>
                  <a:pt x="70758" y="12935"/>
                  <a:pt x="70511" y="13144"/>
                  <a:pt x="70225" y="13087"/>
                </a:cubicBezTo>
                <a:cubicBezTo>
                  <a:pt x="70340" y="12916"/>
                  <a:pt x="70929" y="13106"/>
                  <a:pt x="70758" y="12821"/>
                </a:cubicBezTo>
                <a:cubicBezTo>
                  <a:pt x="71005" y="12783"/>
                  <a:pt x="70796" y="13106"/>
                  <a:pt x="71100" y="13030"/>
                </a:cubicBezTo>
                <a:cubicBezTo>
                  <a:pt x="71119" y="12935"/>
                  <a:pt x="71043" y="12897"/>
                  <a:pt x="71024" y="12840"/>
                </a:cubicBezTo>
                <a:cubicBezTo>
                  <a:pt x="71157" y="12783"/>
                  <a:pt x="71348" y="12916"/>
                  <a:pt x="71157" y="12935"/>
                </a:cubicBezTo>
                <a:cubicBezTo>
                  <a:pt x="71595" y="13068"/>
                  <a:pt x="72375" y="13201"/>
                  <a:pt x="72489" y="13011"/>
                </a:cubicBezTo>
                <a:cubicBezTo>
                  <a:pt x="72679" y="13220"/>
                  <a:pt x="73250" y="12897"/>
                  <a:pt x="73421" y="13163"/>
                </a:cubicBezTo>
                <a:cubicBezTo>
                  <a:pt x="73801" y="13144"/>
                  <a:pt x="75228" y="12992"/>
                  <a:pt x="75875" y="13087"/>
                </a:cubicBezTo>
                <a:cubicBezTo>
                  <a:pt x="76065" y="13125"/>
                  <a:pt x="76084" y="13182"/>
                  <a:pt x="76198" y="13144"/>
                </a:cubicBezTo>
                <a:cubicBezTo>
                  <a:pt x="77225" y="12935"/>
                  <a:pt x="78385" y="13392"/>
                  <a:pt x="79393" y="13144"/>
                </a:cubicBezTo>
                <a:cubicBezTo>
                  <a:pt x="79451" y="12935"/>
                  <a:pt x="79032" y="13201"/>
                  <a:pt x="79051" y="12916"/>
                </a:cubicBezTo>
                <a:cubicBezTo>
                  <a:pt x="78994" y="13201"/>
                  <a:pt x="78233" y="13030"/>
                  <a:pt x="78119" y="13011"/>
                </a:cubicBezTo>
                <a:cubicBezTo>
                  <a:pt x="78271" y="12935"/>
                  <a:pt x="78442" y="12935"/>
                  <a:pt x="78595" y="12973"/>
                </a:cubicBezTo>
                <a:cubicBezTo>
                  <a:pt x="78328" y="12821"/>
                  <a:pt x="78062" y="12916"/>
                  <a:pt x="77663" y="12802"/>
                </a:cubicBezTo>
                <a:cubicBezTo>
                  <a:pt x="77739" y="12973"/>
                  <a:pt x="77567" y="12973"/>
                  <a:pt x="77396" y="12954"/>
                </a:cubicBezTo>
                <a:cubicBezTo>
                  <a:pt x="77872" y="12840"/>
                  <a:pt x="77149" y="12726"/>
                  <a:pt x="77396" y="13011"/>
                </a:cubicBezTo>
                <a:cubicBezTo>
                  <a:pt x="77130" y="13163"/>
                  <a:pt x="76274" y="12859"/>
                  <a:pt x="76065" y="13049"/>
                </a:cubicBezTo>
                <a:cubicBezTo>
                  <a:pt x="75970" y="12992"/>
                  <a:pt x="75780" y="12992"/>
                  <a:pt x="75799" y="12840"/>
                </a:cubicBezTo>
                <a:cubicBezTo>
                  <a:pt x="75513" y="12916"/>
                  <a:pt x="75951" y="12954"/>
                  <a:pt x="75665" y="13049"/>
                </a:cubicBezTo>
                <a:cubicBezTo>
                  <a:pt x="75456" y="12840"/>
                  <a:pt x="75019" y="13163"/>
                  <a:pt x="74867" y="12935"/>
                </a:cubicBezTo>
                <a:cubicBezTo>
                  <a:pt x="74372" y="13258"/>
                  <a:pt x="73820" y="12650"/>
                  <a:pt x="73212" y="12802"/>
                </a:cubicBezTo>
                <a:cubicBezTo>
                  <a:pt x="73250" y="12878"/>
                  <a:pt x="73288" y="12916"/>
                  <a:pt x="73402" y="12916"/>
                </a:cubicBezTo>
                <a:cubicBezTo>
                  <a:pt x="73307" y="13030"/>
                  <a:pt x="73250" y="12992"/>
                  <a:pt x="73079" y="12954"/>
                </a:cubicBezTo>
                <a:cubicBezTo>
                  <a:pt x="73079" y="12859"/>
                  <a:pt x="73155" y="12859"/>
                  <a:pt x="73155" y="12764"/>
                </a:cubicBezTo>
                <a:cubicBezTo>
                  <a:pt x="71937" y="12878"/>
                  <a:pt x="70625" y="12612"/>
                  <a:pt x="69370" y="12707"/>
                </a:cubicBezTo>
                <a:cubicBezTo>
                  <a:pt x="69179" y="12726"/>
                  <a:pt x="69408" y="12440"/>
                  <a:pt x="69236" y="12459"/>
                </a:cubicBezTo>
                <a:cubicBezTo>
                  <a:pt x="68951" y="12421"/>
                  <a:pt x="69255" y="12555"/>
                  <a:pt x="69160" y="12707"/>
                </a:cubicBezTo>
                <a:cubicBezTo>
                  <a:pt x="68989" y="12707"/>
                  <a:pt x="68799" y="12707"/>
                  <a:pt x="68628" y="12707"/>
                </a:cubicBezTo>
                <a:cubicBezTo>
                  <a:pt x="68951" y="12935"/>
                  <a:pt x="68152" y="12783"/>
                  <a:pt x="67829" y="12840"/>
                </a:cubicBezTo>
                <a:cubicBezTo>
                  <a:pt x="67924" y="13068"/>
                  <a:pt x="68571" y="12859"/>
                  <a:pt x="68685" y="13068"/>
                </a:cubicBezTo>
                <a:cubicBezTo>
                  <a:pt x="68552" y="12726"/>
                  <a:pt x="69350" y="13258"/>
                  <a:pt x="69350" y="12973"/>
                </a:cubicBezTo>
                <a:cubicBezTo>
                  <a:pt x="69446" y="12992"/>
                  <a:pt x="69408" y="13106"/>
                  <a:pt x="69427" y="13182"/>
                </a:cubicBezTo>
                <a:cubicBezTo>
                  <a:pt x="69503" y="13125"/>
                  <a:pt x="69522" y="13163"/>
                  <a:pt x="69617" y="13182"/>
                </a:cubicBezTo>
                <a:cubicBezTo>
                  <a:pt x="69845" y="13125"/>
                  <a:pt x="69427" y="13163"/>
                  <a:pt x="69560" y="13030"/>
                </a:cubicBezTo>
                <a:close/>
                <a:moveTo>
                  <a:pt x="82056" y="13258"/>
                </a:moveTo>
                <a:cubicBezTo>
                  <a:pt x="82075" y="13030"/>
                  <a:pt x="81733" y="13125"/>
                  <a:pt x="81581" y="13163"/>
                </a:cubicBezTo>
                <a:cubicBezTo>
                  <a:pt x="81676" y="13239"/>
                  <a:pt x="81866" y="13239"/>
                  <a:pt x="82056" y="13258"/>
                </a:cubicBezTo>
                <a:close/>
                <a:moveTo>
                  <a:pt x="88352" y="13296"/>
                </a:moveTo>
                <a:cubicBezTo>
                  <a:pt x="88562" y="13334"/>
                  <a:pt x="88562" y="13201"/>
                  <a:pt x="88752" y="13239"/>
                </a:cubicBezTo>
                <a:cubicBezTo>
                  <a:pt x="88638" y="13182"/>
                  <a:pt x="88314" y="13049"/>
                  <a:pt x="88352" y="13296"/>
                </a:cubicBezTo>
                <a:close/>
                <a:moveTo>
                  <a:pt x="68247" y="12650"/>
                </a:moveTo>
                <a:cubicBezTo>
                  <a:pt x="67353" y="12840"/>
                  <a:pt x="66288" y="12326"/>
                  <a:pt x="65641" y="12764"/>
                </a:cubicBezTo>
                <a:cubicBezTo>
                  <a:pt x="65432" y="12802"/>
                  <a:pt x="65508" y="12517"/>
                  <a:pt x="65318" y="12669"/>
                </a:cubicBezTo>
                <a:cubicBezTo>
                  <a:pt x="65584" y="12783"/>
                  <a:pt x="65299" y="12764"/>
                  <a:pt x="65052" y="12764"/>
                </a:cubicBezTo>
                <a:cubicBezTo>
                  <a:pt x="65794" y="12973"/>
                  <a:pt x="67049" y="12916"/>
                  <a:pt x="67448" y="12745"/>
                </a:cubicBezTo>
                <a:cubicBezTo>
                  <a:pt x="67696" y="12688"/>
                  <a:pt x="67544" y="12935"/>
                  <a:pt x="67772" y="12897"/>
                </a:cubicBezTo>
                <a:cubicBezTo>
                  <a:pt x="67372" y="12612"/>
                  <a:pt x="68133" y="12897"/>
                  <a:pt x="68247" y="12650"/>
                </a:cubicBezTo>
                <a:close/>
                <a:moveTo>
                  <a:pt x="45384" y="12536"/>
                </a:moveTo>
                <a:cubicBezTo>
                  <a:pt x="45251" y="12631"/>
                  <a:pt x="45612" y="12498"/>
                  <a:pt x="45727" y="12593"/>
                </a:cubicBezTo>
                <a:cubicBezTo>
                  <a:pt x="45689" y="12555"/>
                  <a:pt x="45651" y="12498"/>
                  <a:pt x="45651" y="12440"/>
                </a:cubicBezTo>
                <a:lnTo>
                  <a:pt x="45460" y="12440"/>
                </a:lnTo>
                <a:cubicBezTo>
                  <a:pt x="45460" y="12498"/>
                  <a:pt x="45441" y="12536"/>
                  <a:pt x="45384" y="12536"/>
                </a:cubicBezTo>
                <a:close/>
                <a:moveTo>
                  <a:pt x="62256" y="12479"/>
                </a:moveTo>
                <a:cubicBezTo>
                  <a:pt x="62313" y="12669"/>
                  <a:pt x="62027" y="12593"/>
                  <a:pt x="61932" y="12669"/>
                </a:cubicBezTo>
                <a:cubicBezTo>
                  <a:pt x="62940" y="12821"/>
                  <a:pt x="63625" y="12764"/>
                  <a:pt x="64709" y="12802"/>
                </a:cubicBezTo>
                <a:cubicBezTo>
                  <a:pt x="64633" y="12669"/>
                  <a:pt x="64044" y="12688"/>
                  <a:pt x="63853" y="12688"/>
                </a:cubicBezTo>
                <a:cubicBezTo>
                  <a:pt x="63701" y="12593"/>
                  <a:pt x="63815" y="12498"/>
                  <a:pt x="63397" y="12536"/>
                </a:cubicBezTo>
                <a:cubicBezTo>
                  <a:pt x="63720" y="12726"/>
                  <a:pt x="63625" y="12574"/>
                  <a:pt x="63264" y="12536"/>
                </a:cubicBezTo>
                <a:cubicBezTo>
                  <a:pt x="62807" y="12498"/>
                  <a:pt x="62598" y="12688"/>
                  <a:pt x="62256" y="12479"/>
                </a:cubicBezTo>
                <a:close/>
                <a:moveTo>
                  <a:pt x="75418" y="12840"/>
                </a:moveTo>
                <a:cubicBezTo>
                  <a:pt x="75190" y="12859"/>
                  <a:pt x="74962" y="12878"/>
                  <a:pt x="74752" y="12764"/>
                </a:cubicBezTo>
                <a:cubicBezTo>
                  <a:pt x="74543" y="12859"/>
                  <a:pt x="75418" y="13049"/>
                  <a:pt x="75418" y="12840"/>
                </a:cubicBezTo>
                <a:close/>
                <a:moveTo>
                  <a:pt x="44928" y="12536"/>
                </a:moveTo>
                <a:cubicBezTo>
                  <a:pt x="45099" y="12440"/>
                  <a:pt x="45194" y="12574"/>
                  <a:pt x="45384" y="12479"/>
                </a:cubicBezTo>
                <a:cubicBezTo>
                  <a:pt x="45384" y="12402"/>
                  <a:pt x="44852" y="12364"/>
                  <a:pt x="44928" y="12536"/>
                </a:cubicBezTo>
                <a:close/>
                <a:moveTo>
                  <a:pt x="41808" y="12231"/>
                </a:moveTo>
                <a:cubicBezTo>
                  <a:pt x="41808" y="12098"/>
                  <a:pt x="41523" y="12136"/>
                  <a:pt x="41352" y="12136"/>
                </a:cubicBezTo>
                <a:cubicBezTo>
                  <a:pt x="41447" y="12212"/>
                  <a:pt x="41599" y="12231"/>
                  <a:pt x="41808" y="12231"/>
                </a:cubicBezTo>
                <a:close/>
                <a:moveTo>
                  <a:pt x="58680" y="12440"/>
                </a:moveTo>
                <a:cubicBezTo>
                  <a:pt x="58908" y="12269"/>
                  <a:pt x="58299" y="12326"/>
                  <a:pt x="58356" y="12269"/>
                </a:cubicBezTo>
                <a:cubicBezTo>
                  <a:pt x="58166" y="12383"/>
                  <a:pt x="58699" y="12383"/>
                  <a:pt x="58680" y="12440"/>
                </a:cubicBezTo>
                <a:close/>
                <a:moveTo>
                  <a:pt x="58204" y="12383"/>
                </a:moveTo>
                <a:cubicBezTo>
                  <a:pt x="57843" y="12174"/>
                  <a:pt x="57405" y="12307"/>
                  <a:pt x="56892" y="12250"/>
                </a:cubicBezTo>
                <a:cubicBezTo>
                  <a:pt x="57215" y="12440"/>
                  <a:pt x="57577" y="12212"/>
                  <a:pt x="58204" y="12383"/>
                </a:cubicBezTo>
                <a:close/>
                <a:moveTo>
                  <a:pt x="59079" y="12383"/>
                </a:moveTo>
                <a:cubicBezTo>
                  <a:pt x="59365" y="12307"/>
                  <a:pt x="59612" y="12517"/>
                  <a:pt x="59669" y="12231"/>
                </a:cubicBezTo>
                <a:cubicBezTo>
                  <a:pt x="59555" y="12345"/>
                  <a:pt x="59041" y="12060"/>
                  <a:pt x="59079" y="12383"/>
                </a:cubicBezTo>
                <a:close/>
                <a:moveTo>
                  <a:pt x="33839" y="11946"/>
                </a:moveTo>
                <a:cubicBezTo>
                  <a:pt x="34124" y="11965"/>
                  <a:pt x="34105" y="11870"/>
                  <a:pt x="34314" y="11946"/>
                </a:cubicBezTo>
                <a:cubicBezTo>
                  <a:pt x="34352" y="11813"/>
                  <a:pt x="33782" y="11756"/>
                  <a:pt x="33839" y="11946"/>
                </a:cubicBezTo>
                <a:close/>
                <a:moveTo>
                  <a:pt x="37224" y="11984"/>
                </a:moveTo>
                <a:cubicBezTo>
                  <a:pt x="37281" y="11984"/>
                  <a:pt x="37281" y="11965"/>
                  <a:pt x="37300" y="11927"/>
                </a:cubicBezTo>
                <a:lnTo>
                  <a:pt x="37300" y="11832"/>
                </a:lnTo>
                <a:cubicBezTo>
                  <a:pt x="37091" y="11908"/>
                  <a:pt x="37091" y="11832"/>
                  <a:pt x="36825" y="11775"/>
                </a:cubicBezTo>
                <a:cubicBezTo>
                  <a:pt x="36863" y="11813"/>
                  <a:pt x="36901" y="11851"/>
                  <a:pt x="36901" y="11927"/>
                </a:cubicBezTo>
                <a:cubicBezTo>
                  <a:pt x="37110" y="11946"/>
                  <a:pt x="37167" y="11813"/>
                  <a:pt x="37224" y="11984"/>
                </a:cubicBezTo>
                <a:close/>
                <a:moveTo>
                  <a:pt x="59479" y="12174"/>
                </a:moveTo>
                <a:cubicBezTo>
                  <a:pt x="59631" y="12117"/>
                  <a:pt x="59840" y="12136"/>
                  <a:pt x="59878" y="11984"/>
                </a:cubicBezTo>
                <a:cubicBezTo>
                  <a:pt x="59764" y="12041"/>
                  <a:pt x="59441" y="11927"/>
                  <a:pt x="59155" y="11965"/>
                </a:cubicBezTo>
                <a:cubicBezTo>
                  <a:pt x="58927" y="12098"/>
                  <a:pt x="59688" y="11908"/>
                  <a:pt x="59479" y="12174"/>
                </a:cubicBezTo>
                <a:close/>
                <a:moveTo>
                  <a:pt x="48180" y="11946"/>
                </a:moveTo>
                <a:cubicBezTo>
                  <a:pt x="48237" y="12003"/>
                  <a:pt x="48447" y="12003"/>
                  <a:pt x="48713" y="12003"/>
                </a:cubicBezTo>
                <a:cubicBezTo>
                  <a:pt x="48751" y="11889"/>
                  <a:pt x="48618" y="11908"/>
                  <a:pt x="48523" y="11908"/>
                </a:cubicBezTo>
                <a:cubicBezTo>
                  <a:pt x="48466" y="11870"/>
                  <a:pt x="48466" y="11775"/>
                  <a:pt x="48332" y="11794"/>
                </a:cubicBezTo>
                <a:cubicBezTo>
                  <a:pt x="48313" y="11832"/>
                  <a:pt x="48351" y="11851"/>
                  <a:pt x="48390" y="11851"/>
                </a:cubicBezTo>
                <a:cubicBezTo>
                  <a:pt x="48332" y="11908"/>
                  <a:pt x="48275" y="11832"/>
                  <a:pt x="48199" y="11946"/>
                </a:cubicBezTo>
                <a:close/>
                <a:moveTo>
                  <a:pt x="30130" y="11699"/>
                </a:moveTo>
                <a:cubicBezTo>
                  <a:pt x="30282" y="11661"/>
                  <a:pt x="30643" y="11794"/>
                  <a:pt x="30586" y="11585"/>
                </a:cubicBezTo>
                <a:cubicBezTo>
                  <a:pt x="30244" y="11623"/>
                  <a:pt x="30110" y="11508"/>
                  <a:pt x="29787" y="11527"/>
                </a:cubicBezTo>
                <a:cubicBezTo>
                  <a:pt x="29521" y="11508"/>
                  <a:pt x="30168" y="11546"/>
                  <a:pt x="30130" y="11699"/>
                </a:cubicBezTo>
                <a:close/>
                <a:moveTo>
                  <a:pt x="139842" y="12688"/>
                </a:moveTo>
                <a:cubicBezTo>
                  <a:pt x="139880" y="12193"/>
                  <a:pt x="140888" y="12231"/>
                  <a:pt x="140641" y="11661"/>
                </a:cubicBezTo>
                <a:cubicBezTo>
                  <a:pt x="140336" y="11813"/>
                  <a:pt x="140241" y="11680"/>
                  <a:pt x="139918" y="11604"/>
                </a:cubicBezTo>
                <a:cubicBezTo>
                  <a:pt x="139918" y="11527"/>
                  <a:pt x="139918" y="11432"/>
                  <a:pt x="139918" y="11356"/>
                </a:cubicBezTo>
                <a:cubicBezTo>
                  <a:pt x="139728" y="11185"/>
                  <a:pt x="139423" y="11109"/>
                  <a:pt x="139195" y="10976"/>
                </a:cubicBezTo>
                <a:cubicBezTo>
                  <a:pt x="138491" y="11166"/>
                  <a:pt x="137692" y="10500"/>
                  <a:pt x="137008" y="10995"/>
                </a:cubicBezTo>
                <a:cubicBezTo>
                  <a:pt x="137008" y="11147"/>
                  <a:pt x="137274" y="11109"/>
                  <a:pt x="137464" y="11109"/>
                </a:cubicBezTo>
                <a:cubicBezTo>
                  <a:pt x="137293" y="10919"/>
                  <a:pt x="138130" y="11014"/>
                  <a:pt x="138130" y="11166"/>
                </a:cubicBezTo>
                <a:cubicBezTo>
                  <a:pt x="137825" y="11337"/>
                  <a:pt x="137217" y="11242"/>
                  <a:pt x="136855" y="11356"/>
                </a:cubicBezTo>
                <a:cubicBezTo>
                  <a:pt x="137084" y="11470"/>
                  <a:pt x="137103" y="11737"/>
                  <a:pt x="137464" y="11737"/>
                </a:cubicBezTo>
                <a:cubicBezTo>
                  <a:pt x="137426" y="11870"/>
                  <a:pt x="137407" y="11870"/>
                  <a:pt x="137331" y="12041"/>
                </a:cubicBezTo>
                <a:cubicBezTo>
                  <a:pt x="137692" y="11965"/>
                  <a:pt x="138130" y="12060"/>
                  <a:pt x="138396" y="12003"/>
                </a:cubicBezTo>
                <a:cubicBezTo>
                  <a:pt x="138738" y="12345"/>
                  <a:pt x="139195" y="12593"/>
                  <a:pt x="139842" y="12688"/>
                </a:cubicBezTo>
                <a:close/>
                <a:moveTo>
                  <a:pt x="37034" y="11413"/>
                </a:moveTo>
                <a:cubicBezTo>
                  <a:pt x="36901" y="11109"/>
                  <a:pt x="36406" y="11204"/>
                  <a:pt x="36045" y="11185"/>
                </a:cubicBezTo>
                <a:cubicBezTo>
                  <a:pt x="36178" y="11470"/>
                  <a:pt x="36806" y="11204"/>
                  <a:pt x="37034" y="11413"/>
                </a:cubicBezTo>
                <a:close/>
                <a:moveTo>
                  <a:pt x="49188" y="11394"/>
                </a:moveTo>
                <a:cubicBezTo>
                  <a:pt x="49398" y="11356"/>
                  <a:pt x="49131" y="11280"/>
                  <a:pt x="49188" y="11185"/>
                </a:cubicBezTo>
                <a:cubicBezTo>
                  <a:pt x="49036" y="11185"/>
                  <a:pt x="48884" y="11185"/>
                  <a:pt x="48732" y="11185"/>
                </a:cubicBezTo>
                <a:cubicBezTo>
                  <a:pt x="48846" y="11223"/>
                  <a:pt x="48865" y="11337"/>
                  <a:pt x="48922" y="11432"/>
                </a:cubicBezTo>
                <a:lnTo>
                  <a:pt x="49112" y="11432"/>
                </a:lnTo>
                <a:cubicBezTo>
                  <a:pt x="48979" y="11280"/>
                  <a:pt x="49036" y="11223"/>
                  <a:pt x="49188" y="11394"/>
                </a:cubicBezTo>
                <a:close/>
                <a:moveTo>
                  <a:pt x="35969" y="11242"/>
                </a:moveTo>
                <a:cubicBezTo>
                  <a:pt x="35493" y="11033"/>
                  <a:pt x="34675" y="11090"/>
                  <a:pt x="34048" y="11014"/>
                </a:cubicBezTo>
                <a:cubicBezTo>
                  <a:pt x="34675" y="11242"/>
                  <a:pt x="35151" y="11166"/>
                  <a:pt x="35969" y="11242"/>
                </a:cubicBezTo>
                <a:close/>
                <a:moveTo>
                  <a:pt x="37110" y="11090"/>
                </a:moveTo>
                <a:cubicBezTo>
                  <a:pt x="37034" y="10976"/>
                  <a:pt x="36901" y="10900"/>
                  <a:pt x="36711" y="10881"/>
                </a:cubicBezTo>
                <a:cubicBezTo>
                  <a:pt x="36540" y="10900"/>
                  <a:pt x="36521" y="11052"/>
                  <a:pt x="36235" y="10976"/>
                </a:cubicBezTo>
                <a:cubicBezTo>
                  <a:pt x="36444" y="11071"/>
                  <a:pt x="36882" y="11185"/>
                  <a:pt x="37110" y="11090"/>
                </a:cubicBezTo>
                <a:close/>
                <a:moveTo>
                  <a:pt x="72299" y="11546"/>
                </a:moveTo>
                <a:cubicBezTo>
                  <a:pt x="72356" y="11508"/>
                  <a:pt x="72375" y="11432"/>
                  <a:pt x="72375" y="11356"/>
                </a:cubicBezTo>
                <a:cubicBezTo>
                  <a:pt x="72147" y="11527"/>
                  <a:pt x="72013" y="11337"/>
                  <a:pt x="71766" y="11451"/>
                </a:cubicBezTo>
                <a:cubicBezTo>
                  <a:pt x="71975" y="11566"/>
                  <a:pt x="72032" y="11508"/>
                  <a:pt x="72299" y="11546"/>
                </a:cubicBezTo>
                <a:close/>
                <a:moveTo>
                  <a:pt x="32583" y="10995"/>
                </a:moveTo>
                <a:cubicBezTo>
                  <a:pt x="32602" y="10786"/>
                  <a:pt x="32070" y="10805"/>
                  <a:pt x="31917" y="10881"/>
                </a:cubicBezTo>
                <a:cubicBezTo>
                  <a:pt x="32051" y="10995"/>
                  <a:pt x="32317" y="10995"/>
                  <a:pt x="32583" y="10995"/>
                </a:cubicBezTo>
                <a:close/>
                <a:moveTo>
                  <a:pt x="36045" y="10881"/>
                </a:moveTo>
                <a:cubicBezTo>
                  <a:pt x="35627" y="10900"/>
                  <a:pt x="35398" y="10881"/>
                  <a:pt x="34923" y="10767"/>
                </a:cubicBezTo>
                <a:cubicBezTo>
                  <a:pt x="34847" y="11109"/>
                  <a:pt x="35969" y="11052"/>
                  <a:pt x="36045" y="10881"/>
                </a:cubicBezTo>
                <a:close/>
                <a:moveTo>
                  <a:pt x="44814" y="10919"/>
                </a:moveTo>
                <a:cubicBezTo>
                  <a:pt x="44148" y="10900"/>
                  <a:pt x="43254" y="10767"/>
                  <a:pt x="42493" y="10843"/>
                </a:cubicBezTo>
                <a:cubicBezTo>
                  <a:pt x="43520" y="11033"/>
                  <a:pt x="43996" y="11052"/>
                  <a:pt x="44814" y="10919"/>
                </a:cubicBezTo>
                <a:close/>
                <a:moveTo>
                  <a:pt x="21095" y="10653"/>
                </a:moveTo>
                <a:cubicBezTo>
                  <a:pt x="21247" y="10500"/>
                  <a:pt x="21038" y="10367"/>
                  <a:pt x="21247" y="10234"/>
                </a:cubicBezTo>
                <a:cubicBezTo>
                  <a:pt x="21114" y="10253"/>
                  <a:pt x="21095" y="10177"/>
                  <a:pt x="20980" y="10177"/>
                </a:cubicBezTo>
                <a:cubicBezTo>
                  <a:pt x="20828" y="10253"/>
                  <a:pt x="21057" y="10310"/>
                  <a:pt x="20904" y="10348"/>
                </a:cubicBezTo>
                <a:cubicBezTo>
                  <a:pt x="21076" y="10424"/>
                  <a:pt x="20980" y="10405"/>
                  <a:pt x="20961" y="10595"/>
                </a:cubicBezTo>
                <a:cubicBezTo>
                  <a:pt x="21057" y="10595"/>
                  <a:pt x="21095" y="10614"/>
                  <a:pt x="21114" y="10653"/>
                </a:cubicBezTo>
                <a:close/>
                <a:moveTo>
                  <a:pt x="21760" y="10653"/>
                </a:moveTo>
                <a:cubicBezTo>
                  <a:pt x="21760" y="10576"/>
                  <a:pt x="21760" y="10481"/>
                  <a:pt x="21760" y="10405"/>
                </a:cubicBezTo>
                <a:cubicBezTo>
                  <a:pt x="21703" y="10424"/>
                  <a:pt x="21646" y="10462"/>
                  <a:pt x="21627" y="10405"/>
                </a:cubicBezTo>
                <a:cubicBezTo>
                  <a:pt x="21551" y="10405"/>
                  <a:pt x="21570" y="10500"/>
                  <a:pt x="21570" y="10557"/>
                </a:cubicBezTo>
                <a:cubicBezTo>
                  <a:pt x="21399" y="10576"/>
                  <a:pt x="21608" y="10310"/>
                  <a:pt x="21361" y="10405"/>
                </a:cubicBezTo>
                <a:cubicBezTo>
                  <a:pt x="21437" y="10653"/>
                  <a:pt x="21570" y="10538"/>
                  <a:pt x="21760" y="10653"/>
                </a:cubicBezTo>
                <a:close/>
                <a:moveTo>
                  <a:pt x="22502" y="10672"/>
                </a:moveTo>
                <a:cubicBezTo>
                  <a:pt x="22521" y="10576"/>
                  <a:pt x="22426" y="10576"/>
                  <a:pt x="22426" y="10519"/>
                </a:cubicBezTo>
                <a:cubicBezTo>
                  <a:pt x="22445" y="10443"/>
                  <a:pt x="22559" y="10462"/>
                  <a:pt x="22635" y="10462"/>
                </a:cubicBezTo>
                <a:cubicBezTo>
                  <a:pt x="22635" y="10348"/>
                  <a:pt x="22388" y="10443"/>
                  <a:pt x="22293" y="10405"/>
                </a:cubicBezTo>
                <a:cubicBezTo>
                  <a:pt x="22293" y="10557"/>
                  <a:pt x="22293" y="10691"/>
                  <a:pt x="22502" y="10672"/>
                </a:cubicBezTo>
                <a:close/>
                <a:moveTo>
                  <a:pt x="29331" y="10748"/>
                </a:moveTo>
                <a:lnTo>
                  <a:pt x="29331" y="10595"/>
                </a:lnTo>
                <a:cubicBezTo>
                  <a:pt x="29045" y="10595"/>
                  <a:pt x="29064" y="10424"/>
                  <a:pt x="28874" y="10595"/>
                </a:cubicBezTo>
                <a:cubicBezTo>
                  <a:pt x="29045" y="10634"/>
                  <a:pt x="29121" y="10748"/>
                  <a:pt x="29331" y="10748"/>
                </a:cubicBezTo>
                <a:close/>
                <a:moveTo>
                  <a:pt x="20505" y="10538"/>
                </a:moveTo>
                <a:cubicBezTo>
                  <a:pt x="20657" y="10443"/>
                  <a:pt x="20353" y="10424"/>
                  <a:pt x="20239" y="10481"/>
                </a:cubicBezTo>
                <a:cubicBezTo>
                  <a:pt x="20277" y="10443"/>
                  <a:pt x="20315" y="10405"/>
                  <a:pt x="20315" y="10329"/>
                </a:cubicBezTo>
                <a:cubicBezTo>
                  <a:pt x="20353" y="10367"/>
                  <a:pt x="20410" y="10386"/>
                  <a:pt x="20505" y="10386"/>
                </a:cubicBezTo>
                <a:lnTo>
                  <a:pt x="20505" y="10177"/>
                </a:lnTo>
                <a:cubicBezTo>
                  <a:pt x="20296" y="10139"/>
                  <a:pt x="20429" y="10367"/>
                  <a:pt x="20182" y="10272"/>
                </a:cubicBezTo>
                <a:cubicBezTo>
                  <a:pt x="20220" y="10443"/>
                  <a:pt x="20106" y="10462"/>
                  <a:pt x="20106" y="10595"/>
                </a:cubicBezTo>
                <a:cubicBezTo>
                  <a:pt x="20258" y="10614"/>
                  <a:pt x="20467" y="10424"/>
                  <a:pt x="20505" y="10538"/>
                </a:cubicBezTo>
                <a:close/>
                <a:moveTo>
                  <a:pt x="49854" y="10938"/>
                </a:moveTo>
                <a:cubicBezTo>
                  <a:pt x="50120" y="10881"/>
                  <a:pt x="50120" y="10938"/>
                  <a:pt x="50444" y="10938"/>
                </a:cubicBezTo>
                <a:cubicBezTo>
                  <a:pt x="50520" y="10767"/>
                  <a:pt x="49797" y="10767"/>
                  <a:pt x="49854" y="10938"/>
                </a:cubicBezTo>
                <a:close/>
                <a:moveTo>
                  <a:pt x="25032" y="9930"/>
                </a:moveTo>
                <a:cubicBezTo>
                  <a:pt x="25013" y="10139"/>
                  <a:pt x="25127" y="9930"/>
                  <a:pt x="25222" y="9930"/>
                </a:cubicBezTo>
                <a:cubicBezTo>
                  <a:pt x="25298" y="10120"/>
                  <a:pt x="25051" y="10063"/>
                  <a:pt x="25089" y="10234"/>
                </a:cubicBezTo>
                <a:cubicBezTo>
                  <a:pt x="24861" y="10025"/>
                  <a:pt x="24652" y="10348"/>
                  <a:pt x="24366" y="10120"/>
                </a:cubicBezTo>
                <a:cubicBezTo>
                  <a:pt x="24347" y="10025"/>
                  <a:pt x="24442" y="10006"/>
                  <a:pt x="24423" y="9911"/>
                </a:cubicBezTo>
                <a:cubicBezTo>
                  <a:pt x="24290" y="9930"/>
                  <a:pt x="24214" y="9892"/>
                  <a:pt x="24233" y="9797"/>
                </a:cubicBezTo>
                <a:cubicBezTo>
                  <a:pt x="24100" y="9835"/>
                  <a:pt x="23986" y="9873"/>
                  <a:pt x="24024" y="10063"/>
                </a:cubicBezTo>
                <a:cubicBezTo>
                  <a:pt x="24214" y="10101"/>
                  <a:pt x="24157" y="9968"/>
                  <a:pt x="24290" y="9968"/>
                </a:cubicBezTo>
                <a:cubicBezTo>
                  <a:pt x="24347" y="10158"/>
                  <a:pt x="24005" y="10044"/>
                  <a:pt x="24100" y="10272"/>
                </a:cubicBezTo>
                <a:cubicBezTo>
                  <a:pt x="24290" y="10348"/>
                  <a:pt x="24537" y="10120"/>
                  <a:pt x="24499" y="10329"/>
                </a:cubicBezTo>
                <a:cubicBezTo>
                  <a:pt x="24861" y="10120"/>
                  <a:pt x="25146" y="10500"/>
                  <a:pt x="25355" y="10177"/>
                </a:cubicBezTo>
                <a:cubicBezTo>
                  <a:pt x="25488" y="10196"/>
                  <a:pt x="25260" y="10310"/>
                  <a:pt x="25412" y="10386"/>
                </a:cubicBezTo>
                <a:cubicBezTo>
                  <a:pt x="25584" y="10405"/>
                  <a:pt x="25736" y="10405"/>
                  <a:pt x="25755" y="10291"/>
                </a:cubicBezTo>
                <a:cubicBezTo>
                  <a:pt x="25850" y="10329"/>
                  <a:pt x="25736" y="10367"/>
                  <a:pt x="25812" y="10500"/>
                </a:cubicBezTo>
                <a:cubicBezTo>
                  <a:pt x="25660" y="10481"/>
                  <a:pt x="25565" y="10405"/>
                  <a:pt x="25355" y="10443"/>
                </a:cubicBezTo>
                <a:cubicBezTo>
                  <a:pt x="25717" y="10672"/>
                  <a:pt x="26211" y="10500"/>
                  <a:pt x="26611" y="10614"/>
                </a:cubicBezTo>
                <a:cubicBezTo>
                  <a:pt x="26592" y="10386"/>
                  <a:pt x="26021" y="10576"/>
                  <a:pt x="25888" y="10443"/>
                </a:cubicBezTo>
                <a:cubicBezTo>
                  <a:pt x="25945" y="10310"/>
                  <a:pt x="26135" y="10519"/>
                  <a:pt x="26344" y="10443"/>
                </a:cubicBezTo>
                <a:cubicBezTo>
                  <a:pt x="26497" y="10177"/>
                  <a:pt x="26002" y="10405"/>
                  <a:pt x="26078" y="10177"/>
                </a:cubicBezTo>
                <a:cubicBezTo>
                  <a:pt x="25850" y="10158"/>
                  <a:pt x="25736" y="10215"/>
                  <a:pt x="25622" y="10291"/>
                </a:cubicBezTo>
                <a:cubicBezTo>
                  <a:pt x="25660" y="10063"/>
                  <a:pt x="25584" y="10234"/>
                  <a:pt x="25298" y="10063"/>
                </a:cubicBezTo>
                <a:cubicBezTo>
                  <a:pt x="25526" y="10044"/>
                  <a:pt x="25260" y="10006"/>
                  <a:pt x="25355" y="9911"/>
                </a:cubicBezTo>
                <a:cubicBezTo>
                  <a:pt x="25279" y="9816"/>
                  <a:pt x="25051" y="9892"/>
                  <a:pt x="25032" y="9911"/>
                </a:cubicBezTo>
                <a:close/>
                <a:moveTo>
                  <a:pt x="37376" y="10729"/>
                </a:moveTo>
                <a:cubicBezTo>
                  <a:pt x="37395" y="10576"/>
                  <a:pt x="37091" y="10538"/>
                  <a:pt x="36977" y="10634"/>
                </a:cubicBezTo>
                <a:cubicBezTo>
                  <a:pt x="37034" y="10805"/>
                  <a:pt x="37167" y="10634"/>
                  <a:pt x="37376" y="10729"/>
                </a:cubicBezTo>
                <a:close/>
                <a:moveTo>
                  <a:pt x="25279" y="10500"/>
                </a:moveTo>
                <a:cubicBezTo>
                  <a:pt x="25184" y="10405"/>
                  <a:pt x="24994" y="10386"/>
                  <a:pt x="24747" y="10386"/>
                </a:cubicBezTo>
                <a:cubicBezTo>
                  <a:pt x="24823" y="10500"/>
                  <a:pt x="25051" y="10500"/>
                  <a:pt x="25279" y="10500"/>
                </a:cubicBezTo>
                <a:close/>
                <a:moveTo>
                  <a:pt x="39431" y="10557"/>
                </a:moveTo>
                <a:cubicBezTo>
                  <a:pt x="38860" y="10557"/>
                  <a:pt x="38765" y="10386"/>
                  <a:pt x="38308" y="10481"/>
                </a:cubicBezTo>
                <a:cubicBezTo>
                  <a:pt x="38594" y="10595"/>
                  <a:pt x="39183" y="10710"/>
                  <a:pt x="39431" y="10557"/>
                </a:cubicBezTo>
                <a:close/>
                <a:moveTo>
                  <a:pt x="38232" y="10443"/>
                </a:moveTo>
                <a:cubicBezTo>
                  <a:pt x="38137" y="10405"/>
                  <a:pt x="37890" y="10500"/>
                  <a:pt x="37909" y="10386"/>
                </a:cubicBezTo>
                <a:cubicBezTo>
                  <a:pt x="37624" y="10519"/>
                  <a:pt x="38347" y="10710"/>
                  <a:pt x="38232" y="10443"/>
                </a:cubicBezTo>
                <a:close/>
                <a:moveTo>
                  <a:pt x="37776" y="10538"/>
                </a:moveTo>
                <a:cubicBezTo>
                  <a:pt x="37472" y="10367"/>
                  <a:pt x="36635" y="10196"/>
                  <a:pt x="36521" y="10462"/>
                </a:cubicBezTo>
                <a:cubicBezTo>
                  <a:pt x="36996" y="10443"/>
                  <a:pt x="37281" y="10557"/>
                  <a:pt x="37776" y="10538"/>
                </a:cubicBezTo>
                <a:close/>
                <a:moveTo>
                  <a:pt x="23891" y="10215"/>
                </a:moveTo>
                <a:cubicBezTo>
                  <a:pt x="23929" y="10120"/>
                  <a:pt x="23853" y="10120"/>
                  <a:pt x="23758" y="10120"/>
                </a:cubicBezTo>
                <a:cubicBezTo>
                  <a:pt x="23739" y="9968"/>
                  <a:pt x="24024" y="10082"/>
                  <a:pt x="23967" y="9911"/>
                </a:cubicBezTo>
                <a:cubicBezTo>
                  <a:pt x="23910" y="9930"/>
                  <a:pt x="23853" y="9968"/>
                  <a:pt x="23834" y="9911"/>
                </a:cubicBezTo>
                <a:cubicBezTo>
                  <a:pt x="23624" y="9911"/>
                  <a:pt x="23643" y="10272"/>
                  <a:pt x="23891" y="10215"/>
                </a:cubicBezTo>
                <a:close/>
                <a:moveTo>
                  <a:pt x="27752" y="10253"/>
                </a:moveTo>
                <a:cubicBezTo>
                  <a:pt x="27809" y="10063"/>
                  <a:pt x="27429" y="10196"/>
                  <a:pt x="27276" y="10158"/>
                </a:cubicBezTo>
                <a:cubicBezTo>
                  <a:pt x="27371" y="10348"/>
                  <a:pt x="27562" y="10139"/>
                  <a:pt x="27752" y="10253"/>
                </a:cubicBezTo>
                <a:close/>
                <a:moveTo>
                  <a:pt x="35322" y="10291"/>
                </a:moveTo>
                <a:cubicBezTo>
                  <a:pt x="35455" y="10139"/>
                  <a:pt x="34752" y="9987"/>
                  <a:pt x="34656" y="10234"/>
                </a:cubicBezTo>
                <a:cubicBezTo>
                  <a:pt x="34847" y="10367"/>
                  <a:pt x="35227" y="10215"/>
                  <a:pt x="35322" y="10291"/>
                </a:cubicBezTo>
                <a:close/>
                <a:moveTo>
                  <a:pt x="41504" y="10367"/>
                </a:moveTo>
                <a:cubicBezTo>
                  <a:pt x="41580" y="10348"/>
                  <a:pt x="41561" y="10272"/>
                  <a:pt x="41504" y="10272"/>
                </a:cubicBezTo>
                <a:cubicBezTo>
                  <a:pt x="41523" y="10196"/>
                  <a:pt x="41656" y="10215"/>
                  <a:pt x="41770" y="10215"/>
                </a:cubicBezTo>
                <a:cubicBezTo>
                  <a:pt x="41713" y="10139"/>
                  <a:pt x="41599" y="10101"/>
                  <a:pt x="41428" y="10101"/>
                </a:cubicBezTo>
                <a:cubicBezTo>
                  <a:pt x="41409" y="10234"/>
                  <a:pt x="41447" y="10310"/>
                  <a:pt x="41504" y="10367"/>
                </a:cubicBezTo>
                <a:close/>
                <a:moveTo>
                  <a:pt x="43558" y="10348"/>
                </a:moveTo>
                <a:cubicBezTo>
                  <a:pt x="43577" y="10196"/>
                  <a:pt x="43083" y="10196"/>
                  <a:pt x="43026" y="10272"/>
                </a:cubicBezTo>
                <a:cubicBezTo>
                  <a:pt x="43007" y="10500"/>
                  <a:pt x="43444" y="10348"/>
                  <a:pt x="43558" y="10348"/>
                </a:cubicBezTo>
                <a:close/>
                <a:moveTo>
                  <a:pt x="25831" y="10139"/>
                </a:moveTo>
                <a:cubicBezTo>
                  <a:pt x="25926" y="10139"/>
                  <a:pt x="26268" y="9949"/>
                  <a:pt x="26154" y="10082"/>
                </a:cubicBezTo>
                <a:cubicBezTo>
                  <a:pt x="26135" y="10139"/>
                  <a:pt x="26173" y="10139"/>
                  <a:pt x="26230" y="10139"/>
                </a:cubicBezTo>
                <a:lnTo>
                  <a:pt x="26363" y="10139"/>
                </a:lnTo>
                <a:cubicBezTo>
                  <a:pt x="26420" y="9968"/>
                  <a:pt x="26192" y="10025"/>
                  <a:pt x="26154" y="9930"/>
                </a:cubicBezTo>
                <a:cubicBezTo>
                  <a:pt x="25983" y="9873"/>
                  <a:pt x="25907" y="10177"/>
                  <a:pt x="25888" y="9930"/>
                </a:cubicBezTo>
                <a:cubicBezTo>
                  <a:pt x="25755" y="10101"/>
                  <a:pt x="25755" y="9968"/>
                  <a:pt x="25565" y="9930"/>
                </a:cubicBezTo>
                <a:cubicBezTo>
                  <a:pt x="25507" y="10101"/>
                  <a:pt x="25812" y="10006"/>
                  <a:pt x="25831" y="10139"/>
                </a:cubicBezTo>
                <a:close/>
                <a:moveTo>
                  <a:pt x="42626" y="10329"/>
                </a:moveTo>
                <a:cubicBezTo>
                  <a:pt x="42512" y="10101"/>
                  <a:pt x="42341" y="10234"/>
                  <a:pt x="42094" y="10158"/>
                </a:cubicBezTo>
                <a:cubicBezTo>
                  <a:pt x="42132" y="10329"/>
                  <a:pt x="42360" y="10348"/>
                  <a:pt x="42626" y="10329"/>
                </a:cubicBezTo>
                <a:close/>
                <a:moveTo>
                  <a:pt x="61495" y="10443"/>
                </a:moveTo>
                <a:cubicBezTo>
                  <a:pt x="61647" y="10614"/>
                  <a:pt x="61932" y="10519"/>
                  <a:pt x="62008" y="10500"/>
                </a:cubicBezTo>
                <a:cubicBezTo>
                  <a:pt x="61989" y="10291"/>
                  <a:pt x="61780" y="10519"/>
                  <a:pt x="61685" y="10348"/>
                </a:cubicBezTo>
                <a:cubicBezTo>
                  <a:pt x="61742" y="10196"/>
                  <a:pt x="61780" y="10291"/>
                  <a:pt x="61951" y="10291"/>
                </a:cubicBezTo>
                <a:cubicBezTo>
                  <a:pt x="62027" y="10139"/>
                  <a:pt x="61799" y="10196"/>
                  <a:pt x="61685" y="10177"/>
                </a:cubicBezTo>
                <a:cubicBezTo>
                  <a:pt x="61628" y="10234"/>
                  <a:pt x="61609" y="10291"/>
                  <a:pt x="61628" y="10386"/>
                </a:cubicBezTo>
                <a:cubicBezTo>
                  <a:pt x="61533" y="10386"/>
                  <a:pt x="61438" y="10386"/>
                  <a:pt x="61362" y="10386"/>
                </a:cubicBezTo>
                <a:cubicBezTo>
                  <a:pt x="61419" y="10329"/>
                  <a:pt x="61495" y="10291"/>
                  <a:pt x="61552" y="10234"/>
                </a:cubicBezTo>
                <a:cubicBezTo>
                  <a:pt x="61571" y="10120"/>
                  <a:pt x="61324" y="10215"/>
                  <a:pt x="61229" y="10177"/>
                </a:cubicBezTo>
                <a:lnTo>
                  <a:pt x="61229" y="10386"/>
                </a:lnTo>
                <a:cubicBezTo>
                  <a:pt x="61114" y="10405"/>
                  <a:pt x="61095" y="10348"/>
                  <a:pt x="61095" y="10291"/>
                </a:cubicBezTo>
                <a:cubicBezTo>
                  <a:pt x="61000" y="10348"/>
                  <a:pt x="60734" y="10291"/>
                  <a:pt x="60829" y="10481"/>
                </a:cubicBezTo>
                <a:cubicBezTo>
                  <a:pt x="61114" y="10424"/>
                  <a:pt x="61381" y="10672"/>
                  <a:pt x="61495" y="10443"/>
                </a:cubicBezTo>
                <a:close/>
                <a:moveTo>
                  <a:pt x="62959" y="10158"/>
                </a:moveTo>
                <a:cubicBezTo>
                  <a:pt x="62979" y="10253"/>
                  <a:pt x="63188" y="10101"/>
                  <a:pt x="63150" y="10006"/>
                </a:cubicBezTo>
                <a:cubicBezTo>
                  <a:pt x="62921" y="9930"/>
                  <a:pt x="62598" y="9911"/>
                  <a:pt x="62560" y="10101"/>
                </a:cubicBezTo>
                <a:cubicBezTo>
                  <a:pt x="62465" y="10063"/>
                  <a:pt x="62579" y="10025"/>
                  <a:pt x="62560" y="9949"/>
                </a:cubicBezTo>
                <a:cubicBezTo>
                  <a:pt x="62427" y="9949"/>
                  <a:pt x="62218" y="9892"/>
                  <a:pt x="62294" y="10044"/>
                </a:cubicBezTo>
                <a:cubicBezTo>
                  <a:pt x="62218" y="10006"/>
                  <a:pt x="62180" y="9949"/>
                  <a:pt x="62161" y="9892"/>
                </a:cubicBezTo>
                <a:cubicBezTo>
                  <a:pt x="62104" y="9930"/>
                  <a:pt x="62008" y="9930"/>
                  <a:pt x="61894" y="9930"/>
                </a:cubicBezTo>
                <a:cubicBezTo>
                  <a:pt x="61894" y="9987"/>
                  <a:pt x="61970" y="9968"/>
                  <a:pt x="62027" y="9987"/>
                </a:cubicBezTo>
                <a:cubicBezTo>
                  <a:pt x="62027" y="10025"/>
                  <a:pt x="61932" y="10025"/>
                  <a:pt x="61894" y="10025"/>
                </a:cubicBezTo>
                <a:cubicBezTo>
                  <a:pt x="62008" y="10139"/>
                  <a:pt x="62275" y="10139"/>
                  <a:pt x="62560" y="10139"/>
                </a:cubicBezTo>
                <a:cubicBezTo>
                  <a:pt x="62522" y="10215"/>
                  <a:pt x="62123" y="10253"/>
                  <a:pt x="62161" y="10196"/>
                </a:cubicBezTo>
                <a:cubicBezTo>
                  <a:pt x="62085" y="10196"/>
                  <a:pt x="62104" y="10291"/>
                  <a:pt x="62027" y="10291"/>
                </a:cubicBezTo>
                <a:cubicBezTo>
                  <a:pt x="62046" y="10367"/>
                  <a:pt x="62180" y="10348"/>
                  <a:pt x="62294" y="10348"/>
                </a:cubicBezTo>
                <a:cubicBezTo>
                  <a:pt x="62256" y="10443"/>
                  <a:pt x="62027" y="10386"/>
                  <a:pt x="62085" y="10557"/>
                </a:cubicBezTo>
                <a:cubicBezTo>
                  <a:pt x="62275" y="10557"/>
                  <a:pt x="62484" y="10557"/>
                  <a:pt x="62674" y="10557"/>
                </a:cubicBezTo>
                <a:cubicBezTo>
                  <a:pt x="62617" y="10481"/>
                  <a:pt x="62617" y="10443"/>
                  <a:pt x="62750" y="10405"/>
                </a:cubicBezTo>
                <a:cubicBezTo>
                  <a:pt x="62617" y="10272"/>
                  <a:pt x="62560" y="10538"/>
                  <a:pt x="62351" y="10405"/>
                </a:cubicBezTo>
                <a:cubicBezTo>
                  <a:pt x="62636" y="10348"/>
                  <a:pt x="62769" y="10177"/>
                  <a:pt x="62959" y="10044"/>
                </a:cubicBezTo>
                <a:cubicBezTo>
                  <a:pt x="63036" y="10063"/>
                  <a:pt x="63017" y="10158"/>
                  <a:pt x="62959" y="10158"/>
                </a:cubicBezTo>
                <a:close/>
                <a:moveTo>
                  <a:pt x="63150" y="10310"/>
                </a:moveTo>
                <a:cubicBezTo>
                  <a:pt x="62864" y="10386"/>
                  <a:pt x="62902" y="10120"/>
                  <a:pt x="62750" y="10253"/>
                </a:cubicBezTo>
                <a:cubicBezTo>
                  <a:pt x="62826" y="10367"/>
                  <a:pt x="63150" y="10329"/>
                  <a:pt x="63150" y="10519"/>
                </a:cubicBezTo>
                <a:cubicBezTo>
                  <a:pt x="63321" y="10500"/>
                  <a:pt x="63055" y="10424"/>
                  <a:pt x="63150" y="10310"/>
                </a:cubicBezTo>
                <a:close/>
                <a:moveTo>
                  <a:pt x="39241" y="10139"/>
                </a:moveTo>
                <a:cubicBezTo>
                  <a:pt x="39336" y="10272"/>
                  <a:pt x="39488" y="10025"/>
                  <a:pt x="39507" y="9930"/>
                </a:cubicBezTo>
                <a:cubicBezTo>
                  <a:pt x="39202" y="9835"/>
                  <a:pt x="39393" y="10120"/>
                  <a:pt x="39241" y="10139"/>
                </a:cubicBezTo>
                <a:close/>
                <a:moveTo>
                  <a:pt x="80611" y="10672"/>
                </a:moveTo>
                <a:cubicBezTo>
                  <a:pt x="80763" y="10653"/>
                  <a:pt x="80858" y="10576"/>
                  <a:pt x="81086" y="10614"/>
                </a:cubicBezTo>
                <a:cubicBezTo>
                  <a:pt x="81067" y="10519"/>
                  <a:pt x="81162" y="10500"/>
                  <a:pt x="81143" y="10405"/>
                </a:cubicBezTo>
                <a:cubicBezTo>
                  <a:pt x="80991" y="10634"/>
                  <a:pt x="80706" y="10405"/>
                  <a:pt x="80611" y="10672"/>
                </a:cubicBezTo>
                <a:close/>
                <a:moveTo>
                  <a:pt x="32526" y="10063"/>
                </a:moveTo>
                <a:cubicBezTo>
                  <a:pt x="32526" y="9911"/>
                  <a:pt x="32165" y="9892"/>
                  <a:pt x="32070" y="9949"/>
                </a:cubicBezTo>
                <a:cubicBezTo>
                  <a:pt x="32070" y="10101"/>
                  <a:pt x="32336" y="10044"/>
                  <a:pt x="32526" y="10063"/>
                </a:cubicBezTo>
                <a:close/>
                <a:moveTo>
                  <a:pt x="38175" y="10082"/>
                </a:moveTo>
                <a:cubicBezTo>
                  <a:pt x="38232" y="10234"/>
                  <a:pt x="38270" y="9987"/>
                  <a:pt x="38251" y="9911"/>
                </a:cubicBezTo>
                <a:cubicBezTo>
                  <a:pt x="38328" y="9987"/>
                  <a:pt x="38537" y="9968"/>
                  <a:pt x="38708" y="9968"/>
                </a:cubicBezTo>
                <a:cubicBezTo>
                  <a:pt x="38594" y="9721"/>
                  <a:pt x="38328" y="9911"/>
                  <a:pt x="38042" y="9816"/>
                </a:cubicBezTo>
                <a:cubicBezTo>
                  <a:pt x="38099" y="9968"/>
                  <a:pt x="37871" y="9911"/>
                  <a:pt x="37909" y="10063"/>
                </a:cubicBezTo>
                <a:cubicBezTo>
                  <a:pt x="38099" y="10101"/>
                  <a:pt x="38042" y="9968"/>
                  <a:pt x="38118" y="9911"/>
                </a:cubicBezTo>
                <a:cubicBezTo>
                  <a:pt x="38194" y="9930"/>
                  <a:pt x="38175" y="10006"/>
                  <a:pt x="38175" y="10082"/>
                </a:cubicBezTo>
                <a:close/>
                <a:moveTo>
                  <a:pt x="58832" y="10215"/>
                </a:moveTo>
                <a:cubicBezTo>
                  <a:pt x="58699" y="10196"/>
                  <a:pt x="58623" y="10215"/>
                  <a:pt x="58642" y="10310"/>
                </a:cubicBezTo>
                <a:cubicBezTo>
                  <a:pt x="57881" y="10272"/>
                  <a:pt x="58870" y="10500"/>
                  <a:pt x="58832" y="10215"/>
                </a:cubicBezTo>
                <a:close/>
                <a:moveTo>
                  <a:pt x="64538" y="10367"/>
                </a:moveTo>
                <a:cubicBezTo>
                  <a:pt x="64557" y="10443"/>
                  <a:pt x="64671" y="10424"/>
                  <a:pt x="64747" y="10424"/>
                </a:cubicBezTo>
                <a:cubicBezTo>
                  <a:pt x="64957" y="10234"/>
                  <a:pt x="64595" y="10139"/>
                  <a:pt x="64747" y="9968"/>
                </a:cubicBezTo>
                <a:cubicBezTo>
                  <a:pt x="64595" y="10063"/>
                  <a:pt x="64329" y="9873"/>
                  <a:pt x="64348" y="10158"/>
                </a:cubicBezTo>
                <a:cubicBezTo>
                  <a:pt x="64614" y="9987"/>
                  <a:pt x="64633" y="10291"/>
                  <a:pt x="64538" y="10367"/>
                </a:cubicBezTo>
                <a:close/>
                <a:moveTo>
                  <a:pt x="70910" y="10500"/>
                </a:moveTo>
                <a:cubicBezTo>
                  <a:pt x="71043" y="10500"/>
                  <a:pt x="70967" y="10329"/>
                  <a:pt x="71062" y="10291"/>
                </a:cubicBezTo>
                <a:cubicBezTo>
                  <a:pt x="71157" y="10462"/>
                  <a:pt x="71367" y="10253"/>
                  <a:pt x="71386" y="10462"/>
                </a:cubicBezTo>
                <a:cubicBezTo>
                  <a:pt x="71557" y="10500"/>
                  <a:pt x="71348" y="10215"/>
                  <a:pt x="71519" y="10253"/>
                </a:cubicBezTo>
                <a:cubicBezTo>
                  <a:pt x="71386" y="10196"/>
                  <a:pt x="71329" y="10310"/>
                  <a:pt x="70986" y="10253"/>
                </a:cubicBezTo>
                <a:cubicBezTo>
                  <a:pt x="70929" y="10310"/>
                  <a:pt x="70891" y="10386"/>
                  <a:pt x="70910" y="10500"/>
                </a:cubicBezTo>
                <a:close/>
                <a:moveTo>
                  <a:pt x="27619" y="9949"/>
                </a:moveTo>
                <a:cubicBezTo>
                  <a:pt x="27733" y="9968"/>
                  <a:pt x="27790" y="9873"/>
                  <a:pt x="27809" y="9949"/>
                </a:cubicBezTo>
                <a:cubicBezTo>
                  <a:pt x="28018" y="9911"/>
                  <a:pt x="27752" y="9835"/>
                  <a:pt x="27828" y="9740"/>
                </a:cubicBezTo>
                <a:cubicBezTo>
                  <a:pt x="27714" y="9797"/>
                  <a:pt x="27600" y="9816"/>
                  <a:pt x="27619" y="9949"/>
                </a:cubicBezTo>
                <a:close/>
                <a:moveTo>
                  <a:pt x="38708" y="10025"/>
                </a:moveTo>
                <a:cubicBezTo>
                  <a:pt x="38860" y="10101"/>
                  <a:pt x="39031" y="10082"/>
                  <a:pt x="39183" y="9987"/>
                </a:cubicBezTo>
                <a:cubicBezTo>
                  <a:pt x="39107" y="9778"/>
                  <a:pt x="38746" y="9911"/>
                  <a:pt x="38708" y="10025"/>
                </a:cubicBezTo>
                <a:close/>
                <a:moveTo>
                  <a:pt x="53925" y="10006"/>
                </a:moveTo>
                <a:cubicBezTo>
                  <a:pt x="53887" y="9873"/>
                  <a:pt x="54324" y="9892"/>
                  <a:pt x="54324" y="10101"/>
                </a:cubicBezTo>
                <a:cubicBezTo>
                  <a:pt x="54324" y="9968"/>
                  <a:pt x="55218" y="10291"/>
                  <a:pt x="55636" y="10177"/>
                </a:cubicBezTo>
                <a:cubicBezTo>
                  <a:pt x="55655" y="10158"/>
                  <a:pt x="55675" y="10025"/>
                  <a:pt x="55713" y="10025"/>
                </a:cubicBezTo>
                <a:cubicBezTo>
                  <a:pt x="55884" y="10025"/>
                  <a:pt x="55922" y="10234"/>
                  <a:pt x="56112" y="10272"/>
                </a:cubicBezTo>
                <a:cubicBezTo>
                  <a:pt x="56492" y="10405"/>
                  <a:pt x="57063" y="10025"/>
                  <a:pt x="57443" y="10291"/>
                </a:cubicBezTo>
                <a:cubicBezTo>
                  <a:pt x="57462" y="10177"/>
                  <a:pt x="57234" y="10234"/>
                  <a:pt x="57234" y="10139"/>
                </a:cubicBezTo>
                <a:cubicBezTo>
                  <a:pt x="57405" y="10044"/>
                  <a:pt x="57786" y="10139"/>
                  <a:pt x="57900" y="10139"/>
                </a:cubicBezTo>
                <a:cubicBezTo>
                  <a:pt x="58090" y="10120"/>
                  <a:pt x="57539" y="9778"/>
                  <a:pt x="57577" y="10044"/>
                </a:cubicBezTo>
                <a:cubicBezTo>
                  <a:pt x="57424" y="10006"/>
                  <a:pt x="57615" y="9740"/>
                  <a:pt x="57310" y="9835"/>
                </a:cubicBezTo>
                <a:cubicBezTo>
                  <a:pt x="57577" y="9644"/>
                  <a:pt x="57995" y="10025"/>
                  <a:pt x="58166" y="9778"/>
                </a:cubicBezTo>
                <a:cubicBezTo>
                  <a:pt x="58261" y="9816"/>
                  <a:pt x="58147" y="9854"/>
                  <a:pt x="58166" y="9949"/>
                </a:cubicBezTo>
                <a:cubicBezTo>
                  <a:pt x="58394" y="9854"/>
                  <a:pt x="58337" y="9854"/>
                  <a:pt x="58566" y="9949"/>
                </a:cubicBezTo>
                <a:cubicBezTo>
                  <a:pt x="58604" y="9892"/>
                  <a:pt x="58623" y="9854"/>
                  <a:pt x="58699" y="9835"/>
                </a:cubicBezTo>
                <a:cubicBezTo>
                  <a:pt x="58509" y="9587"/>
                  <a:pt x="58318" y="9606"/>
                  <a:pt x="58052" y="9530"/>
                </a:cubicBezTo>
                <a:cubicBezTo>
                  <a:pt x="58033" y="9682"/>
                  <a:pt x="58242" y="9682"/>
                  <a:pt x="58433" y="9682"/>
                </a:cubicBezTo>
                <a:cubicBezTo>
                  <a:pt x="58414" y="9797"/>
                  <a:pt x="58109" y="9701"/>
                  <a:pt x="57976" y="9721"/>
                </a:cubicBezTo>
                <a:cubicBezTo>
                  <a:pt x="57976" y="9625"/>
                  <a:pt x="57976" y="9530"/>
                  <a:pt x="57976" y="9416"/>
                </a:cubicBezTo>
                <a:cubicBezTo>
                  <a:pt x="57691" y="9454"/>
                  <a:pt x="57596" y="9321"/>
                  <a:pt x="57310" y="9359"/>
                </a:cubicBezTo>
                <a:cubicBezTo>
                  <a:pt x="57386" y="9530"/>
                  <a:pt x="57291" y="9511"/>
                  <a:pt x="57443" y="9625"/>
                </a:cubicBezTo>
                <a:cubicBezTo>
                  <a:pt x="57653" y="9644"/>
                  <a:pt x="57710" y="9549"/>
                  <a:pt x="57786" y="9473"/>
                </a:cubicBezTo>
                <a:cubicBezTo>
                  <a:pt x="57976" y="9511"/>
                  <a:pt x="57615" y="9549"/>
                  <a:pt x="57710" y="9682"/>
                </a:cubicBezTo>
                <a:lnTo>
                  <a:pt x="57843" y="9682"/>
                </a:lnTo>
                <a:cubicBezTo>
                  <a:pt x="57710" y="9854"/>
                  <a:pt x="57329" y="9568"/>
                  <a:pt x="57234" y="9721"/>
                </a:cubicBezTo>
                <a:cubicBezTo>
                  <a:pt x="57120" y="9721"/>
                  <a:pt x="57348" y="9473"/>
                  <a:pt x="57177" y="9416"/>
                </a:cubicBezTo>
                <a:cubicBezTo>
                  <a:pt x="57082" y="9435"/>
                  <a:pt x="57006" y="9492"/>
                  <a:pt x="56911" y="9511"/>
                </a:cubicBezTo>
                <a:cubicBezTo>
                  <a:pt x="56949" y="9568"/>
                  <a:pt x="57006" y="9606"/>
                  <a:pt x="57120" y="9606"/>
                </a:cubicBezTo>
                <a:cubicBezTo>
                  <a:pt x="57082" y="9682"/>
                  <a:pt x="56949" y="9663"/>
                  <a:pt x="56854" y="9663"/>
                </a:cubicBezTo>
                <a:cubicBezTo>
                  <a:pt x="56949" y="9835"/>
                  <a:pt x="56854" y="9873"/>
                  <a:pt x="56702" y="9968"/>
                </a:cubicBezTo>
                <a:cubicBezTo>
                  <a:pt x="56721" y="9930"/>
                  <a:pt x="56683" y="9930"/>
                  <a:pt x="56645" y="9911"/>
                </a:cubicBezTo>
                <a:cubicBezTo>
                  <a:pt x="56721" y="9854"/>
                  <a:pt x="56835" y="9835"/>
                  <a:pt x="56778" y="9663"/>
                </a:cubicBezTo>
                <a:cubicBezTo>
                  <a:pt x="56626" y="9663"/>
                  <a:pt x="56473" y="9663"/>
                  <a:pt x="56321" y="9663"/>
                </a:cubicBezTo>
                <a:cubicBezTo>
                  <a:pt x="56378" y="9606"/>
                  <a:pt x="56683" y="9511"/>
                  <a:pt x="56721" y="9606"/>
                </a:cubicBezTo>
                <a:cubicBezTo>
                  <a:pt x="56949" y="9530"/>
                  <a:pt x="56854" y="9473"/>
                  <a:pt x="56911" y="9302"/>
                </a:cubicBezTo>
                <a:cubicBezTo>
                  <a:pt x="56664" y="9283"/>
                  <a:pt x="56683" y="9454"/>
                  <a:pt x="56511" y="9511"/>
                </a:cubicBezTo>
                <a:cubicBezTo>
                  <a:pt x="56378" y="9492"/>
                  <a:pt x="56607" y="9359"/>
                  <a:pt x="56454" y="9302"/>
                </a:cubicBezTo>
                <a:cubicBezTo>
                  <a:pt x="56321" y="9302"/>
                  <a:pt x="56188" y="9302"/>
                  <a:pt x="55979" y="9245"/>
                </a:cubicBezTo>
                <a:cubicBezTo>
                  <a:pt x="55884" y="9283"/>
                  <a:pt x="55827" y="9378"/>
                  <a:pt x="55922" y="9454"/>
                </a:cubicBezTo>
                <a:cubicBezTo>
                  <a:pt x="55827" y="9378"/>
                  <a:pt x="55808" y="9416"/>
                  <a:pt x="55713" y="9454"/>
                </a:cubicBezTo>
                <a:cubicBezTo>
                  <a:pt x="55770" y="8979"/>
                  <a:pt x="55694" y="9188"/>
                  <a:pt x="56321" y="8979"/>
                </a:cubicBezTo>
                <a:cubicBezTo>
                  <a:pt x="56245" y="9036"/>
                  <a:pt x="56188" y="9036"/>
                  <a:pt x="56188" y="8941"/>
                </a:cubicBezTo>
                <a:cubicBezTo>
                  <a:pt x="55732" y="8884"/>
                  <a:pt x="55332" y="8979"/>
                  <a:pt x="54857" y="8865"/>
                </a:cubicBezTo>
                <a:cubicBezTo>
                  <a:pt x="55028" y="8827"/>
                  <a:pt x="55066" y="8674"/>
                  <a:pt x="55332" y="8712"/>
                </a:cubicBezTo>
                <a:cubicBezTo>
                  <a:pt x="55218" y="8788"/>
                  <a:pt x="55713" y="8960"/>
                  <a:pt x="55655" y="8674"/>
                </a:cubicBezTo>
                <a:cubicBezTo>
                  <a:pt x="55922" y="8693"/>
                  <a:pt x="55865" y="8960"/>
                  <a:pt x="56245" y="8884"/>
                </a:cubicBezTo>
                <a:cubicBezTo>
                  <a:pt x="56169" y="8674"/>
                  <a:pt x="56435" y="8750"/>
                  <a:pt x="56530" y="8674"/>
                </a:cubicBezTo>
                <a:cubicBezTo>
                  <a:pt x="56702" y="8731"/>
                  <a:pt x="56321" y="8788"/>
                  <a:pt x="56530" y="8884"/>
                </a:cubicBezTo>
                <a:cubicBezTo>
                  <a:pt x="56797" y="8941"/>
                  <a:pt x="56892" y="8827"/>
                  <a:pt x="56987" y="8731"/>
                </a:cubicBezTo>
                <a:cubicBezTo>
                  <a:pt x="57177" y="8788"/>
                  <a:pt x="57120" y="9017"/>
                  <a:pt x="57443" y="8941"/>
                </a:cubicBezTo>
                <a:cubicBezTo>
                  <a:pt x="57139" y="9112"/>
                  <a:pt x="56949" y="9017"/>
                  <a:pt x="56721" y="8941"/>
                </a:cubicBezTo>
                <a:cubicBezTo>
                  <a:pt x="56740" y="9321"/>
                  <a:pt x="57577" y="9074"/>
                  <a:pt x="57919" y="9169"/>
                </a:cubicBezTo>
                <a:cubicBezTo>
                  <a:pt x="57824" y="8998"/>
                  <a:pt x="57767" y="9112"/>
                  <a:pt x="57520" y="9055"/>
                </a:cubicBezTo>
                <a:cubicBezTo>
                  <a:pt x="57443" y="8922"/>
                  <a:pt x="57843" y="8922"/>
                  <a:pt x="57520" y="8903"/>
                </a:cubicBezTo>
                <a:cubicBezTo>
                  <a:pt x="57976" y="8769"/>
                  <a:pt x="58680" y="8865"/>
                  <a:pt x="59250" y="8712"/>
                </a:cubicBezTo>
                <a:cubicBezTo>
                  <a:pt x="58965" y="8674"/>
                  <a:pt x="58775" y="8655"/>
                  <a:pt x="58452" y="8693"/>
                </a:cubicBezTo>
                <a:cubicBezTo>
                  <a:pt x="58356" y="8674"/>
                  <a:pt x="58452" y="8617"/>
                  <a:pt x="58528" y="8598"/>
                </a:cubicBezTo>
                <a:cubicBezTo>
                  <a:pt x="58356" y="8427"/>
                  <a:pt x="58147" y="8636"/>
                  <a:pt x="58052" y="8693"/>
                </a:cubicBezTo>
                <a:cubicBezTo>
                  <a:pt x="58128" y="8522"/>
                  <a:pt x="57995" y="8598"/>
                  <a:pt x="57919" y="8389"/>
                </a:cubicBezTo>
                <a:cubicBezTo>
                  <a:pt x="57710" y="8332"/>
                  <a:pt x="57824" y="8560"/>
                  <a:pt x="57653" y="8541"/>
                </a:cubicBezTo>
                <a:cubicBezTo>
                  <a:pt x="57672" y="8617"/>
                  <a:pt x="57824" y="8579"/>
                  <a:pt x="57919" y="8598"/>
                </a:cubicBezTo>
                <a:cubicBezTo>
                  <a:pt x="57691" y="8712"/>
                  <a:pt x="57539" y="8560"/>
                  <a:pt x="57253" y="8636"/>
                </a:cubicBezTo>
                <a:cubicBezTo>
                  <a:pt x="57539" y="8522"/>
                  <a:pt x="57196" y="8446"/>
                  <a:pt x="56930" y="8484"/>
                </a:cubicBezTo>
                <a:cubicBezTo>
                  <a:pt x="56968" y="8522"/>
                  <a:pt x="56987" y="8560"/>
                  <a:pt x="56987" y="8636"/>
                </a:cubicBezTo>
                <a:cubicBezTo>
                  <a:pt x="56987" y="8408"/>
                  <a:pt x="56664" y="8636"/>
                  <a:pt x="56797" y="8636"/>
                </a:cubicBezTo>
                <a:cubicBezTo>
                  <a:pt x="56645" y="8636"/>
                  <a:pt x="55770" y="8560"/>
                  <a:pt x="55655" y="8465"/>
                </a:cubicBezTo>
                <a:cubicBezTo>
                  <a:pt x="55636" y="8370"/>
                  <a:pt x="55237" y="8541"/>
                  <a:pt x="55389" y="8617"/>
                </a:cubicBezTo>
                <a:cubicBezTo>
                  <a:pt x="55199" y="8484"/>
                  <a:pt x="55199" y="8522"/>
                  <a:pt x="54933" y="8446"/>
                </a:cubicBezTo>
                <a:cubicBezTo>
                  <a:pt x="54990" y="8408"/>
                  <a:pt x="55009" y="8332"/>
                  <a:pt x="55009" y="8256"/>
                </a:cubicBezTo>
                <a:cubicBezTo>
                  <a:pt x="55237" y="8218"/>
                  <a:pt x="55275" y="8351"/>
                  <a:pt x="55408" y="8256"/>
                </a:cubicBezTo>
                <a:cubicBezTo>
                  <a:pt x="55370" y="8180"/>
                  <a:pt x="55313" y="8142"/>
                  <a:pt x="55199" y="8142"/>
                </a:cubicBezTo>
                <a:cubicBezTo>
                  <a:pt x="56416" y="7990"/>
                  <a:pt x="57348" y="8313"/>
                  <a:pt x="58394" y="8237"/>
                </a:cubicBezTo>
                <a:cubicBezTo>
                  <a:pt x="58109" y="8446"/>
                  <a:pt x="58642" y="8275"/>
                  <a:pt x="58794" y="8294"/>
                </a:cubicBezTo>
                <a:cubicBezTo>
                  <a:pt x="58813" y="8180"/>
                  <a:pt x="58775" y="8123"/>
                  <a:pt x="58661" y="8142"/>
                </a:cubicBezTo>
                <a:cubicBezTo>
                  <a:pt x="58642" y="8028"/>
                  <a:pt x="58889" y="8123"/>
                  <a:pt x="58984" y="8085"/>
                </a:cubicBezTo>
                <a:cubicBezTo>
                  <a:pt x="58946" y="8142"/>
                  <a:pt x="58832" y="8142"/>
                  <a:pt x="58851" y="8237"/>
                </a:cubicBezTo>
                <a:cubicBezTo>
                  <a:pt x="58908" y="8275"/>
                  <a:pt x="59003" y="8294"/>
                  <a:pt x="59117" y="8294"/>
                </a:cubicBezTo>
                <a:cubicBezTo>
                  <a:pt x="59041" y="7723"/>
                  <a:pt x="58090" y="7875"/>
                  <a:pt x="57805" y="7971"/>
                </a:cubicBezTo>
                <a:cubicBezTo>
                  <a:pt x="57006" y="7628"/>
                  <a:pt x="56150" y="8123"/>
                  <a:pt x="55408" y="7590"/>
                </a:cubicBezTo>
                <a:cubicBezTo>
                  <a:pt x="55332" y="7666"/>
                  <a:pt x="55161" y="7666"/>
                  <a:pt x="55085" y="7742"/>
                </a:cubicBezTo>
                <a:cubicBezTo>
                  <a:pt x="55028" y="7704"/>
                  <a:pt x="54876" y="7514"/>
                  <a:pt x="54876" y="7742"/>
                </a:cubicBezTo>
                <a:cubicBezTo>
                  <a:pt x="54685" y="7723"/>
                  <a:pt x="54762" y="7514"/>
                  <a:pt x="54552" y="7514"/>
                </a:cubicBezTo>
                <a:cubicBezTo>
                  <a:pt x="54590" y="7571"/>
                  <a:pt x="54609" y="7609"/>
                  <a:pt x="54609" y="7685"/>
                </a:cubicBezTo>
                <a:cubicBezTo>
                  <a:pt x="54305" y="7571"/>
                  <a:pt x="54857" y="7362"/>
                  <a:pt x="54343" y="7362"/>
                </a:cubicBezTo>
                <a:cubicBezTo>
                  <a:pt x="54286" y="7514"/>
                  <a:pt x="54438" y="7495"/>
                  <a:pt x="54419" y="7628"/>
                </a:cubicBezTo>
                <a:cubicBezTo>
                  <a:pt x="53696" y="7685"/>
                  <a:pt x="53202" y="7685"/>
                  <a:pt x="52365" y="7495"/>
                </a:cubicBezTo>
                <a:cubicBezTo>
                  <a:pt x="52194" y="7571"/>
                  <a:pt x="52593" y="7723"/>
                  <a:pt x="52213" y="7761"/>
                </a:cubicBezTo>
                <a:cubicBezTo>
                  <a:pt x="52156" y="7704"/>
                  <a:pt x="52194" y="7647"/>
                  <a:pt x="52156" y="7495"/>
                </a:cubicBezTo>
                <a:cubicBezTo>
                  <a:pt x="52023" y="7571"/>
                  <a:pt x="52080" y="7495"/>
                  <a:pt x="51889" y="7495"/>
                </a:cubicBezTo>
                <a:lnTo>
                  <a:pt x="51889" y="7647"/>
                </a:lnTo>
                <a:cubicBezTo>
                  <a:pt x="51737" y="7476"/>
                  <a:pt x="51243" y="7533"/>
                  <a:pt x="51033" y="7438"/>
                </a:cubicBezTo>
                <a:cubicBezTo>
                  <a:pt x="50957" y="7666"/>
                  <a:pt x="51509" y="7400"/>
                  <a:pt x="51357" y="7685"/>
                </a:cubicBezTo>
                <a:cubicBezTo>
                  <a:pt x="51262" y="7609"/>
                  <a:pt x="50995" y="7628"/>
                  <a:pt x="50957" y="7476"/>
                </a:cubicBezTo>
                <a:cubicBezTo>
                  <a:pt x="50805" y="7647"/>
                  <a:pt x="50501" y="7476"/>
                  <a:pt x="50425" y="7628"/>
                </a:cubicBezTo>
                <a:cubicBezTo>
                  <a:pt x="50311" y="7609"/>
                  <a:pt x="50273" y="7533"/>
                  <a:pt x="50292" y="7419"/>
                </a:cubicBezTo>
                <a:cubicBezTo>
                  <a:pt x="50254" y="7533"/>
                  <a:pt x="50025" y="7514"/>
                  <a:pt x="49892" y="7571"/>
                </a:cubicBezTo>
                <a:cubicBezTo>
                  <a:pt x="49873" y="7457"/>
                  <a:pt x="49987" y="7476"/>
                  <a:pt x="50101" y="7476"/>
                </a:cubicBezTo>
                <a:cubicBezTo>
                  <a:pt x="49436" y="7267"/>
                  <a:pt x="48713" y="7343"/>
                  <a:pt x="47781" y="7286"/>
                </a:cubicBezTo>
                <a:cubicBezTo>
                  <a:pt x="47648" y="7058"/>
                  <a:pt x="47229" y="6886"/>
                  <a:pt x="46849" y="7020"/>
                </a:cubicBezTo>
                <a:cubicBezTo>
                  <a:pt x="46982" y="7210"/>
                  <a:pt x="47534" y="7096"/>
                  <a:pt x="47648" y="7172"/>
                </a:cubicBezTo>
                <a:cubicBezTo>
                  <a:pt x="47496" y="7248"/>
                  <a:pt x="47229" y="7229"/>
                  <a:pt x="47115" y="7324"/>
                </a:cubicBezTo>
                <a:cubicBezTo>
                  <a:pt x="45346" y="6943"/>
                  <a:pt x="42284" y="7058"/>
                  <a:pt x="40743" y="6734"/>
                </a:cubicBezTo>
                <a:lnTo>
                  <a:pt x="40743" y="6848"/>
                </a:lnTo>
                <a:cubicBezTo>
                  <a:pt x="40477" y="6563"/>
                  <a:pt x="40058" y="6943"/>
                  <a:pt x="39754" y="6620"/>
                </a:cubicBezTo>
                <a:cubicBezTo>
                  <a:pt x="39412" y="6848"/>
                  <a:pt x="39069" y="6468"/>
                  <a:pt x="38746" y="6715"/>
                </a:cubicBezTo>
                <a:cubicBezTo>
                  <a:pt x="38746" y="6829"/>
                  <a:pt x="38993" y="6734"/>
                  <a:pt x="39088" y="6772"/>
                </a:cubicBezTo>
                <a:cubicBezTo>
                  <a:pt x="38993" y="6943"/>
                  <a:pt x="38727" y="6734"/>
                  <a:pt x="38746" y="6924"/>
                </a:cubicBezTo>
                <a:cubicBezTo>
                  <a:pt x="38518" y="6848"/>
                  <a:pt x="38784" y="6696"/>
                  <a:pt x="38632" y="6563"/>
                </a:cubicBezTo>
                <a:cubicBezTo>
                  <a:pt x="38080" y="6753"/>
                  <a:pt x="37434" y="6487"/>
                  <a:pt x="36958" y="6487"/>
                </a:cubicBezTo>
                <a:cubicBezTo>
                  <a:pt x="37148" y="6677"/>
                  <a:pt x="36806" y="6468"/>
                  <a:pt x="36559" y="6544"/>
                </a:cubicBezTo>
                <a:cubicBezTo>
                  <a:pt x="36482" y="6525"/>
                  <a:pt x="36521" y="6430"/>
                  <a:pt x="36425" y="6430"/>
                </a:cubicBezTo>
                <a:cubicBezTo>
                  <a:pt x="36406" y="6335"/>
                  <a:pt x="36806" y="6335"/>
                  <a:pt x="36692" y="6487"/>
                </a:cubicBezTo>
                <a:cubicBezTo>
                  <a:pt x="36920" y="6259"/>
                  <a:pt x="36368" y="6221"/>
                  <a:pt x="36178" y="6278"/>
                </a:cubicBezTo>
                <a:cubicBezTo>
                  <a:pt x="36787" y="6145"/>
                  <a:pt x="37757" y="6240"/>
                  <a:pt x="38499" y="6411"/>
                </a:cubicBezTo>
                <a:cubicBezTo>
                  <a:pt x="38708" y="6373"/>
                  <a:pt x="39469" y="6278"/>
                  <a:pt x="39545" y="6525"/>
                </a:cubicBezTo>
                <a:cubicBezTo>
                  <a:pt x="39545" y="6354"/>
                  <a:pt x="40724" y="6411"/>
                  <a:pt x="41143" y="6487"/>
                </a:cubicBezTo>
                <a:cubicBezTo>
                  <a:pt x="41466" y="6544"/>
                  <a:pt x="41314" y="6563"/>
                  <a:pt x="41618" y="6544"/>
                </a:cubicBezTo>
                <a:cubicBezTo>
                  <a:pt x="42341" y="6487"/>
                  <a:pt x="43083" y="6829"/>
                  <a:pt x="43939" y="6829"/>
                </a:cubicBezTo>
                <a:cubicBezTo>
                  <a:pt x="44129" y="6829"/>
                  <a:pt x="44281" y="6734"/>
                  <a:pt x="44471" y="6734"/>
                </a:cubicBezTo>
                <a:cubicBezTo>
                  <a:pt x="45270" y="6677"/>
                  <a:pt x="46164" y="6943"/>
                  <a:pt x="46849" y="6753"/>
                </a:cubicBezTo>
                <a:cubicBezTo>
                  <a:pt x="49417" y="7153"/>
                  <a:pt x="52251" y="7134"/>
                  <a:pt x="54952" y="7324"/>
                </a:cubicBezTo>
                <a:cubicBezTo>
                  <a:pt x="54990" y="7590"/>
                  <a:pt x="54723" y="7324"/>
                  <a:pt x="54742" y="7514"/>
                </a:cubicBezTo>
                <a:cubicBezTo>
                  <a:pt x="55047" y="7514"/>
                  <a:pt x="54914" y="7628"/>
                  <a:pt x="55275" y="7628"/>
                </a:cubicBezTo>
                <a:cubicBezTo>
                  <a:pt x="55275" y="7571"/>
                  <a:pt x="55275" y="7495"/>
                  <a:pt x="55275" y="7419"/>
                </a:cubicBezTo>
                <a:cubicBezTo>
                  <a:pt x="55104" y="7419"/>
                  <a:pt x="55142" y="7514"/>
                  <a:pt x="55009" y="7419"/>
                </a:cubicBezTo>
                <a:cubicBezTo>
                  <a:pt x="55636" y="7286"/>
                  <a:pt x="56359" y="7514"/>
                  <a:pt x="56949" y="7438"/>
                </a:cubicBezTo>
                <a:cubicBezTo>
                  <a:pt x="57025" y="7457"/>
                  <a:pt x="57006" y="7533"/>
                  <a:pt x="57006" y="7590"/>
                </a:cubicBezTo>
                <a:cubicBezTo>
                  <a:pt x="57234" y="7552"/>
                  <a:pt x="57291" y="7628"/>
                  <a:pt x="57481" y="7495"/>
                </a:cubicBezTo>
                <a:cubicBezTo>
                  <a:pt x="57539" y="7647"/>
                  <a:pt x="57501" y="7704"/>
                  <a:pt x="57672" y="7495"/>
                </a:cubicBezTo>
                <a:cubicBezTo>
                  <a:pt x="57634" y="7685"/>
                  <a:pt x="57862" y="7609"/>
                  <a:pt x="58071" y="7704"/>
                </a:cubicBezTo>
                <a:cubicBezTo>
                  <a:pt x="58242" y="7609"/>
                  <a:pt x="58204" y="7571"/>
                  <a:pt x="58394" y="7552"/>
                </a:cubicBezTo>
                <a:cubicBezTo>
                  <a:pt x="58509" y="7571"/>
                  <a:pt x="58337" y="7647"/>
                  <a:pt x="58471" y="7666"/>
                </a:cubicBezTo>
                <a:cubicBezTo>
                  <a:pt x="59117" y="7457"/>
                  <a:pt x="59764" y="7742"/>
                  <a:pt x="60601" y="7628"/>
                </a:cubicBezTo>
                <a:cubicBezTo>
                  <a:pt x="60791" y="7666"/>
                  <a:pt x="60525" y="7742"/>
                  <a:pt x="60601" y="7837"/>
                </a:cubicBezTo>
                <a:cubicBezTo>
                  <a:pt x="60772" y="7856"/>
                  <a:pt x="60829" y="7761"/>
                  <a:pt x="60734" y="7685"/>
                </a:cubicBezTo>
                <a:cubicBezTo>
                  <a:pt x="61019" y="7666"/>
                  <a:pt x="61153" y="7742"/>
                  <a:pt x="61191" y="7895"/>
                </a:cubicBezTo>
                <a:cubicBezTo>
                  <a:pt x="61381" y="7914"/>
                  <a:pt x="61609" y="7856"/>
                  <a:pt x="61457" y="7742"/>
                </a:cubicBezTo>
                <a:cubicBezTo>
                  <a:pt x="61704" y="7799"/>
                  <a:pt x="61780" y="7685"/>
                  <a:pt x="61989" y="7704"/>
                </a:cubicBezTo>
                <a:cubicBezTo>
                  <a:pt x="62332" y="7990"/>
                  <a:pt x="62693" y="7875"/>
                  <a:pt x="62921" y="7818"/>
                </a:cubicBezTo>
                <a:cubicBezTo>
                  <a:pt x="63093" y="7933"/>
                  <a:pt x="63245" y="8047"/>
                  <a:pt x="63587" y="8028"/>
                </a:cubicBezTo>
                <a:cubicBezTo>
                  <a:pt x="63511" y="7933"/>
                  <a:pt x="63378" y="7875"/>
                  <a:pt x="63188" y="7875"/>
                </a:cubicBezTo>
                <a:cubicBezTo>
                  <a:pt x="64747" y="7914"/>
                  <a:pt x="65660" y="7952"/>
                  <a:pt x="66840" y="7914"/>
                </a:cubicBezTo>
                <a:cubicBezTo>
                  <a:pt x="65660" y="7780"/>
                  <a:pt x="63987" y="7552"/>
                  <a:pt x="62788" y="7723"/>
                </a:cubicBezTo>
                <a:cubicBezTo>
                  <a:pt x="62560" y="7514"/>
                  <a:pt x="61970" y="7495"/>
                  <a:pt x="61647" y="7647"/>
                </a:cubicBezTo>
                <a:cubicBezTo>
                  <a:pt x="61381" y="7533"/>
                  <a:pt x="60905" y="7438"/>
                  <a:pt x="60601" y="7590"/>
                </a:cubicBezTo>
                <a:cubicBezTo>
                  <a:pt x="60392" y="7495"/>
                  <a:pt x="60163" y="7457"/>
                  <a:pt x="59935" y="7571"/>
                </a:cubicBezTo>
                <a:cubicBezTo>
                  <a:pt x="59783" y="7552"/>
                  <a:pt x="60011" y="7495"/>
                  <a:pt x="59859" y="7419"/>
                </a:cubicBezTo>
                <a:cubicBezTo>
                  <a:pt x="58965" y="7609"/>
                  <a:pt x="58033" y="7134"/>
                  <a:pt x="56683" y="7343"/>
                </a:cubicBezTo>
                <a:cubicBezTo>
                  <a:pt x="56626" y="7248"/>
                  <a:pt x="56473" y="7248"/>
                  <a:pt x="56473" y="7134"/>
                </a:cubicBezTo>
                <a:cubicBezTo>
                  <a:pt x="56435" y="7286"/>
                  <a:pt x="55998" y="7153"/>
                  <a:pt x="55941" y="7324"/>
                </a:cubicBezTo>
                <a:cubicBezTo>
                  <a:pt x="55846" y="7305"/>
                  <a:pt x="55979" y="7267"/>
                  <a:pt x="55941" y="7172"/>
                </a:cubicBezTo>
                <a:cubicBezTo>
                  <a:pt x="55808" y="7248"/>
                  <a:pt x="55865" y="7172"/>
                  <a:pt x="55675" y="7172"/>
                </a:cubicBezTo>
                <a:cubicBezTo>
                  <a:pt x="55846" y="7381"/>
                  <a:pt x="55617" y="7229"/>
                  <a:pt x="55484" y="7324"/>
                </a:cubicBezTo>
                <a:cubicBezTo>
                  <a:pt x="55503" y="7267"/>
                  <a:pt x="55541" y="7229"/>
                  <a:pt x="55617" y="7210"/>
                </a:cubicBezTo>
                <a:cubicBezTo>
                  <a:pt x="54666" y="7020"/>
                  <a:pt x="53849" y="7077"/>
                  <a:pt x="52821" y="7039"/>
                </a:cubicBezTo>
                <a:cubicBezTo>
                  <a:pt x="52840" y="7077"/>
                  <a:pt x="52897" y="7077"/>
                  <a:pt x="52897" y="7134"/>
                </a:cubicBezTo>
                <a:cubicBezTo>
                  <a:pt x="52783" y="7153"/>
                  <a:pt x="52726" y="7039"/>
                  <a:pt x="52688" y="7134"/>
                </a:cubicBezTo>
                <a:cubicBezTo>
                  <a:pt x="52612" y="7134"/>
                  <a:pt x="52631" y="7039"/>
                  <a:pt x="52631" y="6982"/>
                </a:cubicBezTo>
                <a:cubicBezTo>
                  <a:pt x="52422" y="6943"/>
                  <a:pt x="52441" y="7115"/>
                  <a:pt x="52289" y="7134"/>
                </a:cubicBezTo>
                <a:cubicBezTo>
                  <a:pt x="52194" y="7115"/>
                  <a:pt x="52308" y="7058"/>
                  <a:pt x="52289" y="6982"/>
                </a:cubicBezTo>
                <a:cubicBezTo>
                  <a:pt x="51642" y="7020"/>
                  <a:pt x="51376" y="6848"/>
                  <a:pt x="50824" y="6905"/>
                </a:cubicBezTo>
                <a:cubicBezTo>
                  <a:pt x="50881" y="6848"/>
                  <a:pt x="50976" y="6848"/>
                  <a:pt x="50957" y="6753"/>
                </a:cubicBezTo>
                <a:cubicBezTo>
                  <a:pt x="50824" y="6734"/>
                  <a:pt x="50748" y="6791"/>
                  <a:pt x="50767" y="6905"/>
                </a:cubicBezTo>
                <a:cubicBezTo>
                  <a:pt x="50349" y="6924"/>
                  <a:pt x="49531" y="6696"/>
                  <a:pt x="49436" y="6943"/>
                </a:cubicBezTo>
                <a:cubicBezTo>
                  <a:pt x="49226" y="6962"/>
                  <a:pt x="49322" y="6753"/>
                  <a:pt x="49169" y="6734"/>
                </a:cubicBezTo>
                <a:cubicBezTo>
                  <a:pt x="48028" y="6810"/>
                  <a:pt x="47267" y="6601"/>
                  <a:pt x="46240" y="6753"/>
                </a:cubicBezTo>
                <a:cubicBezTo>
                  <a:pt x="45536" y="6392"/>
                  <a:pt x="42531" y="6487"/>
                  <a:pt x="41466" y="6278"/>
                </a:cubicBezTo>
                <a:lnTo>
                  <a:pt x="41466" y="6430"/>
                </a:lnTo>
                <a:cubicBezTo>
                  <a:pt x="41371" y="6373"/>
                  <a:pt x="41371" y="6240"/>
                  <a:pt x="41276" y="6183"/>
                </a:cubicBezTo>
                <a:cubicBezTo>
                  <a:pt x="41143" y="6335"/>
                  <a:pt x="40971" y="6126"/>
                  <a:pt x="40876" y="6316"/>
                </a:cubicBezTo>
                <a:cubicBezTo>
                  <a:pt x="38708" y="6145"/>
                  <a:pt x="36292" y="5821"/>
                  <a:pt x="34238" y="5935"/>
                </a:cubicBezTo>
                <a:cubicBezTo>
                  <a:pt x="34143" y="5916"/>
                  <a:pt x="34257" y="5878"/>
                  <a:pt x="34238" y="5783"/>
                </a:cubicBezTo>
                <a:cubicBezTo>
                  <a:pt x="32907" y="5821"/>
                  <a:pt x="30491" y="5783"/>
                  <a:pt x="29255" y="5422"/>
                </a:cubicBezTo>
                <a:lnTo>
                  <a:pt x="29255" y="5574"/>
                </a:lnTo>
                <a:cubicBezTo>
                  <a:pt x="28437" y="5517"/>
                  <a:pt x="28437" y="5422"/>
                  <a:pt x="27733" y="5460"/>
                </a:cubicBezTo>
                <a:cubicBezTo>
                  <a:pt x="27771" y="5403"/>
                  <a:pt x="27885" y="5403"/>
                  <a:pt x="27866" y="5289"/>
                </a:cubicBezTo>
                <a:cubicBezTo>
                  <a:pt x="27676" y="5422"/>
                  <a:pt x="27619" y="5403"/>
                  <a:pt x="27410" y="5441"/>
                </a:cubicBezTo>
                <a:cubicBezTo>
                  <a:pt x="29312" y="5764"/>
                  <a:pt x="31423" y="5916"/>
                  <a:pt x="33116" y="5878"/>
                </a:cubicBezTo>
                <a:cubicBezTo>
                  <a:pt x="33553" y="6164"/>
                  <a:pt x="35151" y="6088"/>
                  <a:pt x="36102" y="6164"/>
                </a:cubicBezTo>
                <a:cubicBezTo>
                  <a:pt x="35893" y="6335"/>
                  <a:pt x="35627" y="6202"/>
                  <a:pt x="35303" y="6202"/>
                </a:cubicBezTo>
                <a:cubicBezTo>
                  <a:pt x="35303" y="6335"/>
                  <a:pt x="35417" y="6373"/>
                  <a:pt x="35303" y="6468"/>
                </a:cubicBezTo>
                <a:cubicBezTo>
                  <a:pt x="35018" y="6506"/>
                  <a:pt x="34923" y="6411"/>
                  <a:pt x="34695" y="6411"/>
                </a:cubicBezTo>
                <a:cubicBezTo>
                  <a:pt x="34675" y="6620"/>
                  <a:pt x="34618" y="6563"/>
                  <a:pt x="34371" y="6620"/>
                </a:cubicBezTo>
                <a:cubicBezTo>
                  <a:pt x="34428" y="6772"/>
                  <a:pt x="34656" y="6620"/>
                  <a:pt x="34885" y="6715"/>
                </a:cubicBezTo>
                <a:cubicBezTo>
                  <a:pt x="34561" y="6392"/>
                  <a:pt x="35398" y="6582"/>
                  <a:pt x="35760" y="6582"/>
                </a:cubicBezTo>
                <a:cubicBezTo>
                  <a:pt x="35436" y="6772"/>
                  <a:pt x="35265" y="6601"/>
                  <a:pt x="34961" y="6677"/>
                </a:cubicBezTo>
                <a:cubicBezTo>
                  <a:pt x="35474" y="7058"/>
                  <a:pt x="37015" y="6677"/>
                  <a:pt x="37681" y="7020"/>
                </a:cubicBezTo>
                <a:cubicBezTo>
                  <a:pt x="40496" y="7115"/>
                  <a:pt x="43197" y="7476"/>
                  <a:pt x="45784" y="7457"/>
                </a:cubicBezTo>
                <a:cubicBezTo>
                  <a:pt x="45822" y="7248"/>
                  <a:pt x="45651" y="7514"/>
                  <a:pt x="45651" y="7362"/>
                </a:cubicBezTo>
                <a:cubicBezTo>
                  <a:pt x="45727" y="7324"/>
                  <a:pt x="46031" y="7267"/>
                  <a:pt x="46183" y="7362"/>
                </a:cubicBezTo>
                <a:cubicBezTo>
                  <a:pt x="46164" y="7476"/>
                  <a:pt x="46012" y="7305"/>
                  <a:pt x="45841" y="7362"/>
                </a:cubicBezTo>
                <a:cubicBezTo>
                  <a:pt x="45879" y="7514"/>
                  <a:pt x="46164" y="7457"/>
                  <a:pt x="46316" y="7533"/>
                </a:cubicBezTo>
                <a:cubicBezTo>
                  <a:pt x="46297" y="7457"/>
                  <a:pt x="46297" y="7381"/>
                  <a:pt x="46373" y="7362"/>
                </a:cubicBezTo>
                <a:cubicBezTo>
                  <a:pt x="46506" y="7381"/>
                  <a:pt x="46411" y="7552"/>
                  <a:pt x="46506" y="7571"/>
                </a:cubicBezTo>
                <a:cubicBezTo>
                  <a:pt x="47343" y="7590"/>
                  <a:pt x="48351" y="7742"/>
                  <a:pt x="49036" y="7761"/>
                </a:cubicBezTo>
                <a:cubicBezTo>
                  <a:pt x="48409" y="7933"/>
                  <a:pt x="47933" y="7704"/>
                  <a:pt x="47362" y="7799"/>
                </a:cubicBezTo>
                <a:cubicBezTo>
                  <a:pt x="47400" y="7895"/>
                  <a:pt x="47553" y="7895"/>
                  <a:pt x="47496" y="8047"/>
                </a:cubicBezTo>
                <a:cubicBezTo>
                  <a:pt x="47686" y="7761"/>
                  <a:pt x="48256" y="8085"/>
                  <a:pt x="48294" y="7914"/>
                </a:cubicBezTo>
                <a:cubicBezTo>
                  <a:pt x="48485" y="7990"/>
                  <a:pt x="48294" y="8218"/>
                  <a:pt x="48237" y="8275"/>
                </a:cubicBezTo>
                <a:cubicBezTo>
                  <a:pt x="48161" y="8256"/>
                  <a:pt x="48199" y="8218"/>
                  <a:pt x="48237" y="8218"/>
                </a:cubicBezTo>
                <a:cubicBezTo>
                  <a:pt x="47686" y="8123"/>
                  <a:pt x="47305" y="8047"/>
                  <a:pt x="47039" y="8104"/>
                </a:cubicBezTo>
                <a:cubicBezTo>
                  <a:pt x="47153" y="8199"/>
                  <a:pt x="47286" y="8294"/>
                  <a:pt x="47438" y="8370"/>
                </a:cubicBezTo>
                <a:cubicBezTo>
                  <a:pt x="47324" y="8465"/>
                  <a:pt x="47001" y="8408"/>
                  <a:pt x="46963" y="8560"/>
                </a:cubicBezTo>
                <a:cubicBezTo>
                  <a:pt x="47077" y="8370"/>
                  <a:pt x="46659" y="8218"/>
                  <a:pt x="46297" y="8408"/>
                </a:cubicBezTo>
                <a:cubicBezTo>
                  <a:pt x="46069" y="8332"/>
                  <a:pt x="45574" y="8275"/>
                  <a:pt x="45042" y="8180"/>
                </a:cubicBezTo>
                <a:cubicBezTo>
                  <a:pt x="45023" y="7990"/>
                  <a:pt x="45270" y="8047"/>
                  <a:pt x="45308" y="8085"/>
                </a:cubicBezTo>
                <a:cubicBezTo>
                  <a:pt x="45498" y="7990"/>
                  <a:pt x="45042" y="7933"/>
                  <a:pt x="44966" y="7875"/>
                </a:cubicBezTo>
                <a:cubicBezTo>
                  <a:pt x="44985" y="7799"/>
                  <a:pt x="45384" y="7933"/>
                  <a:pt x="45365" y="7723"/>
                </a:cubicBezTo>
                <a:cubicBezTo>
                  <a:pt x="45498" y="7875"/>
                  <a:pt x="45574" y="7875"/>
                  <a:pt x="45841" y="7837"/>
                </a:cubicBezTo>
                <a:cubicBezTo>
                  <a:pt x="45803" y="7723"/>
                  <a:pt x="45498" y="7818"/>
                  <a:pt x="45574" y="7628"/>
                </a:cubicBezTo>
                <a:cubicBezTo>
                  <a:pt x="45061" y="7761"/>
                  <a:pt x="44338" y="7457"/>
                  <a:pt x="43844" y="7647"/>
                </a:cubicBezTo>
                <a:cubicBezTo>
                  <a:pt x="43064" y="7400"/>
                  <a:pt x="42189" y="7495"/>
                  <a:pt x="41580" y="7533"/>
                </a:cubicBezTo>
                <a:cubicBezTo>
                  <a:pt x="41523" y="7476"/>
                  <a:pt x="41447" y="7419"/>
                  <a:pt x="41390" y="7362"/>
                </a:cubicBezTo>
                <a:cubicBezTo>
                  <a:pt x="39526" y="7438"/>
                  <a:pt x="37281" y="7020"/>
                  <a:pt x="35417" y="7096"/>
                </a:cubicBezTo>
                <a:cubicBezTo>
                  <a:pt x="35550" y="7210"/>
                  <a:pt x="36159" y="7248"/>
                  <a:pt x="36273" y="7153"/>
                </a:cubicBezTo>
                <a:cubicBezTo>
                  <a:pt x="36368" y="7172"/>
                  <a:pt x="36254" y="7229"/>
                  <a:pt x="36273" y="7305"/>
                </a:cubicBezTo>
                <a:cubicBezTo>
                  <a:pt x="37852" y="7438"/>
                  <a:pt x="39088" y="7590"/>
                  <a:pt x="40268" y="7457"/>
                </a:cubicBezTo>
                <a:cubicBezTo>
                  <a:pt x="40211" y="7514"/>
                  <a:pt x="40115" y="7514"/>
                  <a:pt x="40134" y="7609"/>
                </a:cubicBezTo>
                <a:cubicBezTo>
                  <a:pt x="40211" y="7533"/>
                  <a:pt x="40496" y="7590"/>
                  <a:pt x="40325" y="7457"/>
                </a:cubicBezTo>
                <a:cubicBezTo>
                  <a:pt x="40534" y="7571"/>
                  <a:pt x="40762" y="7419"/>
                  <a:pt x="41067" y="7628"/>
                </a:cubicBezTo>
                <a:cubicBezTo>
                  <a:pt x="41314" y="7628"/>
                  <a:pt x="41086" y="7571"/>
                  <a:pt x="41124" y="7476"/>
                </a:cubicBezTo>
                <a:cubicBezTo>
                  <a:pt x="41314" y="7457"/>
                  <a:pt x="41295" y="7609"/>
                  <a:pt x="41390" y="7685"/>
                </a:cubicBezTo>
                <a:cubicBezTo>
                  <a:pt x="41618" y="7457"/>
                  <a:pt x="41865" y="7780"/>
                  <a:pt x="41922" y="7571"/>
                </a:cubicBezTo>
                <a:cubicBezTo>
                  <a:pt x="42360" y="7837"/>
                  <a:pt x="43007" y="7647"/>
                  <a:pt x="43577" y="7799"/>
                </a:cubicBezTo>
                <a:cubicBezTo>
                  <a:pt x="43292" y="7933"/>
                  <a:pt x="43121" y="7780"/>
                  <a:pt x="42854" y="7799"/>
                </a:cubicBezTo>
                <a:cubicBezTo>
                  <a:pt x="42740" y="7933"/>
                  <a:pt x="42912" y="8047"/>
                  <a:pt x="42645" y="8104"/>
                </a:cubicBezTo>
                <a:cubicBezTo>
                  <a:pt x="42816" y="8085"/>
                  <a:pt x="42436" y="7780"/>
                  <a:pt x="42322" y="8047"/>
                </a:cubicBezTo>
                <a:cubicBezTo>
                  <a:pt x="41656" y="7837"/>
                  <a:pt x="41675" y="7990"/>
                  <a:pt x="40724" y="7933"/>
                </a:cubicBezTo>
                <a:cubicBezTo>
                  <a:pt x="40667" y="7971"/>
                  <a:pt x="40648" y="8047"/>
                  <a:pt x="40648" y="8123"/>
                </a:cubicBezTo>
                <a:cubicBezTo>
                  <a:pt x="40515" y="7780"/>
                  <a:pt x="40039" y="7856"/>
                  <a:pt x="39792" y="8066"/>
                </a:cubicBezTo>
                <a:cubicBezTo>
                  <a:pt x="39697" y="8047"/>
                  <a:pt x="39792" y="8009"/>
                  <a:pt x="39868" y="8028"/>
                </a:cubicBezTo>
                <a:cubicBezTo>
                  <a:pt x="39298" y="7780"/>
                  <a:pt x="38670" y="7799"/>
                  <a:pt x="38137" y="7837"/>
                </a:cubicBezTo>
                <a:cubicBezTo>
                  <a:pt x="39145" y="8275"/>
                  <a:pt x="40705" y="8085"/>
                  <a:pt x="41447" y="8408"/>
                </a:cubicBezTo>
                <a:cubicBezTo>
                  <a:pt x="41599" y="8408"/>
                  <a:pt x="41656" y="8351"/>
                  <a:pt x="41656" y="8256"/>
                </a:cubicBezTo>
                <a:cubicBezTo>
                  <a:pt x="41999" y="8332"/>
                  <a:pt x="42170" y="8408"/>
                  <a:pt x="42588" y="8370"/>
                </a:cubicBezTo>
                <a:cubicBezTo>
                  <a:pt x="42645" y="8408"/>
                  <a:pt x="42569" y="8484"/>
                  <a:pt x="42721" y="8579"/>
                </a:cubicBezTo>
                <a:cubicBezTo>
                  <a:pt x="42474" y="8522"/>
                  <a:pt x="42151" y="8465"/>
                  <a:pt x="41980" y="8617"/>
                </a:cubicBezTo>
                <a:cubicBezTo>
                  <a:pt x="41960" y="8446"/>
                  <a:pt x="40914" y="8655"/>
                  <a:pt x="40781" y="8503"/>
                </a:cubicBezTo>
                <a:cubicBezTo>
                  <a:pt x="40800" y="8598"/>
                  <a:pt x="40933" y="8522"/>
                  <a:pt x="40724" y="8712"/>
                </a:cubicBezTo>
                <a:cubicBezTo>
                  <a:pt x="40572" y="8712"/>
                  <a:pt x="40534" y="8617"/>
                  <a:pt x="40325" y="8655"/>
                </a:cubicBezTo>
                <a:cubicBezTo>
                  <a:pt x="40401" y="8960"/>
                  <a:pt x="40667" y="8865"/>
                  <a:pt x="40990" y="8808"/>
                </a:cubicBezTo>
                <a:cubicBezTo>
                  <a:pt x="40971" y="8731"/>
                  <a:pt x="40781" y="8788"/>
                  <a:pt x="40781" y="8712"/>
                </a:cubicBezTo>
                <a:cubicBezTo>
                  <a:pt x="40800" y="8655"/>
                  <a:pt x="40914" y="8674"/>
                  <a:pt x="40914" y="8598"/>
                </a:cubicBezTo>
                <a:cubicBezTo>
                  <a:pt x="40990" y="8788"/>
                  <a:pt x="41333" y="8693"/>
                  <a:pt x="41047" y="8808"/>
                </a:cubicBezTo>
                <a:cubicBezTo>
                  <a:pt x="41105" y="8884"/>
                  <a:pt x="41200" y="8903"/>
                  <a:pt x="41314" y="8922"/>
                </a:cubicBezTo>
                <a:cubicBezTo>
                  <a:pt x="41276" y="8865"/>
                  <a:pt x="41257" y="8808"/>
                  <a:pt x="41257" y="8712"/>
                </a:cubicBezTo>
                <a:cubicBezTo>
                  <a:pt x="41428" y="8712"/>
                  <a:pt x="41390" y="8808"/>
                  <a:pt x="41523" y="8712"/>
                </a:cubicBezTo>
                <a:cubicBezTo>
                  <a:pt x="41409" y="8941"/>
                  <a:pt x="41827" y="8503"/>
                  <a:pt x="42056" y="8769"/>
                </a:cubicBezTo>
                <a:cubicBezTo>
                  <a:pt x="42132" y="8903"/>
                  <a:pt x="41808" y="8846"/>
                  <a:pt x="41713" y="8922"/>
                </a:cubicBezTo>
                <a:cubicBezTo>
                  <a:pt x="41675" y="8960"/>
                  <a:pt x="41846" y="8979"/>
                  <a:pt x="41846" y="8979"/>
                </a:cubicBezTo>
                <a:cubicBezTo>
                  <a:pt x="41789" y="9074"/>
                  <a:pt x="41162" y="9074"/>
                  <a:pt x="41047" y="9074"/>
                </a:cubicBezTo>
                <a:cubicBezTo>
                  <a:pt x="39735" y="8979"/>
                  <a:pt x="37129" y="8598"/>
                  <a:pt x="36064" y="8655"/>
                </a:cubicBezTo>
                <a:cubicBezTo>
                  <a:pt x="39754" y="9131"/>
                  <a:pt x="42227" y="9340"/>
                  <a:pt x="45232" y="9473"/>
                </a:cubicBezTo>
                <a:cubicBezTo>
                  <a:pt x="46278" y="9530"/>
                  <a:pt x="47743" y="9492"/>
                  <a:pt x="48808" y="9721"/>
                </a:cubicBezTo>
                <a:cubicBezTo>
                  <a:pt x="48979" y="9701"/>
                  <a:pt x="49112" y="9663"/>
                  <a:pt x="49150" y="9530"/>
                </a:cubicBezTo>
                <a:cubicBezTo>
                  <a:pt x="48028" y="9473"/>
                  <a:pt x="46735" y="9511"/>
                  <a:pt x="46031" y="9283"/>
                </a:cubicBezTo>
                <a:cubicBezTo>
                  <a:pt x="45232" y="9378"/>
                  <a:pt x="43596" y="9150"/>
                  <a:pt x="42645" y="9093"/>
                </a:cubicBezTo>
                <a:cubicBezTo>
                  <a:pt x="44110" y="9074"/>
                  <a:pt x="45879" y="9207"/>
                  <a:pt x="46887" y="9283"/>
                </a:cubicBezTo>
                <a:cubicBezTo>
                  <a:pt x="46868" y="9207"/>
                  <a:pt x="46944" y="9188"/>
                  <a:pt x="47020" y="9188"/>
                </a:cubicBezTo>
                <a:cubicBezTo>
                  <a:pt x="46963" y="9093"/>
                  <a:pt x="46754" y="9112"/>
                  <a:pt x="46830" y="8922"/>
                </a:cubicBezTo>
                <a:cubicBezTo>
                  <a:pt x="46487" y="9074"/>
                  <a:pt x="46088" y="8827"/>
                  <a:pt x="45955" y="9131"/>
                </a:cubicBezTo>
                <a:cubicBezTo>
                  <a:pt x="45746" y="9055"/>
                  <a:pt x="45156" y="8903"/>
                  <a:pt x="44890" y="9112"/>
                </a:cubicBezTo>
                <a:cubicBezTo>
                  <a:pt x="44814" y="9112"/>
                  <a:pt x="44852" y="9017"/>
                  <a:pt x="44833" y="8960"/>
                </a:cubicBezTo>
                <a:cubicBezTo>
                  <a:pt x="44776" y="9093"/>
                  <a:pt x="44490" y="8827"/>
                  <a:pt x="44509" y="9055"/>
                </a:cubicBezTo>
                <a:cubicBezTo>
                  <a:pt x="44224" y="8884"/>
                  <a:pt x="44186" y="9074"/>
                  <a:pt x="43844" y="8941"/>
                </a:cubicBezTo>
                <a:cubicBezTo>
                  <a:pt x="43825" y="8808"/>
                  <a:pt x="44091" y="8903"/>
                  <a:pt x="44034" y="8750"/>
                </a:cubicBezTo>
                <a:cubicBezTo>
                  <a:pt x="44110" y="9074"/>
                  <a:pt x="44357" y="8674"/>
                  <a:pt x="44566" y="8846"/>
                </a:cubicBezTo>
                <a:cubicBezTo>
                  <a:pt x="44814" y="8636"/>
                  <a:pt x="44110" y="8731"/>
                  <a:pt x="43977" y="8636"/>
                </a:cubicBezTo>
                <a:cubicBezTo>
                  <a:pt x="43996" y="8522"/>
                  <a:pt x="44357" y="8674"/>
                  <a:pt x="44243" y="8446"/>
                </a:cubicBezTo>
                <a:cubicBezTo>
                  <a:pt x="44547" y="8617"/>
                  <a:pt x="45118" y="8427"/>
                  <a:pt x="45308" y="8598"/>
                </a:cubicBezTo>
                <a:cubicBezTo>
                  <a:pt x="45574" y="8351"/>
                  <a:pt x="46221" y="8408"/>
                  <a:pt x="46240" y="8827"/>
                </a:cubicBezTo>
                <a:cubicBezTo>
                  <a:pt x="46259" y="8712"/>
                  <a:pt x="46602" y="8750"/>
                  <a:pt x="46430" y="8617"/>
                </a:cubicBezTo>
                <a:cubicBezTo>
                  <a:pt x="46659" y="8598"/>
                  <a:pt x="46545" y="8846"/>
                  <a:pt x="46621" y="8941"/>
                </a:cubicBezTo>
                <a:cubicBezTo>
                  <a:pt x="46849" y="8884"/>
                  <a:pt x="46659" y="8846"/>
                  <a:pt x="46697" y="8674"/>
                </a:cubicBezTo>
                <a:cubicBezTo>
                  <a:pt x="46830" y="8674"/>
                  <a:pt x="46773" y="8808"/>
                  <a:pt x="46963" y="8788"/>
                </a:cubicBezTo>
                <a:cubicBezTo>
                  <a:pt x="47001" y="8941"/>
                  <a:pt x="46811" y="8979"/>
                  <a:pt x="46963" y="9093"/>
                </a:cubicBezTo>
                <a:cubicBezTo>
                  <a:pt x="47115" y="8903"/>
                  <a:pt x="47001" y="9131"/>
                  <a:pt x="47286" y="9093"/>
                </a:cubicBezTo>
                <a:cubicBezTo>
                  <a:pt x="47305" y="9207"/>
                  <a:pt x="47286" y="9264"/>
                  <a:pt x="47153" y="9245"/>
                </a:cubicBezTo>
                <a:cubicBezTo>
                  <a:pt x="47819" y="9283"/>
                  <a:pt x="48009" y="9378"/>
                  <a:pt x="48960" y="9378"/>
                </a:cubicBezTo>
                <a:cubicBezTo>
                  <a:pt x="48789" y="9169"/>
                  <a:pt x="48256" y="9169"/>
                  <a:pt x="47952" y="9207"/>
                </a:cubicBezTo>
                <a:cubicBezTo>
                  <a:pt x="48256" y="8941"/>
                  <a:pt x="48713" y="9340"/>
                  <a:pt x="48960" y="9017"/>
                </a:cubicBezTo>
                <a:cubicBezTo>
                  <a:pt x="48789" y="8865"/>
                  <a:pt x="48884" y="9131"/>
                  <a:pt x="48618" y="9055"/>
                </a:cubicBezTo>
                <a:cubicBezTo>
                  <a:pt x="48675" y="8960"/>
                  <a:pt x="48827" y="9017"/>
                  <a:pt x="48694" y="8903"/>
                </a:cubicBezTo>
                <a:cubicBezTo>
                  <a:pt x="48713" y="8808"/>
                  <a:pt x="48903" y="8960"/>
                  <a:pt x="48960" y="8808"/>
                </a:cubicBezTo>
                <a:cubicBezTo>
                  <a:pt x="49303" y="9017"/>
                  <a:pt x="49740" y="8731"/>
                  <a:pt x="49949" y="8979"/>
                </a:cubicBezTo>
                <a:cubicBezTo>
                  <a:pt x="50044" y="8941"/>
                  <a:pt x="50082" y="8903"/>
                  <a:pt x="50082" y="8808"/>
                </a:cubicBezTo>
                <a:cubicBezTo>
                  <a:pt x="50177" y="8846"/>
                  <a:pt x="50216" y="8884"/>
                  <a:pt x="50216" y="8979"/>
                </a:cubicBezTo>
                <a:cubicBezTo>
                  <a:pt x="50292" y="8960"/>
                  <a:pt x="50273" y="8865"/>
                  <a:pt x="50349" y="8865"/>
                </a:cubicBezTo>
                <a:cubicBezTo>
                  <a:pt x="50482" y="8884"/>
                  <a:pt x="50254" y="9017"/>
                  <a:pt x="50482" y="9036"/>
                </a:cubicBezTo>
                <a:cubicBezTo>
                  <a:pt x="50767" y="9036"/>
                  <a:pt x="50482" y="8941"/>
                  <a:pt x="50482" y="8865"/>
                </a:cubicBezTo>
                <a:cubicBezTo>
                  <a:pt x="51033" y="8922"/>
                  <a:pt x="51052" y="8979"/>
                  <a:pt x="51680" y="8941"/>
                </a:cubicBezTo>
                <a:cubicBezTo>
                  <a:pt x="51699" y="9169"/>
                  <a:pt x="51509" y="9226"/>
                  <a:pt x="51205" y="9188"/>
                </a:cubicBezTo>
                <a:cubicBezTo>
                  <a:pt x="51224" y="9131"/>
                  <a:pt x="51338" y="9150"/>
                  <a:pt x="51414" y="9131"/>
                </a:cubicBezTo>
                <a:cubicBezTo>
                  <a:pt x="51414" y="9036"/>
                  <a:pt x="51167" y="9112"/>
                  <a:pt x="51071" y="9093"/>
                </a:cubicBezTo>
                <a:cubicBezTo>
                  <a:pt x="51071" y="9359"/>
                  <a:pt x="51547" y="9188"/>
                  <a:pt x="51547" y="9340"/>
                </a:cubicBezTo>
                <a:cubicBezTo>
                  <a:pt x="51908" y="9302"/>
                  <a:pt x="52232" y="9264"/>
                  <a:pt x="52612" y="9359"/>
                </a:cubicBezTo>
                <a:cubicBezTo>
                  <a:pt x="52213" y="9435"/>
                  <a:pt x="51946" y="9378"/>
                  <a:pt x="51338" y="9397"/>
                </a:cubicBezTo>
                <a:cubicBezTo>
                  <a:pt x="51338" y="9625"/>
                  <a:pt x="51528" y="9378"/>
                  <a:pt x="51604" y="9511"/>
                </a:cubicBezTo>
                <a:cubicBezTo>
                  <a:pt x="51414" y="9740"/>
                  <a:pt x="51262" y="9454"/>
                  <a:pt x="51262" y="9701"/>
                </a:cubicBezTo>
                <a:cubicBezTo>
                  <a:pt x="51071" y="9625"/>
                  <a:pt x="51357" y="9511"/>
                  <a:pt x="51281" y="9340"/>
                </a:cubicBezTo>
                <a:cubicBezTo>
                  <a:pt x="51186" y="9435"/>
                  <a:pt x="50957" y="9264"/>
                  <a:pt x="50805" y="9397"/>
                </a:cubicBezTo>
                <a:cubicBezTo>
                  <a:pt x="50843" y="9454"/>
                  <a:pt x="50957" y="9454"/>
                  <a:pt x="50938" y="9549"/>
                </a:cubicBezTo>
                <a:cubicBezTo>
                  <a:pt x="51014" y="9530"/>
                  <a:pt x="50976" y="9454"/>
                  <a:pt x="51071" y="9454"/>
                </a:cubicBezTo>
                <a:cubicBezTo>
                  <a:pt x="51167" y="9492"/>
                  <a:pt x="51052" y="9530"/>
                  <a:pt x="51129" y="9644"/>
                </a:cubicBezTo>
                <a:cubicBezTo>
                  <a:pt x="50824" y="9721"/>
                  <a:pt x="50881" y="9454"/>
                  <a:pt x="50729" y="9644"/>
                </a:cubicBezTo>
                <a:cubicBezTo>
                  <a:pt x="50463" y="9568"/>
                  <a:pt x="50824" y="9321"/>
                  <a:pt x="50482" y="9340"/>
                </a:cubicBezTo>
                <a:cubicBezTo>
                  <a:pt x="50596" y="9435"/>
                  <a:pt x="50387" y="9492"/>
                  <a:pt x="50539" y="9587"/>
                </a:cubicBezTo>
                <a:cubicBezTo>
                  <a:pt x="50349" y="9587"/>
                  <a:pt x="50139" y="9587"/>
                  <a:pt x="49873" y="9644"/>
                </a:cubicBezTo>
                <a:cubicBezTo>
                  <a:pt x="49759" y="9549"/>
                  <a:pt x="49930" y="9473"/>
                  <a:pt x="49873" y="9283"/>
                </a:cubicBezTo>
                <a:cubicBezTo>
                  <a:pt x="49607" y="9321"/>
                  <a:pt x="49588" y="9283"/>
                  <a:pt x="49284" y="9264"/>
                </a:cubicBezTo>
                <a:cubicBezTo>
                  <a:pt x="49245" y="9112"/>
                  <a:pt x="49360" y="9074"/>
                  <a:pt x="49360" y="8960"/>
                </a:cubicBezTo>
                <a:cubicBezTo>
                  <a:pt x="49226" y="8960"/>
                  <a:pt x="49093" y="8960"/>
                  <a:pt x="48960" y="8960"/>
                </a:cubicBezTo>
                <a:cubicBezTo>
                  <a:pt x="48998" y="8998"/>
                  <a:pt x="49017" y="9074"/>
                  <a:pt x="49017" y="9169"/>
                </a:cubicBezTo>
                <a:cubicBezTo>
                  <a:pt x="49074" y="9131"/>
                  <a:pt x="49131" y="9112"/>
                  <a:pt x="49226" y="9112"/>
                </a:cubicBezTo>
                <a:cubicBezTo>
                  <a:pt x="49284" y="9321"/>
                  <a:pt x="49017" y="9264"/>
                  <a:pt x="49074" y="9473"/>
                </a:cubicBezTo>
                <a:cubicBezTo>
                  <a:pt x="49341" y="9378"/>
                  <a:pt x="49493" y="9492"/>
                  <a:pt x="49740" y="9378"/>
                </a:cubicBezTo>
                <a:cubicBezTo>
                  <a:pt x="49911" y="9397"/>
                  <a:pt x="49664" y="9511"/>
                  <a:pt x="49683" y="9587"/>
                </a:cubicBezTo>
                <a:cubicBezTo>
                  <a:pt x="49645" y="9454"/>
                  <a:pt x="49207" y="9473"/>
                  <a:pt x="49207" y="9682"/>
                </a:cubicBezTo>
                <a:cubicBezTo>
                  <a:pt x="50139" y="9740"/>
                  <a:pt x="50463" y="9682"/>
                  <a:pt x="51471" y="9816"/>
                </a:cubicBezTo>
                <a:cubicBezTo>
                  <a:pt x="51471" y="9740"/>
                  <a:pt x="51433" y="9606"/>
                  <a:pt x="51528" y="9606"/>
                </a:cubicBezTo>
                <a:cubicBezTo>
                  <a:pt x="51642" y="9682"/>
                  <a:pt x="51509" y="9797"/>
                  <a:pt x="51661" y="9911"/>
                </a:cubicBezTo>
                <a:cubicBezTo>
                  <a:pt x="52308" y="9797"/>
                  <a:pt x="53259" y="9949"/>
                  <a:pt x="53925" y="9987"/>
                </a:cubicBezTo>
                <a:close/>
                <a:moveTo>
                  <a:pt x="41789" y="7780"/>
                </a:moveTo>
                <a:cubicBezTo>
                  <a:pt x="41980" y="7914"/>
                  <a:pt x="42322" y="7895"/>
                  <a:pt x="42645" y="7895"/>
                </a:cubicBezTo>
                <a:cubicBezTo>
                  <a:pt x="42417" y="7685"/>
                  <a:pt x="42132" y="7780"/>
                  <a:pt x="41789" y="7780"/>
                </a:cubicBezTo>
                <a:close/>
                <a:moveTo>
                  <a:pt x="57957" y="10310"/>
                </a:moveTo>
                <a:cubicBezTo>
                  <a:pt x="57805" y="10139"/>
                  <a:pt x="57634" y="10310"/>
                  <a:pt x="57501" y="10139"/>
                </a:cubicBezTo>
                <a:cubicBezTo>
                  <a:pt x="57272" y="10291"/>
                  <a:pt x="57748" y="10329"/>
                  <a:pt x="57957" y="10310"/>
                </a:cubicBezTo>
                <a:close/>
                <a:moveTo>
                  <a:pt x="69788" y="10329"/>
                </a:moveTo>
                <a:cubicBezTo>
                  <a:pt x="69807" y="10386"/>
                  <a:pt x="69921" y="10367"/>
                  <a:pt x="69921" y="10443"/>
                </a:cubicBezTo>
                <a:cubicBezTo>
                  <a:pt x="70111" y="10367"/>
                  <a:pt x="69978" y="10329"/>
                  <a:pt x="70054" y="10139"/>
                </a:cubicBezTo>
                <a:cubicBezTo>
                  <a:pt x="69712" y="10120"/>
                  <a:pt x="70035" y="10310"/>
                  <a:pt x="69788" y="10329"/>
                </a:cubicBezTo>
                <a:close/>
                <a:moveTo>
                  <a:pt x="74030" y="10443"/>
                </a:moveTo>
                <a:cubicBezTo>
                  <a:pt x="73935" y="10405"/>
                  <a:pt x="74068" y="10367"/>
                  <a:pt x="74030" y="10272"/>
                </a:cubicBezTo>
                <a:cubicBezTo>
                  <a:pt x="73992" y="10310"/>
                  <a:pt x="73935" y="10329"/>
                  <a:pt x="73839" y="10329"/>
                </a:cubicBezTo>
                <a:cubicBezTo>
                  <a:pt x="73877" y="10367"/>
                  <a:pt x="73915" y="10424"/>
                  <a:pt x="73896" y="10481"/>
                </a:cubicBezTo>
                <a:cubicBezTo>
                  <a:pt x="74049" y="10500"/>
                  <a:pt x="74163" y="10481"/>
                  <a:pt x="74239" y="10443"/>
                </a:cubicBezTo>
                <a:cubicBezTo>
                  <a:pt x="74220" y="10367"/>
                  <a:pt x="74030" y="10367"/>
                  <a:pt x="74030" y="10443"/>
                </a:cubicBezTo>
                <a:close/>
                <a:moveTo>
                  <a:pt x="74296" y="10443"/>
                </a:moveTo>
                <a:cubicBezTo>
                  <a:pt x="74296" y="10557"/>
                  <a:pt x="74543" y="10462"/>
                  <a:pt x="74638" y="10500"/>
                </a:cubicBezTo>
                <a:cubicBezTo>
                  <a:pt x="74714" y="10329"/>
                  <a:pt x="74429" y="10443"/>
                  <a:pt x="74505" y="10291"/>
                </a:cubicBezTo>
                <a:cubicBezTo>
                  <a:pt x="74353" y="10272"/>
                  <a:pt x="74429" y="10424"/>
                  <a:pt x="74296" y="10443"/>
                </a:cubicBezTo>
                <a:close/>
                <a:moveTo>
                  <a:pt x="76103" y="10348"/>
                </a:moveTo>
                <a:cubicBezTo>
                  <a:pt x="75970" y="10500"/>
                  <a:pt x="75761" y="10272"/>
                  <a:pt x="75570" y="10291"/>
                </a:cubicBezTo>
                <a:cubicBezTo>
                  <a:pt x="75570" y="10348"/>
                  <a:pt x="75551" y="10386"/>
                  <a:pt x="75494" y="10405"/>
                </a:cubicBezTo>
                <a:cubicBezTo>
                  <a:pt x="75551" y="10481"/>
                  <a:pt x="75646" y="10424"/>
                  <a:pt x="75627" y="10348"/>
                </a:cubicBezTo>
                <a:cubicBezTo>
                  <a:pt x="75722" y="10538"/>
                  <a:pt x="75875" y="10519"/>
                  <a:pt x="76160" y="10462"/>
                </a:cubicBezTo>
                <a:cubicBezTo>
                  <a:pt x="76179" y="10367"/>
                  <a:pt x="76103" y="10367"/>
                  <a:pt x="76103" y="10310"/>
                </a:cubicBezTo>
                <a:cubicBezTo>
                  <a:pt x="76027" y="10310"/>
                  <a:pt x="76065" y="10348"/>
                  <a:pt x="76103" y="10348"/>
                </a:cubicBezTo>
                <a:close/>
                <a:moveTo>
                  <a:pt x="30149" y="9930"/>
                </a:moveTo>
                <a:cubicBezTo>
                  <a:pt x="30206" y="9930"/>
                  <a:pt x="30206" y="9911"/>
                  <a:pt x="30206" y="9873"/>
                </a:cubicBezTo>
                <a:cubicBezTo>
                  <a:pt x="30282" y="9740"/>
                  <a:pt x="30548" y="9892"/>
                  <a:pt x="30662" y="9892"/>
                </a:cubicBezTo>
                <a:cubicBezTo>
                  <a:pt x="30643" y="9682"/>
                  <a:pt x="30053" y="9701"/>
                  <a:pt x="29939" y="9721"/>
                </a:cubicBezTo>
                <a:cubicBezTo>
                  <a:pt x="29977" y="9816"/>
                  <a:pt x="30206" y="9759"/>
                  <a:pt x="30149" y="9930"/>
                </a:cubicBezTo>
                <a:close/>
                <a:moveTo>
                  <a:pt x="65546" y="10139"/>
                </a:moveTo>
                <a:cubicBezTo>
                  <a:pt x="65737" y="10177"/>
                  <a:pt x="65394" y="10215"/>
                  <a:pt x="65470" y="10329"/>
                </a:cubicBezTo>
                <a:cubicBezTo>
                  <a:pt x="65679" y="10348"/>
                  <a:pt x="65698" y="10196"/>
                  <a:pt x="65737" y="10082"/>
                </a:cubicBezTo>
                <a:cubicBezTo>
                  <a:pt x="65508" y="10120"/>
                  <a:pt x="65432" y="10044"/>
                  <a:pt x="65470" y="9873"/>
                </a:cubicBezTo>
                <a:cubicBezTo>
                  <a:pt x="65356" y="9968"/>
                  <a:pt x="65166" y="10006"/>
                  <a:pt x="65204" y="10234"/>
                </a:cubicBezTo>
                <a:cubicBezTo>
                  <a:pt x="64957" y="10158"/>
                  <a:pt x="65280" y="9949"/>
                  <a:pt x="64805" y="10025"/>
                </a:cubicBezTo>
                <a:cubicBezTo>
                  <a:pt x="64785" y="10177"/>
                  <a:pt x="64957" y="10177"/>
                  <a:pt x="64938" y="10329"/>
                </a:cubicBezTo>
                <a:cubicBezTo>
                  <a:pt x="64995" y="10291"/>
                  <a:pt x="65147" y="10120"/>
                  <a:pt x="65147" y="10329"/>
                </a:cubicBezTo>
                <a:cubicBezTo>
                  <a:pt x="65318" y="10291"/>
                  <a:pt x="65451" y="10234"/>
                  <a:pt x="65546" y="10120"/>
                </a:cubicBezTo>
                <a:close/>
                <a:moveTo>
                  <a:pt x="68323" y="10310"/>
                </a:moveTo>
                <a:cubicBezTo>
                  <a:pt x="68437" y="10481"/>
                  <a:pt x="68514" y="10196"/>
                  <a:pt x="68723" y="10272"/>
                </a:cubicBezTo>
                <a:cubicBezTo>
                  <a:pt x="68723" y="10196"/>
                  <a:pt x="68723" y="10139"/>
                  <a:pt x="68723" y="10063"/>
                </a:cubicBezTo>
                <a:cubicBezTo>
                  <a:pt x="68609" y="10082"/>
                  <a:pt x="68609" y="10215"/>
                  <a:pt x="68399" y="10158"/>
                </a:cubicBezTo>
                <a:cubicBezTo>
                  <a:pt x="68323" y="9987"/>
                  <a:pt x="68609" y="10120"/>
                  <a:pt x="68533" y="9968"/>
                </a:cubicBezTo>
                <a:cubicBezTo>
                  <a:pt x="68228" y="9892"/>
                  <a:pt x="68323" y="10139"/>
                  <a:pt x="68133" y="10158"/>
                </a:cubicBezTo>
                <a:cubicBezTo>
                  <a:pt x="68133" y="10348"/>
                  <a:pt x="68495" y="10253"/>
                  <a:pt x="68323" y="10310"/>
                </a:cubicBezTo>
                <a:close/>
                <a:moveTo>
                  <a:pt x="69065" y="10386"/>
                </a:moveTo>
                <a:cubicBezTo>
                  <a:pt x="69293" y="10234"/>
                  <a:pt x="69255" y="10405"/>
                  <a:pt x="69465" y="10329"/>
                </a:cubicBezTo>
                <a:cubicBezTo>
                  <a:pt x="69503" y="10158"/>
                  <a:pt x="69198" y="10253"/>
                  <a:pt x="69255" y="10063"/>
                </a:cubicBezTo>
                <a:cubicBezTo>
                  <a:pt x="69141" y="10177"/>
                  <a:pt x="69065" y="10253"/>
                  <a:pt x="68856" y="10177"/>
                </a:cubicBezTo>
                <a:cubicBezTo>
                  <a:pt x="68875" y="10272"/>
                  <a:pt x="68989" y="10310"/>
                  <a:pt x="69065" y="10386"/>
                </a:cubicBezTo>
                <a:close/>
                <a:moveTo>
                  <a:pt x="28817" y="9663"/>
                </a:moveTo>
                <a:cubicBezTo>
                  <a:pt x="29236" y="9759"/>
                  <a:pt x="29407" y="9911"/>
                  <a:pt x="29806" y="9816"/>
                </a:cubicBezTo>
                <a:cubicBezTo>
                  <a:pt x="29445" y="9759"/>
                  <a:pt x="29045" y="9549"/>
                  <a:pt x="28817" y="9663"/>
                </a:cubicBezTo>
                <a:close/>
                <a:moveTo>
                  <a:pt x="60030" y="10177"/>
                </a:moveTo>
                <a:cubicBezTo>
                  <a:pt x="60144" y="10367"/>
                  <a:pt x="60220" y="10082"/>
                  <a:pt x="60354" y="10120"/>
                </a:cubicBezTo>
                <a:cubicBezTo>
                  <a:pt x="60373" y="10006"/>
                  <a:pt x="60125" y="10101"/>
                  <a:pt x="60030" y="10063"/>
                </a:cubicBezTo>
                <a:cubicBezTo>
                  <a:pt x="60068" y="10120"/>
                  <a:pt x="60106" y="10158"/>
                  <a:pt x="60030" y="10177"/>
                </a:cubicBezTo>
                <a:close/>
                <a:moveTo>
                  <a:pt x="60829" y="10234"/>
                </a:moveTo>
                <a:cubicBezTo>
                  <a:pt x="61095" y="10272"/>
                  <a:pt x="60791" y="10082"/>
                  <a:pt x="60886" y="9930"/>
                </a:cubicBezTo>
                <a:cubicBezTo>
                  <a:pt x="60810" y="9930"/>
                  <a:pt x="60715" y="9930"/>
                  <a:pt x="60620" y="9930"/>
                </a:cubicBezTo>
                <a:cubicBezTo>
                  <a:pt x="60582" y="10101"/>
                  <a:pt x="60829" y="10082"/>
                  <a:pt x="60829" y="10234"/>
                </a:cubicBezTo>
                <a:close/>
                <a:moveTo>
                  <a:pt x="70054" y="9987"/>
                </a:moveTo>
                <a:cubicBezTo>
                  <a:pt x="69940" y="9930"/>
                  <a:pt x="70244" y="10196"/>
                  <a:pt x="70187" y="10348"/>
                </a:cubicBezTo>
                <a:cubicBezTo>
                  <a:pt x="70340" y="10272"/>
                  <a:pt x="70321" y="10063"/>
                  <a:pt x="70454" y="9987"/>
                </a:cubicBezTo>
                <a:cubicBezTo>
                  <a:pt x="70967" y="10139"/>
                  <a:pt x="70187" y="9873"/>
                  <a:pt x="70054" y="9987"/>
                </a:cubicBezTo>
                <a:close/>
                <a:moveTo>
                  <a:pt x="63872" y="10120"/>
                </a:moveTo>
                <a:cubicBezTo>
                  <a:pt x="63987" y="10348"/>
                  <a:pt x="64044" y="10082"/>
                  <a:pt x="64272" y="10120"/>
                </a:cubicBezTo>
                <a:cubicBezTo>
                  <a:pt x="64177" y="10044"/>
                  <a:pt x="64196" y="9873"/>
                  <a:pt x="63949" y="9911"/>
                </a:cubicBezTo>
                <a:cubicBezTo>
                  <a:pt x="63930" y="10120"/>
                  <a:pt x="64044" y="9892"/>
                  <a:pt x="64139" y="10006"/>
                </a:cubicBezTo>
                <a:cubicBezTo>
                  <a:pt x="64120" y="10101"/>
                  <a:pt x="64025" y="10120"/>
                  <a:pt x="63872" y="10120"/>
                </a:cubicBezTo>
                <a:close/>
                <a:moveTo>
                  <a:pt x="66592" y="10196"/>
                </a:moveTo>
                <a:cubicBezTo>
                  <a:pt x="66650" y="10006"/>
                  <a:pt x="66288" y="9987"/>
                  <a:pt x="66326" y="10196"/>
                </a:cubicBezTo>
                <a:cubicBezTo>
                  <a:pt x="66459" y="10291"/>
                  <a:pt x="66421" y="10196"/>
                  <a:pt x="66592" y="10196"/>
                </a:cubicBezTo>
                <a:close/>
                <a:moveTo>
                  <a:pt x="67467" y="10158"/>
                </a:moveTo>
                <a:cubicBezTo>
                  <a:pt x="67353" y="10139"/>
                  <a:pt x="67410" y="9987"/>
                  <a:pt x="67201" y="10044"/>
                </a:cubicBezTo>
                <a:cubicBezTo>
                  <a:pt x="67182" y="10139"/>
                  <a:pt x="67277" y="10158"/>
                  <a:pt x="67258" y="10253"/>
                </a:cubicBezTo>
                <a:cubicBezTo>
                  <a:pt x="67448" y="10291"/>
                  <a:pt x="67391" y="10158"/>
                  <a:pt x="67524" y="10158"/>
                </a:cubicBezTo>
                <a:cubicBezTo>
                  <a:pt x="67524" y="10101"/>
                  <a:pt x="67467" y="10120"/>
                  <a:pt x="67467" y="10158"/>
                </a:cubicBezTo>
                <a:close/>
                <a:moveTo>
                  <a:pt x="63682" y="10158"/>
                </a:moveTo>
                <a:cubicBezTo>
                  <a:pt x="63644" y="10120"/>
                  <a:pt x="63606" y="10082"/>
                  <a:pt x="63606" y="10006"/>
                </a:cubicBezTo>
                <a:cubicBezTo>
                  <a:pt x="63492" y="10025"/>
                  <a:pt x="63207" y="9930"/>
                  <a:pt x="63283" y="10101"/>
                </a:cubicBezTo>
                <a:cubicBezTo>
                  <a:pt x="63435" y="10158"/>
                  <a:pt x="63416" y="10120"/>
                  <a:pt x="63682" y="10158"/>
                </a:cubicBezTo>
                <a:close/>
                <a:moveTo>
                  <a:pt x="59288" y="10006"/>
                </a:moveTo>
                <a:cubicBezTo>
                  <a:pt x="59346" y="10025"/>
                  <a:pt x="59365" y="9987"/>
                  <a:pt x="59365" y="9968"/>
                </a:cubicBezTo>
                <a:cubicBezTo>
                  <a:pt x="59783" y="9816"/>
                  <a:pt x="59726" y="10025"/>
                  <a:pt x="60163" y="10025"/>
                </a:cubicBezTo>
                <a:cubicBezTo>
                  <a:pt x="59973" y="9854"/>
                  <a:pt x="59745" y="9835"/>
                  <a:pt x="59307" y="9797"/>
                </a:cubicBezTo>
                <a:cubicBezTo>
                  <a:pt x="59403" y="9911"/>
                  <a:pt x="59288" y="9873"/>
                  <a:pt x="59307" y="10006"/>
                </a:cubicBezTo>
                <a:close/>
                <a:moveTo>
                  <a:pt x="58642" y="9587"/>
                </a:moveTo>
                <a:cubicBezTo>
                  <a:pt x="58642" y="9644"/>
                  <a:pt x="58699" y="9625"/>
                  <a:pt x="58699" y="9587"/>
                </a:cubicBezTo>
                <a:cubicBezTo>
                  <a:pt x="58851" y="9587"/>
                  <a:pt x="58737" y="9816"/>
                  <a:pt x="58775" y="9892"/>
                </a:cubicBezTo>
                <a:cubicBezTo>
                  <a:pt x="58927" y="9930"/>
                  <a:pt x="59193" y="10025"/>
                  <a:pt x="59174" y="9797"/>
                </a:cubicBezTo>
                <a:cubicBezTo>
                  <a:pt x="59060" y="9797"/>
                  <a:pt x="58946" y="9797"/>
                  <a:pt x="58832" y="9797"/>
                </a:cubicBezTo>
                <a:cubicBezTo>
                  <a:pt x="58927" y="9663"/>
                  <a:pt x="58794" y="9625"/>
                  <a:pt x="58908" y="9587"/>
                </a:cubicBezTo>
                <a:cubicBezTo>
                  <a:pt x="58889" y="9511"/>
                  <a:pt x="58699" y="9568"/>
                  <a:pt x="58699" y="9492"/>
                </a:cubicBezTo>
                <a:cubicBezTo>
                  <a:pt x="58604" y="9492"/>
                  <a:pt x="58756" y="9568"/>
                  <a:pt x="58642" y="9587"/>
                </a:cubicBezTo>
                <a:close/>
                <a:moveTo>
                  <a:pt x="63758" y="9759"/>
                </a:moveTo>
                <a:cubicBezTo>
                  <a:pt x="63720" y="9625"/>
                  <a:pt x="63663" y="9568"/>
                  <a:pt x="63492" y="9435"/>
                </a:cubicBezTo>
                <a:cubicBezTo>
                  <a:pt x="63549" y="9359"/>
                  <a:pt x="63606" y="9454"/>
                  <a:pt x="63682" y="9340"/>
                </a:cubicBezTo>
                <a:cubicBezTo>
                  <a:pt x="63530" y="9245"/>
                  <a:pt x="63150" y="9264"/>
                  <a:pt x="63359" y="9435"/>
                </a:cubicBezTo>
                <a:cubicBezTo>
                  <a:pt x="63188" y="9454"/>
                  <a:pt x="63302" y="9226"/>
                  <a:pt x="63093" y="9283"/>
                </a:cubicBezTo>
                <a:cubicBezTo>
                  <a:pt x="63131" y="9435"/>
                  <a:pt x="63017" y="9454"/>
                  <a:pt x="63017" y="9587"/>
                </a:cubicBezTo>
                <a:cubicBezTo>
                  <a:pt x="62921" y="9587"/>
                  <a:pt x="62826" y="9568"/>
                  <a:pt x="62826" y="9625"/>
                </a:cubicBezTo>
                <a:cubicBezTo>
                  <a:pt x="62750" y="9625"/>
                  <a:pt x="62788" y="9530"/>
                  <a:pt x="62693" y="9530"/>
                </a:cubicBezTo>
                <a:cubicBezTo>
                  <a:pt x="62864" y="9587"/>
                  <a:pt x="63112" y="9245"/>
                  <a:pt x="62959" y="9169"/>
                </a:cubicBezTo>
                <a:cubicBezTo>
                  <a:pt x="63169" y="9036"/>
                  <a:pt x="63359" y="9093"/>
                  <a:pt x="63549" y="9169"/>
                </a:cubicBezTo>
                <a:cubicBezTo>
                  <a:pt x="63625" y="9112"/>
                  <a:pt x="63663" y="9017"/>
                  <a:pt x="63758" y="8979"/>
                </a:cubicBezTo>
                <a:cubicBezTo>
                  <a:pt x="63454" y="8960"/>
                  <a:pt x="62636" y="8712"/>
                  <a:pt x="62427" y="9112"/>
                </a:cubicBezTo>
                <a:cubicBezTo>
                  <a:pt x="62598" y="9074"/>
                  <a:pt x="62731" y="9055"/>
                  <a:pt x="62902" y="9169"/>
                </a:cubicBezTo>
                <a:cubicBezTo>
                  <a:pt x="62902" y="9302"/>
                  <a:pt x="62788" y="9321"/>
                  <a:pt x="62693" y="9378"/>
                </a:cubicBezTo>
                <a:cubicBezTo>
                  <a:pt x="62883" y="9169"/>
                  <a:pt x="62370" y="9492"/>
                  <a:pt x="62294" y="9207"/>
                </a:cubicBezTo>
                <a:cubicBezTo>
                  <a:pt x="62123" y="9226"/>
                  <a:pt x="62161" y="9378"/>
                  <a:pt x="62161" y="9530"/>
                </a:cubicBezTo>
                <a:cubicBezTo>
                  <a:pt x="61913" y="9568"/>
                  <a:pt x="61799" y="9435"/>
                  <a:pt x="61685" y="9511"/>
                </a:cubicBezTo>
                <a:cubicBezTo>
                  <a:pt x="61780" y="9606"/>
                  <a:pt x="62218" y="9740"/>
                  <a:pt x="62294" y="9587"/>
                </a:cubicBezTo>
                <a:cubicBezTo>
                  <a:pt x="62427" y="9644"/>
                  <a:pt x="62218" y="9759"/>
                  <a:pt x="62351" y="9892"/>
                </a:cubicBezTo>
                <a:cubicBezTo>
                  <a:pt x="62636" y="9759"/>
                  <a:pt x="62864" y="9740"/>
                  <a:pt x="63150" y="9530"/>
                </a:cubicBezTo>
                <a:cubicBezTo>
                  <a:pt x="63207" y="9568"/>
                  <a:pt x="63378" y="9797"/>
                  <a:pt x="63150" y="9740"/>
                </a:cubicBezTo>
                <a:cubicBezTo>
                  <a:pt x="63283" y="9968"/>
                  <a:pt x="63682" y="9625"/>
                  <a:pt x="63739" y="9968"/>
                </a:cubicBezTo>
                <a:cubicBezTo>
                  <a:pt x="63853" y="9892"/>
                  <a:pt x="63892" y="9759"/>
                  <a:pt x="63892" y="9606"/>
                </a:cubicBezTo>
                <a:cubicBezTo>
                  <a:pt x="63796" y="9625"/>
                  <a:pt x="63739" y="9663"/>
                  <a:pt x="63758" y="9759"/>
                </a:cubicBezTo>
                <a:close/>
                <a:moveTo>
                  <a:pt x="60829" y="9511"/>
                </a:moveTo>
                <a:cubicBezTo>
                  <a:pt x="60810" y="9778"/>
                  <a:pt x="61210" y="9625"/>
                  <a:pt x="61229" y="9454"/>
                </a:cubicBezTo>
                <a:cubicBezTo>
                  <a:pt x="61095" y="9549"/>
                  <a:pt x="61038" y="9568"/>
                  <a:pt x="60829" y="9511"/>
                </a:cubicBezTo>
                <a:close/>
                <a:moveTo>
                  <a:pt x="34999" y="9207"/>
                </a:moveTo>
                <a:cubicBezTo>
                  <a:pt x="35132" y="9112"/>
                  <a:pt x="35170" y="9207"/>
                  <a:pt x="35322" y="9226"/>
                </a:cubicBezTo>
                <a:cubicBezTo>
                  <a:pt x="35417" y="9036"/>
                  <a:pt x="34885" y="8960"/>
                  <a:pt x="34999" y="9207"/>
                </a:cubicBezTo>
                <a:close/>
                <a:moveTo>
                  <a:pt x="33801" y="9093"/>
                </a:moveTo>
                <a:cubicBezTo>
                  <a:pt x="33934" y="9074"/>
                  <a:pt x="34257" y="9188"/>
                  <a:pt x="34200" y="8998"/>
                </a:cubicBezTo>
                <a:cubicBezTo>
                  <a:pt x="34143" y="8979"/>
                  <a:pt x="34143" y="9017"/>
                  <a:pt x="34143" y="9055"/>
                </a:cubicBezTo>
                <a:cubicBezTo>
                  <a:pt x="34067" y="9055"/>
                  <a:pt x="34086" y="8979"/>
                  <a:pt x="34067" y="8941"/>
                </a:cubicBezTo>
                <a:cubicBezTo>
                  <a:pt x="33953" y="8922"/>
                  <a:pt x="33896" y="9036"/>
                  <a:pt x="33877" y="8941"/>
                </a:cubicBezTo>
                <a:cubicBezTo>
                  <a:pt x="33820" y="8941"/>
                  <a:pt x="33801" y="8960"/>
                  <a:pt x="33801" y="8998"/>
                </a:cubicBezTo>
                <a:lnTo>
                  <a:pt x="33801" y="9093"/>
                </a:lnTo>
                <a:close/>
                <a:moveTo>
                  <a:pt x="33743" y="9036"/>
                </a:moveTo>
                <a:cubicBezTo>
                  <a:pt x="33648" y="8979"/>
                  <a:pt x="33192" y="8750"/>
                  <a:pt x="33135" y="8979"/>
                </a:cubicBezTo>
                <a:cubicBezTo>
                  <a:pt x="33249" y="9074"/>
                  <a:pt x="33534" y="9036"/>
                  <a:pt x="33743" y="9036"/>
                </a:cubicBezTo>
                <a:close/>
                <a:moveTo>
                  <a:pt x="59041" y="9131"/>
                </a:moveTo>
                <a:cubicBezTo>
                  <a:pt x="58965" y="8998"/>
                  <a:pt x="58680" y="9017"/>
                  <a:pt x="58452" y="9017"/>
                </a:cubicBezTo>
                <a:cubicBezTo>
                  <a:pt x="58414" y="9264"/>
                  <a:pt x="58414" y="8960"/>
                  <a:pt x="58242" y="9017"/>
                </a:cubicBezTo>
                <a:cubicBezTo>
                  <a:pt x="58147" y="9074"/>
                  <a:pt x="58147" y="9264"/>
                  <a:pt x="58242" y="9321"/>
                </a:cubicBezTo>
                <a:cubicBezTo>
                  <a:pt x="58375" y="9359"/>
                  <a:pt x="58414" y="9017"/>
                  <a:pt x="58433" y="9283"/>
                </a:cubicBezTo>
                <a:cubicBezTo>
                  <a:pt x="58566" y="9302"/>
                  <a:pt x="58775" y="9131"/>
                  <a:pt x="58832" y="9283"/>
                </a:cubicBezTo>
                <a:cubicBezTo>
                  <a:pt x="58965" y="9283"/>
                  <a:pt x="58889" y="9112"/>
                  <a:pt x="59041" y="9131"/>
                </a:cubicBezTo>
                <a:close/>
                <a:moveTo>
                  <a:pt x="59307" y="9340"/>
                </a:moveTo>
                <a:cubicBezTo>
                  <a:pt x="59365" y="9340"/>
                  <a:pt x="59365" y="9321"/>
                  <a:pt x="59365" y="9283"/>
                </a:cubicBezTo>
                <a:cubicBezTo>
                  <a:pt x="59422" y="9169"/>
                  <a:pt x="59745" y="9264"/>
                  <a:pt x="59897" y="9245"/>
                </a:cubicBezTo>
                <a:cubicBezTo>
                  <a:pt x="59688" y="9093"/>
                  <a:pt x="59384" y="8960"/>
                  <a:pt x="59098" y="9131"/>
                </a:cubicBezTo>
                <a:cubicBezTo>
                  <a:pt x="59079" y="9264"/>
                  <a:pt x="59365" y="9169"/>
                  <a:pt x="59307" y="9340"/>
                </a:cubicBezTo>
                <a:close/>
                <a:moveTo>
                  <a:pt x="31613" y="8922"/>
                </a:moveTo>
                <a:cubicBezTo>
                  <a:pt x="31765" y="8769"/>
                  <a:pt x="31898" y="8884"/>
                  <a:pt x="32146" y="8922"/>
                </a:cubicBezTo>
                <a:cubicBezTo>
                  <a:pt x="32146" y="8731"/>
                  <a:pt x="31651" y="8731"/>
                  <a:pt x="31613" y="8922"/>
                </a:cubicBezTo>
                <a:close/>
                <a:moveTo>
                  <a:pt x="45422" y="8827"/>
                </a:moveTo>
                <a:cubicBezTo>
                  <a:pt x="45099" y="8636"/>
                  <a:pt x="44909" y="8827"/>
                  <a:pt x="44699" y="8712"/>
                </a:cubicBezTo>
                <a:cubicBezTo>
                  <a:pt x="44719" y="9036"/>
                  <a:pt x="45118" y="8903"/>
                  <a:pt x="45365" y="8979"/>
                </a:cubicBezTo>
                <a:cubicBezTo>
                  <a:pt x="45365" y="8884"/>
                  <a:pt x="45403" y="8846"/>
                  <a:pt x="45498" y="8827"/>
                </a:cubicBezTo>
                <a:cubicBezTo>
                  <a:pt x="45479" y="8750"/>
                  <a:pt x="45422" y="8788"/>
                  <a:pt x="45422" y="8827"/>
                </a:cubicBezTo>
                <a:close/>
                <a:moveTo>
                  <a:pt x="30624" y="8693"/>
                </a:moveTo>
                <a:cubicBezTo>
                  <a:pt x="30643" y="8769"/>
                  <a:pt x="30776" y="8750"/>
                  <a:pt x="30890" y="8750"/>
                </a:cubicBezTo>
                <a:cubicBezTo>
                  <a:pt x="30548" y="8560"/>
                  <a:pt x="31023" y="8674"/>
                  <a:pt x="31081" y="8446"/>
                </a:cubicBezTo>
                <a:cubicBezTo>
                  <a:pt x="30358" y="8408"/>
                  <a:pt x="29483" y="8313"/>
                  <a:pt x="28950" y="8370"/>
                </a:cubicBezTo>
                <a:cubicBezTo>
                  <a:pt x="28912" y="8484"/>
                  <a:pt x="29140" y="8541"/>
                  <a:pt x="28893" y="8522"/>
                </a:cubicBezTo>
                <a:cubicBezTo>
                  <a:pt x="28874" y="8560"/>
                  <a:pt x="28912" y="8579"/>
                  <a:pt x="28950" y="8579"/>
                </a:cubicBezTo>
                <a:cubicBezTo>
                  <a:pt x="29007" y="8560"/>
                  <a:pt x="29026" y="8598"/>
                  <a:pt x="29026" y="8636"/>
                </a:cubicBezTo>
                <a:cubicBezTo>
                  <a:pt x="29293" y="8199"/>
                  <a:pt x="30130" y="8560"/>
                  <a:pt x="30358" y="8693"/>
                </a:cubicBezTo>
                <a:lnTo>
                  <a:pt x="30358" y="8541"/>
                </a:lnTo>
                <a:cubicBezTo>
                  <a:pt x="30529" y="8484"/>
                  <a:pt x="30814" y="8617"/>
                  <a:pt x="30605" y="8693"/>
                </a:cubicBezTo>
                <a:close/>
                <a:moveTo>
                  <a:pt x="28627" y="8617"/>
                </a:moveTo>
                <a:lnTo>
                  <a:pt x="28817" y="8617"/>
                </a:lnTo>
                <a:lnTo>
                  <a:pt x="28817" y="8465"/>
                </a:lnTo>
                <a:cubicBezTo>
                  <a:pt x="28722" y="8617"/>
                  <a:pt x="28475" y="8332"/>
                  <a:pt x="28494" y="8579"/>
                </a:cubicBezTo>
                <a:cubicBezTo>
                  <a:pt x="28551" y="8579"/>
                  <a:pt x="28551" y="8560"/>
                  <a:pt x="28551" y="8522"/>
                </a:cubicBezTo>
                <a:cubicBezTo>
                  <a:pt x="28627" y="8522"/>
                  <a:pt x="28608" y="8579"/>
                  <a:pt x="28627" y="8617"/>
                </a:cubicBezTo>
                <a:close/>
                <a:moveTo>
                  <a:pt x="35474" y="8541"/>
                </a:moveTo>
                <a:cubicBezTo>
                  <a:pt x="34961" y="8522"/>
                  <a:pt x="34904" y="8484"/>
                  <a:pt x="34200" y="8484"/>
                </a:cubicBezTo>
                <a:cubicBezTo>
                  <a:pt x="34409" y="8617"/>
                  <a:pt x="35379" y="8827"/>
                  <a:pt x="35474" y="8541"/>
                </a:cubicBezTo>
                <a:close/>
                <a:moveTo>
                  <a:pt x="38251" y="8522"/>
                </a:moveTo>
                <a:cubicBezTo>
                  <a:pt x="38461" y="8408"/>
                  <a:pt x="37814" y="8256"/>
                  <a:pt x="37795" y="8522"/>
                </a:cubicBezTo>
                <a:cubicBezTo>
                  <a:pt x="37605" y="8389"/>
                  <a:pt x="37300" y="8351"/>
                  <a:pt x="36996" y="8313"/>
                </a:cubicBezTo>
                <a:cubicBezTo>
                  <a:pt x="37034" y="8560"/>
                  <a:pt x="36939" y="8389"/>
                  <a:pt x="36730" y="8408"/>
                </a:cubicBezTo>
                <a:cubicBezTo>
                  <a:pt x="36768" y="8446"/>
                  <a:pt x="36806" y="8503"/>
                  <a:pt x="36787" y="8560"/>
                </a:cubicBezTo>
                <a:cubicBezTo>
                  <a:pt x="36996" y="8579"/>
                  <a:pt x="37034" y="8465"/>
                  <a:pt x="37129" y="8408"/>
                </a:cubicBezTo>
                <a:cubicBezTo>
                  <a:pt x="37681" y="8788"/>
                  <a:pt x="38499" y="8655"/>
                  <a:pt x="39126" y="8693"/>
                </a:cubicBezTo>
                <a:cubicBezTo>
                  <a:pt x="39469" y="8712"/>
                  <a:pt x="39868" y="8788"/>
                  <a:pt x="40249" y="8712"/>
                </a:cubicBezTo>
                <a:cubicBezTo>
                  <a:pt x="39716" y="8541"/>
                  <a:pt x="39412" y="8731"/>
                  <a:pt x="38993" y="8427"/>
                </a:cubicBezTo>
                <a:cubicBezTo>
                  <a:pt x="39183" y="8788"/>
                  <a:pt x="38461" y="8180"/>
                  <a:pt x="38251" y="8522"/>
                </a:cubicBezTo>
                <a:close/>
                <a:moveTo>
                  <a:pt x="27429" y="8294"/>
                </a:moveTo>
                <a:cubicBezTo>
                  <a:pt x="27543" y="8294"/>
                  <a:pt x="27562" y="8351"/>
                  <a:pt x="27505" y="8351"/>
                </a:cubicBezTo>
                <a:cubicBezTo>
                  <a:pt x="27486" y="8446"/>
                  <a:pt x="27866" y="8446"/>
                  <a:pt x="27771" y="8313"/>
                </a:cubicBezTo>
                <a:cubicBezTo>
                  <a:pt x="27828" y="8313"/>
                  <a:pt x="27809" y="8408"/>
                  <a:pt x="27904" y="8408"/>
                </a:cubicBezTo>
                <a:cubicBezTo>
                  <a:pt x="28075" y="8484"/>
                  <a:pt x="28056" y="8142"/>
                  <a:pt x="28170" y="8313"/>
                </a:cubicBezTo>
                <a:cubicBezTo>
                  <a:pt x="28113" y="8313"/>
                  <a:pt x="26972" y="7895"/>
                  <a:pt x="26630" y="8351"/>
                </a:cubicBezTo>
                <a:cubicBezTo>
                  <a:pt x="26820" y="8313"/>
                  <a:pt x="26801" y="8427"/>
                  <a:pt x="26972" y="8408"/>
                </a:cubicBezTo>
                <a:cubicBezTo>
                  <a:pt x="27029" y="8351"/>
                  <a:pt x="27010" y="8256"/>
                  <a:pt x="27105" y="8256"/>
                </a:cubicBezTo>
                <a:cubicBezTo>
                  <a:pt x="27181" y="8237"/>
                  <a:pt x="27067" y="8465"/>
                  <a:pt x="27238" y="8294"/>
                </a:cubicBezTo>
                <a:cubicBezTo>
                  <a:pt x="27352" y="8332"/>
                  <a:pt x="27410" y="8446"/>
                  <a:pt x="27429" y="8560"/>
                </a:cubicBezTo>
                <a:cubicBezTo>
                  <a:pt x="27619" y="8522"/>
                  <a:pt x="27391" y="8389"/>
                  <a:pt x="27429" y="8294"/>
                </a:cubicBezTo>
                <a:close/>
                <a:moveTo>
                  <a:pt x="35531" y="8655"/>
                </a:moveTo>
                <a:cubicBezTo>
                  <a:pt x="35703" y="8655"/>
                  <a:pt x="35950" y="8712"/>
                  <a:pt x="35874" y="8503"/>
                </a:cubicBezTo>
                <a:cubicBezTo>
                  <a:pt x="35741" y="8541"/>
                  <a:pt x="35512" y="8503"/>
                  <a:pt x="35531" y="8655"/>
                </a:cubicBezTo>
                <a:close/>
                <a:moveTo>
                  <a:pt x="45955" y="8617"/>
                </a:moveTo>
                <a:cubicBezTo>
                  <a:pt x="45118" y="8560"/>
                  <a:pt x="45803" y="8884"/>
                  <a:pt x="45955" y="8617"/>
                </a:cubicBezTo>
                <a:close/>
                <a:moveTo>
                  <a:pt x="34010" y="8541"/>
                </a:moveTo>
                <a:cubicBezTo>
                  <a:pt x="33401" y="8446"/>
                  <a:pt x="32260" y="8218"/>
                  <a:pt x="31879" y="8465"/>
                </a:cubicBezTo>
                <a:cubicBezTo>
                  <a:pt x="32431" y="8408"/>
                  <a:pt x="33344" y="8560"/>
                  <a:pt x="34010" y="8541"/>
                </a:cubicBezTo>
                <a:close/>
                <a:moveTo>
                  <a:pt x="26173" y="8389"/>
                </a:moveTo>
                <a:cubicBezTo>
                  <a:pt x="26249" y="8332"/>
                  <a:pt x="26401" y="8332"/>
                  <a:pt x="26573" y="8351"/>
                </a:cubicBezTo>
                <a:cubicBezTo>
                  <a:pt x="26458" y="7971"/>
                  <a:pt x="25622" y="8351"/>
                  <a:pt x="25507" y="8066"/>
                </a:cubicBezTo>
                <a:cubicBezTo>
                  <a:pt x="25355" y="8085"/>
                  <a:pt x="25469" y="8294"/>
                  <a:pt x="25507" y="8332"/>
                </a:cubicBezTo>
                <a:cubicBezTo>
                  <a:pt x="25584" y="8237"/>
                  <a:pt x="26173" y="8123"/>
                  <a:pt x="26173" y="8389"/>
                </a:cubicBezTo>
                <a:close/>
                <a:moveTo>
                  <a:pt x="31746" y="8256"/>
                </a:moveTo>
                <a:cubicBezTo>
                  <a:pt x="31442" y="8351"/>
                  <a:pt x="31195" y="8237"/>
                  <a:pt x="30814" y="8180"/>
                </a:cubicBezTo>
                <a:cubicBezTo>
                  <a:pt x="30757" y="8294"/>
                  <a:pt x="31727" y="8560"/>
                  <a:pt x="31746" y="8256"/>
                </a:cubicBezTo>
                <a:close/>
                <a:moveTo>
                  <a:pt x="24975" y="8123"/>
                </a:moveTo>
                <a:cubicBezTo>
                  <a:pt x="24671" y="8180"/>
                  <a:pt x="24138" y="8199"/>
                  <a:pt x="24043" y="7952"/>
                </a:cubicBezTo>
                <a:cubicBezTo>
                  <a:pt x="23567" y="8047"/>
                  <a:pt x="23491" y="7895"/>
                  <a:pt x="23111" y="7933"/>
                </a:cubicBezTo>
                <a:cubicBezTo>
                  <a:pt x="23168" y="8047"/>
                  <a:pt x="23244" y="8142"/>
                  <a:pt x="23453" y="8161"/>
                </a:cubicBezTo>
                <a:cubicBezTo>
                  <a:pt x="23396" y="7971"/>
                  <a:pt x="23719" y="8085"/>
                  <a:pt x="23853" y="8047"/>
                </a:cubicBezTo>
                <a:cubicBezTo>
                  <a:pt x="23853" y="8104"/>
                  <a:pt x="23777" y="8085"/>
                  <a:pt x="23719" y="8104"/>
                </a:cubicBezTo>
                <a:cubicBezTo>
                  <a:pt x="23853" y="8180"/>
                  <a:pt x="24195" y="8313"/>
                  <a:pt x="24309" y="8161"/>
                </a:cubicBezTo>
                <a:cubicBezTo>
                  <a:pt x="24442" y="8199"/>
                  <a:pt x="25013" y="8446"/>
                  <a:pt x="24975" y="8123"/>
                </a:cubicBezTo>
                <a:close/>
                <a:moveTo>
                  <a:pt x="68932" y="8731"/>
                </a:moveTo>
                <a:cubicBezTo>
                  <a:pt x="68856" y="8560"/>
                  <a:pt x="68114" y="8541"/>
                  <a:pt x="68076" y="8674"/>
                </a:cubicBezTo>
                <a:cubicBezTo>
                  <a:pt x="67791" y="8370"/>
                  <a:pt x="67201" y="8674"/>
                  <a:pt x="67011" y="8446"/>
                </a:cubicBezTo>
                <a:cubicBezTo>
                  <a:pt x="66802" y="8579"/>
                  <a:pt x="66669" y="8465"/>
                  <a:pt x="66345" y="8541"/>
                </a:cubicBezTo>
                <a:cubicBezTo>
                  <a:pt x="67087" y="8846"/>
                  <a:pt x="68057" y="8617"/>
                  <a:pt x="68932" y="8731"/>
                </a:cubicBezTo>
                <a:close/>
                <a:moveTo>
                  <a:pt x="69674" y="8484"/>
                </a:moveTo>
                <a:cubicBezTo>
                  <a:pt x="68894" y="8313"/>
                  <a:pt x="68437" y="8408"/>
                  <a:pt x="67886" y="8351"/>
                </a:cubicBezTo>
                <a:cubicBezTo>
                  <a:pt x="68133" y="8636"/>
                  <a:pt x="68704" y="8370"/>
                  <a:pt x="69141" y="8522"/>
                </a:cubicBezTo>
                <a:cubicBezTo>
                  <a:pt x="68894" y="8788"/>
                  <a:pt x="69484" y="8484"/>
                  <a:pt x="69674" y="8484"/>
                </a:cubicBezTo>
                <a:close/>
                <a:moveTo>
                  <a:pt x="23054" y="8104"/>
                </a:moveTo>
                <a:cubicBezTo>
                  <a:pt x="22940" y="7761"/>
                  <a:pt x="22331" y="7990"/>
                  <a:pt x="22122" y="7933"/>
                </a:cubicBezTo>
                <a:cubicBezTo>
                  <a:pt x="22388" y="8123"/>
                  <a:pt x="22616" y="7952"/>
                  <a:pt x="23054" y="8104"/>
                </a:cubicBezTo>
                <a:close/>
                <a:moveTo>
                  <a:pt x="61970" y="8503"/>
                </a:moveTo>
                <a:cubicBezTo>
                  <a:pt x="62066" y="8617"/>
                  <a:pt x="62275" y="8389"/>
                  <a:pt x="62427" y="8389"/>
                </a:cubicBezTo>
                <a:cubicBezTo>
                  <a:pt x="62465" y="8484"/>
                  <a:pt x="62389" y="8503"/>
                  <a:pt x="62294" y="8503"/>
                </a:cubicBezTo>
                <a:cubicBezTo>
                  <a:pt x="62864" y="8427"/>
                  <a:pt x="63663" y="8636"/>
                  <a:pt x="64158" y="8408"/>
                </a:cubicBezTo>
                <a:cubicBezTo>
                  <a:pt x="64006" y="8408"/>
                  <a:pt x="63853" y="8408"/>
                  <a:pt x="63701" y="8408"/>
                </a:cubicBezTo>
                <a:cubicBezTo>
                  <a:pt x="63777" y="8275"/>
                  <a:pt x="64310" y="8484"/>
                  <a:pt x="64234" y="8218"/>
                </a:cubicBezTo>
                <a:cubicBezTo>
                  <a:pt x="63530" y="8237"/>
                  <a:pt x="62674" y="8009"/>
                  <a:pt x="62180" y="8180"/>
                </a:cubicBezTo>
                <a:cubicBezTo>
                  <a:pt x="62123" y="8351"/>
                  <a:pt x="62313" y="8275"/>
                  <a:pt x="62370" y="8237"/>
                </a:cubicBezTo>
                <a:cubicBezTo>
                  <a:pt x="62446" y="8427"/>
                  <a:pt x="61970" y="8370"/>
                  <a:pt x="62104" y="8180"/>
                </a:cubicBezTo>
                <a:cubicBezTo>
                  <a:pt x="61913" y="8180"/>
                  <a:pt x="62161" y="8503"/>
                  <a:pt x="61970" y="8503"/>
                </a:cubicBezTo>
                <a:close/>
                <a:moveTo>
                  <a:pt x="56987" y="8389"/>
                </a:moveTo>
                <a:cubicBezTo>
                  <a:pt x="56930" y="8199"/>
                  <a:pt x="56816" y="8370"/>
                  <a:pt x="56588" y="8332"/>
                </a:cubicBezTo>
                <a:cubicBezTo>
                  <a:pt x="56607" y="8275"/>
                  <a:pt x="56721" y="8294"/>
                  <a:pt x="56797" y="8275"/>
                </a:cubicBezTo>
                <a:cubicBezTo>
                  <a:pt x="56778" y="8199"/>
                  <a:pt x="56626" y="8237"/>
                  <a:pt x="56530" y="8218"/>
                </a:cubicBezTo>
                <a:lnTo>
                  <a:pt x="56530" y="8370"/>
                </a:lnTo>
                <a:cubicBezTo>
                  <a:pt x="56797" y="8408"/>
                  <a:pt x="56721" y="8408"/>
                  <a:pt x="56987" y="8389"/>
                </a:cubicBezTo>
                <a:close/>
                <a:moveTo>
                  <a:pt x="20524" y="7914"/>
                </a:moveTo>
                <a:lnTo>
                  <a:pt x="20524" y="7704"/>
                </a:lnTo>
                <a:cubicBezTo>
                  <a:pt x="20391" y="7895"/>
                  <a:pt x="20048" y="7666"/>
                  <a:pt x="19934" y="7914"/>
                </a:cubicBezTo>
                <a:cubicBezTo>
                  <a:pt x="20201" y="8009"/>
                  <a:pt x="20220" y="7914"/>
                  <a:pt x="20524" y="7914"/>
                </a:cubicBezTo>
                <a:close/>
                <a:moveTo>
                  <a:pt x="45822" y="8256"/>
                </a:moveTo>
                <a:cubicBezTo>
                  <a:pt x="45727" y="8142"/>
                  <a:pt x="45689" y="8161"/>
                  <a:pt x="45765" y="7990"/>
                </a:cubicBezTo>
                <a:cubicBezTo>
                  <a:pt x="45708" y="7952"/>
                  <a:pt x="45612" y="7933"/>
                  <a:pt x="45498" y="7952"/>
                </a:cubicBezTo>
                <a:cubicBezTo>
                  <a:pt x="45460" y="8047"/>
                  <a:pt x="45593" y="8047"/>
                  <a:pt x="45708" y="8047"/>
                </a:cubicBezTo>
                <a:cubicBezTo>
                  <a:pt x="45612" y="8104"/>
                  <a:pt x="45651" y="8256"/>
                  <a:pt x="45822" y="8256"/>
                </a:cubicBezTo>
                <a:close/>
                <a:moveTo>
                  <a:pt x="56321" y="8370"/>
                </a:moveTo>
                <a:cubicBezTo>
                  <a:pt x="56549" y="8123"/>
                  <a:pt x="55713" y="8351"/>
                  <a:pt x="55465" y="8218"/>
                </a:cubicBezTo>
                <a:cubicBezTo>
                  <a:pt x="55484" y="8465"/>
                  <a:pt x="56207" y="8199"/>
                  <a:pt x="56321" y="8370"/>
                </a:cubicBezTo>
                <a:close/>
                <a:moveTo>
                  <a:pt x="60981" y="8218"/>
                </a:moveTo>
                <a:cubicBezTo>
                  <a:pt x="60259" y="8389"/>
                  <a:pt x="59783" y="8028"/>
                  <a:pt x="59174" y="8313"/>
                </a:cubicBezTo>
                <a:cubicBezTo>
                  <a:pt x="59479" y="8237"/>
                  <a:pt x="59802" y="8446"/>
                  <a:pt x="60182" y="8313"/>
                </a:cubicBezTo>
                <a:cubicBezTo>
                  <a:pt x="60373" y="8389"/>
                  <a:pt x="61000" y="8541"/>
                  <a:pt x="60981" y="8218"/>
                </a:cubicBezTo>
                <a:close/>
                <a:moveTo>
                  <a:pt x="61894" y="8446"/>
                </a:moveTo>
                <a:cubicBezTo>
                  <a:pt x="61666" y="8180"/>
                  <a:pt x="61989" y="8370"/>
                  <a:pt x="61837" y="8085"/>
                </a:cubicBezTo>
                <a:cubicBezTo>
                  <a:pt x="61495" y="8085"/>
                  <a:pt x="61324" y="8237"/>
                  <a:pt x="61172" y="8389"/>
                </a:cubicBezTo>
                <a:cubicBezTo>
                  <a:pt x="61362" y="8351"/>
                  <a:pt x="61723" y="8484"/>
                  <a:pt x="61628" y="8237"/>
                </a:cubicBezTo>
                <a:cubicBezTo>
                  <a:pt x="61799" y="8256"/>
                  <a:pt x="61666" y="8484"/>
                  <a:pt x="61894" y="8446"/>
                </a:cubicBezTo>
                <a:close/>
                <a:moveTo>
                  <a:pt x="19459" y="7856"/>
                </a:moveTo>
                <a:cubicBezTo>
                  <a:pt x="19516" y="7971"/>
                  <a:pt x="19725" y="7780"/>
                  <a:pt x="19725" y="7704"/>
                </a:cubicBezTo>
                <a:cubicBezTo>
                  <a:pt x="19706" y="7609"/>
                  <a:pt x="19668" y="7685"/>
                  <a:pt x="19668" y="7742"/>
                </a:cubicBezTo>
                <a:cubicBezTo>
                  <a:pt x="19592" y="7704"/>
                  <a:pt x="19592" y="7628"/>
                  <a:pt x="19459" y="7647"/>
                </a:cubicBezTo>
                <a:cubicBezTo>
                  <a:pt x="19497" y="7780"/>
                  <a:pt x="19440" y="7780"/>
                  <a:pt x="19459" y="7856"/>
                </a:cubicBezTo>
                <a:close/>
                <a:moveTo>
                  <a:pt x="46564" y="8161"/>
                </a:moveTo>
                <a:cubicBezTo>
                  <a:pt x="46564" y="8237"/>
                  <a:pt x="47058" y="8275"/>
                  <a:pt x="46963" y="8123"/>
                </a:cubicBezTo>
                <a:cubicBezTo>
                  <a:pt x="46887" y="8104"/>
                  <a:pt x="46849" y="8123"/>
                  <a:pt x="46830" y="8161"/>
                </a:cubicBezTo>
                <a:cubicBezTo>
                  <a:pt x="46754" y="8142"/>
                  <a:pt x="46697" y="8104"/>
                  <a:pt x="46697" y="8009"/>
                </a:cubicBezTo>
                <a:cubicBezTo>
                  <a:pt x="46602" y="8009"/>
                  <a:pt x="46678" y="8161"/>
                  <a:pt x="46564" y="8161"/>
                </a:cubicBezTo>
                <a:close/>
                <a:moveTo>
                  <a:pt x="36806" y="8047"/>
                </a:moveTo>
                <a:cubicBezTo>
                  <a:pt x="36882" y="8066"/>
                  <a:pt x="37053" y="7875"/>
                  <a:pt x="37072" y="8009"/>
                </a:cubicBezTo>
                <a:cubicBezTo>
                  <a:pt x="37205" y="8009"/>
                  <a:pt x="37091" y="7818"/>
                  <a:pt x="37129" y="7742"/>
                </a:cubicBezTo>
                <a:cubicBezTo>
                  <a:pt x="36939" y="7647"/>
                  <a:pt x="36749" y="7837"/>
                  <a:pt x="36863" y="7590"/>
                </a:cubicBezTo>
                <a:cubicBezTo>
                  <a:pt x="36673" y="7590"/>
                  <a:pt x="36578" y="7704"/>
                  <a:pt x="36406" y="7742"/>
                </a:cubicBezTo>
                <a:cubicBezTo>
                  <a:pt x="36463" y="7895"/>
                  <a:pt x="36749" y="7875"/>
                  <a:pt x="36806" y="8047"/>
                </a:cubicBezTo>
                <a:close/>
                <a:moveTo>
                  <a:pt x="37795" y="8009"/>
                </a:moveTo>
                <a:cubicBezTo>
                  <a:pt x="37795" y="7952"/>
                  <a:pt x="37814" y="7914"/>
                  <a:pt x="37871" y="7914"/>
                </a:cubicBezTo>
                <a:cubicBezTo>
                  <a:pt x="37757" y="7704"/>
                  <a:pt x="37510" y="8028"/>
                  <a:pt x="37395" y="7742"/>
                </a:cubicBezTo>
                <a:cubicBezTo>
                  <a:pt x="37243" y="7723"/>
                  <a:pt x="37319" y="7895"/>
                  <a:pt x="37205" y="7895"/>
                </a:cubicBezTo>
                <a:cubicBezTo>
                  <a:pt x="37338" y="7933"/>
                  <a:pt x="37586" y="7914"/>
                  <a:pt x="37795" y="8009"/>
                </a:cubicBezTo>
                <a:close/>
                <a:moveTo>
                  <a:pt x="34409" y="7914"/>
                </a:moveTo>
                <a:cubicBezTo>
                  <a:pt x="34561" y="7818"/>
                  <a:pt x="34371" y="7704"/>
                  <a:pt x="34809" y="7818"/>
                </a:cubicBezTo>
                <a:cubicBezTo>
                  <a:pt x="34771" y="7476"/>
                  <a:pt x="34143" y="7856"/>
                  <a:pt x="34276" y="7495"/>
                </a:cubicBezTo>
                <a:cubicBezTo>
                  <a:pt x="33953" y="7590"/>
                  <a:pt x="33534" y="7286"/>
                  <a:pt x="33420" y="7552"/>
                </a:cubicBezTo>
                <a:cubicBezTo>
                  <a:pt x="33325" y="7419"/>
                  <a:pt x="32964" y="7514"/>
                  <a:pt x="32964" y="7324"/>
                </a:cubicBezTo>
                <a:cubicBezTo>
                  <a:pt x="32716" y="7343"/>
                  <a:pt x="32412" y="7286"/>
                  <a:pt x="32431" y="7476"/>
                </a:cubicBezTo>
                <a:cubicBezTo>
                  <a:pt x="32336" y="7476"/>
                  <a:pt x="32374" y="7381"/>
                  <a:pt x="32355" y="7324"/>
                </a:cubicBezTo>
                <a:cubicBezTo>
                  <a:pt x="31651" y="7343"/>
                  <a:pt x="30985" y="7039"/>
                  <a:pt x="30168" y="7191"/>
                </a:cubicBezTo>
                <a:cubicBezTo>
                  <a:pt x="30072" y="7172"/>
                  <a:pt x="30187" y="7134"/>
                  <a:pt x="30168" y="7039"/>
                </a:cubicBezTo>
                <a:cubicBezTo>
                  <a:pt x="30034" y="7153"/>
                  <a:pt x="29863" y="7058"/>
                  <a:pt x="29711" y="7039"/>
                </a:cubicBezTo>
                <a:cubicBezTo>
                  <a:pt x="29692" y="7115"/>
                  <a:pt x="29768" y="7134"/>
                  <a:pt x="29768" y="7191"/>
                </a:cubicBezTo>
                <a:cubicBezTo>
                  <a:pt x="29445" y="7020"/>
                  <a:pt x="29578" y="7134"/>
                  <a:pt x="29178" y="7039"/>
                </a:cubicBezTo>
                <a:cubicBezTo>
                  <a:pt x="29121" y="7210"/>
                  <a:pt x="29312" y="7115"/>
                  <a:pt x="29369" y="7096"/>
                </a:cubicBezTo>
                <a:cubicBezTo>
                  <a:pt x="29426" y="7286"/>
                  <a:pt x="28969" y="7172"/>
                  <a:pt x="28912" y="7134"/>
                </a:cubicBezTo>
                <a:cubicBezTo>
                  <a:pt x="28931" y="7039"/>
                  <a:pt x="29140" y="7210"/>
                  <a:pt x="29102" y="6982"/>
                </a:cubicBezTo>
                <a:cubicBezTo>
                  <a:pt x="28608" y="7020"/>
                  <a:pt x="27999" y="6962"/>
                  <a:pt x="27505" y="6905"/>
                </a:cubicBezTo>
                <a:cubicBezTo>
                  <a:pt x="27524" y="6962"/>
                  <a:pt x="27581" y="6962"/>
                  <a:pt x="27581" y="7020"/>
                </a:cubicBezTo>
                <a:cubicBezTo>
                  <a:pt x="27257" y="7020"/>
                  <a:pt x="26858" y="6715"/>
                  <a:pt x="26592" y="6962"/>
                </a:cubicBezTo>
                <a:cubicBezTo>
                  <a:pt x="26439" y="6829"/>
                  <a:pt x="26401" y="6848"/>
                  <a:pt x="26249" y="6791"/>
                </a:cubicBezTo>
                <a:cubicBezTo>
                  <a:pt x="26154" y="6810"/>
                  <a:pt x="26287" y="6867"/>
                  <a:pt x="26249" y="6943"/>
                </a:cubicBezTo>
                <a:cubicBezTo>
                  <a:pt x="26116" y="6924"/>
                  <a:pt x="26116" y="6810"/>
                  <a:pt x="26059" y="6734"/>
                </a:cubicBezTo>
                <a:cubicBezTo>
                  <a:pt x="25926" y="6905"/>
                  <a:pt x="25926" y="6772"/>
                  <a:pt x="25717" y="6734"/>
                </a:cubicBezTo>
                <a:cubicBezTo>
                  <a:pt x="24842" y="6924"/>
                  <a:pt x="24157" y="6563"/>
                  <a:pt x="23472" y="6753"/>
                </a:cubicBezTo>
                <a:cubicBezTo>
                  <a:pt x="23415" y="6506"/>
                  <a:pt x="22521" y="6753"/>
                  <a:pt x="22730" y="6449"/>
                </a:cubicBezTo>
                <a:cubicBezTo>
                  <a:pt x="22008" y="6392"/>
                  <a:pt x="21798" y="6449"/>
                  <a:pt x="21152" y="6316"/>
                </a:cubicBezTo>
                <a:cubicBezTo>
                  <a:pt x="21190" y="6373"/>
                  <a:pt x="21304" y="6373"/>
                  <a:pt x="21285" y="6487"/>
                </a:cubicBezTo>
                <a:cubicBezTo>
                  <a:pt x="21038" y="6506"/>
                  <a:pt x="21114" y="6297"/>
                  <a:pt x="20885" y="6316"/>
                </a:cubicBezTo>
                <a:cubicBezTo>
                  <a:pt x="20866" y="6411"/>
                  <a:pt x="20942" y="6411"/>
                  <a:pt x="20942" y="6468"/>
                </a:cubicBezTo>
                <a:cubicBezTo>
                  <a:pt x="20695" y="6506"/>
                  <a:pt x="20809" y="6278"/>
                  <a:pt x="20619" y="6259"/>
                </a:cubicBezTo>
                <a:cubicBezTo>
                  <a:pt x="20296" y="6259"/>
                  <a:pt x="20695" y="6392"/>
                  <a:pt x="20676" y="6468"/>
                </a:cubicBezTo>
                <a:cubicBezTo>
                  <a:pt x="20505" y="6487"/>
                  <a:pt x="20467" y="6392"/>
                  <a:pt x="20410" y="6316"/>
                </a:cubicBezTo>
                <a:cubicBezTo>
                  <a:pt x="20277" y="6316"/>
                  <a:pt x="20391" y="6468"/>
                  <a:pt x="20486" y="6411"/>
                </a:cubicBezTo>
                <a:cubicBezTo>
                  <a:pt x="20505" y="6392"/>
                  <a:pt x="19231" y="6411"/>
                  <a:pt x="18945" y="6297"/>
                </a:cubicBezTo>
                <a:cubicBezTo>
                  <a:pt x="18869" y="6259"/>
                  <a:pt x="18926" y="6164"/>
                  <a:pt x="18812" y="6145"/>
                </a:cubicBezTo>
                <a:cubicBezTo>
                  <a:pt x="18527" y="6049"/>
                  <a:pt x="18850" y="6487"/>
                  <a:pt x="18546" y="6392"/>
                </a:cubicBezTo>
                <a:cubicBezTo>
                  <a:pt x="18451" y="6373"/>
                  <a:pt x="18584" y="6335"/>
                  <a:pt x="18546" y="6240"/>
                </a:cubicBezTo>
                <a:cubicBezTo>
                  <a:pt x="17880" y="6563"/>
                  <a:pt x="16568" y="6030"/>
                  <a:pt x="16035" y="6259"/>
                </a:cubicBezTo>
                <a:cubicBezTo>
                  <a:pt x="18222" y="6506"/>
                  <a:pt x="21532" y="6582"/>
                  <a:pt x="22997" y="7020"/>
                </a:cubicBezTo>
                <a:cubicBezTo>
                  <a:pt x="23149" y="6962"/>
                  <a:pt x="23320" y="6924"/>
                  <a:pt x="23453" y="6867"/>
                </a:cubicBezTo>
                <a:cubicBezTo>
                  <a:pt x="24024" y="7267"/>
                  <a:pt x="25641" y="6886"/>
                  <a:pt x="26040" y="7210"/>
                </a:cubicBezTo>
                <a:cubicBezTo>
                  <a:pt x="26287" y="7191"/>
                  <a:pt x="26439" y="7096"/>
                  <a:pt x="26649" y="7058"/>
                </a:cubicBezTo>
                <a:cubicBezTo>
                  <a:pt x="26649" y="7096"/>
                  <a:pt x="26554" y="7115"/>
                  <a:pt x="26516" y="7115"/>
                </a:cubicBezTo>
                <a:cubicBezTo>
                  <a:pt x="27257" y="7400"/>
                  <a:pt x="27961" y="6943"/>
                  <a:pt x="28513" y="7343"/>
                </a:cubicBezTo>
                <a:cubicBezTo>
                  <a:pt x="28589" y="7324"/>
                  <a:pt x="28570" y="7248"/>
                  <a:pt x="28570" y="7191"/>
                </a:cubicBezTo>
                <a:cubicBezTo>
                  <a:pt x="28684" y="7172"/>
                  <a:pt x="28741" y="7267"/>
                  <a:pt x="28779" y="7191"/>
                </a:cubicBezTo>
                <a:cubicBezTo>
                  <a:pt x="28855" y="7210"/>
                  <a:pt x="28931" y="7267"/>
                  <a:pt x="28836" y="7286"/>
                </a:cubicBezTo>
                <a:cubicBezTo>
                  <a:pt x="29863" y="7400"/>
                  <a:pt x="30681" y="7400"/>
                  <a:pt x="31290" y="7628"/>
                </a:cubicBezTo>
                <a:lnTo>
                  <a:pt x="31290" y="7476"/>
                </a:lnTo>
                <a:cubicBezTo>
                  <a:pt x="31898" y="7647"/>
                  <a:pt x="32926" y="7628"/>
                  <a:pt x="33477" y="7704"/>
                </a:cubicBezTo>
                <a:cubicBezTo>
                  <a:pt x="33439" y="7742"/>
                  <a:pt x="33401" y="7780"/>
                  <a:pt x="33420" y="7856"/>
                </a:cubicBezTo>
                <a:cubicBezTo>
                  <a:pt x="33648" y="7495"/>
                  <a:pt x="34029" y="8047"/>
                  <a:pt x="34276" y="7761"/>
                </a:cubicBezTo>
                <a:cubicBezTo>
                  <a:pt x="34352" y="7799"/>
                  <a:pt x="34409" y="7837"/>
                  <a:pt x="34409" y="7933"/>
                </a:cubicBezTo>
                <a:close/>
                <a:moveTo>
                  <a:pt x="35208" y="7818"/>
                </a:moveTo>
                <a:cubicBezTo>
                  <a:pt x="35550" y="7723"/>
                  <a:pt x="35703" y="7875"/>
                  <a:pt x="36064" y="7895"/>
                </a:cubicBezTo>
                <a:cubicBezTo>
                  <a:pt x="36045" y="7590"/>
                  <a:pt x="35512" y="7914"/>
                  <a:pt x="35474" y="7571"/>
                </a:cubicBezTo>
                <a:cubicBezTo>
                  <a:pt x="35360" y="7628"/>
                  <a:pt x="35246" y="7704"/>
                  <a:pt x="35208" y="7818"/>
                </a:cubicBezTo>
                <a:close/>
                <a:moveTo>
                  <a:pt x="74657" y="8123"/>
                </a:moveTo>
                <a:cubicBezTo>
                  <a:pt x="74790" y="8123"/>
                  <a:pt x="74752" y="8275"/>
                  <a:pt x="74924" y="8237"/>
                </a:cubicBezTo>
                <a:cubicBezTo>
                  <a:pt x="74943" y="8142"/>
                  <a:pt x="74848" y="8123"/>
                  <a:pt x="74867" y="8028"/>
                </a:cubicBezTo>
                <a:cubicBezTo>
                  <a:pt x="74334" y="8256"/>
                  <a:pt x="73915" y="8028"/>
                  <a:pt x="73459" y="8161"/>
                </a:cubicBezTo>
                <a:cubicBezTo>
                  <a:pt x="73269" y="8123"/>
                  <a:pt x="73535" y="8047"/>
                  <a:pt x="73459" y="7952"/>
                </a:cubicBezTo>
                <a:cubicBezTo>
                  <a:pt x="73269" y="7933"/>
                  <a:pt x="73269" y="8066"/>
                  <a:pt x="73060" y="8047"/>
                </a:cubicBezTo>
                <a:cubicBezTo>
                  <a:pt x="73098" y="8104"/>
                  <a:pt x="73212" y="8256"/>
                  <a:pt x="73002" y="8218"/>
                </a:cubicBezTo>
                <a:cubicBezTo>
                  <a:pt x="72983" y="8294"/>
                  <a:pt x="73364" y="8313"/>
                  <a:pt x="73269" y="8161"/>
                </a:cubicBezTo>
                <a:cubicBezTo>
                  <a:pt x="73402" y="8313"/>
                  <a:pt x="73725" y="8351"/>
                  <a:pt x="73935" y="8218"/>
                </a:cubicBezTo>
                <a:cubicBezTo>
                  <a:pt x="74087" y="8389"/>
                  <a:pt x="74619" y="8446"/>
                  <a:pt x="74657" y="8123"/>
                </a:cubicBezTo>
                <a:close/>
                <a:moveTo>
                  <a:pt x="40933" y="7685"/>
                </a:moveTo>
                <a:cubicBezTo>
                  <a:pt x="40819" y="8009"/>
                  <a:pt x="41808" y="7723"/>
                  <a:pt x="41124" y="7685"/>
                </a:cubicBezTo>
                <a:cubicBezTo>
                  <a:pt x="41009" y="7685"/>
                  <a:pt x="40952" y="7761"/>
                  <a:pt x="40933" y="7685"/>
                </a:cubicBezTo>
                <a:close/>
                <a:moveTo>
                  <a:pt x="71215" y="8180"/>
                </a:moveTo>
                <a:cubicBezTo>
                  <a:pt x="70910" y="7895"/>
                  <a:pt x="69902" y="7933"/>
                  <a:pt x="69274" y="7914"/>
                </a:cubicBezTo>
                <a:cubicBezTo>
                  <a:pt x="68742" y="7875"/>
                  <a:pt x="68552" y="7895"/>
                  <a:pt x="68019" y="7895"/>
                </a:cubicBezTo>
                <a:cubicBezTo>
                  <a:pt x="67981" y="7818"/>
                  <a:pt x="67962" y="7837"/>
                  <a:pt x="67886" y="7685"/>
                </a:cubicBezTo>
                <a:cubicBezTo>
                  <a:pt x="67753" y="8028"/>
                  <a:pt x="67087" y="7666"/>
                  <a:pt x="66897" y="7990"/>
                </a:cubicBezTo>
                <a:cubicBezTo>
                  <a:pt x="67981" y="8104"/>
                  <a:pt x="69693" y="8104"/>
                  <a:pt x="71215" y="8180"/>
                </a:cubicBezTo>
                <a:close/>
                <a:moveTo>
                  <a:pt x="72470" y="8142"/>
                </a:moveTo>
                <a:cubicBezTo>
                  <a:pt x="72622" y="8123"/>
                  <a:pt x="72774" y="8085"/>
                  <a:pt x="73002" y="8104"/>
                </a:cubicBezTo>
                <a:cubicBezTo>
                  <a:pt x="72888" y="7990"/>
                  <a:pt x="72527" y="7971"/>
                  <a:pt x="72470" y="8142"/>
                </a:cubicBezTo>
                <a:close/>
                <a:moveTo>
                  <a:pt x="34409" y="7552"/>
                </a:moveTo>
                <a:cubicBezTo>
                  <a:pt x="34409" y="7628"/>
                  <a:pt x="34904" y="7666"/>
                  <a:pt x="34809" y="7514"/>
                </a:cubicBezTo>
                <a:cubicBezTo>
                  <a:pt x="34618" y="7476"/>
                  <a:pt x="34580" y="7552"/>
                  <a:pt x="34409" y="7552"/>
                </a:cubicBezTo>
                <a:close/>
                <a:moveTo>
                  <a:pt x="20201" y="7134"/>
                </a:moveTo>
                <a:cubicBezTo>
                  <a:pt x="20372" y="6829"/>
                  <a:pt x="20695" y="7134"/>
                  <a:pt x="20942" y="7039"/>
                </a:cubicBezTo>
                <a:cubicBezTo>
                  <a:pt x="20486" y="7172"/>
                  <a:pt x="21399" y="7134"/>
                  <a:pt x="21000" y="7191"/>
                </a:cubicBezTo>
                <a:cubicBezTo>
                  <a:pt x="21152" y="7381"/>
                  <a:pt x="21209" y="7039"/>
                  <a:pt x="21475" y="7153"/>
                </a:cubicBezTo>
                <a:cubicBezTo>
                  <a:pt x="21437" y="7210"/>
                  <a:pt x="21380" y="7248"/>
                  <a:pt x="21266" y="7248"/>
                </a:cubicBezTo>
                <a:cubicBezTo>
                  <a:pt x="21475" y="7476"/>
                  <a:pt x="21760" y="7210"/>
                  <a:pt x="21932" y="7419"/>
                </a:cubicBezTo>
                <a:cubicBezTo>
                  <a:pt x="22179" y="7286"/>
                  <a:pt x="21627" y="7305"/>
                  <a:pt x="21608" y="7210"/>
                </a:cubicBezTo>
                <a:cubicBezTo>
                  <a:pt x="22578" y="7229"/>
                  <a:pt x="23054" y="7229"/>
                  <a:pt x="24328" y="7381"/>
                </a:cubicBezTo>
                <a:cubicBezTo>
                  <a:pt x="24537" y="7343"/>
                  <a:pt x="24214" y="7324"/>
                  <a:pt x="24119" y="7343"/>
                </a:cubicBezTo>
                <a:cubicBezTo>
                  <a:pt x="24157" y="7286"/>
                  <a:pt x="24176" y="7248"/>
                  <a:pt x="24252" y="7229"/>
                </a:cubicBezTo>
                <a:cubicBezTo>
                  <a:pt x="23130" y="7096"/>
                  <a:pt x="22027" y="6982"/>
                  <a:pt x="21076" y="6943"/>
                </a:cubicBezTo>
                <a:cubicBezTo>
                  <a:pt x="20885" y="6962"/>
                  <a:pt x="21171" y="7020"/>
                  <a:pt x="21133" y="7096"/>
                </a:cubicBezTo>
                <a:cubicBezTo>
                  <a:pt x="20961" y="7096"/>
                  <a:pt x="20980" y="6943"/>
                  <a:pt x="20866" y="6886"/>
                </a:cubicBezTo>
                <a:cubicBezTo>
                  <a:pt x="19820" y="6962"/>
                  <a:pt x="18888" y="6582"/>
                  <a:pt x="18013" y="6696"/>
                </a:cubicBezTo>
                <a:lnTo>
                  <a:pt x="18013" y="6905"/>
                </a:lnTo>
                <a:cubicBezTo>
                  <a:pt x="17233" y="6848"/>
                  <a:pt x="16492" y="6772"/>
                  <a:pt x="15502" y="6677"/>
                </a:cubicBezTo>
                <a:cubicBezTo>
                  <a:pt x="16549" y="7039"/>
                  <a:pt x="17233" y="6848"/>
                  <a:pt x="18413" y="7115"/>
                </a:cubicBezTo>
                <a:cubicBezTo>
                  <a:pt x="18470" y="6924"/>
                  <a:pt x="18774" y="7172"/>
                  <a:pt x="19021" y="7115"/>
                </a:cubicBezTo>
                <a:cubicBezTo>
                  <a:pt x="18983" y="6772"/>
                  <a:pt x="18241" y="7191"/>
                  <a:pt x="18089" y="6810"/>
                </a:cubicBezTo>
                <a:cubicBezTo>
                  <a:pt x="18679" y="6715"/>
                  <a:pt x="19174" y="6905"/>
                  <a:pt x="19953" y="6924"/>
                </a:cubicBezTo>
                <a:cubicBezTo>
                  <a:pt x="19896" y="7020"/>
                  <a:pt x="19744" y="6962"/>
                  <a:pt x="19877" y="7077"/>
                </a:cubicBezTo>
                <a:cubicBezTo>
                  <a:pt x="19592" y="7001"/>
                  <a:pt x="19782" y="7039"/>
                  <a:pt x="19478" y="6962"/>
                </a:cubicBezTo>
                <a:cubicBezTo>
                  <a:pt x="19345" y="6962"/>
                  <a:pt x="19459" y="7153"/>
                  <a:pt x="19421" y="7229"/>
                </a:cubicBezTo>
                <a:cubicBezTo>
                  <a:pt x="20048" y="7210"/>
                  <a:pt x="20125" y="7362"/>
                  <a:pt x="20619" y="7248"/>
                </a:cubicBezTo>
                <a:cubicBezTo>
                  <a:pt x="20733" y="7267"/>
                  <a:pt x="20619" y="7476"/>
                  <a:pt x="20885" y="7400"/>
                </a:cubicBezTo>
                <a:cubicBezTo>
                  <a:pt x="20885" y="7343"/>
                  <a:pt x="20790" y="7362"/>
                  <a:pt x="20752" y="7343"/>
                </a:cubicBezTo>
                <a:cubicBezTo>
                  <a:pt x="20714" y="7248"/>
                  <a:pt x="21057" y="7286"/>
                  <a:pt x="20942" y="7400"/>
                </a:cubicBezTo>
                <a:cubicBezTo>
                  <a:pt x="21152" y="7172"/>
                  <a:pt x="20410" y="7077"/>
                  <a:pt x="20220" y="7134"/>
                </a:cubicBezTo>
                <a:close/>
                <a:moveTo>
                  <a:pt x="61989" y="7362"/>
                </a:moveTo>
                <a:cubicBezTo>
                  <a:pt x="61799" y="7039"/>
                  <a:pt x="61932" y="7457"/>
                  <a:pt x="61647" y="7457"/>
                </a:cubicBezTo>
                <a:cubicBezTo>
                  <a:pt x="61780" y="7609"/>
                  <a:pt x="61989" y="7381"/>
                  <a:pt x="62046" y="7305"/>
                </a:cubicBezTo>
                <a:cubicBezTo>
                  <a:pt x="62008" y="7229"/>
                  <a:pt x="61989" y="7305"/>
                  <a:pt x="61989" y="7362"/>
                </a:cubicBezTo>
                <a:close/>
                <a:moveTo>
                  <a:pt x="32165" y="7115"/>
                </a:moveTo>
                <a:cubicBezTo>
                  <a:pt x="31936" y="6810"/>
                  <a:pt x="30776" y="6982"/>
                  <a:pt x="29844" y="6829"/>
                </a:cubicBezTo>
                <a:cubicBezTo>
                  <a:pt x="30472" y="7096"/>
                  <a:pt x="31480" y="6962"/>
                  <a:pt x="32165" y="7115"/>
                </a:cubicBezTo>
                <a:close/>
                <a:moveTo>
                  <a:pt x="67962" y="7476"/>
                </a:moveTo>
                <a:cubicBezTo>
                  <a:pt x="67791" y="7381"/>
                  <a:pt x="67296" y="7286"/>
                  <a:pt x="67239" y="7514"/>
                </a:cubicBezTo>
                <a:cubicBezTo>
                  <a:pt x="67544" y="7438"/>
                  <a:pt x="67677" y="7514"/>
                  <a:pt x="67962" y="7476"/>
                </a:cubicBezTo>
                <a:close/>
                <a:moveTo>
                  <a:pt x="64900" y="7286"/>
                </a:moveTo>
                <a:cubicBezTo>
                  <a:pt x="64766" y="7286"/>
                  <a:pt x="64196" y="7381"/>
                  <a:pt x="64177" y="7229"/>
                </a:cubicBezTo>
                <a:cubicBezTo>
                  <a:pt x="63968" y="7552"/>
                  <a:pt x="63454" y="6982"/>
                  <a:pt x="63378" y="7381"/>
                </a:cubicBezTo>
                <a:cubicBezTo>
                  <a:pt x="64139" y="7305"/>
                  <a:pt x="64557" y="7571"/>
                  <a:pt x="64900" y="7286"/>
                </a:cubicBezTo>
                <a:close/>
                <a:moveTo>
                  <a:pt x="62788" y="7362"/>
                </a:moveTo>
                <a:cubicBezTo>
                  <a:pt x="62959" y="7362"/>
                  <a:pt x="63131" y="7381"/>
                  <a:pt x="63321" y="7381"/>
                </a:cubicBezTo>
                <a:lnTo>
                  <a:pt x="63321" y="7172"/>
                </a:lnTo>
                <a:cubicBezTo>
                  <a:pt x="63188" y="7172"/>
                  <a:pt x="63055" y="7172"/>
                  <a:pt x="62921" y="7172"/>
                </a:cubicBezTo>
                <a:cubicBezTo>
                  <a:pt x="63074" y="7457"/>
                  <a:pt x="62769" y="7153"/>
                  <a:pt x="62788" y="7362"/>
                </a:cubicBezTo>
                <a:close/>
                <a:moveTo>
                  <a:pt x="82037" y="7590"/>
                </a:moveTo>
                <a:cubicBezTo>
                  <a:pt x="82266" y="7552"/>
                  <a:pt x="82513" y="7552"/>
                  <a:pt x="82570" y="7381"/>
                </a:cubicBezTo>
                <a:cubicBezTo>
                  <a:pt x="81448" y="7324"/>
                  <a:pt x="80383" y="7248"/>
                  <a:pt x="79260" y="7248"/>
                </a:cubicBezTo>
                <a:cubicBezTo>
                  <a:pt x="79260" y="7305"/>
                  <a:pt x="79374" y="7286"/>
                  <a:pt x="79451" y="7305"/>
                </a:cubicBezTo>
                <a:cubicBezTo>
                  <a:pt x="79470" y="7457"/>
                  <a:pt x="79032" y="7229"/>
                  <a:pt x="79127" y="7457"/>
                </a:cubicBezTo>
                <a:cubicBezTo>
                  <a:pt x="79622" y="7381"/>
                  <a:pt x="80287" y="7476"/>
                  <a:pt x="80858" y="7533"/>
                </a:cubicBezTo>
                <a:cubicBezTo>
                  <a:pt x="81010" y="7552"/>
                  <a:pt x="81410" y="7571"/>
                  <a:pt x="81391" y="7381"/>
                </a:cubicBezTo>
                <a:cubicBezTo>
                  <a:pt x="81429" y="7628"/>
                  <a:pt x="81828" y="7476"/>
                  <a:pt x="82037" y="7438"/>
                </a:cubicBezTo>
                <a:lnTo>
                  <a:pt x="82037" y="7590"/>
                </a:lnTo>
                <a:close/>
                <a:moveTo>
                  <a:pt x="60981" y="7286"/>
                </a:moveTo>
                <a:cubicBezTo>
                  <a:pt x="61114" y="7039"/>
                  <a:pt x="61628" y="7457"/>
                  <a:pt x="61723" y="7096"/>
                </a:cubicBezTo>
                <a:cubicBezTo>
                  <a:pt x="61343" y="7229"/>
                  <a:pt x="61286" y="7001"/>
                  <a:pt x="60867" y="7096"/>
                </a:cubicBezTo>
                <a:cubicBezTo>
                  <a:pt x="60810" y="7229"/>
                  <a:pt x="60981" y="7191"/>
                  <a:pt x="60981" y="7305"/>
                </a:cubicBezTo>
                <a:close/>
                <a:moveTo>
                  <a:pt x="62313" y="7267"/>
                </a:moveTo>
                <a:cubicBezTo>
                  <a:pt x="62313" y="7343"/>
                  <a:pt x="62807" y="7381"/>
                  <a:pt x="62712" y="7210"/>
                </a:cubicBezTo>
                <a:cubicBezTo>
                  <a:pt x="62522" y="7172"/>
                  <a:pt x="62484" y="7267"/>
                  <a:pt x="62313" y="7267"/>
                </a:cubicBezTo>
                <a:close/>
                <a:moveTo>
                  <a:pt x="17823" y="6696"/>
                </a:moveTo>
                <a:cubicBezTo>
                  <a:pt x="17842" y="6487"/>
                  <a:pt x="17405" y="6639"/>
                  <a:pt x="17290" y="6525"/>
                </a:cubicBezTo>
                <a:cubicBezTo>
                  <a:pt x="17271" y="6696"/>
                  <a:pt x="17747" y="6753"/>
                  <a:pt x="17823" y="6696"/>
                </a:cubicBezTo>
                <a:close/>
                <a:moveTo>
                  <a:pt x="60791" y="7096"/>
                </a:moveTo>
                <a:cubicBezTo>
                  <a:pt x="60601" y="7096"/>
                  <a:pt x="60392" y="7077"/>
                  <a:pt x="60201" y="7077"/>
                </a:cubicBezTo>
                <a:cubicBezTo>
                  <a:pt x="60220" y="7229"/>
                  <a:pt x="60829" y="7343"/>
                  <a:pt x="60791" y="7096"/>
                </a:cubicBezTo>
                <a:close/>
                <a:moveTo>
                  <a:pt x="15027" y="6658"/>
                </a:moveTo>
                <a:cubicBezTo>
                  <a:pt x="14894" y="6468"/>
                  <a:pt x="14380" y="6582"/>
                  <a:pt x="14114" y="6506"/>
                </a:cubicBezTo>
                <a:cubicBezTo>
                  <a:pt x="14247" y="6677"/>
                  <a:pt x="14666" y="6658"/>
                  <a:pt x="15027" y="6658"/>
                </a:cubicBezTo>
                <a:close/>
                <a:moveTo>
                  <a:pt x="51699" y="6772"/>
                </a:moveTo>
                <a:cubicBezTo>
                  <a:pt x="51813" y="6563"/>
                  <a:pt x="52897" y="6829"/>
                  <a:pt x="53430" y="6791"/>
                </a:cubicBezTo>
                <a:cubicBezTo>
                  <a:pt x="53088" y="6449"/>
                  <a:pt x="52213" y="6734"/>
                  <a:pt x="52099" y="6525"/>
                </a:cubicBezTo>
                <a:cubicBezTo>
                  <a:pt x="51984" y="6506"/>
                  <a:pt x="51965" y="6563"/>
                  <a:pt x="51965" y="6620"/>
                </a:cubicBezTo>
                <a:cubicBezTo>
                  <a:pt x="51433" y="6373"/>
                  <a:pt x="50482" y="6449"/>
                  <a:pt x="49702" y="6392"/>
                </a:cubicBezTo>
                <a:cubicBezTo>
                  <a:pt x="48637" y="6316"/>
                  <a:pt x="47971" y="6145"/>
                  <a:pt x="46792" y="6145"/>
                </a:cubicBezTo>
                <a:cubicBezTo>
                  <a:pt x="45441" y="6164"/>
                  <a:pt x="43501" y="6011"/>
                  <a:pt x="42075" y="5840"/>
                </a:cubicBezTo>
                <a:cubicBezTo>
                  <a:pt x="42227" y="5688"/>
                  <a:pt x="42683" y="5783"/>
                  <a:pt x="42797" y="5802"/>
                </a:cubicBezTo>
                <a:cubicBezTo>
                  <a:pt x="43159" y="5821"/>
                  <a:pt x="43672" y="5707"/>
                  <a:pt x="43729" y="5954"/>
                </a:cubicBezTo>
                <a:cubicBezTo>
                  <a:pt x="43806" y="5916"/>
                  <a:pt x="43863" y="5859"/>
                  <a:pt x="43939" y="5802"/>
                </a:cubicBezTo>
                <a:cubicBezTo>
                  <a:pt x="45042" y="6011"/>
                  <a:pt x="46487" y="5878"/>
                  <a:pt x="47572" y="6164"/>
                </a:cubicBezTo>
                <a:cubicBezTo>
                  <a:pt x="48922" y="6049"/>
                  <a:pt x="50216" y="6278"/>
                  <a:pt x="51889" y="6259"/>
                </a:cubicBezTo>
                <a:cubicBezTo>
                  <a:pt x="51870" y="6164"/>
                  <a:pt x="51604" y="6240"/>
                  <a:pt x="51566" y="6164"/>
                </a:cubicBezTo>
                <a:cubicBezTo>
                  <a:pt x="51661" y="6088"/>
                  <a:pt x="52080" y="6202"/>
                  <a:pt x="52365" y="6164"/>
                </a:cubicBezTo>
                <a:cubicBezTo>
                  <a:pt x="52384" y="6297"/>
                  <a:pt x="52061" y="6126"/>
                  <a:pt x="52156" y="6316"/>
                </a:cubicBezTo>
                <a:cubicBezTo>
                  <a:pt x="52270" y="6316"/>
                  <a:pt x="52384" y="6316"/>
                  <a:pt x="52498" y="6316"/>
                </a:cubicBezTo>
                <a:cubicBezTo>
                  <a:pt x="52479" y="6278"/>
                  <a:pt x="52422" y="6278"/>
                  <a:pt x="52422" y="6221"/>
                </a:cubicBezTo>
                <a:cubicBezTo>
                  <a:pt x="53050" y="6164"/>
                  <a:pt x="54628" y="6506"/>
                  <a:pt x="55085" y="6354"/>
                </a:cubicBezTo>
                <a:cubicBezTo>
                  <a:pt x="55199" y="6316"/>
                  <a:pt x="55636" y="6620"/>
                  <a:pt x="55427" y="6354"/>
                </a:cubicBezTo>
                <a:cubicBezTo>
                  <a:pt x="55655" y="6392"/>
                  <a:pt x="55636" y="6601"/>
                  <a:pt x="56017" y="6525"/>
                </a:cubicBezTo>
                <a:cubicBezTo>
                  <a:pt x="55503" y="6316"/>
                  <a:pt x="57063" y="6544"/>
                  <a:pt x="57215" y="6525"/>
                </a:cubicBezTo>
                <a:cubicBezTo>
                  <a:pt x="57177" y="6582"/>
                  <a:pt x="57063" y="6582"/>
                  <a:pt x="57082" y="6677"/>
                </a:cubicBezTo>
                <a:cubicBezTo>
                  <a:pt x="57177" y="6639"/>
                  <a:pt x="57329" y="6639"/>
                  <a:pt x="57272" y="6487"/>
                </a:cubicBezTo>
                <a:cubicBezTo>
                  <a:pt x="57520" y="6544"/>
                  <a:pt x="57843" y="6563"/>
                  <a:pt x="58071" y="6639"/>
                </a:cubicBezTo>
                <a:cubicBezTo>
                  <a:pt x="58033" y="6544"/>
                  <a:pt x="59022" y="6487"/>
                  <a:pt x="59269" y="6715"/>
                </a:cubicBezTo>
                <a:cubicBezTo>
                  <a:pt x="59992" y="6601"/>
                  <a:pt x="61476" y="6715"/>
                  <a:pt x="62256" y="6848"/>
                </a:cubicBezTo>
                <a:cubicBezTo>
                  <a:pt x="62560" y="6677"/>
                  <a:pt x="62998" y="6943"/>
                  <a:pt x="63378" y="6810"/>
                </a:cubicBezTo>
                <a:cubicBezTo>
                  <a:pt x="63454" y="6829"/>
                  <a:pt x="63435" y="6905"/>
                  <a:pt x="63454" y="6962"/>
                </a:cubicBezTo>
                <a:cubicBezTo>
                  <a:pt x="63511" y="6962"/>
                  <a:pt x="63511" y="6905"/>
                  <a:pt x="63511" y="6867"/>
                </a:cubicBezTo>
                <a:cubicBezTo>
                  <a:pt x="66688" y="6886"/>
                  <a:pt x="69921" y="7248"/>
                  <a:pt x="73155" y="7077"/>
                </a:cubicBezTo>
                <a:cubicBezTo>
                  <a:pt x="71975" y="6924"/>
                  <a:pt x="69141" y="6962"/>
                  <a:pt x="67505" y="6753"/>
                </a:cubicBezTo>
                <a:cubicBezTo>
                  <a:pt x="67563" y="7001"/>
                  <a:pt x="67182" y="6525"/>
                  <a:pt x="67239" y="6905"/>
                </a:cubicBezTo>
                <a:cubicBezTo>
                  <a:pt x="66802" y="6620"/>
                  <a:pt x="66003" y="6734"/>
                  <a:pt x="65508" y="6829"/>
                </a:cubicBezTo>
                <a:cubicBezTo>
                  <a:pt x="65375" y="6810"/>
                  <a:pt x="65603" y="6696"/>
                  <a:pt x="65451" y="6620"/>
                </a:cubicBezTo>
                <a:cubicBezTo>
                  <a:pt x="64938" y="6753"/>
                  <a:pt x="64843" y="6601"/>
                  <a:pt x="64576" y="6715"/>
                </a:cubicBezTo>
                <a:cubicBezTo>
                  <a:pt x="64405" y="6715"/>
                  <a:pt x="64519" y="6506"/>
                  <a:pt x="64253" y="6563"/>
                </a:cubicBezTo>
                <a:cubicBezTo>
                  <a:pt x="64063" y="6544"/>
                  <a:pt x="64082" y="6696"/>
                  <a:pt x="63987" y="6772"/>
                </a:cubicBezTo>
                <a:cubicBezTo>
                  <a:pt x="63892" y="6715"/>
                  <a:pt x="63720" y="6715"/>
                  <a:pt x="63777" y="6563"/>
                </a:cubicBezTo>
                <a:cubicBezTo>
                  <a:pt x="63378" y="6753"/>
                  <a:pt x="62541" y="6601"/>
                  <a:pt x="62313" y="6639"/>
                </a:cubicBezTo>
                <a:cubicBezTo>
                  <a:pt x="61989" y="6696"/>
                  <a:pt x="61552" y="6544"/>
                  <a:pt x="61400" y="6430"/>
                </a:cubicBezTo>
                <a:cubicBezTo>
                  <a:pt x="61381" y="6696"/>
                  <a:pt x="60943" y="6430"/>
                  <a:pt x="60734" y="6373"/>
                </a:cubicBezTo>
                <a:cubicBezTo>
                  <a:pt x="60696" y="6449"/>
                  <a:pt x="60772" y="6468"/>
                  <a:pt x="60867" y="6468"/>
                </a:cubicBezTo>
                <a:cubicBezTo>
                  <a:pt x="60201" y="6525"/>
                  <a:pt x="59250" y="6601"/>
                  <a:pt x="58946" y="6297"/>
                </a:cubicBezTo>
                <a:cubicBezTo>
                  <a:pt x="58889" y="6430"/>
                  <a:pt x="58737" y="6487"/>
                  <a:pt x="58471" y="6449"/>
                </a:cubicBezTo>
                <a:cubicBezTo>
                  <a:pt x="58718" y="6297"/>
                  <a:pt x="57900" y="6107"/>
                  <a:pt x="57805" y="6392"/>
                </a:cubicBezTo>
                <a:cubicBezTo>
                  <a:pt x="57748" y="6354"/>
                  <a:pt x="57710" y="6297"/>
                  <a:pt x="57672" y="6221"/>
                </a:cubicBezTo>
                <a:cubicBezTo>
                  <a:pt x="57405" y="6392"/>
                  <a:pt x="56759" y="6297"/>
                  <a:pt x="56549" y="6164"/>
                </a:cubicBezTo>
                <a:cubicBezTo>
                  <a:pt x="56340" y="6221"/>
                  <a:pt x="56607" y="6316"/>
                  <a:pt x="56740" y="6278"/>
                </a:cubicBezTo>
                <a:cubicBezTo>
                  <a:pt x="56340" y="6335"/>
                  <a:pt x="55503" y="5954"/>
                  <a:pt x="55142" y="6259"/>
                </a:cubicBezTo>
                <a:cubicBezTo>
                  <a:pt x="55066" y="6240"/>
                  <a:pt x="55104" y="6164"/>
                  <a:pt x="55085" y="6088"/>
                </a:cubicBezTo>
                <a:cubicBezTo>
                  <a:pt x="54914" y="6088"/>
                  <a:pt x="54781" y="6126"/>
                  <a:pt x="54685" y="6202"/>
                </a:cubicBezTo>
                <a:cubicBezTo>
                  <a:pt x="54609" y="6183"/>
                  <a:pt x="54628" y="6107"/>
                  <a:pt x="54628" y="6030"/>
                </a:cubicBezTo>
                <a:cubicBezTo>
                  <a:pt x="53944" y="6126"/>
                  <a:pt x="53297" y="5954"/>
                  <a:pt x="52574" y="5954"/>
                </a:cubicBezTo>
                <a:cubicBezTo>
                  <a:pt x="52802" y="5954"/>
                  <a:pt x="52365" y="6126"/>
                  <a:pt x="52365" y="5954"/>
                </a:cubicBezTo>
                <a:cubicBezTo>
                  <a:pt x="50710" y="6278"/>
                  <a:pt x="50120" y="5536"/>
                  <a:pt x="48447" y="5707"/>
                </a:cubicBezTo>
                <a:cubicBezTo>
                  <a:pt x="48485" y="5954"/>
                  <a:pt x="48827" y="5669"/>
                  <a:pt x="48979" y="5821"/>
                </a:cubicBezTo>
                <a:cubicBezTo>
                  <a:pt x="48922" y="5992"/>
                  <a:pt x="48865" y="5840"/>
                  <a:pt x="48656" y="5859"/>
                </a:cubicBezTo>
                <a:cubicBezTo>
                  <a:pt x="48637" y="5954"/>
                  <a:pt x="48732" y="5973"/>
                  <a:pt x="48713" y="6069"/>
                </a:cubicBezTo>
                <a:cubicBezTo>
                  <a:pt x="48237" y="5973"/>
                  <a:pt x="47895" y="5726"/>
                  <a:pt x="47324" y="5897"/>
                </a:cubicBezTo>
                <a:cubicBezTo>
                  <a:pt x="47324" y="5764"/>
                  <a:pt x="47496" y="5764"/>
                  <a:pt x="47591" y="5688"/>
                </a:cubicBezTo>
                <a:cubicBezTo>
                  <a:pt x="47648" y="5536"/>
                  <a:pt x="47419" y="5593"/>
                  <a:pt x="47381" y="5479"/>
                </a:cubicBezTo>
                <a:cubicBezTo>
                  <a:pt x="47419" y="5346"/>
                  <a:pt x="47648" y="5707"/>
                  <a:pt x="47591" y="5384"/>
                </a:cubicBezTo>
                <a:cubicBezTo>
                  <a:pt x="47857" y="5441"/>
                  <a:pt x="47857" y="5384"/>
                  <a:pt x="48180" y="5384"/>
                </a:cubicBezTo>
                <a:cubicBezTo>
                  <a:pt x="48066" y="5289"/>
                  <a:pt x="47305" y="5270"/>
                  <a:pt x="47324" y="5384"/>
                </a:cubicBezTo>
                <a:cubicBezTo>
                  <a:pt x="47248" y="5365"/>
                  <a:pt x="47267" y="5289"/>
                  <a:pt x="47267" y="5232"/>
                </a:cubicBezTo>
                <a:cubicBezTo>
                  <a:pt x="46506" y="5232"/>
                  <a:pt x="46221" y="5270"/>
                  <a:pt x="45403" y="5213"/>
                </a:cubicBezTo>
                <a:cubicBezTo>
                  <a:pt x="45708" y="5479"/>
                  <a:pt x="46487" y="5194"/>
                  <a:pt x="46659" y="5479"/>
                </a:cubicBezTo>
                <a:cubicBezTo>
                  <a:pt x="46697" y="5289"/>
                  <a:pt x="46982" y="5536"/>
                  <a:pt x="47134" y="5384"/>
                </a:cubicBezTo>
                <a:cubicBezTo>
                  <a:pt x="47305" y="5365"/>
                  <a:pt x="47191" y="5574"/>
                  <a:pt x="47324" y="5593"/>
                </a:cubicBezTo>
                <a:cubicBezTo>
                  <a:pt x="46392" y="5707"/>
                  <a:pt x="45403" y="5460"/>
                  <a:pt x="44604" y="5460"/>
                </a:cubicBezTo>
                <a:cubicBezTo>
                  <a:pt x="44395" y="5460"/>
                  <a:pt x="44110" y="5479"/>
                  <a:pt x="44129" y="5498"/>
                </a:cubicBezTo>
                <a:cubicBezTo>
                  <a:pt x="43463" y="5098"/>
                  <a:pt x="41219" y="5460"/>
                  <a:pt x="40610" y="5365"/>
                </a:cubicBezTo>
                <a:cubicBezTo>
                  <a:pt x="39355" y="4984"/>
                  <a:pt x="37890" y="5079"/>
                  <a:pt x="36159" y="4946"/>
                </a:cubicBezTo>
                <a:cubicBezTo>
                  <a:pt x="36178" y="5003"/>
                  <a:pt x="36292" y="4984"/>
                  <a:pt x="36368" y="5003"/>
                </a:cubicBezTo>
                <a:cubicBezTo>
                  <a:pt x="35265" y="4946"/>
                  <a:pt x="33135" y="4889"/>
                  <a:pt x="32260" y="4642"/>
                </a:cubicBezTo>
                <a:cubicBezTo>
                  <a:pt x="31271" y="4813"/>
                  <a:pt x="30053" y="4414"/>
                  <a:pt x="28265" y="4547"/>
                </a:cubicBezTo>
                <a:cubicBezTo>
                  <a:pt x="28855" y="4756"/>
                  <a:pt x="29882" y="4699"/>
                  <a:pt x="30529" y="4775"/>
                </a:cubicBezTo>
                <a:cubicBezTo>
                  <a:pt x="30852" y="5098"/>
                  <a:pt x="31917" y="4851"/>
                  <a:pt x="32184" y="5213"/>
                </a:cubicBezTo>
                <a:cubicBezTo>
                  <a:pt x="32241" y="5117"/>
                  <a:pt x="32374" y="5079"/>
                  <a:pt x="32583" y="5117"/>
                </a:cubicBezTo>
                <a:cubicBezTo>
                  <a:pt x="32545" y="5175"/>
                  <a:pt x="32431" y="5175"/>
                  <a:pt x="32450" y="5270"/>
                </a:cubicBezTo>
                <a:cubicBezTo>
                  <a:pt x="32945" y="4946"/>
                  <a:pt x="33420" y="5403"/>
                  <a:pt x="33972" y="5175"/>
                </a:cubicBezTo>
                <a:cubicBezTo>
                  <a:pt x="34162" y="5194"/>
                  <a:pt x="34048" y="5422"/>
                  <a:pt x="34314" y="5403"/>
                </a:cubicBezTo>
                <a:lnTo>
                  <a:pt x="34314" y="5232"/>
                </a:lnTo>
                <a:cubicBezTo>
                  <a:pt x="35018" y="5308"/>
                  <a:pt x="36406" y="5289"/>
                  <a:pt x="37091" y="5384"/>
                </a:cubicBezTo>
                <a:cubicBezTo>
                  <a:pt x="37167" y="5384"/>
                  <a:pt x="37129" y="5422"/>
                  <a:pt x="37091" y="5422"/>
                </a:cubicBezTo>
                <a:cubicBezTo>
                  <a:pt x="38974" y="5574"/>
                  <a:pt x="40173" y="5517"/>
                  <a:pt x="41542" y="5783"/>
                </a:cubicBezTo>
                <a:cubicBezTo>
                  <a:pt x="41200" y="5897"/>
                  <a:pt x="40762" y="5878"/>
                  <a:pt x="40477" y="5726"/>
                </a:cubicBezTo>
                <a:cubicBezTo>
                  <a:pt x="40173" y="5897"/>
                  <a:pt x="39260" y="5669"/>
                  <a:pt x="38689" y="5707"/>
                </a:cubicBezTo>
                <a:cubicBezTo>
                  <a:pt x="38784" y="5821"/>
                  <a:pt x="38518" y="5897"/>
                  <a:pt x="38689" y="5916"/>
                </a:cubicBezTo>
                <a:cubicBezTo>
                  <a:pt x="38860" y="5916"/>
                  <a:pt x="38765" y="5878"/>
                  <a:pt x="38746" y="5802"/>
                </a:cubicBezTo>
                <a:cubicBezTo>
                  <a:pt x="38917" y="5802"/>
                  <a:pt x="38917" y="5916"/>
                  <a:pt x="39012" y="5973"/>
                </a:cubicBezTo>
                <a:cubicBezTo>
                  <a:pt x="39393" y="5707"/>
                  <a:pt x="40192" y="6030"/>
                  <a:pt x="40686" y="5935"/>
                </a:cubicBezTo>
                <a:cubicBezTo>
                  <a:pt x="40724" y="6049"/>
                  <a:pt x="40971" y="6011"/>
                  <a:pt x="41009" y="6145"/>
                </a:cubicBezTo>
                <a:cubicBezTo>
                  <a:pt x="41105" y="6030"/>
                  <a:pt x="41143" y="6049"/>
                  <a:pt x="41333" y="6088"/>
                </a:cubicBezTo>
                <a:lnTo>
                  <a:pt x="41333" y="5935"/>
                </a:lnTo>
                <a:cubicBezTo>
                  <a:pt x="41390" y="5954"/>
                  <a:pt x="41599" y="6069"/>
                  <a:pt x="41599" y="5935"/>
                </a:cubicBezTo>
                <a:cubicBezTo>
                  <a:pt x="41808" y="5992"/>
                  <a:pt x="41447" y="6011"/>
                  <a:pt x="41542" y="6145"/>
                </a:cubicBezTo>
                <a:cubicBezTo>
                  <a:pt x="41675" y="6183"/>
                  <a:pt x="41751" y="6297"/>
                  <a:pt x="41865" y="6202"/>
                </a:cubicBezTo>
                <a:cubicBezTo>
                  <a:pt x="41846" y="6126"/>
                  <a:pt x="41656" y="6164"/>
                  <a:pt x="41732" y="5992"/>
                </a:cubicBezTo>
                <a:cubicBezTo>
                  <a:pt x="41884" y="6145"/>
                  <a:pt x="42436" y="5897"/>
                  <a:pt x="42607" y="6107"/>
                </a:cubicBezTo>
                <a:cubicBezTo>
                  <a:pt x="42683" y="6088"/>
                  <a:pt x="42702" y="6011"/>
                  <a:pt x="42797" y="6011"/>
                </a:cubicBezTo>
                <a:cubicBezTo>
                  <a:pt x="43634" y="6278"/>
                  <a:pt x="44585" y="6354"/>
                  <a:pt x="45593" y="6411"/>
                </a:cubicBezTo>
                <a:cubicBezTo>
                  <a:pt x="47629" y="6525"/>
                  <a:pt x="49835" y="6487"/>
                  <a:pt x="51699" y="6791"/>
                </a:cubicBezTo>
                <a:close/>
                <a:moveTo>
                  <a:pt x="48656" y="5441"/>
                </a:moveTo>
                <a:cubicBezTo>
                  <a:pt x="48884" y="5384"/>
                  <a:pt x="49112" y="5574"/>
                  <a:pt x="49188" y="5460"/>
                </a:cubicBezTo>
                <a:cubicBezTo>
                  <a:pt x="49036" y="5327"/>
                  <a:pt x="48580" y="5365"/>
                  <a:pt x="48256" y="5403"/>
                </a:cubicBezTo>
                <a:cubicBezTo>
                  <a:pt x="48199" y="5536"/>
                  <a:pt x="48561" y="5365"/>
                  <a:pt x="48523" y="5498"/>
                </a:cubicBezTo>
                <a:cubicBezTo>
                  <a:pt x="48161" y="5555"/>
                  <a:pt x="48409" y="5745"/>
                  <a:pt x="47990" y="5650"/>
                </a:cubicBezTo>
                <a:cubicBezTo>
                  <a:pt x="48028" y="5783"/>
                  <a:pt x="48237" y="5764"/>
                  <a:pt x="48390" y="5802"/>
                </a:cubicBezTo>
                <a:cubicBezTo>
                  <a:pt x="48332" y="5574"/>
                  <a:pt x="48599" y="5593"/>
                  <a:pt x="48656" y="5460"/>
                </a:cubicBezTo>
                <a:close/>
                <a:moveTo>
                  <a:pt x="76065" y="7210"/>
                </a:moveTo>
                <a:cubicBezTo>
                  <a:pt x="76046" y="7343"/>
                  <a:pt x="75875" y="7153"/>
                  <a:pt x="75932" y="7058"/>
                </a:cubicBezTo>
                <a:cubicBezTo>
                  <a:pt x="75437" y="7210"/>
                  <a:pt x="74182" y="6982"/>
                  <a:pt x="73478" y="7020"/>
                </a:cubicBezTo>
                <a:cubicBezTo>
                  <a:pt x="73383" y="7058"/>
                  <a:pt x="73345" y="7134"/>
                  <a:pt x="73345" y="7229"/>
                </a:cubicBezTo>
                <a:cubicBezTo>
                  <a:pt x="74429" y="7134"/>
                  <a:pt x="75285" y="7362"/>
                  <a:pt x="76997" y="7324"/>
                </a:cubicBezTo>
                <a:cubicBezTo>
                  <a:pt x="76864" y="7210"/>
                  <a:pt x="76864" y="7267"/>
                  <a:pt x="76997" y="7172"/>
                </a:cubicBezTo>
                <a:cubicBezTo>
                  <a:pt x="77206" y="7343"/>
                  <a:pt x="77834" y="7476"/>
                  <a:pt x="78195" y="7229"/>
                </a:cubicBezTo>
                <a:cubicBezTo>
                  <a:pt x="78252" y="7286"/>
                  <a:pt x="78423" y="7248"/>
                  <a:pt x="78385" y="7400"/>
                </a:cubicBezTo>
                <a:cubicBezTo>
                  <a:pt x="78442" y="7191"/>
                  <a:pt x="79089" y="7419"/>
                  <a:pt x="79108" y="7191"/>
                </a:cubicBezTo>
                <a:cubicBezTo>
                  <a:pt x="78119" y="7191"/>
                  <a:pt x="77130" y="7096"/>
                  <a:pt x="75989" y="7115"/>
                </a:cubicBezTo>
                <a:cubicBezTo>
                  <a:pt x="75989" y="7172"/>
                  <a:pt x="76008" y="7191"/>
                  <a:pt x="76065" y="7210"/>
                </a:cubicBezTo>
                <a:close/>
                <a:moveTo>
                  <a:pt x="17214" y="6639"/>
                </a:moveTo>
                <a:cubicBezTo>
                  <a:pt x="17138" y="6487"/>
                  <a:pt x="16796" y="6506"/>
                  <a:pt x="16568" y="6468"/>
                </a:cubicBezTo>
                <a:cubicBezTo>
                  <a:pt x="16587" y="6677"/>
                  <a:pt x="16948" y="6620"/>
                  <a:pt x="17214" y="6639"/>
                </a:cubicBezTo>
                <a:close/>
                <a:moveTo>
                  <a:pt x="16435" y="6525"/>
                </a:moveTo>
                <a:cubicBezTo>
                  <a:pt x="15598" y="6335"/>
                  <a:pt x="14589" y="6240"/>
                  <a:pt x="13772" y="6183"/>
                </a:cubicBezTo>
                <a:cubicBezTo>
                  <a:pt x="14913" y="6487"/>
                  <a:pt x="15369" y="6468"/>
                  <a:pt x="16435" y="6525"/>
                </a:cubicBezTo>
                <a:close/>
                <a:moveTo>
                  <a:pt x="57995" y="7001"/>
                </a:moveTo>
                <a:cubicBezTo>
                  <a:pt x="57919" y="6867"/>
                  <a:pt x="57710" y="6905"/>
                  <a:pt x="57539" y="6943"/>
                </a:cubicBezTo>
                <a:cubicBezTo>
                  <a:pt x="57653" y="7096"/>
                  <a:pt x="57786" y="7001"/>
                  <a:pt x="57995" y="7001"/>
                </a:cubicBezTo>
                <a:close/>
                <a:moveTo>
                  <a:pt x="33839" y="6468"/>
                </a:moveTo>
                <a:cubicBezTo>
                  <a:pt x="33896" y="6658"/>
                  <a:pt x="33534" y="6525"/>
                  <a:pt x="33496" y="6620"/>
                </a:cubicBezTo>
                <a:cubicBezTo>
                  <a:pt x="33591" y="6715"/>
                  <a:pt x="33896" y="6658"/>
                  <a:pt x="34029" y="6734"/>
                </a:cubicBezTo>
                <a:cubicBezTo>
                  <a:pt x="34029" y="6639"/>
                  <a:pt x="34105" y="6620"/>
                  <a:pt x="34105" y="6525"/>
                </a:cubicBezTo>
                <a:cubicBezTo>
                  <a:pt x="33972" y="6506"/>
                  <a:pt x="33877" y="6487"/>
                  <a:pt x="33839" y="6411"/>
                </a:cubicBezTo>
                <a:cubicBezTo>
                  <a:pt x="33762" y="6430"/>
                  <a:pt x="33801" y="6468"/>
                  <a:pt x="33839" y="6468"/>
                </a:cubicBezTo>
                <a:close/>
                <a:moveTo>
                  <a:pt x="56740" y="6982"/>
                </a:moveTo>
                <a:lnTo>
                  <a:pt x="56740" y="6829"/>
                </a:lnTo>
                <a:cubicBezTo>
                  <a:pt x="56588" y="6810"/>
                  <a:pt x="56588" y="6924"/>
                  <a:pt x="56397" y="6886"/>
                </a:cubicBezTo>
                <a:cubicBezTo>
                  <a:pt x="56454" y="6962"/>
                  <a:pt x="56568" y="7001"/>
                  <a:pt x="56740" y="6982"/>
                </a:cubicBezTo>
                <a:close/>
                <a:moveTo>
                  <a:pt x="33230" y="6658"/>
                </a:moveTo>
                <a:cubicBezTo>
                  <a:pt x="33458" y="6715"/>
                  <a:pt x="33325" y="6506"/>
                  <a:pt x="33363" y="6411"/>
                </a:cubicBezTo>
                <a:cubicBezTo>
                  <a:pt x="33230" y="6430"/>
                  <a:pt x="33192" y="6373"/>
                  <a:pt x="33097" y="6354"/>
                </a:cubicBezTo>
                <a:cubicBezTo>
                  <a:pt x="32146" y="6753"/>
                  <a:pt x="30548" y="6145"/>
                  <a:pt x="29178" y="6411"/>
                </a:cubicBezTo>
                <a:cubicBezTo>
                  <a:pt x="30187" y="6411"/>
                  <a:pt x="32545" y="6772"/>
                  <a:pt x="33173" y="6563"/>
                </a:cubicBezTo>
                <a:cubicBezTo>
                  <a:pt x="33268" y="6582"/>
                  <a:pt x="33097" y="6658"/>
                  <a:pt x="33230" y="6677"/>
                </a:cubicBezTo>
                <a:close/>
                <a:moveTo>
                  <a:pt x="24994" y="6525"/>
                </a:moveTo>
                <a:cubicBezTo>
                  <a:pt x="25089" y="6506"/>
                  <a:pt x="25108" y="6430"/>
                  <a:pt x="25203" y="6411"/>
                </a:cubicBezTo>
                <a:cubicBezTo>
                  <a:pt x="25184" y="6335"/>
                  <a:pt x="25089" y="6297"/>
                  <a:pt x="24937" y="6316"/>
                </a:cubicBezTo>
                <a:cubicBezTo>
                  <a:pt x="24918" y="6411"/>
                  <a:pt x="25013" y="6430"/>
                  <a:pt x="24994" y="6525"/>
                </a:cubicBezTo>
                <a:close/>
                <a:moveTo>
                  <a:pt x="55142" y="6810"/>
                </a:moveTo>
                <a:cubicBezTo>
                  <a:pt x="54895" y="6791"/>
                  <a:pt x="54172" y="6620"/>
                  <a:pt x="54077" y="6810"/>
                </a:cubicBezTo>
                <a:cubicBezTo>
                  <a:pt x="54362" y="6848"/>
                  <a:pt x="54838" y="6810"/>
                  <a:pt x="55142" y="6810"/>
                </a:cubicBezTo>
                <a:close/>
                <a:moveTo>
                  <a:pt x="24271" y="6468"/>
                </a:moveTo>
                <a:cubicBezTo>
                  <a:pt x="24480" y="6487"/>
                  <a:pt x="24423" y="6297"/>
                  <a:pt x="24671" y="6354"/>
                </a:cubicBezTo>
                <a:cubicBezTo>
                  <a:pt x="24575" y="6278"/>
                  <a:pt x="24442" y="6259"/>
                  <a:pt x="24271" y="6259"/>
                </a:cubicBezTo>
                <a:cubicBezTo>
                  <a:pt x="24461" y="6373"/>
                  <a:pt x="24290" y="6278"/>
                  <a:pt x="24271" y="6468"/>
                </a:cubicBezTo>
                <a:close/>
                <a:moveTo>
                  <a:pt x="53563" y="6753"/>
                </a:moveTo>
                <a:cubicBezTo>
                  <a:pt x="53658" y="6829"/>
                  <a:pt x="53791" y="6734"/>
                  <a:pt x="54020" y="6810"/>
                </a:cubicBezTo>
                <a:cubicBezTo>
                  <a:pt x="54020" y="6658"/>
                  <a:pt x="53639" y="6677"/>
                  <a:pt x="53563" y="6753"/>
                </a:cubicBezTo>
                <a:close/>
                <a:moveTo>
                  <a:pt x="18089" y="6278"/>
                </a:moveTo>
                <a:cubicBezTo>
                  <a:pt x="18318" y="6335"/>
                  <a:pt x="18375" y="6240"/>
                  <a:pt x="18489" y="6183"/>
                </a:cubicBezTo>
                <a:cubicBezTo>
                  <a:pt x="18432" y="5992"/>
                  <a:pt x="18089" y="6316"/>
                  <a:pt x="18165" y="6088"/>
                </a:cubicBezTo>
                <a:cubicBezTo>
                  <a:pt x="18070" y="6088"/>
                  <a:pt x="18108" y="6202"/>
                  <a:pt x="18089" y="6278"/>
                </a:cubicBezTo>
                <a:close/>
                <a:moveTo>
                  <a:pt x="28722" y="6354"/>
                </a:moveTo>
                <a:cubicBezTo>
                  <a:pt x="28836" y="6145"/>
                  <a:pt x="28304" y="6297"/>
                  <a:pt x="28056" y="6202"/>
                </a:cubicBezTo>
                <a:cubicBezTo>
                  <a:pt x="28037" y="6563"/>
                  <a:pt x="28551" y="6240"/>
                  <a:pt x="28722" y="6354"/>
                </a:cubicBezTo>
                <a:close/>
                <a:moveTo>
                  <a:pt x="27847" y="6297"/>
                </a:moveTo>
                <a:cubicBezTo>
                  <a:pt x="27733" y="6030"/>
                  <a:pt x="27352" y="6259"/>
                  <a:pt x="27257" y="6030"/>
                </a:cubicBezTo>
                <a:cubicBezTo>
                  <a:pt x="27124" y="6183"/>
                  <a:pt x="26763" y="6126"/>
                  <a:pt x="26458" y="6126"/>
                </a:cubicBezTo>
                <a:cubicBezTo>
                  <a:pt x="26858" y="6240"/>
                  <a:pt x="27181" y="6297"/>
                  <a:pt x="27847" y="6297"/>
                </a:cubicBezTo>
                <a:close/>
                <a:moveTo>
                  <a:pt x="16891" y="6126"/>
                </a:moveTo>
                <a:cubicBezTo>
                  <a:pt x="16834" y="5935"/>
                  <a:pt x="16396" y="6030"/>
                  <a:pt x="16168" y="5954"/>
                </a:cubicBezTo>
                <a:cubicBezTo>
                  <a:pt x="16377" y="6183"/>
                  <a:pt x="16625" y="6011"/>
                  <a:pt x="16891" y="6126"/>
                </a:cubicBezTo>
                <a:close/>
                <a:moveTo>
                  <a:pt x="14114" y="6030"/>
                </a:moveTo>
                <a:cubicBezTo>
                  <a:pt x="14000" y="5878"/>
                  <a:pt x="13201" y="5973"/>
                  <a:pt x="13372" y="5764"/>
                </a:cubicBezTo>
                <a:cubicBezTo>
                  <a:pt x="13372" y="5650"/>
                  <a:pt x="13106" y="5745"/>
                  <a:pt x="12973" y="5707"/>
                </a:cubicBezTo>
                <a:cubicBezTo>
                  <a:pt x="12992" y="5783"/>
                  <a:pt x="13182" y="5726"/>
                  <a:pt x="13182" y="5821"/>
                </a:cubicBezTo>
                <a:cubicBezTo>
                  <a:pt x="13011" y="5916"/>
                  <a:pt x="12231" y="5650"/>
                  <a:pt x="12117" y="5859"/>
                </a:cubicBezTo>
                <a:cubicBezTo>
                  <a:pt x="12649" y="5916"/>
                  <a:pt x="13334" y="5954"/>
                  <a:pt x="14114" y="6030"/>
                </a:cubicBezTo>
                <a:close/>
                <a:moveTo>
                  <a:pt x="67829" y="6544"/>
                </a:moveTo>
                <a:cubicBezTo>
                  <a:pt x="67810" y="6468"/>
                  <a:pt x="67620" y="6506"/>
                  <a:pt x="67715" y="6335"/>
                </a:cubicBezTo>
                <a:cubicBezTo>
                  <a:pt x="67410" y="6506"/>
                  <a:pt x="67277" y="6354"/>
                  <a:pt x="66783" y="6373"/>
                </a:cubicBezTo>
                <a:cubicBezTo>
                  <a:pt x="67087" y="6582"/>
                  <a:pt x="67353" y="6487"/>
                  <a:pt x="67829" y="6544"/>
                </a:cubicBezTo>
                <a:close/>
                <a:moveTo>
                  <a:pt x="12060" y="5802"/>
                </a:moveTo>
                <a:cubicBezTo>
                  <a:pt x="12288" y="5802"/>
                  <a:pt x="11908" y="5631"/>
                  <a:pt x="12117" y="5650"/>
                </a:cubicBezTo>
                <a:cubicBezTo>
                  <a:pt x="12060" y="5555"/>
                  <a:pt x="11831" y="5593"/>
                  <a:pt x="11717" y="5536"/>
                </a:cubicBezTo>
                <a:lnTo>
                  <a:pt x="11717" y="5688"/>
                </a:lnTo>
                <a:cubicBezTo>
                  <a:pt x="11927" y="5631"/>
                  <a:pt x="12003" y="5650"/>
                  <a:pt x="12060" y="5802"/>
                </a:cubicBezTo>
                <a:close/>
                <a:moveTo>
                  <a:pt x="23206" y="5821"/>
                </a:moveTo>
                <a:cubicBezTo>
                  <a:pt x="23149" y="5764"/>
                  <a:pt x="22673" y="5764"/>
                  <a:pt x="22350" y="5764"/>
                </a:cubicBezTo>
                <a:cubicBezTo>
                  <a:pt x="22635" y="5916"/>
                  <a:pt x="22921" y="5859"/>
                  <a:pt x="23206" y="5821"/>
                </a:cubicBezTo>
                <a:close/>
                <a:moveTo>
                  <a:pt x="11318" y="5593"/>
                </a:moveTo>
                <a:cubicBezTo>
                  <a:pt x="10804" y="5517"/>
                  <a:pt x="9587" y="5422"/>
                  <a:pt x="9264" y="5365"/>
                </a:cubicBezTo>
                <a:cubicBezTo>
                  <a:pt x="9834" y="5688"/>
                  <a:pt x="10671" y="5593"/>
                  <a:pt x="11318" y="5593"/>
                </a:cubicBezTo>
                <a:close/>
                <a:moveTo>
                  <a:pt x="38556" y="5745"/>
                </a:moveTo>
                <a:cubicBezTo>
                  <a:pt x="37985" y="5574"/>
                  <a:pt x="37243" y="5650"/>
                  <a:pt x="36502" y="5574"/>
                </a:cubicBezTo>
                <a:cubicBezTo>
                  <a:pt x="36254" y="5536"/>
                  <a:pt x="36406" y="5669"/>
                  <a:pt x="36559" y="5612"/>
                </a:cubicBezTo>
                <a:cubicBezTo>
                  <a:pt x="36806" y="5669"/>
                  <a:pt x="36730" y="5631"/>
                  <a:pt x="36958" y="5669"/>
                </a:cubicBezTo>
                <a:cubicBezTo>
                  <a:pt x="37034" y="5764"/>
                  <a:pt x="37129" y="5821"/>
                  <a:pt x="37224" y="5878"/>
                </a:cubicBezTo>
                <a:cubicBezTo>
                  <a:pt x="37567" y="5688"/>
                  <a:pt x="38194" y="5821"/>
                  <a:pt x="38556" y="5745"/>
                </a:cubicBezTo>
                <a:close/>
                <a:moveTo>
                  <a:pt x="57881" y="6126"/>
                </a:moveTo>
                <a:cubicBezTo>
                  <a:pt x="58052" y="6069"/>
                  <a:pt x="58223" y="6030"/>
                  <a:pt x="58471" y="6030"/>
                </a:cubicBezTo>
                <a:cubicBezTo>
                  <a:pt x="58261" y="5783"/>
                  <a:pt x="58261" y="5992"/>
                  <a:pt x="57881" y="5859"/>
                </a:cubicBezTo>
                <a:cubicBezTo>
                  <a:pt x="57824" y="6030"/>
                  <a:pt x="57824" y="5973"/>
                  <a:pt x="57881" y="6126"/>
                </a:cubicBezTo>
                <a:close/>
                <a:moveTo>
                  <a:pt x="59212" y="6030"/>
                </a:moveTo>
                <a:cubicBezTo>
                  <a:pt x="59117" y="5840"/>
                  <a:pt x="58680" y="6011"/>
                  <a:pt x="58547" y="5973"/>
                </a:cubicBezTo>
                <a:cubicBezTo>
                  <a:pt x="58756" y="6126"/>
                  <a:pt x="58889" y="6011"/>
                  <a:pt x="59212" y="6030"/>
                </a:cubicBezTo>
                <a:close/>
                <a:moveTo>
                  <a:pt x="59479" y="6030"/>
                </a:moveTo>
                <a:cubicBezTo>
                  <a:pt x="59517" y="6164"/>
                  <a:pt x="59840" y="6069"/>
                  <a:pt x="60011" y="6088"/>
                </a:cubicBezTo>
                <a:cubicBezTo>
                  <a:pt x="59954" y="5973"/>
                  <a:pt x="59593" y="5954"/>
                  <a:pt x="59479" y="6030"/>
                </a:cubicBezTo>
                <a:close/>
                <a:moveTo>
                  <a:pt x="78404" y="6259"/>
                </a:moveTo>
                <a:cubicBezTo>
                  <a:pt x="78442" y="6354"/>
                  <a:pt x="78480" y="6221"/>
                  <a:pt x="78461" y="6164"/>
                </a:cubicBezTo>
                <a:cubicBezTo>
                  <a:pt x="78519" y="6183"/>
                  <a:pt x="78576" y="6202"/>
                  <a:pt x="78671" y="6202"/>
                </a:cubicBezTo>
                <a:cubicBezTo>
                  <a:pt x="78271" y="6354"/>
                  <a:pt x="79222" y="6354"/>
                  <a:pt x="79336" y="6278"/>
                </a:cubicBezTo>
                <a:cubicBezTo>
                  <a:pt x="79298" y="6221"/>
                  <a:pt x="79260" y="6183"/>
                  <a:pt x="79260" y="6107"/>
                </a:cubicBezTo>
                <a:cubicBezTo>
                  <a:pt x="78975" y="6069"/>
                  <a:pt x="78899" y="6126"/>
                  <a:pt x="78671" y="6011"/>
                </a:cubicBezTo>
                <a:cubicBezTo>
                  <a:pt x="78747" y="6145"/>
                  <a:pt x="78081" y="6030"/>
                  <a:pt x="78081" y="6049"/>
                </a:cubicBezTo>
                <a:cubicBezTo>
                  <a:pt x="77853" y="6278"/>
                  <a:pt x="78423" y="6049"/>
                  <a:pt x="78404" y="6259"/>
                </a:cubicBezTo>
                <a:close/>
                <a:moveTo>
                  <a:pt x="77548" y="6088"/>
                </a:moveTo>
                <a:cubicBezTo>
                  <a:pt x="76255" y="6145"/>
                  <a:pt x="74962" y="6011"/>
                  <a:pt x="73554" y="5992"/>
                </a:cubicBezTo>
                <a:cubicBezTo>
                  <a:pt x="73973" y="6069"/>
                  <a:pt x="74924" y="6278"/>
                  <a:pt x="75209" y="6107"/>
                </a:cubicBezTo>
                <a:cubicBezTo>
                  <a:pt x="75761" y="6164"/>
                  <a:pt x="77187" y="6335"/>
                  <a:pt x="77548" y="6088"/>
                </a:cubicBezTo>
                <a:close/>
                <a:moveTo>
                  <a:pt x="64196" y="6049"/>
                </a:moveTo>
                <a:cubicBezTo>
                  <a:pt x="64272" y="6030"/>
                  <a:pt x="64291" y="5954"/>
                  <a:pt x="64386" y="5935"/>
                </a:cubicBezTo>
                <a:cubicBezTo>
                  <a:pt x="63949" y="5840"/>
                  <a:pt x="62979" y="5669"/>
                  <a:pt x="62598" y="5821"/>
                </a:cubicBezTo>
                <a:cubicBezTo>
                  <a:pt x="62351" y="5821"/>
                  <a:pt x="62123" y="5555"/>
                  <a:pt x="62123" y="5916"/>
                </a:cubicBezTo>
                <a:cubicBezTo>
                  <a:pt x="62769" y="5954"/>
                  <a:pt x="63454" y="5840"/>
                  <a:pt x="64196" y="6049"/>
                </a:cubicBezTo>
                <a:close/>
                <a:moveTo>
                  <a:pt x="65318" y="5897"/>
                </a:moveTo>
                <a:cubicBezTo>
                  <a:pt x="65128" y="5935"/>
                  <a:pt x="65109" y="5935"/>
                  <a:pt x="64919" y="5897"/>
                </a:cubicBezTo>
                <a:cubicBezTo>
                  <a:pt x="64824" y="6049"/>
                  <a:pt x="65413" y="6069"/>
                  <a:pt x="65318" y="5897"/>
                </a:cubicBezTo>
                <a:close/>
                <a:moveTo>
                  <a:pt x="73155" y="6049"/>
                </a:moveTo>
                <a:cubicBezTo>
                  <a:pt x="73630" y="6011"/>
                  <a:pt x="71975" y="6088"/>
                  <a:pt x="73098" y="6049"/>
                </a:cubicBezTo>
                <a:cubicBezTo>
                  <a:pt x="73117" y="6049"/>
                  <a:pt x="73136" y="6049"/>
                  <a:pt x="73155" y="6049"/>
                </a:cubicBezTo>
                <a:close/>
                <a:moveTo>
                  <a:pt x="26002" y="5136"/>
                </a:moveTo>
                <a:cubicBezTo>
                  <a:pt x="25888" y="5327"/>
                  <a:pt x="25812" y="5041"/>
                  <a:pt x="25545" y="5175"/>
                </a:cubicBezTo>
                <a:cubicBezTo>
                  <a:pt x="25317" y="5175"/>
                  <a:pt x="25488" y="4889"/>
                  <a:pt x="25355" y="4813"/>
                </a:cubicBezTo>
                <a:cubicBezTo>
                  <a:pt x="25260" y="4927"/>
                  <a:pt x="25165" y="5022"/>
                  <a:pt x="24880" y="4965"/>
                </a:cubicBezTo>
                <a:cubicBezTo>
                  <a:pt x="25051" y="4908"/>
                  <a:pt x="24918" y="4870"/>
                  <a:pt x="25013" y="4813"/>
                </a:cubicBezTo>
                <a:cubicBezTo>
                  <a:pt x="24956" y="4680"/>
                  <a:pt x="24861" y="4927"/>
                  <a:pt x="24747" y="4908"/>
                </a:cubicBezTo>
                <a:cubicBezTo>
                  <a:pt x="24823" y="5117"/>
                  <a:pt x="25032" y="5060"/>
                  <a:pt x="25279" y="5022"/>
                </a:cubicBezTo>
                <a:cubicBezTo>
                  <a:pt x="25298" y="5098"/>
                  <a:pt x="25222" y="5117"/>
                  <a:pt x="25222" y="5175"/>
                </a:cubicBezTo>
                <a:cubicBezTo>
                  <a:pt x="24785" y="5060"/>
                  <a:pt x="24290" y="5213"/>
                  <a:pt x="24157" y="4965"/>
                </a:cubicBezTo>
                <a:cubicBezTo>
                  <a:pt x="23929" y="4984"/>
                  <a:pt x="24328" y="5156"/>
                  <a:pt x="24024" y="5117"/>
                </a:cubicBezTo>
                <a:cubicBezTo>
                  <a:pt x="25013" y="5346"/>
                  <a:pt x="25698" y="5422"/>
                  <a:pt x="26877" y="5498"/>
                </a:cubicBezTo>
                <a:cubicBezTo>
                  <a:pt x="27029" y="5441"/>
                  <a:pt x="26744" y="5346"/>
                  <a:pt x="26934" y="5308"/>
                </a:cubicBezTo>
                <a:cubicBezTo>
                  <a:pt x="26915" y="5175"/>
                  <a:pt x="26611" y="5270"/>
                  <a:pt x="26478" y="5251"/>
                </a:cubicBezTo>
                <a:cubicBezTo>
                  <a:pt x="26535" y="5327"/>
                  <a:pt x="26687" y="5327"/>
                  <a:pt x="26801" y="5346"/>
                </a:cubicBezTo>
                <a:cubicBezTo>
                  <a:pt x="26744" y="5498"/>
                  <a:pt x="26154" y="5327"/>
                  <a:pt x="26401" y="5251"/>
                </a:cubicBezTo>
                <a:cubicBezTo>
                  <a:pt x="26325" y="5136"/>
                  <a:pt x="26002" y="5403"/>
                  <a:pt x="26002" y="5136"/>
                </a:cubicBezTo>
                <a:close/>
                <a:moveTo>
                  <a:pt x="27143" y="5403"/>
                </a:moveTo>
                <a:cubicBezTo>
                  <a:pt x="27143" y="5460"/>
                  <a:pt x="27048" y="5441"/>
                  <a:pt x="27010" y="5460"/>
                </a:cubicBezTo>
                <a:cubicBezTo>
                  <a:pt x="26991" y="5574"/>
                  <a:pt x="27238" y="5479"/>
                  <a:pt x="27333" y="5517"/>
                </a:cubicBezTo>
                <a:cubicBezTo>
                  <a:pt x="27333" y="5441"/>
                  <a:pt x="27333" y="5365"/>
                  <a:pt x="27410" y="5365"/>
                </a:cubicBezTo>
                <a:cubicBezTo>
                  <a:pt x="27352" y="5270"/>
                  <a:pt x="27257" y="5327"/>
                  <a:pt x="27276" y="5403"/>
                </a:cubicBezTo>
                <a:cubicBezTo>
                  <a:pt x="27162" y="5422"/>
                  <a:pt x="27162" y="5365"/>
                  <a:pt x="27067" y="5346"/>
                </a:cubicBezTo>
                <a:cubicBezTo>
                  <a:pt x="26972" y="5384"/>
                  <a:pt x="27067" y="5403"/>
                  <a:pt x="27143" y="5403"/>
                </a:cubicBezTo>
                <a:close/>
                <a:moveTo>
                  <a:pt x="59212" y="5612"/>
                </a:moveTo>
                <a:cubicBezTo>
                  <a:pt x="59441" y="5422"/>
                  <a:pt x="58547" y="5631"/>
                  <a:pt x="58547" y="5403"/>
                </a:cubicBezTo>
                <a:cubicBezTo>
                  <a:pt x="59212" y="5270"/>
                  <a:pt x="60468" y="5517"/>
                  <a:pt x="61419" y="5498"/>
                </a:cubicBezTo>
                <a:cubicBezTo>
                  <a:pt x="61324" y="5422"/>
                  <a:pt x="61210" y="5384"/>
                  <a:pt x="61419" y="5327"/>
                </a:cubicBezTo>
                <a:cubicBezTo>
                  <a:pt x="61305" y="5251"/>
                  <a:pt x="61229" y="5346"/>
                  <a:pt x="61019" y="5270"/>
                </a:cubicBezTo>
                <a:cubicBezTo>
                  <a:pt x="61000" y="5365"/>
                  <a:pt x="61114" y="5422"/>
                  <a:pt x="61019" y="5441"/>
                </a:cubicBezTo>
                <a:cubicBezTo>
                  <a:pt x="60753" y="5441"/>
                  <a:pt x="60981" y="5384"/>
                  <a:pt x="60943" y="5270"/>
                </a:cubicBezTo>
                <a:cubicBezTo>
                  <a:pt x="60677" y="5460"/>
                  <a:pt x="60335" y="5098"/>
                  <a:pt x="60011" y="5365"/>
                </a:cubicBezTo>
                <a:cubicBezTo>
                  <a:pt x="59745" y="5136"/>
                  <a:pt x="58756" y="5270"/>
                  <a:pt x="58299" y="5194"/>
                </a:cubicBezTo>
                <a:cubicBezTo>
                  <a:pt x="58033" y="5270"/>
                  <a:pt x="58433" y="5289"/>
                  <a:pt x="58414" y="5346"/>
                </a:cubicBezTo>
                <a:cubicBezTo>
                  <a:pt x="58471" y="5517"/>
                  <a:pt x="58185" y="5441"/>
                  <a:pt x="58147" y="5555"/>
                </a:cubicBezTo>
                <a:cubicBezTo>
                  <a:pt x="58014" y="5422"/>
                  <a:pt x="58033" y="5403"/>
                  <a:pt x="57748" y="5441"/>
                </a:cubicBezTo>
                <a:cubicBezTo>
                  <a:pt x="57729" y="5536"/>
                  <a:pt x="57824" y="5536"/>
                  <a:pt x="57824" y="5593"/>
                </a:cubicBezTo>
                <a:cubicBezTo>
                  <a:pt x="57634" y="5631"/>
                  <a:pt x="57691" y="5498"/>
                  <a:pt x="57615" y="5441"/>
                </a:cubicBezTo>
                <a:cubicBezTo>
                  <a:pt x="57253" y="5479"/>
                  <a:pt x="56911" y="5650"/>
                  <a:pt x="56093" y="5536"/>
                </a:cubicBezTo>
                <a:cubicBezTo>
                  <a:pt x="57196" y="5783"/>
                  <a:pt x="58680" y="5897"/>
                  <a:pt x="59669" y="5783"/>
                </a:cubicBezTo>
                <a:cubicBezTo>
                  <a:pt x="59041" y="5650"/>
                  <a:pt x="58737" y="5688"/>
                  <a:pt x="58090" y="5650"/>
                </a:cubicBezTo>
                <a:cubicBezTo>
                  <a:pt x="58394" y="5593"/>
                  <a:pt x="58927" y="5612"/>
                  <a:pt x="59212" y="5612"/>
                </a:cubicBezTo>
                <a:close/>
                <a:moveTo>
                  <a:pt x="60011" y="5726"/>
                </a:moveTo>
                <a:cubicBezTo>
                  <a:pt x="60468" y="5916"/>
                  <a:pt x="61514" y="5935"/>
                  <a:pt x="61267" y="5802"/>
                </a:cubicBezTo>
                <a:cubicBezTo>
                  <a:pt x="60848" y="5783"/>
                  <a:pt x="60335" y="5840"/>
                  <a:pt x="60011" y="5726"/>
                </a:cubicBezTo>
                <a:close/>
                <a:moveTo>
                  <a:pt x="61799" y="5916"/>
                </a:moveTo>
                <a:lnTo>
                  <a:pt x="62008" y="5916"/>
                </a:lnTo>
                <a:cubicBezTo>
                  <a:pt x="62085" y="5745"/>
                  <a:pt x="61894" y="5783"/>
                  <a:pt x="61875" y="5707"/>
                </a:cubicBezTo>
                <a:cubicBezTo>
                  <a:pt x="61780" y="5707"/>
                  <a:pt x="61818" y="5821"/>
                  <a:pt x="61799" y="5897"/>
                </a:cubicBezTo>
                <a:close/>
                <a:moveTo>
                  <a:pt x="68514" y="5878"/>
                </a:moveTo>
                <a:cubicBezTo>
                  <a:pt x="69084" y="6030"/>
                  <a:pt x="69446" y="5897"/>
                  <a:pt x="69902" y="5992"/>
                </a:cubicBezTo>
                <a:cubicBezTo>
                  <a:pt x="69883" y="5935"/>
                  <a:pt x="69769" y="5954"/>
                  <a:pt x="69769" y="5897"/>
                </a:cubicBezTo>
                <a:cubicBezTo>
                  <a:pt x="69179" y="5935"/>
                  <a:pt x="68894" y="5764"/>
                  <a:pt x="68514" y="5878"/>
                </a:cubicBezTo>
                <a:close/>
                <a:moveTo>
                  <a:pt x="55960" y="5688"/>
                </a:moveTo>
                <a:cubicBezTo>
                  <a:pt x="56074" y="5536"/>
                  <a:pt x="55522" y="5422"/>
                  <a:pt x="55427" y="5422"/>
                </a:cubicBezTo>
                <a:cubicBezTo>
                  <a:pt x="55351" y="5403"/>
                  <a:pt x="55408" y="5517"/>
                  <a:pt x="55370" y="5517"/>
                </a:cubicBezTo>
                <a:cubicBezTo>
                  <a:pt x="54781" y="5669"/>
                  <a:pt x="53677" y="5308"/>
                  <a:pt x="52916" y="5384"/>
                </a:cubicBezTo>
                <a:cubicBezTo>
                  <a:pt x="52936" y="5498"/>
                  <a:pt x="52859" y="5517"/>
                  <a:pt x="52840" y="5593"/>
                </a:cubicBezTo>
                <a:cubicBezTo>
                  <a:pt x="52840" y="5384"/>
                  <a:pt x="52745" y="5365"/>
                  <a:pt x="52308" y="5384"/>
                </a:cubicBezTo>
                <a:cubicBezTo>
                  <a:pt x="52327" y="5498"/>
                  <a:pt x="52612" y="5403"/>
                  <a:pt x="52650" y="5498"/>
                </a:cubicBezTo>
                <a:cubicBezTo>
                  <a:pt x="52403" y="5612"/>
                  <a:pt x="52270" y="5574"/>
                  <a:pt x="51851" y="5574"/>
                </a:cubicBezTo>
                <a:cubicBezTo>
                  <a:pt x="52536" y="5650"/>
                  <a:pt x="53316" y="5878"/>
                  <a:pt x="53829" y="5612"/>
                </a:cubicBezTo>
                <a:cubicBezTo>
                  <a:pt x="53620" y="5612"/>
                  <a:pt x="53373" y="5707"/>
                  <a:pt x="53297" y="5498"/>
                </a:cubicBezTo>
                <a:cubicBezTo>
                  <a:pt x="53620" y="5574"/>
                  <a:pt x="54838" y="5479"/>
                  <a:pt x="55161" y="5669"/>
                </a:cubicBezTo>
                <a:cubicBezTo>
                  <a:pt x="55028" y="5555"/>
                  <a:pt x="55751" y="5612"/>
                  <a:pt x="55960" y="5688"/>
                </a:cubicBezTo>
                <a:close/>
                <a:moveTo>
                  <a:pt x="67658" y="5555"/>
                </a:moveTo>
                <a:cubicBezTo>
                  <a:pt x="67886" y="5688"/>
                  <a:pt x="67620" y="5593"/>
                  <a:pt x="67658" y="5821"/>
                </a:cubicBezTo>
                <a:cubicBezTo>
                  <a:pt x="67563" y="5802"/>
                  <a:pt x="67601" y="5688"/>
                  <a:pt x="67582" y="5612"/>
                </a:cubicBezTo>
                <a:cubicBezTo>
                  <a:pt x="66707" y="5593"/>
                  <a:pt x="66307" y="5593"/>
                  <a:pt x="65128" y="5479"/>
                </a:cubicBezTo>
                <a:cubicBezTo>
                  <a:pt x="65166" y="5650"/>
                  <a:pt x="65508" y="5631"/>
                  <a:pt x="65052" y="5631"/>
                </a:cubicBezTo>
                <a:cubicBezTo>
                  <a:pt x="64995" y="5764"/>
                  <a:pt x="65546" y="5764"/>
                  <a:pt x="65185" y="5802"/>
                </a:cubicBezTo>
                <a:cubicBezTo>
                  <a:pt x="65489" y="5688"/>
                  <a:pt x="66554" y="5973"/>
                  <a:pt x="66859" y="5707"/>
                </a:cubicBezTo>
                <a:cubicBezTo>
                  <a:pt x="67372" y="5897"/>
                  <a:pt x="67981" y="5897"/>
                  <a:pt x="68247" y="5669"/>
                </a:cubicBezTo>
                <a:cubicBezTo>
                  <a:pt x="68228" y="5574"/>
                  <a:pt x="68133" y="5555"/>
                  <a:pt x="67981" y="5574"/>
                </a:cubicBezTo>
                <a:cubicBezTo>
                  <a:pt x="68114" y="5802"/>
                  <a:pt x="67905" y="5479"/>
                  <a:pt x="67658" y="5555"/>
                </a:cubicBezTo>
                <a:close/>
                <a:moveTo>
                  <a:pt x="50786" y="5517"/>
                </a:moveTo>
                <a:cubicBezTo>
                  <a:pt x="50900" y="5669"/>
                  <a:pt x="51148" y="5593"/>
                  <a:pt x="51319" y="5574"/>
                </a:cubicBezTo>
                <a:cubicBezTo>
                  <a:pt x="51338" y="5441"/>
                  <a:pt x="51224" y="5403"/>
                  <a:pt x="51052" y="5422"/>
                </a:cubicBezTo>
                <a:cubicBezTo>
                  <a:pt x="51033" y="5650"/>
                  <a:pt x="50767" y="5308"/>
                  <a:pt x="50577" y="5460"/>
                </a:cubicBezTo>
                <a:cubicBezTo>
                  <a:pt x="50558" y="5612"/>
                  <a:pt x="50976" y="5384"/>
                  <a:pt x="50786" y="5517"/>
                </a:cubicBezTo>
                <a:close/>
                <a:moveTo>
                  <a:pt x="51376" y="5574"/>
                </a:moveTo>
                <a:cubicBezTo>
                  <a:pt x="51395" y="5707"/>
                  <a:pt x="51490" y="5517"/>
                  <a:pt x="51642" y="5593"/>
                </a:cubicBezTo>
                <a:cubicBezTo>
                  <a:pt x="51623" y="5460"/>
                  <a:pt x="51775" y="5479"/>
                  <a:pt x="51718" y="5327"/>
                </a:cubicBezTo>
                <a:cubicBezTo>
                  <a:pt x="51376" y="5251"/>
                  <a:pt x="51699" y="5650"/>
                  <a:pt x="51452" y="5479"/>
                </a:cubicBezTo>
                <a:cubicBezTo>
                  <a:pt x="51338" y="5498"/>
                  <a:pt x="51509" y="5574"/>
                  <a:pt x="51376" y="5574"/>
                </a:cubicBezTo>
                <a:close/>
                <a:moveTo>
                  <a:pt x="62408" y="5650"/>
                </a:moveTo>
                <a:cubicBezTo>
                  <a:pt x="62465" y="5669"/>
                  <a:pt x="62465" y="5631"/>
                  <a:pt x="62465" y="5612"/>
                </a:cubicBezTo>
                <a:cubicBezTo>
                  <a:pt x="62712" y="5536"/>
                  <a:pt x="63359" y="5707"/>
                  <a:pt x="63796" y="5574"/>
                </a:cubicBezTo>
                <a:cubicBezTo>
                  <a:pt x="63492" y="5289"/>
                  <a:pt x="62636" y="5384"/>
                  <a:pt x="62199" y="5441"/>
                </a:cubicBezTo>
                <a:cubicBezTo>
                  <a:pt x="62104" y="5650"/>
                  <a:pt x="62503" y="5460"/>
                  <a:pt x="62408" y="5650"/>
                </a:cubicBezTo>
                <a:close/>
                <a:moveTo>
                  <a:pt x="64785" y="5631"/>
                </a:moveTo>
                <a:cubicBezTo>
                  <a:pt x="64862" y="5783"/>
                  <a:pt x="65014" y="5574"/>
                  <a:pt x="64995" y="5479"/>
                </a:cubicBezTo>
                <a:cubicBezTo>
                  <a:pt x="64900" y="5479"/>
                  <a:pt x="64824" y="5479"/>
                  <a:pt x="64728" y="5479"/>
                </a:cubicBezTo>
                <a:cubicBezTo>
                  <a:pt x="64709" y="5574"/>
                  <a:pt x="64785" y="5574"/>
                  <a:pt x="64862" y="5593"/>
                </a:cubicBezTo>
                <a:cubicBezTo>
                  <a:pt x="64881" y="5631"/>
                  <a:pt x="64843" y="5631"/>
                  <a:pt x="64785" y="5631"/>
                </a:cubicBezTo>
                <a:close/>
                <a:moveTo>
                  <a:pt x="23092" y="5003"/>
                </a:moveTo>
                <a:cubicBezTo>
                  <a:pt x="23073" y="4813"/>
                  <a:pt x="22540" y="4870"/>
                  <a:pt x="22483" y="4889"/>
                </a:cubicBezTo>
                <a:cubicBezTo>
                  <a:pt x="22502" y="4832"/>
                  <a:pt x="22483" y="4794"/>
                  <a:pt x="22426" y="4794"/>
                </a:cubicBezTo>
                <a:cubicBezTo>
                  <a:pt x="22559" y="4585"/>
                  <a:pt x="22902" y="4889"/>
                  <a:pt x="23149" y="4794"/>
                </a:cubicBezTo>
                <a:cubicBezTo>
                  <a:pt x="22616" y="4490"/>
                  <a:pt x="22350" y="4661"/>
                  <a:pt x="21570" y="4566"/>
                </a:cubicBezTo>
                <a:cubicBezTo>
                  <a:pt x="21646" y="4794"/>
                  <a:pt x="22312" y="4547"/>
                  <a:pt x="22369" y="4794"/>
                </a:cubicBezTo>
                <a:cubicBezTo>
                  <a:pt x="22312" y="4870"/>
                  <a:pt x="22141" y="4851"/>
                  <a:pt x="22027" y="4889"/>
                </a:cubicBezTo>
                <a:cubicBezTo>
                  <a:pt x="22122" y="5270"/>
                  <a:pt x="22845" y="4927"/>
                  <a:pt x="23092" y="5003"/>
                </a:cubicBezTo>
                <a:close/>
                <a:moveTo>
                  <a:pt x="23149" y="5060"/>
                </a:moveTo>
                <a:cubicBezTo>
                  <a:pt x="23187" y="5194"/>
                  <a:pt x="23358" y="5060"/>
                  <a:pt x="23282" y="4946"/>
                </a:cubicBezTo>
                <a:cubicBezTo>
                  <a:pt x="23415" y="4946"/>
                  <a:pt x="23434" y="5022"/>
                  <a:pt x="23548" y="5003"/>
                </a:cubicBezTo>
                <a:cubicBezTo>
                  <a:pt x="23624" y="4832"/>
                  <a:pt x="23339" y="4927"/>
                  <a:pt x="23225" y="4889"/>
                </a:cubicBezTo>
                <a:cubicBezTo>
                  <a:pt x="23225" y="4965"/>
                  <a:pt x="23225" y="5041"/>
                  <a:pt x="23149" y="5060"/>
                </a:cubicBezTo>
                <a:close/>
                <a:moveTo>
                  <a:pt x="64139" y="5479"/>
                </a:moveTo>
                <a:cubicBezTo>
                  <a:pt x="64082" y="5441"/>
                  <a:pt x="64025" y="5422"/>
                  <a:pt x="63930" y="5422"/>
                </a:cubicBezTo>
                <a:cubicBezTo>
                  <a:pt x="63949" y="5479"/>
                  <a:pt x="63911" y="5517"/>
                  <a:pt x="63872" y="5517"/>
                </a:cubicBezTo>
                <a:cubicBezTo>
                  <a:pt x="63911" y="5631"/>
                  <a:pt x="64386" y="5460"/>
                  <a:pt x="64196" y="5365"/>
                </a:cubicBezTo>
                <a:cubicBezTo>
                  <a:pt x="64139" y="5365"/>
                  <a:pt x="64139" y="5441"/>
                  <a:pt x="64139" y="5479"/>
                </a:cubicBezTo>
                <a:close/>
                <a:moveTo>
                  <a:pt x="74163" y="4908"/>
                </a:moveTo>
                <a:cubicBezTo>
                  <a:pt x="74258" y="4889"/>
                  <a:pt x="74163" y="4870"/>
                  <a:pt x="74163" y="4813"/>
                </a:cubicBezTo>
                <a:cubicBezTo>
                  <a:pt x="74201" y="4737"/>
                  <a:pt x="74600" y="4832"/>
                  <a:pt x="74562" y="4965"/>
                </a:cubicBezTo>
                <a:cubicBezTo>
                  <a:pt x="74714" y="4927"/>
                  <a:pt x="74752" y="4775"/>
                  <a:pt x="74905" y="4718"/>
                </a:cubicBezTo>
                <a:cubicBezTo>
                  <a:pt x="75038" y="4737"/>
                  <a:pt x="74924" y="4946"/>
                  <a:pt x="75038" y="4984"/>
                </a:cubicBezTo>
                <a:cubicBezTo>
                  <a:pt x="75095" y="4946"/>
                  <a:pt x="75190" y="4927"/>
                  <a:pt x="75304" y="4927"/>
                </a:cubicBezTo>
                <a:cubicBezTo>
                  <a:pt x="75266" y="4889"/>
                  <a:pt x="75228" y="4851"/>
                  <a:pt x="75228" y="4775"/>
                </a:cubicBezTo>
                <a:cubicBezTo>
                  <a:pt x="75399" y="4794"/>
                  <a:pt x="75266" y="5022"/>
                  <a:pt x="75494" y="4984"/>
                </a:cubicBezTo>
                <a:cubicBezTo>
                  <a:pt x="75380" y="4870"/>
                  <a:pt x="75513" y="4927"/>
                  <a:pt x="75494" y="4775"/>
                </a:cubicBezTo>
                <a:cubicBezTo>
                  <a:pt x="75627" y="4756"/>
                  <a:pt x="75665" y="4813"/>
                  <a:pt x="75761" y="4832"/>
                </a:cubicBezTo>
                <a:cubicBezTo>
                  <a:pt x="75741" y="4946"/>
                  <a:pt x="75589" y="4756"/>
                  <a:pt x="75494" y="4870"/>
                </a:cubicBezTo>
                <a:cubicBezTo>
                  <a:pt x="76103" y="5041"/>
                  <a:pt x="76350" y="4870"/>
                  <a:pt x="77149" y="4946"/>
                </a:cubicBezTo>
                <a:cubicBezTo>
                  <a:pt x="77244" y="5156"/>
                  <a:pt x="76864" y="4965"/>
                  <a:pt x="76959" y="5156"/>
                </a:cubicBezTo>
                <a:cubicBezTo>
                  <a:pt x="77092" y="5156"/>
                  <a:pt x="77225" y="5156"/>
                  <a:pt x="77358" y="5156"/>
                </a:cubicBezTo>
                <a:cubicBezTo>
                  <a:pt x="77682" y="4775"/>
                  <a:pt x="78423" y="5098"/>
                  <a:pt x="78823" y="5022"/>
                </a:cubicBezTo>
                <a:cubicBezTo>
                  <a:pt x="78728" y="5365"/>
                  <a:pt x="78043" y="4813"/>
                  <a:pt x="77948" y="5270"/>
                </a:cubicBezTo>
                <a:cubicBezTo>
                  <a:pt x="78385" y="5175"/>
                  <a:pt x="78823" y="5251"/>
                  <a:pt x="79279" y="5346"/>
                </a:cubicBezTo>
                <a:lnTo>
                  <a:pt x="79279" y="5175"/>
                </a:lnTo>
                <a:cubicBezTo>
                  <a:pt x="79393" y="5213"/>
                  <a:pt x="79565" y="5213"/>
                  <a:pt x="79546" y="5346"/>
                </a:cubicBezTo>
                <a:cubicBezTo>
                  <a:pt x="79774" y="5232"/>
                  <a:pt x="79717" y="5194"/>
                  <a:pt x="79869" y="5079"/>
                </a:cubicBezTo>
                <a:cubicBezTo>
                  <a:pt x="79964" y="5117"/>
                  <a:pt x="79850" y="5156"/>
                  <a:pt x="79869" y="5251"/>
                </a:cubicBezTo>
                <a:cubicBezTo>
                  <a:pt x="80097" y="5308"/>
                  <a:pt x="80097" y="5232"/>
                  <a:pt x="80345" y="5308"/>
                </a:cubicBezTo>
                <a:cubicBezTo>
                  <a:pt x="80440" y="5270"/>
                  <a:pt x="80326" y="5041"/>
                  <a:pt x="80535" y="5098"/>
                </a:cubicBezTo>
                <a:cubicBezTo>
                  <a:pt x="80535" y="5308"/>
                  <a:pt x="80497" y="5289"/>
                  <a:pt x="80877" y="5308"/>
                </a:cubicBezTo>
                <a:cubicBezTo>
                  <a:pt x="80192" y="5555"/>
                  <a:pt x="78861" y="5213"/>
                  <a:pt x="78005" y="5422"/>
                </a:cubicBezTo>
                <a:cubicBezTo>
                  <a:pt x="78176" y="5631"/>
                  <a:pt x="78500" y="5384"/>
                  <a:pt x="78747" y="5536"/>
                </a:cubicBezTo>
                <a:cubicBezTo>
                  <a:pt x="78252" y="5631"/>
                  <a:pt x="77720" y="5593"/>
                  <a:pt x="77282" y="5517"/>
                </a:cubicBezTo>
                <a:cubicBezTo>
                  <a:pt x="77282" y="5441"/>
                  <a:pt x="77701" y="5441"/>
                  <a:pt x="77682" y="5536"/>
                </a:cubicBezTo>
                <a:cubicBezTo>
                  <a:pt x="77758" y="5136"/>
                  <a:pt x="76826" y="5251"/>
                  <a:pt x="76483" y="5422"/>
                </a:cubicBezTo>
                <a:cubicBezTo>
                  <a:pt x="76350" y="5232"/>
                  <a:pt x="76141" y="5422"/>
                  <a:pt x="76027" y="5194"/>
                </a:cubicBezTo>
                <a:cubicBezTo>
                  <a:pt x="75589" y="5460"/>
                  <a:pt x="75133" y="5003"/>
                  <a:pt x="74695" y="5346"/>
                </a:cubicBezTo>
                <a:cubicBezTo>
                  <a:pt x="74600" y="5308"/>
                  <a:pt x="74543" y="5251"/>
                  <a:pt x="74505" y="5194"/>
                </a:cubicBezTo>
                <a:cubicBezTo>
                  <a:pt x="74448" y="5270"/>
                  <a:pt x="74182" y="5175"/>
                  <a:pt x="74239" y="5346"/>
                </a:cubicBezTo>
                <a:cubicBezTo>
                  <a:pt x="73896" y="5136"/>
                  <a:pt x="73364" y="5346"/>
                  <a:pt x="73041" y="5175"/>
                </a:cubicBezTo>
                <a:cubicBezTo>
                  <a:pt x="72641" y="5384"/>
                  <a:pt x="72147" y="5117"/>
                  <a:pt x="71576" y="5213"/>
                </a:cubicBezTo>
                <a:cubicBezTo>
                  <a:pt x="71500" y="5117"/>
                  <a:pt x="71386" y="5079"/>
                  <a:pt x="71386" y="4946"/>
                </a:cubicBezTo>
                <a:cubicBezTo>
                  <a:pt x="70967" y="5289"/>
                  <a:pt x="70302" y="4984"/>
                  <a:pt x="69712" y="5175"/>
                </a:cubicBezTo>
                <a:cubicBezTo>
                  <a:pt x="72089" y="5460"/>
                  <a:pt x="74543" y="5346"/>
                  <a:pt x="77016" y="5517"/>
                </a:cubicBezTo>
                <a:cubicBezTo>
                  <a:pt x="77016" y="5574"/>
                  <a:pt x="76940" y="5555"/>
                  <a:pt x="76883" y="5574"/>
                </a:cubicBezTo>
                <a:cubicBezTo>
                  <a:pt x="77016" y="5726"/>
                  <a:pt x="77225" y="5669"/>
                  <a:pt x="77092" y="5479"/>
                </a:cubicBezTo>
                <a:cubicBezTo>
                  <a:pt x="77168" y="5498"/>
                  <a:pt x="77225" y="5536"/>
                  <a:pt x="77225" y="5631"/>
                </a:cubicBezTo>
                <a:cubicBezTo>
                  <a:pt x="78328" y="5650"/>
                  <a:pt x="78709" y="5764"/>
                  <a:pt x="79546" y="5650"/>
                </a:cubicBezTo>
                <a:cubicBezTo>
                  <a:pt x="79317" y="5555"/>
                  <a:pt x="79146" y="5669"/>
                  <a:pt x="78804" y="5593"/>
                </a:cubicBezTo>
                <a:cubicBezTo>
                  <a:pt x="79051" y="5498"/>
                  <a:pt x="79869" y="5460"/>
                  <a:pt x="80135" y="5669"/>
                </a:cubicBezTo>
                <a:cubicBezTo>
                  <a:pt x="80364" y="5498"/>
                  <a:pt x="81219" y="5536"/>
                  <a:pt x="81258" y="5669"/>
                </a:cubicBezTo>
                <a:cubicBezTo>
                  <a:pt x="81353" y="5441"/>
                  <a:pt x="81942" y="5631"/>
                  <a:pt x="81942" y="5327"/>
                </a:cubicBezTo>
                <a:cubicBezTo>
                  <a:pt x="82665" y="5517"/>
                  <a:pt x="83350" y="5136"/>
                  <a:pt x="83787" y="5232"/>
                </a:cubicBezTo>
                <a:cubicBezTo>
                  <a:pt x="84073" y="5308"/>
                  <a:pt x="83559" y="5365"/>
                  <a:pt x="83863" y="5232"/>
                </a:cubicBezTo>
                <a:cubicBezTo>
                  <a:pt x="84149" y="5117"/>
                  <a:pt x="84282" y="5460"/>
                  <a:pt x="84453" y="5403"/>
                </a:cubicBezTo>
                <a:cubicBezTo>
                  <a:pt x="84453" y="5346"/>
                  <a:pt x="84377" y="5365"/>
                  <a:pt x="84320" y="5346"/>
                </a:cubicBezTo>
                <a:cubicBezTo>
                  <a:pt x="84491" y="5175"/>
                  <a:pt x="84472" y="5232"/>
                  <a:pt x="84719" y="5308"/>
                </a:cubicBezTo>
                <a:cubicBezTo>
                  <a:pt x="84852" y="5156"/>
                  <a:pt x="84871" y="5136"/>
                  <a:pt x="84795" y="4984"/>
                </a:cubicBezTo>
                <a:cubicBezTo>
                  <a:pt x="84624" y="4965"/>
                  <a:pt x="84510" y="5003"/>
                  <a:pt x="84529" y="5136"/>
                </a:cubicBezTo>
                <a:cubicBezTo>
                  <a:pt x="84339" y="4908"/>
                  <a:pt x="84282" y="5175"/>
                  <a:pt x="83997" y="4984"/>
                </a:cubicBezTo>
                <a:cubicBezTo>
                  <a:pt x="83997" y="5117"/>
                  <a:pt x="83920" y="5060"/>
                  <a:pt x="83920" y="4984"/>
                </a:cubicBezTo>
                <a:cubicBezTo>
                  <a:pt x="83369" y="5194"/>
                  <a:pt x="82513" y="5003"/>
                  <a:pt x="81866" y="5060"/>
                </a:cubicBezTo>
                <a:cubicBezTo>
                  <a:pt x="81904" y="4946"/>
                  <a:pt x="82228" y="5060"/>
                  <a:pt x="82266" y="4965"/>
                </a:cubicBezTo>
                <a:cubicBezTo>
                  <a:pt x="80364" y="4832"/>
                  <a:pt x="78271" y="4813"/>
                  <a:pt x="76293" y="4680"/>
                </a:cubicBezTo>
                <a:cubicBezTo>
                  <a:pt x="76255" y="4718"/>
                  <a:pt x="76217" y="4775"/>
                  <a:pt x="76217" y="4832"/>
                </a:cubicBezTo>
                <a:cubicBezTo>
                  <a:pt x="74809" y="4471"/>
                  <a:pt x="72793" y="4737"/>
                  <a:pt x="71253" y="4585"/>
                </a:cubicBezTo>
                <a:cubicBezTo>
                  <a:pt x="71100" y="4661"/>
                  <a:pt x="71291" y="4699"/>
                  <a:pt x="71176" y="4832"/>
                </a:cubicBezTo>
                <a:cubicBezTo>
                  <a:pt x="71329" y="4794"/>
                  <a:pt x="71272" y="4604"/>
                  <a:pt x="71709" y="4680"/>
                </a:cubicBezTo>
                <a:cubicBezTo>
                  <a:pt x="71690" y="4794"/>
                  <a:pt x="71424" y="4699"/>
                  <a:pt x="71386" y="4775"/>
                </a:cubicBezTo>
                <a:cubicBezTo>
                  <a:pt x="71576" y="4794"/>
                  <a:pt x="72204" y="4965"/>
                  <a:pt x="72242" y="4699"/>
                </a:cubicBezTo>
                <a:cubicBezTo>
                  <a:pt x="72261" y="4775"/>
                  <a:pt x="72546" y="4889"/>
                  <a:pt x="72375" y="4946"/>
                </a:cubicBezTo>
                <a:cubicBezTo>
                  <a:pt x="72546" y="4946"/>
                  <a:pt x="72831" y="4870"/>
                  <a:pt x="73174" y="4851"/>
                </a:cubicBezTo>
                <a:cubicBezTo>
                  <a:pt x="73155" y="4794"/>
                  <a:pt x="73002" y="4813"/>
                  <a:pt x="72907" y="4794"/>
                </a:cubicBezTo>
                <a:cubicBezTo>
                  <a:pt x="72926" y="4737"/>
                  <a:pt x="73079" y="4756"/>
                  <a:pt x="73174" y="4756"/>
                </a:cubicBezTo>
                <a:cubicBezTo>
                  <a:pt x="73250" y="4756"/>
                  <a:pt x="73231" y="4851"/>
                  <a:pt x="73231" y="4908"/>
                </a:cubicBezTo>
                <a:cubicBezTo>
                  <a:pt x="73421" y="4794"/>
                  <a:pt x="73877" y="4965"/>
                  <a:pt x="74163" y="4927"/>
                </a:cubicBezTo>
                <a:close/>
                <a:moveTo>
                  <a:pt x="94021" y="5612"/>
                </a:moveTo>
                <a:cubicBezTo>
                  <a:pt x="94667" y="5403"/>
                  <a:pt x="95086" y="5555"/>
                  <a:pt x="95618" y="5517"/>
                </a:cubicBezTo>
                <a:cubicBezTo>
                  <a:pt x="95656" y="5726"/>
                  <a:pt x="95390" y="5460"/>
                  <a:pt x="95409" y="5726"/>
                </a:cubicBezTo>
                <a:cubicBezTo>
                  <a:pt x="95732" y="5707"/>
                  <a:pt x="96075" y="5726"/>
                  <a:pt x="96474" y="5745"/>
                </a:cubicBezTo>
                <a:cubicBezTo>
                  <a:pt x="96474" y="5878"/>
                  <a:pt x="96227" y="5821"/>
                  <a:pt x="96151" y="5897"/>
                </a:cubicBezTo>
                <a:cubicBezTo>
                  <a:pt x="96455" y="5878"/>
                  <a:pt x="96760" y="5954"/>
                  <a:pt x="97007" y="5859"/>
                </a:cubicBezTo>
                <a:cubicBezTo>
                  <a:pt x="96988" y="5726"/>
                  <a:pt x="96683" y="5821"/>
                  <a:pt x="96550" y="5802"/>
                </a:cubicBezTo>
                <a:cubicBezTo>
                  <a:pt x="96798" y="5669"/>
                  <a:pt x="97178" y="5783"/>
                  <a:pt x="97349" y="5707"/>
                </a:cubicBezTo>
                <a:cubicBezTo>
                  <a:pt x="97159" y="5612"/>
                  <a:pt x="96836" y="5612"/>
                  <a:pt x="96683" y="5631"/>
                </a:cubicBezTo>
                <a:cubicBezTo>
                  <a:pt x="95980" y="5098"/>
                  <a:pt x="94591" y="5593"/>
                  <a:pt x="93431" y="5194"/>
                </a:cubicBezTo>
                <a:cubicBezTo>
                  <a:pt x="90502" y="5422"/>
                  <a:pt x="87820" y="4680"/>
                  <a:pt x="84852" y="5251"/>
                </a:cubicBezTo>
                <a:cubicBezTo>
                  <a:pt x="85081" y="5384"/>
                  <a:pt x="85518" y="5251"/>
                  <a:pt x="85784" y="5251"/>
                </a:cubicBezTo>
                <a:cubicBezTo>
                  <a:pt x="85632" y="4984"/>
                  <a:pt x="86146" y="5251"/>
                  <a:pt x="86260" y="5156"/>
                </a:cubicBezTo>
                <a:cubicBezTo>
                  <a:pt x="86241" y="5422"/>
                  <a:pt x="85880" y="5098"/>
                  <a:pt x="85861" y="5308"/>
                </a:cubicBezTo>
                <a:cubicBezTo>
                  <a:pt x="86070" y="5441"/>
                  <a:pt x="86412" y="5308"/>
                  <a:pt x="86659" y="5479"/>
                </a:cubicBezTo>
                <a:cubicBezTo>
                  <a:pt x="86659" y="5422"/>
                  <a:pt x="86736" y="5441"/>
                  <a:pt x="86793" y="5422"/>
                </a:cubicBezTo>
                <a:cubicBezTo>
                  <a:pt x="86831" y="5289"/>
                  <a:pt x="86659" y="5308"/>
                  <a:pt x="86659" y="5213"/>
                </a:cubicBezTo>
                <a:cubicBezTo>
                  <a:pt x="86983" y="5213"/>
                  <a:pt x="86850" y="5365"/>
                  <a:pt x="86907" y="5479"/>
                </a:cubicBezTo>
                <a:cubicBezTo>
                  <a:pt x="87268" y="5422"/>
                  <a:pt x="88105" y="5346"/>
                  <a:pt x="87915" y="5650"/>
                </a:cubicBezTo>
                <a:cubicBezTo>
                  <a:pt x="88105" y="5631"/>
                  <a:pt x="88048" y="5403"/>
                  <a:pt x="88238" y="5384"/>
                </a:cubicBezTo>
                <a:cubicBezTo>
                  <a:pt x="88295" y="5403"/>
                  <a:pt x="88371" y="5441"/>
                  <a:pt x="88371" y="5498"/>
                </a:cubicBezTo>
                <a:cubicBezTo>
                  <a:pt x="88428" y="5631"/>
                  <a:pt x="88067" y="5460"/>
                  <a:pt x="88105" y="5593"/>
                </a:cubicBezTo>
                <a:cubicBezTo>
                  <a:pt x="88048" y="5688"/>
                  <a:pt x="88581" y="5802"/>
                  <a:pt x="88504" y="5536"/>
                </a:cubicBezTo>
                <a:cubicBezTo>
                  <a:pt x="88581" y="5555"/>
                  <a:pt x="88562" y="5631"/>
                  <a:pt x="88581" y="5707"/>
                </a:cubicBezTo>
                <a:cubicBezTo>
                  <a:pt x="88676" y="5707"/>
                  <a:pt x="88790" y="5707"/>
                  <a:pt x="88904" y="5707"/>
                </a:cubicBezTo>
                <a:cubicBezTo>
                  <a:pt x="89018" y="5574"/>
                  <a:pt x="88828" y="5517"/>
                  <a:pt x="88980" y="5441"/>
                </a:cubicBezTo>
                <a:cubicBezTo>
                  <a:pt x="89246" y="5441"/>
                  <a:pt x="89018" y="5612"/>
                  <a:pt x="89037" y="5707"/>
                </a:cubicBezTo>
                <a:cubicBezTo>
                  <a:pt x="89265" y="5669"/>
                  <a:pt x="89322" y="5802"/>
                  <a:pt x="89436" y="5707"/>
                </a:cubicBezTo>
                <a:cubicBezTo>
                  <a:pt x="89494" y="5479"/>
                  <a:pt x="89227" y="5745"/>
                  <a:pt x="89246" y="5612"/>
                </a:cubicBezTo>
                <a:cubicBezTo>
                  <a:pt x="89988" y="5308"/>
                  <a:pt x="91186" y="5593"/>
                  <a:pt x="92156" y="5536"/>
                </a:cubicBezTo>
                <a:cubicBezTo>
                  <a:pt x="92175" y="5536"/>
                  <a:pt x="92233" y="5441"/>
                  <a:pt x="92233" y="5441"/>
                </a:cubicBezTo>
                <a:cubicBezTo>
                  <a:pt x="92765" y="5384"/>
                  <a:pt x="93431" y="5517"/>
                  <a:pt x="93963" y="5460"/>
                </a:cubicBezTo>
                <a:cubicBezTo>
                  <a:pt x="94116" y="5479"/>
                  <a:pt x="93868" y="5536"/>
                  <a:pt x="94021" y="5612"/>
                </a:cubicBezTo>
                <a:close/>
                <a:moveTo>
                  <a:pt x="26021" y="5079"/>
                </a:moveTo>
                <a:cubicBezTo>
                  <a:pt x="26021" y="5003"/>
                  <a:pt x="25926" y="4984"/>
                  <a:pt x="25945" y="4889"/>
                </a:cubicBezTo>
                <a:cubicBezTo>
                  <a:pt x="25831" y="4927"/>
                  <a:pt x="25584" y="4870"/>
                  <a:pt x="25622" y="5041"/>
                </a:cubicBezTo>
                <a:cubicBezTo>
                  <a:pt x="25812" y="5003"/>
                  <a:pt x="25850" y="5079"/>
                  <a:pt x="26002" y="5098"/>
                </a:cubicBezTo>
                <a:close/>
                <a:moveTo>
                  <a:pt x="44871" y="5098"/>
                </a:moveTo>
                <a:cubicBezTo>
                  <a:pt x="44509" y="5232"/>
                  <a:pt x="43977" y="4984"/>
                  <a:pt x="43615" y="5079"/>
                </a:cubicBezTo>
                <a:cubicBezTo>
                  <a:pt x="43958" y="5327"/>
                  <a:pt x="44414" y="5156"/>
                  <a:pt x="44871" y="5308"/>
                </a:cubicBezTo>
                <a:cubicBezTo>
                  <a:pt x="44757" y="5194"/>
                  <a:pt x="44890" y="5232"/>
                  <a:pt x="44871" y="5098"/>
                </a:cubicBezTo>
                <a:close/>
                <a:moveTo>
                  <a:pt x="19440" y="4452"/>
                </a:moveTo>
                <a:cubicBezTo>
                  <a:pt x="19459" y="4300"/>
                  <a:pt x="19078" y="4490"/>
                  <a:pt x="19174" y="4281"/>
                </a:cubicBezTo>
                <a:cubicBezTo>
                  <a:pt x="18926" y="4414"/>
                  <a:pt x="18432" y="4243"/>
                  <a:pt x="18261" y="4319"/>
                </a:cubicBezTo>
                <a:cubicBezTo>
                  <a:pt x="18926" y="4414"/>
                  <a:pt x="19021" y="4623"/>
                  <a:pt x="19440" y="4433"/>
                </a:cubicBezTo>
                <a:close/>
                <a:moveTo>
                  <a:pt x="19440" y="4452"/>
                </a:moveTo>
                <a:cubicBezTo>
                  <a:pt x="19573" y="4680"/>
                  <a:pt x="20182" y="4376"/>
                  <a:pt x="20315" y="4604"/>
                </a:cubicBezTo>
                <a:cubicBezTo>
                  <a:pt x="20010" y="4813"/>
                  <a:pt x="18641" y="4528"/>
                  <a:pt x="17975" y="4585"/>
                </a:cubicBezTo>
                <a:cubicBezTo>
                  <a:pt x="18051" y="4718"/>
                  <a:pt x="18337" y="4699"/>
                  <a:pt x="18375" y="4851"/>
                </a:cubicBezTo>
                <a:cubicBezTo>
                  <a:pt x="18603" y="4623"/>
                  <a:pt x="18850" y="4946"/>
                  <a:pt x="19040" y="4699"/>
                </a:cubicBezTo>
                <a:cubicBezTo>
                  <a:pt x="19573" y="4870"/>
                  <a:pt x="21494" y="5136"/>
                  <a:pt x="21970" y="4832"/>
                </a:cubicBezTo>
                <a:cubicBezTo>
                  <a:pt x="21494" y="4927"/>
                  <a:pt x="21019" y="4718"/>
                  <a:pt x="20372" y="4661"/>
                </a:cubicBezTo>
                <a:cubicBezTo>
                  <a:pt x="20353" y="4433"/>
                  <a:pt x="20581" y="4547"/>
                  <a:pt x="20448" y="4357"/>
                </a:cubicBezTo>
                <a:cubicBezTo>
                  <a:pt x="20067" y="4528"/>
                  <a:pt x="19858" y="4357"/>
                  <a:pt x="19440" y="4338"/>
                </a:cubicBezTo>
                <a:cubicBezTo>
                  <a:pt x="19478" y="4395"/>
                  <a:pt x="19516" y="4433"/>
                  <a:pt x="19440" y="4452"/>
                </a:cubicBezTo>
                <a:close/>
                <a:moveTo>
                  <a:pt x="61951" y="5441"/>
                </a:moveTo>
                <a:cubicBezTo>
                  <a:pt x="61989" y="5251"/>
                  <a:pt x="61628" y="5384"/>
                  <a:pt x="61476" y="5346"/>
                </a:cubicBezTo>
                <a:cubicBezTo>
                  <a:pt x="61571" y="5422"/>
                  <a:pt x="61761" y="5422"/>
                  <a:pt x="61951" y="5441"/>
                </a:cubicBezTo>
                <a:close/>
                <a:moveTo>
                  <a:pt x="43539" y="5136"/>
                </a:moveTo>
                <a:cubicBezTo>
                  <a:pt x="43273" y="4984"/>
                  <a:pt x="42341" y="5041"/>
                  <a:pt x="41751" y="5003"/>
                </a:cubicBezTo>
                <a:cubicBezTo>
                  <a:pt x="42189" y="5175"/>
                  <a:pt x="43026" y="5136"/>
                  <a:pt x="43539" y="5136"/>
                </a:cubicBezTo>
                <a:close/>
                <a:moveTo>
                  <a:pt x="58166" y="5251"/>
                </a:moveTo>
                <a:cubicBezTo>
                  <a:pt x="57805" y="5156"/>
                  <a:pt x="57386" y="5156"/>
                  <a:pt x="57025" y="5194"/>
                </a:cubicBezTo>
                <a:cubicBezTo>
                  <a:pt x="57424" y="5270"/>
                  <a:pt x="57767" y="5327"/>
                  <a:pt x="58166" y="5251"/>
                </a:cubicBezTo>
                <a:close/>
                <a:moveTo>
                  <a:pt x="98148" y="5707"/>
                </a:moveTo>
                <a:cubicBezTo>
                  <a:pt x="97920" y="5612"/>
                  <a:pt x="97673" y="5612"/>
                  <a:pt x="97406" y="5650"/>
                </a:cubicBezTo>
                <a:cubicBezTo>
                  <a:pt x="97577" y="5840"/>
                  <a:pt x="97901" y="5707"/>
                  <a:pt x="98148" y="5707"/>
                </a:cubicBezTo>
                <a:close/>
                <a:moveTo>
                  <a:pt x="23700" y="4794"/>
                </a:moveTo>
                <a:cubicBezTo>
                  <a:pt x="23758" y="4547"/>
                  <a:pt x="23263" y="4813"/>
                  <a:pt x="23301" y="4699"/>
                </a:cubicBezTo>
                <a:cubicBezTo>
                  <a:pt x="23187" y="4832"/>
                  <a:pt x="23491" y="4756"/>
                  <a:pt x="23700" y="4794"/>
                </a:cubicBezTo>
                <a:close/>
                <a:moveTo>
                  <a:pt x="138719" y="6030"/>
                </a:moveTo>
                <a:cubicBezTo>
                  <a:pt x="138396" y="6030"/>
                  <a:pt x="138054" y="5821"/>
                  <a:pt x="137597" y="5802"/>
                </a:cubicBezTo>
                <a:cubicBezTo>
                  <a:pt x="137825" y="5973"/>
                  <a:pt x="138358" y="6126"/>
                  <a:pt x="138719" y="6030"/>
                </a:cubicBezTo>
                <a:close/>
                <a:moveTo>
                  <a:pt x="70454" y="4718"/>
                </a:moveTo>
                <a:cubicBezTo>
                  <a:pt x="70168" y="4775"/>
                  <a:pt x="70283" y="4889"/>
                  <a:pt x="69997" y="4870"/>
                </a:cubicBezTo>
                <a:cubicBezTo>
                  <a:pt x="69788" y="4832"/>
                  <a:pt x="70054" y="4756"/>
                  <a:pt x="69997" y="4661"/>
                </a:cubicBezTo>
                <a:cubicBezTo>
                  <a:pt x="69674" y="4699"/>
                  <a:pt x="69103" y="4585"/>
                  <a:pt x="68799" y="4756"/>
                </a:cubicBezTo>
                <a:cubicBezTo>
                  <a:pt x="68723" y="4718"/>
                  <a:pt x="68685" y="4661"/>
                  <a:pt x="68666" y="4604"/>
                </a:cubicBezTo>
                <a:cubicBezTo>
                  <a:pt x="67410" y="4642"/>
                  <a:pt x="65908" y="4452"/>
                  <a:pt x="64747" y="4490"/>
                </a:cubicBezTo>
                <a:cubicBezTo>
                  <a:pt x="64938" y="4642"/>
                  <a:pt x="65109" y="4528"/>
                  <a:pt x="65413" y="4604"/>
                </a:cubicBezTo>
                <a:cubicBezTo>
                  <a:pt x="65375" y="4775"/>
                  <a:pt x="64805" y="4509"/>
                  <a:pt x="64881" y="4756"/>
                </a:cubicBezTo>
                <a:cubicBezTo>
                  <a:pt x="65071" y="4699"/>
                  <a:pt x="65318" y="4756"/>
                  <a:pt x="65413" y="4927"/>
                </a:cubicBezTo>
                <a:cubicBezTo>
                  <a:pt x="65375" y="4946"/>
                  <a:pt x="64595" y="5041"/>
                  <a:pt x="64671" y="4870"/>
                </a:cubicBezTo>
                <a:cubicBezTo>
                  <a:pt x="64367" y="4870"/>
                  <a:pt x="64747" y="4946"/>
                  <a:pt x="64671" y="5060"/>
                </a:cubicBezTo>
                <a:cubicBezTo>
                  <a:pt x="66631" y="5346"/>
                  <a:pt x="68057" y="4813"/>
                  <a:pt x="69598" y="4927"/>
                </a:cubicBezTo>
                <a:cubicBezTo>
                  <a:pt x="69731" y="4889"/>
                  <a:pt x="69731" y="4832"/>
                  <a:pt x="69655" y="4756"/>
                </a:cubicBezTo>
                <a:cubicBezTo>
                  <a:pt x="69883" y="4718"/>
                  <a:pt x="69750" y="4927"/>
                  <a:pt x="69864" y="4965"/>
                </a:cubicBezTo>
                <a:cubicBezTo>
                  <a:pt x="70130" y="4927"/>
                  <a:pt x="70263" y="4927"/>
                  <a:pt x="70530" y="4984"/>
                </a:cubicBezTo>
                <a:cubicBezTo>
                  <a:pt x="70283" y="4737"/>
                  <a:pt x="70587" y="4984"/>
                  <a:pt x="70454" y="4718"/>
                </a:cubicBezTo>
                <a:close/>
                <a:moveTo>
                  <a:pt x="70454" y="4623"/>
                </a:moveTo>
                <a:cubicBezTo>
                  <a:pt x="70435" y="4509"/>
                  <a:pt x="70130" y="4585"/>
                  <a:pt x="69997" y="4566"/>
                </a:cubicBezTo>
                <a:cubicBezTo>
                  <a:pt x="69788" y="4604"/>
                  <a:pt x="70111" y="4623"/>
                  <a:pt x="70187" y="4623"/>
                </a:cubicBezTo>
                <a:lnTo>
                  <a:pt x="70187" y="4775"/>
                </a:lnTo>
                <a:cubicBezTo>
                  <a:pt x="70454" y="4737"/>
                  <a:pt x="70111" y="4566"/>
                  <a:pt x="70454" y="4623"/>
                </a:cubicBezTo>
                <a:close/>
                <a:moveTo>
                  <a:pt x="14989" y="4490"/>
                </a:moveTo>
                <a:cubicBezTo>
                  <a:pt x="15046" y="4680"/>
                  <a:pt x="15407" y="4376"/>
                  <a:pt x="15255" y="4395"/>
                </a:cubicBezTo>
                <a:cubicBezTo>
                  <a:pt x="15274" y="4338"/>
                  <a:pt x="15388" y="4357"/>
                  <a:pt x="15464" y="4338"/>
                </a:cubicBezTo>
                <a:cubicBezTo>
                  <a:pt x="15445" y="4281"/>
                  <a:pt x="15293" y="4300"/>
                  <a:pt x="15198" y="4300"/>
                </a:cubicBezTo>
                <a:cubicBezTo>
                  <a:pt x="15122" y="4357"/>
                  <a:pt x="15141" y="4490"/>
                  <a:pt x="14989" y="4490"/>
                </a:cubicBezTo>
                <a:close/>
                <a:moveTo>
                  <a:pt x="21361" y="4566"/>
                </a:moveTo>
                <a:cubicBezTo>
                  <a:pt x="21304" y="4452"/>
                  <a:pt x="20961" y="4547"/>
                  <a:pt x="20771" y="4509"/>
                </a:cubicBezTo>
                <a:cubicBezTo>
                  <a:pt x="20828" y="4642"/>
                  <a:pt x="21152" y="4642"/>
                  <a:pt x="21361" y="4566"/>
                </a:cubicBezTo>
                <a:close/>
                <a:moveTo>
                  <a:pt x="23035" y="4376"/>
                </a:moveTo>
                <a:cubicBezTo>
                  <a:pt x="23168" y="4376"/>
                  <a:pt x="23168" y="4262"/>
                  <a:pt x="23168" y="4128"/>
                </a:cubicBezTo>
                <a:cubicBezTo>
                  <a:pt x="23377" y="4147"/>
                  <a:pt x="23149" y="4414"/>
                  <a:pt x="23434" y="4281"/>
                </a:cubicBezTo>
                <a:cubicBezTo>
                  <a:pt x="23434" y="4376"/>
                  <a:pt x="23339" y="4395"/>
                  <a:pt x="23358" y="4490"/>
                </a:cubicBezTo>
                <a:cubicBezTo>
                  <a:pt x="23491" y="4414"/>
                  <a:pt x="23662" y="4357"/>
                  <a:pt x="23700" y="4185"/>
                </a:cubicBezTo>
                <a:cubicBezTo>
                  <a:pt x="23986" y="4433"/>
                  <a:pt x="24556" y="4433"/>
                  <a:pt x="24766" y="4300"/>
                </a:cubicBezTo>
                <a:cubicBezTo>
                  <a:pt x="24880" y="4604"/>
                  <a:pt x="25450" y="4395"/>
                  <a:pt x="25622" y="4414"/>
                </a:cubicBezTo>
                <a:cubicBezTo>
                  <a:pt x="25964" y="4452"/>
                  <a:pt x="26401" y="4756"/>
                  <a:pt x="26611" y="4471"/>
                </a:cubicBezTo>
                <a:cubicBezTo>
                  <a:pt x="26078" y="4204"/>
                  <a:pt x="25298" y="4433"/>
                  <a:pt x="25032" y="4090"/>
                </a:cubicBezTo>
                <a:cubicBezTo>
                  <a:pt x="24937" y="4109"/>
                  <a:pt x="24880" y="4166"/>
                  <a:pt x="24899" y="4243"/>
                </a:cubicBezTo>
                <a:cubicBezTo>
                  <a:pt x="24613" y="4262"/>
                  <a:pt x="24556" y="4090"/>
                  <a:pt x="24366" y="4033"/>
                </a:cubicBezTo>
                <a:cubicBezTo>
                  <a:pt x="24347" y="4128"/>
                  <a:pt x="24423" y="4128"/>
                  <a:pt x="24423" y="4185"/>
                </a:cubicBezTo>
                <a:cubicBezTo>
                  <a:pt x="23929" y="3957"/>
                  <a:pt x="23739" y="4128"/>
                  <a:pt x="23301" y="3919"/>
                </a:cubicBezTo>
                <a:lnTo>
                  <a:pt x="23301" y="4071"/>
                </a:lnTo>
                <a:cubicBezTo>
                  <a:pt x="23111" y="3767"/>
                  <a:pt x="22236" y="4090"/>
                  <a:pt x="21970" y="3748"/>
                </a:cubicBezTo>
                <a:cubicBezTo>
                  <a:pt x="21913" y="3767"/>
                  <a:pt x="21741" y="3938"/>
                  <a:pt x="21970" y="3900"/>
                </a:cubicBezTo>
                <a:cubicBezTo>
                  <a:pt x="20676" y="3938"/>
                  <a:pt x="20334" y="3710"/>
                  <a:pt x="18926" y="3672"/>
                </a:cubicBezTo>
                <a:cubicBezTo>
                  <a:pt x="19288" y="3919"/>
                  <a:pt x="19820" y="3805"/>
                  <a:pt x="20106" y="3938"/>
                </a:cubicBezTo>
                <a:cubicBezTo>
                  <a:pt x="20106" y="4014"/>
                  <a:pt x="19649" y="4014"/>
                  <a:pt x="19649" y="3938"/>
                </a:cubicBezTo>
                <a:cubicBezTo>
                  <a:pt x="19535" y="4166"/>
                  <a:pt x="20029" y="4033"/>
                  <a:pt x="20448" y="4090"/>
                </a:cubicBezTo>
                <a:cubicBezTo>
                  <a:pt x="20410" y="4052"/>
                  <a:pt x="20391" y="3995"/>
                  <a:pt x="20315" y="3995"/>
                </a:cubicBezTo>
                <a:cubicBezTo>
                  <a:pt x="20486" y="3862"/>
                  <a:pt x="20942" y="3957"/>
                  <a:pt x="20980" y="4109"/>
                </a:cubicBezTo>
                <a:cubicBezTo>
                  <a:pt x="21095" y="3862"/>
                  <a:pt x="21627" y="4204"/>
                  <a:pt x="21836" y="4052"/>
                </a:cubicBezTo>
                <a:cubicBezTo>
                  <a:pt x="21817" y="4128"/>
                  <a:pt x="21760" y="4166"/>
                  <a:pt x="21646" y="4166"/>
                </a:cubicBezTo>
                <a:cubicBezTo>
                  <a:pt x="21665" y="4262"/>
                  <a:pt x="21932" y="4166"/>
                  <a:pt x="21913" y="4319"/>
                </a:cubicBezTo>
                <a:cubicBezTo>
                  <a:pt x="22160" y="4166"/>
                  <a:pt x="22902" y="4300"/>
                  <a:pt x="23035" y="4376"/>
                </a:cubicBezTo>
                <a:close/>
                <a:moveTo>
                  <a:pt x="26744" y="4585"/>
                </a:moveTo>
                <a:cubicBezTo>
                  <a:pt x="26972" y="4566"/>
                  <a:pt x="26839" y="4433"/>
                  <a:pt x="27086" y="4528"/>
                </a:cubicBezTo>
                <a:cubicBezTo>
                  <a:pt x="27143" y="4357"/>
                  <a:pt x="26877" y="4452"/>
                  <a:pt x="26744" y="4433"/>
                </a:cubicBezTo>
                <a:lnTo>
                  <a:pt x="26744" y="4585"/>
                </a:lnTo>
                <a:close/>
                <a:moveTo>
                  <a:pt x="108096" y="5460"/>
                </a:moveTo>
                <a:cubicBezTo>
                  <a:pt x="108153" y="5574"/>
                  <a:pt x="108476" y="5479"/>
                  <a:pt x="108629" y="5517"/>
                </a:cubicBezTo>
                <a:cubicBezTo>
                  <a:pt x="108648" y="5251"/>
                  <a:pt x="108267" y="5441"/>
                  <a:pt x="108096" y="5460"/>
                </a:cubicBezTo>
                <a:close/>
                <a:moveTo>
                  <a:pt x="27219" y="4528"/>
                </a:moveTo>
                <a:cubicBezTo>
                  <a:pt x="27371" y="4528"/>
                  <a:pt x="27524" y="4528"/>
                  <a:pt x="27676" y="4547"/>
                </a:cubicBezTo>
                <a:cubicBezTo>
                  <a:pt x="27619" y="4471"/>
                  <a:pt x="27448" y="4471"/>
                  <a:pt x="27410" y="4376"/>
                </a:cubicBezTo>
                <a:cubicBezTo>
                  <a:pt x="27276" y="4376"/>
                  <a:pt x="27200" y="4414"/>
                  <a:pt x="27219" y="4528"/>
                </a:cubicBezTo>
                <a:close/>
                <a:moveTo>
                  <a:pt x="70587" y="4927"/>
                </a:moveTo>
                <a:cubicBezTo>
                  <a:pt x="70834" y="4984"/>
                  <a:pt x="70796" y="4699"/>
                  <a:pt x="71119" y="4775"/>
                </a:cubicBezTo>
                <a:cubicBezTo>
                  <a:pt x="71062" y="4661"/>
                  <a:pt x="70739" y="4756"/>
                  <a:pt x="70587" y="4718"/>
                </a:cubicBezTo>
                <a:cubicBezTo>
                  <a:pt x="70530" y="4813"/>
                  <a:pt x="70777" y="4889"/>
                  <a:pt x="70587" y="4927"/>
                </a:cubicBezTo>
                <a:close/>
                <a:moveTo>
                  <a:pt x="107050" y="5346"/>
                </a:moveTo>
                <a:cubicBezTo>
                  <a:pt x="106917" y="5460"/>
                  <a:pt x="107316" y="5308"/>
                  <a:pt x="107449" y="5403"/>
                </a:cubicBezTo>
                <a:cubicBezTo>
                  <a:pt x="107430" y="5346"/>
                  <a:pt x="107449" y="5308"/>
                  <a:pt x="107506" y="5308"/>
                </a:cubicBezTo>
                <a:cubicBezTo>
                  <a:pt x="107373" y="5136"/>
                  <a:pt x="107164" y="5346"/>
                  <a:pt x="107050" y="5346"/>
                </a:cubicBezTo>
                <a:close/>
                <a:moveTo>
                  <a:pt x="17785" y="4109"/>
                </a:moveTo>
                <a:cubicBezTo>
                  <a:pt x="17766" y="3976"/>
                  <a:pt x="18051" y="4071"/>
                  <a:pt x="17994" y="3900"/>
                </a:cubicBezTo>
                <a:cubicBezTo>
                  <a:pt x="18165" y="3900"/>
                  <a:pt x="18337" y="3919"/>
                  <a:pt x="18527" y="3919"/>
                </a:cubicBezTo>
                <a:cubicBezTo>
                  <a:pt x="18280" y="3691"/>
                  <a:pt x="17747" y="3976"/>
                  <a:pt x="17671" y="3653"/>
                </a:cubicBezTo>
                <a:cubicBezTo>
                  <a:pt x="17557" y="3634"/>
                  <a:pt x="17538" y="3691"/>
                  <a:pt x="17519" y="3748"/>
                </a:cubicBezTo>
                <a:cubicBezTo>
                  <a:pt x="17328" y="3710"/>
                  <a:pt x="17462" y="3672"/>
                  <a:pt x="17462" y="3539"/>
                </a:cubicBezTo>
                <a:cubicBezTo>
                  <a:pt x="17309" y="3672"/>
                  <a:pt x="17100" y="3805"/>
                  <a:pt x="17005" y="3691"/>
                </a:cubicBezTo>
                <a:cubicBezTo>
                  <a:pt x="16986" y="3786"/>
                  <a:pt x="16929" y="3881"/>
                  <a:pt x="17062" y="3900"/>
                </a:cubicBezTo>
                <a:cubicBezTo>
                  <a:pt x="17062" y="3957"/>
                  <a:pt x="16986" y="3938"/>
                  <a:pt x="16929" y="3957"/>
                </a:cubicBezTo>
                <a:cubicBezTo>
                  <a:pt x="16777" y="3957"/>
                  <a:pt x="16891" y="3767"/>
                  <a:pt x="16872" y="3691"/>
                </a:cubicBezTo>
                <a:cubicBezTo>
                  <a:pt x="16549" y="3634"/>
                  <a:pt x="16435" y="3653"/>
                  <a:pt x="15997" y="3634"/>
                </a:cubicBezTo>
                <a:cubicBezTo>
                  <a:pt x="15978" y="3729"/>
                  <a:pt x="16035" y="3767"/>
                  <a:pt x="16073" y="3843"/>
                </a:cubicBezTo>
                <a:cubicBezTo>
                  <a:pt x="16149" y="3824"/>
                  <a:pt x="16130" y="3748"/>
                  <a:pt x="16130" y="3672"/>
                </a:cubicBezTo>
                <a:cubicBezTo>
                  <a:pt x="16187" y="3691"/>
                  <a:pt x="16206" y="3729"/>
                  <a:pt x="16263" y="3729"/>
                </a:cubicBezTo>
                <a:cubicBezTo>
                  <a:pt x="16282" y="3824"/>
                  <a:pt x="16206" y="3824"/>
                  <a:pt x="16206" y="3881"/>
                </a:cubicBezTo>
                <a:cubicBezTo>
                  <a:pt x="16016" y="3767"/>
                  <a:pt x="15788" y="3957"/>
                  <a:pt x="15674" y="3824"/>
                </a:cubicBezTo>
                <a:cubicBezTo>
                  <a:pt x="15407" y="4052"/>
                  <a:pt x="16320" y="3824"/>
                  <a:pt x="16263" y="4052"/>
                </a:cubicBezTo>
                <a:cubicBezTo>
                  <a:pt x="16396" y="3957"/>
                  <a:pt x="16320" y="3957"/>
                  <a:pt x="16530" y="3995"/>
                </a:cubicBezTo>
                <a:cubicBezTo>
                  <a:pt x="16625" y="3805"/>
                  <a:pt x="16225" y="3976"/>
                  <a:pt x="16339" y="3786"/>
                </a:cubicBezTo>
                <a:cubicBezTo>
                  <a:pt x="16320" y="3672"/>
                  <a:pt x="16568" y="3767"/>
                  <a:pt x="16663" y="3748"/>
                </a:cubicBezTo>
                <a:cubicBezTo>
                  <a:pt x="16739" y="3748"/>
                  <a:pt x="16701" y="3843"/>
                  <a:pt x="16796" y="3843"/>
                </a:cubicBezTo>
                <a:cubicBezTo>
                  <a:pt x="16815" y="3976"/>
                  <a:pt x="16530" y="3881"/>
                  <a:pt x="16587" y="4052"/>
                </a:cubicBezTo>
                <a:cubicBezTo>
                  <a:pt x="17024" y="4033"/>
                  <a:pt x="16853" y="4052"/>
                  <a:pt x="17328" y="4109"/>
                </a:cubicBezTo>
                <a:lnTo>
                  <a:pt x="17328" y="3900"/>
                </a:lnTo>
                <a:cubicBezTo>
                  <a:pt x="17481" y="4033"/>
                  <a:pt x="17709" y="3900"/>
                  <a:pt x="17918" y="3900"/>
                </a:cubicBezTo>
                <a:cubicBezTo>
                  <a:pt x="17823" y="3995"/>
                  <a:pt x="17671" y="4052"/>
                  <a:pt x="17519" y="4109"/>
                </a:cubicBezTo>
                <a:cubicBezTo>
                  <a:pt x="17519" y="4338"/>
                  <a:pt x="17880" y="4033"/>
                  <a:pt x="17975" y="4224"/>
                </a:cubicBezTo>
                <a:cubicBezTo>
                  <a:pt x="18127" y="4204"/>
                  <a:pt x="17861" y="3995"/>
                  <a:pt x="17785" y="4109"/>
                </a:cubicBezTo>
                <a:close/>
                <a:moveTo>
                  <a:pt x="63359" y="4433"/>
                </a:moveTo>
                <a:cubicBezTo>
                  <a:pt x="62979" y="4414"/>
                  <a:pt x="62655" y="4300"/>
                  <a:pt x="62351" y="4376"/>
                </a:cubicBezTo>
                <a:cubicBezTo>
                  <a:pt x="62465" y="4414"/>
                  <a:pt x="62522" y="4509"/>
                  <a:pt x="62484" y="4680"/>
                </a:cubicBezTo>
                <a:cubicBezTo>
                  <a:pt x="62902" y="4737"/>
                  <a:pt x="63226" y="4775"/>
                  <a:pt x="63340" y="4433"/>
                </a:cubicBezTo>
                <a:close/>
                <a:moveTo>
                  <a:pt x="57976" y="4262"/>
                </a:moveTo>
                <a:cubicBezTo>
                  <a:pt x="57957" y="4128"/>
                  <a:pt x="58223" y="4414"/>
                  <a:pt x="58166" y="4166"/>
                </a:cubicBezTo>
                <a:cubicBezTo>
                  <a:pt x="57957" y="4262"/>
                  <a:pt x="57291" y="3938"/>
                  <a:pt x="57044" y="4262"/>
                </a:cubicBezTo>
                <a:cubicBezTo>
                  <a:pt x="56626" y="4014"/>
                  <a:pt x="55770" y="4281"/>
                  <a:pt x="55180" y="4033"/>
                </a:cubicBezTo>
                <a:cubicBezTo>
                  <a:pt x="55066" y="4052"/>
                  <a:pt x="54914" y="4052"/>
                  <a:pt x="54857" y="4128"/>
                </a:cubicBezTo>
                <a:cubicBezTo>
                  <a:pt x="53468" y="3919"/>
                  <a:pt x="52574" y="3957"/>
                  <a:pt x="50862" y="3976"/>
                </a:cubicBezTo>
                <a:cubicBezTo>
                  <a:pt x="50805" y="3938"/>
                  <a:pt x="50767" y="3881"/>
                  <a:pt x="50748" y="3824"/>
                </a:cubicBezTo>
                <a:cubicBezTo>
                  <a:pt x="47572" y="3767"/>
                  <a:pt x="44224" y="3425"/>
                  <a:pt x="41047" y="3406"/>
                </a:cubicBezTo>
                <a:cubicBezTo>
                  <a:pt x="41067" y="3577"/>
                  <a:pt x="41409" y="3501"/>
                  <a:pt x="41580" y="3558"/>
                </a:cubicBezTo>
                <a:cubicBezTo>
                  <a:pt x="41561" y="3520"/>
                  <a:pt x="41504" y="3501"/>
                  <a:pt x="41523" y="3463"/>
                </a:cubicBezTo>
                <a:cubicBezTo>
                  <a:pt x="43292" y="3634"/>
                  <a:pt x="46031" y="3729"/>
                  <a:pt x="47819" y="3881"/>
                </a:cubicBezTo>
                <a:cubicBezTo>
                  <a:pt x="47838" y="3957"/>
                  <a:pt x="47800" y="3976"/>
                  <a:pt x="47762" y="3995"/>
                </a:cubicBezTo>
                <a:cubicBezTo>
                  <a:pt x="47800" y="4071"/>
                  <a:pt x="47914" y="4033"/>
                  <a:pt x="47895" y="3938"/>
                </a:cubicBezTo>
                <a:cubicBezTo>
                  <a:pt x="51889" y="4014"/>
                  <a:pt x="57938" y="4490"/>
                  <a:pt x="62351" y="4680"/>
                </a:cubicBezTo>
                <a:cubicBezTo>
                  <a:pt x="62370" y="4376"/>
                  <a:pt x="62161" y="4471"/>
                  <a:pt x="62104" y="4319"/>
                </a:cubicBezTo>
                <a:cubicBezTo>
                  <a:pt x="61875" y="4262"/>
                  <a:pt x="61951" y="4452"/>
                  <a:pt x="61837" y="4471"/>
                </a:cubicBezTo>
                <a:cubicBezTo>
                  <a:pt x="61818" y="4414"/>
                  <a:pt x="61704" y="4243"/>
                  <a:pt x="61704" y="4509"/>
                </a:cubicBezTo>
                <a:cubicBezTo>
                  <a:pt x="61571" y="4509"/>
                  <a:pt x="61666" y="4338"/>
                  <a:pt x="61571" y="4300"/>
                </a:cubicBezTo>
                <a:cubicBezTo>
                  <a:pt x="61133" y="4395"/>
                  <a:pt x="60753" y="4147"/>
                  <a:pt x="60373" y="4452"/>
                </a:cubicBezTo>
                <a:cubicBezTo>
                  <a:pt x="60487" y="4395"/>
                  <a:pt x="60259" y="4128"/>
                  <a:pt x="60106" y="4395"/>
                </a:cubicBezTo>
                <a:cubicBezTo>
                  <a:pt x="59212" y="3938"/>
                  <a:pt x="58547" y="4338"/>
                  <a:pt x="57976" y="4262"/>
                </a:cubicBezTo>
                <a:close/>
                <a:moveTo>
                  <a:pt x="63416" y="4528"/>
                </a:moveTo>
                <a:cubicBezTo>
                  <a:pt x="63435" y="4604"/>
                  <a:pt x="63739" y="4490"/>
                  <a:pt x="63949" y="4547"/>
                </a:cubicBezTo>
                <a:cubicBezTo>
                  <a:pt x="63892" y="4262"/>
                  <a:pt x="63606" y="4490"/>
                  <a:pt x="63416" y="4528"/>
                </a:cubicBezTo>
                <a:close/>
                <a:moveTo>
                  <a:pt x="110759" y="5079"/>
                </a:moveTo>
                <a:cubicBezTo>
                  <a:pt x="110816" y="5060"/>
                  <a:pt x="110835" y="5022"/>
                  <a:pt x="110892" y="5022"/>
                </a:cubicBezTo>
                <a:lnTo>
                  <a:pt x="110892" y="4927"/>
                </a:lnTo>
                <a:cubicBezTo>
                  <a:pt x="110740" y="4908"/>
                  <a:pt x="110588" y="4908"/>
                  <a:pt x="110493" y="4965"/>
                </a:cubicBezTo>
                <a:cubicBezTo>
                  <a:pt x="110455" y="5117"/>
                  <a:pt x="110816" y="4946"/>
                  <a:pt x="110759" y="5079"/>
                </a:cubicBezTo>
                <a:close/>
                <a:moveTo>
                  <a:pt x="37053" y="3976"/>
                </a:moveTo>
                <a:cubicBezTo>
                  <a:pt x="37167" y="3900"/>
                  <a:pt x="37300" y="3957"/>
                  <a:pt x="37586" y="3919"/>
                </a:cubicBezTo>
                <a:cubicBezTo>
                  <a:pt x="37643" y="3862"/>
                  <a:pt x="37072" y="3786"/>
                  <a:pt x="36996" y="3919"/>
                </a:cubicBezTo>
                <a:cubicBezTo>
                  <a:pt x="37053" y="3976"/>
                  <a:pt x="37015" y="4109"/>
                  <a:pt x="37186" y="4071"/>
                </a:cubicBezTo>
                <a:cubicBezTo>
                  <a:pt x="37205" y="3995"/>
                  <a:pt x="37129" y="3976"/>
                  <a:pt x="37053" y="3976"/>
                </a:cubicBezTo>
                <a:close/>
                <a:moveTo>
                  <a:pt x="68323" y="4376"/>
                </a:moveTo>
                <a:cubicBezTo>
                  <a:pt x="68095" y="4262"/>
                  <a:pt x="67563" y="4357"/>
                  <a:pt x="67201" y="4319"/>
                </a:cubicBezTo>
                <a:cubicBezTo>
                  <a:pt x="66859" y="4357"/>
                  <a:pt x="67334" y="4395"/>
                  <a:pt x="67467" y="4376"/>
                </a:cubicBezTo>
                <a:cubicBezTo>
                  <a:pt x="67639" y="4376"/>
                  <a:pt x="67829" y="4376"/>
                  <a:pt x="68000" y="4376"/>
                </a:cubicBezTo>
                <a:cubicBezTo>
                  <a:pt x="68209" y="4414"/>
                  <a:pt x="68114" y="4414"/>
                  <a:pt x="68323" y="4395"/>
                </a:cubicBezTo>
                <a:close/>
                <a:moveTo>
                  <a:pt x="69255" y="4452"/>
                </a:moveTo>
                <a:cubicBezTo>
                  <a:pt x="69484" y="4281"/>
                  <a:pt x="68799" y="4357"/>
                  <a:pt x="68590" y="4338"/>
                </a:cubicBezTo>
                <a:cubicBezTo>
                  <a:pt x="68590" y="4547"/>
                  <a:pt x="69103" y="4262"/>
                  <a:pt x="69255" y="4452"/>
                </a:cubicBezTo>
                <a:close/>
                <a:moveTo>
                  <a:pt x="69788" y="4395"/>
                </a:moveTo>
                <a:cubicBezTo>
                  <a:pt x="69883" y="4528"/>
                  <a:pt x="70263" y="4433"/>
                  <a:pt x="70454" y="4452"/>
                </a:cubicBezTo>
                <a:cubicBezTo>
                  <a:pt x="70359" y="4338"/>
                  <a:pt x="69997" y="4433"/>
                  <a:pt x="69788" y="4395"/>
                </a:cubicBezTo>
                <a:close/>
                <a:moveTo>
                  <a:pt x="18584" y="3805"/>
                </a:moveTo>
                <a:cubicBezTo>
                  <a:pt x="18679" y="3805"/>
                  <a:pt x="18774" y="3805"/>
                  <a:pt x="18850" y="3805"/>
                </a:cubicBezTo>
                <a:cubicBezTo>
                  <a:pt x="18812" y="3767"/>
                  <a:pt x="18793" y="3691"/>
                  <a:pt x="18793" y="3615"/>
                </a:cubicBezTo>
                <a:cubicBezTo>
                  <a:pt x="18679" y="3596"/>
                  <a:pt x="18622" y="3691"/>
                  <a:pt x="18584" y="3615"/>
                </a:cubicBezTo>
                <a:cubicBezTo>
                  <a:pt x="18394" y="3634"/>
                  <a:pt x="18660" y="3710"/>
                  <a:pt x="18584" y="3805"/>
                </a:cubicBezTo>
                <a:close/>
                <a:moveTo>
                  <a:pt x="36654" y="4014"/>
                </a:moveTo>
                <a:cubicBezTo>
                  <a:pt x="36901" y="3995"/>
                  <a:pt x="36673" y="3653"/>
                  <a:pt x="36996" y="3824"/>
                </a:cubicBezTo>
                <a:cubicBezTo>
                  <a:pt x="36958" y="3558"/>
                  <a:pt x="36540" y="3615"/>
                  <a:pt x="36197" y="3596"/>
                </a:cubicBezTo>
                <a:cubicBezTo>
                  <a:pt x="36216" y="3729"/>
                  <a:pt x="36292" y="3786"/>
                  <a:pt x="36254" y="3957"/>
                </a:cubicBezTo>
                <a:cubicBezTo>
                  <a:pt x="36387" y="3881"/>
                  <a:pt x="36349" y="3976"/>
                  <a:pt x="36521" y="3957"/>
                </a:cubicBezTo>
                <a:cubicBezTo>
                  <a:pt x="36482" y="3919"/>
                  <a:pt x="36444" y="3881"/>
                  <a:pt x="36463" y="3805"/>
                </a:cubicBezTo>
                <a:cubicBezTo>
                  <a:pt x="36597" y="3824"/>
                  <a:pt x="36597" y="3957"/>
                  <a:pt x="36654" y="4014"/>
                </a:cubicBezTo>
                <a:close/>
                <a:moveTo>
                  <a:pt x="66535" y="4319"/>
                </a:moveTo>
                <a:cubicBezTo>
                  <a:pt x="66497" y="4185"/>
                  <a:pt x="66174" y="4281"/>
                  <a:pt x="66003" y="4262"/>
                </a:cubicBezTo>
                <a:cubicBezTo>
                  <a:pt x="66136" y="4433"/>
                  <a:pt x="66345" y="4300"/>
                  <a:pt x="66535" y="4319"/>
                </a:cubicBezTo>
                <a:close/>
                <a:moveTo>
                  <a:pt x="35398" y="3900"/>
                </a:moveTo>
                <a:cubicBezTo>
                  <a:pt x="35417" y="3824"/>
                  <a:pt x="34904" y="3843"/>
                  <a:pt x="35265" y="3805"/>
                </a:cubicBezTo>
                <a:cubicBezTo>
                  <a:pt x="35151" y="3653"/>
                  <a:pt x="35056" y="3710"/>
                  <a:pt x="34923" y="3786"/>
                </a:cubicBezTo>
                <a:cubicBezTo>
                  <a:pt x="34980" y="3900"/>
                  <a:pt x="35265" y="3995"/>
                  <a:pt x="35398" y="3900"/>
                </a:cubicBezTo>
                <a:close/>
                <a:moveTo>
                  <a:pt x="35531" y="3957"/>
                </a:moveTo>
                <a:cubicBezTo>
                  <a:pt x="35779" y="3938"/>
                  <a:pt x="35627" y="3577"/>
                  <a:pt x="35398" y="3748"/>
                </a:cubicBezTo>
                <a:cubicBezTo>
                  <a:pt x="35417" y="3824"/>
                  <a:pt x="35608" y="3786"/>
                  <a:pt x="35531" y="3957"/>
                </a:cubicBezTo>
                <a:close/>
                <a:moveTo>
                  <a:pt x="64481" y="4185"/>
                </a:moveTo>
                <a:cubicBezTo>
                  <a:pt x="64215" y="4262"/>
                  <a:pt x="63625" y="4090"/>
                  <a:pt x="63359" y="4166"/>
                </a:cubicBezTo>
                <a:cubicBezTo>
                  <a:pt x="63758" y="4204"/>
                  <a:pt x="64253" y="4376"/>
                  <a:pt x="64481" y="4185"/>
                </a:cubicBezTo>
                <a:close/>
                <a:moveTo>
                  <a:pt x="34276" y="3634"/>
                </a:moveTo>
                <a:cubicBezTo>
                  <a:pt x="34257" y="3767"/>
                  <a:pt x="34162" y="3558"/>
                  <a:pt x="34010" y="3634"/>
                </a:cubicBezTo>
                <a:cubicBezTo>
                  <a:pt x="34010" y="3691"/>
                  <a:pt x="33991" y="3710"/>
                  <a:pt x="33934" y="3729"/>
                </a:cubicBezTo>
                <a:cubicBezTo>
                  <a:pt x="34124" y="3881"/>
                  <a:pt x="34428" y="3672"/>
                  <a:pt x="34733" y="3900"/>
                </a:cubicBezTo>
                <a:cubicBezTo>
                  <a:pt x="34771" y="3862"/>
                  <a:pt x="34904" y="3634"/>
                  <a:pt x="34656" y="3691"/>
                </a:cubicBezTo>
                <a:cubicBezTo>
                  <a:pt x="34961" y="3615"/>
                  <a:pt x="35132" y="3615"/>
                  <a:pt x="35589" y="3653"/>
                </a:cubicBezTo>
                <a:cubicBezTo>
                  <a:pt x="34942" y="3387"/>
                  <a:pt x="33801" y="3539"/>
                  <a:pt x="33002" y="3406"/>
                </a:cubicBezTo>
                <a:cubicBezTo>
                  <a:pt x="33344" y="3349"/>
                  <a:pt x="32792" y="3101"/>
                  <a:pt x="32869" y="3406"/>
                </a:cubicBezTo>
                <a:cubicBezTo>
                  <a:pt x="32659" y="3368"/>
                  <a:pt x="32412" y="3234"/>
                  <a:pt x="32279" y="3463"/>
                </a:cubicBezTo>
                <a:cubicBezTo>
                  <a:pt x="32659" y="3368"/>
                  <a:pt x="32621" y="3558"/>
                  <a:pt x="33135" y="3520"/>
                </a:cubicBezTo>
                <a:cubicBezTo>
                  <a:pt x="32792" y="3805"/>
                  <a:pt x="32393" y="3482"/>
                  <a:pt x="31879" y="3558"/>
                </a:cubicBezTo>
                <a:cubicBezTo>
                  <a:pt x="32241" y="3748"/>
                  <a:pt x="32792" y="3691"/>
                  <a:pt x="33135" y="3767"/>
                </a:cubicBezTo>
                <a:cubicBezTo>
                  <a:pt x="33287" y="3767"/>
                  <a:pt x="33287" y="3634"/>
                  <a:pt x="33211" y="3577"/>
                </a:cubicBezTo>
                <a:cubicBezTo>
                  <a:pt x="33420" y="3520"/>
                  <a:pt x="33420" y="3634"/>
                  <a:pt x="33401" y="3786"/>
                </a:cubicBezTo>
                <a:cubicBezTo>
                  <a:pt x="33515" y="3786"/>
                  <a:pt x="33629" y="3786"/>
                  <a:pt x="33743" y="3786"/>
                </a:cubicBezTo>
                <a:cubicBezTo>
                  <a:pt x="33648" y="3710"/>
                  <a:pt x="34010" y="3520"/>
                  <a:pt x="34276" y="3634"/>
                </a:cubicBezTo>
                <a:close/>
                <a:moveTo>
                  <a:pt x="29616" y="3520"/>
                </a:moveTo>
                <a:cubicBezTo>
                  <a:pt x="29597" y="3311"/>
                  <a:pt x="29102" y="3444"/>
                  <a:pt x="29083" y="3368"/>
                </a:cubicBezTo>
                <a:cubicBezTo>
                  <a:pt x="28855" y="3520"/>
                  <a:pt x="29540" y="3444"/>
                  <a:pt x="29616" y="3520"/>
                </a:cubicBezTo>
                <a:close/>
                <a:moveTo>
                  <a:pt x="30034" y="2911"/>
                </a:moveTo>
                <a:cubicBezTo>
                  <a:pt x="30015" y="3044"/>
                  <a:pt x="29901" y="3063"/>
                  <a:pt x="30034" y="3177"/>
                </a:cubicBezTo>
                <a:cubicBezTo>
                  <a:pt x="29901" y="3177"/>
                  <a:pt x="29768" y="3158"/>
                  <a:pt x="29635" y="3158"/>
                </a:cubicBezTo>
                <a:cubicBezTo>
                  <a:pt x="29844" y="3215"/>
                  <a:pt x="30966" y="3463"/>
                  <a:pt x="31023" y="3234"/>
                </a:cubicBezTo>
                <a:cubicBezTo>
                  <a:pt x="30719" y="3215"/>
                  <a:pt x="30377" y="3253"/>
                  <a:pt x="30168" y="3177"/>
                </a:cubicBezTo>
                <a:cubicBezTo>
                  <a:pt x="30529" y="3082"/>
                  <a:pt x="29844" y="2968"/>
                  <a:pt x="30225" y="2911"/>
                </a:cubicBezTo>
                <a:cubicBezTo>
                  <a:pt x="30206" y="2797"/>
                  <a:pt x="29863" y="2911"/>
                  <a:pt x="29901" y="2759"/>
                </a:cubicBezTo>
                <a:cubicBezTo>
                  <a:pt x="29863" y="2778"/>
                  <a:pt x="29749" y="2949"/>
                  <a:pt x="30034" y="2911"/>
                </a:cubicBezTo>
                <a:close/>
                <a:moveTo>
                  <a:pt x="34409" y="3330"/>
                </a:moveTo>
                <a:cubicBezTo>
                  <a:pt x="34466" y="3272"/>
                  <a:pt x="34561" y="3272"/>
                  <a:pt x="34675" y="3272"/>
                </a:cubicBezTo>
                <a:cubicBezTo>
                  <a:pt x="34714" y="3120"/>
                  <a:pt x="34504" y="3139"/>
                  <a:pt x="34485" y="3006"/>
                </a:cubicBezTo>
                <a:cubicBezTo>
                  <a:pt x="33896" y="3082"/>
                  <a:pt x="33230" y="2683"/>
                  <a:pt x="32945" y="3158"/>
                </a:cubicBezTo>
                <a:cubicBezTo>
                  <a:pt x="33667" y="3349"/>
                  <a:pt x="34162" y="3082"/>
                  <a:pt x="34409" y="3330"/>
                </a:cubicBezTo>
                <a:close/>
                <a:moveTo>
                  <a:pt x="38118" y="3311"/>
                </a:moveTo>
                <a:cubicBezTo>
                  <a:pt x="38042" y="3120"/>
                  <a:pt x="37909" y="3291"/>
                  <a:pt x="37738" y="3196"/>
                </a:cubicBezTo>
                <a:cubicBezTo>
                  <a:pt x="37719" y="3368"/>
                  <a:pt x="38080" y="3349"/>
                  <a:pt x="38118" y="3311"/>
                </a:cubicBezTo>
                <a:close/>
                <a:moveTo>
                  <a:pt x="22578" y="3082"/>
                </a:moveTo>
                <a:cubicBezTo>
                  <a:pt x="22635" y="3082"/>
                  <a:pt x="22654" y="3063"/>
                  <a:pt x="22654" y="3025"/>
                </a:cubicBezTo>
                <a:cubicBezTo>
                  <a:pt x="22768" y="2854"/>
                  <a:pt x="23092" y="3177"/>
                  <a:pt x="23054" y="2873"/>
                </a:cubicBezTo>
                <a:cubicBezTo>
                  <a:pt x="22616" y="2816"/>
                  <a:pt x="22293" y="2797"/>
                  <a:pt x="21989" y="2873"/>
                </a:cubicBezTo>
                <a:cubicBezTo>
                  <a:pt x="22122" y="3101"/>
                  <a:pt x="22578" y="2759"/>
                  <a:pt x="22578" y="3082"/>
                </a:cubicBezTo>
                <a:close/>
                <a:moveTo>
                  <a:pt x="19934" y="2321"/>
                </a:moveTo>
                <a:cubicBezTo>
                  <a:pt x="19991" y="2398"/>
                  <a:pt x="20600" y="2398"/>
                  <a:pt x="20676" y="2436"/>
                </a:cubicBezTo>
                <a:cubicBezTo>
                  <a:pt x="20790" y="2398"/>
                  <a:pt x="20847" y="2264"/>
                  <a:pt x="20733" y="2188"/>
                </a:cubicBezTo>
                <a:cubicBezTo>
                  <a:pt x="21266" y="2207"/>
                  <a:pt x="21570" y="2017"/>
                  <a:pt x="21798" y="2398"/>
                </a:cubicBezTo>
                <a:cubicBezTo>
                  <a:pt x="21703" y="2283"/>
                  <a:pt x="21627" y="2283"/>
                  <a:pt x="21532" y="2398"/>
                </a:cubicBezTo>
                <a:cubicBezTo>
                  <a:pt x="21380" y="2417"/>
                  <a:pt x="21570" y="2169"/>
                  <a:pt x="21342" y="2245"/>
                </a:cubicBezTo>
                <a:cubicBezTo>
                  <a:pt x="21399" y="2398"/>
                  <a:pt x="21380" y="2398"/>
                  <a:pt x="21190" y="2455"/>
                </a:cubicBezTo>
                <a:cubicBezTo>
                  <a:pt x="21874" y="2702"/>
                  <a:pt x="22293" y="2626"/>
                  <a:pt x="22921" y="2835"/>
                </a:cubicBezTo>
                <a:cubicBezTo>
                  <a:pt x="23035" y="2778"/>
                  <a:pt x="23149" y="2740"/>
                  <a:pt x="23130" y="2569"/>
                </a:cubicBezTo>
                <a:cubicBezTo>
                  <a:pt x="23187" y="2664"/>
                  <a:pt x="23301" y="2721"/>
                  <a:pt x="23320" y="2835"/>
                </a:cubicBezTo>
                <a:cubicBezTo>
                  <a:pt x="23453" y="2607"/>
                  <a:pt x="23681" y="2835"/>
                  <a:pt x="23853" y="2892"/>
                </a:cubicBezTo>
                <a:cubicBezTo>
                  <a:pt x="23834" y="2949"/>
                  <a:pt x="23739" y="2930"/>
                  <a:pt x="23643" y="2949"/>
                </a:cubicBezTo>
                <a:cubicBezTo>
                  <a:pt x="23491" y="2968"/>
                  <a:pt x="23681" y="2702"/>
                  <a:pt x="23453" y="2778"/>
                </a:cubicBezTo>
                <a:cubicBezTo>
                  <a:pt x="23681" y="3044"/>
                  <a:pt x="23263" y="2797"/>
                  <a:pt x="23111" y="2930"/>
                </a:cubicBezTo>
                <a:cubicBezTo>
                  <a:pt x="23282" y="3025"/>
                  <a:pt x="24100" y="3215"/>
                  <a:pt x="24119" y="2949"/>
                </a:cubicBezTo>
                <a:cubicBezTo>
                  <a:pt x="24005" y="3025"/>
                  <a:pt x="23967" y="2987"/>
                  <a:pt x="23986" y="2835"/>
                </a:cubicBezTo>
                <a:cubicBezTo>
                  <a:pt x="24347" y="2683"/>
                  <a:pt x="24956" y="3177"/>
                  <a:pt x="25184" y="2797"/>
                </a:cubicBezTo>
                <a:cubicBezTo>
                  <a:pt x="25070" y="2797"/>
                  <a:pt x="24956" y="2797"/>
                  <a:pt x="24842" y="2797"/>
                </a:cubicBezTo>
                <a:cubicBezTo>
                  <a:pt x="24861" y="2759"/>
                  <a:pt x="25089" y="2626"/>
                  <a:pt x="25108" y="2740"/>
                </a:cubicBezTo>
                <a:cubicBezTo>
                  <a:pt x="25222" y="2702"/>
                  <a:pt x="25184" y="2531"/>
                  <a:pt x="25241" y="2436"/>
                </a:cubicBezTo>
                <a:cubicBezTo>
                  <a:pt x="25051" y="2455"/>
                  <a:pt x="25089" y="2664"/>
                  <a:pt x="24918" y="2702"/>
                </a:cubicBezTo>
                <a:cubicBezTo>
                  <a:pt x="24766" y="2683"/>
                  <a:pt x="25013" y="2550"/>
                  <a:pt x="24842" y="2493"/>
                </a:cubicBezTo>
                <a:cubicBezTo>
                  <a:pt x="24880" y="2398"/>
                  <a:pt x="24975" y="2531"/>
                  <a:pt x="24975" y="2436"/>
                </a:cubicBezTo>
                <a:cubicBezTo>
                  <a:pt x="24975" y="2207"/>
                  <a:pt x="24652" y="2398"/>
                  <a:pt x="24594" y="2283"/>
                </a:cubicBezTo>
                <a:cubicBezTo>
                  <a:pt x="24404" y="2378"/>
                  <a:pt x="24728" y="2550"/>
                  <a:pt x="24709" y="2702"/>
                </a:cubicBezTo>
                <a:cubicBezTo>
                  <a:pt x="24575" y="2778"/>
                  <a:pt x="24442" y="2455"/>
                  <a:pt x="24309" y="2740"/>
                </a:cubicBezTo>
                <a:cubicBezTo>
                  <a:pt x="24233" y="2721"/>
                  <a:pt x="24252" y="2607"/>
                  <a:pt x="24252" y="2531"/>
                </a:cubicBezTo>
                <a:cubicBezTo>
                  <a:pt x="24138" y="2531"/>
                  <a:pt x="24005" y="2550"/>
                  <a:pt x="23986" y="2474"/>
                </a:cubicBezTo>
                <a:cubicBezTo>
                  <a:pt x="23834" y="2493"/>
                  <a:pt x="24062" y="2626"/>
                  <a:pt x="24043" y="2683"/>
                </a:cubicBezTo>
                <a:cubicBezTo>
                  <a:pt x="23986" y="2645"/>
                  <a:pt x="23929" y="2626"/>
                  <a:pt x="23910" y="2683"/>
                </a:cubicBezTo>
                <a:cubicBezTo>
                  <a:pt x="23777" y="2702"/>
                  <a:pt x="23891" y="2512"/>
                  <a:pt x="23853" y="2436"/>
                </a:cubicBezTo>
                <a:cubicBezTo>
                  <a:pt x="23815" y="2283"/>
                  <a:pt x="24157" y="2474"/>
                  <a:pt x="24119" y="2321"/>
                </a:cubicBezTo>
                <a:cubicBezTo>
                  <a:pt x="24176" y="2074"/>
                  <a:pt x="23624" y="2321"/>
                  <a:pt x="23662" y="2226"/>
                </a:cubicBezTo>
                <a:cubicBezTo>
                  <a:pt x="23605" y="2340"/>
                  <a:pt x="23662" y="2340"/>
                  <a:pt x="23643" y="2474"/>
                </a:cubicBezTo>
                <a:cubicBezTo>
                  <a:pt x="23510" y="2378"/>
                  <a:pt x="23434" y="2264"/>
                  <a:pt x="23263" y="2417"/>
                </a:cubicBezTo>
                <a:cubicBezTo>
                  <a:pt x="23244" y="2283"/>
                  <a:pt x="23339" y="2245"/>
                  <a:pt x="23529" y="2264"/>
                </a:cubicBezTo>
                <a:cubicBezTo>
                  <a:pt x="23491" y="2150"/>
                  <a:pt x="23092" y="2283"/>
                  <a:pt x="23130" y="2112"/>
                </a:cubicBezTo>
                <a:cubicBezTo>
                  <a:pt x="21380" y="2226"/>
                  <a:pt x="18926" y="1789"/>
                  <a:pt x="17214" y="1827"/>
                </a:cubicBezTo>
                <a:cubicBezTo>
                  <a:pt x="17500" y="1941"/>
                  <a:pt x="17918" y="1998"/>
                  <a:pt x="18280" y="1941"/>
                </a:cubicBezTo>
                <a:cubicBezTo>
                  <a:pt x="18318" y="1941"/>
                  <a:pt x="18337" y="2245"/>
                  <a:pt x="18413" y="1998"/>
                </a:cubicBezTo>
                <a:cubicBezTo>
                  <a:pt x="18603" y="2093"/>
                  <a:pt x="18432" y="2169"/>
                  <a:pt x="18546" y="2264"/>
                </a:cubicBezTo>
                <a:cubicBezTo>
                  <a:pt x="18660" y="2283"/>
                  <a:pt x="18926" y="2207"/>
                  <a:pt x="18926" y="2321"/>
                </a:cubicBezTo>
                <a:cubicBezTo>
                  <a:pt x="18964" y="2112"/>
                  <a:pt x="19021" y="2302"/>
                  <a:pt x="19135" y="2112"/>
                </a:cubicBezTo>
                <a:cubicBezTo>
                  <a:pt x="18926" y="2074"/>
                  <a:pt x="18831" y="2150"/>
                  <a:pt x="18679" y="2150"/>
                </a:cubicBezTo>
                <a:cubicBezTo>
                  <a:pt x="18793" y="1998"/>
                  <a:pt x="19326" y="1979"/>
                  <a:pt x="19459" y="2169"/>
                </a:cubicBezTo>
                <a:cubicBezTo>
                  <a:pt x="19573" y="2036"/>
                  <a:pt x="19782" y="1998"/>
                  <a:pt x="19934" y="2074"/>
                </a:cubicBezTo>
                <a:cubicBezTo>
                  <a:pt x="19953" y="2074"/>
                  <a:pt x="20010" y="2226"/>
                  <a:pt x="19991" y="2226"/>
                </a:cubicBezTo>
                <a:cubicBezTo>
                  <a:pt x="20125" y="2245"/>
                  <a:pt x="20277" y="1903"/>
                  <a:pt x="20201" y="2226"/>
                </a:cubicBezTo>
                <a:cubicBezTo>
                  <a:pt x="20353" y="2245"/>
                  <a:pt x="20277" y="2074"/>
                  <a:pt x="20391" y="2074"/>
                </a:cubicBezTo>
                <a:cubicBezTo>
                  <a:pt x="20543" y="2074"/>
                  <a:pt x="20315" y="2207"/>
                  <a:pt x="20391" y="2340"/>
                </a:cubicBezTo>
                <a:cubicBezTo>
                  <a:pt x="20315" y="2264"/>
                  <a:pt x="20029" y="2245"/>
                  <a:pt x="19934" y="2321"/>
                </a:cubicBezTo>
                <a:close/>
                <a:moveTo>
                  <a:pt x="21209" y="2245"/>
                </a:moveTo>
                <a:cubicBezTo>
                  <a:pt x="21152" y="2359"/>
                  <a:pt x="20866" y="2321"/>
                  <a:pt x="20866" y="2493"/>
                </a:cubicBezTo>
                <a:cubicBezTo>
                  <a:pt x="20961" y="2493"/>
                  <a:pt x="21038" y="2493"/>
                  <a:pt x="21133" y="2493"/>
                </a:cubicBezTo>
                <a:cubicBezTo>
                  <a:pt x="21190" y="2436"/>
                  <a:pt x="21228" y="2359"/>
                  <a:pt x="21209" y="2245"/>
                </a:cubicBezTo>
                <a:close/>
                <a:moveTo>
                  <a:pt x="28570" y="3101"/>
                </a:moveTo>
                <a:cubicBezTo>
                  <a:pt x="28551" y="2987"/>
                  <a:pt x="28380" y="2987"/>
                  <a:pt x="28361" y="2892"/>
                </a:cubicBezTo>
                <a:cubicBezTo>
                  <a:pt x="28304" y="2968"/>
                  <a:pt x="28018" y="3082"/>
                  <a:pt x="28037" y="2835"/>
                </a:cubicBezTo>
                <a:cubicBezTo>
                  <a:pt x="27695" y="3177"/>
                  <a:pt x="27086" y="2664"/>
                  <a:pt x="26706" y="3025"/>
                </a:cubicBezTo>
                <a:cubicBezTo>
                  <a:pt x="27105" y="2911"/>
                  <a:pt x="27980" y="3139"/>
                  <a:pt x="28570" y="3101"/>
                </a:cubicBezTo>
                <a:close/>
                <a:moveTo>
                  <a:pt x="10367" y="2835"/>
                </a:moveTo>
                <a:cubicBezTo>
                  <a:pt x="10177" y="2588"/>
                  <a:pt x="9910" y="2759"/>
                  <a:pt x="9644" y="2664"/>
                </a:cubicBezTo>
                <a:cubicBezTo>
                  <a:pt x="9796" y="2854"/>
                  <a:pt x="10082" y="2702"/>
                  <a:pt x="10367" y="2835"/>
                </a:cubicBezTo>
                <a:close/>
                <a:moveTo>
                  <a:pt x="26649" y="2968"/>
                </a:moveTo>
                <a:cubicBezTo>
                  <a:pt x="26478" y="2740"/>
                  <a:pt x="26173" y="2911"/>
                  <a:pt x="25850" y="2816"/>
                </a:cubicBezTo>
                <a:cubicBezTo>
                  <a:pt x="25869" y="3006"/>
                  <a:pt x="26382" y="3025"/>
                  <a:pt x="26649" y="2968"/>
                </a:cubicBezTo>
                <a:close/>
                <a:moveTo>
                  <a:pt x="29293" y="3006"/>
                </a:moveTo>
                <a:cubicBezTo>
                  <a:pt x="29312" y="3082"/>
                  <a:pt x="29464" y="3044"/>
                  <a:pt x="29559" y="3063"/>
                </a:cubicBezTo>
                <a:cubicBezTo>
                  <a:pt x="29578" y="2911"/>
                  <a:pt x="29407" y="2892"/>
                  <a:pt x="29426" y="2740"/>
                </a:cubicBezTo>
                <a:cubicBezTo>
                  <a:pt x="29274" y="2759"/>
                  <a:pt x="29407" y="2930"/>
                  <a:pt x="29426" y="2949"/>
                </a:cubicBezTo>
                <a:cubicBezTo>
                  <a:pt x="29426" y="3006"/>
                  <a:pt x="29350" y="2987"/>
                  <a:pt x="29293" y="3006"/>
                </a:cubicBezTo>
                <a:close/>
                <a:moveTo>
                  <a:pt x="21932" y="2873"/>
                </a:moveTo>
                <a:cubicBezTo>
                  <a:pt x="21437" y="2721"/>
                  <a:pt x="20923" y="2664"/>
                  <a:pt x="20391" y="2702"/>
                </a:cubicBezTo>
                <a:cubicBezTo>
                  <a:pt x="20752" y="2892"/>
                  <a:pt x="21171" y="2797"/>
                  <a:pt x="21932" y="2873"/>
                </a:cubicBezTo>
                <a:close/>
                <a:moveTo>
                  <a:pt x="27048" y="2873"/>
                </a:moveTo>
                <a:cubicBezTo>
                  <a:pt x="27029" y="2588"/>
                  <a:pt x="26782" y="2721"/>
                  <a:pt x="26516" y="2721"/>
                </a:cubicBezTo>
                <a:cubicBezTo>
                  <a:pt x="26725" y="2835"/>
                  <a:pt x="26801" y="2835"/>
                  <a:pt x="27048" y="2873"/>
                </a:cubicBezTo>
                <a:close/>
                <a:moveTo>
                  <a:pt x="25774" y="2759"/>
                </a:moveTo>
                <a:cubicBezTo>
                  <a:pt x="25869" y="2759"/>
                  <a:pt x="25964" y="2759"/>
                  <a:pt x="26040" y="2759"/>
                </a:cubicBezTo>
                <a:cubicBezTo>
                  <a:pt x="26059" y="2664"/>
                  <a:pt x="25964" y="2645"/>
                  <a:pt x="25983" y="2550"/>
                </a:cubicBezTo>
                <a:cubicBezTo>
                  <a:pt x="25869" y="2664"/>
                  <a:pt x="25755" y="2702"/>
                  <a:pt x="25850" y="2493"/>
                </a:cubicBezTo>
                <a:cubicBezTo>
                  <a:pt x="25565" y="2474"/>
                  <a:pt x="25793" y="2664"/>
                  <a:pt x="25774" y="2759"/>
                </a:cubicBezTo>
                <a:close/>
                <a:moveTo>
                  <a:pt x="41580" y="2930"/>
                </a:moveTo>
                <a:cubicBezTo>
                  <a:pt x="41637" y="2854"/>
                  <a:pt x="41903" y="2949"/>
                  <a:pt x="41846" y="2778"/>
                </a:cubicBezTo>
                <a:cubicBezTo>
                  <a:pt x="41732" y="2759"/>
                  <a:pt x="41561" y="2949"/>
                  <a:pt x="41580" y="2721"/>
                </a:cubicBezTo>
                <a:cubicBezTo>
                  <a:pt x="41428" y="2740"/>
                  <a:pt x="41561" y="2911"/>
                  <a:pt x="41580" y="2930"/>
                </a:cubicBezTo>
                <a:close/>
                <a:moveTo>
                  <a:pt x="41314" y="2873"/>
                </a:moveTo>
                <a:cubicBezTo>
                  <a:pt x="41428" y="2664"/>
                  <a:pt x="40648" y="2702"/>
                  <a:pt x="40325" y="2759"/>
                </a:cubicBezTo>
                <a:cubicBezTo>
                  <a:pt x="40572" y="2949"/>
                  <a:pt x="41009" y="2721"/>
                  <a:pt x="41314" y="2873"/>
                </a:cubicBezTo>
                <a:close/>
                <a:moveTo>
                  <a:pt x="25450" y="2645"/>
                </a:moveTo>
                <a:cubicBezTo>
                  <a:pt x="25545" y="2607"/>
                  <a:pt x="25660" y="2569"/>
                  <a:pt x="25641" y="2436"/>
                </a:cubicBezTo>
                <a:cubicBezTo>
                  <a:pt x="25545" y="2436"/>
                  <a:pt x="25431" y="2436"/>
                  <a:pt x="25317" y="2436"/>
                </a:cubicBezTo>
                <a:cubicBezTo>
                  <a:pt x="25355" y="2512"/>
                  <a:pt x="25412" y="2569"/>
                  <a:pt x="25450" y="2645"/>
                </a:cubicBezTo>
                <a:close/>
                <a:moveTo>
                  <a:pt x="19345" y="2112"/>
                </a:moveTo>
                <a:cubicBezTo>
                  <a:pt x="19097" y="2036"/>
                  <a:pt x="19326" y="2340"/>
                  <a:pt x="19078" y="2264"/>
                </a:cubicBezTo>
                <a:cubicBezTo>
                  <a:pt x="19116" y="2455"/>
                  <a:pt x="19383" y="2302"/>
                  <a:pt x="19345" y="2112"/>
                </a:cubicBezTo>
                <a:close/>
                <a:moveTo>
                  <a:pt x="31290" y="2455"/>
                </a:moveTo>
                <a:cubicBezTo>
                  <a:pt x="31100" y="2340"/>
                  <a:pt x="31004" y="2455"/>
                  <a:pt x="31157" y="2245"/>
                </a:cubicBezTo>
                <a:cubicBezTo>
                  <a:pt x="31100" y="2302"/>
                  <a:pt x="30985" y="2283"/>
                  <a:pt x="30966" y="2340"/>
                </a:cubicBezTo>
                <a:cubicBezTo>
                  <a:pt x="30871" y="2340"/>
                  <a:pt x="30909" y="2226"/>
                  <a:pt x="30890" y="2150"/>
                </a:cubicBezTo>
                <a:cubicBezTo>
                  <a:pt x="30072" y="2150"/>
                  <a:pt x="29521" y="2036"/>
                  <a:pt x="28912" y="2017"/>
                </a:cubicBezTo>
                <a:cubicBezTo>
                  <a:pt x="28988" y="2378"/>
                  <a:pt x="28570" y="2017"/>
                  <a:pt x="28570" y="2321"/>
                </a:cubicBezTo>
                <a:cubicBezTo>
                  <a:pt x="29863" y="2398"/>
                  <a:pt x="30034" y="2417"/>
                  <a:pt x="31290" y="2455"/>
                </a:cubicBezTo>
                <a:close/>
                <a:moveTo>
                  <a:pt x="24518" y="1865"/>
                </a:moveTo>
                <a:cubicBezTo>
                  <a:pt x="24480" y="2017"/>
                  <a:pt x="24385" y="1808"/>
                  <a:pt x="24252" y="1865"/>
                </a:cubicBezTo>
                <a:cubicBezTo>
                  <a:pt x="24290" y="1827"/>
                  <a:pt x="24328" y="1770"/>
                  <a:pt x="24328" y="1713"/>
                </a:cubicBezTo>
                <a:cubicBezTo>
                  <a:pt x="24100" y="1618"/>
                  <a:pt x="24290" y="1884"/>
                  <a:pt x="24119" y="1865"/>
                </a:cubicBezTo>
                <a:cubicBezTo>
                  <a:pt x="24043" y="1846"/>
                  <a:pt x="24081" y="1732"/>
                  <a:pt x="24062" y="1656"/>
                </a:cubicBezTo>
                <a:cubicBezTo>
                  <a:pt x="24024" y="1865"/>
                  <a:pt x="23624" y="1770"/>
                  <a:pt x="23529" y="1903"/>
                </a:cubicBezTo>
                <a:cubicBezTo>
                  <a:pt x="23377" y="1789"/>
                  <a:pt x="23130" y="1770"/>
                  <a:pt x="22997" y="1637"/>
                </a:cubicBezTo>
                <a:cubicBezTo>
                  <a:pt x="23130" y="1732"/>
                  <a:pt x="22940" y="1770"/>
                  <a:pt x="22997" y="1941"/>
                </a:cubicBezTo>
                <a:cubicBezTo>
                  <a:pt x="23187" y="2093"/>
                  <a:pt x="23396" y="1922"/>
                  <a:pt x="23529" y="2112"/>
                </a:cubicBezTo>
                <a:cubicBezTo>
                  <a:pt x="23624" y="2093"/>
                  <a:pt x="23548" y="1960"/>
                  <a:pt x="23662" y="1960"/>
                </a:cubicBezTo>
                <a:cubicBezTo>
                  <a:pt x="23853" y="1979"/>
                  <a:pt x="23681" y="2112"/>
                  <a:pt x="24062" y="2055"/>
                </a:cubicBezTo>
                <a:cubicBezTo>
                  <a:pt x="24081" y="1979"/>
                  <a:pt x="24005" y="1979"/>
                  <a:pt x="23986" y="1903"/>
                </a:cubicBezTo>
                <a:cubicBezTo>
                  <a:pt x="24690" y="2112"/>
                  <a:pt x="25603" y="2074"/>
                  <a:pt x="26325" y="2150"/>
                </a:cubicBezTo>
                <a:cubicBezTo>
                  <a:pt x="25717" y="1865"/>
                  <a:pt x="25298" y="2055"/>
                  <a:pt x="24518" y="1865"/>
                </a:cubicBezTo>
                <a:cubicBezTo>
                  <a:pt x="25146" y="1732"/>
                  <a:pt x="25831" y="1998"/>
                  <a:pt x="26782" y="1941"/>
                </a:cubicBezTo>
                <a:cubicBezTo>
                  <a:pt x="26706" y="2074"/>
                  <a:pt x="26725" y="2093"/>
                  <a:pt x="26516" y="2036"/>
                </a:cubicBezTo>
                <a:cubicBezTo>
                  <a:pt x="26535" y="2188"/>
                  <a:pt x="27295" y="2226"/>
                  <a:pt x="27314" y="2055"/>
                </a:cubicBezTo>
                <a:cubicBezTo>
                  <a:pt x="27181" y="2074"/>
                  <a:pt x="27010" y="2112"/>
                  <a:pt x="26858" y="2055"/>
                </a:cubicBezTo>
                <a:cubicBezTo>
                  <a:pt x="27448" y="1960"/>
                  <a:pt x="27771" y="2036"/>
                  <a:pt x="28304" y="2055"/>
                </a:cubicBezTo>
                <a:cubicBezTo>
                  <a:pt x="27010" y="1827"/>
                  <a:pt x="25945" y="1808"/>
                  <a:pt x="24461" y="1770"/>
                </a:cubicBezTo>
                <a:cubicBezTo>
                  <a:pt x="24442" y="1827"/>
                  <a:pt x="24480" y="1846"/>
                  <a:pt x="24518" y="1865"/>
                </a:cubicBezTo>
                <a:close/>
                <a:moveTo>
                  <a:pt x="16815" y="1884"/>
                </a:moveTo>
                <a:cubicBezTo>
                  <a:pt x="16815" y="1732"/>
                  <a:pt x="16301" y="1637"/>
                  <a:pt x="16358" y="1865"/>
                </a:cubicBezTo>
                <a:cubicBezTo>
                  <a:pt x="16415" y="1846"/>
                  <a:pt x="16473" y="1827"/>
                  <a:pt x="16492" y="1770"/>
                </a:cubicBezTo>
                <a:cubicBezTo>
                  <a:pt x="16625" y="1903"/>
                  <a:pt x="16587" y="1827"/>
                  <a:pt x="16815" y="1884"/>
                </a:cubicBezTo>
                <a:close/>
                <a:moveTo>
                  <a:pt x="11831" y="1561"/>
                </a:moveTo>
                <a:cubicBezTo>
                  <a:pt x="11774" y="1427"/>
                  <a:pt x="11565" y="1580"/>
                  <a:pt x="11641" y="1713"/>
                </a:cubicBezTo>
                <a:cubicBezTo>
                  <a:pt x="11774" y="1637"/>
                  <a:pt x="11717" y="1713"/>
                  <a:pt x="11908" y="1713"/>
                </a:cubicBezTo>
                <a:cubicBezTo>
                  <a:pt x="11946" y="1637"/>
                  <a:pt x="11641" y="1580"/>
                  <a:pt x="11831" y="1561"/>
                </a:cubicBezTo>
                <a:close/>
                <a:moveTo>
                  <a:pt x="11965" y="1770"/>
                </a:moveTo>
                <a:cubicBezTo>
                  <a:pt x="12117" y="1789"/>
                  <a:pt x="12231" y="1770"/>
                  <a:pt x="12307" y="1732"/>
                </a:cubicBezTo>
                <a:cubicBezTo>
                  <a:pt x="12231" y="1675"/>
                  <a:pt x="12288" y="1542"/>
                  <a:pt x="12098" y="1561"/>
                </a:cubicBezTo>
                <a:cubicBezTo>
                  <a:pt x="12136" y="1618"/>
                  <a:pt x="12174" y="1656"/>
                  <a:pt x="12174" y="1732"/>
                </a:cubicBezTo>
                <a:cubicBezTo>
                  <a:pt x="12041" y="1713"/>
                  <a:pt x="12041" y="1580"/>
                  <a:pt x="11965" y="1523"/>
                </a:cubicBezTo>
                <a:cubicBezTo>
                  <a:pt x="11698" y="1580"/>
                  <a:pt x="11984" y="1618"/>
                  <a:pt x="11965" y="1770"/>
                </a:cubicBezTo>
                <a:close/>
                <a:moveTo>
                  <a:pt x="11432" y="1713"/>
                </a:moveTo>
                <a:cubicBezTo>
                  <a:pt x="11413" y="1675"/>
                  <a:pt x="11375" y="1637"/>
                  <a:pt x="11375" y="1561"/>
                </a:cubicBezTo>
                <a:cubicBezTo>
                  <a:pt x="11527" y="1542"/>
                  <a:pt x="11508" y="1637"/>
                  <a:pt x="11508" y="1713"/>
                </a:cubicBezTo>
                <a:cubicBezTo>
                  <a:pt x="11603" y="1694"/>
                  <a:pt x="11565" y="1580"/>
                  <a:pt x="11584" y="1504"/>
                </a:cubicBezTo>
                <a:cubicBezTo>
                  <a:pt x="11242" y="1465"/>
                  <a:pt x="10804" y="1389"/>
                  <a:pt x="10443" y="1446"/>
                </a:cubicBezTo>
                <a:cubicBezTo>
                  <a:pt x="10918" y="1485"/>
                  <a:pt x="10899" y="1637"/>
                  <a:pt x="11318" y="1561"/>
                </a:cubicBezTo>
                <a:cubicBezTo>
                  <a:pt x="11128" y="1637"/>
                  <a:pt x="11223" y="1694"/>
                  <a:pt x="11432" y="1713"/>
                </a:cubicBezTo>
                <a:close/>
                <a:moveTo>
                  <a:pt x="9986" y="1542"/>
                </a:moveTo>
                <a:cubicBezTo>
                  <a:pt x="10063" y="1542"/>
                  <a:pt x="10024" y="1485"/>
                  <a:pt x="9986" y="1485"/>
                </a:cubicBezTo>
                <a:cubicBezTo>
                  <a:pt x="9910" y="1370"/>
                  <a:pt x="10367" y="1485"/>
                  <a:pt x="10120" y="1485"/>
                </a:cubicBezTo>
                <a:cubicBezTo>
                  <a:pt x="10139" y="1561"/>
                  <a:pt x="10196" y="1465"/>
                  <a:pt x="10310" y="1485"/>
                </a:cubicBezTo>
                <a:cubicBezTo>
                  <a:pt x="10272" y="1256"/>
                  <a:pt x="10158" y="1408"/>
                  <a:pt x="9910" y="1332"/>
                </a:cubicBezTo>
                <a:cubicBezTo>
                  <a:pt x="9891" y="1446"/>
                  <a:pt x="9967" y="1465"/>
                  <a:pt x="9986" y="1542"/>
                </a:cubicBezTo>
                <a:close/>
                <a:moveTo>
                  <a:pt x="8712" y="1427"/>
                </a:moveTo>
                <a:cubicBezTo>
                  <a:pt x="8845" y="1408"/>
                  <a:pt x="8883" y="1313"/>
                  <a:pt x="9054" y="1332"/>
                </a:cubicBezTo>
                <a:cubicBezTo>
                  <a:pt x="8959" y="1237"/>
                  <a:pt x="8769" y="1237"/>
                  <a:pt x="8598" y="1218"/>
                </a:cubicBezTo>
                <a:cubicBezTo>
                  <a:pt x="8617" y="1294"/>
                  <a:pt x="8693" y="1351"/>
                  <a:pt x="8712" y="1427"/>
                </a:cubicBezTo>
                <a:close/>
                <a:moveTo>
                  <a:pt x="9245" y="1370"/>
                </a:moveTo>
                <a:cubicBezTo>
                  <a:pt x="9264" y="1446"/>
                  <a:pt x="9321" y="1408"/>
                  <a:pt x="9321" y="1370"/>
                </a:cubicBezTo>
                <a:cubicBezTo>
                  <a:pt x="9872" y="1446"/>
                  <a:pt x="9739" y="1294"/>
                  <a:pt x="9188" y="1275"/>
                </a:cubicBezTo>
                <a:cubicBezTo>
                  <a:pt x="9188" y="1332"/>
                  <a:pt x="9264" y="1313"/>
                  <a:pt x="9321" y="1332"/>
                </a:cubicBezTo>
                <a:cubicBezTo>
                  <a:pt x="9340" y="1370"/>
                  <a:pt x="9302" y="1370"/>
                  <a:pt x="9264" y="1370"/>
                </a:cubicBezTo>
                <a:close/>
                <a:moveTo>
                  <a:pt x="8522" y="1275"/>
                </a:moveTo>
                <a:cubicBezTo>
                  <a:pt x="8503" y="1142"/>
                  <a:pt x="8198" y="1237"/>
                  <a:pt x="8065" y="1218"/>
                </a:cubicBezTo>
                <a:cubicBezTo>
                  <a:pt x="8179" y="1408"/>
                  <a:pt x="8313" y="1332"/>
                  <a:pt x="8522" y="1275"/>
                </a:cubicBezTo>
                <a:close/>
                <a:moveTo>
                  <a:pt x="7989" y="1313"/>
                </a:moveTo>
                <a:cubicBezTo>
                  <a:pt x="8084" y="1123"/>
                  <a:pt x="7818" y="1218"/>
                  <a:pt x="7856" y="1047"/>
                </a:cubicBezTo>
                <a:cubicBezTo>
                  <a:pt x="7761" y="1104"/>
                  <a:pt x="7723" y="1199"/>
                  <a:pt x="7590" y="1199"/>
                </a:cubicBezTo>
                <a:cubicBezTo>
                  <a:pt x="7647" y="1294"/>
                  <a:pt x="7799" y="1313"/>
                  <a:pt x="7989" y="1313"/>
                </a:cubicBezTo>
                <a:close/>
                <a:moveTo>
                  <a:pt x="7057" y="1256"/>
                </a:moveTo>
                <a:cubicBezTo>
                  <a:pt x="7057" y="1028"/>
                  <a:pt x="6525" y="1218"/>
                  <a:pt x="6392" y="1085"/>
                </a:cubicBezTo>
                <a:cubicBezTo>
                  <a:pt x="6468" y="1256"/>
                  <a:pt x="6867" y="1180"/>
                  <a:pt x="7057" y="1256"/>
                </a:cubicBezTo>
                <a:close/>
                <a:moveTo>
                  <a:pt x="6201" y="1028"/>
                </a:moveTo>
                <a:cubicBezTo>
                  <a:pt x="5669" y="1009"/>
                  <a:pt x="5155" y="971"/>
                  <a:pt x="4680" y="914"/>
                </a:cubicBezTo>
                <a:cubicBezTo>
                  <a:pt x="5079" y="1047"/>
                  <a:pt x="5802" y="1199"/>
                  <a:pt x="6201" y="1028"/>
                </a:cubicBezTo>
                <a:close/>
                <a:moveTo>
                  <a:pt x="4147" y="952"/>
                </a:moveTo>
                <a:cubicBezTo>
                  <a:pt x="4280" y="933"/>
                  <a:pt x="4585" y="1028"/>
                  <a:pt x="4604" y="914"/>
                </a:cubicBezTo>
                <a:cubicBezTo>
                  <a:pt x="4546" y="743"/>
                  <a:pt x="4128" y="1028"/>
                  <a:pt x="4147" y="648"/>
                </a:cubicBezTo>
                <a:cubicBezTo>
                  <a:pt x="3995" y="667"/>
                  <a:pt x="4090" y="914"/>
                  <a:pt x="4147" y="952"/>
                </a:cubicBezTo>
                <a:close/>
                <a:moveTo>
                  <a:pt x="37338" y="14057"/>
                </a:moveTo>
                <a:cubicBezTo>
                  <a:pt x="37338" y="14019"/>
                  <a:pt x="37300" y="14000"/>
                  <a:pt x="37262" y="14000"/>
                </a:cubicBezTo>
                <a:lnTo>
                  <a:pt x="37129" y="14000"/>
                </a:lnTo>
                <a:cubicBezTo>
                  <a:pt x="37129" y="14114"/>
                  <a:pt x="37129" y="14209"/>
                  <a:pt x="37129" y="14324"/>
                </a:cubicBezTo>
                <a:lnTo>
                  <a:pt x="37338" y="14324"/>
                </a:lnTo>
                <a:cubicBezTo>
                  <a:pt x="37338" y="14266"/>
                  <a:pt x="37243" y="14285"/>
                  <a:pt x="37205" y="14266"/>
                </a:cubicBezTo>
                <a:cubicBezTo>
                  <a:pt x="37415" y="14209"/>
                  <a:pt x="37186" y="14133"/>
                  <a:pt x="37338" y="14057"/>
                </a:cubicBezTo>
                <a:close/>
                <a:moveTo>
                  <a:pt x="35798" y="14190"/>
                </a:moveTo>
                <a:cubicBezTo>
                  <a:pt x="35874" y="14381"/>
                  <a:pt x="36254" y="14114"/>
                  <a:pt x="36273" y="14247"/>
                </a:cubicBezTo>
                <a:cubicBezTo>
                  <a:pt x="36482" y="14076"/>
                  <a:pt x="35931" y="14190"/>
                  <a:pt x="35798" y="14190"/>
                </a:cubicBezTo>
                <a:close/>
                <a:moveTo>
                  <a:pt x="32621" y="13544"/>
                </a:moveTo>
                <a:cubicBezTo>
                  <a:pt x="32735" y="13506"/>
                  <a:pt x="33021" y="13601"/>
                  <a:pt x="33021" y="13487"/>
                </a:cubicBezTo>
                <a:cubicBezTo>
                  <a:pt x="33135" y="13353"/>
                  <a:pt x="32583" y="13411"/>
                  <a:pt x="32621" y="13544"/>
                </a:cubicBezTo>
                <a:close/>
                <a:moveTo>
                  <a:pt x="27105" y="13315"/>
                </a:moveTo>
                <a:cubicBezTo>
                  <a:pt x="27124" y="13430"/>
                  <a:pt x="27391" y="13353"/>
                  <a:pt x="27505" y="13372"/>
                </a:cubicBezTo>
                <a:cubicBezTo>
                  <a:pt x="27505" y="13239"/>
                  <a:pt x="27200" y="13258"/>
                  <a:pt x="27105" y="13315"/>
                </a:cubicBezTo>
                <a:close/>
                <a:moveTo>
                  <a:pt x="22864" y="12764"/>
                </a:moveTo>
                <a:cubicBezTo>
                  <a:pt x="22749" y="12764"/>
                  <a:pt x="22711" y="12840"/>
                  <a:pt x="22730" y="12954"/>
                </a:cubicBezTo>
                <a:cubicBezTo>
                  <a:pt x="22826" y="12954"/>
                  <a:pt x="22921" y="12954"/>
                  <a:pt x="22997" y="12954"/>
                </a:cubicBezTo>
                <a:cubicBezTo>
                  <a:pt x="22997" y="12859"/>
                  <a:pt x="22826" y="12897"/>
                  <a:pt x="22864" y="12745"/>
                </a:cubicBezTo>
                <a:close/>
                <a:moveTo>
                  <a:pt x="25717" y="12745"/>
                </a:moveTo>
                <a:cubicBezTo>
                  <a:pt x="25717" y="12650"/>
                  <a:pt x="25793" y="12479"/>
                  <a:pt x="25603" y="12536"/>
                </a:cubicBezTo>
                <a:cubicBezTo>
                  <a:pt x="25622" y="12574"/>
                  <a:pt x="25660" y="12612"/>
                  <a:pt x="25660" y="12688"/>
                </a:cubicBezTo>
                <a:cubicBezTo>
                  <a:pt x="25469" y="12650"/>
                  <a:pt x="25317" y="12612"/>
                  <a:pt x="25127" y="12574"/>
                </a:cubicBezTo>
                <a:cubicBezTo>
                  <a:pt x="25260" y="12783"/>
                  <a:pt x="25412" y="12669"/>
                  <a:pt x="25717" y="12726"/>
                </a:cubicBezTo>
                <a:close/>
                <a:moveTo>
                  <a:pt x="23872" y="12612"/>
                </a:moveTo>
                <a:cubicBezTo>
                  <a:pt x="24043" y="12479"/>
                  <a:pt x="24119" y="12402"/>
                  <a:pt x="24328" y="12402"/>
                </a:cubicBezTo>
                <a:cubicBezTo>
                  <a:pt x="24309" y="12193"/>
                  <a:pt x="23929" y="12440"/>
                  <a:pt x="23739" y="12307"/>
                </a:cubicBezTo>
                <a:cubicBezTo>
                  <a:pt x="23586" y="12345"/>
                  <a:pt x="24005" y="12402"/>
                  <a:pt x="23872" y="12612"/>
                </a:cubicBezTo>
                <a:close/>
                <a:moveTo>
                  <a:pt x="24804" y="12612"/>
                </a:moveTo>
                <a:cubicBezTo>
                  <a:pt x="25051" y="12669"/>
                  <a:pt x="24994" y="12498"/>
                  <a:pt x="25203" y="12517"/>
                </a:cubicBezTo>
                <a:cubicBezTo>
                  <a:pt x="24994" y="12459"/>
                  <a:pt x="24937" y="12402"/>
                  <a:pt x="24671" y="12517"/>
                </a:cubicBezTo>
                <a:cubicBezTo>
                  <a:pt x="24671" y="12574"/>
                  <a:pt x="24785" y="12555"/>
                  <a:pt x="24785" y="12612"/>
                </a:cubicBezTo>
                <a:close/>
                <a:moveTo>
                  <a:pt x="26382" y="12440"/>
                </a:moveTo>
                <a:cubicBezTo>
                  <a:pt x="26458" y="12136"/>
                  <a:pt x="26097" y="12345"/>
                  <a:pt x="25926" y="12326"/>
                </a:cubicBezTo>
                <a:cubicBezTo>
                  <a:pt x="26002" y="12421"/>
                  <a:pt x="26268" y="12364"/>
                  <a:pt x="26382" y="12440"/>
                </a:cubicBezTo>
                <a:close/>
                <a:moveTo>
                  <a:pt x="21285" y="12212"/>
                </a:moveTo>
                <a:cubicBezTo>
                  <a:pt x="21361" y="12212"/>
                  <a:pt x="21323" y="12174"/>
                  <a:pt x="21285" y="12174"/>
                </a:cubicBezTo>
                <a:cubicBezTo>
                  <a:pt x="21342" y="12041"/>
                  <a:pt x="21570" y="12269"/>
                  <a:pt x="21551" y="12022"/>
                </a:cubicBezTo>
                <a:cubicBezTo>
                  <a:pt x="21285" y="12060"/>
                  <a:pt x="20961" y="12117"/>
                  <a:pt x="20942" y="11851"/>
                </a:cubicBezTo>
                <a:cubicBezTo>
                  <a:pt x="20847" y="11870"/>
                  <a:pt x="20923" y="12003"/>
                  <a:pt x="20809" y="12003"/>
                </a:cubicBezTo>
                <a:cubicBezTo>
                  <a:pt x="20733" y="12003"/>
                  <a:pt x="20752" y="11908"/>
                  <a:pt x="20752" y="11851"/>
                </a:cubicBezTo>
                <a:cubicBezTo>
                  <a:pt x="20296" y="12022"/>
                  <a:pt x="20524" y="11813"/>
                  <a:pt x="20087" y="11946"/>
                </a:cubicBezTo>
                <a:cubicBezTo>
                  <a:pt x="20448" y="12155"/>
                  <a:pt x="20942" y="12041"/>
                  <a:pt x="21285" y="12212"/>
                </a:cubicBezTo>
                <a:close/>
                <a:moveTo>
                  <a:pt x="22806" y="12231"/>
                </a:moveTo>
                <a:cubicBezTo>
                  <a:pt x="22711" y="12079"/>
                  <a:pt x="22635" y="12174"/>
                  <a:pt x="22350" y="12117"/>
                </a:cubicBezTo>
                <a:cubicBezTo>
                  <a:pt x="22407" y="12231"/>
                  <a:pt x="22597" y="12231"/>
                  <a:pt x="22806" y="12231"/>
                </a:cubicBezTo>
                <a:close/>
                <a:moveTo>
                  <a:pt x="18622" y="11927"/>
                </a:moveTo>
                <a:cubicBezTo>
                  <a:pt x="18565" y="11813"/>
                  <a:pt x="18907" y="11794"/>
                  <a:pt x="18945" y="11984"/>
                </a:cubicBezTo>
                <a:cubicBezTo>
                  <a:pt x="19212" y="11870"/>
                  <a:pt x="19554" y="11889"/>
                  <a:pt x="19820" y="12003"/>
                </a:cubicBezTo>
                <a:cubicBezTo>
                  <a:pt x="19744" y="11737"/>
                  <a:pt x="19459" y="11908"/>
                  <a:pt x="19212" y="11832"/>
                </a:cubicBezTo>
                <a:cubicBezTo>
                  <a:pt x="19154" y="11661"/>
                  <a:pt x="19440" y="11756"/>
                  <a:pt x="19478" y="11680"/>
                </a:cubicBezTo>
                <a:cubicBezTo>
                  <a:pt x="19497" y="11642"/>
                  <a:pt x="19459" y="11623"/>
                  <a:pt x="19421" y="11623"/>
                </a:cubicBezTo>
                <a:cubicBezTo>
                  <a:pt x="19364" y="11642"/>
                  <a:pt x="19364" y="11604"/>
                  <a:pt x="19345" y="11585"/>
                </a:cubicBezTo>
                <a:cubicBezTo>
                  <a:pt x="19250" y="11604"/>
                  <a:pt x="19364" y="11623"/>
                  <a:pt x="19345" y="11680"/>
                </a:cubicBezTo>
                <a:cubicBezTo>
                  <a:pt x="19231" y="11699"/>
                  <a:pt x="19231" y="11642"/>
                  <a:pt x="19231" y="11566"/>
                </a:cubicBezTo>
                <a:cubicBezTo>
                  <a:pt x="19059" y="11680"/>
                  <a:pt x="18888" y="11489"/>
                  <a:pt x="18888" y="11680"/>
                </a:cubicBezTo>
                <a:cubicBezTo>
                  <a:pt x="18698" y="11508"/>
                  <a:pt x="18413" y="11680"/>
                  <a:pt x="18299" y="11508"/>
                </a:cubicBezTo>
                <a:cubicBezTo>
                  <a:pt x="18337" y="11718"/>
                  <a:pt x="17861" y="11489"/>
                  <a:pt x="17766" y="11508"/>
                </a:cubicBezTo>
                <a:cubicBezTo>
                  <a:pt x="17576" y="11661"/>
                  <a:pt x="18146" y="11699"/>
                  <a:pt x="18146" y="11870"/>
                </a:cubicBezTo>
                <a:cubicBezTo>
                  <a:pt x="18337" y="11889"/>
                  <a:pt x="18318" y="11718"/>
                  <a:pt x="18489" y="11718"/>
                </a:cubicBezTo>
                <a:cubicBezTo>
                  <a:pt x="18622" y="11699"/>
                  <a:pt x="18470" y="11870"/>
                  <a:pt x="18413" y="11870"/>
                </a:cubicBezTo>
                <a:cubicBezTo>
                  <a:pt x="18432" y="12060"/>
                  <a:pt x="18641" y="11775"/>
                  <a:pt x="18622" y="11927"/>
                </a:cubicBezTo>
                <a:close/>
                <a:moveTo>
                  <a:pt x="17367" y="11451"/>
                </a:moveTo>
                <a:cubicBezTo>
                  <a:pt x="17195" y="11413"/>
                  <a:pt x="17233" y="11546"/>
                  <a:pt x="17100" y="11546"/>
                </a:cubicBezTo>
                <a:cubicBezTo>
                  <a:pt x="17138" y="11737"/>
                  <a:pt x="17614" y="11604"/>
                  <a:pt x="17766" y="11718"/>
                </a:cubicBezTo>
                <a:cubicBezTo>
                  <a:pt x="17728" y="11566"/>
                  <a:pt x="17443" y="11585"/>
                  <a:pt x="17367" y="11451"/>
                </a:cubicBezTo>
                <a:close/>
                <a:moveTo>
                  <a:pt x="50006" y="9549"/>
                </a:moveTo>
                <a:cubicBezTo>
                  <a:pt x="50082" y="9549"/>
                  <a:pt x="50177" y="9549"/>
                  <a:pt x="50273" y="9549"/>
                </a:cubicBezTo>
                <a:cubicBezTo>
                  <a:pt x="50292" y="9359"/>
                  <a:pt x="50216" y="9530"/>
                  <a:pt x="50063" y="9492"/>
                </a:cubicBezTo>
                <a:cubicBezTo>
                  <a:pt x="50082" y="9397"/>
                  <a:pt x="50177" y="9378"/>
                  <a:pt x="50330" y="9397"/>
                </a:cubicBezTo>
                <a:cubicBezTo>
                  <a:pt x="50539" y="9321"/>
                  <a:pt x="50101" y="9340"/>
                  <a:pt x="50006" y="9340"/>
                </a:cubicBezTo>
                <a:lnTo>
                  <a:pt x="50006" y="9549"/>
                </a:lnTo>
                <a:close/>
                <a:moveTo>
                  <a:pt x="50063" y="9188"/>
                </a:moveTo>
                <a:cubicBezTo>
                  <a:pt x="50044" y="9150"/>
                  <a:pt x="50006" y="9093"/>
                  <a:pt x="50006" y="9036"/>
                </a:cubicBezTo>
                <a:cubicBezTo>
                  <a:pt x="49873" y="9093"/>
                  <a:pt x="49702" y="9207"/>
                  <a:pt x="49683" y="9036"/>
                </a:cubicBezTo>
                <a:cubicBezTo>
                  <a:pt x="49493" y="9017"/>
                  <a:pt x="49398" y="9036"/>
                  <a:pt x="49417" y="9188"/>
                </a:cubicBezTo>
                <a:cubicBezTo>
                  <a:pt x="49626" y="9055"/>
                  <a:pt x="49892" y="9283"/>
                  <a:pt x="50063" y="9188"/>
                </a:cubicBezTo>
                <a:close/>
                <a:moveTo>
                  <a:pt x="53810" y="7362"/>
                </a:moveTo>
                <a:cubicBezTo>
                  <a:pt x="53563" y="7400"/>
                  <a:pt x="53487" y="7305"/>
                  <a:pt x="53278" y="7305"/>
                </a:cubicBezTo>
                <a:cubicBezTo>
                  <a:pt x="53297" y="7514"/>
                  <a:pt x="53715" y="7571"/>
                  <a:pt x="53810" y="7362"/>
                </a:cubicBezTo>
                <a:close/>
                <a:moveTo>
                  <a:pt x="48428" y="7248"/>
                </a:moveTo>
                <a:cubicBezTo>
                  <a:pt x="48504" y="7248"/>
                  <a:pt x="48485" y="7153"/>
                  <a:pt x="48504" y="7096"/>
                </a:cubicBezTo>
                <a:cubicBezTo>
                  <a:pt x="48294" y="7020"/>
                  <a:pt x="47952" y="7039"/>
                  <a:pt x="47648" y="7039"/>
                </a:cubicBezTo>
                <a:cubicBezTo>
                  <a:pt x="47819" y="7248"/>
                  <a:pt x="48256" y="6982"/>
                  <a:pt x="48428" y="72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8"/>
          <p:cNvSpPr/>
          <p:nvPr/>
        </p:nvSpPr>
        <p:spPr>
          <a:xfrm>
            <a:off x="1066163" y="4351313"/>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8"/>
          <p:cNvSpPr/>
          <p:nvPr/>
        </p:nvSpPr>
        <p:spPr>
          <a:xfrm flipH="1">
            <a:off x="-718410" y="957814"/>
            <a:ext cx="1312430" cy="1022762"/>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8"/>
          <p:cNvSpPr/>
          <p:nvPr/>
        </p:nvSpPr>
        <p:spPr>
          <a:xfrm rot="-3215090">
            <a:off x="8387505" y="2133599"/>
            <a:ext cx="1457709" cy="778796"/>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8"/>
          <p:cNvSpPr/>
          <p:nvPr/>
        </p:nvSpPr>
        <p:spPr>
          <a:xfrm rot="1717648">
            <a:off x="8114080" y="4568293"/>
            <a:ext cx="1621588" cy="458413"/>
          </a:xfrm>
          <a:custGeom>
            <a:avLst/>
            <a:gdLst/>
            <a:ahLst/>
            <a:cxnLst/>
            <a:rect l="l" t="t" r="r" b="b"/>
            <a:pathLst>
              <a:path w="141839" h="40097" extrusionOk="0">
                <a:moveTo>
                  <a:pt x="116903" y="37358"/>
                </a:moveTo>
                <a:cubicBezTo>
                  <a:pt x="116503" y="37396"/>
                  <a:pt x="116123" y="37453"/>
                  <a:pt x="115704" y="37491"/>
                </a:cubicBezTo>
                <a:cubicBezTo>
                  <a:pt x="115723" y="37567"/>
                  <a:pt x="115799" y="37586"/>
                  <a:pt x="115780" y="37700"/>
                </a:cubicBezTo>
                <a:cubicBezTo>
                  <a:pt x="115381" y="37795"/>
                  <a:pt x="114810" y="37776"/>
                  <a:pt x="114449" y="37890"/>
                </a:cubicBezTo>
                <a:cubicBezTo>
                  <a:pt x="114544" y="37890"/>
                  <a:pt x="114677" y="37890"/>
                  <a:pt x="114639" y="38004"/>
                </a:cubicBezTo>
                <a:cubicBezTo>
                  <a:pt x="114487" y="38252"/>
                  <a:pt x="113973" y="37928"/>
                  <a:pt x="113783" y="38080"/>
                </a:cubicBezTo>
                <a:cubicBezTo>
                  <a:pt x="113935" y="38080"/>
                  <a:pt x="114030" y="38099"/>
                  <a:pt x="114030" y="38195"/>
                </a:cubicBezTo>
                <a:cubicBezTo>
                  <a:pt x="113821" y="38157"/>
                  <a:pt x="113821" y="38271"/>
                  <a:pt x="113764" y="38347"/>
                </a:cubicBezTo>
                <a:cubicBezTo>
                  <a:pt x="113612" y="38347"/>
                  <a:pt x="113460" y="38347"/>
                  <a:pt x="113308" y="38347"/>
                </a:cubicBezTo>
                <a:cubicBezTo>
                  <a:pt x="112946" y="38613"/>
                  <a:pt x="112623" y="38651"/>
                  <a:pt x="112033" y="38689"/>
                </a:cubicBezTo>
                <a:cubicBezTo>
                  <a:pt x="110169" y="38822"/>
                  <a:pt x="107373" y="39317"/>
                  <a:pt x="104919" y="39545"/>
                </a:cubicBezTo>
                <a:cubicBezTo>
                  <a:pt x="103778" y="39640"/>
                  <a:pt x="102656" y="39735"/>
                  <a:pt x="101534" y="39811"/>
                </a:cubicBezTo>
                <a:cubicBezTo>
                  <a:pt x="98034" y="40040"/>
                  <a:pt x="94876" y="39906"/>
                  <a:pt x="91624" y="40059"/>
                </a:cubicBezTo>
                <a:cubicBezTo>
                  <a:pt x="89056" y="39830"/>
                  <a:pt x="85404" y="40097"/>
                  <a:pt x="83141" y="39849"/>
                </a:cubicBezTo>
                <a:cubicBezTo>
                  <a:pt x="83730" y="39678"/>
                  <a:pt x="84643" y="39887"/>
                  <a:pt x="84986" y="39773"/>
                </a:cubicBezTo>
                <a:cubicBezTo>
                  <a:pt x="85290" y="39659"/>
                  <a:pt x="84776" y="39678"/>
                  <a:pt x="85062" y="39773"/>
                </a:cubicBezTo>
                <a:cubicBezTo>
                  <a:pt x="85461" y="39906"/>
                  <a:pt x="86241" y="39716"/>
                  <a:pt x="86583" y="39583"/>
                </a:cubicBezTo>
                <a:cubicBezTo>
                  <a:pt x="83901" y="39507"/>
                  <a:pt x="80002" y="39602"/>
                  <a:pt x="77225" y="39374"/>
                </a:cubicBezTo>
                <a:cubicBezTo>
                  <a:pt x="76978" y="39374"/>
                  <a:pt x="76731" y="39374"/>
                  <a:pt x="76502" y="39355"/>
                </a:cubicBezTo>
                <a:cubicBezTo>
                  <a:pt x="76141" y="39298"/>
                  <a:pt x="76750" y="39298"/>
                  <a:pt x="76902" y="39317"/>
                </a:cubicBezTo>
                <a:cubicBezTo>
                  <a:pt x="80478" y="39450"/>
                  <a:pt x="83844" y="39355"/>
                  <a:pt x="87725" y="39184"/>
                </a:cubicBezTo>
                <a:cubicBezTo>
                  <a:pt x="84948" y="39051"/>
                  <a:pt x="80383" y="39089"/>
                  <a:pt x="77225" y="38860"/>
                </a:cubicBezTo>
                <a:cubicBezTo>
                  <a:pt x="77834" y="38632"/>
                  <a:pt x="79508" y="39108"/>
                  <a:pt x="80287" y="38784"/>
                </a:cubicBezTo>
                <a:cubicBezTo>
                  <a:pt x="80249" y="38803"/>
                  <a:pt x="80135" y="38765"/>
                  <a:pt x="80154" y="38727"/>
                </a:cubicBezTo>
                <a:cubicBezTo>
                  <a:pt x="81181" y="38651"/>
                  <a:pt x="82646" y="38917"/>
                  <a:pt x="83274" y="38670"/>
                </a:cubicBezTo>
                <a:cubicBezTo>
                  <a:pt x="82247" y="38613"/>
                  <a:pt x="80345" y="38442"/>
                  <a:pt x="79355" y="38366"/>
                </a:cubicBezTo>
                <a:cubicBezTo>
                  <a:pt x="78500" y="38290"/>
                  <a:pt x="79203" y="38366"/>
                  <a:pt x="79622" y="38252"/>
                </a:cubicBezTo>
                <a:cubicBezTo>
                  <a:pt x="78994" y="38138"/>
                  <a:pt x="77606" y="38271"/>
                  <a:pt x="76845" y="38080"/>
                </a:cubicBezTo>
                <a:cubicBezTo>
                  <a:pt x="77301" y="37947"/>
                  <a:pt x="78442" y="38347"/>
                  <a:pt x="78366" y="37833"/>
                </a:cubicBezTo>
                <a:cubicBezTo>
                  <a:pt x="76940" y="37738"/>
                  <a:pt x="75741" y="37681"/>
                  <a:pt x="74391" y="37586"/>
                </a:cubicBezTo>
                <a:cubicBezTo>
                  <a:pt x="74581" y="37605"/>
                  <a:pt x="74619" y="37567"/>
                  <a:pt x="74524" y="37472"/>
                </a:cubicBezTo>
                <a:cubicBezTo>
                  <a:pt x="74828" y="37453"/>
                  <a:pt x="75038" y="37491"/>
                  <a:pt x="75190" y="37586"/>
                </a:cubicBezTo>
                <a:cubicBezTo>
                  <a:pt x="75133" y="37339"/>
                  <a:pt x="75856" y="37548"/>
                  <a:pt x="76122" y="37339"/>
                </a:cubicBezTo>
                <a:cubicBezTo>
                  <a:pt x="75608" y="37301"/>
                  <a:pt x="74790" y="37225"/>
                  <a:pt x="74600" y="37110"/>
                </a:cubicBezTo>
                <a:cubicBezTo>
                  <a:pt x="74733" y="37091"/>
                  <a:pt x="75038" y="37186"/>
                  <a:pt x="75057" y="37072"/>
                </a:cubicBezTo>
                <a:cubicBezTo>
                  <a:pt x="74220" y="36996"/>
                  <a:pt x="73155" y="37091"/>
                  <a:pt x="72470" y="36882"/>
                </a:cubicBezTo>
                <a:cubicBezTo>
                  <a:pt x="75894" y="37015"/>
                  <a:pt x="79317" y="36977"/>
                  <a:pt x="82437" y="36901"/>
                </a:cubicBezTo>
                <a:cubicBezTo>
                  <a:pt x="82456" y="36901"/>
                  <a:pt x="82437" y="37015"/>
                  <a:pt x="82494" y="36996"/>
                </a:cubicBezTo>
                <a:cubicBezTo>
                  <a:pt x="82836" y="36996"/>
                  <a:pt x="83388" y="36939"/>
                  <a:pt x="83901" y="36977"/>
                </a:cubicBezTo>
                <a:cubicBezTo>
                  <a:pt x="83844" y="36863"/>
                  <a:pt x="84073" y="36730"/>
                  <a:pt x="84092" y="36863"/>
                </a:cubicBezTo>
                <a:cubicBezTo>
                  <a:pt x="83844" y="36958"/>
                  <a:pt x="84415" y="36939"/>
                  <a:pt x="84681" y="36920"/>
                </a:cubicBezTo>
                <a:cubicBezTo>
                  <a:pt x="84662" y="36768"/>
                  <a:pt x="84929" y="36787"/>
                  <a:pt x="84757" y="36673"/>
                </a:cubicBezTo>
                <a:cubicBezTo>
                  <a:pt x="84605" y="36711"/>
                  <a:pt x="84244" y="36844"/>
                  <a:pt x="84225" y="36673"/>
                </a:cubicBezTo>
                <a:cubicBezTo>
                  <a:pt x="84643" y="36502"/>
                  <a:pt x="85404" y="36844"/>
                  <a:pt x="85689" y="36483"/>
                </a:cubicBezTo>
                <a:cubicBezTo>
                  <a:pt x="86108" y="36559"/>
                  <a:pt x="86507" y="36369"/>
                  <a:pt x="86678" y="36426"/>
                </a:cubicBezTo>
                <a:cubicBezTo>
                  <a:pt x="86640" y="36445"/>
                  <a:pt x="86564" y="36426"/>
                  <a:pt x="86545" y="36483"/>
                </a:cubicBezTo>
                <a:cubicBezTo>
                  <a:pt x="87040" y="36445"/>
                  <a:pt x="87801" y="36293"/>
                  <a:pt x="87953" y="36502"/>
                </a:cubicBezTo>
                <a:cubicBezTo>
                  <a:pt x="88010" y="36483"/>
                  <a:pt x="88124" y="36274"/>
                  <a:pt x="88010" y="36293"/>
                </a:cubicBezTo>
                <a:cubicBezTo>
                  <a:pt x="87572" y="36235"/>
                  <a:pt x="87154" y="36388"/>
                  <a:pt x="86964" y="36235"/>
                </a:cubicBezTo>
                <a:cubicBezTo>
                  <a:pt x="87572" y="36197"/>
                  <a:pt x="88428" y="36197"/>
                  <a:pt x="89208" y="36045"/>
                </a:cubicBezTo>
                <a:cubicBezTo>
                  <a:pt x="89094" y="35950"/>
                  <a:pt x="88961" y="36121"/>
                  <a:pt x="89094" y="35950"/>
                </a:cubicBezTo>
                <a:cubicBezTo>
                  <a:pt x="89284" y="35874"/>
                  <a:pt x="90121" y="35988"/>
                  <a:pt x="90616" y="35855"/>
                </a:cubicBezTo>
                <a:cubicBezTo>
                  <a:pt x="90540" y="35722"/>
                  <a:pt x="90330" y="35988"/>
                  <a:pt x="90349" y="35760"/>
                </a:cubicBezTo>
                <a:cubicBezTo>
                  <a:pt x="90768" y="35741"/>
                  <a:pt x="91015" y="35817"/>
                  <a:pt x="91205" y="35817"/>
                </a:cubicBezTo>
                <a:cubicBezTo>
                  <a:pt x="91129" y="35589"/>
                  <a:pt x="90616" y="35589"/>
                  <a:pt x="90349" y="35494"/>
                </a:cubicBezTo>
                <a:cubicBezTo>
                  <a:pt x="90616" y="35494"/>
                  <a:pt x="91167" y="35513"/>
                  <a:pt x="91015" y="35341"/>
                </a:cubicBezTo>
                <a:cubicBezTo>
                  <a:pt x="91358" y="35475"/>
                  <a:pt x="92233" y="35361"/>
                  <a:pt x="92613" y="35303"/>
                </a:cubicBezTo>
                <a:cubicBezTo>
                  <a:pt x="91852" y="35151"/>
                  <a:pt x="90844" y="35456"/>
                  <a:pt x="89627" y="35170"/>
                </a:cubicBezTo>
                <a:cubicBezTo>
                  <a:pt x="89132" y="35303"/>
                  <a:pt x="88219" y="35208"/>
                  <a:pt x="87839" y="35361"/>
                </a:cubicBezTo>
                <a:cubicBezTo>
                  <a:pt x="87934" y="35361"/>
                  <a:pt x="88086" y="35341"/>
                  <a:pt x="88105" y="35418"/>
                </a:cubicBezTo>
                <a:cubicBezTo>
                  <a:pt x="87021" y="35094"/>
                  <a:pt x="86488" y="35341"/>
                  <a:pt x="85252" y="35113"/>
                </a:cubicBezTo>
                <a:cubicBezTo>
                  <a:pt x="86602" y="35113"/>
                  <a:pt x="87439" y="35170"/>
                  <a:pt x="88961" y="35056"/>
                </a:cubicBezTo>
                <a:cubicBezTo>
                  <a:pt x="87021" y="34923"/>
                  <a:pt x="84434" y="35170"/>
                  <a:pt x="82798" y="34885"/>
                </a:cubicBezTo>
                <a:cubicBezTo>
                  <a:pt x="82665" y="34980"/>
                  <a:pt x="82171" y="35018"/>
                  <a:pt x="81999" y="34885"/>
                </a:cubicBezTo>
                <a:cubicBezTo>
                  <a:pt x="83369" y="34904"/>
                  <a:pt x="84891" y="34847"/>
                  <a:pt x="86108" y="34923"/>
                </a:cubicBezTo>
                <a:cubicBezTo>
                  <a:pt x="86146" y="34752"/>
                  <a:pt x="86450" y="34809"/>
                  <a:pt x="86450" y="34619"/>
                </a:cubicBezTo>
                <a:cubicBezTo>
                  <a:pt x="86298" y="34733"/>
                  <a:pt x="86165" y="34543"/>
                  <a:pt x="85975" y="34657"/>
                </a:cubicBezTo>
                <a:cubicBezTo>
                  <a:pt x="86127" y="34600"/>
                  <a:pt x="86298" y="34752"/>
                  <a:pt x="86108" y="34771"/>
                </a:cubicBezTo>
                <a:cubicBezTo>
                  <a:pt x="85994" y="34714"/>
                  <a:pt x="85937" y="34638"/>
                  <a:pt x="85784" y="34600"/>
                </a:cubicBezTo>
                <a:cubicBezTo>
                  <a:pt x="85784" y="34657"/>
                  <a:pt x="85842" y="34676"/>
                  <a:pt x="85842" y="34714"/>
                </a:cubicBezTo>
                <a:cubicBezTo>
                  <a:pt x="85613" y="34638"/>
                  <a:pt x="85708" y="34619"/>
                  <a:pt x="85442" y="34600"/>
                </a:cubicBezTo>
                <a:cubicBezTo>
                  <a:pt x="85575" y="34847"/>
                  <a:pt x="85309" y="34581"/>
                  <a:pt x="85119" y="34600"/>
                </a:cubicBezTo>
                <a:cubicBezTo>
                  <a:pt x="85138" y="34657"/>
                  <a:pt x="85214" y="34714"/>
                  <a:pt x="85043" y="34695"/>
                </a:cubicBezTo>
                <a:cubicBezTo>
                  <a:pt x="84929" y="34695"/>
                  <a:pt x="85081" y="34619"/>
                  <a:pt x="84986" y="34600"/>
                </a:cubicBezTo>
                <a:cubicBezTo>
                  <a:pt x="83388" y="34581"/>
                  <a:pt x="81619" y="34448"/>
                  <a:pt x="80268" y="34638"/>
                </a:cubicBezTo>
                <a:cubicBezTo>
                  <a:pt x="80877" y="34695"/>
                  <a:pt x="81239" y="34543"/>
                  <a:pt x="81600" y="34714"/>
                </a:cubicBezTo>
                <a:cubicBezTo>
                  <a:pt x="81124" y="34638"/>
                  <a:pt x="80116" y="34847"/>
                  <a:pt x="80135" y="34543"/>
                </a:cubicBezTo>
                <a:cubicBezTo>
                  <a:pt x="79679" y="34790"/>
                  <a:pt x="79584" y="34638"/>
                  <a:pt x="79146" y="34524"/>
                </a:cubicBezTo>
                <a:cubicBezTo>
                  <a:pt x="79279" y="34733"/>
                  <a:pt x="78633" y="34676"/>
                  <a:pt x="78747" y="34524"/>
                </a:cubicBezTo>
                <a:cubicBezTo>
                  <a:pt x="78557" y="34752"/>
                  <a:pt x="78309" y="34600"/>
                  <a:pt x="77948" y="34676"/>
                </a:cubicBezTo>
                <a:cubicBezTo>
                  <a:pt x="77910" y="34409"/>
                  <a:pt x="78538" y="34695"/>
                  <a:pt x="78614" y="34524"/>
                </a:cubicBezTo>
                <a:cubicBezTo>
                  <a:pt x="74049" y="34276"/>
                  <a:pt x="69160" y="34067"/>
                  <a:pt x="64405" y="33687"/>
                </a:cubicBezTo>
                <a:cubicBezTo>
                  <a:pt x="65737" y="33687"/>
                  <a:pt x="66611" y="33744"/>
                  <a:pt x="68323" y="33782"/>
                </a:cubicBezTo>
                <a:cubicBezTo>
                  <a:pt x="68704" y="33801"/>
                  <a:pt x="69236" y="33820"/>
                  <a:pt x="69522" y="33649"/>
                </a:cubicBezTo>
                <a:cubicBezTo>
                  <a:pt x="68989" y="33592"/>
                  <a:pt x="68323" y="33668"/>
                  <a:pt x="68000" y="33477"/>
                </a:cubicBezTo>
                <a:cubicBezTo>
                  <a:pt x="68190" y="33477"/>
                  <a:pt x="68590" y="33611"/>
                  <a:pt x="68799" y="33420"/>
                </a:cubicBezTo>
                <a:cubicBezTo>
                  <a:pt x="68476" y="33420"/>
                  <a:pt x="68076" y="33458"/>
                  <a:pt x="67924" y="33306"/>
                </a:cubicBezTo>
                <a:cubicBezTo>
                  <a:pt x="68951" y="33287"/>
                  <a:pt x="69826" y="33515"/>
                  <a:pt x="70511" y="33344"/>
                </a:cubicBezTo>
                <a:cubicBezTo>
                  <a:pt x="69141" y="33211"/>
                  <a:pt x="67296" y="33173"/>
                  <a:pt x="65813" y="33078"/>
                </a:cubicBezTo>
                <a:cubicBezTo>
                  <a:pt x="66022" y="32983"/>
                  <a:pt x="66345" y="33116"/>
                  <a:pt x="66611" y="32983"/>
                </a:cubicBezTo>
                <a:cubicBezTo>
                  <a:pt x="63397" y="32755"/>
                  <a:pt x="60810" y="32089"/>
                  <a:pt x="58452" y="32279"/>
                </a:cubicBezTo>
                <a:cubicBezTo>
                  <a:pt x="58433" y="32203"/>
                  <a:pt x="58452" y="32127"/>
                  <a:pt x="58375" y="32108"/>
                </a:cubicBezTo>
                <a:cubicBezTo>
                  <a:pt x="56759" y="32108"/>
                  <a:pt x="54001" y="31880"/>
                  <a:pt x="52878" y="31804"/>
                </a:cubicBezTo>
                <a:cubicBezTo>
                  <a:pt x="52897" y="31804"/>
                  <a:pt x="52955" y="31747"/>
                  <a:pt x="52878" y="31747"/>
                </a:cubicBezTo>
                <a:cubicBezTo>
                  <a:pt x="52707" y="31728"/>
                  <a:pt x="52118" y="31785"/>
                  <a:pt x="52270" y="31689"/>
                </a:cubicBezTo>
                <a:cubicBezTo>
                  <a:pt x="52536" y="31689"/>
                  <a:pt x="52802" y="31689"/>
                  <a:pt x="53069" y="31689"/>
                </a:cubicBezTo>
                <a:cubicBezTo>
                  <a:pt x="53164" y="31689"/>
                  <a:pt x="53221" y="31728"/>
                  <a:pt x="53278" y="31747"/>
                </a:cubicBezTo>
                <a:cubicBezTo>
                  <a:pt x="53392" y="31709"/>
                  <a:pt x="53373" y="31556"/>
                  <a:pt x="53601" y="31594"/>
                </a:cubicBezTo>
                <a:cubicBezTo>
                  <a:pt x="53715" y="31594"/>
                  <a:pt x="53639" y="31747"/>
                  <a:pt x="53734" y="31747"/>
                </a:cubicBezTo>
                <a:cubicBezTo>
                  <a:pt x="53715" y="31575"/>
                  <a:pt x="54286" y="31594"/>
                  <a:pt x="54590" y="31613"/>
                </a:cubicBezTo>
                <a:cubicBezTo>
                  <a:pt x="55579" y="31613"/>
                  <a:pt x="57862" y="31709"/>
                  <a:pt x="58908" y="31766"/>
                </a:cubicBezTo>
                <a:cubicBezTo>
                  <a:pt x="58794" y="31632"/>
                  <a:pt x="58965" y="31461"/>
                  <a:pt x="59041" y="31556"/>
                </a:cubicBezTo>
                <a:cubicBezTo>
                  <a:pt x="59003" y="31575"/>
                  <a:pt x="58965" y="31594"/>
                  <a:pt x="58984" y="31651"/>
                </a:cubicBezTo>
                <a:cubicBezTo>
                  <a:pt x="59288" y="31480"/>
                  <a:pt x="59517" y="31823"/>
                  <a:pt x="59574" y="31461"/>
                </a:cubicBezTo>
                <a:cubicBezTo>
                  <a:pt x="59498" y="31461"/>
                  <a:pt x="59098" y="31461"/>
                  <a:pt x="59327" y="31404"/>
                </a:cubicBezTo>
                <a:cubicBezTo>
                  <a:pt x="60011" y="31271"/>
                  <a:pt x="60411" y="31499"/>
                  <a:pt x="60981" y="31309"/>
                </a:cubicBezTo>
                <a:cubicBezTo>
                  <a:pt x="60125" y="31328"/>
                  <a:pt x="59269" y="31195"/>
                  <a:pt x="58661" y="31233"/>
                </a:cubicBezTo>
                <a:cubicBezTo>
                  <a:pt x="58718" y="31233"/>
                  <a:pt x="58794" y="31233"/>
                  <a:pt x="58794" y="31195"/>
                </a:cubicBezTo>
                <a:cubicBezTo>
                  <a:pt x="55294" y="30834"/>
                  <a:pt x="51889" y="31005"/>
                  <a:pt x="48104" y="30491"/>
                </a:cubicBezTo>
                <a:cubicBezTo>
                  <a:pt x="50349" y="30548"/>
                  <a:pt x="53868" y="31005"/>
                  <a:pt x="55408" y="30681"/>
                </a:cubicBezTo>
                <a:cubicBezTo>
                  <a:pt x="54058" y="30624"/>
                  <a:pt x="53487" y="30491"/>
                  <a:pt x="52365" y="30548"/>
                </a:cubicBezTo>
                <a:cubicBezTo>
                  <a:pt x="52270" y="30434"/>
                  <a:pt x="52536" y="30358"/>
                  <a:pt x="52365" y="30339"/>
                </a:cubicBezTo>
                <a:cubicBezTo>
                  <a:pt x="51946" y="30263"/>
                  <a:pt x="51756" y="30339"/>
                  <a:pt x="51490" y="30168"/>
                </a:cubicBezTo>
                <a:cubicBezTo>
                  <a:pt x="53088" y="30149"/>
                  <a:pt x="54742" y="30358"/>
                  <a:pt x="56017" y="30377"/>
                </a:cubicBezTo>
                <a:cubicBezTo>
                  <a:pt x="56055" y="30111"/>
                  <a:pt x="56359" y="30377"/>
                  <a:pt x="56473" y="30187"/>
                </a:cubicBezTo>
                <a:cubicBezTo>
                  <a:pt x="55979" y="30111"/>
                  <a:pt x="54971" y="30092"/>
                  <a:pt x="54685" y="29997"/>
                </a:cubicBezTo>
                <a:cubicBezTo>
                  <a:pt x="54762" y="29997"/>
                  <a:pt x="54762" y="29921"/>
                  <a:pt x="54762" y="29844"/>
                </a:cubicBezTo>
                <a:cubicBezTo>
                  <a:pt x="55161" y="29978"/>
                  <a:pt x="56454" y="29864"/>
                  <a:pt x="57082" y="29921"/>
                </a:cubicBezTo>
                <a:cubicBezTo>
                  <a:pt x="57025" y="29940"/>
                  <a:pt x="56949" y="29921"/>
                  <a:pt x="56949" y="29978"/>
                </a:cubicBezTo>
                <a:cubicBezTo>
                  <a:pt x="57691" y="30016"/>
                  <a:pt x="58242" y="30054"/>
                  <a:pt x="58680" y="29997"/>
                </a:cubicBezTo>
                <a:cubicBezTo>
                  <a:pt x="58547" y="29978"/>
                  <a:pt x="58452" y="29959"/>
                  <a:pt x="58414" y="29883"/>
                </a:cubicBezTo>
                <a:cubicBezTo>
                  <a:pt x="58870" y="29940"/>
                  <a:pt x="59555" y="29997"/>
                  <a:pt x="60068" y="29806"/>
                </a:cubicBezTo>
                <a:cubicBezTo>
                  <a:pt x="58965" y="29787"/>
                  <a:pt x="58337" y="29749"/>
                  <a:pt x="57691" y="29559"/>
                </a:cubicBezTo>
                <a:cubicBezTo>
                  <a:pt x="56873" y="29635"/>
                  <a:pt x="55256" y="29635"/>
                  <a:pt x="54552" y="29426"/>
                </a:cubicBezTo>
                <a:cubicBezTo>
                  <a:pt x="55541" y="29540"/>
                  <a:pt x="57025" y="29445"/>
                  <a:pt x="58414" y="29521"/>
                </a:cubicBezTo>
                <a:cubicBezTo>
                  <a:pt x="58299" y="29521"/>
                  <a:pt x="58185" y="29559"/>
                  <a:pt x="58147" y="29616"/>
                </a:cubicBezTo>
                <a:cubicBezTo>
                  <a:pt x="59041" y="29369"/>
                  <a:pt x="59821" y="29692"/>
                  <a:pt x="60810" y="29445"/>
                </a:cubicBezTo>
                <a:cubicBezTo>
                  <a:pt x="60240" y="29331"/>
                  <a:pt x="59384" y="29445"/>
                  <a:pt x="58946" y="29217"/>
                </a:cubicBezTo>
                <a:cubicBezTo>
                  <a:pt x="56416" y="29388"/>
                  <a:pt x="53050" y="29179"/>
                  <a:pt x="50653" y="28912"/>
                </a:cubicBezTo>
                <a:cubicBezTo>
                  <a:pt x="49949" y="29160"/>
                  <a:pt x="49512" y="28989"/>
                  <a:pt x="48656" y="29046"/>
                </a:cubicBezTo>
                <a:cubicBezTo>
                  <a:pt x="48941" y="28836"/>
                  <a:pt x="49112" y="28836"/>
                  <a:pt x="49455" y="28951"/>
                </a:cubicBezTo>
                <a:cubicBezTo>
                  <a:pt x="49455" y="28893"/>
                  <a:pt x="49379" y="28874"/>
                  <a:pt x="49398" y="28798"/>
                </a:cubicBezTo>
                <a:cubicBezTo>
                  <a:pt x="49569" y="28836"/>
                  <a:pt x="49664" y="28931"/>
                  <a:pt x="49854" y="28970"/>
                </a:cubicBezTo>
                <a:cubicBezTo>
                  <a:pt x="49835" y="28893"/>
                  <a:pt x="49778" y="28874"/>
                  <a:pt x="49854" y="28798"/>
                </a:cubicBezTo>
                <a:cubicBezTo>
                  <a:pt x="50044" y="28893"/>
                  <a:pt x="50520" y="28817"/>
                  <a:pt x="50444" y="28970"/>
                </a:cubicBezTo>
                <a:cubicBezTo>
                  <a:pt x="50919" y="28703"/>
                  <a:pt x="51870" y="29065"/>
                  <a:pt x="52308" y="28836"/>
                </a:cubicBezTo>
                <a:cubicBezTo>
                  <a:pt x="51585" y="28741"/>
                  <a:pt x="49835" y="28741"/>
                  <a:pt x="49188" y="28589"/>
                </a:cubicBezTo>
                <a:cubicBezTo>
                  <a:pt x="49588" y="28513"/>
                  <a:pt x="50254" y="28646"/>
                  <a:pt x="50520" y="28456"/>
                </a:cubicBezTo>
                <a:cubicBezTo>
                  <a:pt x="50216" y="28437"/>
                  <a:pt x="50254" y="28399"/>
                  <a:pt x="49987" y="28437"/>
                </a:cubicBezTo>
                <a:cubicBezTo>
                  <a:pt x="51205" y="28228"/>
                  <a:pt x="52593" y="28684"/>
                  <a:pt x="53715" y="28437"/>
                </a:cubicBezTo>
                <a:cubicBezTo>
                  <a:pt x="53639" y="28570"/>
                  <a:pt x="54001" y="28608"/>
                  <a:pt x="53963" y="28551"/>
                </a:cubicBezTo>
                <a:cubicBezTo>
                  <a:pt x="53963" y="28456"/>
                  <a:pt x="53791" y="28513"/>
                  <a:pt x="53772" y="28437"/>
                </a:cubicBezTo>
                <a:cubicBezTo>
                  <a:pt x="53982" y="28399"/>
                  <a:pt x="54020" y="28494"/>
                  <a:pt x="54096" y="28551"/>
                </a:cubicBezTo>
                <a:cubicBezTo>
                  <a:pt x="54172" y="28228"/>
                  <a:pt x="54876" y="28361"/>
                  <a:pt x="55028" y="28456"/>
                </a:cubicBezTo>
                <a:cubicBezTo>
                  <a:pt x="54647" y="28551"/>
                  <a:pt x="54647" y="28551"/>
                  <a:pt x="54248" y="28437"/>
                </a:cubicBezTo>
                <a:cubicBezTo>
                  <a:pt x="54229" y="28722"/>
                  <a:pt x="54723" y="28589"/>
                  <a:pt x="54895" y="28608"/>
                </a:cubicBezTo>
                <a:cubicBezTo>
                  <a:pt x="55922" y="28741"/>
                  <a:pt x="56854" y="28779"/>
                  <a:pt x="57824" y="28741"/>
                </a:cubicBezTo>
                <a:cubicBezTo>
                  <a:pt x="57767" y="28760"/>
                  <a:pt x="57691" y="28741"/>
                  <a:pt x="57691" y="28798"/>
                </a:cubicBezTo>
                <a:cubicBezTo>
                  <a:pt x="58414" y="28817"/>
                  <a:pt x="59327" y="28798"/>
                  <a:pt x="59612" y="28874"/>
                </a:cubicBezTo>
                <a:cubicBezTo>
                  <a:pt x="59650" y="28741"/>
                  <a:pt x="59878" y="28798"/>
                  <a:pt x="59954" y="28722"/>
                </a:cubicBezTo>
                <a:cubicBezTo>
                  <a:pt x="59003" y="28437"/>
                  <a:pt x="57177" y="28798"/>
                  <a:pt x="56626" y="28475"/>
                </a:cubicBezTo>
                <a:cubicBezTo>
                  <a:pt x="56816" y="28342"/>
                  <a:pt x="56683" y="28551"/>
                  <a:pt x="56892" y="28532"/>
                </a:cubicBezTo>
                <a:cubicBezTo>
                  <a:pt x="56892" y="28456"/>
                  <a:pt x="56987" y="28456"/>
                  <a:pt x="56968" y="28361"/>
                </a:cubicBezTo>
                <a:cubicBezTo>
                  <a:pt x="56835" y="28361"/>
                  <a:pt x="56702" y="28361"/>
                  <a:pt x="56568" y="28361"/>
                </a:cubicBezTo>
                <a:lnTo>
                  <a:pt x="56568" y="28570"/>
                </a:lnTo>
                <a:cubicBezTo>
                  <a:pt x="55884" y="28494"/>
                  <a:pt x="55579" y="28627"/>
                  <a:pt x="55104" y="28399"/>
                </a:cubicBezTo>
                <a:cubicBezTo>
                  <a:pt x="55579" y="28190"/>
                  <a:pt x="56093" y="28589"/>
                  <a:pt x="56492" y="28418"/>
                </a:cubicBezTo>
                <a:cubicBezTo>
                  <a:pt x="56416" y="28399"/>
                  <a:pt x="56454" y="28361"/>
                  <a:pt x="56492" y="28304"/>
                </a:cubicBezTo>
                <a:cubicBezTo>
                  <a:pt x="54552" y="28228"/>
                  <a:pt x="51794" y="27752"/>
                  <a:pt x="50006" y="27771"/>
                </a:cubicBezTo>
                <a:cubicBezTo>
                  <a:pt x="50063" y="27771"/>
                  <a:pt x="50082" y="27676"/>
                  <a:pt x="50006" y="27676"/>
                </a:cubicBezTo>
                <a:cubicBezTo>
                  <a:pt x="48561" y="27600"/>
                  <a:pt x="46564" y="27334"/>
                  <a:pt x="45080" y="27353"/>
                </a:cubicBezTo>
                <a:cubicBezTo>
                  <a:pt x="44909" y="27105"/>
                  <a:pt x="43977" y="27315"/>
                  <a:pt x="43825" y="27144"/>
                </a:cubicBezTo>
                <a:cubicBezTo>
                  <a:pt x="44129" y="27067"/>
                  <a:pt x="44490" y="27258"/>
                  <a:pt x="44623" y="27144"/>
                </a:cubicBezTo>
                <a:cubicBezTo>
                  <a:pt x="44471" y="26972"/>
                  <a:pt x="43901" y="27125"/>
                  <a:pt x="43558" y="26934"/>
                </a:cubicBezTo>
                <a:cubicBezTo>
                  <a:pt x="44300" y="26953"/>
                  <a:pt x="44757" y="27086"/>
                  <a:pt x="45422" y="27048"/>
                </a:cubicBezTo>
                <a:cubicBezTo>
                  <a:pt x="45308" y="27048"/>
                  <a:pt x="45251" y="27086"/>
                  <a:pt x="45213" y="27144"/>
                </a:cubicBezTo>
                <a:cubicBezTo>
                  <a:pt x="46183" y="27258"/>
                  <a:pt x="46545" y="27125"/>
                  <a:pt x="47343" y="27277"/>
                </a:cubicBezTo>
                <a:cubicBezTo>
                  <a:pt x="47343" y="27220"/>
                  <a:pt x="47248" y="27201"/>
                  <a:pt x="47343" y="27182"/>
                </a:cubicBezTo>
                <a:cubicBezTo>
                  <a:pt x="47324" y="27448"/>
                  <a:pt x="47553" y="27220"/>
                  <a:pt x="47667" y="27239"/>
                </a:cubicBezTo>
                <a:cubicBezTo>
                  <a:pt x="48218" y="27315"/>
                  <a:pt x="49055" y="27467"/>
                  <a:pt x="49607" y="27467"/>
                </a:cubicBezTo>
                <a:cubicBezTo>
                  <a:pt x="49683" y="27467"/>
                  <a:pt x="49664" y="27353"/>
                  <a:pt x="49740" y="27353"/>
                </a:cubicBezTo>
                <a:cubicBezTo>
                  <a:pt x="50025" y="27391"/>
                  <a:pt x="50349" y="27543"/>
                  <a:pt x="50653" y="27581"/>
                </a:cubicBezTo>
                <a:cubicBezTo>
                  <a:pt x="51946" y="27695"/>
                  <a:pt x="53316" y="27714"/>
                  <a:pt x="54571" y="27619"/>
                </a:cubicBezTo>
                <a:cubicBezTo>
                  <a:pt x="54476" y="27638"/>
                  <a:pt x="54400" y="27543"/>
                  <a:pt x="54514" y="27524"/>
                </a:cubicBezTo>
                <a:cubicBezTo>
                  <a:pt x="54647" y="27676"/>
                  <a:pt x="54857" y="27429"/>
                  <a:pt x="54971" y="27524"/>
                </a:cubicBezTo>
                <a:cubicBezTo>
                  <a:pt x="54971" y="27600"/>
                  <a:pt x="55256" y="27733"/>
                  <a:pt x="55503" y="27581"/>
                </a:cubicBezTo>
                <a:cubicBezTo>
                  <a:pt x="55275" y="27543"/>
                  <a:pt x="55275" y="27524"/>
                  <a:pt x="55503" y="27429"/>
                </a:cubicBezTo>
                <a:cubicBezTo>
                  <a:pt x="53810" y="27353"/>
                  <a:pt x="51699" y="27182"/>
                  <a:pt x="50006" y="27048"/>
                </a:cubicBezTo>
                <a:cubicBezTo>
                  <a:pt x="50292" y="26820"/>
                  <a:pt x="51033" y="27144"/>
                  <a:pt x="51319" y="27010"/>
                </a:cubicBezTo>
                <a:cubicBezTo>
                  <a:pt x="50539" y="26858"/>
                  <a:pt x="49455" y="26915"/>
                  <a:pt x="48542" y="26725"/>
                </a:cubicBezTo>
                <a:cubicBezTo>
                  <a:pt x="48580" y="26725"/>
                  <a:pt x="48618" y="26725"/>
                  <a:pt x="48599" y="26687"/>
                </a:cubicBezTo>
                <a:cubicBezTo>
                  <a:pt x="48561" y="26668"/>
                  <a:pt x="48523" y="26668"/>
                  <a:pt x="48542" y="26630"/>
                </a:cubicBezTo>
                <a:cubicBezTo>
                  <a:pt x="49759" y="26896"/>
                  <a:pt x="50843" y="26725"/>
                  <a:pt x="51794" y="26820"/>
                </a:cubicBezTo>
                <a:cubicBezTo>
                  <a:pt x="51794" y="26687"/>
                  <a:pt x="51946" y="26573"/>
                  <a:pt x="52061" y="26668"/>
                </a:cubicBezTo>
                <a:cubicBezTo>
                  <a:pt x="52289" y="26687"/>
                  <a:pt x="51832" y="26801"/>
                  <a:pt x="52061" y="26820"/>
                </a:cubicBezTo>
                <a:cubicBezTo>
                  <a:pt x="52365" y="26953"/>
                  <a:pt x="52422" y="26630"/>
                  <a:pt x="52460" y="26725"/>
                </a:cubicBezTo>
                <a:cubicBezTo>
                  <a:pt x="52384" y="26877"/>
                  <a:pt x="52422" y="26858"/>
                  <a:pt x="52593" y="26934"/>
                </a:cubicBezTo>
                <a:cubicBezTo>
                  <a:pt x="52574" y="26801"/>
                  <a:pt x="52460" y="26763"/>
                  <a:pt x="52650" y="26725"/>
                </a:cubicBezTo>
                <a:cubicBezTo>
                  <a:pt x="52669" y="26782"/>
                  <a:pt x="52650" y="26877"/>
                  <a:pt x="52726" y="26877"/>
                </a:cubicBezTo>
                <a:cubicBezTo>
                  <a:pt x="52707" y="26744"/>
                  <a:pt x="52764" y="26668"/>
                  <a:pt x="52859" y="26630"/>
                </a:cubicBezTo>
                <a:cubicBezTo>
                  <a:pt x="53221" y="26839"/>
                  <a:pt x="53906" y="26782"/>
                  <a:pt x="54191" y="26744"/>
                </a:cubicBezTo>
                <a:cubicBezTo>
                  <a:pt x="54191" y="26687"/>
                  <a:pt x="53906" y="26630"/>
                  <a:pt x="54115" y="26592"/>
                </a:cubicBezTo>
                <a:cubicBezTo>
                  <a:pt x="54153" y="26725"/>
                  <a:pt x="54229" y="26497"/>
                  <a:pt x="54324" y="26535"/>
                </a:cubicBezTo>
                <a:cubicBezTo>
                  <a:pt x="54438" y="26668"/>
                  <a:pt x="54248" y="26706"/>
                  <a:pt x="54381" y="26801"/>
                </a:cubicBezTo>
                <a:cubicBezTo>
                  <a:pt x="54609" y="26763"/>
                  <a:pt x="54723" y="26820"/>
                  <a:pt x="54781" y="26896"/>
                </a:cubicBezTo>
                <a:lnTo>
                  <a:pt x="54781" y="26744"/>
                </a:lnTo>
                <a:cubicBezTo>
                  <a:pt x="55275" y="26801"/>
                  <a:pt x="55789" y="26934"/>
                  <a:pt x="56169" y="26763"/>
                </a:cubicBezTo>
                <a:cubicBezTo>
                  <a:pt x="56492" y="26915"/>
                  <a:pt x="56930" y="26934"/>
                  <a:pt x="57044" y="26763"/>
                </a:cubicBezTo>
                <a:cubicBezTo>
                  <a:pt x="56759" y="26687"/>
                  <a:pt x="55903" y="26839"/>
                  <a:pt x="55789" y="26611"/>
                </a:cubicBezTo>
                <a:cubicBezTo>
                  <a:pt x="55941" y="26630"/>
                  <a:pt x="56702" y="26763"/>
                  <a:pt x="56911" y="26554"/>
                </a:cubicBezTo>
                <a:cubicBezTo>
                  <a:pt x="56245" y="26611"/>
                  <a:pt x="55808" y="26421"/>
                  <a:pt x="55123" y="26592"/>
                </a:cubicBezTo>
                <a:cubicBezTo>
                  <a:pt x="55332" y="26592"/>
                  <a:pt x="55522" y="26630"/>
                  <a:pt x="55655" y="26706"/>
                </a:cubicBezTo>
                <a:cubicBezTo>
                  <a:pt x="55370" y="26744"/>
                  <a:pt x="55085" y="26630"/>
                  <a:pt x="54990" y="26687"/>
                </a:cubicBezTo>
                <a:cubicBezTo>
                  <a:pt x="54914" y="26478"/>
                  <a:pt x="54857" y="26554"/>
                  <a:pt x="54723" y="26440"/>
                </a:cubicBezTo>
                <a:cubicBezTo>
                  <a:pt x="54533" y="26516"/>
                  <a:pt x="54742" y="26630"/>
                  <a:pt x="54514" y="26630"/>
                </a:cubicBezTo>
                <a:cubicBezTo>
                  <a:pt x="54476" y="26478"/>
                  <a:pt x="54248" y="26440"/>
                  <a:pt x="54001" y="26421"/>
                </a:cubicBezTo>
                <a:cubicBezTo>
                  <a:pt x="53982" y="26478"/>
                  <a:pt x="54001" y="26573"/>
                  <a:pt x="53925" y="26573"/>
                </a:cubicBezTo>
                <a:cubicBezTo>
                  <a:pt x="53240" y="26212"/>
                  <a:pt x="52194" y="26516"/>
                  <a:pt x="51262" y="26192"/>
                </a:cubicBezTo>
                <a:cubicBezTo>
                  <a:pt x="51851" y="26269"/>
                  <a:pt x="51851" y="26173"/>
                  <a:pt x="52460" y="26250"/>
                </a:cubicBezTo>
                <a:lnTo>
                  <a:pt x="52460" y="26097"/>
                </a:lnTo>
                <a:cubicBezTo>
                  <a:pt x="52897" y="26192"/>
                  <a:pt x="53753" y="26097"/>
                  <a:pt x="53468" y="26212"/>
                </a:cubicBezTo>
                <a:cubicBezTo>
                  <a:pt x="53963" y="26173"/>
                  <a:pt x="54343" y="26192"/>
                  <a:pt x="54781" y="26288"/>
                </a:cubicBezTo>
                <a:cubicBezTo>
                  <a:pt x="55503" y="26002"/>
                  <a:pt x="56664" y="26402"/>
                  <a:pt x="57044" y="26040"/>
                </a:cubicBezTo>
                <a:cubicBezTo>
                  <a:pt x="56683" y="26078"/>
                  <a:pt x="56397" y="25983"/>
                  <a:pt x="56188" y="26040"/>
                </a:cubicBezTo>
                <a:cubicBezTo>
                  <a:pt x="56093" y="25850"/>
                  <a:pt x="56416" y="26002"/>
                  <a:pt x="56397" y="25888"/>
                </a:cubicBezTo>
                <a:cubicBezTo>
                  <a:pt x="56112" y="25869"/>
                  <a:pt x="56378" y="25850"/>
                  <a:pt x="56397" y="25774"/>
                </a:cubicBezTo>
                <a:cubicBezTo>
                  <a:pt x="56150" y="25774"/>
                  <a:pt x="56169" y="25850"/>
                  <a:pt x="56055" y="25717"/>
                </a:cubicBezTo>
                <a:cubicBezTo>
                  <a:pt x="55979" y="25793"/>
                  <a:pt x="55979" y="25907"/>
                  <a:pt x="55998" y="26040"/>
                </a:cubicBezTo>
                <a:cubicBezTo>
                  <a:pt x="55560" y="25812"/>
                  <a:pt x="55009" y="26135"/>
                  <a:pt x="54723" y="25812"/>
                </a:cubicBezTo>
                <a:cubicBezTo>
                  <a:pt x="55161" y="25869"/>
                  <a:pt x="55655" y="25907"/>
                  <a:pt x="55922" y="25831"/>
                </a:cubicBezTo>
                <a:cubicBezTo>
                  <a:pt x="55694" y="25812"/>
                  <a:pt x="55522" y="25717"/>
                  <a:pt x="55332" y="25660"/>
                </a:cubicBezTo>
                <a:cubicBezTo>
                  <a:pt x="55066" y="25850"/>
                  <a:pt x="54609" y="25641"/>
                  <a:pt x="54134" y="25603"/>
                </a:cubicBezTo>
                <a:cubicBezTo>
                  <a:pt x="54077" y="25603"/>
                  <a:pt x="54058" y="25641"/>
                  <a:pt x="54077" y="25698"/>
                </a:cubicBezTo>
                <a:cubicBezTo>
                  <a:pt x="53639" y="25584"/>
                  <a:pt x="52422" y="25774"/>
                  <a:pt x="52213" y="25470"/>
                </a:cubicBezTo>
                <a:cubicBezTo>
                  <a:pt x="54058" y="25603"/>
                  <a:pt x="55104" y="25432"/>
                  <a:pt x="57063" y="25641"/>
                </a:cubicBezTo>
                <a:cubicBezTo>
                  <a:pt x="56987" y="25641"/>
                  <a:pt x="56873" y="25622"/>
                  <a:pt x="56854" y="25679"/>
                </a:cubicBezTo>
                <a:cubicBezTo>
                  <a:pt x="57082" y="25641"/>
                  <a:pt x="57120" y="25755"/>
                  <a:pt x="57329" y="25736"/>
                </a:cubicBezTo>
                <a:cubicBezTo>
                  <a:pt x="57329" y="25660"/>
                  <a:pt x="57310" y="25565"/>
                  <a:pt x="57462" y="25584"/>
                </a:cubicBezTo>
                <a:cubicBezTo>
                  <a:pt x="57539" y="25584"/>
                  <a:pt x="57520" y="25679"/>
                  <a:pt x="57596" y="25698"/>
                </a:cubicBezTo>
                <a:cubicBezTo>
                  <a:pt x="58204" y="25584"/>
                  <a:pt x="58965" y="25603"/>
                  <a:pt x="59707" y="25622"/>
                </a:cubicBezTo>
                <a:cubicBezTo>
                  <a:pt x="59973" y="25622"/>
                  <a:pt x="60506" y="25812"/>
                  <a:pt x="60582" y="25527"/>
                </a:cubicBezTo>
                <a:cubicBezTo>
                  <a:pt x="60373" y="25698"/>
                  <a:pt x="59802" y="25337"/>
                  <a:pt x="59973" y="25565"/>
                </a:cubicBezTo>
                <a:cubicBezTo>
                  <a:pt x="59764" y="25413"/>
                  <a:pt x="59612" y="25565"/>
                  <a:pt x="59384" y="25451"/>
                </a:cubicBezTo>
                <a:cubicBezTo>
                  <a:pt x="59460" y="25432"/>
                  <a:pt x="59536" y="25394"/>
                  <a:pt x="59593" y="25356"/>
                </a:cubicBezTo>
                <a:cubicBezTo>
                  <a:pt x="59479" y="25356"/>
                  <a:pt x="59365" y="25356"/>
                  <a:pt x="59250" y="25356"/>
                </a:cubicBezTo>
                <a:lnTo>
                  <a:pt x="59250" y="25508"/>
                </a:lnTo>
                <a:cubicBezTo>
                  <a:pt x="59003" y="25508"/>
                  <a:pt x="58756" y="25508"/>
                  <a:pt x="58528" y="25489"/>
                </a:cubicBezTo>
                <a:cubicBezTo>
                  <a:pt x="58433" y="25299"/>
                  <a:pt x="58813" y="25489"/>
                  <a:pt x="58718" y="25299"/>
                </a:cubicBezTo>
                <a:cubicBezTo>
                  <a:pt x="57919" y="25337"/>
                  <a:pt x="57386" y="25184"/>
                  <a:pt x="56664" y="25260"/>
                </a:cubicBezTo>
                <a:cubicBezTo>
                  <a:pt x="56664" y="25203"/>
                  <a:pt x="56664" y="25127"/>
                  <a:pt x="56664" y="25051"/>
                </a:cubicBezTo>
                <a:cubicBezTo>
                  <a:pt x="58547" y="25089"/>
                  <a:pt x="60259" y="25070"/>
                  <a:pt x="62046" y="25070"/>
                </a:cubicBezTo>
                <a:cubicBezTo>
                  <a:pt x="59479" y="24861"/>
                  <a:pt x="57957" y="25108"/>
                  <a:pt x="56207" y="24747"/>
                </a:cubicBezTo>
                <a:cubicBezTo>
                  <a:pt x="56055" y="24804"/>
                  <a:pt x="56055" y="24709"/>
                  <a:pt x="55941" y="24842"/>
                </a:cubicBezTo>
                <a:cubicBezTo>
                  <a:pt x="55941" y="24709"/>
                  <a:pt x="55694" y="24747"/>
                  <a:pt x="55617" y="24690"/>
                </a:cubicBezTo>
                <a:cubicBezTo>
                  <a:pt x="55465" y="24766"/>
                  <a:pt x="55332" y="24842"/>
                  <a:pt x="55142" y="24880"/>
                </a:cubicBezTo>
                <a:cubicBezTo>
                  <a:pt x="55047" y="24671"/>
                  <a:pt x="54781" y="24918"/>
                  <a:pt x="54552" y="24728"/>
                </a:cubicBezTo>
                <a:cubicBezTo>
                  <a:pt x="54723" y="24690"/>
                  <a:pt x="55066" y="24804"/>
                  <a:pt x="55142" y="24671"/>
                </a:cubicBezTo>
                <a:cubicBezTo>
                  <a:pt x="54914" y="24690"/>
                  <a:pt x="54742" y="24690"/>
                  <a:pt x="54685" y="24576"/>
                </a:cubicBezTo>
                <a:cubicBezTo>
                  <a:pt x="54191" y="24804"/>
                  <a:pt x="53525" y="24481"/>
                  <a:pt x="52955" y="24652"/>
                </a:cubicBezTo>
                <a:cubicBezTo>
                  <a:pt x="53031" y="24728"/>
                  <a:pt x="53582" y="24690"/>
                  <a:pt x="53411" y="24766"/>
                </a:cubicBezTo>
                <a:cubicBezTo>
                  <a:pt x="51547" y="24728"/>
                  <a:pt x="48922" y="24880"/>
                  <a:pt x="46906" y="24538"/>
                </a:cubicBezTo>
                <a:cubicBezTo>
                  <a:pt x="47496" y="24481"/>
                  <a:pt x="47990" y="24538"/>
                  <a:pt x="48504" y="24500"/>
                </a:cubicBezTo>
                <a:cubicBezTo>
                  <a:pt x="47515" y="24347"/>
                  <a:pt x="45841" y="24195"/>
                  <a:pt x="44985" y="24347"/>
                </a:cubicBezTo>
                <a:cubicBezTo>
                  <a:pt x="44699" y="24214"/>
                  <a:pt x="44091" y="24271"/>
                  <a:pt x="43520" y="24233"/>
                </a:cubicBezTo>
                <a:cubicBezTo>
                  <a:pt x="43254" y="24214"/>
                  <a:pt x="42246" y="24233"/>
                  <a:pt x="42398" y="24005"/>
                </a:cubicBezTo>
                <a:cubicBezTo>
                  <a:pt x="43425" y="24100"/>
                  <a:pt x="45632" y="24195"/>
                  <a:pt x="46982" y="24214"/>
                </a:cubicBezTo>
                <a:cubicBezTo>
                  <a:pt x="46735" y="24214"/>
                  <a:pt x="46525" y="24195"/>
                  <a:pt x="46373" y="24119"/>
                </a:cubicBezTo>
                <a:cubicBezTo>
                  <a:pt x="47572" y="24081"/>
                  <a:pt x="49112" y="24347"/>
                  <a:pt x="50235" y="24100"/>
                </a:cubicBezTo>
                <a:cubicBezTo>
                  <a:pt x="48656" y="24176"/>
                  <a:pt x="46906" y="23834"/>
                  <a:pt x="45517" y="24100"/>
                </a:cubicBezTo>
                <a:cubicBezTo>
                  <a:pt x="45194" y="23796"/>
                  <a:pt x="44585" y="23986"/>
                  <a:pt x="44186" y="23986"/>
                </a:cubicBezTo>
                <a:cubicBezTo>
                  <a:pt x="43102" y="23986"/>
                  <a:pt x="42056" y="23758"/>
                  <a:pt x="41009" y="23739"/>
                </a:cubicBezTo>
                <a:cubicBezTo>
                  <a:pt x="39773" y="23720"/>
                  <a:pt x="38556" y="23663"/>
                  <a:pt x="37148" y="23492"/>
                </a:cubicBezTo>
                <a:cubicBezTo>
                  <a:pt x="37738" y="23339"/>
                  <a:pt x="38385" y="23663"/>
                  <a:pt x="39012" y="23415"/>
                </a:cubicBezTo>
                <a:cubicBezTo>
                  <a:pt x="39830" y="23549"/>
                  <a:pt x="39868" y="23625"/>
                  <a:pt x="40743" y="23473"/>
                </a:cubicBezTo>
                <a:cubicBezTo>
                  <a:pt x="40458" y="23377"/>
                  <a:pt x="39887" y="23473"/>
                  <a:pt x="39621" y="23358"/>
                </a:cubicBezTo>
                <a:cubicBezTo>
                  <a:pt x="39507" y="23358"/>
                  <a:pt x="39374" y="23377"/>
                  <a:pt x="39355" y="23301"/>
                </a:cubicBezTo>
                <a:cubicBezTo>
                  <a:pt x="39488" y="23301"/>
                  <a:pt x="39621" y="23320"/>
                  <a:pt x="39754" y="23320"/>
                </a:cubicBezTo>
                <a:cubicBezTo>
                  <a:pt x="41028" y="23434"/>
                  <a:pt x="43806" y="23206"/>
                  <a:pt x="45061" y="23530"/>
                </a:cubicBezTo>
                <a:cubicBezTo>
                  <a:pt x="45080" y="23434"/>
                  <a:pt x="44985" y="23415"/>
                  <a:pt x="45004" y="23320"/>
                </a:cubicBezTo>
                <a:cubicBezTo>
                  <a:pt x="44947" y="23339"/>
                  <a:pt x="44738" y="23453"/>
                  <a:pt x="44738" y="23320"/>
                </a:cubicBezTo>
                <a:cubicBezTo>
                  <a:pt x="45232" y="23016"/>
                  <a:pt x="46069" y="23549"/>
                  <a:pt x="46659" y="23301"/>
                </a:cubicBezTo>
                <a:cubicBezTo>
                  <a:pt x="45879" y="23092"/>
                  <a:pt x="44947" y="23168"/>
                  <a:pt x="44205" y="23054"/>
                </a:cubicBezTo>
                <a:cubicBezTo>
                  <a:pt x="44452" y="23016"/>
                  <a:pt x="44623" y="22997"/>
                  <a:pt x="44338" y="22902"/>
                </a:cubicBezTo>
                <a:cubicBezTo>
                  <a:pt x="45460" y="22845"/>
                  <a:pt x="45841" y="23111"/>
                  <a:pt x="46392" y="22826"/>
                </a:cubicBezTo>
                <a:cubicBezTo>
                  <a:pt x="46297" y="22940"/>
                  <a:pt x="45765" y="22883"/>
                  <a:pt x="45536" y="22807"/>
                </a:cubicBezTo>
                <a:cubicBezTo>
                  <a:pt x="45632" y="22674"/>
                  <a:pt x="45803" y="22902"/>
                  <a:pt x="45860" y="22769"/>
                </a:cubicBezTo>
                <a:cubicBezTo>
                  <a:pt x="45746" y="22769"/>
                  <a:pt x="45727" y="22712"/>
                  <a:pt x="45593" y="22712"/>
                </a:cubicBezTo>
                <a:cubicBezTo>
                  <a:pt x="45479" y="22712"/>
                  <a:pt x="45327" y="22997"/>
                  <a:pt x="45327" y="22769"/>
                </a:cubicBezTo>
                <a:cubicBezTo>
                  <a:pt x="45574" y="22750"/>
                  <a:pt x="45327" y="22674"/>
                  <a:pt x="45536" y="22617"/>
                </a:cubicBezTo>
                <a:cubicBezTo>
                  <a:pt x="45403" y="22579"/>
                  <a:pt x="45137" y="22674"/>
                  <a:pt x="45194" y="22502"/>
                </a:cubicBezTo>
                <a:cubicBezTo>
                  <a:pt x="45479" y="22579"/>
                  <a:pt x="45632" y="22464"/>
                  <a:pt x="45803" y="22560"/>
                </a:cubicBezTo>
                <a:cubicBezTo>
                  <a:pt x="45689" y="22521"/>
                  <a:pt x="45517" y="22655"/>
                  <a:pt x="45670" y="22655"/>
                </a:cubicBezTo>
                <a:cubicBezTo>
                  <a:pt x="45822" y="22560"/>
                  <a:pt x="45746" y="22674"/>
                  <a:pt x="45860" y="22712"/>
                </a:cubicBezTo>
                <a:cubicBezTo>
                  <a:pt x="46050" y="22636"/>
                  <a:pt x="45841" y="22521"/>
                  <a:pt x="46069" y="22521"/>
                </a:cubicBezTo>
                <a:cubicBezTo>
                  <a:pt x="46069" y="22579"/>
                  <a:pt x="46050" y="22655"/>
                  <a:pt x="46126" y="22674"/>
                </a:cubicBezTo>
                <a:cubicBezTo>
                  <a:pt x="46335" y="22636"/>
                  <a:pt x="46468" y="22674"/>
                  <a:pt x="46525" y="22617"/>
                </a:cubicBezTo>
                <a:cubicBezTo>
                  <a:pt x="46487" y="22541"/>
                  <a:pt x="46221" y="22617"/>
                  <a:pt x="46202" y="22521"/>
                </a:cubicBezTo>
                <a:cubicBezTo>
                  <a:pt x="46906" y="22369"/>
                  <a:pt x="45308" y="22331"/>
                  <a:pt x="45137" y="22445"/>
                </a:cubicBezTo>
                <a:cubicBezTo>
                  <a:pt x="44852" y="22293"/>
                  <a:pt x="44395" y="22236"/>
                  <a:pt x="44148" y="22388"/>
                </a:cubicBezTo>
                <a:cubicBezTo>
                  <a:pt x="43786" y="22179"/>
                  <a:pt x="43121" y="22293"/>
                  <a:pt x="42816" y="22160"/>
                </a:cubicBezTo>
                <a:cubicBezTo>
                  <a:pt x="43083" y="22122"/>
                  <a:pt x="43121" y="22103"/>
                  <a:pt x="43273" y="22065"/>
                </a:cubicBezTo>
                <a:cubicBezTo>
                  <a:pt x="42759" y="21989"/>
                  <a:pt x="42797" y="22217"/>
                  <a:pt x="42417" y="21913"/>
                </a:cubicBezTo>
                <a:cubicBezTo>
                  <a:pt x="43235" y="21856"/>
                  <a:pt x="44281" y="22179"/>
                  <a:pt x="45080" y="21932"/>
                </a:cubicBezTo>
                <a:cubicBezTo>
                  <a:pt x="45593" y="22141"/>
                  <a:pt x="46107" y="22027"/>
                  <a:pt x="46735" y="22103"/>
                </a:cubicBezTo>
                <a:cubicBezTo>
                  <a:pt x="46887" y="21818"/>
                  <a:pt x="46716" y="22103"/>
                  <a:pt x="46925" y="22103"/>
                </a:cubicBezTo>
                <a:cubicBezTo>
                  <a:pt x="47077" y="22084"/>
                  <a:pt x="46849" y="22027"/>
                  <a:pt x="47001" y="21951"/>
                </a:cubicBezTo>
                <a:cubicBezTo>
                  <a:pt x="47305" y="21970"/>
                  <a:pt x="47629" y="21970"/>
                  <a:pt x="47933" y="21970"/>
                </a:cubicBezTo>
                <a:cubicBezTo>
                  <a:pt x="47933" y="21894"/>
                  <a:pt x="47933" y="21837"/>
                  <a:pt x="47933" y="21761"/>
                </a:cubicBezTo>
                <a:cubicBezTo>
                  <a:pt x="48313" y="21837"/>
                  <a:pt x="48504" y="21647"/>
                  <a:pt x="48789" y="21723"/>
                </a:cubicBezTo>
                <a:cubicBezTo>
                  <a:pt x="48846" y="21951"/>
                  <a:pt x="48694" y="21780"/>
                  <a:pt x="48656" y="21875"/>
                </a:cubicBezTo>
                <a:cubicBezTo>
                  <a:pt x="48732" y="21875"/>
                  <a:pt x="48732" y="21913"/>
                  <a:pt x="48789" y="21932"/>
                </a:cubicBezTo>
                <a:cubicBezTo>
                  <a:pt x="48884" y="21913"/>
                  <a:pt x="48865" y="21799"/>
                  <a:pt x="48865" y="21723"/>
                </a:cubicBezTo>
                <a:cubicBezTo>
                  <a:pt x="49284" y="21628"/>
                  <a:pt x="49360" y="21837"/>
                  <a:pt x="49664" y="21685"/>
                </a:cubicBezTo>
                <a:cubicBezTo>
                  <a:pt x="49702" y="21780"/>
                  <a:pt x="49474" y="21894"/>
                  <a:pt x="49664" y="21932"/>
                </a:cubicBezTo>
                <a:cubicBezTo>
                  <a:pt x="49740" y="21742"/>
                  <a:pt x="49740" y="21704"/>
                  <a:pt x="49930" y="21685"/>
                </a:cubicBezTo>
                <a:cubicBezTo>
                  <a:pt x="49930" y="21589"/>
                  <a:pt x="49740" y="21647"/>
                  <a:pt x="49740" y="21570"/>
                </a:cubicBezTo>
                <a:cubicBezTo>
                  <a:pt x="49987" y="21589"/>
                  <a:pt x="49949" y="21666"/>
                  <a:pt x="50063" y="21532"/>
                </a:cubicBezTo>
                <a:cubicBezTo>
                  <a:pt x="50101" y="21608"/>
                  <a:pt x="49987" y="21799"/>
                  <a:pt x="50120" y="21780"/>
                </a:cubicBezTo>
                <a:lnTo>
                  <a:pt x="50120" y="21589"/>
                </a:lnTo>
                <a:cubicBezTo>
                  <a:pt x="50330" y="21628"/>
                  <a:pt x="50349" y="21647"/>
                  <a:pt x="50463" y="21532"/>
                </a:cubicBezTo>
                <a:cubicBezTo>
                  <a:pt x="50463" y="21742"/>
                  <a:pt x="50938" y="21780"/>
                  <a:pt x="50919" y="21589"/>
                </a:cubicBezTo>
                <a:cubicBezTo>
                  <a:pt x="50938" y="21647"/>
                  <a:pt x="50919" y="21742"/>
                  <a:pt x="50995" y="21742"/>
                </a:cubicBezTo>
                <a:cubicBezTo>
                  <a:pt x="51090" y="21723"/>
                  <a:pt x="50995" y="21551"/>
                  <a:pt x="51129" y="21532"/>
                </a:cubicBezTo>
                <a:cubicBezTo>
                  <a:pt x="51262" y="21742"/>
                  <a:pt x="51794" y="21456"/>
                  <a:pt x="52251" y="21666"/>
                </a:cubicBezTo>
                <a:cubicBezTo>
                  <a:pt x="52099" y="21513"/>
                  <a:pt x="52764" y="21437"/>
                  <a:pt x="52726" y="21666"/>
                </a:cubicBezTo>
                <a:cubicBezTo>
                  <a:pt x="52783" y="21494"/>
                  <a:pt x="53183" y="21285"/>
                  <a:pt x="53183" y="21513"/>
                </a:cubicBezTo>
                <a:cubicBezTo>
                  <a:pt x="53297" y="21247"/>
                  <a:pt x="53468" y="21666"/>
                  <a:pt x="53639" y="21304"/>
                </a:cubicBezTo>
                <a:cubicBezTo>
                  <a:pt x="53658" y="21380"/>
                  <a:pt x="53639" y="21456"/>
                  <a:pt x="53715" y="21475"/>
                </a:cubicBezTo>
                <a:cubicBezTo>
                  <a:pt x="54077" y="21532"/>
                  <a:pt x="54838" y="21437"/>
                  <a:pt x="55180" y="21437"/>
                </a:cubicBezTo>
                <a:cubicBezTo>
                  <a:pt x="55180" y="21570"/>
                  <a:pt x="55199" y="21685"/>
                  <a:pt x="55313" y="21742"/>
                </a:cubicBezTo>
                <a:cubicBezTo>
                  <a:pt x="55275" y="21532"/>
                  <a:pt x="55275" y="21589"/>
                  <a:pt x="55313" y="21380"/>
                </a:cubicBezTo>
                <a:cubicBezTo>
                  <a:pt x="55427" y="21380"/>
                  <a:pt x="55522" y="21380"/>
                  <a:pt x="55636" y="21380"/>
                </a:cubicBezTo>
                <a:cubicBezTo>
                  <a:pt x="55713" y="21570"/>
                  <a:pt x="55408" y="21475"/>
                  <a:pt x="55370" y="21589"/>
                </a:cubicBezTo>
                <a:cubicBezTo>
                  <a:pt x="55655" y="21475"/>
                  <a:pt x="55636" y="21742"/>
                  <a:pt x="55846" y="21589"/>
                </a:cubicBezTo>
                <a:cubicBezTo>
                  <a:pt x="55503" y="21570"/>
                  <a:pt x="55903" y="21570"/>
                  <a:pt x="55903" y="21494"/>
                </a:cubicBezTo>
                <a:cubicBezTo>
                  <a:pt x="55808" y="21494"/>
                  <a:pt x="55675" y="21494"/>
                  <a:pt x="55713" y="21380"/>
                </a:cubicBezTo>
                <a:cubicBezTo>
                  <a:pt x="55979" y="21513"/>
                  <a:pt x="55998" y="21228"/>
                  <a:pt x="56245" y="21399"/>
                </a:cubicBezTo>
                <a:cubicBezTo>
                  <a:pt x="56150" y="21437"/>
                  <a:pt x="56112" y="21513"/>
                  <a:pt x="56112" y="21608"/>
                </a:cubicBezTo>
                <a:cubicBezTo>
                  <a:pt x="56264" y="21532"/>
                  <a:pt x="56321" y="21628"/>
                  <a:pt x="56378" y="21551"/>
                </a:cubicBezTo>
                <a:cubicBezTo>
                  <a:pt x="56378" y="21456"/>
                  <a:pt x="56359" y="21380"/>
                  <a:pt x="56302" y="21342"/>
                </a:cubicBezTo>
                <a:cubicBezTo>
                  <a:pt x="56607" y="21437"/>
                  <a:pt x="57044" y="21342"/>
                  <a:pt x="57177" y="21304"/>
                </a:cubicBezTo>
                <a:cubicBezTo>
                  <a:pt x="56321" y="21247"/>
                  <a:pt x="55770" y="21285"/>
                  <a:pt x="55256" y="21171"/>
                </a:cubicBezTo>
                <a:cubicBezTo>
                  <a:pt x="55161" y="21209"/>
                  <a:pt x="55237" y="21380"/>
                  <a:pt x="55104" y="21380"/>
                </a:cubicBezTo>
                <a:cubicBezTo>
                  <a:pt x="55218" y="21133"/>
                  <a:pt x="54800" y="21304"/>
                  <a:pt x="54914" y="21057"/>
                </a:cubicBezTo>
                <a:cubicBezTo>
                  <a:pt x="55332" y="21095"/>
                  <a:pt x="55865" y="21038"/>
                  <a:pt x="56378" y="21038"/>
                </a:cubicBezTo>
                <a:cubicBezTo>
                  <a:pt x="56664" y="21038"/>
                  <a:pt x="57158" y="21152"/>
                  <a:pt x="57310" y="21095"/>
                </a:cubicBezTo>
                <a:cubicBezTo>
                  <a:pt x="57577" y="20962"/>
                  <a:pt x="57120" y="20886"/>
                  <a:pt x="57501" y="21095"/>
                </a:cubicBezTo>
                <a:cubicBezTo>
                  <a:pt x="57348" y="20962"/>
                  <a:pt x="57634" y="20981"/>
                  <a:pt x="57710" y="21038"/>
                </a:cubicBezTo>
                <a:cubicBezTo>
                  <a:pt x="57653" y="21057"/>
                  <a:pt x="57577" y="21038"/>
                  <a:pt x="57577" y="21095"/>
                </a:cubicBezTo>
                <a:cubicBezTo>
                  <a:pt x="57691" y="21095"/>
                  <a:pt x="57786" y="21076"/>
                  <a:pt x="57843" y="21038"/>
                </a:cubicBezTo>
                <a:cubicBezTo>
                  <a:pt x="57957" y="21076"/>
                  <a:pt x="57843" y="21285"/>
                  <a:pt x="57976" y="21304"/>
                </a:cubicBezTo>
                <a:cubicBezTo>
                  <a:pt x="58280" y="20848"/>
                  <a:pt x="59022" y="21380"/>
                  <a:pt x="59441" y="21019"/>
                </a:cubicBezTo>
                <a:cubicBezTo>
                  <a:pt x="59517" y="21133"/>
                  <a:pt x="59403" y="21171"/>
                  <a:pt x="59498" y="21209"/>
                </a:cubicBezTo>
                <a:cubicBezTo>
                  <a:pt x="59726" y="21228"/>
                  <a:pt x="59916" y="21342"/>
                  <a:pt x="60030" y="21171"/>
                </a:cubicBezTo>
                <a:cubicBezTo>
                  <a:pt x="59954" y="21152"/>
                  <a:pt x="59878" y="21114"/>
                  <a:pt x="59840" y="21057"/>
                </a:cubicBezTo>
                <a:cubicBezTo>
                  <a:pt x="60106" y="21114"/>
                  <a:pt x="60106" y="21171"/>
                  <a:pt x="60297" y="21171"/>
                </a:cubicBezTo>
                <a:cubicBezTo>
                  <a:pt x="60297" y="21095"/>
                  <a:pt x="60049" y="20962"/>
                  <a:pt x="60240" y="20924"/>
                </a:cubicBezTo>
                <a:cubicBezTo>
                  <a:pt x="60297" y="21076"/>
                  <a:pt x="60411" y="20867"/>
                  <a:pt x="60506" y="20867"/>
                </a:cubicBezTo>
                <a:cubicBezTo>
                  <a:pt x="60506" y="20924"/>
                  <a:pt x="60487" y="21019"/>
                  <a:pt x="60563" y="21019"/>
                </a:cubicBezTo>
                <a:cubicBezTo>
                  <a:pt x="60772" y="20924"/>
                  <a:pt x="60696" y="20829"/>
                  <a:pt x="60829" y="21019"/>
                </a:cubicBezTo>
                <a:cubicBezTo>
                  <a:pt x="61000" y="21057"/>
                  <a:pt x="60791" y="20791"/>
                  <a:pt x="61038" y="20867"/>
                </a:cubicBezTo>
                <a:cubicBezTo>
                  <a:pt x="61114" y="20981"/>
                  <a:pt x="61038" y="21171"/>
                  <a:pt x="61362" y="21190"/>
                </a:cubicBezTo>
                <a:cubicBezTo>
                  <a:pt x="61400" y="21057"/>
                  <a:pt x="61057" y="20943"/>
                  <a:pt x="61229" y="20886"/>
                </a:cubicBezTo>
                <a:cubicBezTo>
                  <a:pt x="61229" y="20905"/>
                  <a:pt x="61248" y="20943"/>
                  <a:pt x="61305" y="20924"/>
                </a:cubicBezTo>
                <a:cubicBezTo>
                  <a:pt x="61305" y="20905"/>
                  <a:pt x="61305" y="20867"/>
                  <a:pt x="61362" y="20886"/>
                </a:cubicBezTo>
                <a:cubicBezTo>
                  <a:pt x="61229" y="21380"/>
                  <a:pt x="62218" y="21266"/>
                  <a:pt x="62161" y="21038"/>
                </a:cubicBezTo>
                <a:cubicBezTo>
                  <a:pt x="62351" y="21038"/>
                  <a:pt x="62389" y="21152"/>
                  <a:pt x="62484" y="21209"/>
                </a:cubicBezTo>
                <a:cubicBezTo>
                  <a:pt x="62484" y="21076"/>
                  <a:pt x="62351" y="21038"/>
                  <a:pt x="62636" y="21057"/>
                </a:cubicBezTo>
                <a:cubicBezTo>
                  <a:pt x="62807" y="21038"/>
                  <a:pt x="62465" y="21247"/>
                  <a:pt x="62693" y="21247"/>
                </a:cubicBezTo>
                <a:cubicBezTo>
                  <a:pt x="62883" y="21114"/>
                  <a:pt x="63093" y="21247"/>
                  <a:pt x="63150" y="21209"/>
                </a:cubicBezTo>
                <a:cubicBezTo>
                  <a:pt x="63226" y="21114"/>
                  <a:pt x="63169" y="21000"/>
                  <a:pt x="63302" y="20848"/>
                </a:cubicBezTo>
                <a:cubicBezTo>
                  <a:pt x="63568" y="20791"/>
                  <a:pt x="63720" y="20886"/>
                  <a:pt x="64101" y="20867"/>
                </a:cubicBezTo>
                <a:cubicBezTo>
                  <a:pt x="64025" y="21019"/>
                  <a:pt x="64044" y="21000"/>
                  <a:pt x="64215" y="21076"/>
                </a:cubicBezTo>
                <a:cubicBezTo>
                  <a:pt x="64386" y="20962"/>
                  <a:pt x="63968" y="20829"/>
                  <a:pt x="64367" y="20810"/>
                </a:cubicBezTo>
                <a:cubicBezTo>
                  <a:pt x="64538" y="20772"/>
                  <a:pt x="64310" y="21057"/>
                  <a:pt x="64481" y="21019"/>
                </a:cubicBezTo>
                <a:cubicBezTo>
                  <a:pt x="64785" y="20734"/>
                  <a:pt x="65451" y="21019"/>
                  <a:pt x="65756" y="20715"/>
                </a:cubicBezTo>
                <a:cubicBezTo>
                  <a:pt x="65394" y="20734"/>
                  <a:pt x="64500" y="20772"/>
                  <a:pt x="64424" y="20753"/>
                </a:cubicBezTo>
                <a:cubicBezTo>
                  <a:pt x="63796" y="20657"/>
                  <a:pt x="62731" y="20810"/>
                  <a:pt x="61628" y="20829"/>
                </a:cubicBezTo>
                <a:cubicBezTo>
                  <a:pt x="60220" y="20848"/>
                  <a:pt x="58756" y="20772"/>
                  <a:pt x="57843" y="20791"/>
                </a:cubicBezTo>
                <a:cubicBezTo>
                  <a:pt x="57424" y="20791"/>
                  <a:pt x="56302" y="20943"/>
                  <a:pt x="56664" y="20734"/>
                </a:cubicBezTo>
                <a:cubicBezTo>
                  <a:pt x="56492" y="20676"/>
                  <a:pt x="56416" y="20943"/>
                  <a:pt x="56321" y="20772"/>
                </a:cubicBezTo>
                <a:cubicBezTo>
                  <a:pt x="56150" y="20619"/>
                  <a:pt x="55028" y="21019"/>
                  <a:pt x="54666" y="20753"/>
                </a:cubicBezTo>
                <a:cubicBezTo>
                  <a:pt x="55009" y="20753"/>
                  <a:pt x="55275" y="20772"/>
                  <a:pt x="55389" y="20715"/>
                </a:cubicBezTo>
                <a:cubicBezTo>
                  <a:pt x="51547" y="20505"/>
                  <a:pt x="47381" y="20753"/>
                  <a:pt x="43178" y="20524"/>
                </a:cubicBezTo>
                <a:cubicBezTo>
                  <a:pt x="43026" y="20277"/>
                  <a:pt x="41808" y="20524"/>
                  <a:pt x="41447" y="20296"/>
                </a:cubicBezTo>
                <a:cubicBezTo>
                  <a:pt x="41732" y="20201"/>
                  <a:pt x="42075" y="20163"/>
                  <a:pt x="42246" y="20353"/>
                </a:cubicBezTo>
                <a:cubicBezTo>
                  <a:pt x="42246" y="20277"/>
                  <a:pt x="42246" y="20182"/>
                  <a:pt x="42246" y="20087"/>
                </a:cubicBezTo>
                <a:cubicBezTo>
                  <a:pt x="42341" y="20125"/>
                  <a:pt x="42588" y="20030"/>
                  <a:pt x="42588" y="20144"/>
                </a:cubicBezTo>
                <a:cubicBezTo>
                  <a:pt x="42493" y="20163"/>
                  <a:pt x="42417" y="20163"/>
                  <a:pt x="42455" y="20258"/>
                </a:cubicBezTo>
                <a:cubicBezTo>
                  <a:pt x="42721" y="20277"/>
                  <a:pt x="42854" y="20182"/>
                  <a:pt x="42645" y="20106"/>
                </a:cubicBezTo>
                <a:cubicBezTo>
                  <a:pt x="42969" y="20011"/>
                  <a:pt x="42816" y="20277"/>
                  <a:pt x="43045" y="20258"/>
                </a:cubicBezTo>
                <a:cubicBezTo>
                  <a:pt x="43064" y="20201"/>
                  <a:pt x="43026" y="20106"/>
                  <a:pt x="43121" y="20106"/>
                </a:cubicBezTo>
                <a:cubicBezTo>
                  <a:pt x="43121" y="20163"/>
                  <a:pt x="43102" y="20258"/>
                  <a:pt x="43178" y="20258"/>
                </a:cubicBezTo>
                <a:cubicBezTo>
                  <a:pt x="43634" y="20220"/>
                  <a:pt x="43710" y="20201"/>
                  <a:pt x="44167" y="20163"/>
                </a:cubicBezTo>
                <a:cubicBezTo>
                  <a:pt x="44186" y="20258"/>
                  <a:pt x="44110" y="20429"/>
                  <a:pt x="44300" y="20372"/>
                </a:cubicBezTo>
                <a:cubicBezTo>
                  <a:pt x="44148" y="20144"/>
                  <a:pt x="45403" y="20277"/>
                  <a:pt x="44966" y="20391"/>
                </a:cubicBezTo>
                <a:cubicBezTo>
                  <a:pt x="45708" y="20182"/>
                  <a:pt x="47058" y="20467"/>
                  <a:pt x="47419" y="20258"/>
                </a:cubicBezTo>
                <a:cubicBezTo>
                  <a:pt x="48542" y="20429"/>
                  <a:pt x="49550" y="20315"/>
                  <a:pt x="51014" y="20353"/>
                </a:cubicBezTo>
                <a:cubicBezTo>
                  <a:pt x="50938" y="20277"/>
                  <a:pt x="50900" y="20201"/>
                  <a:pt x="50824" y="20144"/>
                </a:cubicBezTo>
                <a:cubicBezTo>
                  <a:pt x="50691" y="20163"/>
                  <a:pt x="50767" y="20334"/>
                  <a:pt x="50539" y="20296"/>
                </a:cubicBezTo>
                <a:cubicBezTo>
                  <a:pt x="50387" y="20220"/>
                  <a:pt x="50672" y="20125"/>
                  <a:pt x="50425" y="20144"/>
                </a:cubicBezTo>
                <a:cubicBezTo>
                  <a:pt x="50273" y="20144"/>
                  <a:pt x="50520" y="20277"/>
                  <a:pt x="50273" y="20296"/>
                </a:cubicBezTo>
                <a:cubicBezTo>
                  <a:pt x="50273" y="20220"/>
                  <a:pt x="50311" y="20106"/>
                  <a:pt x="50216" y="20087"/>
                </a:cubicBezTo>
                <a:cubicBezTo>
                  <a:pt x="49987" y="20220"/>
                  <a:pt x="49987" y="20239"/>
                  <a:pt x="49816" y="20087"/>
                </a:cubicBezTo>
                <a:cubicBezTo>
                  <a:pt x="49797" y="20144"/>
                  <a:pt x="49835" y="20220"/>
                  <a:pt x="49740" y="20239"/>
                </a:cubicBezTo>
                <a:cubicBezTo>
                  <a:pt x="49740" y="20144"/>
                  <a:pt x="49569" y="20201"/>
                  <a:pt x="49550" y="20125"/>
                </a:cubicBezTo>
                <a:cubicBezTo>
                  <a:pt x="49569" y="20106"/>
                  <a:pt x="49645" y="19916"/>
                  <a:pt x="49550" y="19878"/>
                </a:cubicBezTo>
                <a:cubicBezTo>
                  <a:pt x="49531" y="19973"/>
                  <a:pt x="49531" y="20087"/>
                  <a:pt x="49360" y="20068"/>
                </a:cubicBezTo>
                <a:cubicBezTo>
                  <a:pt x="49322" y="19935"/>
                  <a:pt x="49150" y="19916"/>
                  <a:pt x="49017" y="19859"/>
                </a:cubicBezTo>
                <a:cubicBezTo>
                  <a:pt x="49036" y="19935"/>
                  <a:pt x="49112" y="19973"/>
                  <a:pt x="49093" y="20068"/>
                </a:cubicBezTo>
                <a:cubicBezTo>
                  <a:pt x="49150" y="20049"/>
                  <a:pt x="49341" y="19954"/>
                  <a:pt x="49284" y="20125"/>
                </a:cubicBezTo>
                <a:cubicBezTo>
                  <a:pt x="49264" y="20201"/>
                  <a:pt x="49112" y="20163"/>
                  <a:pt x="49017" y="20182"/>
                </a:cubicBezTo>
                <a:cubicBezTo>
                  <a:pt x="48941" y="20087"/>
                  <a:pt x="49093" y="19878"/>
                  <a:pt x="48827" y="20011"/>
                </a:cubicBezTo>
                <a:cubicBezTo>
                  <a:pt x="48808" y="19916"/>
                  <a:pt x="48903" y="19916"/>
                  <a:pt x="48960" y="19859"/>
                </a:cubicBezTo>
                <a:cubicBezTo>
                  <a:pt x="48656" y="19859"/>
                  <a:pt x="48580" y="20049"/>
                  <a:pt x="48561" y="19859"/>
                </a:cubicBezTo>
                <a:cubicBezTo>
                  <a:pt x="48428" y="19897"/>
                  <a:pt x="48504" y="20011"/>
                  <a:pt x="48351" y="19916"/>
                </a:cubicBezTo>
                <a:cubicBezTo>
                  <a:pt x="48218" y="19992"/>
                  <a:pt x="48428" y="20068"/>
                  <a:pt x="48275" y="20163"/>
                </a:cubicBezTo>
                <a:cubicBezTo>
                  <a:pt x="48180" y="20163"/>
                  <a:pt x="48047" y="20182"/>
                  <a:pt x="48028" y="20106"/>
                </a:cubicBezTo>
                <a:cubicBezTo>
                  <a:pt x="48161" y="20163"/>
                  <a:pt x="48313" y="19973"/>
                  <a:pt x="48161" y="19954"/>
                </a:cubicBezTo>
                <a:cubicBezTo>
                  <a:pt x="48047" y="20030"/>
                  <a:pt x="47305" y="19478"/>
                  <a:pt x="47020" y="19840"/>
                </a:cubicBezTo>
                <a:cubicBezTo>
                  <a:pt x="47039" y="19821"/>
                  <a:pt x="47191" y="19878"/>
                  <a:pt x="47153" y="19897"/>
                </a:cubicBezTo>
                <a:cubicBezTo>
                  <a:pt x="47039" y="19973"/>
                  <a:pt x="46830" y="19859"/>
                  <a:pt x="46830" y="19992"/>
                </a:cubicBezTo>
                <a:cubicBezTo>
                  <a:pt x="46944" y="20011"/>
                  <a:pt x="47039" y="20030"/>
                  <a:pt x="47096" y="20106"/>
                </a:cubicBezTo>
                <a:cubicBezTo>
                  <a:pt x="46640" y="20125"/>
                  <a:pt x="46754" y="19840"/>
                  <a:pt x="46963" y="19744"/>
                </a:cubicBezTo>
                <a:cubicBezTo>
                  <a:pt x="46564" y="19897"/>
                  <a:pt x="45955" y="19630"/>
                  <a:pt x="45822" y="19935"/>
                </a:cubicBezTo>
                <a:cubicBezTo>
                  <a:pt x="45822" y="19859"/>
                  <a:pt x="45860" y="19744"/>
                  <a:pt x="45765" y="19725"/>
                </a:cubicBezTo>
                <a:lnTo>
                  <a:pt x="45555" y="19725"/>
                </a:lnTo>
                <a:cubicBezTo>
                  <a:pt x="45612" y="19840"/>
                  <a:pt x="45460" y="20011"/>
                  <a:pt x="45422" y="19878"/>
                </a:cubicBezTo>
                <a:cubicBezTo>
                  <a:pt x="45403" y="19649"/>
                  <a:pt x="44814" y="19821"/>
                  <a:pt x="44566" y="19611"/>
                </a:cubicBezTo>
                <a:cubicBezTo>
                  <a:pt x="44528" y="19706"/>
                  <a:pt x="44357" y="19725"/>
                  <a:pt x="44300" y="19821"/>
                </a:cubicBezTo>
                <a:cubicBezTo>
                  <a:pt x="44091" y="19592"/>
                  <a:pt x="44015" y="19668"/>
                  <a:pt x="43577" y="19706"/>
                </a:cubicBezTo>
                <a:cubicBezTo>
                  <a:pt x="43558" y="19649"/>
                  <a:pt x="43577" y="19554"/>
                  <a:pt x="43501" y="19554"/>
                </a:cubicBezTo>
                <a:cubicBezTo>
                  <a:pt x="43406" y="19821"/>
                  <a:pt x="42265" y="19421"/>
                  <a:pt x="42113" y="19782"/>
                </a:cubicBezTo>
                <a:cubicBezTo>
                  <a:pt x="42132" y="19668"/>
                  <a:pt x="42094" y="19592"/>
                  <a:pt x="41980" y="19573"/>
                </a:cubicBezTo>
                <a:cubicBezTo>
                  <a:pt x="40971" y="19516"/>
                  <a:pt x="39374" y="19687"/>
                  <a:pt x="38594" y="19383"/>
                </a:cubicBezTo>
                <a:cubicBezTo>
                  <a:pt x="38765" y="19573"/>
                  <a:pt x="38385" y="19459"/>
                  <a:pt x="38328" y="19383"/>
                </a:cubicBezTo>
                <a:cubicBezTo>
                  <a:pt x="38175" y="19554"/>
                  <a:pt x="37928" y="19307"/>
                  <a:pt x="37662" y="19535"/>
                </a:cubicBezTo>
                <a:cubicBezTo>
                  <a:pt x="37643" y="19459"/>
                  <a:pt x="37681" y="19383"/>
                  <a:pt x="37605" y="19364"/>
                </a:cubicBezTo>
                <a:cubicBezTo>
                  <a:pt x="37605" y="19668"/>
                  <a:pt x="37529" y="19383"/>
                  <a:pt x="37395" y="19364"/>
                </a:cubicBezTo>
                <a:cubicBezTo>
                  <a:pt x="37319" y="19478"/>
                  <a:pt x="36920" y="19592"/>
                  <a:pt x="37205" y="19421"/>
                </a:cubicBezTo>
                <a:cubicBezTo>
                  <a:pt x="36996" y="19421"/>
                  <a:pt x="36806" y="19421"/>
                  <a:pt x="36597" y="19421"/>
                </a:cubicBezTo>
                <a:cubicBezTo>
                  <a:pt x="36597" y="19459"/>
                  <a:pt x="36654" y="19478"/>
                  <a:pt x="36673" y="19516"/>
                </a:cubicBezTo>
                <a:cubicBezTo>
                  <a:pt x="36292" y="19516"/>
                  <a:pt x="35855" y="19554"/>
                  <a:pt x="35665" y="19402"/>
                </a:cubicBezTo>
                <a:cubicBezTo>
                  <a:pt x="35893" y="19516"/>
                  <a:pt x="35493" y="19573"/>
                  <a:pt x="35474" y="19459"/>
                </a:cubicBezTo>
                <a:cubicBezTo>
                  <a:pt x="35550" y="19459"/>
                  <a:pt x="35627" y="19440"/>
                  <a:pt x="35608" y="19345"/>
                </a:cubicBezTo>
                <a:cubicBezTo>
                  <a:pt x="35417" y="19345"/>
                  <a:pt x="35265" y="19345"/>
                  <a:pt x="35398" y="19459"/>
                </a:cubicBezTo>
                <a:cubicBezTo>
                  <a:pt x="35322" y="19326"/>
                  <a:pt x="34752" y="19288"/>
                  <a:pt x="34809" y="19231"/>
                </a:cubicBezTo>
                <a:cubicBezTo>
                  <a:pt x="35969" y="19174"/>
                  <a:pt x="36254" y="19440"/>
                  <a:pt x="36673" y="19155"/>
                </a:cubicBezTo>
                <a:cubicBezTo>
                  <a:pt x="36502" y="19155"/>
                  <a:pt x="36311" y="19155"/>
                  <a:pt x="36140" y="19155"/>
                </a:cubicBezTo>
                <a:cubicBezTo>
                  <a:pt x="36730" y="18850"/>
                  <a:pt x="37795" y="19269"/>
                  <a:pt x="38270" y="18908"/>
                </a:cubicBezTo>
                <a:cubicBezTo>
                  <a:pt x="38156" y="18927"/>
                  <a:pt x="38080" y="18850"/>
                  <a:pt x="38194" y="18812"/>
                </a:cubicBezTo>
                <a:cubicBezTo>
                  <a:pt x="39012" y="18889"/>
                  <a:pt x="40058" y="18946"/>
                  <a:pt x="40857" y="18736"/>
                </a:cubicBezTo>
                <a:cubicBezTo>
                  <a:pt x="39621" y="18546"/>
                  <a:pt x="37491" y="18622"/>
                  <a:pt x="36616" y="18432"/>
                </a:cubicBezTo>
                <a:cubicBezTo>
                  <a:pt x="38518" y="18375"/>
                  <a:pt x="39792" y="18546"/>
                  <a:pt x="40933" y="18318"/>
                </a:cubicBezTo>
                <a:cubicBezTo>
                  <a:pt x="40838" y="18318"/>
                  <a:pt x="40781" y="18299"/>
                  <a:pt x="40724" y="18280"/>
                </a:cubicBezTo>
                <a:cubicBezTo>
                  <a:pt x="39963" y="18299"/>
                  <a:pt x="39241" y="18280"/>
                  <a:pt x="38461" y="18242"/>
                </a:cubicBezTo>
                <a:cubicBezTo>
                  <a:pt x="38156" y="18242"/>
                  <a:pt x="37548" y="18261"/>
                  <a:pt x="37415" y="18033"/>
                </a:cubicBezTo>
                <a:cubicBezTo>
                  <a:pt x="38328" y="18109"/>
                  <a:pt x="41105" y="18166"/>
                  <a:pt x="42189" y="18090"/>
                </a:cubicBezTo>
                <a:cubicBezTo>
                  <a:pt x="42398" y="18166"/>
                  <a:pt x="43121" y="18242"/>
                  <a:pt x="43254" y="18033"/>
                </a:cubicBezTo>
                <a:cubicBezTo>
                  <a:pt x="42950" y="18166"/>
                  <a:pt x="42759" y="17918"/>
                  <a:pt x="42512" y="18033"/>
                </a:cubicBezTo>
                <a:cubicBezTo>
                  <a:pt x="43083" y="17785"/>
                  <a:pt x="44167" y="18185"/>
                  <a:pt x="44776" y="17899"/>
                </a:cubicBezTo>
                <a:cubicBezTo>
                  <a:pt x="44167" y="17804"/>
                  <a:pt x="43634" y="17804"/>
                  <a:pt x="43330" y="17671"/>
                </a:cubicBezTo>
                <a:cubicBezTo>
                  <a:pt x="43520" y="17709"/>
                  <a:pt x="43425" y="17538"/>
                  <a:pt x="43387" y="17519"/>
                </a:cubicBezTo>
                <a:cubicBezTo>
                  <a:pt x="43235" y="17500"/>
                  <a:pt x="43121" y="17861"/>
                  <a:pt x="43197" y="17671"/>
                </a:cubicBezTo>
                <a:lnTo>
                  <a:pt x="43197" y="17519"/>
                </a:lnTo>
                <a:cubicBezTo>
                  <a:pt x="42873" y="17557"/>
                  <a:pt x="43007" y="17462"/>
                  <a:pt x="42931" y="17424"/>
                </a:cubicBezTo>
                <a:cubicBezTo>
                  <a:pt x="42759" y="17595"/>
                  <a:pt x="42322" y="17614"/>
                  <a:pt x="42189" y="17462"/>
                </a:cubicBezTo>
                <a:cubicBezTo>
                  <a:pt x="42075" y="17728"/>
                  <a:pt x="41999" y="17633"/>
                  <a:pt x="41656" y="17557"/>
                </a:cubicBezTo>
                <a:cubicBezTo>
                  <a:pt x="41732" y="17538"/>
                  <a:pt x="41827" y="17481"/>
                  <a:pt x="41732" y="17462"/>
                </a:cubicBezTo>
                <a:cubicBezTo>
                  <a:pt x="41257" y="17557"/>
                  <a:pt x="40838" y="17329"/>
                  <a:pt x="40325" y="17443"/>
                </a:cubicBezTo>
                <a:cubicBezTo>
                  <a:pt x="40420" y="17443"/>
                  <a:pt x="40496" y="17462"/>
                  <a:pt x="40458" y="17538"/>
                </a:cubicBezTo>
                <a:cubicBezTo>
                  <a:pt x="40154" y="17614"/>
                  <a:pt x="40230" y="17367"/>
                  <a:pt x="40058" y="17329"/>
                </a:cubicBezTo>
                <a:cubicBezTo>
                  <a:pt x="40020" y="17329"/>
                  <a:pt x="40020" y="17500"/>
                  <a:pt x="40058" y="17481"/>
                </a:cubicBezTo>
                <a:cubicBezTo>
                  <a:pt x="39811" y="17576"/>
                  <a:pt x="38936" y="17310"/>
                  <a:pt x="38213" y="17310"/>
                </a:cubicBezTo>
                <a:cubicBezTo>
                  <a:pt x="38308" y="17158"/>
                  <a:pt x="38480" y="17405"/>
                  <a:pt x="38537" y="17253"/>
                </a:cubicBezTo>
                <a:cubicBezTo>
                  <a:pt x="37795" y="16986"/>
                  <a:pt x="37300" y="17177"/>
                  <a:pt x="36349" y="17024"/>
                </a:cubicBezTo>
                <a:cubicBezTo>
                  <a:pt x="36330" y="16929"/>
                  <a:pt x="36330" y="16796"/>
                  <a:pt x="36159" y="16815"/>
                </a:cubicBezTo>
                <a:cubicBezTo>
                  <a:pt x="36178" y="16891"/>
                  <a:pt x="36273" y="16910"/>
                  <a:pt x="36292" y="16967"/>
                </a:cubicBezTo>
                <a:cubicBezTo>
                  <a:pt x="35684" y="16967"/>
                  <a:pt x="34885" y="16777"/>
                  <a:pt x="34105" y="16739"/>
                </a:cubicBezTo>
                <a:cubicBezTo>
                  <a:pt x="34466" y="16530"/>
                  <a:pt x="34961" y="16644"/>
                  <a:pt x="35550" y="16815"/>
                </a:cubicBezTo>
                <a:cubicBezTo>
                  <a:pt x="35798" y="16644"/>
                  <a:pt x="36920" y="16758"/>
                  <a:pt x="36749" y="16929"/>
                </a:cubicBezTo>
                <a:cubicBezTo>
                  <a:pt x="37224" y="16720"/>
                  <a:pt x="37814" y="16910"/>
                  <a:pt x="38213" y="16891"/>
                </a:cubicBezTo>
                <a:cubicBezTo>
                  <a:pt x="38328" y="17024"/>
                  <a:pt x="37928" y="16986"/>
                  <a:pt x="38137" y="17044"/>
                </a:cubicBezTo>
                <a:cubicBezTo>
                  <a:pt x="38385" y="16872"/>
                  <a:pt x="38651" y="16891"/>
                  <a:pt x="39069" y="16796"/>
                </a:cubicBezTo>
                <a:cubicBezTo>
                  <a:pt x="37871" y="16701"/>
                  <a:pt x="37243" y="16644"/>
                  <a:pt x="35950" y="16606"/>
                </a:cubicBezTo>
                <a:cubicBezTo>
                  <a:pt x="35836" y="16473"/>
                  <a:pt x="35855" y="16530"/>
                  <a:pt x="35684" y="16606"/>
                </a:cubicBezTo>
                <a:cubicBezTo>
                  <a:pt x="35569" y="16359"/>
                  <a:pt x="35208" y="16473"/>
                  <a:pt x="34904" y="16435"/>
                </a:cubicBezTo>
                <a:cubicBezTo>
                  <a:pt x="31347" y="16150"/>
                  <a:pt x="27999" y="15560"/>
                  <a:pt x="24480" y="15294"/>
                </a:cubicBezTo>
                <a:cubicBezTo>
                  <a:pt x="24385" y="15294"/>
                  <a:pt x="24423" y="15198"/>
                  <a:pt x="24347" y="15179"/>
                </a:cubicBezTo>
                <a:cubicBezTo>
                  <a:pt x="21779" y="15008"/>
                  <a:pt x="19364" y="14666"/>
                  <a:pt x="16720" y="14266"/>
                </a:cubicBezTo>
                <a:cubicBezTo>
                  <a:pt x="17157" y="14152"/>
                  <a:pt x="17195" y="14343"/>
                  <a:pt x="17462" y="14171"/>
                </a:cubicBezTo>
                <a:cubicBezTo>
                  <a:pt x="17100" y="14171"/>
                  <a:pt x="16435" y="14114"/>
                  <a:pt x="15864" y="13943"/>
                </a:cubicBezTo>
                <a:cubicBezTo>
                  <a:pt x="16587" y="14038"/>
                  <a:pt x="17766" y="14038"/>
                  <a:pt x="18318" y="14228"/>
                </a:cubicBezTo>
                <a:cubicBezTo>
                  <a:pt x="18299" y="14171"/>
                  <a:pt x="18203" y="14114"/>
                  <a:pt x="18318" y="14076"/>
                </a:cubicBezTo>
                <a:cubicBezTo>
                  <a:pt x="18299" y="14190"/>
                  <a:pt x="18546" y="14114"/>
                  <a:pt x="18641" y="14133"/>
                </a:cubicBezTo>
                <a:cubicBezTo>
                  <a:pt x="18660" y="14190"/>
                  <a:pt x="18641" y="14285"/>
                  <a:pt x="18717" y="14285"/>
                </a:cubicBezTo>
                <a:cubicBezTo>
                  <a:pt x="18641" y="14133"/>
                  <a:pt x="19250" y="14171"/>
                  <a:pt x="19040" y="14247"/>
                </a:cubicBezTo>
                <a:cubicBezTo>
                  <a:pt x="18945" y="14247"/>
                  <a:pt x="18793" y="14228"/>
                  <a:pt x="18774" y="14285"/>
                </a:cubicBezTo>
                <a:cubicBezTo>
                  <a:pt x="20942" y="14533"/>
                  <a:pt x="22997" y="14761"/>
                  <a:pt x="25089" y="14932"/>
                </a:cubicBezTo>
                <a:cubicBezTo>
                  <a:pt x="23948" y="14723"/>
                  <a:pt x="25431" y="14761"/>
                  <a:pt x="25679" y="15046"/>
                </a:cubicBezTo>
                <a:cubicBezTo>
                  <a:pt x="26192" y="15046"/>
                  <a:pt x="26744" y="15237"/>
                  <a:pt x="27200" y="15103"/>
                </a:cubicBezTo>
                <a:cubicBezTo>
                  <a:pt x="27410" y="15332"/>
                  <a:pt x="27371" y="15122"/>
                  <a:pt x="27600" y="15065"/>
                </a:cubicBezTo>
                <a:cubicBezTo>
                  <a:pt x="27543" y="15332"/>
                  <a:pt x="27866" y="15179"/>
                  <a:pt x="27942" y="15122"/>
                </a:cubicBezTo>
                <a:cubicBezTo>
                  <a:pt x="28151" y="15313"/>
                  <a:pt x="28665" y="15160"/>
                  <a:pt x="29121" y="15332"/>
                </a:cubicBezTo>
                <a:cubicBezTo>
                  <a:pt x="29140" y="15351"/>
                  <a:pt x="29083" y="15294"/>
                  <a:pt x="29255" y="15294"/>
                </a:cubicBezTo>
                <a:cubicBezTo>
                  <a:pt x="29369" y="15294"/>
                  <a:pt x="29597" y="15446"/>
                  <a:pt x="29654" y="15446"/>
                </a:cubicBezTo>
                <a:cubicBezTo>
                  <a:pt x="29768" y="15446"/>
                  <a:pt x="29996" y="15294"/>
                  <a:pt x="30130" y="15503"/>
                </a:cubicBezTo>
                <a:cubicBezTo>
                  <a:pt x="30091" y="15427"/>
                  <a:pt x="30034" y="15408"/>
                  <a:pt x="30130" y="15351"/>
                </a:cubicBezTo>
                <a:cubicBezTo>
                  <a:pt x="30871" y="15351"/>
                  <a:pt x="32146" y="15788"/>
                  <a:pt x="32583" y="15370"/>
                </a:cubicBezTo>
                <a:cubicBezTo>
                  <a:pt x="32507" y="15370"/>
                  <a:pt x="32507" y="15332"/>
                  <a:pt x="32450" y="15332"/>
                </a:cubicBezTo>
                <a:cubicBezTo>
                  <a:pt x="32355" y="15598"/>
                  <a:pt x="32336" y="15275"/>
                  <a:pt x="32317" y="15275"/>
                </a:cubicBezTo>
                <a:cubicBezTo>
                  <a:pt x="31936" y="15465"/>
                  <a:pt x="31499" y="15332"/>
                  <a:pt x="31043" y="15256"/>
                </a:cubicBezTo>
                <a:cubicBezTo>
                  <a:pt x="31138" y="15237"/>
                  <a:pt x="31195" y="15198"/>
                  <a:pt x="31252" y="15160"/>
                </a:cubicBezTo>
                <a:cubicBezTo>
                  <a:pt x="31157" y="15160"/>
                  <a:pt x="31100" y="15141"/>
                  <a:pt x="31043" y="15103"/>
                </a:cubicBezTo>
                <a:cubicBezTo>
                  <a:pt x="30909" y="15141"/>
                  <a:pt x="30909" y="15179"/>
                  <a:pt x="30985" y="15256"/>
                </a:cubicBezTo>
                <a:cubicBezTo>
                  <a:pt x="30757" y="15027"/>
                  <a:pt x="29654" y="14970"/>
                  <a:pt x="29654" y="15141"/>
                </a:cubicBezTo>
                <a:cubicBezTo>
                  <a:pt x="29140" y="14951"/>
                  <a:pt x="28399" y="14894"/>
                  <a:pt x="27657" y="14856"/>
                </a:cubicBezTo>
                <a:cubicBezTo>
                  <a:pt x="27752" y="14875"/>
                  <a:pt x="27847" y="14856"/>
                  <a:pt x="27866" y="14913"/>
                </a:cubicBezTo>
                <a:cubicBezTo>
                  <a:pt x="26078" y="14571"/>
                  <a:pt x="23586" y="14533"/>
                  <a:pt x="21361" y="14171"/>
                </a:cubicBezTo>
                <a:cubicBezTo>
                  <a:pt x="22065" y="14076"/>
                  <a:pt x="22978" y="14266"/>
                  <a:pt x="23681" y="14343"/>
                </a:cubicBezTo>
                <a:cubicBezTo>
                  <a:pt x="23758" y="14133"/>
                  <a:pt x="25089" y="14457"/>
                  <a:pt x="25679" y="14362"/>
                </a:cubicBezTo>
                <a:cubicBezTo>
                  <a:pt x="25488" y="14114"/>
                  <a:pt x="24804" y="14305"/>
                  <a:pt x="24556" y="14209"/>
                </a:cubicBezTo>
                <a:cubicBezTo>
                  <a:pt x="25469" y="14095"/>
                  <a:pt x="27238" y="14400"/>
                  <a:pt x="27942" y="14552"/>
                </a:cubicBezTo>
                <a:cubicBezTo>
                  <a:pt x="27885" y="14533"/>
                  <a:pt x="27809" y="14552"/>
                  <a:pt x="27809" y="14495"/>
                </a:cubicBezTo>
                <a:cubicBezTo>
                  <a:pt x="28551" y="14552"/>
                  <a:pt x="29502" y="14590"/>
                  <a:pt x="30130" y="14837"/>
                </a:cubicBezTo>
                <a:cubicBezTo>
                  <a:pt x="31138" y="14685"/>
                  <a:pt x="32564" y="15122"/>
                  <a:pt x="33515" y="14989"/>
                </a:cubicBezTo>
                <a:cubicBezTo>
                  <a:pt x="32127" y="14666"/>
                  <a:pt x="30034" y="14761"/>
                  <a:pt x="28665" y="14305"/>
                </a:cubicBezTo>
                <a:cubicBezTo>
                  <a:pt x="30282" y="14533"/>
                  <a:pt x="32412" y="14590"/>
                  <a:pt x="34105" y="14932"/>
                </a:cubicBezTo>
                <a:cubicBezTo>
                  <a:pt x="34067" y="15103"/>
                  <a:pt x="33801" y="14970"/>
                  <a:pt x="33782" y="15027"/>
                </a:cubicBezTo>
                <a:cubicBezTo>
                  <a:pt x="34010" y="15313"/>
                  <a:pt x="34771" y="15160"/>
                  <a:pt x="35227" y="15160"/>
                </a:cubicBezTo>
                <a:cubicBezTo>
                  <a:pt x="34809" y="15046"/>
                  <a:pt x="34599" y="15065"/>
                  <a:pt x="34105" y="15046"/>
                </a:cubicBezTo>
                <a:cubicBezTo>
                  <a:pt x="34010" y="14856"/>
                  <a:pt x="34333" y="15008"/>
                  <a:pt x="34314" y="14894"/>
                </a:cubicBezTo>
                <a:cubicBezTo>
                  <a:pt x="34238" y="14875"/>
                  <a:pt x="34238" y="14799"/>
                  <a:pt x="34238" y="14723"/>
                </a:cubicBezTo>
                <a:cubicBezTo>
                  <a:pt x="34086" y="14856"/>
                  <a:pt x="33858" y="14723"/>
                  <a:pt x="33648" y="14723"/>
                </a:cubicBezTo>
                <a:cubicBezTo>
                  <a:pt x="33858" y="14285"/>
                  <a:pt x="33934" y="14799"/>
                  <a:pt x="34314" y="14533"/>
                </a:cubicBezTo>
                <a:cubicBezTo>
                  <a:pt x="34333" y="14609"/>
                  <a:pt x="34219" y="14647"/>
                  <a:pt x="34314" y="14685"/>
                </a:cubicBezTo>
                <a:cubicBezTo>
                  <a:pt x="34904" y="14457"/>
                  <a:pt x="35531" y="14666"/>
                  <a:pt x="36045" y="14742"/>
                </a:cubicBezTo>
                <a:cubicBezTo>
                  <a:pt x="36045" y="14685"/>
                  <a:pt x="36026" y="14609"/>
                  <a:pt x="36102" y="14590"/>
                </a:cubicBezTo>
                <a:cubicBezTo>
                  <a:pt x="36654" y="14894"/>
                  <a:pt x="37243" y="14704"/>
                  <a:pt x="37890" y="14970"/>
                </a:cubicBezTo>
                <a:cubicBezTo>
                  <a:pt x="37966" y="14780"/>
                  <a:pt x="38099" y="14989"/>
                  <a:pt x="38099" y="14818"/>
                </a:cubicBezTo>
                <a:cubicBezTo>
                  <a:pt x="38137" y="14894"/>
                  <a:pt x="38175" y="14951"/>
                  <a:pt x="38232" y="14989"/>
                </a:cubicBezTo>
                <a:cubicBezTo>
                  <a:pt x="38289" y="14818"/>
                  <a:pt x="38347" y="14913"/>
                  <a:pt x="38423" y="14989"/>
                </a:cubicBezTo>
                <a:cubicBezTo>
                  <a:pt x="38423" y="14894"/>
                  <a:pt x="38480" y="14856"/>
                  <a:pt x="38556" y="14837"/>
                </a:cubicBezTo>
                <a:cubicBezTo>
                  <a:pt x="39887" y="15046"/>
                  <a:pt x="41009" y="15160"/>
                  <a:pt x="42341" y="15141"/>
                </a:cubicBezTo>
                <a:cubicBezTo>
                  <a:pt x="42550" y="15332"/>
                  <a:pt x="41960" y="15389"/>
                  <a:pt x="41941" y="15446"/>
                </a:cubicBezTo>
                <a:cubicBezTo>
                  <a:pt x="42151" y="15484"/>
                  <a:pt x="41980" y="15674"/>
                  <a:pt x="42075" y="15693"/>
                </a:cubicBezTo>
                <a:cubicBezTo>
                  <a:pt x="42284" y="15579"/>
                  <a:pt x="42474" y="15769"/>
                  <a:pt x="42550" y="15598"/>
                </a:cubicBezTo>
                <a:cubicBezTo>
                  <a:pt x="42208" y="15769"/>
                  <a:pt x="42341" y="15332"/>
                  <a:pt x="42550" y="15237"/>
                </a:cubicBezTo>
                <a:cubicBezTo>
                  <a:pt x="42759" y="15275"/>
                  <a:pt x="43939" y="15275"/>
                  <a:pt x="44395" y="15408"/>
                </a:cubicBezTo>
                <a:cubicBezTo>
                  <a:pt x="44471" y="15351"/>
                  <a:pt x="44623" y="15351"/>
                  <a:pt x="44680" y="15256"/>
                </a:cubicBezTo>
                <a:cubicBezTo>
                  <a:pt x="44585" y="15522"/>
                  <a:pt x="45061" y="15332"/>
                  <a:pt x="45137" y="15465"/>
                </a:cubicBezTo>
                <a:cubicBezTo>
                  <a:pt x="44985" y="15883"/>
                  <a:pt x="45023" y="15275"/>
                  <a:pt x="44661" y="15522"/>
                </a:cubicBezTo>
                <a:cubicBezTo>
                  <a:pt x="44776" y="15522"/>
                  <a:pt x="44890" y="15522"/>
                  <a:pt x="44871" y="15617"/>
                </a:cubicBezTo>
                <a:cubicBezTo>
                  <a:pt x="44699" y="15674"/>
                  <a:pt x="44680" y="15655"/>
                  <a:pt x="44395" y="15674"/>
                </a:cubicBezTo>
                <a:cubicBezTo>
                  <a:pt x="44129" y="15389"/>
                  <a:pt x="43482" y="15465"/>
                  <a:pt x="43083" y="15389"/>
                </a:cubicBezTo>
                <a:cubicBezTo>
                  <a:pt x="43064" y="15503"/>
                  <a:pt x="43140" y="15503"/>
                  <a:pt x="43140" y="15598"/>
                </a:cubicBezTo>
                <a:cubicBezTo>
                  <a:pt x="42912" y="15579"/>
                  <a:pt x="42721" y="15541"/>
                  <a:pt x="42607" y="15693"/>
                </a:cubicBezTo>
                <a:cubicBezTo>
                  <a:pt x="42740" y="15693"/>
                  <a:pt x="42873" y="15712"/>
                  <a:pt x="43007" y="15712"/>
                </a:cubicBezTo>
                <a:cubicBezTo>
                  <a:pt x="43102" y="15902"/>
                  <a:pt x="42721" y="15712"/>
                  <a:pt x="42740" y="15864"/>
                </a:cubicBezTo>
                <a:cubicBezTo>
                  <a:pt x="42931" y="15845"/>
                  <a:pt x="43140" y="16016"/>
                  <a:pt x="43197" y="15807"/>
                </a:cubicBezTo>
                <a:cubicBezTo>
                  <a:pt x="43121" y="15807"/>
                  <a:pt x="43045" y="15788"/>
                  <a:pt x="43064" y="15712"/>
                </a:cubicBezTo>
                <a:cubicBezTo>
                  <a:pt x="43539" y="15788"/>
                  <a:pt x="44642" y="15750"/>
                  <a:pt x="45194" y="15845"/>
                </a:cubicBezTo>
                <a:cubicBezTo>
                  <a:pt x="45308" y="15807"/>
                  <a:pt x="45175" y="15579"/>
                  <a:pt x="45403" y="15636"/>
                </a:cubicBezTo>
                <a:cubicBezTo>
                  <a:pt x="45441" y="15712"/>
                  <a:pt x="45308" y="15902"/>
                  <a:pt x="45460" y="15883"/>
                </a:cubicBezTo>
                <a:cubicBezTo>
                  <a:pt x="45403" y="15712"/>
                  <a:pt x="45536" y="15674"/>
                  <a:pt x="45593" y="15579"/>
                </a:cubicBezTo>
                <a:cubicBezTo>
                  <a:pt x="45403" y="15579"/>
                  <a:pt x="45194" y="15579"/>
                  <a:pt x="45194" y="15427"/>
                </a:cubicBezTo>
                <a:cubicBezTo>
                  <a:pt x="45479" y="15389"/>
                  <a:pt x="45612" y="15674"/>
                  <a:pt x="45803" y="15788"/>
                </a:cubicBezTo>
                <a:cubicBezTo>
                  <a:pt x="45746" y="15560"/>
                  <a:pt x="45917" y="15826"/>
                  <a:pt x="45936" y="15693"/>
                </a:cubicBezTo>
                <a:cubicBezTo>
                  <a:pt x="45974" y="15427"/>
                  <a:pt x="45651" y="15769"/>
                  <a:pt x="45727" y="15541"/>
                </a:cubicBezTo>
                <a:cubicBezTo>
                  <a:pt x="45822" y="15446"/>
                  <a:pt x="46145" y="15560"/>
                  <a:pt x="46259" y="15389"/>
                </a:cubicBezTo>
                <a:cubicBezTo>
                  <a:pt x="46335" y="15617"/>
                  <a:pt x="46640" y="15389"/>
                  <a:pt x="46735" y="15598"/>
                </a:cubicBezTo>
                <a:cubicBezTo>
                  <a:pt x="46735" y="15655"/>
                  <a:pt x="46487" y="15731"/>
                  <a:pt x="46735" y="15807"/>
                </a:cubicBezTo>
                <a:cubicBezTo>
                  <a:pt x="46811" y="15750"/>
                  <a:pt x="46811" y="15617"/>
                  <a:pt x="46792" y="15503"/>
                </a:cubicBezTo>
                <a:cubicBezTo>
                  <a:pt x="47553" y="15579"/>
                  <a:pt x="48789" y="15655"/>
                  <a:pt x="49645" y="15674"/>
                </a:cubicBezTo>
                <a:cubicBezTo>
                  <a:pt x="49341" y="15503"/>
                  <a:pt x="48694" y="15389"/>
                  <a:pt x="48390" y="15522"/>
                </a:cubicBezTo>
                <a:cubicBezTo>
                  <a:pt x="48142" y="15351"/>
                  <a:pt x="47572" y="15065"/>
                  <a:pt x="47191" y="15237"/>
                </a:cubicBezTo>
                <a:cubicBezTo>
                  <a:pt x="47134" y="15084"/>
                  <a:pt x="47115" y="15065"/>
                  <a:pt x="47267" y="14989"/>
                </a:cubicBezTo>
                <a:cubicBezTo>
                  <a:pt x="47020" y="14989"/>
                  <a:pt x="46849" y="15046"/>
                  <a:pt x="47058" y="15141"/>
                </a:cubicBezTo>
                <a:cubicBezTo>
                  <a:pt x="46621" y="15179"/>
                  <a:pt x="46545" y="15027"/>
                  <a:pt x="46202" y="15237"/>
                </a:cubicBezTo>
                <a:cubicBezTo>
                  <a:pt x="46221" y="14818"/>
                  <a:pt x="46088" y="15198"/>
                  <a:pt x="45936" y="14913"/>
                </a:cubicBezTo>
                <a:cubicBezTo>
                  <a:pt x="45765" y="15027"/>
                  <a:pt x="45536" y="15046"/>
                  <a:pt x="45403" y="15065"/>
                </a:cubicBezTo>
                <a:cubicBezTo>
                  <a:pt x="45479" y="15141"/>
                  <a:pt x="45479" y="15198"/>
                  <a:pt x="45403" y="15275"/>
                </a:cubicBezTo>
                <a:cubicBezTo>
                  <a:pt x="45099" y="15218"/>
                  <a:pt x="44928" y="14913"/>
                  <a:pt x="44814" y="14856"/>
                </a:cubicBezTo>
                <a:cubicBezTo>
                  <a:pt x="44642" y="14913"/>
                  <a:pt x="44757" y="15141"/>
                  <a:pt x="44680" y="15160"/>
                </a:cubicBezTo>
                <a:cubicBezTo>
                  <a:pt x="44319" y="14666"/>
                  <a:pt x="44053" y="14970"/>
                  <a:pt x="43615" y="14837"/>
                </a:cubicBezTo>
                <a:cubicBezTo>
                  <a:pt x="43729" y="14818"/>
                  <a:pt x="43958" y="14894"/>
                  <a:pt x="43882" y="14742"/>
                </a:cubicBezTo>
                <a:cubicBezTo>
                  <a:pt x="43634" y="14780"/>
                  <a:pt x="43444" y="14780"/>
                  <a:pt x="43292" y="14628"/>
                </a:cubicBezTo>
                <a:cubicBezTo>
                  <a:pt x="43102" y="14723"/>
                  <a:pt x="42645" y="14780"/>
                  <a:pt x="42626" y="14628"/>
                </a:cubicBezTo>
                <a:cubicBezTo>
                  <a:pt x="42531" y="14628"/>
                  <a:pt x="42474" y="14590"/>
                  <a:pt x="42417" y="14571"/>
                </a:cubicBezTo>
                <a:cubicBezTo>
                  <a:pt x="42246" y="14742"/>
                  <a:pt x="42170" y="14837"/>
                  <a:pt x="42151" y="15027"/>
                </a:cubicBezTo>
                <a:cubicBezTo>
                  <a:pt x="41751" y="14970"/>
                  <a:pt x="41694" y="14970"/>
                  <a:pt x="41295" y="14913"/>
                </a:cubicBezTo>
                <a:cubicBezTo>
                  <a:pt x="41143" y="14856"/>
                  <a:pt x="41428" y="14685"/>
                  <a:pt x="41238" y="14609"/>
                </a:cubicBezTo>
                <a:cubicBezTo>
                  <a:pt x="41295" y="14704"/>
                  <a:pt x="40876" y="14761"/>
                  <a:pt x="40762" y="14704"/>
                </a:cubicBezTo>
                <a:cubicBezTo>
                  <a:pt x="40743" y="14590"/>
                  <a:pt x="40857" y="14590"/>
                  <a:pt x="40895" y="14552"/>
                </a:cubicBezTo>
                <a:cubicBezTo>
                  <a:pt x="40629" y="14552"/>
                  <a:pt x="40534" y="14457"/>
                  <a:pt x="40363" y="14590"/>
                </a:cubicBezTo>
                <a:cubicBezTo>
                  <a:pt x="40439" y="14666"/>
                  <a:pt x="40420" y="14780"/>
                  <a:pt x="40572" y="14799"/>
                </a:cubicBezTo>
                <a:cubicBezTo>
                  <a:pt x="40800" y="14780"/>
                  <a:pt x="40971" y="14761"/>
                  <a:pt x="41162" y="14856"/>
                </a:cubicBezTo>
                <a:cubicBezTo>
                  <a:pt x="40553" y="15008"/>
                  <a:pt x="39982" y="14761"/>
                  <a:pt x="39298" y="14837"/>
                </a:cubicBezTo>
                <a:cubicBezTo>
                  <a:pt x="39298" y="14628"/>
                  <a:pt x="39640" y="14704"/>
                  <a:pt x="39773" y="14590"/>
                </a:cubicBezTo>
                <a:cubicBezTo>
                  <a:pt x="39982" y="14552"/>
                  <a:pt x="39849" y="14761"/>
                  <a:pt x="40039" y="14742"/>
                </a:cubicBezTo>
                <a:cubicBezTo>
                  <a:pt x="39925" y="14552"/>
                  <a:pt x="40077" y="14666"/>
                  <a:pt x="40096" y="14495"/>
                </a:cubicBezTo>
                <a:cubicBezTo>
                  <a:pt x="39507" y="14552"/>
                  <a:pt x="38974" y="14628"/>
                  <a:pt x="38708" y="14362"/>
                </a:cubicBezTo>
                <a:cubicBezTo>
                  <a:pt x="38822" y="14666"/>
                  <a:pt x="37928" y="14381"/>
                  <a:pt x="37643" y="14457"/>
                </a:cubicBezTo>
                <a:cubicBezTo>
                  <a:pt x="37643" y="14533"/>
                  <a:pt x="37757" y="14514"/>
                  <a:pt x="37776" y="14571"/>
                </a:cubicBezTo>
                <a:cubicBezTo>
                  <a:pt x="37529" y="14647"/>
                  <a:pt x="37148" y="14590"/>
                  <a:pt x="36977" y="14457"/>
                </a:cubicBezTo>
                <a:cubicBezTo>
                  <a:pt x="37148" y="14381"/>
                  <a:pt x="37262" y="14609"/>
                  <a:pt x="37319" y="14457"/>
                </a:cubicBezTo>
                <a:cubicBezTo>
                  <a:pt x="37072" y="14381"/>
                  <a:pt x="36958" y="14362"/>
                  <a:pt x="36977" y="14190"/>
                </a:cubicBezTo>
                <a:cubicBezTo>
                  <a:pt x="36768" y="14171"/>
                  <a:pt x="36559" y="14076"/>
                  <a:pt x="36444" y="14228"/>
                </a:cubicBezTo>
                <a:cubicBezTo>
                  <a:pt x="36616" y="14285"/>
                  <a:pt x="36920" y="14228"/>
                  <a:pt x="36920" y="14400"/>
                </a:cubicBezTo>
                <a:cubicBezTo>
                  <a:pt x="36026" y="14247"/>
                  <a:pt x="35893" y="14438"/>
                  <a:pt x="35455" y="14228"/>
                </a:cubicBezTo>
                <a:cubicBezTo>
                  <a:pt x="35455" y="14305"/>
                  <a:pt x="35341" y="14266"/>
                  <a:pt x="35322" y="14324"/>
                </a:cubicBezTo>
                <a:cubicBezTo>
                  <a:pt x="35474" y="14324"/>
                  <a:pt x="35569" y="14343"/>
                  <a:pt x="35589" y="14438"/>
                </a:cubicBezTo>
                <a:cubicBezTo>
                  <a:pt x="35246" y="14324"/>
                  <a:pt x="34942" y="14438"/>
                  <a:pt x="34733" y="14171"/>
                </a:cubicBezTo>
                <a:cubicBezTo>
                  <a:pt x="34675" y="14285"/>
                  <a:pt x="34599" y="14305"/>
                  <a:pt x="34466" y="14266"/>
                </a:cubicBezTo>
                <a:cubicBezTo>
                  <a:pt x="34276" y="14171"/>
                  <a:pt x="34714" y="14133"/>
                  <a:pt x="34733" y="14019"/>
                </a:cubicBezTo>
                <a:cubicBezTo>
                  <a:pt x="33477" y="13981"/>
                  <a:pt x="31442" y="13525"/>
                  <a:pt x="29882" y="13810"/>
                </a:cubicBezTo>
                <a:cubicBezTo>
                  <a:pt x="29692" y="13791"/>
                  <a:pt x="29711" y="13639"/>
                  <a:pt x="29559" y="13582"/>
                </a:cubicBezTo>
                <a:cubicBezTo>
                  <a:pt x="29616" y="13772"/>
                  <a:pt x="28950" y="13430"/>
                  <a:pt x="28893" y="13525"/>
                </a:cubicBezTo>
                <a:cubicBezTo>
                  <a:pt x="28988" y="13677"/>
                  <a:pt x="29293" y="13658"/>
                  <a:pt x="29350" y="13696"/>
                </a:cubicBezTo>
                <a:cubicBezTo>
                  <a:pt x="29217" y="13886"/>
                  <a:pt x="29236" y="13658"/>
                  <a:pt x="28950" y="13677"/>
                </a:cubicBezTo>
                <a:cubicBezTo>
                  <a:pt x="28931" y="13772"/>
                  <a:pt x="29045" y="13810"/>
                  <a:pt x="28950" y="13848"/>
                </a:cubicBezTo>
                <a:cubicBezTo>
                  <a:pt x="28969" y="13810"/>
                  <a:pt x="28456" y="13829"/>
                  <a:pt x="28684" y="13677"/>
                </a:cubicBezTo>
                <a:cubicBezTo>
                  <a:pt x="28684" y="13753"/>
                  <a:pt x="28874" y="13753"/>
                  <a:pt x="28893" y="13677"/>
                </a:cubicBezTo>
                <a:cubicBezTo>
                  <a:pt x="28741" y="13392"/>
                  <a:pt x="28304" y="13468"/>
                  <a:pt x="27828" y="13353"/>
                </a:cubicBezTo>
                <a:cubicBezTo>
                  <a:pt x="27828" y="13487"/>
                  <a:pt x="27961" y="13525"/>
                  <a:pt x="27752" y="13563"/>
                </a:cubicBezTo>
                <a:cubicBezTo>
                  <a:pt x="27752" y="13487"/>
                  <a:pt x="27790" y="13372"/>
                  <a:pt x="27695" y="13353"/>
                </a:cubicBezTo>
                <a:cubicBezTo>
                  <a:pt x="27562" y="13563"/>
                  <a:pt x="27162" y="13392"/>
                  <a:pt x="26896" y="13411"/>
                </a:cubicBezTo>
                <a:cubicBezTo>
                  <a:pt x="26782" y="13258"/>
                  <a:pt x="27200" y="13315"/>
                  <a:pt x="26972" y="13239"/>
                </a:cubicBezTo>
                <a:cubicBezTo>
                  <a:pt x="26820" y="13220"/>
                  <a:pt x="26896" y="13392"/>
                  <a:pt x="26763" y="13392"/>
                </a:cubicBezTo>
                <a:cubicBezTo>
                  <a:pt x="26782" y="13277"/>
                  <a:pt x="26611" y="13277"/>
                  <a:pt x="26573" y="13182"/>
                </a:cubicBezTo>
                <a:cubicBezTo>
                  <a:pt x="26458" y="13449"/>
                  <a:pt x="25926" y="13334"/>
                  <a:pt x="25964" y="13239"/>
                </a:cubicBezTo>
                <a:cubicBezTo>
                  <a:pt x="25660" y="13315"/>
                  <a:pt x="24956" y="13296"/>
                  <a:pt x="24842" y="13068"/>
                </a:cubicBezTo>
                <a:cubicBezTo>
                  <a:pt x="24747" y="13353"/>
                  <a:pt x="23796" y="13068"/>
                  <a:pt x="23643" y="12897"/>
                </a:cubicBezTo>
                <a:cubicBezTo>
                  <a:pt x="23662" y="12935"/>
                  <a:pt x="23815" y="13106"/>
                  <a:pt x="23643" y="13106"/>
                </a:cubicBezTo>
                <a:cubicBezTo>
                  <a:pt x="23643" y="13049"/>
                  <a:pt x="23548" y="13049"/>
                  <a:pt x="23453" y="13049"/>
                </a:cubicBezTo>
                <a:cubicBezTo>
                  <a:pt x="23358" y="12916"/>
                  <a:pt x="23719" y="12897"/>
                  <a:pt x="23510" y="12840"/>
                </a:cubicBezTo>
                <a:cubicBezTo>
                  <a:pt x="23244" y="13163"/>
                  <a:pt x="22312" y="12897"/>
                  <a:pt x="22065" y="12878"/>
                </a:cubicBezTo>
                <a:cubicBezTo>
                  <a:pt x="22293" y="12688"/>
                  <a:pt x="22388" y="12973"/>
                  <a:pt x="22654" y="12840"/>
                </a:cubicBezTo>
                <a:cubicBezTo>
                  <a:pt x="22179" y="12764"/>
                  <a:pt x="21836" y="12555"/>
                  <a:pt x="21323" y="12764"/>
                </a:cubicBezTo>
                <a:cubicBezTo>
                  <a:pt x="21913" y="12821"/>
                  <a:pt x="21171" y="12783"/>
                  <a:pt x="21057" y="12821"/>
                </a:cubicBezTo>
                <a:cubicBezTo>
                  <a:pt x="20961" y="12631"/>
                  <a:pt x="21285" y="12783"/>
                  <a:pt x="21266" y="12669"/>
                </a:cubicBezTo>
                <a:cubicBezTo>
                  <a:pt x="20220" y="12364"/>
                  <a:pt x="20372" y="12935"/>
                  <a:pt x="19478" y="12479"/>
                </a:cubicBezTo>
                <a:cubicBezTo>
                  <a:pt x="19459" y="12574"/>
                  <a:pt x="19440" y="12593"/>
                  <a:pt x="19345" y="12593"/>
                </a:cubicBezTo>
                <a:cubicBezTo>
                  <a:pt x="18165" y="12612"/>
                  <a:pt x="17176" y="12136"/>
                  <a:pt x="15750" y="12136"/>
                </a:cubicBezTo>
                <a:cubicBezTo>
                  <a:pt x="15750" y="12079"/>
                  <a:pt x="15769" y="11984"/>
                  <a:pt x="15693" y="11984"/>
                </a:cubicBezTo>
                <a:lnTo>
                  <a:pt x="15693" y="12136"/>
                </a:lnTo>
                <a:cubicBezTo>
                  <a:pt x="14437" y="11851"/>
                  <a:pt x="12630" y="11889"/>
                  <a:pt x="11850" y="11566"/>
                </a:cubicBezTo>
                <a:cubicBezTo>
                  <a:pt x="12516" y="11566"/>
                  <a:pt x="13619" y="11794"/>
                  <a:pt x="14038" y="11756"/>
                </a:cubicBezTo>
                <a:cubicBezTo>
                  <a:pt x="13239" y="11489"/>
                  <a:pt x="11755" y="11546"/>
                  <a:pt x="11451" y="11299"/>
                </a:cubicBezTo>
                <a:cubicBezTo>
                  <a:pt x="11337" y="11451"/>
                  <a:pt x="11223" y="11280"/>
                  <a:pt x="10995" y="11242"/>
                </a:cubicBezTo>
                <a:cubicBezTo>
                  <a:pt x="10557" y="11185"/>
                  <a:pt x="9758" y="11223"/>
                  <a:pt x="9720" y="11033"/>
                </a:cubicBezTo>
                <a:cubicBezTo>
                  <a:pt x="10728" y="11109"/>
                  <a:pt x="11223" y="11166"/>
                  <a:pt x="12250" y="11318"/>
                </a:cubicBezTo>
                <a:cubicBezTo>
                  <a:pt x="12193" y="11242"/>
                  <a:pt x="12193" y="11090"/>
                  <a:pt x="12250" y="11052"/>
                </a:cubicBezTo>
                <a:cubicBezTo>
                  <a:pt x="12307" y="11185"/>
                  <a:pt x="12383" y="11299"/>
                  <a:pt x="12516" y="11375"/>
                </a:cubicBezTo>
                <a:cubicBezTo>
                  <a:pt x="12935" y="11337"/>
                  <a:pt x="13258" y="11527"/>
                  <a:pt x="13962" y="11546"/>
                </a:cubicBezTo>
                <a:cubicBezTo>
                  <a:pt x="13943" y="11432"/>
                  <a:pt x="14057" y="11432"/>
                  <a:pt x="14114" y="11394"/>
                </a:cubicBezTo>
                <a:cubicBezTo>
                  <a:pt x="14038" y="11242"/>
                  <a:pt x="13524" y="11451"/>
                  <a:pt x="13581" y="11223"/>
                </a:cubicBezTo>
                <a:cubicBezTo>
                  <a:pt x="13848" y="11242"/>
                  <a:pt x="14152" y="11280"/>
                  <a:pt x="14570" y="11394"/>
                </a:cubicBezTo>
                <a:cubicBezTo>
                  <a:pt x="14666" y="11356"/>
                  <a:pt x="14589" y="11204"/>
                  <a:pt x="14704" y="11185"/>
                </a:cubicBezTo>
                <a:lnTo>
                  <a:pt x="14704" y="11394"/>
                </a:lnTo>
                <a:cubicBezTo>
                  <a:pt x="14456" y="11413"/>
                  <a:pt x="14380" y="11470"/>
                  <a:pt x="14114" y="11546"/>
                </a:cubicBezTo>
                <a:cubicBezTo>
                  <a:pt x="14418" y="11566"/>
                  <a:pt x="14475" y="11642"/>
                  <a:pt x="14704" y="11489"/>
                </a:cubicBezTo>
                <a:cubicBezTo>
                  <a:pt x="14761" y="11756"/>
                  <a:pt x="15103" y="11642"/>
                  <a:pt x="15236" y="11546"/>
                </a:cubicBezTo>
                <a:cubicBezTo>
                  <a:pt x="15712" y="11775"/>
                  <a:pt x="16339" y="11870"/>
                  <a:pt x="16834" y="11737"/>
                </a:cubicBezTo>
                <a:cubicBezTo>
                  <a:pt x="16111" y="11699"/>
                  <a:pt x="15978" y="11585"/>
                  <a:pt x="15502" y="11566"/>
                </a:cubicBezTo>
                <a:cubicBezTo>
                  <a:pt x="15617" y="11566"/>
                  <a:pt x="15541" y="11413"/>
                  <a:pt x="15636" y="11394"/>
                </a:cubicBezTo>
                <a:cubicBezTo>
                  <a:pt x="15940" y="11527"/>
                  <a:pt x="16111" y="11413"/>
                  <a:pt x="16301" y="11623"/>
                </a:cubicBezTo>
                <a:cubicBezTo>
                  <a:pt x="16358" y="11337"/>
                  <a:pt x="16663" y="11623"/>
                  <a:pt x="16891" y="11470"/>
                </a:cubicBezTo>
                <a:cubicBezTo>
                  <a:pt x="16720" y="11337"/>
                  <a:pt x="16606" y="11299"/>
                  <a:pt x="16358" y="11413"/>
                </a:cubicBezTo>
                <a:cubicBezTo>
                  <a:pt x="16358" y="11337"/>
                  <a:pt x="16396" y="11223"/>
                  <a:pt x="16301" y="11204"/>
                </a:cubicBezTo>
                <a:cubicBezTo>
                  <a:pt x="15636" y="11166"/>
                  <a:pt x="15122" y="11033"/>
                  <a:pt x="14304" y="10976"/>
                </a:cubicBezTo>
                <a:cubicBezTo>
                  <a:pt x="14323" y="11033"/>
                  <a:pt x="14399" y="11052"/>
                  <a:pt x="14380" y="11128"/>
                </a:cubicBezTo>
                <a:cubicBezTo>
                  <a:pt x="14152" y="11128"/>
                  <a:pt x="14266" y="10862"/>
                  <a:pt x="14057" y="10862"/>
                </a:cubicBezTo>
                <a:cubicBezTo>
                  <a:pt x="13486" y="10976"/>
                  <a:pt x="12763" y="10919"/>
                  <a:pt x="12649" y="10691"/>
                </a:cubicBezTo>
                <a:cubicBezTo>
                  <a:pt x="12744" y="10786"/>
                  <a:pt x="13296" y="10786"/>
                  <a:pt x="13391" y="10710"/>
                </a:cubicBezTo>
                <a:cubicBezTo>
                  <a:pt x="12878" y="10500"/>
                  <a:pt x="11736" y="10424"/>
                  <a:pt x="10804" y="10253"/>
                </a:cubicBezTo>
                <a:cubicBezTo>
                  <a:pt x="10728" y="10253"/>
                  <a:pt x="10747" y="10196"/>
                  <a:pt x="10861" y="10215"/>
                </a:cubicBezTo>
                <a:cubicBezTo>
                  <a:pt x="11166" y="10215"/>
                  <a:pt x="11622" y="10329"/>
                  <a:pt x="12003" y="10215"/>
                </a:cubicBezTo>
                <a:cubicBezTo>
                  <a:pt x="12288" y="10348"/>
                  <a:pt x="12821" y="10405"/>
                  <a:pt x="12992" y="10443"/>
                </a:cubicBezTo>
                <a:cubicBezTo>
                  <a:pt x="13429" y="10538"/>
                  <a:pt x="14019" y="10481"/>
                  <a:pt x="14456" y="10557"/>
                </a:cubicBezTo>
                <a:cubicBezTo>
                  <a:pt x="14837" y="10634"/>
                  <a:pt x="15141" y="10729"/>
                  <a:pt x="15502" y="10786"/>
                </a:cubicBezTo>
                <a:cubicBezTo>
                  <a:pt x="16777" y="10938"/>
                  <a:pt x="18051" y="11128"/>
                  <a:pt x="19421" y="11185"/>
                </a:cubicBezTo>
                <a:cubicBezTo>
                  <a:pt x="19896" y="11204"/>
                  <a:pt x="20087" y="11261"/>
                  <a:pt x="20353" y="11299"/>
                </a:cubicBezTo>
                <a:cubicBezTo>
                  <a:pt x="21513" y="11451"/>
                  <a:pt x="22464" y="11432"/>
                  <a:pt x="23739" y="11546"/>
                </a:cubicBezTo>
                <a:cubicBezTo>
                  <a:pt x="23739" y="11623"/>
                  <a:pt x="23986" y="11699"/>
                  <a:pt x="24005" y="11699"/>
                </a:cubicBezTo>
                <a:cubicBezTo>
                  <a:pt x="25565" y="11851"/>
                  <a:pt x="28361" y="11965"/>
                  <a:pt x="30110" y="12383"/>
                </a:cubicBezTo>
                <a:cubicBezTo>
                  <a:pt x="30091" y="12326"/>
                  <a:pt x="29996" y="12288"/>
                  <a:pt x="30168" y="12288"/>
                </a:cubicBezTo>
                <a:cubicBezTo>
                  <a:pt x="30282" y="12307"/>
                  <a:pt x="30168" y="12364"/>
                  <a:pt x="30168" y="12440"/>
                </a:cubicBezTo>
                <a:cubicBezTo>
                  <a:pt x="30548" y="12402"/>
                  <a:pt x="30700" y="12536"/>
                  <a:pt x="30909" y="12612"/>
                </a:cubicBezTo>
                <a:cubicBezTo>
                  <a:pt x="29388" y="12631"/>
                  <a:pt x="27904" y="12326"/>
                  <a:pt x="26516" y="12345"/>
                </a:cubicBezTo>
                <a:cubicBezTo>
                  <a:pt x="26573" y="12517"/>
                  <a:pt x="26725" y="12440"/>
                  <a:pt x="26782" y="12345"/>
                </a:cubicBezTo>
                <a:cubicBezTo>
                  <a:pt x="26801" y="12440"/>
                  <a:pt x="26763" y="12536"/>
                  <a:pt x="26858" y="12555"/>
                </a:cubicBezTo>
                <a:cubicBezTo>
                  <a:pt x="26839" y="12440"/>
                  <a:pt x="26915" y="12402"/>
                  <a:pt x="27048" y="12402"/>
                </a:cubicBezTo>
                <a:cubicBezTo>
                  <a:pt x="27067" y="12479"/>
                  <a:pt x="27029" y="12593"/>
                  <a:pt x="27124" y="12612"/>
                </a:cubicBezTo>
                <a:cubicBezTo>
                  <a:pt x="27067" y="12269"/>
                  <a:pt x="27410" y="12593"/>
                  <a:pt x="27657" y="12631"/>
                </a:cubicBezTo>
                <a:cubicBezTo>
                  <a:pt x="27733" y="12631"/>
                  <a:pt x="27828" y="12517"/>
                  <a:pt x="27923" y="12517"/>
                </a:cubicBezTo>
                <a:cubicBezTo>
                  <a:pt x="28246" y="12517"/>
                  <a:pt x="29806" y="12707"/>
                  <a:pt x="29768" y="12859"/>
                </a:cubicBezTo>
                <a:cubicBezTo>
                  <a:pt x="29749" y="12555"/>
                  <a:pt x="30491" y="12745"/>
                  <a:pt x="30110" y="12859"/>
                </a:cubicBezTo>
                <a:cubicBezTo>
                  <a:pt x="31176" y="12897"/>
                  <a:pt x="31689" y="13068"/>
                  <a:pt x="33097" y="12992"/>
                </a:cubicBezTo>
                <a:cubicBezTo>
                  <a:pt x="33097" y="13087"/>
                  <a:pt x="33135" y="13163"/>
                  <a:pt x="33230" y="13201"/>
                </a:cubicBezTo>
                <a:cubicBezTo>
                  <a:pt x="34999" y="13411"/>
                  <a:pt x="36616" y="13506"/>
                  <a:pt x="38270" y="13772"/>
                </a:cubicBezTo>
                <a:cubicBezTo>
                  <a:pt x="37776" y="13829"/>
                  <a:pt x="37338" y="13905"/>
                  <a:pt x="36939" y="13772"/>
                </a:cubicBezTo>
                <a:cubicBezTo>
                  <a:pt x="36939" y="13886"/>
                  <a:pt x="36939" y="14019"/>
                  <a:pt x="36806" y="14019"/>
                </a:cubicBezTo>
                <a:cubicBezTo>
                  <a:pt x="36749" y="13867"/>
                  <a:pt x="36901" y="13886"/>
                  <a:pt x="36863" y="13772"/>
                </a:cubicBezTo>
                <a:cubicBezTo>
                  <a:pt x="35322" y="13791"/>
                  <a:pt x="34352" y="13392"/>
                  <a:pt x="33078" y="13506"/>
                </a:cubicBezTo>
                <a:cubicBezTo>
                  <a:pt x="33211" y="13525"/>
                  <a:pt x="33135" y="13677"/>
                  <a:pt x="33287" y="13677"/>
                </a:cubicBezTo>
                <a:cubicBezTo>
                  <a:pt x="34048" y="13563"/>
                  <a:pt x="35417" y="13886"/>
                  <a:pt x="36007" y="13753"/>
                </a:cubicBezTo>
                <a:cubicBezTo>
                  <a:pt x="36121" y="13810"/>
                  <a:pt x="36216" y="13867"/>
                  <a:pt x="36273" y="13962"/>
                </a:cubicBezTo>
                <a:lnTo>
                  <a:pt x="36273" y="13810"/>
                </a:lnTo>
                <a:cubicBezTo>
                  <a:pt x="36425" y="13810"/>
                  <a:pt x="36463" y="13905"/>
                  <a:pt x="36673" y="13867"/>
                </a:cubicBezTo>
                <a:cubicBezTo>
                  <a:pt x="36673" y="13962"/>
                  <a:pt x="36597" y="13981"/>
                  <a:pt x="36597" y="14076"/>
                </a:cubicBezTo>
                <a:cubicBezTo>
                  <a:pt x="36825" y="14076"/>
                  <a:pt x="37224" y="14114"/>
                  <a:pt x="36939" y="13981"/>
                </a:cubicBezTo>
                <a:cubicBezTo>
                  <a:pt x="37091" y="13981"/>
                  <a:pt x="37129" y="13886"/>
                  <a:pt x="37338" y="13924"/>
                </a:cubicBezTo>
                <a:cubicBezTo>
                  <a:pt x="37338" y="14076"/>
                  <a:pt x="37434" y="14133"/>
                  <a:pt x="37605" y="13981"/>
                </a:cubicBezTo>
                <a:cubicBezTo>
                  <a:pt x="37738" y="14171"/>
                  <a:pt x="37738" y="14228"/>
                  <a:pt x="37795" y="14400"/>
                </a:cubicBezTo>
                <a:cubicBezTo>
                  <a:pt x="37947" y="14362"/>
                  <a:pt x="38270" y="14457"/>
                  <a:pt x="38328" y="14343"/>
                </a:cubicBezTo>
                <a:cubicBezTo>
                  <a:pt x="38270" y="14247"/>
                  <a:pt x="37928" y="14381"/>
                  <a:pt x="37985" y="14190"/>
                </a:cubicBezTo>
                <a:cubicBezTo>
                  <a:pt x="38575" y="14133"/>
                  <a:pt x="38974" y="14381"/>
                  <a:pt x="39126" y="14095"/>
                </a:cubicBezTo>
                <a:cubicBezTo>
                  <a:pt x="39564" y="14152"/>
                  <a:pt x="40705" y="14324"/>
                  <a:pt x="41504" y="14171"/>
                </a:cubicBezTo>
                <a:cubicBezTo>
                  <a:pt x="41333" y="14171"/>
                  <a:pt x="40914" y="14057"/>
                  <a:pt x="41124" y="13924"/>
                </a:cubicBezTo>
                <a:cubicBezTo>
                  <a:pt x="41162" y="14152"/>
                  <a:pt x="41637" y="14133"/>
                  <a:pt x="41770" y="14019"/>
                </a:cubicBezTo>
                <a:cubicBezTo>
                  <a:pt x="41656" y="14209"/>
                  <a:pt x="42265" y="14095"/>
                  <a:pt x="41980" y="14228"/>
                </a:cubicBezTo>
                <a:cubicBezTo>
                  <a:pt x="41941" y="14133"/>
                  <a:pt x="41542" y="14171"/>
                  <a:pt x="41580" y="14285"/>
                </a:cubicBezTo>
                <a:cubicBezTo>
                  <a:pt x="41865" y="14228"/>
                  <a:pt x="42056" y="14419"/>
                  <a:pt x="42246" y="14285"/>
                </a:cubicBezTo>
                <a:cubicBezTo>
                  <a:pt x="42265" y="14400"/>
                  <a:pt x="42360" y="14476"/>
                  <a:pt x="42512" y="14495"/>
                </a:cubicBezTo>
                <a:cubicBezTo>
                  <a:pt x="42360" y="14343"/>
                  <a:pt x="43216" y="14400"/>
                  <a:pt x="43026" y="14609"/>
                </a:cubicBezTo>
                <a:cubicBezTo>
                  <a:pt x="43596" y="14381"/>
                  <a:pt x="44547" y="14419"/>
                  <a:pt x="44890" y="14780"/>
                </a:cubicBezTo>
                <a:cubicBezTo>
                  <a:pt x="44909" y="14495"/>
                  <a:pt x="45593" y="14571"/>
                  <a:pt x="45898" y="14685"/>
                </a:cubicBezTo>
                <a:cubicBezTo>
                  <a:pt x="46031" y="14628"/>
                  <a:pt x="45803" y="14571"/>
                  <a:pt x="45955" y="14533"/>
                </a:cubicBezTo>
                <a:cubicBezTo>
                  <a:pt x="45974" y="14780"/>
                  <a:pt x="46183" y="14723"/>
                  <a:pt x="46430" y="14590"/>
                </a:cubicBezTo>
                <a:cubicBezTo>
                  <a:pt x="46411" y="14761"/>
                  <a:pt x="46506" y="14837"/>
                  <a:pt x="46678" y="14856"/>
                </a:cubicBezTo>
                <a:cubicBezTo>
                  <a:pt x="46773" y="14799"/>
                  <a:pt x="46811" y="14723"/>
                  <a:pt x="46944" y="14704"/>
                </a:cubicBezTo>
                <a:cubicBezTo>
                  <a:pt x="47115" y="14951"/>
                  <a:pt x="48104" y="14742"/>
                  <a:pt x="48275" y="14723"/>
                </a:cubicBezTo>
                <a:cubicBezTo>
                  <a:pt x="48085" y="14685"/>
                  <a:pt x="48180" y="14856"/>
                  <a:pt x="48218" y="14875"/>
                </a:cubicBezTo>
                <a:cubicBezTo>
                  <a:pt x="48542" y="14818"/>
                  <a:pt x="48808" y="14989"/>
                  <a:pt x="49207" y="14837"/>
                </a:cubicBezTo>
                <a:cubicBezTo>
                  <a:pt x="49207" y="14761"/>
                  <a:pt x="49093" y="14780"/>
                  <a:pt x="49074" y="14723"/>
                </a:cubicBezTo>
                <a:cubicBezTo>
                  <a:pt x="49379" y="14799"/>
                  <a:pt x="50843" y="14799"/>
                  <a:pt x="50273" y="14951"/>
                </a:cubicBezTo>
                <a:cubicBezTo>
                  <a:pt x="50729" y="15046"/>
                  <a:pt x="51319" y="14780"/>
                  <a:pt x="51338" y="15008"/>
                </a:cubicBezTo>
                <a:cubicBezTo>
                  <a:pt x="51946" y="14951"/>
                  <a:pt x="52859" y="15218"/>
                  <a:pt x="53259" y="14989"/>
                </a:cubicBezTo>
                <a:cubicBezTo>
                  <a:pt x="53202" y="14989"/>
                  <a:pt x="53183" y="15027"/>
                  <a:pt x="53202" y="15084"/>
                </a:cubicBezTo>
                <a:cubicBezTo>
                  <a:pt x="53354" y="14970"/>
                  <a:pt x="53525" y="15141"/>
                  <a:pt x="53715" y="15141"/>
                </a:cubicBezTo>
                <a:cubicBezTo>
                  <a:pt x="53925" y="14856"/>
                  <a:pt x="54990" y="15275"/>
                  <a:pt x="55313" y="14913"/>
                </a:cubicBezTo>
                <a:cubicBezTo>
                  <a:pt x="54685" y="15027"/>
                  <a:pt x="53753" y="14837"/>
                  <a:pt x="52802" y="14780"/>
                </a:cubicBezTo>
                <a:cubicBezTo>
                  <a:pt x="51433" y="14685"/>
                  <a:pt x="49683" y="14666"/>
                  <a:pt x="48142" y="14609"/>
                </a:cubicBezTo>
                <a:cubicBezTo>
                  <a:pt x="47096" y="14571"/>
                  <a:pt x="45974" y="14285"/>
                  <a:pt x="45099" y="14381"/>
                </a:cubicBezTo>
                <a:cubicBezTo>
                  <a:pt x="44928" y="14400"/>
                  <a:pt x="44604" y="14514"/>
                  <a:pt x="44566" y="14324"/>
                </a:cubicBezTo>
                <a:cubicBezTo>
                  <a:pt x="44452" y="14324"/>
                  <a:pt x="44528" y="14457"/>
                  <a:pt x="44433" y="14476"/>
                </a:cubicBezTo>
                <a:cubicBezTo>
                  <a:pt x="44262" y="14285"/>
                  <a:pt x="43748" y="14457"/>
                  <a:pt x="43444" y="14305"/>
                </a:cubicBezTo>
                <a:cubicBezTo>
                  <a:pt x="43368" y="14266"/>
                  <a:pt x="43425" y="14171"/>
                  <a:pt x="43311" y="14152"/>
                </a:cubicBezTo>
                <a:cubicBezTo>
                  <a:pt x="43121" y="14114"/>
                  <a:pt x="42512" y="14114"/>
                  <a:pt x="42778" y="14247"/>
                </a:cubicBezTo>
                <a:cubicBezTo>
                  <a:pt x="42664" y="14190"/>
                  <a:pt x="42417" y="14247"/>
                  <a:pt x="42436" y="14076"/>
                </a:cubicBezTo>
                <a:cubicBezTo>
                  <a:pt x="43825" y="14095"/>
                  <a:pt x="44452" y="14209"/>
                  <a:pt x="45632" y="14114"/>
                </a:cubicBezTo>
                <a:cubicBezTo>
                  <a:pt x="44452" y="13943"/>
                  <a:pt x="43140" y="14057"/>
                  <a:pt x="42379" y="13715"/>
                </a:cubicBezTo>
                <a:cubicBezTo>
                  <a:pt x="42607" y="13753"/>
                  <a:pt x="42816" y="13810"/>
                  <a:pt x="43121" y="13772"/>
                </a:cubicBezTo>
                <a:cubicBezTo>
                  <a:pt x="43197" y="13639"/>
                  <a:pt x="42912" y="13563"/>
                  <a:pt x="43178" y="13582"/>
                </a:cubicBezTo>
                <a:cubicBezTo>
                  <a:pt x="43045" y="13715"/>
                  <a:pt x="43615" y="13810"/>
                  <a:pt x="43767" y="13734"/>
                </a:cubicBezTo>
                <a:cubicBezTo>
                  <a:pt x="43977" y="13639"/>
                  <a:pt x="43691" y="13677"/>
                  <a:pt x="43901" y="13791"/>
                </a:cubicBezTo>
                <a:cubicBezTo>
                  <a:pt x="44015" y="13848"/>
                  <a:pt x="44281" y="13734"/>
                  <a:pt x="44300" y="13639"/>
                </a:cubicBezTo>
                <a:cubicBezTo>
                  <a:pt x="44319" y="13715"/>
                  <a:pt x="44281" y="13829"/>
                  <a:pt x="44376" y="13848"/>
                </a:cubicBezTo>
                <a:cubicBezTo>
                  <a:pt x="44833" y="13696"/>
                  <a:pt x="45175" y="13962"/>
                  <a:pt x="45632" y="13962"/>
                </a:cubicBezTo>
                <a:cubicBezTo>
                  <a:pt x="45727" y="13715"/>
                  <a:pt x="45974" y="13772"/>
                  <a:pt x="46107" y="13810"/>
                </a:cubicBezTo>
                <a:cubicBezTo>
                  <a:pt x="46012" y="13829"/>
                  <a:pt x="45955" y="13867"/>
                  <a:pt x="45898" y="13924"/>
                </a:cubicBezTo>
                <a:cubicBezTo>
                  <a:pt x="46069" y="13924"/>
                  <a:pt x="46221" y="13924"/>
                  <a:pt x="46297" y="13867"/>
                </a:cubicBezTo>
                <a:cubicBezTo>
                  <a:pt x="46316" y="13962"/>
                  <a:pt x="46202" y="14000"/>
                  <a:pt x="46297" y="14019"/>
                </a:cubicBezTo>
                <a:cubicBezTo>
                  <a:pt x="47096" y="14076"/>
                  <a:pt x="49245" y="14209"/>
                  <a:pt x="50292" y="14114"/>
                </a:cubicBezTo>
                <a:cubicBezTo>
                  <a:pt x="50273" y="14000"/>
                  <a:pt x="50311" y="13924"/>
                  <a:pt x="50425" y="13924"/>
                </a:cubicBezTo>
                <a:cubicBezTo>
                  <a:pt x="50444" y="14038"/>
                  <a:pt x="50292" y="14019"/>
                  <a:pt x="50349" y="14171"/>
                </a:cubicBezTo>
                <a:cubicBezTo>
                  <a:pt x="51433" y="14362"/>
                  <a:pt x="52403" y="14171"/>
                  <a:pt x="53012" y="14419"/>
                </a:cubicBezTo>
                <a:cubicBezTo>
                  <a:pt x="52993" y="14381"/>
                  <a:pt x="52840" y="14209"/>
                  <a:pt x="53012" y="14209"/>
                </a:cubicBezTo>
                <a:cubicBezTo>
                  <a:pt x="53221" y="14590"/>
                  <a:pt x="54191" y="14476"/>
                  <a:pt x="54533" y="14324"/>
                </a:cubicBezTo>
                <a:cubicBezTo>
                  <a:pt x="54647" y="14609"/>
                  <a:pt x="55218" y="14495"/>
                  <a:pt x="55332" y="14343"/>
                </a:cubicBezTo>
                <a:cubicBezTo>
                  <a:pt x="55370" y="14552"/>
                  <a:pt x="55560" y="14419"/>
                  <a:pt x="55732" y="14438"/>
                </a:cubicBezTo>
                <a:cubicBezTo>
                  <a:pt x="55789" y="14285"/>
                  <a:pt x="55560" y="14343"/>
                  <a:pt x="55522" y="14228"/>
                </a:cubicBezTo>
                <a:cubicBezTo>
                  <a:pt x="55751" y="14305"/>
                  <a:pt x="55808" y="14209"/>
                  <a:pt x="55922" y="14285"/>
                </a:cubicBezTo>
                <a:cubicBezTo>
                  <a:pt x="55732" y="14343"/>
                  <a:pt x="55846" y="14362"/>
                  <a:pt x="55846" y="14495"/>
                </a:cubicBezTo>
                <a:cubicBezTo>
                  <a:pt x="56093" y="14495"/>
                  <a:pt x="56435" y="14628"/>
                  <a:pt x="56645" y="14457"/>
                </a:cubicBezTo>
                <a:cubicBezTo>
                  <a:pt x="56854" y="14704"/>
                  <a:pt x="57158" y="14495"/>
                  <a:pt x="57386" y="14628"/>
                </a:cubicBezTo>
                <a:cubicBezTo>
                  <a:pt x="57386" y="14552"/>
                  <a:pt x="57291" y="14552"/>
                  <a:pt x="57310" y="14457"/>
                </a:cubicBezTo>
                <a:cubicBezTo>
                  <a:pt x="57501" y="14609"/>
                  <a:pt x="58071" y="14457"/>
                  <a:pt x="57786" y="14628"/>
                </a:cubicBezTo>
                <a:cubicBezTo>
                  <a:pt x="57881" y="14628"/>
                  <a:pt x="57919" y="14647"/>
                  <a:pt x="57976" y="14685"/>
                </a:cubicBezTo>
                <a:cubicBezTo>
                  <a:pt x="58014" y="14609"/>
                  <a:pt x="58052" y="14590"/>
                  <a:pt x="57976" y="14533"/>
                </a:cubicBezTo>
                <a:cubicBezTo>
                  <a:pt x="58433" y="14609"/>
                  <a:pt x="58984" y="14533"/>
                  <a:pt x="59307" y="14742"/>
                </a:cubicBezTo>
                <a:cubicBezTo>
                  <a:pt x="59288" y="14419"/>
                  <a:pt x="59688" y="14761"/>
                  <a:pt x="59840" y="14590"/>
                </a:cubicBezTo>
                <a:cubicBezTo>
                  <a:pt x="60049" y="14590"/>
                  <a:pt x="59669" y="14742"/>
                  <a:pt x="59897" y="14761"/>
                </a:cubicBezTo>
                <a:cubicBezTo>
                  <a:pt x="60087" y="14647"/>
                  <a:pt x="60449" y="14609"/>
                  <a:pt x="60563" y="14609"/>
                </a:cubicBezTo>
                <a:cubicBezTo>
                  <a:pt x="60563" y="14514"/>
                  <a:pt x="60392" y="14571"/>
                  <a:pt x="60373" y="14495"/>
                </a:cubicBezTo>
                <a:cubicBezTo>
                  <a:pt x="60487" y="14438"/>
                  <a:pt x="60715" y="14552"/>
                  <a:pt x="60905" y="14457"/>
                </a:cubicBezTo>
                <a:cubicBezTo>
                  <a:pt x="61019" y="14552"/>
                  <a:pt x="60905" y="14514"/>
                  <a:pt x="60905" y="14666"/>
                </a:cubicBezTo>
                <a:cubicBezTo>
                  <a:pt x="61000" y="14514"/>
                  <a:pt x="61210" y="14780"/>
                  <a:pt x="61305" y="14609"/>
                </a:cubicBezTo>
                <a:cubicBezTo>
                  <a:pt x="61229" y="14609"/>
                  <a:pt x="61153" y="14590"/>
                  <a:pt x="61172" y="14514"/>
                </a:cubicBezTo>
                <a:cubicBezTo>
                  <a:pt x="61457" y="14571"/>
                  <a:pt x="61704" y="14533"/>
                  <a:pt x="61704" y="14419"/>
                </a:cubicBezTo>
                <a:cubicBezTo>
                  <a:pt x="61780" y="14533"/>
                  <a:pt x="62123" y="14438"/>
                  <a:pt x="62294" y="14476"/>
                </a:cubicBezTo>
                <a:cubicBezTo>
                  <a:pt x="62446" y="14552"/>
                  <a:pt x="62218" y="14590"/>
                  <a:pt x="62370" y="14628"/>
                </a:cubicBezTo>
                <a:cubicBezTo>
                  <a:pt x="62484" y="14628"/>
                  <a:pt x="62408" y="14457"/>
                  <a:pt x="62560" y="14476"/>
                </a:cubicBezTo>
                <a:cubicBezTo>
                  <a:pt x="62598" y="14571"/>
                  <a:pt x="62465" y="14609"/>
                  <a:pt x="62560" y="14628"/>
                </a:cubicBezTo>
                <a:cubicBezTo>
                  <a:pt x="63150" y="14533"/>
                  <a:pt x="63549" y="14324"/>
                  <a:pt x="64101" y="14495"/>
                </a:cubicBezTo>
                <a:cubicBezTo>
                  <a:pt x="63930" y="14419"/>
                  <a:pt x="64025" y="14266"/>
                  <a:pt x="63968" y="14228"/>
                </a:cubicBezTo>
                <a:cubicBezTo>
                  <a:pt x="63853" y="14305"/>
                  <a:pt x="62921" y="14038"/>
                  <a:pt x="62959" y="14324"/>
                </a:cubicBezTo>
                <a:cubicBezTo>
                  <a:pt x="62864" y="14305"/>
                  <a:pt x="62617" y="14381"/>
                  <a:pt x="62636" y="14266"/>
                </a:cubicBezTo>
                <a:cubicBezTo>
                  <a:pt x="62940" y="14305"/>
                  <a:pt x="62750" y="14209"/>
                  <a:pt x="62712" y="14114"/>
                </a:cubicBezTo>
                <a:cubicBezTo>
                  <a:pt x="62998" y="14076"/>
                  <a:pt x="63454" y="14152"/>
                  <a:pt x="64025" y="14076"/>
                </a:cubicBezTo>
                <a:cubicBezTo>
                  <a:pt x="64158" y="14209"/>
                  <a:pt x="64158" y="14209"/>
                  <a:pt x="64367" y="14343"/>
                </a:cubicBezTo>
                <a:cubicBezTo>
                  <a:pt x="64063" y="14533"/>
                  <a:pt x="64367" y="14932"/>
                  <a:pt x="64881" y="14818"/>
                </a:cubicBezTo>
                <a:cubicBezTo>
                  <a:pt x="64862" y="14723"/>
                  <a:pt x="65014" y="14514"/>
                  <a:pt x="65090" y="14666"/>
                </a:cubicBezTo>
                <a:cubicBezTo>
                  <a:pt x="65014" y="14666"/>
                  <a:pt x="64938" y="14742"/>
                  <a:pt x="65014" y="14761"/>
                </a:cubicBezTo>
                <a:cubicBezTo>
                  <a:pt x="65166" y="14742"/>
                  <a:pt x="65090" y="14571"/>
                  <a:pt x="65223" y="14552"/>
                </a:cubicBezTo>
                <a:cubicBezTo>
                  <a:pt x="65261" y="14628"/>
                  <a:pt x="65147" y="14818"/>
                  <a:pt x="65280" y="14818"/>
                </a:cubicBezTo>
                <a:cubicBezTo>
                  <a:pt x="65375" y="14685"/>
                  <a:pt x="65546" y="14932"/>
                  <a:pt x="65622" y="14761"/>
                </a:cubicBezTo>
                <a:cubicBezTo>
                  <a:pt x="65603" y="14647"/>
                  <a:pt x="65451" y="14647"/>
                  <a:pt x="65356" y="14704"/>
                </a:cubicBezTo>
                <a:cubicBezTo>
                  <a:pt x="65508" y="14495"/>
                  <a:pt x="65223" y="14514"/>
                  <a:pt x="65356" y="14400"/>
                </a:cubicBezTo>
                <a:cubicBezTo>
                  <a:pt x="65394" y="14552"/>
                  <a:pt x="65470" y="14324"/>
                  <a:pt x="65565" y="14362"/>
                </a:cubicBezTo>
                <a:cubicBezTo>
                  <a:pt x="65527" y="14476"/>
                  <a:pt x="65413" y="14571"/>
                  <a:pt x="65622" y="14609"/>
                </a:cubicBezTo>
                <a:cubicBezTo>
                  <a:pt x="65641" y="14514"/>
                  <a:pt x="65927" y="14609"/>
                  <a:pt x="65832" y="14400"/>
                </a:cubicBezTo>
                <a:cubicBezTo>
                  <a:pt x="65546" y="14400"/>
                  <a:pt x="65432" y="14228"/>
                  <a:pt x="65299" y="14152"/>
                </a:cubicBezTo>
                <a:cubicBezTo>
                  <a:pt x="65470" y="14152"/>
                  <a:pt x="65603" y="14209"/>
                  <a:pt x="65698" y="14305"/>
                </a:cubicBezTo>
                <a:cubicBezTo>
                  <a:pt x="65756" y="14133"/>
                  <a:pt x="66288" y="14152"/>
                  <a:pt x="66421" y="14209"/>
                </a:cubicBezTo>
                <a:cubicBezTo>
                  <a:pt x="66345" y="14133"/>
                  <a:pt x="66193" y="13981"/>
                  <a:pt x="66421" y="13943"/>
                </a:cubicBezTo>
                <a:cubicBezTo>
                  <a:pt x="66421" y="14076"/>
                  <a:pt x="66421" y="14190"/>
                  <a:pt x="66554" y="14209"/>
                </a:cubicBezTo>
                <a:cubicBezTo>
                  <a:pt x="66935" y="14285"/>
                  <a:pt x="66935" y="14095"/>
                  <a:pt x="67030" y="13962"/>
                </a:cubicBezTo>
                <a:cubicBezTo>
                  <a:pt x="66916" y="14133"/>
                  <a:pt x="67258" y="13981"/>
                  <a:pt x="67220" y="14114"/>
                </a:cubicBezTo>
                <a:cubicBezTo>
                  <a:pt x="66935" y="14038"/>
                  <a:pt x="67011" y="14266"/>
                  <a:pt x="66897" y="14324"/>
                </a:cubicBezTo>
                <a:cubicBezTo>
                  <a:pt x="66821" y="14266"/>
                  <a:pt x="66288" y="14209"/>
                  <a:pt x="66421" y="14419"/>
                </a:cubicBezTo>
                <a:cubicBezTo>
                  <a:pt x="66155" y="14495"/>
                  <a:pt x="66402" y="14190"/>
                  <a:pt x="66231" y="14209"/>
                </a:cubicBezTo>
                <a:cubicBezTo>
                  <a:pt x="66136" y="14305"/>
                  <a:pt x="65908" y="14285"/>
                  <a:pt x="65965" y="14514"/>
                </a:cubicBezTo>
                <a:cubicBezTo>
                  <a:pt x="66421" y="14685"/>
                  <a:pt x="66421" y="14362"/>
                  <a:pt x="66688" y="14571"/>
                </a:cubicBezTo>
                <a:cubicBezTo>
                  <a:pt x="66669" y="14457"/>
                  <a:pt x="66554" y="14438"/>
                  <a:pt x="66497" y="14362"/>
                </a:cubicBezTo>
                <a:cubicBezTo>
                  <a:pt x="67106" y="14305"/>
                  <a:pt x="67087" y="14552"/>
                  <a:pt x="67353" y="14685"/>
                </a:cubicBezTo>
                <a:cubicBezTo>
                  <a:pt x="67486" y="14571"/>
                  <a:pt x="67334" y="14476"/>
                  <a:pt x="67296" y="14362"/>
                </a:cubicBezTo>
                <a:cubicBezTo>
                  <a:pt x="67486" y="14476"/>
                  <a:pt x="67544" y="14476"/>
                  <a:pt x="67753" y="14381"/>
                </a:cubicBezTo>
                <a:cubicBezTo>
                  <a:pt x="68000" y="14381"/>
                  <a:pt x="67905" y="14628"/>
                  <a:pt x="68152" y="14647"/>
                </a:cubicBezTo>
                <a:cubicBezTo>
                  <a:pt x="68190" y="14381"/>
                  <a:pt x="67981" y="14609"/>
                  <a:pt x="67943" y="14381"/>
                </a:cubicBezTo>
                <a:cubicBezTo>
                  <a:pt x="68228" y="14381"/>
                  <a:pt x="67962" y="14343"/>
                  <a:pt x="67943" y="14266"/>
                </a:cubicBezTo>
                <a:cubicBezTo>
                  <a:pt x="68304" y="14324"/>
                  <a:pt x="68514" y="14171"/>
                  <a:pt x="68685" y="14324"/>
                </a:cubicBezTo>
                <a:cubicBezTo>
                  <a:pt x="68590" y="14343"/>
                  <a:pt x="68437" y="14305"/>
                  <a:pt x="68418" y="14381"/>
                </a:cubicBezTo>
                <a:cubicBezTo>
                  <a:pt x="68685" y="14362"/>
                  <a:pt x="68875" y="14514"/>
                  <a:pt x="68951" y="14285"/>
                </a:cubicBezTo>
                <a:cubicBezTo>
                  <a:pt x="69636" y="14266"/>
                  <a:pt x="70587" y="14552"/>
                  <a:pt x="71405" y="14305"/>
                </a:cubicBezTo>
                <a:cubicBezTo>
                  <a:pt x="72223" y="14495"/>
                  <a:pt x="73440" y="14381"/>
                  <a:pt x="73992" y="14343"/>
                </a:cubicBezTo>
                <a:cubicBezTo>
                  <a:pt x="74353" y="14324"/>
                  <a:pt x="74771" y="14476"/>
                  <a:pt x="75057" y="14457"/>
                </a:cubicBezTo>
                <a:cubicBezTo>
                  <a:pt x="75114" y="14457"/>
                  <a:pt x="75171" y="14324"/>
                  <a:pt x="75247" y="14305"/>
                </a:cubicBezTo>
                <a:cubicBezTo>
                  <a:pt x="75818" y="14247"/>
                  <a:pt x="76921" y="14628"/>
                  <a:pt x="77187" y="14228"/>
                </a:cubicBezTo>
                <a:cubicBezTo>
                  <a:pt x="76616" y="14266"/>
                  <a:pt x="75741" y="14247"/>
                  <a:pt x="75114" y="14152"/>
                </a:cubicBezTo>
                <a:cubicBezTo>
                  <a:pt x="75228" y="14152"/>
                  <a:pt x="75285" y="14114"/>
                  <a:pt x="75323" y="14057"/>
                </a:cubicBezTo>
                <a:cubicBezTo>
                  <a:pt x="74981" y="14095"/>
                  <a:pt x="74924" y="13981"/>
                  <a:pt x="74924" y="13886"/>
                </a:cubicBezTo>
                <a:cubicBezTo>
                  <a:pt x="74924" y="14000"/>
                  <a:pt x="74733" y="13962"/>
                  <a:pt x="74790" y="14095"/>
                </a:cubicBezTo>
                <a:cubicBezTo>
                  <a:pt x="74924" y="14057"/>
                  <a:pt x="75038" y="14266"/>
                  <a:pt x="74924" y="14247"/>
                </a:cubicBezTo>
                <a:cubicBezTo>
                  <a:pt x="74790" y="14000"/>
                  <a:pt x="74543" y="14266"/>
                  <a:pt x="74315" y="14247"/>
                </a:cubicBezTo>
                <a:cubicBezTo>
                  <a:pt x="74277" y="14114"/>
                  <a:pt x="74448" y="13810"/>
                  <a:pt x="74201" y="13829"/>
                </a:cubicBezTo>
                <a:cubicBezTo>
                  <a:pt x="74391" y="13981"/>
                  <a:pt x="73954" y="13905"/>
                  <a:pt x="74068" y="14133"/>
                </a:cubicBezTo>
                <a:cubicBezTo>
                  <a:pt x="73935" y="14114"/>
                  <a:pt x="73668" y="14190"/>
                  <a:pt x="73668" y="14076"/>
                </a:cubicBezTo>
                <a:cubicBezTo>
                  <a:pt x="73782" y="13943"/>
                  <a:pt x="73915" y="14095"/>
                  <a:pt x="73935" y="13924"/>
                </a:cubicBezTo>
                <a:cubicBezTo>
                  <a:pt x="73763" y="13791"/>
                  <a:pt x="73858" y="14057"/>
                  <a:pt x="73592" y="13981"/>
                </a:cubicBezTo>
                <a:cubicBezTo>
                  <a:pt x="73592" y="13905"/>
                  <a:pt x="73630" y="13791"/>
                  <a:pt x="73535" y="13772"/>
                </a:cubicBezTo>
                <a:cubicBezTo>
                  <a:pt x="73516" y="13886"/>
                  <a:pt x="73250" y="13791"/>
                  <a:pt x="73136" y="13810"/>
                </a:cubicBezTo>
                <a:cubicBezTo>
                  <a:pt x="73155" y="13943"/>
                  <a:pt x="73117" y="14019"/>
                  <a:pt x="73002" y="14019"/>
                </a:cubicBezTo>
                <a:cubicBezTo>
                  <a:pt x="72926" y="13772"/>
                  <a:pt x="72603" y="14171"/>
                  <a:pt x="72793" y="13867"/>
                </a:cubicBezTo>
                <a:cubicBezTo>
                  <a:pt x="72546" y="13924"/>
                  <a:pt x="72508" y="13810"/>
                  <a:pt x="72394" y="13962"/>
                </a:cubicBezTo>
                <a:cubicBezTo>
                  <a:pt x="72470" y="13981"/>
                  <a:pt x="72641" y="14171"/>
                  <a:pt x="72394" y="14114"/>
                </a:cubicBezTo>
                <a:cubicBezTo>
                  <a:pt x="72299" y="13924"/>
                  <a:pt x="72470" y="13829"/>
                  <a:pt x="72280" y="13753"/>
                </a:cubicBezTo>
                <a:cubicBezTo>
                  <a:pt x="72280" y="13829"/>
                  <a:pt x="72166" y="13810"/>
                  <a:pt x="72147" y="13867"/>
                </a:cubicBezTo>
                <a:cubicBezTo>
                  <a:pt x="72375" y="13943"/>
                  <a:pt x="72109" y="14114"/>
                  <a:pt x="72204" y="14019"/>
                </a:cubicBezTo>
                <a:cubicBezTo>
                  <a:pt x="72128" y="13753"/>
                  <a:pt x="71956" y="14114"/>
                  <a:pt x="71880" y="13962"/>
                </a:cubicBezTo>
                <a:cubicBezTo>
                  <a:pt x="72051" y="13848"/>
                  <a:pt x="71823" y="13753"/>
                  <a:pt x="71671" y="13639"/>
                </a:cubicBezTo>
                <a:cubicBezTo>
                  <a:pt x="71994" y="13544"/>
                  <a:pt x="72793" y="13810"/>
                  <a:pt x="73079" y="13563"/>
                </a:cubicBezTo>
                <a:cubicBezTo>
                  <a:pt x="73706" y="13734"/>
                  <a:pt x="74258" y="13753"/>
                  <a:pt x="74943" y="13582"/>
                </a:cubicBezTo>
                <a:cubicBezTo>
                  <a:pt x="74848" y="13525"/>
                  <a:pt x="74828" y="13372"/>
                  <a:pt x="74733" y="13315"/>
                </a:cubicBezTo>
                <a:cubicBezTo>
                  <a:pt x="74828" y="13296"/>
                  <a:pt x="75076" y="13392"/>
                  <a:pt x="75076" y="13277"/>
                </a:cubicBezTo>
                <a:cubicBezTo>
                  <a:pt x="74752" y="13182"/>
                  <a:pt x="74505" y="13296"/>
                  <a:pt x="74676" y="13525"/>
                </a:cubicBezTo>
                <a:cubicBezTo>
                  <a:pt x="74543" y="13506"/>
                  <a:pt x="74011" y="13544"/>
                  <a:pt x="74201" y="13468"/>
                </a:cubicBezTo>
                <a:cubicBezTo>
                  <a:pt x="74334" y="13449"/>
                  <a:pt x="74600" y="13544"/>
                  <a:pt x="74543" y="13372"/>
                </a:cubicBezTo>
                <a:cubicBezTo>
                  <a:pt x="74391" y="13239"/>
                  <a:pt x="74410" y="13449"/>
                  <a:pt x="74201" y="13411"/>
                </a:cubicBezTo>
                <a:cubicBezTo>
                  <a:pt x="74201" y="13163"/>
                  <a:pt x="73687" y="13163"/>
                  <a:pt x="74011" y="13353"/>
                </a:cubicBezTo>
                <a:cubicBezTo>
                  <a:pt x="73915" y="13334"/>
                  <a:pt x="73668" y="13411"/>
                  <a:pt x="73668" y="13315"/>
                </a:cubicBezTo>
                <a:cubicBezTo>
                  <a:pt x="73782" y="13353"/>
                  <a:pt x="73782" y="13068"/>
                  <a:pt x="73668" y="13106"/>
                </a:cubicBezTo>
                <a:cubicBezTo>
                  <a:pt x="73535" y="13087"/>
                  <a:pt x="73649" y="13277"/>
                  <a:pt x="73611" y="13353"/>
                </a:cubicBezTo>
                <a:cubicBezTo>
                  <a:pt x="73364" y="13430"/>
                  <a:pt x="73573" y="13182"/>
                  <a:pt x="73402" y="13201"/>
                </a:cubicBezTo>
                <a:cubicBezTo>
                  <a:pt x="73307" y="13296"/>
                  <a:pt x="73098" y="13334"/>
                  <a:pt x="72945" y="13411"/>
                </a:cubicBezTo>
                <a:cubicBezTo>
                  <a:pt x="72983" y="13468"/>
                  <a:pt x="73193" y="13411"/>
                  <a:pt x="73212" y="13506"/>
                </a:cubicBezTo>
                <a:cubicBezTo>
                  <a:pt x="72204" y="13487"/>
                  <a:pt x="70834" y="13201"/>
                  <a:pt x="70149" y="13430"/>
                </a:cubicBezTo>
                <a:cubicBezTo>
                  <a:pt x="70111" y="13220"/>
                  <a:pt x="69617" y="13258"/>
                  <a:pt x="69293" y="13411"/>
                </a:cubicBezTo>
                <a:cubicBezTo>
                  <a:pt x="69274" y="13201"/>
                  <a:pt x="69084" y="13449"/>
                  <a:pt x="69027" y="13258"/>
                </a:cubicBezTo>
                <a:cubicBezTo>
                  <a:pt x="68533" y="13487"/>
                  <a:pt x="68114" y="13258"/>
                  <a:pt x="67429" y="13392"/>
                </a:cubicBezTo>
                <a:cubicBezTo>
                  <a:pt x="67372" y="13315"/>
                  <a:pt x="67372" y="13182"/>
                  <a:pt x="67163" y="13239"/>
                </a:cubicBezTo>
                <a:cubicBezTo>
                  <a:pt x="67239" y="13315"/>
                  <a:pt x="67239" y="13353"/>
                  <a:pt x="67106" y="13392"/>
                </a:cubicBezTo>
                <a:cubicBezTo>
                  <a:pt x="66992" y="13296"/>
                  <a:pt x="66383" y="13430"/>
                  <a:pt x="66231" y="13220"/>
                </a:cubicBezTo>
                <a:cubicBezTo>
                  <a:pt x="66231" y="13296"/>
                  <a:pt x="66003" y="13296"/>
                  <a:pt x="65832" y="13277"/>
                </a:cubicBezTo>
                <a:cubicBezTo>
                  <a:pt x="65889" y="13258"/>
                  <a:pt x="65965" y="13277"/>
                  <a:pt x="65965" y="13220"/>
                </a:cubicBezTo>
                <a:cubicBezTo>
                  <a:pt x="65756" y="13144"/>
                  <a:pt x="65375" y="13258"/>
                  <a:pt x="65641" y="13068"/>
                </a:cubicBezTo>
                <a:cubicBezTo>
                  <a:pt x="65565" y="13011"/>
                  <a:pt x="65413" y="12992"/>
                  <a:pt x="65242" y="13011"/>
                </a:cubicBezTo>
                <a:cubicBezTo>
                  <a:pt x="65185" y="13220"/>
                  <a:pt x="65090" y="13315"/>
                  <a:pt x="64900" y="13315"/>
                </a:cubicBezTo>
                <a:cubicBezTo>
                  <a:pt x="64862" y="13125"/>
                  <a:pt x="65185" y="13258"/>
                  <a:pt x="65109" y="13049"/>
                </a:cubicBezTo>
                <a:cubicBezTo>
                  <a:pt x="64709" y="13258"/>
                  <a:pt x="64291" y="12954"/>
                  <a:pt x="63911" y="13239"/>
                </a:cubicBezTo>
                <a:cubicBezTo>
                  <a:pt x="63892" y="13163"/>
                  <a:pt x="64006" y="13125"/>
                  <a:pt x="63911" y="13087"/>
                </a:cubicBezTo>
                <a:cubicBezTo>
                  <a:pt x="63302" y="13163"/>
                  <a:pt x="62864" y="13011"/>
                  <a:pt x="62313" y="13068"/>
                </a:cubicBezTo>
                <a:cubicBezTo>
                  <a:pt x="62218" y="13011"/>
                  <a:pt x="62294" y="12821"/>
                  <a:pt x="62123" y="12821"/>
                </a:cubicBezTo>
                <a:cubicBezTo>
                  <a:pt x="62104" y="12992"/>
                  <a:pt x="61837" y="12707"/>
                  <a:pt x="61856" y="12859"/>
                </a:cubicBezTo>
                <a:cubicBezTo>
                  <a:pt x="61951" y="12916"/>
                  <a:pt x="62104" y="12916"/>
                  <a:pt x="62123" y="13011"/>
                </a:cubicBezTo>
                <a:cubicBezTo>
                  <a:pt x="61723" y="13011"/>
                  <a:pt x="61438" y="13106"/>
                  <a:pt x="61114" y="12954"/>
                </a:cubicBezTo>
                <a:cubicBezTo>
                  <a:pt x="61057" y="13163"/>
                  <a:pt x="60829" y="12916"/>
                  <a:pt x="60715" y="13049"/>
                </a:cubicBezTo>
                <a:cubicBezTo>
                  <a:pt x="60772" y="13125"/>
                  <a:pt x="60981" y="13068"/>
                  <a:pt x="60981" y="13163"/>
                </a:cubicBezTo>
                <a:cubicBezTo>
                  <a:pt x="60658" y="13163"/>
                  <a:pt x="60658" y="13106"/>
                  <a:pt x="60392" y="13163"/>
                </a:cubicBezTo>
                <a:cubicBezTo>
                  <a:pt x="60297" y="12935"/>
                  <a:pt x="60753" y="13163"/>
                  <a:pt x="60658" y="12954"/>
                </a:cubicBezTo>
                <a:cubicBezTo>
                  <a:pt x="60487" y="12973"/>
                  <a:pt x="60182" y="12821"/>
                  <a:pt x="60125" y="12992"/>
                </a:cubicBezTo>
                <a:cubicBezTo>
                  <a:pt x="59916" y="13049"/>
                  <a:pt x="60068" y="12821"/>
                  <a:pt x="59859" y="12897"/>
                </a:cubicBezTo>
                <a:cubicBezTo>
                  <a:pt x="59422" y="13163"/>
                  <a:pt x="58756" y="12726"/>
                  <a:pt x="58337" y="13030"/>
                </a:cubicBezTo>
                <a:cubicBezTo>
                  <a:pt x="58280" y="12783"/>
                  <a:pt x="58014" y="12802"/>
                  <a:pt x="57805" y="12821"/>
                </a:cubicBezTo>
                <a:cubicBezTo>
                  <a:pt x="56968" y="12840"/>
                  <a:pt x="55256" y="12707"/>
                  <a:pt x="54876" y="12840"/>
                </a:cubicBezTo>
                <a:cubicBezTo>
                  <a:pt x="54800" y="12840"/>
                  <a:pt x="54819" y="12745"/>
                  <a:pt x="54762" y="12726"/>
                </a:cubicBezTo>
                <a:cubicBezTo>
                  <a:pt x="53430" y="12802"/>
                  <a:pt x="52460" y="12421"/>
                  <a:pt x="51699" y="12745"/>
                </a:cubicBezTo>
                <a:cubicBezTo>
                  <a:pt x="50082" y="12383"/>
                  <a:pt x="48371" y="12574"/>
                  <a:pt x="46583" y="12536"/>
                </a:cubicBezTo>
                <a:cubicBezTo>
                  <a:pt x="47838" y="12840"/>
                  <a:pt x="48960" y="12631"/>
                  <a:pt x="50101" y="12935"/>
                </a:cubicBezTo>
                <a:cubicBezTo>
                  <a:pt x="50082" y="13011"/>
                  <a:pt x="49531" y="12897"/>
                  <a:pt x="49379" y="12821"/>
                </a:cubicBezTo>
                <a:cubicBezTo>
                  <a:pt x="48332" y="12897"/>
                  <a:pt x="47134" y="13144"/>
                  <a:pt x="46449" y="12897"/>
                </a:cubicBezTo>
                <a:cubicBezTo>
                  <a:pt x="46354" y="12973"/>
                  <a:pt x="46069" y="12897"/>
                  <a:pt x="45993" y="12992"/>
                </a:cubicBezTo>
                <a:cubicBezTo>
                  <a:pt x="45822" y="12802"/>
                  <a:pt x="45555" y="12859"/>
                  <a:pt x="45251" y="12878"/>
                </a:cubicBezTo>
                <a:cubicBezTo>
                  <a:pt x="44833" y="12517"/>
                  <a:pt x="44319" y="12745"/>
                  <a:pt x="43729" y="12859"/>
                </a:cubicBezTo>
                <a:cubicBezTo>
                  <a:pt x="43748" y="12726"/>
                  <a:pt x="43634" y="12688"/>
                  <a:pt x="43463" y="12707"/>
                </a:cubicBezTo>
                <a:cubicBezTo>
                  <a:pt x="43387" y="12916"/>
                  <a:pt x="42493" y="12631"/>
                  <a:pt x="41941" y="12726"/>
                </a:cubicBezTo>
                <a:cubicBezTo>
                  <a:pt x="41846" y="12479"/>
                  <a:pt x="42322" y="12669"/>
                  <a:pt x="42398" y="12536"/>
                </a:cubicBezTo>
                <a:cubicBezTo>
                  <a:pt x="41999" y="12364"/>
                  <a:pt x="41504" y="12498"/>
                  <a:pt x="41143" y="12364"/>
                </a:cubicBezTo>
                <a:cubicBezTo>
                  <a:pt x="40971" y="12421"/>
                  <a:pt x="41143" y="12764"/>
                  <a:pt x="40876" y="12612"/>
                </a:cubicBezTo>
                <a:cubicBezTo>
                  <a:pt x="41276" y="12555"/>
                  <a:pt x="40591" y="12612"/>
                  <a:pt x="40610" y="12517"/>
                </a:cubicBezTo>
                <a:cubicBezTo>
                  <a:pt x="40686" y="12498"/>
                  <a:pt x="40724" y="12459"/>
                  <a:pt x="40743" y="12402"/>
                </a:cubicBezTo>
                <a:cubicBezTo>
                  <a:pt x="40705" y="12383"/>
                  <a:pt x="40439" y="12288"/>
                  <a:pt x="40420" y="12402"/>
                </a:cubicBezTo>
                <a:cubicBezTo>
                  <a:pt x="40496" y="12421"/>
                  <a:pt x="40591" y="12402"/>
                  <a:pt x="40610" y="12459"/>
                </a:cubicBezTo>
                <a:cubicBezTo>
                  <a:pt x="40534" y="12459"/>
                  <a:pt x="40534" y="12536"/>
                  <a:pt x="40534" y="12612"/>
                </a:cubicBezTo>
                <a:cubicBezTo>
                  <a:pt x="40382" y="12612"/>
                  <a:pt x="40344" y="12517"/>
                  <a:pt x="40211" y="12612"/>
                </a:cubicBezTo>
                <a:cubicBezTo>
                  <a:pt x="39944" y="12212"/>
                  <a:pt x="38898" y="12593"/>
                  <a:pt x="38746" y="12326"/>
                </a:cubicBezTo>
                <a:cubicBezTo>
                  <a:pt x="38518" y="12345"/>
                  <a:pt x="38746" y="12479"/>
                  <a:pt x="38613" y="12479"/>
                </a:cubicBezTo>
                <a:cubicBezTo>
                  <a:pt x="38651" y="12326"/>
                  <a:pt x="38289" y="12459"/>
                  <a:pt x="38347" y="12269"/>
                </a:cubicBezTo>
                <a:cubicBezTo>
                  <a:pt x="38727" y="12212"/>
                  <a:pt x="39241" y="12421"/>
                  <a:pt x="39355" y="12231"/>
                </a:cubicBezTo>
                <a:cubicBezTo>
                  <a:pt x="37909" y="12174"/>
                  <a:pt x="36387" y="11851"/>
                  <a:pt x="35170" y="11984"/>
                </a:cubicBezTo>
                <a:cubicBezTo>
                  <a:pt x="35455" y="12079"/>
                  <a:pt x="36007" y="12003"/>
                  <a:pt x="36616" y="12307"/>
                </a:cubicBezTo>
                <a:cubicBezTo>
                  <a:pt x="35132" y="12250"/>
                  <a:pt x="33572" y="11984"/>
                  <a:pt x="32317" y="11794"/>
                </a:cubicBezTo>
                <a:cubicBezTo>
                  <a:pt x="32355" y="11851"/>
                  <a:pt x="32469" y="11984"/>
                  <a:pt x="32241" y="11946"/>
                </a:cubicBezTo>
                <a:cubicBezTo>
                  <a:pt x="32013" y="11946"/>
                  <a:pt x="32393" y="11775"/>
                  <a:pt x="32184" y="11794"/>
                </a:cubicBezTo>
                <a:cubicBezTo>
                  <a:pt x="32089" y="11813"/>
                  <a:pt x="32108" y="11908"/>
                  <a:pt x="32051" y="11946"/>
                </a:cubicBezTo>
                <a:cubicBezTo>
                  <a:pt x="32222" y="12060"/>
                  <a:pt x="32583" y="11984"/>
                  <a:pt x="32697" y="11908"/>
                </a:cubicBezTo>
                <a:cubicBezTo>
                  <a:pt x="32907" y="12193"/>
                  <a:pt x="34010" y="12117"/>
                  <a:pt x="34029" y="12117"/>
                </a:cubicBezTo>
                <a:cubicBezTo>
                  <a:pt x="34048" y="12136"/>
                  <a:pt x="34010" y="12269"/>
                  <a:pt x="34029" y="12288"/>
                </a:cubicBezTo>
                <a:cubicBezTo>
                  <a:pt x="34162" y="12364"/>
                  <a:pt x="34542" y="12193"/>
                  <a:pt x="34371" y="12326"/>
                </a:cubicBezTo>
                <a:cubicBezTo>
                  <a:pt x="32773" y="12155"/>
                  <a:pt x="32089" y="12079"/>
                  <a:pt x="30776" y="11984"/>
                </a:cubicBezTo>
                <a:cubicBezTo>
                  <a:pt x="30757" y="11927"/>
                  <a:pt x="30719" y="11870"/>
                  <a:pt x="30643" y="11832"/>
                </a:cubicBezTo>
                <a:cubicBezTo>
                  <a:pt x="30015" y="12098"/>
                  <a:pt x="28893" y="11585"/>
                  <a:pt x="28399" y="11851"/>
                </a:cubicBezTo>
                <a:cubicBezTo>
                  <a:pt x="28627" y="11851"/>
                  <a:pt x="29217" y="11870"/>
                  <a:pt x="29045" y="12022"/>
                </a:cubicBezTo>
                <a:cubicBezTo>
                  <a:pt x="28361" y="11832"/>
                  <a:pt x="27809" y="11813"/>
                  <a:pt x="27124" y="11737"/>
                </a:cubicBezTo>
                <a:cubicBezTo>
                  <a:pt x="26972" y="11756"/>
                  <a:pt x="25869" y="11413"/>
                  <a:pt x="25660" y="11718"/>
                </a:cubicBezTo>
                <a:cubicBezTo>
                  <a:pt x="25298" y="11661"/>
                  <a:pt x="24233" y="11375"/>
                  <a:pt x="24005" y="11546"/>
                </a:cubicBezTo>
                <a:cubicBezTo>
                  <a:pt x="21228" y="11090"/>
                  <a:pt x="17728" y="10824"/>
                  <a:pt x="14323" y="10291"/>
                </a:cubicBezTo>
                <a:cubicBezTo>
                  <a:pt x="14494" y="10329"/>
                  <a:pt x="14570" y="10272"/>
                  <a:pt x="14532" y="10139"/>
                </a:cubicBezTo>
                <a:cubicBezTo>
                  <a:pt x="13600" y="10215"/>
                  <a:pt x="12840" y="10120"/>
                  <a:pt x="11812" y="9911"/>
                </a:cubicBezTo>
                <a:cubicBezTo>
                  <a:pt x="11889" y="9930"/>
                  <a:pt x="11451" y="9873"/>
                  <a:pt x="11470" y="9740"/>
                </a:cubicBezTo>
                <a:cubicBezTo>
                  <a:pt x="12649" y="9873"/>
                  <a:pt x="13524" y="10025"/>
                  <a:pt x="14666" y="10044"/>
                </a:cubicBezTo>
                <a:lnTo>
                  <a:pt x="14666" y="10253"/>
                </a:lnTo>
                <a:cubicBezTo>
                  <a:pt x="14818" y="10177"/>
                  <a:pt x="14932" y="10405"/>
                  <a:pt x="14989" y="10253"/>
                </a:cubicBezTo>
                <a:cubicBezTo>
                  <a:pt x="14875" y="10234"/>
                  <a:pt x="14761" y="10215"/>
                  <a:pt x="14723" y="10139"/>
                </a:cubicBezTo>
                <a:cubicBezTo>
                  <a:pt x="14875" y="10025"/>
                  <a:pt x="15065" y="10310"/>
                  <a:pt x="15255" y="10158"/>
                </a:cubicBezTo>
                <a:cubicBezTo>
                  <a:pt x="15274" y="10234"/>
                  <a:pt x="15236" y="10348"/>
                  <a:pt x="15312" y="10367"/>
                </a:cubicBezTo>
                <a:cubicBezTo>
                  <a:pt x="15483" y="10196"/>
                  <a:pt x="15369" y="10424"/>
                  <a:pt x="15445" y="10405"/>
                </a:cubicBezTo>
                <a:cubicBezTo>
                  <a:pt x="15902" y="10196"/>
                  <a:pt x="16473" y="10576"/>
                  <a:pt x="17119" y="10424"/>
                </a:cubicBezTo>
                <a:cubicBezTo>
                  <a:pt x="16967" y="10386"/>
                  <a:pt x="16758" y="10405"/>
                  <a:pt x="16720" y="10272"/>
                </a:cubicBezTo>
                <a:cubicBezTo>
                  <a:pt x="17176" y="10386"/>
                  <a:pt x="17538" y="10329"/>
                  <a:pt x="17709" y="10595"/>
                </a:cubicBezTo>
                <a:cubicBezTo>
                  <a:pt x="17709" y="10500"/>
                  <a:pt x="17709" y="10424"/>
                  <a:pt x="17709" y="10329"/>
                </a:cubicBezTo>
                <a:cubicBezTo>
                  <a:pt x="18089" y="10234"/>
                  <a:pt x="18337" y="10538"/>
                  <a:pt x="18641" y="10291"/>
                </a:cubicBezTo>
                <a:cubicBezTo>
                  <a:pt x="18603" y="10481"/>
                  <a:pt x="18964" y="10348"/>
                  <a:pt x="18964" y="10500"/>
                </a:cubicBezTo>
                <a:cubicBezTo>
                  <a:pt x="18945" y="10405"/>
                  <a:pt x="19059" y="10405"/>
                  <a:pt x="19097" y="10348"/>
                </a:cubicBezTo>
                <a:cubicBezTo>
                  <a:pt x="19135" y="10215"/>
                  <a:pt x="18850" y="10310"/>
                  <a:pt x="18907" y="10139"/>
                </a:cubicBezTo>
                <a:cubicBezTo>
                  <a:pt x="19174" y="10158"/>
                  <a:pt x="19231" y="10329"/>
                  <a:pt x="19231" y="10405"/>
                </a:cubicBezTo>
                <a:cubicBezTo>
                  <a:pt x="19326" y="10405"/>
                  <a:pt x="19421" y="10405"/>
                  <a:pt x="19497" y="10405"/>
                </a:cubicBezTo>
                <a:cubicBezTo>
                  <a:pt x="19497" y="10329"/>
                  <a:pt x="19402" y="10310"/>
                  <a:pt x="19364" y="10253"/>
                </a:cubicBezTo>
                <a:cubicBezTo>
                  <a:pt x="19706" y="10253"/>
                  <a:pt x="19763" y="10329"/>
                  <a:pt x="19972" y="10196"/>
                </a:cubicBezTo>
                <a:cubicBezTo>
                  <a:pt x="20106" y="10215"/>
                  <a:pt x="19858" y="10405"/>
                  <a:pt x="20106" y="10405"/>
                </a:cubicBezTo>
                <a:cubicBezTo>
                  <a:pt x="20163" y="9987"/>
                  <a:pt x="19820" y="10025"/>
                  <a:pt x="19782" y="9778"/>
                </a:cubicBezTo>
                <a:cubicBezTo>
                  <a:pt x="19972" y="9778"/>
                  <a:pt x="20410" y="9663"/>
                  <a:pt x="20562" y="9949"/>
                </a:cubicBezTo>
                <a:cubicBezTo>
                  <a:pt x="20657" y="9797"/>
                  <a:pt x="20847" y="9949"/>
                  <a:pt x="20961" y="10006"/>
                </a:cubicBezTo>
                <a:cubicBezTo>
                  <a:pt x="21152" y="9740"/>
                  <a:pt x="21285" y="10139"/>
                  <a:pt x="21361" y="9911"/>
                </a:cubicBezTo>
                <a:cubicBezTo>
                  <a:pt x="21513" y="10006"/>
                  <a:pt x="21951" y="10291"/>
                  <a:pt x="22103" y="10082"/>
                </a:cubicBezTo>
                <a:cubicBezTo>
                  <a:pt x="21874" y="10063"/>
                  <a:pt x="21684" y="10044"/>
                  <a:pt x="21570" y="9968"/>
                </a:cubicBezTo>
                <a:cubicBezTo>
                  <a:pt x="21855" y="9949"/>
                  <a:pt x="21893" y="10044"/>
                  <a:pt x="22103" y="9968"/>
                </a:cubicBezTo>
                <a:cubicBezTo>
                  <a:pt x="22255" y="10310"/>
                  <a:pt x="22711" y="10158"/>
                  <a:pt x="23092" y="10291"/>
                </a:cubicBezTo>
                <a:cubicBezTo>
                  <a:pt x="23149" y="10519"/>
                  <a:pt x="22654" y="10291"/>
                  <a:pt x="22692" y="10500"/>
                </a:cubicBezTo>
                <a:cubicBezTo>
                  <a:pt x="22997" y="10481"/>
                  <a:pt x="22921" y="10729"/>
                  <a:pt x="23092" y="10805"/>
                </a:cubicBezTo>
                <a:cubicBezTo>
                  <a:pt x="22997" y="10386"/>
                  <a:pt x="23263" y="10786"/>
                  <a:pt x="23358" y="10500"/>
                </a:cubicBezTo>
                <a:cubicBezTo>
                  <a:pt x="23358" y="10576"/>
                  <a:pt x="23320" y="10691"/>
                  <a:pt x="23415" y="10710"/>
                </a:cubicBezTo>
                <a:cubicBezTo>
                  <a:pt x="23510" y="10710"/>
                  <a:pt x="23662" y="10729"/>
                  <a:pt x="23681" y="10672"/>
                </a:cubicBezTo>
                <a:cubicBezTo>
                  <a:pt x="23282" y="10634"/>
                  <a:pt x="23643" y="10557"/>
                  <a:pt x="23681" y="10557"/>
                </a:cubicBezTo>
                <a:cubicBezTo>
                  <a:pt x="23605" y="10424"/>
                  <a:pt x="23187" y="10519"/>
                  <a:pt x="23149" y="10348"/>
                </a:cubicBezTo>
                <a:cubicBezTo>
                  <a:pt x="23301" y="10196"/>
                  <a:pt x="23586" y="10462"/>
                  <a:pt x="23624" y="10253"/>
                </a:cubicBezTo>
                <a:cubicBezTo>
                  <a:pt x="23567" y="10196"/>
                  <a:pt x="23586" y="10120"/>
                  <a:pt x="23434" y="10044"/>
                </a:cubicBezTo>
                <a:cubicBezTo>
                  <a:pt x="23358" y="10139"/>
                  <a:pt x="23624" y="10215"/>
                  <a:pt x="23434" y="10253"/>
                </a:cubicBezTo>
                <a:cubicBezTo>
                  <a:pt x="23415" y="10063"/>
                  <a:pt x="23206" y="10348"/>
                  <a:pt x="23225" y="10196"/>
                </a:cubicBezTo>
                <a:cubicBezTo>
                  <a:pt x="23453" y="10177"/>
                  <a:pt x="23054" y="9968"/>
                  <a:pt x="23301" y="9930"/>
                </a:cubicBezTo>
                <a:cubicBezTo>
                  <a:pt x="23320" y="10025"/>
                  <a:pt x="23377" y="9949"/>
                  <a:pt x="23301" y="9892"/>
                </a:cubicBezTo>
                <a:cubicBezTo>
                  <a:pt x="23415" y="9873"/>
                  <a:pt x="23700" y="9968"/>
                  <a:pt x="23624" y="9778"/>
                </a:cubicBezTo>
                <a:cubicBezTo>
                  <a:pt x="23548" y="9663"/>
                  <a:pt x="23130" y="9797"/>
                  <a:pt x="23092" y="9625"/>
                </a:cubicBezTo>
                <a:cubicBezTo>
                  <a:pt x="23434" y="9721"/>
                  <a:pt x="23187" y="9359"/>
                  <a:pt x="23434" y="9378"/>
                </a:cubicBezTo>
                <a:cubicBezTo>
                  <a:pt x="23510" y="9492"/>
                  <a:pt x="23396" y="9530"/>
                  <a:pt x="23491" y="9568"/>
                </a:cubicBezTo>
                <a:cubicBezTo>
                  <a:pt x="23605" y="9568"/>
                  <a:pt x="23777" y="9321"/>
                  <a:pt x="23891" y="9473"/>
                </a:cubicBezTo>
                <a:cubicBezTo>
                  <a:pt x="23777" y="9473"/>
                  <a:pt x="23739" y="9530"/>
                  <a:pt x="23758" y="9625"/>
                </a:cubicBezTo>
                <a:cubicBezTo>
                  <a:pt x="24328" y="9530"/>
                  <a:pt x="24671" y="9587"/>
                  <a:pt x="25089" y="9644"/>
                </a:cubicBezTo>
                <a:cubicBezTo>
                  <a:pt x="24975" y="9549"/>
                  <a:pt x="25127" y="9549"/>
                  <a:pt x="25089" y="9397"/>
                </a:cubicBezTo>
                <a:cubicBezTo>
                  <a:pt x="25298" y="9359"/>
                  <a:pt x="25336" y="9435"/>
                  <a:pt x="25488" y="9454"/>
                </a:cubicBezTo>
                <a:cubicBezTo>
                  <a:pt x="25526" y="9530"/>
                  <a:pt x="25412" y="9721"/>
                  <a:pt x="25545" y="9701"/>
                </a:cubicBezTo>
                <a:cubicBezTo>
                  <a:pt x="25679" y="9492"/>
                  <a:pt x="25793" y="9740"/>
                  <a:pt x="25945" y="9816"/>
                </a:cubicBezTo>
                <a:cubicBezTo>
                  <a:pt x="26706" y="9454"/>
                  <a:pt x="27600" y="9682"/>
                  <a:pt x="28284" y="9625"/>
                </a:cubicBezTo>
                <a:cubicBezTo>
                  <a:pt x="28189" y="9435"/>
                  <a:pt x="27847" y="9416"/>
                  <a:pt x="27695" y="9150"/>
                </a:cubicBezTo>
                <a:cubicBezTo>
                  <a:pt x="27961" y="9150"/>
                  <a:pt x="27999" y="9245"/>
                  <a:pt x="28227" y="9169"/>
                </a:cubicBezTo>
                <a:cubicBezTo>
                  <a:pt x="28418" y="9245"/>
                  <a:pt x="28208" y="9321"/>
                  <a:pt x="28418" y="9378"/>
                </a:cubicBezTo>
                <a:cubicBezTo>
                  <a:pt x="28418" y="9302"/>
                  <a:pt x="28418" y="9188"/>
                  <a:pt x="28551" y="9226"/>
                </a:cubicBezTo>
                <a:cubicBezTo>
                  <a:pt x="28551" y="9283"/>
                  <a:pt x="28532" y="9378"/>
                  <a:pt x="28608" y="9378"/>
                </a:cubicBezTo>
                <a:cubicBezTo>
                  <a:pt x="28589" y="9169"/>
                  <a:pt x="28855" y="9321"/>
                  <a:pt x="28874" y="9378"/>
                </a:cubicBezTo>
                <a:cubicBezTo>
                  <a:pt x="29026" y="9150"/>
                  <a:pt x="29217" y="9302"/>
                  <a:pt x="29616" y="9340"/>
                </a:cubicBezTo>
                <a:cubicBezTo>
                  <a:pt x="29502" y="9093"/>
                  <a:pt x="30072" y="9359"/>
                  <a:pt x="30149" y="9245"/>
                </a:cubicBezTo>
                <a:cubicBezTo>
                  <a:pt x="30130" y="9359"/>
                  <a:pt x="30168" y="9454"/>
                  <a:pt x="30282" y="9492"/>
                </a:cubicBezTo>
                <a:cubicBezTo>
                  <a:pt x="30263" y="9264"/>
                  <a:pt x="30643" y="9663"/>
                  <a:pt x="30738" y="9397"/>
                </a:cubicBezTo>
                <a:cubicBezTo>
                  <a:pt x="29559" y="9074"/>
                  <a:pt x="31119" y="9587"/>
                  <a:pt x="31214" y="9359"/>
                </a:cubicBezTo>
                <a:cubicBezTo>
                  <a:pt x="31214" y="9454"/>
                  <a:pt x="31195" y="9511"/>
                  <a:pt x="31138" y="9568"/>
                </a:cubicBezTo>
                <a:cubicBezTo>
                  <a:pt x="31233" y="9454"/>
                  <a:pt x="31613" y="9473"/>
                  <a:pt x="31347" y="9359"/>
                </a:cubicBezTo>
                <a:cubicBezTo>
                  <a:pt x="31613" y="9359"/>
                  <a:pt x="31803" y="9454"/>
                  <a:pt x="32127" y="9416"/>
                </a:cubicBezTo>
                <a:cubicBezTo>
                  <a:pt x="32146" y="9568"/>
                  <a:pt x="32032" y="9530"/>
                  <a:pt x="32127" y="9625"/>
                </a:cubicBezTo>
                <a:cubicBezTo>
                  <a:pt x="31784" y="9701"/>
                  <a:pt x="31956" y="9492"/>
                  <a:pt x="31860" y="9473"/>
                </a:cubicBezTo>
                <a:cubicBezTo>
                  <a:pt x="31784" y="9549"/>
                  <a:pt x="31670" y="9587"/>
                  <a:pt x="31594" y="9663"/>
                </a:cubicBezTo>
                <a:cubicBezTo>
                  <a:pt x="31975" y="9625"/>
                  <a:pt x="32336" y="9854"/>
                  <a:pt x="32526" y="9625"/>
                </a:cubicBezTo>
                <a:cubicBezTo>
                  <a:pt x="32431" y="9606"/>
                  <a:pt x="32184" y="9682"/>
                  <a:pt x="32203" y="9568"/>
                </a:cubicBezTo>
                <a:cubicBezTo>
                  <a:pt x="32716" y="9492"/>
                  <a:pt x="32830" y="9682"/>
                  <a:pt x="33325" y="9587"/>
                </a:cubicBezTo>
                <a:cubicBezTo>
                  <a:pt x="33363" y="9682"/>
                  <a:pt x="33116" y="9816"/>
                  <a:pt x="33401" y="9797"/>
                </a:cubicBezTo>
                <a:cubicBezTo>
                  <a:pt x="33382" y="9473"/>
                  <a:pt x="34295" y="9816"/>
                  <a:pt x="34656" y="9663"/>
                </a:cubicBezTo>
                <a:cubicBezTo>
                  <a:pt x="34656" y="9740"/>
                  <a:pt x="34637" y="9854"/>
                  <a:pt x="34714" y="9854"/>
                </a:cubicBezTo>
                <a:cubicBezTo>
                  <a:pt x="34714" y="9778"/>
                  <a:pt x="34771" y="9740"/>
                  <a:pt x="34847" y="9701"/>
                </a:cubicBezTo>
                <a:cubicBezTo>
                  <a:pt x="34904" y="9911"/>
                  <a:pt x="35227" y="9892"/>
                  <a:pt x="35246" y="9721"/>
                </a:cubicBezTo>
                <a:cubicBezTo>
                  <a:pt x="35246" y="9835"/>
                  <a:pt x="35284" y="9930"/>
                  <a:pt x="35379" y="9968"/>
                </a:cubicBezTo>
                <a:cubicBezTo>
                  <a:pt x="35379" y="9740"/>
                  <a:pt x="35836" y="10044"/>
                  <a:pt x="35589" y="9759"/>
                </a:cubicBezTo>
                <a:cubicBezTo>
                  <a:pt x="35931" y="9740"/>
                  <a:pt x="36102" y="9816"/>
                  <a:pt x="36178" y="9987"/>
                </a:cubicBezTo>
                <a:cubicBezTo>
                  <a:pt x="36197" y="9892"/>
                  <a:pt x="36178" y="9816"/>
                  <a:pt x="36121" y="9778"/>
                </a:cubicBezTo>
                <a:cubicBezTo>
                  <a:pt x="36482" y="9816"/>
                  <a:pt x="36673" y="9968"/>
                  <a:pt x="36977" y="9778"/>
                </a:cubicBezTo>
                <a:cubicBezTo>
                  <a:pt x="37015" y="10025"/>
                  <a:pt x="37110" y="9892"/>
                  <a:pt x="37186" y="9778"/>
                </a:cubicBezTo>
                <a:cubicBezTo>
                  <a:pt x="37148" y="10025"/>
                  <a:pt x="37776" y="9987"/>
                  <a:pt x="37852" y="9797"/>
                </a:cubicBezTo>
                <a:cubicBezTo>
                  <a:pt x="37529" y="9816"/>
                  <a:pt x="37472" y="9701"/>
                  <a:pt x="37319" y="9835"/>
                </a:cubicBezTo>
                <a:cubicBezTo>
                  <a:pt x="37338" y="9663"/>
                  <a:pt x="36996" y="9778"/>
                  <a:pt x="36977" y="9625"/>
                </a:cubicBezTo>
                <a:cubicBezTo>
                  <a:pt x="36996" y="9835"/>
                  <a:pt x="36825" y="9663"/>
                  <a:pt x="36787" y="9625"/>
                </a:cubicBezTo>
                <a:cubicBezTo>
                  <a:pt x="36749" y="9682"/>
                  <a:pt x="36711" y="9740"/>
                  <a:pt x="36654" y="9778"/>
                </a:cubicBezTo>
                <a:cubicBezTo>
                  <a:pt x="36711" y="9606"/>
                  <a:pt x="36540" y="9606"/>
                  <a:pt x="36444" y="9663"/>
                </a:cubicBezTo>
                <a:cubicBezTo>
                  <a:pt x="36444" y="9587"/>
                  <a:pt x="36482" y="9473"/>
                  <a:pt x="36387" y="9473"/>
                </a:cubicBezTo>
                <a:cubicBezTo>
                  <a:pt x="36045" y="9949"/>
                  <a:pt x="35608" y="9321"/>
                  <a:pt x="35189" y="9549"/>
                </a:cubicBezTo>
                <a:cubicBezTo>
                  <a:pt x="34828" y="9321"/>
                  <a:pt x="33915" y="9416"/>
                  <a:pt x="33325" y="9283"/>
                </a:cubicBezTo>
                <a:cubicBezTo>
                  <a:pt x="33325" y="9321"/>
                  <a:pt x="33382" y="9340"/>
                  <a:pt x="33401" y="9378"/>
                </a:cubicBezTo>
                <a:cubicBezTo>
                  <a:pt x="31518" y="8998"/>
                  <a:pt x="29388" y="9283"/>
                  <a:pt x="27562" y="8750"/>
                </a:cubicBezTo>
                <a:cubicBezTo>
                  <a:pt x="27581" y="8827"/>
                  <a:pt x="27657" y="8827"/>
                  <a:pt x="27695" y="8903"/>
                </a:cubicBezTo>
                <a:cubicBezTo>
                  <a:pt x="27543" y="8903"/>
                  <a:pt x="27371" y="8903"/>
                  <a:pt x="27219" y="8903"/>
                </a:cubicBezTo>
                <a:cubicBezTo>
                  <a:pt x="27219" y="8827"/>
                  <a:pt x="27257" y="8712"/>
                  <a:pt x="27162" y="8693"/>
                </a:cubicBezTo>
                <a:cubicBezTo>
                  <a:pt x="27048" y="8693"/>
                  <a:pt x="26934" y="8693"/>
                  <a:pt x="26820" y="8693"/>
                </a:cubicBezTo>
                <a:cubicBezTo>
                  <a:pt x="26820" y="8750"/>
                  <a:pt x="26915" y="8750"/>
                  <a:pt x="26896" y="8846"/>
                </a:cubicBezTo>
                <a:cubicBezTo>
                  <a:pt x="26059" y="8712"/>
                  <a:pt x="25165" y="8769"/>
                  <a:pt x="24709" y="8598"/>
                </a:cubicBezTo>
                <a:cubicBezTo>
                  <a:pt x="24747" y="8598"/>
                  <a:pt x="24823" y="8598"/>
                  <a:pt x="24842" y="8560"/>
                </a:cubicBezTo>
                <a:cubicBezTo>
                  <a:pt x="24556" y="8560"/>
                  <a:pt x="24652" y="8389"/>
                  <a:pt x="24442" y="8560"/>
                </a:cubicBezTo>
                <a:cubicBezTo>
                  <a:pt x="24138" y="8275"/>
                  <a:pt x="23529" y="8275"/>
                  <a:pt x="23111" y="8389"/>
                </a:cubicBezTo>
                <a:cubicBezTo>
                  <a:pt x="23187" y="8389"/>
                  <a:pt x="23301" y="8370"/>
                  <a:pt x="23301" y="8427"/>
                </a:cubicBezTo>
                <a:cubicBezTo>
                  <a:pt x="23225" y="8465"/>
                  <a:pt x="22826" y="8446"/>
                  <a:pt x="22768" y="8427"/>
                </a:cubicBezTo>
                <a:cubicBezTo>
                  <a:pt x="22845" y="8370"/>
                  <a:pt x="23016" y="8408"/>
                  <a:pt x="22978" y="8275"/>
                </a:cubicBezTo>
                <a:cubicBezTo>
                  <a:pt x="22883" y="8275"/>
                  <a:pt x="22826" y="8256"/>
                  <a:pt x="22768" y="8218"/>
                </a:cubicBezTo>
                <a:cubicBezTo>
                  <a:pt x="22749" y="8294"/>
                  <a:pt x="22673" y="8313"/>
                  <a:pt x="22711" y="8427"/>
                </a:cubicBezTo>
                <a:cubicBezTo>
                  <a:pt x="22502" y="8503"/>
                  <a:pt x="22103" y="8408"/>
                  <a:pt x="22236" y="8275"/>
                </a:cubicBezTo>
                <a:cubicBezTo>
                  <a:pt x="22255" y="8389"/>
                  <a:pt x="22483" y="8275"/>
                  <a:pt x="22502" y="8218"/>
                </a:cubicBezTo>
                <a:cubicBezTo>
                  <a:pt x="22122" y="8237"/>
                  <a:pt x="21855" y="8123"/>
                  <a:pt x="21722" y="8218"/>
                </a:cubicBezTo>
                <a:cubicBezTo>
                  <a:pt x="21646" y="8446"/>
                  <a:pt x="21970" y="8104"/>
                  <a:pt x="21913" y="8370"/>
                </a:cubicBezTo>
                <a:cubicBezTo>
                  <a:pt x="21798" y="8446"/>
                  <a:pt x="21703" y="8389"/>
                  <a:pt x="21570" y="8370"/>
                </a:cubicBezTo>
                <a:cubicBezTo>
                  <a:pt x="21513" y="8256"/>
                  <a:pt x="21779" y="8199"/>
                  <a:pt x="21570" y="8161"/>
                </a:cubicBezTo>
                <a:cubicBezTo>
                  <a:pt x="21323" y="8199"/>
                  <a:pt x="21266" y="8085"/>
                  <a:pt x="21057" y="8104"/>
                </a:cubicBezTo>
                <a:cubicBezTo>
                  <a:pt x="21171" y="8275"/>
                  <a:pt x="21038" y="8256"/>
                  <a:pt x="20980" y="8408"/>
                </a:cubicBezTo>
                <a:cubicBezTo>
                  <a:pt x="21114" y="8389"/>
                  <a:pt x="21114" y="8484"/>
                  <a:pt x="21171" y="8503"/>
                </a:cubicBezTo>
                <a:cubicBezTo>
                  <a:pt x="21304" y="8408"/>
                  <a:pt x="21323" y="8351"/>
                  <a:pt x="21247" y="8199"/>
                </a:cubicBezTo>
                <a:cubicBezTo>
                  <a:pt x="21380" y="8199"/>
                  <a:pt x="21399" y="8256"/>
                  <a:pt x="21513" y="8256"/>
                </a:cubicBezTo>
                <a:cubicBezTo>
                  <a:pt x="21589" y="8427"/>
                  <a:pt x="21304" y="8294"/>
                  <a:pt x="21380" y="8465"/>
                </a:cubicBezTo>
                <a:cubicBezTo>
                  <a:pt x="21798" y="8522"/>
                  <a:pt x="22217" y="8427"/>
                  <a:pt x="22635" y="8674"/>
                </a:cubicBezTo>
                <a:cubicBezTo>
                  <a:pt x="23092" y="8560"/>
                  <a:pt x="23510" y="8674"/>
                  <a:pt x="24024" y="8808"/>
                </a:cubicBezTo>
                <a:cubicBezTo>
                  <a:pt x="24062" y="8655"/>
                  <a:pt x="23758" y="8541"/>
                  <a:pt x="23967" y="8446"/>
                </a:cubicBezTo>
                <a:cubicBezTo>
                  <a:pt x="24005" y="8598"/>
                  <a:pt x="24271" y="8598"/>
                  <a:pt x="24024" y="8693"/>
                </a:cubicBezTo>
                <a:cubicBezTo>
                  <a:pt x="25222" y="8922"/>
                  <a:pt x="25793" y="8941"/>
                  <a:pt x="27086" y="9093"/>
                </a:cubicBezTo>
                <a:cubicBezTo>
                  <a:pt x="26953" y="9340"/>
                  <a:pt x="26249" y="9245"/>
                  <a:pt x="26078" y="9074"/>
                </a:cubicBezTo>
                <a:cubicBezTo>
                  <a:pt x="25850" y="9340"/>
                  <a:pt x="25089" y="8979"/>
                  <a:pt x="25089" y="9321"/>
                </a:cubicBezTo>
                <a:cubicBezTo>
                  <a:pt x="25013" y="9226"/>
                  <a:pt x="24233" y="8960"/>
                  <a:pt x="24233" y="9169"/>
                </a:cubicBezTo>
                <a:cubicBezTo>
                  <a:pt x="24195" y="9036"/>
                  <a:pt x="23948" y="9074"/>
                  <a:pt x="23891" y="8960"/>
                </a:cubicBezTo>
                <a:cubicBezTo>
                  <a:pt x="23815" y="9036"/>
                  <a:pt x="23472" y="9055"/>
                  <a:pt x="23434" y="8903"/>
                </a:cubicBezTo>
                <a:cubicBezTo>
                  <a:pt x="23548" y="8960"/>
                  <a:pt x="22654" y="9036"/>
                  <a:pt x="22692" y="9036"/>
                </a:cubicBezTo>
                <a:cubicBezTo>
                  <a:pt x="22654" y="9036"/>
                  <a:pt x="22673" y="8903"/>
                  <a:pt x="22578" y="8884"/>
                </a:cubicBezTo>
                <a:cubicBezTo>
                  <a:pt x="22978" y="8922"/>
                  <a:pt x="20733" y="8922"/>
                  <a:pt x="21171" y="8674"/>
                </a:cubicBezTo>
                <a:cubicBezTo>
                  <a:pt x="20029" y="8865"/>
                  <a:pt x="18736" y="8351"/>
                  <a:pt x="17252" y="8465"/>
                </a:cubicBezTo>
                <a:cubicBezTo>
                  <a:pt x="17290" y="8313"/>
                  <a:pt x="17043" y="8275"/>
                  <a:pt x="17195" y="8408"/>
                </a:cubicBezTo>
                <a:cubicBezTo>
                  <a:pt x="16777" y="8199"/>
                  <a:pt x="16149" y="8256"/>
                  <a:pt x="15940" y="8294"/>
                </a:cubicBezTo>
                <a:cubicBezTo>
                  <a:pt x="16092" y="8199"/>
                  <a:pt x="15940" y="8199"/>
                  <a:pt x="15807" y="8237"/>
                </a:cubicBezTo>
                <a:cubicBezTo>
                  <a:pt x="15750" y="7952"/>
                  <a:pt x="16111" y="8256"/>
                  <a:pt x="16073" y="8047"/>
                </a:cubicBezTo>
                <a:cubicBezTo>
                  <a:pt x="15978" y="7837"/>
                  <a:pt x="15388" y="8142"/>
                  <a:pt x="15464" y="7933"/>
                </a:cubicBezTo>
                <a:cubicBezTo>
                  <a:pt x="15712" y="7856"/>
                  <a:pt x="15883" y="7952"/>
                  <a:pt x="16206" y="7933"/>
                </a:cubicBezTo>
                <a:cubicBezTo>
                  <a:pt x="16301" y="8066"/>
                  <a:pt x="16035" y="8123"/>
                  <a:pt x="16206" y="8142"/>
                </a:cubicBezTo>
                <a:cubicBezTo>
                  <a:pt x="16549" y="7952"/>
                  <a:pt x="17842" y="8180"/>
                  <a:pt x="18660" y="8123"/>
                </a:cubicBezTo>
                <a:lnTo>
                  <a:pt x="18660" y="7971"/>
                </a:lnTo>
                <a:cubicBezTo>
                  <a:pt x="19193" y="8028"/>
                  <a:pt x="18907" y="8085"/>
                  <a:pt x="18717" y="8066"/>
                </a:cubicBezTo>
                <a:cubicBezTo>
                  <a:pt x="18850" y="8161"/>
                  <a:pt x="18945" y="8237"/>
                  <a:pt x="19116" y="8275"/>
                </a:cubicBezTo>
                <a:cubicBezTo>
                  <a:pt x="19135" y="8218"/>
                  <a:pt x="19116" y="8142"/>
                  <a:pt x="19193" y="8123"/>
                </a:cubicBezTo>
                <a:cubicBezTo>
                  <a:pt x="19193" y="8332"/>
                  <a:pt x="20067" y="8085"/>
                  <a:pt x="19725" y="8294"/>
                </a:cubicBezTo>
                <a:cubicBezTo>
                  <a:pt x="20201" y="8275"/>
                  <a:pt x="20296" y="8256"/>
                  <a:pt x="20581" y="8351"/>
                </a:cubicBezTo>
                <a:cubicBezTo>
                  <a:pt x="20600" y="8085"/>
                  <a:pt x="20714" y="8256"/>
                  <a:pt x="20714" y="8294"/>
                </a:cubicBezTo>
                <a:cubicBezTo>
                  <a:pt x="20885" y="8294"/>
                  <a:pt x="20980" y="8237"/>
                  <a:pt x="20980" y="8104"/>
                </a:cubicBezTo>
                <a:cubicBezTo>
                  <a:pt x="20505" y="8142"/>
                  <a:pt x="20106" y="7837"/>
                  <a:pt x="19858" y="8142"/>
                </a:cubicBezTo>
                <a:cubicBezTo>
                  <a:pt x="19953" y="7875"/>
                  <a:pt x="19516" y="8009"/>
                  <a:pt x="19326" y="7971"/>
                </a:cubicBezTo>
                <a:cubicBezTo>
                  <a:pt x="19212" y="7875"/>
                  <a:pt x="19364" y="7875"/>
                  <a:pt x="19326" y="7723"/>
                </a:cubicBezTo>
                <a:cubicBezTo>
                  <a:pt x="19154" y="7685"/>
                  <a:pt x="18964" y="7647"/>
                  <a:pt x="18793" y="7704"/>
                </a:cubicBezTo>
                <a:cubicBezTo>
                  <a:pt x="18812" y="7780"/>
                  <a:pt x="18793" y="7856"/>
                  <a:pt x="18869" y="7856"/>
                </a:cubicBezTo>
                <a:cubicBezTo>
                  <a:pt x="18869" y="7799"/>
                  <a:pt x="18850" y="7723"/>
                  <a:pt x="18926" y="7704"/>
                </a:cubicBezTo>
                <a:cubicBezTo>
                  <a:pt x="19002" y="7761"/>
                  <a:pt x="19059" y="7818"/>
                  <a:pt x="19135" y="7875"/>
                </a:cubicBezTo>
                <a:cubicBezTo>
                  <a:pt x="19154" y="7818"/>
                  <a:pt x="19135" y="7761"/>
                  <a:pt x="19193" y="7761"/>
                </a:cubicBezTo>
                <a:cubicBezTo>
                  <a:pt x="19231" y="8066"/>
                  <a:pt x="18432" y="7895"/>
                  <a:pt x="18337" y="7799"/>
                </a:cubicBezTo>
                <a:cubicBezTo>
                  <a:pt x="18755" y="7837"/>
                  <a:pt x="18356" y="7514"/>
                  <a:pt x="18413" y="7495"/>
                </a:cubicBezTo>
                <a:cubicBezTo>
                  <a:pt x="18146" y="7419"/>
                  <a:pt x="18241" y="7647"/>
                  <a:pt x="18070" y="7647"/>
                </a:cubicBezTo>
                <a:cubicBezTo>
                  <a:pt x="18051" y="7552"/>
                  <a:pt x="18165" y="7514"/>
                  <a:pt x="18070" y="7495"/>
                </a:cubicBezTo>
                <a:cubicBezTo>
                  <a:pt x="17956" y="7571"/>
                  <a:pt x="17633" y="7647"/>
                  <a:pt x="17405" y="7495"/>
                </a:cubicBezTo>
                <a:cubicBezTo>
                  <a:pt x="17500" y="7476"/>
                  <a:pt x="17652" y="7514"/>
                  <a:pt x="17671" y="7438"/>
                </a:cubicBezTo>
                <a:cubicBezTo>
                  <a:pt x="16967" y="7305"/>
                  <a:pt x="17062" y="7514"/>
                  <a:pt x="16606" y="7476"/>
                </a:cubicBezTo>
                <a:cubicBezTo>
                  <a:pt x="16758" y="7495"/>
                  <a:pt x="16815" y="7438"/>
                  <a:pt x="16815" y="7324"/>
                </a:cubicBezTo>
                <a:cubicBezTo>
                  <a:pt x="16549" y="7495"/>
                  <a:pt x="16663" y="7381"/>
                  <a:pt x="16492" y="7267"/>
                </a:cubicBezTo>
                <a:cubicBezTo>
                  <a:pt x="16339" y="7248"/>
                  <a:pt x="16415" y="7419"/>
                  <a:pt x="16282" y="7419"/>
                </a:cubicBezTo>
                <a:cubicBezTo>
                  <a:pt x="16263" y="7362"/>
                  <a:pt x="16301" y="7286"/>
                  <a:pt x="16225" y="7267"/>
                </a:cubicBezTo>
                <a:cubicBezTo>
                  <a:pt x="15940" y="7400"/>
                  <a:pt x="15788" y="7305"/>
                  <a:pt x="15617" y="7210"/>
                </a:cubicBezTo>
                <a:cubicBezTo>
                  <a:pt x="15598" y="7286"/>
                  <a:pt x="15541" y="7286"/>
                  <a:pt x="15617" y="7362"/>
                </a:cubicBezTo>
                <a:cubicBezTo>
                  <a:pt x="15407" y="7400"/>
                  <a:pt x="15483" y="7229"/>
                  <a:pt x="15350" y="7210"/>
                </a:cubicBezTo>
                <a:cubicBezTo>
                  <a:pt x="13829" y="7134"/>
                  <a:pt x="10899" y="6791"/>
                  <a:pt x="9587" y="6620"/>
                </a:cubicBezTo>
                <a:cubicBezTo>
                  <a:pt x="9777" y="6601"/>
                  <a:pt x="9473" y="6544"/>
                  <a:pt x="9454" y="6525"/>
                </a:cubicBezTo>
                <a:cubicBezTo>
                  <a:pt x="9435" y="6582"/>
                  <a:pt x="9454" y="6658"/>
                  <a:pt x="9378" y="6677"/>
                </a:cubicBezTo>
                <a:cubicBezTo>
                  <a:pt x="9131" y="6563"/>
                  <a:pt x="8731" y="6449"/>
                  <a:pt x="8256" y="6563"/>
                </a:cubicBezTo>
                <a:cubicBezTo>
                  <a:pt x="8275" y="6430"/>
                  <a:pt x="8256" y="6354"/>
                  <a:pt x="8198" y="6297"/>
                </a:cubicBezTo>
                <a:cubicBezTo>
                  <a:pt x="8465" y="6240"/>
                  <a:pt x="8351" y="6449"/>
                  <a:pt x="8522" y="6449"/>
                </a:cubicBezTo>
                <a:cubicBezTo>
                  <a:pt x="8579" y="6316"/>
                  <a:pt x="9016" y="6392"/>
                  <a:pt x="8731" y="6259"/>
                </a:cubicBezTo>
                <a:cubicBezTo>
                  <a:pt x="10348" y="6468"/>
                  <a:pt x="12136" y="6696"/>
                  <a:pt x="13829" y="6734"/>
                </a:cubicBezTo>
                <a:cubicBezTo>
                  <a:pt x="13772" y="6639"/>
                  <a:pt x="13524" y="6677"/>
                  <a:pt x="13505" y="6563"/>
                </a:cubicBezTo>
                <a:cubicBezTo>
                  <a:pt x="13505" y="6810"/>
                  <a:pt x="13391" y="6430"/>
                  <a:pt x="13239" y="6620"/>
                </a:cubicBezTo>
                <a:cubicBezTo>
                  <a:pt x="13258" y="6506"/>
                  <a:pt x="13220" y="6411"/>
                  <a:pt x="13106" y="6411"/>
                </a:cubicBezTo>
                <a:cubicBezTo>
                  <a:pt x="13087" y="6468"/>
                  <a:pt x="13125" y="6544"/>
                  <a:pt x="13030" y="6563"/>
                </a:cubicBezTo>
                <a:cubicBezTo>
                  <a:pt x="12897" y="6487"/>
                  <a:pt x="13125" y="6430"/>
                  <a:pt x="12973" y="6411"/>
                </a:cubicBezTo>
                <a:cubicBezTo>
                  <a:pt x="12859" y="6392"/>
                  <a:pt x="12840" y="6449"/>
                  <a:pt x="12916" y="6506"/>
                </a:cubicBezTo>
                <a:cubicBezTo>
                  <a:pt x="12744" y="6487"/>
                  <a:pt x="12611" y="6316"/>
                  <a:pt x="12706" y="6240"/>
                </a:cubicBezTo>
                <a:cubicBezTo>
                  <a:pt x="12897" y="6202"/>
                  <a:pt x="12878" y="6316"/>
                  <a:pt x="13049" y="6297"/>
                </a:cubicBezTo>
                <a:cubicBezTo>
                  <a:pt x="12878" y="6183"/>
                  <a:pt x="13182" y="6030"/>
                  <a:pt x="12840" y="6030"/>
                </a:cubicBezTo>
                <a:cubicBezTo>
                  <a:pt x="12706" y="6126"/>
                  <a:pt x="12821" y="6221"/>
                  <a:pt x="12573" y="6145"/>
                </a:cubicBezTo>
                <a:lnTo>
                  <a:pt x="12573" y="6335"/>
                </a:lnTo>
                <a:cubicBezTo>
                  <a:pt x="12212" y="6278"/>
                  <a:pt x="11774" y="6278"/>
                  <a:pt x="11451" y="6183"/>
                </a:cubicBezTo>
                <a:cubicBezTo>
                  <a:pt x="11470" y="6145"/>
                  <a:pt x="12098" y="6221"/>
                  <a:pt x="12516" y="6240"/>
                </a:cubicBezTo>
                <a:cubicBezTo>
                  <a:pt x="12459" y="6145"/>
                  <a:pt x="12706" y="6069"/>
                  <a:pt x="12516" y="6030"/>
                </a:cubicBezTo>
                <a:cubicBezTo>
                  <a:pt x="12212" y="6297"/>
                  <a:pt x="11812" y="5840"/>
                  <a:pt x="11318" y="6069"/>
                </a:cubicBezTo>
                <a:cubicBezTo>
                  <a:pt x="11299" y="5973"/>
                  <a:pt x="11413" y="5973"/>
                  <a:pt x="11451" y="5916"/>
                </a:cubicBezTo>
                <a:cubicBezTo>
                  <a:pt x="10234" y="5840"/>
                  <a:pt x="9188" y="5821"/>
                  <a:pt x="8141" y="5422"/>
                </a:cubicBezTo>
                <a:cubicBezTo>
                  <a:pt x="8541" y="5232"/>
                  <a:pt x="8902" y="5612"/>
                  <a:pt x="9073" y="5327"/>
                </a:cubicBezTo>
                <a:cubicBezTo>
                  <a:pt x="8446" y="5365"/>
                  <a:pt x="8179" y="5156"/>
                  <a:pt x="7799" y="5308"/>
                </a:cubicBezTo>
                <a:cubicBezTo>
                  <a:pt x="7951" y="5289"/>
                  <a:pt x="8046" y="5327"/>
                  <a:pt x="8065" y="5422"/>
                </a:cubicBezTo>
                <a:cubicBezTo>
                  <a:pt x="7628" y="5422"/>
                  <a:pt x="7247" y="5384"/>
                  <a:pt x="6943" y="5308"/>
                </a:cubicBezTo>
                <a:cubicBezTo>
                  <a:pt x="6943" y="5346"/>
                  <a:pt x="7000" y="5365"/>
                  <a:pt x="7000" y="5403"/>
                </a:cubicBezTo>
                <a:cubicBezTo>
                  <a:pt x="6734" y="5194"/>
                  <a:pt x="6296" y="5422"/>
                  <a:pt x="6011" y="5194"/>
                </a:cubicBezTo>
                <a:cubicBezTo>
                  <a:pt x="6563" y="5022"/>
                  <a:pt x="7400" y="5441"/>
                  <a:pt x="7875" y="5156"/>
                </a:cubicBezTo>
                <a:cubicBezTo>
                  <a:pt x="7114" y="5098"/>
                  <a:pt x="5916" y="4965"/>
                  <a:pt x="5288" y="4813"/>
                </a:cubicBezTo>
                <a:cubicBezTo>
                  <a:pt x="6601" y="4908"/>
                  <a:pt x="7951" y="5003"/>
                  <a:pt x="8997" y="5175"/>
                </a:cubicBezTo>
                <a:cubicBezTo>
                  <a:pt x="8997" y="5098"/>
                  <a:pt x="9035" y="5060"/>
                  <a:pt x="9073" y="5022"/>
                </a:cubicBezTo>
                <a:cubicBezTo>
                  <a:pt x="9815" y="5079"/>
                  <a:pt x="10785" y="5289"/>
                  <a:pt x="11660" y="5194"/>
                </a:cubicBezTo>
                <a:cubicBezTo>
                  <a:pt x="9872" y="4737"/>
                  <a:pt x="7533" y="4908"/>
                  <a:pt x="5897" y="4204"/>
                </a:cubicBezTo>
                <a:cubicBezTo>
                  <a:pt x="7305" y="4376"/>
                  <a:pt x="9644" y="4471"/>
                  <a:pt x="10995" y="4832"/>
                </a:cubicBezTo>
                <a:cubicBezTo>
                  <a:pt x="11356" y="4566"/>
                  <a:pt x="11965" y="4965"/>
                  <a:pt x="12193" y="4794"/>
                </a:cubicBezTo>
                <a:cubicBezTo>
                  <a:pt x="11984" y="4718"/>
                  <a:pt x="11641" y="4718"/>
                  <a:pt x="11527" y="4680"/>
                </a:cubicBezTo>
                <a:cubicBezTo>
                  <a:pt x="11870" y="4471"/>
                  <a:pt x="12307" y="4813"/>
                  <a:pt x="12535" y="4642"/>
                </a:cubicBezTo>
                <a:cubicBezTo>
                  <a:pt x="12516" y="4699"/>
                  <a:pt x="12573" y="4794"/>
                  <a:pt x="12649" y="4794"/>
                </a:cubicBezTo>
                <a:cubicBezTo>
                  <a:pt x="12992" y="4794"/>
                  <a:pt x="13638" y="4718"/>
                  <a:pt x="13924" y="4756"/>
                </a:cubicBezTo>
                <a:cubicBezTo>
                  <a:pt x="13429" y="4623"/>
                  <a:pt x="13106" y="4661"/>
                  <a:pt x="12725" y="4490"/>
                </a:cubicBezTo>
                <a:cubicBezTo>
                  <a:pt x="12706" y="4528"/>
                  <a:pt x="12725" y="4585"/>
                  <a:pt x="12668" y="4585"/>
                </a:cubicBezTo>
                <a:cubicBezTo>
                  <a:pt x="12992" y="4243"/>
                  <a:pt x="14076" y="4775"/>
                  <a:pt x="14456" y="4509"/>
                </a:cubicBezTo>
                <a:cubicBezTo>
                  <a:pt x="13619" y="4585"/>
                  <a:pt x="12916" y="4090"/>
                  <a:pt x="12402" y="4319"/>
                </a:cubicBezTo>
                <a:cubicBezTo>
                  <a:pt x="12364" y="4395"/>
                  <a:pt x="12649" y="4452"/>
                  <a:pt x="12459" y="4471"/>
                </a:cubicBezTo>
                <a:cubicBezTo>
                  <a:pt x="12459" y="4433"/>
                  <a:pt x="12383" y="4433"/>
                  <a:pt x="12402" y="4528"/>
                </a:cubicBezTo>
                <a:cubicBezTo>
                  <a:pt x="11793" y="4395"/>
                  <a:pt x="11071" y="4376"/>
                  <a:pt x="10747" y="4300"/>
                </a:cubicBezTo>
                <a:cubicBezTo>
                  <a:pt x="11147" y="4185"/>
                  <a:pt x="12003" y="4433"/>
                  <a:pt x="12326" y="4319"/>
                </a:cubicBezTo>
                <a:cubicBezTo>
                  <a:pt x="12174" y="4224"/>
                  <a:pt x="11870" y="4185"/>
                  <a:pt x="11660" y="4262"/>
                </a:cubicBezTo>
                <a:cubicBezTo>
                  <a:pt x="11546" y="4185"/>
                  <a:pt x="11679" y="3919"/>
                  <a:pt x="11413" y="3957"/>
                </a:cubicBezTo>
                <a:cubicBezTo>
                  <a:pt x="11622" y="4014"/>
                  <a:pt x="11394" y="4185"/>
                  <a:pt x="11204" y="4204"/>
                </a:cubicBezTo>
                <a:cubicBezTo>
                  <a:pt x="11166" y="4052"/>
                  <a:pt x="11071" y="4185"/>
                  <a:pt x="11014" y="3995"/>
                </a:cubicBezTo>
                <a:cubicBezTo>
                  <a:pt x="10519" y="4128"/>
                  <a:pt x="9682" y="3862"/>
                  <a:pt x="8959" y="3767"/>
                </a:cubicBezTo>
                <a:cubicBezTo>
                  <a:pt x="9549" y="3729"/>
                  <a:pt x="10481" y="3995"/>
                  <a:pt x="11147" y="3900"/>
                </a:cubicBezTo>
                <a:cubicBezTo>
                  <a:pt x="10462" y="3748"/>
                  <a:pt x="9473" y="3824"/>
                  <a:pt x="8959" y="3558"/>
                </a:cubicBezTo>
                <a:cubicBezTo>
                  <a:pt x="10918" y="3596"/>
                  <a:pt x="13410" y="3957"/>
                  <a:pt x="15065" y="4147"/>
                </a:cubicBezTo>
                <a:cubicBezTo>
                  <a:pt x="15236" y="4166"/>
                  <a:pt x="15940" y="4071"/>
                  <a:pt x="15712" y="4357"/>
                </a:cubicBezTo>
                <a:cubicBezTo>
                  <a:pt x="15788" y="4185"/>
                  <a:pt x="15464" y="4300"/>
                  <a:pt x="15522" y="4414"/>
                </a:cubicBezTo>
                <a:cubicBezTo>
                  <a:pt x="15693" y="4300"/>
                  <a:pt x="16035" y="4604"/>
                  <a:pt x="16320" y="4414"/>
                </a:cubicBezTo>
                <a:cubicBezTo>
                  <a:pt x="16320" y="4490"/>
                  <a:pt x="16282" y="4604"/>
                  <a:pt x="16377" y="4623"/>
                </a:cubicBezTo>
                <a:cubicBezTo>
                  <a:pt x="16511" y="4376"/>
                  <a:pt x="16396" y="4680"/>
                  <a:pt x="16587" y="4623"/>
                </a:cubicBezTo>
                <a:cubicBezTo>
                  <a:pt x="16663" y="4623"/>
                  <a:pt x="16644" y="4547"/>
                  <a:pt x="16644" y="4471"/>
                </a:cubicBezTo>
                <a:cubicBezTo>
                  <a:pt x="17138" y="4547"/>
                  <a:pt x="17157" y="4718"/>
                  <a:pt x="17709" y="4699"/>
                </a:cubicBezTo>
                <a:cubicBezTo>
                  <a:pt x="17652" y="4528"/>
                  <a:pt x="17766" y="4490"/>
                  <a:pt x="17842" y="4433"/>
                </a:cubicBezTo>
                <a:cubicBezTo>
                  <a:pt x="17633" y="4433"/>
                  <a:pt x="17405" y="4566"/>
                  <a:pt x="17386" y="4319"/>
                </a:cubicBezTo>
                <a:cubicBezTo>
                  <a:pt x="17595" y="4319"/>
                  <a:pt x="17880" y="4376"/>
                  <a:pt x="18051" y="4281"/>
                </a:cubicBezTo>
                <a:cubicBezTo>
                  <a:pt x="17214" y="4204"/>
                  <a:pt x="16320" y="3957"/>
                  <a:pt x="15712" y="4109"/>
                </a:cubicBezTo>
                <a:cubicBezTo>
                  <a:pt x="15483" y="3938"/>
                  <a:pt x="15141" y="3881"/>
                  <a:pt x="14932" y="3995"/>
                </a:cubicBezTo>
                <a:cubicBezTo>
                  <a:pt x="14894" y="3672"/>
                  <a:pt x="14437" y="3957"/>
                  <a:pt x="14399" y="3881"/>
                </a:cubicBezTo>
                <a:cubicBezTo>
                  <a:pt x="14475" y="3843"/>
                  <a:pt x="14418" y="3786"/>
                  <a:pt x="14456" y="3615"/>
                </a:cubicBezTo>
                <a:cubicBezTo>
                  <a:pt x="14818" y="3691"/>
                  <a:pt x="15027" y="3596"/>
                  <a:pt x="15255" y="3786"/>
                </a:cubicBezTo>
                <a:cubicBezTo>
                  <a:pt x="15160" y="3463"/>
                  <a:pt x="15407" y="3596"/>
                  <a:pt x="15522" y="3539"/>
                </a:cubicBezTo>
                <a:cubicBezTo>
                  <a:pt x="15236" y="3349"/>
                  <a:pt x="14628" y="3501"/>
                  <a:pt x="14266" y="3311"/>
                </a:cubicBezTo>
                <a:cubicBezTo>
                  <a:pt x="14190" y="3425"/>
                  <a:pt x="14285" y="3444"/>
                  <a:pt x="14133" y="3577"/>
                </a:cubicBezTo>
                <a:cubicBezTo>
                  <a:pt x="13886" y="3577"/>
                  <a:pt x="13810" y="3463"/>
                  <a:pt x="13600" y="3463"/>
                </a:cubicBezTo>
                <a:cubicBezTo>
                  <a:pt x="13562" y="3177"/>
                  <a:pt x="13772" y="3577"/>
                  <a:pt x="13791" y="3406"/>
                </a:cubicBezTo>
                <a:cubicBezTo>
                  <a:pt x="13734" y="3349"/>
                  <a:pt x="13734" y="3215"/>
                  <a:pt x="13600" y="3196"/>
                </a:cubicBezTo>
                <a:cubicBezTo>
                  <a:pt x="13581" y="3368"/>
                  <a:pt x="13011" y="3444"/>
                  <a:pt x="13391" y="3615"/>
                </a:cubicBezTo>
                <a:cubicBezTo>
                  <a:pt x="13372" y="3539"/>
                  <a:pt x="13315" y="3520"/>
                  <a:pt x="13391" y="3463"/>
                </a:cubicBezTo>
                <a:cubicBezTo>
                  <a:pt x="13543" y="3710"/>
                  <a:pt x="14323" y="3558"/>
                  <a:pt x="14399" y="3729"/>
                </a:cubicBezTo>
                <a:cubicBezTo>
                  <a:pt x="14285" y="3957"/>
                  <a:pt x="14247" y="3615"/>
                  <a:pt x="14133" y="3824"/>
                </a:cubicBezTo>
                <a:cubicBezTo>
                  <a:pt x="13981" y="3748"/>
                  <a:pt x="14209" y="3710"/>
                  <a:pt x="14057" y="3672"/>
                </a:cubicBezTo>
                <a:cubicBezTo>
                  <a:pt x="13619" y="3881"/>
                  <a:pt x="13391" y="3539"/>
                  <a:pt x="12935" y="3710"/>
                </a:cubicBezTo>
                <a:cubicBezTo>
                  <a:pt x="12821" y="3444"/>
                  <a:pt x="12573" y="3482"/>
                  <a:pt x="12478" y="3291"/>
                </a:cubicBezTo>
                <a:cubicBezTo>
                  <a:pt x="12554" y="3291"/>
                  <a:pt x="12535" y="3196"/>
                  <a:pt x="12611" y="3196"/>
                </a:cubicBezTo>
                <a:cubicBezTo>
                  <a:pt x="12630" y="3291"/>
                  <a:pt x="12783" y="3120"/>
                  <a:pt x="12802" y="3291"/>
                </a:cubicBezTo>
                <a:cubicBezTo>
                  <a:pt x="12687" y="3272"/>
                  <a:pt x="12630" y="3368"/>
                  <a:pt x="12725" y="3406"/>
                </a:cubicBezTo>
                <a:cubicBezTo>
                  <a:pt x="12878" y="3387"/>
                  <a:pt x="12859" y="3253"/>
                  <a:pt x="12935" y="3196"/>
                </a:cubicBezTo>
                <a:cubicBezTo>
                  <a:pt x="12174" y="3006"/>
                  <a:pt x="10595" y="2930"/>
                  <a:pt x="9416" y="2797"/>
                </a:cubicBezTo>
                <a:cubicBezTo>
                  <a:pt x="9397" y="2702"/>
                  <a:pt x="9511" y="2664"/>
                  <a:pt x="9416" y="2645"/>
                </a:cubicBezTo>
                <a:cubicBezTo>
                  <a:pt x="9340" y="2835"/>
                  <a:pt x="9054" y="2569"/>
                  <a:pt x="8959" y="2778"/>
                </a:cubicBezTo>
                <a:cubicBezTo>
                  <a:pt x="8921" y="2531"/>
                  <a:pt x="8731" y="2645"/>
                  <a:pt x="8617" y="2531"/>
                </a:cubicBezTo>
                <a:cubicBezTo>
                  <a:pt x="8218" y="2702"/>
                  <a:pt x="6962" y="2340"/>
                  <a:pt x="6239" y="2398"/>
                </a:cubicBezTo>
                <a:cubicBezTo>
                  <a:pt x="6372" y="2455"/>
                  <a:pt x="7152" y="2588"/>
                  <a:pt x="6772" y="2550"/>
                </a:cubicBezTo>
                <a:cubicBezTo>
                  <a:pt x="6449" y="2550"/>
                  <a:pt x="6182" y="2531"/>
                  <a:pt x="5973" y="2436"/>
                </a:cubicBezTo>
                <a:cubicBezTo>
                  <a:pt x="6049" y="2417"/>
                  <a:pt x="6125" y="2378"/>
                  <a:pt x="6163" y="2340"/>
                </a:cubicBezTo>
                <a:cubicBezTo>
                  <a:pt x="6068" y="2359"/>
                  <a:pt x="5821" y="2283"/>
                  <a:pt x="5840" y="2398"/>
                </a:cubicBezTo>
                <a:cubicBezTo>
                  <a:pt x="5878" y="2398"/>
                  <a:pt x="5973" y="2398"/>
                  <a:pt x="5973" y="2436"/>
                </a:cubicBezTo>
                <a:cubicBezTo>
                  <a:pt x="5840" y="2474"/>
                  <a:pt x="5269" y="2493"/>
                  <a:pt x="5174" y="2321"/>
                </a:cubicBezTo>
                <a:cubicBezTo>
                  <a:pt x="5269" y="2302"/>
                  <a:pt x="5517" y="2398"/>
                  <a:pt x="5498" y="2283"/>
                </a:cubicBezTo>
                <a:cubicBezTo>
                  <a:pt x="5136" y="2264"/>
                  <a:pt x="4489" y="2036"/>
                  <a:pt x="4242" y="2264"/>
                </a:cubicBezTo>
                <a:cubicBezTo>
                  <a:pt x="4147" y="2112"/>
                  <a:pt x="4071" y="2207"/>
                  <a:pt x="3786" y="2150"/>
                </a:cubicBezTo>
                <a:cubicBezTo>
                  <a:pt x="3710" y="2398"/>
                  <a:pt x="2530" y="2150"/>
                  <a:pt x="2778" y="2150"/>
                </a:cubicBezTo>
                <a:cubicBezTo>
                  <a:pt x="2949" y="2131"/>
                  <a:pt x="3082" y="2074"/>
                  <a:pt x="3177" y="1998"/>
                </a:cubicBezTo>
                <a:cubicBezTo>
                  <a:pt x="2112" y="1846"/>
                  <a:pt x="875" y="1827"/>
                  <a:pt x="58" y="1504"/>
                </a:cubicBezTo>
                <a:cubicBezTo>
                  <a:pt x="305" y="1446"/>
                  <a:pt x="400" y="1561"/>
                  <a:pt x="666" y="1599"/>
                </a:cubicBezTo>
                <a:cubicBezTo>
                  <a:pt x="533" y="1504"/>
                  <a:pt x="704" y="1465"/>
                  <a:pt x="856" y="1446"/>
                </a:cubicBezTo>
                <a:cubicBezTo>
                  <a:pt x="875" y="1542"/>
                  <a:pt x="799" y="1713"/>
                  <a:pt x="990" y="1656"/>
                </a:cubicBezTo>
                <a:cubicBezTo>
                  <a:pt x="1066" y="1408"/>
                  <a:pt x="1617" y="1618"/>
                  <a:pt x="1655" y="1618"/>
                </a:cubicBezTo>
                <a:cubicBezTo>
                  <a:pt x="1998" y="1656"/>
                  <a:pt x="2359" y="1732"/>
                  <a:pt x="2854" y="1789"/>
                </a:cubicBezTo>
                <a:cubicBezTo>
                  <a:pt x="3348" y="1865"/>
                  <a:pt x="3976" y="1751"/>
                  <a:pt x="4318" y="1808"/>
                </a:cubicBezTo>
                <a:cubicBezTo>
                  <a:pt x="4413" y="1827"/>
                  <a:pt x="4451" y="1960"/>
                  <a:pt x="4585" y="1960"/>
                </a:cubicBezTo>
                <a:cubicBezTo>
                  <a:pt x="4585" y="1960"/>
                  <a:pt x="4585" y="1846"/>
                  <a:pt x="4718" y="1865"/>
                </a:cubicBezTo>
                <a:cubicBezTo>
                  <a:pt x="5174" y="1922"/>
                  <a:pt x="5593" y="2093"/>
                  <a:pt x="6030" y="2093"/>
                </a:cubicBezTo>
                <a:cubicBezTo>
                  <a:pt x="5992" y="2093"/>
                  <a:pt x="5954" y="2131"/>
                  <a:pt x="5973" y="2188"/>
                </a:cubicBezTo>
                <a:cubicBezTo>
                  <a:pt x="6372" y="2036"/>
                  <a:pt x="7228" y="2340"/>
                  <a:pt x="7894" y="2417"/>
                </a:cubicBezTo>
                <a:cubicBezTo>
                  <a:pt x="7913" y="2359"/>
                  <a:pt x="7875" y="2264"/>
                  <a:pt x="7970" y="2264"/>
                </a:cubicBezTo>
                <a:cubicBezTo>
                  <a:pt x="8198" y="2493"/>
                  <a:pt x="8275" y="2283"/>
                  <a:pt x="8617" y="2417"/>
                </a:cubicBezTo>
                <a:cubicBezTo>
                  <a:pt x="8655" y="2245"/>
                  <a:pt x="8826" y="2340"/>
                  <a:pt x="8617" y="2226"/>
                </a:cubicBezTo>
                <a:cubicBezTo>
                  <a:pt x="8788" y="2188"/>
                  <a:pt x="9207" y="2245"/>
                  <a:pt x="9016" y="2321"/>
                </a:cubicBezTo>
                <a:cubicBezTo>
                  <a:pt x="8883" y="2131"/>
                  <a:pt x="8579" y="2455"/>
                  <a:pt x="8883" y="2474"/>
                </a:cubicBezTo>
                <a:cubicBezTo>
                  <a:pt x="8902" y="2417"/>
                  <a:pt x="8883" y="2340"/>
                  <a:pt x="8959" y="2321"/>
                </a:cubicBezTo>
                <a:cubicBezTo>
                  <a:pt x="9016" y="2417"/>
                  <a:pt x="9092" y="2493"/>
                  <a:pt x="9226" y="2531"/>
                </a:cubicBezTo>
                <a:cubicBezTo>
                  <a:pt x="9283" y="2474"/>
                  <a:pt x="9359" y="2436"/>
                  <a:pt x="9416" y="2378"/>
                </a:cubicBezTo>
                <a:cubicBezTo>
                  <a:pt x="9454" y="2626"/>
                  <a:pt x="9511" y="2455"/>
                  <a:pt x="9682" y="2436"/>
                </a:cubicBezTo>
                <a:cubicBezTo>
                  <a:pt x="9701" y="2493"/>
                  <a:pt x="9663" y="2588"/>
                  <a:pt x="9739" y="2588"/>
                </a:cubicBezTo>
                <a:cubicBezTo>
                  <a:pt x="9910" y="2512"/>
                  <a:pt x="9625" y="2436"/>
                  <a:pt x="9891" y="2436"/>
                </a:cubicBezTo>
                <a:cubicBezTo>
                  <a:pt x="9967" y="2455"/>
                  <a:pt x="10005" y="2664"/>
                  <a:pt x="10024" y="2436"/>
                </a:cubicBezTo>
                <a:cubicBezTo>
                  <a:pt x="10291" y="2417"/>
                  <a:pt x="9948" y="2569"/>
                  <a:pt x="10215" y="2588"/>
                </a:cubicBezTo>
                <a:cubicBezTo>
                  <a:pt x="10443" y="2626"/>
                  <a:pt x="10329" y="2378"/>
                  <a:pt x="10557" y="2398"/>
                </a:cubicBezTo>
                <a:cubicBezTo>
                  <a:pt x="10557" y="2493"/>
                  <a:pt x="10481" y="2645"/>
                  <a:pt x="10671" y="2607"/>
                </a:cubicBezTo>
                <a:cubicBezTo>
                  <a:pt x="10538" y="2436"/>
                  <a:pt x="10747" y="2512"/>
                  <a:pt x="10804" y="2607"/>
                </a:cubicBezTo>
                <a:cubicBezTo>
                  <a:pt x="10823" y="2474"/>
                  <a:pt x="10918" y="2398"/>
                  <a:pt x="11090" y="2398"/>
                </a:cubicBezTo>
                <a:cubicBezTo>
                  <a:pt x="11318" y="2664"/>
                  <a:pt x="11641" y="2321"/>
                  <a:pt x="11946" y="2607"/>
                </a:cubicBezTo>
                <a:cubicBezTo>
                  <a:pt x="11927" y="2550"/>
                  <a:pt x="11870" y="2531"/>
                  <a:pt x="11946" y="2455"/>
                </a:cubicBezTo>
                <a:cubicBezTo>
                  <a:pt x="12269" y="2512"/>
                  <a:pt x="12440" y="2531"/>
                  <a:pt x="12345" y="2664"/>
                </a:cubicBezTo>
                <a:cubicBezTo>
                  <a:pt x="12763" y="2378"/>
                  <a:pt x="13619" y="2512"/>
                  <a:pt x="13791" y="2683"/>
                </a:cubicBezTo>
                <a:cubicBezTo>
                  <a:pt x="14913" y="2607"/>
                  <a:pt x="16625" y="2835"/>
                  <a:pt x="18108" y="3006"/>
                </a:cubicBezTo>
                <a:cubicBezTo>
                  <a:pt x="18127" y="3082"/>
                  <a:pt x="18013" y="3120"/>
                  <a:pt x="18108" y="3158"/>
                </a:cubicBezTo>
                <a:cubicBezTo>
                  <a:pt x="18451" y="3196"/>
                  <a:pt x="17994" y="2949"/>
                  <a:pt x="18318" y="3006"/>
                </a:cubicBezTo>
                <a:cubicBezTo>
                  <a:pt x="18394" y="3101"/>
                  <a:pt x="18603" y="3120"/>
                  <a:pt x="18641" y="3253"/>
                </a:cubicBezTo>
                <a:cubicBezTo>
                  <a:pt x="18527" y="3291"/>
                  <a:pt x="18261" y="3196"/>
                  <a:pt x="18241" y="3311"/>
                </a:cubicBezTo>
                <a:cubicBezTo>
                  <a:pt x="19021" y="3311"/>
                  <a:pt x="20106" y="3691"/>
                  <a:pt x="20505" y="3444"/>
                </a:cubicBezTo>
                <a:cubicBezTo>
                  <a:pt x="19782" y="3311"/>
                  <a:pt x="19097" y="3482"/>
                  <a:pt x="18717" y="3158"/>
                </a:cubicBezTo>
                <a:cubicBezTo>
                  <a:pt x="19706" y="3234"/>
                  <a:pt x="20676" y="3291"/>
                  <a:pt x="21703" y="3406"/>
                </a:cubicBezTo>
                <a:cubicBezTo>
                  <a:pt x="21836" y="3444"/>
                  <a:pt x="21741" y="3672"/>
                  <a:pt x="21951" y="3672"/>
                </a:cubicBezTo>
                <a:cubicBezTo>
                  <a:pt x="21913" y="3634"/>
                  <a:pt x="21817" y="3368"/>
                  <a:pt x="21951" y="3349"/>
                </a:cubicBezTo>
                <a:cubicBezTo>
                  <a:pt x="21970" y="3520"/>
                  <a:pt x="22179" y="3558"/>
                  <a:pt x="22350" y="3615"/>
                </a:cubicBezTo>
                <a:cubicBezTo>
                  <a:pt x="22331" y="3539"/>
                  <a:pt x="22255" y="3520"/>
                  <a:pt x="22293" y="3406"/>
                </a:cubicBezTo>
                <a:cubicBezTo>
                  <a:pt x="22445" y="3425"/>
                  <a:pt x="22502" y="3501"/>
                  <a:pt x="22616" y="3406"/>
                </a:cubicBezTo>
                <a:cubicBezTo>
                  <a:pt x="22635" y="3520"/>
                  <a:pt x="22540" y="3520"/>
                  <a:pt x="22483" y="3577"/>
                </a:cubicBezTo>
                <a:cubicBezTo>
                  <a:pt x="22959" y="3463"/>
                  <a:pt x="23586" y="3425"/>
                  <a:pt x="23891" y="3577"/>
                </a:cubicBezTo>
                <a:cubicBezTo>
                  <a:pt x="23777" y="3729"/>
                  <a:pt x="23605" y="3501"/>
                  <a:pt x="23548" y="3634"/>
                </a:cubicBezTo>
                <a:cubicBezTo>
                  <a:pt x="23548" y="3748"/>
                  <a:pt x="23834" y="3653"/>
                  <a:pt x="23948" y="3691"/>
                </a:cubicBezTo>
                <a:cubicBezTo>
                  <a:pt x="23872" y="3577"/>
                  <a:pt x="24062" y="3444"/>
                  <a:pt x="24081" y="3596"/>
                </a:cubicBezTo>
                <a:cubicBezTo>
                  <a:pt x="23853" y="3634"/>
                  <a:pt x="24290" y="3862"/>
                  <a:pt x="24271" y="3748"/>
                </a:cubicBezTo>
                <a:cubicBezTo>
                  <a:pt x="24385" y="3558"/>
                  <a:pt x="24043" y="3710"/>
                  <a:pt x="24081" y="3596"/>
                </a:cubicBezTo>
                <a:cubicBezTo>
                  <a:pt x="24233" y="3463"/>
                  <a:pt x="24404" y="3596"/>
                  <a:pt x="24613" y="3596"/>
                </a:cubicBezTo>
                <a:cubicBezTo>
                  <a:pt x="24709" y="3805"/>
                  <a:pt x="24328" y="3615"/>
                  <a:pt x="24347" y="3748"/>
                </a:cubicBezTo>
                <a:cubicBezTo>
                  <a:pt x="24937" y="3938"/>
                  <a:pt x="25812" y="3710"/>
                  <a:pt x="26401" y="4071"/>
                </a:cubicBezTo>
                <a:cubicBezTo>
                  <a:pt x="26439" y="3976"/>
                  <a:pt x="26573" y="3938"/>
                  <a:pt x="26725" y="3919"/>
                </a:cubicBezTo>
                <a:cubicBezTo>
                  <a:pt x="26744" y="4109"/>
                  <a:pt x="26858" y="3919"/>
                  <a:pt x="26934" y="4090"/>
                </a:cubicBezTo>
                <a:cubicBezTo>
                  <a:pt x="27467" y="3900"/>
                  <a:pt x="27809" y="4052"/>
                  <a:pt x="28189" y="4147"/>
                </a:cubicBezTo>
                <a:cubicBezTo>
                  <a:pt x="28056" y="3900"/>
                  <a:pt x="28494" y="4147"/>
                  <a:pt x="28589" y="4204"/>
                </a:cubicBezTo>
                <a:cubicBezTo>
                  <a:pt x="28722" y="4071"/>
                  <a:pt x="28608" y="4033"/>
                  <a:pt x="28798" y="3995"/>
                </a:cubicBezTo>
                <a:cubicBezTo>
                  <a:pt x="28798" y="4166"/>
                  <a:pt x="28608" y="4319"/>
                  <a:pt x="28912" y="4319"/>
                </a:cubicBezTo>
                <a:cubicBezTo>
                  <a:pt x="28893" y="4281"/>
                  <a:pt x="28760" y="4109"/>
                  <a:pt x="28912" y="4109"/>
                </a:cubicBezTo>
                <a:cubicBezTo>
                  <a:pt x="29102" y="4090"/>
                  <a:pt x="29293" y="4357"/>
                  <a:pt x="29578" y="4166"/>
                </a:cubicBezTo>
                <a:cubicBezTo>
                  <a:pt x="29692" y="4204"/>
                  <a:pt x="29559" y="4414"/>
                  <a:pt x="29787" y="4376"/>
                </a:cubicBezTo>
                <a:cubicBezTo>
                  <a:pt x="29787" y="4281"/>
                  <a:pt x="29806" y="4224"/>
                  <a:pt x="29844" y="4166"/>
                </a:cubicBezTo>
                <a:cubicBezTo>
                  <a:pt x="30034" y="4243"/>
                  <a:pt x="30434" y="4300"/>
                  <a:pt x="30719" y="4224"/>
                </a:cubicBezTo>
                <a:cubicBezTo>
                  <a:pt x="30719" y="4319"/>
                  <a:pt x="30700" y="4414"/>
                  <a:pt x="30852" y="4395"/>
                </a:cubicBezTo>
                <a:cubicBezTo>
                  <a:pt x="30966" y="4147"/>
                  <a:pt x="31442" y="4433"/>
                  <a:pt x="31632" y="4395"/>
                </a:cubicBezTo>
                <a:cubicBezTo>
                  <a:pt x="31651" y="4395"/>
                  <a:pt x="31708" y="4243"/>
                  <a:pt x="31708" y="4243"/>
                </a:cubicBezTo>
                <a:cubicBezTo>
                  <a:pt x="32127" y="4204"/>
                  <a:pt x="32507" y="4224"/>
                  <a:pt x="32830" y="4300"/>
                </a:cubicBezTo>
                <a:cubicBezTo>
                  <a:pt x="32773" y="4319"/>
                  <a:pt x="32735" y="4357"/>
                  <a:pt x="32697" y="4414"/>
                </a:cubicBezTo>
                <a:cubicBezTo>
                  <a:pt x="33078" y="4471"/>
                  <a:pt x="33002" y="4414"/>
                  <a:pt x="33230" y="4319"/>
                </a:cubicBezTo>
                <a:cubicBezTo>
                  <a:pt x="33420" y="4300"/>
                  <a:pt x="33078" y="4509"/>
                  <a:pt x="33306" y="4528"/>
                </a:cubicBezTo>
                <a:cubicBezTo>
                  <a:pt x="33382" y="4509"/>
                  <a:pt x="33439" y="4452"/>
                  <a:pt x="33439" y="4376"/>
                </a:cubicBezTo>
                <a:cubicBezTo>
                  <a:pt x="34219" y="4528"/>
                  <a:pt x="34866" y="4547"/>
                  <a:pt x="35493" y="4452"/>
                </a:cubicBezTo>
                <a:cubicBezTo>
                  <a:pt x="35646" y="4642"/>
                  <a:pt x="36368" y="4414"/>
                  <a:pt x="36825" y="4661"/>
                </a:cubicBezTo>
                <a:cubicBezTo>
                  <a:pt x="36920" y="4528"/>
                  <a:pt x="36635" y="4452"/>
                  <a:pt x="36825" y="4414"/>
                </a:cubicBezTo>
                <a:cubicBezTo>
                  <a:pt x="36996" y="4585"/>
                  <a:pt x="37319" y="4300"/>
                  <a:pt x="37624" y="4509"/>
                </a:cubicBezTo>
                <a:cubicBezTo>
                  <a:pt x="37357" y="4642"/>
                  <a:pt x="37034" y="4395"/>
                  <a:pt x="36882" y="4604"/>
                </a:cubicBezTo>
                <a:cubicBezTo>
                  <a:pt x="37567" y="4642"/>
                  <a:pt x="38061" y="4794"/>
                  <a:pt x="38613" y="4680"/>
                </a:cubicBezTo>
                <a:cubicBezTo>
                  <a:pt x="38461" y="4623"/>
                  <a:pt x="37814" y="4737"/>
                  <a:pt x="37681" y="4509"/>
                </a:cubicBezTo>
                <a:cubicBezTo>
                  <a:pt x="37985" y="4433"/>
                  <a:pt x="38175" y="4547"/>
                  <a:pt x="38423" y="4376"/>
                </a:cubicBezTo>
                <a:cubicBezTo>
                  <a:pt x="38879" y="4604"/>
                  <a:pt x="39088" y="4452"/>
                  <a:pt x="39545" y="4547"/>
                </a:cubicBezTo>
                <a:cubicBezTo>
                  <a:pt x="39583" y="4414"/>
                  <a:pt x="38974" y="4547"/>
                  <a:pt x="39221" y="4433"/>
                </a:cubicBezTo>
                <a:cubicBezTo>
                  <a:pt x="39640" y="4357"/>
                  <a:pt x="39868" y="4699"/>
                  <a:pt x="40154" y="4547"/>
                </a:cubicBezTo>
                <a:cubicBezTo>
                  <a:pt x="40039" y="4585"/>
                  <a:pt x="39849" y="4433"/>
                  <a:pt x="40020" y="4433"/>
                </a:cubicBezTo>
                <a:cubicBezTo>
                  <a:pt x="40058" y="4490"/>
                  <a:pt x="40667" y="4756"/>
                  <a:pt x="40287" y="4490"/>
                </a:cubicBezTo>
                <a:cubicBezTo>
                  <a:pt x="40401" y="4528"/>
                  <a:pt x="40667" y="4433"/>
                  <a:pt x="40667" y="4547"/>
                </a:cubicBezTo>
                <a:cubicBezTo>
                  <a:pt x="40629" y="4566"/>
                  <a:pt x="40553" y="4547"/>
                  <a:pt x="40534" y="4604"/>
                </a:cubicBezTo>
                <a:cubicBezTo>
                  <a:pt x="40705" y="4604"/>
                  <a:pt x="40743" y="4699"/>
                  <a:pt x="40933" y="4661"/>
                </a:cubicBezTo>
                <a:cubicBezTo>
                  <a:pt x="40952" y="4547"/>
                  <a:pt x="40743" y="4604"/>
                  <a:pt x="40743" y="4509"/>
                </a:cubicBezTo>
                <a:cubicBezTo>
                  <a:pt x="40857" y="4509"/>
                  <a:pt x="40971" y="4509"/>
                  <a:pt x="41067" y="4509"/>
                </a:cubicBezTo>
                <a:cubicBezTo>
                  <a:pt x="41086" y="4566"/>
                  <a:pt x="41067" y="4661"/>
                  <a:pt x="41143" y="4661"/>
                </a:cubicBezTo>
                <a:cubicBezTo>
                  <a:pt x="41314" y="4642"/>
                  <a:pt x="41409" y="4566"/>
                  <a:pt x="41542" y="4509"/>
                </a:cubicBezTo>
                <a:cubicBezTo>
                  <a:pt x="39944" y="4204"/>
                  <a:pt x="38328" y="4433"/>
                  <a:pt x="36958" y="4090"/>
                </a:cubicBezTo>
                <a:cubicBezTo>
                  <a:pt x="36920" y="4262"/>
                  <a:pt x="36749" y="4185"/>
                  <a:pt x="36692" y="4090"/>
                </a:cubicBezTo>
                <a:cubicBezTo>
                  <a:pt x="36711" y="4376"/>
                  <a:pt x="36540" y="3919"/>
                  <a:pt x="36559" y="4204"/>
                </a:cubicBezTo>
                <a:cubicBezTo>
                  <a:pt x="34885" y="4052"/>
                  <a:pt x="33839" y="3805"/>
                  <a:pt x="32241" y="3843"/>
                </a:cubicBezTo>
                <a:cubicBezTo>
                  <a:pt x="32241" y="3900"/>
                  <a:pt x="32336" y="3919"/>
                  <a:pt x="32241" y="3938"/>
                </a:cubicBezTo>
                <a:cubicBezTo>
                  <a:pt x="32222" y="3862"/>
                  <a:pt x="32165" y="3862"/>
                  <a:pt x="32241" y="3786"/>
                </a:cubicBezTo>
                <a:cubicBezTo>
                  <a:pt x="31956" y="3729"/>
                  <a:pt x="32070" y="3786"/>
                  <a:pt x="31841" y="3843"/>
                </a:cubicBezTo>
                <a:cubicBezTo>
                  <a:pt x="31860" y="3710"/>
                  <a:pt x="31841" y="3634"/>
                  <a:pt x="31708" y="3634"/>
                </a:cubicBezTo>
                <a:cubicBezTo>
                  <a:pt x="31385" y="3938"/>
                  <a:pt x="30700" y="3634"/>
                  <a:pt x="30187" y="3558"/>
                </a:cubicBezTo>
                <a:cubicBezTo>
                  <a:pt x="30301" y="3558"/>
                  <a:pt x="30358" y="3520"/>
                  <a:pt x="30396" y="3463"/>
                </a:cubicBezTo>
                <a:cubicBezTo>
                  <a:pt x="30206" y="3387"/>
                  <a:pt x="29939" y="3387"/>
                  <a:pt x="29654" y="3387"/>
                </a:cubicBezTo>
                <a:cubicBezTo>
                  <a:pt x="29654" y="3463"/>
                  <a:pt x="29692" y="3501"/>
                  <a:pt x="29730" y="3558"/>
                </a:cubicBezTo>
                <a:cubicBezTo>
                  <a:pt x="29121" y="3539"/>
                  <a:pt x="28779" y="3577"/>
                  <a:pt x="28132" y="3387"/>
                </a:cubicBezTo>
                <a:cubicBezTo>
                  <a:pt x="28475" y="3387"/>
                  <a:pt x="28703" y="3444"/>
                  <a:pt x="28855" y="3387"/>
                </a:cubicBezTo>
                <a:cubicBezTo>
                  <a:pt x="28551" y="3253"/>
                  <a:pt x="27942" y="3234"/>
                  <a:pt x="27733" y="3272"/>
                </a:cubicBezTo>
                <a:cubicBezTo>
                  <a:pt x="27999" y="3368"/>
                  <a:pt x="27638" y="3425"/>
                  <a:pt x="27733" y="3691"/>
                </a:cubicBezTo>
                <a:cubicBezTo>
                  <a:pt x="27524" y="3596"/>
                  <a:pt x="27333" y="3501"/>
                  <a:pt x="27200" y="3368"/>
                </a:cubicBezTo>
                <a:cubicBezTo>
                  <a:pt x="26953" y="3406"/>
                  <a:pt x="26344" y="3482"/>
                  <a:pt x="26135" y="3520"/>
                </a:cubicBezTo>
                <a:cubicBezTo>
                  <a:pt x="26230" y="3520"/>
                  <a:pt x="26230" y="3368"/>
                  <a:pt x="26135" y="3349"/>
                </a:cubicBezTo>
                <a:cubicBezTo>
                  <a:pt x="25469" y="3577"/>
                  <a:pt x="24594" y="3025"/>
                  <a:pt x="24271" y="3387"/>
                </a:cubicBezTo>
                <a:cubicBezTo>
                  <a:pt x="24518" y="3444"/>
                  <a:pt x="24613" y="3253"/>
                  <a:pt x="24671" y="3444"/>
                </a:cubicBezTo>
                <a:cubicBezTo>
                  <a:pt x="24328" y="3444"/>
                  <a:pt x="23700" y="3406"/>
                  <a:pt x="23681" y="3330"/>
                </a:cubicBezTo>
                <a:cubicBezTo>
                  <a:pt x="23834" y="3311"/>
                  <a:pt x="24157" y="3406"/>
                  <a:pt x="24214" y="3291"/>
                </a:cubicBezTo>
                <a:cubicBezTo>
                  <a:pt x="23377" y="3082"/>
                  <a:pt x="22388" y="3253"/>
                  <a:pt x="21893" y="2949"/>
                </a:cubicBezTo>
                <a:cubicBezTo>
                  <a:pt x="21551" y="3196"/>
                  <a:pt x="20733" y="2892"/>
                  <a:pt x="20296" y="2987"/>
                </a:cubicBezTo>
                <a:cubicBezTo>
                  <a:pt x="20334" y="3044"/>
                  <a:pt x="20543" y="2987"/>
                  <a:pt x="20562" y="3082"/>
                </a:cubicBezTo>
                <a:cubicBezTo>
                  <a:pt x="20448" y="3082"/>
                  <a:pt x="20334" y="3082"/>
                  <a:pt x="20220" y="3082"/>
                </a:cubicBezTo>
                <a:cubicBezTo>
                  <a:pt x="20067" y="2721"/>
                  <a:pt x="19440" y="2968"/>
                  <a:pt x="19097" y="2702"/>
                </a:cubicBezTo>
                <a:cubicBezTo>
                  <a:pt x="19193" y="2778"/>
                  <a:pt x="19154" y="2873"/>
                  <a:pt x="18964" y="2854"/>
                </a:cubicBezTo>
                <a:cubicBezTo>
                  <a:pt x="18983" y="2721"/>
                  <a:pt x="18945" y="2645"/>
                  <a:pt x="18774" y="2645"/>
                </a:cubicBezTo>
                <a:cubicBezTo>
                  <a:pt x="18622" y="2721"/>
                  <a:pt x="18850" y="2778"/>
                  <a:pt x="18698" y="2797"/>
                </a:cubicBezTo>
                <a:cubicBezTo>
                  <a:pt x="17424" y="2626"/>
                  <a:pt x="15483" y="2664"/>
                  <a:pt x="14532" y="2283"/>
                </a:cubicBezTo>
                <a:cubicBezTo>
                  <a:pt x="14304" y="2588"/>
                  <a:pt x="13924" y="2055"/>
                  <a:pt x="13867" y="2378"/>
                </a:cubicBezTo>
                <a:cubicBezTo>
                  <a:pt x="13334" y="1979"/>
                  <a:pt x="12364" y="2283"/>
                  <a:pt x="11679" y="1941"/>
                </a:cubicBezTo>
                <a:cubicBezTo>
                  <a:pt x="11660" y="2093"/>
                  <a:pt x="11451" y="1903"/>
                  <a:pt x="11147" y="1998"/>
                </a:cubicBezTo>
                <a:cubicBezTo>
                  <a:pt x="11109" y="1941"/>
                  <a:pt x="11071" y="1884"/>
                  <a:pt x="11014" y="1846"/>
                </a:cubicBezTo>
                <a:cubicBezTo>
                  <a:pt x="10728" y="1884"/>
                  <a:pt x="10082" y="1694"/>
                  <a:pt x="9549" y="1713"/>
                </a:cubicBezTo>
                <a:cubicBezTo>
                  <a:pt x="9530" y="1656"/>
                  <a:pt x="9568" y="1580"/>
                  <a:pt x="9492" y="1561"/>
                </a:cubicBezTo>
                <a:cubicBezTo>
                  <a:pt x="9359" y="1561"/>
                  <a:pt x="9264" y="1599"/>
                  <a:pt x="9226" y="1656"/>
                </a:cubicBezTo>
                <a:cubicBezTo>
                  <a:pt x="9397" y="1732"/>
                  <a:pt x="9511" y="1504"/>
                  <a:pt x="9473" y="1713"/>
                </a:cubicBezTo>
                <a:cubicBezTo>
                  <a:pt x="8826" y="1637"/>
                  <a:pt x="8446" y="1637"/>
                  <a:pt x="7761" y="1542"/>
                </a:cubicBezTo>
                <a:cubicBezTo>
                  <a:pt x="7647" y="1351"/>
                  <a:pt x="7989" y="1504"/>
                  <a:pt x="7951" y="1389"/>
                </a:cubicBezTo>
                <a:cubicBezTo>
                  <a:pt x="7666" y="1332"/>
                  <a:pt x="7742" y="1561"/>
                  <a:pt x="7495" y="1542"/>
                </a:cubicBezTo>
                <a:cubicBezTo>
                  <a:pt x="7324" y="1465"/>
                  <a:pt x="7609" y="1389"/>
                  <a:pt x="7419" y="1332"/>
                </a:cubicBezTo>
                <a:cubicBezTo>
                  <a:pt x="7324" y="1351"/>
                  <a:pt x="7076" y="1275"/>
                  <a:pt x="7095" y="1370"/>
                </a:cubicBezTo>
                <a:cubicBezTo>
                  <a:pt x="7247" y="1370"/>
                  <a:pt x="7343" y="1389"/>
                  <a:pt x="7362" y="1485"/>
                </a:cubicBezTo>
                <a:cubicBezTo>
                  <a:pt x="6943" y="1504"/>
                  <a:pt x="6411" y="1408"/>
                  <a:pt x="6106" y="1256"/>
                </a:cubicBezTo>
                <a:cubicBezTo>
                  <a:pt x="5992" y="1465"/>
                  <a:pt x="5402" y="1237"/>
                  <a:pt x="4965" y="1256"/>
                </a:cubicBezTo>
                <a:cubicBezTo>
                  <a:pt x="4946" y="1142"/>
                  <a:pt x="5060" y="1142"/>
                  <a:pt x="5098" y="1104"/>
                </a:cubicBezTo>
                <a:cubicBezTo>
                  <a:pt x="5022" y="1104"/>
                  <a:pt x="4927" y="1104"/>
                  <a:pt x="4832" y="1104"/>
                </a:cubicBezTo>
                <a:cubicBezTo>
                  <a:pt x="4851" y="1161"/>
                  <a:pt x="4946" y="1218"/>
                  <a:pt x="4832" y="1256"/>
                </a:cubicBezTo>
                <a:cubicBezTo>
                  <a:pt x="4889" y="1104"/>
                  <a:pt x="4527" y="1294"/>
                  <a:pt x="4566" y="1142"/>
                </a:cubicBezTo>
                <a:cubicBezTo>
                  <a:pt x="4623" y="1142"/>
                  <a:pt x="4699" y="1142"/>
                  <a:pt x="4699" y="1104"/>
                </a:cubicBezTo>
                <a:cubicBezTo>
                  <a:pt x="4489" y="1028"/>
                  <a:pt x="4033" y="990"/>
                  <a:pt x="3919" y="1142"/>
                </a:cubicBezTo>
                <a:cubicBezTo>
                  <a:pt x="3843" y="1085"/>
                  <a:pt x="3786" y="1028"/>
                  <a:pt x="3710" y="990"/>
                </a:cubicBezTo>
                <a:cubicBezTo>
                  <a:pt x="3196" y="1218"/>
                  <a:pt x="2987" y="781"/>
                  <a:pt x="2454" y="914"/>
                </a:cubicBezTo>
                <a:cubicBezTo>
                  <a:pt x="2416" y="857"/>
                  <a:pt x="2378" y="800"/>
                  <a:pt x="2321" y="762"/>
                </a:cubicBezTo>
                <a:cubicBezTo>
                  <a:pt x="2169" y="724"/>
                  <a:pt x="2112" y="895"/>
                  <a:pt x="2131" y="705"/>
                </a:cubicBezTo>
                <a:cubicBezTo>
                  <a:pt x="2473" y="705"/>
                  <a:pt x="2968" y="838"/>
                  <a:pt x="3310" y="762"/>
                </a:cubicBezTo>
                <a:cubicBezTo>
                  <a:pt x="3196" y="762"/>
                  <a:pt x="3101" y="724"/>
                  <a:pt x="3063" y="667"/>
                </a:cubicBezTo>
                <a:cubicBezTo>
                  <a:pt x="3234" y="705"/>
                  <a:pt x="3462" y="686"/>
                  <a:pt x="3576" y="762"/>
                </a:cubicBezTo>
                <a:cubicBezTo>
                  <a:pt x="3500" y="781"/>
                  <a:pt x="3405" y="762"/>
                  <a:pt x="3386" y="819"/>
                </a:cubicBezTo>
                <a:cubicBezTo>
                  <a:pt x="3576" y="781"/>
                  <a:pt x="3557" y="895"/>
                  <a:pt x="3710" y="876"/>
                </a:cubicBezTo>
                <a:cubicBezTo>
                  <a:pt x="3633" y="743"/>
                  <a:pt x="3748" y="724"/>
                  <a:pt x="3653" y="667"/>
                </a:cubicBezTo>
                <a:cubicBezTo>
                  <a:pt x="3367" y="648"/>
                  <a:pt x="3025" y="533"/>
                  <a:pt x="2854" y="705"/>
                </a:cubicBezTo>
                <a:cubicBezTo>
                  <a:pt x="2682" y="381"/>
                  <a:pt x="1922" y="667"/>
                  <a:pt x="1788" y="400"/>
                </a:cubicBezTo>
                <a:cubicBezTo>
                  <a:pt x="1807" y="591"/>
                  <a:pt x="1693" y="381"/>
                  <a:pt x="1598" y="495"/>
                </a:cubicBezTo>
                <a:cubicBezTo>
                  <a:pt x="1484" y="381"/>
                  <a:pt x="1427" y="362"/>
                  <a:pt x="1408" y="286"/>
                </a:cubicBezTo>
                <a:cubicBezTo>
                  <a:pt x="1180" y="514"/>
                  <a:pt x="153" y="305"/>
                  <a:pt x="1" y="115"/>
                </a:cubicBezTo>
                <a:cubicBezTo>
                  <a:pt x="3386" y="362"/>
                  <a:pt x="7970" y="1009"/>
                  <a:pt x="10614" y="1104"/>
                </a:cubicBezTo>
                <a:cubicBezTo>
                  <a:pt x="10937" y="1199"/>
                  <a:pt x="11870" y="1351"/>
                  <a:pt x="12212" y="1123"/>
                </a:cubicBezTo>
                <a:cubicBezTo>
                  <a:pt x="12079" y="1104"/>
                  <a:pt x="12003" y="1275"/>
                  <a:pt x="12022" y="1085"/>
                </a:cubicBezTo>
                <a:cubicBezTo>
                  <a:pt x="12250" y="971"/>
                  <a:pt x="12402" y="1085"/>
                  <a:pt x="12611" y="1180"/>
                </a:cubicBezTo>
                <a:cubicBezTo>
                  <a:pt x="12611" y="1104"/>
                  <a:pt x="12668" y="1047"/>
                  <a:pt x="12744" y="1028"/>
                </a:cubicBezTo>
                <a:cubicBezTo>
                  <a:pt x="14095" y="1199"/>
                  <a:pt x="16511" y="1313"/>
                  <a:pt x="17328" y="1504"/>
                </a:cubicBezTo>
                <a:cubicBezTo>
                  <a:pt x="17519" y="1370"/>
                  <a:pt x="18698" y="1523"/>
                  <a:pt x="19649" y="1580"/>
                </a:cubicBezTo>
                <a:cubicBezTo>
                  <a:pt x="20771" y="1637"/>
                  <a:pt x="22008" y="1713"/>
                  <a:pt x="22502" y="1865"/>
                </a:cubicBezTo>
                <a:cubicBezTo>
                  <a:pt x="21989" y="1465"/>
                  <a:pt x="20809" y="1732"/>
                  <a:pt x="19915" y="1485"/>
                </a:cubicBezTo>
                <a:cubicBezTo>
                  <a:pt x="20353" y="1256"/>
                  <a:pt x="19364" y="1637"/>
                  <a:pt x="19250" y="1313"/>
                </a:cubicBezTo>
                <a:cubicBezTo>
                  <a:pt x="18736" y="1389"/>
                  <a:pt x="17918" y="1408"/>
                  <a:pt x="17462" y="1199"/>
                </a:cubicBezTo>
                <a:cubicBezTo>
                  <a:pt x="17024" y="1351"/>
                  <a:pt x="16282" y="1199"/>
                  <a:pt x="15864" y="1066"/>
                </a:cubicBezTo>
                <a:cubicBezTo>
                  <a:pt x="15883" y="1123"/>
                  <a:pt x="15978" y="1180"/>
                  <a:pt x="15864" y="1218"/>
                </a:cubicBezTo>
                <a:cubicBezTo>
                  <a:pt x="15769" y="1104"/>
                  <a:pt x="15712" y="1142"/>
                  <a:pt x="15541" y="1161"/>
                </a:cubicBezTo>
                <a:cubicBezTo>
                  <a:pt x="15502" y="1085"/>
                  <a:pt x="15636" y="1028"/>
                  <a:pt x="15541" y="1009"/>
                </a:cubicBezTo>
                <a:cubicBezTo>
                  <a:pt x="13886" y="914"/>
                  <a:pt x="11850" y="629"/>
                  <a:pt x="10158" y="648"/>
                </a:cubicBezTo>
                <a:cubicBezTo>
                  <a:pt x="10329" y="610"/>
                  <a:pt x="9853" y="533"/>
                  <a:pt x="9758" y="533"/>
                </a:cubicBezTo>
                <a:cubicBezTo>
                  <a:pt x="8579" y="457"/>
                  <a:pt x="6620" y="343"/>
                  <a:pt x="5383" y="229"/>
                </a:cubicBezTo>
                <a:cubicBezTo>
                  <a:pt x="5155" y="210"/>
                  <a:pt x="4813" y="210"/>
                  <a:pt x="4718" y="58"/>
                </a:cubicBezTo>
                <a:cubicBezTo>
                  <a:pt x="4870" y="210"/>
                  <a:pt x="5117" y="1"/>
                  <a:pt x="5326" y="20"/>
                </a:cubicBezTo>
                <a:cubicBezTo>
                  <a:pt x="5631" y="210"/>
                  <a:pt x="6353" y="210"/>
                  <a:pt x="6639" y="77"/>
                </a:cubicBezTo>
                <a:cubicBezTo>
                  <a:pt x="6829" y="39"/>
                  <a:pt x="6772" y="191"/>
                  <a:pt x="6905" y="191"/>
                </a:cubicBezTo>
                <a:cubicBezTo>
                  <a:pt x="8522" y="172"/>
                  <a:pt x="10139" y="343"/>
                  <a:pt x="11755" y="495"/>
                </a:cubicBezTo>
                <a:cubicBezTo>
                  <a:pt x="12155" y="533"/>
                  <a:pt x="12554" y="495"/>
                  <a:pt x="12954" y="514"/>
                </a:cubicBezTo>
                <a:cubicBezTo>
                  <a:pt x="15350" y="667"/>
                  <a:pt x="17538" y="990"/>
                  <a:pt x="19915" y="952"/>
                </a:cubicBezTo>
                <a:cubicBezTo>
                  <a:pt x="19896" y="1104"/>
                  <a:pt x="20163" y="1009"/>
                  <a:pt x="20182" y="1123"/>
                </a:cubicBezTo>
                <a:cubicBezTo>
                  <a:pt x="19611" y="1180"/>
                  <a:pt x="19059" y="952"/>
                  <a:pt x="18584" y="1104"/>
                </a:cubicBezTo>
                <a:cubicBezTo>
                  <a:pt x="20315" y="1313"/>
                  <a:pt x="22483" y="1351"/>
                  <a:pt x="24290" y="1523"/>
                </a:cubicBezTo>
                <a:cubicBezTo>
                  <a:pt x="26630" y="1732"/>
                  <a:pt x="30377" y="1941"/>
                  <a:pt x="32659" y="2245"/>
                </a:cubicBezTo>
                <a:cubicBezTo>
                  <a:pt x="33040" y="2226"/>
                  <a:pt x="33249" y="2169"/>
                  <a:pt x="33458" y="2359"/>
                </a:cubicBezTo>
                <a:cubicBezTo>
                  <a:pt x="33534" y="2302"/>
                  <a:pt x="33477" y="2169"/>
                  <a:pt x="33667" y="2207"/>
                </a:cubicBezTo>
                <a:cubicBezTo>
                  <a:pt x="33705" y="2378"/>
                  <a:pt x="34295" y="2340"/>
                  <a:pt x="34390" y="2321"/>
                </a:cubicBezTo>
                <a:cubicBezTo>
                  <a:pt x="34409" y="2436"/>
                  <a:pt x="34371" y="2512"/>
                  <a:pt x="34314" y="2569"/>
                </a:cubicBezTo>
                <a:cubicBezTo>
                  <a:pt x="34086" y="2531"/>
                  <a:pt x="34067" y="2569"/>
                  <a:pt x="33915" y="2417"/>
                </a:cubicBezTo>
                <a:cubicBezTo>
                  <a:pt x="33839" y="2569"/>
                  <a:pt x="33648" y="2493"/>
                  <a:pt x="33667" y="2359"/>
                </a:cubicBezTo>
                <a:cubicBezTo>
                  <a:pt x="33420" y="2455"/>
                  <a:pt x="33363" y="2340"/>
                  <a:pt x="33135" y="2302"/>
                </a:cubicBezTo>
                <a:cubicBezTo>
                  <a:pt x="33116" y="2359"/>
                  <a:pt x="33135" y="2455"/>
                  <a:pt x="33059" y="2455"/>
                </a:cubicBezTo>
                <a:cubicBezTo>
                  <a:pt x="33021" y="2169"/>
                  <a:pt x="32640" y="2398"/>
                  <a:pt x="32469" y="2455"/>
                </a:cubicBezTo>
                <a:cubicBezTo>
                  <a:pt x="32564" y="2283"/>
                  <a:pt x="32488" y="2226"/>
                  <a:pt x="32203" y="2245"/>
                </a:cubicBezTo>
                <a:cubicBezTo>
                  <a:pt x="32298" y="2417"/>
                  <a:pt x="32184" y="2398"/>
                  <a:pt x="32070" y="2493"/>
                </a:cubicBezTo>
                <a:cubicBezTo>
                  <a:pt x="32697" y="2626"/>
                  <a:pt x="33344" y="2531"/>
                  <a:pt x="33591" y="2778"/>
                </a:cubicBezTo>
                <a:cubicBezTo>
                  <a:pt x="33705" y="2778"/>
                  <a:pt x="33629" y="2626"/>
                  <a:pt x="33724" y="2626"/>
                </a:cubicBezTo>
                <a:cubicBezTo>
                  <a:pt x="35341" y="2759"/>
                  <a:pt x="35874" y="2797"/>
                  <a:pt x="37243" y="2759"/>
                </a:cubicBezTo>
                <a:cubicBezTo>
                  <a:pt x="37281" y="2835"/>
                  <a:pt x="37338" y="2892"/>
                  <a:pt x="37434" y="2911"/>
                </a:cubicBezTo>
                <a:cubicBezTo>
                  <a:pt x="37567" y="2702"/>
                  <a:pt x="38232" y="2987"/>
                  <a:pt x="38499" y="2835"/>
                </a:cubicBezTo>
                <a:cubicBezTo>
                  <a:pt x="38423" y="2759"/>
                  <a:pt x="38270" y="2759"/>
                  <a:pt x="38099" y="2778"/>
                </a:cubicBezTo>
                <a:cubicBezTo>
                  <a:pt x="38194" y="2626"/>
                  <a:pt x="37928" y="2512"/>
                  <a:pt x="38099" y="2455"/>
                </a:cubicBezTo>
                <a:cubicBezTo>
                  <a:pt x="38156" y="2588"/>
                  <a:pt x="38822" y="2398"/>
                  <a:pt x="38898" y="2626"/>
                </a:cubicBezTo>
                <a:cubicBezTo>
                  <a:pt x="38746" y="2588"/>
                  <a:pt x="38308" y="2493"/>
                  <a:pt x="38175" y="2607"/>
                </a:cubicBezTo>
                <a:cubicBezTo>
                  <a:pt x="38423" y="2626"/>
                  <a:pt x="38499" y="2683"/>
                  <a:pt x="38632" y="2873"/>
                </a:cubicBezTo>
                <a:cubicBezTo>
                  <a:pt x="38860" y="2930"/>
                  <a:pt x="38974" y="2835"/>
                  <a:pt x="38841" y="2721"/>
                </a:cubicBezTo>
                <a:cubicBezTo>
                  <a:pt x="39164" y="2702"/>
                  <a:pt x="38841" y="2911"/>
                  <a:pt x="39107" y="2892"/>
                </a:cubicBezTo>
                <a:cubicBezTo>
                  <a:pt x="39183" y="2873"/>
                  <a:pt x="39164" y="2797"/>
                  <a:pt x="39164" y="2721"/>
                </a:cubicBezTo>
                <a:cubicBezTo>
                  <a:pt x="39355" y="2740"/>
                  <a:pt x="39450" y="2835"/>
                  <a:pt x="39640" y="2835"/>
                </a:cubicBezTo>
                <a:cubicBezTo>
                  <a:pt x="39621" y="2740"/>
                  <a:pt x="39640" y="2683"/>
                  <a:pt x="39697" y="2626"/>
                </a:cubicBezTo>
                <a:cubicBezTo>
                  <a:pt x="39564" y="2721"/>
                  <a:pt x="39526" y="2645"/>
                  <a:pt x="39374" y="2626"/>
                </a:cubicBezTo>
                <a:cubicBezTo>
                  <a:pt x="38746" y="2588"/>
                  <a:pt x="39602" y="2550"/>
                  <a:pt x="39830" y="2588"/>
                </a:cubicBezTo>
                <a:cubicBezTo>
                  <a:pt x="39849" y="2664"/>
                  <a:pt x="39735" y="2721"/>
                  <a:pt x="39830" y="2740"/>
                </a:cubicBezTo>
                <a:cubicBezTo>
                  <a:pt x="40058" y="2778"/>
                  <a:pt x="39944" y="2626"/>
                  <a:pt x="39906" y="2588"/>
                </a:cubicBezTo>
                <a:cubicBezTo>
                  <a:pt x="41618" y="2721"/>
                  <a:pt x="43330" y="2664"/>
                  <a:pt x="44680" y="2892"/>
                </a:cubicBezTo>
                <a:cubicBezTo>
                  <a:pt x="44623" y="2892"/>
                  <a:pt x="44604" y="2987"/>
                  <a:pt x="44680" y="3006"/>
                </a:cubicBezTo>
                <a:cubicBezTo>
                  <a:pt x="44776" y="2987"/>
                  <a:pt x="44757" y="2892"/>
                  <a:pt x="44814" y="2854"/>
                </a:cubicBezTo>
                <a:cubicBezTo>
                  <a:pt x="48770" y="2968"/>
                  <a:pt x="51547" y="3330"/>
                  <a:pt x="55047" y="3215"/>
                </a:cubicBezTo>
                <a:cubicBezTo>
                  <a:pt x="54876" y="3234"/>
                  <a:pt x="54762" y="3196"/>
                  <a:pt x="54704" y="3120"/>
                </a:cubicBezTo>
                <a:cubicBezTo>
                  <a:pt x="55751" y="3158"/>
                  <a:pt x="56778" y="3120"/>
                  <a:pt x="57634" y="3349"/>
                </a:cubicBezTo>
                <a:cubicBezTo>
                  <a:pt x="57215" y="3291"/>
                  <a:pt x="56435" y="3234"/>
                  <a:pt x="56036" y="3330"/>
                </a:cubicBezTo>
                <a:cubicBezTo>
                  <a:pt x="56435" y="3387"/>
                  <a:pt x="57291" y="3406"/>
                  <a:pt x="58033" y="3463"/>
                </a:cubicBezTo>
                <a:cubicBezTo>
                  <a:pt x="58109" y="3101"/>
                  <a:pt x="58851" y="3463"/>
                  <a:pt x="59098" y="3311"/>
                </a:cubicBezTo>
                <a:cubicBezTo>
                  <a:pt x="59041" y="3615"/>
                  <a:pt x="58433" y="3158"/>
                  <a:pt x="58356" y="3463"/>
                </a:cubicBezTo>
                <a:cubicBezTo>
                  <a:pt x="60563" y="3653"/>
                  <a:pt x="62712" y="3691"/>
                  <a:pt x="64862" y="3805"/>
                </a:cubicBezTo>
                <a:cubicBezTo>
                  <a:pt x="70435" y="4052"/>
                  <a:pt x="75684" y="4224"/>
                  <a:pt x="81733" y="4357"/>
                </a:cubicBezTo>
                <a:cubicBezTo>
                  <a:pt x="82037" y="4357"/>
                  <a:pt x="82266" y="4452"/>
                  <a:pt x="82456" y="4319"/>
                </a:cubicBezTo>
                <a:cubicBezTo>
                  <a:pt x="82684" y="4414"/>
                  <a:pt x="83122" y="4357"/>
                  <a:pt x="83464" y="4376"/>
                </a:cubicBezTo>
                <a:cubicBezTo>
                  <a:pt x="83331" y="4509"/>
                  <a:pt x="83844" y="4395"/>
                  <a:pt x="83920" y="4585"/>
                </a:cubicBezTo>
                <a:cubicBezTo>
                  <a:pt x="84016" y="4204"/>
                  <a:pt x="84567" y="4680"/>
                  <a:pt x="84719" y="4395"/>
                </a:cubicBezTo>
                <a:cubicBezTo>
                  <a:pt x="84662" y="4642"/>
                  <a:pt x="85404" y="4204"/>
                  <a:pt x="85043" y="4490"/>
                </a:cubicBezTo>
                <a:cubicBezTo>
                  <a:pt x="85480" y="4319"/>
                  <a:pt x="86241" y="4490"/>
                  <a:pt x="86774" y="4566"/>
                </a:cubicBezTo>
                <a:cubicBezTo>
                  <a:pt x="87668" y="4699"/>
                  <a:pt x="88619" y="4509"/>
                  <a:pt x="89170" y="4604"/>
                </a:cubicBezTo>
                <a:cubicBezTo>
                  <a:pt x="89113" y="4604"/>
                  <a:pt x="89037" y="4604"/>
                  <a:pt x="89037" y="4642"/>
                </a:cubicBezTo>
                <a:cubicBezTo>
                  <a:pt x="90007" y="4737"/>
                  <a:pt x="90616" y="4680"/>
                  <a:pt x="91358" y="4623"/>
                </a:cubicBezTo>
                <a:cubicBezTo>
                  <a:pt x="91776" y="4813"/>
                  <a:pt x="93203" y="4832"/>
                  <a:pt x="93545" y="4642"/>
                </a:cubicBezTo>
                <a:cubicBezTo>
                  <a:pt x="93640" y="4870"/>
                  <a:pt x="93944" y="4699"/>
                  <a:pt x="94021" y="4870"/>
                </a:cubicBezTo>
                <a:cubicBezTo>
                  <a:pt x="94154" y="4680"/>
                  <a:pt x="94762" y="5041"/>
                  <a:pt x="94876" y="4718"/>
                </a:cubicBezTo>
                <a:cubicBezTo>
                  <a:pt x="94914" y="4775"/>
                  <a:pt x="94953" y="4832"/>
                  <a:pt x="95010" y="4870"/>
                </a:cubicBezTo>
                <a:cubicBezTo>
                  <a:pt x="95580" y="4756"/>
                  <a:pt x="96626" y="5098"/>
                  <a:pt x="97007" y="4794"/>
                </a:cubicBezTo>
                <a:cubicBezTo>
                  <a:pt x="96988" y="4908"/>
                  <a:pt x="97064" y="4965"/>
                  <a:pt x="97197" y="4946"/>
                </a:cubicBezTo>
                <a:cubicBezTo>
                  <a:pt x="97768" y="4870"/>
                  <a:pt x="98586" y="5022"/>
                  <a:pt x="99118" y="5022"/>
                </a:cubicBezTo>
                <a:cubicBezTo>
                  <a:pt x="99042" y="4984"/>
                  <a:pt x="99118" y="4832"/>
                  <a:pt x="99004" y="4813"/>
                </a:cubicBezTo>
                <a:cubicBezTo>
                  <a:pt x="98129" y="4661"/>
                  <a:pt x="96779" y="4870"/>
                  <a:pt x="96075" y="4528"/>
                </a:cubicBezTo>
                <a:cubicBezTo>
                  <a:pt x="96075" y="4585"/>
                  <a:pt x="96113" y="4642"/>
                  <a:pt x="96132" y="4680"/>
                </a:cubicBezTo>
                <a:cubicBezTo>
                  <a:pt x="95904" y="4680"/>
                  <a:pt x="95904" y="4509"/>
                  <a:pt x="95675" y="4509"/>
                </a:cubicBezTo>
                <a:cubicBezTo>
                  <a:pt x="95580" y="4813"/>
                  <a:pt x="95295" y="4490"/>
                  <a:pt x="95143" y="4718"/>
                </a:cubicBezTo>
                <a:cubicBezTo>
                  <a:pt x="95124" y="4642"/>
                  <a:pt x="95162" y="4528"/>
                  <a:pt x="95086" y="4509"/>
                </a:cubicBezTo>
                <a:cubicBezTo>
                  <a:pt x="94934" y="4699"/>
                  <a:pt x="94953" y="4471"/>
                  <a:pt x="94686" y="4509"/>
                </a:cubicBezTo>
                <a:cubicBezTo>
                  <a:pt x="94724" y="4585"/>
                  <a:pt x="94553" y="4737"/>
                  <a:pt x="94553" y="4604"/>
                </a:cubicBezTo>
                <a:cubicBezTo>
                  <a:pt x="94591" y="4604"/>
                  <a:pt x="94629" y="4566"/>
                  <a:pt x="94610" y="4509"/>
                </a:cubicBezTo>
                <a:cubicBezTo>
                  <a:pt x="94439" y="4471"/>
                  <a:pt x="94477" y="4604"/>
                  <a:pt x="94344" y="4604"/>
                </a:cubicBezTo>
                <a:cubicBezTo>
                  <a:pt x="94344" y="4547"/>
                  <a:pt x="94363" y="4452"/>
                  <a:pt x="94287" y="4452"/>
                </a:cubicBezTo>
                <a:cubicBezTo>
                  <a:pt x="94363" y="4680"/>
                  <a:pt x="93735" y="4604"/>
                  <a:pt x="94078" y="4490"/>
                </a:cubicBezTo>
                <a:cubicBezTo>
                  <a:pt x="93640" y="4452"/>
                  <a:pt x="93241" y="4585"/>
                  <a:pt x="92898" y="4642"/>
                </a:cubicBezTo>
                <a:cubicBezTo>
                  <a:pt x="92955" y="4623"/>
                  <a:pt x="92993" y="4585"/>
                  <a:pt x="93031" y="4528"/>
                </a:cubicBezTo>
                <a:cubicBezTo>
                  <a:pt x="92746" y="4452"/>
                  <a:pt x="92175" y="4566"/>
                  <a:pt x="91890" y="4376"/>
                </a:cubicBezTo>
                <a:cubicBezTo>
                  <a:pt x="91396" y="4509"/>
                  <a:pt x="90730" y="4376"/>
                  <a:pt x="90045" y="4300"/>
                </a:cubicBezTo>
                <a:cubicBezTo>
                  <a:pt x="90026" y="4357"/>
                  <a:pt x="90045" y="4433"/>
                  <a:pt x="89969" y="4452"/>
                </a:cubicBezTo>
                <a:cubicBezTo>
                  <a:pt x="89874" y="4128"/>
                  <a:pt x="89037" y="4452"/>
                  <a:pt x="88980" y="4185"/>
                </a:cubicBezTo>
                <a:cubicBezTo>
                  <a:pt x="88276" y="4262"/>
                  <a:pt x="87154" y="4204"/>
                  <a:pt x="86108" y="4243"/>
                </a:cubicBezTo>
                <a:cubicBezTo>
                  <a:pt x="86146" y="4243"/>
                  <a:pt x="86184" y="4204"/>
                  <a:pt x="86108" y="4204"/>
                </a:cubicBezTo>
                <a:cubicBezTo>
                  <a:pt x="85594" y="4376"/>
                  <a:pt x="85062" y="4204"/>
                  <a:pt x="84453" y="4185"/>
                </a:cubicBezTo>
                <a:cubicBezTo>
                  <a:pt x="83635" y="4128"/>
                  <a:pt x="83045" y="4204"/>
                  <a:pt x="82323" y="4204"/>
                </a:cubicBezTo>
                <a:cubicBezTo>
                  <a:pt x="81999" y="4204"/>
                  <a:pt x="81277" y="4185"/>
                  <a:pt x="80934" y="4128"/>
                </a:cubicBezTo>
                <a:cubicBezTo>
                  <a:pt x="79641" y="3938"/>
                  <a:pt x="78119" y="4109"/>
                  <a:pt x="77016" y="3786"/>
                </a:cubicBezTo>
                <a:cubicBezTo>
                  <a:pt x="76674" y="3976"/>
                  <a:pt x="76654" y="3824"/>
                  <a:pt x="76426" y="3672"/>
                </a:cubicBezTo>
                <a:lnTo>
                  <a:pt x="76426" y="3881"/>
                </a:lnTo>
                <a:cubicBezTo>
                  <a:pt x="76331" y="3843"/>
                  <a:pt x="76084" y="3938"/>
                  <a:pt x="76084" y="3824"/>
                </a:cubicBezTo>
                <a:cubicBezTo>
                  <a:pt x="76331" y="3862"/>
                  <a:pt x="76160" y="3691"/>
                  <a:pt x="76084" y="3672"/>
                </a:cubicBezTo>
                <a:cubicBezTo>
                  <a:pt x="75875" y="3672"/>
                  <a:pt x="75761" y="3805"/>
                  <a:pt x="75951" y="3881"/>
                </a:cubicBezTo>
                <a:cubicBezTo>
                  <a:pt x="75589" y="3691"/>
                  <a:pt x="75000" y="3710"/>
                  <a:pt x="74695" y="3653"/>
                </a:cubicBezTo>
                <a:cubicBezTo>
                  <a:pt x="75513" y="3501"/>
                  <a:pt x="76635" y="3786"/>
                  <a:pt x="76750" y="3425"/>
                </a:cubicBezTo>
                <a:cubicBezTo>
                  <a:pt x="76750" y="3482"/>
                  <a:pt x="76731" y="3520"/>
                  <a:pt x="76693" y="3577"/>
                </a:cubicBezTo>
                <a:cubicBezTo>
                  <a:pt x="76864" y="3558"/>
                  <a:pt x="76902" y="3653"/>
                  <a:pt x="77016" y="3672"/>
                </a:cubicBezTo>
                <a:cubicBezTo>
                  <a:pt x="77853" y="3425"/>
                  <a:pt x="80402" y="3938"/>
                  <a:pt x="81733" y="3634"/>
                </a:cubicBezTo>
                <a:cubicBezTo>
                  <a:pt x="81124" y="3634"/>
                  <a:pt x="81048" y="3539"/>
                  <a:pt x="80535" y="3615"/>
                </a:cubicBezTo>
                <a:cubicBezTo>
                  <a:pt x="81790" y="3444"/>
                  <a:pt x="83369" y="3501"/>
                  <a:pt x="84529" y="3653"/>
                </a:cubicBezTo>
                <a:cubicBezTo>
                  <a:pt x="84244" y="3596"/>
                  <a:pt x="84225" y="3767"/>
                  <a:pt x="84130" y="3862"/>
                </a:cubicBezTo>
                <a:cubicBezTo>
                  <a:pt x="85119" y="3881"/>
                  <a:pt x="85100" y="3843"/>
                  <a:pt x="85651" y="3881"/>
                </a:cubicBezTo>
                <a:cubicBezTo>
                  <a:pt x="85727" y="3691"/>
                  <a:pt x="85404" y="3786"/>
                  <a:pt x="85461" y="3615"/>
                </a:cubicBezTo>
                <a:lnTo>
                  <a:pt x="85594" y="3615"/>
                </a:lnTo>
                <a:cubicBezTo>
                  <a:pt x="85594" y="3577"/>
                  <a:pt x="85594" y="3558"/>
                  <a:pt x="85651" y="3558"/>
                </a:cubicBezTo>
                <a:cubicBezTo>
                  <a:pt x="85804" y="3653"/>
                  <a:pt x="85613" y="3976"/>
                  <a:pt x="85918" y="3938"/>
                </a:cubicBezTo>
                <a:cubicBezTo>
                  <a:pt x="85956" y="3767"/>
                  <a:pt x="85823" y="3729"/>
                  <a:pt x="85784" y="3615"/>
                </a:cubicBezTo>
                <a:cubicBezTo>
                  <a:pt x="86279" y="3596"/>
                  <a:pt x="86526" y="3748"/>
                  <a:pt x="86717" y="3691"/>
                </a:cubicBezTo>
                <a:cubicBezTo>
                  <a:pt x="86659" y="3805"/>
                  <a:pt x="86431" y="3805"/>
                  <a:pt x="86317" y="3881"/>
                </a:cubicBezTo>
                <a:cubicBezTo>
                  <a:pt x="86507" y="3957"/>
                  <a:pt x="86793" y="3957"/>
                  <a:pt x="86926" y="3843"/>
                </a:cubicBezTo>
                <a:cubicBezTo>
                  <a:pt x="87116" y="4090"/>
                  <a:pt x="88124" y="4033"/>
                  <a:pt x="88504" y="3900"/>
                </a:cubicBezTo>
                <a:cubicBezTo>
                  <a:pt x="88333" y="3767"/>
                  <a:pt x="88162" y="3938"/>
                  <a:pt x="87915" y="3900"/>
                </a:cubicBezTo>
                <a:cubicBezTo>
                  <a:pt x="88257" y="3748"/>
                  <a:pt x="89018" y="3710"/>
                  <a:pt x="89379" y="3919"/>
                </a:cubicBezTo>
                <a:cubicBezTo>
                  <a:pt x="89246" y="3957"/>
                  <a:pt x="88752" y="3710"/>
                  <a:pt x="88581" y="4014"/>
                </a:cubicBezTo>
                <a:cubicBezTo>
                  <a:pt x="89570" y="4014"/>
                  <a:pt x="90083" y="4052"/>
                  <a:pt x="90768" y="4090"/>
                </a:cubicBezTo>
                <a:cubicBezTo>
                  <a:pt x="90768" y="4014"/>
                  <a:pt x="90730" y="3976"/>
                  <a:pt x="90711" y="3938"/>
                </a:cubicBezTo>
                <a:cubicBezTo>
                  <a:pt x="91282" y="3919"/>
                  <a:pt x="91586" y="3862"/>
                  <a:pt x="91890" y="3843"/>
                </a:cubicBezTo>
                <a:cubicBezTo>
                  <a:pt x="91833" y="4319"/>
                  <a:pt x="91129" y="3710"/>
                  <a:pt x="90825" y="4090"/>
                </a:cubicBezTo>
                <a:cubicBezTo>
                  <a:pt x="91434" y="4033"/>
                  <a:pt x="91985" y="4262"/>
                  <a:pt x="92290" y="3995"/>
                </a:cubicBezTo>
                <a:cubicBezTo>
                  <a:pt x="92137" y="4014"/>
                  <a:pt x="91966" y="4014"/>
                  <a:pt x="91966" y="3900"/>
                </a:cubicBezTo>
                <a:cubicBezTo>
                  <a:pt x="93050" y="3919"/>
                  <a:pt x="93412" y="4014"/>
                  <a:pt x="94287" y="3919"/>
                </a:cubicBezTo>
                <a:cubicBezTo>
                  <a:pt x="94287" y="4338"/>
                  <a:pt x="93735" y="3938"/>
                  <a:pt x="93564" y="4128"/>
                </a:cubicBezTo>
                <a:cubicBezTo>
                  <a:pt x="94325" y="4281"/>
                  <a:pt x="95656" y="4300"/>
                  <a:pt x="96208" y="4204"/>
                </a:cubicBezTo>
                <a:cubicBezTo>
                  <a:pt x="96056" y="4147"/>
                  <a:pt x="95923" y="4090"/>
                  <a:pt x="95808" y="3995"/>
                </a:cubicBezTo>
                <a:cubicBezTo>
                  <a:pt x="96113" y="3938"/>
                  <a:pt x="96151" y="4262"/>
                  <a:pt x="96151" y="3995"/>
                </a:cubicBezTo>
                <a:cubicBezTo>
                  <a:pt x="96360" y="3957"/>
                  <a:pt x="96246" y="4166"/>
                  <a:pt x="96417" y="4147"/>
                </a:cubicBezTo>
                <a:cubicBezTo>
                  <a:pt x="96474" y="4014"/>
                  <a:pt x="96779" y="3957"/>
                  <a:pt x="96874" y="4109"/>
                </a:cubicBezTo>
                <a:cubicBezTo>
                  <a:pt x="96683" y="4185"/>
                  <a:pt x="96626" y="4052"/>
                  <a:pt x="96550" y="4204"/>
                </a:cubicBezTo>
                <a:cubicBezTo>
                  <a:pt x="96798" y="4185"/>
                  <a:pt x="96798" y="4319"/>
                  <a:pt x="97007" y="4319"/>
                </a:cubicBezTo>
                <a:cubicBezTo>
                  <a:pt x="97444" y="3938"/>
                  <a:pt x="98490" y="4395"/>
                  <a:pt x="99194" y="4185"/>
                </a:cubicBezTo>
                <a:cubicBezTo>
                  <a:pt x="99746" y="4509"/>
                  <a:pt x="100659" y="4109"/>
                  <a:pt x="101458" y="4224"/>
                </a:cubicBezTo>
                <a:cubicBezTo>
                  <a:pt x="103208" y="4452"/>
                  <a:pt x="105186" y="4395"/>
                  <a:pt x="106841" y="4490"/>
                </a:cubicBezTo>
                <a:cubicBezTo>
                  <a:pt x="107164" y="4604"/>
                  <a:pt x="108476" y="4471"/>
                  <a:pt x="108971" y="4718"/>
                </a:cubicBezTo>
                <a:cubicBezTo>
                  <a:pt x="110531" y="4604"/>
                  <a:pt x="112242" y="4680"/>
                  <a:pt x="113745" y="4870"/>
                </a:cubicBezTo>
                <a:cubicBezTo>
                  <a:pt x="115856" y="4623"/>
                  <a:pt x="117321" y="4965"/>
                  <a:pt x="119261" y="4927"/>
                </a:cubicBezTo>
                <a:cubicBezTo>
                  <a:pt x="119280" y="5098"/>
                  <a:pt x="119090" y="5136"/>
                  <a:pt x="119318" y="5194"/>
                </a:cubicBezTo>
                <a:cubicBezTo>
                  <a:pt x="119413" y="5041"/>
                  <a:pt x="119261" y="5022"/>
                  <a:pt x="119394" y="4889"/>
                </a:cubicBezTo>
                <a:cubicBezTo>
                  <a:pt x="120022" y="5003"/>
                  <a:pt x="120935" y="4832"/>
                  <a:pt x="121372" y="5060"/>
                </a:cubicBezTo>
                <a:cubicBezTo>
                  <a:pt x="121620" y="4642"/>
                  <a:pt x="122228" y="5060"/>
                  <a:pt x="122780" y="5022"/>
                </a:cubicBezTo>
                <a:cubicBezTo>
                  <a:pt x="123332" y="4984"/>
                  <a:pt x="124073" y="4965"/>
                  <a:pt x="124644" y="4851"/>
                </a:cubicBezTo>
                <a:cubicBezTo>
                  <a:pt x="126793" y="4870"/>
                  <a:pt x="130541" y="5079"/>
                  <a:pt x="132861" y="5041"/>
                </a:cubicBezTo>
                <a:cubicBezTo>
                  <a:pt x="131948" y="4851"/>
                  <a:pt x="130445" y="4908"/>
                  <a:pt x="129875" y="4756"/>
                </a:cubicBezTo>
                <a:cubicBezTo>
                  <a:pt x="128657" y="4813"/>
                  <a:pt x="126489" y="4585"/>
                  <a:pt x="125043" y="4737"/>
                </a:cubicBezTo>
                <a:cubicBezTo>
                  <a:pt x="124549" y="4338"/>
                  <a:pt x="123883" y="4889"/>
                  <a:pt x="123370" y="4566"/>
                </a:cubicBezTo>
                <a:cubicBezTo>
                  <a:pt x="122989" y="4547"/>
                  <a:pt x="122133" y="4870"/>
                  <a:pt x="121715" y="4547"/>
                </a:cubicBezTo>
                <a:cubicBezTo>
                  <a:pt x="121277" y="4832"/>
                  <a:pt x="120364" y="4452"/>
                  <a:pt x="119851" y="4680"/>
                </a:cubicBezTo>
                <a:cubicBezTo>
                  <a:pt x="119604" y="4490"/>
                  <a:pt x="119223" y="4794"/>
                  <a:pt x="118786" y="4509"/>
                </a:cubicBezTo>
                <a:lnTo>
                  <a:pt x="118786" y="4680"/>
                </a:lnTo>
                <a:cubicBezTo>
                  <a:pt x="118386" y="4623"/>
                  <a:pt x="118234" y="4566"/>
                  <a:pt x="118139" y="4509"/>
                </a:cubicBezTo>
                <a:cubicBezTo>
                  <a:pt x="118006" y="4528"/>
                  <a:pt x="118139" y="4357"/>
                  <a:pt x="118196" y="4357"/>
                </a:cubicBezTo>
                <a:cubicBezTo>
                  <a:pt x="118748" y="4509"/>
                  <a:pt x="119166" y="4262"/>
                  <a:pt x="119661" y="4528"/>
                </a:cubicBezTo>
                <a:cubicBezTo>
                  <a:pt x="119699" y="4262"/>
                  <a:pt x="119870" y="4547"/>
                  <a:pt x="120003" y="4528"/>
                </a:cubicBezTo>
                <a:cubicBezTo>
                  <a:pt x="119984" y="4395"/>
                  <a:pt x="120098" y="4433"/>
                  <a:pt x="120003" y="4319"/>
                </a:cubicBezTo>
                <a:cubicBezTo>
                  <a:pt x="120193" y="4395"/>
                  <a:pt x="120345" y="4262"/>
                  <a:pt x="120459" y="4433"/>
                </a:cubicBezTo>
                <a:cubicBezTo>
                  <a:pt x="120992" y="4262"/>
                  <a:pt x="121886" y="4224"/>
                  <a:pt x="122190" y="4452"/>
                </a:cubicBezTo>
                <a:cubicBezTo>
                  <a:pt x="122304" y="4224"/>
                  <a:pt x="122742" y="4490"/>
                  <a:pt x="122647" y="4300"/>
                </a:cubicBezTo>
                <a:cubicBezTo>
                  <a:pt x="123103" y="4433"/>
                  <a:pt x="123313" y="4204"/>
                  <a:pt x="123788" y="4357"/>
                </a:cubicBezTo>
                <a:cubicBezTo>
                  <a:pt x="123788" y="4300"/>
                  <a:pt x="123769" y="4224"/>
                  <a:pt x="123845" y="4204"/>
                </a:cubicBezTo>
                <a:cubicBezTo>
                  <a:pt x="124054" y="4319"/>
                  <a:pt x="124340" y="4338"/>
                  <a:pt x="124511" y="4224"/>
                </a:cubicBezTo>
                <a:cubicBezTo>
                  <a:pt x="124606" y="4433"/>
                  <a:pt x="124720" y="4300"/>
                  <a:pt x="124910" y="4433"/>
                </a:cubicBezTo>
                <a:cubicBezTo>
                  <a:pt x="124910" y="4338"/>
                  <a:pt x="124891" y="4262"/>
                  <a:pt x="124834" y="4224"/>
                </a:cubicBezTo>
                <a:cubicBezTo>
                  <a:pt x="125024" y="4319"/>
                  <a:pt x="125367" y="4243"/>
                  <a:pt x="125177" y="4071"/>
                </a:cubicBezTo>
                <a:cubicBezTo>
                  <a:pt x="125424" y="4014"/>
                  <a:pt x="125234" y="4300"/>
                  <a:pt x="125443" y="4281"/>
                </a:cubicBezTo>
                <a:cubicBezTo>
                  <a:pt x="126508" y="4109"/>
                  <a:pt x="127345" y="4357"/>
                  <a:pt x="128106" y="4147"/>
                </a:cubicBezTo>
                <a:cubicBezTo>
                  <a:pt x="128772" y="4376"/>
                  <a:pt x="129742" y="4071"/>
                  <a:pt x="130560" y="4395"/>
                </a:cubicBezTo>
                <a:cubicBezTo>
                  <a:pt x="131910" y="4109"/>
                  <a:pt x="133926" y="4566"/>
                  <a:pt x="135524" y="4661"/>
                </a:cubicBezTo>
                <a:cubicBezTo>
                  <a:pt x="135524" y="4585"/>
                  <a:pt x="135391" y="4604"/>
                  <a:pt x="135334" y="4547"/>
                </a:cubicBezTo>
                <a:cubicBezTo>
                  <a:pt x="134934" y="4585"/>
                  <a:pt x="134820" y="4395"/>
                  <a:pt x="134402" y="4433"/>
                </a:cubicBezTo>
                <a:cubicBezTo>
                  <a:pt x="133945" y="4243"/>
                  <a:pt x="134459" y="4376"/>
                  <a:pt x="134478" y="4395"/>
                </a:cubicBezTo>
                <a:cubicBezTo>
                  <a:pt x="135771" y="4452"/>
                  <a:pt x="137825" y="4946"/>
                  <a:pt x="138853" y="5213"/>
                </a:cubicBezTo>
                <a:cubicBezTo>
                  <a:pt x="138834" y="5346"/>
                  <a:pt x="138834" y="5460"/>
                  <a:pt x="138986" y="5479"/>
                </a:cubicBezTo>
                <a:cubicBezTo>
                  <a:pt x="138986" y="5403"/>
                  <a:pt x="138967" y="5327"/>
                  <a:pt x="139043" y="5308"/>
                </a:cubicBezTo>
                <a:cubicBezTo>
                  <a:pt x="139138" y="5422"/>
                  <a:pt x="139119" y="5593"/>
                  <a:pt x="139366" y="5574"/>
                </a:cubicBezTo>
                <a:cubicBezTo>
                  <a:pt x="139366" y="5517"/>
                  <a:pt x="139252" y="5536"/>
                  <a:pt x="139252" y="5479"/>
                </a:cubicBezTo>
                <a:cubicBezTo>
                  <a:pt x="139575" y="5498"/>
                  <a:pt x="139766" y="5612"/>
                  <a:pt x="139899" y="5783"/>
                </a:cubicBezTo>
                <a:cubicBezTo>
                  <a:pt x="139766" y="5821"/>
                  <a:pt x="139537" y="5631"/>
                  <a:pt x="139499" y="5726"/>
                </a:cubicBezTo>
                <a:cubicBezTo>
                  <a:pt x="139575" y="5935"/>
                  <a:pt x="140013" y="5859"/>
                  <a:pt x="140032" y="6107"/>
                </a:cubicBezTo>
                <a:cubicBezTo>
                  <a:pt x="139766" y="6202"/>
                  <a:pt x="139861" y="6373"/>
                  <a:pt x="139575" y="6354"/>
                </a:cubicBezTo>
                <a:cubicBezTo>
                  <a:pt x="140222" y="6582"/>
                  <a:pt x="140450" y="6962"/>
                  <a:pt x="140755" y="7248"/>
                </a:cubicBezTo>
                <a:cubicBezTo>
                  <a:pt x="140622" y="7381"/>
                  <a:pt x="140660" y="7362"/>
                  <a:pt x="140412" y="7457"/>
                </a:cubicBezTo>
                <a:cubicBezTo>
                  <a:pt x="140469" y="7647"/>
                  <a:pt x="140736" y="7457"/>
                  <a:pt x="140812" y="7552"/>
                </a:cubicBezTo>
                <a:cubicBezTo>
                  <a:pt x="140736" y="7571"/>
                  <a:pt x="140717" y="7609"/>
                  <a:pt x="140679" y="7666"/>
                </a:cubicBezTo>
                <a:cubicBezTo>
                  <a:pt x="141021" y="7685"/>
                  <a:pt x="141173" y="7875"/>
                  <a:pt x="141401" y="7971"/>
                </a:cubicBezTo>
                <a:cubicBezTo>
                  <a:pt x="141173" y="7933"/>
                  <a:pt x="141040" y="7895"/>
                  <a:pt x="140869" y="8085"/>
                </a:cubicBezTo>
                <a:cubicBezTo>
                  <a:pt x="141116" y="8142"/>
                  <a:pt x="141401" y="8199"/>
                  <a:pt x="141477" y="8389"/>
                </a:cubicBezTo>
                <a:cubicBezTo>
                  <a:pt x="141363" y="8408"/>
                  <a:pt x="141306" y="8313"/>
                  <a:pt x="141268" y="8389"/>
                </a:cubicBezTo>
                <a:cubicBezTo>
                  <a:pt x="141573" y="8750"/>
                  <a:pt x="141325" y="8960"/>
                  <a:pt x="141192" y="9321"/>
                </a:cubicBezTo>
                <a:cubicBezTo>
                  <a:pt x="141839" y="9663"/>
                  <a:pt x="140945" y="10424"/>
                  <a:pt x="141573" y="10729"/>
                </a:cubicBezTo>
                <a:cubicBezTo>
                  <a:pt x="141344" y="10767"/>
                  <a:pt x="141135" y="10824"/>
                  <a:pt x="141040" y="10976"/>
                </a:cubicBezTo>
                <a:cubicBezTo>
                  <a:pt x="141116" y="11128"/>
                  <a:pt x="141401" y="11109"/>
                  <a:pt x="141439" y="11299"/>
                </a:cubicBezTo>
                <a:cubicBezTo>
                  <a:pt x="141192" y="11299"/>
                  <a:pt x="140869" y="11432"/>
                  <a:pt x="140698" y="11642"/>
                </a:cubicBezTo>
                <a:cubicBezTo>
                  <a:pt x="140717" y="11699"/>
                  <a:pt x="140774" y="11718"/>
                  <a:pt x="140831" y="11756"/>
                </a:cubicBezTo>
                <a:cubicBezTo>
                  <a:pt x="141040" y="11680"/>
                  <a:pt x="141344" y="11489"/>
                  <a:pt x="141439" y="11756"/>
                </a:cubicBezTo>
                <a:cubicBezTo>
                  <a:pt x="141268" y="11908"/>
                  <a:pt x="141573" y="12555"/>
                  <a:pt x="141021" y="12631"/>
                </a:cubicBezTo>
                <a:cubicBezTo>
                  <a:pt x="141002" y="12726"/>
                  <a:pt x="141097" y="12745"/>
                  <a:pt x="141078" y="12840"/>
                </a:cubicBezTo>
                <a:cubicBezTo>
                  <a:pt x="140774" y="12878"/>
                  <a:pt x="140660" y="13201"/>
                  <a:pt x="140755" y="13411"/>
                </a:cubicBezTo>
                <a:cubicBezTo>
                  <a:pt x="140355" y="13563"/>
                  <a:pt x="140165" y="14190"/>
                  <a:pt x="140279" y="14438"/>
                </a:cubicBezTo>
                <a:cubicBezTo>
                  <a:pt x="140222" y="14362"/>
                  <a:pt x="140165" y="14266"/>
                  <a:pt x="140013" y="14266"/>
                </a:cubicBezTo>
                <a:cubicBezTo>
                  <a:pt x="140013" y="14343"/>
                  <a:pt x="139899" y="14324"/>
                  <a:pt x="139880" y="14381"/>
                </a:cubicBezTo>
                <a:cubicBezTo>
                  <a:pt x="139671" y="14951"/>
                  <a:pt x="139233" y="15370"/>
                  <a:pt x="139328" y="16016"/>
                </a:cubicBezTo>
                <a:cubicBezTo>
                  <a:pt x="138948" y="16092"/>
                  <a:pt x="138967" y="15883"/>
                  <a:pt x="138662" y="15921"/>
                </a:cubicBezTo>
                <a:cubicBezTo>
                  <a:pt x="138662" y="15978"/>
                  <a:pt x="138624" y="16016"/>
                  <a:pt x="138586" y="16073"/>
                </a:cubicBezTo>
                <a:cubicBezTo>
                  <a:pt x="138700" y="16035"/>
                  <a:pt x="138872" y="16169"/>
                  <a:pt x="138719" y="16169"/>
                </a:cubicBezTo>
                <a:cubicBezTo>
                  <a:pt x="138529" y="16016"/>
                  <a:pt x="138434" y="16359"/>
                  <a:pt x="138263" y="16378"/>
                </a:cubicBezTo>
                <a:cubicBezTo>
                  <a:pt x="138396" y="16511"/>
                  <a:pt x="138396" y="16568"/>
                  <a:pt x="138263" y="16587"/>
                </a:cubicBezTo>
                <a:cubicBezTo>
                  <a:pt x="138282" y="16796"/>
                  <a:pt x="138567" y="16815"/>
                  <a:pt x="138719" y="16948"/>
                </a:cubicBezTo>
                <a:cubicBezTo>
                  <a:pt x="138567" y="17063"/>
                  <a:pt x="138149" y="16986"/>
                  <a:pt x="138054" y="17158"/>
                </a:cubicBezTo>
                <a:cubicBezTo>
                  <a:pt x="138130" y="17196"/>
                  <a:pt x="138301" y="17196"/>
                  <a:pt x="138320" y="17310"/>
                </a:cubicBezTo>
                <a:cubicBezTo>
                  <a:pt x="137940" y="17310"/>
                  <a:pt x="138320" y="17728"/>
                  <a:pt x="138035" y="17709"/>
                </a:cubicBezTo>
                <a:cubicBezTo>
                  <a:pt x="137921" y="17633"/>
                  <a:pt x="137997" y="17367"/>
                  <a:pt x="137711" y="17405"/>
                </a:cubicBezTo>
                <a:cubicBezTo>
                  <a:pt x="137616" y="17424"/>
                  <a:pt x="137559" y="17481"/>
                  <a:pt x="137521" y="17557"/>
                </a:cubicBezTo>
                <a:cubicBezTo>
                  <a:pt x="137654" y="17747"/>
                  <a:pt x="137940" y="17861"/>
                  <a:pt x="138035" y="18071"/>
                </a:cubicBezTo>
                <a:cubicBezTo>
                  <a:pt x="137635" y="18033"/>
                  <a:pt x="137426" y="18299"/>
                  <a:pt x="137502" y="18489"/>
                </a:cubicBezTo>
                <a:cubicBezTo>
                  <a:pt x="137350" y="18413"/>
                  <a:pt x="137198" y="18375"/>
                  <a:pt x="137046" y="18318"/>
                </a:cubicBezTo>
                <a:cubicBezTo>
                  <a:pt x="137027" y="18527"/>
                  <a:pt x="136722" y="18489"/>
                  <a:pt x="136627" y="18622"/>
                </a:cubicBezTo>
                <a:cubicBezTo>
                  <a:pt x="136570" y="18793"/>
                  <a:pt x="136741" y="18793"/>
                  <a:pt x="136760" y="18889"/>
                </a:cubicBezTo>
                <a:cubicBezTo>
                  <a:pt x="136684" y="18889"/>
                  <a:pt x="136608" y="18908"/>
                  <a:pt x="136627" y="18984"/>
                </a:cubicBezTo>
                <a:cubicBezTo>
                  <a:pt x="136057" y="18889"/>
                  <a:pt x="135505" y="18965"/>
                  <a:pt x="135296" y="19288"/>
                </a:cubicBezTo>
                <a:cubicBezTo>
                  <a:pt x="135372" y="19402"/>
                  <a:pt x="135372" y="19573"/>
                  <a:pt x="135505" y="19649"/>
                </a:cubicBezTo>
                <a:cubicBezTo>
                  <a:pt x="135125" y="19802"/>
                  <a:pt x="135106" y="19611"/>
                  <a:pt x="134630" y="19592"/>
                </a:cubicBezTo>
                <a:cubicBezTo>
                  <a:pt x="134706" y="19725"/>
                  <a:pt x="134345" y="20182"/>
                  <a:pt x="134763" y="20201"/>
                </a:cubicBezTo>
                <a:cubicBezTo>
                  <a:pt x="134706" y="20600"/>
                  <a:pt x="134078" y="20543"/>
                  <a:pt x="133888" y="20829"/>
                </a:cubicBezTo>
                <a:cubicBezTo>
                  <a:pt x="133888" y="20962"/>
                  <a:pt x="134097" y="20943"/>
                  <a:pt x="134078" y="21076"/>
                </a:cubicBezTo>
                <a:cubicBezTo>
                  <a:pt x="133755" y="21190"/>
                  <a:pt x="133622" y="21437"/>
                  <a:pt x="133089" y="21380"/>
                </a:cubicBezTo>
                <a:cubicBezTo>
                  <a:pt x="132975" y="21133"/>
                  <a:pt x="132233" y="21038"/>
                  <a:pt x="131967" y="21209"/>
                </a:cubicBezTo>
                <a:cubicBezTo>
                  <a:pt x="131967" y="21266"/>
                  <a:pt x="132062" y="21266"/>
                  <a:pt x="132157" y="21266"/>
                </a:cubicBezTo>
                <a:cubicBezTo>
                  <a:pt x="132043" y="21723"/>
                  <a:pt x="131149" y="21247"/>
                  <a:pt x="131016" y="21723"/>
                </a:cubicBezTo>
                <a:cubicBezTo>
                  <a:pt x="130674" y="21761"/>
                  <a:pt x="130103" y="21666"/>
                  <a:pt x="129818" y="21913"/>
                </a:cubicBezTo>
                <a:cubicBezTo>
                  <a:pt x="130122" y="21894"/>
                  <a:pt x="130198" y="21856"/>
                  <a:pt x="130483" y="21913"/>
                </a:cubicBezTo>
                <a:cubicBezTo>
                  <a:pt x="130350" y="22103"/>
                  <a:pt x="130541" y="22179"/>
                  <a:pt x="130674" y="22274"/>
                </a:cubicBezTo>
                <a:cubicBezTo>
                  <a:pt x="130807" y="22027"/>
                  <a:pt x="131187" y="21723"/>
                  <a:pt x="131625" y="21875"/>
                </a:cubicBezTo>
                <a:cubicBezTo>
                  <a:pt x="131492" y="21894"/>
                  <a:pt x="132119" y="22027"/>
                  <a:pt x="131815" y="22198"/>
                </a:cubicBezTo>
                <a:cubicBezTo>
                  <a:pt x="131872" y="21894"/>
                  <a:pt x="131473" y="22122"/>
                  <a:pt x="131473" y="22236"/>
                </a:cubicBezTo>
                <a:cubicBezTo>
                  <a:pt x="131701" y="22179"/>
                  <a:pt x="131758" y="22274"/>
                  <a:pt x="131872" y="22293"/>
                </a:cubicBezTo>
                <a:cubicBezTo>
                  <a:pt x="131796" y="22312"/>
                  <a:pt x="131720" y="22350"/>
                  <a:pt x="131682" y="22388"/>
                </a:cubicBezTo>
                <a:cubicBezTo>
                  <a:pt x="131853" y="22521"/>
                  <a:pt x="131986" y="22293"/>
                  <a:pt x="132138" y="22236"/>
                </a:cubicBezTo>
                <a:cubicBezTo>
                  <a:pt x="132157" y="22407"/>
                  <a:pt x="131701" y="22445"/>
                  <a:pt x="131872" y="22560"/>
                </a:cubicBezTo>
                <a:cubicBezTo>
                  <a:pt x="131986" y="22521"/>
                  <a:pt x="132214" y="22293"/>
                  <a:pt x="132347" y="22445"/>
                </a:cubicBezTo>
                <a:cubicBezTo>
                  <a:pt x="132100" y="22407"/>
                  <a:pt x="132271" y="22693"/>
                  <a:pt x="132062" y="22655"/>
                </a:cubicBezTo>
                <a:cubicBezTo>
                  <a:pt x="132100" y="22426"/>
                  <a:pt x="131682" y="22750"/>
                  <a:pt x="131872" y="22807"/>
                </a:cubicBezTo>
                <a:cubicBezTo>
                  <a:pt x="132233" y="22731"/>
                  <a:pt x="132557" y="22312"/>
                  <a:pt x="132937" y="22560"/>
                </a:cubicBezTo>
                <a:cubicBezTo>
                  <a:pt x="132804" y="22426"/>
                  <a:pt x="133641" y="22426"/>
                  <a:pt x="133280" y="22103"/>
                </a:cubicBezTo>
                <a:cubicBezTo>
                  <a:pt x="133622" y="22046"/>
                  <a:pt x="134078" y="21628"/>
                  <a:pt x="134345" y="21856"/>
                </a:cubicBezTo>
                <a:cubicBezTo>
                  <a:pt x="134212" y="21894"/>
                  <a:pt x="133869" y="22027"/>
                  <a:pt x="134002" y="22103"/>
                </a:cubicBezTo>
                <a:cubicBezTo>
                  <a:pt x="134154" y="22103"/>
                  <a:pt x="134383" y="21894"/>
                  <a:pt x="134535" y="22065"/>
                </a:cubicBezTo>
                <a:cubicBezTo>
                  <a:pt x="134459" y="22160"/>
                  <a:pt x="134402" y="22274"/>
                  <a:pt x="134269" y="22312"/>
                </a:cubicBezTo>
                <a:cubicBezTo>
                  <a:pt x="134402" y="22426"/>
                  <a:pt x="134459" y="22579"/>
                  <a:pt x="134592" y="22674"/>
                </a:cubicBezTo>
                <a:cubicBezTo>
                  <a:pt x="134193" y="22959"/>
                  <a:pt x="134212" y="23339"/>
                  <a:pt x="133793" y="23492"/>
                </a:cubicBezTo>
                <a:cubicBezTo>
                  <a:pt x="134154" y="23758"/>
                  <a:pt x="133489" y="24176"/>
                  <a:pt x="133717" y="24576"/>
                </a:cubicBezTo>
                <a:cubicBezTo>
                  <a:pt x="133432" y="24614"/>
                  <a:pt x="133375" y="24804"/>
                  <a:pt x="133241" y="24937"/>
                </a:cubicBezTo>
                <a:cubicBezTo>
                  <a:pt x="133318" y="24956"/>
                  <a:pt x="133432" y="24937"/>
                  <a:pt x="133432" y="24994"/>
                </a:cubicBezTo>
                <a:cubicBezTo>
                  <a:pt x="133299" y="25013"/>
                  <a:pt x="133299" y="25127"/>
                  <a:pt x="133241" y="25203"/>
                </a:cubicBezTo>
                <a:cubicBezTo>
                  <a:pt x="133432" y="25698"/>
                  <a:pt x="132252" y="26040"/>
                  <a:pt x="132633" y="26535"/>
                </a:cubicBezTo>
                <a:cubicBezTo>
                  <a:pt x="132386" y="26573"/>
                  <a:pt x="132290" y="26725"/>
                  <a:pt x="132481" y="26839"/>
                </a:cubicBezTo>
                <a:cubicBezTo>
                  <a:pt x="131967" y="27105"/>
                  <a:pt x="131415" y="27010"/>
                  <a:pt x="131016" y="27353"/>
                </a:cubicBezTo>
                <a:cubicBezTo>
                  <a:pt x="130826" y="27086"/>
                  <a:pt x="130331" y="27410"/>
                  <a:pt x="130027" y="27391"/>
                </a:cubicBezTo>
                <a:cubicBezTo>
                  <a:pt x="129799" y="27277"/>
                  <a:pt x="130293" y="27201"/>
                  <a:pt x="130103" y="27125"/>
                </a:cubicBezTo>
                <a:cubicBezTo>
                  <a:pt x="130008" y="27125"/>
                  <a:pt x="130008" y="27067"/>
                  <a:pt x="129894" y="27067"/>
                </a:cubicBezTo>
                <a:cubicBezTo>
                  <a:pt x="129894" y="27182"/>
                  <a:pt x="129894" y="27277"/>
                  <a:pt x="129894" y="27391"/>
                </a:cubicBezTo>
                <a:cubicBezTo>
                  <a:pt x="129228" y="27581"/>
                  <a:pt x="128619" y="27296"/>
                  <a:pt x="128486" y="27980"/>
                </a:cubicBezTo>
                <a:cubicBezTo>
                  <a:pt x="128962" y="27733"/>
                  <a:pt x="129608" y="28057"/>
                  <a:pt x="129951" y="27600"/>
                </a:cubicBezTo>
                <a:cubicBezTo>
                  <a:pt x="130065" y="27695"/>
                  <a:pt x="130369" y="27505"/>
                  <a:pt x="130560" y="27486"/>
                </a:cubicBezTo>
                <a:cubicBezTo>
                  <a:pt x="130731" y="27771"/>
                  <a:pt x="131225" y="27543"/>
                  <a:pt x="131492" y="27448"/>
                </a:cubicBezTo>
                <a:cubicBezTo>
                  <a:pt x="131377" y="27600"/>
                  <a:pt x="132043" y="27866"/>
                  <a:pt x="131682" y="27866"/>
                </a:cubicBezTo>
                <a:cubicBezTo>
                  <a:pt x="131853" y="27885"/>
                  <a:pt x="131530" y="27619"/>
                  <a:pt x="131549" y="27771"/>
                </a:cubicBezTo>
                <a:cubicBezTo>
                  <a:pt x="131663" y="27961"/>
                  <a:pt x="131530" y="27866"/>
                  <a:pt x="131415" y="27961"/>
                </a:cubicBezTo>
                <a:cubicBezTo>
                  <a:pt x="131358" y="28247"/>
                  <a:pt x="131663" y="28247"/>
                  <a:pt x="131739" y="28437"/>
                </a:cubicBezTo>
                <a:cubicBezTo>
                  <a:pt x="131511" y="28551"/>
                  <a:pt x="131434" y="28855"/>
                  <a:pt x="131473" y="29103"/>
                </a:cubicBezTo>
                <a:cubicBezTo>
                  <a:pt x="130845" y="29274"/>
                  <a:pt x="129856" y="29331"/>
                  <a:pt x="130255" y="29825"/>
                </a:cubicBezTo>
                <a:cubicBezTo>
                  <a:pt x="130027" y="29902"/>
                  <a:pt x="129628" y="29844"/>
                  <a:pt x="129532" y="30016"/>
                </a:cubicBezTo>
                <a:cubicBezTo>
                  <a:pt x="129647" y="30073"/>
                  <a:pt x="129723" y="30187"/>
                  <a:pt x="129589" y="30282"/>
                </a:cubicBezTo>
                <a:cubicBezTo>
                  <a:pt x="129133" y="30016"/>
                  <a:pt x="128676" y="30472"/>
                  <a:pt x="127992" y="30358"/>
                </a:cubicBezTo>
                <a:cubicBezTo>
                  <a:pt x="128144" y="30491"/>
                  <a:pt x="128087" y="30472"/>
                  <a:pt x="128068" y="30662"/>
                </a:cubicBezTo>
                <a:cubicBezTo>
                  <a:pt x="127878" y="30738"/>
                  <a:pt x="127630" y="30738"/>
                  <a:pt x="127459" y="30815"/>
                </a:cubicBezTo>
                <a:cubicBezTo>
                  <a:pt x="127725" y="30948"/>
                  <a:pt x="127402" y="30910"/>
                  <a:pt x="127383" y="31081"/>
                </a:cubicBezTo>
                <a:cubicBezTo>
                  <a:pt x="127763" y="31024"/>
                  <a:pt x="127687" y="31328"/>
                  <a:pt x="127916" y="31385"/>
                </a:cubicBezTo>
                <a:cubicBezTo>
                  <a:pt x="127840" y="31461"/>
                  <a:pt x="127668" y="31461"/>
                  <a:pt x="127592" y="31537"/>
                </a:cubicBezTo>
                <a:cubicBezTo>
                  <a:pt x="127630" y="31689"/>
                  <a:pt x="127935" y="31632"/>
                  <a:pt x="127916" y="31804"/>
                </a:cubicBezTo>
                <a:cubicBezTo>
                  <a:pt x="127782" y="31899"/>
                  <a:pt x="127478" y="31613"/>
                  <a:pt x="127326" y="31747"/>
                </a:cubicBezTo>
                <a:cubicBezTo>
                  <a:pt x="127307" y="31842"/>
                  <a:pt x="127383" y="31861"/>
                  <a:pt x="127383" y="31956"/>
                </a:cubicBezTo>
                <a:cubicBezTo>
                  <a:pt x="127307" y="31956"/>
                  <a:pt x="127231" y="31956"/>
                  <a:pt x="127250" y="32051"/>
                </a:cubicBezTo>
                <a:cubicBezTo>
                  <a:pt x="126908" y="31994"/>
                  <a:pt x="126812" y="32032"/>
                  <a:pt x="126508" y="32089"/>
                </a:cubicBezTo>
                <a:cubicBezTo>
                  <a:pt x="126470" y="31994"/>
                  <a:pt x="126166" y="31956"/>
                  <a:pt x="126052" y="31994"/>
                </a:cubicBezTo>
                <a:cubicBezTo>
                  <a:pt x="125500" y="32108"/>
                  <a:pt x="124929" y="32260"/>
                  <a:pt x="124264" y="32336"/>
                </a:cubicBezTo>
                <a:cubicBezTo>
                  <a:pt x="123446" y="32393"/>
                  <a:pt x="122780" y="32298"/>
                  <a:pt x="122457" y="32717"/>
                </a:cubicBezTo>
                <a:cubicBezTo>
                  <a:pt x="122095" y="33211"/>
                  <a:pt x="122343" y="33382"/>
                  <a:pt x="121848" y="33496"/>
                </a:cubicBezTo>
                <a:cubicBezTo>
                  <a:pt x="121544" y="33554"/>
                  <a:pt x="121049" y="33306"/>
                  <a:pt x="120916" y="33535"/>
                </a:cubicBezTo>
                <a:cubicBezTo>
                  <a:pt x="121125" y="33496"/>
                  <a:pt x="121125" y="33611"/>
                  <a:pt x="121315" y="33592"/>
                </a:cubicBezTo>
                <a:cubicBezTo>
                  <a:pt x="121353" y="33820"/>
                  <a:pt x="121372" y="33782"/>
                  <a:pt x="121506" y="33953"/>
                </a:cubicBezTo>
                <a:cubicBezTo>
                  <a:pt x="121220" y="34105"/>
                  <a:pt x="120174" y="33820"/>
                  <a:pt x="120574" y="34143"/>
                </a:cubicBezTo>
                <a:cubicBezTo>
                  <a:pt x="120079" y="34238"/>
                  <a:pt x="119394" y="34200"/>
                  <a:pt x="119128" y="34333"/>
                </a:cubicBezTo>
                <a:cubicBezTo>
                  <a:pt x="119508" y="34352"/>
                  <a:pt x="120631" y="34333"/>
                  <a:pt x="120440" y="34562"/>
                </a:cubicBezTo>
                <a:cubicBezTo>
                  <a:pt x="120117" y="34352"/>
                  <a:pt x="119299" y="34448"/>
                  <a:pt x="119185" y="34448"/>
                </a:cubicBezTo>
                <a:cubicBezTo>
                  <a:pt x="119185" y="34562"/>
                  <a:pt x="119470" y="34467"/>
                  <a:pt x="119585" y="34505"/>
                </a:cubicBezTo>
                <a:cubicBezTo>
                  <a:pt x="119527" y="34657"/>
                  <a:pt x="119794" y="34581"/>
                  <a:pt x="119851" y="34657"/>
                </a:cubicBezTo>
                <a:cubicBezTo>
                  <a:pt x="119965" y="34676"/>
                  <a:pt x="120498" y="34638"/>
                  <a:pt x="120307" y="34714"/>
                </a:cubicBezTo>
                <a:cubicBezTo>
                  <a:pt x="119375" y="34752"/>
                  <a:pt x="118938" y="34695"/>
                  <a:pt x="117854" y="34695"/>
                </a:cubicBezTo>
                <a:cubicBezTo>
                  <a:pt x="117854" y="34771"/>
                  <a:pt x="117663" y="34714"/>
                  <a:pt x="117644" y="34790"/>
                </a:cubicBezTo>
                <a:cubicBezTo>
                  <a:pt x="118538" y="34733"/>
                  <a:pt x="119204" y="34866"/>
                  <a:pt x="119851" y="34961"/>
                </a:cubicBezTo>
                <a:cubicBezTo>
                  <a:pt x="120022" y="34999"/>
                  <a:pt x="120440" y="34866"/>
                  <a:pt x="120498" y="35132"/>
                </a:cubicBezTo>
                <a:cubicBezTo>
                  <a:pt x="120307" y="35246"/>
                  <a:pt x="119889" y="35189"/>
                  <a:pt x="119832" y="35437"/>
                </a:cubicBezTo>
                <a:cubicBezTo>
                  <a:pt x="118786" y="35380"/>
                  <a:pt x="117816" y="35303"/>
                  <a:pt x="116979" y="35456"/>
                </a:cubicBezTo>
                <a:cubicBezTo>
                  <a:pt x="117663" y="35513"/>
                  <a:pt x="118367" y="35684"/>
                  <a:pt x="119109" y="35836"/>
                </a:cubicBezTo>
                <a:cubicBezTo>
                  <a:pt x="119014" y="35874"/>
                  <a:pt x="118767" y="35779"/>
                  <a:pt x="118767" y="35893"/>
                </a:cubicBezTo>
                <a:cubicBezTo>
                  <a:pt x="118938" y="35950"/>
                  <a:pt x="118976" y="36102"/>
                  <a:pt x="119166" y="36159"/>
                </a:cubicBezTo>
                <a:cubicBezTo>
                  <a:pt x="118938" y="36140"/>
                  <a:pt x="118824" y="36350"/>
                  <a:pt x="119033" y="36407"/>
                </a:cubicBezTo>
                <a:cubicBezTo>
                  <a:pt x="118691" y="36540"/>
                  <a:pt x="118633" y="36654"/>
                  <a:pt x="118633" y="36863"/>
                </a:cubicBezTo>
                <a:cubicBezTo>
                  <a:pt x="118367" y="36901"/>
                  <a:pt x="118253" y="36806"/>
                  <a:pt x="118025" y="36806"/>
                </a:cubicBezTo>
                <a:cubicBezTo>
                  <a:pt x="118025" y="36882"/>
                  <a:pt x="118063" y="36920"/>
                  <a:pt x="118101" y="36958"/>
                </a:cubicBezTo>
                <a:cubicBezTo>
                  <a:pt x="117435" y="36863"/>
                  <a:pt x="116922" y="37225"/>
                  <a:pt x="116294" y="37301"/>
                </a:cubicBezTo>
                <a:cubicBezTo>
                  <a:pt x="116541" y="37377"/>
                  <a:pt x="116750" y="37167"/>
                  <a:pt x="116903" y="37320"/>
                </a:cubicBezTo>
                <a:close/>
                <a:moveTo>
                  <a:pt x="83749" y="3615"/>
                </a:moveTo>
                <a:cubicBezTo>
                  <a:pt x="83331" y="3843"/>
                  <a:pt x="83312" y="3672"/>
                  <a:pt x="82893" y="3767"/>
                </a:cubicBezTo>
                <a:cubicBezTo>
                  <a:pt x="83198" y="3881"/>
                  <a:pt x="83939" y="3824"/>
                  <a:pt x="84073" y="3786"/>
                </a:cubicBezTo>
                <a:cubicBezTo>
                  <a:pt x="84035" y="3558"/>
                  <a:pt x="83768" y="3824"/>
                  <a:pt x="83749" y="3615"/>
                </a:cubicBezTo>
                <a:close/>
                <a:moveTo>
                  <a:pt x="22787" y="1884"/>
                </a:moveTo>
                <a:cubicBezTo>
                  <a:pt x="23016" y="1675"/>
                  <a:pt x="22597" y="1789"/>
                  <a:pt x="22464" y="1732"/>
                </a:cubicBezTo>
                <a:cubicBezTo>
                  <a:pt x="22426" y="1884"/>
                  <a:pt x="22768" y="1770"/>
                  <a:pt x="22787" y="1884"/>
                </a:cubicBezTo>
                <a:close/>
                <a:moveTo>
                  <a:pt x="27352" y="3444"/>
                </a:moveTo>
                <a:cubicBezTo>
                  <a:pt x="27371" y="3501"/>
                  <a:pt x="27562" y="3463"/>
                  <a:pt x="27562" y="3539"/>
                </a:cubicBezTo>
                <a:cubicBezTo>
                  <a:pt x="27657" y="3482"/>
                  <a:pt x="27676" y="3368"/>
                  <a:pt x="27695" y="3234"/>
                </a:cubicBezTo>
                <a:cubicBezTo>
                  <a:pt x="26877" y="3234"/>
                  <a:pt x="26173" y="2949"/>
                  <a:pt x="25698" y="3101"/>
                </a:cubicBezTo>
                <a:cubicBezTo>
                  <a:pt x="25584" y="3082"/>
                  <a:pt x="25793" y="2930"/>
                  <a:pt x="25507" y="2949"/>
                </a:cubicBezTo>
                <a:cubicBezTo>
                  <a:pt x="25526" y="2892"/>
                  <a:pt x="25698" y="2892"/>
                  <a:pt x="25698" y="2949"/>
                </a:cubicBezTo>
                <a:cubicBezTo>
                  <a:pt x="25888" y="2835"/>
                  <a:pt x="25584" y="2759"/>
                  <a:pt x="25431" y="2835"/>
                </a:cubicBezTo>
                <a:cubicBezTo>
                  <a:pt x="25374" y="3025"/>
                  <a:pt x="25488" y="3044"/>
                  <a:pt x="25241" y="3101"/>
                </a:cubicBezTo>
                <a:cubicBezTo>
                  <a:pt x="25146" y="3082"/>
                  <a:pt x="25260" y="3025"/>
                  <a:pt x="25241" y="2949"/>
                </a:cubicBezTo>
                <a:cubicBezTo>
                  <a:pt x="24975" y="3196"/>
                  <a:pt x="24404" y="2797"/>
                  <a:pt x="24176" y="2987"/>
                </a:cubicBezTo>
                <a:cubicBezTo>
                  <a:pt x="24195" y="3101"/>
                  <a:pt x="24537" y="2987"/>
                  <a:pt x="24499" y="3139"/>
                </a:cubicBezTo>
                <a:cubicBezTo>
                  <a:pt x="24594" y="2911"/>
                  <a:pt x="24804" y="3311"/>
                  <a:pt x="24899" y="3044"/>
                </a:cubicBezTo>
                <a:cubicBezTo>
                  <a:pt x="25165" y="3234"/>
                  <a:pt x="25736" y="3196"/>
                  <a:pt x="26230" y="3215"/>
                </a:cubicBezTo>
                <a:cubicBezTo>
                  <a:pt x="26325" y="3234"/>
                  <a:pt x="26287" y="3349"/>
                  <a:pt x="26287" y="3425"/>
                </a:cubicBezTo>
                <a:cubicBezTo>
                  <a:pt x="26344" y="3387"/>
                  <a:pt x="26478" y="3349"/>
                  <a:pt x="26497" y="3425"/>
                </a:cubicBezTo>
                <a:cubicBezTo>
                  <a:pt x="26649" y="3425"/>
                  <a:pt x="26478" y="3291"/>
                  <a:pt x="26363" y="3311"/>
                </a:cubicBezTo>
                <a:cubicBezTo>
                  <a:pt x="26706" y="3120"/>
                  <a:pt x="27067" y="3406"/>
                  <a:pt x="27562" y="3272"/>
                </a:cubicBezTo>
                <a:cubicBezTo>
                  <a:pt x="27619" y="3272"/>
                  <a:pt x="27619" y="3311"/>
                  <a:pt x="27619" y="3330"/>
                </a:cubicBezTo>
                <a:cubicBezTo>
                  <a:pt x="27619" y="3425"/>
                  <a:pt x="27505" y="3444"/>
                  <a:pt x="27352" y="3425"/>
                </a:cubicBezTo>
                <a:close/>
                <a:moveTo>
                  <a:pt x="13144" y="3577"/>
                </a:moveTo>
                <a:cubicBezTo>
                  <a:pt x="13277" y="3577"/>
                  <a:pt x="13049" y="3444"/>
                  <a:pt x="13277" y="3425"/>
                </a:cubicBezTo>
                <a:cubicBezTo>
                  <a:pt x="13258" y="3368"/>
                  <a:pt x="13201" y="3330"/>
                  <a:pt x="13087" y="3330"/>
                </a:cubicBezTo>
                <a:cubicBezTo>
                  <a:pt x="13144" y="3177"/>
                  <a:pt x="13296" y="3406"/>
                  <a:pt x="13486" y="3330"/>
                </a:cubicBezTo>
                <a:cubicBezTo>
                  <a:pt x="13543" y="3139"/>
                  <a:pt x="13163" y="3253"/>
                  <a:pt x="13011" y="3215"/>
                </a:cubicBezTo>
                <a:cubicBezTo>
                  <a:pt x="12954" y="3311"/>
                  <a:pt x="13011" y="3501"/>
                  <a:pt x="12821" y="3482"/>
                </a:cubicBezTo>
                <a:cubicBezTo>
                  <a:pt x="12859" y="3520"/>
                  <a:pt x="12973" y="3539"/>
                  <a:pt x="12954" y="3634"/>
                </a:cubicBezTo>
                <a:cubicBezTo>
                  <a:pt x="13011" y="3634"/>
                  <a:pt x="12992" y="3577"/>
                  <a:pt x="13011" y="3539"/>
                </a:cubicBezTo>
                <a:cubicBezTo>
                  <a:pt x="13087" y="3520"/>
                  <a:pt x="13125" y="3539"/>
                  <a:pt x="13144" y="3577"/>
                </a:cubicBezTo>
                <a:close/>
                <a:moveTo>
                  <a:pt x="11736" y="5213"/>
                </a:moveTo>
                <a:cubicBezTo>
                  <a:pt x="11793" y="5365"/>
                  <a:pt x="12003" y="5213"/>
                  <a:pt x="12136" y="5232"/>
                </a:cubicBezTo>
                <a:cubicBezTo>
                  <a:pt x="12079" y="5175"/>
                  <a:pt x="11984" y="5175"/>
                  <a:pt x="12003" y="5060"/>
                </a:cubicBezTo>
                <a:cubicBezTo>
                  <a:pt x="11736" y="5098"/>
                  <a:pt x="11622" y="5022"/>
                  <a:pt x="11394" y="5003"/>
                </a:cubicBezTo>
                <a:cubicBezTo>
                  <a:pt x="11413" y="5117"/>
                  <a:pt x="12079" y="5156"/>
                  <a:pt x="11736" y="5213"/>
                </a:cubicBezTo>
                <a:close/>
                <a:moveTo>
                  <a:pt x="49607" y="14856"/>
                </a:moveTo>
                <a:cubicBezTo>
                  <a:pt x="49683" y="14989"/>
                  <a:pt x="49911" y="14951"/>
                  <a:pt x="50082" y="14913"/>
                </a:cubicBezTo>
                <a:cubicBezTo>
                  <a:pt x="50044" y="14799"/>
                  <a:pt x="49740" y="14894"/>
                  <a:pt x="49607" y="14856"/>
                </a:cubicBezTo>
                <a:close/>
                <a:moveTo>
                  <a:pt x="86298" y="36540"/>
                </a:moveTo>
                <a:cubicBezTo>
                  <a:pt x="87154" y="36673"/>
                  <a:pt x="88314" y="36616"/>
                  <a:pt x="88942" y="36559"/>
                </a:cubicBezTo>
                <a:cubicBezTo>
                  <a:pt x="87725" y="36445"/>
                  <a:pt x="87496" y="36578"/>
                  <a:pt x="86298" y="36540"/>
                </a:cubicBezTo>
                <a:close/>
                <a:moveTo>
                  <a:pt x="92175" y="39849"/>
                </a:moveTo>
                <a:cubicBezTo>
                  <a:pt x="90844" y="39507"/>
                  <a:pt x="90064" y="39925"/>
                  <a:pt x="88657" y="39716"/>
                </a:cubicBezTo>
                <a:cubicBezTo>
                  <a:pt x="88504" y="39830"/>
                  <a:pt x="88581" y="39906"/>
                  <a:pt x="88181" y="39868"/>
                </a:cubicBezTo>
                <a:cubicBezTo>
                  <a:pt x="88904" y="39868"/>
                  <a:pt x="90958" y="39925"/>
                  <a:pt x="92175" y="39849"/>
                </a:cubicBezTo>
                <a:close/>
                <a:moveTo>
                  <a:pt x="93108" y="39602"/>
                </a:moveTo>
                <a:cubicBezTo>
                  <a:pt x="93583" y="39564"/>
                  <a:pt x="91928" y="39640"/>
                  <a:pt x="93031" y="39602"/>
                </a:cubicBezTo>
                <a:cubicBezTo>
                  <a:pt x="93050" y="39602"/>
                  <a:pt x="93069" y="39602"/>
                  <a:pt x="93108" y="39602"/>
                </a:cubicBezTo>
                <a:close/>
                <a:moveTo>
                  <a:pt x="85100" y="36977"/>
                </a:moveTo>
                <a:cubicBezTo>
                  <a:pt x="85214" y="36977"/>
                  <a:pt x="85138" y="36806"/>
                  <a:pt x="85290" y="36825"/>
                </a:cubicBezTo>
                <a:cubicBezTo>
                  <a:pt x="85290" y="36711"/>
                  <a:pt x="85062" y="36806"/>
                  <a:pt x="85024" y="36825"/>
                </a:cubicBezTo>
                <a:cubicBezTo>
                  <a:pt x="84948" y="36825"/>
                  <a:pt x="84986" y="36768"/>
                  <a:pt x="85024" y="36768"/>
                </a:cubicBezTo>
                <a:cubicBezTo>
                  <a:pt x="85005" y="36635"/>
                  <a:pt x="84814" y="36768"/>
                  <a:pt x="84891" y="36882"/>
                </a:cubicBezTo>
                <a:cubicBezTo>
                  <a:pt x="85024" y="36863"/>
                  <a:pt x="85100" y="36882"/>
                  <a:pt x="85100" y="36977"/>
                </a:cubicBezTo>
                <a:close/>
                <a:moveTo>
                  <a:pt x="90007" y="36578"/>
                </a:moveTo>
                <a:cubicBezTo>
                  <a:pt x="90064" y="36578"/>
                  <a:pt x="90064" y="36559"/>
                  <a:pt x="90083" y="36521"/>
                </a:cubicBezTo>
                <a:cubicBezTo>
                  <a:pt x="90140" y="36407"/>
                  <a:pt x="90502" y="36502"/>
                  <a:pt x="90673" y="36483"/>
                </a:cubicBezTo>
                <a:cubicBezTo>
                  <a:pt x="90616" y="36350"/>
                  <a:pt x="90007" y="36350"/>
                  <a:pt x="90007" y="36578"/>
                </a:cubicBezTo>
                <a:close/>
                <a:moveTo>
                  <a:pt x="89284" y="36197"/>
                </a:moveTo>
                <a:cubicBezTo>
                  <a:pt x="89341" y="36197"/>
                  <a:pt x="89341" y="36140"/>
                  <a:pt x="89360" y="36102"/>
                </a:cubicBezTo>
                <a:cubicBezTo>
                  <a:pt x="89494" y="36083"/>
                  <a:pt x="89436" y="36197"/>
                  <a:pt x="89551" y="36216"/>
                </a:cubicBezTo>
                <a:cubicBezTo>
                  <a:pt x="89265" y="36293"/>
                  <a:pt x="88543" y="36216"/>
                  <a:pt x="88162" y="36293"/>
                </a:cubicBezTo>
                <a:cubicBezTo>
                  <a:pt x="88543" y="36502"/>
                  <a:pt x="89436" y="36254"/>
                  <a:pt x="90007" y="36274"/>
                </a:cubicBezTo>
                <a:cubicBezTo>
                  <a:pt x="90007" y="36140"/>
                  <a:pt x="89760" y="36140"/>
                  <a:pt x="89684" y="36216"/>
                </a:cubicBezTo>
                <a:cubicBezTo>
                  <a:pt x="89703" y="36140"/>
                  <a:pt x="89760" y="36102"/>
                  <a:pt x="89874" y="36102"/>
                </a:cubicBezTo>
                <a:cubicBezTo>
                  <a:pt x="89779" y="36026"/>
                  <a:pt x="89208" y="35988"/>
                  <a:pt x="89284" y="36197"/>
                </a:cubicBezTo>
                <a:close/>
                <a:moveTo>
                  <a:pt x="92404" y="36026"/>
                </a:moveTo>
                <a:cubicBezTo>
                  <a:pt x="91700" y="36140"/>
                  <a:pt x="90977" y="35988"/>
                  <a:pt x="90026" y="36102"/>
                </a:cubicBezTo>
                <a:cubicBezTo>
                  <a:pt x="90007" y="36197"/>
                  <a:pt x="90064" y="36235"/>
                  <a:pt x="90140" y="36274"/>
                </a:cubicBezTo>
                <a:cubicBezTo>
                  <a:pt x="91072" y="36102"/>
                  <a:pt x="91757" y="36369"/>
                  <a:pt x="92404" y="36026"/>
                </a:cubicBezTo>
                <a:close/>
                <a:moveTo>
                  <a:pt x="93602" y="36293"/>
                </a:moveTo>
                <a:cubicBezTo>
                  <a:pt x="93697" y="36293"/>
                  <a:pt x="93811" y="36083"/>
                  <a:pt x="93811" y="36293"/>
                </a:cubicBezTo>
                <a:cubicBezTo>
                  <a:pt x="94001" y="36216"/>
                  <a:pt x="93887" y="36102"/>
                  <a:pt x="93811" y="35988"/>
                </a:cubicBezTo>
                <a:cubicBezTo>
                  <a:pt x="93716" y="36064"/>
                  <a:pt x="93469" y="36026"/>
                  <a:pt x="93279" y="36026"/>
                </a:cubicBezTo>
                <a:cubicBezTo>
                  <a:pt x="93279" y="36197"/>
                  <a:pt x="93659" y="36083"/>
                  <a:pt x="93602" y="36293"/>
                </a:cubicBezTo>
                <a:close/>
                <a:moveTo>
                  <a:pt x="92879" y="36197"/>
                </a:moveTo>
                <a:cubicBezTo>
                  <a:pt x="92898" y="36254"/>
                  <a:pt x="93031" y="36235"/>
                  <a:pt x="93146" y="36235"/>
                </a:cubicBezTo>
                <a:cubicBezTo>
                  <a:pt x="92974" y="36102"/>
                  <a:pt x="93241" y="36197"/>
                  <a:pt x="93203" y="36045"/>
                </a:cubicBezTo>
                <a:lnTo>
                  <a:pt x="93012" y="36045"/>
                </a:lnTo>
                <a:lnTo>
                  <a:pt x="93012" y="36197"/>
                </a:lnTo>
                <a:lnTo>
                  <a:pt x="92879" y="36197"/>
                </a:lnTo>
                <a:close/>
                <a:moveTo>
                  <a:pt x="92936" y="36026"/>
                </a:moveTo>
                <a:cubicBezTo>
                  <a:pt x="92803" y="36064"/>
                  <a:pt x="92499" y="35969"/>
                  <a:pt x="92480" y="36083"/>
                </a:cubicBezTo>
                <a:cubicBezTo>
                  <a:pt x="92442" y="36274"/>
                  <a:pt x="92955" y="36159"/>
                  <a:pt x="92936" y="36026"/>
                </a:cubicBezTo>
                <a:close/>
                <a:moveTo>
                  <a:pt x="91548" y="35969"/>
                </a:moveTo>
                <a:cubicBezTo>
                  <a:pt x="91548" y="35912"/>
                  <a:pt x="91567" y="35874"/>
                  <a:pt x="91624" y="35855"/>
                </a:cubicBezTo>
                <a:cubicBezTo>
                  <a:pt x="91567" y="35703"/>
                  <a:pt x="91472" y="35912"/>
                  <a:pt x="91358" y="35855"/>
                </a:cubicBezTo>
                <a:cubicBezTo>
                  <a:pt x="91453" y="35722"/>
                  <a:pt x="91643" y="35741"/>
                  <a:pt x="91358" y="35646"/>
                </a:cubicBezTo>
                <a:cubicBezTo>
                  <a:pt x="91358" y="35494"/>
                  <a:pt x="91852" y="35741"/>
                  <a:pt x="91757" y="35513"/>
                </a:cubicBezTo>
                <a:cubicBezTo>
                  <a:pt x="91472" y="35551"/>
                  <a:pt x="91529" y="35513"/>
                  <a:pt x="91224" y="35494"/>
                </a:cubicBezTo>
                <a:cubicBezTo>
                  <a:pt x="91262" y="35627"/>
                  <a:pt x="91320" y="35741"/>
                  <a:pt x="91282" y="35912"/>
                </a:cubicBezTo>
                <a:cubicBezTo>
                  <a:pt x="91396" y="35912"/>
                  <a:pt x="91415" y="35969"/>
                  <a:pt x="91548" y="35969"/>
                </a:cubicBezTo>
                <a:close/>
                <a:moveTo>
                  <a:pt x="93222" y="35475"/>
                </a:moveTo>
                <a:cubicBezTo>
                  <a:pt x="93165" y="35284"/>
                  <a:pt x="93012" y="35475"/>
                  <a:pt x="92746" y="35418"/>
                </a:cubicBezTo>
                <a:cubicBezTo>
                  <a:pt x="92879" y="35589"/>
                  <a:pt x="93012" y="35475"/>
                  <a:pt x="93222" y="35475"/>
                </a:cubicBezTo>
                <a:close/>
                <a:moveTo>
                  <a:pt x="116865" y="35437"/>
                </a:moveTo>
                <a:cubicBezTo>
                  <a:pt x="116617" y="35456"/>
                  <a:pt x="116465" y="35475"/>
                  <a:pt x="116066" y="35475"/>
                </a:cubicBezTo>
                <a:cubicBezTo>
                  <a:pt x="116028" y="35513"/>
                  <a:pt x="116846" y="35703"/>
                  <a:pt x="116865" y="35437"/>
                </a:cubicBezTo>
                <a:close/>
                <a:moveTo>
                  <a:pt x="71652" y="33820"/>
                </a:moveTo>
                <a:cubicBezTo>
                  <a:pt x="71272" y="33649"/>
                  <a:pt x="70206" y="33725"/>
                  <a:pt x="69845" y="33706"/>
                </a:cubicBezTo>
                <a:cubicBezTo>
                  <a:pt x="70092" y="33896"/>
                  <a:pt x="71024" y="33782"/>
                  <a:pt x="71652" y="33820"/>
                </a:cubicBezTo>
                <a:close/>
                <a:moveTo>
                  <a:pt x="60240" y="31728"/>
                </a:moveTo>
                <a:cubicBezTo>
                  <a:pt x="60487" y="31651"/>
                  <a:pt x="60620" y="31785"/>
                  <a:pt x="60848" y="31689"/>
                </a:cubicBezTo>
                <a:cubicBezTo>
                  <a:pt x="60658" y="31689"/>
                  <a:pt x="60335" y="31480"/>
                  <a:pt x="60240" y="31728"/>
                </a:cubicBezTo>
                <a:close/>
                <a:moveTo>
                  <a:pt x="60182" y="31670"/>
                </a:moveTo>
                <a:cubicBezTo>
                  <a:pt x="60182" y="31632"/>
                  <a:pt x="60144" y="31632"/>
                  <a:pt x="60106" y="31632"/>
                </a:cubicBezTo>
                <a:lnTo>
                  <a:pt x="60106" y="31518"/>
                </a:lnTo>
                <a:cubicBezTo>
                  <a:pt x="60030" y="31556"/>
                  <a:pt x="59935" y="31594"/>
                  <a:pt x="59783" y="31575"/>
                </a:cubicBezTo>
                <a:cubicBezTo>
                  <a:pt x="59783" y="31709"/>
                  <a:pt x="60011" y="31670"/>
                  <a:pt x="60182" y="31670"/>
                </a:cubicBezTo>
                <a:close/>
                <a:moveTo>
                  <a:pt x="69560" y="31119"/>
                </a:moveTo>
                <a:cubicBezTo>
                  <a:pt x="68152" y="30834"/>
                  <a:pt x="67049" y="30834"/>
                  <a:pt x="65432" y="30853"/>
                </a:cubicBezTo>
                <a:cubicBezTo>
                  <a:pt x="66878" y="31157"/>
                  <a:pt x="68000" y="30929"/>
                  <a:pt x="69560" y="31119"/>
                </a:cubicBezTo>
                <a:close/>
                <a:moveTo>
                  <a:pt x="65375" y="30967"/>
                </a:moveTo>
                <a:cubicBezTo>
                  <a:pt x="65299" y="30757"/>
                  <a:pt x="65052" y="30967"/>
                  <a:pt x="64766" y="30910"/>
                </a:cubicBezTo>
                <a:cubicBezTo>
                  <a:pt x="64614" y="31005"/>
                  <a:pt x="65204" y="30948"/>
                  <a:pt x="65375" y="30967"/>
                </a:cubicBezTo>
                <a:close/>
                <a:moveTo>
                  <a:pt x="63587" y="30776"/>
                </a:moveTo>
                <a:cubicBezTo>
                  <a:pt x="63949" y="30853"/>
                  <a:pt x="63968" y="30929"/>
                  <a:pt x="64234" y="30738"/>
                </a:cubicBezTo>
                <a:cubicBezTo>
                  <a:pt x="64348" y="30757"/>
                  <a:pt x="64215" y="30815"/>
                  <a:pt x="64234" y="30891"/>
                </a:cubicBezTo>
                <a:cubicBezTo>
                  <a:pt x="64348" y="30853"/>
                  <a:pt x="64462" y="30815"/>
                  <a:pt x="64443" y="30700"/>
                </a:cubicBezTo>
                <a:cubicBezTo>
                  <a:pt x="64158" y="30605"/>
                  <a:pt x="64082" y="30662"/>
                  <a:pt x="63853" y="30738"/>
                </a:cubicBezTo>
                <a:cubicBezTo>
                  <a:pt x="63701" y="30700"/>
                  <a:pt x="63930" y="30662"/>
                  <a:pt x="63777" y="30586"/>
                </a:cubicBezTo>
                <a:cubicBezTo>
                  <a:pt x="63663" y="30605"/>
                  <a:pt x="63378" y="30510"/>
                  <a:pt x="63454" y="30681"/>
                </a:cubicBezTo>
                <a:cubicBezTo>
                  <a:pt x="62180" y="30206"/>
                  <a:pt x="60525" y="30586"/>
                  <a:pt x="59403" y="30263"/>
                </a:cubicBezTo>
                <a:cubicBezTo>
                  <a:pt x="59288" y="30377"/>
                  <a:pt x="58242" y="30187"/>
                  <a:pt x="57805" y="30244"/>
                </a:cubicBezTo>
                <a:cubicBezTo>
                  <a:pt x="58147" y="30453"/>
                  <a:pt x="58927" y="30282"/>
                  <a:pt x="58927" y="30624"/>
                </a:cubicBezTo>
                <a:cubicBezTo>
                  <a:pt x="59688" y="30681"/>
                  <a:pt x="60468" y="30662"/>
                  <a:pt x="60981" y="30757"/>
                </a:cubicBezTo>
                <a:cubicBezTo>
                  <a:pt x="60867" y="30567"/>
                  <a:pt x="61038" y="30567"/>
                  <a:pt x="61057" y="30757"/>
                </a:cubicBezTo>
                <a:cubicBezTo>
                  <a:pt x="61229" y="30643"/>
                  <a:pt x="61229" y="30700"/>
                  <a:pt x="61457" y="30662"/>
                </a:cubicBezTo>
                <a:cubicBezTo>
                  <a:pt x="61305" y="30815"/>
                  <a:pt x="63264" y="30929"/>
                  <a:pt x="63587" y="30776"/>
                </a:cubicBezTo>
                <a:close/>
                <a:moveTo>
                  <a:pt x="64976" y="30757"/>
                </a:moveTo>
                <a:cubicBezTo>
                  <a:pt x="64843" y="30681"/>
                  <a:pt x="64519" y="30643"/>
                  <a:pt x="64500" y="30796"/>
                </a:cubicBezTo>
                <a:cubicBezTo>
                  <a:pt x="64633" y="30719"/>
                  <a:pt x="64766" y="30834"/>
                  <a:pt x="64976" y="30757"/>
                </a:cubicBezTo>
                <a:close/>
                <a:moveTo>
                  <a:pt x="54876" y="30529"/>
                </a:moveTo>
                <a:cubicBezTo>
                  <a:pt x="55009" y="30643"/>
                  <a:pt x="55427" y="30548"/>
                  <a:pt x="55675" y="30586"/>
                </a:cubicBezTo>
                <a:cubicBezTo>
                  <a:pt x="55541" y="30472"/>
                  <a:pt x="55123" y="30567"/>
                  <a:pt x="54876" y="30529"/>
                </a:cubicBezTo>
                <a:close/>
                <a:moveTo>
                  <a:pt x="127668" y="31423"/>
                </a:moveTo>
                <a:cubicBezTo>
                  <a:pt x="127611" y="31309"/>
                  <a:pt x="127421" y="31309"/>
                  <a:pt x="127212" y="31309"/>
                </a:cubicBezTo>
                <a:cubicBezTo>
                  <a:pt x="127155" y="31499"/>
                  <a:pt x="127516" y="31385"/>
                  <a:pt x="127668" y="31423"/>
                </a:cubicBezTo>
                <a:close/>
                <a:moveTo>
                  <a:pt x="56683" y="30453"/>
                </a:moveTo>
                <a:cubicBezTo>
                  <a:pt x="56435" y="30244"/>
                  <a:pt x="55732" y="30510"/>
                  <a:pt x="56683" y="30453"/>
                </a:cubicBezTo>
                <a:close/>
                <a:moveTo>
                  <a:pt x="57672" y="30206"/>
                </a:moveTo>
                <a:cubicBezTo>
                  <a:pt x="57177" y="30263"/>
                  <a:pt x="57253" y="30111"/>
                  <a:pt x="56816" y="30187"/>
                </a:cubicBezTo>
                <a:cubicBezTo>
                  <a:pt x="56968" y="30339"/>
                  <a:pt x="57501" y="30396"/>
                  <a:pt x="57672" y="30206"/>
                </a:cubicBezTo>
                <a:close/>
                <a:moveTo>
                  <a:pt x="63055" y="29902"/>
                </a:moveTo>
                <a:cubicBezTo>
                  <a:pt x="62921" y="29921"/>
                  <a:pt x="62769" y="29921"/>
                  <a:pt x="62788" y="30054"/>
                </a:cubicBezTo>
                <a:cubicBezTo>
                  <a:pt x="62921" y="30149"/>
                  <a:pt x="63112" y="30092"/>
                  <a:pt x="63055" y="29902"/>
                </a:cubicBezTo>
                <a:close/>
                <a:moveTo>
                  <a:pt x="62731" y="29997"/>
                </a:moveTo>
                <a:cubicBezTo>
                  <a:pt x="62199" y="29806"/>
                  <a:pt x="61114" y="29768"/>
                  <a:pt x="60278" y="29864"/>
                </a:cubicBezTo>
                <a:cubicBezTo>
                  <a:pt x="61210" y="29921"/>
                  <a:pt x="61628" y="30035"/>
                  <a:pt x="62731" y="29997"/>
                </a:cubicBezTo>
                <a:close/>
                <a:moveTo>
                  <a:pt x="67981" y="29806"/>
                </a:moveTo>
                <a:cubicBezTo>
                  <a:pt x="67429" y="29806"/>
                  <a:pt x="67106" y="29692"/>
                  <a:pt x="66707" y="29844"/>
                </a:cubicBezTo>
                <a:cubicBezTo>
                  <a:pt x="67049" y="29921"/>
                  <a:pt x="67734" y="30054"/>
                  <a:pt x="67981" y="29806"/>
                </a:cubicBezTo>
                <a:close/>
                <a:moveTo>
                  <a:pt x="61856" y="29673"/>
                </a:moveTo>
                <a:cubicBezTo>
                  <a:pt x="62046" y="29578"/>
                  <a:pt x="62693" y="29902"/>
                  <a:pt x="62998" y="29635"/>
                </a:cubicBezTo>
                <a:cubicBezTo>
                  <a:pt x="63112" y="29806"/>
                  <a:pt x="63949" y="29825"/>
                  <a:pt x="63987" y="29597"/>
                </a:cubicBezTo>
                <a:cubicBezTo>
                  <a:pt x="62998" y="29597"/>
                  <a:pt x="62560" y="29559"/>
                  <a:pt x="61609" y="29521"/>
                </a:cubicBezTo>
                <a:cubicBezTo>
                  <a:pt x="61457" y="29711"/>
                  <a:pt x="62123" y="29559"/>
                  <a:pt x="61856" y="29673"/>
                </a:cubicBezTo>
                <a:close/>
                <a:moveTo>
                  <a:pt x="128087" y="30339"/>
                </a:moveTo>
                <a:cubicBezTo>
                  <a:pt x="128524" y="30244"/>
                  <a:pt x="129152" y="30282"/>
                  <a:pt x="129342" y="29997"/>
                </a:cubicBezTo>
                <a:cubicBezTo>
                  <a:pt x="128905" y="30092"/>
                  <a:pt x="128258" y="30035"/>
                  <a:pt x="128087" y="30339"/>
                </a:cubicBezTo>
                <a:close/>
                <a:moveTo>
                  <a:pt x="67106" y="29540"/>
                </a:moveTo>
                <a:cubicBezTo>
                  <a:pt x="67201" y="29521"/>
                  <a:pt x="67524" y="29559"/>
                  <a:pt x="67639" y="29388"/>
                </a:cubicBezTo>
                <a:cubicBezTo>
                  <a:pt x="67715" y="29540"/>
                  <a:pt x="68057" y="29483"/>
                  <a:pt x="68304" y="29502"/>
                </a:cubicBezTo>
                <a:cubicBezTo>
                  <a:pt x="68209" y="29312"/>
                  <a:pt x="67220" y="29274"/>
                  <a:pt x="66916" y="29426"/>
                </a:cubicBezTo>
                <a:cubicBezTo>
                  <a:pt x="66859" y="29540"/>
                  <a:pt x="67372" y="29445"/>
                  <a:pt x="67106" y="29540"/>
                </a:cubicBezTo>
                <a:close/>
                <a:moveTo>
                  <a:pt x="60011" y="28874"/>
                </a:moveTo>
                <a:cubicBezTo>
                  <a:pt x="60240" y="28931"/>
                  <a:pt x="61114" y="28741"/>
                  <a:pt x="60354" y="28722"/>
                </a:cubicBezTo>
                <a:cubicBezTo>
                  <a:pt x="60201" y="28722"/>
                  <a:pt x="59992" y="28684"/>
                  <a:pt x="60011" y="28874"/>
                </a:cubicBezTo>
                <a:close/>
                <a:moveTo>
                  <a:pt x="57101" y="27923"/>
                </a:moveTo>
                <a:cubicBezTo>
                  <a:pt x="57177" y="27866"/>
                  <a:pt x="56264" y="27847"/>
                  <a:pt x="56169" y="27904"/>
                </a:cubicBezTo>
                <a:cubicBezTo>
                  <a:pt x="56492" y="28038"/>
                  <a:pt x="56816" y="27885"/>
                  <a:pt x="57101" y="27923"/>
                </a:cubicBezTo>
                <a:close/>
                <a:moveTo>
                  <a:pt x="57234" y="27980"/>
                </a:moveTo>
                <a:cubicBezTo>
                  <a:pt x="57367" y="27999"/>
                  <a:pt x="57405" y="27923"/>
                  <a:pt x="57501" y="27923"/>
                </a:cubicBezTo>
                <a:cubicBezTo>
                  <a:pt x="58337" y="27923"/>
                  <a:pt x="57558" y="27752"/>
                  <a:pt x="57234" y="27980"/>
                </a:cubicBezTo>
                <a:close/>
                <a:moveTo>
                  <a:pt x="55636" y="27752"/>
                </a:moveTo>
                <a:cubicBezTo>
                  <a:pt x="55751" y="27619"/>
                  <a:pt x="56093" y="27638"/>
                  <a:pt x="56378" y="27657"/>
                </a:cubicBezTo>
                <a:cubicBezTo>
                  <a:pt x="56378" y="27581"/>
                  <a:pt x="56378" y="27505"/>
                  <a:pt x="56378" y="27448"/>
                </a:cubicBezTo>
                <a:cubicBezTo>
                  <a:pt x="56321" y="27600"/>
                  <a:pt x="55465" y="27657"/>
                  <a:pt x="55770" y="27486"/>
                </a:cubicBezTo>
                <a:cubicBezTo>
                  <a:pt x="55598" y="27258"/>
                  <a:pt x="55484" y="27676"/>
                  <a:pt x="55636" y="27752"/>
                </a:cubicBezTo>
                <a:close/>
                <a:moveTo>
                  <a:pt x="58185" y="26744"/>
                </a:moveTo>
                <a:cubicBezTo>
                  <a:pt x="57900" y="26801"/>
                  <a:pt x="57843" y="26744"/>
                  <a:pt x="57520" y="26782"/>
                </a:cubicBezTo>
                <a:cubicBezTo>
                  <a:pt x="57329" y="26839"/>
                  <a:pt x="58242" y="26934"/>
                  <a:pt x="58185" y="26744"/>
                </a:cubicBezTo>
                <a:close/>
                <a:moveTo>
                  <a:pt x="70739" y="26782"/>
                </a:moveTo>
                <a:cubicBezTo>
                  <a:pt x="70663" y="26763"/>
                  <a:pt x="70701" y="26725"/>
                  <a:pt x="70739" y="26725"/>
                </a:cubicBezTo>
                <a:cubicBezTo>
                  <a:pt x="69997" y="26649"/>
                  <a:pt x="69274" y="26725"/>
                  <a:pt x="68533" y="26649"/>
                </a:cubicBezTo>
                <a:cubicBezTo>
                  <a:pt x="68571" y="26687"/>
                  <a:pt x="68609" y="26744"/>
                  <a:pt x="68609" y="26801"/>
                </a:cubicBezTo>
                <a:cubicBezTo>
                  <a:pt x="68342" y="26858"/>
                  <a:pt x="68190" y="26725"/>
                  <a:pt x="68076" y="26801"/>
                </a:cubicBezTo>
                <a:cubicBezTo>
                  <a:pt x="68437" y="26972"/>
                  <a:pt x="69065" y="26896"/>
                  <a:pt x="69731" y="26934"/>
                </a:cubicBezTo>
                <a:cubicBezTo>
                  <a:pt x="69427" y="26592"/>
                  <a:pt x="70701" y="27048"/>
                  <a:pt x="70796" y="26725"/>
                </a:cubicBezTo>
                <a:cubicBezTo>
                  <a:pt x="70739" y="26725"/>
                  <a:pt x="70739" y="26744"/>
                  <a:pt x="70739" y="26782"/>
                </a:cubicBezTo>
                <a:close/>
                <a:moveTo>
                  <a:pt x="72261" y="26858"/>
                </a:moveTo>
                <a:cubicBezTo>
                  <a:pt x="71975" y="26668"/>
                  <a:pt x="71005" y="26592"/>
                  <a:pt x="70853" y="26839"/>
                </a:cubicBezTo>
                <a:cubicBezTo>
                  <a:pt x="71576" y="26801"/>
                  <a:pt x="71614" y="26858"/>
                  <a:pt x="72261" y="26858"/>
                </a:cubicBezTo>
                <a:close/>
                <a:moveTo>
                  <a:pt x="58452" y="26535"/>
                </a:moveTo>
                <a:cubicBezTo>
                  <a:pt x="58433" y="26478"/>
                  <a:pt x="58471" y="26440"/>
                  <a:pt x="58509" y="26440"/>
                </a:cubicBezTo>
                <a:cubicBezTo>
                  <a:pt x="57995" y="26345"/>
                  <a:pt x="56949" y="26212"/>
                  <a:pt x="56588" y="26459"/>
                </a:cubicBezTo>
                <a:cubicBezTo>
                  <a:pt x="57044" y="26478"/>
                  <a:pt x="57253" y="26592"/>
                  <a:pt x="57577" y="26364"/>
                </a:cubicBezTo>
                <a:cubicBezTo>
                  <a:pt x="57881" y="26630"/>
                  <a:pt x="58109" y="26478"/>
                  <a:pt x="58452" y="26535"/>
                </a:cubicBezTo>
                <a:close/>
                <a:moveTo>
                  <a:pt x="58642" y="26535"/>
                </a:moveTo>
                <a:cubicBezTo>
                  <a:pt x="58965" y="26516"/>
                  <a:pt x="58794" y="26421"/>
                  <a:pt x="59041" y="26535"/>
                </a:cubicBezTo>
                <a:cubicBezTo>
                  <a:pt x="59041" y="26402"/>
                  <a:pt x="59155" y="26440"/>
                  <a:pt x="59041" y="26326"/>
                </a:cubicBezTo>
                <a:cubicBezTo>
                  <a:pt x="58946" y="26326"/>
                  <a:pt x="58661" y="26535"/>
                  <a:pt x="58718" y="26326"/>
                </a:cubicBezTo>
                <a:cubicBezTo>
                  <a:pt x="58528" y="26364"/>
                  <a:pt x="58642" y="26402"/>
                  <a:pt x="58642" y="26535"/>
                </a:cubicBezTo>
                <a:close/>
                <a:moveTo>
                  <a:pt x="60639" y="26516"/>
                </a:moveTo>
                <a:cubicBezTo>
                  <a:pt x="60582" y="26478"/>
                  <a:pt x="60544" y="26421"/>
                  <a:pt x="60506" y="26345"/>
                </a:cubicBezTo>
                <a:cubicBezTo>
                  <a:pt x="60449" y="26383"/>
                  <a:pt x="60392" y="26402"/>
                  <a:pt x="60316" y="26402"/>
                </a:cubicBezTo>
                <a:cubicBezTo>
                  <a:pt x="60411" y="26573"/>
                  <a:pt x="60582" y="26554"/>
                  <a:pt x="60829" y="26516"/>
                </a:cubicBezTo>
                <a:lnTo>
                  <a:pt x="60829" y="26402"/>
                </a:lnTo>
                <a:cubicBezTo>
                  <a:pt x="60772" y="26421"/>
                  <a:pt x="60772" y="26383"/>
                  <a:pt x="60772" y="26345"/>
                </a:cubicBezTo>
                <a:cubicBezTo>
                  <a:pt x="60696" y="26383"/>
                  <a:pt x="60639" y="26421"/>
                  <a:pt x="60639" y="26516"/>
                </a:cubicBezTo>
                <a:close/>
                <a:moveTo>
                  <a:pt x="55865" y="26459"/>
                </a:moveTo>
                <a:cubicBezTo>
                  <a:pt x="56017" y="26440"/>
                  <a:pt x="56112" y="26383"/>
                  <a:pt x="56321" y="26402"/>
                </a:cubicBezTo>
                <a:cubicBezTo>
                  <a:pt x="56188" y="26326"/>
                  <a:pt x="55865" y="26231"/>
                  <a:pt x="55865" y="26459"/>
                </a:cubicBezTo>
                <a:close/>
                <a:moveTo>
                  <a:pt x="61362" y="26307"/>
                </a:moveTo>
                <a:cubicBezTo>
                  <a:pt x="60772" y="26192"/>
                  <a:pt x="60335" y="26212"/>
                  <a:pt x="59707" y="26192"/>
                </a:cubicBezTo>
                <a:cubicBezTo>
                  <a:pt x="59992" y="26421"/>
                  <a:pt x="61076" y="26269"/>
                  <a:pt x="61362" y="26307"/>
                </a:cubicBezTo>
                <a:close/>
                <a:moveTo>
                  <a:pt x="57919" y="26269"/>
                </a:moveTo>
                <a:cubicBezTo>
                  <a:pt x="58109" y="26154"/>
                  <a:pt x="58261" y="26307"/>
                  <a:pt x="58452" y="26231"/>
                </a:cubicBezTo>
                <a:cubicBezTo>
                  <a:pt x="58318" y="26173"/>
                  <a:pt x="57881" y="26021"/>
                  <a:pt x="57919" y="26269"/>
                </a:cubicBezTo>
                <a:close/>
                <a:moveTo>
                  <a:pt x="126660" y="26858"/>
                </a:moveTo>
                <a:cubicBezTo>
                  <a:pt x="127269" y="26839"/>
                  <a:pt x="127954" y="26687"/>
                  <a:pt x="128657" y="26668"/>
                </a:cubicBezTo>
                <a:cubicBezTo>
                  <a:pt x="128163" y="26478"/>
                  <a:pt x="127117" y="26535"/>
                  <a:pt x="126660" y="26858"/>
                </a:cubicBezTo>
                <a:close/>
                <a:moveTo>
                  <a:pt x="58128" y="25964"/>
                </a:moveTo>
                <a:cubicBezTo>
                  <a:pt x="57881" y="25850"/>
                  <a:pt x="57672" y="25888"/>
                  <a:pt x="57386" y="25907"/>
                </a:cubicBezTo>
                <a:cubicBezTo>
                  <a:pt x="57443" y="26040"/>
                  <a:pt x="57843" y="26021"/>
                  <a:pt x="58128" y="25964"/>
                </a:cubicBezTo>
                <a:close/>
                <a:moveTo>
                  <a:pt x="60848" y="25736"/>
                </a:moveTo>
                <a:cubicBezTo>
                  <a:pt x="60905" y="25584"/>
                  <a:pt x="61229" y="25622"/>
                  <a:pt x="61191" y="25375"/>
                </a:cubicBezTo>
                <a:cubicBezTo>
                  <a:pt x="61076" y="25489"/>
                  <a:pt x="60658" y="25546"/>
                  <a:pt x="60848" y="25736"/>
                </a:cubicBezTo>
                <a:close/>
                <a:moveTo>
                  <a:pt x="65033" y="25622"/>
                </a:moveTo>
                <a:cubicBezTo>
                  <a:pt x="63892" y="25394"/>
                  <a:pt x="62066" y="25774"/>
                  <a:pt x="61381" y="25432"/>
                </a:cubicBezTo>
                <a:cubicBezTo>
                  <a:pt x="61419" y="25470"/>
                  <a:pt x="61457" y="25527"/>
                  <a:pt x="61381" y="25527"/>
                </a:cubicBezTo>
                <a:cubicBezTo>
                  <a:pt x="61381" y="25546"/>
                  <a:pt x="61362" y="25584"/>
                  <a:pt x="61381" y="25584"/>
                </a:cubicBezTo>
                <a:cubicBezTo>
                  <a:pt x="62008" y="25812"/>
                  <a:pt x="64025" y="25660"/>
                  <a:pt x="65033" y="25622"/>
                </a:cubicBezTo>
                <a:close/>
                <a:moveTo>
                  <a:pt x="78309" y="25774"/>
                </a:moveTo>
                <a:cubicBezTo>
                  <a:pt x="78347" y="26002"/>
                  <a:pt x="79432" y="25812"/>
                  <a:pt x="79850" y="25850"/>
                </a:cubicBezTo>
                <a:cubicBezTo>
                  <a:pt x="79926" y="25869"/>
                  <a:pt x="80249" y="25850"/>
                  <a:pt x="80040" y="25793"/>
                </a:cubicBezTo>
                <a:cubicBezTo>
                  <a:pt x="79926" y="25793"/>
                  <a:pt x="79812" y="25793"/>
                  <a:pt x="79717" y="25793"/>
                </a:cubicBezTo>
                <a:cubicBezTo>
                  <a:pt x="79127" y="25774"/>
                  <a:pt x="78595" y="25831"/>
                  <a:pt x="78309" y="25774"/>
                </a:cubicBezTo>
                <a:close/>
                <a:moveTo>
                  <a:pt x="129647" y="26478"/>
                </a:moveTo>
                <a:cubicBezTo>
                  <a:pt x="129818" y="26516"/>
                  <a:pt x="130103" y="26250"/>
                  <a:pt x="130122" y="26478"/>
                </a:cubicBezTo>
                <a:cubicBezTo>
                  <a:pt x="130274" y="26440"/>
                  <a:pt x="130445" y="26402"/>
                  <a:pt x="130388" y="26173"/>
                </a:cubicBezTo>
                <a:cubicBezTo>
                  <a:pt x="130065" y="26212"/>
                  <a:pt x="129742" y="26250"/>
                  <a:pt x="129647" y="26478"/>
                </a:cubicBezTo>
                <a:close/>
                <a:moveTo>
                  <a:pt x="72013" y="25660"/>
                </a:moveTo>
                <a:cubicBezTo>
                  <a:pt x="70302" y="25375"/>
                  <a:pt x="68628" y="25527"/>
                  <a:pt x="66288" y="25546"/>
                </a:cubicBezTo>
                <a:cubicBezTo>
                  <a:pt x="68323" y="25717"/>
                  <a:pt x="70149" y="25641"/>
                  <a:pt x="72013" y="25660"/>
                </a:cubicBezTo>
                <a:close/>
                <a:moveTo>
                  <a:pt x="73002" y="25622"/>
                </a:moveTo>
                <a:cubicBezTo>
                  <a:pt x="73079" y="25736"/>
                  <a:pt x="73421" y="25641"/>
                  <a:pt x="73592" y="25679"/>
                </a:cubicBezTo>
                <a:cubicBezTo>
                  <a:pt x="73478" y="25565"/>
                  <a:pt x="73193" y="25546"/>
                  <a:pt x="73002" y="25622"/>
                </a:cubicBezTo>
                <a:close/>
                <a:moveTo>
                  <a:pt x="131073" y="24271"/>
                </a:moveTo>
                <a:cubicBezTo>
                  <a:pt x="131111" y="24157"/>
                  <a:pt x="131263" y="24119"/>
                  <a:pt x="131396" y="24062"/>
                </a:cubicBezTo>
                <a:cubicBezTo>
                  <a:pt x="131244" y="23492"/>
                  <a:pt x="131853" y="23530"/>
                  <a:pt x="132081" y="23244"/>
                </a:cubicBezTo>
                <a:cubicBezTo>
                  <a:pt x="131473" y="23320"/>
                  <a:pt x="130978" y="23492"/>
                  <a:pt x="130274" y="23587"/>
                </a:cubicBezTo>
                <a:cubicBezTo>
                  <a:pt x="130388" y="23720"/>
                  <a:pt x="130750" y="23606"/>
                  <a:pt x="130807" y="23549"/>
                </a:cubicBezTo>
                <a:cubicBezTo>
                  <a:pt x="130997" y="23986"/>
                  <a:pt x="130198" y="24119"/>
                  <a:pt x="129666" y="24309"/>
                </a:cubicBezTo>
                <a:cubicBezTo>
                  <a:pt x="129894" y="24366"/>
                  <a:pt x="130255" y="24386"/>
                  <a:pt x="130464" y="24252"/>
                </a:cubicBezTo>
                <a:cubicBezTo>
                  <a:pt x="130636" y="24405"/>
                  <a:pt x="130141" y="24443"/>
                  <a:pt x="129875" y="24405"/>
                </a:cubicBezTo>
                <a:cubicBezTo>
                  <a:pt x="128943" y="24690"/>
                  <a:pt x="128030" y="25089"/>
                  <a:pt x="126946" y="25356"/>
                </a:cubicBezTo>
                <a:cubicBezTo>
                  <a:pt x="128106" y="25394"/>
                  <a:pt x="129951" y="24899"/>
                  <a:pt x="130731" y="24880"/>
                </a:cubicBezTo>
                <a:cubicBezTo>
                  <a:pt x="130788" y="24880"/>
                  <a:pt x="131339" y="24842"/>
                  <a:pt x="131320" y="25089"/>
                </a:cubicBezTo>
                <a:cubicBezTo>
                  <a:pt x="131301" y="25508"/>
                  <a:pt x="129494" y="25755"/>
                  <a:pt x="128924" y="25888"/>
                </a:cubicBezTo>
                <a:cubicBezTo>
                  <a:pt x="128981" y="26097"/>
                  <a:pt x="129152" y="25907"/>
                  <a:pt x="129380" y="25945"/>
                </a:cubicBezTo>
                <a:cubicBezTo>
                  <a:pt x="129304" y="26040"/>
                  <a:pt x="129171" y="26059"/>
                  <a:pt x="129190" y="26212"/>
                </a:cubicBezTo>
                <a:cubicBezTo>
                  <a:pt x="129818" y="26192"/>
                  <a:pt x="130369" y="25698"/>
                  <a:pt x="130921" y="25926"/>
                </a:cubicBezTo>
                <a:cubicBezTo>
                  <a:pt x="131149" y="25755"/>
                  <a:pt x="131511" y="25660"/>
                  <a:pt x="131777" y="25508"/>
                </a:cubicBezTo>
                <a:cubicBezTo>
                  <a:pt x="131777" y="25337"/>
                  <a:pt x="131796" y="25165"/>
                  <a:pt x="131796" y="24994"/>
                </a:cubicBezTo>
                <a:cubicBezTo>
                  <a:pt x="131454" y="25089"/>
                  <a:pt x="131206" y="24519"/>
                  <a:pt x="131073" y="24271"/>
                </a:cubicBezTo>
                <a:close/>
                <a:moveTo>
                  <a:pt x="70283" y="24956"/>
                </a:moveTo>
                <a:cubicBezTo>
                  <a:pt x="69997" y="24614"/>
                  <a:pt x="69027" y="24880"/>
                  <a:pt x="68304" y="24785"/>
                </a:cubicBezTo>
                <a:cubicBezTo>
                  <a:pt x="68780" y="24994"/>
                  <a:pt x="69350" y="24956"/>
                  <a:pt x="70283" y="24956"/>
                </a:cubicBezTo>
                <a:close/>
                <a:moveTo>
                  <a:pt x="77720" y="24842"/>
                </a:moveTo>
                <a:cubicBezTo>
                  <a:pt x="75133" y="25013"/>
                  <a:pt x="72869" y="24690"/>
                  <a:pt x="70416" y="24918"/>
                </a:cubicBezTo>
                <a:cubicBezTo>
                  <a:pt x="72032" y="24956"/>
                  <a:pt x="73478" y="25013"/>
                  <a:pt x="74867" y="25013"/>
                </a:cubicBezTo>
                <a:cubicBezTo>
                  <a:pt x="75475" y="25013"/>
                  <a:pt x="76122" y="24937"/>
                  <a:pt x="76731" y="24937"/>
                </a:cubicBezTo>
                <a:cubicBezTo>
                  <a:pt x="77111" y="24937"/>
                  <a:pt x="77529" y="25146"/>
                  <a:pt x="77720" y="24842"/>
                </a:cubicBezTo>
                <a:close/>
                <a:moveTo>
                  <a:pt x="82247" y="24956"/>
                </a:moveTo>
                <a:cubicBezTo>
                  <a:pt x="82418" y="24956"/>
                  <a:pt x="82152" y="25032"/>
                  <a:pt x="82247" y="25165"/>
                </a:cubicBezTo>
                <a:cubicBezTo>
                  <a:pt x="82418" y="25127"/>
                  <a:pt x="82380" y="24918"/>
                  <a:pt x="82570" y="24899"/>
                </a:cubicBezTo>
                <a:cubicBezTo>
                  <a:pt x="82646" y="24937"/>
                  <a:pt x="82646" y="25013"/>
                  <a:pt x="82779" y="25013"/>
                </a:cubicBezTo>
                <a:cubicBezTo>
                  <a:pt x="84130" y="24747"/>
                  <a:pt x="85366" y="25108"/>
                  <a:pt x="86355" y="24842"/>
                </a:cubicBezTo>
                <a:cubicBezTo>
                  <a:pt x="86450" y="24899"/>
                  <a:pt x="86450" y="25013"/>
                  <a:pt x="86564" y="25051"/>
                </a:cubicBezTo>
                <a:cubicBezTo>
                  <a:pt x="86907" y="24861"/>
                  <a:pt x="87458" y="24747"/>
                  <a:pt x="87896" y="24918"/>
                </a:cubicBezTo>
                <a:cubicBezTo>
                  <a:pt x="87744" y="24690"/>
                  <a:pt x="88390" y="24842"/>
                  <a:pt x="88352" y="24823"/>
                </a:cubicBezTo>
                <a:cubicBezTo>
                  <a:pt x="88447" y="24842"/>
                  <a:pt x="88466" y="24918"/>
                  <a:pt x="88485" y="25013"/>
                </a:cubicBezTo>
                <a:cubicBezTo>
                  <a:pt x="88447" y="24766"/>
                  <a:pt x="88961" y="25051"/>
                  <a:pt x="88828" y="24823"/>
                </a:cubicBezTo>
                <a:cubicBezTo>
                  <a:pt x="88942" y="24956"/>
                  <a:pt x="89570" y="24633"/>
                  <a:pt x="89608" y="24880"/>
                </a:cubicBezTo>
                <a:cubicBezTo>
                  <a:pt x="89703" y="24861"/>
                  <a:pt x="89760" y="24823"/>
                  <a:pt x="89760" y="24728"/>
                </a:cubicBezTo>
                <a:cubicBezTo>
                  <a:pt x="90140" y="24823"/>
                  <a:pt x="90311" y="24880"/>
                  <a:pt x="90559" y="24690"/>
                </a:cubicBezTo>
                <a:cubicBezTo>
                  <a:pt x="90806" y="24823"/>
                  <a:pt x="91091" y="24633"/>
                  <a:pt x="91148" y="24899"/>
                </a:cubicBezTo>
                <a:cubicBezTo>
                  <a:pt x="91262" y="24880"/>
                  <a:pt x="91186" y="24728"/>
                  <a:pt x="91282" y="24690"/>
                </a:cubicBezTo>
                <a:cubicBezTo>
                  <a:pt x="91643" y="24785"/>
                  <a:pt x="91928" y="24690"/>
                  <a:pt x="92004" y="24595"/>
                </a:cubicBezTo>
                <a:cubicBezTo>
                  <a:pt x="92518" y="24690"/>
                  <a:pt x="92784" y="24614"/>
                  <a:pt x="93146" y="24652"/>
                </a:cubicBezTo>
                <a:cubicBezTo>
                  <a:pt x="93241" y="24652"/>
                  <a:pt x="93165" y="24500"/>
                  <a:pt x="93279" y="24500"/>
                </a:cubicBezTo>
                <a:cubicBezTo>
                  <a:pt x="93241" y="24443"/>
                  <a:pt x="93108" y="24538"/>
                  <a:pt x="92955" y="24443"/>
                </a:cubicBezTo>
                <a:cubicBezTo>
                  <a:pt x="92955" y="24500"/>
                  <a:pt x="93012" y="24500"/>
                  <a:pt x="93012" y="24557"/>
                </a:cubicBezTo>
                <a:cubicBezTo>
                  <a:pt x="92708" y="24614"/>
                  <a:pt x="92784" y="24386"/>
                  <a:pt x="92480" y="24443"/>
                </a:cubicBezTo>
                <a:cubicBezTo>
                  <a:pt x="92537" y="24538"/>
                  <a:pt x="92670" y="24481"/>
                  <a:pt x="92537" y="24614"/>
                </a:cubicBezTo>
                <a:cubicBezTo>
                  <a:pt x="92404" y="24443"/>
                  <a:pt x="91795" y="24386"/>
                  <a:pt x="91871" y="24538"/>
                </a:cubicBezTo>
                <a:cubicBezTo>
                  <a:pt x="91053" y="24424"/>
                  <a:pt x="90958" y="24614"/>
                  <a:pt x="89893" y="24481"/>
                </a:cubicBezTo>
                <a:cubicBezTo>
                  <a:pt x="89950" y="24576"/>
                  <a:pt x="88942" y="24538"/>
                  <a:pt x="88562" y="24462"/>
                </a:cubicBezTo>
                <a:cubicBezTo>
                  <a:pt x="88523" y="24500"/>
                  <a:pt x="88485" y="24538"/>
                  <a:pt x="88485" y="24614"/>
                </a:cubicBezTo>
                <a:cubicBezTo>
                  <a:pt x="88048" y="24386"/>
                  <a:pt x="88067" y="24690"/>
                  <a:pt x="87630" y="24386"/>
                </a:cubicBezTo>
                <a:cubicBezTo>
                  <a:pt x="87896" y="24671"/>
                  <a:pt x="87116" y="24443"/>
                  <a:pt x="87496" y="24595"/>
                </a:cubicBezTo>
                <a:cubicBezTo>
                  <a:pt x="87382" y="24747"/>
                  <a:pt x="87135" y="24576"/>
                  <a:pt x="87021" y="24538"/>
                </a:cubicBezTo>
                <a:cubicBezTo>
                  <a:pt x="86983" y="24386"/>
                  <a:pt x="87116" y="24405"/>
                  <a:pt x="87097" y="24290"/>
                </a:cubicBezTo>
                <a:cubicBezTo>
                  <a:pt x="87021" y="24443"/>
                  <a:pt x="86640" y="24366"/>
                  <a:pt x="86697" y="24633"/>
                </a:cubicBezTo>
                <a:cubicBezTo>
                  <a:pt x="86831" y="24633"/>
                  <a:pt x="86736" y="24462"/>
                  <a:pt x="86907" y="24481"/>
                </a:cubicBezTo>
                <a:cubicBezTo>
                  <a:pt x="86907" y="24576"/>
                  <a:pt x="86812" y="24595"/>
                  <a:pt x="86831" y="24690"/>
                </a:cubicBezTo>
                <a:cubicBezTo>
                  <a:pt x="86412" y="24633"/>
                  <a:pt x="86488" y="24576"/>
                  <a:pt x="86032" y="24538"/>
                </a:cubicBezTo>
                <a:cubicBezTo>
                  <a:pt x="86013" y="24614"/>
                  <a:pt x="86089" y="24614"/>
                  <a:pt x="86108" y="24690"/>
                </a:cubicBezTo>
                <a:cubicBezTo>
                  <a:pt x="85899" y="24538"/>
                  <a:pt x="85575" y="24462"/>
                  <a:pt x="85176" y="24576"/>
                </a:cubicBezTo>
                <a:cubicBezTo>
                  <a:pt x="85119" y="24424"/>
                  <a:pt x="85271" y="24443"/>
                  <a:pt x="85233" y="24309"/>
                </a:cubicBezTo>
                <a:cubicBezTo>
                  <a:pt x="85100" y="24290"/>
                  <a:pt x="85119" y="24386"/>
                  <a:pt x="85100" y="24462"/>
                </a:cubicBezTo>
                <a:cubicBezTo>
                  <a:pt x="84986" y="24462"/>
                  <a:pt x="85062" y="24290"/>
                  <a:pt x="84967" y="24252"/>
                </a:cubicBezTo>
                <a:cubicBezTo>
                  <a:pt x="84757" y="24233"/>
                  <a:pt x="84757" y="24366"/>
                  <a:pt x="84776" y="24519"/>
                </a:cubicBezTo>
                <a:cubicBezTo>
                  <a:pt x="84929" y="24405"/>
                  <a:pt x="84948" y="24405"/>
                  <a:pt x="85100" y="24519"/>
                </a:cubicBezTo>
                <a:cubicBezTo>
                  <a:pt x="84776" y="24785"/>
                  <a:pt x="84738" y="24405"/>
                  <a:pt x="84643" y="24709"/>
                </a:cubicBezTo>
                <a:cubicBezTo>
                  <a:pt x="84567" y="24709"/>
                  <a:pt x="84586" y="24614"/>
                  <a:pt x="84567" y="24557"/>
                </a:cubicBezTo>
                <a:cubicBezTo>
                  <a:pt x="84301" y="24538"/>
                  <a:pt x="84168" y="24614"/>
                  <a:pt x="84111" y="24766"/>
                </a:cubicBezTo>
                <a:cubicBezTo>
                  <a:pt x="83616" y="24709"/>
                  <a:pt x="83597" y="24614"/>
                  <a:pt x="83103" y="24709"/>
                </a:cubicBezTo>
                <a:cubicBezTo>
                  <a:pt x="83103" y="24652"/>
                  <a:pt x="83198" y="24671"/>
                  <a:pt x="83236" y="24652"/>
                </a:cubicBezTo>
                <a:cubicBezTo>
                  <a:pt x="82665" y="24500"/>
                  <a:pt x="82266" y="24709"/>
                  <a:pt x="81847" y="24595"/>
                </a:cubicBezTo>
                <a:lnTo>
                  <a:pt x="81847" y="24747"/>
                </a:lnTo>
                <a:cubicBezTo>
                  <a:pt x="81771" y="24728"/>
                  <a:pt x="81790" y="24652"/>
                  <a:pt x="81790" y="24576"/>
                </a:cubicBezTo>
                <a:cubicBezTo>
                  <a:pt x="81714" y="24595"/>
                  <a:pt x="81657" y="24652"/>
                  <a:pt x="81657" y="24728"/>
                </a:cubicBezTo>
                <a:cubicBezTo>
                  <a:pt x="81258" y="24481"/>
                  <a:pt x="80782" y="24652"/>
                  <a:pt x="80592" y="24785"/>
                </a:cubicBezTo>
                <a:cubicBezTo>
                  <a:pt x="80383" y="24747"/>
                  <a:pt x="80649" y="24671"/>
                  <a:pt x="80592" y="24576"/>
                </a:cubicBezTo>
                <a:cubicBezTo>
                  <a:pt x="80478" y="24576"/>
                  <a:pt x="80440" y="24652"/>
                  <a:pt x="80459" y="24766"/>
                </a:cubicBezTo>
                <a:cubicBezTo>
                  <a:pt x="80306" y="24557"/>
                  <a:pt x="79888" y="24709"/>
                  <a:pt x="79717" y="24614"/>
                </a:cubicBezTo>
                <a:cubicBezTo>
                  <a:pt x="79584" y="24671"/>
                  <a:pt x="79565" y="24823"/>
                  <a:pt x="79260" y="24766"/>
                </a:cubicBezTo>
                <a:cubicBezTo>
                  <a:pt x="79317" y="24690"/>
                  <a:pt x="79470" y="24690"/>
                  <a:pt x="79584" y="24652"/>
                </a:cubicBezTo>
                <a:cubicBezTo>
                  <a:pt x="79546" y="24538"/>
                  <a:pt x="79222" y="24633"/>
                  <a:pt x="79070" y="24595"/>
                </a:cubicBezTo>
                <a:cubicBezTo>
                  <a:pt x="79013" y="24652"/>
                  <a:pt x="78994" y="24728"/>
                  <a:pt x="78994" y="24804"/>
                </a:cubicBezTo>
                <a:cubicBezTo>
                  <a:pt x="78461" y="24842"/>
                  <a:pt x="77967" y="24671"/>
                  <a:pt x="77796" y="24956"/>
                </a:cubicBezTo>
                <a:cubicBezTo>
                  <a:pt x="78404" y="25146"/>
                  <a:pt x="79926" y="24785"/>
                  <a:pt x="80782" y="24937"/>
                </a:cubicBezTo>
                <a:cubicBezTo>
                  <a:pt x="80877" y="24956"/>
                  <a:pt x="80915" y="25146"/>
                  <a:pt x="80915" y="24880"/>
                </a:cubicBezTo>
                <a:cubicBezTo>
                  <a:pt x="81010" y="24937"/>
                  <a:pt x="81067" y="25013"/>
                  <a:pt x="81048" y="25146"/>
                </a:cubicBezTo>
                <a:cubicBezTo>
                  <a:pt x="81296" y="24804"/>
                  <a:pt x="81923" y="25089"/>
                  <a:pt x="82113" y="24899"/>
                </a:cubicBezTo>
                <a:cubicBezTo>
                  <a:pt x="82171" y="24918"/>
                  <a:pt x="82209" y="25032"/>
                  <a:pt x="82247" y="24956"/>
                </a:cubicBezTo>
                <a:close/>
                <a:moveTo>
                  <a:pt x="62522" y="24823"/>
                </a:moveTo>
                <a:cubicBezTo>
                  <a:pt x="62598" y="24766"/>
                  <a:pt x="62769" y="24785"/>
                  <a:pt x="62845" y="24728"/>
                </a:cubicBezTo>
                <a:cubicBezTo>
                  <a:pt x="62826" y="24614"/>
                  <a:pt x="62389" y="24633"/>
                  <a:pt x="62522" y="24823"/>
                </a:cubicBezTo>
                <a:close/>
                <a:moveTo>
                  <a:pt x="59003" y="24366"/>
                </a:moveTo>
                <a:cubicBezTo>
                  <a:pt x="59384" y="24062"/>
                  <a:pt x="59764" y="24462"/>
                  <a:pt x="59859" y="24176"/>
                </a:cubicBezTo>
                <a:cubicBezTo>
                  <a:pt x="59935" y="24233"/>
                  <a:pt x="59992" y="24271"/>
                  <a:pt x="60068" y="24328"/>
                </a:cubicBezTo>
                <a:cubicBezTo>
                  <a:pt x="60163" y="24157"/>
                  <a:pt x="60373" y="24386"/>
                  <a:pt x="60392" y="24176"/>
                </a:cubicBezTo>
                <a:cubicBezTo>
                  <a:pt x="60829" y="24328"/>
                  <a:pt x="61286" y="24119"/>
                  <a:pt x="61723" y="24290"/>
                </a:cubicBezTo>
                <a:cubicBezTo>
                  <a:pt x="61723" y="24347"/>
                  <a:pt x="61647" y="24328"/>
                  <a:pt x="61590" y="24347"/>
                </a:cubicBezTo>
                <a:cubicBezTo>
                  <a:pt x="61571" y="24462"/>
                  <a:pt x="61818" y="24366"/>
                  <a:pt x="61913" y="24405"/>
                </a:cubicBezTo>
                <a:cubicBezTo>
                  <a:pt x="61837" y="24328"/>
                  <a:pt x="61894" y="24328"/>
                  <a:pt x="61913" y="24252"/>
                </a:cubicBezTo>
                <a:cubicBezTo>
                  <a:pt x="62446" y="24481"/>
                  <a:pt x="63321" y="24043"/>
                  <a:pt x="63378" y="24481"/>
                </a:cubicBezTo>
                <a:cubicBezTo>
                  <a:pt x="64329" y="24462"/>
                  <a:pt x="64995" y="24386"/>
                  <a:pt x="65698" y="24347"/>
                </a:cubicBezTo>
                <a:cubicBezTo>
                  <a:pt x="66079" y="24328"/>
                  <a:pt x="66611" y="24538"/>
                  <a:pt x="67030" y="24252"/>
                </a:cubicBezTo>
                <a:cubicBezTo>
                  <a:pt x="67144" y="24309"/>
                  <a:pt x="67163" y="24424"/>
                  <a:pt x="67372" y="24424"/>
                </a:cubicBezTo>
                <a:cubicBezTo>
                  <a:pt x="67391" y="24328"/>
                  <a:pt x="67315" y="24309"/>
                  <a:pt x="67239" y="24309"/>
                </a:cubicBezTo>
                <a:cubicBezTo>
                  <a:pt x="67296" y="24157"/>
                  <a:pt x="67410" y="24386"/>
                  <a:pt x="67505" y="24252"/>
                </a:cubicBezTo>
                <a:cubicBezTo>
                  <a:pt x="67601" y="24386"/>
                  <a:pt x="67334" y="24462"/>
                  <a:pt x="67505" y="24462"/>
                </a:cubicBezTo>
                <a:cubicBezTo>
                  <a:pt x="67772" y="24481"/>
                  <a:pt x="67486" y="24386"/>
                  <a:pt x="67639" y="24309"/>
                </a:cubicBezTo>
                <a:cubicBezTo>
                  <a:pt x="67867" y="24405"/>
                  <a:pt x="67943" y="24309"/>
                  <a:pt x="68171" y="24424"/>
                </a:cubicBezTo>
                <a:lnTo>
                  <a:pt x="68171" y="24271"/>
                </a:lnTo>
                <a:cubicBezTo>
                  <a:pt x="68495" y="24500"/>
                  <a:pt x="69179" y="24462"/>
                  <a:pt x="70016" y="24500"/>
                </a:cubicBezTo>
                <a:cubicBezTo>
                  <a:pt x="69978" y="24366"/>
                  <a:pt x="70149" y="24405"/>
                  <a:pt x="70168" y="24290"/>
                </a:cubicBezTo>
                <a:cubicBezTo>
                  <a:pt x="70092" y="24462"/>
                  <a:pt x="70416" y="24462"/>
                  <a:pt x="70682" y="24405"/>
                </a:cubicBezTo>
                <a:cubicBezTo>
                  <a:pt x="70701" y="24443"/>
                  <a:pt x="70606" y="24462"/>
                  <a:pt x="70549" y="24462"/>
                </a:cubicBezTo>
                <a:cubicBezTo>
                  <a:pt x="71424" y="24690"/>
                  <a:pt x="72166" y="24347"/>
                  <a:pt x="73022" y="24424"/>
                </a:cubicBezTo>
                <a:cubicBezTo>
                  <a:pt x="73174" y="24443"/>
                  <a:pt x="73326" y="24576"/>
                  <a:pt x="73478" y="24595"/>
                </a:cubicBezTo>
                <a:cubicBezTo>
                  <a:pt x="73649" y="24595"/>
                  <a:pt x="73858" y="24481"/>
                  <a:pt x="74087" y="24500"/>
                </a:cubicBezTo>
                <a:cubicBezTo>
                  <a:pt x="74258" y="24500"/>
                  <a:pt x="74448" y="24595"/>
                  <a:pt x="74600" y="24595"/>
                </a:cubicBezTo>
                <a:cubicBezTo>
                  <a:pt x="74867" y="24595"/>
                  <a:pt x="75152" y="24462"/>
                  <a:pt x="75399" y="24462"/>
                </a:cubicBezTo>
                <a:cubicBezTo>
                  <a:pt x="76426" y="24424"/>
                  <a:pt x="77415" y="24538"/>
                  <a:pt x="78271" y="24481"/>
                </a:cubicBezTo>
                <a:cubicBezTo>
                  <a:pt x="78271" y="24347"/>
                  <a:pt x="78557" y="24176"/>
                  <a:pt x="78671" y="24290"/>
                </a:cubicBezTo>
                <a:cubicBezTo>
                  <a:pt x="78766" y="24233"/>
                  <a:pt x="78823" y="24157"/>
                  <a:pt x="78728" y="24081"/>
                </a:cubicBezTo>
                <a:cubicBezTo>
                  <a:pt x="79013" y="24138"/>
                  <a:pt x="78861" y="24138"/>
                  <a:pt x="78861" y="23929"/>
                </a:cubicBezTo>
                <a:cubicBezTo>
                  <a:pt x="79051" y="24024"/>
                  <a:pt x="79241" y="24119"/>
                  <a:pt x="79393" y="24233"/>
                </a:cubicBezTo>
                <a:cubicBezTo>
                  <a:pt x="79241" y="24138"/>
                  <a:pt x="79451" y="24005"/>
                  <a:pt x="79336" y="23929"/>
                </a:cubicBezTo>
                <a:cubicBezTo>
                  <a:pt x="79508" y="24100"/>
                  <a:pt x="79831" y="23891"/>
                  <a:pt x="79793" y="24138"/>
                </a:cubicBezTo>
                <a:cubicBezTo>
                  <a:pt x="79945" y="24138"/>
                  <a:pt x="79945" y="24005"/>
                  <a:pt x="79926" y="23891"/>
                </a:cubicBezTo>
                <a:cubicBezTo>
                  <a:pt x="80097" y="23872"/>
                  <a:pt x="79983" y="24081"/>
                  <a:pt x="80192" y="24043"/>
                </a:cubicBezTo>
                <a:cubicBezTo>
                  <a:pt x="80021" y="23834"/>
                  <a:pt x="80440" y="24005"/>
                  <a:pt x="80592" y="24005"/>
                </a:cubicBezTo>
                <a:cubicBezTo>
                  <a:pt x="80801" y="23948"/>
                  <a:pt x="80478" y="23929"/>
                  <a:pt x="80402" y="23948"/>
                </a:cubicBezTo>
                <a:cubicBezTo>
                  <a:pt x="80630" y="23739"/>
                  <a:pt x="80706" y="23986"/>
                  <a:pt x="80934" y="23891"/>
                </a:cubicBezTo>
                <a:cubicBezTo>
                  <a:pt x="80953" y="23986"/>
                  <a:pt x="80877" y="24005"/>
                  <a:pt x="80801" y="24005"/>
                </a:cubicBezTo>
                <a:cubicBezTo>
                  <a:pt x="80839" y="24119"/>
                  <a:pt x="81143" y="24005"/>
                  <a:pt x="81067" y="23853"/>
                </a:cubicBezTo>
                <a:cubicBezTo>
                  <a:pt x="81296" y="23891"/>
                  <a:pt x="81124" y="24024"/>
                  <a:pt x="80991" y="24062"/>
                </a:cubicBezTo>
                <a:cubicBezTo>
                  <a:pt x="81105" y="24195"/>
                  <a:pt x="81239" y="23910"/>
                  <a:pt x="81391" y="23910"/>
                </a:cubicBezTo>
                <a:cubicBezTo>
                  <a:pt x="81410" y="23986"/>
                  <a:pt x="81486" y="24005"/>
                  <a:pt x="81581" y="24119"/>
                </a:cubicBezTo>
                <a:cubicBezTo>
                  <a:pt x="81676" y="24081"/>
                  <a:pt x="81714" y="24005"/>
                  <a:pt x="81733" y="23910"/>
                </a:cubicBezTo>
                <a:cubicBezTo>
                  <a:pt x="81847" y="23986"/>
                  <a:pt x="82094" y="23967"/>
                  <a:pt x="82247" y="24024"/>
                </a:cubicBezTo>
                <a:cubicBezTo>
                  <a:pt x="82399" y="23910"/>
                  <a:pt x="82247" y="23853"/>
                  <a:pt x="82190" y="23758"/>
                </a:cubicBezTo>
                <a:lnTo>
                  <a:pt x="82399" y="23758"/>
                </a:lnTo>
                <a:cubicBezTo>
                  <a:pt x="82285" y="23663"/>
                  <a:pt x="82342" y="23473"/>
                  <a:pt x="82399" y="23187"/>
                </a:cubicBezTo>
                <a:cubicBezTo>
                  <a:pt x="82570" y="23244"/>
                  <a:pt x="82285" y="23377"/>
                  <a:pt x="82456" y="23453"/>
                </a:cubicBezTo>
                <a:cubicBezTo>
                  <a:pt x="82703" y="23530"/>
                  <a:pt x="82513" y="23282"/>
                  <a:pt x="82665" y="23301"/>
                </a:cubicBezTo>
                <a:cubicBezTo>
                  <a:pt x="82703" y="23434"/>
                  <a:pt x="82798" y="23473"/>
                  <a:pt x="82722" y="23663"/>
                </a:cubicBezTo>
                <a:cubicBezTo>
                  <a:pt x="82665" y="23606"/>
                  <a:pt x="82589" y="23549"/>
                  <a:pt x="82532" y="23511"/>
                </a:cubicBezTo>
                <a:cubicBezTo>
                  <a:pt x="82437" y="23606"/>
                  <a:pt x="82532" y="23758"/>
                  <a:pt x="82399" y="23967"/>
                </a:cubicBezTo>
                <a:cubicBezTo>
                  <a:pt x="82494" y="23967"/>
                  <a:pt x="82570" y="23967"/>
                  <a:pt x="82589" y="24024"/>
                </a:cubicBezTo>
                <a:cubicBezTo>
                  <a:pt x="82703" y="23986"/>
                  <a:pt x="82608" y="23929"/>
                  <a:pt x="82589" y="23872"/>
                </a:cubicBezTo>
                <a:cubicBezTo>
                  <a:pt x="82779" y="23910"/>
                  <a:pt x="82798" y="24024"/>
                  <a:pt x="82912" y="23929"/>
                </a:cubicBezTo>
                <a:cubicBezTo>
                  <a:pt x="82931" y="23720"/>
                  <a:pt x="82874" y="23910"/>
                  <a:pt x="82722" y="23872"/>
                </a:cubicBezTo>
                <a:cubicBezTo>
                  <a:pt x="82665" y="23701"/>
                  <a:pt x="82874" y="23777"/>
                  <a:pt x="82988" y="23758"/>
                </a:cubicBezTo>
                <a:cubicBezTo>
                  <a:pt x="83065" y="23606"/>
                  <a:pt x="82779" y="23720"/>
                  <a:pt x="82855" y="23568"/>
                </a:cubicBezTo>
                <a:cubicBezTo>
                  <a:pt x="82893" y="23358"/>
                  <a:pt x="83179" y="23625"/>
                  <a:pt x="83255" y="23415"/>
                </a:cubicBezTo>
                <a:cubicBezTo>
                  <a:pt x="83369" y="23492"/>
                  <a:pt x="83521" y="23549"/>
                  <a:pt x="83578" y="23663"/>
                </a:cubicBezTo>
                <a:cubicBezTo>
                  <a:pt x="83882" y="23663"/>
                  <a:pt x="83464" y="23492"/>
                  <a:pt x="83654" y="23358"/>
                </a:cubicBezTo>
                <a:cubicBezTo>
                  <a:pt x="83863" y="23492"/>
                  <a:pt x="84168" y="23320"/>
                  <a:pt x="83997" y="23168"/>
                </a:cubicBezTo>
                <a:cubicBezTo>
                  <a:pt x="84111" y="23054"/>
                  <a:pt x="84282" y="23054"/>
                  <a:pt x="84453" y="23111"/>
                </a:cubicBezTo>
                <a:cubicBezTo>
                  <a:pt x="84415" y="23054"/>
                  <a:pt x="84301" y="23054"/>
                  <a:pt x="84320" y="22959"/>
                </a:cubicBezTo>
                <a:cubicBezTo>
                  <a:pt x="84130" y="23016"/>
                  <a:pt x="83825" y="22921"/>
                  <a:pt x="83464" y="22940"/>
                </a:cubicBezTo>
                <a:cubicBezTo>
                  <a:pt x="83483" y="23130"/>
                  <a:pt x="83635" y="23092"/>
                  <a:pt x="83787" y="23054"/>
                </a:cubicBezTo>
                <a:cubicBezTo>
                  <a:pt x="83920" y="23073"/>
                  <a:pt x="83806" y="23282"/>
                  <a:pt x="83920" y="23320"/>
                </a:cubicBezTo>
                <a:cubicBezTo>
                  <a:pt x="83825" y="23301"/>
                  <a:pt x="83559" y="23301"/>
                  <a:pt x="83464" y="23358"/>
                </a:cubicBezTo>
                <a:cubicBezTo>
                  <a:pt x="83331" y="23263"/>
                  <a:pt x="83350" y="23187"/>
                  <a:pt x="83388" y="23054"/>
                </a:cubicBezTo>
                <a:cubicBezTo>
                  <a:pt x="83160" y="23035"/>
                  <a:pt x="83007" y="22959"/>
                  <a:pt x="82722" y="22997"/>
                </a:cubicBezTo>
                <a:cubicBezTo>
                  <a:pt x="82684" y="23111"/>
                  <a:pt x="83007" y="23206"/>
                  <a:pt x="83065" y="23092"/>
                </a:cubicBezTo>
                <a:cubicBezTo>
                  <a:pt x="83179" y="23149"/>
                  <a:pt x="83236" y="23282"/>
                  <a:pt x="83122" y="23358"/>
                </a:cubicBezTo>
                <a:cubicBezTo>
                  <a:pt x="83026" y="23339"/>
                  <a:pt x="83160" y="23282"/>
                  <a:pt x="83122" y="23206"/>
                </a:cubicBezTo>
                <a:cubicBezTo>
                  <a:pt x="83007" y="23225"/>
                  <a:pt x="82950" y="23320"/>
                  <a:pt x="82798" y="23301"/>
                </a:cubicBezTo>
                <a:cubicBezTo>
                  <a:pt x="82741" y="23244"/>
                  <a:pt x="82361" y="23035"/>
                  <a:pt x="82665" y="23035"/>
                </a:cubicBezTo>
                <a:cubicBezTo>
                  <a:pt x="82627" y="22902"/>
                  <a:pt x="82190" y="23092"/>
                  <a:pt x="82323" y="22826"/>
                </a:cubicBezTo>
                <a:cubicBezTo>
                  <a:pt x="82171" y="23054"/>
                  <a:pt x="82323" y="23358"/>
                  <a:pt x="82266" y="23549"/>
                </a:cubicBezTo>
                <a:cubicBezTo>
                  <a:pt x="82132" y="23511"/>
                  <a:pt x="82152" y="23320"/>
                  <a:pt x="81999" y="23453"/>
                </a:cubicBezTo>
                <a:cubicBezTo>
                  <a:pt x="82056" y="23320"/>
                  <a:pt x="82190" y="23263"/>
                  <a:pt x="82132" y="23035"/>
                </a:cubicBezTo>
                <a:cubicBezTo>
                  <a:pt x="81923" y="23092"/>
                  <a:pt x="81980" y="23035"/>
                  <a:pt x="81733" y="23035"/>
                </a:cubicBezTo>
                <a:cubicBezTo>
                  <a:pt x="81904" y="23111"/>
                  <a:pt x="81885" y="23187"/>
                  <a:pt x="81923" y="23244"/>
                </a:cubicBezTo>
                <a:cubicBezTo>
                  <a:pt x="81923" y="23301"/>
                  <a:pt x="81809" y="23282"/>
                  <a:pt x="81733" y="23282"/>
                </a:cubicBezTo>
                <a:cubicBezTo>
                  <a:pt x="81733" y="23339"/>
                  <a:pt x="81809" y="23339"/>
                  <a:pt x="81866" y="23339"/>
                </a:cubicBezTo>
                <a:cubicBezTo>
                  <a:pt x="81847" y="23377"/>
                  <a:pt x="81790" y="23396"/>
                  <a:pt x="81790" y="23453"/>
                </a:cubicBezTo>
                <a:cubicBezTo>
                  <a:pt x="81638" y="23377"/>
                  <a:pt x="81676" y="23263"/>
                  <a:pt x="81733" y="23130"/>
                </a:cubicBezTo>
                <a:cubicBezTo>
                  <a:pt x="81524" y="23263"/>
                  <a:pt x="81353" y="23187"/>
                  <a:pt x="81277" y="23339"/>
                </a:cubicBezTo>
                <a:cubicBezTo>
                  <a:pt x="81105" y="23168"/>
                  <a:pt x="81029" y="23282"/>
                  <a:pt x="80801" y="23339"/>
                </a:cubicBezTo>
                <a:cubicBezTo>
                  <a:pt x="80896" y="23473"/>
                  <a:pt x="81010" y="23587"/>
                  <a:pt x="81067" y="23739"/>
                </a:cubicBezTo>
                <a:cubicBezTo>
                  <a:pt x="81029" y="23929"/>
                  <a:pt x="80725" y="23606"/>
                  <a:pt x="80801" y="23853"/>
                </a:cubicBezTo>
                <a:cubicBezTo>
                  <a:pt x="80649" y="23815"/>
                  <a:pt x="80687" y="23530"/>
                  <a:pt x="80592" y="23853"/>
                </a:cubicBezTo>
                <a:cubicBezTo>
                  <a:pt x="80516" y="23853"/>
                  <a:pt x="80421" y="23853"/>
                  <a:pt x="80326" y="23853"/>
                </a:cubicBezTo>
                <a:cubicBezTo>
                  <a:pt x="80306" y="23720"/>
                  <a:pt x="80630" y="23872"/>
                  <a:pt x="80535" y="23701"/>
                </a:cubicBezTo>
                <a:cubicBezTo>
                  <a:pt x="80364" y="23701"/>
                  <a:pt x="80326" y="23796"/>
                  <a:pt x="80268" y="23644"/>
                </a:cubicBezTo>
                <a:cubicBezTo>
                  <a:pt x="80116" y="23644"/>
                  <a:pt x="80249" y="23815"/>
                  <a:pt x="80268" y="23853"/>
                </a:cubicBezTo>
                <a:cubicBezTo>
                  <a:pt x="80040" y="23834"/>
                  <a:pt x="79945" y="23777"/>
                  <a:pt x="79736" y="23834"/>
                </a:cubicBezTo>
                <a:cubicBezTo>
                  <a:pt x="79641" y="23777"/>
                  <a:pt x="79584" y="23644"/>
                  <a:pt x="79679" y="23587"/>
                </a:cubicBezTo>
                <a:cubicBezTo>
                  <a:pt x="79907" y="23549"/>
                  <a:pt x="79755" y="23796"/>
                  <a:pt x="80002" y="23739"/>
                </a:cubicBezTo>
                <a:cubicBezTo>
                  <a:pt x="80021" y="23396"/>
                  <a:pt x="80078" y="23453"/>
                  <a:pt x="80154" y="23130"/>
                </a:cubicBezTo>
                <a:cubicBezTo>
                  <a:pt x="79831" y="23396"/>
                  <a:pt x="79641" y="23377"/>
                  <a:pt x="79146" y="23263"/>
                </a:cubicBezTo>
                <a:cubicBezTo>
                  <a:pt x="79146" y="23415"/>
                  <a:pt x="79260" y="23377"/>
                  <a:pt x="79146" y="23473"/>
                </a:cubicBezTo>
                <a:cubicBezTo>
                  <a:pt x="78918" y="23415"/>
                  <a:pt x="78709" y="23130"/>
                  <a:pt x="78347" y="23415"/>
                </a:cubicBezTo>
                <a:cubicBezTo>
                  <a:pt x="78671" y="23225"/>
                  <a:pt x="78461" y="23415"/>
                  <a:pt x="78290" y="23511"/>
                </a:cubicBezTo>
                <a:cubicBezTo>
                  <a:pt x="78119" y="23492"/>
                  <a:pt x="78366" y="23434"/>
                  <a:pt x="78290" y="23301"/>
                </a:cubicBezTo>
                <a:cubicBezTo>
                  <a:pt x="78157" y="23282"/>
                  <a:pt x="77986" y="23473"/>
                  <a:pt x="78024" y="23244"/>
                </a:cubicBezTo>
                <a:cubicBezTo>
                  <a:pt x="77796" y="23282"/>
                  <a:pt x="77472" y="23225"/>
                  <a:pt x="77415" y="23511"/>
                </a:cubicBezTo>
                <a:cubicBezTo>
                  <a:pt x="77491" y="23511"/>
                  <a:pt x="77529" y="23492"/>
                  <a:pt x="77548" y="23453"/>
                </a:cubicBezTo>
                <a:cubicBezTo>
                  <a:pt x="77701" y="23492"/>
                  <a:pt x="77472" y="23530"/>
                  <a:pt x="77606" y="23606"/>
                </a:cubicBezTo>
                <a:cubicBezTo>
                  <a:pt x="77834" y="23663"/>
                  <a:pt x="77758" y="23473"/>
                  <a:pt x="77891" y="23453"/>
                </a:cubicBezTo>
                <a:cubicBezTo>
                  <a:pt x="78062" y="23663"/>
                  <a:pt x="77625" y="23625"/>
                  <a:pt x="77815" y="23929"/>
                </a:cubicBezTo>
                <a:cubicBezTo>
                  <a:pt x="77758" y="23834"/>
                  <a:pt x="77644" y="23777"/>
                  <a:pt x="77606" y="23663"/>
                </a:cubicBezTo>
                <a:cubicBezTo>
                  <a:pt x="77548" y="23758"/>
                  <a:pt x="77396" y="23777"/>
                  <a:pt x="77282" y="23815"/>
                </a:cubicBezTo>
                <a:cubicBezTo>
                  <a:pt x="77548" y="23606"/>
                  <a:pt x="77339" y="23739"/>
                  <a:pt x="77358" y="23301"/>
                </a:cubicBezTo>
                <a:cubicBezTo>
                  <a:pt x="77187" y="23320"/>
                  <a:pt x="76693" y="23358"/>
                  <a:pt x="76483" y="23244"/>
                </a:cubicBezTo>
                <a:cubicBezTo>
                  <a:pt x="76407" y="23263"/>
                  <a:pt x="76350" y="23301"/>
                  <a:pt x="76350" y="23396"/>
                </a:cubicBezTo>
                <a:cubicBezTo>
                  <a:pt x="76293" y="23358"/>
                  <a:pt x="76179" y="23301"/>
                  <a:pt x="76160" y="23396"/>
                </a:cubicBezTo>
                <a:cubicBezTo>
                  <a:pt x="76103" y="23301"/>
                  <a:pt x="75951" y="23301"/>
                  <a:pt x="75951" y="23187"/>
                </a:cubicBezTo>
                <a:cubicBezTo>
                  <a:pt x="75665" y="23130"/>
                  <a:pt x="75837" y="23434"/>
                  <a:pt x="75627" y="23434"/>
                </a:cubicBezTo>
                <a:cubicBezTo>
                  <a:pt x="75684" y="23282"/>
                  <a:pt x="75589" y="23244"/>
                  <a:pt x="75361" y="23434"/>
                </a:cubicBezTo>
                <a:cubicBezTo>
                  <a:pt x="75266" y="23415"/>
                  <a:pt x="75304" y="23301"/>
                  <a:pt x="75285" y="23225"/>
                </a:cubicBezTo>
                <a:cubicBezTo>
                  <a:pt x="75133" y="23434"/>
                  <a:pt x="74334" y="23225"/>
                  <a:pt x="74296" y="23415"/>
                </a:cubicBezTo>
                <a:cubicBezTo>
                  <a:pt x="74220" y="23415"/>
                  <a:pt x="74239" y="23320"/>
                  <a:pt x="74220" y="23263"/>
                </a:cubicBezTo>
                <a:cubicBezTo>
                  <a:pt x="74087" y="23263"/>
                  <a:pt x="73954" y="23263"/>
                  <a:pt x="73820" y="23263"/>
                </a:cubicBezTo>
                <a:cubicBezTo>
                  <a:pt x="73858" y="23549"/>
                  <a:pt x="73459" y="23263"/>
                  <a:pt x="73364" y="23511"/>
                </a:cubicBezTo>
                <a:cubicBezTo>
                  <a:pt x="73307" y="23511"/>
                  <a:pt x="73288" y="23453"/>
                  <a:pt x="73231" y="23453"/>
                </a:cubicBezTo>
                <a:cubicBezTo>
                  <a:pt x="73744" y="23320"/>
                  <a:pt x="72565" y="23149"/>
                  <a:pt x="72755" y="23511"/>
                </a:cubicBezTo>
                <a:cubicBezTo>
                  <a:pt x="72546" y="23549"/>
                  <a:pt x="72660" y="23339"/>
                  <a:pt x="72622" y="23244"/>
                </a:cubicBezTo>
                <a:cubicBezTo>
                  <a:pt x="72546" y="23263"/>
                  <a:pt x="72356" y="23473"/>
                  <a:pt x="72356" y="23244"/>
                </a:cubicBezTo>
                <a:cubicBezTo>
                  <a:pt x="72166" y="23301"/>
                  <a:pt x="72032" y="23396"/>
                  <a:pt x="71956" y="23549"/>
                </a:cubicBezTo>
                <a:cubicBezTo>
                  <a:pt x="71709" y="23530"/>
                  <a:pt x="71709" y="23473"/>
                  <a:pt x="71633" y="23644"/>
                </a:cubicBezTo>
                <a:cubicBezTo>
                  <a:pt x="71576" y="23511"/>
                  <a:pt x="71557" y="23415"/>
                  <a:pt x="71424" y="23644"/>
                </a:cubicBezTo>
                <a:cubicBezTo>
                  <a:pt x="71348" y="23606"/>
                  <a:pt x="71386" y="23530"/>
                  <a:pt x="71424" y="23434"/>
                </a:cubicBezTo>
                <a:cubicBezTo>
                  <a:pt x="71709" y="23453"/>
                  <a:pt x="71766" y="23492"/>
                  <a:pt x="71956" y="23453"/>
                </a:cubicBezTo>
                <a:lnTo>
                  <a:pt x="71956" y="23301"/>
                </a:lnTo>
                <a:cubicBezTo>
                  <a:pt x="71614" y="23263"/>
                  <a:pt x="71024" y="23282"/>
                  <a:pt x="70758" y="23377"/>
                </a:cubicBezTo>
                <a:cubicBezTo>
                  <a:pt x="70606" y="23244"/>
                  <a:pt x="70492" y="23282"/>
                  <a:pt x="70225" y="23320"/>
                </a:cubicBezTo>
                <a:cubicBezTo>
                  <a:pt x="70435" y="23492"/>
                  <a:pt x="70225" y="23663"/>
                  <a:pt x="70435" y="23796"/>
                </a:cubicBezTo>
                <a:cubicBezTo>
                  <a:pt x="70263" y="23796"/>
                  <a:pt x="70225" y="23720"/>
                  <a:pt x="70092" y="23682"/>
                </a:cubicBezTo>
                <a:cubicBezTo>
                  <a:pt x="70492" y="22902"/>
                  <a:pt x="68932" y="23377"/>
                  <a:pt x="68571" y="23358"/>
                </a:cubicBezTo>
                <a:cubicBezTo>
                  <a:pt x="68171" y="23339"/>
                  <a:pt x="67277" y="23035"/>
                  <a:pt x="66916" y="23282"/>
                </a:cubicBezTo>
                <a:cubicBezTo>
                  <a:pt x="66783" y="23206"/>
                  <a:pt x="66650" y="23149"/>
                  <a:pt x="66459" y="23130"/>
                </a:cubicBezTo>
                <a:cubicBezTo>
                  <a:pt x="66402" y="23244"/>
                  <a:pt x="66307" y="23301"/>
                  <a:pt x="66250" y="23377"/>
                </a:cubicBezTo>
                <a:cubicBezTo>
                  <a:pt x="66079" y="23377"/>
                  <a:pt x="66231" y="23206"/>
                  <a:pt x="66326" y="23225"/>
                </a:cubicBezTo>
                <a:cubicBezTo>
                  <a:pt x="66326" y="23111"/>
                  <a:pt x="66079" y="23206"/>
                  <a:pt x="65984" y="23168"/>
                </a:cubicBezTo>
                <a:cubicBezTo>
                  <a:pt x="66022" y="23225"/>
                  <a:pt x="66060" y="23263"/>
                  <a:pt x="66060" y="23339"/>
                </a:cubicBezTo>
                <a:cubicBezTo>
                  <a:pt x="65451" y="23130"/>
                  <a:pt x="64595" y="23225"/>
                  <a:pt x="63930" y="23149"/>
                </a:cubicBezTo>
                <a:lnTo>
                  <a:pt x="63930" y="23301"/>
                </a:lnTo>
                <a:cubicBezTo>
                  <a:pt x="63511" y="22997"/>
                  <a:pt x="62845" y="23301"/>
                  <a:pt x="62142" y="23244"/>
                </a:cubicBezTo>
                <a:cubicBezTo>
                  <a:pt x="62142" y="23377"/>
                  <a:pt x="62027" y="23339"/>
                  <a:pt x="62142" y="23434"/>
                </a:cubicBezTo>
                <a:cubicBezTo>
                  <a:pt x="62218" y="23434"/>
                  <a:pt x="62180" y="23396"/>
                  <a:pt x="62142" y="23396"/>
                </a:cubicBezTo>
                <a:cubicBezTo>
                  <a:pt x="62275" y="23282"/>
                  <a:pt x="62446" y="23434"/>
                  <a:pt x="62598" y="23282"/>
                </a:cubicBezTo>
                <a:cubicBezTo>
                  <a:pt x="62636" y="23530"/>
                  <a:pt x="62940" y="23434"/>
                  <a:pt x="62998" y="23301"/>
                </a:cubicBezTo>
                <a:cubicBezTo>
                  <a:pt x="63169" y="23282"/>
                  <a:pt x="62940" y="23587"/>
                  <a:pt x="63188" y="23511"/>
                </a:cubicBezTo>
                <a:cubicBezTo>
                  <a:pt x="63207" y="23644"/>
                  <a:pt x="62826" y="23453"/>
                  <a:pt x="62921" y="23663"/>
                </a:cubicBezTo>
                <a:cubicBezTo>
                  <a:pt x="63226" y="23644"/>
                  <a:pt x="63264" y="23739"/>
                  <a:pt x="63454" y="23663"/>
                </a:cubicBezTo>
                <a:cubicBezTo>
                  <a:pt x="63435" y="23492"/>
                  <a:pt x="63112" y="23549"/>
                  <a:pt x="63207" y="23301"/>
                </a:cubicBezTo>
                <a:cubicBezTo>
                  <a:pt x="63378" y="23282"/>
                  <a:pt x="63264" y="23492"/>
                  <a:pt x="63397" y="23511"/>
                </a:cubicBezTo>
                <a:cubicBezTo>
                  <a:pt x="63720" y="23511"/>
                  <a:pt x="63188" y="23339"/>
                  <a:pt x="63530" y="23301"/>
                </a:cubicBezTo>
                <a:cubicBezTo>
                  <a:pt x="63720" y="23453"/>
                  <a:pt x="63587" y="23511"/>
                  <a:pt x="63530" y="23663"/>
                </a:cubicBezTo>
                <a:cubicBezTo>
                  <a:pt x="63739" y="23530"/>
                  <a:pt x="64082" y="23758"/>
                  <a:pt x="64120" y="23568"/>
                </a:cubicBezTo>
                <a:cubicBezTo>
                  <a:pt x="64196" y="23606"/>
                  <a:pt x="64234" y="23663"/>
                  <a:pt x="64253" y="23720"/>
                </a:cubicBezTo>
                <a:cubicBezTo>
                  <a:pt x="63302" y="23853"/>
                  <a:pt x="62864" y="23701"/>
                  <a:pt x="61932" y="23796"/>
                </a:cubicBezTo>
                <a:cubicBezTo>
                  <a:pt x="61780" y="23777"/>
                  <a:pt x="61913" y="23549"/>
                  <a:pt x="61875" y="23434"/>
                </a:cubicBezTo>
                <a:cubicBezTo>
                  <a:pt x="61723" y="23606"/>
                  <a:pt x="61647" y="23568"/>
                  <a:pt x="61343" y="23530"/>
                </a:cubicBezTo>
                <a:cubicBezTo>
                  <a:pt x="61324" y="23777"/>
                  <a:pt x="61172" y="23815"/>
                  <a:pt x="61267" y="24043"/>
                </a:cubicBezTo>
                <a:cubicBezTo>
                  <a:pt x="61038" y="24100"/>
                  <a:pt x="61172" y="23891"/>
                  <a:pt x="61133" y="23796"/>
                </a:cubicBezTo>
                <a:cubicBezTo>
                  <a:pt x="61076" y="23663"/>
                  <a:pt x="60962" y="24043"/>
                  <a:pt x="61057" y="24043"/>
                </a:cubicBezTo>
                <a:cubicBezTo>
                  <a:pt x="60220" y="24119"/>
                  <a:pt x="59593" y="23929"/>
                  <a:pt x="59003" y="24176"/>
                </a:cubicBezTo>
                <a:cubicBezTo>
                  <a:pt x="58889" y="24195"/>
                  <a:pt x="58889" y="24138"/>
                  <a:pt x="58870" y="24081"/>
                </a:cubicBezTo>
                <a:cubicBezTo>
                  <a:pt x="58680" y="24214"/>
                  <a:pt x="58014" y="24176"/>
                  <a:pt x="57672" y="24157"/>
                </a:cubicBezTo>
                <a:cubicBezTo>
                  <a:pt x="57729" y="24119"/>
                  <a:pt x="57843" y="24119"/>
                  <a:pt x="57824" y="24005"/>
                </a:cubicBezTo>
                <a:cubicBezTo>
                  <a:pt x="57558" y="23948"/>
                  <a:pt x="57634" y="24157"/>
                  <a:pt x="57539" y="24214"/>
                </a:cubicBezTo>
                <a:cubicBezTo>
                  <a:pt x="57348" y="24252"/>
                  <a:pt x="56968" y="24138"/>
                  <a:pt x="56892" y="24252"/>
                </a:cubicBezTo>
                <a:cubicBezTo>
                  <a:pt x="56683" y="24214"/>
                  <a:pt x="56949" y="24157"/>
                  <a:pt x="56892" y="24043"/>
                </a:cubicBezTo>
                <a:cubicBezTo>
                  <a:pt x="56645" y="24005"/>
                  <a:pt x="56835" y="24290"/>
                  <a:pt x="56626" y="24252"/>
                </a:cubicBezTo>
                <a:cubicBezTo>
                  <a:pt x="56435" y="24233"/>
                  <a:pt x="56397" y="24062"/>
                  <a:pt x="56359" y="24309"/>
                </a:cubicBezTo>
                <a:cubicBezTo>
                  <a:pt x="56264" y="24290"/>
                  <a:pt x="56302" y="24214"/>
                  <a:pt x="56283" y="24138"/>
                </a:cubicBezTo>
                <a:cubicBezTo>
                  <a:pt x="55998" y="24347"/>
                  <a:pt x="55522" y="23891"/>
                  <a:pt x="55484" y="24195"/>
                </a:cubicBezTo>
                <a:cubicBezTo>
                  <a:pt x="55351" y="24176"/>
                  <a:pt x="55465" y="23967"/>
                  <a:pt x="55351" y="23929"/>
                </a:cubicBezTo>
                <a:cubicBezTo>
                  <a:pt x="56093" y="24062"/>
                  <a:pt x="56435" y="23872"/>
                  <a:pt x="56949" y="24005"/>
                </a:cubicBezTo>
                <a:cubicBezTo>
                  <a:pt x="56968" y="23910"/>
                  <a:pt x="56873" y="23891"/>
                  <a:pt x="56892" y="23796"/>
                </a:cubicBezTo>
                <a:cubicBezTo>
                  <a:pt x="56226" y="24024"/>
                  <a:pt x="55047" y="23644"/>
                  <a:pt x="54438" y="23910"/>
                </a:cubicBezTo>
                <a:cubicBezTo>
                  <a:pt x="54819" y="23891"/>
                  <a:pt x="54933" y="24005"/>
                  <a:pt x="55218" y="23929"/>
                </a:cubicBezTo>
                <a:cubicBezTo>
                  <a:pt x="55465" y="23948"/>
                  <a:pt x="55218" y="24062"/>
                  <a:pt x="55351" y="24081"/>
                </a:cubicBezTo>
                <a:cubicBezTo>
                  <a:pt x="55332" y="24157"/>
                  <a:pt x="55161" y="24100"/>
                  <a:pt x="55161" y="24195"/>
                </a:cubicBezTo>
                <a:cubicBezTo>
                  <a:pt x="55123" y="24100"/>
                  <a:pt x="55123" y="24100"/>
                  <a:pt x="54952" y="24024"/>
                </a:cubicBezTo>
                <a:cubicBezTo>
                  <a:pt x="54876" y="24062"/>
                  <a:pt x="54838" y="24138"/>
                  <a:pt x="54819" y="24233"/>
                </a:cubicBezTo>
                <a:cubicBezTo>
                  <a:pt x="54781" y="24195"/>
                  <a:pt x="54609" y="24005"/>
                  <a:pt x="54628" y="24233"/>
                </a:cubicBezTo>
                <a:cubicBezTo>
                  <a:pt x="53601" y="24157"/>
                  <a:pt x="52118" y="24195"/>
                  <a:pt x="50311" y="24138"/>
                </a:cubicBezTo>
                <a:cubicBezTo>
                  <a:pt x="52460" y="24271"/>
                  <a:pt x="54990" y="24538"/>
                  <a:pt x="58147" y="24481"/>
                </a:cubicBezTo>
                <a:cubicBezTo>
                  <a:pt x="58204" y="24519"/>
                  <a:pt x="58204" y="24595"/>
                  <a:pt x="58337" y="24595"/>
                </a:cubicBezTo>
                <a:cubicBezTo>
                  <a:pt x="58204" y="24481"/>
                  <a:pt x="58832" y="24157"/>
                  <a:pt x="59003" y="24386"/>
                </a:cubicBezTo>
                <a:close/>
                <a:moveTo>
                  <a:pt x="80059" y="23530"/>
                </a:moveTo>
                <a:cubicBezTo>
                  <a:pt x="80192" y="23530"/>
                  <a:pt x="80211" y="23587"/>
                  <a:pt x="80326" y="23587"/>
                </a:cubicBezTo>
                <a:cubicBezTo>
                  <a:pt x="80402" y="23530"/>
                  <a:pt x="80402" y="23396"/>
                  <a:pt x="80402" y="23263"/>
                </a:cubicBezTo>
                <a:cubicBezTo>
                  <a:pt x="80211" y="23282"/>
                  <a:pt x="80097" y="23377"/>
                  <a:pt x="80059" y="23530"/>
                </a:cubicBezTo>
                <a:close/>
                <a:moveTo>
                  <a:pt x="78918" y="24709"/>
                </a:moveTo>
                <a:cubicBezTo>
                  <a:pt x="78823" y="24614"/>
                  <a:pt x="78633" y="24595"/>
                  <a:pt x="78385" y="24595"/>
                </a:cubicBezTo>
                <a:cubicBezTo>
                  <a:pt x="78557" y="24747"/>
                  <a:pt x="78614" y="24728"/>
                  <a:pt x="78918" y="24709"/>
                </a:cubicBezTo>
                <a:close/>
                <a:moveTo>
                  <a:pt x="81315" y="24519"/>
                </a:moveTo>
                <a:cubicBezTo>
                  <a:pt x="81410" y="24366"/>
                  <a:pt x="81486" y="24519"/>
                  <a:pt x="81657" y="24424"/>
                </a:cubicBezTo>
                <a:cubicBezTo>
                  <a:pt x="81258" y="24252"/>
                  <a:pt x="81162" y="24443"/>
                  <a:pt x="80649" y="24366"/>
                </a:cubicBezTo>
                <a:cubicBezTo>
                  <a:pt x="80725" y="24690"/>
                  <a:pt x="81296" y="24328"/>
                  <a:pt x="81315" y="24519"/>
                </a:cubicBezTo>
                <a:close/>
                <a:moveTo>
                  <a:pt x="82589" y="24443"/>
                </a:moveTo>
                <a:cubicBezTo>
                  <a:pt x="82513" y="24424"/>
                  <a:pt x="82456" y="24443"/>
                  <a:pt x="82456" y="24481"/>
                </a:cubicBezTo>
                <a:cubicBezTo>
                  <a:pt x="82323" y="24405"/>
                  <a:pt x="82266" y="24290"/>
                  <a:pt x="82056" y="24271"/>
                </a:cubicBezTo>
                <a:cubicBezTo>
                  <a:pt x="82037" y="24519"/>
                  <a:pt x="81904" y="24157"/>
                  <a:pt x="81790" y="24328"/>
                </a:cubicBezTo>
                <a:lnTo>
                  <a:pt x="81790" y="24481"/>
                </a:lnTo>
                <a:cubicBezTo>
                  <a:pt x="82056" y="24271"/>
                  <a:pt x="82475" y="24690"/>
                  <a:pt x="82589" y="24424"/>
                </a:cubicBezTo>
                <a:close/>
                <a:moveTo>
                  <a:pt x="93735" y="24671"/>
                </a:moveTo>
                <a:cubicBezTo>
                  <a:pt x="93830" y="24614"/>
                  <a:pt x="93716" y="24595"/>
                  <a:pt x="93811" y="24462"/>
                </a:cubicBezTo>
                <a:cubicBezTo>
                  <a:pt x="93716" y="24462"/>
                  <a:pt x="93621" y="24462"/>
                  <a:pt x="93545" y="24462"/>
                </a:cubicBezTo>
                <a:cubicBezTo>
                  <a:pt x="93488" y="24633"/>
                  <a:pt x="93716" y="24576"/>
                  <a:pt x="93735" y="24671"/>
                </a:cubicBezTo>
                <a:close/>
                <a:moveTo>
                  <a:pt x="78728" y="24443"/>
                </a:moveTo>
                <a:cubicBezTo>
                  <a:pt x="78918" y="24462"/>
                  <a:pt x="79089" y="24462"/>
                  <a:pt x="79051" y="24290"/>
                </a:cubicBezTo>
                <a:cubicBezTo>
                  <a:pt x="79013" y="24405"/>
                  <a:pt x="78671" y="24252"/>
                  <a:pt x="78728" y="24443"/>
                </a:cubicBezTo>
                <a:close/>
                <a:moveTo>
                  <a:pt x="80249" y="24462"/>
                </a:moveTo>
                <a:cubicBezTo>
                  <a:pt x="80440" y="24347"/>
                  <a:pt x="79907" y="24328"/>
                  <a:pt x="79793" y="24405"/>
                </a:cubicBezTo>
                <a:cubicBezTo>
                  <a:pt x="79945" y="24557"/>
                  <a:pt x="80211" y="24347"/>
                  <a:pt x="80249" y="24462"/>
                </a:cubicBezTo>
                <a:close/>
                <a:moveTo>
                  <a:pt x="97197" y="24557"/>
                </a:moveTo>
                <a:cubicBezTo>
                  <a:pt x="97311" y="24557"/>
                  <a:pt x="97330" y="24481"/>
                  <a:pt x="97463" y="24500"/>
                </a:cubicBezTo>
                <a:lnTo>
                  <a:pt x="97463" y="24290"/>
                </a:lnTo>
                <a:cubicBezTo>
                  <a:pt x="97387" y="24290"/>
                  <a:pt x="97406" y="24366"/>
                  <a:pt x="97387" y="24405"/>
                </a:cubicBezTo>
                <a:cubicBezTo>
                  <a:pt x="97273" y="24309"/>
                  <a:pt x="97159" y="24386"/>
                  <a:pt x="97178" y="24557"/>
                </a:cubicBezTo>
                <a:close/>
                <a:moveTo>
                  <a:pt x="96721" y="24443"/>
                </a:moveTo>
                <a:cubicBezTo>
                  <a:pt x="96836" y="24538"/>
                  <a:pt x="96893" y="24443"/>
                  <a:pt x="97121" y="24500"/>
                </a:cubicBezTo>
                <a:cubicBezTo>
                  <a:pt x="97178" y="24309"/>
                  <a:pt x="96779" y="24405"/>
                  <a:pt x="96721" y="24443"/>
                </a:cubicBezTo>
                <a:close/>
                <a:moveTo>
                  <a:pt x="97596" y="24500"/>
                </a:moveTo>
                <a:cubicBezTo>
                  <a:pt x="97673" y="24500"/>
                  <a:pt x="97768" y="24500"/>
                  <a:pt x="97863" y="24500"/>
                </a:cubicBezTo>
                <a:cubicBezTo>
                  <a:pt x="97882" y="24405"/>
                  <a:pt x="97806" y="24366"/>
                  <a:pt x="97787" y="24290"/>
                </a:cubicBezTo>
                <a:cubicBezTo>
                  <a:pt x="97730" y="24386"/>
                  <a:pt x="97577" y="24366"/>
                  <a:pt x="97596" y="24500"/>
                </a:cubicBezTo>
                <a:close/>
                <a:moveTo>
                  <a:pt x="97996" y="24500"/>
                </a:moveTo>
                <a:cubicBezTo>
                  <a:pt x="98129" y="24481"/>
                  <a:pt x="98224" y="24424"/>
                  <a:pt x="98262" y="24309"/>
                </a:cubicBezTo>
                <a:cubicBezTo>
                  <a:pt x="98167" y="24309"/>
                  <a:pt x="98072" y="24309"/>
                  <a:pt x="97996" y="24309"/>
                </a:cubicBezTo>
                <a:lnTo>
                  <a:pt x="97996" y="24500"/>
                </a:lnTo>
                <a:close/>
                <a:moveTo>
                  <a:pt x="99118" y="24366"/>
                </a:moveTo>
                <a:cubicBezTo>
                  <a:pt x="98985" y="24271"/>
                  <a:pt x="98833" y="24347"/>
                  <a:pt x="98719" y="24366"/>
                </a:cubicBezTo>
                <a:cubicBezTo>
                  <a:pt x="98757" y="24538"/>
                  <a:pt x="99023" y="24443"/>
                  <a:pt x="99118" y="24366"/>
                </a:cubicBezTo>
                <a:close/>
                <a:moveTo>
                  <a:pt x="53620" y="23834"/>
                </a:moveTo>
                <a:cubicBezTo>
                  <a:pt x="54495" y="24176"/>
                  <a:pt x="53887" y="23644"/>
                  <a:pt x="53696" y="23796"/>
                </a:cubicBezTo>
                <a:cubicBezTo>
                  <a:pt x="53696" y="23796"/>
                  <a:pt x="53582" y="23815"/>
                  <a:pt x="53620" y="23834"/>
                </a:cubicBezTo>
                <a:close/>
                <a:moveTo>
                  <a:pt x="83255" y="24081"/>
                </a:moveTo>
                <a:cubicBezTo>
                  <a:pt x="82836" y="23853"/>
                  <a:pt x="83578" y="24024"/>
                  <a:pt x="83521" y="23777"/>
                </a:cubicBezTo>
                <a:cubicBezTo>
                  <a:pt x="83445" y="23777"/>
                  <a:pt x="83464" y="23834"/>
                  <a:pt x="83445" y="23872"/>
                </a:cubicBezTo>
                <a:cubicBezTo>
                  <a:pt x="83141" y="23625"/>
                  <a:pt x="82779" y="23986"/>
                  <a:pt x="83255" y="24081"/>
                </a:cubicBezTo>
                <a:close/>
                <a:moveTo>
                  <a:pt x="86032" y="23796"/>
                </a:moveTo>
                <a:cubicBezTo>
                  <a:pt x="86108" y="23796"/>
                  <a:pt x="86165" y="23815"/>
                  <a:pt x="86165" y="23853"/>
                </a:cubicBezTo>
                <a:cubicBezTo>
                  <a:pt x="86336" y="23853"/>
                  <a:pt x="86165" y="23663"/>
                  <a:pt x="86108" y="23644"/>
                </a:cubicBezTo>
                <a:cubicBezTo>
                  <a:pt x="86184" y="23511"/>
                  <a:pt x="86374" y="23492"/>
                  <a:pt x="86640" y="23492"/>
                </a:cubicBezTo>
                <a:cubicBezTo>
                  <a:pt x="86545" y="23282"/>
                  <a:pt x="86621" y="23358"/>
                  <a:pt x="86850" y="23396"/>
                </a:cubicBezTo>
                <a:cubicBezTo>
                  <a:pt x="86850" y="23320"/>
                  <a:pt x="86850" y="23225"/>
                  <a:pt x="86850" y="23149"/>
                </a:cubicBezTo>
                <a:cubicBezTo>
                  <a:pt x="86431" y="23396"/>
                  <a:pt x="86298" y="23282"/>
                  <a:pt x="86032" y="23758"/>
                </a:cubicBezTo>
                <a:cubicBezTo>
                  <a:pt x="85861" y="23701"/>
                  <a:pt x="85575" y="23834"/>
                  <a:pt x="85575" y="23739"/>
                </a:cubicBezTo>
                <a:cubicBezTo>
                  <a:pt x="85480" y="23758"/>
                  <a:pt x="85518" y="23872"/>
                  <a:pt x="85499" y="23948"/>
                </a:cubicBezTo>
                <a:cubicBezTo>
                  <a:pt x="85689" y="23777"/>
                  <a:pt x="85918" y="23910"/>
                  <a:pt x="85765" y="24119"/>
                </a:cubicBezTo>
                <a:cubicBezTo>
                  <a:pt x="85975" y="23929"/>
                  <a:pt x="86146" y="24100"/>
                  <a:pt x="86032" y="23815"/>
                </a:cubicBezTo>
                <a:close/>
                <a:moveTo>
                  <a:pt x="86564" y="24024"/>
                </a:moveTo>
                <a:cubicBezTo>
                  <a:pt x="86755" y="24138"/>
                  <a:pt x="86659" y="23872"/>
                  <a:pt x="86640" y="23758"/>
                </a:cubicBezTo>
                <a:cubicBezTo>
                  <a:pt x="86507" y="23739"/>
                  <a:pt x="86469" y="23796"/>
                  <a:pt x="86374" y="23815"/>
                </a:cubicBezTo>
                <a:cubicBezTo>
                  <a:pt x="86431" y="23853"/>
                  <a:pt x="86755" y="23948"/>
                  <a:pt x="86564" y="24024"/>
                </a:cubicBezTo>
                <a:close/>
                <a:moveTo>
                  <a:pt x="46316" y="23396"/>
                </a:moveTo>
                <a:cubicBezTo>
                  <a:pt x="46012" y="23396"/>
                  <a:pt x="45708" y="23396"/>
                  <a:pt x="45403" y="23377"/>
                </a:cubicBezTo>
                <a:cubicBezTo>
                  <a:pt x="45689" y="23453"/>
                  <a:pt x="46164" y="23625"/>
                  <a:pt x="46316" y="23396"/>
                </a:cubicBezTo>
                <a:close/>
                <a:moveTo>
                  <a:pt x="87706" y="24024"/>
                </a:moveTo>
                <a:cubicBezTo>
                  <a:pt x="87763" y="23986"/>
                  <a:pt x="87763" y="23910"/>
                  <a:pt x="87896" y="23929"/>
                </a:cubicBezTo>
                <a:cubicBezTo>
                  <a:pt x="87782" y="23834"/>
                  <a:pt x="87972" y="23777"/>
                  <a:pt x="87839" y="23663"/>
                </a:cubicBezTo>
                <a:cubicBezTo>
                  <a:pt x="87572" y="23739"/>
                  <a:pt x="87839" y="23872"/>
                  <a:pt x="87687" y="24024"/>
                </a:cubicBezTo>
                <a:close/>
                <a:moveTo>
                  <a:pt x="62864" y="23644"/>
                </a:moveTo>
                <a:cubicBezTo>
                  <a:pt x="62769" y="23434"/>
                  <a:pt x="62560" y="23625"/>
                  <a:pt x="62389" y="23530"/>
                </a:cubicBezTo>
                <a:cubicBezTo>
                  <a:pt x="62484" y="23682"/>
                  <a:pt x="62674" y="23701"/>
                  <a:pt x="62864" y="23644"/>
                </a:cubicBezTo>
                <a:close/>
                <a:moveTo>
                  <a:pt x="84187" y="23891"/>
                </a:moveTo>
                <a:cubicBezTo>
                  <a:pt x="84339" y="23910"/>
                  <a:pt x="84434" y="23872"/>
                  <a:pt x="84510" y="23834"/>
                </a:cubicBezTo>
                <a:cubicBezTo>
                  <a:pt x="84453" y="23758"/>
                  <a:pt x="84301" y="23758"/>
                  <a:pt x="84187" y="23720"/>
                </a:cubicBezTo>
                <a:lnTo>
                  <a:pt x="84187" y="23891"/>
                </a:lnTo>
                <a:close/>
                <a:moveTo>
                  <a:pt x="84054" y="23682"/>
                </a:moveTo>
                <a:cubicBezTo>
                  <a:pt x="84168" y="23777"/>
                  <a:pt x="84016" y="23549"/>
                  <a:pt x="84111" y="23473"/>
                </a:cubicBezTo>
                <a:cubicBezTo>
                  <a:pt x="84206" y="23549"/>
                  <a:pt x="84377" y="23549"/>
                  <a:pt x="84320" y="23358"/>
                </a:cubicBezTo>
                <a:cubicBezTo>
                  <a:pt x="84605" y="23377"/>
                  <a:pt x="84396" y="23492"/>
                  <a:pt x="84510" y="23568"/>
                </a:cubicBezTo>
                <a:cubicBezTo>
                  <a:pt x="84700" y="23568"/>
                  <a:pt x="84643" y="23358"/>
                  <a:pt x="84643" y="23206"/>
                </a:cubicBezTo>
                <a:cubicBezTo>
                  <a:pt x="84225" y="23054"/>
                  <a:pt x="84073" y="23415"/>
                  <a:pt x="83920" y="23625"/>
                </a:cubicBezTo>
                <a:cubicBezTo>
                  <a:pt x="83939" y="23701"/>
                  <a:pt x="84035" y="23568"/>
                  <a:pt x="84054" y="23663"/>
                </a:cubicBezTo>
                <a:close/>
                <a:moveTo>
                  <a:pt x="85842" y="23644"/>
                </a:moveTo>
                <a:cubicBezTo>
                  <a:pt x="85746" y="23663"/>
                  <a:pt x="85842" y="23701"/>
                  <a:pt x="85899" y="23701"/>
                </a:cubicBezTo>
                <a:cubicBezTo>
                  <a:pt x="85956" y="23587"/>
                  <a:pt x="86070" y="23415"/>
                  <a:pt x="85975" y="23339"/>
                </a:cubicBezTo>
                <a:cubicBezTo>
                  <a:pt x="85823" y="23415"/>
                  <a:pt x="85937" y="23644"/>
                  <a:pt x="85842" y="23644"/>
                </a:cubicBezTo>
                <a:close/>
                <a:moveTo>
                  <a:pt x="80459" y="23587"/>
                </a:moveTo>
                <a:lnTo>
                  <a:pt x="80668" y="23587"/>
                </a:lnTo>
                <a:cubicBezTo>
                  <a:pt x="80668" y="23453"/>
                  <a:pt x="80668" y="23339"/>
                  <a:pt x="80592" y="23263"/>
                </a:cubicBezTo>
                <a:cubicBezTo>
                  <a:pt x="80383" y="23320"/>
                  <a:pt x="80592" y="23434"/>
                  <a:pt x="80459" y="23587"/>
                </a:cubicBezTo>
                <a:close/>
                <a:moveTo>
                  <a:pt x="85043" y="23587"/>
                </a:moveTo>
                <a:cubicBezTo>
                  <a:pt x="85290" y="23511"/>
                  <a:pt x="85043" y="23339"/>
                  <a:pt x="85252" y="23225"/>
                </a:cubicBezTo>
                <a:cubicBezTo>
                  <a:pt x="85195" y="23149"/>
                  <a:pt x="85005" y="23415"/>
                  <a:pt x="85043" y="23587"/>
                </a:cubicBezTo>
                <a:close/>
                <a:moveTo>
                  <a:pt x="85385" y="23473"/>
                </a:moveTo>
                <a:cubicBezTo>
                  <a:pt x="85480" y="23453"/>
                  <a:pt x="85347" y="23415"/>
                  <a:pt x="85385" y="23320"/>
                </a:cubicBezTo>
                <a:cubicBezTo>
                  <a:pt x="85442" y="23339"/>
                  <a:pt x="85594" y="23530"/>
                  <a:pt x="85442" y="23530"/>
                </a:cubicBezTo>
                <a:cubicBezTo>
                  <a:pt x="85651" y="23644"/>
                  <a:pt x="85689" y="23415"/>
                  <a:pt x="85708" y="23282"/>
                </a:cubicBezTo>
                <a:cubicBezTo>
                  <a:pt x="85575" y="23282"/>
                  <a:pt x="85499" y="23225"/>
                  <a:pt x="85518" y="23130"/>
                </a:cubicBezTo>
                <a:cubicBezTo>
                  <a:pt x="85461" y="23244"/>
                  <a:pt x="85233" y="23358"/>
                  <a:pt x="85385" y="23473"/>
                </a:cubicBezTo>
                <a:close/>
                <a:moveTo>
                  <a:pt x="46468" y="22978"/>
                </a:moveTo>
                <a:lnTo>
                  <a:pt x="46659" y="22978"/>
                </a:lnTo>
                <a:cubicBezTo>
                  <a:pt x="46678" y="22940"/>
                  <a:pt x="46640" y="22940"/>
                  <a:pt x="46602" y="22921"/>
                </a:cubicBezTo>
                <a:cubicBezTo>
                  <a:pt x="46621" y="22864"/>
                  <a:pt x="46792" y="22921"/>
                  <a:pt x="46792" y="22826"/>
                </a:cubicBezTo>
                <a:cubicBezTo>
                  <a:pt x="46849" y="22864"/>
                  <a:pt x="46887" y="22921"/>
                  <a:pt x="46925" y="22978"/>
                </a:cubicBezTo>
                <a:cubicBezTo>
                  <a:pt x="46944" y="22864"/>
                  <a:pt x="47210" y="22940"/>
                  <a:pt x="47191" y="22788"/>
                </a:cubicBezTo>
                <a:cubicBezTo>
                  <a:pt x="46944" y="22769"/>
                  <a:pt x="46716" y="22769"/>
                  <a:pt x="46468" y="22769"/>
                </a:cubicBezTo>
                <a:cubicBezTo>
                  <a:pt x="46583" y="22883"/>
                  <a:pt x="46449" y="22845"/>
                  <a:pt x="46468" y="22978"/>
                </a:cubicBezTo>
                <a:close/>
                <a:moveTo>
                  <a:pt x="87439" y="23301"/>
                </a:moveTo>
                <a:cubicBezTo>
                  <a:pt x="87458" y="23415"/>
                  <a:pt x="87135" y="23263"/>
                  <a:pt x="87249" y="23453"/>
                </a:cubicBezTo>
                <a:cubicBezTo>
                  <a:pt x="87325" y="23453"/>
                  <a:pt x="87420" y="23453"/>
                  <a:pt x="87515" y="23453"/>
                </a:cubicBezTo>
                <a:cubicBezTo>
                  <a:pt x="87610" y="23282"/>
                  <a:pt x="87268" y="23244"/>
                  <a:pt x="87439" y="23187"/>
                </a:cubicBezTo>
                <a:cubicBezTo>
                  <a:pt x="87458" y="23149"/>
                  <a:pt x="87420" y="23149"/>
                  <a:pt x="87382" y="23149"/>
                </a:cubicBezTo>
                <a:cubicBezTo>
                  <a:pt x="87268" y="23130"/>
                  <a:pt x="87268" y="23187"/>
                  <a:pt x="87173" y="23187"/>
                </a:cubicBezTo>
                <a:cubicBezTo>
                  <a:pt x="87211" y="23263"/>
                  <a:pt x="87325" y="23282"/>
                  <a:pt x="87439" y="23301"/>
                </a:cubicBezTo>
                <a:close/>
                <a:moveTo>
                  <a:pt x="78880" y="23244"/>
                </a:moveTo>
                <a:cubicBezTo>
                  <a:pt x="79070" y="23301"/>
                  <a:pt x="78994" y="23130"/>
                  <a:pt x="79013" y="23054"/>
                </a:cubicBezTo>
                <a:cubicBezTo>
                  <a:pt x="78309" y="23035"/>
                  <a:pt x="77758" y="23035"/>
                  <a:pt x="77415" y="23073"/>
                </a:cubicBezTo>
                <a:cubicBezTo>
                  <a:pt x="77891" y="23206"/>
                  <a:pt x="78442" y="23054"/>
                  <a:pt x="78880" y="23092"/>
                </a:cubicBezTo>
                <a:close/>
                <a:moveTo>
                  <a:pt x="79470" y="23206"/>
                </a:moveTo>
                <a:cubicBezTo>
                  <a:pt x="79470" y="23054"/>
                  <a:pt x="79070" y="22883"/>
                  <a:pt x="79070" y="23149"/>
                </a:cubicBezTo>
                <a:cubicBezTo>
                  <a:pt x="79279" y="23111"/>
                  <a:pt x="79260" y="23244"/>
                  <a:pt x="79470" y="23206"/>
                </a:cubicBezTo>
                <a:close/>
                <a:moveTo>
                  <a:pt x="85784" y="23282"/>
                </a:moveTo>
                <a:cubicBezTo>
                  <a:pt x="85880" y="23244"/>
                  <a:pt x="85937" y="23149"/>
                  <a:pt x="85918" y="23016"/>
                </a:cubicBezTo>
                <a:cubicBezTo>
                  <a:pt x="86298" y="22959"/>
                  <a:pt x="86336" y="23187"/>
                  <a:pt x="86583" y="23092"/>
                </a:cubicBezTo>
                <a:cubicBezTo>
                  <a:pt x="86469" y="22845"/>
                  <a:pt x="85861" y="22940"/>
                  <a:pt x="85461" y="22959"/>
                </a:cubicBezTo>
                <a:cubicBezTo>
                  <a:pt x="85537" y="23130"/>
                  <a:pt x="85784" y="22902"/>
                  <a:pt x="85861" y="23016"/>
                </a:cubicBezTo>
                <a:cubicBezTo>
                  <a:pt x="85804" y="23092"/>
                  <a:pt x="85708" y="23111"/>
                  <a:pt x="85594" y="23130"/>
                </a:cubicBezTo>
                <a:cubicBezTo>
                  <a:pt x="85594" y="23225"/>
                  <a:pt x="85804" y="23168"/>
                  <a:pt x="85784" y="23282"/>
                </a:cubicBezTo>
                <a:close/>
                <a:moveTo>
                  <a:pt x="85328" y="23225"/>
                </a:moveTo>
                <a:cubicBezTo>
                  <a:pt x="85461" y="23225"/>
                  <a:pt x="85347" y="23035"/>
                  <a:pt x="85385" y="22959"/>
                </a:cubicBezTo>
                <a:cubicBezTo>
                  <a:pt x="85176" y="22902"/>
                  <a:pt x="85328" y="23130"/>
                  <a:pt x="85119" y="23073"/>
                </a:cubicBezTo>
                <a:cubicBezTo>
                  <a:pt x="85138" y="23130"/>
                  <a:pt x="85252" y="23111"/>
                  <a:pt x="85328" y="23130"/>
                </a:cubicBezTo>
                <a:lnTo>
                  <a:pt x="85328" y="23225"/>
                </a:lnTo>
                <a:close/>
                <a:moveTo>
                  <a:pt x="46678" y="22674"/>
                </a:moveTo>
                <a:cubicBezTo>
                  <a:pt x="46830" y="22693"/>
                  <a:pt x="46754" y="22521"/>
                  <a:pt x="46868" y="22521"/>
                </a:cubicBezTo>
                <a:cubicBezTo>
                  <a:pt x="47400" y="22731"/>
                  <a:pt x="49150" y="22636"/>
                  <a:pt x="49987" y="22617"/>
                </a:cubicBezTo>
                <a:cubicBezTo>
                  <a:pt x="48884" y="22426"/>
                  <a:pt x="47686" y="22560"/>
                  <a:pt x="46735" y="22369"/>
                </a:cubicBezTo>
                <a:cubicBezTo>
                  <a:pt x="46506" y="22426"/>
                  <a:pt x="46545" y="22541"/>
                  <a:pt x="46678" y="22674"/>
                </a:cubicBezTo>
                <a:close/>
                <a:moveTo>
                  <a:pt x="50919" y="22521"/>
                </a:moveTo>
                <a:cubicBezTo>
                  <a:pt x="50957" y="22483"/>
                  <a:pt x="50995" y="22445"/>
                  <a:pt x="50995" y="22369"/>
                </a:cubicBezTo>
                <a:cubicBezTo>
                  <a:pt x="51205" y="22407"/>
                  <a:pt x="51071" y="22712"/>
                  <a:pt x="51452" y="22636"/>
                </a:cubicBezTo>
                <a:cubicBezTo>
                  <a:pt x="51338" y="22521"/>
                  <a:pt x="51452" y="22560"/>
                  <a:pt x="51452" y="22426"/>
                </a:cubicBezTo>
                <a:cubicBezTo>
                  <a:pt x="51832" y="22445"/>
                  <a:pt x="52365" y="22426"/>
                  <a:pt x="52574" y="22483"/>
                </a:cubicBezTo>
                <a:cubicBezTo>
                  <a:pt x="52536" y="22312"/>
                  <a:pt x="52232" y="22350"/>
                  <a:pt x="51984" y="22331"/>
                </a:cubicBezTo>
                <a:cubicBezTo>
                  <a:pt x="52023" y="22179"/>
                  <a:pt x="52517" y="22407"/>
                  <a:pt x="52384" y="22122"/>
                </a:cubicBezTo>
                <a:cubicBezTo>
                  <a:pt x="52878" y="22217"/>
                  <a:pt x="53411" y="22255"/>
                  <a:pt x="53582" y="22141"/>
                </a:cubicBezTo>
                <a:cubicBezTo>
                  <a:pt x="53677" y="22160"/>
                  <a:pt x="53639" y="22274"/>
                  <a:pt x="53639" y="22350"/>
                </a:cubicBezTo>
                <a:cubicBezTo>
                  <a:pt x="53887" y="22274"/>
                  <a:pt x="53772" y="22065"/>
                  <a:pt x="54039" y="22236"/>
                </a:cubicBezTo>
                <a:lnTo>
                  <a:pt x="54039" y="22046"/>
                </a:lnTo>
                <a:cubicBezTo>
                  <a:pt x="53544" y="22084"/>
                  <a:pt x="52802" y="21989"/>
                  <a:pt x="52251" y="22065"/>
                </a:cubicBezTo>
                <a:cubicBezTo>
                  <a:pt x="52384" y="22255"/>
                  <a:pt x="52251" y="22179"/>
                  <a:pt x="52042" y="22217"/>
                </a:cubicBezTo>
                <a:cubicBezTo>
                  <a:pt x="52384" y="21837"/>
                  <a:pt x="51395" y="22179"/>
                  <a:pt x="51129" y="22046"/>
                </a:cubicBezTo>
                <a:cubicBezTo>
                  <a:pt x="51205" y="22293"/>
                  <a:pt x="51680" y="22008"/>
                  <a:pt x="51984" y="22160"/>
                </a:cubicBezTo>
                <a:cubicBezTo>
                  <a:pt x="51813" y="22293"/>
                  <a:pt x="51357" y="22046"/>
                  <a:pt x="51243" y="22312"/>
                </a:cubicBezTo>
                <a:cubicBezTo>
                  <a:pt x="51243" y="22141"/>
                  <a:pt x="50805" y="22274"/>
                  <a:pt x="50710" y="22160"/>
                </a:cubicBezTo>
                <a:cubicBezTo>
                  <a:pt x="50767" y="22426"/>
                  <a:pt x="50273" y="22369"/>
                  <a:pt x="49987" y="22350"/>
                </a:cubicBezTo>
                <a:cubicBezTo>
                  <a:pt x="50120" y="22598"/>
                  <a:pt x="50558" y="22369"/>
                  <a:pt x="50843" y="22407"/>
                </a:cubicBezTo>
                <a:cubicBezTo>
                  <a:pt x="50767" y="22560"/>
                  <a:pt x="50558" y="22560"/>
                  <a:pt x="50387" y="22502"/>
                </a:cubicBezTo>
                <a:cubicBezTo>
                  <a:pt x="50463" y="22750"/>
                  <a:pt x="50881" y="22464"/>
                  <a:pt x="51052" y="22674"/>
                </a:cubicBezTo>
                <a:cubicBezTo>
                  <a:pt x="51205" y="22655"/>
                  <a:pt x="51014" y="22369"/>
                  <a:pt x="50919" y="22521"/>
                </a:cubicBezTo>
                <a:close/>
                <a:moveTo>
                  <a:pt x="57291" y="22541"/>
                </a:moveTo>
                <a:cubicBezTo>
                  <a:pt x="57025" y="22541"/>
                  <a:pt x="56759" y="22541"/>
                  <a:pt x="56511" y="22541"/>
                </a:cubicBezTo>
                <a:cubicBezTo>
                  <a:pt x="56588" y="22617"/>
                  <a:pt x="57253" y="22750"/>
                  <a:pt x="57291" y="22541"/>
                </a:cubicBezTo>
                <a:close/>
                <a:moveTo>
                  <a:pt x="67734" y="22655"/>
                </a:moveTo>
                <a:cubicBezTo>
                  <a:pt x="67486" y="22502"/>
                  <a:pt x="67258" y="22636"/>
                  <a:pt x="66935" y="22655"/>
                </a:cubicBezTo>
                <a:cubicBezTo>
                  <a:pt x="67106" y="22807"/>
                  <a:pt x="67467" y="22712"/>
                  <a:pt x="67734" y="22655"/>
                </a:cubicBezTo>
                <a:close/>
                <a:moveTo>
                  <a:pt x="73231" y="22769"/>
                </a:moveTo>
                <a:cubicBezTo>
                  <a:pt x="72032" y="22464"/>
                  <a:pt x="70720" y="22693"/>
                  <a:pt x="69179" y="22617"/>
                </a:cubicBezTo>
                <a:cubicBezTo>
                  <a:pt x="70378" y="22902"/>
                  <a:pt x="71766" y="22731"/>
                  <a:pt x="73231" y="22769"/>
                </a:cubicBezTo>
                <a:close/>
                <a:moveTo>
                  <a:pt x="81410" y="22826"/>
                </a:moveTo>
                <a:cubicBezTo>
                  <a:pt x="81866" y="22750"/>
                  <a:pt x="82171" y="22712"/>
                  <a:pt x="82532" y="22731"/>
                </a:cubicBezTo>
                <a:cubicBezTo>
                  <a:pt x="82418" y="22388"/>
                  <a:pt x="81372" y="22674"/>
                  <a:pt x="81143" y="22617"/>
                </a:cubicBezTo>
                <a:cubicBezTo>
                  <a:pt x="80934" y="22712"/>
                  <a:pt x="81486" y="22636"/>
                  <a:pt x="81410" y="22826"/>
                </a:cubicBezTo>
                <a:close/>
                <a:moveTo>
                  <a:pt x="55047" y="22103"/>
                </a:moveTo>
                <a:cubicBezTo>
                  <a:pt x="55047" y="22331"/>
                  <a:pt x="55998" y="22350"/>
                  <a:pt x="56112" y="22160"/>
                </a:cubicBezTo>
                <a:cubicBezTo>
                  <a:pt x="55884" y="22198"/>
                  <a:pt x="55541" y="22122"/>
                  <a:pt x="55237" y="22198"/>
                </a:cubicBezTo>
                <a:cubicBezTo>
                  <a:pt x="55123" y="22141"/>
                  <a:pt x="55408" y="22103"/>
                  <a:pt x="55256" y="21951"/>
                </a:cubicBezTo>
                <a:cubicBezTo>
                  <a:pt x="55066" y="22122"/>
                  <a:pt x="54495" y="22008"/>
                  <a:pt x="54115" y="22027"/>
                </a:cubicBezTo>
                <a:cubicBezTo>
                  <a:pt x="54191" y="22388"/>
                  <a:pt x="54800" y="22198"/>
                  <a:pt x="55047" y="22103"/>
                </a:cubicBezTo>
                <a:close/>
                <a:moveTo>
                  <a:pt x="56568" y="21799"/>
                </a:moveTo>
                <a:cubicBezTo>
                  <a:pt x="56302" y="21570"/>
                  <a:pt x="55960" y="21666"/>
                  <a:pt x="55579" y="21742"/>
                </a:cubicBezTo>
                <a:cubicBezTo>
                  <a:pt x="55655" y="21837"/>
                  <a:pt x="56549" y="21742"/>
                  <a:pt x="56036" y="21856"/>
                </a:cubicBezTo>
                <a:cubicBezTo>
                  <a:pt x="56169" y="21989"/>
                  <a:pt x="56626" y="21875"/>
                  <a:pt x="56968" y="21875"/>
                </a:cubicBezTo>
                <a:lnTo>
                  <a:pt x="56968" y="21666"/>
                </a:lnTo>
                <a:cubicBezTo>
                  <a:pt x="56778" y="21723"/>
                  <a:pt x="56740" y="21628"/>
                  <a:pt x="56435" y="21647"/>
                </a:cubicBezTo>
                <a:cubicBezTo>
                  <a:pt x="56473" y="21723"/>
                  <a:pt x="56549" y="21742"/>
                  <a:pt x="56568" y="21818"/>
                </a:cubicBezTo>
                <a:close/>
                <a:moveTo>
                  <a:pt x="64481" y="21532"/>
                </a:moveTo>
                <a:cubicBezTo>
                  <a:pt x="64443" y="21570"/>
                  <a:pt x="64405" y="21628"/>
                  <a:pt x="64405" y="21685"/>
                </a:cubicBezTo>
                <a:cubicBezTo>
                  <a:pt x="64329" y="21685"/>
                  <a:pt x="64367" y="21589"/>
                  <a:pt x="64348" y="21532"/>
                </a:cubicBezTo>
                <a:cubicBezTo>
                  <a:pt x="63872" y="21742"/>
                  <a:pt x="62959" y="21589"/>
                  <a:pt x="62560" y="21570"/>
                </a:cubicBezTo>
                <a:cubicBezTo>
                  <a:pt x="62465" y="21589"/>
                  <a:pt x="62427" y="21628"/>
                  <a:pt x="62427" y="21723"/>
                </a:cubicBezTo>
                <a:cubicBezTo>
                  <a:pt x="62351" y="21704"/>
                  <a:pt x="62370" y="21628"/>
                  <a:pt x="62351" y="21570"/>
                </a:cubicBezTo>
                <a:cubicBezTo>
                  <a:pt x="62046" y="21513"/>
                  <a:pt x="62046" y="21742"/>
                  <a:pt x="61951" y="21875"/>
                </a:cubicBezTo>
                <a:cubicBezTo>
                  <a:pt x="61685" y="21818"/>
                  <a:pt x="61989" y="21361"/>
                  <a:pt x="61495" y="21494"/>
                </a:cubicBezTo>
                <a:cubicBezTo>
                  <a:pt x="61837" y="21475"/>
                  <a:pt x="62370" y="21380"/>
                  <a:pt x="62693" y="21570"/>
                </a:cubicBezTo>
                <a:cubicBezTo>
                  <a:pt x="63207" y="21285"/>
                  <a:pt x="63454" y="21761"/>
                  <a:pt x="63815" y="21361"/>
                </a:cubicBezTo>
                <a:cubicBezTo>
                  <a:pt x="63017" y="21380"/>
                  <a:pt x="61875" y="21323"/>
                  <a:pt x="61229" y="21399"/>
                </a:cubicBezTo>
                <a:cubicBezTo>
                  <a:pt x="61267" y="21437"/>
                  <a:pt x="61419" y="21475"/>
                  <a:pt x="61286" y="21494"/>
                </a:cubicBezTo>
                <a:cubicBezTo>
                  <a:pt x="61286" y="21589"/>
                  <a:pt x="61780" y="21551"/>
                  <a:pt x="61419" y="21608"/>
                </a:cubicBezTo>
                <a:cubicBezTo>
                  <a:pt x="61495" y="21761"/>
                  <a:pt x="61647" y="21570"/>
                  <a:pt x="61685" y="21551"/>
                </a:cubicBezTo>
                <a:cubicBezTo>
                  <a:pt x="61856" y="21628"/>
                  <a:pt x="61666" y="21837"/>
                  <a:pt x="61552" y="21856"/>
                </a:cubicBezTo>
                <a:cubicBezTo>
                  <a:pt x="61799" y="21970"/>
                  <a:pt x="62199" y="21837"/>
                  <a:pt x="62617" y="21723"/>
                </a:cubicBezTo>
                <a:cubicBezTo>
                  <a:pt x="62769" y="21723"/>
                  <a:pt x="62541" y="21856"/>
                  <a:pt x="62617" y="21970"/>
                </a:cubicBezTo>
                <a:cubicBezTo>
                  <a:pt x="62845" y="21894"/>
                  <a:pt x="62864" y="21875"/>
                  <a:pt x="63093" y="21723"/>
                </a:cubicBezTo>
                <a:cubicBezTo>
                  <a:pt x="63283" y="21780"/>
                  <a:pt x="62940" y="21799"/>
                  <a:pt x="63017" y="21932"/>
                </a:cubicBezTo>
                <a:cubicBezTo>
                  <a:pt x="63226" y="21837"/>
                  <a:pt x="63207" y="21723"/>
                  <a:pt x="63416" y="21723"/>
                </a:cubicBezTo>
                <a:cubicBezTo>
                  <a:pt x="63549" y="21742"/>
                  <a:pt x="63435" y="21951"/>
                  <a:pt x="63549" y="21989"/>
                </a:cubicBezTo>
                <a:cubicBezTo>
                  <a:pt x="63644" y="21951"/>
                  <a:pt x="63701" y="21856"/>
                  <a:pt x="63682" y="21742"/>
                </a:cubicBezTo>
                <a:cubicBezTo>
                  <a:pt x="64006" y="21742"/>
                  <a:pt x="63911" y="21761"/>
                  <a:pt x="64139" y="21837"/>
                </a:cubicBezTo>
                <a:cubicBezTo>
                  <a:pt x="64063" y="21780"/>
                  <a:pt x="64120" y="21761"/>
                  <a:pt x="64139" y="21685"/>
                </a:cubicBezTo>
                <a:cubicBezTo>
                  <a:pt x="64291" y="21780"/>
                  <a:pt x="64766" y="21799"/>
                  <a:pt x="64747" y="21589"/>
                </a:cubicBezTo>
                <a:cubicBezTo>
                  <a:pt x="64519" y="21742"/>
                  <a:pt x="64481" y="21228"/>
                  <a:pt x="64291" y="21475"/>
                </a:cubicBezTo>
                <a:cubicBezTo>
                  <a:pt x="64386" y="21475"/>
                  <a:pt x="64405" y="21532"/>
                  <a:pt x="64481" y="21532"/>
                </a:cubicBezTo>
                <a:close/>
                <a:moveTo>
                  <a:pt x="131549" y="22731"/>
                </a:moveTo>
                <a:cubicBezTo>
                  <a:pt x="131758" y="22712"/>
                  <a:pt x="131682" y="22407"/>
                  <a:pt x="131492" y="22407"/>
                </a:cubicBezTo>
                <a:cubicBezTo>
                  <a:pt x="131454" y="22560"/>
                  <a:pt x="131568" y="22598"/>
                  <a:pt x="131549" y="22731"/>
                </a:cubicBezTo>
                <a:close/>
                <a:moveTo>
                  <a:pt x="57234" y="21818"/>
                </a:moveTo>
                <a:cubicBezTo>
                  <a:pt x="57367" y="21723"/>
                  <a:pt x="57481" y="21628"/>
                  <a:pt x="57577" y="21513"/>
                </a:cubicBezTo>
                <a:cubicBezTo>
                  <a:pt x="57386" y="21608"/>
                  <a:pt x="56607" y="21342"/>
                  <a:pt x="56454" y="21589"/>
                </a:cubicBezTo>
                <a:cubicBezTo>
                  <a:pt x="56721" y="21570"/>
                  <a:pt x="57082" y="21551"/>
                  <a:pt x="57310" y="21608"/>
                </a:cubicBezTo>
                <a:cubicBezTo>
                  <a:pt x="57329" y="21742"/>
                  <a:pt x="56949" y="21551"/>
                  <a:pt x="57044" y="21761"/>
                </a:cubicBezTo>
                <a:cubicBezTo>
                  <a:pt x="57139" y="21875"/>
                  <a:pt x="57215" y="21704"/>
                  <a:pt x="57253" y="21818"/>
                </a:cubicBezTo>
                <a:close/>
                <a:moveTo>
                  <a:pt x="57900" y="21780"/>
                </a:moveTo>
                <a:cubicBezTo>
                  <a:pt x="58052" y="21894"/>
                  <a:pt x="58261" y="21647"/>
                  <a:pt x="58433" y="21780"/>
                </a:cubicBezTo>
                <a:lnTo>
                  <a:pt x="58433" y="21628"/>
                </a:lnTo>
                <a:cubicBezTo>
                  <a:pt x="58223" y="21647"/>
                  <a:pt x="58071" y="21704"/>
                  <a:pt x="57900" y="21780"/>
                </a:cubicBezTo>
                <a:close/>
                <a:moveTo>
                  <a:pt x="67011" y="21608"/>
                </a:moveTo>
                <a:cubicBezTo>
                  <a:pt x="67163" y="21723"/>
                  <a:pt x="67239" y="21589"/>
                  <a:pt x="67467" y="21666"/>
                </a:cubicBezTo>
                <a:cubicBezTo>
                  <a:pt x="67544" y="21494"/>
                  <a:pt x="67220" y="21608"/>
                  <a:pt x="67068" y="21570"/>
                </a:cubicBezTo>
                <a:lnTo>
                  <a:pt x="67068" y="21456"/>
                </a:lnTo>
                <a:cubicBezTo>
                  <a:pt x="66840" y="21456"/>
                  <a:pt x="67220" y="21628"/>
                  <a:pt x="67011" y="21608"/>
                </a:cubicBezTo>
                <a:close/>
                <a:moveTo>
                  <a:pt x="68209" y="21475"/>
                </a:moveTo>
                <a:cubicBezTo>
                  <a:pt x="68609" y="21589"/>
                  <a:pt x="68894" y="21494"/>
                  <a:pt x="69408" y="21532"/>
                </a:cubicBezTo>
                <a:cubicBezTo>
                  <a:pt x="69750" y="21380"/>
                  <a:pt x="68533" y="21418"/>
                  <a:pt x="68209" y="21475"/>
                </a:cubicBezTo>
                <a:close/>
                <a:moveTo>
                  <a:pt x="71804" y="21418"/>
                </a:moveTo>
                <a:cubicBezTo>
                  <a:pt x="71690" y="21494"/>
                  <a:pt x="71462" y="21456"/>
                  <a:pt x="71272" y="21456"/>
                </a:cubicBezTo>
                <a:cubicBezTo>
                  <a:pt x="71043" y="21494"/>
                  <a:pt x="71899" y="21608"/>
                  <a:pt x="71804" y="21418"/>
                </a:cubicBezTo>
                <a:close/>
                <a:moveTo>
                  <a:pt x="130502" y="21628"/>
                </a:moveTo>
                <a:cubicBezTo>
                  <a:pt x="130883" y="21342"/>
                  <a:pt x="131358" y="21380"/>
                  <a:pt x="131701" y="21171"/>
                </a:cubicBezTo>
                <a:cubicBezTo>
                  <a:pt x="131225" y="21095"/>
                  <a:pt x="130274" y="21038"/>
                  <a:pt x="129380" y="21152"/>
                </a:cubicBezTo>
                <a:cubicBezTo>
                  <a:pt x="129570" y="21285"/>
                  <a:pt x="129970" y="21285"/>
                  <a:pt x="130312" y="21304"/>
                </a:cubicBezTo>
                <a:cubicBezTo>
                  <a:pt x="129913" y="21418"/>
                  <a:pt x="129799" y="21456"/>
                  <a:pt x="129247" y="21456"/>
                </a:cubicBezTo>
                <a:cubicBezTo>
                  <a:pt x="129513" y="21875"/>
                  <a:pt x="130255" y="21399"/>
                  <a:pt x="130502" y="21628"/>
                </a:cubicBezTo>
                <a:close/>
                <a:moveTo>
                  <a:pt x="51224" y="20239"/>
                </a:moveTo>
                <a:cubicBezTo>
                  <a:pt x="51262" y="20505"/>
                  <a:pt x="51547" y="20296"/>
                  <a:pt x="51889" y="20353"/>
                </a:cubicBezTo>
                <a:cubicBezTo>
                  <a:pt x="51870" y="20296"/>
                  <a:pt x="51889" y="20258"/>
                  <a:pt x="51946" y="20258"/>
                </a:cubicBezTo>
                <a:cubicBezTo>
                  <a:pt x="51756" y="20201"/>
                  <a:pt x="51528" y="20258"/>
                  <a:pt x="51224" y="20239"/>
                </a:cubicBezTo>
                <a:close/>
                <a:moveTo>
                  <a:pt x="134934" y="18356"/>
                </a:moveTo>
                <a:cubicBezTo>
                  <a:pt x="135125" y="18375"/>
                  <a:pt x="135296" y="18375"/>
                  <a:pt x="135258" y="18204"/>
                </a:cubicBezTo>
                <a:cubicBezTo>
                  <a:pt x="135125" y="18185"/>
                  <a:pt x="134915" y="18090"/>
                  <a:pt x="134934" y="18356"/>
                </a:cubicBezTo>
                <a:close/>
                <a:moveTo>
                  <a:pt x="48922" y="17272"/>
                </a:moveTo>
                <a:cubicBezTo>
                  <a:pt x="48979" y="17272"/>
                  <a:pt x="48979" y="17253"/>
                  <a:pt x="48998" y="17215"/>
                </a:cubicBezTo>
                <a:cubicBezTo>
                  <a:pt x="49207" y="17158"/>
                  <a:pt x="49341" y="17177"/>
                  <a:pt x="49531" y="17234"/>
                </a:cubicBezTo>
                <a:cubicBezTo>
                  <a:pt x="49512" y="17120"/>
                  <a:pt x="49759" y="17196"/>
                  <a:pt x="49854" y="17177"/>
                </a:cubicBezTo>
                <a:cubicBezTo>
                  <a:pt x="49873" y="17063"/>
                  <a:pt x="49626" y="17158"/>
                  <a:pt x="49531" y="17120"/>
                </a:cubicBezTo>
                <a:cubicBezTo>
                  <a:pt x="49398" y="17120"/>
                  <a:pt x="49131" y="16986"/>
                  <a:pt x="49055" y="17120"/>
                </a:cubicBezTo>
                <a:cubicBezTo>
                  <a:pt x="48542" y="16910"/>
                  <a:pt x="47990" y="17063"/>
                  <a:pt x="47458" y="17044"/>
                </a:cubicBezTo>
                <a:cubicBezTo>
                  <a:pt x="47686" y="17234"/>
                  <a:pt x="48656" y="17063"/>
                  <a:pt x="48922" y="17272"/>
                </a:cubicBezTo>
                <a:close/>
                <a:moveTo>
                  <a:pt x="45803" y="16872"/>
                </a:moveTo>
                <a:cubicBezTo>
                  <a:pt x="46012" y="17101"/>
                  <a:pt x="46525" y="16986"/>
                  <a:pt x="46735" y="17101"/>
                </a:cubicBezTo>
                <a:cubicBezTo>
                  <a:pt x="46925" y="16929"/>
                  <a:pt x="46392" y="16986"/>
                  <a:pt x="46335" y="16929"/>
                </a:cubicBezTo>
                <a:cubicBezTo>
                  <a:pt x="46316" y="16815"/>
                  <a:pt x="46640" y="16967"/>
                  <a:pt x="46545" y="16777"/>
                </a:cubicBezTo>
                <a:cubicBezTo>
                  <a:pt x="46564" y="16948"/>
                  <a:pt x="46925" y="16872"/>
                  <a:pt x="46868" y="17101"/>
                </a:cubicBezTo>
                <a:cubicBezTo>
                  <a:pt x="47020" y="17120"/>
                  <a:pt x="47115" y="17082"/>
                  <a:pt x="47210" y="17044"/>
                </a:cubicBezTo>
                <a:cubicBezTo>
                  <a:pt x="47191" y="16967"/>
                  <a:pt x="47039" y="17005"/>
                  <a:pt x="46944" y="16986"/>
                </a:cubicBezTo>
                <a:cubicBezTo>
                  <a:pt x="46982" y="16948"/>
                  <a:pt x="47115" y="16910"/>
                  <a:pt x="47001" y="16891"/>
                </a:cubicBezTo>
                <a:cubicBezTo>
                  <a:pt x="48332" y="16777"/>
                  <a:pt x="49854" y="17101"/>
                  <a:pt x="51319" y="16986"/>
                </a:cubicBezTo>
                <a:cubicBezTo>
                  <a:pt x="51033" y="16891"/>
                  <a:pt x="50558" y="16910"/>
                  <a:pt x="50330" y="16929"/>
                </a:cubicBezTo>
                <a:cubicBezTo>
                  <a:pt x="50330" y="16834"/>
                  <a:pt x="50368" y="16796"/>
                  <a:pt x="50463" y="16777"/>
                </a:cubicBezTo>
                <a:cubicBezTo>
                  <a:pt x="50177" y="16701"/>
                  <a:pt x="49835" y="16682"/>
                  <a:pt x="49474" y="16663"/>
                </a:cubicBezTo>
                <a:cubicBezTo>
                  <a:pt x="49493" y="16739"/>
                  <a:pt x="49588" y="16739"/>
                  <a:pt x="49588" y="16815"/>
                </a:cubicBezTo>
                <a:cubicBezTo>
                  <a:pt x="49398" y="16815"/>
                  <a:pt x="49341" y="16682"/>
                  <a:pt x="49207" y="16606"/>
                </a:cubicBezTo>
                <a:cubicBezTo>
                  <a:pt x="49055" y="16587"/>
                  <a:pt x="49131" y="16758"/>
                  <a:pt x="48998" y="16758"/>
                </a:cubicBezTo>
                <a:cubicBezTo>
                  <a:pt x="48903" y="16739"/>
                  <a:pt x="49017" y="16701"/>
                  <a:pt x="48998" y="16606"/>
                </a:cubicBezTo>
                <a:cubicBezTo>
                  <a:pt x="48713" y="16644"/>
                  <a:pt x="48199" y="16568"/>
                  <a:pt x="48009" y="16549"/>
                </a:cubicBezTo>
                <a:cubicBezTo>
                  <a:pt x="47914" y="16549"/>
                  <a:pt x="47971" y="16701"/>
                  <a:pt x="47876" y="16701"/>
                </a:cubicBezTo>
                <a:cubicBezTo>
                  <a:pt x="47762" y="16682"/>
                  <a:pt x="47895" y="16625"/>
                  <a:pt x="47876" y="16549"/>
                </a:cubicBezTo>
                <a:cubicBezTo>
                  <a:pt x="47686" y="16530"/>
                  <a:pt x="47648" y="16625"/>
                  <a:pt x="47724" y="16701"/>
                </a:cubicBezTo>
                <a:cubicBezTo>
                  <a:pt x="47496" y="16739"/>
                  <a:pt x="47477" y="16606"/>
                  <a:pt x="47267" y="16644"/>
                </a:cubicBezTo>
                <a:cubicBezTo>
                  <a:pt x="47876" y="16435"/>
                  <a:pt x="46164" y="16492"/>
                  <a:pt x="45746" y="16416"/>
                </a:cubicBezTo>
                <a:cubicBezTo>
                  <a:pt x="45765" y="16454"/>
                  <a:pt x="45803" y="16473"/>
                  <a:pt x="45803" y="16511"/>
                </a:cubicBezTo>
                <a:cubicBezTo>
                  <a:pt x="45670" y="16492"/>
                  <a:pt x="45612" y="16397"/>
                  <a:pt x="45403" y="16416"/>
                </a:cubicBezTo>
                <a:cubicBezTo>
                  <a:pt x="45156" y="16492"/>
                  <a:pt x="45670" y="16416"/>
                  <a:pt x="45612" y="16511"/>
                </a:cubicBezTo>
                <a:cubicBezTo>
                  <a:pt x="45536" y="16663"/>
                  <a:pt x="45441" y="16435"/>
                  <a:pt x="45346" y="16568"/>
                </a:cubicBezTo>
                <a:cubicBezTo>
                  <a:pt x="45251" y="16511"/>
                  <a:pt x="45251" y="16397"/>
                  <a:pt x="45213" y="16302"/>
                </a:cubicBezTo>
                <a:cubicBezTo>
                  <a:pt x="44909" y="16302"/>
                  <a:pt x="44947" y="16435"/>
                  <a:pt x="44680" y="16302"/>
                </a:cubicBezTo>
                <a:cubicBezTo>
                  <a:pt x="44604" y="16492"/>
                  <a:pt x="44833" y="16454"/>
                  <a:pt x="45004" y="16454"/>
                </a:cubicBezTo>
                <a:cubicBezTo>
                  <a:pt x="45023" y="16568"/>
                  <a:pt x="44776" y="16473"/>
                  <a:pt x="44680" y="16511"/>
                </a:cubicBezTo>
                <a:cubicBezTo>
                  <a:pt x="44585" y="16492"/>
                  <a:pt x="44623" y="16378"/>
                  <a:pt x="44623" y="16302"/>
                </a:cubicBezTo>
                <a:cubicBezTo>
                  <a:pt x="43863" y="16169"/>
                  <a:pt x="43501" y="16226"/>
                  <a:pt x="42759" y="16016"/>
                </a:cubicBezTo>
                <a:cubicBezTo>
                  <a:pt x="42893" y="16207"/>
                  <a:pt x="42759" y="16111"/>
                  <a:pt x="42550" y="16169"/>
                </a:cubicBezTo>
                <a:cubicBezTo>
                  <a:pt x="42607" y="16111"/>
                  <a:pt x="42702" y="16111"/>
                  <a:pt x="42702" y="16016"/>
                </a:cubicBezTo>
                <a:cubicBezTo>
                  <a:pt x="42398" y="15959"/>
                  <a:pt x="42493" y="16245"/>
                  <a:pt x="42360" y="16321"/>
                </a:cubicBezTo>
                <a:cubicBezTo>
                  <a:pt x="42360" y="16150"/>
                  <a:pt x="42246" y="16283"/>
                  <a:pt x="42227" y="16073"/>
                </a:cubicBezTo>
                <a:cubicBezTo>
                  <a:pt x="42208" y="16131"/>
                  <a:pt x="41960" y="16264"/>
                  <a:pt x="41903" y="16111"/>
                </a:cubicBezTo>
                <a:cubicBezTo>
                  <a:pt x="41732" y="16131"/>
                  <a:pt x="41980" y="16207"/>
                  <a:pt x="41903" y="16321"/>
                </a:cubicBezTo>
                <a:cubicBezTo>
                  <a:pt x="41694" y="16207"/>
                  <a:pt x="41694" y="15959"/>
                  <a:pt x="41295" y="15997"/>
                </a:cubicBezTo>
                <a:cubicBezTo>
                  <a:pt x="41314" y="16073"/>
                  <a:pt x="41314" y="16150"/>
                  <a:pt x="41238" y="16150"/>
                </a:cubicBezTo>
                <a:cubicBezTo>
                  <a:pt x="41314" y="16321"/>
                  <a:pt x="41523" y="16073"/>
                  <a:pt x="41637" y="16207"/>
                </a:cubicBezTo>
                <a:cubicBezTo>
                  <a:pt x="41257" y="16321"/>
                  <a:pt x="40971" y="16226"/>
                  <a:pt x="40629" y="16207"/>
                </a:cubicBezTo>
                <a:cubicBezTo>
                  <a:pt x="40762" y="16035"/>
                  <a:pt x="41162" y="16264"/>
                  <a:pt x="41238" y="16150"/>
                </a:cubicBezTo>
                <a:cubicBezTo>
                  <a:pt x="40990" y="16016"/>
                  <a:pt x="40382" y="15997"/>
                  <a:pt x="39963" y="16035"/>
                </a:cubicBezTo>
                <a:cubicBezTo>
                  <a:pt x="39963" y="16188"/>
                  <a:pt x="40382" y="15997"/>
                  <a:pt x="40363" y="16150"/>
                </a:cubicBezTo>
                <a:cubicBezTo>
                  <a:pt x="40344" y="16226"/>
                  <a:pt x="40039" y="16092"/>
                  <a:pt x="39830" y="16150"/>
                </a:cubicBezTo>
                <a:cubicBezTo>
                  <a:pt x="39925" y="16016"/>
                  <a:pt x="39336" y="15826"/>
                  <a:pt x="39431" y="16092"/>
                </a:cubicBezTo>
                <a:cubicBezTo>
                  <a:pt x="39355" y="16092"/>
                  <a:pt x="39260" y="16092"/>
                  <a:pt x="39164" y="16073"/>
                </a:cubicBezTo>
                <a:cubicBezTo>
                  <a:pt x="39221" y="16035"/>
                  <a:pt x="39336" y="16035"/>
                  <a:pt x="39317" y="15921"/>
                </a:cubicBezTo>
                <a:cubicBezTo>
                  <a:pt x="39183" y="15959"/>
                  <a:pt x="38917" y="15845"/>
                  <a:pt x="38974" y="16035"/>
                </a:cubicBezTo>
                <a:cubicBezTo>
                  <a:pt x="38860" y="15864"/>
                  <a:pt x="38974" y="15940"/>
                  <a:pt x="38651" y="15921"/>
                </a:cubicBezTo>
                <a:cubicBezTo>
                  <a:pt x="37510" y="15864"/>
                  <a:pt x="35741" y="15560"/>
                  <a:pt x="34466" y="15503"/>
                </a:cubicBezTo>
                <a:cubicBezTo>
                  <a:pt x="34485" y="15598"/>
                  <a:pt x="34580" y="15636"/>
                  <a:pt x="34733" y="15617"/>
                </a:cubicBezTo>
                <a:cubicBezTo>
                  <a:pt x="34599" y="15750"/>
                  <a:pt x="34333" y="15541"/>
                  <a:pt x="34067" y="15617"/>
                </a:cubicBezTo>
                <a:cubicBezTo>
                  <a:pt x="34542" y="15522"/>
                  <a:pt x="34086" y="15465"/>
                  <a:pt x="33743" y="15446"/>
                </a:cubicBezTo>
                <a:cubicBezTo>
                  <a:pt x="33762" y="15541"/>
                  <a:pt x="33686" y="15541"/>
                  <a:pt x="33610" y="15560"/>
                </a:cubicBezTo>
                <a:cubicBezTo>
                  <a:pt x="33591" y="15655"/>
                  <a:pt x="33686" y="15655"/>
                  <a:pt x="33667" y="15769"/>
                </a:cubicBezTo>
                <a:cubicBezTo>
                  <a:pt x="34257" y="15826"/>
                  <a:pt x="34809" y="15750"/>
                  <a:pt x="35265" y="15978"/>
                </a:cubicBezTo>
                <a:cubicBezTo>
                  <a:pt x="36825" y="15997"/>
                  <a:pt x="38689" y="16378"/>
                  <a:pt x="39906" y="16359"/>
                </a:cubicBezTo>
                <a:cubicBezTo>
                  <a:pt x="40591" y="16663"/>
                  <a:pt x="41466" y="16530"/>
                  <a:pt x="42151" y="16682"/>
                </a:cubicBezTo>
                <a:cubicBezTo>
                  <a:pt x="41827" y="16549"/>
                  <a:pt x="42398" y="16549"/>
                  <a:pt x="42360" y="16739"/>
                </a:cubicBezTo>
                <a:cubicBezTo>
                  <a:pt x="43083" y="16720"/>
                  <a:pt x="44129" y="16739"/>
                  <a:pt x="44604" y="16929"/>
                </a:cubicBezTo>
                <a:cubicBezTo>
                  <a:pt x="44909" y="16834"/>
                  <a:pt x="45632" y="17215"/>
                  <a:pt x="45803" y="16891"/>
                </a:cubicBezTo>
                <a:close/>
                <a:moveTo>
                  <a:pt x="51052" y="16891"/>
                </a:moveTo>
                <a:cubicBezTo>
                  <a:pt x="51148" y="16872"/>
                  <a:pt x="51110" y="16758"/>
                  <a:pt x="51129" y="16682"/>
                </a:cubicBezTo>
                <a:cubicBezTo>
                  <a:pt x="50957" y="16663"/>
                  <a:pt x="50843" y="16701"/>
                  <a:pt x="50862" y="16834"/>
                </a:cubicBezTo>
                <a:cubicBezTo>
                  <a:pt x="50957" y="16834"/>
                  <a:pt x="51052" y="16815"/>
                  <a:pt x="51052" y="16891"/>
                </a:cubicBezTo>
                <a:close/>
                <a:moveTo>
                  <a:pt x="55446" y="16682"/>
                </a:moveTo>
                <a:cubicBezTo>
                  <a:pt x="55579" y="16644"/>
                  <a:pt x="55617" y="16549"/>
                  <a:pt x="55636" y="16416"/>
                </a:cubicBezTo>
                <a:cubicBezTo>
                  <a:pt x="55427" y="16378"/>
                  <a:pt x="55560" y="16587"/>
                  <a:pt x="55370" y="16568"/>
                </a:cubicBezTo>
                <a:cubicBezTo>
                  <a:pt x="55370" y="16492"/>
                  <a:pt x="55294" y="16397"/>
                  <a:pt x="55180" y="16264"/>
                </a:cubicBezTo>
                <a:cubicBezTo>
                  <a:pt x="55009" y="16435"/>
                  <a:pt x="54933" y="16530"/>
                  <a:pt x="54647" y="16511"/>
                </a:cubicBezTo>
                <a:cubicBezTo>
                  <a:pt x="54857" y="16701"/>
                  <a:pt x="55218" y="16587"/>
                  <a:pt x="55446" y="16682"/>
                </a:cubicBezTo>
                <a:close/>
                <a:moveTo>
                  <a:pt x="55979" y="16682"/>
                </a:moveTo>
                <a:cubicBezTo>
                  <a:pt x="56207" y="16606"/>
                  <a:pt x="56112" y="16587"/>
                  <a:pt x="56435" y="16587"/>
                </a:cubicBezTo>
                <a:cubicBezTo>
                  <a:pt x="56397" y="16321"/>
                  <a:pt x="55979" y="16492"/>
                  <a:pt x="55979" y="16682"/>
                </a:cubicBezTo>
                <a:close/>
                <a:moveTo>
                  <a:pt x="64614" y="16568"/>
                </a:moveTo>
                <a:cubicBezTo>
                  <a:pt x="64405" y="16416"/>
                  <a:pt x="64253" y="16511"/>
                  <a:pt x="64006" y="16473"/>
                </a:cubicBezTo>
                <a:cubicBezTo>
                  <a:pt x="64101" y="16701"/>
                  <a:pt x="64310" y="16549"/>
                  <a:pt x="64614" y="16568"/>
                </a:cubicBezTo>
                <a:close/>
                <a:moveTo>
                  <a:pt x="65603" y="16644"/>
                </a:moveTo>
                <a:cubicBezTo>
                  <a:pt x="65565" y="16454"/>
                  <a:pt x="65242" y="16492"/>
                  <a:pt x="65071" y="16530"/>
                </a:cubicBezTo>
                <a:cubicBezTo>
                  <a:pt x="65166" y="16625"/>
                  <a:pt x="65489" y="16568"/>
                  <a:pt x="65603" y="16644"/>
                </a:cubicBezTo>
                <a:close/>
                <a:moveTo>
                  <a:pt x="63872" y="16473"/>
                </a:moveTo>
                <a:cubicBezTo>
                  <a:pt x="63587" y="16530"/>
                  <a:pt x="63511" y="16454"/>
                  <a:pt x="63150" y="16454"/>
                </a:cubicBezTo>
                <a:cubicBezTo>
                  <a:pt x="63264" y="16511"/>
                  <a:pt x="63834" y="16682"/>
                  <a:pt x="63872" y="16473"/>
                </a:cubicBezTo>
                <a:close/>
                <a:moveTo>
                  <a:pt x="63625" y="16416"/>
                </a:moveTo>
                <a:cubicBezTo>
                  <a:pt x="63872" y="16397"/>
                  <a:pt x="63530" y="16092"/>
                  <a:pt x="63949" y="16150"/>
                </a:cubicBezTo>
                <a:cubicBezTo>
                  <a:pt x="63911" y="16378"/>
                  <a:pt x="64272" y="16054"/>
                  <a:pt x="64481" y="16226"/>
                </a:cubicBezTo>
                <a:cubicBezTo>
                  <a:pt x="64367" y="16359"/>
                  <a:pt x="64272" y="16226"/>
                  <a:pt x="64158" y="16321"/>
                </a:cubicBezTo>
                <a:cubicBezTo>
                  <a:pt x="64367" y="16473"/>
                  <a:pt x="64747" y="16264"/>
                  <a:pt x="64938" y="16378"/>
                </a:cubicBezTo>
                <a:cubicBezTo>
                  <a:pt x="64728" y="16302"/>
                  <a:pt x="64881" y="16188"/>
                  <a:pt x="65147" y="16226"/>
                </a:cubicBezTo>
                <a:cubicBezTo>
                  <a:pt x="65128" y="16131"/>
                  <a:pt x="64747" y="16035"/>
                  <a:pt x="64690" y="16226"/>
                </a:cubicBezTo>
                <a:cubicBezTo>
                  <a:pt x="64557" y="16207"/>
                  <a:pt x="64652" y="16054"/>
                  <a:pt x="64557" y="16016"/>
                </a:cubicBezTo>
                <a:cubicBezTo>
                  <a:pt x="64158" y="16264"/>
                  <a:pt x="63492" y="15978"/>
                  <a:pt x="63150" y="16092"/>
                </a:cubicBezTo>
                <a:cubicBezTo>
                  <a:pt x="63207" y="16226"/>
                  <a:pt x="63530" y="16131"/>
                  <a:pt x="63682" y="16150"/>
                </a:cubicBezTo>
                <a:cubicBezTo>
                  <a:pt x="63511" y="16207"/>
                  <a:pt x="63397" y="16321"/>
                  <a:pt x="63625" y="16416"/>
                </a:cubicBezTo>
                <a:close/>
                <a:moveTo>
                  <a:pt x="47686" y="16016"/>
                </a:moveTo>
                <a:cubicBezTo>
                  <a:pt x="47534" y="15845"/>
                  <a:pt x="47191" y="16035"/>
                  <a:pt x="46944" y="16016"/>
                </a:cubicBezTo>
                <a:cubicBezTo>
                  <a:pt x="47229" y="16169"/>
                  <a:pt x="47343" y="16073"/>
                  <a:pt x="47686" y="16016"/>
                </a:cubicBezTo>
                <a:close/>
                <a:moveTo>
                  <a:pt x="61628" y="16283"/>
                </a:moveTo>
                <a:cubicBezTo>
                  <a:pt x="61495" y="16207"/>
                  <a:pt x="61305" y="16188"/>
                  <a:pt x="61095" y="16169"/>
                </a:cubicBezTo>
                <a:cubicBezTo>
                  <a:pt x="61057" y="16378"/>
                  <a:pt x="61457" y="16245"/>
                  <a:pt x="61628" y="16283"/>
                </a:cubicBezTo>
                <a:close/>
                <a:moveTo>
                  <a:pt x="62750" y="16188"/>
                </a:moveTo>
                <a:cubicBezTo>
                  <a:pt x="62769" y="16264"/>
                  <a:pt x="62921" y="16245"/>
                  <a:pt x="63017" y="16245"/>
                </a:cubicBezTo>
                <a:cubicBezTo>
                  <a:pt x="62979" y="16150"/>
                  <a:pt x="63017" y="15959"/>
                  <a:pt x="62750" y="16092"/>
                </a:cubicBezTo>
                <a:cubicBezTo>
                  <a:pt x="62788" y="16131"/>
                  <a:pt x="62826" y="16188"/>
                  <a:pt x="62750" y="16188"/>
                </a:cubicBezTo>
                <a:close/>
                <a:moveTo>
                  <a:pt x="65204" y="16283"/>
                </a:moveTo>
                <a:cubicBezTo>
                  <a:pt x="65413" y="16226"/>
                  <a:pt x="65527" y="16245"/>
                  <a:pt x="65870" y="16226"/>
                </a:cubicBezTo>
                <a:cubicBezTo>
                  <a:pt x="65718" y="16131"/>
                  <a:pt x="65261" y="16054"/>
                  <a:pt x="65204" y="16283"/>
                </a:cubicBezTo>
                <a:close/>
                <a:moveTo>
                  <a:pt x="41504" y="15959"/>
                </a:moveTo>
                <a:cubicBezTo>
                  <a:pt x="41523" y="15845"/>
                  <a:pt x="41713" y="15769"/>
                  <a:pt x="41903" y="15902"/>
                </a:cubicBezTo>
                <a:cubicBezTo>
                  <a:pt x="41770" y="15807"/>
                  <a:pt x="41903" y="15769"/>
                  <a:pt x="41903" y="15655"/>
                </a:cubicBezTo>
                <a:cubicBezTo>
                  <a:pt x="41732" y="15807"/>
                  <a:pt x="41143" y="15522"/>
                  <a:pt x="41295" y="15750"/>
                </a:cubicBezTo>
                <a:cubicBezTo>
                  <a:pt x="40914" y="15617"/>
                  <a:pt x="40895" y="15807"/>
                  <a:pt x="40838" y="15579"/>
                </a:cubicBezTo>
                <a:cubicBezTo>
                  <a:pt x="40401" y="15579"/>
                  <a:pt x="40173" y="15693"/>
                  <a:pt x="39849" y="15617"/>
                </a:cubicBezTo>
                <a:cubicBezTo>
                  <a:pt x="39735" y="15636"/>
                  <a:pt x="39868" y="15693"/>
                  <a:pt x="39849" y="15769"/>
                </a:cubicBezTo>
                <a:cubicBezTo>
                  <a:pt x="40287" y="15788"/>
                  <a:pt x="40952" y="15750"/>
                  <a:pt x="41504" y="15959"/>
                </a:cubicBezTo>
                <a:close/>
                <a:moveTo>
                  <a:pt x="40838" y="15541"/>
                </a:moveTo>
                <a:cubicBezTo>
                  <a:pt x="40686" y="15313"/>
                  <a:pt x="41028" y="15484"/>
                  <a:pt x="41105" y="15332"/>
                </a:cubicBezTo>
                <a:cubicBezTo>
                  <a:pt x="41181" y="15332"/>
                  <a:pt x="41162" y="15427"/>
                  <a:pt x="41181" y="15484"/>
                </a:cubicBezTo>
                <a:cubicBezTo>
                  <a:pt x="41314" y="15332"/>
                  <a:pt x="41333" y="15370"/>
                  <a:pt x="41580" y="15332"/>
                </a:cubicBezTo>
                <a:cubicBezTo>
                  <a:pt x="41694" y="15560"/>
                  <a:pt x="41314" y="15408"/>
                  <a:pt x="41371" y="15598"/>
                </a:cubicBezTo>
                <a:cubicBezTo>
                  <a:pt x="41504" y="15484"/>
                  <a:pt x="42018" y="15655"/>
                  <a:pt x="41903" y="15332"/>
                </a:cubicBezTo>
                <a:cubicBezTo>
                  <a:pt x="41694" y="15427"/>
                  <a:pt x="41599" y="15484"/>
                  <a:pt x="41713" y="15237"/>
                </a:cubicBezTo>
                <a:cubicBezTo>
                  <a:pt x="41200" y="15218"/>
                  <a:pt x="40629" y="15446"/>
                  <a:pt x="40458" y="15160"/>
                </a:cubicBezTo>
                <a:cubicBezTo>
                  <a:pt x="40287" y="15179"/>
                  <a:pt x="40173" y="15218"/>
                  <a:pt x="40058" y="15256"/>
                </a:cubicBezTo>
                <a:cubicBezTo>
                  <a:pt x="40020" y="15332"/>
                  <a:pt x="40306" y="15389"/>
                  <a:pt x="40115" y="15427"/>
                </a:cubicBezTo>
                <a:cubicBezTo>
                  <a:pt x="40134" y="15484"/>
                  <a:pt x="40287" y="15465"/>
                  <a:pt x="40382" y="15465"/>
                </a:cubicBezTo>
                <a:cubicBezTo>
                  <a:pt x="40363" y="15427"/>
                  <a:pt x="40306" y="15427"/>
                  <a:pt x="40306" y="15370"/>
                </a:cubicBezTo>
                <a:cubicBezTo>
                  <a:pt x="40553" y="15370"/>
                  <a:pt x="40496" y="15427"/>
                  <a:pt x="40705" y="15370"/>
                </a:cubicBezTo>
                <a:cubicBezTo>
                  <a:pt x="40705" y="15484"/>
                  <a:pt x="40534" y="15446"/>
                  <a:pt x="40572" y="15579"/>
                </a:cubicBezTo>
                <a:cubicBezTo>
                  <a:pt x="40629" y="15541"/>
                  <a:pt x="40724" y="15522"/>
                  <a:pt x="40838" y="15522"/>
                </a:cubicBezTo>
                <a:close/>
                <a:moveTo>
                  <a:pt x="62161" y="16188"/>
                </a:moveTo>
                <a:cubicBezTo>
                  <a:pt x="62275" y="16207"/>
                  <a:pt x="62275" y="16150"/>
                  <a:pt x="62294" y="16092"/>
                </a:cubicBezTo>
                <a:cubicBezTo>
                  <a:pt x="62332" y="16111"/>
                  <a:pt x="62389" y="16150"/>
                  <a:pt x="62484" y="16150"/>
                </a:cubicBezTo>
                <a:cubicBezTo>
                  <a:pt x="62560" y="15959"/>
                  <a:pt x="62218" y="16073"/>
                  <a:pt x="62085" y="16035"/>
                </a:cubicBezTo>
                <a:cubicBezTo>
                  <a:pt x="62123" y="16073"/>
                  <a:pt x="62161" y="16131"/>
                  <a:pt x="62161" y="16188"/>
                </a:cubicBezTo>
                <a:close/>
                <a:moveTo>
                  <a:pt x="43292" y="15921"/>
                </a:moveTo>
                <a:cubicBezTo>
                  <a:pt x="43349" y="15883"/>
                  <a:pt x="44490" y="15959"/>
                  <a:pt x="43825" y="15883"/>
                </a:cubicBezTo>
                <a:cubicBezTo>
                  <a:pt x="43710" y="15864"/>
                  <a:pt x="43292" y="15712"/>
                  <a:pt x="43292" y="15921"/>
                </a:cubicBezTo>
                <a:close/>
                <a:moveTo>
                  <a:pt x="61495" y="16073"/>
                </a:moveTo>
                <a:cubicBezTo>
                  <a:pt x="60791" y="15978"/>
                  <a:pt x="60201" y="15921"/>
                  <a:pt x="59631" y="15959"/>
                </a:cubicBezTo>
                <a:cubicBezTo>
                  <a:pt x="59498" y="15959"/>
                  <a:pt x="59117" y="15826"/>
                  <a:pt x="59098" y="16054"/>
                </a:cubicBezTo>
                <a:cubicBezTo>
                  <a:pt x="60011" y="15921"/>
                  <a:pt x="60639" y="16131"/>
                  <a:pt x="61495" y="16073"/>
                </a:cubicBezTo>
                <a:close/>
                <a:moveTo>
                  <a:pt x="57310" y="15826"/>
                </a:moveTo>
                <a:cubicBezTo>
                  <a:pt x="57158" y="15826"/>
                  <a:pt x="57101" y="15788"/>
                  <a:pt x="57120" y="15674"/>
                </a:cubicBezTo>
                <a:cubicBezTo>
                  <a:pt x="56968" y="15693"/>
                  <a:pt x="56968" y="15750"/>
                  <a:pt x="57044" y="15826"/>
                </a:cubicBezTo>
                <a:cubicBezTo>
                  <a:pt x="56759" y="15807"/>
                  <a:pt x="56778" y="15750"/>
                  <a:pt x="56568" y="15826"/>
                </a:cubicBezTo>
                <a:cubicBezTo>
                  <a:pt x="56435" y="15788"/>
                  <a:pt x="56664" y="15731"/>
                  <a:pt x="56511" y="15655"/>
                </a:cubicBezTo>
                <a:cubicBezTo>
                  <a:pt x="56169" y="15636"/>
                  <a:pt x="56131" y="15655"/>
                  <a:pt x="55789" y="15598"/>
                </a:cubicBezTo>
                <a:cubicBezTo>
                  <a:pt x="55884" y="15674"/>
                  <a:pt x="55884" y="15807"/>
                  <a:pt x="55655" y="15750"/>
                </a:cubicBezTo>
                <a:cubicBezTo>
                  <a:pt x="55617" y="16111"/>
                  <a:pt x="56055" y="15845"/>
                  <a:pt x="56169" y="16016"/>
                </a:cubicBezTo>
                <a:cubicBezTo>
                  <a:pt x="56188" y="15940"/>
                  <a:pt x="56112" y="15921"/>
                  <a:pt x="56112" y="15864"/>
                </a:cubicBezTo>
                <a:cubicBezTo>
                  <a:pt x="56340" y="15921"/>
                  <a:pt x="56911" y="15731"/>
                  <a:pt x="56835" y="16035"/>
                </a:cubicBezTo>
                <a:cubicBezTo>
                  <a:pt x="57405" y="15807"/>
                  <a:pt x="58109" y="16111"/>
                  <a:pt x="58642" y="16054"/>
                </a:cubicBezTo>
                <a:cubicBezTo>
                  <a:pt x="58699" y="15845"/>
                  <a:pt x="58433" y="15883"/>
                  <a:pt x="58433" y="15731"/>
                </a:cubicBezTo>
                <a:cubicBezTo>
                  <a:pt x="58299" y="15769"/>
                  <a:pt x="58299" y="15807"/>
                  <a:pt x="58375" y="15883"/>
                </a:cubicBezTo>
                <a:cubicBezTo>
                  <a:pt x="58033" y="15902"/>
                  <a:pt x="57786" y="15769"/>
                  <a:pt x="57710" y="15731"/>
                </a:cubicBezTo>
                <a:cubicBezTo>
                  <a:pt x="57824" y="15978"/>
                  <a:pt x="57196" y="15522"/>
                  <a:pt x="57310" y="15826"/>
                </a:cubicBezTo>
                <a:close/>
                <a:moveTo>
                  <a:pt x="49664" y="15845"/>
                </a:moveTo>
                <a:cubicBezTo>
                  <a:pt x="49702" y="15959"/>
                  <a:pt x="50006" y="15864"/>
                  <a:pt x="50139" y="15902"/>
                </a:cubicBezTo>
                <a:cubicBezTo>
                  <a:pt x="50120" y="15617"/>
                  <a:pt x="50482" y="15921"/>
                  <a:pt x="50539" y="15636"/>
                </a:cubicBezTo>
                <a:cubicBezTo>
                  <a:pt x="50577" y="15864"/>
                  <a:pt x="51014" y="15807"/>
                  <a:pt x="51262" y="15712"/>
                </a:cubicBezTo>
                <a:cubicBezTo>
                  <a:pt x="52061" y="15902"/>
                  <a:pt x="52517" y="15750"/>
                  <a:pt x="53449" y="15883"/>
                </a:cubicBezTo>
                <a:cubicBezTo>
                  <a:pt x="53601" y="15674"/>
                  <a:pt x="53411" y="15674"/>
                  <a:pt x="53582" y="15636"/>
                </a:cubicBezTo>
                <a:cubicBezTo>
                  <a:pt x="53544" y="15503"/>
                  <a:pt x="53126" y="15465"/>
                  <a:pt x="52993" y="15617"/>
                </a:cubicBezTo>
                <a:cubicBezTo>
                  <a:pt x="52897" y="15598"/>
                  <a:pt x="53012" y="15560"/>
                  <a:pt x="52993" y="15465"/>
                </a:cubicBezTo>
                <a:cubicBezTo>
                  <a:pt x="52270" y="15484"/>
                  <a:pt x="50976" y="15313"/>
                  <a:pt x="50539" y="15389"/>
                </a:cubicBezTo>
                <a:cubicBezTo>
                  <a:pt x="51129" y="15522"/>
                  <a:pt x="51243" y="15446"/>
                  <a:pt x="51661" y="15503"/>
                </a:cubicBezTo>
                <a:cubicBezTo>
                  <a:pt x="50824" y="15636"/>
                  <a:pt x="50596" y="15484"/>
                  <a:pt x="49740" y="15522"/>
                </a:cubicBezTo>
                <a:cubicBezTo>
                  <a:pt x="49664" y="15693"/>
                  <a:pt x="49892" y="15617"/>
                  <a:pt x="50006" y="15636"/>
                </a:cubicBezTo>
                <a:cubicBezTo>
                  <a:pt x="49892" y="15731"/>
                  <a:pt x="50006" y="15712"/>
                  <a:pt x="50006" y="15845"/>
                </a:cubicBezTo>
                <a:cubicBezTo>
                  <a:pt x="49854" y="15864"/>
                  <a:pt x="49873" y="15769"/>
                  <a:pt x="49873" y="15693"/>
                </a:cubicBezTo>
                <a:cubicBezTo>
                  <a:pt x="49740" y="15693"/>
                  <a:pt x="49816" y="15864"/>
                  <a:pt x="49664" y="15845"/>
                </a:cubicBezTo>
                <a:close/>
                <a:moveTo>
                  <a:pt x="54457" y="15636"/>
                </a:moveTo>
                <a:cubicBezTo>
                  <a:pt x="54324" y="15807"/>
                  <a:pt x="54229" y="15541"/>
                  <a:pt x="54058" y="15579"/>
                </a:cubicBezTo>
                <a:cubicBezTo>
                  <a:pt x="54134" y="15731"/>
                  <a:pt x="53849" y="15712"/>
                  <a:pt x="53925" y="15579"/>
                </a:cubicBezTo>
                <a:cubicBezTo>
                  <a:pt x="53772" y="15674"/>
                  <a:pt x="53906" y="15959"/>
                  <a:pt x="54115" y="15940"/>
                </a:cubicBezTo>
                <a:cubicBezTo>
                  <a:pt x="54096" y="15883"/>
                  <a:pt x="54001" y="15864"/>
                  <a:pt x="53982" y="15788"/>
                </a:cubicBezTo>
                <a:cubicBezTo>
                  <a:pt x="54001" y="15712"/>
                  <a:pt x="54324" y="15845"/>
                  <a:pt x="54514" y="15788"/>
                </a:cubicBezTo>
                <a:lnTo>
                  <a:pt x="54514" y="15579"/>
                </a:lnTo>
                <a:cubicBezTo>
                  <a:pt x="54438" y="15579"/>
                  <a:pt x="54343" y="15579"/>
                  <a:pt x="54248" y="15579"/>
                </a:cubicBezTo>
                <a:cubicBezTo>
                  <a:pt x="54267" y="15655"/>
                  <a:pt x="54381" y="15636"/>
                  <a:pt x="54457" y="15636"/>
                </a:cubicBezTo>
                <a:close/>
                <a:moveTo>
                  <a:pt x="39640" y="15674"/>
                </a:moveTo>
                <a:cubicBezTo>
                  <a:pt x="39564" y="15541"/>
                  <a:pt x="39659" y="15579"/>
                  <a:pt x="39583" y="15408"/>
                </a:cubicBezTo>
                <a:cubicBezTo>
                  <a:pt x="39735" y="15389"/>
                  <a:pt x="39716" y="15503"/>
                  <a:pt x="39906" y="15465"/>
                </a:cubicBezTo>
                <a:cubicBezTo>
                  <a:pt x="39849" y="15313"/>
                  <a:pt x="40001" y="15332"/>
                  <a:pt x="39982" y="15218"/>
                </a:cubicBezTo>
                <a:cubicBezTo>
                  <a:pt x="39659" y="15294"/>
                  <a:pt x="39164" y="15046"/>
                  <a:pt x="38784" y="15103"/>
                </a:cubicBezTo>
                <a:cubicBezTo>
                  <a:pt x="38594" y="15122"/>
                  <a:pt x="38480" y="15084"/>
                  <a:pt x="38118" y="15027"/>
                </a:cubicBezTo>
                <a:cubicBezTo>
                  <a:pt x="38118" y="15027"/>
                  <a:pt x="36863" y="15275"/>
                  <a:pt x="37129" y="14875"/>
                </a:cubicBezTo>
                <a:cubicBezTo>
                  <a:pt x="36920" y="14818"/>
                  <a:pt x="36882" y="14913"/>
                  <a:pt x="36787" y="14970"/>
                </a:cubicBezTo>
                <a:cubicBezTo>
                  <a:pt x="36844" y="15065"/>
                  <a:pt x="36920" y="14970"/>
                  <a:pt x="36996" y="14970"/>
                </a:cubicBezTo>
                <a:cubicBezTo>
                  <a:pt x="36996" y="15198"/>
                  <a:pt x="36768" y="14970"/>
                  <a:pt x="36597" y="15008"/>
                </a:cubicBezTo>
                <a:cubicBezTo>
                  <a:pt x="36578" y="14951"/>
                  <a:pt x="36616" y="14932"/>
                  <a:pt x="36654" y="14913"/>
                </a:cubicBezTo>
                <a:cubicBezTo>
                  <a:pt x="36444" y="15027"/>
                  <a:pt x="35684" y="14894"/>
                  <a:pt x="35189" y="15008"/>
                </a:cubicBezTo>
                <a:cubicBezTo>
                  <a:pt x="35113" y="14970"/>
                  <a:pt x="35056" y="14932"/>
                  <a:pt x="35075" y="14837"/>
                </a:cubicBezTo>
                <a:lnTo>
                  <a:pt x="34409" y="14837"/>
                </a:lnTo>
                <a:cubicBezTo>
                  <a:pt x="34542" y="15122"/>
                  <a:pt x="35512" y="14894"/>
                  <a:pt x="35322" y="15218"/>
                </a:cubicBezTo>
                <a:cubicBezTo>
                  <a:pt x="35474" y="15160"/>
                  <a:pt x="35550" y="15027"/>
                  <a:pt x="35798" y="15065"/>
                </a:cubicBezTo>
                <a:cubicBezTo>
                  <a:pt x="35684" y="15198"/>
                  <a:pt x="35741" y="15237"/>
                  <a:pt x="35855" y="15122"/>
                </a:cubicBezTo>
                <a:cubicBezTo>
                  <a:pt x="36102" y="15122"/>
                  <a:pt x="35722" y="15275"/>
                  <a:pt x="35931" y="15275"/>
                </a:cubicBezTo>
                <a:cubicBezTo>
                  <a:pt x="36235" y="15294"/>
                  <a:pt x="36007" y="15198"/>
                  <a:pt x="36121" y="15122"/>
                </a:cubicBezTo>
                <a:cubicBezTo>
                  <a:pt x="36882" y="15160"/>
                  <a:pt x="37281" y="15294"/>
                  <a:pt x="37985" y="15294"/>
                </a:cubicBezTo>
                <a:cubicBezTo>
                  <a:pt x="37281" y="15408"/>
                  <a:pt x="36635" y="15294"/>
                  <a:pt x="35798" y="15275"/>
                </a:cubicBezTo>
                <a:cubicBezTo>
                  <a:pt x="35665" y="15446"/>
                  <a:pt x="36597" y="15522"/>
                  <a:pt x="36711" y="15389"/>
                </a:cubicBezTo>
                <a:cubicBezTo>
                  <a:pt x="37510" y="15617"/>
                  <a:pt x="37947" y="15541"/>
                  <a:pt x="38841" y="15617"/>
                </a:cubicBezTo>
                <a:cubicBezTo>
                  <a:pt x="38803" y="15446"/>
                  <a:pt x="38898" y="15389"/>
                  <a:pt x="39107" y="15408"/>
                </a:cubicBezTo>
                <a:cubicBezTo>
                  <a:pt x="39031" y="15484"/>
                  <a:pt x="38822" y="15465"/>
                  <a:pt x="38898" y="15674"/>
                </a:cubicBezTo>
                <a:cubicBezTo>
                  <a:pt x="38993" y="15674"/>
                  <a:pt x="39088" y="15674"/>
                  <a:pt x="39164" y="15674"/>
                </a:cubicBezTo>
                <a:cubicBezTo>
                  <a:pt x="38936" y="15541"/>
                  <a:pt x="39469" y="15617"/>
                  <a:pt x="39640" y="15674"/>
                </a:cubicBezTo>
                <a:close/>
                <a:moveTo>
                  <a:pt x="55180" y="15807"/>
                </a:moveTo>
                <a:cubicBezTo>
                  <a:pt x="55009" y="15636"/>
                  <a:pt x="54819" y="15788"/>
                  <a:pt x="54590" y="15693"/>
                </a:cubicBezTo>
                <a:cubicBezTo>
                  <a:pt x="54552" y="15902"/>
                  <a:pt x="55009" y="15750"/>
                  <a:pt x="55180" y="15807"/>
                </a:cubicBezTo>
                <a:close/>
                <a:moveTo>
                  <a:pt x="136608" y="16435"/>
                </a:moveTo>
                <a:cubicBezTo>
                  <a:pt x="136380" y="16207"/>
                  <a:pt x="135961" y="16378"/>
                  <a:pt x="135809" y="16530"/>
                </a:cubicBezTo>
                <a:cubicBezTo>
                  <a:pt x="135923" y="16758"/>
                  <a:pt x="136627" y="16739"/>
                  <a:pt x="136608" y="16435"/>
                </a:cubicBezTo>
                <a:close/>
                <a:moveTo>
                  <a:pt x="49074" y="15465"/>
                </a:moveTo>
                <a:cubicBezTo>
                  <a:pt x="49303" y="15275"/>
                  <a:pt x="50158" y="15693"/>
                  <a:pt x="50482" y="15332"/>
                </a:cubicBezTo>
                <a:cubicBezTo>
                  <a:pt x="50044" y="15313"/>
                  <a:pt x="49398" y="15256"/>
                  <a:pt x="48941" y="15218"/>
                </a:cubicBezTo>
                <a:cubicBezTo>
                  <a:pt x="48561" y="15160"/>
                  <a:pt x="47553" y="15218"/>
                  <a:pt x="48218" y="15256"/>
                </a:cubicBezTo>
                <a:cubicBezTo>
                  <a:pt x="48523" y="15370"/>
                  <a:pt x="48998" y="15313"/>
                  <a:pt x="49074" y="15465"/>
                </a:cubicBezTo>
                <a:close/>
                <a:moveTo>
                  <a:pt x="56055" y="15237"/>
                </a:moveTo>
                <a:cubicBezTo>
                  <a:pt x="56226" y="15008"/>
                  <a:pt x="56588" y="15370"/>
                  <a:pt x="56454" y="15141"/>
                </a:cubicBezTo>
                <a:cubicBezTo>
                  <a:pt x="56607" y="15122"/>
                  <a:pt x="56588" y="15218"/>
                  <a:pt x="56588" y="15294"/>
                </a:cubicBezTo>
                <a:cubicBezTo>
                  <a:pt x="57196" y="15389"/>
                  <a:pt x="57405" y="15160"/>
                  <a:pt x="57976" y="15218"/>
                </a:cubicBezTo>
                <a:cubicBezTo>
                  <a:pt x="57729" y="14780"/>
                  <a:pt x="56892" y="15294"/>
                  <a:pt x="56530" y="14894"/>
                </a:cubicBezTo>
                <a:cubicBezTo>
                  <a:pt x="56283" y="14799"/>
                  <a:pt x="56473" y="15065"/>
                  <a:pt x="56321" y="15046"/>
                </a:cubicBezTo>
                <a:cubicBezTo>
                  <a:pt x="56188" y="14894"/>
                  <a:pt x="55827" y="14989"/>
                  <a:pt x="55389" y="15027"/>
                </a:cubicBezTo>
                <a:cubicBezTo>
                  <a:pt x="55713" y="15218"/>
                  <a:pt x="55770" y="14932"/>
                  <a:pt x="56055" y="15237"/>
                </a:cubicBezTo>
                <a:close/>
                <a:moveTo>
                  <a:pt x="41580" y="14552"/>
                </a:moveTo>
                <a:cubicBezTo>
                  <a:pt x="41713" y="14666"/>
                  <a:pt x="41542" y="14647"/>
                  <a:pt x="41580" y="14818"/>
                </a:cubicBezTo>
                <a:cubicBezTo>
                  <a:pt x="41789" y="14780"/>
                  <a:pt x="41884" y="14856"/>
                  <a:pt x="42037" y="14875"/>
                </a:cubicBezTo>
                <a:cubicBezTo>
                  <a:pt x="41941" y="14685"/>
                  <a:pt x="41827" y="14704"/>
                  <a:pt x="41580" y="14552"/>
                </a:cubicBezTo>
                <a:close/>
                <a:moveTo>
                  <a:pt x="56397" y="14780"/>
                </a:moveTo>
                <a:cubicBezTo>
                  <a:pt x="56568" y="14913"/>
                  <a:pt x="56911" y="14856"/>
                  <a:pt x="56930" y="14989"/>
                </a:cubicBezTo>
                <a:cubicBezTo>
                  <a:pt x="57101" y="14894"/>
                  <a:pt x="56987" y="14780"/>
                  <a:pt x="57329" y="14894"/>
                </a:cubicBezTo>
                <a:cubicBezTo>
                  <a:pt x="57348" y="14780"/>
                  <a:pt x="57139" y="14837"/>
                  <a:pt x="57120" y="14742"/>
                </a:cubicBezTo>
                <a:cubicBezTo>
                  <a:pt x="56892" y="14951"/>
                  <a:pt x="56740" y="14647"/>
                  <a:pt x="56397" y="14780"/>
                </a:cubicBezTo>
                <a:close/>
                <a:moveTo>
                  <a:pt x="26839" y="14552"/>
                </a:moveTo>
                <a:cubicBezTo>
                  <a:pt x="26877" y="14343"/>
                  <a:pt x="26230" y="14381"/>
                  <a:pt x="25774" y="14324"/>
                </a:cubicBezTo>
                <a:cubicBezTo>
                  <a:pt x="25850" y="14476"/>
                  <a:pt x="26497" y="14438"/>
                  <a:pt x="26839" y="14552"/>
                </a:cubicBezTo>
                <a:close/>
                <a:moveTo>
                  <a:pt x="65698" y="14837"/>
                </a:moveTo>
                <a:cubicBezTo>
                  <a:pt x="65794" y="14837"/>
                  <a:pt x="65908" y="14837"/>
                  <a:pt x="66022" y="14837"/>
                </a:cubicBezTo>
                <a:cubicBezTo>
                  <a:pt x="66022" y="14799"/>
                  <a:pt x="65946" y="14799"/>
                  <a:pt x="65889" y="14780"/>
                </a:cubicBezTo>
                <a:cubicBezTo>
                  <a:pt x="65927" y="14742"/>
                  <a:pt x="65965" y="14704"/>
                  <a:pt x="65965" y="14628"/>
                </a:cubicBezTo>
                <a:cubicBezTo>
                  <a:pt x="65851" y="14685"/>
                  <a:pt x="65660" y="14666"/>
                  <a:pt x="65698" y="14837"/>
                </a:cubicBezTo>
                <a:close/>
                <a:moveTo>
                  <a:pt x="137902" y="14419"/>
                </a:moveTo>
                <a:cubicBezTo>
                  <a:pt x="137864" y="14533"/>
                  <a:pt x="137635" y="14457"/>
                  <a:pt x="137692" y="14628"/>
                </a:cubicBezTo>
                <a:cubicBezTo>
                  <a:pt x="137825" y="14609"/>
                  <a:pt x="137864" y="14666"/>
                  <a:pt x="137959" y="14685"/>
                </a:cubicBezTo>
                <a:cubicBezTo>
                  <a:pt x="137749" y="14837"/>
                  <a:pt x="137578" y="15103"/>
                  <a:pt x="137217" y="15256"/>
                </a:cubicBezTo>
                <a:cubicBezTo>
                  <a:pt x="137350" y="15655"/>
                  <a:pt x="137940" y="15294"/>
                  <a:pt x="138282" y="15256"/>
                </a:cubicBezTo>
                <a:cubicBezTo>
                  <a:pt x="138453" y="14419"/>
                  <a:pt x="137540" y="13791"/>
                  <a:pt x="136760" y="14152"/>
                </a:cubicBezTo>
                <a:cubicBezTo>
                  <a:pt x="136836" y="14343"/>
                  <a:pt x="136855" y="14381"/>
                  <a:pt x="136893" y="14514"/>
                </a:cubicBezTo>
                <a:cubicBezTo>
                  <a:pt x="137293" y="14476"/>
                  <a:pt x="137654" y="14457"/>
                  <a:pt x="137902" y="14419"/>
                </a:cubicBezTo>
                <a:close/>
                <a:moveTo>
                  <a:pt x="78652" y="14419"/>
                </a:moveTo>
                <a:cubicBezTo>
                  <a:pt x="78557" y="14285"/>
                  <a:pt x="78423" y="14324"/>
                  <a:pt x="78252" y="14362"/>
                </a:cubicBezTo>
                <a:cubicBezTo>
                  <a:pt x="78347" y="14495"/>
                  <a:pt x="78480" y="14457"/>
                  <a:pt x="78652" y="14419"/>
                </a:cubicBezTo>
                <a:close/>
                <a:moveTo>
                  <a:pt x="86222" y="14552"/>
                </a:moveTo>
                <a:cubicBezTo>
                  <a:pt x="86336" y="14533"/>
                  <a:pt x="86336" y="14400"/>
                  <a:pt x="86545" y="14457"/>
                </a:cubicBezTo>
                <a:cubicBezTo>
                  <a:pt x="86545" y="14381"/>
                  <a:pt x="86355" y="14438"/>
                  <a:pt x="86355" y="14343"/>
                </a:cubicBezTo>
                <a:cubicBezTo>
                  <a:pt x="86450" y="14305"/>
                  <a:pt x="86564" y="14324"/>
                  <a:pt x="86755" y="14362"/>
                </a:cubicBezTo>
                <a:cubicBezTo>
                  <a:pt x="86602" y="14305"/>
                  <a:pt x="86774" y="14057"/>
                  <a:pt x="86831" y="14190"/>
                </a:cubicBezTo>
                <a:cubicBezTo>
                  <a:pt x="86945" y="13924"/>
                  <a:pt x="86412" y="14171"/>
                  <a:pt x="86222" y="14247"/>
                </a:cubicBezTo>
                <a:cubicBezTo>
                  <a:pt x="86355" y="14343"/>
                  <a:pt x="86165" y="14381"/>
                  <a:pt x="86222" y="14552"/>
                </a:cubicBezTo>
                <a:close/>
                <a:moveTo>
                  <a:pt x="86146" y="14495"/>
                </a:moveTo>
                <a:cubicBezTo>
                  <a:pt x="86089" y="14305"/>
                  <a:pt x="85575" y="14362"/>
                  <a:pt x="85823" y="14076"/>
                </a:cubicBezTo>
                <a:cubicBezTo>
                  <a:pt x="85100" y="14171"/>
                  <a:pt x="85899" y="14495"/>
                  <a:pt x="86146" y="14495"/>
                </a:cubicBezTo>
                <a:close/>
                <a:moveTo>
                  <a:pt x="88543" y="14381"/>
                </a:moveTo>
                <a:cubicBezTo>
                  <a:pt x="88600" y="14457"/>
                  <a:pt x="88752" y="14457"/>
                  <a:pt x="88866" y="14476"/>
                </a:cubicBezTo>
                <a:cubicBezTo>
                  <a:pt x="88847" y="14343"/>
                  <a:pt x="88790" y="14305"/>
                  <a:pt x="88942" y="14228"/>
                </a:cubicBezTo>
                <a:cubicBezTo>
                  <a:pt x="88657" y="14057"/>
                  <a:pt x="88942" y="14457"/>
                  <a:pt x="88543" y="14381"/>
                </a:cubicBezTo>
                <a:close/>
                <a:moveTo>
                  <a:pt x="84967" y="14343"/>
                </a:moveTo>
                <a:cubicBezTo>
                  <a:pt x="85081" y="14343"/>
                  <a:pt x="85100" y="14285"/>
                  <a:pt x="85024" y="14285"/>
                </a:cubicBezTo>
                <a:cubicBezTo>
                  <a:pt x="85157" y="14114"/>
                  <a:pt x="85252" y="14381"/>
                  <a:pt x="85423" y="14343"/>
                </a:cubicBezTo>
                <a:cubicBezTo>
                  <a:pt x="85423" y="14247"/>
                  <a:pt x="85423" y="14171"/>
                  <a:pt x="85423" y="14076"/>
                </a:cubicBezTo>
                <a:cubicBezTo>
                  <a:pt x="85233" y="14133"/>
                  <a:pt x="85214" y="14133"/>
                  <a:pt x="85024" y="14076"/>
                </a:cubicBezTo>
                <a:cubicBezTo>
                  <a:pt x="85081" y="14228"/>
                  <a:pt x="84929" y="14209"/>
                  <a:pt x="84948" y="14343"/>
                </a:cubicBezTo>
                <a:close/>
                <a:moveTo>
                  <a:pt x="74391" y="14152"/>
                </a:moveTo>
                <a:cubicBezTo>
                  <a:pt x="74600" y="14247"/>
                  <a:pt x="74600" y="13829"/>
                  <a:pt x="74410" y="13905"/>
                </a:cubicBezTo>
                <a:cubicBezTo>
                  <a:pt x="74410" y="13981"/>
                  <a:pt x="74410" y="14076"/>
                  <a:pt x="74391" y="14152"/>
                </a:cubicBezTo>
                <a:close/>
                <a:moveTo>
                  <a:pt x="82113" y="14190"/>
                </a:moveTo>
                <a:lnTo>
                  <a:pt x="82304" y="14190"/>
                </a:lnTo>
                <a:cubicBezTo>
                  <a:pt x="82304" y="14114"/>
                  <a:pt x="82304" y="14019"/>
                  <a:pt x="82304" y="13943"/>
                </a:cubicBezTo>
                <a:cubicBezTo>
                  <a:pt x="82171" y="13962"/>
                  <a:pt x="82171" y="14019"/>
                  <a:pt x="82247" y="14095"/>
                </a:cubicBezTo>
                <a:cubicBezTo>
                  <a:pt x="82132" y="14076"/>
                  <a:pt x="82113" y="14133"/>
                  <a:pt x="82113" y="14190"/>
                </a:cubicBezTo>
                <a:close/>
                <a:moveTo>
                  <a:pt x="85100" y="13715"/>
                </a:moveTo>
                <a:cubicBezTo>
                  <a:pt x="85138" y="13753"/>
                  <a:pt x="85176" y="13810"/>
                  <a:pt x="85157" y="13867"/>
                </a:cubicBezTo>
                <a:cubicBezTo>
                  <a:pt x="85499" y="13715"/>
                  <a:pt x="85575" y="13924"/>
                  <a:pt x="85956" y="13772"/>
                </a:cubicBezTo>
                <a:cubicBezTo>
                  <a:pt x="86032" y="13810"/>
                  <a:pt x="85975" y="14019"/>
                  <a:pt x="86222" y="14038"/>
                </a:cubicBezTo>
                <a:cubicBezTo>
                  <a:pt x="86146" y="13753"/>
                  <a:pt x="86203" y="13886"/>
                  <a:pt x="86298" y="13734"/>
                </a:cubicBezTo>
                <a:cubicBezTo>
                  <a:pt x="85746" y="13696"/>
                  <a:pt x="85765" y="13734"/>
                  <a:pt x="85100" y="13715"/>
                </a:cubicBezTo>
                <a:close/>
                <a:moveTo>
                  <a:pt x="75475" y="13658"/>
                </a:moveTo>
                <a:cubicBezTo>
                  <a:pt x="75551" y="13658"/>
                  <a:pt x="75646" y="13658"/>
                  <a:pt x="75741" y="13658"/>
                </a:cubicBezTo>
                <a:cubicBezTo>
                  <a:pt x="75627" y="13525"/>
                  <a:pt x="75475" y="13487"/>
                  <a:pt x="75608" y="13296"/>
                </a:cubicBezTo>
                <a:cubicBezTo>
                  <a:pt x="75456" y="13277"/>
                  <a:pt x="75361" y="13296"/>
                  <a:pt x="75266" y="13334"/>
                </a:cubicBezTo>
                <a:cubicBezTo>
                  <a:pt x="75361" y="13430"/>
                  <a:pt x="75532" y="13449"/>
                  <a:pt x="75475" y="13658"/>
                </a:cubicBezTo>
                <a:close/>
                <a:moveTo>
                  <a:pt x="78271" y="13334"/>
                </a:moveTo>
                <a:cubicBezTo>
                  <a:pt x="78176" y="13334"/>
                  <a:pt x="78252" y="13411"/>
                  <a:pt x="78328" y="13430"/>
                </a:cubicBezTo>
                <a:cubicBezTo>
                  <a:pt x="78328" y="13487"/>
                  <a:pt x="78252" y="13468"/>
                  <a:pt x="78195" y="13487"/>
                </a:cubicBezTo>
                <a:cubicBezTo>
                  <a:pt x="78385" y="13620"/>
                  <a:pt x="78557" y="13506"/>
                  <a:pt x="78785" y="13544"/>
                </a:cubicBezTo>
                <a:cubicBezTo>
                  <a:pt x="78785" y="13487"/>
                  <a:pt x="78671" y="13487"/>
                  <a:pt x="78595" y="13487"/>
                </a:cubicBezTo>
                <a:cubicBezTo>
                  <a:pt x="78576" y="13372"/>
                  <a:pt x="78328" y="13411"/>
                  <a:pt x="78252" y="13334"/>
                </a:cubicBezTo>
                <a:close/>
                <a:moveTo>
                  <a:pt x="85176" y="13296"/>
                </a:moveTo>
                <a:cubicBezTo>
                  <a:pt x="85157" y="13544"/>
                  <a:pt x="85423" y="13201"/>
                  <a:pt x="85499" y="13411"/>
                </a:cubicBezTo>
                <a:cubicBezTo>
                  <a:pt x="85575" y="13411"/>
                  <a:pt x="85556" y="13315"/>
                  <a:pt x="85575" y="13258"/>
                </a:cubicBezTo>
                <a:cubicBezTo>
                  <a:pt x="85689" y="13411"/>
                  <a:pt x="85823" y="13239"/>
                  <a:pt x="85842" y="13411"/>
                </a:cubicBezTo>
                <a:cubicBezTo>
                  <a:pt x="85975" y="13411"/>
                  <a:pt x="86108" y="13411"/>
                  <a:pt x="86241" y="13411"/>
                </a:cubicBezTo>
                <a:cubicBezTo>
                  <a:pt x="86222" y="13334"/>
                  <a:pt x="86317" y="13315"/>
                  <a:pt x="86298" y="13220"/>
                </a:cubicBezTo>
                <a:cubicBezTo>
                  <a:pt x="86051" y="13353"/>
                  <a:pt x="85861" y="13239"/>
                  <a:pt x="85632" y="13106"/>
                </a:cubicBezTo>
                <a:cubicBezTo>
                  <a:pt x="85480" y="13334"/>
                  <a:pt x="84719" y="12878"/>
                  <a:pt x="84643" y="13353"/>
                </a:cubicBezTo>
                <a:cubicBezTo>
                  <a:pt x="84700" y="13315"/>
                  <a:pt x="84891" y="13239"/>
                  <a:pt x="84833" y="13411"/>
                </a:cubicBezTo>
                <a:cubicBezTo>
                  <a:pt x="84871" y="13315"/>
                  <a:pt x="85157" y="13411"/>
                  <a:pt x="85176" y="13296"/>
                </a:cubicBezTo>
                <a:close/>
                <a:moveTo>
                  <a:pt x="69560" y="13011"/>
                </a:moveTo>
                <a:cubicBezTo>
                  <a:pt x="69522" y="12992"/>
                  <a:pt x="70092" y="12954"/>
                  <a:pt x="70035" y="13125"/>
                </a:cubicBezTo>
                <a:cubicBezTo>
                  <a:pt x="70168" y="13125"/>
                  <a:pt x="70054" y="12916"/>
                  <a:pt x="70092" y="12821"/>
                </a:cubicBezTo>
                <a:cubicBezTo>
                  <a:pt x="70283" y="12859"/>
                  <a:pt x="70302" y="12859"/>
                  <a:pt x="70492" y="12821"/>
                </a:cubicBezTo>
                <a:cubicBezTo>
                  <a:pt x="70492" y="13011"/>
                  <a:pt x="70073" y="12878"/>
                  <a:pt x="70168" y="13125"/>
                </a:cubicBezTo>
                <a:cubicBezTo>
                  <a:pt x="70416" y="13239"/>
                  <a:pt x="70435" y="13106"/>
                  <a:pt x="70815" y="13144"/>
                </a:cubicBezTo>
                <a:cubicBezTo>
                  <a:pt x="70758" y="12935"/>
                  <a:pt x="70511" y="13144"/>
                  <a:pt x="70225" y="13087"/>
                </a:cubicBezTo>
                <a:cubicBezTo>
                  <a:pt x="70340" y="12916"/>
                  <a:pt x="70929" y="13106"/>
                  <a:pt x="70758" y="12821"/>
                </a:cubicBezTo>
                <a:cubicBezTo>
                  <a:pt x="71005" y="12783"/>
                  <a:pt x="70796" y="13106"/>
                  <a:pt x="71100" y="13030"/>
                </a:cubicBezTo>
                <a:cubicBezTo>
                  <a:pt x="71119" y="12935"/>
                  <a:pt x="71043" y="12897"/>
                  <a:pt x="71024" y="12840"/>
                </a:cubicBezTo>
                <a:cubicBezTo>
                  <a:pt x="71157" y="12783"/>
                  <a:pt x="71348" y="12916"/>
                  <a:pt x="71157" y="12935"/>
                </a:cubicBezTo>
                <a:cubicBezTo>
                  <a:pt x="71595" y="13068"/>
                  <a:pt x="72375" y="13201"/>
                  <a:pt x="72489" y="13011"/>
                </a:cubicBezTo>
                <a:cubicBezTo>
                  <a:pt x="72679" y="13220"/>
                  <a:pt x="73250" y="12897"/>
                  <a:pt x="73421" y="13163"/>
                </a:cubicBezTo>
                <a:cubicBezTo>
                  <a:pt x="73801" y="13144"/>
                  <a:pt x="75228" y="12992"/>
                  <a:pt x="75875" y="13087"/>
                </a:cubicBezTo>
                <a:cubicBezTo>
                  <a:pt x="76065" y="13125"/>
                  <a:pt x="76084" y="13182"/>
                  <a:pt x="76198" y="13144"/>
                </a:cubicBezTo>
                <a:cubicBezTo>
                  <a:pt x="77225" y="12935"/>
                  <a:pt x="78385" y="13392"/>
                  <a:pt x="79393" y="13144"/>
                </a:cubicBezTo>
                <a:cubicBezTo>
                  <a:pt x="79451" y="12935"/>
                  <a:pt x="79032" y="13201"/>
                  <a:pt x="79051" y="12916"/>
                </a:cubicBezTo>
                <a:cubicBezTo>
                  <a:pt x="78994" y="13201"/>
                  <a:pt x="78233" y="13030"/>
                  <a:pt x="78119" y="13011"/>
                </a:cubicBezTo>
                <a:cubicBezTo>
                  <a:pt x="78271" y="12935"/>
                  <a:pt x="78442" y="12935"/>
                  <a:pt x="78595" y="12973"/>
                </a:cubicBezTo>
                <a:cubicBezTo>
                  <a:pt x="78328" y="12821"/>
                  <a:pt x="78062" y="12916"/>
                  <a:pt x="77663" y="12802"/>
                </a:cubicBezTo>
                <a:cubicBezTo>
                  <a:pt x="77739" y="12973"/>
                  <a:pt x="77567" y="12973"/>
                  <a:pt x="77396" y="12954"/>
                </a:cubicBezTo>
                <a:cubicBezTo>
                  <a:pt x="77872" y="12840"/>
                  <a:pt x="77149" y="12726"/>
                  <a:pt x="77396" y="13011"/>
                </a:cubicBezTo>
                <a:cubicBezTo>
                  <a:pt x="77130" y="13163"/>
                  <a:pt x="76274" y="12859"/>
                  <a:pt x="76065" y="13049"/>
                </a:cubicBezTo>
                <a:cubicBezTo>
                  <a:pt x="75970" y="12992"/>
                  <a:pt x="75780" y="12992"/>
                  <a:pt x="75799" y="12840"/>
                </a:cubicBezTo>
                <a:cubicBezTo>
                  <a:pt x="75513" y="12916"/>
                  <a:pt x="75951" y="12954"/>
                  <a:pt x="75665" y="13049"/>
                </a:cubicBezTo>
                <a:cubicBezTo>
                  <a:pt x="75456" y="12840"/>
                  <a:pt x="75019" y="13163"/>
                  <a:pt x="74867" y="12935"/>
                </a:cubicBezTo>
                <a:cubicBezTo>
                  <a:pt x="74372" y="13258"/>
                  <a:pt x="73820" y="12650"/>
                  <a:pt x="73212" y="12802"/>
                </a:cubicBezTo>
                <a:cubicBezTo>
                  <a:pt x="73250" y="12878"/>
                  <a:pt x="73288" y="12916"/>
                  <a:pt x="73402" y="12916"/>
                </a:cubicBezTo>
                <a:cubicBezTo>
                  <a:pt x="73307" y="13030"/>
                  <a:pt x="73250" y="12992"/>
                  <a:pt x="73079" y="12954"/>
                </a:cubicBezTo>
                <a:cubicBezTo>
                  <a:pt x="73079" y="12859"/>
                  <a:pt x="73155" y="12859"/>
                  <a:pt x="73155" y="12764"/>
                </a:cubicBezTo>
                <a:cubicBezTo>
                  <a:pt x="71937" y="12878"/>
                  <a:pt x="70625" y="12612"/>
                  <a:pt x="69370" y="12707"/>
                </a:cubicBezTo>
                <a:cubicBezTo>
                  <a:pt x="69179" y="12726"/>
                  <a:pt x="69408" y="12440"/>
                  <a:pt x="69236" y="12459"/>
                </a:cubicBezTo>
                <a:cubicBezTo>
                  <a:pt x="68951" y="12421"/>
                  <a:pt x="69255" y="12555"/>
                  <a:pt x="69160" y="12707"/>
                </a:cubicBezTo>
                <a:cubicBezTo>
                  <a:pt x="68989" y="12707"/>
                  <a:pt x="68799" y="12707"/>
                  <a:pt x="68628" y="12707"/>
                </a:cubicBezTo>
                <a:cubicBezTo>
                  <a:pt x="68951" y="12935"/>
                  <a:pt x="68152" y="12783"/>
                  <a:pt x="67829" y="12840"/>
                </a:cubicBezTo>
                <a:cubicBezTo>
                  <a:pt x="67924" y="13068"/>
                  <a:pt x="68571" y="12859"/>
                  <a:pt x="68685" y="13068"/>
                </a:cubicBezTo>
                <a:cubicBezTo>
                  <a:pt x="68552" y="12726"/>
                  <a:pt x="69350" y="13258"/>
                  <a:pt x="69350" y="12973"/>
                </a:cubicBezTo>
                <a:cubicBezTo>
                  <a:pt x="69446" y="12992"/>
                  <a:pt x="69408" y="13106"/>
                  <a:pt x="69427" y="13182"/>
                </a:cubicBezTo>
                <a:cubicBezTo>
                  <a:pt x="69503" y="13125"/>
                  <a:pt x="69522" y="13163"/>
                  <a:pt x="69617" y="13182"/>
                </a:cubicBezTo>
                <a:cubicBezTo>
                  <a:pt x="69845" y="13125"/>
                  <a:pt x="69427" y="13163"/>
                  <a:pt x="69560" y="13030"/>
                </a:cubicBezTo>
                <a:close/>
                <a:moveTo>
                  <a:pt x="82056" y="13258"/>
                </a:moveTo>
                <a:cubicBezTo>
                  <a:pt x="82075" y="13030"/>
                  <a:pt x="81733" y="13125"/>
                  <a:pt x="81581" y="13163"/>
                </a:cubicBezTo>
                <a:cubicBezTo>
                  <a:pt x="81676" y="13239"/>
                  <a:pt x="81866" y="13239"/>
                  <a:pt x="82056" y="13258"/>
                </a:cubicBezTo>
                <a:close/>
                <a:moveTo>
                  <a:pt x="88352" y="13296"/>
                </a:moveTo>
                <a:cubicBezTo>
                  <a:pt x="88562" y="13334"/>
                  <a:pt x="88562" y="13201"/>
                  <a:pt x="88752" y="13239"/>
                </a:cubicBezTo>
                <a:cubicBezTo>
                  <a:pt x="88638" y="13182"/>
                  <a:pt x="88314" y="13049"/>
                  <a:pt x="88352" y="13296"/>
                </a:cubicBezTo>
                <a:close/>
                <a:moveTo>
                  <a:pt x="68247" y="12650"/>
                </a:moveTo>
                <a:cubicBezTo>
                  <a:pt x="67353" y="12840"/>
                  <a:pt x="66288" y="12326"/>
                  <a:pt x="65641" y="12764"/>
                </a:cubicBezTo>
                <a:cubicBezTo>
                  <a:pt x="65432" y="12802"/>
                  <a:pt x="65508" y="12517"/>
                  <a:pt x="65318" y="12669"/>
                </a:cubicBezTo>
                <a:cubicBezTo>
                  <a:pt x="65584" y="12783"/>
                  <a:pt x="65299" y="12764"/>
                  <a:pt x="65052" y="12764"/>
                </a:cubicBezTo>
                <a:cubicBezTo>
                  <a:pt x="65794" y="12973"/>
                  <a:pt x="67049" y="12916"/>
                  <a:pt x="67448" y="12745"/>
                </a:cubicBezTo>
                <a:cubicBezTo>
                  <a:pt x="67696" y="12688"/>
                  <a:pt x="67544" y="12935"/>
                  <a:pt x="67772" y="12897"/>
                </a:cubicBezTo>
                <a:cubicBezTo>
                  <a:pt x="67372" y="12612"/>
                  <a:pt x="68133" y="12897"/>
                  <a:pt x="68247" y="12650"/>
                </a:cubicBezTo>
                <a:close/>
                <a:moveTo>
                  <a:pt x="45384" y="12536"/>
                </a:moveTo>
                <a:cubicBezTo>
                  <a:pt x="45251" y="12631"/>
                  <a:pt x="45612" y="12498"/>
                  <a:pt x="45727" y="12593"/>
                </a:cubicBezTo>
                <a:cubicBezTo>
                  <a:pt x="45689" y="12555"/>
                  <a:pt x="45651" y="12498"/>
                  <a:pt x="45651" y="12440"/>
                </a:cubicBezTo>
                <a:lnTo>
                  <a:pt x="45460" y="12440"/>
                </a:lnTo>
                <a:cubicBezTo>
                  <a:pt x="45460" y="12498"/>
                  <a:pt x="45441" y="12536"/>
                  <a:pt x="45384" y="12536"/>
                </a:cubicBezTo>
                <a:close/>
                <a:moveTo>
                  <a:pt x="62256" y="12479"/>
                </a:moveTo>
                <a:cubicBezTo>
                  <a:pt x="62313" y="12669"/>
                  <a:pt x="62027" y="12593"/>
                  <a:pt x="61932" y="12669"/>
                </a:cubicBezTo>
                <a:cubicBezTo>
                  <a:pt x="62940" y="12821"/>
                  <a:pt x="63625" y="12764"/>
                  <a:pt x="64709" y="12802"/>
                </a:cubicBezTo>
                <a:cubicBezTo>
                  <a:pt x="64633" y="12669"/>
                  <a:pt x="64044" y="12688"/>
                  <a:pt x="63853" y="12688"/>
                </a:cubicBezTo>
                <a:cubicBezTo>
                  <a:pt x="63701" y="12593"/>
                  <a:pt x="63815" y="12498"/>
                  <a:pt x="63397" y="12536"/>
                </a:cubicBezTo>
                <a:cubicBezTo>
                  <a:pt x="63720" y="12726"/>
                  <a:pt x="63625" y="12574"/>
                  <a:pt x="63264" y="12536"/>
                </a:cubicBezTo>
                <a:cubicBezTo>
                  <a:pt x="62807" y="12498"/>
                  <a:pt x="62598" y="12688"/>
                  <a:pt x="62256" y="12479"/>
                </a:cubicBezTo>
                <a:close/>
                <a:moveTo>
                  <a:pt x="75418" y="12840"/>
                </a:moveTo>
                <a:cubicBezTo>
                  <a:pt x="75190" y="12859"/>
                  <a:pt x="74962" y="12878"/>
                  <a:pt x="74752" y="12764"/>
                </a:cubicBezTo>
                <a:cubicBezTo>
                  <a:pt x="74543" y="12859"/>
                  <a:pt x="75418" y="13049"/>
                  <a:pt x="75418" y="12840"/>
                </a:cubicBezTo>
                <a:close/>
                <a:moveTo>
                  <a:pt x="44928" y="12536"/>
                </a:moveTo>
                <a:cubicBezTo>
                  <a:pt x="45099" y="12440"/>
                  <a:pt x="45194" y="12574"/>
                  <a:pt x="45384" y="12479"/>
                </a:cubicBezTo>
                <a:cubicBezTo>
                  <a:pt x="45384" y="12402"/>
                  <a:pt x="44852" y="12364"/>
                  <a:pt x="44928" y="12536"/>
                </a:cubicBezTo>
                <a:close/>
                <a:moveTo>
                  <a:pt x="41808" y="12231"/>
                </a:moveTo>
                <a:cubicBezTo>
                  <a:pt x="41808" y="12098"/>
                  <a:pt x="41523" y="12136"/>
                  <a:pt x="41352" y="12136"/>
                </a:cubicBezTo>
                <a:cubicBezTo>
                  <a:pt x="41447" y="12212"/>
                  <a:pt x="41599" y="12231"/>
                  <a:pt x="41808" y="12231"/>
                </a:cubicBezTo>
                <a:close/>
                <a:moveTo>
                  <a:pt x="58680" y="12440"/>
                </a:moveTo>
                <a:cubicBezTo>
                  <a:pt x="58908" y="12269"/>
                  <a:pt x="58299" y="12326"/>
                  <a:pt x="58356" y="12269"/>
                </a:cubicBezTo>
                <a:cubicBezTo>
                  <a:pt x="58166" y="12383"/>
                  <a:pt x="58699" y="12383"/>
                  <a:pt x="58680" y="12440"/>
                </a:cubicBezTo>
                <a:close/>
                <a:moveTo>
                  <a:pt x="58204" y="12383"/>
                </a:moveTo>
                <a:cubicBezTo>
                  <a:pt x="57843" y="12174"/>
                  <a:pt x="57405" y="12307"/>
                  <a:pt x="56892" y="12250"/>
                </a:cubicBezTo>
                <a:cubicBezTo>
                  <a:pt x="57215" y="12440"/>
                  <a:pt x="57577" y="12212"/>
                  <a:pt x="58204" y="12383"/>
                </a:cubicBezTo>
                <a:close/>
                <a:moveTo>
                  <a:pt x="59079" y="12383"/>
                </a:moveTo>
                <a:cubicBezTo>
                  <a:pt x="59365" y="12307"/>
                  <a:pt x="59612" y="12517"/>
                  <a:pt x="59669" y="12231"/>
                </a:cubicBezTo>
                <a:cubicBezTo>
                  <a:pt x="59555" y="12345"/>
                  <a:pt x="59041" y="12060"/>
                  <a:pt x="59079" y="12383"/>
                </a:cubicBezTo>
                <a:close/>
                <a:moveTo>
                  <a:pt x="33839" y="11946"/>
                </a:moveTo>
                <a:cubicBezTo>
                  <a:pt x="34124" y="11965"/>
                  <a:pt x="34105" y="11870"/>
                  <a:pt x="34314" y="11946"/>
                </a:cubicBezTo>
                <a:cubicBezTo>
                  <a:pt x="34352" y="11813"/>
                  <a:pt x="33782" y="11756"/>
                  <a:pt x="33839" y="11946"/>
                </a:cubicBezTo>
                <a:close/>
                <a:moveTo>
                  <a:pt x="37224" y="11984"/>
                </a:moveTo>
                <a:cubicBezTo>
                  <a:pt x="37281" y="11984"/>
                  <a:pt x="37281" y="11965"/>
                  <a:pt x="37300" y="11927"/>
                </a:cubicBezTo>
                <a:lnTo>
                  <a:pt x="37300" y="11832"/>
                </a:lnTo>
                <a:cubicBezTo>
                  <a:pt x="37091" y="11908"/>
                  <a:pt x="37091" y="11832"/>
                  <a:pt x="36825" y="11775"/>
                </a:cubicBezTo>
                <a:cubicBezTo>
                  <a:pt x="36863" y="11813"/>
                  <a:pt x="36901" y="11851"/>
                  <a:pt x="36901" y="11927"/>
                </a:cubicBezTo>
                <a:cubicBezTo>
                  <a:pt x="37110" y="11946"/>
                  <a:pt x="37167" y="11813"/>
                  <a:pt x="37224" y="11984"/>
                </a:cubicBezTo>
                <a:close/>
                <a:moveTo>
                  <a:pt x="59479" y="12174"/>
                </a:moveTo>
                <a:cubicBezTo>
                  <a:pt x="59631" y="12117"/>
                  <a:pt x="59840" y="12136"/>
                  <a:pt x="59878" y="11984"/>
                </a:cubicBezTo>
                <a:cubicBezTo>
                  <a:pt x="59764" y="12041"/>
                  <a:pt x="59441" y="11927"/>
                  <a:pt x="59155" y="11965"/>
                </a:cubicBezTo>
                <a:cubicBezTo>
                  <a:pt x="58927" y="12098"/>
                  <a:pt x="59688" y="11908"/>
                  <a:pt x="59479" y="12174"/>
                </a:cubicBezTo>
                <a:close/>
                <a:moveTo>
                  <a:pt x="48180" y="11946"/>
                </a:moveTo>
                <a:cubicBezTo>
                  <a:pt x="48237" y="12003"/>
                  <a:pt x="48447" y="12003"/>
                  <a:pt x="48713" y="12003"/>
                </a:cubicBezTo>
                <a:cubicBezTo>
                  <a:pt x="48751" y="11889"/>
                  <a:pt x="48618" y="11908"/>
                  <a:pt x="48523" y="11908"/>
                </a:cubicBezTo>
                <a:cubicBezTo>
                  <a:pt x="48466" y="11870"/>
                  <a:pt x="48466" y="11775"/>
                  <a:pt x="48332" y="11794"/>
                </a:cubicBezTo>
                <a:cubicBezTo>
                  <a:pt x="48313" y="11832"/>
                  <a:pt x="48351" y="11851"/>
                  <a:pt x="48390" y="11851"/>
                </a:cubicBezTo>
                <a:cubicBezTo>
                  <a:pt x="48332" y="11908"/>
                  <a:pt x="48275" y="11832"/>
                  <a:pt x="48199" y="11946"/>
                </a:cubicBezTo>
                <a:close/>
                <a:moveTo>
                  <a:pt x="30130" y="11699"/>
                </a:moveTo>
                <a:cubicBezTo>
                  <a:pt x="30282" y="11661"/>
                  <a:pt x="30643" y="11794"/>
                  <a:pt x="30586" y="11585"/>
                </a:cubicBezTo>
                <a:cubicBezTo>
                  <a:pt x="30244" y="11623"/>
                  <a:pt x="30110" y="11508"/>
                  <a:pt x="29787" y="11527"/>
                </a:cubicBezTo>
                <a:cubicBezTo>
                  <a:pt x="29521" y="11508"/>
                  <a:pt x="30168" y="11546"/>
                  <a:pt x="30130" y="11699"/>
                </a:cubicBezTo>
                <a:close/>
                <a:moveTo>
                  <a:pt x="139842" y="12688"/>
                </a:moveTo>
                <a:cubicBezTo>
                  <a:pt x="139880" y="12193"/>
                  <a:pt x="140888" y="12231"/>
                  <a:pt x="140641" y="11661"/>
                </a:cubicBezTo>
                <a:cubicBezTo>
                  <a:pt x="140336" y="11813"/>
                  <a:pt x="140241" y="11680"/>
                  <a:pt x="139918" y="11604"/>
                </a:cubicBezTo>
                <a:cubicBezTo>
                  <a:pt x="139918" y="11527"/>
                  <a:pt x="139918" y="11432"/>
                  <a:pt x="139918" y="11356"/>
                </a:cubicBezTo>
                <a:cubicBezTo>
                  <a:pt x="139728" y="11185"/>
                  <a:pt x="139423" y="11109"/>
                  <a:pt x="139195" y="10976"/>
                </a:cubicBezTo>
                <a:cubicBezTo>
                  <a:pt x="138491" y="11166"/>
                  <a:pt x="137692" y="10500"/>
                  <a:pt x="137008" y="10995"/>
                </a:cubicBezTo>
                <a:cubicBezTo>
                  <a:pt x="137008" y="11147"/>
                  <a:pt x="137274" y="11109"/>
                  <a:pt x="137464" y="11109"/>
                </a:cubicBezTo>
                <a:cubicBezTo>
                  <a:pt x="137293" y="10919"/>
                  <a:pt x="138130" y="11014"/>
                  <a:pt x="138130" y="11166"/>
                </a:cubicBezTo>
                <a:cubicBezTo>
                  <a:pt x="137825" y="11337"/>
                  <a:pt x="137217" y="11242"/>
                  <a:pt x="136855" y="11356"/>
                </a:cubicBezTo>
                <a:cubicBezTo>
                  <a:pt x="137084" y="11470"/>
                  <a:pt x="137103" y="11737"/>
                  <a:pt x="137464" y="11737"/>
                </a:cubicBezTo>
                <a:cubicBezTo>
                  <a:pt x="137426" y="11870"/>
                  <a:pt x="137407" y="11870"/>
                  <a:pt x="137331" y="12041"/>
                </a:cubicBezTo>
                <a:cubicBezTo>
                  <a:pt x="137692" y="11965"/>
                  <a:pt x="138130" y="12060"/>
                  <a:pt x="138396" y="12003"/>
                </a:cubicBezTo>
                <a:cubicBezTo>
                  <a:pt x="138738" y="12345"/>
                  <a:pt x="139195" y="12593"/>
                  <a:pt x="139842" y="12688"/>
                </a:cubicBezTo>
                <a:close/>
                <a:moveTo>
                  <a:pt x="37034" y="11413"/>
                </a:moveTo>
                <a:cubicBezTo>
                  <a:pt x="36901" y="11109"/>
                  <a:pt x="36406" y="11204"/>
                  <a:pt x="36045" y="11185"/>
                </a:cubicBezTo>
                <a:cubicBezTo>
                  <a:pt x="36178" y="11470"/>
                  <a:pt x="36806" y="11204"/>
                  <a:pt x="37034" y="11413"/>
                </a:cubicBezTo>
                <a:close/>
                <a:moveTo>
                  <a:pt x="49188" y="11394"/>
                </a:moveTo>
                <a:cubicBezTo>
                  <a:pt x="49398" y="11356"/>
                  <a:pt x="49131" y="11280"/>
                  <a:pt x="49188" y="11185"/>
                </a:cubicBezTo>
                <a:cubicBezTo>
                  <a:pt x="49036" y="11185"/>
                  <a:pt x="48884" y="11185"/>
                  <a:pt x="48732" y="11185"/>
                </a:cubicBezTo>
                <a:cubicBezTo>
                  <a:pt x="48846" y="11223"/>
                  <a:pt x="48865" y="11337"/>
                  <a:pt x="48922" y="11432"/>
                </a:cubicBezTo>
                <a:lnTo>
                  <a:pt x="49112" y="11432"/>
                </a:lnTo>
                <a:cubicBezTo>
                  <a:pt x="48979" y="11280"/>
                  <a:pt x="49036" y="11223"/>
                  <a:pt x="49188" y="11394"/>
                </a:cubicBezTo>
                <a:close/>
                <a:moveTo>
                  <a:pt x="35969" y="11242"/>
                </a:moveTo>
                <a:cubicBezTo>
                  <a:pt x="35493" y="11033"/>
                  <a:pt x="34675" y="11090"/>
                  <a:pt x="34048" y="11014"/>
                </a:cubicBezTo>
                <a:cubicBezTo>
                  <a:pt x="34675" y="11242"/>
                  <a:pt x="35151" y="11166"/>
                  <a:pt x="35969" y="11242"/>
                </a:cubicBezTo>
                <a:close/>
                <a:moveTo>
                  <a:pt x="37110" y="11090"/>
                </a:moveTo>
                <a:cubicBezTo>
                  <a:pt x="37034" y="10976"/>
                  <a:pt x="36901" y="10900"/>
                  <a:pt x="36711" y="10881"/>
                </a:cubicBezTo>
                <a:cubicBezTo>
                  <a:pt x="36540" y="10900"/>
                  <a:pt x="36521" y="11052"/>
                  <a:pt x="36235" y="10976"/>
                </a:cubicBezTo>
                <a:cubicBezTo>
                  <a:pt x="36444" y="11071"/>
                  <a:pt x="36882" y="11185"/>
                  <a:pt x="37110" y="11090"/>
                </a:cubicBezTo>
                <a:close/>
                <a:moveTo>
                  <a:pt x="72299" y="11546"/>
                </a:moveTo>
                <a:cubicBezTo>
                  <a:pt x="72356" y="11508"/>
                  <a:pt x="72375" y="11432"/>
                  <a:pt x="72375" y="11356"/>
                </a:cubicBezTo>
                <a:cubicBezTo>
                  <a:pt x="72147" y="11527"/>
                  <a:pt x="72013" y="11337"/>
                  <a:pt x="71766" y="11451"/>
                </a:cubicBezTo>
                <a:cubicBezTo>
                  <a:pt x="71975" y="11566"/>
                  <a:pt x="72032" y="11508"/>
                  <a:pt x="72299" y="11546"/>
                </a:cubicBezTo>
                <a:close/>
                <a:moveTo>
                  <a:pt x="32583" y="10995"/>
                </a:moveTo>
                <a:cubicBezTo>
                  <a:pt x="32602" y="10786"/>
                  <a:pt x="32070" y="10805"/>
                  <a:pt x="31917" y="10881"/>
                </a:cubicBezTo>
                <a:cubicBezTo>
                  <a:pt x="32051" y="10995"/>
                  <a:pt x="32317" y="10995"/>
                  <a:pt x="32583" y="10995"/>
                </a:cubicBezTo>
                <a:close/>
                <a:moveTo>
                  <a:pt x="36045" y="10881"/>
                </a:moveTo>
                <a:cubicBezTo>
                  <a:pt x="35627" y="10900"/>
                  <a:pt x="35398" y="10881"/>
                  <a:pt x="34923" y="10767"/>
                </a:cubicBezTo>
                <a:cubicBezTo>
                  <a:pt x="34847" y="11109"/>
                  <a:pt x="35969" y="11052"/>
                  <a:pt x="36045" y="10881"/>
                </a:cubicBezTo>
                <a:close/>
                <a:moveTo>
                  <a:pt x="44814" y="10919"/>
                </a:moveTo>
                <a:cubicBezTo>
                  <a:pt x="44148" y="10900"/>
                  <a:pt x="43254" y="10767"/>
                  <a:pt x="42493" y="10843"/>
                </a:cubicBezTo>
                <a:cubicBezTo>
                  <a:pt x="43520" y="11033"/>
                  <a:pt x="43996" y="11052"/>
                  <a:pt x="44814" y="10919"/>
                </a:cubicBezTo>
                <a:close/>
                <a:moveTo>
                  <a:pt x="21095" y="10653"/>
                </a:moveTo>
                <a:cubicBezTo>
                  <a:pt x="21247" y="10500"/>
                  <a:pt x="21038" y="10367"/>
                  <a:pt x="21247" y="10234"/>
                </a:cubicBezTo>
                <a:cubicBezTo>
                  <a:pt x="21114" y="10253"/>
                  <a:pt x="21095" y="10177"/>
                  <a:pt x="20980" y="10177"/>
                </a:cubicBezTo>
                <a:cubicBezTo>
                  <a:pt x="20828" y="10253"/>
                  <a:pt x="21057" y="10310"/>
                  <a:pt x="20904" y="10348"/>
                </a:cubicBezTo>
                <a:cubicBezTo>
                  <a:pt x="21076" y="10424"/>
                  <a:pt x="20980" y="10405"/>
                  <a:pt x="20961" y="10595"/>
                </a:cubicBezTo>
                <a:cubicBezTo>
                  <a:pt x="21057" y="10595"/>
                  <a:pt x="21095" y="10614"/>
                  <a:pt x="21114" y="10653"/>
                </a:cubicBezTo>
                <a:close/>
                <a:moveTo>
                  <a:pt x="21760" y="10653"/>
                </a:moveTo>
                <a:cubicBezTo>
                  <a:pt x="21760" y="10576"/>
                  <a:pt x="21760" y="10481"/>
                  <a:pt x="21760" y="10405"/>
                </a:cubicBezTo>
                <a:cubicBezTo>
                  <a:pt x="21703" y="10424"/>
                  <a:pt x="21646" y="10462"/>
                  <a:pt x="21627" y="10405"/>
                </a:cubicBezTo>
                <a:cubicBezTo>
                  <a:pt x="21551" y="10405"/>
                  <a:pt x="21570" y="10500"/>
                  <a:pt x="21570" y="10557"/>
                </a:cubicBezTo>
                <a:cubicBezTo>
                  <a:pt x="21399" y="10576"/>
                  <a:pt x="21608" y="10310"/>
                  <a:pt x="21361" y="10405"/>
                </a:cubicBezTo>
                <a:cubicBezTo>
                  <a:pt x="21437" y="10653"/>
                  <a:pt x="21570" y="10538"/>
                  <a:pt x="21760" y="10653"/>
                </a:cubicBezTo>
                <a:close/>
                <a:moveTo>
                  <a:pt x="22502" y="10672"/>
                </a:moveTo>
                <a:cubicBezTo>
                  <a:pt x="22521" y="10576"/>
                  <a:pt x="22426" y="10576"/>
                  <a:pt x="22426" y="10519"/>
                </a:cubicBezTo>
                <a:cubicBezTo>
                  <a:pt x="22445" y="10443"/>
                  <a:pt x="22559" y="10462"/>
                  <a:pt x="22635" y="10462"/>
                </a:cubicBezTo>
                <a:cubicBezTo>
                  <a:pt x="22635" y="10348"/>
                  <a:pt x="22388" y="10443"/>
                  <a:pt x="22293" y="10405"/>
                </a:cubicBezTo>
                <a:cubicBezTo>
                  <a:pt x="22293" y="10557"/>
                  <a:pt x="22293" y="10691"/>
                  <a:pt x="22502" y="10672"/>
                </a:cubicBezTo>
                <a:close/>
                <a:moveTo>
                  <a:pt x="29331" y="10748"/>
                </a:moveTo>
                <a:lnTo>
                  <a:pt x="29331" y="10595"/>
                </a:lnTo>
                <a:cubicBezTo>
                  <a:pt x="29045" y="10595"/>
                  <a:pt x="29064" y="10424"/>
                  <a:pt x="28874" y="10595"/>
                </a:cubicBezTo>
                <a:cubicBezTo>
                  <a:pt x="29045" y="10634"/>
                  <a:pt x="29121" y="10748"/>
                  <a:pt x="29331" y="10748"/>
                </a:cubicBezTo>
                <a:close/>
                <a:moveTo>
                  <a:pt x="20505" y="10538"/>
                </a:moveTo>
                <a:cubicBezTo>
                  <a:pt x="20657" y="10443"/>
                  <a:pt x="20353" y="10424"/>
                  <a:pt x="20239" y="10481"/>
                </a:cubicBezTo>
                <a:cubicBezTo>
                  <a:pt x="20277" y="10443"/>
                  <a:pt x="20315" y="10405"/>
                  <a:pt x="20315" y="10329"/>
                </a:cubicBezTo>
                <a:cubicBezTo>
                  <a:pt x="20353" y="10367"/>
                  <a:pt x="20410" y="10386"/>
                  <a:pt x="20505" y="10386"/>
                </a:cubicBezTo>
                <a:lnTo>
                  <a:pt x="20505" y="10177"/>
                </a:lnTo>
                <a:cubicBezTo>
                  <a:pt x="20296" y="10139"/>
                  <a:pt x="20429" y="10367"/>
                  <a:pt x="20182" y="10272"/>
                </a:cubicBezTo>
                <a:cubicBezTo>
                  <a:pt x="20220" y="10443"/>
                  <a:pt x="20106" y="10462"/>
                  <a:pt x="20106" y="10595"/>
                </a:cubicBezTo>
                <a:cubicBezTo>
                  <a:pt x="20258" y="10614"/>
                  <a:pt x="20467" y="10424"/>
                  <a:pt x="20505" y="10538"/>
                </a:cubicBezTo>
                <a:close/>
                <a:moveTo>
                  <a:pt x="49854" y="10938"/>
                </a:moveTo>
                <a:cubicBezTo>
                  <a:pt x="50120" y="10881"/>
                  <a:pt x="50120" y="10938"/>
                  <a:pt x="50444" y="10938"/>
                </a:cubicBezTo>
                <a:cubicBezTo>
                  <a:pt x="50520" y="10767"/>
                  <a:pt x="49797" y="10767"/>
                  <a:pt x="49854" y="10938"/>
                </a:cubicBezTo>
                <a:close/>
                <a:moveTo>
                  <a:pt x="25032" y="9930"/>
                </a:moveTo>
                <a:cubicBezTo>
                  <a:pt x="25013" y="10139"/>
                  <a:pt x="25127" y="9930"/>
                  <a:pt x="25222" y="9930"/>
                </a:cubicBezTo>
                <a:cubicBezTo>
                  <a:pt x="25298" y="10120"/>
                  <a:pt x="25051" y="10063"/>
                  <a:pt x="25089" y="10234"/>
                </a:cubicBezTo>
                <a:cubicBezTo>
                  <a:pt x="24861" y="10025"/>
                  <a:pt x="24652" y="10348"/>
                  <a:pt x="24366" y="10120"/>
                </a:cubicBezTo>
                <a:cubicBezTo>
                  <a:pt x="24347" y="10025"/>
                  <a:pt x="24442" y="10006"/>
                  <a:pt x="24423" y="9911"/>
                </a:cubicBezTo>
                <a:cubicBezTo>
                  <a:pt x="24290" y="9930"/>
                  <a:pt x="24214" y="9892"/>
                  <a:pt x="24233" y="9797"/>
                </a:cubicBezTo>
                <a:cubicBezTo>
                  <a:pt x="24100" y="9835"/>
                  <a:pt x="23986" y="9873"/>
                  <a:pt x="24024" y="10063"/>
                </a:cubicBezTo>
                <a:cubicBezTo>
                  <a:pt x="24214" y="10101"/>
                  <a:pt x="24157" y="9968"/>
                  <a:pt x="24290" y="9968"/>
                </a:cubicBezTo>
                <a:cubicBezTo>
                  <a:pt x="24347" y="10158"/>
                  <a:pt x="24005" y="10044"/>
                  <a:pt x="24100" y="10272"/>
                </a:cubicBezTo>
                <a:cubicBezTo>
                  <a:pt x="24290" y="10348"/>
                  <a:pt x="24537" y="10120"/>
                  <a:pt x="24499" y="10329"/>
                </a:cubicBezTo>
                <a:cubicBezTo>
                  <a:pt x="24861" y="10120"/>
                  <a:pt x="25146" y="10500"/>
                  <a:pt x="25355" y="10177"/>
                </a:cubicBezTo>
                <a:cubicBezTo>
                  <a:pt x="25488" y="10196"/>
                  <a:pt x="25260" y="10310"/>
                  <a:pt x="25412" y="10386"/>
                </a:cubicBezTo>
                <a:cubicBezTo>
                  <a:pt x="25584" y="10405"/>
                  <a:pt x="25736" y="10405"/>
                  <a:pt x="25755" y="10291"/>
                </a:cubicBezTo>
                <a:cubicBezTo>
                  <a:pt x="25850" y="10329"/>
                  <a:pt x="25736" y="10367"/>
                  <a:pt x="25812" y="10500"/>
                </a:cubicBezTo>
                <a:cubicBezTo>
                  <a:pt x="25660" y="10481"/>
                  <a:pt x="25565" y="10405"/>
                  <a:pt x="25355" y="10443"/>
                </a:cubicBezTo>
                <a:cubicBezTo>
                  <a:pt x="25717" y="10672"/>
                  <a:pt x="26211" y="10500"/>
                  <a:pt x="26611" y="10614"/>
                </a:cubicBezTo>
                <a:cubicBezTo>
                  <a:pt x="26592" y="10386"/>
                  <a:pt x="26021" y="10576"/>
                  <a:pt x="25888" y="10443"/>
                </a:cubicBezTo>
                <a:cubicBezTo>
                  <a:pt x="25945" y="10310"/>
                  <a:pt x="26135" y="10519"/>
                  <a:pt x="26344" y="10443"/>
                </a:cubicBezTo>
                <a:cubicBezTo>
                  <a:pt x="26497" y="10177"/>
                  <a:pt x="26002" y="10405"/>
                  <a:pt x="26078" y="10177"/>
                </a:cubicBezTo>
                <a:cubicBezTo>
                  <a:pt x="25850" y="10158"/>
                  <a:pt x="25736" y="10215"/>
                  <a:pt x="25622" y="10291"/>
                </a:cubicBezTo>
                <a:cubicBezTo>
                  <a:pt x="25660" y="10063"/>
                  <a:pt x="25584" y="10234"/>
                  <a:pt x="25298" y="10063"/>
                </a:cubicBezTo>
                <a:cubicBezTo>
                  <a:pt x="25526" y="10044"/>
                  <a:pt x="25260" y="10006"/>
                  <a:pt x="25355" y="9911"/>
                </a:cubicBezTo>
                <a:cubicBezTo>
                  <a:pt x="25279" y="9816"/>
                  <a:pt x="25051" y="9892"/>
                  <a:pt x="25032" y="9911"/>
                </a:cubicBezTo>
                <a:close/>
                <a:moveTo>
                  <a:pt x="37376" y="10729"/>
                </a:moveTo>
                <a:cubicBezTo>
                  <a:pt x="37395" y="10576"/>
                  <a:pt x="37091" y="10538"/>
                  <a:pt x="36977" y="10634"/>
                </a:cubicBezTo>
                <a:cubicBezTo>
                  <a:pt x="37034" y="10805"/>
                  <a:pt x="37167" y="10634"/>
                  <a:pt x="37376" y="10729"/>
                </a:cubicBezTo>
                <a:close/>
                <a:moveTo>
                  <a:pt x="25279" y="10500"/>
                </a:moveTo>
                <a:cubicBezTo>
                  <a:pt x="25184" y="10405"/>
                  <a:pt x="24994" y="10386"/>
                  <a:pt x="24747" y="10386"/>
                </a:cubicBezTo>
                <a:cubicBezTo>
                  <a:pt x="24823" y="10500"/>
                  <a:pt x="25051" y="10500"/>
                  <a:pt x="25279" y="10500"/>
                </a:cubicBezTo>
                <a:close/>
                <a:moveTo>
                  <a:pt x="39431" y="10557"/>
                </a:moveTo>
                <a:cubicBezTo>
                  <a:pt x="38860" y="10557"/>
                  <a:pt x="38765" y="10386"/>
                  <a:pt x="38308" y="10481"/>
                </a:cubicBezTo>
                <a:cubicBezTo>
                  <a:pt x="38594" y="10595"/>
                  <a:pt x="39183" y="10710"/>
                  <a:pt x="39431" y="10557"/>
                </a:cubicBezTo>
                <a:close/>
                <a:moveTo>
                  <a:pt x="38232" y="10443"/>
                </a:moveTo>
                <a:cubicBezTo>
                  <a:pt x="38137" y="10405"/>
                  <a:pt x="37890" y="10500"/>
                  <a:pt x="37909" y="10386"/>
                </a:cubicBezTo>
                <a:cubicBezTo>
                  <a:pt x="37624" y="10519"/>
                  <a:pt x="38347" y="10710"/>
                  <a:pt x="38232" y="10443"/>
                </a:cubicBezTo>
                <a:close/>
                <a:moveTo>
                  <a:pt x="37776" y="10538"/>
                </a:moveTo>
                <a:cubicBezTo>
                  <a:pt x="37472" y="10367"/>
                  <a:pt x="36635" y="10196"/>
                  <a:pt x="36521" y="10462"/>
                </a:cubicBezTo>
                <a:cubicBezTo>
                  <a:pt x="36996" y="10443"/>
                  <a:pt x="37281" y="10557"/>
                  <a:pt x="37776" y="10538"/>
                </a:cubicBezTo>
                <a:close/>
                <a:moveTo>
                  <a:pt x="23891" y="10215"/>
                </a:moveTo>
                <a:cubicBezTo>
                  <a:pt x="23929" y="10120"/>
                  <a:pt x="23853" y="10120"/>
                  <a:pt x="23758" y="10120"/>
                </a:cubicBezTo>
                <a:cubicBezTo>
                  <a:pt x="23739" y="9968"/>
                  <a:pt x="24024" y="10082"/>
                  <a:pt x="23967" y="9911"/>
                </a:cubicBezTo>
                <a:cubicBezTo>
                  <a:pt x="23910" y="9930"/>
                  <a:pt x="23853" y="9968"/>
                  <a:pt x="23834" y="9911"/>
                </a:cubicBezTo>
                <a:cubicBezTo>
                  <a:pt x="23624" y="9911"/>
                  <a:pt x="23643" y="10272"/>
                  <a:pt x="23891" y="10215"/>
                </a:cubicBezTo>
                <a:close/>
                <a:moveTo>
                  <a:pt x="27752" y="10253"/>
                </a:moveTo>
                <a:cubicBezTo>
                  <a:pt x="27809" y="10063"/>
                  <a:pt x="27429" y="10196"/>
                  <a:pt x="27276" y="10158"/>
                </a:cubicBezTo>
                <a:cubicBezTo>
                  <a:pt x="27371" y="10348"/>
                  <a:pt x="27562" y="10139"/>
                  <a:pt x="27752" y="10253"/>
                </a:cubicBezTo>
                <a:close/>
                <a:moveTo>
                  <a:pt x="35322" y="10291"/>
                </a:moveTo>
                <a:cubicBezTo>
                  <a:pt x="35455" y="10139"/>
                  <a:pt x="34752" y="9987"/>
                  <a:pt x="34656" y="10234"/>
                </a:cubicBezTo>
                <a:cubicBezTo>
                  <a:pt x="34847" y="10367"/>
                  <a:pt x="35227" y="10215"/>
                  <a:pt x="35322" y="10291"/>
                </a:cubicBezTo>
                <a:close/>
                <a:moveTo>
                  <a:pt x="41504" y="10367"/>
                </a:moveTo>
                <a:cubicBezTo>
                  <a:pt x="41580" y="10348"/>
                  <a:pt x="41561" y="10272"/>
                  <a:pt x="41504" y="10272"/>
                </a:cubicBezTo>
                <a:cubicBezTo>
                  <a:pt x="41523" y="10196"/>
                  <a:pt x="41656" y="10215"/>
                  <a:pt x="41770" y="10215"/>
                </a:cubicBezTo>
                <a:cubicBezTo>
                  <a:pt x="41713" y="10139"/>
                  <a:pt x="41599" y="10101"/>
                  <a:pt x="41428" y="10101"/>
                </a:cubicBezTo>
                <a:cubicBezTo>
                  <a:pt x="41409" y="10234"/>
                  <a:pt x="41447" y="10310"/>
                  <a:pt x="41504" y="10367"/>
                </a:cubicBezTo>
                <a:close/>
                <a:moveTo>
                  <a:pt x="43558" y="10348"/>
                </a:moveTo>
                <a:cubicBezTo>
                  <a:pt x="43577" y="10196"/>
                  <a:pt x="43083" y="10196"/>
                  <a:pt x="43026" y="10272"/>
                </a:cubicBezTo>
                <a:cubicBezTo>
                  <a:pt x="43007" y="10500"/>
                  <a:pt x="43444" y="10348"/>
                  <a:pt x="43558" y="10348"/>
                </a:cubicBezTo>
                <a:close/>
                <a:moveTo>
                  <a:pt x="25831" y="10139"/>
                </a:moveTo>
                <a:cubicBezTo>
                  <a:pt x="25926" y="10139"/>
                  <a:pt x="26268" y="9949"/>
                  <a:pt x="26154" y="10082"/>
                </a:cubicBezTo>
                <a:cubicBezTo>
                  <a:pt x="26135" y="10139"/>
                  <a:pt x="26173" y="10139"/>
                  <a:pt x="26230" y="10139"/>
                </a:cubicBezTo>
                <a:lnTo>
                  <a:pt x="26363" y="10139"/>
                </a:lnTo>
                <a:cubicBezTo>
                  <a:pt x="26420" y="9968"/>
                  <a:pt x="26192" y="10025"/>
                  <a:pt x="26154" y="9930"/>
                </a:cubicBezTo>
                <a:cubicBezTo>
                  <a:pt x="25983" y="9873"/>
                  <a:pt x="25907" y="10177"/>
                  <a:pt x="25888" y="9930"/>
                </a:cubicBezTo>
                <a:cubicBezTo>
                  <a:pt x="25755" y="10101"/>
                  <a:pt x="25755" y="9968"/>
                  <a:pt x="25565" y="9930"/>
                </a:cubicBezTo>
                <a:cubicBezTo>
                  <a:pt x="25507" y="10101"/>
                  <a:pt x="25812" y="10006"/>
                  <a:pt x="25831" y="10139"/>
                </a:cubicBezTo>
                <a:close/>
                <a:moveTo>
                  <a:pt x="42626" y="10329"/>
                </a:moveTo>
                <a:cubicBezTo>
                  <a:pt x="42512" y="10101"/>
                  <a:pt x="42341" y="10234"/>
                  <a:pt x="42094" y="10158"/>
                </a:cubicBezTo>
                <a:cubicBezTo>
                  <a:pt x="42132" y="10329"/>
                  <a:pt x="42360" y="10348"/>
                  <a:pt x="42626" y="10329"/>
                </a:cubicBezTo>
                <a:close/>
                <a:moveTo>
                  <a:pt x="61495" y="10443"/>
                </a:moveTo>
                <a:cubicBezTo>
                  <a:pt x="61647" y="10614"/>
                  <a:pt x="61932" y="10519"/>
                  <a:pt x="62008" y="10500"/>
                </a:cubicBezTo>
                <a:cubicBezTo>
                  <a:pt x="61989" y="10291"/>
                  <a:pt x="61780" y="10519"/>
                  <a:pt x="61685" y="10348"/>
                </a:cubicBezTo>
                <a:cubicBezTo>
                  <a:pt x="61742" y="10196"/>
                  <a:pt x="61780" y="10291"/>
                  <a:pt x="61951" y="10291"/>
                </a:cubicBezTo>
                <a:cubicBezTo>
                  <a:pt x="62027" y="10139"/>
                  <a:pt x="61799" y="10196"/>
                  <a:pt x="61685" y="10177"/>
                </a:cubicBezTo>
                <a:cubicBezTo>
                  <a:pt x="61628" y="10234"/>
                  <a:pt x="61609" y="10291"/>
                  <a:pt x="61628" y="10386"/>
                </a:cubicBezTo>
                <a:cubicBezTo>
                  <a:pt x="61533" y="10386"/>
                  <a:pt x="61438" y="10386"/>
                  <a:pt x="61362" y="10386"/>
                </a:cubicBezTo>
                <a:cubicBezTo>
                  <a:pt x="61419" y="10329"/>
                  <a:pt x="61495" y="10291"/>
                  <a:pt x="61552" y="10234"/>
                </a:cubicBezTo>
                <a:cubicBezTo>
                  <a:pt x="61571" y="10120"/>
                  <a:pt x="61324" y="10215"/>
                  <a:pt x="61229" y="10177"/>
                </a:cubicBezTo>
                <a:lnTo>
                  <a:pt x="61229" y="10386"/>
                </a:lnTo>
                <a:cubicBezTo>
                  <a:pt x="61114" y="10405"/>
                  <a:pt x="61095" y="10348"/>
                  <a:pt x="61095" y="10291"/>
                </a:cubicBezTo>
                <a:cubicBezTo>
                  <a:pt x="61000" y="10348"/>
                  <a:pt x="60734" y="10291"/>
                  <a:pt x="60829" y="10481"/>
                </a:cubicBezTo>
                <a:cubicBezTo>
                  <a:pt x="61114" y="10424"/>
                  <a:pt x="61381" y="10672"/>
                  <a:pt x="61495" y="10443"/>
                </a:cubicBezTo>
                <a:close/>
                <a:moveTo>
                  <a:pt x="62959" y="10158"/>
                </a:moveTo>
                <a:cubicBezTo>
                  <a:pt x="62979" y="10253"/>
                  <a:pt x="63188" y="10101"/>
                  <a:pt x="63150" y="10006"/>
                </a:cubicBezTo>
                <a:cubicBezTo>
                  <a:pt x="62921" y="9930"/>
                  <a:pt x="62598" y="9911"/>
                  <a:pt x="62560" y="10101"/>
                </a:cubicBezTo>
                <a:cubicBezTo>
                  <a:pt x="62465" y="10063"/>
                  <a:pt x="62579" y="10025"/>
                  <a:pt x="62560" y="9949"/>
                </a:cubicBezTo>
                <a:cubicBezTo>
                  <a:pt x="62427" y="9949"/>
                  <a:pt x="62218" y="9892"/>
                  <a:pt x="62294" y="10044"/>
                </a:cubicBezTo>
                <a:cubicBezTo>
                  <a:pt x="62218" y="10006"/>
                  <a:pt x="62180" y="9949"/>
                  <a:pt x="62161" y="9892"/>
                </a:cubicBezTo>
                <a:cubicBezTo>
                  <a:pt x="62104" y="9930"/>
                  <a:pt x="62008" y="9930"/>
                  <a:pt x="61894" y="9930"/>
                </a:cubicBezTo>
                <a:cubicBezTo>
                  <a:pt x="61894" y="9987"/>
                  <a:pt x="61970" y="9968"/>
                  <a:pt x="62027" y="9987"/>
                </a:cubicBezTo>
                <a:cubicBezTo>
                  <a:pt x="62027" y="10025"/>
                  <a:pt x="61932" y="10025"/>
                  <a:pt x="61894" y="10025"/>
                </a:cubicBezTo>
                <a:cubicBezTo>
                  <a:pt x="62008" y="10139"/>
                  <a:pt x="62275" y="10139"/>
                  <a:pt x="62560" y="10139"/>
                </a:cubicBezTo>
                <a:cubicBezTo>
                  <a:pt x="62522" y="10215"/>
                  <a:pt x="62123" y="10253"/>
                  <a:pt x="62161" y="10196"/>
                </a:cubicBezTo>
                <a:cubicBezTo>
                  <a:pt x="62085" y="10196"/>
                  <a:pt x="62104" y="10291"/>
                  <a:pt x="62027" y="10291"/>
                </a:cubicBezTo>
                <a:cubicBezTo>
                  <a:pt x="62046" y="10367"/>
                  <a:pt x="62180" y="10348"/>
                  <a:pt x="62294" y="10348"/>
                </a:cubicBezTo>
                <a:cubicBezTo>
                  <a:pt x="62256" y="10443"/>
                  <a:pt x="62027" y="10386"/>
                  <a:pt x="62085" y="10557"/>
                </a:cubicBezTo>
                <a:cubicBezTo>
                  <a:pt x="62275" y="10557"/>
                  <a:pt x="62484" y="10557"/>
                  <a:pt x="62674" y="10557"/>
                </a:cubicBezTo>
                <a:cubicBezTo>
                  <a:pt x="62617" y="10481"/>
                  <a:pt x="62617" y="10443"/>
                  <a:pt x="62750" y="10405"/>
                </a:cubicBezTo>
                <a:cubicBezTo>
                  <a:pt x="62617" y="10272"/>
                  <a:pt x="62560" y="10538"/>
                  <a:pt x="62351" y="10405"/>
                </a:cubicBezTo>
                <a:cubicBezTo>
                  <a:pt x="62636" y="10348"/>
                  <a:pt x="62769" y="10177"/>
                  <a:pt x="62959" y="10044"/>
                </a:cubicBezTo>
                <a:cubicBezTo>
                  <a:pt x="63036" y="10063"/>
                  <a:pt x="63017" y="10158"/>
                  <a:pt x="62959" y="10158"/>
                </a:cubicBezTo>
                <a:close/>
                <a:moveTo>
                  <a:pt x="63150" y="10310"/>
                </a:moveTo>
                <a:cubicBezTo>
                  <a:pt x="62864" y="10386"/>
                  <a:pt x="62902" y="10120"/>
                  <a:pt x="62750" y="10253"/>
                </a:cubicBezTo>
                <a:cubicBezTo>
                  <a:pt x="62826" y="10367"/>
                  <a:pt x="63150" y="10329"/>
                  <a:pt x="63150" y="10519"/>
                </a:cubicBezTo>
                <a:cubicBezTo>
                  <a:pt x="63321" y="10500"/>
                  <a:pt x="63055" y="10424"/>
                  <a:pt x="63150" y="10310"/>
                </a:cubicBezTo>
                <a:close/>
                <a:moveTo>
                  <a:pt x="39241" y="10139"/>
                </a:moveTo>
                <a:cubicBezTo>
                  <a:pt x="39336" y="10272"/>
                  <a:pt x="39488" y="10025"/>
                  <a:pt x="39507" y="9930"/>
                </a:cubicBezTo>
                <a:cubicBezTo>
                  <a:pt x="39202" y="9835"/>
                  <a:pt x="39393" y="10120"/>
                  <a:pt x="39241" y="10139"/>
                </a:cubicBezTo>
                <a:close/>
                <a:moveTo>
                  <a:pt x="80611" y="10672"/>
                </a:moveTo>
                <a:cubicBezTo>
                  <a:pt x="80763" y="10653"/>
                  <a:pt x="80858" y="10576"/>
                  <a:pt x="81086" y="10614"/>
                </a:cubicBezTo>
                <a:cubicBezTo>
                  <a:pt x="81067" y="10519"/>
                  <a:pt x="81162" y="10500"/>
                  <a:pt x="81143" y="10405"/>
                </a:cubicBezTo>
                <a:cubicBezTo>
                  <a:pt x="80991" y="10634"/>
                  <a:pt x="80706" y="10405"/>
                  <a:pt x="80611" y="10672"/>
                </a:cubicBezTo>
                <a:close/>
                <a:moveTo>
                  <a:pt x="32526" y="10063"/>
                </a:moveTo>
                <a:cubicBezTo>
                  <a:pt x="32526" y="9911"/>
                  <a:pt x="32165" y="9892"/>
                  <a:pt x="32070" y="9949"/>
                </a:cubicBezTo>
                <a:cubicBezTo>
                  <a:pt x="32070" y="10101"/>
                  <a:pt x="32336" y="10044"/>
                  <a:pt x="32526" y="10063"/>
                </a:cubicBezTo>
                <a:close/>
                <a:moveTo>
                  <a:pt x="38175" y="10082"/>
                </a:moveTo>
                <a:cubicBezTo>
                  <a:pt x="38232" y="10234"/>
                  <a:pt x="38270" y="9987"/>
                  <a:pt x="38251" y="9911"/>
                </a:cubicBezTo>
                <a:cubicBezTo>
                  <a:pt x="38328" y="9987"/>
                  <a:pt x="38537" y="9968"/>
                  <a:pt x="38708" y="9968"/>
                </a:cubicBezTo>
                <a:cubicBezTo>
                  <a:pt x="38594" y="9721"/>
                  <a:pt x="38328" y="9911"/>
                  <a:pt x="38042" y="9816"/>
                </a:cubicBezTo>
                <a:cubicBezTo>
                  <a:pt x="38099" y="9968"/>
                  <a:pt x="37871" y="9911"/>
                  <a:pt x="37909" y="10063"/>
                </a:cubicBezTo>
                <a:cubicBezTo>
                  <a:pt x="38099" y="10101"/>
                  <a:pt x="38042" y="9968"/>
                  <a:pt x="38118" y="9911"/>
                </a:cubicBezTo>
                <a:cubicBezTo>
                  <a:pt x="38194" y="9930"/>
                  <a:pt x="38175" y="10006"/>
                  <a:pt x="38175" y="10082"/>
                </a:cubicBezTo>
                <a:close/>
                <a:moveTo>
                  <a:pt x="58832" y="10215"/>
                </a:moveTo>
                <a:cubicBezTo>
                  <a:pt x="58699" y="10196"/>
                  <a:pt x="58623" y="10215"/>
                  <a:pt x="58642" y="10310"/>
                </a:cubicBezTo>
                <a:cubicBezTo>
                  <a:pt x="57881" y="10272"/>
                  <a:pt x="58870" y="10500"/>
                  <a:pt x="58832" y="10215"/>
                </a:cubicBezTo>
                <a:close/>
                <a:moveTo>
                  <a:pt x="64538" y="10367"/>
                </a:moveTo>
                <a:cubicBezTo>
                  <a:pt x="64557" y="10443"/>
                  <a:pt x="64671" y="10424"/>
                  <a:pt x="64747" y="10424"/>
                </a:cubicBezTo>
                <a:cubicBezTo>
                  <a:pt x="64957" y="10234"/>
                  <a:pt x="64595" y="10139"/>
                  <a:pt x="64747" y="9968"/>
                </a:cubicBezTo>
                <a:cubicBezTo>
                  <a:pt x="64595" y="10063"/>
                  <a:pt x="64329" y="9873"/>
                  <a:pt x="64348" y="10158"/>
                </a:cubicBezTo>
                <a:cubicBezTo>
                  <a:pt x="64614" y="9987"/>
                  <a:pt x="64633" y="10291"/>
                  <a:pt x="64538" y="10367"/>
                </a:cubicBezTo>
                <a:close/>
                <a:moveTo>
                  <a:pt x="70910" y="10500"/>
                </a:moveTo>
                <a:cubicBezTo>
                  <a:pt x="71043" y="10500"/>
                  <a:pt x="70967" y="10329"/>
                  <a:pt x="71062" y="10291"/>
                </a:cubicBezTo>
                <a:cubicBezTo>
                  <a:pt x="71157" y="10462"/>
                  <a:pt x="71367" y="10253"/>
                  <a:pt x="71386" y="10462"/>
                </a:cubicBezTo>
                <a:cubicBezTo>
                  <a:pt x="71557" y="10500"/>
                  <a:pt x="71348" y="10215"/>
                  <a:pt x="71519" y="10253"/>
                </a:cubicBezTo>
                <a:cubicBezTo>
                  <a:pt x="71386" y="10196"/>
                  <a:pt x="71329" y="10310"/>
                  <a:pt x="70986" y="10253"/>
                </a:cubicBezTo>
                <a:cubicBezTo>
                  <a:pt x="70929" y="10310"/>
                  <a:pt x="70891" y="10386"/>
                  <a:pt x="70910" y="10500"/>
                </a:cubicBezTo>
                <a:close/>
                <a:moveTo>
                  <a:pt x="27619" y="9949"/>
                </a:moveTo>
                <a:cubicBezTo>
                  <a:pt x="27733" y="9968"/>
                  <a:pt x="27790" y="9873"/>
                  <a:pt x="27809" y="9949"/>
                </a:cubicBezTo>
                <a:cubicBezTo>
                  <a:pt x="28018" y="9911"/>
                  <a:pt x="27752" y="9835"/>
                  <a:pt x="27828" y="9740"/>
                </a:cubicBezTo>
                <a:cubicBezTo>
                  <a:pt x="27714" y="9797"/>
                  <a:pt x="27600" y="9816"/>
                  <a:pt x="27619" y="9949"/>
                </a:cubicBezTo>
                <a:close/>
                <a:moveTo>
                  <a:pt x="38708" y="10025"/>
                </a:moveTo>
                <a:cubicBezTo>
                  <a:pt x="38860" y="10101"/>
                  <a:pt x="39031" y="10082"/>
                  <a:pt x="39183" y="9987"/>
                </a:cubicBezTo>
                <a:cubicBezTo>
                  <a:pt x="39107" y="9778"/>
                  <a:pt x="38746" y="9911"/>
                  <a:pt x="38708" y="10025"/>
                </a:cubicBezTo>
                <a:close/>
                <a:moveTo>
                  <a:pt x="53925" y="10006"/>
                </a:moveTo>
                <a:cubicBezTo>
                  <a:pt x="53887" y="9873"/>
                  <a:pt x="54324" y="9892"/>
                  <a:pt x="54324" y="10101"/>
                </a:cubicBezTo>
                <a:cubicBezTo>
                  <a:pt x="54324" y="9968"/>
                  <a:pt x="55218" y="10291"/>
                  <a:pt x="55636" y="10177"/>
                </a:cubicBezTo>
                <a:cubicBezTo>
                  <a:pt x="55655" y="10158"/>
                  <a:pt x="55675" y="10025"/>
                  <a:pt x="55713" y="10025"/>
                </a:cubicBezTo>
                <a:cubicBezTo>
                  <a:pt x="55884" y="10025"/>
                  <a:pt x="55922" y="10234"/>
                  <a:pt x="56112" y="10272"/>
                </a:cubicBezTo>
                <a:cubicBezTo>
                  <a:pt x="56492" y="10405"/>
                  <a:pt x="57063" y="10025"/>
                  <a:pt x="57443" y="10291"/>
                </a:cubicBezTo>
                <a:cubicBezTo>
                  <a:pt x="57462" y="10177"/>
                  <a:pt x="57234" y="10234"/>
                  <a:pt x="57234" y="10139"/>
                </a:cubicBezTo>
                <a:cubicBezTo>
                  <a:pt x="57405" y="10044"/>
                  <a:pt x="57786" y="10139"/>
                  <a:pt x="57900" y="10139"/>
                </a:cubicBezTo>
                <a:cubicBezTo>
                  <a:pt x="58090" y="10120"/>
                  <a:pt x="57539" y="9778"/>
                  <a:pt x="57577" y="10044"/>
                </a:cubicBezTo>
                <a:cubicBezTo>
                  <a:pt x="57424" y="10006"/>
                  <a:pt x="57615" y="9740"/>
                  <a:pt x="57310" y="9835"/>
                </a:cubicBezTo>
                <a:cubicBezTo>
                  <a:pt x="57577" y="9644"/>
                  <a:pt x="57995" y="10025"/>
                  <a:pt x="58166" y="9778"/>
                </a:cubicBezTo>
                <a:cubicBezTo>
                  <a:pt x="58261" y="9816"/>
                  <a:pt x="58147" y="9854"/>
                  <a:pt x="58166" y="9949"/>
                </a:cubicBezTo>
                <a:cubicBezTo>
                  <a:pt x="58394" y="9854"/>
                  <a:pt x="58337" y="9854"/>
                  <a:pt x="58566" y="9949"/>
                </a:cubicBezTo>
                <a:cubicBezTo>
                  <a:pt x="58604" y="9892"/>
                  <a:pt x="58623" y="9854"/>
                  <a:pt x="58699" y="9835"/>
                </a:cubicBezTo>
                <a:cubicBezTo>
                  <a:pt x="58509" y="9587"/>
                  <a:pt x="58318" y="9606"/>
                  <a:pt x="58052" y="9530"/>
                </a:cubicBezTo>
                <a:cubicBezTo>
                  <a:pt x="58033" y="9682"/>
                  <a:pt x="58242" y="9682"/>
                  <a:pt x="58433" y="9682"/>
                </a:cubicBezTo>
                <a:cubicBezTo>
                  <a:pt x="58414" y="9797"/>
                  <a:pt x="58109" y="9701"/>
                  <a:pt x="57976" y="9721"/>
                </a:cubicBezTo>
                <a:cubicBezTo>
                  <a:pt x="57976" y="9625"/>
                  <a:pt x="57976" y="9530"/>
                  <a:pt x="57976" y="9416"/>
                </a:cubicBezTo>
                <a:cubicBezTo>
                  <a:pt x="57691" y="9454"/>
                  <a:pt x="57596" y="9321"/>
                  <a:pt x="57310" y="9359"/>
                </a:cubicBezTo>
                <a:cubicBezTo>
                  <a:pt x="57386" y="9530"/>
                  <a:pt x="57291" y="9511"/>
                  <a:pt x="57443" y="9625"/>
                </a:cubicBezTo>
                <a:cubicBezTo>
                  <a:pt x="57653" y="9644"/>
                  <a:pt x="57710" y="9549"/>
                  <a:pt x="57786" y="9473"/>
                </a:cubicBezTo>
                <a:cubicBezTo>
                  <a:pt x="57976" y="9511"/>
                  <a:pt x="57615" y="9549"/>
                  <a:pt x="57710" y="9682"/>
                </a:cubicBezTo>
                <a:lnTo>
                  <a:pt x="57843" y="9682"/>
                </a:lnTo>
                <a:cubicBezTo>
                  <a:pt x="57710" y="9854"/>
                  <a:pt x="57329" y="9568"/>
                  <a:pt x="57234" y="9721"/>
                </a:cubicBezTo>
                <a:cubicBezTo>
                  <a:pt x="57120" y="9721"/>
                  <a:pt x="57348" y="9473"/>
                  <a:pt x="57177" y="9416"/>
                </a:cubicBezTo>
                <a:cubicBezTo>
                  <a:pt x="57082" y="9435"/>
                  <a:pt x="57006" y="9492"/>
                  <a:pt x="56911" y="9511"/>
                </a:cubicBezTo>
                <a:cubicBezTo>
                  <a:pt x="56949" y="9568"/>
                  <a:pt x="57006" y="9606"/>
                  <a:pt x="57120" y="9606"/>
                </a:cubicBezTo>
                <a:cubicBezTo>
                  <a:pt x="57082" y="9682"/>
                  <a:pt x="56949" y="9663"/>
                  <a:pt x="56854" y="9663"/>
                </a:cubicBezTo>
                <a:cubicBezTo>
                  <a:pt x="56949" y="9835"/>
                  <a:pt x="56854" y="9873"/>
                  <a:pt x="56702" y="9968"/>
                </a:cubicBezTo>
                <a:cubicBezTo>
                  <a:pt x="56721" y="9930"/>
                  <a:pt x="56683" y="9930"/>
                  <a:pt x="56645" y="9911"/>
                </a:cubicBezTo>
                <a:cubicBezTo>
                  <a:pt x="56721" y="9854"/>
                  <a:pt x="56835" y="9835"/>
                  <a:pt x="56778" y="9663"/>
                </a:cubicBezTo>
                <a:cubicBezTo>
                  <a:pt x="56626" y="9663"/>
                  <a:pt x="56473" y="9663"/>
                  <a:pt x="56321" y="9663"/>
                </a:cubicBezTo>
                <a:cubicBezTo>
                  <a:pt x="56378" y="9606"/>
                  <a:pt x="56683" y="9511"/>
                  <a:pt x="56721" y="9606"/>
                </a:cubicBezTo>
                <a:cubicBezTo>
                  <a:pt x="56949" y="9530"/>
                  <a:pt x="56854" y="9473"/>
                  <a:pt x="56911" y="9302"/>
                </a:cubicBezTo>
                <a:cubicBezTo>
                  <a:pt x="56664" y="9283"/>
                  <a:pt x="56683" y="9454"/>
                  <a:pt x="56511" y="9511"/>
                </a:cubicBezTo>
                <a:cubicBezTo>
                  <a:pt x="56378" y="9492"/>
                  <a:pt x="56607" y="9359"/>
                  <a:pt x="56454" y="9302"/>
                </a:cubicBezTo>
                <a:cubicBezTo>
                  <a:pt x="56321" y="9302"/>
                  <a:pt x="56188" y="9302"/>
                  <a:pt x="55979" y="9245"/>
                </a:cubicBezTo>
                <a:cubicBezTo>
                  <a:pt x="55884" y="9283"/>
                  <a:pt x="55827" y="9378"/>
                  <a:pt x="55922" y="9454"/>
                </a:cubicBezTo>
                <a:cubicBezTo>
                  <a:pt x="55827" y="9378"/>
                  <a:pt x="55808" y="9416"/>
                  <a:pt x="55713" y="9454"/>
                </a:cubicBezTo>
                <a:cubicBezTo>
                  <a:pt x="55770" y="8979"/>
                  <a:pt x="55694" y="9188"/>
                  <a:pt x="56321" y="8979"/>
                </a:cubicBezTo>
                <a:cubicBezTo>
                  <a:pt x="56245" y="9036"/>
                  <a:pt x="56188" y="9036"/>
                  <a:pt x="56188" y="8941"/>
                </a:cubicBezTo>
                <a:cubicBezTo>
                  <a:pt x="55732" y="8884"/>
                  <a:pt x="55332" y="8979"/>
                  <a:pt x="54857" y="8865"/>
                </a:cubicBezTo>
                <a:cubicBezTo>
                  <a:pt x="55028" y="8827"/>
                  <a:pt x="55066" y="8674"/>
                  <a:pt x="55332" y="8712"/>
                </a:cubicBezTo>
                <a:cubicBezTo>
                  <a:pt x="55218" y="8788"/>
                  <a:pt x="55713" y="8960"/>
                  <a:pt x="55655" y="8674"/>
                </a:cubicBezTo>
                <a:cubicBezTo>
                  <a:pt x="55922" y="8693"/>
                  <a:pt x="55865" y="8960"/>
                  <a:pt x="56245" y="8884"/>
                </a:cubicBezTo>
                <a:cubicBezTo>
                  <a:pt x="56169" y="8674"/>
                  <a:pt x="56435" y="8750"/>
                  <a:pt x="56530" y="8674"/>
                </a:cubicBezTo>
                <a:cubicBezTo>
                  <a:pt x="56702" y="8731"/>
                  <a:pt x="56321" y="8788"/>
                  <a:pt x="56530" y="8884"/>
                </a:cubicBezTo>
                <a:cubicBezTo>
                  <a:pt x="56797" y="8941"/>
                  <a:pt x="56892" y="8827"/>
                  <a:pt x="56987" y="8731"/>
                </a:cubicBezTo>
                <a:cubicBezTo>
                  <a:pt x="57177" y="8788"/>
                  <a:pt x="57120" y="9017"/>
                  <a:pt x="57443" y="8941"/>
                </a:cubicBezTo>
                <a:cubicBezTo>
                  <a:pt x="57139" y="9112"/>
                  <a:pt x="56949" y="9017"/>
                  <a:pt x="56721" y="8941"/>
                </a:cubicBezTo>
                <a:cubicBezTo>
                  <a:pt x="56740" y="9321"/>
                  <a:pt x="57577" y="9074"/>
                  <a:pt x="57919" y="9169"/>
                </a:cubicBezTo>
                <a:cubicBezTo>
                  <a:pt x="57824" y="8998"/>
                  <a:pt x="57767" y="9112"/>
                  <a:pt x="57520" y="9055"/>
                </a:cubicBezTo>
                <a:cubicBezTo>
                  <a:pt x="57443" y="8922"/>
                  <a:pt x="57843" y="8922"/>
                  <a:pt x="57520" y="8903"/>
                </a:cubicBezTo>
                <a:cubicBezTo>
                  <a:pt x="57976" y="8769"/>
                  <a:pt x="58680" y="8865"/>
                  <a:pt x="59250" y="8712"/>
                </a:cubicBezTo>
                <a:cubicBezTo>
                  <a:pt x="58965" y="8674"/>
                  <a:pt x="58775" y="8655"/>
                  <a:pt x="58452" y="8693"/>
                </a:cubicBezTo>
                <a:cubicBezTo>
                  <a:pt x="58356" y="8674"/>
                  <a:pt x="58452" y="8617"/>
                  <a:pt x="58528" y="8598"/>
                </a:cubicBezTo>
                <a:cubicBezTo>
                  <a:pt x="58356" y="8427"/>
                  <a:pt x="58147" y="8636"/>
                  <a:pt x="58052" y="8693"/>
                </a:cubicBezTo>
                <a:cubicBezTo>
                  <a:pt x="58128" y="8522"/>
                  <a:pt x="57995" y="8598"/>
                  <a:pt x="57919" y="8389"/>
                </a:cubicBezTo>
                <a:cubicBezTo>
                  <a:pt x="57710" y="8332"/>
                  <a:pt x="57824" y="8560"/>
                  <a:pt x="57653" y="8541"/>
                </a:cubicBezTo>
                <a:cubicBezTo>
                  <a:pt x="57672" y="8617"/>
                  <a:pt x="57824" y="8579"/>
                  <a:pt x="57919" y="8598"/>
                </a:cubicBezTo>
                <a:cubicBezTo>
                  <a:pt x="57691" y="8712"/>
                  <a:pt x="57539" y="8560"/>
                  <a:pt x="57253" y="8636"/>
                </a:cubicBezTo>
                <a:cubicBezTo>
                  <a:pt x="57539" y="8522"/>
                  <a:pt x="57196" y="8446"/>
                  <a:pt x="56930" y="8484"/>
                </a:cubicBezTo>
                <a:cubicBezTo>
                  <a:pt x="56968" y="8522"/>
                  <a:pt x="56987" y="8560"/>
                  <a:pt x="56987" y="8636"/>
                </a:cubicBezTo>
                <a:cubicBezTo>
                  <a:pt x="56987" y="8408"/>
                  <a:pt x="56664" y="8636"/>
                  <a:pt x="56797" y="8636"/>
                </a:cubicBezTo>
                <a:cubicBezTo>
                  <a:pt x="56645" y="8636"/>
                  <a:pt x="55770" y="8560"/>
                  <a:pt x="55655" y="8465"/>
                </a:cubicBezTo>
                <a:cubicBezTo>
                  <a:pt x="55636" y="8370"/>
                  <a:pt x="55237" y="8541"/>
                  <a:pt x="55389" y="8617"/>
                </a:cubicBezTo>
                <a:cubicBezTo>
                  <a:pt x="55199" y="8484"/>
                  <a:pt x="55199" y="8522"/>
                  <a:pt x="54933" y="8446"/>
                </a:cubicBezTo>
                <a:cubicBezTo>
                  <a:pt x="54990" y="8408"/>
                  <a:pt x="55009" y="8332"/>
                  <a:pt x="55009" y="8256"/>
                </a:cubicBezTo>
                <a:cubicBezTo>
                  <a:pt x="55237" y="8218"/>
                  <a:pt x="55275" y="8351"/>
                  <a:pt x="55408" y="8256"/>
                </a:cubicBezTo>
                <a:cubicBezTo>
                  <a:pt x="55370" y="8180"/>
                  <a:pt x="55313" y="8142"/>
                  <a:pt x="55199" y="8142"/>
                </a:cubicBezTo>
                <a:cubicBezTo>
                  <a:pt x="56416" y="7990"/>
                  <a:pt x="57348" y="8313"/>
                  <a:pt x="58394" y="8237"/>
                </a:cubicBezTo>
                <a:cubicBezTo>
                  <a:pt x="58109" y="8446"/>
                  <a:pt x="58642" y="8275"/>
                  <a:pt x="58794" y="8294"/>
                </a:cubicBezTo>
                <a:cubicBezTo>
                  <a:pt x="58813" y="8180"/>
                  <a:pt x="58775" y="8123"/>
                  <a:pt x="58661" y="8142"/>
                </a:cubicBezTo>
                <a:cubicBezTo>
                  <a:pt x="58642" y="8028"/>
                  <a:pt x="58889" y="8123"/>
                  <a:pt x="58984" y="8085"/>
                </a:cubicBezTo>
                <a:cubicBezTo>
                  <a:pt x="58946" y="8142"/>
                  <a:pt x="58832" y="8142"/>
                  <a:pt x="58851" y="8237"/>
                </a:cubicBezTo>
                <a:cubicBezTo>
                  <a:pt x="58908" y="8275"/>
                  <a:pt x="59003" y="8294"/>
                  <a:pt x="59117" y="8294"/>
                </a:cubicBezTo>
                <a:cubicBezTo>
                  <a:pt x="59041" y="7723"/>
                  <a:pt x="58090" y="7875"/>
                  <a:pt x="57805" y="7971"/>
                </a:cubicBezTo>
                <a:cubicBezTo>
                  <a:pt x="57006" y="7628"/>
                  <a:pt x="56150" y="8123"/>
                  <a:pt x="55408" y="7590"/>
                </a:cubicBezTo>
                <a:cubicBezTo>
                  <a:pt x="55332" y="7666"/>
                  <a:pt x="55161" y="7666"/>
                  <a:pt x="55085" y="7742"/>
                </a:cubicBezTo>
                <a:cubicBezTo>
                  <a:pt x="55028" y="7704"/>
                  <a:pt x="54876" y="7514"/>
                  <a:pt x="54876" y="7742"/>
                </a:cubicBezTo>
                <a:cubicBezTo>
                  <a:pt x="54685" y="7723"/>
                  <a:pt x="54762" y="7514"/>
                  <a:pt x="54552" y="7514"/>
                </a:cubicBezTo>
                <a:cubicBezTo>
                  <a:pt x="54590" y="7571"/>
                  <a:pt x="54609" y="7609"/>
                  <a:pt x="54609" y="7685"/>
                </a:cubicBezTo>
                <a:cubicBezTo>
                  <a:pt x="54305" y="7571"/>
                  <a:pt x="54857" y="7362"/>
                  <a:pt x="54343" y="7362"/>
                </a:cubicBezTo>
                <a:cubicBezTo>
                  <a:pt x="54286" y="7514"/>
                  <a:pt x="54438" y="7495"/>
                  <a:pt x="54419" y="7628"/>
                </a:cubicBezTo>
                <a:cubicBezTo>
                  <a:pt x="53696" y="7685"/>
                  <a:pt x="53202" y="7685"/>
                  <a:pt x="52365" y="7495"/>
                </a:cubicBezTo>
                <a:cubicBezTo>
                  <a:pt x="52194" y="7571"/>
                  <a:pt x="52593" y="7723"/>
                  <a:pt x="52213" y="7761"/>
                </a:cubicBezTo>
                <a:cubicBezTo>
                  <a:pt x="52156" y="7704"/>
                  <a:pt x="52194" y="7647"/>
                  <a:pt x="52156" y="7495"/>
                </a:cubicBezTo>
                <a:cubicBezTo>
                  <a:pt x="52023" y="7571"/>
                  <a:pt x="52080" y="7495"/>
                  <a:pt x="51889" y="7495"/>
                </a:cubicBezTo>
                <a:lnTo>
                  <a:pt x="51889" y="7647"/>
                </a:lnTo>
                <a:cubicBezTo>
                  <a:pt x="51737" y="7476"/>
                  <a:pt x="51243" y="7533"/>
                  <a:pt x="51033" y="7438"/>
                </a:cubicBezTo>
                <a:cubicBezTo>
                  <a:pt x="50957" y="7666"/>
                  <a:pt x="51509" y="7400"/>
                  <a:pt x="51357" y="7685"/>
                </a:cubicBezTo>
                <a:cubicBezTo>
                  <a:pt x="51262" y="7609"/>
                  <a:pt x="50995" y="7628"/>
                  <a:pt x="50957" y="7476"/>
                </a:cubicBezTo>
                <a:cubicBezTo>
                  <a:pt x="50805" y="7647"/>
                  <a:pt x="50501" y="7476"/>
                  <a:pt x="50425" y="7628"/>
                </a:cubicBezTo>
                <a:cubicBezTo>
                  <a:pt x="50311" y="7609"/>
                  <a:pt x="50273" y="7533"/>
                  <a:pt x="50292" y="7419"/>
                </a:cubicBezTo>
                <a:cubicBezTo>
                  <a:pt x="50254" y="7533"/>
                  <a:pt x="50025" y="7514"/>
                  <a:pt x="49892" y="7571"/>
                </a:cubicBezTo>
                <a:cubicBezTo>
                  <a:pt x="49873" y="7457"/>
                  <a:pt x="49987" y="7476"/>
                  <a:pt x="50101" y="7476"/>
                </a:cubicBezTo>
                <a:cubicBezTo>
                  <a:pt x="49436" y="7267"/>
                  <a:pt x="48713" y="7343"/>
                  <a:pt x="47781" y="7286"/>
                </a:cubicBezTo>
                <a:cubicBezTo>
                  <a:pt x="47648" y="7058"/>
                  <a:pt x="47229" y="6886"/>
                  <a:pt x="46849" y="7020"/>
                </a:cubicBezTo>
                <a:cubicBezTo>
                  <a:pt x="46982" y="7210"/>
                  <a:pt x="47534" y="7096"/>
                  <a:pt x="47648" y="7172"/>
                </a:cubicBezTo>
                <a:cubicBezTo>
                  <a:pt x="47496" y="7248"/>
                  <a:pt x="47229" y="7229"/>
                  <a:pt x="47115" y="7324"/>
                </a:cubicBezTo>
                <a:cubicBezTo>
                  <a:pt x="45346" y="6943"/>
                  <a:pt x="42284" y="7058"/>
                  <a:pt x="40743" y="6734"/>
                </a:cubicBezTo>
                <a:lnTo>
                  <a:pt x="40743" y="6848"/>
                </a:lnTo>
                <a:cubicBezTo>
                  <a:pt x="40477" y="6563"/>
                  <a:pt x="40058" y="6943"/>
                  <a:pt x="39754" y="6620"/>
                </a:cubicBezTo>
                <a:cubicBezTo>
                  <a:pt x="39412" y="6848"/>
                  <a:pt x="39069" y="6468"/>
                  <a:pt x="38746" y="6715"/>
                </a:cubicBezTo>
                <a:cubicBezTo>
                  <a:pt x="38746" y="6829"/>
                  <a:pt x="38993" y="6734"/>
                  <a:pt x="39088" y="6772"/>
                </a:cubicBezTo>
                <a:cubicBezTo>
                  <a:pt x="38993" y="6943"/>
                  <a:pt x="38727" y="6734"/>
                  <a:pt x="38746" y="6924"/>
                </a:cubicBezTo>
                <a:cubicBezTo>
                  <a:pt x="38518" y="6848"/>
                  <a:pt x="38784" y="6696"/>
                  <a:pt x="38632" y="6563"/>
                </a:cubicBezTo>
                <a:cubicBezTo>
                  <a:pt x="38080" y="6753"/>
                  <a:pt x="37434" y="6487"/>
                  <a:pt x="36958" y="6487"/>
                </a:cubicBezTo>
                <a:cubicBezTo>
                  <a:pt x="37148" y="6677"/>
                  <a:pt x="36806" y="6468"/>
                  <a:pt x="36559" y="6544"/>
                </a:cubicBezTo>
                <a:cubicBezTo>
                  <a:pt x="36482" y="6525"/>
                  <a:pt x="36521" y="6430"/>
                  <a:pt x="36425" y="6430"/>
                </a:cubicBezTo>
                <a:cubicBezTo>
                  <a:pt x="36406" y="6335"/>
                  <a:pt x="36806" y="6335"/>
                  <a:pt x="36692" y="6487"/>
                </a:cubicBezTo>
                <a:cubicBezTo>
                  <a:pt x="36920" y="6259"/>
                  <a:pt x="36368" y="6221"/>
                  <a:pt x="36178" y="6278"/>
                </a:cubicBezTo>
                <a:cubicBezTo>
                  <a:pt x="36787" y="6145"/>
                  <a:pt x="37757" y="6240"/>
                  <a:pt x="38499" y="6411"/>
                </a:cubicBezTo>
                <a:cubicBezTo>
                  <a:pt x="38708" y="6373"/>
                  <a:pt x="39469" y="6278"/>
                  <a:pt x="39545" y="6525"/>
                </a:cubicBezTo>
                <a:cubicBezTo>
                  <a:pt x="39545" y="6354"/>
                  <a:pt x="40724" y="6411"/>
                  <a:pt x="41143" y="6487"/>
                </a:cubicBezTo>
                <a:cubicBezTo>
                  <a:pt x="41466" y="6544"/>
                  <a:pt x="41314" y="6563"/>
                  <a:pt x="41618" y="6544"/>
                </a:cubicBezTo>
                <a:cubicBezTo>
                  <a:pt x="42341" y="6487"/>
                  <a:pt x="43083" y="6829"/>
                  <a:pt x="43939" y="6829"/>
                </a:cubicBezTo>
                <a:cubicBezTo>
                  <a:pt x="44129" y="6829"/>
                  <a:pt x="44281" y="6734"/>
                  <a:pt x="44471" y="6734"/>
                </a:cubicBezTo>
                <a:cubicBezTo>
                  <a:pt x="45270" y="6677"/>
                  <a:pt x="46164" y="6943"/>
                  <a:pt x="46849" y="6753"/>
                </a:cubicBezTo>
                <a:cubicBezTo>
                  <a:pt x="49417" y="7153"/>
                  <a:pt x="52251" y="7134"/>
                  <a:pt x="54952" y="7324"/>
                </a:cubicBezTo>
                <a:cubicBezTo>
                  <a:pt x="54990" y="7590"/>
                  <a:pt x="54723" y="7324"/>
                  <a:pt x="54742" y="7514"/>
                </a:cubicBezTo>
                <a:cubicBezTo>
                  <a:pt x="55047" y="7514"/>
                  <a:pt x="54914" y="7628"/>
                  <a:pt x="55275" y="7628"/>
                </a:cubicBezTo>
                <a:cubicBezTo>
                  <a:pt x="55275" y="7571"/>
                  <a:pt x="55275" y="7495"/>
                  <a:pt x="55275" y="7419"/>
                </a:cubicBezTo>
                <a:cubicBezTo>
                  <a:pt x="55104" y="7419"/>
                  <a:pt x="55142" y="7514"/>
                  <a:pt x="55009" y="7419"/>
                </a:cubicBezTo>
                <a:cubicBezTo>
                  <a:pt x="55636" y="7286"/>
                  <a:pt x="56359" y="7514"/>
                  <a:pt x="56949" y="7438"/>
                </a:cubicBezTo>
                <a:cubicBezTo>
                  <a:pt x="57025" y="7457"/>
                  <a:pt x="57006" y="7533"/>
                  <a:pt x="57006" y="7590"/>
                </a:cubicBezTo>
                <a:cubicBezTo>
                  <a:pt x="57234" y="7552"/>
                  <a:pt x="57291" y="7628"/>
                  <a:pt x="57481" y="7495"/>
                </a:cubicBezTo>
                <a:cubicBezTo>
                  <a:pt x="57539" y="7647"/>
                  <a:pt x="57501" y="7704"/>
                  <a:pt x="57672" y="7495"/>
                </a:cubicBezTo>
                <a:cubicBezTo>
                  <a:pt x="57634" y="7685"/>
                  <a:pt x="57862" y="7609"/>
                  <a:pt x="58071" y="7704"/>
                </a:cubicBezTo>
                <a:cubicBezTo>
                  <a:pt x="58242" y="7609"/>
                  <a:pt x="58204" y="7571"/>
                  <a:pt x="58394" y="7552"/>
                </a:cubicBezTo>
                <a:cubicBezTo>
                  <a:pt x="58509" y="7571"/>
                  <a:pt x="58337" y="7647"/>
                  <a:pt x="58471" y="7666"/>
                </a:cubicBezTo>
                <a:cubicBezTo>
                  <a:pt x="59117" y="7457"/>
                  <a:pt x="59764" y="7742"/>
                  <a:pt x="60601" y="7628"/>
                </a:cubicBezTo>
                <a:cubicBezTo>
                  <a:pt x="60791" y="7666"/>
                  <a:pt x="60525" y="7742"/>
                  <a:pt x="60601" y="7837"/>
                </a:cubicBezTo>
                <a:cubicBezTo>
                  <a:pt x="60772" y="7856"/>
                  <a:pt x="60829" y="7761"/>
                  <a:pt x="60734" y="7685"/>
                </a:cubicBezTo>
                <a:cubicBezTo>
                  <a:pt x="61019" y="7666"/>
                  <a:pt x="61153" y="7742"/>
                  <a:pt x="61191" y="7895"/>
                </a:cubicBezTo>
                <a:cubicBezTo>
                  <a:pt x="61381" y="7914"/>
                  <a:pt x="61609" y="7856"/>
                  <a:pt x="61457" y="7742"/>
                </a:cubicBezTo>
                <a:cubicBezTo>
                  <a:pt x="61704" y="7799"/>
                  <a:pt x="61780" y="7685"/>
                  <a:pt x="61989" y="7704"/>
                </a:cubicBezTo>
                <a:cubicBezTo>
                  <a:pt x="62332" y="7990"/>
                  <a:pt x="62693" y="7875"/>
                  <a:pt x="62921" y="7818"/>
                </a:cubicBezTo>
                <a:cubicBezTo>
                  <a:pt x="63093" y="7933"/>
                  <a:pt x="63245" y="8047"/>
                  <a:pt x="63587" y="8028"/>
                </a:cubicBezTo>
                <a:cubicBezTo>
                  <a:pt x="63511" y="7933"/>
                  <a:pt x="63378" y="7875"/>
                  <a:pt x="63188" y="7875"/>
                </a:cubicBezTo>
                <a:cubicBezTo>
                  <a:pt x="64747" y="7914"/>
                  <a:pt x="65660" y="7952"/>
                  <a:pt x="66840" y="7914"/>
                </a:cubicBezTo>
                <a:cubicBezTo>
                  <a:pt x="65660" y="7780"/>
                  <a:pt x="63987" y="7552"/>
                  <a:pt x="62788" y="7723"/>
                </a:cubicBezTo>
                <a:cubicBezTo>
                  <a:pt x="62560" y="7514"/>
                  <a:pt x="61970" y="7495"/>
                  <a:pt x="61647" y="7647"/>
                </a:cubicBezTo>
                <a:cubicBezTo>
                  <a:pt x="61381" y="7533"/>
                  <a:pt x="60905" y="7438"/>
                  <a:pt x="60601" y="7590"/>
                </a:cubicBezTo>
                <a:cubicBezTo>
                  <a:pt x="60392" y="7495"/>
                  <a:pt x="60163" y="7457"/>
                  <a:pt x="59935" y="7571"/>
                </a:cubicBezTo>
                <a:cubicBezTo>
                  <a:pt x="59783" y="7552"/>
                  <a:pt x="60011" y="7495"/>
                  <a:pt x="59859" y="7419"/>
                </a:cubicBezTo>
                <a:cubicBezTo>
                  <a:pt x="58965" y="7609"/>
                  <a:pt x="58033" y="7134"/>
                  <a:pt x="56683" y="7343"/>
                </a:cubicBezTo>
                <a:cubicBezTo>
                  <a:pt x="56626" y="7248"/>
                  <a:pt x="56473" y="7248"/>
                  <a:pt x="56473" y="7134"/>
                </a:cubicBezTo>
                <a:cubicBezTo>
                  <a:pt x="56435" y="7286"/>
                  <a:pt x="55998" y="7153"/>
                  <a:pt x="55941" y="7324"/>
                </a:cubicBezTo>
                <a:cubicBezTo>
                  <a:pt x="55846" y="7305"/>
                  <a:pt x="55979" y="7267"/>
                  <a:pt x="55941" y="7172"/>
                </a:cubicBezTo>
                <a:cubicBezTo>
                  <a:pt x="55808" y="7248"/>
                  <a:pt x="55865" y="7172"/>
                  <a:pt x="55675" y="7172"/>
                </a:cubicBezTo>
                <a:cubicBezTo>
                  <a:pt x="55846" y="7381"/>
                  <a:pt x="55617" y="7229"/>
                  <a:pt x="55484" y="7324"/>
                </a:cubicBezTo>
                <a:cubicBezTo>
                  <a:pt x="55503" y="7267"/>
                  <a:pt x="55541" y="7229"/>
                  <a:pt x="55617" y="7210"/>
                </a:cubicBezTo>
                <a:cubicBezTo>
                  <a:pt x="54666" y="7020"/>
                  <a:pt x="53849" y="7077"/>
                  <a:pt x="52821" y="7039"/>
                </a:cubicBezTo>
                <a:cubicBezTo>
                  <a:pt x="52840" y="7077"/>
                  <a:pt x="52897" y="7077"/>
                  <a:pt x="52897" y="7134"/>
                </a:cubicBezTo>
                <a:cubicBezTo>
                  <a:pt x="52783" y="7153"/>
                  <a:pt x="52726" y="7039"/>
                  <a:pt x="52688" y="7134"/>
                </a:cubicBezTo>
                <a:cubicBezTo>
                  <a:pt x="52612" y="7134"/>
                  <a:pt x="52631" y="7039"/>
                  <a:pt x="52631" y="6982"/>
                </a:cubicBezTo>
                <a:cubicBezTo>
                  <a:pt x="52422" y="6943"/>
                  <a:pt x="52441" y="7115"/>
                  <a:pt x="52289" y="7134"/>
                </a:cubicBezTo>
                <a:cubicBezTo>
                  <a:pt x="52194" y="7115"/>
                  <a:pt x="52308" y="7058"/>
                  <a:pt x="52289" y="6982"/>
                </a:cubicBezTo>
                <a:cubicBezTo>
                  <a:pt x="51642" y="7020"/>
                  <a:pt x="51376" y="6848"/>
                  <a:pt x="50824" y="6905"/>
                </a:cubicBezTo>
                <a:cubicBezTo>
                  <a:pt x="50881" y="6848"/>
                  <a:pt x="50976" y="6848"/>
                  <a:pt x="50957" y="6753"/>
                </a:cubicBezTo>
                <a:cubicBezTo>
                  <a:pt x="50824" y="6734"/>
                  <a:pt x="50748" y="6791"/>
                  <a:pt x="50767" y="6905"/>
                </a:cubicBezTo>
                <a:cubicBezTo>
                  <a:pt x="50349" y="6924"/>
                  <a:pt x="49531" y="6696"/>
                  <a:pt x="49436" y="6943"/>
                </a:cubicBezTo>
                <a:cubicBezTo>
                  <a:pt x="49226" y="6962"/>
                  <a:pt x="49322" y="6753"/>
                  <a:pt x="49169" y="6734"/>
                </a:cubicBezTo>
                <a:cubicBezTo>
                  <a:pt x="48028" y="6810"/>
                  <a:pt x="47267" y="6601"/>
                  <a:pt x="46240" y="6753"/>
                </a:cubicBezTo>
                <a:cubicBezTo>
                  <a:pt x="45536" y="6392"/>
                  <a:pt x="42531" y="6487"/>
                  <a:pt x="41466" y="6278"/>
                </a:cubicBezTo>
                <a:lnTo>
                  <a:pt x="41466" y="6430"/>
                </a:lnTo>
                <a:cubicBezTo>
                  <a:pt x="41371" y="6373"/>
                  <a:pt x="41371" y="6240"/>
                  <a:pt x="41276" y="6183"/>
                </a:cubicBezTo>
                <a:cubicBezTo>
                  <a:pt x="41143" y="6335"/>
                  <a:pt x="40971" y="6126"/>
                  <a:pt x="40876" y="6316"/>
                </a:cubicBezTo>
                <a:cubicBezTo>
                  <a:pt x="38708" y="6145"/>
                  <a:pt x="36292" y="5821"/>
                  <a:pt x="34238" y="5935"/>
                </a:cubicBezTo>
                <a:cubicBezTo>
                  <a:pt x="34143" y="5916"/>
                  <a:pt x="34257" y="5878"/>
                  <a:pt x="34238" y="5783"/>
                </a:cubicBezTo>
                <a:cubicBezTo>
                  <a:pt x="32907" y="5821"/>
                  <a:pt x="30491" y="5783"/>
                  <a:pt x="29255" y="5422"/>
                </a:cubicBezTo>
                <a:lnTo>
                  <a:pt x="29255" y="5574"/>
                </a:lnTo>
                <a:cubicBezTo>
                  <a:pt x="28437" y="5517"/>
                  <a:pt x="28437" y="5422"/>
                  <a:pt x="27733" y="5460"/>
                </a:cubicBezTo>
                <a:cubicBezTo>
                  <a:pt x="27771" y="5403"/>
                  <a:pt x="27885" y="5403"/>
                  <a:pt x="27866" y="5289"/>
                </a:cubicBezTo>
                <a:cubicBezTo>
                  <a:pt x="27676" y="5422"/>
                  <a:pt x="27619" y="5403"/>
                  <a:pt x="27410" y="5441"/>
                </a:cubicBezTo>
                <a:cubicBezTo>
                  <a:pt x="29312" y="5764"/>
                  <a:pt x="31423" y="5916"/>
                  <a:pt x="33116" y="5878"/>
                </a:cubicBezTo>
                <a:cubicBezTo>
                  <a:pt x="33553" y="6164"/>
                  <a:pt x="35151" y="6088"/>
                  <a:pt x="36102" y="6164"/>
                </a:cubicBezTo>
                <a:cubicBezTo>
                  <a:pt x="35893" y="6335"/>
                  <a:pt x="35627" y="6202"/>
                  <a:pt x="35303" y="6202"/>
                </a:cubicBezTo>
                <a:cubicBezTo>
                  <a:pt x="35303" y="6335"/>
                  <a:pt x="35417" y="6373"/>
                  <a:pt x="35303" y="6468"/>
                </a:cubicBezTo>
                <a:cubicBezTo>
                  <a:pt x="35018" y="6506"/>
                  <a:pt x="34923" y="6411"/>
                  <a:pt x="34695" y="6411"/>
                </a:cubicBezTo>
                <a:cubicBezTo>
                  <a:pt x="34675" y="6620"/>
                  <a:pt x="34618" y="6563"/>
                  <a:pt x="34371" y="6620"/>
                </a:cubicBezTo>
                <a:cubicBezTo>
                  <a:pt x="34428" y="6772"/>
                  <a:pt x="34656" y="6620"/>
                  <a:pt x="34885" y="6715"/>
                </a:cubicBezTo>
                <a:cubicBezTo>
                  <a:pt x="34561" y="6392"/>
                  <a:pt x="35398" y="6582"/>
                  <a:pt x="35760" y="6582"/>
                </a:cubicBezTo>
                <a:cubicBezTo>
                  <a:pt x="35436" y="6772"/>
                  <a:pt x="35265" y="6601"/>
                  <a:pt x="34961" y="6677"/>
                </a:cubicBezTo>
                <a:cubicBezTo>
                  <a:pt x="35474" y="7058"/>
                  <a:pt x="37015" y="6677"/>
                  <a:pt x="37681" y="7020"/>
                </a:cubicBezTo>
                <a:cubicBezTo>
                  <a:pt x="40496" y="7115"/>
                  <a:pt x="43197" y="7476"/>
                  <a:pt x="45784" y="7457"/>
                </a:cubicBezTo>
                <a:cubicBezTo>
                  <a:pt x="45822" y="7248"/>
                  <a:pt x="45651" y="7514"/>
                  <a:pt x="45651" y="7362"/>
                </a:cubicBezTo>
                <a:cubicBezTo>
                  <a:pt x="45727" y="7324"/>
                  <a:pt x="46031" y="7267"/>
                  <a:pt x="46183" y="7362"/>
                </a:cubicBezTo>
                <a:cubicBezTo>
                  <a:pt x="46164" y="7476"/>
                  <a:pt x="46012" y="7305"/>
                  <a:pt x="45841" y="7362"/>
                </a:cubicBezTo>
                <a:cubicBezTo>
                  <a:pt x="45879" y="7514"/>
                  <a:pt x="46164" y="7457"/>
                  <a:pt x="46316" y="7533"/>
                </a:cubicBezTo>
                <a:cubicBezTo>
                  <a:pt x="46297" y="7457"/>
                  <a:pt x="46297" y="7381"/>
                  <a:pt x="46373" y="7362"/>
                </a:cubicBezTo>
                <a:cubicBezTo>
                  <a:pt x="46506" y="7381"/>
                  <a:pt x="46411" y="7552"/>
                  <a:pt x="46506" y="7571"/>
                </a:cubicBezTo>
                <a:cubicBezTo>
                  <a:pt x="47343" y="7590"/>
                  <a:pt x="48351" y="7742"/>
                  <a:pt x="49036" y="7761"/>
                </a:cubicBezTo>
                <a:cubicBezTo>
                  <a:pt x="48409" y="7933"/>
                  <a:pt x="47933" y="7704"/>
                  <a:pt x="47362" y="7799"/>
                </a:cubicBezTo>
                <a:cubicBezTo>
                  <a:pt x="47400" y="7895"/>
                  <a:pt x="47553" y="7895"/>
                  <a:pt x="47496" y="8047"/>
                </a:cubicBezTo>
                <a:cubicBezTo>
                  <a:pt x="47686" y="7761"/>
                  <a:pt x="48256" y="8085"/>
                  <a:pt x="48294" y="7914"/>
                </a:cubicBezTo>
                <a:cubicBezTo>
                  <a:pt x="48485" y="7990"/>
                  <a:pt x="48294" y="8218"/>
                  <a:pt x="48237" y="8275"/>
                </a:cubicBezTo>
                <a:cubicBezTo>
                  <a:pt x="48161" y="8256"/>
                  <a:pt x="48199" y="8218"/>
                  <a:pt x="48237" y="8218"/>
                </a:cubicBezTo>
                <a:cubicBezTo>
                  <a:pt x="47686" y="8123"/>
                  <a:pt x="47305" y="8047"/>
                  <a:pt x="47039" y="8104"/>
                </a:cubicBezTo>
                <a:cubicBezTo>
                  <a:pt x="47153" y="8199"/>
                  <a:pt x="47286" y="8294"/>
                  <a:pt x="47438" y="8370"/>
                </a:cubicBezTo>
                <a:cubicBezTo>
                  <a:pt x="47324" y="8465"/>
                  <a:pt x="47001" y="8408"/>
                  <a:pt x="46963" y="8560"/>
                </a:cubicBezTo>
                <a:cubicBezTo>
                  <a:pt x="47077" y="8370"/>
                  <a:pt x="46659" y="8218"/>
                  <a:pt x="46297" y="8408"/>
                </a:cubicBezTo>
                <a:cubicBezTo>
                  <a:pt x="46069" y="8332"/>
                  <a:pt x="45574" y="8275"/>
                  <a:pt x="45042" y="8180"/>
                </a:cubicBezTo>
                <a:cubicBezTo>
                  <a:pt x="45023" y="7990"/>
                  <a:pt x="45270" y="8047"/>
                  <a:pt x="45308" y="8085"/>
                </a:cubicBezTo>
                <a:cubicBezTo>
                  <a:pt x="45498" y="7990"/>
                  <a:pt x="45042" y="7933"/>
                  <a:pt x="44966" y="7875"/>
                </a:cubicBezTo>
                <a:cubicBezTo>
                  <a:pt x="44985" y="7799"/>
                  <a:pt x="45384" y="7933"/>
                  <a:pt x="45365" y="7723"/>
                </a:cubicBezTo>
                <a:cubicBezTo>
                  <a:pt x="45498" y="7875"/>
                  <a:pt x="45574" y="7875"/>
                  <a:pt x="45841" y="7837"/>
                </a:cubicBezTo>
                <a:cubicBezTo>
                  <a:pt x="45803" y="7723"/>
                  <a:pt x="45498" y="7818"/>
                  <a:pt x="45574" y="7628"/>
                </a:cubicBezTo>
                <a:cubicBezTo>
                  <a:pt x="45061" y="7761"/>
                  <a:pt x="44338" y="7457"/>
                  <a:pt x="43844" y="7647"/>
                </a:cubicBezTo>
                <a:cubicBezTo>
                  <a:pt x="43064" y="7400"/>
                  <a:pt x="42189" y="7495"/>
                  <a:pt x="41580" y="7533"/>
                </a:cubicBezTo>
                <a:cubicBezTo>
                  <a:pt x="41523" y="7476"/>
                  <a:pt x="41447" y="7419"/>
                  <a:pt x="41390" y="7362"/>
                </a:cubicBezTo>
                <a:cubicBezTo>
                  <a:pt x="39526" y="7438"/>
                  <a:pt x="37281" y="7020"/>
                  <a:pt x="35417" y="7096"/>
                </a:cubicBezTo>
                <a:cubicBezTo>
                  <a:pt x="35550" y="7210"/>
                  <a:pt x="36159" y="7248"/>
                  <a:pt x="36273" y="7153"/>
                </a:cubicBezTo>
                <a:cubicBezTo>
                  <a:pt x="36368" y="7172"/>
                  <a:pt x="36254" y="7229"/>
                  <a:pt x="36273" y="7305"/>
                </a:cubicBezTo>
                <a:cubicBezTo>
                  <a:pt x="37852" y="7438"/>
                  <a:pt x="39088" y="7590"/>
                  <a:pt x="40268" y="7457"/>
                </a:cubicBezTo>
                <a:cubicBezTo>
                  <a:pt x="40211" y="7514"/>
                  <a:pt x="40115" y="7514"/>
                  <a:pt x="40134" y="7609"/>
                </a:cubicBezTo>
                <a:cubicBezTo>
                  <a:pt x="40211" y="7533"/>
                  <a:pt x="40496" y="7590"/>
                  <a:pt x="40325" y="7457"/>
                </a:cubicBezTo>
                <a:cubicBezTo>
                  <a:pt x="40534" y="7571"/>
                  <a:pt x="40762" y="7419"/>
                  <a:pt x="41067" y="7628"/>
                </a:cubicBezTo>
                <a:cubicBezTo>
                  <a:pt x="41314" y="7628"/>
                  <a:pt x="41086" y="7571"/>
                  <a:pt x="41124" y="7476"/>
                </a:cubicBezTo>
                <a:cubicBezTo>
                  <a:pt x="41314" y="7457"/>
                  <a:pt x="41295" y="7609"/>
                  <a:pt x="41390" y="7685"/>
                </a:cubicBezTo>
                <a:cubicBezTo>
                  <a:pt x="41618" y="7457"/>
                  <a:pt x="41865" y="7780"/>
                  <a:pt x="41922" y="7571"/>
                </a:cubicBezTo>
                <a:cubicBezTo>
                  <a:pt x="42360" y="7837"/>
                  <a:pt x="43007" y="7647"/>
                  <a:pt x="43577" y="7799"/>
                </a:cubicBezTo>
                <a:cubicBezTo>
                  <a:pt x="43292" y="7933"/>
                  <a:pt x="43121" y="7780"/>
                  <a:pt x="42854" y="7799"/>
                </a:cubicBezTo>
                <a:cubicBezTo>
                  <a:pt x="42740" y="7933"/>
                  <a:pt x="42912" y="8047"/>
                  <a:pt x="42645" y="8104"/>
                </a:cubicBezTo>
                <a:cubicBezTo>
                  <a:pt x="42816" y="8085"/>
                  <a:pt x="42436" y="7780"/>
                  <a:pt x="42322" y="8047"/>
                </a:cubicBezTo>
                <a:cubicBezTo>
                  <a:pt x="41656" y="7837"/>
                  <a:pt x="41675" y="7990"/>
                  <a:pt x="40724" y="7933"/>
                </a:cubicBezTo>
                <a:cubicBezTo>
                  <a:pt x="40667" y="7971"/>
                  <a:pt x="40648" y="8047"/>
                  <a:pt x="40648" y="8123"/>
                </a:cubicBezTo>
                <a:cubicBezTo>
                  <a:pt x="40515" y="7780"/>
                  <a:pt x="40039" y="7856"/>
                  <a:pt x="39792" y="8066"/>
                </a:cubicBezTo>
                <a:cubicBezTo>
                  <a:pt x="39697" y="8047"/>
                  <a:pt x="39792" y="8009"/>
                  <a:pt x="39868" y="8028"/>
                </a:cubicBezTo>
                <a:cubicBezTo>
                  <a:pt x="39298" y="7780"/>
                  <a:pt x="38670" y="7799"/>
                  <a:pt x="38137" y="7837"/>
                </a:cubicBezTo>
                <a:cubicBezTo>
                  <a:pt x="39145" y="8275"/>
                  <a:pt x="40705" y="8085"/>
                  <a:pt x="41447" y="8408"/>
                </a:cubicBezTo>
                <a:cubicBezTo>
                  <a:pt x="41599" y="8408"/>
                  <a:pt x="41656" y="8351"/>
                  <a:pt x="41656" y="8256"/>
                </a:cubicBezTo>
                <a:cubicBezTo>
                  <a:pt x="41999" y="8332"/>
                  <a:pt x="42170" y="8408"/>
                  <a:pt x="42588" y="8370"/>
                </a:cubicBezTo>
                <a:cubicBezTo>
                  <a:pt x="42645" y="8408"/>
                  <a:pt x="42569" y="8484"/>
                  <a:pt x="42721" y="8579"/>
                </a:cubicBezTo>
                <a:cubicBezTo>
                  <a:pt x="42474" y="8522"/>
                  <a:pt x="42151" y="8465"/>
                  <a:pt x="41980" y="8617"/>
                </a:cubicBezTo>
                <a:cubicBezTo>
                  <a:pt x="41960" y="8446"/>
                  <a:pt x="40914" y="8655"/>
                  <a:pt x="40781" y="8503"/>
                </a:cubicBezTo>
                <a:cubicBezTo>
                  <a:pt x="40800" y="8598"/>
                  <a:pt x="40933" y="8522"/>
                  <a:pt x="40724" y="8712"/>
                </a:cubicBezTo>
                <a:cubicBezTo>
                  <a:pt x="40572" y="8712"/>
                  <a:pt x="40534" y="8617"/>
                  <a:pt x="40325" y="8655"/>
                </a:cubicBezTo>
                <a:cubicBezTo>
                  <a:pt x="40401" y="8960"/>
                  <a:pt x="40667" y="8865"/>
                  <a:pt x="40990" y="8808"/>
                </a:cubicBezTo>
                <a:cubicBezTo>
                  <a:pt x="40971" y="8731"/>
                  <a:pt x="40781" y="8788"/>
                  <a:pt x="40781" y="8712"/>
                </a:cubicBezTo>
                <a:cubicBezTo>
                  <a:pt x="40800" y="8655"/>
                  <a:pt x="40914" y="8674"/>
                  <a:pt x="40914" y="8598"/>
                </a:cubicBezTo>
                <a:cubicBezTo>
                  <a:pt x="40990" y="8788"/>
                  <a:pt x="41333" y="8693"/>
                  <a:pt x="41047" y="8808"/>
                </a:cubicBezTo>
                <a:cubicBezTo>
                  <a:pt x="41105" y="8884"/>
                  <a:pt x="41200" y="8903"/>
                  <a:pt x="41314" y="8922"/>
                </a:cubicBezTo>
                <a:cubicBezTo>
                  <a:pt x="41276" y="8865"/>
                  <a:pt x="41257" y="8808"/>
                  <a:pt x="41257" y="8712"/>
                </a:cubicBezTo>
                <a:cubicBezTo>
                  <a:pt x="41428" y="8712"/>
                  <a:pt x="41390" y="8808"/>
                  <a:pt x="41523" y="8712"/>
                </a:cubicBezTo>
                <a:cubicBezTo>
                  <a:pt x="41409" y="8941"/>
                  <a:pt x="41827" y="8503"/>
                  <a:pt x="42056" y="8769"/>
                </a:cubicBezTo>
                <a:cubicBezTo>
                  <a:pt x="42132" y="8903"/>
                  <a:pt x="41808" y="8846"/>
                  <a:pt x="41713" y="8922"/>
                </a:cubicBezTo>
                <a:cubicBezTo>
                  <a:pt x="41675" y="8960"/>
                  <a:pt x="41846" y="8979"/>
                  <a:pt x="41846" y="8979"/>
                </a:cubicBezTo>
                <a:cubicBezTo>
                  <a:pt x="41789" y="9074"/>
                  <a:pt x="41162" y="9074"/>
                  <a:pt x="41047" y="9074"/>
                </a:cubicBezTo>
                <a:cubicBezTo>
                  <a:pt x="39735" y="8979"/>
                  <a:pt x="37129" y="8598"/>
                  <a:pt x="36064" y="8655"/>
                </a:cubicBezTo>
                <a:cubicBezTo>
                  <a:pt x="39754" y="9131"/>
                  <a:pt x="42227" y="9340"/>
                  <a:pt x="45232" y="9473"/>
                </a:cubicBezTo>
                <a:cubicBezTo>
                  <a:pt x="46278" y="9530"/>
                  <a:pt x="47743" y="9492"/>
                  <a:pt x="48808" y="9721"/>
                </a:cubicBezTo>
                <a:cubicBezTo>
                  <a:pt x="48979" y="9701"/>
                  <a:pt x="49112" y="9663"/>
                  <a:pt x="49150" y="9530"/>
                </a:cubicBezTo>
                <a:cubicBezTo>
                  <a:pt x="48028" y="9473"/>
                  <a:pt x="46735" y="9511"/>
                  <a:pt x="46031" y="9283"/>
                </a:cubicBezTo>
                <a:cubicBezTo>
                  <a:pt x="45232" y="9378"/>
                  <a:pt x="43596" y="9150"/>
                  <a:pt x="42645" y="9093"/>
                </a:cubicBezTo>
                <a:cubicBezTo>
                  <a:pt x="44110" y="9074"/>
                  <a:pt x="45879" y="9207"/>
                  <a:pt x="46887" y="9283"/>
                </a:cubicBezTo>
                <a:cubicBezTo>
                  <a:pt x="46868" y="9207"/>
                  <a:pt x="46944" y="9188"/>
                  <a:pt x="47020" y="9188"/>
                </a:cubicBezTo>
                <a:cubicBezTo>
                  <a:pt x="46963" y="9093"/>
                  <a:pt x="46754" y="9112"/>
                  <a:pt x="46830" y="8922"/>
                </a:cubicBezTo>
                <a:cubicBezTo>
                  <a:pt x="46487" y="9074"/>
                  <a:pt x="46088" y="8827"/>
                  <a:pt x="45955" y="9131"/>
                </a:cubicBezTo>
                <a:cubicBezTo>
                  <a:pt x="45746" y="9055"/>
                  <a:pt x="45156" y="8903"/>
                  <a:pt x="44890" y="9112"/>
                </a:cubicBezTo>
                <a:cubicBezTo>
                  <a:pt x="44814" y="9112"/>
                  <a:pt x="44852" y="9017"/>
                  <a:pt x="44833" y="8960"/>
                </a:cubicBezTo>
                <a:cubicBezTo>
                  <a:pt x="44776" y="9093"/>
                  <a:pt x="44490" y="8827"/>
                  <a:pt x="44509" y="9055"/>
                </a:cubicBezTo>
                <a:cubicBezTo>
                  <a:pt x="44224" y="8884"/>
                  <a:pt x="44186" y="9074"/>
                  <a:pt x="43844" y="8941"/>
                </a:cubicBezTo>
                <a:cubicBezTo>
                  <a:pt x="43825" y="8808"/>
                  <a:pt x="44091" y="8903"/>
                  <a:pt x="44034" y="8750"/>
                </a:cubicBezTo>
                <a:cubicBezTo>
                  <a:pt x="44110" y="9074"/>
                  <a:pt x="44357" y="8674"/>
                  <a:pt x="44566" y="8846"/>
                </a:cubicBezTo>
                <a:cubicBezTo>
                  <a:pt x="44814" y="8636"/>
                  <a:pt x="44110" y="8731"/>
                  <a:pt x="43977" y="8636"/>
                </a:cubicBezTo>
                <a:cubicBezTo>
                  <a:pt x="43996" y="8522"/>
                  <a:pt x="44357" y="8674"/>
                  <a:pt x="44243" y="8446"/>
                </a:cubicBezTo>
                <a:cubicBezTo>
                  <a:pt x="44547" y="8617"/>
                  <a:pt x="45118" y="8427"/>
                  <a:pt x="45308" y="8598"/>
                </a:cubicBezTo>
                <a:cubicBezTo>
                  <a:pt x="45574" y="8351"/>
                  <a:pt x="46221" y="8408"/>
                  <a:pt x="46240" y="8827"/>
                </a:cubicBezTo>
                <a:cubicBezTo>
                  <a:pt x="46259" y="8712"/>
                  <a:pt x="46602" y="8750"/>
                  <a:pt x="46430" y="8617"/>
                </a:cubicBezTo>
                <a:cubicBezTo>
                  <a:pt x="46659" y="8598"/>
                  <a:pt x="46545" y="8846"/>
                  <a:pt x="46621" y="8941"/>
                </a:cubicBezTo>
                <a:cubicBezTo>
                  <a:pt x="46849" y="8884"/>
                  <a:pt x="46659" y="8846"/>
                  <a:pt x="46697" y="8674"/>
                </a:cubicBezTo>
                <a:cubicBezTo>
                  <a:pt x="46830" y="8674"/>
                  <a:pt x="46773" y="8808"/>
                  <a:pt x="46963" y="8788"/>
                </a:cubicBezTo>
                <a:cubicBezTo>
                  <a:pt x="47001" y="8941"/>
                  <a:pt x="46811" y="8979"/>
                  <a:pt x="46963" y="9093"/>
                </a:cubicBezTo>
                <a:cubicBezTo>
                  <a:pt x="47115" y="8903"/>
                  <a:pt x="47001" y="9131"/>
                  <a:pt x="47286" y="9093"/>
                </a:cubicBezTo>
                <a:cubicBezTo>
                  <a:pt x="47305" y="9207"/>
                  <a:pt x="47286" y="9264"/>
                  <a:pt x="47153" y="9245"/>
                </a:cubicBezTo>
                <a:cubicBezTo>
                  <a:pt x="47819" y="9283"/>
                  <a:pt x="48009" y="9378"/>
                  <a:pt x="48960" y="9378"/>
                </a:cubicBezTo>
                <a:cubicBezTo>
                  <a:pt x="48789" y="9169"/>
                  <a:pt x="48256" y="9169"/>
                  <a:pt x="47952" y="9207"/>
                </a:cubicBezTo>
                <a:cubicBezTo>
                  <a:pt x="48256" y="8941"/>
                  <a:pt x="48713" y="9340"/>
                  <a:pt x="48960" y="9017"/>
                </a:cubicBezTo>
                <a:cubicBezTo>
                  <a:pt x="48789" y="8865"/>
                  <a:pt x="48884" y="9131"/>
                  <a:pt x="48618" y="9055"/>
                </a:cubicBezTo>
                <a:cubicBezTo>
                  <a:pt x="48675" y="8960"/>
                  <a:pt x="48827" y="9017"/>
                  <a:pt x="48694" y="8903"/>
                </a:cubicBezTo>
                <a:cubicBezTo>
                  <a:pt x="48713" y="8808"/>
                  <a:pt x="48903" y="8960"/>
                  <a:pt x="48960" y="8808"/>
                </a:cubicBezTo>
                <a:cubicBezTo>
                  <a:pt x="49303" y="9017"/>
                  <a:pt x="49740" y="8731"/>
                  <a:pt x="49949" y="8979"/>
                </a:cubicBezTo>
                <a:cubicBezTo>
                  <a:pt x="50044" y="8941"/>
                  <a:pt x="50082" y="8903"/>
                  <a:pt x="50082" y="8808"/>
                </a:cubicBezTo>
                <a:cubicBezTo>
                  <a:pt x="50177" y="8846"/>
                  <a:pt x="50216" y="8884"/>
                  <a:pt x="50216" y="8979"/>
                </a:cubicBezTo>
                <a:cubicBezTo>
                  <a:pt x="50292" y="8960"/>
                  <a:pt x="50273" y="8865"/>
                  <a:pt x="50349" y="8865"/>
                </a:cubicBezTo>
                <a:cubicBezTo>
                  <a:pt x="50482" y="8884"/>
                  <a:pt x="50254" y="9017"/>
                  <a:pt x="50482" y="9036"/>
                </a:cubicBezTo>
                <a:cubicBezTo>
                  <a:pt x="50767" y="9036"/>
                  <a:pt x="50482" y="8941"/>
                  <a:pt x="50482" y="8865"/>
                </a:cubicBezTo>
                <a:cubicBezTo>
                  <a:pt x="51033" y="8922"/>
                  <a:pt x="51052" y="8979"/>
                  <a:pt x="51680" y="8941"/>
                </a:cubicBezTo>
                <a:cubicBezTo>
                  <a:pt x="51699" y="9169"/>
                  <a:pt x="51509" y="9226"/>
                  <a:pt x="51205" y="9188"/>
                </a:cubicBezTo>
                <a:cubicBezTo>
                  <a:pt x="51224" y="9131"/>
                  <a:pt x="51338" y="9150"/>
                  <a:pt x="51414" y="9131"/>
                </a:cubicBezTo>
                <a:cubicBezTo>
                  <a:pt x="51414" y="9036"/>
                  <a:pt x="51167" y="9112"/>
                  <a:pt x="51071" y="9093"/>
                </a:cubicBezTo>
                <a:cubicBezTo>
                  <a:pt x="51071" y="9359"/>
                  <a:pt x="51547" y="9188"/>
                  <a:pt x="51547" y="9340"/>
                </a:cubicBezTo>
                <a:cubicBezTo>
                  <a:pt x="51908" y="9302"/>
                  <a:pt x="52232" y="9264"/>
                  <a:pt x="52612" y="9359"/>
                </a:cubicBezTo>
                <a:cubicBezTo>
                  <a:pt x="52213" y="9435"/>
                  <a:pt x="51946" y="9378"/>
                  <a:pt x="51338" y="9397"/>
                </a:cubicBezTo>
                <a:cubicBezTo>
                  <a:pt x="51338" y="9625"/>
                  <a:pt x="51528" y="9378"/>
                  <a:pt x="51604" y="9511"/>
                </a:cubicBezTo>
                <a:cubicBezTo>
                  <a:pt x="51414" y="9740"/>
                  <a:pt x="51262" y="9454"/>
                  <a:pt x="51262" y="9701"/>
                </a:cubicBezTo>
                <a:cubicBezTo>
                  <a:pt x="51071" y="9625"/>
                  <a:pt x="51357" y="9511"/>
                  <a:pt x="51281" y="9340"/>
                </a:cubicBezTo>
                <a:cubicBezTo>
                  <a:pt x="51186" y="9435"/>
                  <a:pt x="50957" y="9264"/>
                  <a:pt x="50805" y="9397"/>
                </a:cubicBezTo>
                <a:cubicBezTo>
                  <a:pt x="50843" y="9454"/>
                  <a:pt x="50957" y="9454"/>
                  <a:pt x="50938" y="9549"/>
                </a:cubicBezTo>
                <a:cubicBezTo>
                  <a:pt x="51014" y="9530"/>
                  <a:pt x="50976" y="9454"/>
                  <a:pt x="51071" y="9454"/>
                </a:cubicBezTo>
                <a:cubicBezTo>
                  <a:pt x="51167" y="9492"/>
                  <a:pt x="51052" y="9530"/>
                  <a:pt x="51129" y="9644"/>
                </a:cubicBezTo>
                <a:cubicBezTo>
                  <a:pt x="50824" y="9721"/>
                  <a:pt x="50881" y="9454"/>
                  <a:pt x="50729" y="9644"/>
                </a:cubicBezTo>
                <a:cubicBezTo>
                  <a:pt x="50463" y="9568"/>
                  <a:pt x="50824" y="9321"/>
                  <a:pt x="50482" y="9340"/>
                </a:cubicBezTo>
                <a:cubicBezTo>
                  <a:pt x="50596" y="9435"/>
                  <a:pt x="50387" y="9492"/>
                  <a:pt x="50539" y="9587"/>
                </a:cubicBezTo>
                <a:cubicBezTo>
                  <a:pt x="50349" y="9587"/>
                  <a:pt x="50139" y="9587"/>
                  <a:pt x="49873" y="9644"/>
                </a:cubicBezTo>
                <a:cubicBezTo>
                  <a:pt x="49759" y="9549"/>
                  <a:pt x="49930" y="9473"/>
                  <a:pt x="49873" y="9283"/>
                </a:cubicBezTo>
                <a:cubicBezTo>
                  <a:pt x="49607" y="9321"/>
                  <a:pt x="49588" y="9283"/>
                  <a:pt x="49284" y="9264"/>
                </a:cubicBezTo>
                <a:cubicBezTo>
                  <a:pt x="49245" y="9112"/>
                  <a:pt x="49360" y="9074"/>
                  <a:pt x="49360" y="8960"/>
                </a:cubicBezTo>
                <a:cubicBezTo>
                  <a:pt x="49226" y="8960"/>
                  <a:pt x="49093" y="8960"/>
                  <a:pt x="48960" y="8960"/>
                </a:cubicBezTo>
                <a:cubicBezTo>
                  <a:pt x="48998" y="8998"/>
                  <a:pt x="49017" y="9074"/>
                  <a:pt x="49017" y="9169"/>
                </a:cubicBezTo>
                <a:cubicBezTo>
                  <a:pt x="49074" y="9131"/>
                  <a:pt x="49131" y="9112"/>
                  <a:pt x="49226" y="9112"/>
                </a:cubicBezTo>
                <a:cubicBezTo>
                  <a:pt x="49284" y="9321"/>
                  <a:pt x="49017" y="9264"/>
                  <a:pt x="49074" y="9473"/>
                </a:cubicBezTo>
                <a:cubicBezTo>
                  <a:pt x="49341" y="9378"/>
                  <a:pt x="49493" y="9492"/>
                  <a:pt x="49740" y="9378"/>
                </a:cubicBezTo>
                <a:cubicBezTo>
                  <a:pt x="49911" y="9397"/>
                  <a:pt x="49664" y="9511"/>
                  <a:pt x="49683" y="9587"/>
                </a:cubicBezTo>
                <a:cubicBezTo>
                  <a:pt x="49645" y="9454"/>
                  <a:pt x="49207" y="9473"/>
                  <a:pt x="49207" y="9682"/>
                </a:cubicBezTo>
                <a:cubicBezTo>
                  <a:pt x="50139" y="9740"/>
                  <a:pt x="50463" y="9682"/>
                  <a:pt x="51471" y="9816"/>
                </a:cubicBezTo>
                <a:cubicBezTo>
                  <a:pt x="51471" y="9740"/>
                  <a:pt x="51433" y="9606"/>
                  <a:pt x="51528" y="9606"/>
                </a:cubicBezTo>
                <a:cubicBezTo>
                  <a:pt x="51642" y="9682"/>
                  <a:pt x="51509" y="9797"/>
                  <a:pt x="51661" y="9911"/>
                </a:cubicBezTo>
                <a:cubicBezTo>
                  <a:pt x="52308" y="9797"/>
                  <a:pt x="53259" y="9949"/>
                  <a:pt x="53925" y="9987"/>
                </a:cubicBezTo>
                <a:close/>
                <a:moveTo>
                  <a:pt x="41789" y="7780"/>
                </a:moveTo>
                <a:cubicBezTo>
                  <a:pt x="41980" y="7914"/>
                  <a:pt x="42322" y="7895"/>
                  <a:pt x="42645" y="7895"/>
                </a:cubicBezTo>
                <a:cubicBezTo>
                  <a:pt x="42417" y="7685"/>
                  <a:pt x="42132" y="7780"/>
                  <a:pt x="41789" y="7780"/>
                </a:cubicBezTo>
                <a:close/>
                <a:moveTo>
                  <a:pt x="57957" y="10310"/>
                </a:moveTo>
                <a:cubicBezTo>
                  <a:pt x="57805" y="10139"/>
                  <a:pt x="57634" y="10310"/>
                  <a:pt x="57501" y="10139"/>
                </a:cubicBezTo>
                <a:cubicBezTo>
                  <a:pt x="57272" y="10291"/>
                  <a:pt x="57748" y="10329"/>
                  <a:pt x="57957" y="10310"/>
                </a:cubicBezTo>
                <a:close/>
                <a:moveTo>
                  <a:pt x="69788" y="10329"/>
                </a:moveTo>
                <a:cubicBezTo>
                  <a:pt x="69807" y="10386"/>
                  <a:pt x="69921" y="10367"/>
                  <a:pt x="69921" y="10443"/>
                </a:cubicBezTo>
                <a:cubicBezTo>
                  <a:pt x="70111" y="10367"/>
                  <a:pt x="69978" y="10329"/>
                  <a:pt x="70054" y="10139"/>
                </a:cubicBezTo>
                <a:cubicBezTo>
                  <a:pt x="69712" y="10120"/>
                  <a:pt x="70035" y="10310"/>
                  <a:pt x="69788" y="10329"/>
                </a:cubicBezTo>
                <a:close/>
                <a:moveTo>
                  <a:pt x="74030" y="10443"/>
                </a:moveTo>
                <a:cubicBezTo>
                  <a:pt x="73935" y="10405"/>
                  <a:pt x="74068" y="10367"/>
                  <a:pt x="74030" y="10272"/>
                </a:cubicBezTo>
                <a:cubicBezTo>
                  <a:pt x="73992" y="10310"/>
                  <a:pt x="73935" y="10329"/>
                  <a:pt x="73839" y="10329"/>
                </a:cubicBezTo>
                <a:cubicBezTo>
                  <a:pt x="73877" y="10367"/>
                  <a:pt x="73915" y="10424"/>
                  <a:pt x="73896" y="10481"/>
                </a:cubicBezTo>
                <a:cubicBezTo>
                  <a:pt x="74049" y="10500"/>
                  <a:pt x="74163" y="10481"/>
                  <a:pt x="74239" y="10443"/>
                </a:cubicBezTo>
                <a:cubicBezTo>
                  <a:pt x="74220" y="10367"/>
                  <a:pt x="74030" y="10367"/>
                  <a:pt x="74030" y="10443"/>
                </a:cubicBezTo>
                <a:close/>
                <a:moveTo>
                  <a:pt x="74296" y="10443"/>
                </a:moveTo>
                <a:cubicBezTo>
                  <a:pt x="74296" y="10557"/>
                  <a:pt x="74543" y="10462"/>
                  <a:pt x="74638" y="10500"/>
                </a:cubicBezTo>
                <a:cubicBezTo>
                  <a:pt x="74714" y="10329"/>
                  <a:pt x="74429" y="10443"/>
                  <a:pt x="74505" y="10291"/>
                </a:cubicBezTo>
                <a:cubicBezTo>
                  <a:pt x="74353" y="10272"/>
                  <a:pt x="74429" y="10424"/>
                  <a:pt x="74296" y="10443"/>
                </a:cubicBezTo>
                <a:close/>
                <a:moveTo>
                  <a:pt x="76103" y="10348"/>
                </a:moveTo>
                <a:cubicBezTo>
                  <a:pt x="75970" y="10500"/>
                  <a:pt x="75761" y="10272"/>
                  <a:pt x="75570" y="10291"/>
                </a:cubicBezTo>
                <a:cubicBezTo>
                  <a:pt x="75570" y="10348"/>
                  <a:pt x="75551" y="10386"/>
                  <a:pt x="75494" y="10405"/>
                </a:cubicBezTo>
                <a:cubicBezTo>
                  <a:pt x="75551" y="10481"/>
                  <a:pt x="75646" y="10424"/>
                  <a:pt x="75627" y="10348"/>
                </a:cubicBezTo>
                <a:cubicBezTo>
                  <a:pt x="75722" y="10538"/>
                  <a:pt x="75875" y="10519"/>
                  <a:pt x="76160" y="10462"/>
                </a:cubicBezTo>
                <a:cubicBezTo>
                  <a:pt x="76179" y="10367"/>
                  <a:pt x="76103" y="10367"/>
                  <a:pt x="76103" y="10310"/>
                </a:cubicBezTo>
                <a:cubicBezTo>
                  <a:pt x="76027" y="10310"/>
                  <a:pt x="76065" y="10348"/>
                  <a:pt x="76103" y="10348"/>
                </a:cubicBezTo>
                <a:close/>
                <a:moveTo>
                  <a:pt x="30149" y="9930"/>
                </a:moveTo>
                <a:cubicBezTo>
                  <a:pt x="30206" y="9930"/>
                  <a:pt x="30206" y="9911"/>
                  <a:pt x="30206" y="9873"/>
                </a:cubicBezTo>
                <a:cubicBezTo>
                  <a:pt x="30282" y="9740"/>
                  <a:pt x="30548" y="9892"/>
                  <a:pt x="30662" y="9892"/>
                </a:cubicBezTo>
                <a:cubicBezTo>
                  <a:pt x="30643" y="9682"/>
                  <a:pt x="30053" y="9701"/>
                  <a:pt x="29939" y="9721"/>
                </a:cubicBezTo>
                <a:cubicBezTo>
                  <a:pt x="29977" y="9816"/>
                  <a:pt x="30206" y="9759"/>
                  <a:pt x="30149" y="9930"/>
                </a:cubicBezTo>
                <a:close/>
                <a:moveTo>
                  <a:pt x="65546" y="10139"/>
                </a:moveTo>
                <a:cubicBezTo>
                  <a:pt x="65737" y="10177"/>
                  <a:pt x="65394" y="10215"/>
                  <a:pt x="65470" y="10329"/>
                </a:cubicBezTo>
                <a:cubicBezTo>
                  <a:pt x="65679" y="10348"/>
                  <a:pt x="65698" y="10196"/>
                  <a:pt x="65737" y="10082"/>
                </a:cubicBezTo>
                <a:cubicBezTo>
                  <a:pt x="65508" y="10120"/>
                  <a:pt x="65432" y="10044"/>
                  <a:pt x="65470" y="9873"/>
                </a:cubicBezTo>
                <a:cubicBezTo>
                  <a:pt x="65356" y="9968"/>
                  <a:pt x="65166" y="10006"/>
                  <a:pt x="65204" y="10234"/>
                </a:cubicBezTo>
                <a:cubicBezTo>
                  <a:pt x="64957" y="10158"/>
                  <a:pt x="65280" y="9949"/>
                  <a:pt x="64805" y="10025"/>
                </a:cubicBezTo>
                <a:cubicBezTo>
                  <a:pt x="64785" y="10177"/>
                  <a:pt x="64957" y="10177"/>
                  <a:pt x="64938" y="10329"/>
                </a:cubicBezTo>
                <a:cubicBezTo>
                  <a:pt x="64995" y="10291"/>
                  <a:pt x="65147" y="10120"/>
                  <a:pt x="65147" y="10329"/>
                </a:cubicBezTo>
                <a:cubicBezTo>
                  <a:pt x="65318" y="10291"/>
                  <a:pt x="65451" y="10234"/>
                  <a:pt x="65546" y="10120"/>
                </a:cubicBezTo>
                <a:close/>
                <a:moveTo>
                  <a:pt x="68323" y="10310"/>
                </a:moveTo>
                <a:cubicBezTo>
                  <a:pt x="68437" y="10481"/>
                  <a:pt x="68514" y="10196"/>
                  <a:pt x="68723" y="10272"/>
                </a:cubicBezTo>
                <a:cubicBezTo>
                  <a:pt x="68723" y="10196"/>
                  <a:pt x="68723" y="10139"/>
                  <a:pt x="68723" y="10063"/>
                </a:cubicBezTo>
                <a:cubicBezTo>
                  <a:pt x="68609" y="10082"/>
                  <a:pt x="68609" y="10215"/>
                  <a:pt x="68399" y="10158"/>
                </a:cubicBezTo>
                <a:cubicBezTo>
                  <a:pt x="68323" y="9987"/>
                  <a:pt x="68609" y="10120"/>
                  <a:pt x="68533" y="9968"/>
                </a:cubicBezTo>
                <a:cubicBezTo>
                  <a:pt x="68228" y="9892"/>
                  <a:pt x="68323" y="10139"/>
                  <a:pt x="68133" y="10158"/>
                </a:cubicBezTo>
                <a:cubicBezTo>
                  <a:pt x="68133" y="10348"/>
                  <a:pt x="68495" y="10253"/>
                  <a:pt x="68323" y="10310"/>
                </a:cubicBezTo>
                <a:close/>
                <a:moveTo>
                  <a:pt x="69065" y="10386"/>
                </a:moveTo>
                <a:cubicBezTo>
                  <a:pt x="69293" y="10234"/>
                  <a:pt x="69255" y="10405"/>
                  <a:pt x="69465" y="10329"/>
                </a:cubicBezTo>
                <a:cubicBezTo>
                  <a:pt x="69503" y="10158"/>
                  <a:pt x="69198" y="10253"/>
                  <a:pt x="69255" y="10063"/>
                </a:cubicBezTo>
                <a:cubicBezTo>
                  <a:pt x="69141" y="10177"/>
                  <a:pt x="69065" y="10253"/>
                  <a:pt x="68856" y="10177"/>
                </a:cubicBezTo>
                <a:cubicBezTo>
                  <a:pt x="68875" y="10272"/>
                  <a:pt x="68989" y="10310"/>
                  <a:pt x="69065" y="10386"/>
                </a:cubicBezTo>
                <a:close/>
                <a:moveTo>
                  <a:pt x="28817" y="9663"/>
                </a:moveTo>
                <a:cubicBezTo>
                  <a:pt x="29236" y="9759"/>
                  <a:pt x="29407" y="9911"/>
                  <a:pt x="29806" y="9816"/>
                </a:cubicBezTo>
                <a:cubicBezTo>
                  <a:pt x="29445" y="9759"/>
                  <a:pt x="29045" y="9549"/>
                  <a:pt x="28817" y="9663"/>
                </a:cubicBezTo>
                <a:close/>
                <a:moveTo>
                  <a:pt x="60030" y="10177"/>
                </a:moveTo>
                <a:cubicBezTo>
                  <a:pt x="60144" y="10367"/>
                  <a:pt x="60220" y="10082"/>
                  <a:pt x="60354" y="10120"/>
                </a:cubicBezTo>
                <a:cubicBezTo>
                  <a:pt x="60373" y="10006"/>
                  <a:pt x="60125" y="10101"/>
                  <a:pt x="60030" y="10063"/>
                </a:cubicBezTo>
                <a:cubicBezTo>
                  <a:pt x="60068" y="10120"/>
                  <a:pt x="60106" y="10158"/>
                  <a:pt x="60030" y="10177"/>
                </a:cubicBezTo>
                <a:close/>
                <a:moveTo>
                  <a:pt x="60829" y="10234"/>
                </a:moveTo>
                <a:cubicBezTo>
                  <a:pt x="61095" y="10272"/>
                  <a:pt x="60791" y="10082"/>
                  <a:pt x="60886" y="9930"/>
                </a:cubicBezTo>
                <a:cubicBezTo>
                  <a:pt x="60810" y="9930"/>
                  <a:pt x="60715" y="9930"/>
                  <a:pt x="60620" y="9930"/>
                </a:cubicBezTo>
                <a:cubicBezTo>
                  <a:pt x="60582" y="10101"/>
                  <a:pt x="60829" y="10082"/>
                  <a:pt x="60829" y="10234"/>
                </a:cubicBezTo>
                <a:close/>
                <a:moveTo>
                  <a:pt x="70054" y="9987"/>
                </a:moveTo>
                <a:cubicBezTo>
                  <a:pt x="69940" y="9930"/>
                  <a:pt x="70244" y="10196"/>
                  <a:pt x="70187" y="10348"/>
                </a:cubicBezTo>
                <a:cubicBezTo>
                  <a:pt x="70340" y="10272"/>
                  <a:pt x="70321" y="10063"/>
                  <a:pt x="70454" y="9987"/>
                </a:cubicBezTo>
                <a:cubicBezTo>
                  <a:pt x="70967" y="10139"/>
                  <a:pt x="70187" y="9873"/>
                  <a:pt x="70054" y="9987"/>
                </a:cubicBezTo>
                <a:close/>
                <a:moveTo>
                  <a:pt x="63872" y="10120"/>
                </a:moveTo>
                <a:cubicBezTo>
                  <a:pt x="63987" y="10348"/>
                  <a:pt x="64044" y="10082"/>
                  <a:pt x="64272" y="10120"/>
                </a:cubicBezTo>
                <a:cubicBezTo>
                  <a:pt x="64177" y="10044"/>
                  <a:pt x="64196" y="9873"/>
                  <a:pt x="63949" y="9911"/>
                </a:cubicBezTo>
                <a:cubicBezTo>
                  <a:pt x="63930" y="10120"/>
                  <a:pt x="64044" y="9892"/>
                  <a:pt x="64139" y="10006"/>
                </a:cubicBezTo>
                <a:cubicBezTo>
                  <a:pt x="64120" y="10101"/>
                  <a:pt x="64025" y="10120"/>
                  <a:pt x="63872" y="10120"/>
                </a:cubicBezTo>
                <a:close/>
                <a:moveTo>
                  <a:pt x="66592" y="10196"/>
                </a:moveTo>
                <a:cubicBezTo>
                  <a:pt x="66650" y="10006"/>
                  <a:pt x="66288" y="9987"/>
                  <a:pt x="66326" y="10196"/>
                </a:cubicBezTo>
                <a:cubicBezTo>
                  <a:pt x="66459" y="10291"/>
                  <a:pt x="66421" y="10196"/>
                  <a:pt x="66592" y="10196"/>
                </a:cubicBezTo>
                <a:close/>
                <a:moveTo>
                  <a:pt x="67467" y="10158"/>
                </a:moveTo>
                <a:cubicBezTo>
                  <a:pt x="67353" y="10139"/>
                  <a:pt x="67410" y="9987"/>
                  <a:pt x="67201" y="10044"/>
                </a:cubicBezTo>
                <a:cubicBezTo>
                  <a:pt x="67182" y="10139"/>
                  <a:pt x="67277" y="10158"/>
                  <a:pt x="67258" y="10253"/>
                </a:cubicBezTo>
                <a:cubicBezTo>
                  <a:pt x="67448" y="10291"/>
                  <a:pt x="67391" y="10158"/>
                  <a:pt x="67524" y="10158"/>
                </a:cubicBezTo>
                <a:cubicBezTo>
                  <a:pt x="67524" y="10101"/>
                  <a:pt x="67467" y="10120"/>
                  <a:pt x="67467" y="10158"/>
                </a:cubicBezTo>
                <a:close/>
                <a:moveTo>
                  <a:pt x="63682" y="10158"/>
                </a:moveTo>
                <a:cubicBezTo>
                  <a:pt x="63644" y="10120"/>
                  <a:pt x="63606" y="10082"/>
                  <a:pt x="63606" y="10006"/>
                </a:cubicBezTo>
                <a:cubicBezTo>
                  <a:pt x="63492" y="10025"/>
                  <a:pt x="63207" y="9930"/>
                  <a:pt x="63283" y="10101"/>
                </a:cubicBezTo>
                <a:cubicBezTo>
                  <a:pt x="63435" y="10158"/>
                  <a:pt x="63416" y="10120"/>
                  <a:pt x="63682" y="10158"/>
                </a:cubicBezTo>
                <a:close/>
                <a:moveTo>
                  <a:pt x="59288" y="10006"/>
                </a:moveTo>
                <a:cubicBezTo>
                  <a:pt x="59346" y="10025"/>
                  <a:pt x="59365" y="9987"/>
                  <a:pt x="59365" y="9968"/>
                </a:cubicBezTo>
                <a:cubicBezTo>
                  <a:pt x="59783" y="9816"/>
                  <a:pt x="59726" y="10025"/>
                  <a:pt x="60163" y="10025"/>
                </a:cubicBezTo>
                <a:cubicBezTo>
                  <a:pt x="59973" y="9854"/>
                  <a:pt x="59745" y="9835"/>
                  <a:pt x="59307" y="9797"/>
                </a:cubicBezTo>
                <a:cubicBezTo>
                  <a:pt x="59403" y="9911"/>
                  <a:pt x="59288" y="9873"/>
                  <a:pt x="59307" y="10006"/>
                </a:cubicBezTo>
                <a:close/>
                <a:moveTo>
                  <a:pt x="58642" y="9587"/>
                </a:moveTo>
                <a:cubicBezTo>
                  <a:pt x="58642" y="9644"/>
                  <a:pt x="58699" y="9625"/>
                  <a:pt x="58699" y="9587"/>
                </a:cubicBezTo>
                <a:cubicBezTo>
                  <a:pt x="58851" y="9587"/>
                  <a:pt x="58737" y="9816"/>
                  <a:pt x="58775" y="9892"/>
                </a:cubicBezTo>
                <a:cubicBezTo>
                  <a:pt x="58927" y="9930"/>
                  <a:pt x="59193" y="10025"/>
                  <a:pt x="59174" y="9797"/>
                </a:cubicBezTo>
                <a:cubicBezTo>
                  <a:pt x="59060" y="9797"/>
                  <a:pt x="58946" y="9797"/>
                  <a:pt x="58832" y="9797"/>
                </a:cubicBezTo>
                <a:cubicBezTo>
                  <a:pt x="58927" y="9663"/>
                  <a:pt x="58794" y="9625"/>
                  <a:pt x="58908" y="9587"/>
                </a:cubicBezTo>
                <a:cubicBezTo>
                  <a:pt x="58889" y="9511"/>
                  <a:pt x="58699" y="9568"/>
                  <a:pt x="58699" y="9492"/>
                </a:cubicBezTo>
                <a:cubicBezTo>
                  <a:pt x="58604" y="9492"/>
                  <a:pt x="58756" y="9568"/>
                  <a:pt x="58642" y="9587"/>
                </a:cubicBezTo>
                <a:close/>
                <a:moveTo>
                  <a:pt x="63758" y="9759"/>
                </a:moveTo>
                <a:cubicBezTo>
                  <a:pt x="63720" y="9625"/>
                  <a:pt x="63663" y="9568"/>
                  <a:pt x="63492" y="9435"/>
                </a:cubicBezTo>
                <a:cubicBezTo>
                  <a:pt x="63549" y="9359"/>
                  <a:pt x="63606" y="9454"/>
                  <a:pt x="63682" y="9340"/>
                </a:cubicBezTo>
                <a:cubicBezTo>
                  <a:pt x="63530" y="9245"/>
                  <a:pt x="63150" y="9264"/>
                  <a:pt x="63359" y="9435"/>
                </a:cubicBezTo>
                <a:cubicBezTo>
                  <a:pt x="63188" y="9454"/>
                  <a:pt x="63302" y="9226"/>
                  <a:pt x="63093" y="9283"/>
                </a:cubicBezTo>
                <a:cubicBezTo>
                  <a:pt x="63131" y="9435"/>
                  <a:pt x="63017" y="9454"/>
                  <a:pt x="63017" y="9587"/>
                </a:cubicBezTo>
                <a:cubicBezTo>
                  <a:pt x="62921" y="9587"/>
                  <a:pt x="62826" y="9568"/>
                  <a:pt x="62826" y="9625"/>
                </a:cubicBezTo>
                <a:cubicBezTo>
                  <a:pt x="62750" y="9625"/>
                  <a:pt x="62788" y="9530"/>
                  <a:pt x="62693" y="9530"/>
                </a:cubicBezTo>
                <a:cubicBezTo>
                  <a:pt x="62864" y="9587"/>
                  <a:pt x="63112" y="9245"/>
                  <a:pt x="62959" y="9169"/>
                </a:cubicBezTo>
                <a:cubicBezTo>
                  <a:pt x="63169" y="9036"/>
                  <a:pt x="63359" y="9093"/>
                  <a:pt x="63549" y="9169"/>
                </a:cubicBezTo>
                <a:cubicBezTo>
                  <a:pt x="63625" y="9112"/>
                  <a:pt x="63663" y="9017"/>
                  <a:pt x="63758" y="8979"/>
                </a:cubicBezTo>
                <a:cubicBezTo>
                  <a:pt x="63454" y="8960"/>
                  <a:pt x="62636" y="8712"/>
                  <a:pt x="62427" y="9112"/>
                </a:cubicBezTo>
                <a:cubicBezTo>
                  <a:pt x="62598" y="9074"/>
                  <a:pt x="62731" y="9055"/>
                  <a:pt x="62902" y="9169"/>
                </a:cubicBezTo>
                <a:cubicBezTo>
                  <a:pt x="62902" y="9302"/>
                  <a:pt x="62788" y="9321"/>
                  <a:pt x="62693" y="9378"/>
                </a:cubicBezTo>
                <a:cubicBezTo>
                  <a:pt x="62883" y="9169"/>
                  <a:pt x="62370" y="9492"/>
                  <a:pt x="62294" y="9207"/>
                </a:cubicBezTo>
                <a:cubicBezTo>
                  <a:pt x="62123" y="9226"/>
                  <a:pt x="62161" y="9378"/>
                  <a:pt x="62161" y="9530"/>
                </a:cubicBezTo>
                <a:cubicBezTo>
                  <a:pt x="61913" y="9568"/>
                  <a:pt x="61799" y="9435"/>
                  <a:pt x="61685" y="9511"/>
                </a:cubicBezTo>
                <a:cubicBezTo>
                  <a:pt x="61780" y="9606"/>
                  <a:pt x="62218" y="9740"/>
                  <a:pt x="62294" y="9587"/>
                </a:cubicBezTo>
                <a:cubicBezTo>
                  <a:pt x="62427" y="9644"/>
                  <a:pt x="62218" y="9759"/>
                  <a:pt x="62351" y="9892"/>
                </a:cubicBezTo>
                <a:cubicBezTo>
                  <a:pt x="62636" y="9759"/>
                  <a:pt x="62864" y="9740"/>
                  <a:pt x="63150" y="9530"/>
                </a:cubicBezTo>
                <a:cubicBezTo>
                  <a:pt x="63207" y="9568"/>
                  <a:pt x="63378" y="9797"/>
                  <a:pt x="63150" y="9740"/>
                </a:cubicBezTo>
                <a:cubicBezTo>
                  <a:pt x="63283" y="9968"/>
                  <a:pt x="63682" y="9625"/>
                  <a:pt x="63739" y="9968"/>
                </a:cubicBezTo>
                <a:cubicBezTo>
                  <a:pt x="63853" y="9892"/>
                  <a:pt x="63892" y="9759"/>
                  <a:pt x="63892" y="9606"/>
                </a:cubicBezTo>
                <a:cubicBezTo>
                  <a:pt x="63796" y="9625"/>
                  <a:pt x="63739" y="9663"/>
                  <a:pt x="63758" y="9759"/>
                </a:cubicBezTo>
                <a:close/>
                <a:moveTo>
                  <a:pt x="60829" y="9511"/>
                </a:moveTo>
                <a:cubicBezTo>
                  <a:pt x="60810" y="9778"/>
                  <a:pt x="61210" y="9625"/>
                  <a:pt x="61229" y="9454"/>
                </a:cubicBezTo>
                <a:cubicBezTo>
                  <a:pt x="61095" y="9549"/>
                  <a:pt x="61038" y="9568"/>
                  <a:pt x="60829" y="9511"/>
                </a:cubicBezTo>
                <a:close/>
                <a:moveTo>
                  <a:pt x="34999" y="9207"/>
                </a:moveTo>
                <a:cubicBezTo>
                  <a:pt x="35132" y="9112"/>
                  <a:pt x="35170" y="9207"/>
                  <a:pt x="35322" y="9226"/>
                </a:cubicBezTo>
                <a:cubicBezTo>
                  <a:pt x="35417" y="9036"/>
                  <a:pt x="34885" y="8960"/>
                  <a:pt x="34999" y="9207"/>
                </a:cubicBezTo>
                <a:close/>
                <a:moveTo>
                  <a:pt x="33801" y="9093"/>
                </a:moveTo>
                <a:cubicBezTo>
                  <a:pt x="33934" y="9074"/>
                  <a:pt x="34257" y="9188"/>
                  <a:pt x="34200" y="8998"/>
                </a:cubicBezTo>
                <a:cubicBezTo>
                  <a:pt x="34143" y="8979"/>
                  <a:pt x="34143" y="9017"/>
                  <a:pt x="34143" y="9055"/>
                </a:cubicBezTo>
                <a:cubicBezTo>
                  <a:pt x="34067" y="9055"/>
                  <a:pt x="34086" y="8979"/>
                  <a:pt x="34067" y="8941"/>
                </a:cubicBezTo>
                <a:cubicBezTo>
                  <a:pt x="33953" y="8922"/>
                  <a:pt x="33896" y="9036"/>
                  <a:pt x="33877" y="8941"/>
                </a:cubicBezTo>
                <a:cubicBezTo>
                  <a:pt x="33820" y="8941"/>
                  <a:pt x="33801" y="8960"/>
                  <a:pt x="33801" y="8998"/>
                </a:cubicBezTo>
                <a:lnTo>
                  <a:pt x="33801" y="9093"/>
                </a:lnTo>
                <a:close/>
                <a:moveTo>
                  <a:pt x="33743" y="9036"/>
                </a:moveTo>
                <a:cubicBezTo>
                  <a:pt x="33648" y="8979"/>
                  <a:pt x="33192" y="8750"/>
                  <a:pt x="33135" y="8979"/>
                </a:cubicBezTo>
                <a:cubicBezTo>
                  <a:pt x="33249" y="9074"/>
                  <a:pt x="33534" y="9036"/>
                  <a:pt x="33743" y="9036"/>
                </a:cubicBezTo>
                <a:close/>
                <a:moveTo>
                  <a:pt x="59041" y="9131"/>
                </a:moveTo>
                <a:cubicBezTo>
                  <a:pt x="58965" y="8998"/>
                  <a:pt x="58680" y="9017"/>
                  <a:pt x="58452" y="9017"/>
                </a:cubicBezTo>
                <a:cubicBezTo>
                  <a:pt x="58414" y="9264"/>
                  <a:pt x="58414" y="8960"/>
                  <a:pt x="58242" y="9017"/>
                </a:cubicBezTo>
                <a:cubicBezTo>
                  <a:pt x="58147" y="9074"/>
                  <a:pt x="58147" y="9264"/>
                  <a:pt x="58242" y="9321"/>
                </a:cubicBezTo>
                <a:cubicBezTo>
                  <a:pt x="58375" y="9359"/>
                  <a:pt x="58414" y="9017"/>
                  <a:pt x="58433" y="9283"/>
                </a:cubicBezTo>
                <a:cubicBezTo>
                  <a:pt x="58566" y="9302"/>
                  <a:pt x="58775" y="9131"/>
                  <a:pt x="58832" y="9283"/>
                </a:cubicBezTo>
                <a:cubicBezTo>
                  <a:pt x="58965" y="9283"/>
                  <a:pt x="58889" y="9112"/>
                  <a:pt x="59041" y="9131"/>
                </a:cubicBezTo>
                <a:close/>
                <a:moveTo>
                  <a:pt x="59307" y="9340"/>
                </a:moveTo>
                <a:cubicBezTo>
                  <a:pt x="59365" y="9340"/>
                  <a:pt x="59365" y="9321"/>
                  <a:pt x="59365" y="9283"/>
                </a:cubicBezTo>
                <a:cubicBezTo>
                  <a:pt x="59422" y="9169"/>
                  <a:pt x="59745" y="9264"/>
                  <a:pt x="59897" y="9245"/>
                </a:cubicBezTo>
                <a:cubicBezTo>
                  <a:pt x="59688" y="9093"/>
                  <a:pt x="59384" y="8960"/>
                  <a:pt x="59098" y="9131"/>
                </a:cubicBezTo>
                <a:cubicBezTo>
                  <a:pt x="59079" y="9264"/>
                  <a:pt x="59365" y="9169"/>
                  <a:pt x="59307" y="9340"/>
                </a:cubicBezTo>
                <a:close/>
                <a:moveTo>
                  <a:pt x="31613" y="8922"/>
                </a:moveTo>
                <a:cubicBezTo>
                  <a:pt x="31765" y="8769"/>
                  <a:pt x="31898" y="8884"/>
                  <a:pt x="32146" y="8922"/>
                </a:cubicBezTo>
                <a:cubicBezTo>
                  <a:pt x="32146" y="8731"/>
                  <a:pt x="31651" y="8731"/>
                  <a:pt x="31613" y="8922"/>
                </a:cubicBezTo>
                <a:close/>
                <a:moveTo>
                  <a:pt x="45422" y="8827"/>
                </a:moveTo>
                <a:cubicBezTo>
                  <a:pt x="45099" y="8636"/>
                  <a:pt x="44909" y="8827"/>
                  <a:pt x="44699" y="8712"/>
                </a:cubicBezTo>
                <a:cubicBezTo>
                  <a:pt x="44719" y="9036"/>
                  <a:pt x="45118" y="8903"/>
                  <a:pt x="45365" y="8979"/>
                </a:cubicBezTo>
                <a:cubicBezTo>
                  <a:pt x="45365" y="8884"/>
                  <a:pt x="45403" y="8846"/>
                  <a:pt x="45498" y="8827"/>
                </a:cubicBezTo>
                <a:cubicBezTo>
                  <a:pt x="45479" y="8750"/>
                  <a:pt x="45422" y="8788"/>
                  <a:pt x="45422" y="8827"/>
                </a:cubicBezTo>
                <a:close/>
                <a:moveTo>
                  <a:pt x="30624" y="8693"/>
                </a:moveTo>
                <a:cubicBezTo>
                  <a:pt x="30643" y="8769"/>
                  <a:pt x="30776" y="8750"/>
                  <a:pt x="30890" y="8750"/>
                </a:cubicBezTo>
                <a:cubicBezTo>
                  <a:pt x="30548" y="8560"/>
                  <a:pt x="31023" y="8674"/>
                  <a:pt x="31081" y="8446"/>
                </a:cubicBezTo>
                <a:cubicBezTo>
                  <a:pt x="30358" y="8408"/>
                  <a:pt x="29483" y="8313"/>
                  <a:pt x="28950" y="8370"/>
                </a:cubicBezTo>
                <a:cubicBezTo>
                  <a:pt x="28912" y="8484"/>
                  <a:pt x="29140" y="8541"/>
                  <a:pt x="28893" y="8522"/>
                </a:cubicBezTo>
                <a:cubicBezTo>
                  <a:pt x="28874" y="8560"/>
                  <a:pt x="28912" y="8579"/>
                  <a:pt x="28950" y="8579"/>
                </a:cubicBezTo>
                <a:cubicBezTo>
                  <a:pt x="29007" y="8560"/>
                  <a:pt x="29026" y="8598"/>
                  <a:pt x="29026" y="8636"/>
                </a:cubicBezTo>
                <a:cubicBezTo>
                  <a:pt x="29293" y="8199"/>
                  <a:pt x="30130" y="8560"/>
                  <a:pt x="30358" y="8693"/>
                </a:cubicBezTo>
                <a:lnTo>
                  <a:pt x="30358" y="8541"/>
                </a:lnTo>
                <a:cubicBezTo>
                  <a:pt x="30529" y="8484"/>
                  <a:pt x="30814" y="8617"/>
                  <a:pt x="30605" y="8693"/>
                </a:cubicBezTo>
                <a:close/>
                <a:moveTo>
                  <a:pt x="28627" y="8617"/>
                </a:moveTo>
                <a:lnTo>
                  <a:pt x="28817" y="8617"/>
                </a:lnTo>
                <a:lnTo>
                  <a:pt x="28817" y="8465"/>
                </a:lnTo>
                <a:cubicBezTo>
                  <a:pt x="28722" y="8617"/>
                  <a:pt x="28475" y="8332"/>
                  <a:pt x="28494" y="8579"/>
                </a:cubicBezTo>
                <a:cubicBezTo>
                  <a:pt x="28551" y="8579"/>
                  <a:pt x="28551" y="8560"/>
                  <a:pt x="28551" y="8522"/>
                </a:cubicBezTo>
                <a:cubicBezTo>
                  <a:pt x="28627" y="8522"/>
                  <a:pt x="28608" y="8579"/>
                  <a:pt x="28627" y="8617"/>
                </a:cubicBezTo>
                <a:close/>
                <a:moveTo>
                  <a:pt x="35474" y="8541"/>
                </a:moveTo>
                <a:cubicBezTo>
                  <a:pt x="34961" y="8522"/>
                  <a:pt x="34904" y="8484"/>
                  <a:pt x="34200" y="8484"/>
                </a:cubicBezTo>
                <a:cubicBezTo>
                  <a:pt x="34409" y="8617"/>
                  <a:pt x="35379" y="8827"/>
                  <a:pt x="35474" y="8541"/>
                </a:cubicBezTo>
                <a:close/>
                <a:moveTo>
                  <a:pt x="38251" y="8522"/>
                </a:moveTo>
                <a:cubicBezTo>
                  <a:pt x="38461" y="8408"/>
                  <a:pt x="37814" y="8256"/>
                  <a:pt x="37795" y="8522"/>
                </a:cubicBezTo>
                <a:cubicBezTo>
                  <a:pt x="37605" y="8389"/>
                  <a:pt x="37300" y="8351"/>
                  <a:pt x="36996" y="8313"/>
                </a:cubicBezTo>
                <a:cubicBezTo>
                  <a:pt x="37034" y="8560"/>
                  <a:pt x="36939" y="8389"/>
                  <a:pt x="36730" y="8408"/>
                </a:cubicBezTo>
                <a:cubicBezTo>
                  <a:pt x="36768" y="8446"/>
                  <a:pt x="36806" y="8503"/>
                  <a:pt x="36787" y="8560"/>
                </a:cubicBezTo>
                <a:cubicBezTo>
                  <a:pt x="36996" y="8579"/>
                  <a:pt x="37034" y="8465"/>
                  <a:pt x="37129" y="8408"/>
                </a:cubicBezTo>
                <a:cubicBezTo>
                  <a:pt x="37681" y="8788"/>
                  <a:pt x="38499" y="8655"/>
                  <a:pt x="39126" y="8693"/>
                </a:cubicBezTo>
                <a:cubicBezTo>
                  <a:pt x="39469" y="8712"/>
                  <a:pt x="39868" y="8788"/>
                  <a:pt x="40249" y="8712"/>
                </a:cubicBezTo>
                <a:cubicBezTo>
                  <a:pt x="39716" y="8541"/>
                  <a:pt x="39412" y="8731"/>
                  <a:pt x="38993" y="8427"/>
                </a:cubicBezTo>
                <a:cubicBezTo>
                  <a:pt x="39183" y="8788"/>
                  <a:pt x="38461" y="8180"/>
                  <a:pt x="38251" y="8522"/>
                </a:cubicBezTo>
                <a:close/>
                <a:moveTo>
                  <a:pt x="27429" y="8294"/>
                </a:moveTo>
                <a:cubicBezTo>
                  <a:pt x="27543" y="8294"/>
                  <a:pt x="27562" y="8351"/>
                  <a:pt x="27505" y="8351"/>
                </a:cubicBezTo>
                <a:cubicBezTo>
                  <a:pt x="27486" y="8446"/>
                  <a:pt x="27866" y="8446"/>
                  <a:pt x="27771" y="8313"/>
                </a:cubicBezTo>
                <a:cubicBezTo>
                  <a:pt x="27828" y="8313"/>
                  <a:pt x="27809" y="8408"/>
                  <a:pt x="27904" y="8408"/>
                </a:cubicBezTo>
                <a:cubicBezTo>
                  <a:pt x="28075" y="8484"/>
                  <a:pt x="28056" y="8142"/>
                  <a:pt x="28170" y="8313"/>
                </a:cubicBezTo>
                <a:cubicBezTo>
                  <a:pt x="28113" y="8313"/>
                  <a:pt x="26972" y="7895"/>
                  <a:pt x="26630" y="8351"/>
                </a:cubicBezTo>
                <a:cubicBezTo>
                  <a:pt x="26820" y="8313"/>
                  <a:pt x="26801" y="8427"/>
                  <a:pt x="26972" y="8408"/>
                </a:cubicBezTo>
                <a:cubicBezTo>
                  <a:pt x="27029" y="8351"/>
                  <a:pt x="27010" y="8256"/>
                  <a:pt x="27105" y="8256"/>
                </a:cubicBezTo>
                <a:cubicBezTo>
                  <a:pt x="27181" y="8237"/>
                  <a:pt x="27067" y="8465"/>
                  <a:pt x="27238" y="8294"/>
                </a:cubicBezTo>
                <a:cubicBezTo>
                  <a:pt x="27352" y="8332"/>
                  <a:pt x="27410" y="8446"/>
                  <a:pt x="27429" y="8560"/>
                </a:cubicBezTo>
                <a:cubicBezTo>
                  <a:pt x="27619" y="8522"/>
                  <a:pt x="27391" y="8389"/>
                  <a:pt x="27429" y="8294"/>
                </a:cubicBezTo>
                <a:close/>
                <a:moveTo>
                  <a:pt x="35531" y="8655"/>
                </a:moveTo>
                <a:cubicBezTo>
                  <a:pt x="35703" y="8655"/>
                  <a:pt x="35950" y="8712"/>
                  <a:pt x="35874" y="8503"/>
                </a:cubicBezTo>
                <a:cubicBezTo>
                  <a:pt x="35741" y="8541"/>
                  <a:pt x="35512" y="8503"/>
                  <a:pt x="35531" y="8655"/>
                </a:cubicBezTo>
                <a:close/>
                <a:moveTo>
                  <a:pt x="45955" y="8617"/>
                </a:moveTo>
                <a:cubicBezTo>
                  <a:pt x="45118" y="8560"/>
                  <a:pt x="45803" y="8884"/>
                  <a:pt x="45955" y="8617"/>
                </a:cubicBezTo>
                <a:close/>
                <a:moveTo>
                  <a:pt x="34010" y="8541"/>
                </a:moveTo>
                <a:cubicBezTo>
                  <a:pt x="33401" y="8446"/>
                  <a:pt x="32260" y="8218"/>
                  <a:pt x="31879" y="8465"/>
                </a:cubicBezTo>
                <a:cubicBezTo>
                  <a:pt x="32431" y="8408"/>
                  <a:pt x="33344" y="8560"/>
                  <a:pt x="34010" y="8541"/>
                </a:cubicBezTo>
                <a:close/>
                <a:moveTo>
                  <a:pt x="26173" y="8389"/>
                </a:moveTo>
                <a:cubicBezTo>
                  <a:pt x="26249" y="8332"/>
                  <a:pt x="26401" y="8332"/>
                  <a:pt x="26573" y="8351"/>
                </a:cubicBezTo>
                <a:cubicBezTo>
                  <a:pt x="26458" y="7971"/>
                  <a:pt x="25622" y="8351"/>
                  <a:pt x="25507" y="8066"/>
                </a:cubicBezTo>
                <a:cubicBezTo>
                  <a:pt x="25355" y="8085"/>
                  <a:pt x="25469" y="8294"/>
                  <a:pt x="25507" y="8332"/>
                </a:cubicBezTo>
                <a:cubicBezTo>
                  <a:pt x="25584" y="8237"/>
                  <a:pt x="26173" y="8123"/>
                  <a:pt x="26173" y="8389"/>
                </a:cubicBezTo>
                <a:close/>
                <a:moveTo>
                  <a:pt x="31746" y="8256"/>
                </a:moveTo>
                <a:cubicBezTo>
                  <a:pt x="31442" y="8351"/>
                  <a:pt x="31195" y="8237"/>
                  <a:pt x="30814" y="8180"/>
                </a:cubicBezTo>
                <a:cubicBezTo>
                  <a:pt x="30757" y="8294"/>
                  <a:pt x="31727" y="8560"/>
                  <a:pt x="31746" y="8256"/>
                </a:cubicBezTo>
                <a:close/>
                <a:moveTo>
                  <a:pt x="24975" y="8123"/>
                </a:moveTo>
                <a:cubicBezTo>
                  <a:pt x="24671" y="8180"/>
                  <a:pt x="24138" y="8199"/>
                  <a:pt x="24043" y="7952"/>
                </a:cubicBezTo>
                <a:cubicBezTo>
                  <a:pt x="23567" y="8047"/>
                  <a:pt x="23491" y="7895"/>
                  <a:pt x="23111" y="7933"/>
                </a:cubicBezTo>
                <a:cubicBezTo>
                  <a:pt x="23168" y="8047"/>
                  <a:pt x="23244" y="8142"/>
                  <a:pt x="23453" y="8161"/>
                </a:cubicBezTo>
                <a:cubicBezTo>
                  <a:pt x="23396" y="7971"/>
                  <a:pt x="23719" y="8085"/>
                  <a:pt x="23853" y="8047"/>
                </a:cubicBezTo>
                <a:cubicBezTo>
                  <a:pt x="23853" y="8104"/>
                  <a:pt x="23777" y="8085"/>
                  <a:pt x="23719" y="8104"/>
                </a:cubicBezTo>
                <a:cubicBezTo>
                  <a:pt x="23853" y="8180"/>
                  <a:pt x="24195" y="8313"/>
                  <a:pt x="24309" y="8161"/>
                </a:cubicBezTo>
                <a:cubicBezTo>
                  <a:pt x="24442" y="8199"/>
                  <a:pt x="25013" y="8446"/>
                  <a:pt x="24975" y="8123"/>
                </a:cubicBezTo>
                <a:close/>
                <a:moveTo>
                  <a:pt x="68932" y="8731"/>
                </a:moveTo>
                <a:cubicBezTo>
                  <a:pt x="68856" y="8560"/>
                  <a:pt x="68114" y="8541"/>
                  <a:pt x="68076" y="8674"/>
                </a:cubicBezTo>
                <a:cubicBezTo>
                  <a:pt x="67791" y="8370"/>
                  <a:pt x="67201" y="8674"/>
                  <a:pt x="67011" y="8446"/>
                </a:cubicBezTo>
                <a:cubicBezTo>
                  <a:pt x="66802" y="8579"/>
                  <a:pt x="66669" y="8465"/>
                  <a:pt x="66345" y="8541"/>
                </a:cubicBezTo>
                <a:cubicBezTo>
                  <a:pt x="67087" y="8846"/>
                  <a:pt x="68057" y="8617"/>
                  <a:pt x="68932" y="8731"/>
                </a:cubicBezTo>
                <a:close/>
                <a:moveTo>
                  <a:pt x="69674" y="8484"/>
                </a:moveTo>
                <a:cubicBezTo>
                  <a:pt x="68894" y="8313"/>
                  <a:pt x="68437" y="8408"/>
                  <a:pt x="67886" y="8351"/>
                </a:cubicBezTo>
                <a:cubicBezTo>
                  <a:pt x="68133" y="8636"/>
                  <a:pt x="68704" y="8370"/>
                  <a:pt x="69141" y="8522"/>
                </a:cubicBezTo>
                <a:cubicBezTo>
                  <a:pt x="68894" y="8788"/>
                  <a:pt x="69484" y="8484"/>
                  <a:pt x="69674" y="8484"/>
                </a:cubicBezTo>
                <a:close/>
                <a:moveTo>
                  <a:pt x="23054" y="8104"/>
                </a:moveTo>
                <a:cubicBezTo>
                  <a:pt x="22940" y="7761"/>
                  <a:pt x="22331" y="7990"/>
                  <a:pt x="22122" y="7933"/>
                </a:cubicBezTo>
                <a:cubicBezTo>
                  <a:pt x="22388" y="8123"/>
                  <a:pt x="22616" y="7952"/>
                  <a:pt x="23054" y="8104"/>
                </a:cubicBezTo>
                <a:close/>
                <a:moveTo>
                  <a:pt x="61970" y="8503"/>
                </a:moveTo>
                <a:cubicBezTo>
                  <a:pt x="62066" y="8617"/>
                  <a:pt x="62275" y="8389"/>
                  <a:pt x="62427" y="8389"/>
                </a:cubicBezTo>
                <a:cubicBezTo>
                  <a:pt x="62465" y="8484"/>
                  <a:pt x="62389" y="8503"/>
                  <a:pt x="62294" y="8503"/>
                </a:cubicBezTo>
                <a:cubicBezTo>
                  <a:pt x="62864" y="8427"/>
                  <a:pt x="63663" y="8636"/>
                  <a:pt x="64158" y="8408"/>
                </a:cubicBezTo>
                <a:cubicBezTo>
                  <a:pt x="64006" y="8408"/>
                  <a:pt x="63853" y="8408"/>
                  <a:pt x="63701" y="8408"/>
                </a:cubicBezTo>
                <a:cubicBezTo>
                  <a:pt x="63777" y="8275"/>
                  <a:pt x="64310" y="8484"/>
                  <a:pt x="64234" y="8218"/>
                </a:cubicBezTo>
                <a:cubicBezTo>
                  <a:pt x="63530" y="8237"/>
                  <a:pt x="62674" y="8009"/>
                  <a:pt x="62180" y="8180"/>
                </a:cubicBezTo>
                <a:cubicBezTo>
                  <a:pt x="62123" y="8351"/>
                  <a:pt x="62313" y="8275"/>
                  <a:pt x="62370" y="8237"/>
                </a:cubicBezTo>
                <a:cubicBezTo>
                  <a:pt x="62446" y="8427"/>
                  <a:pt x="61970" y="8370"/>
                  <a:pt x="62104" y="8180"/>
                </a:cubicBezTo>
                <a:cubicBezTo>
                  <a:pt x="61913" y="8180"/>
                  <a:pt x="62161" y="8503"/>
                  <a:pt x="61970" y="8503"/>
                </a:cubicBezTo>
                <a:close/>
                <a:moveTo>
                  <a:pt x="56987" y="8389"/>
                </a:moveTo>
                <a:cubicBezTo>
                  <a:pt x="56930" y="8199"/>
                  <a:pt x="56816" y="8370"/>
                  <a:pt x="56588" y="8332"/>
                </a:cubicBezTo>
                <a:cubicBezTo>
                  <a:pt x="56607" y="8275"/>
                  <a:pt x="56721" y="8294"/>
                  <a:pt x="56797" y="8275"/>
                </a:cubicBezTo>
                <a:cubicBezTo>
                  <a:pt x="56778" y="8199"/>
                  <a:pt x="56626" y="8237"/>
                  <a:pt x="56530" y="8218"/>
                </a:cubicBezTo>
                <a:lnTo>
                  <a:pt x="56530" y="8370"/>
                </a:lnTo>
                <a:cubicBezTo>
                  <a:pt x="56797" y="8408"/>
                  <a:pt x="56721" y="8408"/>
                  <a:pt x="56987" y="8389"/>
                </a:cubicBezTo>
                <a:close/>
                <a:moveTo>
                  <a:pt x="20524" y="7914"/>
                </a:moveTo>
                <a:lnTo>
                  <a:pt x="20524" y="7704"/>
                </a:lnTo>
                <a:cubicBezTo>
                  <a:pt x="20391" y="7895"/>
                  <a:pt x="20048" y="7666"/>
                  <a:pt x="19934" y="7914"/>
                </a:cubicBezTo>
                <a:cubicBezTo>
                  <a:pt x="20201" y="8009"/>
                  <a:pt x="20220" y="7914"/>
                  <a:pt x="20524" y="7914"/>
                </a:cubicBezTo>
                <a:close/>
                <a:moveTo>
                  <a:pt x="45822" y="8256"/>
                </a:moveTo>
                <a:cubicBezTo>
                  <a:pt x="45727" y="8142"/>
                  <a:pt x="45689" y="8161"/>
                  <a:pt x="45765" y="7990"/>
                </a:cubicBezTo>
                <a:cubicBezTo>
                  <a:pt x="45708" y="7952"/>
                  <a:pt x="45612" y="7933"/>
                  <a:pt x="45498" y="7952"/>
                </a:cubicBezTo>
                <a:cubicBezTo>
                  <a:pt x="45460" y="8047"/>
                  <a:pt x="45593" y="8047"/>
                  <a:pt x="45708" y="8047"/>
                </a:cubicBezTo>
                <a:cubicBezTo>
                  <a:pt x="45612" y="8104"/>
                  <a:pt x="45651" y="8256"/>
                  <a:pt x="45822" y="8256"/>
                </a:cubicBezTo>
                <a:close/>
                <a:moveTo>
                  <a:pt x="56321" y="8370"/>
                </a:moveTo>
                <a:cubicBezTo>
                  <a:pt x="56549" y="8123"/>
                  <a:pt x="55713" y="8351"/>
                  <a:pt x="55465" y="8218"/>
                </a:cubicBezTo>
                <a:cubicBezTo>
                  <a:pt x="55484" y="8465"/>
                  <a:pt x="56207" y="8199"/>
                  <a:pt x="56321" y="8370"/>
                </a:cubicBezTo>
                <a:close/>
                <a:moveTo>
                  <a:pt x="60981" y="8218"/>
                </a:moveTo>
                <a:cubicBezTo>
                  <a:pt x="60259" y="8389"/>
                  <a:pt x="59783" y="8028"/>
                  <a:pt x="59174" y="8313"/>
                </a:cubicBezTo>
                <a:cubicBezTo>
                  <a:pt x="59479" y="8237"/>
                  <a:pt x="59802" y="8446"/>
                  <a:pt x="60182" y="8313"/>
                </a:cubicBezTo>
                <a:cubicBezTo>
                  <a:pt x="60373" y="8389"/>
                  <a:pt x="61000" y="8541"/>
                  <a:pt x="60981" y="8218"/>
                </a:cubicBezTo>
                <a:close/>
                <a:moveTo>
                  <a:pt x="61894" y="8446"/>
                </a:moveTo>
                <a:cubicBezTo>
                  <a:pt x="61666" y="8180"/>
                  <a:pt x="61989" y="8370"/>
                  <a:pt x="61837" y="8085"/>
                </a:cubicBezTo>
                <a:cubicBezTo>
                  <a:pt x="61495" y="8085"/>
                  <a:pt x="61324" y="8237"/>
                  <a:pt x="61172" y="8389"/>
                </a:cubicBezTo>
                <a:cubicBezTo>
                  <a:pt x="61362" y="8351"/>
                  <a:pt x="61723" y="8484"/>
                  <a:pt x="61628" y="8237"/>
                </a:cubicBezTo>
                <a:cubicBezTo>
                  <a:pt x="61799" y="8256"/>
                  <a:pt x="61666" y="8484"/>
                  <a:pt x="61894" y="8446"/>
                </a:cubicBezTo>
                <a:close/>
                <a:moveTo>
                  <a:pt x="19459" y="7856"/>
                </a:moveTo>
                <a:cubicBezTo>
                  <a:pt x="19516" y="7971"/>
                  <a:pt x="19725" y="7780"/>
                  <a:pt x="19725" y="7704"/>
                </a:cubicBezTo>
                <a:cubicBezTo>
                  <a:pt x="19706" y="7609"/>
                  <a:pt x="19668" y="7685"/>
                  <a:pt x="19668" y="7742"/>
                </a:cubicBezTo>
                <a:cubicBezTo>
                  <a:pt x="19592" y="7704"/>
                  <a:pt x="19592" y="7628"/>
                  <a:pt x="19459" y="7647"/>
                </a:cubicBezTo>
                <a:cubicBezTo>
                  <a:pt x="19497" y="7780"/>
                  <a:pt x="19440" y="7780"/>
                  <a:pt x="19459" y="7856"/>
                </a:cubicBezTo>
                <a:close/>
                <a:moveTo>
                  <a:pt x="46564" y="8161"/>
                </a:moveTo>
                <a:cubicBezTo>
                  <a:pt x="46564" y="8237"/>
                  <a:pt x="47058" y="8275"/>
                  <a:pt x="46963" y="8123"/>
                </a:cubicBezTo>
                <a:cubicBezTo>
                  <a:pt x="46887" y="8104"/>
                  <a:pt x="46849" y="8123"/>
                  <a:pt x="46830" y="8161"/>
                </a:cubicBezTo>
                <a:cubicBezTo>
                  <a:pt x="46754" y="8142"/>
                  <a:pt x="46697" y="8104"/>
                  <a:pt x="46697" y="8009"/>
                </a:cubicBezTo>
                <a:cubicBezTo>
                  <a:pt x="46602" y="8009"/>
                  <a:pt x="46678" y="8161"/>
                  <a:pt x="46564" y="8161"/>
                </a:cubicBezTo>
                <a:close/>
                <a:moveTo>
                  <a:pt x="36806" y="8047"/>
                </a:moveTo>
                <a:cubicBezTo>
                  <a:pt x="36882" y="8066"/>
                  <a:pt x="37053" y="7875"/>
                  <a:pt x="37072" y="8009"/>
                </a:cubicBezTo>
                <a:cubicBezTo>
                  <a:pt x="37205" y="8009"/>
                  <a:pt x="37091" y="7818"/>
                  <a:pt x="37129" y="7742"/>
                </a:cubicBezTo>
                <a:cubicBezTo>
                  <a:pt x="36939" y="7647"/>
                  <a:pt x="36749" y="7837"/>
                  <a:pt x="36863" y="7590"/>
                </a:cubicBezTo>
                <a:cubicBezTo>
                  <a:pt x="36673" y="7590"/>
                  <a:pt x="36578" y="7704"/>
                  <a:pt x="36406" y="7742"/>
                </a:cubicBezTo>
                <a:cubicBezTo>
                  <a:pt x="36463" y="7895"/>
                  <a:pt x="36749" y="7875"/>
                  <a:pt x="36806" y="8047"/>
                </a:cubicBezTo>
                <a:close/>
                <a:moveTo>
                  <a:pt x="37795" y="8009"/>
                </a:moveTo>
                <a:cubicBezTo>
                  <a:pt x="37795" y="7952"/>
                  <a:pt x="37814" y="7914"/>
                  <a:pt x="37871" y="7914"/>
                </a:cubicBezTo>
                <a:cubicBezTo>
                  <a:pt x="37757" y="7704"/>
                  <a:pt x="37510" y="8028"/>
                  <a:pt x="37395" y="7742"/>
                </a:cubicBezTo>
                <a:cubicBezTo>
                  <a:pt x="37243" y="7723"/>
                  <a:pt x="37319" y="7895"/>
                  <a:pt x="37205" y="7895"/>
                </a:cubicBezTo>
                <a:cubicBezTo>
                  <a:pt x="37338" y="7933"/>
                  <a:pt x="37586" y="7914"/>
                  <a:pt x="37795" y="8009"/>
                </a:cubicBezTo>
                <a:close/>
                <a:moveTo>
                  <a:pt x="34409" y="7914"/>
                </a:moveTo>
                <a:cubicBezTo>
                  <a:pt x="34561" y="7818"/>
                  <a:pt x="34371" y="7704"/>
                  <a:pt x="34809" y="7818"/>
                </a:cubicBezTo>
                <a:cubicBezTo>
                  <a:pt x="34771" y="7476"/>
                  <a:pt x="34143" y="7856"/>
                  <a:pt x="34276" y="7495"/>
                </a:cubicBezTo>
                <a:cubicBezTo>
                  <a:pt x="33953" y="7590"/>
                  <a:pt x="33534" y="7286"/>
                  <a:pt x="33420" y="7552"/>
                </a:cubicBezTo>
                <a:cubicBezTo>
                  <a:pt x="33325" y="7419"/>
                  <a:pt x="32964" y="7514"/>
                  <a:pt x="32964" y="7324"/>
                </a:cubicBezTo>
                <a:cubicBezTo>
                  <a:pt x="32716" y="7343"/>
                  <a:pt x="32412" y="7286"/>
                  <a:pt x="32431" y="7476"/>
                </a:cubicBezTo>
                <a:cubicBezTo>
                  <a:pt x="32336" y="7476"/>
                  <a:pt x="32374" y="7381"/>
                  <a:pt x="32355" y="7324"/>
                </a:cubicBezTo>
                <a:cubicBezTo>
                  <a:pt x="31651" y="7343"/>
                  <a:pt x="30985" y="7039"/>
                  <a:pt x="30168" y="7191"/>
                </a:cubicBezTo>
                <a:cubicBezTo>
                  <a:pt x="30072" y="7172"/>
                  <a:pt x="30187" y="7134"/>
                  <a:pt x="30168" y="7039"/>
                </a:cubicBezTo>
                <a:cubicBezTo>
                  <a:pt x="30034" y="7153"/>
                  <a:pt x="29863" y="7058"/>
                  <a:pt x="29711" y="7039"/>
                </a:cubicBezTo>
                <a:cubicBezTo>
                  <a:pt x="29692" y="7115"/>
                  <a:pt x="29768" y="7134"/>
                  <a:pt x="29768" y="7191"/>
                </a:cubicBezTo>
                <a:cubicBezTo>
                  <a:pt x="29445" y="7020"/>
                  <a:pt x="29578" y="7134"/>
                  <a:pt x="29178" y="7039"/>
                </a:cubicBezTo>
                <a:cubicBezTo>
                  <a:pt x="29121" y="7210"/>
                  <a:pt x="29312" y="7115"/>
                  <a:pt x="29369" y="7096"/>
                </a:cubicBezTo>
                <a:cubicBezTo>
                  <a:pt x="29426" y="7286"/>
                  <a:pt x="28969" y="7172"/>
                  <a:pt x="28912" y="7134"/>
                </a:cubicBezTo>
                <a:cubicBezTo>
                  <a:pt x="28931" y="7039"/>
                  <a:pt x="29140" y="7210"/>
                  <a:pt x="29102" y="6982"/>
                </a:cubicBezTo>
                <a:cubicBezTo>
                  <a:pt x="28608" y="7020"/>
                  <a:pt x="27999" y="6962"/>
                  <a:pt x="27505" y="6905"/>
                </a:cubicBezTo>
                <a:cubicBezTo>
                  <a:pt x="27524" y="6962"/>
                  <a:pt x="27581" y="6962"/>
                  <a:pt x="27581" y="7020"/>
                </a:cubicBezTo>
                <a:cubicBezTo>
                  <a:pt x="27257" y="7020"/>
                  <a:pt x="26858" y="6715"/>
                  <a:pt x="26592" y="6962"/>
                </a:cubicBezTo>
                <a:cubicBezTo>
                  <a:pt x="26439" y="6829"/>
                  <a:pt x="26401" y="6848"/>
                  <a:pt x="26249" y="6791"/>
                </a:cubicBezTo>
                <a:cubicBezTo>
                  <a:pt x="26154" y="6810"/>
                  <a:pt x="26287" y="6867"/>
                  <a:pt x="26249" y="6943"/>
                </a:cubicBezTo>
                <a:cubicBezTo>
                  <a:pt x="26116" y="6924"/>
                  <a:pt x="26116" y="6810"/>
                  <a:pt x="26059" y="6734"/>
                </a:cubicBezTo>
                <a:cubicBezTo>
                  <a:pt x="25926" y="6905"/>
                  <a:pt x="25926" y="6772"/>
                  <a:pt x="25717" y="6734"/>
                </a:cubicBezTo>
                <a:cubicBezTo>
                  <a:pt x="24842" y="6924"/>
                  <a:pt x="24157" y="6563"/>
                  <a:pt x="23472" y="6753"/>
                </a:cubicBezTo>
                <a:cubicBezTo>
                  <a:pt x="23415" y="6506"/>
                  <a:pt x="22521" y="6753"/>
                  <a:pt x="22730" y="6449"/>
                </a:cubicBezTo>
                <a:cubicBezTo>
                  <a:pt x="22008" y="6392"/>
                  <a:pt x="21798" y="6449"/>
                  <a:pt x="21152" y="6316"/>
                </a:cubicBezTo>
                <a:cubicBezTo>
                  <a:pt x="21190" y="6373"/>
                  <a:pt x="21304" y="6373"/>
                  <a:pt x="21285" y="6487"/>
                </a:cubicBezTo>
                <a:cubicBezTo>
                  <a:pt x="21038" y="6506"/>
                  <a:pt x="21114" y="6297"/>
                  <a:pt x="20885" y="6316"/>
                </a:cubicBezTo>
                <a:cubicBezTo>
                  <a:pt x="20866" y="6411"/>
                  <a:pt x="20942" y="6411"/>
                  <a:pt x="20942" y="6468"/>
                </a:cubicBezTo>
                <a:cubicBezTo>
                  <a:pt x="20695" y="6506"/>
                  <a:pt x="20809" y="6278"/>
                  <a:pt x="20619" y="6259"/>
                </a:cubicBezTo>
                <a:cubicBezTo>
                  <a:pt x="20296" y="6259"/>
                  <a:pt x="20695" y="6392"/>
                  <a:pt x="20676" y="6468"/>
                </a:cubicBezTo>
                <a:cubicBezTo>
                  <a:pt x="20505" y="6487"/>
                  <a:pt x="20467" y="6392"/>
                  <a:pt x="20410" y="6316"/>
                </a:cubicBezTo>
                <a:cubicBezTo>
                  <a:pt x="20277" y="6316"/>
                  <a:pt x="20391" y="6468"/>
                  <a:pt x="20486" y="6411"/>
                </a:cubicBezTo>
                <a:cubicBezTo>
                  <a:pt x="20505" y="6392"/>
                  <a:pt x="19231" y="6411"/>
                  <a:pt x="18945" y="6297"/>
                </a:cubicBezTo>
                <a:cubicBezTo>
                  <a:pt x="18869" y="6259"/>
                  <a:pt x="18926" y="6164"/>
                  <a:pt x="18812" y="6145"/>
                </a:cubicBezTo>
                <a:cubicBezTo>
                  <a:pt x="18527" y="6049"/>
                  <a:pt x="18850" y="6487"/>
                  <a:pt x="18546" y="6392"/>
                </a:cubicBezTo>
                <a:cubicBezTo>
                  <a:pt x="18451" y="6373"/>
                  <a:pt x="18584" y="6335"/>
                  <a:pt x="18546" y="6240"/>
                </a:cubicBezTo>
                <a:cubicBezTo>
                  <a:pt x="17880" y="6563"/>
                  <a:pt x="16568" y="6030"/>
                  <a:pt x="16035" y="6259"/>
                </a:cubicBezTo>
                <a:cubicBezTo>
                  <a:pt x="18222" y="6506"/>
                  <a:pt x="21532" y="6582"/>
                  <a:pt x="22997" y="7020"/>
                </a:cubicBezTo>
                <a:cubicBezTo>
                  <a:pt x="23149" y="6962"/>
                  <a:pt x="23320" y="6924"/>
                  <a:pt x="23453" y="6867"/>
                </a:cubicBezTo>
                <a:cubicBezTo>
                  <a:pt x="24024" y="7267"/>
                  <a:pt x="25641" y="6886"/>
                  <a:pt x="26040" y="7210"/>
                </a:cubicBezTo>
                <a:cubicBezTo>
                  <a:pt x="26287" y="7191"/>
                  <a:pt x="26439" y="7096"/>
                  <a:pt x="26649" y="7058"/>
                </a:cubicBezTo>
                <a:cubicBezTo>
                  <a:pt x="26649" y="7096"/>
                  <a:pt x="26554" y="7115"/>
                  <a:pt x="26516" y="7115"/>
                </a:cubicBezTo>
                <a:cubicBezTo>
                  <a:pt x="27257" y="7400"/>
                  <a:pt x="27961" y="6943"/>
                  <a:pt x="28513" y="7343"/>
                </a:cubicBezTo>
                <a:cubicBezTo>
                  <a:pt x="28589" y="7324"/>
                  <a:pt x="28570" y="7248"/>
                  <a:pt x="28570" y="7191"/>
                </a:cubicBezTo>
                <a:cubicBezTo>
                  <a:pt x="28684" y="7172"/>
                  <a:pt x="28741" y="7267"/>
                  <a:pt x="28779" y="7191"/>
                </a:cubicBezTo>
                <a:cubicBezTo>
                  <a:pt x="28855" y="7210"/>
                  <a:pt x="28931" y="7267"/>
                  <a:pt x="28836" y="7286"/>
                </a:cubicBezTo>
                <a:cubicBezTo>
                  <a:pt x="29863" y="7400"/>
                  <a:pt x="30681" y="7400"/>
                  <a:pt x="31290" y="7628"/>
                </a:cubicBezTo>
                <a:lnTo>
                  <a:pt x="31290" y="7476"/>
                </a:lnTo>
                <a:cubicBezTo>
                  <a:pt x="31898" y="7647"/>
                  <a:pt x="32926" y="7628"/>
                  <a:pt x="33477" y="7704"/>
                </a:cubicBezTo>
                <a:cubicBezTo>
                  <a:pt x="33439" y="7742"/>
                  <a:pt x="33401" y="7780"/>
                  <a:pt x="33420" y="7856"/>
                </a:cubicBezTo>
                <a:cubicBezTo>
                  <a:pt x="33648" y="7495"/>
                  <a:pt x="34029" y="8047"/>
                  <a:pt x="34276" y="7761"/>
                </a:cubicBezTo>
                <a:cubicBezTo>
                  <a:pt x="34352" y="7799"/>
                  <a:pt x="34409" y="7837"/>
                  <a:pt x="34409" y="7933"/>
                </a:cubicBezTo>
                <a:close/>
                <a:moveTo>
                  <a:pt x="35208" y="7818"/>
                </a:moveTo>
                <a:cubicBezTo>
                  <a:pt x="35550" y="7723"/>
                  <a:pt x="35703" y="7875"/>
                  <a:pt x="36064" y="7895"/>
                </a:cubicBezTo>
                <a:cubicBezTo>
                  <a:pt x="36045" y="7590"/>
                  <a:pt x="35512" y="7914"/>
                  <a:pt x="35474" y="7571"/>
                </a:cubicBezTo>
                <a:cubicBezTo>
                  <a:pt x="35360" y="7628"/>
                  <a:pt x="35246" y="7704"/>
                  <a:pt x="35208" y="7818"/>
                </a:cubicBezTo>
                <a:close/>
                <a:moveTo>
                  <a:pt x="74657" y="8123"/>
                </a:moveTo>
                <a:cubicBezTo>
                  <a:pt x="74790" y="8123"/>
                  <a:pt x="74752" y="8275"/>
                  <a:pt x="74924" y="8237"/>
                </a:cubicBezTo>
                <a:cubicBezTo>
                  <a:pt x="74943" y="8142"/>
                  <a:pt x="74848" y="8123"/>
                  <a:pt x="74867" y="8028"/>
                </a:cubicBezTo>
                <a:cubicBezTo>
                  <a:pt x="74334" y="8256"/>
                  <a:pt x="73915" y="8028"/>
                  <a:pt x="73459" y="8161"/>
                </a:cubicBezTo>
                <a:cubicBezTo>
                  <a:pt x="73269" y="8123"/>
                  <a:pt x="73535" y="8047"/>
                  <a:pt x="73459" y="7952"/>
                </a:cubicBezTo>
                <a:cubicBezTo>
                  <a:pt x="73269" y="7933"/>
                  <a:pt x="73269" y="8066"/>
                  <a:pt x="73060" y="8047"/>
                </a:cubicBezTo>
                <a:cubicBezTo>
                  <a:pt x="73098" y="8104"/>
                  <a:pt x="73212" y="8256"/>
                  <a:pt x="73002" y="8218"/>
                </a:cubicBezTo>
                <a:cubicBezTo>
                  <a:pt x="72983" y="8294"/>
                  <a:pt x="73364" y="8313"/>
                  <a:pt x="73269" y="8161"/>
                </a:cubicBezTo>
                <a:cubicBezTo>
                  <a:pt x="73402" y="8313"/>
                  <a:pt x="73725" y="8351"/>
                  <a:pt x="73935" y="8218"/>
                </a:cubicBezTo>
                <a:cubicBezTo>
                  <a:pt x="74087" y="8389"/>
                  <a:pt x="74619" y="8446"/>
                  <a:pt x="74657" y="8123"/>
                </a:cubicBezTo>
                <a:close/>
                <a:moveTo>
                  <a:pt x="40933" y="7685"/>
                </a:moveTo>
                <a:cubicBezTo>
                  <a:pt x="40819" y="8009"/>
                  <a:pt x="41808" y="7723"/>
                  <a:pt x="41124" y="7685"/>
                </a:cubicBezTo>
                <a:cubicBezTo>
                  <a:pt x="41009" y="7685"/>
                  <a:pt x="40952" y="7761"/>
                  <a:pt x="40933" y="7685"/>
                </a:cubicBezTo>
                <a:close/>
                <a:moveTo>
                  <a:pt x="71215" y="8180"/>
                </a:moveTo>
                <a:cubicBezTo>
                  <a:pt x="70910" y="7895"/>
                  <a:pt x="69902" y="7933"/>
                  <a:pt x="69274" y="7914"/>
                </a:cubicBezTo>
                <a:cubicBezTo>
                  <a:pt x="68742" y="7875"/>
                  <a:pt x="68552" y="7895"/>
                  <a:pt x="68019" y="7895"/>
                </a:cubicBezTo>
                <a:cubicBezTo>
                  <a:pt x="67981" y="7818"/>
                  <a:pt x="67962" y="7837"/>
                  <a:pt x="67886" y="7685"/>
                </a:cubicBezTo>
                <a:cubicBezTo>
                  <a:pt x="67753" y="8028"/>
                  <a:pt x="67087" y="7666"/>
                  <a:pt x="66897" y="7990"/>
                </a:cubicBezTo>
                <a:cubicBezTo>
                  <a:pt x="67981" y="8104"/>
                  <a:pt x="69693" y="8104"/>
                  <a:pt x="71215" y="8180"/>
                </a:cubicBezTo>
                <a:close/>
                <a:moveTo>
                  <a:pt x="72470" y="8142"/>
                </a:moveTo>
                <a:cubicBezTo>
                  <a:pt x="72622" y="8123"/>
                  <a:pt x="72774" y="8085"/>
                  <a:pt x="73002" y="8104"/>
                </a:cubicBezTo>
                <a:cubicBezTo>
                  <a:pt x="72888" y="7990"/>
                  <a:pt x="72527" y="7971"/>
                  <a:pt x="72470" y="8142"/>
                </a:cubicBezTo>
                <a:close/>
                <a:moveTo>
                  <a:pt x="34409" y="7552"/>
                </a:moveTo>
                <a:cubicBezTo>
                  <a:pt x="34409" y="7628"/>
                  <a:pt x="34904" y="7666"/>
                  <a:pt x="34809" y="7514"/>
                </a:cubicBezTo>
                <a:cubicBezTo>
                  <a:pt x="34618" y="7476"/>
                  <a:pt x="34580" y="7552"/>
                  <a:pt x="34409" y="7552"/>
                </a:cubicBezTo>
                <a:close/>
                <a:moveTo>
                  <a:pt x="20201" y="7134"/>
                </a:moveTo>
                <a:cubicBezTo>
                  <a:pt x="20372" y="6829"/>
                  <a:pt x="20695" y="7134"/>
                  <a:pt x="20942" y="7039"/>
                </a:cubicBezTo>
                <a:cubicBezTo>
                  <a:pt x="20486" y="7172"/>
                  <a:pt x="21399" y="7134"/>
                  <a:pt x="21000" y="7191"/>
                </a:cubicBezTo>
                <a:cubicBezTo>
                  <a:pt x="21152" y="7381"/>
                  <a:pt x="21209" y="7039"/>
                  <a:pt x="21475" y="7153"/>
                </a:cubicBezTo>
                <a:cubicBezTo>
                  <a:pt x="21437" y="7210"/>
                  <a:pt x="21380" y="7248"/>
                  <a:pt x="21266" y="7248"/>
                </a:cubicBezTo>
                <a:cubicBezTo>
                  <a:pt x="21475" y="7476"/>
                  <a:pt x="21760" y="7210"/>
                  <a:pt x="21932" y="7419"/>
                </a:cubicBezTo>
                <a:cubicBezTo>
                  <a:pt x="22179" y="7286"/>
                  <a:pt x="21627" y="7305"/>
                  <a:pt x="21608" y="7210"/>
                </a:cubicBezTo>
                <a:cubicBezTo>
                  <a:pt x="22578" y="7229"/>
                  <a:pt x="23054" y="7229"/>
                  <a:pt x="24328" y="7381"/>
                </a:cubicBezTo>
                <a:cubicBezTo>
                  <a:pt x="24537" y="7343"/>
                  <a:pt x="24214" y="7324"/>
                  <a:pt x="24119" y="7343"/>
                </a:cubicBezTo>
                <a:cubicBezTo>
                  <a:pt x="24157" y="7286"/>
                  <a:pt x="24176" y="7248"/>
                  <a:pt x="24252" y="7229"/>
                </a:cubicBezTo>
                <a:cubicBezTo>
                  <a:pt x="23130" y="7096"/>
                  <a:pt x="22027" y="6982"/>
                  <a:pt x="21076" y="6943"/>
                </a:cubicBezTo>
                <a:cubicBezTo>
                  <a:pt x="20885" y="6962"/>
                  <a:pt x="21171" y="7020"/>
                  <a:pt x="21133" y="7096"/>
                </a:cubicBezTo>
                <a:cubicBezTo>
                  <a:pt x="20961" y="7096"/>
                  <a:pt x="20980" y="6943"/>
                  <a:pt x="20866" y="6886"/>
                </a:cubicBezTo>
                <a:cubicBezTo>
                  <a:pt x="19820" y="6962"/>
                  <a:pt x="18888" y="6582"/>
                  <a:pt x="18013" y="6696"/>
                </a:cubicBezTo>
                <a:lnTo>
                  <a:pt x="18013" y="6905"/>
                </a:lnTo>
                <a:cubicBezTo>
                  <a:pt x="17233" y="6848"/>
                  <a:pt x="16492" y="6772"/>
                  <a:pt x="15502" y="6677"/>
                </a:cubicBezTo>
                <a:cubicBezTo>
                  <a:pt x="16549" y="7039"/>
                  <a:pt x="17233" y="6848"/>
                  <a:pt x="18413" y="7115"/>
                </a:cubicBezTo>
                <a:cubicBezTo>
                  <a:pt x="18470" y="6924"/>
                  <a:pt x="18774" y="7172"/>
                  <a:pt x="19021" y="7115"/>
                </a:cubicBezTo>
                <a:cubicBezTo>
                  <a:pt x="18983" y="6772"/>
                  <a:pt x="18241" y="7191"/>
                  <a:pt x="18089" y="6810"/>
                </a:cubicBezTo>
                <a:cubicBezTo>
                  <a:pt x="18679" y="6715"/>
                  <a:pt x="19174" y="6905"/>
                  <a:pt x="19953" y="6924"/>
                </a:cubicBezTo>
                <a:cubicBezTo>
                  <a:pt x="19896" y="7020"/>
                  <a:pt x="19744" y="6962"/>
                  <a:pt x="19877" y="7077"/>
                </a:cubicBezTo>
                <a:cubicBezTo>
                  <a:pt x="19592" y="7001"/>
                  <a:pt x="19782" y="7039"/>
                  <a:pt x="19478" y="6962"/>
                </a:cubicBezTo>
                <a:cubicBezTo>
                  <a:pt x="19345" y="6962"/>
                  <a:pt x="19459" y="7153"/>
                  <a:pt x="19421" y="7229"/>
                </a:cubicBezTo>
                <a:cubicBezTo>
                  <a:pt x="20048" y="7210"/>
                  <a:pt x="20125" y="7362"/>
                  <a:pt x="20619" y="7248"/>
                </a:cubicBezTo>
                <a:cubicBezTo>
                  <a:pt x="20733" y="7267"/>
                  <a:pt x="20619" y="7476"/>
                  <a:pt x="20885" y="7400"/>
                </a:cubicBezTo>
                <a:cubicBezTo>
                  <a:pt x="20885" y="7343"/>
                  <a:pt x="20790" y="7362"/>
                  <a:pt x="20752" y="7343"/>
                </a:cubicBezTo>
                <a:cubicBezTo>
                  <a:pt x="20714" y="7248"/>
                  <a:pt x="21057" y="7286"/>
                  <a:pt x="20942" y="7400"/>
                </a:cubicBezTo>
                <a:cubicBezTo>
                  <a:pt x="21152" y="7172"/>
                  <a:pt x="20410" y="7077"/>
                  <a:pt x="20220" y="7134"/>
                </a:cubicBezTo>
                <a:close/>
                <a:moveTo>
                  <a:pt x="61989" y="7362"/>
                </a:moveTo>
                <a:cubicBezTo>
                  <a:pt x="61799" y="7039"/>
                  <a:pt x="61932" y="7457"/>
                  <a:pt x="61647" y="7457"/>
                </a:cubicBezTo>
                <a:cubicBezTo>
                  <a:pt x="61780" y="7609"/>
                  <a:pt x="61989" y="7381"/>
                  <a:pt x="62046" y="7305"/>
                </a:cubicBezTo>
                <a:cubicBezTo>
                  <a:pt x="62008" y="7229"/>
                  <a:pt x="61989" y="7305"/>
                  <a:pt x="61989" y="7362"/>
                </a:cubicBezTo>
                <a:close/>
                <a:moveTo>
                  <a:pt x="32165" y="7115"/>
                </a:moveTo>
                <a:cubicBezTo>
                  <a:pt x="31936" y="6810"/>
                  <a:pt x="30776" y="6982"/>
                  <a:pt x="29844" y="6829"/>
                </a:cubicBezTo>
                <a:cubicBezTo>
                  <a:pt x="30472" y="7096"/>
                  <a:pt x="31480" y="6962"/>
                  <a:pt x="32165" y="7115"/>
                </a:cubicBezTo>
                <a:close/>
                <a:moveTo>
                  <a:pt x="67962" y="7476"/>
                </a:moveTo>
                <a:cubicBezTo>
                  <a:pt x="67791" y="7381"/>
                  <a:pt x="67296" y="7286"/>
                  <a:pt x="67239" y="7514"/>
                </a:cubicBezTo>
                <a:cubicBezTo>
                  <a:pt x="67544" y="7438"/>
                  <a:pt x="67677" y="7514"/>
                  <a:pt x="67962" y="7476"/>
                </a:cubicBezTo>
                <a:close/>
                <a:moveTo>
                  <a:pt x="64900" y="7286"/>
                </a:moveTo>
                <a:cubicBezTo>
                  <a:pt x="64766" y="7286"/>
                  <a:pt x="64196" y="7381"/>
                  <a:pt x="64177" y="7229"/>
                </a:cubicBezTo>
                <a:cubicBezTo>
                  <a:pt x="63968" y="7552"/>
                  <a:pt x="63454" y="6982"/>
                  <a:pt x="63378" y="7381"/>
                </a:cubicBezTo>
                <a:cubicBezTo>
                  <a:pt x="64139" y="7305"/>
                  <a:pt x="64557" y="7571"/>
                  <a:pt x="64900" y="7286"/>
                </a:cubicBezTo>
                <a:close/>
                <a:moveTo>
                  <a:pt x="62788" y="7362"/>
                </a:moveTo>
                <a:cubicBezTo>
                  <a:pt x="62959" y="7362"/>
                  <a:pt x="63131" y="7381"/>
                  <a:pt x="63321" y="7381"/>
                </a:cubicBezTo>
                <a:lnTo>
                  <a:pt x="63321" y="7172"/>
                </a:lnTo>
                <a:cubicBezTo>
                  <a:pt x="63188" y="7172"/>
                  <a:pt x="63055" y="7172"/>
                  <a:pt x="62921" y="7172"/>
                </a:cubicBezTo>
                <a:cubicBezTo>
                  <a:pt x="63074" y="7457"/>
                  <a:pt x="62769" y="7153"/>
                  <a:pt x="62788" y="7362"/>
                </a:cubicBezTo>
                <a:close/>
                <a:moveTo>
                  <a:pt x="82037" y="7590"/>
                </a:moveTo>
                <a:cubicBezTo>
                  <a:pt x="82266" y="7552"/>
                  <a:pt x="82513" y="7552"/>
                  <a:pt x="82570" y="7381"/>
                </a:cubicBezTo>
                <a:cubicBezTo>
                  <a:pt x="81448" y="7324"/>
                  <a:pt x="80383" y="7248"/>
                  <a:pt x="79260" y="7248"/>
                </a:cubicBezTo>
                <a:cubicBezTo>
                  <a:pt x="79260" y="7305"/>
                  <a:pt x="79374" y="7286"/>
                  <a:pt x="79451" y="7305"/>
                </a:cubicBezTo>
                <a:cubicBezTo>
                  <a:pt x="79470" y="7457"/>
                  <a:pt x="79032" y="7229"/>
                  <a:pt x="79127" y="7457"/>
                </a:cubicBezTo>
                <a:cubicBezTo>
                  <a:pt x="79622" y="7381"/>
                  <a:pt x="80287" y="7476"/>
                  <a:pt x="80858" y="7533"/>
                </a:cubicBezTo>
                <a:cubicBezTo>
                  <a:pt x="81010" y="7552"/>
                  <a:pt x="81410" y="7571"/>
                  <a:pt x="81391" y="7381"/>
                </a:cubicBezTo>
                <a:cubicBezTo>
                  <a:pt x="81429" y="7628"/>
                  <a:pt x="81828" y="7476"/>
                  <a:pt x="82037" y="7438"/>
                </a:cubicBezTo>
                <a:lnTo>
                  <a:pt x="82037" y="7590"/>
                </a:lnTo>
                <a:close/>
                <a:moveTo>
                  <a:pt x="60981" y="7286"/>
                </a:moveTo>
                <a:cubicBezTo>
                  <a:pt x="61114" y="7039"/>
                  <a:pt x="61628" y="7457"/>
                  <a:pt x="61723" y="7096"/>
                </a:cubicBezTo>
                <a:cubicBezTo>
                  <a:pt x="61343" y="7229"/>
                  <a:pt x="61286" y="7001"/>
                  <a:pt x="60867" y="7096"/>
                </a:cubicBezTo>
                <a:cubicBezTo>
                  <a:pt x="60810" y="7229"/>
                  <a:pt x="60981" y="7191"/>
                  <a:pt x="60981" y="7305"/>
                </a:cubicBezTo>
                <a:close/>
                <a:moveTo>
                  <a:pt x="62313" y="7267"/>
                </a:moveTo>
                <a:cubicBezTo>
                  <a:pt x="62313" y="7343"/>
                  <a:pt x="62807" y="7381"/>
                  <a:pt x="62712" y="7210"/>
                </a:cubicBezTo>
                <a:cubicBezTo>
                  <a:pt x="62522" y="7172"/>
                  <a:pt x="62484" y="7267"/>
                  <a:pt x="62313" y="7267"/>
                </a:cubicBezTo>
                <a:close/>
                <a:moveTo>
                  <a:pt x="17823" y="6696"/>
                </a:moveTo>
                <a:cubicBezTo>
                  <a:pt x="17842" y="6487"/>
                  <a:pt x="17405" y="6639"/>
                  <a:pt x="17290" y="6525"/>
                </a:cubicBezTo>
                <a:cubicBezTo>
                  <a:pt x="17271" y="6696"/>
                  <a:pt x="17747" y="6753"/>
                  <a:pt x="17823" y="6696"/>
                </a:cubicBezTo>
                <a:close/>
                <a:moveTo>
                  <a:pt x="60791" y="7096"/>
                </a:moveTo>
                <a:cubicBezTo>
                  <a:pt x="60601" y="7096"/>
                  <a:pt x="60392" y="7077"/>
                  <a:pt x="60201" y="7077"/>
                </a:cubicBezTo>
                <a:cubicBezTo>
                  <a:pt x="60220" y="7229"/>
                  <a:pt x="60829" y="7343"/>
                  <a:pt x="60791" y="7096"/>
                </a:cubicBezTo>
                <a:close/>
                <a:moveTo>
                  <a:pt x="15027" y="6658"/>
                </a:moveTo>
                <a:cubicBezTo>
                  <a:pt x="14894" y="6468"/>
                  <a:pt x="14380" y="6582"/>
                  <a:pt x="14114" y="6506"/>
                </a:cubicBezTo>
                <a:cubicBezTo>
                  <a:pt x="14247" y="6677"/>
                  <a:pt x="14666" y="6658"/>
                  <a:pt x="15027" y="6658"/>
                </a:cubicBezTo>
                <a:close/>
                <a:moveTo>
                  <a:pt x="51699" y="6772"/>
                </a:moveTo>
                <a:cubicBezTo>
                  <a:pt x="51813" y="6563"/>
                  <a:pt x="52897" y="6829"/>
                  <a:pt x="53430" y="6791"/>
                </a:cubicBezTo>
                <a:cubicBezTo>
                  <a:pt x="53088" y="6449"/>
                  <a:pt x="52213" y="6734"/>
                  <a:pt x="52099" y="6525"/>
                </a:cubicBezTo>
                <a:cubicBezTo>
                  <a:pt x="51984" y="6506"/>
                  <a:pt x="51965" y="6563"/>
                  <a:pt x="51965" y="6620"/>
                </a:cubicBezTo>
                <a:cubicBezTo>
                  <a:pt x="51433" y="6373"/>
                  <a:pt x="50482" y="6449"/>
                  <a:pt x="49702" y="6392"/>
                </a:cubicBezTo>
                <a:cubicBezTo>
                  <a:pt x="48637" y="6316"/>
                  <a:pt x="47971" y="6145"/>
                  <a:pt x="46792" y="6145"/>
                </a:cubicBezTo>
                <a:cubicBezTo>
                  <a:pt x="45441" y="6164"/>
                  <a:pt x="43501" y="6011"/>
                  <a:pt x="42075" y="5840"/>
                </a:cubicBezTo>
                <a:cubicBezTo>
                  <a:pt x="42227" y="5688"/>
                  <a:pt x="42683" y="5783"/>
                  <a:pt x="42797" y="5802"/>
                </a:cubicBezTo>
                <a:cubicBezTo>
                  <a:pt x="43159" y="5821"/>
                  <a:pt x="43672" y="5707"/>
                  <a:pt x="43729" y="5954"/>
                </a:cubicBezTo>
                <a:cubicBezTo>
                  <a:pt x="43806" y="5916"/>
                  <a:pt x="43863" y="5859"/>
                  <a:pt x="43939" y="5802"/>
                </a:cubicBezTo>
                <a:cubicBezTo>
                  <a:pt x="45042" y="6011"/>
                  <a:pt x="46487" y="5878"/>
                  <a:pt x="47572" y="6164"/>
                </a:cubicBezTo>
                <a:cubicBezTo>
                  <a:pt x="48922" y="6049"/>
                  <a:pt x="50216" y="6278"/>
                  <a:pt x="51889" y="6259"/>
                </a:cubicBezTo>
                <a:cubicBezTo>
                  <a:pt x="51870" y="6164"/>
                  <a:pt x="51604" y="6240"/>
                  <a:pt x="51566" y="6164"/>
                </a:cubicBezTo>
                <a:cubicBezTo>
                  <a:pt x="51661" y="6088"/>
                  <a:pt x="52080" y="6202"/>
                  <a:pt x="52365" y="6164"/>
                </a:cubicBezTo>
                <a:cubicBezTo>
                  <a:pt x="52384" y="6297"/>
                  <a:pt x="52061" y="6126"/>
                  <a:pt x="52156" y="6316"/>
                </a:cubicBezTo>
                <a:cubicBezTo>
                  <a:pt x="52270" y="6316"/>
                  <a:pt x="52384" y="6316"/>
                  <a:pt x="52498" y="6316"/>
                </a:cubicBezTo>
                <a:cubicBezTo>
                  <a:pt x="52479" y="6278"/>
                  <a:pt x="52422" y="6278"/>
                  <a:pt x="52422" y="6221"/>
                </a:cubicBezTo>
                <a:cubicBezTo>
                  <a:pt x="53050" y="6164"/>
                  <a:pt x="54628" y="6506"/>
                  <a:pt x="55085" y="6354"/>
                </a:cubicBezTo>
                <a:cubicBezTo>
                  <a:pt x="55199" y="6316"/>
                  <a:pt x="55636" y="6620"/>
                  <a:pt x="55427" y="6354"/>
                </a:cubicBezTo>
                <a:cubicBezTo>
                  <a:pt x="55655" y="6392"/>
                  <a:pt x="55636" y="6601"/>
                  <a:pt x="56017" y="6525"/>
                </a:cubicBezTo>
                <a:cubicBezTo>
                  <a:pt x="55503" y="6316"/>
                  <a:pt x="57063" y="6544"/>
                  <a:pt x="57215" y="6525"/>
                </a:cubicBezTo>
                <a:cubicBezTo>
                  <a:pt x="57177" y="6582"/>
                  <a:pt x="57063" y="6582"/>
                  <a:pt x="57082" y="6677"/>
                </a:cubicBezTo>
                <a:cubicBezTo>
                  <a:pt x="57177" y="6639"/>
                  <a:pt x="57329" y="6639"/>
                  <a:pt x="57272" y="6487"/>
                </a:cubicBezTo>
                <a:cubicBezTo>
                  <a:pt x="57520" y="6544"/>
                  <a:pt x="57843" y="6563"/>
                  <a:pt x="58071" y="6639"/>
                </a:cubicBezTo>
                <a:cubicBezTo>
                  <a:pt x="58033" y="6544"/>
                  <a:pt x="59022" y="6487"/>
                  <a:pt x="59269" y="6715"/>
                </a:cubicBezTo>
                <a:cubicBezTo>
                  <a:pt x="59992" y="6601"/>
                  <a:pt x="61476" y="6715"/>
                  <a:pt x="62256" y="6848"/>
                </a:cubicBezTo>
                <a:cubicBezTo>
                  <a:pt x="62560" y="6677"/>
                  <a:pt x="62998" y="6943"/>
                  <a:pt x="63378" y="6810"/>
                </a:cubicBezTo>
                <a:cubicBezTo>
                  <a:pt x="63454" y="6829"/>
                  <a:pt x="63435" y="6905"/>
                  <a:pt x="63454" y="6962"/>
                </a:cubicBezTo>
                <a:cubicBezTo>
                  <a:pt x="63511" y="6962"/>
                  <a:pt x="63511" y="6905"/>
                  <a:pt x="63511" y="6867"/>
                </a:cubicBezTo>
                <a:cubicBezTo>
                  <a:pt x="66688" y="6886"/>
                  <a:pt x="69921" y="7248"/>
                  <a:pt x="73155" y="7077"/>
                </a:cubicBezTo>
                <a:cubicBezTo>
                  <a:pt x="71975" y="6924"/>
                  <a:pt x="69141" y="6962"/>
                  <a:pt x="67505" y="6753"/>
                </a:cubicBezTo>
                <a:cubicBezTo>
                  <a:pt x="67563" y="7001"/>
                  <a:pt x="67182" y="6525"/>
                  <a:pt x="67239" y="6905"/>
                </a:cubicBezTo>
                <a:cubicBezTo>
                  <a:pt x="66802" y="6620"/>
                  <a:pt x="66003" y="6734"/>
                  <a:pt x="65508" y="6829"/>
                </a:cubicBezTo>
                <a:cubicBezTo>
                  <a:pt x="65375" y="6810"/>
                  <a:pt x="65603" y="6696"/>
                  <a:pt x="65451" y="6620"/>
                </a:cubicBezTo>
                <a:cubicBezTo>
                  <a:pt x="64938" y="6753"/>
                  <a:pt x="64843" y="6601"/>
                  <a:pt x="64576" y="6715"/>
                </a:cubicBezTo>
                <a:cubicBezTo>
                  <a:pt x="64405" y="6715"/>
                  <a:pt x="64519" y="6506"/>
                  <a:pt x="64253" y="6563"/>
                </a:cubicBezTo>
                <a:cubicBezTo>
                  <a:pt x="64063" y="6544"/>
                  <a:pt x="64082" y="6696"/>
                  <a:pt x="63987" y="6772"/>
                </a:cubicBezTo>
                <a:cubicBezTo>
                  <a:pt x="63892" y="6715"/>
                  <a:pt x="63720" y="6715"/>
                  <a:pt x="63777" y="6563"/>
                </a:cubicBezTo>
                <a:cubicBezTo>
                  <a:pt x="63378" y="6753"/>
                  <a:pt x="62541" y="6601"/>
                  <a:pt x="62313" y="6639"/>
                </a:cubicBezTo>
                <a:cubicBezTo>
                  <a:pt x="61989" y="6696"/>
                  <a:pt x="61552" y="6544"/>
                  <a:pt x="61400" y="6430"/>
                </a:cubicBezTo>
                <a:cubicBezTo>
                  <a:pt x="61381" y="6696"/>
                  <a:pt x="60943" y="6430"/>
                  <a:pt x="60734" y="6373"/>
                </a:cubicBezTo>
                <a:cubicBezTo>
                  <a:pt x="60696" y="6449"/>
                  <a:pt x="60772" y="6468"/>
                  <a:pt x="60867" y="6468"/>
                </a:cubicBezTo>
                <a:cubicBezTo>
                  <a:pt x="60201" y="6525"/>
                  <a:pt x="59250" y="6601"/>
                  <a:pt x="58946" y="6297"/>
                </a:cubicBezTo>
                <a:cubicBezTo>
                  <a:pt x="58889" y="6430"/>
                  <a:pt x="58737" y="6487"/>
                  <a:pt x="58471" y="6449"/>
                </a:cubicBezTo>
                <a:cubicBezTo>
                  <a:pt x="58718" y="6297"/>
                  <a:pt x="57900" y="6107"/>
                  <a:pt x="57805" y="6392"/>
                </a:cubicBezTo>
                <a:cubicBezTo>
                  <a:pt x="57748" y="6354"/>
                  <a:pt x="57710" y="6297"/>
                  <a:pt x="57672" y="6221"/>
                </a:cubicBezTo>
                <a:cubicBezTo>
                  <a:pt x="57405" y="6392"/>
                  <a:pt x="56759" y="6297"/>
                  <a:pt x="56549" y="6164"/>
                </a:cubicBezTo>
                <a:cubicBezTo>
                  <a:pt x="56340" y="6221"/>
                  <a:pt x="56607" y="6316"/>
                  <a:pt x="56740" y="6278"/>
                </a:cubicBezTo>
                <a:cubicBezTo>
                  <a:pt x="56340" y="6335"/>
                  <a:pt x="55503" y="5954"/>
                  <a:pt x="55142" y="6259"/>
                </a:cubicBezTo>
                <a:cubicBezTo>
                  <a:pt x="55066" y="6240"/>
                  <a:pt x="55104" y="6164"/>
                  <a:pt x="55085" y="6088"/>
                </a:cubicBezTo>
                <a:cubicBezTo>
                  <a:pt x="54914" y="6088"/>
                  <a:pt x="54781" y="6126"/>
                  <a:pt x="54685" y="6202"/>
                </a:cubicBezTo>
                <a:cubicBezTo>
                  <a:pt x="54609" y="6183"/>
                  <a:pt x="54628" y="6107"/>
                  <a:pt x="54628" y="6030"/>
                </a:cubicBezTo>
                <a:cubicBezTo>
                  <a:pt x="53944" y="6126"/>
                  <a:pt x="53297" y="5954"/>
                  <a:pt x="52574" y="5954"/>
                </a:cubicBezTo>
                <a:cubicBezTo>
                  <a:pt x="52802" y="5954"/>
                  <a:pt x="52365" y="6126"/>
                  <a:pt x="52365" y="5954"/>
                </a:cubicBezTo>
                <a:cubicBezTo>
                  <a:pt x="50710" y="6278"/>
                  <a:pt x="50120" y="5536"/>
                  <a:pt x="48447" y="5707"/>
                </a:cubicBezTo>
                <a:cubicBezTo>
                  <a:pt x="48485" y="5954"/>
                  <a:pt x="48827" y="5669"/>
                  <a:pt x="48979" y="5821"/>
                </a:cubicBezTo>
                <a:cubicBezTo>
                  <a:pt x="48922" y="5992"/>
                  <a:pt x="48865" y="5840"/>
                  <a:pt x="48656" y="5859"/>
                </a:cubicBezTo>
                <a:cubicBezTo>
                  <a:pt x="48637" y="5954"/>
                  <a:pt x="48732" y="5973"/>
                  <a:pt x="48713" y="6069"/>
                </a:cubicBezTo>
                <a:cubicBezTo>
                  <a:pt x="48237" y="5973"/>
                  <a:pt x="47895" y="5726"/>
                  <a:pt x="47324" y="5897"/>
                </a:cubicBezTo>
                <a:cubicBezTo>
                  <a:pt x="47324" y="5764"/>
                  <a:pt x="47496" y="5764"/>
                  <a:pt x="47591" y="5688"/>
                </a:cubicBezTo>
                <a:cubicBezTo>
                  <a:pt x="47648" y="5536"/>
                  <a:pt x="47419" y="5593"/>
                  <a:pt x="47381" y="5479"/>
                </a:cubicBezTo>
                <a:cubicBezTo>
                  <a:pt x="47419" y="5346"/>
                  <a:pt x="47648" y="5707"/>
                  <a:pt x="47591" y="5384"/>
                </a:cubicBezTo>
                <a:cubicBezTo>
                  <a:pt x="47857" y="5441"/>
                  <a:pt x="47857" y="5384"/>
                  <a:pt x="48180" y="5384"/>
                </a:cubicBezTo>
                <a:cubicBezTo>
                  <a:pt x="48066" y="5289"/>
                  <a:pt x="47305" y="5270"/>
                  <a:pt x="47324" y="5384"/>
                </a:cubicBezTo>
                <a:cubicBezTo>
                  <a:pt x="47248" y="5365"/>
                  <a:pt x="47267" y="5289"/>
                  <a:pt x="47267" y="5232"/>
                </a:cubicBezTo>
                <a:cubicBezTo>
                  <a:pt x="46506" y="5232"/>
                  <a:pt x="46221" y="5270"/>
                  <a:pt x="45403" y="5213"/>
                </a:cubicBezTo>
                <a:cubicBezTo>
                  <a:pt x="45708" y="5479"/>
                  <a:pt x="46487" y="5194"/>
                  <a:pt x="46659" y="5479"/>
                </a:cubicBezTo>
                <a:cubicBezTo>
                  <a:pt x="46697" y="5289"/>
                  <a:pt x="46982" y="5536"/>
                  <a:pt x="47134" y="5384"/>
                </a:cubicBezTo>
                <a:cubicBezTo>
                  <a:pt x="47305" y="5365"/>
                  <a:pt x="47191" y="5574"/>
                  <a:pt x="47324" y="5593"/>
                </a:cubicBezTo>
                <a:cubicBezTo>
                  <a:pt x="46392" y="5707"/>
                  <a:pt x="45403" y="5460"/>
                  <a:pt x="44604" y="5460"/>
                </a:cubicBezTo>
                <a:cubicBezTo>
                  <a:pt x="44395" y="5460"/>
                  <a:pt x="44110" y="5479"/>
                  <a:pt x="44129" y="5498"/>
                </a:cubicBezTo>
                <a:cubicBezTo>
                  <a:pt x="43463" y="5098"/>
                  <a:pt x="41219" y="5460"/>
                  <a:pt x="40610" y="5365"/>
                </a:cubicBezTo>
                <a:cubicBezTo>
                  <a:pt x="39355" y="4984"/>
                  <a:pt x="37890" y="5079"/>
                  <a:pt x="36159" y="4946"/>
                </a:cubicBezTo>
                <a:cubicBezTo>
                  <a:pt x="36178" y="5003"/>
                  <a:pt x="36292" y="4984"/>
                  <a:pt x="36368" y="5003"/>
                </a:cubicBezTo>
                <a:cubicBezTo>
                  <a:pt x="35265" y="4946"/>
                  <a:pt x="33135" y="4889"/>
                  <a:pt x="32260" y="4642"/>
                </a:cubicBezTo>
                <a:cubicBezTo>
                  <a:pt x="31271" y="4813"/>
                  <a:pt x="30053" y="4414"/>
                  <a:pt x="28265" y="4547"/>
                </a:cubicBezTo>
                <a:cubicBezTo>
                  <a:pt x="28855" y="4756"/>
                  <a:pt x="29882" y="4699"/>
                  <a:pt x="30529" y="4775"/>
                </a:cubicBezTo>
                <a:cubicBezTo>
                  <a:pt x="30852" y="5098"/>
                  <a:pt x="31917" y="4851"/>
                  <a:pt x="32184" y="5213"/>
                </a:cubicBezTo>
                <a:cubicBezTo>
                  <a:pt x="32241" y="5117"/>
                  <a:pt x="32374" y="5079"/>
                  <a:pt x="32583" y="5117"/>
                </a:cubicBezTo>
                <a:cubicBezTo>
                  <a:pt x="32545" y="5175"/>
                  <a:pt x="32431" y="5175"/>
                  <a:pt x="32450" y="5270"/>
                </a:cubicBezTo>
                <a:cubicBezTo>
                  <a:pt x="32945" y="4946"/>
                  <a:pt x="33420" y="5403"/>
                  <a:pt x="33972" y="5175"/>
                </a:cubicBezTo>
                <a:cubicBezTo>
                  <a:pt x="34162" y="5194"/>
                  <a:pt x="34048" y="5422"/>
                  <a:pt x="34314" y="5403"/>
                </a:cubicBezTo>
                <a:lnTo>
                  <a:pt x="34314" y="5232"/>
                </a:lnTo>
                <a:cubicBezTo>
                  <a:pt x="35018" y="5308"/>
                  <a:pt x="36406" y="5289"/>
                  <a:pt x="37091" y="5384"/>
                </a:cubicBezTo>
                <a:cubicBezTo>
                  <a:pt x="37167" y="5384"/>
                  <a:pt x="37129" y="5422"/>
                  <a:pt x="37091" y="5422"/>
                </a:cubicBezTo>
                <a:cubicBezTo>
                  <a:pt x="38974" y="5574"/>
                  <a:pt x="40173" y="5517"/>
                  <a:pt x="41542" y="5783"/>
                </a:cubicBezTo>
                <a:cubicBezTo>
                  <a:pt x="41200" y="5897"/>
                  <a:pt x="40762" y="5878"/>
                  <a:pt x="40477" y="5726"/>
                </a:cubicBezTo>
                <a:cubicBezTo>
                  <a:pt x="40173" y="5897"/>
                  <a:pt x="39260" y="5669"/>
                  <a:pt x="38689" y="5707"/>
                </a:cubicBezTo>
                <a:cubicBezTo>
                  <a:pt x="38784" y="5821"/>
                  <a:pt x="38518" y="5897"/>
                  <a:pt x="38689" y="5916"/>
                </a:cubicBezTo>
                <a:cubicBezTo>
                  <a:pt x="38860" y="5916"/>
                  <a:pt x="38765" y="5878"/>
                  <a:pt x="38746" y="5802"/>
                </a:cubicBezTo>
                <a:cubicBezTo>
                  <a:pt x="38917" y="5802"/>
                  <a:pt x="38917" y="5916"/>
                  <a:pt x="39012" y="5973"/>
                </a:cubicBezTo>
                <a:cubicBezTo>
                  <a:pt x="39393" y="5707"/>
                  <a:pt x="40192" y="6030"/>
                  <a:pt x="40686" y="5935"/>
                </a:cubicBezTo>
                <a:cubicBezTo>
                  <a:pt x="40724" y="6049"/>
                  <a:pt x="40971" y="6011"/>
                  <a:pt x="41009" y="6145"/>
                </a:cubicBezTo>
                <a:cubicBezTo>
                  <a:pt x="41105" y="6030"/>
                  <a:pt x="41143" y="6049"/>
                  <a:pt x="41333" y="6088"/>
                </a:cubicBezTo>
                <a:lnTo>
                  <a:pt x="41333" y="5935"/>
                </a:lnTo>
                <a:cubicBezTo>
                  <a:pt x="41390" y="5954"/>
                  <a:pt x="41599" y="6069"/>
                  <a:pt x="41599" y="5935"/>
                </a:cubicBezTo>
                <a:cubicBezTo>
                  <a:pt x="41808" y="5992"/>
                  <a:pt x="41447" y="6011"/>
                  <a:pt x="41542" y="6145"/>
                </a:cubicBezTo>
                <a:cubicBezTo>
                  <a:pt x="41675" y="6183"/>
                  <a:pt x="41751" y="6297"/>
                  <a:pt x="41865" y="6202"/>
                </a:cubicBezTo>
                <a:cubicBezTo>
                  <a:pt x="41846" y="6126"/>
                  <a:pt x="41656" y="6164"/>
                  <a:pt x="41732" y="5992"/>
                </a:cubicBezTo>
                <a:cubicBezTo>
                  <a:pt x="41884" y="6145"/>
                  <a:pt x="42436" y="5897"/>
                  <a:pt x="42607" y="6107"/>
                </a:cubicBezTo>
                <a:cubicBezTo>
                  <a:pt x="42683" y="6088"/>
                  <a:pt x="42702" y="6011"/>
                  <a:pt x="42797" y="6011"/>
                </a:cubicBezTo>
                <a:cubicBezTo>
                  <a:pt x="43634" y="6278"/>
                  <a:pt x="44585" y="6354"/>
                  <a:pt x="45593" y="6411"/>
                </a:cubicBezTo>
                <a:cubicBezTo>
                  <a:pt x="47629" y="6525"/>
                  <a:pt x="49835" y="6487"/>
                  <a:pt x="51699" y="6791"/>
                </a:cubicBezTo>
                <a:close/>
                <a:moveTo>
                  <a:pt x="48656" y="5441"/>
                </a:moveTo>
                <a:cubicBezTo>
                  <a:pt x="48884" y="5384"/>
                  <a:pt x="49112" y="5574"/>
                  <a:pt x="49188" y="5460"/>
                </a:cubicBezTo>
                <a:cubicBezTo>
                  <a:pt x="49036" y="5327"/>
                  <a:pt x="48580" y="5365"/>
                  <a:pt x="48256" y="5403"/>
                </a:cubicBezTo>
                <a:cubicBezTo>
                  <a:pt x="48199" y="5536"/>
                  <a:pt x="48561" y="5365"/>
                  <a:pt x="48523" y="5498"/>
                </a:cubicBezTo>
                <a:cubicBezTo>
                  <a:pt x="48161" y="5555"/>
                  <a:pt x="48409" y="5745"/>
                  <a:pt x="47990" y="5650"/>
                </a:cubicBezTo>
                <a:cubicBezTo>
                  <a:pt x="48028" y="5783"/>
                  <a:pt x="48237" y="5764"/>
                  <a:pt x="48390" y="5802"/>
                </a:cubicBezTo>
                <a:cubicBezTo>
                  <a:pt x="48332" y="5574"/>
                  <a:pt x="48599" y="5593"/>
                  <a:pt x="48656" y="5460"/>
                </a:cubicBezTo>
                <a:close/>
                <a:moveTo>
                  <a:pt x="76065" y="7210"/>
                </a:moveTo>
                <a:cubicBezTo>
                  <a:pt x="76046" y="7343"/>
                  <a:pt x="75875" y="7153"/>
                  <a:pt x="75932" y="7058"/>
                </a:cubicBezTo>
                <a:cubicBezTo>
                  <a:pt x="75437" y="7210"/>
                  <a:pt x="74182" y="6982"/>
                  <a:pt x="73478" y="7020"/>
                </a:cubicBezTo>
                <a:cubicBezTo>
                  <a:pt x="73383" y="7058"/>
                  <a:pt x="73345" y="7134"/>
                  <a:pt x="73345" y="7229"/>
                </a:cubicBezTo>
                <a:cubicBezTo>
                  <a:pt x="74429" y="7134"/>
                  <a:pt x="75285" y="7362"/>
                  <a:pt x="76997" y="7324"/>
                </a:cubicBezTo>
                <a:cubicBezTo>
                  <a:pt x="76864" y="7210"/>
                  <a:pt x="76864" y="7267"/>
                  <a:pt x="76997" y="7172"/>
                </a:cubicBezTo>
                <a:cubicBezTo>
                  <a:pt x="77206" y="7343"/>
                  <a:pt x="77834" y="7476"/>
                  <a:pt x="78195" y="7229"/>
                </a:cubicBezTo>
                <a:cubicBezTo>
                  <a:pt x="78252" y="7286"/>
                  <a:pt x="78423" y="7248"/>
                  <a:pt x="78385" y="7400"/>
                </a:cubicBezTo>
                <a:cubicBezTo>
                  <a:pt x="78442" y="7191"/>
                  <a:pt x="79089" y="7419"/>
                  <a:pt x="79108" y="7191"/>
                </a:cubicBezTo>
                <a:cubicBezTo>
                  <a:pt x="78119" y="7191"/>
                  <a:pt x="77130" y="7096"/>
                  <a:pt x="75989" y="7115"/>
                </a:cubicBezTo>
                <a:cubicBezTo>
                  <a:pt x="75989" y="7172"/>
                  <a:pt x="76008" y="7191"/>
                  <a:pt x="76065" y="7210"/>
                </a:cubicBezTo>
                <a:close/>
                <a:moveTo>
                  <a:pt x="17214" y="6639"/>
                </a:moveTo>
                <a:cubicBezTo>
                  <a:pt x="17138" y="6487"/>
                  <a:pt x="16796" y="6506"/>
                  <a:pt x="16568" y="6468"/>
                </a:cubicBezTo>
                <a:cubicBezTo>
                  <a:pt x="16587" y="6677"/>
                  <a:pt x="16948" y="6620"/>
                  <a:pt x="17214" y="6639"/>
                </a:cubicBezTo>
                <a:close/>
                <a:moveTo>
                  <a:pt x="16435" y="6525"/>
                </a:moveTo>
                <a:cubicBezTo>
                  <a:pt x="15598" y="6335"/>
                  <a:pt x="14589" y="6240"/>
                  <a:pt x="13772" y="6183"/>
                </a:cubicBezTo>
                <a:cubicBezTo>
                  <a:pt x="14913" y="6487"/>
                  <a:pt x="15369" y="6468"/>
                  <a:pt x="16435" y="6525"/>
                </a:cubicBezTo>
                <a:close/>
                <a:moveTo>
                  <a:pt x="57995" y="7001"/>
                </a:moveTo>
                <a:cubicBezTo>
                  <a:pt x="57919" y="6867"/>
                  <a:pt x="57710" y="6905"/>
                  <a:pt x="57539" y="6943"/>
                </a:cubicBezTo>
                <a:cubicBezTo>
                  <a:pt x="57653" y="7096"/>
                  <a:pt x="57786" y="7001"/>
                  <a:pt x="57995" y="7001"/>
                </a:cubicBezTo>
                <a:close/>
                <a:moveTo>
                  <a:pt x="33839" y="6468"/>
                </a:moveTo>
                <a:cubicBezTo>
                  <a:pt x="33896" y="6658"/>
                  <a:pt x="33534" y="6525"/>
                  <a:pt x="33496" y="6620"/>
                </a:cubicBezTo>
                <a:cubicBezTo>
                  <a:pt x="33591" y="6715"/>
                  <a:pt x="33896" y="6658"/>
                  <a:pt x="34029" y="6734"/>
                </a:cubicBezTo>
                <a:cubicBezTo>
                  <a:pt x="34029" y="6639"/>
                  <a:pt x="34105" y="6620"/>
                  <a:pt x="34105" y="6525"/>
                </a:cubicBezTo>
                <a:cubicBezTo>
                  <a:pt x="33972" y="6506"/>
                  <a:pt x="33877" y="6487"/>
                  <a:pt x="33839" y="6411"/>
                </a:cubicBezTo>
                <a:cubicBezTo>
                  <a:pt x="33762" y="6430"/>
                  <a:pt x="33801" y="6468"/>
                  <a:pt x="33839" y="6468"/>
                </a:cubicBezTo>
                <a:close/>
                <a:moveTo>
                  <a:pt x="56740" y="6982"/>
                </a:moveTo>
                <a:lnTo>
                  <a:pt x="56740" y="6829"/>
                </a:lnTo>
                <a:cubicBezTo>
                  <a:pt x="56588" y="6810"/>
                  <a:pt x="56588" y="6924"/>
                  <a:pt x="56397" y="6886"/>
                </a:cubicBezTo>
                <a:cubicBezTo>
                  <a:pt x="56454" y="6962"/>
                  <a:pt x="56568" y="7001"/>
                  <a:pt x="56740" y="6982"/>
                </a:cubicBezTo>
                <a:close/>
                <a:moveTo>
                  <a:pt x="33230" y="6658"/>
                </a:moveTo>
                <a:cubicBezTo>
                  <a:pt x="33458" y="6715"/>
                  <a:pt x="33325" y="6506"/>
                  <a:pt x="33363" y="6411"/>
                </a:cubicBezTo>
                <a:cubicBezTo>
                  <a:pt x="33230" y="6430"/>
                  <a:pt x="33192" y="6373"/>
                  <a:pt x="33097" y="6354"/>
                </a:cubicBezTo>
                <a:cubicBezTo>
                  <a:pt x="32146" y="6753"/>
                  <a:pt x="30548" y="6145"/>
                  <a:pt x="29178" y="6411"/>
                </a:cubicBezTo>
                <a:cubicBezTo>
                  <a:pt x="30187" y="6411"/>
                  <a:pt x="32545" y="6772"/>
                  <a:pt x="33173" y="6563"/>
                </a:cubicBezTo>
                <a:cubicBezTo>
                  <a:pt x="33268" y="6582"/>
                  <a:pt x="33097" y="6658"/>
                  <a:pt x="33230" y="6677"/>
                </a:cubicBezTo>
                <a:close/>
                <a:moveTo>
                  <a:pt x="24994" y="6525"/>
                </a:moveTo>
                <a:cubicBezTo>
                  <a:pt x="25089" y="6506"/>
                  <a:pt x="25108" y="6430"/>
                  <a:pt x="25203" y="6411"/>
                </a:cubicBezTo>
                <a:cubicBezTo>
                  <a:pt x="25184" y="6335"/>
                  <a:pt x="25089" y="6297"/>
                  <a:pt x="24937" y="6316"/>
                </a:cubicBezTo>
                <a:cubicBezTo>
                  <a:pt x="24918" y="6411"/>
                  <a:pt x="25013" y="6430"/>
                  <a:pt x="24994" y="6525"/>
                </a:cubicBezTo>
                <a:close/>
                <a:moveTo>
                  <a:pt x="55142" y="6810"/>
                </a:moveTo>
                <a:cubicBezTo>
                  <a:pt x="54895" y="6791"/>
                  <a:pt x="54172" y="6620"/>
                  <a:pt x="54077" y="6810"/>
                </a:cubicBezTo>
                <a:cubicBezTo>
                  <a:pt x="54362" y="6848"/>
                  <a:pt x="54838" y="6810"/>
                  <a:pt x="55142" y="6810"/>
                </a:cubicBezTo>
                <a:close/>
                <a:moveTo>
                  <a:pt x="24271" y="6468"/>
                </a:moveTo>
                <a:cubicBezTo>
                  <a:pt x="24480" y="6487"/>
                  <a:pt x="24423" y="6297"/>
                  <a:pt x="24671" y="6354"/>
                </a:cubicBezTo>
                <a:cubicBezTo>
                  <a:pt x="24575" y="6278"/>
                  <a:pt x="24442" y="6259"/>
                  <a:pt x="24271" y="6259"/>
                </a:cubicBezTo>
                <a:cubicBezTo>
                  <a:pt x="24461" y="6373"/>
                  <a:pt x="24290" y="6278"/>
                  <a:pt x="24271" y="6468"/>
                </a:cubicBezTo>
                <a:close/>
                <a:moveTo>
                  <a:pt x="53563" y="6753"/>
                </a:moveTo>
                <a:cubicBezTo>
                  <a:pt x="53658" y="6829"/>
                  <a:pt x="53791" y="6734"/>
                  <a:pt x="54020" y="6810"/>
                </a:cubicBezTo>
                <a:cubicBezTo>
                  <a:pt x="54020" y="6658"/>
                  <a:pt x="53639" y="6677"/>
                  <a:pt x="53563" y="6753"/>
                </a:cubicBezTo>
                <a:close/>
                <a:moveTo>
                  <a:pt x="18089" y="6278"/>
                </a:moveTo>
                <a:cubicBezTo>
                  <a:pt x="18318" y="6335"/>
                  <a:pt x="18375" y="6240"/>
                  <a:pt x="18489" y="6183"/>
                </a:cubicBezTo>
                <a:cubicBezTo>
                  <a:pt x="18432" y="5992"/>
                  <a:pt x="18089" y="6316"/>
                  <a:pt x="18165" y="6088"/>
                </a:cubicBezTo>
                <a:cubicBezTo>
                  <a:pt x="18070" y="6088"/>
                  <a:pt x="18108" y="6202"/>
                  <a:pt x="18089" y="6278"/>
                </a:cubicBezTo>
                <a:close/>
                <a:moveTo>
                  <a:pt x="28722" y="6354"/>
                </a:moveTo>
                <a:cubicBezTo>
                  <a:pt x="28836" y="6145"/>
                  <a:pt x="28304" y="6297"/>
                  <a:pt x="28056" y="6202"/>
                </a:cubicBezTo>
                <a:cubicBezTo>
                  <a:pt x="28037" y="6563"/>
                  <a:pt x="28551" y="6240"/>
                  <a:pt x="28722" y="6354"/>
                </a:cubicBezTo>
                <a:close/>
                <a:moveTo>
                  <a:pt x="27847" y="6297"/>
                </a:moveTo>
                <a:cubicBezTo>
                  <a:pt x="27733" y="6030"/>
                  <a:pt x="27352" y="6259"/>
                  <a:pt x="27257" y="6030"/>
                </a:cubicBezTo>
                <a:cubicBezTo>
                  <a:pt x="27124" y="6183"/>
                  <a:pt x="26763" y="6126"/>
                  <a:pt x="26458" y="6126"/>
                </a:cubicBezTo>
                <a:cubicBezTo>
                  <a:pt x="26858" y="6240"/>
                  <a:pt x="27181" y="6297"/>
                  <a:pt x="27847" y="6297"/>
                </a:cubicBezTo>
                <a:close/>
                <a:moveTo>
                  <a:pt x="16891" y="6126"/>
                </a:moveTo>
                <a:cubicBezTo>
                  <a:pt x="16834" y="5935"/>
                  <a:pt x="16396" y="6030"/>
                  <a:pt x="16168" y="5954"/>
                </a:cubicBezTo>
                <a:cubicBezTo>
                  <a:pt x="16377" y="6183"/>
                  <a:pt x="16625" y="6011"/>
                  <a:pt x="16891" y="6126"/>
                </a:cubicBezTo>
                <a:close/>
                <a:moveTo>
                  <a:pt x="14114" y="6030"/>
                </a:moveTo>
                <a:cubicBezTo>
                  <a:pt x="14000" y="5878"/>
                  <a:pt x="13201" y="5973"/>
                  <a:pt x="13372" y="5764"/>
                </a:cubicBezTo>
                <a:cubicBezTo>
                  <a:pt x="13372" y="5650"/>
                  <a:pt x="13106" y="5745"/>
                  <a:pt x="12973" y="5707"/>
                </a:cubicBezTo>
                <a:cubicBezTo>
                  <a:pt x="12992" y="5783"/>
                  <a:pt x="13182" y="5726"/>
                  <a:pt x="13182" y="5821"/>
                </a:cubicBezTo>
                <a:cubicBezTo>
                  <a:pt x="13011" y="5916"/>
                  <a:pt x="12231" y="5650"/>
                  <a:pt x="12117" y="5859"/>
                </a:cubicBezTo>
                <a:cubicBezTo>
                  <a:pt x="12649" y="5916"/>
                  <a:pt x="13334" y="5954"/>
                  <a:pt x="14114" y="6030"/>
                </a:cubicBezTo>
                <a:close/>
                <a:moveTo>
                  <a:pt x="67829" y="6544"/>
                </a:moveTo>
                <a:cubicBezTo>
                  <a:pt x="67810" y="6468"/>
                  <a:pt x="67620" y="6506"/>
                  <a:pt x="67715" y="6335"/>
                </a:cubicBezTo>
                <a:cubicBezTo>
                  <a:pt x="67410" y="6506"/>
                  <a:pt x="67277" y="6354"/>
                  <a:pt x="66783" y="6373"/>
                </a:cubicBezTo>
                <a:cubicBezTo>
                  <a:pt x="67087" y="6582"/>
                  <a:pt x="67353" y="6487"/>
                  <a:pt x="67829" y="6544"/>
                </a:cubicBezTo>
                <a:close/>
                <a:moveTo>
                  <a:pt x="12060" y="5802"/>
                </a:moveTo>
                <a:cubicBezTo>
                  <a:pt x="12288" y="5802"/>
                  <a:pt x="11908" y="5631"/>
                  <a:pt x="12117" y="5650"/>
                </a:cubicBezTo>
                <a:cubicBezTo>
                  <a:pt x="12060" y="5555"/>
                  <a:pt x="11831" y="5593"/>
                  <a:pt x="11717" y="5536"/>
                </a:cubicBezTo>
                <a:lnTo>
                  <a:pt x="11717" y="5688"/>
                </a:lnTo>
                <a:cubicBezTo>
                  <a:pt x="11927" y="5631"/>
                  <a:pt x="12003" y="5650"/>
                  <a:pt x="12060" y="5802"/>
                </a:cubicBezTo>
                <a:close/>
                <a:moveTo>
                  <a:pt x="23206" y="5821"/>
                </a:moveTo>
                <a:cubicBezTo>
                  <a:pt x="23149" y="5764"/>
                  <a:pt x="22673" y="5764"/>
                  <a:pt x="22350" y="5764"/>
                </a:cubicBezTo>
                <a:cubicBezTo>
                  <a:pt x="22635" y="5916"/>
                  <a:pt x="22921" y="5859"/>
                  <a:pt x="23206" y="5821"/>
                </a:cubicBezTo>
                <a:close/>
                <a:moveTo>
                  <a:pt x="11318" y="5593"/>
                </a:moveTo>
                <a:cubicBezTo>
                  <a:pt x="10804" y="5517"/>
                  <a:pt x="9587" y="5422"/>
                  <a:pt x="9264" y="5365"/>
                </a:cubicBezTo>
                <a:cubicBezTo>
                  <a:pt x="9834" y="5688"/>
                  <a:pt x="10671" y="5593"/>
                  <a:pt x="11318" y="5593"/>
                </a:cubicBezTo>
                <a:close/>
                <a:moveTo>
                  <a:pt x="38556" y="5745"/>
                </a:moveTo>
                <a:cubicBezTo>
                  <a:pt x="37985" y="5574"/>
                  <a:pt x="37243" y="5650"/>
                  <a:pt x="36502" y="5574"/>
                </a:cubicBezTo>
                <a:cubicBezTo>
                  <a:pt x="36254" y="5536"/>
                  <a:pt x="36406" y="5669"/>
                  <a:pt x="36559" y="5612"/>
                </a:cubicBezTo>
                <a:cubicBezTo>
                  <a:pt x="36806" y="5669"/>
                  <a:pt x="36730" y="5631"/>
                  <a:pt x="36958" y="5669"/>
                </a:cubicBezTo>
                <a:cubicBezTo>
                  <a:pt x="37034" y="5764"/>
                  <a:pt x="37129" y="5821"/>
                  <a:pt x="37224" y="5878"/>
                </a:cubicBezTo>
                <a:cubicBezTo>
                  <a:pt x="37567" y="5688"/>
                  <a:pt x="38194" y="5821"/>
                  <a:pt x="38556" y="5745"/>
                </a:cubicBezTo>
                <a:close/>
                <a:moveTo>
                  <a:pt x="57881" y="6126"/>
                </a:moveTo>
                <a:cubicBezTo>
                  <a:pt x="58052" y="6069"/>
                  <a:pt x="58223" y="6030"/>
                  <a:pt x="58471" y="6030"/>
                </a:cubicBezTo>
                <a:cubicBezTo>
                  <a:pt x="58261" y="5783"/>
                  <a:pt x="58261" y="5992"/>
                  <a:pt x="57881" y="5859"/>
                </a:cubicBezTo>
                <a:cubicBezTo>
                  <a:pt x="57824" y="6030"/>
                  <a:pt x="57824" y="5973"/>
                  <a:pt x="57881" y="6126"/>
                </a:cubicBezTo>
                <a:close/>
                <a:moveTo>
                  <a:pt x="59212" y="6030"/>
                </a:moveTo>
                <a:cubicBezTo>
                  <a:pt x="59117" y="5840"/>
                  <a:pt x="58680" y="6011"/>
                  <a:pt x="58547" y="5973"/>
                </a:cubicBezTo>
                <a:cubicBezTo>
                  <a:pt x="58756" y="6126"/>
                  <a:pt x="58889" y="6011"/>
                  <a:pt x="59212" y="6030"/>
                </a:cubicBezTo>
                <a:close/>
                <a:moveTo>
                  <a:pt x="59479" y="6030"/>
                </a:moveTo>
                <a:cubicBezTo>
                  <a:pt x="59517" y="6164"/>
                  <a:pt x="59840" y="6069"/>
                  <a:pt x="60011" y="6088"/>
                </a:cubicBezTo>
                <a:cubicBezTo>
                  <a:pt x="59954" y="5973"/>
                  <a:pt x="59593" y="5954"/>
                  <a:pt x="59479" y="6030"/>
                </a:cubicBezTo>
                <a:close/>
                <a:moveTo>
                  <a:pt x="78404" y="6259"/>
                </a:moveTo>
                <a:cubicBezTo>
                  <a:pt x="78442" y="6354"/>
                  <a:pt x="78480" y="6221"/>
                  <a:pt x="78461" y="6164"/>
                </a:cubicBezTo>
                <a:cubicBezTo>
                  <a:pt x="78519" y="6183"/>
                  <a:pt x="78576" y="6202"/>
                  <a:pt x="78671" y="6202"/>
                </a:cubicBezTo>
                <a:cubicBezTo>
                  <a:pt x="78271" y="6354"/>
                  <a:pt x="79222" y="6354"/>
                  <a:pt x="79336" y="6278"/>
                </a:cubicBezTo>
                <a:cubicBezTo>
                  <a:pt x="79298" y="6221"/>
                  <a:pt x="79260" y="6183"/>
                  <a:pt x="79260" y="6107"/>
                </a:cubicBezTo>
                <a:cubicBezTo>
                  <a:pt x="78975" y="6069"/>
                  <a:pt x="78899" y="6126"/>
                  <a:pt x="78671" y="6011"/>
                </a:cubicBezTo>
                <a:cubicBezTo>
                  <a:pt x="78747" y="6145"/>
                  <a:pt x="78081" y="6030"/>
                  <a:pt x="78081" y="6049"/>
                </a:cubicBezTo>
                <a:cubicBezTo>
                  <a:pt x="77853" y="6278"/>
                  <a:pt x="78423" y="6049"/>
                  <a:pt x="78404" y="6259"/>
                </a:cubicBezTo>
                <a:close/>
                <a:moveTo>
                  <a:pt x="77548" y="6088"/>
                </a:moveTo>
                <a:cubicBezTo>
                  <a:pt x="76255" y="6145"/>
                  <a:pt x="74962" y="6011"/>
                  <a:pt x="73554" y="5992"/>
                </a:cubicBezTo>
                <a:cubicBezTo>
                  <a:pt x="73973" y="6069"/>
                  <a:pt x="74924" y="6278"/>
                  <a:pt x="75209" y="6107"/>
                </a:cubicBezTo>
                <a:cubicBezTo>
                  <a:pt x="75761" y="6164"/>
                  <a:pt x="77187" y="6335"/>
                  <a:pt x="77548" y="6088"/>
                </a:cubicBezTo>
                <a:close/>
                <a:moveTo>
                  <a:pt x="64196" y="6049"/>
                </a:moveTo>
                <a:cubicBezTo>
                  <a:pt x="64272" y="6030"/>
                  <a:pt x="64291" y="5954"/>
                  <a:pt x="64386" y="5935"/>
                </a:cubicBezTo>
                <a:cubicBezTo>
                  <a:pt x="63949" y="5840"/>
                  <a:pt x="62979" y="5669"/>
                  <a:pt x="62598" y="5821"/>
                </a:cubicBezTo>
                <a:cubicBezTo>
                  <a:pt x="62351" y="5821"/>
                  <a:pt x="62123" y="5555"/>
                  <a:pt x="62123" y="5916"/>
                </a:cubicBezTo>
                <a:cubicBezTo>
                  <a:pt x="62769" y="5954"/>
                  <a:pt x="63454" y="5840"/>
                  <a:pt x="64196" y="6049"/>
                </a:cubicBezTo>
                <a:close/>
                <a:moveTo>
                  <a:pt x="65318" y="5897"/>
                </a:moveTo>
                <a:cubicBezTo>
                  <a:pt x="65128" y="5935"/>
                  <a:pt x="65109" y="5935"/>
                  <a:pt x="64919" y="5897"/>
                </a:cubicBezTo>
                <a:cubicBezTo>
                  <a:pt x="64824" y="6049"/>
                  <a:pt x="65413" y="6069"/>
                  <a:pt x="65318" y="5897"/>
                </a:cubicBezTo>
                <a:close/>
                <a:moveTo>
                  <a:pt x="73155" y="6049"/>
                </a:moveTo>
                <a:cubicBezTo>
                  <a:pt x="73630" y="6011"/>
                  <a:pt x="71975" y="6088"/>
                  <a:pt x="73098" y="6049"/>
                </a:cubicBezTo>
                <a:cubicBezTo>
                  <a:pt x="73117" y="6049"/>
                  <a:pt x="73136" y="6049"/>
                  <a:pt x="73155" y="6049"/>
                </a:cubicBezTo>
                <a:close/>
                <a:moveTo>
                  <a:pt x="26002" y="5136"/>
                </a:moveTo>
                <a:cubicBezTo>
                  <a:pt x="25888" y="5327"/>
                  <a:pt x="25812" y="5041"/>
                  <a:pt x="25545" y="5175"/>
                </a:cubicBezTo>
                <a:cubicBezTo>
                  <a:pt x="25317" y="5175"/>
                  <a:pt x="25488" y="4889"/>
                  <a:pt x="25355" y="4813"/>
                </a:cubicBezTo>
                <a:cubicBezTo>
                  <a:pt x="25260" y="4927"/>
                  <a:pt x="25165" y="5022"/>
                  <a:pt x="24880" y="4965"/>
                </a:cubicBezTo>
                <a:cubicBezTo>
                  <a:pt x="25051" y="4908"/>
                  <a:pt x="24918" y="4870"/>
                  <a:pt x="25013" y="4813"/>
                </a:cubicBezTo>
                <a:cubicBezTo>
                  <a:pt x="24956" y="4680"/>
                  <a:pt x="24861" y="4927"/>
                  <a:pt x="24747" y="4908"/>
                </a:cubicBezTo>
                <a:cubicBezTo>
                  <a:pt x="24823" y="5117"/>
                  <a:pt x="25032" y="5060"/>
                  <a:pt x="25279" y="5022"/>
                </a:cubicBezTo>
                <a:cubicBezTo>
                  <a:pt x="25298" y="5098"/>
                  <a:pt x="25222" y="5117"/>
                  <a:pt x="25222" y="5175"/>
                </a:cubicBezTo>
                <a:cubicBezTo>
                  <a:pt x="24785" y="5060"/>
                  <a:pt x="24290" y="5213"/>
                  <a:pt x="24157" y="4965"/>
                </a:cubicBezTo>
                <a:cubicBezTo>
                  <a:pt x="23929" y="4984"/>
                  <a:pt x="24328" y="5156"/>
                  <a:pt x="24024" y="5117"/>
                </a:cubicBezTo>
                <a:cubicBezTo>
                  <a:pt x="25013" y="5346"/>
                  <a:pt x="25698" y="5422"/>
                  <a:pt x="26877" y="5498"/>
                </a:cubicBezTo>
                <a:cubicBezTo>
                  <a:pt x="27029" y="5441"/>
                  <a:pt x="26744" y="5346"/>
                  <a:pt x="26934" y="5308"/>
                </a:cubicBezTo>
                <a:cubicBezTo>
                  <a:pt x="26915" y="5175"/>
                  <a:pt x="26611" y="5270"/>
                  <a:pt x="26478" y="5251"/>
                </a:cubicBezTo>
                <a:cubicBezTo>
                  <a:pt x="26535" y="5327"/>
                  <a:pt x="26687" y="5327"/>
                  <a:pt x="26801" y="5346"/>
                </a:cubicBezTo>
                <a:cubicBezTo>
                  <a:pt x="26744" y="5498"/>
                  <a:pt x="26154" y="5327"/>
                  <a:pt x="26401" y="5251"/>
                </a:cubicBezTo>
                <a:cubicBezTo>
                  <a:pt x="26325" y="5136"/>
                  <a:pt x="26002" y="5403"/>
                  <a:pt x="26002" y="5136"/>
                </a:cubicBezTo>
                <a:close/>
                <a:moveTo>
                  <a:pt x="27143" y="5403"/>
                </a:moveTo>
                <a:cubicBezTo>
                  <a:pt x="27143" y="5460"/>
                  <a:pt x="27048" y="5441"/>
                  <a:pt x="27010" y="5460"/>
                </a:cubicBezTo>
                <a:cubicBezTo>
                  <a:pt x="26991" y="5574"/>
                  <a:pt x="27238" y="5479"/>
                  <a:pt x="27333" y="5517"/>
                </a:cubicBezTo>
                <a:cubicBezTo>
                  <a:pt x="27333" y="5441"/>
                  <a:pt x="27333" y="5365"/>
                  <a:pt x="27410" y="5365"/>
                </a:cubicBezTo>
                <a:cubicBezTo>
                  <a:pt x="27352" y="5270"/>
                  <a:pt x="27257" y="5327"/>
                  <a:pt x="27276" y="5403"/>
                </a:cubicBezTo>
                <a:cubicBezTo>
                  <a:pt x="27162" y="5422"/>
                  <a:pt x="27162" y="5365"/>
                  <a:pt x="27067" y="5346"/>
                </a:cubicBezTo>
                <a:cubicBezTo>
                  <a:pt x="26972" y="5384"/>
                  <a:pt x="27067" y="5403"/>
                  <a:pt x="27143" y="5403"/>
                </a:cubicBezTo>
                <a:close/>
                <a:moveTo>
                  <a:pt x="59212" y="5612"/>
                </a:moveTo>
                <a:cubicBezTo>
                  <a:pt x="59441" y="5422"/>
                  <a:pt x="58547" y="5631"/>
                  <a:pt x="58547" y="5403"/>
                </a:cubicBezTo>
                <a:cubicBezTo>
                  <a:pt x="59212" y="5270"/>
                  <a:pt x="60468" y="5517"/>
                  <a:pt x="61419" y="5498"/>
                </a:cubicBezTo>
                <a:cubicBezTo>
                  <a:pt x="61324" y="5422"/>
                  <a:pt x="61210" y="5384"/>
                  <a:pt x="61419" y="5327"/>
                </a:cubicBezTo>
                <a:cubicBezTo>
                  <a:pt x="61305" y="5251"/>
                  <a:pt x="61229" y="5346"/>
                  <a:pt x="61019" y="5270"/>
                </a:cubicBezTo>
                <a:cubicBezTo>
                  <a:pt x="61000" y="5365"/>
                  <a:pt x="61114" y="5422"/>
                  <a:pt x="61019" y="5441"/>
                </a:cubicBezTo>
                <a:cubicBezTo>
                  <a:pt x="60753" y="5441"/>
                  <a:pt x="60981" y="5384"/>
                  <a:pt x="60943" y="5270"/>
                </a:cubicBezTo>
                <a:cubicBezTo>
                  <a:pt x="60677" y="5460"/>
                  <a:pt x="60335" y="5098"/>
                  <a:pt x="60011" y="5365"/>
                </a:cubicBezTo>
                <a:cubicBezTo>
                  <a:pt x="59745" y="5136"/>
                  <a:pt x="58756" y="5270"/>
                  <a:pt x="58299" y="5194"/>
                </a:cubicBezTo>
                <a:cubicBezTo>
                  <a:pt x="58033" y="5270"/>
                  <a:pt x="58433" y="5289"/>
                  <a:pt x="58414" y="5346"/>
                </a:cubicBezTo>
                <a:cubicBezTo>
                  <a:pt x="58471" y="5517"/>
                  <a:pt x="58185" y="5441"/>
                  <a:pt x="58147" y="5555"/>
                </a:cubicBezTo>
                <a:cubicBezTo>
                  <a:pt x="58014" y="5422"/>
                  <a:pt x="58033" y="5403"/>
                  <a:pt x="57748" y="5441"/>
                </a:cubicBezTo>
                <a:cubicBezTo>
                  <a:pt x="57729" y="5536"/>
                  <a:pt x="57824" y="5536"/>
                  <a:pt x="57824" y="5593"/>
                </a:cubicBezTo>
                <a:cubicBezTo>
                  <a:pt x="57634" y="5631"/>
                  <a:pt x="57691" y="5498"/>
                  <a:pt x="57615" y="5441"/>
                </a:cubicBezTo>
                <a:cubicBezTo>
                  <a:pt x="57253" y="5479"/>
                  <a:pt x="56911" y="5650"/>
                  <a:pt x="56093" y="5536"/>
                </a:cubicBezTo>
                <a:cubicBezTo>
                  <a:pt x="57196" y="5783"/>
                  <a:pt x="58680" y="5897"/>
                  <a:pt x="59669" y="5783"/>
                </a:cubicBezTo>
                <a:cubicBezTo>
                  <a:pt x="59041" y="5650"/>
                  <a:pt x="58737" y="5688"/>
                  <a:pt x="58090" y="5650"/>
                </a:cubicBezTo>
                <a:cubicBezTo>
                  <a:pt x="58394" y="5593"/>
                  <a:pt x="58927" y="5612"/>
                  <a:pt x="59212" y="5612"/>
                </a:cubicBezTo>
                <a:close/>
                <a:moveTo>
                  <a:pt x="60011" y="5726"/>
                </a:moveTo>
                <a:cubicBezTo>
                  <a:pt x="60468" y="5916"/>
                  <a:pt x="61514" y="5935"/>
                  <a:pt x="61267" y="5802"/>
                </a:cubicBezTo>
                <a:cubicBezTo>
                  <a:pt x="60848" y="5783"/>
                  <a:pt x="60335" y="5840"/>
                  <a:pt x="60011" y="5726"/>
                </a:cubicBezTo>
                <a:close/>
                <a:moveTo>
                  <a:pt x="61799" y="5916"/>
                </a:moveTo>
                <a:lnTo>
                  <a:pt x="62008" y="5916"/>
                </a:lnTo>
                <a:cubicBezTo>
                  <a:pt x="62085" y="5745"/>
                  <a:pt x="61894" y="5783"/>
                  <a:pt x="61875" y="5707"/>
                </a:cubicBezTo>
                <a:cubicBezTo>
                  <a:pt x="61780" y="5707"/>
                  <a:pt x="61818" y="5821"/>
                  <a:pt x="61799" y="5897"/>
                </a:cubicBezTo>
                <a:close/>
                <a:moveTo>
                  <a:pt x="68514" y="5878"/>
                </a:moveTo>
                <a:cubicBezTo>
                  <a:pt x="69084" y="6030"/>
                  <a:pt x="69446" y="5897"/>
                  <a:pt x="69902" y="5992"/>
                </a:cubicBezTo>
                <a:cubicBezTo>
                  <a:pt x="69883" y="5935"/>
                  <a:pt x="69769" y="5954"/>
                  <a:pt x="69769" y="5897"/>
                </a:cubicBezTo>
                <a:cubicBezTo>
                  <a:pt x="69179" y="5935"/>
                  <a:pt x="68894" y="5764"/>
                  <a:pt x="68514" y="5878"/>
                </a:cubicBezTo>
                <a:close/>
                <a:moveTo>
                  <a:pt x="55960" y="5688"/>
                </a:moveTo>
                <a:cubicBezTo>
                  <a:pt x="56074" y="5536"/>
                  <a:pt x="55522" y="5422"/>
                  <a:pt x="55427" y="5422"/>
                </a:cubicBezTo>
                <a:cubicBezTo>
                  <a:pt x="55351" y="5403"/>
                  <a:pt x="55408" y="5517"/>
                  <a:pt x="55370" y="5517"/>
                </a:cubicBezTo>
                <a:cubicBezTo>
                  <a:pt x="54781" y="5669"/>
                  <a:pt x="53677" y="5308"/>
                  <a:pt x="52916" y="5384"/>
                </a:cubicBezTo>
                <a:cubicBezTo>
                  <a:pt x="52936" y="5498"/>
                  <a:pt x="52859" y="5517"/>
                  <a:pt x="52840" y="5593"/>
                </a:cubicBezTo>
                <a:cubicBezTo>
                  <a:pt x="52840" y="5384"/>
                  <a:pt x="52745" y="5365"/>
                  <a:pt x="52308" y="5384"/>
                </a:cubicBezTo>
                <a:cubicBezTo>
                  <a:pt x="52327" y="5498"/>
                  <a:pt x="52612" y="5403"/>
                  <a:pt x="52650" y="5498"/>
                </a:cubicBezTo>
                <a:cubicBezTo>
                  <a:pt x="52403" y="5612"/>
                  <a:pt x="52270" y="5574"/>
                  <a:pt x="51851" y="5574"/>
                </a:cubicBezTo>
                <a:cubicBezTo>
                  <a:pt x="52536" y="5650"/>
                  <a:pt x="53316" y="5878"/>
                  <a:pt x="53829" y="5612"/>
                </a:cubicBezTo>
                <a:cubicBezTo>
                  <a:pt x="53620" y="5612"/>
                  <a:pt x="53373" y="5707"/>
                  <a:pt x="53297" y="5498"/>
                </a:cubicBezTo>
                <a:cubicBezTo>
                  <a:pt x="53620" y="5574"/>
                  <a:pt x="54838" y="5479"/>
                  <a:pt x="55161" y="5669"/>
                </a:cubicBezTo>
                <a:cubicBezTo>
                  <a:pt x="55028" y="5555"/>
                  <a:pt x="55751" y="5612"/>
                  <a:pt x="55960" y="5688"/>
                </a:cubicBezTo>
                <a:close/>
                <a:moveTo>
                  <a:pt x="67658" y="5555"/>
                </a:moveTo>
                <a:cubicBezTo>
                  <a:pt x="67886" y="5688"/>
                  <a:pt x="67620" y="5593"/>
                  <a:pt x="67658" y="5821"/>
                </a:cubicBezTo>
                <a:cubicBezTo>
                  <a:pt x="67563" y="5802"/>
                  <a:pt x="67601" y="5688"/>
                  <a:pt x="67582" y="5612"/>
                </a:cubicBezTo>
                <a:cubicBezTo>
                  <a:pt x="66707" y="5593"/>
                  <a:pt x="66307" y="5593"/>
                  <a:pt x="65128" y="5479"/>
                </a:cubicBezTo>
                <a:cubicBezTo>
                  <a:pt x="65166" y="5650"/>
                  <a:pt x="65508" y="5631"/>
                  <a:pt x="65052" y="5631"/>
                </a:cubicBezTo>
                <a:cubicBezTo>
                  <a:pt x="64995" y="5764"/>
                  <a:pt x="65546" y="5764"/>
                  <a:pt x="65185" y="5802"/>
                </a:cubicBezTo>
                <a:cubicBezTo>
                  <a:pt x="65489" y="5688"/>
                  <a:pt x="66554" y="5973"/>
                  <a:pt x="66859" y="5707"/>
                </a:cubicBezTo>
                <a:cubicBezTo>
                  <a:pt x="67372" y="5897"/>
                  <a:pt x="67981" y="5897"/>
                  <a:pt x="68247" y="5669"/>
                </a:cubicBezTo>
                <a:cubicBezTo>
                  <a:pt x="68228" y="5574"/>
                  <a:pt x="68133" y="5555"/>
                  <a:pt x="67981" y="5574"/>
                </a:cubicBezTo>
                <a:cubicBezTo>
                  <a:pt x="68114" y="5802"/>
                  <a:pt x="67905" y="5479"/>
                  <a:pt x="67658" y="5555"/>
                </a:cubicBezTo>
                <a:close/>
                <a:moveTo>
                  <a:pt x="50786" y="5517"/>
                </a:moveTo>
                <a:cubicBezTo>
                  <a:pt x="50900" y="5669"/>
                  <a:pt x="51148" y="5593"/>
                  <a:pt x="51319" y="5574"/>
                </a:cubicBezTo>
                <a:cubicBezTo>
                  <a:pt x="51338" y="5441"/>
                  <a:pt x="51224" y="5403"/>
                  <a:pt x="51052" y="5422"/>
                </a:cubicBezTo>
                <a:cubicBezTo>
                  <a:pt x="51033" y="5650"/>
                  <a:pt x="50767" y="5308"/>
                  <a:pt x="50577" y="5460"/>
                </a:cubicBezTo>
                <a:cubicBezTo>
                  <a:pt x="50558" y="5612"/>
                  <a:pt x="50976" y="5384"/>
                  <a:pt x="50786" y="5517"/>
                </a:cubicBezTo>
                <a:close/>
                <a:moveTo>
                  <a:pt x="51376" y="5574"/>
                </a:moveTo>
                <a:cubicBezTo>
                  <a:pt x="51395" y="5707"/>
                  <a:pt x="51490" y="5517"/>
                  <a:pt x="51642" y="5593"/>
                </a:cubicBezTo>
                <a:cubicBezTo>
                  <a:pt x="51623" y="5460"/>
                  <a:pt x="51775" y="5479"/>
                  <a:pt x="51718" y="5327"/>
                </a:cubicBezTo>
                <a:cubicBezTo>
                  <a:pt x="51376" y="5251"/>
                  <a:pt x="51699" y="5650"/>
                  <a:pt x="51452" y="5479"/>
                </a:cubicBezTo>
                <a:cubicBezTo>
                  <a:pt x="51338" y="5498"/>
                  <a:pt x="51509" y="5574"/>
                  <a:pt x="51376" y="5574"/>
                </a:cubicBezTo>
                <a:close/>
                <a:moveTo>
                  <a:pt x="62408" y="5650"/>
                </a:moveTo>
                <a:cubicBezTo>
                  <a:pt x="62465" y="5669"/>
                  <a:pt x="62465" y="5631"/>
                  <a:pt x="62465" y="5612"/>
                </a:cubicBezTo>
                <a:cubicBezTo>
                  <a:pt x="62712" y="5536"/>
                  <a:pt x="63359" y="5707"/>
                  <a:pt x="63796" y="5574"/>
                </a:cubicBezTo>
                <a:cubicBezTo>
                  <a:pt x="63492" y="5289"/>
                  <a:pt x="62636" y="5384"/>
                  <a:pt x="62199" y="5441"/>
                </a:cubicBezTo>
                <a:cubicBezTo>
                  <a:pt x="62104" y="5650"/>
                  <a:pt x="62503" y="5460"/>
                  <a:pt x="62408" y="5650"/>
                </a:cubicBezTo>
                <a:close/>
                <a:moveTo>
                  <a:pt x="64785" y="5631"/>
                </a:moveTo>
                <a:cubicBezTo>
                  <a:pt x="64862" y="5783"/>
                  <a:pt x="65014" y="5574"/>
                  <a:pt x="64995" y="5479"/>
                </a:cubicBezTo>
                <a:cubicBezTo>
                  <a:pt x="64900" y="5479"/>
                  <a:pt x="64824" y="5479"/>
                  <a:pt x="64728" y="5479"/>
                </a:cubicBezTo>
                <a:cubicBezTo>
                  <a:pt x="64709" y="5574"/>
                  <a:pt x="64785" y="5574"/>
                  <a:pt x="64862" y="5593"/>
                </a:cubicBezTo>
                <a:cubicBezTo>
                  <a:pt x="64881" y="5631"/>
                  <a:pt x="64843" y="5631"/>
                  <a:pt x="64785" y="5631"/>
                </a:cubicBezTo>
                <a:close/>
                <a:moveTo>
                  <a:pt x="23092" y="5003"/>
                </a:moveTo>
                <a:cubicBezTo>
                  <a:pt x="23073" y="4813"/>
                  <a:pt x="22540" y="4870"/>
                  <a:pt x="22483" y="4889"/>
                </a:cubicBezTo>
                <a:cubicBezTo>
                  <a:pt x="22502" y="4832"/>
                  <a:pt x="22483" y="4794"/>
                  <a:pt x="22426" y="4794"/>
                </a:cubicBezTo>
                <a:cubicBezTo>
                  <a:pt x="22559" y="4585"/>
                  <a:pt x="22902" y="4889"/>
                  <a:pt x="23149" y="4794"/>
                </a:cubicBezTo>
                <a:cubicBezTo>
                  <a:pt x="22616" y="4490"/>
                  <a:pt x="22350" y="4661"/>
                  <a:pt x="21570" y="4566"/>
                </a:cubicBezTo>
                <a:cubicBezTo>
                  <a:pt x="21646" y="4794"/>
                  <a:pt x="22312" y="4547"/>
                  <a:pt x="22369" y="4794"/>
                </a:cubicBezTo>
                <a:cubicBezTo>
                  <a:pt x="22312" y="4870"/>
                  <a:pt x="22141" y="4851"/>
                  <a:pt x="22027" y="4889"/>
                </a:cubicBezTo>
                <a:cubicBezTo>
                  <a:pt x="22122" y="5270"/>
                  <a:pt x="22845" y="4927"/>
                  <a:pt x="23092" y="5003"/>
                </a:cubicBezTo>
                <a:close/>
                <a:moveTo>
                  <a:pt x="23149" y="5060"/>
                </a:moveTo>
                <a:cubicBezTo>
                  <a:pt x="23187" y="5194"/>
                  <a:pt x="23358" y="5060"/>
                  <a:pt x="23282" y="4946"/>
                </a:cubicBezTo>
                <a:cubicBezTo>
                  <a:pt x="23415" y="4946"/>
                  <a:pt x="23434" y="5022"/>
                  <a:pt x="23548" y="5003"/>
                </a:cubicBezTo>
                <a:cubicBezTo>
                  <a:pt x="23624" y="4832"/>
                  <a:pt x="23339" y="4927"/>
                  <a:pt x="23225" y="4889"/>
                </a:cubicBezTo>
                <a:cubicBezTo>
                  <a:pt x="23225" y="4965"/>
                  <a:pt x="23225" y="5041"/>
                  <a:pt x="23149" y="5060"/>
                </a:cubicBezTo>
                <a:close/>
                <a:moveTo>
                  <a:pt x="64139" y="5479"/>
                </a:moveTo>
                <a:cubicBezTo>
                  <a:pt x="64082" y="5441"/>
                  <a:pt x="64025" y="5422"/>
                  <a:pt x="63930" y="5422"/>
                </a:cubicBezTo>
                <a:cubicBezTo>
                  <a:pt x="63949" y="5479"/>
                  <a:pt x="63911" y="5517"/>
                  <a:pt x="63872" y="5517"/>
                </a:cubicBezTo>
                <a:cubicBezTo>
                  <a:pt x="63911" y="5631"/>
                  <a:pt x="64386" y="5460"/>
                  <a:pt x="64196" y="5365"/>
                </a:cubicBezTo>
                <a:cubicBezTo>
                  <a:pt x="64139" y="5365"/>
                  <a:pt x="64139" y="5441"/>
                  <a:pt x="64139" y="5479"/>
                </a:cubicBezTo>
                <a:close/>
                <a:moveTo>
                  <a:pt x="74163" y="4908"/>
                </a:moveTo>
                <a:cubicBezTo>
                  <a:pt x="74258" y="4889"/>
                  <a:pt x="74163" y="4870"/>
                  <a:pt x="74163" y="4813"/>
                </a:cubicBezTo>
                <a:cubicBezTo>
                  <a:pt x="74201" y="4737"/>
                  <a:pt x="74600" y="4832"/>
                  <a:pt x="74562" y="4965"/>
                </a:cubicBezTo>
                <a:cubicBezTo>
                  <a:pt x="74714" y="4927"/>
                  <a:pt x="74752" y="4775"/>
                  <a:pt x="74905" y="4718"/>
                </a:cubicBezTo>
                <a:cubicBezTo>
                  <a:pt x="75038" y="4737"/>
                  <a:pt x="74924" y="4946"/>
                  <a:pt x="75038" y="4984"/>
                </a:cubicBezTo>
                <a:cubicBezTo>
                  <a:pt x="75095" y="4946"/>
                  <a:pt x="75190" y="4927"/>
                  <a:pt x="75304" y="4927"/>
                </a:cubicBezTo>
                <a:cubicBezTo>
                  <a:pt x="75266" y="4889"/>
                  <a:pt x="75228" y="4851"/>
                  <a:pt x="75228" y="4775"/>
                </a:cubicBezTo>
                <a:cubicBezTo>
                  <a:pt x="75399" y="4794"/>
                  <a:pt x="75266" y="5022"/>
                  <a:pt x="75494" y="4984"/>
                </a:cubicBezTo>
                <a:cubicBezTo>
                  <a:pt x="75380" y="4870"/>
                  <a:pt x="75513" y="4927"/>
                  <a:pt x="75494" y="4775"/>
                </a:cubicBezTo>
                <a:cubicBezTo>
                  <a:pt x="75627" y="4756"/>
                  <a:pt x="75665" y="4813"/>
                  <a:pt x="75761" y="4832"/>
                </a:cubicBezTo>
                <a:cubicBezTo>
                  <a:pt x="75741" y="4946"/>
                  <a:pt x="75589" y="4756"/>
                  <a:pt x="75494" y="4870"/>
                </a:cubicBezTo>
                <a:cubicBezTo>
                  <a:pt x="76103" y="5041"/>
                  <a:pt x="76350" y="4870"/>
                  <a:pt x="77149" y="4946"/>
                </a:cubicBezTo>
                <a:cubicBezTo>
                  <a:pt x="77244" y="5156"/>
                  <a:pt x="76864" y="4965"/>
                  <a:pt x="76959" y="5156"/>
                </a:cubicBezTo>
                <a:cubicBezTo>
                  <a:pt x="77092" y="5156"/>
                  <a:pt x="77225" y="5156"/>
                  <a:pt x="77358" y="5156"/>
                </a:cubicBezTo>
                <a:cubicBezTo>
                  <a:pt x="77682" y="4775"/>
                  <a:pt x="78423" y="5098"/>
                  <a:pt x="78823" y="5022"/>
                </a:cubicBezTo>
                <a:cubicBezTo>
                  <a:pt x="78728" y="5365"/>
                  <a:pt x="78043" y="4813"/>
                  <a:pt x="77948" y="5270"/>
                </a:cubicBezTo>
                <a:cubicBezTo>
                  <a:pt x="78385" y="5175"/>
                  <a:pt x="78823" y="5251"/>
                  <a:pt x="79279" y="5346"/>
                </a:cubicBezTo>
                <a:lnTo>
                  <a:pt x="79279" y="5175"/>
                </a:lnTo>
                <a:cubicBezTo>
                  <a:pt x="79393" y="5213"/>
                  <a:pt x="79565" y="5213"/>
                  <a:pt x="79546" y="5346"/>
                </a:cubicBezTo>
                <a:cubicBezTo>
                  <a:pt x="79774" y="5232"/>
                  <a:pt x="79717" y="5194"/>
                  <a:pt x="79869" y="5079"/>
                </a:cubicBezTo>
                <a:cubicBezTo>
                  <a:pt x="79964" y="5117"/>
                  <a:pt x="79850" y="5156"/>
                  <a:pt x="79869" y="5251"/>
                </a:cubicBezTo>
                <a:cubicBezTo>
                  <a:pt x="80097" y="5308"/>
                  <a:pt x="80097" y="5232"/>
                  <a:pt x="80345" y="5308"/>
                </a:cubicBezTo>
                <a:cubicBezTo>
                  <a:pt x="80440" y="5270"/>
                  <a:pt x="80326" y="5041"/>
                  <a:pt x="80535" y="5098"/>
                </a:cubicBezTo>
                <a:cubicBezTo>
                  <a:pt x="80535" y="5308"/>
                  <a:pt x="80497" y="5289"/>
                  <a:pt x="80877" y="5308"/>
                </a:cubicBezTo>
                <a:cubicBezTo>
                  <a:pt x="80192" y="5555"/>
                  <a:pt x="78861" y="5213"/>
                  <a:pt x="78005" y="5422"/>
                </a:cubicBezTo>
                <a:cubicBezTo>
                  <a:pt x="78176" y="5631"/>
                  <a:pt x="78500" y="5384"/>
                  <a:pt x="78747" y="5536"/>
                </a:cubicBezTo>
                <a:cubicBezTo>
                  <a:pt x="78252" y="5631"/>
                  <a:pt x="77720" y="5593"/>
                  <a:pt x="77282" y="5517"/>
                </a:cubicBezTo>
                <a:cubicBezTo>
                  <a:pt x="77282" y="5441"/>
                  <a:pt x="77701" y="5441"/>
                  <a:pt x="77682" y="5536"/>
                </a:cubicBezTo>
                <a:cubicBezTo>
                  <a:pt x="77758" y="5136"/>
                  <a:pt x="76826" y="5251"/>
                  <a:pt x="76483" y="5422"/>
                </a:cubicBezTo>
                <a:cubicBezTo>
                  <a:pt x="76350" y="5232"/>
                  <a:pt x="76141" y="5422"/>
                  <a:pt x="76027" y="5194"/>
                </a:cubicBezTo>
                <a:cubicBezTo>
                  <a:pt x="75589" y="5460"/>
                  <a:pt x="75133" y="5003"/>
                  <a:pt x="74695" y="5346"/>
                </a:cubicBezTo>
                <a:cubicBezTo>
                  <a:pt x="74600" y="5308"/>
                  <a:pt x="74543" y="5251"/>
                  <a:pt x="74505" y="5194"/>
                </a:cubicBezTo>
                <a:cubicBezTo>
                  <a:pt x="74448" y="5270"/>
                  <a:pt x="74182" y="5175"/>
                  <a:pt x="74239" y="5346"/>
                </a:cubicBezTo>
                <a:cubicBezTo>
                  <a:pt x="73896" y="5136"/>
                  <a:pt x="73364" y="5346"/>
                  <a:pt x="73041" y="5175"/>
                </a:cubicBezTo>
                <a:cubicBezTo>
                  <a:pt x="72641" y="5384"/>
                  <a:pt x="72147" y="5117"/>
                  <a:pt x="71576" y="5213"/>
                </a:cubicBezTo>
                <a:cubicBezTo>
                  <a:pt x="71500" y="5117"/>
                  <a:pt x="71386" y="5079"/>
                  <a:pt x="71386" y="4946"/>
                </a:cubicBezTo>
                <a:cubicBezTo>
                  <a:pt x="70967" y="5289"/>
                  <a:pt x="70302" y="4984"/>
                  <a:pt x="69712" y="5175"/>
                </a:cubicBezTo>
                <a:cubicBezTo>
                  <a:pt x="72089" y="5460"/>
                  <a:pt x="74543" y="5346"/>
                  <a:pt x="77016" y="5517"/>
                </a:cubicBezTo>
                <a:cubicBezTo>
                  <a:pt x="77016" y="5574"/>
                  <a:pt x="76940" y="5555"/>
                  <a:pt x="76883" y="5574"/>
                </a:cubicBezTo>
                <a:cubicBezTo>
                  <a:pt x="77016" y="5726"/>
                  <a:pt x="77225" y="5669"/>
                  <a:pt x="77092" y="5479"/>
                </a:cubicBezTo>
                <a:cubicBezTo>
                  <a:pt x="77168" y="5498"/>
                  <a:pt x="77225" y="5536"/>
                  <a:pt x="77225" y="5631"/>
                </a:cubicBezTo>
                <a:cubicBezTo>
                  <a:pt x="78328" y="5650"/>
                  <a:pt x="78709" y="5764"/>
                  <a:pt x="79546" y="5650"/>
                </a:cubicBezTo>
                <a:cubicBezTo>
                  <a:pt x="79317" y="5555"/>
                  <a:pt x="79146" y="5669"/>
                  <a:pt x="78804" y="5593"/>
                </a:cubicBezTo>
                <a:cubicBezTo>
                  <a:pt x="79051" y="5498"/>
                  <a:pt x="79869" y="5460"/>
                  <a:pt x="80135" y="5669"/>
                </a:cubicBezTo>
                <a:cubicBezTo>
                  <a:pt x="80364" y="5498"/>
                  <a:pt x="81219" y="5536"/>
                  <a:pt x="81258" y="5669"/>
                </a:cubicBezTo>
                <a:cubicBezTo>
                  <a:pt x="81353" y="5441"/>
                  <a:pt x="81942" y="5631"/>
                  <a:pt x="81942" y="5327"/>
                </a:cubicBezTo>
                <a:cubicBezTo>
                  <a:pt x="82665" y="5517"/>
                  <a:pt x="83350" y="5136"/>
                  <a:pt x="83787" y="5232"/>
                </a:cubicBezTo>
                <a:cubicBezTo>
                  <a:pt x="84073" y="5308"/>
                  <a:pt x="83559" y="5365"/>
                  <a:pt x="83863" y="5232"/>
                </a:cubicBezTo>
                <a:cubicBezTo>
                  <a:pt x="84149" y="5117"/>
                  <a:pt x="84282" y="5460"/>
                  <a:pt x="84453" y="5403"/>
                </a:cubicBezTo>
                <a:cubicBezTo>
                  <a:pt x="84453" y="5346"/>
                  <a:pt x="84377" y="5365"/>
                  <a:pt x="84320" y="5346"/>
                </a:cubicBezTo>
                <a:cubicBezTo>
                  <a:pt x="84491" y="5175"/>
                  <a:pt x="84472" y="5232"/>
                  <a:pt x="84719" y="5308"/>
                </a:cubicBezTo>
                <a:cubicBezTo>
                  <a:pt x="84852" y="5156"/>
                  <a:pt x="84871" y="5136"/>
                  <a:pt x="84795" y="4984"/>
                </a:cubicBezTo>
                <a:cubicBezTo>
                  <a:pt x="84624" y="4965"/>
                  <a:pt x="84510" y="5003"/>
                  <a:pt x="84529" y="5136"/>
                </a:cubicBezTo>
                <a:cubicBezTo>
                  <a:pt x="84339" y="4908"/>
                  <a:pt x="84282" y="5175"/>
                  <a:pt x="83997" y="4984"/>
                </a:cubicBezTo>
                <a:cubicBezTo>
                  <a:pt x="83997" y="5117"/>
                  <a:pt x="83920" y="5060"/>
                  <a:pt x="83920" y="4984"/>
                </a:cubicBezTo>
                <a:cubicBezTo>
                  <a:pt x="83369" y="5194"/>
                  <a:pt x="82513" y="5003"/>
                  <a:pt x="81866" y="5060"/>
                </a:cubicBezTo>
                <a:cubicBezTo>
                  <a:pt x="81904" y="4946"/>
                  <a:pt x="82228" y="5060"/>
                  <a:pt x="82266" y="4965"/>
                </a:cubicBezTo>
                <a:cubicBezTo>
                  <a:pt x="80364" y="4832"/>
                  <a:pt x="78271" y="4813"/>
                  <a:pt x="76293" y="4680"/>
                </a:cubicBezTo>
                <a:cubicBezTo>
                  <a:pt x="76255" y="4718"/>
                  <a:pt x="76217" y="4775"/>
                  <a:pt x="76217" y="4832"/>
                </a:cubicBezTo>
                <a:cubicBezTo>
                  <a:pt x="74809" y="4471"/>
                  <a:pt x="72793" y="4737"/>
                  <a:pt x="71253" y="4585"/>
                </a:cubicBezTo>
                <a:cubicBezTo>
                  <a:pt x="71100" y="4661"/>
                  <a:pt x="71291" y="4699"/>
                  <a:pt x="71176" y="4832"/>
                </a:cubicBezTo>
                <a:cubicBezTo>
                  <a:pt x="71329" y="4794"/>
                  <a:pt x="71272" y="4604"/>
                  <a:pt x="71709" y="4680"/>
                </a:cubicBezTo>
                <a:cubicBezTo>
                  <a:pt x="71690" y="4794"/>
                  <a:pt x="71424" y="4699"/>
                  <a:pt x="71386" y="4775"/>
                </a:cubicBezTo>
                <a:cubicBezTo>
                  <a:pt x="71576" y="4794"/>
                  <a:pt x="72204" y="4965"/>
                  <a:pt x="72242" y="4699"/>
                </a:cubicBezTo>
                <a:cubicBezTo>
                  <a:pt x="72261" y="4775"/>
                  <a:pt x="72546" y="4889"/>
                  <a:pt x="72375" y="4946"/>
                </a:cubicBezTo>
                <a:cubicBezTo>
                  <a:pt x="72546" y="4946"/>
                  <a:pt x="72831" y="4870"/>
                  <a:pt x="73174" y="4851"/>
                </a:cubicBezTo>
                <a:cubicBezTo>
                  <a:pt x="73155" y="4794"/>
                  <a:pt x="73002" y="4813"/>
                  <a:pt x="72907" y="4794"/>
                </a:cubicBezTo>
                <a:cubicBezTo>
                  <a:pt x="72926" y="4737"/>
                  <a:pt x="73079" y="4756"/>
                  <a:pt x="73174" y="4756"/>
                </a:cubicBezTo>
                <a:cubicBezTo>
                  <a:pt x="73250" y="4756"/>
                  <a:pt x="73231" y="4851"/>
                  <a:pt x="73231" y="4908"/>
                </a:cubicBezTo>
                <a:cubicBezTo>
                  <a:pt x="73421" y="4794"/>
                  <a:pt x="73877" y="4965"/>
                  <a:pt x="74163" y="4927"/>
                </a:cubicBezTo>
                <a:close/>
                <a:moveTo>
                  <a:pt x="94021" y="5612"/>
                </a:moveTo>
                <a:cubicBezTo>
                  <a:pt x="94667" y="5403"/>
                  <a:pt x="95086" y="5555"/>
                  <a:pt x="95618" y="5517"/>
                </a:cubicBezTo>
                <a:cubicBezTo>
                  <a:pt x="95656" y="5726"/>
                  <a:pt x="95390" y="5460"/>
                  <a:pt x="95409" y="5726"/>
                </a:cubicBezTo>
                <a:cubicBezTo>
                  <a:pt x="95732" y="5707"/>
                  <a:pt x="96075" y="5726"/>
                  <a:pt x="96474" y="5745"/>
                </a:cubicBezTo>
                <a:cubicBezTo>
                  <a:pt x="96474" y="5878"/>
                  <a:pt x="96227" y="5821"/>
                  <a:pt x="96151" y="5897"/>
                </a:cubicBezTo>
                <a:cubicBezTo>
                  <a:pt x="96455" y="5878"/>
                  <a:pt x="96760" y="5954"/>
                  <a:pt x="97007" y="5859"/>
                </a:cubicBezTo>
                <a:cubicBezTo>
                  <a:pt x="96988" y="5726"/>
                  <a:pt x="96683" y="5821"/>
                  <a:pt x="96550" y="5802"/>
                </a:cubicBezTo>
                <a:cubicBezTo>
                  <a:pt x="96798" y="5669"/>
                  <a:pt x="97178" y="5783"/>
                  <a:pt x="97349" y="5707"/>
                </a:cubicBezTo>
                <a:cubicBezTo>
                  <a:pt x="97159" y="5612"/>
                  <a:pt x="96836" y="5612"/>
                  <a:pt x="96683" y="5631"/>
                </a:cubicBezTo>
                <a:cubicBezTo>
                  <a:pt x="95980" y="5098"/>
                  <a:pt x="94591" y="5593"/>
                  <a:pt x="93431" y="5194"/>
                </a:cubicBezTo>
                <a:cubicBezTo>
                  <a:pt x="90502" y="5422"/>
                  <a:pt x="87820" y="4680"/>
                  <a:pt x="84852" y="5251"/>
                </a:cubicBezTo>
                <a:cubicBezTo>
                  <a:pt x="85081" y="5384"/>
                  <a:pt x="85518" y="5251"/>
                  <a:pt x="85784" y="5251"/>
                </a:cubicBezTo>
                <a:cubicBezTo>
                  <a:pt x="85632" y="4984"/>
                  <a:pt x="86146" y="5251"/>
                  <a:pt x="86260" y="5156"/>
                </a:cubicBezTo>
                <a:cubicBezTo>
                  <a:pt x="86241" y="5422"/>
                  <a:pt x="85880" y="5098"/>
                  <a:pt x="85861" y="5308"/>
                </a:cubicBezTo>
                <a:cubicBezTo>
                  <a:pt x="86070" y="5441"/>
                  <a:pt x="86412" y="5308"/>
                  <a:pt x="86659" y="5479"/>
                </a:cubicBezTo>
                <a:cubicBezTo>
                  <a:pt x="86659" y="5422"/>
                  <a:pt x="86736" y="5441"/>
                  <a:pt x="86793" y="5422"/>
                </a:cubicBezTo>
                <a:cubicBezTo>
                  <a:pt x="86831" y="5289"/>
                  <a:pt x="86659" y="5308"/>
                  <a:pt x="86659" y="5213"/>
                </a:cubicBezTo>
                <a:cubicBezTo>
                  <a:pt x="86983" y="5213"/>
                  <a:pt x="86850" y="5365"/>
                  <a:pt x="86907" y="5479"/>
                </a:cubicBezTo>
                <a:cubicBezTo>
                  <a:pt x="87268" y="5422"/>
                  <a:pt x="88105" y="5346"/>
                  <a:pt x="87915" y="5650"/>
                </a:cubicBezTo>
                <a:cubicBezTo>
                  <a:pt x="88105" y="5631"/>
                  <a:pt x="88048" y="5403"/>
                  <a:pt x="88238" y="5384"/>
                </a:cubicBezTo>
                <a:cubicBezTo>
                  <a:pt x="88295" y="5403"/>
                  <a:pt x="88371" y="5441"/>
                  <a:pt x="88371" y="5498"/>
                </a:cubicBezTo>
                <a:cubicBezTo>
                  <a:pt x="88428" y="5631"/>
                  <a:pt x="88067" y="5460"/>
                  <a:pt x="88105" y="5593"/>
                </a:cubicBezTo>
                <a:cubicBezTo>
                  <a:pt x="88048" y="5688"/>
                  <a:pt x="88581" y="5802"/>
                  <a:pt x="88504" y="5536"/>
                </a:cubicBezTo>
                <a:cubicBezTo>
                  <a:pt x="88581" y="5555"/>
                  <a:pt x="88562" y="5631"/>
                  <a:pt x="88581" y="5707"/>
                </a:cubicBezTo>
                <a:cubicBezTo>
                  <a:pt x="88676" y="5707"/>
                  <a:pt x="88790" y="5707"/>
                  <a:pt x="88904" y="5707"/>
                </a:cubicBezTo>
                <a:cubicBezTo>
                  <a:pt x="89018" y="5574"/>
                  <a:pt x="88828" y="5517"/>
                  <a:pt x="88980" y="5441"/>
                </a:cubicBezTo>
                <a:cubicBezTo>
                  <a:pt x="89246" y="5441"/>
                  <a:pt x="89018" y="5612"/>
                  <a:pt x="89037" y="5707"/>
                </a:cubicBezTo>
                <a:cubicBezTo>
                  <a:pt x="89265" y="5669"/>
                  <a:pt x="89322" y="5802"/>
                  <a:pt x="89436" y="5707"/>
                </a:cubicBezTo>
                <a:cubicBezTo>
                  <a:pt x="89494" y="5479"/>
                  <a:pt x="89227" y="5745"/>
                  <a:pt x="89246" y="5612"/>
                </a:cubicBezTo>
                <a:cubicBezTo>
                  <a:pt x="89988" y="5308"/>
                  <a:pt x="91186" y="5593"/>
                  <a:pt x="92156" y="5536"/>
                </a:cubicBezTo>
                <a:cubicBezTo>
                  <a:pt x="92175" y="5536"/>
                  <a:pt x="92233" y="5441"/>
                  <a:pt x="92233" y="5441"/>
                </a:cubicBezTo>
                <a:cubicBezTo>
                  <a:pt x="92765" y="5384"/>
                  <a:pt x="93431" y="5517"/>
                  <a:pt x="93963" y="5460"/>
                </a:cubicBezTo>
                <a:cubicBezTo>
                  <a:pt x="94116" y="5479"/>
                  <a:pt x="93868" y="5536"/>
                  <a:pt x="94021" y="5612"/>
                </a:cubicBezTo>
                <a:close/>
                <a:moveTo>
                  <a:pt x="26021" y="5079"/>
                </a:moveTo>
                <a:cubicBezTo>
                  <a:pt x="26021" y="5003"/>
                  <a:pt x="25926" y="4984"/>
                  <a:pt x="25945" y="4889"/>
                </a:cubicBezTo>
                <a:cubicBezTo>
                  <a:pt x="25831" y="4927"/>
                  <a:pt x="25584" y="4870"/>
                  <a:pt x="25622" y="5041"/>
                </a:cubicBezTo>
                <a:cubicBezTo>
                  <a:pt x="25812" y="5003"/>
                  <a:pt x="25850" y="5079"/>
                  <a:pt x="26002" y="5098"/>
                </a:cubicBezTo>
                <a:close/>
                <a:moveTo>
                  <a:pt x="44871" y="5098"/>
                </a:moveTo>
                <a:cubicBezTo>
                  <a:pt x="44509" y="5232"/>
                  <a:pt x="43977" y="4984"/>
                  <a:pt x="43615" y="5079"/>
                </a:cubicBezTo>
                <a:cubicBezTo>
                  <a:pt x="43958" y="5327"/>
                  <a:pt x="44414" y="5156"/>
                  <a:pt x="44871" y="5308"/>
                </a:cubicBezTo>
                <a:cubicBezTo>
                  <a:pt x="44757" y="5194"/>
                  <a:pt x="44890" y="5232"/>
                  <a:pt x="44871" y="5098"/>
                </a:cubicBezTo>
                <a:close/>
                <a:moveTo>
                  <a:pt x="19440" y="4452"/>
                </a:moveTo>
                <a:cubicBezTo>
                  <a:pt x="19459" y="4300"/>
                  <a:pt x="19078" y="4490"/>
                  <a:pt x="19174" y="4281"/>
                </a:cubicBezTo>
                <a:cubicBezTo>
                  <a:pt x="18926" y="4414"/>
                  <a:pt x="18432" y="4243"/>
                  <a:pt x="18261" y="4319"/>
                </a:cubicBezTo>
                <a:cubicBezTo>
                  <a:pt x="18926" y="4414"/>
                  <a:pt x="19021" y="4623"/>
                  <a:pt x="19440" y="4433"/>
                </a:cubicBezTo>
                <a:close/>
                <a:moveTo>
                  <a:pt x="19440" y="4452"/>
                </a:moveTo>
                <a:cubicBezTo>
                  <a:pt x="19573" y="4680"/>
                  <a:pt x="20182" y="4376"/>
                  <a:pt x="20315" y="4604"/>
                </a:cubicBezTo>
                <a:cubicBezTo>
                  <a:pt x="20010" y="4813"/>
                  <a:pt x="18641" y="4528"/>
                  <a:pt x="17975" y="4585"/>
                </a:cubicBezTo>
                <a:cubicBezTo>
                  <a:pt x="18051" y="4718"/>
                  <a:pt x="18337" y="4699"/>
                  <a:pt x="18375" y="4851"/>
                </a:cubicBezTo>
                <a:cubicBezTo>
                  <a:pt x="18603" y="4623"/>
                  <a:pt x="18850" y="4946"/>
                  <a:pt x="19040" y="4699"/>
                </a:cubicBezTo>
                <a:cubicBezTo>
                  <a:pt x="19573" y="4870"/>
                  <a:pt x="21494" y="5136"/>
                  <a:pt x="21970" y="4832"/>
                </a:cubicBezTo>
                <a:cubicBezTo>
                  <a:pt x="21494" y="4927"/>
                  <a:pt x="21019" y="4718"/>
                  <a:pt x="20372" y="4661"/>
                </a:cubicBezTo>
                <a:cubicBezTo>
                  <a:pt x="20353" y="4433"/>
                  <a:pt x="20581" y="4547"/>
                  <a:pt x="20448" y="4357"/>
                </a:cubicBezTo>
                <a:cubicBezTo>
                  <a:pt x="20067" y="4528"/>
                  <a:pt x="19858" y="4357"/>
                  <a:pt x="19440" y="4338"/>
                </a:cubicBezTo>
                <a:cubicBezTo>
                  <a:pt x="19478" y="4395"/>
                  <a:pt x="19516" y="4433"/>
                  <a:pt x="19440" y="4452"/>
                </a:cubicBezTo>
                <a:close/>
                <a:moveTo>
                  <a:pt x="61951" y="5441"/>
                </a:moveTo>
                <a:cubicBezTo>
                  <a:pt x="61989" y="5251"/>
                  <a:pt x="61628" y="5384"/>
                  <a:pt x="61476" y="5346"/>
                </a:cubicBezTo>
                <a:cubicBezTo>
                  <a:pt x="61571" y="5422"/>
                  <a:pt x="61761" y="5422"/>
                  <a:pt x="61951" y="5441"/>
                </a:cubicBezTo>
                <a:close/>
                <a:moveTo>
                  <a:pt x="43539" y="5136"/>
                </a:moveTo>
                <a:cubicBezTo>
                  <a:pt x="43273" y="4984"/>
                  <a:pt x="42341" y="5041"/>
                  <a:pt x="41751" y="5003"/>
                </a:cubicBezTo>
                <a:cubicBezTo>
                  <a:pt x="42189" y="5175"/>
                  <a:pt x="43026" y="5136"/>
                  <a:pt x="43539" y="5136"/>
                </a:cubicBezTo>
                <a:close/>
                <a:moveTo>
                  <a:pt x="58166" y="5251"/>
                </a:moveTo>
                <a:cubicBezTo>
                  <a:pt x="57805" y="5156"/>
                  <a:pt x="57386" y="5156"/>
                  <a:pt x="57025" y="5194"/>
                </a:cubicBezTo>
                <a:cubicBezTo>
                  <a:pt x="57424" y="5270"/>
                  <a:pt x="57767" y="5327"/>
                  <a:pt x="58166" y="5251"/>
                </a:cubicBezTo>
                <a:close/>
                <a:moveTo>
                  <a:pt x="98148" y="5707"/>
                </a:moveTo>
                <a:cubicBezTo>
                  <a:pt x="97920" y="5612"/>
                  <a:pt x="97673" y="5612"/>
                  <a:pt x="97406" y="5650"/>
                </a:cubicBezTo>
                <a:cubicBezTo>
                  <a:pt x="97577" y="5840"/>
                  <a:pt x="97901" y="5707"/>
                  <a:pt x="98148" y="5707"/>
                </a:cubicBezTo>
                <a:close/>
                <a:moveTo>
                  <a:pt x="23700" y="4794"/>
                </a:moveTo>
                <a:cubicBezTo>
                  <a:pt x="23758" y="4547"/>
                  <a:pt x="23263" y="4813"/>
                  <a:pt x="23301" y="4699"/>
                </a:cubicBezTo>
                <a:cubicBezTo>
                  <a:pt x="23187" y="4832"/>
                  <a:pt x="23491" y="4756"/>
                  <a:pt x="23700" y="4794"/>
                </a:cubicBezTo>
                <a:close/>
                <a:moveTo>
                  <a:pt x="138719" y="6030"/>
                </a:moveTo>
                <a:cubicBezTo>
                  <a:pt x="138396" y="6030"/>
                  <a:pt x="138054" y="5821"/>
                  <a:pt x="137597" y="5802"/>
                </a:cubicBezTo>
                <a:cubicBezTo>
                  <a:pt x="137825" y="5973"/>
                  <a:pt x="138358" y="6126"/>
                  <a:pt x="138719" y="6030"/>
                </a:cubicBezTo>
                <a:close/>
                <a:moveTo>
                  <a:pt x="70454" y="4718"/>
                </a:moveTo>
                <a:cubicBezTo>
                  <a:pt x="70168" y="4775"/>
                  <a:pt x="70283" y="4889"/>
                  <a:pt x="69997" y="4870"/>
                </a:cubicBezTo>
                <a:cubicBezTo>
                  <a:pt x="69788" y="4832"/>
                  <a:pt x="70054" y="4756"/>
                  <a:pt x="69997" y="4661"/>
                </a:cubicBezTo>
                <a:cubicBezTo>
                  <a:pt x="69674" y="4699"/>
                  <a:pt x="69103" y="4585"/>
                  <a:pt x="68799" y="4756"/>
                </a:cubicBezTo>
                <a:cubicBezTo>
                  <a:pt x="68723" y="4718"/>
                  <a:pt x="68685" y="4661"/>
                  <a:pt x="68666" y="4604"/>
                </a:cubicBezTo>
                <a:cubicBezTo>
                  <a:pt x="67410" y="4642"/>
                  <a:pt x="65908" y="4452"/>
                  <a:pt x="64747" y="4490"/>
                </a:cubicBezTo>
                <a:cubicBezTo>
                  <a:pt x="64938" y="4642"/>
                  <a:pt x="65109" y="4528"/>
                  <a:pt x="65413" y="4604"/>
                </a:cubicBezTo>
                <a:cubicBezTo>
                  <a:pt x="65375" y="4775"/>
                  <a:pt x="64805" y="4509"/>
                  <a:pt x="64881" y="4756"/>
                </a:cubicBezTo>
                <a:cubicBezTo>
                  <a:pt x="65071" y="4699"/>
                  <a:pt x="65318" y="4756"/>
                  <a:pt x="65413" y="4927"/>
                </a:cubicBezTo>
                <a:cubicBezTo>
                  <a:pt x="65375" y="4946"/>
                  <a:pt x="64595" y="5041"/>
                  <a:pt x="64671" y="4870"/>
                </a:cubicBezTo>
                <a:cubicBezTo>
                  <a:pt x="64367" y="4870"/>
                  <a:pt x="64747" y="4946"/>
                  <a:pt x="64671" y="5060"/>
                </a:cubicBezTo>
                <a:cubicBezTo>
                  <a:pt x="66631" y="5346"/>
                  <a:pt x="68057" y="4813"/>
                  <a:pt x="69598" y="4927"/>
                </a:cubicBezTo>
                <a:cubicBezTo>
                  <a:pt x="69731" y="4889"/>
                  <a:pt x="69731" y="4832"/>
                  <a:pt x="69655" y="4756"/>
                </a:cubicBezTo>
                <a:cubicBezTo>
                  <a:pt x="69883" y="4718"/>
                  <a:pt x="69750" y="4927"/>
                  <a:pt x="69864" y="4965"/>
                </a:cubicBezTo>
                <a:cubicBezTo>
                  <a:pt x="70130" y="4927"/>
                  <a:pt x="70263" y="4927"/>
                  <a:pt x="70530" y="4984"/>
                </a:cubicBezTo>
                <a:cubicBezTo>
                  <a:pt x="70283" y="4737"/>
                  <a:pt x="70587" y="4984"/>
                  <a:pt x="70454" y="4718"/>
                </a:cubicBezTo>
                <a:close/>
                <a:moveTo>
                  <a:pt x="70454" y="4623"/>
                </a:moveTo>
                <a:cubicBezTo>
                  <a:pt x="70435" y="4509"/>
                  <a:pt x="70130" y="4585"/>
                  <a:pt x="69997" y="4566"/>
                </a:cubicBezTo>
                <a:cubicBezTo>
                  <a:pt x="69788" y="4604"/>
                  <a:pt x="70111" y="4623"/>
                  <a:pt x="70187" y="4623"/>
                </a:cubicBezTo>
                <a:lnTo>
                  <a:pt x="70187" y="4775"/>
                </a:lnTo>
                <a:cubicBezTo>
                  <a:pt x="70454" y="4737"/>
                  <a:pt x="70111" y="4566"/>
                  <a:pt x="70454" y="4623"/>
                </a:cubicBezTo>
                <a:close/>
                <a:moveTo>
                  <a:pt x="14989" y="4490"/>
                </a:moveTo>
                <a:cubicBezTo>
                  <a:pt x="15046" y="4680"/>
                  <a:pt x="15407" y="4376"/>
                  <a:pt x="15255" y="4395"/>
                </a:cubicBezTo>
                <a:cubicBezTo>
                  <a:pt x="15274" y="4338"/>
                  <a:pt x="15388" y="4357"/>
                  <a:pt x="15464" y="4338"/>
                </a:cubicBezTo>
                <a:cubicBezTo>
                  <a:pt x="15445" y="4281"/>
                  <a:pt x="15293" y="4300"/>
                  <a:pt x="15198" y="4300"/>
                </a:cubicBezTo>
                <a:cubicBezTo>
                  <a:pt x="15122" y="4357"/>
                  <a:pt x="15141" y="4490"/>
                  <a:pt x="14989" y="4490"/>
                </a:cubicBezTo>
                <a:close/>
                <a:moveTo>
                  <a:pt x="21361" y="4566"/>
                </a:moveTo>
                <a:cubicBezTo>
                  <a:pt x="21304" y="4452"/>
                  <a:pt x="20961" y="4547"/>
                  <a:pt x="20771" y="4509"/>
                </a:cubicBezTo>
                <a:cubicBezTo>
                  <a:pt x="20828" y="4642"/>
                  <a:pt x="21152" y="4642"/>
                  <a:pt x="21361" y="4566"/>
                </a:cubicBezTo>
                <a:close/>
                <a:moveTo>
                  <a:pt x="23035" y="4376"/>
                </a:moveTo>
                <a:cubicBezTo>
                  <a:pt x="23168" y="4376"/>
                  <a:pt x="23168" y="4262"/>
                  <a:pt x="23168" y="4128"/>
                </a:cubicBezTo>
                <a:cubicBezTo>
                  <a:pt x="23377" y="4147"/>
                  <a:pt x="23149" y="4414"/>
                  <a:pt x="23434" y="4281"/>
                </a:cubicBezTo>
                <a:cubicBezTo>
                  <a:pt x="23434" y="4376"/>
                  <a:pt x="23339" y="4395"/>
                  <a:pt x="23358" y="4490"/>
                </a:cubicBezTo>
                <a:cubicBezTo>
                  <a:pt x="23491" y="4414"/>
                  <a:pt x="23662" y="4357"/>
                  <a:pt x="23700" y="4185"/>
                </a:cubicBezTo>
                <a:cubicBezTo>
                  <a:pt x="23986" y="4433"/>
                  <a:pt x="24556" y="4433"/>
                  <a:pt x="24766" y="4300"/>
                </a:cubicBezTo>
                <a:cubicBezTo>
                  <a:pt x="24880" y="4604"/>
                  <a:pt x="25450" y="4395"/>
                  <a:pt x="25622" y="4414"/>
                </a:cubicBezTo>
                <a:cubicBezTo>
                  <a:pt x="25964" y="4452"/>
                  <a:pt x="26401" y="4756"/>
                  <a:pt x="26611" y="4471"/>
                </a:cubicBezTo>
                <a:cubicBezTo>
                  <a:pt x="26078" y="4204"/>
                  <a:pt x="25298" y="4433"/>
                  <a:pt x="25032" y="4090"/>
                </a:cubicBezTo>
                <a:cubicBezTo>
                  <a:pt x="24937" y="4109"/>
                  <a:pt x="24880" y="4166"/>
                  <a:pt x="24899" y="4243"/>
                </a:cubicBezTo>
                <a:cubicBezTo>
                  <a:pt x="24613" y="4262"/>
                  <a:pt x="24556" y="4090"/>
                  <a:pt x="24366" y="4033"/>
                </a:cubicBezTo>
                <a:cubicBezTo>
                  <a:pt x="24347" y="4128"/>
                  <a:pt x="24423" y="4128"/>
                  <a:pt x="24423" y="4185"/>
                </a:cubicBezTo>
                <a:cubicBezTo>
                  <a:pt x="23929" y="3957"/>
                  <a:pt x="23739" y="4128"/>
                  <a:pt x="23301" y="3919"/>
                </a:cubicBezTo>
                <a:lnTo>
                  <a:pt x="23301" y="4071"/>
                </a:lnTo>
                <a:cubicBezTo>
                  <a:pt x="23111" y="3767"/>
                  <a:pt x="22236" y="4090"/>
                  <a:pt x="21970" y="3748"/>
                </a:cubicBezTo>
                <a:cubicBezTo>
                  <a:pt x="21913" y="3767"/>
                  <a:pt x="21741" y="3938"/>
                  <a:pt x="21970" y="3900"/>
                </a:cubicBezTo>
                <a:cubicBezTo>
                  <a:pt x="20676" y="3938"/>
                  <a:pt x="20334" y="3710"/>
                  <a:pt x="18926" y="3672"/>
                </a:cubicBezTo>
                <a:cubicBezTo>
                  <a:pt x="19288" y="3919"/>
                  <a:pt x="19820" y="3805"/>
                  <a:pt x="20106" y="3938"/>
                </a:cubicBezTo>
                <a:cubicBezTo>
                  <a:pt x="20106" y="4014"/>
                  <a:pt x="19649" y="4014"/>
                  <a:pt x="19649" y="3938"/>
                </a:cubicBezTo>
                <a:cubicBezTo>
                  <a:pt x="19535" y="4166"/>
                  <a:pt x="20029" y="4033"/>
                  <a:pt x="20448" y="4090"/>
                </a:cubicBezTo>
                <a:cubicBezTo>
                  <a:pt x="20410" y="4052"/>
                  <a:pt x="20391" y="3995"/>
                  <a:pt x="20315" y="3995"/>
                </a:cubicBezTo>
                <a:cubicBezTo>
                  <a:pt x="20486" y="3862"/>
                  <a:pt x="20942" y="3957"/>
                  <a:pt x="20980" y="4109"/>
                </a:cubicBezTo>
                <a:cubicBezTo>
                  <a:pt x="21095" y="3862"/>
                  <a:pt x="21627" y="4204"/>
                  <a:pt x="21836" y="4052"/>
                </a:cubicBezTo>
                <a:cubicBezTo>
                  <a:pt x="21817" y="4128"/>
                  <a:pt x="21760" y="4166"/>
                  <a:pt x="21646" y="4166"/>
                </a:cubicBezTo>
                <a:cubicBezTo>
                  <a:pt x="21665" y="4262"/>
                  <a:pt x="21932" y="4166"/>
                  <a:pt x="21913" y="4319"/>
                </a:cubicBezTo>
                <a:cubicBezTo>
                  <a:pt x="22160" y="4166"/>
                  <a:pt x="22902" y="4300"/>
                  <a:pt x="23035" y="4376"/>
                </a:cubicBezTo>
                <a:close/>
                <a:moveTo>
                  <a:pt x="26744" y="4585"/>
                </a:moveTo>
                <a:cubicBezTo>
                  <a:pt x="26972" y="4566"/>
                  <a:pt x="26839" y="4433"/>
                  <a:pt x="27086" y="4528"/>
                </a:cubicBezTo>
                <a:cubicBezTo>
                  <a:pt x="27143" y="4357"/>
                  <a:pt x="26877" y="4452"/>
                  <a:pt x="26744" y="4433"/>
                </a:cubicBezTo>
                <a:lnTo>
                  <a:pt x="26744" y="4585"/>
                </a:lnTo>
                <a:close/>
                <a:moveTo>
                  <a:pt x="108096" y="5460"/>
                </a:moveTo>
                <a:cubicBezTo>
                  <a:pt x="108153" y="5574"/>
                  <a:pt x="108476" y="5479"/>
                  <a:pt x="108629" y="5517"/>
                </a:cubicBezTo>
                <a:cubicBezTo>
                  <a:pt x="108648" y="5251"/>
                  <a:pt x="108267" y="5441"/>
                  <a:pt x="108096" y="5460"/>
                </a:cubicBezTo>
                <a:close/>
                <a:moveTo>
                  <a:pt x="27219" y="4528"/>
                </a:moveTo>
                <a:cubicBezTo>
                  <a:pt x="27371" y="4528"/>
                  <a:pt x="27524" y="4528"/>
                  <a:pt x="27676" y="4547"/>
                </a:cubicBezTo>
                <a:cubicBezTo>
                  <a:pt x="27619" y="4471"/>
                  <a:pt x="27448" y="4471"/>
                  <a:pt x="27410" y="4376"/>
                </a:cubicBezTo>
                <a:cubicBezTo>
                  <a:pt x="27276" y="4376"/>
                  <a:pt x="27200" y="4414"/>
                  <a:pt x="27219" y="4528"/>
                </a:cubicBezTo>
                <a:close/>
                <a:moveTo>
                  <a:pt x="70587" y="4927"/>
                </a:moveTo>
                <a:cubicBezTo>
                  <a:pt x="70834" y="4984"/>
                  <a:pt x="70796" y="4699"/>
                  <a:pt x="71119" y="4775"/>
                </a:cubicBezTo>
                <a:cubicBezTo>
                  <a:pt x="71062" y="4661"/>
                  <a:pt x="70739" y="4756"/>
                  <a:pt x="70587" y="4718"/>
                </a:cubicBezTo>
                <a:cubicBezTo>
                  <a:pt x="70530" y="4813"/>
                  <a:pt x="70777" y="4889"/>
                  <a:pt x="70587" y="4927"/>
                </a:cubicBezTo>
                <a:close/>
                <a:moveTo>
                  <a:pt x="107050" y="5346"/>
                </a:moveTo>
                <a:cubicBezTo>
                  <a:pt x="106917" y="5460"/>
                  <a:pt x="107316" y="5308"/>
                  <a:pt x="107449" y="5403"/>
                </a:cubicBezTo>
                <a:cubicBezTo>
                  <a:pt x="107430" y="5346"/>
                  <a:pt x="107449" y="5308"/>
                  <a:pt x="107506" y="5308"/>
                </a:cubicBezTo>
                <a:cubicBezTo>
                  <a:pt x="107373" y="5136"/>
                  <a:pt x="107164" y="5346"/>
                  <a:pt x="107050" y="5346"/>
                </a:cubicBezTo>
                <a:close/>
                <a:moveTo>
                  <a:pt x="17785" y="4109"/>
                </a:moveTo>
                <a:cubicBezTo>
                  <a:pt x="17766" y="3976"/>
                  <a:pt x="18051" y="4071"/>
                  <a:pt x="17994" y="3900"/>
                </a:cubicBezTo>
                <a:cubicBezTo>
                  <a:pt x="18165" y="3900"/>
                  <a:pt x="18337" y="3919"/>
                  <a:pt x="18527" y="3919"/>
                </a:cubicBezTo>
                <a:cubicBezTo>
                  <a:pt x="18280" y="3691"/>
                  <a:pt x="17747" y="3976"/>
                  <a:pt x="17671" y="3653"/>
                </a:cubicBezTo>
                <a:cubicBezTo>
                  <a:pt x="17557" y="3634"/>
                  <a:pt x="17538" y="3691"/>
                  <a:pt x="17519" y="3748"/>
                </a:cubicBezTo>
                <a:cubicBezTo>
                  <a:pt x="17328" y="3710"/>
                  <a:pt x="17462" y="3672"/>
                  <a:pt x="17462" y="3539"/>
                </a:cubicBezTo>
                <a:cubicBezTo>
                  <a:pt x="17309" y="3672"/>
                  <a:pt x="17100" y="3805"/>
                  <a:pt x="17005" y="3691"/>
                </a:cubicBezTo>
                <a:cubicBezTo>
                  <a:pt x="16986" y="3786"/>
                  <a:pt x="16929" y="3881"/>
                  <a:pt x="17062" y="3900"/>
                </a:cubicBezTo>
                <a:cubicBezTo>
                  <a:pt x="17062" y="3957"/>
                  <a:pt x="16986" y="3938"/>
                  <a:pt x="16929" y="3957"/>
                </a:cubicBezTo>
                <a:cubicBezTo>
                  <a:pt x="16777" y="3957"/>
                  <a:pt x="16891" y="3767"/>
                  <a:pt x="16872" y="3691"/>
                </a:cubicBezTo>
                <a:cubicBezTo>
                  <a:pt x="16549" y="3634"/>
                  <a:pt x="16435" y="3653"/>
                  <a:pt x="15997" y="3634"/>
                </a:cubicBezTo>
                <a:cubicBezTo>
                  <a:pt x="15978" y="3729"/>
                  <a:pt x="16035" y="3767"/>
                  <a:pt x="16073" y="3843"/>
                </a:cubicBezTo>
                <a:cubicBezTo>
                  <a:pt x="16149" y="3824"/>
                  <a:pt x="16130" y="3748"/>
                  <a:pt x="16130" y="3672"/>
                </a:cubicBezTo>
                <a:cubicBezTo>
                  <a:pt x="16187" y="3691"/>
                  <a:pt x="16206" y="3729"/>
                  <a:pt x="16263" y="3729"/>
                </a:cubicBezTo>
                <a:cubicBezTo>
                  <a:pt x="16282" y="3824"/>
                  <a:pt x="16206" y="3824"/>
                  <a:pt x="16206" y="3881"/>
                </a:cubicBezTo>
                <a:cubicBezTo>
                  <a:pt x="16016" y="3767"/>
                  <a:pt x="15788" y="3957"/>
                  <a:pt x="15674" y="3824"/>
                </a:cubicBezTo>
                <a:cubicBezTo>
                  <a:pt x="15407" y="4052"/>
                  <a:pt x="16320" y="3824"/>
                  <a:pt x="16263" y="4052"/>
                </a:cubicBezTo>
                <a:cubicBezTo>
                  <a:pt x="16396" y="3957"/>
                  <a:pt x="16320" y="3957"/>
                  <a:pt x="16530" y="3995"/>
                </a:cubicBezTo>
                <a:cubicBezTo>
                  <a:pt x="16625" y="3805"/>
                  <a:pt x="16225" y="3976"/>
                  <a:pt x="16339" y="3786"/>
                </a:cubicBezTo>
                <a:cubicBezTo>
                  <a:pt x="16320" y="3672"/>
                  <a:pt x="16568" y="3767"/>
                  <a:pt x="16663" y="3748"/>
                </a:cubicBezTo>
                <a:cubicBezTo>
                  <a:pt x="16739" y="3748"/>
                  <a:pt x="16701" y="3843"/>
                  <a:pt x="16796" y="3843"/>
                </a:cubicBezTo>
                <a:cubicBezTo>
                  <a:pt x="16815" y="3976"/>
                  <a:pt x="16530" y="3881"/>
                  <a:pt x="16587" y="4052"/>
                </a:cubicBezTo>
                <a:cubicBezTo>
                  <a:pt x="17024" y="4033"/>
                  <a:pt x="16853" y="4052"/>
                  <a:pt x="17328" y="4109"/>
                </a:cubicBezTo>
                <a:lnTo>
                  <a:pt x="17328" y="3900"/>
                </a:lnTo>
                <a:cubicBezTo>
                  <a:pt x="17481" y="4033"/>
                  <a:pt x="17709" y="3900"/>
                  <a:pt x="17918" y="3900"/>
                </a:cubicBezTo>
                <a:cubicBezTo>
                  <a:pt x="17823" y="3995"/>
                  <a:pt x="17671" y="4052"/>
                  <a:pt x="17519" y="4109"/>
                </a:cubicBezTo>
                <a:cubicBezTo>
                  <a:pt x="17519" y="4338"/>
                  <a:pt x="17880" y="4033"/>
                  <a:pt x="17975" y="4224"/>
                </a:cubicBezTo>
                <a:cubicBezTo>
                  <a:pt x="18127" y="4204"/>
                  <a:pt x="17861" y="3995"/>
                  <a:pt x="17785" y="4109"/>
                </a:cubicBezTo>
                <a:close/>
                <a:moveTo>
                  <a:pt x="63359" y="4433"/>
                </a:moveTo>
                <a:cubicBezTo>
                  <a:pt x="62979" y="4414"/>
                  <a:pt x="62655" y="4300"/>
                  <a:pt x="62351" y="4376"/>
                </a:cubicBezTo>
                <a:cubicBezTo>
                  <a:pt x="62465" y="4414"/>
                  <a:pt x="62522" y="4509"/>
                  <a:pt x="62484" y="4680"/>
                </a:cubicBezTo>
                <a:cubicBezTo>
                  <a:pt x="62902" y="4737"/>
                  <a:pt x="63226" y="4775"/>
                  <a:pt x="63340" y="4433"/>
                </a:cubicBezTo>
                <a:close/>
                <a:moveTo>
                  <a:pt x="57976" y="4262"/>
                </a:moveTo>
                <a:cubicBezTo>
                  <a:pt x="57957" y="4128"/>
                  <a:pt x="58223" y="4414"/>
                  <a:pt x="58166" y="4166"/>
                </a:cubicBezTo>
                <a:cubicBezTo>
                  <a:pt x="57957" y="4262"/>
                  <a:pt x="57291" y="3938"/>
                  <a:pt x="57044" y="4262"/>
                </a:cubicBezTo>
                <a:cubicBezTo>
                  <a:pt x="56626" y="4014"/>
                  <a:pt x="55770" y="4281"/>
                  <a:pt x="55180" y="4033"/>
                </a:cubicBezTo>
                <a:cubicBezTo>
                  <a:pt x="55066" y="4052"/>
                  <a:pt x="54914" y="4052"/>
                  <a:pt x="54857" y="4128"/>
                </a:cubicBezTo>
                <a:cubicBezTo>
                  <a:pt x="53468" y="3919"/>
                  <a:pt x="52574" y="3957"/>
                  <a:pt x="50862" y="3976"/>
                </a:cubicBezTo>
                <a:cubicBezTo>
                  <a:pt x="50805" y="3938"/>
                  <a:pt x="50767" y="3881"/>
                  <a:pt x="50748" y="3824"/>
                </a:cubicBezTo>
                <a:cubicBezTo>
                  <a:pt x="47572" y="3767"/>
                  <a:pt x="44224" y="3425"/>
                  <a:pt x="41047" y="3406"/>
                </a:cubicBezTo>
                <a:cubicBezTo>
                  <a:pt x="41067" y="3577"/>
                  <a:pt x="41409" y="3501"/>
                  <a:pt x="41580" y="3558"/>
                </a:cubicBezTo>
                <a:cubicBezTo>
                  <a:pt x="41561" y="3520"/>
                  <a:pt x="41504" y="3501"/>
                  <a:pt x="41523" y="3463"/>
                </a:cubicBezTo>
                <a:cubicBezTo>
                  <a:pt x="43292" y="3634"/>
                  <a:pt x="46031" y="3729"/>
                  <a:pt x="47819" y="3881"/>
                </a:cubicBezTo>
                <a:cubicBezTo>
                  <a:pt x="47838" y="3957"/>
                  <a:pt x="47800" y="3976"/>
                  <a:pt x="47762" y="3995"/>
                </a:cubicBezTo>
                <a:cubicBezTo>
                  <a:pt x="47800" y="4071"/>
                  <a:pt x="47914" y="4033"/>
                  <a:pt x="47895" y="3938"/>
                </a:cubicBezTo>
                <a:cubicBezTo>
                  <a:pt x="51889" y="4014"/>
                  <a:pt x="57938" y="4490"/>
                  <a:pt x="62351" y="4680"/>
                </a:cubicBezTo>
                <a:cubicBezTo>
                  <a:pt x="62370" y="4376"/>
                  <a:pt x="62161" y="4471"/>
                  <a:pt x="62104" y="4319"/>
                </a:cubicBezTo>
                <a:cubicBezTo>
                  <a:pt x="61875" y="4262"/>
                  <a:pt x="61951" y="4452"/>
                  <a:pt x="61837" y="4471"/>
                </a:cubicBezTo>
                <a:cubicBezTo>
                  <a:pt x="61818" y="4414"/>
                  <a:pt x="61704" y="4243"/>
                  <a:pt x="61704" y="4509"/>
                </a:cubicBezTo>
                <a:cubicBezTo>
                  <a:pt x="61571" y="4509"/>
                  <a:pt x="61666" y="4338"/>
                  <a:pt x="61571" y="4300"/>
                </a:cubicBezTo>
                <a:cubicBezTo>
                  <a:pt x="61133" y="4395"/>
                  <a:pt x="60753" y="4147"/>
                  <a:pt x="60373" y="4452"/>
                </a:cubicBezTo>
                <a:cubicBezTo>
                  <a:pt x="60487" y="4395"/>
                  <a:pt x="60259" y="4128"/>
                  <a:pt x="60106" y="4395"/>
                </a:cubicBezTo>
                <a:cubicBezTo>
                  <a:pt x="59212" y="3938"/>
                  <a:pt x="58547" y="4338"/>
                  <a:pt x="57976" y="4262"/>
                </a:cubicBezTo>
                <a:close/>
                <a:moveTo>
                  <a:pt x="63416" y="4528"/>
                </a:moveTo>
                <a:cubicBezTo>
                  <a:pt x="63435" y="4604"/>
                  <a:pt x="63739" y="4490"/>
                  <a:pt x="63949" y="4547"/>
                </a:cubicBezTo>
                <a:cubicBezTo>
                  <a:pt x="63892" y="4262"/>
                  <a:pt x="63606" y="4490"/>
                  <a:pt x="63416" y="4528"/>
                </a:cubicBezTo>
                <a:close/>
                <a:moveTo>
                  <a:pt x="110759" y="5079"/>
                </a:moveTo>
                <a:cubicBezTo>
                  <a:pt x="110816" y="5060"/>
                  <a:pt x="110835" y="5022"/>
                  <a:pt x="110892" y="5022"/>
                </a:cubicBezTo>
                <a:lnTo>
                  <a:pt x="110892" y="4927"/>
                </a:lnTo>
                <a:cubicBezTo>
                  <a:pt x="110740" y="4908"/>
                  <a:pt x="110588" y="4908"/>
                  <a:pt x="110493" y="4965"/>
                </a:cubicBezTo>
                <a:cubicBezTo>
                  <a:pt x="110455" y="5117"/>
                  <a:pt x="110816" y="4946"/>
                  <a:pt x="110759" y="5079"/>
                </a:cubicBezTo>
                <a:close/>
                <a:moveTo>
                  <a:pt x="37053" y="3976"/>
                </a:moveTo>
                <a:cubicBezTo>
                  <a:pt x="37167" y="3900"/>
                  <a:pt x="37300" y="3957"/>
                  <a:pt x="37586" y="3919"/>
                </a:cubicBezTo>
                <a:cubicBezTo>
                  <a:pt x="37643" y="3862"/>
                  <a:pt x="37072" y="3786"/>
                  <a:pt x="36996" y="3919"/>
                </a:cubicBezTo>
                <a:cubicBezTo>
                  <a:pt x="37053" y="3976"/>
                  <a:pt x="37015" y="4109"/>
                  <a:pt x="37186" y="4071"/>
                </a:cubicBezTo>
                <a:cubicBezTo>
                  <a:pt x="37205" y="3995"/>
                  <a:pt x="37129" y="3976"/>
                  <a:pt x="37053" y="3976"/>
                </a:cubicBezTo>
                <a:close/>
                <a:moveTo>
                  <a:pt x="68323" y="4376"/>
                </a:moveTo>
                <a:cubicBezTo>
                  <a:pt x="68095" y="4262"/>
                  <a:pt x="67563" y="4357"/>
                  <a:pt x="67201" y="4319"/>
                </a:cubicBezTo>
                <a:cubicBezTo>
                  <a:pt x="66859" y="4357"/>
                  <a:pt x="67334" y="4395"/>
                  <a:pt x="67467" y="4376"/>
                </a:cubicBezTo>
                <a:cubicBezTo>
                  <a:pt x="67639" y="4376"/>
                  <a:pt x="67829" y="4376"/>
                  <a:pt x="68000" y="4376"/>
                </a:cubicBezTo>
                <a:cubicBezTo>
                  <a:pt x="68209" y="4414"/>
                  <a:pt x="68114" y="4414"/>
                  <a:pt x="68323" y="4395"/>
                </a:cubicBezTo>
                <a:close/>
                <a:moveTo>
                  <a:pt x="69255" y="4452"/>
                </a:moveTo>
                <a:cubicBezTo>
                  <a:pt x="69484" y="4281"/>
                  <a:pt x="68799" y="4357"/>
                  <a:pt x="68590" y="4338"/>
                </a:cubicBezTo>
                <a:cubicBezTo>
                  <a:pt x="68590" y="4547"/>
                  <a:pt x="69103" y="4262"/>
                  <a:pt x="69255" y="4452"/>
                </a:cubicBezTo>
                <a:close/>
                <a:moveTo>
                  <a:pt x="69788" y="4395"/>
                </a:moveTo>
                <a:cubicBezTo>
                  <a:pt x="69883" y="4528"/>
                  <a:pt x="70263" y="4433"/>
                  <a:pt x="70454" y="4452"/>
                </a:cubicBezTo>
                <a:cubicBezTo>
                  <a:pt x="70359" y="4338"/>
                  <a:pt x="69997" y="4433"/>
                  <a:pt x="69788" y="4395"/>
                </a:cubicBezTo>
                <a:close/>
                <a:moveTo>
                  <a:pt x="18584" y="3805"/>
                </a:moveTo>
                <a:cubicBezTo>
                  <a:pt x="18679" y="3805"/>
                  <a:pt x="18774" y="3805"/>
                  <a:pt x="18850" y="3805"/>
                </a:cubicBezTo>
                <a:cubicBezTo>
                  <a:pt x="18812" y="3767"/>
                  <a:pt x="18793" y="3691"/>
                  <a:pt x="18793" y="3615"/>
                </a:cubicBezTo>
                <a:cubicBezTo>
                  <a:pt x="18679" y="3596"/>
                  <a:pt x="18622" y="3691"/>
                  <a:pt x="18584" y="3615"/>
                </a:cubicBezTo>
                <a:cubicBezTo>
                  <a:pt x="18394" y="3634"/>
                  <a:pt x="18660" y="3710"/>
                  <a:pt x="18584" y="3805"/>
                </a:cubicBezTo>
                <a:close/>
                <a:moveTo>
                  <a:pt x="36654" y="4014"/>
                </a:moveTo>
                <a:cubicBezTo>
                  <a:pt x="36901" y="3995"/>
                  <a:pt x="36673" y="3653"/>
                  <a:pt x="36996" y="3824"/>
                </a:cubicBezTo>
                <a:cubicBezTo>
                  <a:pt x="36958" y="3558"/>
                  <a:pt x="36540" y="3615"/>
                  <a:pt x="36197" y="3596"/>
                </a:cubicBezTo>
                <a:cubicBezTo>
                  <a:pt x="36216" y="3729"/>
                  <a:pt x="36292" y="3786"/>
                  <a:pt x="36254" y="3957"/>
                </a:cubicBezTo>
                <a:cubicBezTo>
                  <a:pt x="36387" y="3881"/>
                  <a:pt x="36349" y="3976"/>
                  <a:pt x="36521" y="3957"/>
                </a:cubicBezTo>
                <a:cubicBezTo>
                  <a:pt x="36482" y="3919"/>
                  <a:pt x="36444" y="3881"/>
                  <a:pt x="36463" y="3805"/>
                </a:cubicBezTo>
                <a:cubicBezTo>
                  <a:pt x="36597" y="3824"/>
                  <a:pt x="36597" y="3957"/>
                  <a:pt x="36654" y="4014"/>
                </a:cubicBezTo>
                <a:close/>
                <a:moveTo>
                  <a:pt x="66535" y="4319"/>
                </a:moveTo>
                <a:cubicBezTo>
                  <a:pt x="66497" y="4185"/>
                  <a:pt x="66174" y="4281"/>
                  <a:pt x="66003" y="4262"/>
                </a:cubicBezTo>
                <a:cubicBezTo>
                  <a:pt x="66136" y="4433"/>
                  <a:pt x="66345" y="4300"/>
                  <a:pt x="66535" y="4319"/>
                </a:cubicBezTo>
                <a:close/>
                <a:moveTo>
                  <a:pt x="35398" y="3900"/>
                </a:moveTo>
                <a:cubicBezTo>
                  <a:pt x="35417" y="3824"/>
                  <a:pt x="34904" y="3843"/>
                  <a:pt x="35265" y="3805"/>
                </a:cubicBezTo>
                <a:cubicBezTo>
                  <a:pt x="35151" y="3653"/>
                  <a:pt x="35056" y="3710"/>
                  <a:pt x="34923" y="3786"/>
                </a:cubicBezTo>
                <a:cubicBezTo>
                  <a:pt x="34980" y="3900"/>
                  <a:pt x="35265" y="3995"/>
                  <a:pt x="35398" y="3900"/>
                </a:cubicBezTo>
                <a:close/>
                <a:moveTo>
                  <a:pt x="35531" y="3957"/>
                </a:moveTo>
                <a:cubicBezTo>
                  <a:pt x="35779" y="3938"/>
                  <a:pt x="35627" y="3577"/>
                  <a:pt x="35398" y="3748"/>
                </a:cubicBezTo>
                <a:cubicBezTo>
                  <a:pt x="35417" y="3824"/>
                  <a:pt x="35608" y="3786"/>
                  <a:pt x="35531" y="3957"/>
                </a:cubicBezTo>
                <a:close/>
                <a:moveTo>
                  <a:pt x="64481" y="4185"/>
                </a:moveTo>
                <a:cubicBezTo>
                  <a:pt x="64215" y="4262"/>
                  <a:pt x="63625" y="4090"/>
                  <a:pt x="63359" y="4166"/>
                </a:cubicBezTo>
                <a:cubicBezTo>
                  <a:pt x="63758" y="4204"/>
                  <a:pt x="64253" y="4376"/>
                  <a:pt x="64481" y="4185"/>
                </a:cubicBezTo>
                <a:close/>
                <a:moveTo>
                  <a:pt x="34276" y="3634"/>
                </a:moveTo>
                <a:cubicBezTo>
                  <a:pt x="34257" y="3767"/>
                  <a:pt x="34162" y="3558"/>
                  <a:pt x="34010" y="3634"/>
                </a:cubicBezTo>
                <a:cubicBezTo>
                  <a:pt x="34010" y="3691"/>
                  <a:pt x="33991" y="3710"/>
                  <a:pt x="33934" y="3729"/>
                </a:cubicBezTo>
                <a:cubicBezTo>
                  <a:pt x="34124" y="3881"/>
                  <a:pt x="34428" y="3672"/>
                  <a:pt x="34733" y="3900"/>
                </a:cubicBezTo>
                <a:cubicBezTo>
                  <a:pt x="34771" y="3862"/>
                  <a:pt x="34904" y="3634"/>
                  <a:pt x="34656" y="3691"/>
                </a:cubicBezTo>
                <a:cubicBezTo>
                  <a:pt x="34961" y="3615"/>
                  <a:pt x="35132" y="3615"/>
                  <a:pt x="35589" y="3653"/>
                </a:cubicBezTo>
                <a:cubicBezTo>
                  <a:pt x="34942" y="3387"/>
                  <a:pt x="33801" y="3539"/>
                  <a:pt x="33002" y="3406"/>
                </a:cubicBezTo>
                <a:cubicBezTo>
                  <a:pt x="33344" y="3349"/>
                  <a:pt x="32792" y="3101"/>
                  <a:pt x="32869" y="3406"/>
                </a:cubicBezTo>
                <a:cubicBezTo>
                  <a:pt x="32659" y="3368"/>
                  <a:pt x="32412" y="3234"/>
                  <a:pt x="32279" y="3463"/>
                </a:cubicBezTo>
                <a:cubicBezTo>
                  <a:pt x="32659" y="3368"/>
                  <a:pt x="32621" y="3558"/>
                  <a:pt x="33135" y="3520"/>
                </a:cubicBezTo>
                <a:cubicBezTo>
                  <a:pt x="32792" y="3805"/>
                  <a:pt x="32393" y="3482"/>
                  <a:pt x="31879" y="3558"/>
                </a:cubicBezTo>
                <a:cubicBezTo>
                  <a:pt x="32241" y="3748"/>
                  <a:pt x="32792" y="3691"/>
                  <a:pt x="33135" y="3767"/>
                </a:cubicBezTo>
                <a:cubicBezTo>
                  <a:pt x="33287" y="3767"/>
                  <a:pt x="33287" y="3634"/>
                  <a:pt x="33211" y="3577"/>
                </a:cubicBezTo>
                <a:cubicBezTo>
                  <a:pt x="33420" y="3520"/>
                  <a:pt x="33420" y="3634"/>
                  <a:pt x="33401" y="3786"/>
                </a:cubicBezTo>
                <a:cubicBezTo>
                  <a:pt x="33515" y="3786"/>
                  <a:pt x="33629" y="3786"/>
                  <a:pt x="33743" y="3786"/>
                </a:cubicBezTo>
                <a:cubicBezTo>
                  <a:pt x="33648" y="3710"/>
                  <a:pt x="34010" y="3520"/>
                  <a:pt x="34276" y="3634"/>
                </a:cubicBezTo>
                <a:close/>
                <a:moveTo>
                  <a:pt x="29616" y="3520"/>
                </a:moveTo>
                <a:cubicBezTo>
                  <a:pt x="29597" y="3311"/>
                  <a:pt x="29102" y="3444"/>
                  <a:pt x="29083" y="3368"/>
                </a:cubicBezTo>
                <a:cubicBezTo>
                  <a:pt x="28855" y="3520"/>
                  <a:pt x="29540" y="3444"/>
                  <a:pt x="29616" y="3520"/>
                </a:cubicBezTo>
                <a:close/>
                <a:moveTo>
                  <a:pt x="30034" y="2911"/>
                </a:moveTo>
                <a:cubicBezTo>
                  <a:pt x="30015" y="3044"/>
                  <a:pt x="29901" y="3063"/>
                  <a:pt x="30034" y="3177"/>
                </a:cubicBezTo>
                <a:cubicBezTo>
                  <a:pt x="29901" y="3177"/>
                  <a:pt x="29768" y="3158"/>
                  <a:pt x="29635" y="3158"/>
                </a:cubicBezTo>
                <a:cubicBezTo>
                  <a:pt x="29844" y="3215"/>
                  <a:pt x="30966" y="3463"/>
                  <a:pt x="31023" y="3234"/>
                </a:cubicBezTo>
                <a:cubicBezTo>
                  <a:pt x="30719" y="3215"/>
                  <a:pt x="30377" y="3253"/>
                  <a:pt x="30168" y="3177"/>
                </a:cubicBezTo>
                <a:cubicBezTo>
                  <a:pt x="30529" y="3082"/>
                  <a:pt x="29844" y="2968"/>
                  <a:pt x="30225" y="2911"/>
                </a:cubicBezTo>
                <a:cubicBezTo>
                  <a:pt x="30206" y="2797"/>
                  <a:pt x="29863" y="2911"/>
                  <a:pt x="29901" y="2759"/>
                </a:cubicBezTo>
                <a:cubicBezTo>
                  <a:pt x="29863" y="2778"/>
                  <a:pt x="29749" y="2949"/>
                  <a:pt x="30034" y="2911"/>
                </a:cubicBezTo>
                <a:close/>
                <a:moveTo>
                  <a:pt x="34409" y="3330"/>
                </a:moveTo>
                <a:cubicBezTo>
                  <a:pt x="34466" y="3272"/>
                  <a:pt x="34561" y="3272"/>
                  <a:pt x="34675" y="3272"/>
                </a:cubicBezTo>
                <a:cubicBezTo>
                  <a:pt x="34714" y="3120"/>
                  <a:pt x="34504" y="3139"/>
                  <a:pt x="34485" y="3006"/>
                </a:cubicBezTo>
                <a:cubicBezTo>
                  <a:pt x="33896" y="3082"/>
                  <a:pt x="33230" y="2683"/>
                  <a:pt x="32945" y="3158"/>
                </a:cubicBezTo>
                <a:cubicBezTo>
                  <a:pt x="33667" y="3349"/>
                  <a:pt x="34162" y="3082"/>
                  <a:pt x="34409" y="3330"/>
                </a:cubicBezTo>
                <a:close/>
                <a:moveTo>
                  <a:pt x="38118" y="3311"/>
                </a:moveTo>
                <a:cubicBezTo>
                  <a:pt x="38042" y="3120"/>
                  <a:pt x="37909" y="3291"/>
                  <a:pt x="37738" y="3196"/>
                </a:cubicBezTo>
                <a:cubicBezTo>
                  <a:pt x="37719" y="3368"/>
                  <a:pt x="38080" y="3349"/>
                  <a:pt x="38118" y="3311"/>
                </a:cubicBezTo>
                <a:close/>
                <a:moveTo>
                  <a:pt x="22578" y="3082"/>
                </a:moveTo>
                <a:cubicBezTo>
                  <a:pt x="22635" y="3082"/>
                  <a:pt x="22654" y="3063"/>
                  <a:pt x="22654" y="3025"/>
                </a:cubicBezTo>
                <a:cubicBezTo>
                  <a:pt x="22768" y="2854"/>
                  <a:pt x="23092" y="3177"/>
                  <a:pt x="23054" y="2873"/>
                </a:cubicBezTo>
                <a:cubicBezTo>
                  <a:pt x="22616" y="2816"/>
                  <a:pt x="22293" y="2797"/>
                  <a:pt x="21989" y="2873"/>
                </a:cubicBezTo>
                <a:cubicBezTo>
                  <a:pt x="22122" y="3101"/>
                  <a:pt x="22578" y="2759"/>
                  <a:pt x="22578" y="3082"/>
                </a:cubicBezTo>
                <a:close/>
                <a:moveTo>
                  <a:pt x="19934" y="2321"/>
                </a:moveTo>
                <a:cubicBezTo>
                  <a:pt x="19991" y="2398"/>
                  <a:pt x="20600" y="2398"/>
                  <a:pt x="20676" y="2436"/>
                </a:cubicBezTo>
                <a:cubicBezTo>
                  <a:pt x="20790" y="2398"/>
                  <a:pt x="20847" y="2264"/>
                  <a:pt x="20733" y="2188"/>
                </a:cubicBezTo>
                <a:cubicBezTo>
                  <a:pt x="21266" y="2207"/>
                  <a:pt x="21570" y="2017"/>
                  <a:pt x="21798" y="2398"/>
                </a:cubicBezTo>
                <a:cubicBezTo>
                  <a:pt x="21703" y="2283"/>
                  <a:pt x="21627" y="2283"/>
                  <a:pt x="21532" y="2398"/>
                </a:cubicBezTo>
                <a:cubicBezTo>
                  <a:pt x="21380" y="2417"/>
                  <a:pt x="21570" y="2169"/>
                  <a:pt x="21342" y="2245"/>
                </a:cubicBezTo>
                <a:cubicBezTo>
                  <a:pt x="21399" y="2398"/>
                  <a:pt x="21380" y="2398"/>
                  <a:pt x="21190" y="2455"/>
                </a:cubicBezTo>
                <a:cubicBezTo>
                  <a:pt x="21874" y="2702"/>
                  <a:pt x="22293" y="2626"/>
                  <a:pt x="22921" y="2835"/>
                </a:cubicBezTo>
                <a:cubicBezTo>
                  <a:pt x="23035" y="2778"/>
                  <a:pt x="23149" y="2740"/>
                  <a:pt x="23130" y="2569"/>
                </a:cubicBezTo>
                <a:cubicBezTo>
                  <a:pt x="23187" y="2664"/>
                  <a:pt x="23301" y="2721"/>
                  <a:pt x="23320" y="2835"/>
                </a:cubicBezTo>
                <a:cubicBezTo>
                  <a:pt x="23453" y="2607"/>
                  <a:pt x="23681" y="2835"/>
                  <a:pt x="23853" y="2892"/>
                </a:cubicBezTo>
                <a:cubicBezTo>
                  <a:pt x="23834" y="2949"/>
                  <a:pt x="23739" y="2930"/>
                  <a:pt x="23643" y="2949"/>
                </a:cubicBezTo>
                <a:cubicBezTo>
                  <a:pt x="23491" y="2968"/>
                  <a:pt x="23681" y="2702"/>
                  <a:pt x="23453" y="2778"/>
                </a:cubicBezTo>
                <a:cubicBezTo>
                  <a:pt x="23681" y="3044"/>
                  <a:pt x="23263" y="2797"/>
                  <a:pt x="23111" y="2930"/>
                </a:cubicBezTo>
                <a:cubicBezTo>
                  <a:pt x="23282" y="3025"/>
                  <a:pt x="24100" y="3215"/>
                  <a:pt x="24119" y="2949"/>
                </a:cubicBezTo>
                <a:cubicBezTo>
                  <a:pt x="24005" y="3025"/>
                  <a:pt x="23967" y="2987"/>
                  <a:pt x="23986" y="2835"/>
                </a:cubicBezTo>
                <a:cubicBezTo>
                  <a:pt x="24347" y="2683"/>
                  <a:pt x="24956" y="3177"/>
                  <a:pt x="25184" y="2797"/>
                </a:cubicBezTo>
                <a:cubicBezTo>
                  <a:pt x="25070" y="2797"/>
                  <a:pt x="24956" y="2797"/>
                  <a:pt x="24842" y="2797"/>
                </a:cubicBezTo>
                <a:cubicBezTo>
                  <a:pt x="24861" y="2759"/>
                  <a:pt x="25089" y="2626"/>
                  <a:pt x="25108" y="2740"/>
                </a:cubicBezTo>
                <a:cubicBezTo>
                  <a:pt x="25222" y="2702"/>
                  <a:pt x="25184" y="2531"/>
                  <a:pt x="25241" y="2436"/>
                </a:cubicBezTo>
                <a:cubicBezTo>
                  <a:pt x="25051" y="2455"/>
                  <a:pt x="25089" y="2664"/>
                  <a:pt x="24918" y="2702"/>
                </a:cubicBezTo>
                <a:cubicBezTo>
                  <a:pt x="24766" y="2683"/>
                  <a:pt x="25013" y="2550"/>
                  <a:pt x="24842" y="2493"/>
                </a:cubicBezTo>
                <a:cubicBezTo>
                  <a:pt x="24880" y="2398"/>
                  <a:pt x="24975" y="2531"/>
                  <a:pt x="24975" y="2436"/>
                </a:cubicBezTo>
                <a:cubicBezTo>
                  <a:pt x="24975" y="2207"/>
                  <a:pt x="24652" y="2398"/>
                  <a:pt x="24594" y="2283"/>
                </a:cubicBezTo>
                <a:cubicBezTo>
                  <a:pt x="24404" y="2378"/>
                  <a:pt x="24728" y="2550"/>
                  <a:pt x="24709" y="2702"/>
                </a:cubicBezTo>
                <a:cubicBezTo>
                  <a:pt x="24575" y="2778"/>
                  <a:pt x="24442" y="2455"/>
                  <a:pt x="24309" y="2740"/>
                </a:cubicBezTo>
                <a:cubicBezTo>
                  <a:pt x="24233" y="2721"/>
                  <a:pt x="24252" y="2607"/>
                  <a:pt x="24252" y="2531"/>
                </a:cubicBezTo>
                <a:cubicBezTo>
                  <a:pt x="24138" y="2531"/>
                  <a:pt x="24005" y="2550"/>
                  <a:pt x="23986" y="2474"/>
                </a:cubicBezTo>
                <a:cubicBezTo>
                  <a:pt x="23834" y="2493"/>
                  <a:pt x="24062" y="2626"/>
                  <a:pt x="24043" y="2683"/>
                </a:cubicBezTo>
                <a:cubicBezTo>
                  <a:pt x="23986" y="2645"/>
                  <a:pt x="23929" y="2626"/>
                  <a:pt x="23910" y="2683"/>
                </a:cubicBezTo>
                <a:cubicBezTo>
                  <a:pt x="23777" y="2702"/>
                  <a:pt x="23891" y="2512"/>
                  <a:pt x="23853" y="2436"/>
                </a:cubicBezTo>
                <a:cubicBezTo>
                  <a:pt x="23815" y="2283"/>
                  <a:pt x="24157" y="2474"/>
                  <a:pt x="24119" y="2321"/>
                </a:cubicBezTo>
                <a:cubicBezTo>
                  <a:pt x="24176" y="2074"/>
                  <a:pt x="23624" y="2321"/>
                  <a:pt x="23662" y="2226"/>
                </a:cubicBezTo>
                <a:cubicBezTo>
                  <a:pt x="23605" y="2340"/>
                  <a:pt x="23662" y="2340"/>
                  <a:pt x="23643" y="2474"/>
                </a:cubicBezTo>
                <a:cubicBezTo>
                  <a:pt x="23510" y="2378"/>
                  <a:pt x="23434" y="2264"/>
                  <a:pt x="23263" y="2417"/>
                </a:cubicBezTo>
                <a:cubicBezTo>
                  <a:pt x="23244" y="2283"/>
                  <a:pt x="23339" y="2245"/>
                  <a:pt x="23529" y="2264"/>
                </a:cubicBezTo>
                <a:cubicBezTo>
                  <a:pt x="23491" y="2150"/>
                  <a:pt x="23092" y="2283"/>
                  <a:pt x="23130" y="2112"/>
                </a:cubicBezTo>
                <a:cubicBezTo>
                  <a:pt x="21380" y="2226"/>
                  <a:pt x="18926" y="1789"/>
                  <a:pt x="17214" y="1827"/>
                </a:cubicBezTo>
                <a:cubicBezTo>
                  <a:pt x="17500" y="1941"/>
                  <a:pt x="17918" y="1998"/>
                  <a:pt x="18280" y="1941"/>
                </a:cubicBezTo>
                <a:cubicBezTo>
                  <a:pt x="18318" y="1941"/>
                  <a:pt x="18337" y="2245"/>
                  <a:pt x="18413" y="1998"/>
                </a:cubicBezTo>
                <a:cubicBezTo>
                  <a:pt x="18603" y="2093"/>
                  <a:pt x="18432" y="2169"/>
                  <a:pt x="18546" y="2264"/>
                </a:cubicBezTo>
                <a:cubicBezTo>
                  <a:pt x="18660" y="2283"/>
                  <a:pt x="18926" y="2207"/>
                  <a:pt x="18926" y="2321"/>
                </a:cubicBezTo>
                <a:cubicBezTo>
                  <a:pt x="18964" y="2112"/>
                  <a:pt x="19021" y="2302"/>
                  <a:pt x="19135" y="2112"/>
                </a:cubicBezTo>
                <a:cubicBezTo>
                  <a:pt x="18926" y="2074"/>
                  <a:pt x="18831" y="2150"/>
                  <a:pt x="18679" y="2150"/>
                </a:cubicBezTo>
                <a:cubicBezTo>
                  <a:pt x="18793" y="1998"/>
                  <a:pt x="19326" y="1979"/>
                  <a:pt x="19459" y="2169"/>
                </a:cubicBezTo>
                <a:cubicBezTo>
                  <a:pt x="19573" y="2036"/>
                  <a:pt x="19782" y="1998"/>
                  <a:pt x="19934" y="2074"/>
                </a:cubicBezTo>
                <a:cubicBezTo>
                  <a:pt x="19953" y="2074"/>
                  <a:pt x="20010" y="2226"/>
                  <a:pt x="19991" y="2226"/>
                </a:cubicBezTo>
                <a:cubicBezTo>
                  <a:pt x="20125" y="2245"/>
                  <a:pt x="20277" y="1903"/>
                  <a:pt x="20201" y="2226"/>
                </a:cubicBezTo>
                <a:cubicBezTo>
                  <a:pt x="20353" y="2245"/>
                  <a:pt x="20277" y="2074"/>
                  <a:pt x="20391" y="2074"/>
                </a:cubicBezTo>
                <a:cubicBezTo>
                  <a:pt x="20543" y="2074"/>
                  <a:pt x="20315" y="2207"/>
                  <a:pt x="20391" y="2340"/>
                </a:cubicBezTo>
                <a:cubicBezTo>
                  <a:pt x="20315" y="2264"/>
                  <a:pt x="20029" y="2245"/>
                  <a:pt x="19934" y="2321"/>
                </a:cubicBezTo>
                <a:close/>
                <a:moveTo>
                  <a:pt x="21209" y="2245"/>
                </a:moveTo>
                <a:cubicBezTo>
                  <a:pt x="21152" y="2359"/>
                  <a:pt x="20866" y="2321"/>
                  <a:pt x="20866" y="2493"/>
                </a:cubicBezTo>
                <a:cubicBezTo>
                  <a:pt x="20961" y="2493"/>
                  <a:pt x="21038" y="2493"/>
                  <a:pt x="21133" y="2493"/>
                </a:cubicBezTo>
                <a:cubicBezTo>
                  <a:pt x="21190" y="2436"/>
                  <a:pt x="21228" y="2359"/>
                  <a:pt x="21209" y="2245"/>
                </a:cubicBezTo>
                <a:close/>
                <a:moveTo>
                  <a:pt x="28570" y="3101"/>
                </a:moveTo>
                <a:cubicBezTo>
                  <a:pt x="28551" y="2987"/>
                  <a:pt x="28380" y="2987"/>
                  <a:pt x="28361" y="2892"/>
                </a:cubicBezTo>
                <a:cubicBezTo>
                  <a:pt x="28304" y="2968"/>
                  <a:pt x="28018" y="3082"/>
                  <a:pt x="28037" y="2835"/>
                </a:cubicBezTo>
                <a:cubicBezTo>
                  <a:pt x="27695" y="3177"/>
                  <a:pt x="27086" y="2664"/>
                  <a:pt x="26706" y="3025"/>
                </a:cubicBezTo>
                <a:cubicBezTo>
                  <a:pt x="27105" y="2911"/>
                  <a:pt x="27980" y="3139"/>
                  <a:pt x="28570" y="3101"/>
                </a:cubicBezTo>
                <a:close/>
                <a:moveTo>
                  <a:pt x="10367" y="2835"/>
                </a:moveTo>
                <a:cubicBezTo>
                  <a:pt x="10177" y="2588"/>
                  <a:pt x="9910" y="2759"/>
                  <a:pt x="9644" y="2664"/>
                </a:cubicBezTo>
                <a:cubicBezTo>
                  <a:pt x="9796" y="2854"/>
                  <a:pt x="10082" y="2702"/>
                  <a:pt x="10367" y="2835"/>
                </a:cubicBezTo>
                <a:close/>
                <a:moveTo>
                  <a:pt x="26649" y="2968"/>
                </a:moveTo>
                <a:cubicBezTo>
                  <a:pt x="26478" y="2740"/>
                  <a:pt x="26173" y="2911"/>
                  <a:pt x="25850" y="2816"/>
                </a:cubicBezTo>
                <a:cubicBezTo>
                  <a:pt x="25869" y="3006"/>
                  <a:pt x="26382" y="3025"/>
                  <a:pt x="26649" y="2968"/>
                </a:cubicBezTo>
                <a:close/>
                <a:moveTo>
                  <a:pt x="29293" y="3006"/>
                </a:moveTo>
                <a:cubicBezTo>
                  <a:pt x="29312" y="3082"/>
                  <a:pt x="29464" y="3044"/>
                  <a:pt x="29559" y="3063"/>
                </a:cubicBezTo>
                <a:cubicBezTo>
                  <a:pt x="29578" y="2911"/>
                  <a:pt x="29407" y="2892"/>
                  <a:pt x="29426" y="2740"/>
                </a:cubicBezTo>
                <a:cubicBezTo>
                  <a:pt x="29274" y="2759"/>
                  <a:pt x="29407" y="2930"/>
                  <a:pt x="29426" y="2949"/>
                </a:cubicBezTo>
                <a:cubicBezTo>
                  <a:pt x="29426" y="3006"/>
                  <a:pt x="29350" y="2987"/>
                  <a:pt x="29293" y="3006"/>
                </a:cubicBezTo>
                <a:close/>
                <a:moveTo>
                  <a:pt x="21932" y="2873"/>
                </a:moveTo>
                <a:cubicBezTo>
                  <a:pt x="21437" y="2721"/>
                  <a:pt x="20923" y="2664"/>
                  <a:pt x="20391" y="2702"/>
                </a:cubicBezTo>
                <a:cubicBezTo>
                  <a:pt x="20752" y="2892"/>
                  <a:pt x="21171" y="2797"/>
                  <a:pt x="21932" y="2873"/>
                </a:cubicBezTo>
                <a:close/>
                <a:moveTo>
                  <a:pt x="27048" y="2873"/>
                </a:moveTo>
                <a:cubicBezTo>
                  <a:pt x="27029" y="2588"/>
                  <a:pt x="26782" y="2721"/>
                  <a:pt x="26516" y="2721"/>
                </a:cubicBezTo>
                <a:cubicBezTo>
                  <a:pt x="26725" y="2835"/>
                  <a:pt x="26801" y="2835"/>
                  <a:pt x="27048" y="2873"/>
                </a:cubicBezTo>
                <a:close/>
                <a:moveTo>
                  <a:pt x="25774" y="2759"/>
                </a:moveTo>
                <a:cubicBezTo>
                  <a:pt x="25869" y="2759"/>
                  <a:pt x="25964" y="2759"/>
                  <a:pt x="26040" y="2759"/>
                </a:cubicBezTo>
                <a:cubicBezTo>
                  <a:pt x="26059" y="2664"/>
                  <a:pt x="25964" y="2645"/>
                  <a:pt x="25983" y="2550"/>
                </a:cubicBezTo>
                <a:cubicBezTo>
                  <a:pt x="25869" y="2664"/>
                  <a:pt x="25755" y="2702"/>
                  <a:pt x="25850" y="2493"/>
                </a:cubicBezTo>
                <a:cubicBezTo>
                  <a:pt x="25565" y="2474"/>
                  <a:pt x="25793" y="2664"/>
                  <a:pt x="25774" y="2759"/>
                </a:cubicBezTo>
                <a:close/>
                <a:moveTo>
                  <a:pt x="41580" y="2930"/>
                </a:moveTo>
                <a:cubicBezTo>
                  <a:pt x="41637" y="2854"/>
                  <a:pt x="41903" y="2949"/>
                  <a:pt x="41846" y="2778"/>
                </a:cubicBezTo>
                <a:cubicBezTo>
                  <a:pt x="41732" y="2759"/>
                  <a:pt x="41561" y="2949"/>
                  <a:pt x="41580" y="2721"/>
                </a:cubicBezTo>
                <a:cubicBezTo>
                  <a:pt x="41428" y="2740"/>
                  <a:pt x="41561" y="2911"/>
                  <a:pt x="41580" y="2930"/>
                </a:cubicBezTo>
                <a:close/>
                <a:moveTo>
                  <a:pt x="41314" y="2873"/>
                </a:moveTo>
                <a:cubicBezTo>
                  <a:pt x="41428" y="2664"/>
                  <a:pt x="40648" y="2702"/>
                  <a:pt x="40325" y="2759"/>
                </a:cubicBezTo>
                <a:cubicBezTo>
                  <a:pt x="40572" y="2949"/>
                  <a:pt x="41009" y="2721"/>
                  <a:pt x="41314" y="2873"/>
                </a:cubicBezTo>
                <a:close/>
                <a:moveTo>
                  <a:pt x="25450" y="2645"/>
                </a:moveTo>
                <a:cubicBezTo>
                  <a:pt x="25545" y="2607"/>
                  <a:pt x="25660" y="2569"/>
                  <a:pt x="25641" y="2436"/>
                </a:cubicBezTo>
                <a:cubicBezTo>
                  <a:pt x="25545" y="2436"/>
                  <a:pt x="25431" y="2436"/>
                  <a:pt x="25317" y="2436"/>
                </a:cubicBezTo>
                <a:cubicBezTo>
                  <a:pt x="25355" y="2512"/>
                  <a:pt x="25412" y="2569"/>
                  <a:pt x="25450" y="2645"/>
                </a:cubicBezTo>
                <a:close/>
                <a:moveTo>
                  <a:pt x="19345" y="2112"/>
                </a:moveTo>
                <a:cubicBezTo>
                  <a:pt x="19097" y="2036"/>
                  <a:pt x="19326" y="2340"/>
                  <a:pt x="19078" y="2264"/>
                </a:cubicBezTo>
                <a:cubicBezTo>
                  <a:pt x="19116" y="2455"/>
                  <a:pt x="19383" y="2302"/>
                  <a:pt x="19345" y="2112"/>
                </a:cubicBezTo>
                <a:close/>
                <a:moveTo>
                  <a:pt x="31290" y="2455"/>
                </a:moveTo>
                <a:cubicBezTo>
                  <a:pt x="31100" y="2340"/>
                  <a:pt x="31004" y="2455"/>
                  <a:pt x="31157" y="2245"/>
                </a:cubicBezTo>
                <a:cubicBezTo>
                  <a:pt x="31100" y="2302"/>
                  <a:pt x="30985" y="2283"/>
                  <a:pt x="30966" y="2340"/>
                </a:cubicBezTo>
                <a:cubicBezTo>
                  <a:pt x="30871" y="2340"/>
                  <a:pt x="30909" y="2226"/>
                  <a:pt x="30890" y="2150"/>
                </a:cubicBezTo>
                <a:cubicBezTo>
                  <a:pt x="30072" y="2150"/>
                  <a:pt x="29521" y="2036"/>
                  <a:pt x="28912" y="2017"/>
                </a:cubicBezTo>
                <a:cubicBezTo>
                  <a:pt x="28988" y="2378"/>
                  <a:pt x="28570" y="2017"/>
                  <a:pt x="28570" y="2321"/>
                </a:cubicBezTo>
                <a:cubicBezTo>
                  <a:pt x="29863" y="2398"/>
                  <a:pt x="30034" y="2417"/>
                  <a:pt x="31290" y="2455"/>
                </a:cubicBezTo>
                <a:close/>
                <a:moveTo>
                  <a:pt x="24518" y="1865"/>
                </a:moveTo>
                <a:cubicBezTo>
                  <a:pt x="24480" y="2017"/>
                  <a:pt x="24385" y="1808"/>
                  <a:pt x="24252" y="1865"/>
                </a:cubicBezTo>
                <a:cubicBezTo>
                  <a:pt x="24290" y="1827"/>
                  <a:pt x="24328" y="1770"/>
                  <a:pt x="24328" y="1713"/>
                </a:cubicBezTo>
                <a:cubicBezTo>
                  <a:pt x="24100" y="1618"/>
                  <a:pt x="24290" y="1884"/>
                  <a:pt x="24119" y="1865"/>
                </a:cubicBezTo>
                <a:cubicBezTo>
                  <a:pt x="24043" y="1846"/>
                  <a:pt x="24081" y="1732"/>
                  <a:pt x="24062" y="1656"/>
                </a:cubicBezTo>
                <a:cubicBezTo>
                  <a:pt x="24024" y="1865"/>
                  <a:pt x="23624" y="1770"/>
                  <a:pt x="23529" y="1903"/>
                </a:cubicBezTo>
                <a:cubicBezTo>
                  <a:pt x="23377" y="1789"/>
                  <a:pt x="23130" y="1770"/>
                  <a:pt x="22997" y="1637"/>
                </a:cubicBezTo>
                <a:cubicBezTo>
                  <a:pt x="23130" y="1732"/>
                  <a:pt x="22940" y="1770"/>
                  <a:pt x="22997" y="1941"/>
                </a:cubicBezTo>
                <a:cubicBezTo>
                  <a:pt x="23187" y="2093"/>
                  <a:pt x="23396" y="1922"/>
                  <a:pt x="23529" y="2112"/>
                </a:cubicBezTo>
                <a:cubicBezTo>
                  <a:pt x="23624" y="2093"/>
                  <a:pt x="23548" y="1960"/>
                  <a:pt x="23662" y="1960"/>
                </a:cubicBezTo>
                <a:cubicBezTo>
                  <a:pt x="23853" y="1979"/>
                  <a:pt x="23681" y="2112"/>
                  <a:pt x="24062" y="2055"/>
                </a:cubicBezTo>
                <a:cubicBezTo>
                  <a:pt x="24081" y="1979"/>
                  <a:pt x="24005" y="1979"/>
                  <a:pt x="23986" y="1903"/>
                </a:cubicBezTo>
                <a:cubicBezTo>
                  <a:pt x="24690" y="2112"/>
                  <a:pt x="25603" y="2074"/>
                  <a:pt x="26325" y="2150"/>
                </a:cubicBezTo>
                <a:cubicBezTo>
                  <a:pt x="25717" y="1865"/>
                  <a:pt x="25298" y="2055"/>
                  <a:pt x="24518" y="1865"/>
                </a:cubicBezTo>
                <a:cubicBezTo>
                  <a:pt x="25146" y="1732"/>
                  <a:pt x="25831" y="1998"/>
                  <a:pt x="26782" y="1941"/>
                </a:cubicBezTo>
                <a:cubicBezTo>
                  <a:pt x="26706" y="2074"/>
                  <a:pt x="26725" y="2093"/>
                  <a:pt x="26516" y="2036"/>
                </a:cubicBezTo>
                <a:cubicBezTo>
                  <a:pt x="26535" y="2188"/>
                  <a:pt x="27295" y="2226"/>
                  <a:pt x="27314" y="2055"/>
                </a:cubicBezTo>
                <a:cubicBezTo>
                  <a:pt x="27181" y="2074"/>
                  <a:pt x="27010" y="2112"/>
                  <a:pt x="26858" y="2055"/>
                </a:cubicBezTo>
                <a:cubicBezTo>
                  <a:pt x="27448" y="1960"/>
                  <a:pt x="27771" y="2036"/>
                  <a:pt x="28304" y="2055"/>
                </a:cubicBezTo>
                <a:cubicBezTo>
                  <a:pt x="27010" y="1827"/>
                  <a:pt x="25945" y="1808"/>
                  <a:pt x="24461" y="1770"/>
                </a:cubicBezTo>
                <a:cubicBezTo>
                  <a:pt x="24442" y="1827"/>
                  <a:pt x="24480" y="1846"/>
                  <a:pt x="24518" y="1865"/>
                </a:cubicBezTo>
                <a:close/>
                <a:moveTo>
                  <a:pt x="16815" y="1884"/>
                </a:moveTo>
                <a:cubicBezTo>
                  <a:pt x="16815" y="1732"/>
                  <a:pt x="16301" y="1637"/>
                  <a:pt x="16358" y="1865"/>
                </a:cubicBezTo>
                <a:cubicBezTo>
                  <a:pt x="16415" y="1846"/>
                  <a:pt x="16473" y="1827"/>
                  <a:pt x="16492" y="1770"/>
                </a:cubicBezTo>
                <a:cubicBezTo>
                  <a:pt x="16625" y="1903"/>
                  <a:pt x="16587" y="1827"/>
                  <a:pt x="16815" y="1884"/>
                </a:cubicBezTo>
                <a:close/>
                <a:moveTo>
                  <a:pt x="11831" y="1561"/>
                </a:moveTo>
                <a:cubicBezTo>
                  <a:pt x="11774" y="1427"/>
                  <a:pt x="11565" y="1580"/>
                  <a:pt x="11641" y="1713"/>
                </a:cubicBezTo>
                <a:cubicBezTo>
                  <a:pt x="11774" y="1637"/>
                  <a:pt x="11717" y="1713"/>
                  <a:pt x="11908" y="1713"/>
                </a:cubicBezTo>
                <a:cubicBezTo>
                  <a:pt x="11946" y="1637"/>
                  <a:pt x="11641" y="1580"/>
                  <a:pt x="11831" y="1561"/>
                </a:cubicBezTo>
                <a:close/>
                <a:moveTo>
                  <a:pt x="11965" y="1770"/>
                </a:moveTo>
                <a:cubicBezTo>
                  <a:pt x="12117" y="1789"/>
                  <a:pt x="12231" y="1770"/>
                  <a:pt x="12307" y="1732"/>
                </a:cubicBezTo>
                <a:cubicBezTo>
                  <a:pt x="12231" y="1675"/>
                  <a:pt x="12288" y="1542"/>
                  <a:pt x="12098" y="1561"/>
                </a:cubicBezTo>
                <a:cubicBezTo>
                  <a:pt x="12136" y="1618"/>
                  <a:pt x="12174" y="1656"/>
                  <a:pt x="12174" y="1732"/>
                </a:cubicBezTo>
                <a:cubicBezTo>
                  <a:pt x="12041" y="1713"/>
                  <a:pt x="12041" y="1580"/>
                  <a:pt x="11965" y="1523"/>
                </a:cubicBezTo>
                <a:cubicBezTo>
                  <a:pt x="11698" y="1580"/>
                  <a:pt x="11984" y="1618"/>
                  <a:pt x="11965" y="1770"/>
                </a:cubicBezTo>
                <a:close/>
                <a:moveTo>
                  <a:pt x="11432" y="1713"/>
                </a:moveTo>
                <a:cubicBezTo>
                  <a:pt x="11413" y="1675"/>
                  <a:pt x="11375" y="1637"/>
                  <a:pt x="11375" y="1561"/>
                </a:cubicBezTo>
                <a:cubicBezTo>
                  <a:pt x="11527" y="1542"/>
                  <a:pt x="11508" y="1637"/>
                  <a:pt x="11508" y="1713"/>
                </a:cubicBezTo>
                <a:cubicBezTo>
                  <a:pt x="11603" y="1694"/>
                  <a:pt x="11565" y="1580"/>
                  <a:pt x="11584" y="1504"/>
                </a:cubicBezTo>
                <a:cubicBezTo>
                  <a:pt x="11242" y="1465"/>
                  <a:pt x="10804" y="1389"/>
                  <a:pt x="10443" y="1446"/>
                </a:cubicBezTo>
                <a:cubicBezTo>
                  <a:pt x="10918" y="1485"/>
                  <a:pt x="10899" y="1637"/>
                  <a:pt x="11318" y="1561"/>
                </a:cubicBezTo>
                <a:cubicBezTo>
                  <a:pt x="11128" y="1637"/>
                  <a:pt x="11223" y="1694"/>
                  <a:pt x="11432" y="1713"/>
                </a:cubicBezTo>
                <a:close/>
                <a:moveTo>
                  <a:pt x="9986" y="1542"/>
                </a:moveTo>
                <a:cubicBezTo>
                  <a:pt x="10063" y="1542"/>
                  <a:pt x="10024" y="1485"/>
                  <a:pt x="9986" y="1485"/>
                </a:cubicBezTo>
                <a:cubicBezTo>
                  <a:pt x="9910" y="1370"/>
                  <a:pt x="10367" y="1485"/>
                  <a:pt x="10120" y="1485"/>
                </a:cubicBezTo>
                <a:cubicBezTo>
                  <a:pt x="10139" y="1561"/>
                  <a:pt x="10196" y="1465"/>
                  <a:pt x="10310" y="1485"/>
                </a:cubicBezTo>
                <a:cubicBezTo>
                  <a:pt x="10272" y="1256"/>
                  <a:pt x="10158" y="1408"/>
                  <a:pt x="9910" y="1332"/>
                </a:cubicBezTo>
                <a:cubicBezTo>
                  <a:pt x="9891" y="1446"/>
                  <a:pt x="9967" y="1465"/>
                  <a:pt x="9986" y="1542"/>
                </a:cubicBezTo>
                <a:close/>
                <a:moveTo>
                  <a:pt x="8712" y="1427"/>
                </a:moveTo>
                <a:cubicBezTo>
                  <a:pt x="8845" y="1408"/>
                  <a:pt x="8883" y="1313"/>
                  <a:pt x="9054" y="1332"/>
                </a:cubicBezTo>
                <a:cubicBezTo>
                  <a:pt x="8959" y="1237"/>
                  <a:pt x="8769" y="1237"/>
                  <a:pt x="8598" y="1218"/>
                </a:cubicBezTo>
                <a:cubicBezTo>
                  <a:pt x="8617" y="1294"/>
                  <a:pt x="8693" y="1351"/>
                  <a:pt x="8712" y="1427"/>
                </a:cubicBezTo>
                <a:close/>
                <a:moveTo>
                  <a:pt x="9245" y="1370"/>
                </a:moveTo>
                <a:cubicBezTo>
                  <a:pt x="9264" y="1446"/>
                  <a:pt x="9321" y="1408"/>
                  <a:pt x="9321" y="1370"/>
                </a:cubicBezTo>
                <a:cubicBezTo>
                  <a:pt x="9872" y="1446"/>
                  <a:pt x="9739" y="1294"/>
                  <a:pt x="9188" y="1275"/>
                </a:cubicBezTo>
                <a:cubicBezTo>
                  <a:pt x="9188" y="1332"/>
                  <a:pt x="9264" y="1313"/>
                  <a:pt x="9321" y="1332"/>
                </a:cubicBezTo>
                <a:cubicBezTo>
                  <a:pt x="9340" y="1370"/>
                  <a:pt x="9302" y="1370"/>
                  <a:pt x="9264" y="1370"/>
                </a:cubicBezTo>
                <a:close/>
                <a:moveTo>
                  <a:pt x="8522" y="1275"/>
                </a:moveTo>
                <a:cubicBezTo>
                  <a:pt x="8503" y="1142"/>
                  <a:pt x="8198" y="1237"/>
                  <a:pt x="8065" y="1218"/>
                </a:cubicBezTo>
                <a:cubicBezTo>
                  <a:pt x="8179" y="1408"/>
                  <a:pt x="8313" y="1332"/>
                  <a:pt x="8522" y="1275"/>
                </a:cubicBezTo>
                <a:close/>
                <a:moveTo>
                  <a:pt x="7989" y="1313"/>
                </a:moveTo>
                <a:cubicBezTo>
                  <a:pt x="8084" y="1123"/>
                  <a:pt x="7818" y="1218"/>
                  <a:pt x="7856" y="1047"/>
                </a:cubicBezTo>
                <a:cubicBezTo>
                  <a:pt x="7761" y="1104"/>
                  <a:pt x="7723" y="1199"/>
                  <a:pt x="7590" y="1199"/>
                </a:cubicBezTo>
                <a:cubicBezTo>
                  <a:pt x="7647" y="1294"/>
                  <a:pt x="7799" y="1313"/>
                  <a:pt x="7989" y="1313"/>
                </a:cubicBezTo>
                <a:close/>
                <a:moveTo>
                  <a:pt x="7057" y="1256"/>
                </a:moveTo>
                <a:cubicBezTo>
                  <a:pt x="7057" y="1028"/>
                  <a:pt x="6525" y="1218"/>
                  <a:pt x="6392" y="1085"/>
                </a:cubicBezTo>
                <a:cubicBezTo>
                  <a:pt x="6468" y="1256"/>
                  <a:pt x="6867" y="1180"/>
                  <a:pt x="7057" y="1256"/>
                </a:cubicBezTo>
                <a:close/>
                <a:moveTo>
                  <a:pt x="6201" y="1028"/>
                </a:moveTo>
                <a:cubicBezTo>
                  <a:pt x="5669" y="1009"/>
                  <a:pt x="5155" y="971"/>
                  <a:pt x="4680" y="914"/>
                </a:cubicBezTo>
                <a:cubicBezTo>
                  <a:pt x="5079" y="1047"/>
                  <a:pt x="5802" y="1199"/>
                  <a:pt x="6201" y="1028"/>
                </a:cubicBezTo>
                <a:close/>
                <a:moveTo>
                  <a:pt x="4147" y="952"/>
                </a:moveTo>
                <a:cubicBezTo>
                  <a:pt x="4280" y="933"/>
                  <a:pt x="4585" y="1028"/>
                  <a:pt x="4604" y="914"/>
                </a:cubicBezTo>
                <a:cubicBezTo>
                  <a:pt x="4546" y="743"/>
                  <a:pt x="4128" y="1028"/>
                  <a:pt x="4147" y="648"/>
                </a:cubicBezTo>
                <a:cubicBezTo>
                  <a:pt x="3995" y="667"/>
                  <a:pt x="4090" y="914"/>
                  <a:pt x="4147" y="952"/>
                </a:cubicBezTo>
                <a:close/>
                <a:moveTo>
                  <a:pt x="37338" y="14057"/>
                </a:moveTo>
                <a:cubicBezTo>
                  <a:pt x="37338" y="14019"/>
                  <a:pt x="37300" y="14000"/>
                  <a:pt x="37262" y="14000"/>
                </a:cubicBezTo>
                <a:lnTo>
                  <a:pt x="37129" y="14000"/>
                </a:lnTo>
                <a:cubicBezTo>
                  <a:pt x="37129" y="14114"/>
                  <a:pt x="37129" y="14209"/>
                  <a:pt x="37129" y="14324"/>
                </a:cubicBezTo>
                <a:lnTo>
                  <a:pt x="37338" y="14324"/>
                </a:lnTo>
                <a:cubicBezTo>
                  <a:pt x="37338" y="14266"/>
                  <a:pt x="37243" y="14285"/>
                  <a:pt x="37205" y="14266"/>
                </a:cubicBezTo>
                <a:cubicBezTo>
                  <a:pt x="37415" y="14209"/>
                  <a:pt x="37186" y="14133"/>
                  <a:pt x="37338" y="14057"/>
                </a:cubicBezTo>
                <a:close/>
                <a:moveTo>
                  <a:pt x="35798" y="14190"/>
                </a:moveTo>
                <a:cubicBezTo>
                  <a:pt x="35874" y="14381"/>
                  <a:pt x="36254" y="14114"/>
                  <a:pt x="36273" y="14247"/>
                </a:cubicBezTo>
                <a:cubicBezTo>
                  <a:pt x="36482" y="14076"/>
                  <a:pt x="35931" y="14190"/>
                  <a:pt x="35798" y="14190"/>
                </a:cubicBezTo>
                <a:close/>
                <a:moveTo>
                  <a:pt x="32621" y="13544"/>
                </a:moveTo>
                <a:cubicBezTo>
                  <a:pt x="32735" y="13506"/>
                  <a:pt x="33021" y="13601"/>
                  <a:pt x="33021" y="13487"/>
                </a:cubicBezTo>
                <a:cubicBezTo>
                  <a:pt x="33135" y="13353"/>
                  <a:pt x="32583" y="13411"/>
                  <a:pt x="32621" y="13544"/>
                </a:cubicBezTo>
                <a:close/>
                <a:moveTo>
                  <a:pt x="27105" y="13315"/>
                </a:moveTo>
                <a:cubicBezTo>
                  <a:pt x="27124" y="13430"/>
                  <a:pt x="27391" y="13353"/>
                  <a:pt x="27505" y="13372"/>
                </a:cubicBezTo>
                <a:cubicBezTo>
                  <a:pt x="27505" y="13239"/>
                  <a:pt x="27200" y="13258"/>
                  <a:pt x="27105" y="13315"/>
                </a:cubicBezTo>
                <a:close/>
                <a:moveTo>
                  <a:pt x="22864" y="12764"/>
                </a:moveTo>
                <a:cubicBezTo>
                  <a:pt x="22749" y="12764"/>
                  <a:pt x="22711" y="12840"/>
                  <a:pt x="22730" y="12954"/>
                </a:cubicBezTo>
                <a:cubicBezTo>
                  <a:pt x="22826" y="12954"/>
                  <a:pt x="22921" y="12954"/>
                  <a:pt x="22997" y="12954"/>
                </a:cubicBezTo>
                <a:cubicBezTo>
                  <a:pt x="22997" y="12859"/>
                  <a:pt x="22826" y="12897"/>
                  <a:pt x="22864" y="12745"/>
                </a:cubicBezTo>
                <a:close/>
                <a:moveTo>
                  <a:pt x="25717" y="12745"/>
                </a:moveTo>
                <a:cubicBezTo>
                  <a:pt x="25717" y="12650"/>
                  <a:pt x="25793" y="12479"/>
                  <a:pt x="25603" y="12536"/>
                </a:cubicBezTo>
                <a:cubicBezTo>
                  <a:pt x="25622" y="12574"/>
                  <a:pt x="25660" y="12612"/>
                  <a:pt x="25660" y="12688"/>
                </a:cubicBezTo>
                <a:cubicBezTo>
                  <a:pt x="25469" y="12650"/>
                  <a:pt x="25317" y="12612"/>
                  <a:pt x="25127" y="12574"/>
                </a:cubicBezTo>
                <a:cubicBezTo>
                  <a:pt x="25260" y="12783"/>
                  <a:pt x="25412" y="12669"/>
                  <a:pt x="25717" y="12726"/>
                </a:cubicBezTo>
                <a:close/>
                <a:moveTo>
                  <a:pt x="23872" y="12612"/>
                </a:moveTo>
                <a:cubicBezTo>
                  <a:pt x="24043" y="12479"/>
                  <a:pt x="24119" y="12402"/>
                  <a:pt x="24328" y="12402"/>
                </a:cubicBezTo>
                <a:cubicBezTo>
                  <a:pt x="24309" y="12193"/>
                  <a:pt x="23929" y="12440"/>
                  <a:pt x="23739" y="12307"/>
                </a:cubicBezTo>
                <a:cubicBezTo>
                  <a:pt x="23586" y="12345"/>
                  <a:pt x="24005" y="12402"/>
                  <a:pt x="23872" y="12612"/>
                </a:cubicBezTo>
                <a:close/>
                <a:moveTo>
                  <a:pt x="24804" y="12612"/>
                </a:moveTo>
                <a:cubicBezTo>
                  <a:pt x="25051" y="12669"/>
                  <a:pt x="24994" y="12498"/>
                  <a:pt x="25203" y="12517"/>
                </a:cubicBezTo>
                <a:cubicBezTo>
                  <a:pt x="24994" y="12459"/>
                  <a:pt x="24937" y="12402"/>
                  <a:pt x="24671" y="12517"/>
                </a:cubicBezTo>
                <a:cubicBezTo>
                  <a:pt x="24671" y="12574"/>
                  <a:pt x="24785" y="12555"/>
                  <a:pt x="24785" y="12612"/>
                </a:cubicBezTo>
                <a:close/>
                <a:moveTo>
                  <a:pt x="26382" y="12440"/>
                </a:moveTo>
                <a:cubicBezTo>
                  <a:pt x="26458" y="12136"/>
                  <a:pt x="26097" y="12345"/>
                  <a:pt x="25926" y="12326"/>
                </a:cubicBezTo>
                <a:cubicBezTo>
                  <a:pt x="26002" y="12421"/>
                  <a:pt x="26268" y="12364"/>
                  <a:pt x="26382" y="12440"/>
                </a:cubicBezTo>
                <a:close/>
                <a:moveTo>
                  <a:pt x="21285" y="12212"/>
                </a:moveTo>
                <a:cubicBezTo>
                  <a:pt x="21361" y="12212"/>
                  <a:pt x="21323" y="12174"/>
                  <a:pt x="21285" y="12174"/>
                </a:cubicBezTo>
                <a:cubicBezTo>
                  <a:pt x="21342" y="12041"/>
                  <a:pt x="21570" y="12269"/>
                  <a:pt x="21551" y="12022"/>
                </a:cubicBezTo>
                <a:cubicBezTo>
                  <a:pt x="21285" y="12060"/>
                  <a:pt x="20961" y="12117"/>
                  <a:pt x="20942" y="11851"/>
                </a:cubicBezTo>
                <a:cubicBezTo>
                  <a:pt x="20847" y="11870"/>
                  <a:pt x="20923" y="12003"/>
                  <a:pt x="20809" y="12003"/>
                </a:cubicBezTo>
                <a:cubicBezTo>
                  <a:pt x="20733" y="12003"/>
                  <a:pt x="20752" y="11908"/>
                  <a:pt x="20752" y="11851"/>
                </a:cubicBezTo>
                <a:cubicBezTo>
                  <a:pt x="20296" y="12022"/>
                  <a:pt x="20524" y="11813"/>
                  <a:pt x="20087" y="11946"/>
                </a:cubicBezTo>
                <a:cubicBezTo>
                  <a:pt x="20448" y="12155"/>
                  <a:pt x="20942" y="12041"/>
                  <a:pt x="21285" y="12212"/>
                </a:cubicBezTo>
                <a:close/>
                <a:moveTo>
                  <a:pt x="22806" y="12231"/>
                </a:moveTo>
                <a:cubicBezTo>
                  <a:pt x="22711" y="12079"/>
                  <a:pt x="22635" y="12174"/>
                  <a:pt x="22350" y="12117"/>
                </a:cubicBezTo>
                <a:cubicBezTo>
                  <a:pt x="22407" y="12231"/>
                  <a:pt x="22597" y="12231"/>
                  <a:pt x="22806" y="12231"/>
                </a:cubicBezTo>
                <a:close/>
                <a:moveTo>
                  <a:pt x="18622" y="11927"/>
                </a:moveTo>
                <a:cubicBezTo>
                  <a:pt x="18565" y="11813"/>
                  <a:pt x="18907" y="11794"/>
                  <a:pt x="18945" y="11984"/>
                </a:cubicBezTo>
                <a:cubicBezTo>
                  <a:pt x="19212" y="11870"/>
                  <a:pt x="19554" y="11889"/>
                  <a:pt x="19820" y="12003"/>
                </a:cubicBezTo>
                <a:cubicBezTo>
                  <a:pt x="19744" y="11737"/>
                  <a:pt x="19459" y="11908"/>
                  <a:pt x="19212" y="11832"/>
                </a:cubicBezTo>
                <a:cubicBezTo>
                  <a:pt x="19154" y="11661"/>
                  <a:pt x="19440" y="11756"/>
                  <a:pt x="19478" y="11680"/>
                </a:cubicBezTo>
                <a:cubicBezTo>
                  <a:pt x="19497" y="11642"/>
                  <a:pt x="19459" y="11623"/>
                  <a:pt x="19421" y="11623"/>
                </a:cubicBezTo>
                <a:cubicBezTo>
                  <a:pt x="19364" y="11642"/>
                  <a:pt x="19364" y="11604"/>
                  <a:pt x="19345" y="11585"/>
                </a:cubicBezTo>
                <a:cubicBezTo>
                  <a:pt x="19250" y="11604"/>
                  <a:pt x="19364" y="11623"/>
                  <a:pt x="19345" y="11680"/>
                </a:cubicBezTo>
                <a:cubicBezTo>
                  <a:pt x="19231" y="11699"/>
                  <a:pt x="19231" y="11642"/>
                  <a:pt x="19231" y="11566"/>
                </a:cubicBezTo>
                <a:cubicBezTo>
                  <a:pt x="19059" y="11680"/>
                  <a:pt x="18888" y="11489"/>
                  <a:pt x="18888" y="11680"/>
                </a:cubicBezTo>
                <a:cubicBezTo>
                  <a:pt x="18698" y="11508"/>
                  <a:pt x="18413" y="11680"/>
                  <a:pt x="18299" y="11508"/>
                </a:cubicBezTo>
                <a:cubicBezTo>
                  <a:pt x="18337" y="11718"/>
                  <a:pt x="17861" y="11489"/>
                  <a:pt x="17766" y="11508"/>
                </a:cubicBezTo>
                <a:cubicBezTo>
                  <a:pt x="17576" y="11661"/>
                  <a:pt x="18146" y="11699"/>
                  <a:pt x="18146" y="11870"/>
                </a:cubicBezTo>
                <a:cubicBezTo>
                  <a:pt x="18337" y="11889"/>
                  <a:pt x="18318" y="11718"/>
                  <a:pt x="18489" y="11718"/>
                </a:cubicBezTo>
                <a:cubicBezTo>
                  <a:pt x="18622" y="11699"/>
                  <a:pt x="18470" y="11870"/>
                  <a:pt x="18413" y="11870"/>
                </a:cubicBezTo>
                <a:cubicBezTo>
                  <a:pt x="18432" y="12060"/>
                  <a:pt x="18641" y="11775"/>
                  <a:pt x="18622" y="11927"/>
                </a:cubicBezTo>
                <a:close/>
                <a:moveTo>
                  <a:pt x="17367" y="11451"/>
                </a:moveTo>
                <a:cubicBezTo>
                  <a:pt x="17195" y="11413"/>
                  <a:pt x="17233" y="11546"/>
                  <a:pt x="17100" y="11546"/>
                </a:cubicBezTo>
                <a:cubicBezTo>
                  <a:pt x="17138" y="11737"/>
                  <a:pt x="17614" y="11604"/>
                  <a:pt x="17766" y="11718"/>
                </a:cubicBezTo>
                <a:cubicBezTo>
                  <a:pt x="17728" y="11566"/>
                  <a:pt x="17443" y="11585"/>
                  <a:pt x="17367" y="11451"/>
                </a:cubicBezTo>
                <a:close/>
                <a:moveTo>
                  <a:pt x="50006" y="9549"/>
                </a:moveTo>
                <a:cubicBezTo>
                  <a:pt x="50082" y="9549"/>
                  <a:pt x="50177" y="9549"/>
                  <a:pt x="50273" y="9549"/>
                </a:cubicBezTo>
                <a:cubicBezTo>
                  <a:pt x="50292" y="9359"/>
                  <a:pt x="50216" y="9530"/>
                  <a:pt x="50063" y="9492"/>
                </a:cubicBezTo>
                <a:cubicBezTo>
                  <a:pt x="50082" y="9397"/>
                  <a:pt x="50177" y="9378"/>
                  <a:pt x="50330" y="9397"/>
                </a:cubicBezTo>
                <a:cubicBezTo>
                  <a:pt x="50539" y="9321"/>
                  <a:pt x="50101" y="9340"/>
                  <a:pt x="50006" y="9340"/>
                </a:cubicBezTo>
                <a:lnTo>
                  <a:pt x="50006" y="9549"/>
                </a:lnTo>
                <a:close/>
                <a:moveTo>
                  <a:pt x="50063" y="9188"/>
                </a:moveTo>
                <a:cubicBezTo>
                  <a:pt x="50044" y="9150"/>
                  <a:pt x="50006" y="9093"/>
                  <a:pt x="50006" y="9036"/>
                </a:cubicBezTo>
                <a:cubicBezTo>
                  <a:pt x="49873" y="9093"/>
                  <a:pt x="49702" y="9207"/>
                  <a:pt x="49683" y="9036"/>
                </a:cubicBezTo>
                <a:cubicBezTo>
                  <a:pt x="49493" y="9017"/>
                  <a:pt x="49398" y="9036"/>
                  <a:pt x="49417" y="9188"/>
                </a:cubicBezTo>
                <a:cubicBezTo>
                  <a:pt x="49626" y="9055"/>
                  <a:pt x="49892" y="9283"/>
                  <a:pt x="50063" y="9188"/>
                </a:cubicBezTo>
                <a:close/>
                <a:moveTo>
                  <a:pt x="53810" y="7362"/>
                </a:moveTo>
                <a:cubicBezTo>
                  <a:pt x="53563" y="7400"/>
                  <a:pt x="53487" y="7305"/>
                  <a:pt x="53278" y="7305"/>
                </a:cubicBezTo>
                <a:cubicBezTo>
                  <a:pt x="53297" y="7514"/>
                  <a:pt x="53715" y="7571"/>
                  <a:pt x="53810" y="7362"/>
                </a:cubicBezTo>
                <a:close/>
                <a:moveTo>
                  <a:pt x="48428" y="7248"/>
                </a:moveTo>
                <a:cubicBezTo>
                  <a:pt x="48504" y="7248"/>
                  <a:pt x="48485" y="7153"/>
                  <a:pt x="48504" y="7096"/>
                </a:cubicBezTo>
                <a:cubicBezTo>
                  <a:pt x="48294" y="7020"/>
                  <a:pt x="47952" y="7039"/>
                  <a:pt x="47648" y="7039"/>
                </a:cubicBezTo>
                <a:cubicBezTo>
                  <a:pt x="47819" y="7248"/>
                  <a:pt x="48256" y="6982"/>
                  <a:pt x="48428" y="72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8"/>
          <p:cNvSpPr/>
          <p:nvPr/>
        </p:nvSpPr>
        <p:spPr>
          <a:xfrm>
            <a:off x="7492088" y="-296500"/>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8"/>
          <p:cNvSpPr/>
          <p:nvPr/>
        </p:nvSpPr>
        <p:spPr>
          <a:xfrm flipH="1">
            <a:off x="4668415" y="-605199"/>
            <a:ext cx="1312430" cy="1022762"/>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412"/>
        <p:cNvGrpSpPr/>
        <p:nvPr/>
      </p:nvGrpSpPr>
      <p:grpSpPr>
        <a:xfrm>
          <a:off x="0" y="0"/>
          <a:ext cx="0" cy="0"/>
          <a:chOff x="0" y="0"/>
          <a:chExt cx="0" cy="0"/>
        </a:xfrm>
      </p:grpSpPr>
      <p:sp>
        <p:nvSpPr>
          <p:cNvPr id="413" name="Google Shape;413;p29"/>
          <p:cNvSpPr/>
          <p:nvPr/>
        </p:nvSpPr>
        <p:spPr>
          <a:xfrm rot="909353">
            <a:off x="8064680" y="3667688"/>
            <a:ext cx="3144214" cy="867304"/>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p:cNvSpPr/>
          <p:nvPr/>
        </p:nvSpPr>
        <p:spPr>
          <a:xfrm rot="1076637">
            <a:off x="7774225" y="4882316"/>
            <a:ext cx="3032558" cy="658179"/>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9"/>
          <p:cNvSpPr/>
          <p:nvPr/>
        </p:nvSpPr>
        <p:spPr>
          <a:xfrm>
            <a:off x="8123550" y="2588500"/>
            <a:ext cx="1270040" cy="989187"/>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p:cNvSpPr/>
          <p:nvPr/>
        </p:nvSpPr>
        <p:spPr>
          <a:xfrm>
            <a:off x="7608750" y="3971663"/>
            <a:ext cx="1392350" cy="1111325"/>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p:cNvSpPr/>
          <p:nvPr/>
        </p:nvSpPr>
        <p:spPr>
          <a:xfrm rot="1268101">
            <a:off x="-381224" y="-76828"/>
            <a:ext cx="1697148" cy="906719"/>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p:cNvSpPr/>
          <p:nvPr/>
        </p:nvSpPr>
        <p:spPr>
          <a:xfrm rot="1783564">
            <a:off x="-610413" y="1354881"/>
            <a:ext cx="2060945" cy="447302"/>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a:off x="192274" y="4505685"/>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p:nvPr/>
        </p:nvSpPr>
        <p:spPr>
          <a:xfrm rot="1992174">
            <a:off x="327964" y="4015970"/>
            <a:ext cx="604230" cy="17071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9"/>
          <p:cNvSpPr/>
          <p:nvPr/>
        </p:nvSpPr>
        <p:spPr>
          <a:xfrm rot="-9066245">
            <a:off x="486940" y="4604092"/>
            <a:ext cx="920836" cy="297228"/>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p:cNvSpPr/>
          <p:nvPr/>
        </p:nvSpPr>
        <p:spPr>
          <a:xfrm>
            <a:off x="8123556" y="445027"/>
            <a:ext cx="900946" cy="782695"/>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9"/>
          <p:cNvSpPr/>
          <p:nvPr/>
        </p:nvSpPr>
        <p:spPr>
          <a:xfrm>
            <a:off x="7697552" y="205675"/>
            <a:ext cx="615787" cy="667672"/>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9"/>
          <p:cNvSpPr/>
          <p:nvPr/>
        </p:nvSpPr>
        <p:spPr>
          <a:xfrm rot="-1839018">
            <a:off x="-519359" y="698915"/>
            <a:ext cx="1676260" cy="591579"/>
          </a:xfrm>
          <a:custGeom>
            <a:avLst/>
            <a:gdLst/>
            <a:ahLst/>
            <a:cxnLst/>
            <a:rect l="l" t="t" r="r" b="b"/>
            <a:pathLst>
              <a:path w="67050" h="23663" extrusionOk="0">
                <a:moveTo>
                  <a:pt x="12307" y="15540"/>
                </a:moveTo>
                <a:cubicBezTo>
                  <a:pt x="12288" y="15673"/>
                  <a:pt x="12383" y="15597"/>
                  <a:pt x="12383" y="15712"/>
                </a:cubicBezTo>
                <a:cubicBezTo>
                  <a:pt x="12250" y="15712"/>
                  <a:pt x="12231" y="15826"/>
                  <a:pt x="12174" y="15902"/>
                </a:cubicBezTo>
                <a:cubicBezTo>
                  <a:pt x="11489" y="15826"/>
                  <a:pt x="10538" y="16073"/>
                  <a:pt x="9758" y="15940"/>
                </a:cubicBezTo>
                <a:cubicBezTo>
                  <a:pt x="9435" y="16092"/>
                  <a:pt x="8883" y="16016"/>
                  <a:pt x="8408" y="16054"/>
                </a:cubicBezTo>
                <a:cubicBezTo>
                  <a:pt x="7913" y="16092"/>
                  <a:pt x="7514" y="16054"/>
                  <a:pt x="7133" y="16092"/>
                </a:cubicBezTo>
                <a:cubicBezTo>
                  <a:pt x="6962" y="16111"/>
                  <a:pt x="6658" y="16016"/>
                  <a:pt x="6639" y="16016"/>
                </a:cubicBezTo>
                <a:cubicBezTo>
                  <a:pt x="6201" y="15959"/>
                  <a:pt x="5821" y="16111"/>
                  <a:pt x="5346" y="16092"/>
                </a:cubicBezTo>
                <a:cubicBezTo>
                  <a:pt x="5288" y="16016"/>
                  <a:pt x="5193" y="16035"/>
                  <a:pt x="5117" y="15959"/>
                </a:cubicBezTo>
                <a:cubicBezTo>
                  <a:pt x="5060" y="16073"/>
                  <a:pt x="4851" y="16054"/>
                  <a:pt x="4680" y="16092"/>
                </a:cubicBezTo>
                <a:cubicBezTo>
                  <a:pt x="4661" y="16016"/>
                  <a:pt x="4737" y="16035"/>
                  <a:pt x="4699" y="15940"/>
                </a:cubicBezTo>
                <a:cubicBezTo>
                  <a:pt x="4642" y="15959"/>
                  <a:pt x="4528" y="15921"/>
                  <a:pt x="4528" y="16035"/>
                </a:cubicBezTo>
                <a:cubicBezTo>
                  <a:pt x="4623" y="15921"/>
                  <a:pt x="4642" y="16130"/>
                  <a:pt x="4737" y="16168"/>
                </a:cubicBezTo>
                <a:cubicBezTo>
                  <a:pt x="4699" y="16168"/>
                  <a:pt x="4680" y="16206"/>
                  <a:pt x="4699" y="16282"/>
                </a:cubicBezTo>
                <a:cubicBezTo>
                  <a:pt x="4166" y="16301"/>
                  <a:pt x="3767" y="16130"/>
                  <a:pt x="3215" y="16225"/>
                </a:cubicBezTo>
                <a:cubicBezTo>
                  <a:pt x="3253" y="16225"/>
                  <a:pt x="3272" y="16225"/>
                  <a:pt x="3272" y="16301"/>
                </a:cubicBezTo>
                <a:cubicBezTo>
                  <a:pt x="3196" y="16301"/>
                  <a:pt x="3063" y="16225"/>
                  <a:pt x="3025" y="16320"/>
                </a:cubicBezTo>
                <a:cubicBezTo>
                  <a:pt x="3539" y="16472"/>
                  <a:pt x="4242" y="16434"/>
                  <a:pt x="4908" y="16510"/>
                </a:cubicBezTo>
                <a:cubicBezTo>
                  <a:pt x="5041" y="16529"/>
                  <a:pt x="5155" y="16605"/>
                  <a:pt x="5288" y="16625"/>
                </a:cubicBezTo>
                <a:cubicBezTo>
                  <a:pt x="5403" y="16625"/>
                  <a:pt x="5593" y="16453"/>
                  <a:pt x="5669" y="16720"/>
                </a:cubicBezTo>
                <a:cubicBezTo>
                  <a:pt x="5536" y="16758"/>
                  <a:pt x="5041" y="16682"/>
                  <a:pt x="4832" y="16720"/>
                </a:cubicBezTo>
                <a:cubicBezTo>
                  <a:pt x="4699" y="16739"/>
                  <a:pt x="4604" y="16834"/>
                  <a:pt x="4756" y="16682"/>
                </a:cubicBezTo>
                <a:cubicBezTo>
                  <a:pt x="4642" y="16682"/>
                  <a:pt x="4585" y="16720"/>
                  <a:pt x="4528" y="16796"/>
                </a:cubicBezTo>
                <a:cubicBezTo>
                  <a:pt x="4356" y="16758"/>
                  <a:pt x="4185" y="16758"/>
                  <a:pt x="3976" y="16777"/>
                </a:cubicBezTo>
                <a:cubicBezTo>
                  <a:pt x="3976" y="16701"/>
                  <a:pt x="3767" y="16720"/>
                  <a:pt x="3881" y="16758"/>
                </a:cubicBezTo>
                <a:cubicBezTo>
                  <a:pt x="3976" y="16815"/>
                  <a:pt x="3805" y="16758"/>
                  <a:pt x="3824" y="16834"/>
                </a:cubicBezTo>
                <a:cubicBezTo>
                  <a:pt x="4775" y="16910"/>
                  <a:pt x="5593" y="17119"/>
                  <a:pt x="6563" y="17005"/>
                </a:cubicBezTo>
                <a:cubicBezTo>
                  <a:pt x="7057" y="17195"/>
                  <a:pt x="7704" y="17081"/>
                  <a:pt x="8294" y="17081"/>
                </a:cubicBezTo>
                <a:cubicBezTo>
                  <a:pt x="8617" y="17252"/>
                  <a:pt x="9055" y="16929"/>
                  <a:pt x="9359" y="17138"/>
                </a:cubicBezTo>
                <a:cubicBezTo>
                  <a:pt x="9777" y="16929"/>
                  <a:pt x="10709" y="17195"/>
                  <a:pt x="11147" y="16910"/>
                </a:cubicBezTo>
                <a:cubicBezTo>
                  <a:pt x="11204" y="17062"/>
                  <a:pt x="11261" y="16948"/>
                  <a:pt x="11394" y="16948"/>
                </a:cubicBezTo>
                <a:cubicBezTo>
                  <a:pt x="11470" y="17005"/>
                  <a:pt x="11584" y="17043"/>
                  <a:pt x="11660" y="17119"/>
                </a:cubicBezTo>
                <a:cubicBezTo>
                  <a:pt x="11679" y="17176"/>
                  <a:pt x="11679" y="17252"/>
                  <a:pt x="11718" y="17252"/>
                </a:cubicBezTo>
                <a:cubicBezTo>
                  <a:pt x="11756" y="17214"/>
                  <a:pt x="11622" y="17062"/>
                  <a:pt x="11698" y="17005"/>
                </a:cubicBezTo>
                <a:cubicBezTo>
                  <a:pt x="12326" y="16891"/>
                  <a:pt x="12878" y="16910"/>
                  <a:pt x="13620" y="16796"/>
                </a:cubicBezTo>
                <a:cubicBezTo>
                  <a:pt x="13791" y="16986"/>
                  <a:pt x="13829" y="16853"/>
                  <a:pt x="13943" y="16777"/>
                </a:cubicBezTo>
                <a:cubicBezTo>
                  <a:pt x="14190" y="16644"/>
                  <a:pt x="14571" y="16701"/>
                  <a:pt x="14856" y="16758"/>
                </a:cubicBezTo>
                <a:cubicBezTo>
                  <a:pt x="15084" y="16529"/>
                  <a:pt x="15484" y="16663"/>
                  <a:pt x="15864" y="16682"/>
                </a:cubicBezTo>
                <a:cubicBezTo>
                  <a:pt x="16168" y="16529"/>
                  <a:pt x="16853" y="16320"/>
                  <a:pt x="17176" y="16491"/>
                </a:cubicBezTo>
                <a:cubicBezTo>
                  <a:pt x="17176" y="16548"/>
                  <a:pt x="17100" y="16529"/>
                  <a:pt x="17100" y="16586"/>
                </a:cubicBezTo>
                <a:cubicBezTo>
                  <a:pt x="17176" y="16567"/>
                  <a:pt x="17291" y="16586"/>
                  <a:pt x="17348" y="16663"/>
                </a:cubicBezTo>
                <a:cubicBezTo>
                  <a:pt x="17405" y="16434"/>
                  <a:pt x="17633" y="16625"/>
                  <a:pt x="17690" y="16320"/>
                </a:cubicBezTo>
                <a:cubicBezTo>
                  <a:pt x="17766" y="16377"/>
                  <a:pt x="17861" y="16358"/>
                  <a:pt x="17918" y="16472"/>
                </a:cubicBezTo>
                <a:cubicBezTo>
                  <a:pt x="17823" y="16548"/>
                  <a:pt x="17652" y="16663"/>
                  <a:pt x="17500" y="16739"/>
                </a:cubicBezTo>
                <a:cubicBezTo>
                  <a:pt x="17899" y="16625"/>
                  <a:pt x="17975" y="16739"/>
                  <a:pt x="18280" y="16548"/>
                </a:cubicBezTo>
                <a:cubicBezTo>
                  <a:pt x="18318" y="16567"/>
                  <a:pt x="18318" y="16682"/>
                  <a:pt x="18356" y="16682"/>
                </a:cubicBezTo>
                <a:cubicBezTo>
                  <a:pt x="18470" y="16567"/>
                  <a:pt x="18774" y="16625"/>
                  <a:pt x="18717" y="16263"/>
                </a:cubicBezTo>
                <a:lnTo>
                  <a:pt x="18603" y="16301"/>
                </a:lnTo>
                <a:cubicBezTo>
                  <a:pt x="18546" y="16301"/>
                  <a:pt x="18698" y="16510"/>
                  <a:pt x="18641" y="16510"/>
                </a:cubicBezTo>
                <a:cubicBezTo>
                  <a:pt x="18603" y="16434"/>
                  <a:pt x="18489" y="16301"/>
                  <a:pt x="18527" y="16263"/>
                </a:cubicBezTo>
                <a:cubicBezTo>
                  <a:pt x="18679" y="16282"/>
                  <a:pt x="18869" y="16035"/>
                  <a:pt x="18945" y="16301"/>
                </a:cubicBezTo>
                <a:cubicBezTo>
                  <a:pt x="18869" y="16320"/>
                  <a:pt x="18793" y="16339"/>
                  <a:pt x="18774" y="16415"/>
                </a:cubicBezTo>
                <a:cubicBezTo>
                  <a:pt x="19002" y="16453"/>
                  <a:pt x="19174" y="16244"/>
                  <a:pt x="19421" y="16358"/>
                </a:cubicBezTo>
                <a:cubicBezTo>
                  <a:pt x="19402" y="16358"/>
                  <a:pt x="19364" y="16377"/>
                  <a:pt x="19383" y="16434"/>
                </a:cubicBezTo>
                <a:cubicBezTo>
                  <a:pt x="19554" y="16453"/>
                  <a:pt x="19630" y="16396"/>
                  <a:pt x="19820" y="16472"/>
                </a:cubicBezTo>
                <a:cubicBezTo>
                  <a:pt x="19687" y="16567"/>
                  <a:pt x="19478" y="16548"/>
                  <a:pt x="19421" y="16625"/>
                </a:cubicBezTo>
                <a:cubicBezTo>
                  <a:pt x="19478" y="16663"/>
                  <a:pt x="19554" y="16605"/>
                  <a:pt x="19573" y="16739"/>
                </a:cubicBezTo>
                <a:cubicBezTo>
                  <a:pt x="19326" y="16796"/>
                  <a:pt x="18888" y="16910"/>
                  <a:pt x="18470" y="16929"/>
                </a:cubicBezTo>
                <a:cubicBezTo>
                  <a:pt x="18660" y="16872"/>
                  <a:pt x="18945" y="16586"/>
                  <a:pt x="18774" y="16853"/>
                </a:cubicBezTo>
                <a:cubicBezTo>
                  <a:pt x="18926" y="16796"/>
                  <a:pt x="19079" y="16758"/>
                  <a:pt x="19345" y="16720"/>
                </a:cubicBezTo>
                <a:cubicBezTo>
                  <a:pt x="19326" y="16548"/>
                  <a:pt x="19117" y="16758"/>
                  <a:pt x="19212" y="16586"/>
                </a:cubicBezTo>
                <a:cubicBezTo>
                  <a:pt x="19117" y="16548"/>
                  <a:pt x="19193" y="16701"/>
                  <a:pt x="19117" y="16682"/>
                </a:cubicBezTo>
                <a:cubicBezTo>
                  <a:pt x="19041" y="16586"/>
                  <a:pt x="19022" y="16567"/>
                  <a:pt x="19002" y="16472"/>
                </a:cubicBezTo>
                <a:cubicBezTo>
                  <a:pt x="18964" y="16739"/>
                  <a:pt x="18489" y="16682"/>
                  <a:pt x="18223" y="16758"/>
                </a:cubicBezTo>
                <a:cubicBezTo>
                  <a:pt x="18204" y="16701"/>
                  <a:pt x="18299" y="16605"/>
                  <a:pt x="18204" y="16644"/>
                </a:cubicBezTo>
                <a:cubicBezTo>
                  <a:pt x="18147" y="16777"/>
                  <a:pt x="18013" y="16663"/>
                  <a:pt x="17975" y="16796"/>
                </a:cubicBezTo>
                <a:cubicBezTo>
                  <a:pt x="18032" y="16815"/>
                  <a:pt x="18109" y="16777"/>
                  <a:pt x="18128" y="16891"/>
                </a:cubicBezTo>
                <a:cubicBezTo>
                  <a:pt x="18032" y="16834"/>
                  <a:pt x="18013" y="16929"/>
                  <a:pt x="18013" y="17024"/>
                </a:cubicBezTo>
                <a:cubicBezTo>
                  <a:pt x="16473" y="17252"/>
                  <a:pt x="15065" y="17423"/>
                  <a:pt x="13429" y="17595"/>
                </a:cubicBezTo>
                <a:cubicBezTo>
                  <a:pt x="13429" y="17499"/>
                  <a:pt x="13410" y="17461"/>
                  <a:pt x="13353" y="17461"/>
                </a:cubicBezTo>
                <a:cubicBezTo>
                  <a:pt x="13315" y="17518"/>
                  <a:pt x="13429" y="17557"/>
                  <a:pt x="13353" y="17614"/>
                </a:cubicBezTo>
                <a:cubicBezTo>
                  <a:pt x="12155" y="17766"/>
                  <a:pt x="10690" y="17747"/>
                  <a:pt x="9625" y="17842"/>
                </a:cubicBezTo>
                <a:cubicBezTo>
                  <a:pt x="9530" y="17861"/>
                  <a:pt x="9378" y="17823"/>
                  <a:pt x="9340" y="17956"/>
                </a:cubicBezTo>
                <a:cubicBezTo>
                  <a:pt x="9454" y="18089"/>
                  <a:pt x="9587" y="17899"/>
                  <a:pt x="9739" y="18013"/>
                </a:cubicBezTo>
                <a:cubicBezTo>
                  <a:pt x="9283" y="18146"/>
                  <a:pt x="8826" y="18032"/>
                  <a:pt x="8256" y="18146"/>
                </a:cubicBezTo>
                <a:cubicBezTo>
                  <a:pt x="8161" y="18127"/>
                  <a:pt x="8218" y="17994"/>
                  <a:pt x="8142" y="18013"/>
                </a:cubicBezTo>
                <a:cubicBezTo>
                  <a:pt x="8008" y="17994"/>
                  <a:pt x="8123" y="18127"/>
                  <a:pt x="8046" y="18127"/>
                </a:cubicBezTo>
                <a:cubicBezTo>
                  <a:pt x="7114" y="18127"/>
                  <a:pt x="5992" y="18184"/>
                  <a:pt x="5250" y="18089"/>
                </a:cubicBezTo>
                <a:cubicBezTo>
                  <a:pt x="4946" y="18051"/>
                  <a:pt x="4642" y="18165"/>
                  <a:pt x="4261" y="18051"/>
                </a:cubicBezTo>
                <a:cubicBezTo>
                  <a:pt x="5479" y="18374"/>
                  <a:pt x="6772" y="18222"/>
                  <a:pt x="7742" y="18412"/>
                </a:cubicBezTo>
                <a:cubicBezTo>
                  <a:pt x="7742" y="18470"/>
                  <a:pt x="7666" y="18374"/>
                  <a:pt x="7666" y="18489"/>
                </a:cubicBezTo>
                <a:cubicBezTo>
                  <a:pt x="7818" y="18470"/>
                  <a:pt x="8046" y="18584"/>
                  <a:pt x="8104" y="18393"/>
                </a:cubicBezTo>
                <a:cubicBezTo>
                  <a:pt x="8256" y="18279"/>
                  <a:pt x="8484" y="18489"/>
                  <a:pt x="8617" y="18489"/>
                </a:cubicBezTo>
                <a:cubicBezTo>
                  <a:pt x="8617" y="18489"/>
                  <a:pt x="8617" y="18412"/>
                  <a:pt x="8636" y="18412"/>
                </a:cubicBezTo>
                <a:cubicBezTo>
                  <a:pt x="8712" y="18412"/>
                  <a:pt x="8712" y="18412"/>
                  <a:pt x="8807" y="18431"/>
                </a:cubicBezTo>
                <a:cubicBezTo>
                  <a:pt x="9911" y="18508"/>
                  <a:pt x="11337" y="18355"/>
                  <a:pt x="12383" y="18336"/>
                </a:cubicBezTo>
                <a:cubicBezTo>
                  <a:pt x="12364" y="18165"/>
                  <a:pt x="12459" y="18298"/>
                  <a:pt x="12516" y="18165"/>
                </a:cubicBezTo>
                <a:cubicBezTo>
                  <a:pt x="12611" y="18241"/>
                  <a:pt x="12573" y="18298"/>
                  <a:pt x="12669" y="18336"/>
                </a:cubicBezTo>
                <a:cubicBezTo>
                  <a:pt x="12916" y="18298"/>
                  <a:pt x="13239" y="18222"/>
                  <a:pt x="13486" y="18260"/>
                </a:cubicBezTo>
                <a:lnTo>
                  <a:pt x="13524" y="18470"/>
                </a:lnTo>
                <a:cubicBezTo>
                  <a:pt x="12478" y="18622"/>
                  <a:pt x="11432" y="18888"/>
                  <a:pt x="10424" y="18907"/>
                </a:cubicBezTo>
                <a:cubicBezTo>
                  <a:pt x="10443" y="19040"/>
                  <a:pt x="10424" y="19097"/>
                  <a:pt x="10386" y="19097"/>
                </a:cubicBezTo>
                <a:cubicBezTo>
                  <a:pt x="11394" y="19116"/>
                  <a:pt x="12440" y="19040"/>
                  <a:pt x="13658" y="18945"/>
                </a:cubicBezTo>
                <a:cubicBezTo>
                  <a:pt x="13696" y="19192"/>
                  <a:pt x="13886" y="19459"/>
                  <a:pt x="13772" y="19592"/>
                </a:cubicBezTo>
                <a:cubicBezTo>
                  <a:pt x="13886" y="19535"/>
                  <a:pt x="13905" y="19706"/>
                  <a:pt x="13924" y="19839"/>
                </a:cubicBezTo>
                <a:cubicBezTo>
                  <a:pt x="12745" y="20162"/>
                  <a:pt x="11489" y="20200"/>
                  <a:pt x="10006" y="20296"/>
                </a:cubicBezTo>
                <a:cubicBezTo>
                  <a:pt x="8408" y="20410"/>
                  <a:pt x="6639" y="20334"/>
                  <a:pt x="5269" y="20238"/>
                </a:cubicBezTo>
                <a:cubicBezTo>
                  <a:pt x="4832" y="20219"/>
                  <a:pt x="4452" y="20162"/>
                  <a:pt x="4242" y="20296"/>
                </a:cubicBezTo>
                <a:cubicBezTo>
                  <a:pt x="4185" y="20296"/>
                  <a:pt x="4242" y="20238"/>
                  <a:pt x="4204" y="20219"/>
                </a:cubicBezTo>
                <a:cubicBezTo>
                  <a:pt x="3862" y="20372"/>
                  <a:pt x="3405" y="20124"/>
                  <a:pt x="3044" y="20162"/>
                </a:cubicBezTo>
                <a:cubicBezTo>
                  <a:pt x="3082" y="20105"/>
                  <a:pt x="3063" y="19991"/>
                  <a:pt x="2987" y="20010"/>
                </a:cubicBezTo>
                <a:cubicBezTo>
                  <a:pt x="2987" y="20086"/>
                  <a:pt x="3025" y="20086"/>
                  <a:pt x="3025" y="20162"/>
                </a:cubicBezTo>
                <a:cubicBezTo>
                  <a:pt x="2492" y="19991"/>
                  <a:pt x="1560" y="20010"/>
                  <a:pt x="914" y="19725"/>
                </a:cubicBezTo>
                <a:cubicBezTo>
                  <a:pt x="971" y="19535"/>
                  <a:pt x="1104" y="19478"/>
                  <a:pt x="1028" y="19325"/>
                </a:cubicBezTo>
                <a:cubicBezTo>
                  <a:pt x="1085" y="19306"/>
                  <a:pt x="1313" y="19344"/>
                  <a:pt x="1275" y="19268"/>
                </a:cubicBezTo>
                <a:cubicBezTo>
                  <a:pt x="1161" y="19249"/>
                  <a:pt x="1142" y="19325"/>
                  <a:pt x="1066" y="19211"/>
                </a:cubicBezTo>
                <a:cubicBezTo>
                  <a:pt x="1085" y="19078"/>
                  <a:pt x="1142" y="18983"/>
                  <a:pt x="1142" y="18831"/>
                </a:cubicBezTo>
                <a:cubicBezTo>
                  <a:pt x="933" y="18850"/>
                  <a:pt x="857" y="19249"/>
                  <a:pt x="666" y="19154"/>
                </a:cubicBezTo>
                <a:cubicBezTo>
                  <a:pt x="742" y="19230"/>
                  <a:pt x="514" y="19249"/>
                  <a:pt x="590" y="19325"/>
                </a:cubicBezTo>
                <a:cubicBezTo>
                  <a:pt x="685" y="19268"/>
                  <a:pt x="647" y="19306"/>
                  <a:pt x="762" y="19211"/>
                </a:cubicBezTo>
                <a:cubicBezTo>
                  <a:pt x="685" y="19325"/>
                  <a:pt x="666" y="19573"/>
                  <a:pt x="571" y="19668"/>
                </a:cubicBezTo>
                <a:cubicBezTo>
                  <a:pt x="343" y="19649"/>
                  <a:pt x="77" y="19497"/>
                  <a:pt x="1" y="19630"/>
                </a:cubicBezTo>
                <a:cubicBezTo>
                  <a:pt x="96" y="19820"/>
                  <a:pt x="362" y="19744"/>
                  <a:pt x="533" y="19820"/>
                </a:cubicBezTo>
                <a:cubicBezTo>
                  <a:pt x="628" y="19934"/>
                  <a:pt x="609" y="20200"/>
                  <a:pt x="762" y="20219"/>
                </a:cubicBezTo>
                <a:cubicBezTo>
                  <a:pt x="819" y="20124"/>
                  <a:pt x="857" y="19915"/>
                  <a:pt x="895" y="19877"/>
                </a:cubicBezTo>
                <a:cubicBezTo>
                  <a:pt x="971" y="19934"/>
                  <a:pt x="1009" y="19915"/>
                  <a:pt x="914" y="19991"/>
                </a:cubicBezTo>
                <a:cubicBezTo>
                  <a:pt x="1446" y="20181"/>
                  <a:pt x="2055" y="20219"/>
                  <a:pt x="2549" y="20200"/>
                </a:cubicBezTo>
                <a:cubicBezTo>
                  <a:pt x="3995" y="20752"/>
                  <a:pt x="5764" y="20752"/>
                  <a:pt x="7514" y="20942"/>
                </a:cubicBezTo>
                <a:cubicBezTo>
                  <a:pt x="7153" y="20999"/>
                  <a:pt x="6639" y="20923"/>
                  <a:pt x="6392" y="20999"/>
                </a:cubicBezTo>
                <a:cubicBezTo>
                  <a:pt x="7457" y="21075"/>
                  <a:pt x="8484" y="21056"/>
                  <a:pt x="9454" y="20980"/>
                </a:cubicBezTo>
                <a:cubicBezTo>
                  <a:pt x="9283" y="20942"/>
                  <a:pt x="9055" y="21056"/>
                  <a:pt x="8921" y="20961"/>
                </a:cubicBezTo>
                <a:cubicBezTo>
                  <a:pt x="9720" y="20923"/>
                  <a:pt x="10310" y="20847"/>
                  <a:pt x="11014" y="20923"/>
                </a:cubicBezTo>
                <a:cubicBezTo>
                  <a:pt x="10805" y="20942"/>
                  <a:pt x="10443" y="20980"/>
                  <a:pt x="10766" y="20999"/>
                </a:cubicBezTo>
                <a:cubicBezTo>
                  <a:pt x="10824" y="20999"/>
                  <a:pt x="10957" y="20980"/>
                  <a:pt x="11071" y="20980"/>
                </a:cubicBezTo>
                <a:cubicBezTo>
                  <a:pt x="11280" y="20961"/>
                  <a:pt x="11794" y="20904"/>
                  <a:pt x="11413" y="20923"/>
                </a:cubicBezTo>
                <a:cubicBezTo>
                  <a:pt x="11375" y="20828"/>
                  <a:pt x="11223" y="20999"/>
                  <a:pt x="11204" y="20847"/>
                </a:cubicBezTo>
                <a:cubicBezTo>
                  <a:pt x="12669" y="20771"/>
                  <a:pt x="13753" y="20638"/>
                  <a:pt x="15255" y="20581"/>
                </a:cubicBezTo>
                <a:cubicBezTo>
                  <a:pt x="15122" y="20657"/>
                  <a:pt x="15027" y="20562"/>
                  <a:pt x="14894" y="20676"/>
                </a:cubicBezTo>
                <a:cubicBezTo>
                  <a:pt x="15788" y="20619"/>
                  <a:pt x="16397" y="20524"/>
                  <a:pt x="17196" y="20505"/>
                </a:cubicBezTo>
                <a:cubicBezTo>
                  <a:pt x="16606" y="20714"/>
                  <a:pt x="15503" y="20771"/>
                  <a:pt x="15065" y="20885"/>
                </a:cubicBezTo>
                <a:cubicBezTo>
                  <a:pt x="14989" y="20885"/>
                  <a:pt x="15103" y="20771"/>
                  <a:pt x="14989" y="20809"/>
                </a:cubicBezTo>
                <a:cubicBezTo>
                  <a:pt x="14590" y="20923"/>
                  <a:pt x="14228" y="20847"/>
                  <a:pt x="13848" y="21018"/>
                </a:cubicBezTo>
                <a:cubicBezTo>
                  <a:pt x="13715" y="20904"/>
                  <a:pt x="13524" y="20942"/>
                  <a:pt x="13334" y="20961"/>
                </a:cubicBezTo>
                <a:cubicBezTo>
                  <a:pt x="13030" y="20999"/>
                  <a:pt x="12688" y="21037"/>
                  <a:pt x="12440" y="21094"/>
                </a:cubicBezTo>
                <a:cubicBezTo>
                  <a:pt x="12041" y="21170"/>
                  <a:pt x="11603" y="21094"/>
                  <a:pt x="11356" y="21170"/>
                </a:cubicBezTo>
                <a:cubicBezTo>
                  <a:pt x="11375" y="21342"/>
                  <a:pt x="11508" y="21247"/>
                  <a:pt x="11527" y="21170"/>
                </a:cubicBezTo>
                <a:cubicBezTo>
                  <a:pt x="12041" y="21247"/>
                  <a:pt x="13049" y="21170"/>
                  <a:pt x="13791" y="20961"/>
                </a:cubicBezTo>
                <a:cubicBezTo>
                  <a:pt x="13791" y="21018"/>
                  <a:pt x="13753" y="21037"/>
                  <a:pt x="13753" y="21075"/>
                </a:cubicBezTo>
                <a:cubicBezTo>
                  <a:pt x="14285" y="21056"/>
                  <a:pt x="14894" y="20904"/>
                  <a:pt x="15350" y="20942"/>
                </a:cubicBezTo>
                <a:cubicBezTo>
                  <a:pt x="14114" y="21094"/>
                  <a:pt x="13125" y="21228"/>
                  <a:pt x="11965" y="21475"/>
                </a:cubicBezTo>
                <a:cubicBezTo>
                  <a:pt x="12212" y="21475"/>
                  <a:pt x="12345" y="21456"/>
                  <a:pt x="12554" y="21475"/>
                </a:cubicBezTo>
                <a:cubicBezTo>
                  <a:pt x="12459" y="21646"/>
                  <a:pt x="12345" y="21494"/>
                  <a:pt x="12174" y="21589"/>
                </a:cubicBezTo>
                <a:cubicBezTo>
                  <a:pt x="12726" y="21665"/>
                  <a:pt x="13391" y="21570"/>
                  <a:pt x="13962" y="21646"/>
                </a:cubicBezTo>
                <a:cubicBezTo>
                  <a:pt x="13772" y="21665"/>
                  <a:pt x="14076" y="21741"/>
                  <a:pt x="13943" y="21836"/>
                </a:cubicBezTo>
                <a:cubicBezTo>
                  <a:pt x="14152" y="21855"/>
                  <a:pt x="14323" y="21817"/>
                  <a:pt x="14514" y="21798"/>
                </a:cubicBezTo>
                <a:cubicBezTo>
                  <a:pt x="14418" y="21950"/>
                  <a:pt x="14685" y="21912"/>
                  <a:pt x="14666" y="21893"/>
                </a:cubicBezTo>
                <a:cubicBezTo>
                  <a:pt x="14647" y="21912"/>
                  <a:pt x="14571" y="21798"/>
                  <a:pt x="14628" y="21779"/>
                </a:cubicBezTo>
                <a:cubicBezTo>
                  <a:pt x="14704" y="21760"/>
                  <a:pt x="14685" y="21912"/>
                  <a:pt x="14723" y="21912"/>
                </a:cubicBezTo>
                <a:cubicBezTo>
                  <a:pt x="15331" y="21893"/>
                  <a:pt x="15978" y="21722"/>
                  <a:pt x="16701" y="21665"/>
                </a:cubicBezTo>
                <a:cubicBezTo>
                  <a:pt x="17043" y="21874"/>
                  <a:pt x="17348" y="21646"/>
                  <a:pt x="17690" y="21608"/>
                </a:cubicBezTo>
                <a:cubicBezTo>
                  <a:pt x="19174" y="21513"/>
                  <a:pt x="20676" y="21342"/>
                  <a:pt x="22103" y="21037"/>
                </a:cubicBezTo>
                <a:cubicBezTo>
                  <a:pt x="22712" y="20904"/>
                  <a:pt x="23320" y="20885"/>
                  <a:pt x="23929" y="20809"/>
                </a:cubicBezTo>
                <a:cubicBezTo>
                  <a:pt x="24975" y="20676"/>
                  <a:pt x="26059" y="20524"/>
                  <a:pt x="27181" y="20486"/>
                </a:cubicBezTo>
                <a:cubicBezTo>
                  <a:pt x="26535" y="20695"/>
                  <a:pt x="25698" y="20600"/>
                  <a:pt x="24994" y="20923"/>
                </a:cubicBezTo>
                <a:cubicBezTo>
                  <a:pt x="25641" y="20885"/>
                  <a:pt x="26268" y="20771"/>
                  <a:pt x="26953" y="20771"/>
                </a:cubicBezTo>
                <a:cubicBezTo>
                  <a:pt x="26839" y="20790"/>
                  <a:pt x="26573" y="20771"/>
                  <a:pt x="26459" y="20866"/>
                </a:cubicBezTo>
                <a:cubicBezTo>
                  <a:pt x="26801" y="20942"/>
                  <a:pt x="27353" y="20600"/>
                  <a:pt x="27790" y="20847"/>
                </a:cubicBezTo>
                <a:cubicBezTo>
                  <a:pt x="27619" y="20923"/>
                  <a:pt x="27429" y="20847"/>
                  <a:pt x="27448" y="20999"/>
                </a:cubicBezTo>
                <a:cubicBezTo>
                  <a:pt x="27181" y="20923"/>
                  <a:pt x="26706" y="20980"/>
                  <a:pt x="26516" y="21094"/>
                </a:cubicBezTo>
                <a:cubicBezTo>
                  <a:pt x="26763" y="21113"/>
                  <a:pt x="27086" y="20942"/>
                  <a:pt x="27296" y="21113"/>
                </a:cubicBezTo>
                <a:cubicBezTo>
                  <a:pt x="26896" y="21361"/>
                  <a:pt x="26478" y="21304"/>
                  <a:pt x="25945" y="21361"/>
                </a:cubicBezTo>
                <a:cubicBezTo>
                  <a:pt x="26078" y="21532"/>
                  <a:pt x="26516" y="21266"/>
                  <a:pt x="26478" y="21513"/>
                </a:cubicBezTo>
                <a:cubicBezTo>
                  <a:pt x="26478" y="21361"/>
                  <a:pt x="26668" y="21342"/>
                  <a:pt x="26706" y="21380"/>
                </a:cubicBezTo>
                <a:cubicBezTo>
                  <a:pt x="26744" y="21475"/>
                  <a:pt x="26592" y="21380"/>
                  <a:pt x="26630" y="21475"/>
                </a:cubicBezTo>
                <a:cubicBezTo>
                  <a:pt x="26725" y="21532"/>
                  <a:pt x="26782" y="21323"/>
                  <a:pt x="26820" y="21475"/>
                </a:cubicBezTo>
                <a:cubicBezTo>
                  <a:pt x="26706" y="21627"/>
                  <a:pt x="26440" y="21570"/>
                  <a:pt x="26268" y="21551"/>
                </a:cubicBezTo>
                <a:cubicBezTo>
                  <a:pt x="26230" y="21684"/>
                  <a:pt x="25964" y="21646"/>
                  <a:pt x="25755" y="21665"/>
                </a:cubicBezTo>
                <a:cubicBezTo>
                  <a:pt x="25622" y="21684"/>
                  <a:pt x="25222" y="21779"/>
                  <a:pt x="25470" y="21760"/>
                </a:cubicBezTo>
                <a:cubicBezTo>
                  <a:pt x="26154" y="21722"/>
                  <a:pt x="26915" y="21665"/>
                  <a:pt x="27695" y="21551"/>
                </a:cubicBezTo>
                <a:cubicBezTo>
                  <a:pt x="27695" y="21684"/>
                  <a:pt x="27809" y="21570"/>
                  <a:pt x="27809" y="21684"/>
                </a:cubicBezTo>
                <a:cubicBezTo>
                  <a:pt x="27467" y="21703"/>
                  <a:pt x="27334" y="21874"/>
                  <a:pt x="27067" y="21912"/>
                </a:cubicBezTo>
                <a:cubicBezTo>
                  <a:pt x="27048" y="21874"/>
                  <a:pt x="27105" y="21874"/>
                  <a:pt x="27105" y="21836"/>
                </a:cubicBezTo>
                <a:cubicBezTo>
                  <a:pt x="26630" y="21969"/>
                  <a:pt x="26002" y="22141"/>
                  <a:pt x="25698" y="22103"/>
                </a:cubicBezTo>
                <a:cubicBezTo>
                  <a:pt x="25622" y="22160"/>
                  <a:pt x="25489" y="22312"/>
                  <a:pt x="25393" y="22198"/>
                </a:cubicBezTo>
                <a:cubicBezTo>
                  <a:pt x="25451" y="22179"/>
                  <a:pt x="25546" y="22179"/>
                  <a:pt x="25527" y="22103"/>
                </a:cubicBezTo>
                <a:cubicBezTo>
                  <a:pt x="25222" y="22217"/>
                  <a:pt x="24766" y="22026"/>
                  <a:pt x="24652" y="22350"/>
                </a:cubicBezTo>
                <a:cubicBezTo>
                  <a:pt x="25869" y="22236"/>
                  <a:pt x="27105" y="22217"/>
                  <a:pt x="28171" y="22255"/>
                </a:cubicBezTo>
                <a:cubicBezTo>
                  <a:pt x="27942" y="22502"/>
                  <a:pt x="27296" y="22255"/>
                  <a:pt x="27296" y="22711"/>
                </a:cubicBezTo>
                <a:cubicBezTo>
                  <a:pt x="26440" y="22958"/>
                  <a:pt x="25203" y="22882"/>
                  <a:pt x="24385" y="23130"/>
                </a:cubicBezTo>
                <a:cubicBezTo>
                  <a:pt x="24347" y="23092"/>
                  <a:pt x="24347" y="22996"/>
                  <a:pt x="24290" y="22996"/>
                </a:cubicBezTo>
                <a:cubicBezTo>
                  <a:pt x="24290" y="23073"/>
                  <a:pt x="24328" y="23073"/>
                  <a:pt x="24347" y="23149"/>
                </a:cubicBezTo>
                <a:cubicBezTo>
                  <a:pt x="24290" y="23130"/>
                  <a:pt x="24157" y="23111"/>
                  <a:pt x="24100" y="23225"/>
                </a:cubicBezTo>
                <a:cubicBezTo>
                  <a:pt x="24423" y="23415"/>
                  <a:pt x="24747" y="23149"/>
                  <a:pt x="25089" y="23320"/>
                </a:cubicBezTo>
                <a:cubicBezTo>
                  <a:pt x="24918" y="23301"/>
                  <a:pt x="24557" y="23377"/>
                  <a:pt x="24442" y="23415"/>
                </a:cubicBezTo>
                <a:cubicBezTo>
                  <a:pt x="24557" y="23453"/>
                  <a:pt x="24709" y="23434"/>
                  <a:pt x="24804" y="23529"/>
                </a:cubicBezTo>
                <a:cubicBezTo>
                  <a:pt x="24785" y="23548"/>
                  <a:pt x="24747" y="23586"/>
                  <a:pt x="24747" y="23624"/>
                </a:cubicBezTo>
                <a:cubicBezTo>
                  <a:pt x="26364" y="23567"/>
                  <a:pt x="28132" y="23415"/>
                  <a:pt x="29673" y="23396"/>
                </a:cubicBezTo>
                <a:cubicBezTo>
                  <a:pt x="29445" y="23491"/>
                  <a:pt x="29331" y="23472"/>
                  <a:pt x="29122" y="23586"/>
                </a:cubicBezTo>
                <a:cubicBezTo>
                  <a:pt x="29578" y="23605"/>
                  <a:pt x="30225" y="23491"/>
                  <a:pt x="30662" y="23510"/>
                </a:cubicBezTo>
                <a:cubicBezTo>
                  <a:pt x="30662" y="23662"/>
                  <a:pt x="30510" y="23472"/>
                  <a:pt x="30529" y="23586"/>
                </a:cubicBezTo>
                <a:cubicBezTo>
                  <a:pt x="31613" y="23548"/>
                  <a:pt x="33116" y="23358"/>
                  <a:pt x="34162" y="23225"/>
                </a:cubicBezTo>
                <a:cubicBezTo>
                  <a:pt x="34162" y="23301"/>
                  <a:pt x="34067" y="23282"/>
                  <a:pt x="34067" y="23358"/>
                </a:cubicBezTo>
                <a:cubicBezTo>
                  <a:pt x="33991" y="23358"/>
                  <a:pt x="33839" y="23434"/>
                  <a:pt x="33687" y="23453"/>
                </a:cubicBezTo>
                <a:cubicBezTo>
                  <a:pt x="33363" y="23548"/>
                  <a:pt x="33649" y="23491"/>
                  <a:pt x="33763" y="23472"/>
                </a:cubicBezTo>
                <a:cubicBezTo>
                  <a:pt x="34504" y="23396"/>
                  <a:pt x="35684" y="23092"/>
                  <a:pt x="36426" y="23092"/>
                </a:cubicBezTo>
                <a:cubicBezTo>
                  <a:pt x="37186" y="23111"/>
                  <a:pt x="37947" y="22768"/>
                  <a:pt x="38632" y="22673"/>
                </a:cubicBezTo>
                <a:cubicBezTo>
                  <a:pt x="39621" y="22540"/>
                  <a:pt x="40838" y="21950"/>
                  <a:pt x="41827" y="21969"/>
                </a:cubicBezTo>
                <a:cubicBezTo>
                  <a:pt x="41770" y="22064"/>
                  <a:pt x="41637" y="21969"/>
                  <a:pt x="41561" y="22103"/>
                </a:cubicBezTo>
                <a:cubicBezTo>
                  <a:pt x="41789" y="22103"/>
                  <a:pt x="41827" y="22007"/>
                  <a:pt x="42018" y="21988"/>
                </a:cubicBezTo>
                <a:cubicBezTo>
                  <a:pt x="41999" y="21817"/>
                  <a:pt x="41942" y="22083"/>
                  <a:pt x="41923" y="21893"/>
                </a:cubicBezTo>
                <a:cubicBezTo>
                  <a:pt x="41999" y="21760"/>
                  <a:pt x="42094" y="21836"/>
                  <a:pt x="42189" y="21912"/>
                </a:cubicBezTo>
                <a:cubicBezTo>
                  <a:pt x="42265" y="21893"/>
                  <a:pt x="42094" y="21760"/>
                  <a:pt x="42170" y="21760"/>
                </a:cubicBezTo>
                <a:cubicBezTo>
                  <a:pt x="42284" y="21684"/>
                  <a:pt x="42379" y="21722"/>
                  <a:pt x="42398" y="21874"/>
                </a:cubicBezTo>
                <a:cubicBezTo>
                  <a:pt x="44357" y="21209"/>
                  <a:pt x="46811" y="20790"/>
                  <a:pt x="48713" y="19801"/>
                </a:cubicBezTo>
                <a:cubicBezTo>
                  <a:pt x="48504" y="19820"/>
                  <a:pt x="48333" y="20010"/>
                  <a:pt x="48142" y="19934"/>
                </a:cubicBezTo>
                <a:cubicBezTo>
                  <a:pt x="48922" y="19706"/>
                  <a:pt x="49208" y="19440"/>
                  <a:pt x="49987" y="19287"/>
                </a:cubicBezTo>
                <a:cubicBezTo>
                  <a:pt x="49930" y="19306"/>
                  <a:pt x="49873" y="19325"/>
                  <a:pt x="49892" y="19402"/>
                </a:cubicBezTo>
                <a:cubicBezTo>
                  <a:pt x="50235" y="19078"/>
                  <a:pt x="50729" y="18983"/>
                  <a:pt x="51167" y="18698"/>
                </a:cubicBezTo>
                <a:cubicBezTo>
                  <a:pt x="51015" y="18717"/>
                  <a:pt x="51243" y="18527"/>
                  <a:pt x="51300" y="18641"/>
                </a:cubicBezTo>
                <a:cubicBezTo>
                  <a:pt x="51224" y="18641"/>
                  <a:pt x="51167" y="18660"/>
                  <a:pt x="51186" y="18736"/>
                </a:cubicBezTo>
                <a:cubicBezTo>
                  <a:pt x="51395" y="18641"/>
                  <a:pt x="51642" y="18527"/>
                  <a:pt x="51851" y="18374"/>
                </a:cubicBezTo>
                <a:cubicBezTo>
                  <a:pt x="51642" y="18393"/>
                  <a:pt x="51509" y="18622"/>
                  <a:pt x="51300" y="18565"/>
                </a:cubicBezTo>
                <a:cubicBezTo>
                  <a:pt x="52460" y="17994"/>
                  <a:pt x="53563" y="17328"/>
                  <a:pt x="54724" y="16720"/>
                </a:cubicBezTo>
                <a:cubicBezTo>
                  <a:pt x="54705" y="16586"/>
                  <a:pt x="54743" y="16510"/>
                  <a:pt x="54800" y="16434"/>
                </a:cubicBezTo>
                <a:cubicBezTo>
                  <a:pt x="54724" y="16453"/>
                  <a:pt x="54667" y="16453"/>
                  <a:pt x="54609" y="16415"/>
                </a:cubicBezTo>
                <a:cubicBezTo>
                  <a:pt x="54629" y="16377"/>
                  <a:pt x="54743" y="16415"/>
                  <a:pt x="54743" y="16339"/>
                </a:cubicBezTo>
                <a:cubicBezTo>
                  <a:pt x="53944" y="16510"/>
                  <a:pt x="53221" y="16929"/>
                  <a:pt x="52555" y="17024"/>
                </a:cubicBezTo>
                <a:cubicBezTo>
                  <a:pt x="53792" y="16244"/>
                  <a:pt x="55199" y="15673"/>
                  <a:pt x="56264" y="14818"/>
                </a:cubicBezTo>
                <a:cubicBezTo>
                  <a:pt x="56131" y="14722"/>
                  <a:pt x="56397" y="14532"/>
                  <a:pt x="56493" y="14456"/>
                </a:cubicBezTo>
                <a:cubicBezTo>
                  <a:pt x="56455" y="14475"/>
                  <a:pt x="56416" y="14456"/>
                  <a:pt x="56455" y="14437"/>
                </a:cubicBezTo>
                <a:cubicBezTo>
                  <a:pt x="56588" y="14171"/>
                  <a:pt x="56778" y="14247"/>
                  <a:pt x="56949" y="14076"/>
                </a:cubicBezTo>
                <a:cubicBezTo>
                  <a:pt x="57120" y="13886"/>
                  <a:pt x="57139" y="13410"/>
                  <a:pt x="57539" y="13429"/>
                </a:cubicBezTo>
                <a:cubicBezTo>
                  <a:pt x="57691" y="13391"/>
                  <a:pt x="57520" y="13372"/>
                  <a:pt x="57463" y="13410"/>
                </a:cubicBezTo>
                <a:cubicBezTo>
                  <a:pt x="57329" y="13391"/>
                  <a:pt x="57120" y="13524"/>
                  <a:pt x="56930" y="13391"/>
                </a:cubicBezTo>
                <a:cubicBezTo>
                  <a:pt x="57025" y="13296"/>
                  <a:pt x="57044" y="13372"/>
                  <a:pt x="57101" y="13277"/>
                </a:cubicBezTo>
                <a:cubicBezTo>
                  <a:pt x="56797" y="13220"/>
                  <a:pt x="56359" y="13486"/>
                  <a:pt x="56150" y="13315"/>
                </a:cubicBezTo>
                <a:cubicBezTo>
                  <a:pt x="56474" y="12630"/>
                  <a:pt x="57634" y="12668"/>
                  <a:pt x="58281" y="12288"/>
                </a:cubicBezTo>
                <a:cubicBezTo>
                  <a:pt x="58014" y="12288"/>
                  <a:pt x="57729" y="12326"/>
                  <a:pt x="57463" y="12307"/>
                </a:cubicBezTo>
                <a:cubicBezTo>
                  <a:pt x="57938" y="12002"/>
                  <a:pt x="58623" y="11888"/>
                  <a:pt x="59022" y="11660"/>
                </a:cubicBezTo>
                <a:cubicBezTo>
                  <a:pt x="58946" y="11660"/>
                  <a:pt x="58889" y="11622"/>
                  <a:pt x="58813" y="11584"/>
                </a:cubicBezTo>
                <a:cubicBezTo>
                  <a:pt x="58832" y="11527"/>
                  <a:pt x="58946" y="11565"/>
                  <a:pt x="58927" y="11451"/>
                </a:cubicBezTo>
                <a:cubicBezTo>
                  <a:pt x="58509" y="11641"/>
                  <a:pt x="58052" y="11565"/>
                  <a:pt x="57615" y="11622"/>
                </a:cubicBezTo>
                <a:cubicBezTo>
                  <a:pt x="57329" y="11660"/>
                  <a:pt x="57082" y="11869"/>
                  <a:pt x="56797" y="11907"/>
                </a:cubicBezTo>
                <a:cubicBezTo>
                  <a:pt x="56645" y="11926"/>
                  <a:pt x="56455" y="11793"/>
                  <a:pt x="56340" y="11945"/>
                </a:cubicBezTo>
                <a:cubicBezTo>
                  <a:pt x="56283" y="11926"/>
                  <a:pt x="56359" y="11888"/>
                  <a:pt x="56283" y="11888"/>
                </a:cubicBezTo>
                <a:cubicBezTo>
                  <a:pt x="55960" y="11907"/>
                  <a:pt x="55637" y="12155"/>
                  <a:pt x="55218" y="12098"/>
                </a:cubicBezTo>
                <a:cubicBezTo>
                  <a:pt x="55427" y="12002"/>
                  <a:pt x="55675" y="12060"/>
                  <a:pt x="55846" y="11831"/>
                </a:cubicBezTo>
                <a:cubicBezTo>
                  <a:pt x="56550" y="11793"/>
                  <a:pt x="57120" y="11432"/>
                  <a:pt x="57691" y="11108"/>
                </a:cubicBezTo>
                <a:cubicBezTo>
                  <a:pt x="57748" y="11108"/>
                  <a:pt x="57672" y="10975"/>
                  <a:pt x="57767" y="10975"/>
                </a:cubicBezTo>
                <a:cubicBezTo>
                  <a:pt x="58014" y="10842"/>
                  <a:pt x="58851" y="10500"/>
                  <a:pt x="59041" y="10386"/>
                </a:cubicBezTo>
                <a:cubicBezTo>
                  <a:pt x="59251" y="10272"/>
                  <a:pt x="58965" y="10367"/>
                  <a:pt x="59003" y="10367"/>
                </a:cubicBezTo>
                <a:cubicBezTo>
                  <a:pt x="58965" y="10367"/>
                  <a:pt x="58870" y="10519"/>
                  <a:pt x="58737" y="10386"/>
                </a:cubicBezTo>
                <a:cubicBezTo>
                  <a:pt x="59859" y="9929"/>
                  <a:pt x="61096" y="9397"/>
                  <a:pt x="62123" y="8864"/>
                </a:cubicBezTo>
                <a:cubicBezTo>
                  <a:pt x="62389" y="8845"/>
                  <a:pt x="62560" y="8807"/>
                  <a:pt x="62731" y="9092"/>
                </a:cubicBezTo>
                <a:cubicBezTo>
                  <a:pt x="62807" y="9225"/>
                  <a:pt x="62826" y="9416"/>
                  <a:pt x="62922" y="9530"/>
                </a:cubicBezTo>
                <a:cubicBezTo>
                  <a:pt x="63093" y="9777"/>
                  <a:pt x="63283" y="9720"/>
                  <a:pt x="63454" y="9967"/>
                </a:cubicBezTo>
                <a:cubicBezTo>
                  <a:pt x="63530" y="9929"/>
                  <a:pt x="63568" y="9967"/>
                  <a:pt x="63625" y="9967"/>
                </a:cubicBezTo>
                <a:cubicBezTo>
                  <a:pt x="63663" y="10119"/>
                  <a:pt x="63701" y="10215"/>
                  <a:pt x="63797" y="10195"/>
                </a:cubicBezTo>
                <a:cubicBezTo>
                  <a:pt x="63911" y="10157"/>
                  <a:pt x="63816" y="9929"/>
                  <a:pt x="63930" y="9891"/>
                </a:cubicBezTo>
                <a:cubicBezTo>
                  <a:pt x="64538" y="9701"/>
                  <a:pt x="64481" y="8541"/>
                  <a:pt x="63987" y="7932"/>
                </a:cubicBezTo>
                <a:cubicBezTo>
                  <a:pt x="64063" y="7476"/>
                  <a:pt x="64481" y="7247"/>
                  <a:pt x="64824" y="7019"/>
                </a:cubicBezTo>
                <a:cubicBezTo>
                  <a:pt x="65337" y="6677"/>
                  <a:pt x="65908" y="6372"/>
                  <a:pt x="66269" y="5783"/>
                </a:cubicBezTo>
                <a:cubicBezTo>
                  <a:pt x="66440" y="5497"/>
                  <a:pt x="66612" y="5098"/>
                  <a:pt x="66726" y="4813"/>
                </a:cubicBezTo>
                <a:cubicBezTo>
                  <a:pt x="66631" y="3957"/>
                  <a:pt x="67049" y="3025"/>
                  <a:pt x="66802" y="2283"/>
                </a:cubicBezTo>
                <a:cubicBezTo>
                  <a:pt x="66821" y="1579"/>
                  <a:pt x="66307" y="780"/>
                  <a:pt x="65984" y="419"/>
                </a:cubicBezTo>
                <a:cubicBezTo>
                  <a:pt x="65699" y="95"/>
                  <a:pt x="65585" y="134"/>
                  <a:pt x="65242" y="114"/>
                </a:cubicBezTo>
                <a:cubicBezTo>
                  <a:pt x="65052" y="95"/>
                  <a:pt x="64862" y="0"/>
                  <a:pt x="64710" y="19"/>
                </a:cubicBezTo>
                <a:cubicBezTo>
                  <a:pt x="63911" y="134"/>
                  <a:pt x="63112" y="533"/>
                  <a:pt x="62313" y="856"/>
                </a:cubicBezTo>
                <a:cubicBezTo>
                  <a:pt x="62161" y="932"/>
                  <a:pt x="62009" y="913"/>
                  <a:pt x="61837" y="989"/>
                </a:cubicBezTo>
                <a:cubicBezTo>
                  <a:pt x="61685" y="1047"/>
                  <a:pt x="61533" y="1199"/>
                  <a:pt x="61362" y="1256"/>
                </a:cubicBezTo>
                <a:cubicBezTo>
                  <a:pt x="61077" y="1370"/>
                  <a:pt x="60772" y="1408"/>
                  <a:pt x="60487" y="1522"/>
                </a:cubicBezTo>
                <a:cubicBezTo>
                  <a:pt x="59555" y="1826"/>
                  <a:pt x="58642" y="2302"/>
                  <a:pt x="57729" y="2663"/>
                </a:cubicBezTo>
                <a:cubicBezTo>
                  <a:pt x="57234" y="2873"/>
                  <a:pt x="56740" y="3139"/>
                  <a:pt x="56340" y="3329"/>
                </a:cubicBezTo>
                <a:cubicBezTo>
                  <a:pt x="55808" y="3557"/>
                  <a:pt x="55123" y="3766"/>
                  <a:pt x="54686" y="3995"/>
                </a:cubicBezTo>
                <a:cubicBezTo>
                  <a:pt x="54381" y="4166"/>
                  <a:pt x="53944" y="4128"/>
                  <a:pt x="53696" y="4394"/>
                </a:cubicBezTo>
                <a:cubicBezTo>
                  <a:pt x="53107" y="4470"/>
                  <a:pt x="52422" y="4775"/>
                  <a:pt x="51851" y="4927"/>
                </a:cubicBezTo>
                <a:cubicBezTo>
                  <a:pt x="51775" y="4984"/>
                  <a:pt x="51794" y="4794"/>
                  <a:pt x="51699" y="4851"/>
                </a:cubicBezTo>
                <a:cubicBezTo>
                  <a:pt x="51642" y="5117"/>
                  <a:pt x="51224" y="5041"/>
                  <a:pt x="51072" y="5269"/>
                </a:cubicBezTo>
                <a:cubicBezTo>
                  <a:pt x="49512" y="5916"/>
                  <a:pt x="48180" y="6391"/>
                  <a:pt x="46830" y="7057"/>
                </a:cubicBezTo>
                <a:cubicBezTo>
                  <a:pt x="46392" y="7152"/>
                  <a:pt x="45936" y="7266"/>
                  <a:pt x="45499" y="7418"/>
                </a:cubicBezTo>
                <a:cubicBezTo>
                  <a:pt x="44319" y="7875"/>
                  <a:pt x="43007" y="8217"/>
                  <a:pt x="41808" y="8655"/>
                </a:cubicBezTo>
                <a:cubicBezTo>
                  <a:pt x="41048" y="8921"/>
                  <a:pt x="40268" y="9073"/>
                  <a:pt x="39488" y="9263"/>
                </a:cubicBezTo>
                <a:cubicBezTo>
                  <a:pt x="38879" y="9435"/>
                  <a:pt x="38137" y="9644"/>
                  <a:pt x="37491" y="9853"/>
                </a:cubicBezTo>
                <a:cubicBezTo>
                  <a:pt x="36559" y="10138"/>
                  <a:pt x="35608" y="10424"/>
                  <a:pt x="34714" y="10728"/>
                </a:cubicBezTo>
                <a:cubicBezTo>
                  <a:pt x="34523" y="10785"/>
                  <a:pt x="34371" y="10956"/>
                  <a:pt x="34200" y="11032"/>
                </a:cubicBezTo>
                <a:cubicBezTo>
                  <a:pt x="34048" y="11089"/>
                  <a:pt x="33820" y="11013"/>
                  <a:pt x="33649" y="11089"/>
                </a:cubicBezTo>
                <a:cubicBezTo>
                  <a:pt x="33211" y="11242"/>
                  <a:pt x="32640" y="11166"/>
                  <a:pt x="32013" y="11413"/>
                </a:cubicBezTo>
                <a:cubicBezTo>
                  <a:pt x="31366" y="11660"/>
                  <a:pt x="30624" y="11755"/>
                  <a:pt x="30092" y="11964"/>
                </a:cubicBezTo>
                <a:cubicBezTo>
                  <a:pt x="29997" y="11983"/>
                  <a:pt x="29863" y="11926"/>
                  <a:pt x="29768" y="11945"/>
                </a:cubicBezTo>
                <a:cubicBezTo>
                  <a:pt x="29559" y="12021"/>
                  <a:pt x="29350" y="12212"/>
                  <a:pt x="29141" y="11945"/>
                </a:cubicBezTo>
                <a:cubicBezTo>
                  <a:pt x="29141" y="11983"/>
                  <a:pt x="29217" y="12117"/>
                  <a:pt x="29160" y="12117"/>
                </a:cubicBezTo>
                <a:cubicBezTo>
                  <a:pt x="28437" y="12402"/>
                  <a:pt x="27657" y="12459"/>
                  <a:pt x="26858" y="12668"/>
                </a:cubicBezTo>
                <a:cubicBezTo>
                  <a:pt x="26535" y="12744"/>
                  <a:pt x="26230" y="12706"/>
                  <a:pt x="25907" y="12763"/>
                </a:cubicBezTo>
                <a:cubicBezTo>
                  <a:pt x="23548" y="13106"/>
                  <a:pt x="21057" y="13657"/>
                  <a:pt x="18717" y="13886"/>
                </a:cubicBezTo>
                <a:cubicBezTo>
                  <a:pt x="16625" y="14114"/>
                  <a:pt x="14894" y="14608"/>
                  <a:pt x="12992" y="14703"/>
                </a:cubicBezTo>
                <a:cubicBezTo>
                  <a:pt x="12916" y="14627"/>
                  <a:pt x="12935" y="14361"/>
                  <a:pt x="12840" y="14380"/>
                </a:cubicBezTo>
                <a:cubicBezTo>
                  <a:pt x="12840" y="14532"/>
                  <a:pt x="12897" y="14589"/>
                  <a:pt x="12859" y="14684"/>
                </a:cubicBezTo>
                <a:cubicBezTo>
                  <a:pt x="11565" y="14913"/>
                  <a:pt x="10006" y="14760"/>
                  <a:pt x="8636" y="15027"/>
                </a:cubicBezTo>
                <a:cubicBezTo>
                  <a:pt x="7438" y="14760"/>
                  <a:pt x="5821" y="15312"/>
                  <a:pt x="4661" y="14951"/>
                </a:cubicBezTo>
                <a:cubicBezTo>
                  <a:pt x="4642" y="15008"/>
                  <a:pt x="4528" y="14970"/>
                  <a:pt x="4509" y="15027"/>
                </a:cubicBezTo>
                <a:cubicBezTo>
                  <a:pt x="3501" y="14856"/>
                  <a:pt x="2359" y="14970"/>
                  <a:pt x="1655" y="14837"/>
                </a:cubicBezTo>
                <a:cubicBezTo>
                  <a:pt x="1617" y="15065"/>
                  <a:pt x="1751" y="14970"/>
                  <a:pt x="1770" y="15122"/>
                </a:cubicBezTo>
                <a:cubicBezTo>
                  <a:pt x="1655" y="15122"/>
                  <a:pt x="1579" y="14951"/>
                  <a:pt x="1541" y="15141"/>
                </a:cubicBezTo>
                <a:cubicBezTo>
                  <a:pt x="2169" y="15293"/>
                  <a:pt x="2778" y="15236"/>
                  <a:pt x="3405" y="15350"/>
                </a:cubicBezTo>
                <a:cubicBezTo>
                  <a:pt x="3443" y="15350"/>
                  <a:pt x="3501" y="15350"/>
                  <a:pt x="3520" y="15445"/>
                </a:cubicBezTo>
                <a:cubicBezTo>
                  <a:pt x="4052" y="15350"/>
                  <a:pt x="4566" y="15502"/>
                  <a:pt x="5079" y="15521"/>
                </a:cubicBezTo>
                <a:cubicBezTo>
                  <a:pt x="5650" y="15559"/>
                  <a:pt x="6373" y="15559"/>
                  <a:pt x="6905" y="15559"/>
                </a:cubicBezTo>
                <a:cubicBezTo>
                  <a:pt x="7076" y="15559"/>
                  <a:pt x="7191" y="15635"/>
                  <a:pt x="7305" y="15693"/>
                </a:cubicBezTo>
                <a:cubicBezTo>
                  <a:pt x="7362" y="15693"/>
                  <a:pt x="7343" y="15521"/>
                  <a:pt x="7419" y="15597"/>
                </a:cubicBezTo>
                <a:cubicBezTo>
                  <a:pt x="7438" y="15654"/>
                  <a:pt x="7381" y="15635"/>
                  <a:pt x="7400" y="15712"/>
                </a:cubicBezTo>
                <a:cubicBezTo>
                  <a:pt x="7913" y="15731"/>
                  <a:pt x="8256" y="15597"/>
                  <a:pt x="8617" y="15635"/>
                </a:cubicBezTo>
                <a:cubicBezTo>
                  <a:pt x="8655" y="15731"/>
                  <a:pt x="8484" y="15635"/>
                  <a:pt x="8522" y="15731"/>
                </a:cubicBezTo>
                <a:cubicBezTo>
                  <a:pt x="8959" y="15712"/>
                  <a:pt x="9207" y="15864"/>
                  <a:pt x="9568" y="15559"/>
                </a:cubicBezTo>
                <a:cubicBezTo>
                  <a:pt x="9568" y="15597"/>
                  <a:pt x="9568" y="15635"/>
                  <a:pt x="9568" y="15673"/>
                </a:cubicBezTo>
                <a:cubicBezTo>
                  <a:pt x="9701" y="15521"/>
                  <a:pt x="9796" y="15731"/>
                  <a:pt x="9853" y="15693"/>
                </a:cubicBezTo>
                <a:cubicBezTo>
                  <a:pt x="9930" y="15635"/>
                  <a:pt x="9777" y="15673"/>
                  <a:pt x="9777" y="15559"/>
                </a:cubicBezTo>
                <a:cubicBezTo>
                  <a:pt x="9911" y="15578"/>
                  <a:pt x="9968" y="15483"/>
                  <a:pt x="10025" y="15673"/>
                </a:cubicBezTo>
                <a:cubicBezTo>
                  <a:pt x="10215" y="15464"/>
                  <a:pt x="10481" y="15673"/>
                  <a:pt x="10690" y="15635"/>
                </a:cubicBezTo>
                <a:cubicBezTo>
                  <a:pt x="10690" y="15693"/>
                  <a:pt x="10633" y="15673"/>
                  <a:pt x="10652" y="15750"/>
                </a:cubicBezTo>
                <a:cubicBezTo>
                  <a:pt x="10805" y="15769"/>
                  <a:pt x="10824" y="15769"/>
                  <a:pt x="10881" y="15597"/>
                </a:cubicBezTo>
                <a:cubicBezTo>
                  <a:pt x="11413" y="15540"/>
                  <a:pt x="11851" y="15712"/>
                  <a:pt x="12307" y="15521"/>
                </a:cubicBezTo>
                <a:close/>
                <a:moveTo>
                  <a:pt x="57006" y="12193"/>
                </a:moveTo>
                <a:cubicBezTo>
                  <a:pt x="56987" y="12364"/>
                  <a:pt x="56702" y="12573"/>
                  <a:pt x="56607" y="12364"/>
                </a:cubicBezTo>
                <a:cubicBezTo>
                  <a:pt x="56759" y="12326"/>
                  <a:pt x="56873" y="12250"/>
                  <a:pt x="57006" y="12193"/>
                </a:cubicBezTo>
                <a:close/>
                <a:moveTo>
                  <a:pt x="50881" y="18412"/>
                </a:moveTo>
                <a:cubicBezTo>
                  <a:pt x="50121" y="18869"/>
                  <a:pt x="49151" y="19192"/>
                  <a:pt x="48142" y="19535"/>
                </a:cubicBezTo>
                <a:cubicBezTo>
                  <a:pt x="48694" y="19135"/>
                  <a:pt x="49417" y="19021"/>
                  <a:pt x="50025" y="18774"/>
                </a:cubicBezTo>
                <a:cubicBezTo>
                  <a:pt x="50330" y="18660"/>
                  <a:pt x="50558" y="18393"/>
                  <a:pt x="50862" y="18412"/>
                </a:cubicBezTo>
                <a:close/>
                <a:moveTo>
                  <a:pt x="48047" y="19516"/>
                </a:moveTo>
                <a:cubicBezTo>
                  <a:pt x="47952" y="19668"/>
                  <a:pt x="47648" y="19725"/>
                  <a:pt x="47515" y="19725"/>
                </a:cubicBezTo>
                <a:cubicBezTo>
                  <a:pt x="47648" y="19573"/>
                  <a:pt x="47876" y="19516"/>
                  <a:pt x="48047" y="19516"/>
                </a:cubicBezTo>
                <a:close/>
                <a:moveTo>
                  <a:pt x="45460" y="20296"/>
                </a:moveTo>
                <a:cubicBezTo>
                  <a:pt x="45365" y="20505"/>
                  <a:pt x="45213" y="20353"/>
                  <a:pt x="45460" y="20296"/>
                </a:cubicBezTo>
                <a:close/>
                <a:moveTo>
                  <a:pt x="25051" y="15635"/>
                </a:moveTo>
                <a:cubicBezTo>
                  <a:pt x="24404" y="15826"/>
                  <a:pt x="23853" y="15940"/>
                  <a:pt x="23377" y="15883"/>
                </a:cubicBezTo>
                <a:cubicBezTo>
                  <a:pt x="23396" y="15807"/>
                  <a:pt x="23453" y="15769"/>
                  <a:pt x="23529" y="15693"/>
                </a:cubicBezTo>
                <a:cubicBezTo>
                  <a:pt x="23986" y="15845"/>
                  <a:pt x="24614" y="15388"/>
                  <a:pt x="25051" y="15635"/>
                </a:cubicBezTo>
                <a:close/>
                <a:moveTo>
                  <a:pt x="24557" y="18051"/>
                </a:moveTo>
                <a:cubicBezTo>
                  <a:pt x="24633" y="18146"/>
                  <a:pt x="24423" y="18146"/>
                  <a:pt x="24366" y="18127"/>
                </a:cubicBezTo>
                <a:cubicBezTo>
                  <a:pt x="24423" y="18032"/>
                  <a:pt x="24500" y="18089"/>
                  <a:pt x="24557" y="18051"/>
                </a:cubicBezTo>
                <a:close/>
                <a:moveTo>
                  <a:pt x="22921" y="16016"/>
                </a:moveTo>
                <a:cubicBezTo>
                  <a:pt x="22864" y="16111"/>
                  <a:pt x="22693" y="15997"/>
                  <a:pt x="22578" y="16073"/>
                </a:cubicBezTo>
                <a:cubicBezTo>
                  <a:pt x="22578" y="15978"/>
                  <a:pt x="22769" y="16054"/>
                  <a:pt x="22731" y="15940"/>
                </a:cubicBezTo>
                <a:cubicBezTo>
                  <a:pt x="22864" y="15902"/>
                  <a:pt x="22845" y="16035"/>
                  <a:pt x="22921" y="15997"/>
                </a:cubicBezTo>
                <a:close/>
                <a:moveTo>
                  <a:pt x="19744" y="16739"/>
                </a:moveTo>
                <a:cubicBezTo>
                  <a:pt x="19954" y="16548"/>
                  <a:pt x="20334" y="16529"/>
                  <a:pt x="20638" y="16453"/>
                </a:cubicBezTo>
                <a:cubicBezTo>
                  <a:pt x="20638" y="16339"/>
                  <a:pt x="20524" y="16510"/>
                  <a:pt x="20524" y="16358"/>
                </a:cubicBezTo>
                <a:cubicBezTo>
                  <a:pt x="20600" y="16263"/>
                  <a:pt x="20676" y="16358"/>
                  <a:pt x="20695" y="16320"/>
                </a:cubicBezTo>
                <a:cubicBezTo>
                  <a:pt x="20771" y="16320"/>
                  <a:pt x="20714" y="16434"/>
                  <a:pt x="20657" y="16415"/>
                </a:cubicBezTo>
                <a:cubicBezTo>
                  <a:pt x="20771" y="16453"/>
                  <a:pt x="20905" y="16111"/>
                  <a:pt x="21019" y="16377"/>
                </a:cubicBezTo>
                <a:cubicBezTo>
                  <a:pt x="21057" y="16301"/>
                  <a:pt x="21133" y="16263"/>
                  <a:pt x="21247" y="16244"/>
                </a:cubicBezTo>
                <a:cubicBezTo>
                  <a:pt x="21266" y="16358"/>
                  <a:pt x="21171" y="16396"/>
                  <a:pt x="21114" y="16339"/>
                </a:cubicBezTo>
                <a:cubicBezTo>
                  <a:pt x="21114" y="16453"/>
                  <a:pt x="21190" y="16396"/>
                  <a:pt x="21228" y="16396"/>
                </a:cubicBezTo>
                <a:cubicBezTo>
                  <a:pt x="20695" y="16644"/>
                  <a:pt x="20315" y="16625"/>
                  <a:pt x="19744" y="16739"/>
                </a:cubicBezTo>
                <a:close/>
                <a:moveTo>
                  <a:pt x="20448" y="16301"/>
                </a:moveTo>
                <a:lnTo>
                  <a:pt x="20467" y="16415"/>
                </a:lnTo>
                <a:cubicBezTo>
                  <a:pt x="20258" y="16453"/>
                  <a:pt x="20201" y="16434"/>
                  <a:pt x="20011" y="16453"/>
                </a:cubicBezTo>
                <a:cubicBezTo>
                  <a:pt x="20125" y="16282"/>
                  <a:pt x="20220" y="16320"/>
                  <a:pt x="20429" y="16301"/>
                </a:cubicBezTo>
                <a:close/>
                <a:moveTo>
                  <a:pt x="19459" y="18869"/>
                </a:moveTo>
                <a:cubicBezTo>
                  <a:pt x="19554" y="18888"/>
                  <a:pt x="19782" y="18679"/>
                  <a:pt x="19820" y="18869"/>
                </a:cubicBezTo>
                <a:lnTo>
                  <a:pt x="19954" y="18850"/>
                </a:lnTo>
                <a:cubicBezTo>
                  <a:pt x="19782" y="18755"/>
                  <a:pt x="20068" y="18755"/>
                  <a:pt x="20125" y="18850"/>
                </a:cubicBezTo>
                <a:cubicBezTo>
                  <a:pt x="20087" y="18964"/>
                  <a:pt x="19954" y="18983"/>
                  <a:pt x="19915" y="18888"/>
                </a:cubicBezTo>
                <a:cubicBezTo>
                  <a:pt x="19630" y="19135"/>
                  <a:pt x="19193" y="19021"/>
                  <a:pt x="18926" y="19097"/>
                </a:cubicBezTo>
                <a:cubicBezTo>
                  <a:pt x="18869" y="18983"/>
                  <a:pt x="18945" y="19002"/>
                  <a:pt x="18945" y="18945"/>
                </a:cubicBezTo>
                <a:cubicBezTo>
                  <a:pt x="18850" y="18850"/>
                  <a:pt x="18907" y="19097"/>
                  <a:pt x="18869" y="19135"/>
                </a:cubicBezTo>
                <a:cubicBezTo>
                  <a:pt x="18774" y="19097"/>
                  <a:pt x="18660" y="19230"/>
                  <a:pt x="18603" y="19040"/>
                </a:cubicBezTo>
                <a:cubicBezTo>
                  <a:pt x="18527" y="19059"/>
                  <a:pt x="18679" y="19135"/>
                  <a:pt x="18603" y="19154"/>
                </a:cubicBezTo>
                <a:cubicBezTo>
                  <a:pt x="18508" y="18964"/>
                  <a:pt x="18356" y="19306"/>
                  <a:pt x="18242" y="19154"/>
                </a:cubicBezTo>
                <a:cubicBezTo>
                  <a:pt x="18280" y="19249"/>
                  <a:pt x="17842" y="19383"/>
                  <a:pt x="17861" y="19116"/>
                </a:cubicBezTo>
                <a:lnTo>
                  <a:pt x="17766" y="19135"/>
                </a:lnTo>
                <a:cubicBezTo>
                  <a:pt x="17766" y="19268"/>
                  <a:pt x="17861" y="19154"/>
                  <a:pt x="17842" y="19268"/>
                </a:cubicBezTo>
                <a:cubicBezTo>
                  <a:pt x="17728" y="19459"/>
                  <a:pt x="17424" y="19211"/>
                  <a:pt x="17443" y="19383"/>
                </a:cubicBezTo>
                <a:cubicBezTo>
                  <a:pt x="16967" y="19306"/>
                  <a:pt x="16168" y="19611"/>
                  <a:pt x="15598" y="19516"/>
                </a:cubicBezTo>
                <a:cubicBezTo>
                  <a:pt x="15674" y="19649"/>
                  <a:pt x="15350" y="19592"/>
                  <a:pt x="15427" y="19630"/>
                </a:cubicBezTo>
                <a:cubicBezTo>
                  <a:pt x="14932" y="19744"/>
                  <a:pt x="14457" y="19744"/>
                  <a:pt x="13962" y="19820"/>
                </a:cubicBezTo>
                <a:cubicBezTo>
                  <a:pt x="13962" y="19706"/>
                  <a:pt x="13943" y="19744"/>
                  <a:pt x="13924" y="19611"/>
                </a:cubicBezTo>
                <a:cubicBezTo>
                  <a:pt x="13962" y="19535"/>
                  <a:pt x="13943" y="19611"/>
                  <a:pt x="14019" y="19592"/>
                </a:cubicBezTo>
                <a:cubicBezTo>
                  <a:pt x="13981" y="19554"/>
                  <a:pt x="13943" y="19535"/>
                  <a:pt x="13905" y="19535"/>
                </a:cubicBezTo>
                <a:cubicBezTo>
                  <a:pt x="13867" y="19211"/>
                  <a:pt x="13867" y="19287"/>
                  <a:pt x="13791" y="18945"/>
                </a:cubicBezTo>
                <a:cubicBezTo>
                  <a:pt x="14742" y="18888"/>
                  <a:pt x="15617" y="18850"/>
                  <a:pt x="16568" y="18736"/>
                </a:cubicBezTo>
                <a:cubicBezTo>
                  <a:pt x="17157" y="18660"/>
                  <a:pt x="17709" y="18527"/>
                  <a:pt x="18242" y="18641"/>
                </a:cubicBezTo>
                <a:cubicBezTo>
                  <a:pt x="18013" y="18622"/>
                  <a:pt x="17747" y="18774"/>
                  <a:pt x="17557" y="18812"/>
                </a:cubicBezTo>
                <a:cubicBezTo>
                  <a:pt x="17652" y="18850"/>
                  <a:pt x="17804" y="18926"/>
                  <a:pt x="17880" y="18850"/>
                </a:cubicBezTo>
                <a:cubicBezTo>
                  <a:pt x="17861" y="19021"/>
                  <a:pt x="17747" y="18926"/>
                  <a:pt x="17690" y="19040"/>
                </a:cubicBezTo>
                <a:cubicBezTo>
                  <a:pt x="17823" y="19097"/>
                  <a:pt x="18089" y="18926"/>
                  <a:pt x="18318" y="18964"/>
                </a:cubicBezTo>
                <a:cubicBezTo>
                  <a:pt x="18337" y="19040"/>
                  <a:pt x="18223" y="18983"/>
                  <a:pt x="18185" y="19021"/>
                </a:cubicBezTo>
                <a:cubicBezTo>
                  <a:pt x="18261" y="19154"/>
                  <a:pt x="18337" y="18926"/>
                  <a:pt x="18375" y="19097"/>
                </a:cubicBezTo>
                <a:cubicBezTo>
                  <a:pt x="18394" y="19059"/>
                  <a:pt x="18508" y="18907"/>
                  <a:pt x="18394" y="18945"/>
                </a:cubicBezTo>
                <a:cubicBezTo>
                  <a:pt x="18736" y="18831"/>
                  <a:pt x="19155" y="18698"/>
                  <a:pt x="19478" y="18793"/>
                </a:cubicBezTo>
                <a:cubicBezTo>
                  <a:pt x="19573" y="18679"/>
                  <a:pt x="19535" y="18869"/>
                  <a:pt x="19459" y="18888"/>
                </a:cubicBezTo>
                <a:close/>
                <a:moveTo>
                  <a:pt x="19193" y="17576"/>
                </a:moveTo>
                <a:cubicBezTo>
                  <a:pt x="19022" y="17785"/>
                  <a:pt x="18698" y="17633"/>
                  <a:pt x="18394" y="17728"/>
                </a:cubicBezTo>
                <a:cubicBezTo>
                  <a:pt x="18622" y="17576"/>
                  <a:pt x="18926" y="17633"/>
                  <a:pt x="19193" y="17576"/>
                </a:cubicBezTo>
                <a:close/>
                <a:moveTo>
                  <a:pt x="18375" y="16415"/>
                </a:moveTo>
                <a:cubicBezTo>
                  <a:pt x="18375" y="16567"/>
                  <a:pt x="18261" y="16434"/>
                  <a:pt x="18185" y="16491"/>
                </a:cubicBezTo>
                <a:cubicBezTo>
                  <a:pt x="18223" y="16434"/>
                  <a:pt x="18318" y="16358"/>
                  <a:pt x="18375" y="16415"/>
                </a:cubicBezTo>
                <a:close/>
                <a:moveTo>
                  <a:pt x="13677" y="18451"/>
                </a:moveTo>
                <a:cubicBezTo>
                  <a:pt x="13639" y="18374"/>
                  <a:pt x="13620" y="18241"/>
                  <a:pt x="13582" y="18165"/>
                </a:cubicBezTo>
                <a:cubicBezTo>
                  <a:pt x="15046" y="18127"/>
                  <a:pt x="16796" y="17842"/>
                  <a:pt x="18280" y="17709"/>
                </a:cubicBezTo>
                <a:cubicBezTo>
                  <a:pt x="17291" y="18070"/>
                  <a:pt x="16073" y="17975"/>
                  <a:pt x="15293" y="18260"/>
                </a:cubicBezTo>
                <a:cubicBezTo>
                  <a:pt x="15217" y="18184"/>
                  <a:pt x="15217" y="18241"/>
                  <a:pt x="15065" y="18184"/>
                </a:cubicBezTo>
                <a:cubicBezTo>
                  <a:pt x="15027" y="18260"/>
                  <a:pt x="15084" y="18203"/>
                  <a:pt x="15046" y="18222"/>
                </a:cubicBezTo>
                <a:cubicBezTo>
                  <a:pt x="14704" y="18374"/>
                  <a:pt x="14076" y="18374"/>
                  <a:pt x="13677" y="18451"/>
                </a:cubicBezTo>
                <a:close/>
                <a:moveTo>
                  <a:pt x="18109" y="20391"/>
                </a:moveTo>
                <a:cubicBezTo>
                  <a:pt x="18032" y="20486"/>
                  <a:pt x="17538" y="20486"/>
                  <a:pt x="17234" y="20562"/>
                </a:cubicBezTo>
                <a:cubicBezTo>
                  <a:pt x="17386" y="20277"/>
                  <a:pt x="17861" y="20391"/>
                  <a:pt x="18109" y="20391"/>
                </a:cubicBezTo>
                <a:close/>
                <a:moveTo>
                  <a:pt x="15902" y="14818"/>
                </a:moveTo>
                <a:cubicBezTo>
                  <a:pt x="15940" y="14951"/>
                  <a:pt x="15845" y="14951"/>
                  <a:pt x="15769" y="14970"/>
                </a:cubicBezTo>
                <a:cubicBezTo>
                  <a:pt x="15731" y="14837"/>
                  <a:pt x="15826" y="14837"/>
                  <a:pt x="15902" y="14818"/>
                </a:cubicBezTo>
                <a:close/>
                <a:moveTo>
                  <a:pt x="15826" y="20467"/>
                </a:moveTo>
                <a:cubicBezTo>
                  <a:pt x="15750" y="20562"/>
                  <a:pt x="15427" y="20619"/>
                  <a:pt x="15255" y="20524"/>
                </a:cubicBezTo>
                <a:cubicBezTo>
                  <a:pt x="15408" y="20524"/>
                  <a:pt x="15598" y="20505"/>
                  <a:pt x="15826" y="20467"/>
                </a:cubicBezTo>
                <a:close/>
                <a:moveTo>
                  <a:pt x="14228" y="21589"/>
                </a:moveTo>
                <a:cubicBezTo>
                  <a:pt x="14228" y="21665"/>
                  <a:pt x="14152" y="21684"/>
                  <a:pt x="14114" y="21722"/>
                </a:cubicBezTo>
                <a:cubicBezTo>
                  <a:pt x="14114" y="21627"/>
                  <a:pt x="14152" y="21570"/>
                  <a:pt x="14228" y="21589"/>
                </a:cubicBezTo>
                <a:close/>
                <a:moveTo>
                  <a:pt x="12535" y="15559"/>
                </a:moveTo>
                <a:cubicBezTo>
                  <a:pt x="12478" y="15502"/>
                  <a:pt x="12421" y="15654"/>
                  <a:pt x="12383" y="15483"/>
                </a:cubicBezTo>
                <a:cubicBezTo>
                  <a:pt x="12459" y="15464"/>
                  <a:pt x="12516" y="15445"/>
                  <a:pt x="12535" y="15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426"/>
        <p:cNvGrpSpPr/>
        <p:nvPr/>
      </p:nvGrpSpPr>
      <p:grpSpPr>
        <a:xfrm>
          <a:off x="0" y="0"/>
          <a:ext cx="0" cy="0"/>
          <a:chOff x="0" y="0"/>
          <a:chExt cx="0" cy="0"/>
        </a:xfrm>
      </p:grpSpPr>
      <p:sp>
        <p:nvSpPr>
          <p:cNvPr id="427" name="Google Shape;427;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28" name="Google Shape;428;p30"/>
          <p:cNvSpPr/>
          <p:nvPr/>
        </p:nvSpPr>
        <p:spPr>
          <a:xfrm rot="1449282">
            <a:off x="-199263" y="-3519"/>
            <a:ext cx="1039950" cy="555501"/>
          </a:xfrm>
          <a:custGeom>
            <a:avLst/>
            <a:gdLst/>
            <a:ahLst/>
            <a:cxnLst/>
            <a:rect l="l" t="t" r="r" b="b"/>
            <a:pathLst>
              <a:path w="117474" h="62750" extrusionOk="0">
                <a:moveTo>
                  <a:pt x="41219" y="62560"/>
                </a:moveTo>
                <a:cubicBezTo>
                  <a:pt x="35436" y="62579"/>
                  <a:pt x="30149" y="60619"/>
                  <a:pt x="24176" y="60296"/>
                </a:cubicBezTo>
                <a:cubicBezTo>
                  <a:pt x="24062" y="60334"/>
                  <a:pt x="24309" y="60791"/>
                  <a:pt x="24176" y="60810"/>
                </a:cubicBezTo>
                <a:cubicBezTo>
                  <a:pt x="22769" y="60163"/>
                  <a:pt x="21646" y="60239"/>
                  <a:pt x="20638" y="59478"/>
                </a:cubicBezTo>
                <a:cubicBezTo>
                  <a:pt x="20771" y="60486"/>
                  <a:pt x="19630" y="59402"/>
                  <a:pt x="19117" y="59573"/>
                </a:cubicBezTo>
                <a:cubicBezTo>
                  <a:pt x="19307" y="59307"/>
                  <a:pt x="19022" y="58889"/>
                  <a:pt x="18717" y="58908"/>
                </a:cubicBezTo>
                <a:cubicBezTo>
                  <a:pt x="22750" y="57995"/>
                  <a:pt x="30567" y="60315"/>
                  <a:pt x="35341" y="59668"/>
                </a:cubicBezTo>
                <a:cubicBezTo>
                  <a:pt x="34485" y="59364"/>
                  <a:pt x="34029" y="59535"/>
                  <a:pt x="33116" y="59288"/>
                </a:cubicBezTo>
                <a:cubicBezTo>
                  <a:pt x="34219" y="58984"/>
                  <a:pt x="36273" y="59250"/>
                  <a:pt x="37491" y="59041"/>
                </a:cubicBezTo>
                <a:cubicBezTo>
                  <a:pt x="33477" y="58318"/>
                  <a:pt x="29958" y="57557"/>
                  <a:pt x="26801" y="57272"/>
                </a:cubicBezTo>
                <a:cubicBezTo>
                  <a:pt x="26687" y="57120"/>
                  <a:pt x="26573" y="56891"/>
                  <a:pt x="26497" y="56606"/>
                </a:cubicBezTo>
                <a:cubicBezTo>
                  <a:pt x="25336" y="56378"/>
                  <a:pt x="25108" y="57101"/>
                  <a:pt x="24519" y="57234"/>
                </a:cubicBezTo>
                <a:cubicBezTo>
                  <a:pt x="24328" y="57006"/>
                  <a:pt x="24385" y="56967"/>
                  <a:pt x="24347" y="56720"/>
                </a:cubicBezTo>
                <a:cubicBezTo>
                  <a:pt x="23587" y="56910"/>
                  <a:pt x="23320" y="57158"/>
                  <a:pt x="22502" y="56663"/>
                </a:cubicBezTo>
                <a:cubicBezTo>
                  <a:pt x="22464" y="56473"/>
                  <a:pt x="22654" y="56530"/>
                  <a:pt x="22578" y="56321"/>
                </a:cubicBezTo>
                <a:cubicBezTo>
                  <a:pt x="22255" y="55750"/>
                  <a:pt x="21285" y="55560"/>
                  <a:pt x="21799" y="56701"/>
                </a:cubicBezTo>
                <a:cubicBezTo>
                  <a:pt x="21589" y="56435"/>
                  <a:pt x="21266" y="56188"/>
                  <a:pt x="21342" y="55883"/>
                </a:cubicBezTo>
                <a:cubicBezTo>
                  <a:pt x="20714" y="56169"/>
                  <a:pt x="20315" y="55370"/>
                  <a:pt x="19763" y="55294"/>
                </a:cubicBezTo>
                <a:cubicBezTo>
                  <a:pt x="19877" y="54970"/>
                  <a:pt x="20239" y="54894"/>
                  <a:pt x="20638" y="54894"/>
                </a:cubicBezTo>
                <a:cubicBezTo>
                  <a:pt x="20334" y="54381"/>
                  <a:pt x="19877" y="54590"/>
                  <a:pt x="19497" y="54457"/>
                </a:cubicBezTo>
                <a:cubicBezTo>
                  <a:pt x="20733" y="54552"/>
                  <a:pt x="21494" y="53677"/>
                  <a:pt x="22845" y="53582"/>
                </a:cubicBezTo>
                <a:cubicBezTo>
                  <a:pt x="20600" y="52650"/>
                  <a:pt x="18280" y="53011"/>
                  <a:pt x="16644" y="52745"/>
                </a:cubicBezTo>
                <a:cubicBezTo>
                  <a:pt x="16891" y="53392"/>
                  <a:pt x="17272" y="52707"/>
                  <a:pt x="17633" y="53544"/>
                </a:cubicBezTo>
                <a:cubicBezTo>
                  <a:pt x="17176" y="53335"/>
                  <a:pt x="16948" y="53182"/>
                  <a:pt x="16739" y="53601"/>
                </a:cubicBezTo>
                <a:cubicBezTo>
                  <a:pt x="16834" y="54000"/>
                  <a:pt x="17119" y="53487"/>
                  <a:pt x="17176" y="54076"/>
                </a:cubicBezTo>
                <a:cubicBezTo>
                  <a:pt x="16340" y="54362"/>
                  <a:pt x="16092" y="54666"/>
                  <a:pt x="15027" y="54704"/>
                </a:cubicBezTo>
                <a:cubicBezTo>
                  <a:pt x="14704" y="53639"/>
                  <a:pt x="14742" y="54209"/>
                  <a:pt x="14019" y="53068"/>
                </a:cubicBezTo>
                <a:cubicBezTo>
                  <a:pt x="15046" y="53772"/>
                  <a:pt x="15693" y="53734"/>
                  <a:pt x="16454" y="53277"/>
                </a:cubicBezTo>
                <a:cubicBezTo>
                  <a:pt x="15693" y="52612"/>
                  <a:pt x="15484" y="53525"/>
                  <a:pt x="14685" y="52859"/>
                </a:cubicBezTo>
                <a:cubicBezTo>
                  <a:pt x="14951" y="52707"/>
                  <a:pt x="15065" y="52383"/>
                  <a:pt x="15408" y="52307"/>
                </a:cubicBezTo>
                <a:cubicBezTo>
                  <a:pt x="15198" y="53011"/>
                  <a:pt x="15617" y="52174"/>
                  <a:pt x="15750" y="52802"/>
                </a:cubicBezTo>
                <a:cubicBezTo>
                  <a:pt x="15560" y="52060"/>
                  <a:pt x="16111" y="52593"/>
                  <a:pt x="16530" y="52422"/>
                </a:cubicBezTo>
                <a:cubicBezTo>
                  <a:pt x="16454" y="52231"/>
                  <a:pt x="16321" y="52288"/>
                  <a:pt x="16206" y="52269"/>
                </a:cubicBezTo>
                <a:cubicBezTo>
                  <a:pt x="16492" y="51870"/>
                  <a:pt x="17310" y="52669"/>
                  <a:pt x="17880" y="52345"/>
                </a:cubicBezTo>
                <a:cubicBezTo>
                  <a:pt x="17119" y="51356"/>
                  <a:pt x="16130" y="51490"/>
                  <a:pt x="15179" y="51642"/>
                </a:cubicBezTo>
                <a:cubicBezTo>
                  <a:pt x="15274" y="52155"/>
                  <a:pt x="15484" y="51927"/>
                  <a:pt x="15655" y="51965"/>
                </a:cubicBezTo>
                <a:cubicBezTo>
                  <a:pt x="14685" y="51661"/>
                  <a:pt x="13544" y="52517"/>
                  <a:pt x="12402" y="52326"/>
                </a:cubicBezTo>
                <a:cubicBezTo>
                  <a:pt x="12669" y="51870"/>
                  <a:pt x="13410" y="51965"/>
                  <a:pt x="13848" y="51718"/>
                </a:cubicBezTo>
                <a:cubicBezTo>
                  <a:pt x="12250" y="50653"/>
                  <a:pt x="11565" y="51528"/>
                  <a:pt x="10101" y="51946"/>
                </a:cubicBezTo>
                <a:cubicBezTo>
                  <a:pt x="10443" y="52326"/>
                  <a:pt x="10805" y="52517"/>
                  <a:pt x="11223" y="52555"/>
                </a:cubicBezTo>
                <a:cubicBezTo>
                  <a:pt x="9777" y="52441"/>
                  <a:pt x="7324" y="52022"/>
                  <a:pt x="6411" y="52326"/>
                </a:cubicBezTo>
                <a:cubicBezTo>
                  <a:pt x="6087" y="52479"/>
                  <a:pt x="5973" y="51528"/>
                  <a:pt x="5650" y="51680"/>
                </a:cubicBezTo>
                <a:cubicBezTo>
                  <a:pt x="5193" y="51585"/>
                  <a:pt x="5935" y="52136"/>
                  <a:pt x="5498" y="52041"/>
                </a:cubicBezTo>
                <a:cubicBezTo>
                  <a:pt x="5384" y="50881"/>
                  <a:pt x="7932" y="51756"/>
                  <a:pt x="8541" y="51356"/>
                </a:cubicBezTo>
                <a:cubicBezTo>
                  <a:pt x="5935" y="50615"/>
                  <a:pt x="3786" y="50843"/>
                  <a:pt x="1408" y="50729"/>
                </a:cubicBezTo>
                <a:cubicBezTo>
                  <a:pt x="1256" y="50253"/>
                  <a:pt x="1522" y="50234"/>
                  <a:pt x="1484" y="49892"/>
                </a:cubicBezTo>
                <a:cubicBezTo>
                  <a:pt x="3501" y="50139"/>
                  <a:pt x="5269" y="49778"/>
                  <a:pt x="7172" y="49740"/>
                </a:cubicBezTo>
                <a:cubicBezTo>
                  <a:pt x="6943" y="49131"/>
                  <a:pt x="6544" y="49283"/>
                  <a:pt x="6201" y="49283"/>
                </a:cubicBezTo>
                <a:cubicBezTo>
                  <a:pt x="6810" y="49017"/>
                  <a:pt x="9302" y="49321"/>
                  <a:pt x="9987" y="48884"/>
                </a:cubicBezTo>
                <a:cubicBezTo>
                  <a:pt x="9930" y="48617"/>
                  <a:pt x="9796" y="48617"/>
                  <a:pt x="9720" y="48389"/>
                </a:cubicBezTo>
                <a:cubicBezTo>
                  <a:pt x="9644" y="48161"/>
                  <a:pt x="9283" y="48465"/>
                  <a:pt x="9397" y="48751"/>
                </a:cubicBezTo>
                <a:cubicBezTo>
                  <a:pt x="9245" y="48693"/>
                  <a:pt x="9359" y="48541"/>
                  <a:pt x="9226" y="48256"/>
                </a:cubicBezTo>
                <a:cubicBezTo>
                  <a:pt x="8199" y="48370"/>
                  <a:pt x="7305" y="48541"/>
                  <a:pt x="6335" y="47742"/>
                </a:cubicBezTo>
                <a:cubicBezTo>
                  <a:pt x="6981" y="48104"/>
                  <a:pt x="7133" y="47780"/>
                  <a:pt x="7590" y="48009"/>
                </a:cubicBezTo>
                <a:cubicBezTo>
                  <a:pt x="7305" y="47780"/>
                  <a:pt x="7590" y="47476"/>
                  <a:pt x="7248" y="47514"/>
                </a:cubicBezTo>
                <a:cubicBezTo>
                  <a:pt x="7932" y="47305"/>
                  <a:pt x="8180" y="46791"/>
                  <a:pt x="9131" y="47419"/>
                </a:cubicBezTo>
                <a:cubicBezTo>
                  <a:pt x="8845" y="46925"/>
                  <a:pt x="8693" y="46867"/>
                  <a:pt x="8788" y="46411"/>
                </a:cubicBezTo>
                <a:cubicBezTo>
                  <a:pt x="9093" y="46753"/>
                  <a:pt x="8998" y="47419"/>
                  <a:pt x="9492" y="47400"/>
                </a:cubicBezTo>
                <a:cubicBezTo>
                  <a:pt x="9587" y="47305"/>
                  <a:pt x="9378" y="47172"/>
                  <a:pt x="9321" y="46886"/>
                </a:cubicBezTo>
                <a:cubicBezTo>
                  <a:pt x="10253" y="47077"/>
                  <a:pt x="11242" y="46563"/>
                  <a:pt x="12231" y="46886"/>
                </a:cubicBezTo>
                <a:cubicBezTo>
                  <a:pt x="12117" y="46278"/>
                  <a:pt x="11794" y="46772"/>
                  <a:pt x="11660" y="46259"/>
                </a:cubicBezTo>
                <a:cubicBezTo>
                  <a:pt x="11889" y="46944"/>
                  <a:pt x="10919" y="46278"/>
                  <a:pt x="10519" y="46145"/>
                </a:cubicBezTo>
                <a:cubicBezTo>
                  <a:pt x="10424" y="46183"/>
                  <a:pt x="10557" y="46449"/>
                  <a:pt x="10595" y="46658"/>
                </a:cubicBezTo>
                <a:cubicBezTo>
                  <a:pt x="9682" y="46259"/>
                  <a:pt x="9739" y="46506"/>
                  <a:pt x="9226" y="46050"/>
                </a:cubicBezTo>
                <a:cubicBezTo>
                  <a:pt x="9112" y="46126"/>
                  <a:pt x="9302" y="46335"/>
                  <a:pt x="9416" y="46373"/>
                </a:cubicBezTo>
                <a:cubicBezTo>
                  <a:pt x="9074" y="46411"/>
                  <a:pt x="7685" y="45460"/>
                  <a:pt x="7571" y="46316"/>
                </a:cubicBezTo>
                <a:cubicBezTo>
                  <a:pt x="6829" y="45650"/>
                  <a:pt x="6373" y="46202"/>
                  <a:pt x="5669" y="45745"/>
                </a:cubicBezTo>
                <a:cubicBezTo>
                  <a:pt x="5783" y="45270"/>
                  <a:pt x="6392" y="45954"/>
                  <a:pt x="6449" y="45365"/>
                </a:cubicBezTo>
                <a:cubicBezTo>
                  <a:pt x="4033" y="44433"/>
                  <a:pt x="3367" y="45441"/>
                  <a:pt x="1199" y="44642"/>
                </a:cubicBezTo>
                <a:cubicBezTo>
                  <a:pt x="1846" y="44357"/>
                  <a:pt x="4033" y="44775"/>
                  <a:pt x="4946" y="44433"/>
                </a:cubicBezTo>
                <a:cubicBezTo>
                  <a:pt x="4471" y="44014"/>
                  <a:pt x="3786" y="44623"/>
                  <a:pt x="3348" y="44014"/>
                </a:cubicBezTo>
                <a:cubicBezTo>
                  <a:pt x="4223" y="43767"/>
                  <a:pt x="5003" y="44071"/>
                  <a:pt x="5916" y="43520"/>
                </a:cubicBezTo>
                <a:cubicBezTo>
                  <a:pt x="5517" y="42854"/>
                  <a:pt x="5174" y="43349"/>
                  <a:pt x="4851" y="43082"/>
                </a:cubicBezTo>
                <a:cubicBezTo>
                  <a:pt x="4870" y="42854"/>
                  <a:pt x="4984" y="42740"/>
                  <a:pt x="5041" y="42569"/>
                </a:cubicBezTo>
                <a:cubicBezTo>
                  <a:pt x="4623" y="41884"/>
                  <a:pt x="4052" y="41922"/>
                  <a:pt x="3558" y="41637"/>
                </a:cubicBezTo>
                <a:cubicBezTo>
                  <a:pt x="3253" y="41542"/>
                  <a:pt x="2854" y="41884"/>
                  <a:pt x="2607" y="41504"/>
                </a:cubicBezTo>
                <a:lnTo>
                  <a:pt x="3501" y="41466"/>
                </a:lnTo>
                <a:cubicBezTo>
                  <a:pt x="4128" y="41504"/>
                  <a:pt x="4794" y="41256"/>
                  <a:pt x="5193" y="41370"/>
                </a:cubicBezTo>
                <a:cubicBezTo>
                  <a:pt x="5307" y="41123"/>
                  <a:pt x="4908" y="40800"/>
                  <a:pt x="4946" y="40362"/>
                </a:cubicBezTo>
                <a:cubicBezTo>
                  <a:pt x="5060" y="40020"/>
                  <a:pt x="5479" y="40039"/>
                  <a:pt x="5536" y="39640"/>
                </a:cubicBezTo>
                <a:cubicBezTo>
                  <a:pt x="4680" y="39754"/>
                  <a:pt x="3805" y="39583"/>
                  <a:pt x="2873" y="38784"/>
                </a:cubicBezTo>
                <a:cubicBezTo>
                  <a:pt x="3805" y="38708"/>
                  <a:pt x="4661" y="38974"/>
                  <a:pt x="5612" y="38803"/>
                </a:cubicBezTo>
                <a:cubicBezTo>
                  <a:pt x="5498" y="38574"/>
                  <a:pt x="5346" y="38670"/>
                  <a:pt x="5193" y="38650"/>
                </a:cubicBezTo>
                <a:cubicBezTo>
                  <a:pt x="5346" y="38175"/>
                  <a:pt x="6373" y="39069"/>
                  <a:pt x="6182" y="38080"/>
                </a:cubicBezTo>
                <a:cubicBezTo>
                  <a:pt x="5802" y="37433"/>
                  <a:pt x="5707" y="37871"/>
                  <a:pt x="5307" y="37623"/>
                </a:cubicBezTo>
                <a:cubicBezTo>
                  <a:pt x="6106" y="37547"/>
                  <a:pt x="7000" y="37585"/>
                  <a:pt x="7666" y="37319"/>
                </a:cubicBezTo>
                <a:cubicBezTo>
                  <a:pt x="7457" y="36863"/>
                  <a:pt x="7133" y="37034"/>
                  <a:pt x="6867" y="36863"/>
                </a:cubicBezTo>
                <a:cubicBezTo>
                  <a:pt x="7038" y="36273"/>
                  <a:pt x="7533" y="37243"/>
                  <a:pt x="7761" y="36805"/>
                </a:cubicBezTo>
                <a:cubicBezTo>
                  <a:pt x="7286" y="36368"/>
                  <a:pt x="6734" y="36349"/>
                  <a:pt x="6201" y="36216"/>
                </a:cubicBezTo>
                <a:cubicBezTo>
                  <a:pt x="6468" y="35969"/>
                  <a:pt x="7000" y="35912"/>
                  <a:pt x="7324" y="36330"/>
                </a:cubicBezTo>
                <a:cubicBezTo>
                  <a:pt x="7172" y="35873"/>
                  <a:pt x="7761" y="36007"/>
                  <a:pt x="8256" y="36102"/>
                </a:cubicBezTo>
                <a:cubicBezTo>
                  <a:pt x="7799" y="35246"/>
                  <a:pt x="7172" y="35322"/>
                  <a:pt x="6544" y="35341"/>
                </a:cubicBezTo>
                <a:cubicBezTo>
                  <a:pt x="6867" y="34390"/>
                  <a:pt x="8674" y="35322"/>
                  <a:pt x="9207" y="34865"/>
                </a:cubicBezTo>
                <a:cubicBezTo>
                  <a:pt x="8180" y="33743"/>
                  <a:pt x="7400" y="34028"/>
                  <a:pt x="6487" y="33838"/>
                </a:cubicBezTo>
                <a:cubicBezTo>
                  <a:pt x="5460" y="33610"/>
                  <a:pt x="4223" y="32925"/>
                  <a:pt x="2854" y="33020"/>
                </a:cubicBezTo>
                <a:cubicBezTo>
                  <a:pt x="2911" y="33173"/>
                  <a:pt x="3006" y="33134"/>
                  <a:pt x="3082" y="33173"/>
                </a:cubicBezTo>
                <a:cubicBezTo>
                  <a:pt x="3253" y="33743"/>
                  <a:pt x="1598" y="33230"/>
                  <a:pt x="2454" y="33211"/>
                </a:cubicBezTo>
                <a:cubicBezTo>
                  <a:pt x="2683" y="33287"/>
                  <a:pt x="2492" y="32887"/>
                  <a:pt x="2626" y="32868"/>
                </a:cubicBezTo>
                <a:cubicBezTo>
                  <a:pt x="3063" y="32868"/>
                  <a:pt x="3481" y="32849"/>
                  <a:pt x="3577" y="32469"/>
                </a:cubicBezTo>
                <a:cubicBezTo>
                  <a:pt x="3424" y="32069"/>
                  <a:pt x="3234" y="31784"/>
                  <a:pt x="3063" y="31480"/>
                </a:cubicBezTo>
                <a:cubicBezTo>
                  <a:pt x="2702" y="31499"/>
                  <a:pt x="2359" y="31518"/>
                  <a:pt x="1998" y="31537"/>
                </a:cubicBezTo>
                <a:cubicBezTo>
                  <a:pt x="3044" y="30738"/>
                  <a:pt x="5212" y="31727"/>
                  <a:pt x="5878" y="30643"/>
                </a:cubicBezTo>
                <a:cubicBezTo>
                  <a:pt x="5003" y="29882"/>
                  <a:pt x="3881" y="30338"/>
                  <a:pt x="2911" y="29958"/>
                </a:cubicBezTo>
                <a:cubicBezTo>
                  <a:pt x="2911" y="29273"/>
                  <a:pt x="4033" y="29882"/>
                  <a:pt x="3881" y="29064"/>
                </a:cubicBezTo>
                <a:cubicBezTo>
                  <a:pt x="2664" y="28855"/>
                  <a:pt x="1465" y="28569"/>
                  <a:pt x="1" y="28608"/>
                </a:cubicBezTo>
                <a:cubicBezTo>
                  <a:pt x="1161" y="27904"/>
                  <a:pt x="2549" y="27010"/>
                  <a:pt x="3729" y="26686"/>
                </a:cubicBezTo>
                <a:cubicBezTo>
                  <a:pt x="2207" y="26116"/>
                  <a:pt x="1256" y="25792"/>
                  <a:pt x="248" y="25526"/>
                </a:cubicBezTo>
                <a:cubicBezTo>
                  <a:pt x="1085" y="25108"/>
                  <a:pt x="2740" y="25678"/>
                  <a:pt x="3291" y="24841"/>
                </a:cubicBezTo>
                <a:cubicBezTo>
                  <a:pt x="3348" y="25089"/>
                  <a:pt x="3044" y="24918"/>
                  <a:pt x="3139" y="25203"/>
                </a:cubicBezTo>
                <a:cubicBezTo>
                  <a:pt x="3424" y="25697"/>
                  <a:pt x="3481" y="24822"/>
                  <a:pt x="3824" y="25336"/>
                </a:cubicBezTo>
                <a:cubicBezTo>
                  <a:pt x="3862" y="24956"/>
                  <a:pt x="3824" y="24499"/>
                  <a:pt x="3881" y="24138"/>
                </a:cubicBezTo>
                <a:cubicBezTo>
                  <a:pt x="4946" y="24461"/>
                  <a:pt x="5726" y="23605"/>
                  <a:pt x="7076" y="23624"/>
                </a:cubicBezTo>
                <a:cubicBezTo>
                  <a:pt x="7419" y="22502"/>
                  <a:pt x="10424" y="22616"/>
                  <a:pt x="11984" y="22825"/>
                </a:cubicBezTo>
                <a:cubicBezTo>
                  <a:pt x="12288" y="21988"/>
                  <a:pt x="14019" y="22768"/>
                  <a:pt x="14742" y="22331"/>
                </a:cubicBezTo>
                <a:cubicBezTo>
                  <a:pt x="14552" y="21722"/>
                  <a:pt x="14171" y="22217"/>
                  <a:pt x="14038" y="21361"/>
                </a:cubicBezTo>
                <a:cubicBezTo>
                  <a:pt x="13315" y="21151"/>
                  <a:pt x="12440" y="21722"/>
                  <a:pt x="11851" y="20809"/>
                </a:cubicBezTo>
                <a:cubicBezTo>
                  <a:pt x="13030" y="20752"/>
                  <a:pt x="15560" y="20714"/>
                  <a:pt x="16187" y="18527"/>
                </a:cubicBezTo>
                <a:cubicBezTo>
                  <a:pt x="15864" y="18412"/>
                  <a:pt x="15084" y="18679"/>
                  <a:pt x="14495" y="18622"/>
                </a:cubicBezTo>
                <a:cubicBezTo>
                  <a:pt x="14533" y="17233"/>
                  <a:pt x="16283" y="18945"/>
                  <a:pt x="16416" y="17823"/>
                </a:cubicBezTo>
                <a:cubicBezTo>
                  <a:pt x="15769" y="16891"/>
                  <a:pt x="15160" y="17461"/>
                  <a:pt x="14361" y="17442"/>
                </a:cubicBezTo>
                <a:cubicBezTo>
                  <a:pt x="12307" y="17347"/>
                  <a:pt x="10538" y="18793"/>
                  <a:pt x="8427" y="18450"/>
                </a:cubicBezTo>
                <a:cubicBezTo>
                  <a:pt x="9587" y="17271"/>
                  <a:pt x="11109" y="16567"/>
                  <a:pt x="12992" y="16320"/>
                </a:cubicBezTo>
                <a:cubicBezTo>
                  <a:pt x="14038" y="16187"/>
                  <a:pt x="15046" y="15711"/>
                  <a:pt x="16016" y="15312"/>
                </a:cubicBezTo>
                <a:cubicBezTo>
                  <a:pt x="21304" y="13144"/>
                  <a:pt x="27847" y="13258"/>
                  <a:pt x="32507" y="11831"/>
                </a:cubicBezTo>
                <a:cubicBezTo>
                  <a:pt x="29464" y="11413"/>
                  <a:pt x="26459" y="11869"/>
                  <a:pt x="22883" y="11869"/>
                </a:cubicBezTo>
                <a:cubicBezTo>
                  <a:pt x="20676" y="11869"/>
                  <a:pt x="18432" y="11774"/>
                  <a:pt x="16359" y="12231"/>
                </a:cubicBezTo>
                <a:cubicBezTo>
                  <a:pt x="15408" y="12440"/>
                  <a:pt x="13924" y="12877"/>
                  <a:pt x="12478" y="11774"/>
                </a:cubicBezTo>
                <a:cubicBezTo>
                  <a:pt x="12669" y="11508"/>
                  <a:pt x="13030" y="11432"/>
                  <a:pt x="13144" y="11070"/>
                </a:cubicBezTo>
                <a:cubicBezTo>
                  <a:pt x="12611" y="10291"/>
                  <a:pt x="13106" y="10043"/>
                  <a:pt x="12878" y="9720"/>
                </a:cubicBezTo>
                <a:cubicBezTo>
                  <a:pt x="12821" y="9244"/>
                  <a:pt x="13753" y="9853"/>
                  <a:pt x="13505" y="9168"/>
                </a:cubicBezTo>
                <a:cubicBezTo>
                  <a:pt x="12707" y="7913"/>
                  <a:pt x="11565" y="8236"/>
                  <a:pt x="10671" y="7475"/>
                </a:cubicBezTo>
                <a:cubicBezTo>
                  <a:pt x="10443" y="7019"/>
                  <a:pt x="10728" y="7133"/>
                  <a:pt x="10614" y="6791"/>
                </a:cubicBezTo>
                <a:cubicBezTo>
                  <a:pt x="10291" y="6543"/>
                  <a:pt x="9930" y="6391"/>
                  <a:pt x="9549" y="6353"/>
                </a:cubicBezTo>
                <a:cubicBezTo>
                  <a:pt x="9720" y="5707"/>
                  <a:pt x="10862" y="6201"/>
                  <a:pt x="11641" y="6068"/>
                </a:cubicBezTo>
                <a:cubicBezTo>
                  <a:pt x="11223" y="5383"/>
                  <a:pt x="11242" y="5326"/>
                  <a:pt x="11737" y="5554"/>
                </a:cubicBezTo>
                <a:cubicBezTo>
                  <a:pt x="11603" y="4736"/>
                  <a:pt x="11242" y="5155"/>
                  <a:pt x="11090" y="4394"/>
                </a:cubicBezTo>
                <a:cubicBezTo>
                  <a:pt x="11185" y="4299"/>
                  <a:pt x="11622" y="4565"/>
                  <a:pt x="11470" y="4204"/>
                </a:cubicBezTo>
                <a:cubicBezTo>
                  <a:pt x="10671" y="3671"/>
                  <a:pt x="9777" y="3538"/>
                  <a:pt x="8940" y="3158"/>
                </a:cubicBezTo>
                <a:cubicBezTo>
                  <a:pt x="9625" y="3215"/>
                  <a:pt x="10633" y="3215"/>
                  <a:pt x="11242" y="2682"/>
                </a:cubicBezTo>
                <a:cubicBezTo>
                  <a:pt x="10500" y="1807"/>
                  <a:pt x="9454" y="3101"/>
                  <a:pt x="8617" y="1655"/>
                </a:cubicBezTo>
                <a:cubicBezTo>
                  <a:pt x="12288" y="2016"/>
                  <a:pt x="15389" y="0"/>
                  <a:pt x="18660" y="913"/>
                </a:cubicBezTo>
                <a:cubicBezTo>
                  <a:pt x="19117" y="951"/>
                  <a:pt x="18584" y="1275"/>
                  <a:pt x="18850" y="1750"/>
                </a:cubicBezTo>
                <a:cubicBezTo>
                  <a:pt x="23663" y="2949"/>
                  <a:pt x="28437" y="2169"/>
                  <a:pt x="33363" y="2454"/>
                </a:cubicBezTo>
                <a:cubicBezTo>
                  <a:pt x="33668" y="2530"/>
                  <a:pt x="33915" y="2929"/>
                  <a:pt x="34219" y="3082"/>
                </a:cubicBezTo>
                <a:cubicBezTo>
                  <a:pt x="36426" y="2074"/>
                  <a:pt x="39564" y="3082"/>
                  <a:pt x="42455" y="2949"/>
                </a:cubicBezTo>
                <a:cubicBezTo>
                  <a:pt x="42626" y="2910"/>
                  <a:pt x="42779" y="3063"/>
                  <a:pt x="42893" y="3443"/>
                </a:cubicBezTo>
                <a:cubicBezTo>
                  <a:pt x="43653" y="2682"/>
                  <a:pt x="45156" y="3101"/>
                  <a:pt x="46469" y="3576"/>
                </a:cubicBezTo>
                <a:cubicBezTo>
                  <a:pt x="46564" y="3538"/>
                  <a:pt x="46469" y="3405"/>
                  <a:pt x="46431" y="3405"/>
                </a:cubicBezTo>
                <a:cubicBezTo>
                  <a:pt x="48295" y="3177"/>
                  <a:pt x="50501" y="4147"/>
                  <a:pt x="53145" y="4204"/>
                </a:cubicBezTo>
                <a:cubicBezTo>
                  <a:pt x="53126" y="3272"/>
                  <a:pt x="56626" y="4014"/>
                  <a:pt x="57938" y="4109"/>
                </a:cubicBezTo>
                <a:cubicBezTo>
                  <a:pt x="59688" y="4223"/>
                  <a:pt x="61362" y="3823"/>
                  <a:pt x="63169" y="3976"/>
                </a:cubicBezTo>
                <a:cubicBezTo>
                  <a:pt x="64805" y="4128"/>
                  <a:pt x="66440" y="4622"/>
                  <a:pt x="67734" y="4565"/>
                </a:cubicBezTo>
                <a:cubicBezTo>
                  <a:pt x="67905" y="4470"/>
                  <a:pt x="67981" y="4794"/>
                  <a:pt x="68076" y="5060"/>
                </a:cubicBezTo>
                <a:cubicBezTo>
                  <a:pt x="71158" y="4261"/>
                  <a:pt x="76293" y="5592"/>
                  <a:pt x="79698" y="5745"/>
                </a:cubicBezTo>
                <a:cubicBezTo>
                  <a:pt x="81048" y="5821"/>
                  <a:pt x="82171" y="6562"/>
                  <a:pt x="83540" y="6372"/>
                </a:cubicBezTo>
                <a:cubicBezTo>
                  <a:pt x="85138" y="6163"/>
                  <a:pt x="86888" y="7799"/>
                  <a:pt x="88505" y="7628"/>
                </a:cubicBezTo>
                <a:cubicBezTo>
                  <a:pt x="88562" y="7856"/>
                  <a:pt x="88257" y="7704"/>
                  <a:pt x="88352" y="7970"/>
                </a:cubicBezTo>
                <a:cubicBezTo>
                  <a:pt x="88676" y="8217"/>
                  <a:pt x="89018" y="8293"/>
                  <a:pt x="89208" y="8084"/>
                </a:cubicBezTo>
                <a:cubicBezTo>
                  <a:pt x="89094" y="7723"/>
                  <a:pt x="88866" y="8027"/>
                  <a:pt x="88714" y="7951"/>
                </a:cubicBezTo>
                <a:cubicBezTo>
                  <a:pt x="89151" y="7304"/>
                  <a:pt x="90007" y="8560"/>
                  <a:pt x="90616" y="8522"/>
                </a:cubicBezTo>
                <a:cubicBezTo>
                  <a:pt x="90293" y="9225"/>
                  <a:pt x="88429" y="7399"/>
                  <a:pt x="88467" y="9149"/>
                </a:cubicBezTo>
                <a:cubicBezTo>
                  <a:pt x="89037" y="9435"/>
                  <a:pt x="89684" y="9244"/>
                  <a:pt x="90236" y="9568"/>
                </a:cubicBezTo>
                <a:cubicBezTo>
                  <a:pt x="90178" y="9948"/>
                  <a:pt x="89532" y="9663"/>
                  <a:pt x="89227" y="9796"/>
                </a:cubicBezTo>
                <a:cubicBezTo>
                  <a:pt x="90369" y="10975"/>
                  <a:pt x="91605" y="10728"/>
                  <a:pt x="92860" y="11108"/>
                </a:cubicBezTo>
                <a:cubicBezTo>
                  <a:pt x="94135" y="11489"/>
                  <a:pt x="96037" y="11793"/>
                  <a:pt x="97444" y="12040"/>
                </a:cubicBezTo>
                <a:cubicBezTo>
                  <a:pt x="97977" y="12136"/>
                  <a:pt x="98909" y="12763"/>
                  <a:pt x="98928" y="12117"/>
                </a:cubicBezTo>
                <a:cubicBezTo>
                  <a:pt x="99042" y="13011"/>
                  <a:pt x="100126" y="12877"/>
                  <a:pt x="100868" y="13030"/>
                </a:cubicBezTo>
                <a:cubicBezTo>
                  <a:pt x="104406" y="13714"/>
                  <a:pt x="108705" y="14209"/>
                  <a:pt x="112680" y="15407"/>
                </a:cubicBezTo>
                <a:cubicBezTo>
                  <a:pt x="112490" y="15807"/>
                  <a:pt x="112224" y="15692"/>
                  <a:pt x="111862" y="15464"/>
                </a:cubicBezTo>
                <a:cubicBezTo>
                  <a:pt x="108096" y="15217"/>
                  <a:pt x="103208" y="13809"/>
                  <a:pt x="99537" y="13962"/>
                </a:cubicBezTo>
                <a:cubicBezTo>
                  <a:pt x="99251" y="13752"/>
                  <a:pt x="98985" y="13505"/>
                  <a:pt x="98624" y="13657"/>
                </a:cubicBezTo>
                <a:cubicBezTo>
                  <a:pt x="99594" y="15236"/>
                  <a:pt x="101058" y="14418"/>
                  <a:pt x="102542" y="15312"/>
                </a:cubicBezTo>
                <a:cubicBezTo>
                  <a:pt x="102143" y="15845"/>
                  <a:pt x="101534" y="15407"/>
                  <a:pt x="101134" y="15730"/>
                </a:cubicBezTo>
                <a:cubicBezTo>
                  <a:pt x="101401" y="16529"/>
                  <a:pt x="101515" y="15921"/>
                  <a:pt x="101743" y="16206"/>
                </a:cubicBezTo>
                <a:cubicBezTo>
                  <a:pt x="101401" y="16605"/>
                  <a:pt x="100202" y="15635"/>
                  <a:pt x="100488" y="16777"/>
                </a:cubicBezTo>
                <a:cubicBezTo>
                  <a:pt x="100183" y="16682"/>
                  <a:pt x="99936" y="16301"/>
                  <a:pt x="99575" y="16491"/>
                </a:cubicBezTo>
                <a:cubicBezTo>
                  <a:pt x="99632" y="16777"/>
                  <a:pt x="99746" y="16796"/>
                  <a:pt x="99860" y="16815"/>
                </a:cubicBezTo>
                <a:cubicBezTo>
                  <a:pt x="99004" y="17290"/>
                  <a:pt x="98015" y="16605"/>
                  <a:pt x="97045" y="16815"/>
                </a:cubicBezTo>
                <a:cubicBezTo>
                  <a:pt x="97178" y="17157"/>
                  <a:pt x="97444" y="16834"/>
                  <a:pt x="97597" y="17119"/>
                </a:cubicBezTo>
                <a:cubicBezTo>
                  <a:pt x="97768" y="17880"/>
                  <a:pt x="96969" y="16777"/>
                  <a:pt x="96931" y="17328"/>
                </a:cubicBezTo>
                <a:cubicBezTo>
                  <a:pt x="97254" y="18051"/>
                  <a:pt x="97730" y="17309"/>
                  <a:pt x="97939" y="17595"/>
                </a:cubicBezTo>
                <a:cubicBezTo>
                  <a:pt x="98148" y="17652"/>
                  <a:pt x="97768" y="17119"/>
                  <a:pt x="97692" y="17100"/>
                </a:cubicBezTo>
                <a:cubicBezTo>
                  <a:pt x="98072" y="16986"/>
                  <a:pt x="98909" y="18336"/>
                  <a:pt x="99632" y="18013"/>
                </a:cubicBezTo>
                <a:cubicBezTo>
                  <a:pt x="99080" y="18698"/>
                  <a:pt x="97292" y="18051"/>
                  <a:pt x="96569" y="17842"/>
                </a:cubicBezTo>
                <a:cubicBezTo>
                  <a:pt x="96531" y="17975"/>
                  <a:pt x="96531" y="18165"/>
                  <a:pt x="96550" y="18355"/>
                </a:cubicBezTo>
                <a:cubicBezTo>
                  <a:pt x="94306" y="18108"/>
                  <a:pt x="91947" y="17671"/>
                  <a:pt x="89399" y="17062"/>
                </a:cubicBezTo>
                <a:cubicBezTo>
                  <a:pt x="88657" y="16891"/>
                  <a:pt x="87668" y="16643"/>
                  <a:pt x="87154" y="17195"/>
                </a:cubicBezTo>
                <a:cubicBezTo>
                  <a:pt x="89399" y="18298"/>
                  <a:pt x="91833" y="18317"/>
                  <a:pt x="94135" y="19002"/>
                </a:cubicBezTo>
                <a:cubicBezTo>
                  <a:pt x="90825" y="18907"/>
                  <a:pt x="88048" y="17575"/>
                  <a:pt x="84872" y="17671"/>
                </a:cubicBezTo>
                <a:cubicBezTo>
                  <a:pt x="84510" y="17499"/>
                  <a:pt x="85043" y="17461"/>
                  <a:pt x="85157" y="17480"/>
                </a:cubicBezTo>
                <a:cubicBezTo>
                  <a:pt x="85043" y="17157"/>
                  <a:pt x="84834" y="17385"/>
                  <a:pt x="84738" y="17005"/>
                </a:cubicBezTo>
                <a:cubicBezTo>
                  <a:pt x="84168" y="17937"/>
                  <a:pt x="83122" y="16415"/>
                  <a:pt x="82361" y="16967"/>
                </a:cubicBezTo>
                <a:cubicBezTo>
                  <a:pt x="81239" y="15312"/>
                  <a:pt x="80173" y="17442"/>
                  <a:pt x="79222" y="16301"/>
                </a:cubicBezTo>
                <a:cubicBezTo>
                  <a:pt x="79299" y="16643"/>
                  <a:pt x="79451" y="16605"/>
                  <a:pt x="79603" y="16605"/>
                </a:cubicBezTo>
                <a:cubicBezTo>
                  <a:pt x="79489" y="16872"/>
                  <a:pt x="79184" y="16929"/>
                  <a:pt x="78899" y="16986"/>
                </a:cubicBezTo>
                <a:cubicBezTo>
                  <a:pt x="78842" y="16662"/>
                  <a:pt x="79203" y="16834"/>
                  <a:pt x="78956" y="16301"/>
                </a:cubicBezTo>
                <a:cubicBezTo>
                  <a:pt x="78157" y="16910"/>
                  <a:pt x="77568" y="16796"/>
                  <a:pt x="76617" y="16948"/>
                </a:cubicBezTo>
                <a:cubicBezTo>
                  <a:pt x="77111" y="17575"/>
                  <a:pt x="77701" y="17595"/>
                  <a:pt x="78138" y="17709"/>
                </a:cubicBezTo>
                <a:cubicBezTo>
                  <a:pt x="78367" y="17766"/>
                  <a:pt x="78709" y="17823"/>
                  <a:pt x="78918" y="17842"/>
                </a:cubicBezTo>
                <a:cubicBezTo>
                  <a:pt x="82646" y="18184"/>
                  <a:pt x="87116" y="18888"/>
                  <a:pt x="91034" y="19516"/>
                </a:cubicBezTo>
                <a:cubicBezTo>
                  <a:pt x="91814" y="19649"/>
                  <a:pt x="92651" y="20143"/>
                  <a:pt x="93374" y="20238"/>
                </a:cubicBezTo>
                <a:cubicBezTo>
                  <a:pt x="93488" y="20257"/>
                  <a:pt x="93393" y="19896"/>
                  <a:pt x="93526" y="19896"/>
                </a:cubicBezTo>
                <a:cubicBezTo>
                  <a:pt x="93945" y="19877"/>
                  <a:pt x="94610" y="20391"/>
                  <a:pt x="94896" y="20143"/>
                </a:cubicBezTo>
                <a:cubicBezTo>
                  <a:pt x="95999" y="21608"/>
                  <a:pt x="98053" y="21589"/>
                  <a:pt x="100164" y="22045"/>
                </a:cubicBezTo>
                <a:cubicBezTo>
                  <a:pt x="100583" y="22045"/>
                  <a:pt x="100145" y="22293"/>
                  <a:pt x="100393" y="22711"/>
                </a:cubicBezTo>
                <a:cubicBezTo>
                  <a:pt x="100735" y="21988"/>
                  <a:pt x="101134" y="22502"/>
                  <a:pt x="101876" y="22293"/>
                </a:cubicBezTo>
                <a:cubicBezTo>
                  <a:pt x="102105" y="22749"/>
                  <a:pt x="101420" y="22198"/>
                  <a:pt x="101648" y="22654"/>
                </a:cubicBezTo>
                <a:cubicBezTo>
                  <a:pt x="103816" y="24062"/>
                  <a:pt x="105680" y="23320"/>
                  <a:pt x="107735" y="24005"/>
                </a:cubicBezTo>
                <a:cubicBezTo>
                  <a:pt x="109161" y="24461"/>
                  <a:pt x="110341" y="24689"/>
                  <a:pt x="112014" y="25108"/>
                </a:cubicBezTo>
                <a:cubicBezTo>
                  <a:pt x="112604" y="25032"/>
                  <a:pt x="113118" y="24727"/>
                  <a:pt x="113669" y="25697"/>
                </a:cubicBezTo>
                <a:cubicBezTo>
                  <a:pt x="115153" y="25583"/>
                  <a:pt x="116389" y="26116"/>
                  <a:pt x="117473" y="26154"/>
                </a:cubicBezTo>
                <a:cubicBezTo>
                  <a:pt x="115134" y="26915"/>
                  <a:pt x="112604" y="25412"/>
                  <a:pt x="110226" y="25222"/>
                </a:cubicBezTo>
                <a:cubicBezTo>
                  <a:pt x="108667" y="25089"/>
                  <a:pt x="107773" y="25317"/>
                  <a:pt x="106670" y="24898"/>
                </a:cubicBezTo>
                <a:cubicBezTo>
                  <a:pt x="106593" y="24975"/>
                  <a:pt x="106536" y="25222"/>
                  <a:pt x="106689" y="25241"/>
                </a:cubicBezTo>
                <a:cubicBezTo>
                  <a:pt x="105148" y="25526"/>
                  <a:pt x="101096" y="24271"/>
                  <a:pt x="99251" y="24480"/>
                </a:cubicBezTo>
                <a:cubicBezTo>
                  <a:pt x="100887" y="25469"/>
                  <a:pt x="102352" y="25374"/>
                  <a:pt x="104121" y="26230"/>
                </a:cubicBezTo>
                <a:cubicBezTo>
                  <a:pt x="105890" y="26021"/>
                  <a:pt x="108990" y="26629"/>
                  <a:pt x="111881" y="27162"/>
                </a:cubicBezTo>
                <a:cubicBezTo>
                  <a:pt x="113498" y="27447"/>
                  <a:pt x="115210" y="27599"/>
                  <a:pt x="116465" y="28075"/>
                </a:cubicBezTo>
                <a:cubicBezTo>
                  <a:pt x="116789" y="28151"/>
                  <a:pt x="116693" y="27771"/>
                  <a:pt x="117036" y="27885"/>
                </a:cubicBezTo>
                <a:cubicBezTo>
                  <a:pt x="117283" y="28531"/>
                  <a:pt x="116808" y="28379"/>
                  <a:pt x="117074" y="29064"/>
                </a:cubicBezTo>
                <a:cubicBezTo>
                  <a:pt x="116903" y="29159"/>
                  <a:pt x="116827" y="28836"/>
                  <a:pt x="116732" y="28569"/>
                </a:cubicBezTo>
                <a:cubicBezTo>
                  <a:pt x="115058" y="28703"/>
                  <a:pt x="113859" y="28322"/>
                  <a:pt x="111900" y="27999"/>
                </a:cubicBezTo>
                <a:cubicBezTo>
                  <a:pt x="112737" y="29235"/>
                  <a:pt x="113517" y="28208"/>
                  <a:pt x="114297" y="29216"/>
                </a:cubicBezTo>
                <a:cubicBezTo>
                  <a:pt x="111805" y="28893"/>
                  <a:pt x="107925" y="27866"/>
                  <a:pt x="105186" y="28037"/>
                </a:cubicBezTo>
                <a:cubicBezTo>
                  <a:pt x="104977" y="28018"/>
                  <a:pt x="104939" y="28189"/>
                  <a:pt x="105072" y="28550"/>
                </a:cubicBezTo>
                <a:cubicBezTo>
                  <a:pt x="104178" y="27980"/>
                  <a:pt x="103531" y="28341"/>
                  <a:pt x="102314" y="28208"/>
                </a:cubicBezTo>
                <a:cubicBezTo>
                  <a:pt x="102732" y="28760"/>
                  <a:pt x="104197" y="28474"/>
                  <a:pt x="104064" y="28779"/>
                </a:cubicBezTo>
                <a:cubicBezTo>
                  <a:pt x="98662" y="28417"/>
                  <a:pt x="93469" y="26724"/>
                  <a:pt x="88999" y="26763"/>
                </a:cubicBezTo>
                <a:cubicBezTo>
                  <a:pt x="88961" y="26591"/>
                  <a:pt x="89075" y="26629"/>
                  <a:pt x="89132" y="26591"/>
                </a:cubicBezTo>
                <a:cubicBezTo>
                  <a:pt x="85994" y="25811"/>
                  <a:pt x="82494" y="24594"/>
                  <a:pt x="79831" y="25412"/>
                </a:cubicBezTo>
                <a:cubicBezTo>
                  <a:pt x="80345" y="25983"/>
                  <a:pt x="80611" y="25926"/>
                  <a:pt x="81391" y="26002"/>
                </a:cubicBezTo>
                <a:cubicBezTo>
                  <a:pt x="82513" y="26116"/>
                  <a:pt x="84016" y="26763"/>
                  <a:pt x="85252" y="26972"/>
                </a:cubicBezTo>
                <a:cubicBezTo>
                  <a:pt x="87706" y="27390"/>
                  <a:pt x="90159" y="27333"/>
                  <a:pt x="92138" y="27942"/>
                </a:cubicBezTo>
                <a:cubicBezTo>
                  <a:pt x="92233" y="27904"/>
                  <a:pt x="92100" y="27637"/>
                  <a:pt x="92062" y="27428"/>
                </a:cubicBezTo>
                <a:cubicBezTo>
                  <a:pt x="92461" y="27656"/>
                  <a:pt x="92898" y="27676"/>
                  <a:pt x="93184" y="28379"/>
                </a:cubicBezTo>
                <a:cubicBezTo>
                  <a:pt x="93640" y="28493"/>
                  <a:pt x="93659" y="28132"/>
                  <a:pt x="94021" y="28170"/>
                </a:cubicBezTo>
                <a:cubicBezTo>
                  <a:pt x="94877" y="28988"/>
                  <a:pt x="95580" y="28417"/>
                  <a:pt x="96303" y="29235"/>
                </a:cubicBezTo>
                <a:cubicBezTo>
                  <a:pt x="96341" y="28608"/>
                  <a:pt x="97140" y="28912"/>
                  <a:pt x="97444" y="29673"/>
                </a:cubicBezTo>
                <a:cubicBezTo>
                  <a:pt x="99974" y="29958"/>
                  <a:pt x="102238" y="30852"/>
                  <a:pt x="104102" y="30814"/>
                </a:cubicBezTo>
                <a:cubicBezTo>
                  <a:pt x="104178" y="31461"/>
                  <a:pt x="103569" y="31347"/>
                  <a:pt x="103702" y="32031"/>
                </a:cubicBezTo>
                <a:cubicBezTo>
                  <a:pt x="104748" y="32012"/>
                  <a:pt x="105928" y="32982"/>
                  <a:pt x="107392" y="33001"/>
                </a:cubicBezTo>
                <a:cubicBezTo>
                  <a:pt x="107449" y="33249"/>
                  <a:pt x="107145" y="33077"/>
                  <a:pt x="107240" y="33363"/>
                </a:cubicBezTo>
                <a:cubicBezTo>
                  <a:pt x="108077" y="33667"/>
                  <a:pt x="108496" y="33762"/>
                  <a:pt x="108933" y="33268"/>
                </a:cubicBezTo>
                <a:cubicBezTo>
                  <a:pt x="107697" y="32488"/>
                  <a:pt x="106099" y="32735"/>
                  <a:pt x="105091" y="32126"/>
                </a:cubicBezTo>
                <a:cubicBezTo>
                  <a:pt x="106365" y="32088"/>
                  <a:pt x="108305" y="32583"/>
                  <a:pt x="109941" y="33039"/>
                </a:cubicBezTo>
                <a:cubicBezTo>
                  <a:pt x="110055" y="33401"/>
                  <a:pt x="109599" y="33134"/>
                  <a:pt x="109466" y="33230"/>
                </a:cubicBezTo>
                <a:cubicBezTo>
                  <a:pt x="110245" y="34352"/>
                  <a:pt x="110949" y="33990"/>
                  <a:pt x="112319" y="34428"/>
                </a:cubicBezTo>
                <a:cubicBezTo>
                  <a:pt x="113441" y="34333"/>
                  <a:pt x="112547" y="34789"/>
                  <a:pt x="111957" y="34447"/>
                </a:cubicBezTo>
                <a:cubicBezTo>
                  <a:pt x="111349" y="35474"/>
                  <a:pt x="109751" y="34162"/>
                  <a:pt x="108648" y="35132"/>
                </a:cubicBezTo>
                <a:cubicBezTo>
                  <a:pt x="108572" y="34846"/>
                  <a:pt x="108419" y="34789"/>
                  <a:pt x="108343" y="34485"/>
                </a:cubicBezTo>
                <a:cubicBezTo>
                  <a:pt x="106689" y="34162"/>
                  <a:pt x="105414" y="33515"/>
                  <a:pt x="103873" y="33382"/>
                </a:cubicBezTo>
                <a:cubicBezTo>
                  <a:pt x="104577" y="33096"/>
                  <a:pt x="105890" y="33591"/>
                  <a:pt x="106879" y="33382"/>
                </a:cubicBezTo>
                <a:cubicBezTo>
                  <a:pt x="102219" y="32145"/>
                  <a:pt x="97406" y="31765"/>
                  <a:pt x="92518" y="30453"/>
                </a:cubicBezTo>
                <a:cubicBezTo>
                  <a:pt x="93127" y="31270"/>
                  <a:pt x="93849" y="31404"/>
                  <a:pt x="94439" y="31537"/>
                </a:cubicBezTo>
                <a:cubicBezTo>
                  <a:pt x="96227" y="31974"/>
                  <a:pt x="97882" y="31917"/>
                  <a:pt x="99765" y="32754"/>
                </a:cubicBezTo>
                <a:cubicBezTo>
                  <a:pt x="99442" y="32735"/>
                  <a:pt x="99156" y="32526"/>
                  <a:pt x="98814" y="32640"/>
                </a:cubicBezTo>
                <a:cubicBezTo>
                  <a:pt x="99175" y="33058"/>
                  <a:pt x="99632" y="32925"/>
                  <a:pt x="100050" y="33077"/>
                </a:cubicBezTo>
                <a:cubicBezTo>
                  <a:pt x="98205" y="33325"/>
                  <a:pt x="95580" y="32202"/>
                  <a:pt x="93336" y="31765"/>
                </a:cubicBezTo>
                <a:cubicBezTo>
                  <a:pt x="93298" y="31955"/>
                  <a:pt x="93013" y="31841"/>
                  <a:pt x="93222" y="32279"/>
                </a:cubicBezTo>
                <a:cubicBezTo>
                  <a:pt x="92822" y="31974"/>
                  <a:pt x="92271" y="32317"/>
                  <a:pt x="91928" y="31670"/>
                </a:cubicBezTo>
                <a:cubicBezTo>
                  <a:pt x="91833" y="32811"/>
                  <a:pt x="90844" y="31822"/>
                  <a:pt x="90559" y="32431"/>
                </a:cubicBezTo>
                <a:cubicBezTo>
                  <a:pt x="90825" y="32830"/>
                  <a:pt x="91263" y="32355"/>
                  <a:pt x="91491" y="33058"/>
                </a:cubicBezTo>
                <a:cubicBezTo>
                  <a:pt x="90616" y="32849"/>
                  <a:pt x="89056" y="31955"/>
                  <a:pt x="88942" y="33039"/>
                </a:cubicBezTo>
                <a:cubicBezTo>
                  <a:pt x="87401" y="33306"/>
                  <a:pt x="85328" y="32526"/>
                  <a:pt x="84282" y="33306"/>
                </a:cubicBezTo>
                <a:cubicBezTo>
                  <a:pt x="84377" y="33496"/>
                  <a:pt x="84491" y="33439"/>
                  <a:pt x="84605" y="33458"/>
                </a:cubicBezTo>
                <a:cubicBezTo>
                  <a:pt x="84035" y="33287"/>
                  <a:pt x="83559" y="33591"/>
                  <a:pt x="82836" y="33553"/>
                </a:cubicBezTo>
                <a:cubicBezTo>
                  <a:pt x="83445" y="33115"/>
                  <a:pt x="83997" y="33134"/>
                  <a:pt x="84719" y="32944"/>
                </a:cubicBezTo>
                <a:cubicBezTo>
                  <a:pt x="83559" y="32488"/>
                  <a:pt x="81505" y="32164"/>
                  <a:pt x="80326" y="32849"/>
                </a:cubicBezTo>
                <a:cubicBezTo>
                  <a:pt x="80326" y="32716"/>
                  <a:pt x="80326" y="32583"/>
                  <a:pt x="80231" y="32355"/>
                </a:cubicBezTo>
                <a:cubicBezTo>
                  <a:pt x="78880" y="32126"/>
                  <a:pt x="77530" y="31917"/>
                  <a:pt x="76350" y="32393"/>
                </a:cubicBezTo>
                <a:cubicBezTo>
                  <a:pt x="77530" y="33724"/>
                  <a:pt x="78880" y="32944"/>
                  <a:pt x="79831" y="33039"/>
                </a:cubicBezTo>
                <a:cubicBezTo>
                  <a:pt x="80193" y="33610"/>
                  <a:pt x="78804" y="32887"/>
                  <a:pt x="79127" y="33933"/>
                </a:cubicBezTo>
                <a:cubicBezTo>
                  <a:pt x="82951" y="35664"/>
                  <a:pt x="86660" y="33876"/>
                  <a:pt x="89855" y="36882"/>
                </a:cubicBezTo>
                <a:cubicBezTo>
                  <a:pt x="90559" y="36996"/>
                  <a:pt x="91110" y="36805"/>
                  <a:pt x="91871" y="37452"/>
                </a:cubicBezTo>
                <a:cubicBezTo>
                  <a:pt x="89665" y="37072"/>
                  <a:pt x="87382" y="36273"/>
                  <a:pt x="85632" y="36786"/>
                </a:cubicBezTo>
                <a:cubicBezTo>
                  <a:pt x="87877" y="36939"/>
                  <a:pt x="90007" y="37604"/>
                  <a:pt x="91947" y="37947"/>
                </a:cubicBezTo>
                <a:cubicBezTo>
                  <a:pt x="93964" y="38327"/>
                  <a:pt x="95809" y="38460"/>
                  <a:pt x="97692" y="38822"/>
                </a:cubicBezTo>
                <a:cubicBezTo>
                  <a:pt x="98890" y="39031"/>
                  <a:pt x="100221" y="39221"/>
                  <a:pt x="101591" y="40115"/>
                </a:cubicBezTo>
                <a:cubicBezTo>
                  <a:pt x="100773" y="39982"/>
                  <a:pt x="100621" y="40267"/>
                  <a:pt x="99746" y="39544"/>
                </a:cubicBezTo>
                <a:cubicBezTo>
                  <a:pt x="99746" y="39887"/>
                  <a:pt x="100031" y="40191"/>
                  <a:pt x="99480" y="40077"/>
                </a:cubicBezTo>
                <a:cubicBezTo>
                  <a:pt x="99442" y="39887"/>
                  <a:pt x="99613" y="39944"/>
                  <a:pt x="99537" y="39735"/>
                </a:cubicBezTo>
                <a:cubicBezTo>
                  <a:pt x="97387" y="39963"/>
                  <a:pt x="94401" y="39050"/>
                  <a:pt x="91548" y="38650"/>
                </a:cubicBezTo>
                <a:cubicBezTo>
                  <a:pt x="88771" y="38270"/>
                  <a:pt x="85594" y="36996"/>
                  <a:pt x="83426" y="37243"/>
                </a:cubicBezTo>
                <a:cubicBezTo>
                  <a:pt x="84320" y="38612"/>
                  <a:pt x="85081" y="38232"/>
                  <a:pt x="85918" y="38460"/>
                </a:cubicBezTo>
                <a:cubicBezTo>
                  <a:pt x="85556" y="39335"/>
                  <a:pt x="84244" y="38593"/>
                  <a:pt x="83407" y="38270"/>
                </a:cubicBezTo>
                <a:cubicBezTo>
                  <a:pt x="83959" y="39107"/>
                  <a:pt x="83464" y="38403"/>
                  <a:pt x="83312" y="38784"/>
                </a:cubicBezTo>
                <a:cubicBezTo>
                  <a:pt x="85880" y="40400"/>
                  <a:pt x="88619" y="40134"/>
                  <a:pt x="91034" y="41732"/>
                </a:cubicBezTo>
                <a:cubicBezTo>
                  <a:pt x="88371" y="41256"/>
                  <a:pt x="86298" y="40343"/>
                  <a:pt x="83711" y="40286"/>
                </a:cubicBezTo>
                <a:cubicBezTo>
                  <a:pt x="83616" y="40324"/>
                  <a:pt x="83749" y="40591"/>
                  <a:pt x="83787" y="40800"/>
                </a:cubicBezTo>
                <a:cubicBezTo>
                  <a:pt x="81942" y="39963"/>
                  <a:pt x="80021" y="40457"/>
                  <a:pt x="78271" y="40096"/>
                </a:cubicBezTo>
                <a:cubicBezTo>
                  <a:pt x="79032" y="41351"/>
                  <a:pt x="80193" y="40553"/>
                  <a:pt x="81010" y="41466"/>
                </a:cubicBezTo>
                <a:cubicBezTo>
                  <a:pt x="80611" y="41713"/>
                  <a:pt x="80173" y="41656"/>
                  <a:pt x="79736" y="41694"/>
                </a:cubicBezTo>
                <a:cubicBezTo>
                  <a:pt x="80231" y="42531"/>
                  <a:pt x="81562" y="41808"/>
                  <a:pt x="81961" y="42930"/>
                </a:cubicBezTo>
                <a:cubicBezTo>
                  <a:pt x="82266" y="42702"/>
                  <a:pt x="82418" y="42911"/>
                  <a:pt x="82855" y="42873"/>
                </a:cubicBezTo>
                <a:cubicBezTo>
                  <a:pt x="81296" y="42873"/>
                  <a:pt x="79165" y="42797"/>
                  <a:pt x="78386" y="43653"/>
                </a:cubicBezTo>
                <a:cubicBezTo>
                  <a:pt x="77568" y="43235"/>
                  <a:pt x="77016" y="43957"/>
                  <a:pt x="76274" y="43596"/>
                </a:cubicBezTo>
                <a:cubicBezTo>
                  <a:pt x="76217" y="43368"/>
                  <a:pt x="76445" y="43444"/>
                  <a:pt x="76579" y="43406"/>
                </a:cubicBezTo>
                <a:cubicBezTo>
                  <a:pt x="75494" y="43196"/>
                  <a:pt x="74239" y="43006"/>
                  <a:pt x="73554" y="43063"/>
                </a:cubicBezTo>
                <a:cubicBezTo>
                  <a:pt x="75570" y="43710"/>
                  <a:pt x="77663" y="45022"/>
                  <a:pt x="79451" y="44090"/>
                </a:cubicBezTo>
                <a:cubicBezTo>
                  <a:pt x="79337" y="43691"/>
                  <a:pt x="79070" y="44205"/>
                  <a:pt x="79013" y="43615"/>
                </a:cubicBezTo>
                <a:cubicBezTo>
                  <a:pt x="80440" y="43976"/>
                  <a:pt x="81106" y="43634"/>
                  <a:pt x="82551" y="44414"/>
                </a:cubicBezTo>
                <a:cubicBezTo>
                  <a:pt x="81809" y="44623"/>
                  <a:pt x="80858" y="44148"/>
                  <a:pt x="79983" y="44052"/>
                </a:cubicBezTo>
                <a:cubicBezTo>
                  <a:pt x="81429" y="45935"/>
                  <a:pt x="83046" y="44775"/>
                  <a:pt x="84244" y="46202"/>
                </a:cubicBezTo>
                <a:cubicBezTo>
                  <a:pt x="83597" y="46183"/>
                  <a:pt x="81904" y="45688"/>
                  <a:pt x="81010" y="45536"/>
                </a:cubicBezTo>
                <a:cubicBezTo>
                  <a:pt x="81809" y="46335"/>
                  <a:pt x="82323" y="45954"/>
                  <a:pt x="83217" y="46411"/>
                </a:cubicBezTo>
                <a:cubicBezTo>
                  <a:pt x="82342" y="46658"/>
                  <a:pt x="81353" y="46183"/>
                  <a:pt x="80288" y="46069"/>
                </a:cubicBezTo>
                <a:cubicBezTo>
                  <a:pt x="80421" y="46963"/>
                  <a:pt x="79945" y="46677"/>
                  <a:pt x="79318" y="46982"/>
                </a:cubicBezTo>
                <a:cubicBezTo>
                  <a:pt x="79108" y="46525"/>
                  <a:pt x="79774" y="47077"/>
                  <a:pt x="79565" y="46620"/>
                </a:cubicBezTo>
                <a:cubicBezTo>
                  <a:pt x="78937" y="46354"/>
                  <a:pt x="78119" y="46221"/>
                  <a:pt x="77891" y="47058"/>
                </a:cubicBezTo>
                <a:cubicBezTo>
                  <a:pt x="79108" y="48161"/>
                  <a:pt x="80288" y="47438"/>
                  <a:pt x="81182" y="48237"/>
                </a:cubicBezTo>
                <a:cubicBezTo>
                  <a:pt x="83787" y="48256"/>
                  <a:pt x="87097" y="49740"/>
                  <a:pt x="89855" y="49949"/>
                </a:cubicBezTo>
                <a:cubicBezTo>
                  <a:pt x="92499" y="50862"/>
                  <a:pt x="95162" y="51470"/>
                  <a:pt x="98224" y="52345"/>
                </a:cubicBezTo>
                <a:cubicBezTo>
                  <a:pt x="98224" y="52517"/>
                  <a:pt x="98053" y="52612"/>
                  <a:pt x="98243" y="52688"/>
                </a:cubicBezTo>
                <a:cubicBezTo>
                  <a:pt x="94059" y="51851"/>
                  <a:pt x="89189" y="50329"/>
                  <a:pt x="85404" y="49683"/>
                </a:cubicBezTo>
                <a:cubicBezTo>
                  <a:pt x="85309" y="49721"/>
                  <a:pt x="85442" y="49987"/>
                  <a:pt x="85480" y="50196"/>
                </a:cubicBezTo>
                <a:cubicBezTo>
                  <a:pt x="85195" y="50006"/>
                  <a:pt x="85157" y="50063"/>
                  <a:pt x="85081" y="49530"/>
                </a:cubicBezTo>
                <a:cubicBezTo>
                  <a:pt x="84073" y="49683"/>
                  <a:pt x="82323" y="48446"/>
                  <a:pt x="82171" y="49530"/>
                </a:cubicBezTo>
                <a:cubicBezTo>
                  <a:pt x="86622" y="51185"/>
                  <a:pt x="92518" y="51851"/>
                  <a:pt x="97501" y="53753"/>
                </a:cubicBezTo>
                <a:cubicBezTo>
                  <a:pt x="97178" y="54190"/>
                  <a:pt x="96322" y="54000"/>
                  <a:pt x="95714" y="53848"/>
                </a:cubicBezTo>
                <a:cubicBezTo>
                  <a:pt x="92613" y="53087"/>
                  <a:pt x="89075" y="51984"/>
                  <a:pt x="86146" y="51337"/>
                </a:cubicBezTo>
                <a:cubicBezTo>
                  <a:pt x="85214" y="51680"/>
                  <a:pt x="83369" y="50748"/>
                  <a:pt x="82247" y="50557"/>
                </a:cubicBezTo>
                <a:cubicBezTo>
                  <a:pt x="81961" y="51109"/>
                  <a:pt x="81372" y="50691"/>
                  <a:pt x="80991" y="50615"/>
                </a:cubicBezTo>
                <a:cubicBezTo>
                  <a:pt x="80763" y="50634"/>
                  <a:pt x="80839" y="50500"/>
                  <a:pt x="80782" y="50291"/>
                </a:cubicBezTo>
                <a:cubicBezTo>
                  <a:pt x="80383" y="50139"/>
                  <a:pt x="80402" y="50691"/>
                  <a:pt x="80078" y="50329"/>
                </a:cubicBezTo>
                <a:cubicBezTo>
                  <a:pt x="80193" y="50615"/>
                  <a:pt x="80078" y="50767"/>
                  <a:pt x="80250" y="50824"/>
                </a:cubicBezTo>
                <a:cubicBezTo>
                  <a:pt x="80154" y="51014"/>
                  <a:pt x="79831" y="50291"/>
                  <a:pt x="79432" y="50025"/>
                </a:cubicBezTo>
                <a:cubicBezTo>
                  <a:pt x="79603" y="50919"/>
                  <a:pt x="78728" y="49949"/>
                  <a:pt x="77872" y="50291"/>
                </a:cubicBezTo>
                <a:cubicBezTo>
                  <a:pt x="77986" y="50653"/>
                  <a:pt x="78214" y="50348"/>
                  <a:pt x="78386" y="50424"/>
                </a:cubicBezTo>
                <a:cubicBezTo>
                  <a:pt x="78405" y="51090"/>
                  <a:pt x="77758" y="50462"/>
                  <a:pt x="77606" y="50805"/>
                </a:cubicBezTo>
                <a:cubicBezTo>
                  <a:pt x="77587" y="50596"/>
                  <a:pt x="77682" y="50500"/>
                  <a:pt x="77834" y="50462"/>
                </a:cubicBezTo>
                <a:cubicBezTo>
                  <a:pt x="75551" y="50710"/>
                  <a:pt x="71024" y="49074"/>
                  <a:pt x="68362" y="49302"/>
                </a:cubicBezTo>
                <a:cubicBezTo>
                  <a:pt x="68152" y="49454"/>
                  <a:pt x="68343" y="49549"/>
                  <a:pt x="68495" y="49968"/>
                </a:cubicBezTo>
                <a:cubicBezTo>
                  <a:pt x="67182" y="49721"/>
                  <a:pt x="65984" y="49378"/>
                  <a:pt x="65109" y="49664"/>
                </a:cubicBezTo>
                <a:cubicBezTo>
                  <a:pt x="65166" y="50253"/>
                  <a:pt x="65451" y="49740"/>
                  <a:pt x="65546" y="50139"/>
                </a:cubicBezTo>
                <a:cubicBezTo>
                  <a:pt x="65908" y="49854"/>
                  <a:pt x="67315" y="50500"/>
                  <a:pt x="66574" y="50253"/>
                </a:cubicBezTo>
                <a:cubicBezTo>
                  <a:pt x="65508" y="50348"/>
                  <a:pt x="64481" y="50177"/>
                  <a:pt x="63435" y="50082"/>
                </a:cubicBezTo>
                <a:cubicBezTo>
                  <a:pt x="66098" y="51356"/>
                  <a:pt x="69275" y="50329"/>
                  <a:pt x="72147" y="51623"/>
                </a:cubicBezTo>
                <a:cubicBezTo>
                  <a:pt x="72965" y="52003"/>
                  <a:pt x="73802" y="51470"/>
                  <a:pt x="74619" y="52517"/>
                </a:cubicBezTo>
                <a:cubicBezTo>
                  <a:pt x="73725" y="52174"/>
                  <a:pt x="72927" y="52631"/>
                  <a:pt x="72622" y="52288"/>
                </a:cubicBezTo>
                <a:cubicBezTo>
                  <a:pt x="72432" y="53087"/>
                  <a:pt x="70530" y="52155"/>
                  <a:pt x="69579" y="52117"/>
                </a:cubicBezTo>
                <a:cubicBezTo>
                  <a:pt x="68951" y="52079"/>
                  <a:pt x="68266" y="52631"/>
                  <a:pt x="68095" y="52022"/>
                </a:cubicBezTo>
                <a:cubicBezTo>
                  <a:pt x="67277" y="52859"/>
                  <a:pt x="65699" y="51908"/>
                  <a:pt x="64748" y="52383"/>
                </a:cubicBezTo>
                <a:cubicBezTo>
                  <a:pt x="64995" y="52821"/>
                  <a:pt x="65299" y="52916"/>
                  <a:pt x="65642" y="52840"/>
                </a:cubicBezTo>
                <a:cubicBezTo>
                  <a:pt x="64805" y="52954"/>
                  <a:pt x="63283" y="53125"/>
                  <a:pt x="62674" y="52669"/>
                </a:cubicBezTo>
                <a:cubicBezTo>
                  <a:pt x="62636" y="52992"/>
                  <a:pt x="62522" y="53201"/>
                  <a:pt x="62218" y="53220"/>
                </a:cubicBezTo>
                <a:cubicBezTo>
                  <a:pt x="62123" y="52897"/>
                  <a:pt x="62484" y="53087"/>
                  <a:pt x="62446" y="52859"/>
                </a:cubicBezTo>
                <a:cubicBezTo>
                  <a:pt x="61818" y="52460"/>
                  <a:pt x="61609" y="52954"/>
                  <a:pt x="61020" y="52935"/>
                </a:cubicBezTo>
                <a:cubicBezTo>
                  <a:pt x="60354" y="52916"/>
                  <a:pt x="59079" y="52897"/>
                  <a:pt x="60240" y="52479"/>
                </a:cubicBezTo>
                <a:cubicBezTo>
                  <a:pt x="61020" y="52193"/>
                  <a:pt x="61971" y="52403"/>
                  <a:pt x="62826" y="51813"/>
                </a:cubicBezTo>
                <a:cubicBezTo>
                  <a:pt x="61058" y="51661"/>
                  <a:pt x="59840" y="51832"/>
                  <a:pt x="57539" y="51775"/>
                </a:cubicBezTo>
                <a:cubicBezTo>
                  <a:pt x="57310" y="51908"/>
                  <a:pt x="57748" y="52136"/>
                  <a:pt x="57767" y="52441"/>
                </a:cubicBezTo>
                <a:cubicBezTo>
                  <a:pt x="55998" y="52631"/>
                  <a:pt x="53620" y="52688"/>
                  <a:pt x="52061" y="53620"/>
                </a:cubicBezTo>
                <a:cubicBezTo>
                  <a:pt x="52650" y="54171"/>
                  <a:pt x="52955" y="53734"/>
                  <a:pt x="53868" y="53848"/>
                </a:cubicBezTo>
                <a:cubicBezTo>
                  <a:pt x="53811" y="54152"/>
                  <a:pt x="54134" y="54343"/>
                  <a:pt x="54058" y="54685"/>
                </a:cubicBezTo>
                <a:cubicBezTo>
                  <a:pt x="54971" y="53753"/>
                  <a:pt x="56474" y="54875"/>
                  <a:pt x="56949" y="54362"/>
                </a:cubicBezTo>
                <a:cubicBezTo>
                  <a:pt x="57101" y="55845"/>
                  <a:pt x="54324" y="53392"/>
                  <a:pt x="54495" y="55180"/>
                </a:cubicBezTo>
                <a:cubicBezTo>
                  <a:pt x="53525" y="55103"/>
                  <a:pt x="51566" y="55294"/>
                  <a:pt x="51034" y="55712"/>
                </a:cubicBezTo>
                <a:cubicBezTo>
                  <a:pt x="51775" y="56530"/>
                  <a:pt x="52061" y="55351"/>
                  <a:pt x="52669" y="55959"/>
                </a:cubicBezTo>
                <a:cubicBezTo>
                  <a:pt x="53754" y="54856"/>
                  <a:pt x="55599" y="55522"/>
                  <a:pt x="57139" y="55199"/>
                </a:cubicBezTo>
                <a:cubicBezTo>
                  <a:pt x="57596" y="55218"/>
                  <a:pt x="57139" y="55465"/>
                  <a:pt x="56930" y="55370"/>
                </a:cubicBezTo>
                <a:cubicBezTo>
                  <a:pt x="56340" y="55750"/>
                  <a:pt x="55922" y="55750"/>
                  <a:pt x="54990" y="55826"/>
                </a:cubicBezTo>
                <a:cubicBezTo>
                  <a:pt x="55123" y="56473"/>
                  <a:pt x="55484" y="56016"/>
                  <a:pt x="55732" y="56131"/>
                </a:cubicBezTo>
                <a:cubicBezTo>
                  <a:pt x="55275" y="56663"/>
                  <a:pt x="54039" y="56150"/>
                  <a:pt x="53373" y="56435"/>
                </a:cubicBezTo>
                <a:cubicBezTo>
                  <a:pt x="53221" y="56492"/>
                  <a:pt x="53221" y="56910"/>
                  <a:pt x="53088" y="56948"/>
                </a:cubicBezTo>
                <a:cubicBezTo>
                  <a:pt x="53012" y="56987"/>
                  <a:pt x="52917" y="56625"/>
                  <a:pt x="52803" y="56625"/>
                </a:cubicBezTo>
                <a:cubicBezTo>
                  <a:pt x="51718" y="56796"/>
                  <a:pt x="50254" y="57957"/>
                  <a:pt x="48808" y="57196"/>
                </a:cubicBezTo>
                <a:cubicBezTo>
                  <a:pt x="48751" y="58147"/>
                  <a:pt x="47248" y="57557"/>
                  <a:pt x="47115" y="58147"/>
                </a:cubicBezTo>
                <a:cubicBezTo>
                  <a:pt x="50577" y="58641"/>
                  <a:pt x="53278" y="56815"/>
                  <a:pt x="56302" y="57272"/>
                </a:cubicBezTo>
                <a:cubicBezTo>
                  <a:pt x="56188" y="56910"/>
                  <a:pt x="55960" y="57215"/>
                  <a:pt x="55789" y="57139"/>
                </a:cubicBezTo>
                <a:cubicBezTo>
                  <a:pt x="56093" y="56815"/>
                  <a:pt x="58071" y="57861"/>
                  <a:pt x="57729" y="56682"/>
                </a:cubicBezTo>
                <a:cubicBezTo>
                  <a:pt x="59783" y="55560"/>
                  <a:pt x="64786" y="55921"/>
                  <a:pt x="66935" y="55655"/>
                </a:cubicBezTo>
                <a:cubicBezTo>
                  <a:pt x="67525" y="55579"/>
                  <a:pt x="67886" y="55579"/>
                  <a:pt x="68590" y="56245"/>
                </a:cubicBezTo>
                <a:cubicBezTo>
                  <a:pt x="67620" y="56359"/>
                  <a:pt x="66669" y="56340"/>
                  <a:pt x="65984" y="56891"/>
                </a:cubicBezTo>
                <a:cubicBezTo>
                  <a:pt x="66117" y="57101"/>
                  <a:pt x="66707" y="56587"/>
                  <a:pt x="67030" y="57006"/>
                </a:cubicBezTo>
                <a:cubicBezTo>
                  <a:pt x="66155" y="57462"/>
                  <a:pt x="63892" y="57367"/>
                  <a:pt x="62750" y="57253"/>
                </a:cubicBezTo>
                <a:cubicBezTo>
                  <a:pt x="62826" y="57519"/>
                  <a:pt x="62655" y="57462"/>
                  <a:pt x="62846" y="58090"/>
                </a:cubicBezTo>
                <a:cubicBezTo>
                  <a:pt x="62370" y="58014"/>
                  <a:pt x="61913" y="57785"/>
                  <a:pt x="61647" y="58337"/>
                </a:cubicBezTo>
                <a:cubicBezTo>
                  <a:pt x="62826" y="59478"/>
                  <a:pt x="64291" y="58413"/>
                  <a:pt x="66003" y="59611"/>
                </a:cubicBezTo>
                <a:cubicBezTo>
                  <a:pt x="62884" y="59592"/>
                  <a:pt x="59517" y="58984"/>
                  <a:pt x="57101" y="59954"/>
                </a:cubicBezTo>
                <a:cubicBezTo>
                  <a:pt x="55846" y="60448"/>
                  <a:pt x="54134" y="60201"/>
                  <a:pt x="52650" y="60543"/>
                </a:cubicBezTo>
                <a:cubicBezTo>
                  <a:pt x="48694" y="61456"/>
                  <a:pt x="44700" y="60962"/>
                  <a:pt x="39697" y="61780"/>
                </a:cubicBezTo>
                <a:cubicBezTo>
                  <a:pt x="40230" y="62750"/>
                  <a:pt x="40724" y="62312"/>
                  <a:pt x="41238" y="62541"/>
                </a:cubicBezTo>
                <a:close/>
                <a:moveTo>
                  <a:pt x="39050" y="60981"/>
                </a:moveTo>
                <a:cubicBezTo>
                  <a:pt x="37909" y="60981"/>
                  <a:pt x="34904" y="59573"/>
                  <a:pt x="34809" y="61057"/>
                </a:cubicBezTo>
                <a:cubicBezTo>
                  <a:pt x="36407" y="61666"/>
                  <a:pt x="37719" y="61380"/>
                  <a:pt x="39050" y="60981"/>
                </a:cubicBezTo>
                <a:close/>
                <a:moveTo>
                  <a:pt x="63473" y="56701"/>
                </a:moveTo>
                <a:cubicBezTo>
                  <a:pt x="63131" y="56891"/>
                  <a:pt x="62522" y="56967"/>
                  <a:pt x="62028" y="56796"/>
                </a:cubicBezTo>
                <a:cubicBezTo>
                  <a:pt x="62484" y="57348"/>
                  <a:pt x="63797" y="57272"/>
                  <a:pt x="63473" y="56701"/>
                </a:cubicBezTo>
                <a:close/>
                <a:moveTo>
                  <a:pt x="64976" y="56625"/>
                </a:moveTo>
                <a:cubicBezTo>
                  <a:pt x="65109" y="57215"/>
                  <a:pt x="65851" y="56967"/>
                  <a:pt x="65832" y="56739"/>
                </a:cubicBezTo>
                <a:cubicBezTo>
                  <a:pt x="65508" y="56891"/>
                  <a:pt x="65299" y="56511"/>
                  <a:pt x="64976" y="56625"/>
                </a:cubicBezTo>
                <a:close/>
                <a:moveTo>
                  <a:pt x="64329" y="56834"/>
                </a:moveTo>
                <a:cubicBezTo>
                  <a:pt x="64443" y="56987"/>
                  <a:pt x="65014" y="57158"/>
                  <a:pt x="64957" y="56796"/>
                </a:cubicBezTo>
                <a:cubicBezTo>
                  <a:pt x="64824" y="56644"/>
                  <a:pt x="64253" y="56473"/>
                  <a:pt x="64329" y="56834"/>
                </a:cubicBezTo>
                <a:close/>
                <a:moveTo>
                  <a:pt x="46297" y="57348"/>
                </a:moveTo>
                <a:cubicBezTo>
                  <a:pt x="46830" y="58375"/>
                  <a:pt x="47724" y="57101"/>
                  <a:pt x="48199" y="57576"/>
                </a:cubicBezTo>
                <a:cubicBezTo>
                  <a:pt x="47553" y="57272"/>
                  <a:pt x="46088" y="56834"/>
                  <a:pt x="45860" y="57367"/>
                </a:cubicBezTo>
                <a:cubicBezTo>
                  <a:pt x="45936" y="57405"/>
                  <a:pt x="46012" y="57500"/>
                  <a:pt x="46050" y="57690"/>
                </a:cubicBezTo>
                <a:cubicBezTo>
                  <a:pt x="46392" y="57880"/>
                  <a:pt x="46183" y="57424"/>
                  <a:pt x="46297" y="57348"/>
                </a:cubicBezTo>
                <a:close/>
                <a:moveTo>
                  <a:pt x="38156" y="57462"/>
                </a:moveTo>
                <a:cubicBezTo>
                  <a:pt x="38328" y="58261"/>
                  <a:pt x="39469" y="58660"/>
                  <a:pt x="39165" y="57747"/>
                </a:cubicBezTo>
                <a:cubicBezTo>
                  <a:pt x="40477" y="57880"/>
                  <a:pt x="40800" y="57462"/>
                  <a:pt x="41409" y="56606"/>
                </a:cubicBezTo>
                <a:cubicBezTo>
                  <a:pt x="41219" y="57063"/>
                  <a:pt x="40078" y="56283"/>
                  <a:pt x="39526" y="56378"/>
                </a:cubicBezTo>
                <a:cubicBezTo>
                  <a:pt x="39393" y="56397"/>
                  <a:pt x="39374" y="56739"/>
                  <a:pt x="39279" y="56720"/>
                </a:cubicBezTo>
                <a:cubicBezTo>
                  <a:pt x="38708" y="56644"/>
                  <a:pt x="36939" y="55997"/>
                  <a:pt x="35817" y="55902"/>
                </a:cubicBezTo>
                <a:cubicBezTo>
                  <a:pt x="34676" y="55826"/>
                  <a:pt x="33572" y="55484"/>
                  <a:pt x="34390" y="57348"/>
                </a:cubicBezTo>
                <a:cubicBezTo>
                  <a:pt x="35817" y="57861"/>
                  <a:pt x="37700" y="57614"/>
                  <a:pt x="38156" y="57462"/>
                </a:cubicBezTo>
                <a:close/>
                <a:moveTo>
                  <a:pt x="26497" y="54742"/>
                </a:moveTo>
                <a:cubicBezTo>
                  <a:pt x="26326" y="54571"/>
                  <a:pt x="26116" y="54590"/>
                  <a:pt x="25945" y="54438"/>
                </a:cubicBezTo>
                <a:cubicBezTo>
                  <a:pt x="26116" y="55218"/>
                  <a:pt x="26554" y="55180"/>
                  <a:pt x="26497" y="54742"/>
                </a:cubicBezTo>
                <a:close/>
                <a:moveTo>
                  <a:pt x="64006" y="52098"/>
                </a:moveTo>
                <a:cubicBezTo>
                  <a:pt x="63473" y="52041"/>
                  <a:pt x="63473" y="52098"/>
                  <a:pt x="62941" y="52155"/>
                </a:cubicBezTo>
                <a:cubicBezTo>
                  <a:pt x="63283" y="52916"/>
                  <a:pt x="64082" y="52669"/>
                  <a:pt x="64006" y="52098"/>
                </a:cubicBezTo>
                <a:close/>
                <a:moveTo>
                  <a:pt x="81771" y="48884"/>
                </a:moveTo>
                <a:cubicBezTo>
                  <a:pt x="81581" y="49131"/>
                  <a:pt x="81429" y="48770"/>
                  <a:pt x="81296" y="49074"/>
                </a:cubicBezTo>
                <a:cubicBezTo>
                  <a:pt x="81429" y="49606"/>
                  <a:pt x="81657" y="49606"/>
                  <a:pt x="81904" y="49549"/>
                </a:cubicBezTo>
                <a:cubicBezTo>
                  <a:pt x="81771" y="49245"/>
                  <a:pt x="81885" y="49188"/>
                  <a:pt x="81771" y="48884"/>
                </a:cubicBezTo>
                <a:close/>
                <a:moveTo>
                  <a:pt x="80763" y="49112"/>
                </a:moveTo>
                <a:cubicBezTo>
                  <a:pt x="80516" y="48808"/>
                  <a:pt x="79755" y="48047"/>
                  <a:pt x="79831" y="48827"/>
                </a:cubicBezTo>
                <a:cubicBezTo>
                  <a:pt x="80059" y="49074"/>
                  <a:pt x="80668" y="49645"/>
                  <a:pt x="80763" y="49112"/>
                </a:cubicBezTo>
                <a:close/>
                <a:moveTo>
                  <a:pt x="18356" y="49435"/>
                </a:moveTo>
                <a:cubicBezTo>
                  <a:pt x="18070" y="49074"/>
                  <a:pt x="17633" y="49511"/>
                  <a:pt x="17348" y="49150"/>
                </a:cubicBezTo>
                <a:cubicBezTo>
                  <a:pt x="17557" y="50272"/>
                  <a:pt x="15940" y="48674"/>
                  <a:pt x="15826" y="49740"/>
                </a:cubicBezTo>
                <a:cubicBezTo>
                  <a:pt x="16530" y="50063"/>
                  <a:pt x="17329" y="49702"/>
                  <a:pt x="17823" y="49968"/>
                </a:cubicBezTo>
                <a:cubicBezTo>
                  <a:pt x="17747" y="49683"/>
                  <a:pt x="17538" y="49549"/>
                  <a:pt x="17652" y="49473"/>
                </a:cubicBezTo>
                <a:cubicBezTo>
                  <a:pt x="17785" y="49740"/>
                  <a:pt x="18413" y="49702"/>
                  <a:pt x="18356" y="49435"/>
                </a:cubicBezTo>
                <a:close/>
                <a:moveTo>
                  <a:pt x="78842" y="45308"/>
                </a:moveTo>
                <a:cubicBezTo>
                  <a:pt x="79165" y="45365"/>
                  <a:pt x="79964" y="45764"/>
                  <a:pt x="80154" y="45403"/>
                </a:cubicBezTo>
                <a:cubicBezTo>
                  <a:pt x="79793" y="45270"/>
                  <a:pt x="79032" y="44870"/>
                  <a:pt x="78842" y="45308"/>
                </a:cubicBezTo>
                <a:close/>
                <a:moveTo>
                  <a:pt x="77663" y="45041"/>
                </a:moveTo>
                <a:cubicBezTo>
                  <a:pt x="77891" y="45251"/>
                  <a:pt x="78614" y="45327"/>
                  <a:pt x="78652" y="44984"/>
                </a:cubicBezTo>
                <a:cubicBezTo>
                  <a:pt x="78309" y="45194"/>
                  <a:pt x="77568" y="44300"/>
                  <a:pt x="77663" y="45041"/>
                </a:cubicBezTo>
                <a:close/>
                <a:moveTo>
                  <a:pt x="6639" y="45688"/>
                </a:moveTo>
                <a:cubicBezTo>
                  <a:pt x="6848" y="45536"/>
                  <a:pt x="6962" y="45916"/>
                  <a:pt x="7153" y="45821"/>
                </a:cubicBezTo>
                <a:cubicBezTo>
                  <a:pt x="7019" y="45099"/>
                  <a:pt x="6335" y="44927"/>
                  <a:pt x="6639" y="45688"/>
                </a:cubicBezTo>
                <a:close/>
                <a:moveTo>
                  <a:pt x="79203" y="41237"/>
                </a:moveTo>
                <a:cubicBezTo>
                  <a:pt x="78823" y="41370"/>
                  <a:pt x="78538" y="41009"/>
                  <a:pt x="78176" y="41123"/>
                </a:cubicBezTo>
                <a:cubicBezTo>
                  <a:pt x="78405" y="42093"/>
                  <a:pt x="79318" y="41256"/>
                  <a:pt x="79203" y="41237"/>
                </a:cubicBezTo>
                <a:close/>
                <a:moveTo>
                  <a:pt x="13030" y="44642"/>
                </a:moveTo>
                <a:cubicBezTo>
                  <a:pt x="12535" y="43957"/>
                  <a:pt x="11889" y="44224"/>
                  <a:pt x="11927" y="44889"/>
                </a:cubicBezTo>
                <a:cubicBezTo>
                  <a:pt x="12136" y="44623"/>
                  <a:pt x="12611" y="44680"/>
                  <a:pt x="13030" y="44642"/>
                </a:cubicBezTo>
                <a:close/>
                <a:moveTo>
                  <a:pt x="11527" y="44224"/>
                </a:moveTo>
                <a:cubicBezTo>
                  <a:pt x="10500" y="43824"/>
                  <a:pt x="9892" y="44490"/>
                  <a:pt x="9454" y="44851"/>
                </a:cubicBezTo>
                <a:cubicBezTo>
                  <a:pt x="10405" y="44357"/>
                  <a:pt x="11489" y="45555"/>
                  <a:pt x="11527" y="44224"/>
                </a:cubicBezTo>
                <a:close/>
                <a:moveTo>
                  <a:pt x="39602" y="40591"/>
                </a:moveTo>
                <a:cubicBezTo>
                  <a:pt x="39431" y="40743"/>
                  <a:pt x="38727" y="40324"/>
                  <a:pt x="38993" y="40971"/>
                </a:cubicBezTo>
                <a:cubicBezTo>
                  <a:pt x="39279" y="40933"/>
                  <a:pt x="39526" y="40857"/>
                  <a:pt x="39602" y="40591"/>
                </a:cubicBezTo>
                <a:close/>
                <a:moveTo>
                  <a:pt x="41904" y="39621"/>
                </a:moveTo>
                <a:cubicBezTo>
                  <a:pt x="41314" y="40058"/>
                  <a:pt x="39982" y="39126"/>
                  <a:pt x="39944" y="40229"/>
                </a:cubicBezTo>
                <a:cubicBezTo>
                  <a:pt x="40705" y="40476"/>
                  <a:pt x="41961" y="40933"/>
                  <a:pt x="41904" y="39621"/>
                </a:cubicBezTo>
                <a:close/>
                <a:moveTo>
                  <a:pt x="82589" y="36121"/>
                </a:moveTo>
                <a:cubicBezTo>
                  <a:pt x="83464" y="37053"/>
                  <a:pt x="84643" y="36463"/>
                  <a:pt x="85613" y="36958"/>
                </a:cubicBezTo>
                <a:cubicBezTo>
                  <a:pt x="84567" y="36102"/>
                  <a:pt x="83559" y="36577"/>
                  <a:pt x="82589" y="36121"/>
                </a:cubicBezTo>
                <a:close/>
                <a:moveTo>
                  <a:pt x="5612" y="39640"/>
                </a:moveTo>
                <a:cubicBezTo>
                  <a:pt x="5726" y="39811"/>
                  <a:pt x="5992" y="40305"/>
                  <a:pt x="6335" y="40457"/>
                </a:cubicBezTo>
                <a:cubicBezTo>
                  <a:pt x="6601" y="39602"/>
                  <a:pt x="7362" y="39925"/>
                  <a:pt x="7932" y="39506"/>
                </a:cubicBezTo>
                <a:cubicBezTo>
                  <a:pt x="7267" y="39126"/>
                  <a:pt x="5688" y="39659"/>
                  <a:pt x="5612" y="39640"/>
                </a:cubicBezTo>
                <a:close/>
                <a:moveTo>
                  <a:pt x="9834" y="33800"/>
                </a:moveTo>
                <a:cubicBezTo>
                  <a:pt x="11166" y="34066"/>
                  <a:pt x="12897" y="34599"/>
                  <a:pt x="13011" y="32944"/>
                </a:cubicBezTo>
                <a:cubicBezTo>
                  <a:pt x="11299" y="31632"/>
                  <a:pt x="10006" y="32678"/>
                  <a:pt x="8788" y="32849"/>
                </a:cubicBezTo>
                <a:cubicBezTo>
                  <a:pt x="8864" y="33515"/>
                  <a:pt x="9188" y="32887"/>
                  <a:pt x="9321" y="33325"/>
                </a:cubicBezTo>
                <a:cubicBezTo>
                  <a:pt x="9302" y="33648"/>
                  <a:pt x="8731" y="33020"/>
                  <a:pt x="8883" y="33686"/>
                </a:cubicBezTo>
                <a:cubicBezTo>
                  <a:pt x="9226" y="34276"/>
                  <a:pt x="9758" y="34257"/>
                  <a:pt x="9834" y="33800"/>
                </a:cubicBezTo>
                <a:close/>
                <a:moveTo>
                  <a:pt x="110607" y="28246"/>
                </a:moveTo>
                <a:cubicBezTo>
                  <a:pt x="110949" y="28113"/>
                  <a:pt x="111196" y="28512"/>
                  <a:pt x="111558" y="28360"/>
                </a:cubicBezTo>
                <a:cubicBezTo>
                  <a:pt x="111215" y="27714"/>
                  <a:pt x="110721" y="27923"/>
                  <a:pt x="110607" y="28246"/>
                </a:cubicBezTo>
                <a:close/>
                <a:moveTo>
                  <a:pt x="77967" y="25355"/>
                </a:moveTo>
                <a:cubicBezTo>
                  <a:pt x="78462" y="25469"/>
                  <a:pt x="78747" y="25431"/>
                  <a:pt x="79546" y="25431"/>
                </a:cubicBezTo>
                <a:cubicBezTo>
                  <a:pt x="79089" y="24689"/>
                  <a:pt x="78195" y="24898"/>
                  <a:pt x="77967" y="25355"/>
                </a:cubicBezTo>
                <a:close/>
                <a:moveTo>
                  <a:pt x="77149" y="24556"/>
                </a:moveTo>
                <a:cubicBezTo>
                  <a:pt x="76502" y="24727"/>
                  <a:pt x="75761" y="24803"/>
                  <a:pt x="75266" y="25165"/>
                </a:cubicBezTo>
                <a:cubicBezTo>
                  <a:pt x="75856" y="25146"/>
                  <a:pt x="76940" y="25431"/>
                  <a:pt x="77149" y="24556"/>
                </a:cubicBezTo>
                <a:close/>
                <a:moveTo>
                  <a:pt x="5269" y="25583"/>
                </a:moveTo>
                <a:cubicBezTo>
                  <a:pt x="5536" y="25127"/>
                  <a:pt x="6848" y="25811"/>
                  <a:pt x="6658" y="24822"/>
                </a:cubicBezTo>
                <a:cubicBezTo>
                  <a:pt x="7742" y="24480"/>
                  <a:pt x="10824" y="25032"/>
                  <a:pt x="11451" y="24214"/>
                </a:cubicBezTo>
                <a:cubicBezTo>
                  <a:pt x="10766" y="23168"/>
                  <a:pt x="10671" y="24157"/>
                  <a:pt x="9796" y="23643"/>
                </a:cubicBezTo>
                <a:cubicBezTo>
                  <a:pt x="9930" y="23605"/>
                  <a:pt x="10120" y="23643"/>
                  <a:pt x="9949" y="23282"/>
                </a:cubicBezTo>
                <a:cubicBezTo>
                  <a:pt x="8180" y="22920"/>
                  <a:pt x="7647" y="24309"/>
                  <a:pt x="6030" y="24347"/>
                </a:cubicBezTo>
                <a:cubicBezTo>
                  <a:pt x="6487" y="25659"/>
                  <a:pt x="5022" y="24385"/>
                  <a:pt x="5269" y="25583"/>
                </a:cubicBezTo>
                <a:close/>
                <a:moveTo>
                  <a:pt x="75932" y="16815"/>
                </a:moveTo>
                <a:cubicBezTo>
                  <a:pt x="75570" y="16891"/>
                  <a:pt x="74619" y="16548"/>
                  <a:pt x="74372" y="17081"/>
                </a:cubicBezTo>
                <a:cubicBezTo>
                  <a:pt x="75038" y="17195"/>
                  <a:pt x="75837" y="17633"/>
                  <a:pt x="75932" y="16815"/>
                </a:cubicBezTo>
                <a:close/>
                <a:moveTo>
                  <a:pt x="83407" y="16054"/>
                </a:moveTo>
                <a:cubicBezTo>
                  <a:pt x="82874" y="16168"/>
                  <a:pt x="82247" y="15654"/>
                  <a:pt x="82266" y="16453"/>
                </a:cubicBezTo>
                <a:cubicBezTo>
                  <a:pt x="82589" y="16567"/>
                  <a:pt x="83331" y="16548"/>
                  <a:pt x="83407" y="16054"/>
                </a:cubicBezTo>
                <a:close/>
                <a:moveTo>
                  <a:pt x="47629" y="13011"/>
                </a:moveTo>
                <a:cubicBezTo>
                  <a:pt x="48257" y="13201"/>
                  <a:pt x="48295" y="13030"/>
                  <a:pt x="48637" y="12782"/>
                </a:cubicBezTo>
                <a:cubicBezTo>
                  <a:pt x="48713" y="12991"/>
                  <a:pt x="48599" y="13011"/>
                  <a:pt x="48713" y="13277"/>
                </a:cubicBezTo>
                <a:cubicBezTo>
                  <a:pt x="49093" y="13372"/>
                  <a:pt x="49531" y="13011"/>
                  <a:pt x="49854" y="13391"/>
                </a:cubicBezTo>
                <a:cubicBezTo>
                  <a:pt x="49341" y="13391"/>
                  <a:pt x="48998" y="14019"/>
                  <a:pt x="48504" y="13467"/>
                </a:cubicBezTo>
                <a:cubicBezTo>
                  <a:pt x="48542" y="13923"/>
                  <a:pt x="47838" y="13543"/>
                  <a:pt x="48028" y="14171"/>
                </a:cubicBezTo>
                <a:cubicBezTo>
                  <a:pt x="51129" y="15008"/>
                  <a:pt x="53830" y="14608"/>
                  <a:pt x="56778" y="14513"/>
                </a:cubicBezTo>
                <a:cubicBezTo>
                  <a:pt x="56873" y="14798"/>
                  <a:pt x="56569" y="14627"/>
                  <a:pt x="56626" y="14875"/>
                </a:cubicBezTo>
                <a:cubicBezTo>
                  <a:pt x="58661" y="14779"/>
                  <a:pt x="62085" y="16092"/>
                  <a:pt x="64234" y="15274"/>
                </a:cubicBezTo>
                <a:cubicBezTo>
                  <a:pt x="66288" y="15902"/>
                  <a:pt x="70092" y="16244"/>
                  <a:pt x="71519" y="15046"/>
                </a:cubicBezTo>
                <a:cubicBezTo>
                  <a:pt x="68114" y="14779"/>
                  <a:pt x="65033" y="15160"/>
                  <a:pt x="62484" y="14703"/>
                </a:cubicBezTo>
                <a:cubicBezTo>
                  <a:pt x="62617" y="14076"/>
                  <a:pt x="63340" y="14779"/>
                  <a:pt x="63245" y="13981"/>
                </a:cubicBezTo>
                <a:cubicBezTo>
                  <a:pt x="60791" y="13847"/>
                  <a:pt x="58946" y="14532"/>
                  <a:pt x="56816" y="14342"/>
                </a:cubicBezTo>
                <a:cubicBezTo>
                  <a:pt x="56569" y="13486"/>
                  <a:pt x="57120" y="14076"/>
                  <a:pt x="56987" y="13486"/>
                </a:cubicBezTo>
                <a:cubicBezTo>
                  <a:pt x="55294" y="13106"/>
                  <a:pt x="53620" y="13448"/>
                  <a:pt x="52327" y="12896"/>
                </a:cubicBezTo>
                <a:cubicBezTo>
                  <a:pt x="50957" y="12326"/>
                  <a:pt x="48789" y="12535"/>
                  <a:pt x="47439" y="12155"/>
                </a:cubicBezTo>
                <a:cubicBezTo>
                  <a:pt x="47325" y="12174"/>
                  <a:pt x="47458" y="12459"/>
                  <a:pt x="47363" y="12497"/>
                </a:cubicBezTo>
                <a:cubicBezTo>
                  <a:pt x="46126" y="11964"/>
                  <a:pt x="43558" y="12174"/>
                  <a:pt x="42645" y="12782"/>
                </a:cubicBezTo>
                <a:cubicBezTo>
                  <a:pt x="44357" y="12877"/>
                  <a:pt x="46278" y="12649"/>
                  <a:pt x="47781" y="12649"/>
                </a:cubicBezTo>
                <a:cubicBezTo>
                  <a:pt x="47876" y="12934"/>
                  <a:pt x="47572" y="12763"/>
                  <a:pt x="47629" y="12991"/>
                </a:cubicBezTo>
                <a:close/>
                <a:moveTo>
                  <a:pt x="40876" y="5079"/>
                </a:moveTo>
                <a:cubicBezTo>
                  <a:pt x="42227" y="4736"/>
                  <a:pt x="44738" y="6049"/>
                  <a:pt x="46659" y="5764"/>
                </a:cubicBezTo>
                <a:cubicBezTo>
                  <a:pt x="48390" y="5497"/>
                  <a:pt x="51034" y="5554"/>
                  <a:pt x="52936" y="5745"/>
                </a:cubicBezTo>
                <a:cubicBezTo>
                  <a:pt x="53088" y="5098"/>
                  <a:pt x="53696" y="5592"/>
                  <a:pt x="53716" y="4851"/>
                </a:cubicBezTo>
                <a:cubicBezTo>
                  <a:pt x="48257" y="4584"/>
                  <a:pt x="43292" y="3633"/>
                  <a:pt x="38461" y="4375"/>
                </a:cubicBezTo>
                <a:cubicBezTo>
                  <a:pt x="39374" y="5421"/>
                  <a:pt x="40173" y="5250"/>
                  <a:pt x="40876"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0"/>
          <p:cNvSpPr/>
          <p:nvPr/>
        </p:nvSpPr>
        <p:spPr>
          <a:xfrm flipH="1">
            <a:off x="8482480" y="4225217"/>
            <a:ext cx="1455545" cy="1438269"/>
          </a:xfrm>
          <a:custGeom>
            <a:avLst/>
            <a:gdLst/>
            <a:ahLst/>
            <a:cxnLst/>
            <a:rect l="l" t="t" r="r" b="b"/>
            <a:pathLst>
              <a:path w="112224" h="110892" extrusionOk="0">
                <a:moveTo>
                  <a:pt x="40477" y="19307"/>
                </a:moveTo>
                <a:cubicBezTo>
                  <a:pt x="45270" y="15027"/>
                  <a:pt x="51109" y="12802"/>
                  <a:pt x="56321" y="8693"/>
                </a:cubicBezTo>
                <a:cubicBezTo>
                  <a:pt x="56378" y="8579"/>
                  <a:pt x="55846" y="8389"/>
                  <a:pt x="55960" y="8275"/>
                </a:cubicBezTo>
                <a:cubicBezTo>
                  <a:pt x="57595" y="7780"/>
                  <a:pt x="58470" y="6886"/>
                  <a:pt x="59878" y="6772"/>
                </a:cubicBezTo>
                <a:cubicBezTo>
                  <a:pt x="59003" y="6049"/>
                  <a:pt x="60772" y="6107"/>
                  <a:pt x="61076" y="5593"/>
                </a:cubicBezTo>
                <a:cubicBezTo>
                  <a:pt x="61095" y="5954"/>
                  <a:pt x="61647" y="6087"/>
                  <a:pt x="61894" y="5840"/>
                </a:cubicBezTo>
                <a:cubicBezTo>
                  <a:pt x="59193" y="9587"/>
                  <a:pt x="50976" y="13353"/>
                  <a:pt x="47495" y="17405"/>
                </a:cubicBezTo>
                <a:cubicBezTo>
                  <a:pt x="48427" y="17024"/>
                  <a:pt x="48675" y="16549"/>
                  <a:pt x="49626" y="16092"/>
                </a:cubicBezTo>
                <a:cubicBezTo>
                  <a:pt x="48922" y="17158"/>
                  <a:pt x="47020" y="18413"/>
                  <a:pt x="46164" y="19497"/>
                </a:cubicBezTo>
                <a:cubicBezTo>
                  <a:pt x="50025" y="17158"/>
                  <a:pt x="53506" y="15217"/>
                  <a:pt x="56359" y="13144"/>
                </a:cubicBezTo>
                <a:cubicBezTo>
                  <a:pt x="56568" y="13182"/>
                  <a:pt x="56816" y="13296"/>
                  <a:pt x="57101" y="13468"/>
                </a:cubicBezTo>
                <a:cubicBezTo>
                  <a:pt x="58223" y="12821"/>
                  <a:pt x="57881" y="12041"/>
                  <a:pt x="58299" y="11508"/>
                </a:cubicBezTo>
                <a:cubicBezTo>
                  <a:pt x="58604" y="11546"/>
                  <a:pt x="58585" y="11623"/>
                  <a:pt x="58794" y="11794"/>
                </a:cubicBezTo>
                <a:cubicBezTo>
                  <a:pt x="59288" y="11071"/>
                  <a:pt x="59326" y="10691"/>
                  <a:pt x="60373" y="10500"/>
                </a:cubicBezTo>
                <a:cubicBezTo>
                  <a:pt x="60544" y="10633"/>
                  <a:pt x="60353" y="10710"/>
                  <a:pt x="60563" y="10843"/>
                </a:cubicBezTo>
                <a:cubicBezTo>
                  <a:pt x="61247" y="11071"/>
                  <a:pt x="62199" y="10538"/>
                  <a:pt x="60943" y="9949"/>
                </a:cubicBezTo>
                <a:cubicBezTo>
                  <a:pt x="61286" y="10025"/>
                  <a:pt x="61761" y="9987"/>
                  <a:pt x="61932" y="10291"/>
                </a:cubicBezTo>
                <a:cubicBezTo>
                  <a:pt x="62237" y="9606"/>
                  <a:pt x="63150" y="9987"/>
                  <a:pt x="63663" y="9644"/>
                </a:cubicBezTo>
                <a:cubicBezTo>
                  <a:pt x="63796" y="10006"/>
                  <a:pt x="63568" y="10310"/>
                  <a:pt x="63226" y="10595"/>
                </a:cubicBezTo>
                <a:cubicBezTo>
                  <a:pt x="63853" y="10805"/>
                  <a:pt x="64082" y="10291"/>
                  <a:pt x="64500" y="10139"/>
                </a:cubicBezTo>
                <a:cubicBezTo>
                  <a:pt x="63397" y="10957"/>
                  <a:pt x="63397" y="12250"/>
                  <a:pt x="62351" y="13315"/>
                </a:cubicBezTo>
                <a:cubicBezTo>
                  <a:pt x="64899" y="12440"/>
                  <a:pt x="66573" y="10462"/>
                  <a:pt x="68114" y="9473"/>
                </a:cubicBezTo>
                <a:cubicBezTo>
                  <a:pt x="67448" y="9112"/>
                  <a:pt x="67638" y="9968"/>
                  <a:pt x="66706" y="9530"/>
                </a:cubicBezTo>
                <a:cubicBezTo>
                  <a:pt x="67258" y="9378"/>
                  <a:pt x="67562" y="9340"/>
                  <a:pt x="67410" y="8845"/>
                </a:cubicBezTo>
                <a:cubicBezTo>
                  <a:pt x="67049" y="8579"/>
                  <a:pt x="67182" y="9207"/>
                  <a:pt x="66706" y="8750"/>
                </a:cubicBezTo>
                <a:cubicBezTo>
                  <a:pt x="67201" y="7894"/>
                  <a:pt x="67182" y="7457"/>
                  <a:pt x="68038" y="6658"/>
                </a:cubicBezTo>
                <a:cubicBezTo>
                  <a:pt x="69065" y="7305"/>
                  <a:pt x="68628" y="6867"/>
                  <a:pt x="70073" y="7286"/>
                </a:cubicBezTo>
                <a:cubicBezTo>
                  <a:pt x="68704" y="7438"/>
                  <a:pt x="68209" y="7952"/>
                  <a:pt x="67886" y="8903"/>
                </a:cubicBezTo>
                <a:cubicBezTo>
                  <a:pt x="69027" y="8884"/>
                  <a:pt x="68532" y="7990"/>
                  <a:pt x="69674" y="7932"/>
                </a:cubicBezTo>
                <a:cubicBezTo>
                  <a:pt x="69560" y="8256"/>
                  <a:pt x="69693" y="8617"/>
                  <a:pt x="69464" y="8922"/>
                </a:cubicBezTo>
                <a:cubicBezTo>
                  <a:pt x="69122" y="8199"/>
                  <a:pt x="69407" y="9207"/>
                  <a:pt x="68818" y="8769"/>
                </a:cubicBezTo>
                <a:cubicBezTo>
                  <a:pt x="69541" y="9264"/>
                  <a:pt x="68666" y="9207"/>
                  <a:pt x="68456" y="9663"/>
                </a:cubicBezTo>
                <a:cubicBezTo>
                  <a:pt x="68666" y="9758"/>
                  <a:pt x="68723" y="9625"/>
                  <a:pt x="68837" y="9549"/>
                </a:cubicBezTo>
                <a:cubicBezTo>
                  <a:pt x="68894" y="10101"/>
                  <a:pt x="67619" y="10025"/>
                  <a:pt x="67391" y="10710"/>
                </a:cubicBezTo>
                <a:cubicBezTo>
                  <a:pt x="68742" y="10976"/>
                  <a:pt x="69464" y="10139"/>
                  <a:pt x="70149" y="9321"/>
                </a:cubicBezTo>
                <a:cubicBezTo>
                  <a:pt x="69712" y="8960"/>
                  <a:pt x="69693" y="9302"/>
                  <a:pt x="69522" y="9397"/>
                </a:cubicBezTo>
                <a:cubicBezTo>
                  <a:pt x="70549" y="8941"/>
                  <a:pt x="70872" y="7381"/>
                  <a:pt x="71975" y="6734"/>
                </a:cubicBezTo>
                <a:cubicBezTo>
                  <a:pt x="72070" y="7286"/>
                  <a:pt x="71405" y="7742"/>
                  <a:pt x="71195" y="8275"/>
                </a:cubicBezTo>
                <a:cubicBezTo>
                  <a:pt x="73326" y="7990"/>
                  <a:pt x="73250" y="6772"/>
                  <a:pt x="74163" y="5346"/>
                </a:cubicBezTo>
                <a:cubicBezTo>
                  <a:pt x="73611" y="5270"/>
                  <a:pt x="73155" y="5384"/>
                  <a:pt x="72793" y="5650"/>
                </a:cubicBezTo>
                <a:cubicBezTo>
                  <a:pt x="74068" y="4680"/>
                  <a:pt x="76426" y="3253"/>
                  <a:pt x="76959" y="2321"/>
                </a:cubicBezTo>
                <a:cubicBezTo>
                  <a:pt x="77130" y="1960"/>
                  <a:pt x="77910" y="2664"/>
                  <a:pt x="78062" y="2302"/>
                </a:cubicBezTo>
                <a:cubicBezTo>
                  <a:pt x="78499" y="2055"/>
                  <a:pt x="77491" y="2131"/>
                  <a:pt x="77929" y="1903"/>
                </a:cubicBezTo>
                <a:cubicBezTo>
                  <a:pt x="78861" y="2778"/>
                  <a:pt x="76103" y="3900"/>
                  <a:pt x="75894" y="4699"/>
                </a:cubicBezTo>
                <a:cubicBezTo>
                  <a:pt x="78613" y="3406"/>
                  <a:pt x="80211" y="1637"/>
                  <a:pt x="82285" y="1"/>
                </a:cubicBezTo>
                <a:cubicBezTo>
                  <a:pt x="82760" y="286"/>
                  <a:pt x="82551" y="495"/>
                  <a:pt x="82836" y="762"/>
                </a:cubicBezTo>
                <a:cubicBezTo>
                  <a:pt x="80991" y="2017"/>
                  <a:pt x="79774" y="3615"/>
                  <a:pt x="78214" y="5041"/>
                </a:cubicBezTo>
                <a:cubicBezTo>
                  <a:pt x="78842" y="5365"/>
                  <a:pt x="79051" y="4965"/>
                  <a:pt x="79355" y="4718"/>
                </a:cubicBezTo>
                <a:cubicBezTo>
                  <a:pt x="79051" y="5365"/>
                  <a:pt x="76749" y="6943"/>
                  <a:pt x="76483" y="7799"/>
                </a:cubicBezTo>
                <a:cubicBezTo>
                  <a:pt x="76749" y="7990"/>
                  <a:pt x="76845" y="7913"/>
                  <a:pt x="77073" y="8028"/>
                </a:cubicBezTo>
                <a:cubicBezTo>
                  <a:pt x="77320" y="8180"/>
                  <a:pt x="77396" y="7666"/>
                  <a:pt x="77073" y="7476"/>
                </a:cubicBezTo>
                <a:cubicBezTo>
                  <a:pt x="77263" y="7419"/>
                  <a:pt x="77263" y="7628"/>
                  <a:pt x="77586" y="7780"/>
                </a:cubicBezTo>
                <a:cubicBezTo>
                  <a:pt x="78366" y="6943"/>
                  <a:pt x="78975" y="6126"/>
                  <a:pt x="80382" y="6087"/>
                </a:cubicBezTo>
                <a:cubicBezTo>
                  <a:pt x="79565" y="6259"/>
                  <a:pt x="79679" y="6639"/>
                  <a:pt x="79127" y="6791"/>
                </a:cubicBezTo>
                <a:cubicBezTo>
                  <a:pt x="79526" y="6772"/>
                  <a:pt x="79526" y="7229"/>
                  <a:pt x="79774" y="6943"/>
                </a:cubicBezTo>
                <a:cubicBezTo>
                  <a:pt x="79355" y="7628"/>
                  <a:pt x="79546" y="8237"/>
                  <a:pt x="78290" y="8408"/>
                </a:cubicBezTo>
                <a:cubicBezTo>
                  <a:pt x="78880" y="8598"/>
                  <a:pt x="79051" y="8541"/>
                  <a:pt x="79298" y="8998"/>
                </a:cubicBezTo>
                <a:cubicBezTo>
                  <a:pt x="78785" y="8922"/>
                  <a:pt x="78404" y="8313"/>
                  <a:pt x="78005" y="8674"/>
                </a:cubicBezTo>
                <a:cubicBezTo>
                  <a:pt x="77967" y="8826"/>
                  <a:pt x="78252" y="8788"/>
                  <a:pt x="78499" y="8979"/>
                </a:cubicBezTo>
                <a:cubicBezTo>
                  <a:pt x="77586" y="9511"/>
                  <a:pt x="77149" y="10671"/>
                  <a:pt x="76084" y="11109"/>
                </a:cubicBezTo>
                <a:cubicBezTo>
                  <a:pt x="76616" y="11527"/>
                  <a:pt x="76540" y="10881"/>
                  <a:pt x="77035" y="11223"/>
                </a:cubicBezTo>
                <a:cubicBezTo>
                  <a:pt x="76331" y="10824"/>
                  <a:pt x="77624" y="10652"/>
                  <a:pt x="78043" y="10481"/>
                </a:cubicBezTo>
                <a:cubicBezTo>
                  <a:pt x="78100" y="10386"/>
                  <a:pt x="77796" y="10253"/>
                  <a:pt x="77624" y="10120"/>
                </a:cubicBezTo>
                <a:cubicBezTo>
                  <a:pt x="78671" y="9778"/>
                  <a:pt x="78442" y="9606"/>
                  <a:pt x="79203" y="9606"/>
                </a:cubicBezTo>
                <a:cubicBezTo>
                  <a:pt x="79241" y="9473"/>
                  <a:pt x="78918" y="9416"/>
                  <a:pt x="78804" y="9473"/>
                </a:cubicBezTo>
                <a:cubicBezTo>
                  <a:pt x="79070" y="9207"/>
                  <a:pt x="80915" y="8979"/>
                  <a:pt x="80382" y="8180"/>
                </a:cubicBezTo>
                <a:cubicBezTo>
                  <a:pt x="81486" y="8199"/>
                  <a:pt x="81467" y="7400"/>
                  <a:pt x="82399" y="7248"/>
                </a:cubicBezTo>
                <a:cubicBezTo>
                  <a:pt x="82646" y="7742"/>
                  <a:pt x="81638" y="7609"/>
                  <a:pt x="82018" y="8142"/>
                </a:cubicBezTo>
                <a:cubicBezTo>
                  <a:pt x="84719" y="7153"/>
                  <a:pt x="84529" y="5840"/>
                  <a:pt x="86926" y="4908"/>
                </a:cubicBezTo>
                <a:cubicBezTo>
                  <a:pt x="86583" y="5631"/>
                  <a:pt x="84472" y="6867"/>
                  <a:pt x="83958" y="7818"/>
                </a:cubicBezTo>
                <a:cubicBezTo>
                  <a:pt x="84662" y="7818"/>
                  <a:pt x="84776" y="6829"/>
                  <a:pt x="85594" y="7000"/>
                </a:cubicBezTo>
                <a:cubicBezTo>
                  <a:pt x="85043" y="7856"/>
                  <a:pt x="84149" y="8161"/>
                  <a:pt x="83806" y="9283"/>
                </a:cubicBezTo>
                <a:cubicBezTo>
                  <a:pt x="84624" y="9549"/>
                  <a:pt x="84567" y="8903"/>
                  <a:pt x="85024" y="8884"/>
                </a:cubicBezTo>
                <a:cubicBezTo>
                  <a:pt x="85176" y="9093"/>
                  <a:pt x="85157" y="9264"/>
                  <a:pt x="85233" y="9454"/>
                </a:cubicBezTo>
                <a:cubicBezTo>
                  <a:pt x="86089" y="9701"/>
                  <a:pt x="86526" y="9264"/>
                  <a:pt x="87173" y="9131"/>
                </a:cubicBezTo>
                <a:cubicBezTo>
                  <a:pt x="87496" y="8998"/>
                  <a:pt x="87553" y="8408"/>
                  <a:pt x="88048" y="8541"/>
                </a:cubicBezTo>
                <a:cubicBezTo>
                  <a:pt x="87801" y="8769"/>
                  <a:pt x="87572" y="8998"/>
                  <a:pt x="87325" y="9245"/>
                </a:cubicBezTo>
                <a:cubicBezTo>
                  <a:pt x="86773" y="9663"/>
                  <a:pt x="86393" y="10367"/>
                  <a:pt x="85994" y="10557"/>
                </a:cubicBezTo>
                <a:cubicBezTo>
                  <a:pt x="86089" y="10843"/>
                  <a:pt x="86640" y="10824"/>
                  <a:pt x="86926" y="11223"/>
                </a:cubicBezTo>
                <a:cubicBezTo>
                  <a:pt x="87097" y="11565"/>
                  <a:pt x="86735" y="11870"/>
                  <a:pt x="86964" y="12231"/>
                </a:cubicBezTo>
                <a:cubicBezTo>
                  <a:pt x="87591" y="11527"/>
                  <a:pt x="88447" y="11033"/>
                  <a:pt x="89817" y="11014"/>
                </a:cubicBezTo>
                <a:cubicBezTo>
                  <a:pt x="89094" y="11756"/>
                  <a:pt x="88181" y="12155"/>
                  <a:pt x="87534" y="13011"/>
                </a:cubicBezTo>
                <a:cubicBezTo>
                  <a:pt x="87782" y="13106"/>
                  <a:pt x="87839" y="12916"/>
                  <a:pt x="87972" y="12821"/>
                </a:cubicBezTo>
                <a:cubicBezTo>
                  <a:pt x="88200" y="13315"/>
                  <a:pt x="86697" y="13334"/>
                  <a:pt x="87572" y="14019"/>
                </a:cubicBezTo>
                <a:cubicBezTo>
                  <a:pt x="88371" y="14285"/>
                  <a:pt x="88124" y="13848"/>
                  <a:pt x="88637" y="13753"/>
                </a:cubicBezTo>
                <a:cubicBezTo>
                  <a:pt x="88010" y="14400"/>
                  <a:pt x="87249" y="15046"/>
                  <a:pt x="86888" y="15731"/>
                </a:cubicBezTo>
                <a:cubicBezTo>
                  <a:pt x="87401" y="15978"/>
                  <a:pt x="87534" y="15579"/>
                  <a:pt x="87896" y="15541"/>
                </a:cubicBezTo>
                <a:cubicBezTo>
                  <a:pt x="88162" y="16149"/>
                  <a:pt x="87059" y="15712"/>
                  <a:pt x="87192" y="16245"/>
                </a:cubicBezTo>
                <a:cubicBezTo>
                  <a:pt x="87896" y="16264"/>
                  <a:pt x="88371" y="15864"/>
                  <a:pt x="88923" y="15579"/>
                </a:cubicBezTo>
                <a:cubicBezTo>
                  <a:pt x="88866" y="15978"/>
                  <a:pt x="88485" y="16416"/>
                  <a:pt x="87896" y="16321"/>
                </a:cubicBezTo>
                <a:cubicBezTo>
                  <a:pt x="88371" y="16587"/>
                  <a:pt x="87782" y="16910"/>
                  <a:pt x="87287" y="17177"/>
                </a:cubicBezTo>
                <a:cubicBezTo>
                  <a:pt x="88295" y="17576"/>
                  <a:pt x="88771" y="17043"/>
                  <a:pt x="89265" y="16549"/>
                </a:cubicBezTo>
                <a:cubicBezTo>
                  <a:pt x="89703" y="17595"/>
                  <a:pt x="87515" y="18147"/>
                  <a:pt x="87420" y="18907"/>
                </a:cubicBezTo>
                <a:cubicBezTo>
                  <a:pt x="89075" y="19098"/>
                  <a:pt x="89531" y="18280"/>
                  <a:pt x="90425" y="17785"/>
                </a:cubicBezTo>
                <a:cubicBezTo>
                  <a:pt x="91453" y="17234"/>
                  <a:pt x="92974" y="16872"/>
                  <a:pt x="94039" y="15807"/>
                </a:cubicBezTo>
                <a:cubicBezTo>
                  <a:pt x="93887" y="15712"/>
                  <a:pt x="93830" y="15807"/>
                  <a:pt x="93735" y="15845"/>
                </a:cubicBezTo>
                <a:cubicBezTo>
                  <a:pt x="93183" y="15484"/>
                  <a:pt x="94933" y="14685"/>
                  <a:pt x="94230" y="15351"/>
                </a:cubicBezTo>
                <a:cubicBezTo>
                  <a:pt x="93982" y="15446"/>
                  <a:pt x="94458" y="15636"/>
                  <a:pt x="94363" y="15750"/>
                </a:cubicBezTo>
                <a:cubicBezTo>
                  <a:pt x="93982" y="16073"/>
                  <a:pt x="93640" y="16397"/>
                  <a:pt x="93849" y="16796"/>
                </a:cubicBezTo>
                <a:cubicBezTo>
                  <a:pt x="94268" y="16986"/>
                  <a:pt x="94629" y="17101"/>
                  <a:pt x="95009" y="17234"/>
                </a:cubicBezTo>
                <a:lnTo>
                  <a:pt x="95846" y="16397"/>
                </a:lnTo>
                <a:cubicBezTo>
                  <a:pt x="95561" y="17842"/>
                  <a:pt x="93031" y="18584"/>
                  <a:pt x="93279" y="19992"/>
                </a:cubicBezTo>
                <a:cubicBezTo>
                  <a:pt x="94553" y="19973"/>
                  <a:pt x="95162" y="18793"/>
                  <a:pt x="96227" y="18394"/>
                </a:cubicBezTo>
                <a:cubicBezTo>
                  <a:pt x="96740" y="18946"/>
                  <a:pt x="95371" y="19269"/>
                  <a:pt x="96094" y="19859"/>
                </a:cubicBezTo>
                <a:cubicBezTo>
                  <a:pt x="97254" y="19136"/>
                  <a:pt x="98471" y="18489"/>
                  <a:pt x="99651" y="17386"/>
                </a:cubicBezTo>
                <a:cubicBezTo>
                  <a:pt x="99213" y="18812"/>
                  <a:pt x="98699" y="20581"/>
                  <a:pt x="97939" y="21723"/>
                </a:cubicBezTo>
                <a:cubicBezTo>
                  <a:pt x="99632" y="21076"/>
                  <a:pt x="100659" y="20638"/>
                  <a:pt x="101705" y="20125"/>
                </a:cubicBezTo>
                <a:cubicBezTo>
                  <a:pt x="101305" y="21095"/>
                  <a:pt x="99517" y="21818"/>
                  <a:pt x="99651" y="22921"/>
                </a:cubicBezTo>
                <a:cubicBezTo>
                  <a:pt x="99441" y="22769"/>
                  <a:pt x="99803" y="22693"/>
                  <a:pt x="99536" y="22521"/>
                </a:cubicBezTo>
                <a:cubicBezTo>
                  <a:pt x="98928" y="22331"/>
                  <a:pt x="99517" y="23092"/>
                  <a:pt x="98871" y="22921"/>
                </a:cubicBezTo>
                <a:cubicBezTo>
                  <a:pt x="99099" y="23244"/>
                  <a:pt x="99479" y="23606"/>
                  <a:pt x="99689" y="23948"/>
                </a:cubicBezTo>
                <a:cubicBezTo>
                  <a:pt x="98566" y="24462"/>
                  <a:pt x="98547" y="25755"/>
                  <a:pt x="97425" y="26725"/>
                </a:cubicBezTo>
                <a:cubicBezTo>
                  <a:pt x="97939" y="27885"/>
                  <a:pt x="95371" y="29997"/>
                  <a:pt x="93906" y="30986"/>
                </a:cubicBezTo>
                <a:cubicBezTo>
                  <a:pt x="94268" y="31899"/>
                  <a:pt x="92251" y="32507"/>
                  <a:pt x="91966" y="33401"/>
                </a:cubicBezTo>
                <a:cubicBezTo>
                  <a:pt x="92575" y="33782"/>
                  <a:pt x="92537" y="33097"/>
                  <a:pt x="93260" y="33706"/>
                </a:cubicBezTo>
                <a:cubicBezTo>
                  <a:pt x="94020" y="33344"/>
                  <a:pt x="94344" y="32241"/>
                  <a:pt x="95504" y="32564"/>
                </a:cubicBezTo>
                <a:cubicBezTo>
                  <a:pt x="94553" y="33477"/>
                  <a:pt x="92461" y="35360"/>
                  <a:pt x="93564" y="37643"/>
                </a:cubicBezTo>
                <a:cubicBezTo>
                  <a:pt x="93906" y="37491"/>
                  <a:pt x="94363" y="36692"/>
                  <a:pt x="94895" y="36311"/>
                </a:cubicBezTo>
                <a:cubicBezTo>
                  <a:pt x="95884" y="37491"/>
                  <a:pt x="93183" y="37339"/>
                  <a:pt x="93887" y="38385"/>
                </a:cubicBezTo>
                <a:cubicBezTo>
                  <a:pt x="95105" y="38689"/>
                  <a:pt x="95181" y="37757"/>
                  <a:pt x="95865" y="37205"/>
                </a:cubicBezTo>
                <a:cubicBezTo>
                  <a:pt x="97653" y="35779"/>
                  <a:pt x="98072" y="33268"/>
                  <a:pt x="100069" y="32013"/>
                </a:cubicBezTo>
                <a:cubicBezTo>
                  <a:pt x="99974" y="33858"/>
                  <a:pt x="99232" y="35551"/>
                  <a:pt x="97825" y="37129"/>
                </a:cubicBezTo>
                <a:cubicBezTo>
                  <a:pt x="97064" y="38004"/>
                  <a:pt x="96569" y="39146"/>
                  <a:pt x="96056" y="40192"/>
                </a:cubicBezTo>
                <a:cubicBezTo>
                  <a:pt x="93241" y="45860"/>
                  <a:pt x="87705" y="50577"/>
                  <a:pt x="84871" y="55161"/>
                </a:cubicBezTo>
                <a:cubicBezTo>
                  <a:pt x="87705" y="53278"/>
                  <a:pt x="89874" y="50710"/>
                  <a:pt x="92860" y="48085"/>
                </a:cubicBezTo>
                <a:cubicBezTo>
                  <a:pt x="94705" y="46469"/>
                  <a:pt x="96626" y="44909"/>
                  <a:pt x="98034" y="43007"/>
                </a:cubicBezTo>
                <a:cubicBezTo>
                  <a:pt x="98661" y="42132"/>
                  <a:pt x="99574" y="40667"/>
                  <a:pt x="101591" y="40534"/>
                </a:cubicBezTo>
                <a:cubicBezTo>
                  <a:pt x="101629" y="40915"/>
                  <a:pt x="101381" y="41238"/>
                  <a:pt x="101572" y="41618"/>
                </a:cubicBezTo>
                <a:cubicBezTo>
                  <a:pt x="102580" y="41885"/>
                  <a:pt x="102351" y="42436"/>
                  <a:pt x="102770" y="42550"/>
                </a:cubicBezTo>
                <a:cubicBezTo>
                  <a:pt x="103169" y="42893"/>
                  <a:pt x="101933" y="43064"/>
                  <a:pt x="102637" y="43463"/>
                </a:cubicBezTo>
                <a:cubicBezTo>
                  <a:pt x="104254" y="43939"/>
                  <a:pt x="104938" y="42817"/>
                  <a:pt x="106251" y="42798"/>
                </a:cubicBezTo>
                <a:cubicBezTo>
                  <a:pt x="106764" y="43007"/>
                  <a:pt x="106460" y="43140"/>
                  <a:pt x="106783" y="43330"/>
                </a:cubicBezTo>
                <a:cubicBezTo>
                  <a:pt x="107240" y="43292"/>
                  <a:pt x="107658" y="43159"/>
                  <a:pt x="108001" y="42931"/>
                </a:cubicBezTo>
                <a:cubicBezTo>
                  <a:pt x="108343" y="43577"/>
                  <a:pt x="107012" y="43996"/>
                  <a:pt x="106479" y="44700"/>
                </a:cubicBezTo>
                <a:cubicBezTo>
                  <a:pt x="107316" y="44947"/>
                  <a:pt x="107354" y="45004"/>
                  <a:pt x="106764" y="45194"/>
                </a:cubicBezTo>
                <a:cubicBezTo>
                  <a:pt x="107468" y="45765"/>
                  <a:pt x="107487" y="45156"/>
                  <a:pt x="108153" y="45670"/>
                </a:cubicBezTo>
                <a:cubicBezTo>
                  <a:pt x="108153" y="45822"/>
                  <a:pt x="107601" y="45917"/>
                  <a:pt x="107963" y="46126"/>
                </a:cubicBezTo>
                <a:cubicBezTo>
                  <a:pt x="109047" y="45974"/>
                  <a:pt x="109865" y="45441"/>
                  <a:pt x="110854" y="45137"/>
                </a:cubicBezTo>
                <a:cubicBezTo>
                  <a:pt x="110245" y="45594"/>
                  <a:pt x="109408" y="46316"/>
                  <a:pt x="109275" y="47210"/>
                </a:cubicBezTo>
                <a:cubicBezTo>
                  <a:pt x="110530" y="47401"/>
                  <a:pt x="110454" y="45556"/>
                  <a:pt x="112223" y="46145"/>
                </a:cubicBezTo>
                <a:cubicBezTo>
                  <a:pt x="108895" y="48523"/>
                  <a:pt x="107791" y="52479"/>
                  <a:pt x="104406" y="54115"/>
                </a:cubicBezTo>
                <a:cubicBezTo>
                  <a:pt x="103968" y="54419"/>
                  <a:pt x="104197" y="53754"/>
                  <a:pt x="103626" y="53563"/>
                </a:cubicBezTo>
                <a:cubicBezTo>
                  <a:pt x="98738" y="56074"/>
                  <a:pt x="95352" y="60240"/>
                  <a:pt x="91034" y="63606"/>
                </a:cubicBezTo>
                <a:cubicBezTo>
                  <a:pt x="90711" y="63777"/>
                  <a:pt x="90216" y="63606"/>
                  <a:pt x="89855" y="63701"/>
                </a:cubicBezTo>
                <a:cubicBezTo>
                  <a:pt x="88733" y="66155"/>
                  <a:pt x="85404" y="67620"/>
                  <a:pt x="83102" y="69845"/>
                </a:cubicBezTo>
                <a:cubicBezTo>
                  <a:pt x="82969" y="70016"/>
                  <a:pt x="82722" y="69978"/>
                  <a:pt x="82380" y="69750"/>
                </a:cubicBezTo>
                <a:cubicBezTo>
                  <a:pt x="82285" y="70948"/>
                  <a:pt x="80725" y="71690"/>
                  <a:pt x="79279" y="72280"/>
                </a:cubicBezTo>
                <a:cubicBezTo>
                  <a:pt x="79241" y="72375"/>
                  <a:pt x="79412" y="72413"/>
                  <a:pt x="79450" y="72375"/>
                </a:cubicBezTo>
                <a:cubicBezTo>
                  <a:pt x="78062" y="73935"/>
                  <a:pt x="75513" y="74752"/>
                  <a:pt x="73269" y="76636"/>
                </a:cubicBezTo>
                <a:cubicBezTo>
                  <a:pt x="73953" y="77396"/>
                  <a:pt x="70511" y="79336"/>
                  <a:pt x="69350" y="80230"/>
                </a:cubicBezTo>
                <a:cubicBezTo>
                  <a:pt x="67791" y="81410"/>
                  <a:pt x="66706" y="82969"/>
                  <a:pt x="65090" y="84168"/>
                </a:cubicBezTo>
                <a:cubicBezTo>
                  <a:pt x="63625" y="85233"/>
                  <a:pt x="61894" y="86032"/>
                  <a:pt x="60848" y="87021"/>
                </a:cubicBezTo>
                <a:cubicBezTo>
                  <a:pt x="60772" y="87211"/>
                  <a:pt x="60468" y="87002"/>
                  <a:pt x="60201" y="86869"/>
                </a:cubicBezTo>
                <a:cubicBezTo>
                  <a:pt x="58223" y="89779"/>
                  <a:pt x="52973" y="92423"/>
                  <a:pt x="50025" y="94781"/>
                </a:cubicBezTo>
                <a:cubicBezTo>
                  <a:pt x="48846" y="95732"/>
                  <a:pt x="47362" y="95923"/>
                  <a:pt x="46354" y="97083"/>
                </a:cubicBezTo>
                <a:cubicBezTo>
                  <a:pt x="45175" y="98433"/>
                  <a:pt x="42531" y="98338"/>
                  <a:pt x="41314" y="99670"/>
                </a:cubicBezTo>
                <a:cubicBezTo>
                  <a:pt x="41085" y="99518"/>
                  <a:pt x="41466" y="99441"/>
                  <a:pt x="41180" y="99270"/>
                </a:cubicBezTo>
                <a:cubicBezTo>
                  <a:pt x="40743" y="99289"/>
                  <a:pt x="40382" y="99498"/>
                  <a:pt x="40382" y="99803"/>
                </a:cubicBezTo>
                <a:cubicBezTo>
                  <a:pt x="40743" y="100031"/>
                  <a:pt x="40705" y="99594"/>
                  <a:pt x="40914" y="99556"/>
                </a:cubicBezTo>
                <a:cubicBezTo>
                  <a:pt x="41009" y="100411"/>
                  <a:pt x="39393" y="99993"/>
                  <a:pt x="38898" y="100488"/>
                </a:cubicBezTo>
                <a:cubicBezTo>
                  <a:pt x="38651" y="99651"/>
                  <a:pt x="41542" y="99822"/>
                  <a:pt x="40229" y="98376"/>
                </a:cubicBezTo>
                <a:cubicBezTo>
                  <a:pt x="39545" y="98547"/>
                  <a:pt x="39126" y="99194"/>
                  <a:pt x="38441" y="99346"/>
                </a:cubicBezTo>
                <a:cubicBezTo>
                  <a:pt x="38194" y="98966"/>
                  <a:pt x="38974" y="98719"/>
                  <a:pt x="39126" y="98414"/>
                </a:cubicBezTo>
                <a:cubicBezTo>
                  <a:pt x="37300" y="98243"/>
                  <a:pt x="36463" y="99365"/>
                  <a:pt x="35132" y="99955"/>
                </a:cubicBezTo>
                <a:cubicBezTo>
                  <a:pt x="33800" y="100564"/>
                  <a:pt x="31974" y="101724"/>
                  <a:pt x="30643" y="102542"/>
                </a:cubicBezTo>
                <a:cubicBezTo>
                  <a:pt x="30129" y="102865"/>
                  <a:pt x="28893" y="103017"/>
                  <a:pt x="29350" y="103569"/>
                </a:cubicBezTo>
                <a:cubicBezTo>
                  <a:pt x="28589" y="102903"/>
                  <a:pt x="27790" y="103797"/>
                  <a:pt x="27067" y="104235"/>
                </a:cubicBezTo>
                <a:cubicBezTo>
                  <a:pt x="23605" y="106270"/>
                  <a:pt x="19649" y="108990"/>
                  <a:pt x="15483" y="110892"/>
                </a:cubicBezTo>
                <a:cubicBezTo>
                  <a:pt x="15331" y="110435"/>
                  <a:pt x="15655" y="110340"/>
                  <a:pt x="16111" y="110264"/>
                </a:cubicBezTo>
                <a:cubicBezTo>
                  <a:pt x="19421" y="107696"/>
                  <a:pt x="24537" y="105300"/>
                  <a:pt x="27485" y="102485"/>
                </a:cubicBezTo>
                <a:cubicBezTo>
                  <a:pt x="27885" y="102447"/>
                  <a:pt x="28284" y="102447"/>
                  <a:pt x="28456" y="102066"/>
                </a:cubicBezTo>
                <a:cubicBezTo>
                  <a:pt x="26496" y="101458"/>
                  <a:pt x="25869" y="103227"/>
                  <a:pt x="24005" y="103569"/>
                </a:cubicBezTo>
                <a:cubicBezTo>
                  <a:pt x="23929" y="102827"/>
                  <a:pt x="24766" y="102732"/>
                  <a:pt x="24861" y="102180"/>
                </a:cubicBezTo>
                <a:cubicBezTo>
                  <a:pt x="24043" y="101686"/>
                  <a:pt x="24404" y="102314"/>
                  <a:pt x="24005" y="102237"/>
                </a:cubicBezTo>
                <a:cubicBezTo>
                  <a:pt x="23986" y="101648"/>
                  <a:pt x="25698" y="101572"/>
                  <a:pt x="24632" y="100830"/>
                </a:cubicBezTo>
                <a:cubicBezTo>
                  <a:pt x="24956" y="100697"/>
                  <a:pt x="25431" y="100811"/>
                  <a:pt x="25602" y="100392"/>
                </a:cubicBezTo>
                <a:cubicBezTo>
                  <a:pt x="25336" y="100202"/>
                  <a:pt x="25222" y="100259"/>
                  <a:pt x="25127" y="100335"/>
                </a:cubicBezTo>
                <a:cubicBezTo>
                  <a:pt x="25488" y="99308"/>
                  <a:pt x="26820" y="99156"/>
                  <a:pt x="27485" y="98281"/>
                </a:cubicBezTo>
                <a:cubicBezTo>
                  <a:pt x="27105" y="98091"/>
                  <a:pt x="27124" y="98566"/>
                  <a:pt x="26782" y="98433"/>
                </a:cubicBezTo>
                <a:cubicBezTo>
                  <a:pt x="26078" y="97920"/>
                  <a:pt x="27543" y="98262"/>
                  <a:pt x="27181" y="97787"/>
                </a:cubicBezTo>
                <a:cubicBezTo>
                  <a:pt x="26382" y="97406"/>
                  <a:pt x="26534" y="98376"/>
                  <a:pt x="26135" y="98281"/>
                </a:cubicBezTo>
                <a:cubicBezTo>
                  <a:pt x="25945" y="98395"/>
                  <a:pt x="26649" y="98547"/>
                  <a:pt x="26725" y="98509"/>
                </a:cubicBezTo>
                <a:cubicBezTo>
                  <a:pt x="26496" y="98890"/>
                  <a:pt x="24804" y="98395"/>
                  <a:pt x="24442" y="99175"/>
                </a:cubicBezTo>
                <a:cubicBezTo>
                  <a:pt x="24404" y="98186"/>
                  <a:pt x="26363" y="97425"/>
                  <a:pt x="27105" y="97064"/>
                </a:cubicBezTo>
                <a:cubicBezTo>
                  <a:pt x="27048" y="96931"/>
                  <a:pt x="26896" y="96779"/>
                  <a:pt x="26744" y="96645"/>
                </a:cubicBezTo>
                <a:cubicBezTo>
                  <a:pt x="28798" y="95200"/>
                  <a:pt x="31099" y="93830"/>
                  <a:pt x="33648" y="92461"/>
                </a:cubicBezTo>
                <a:cubicBezTo>
                  <a:pt x="34390" y="92061"/>
                  <a:pt x="35417" y="91548"/>
                  <a:pt x="35417" y="90730"/>
                </a:cubicBezTo>
                <a:cubicBezTo>
                  <a:pt x="32754" y="91434"/>
                  <a:pt x="30700" y="93203"/>
                  <a:pt x="28284" y="94325"/>
                </a:cubicBezTo>
                <a:cubicBezTo>
                  <a:pt x="31118" y="91966"/>
                  <a:pt x="34390" y="91072"/>
                  <a:pt x="36996" y="88657"/>
                </a:cubicBezTo>
                <a:cubicBezTo>
                  <a:pt x="37414" y="88543"/>
                  <a:pt x="36996" y="88942"/>
                  <a:pt x="36882" y="89018"/>
                </a:cubicBezTo>
                <a:cubicBezTo>
                  <a:pt x="37205" y="89208"/>
                  <a:pt x="37224" y="88866"/>
                  <a:pt x="37586" y="89113"/>
                </a:cubicBezTo>
                <a:cubicBezTo>
                  <a:pt x="37357" y="87915"/>
                  <a:pt x="39374" y="88428"/>
                  <a:pt x="39602" y="87401"/>
                </a:cubicBezTo>
                <a:cubicBezTo>
                  <a:pt x="41732" y="87953"/>
                  <a:pt x="41047" y="85404"/>
                  <a:pt x="42702" y="85651"/>
                </a:cubicBezTo>
                <a:cubicBezTo>
                  <a:pt x="42379" y="85423"/>
                  <a:pt x="42284" y="85575"/>
                  <a:pt x="42151" y="85670"/>
                </a:cubicBezTo>
                <a:cubicBezTo>
                  <a:pt x="42055" y="85385"/>
                  <a:pt x="42265" y="85119"/>
                  <a:pt x="42455" y="84852"/>
                </a:cubicBezTo>
                <a:cubicBezTo>
                  <a:pt x="42740" y="85062"/>
                  <a:pt x="42303" y="85195"/>
                  <a:pt x="42911" y="85442"/>
                </a:cubicBezTo>
                <a:cubicBezTo>
                  <a:pt x="43140" y="84377"/>
                  <a:pt x="43710" y="84035"/>
                  <a:pt x="44376" y="83217"/>
                </a:cubicBezTo>
                <a:cubicBezTo>
                  <a:pt x="43520" y="83046"/>
                  <a:pt x="43006" y="83464"/>
                  <a:pt x="42550" y="83692"/>
                </a:cubicBezTo>
                <a:cubicBezTo>
                  <a:pt x="42322" y="83806"/>
                  <a:pt x="41998" y="84016"/>
                  <a:pt x="41827" y="84149"/>
                </a:cubicBezTo>
                <a:cubicBezTo>
                  <a:pt x="38461" y="86583"/>
                  <a:pt x="34238" y="89284"/>
                  <a:pt x="30491" y="91624"/>
                </a:cubicBezTo>
                <a:cubicBezTo>
                  <a:pt x="29768" y="92080"/>
                  <a:pt x="28684" y="92290"/>
                  <a:pt x="28018" y="92746"/>
                </a:cubicBezTo>
                <a:cubicBezTo>
                  <a:pt x="27904" y="92803"/>
                  <a:pt x="28246" y="93050"/>
                  <a:pt x="28151" y="93146"/>
                </a:cubicBezTo>
                <a:cubicBezTo>
                  <a:pt x="27790" y="93450"/>
                  <a:pt x="26858" y="93526"/>
                  <a:pt x="26820" y="93925"/>
                </a:cubicBezTo>
                <a:cubicBezTo>
                  <a:pt x="24842" y="93526"/>
                  <a:pt x="23130" y="95048"/>
                  <a:pt x="21037" y="96208"/>
                </a:cubicBezTo>
                <a:cubicBezTo>
                  <a:pt x="20676" y="96512"/>
                  <a:pt x="20866" y="95980"/>
                  <a:pt x="20353" y="95808"/>
                </a:cubicBezTo>
                <a:cubicBezTo>
                  <a:pt x="20600" y="96683"/>
                  <a:pt x="19896" y="96531"/>
                  <a:pt x="19421" y="97254"/>
                </a:cubicBezTo>
                <a:cubicBezTo>
                  <a:pt x="18907" y="97045"/>
                  <a:pt x="19877" y="96988"/>
                  <a:pt x="19364" y="96779"/>
                </a:cubicBezTo>
                <a:cubicBezTo>
                  <a:pt x="16529" y="97197"/>
                  <a:pt x="15521" y="99175"/>
                  <a:pt x="13296" y="100126"/>
                </a:cubicBezTo>
                <a:cubicBezTo>
                  <a:pt x="11774" y="100773"/>
                  <a:pt x="10614" y="101458"/>
                  <a:pt x="8921" y="102333"/>
                </a:cubicBezTo>
                <a:cubicBezTo>
                  <a:pt x="8503" y="102827"/>
                  <a:pt x="8274" y="103455"/>
                  <a:pt x="7114" y="103055"/>
                </a:cubicBezTo>
                <a:cubicBezTo>
                  <a:pt x="5973" y="104235"/>
                  <a:pt x="4546" y="104691"/>
                  <a:pt x="3614" y="105452"/>
                </a:cubicBezTo>
                <a:cubicBezTo>
                  <a:pt x="5003" y="103112"/>
                  <a:pt x="8236" y="102504"/>
                  <a:pt x="10329" y="100944"/>
                </a:cubicBezTo>
                <a:cubicBezTo>
                  <a:pt x="11736" y="99898"/>
                  <a:pt x="12307" y="99042"/>
                  <a:pt x="13524" y="98585"/>
                </a:cubicBezTo>
                <a:cubicBezTo>
                  <a:pt x="13543" y="98471"/>
                  <a:pt x="13410" y="98243"/>
                  <a:pt x="13258" y="98319"/>
                </a:cubicBezTo>
                <a:cubicBezTo>
                  <a:pt x="14342" y="96969"/>
                  <a:pt x="18622" y="95029"/>
                  <a:pt x="20010" y="93507"/>
                </a:cubicBezTo>
                <a:cubicBezTo>
                  <a:pt x="17937" y="93887"/>
                  <a:pt x="16777" y="95029"/>
                  <a:pt x="14684" y="95599"/>
                </a:cubicBezTo>
                <a:cubicBezTo>
                  <a:pt x="13372" y="97083"/>
                  <a:pt x="10329" y="98852"/>
                  <a:pt x="7533" y="100526"/>
                </a:cubicBezTo>
                <a:cubicBezTo>
                  <a:pt x="5973" y="101477"/>
                  <a:pt x="4432" y="102599"/>
                  <a:pt x="3044" y="103112"/>
                </a:cubicBezTo>
                <a:cubicBezTo>
                  <a:pt x="2739" y="103303"/>
                  <a:pt x="3101" y="103550"/>
                  <a:pt x="2720" y="103702"/>
                </a:cubicBezTo>
                <a:cubicBezTo>
                  <a:pt x="2017" y="103341"/>
                  <a:pt x="2549" y="103112"/>
                  <a:pt x="1826" y="102751"/>
                </a:cubicBezTo>
                <a:cubicBezTo>
                  <a:pt x="1883" y="102542"/>
                  <a:pt x="2188" y="102751"/>
                  <a:pt x="2473" y="102903"/>
                </a:cubicBezTo>
                <a:cubicBezTo>
                  <a:pt x="3767" y="101572"/>
                  <a:pt x="5041" y="101020"/>
                  <a:pt x="6905" y="99841"/>
                </a:cubicBezTo>
                <a:cubicBezTo>
                  <a:pt x="5307" y="99422"/>
                  <a:pt x="5402" y="100868"/>
                  <a:pt x="4014" y="100583"/>
                </a:cubicBezTo>
                <a:cubicBezTo>
                  <a:pt x="6334" y="99023"/>
                  <a:pt x="10329" y="97045"/>
                  <a:pt x="12478" y="94876"/>
                </a:cubicBezTo>
                <a:cubicBezTo>
                  <a:pt x="12649" y="94743"/>
                  <a:pt x="12554" y="94572"/>
                  <a:pt x="12174" y="94382"/>
                </a:cubicBezTo>
                <a:cubicBezTo>
                  <a:pt x="13353" y="94211"/>
                  <a:pt x="13619" y="93431"/>
                  <a:pt x="14742" y="92651"/>
                </a:cubicBezTo>
                <a:cubicBezTo>
                  <a:pt x="13981" y="92499"/>
                  <a:pt x="12992" y="93792"/>
                  <a:pt x="12858" y="93450"/>
                </a:cubicBezTo>
                <a:cubicBezTo>
                  <a:pt x="17633" y="89798"/>
                  <a:pt x="23187" y="87401"/>
                  <a:pt x="26877" y="84111"/>
                </a:cubicBezTo>
                <a:cubicBezTo>
                  <a:pt x="27048" y="84206"/>
                  <a:pt x="26934" y="84263"/>
                  <a:pt x="26915" y="84339"/>
                </a:cubicBezTo>
                <a:cubicBezTo>
                  <a:pt x="30091" y="82684"/>
                  <a:pt x="33896" y="81143"/>
                  <a:pt x="35512" y="78500"/>
                </a:cubicBezTo>
                <a:cubicBezTo>
                  <a:pt x="34656" y="78404"/>
                  <a:pt x="34485" y="78652"/>
                  <a:pt x="33781" y="79146"/>
                </a:cubicBezTo>
                <a:cubicBezTo>
                  <a:pt x="32754" y="79888"/>
                  <a:pt x="31042" y="80459"/>
                  <a:pt x="29844" y="81181"/>
                </a:cubicBezTo>
                <a:cubicBezTo>
                  <a:pt x="27505" y="82646"/>
                  <a:pt x="25507" y="84472"/>
                  <a:pt x="23415" y="85423"/>
                </a:cubicBezTo>
                <a:cubicBezTo>
                  <a:pt x="23358" y="85518"/>
                  <a:pt x="23662" y="85651"/>
                  <a:pt x="23853" y="85785"/>
                </a:cubicBezTo>
                <a:cubicBezTo>
                  <a:pt x="23358" y="85899"/>
                  <a:pt x="22978" y="86203"/>
                  <a:pt x="22198" y="85823"/>
                </a:cubicBezTo>
                <a:cubicBezTo>
                  <a:pt x="21760" y="86051"/>
                  <a:pt x="22007" y="86374"/>
                  <a:pt x="21665" y="86621"/>
                </a:cubicBezTo>
                <a:cubicBezTo>
                  <a:pt x="20372" y="86564"/>
                  <a:pt x="20201" y="87553"/>
                  <a:pt x="19002" y="87382"/>
                </a:cubicBezTo>
                <a:cubicBezTo>
                  <a:pt x="19421" y="87953"/>
                  <a:pt x="18527" y="88276"/>
                  <a:pt x="17728" y="87858"/>
                </a:cubicBezTo>
                <a:cubicBezTo>
                  <a:pt x="15407" y="89494"/>
                  <a:pt x="12858" y="90388"/>
                  <a:pt x="11337" y="91795"/>
                </a:cubicBezTo>
                <a:cubicBezTo>
                  <a:pt x="10804" y="91301"/>
                  <a:pt x="11394" y="90958"/>
                  <a:pt x="10785" y="90483"/>
                </a:cubicBezTo>
                <a:cubicBezTo>
                  <a:pt x="9929" y="91262"/>
                  <a:pt x="8236" y="91320"/>
                  <a:pt x="7000" y="92366"/>
                </a:cubicBezTo>
                <a:cubicBezTo>
                  <a:pt x="6772" y="92214"/>
                  <a:pt x="7152" y="92118"/>
                  <a:pt x="6867" y="91966"/>
                </a:cubicBezTo>
                <a:cubicBezTo>
                  <a:pt x="5935" y="92328"/>
                  <a:pt x="5516" y="92556"/>
                  <a:pt x="5535" y="93279"/>
                </a:cubicBezTo>
                <a:cubicBezTo>
                  <a:pt x="7114" y="93012"/>
                  <a:pt x="8274" y="91643"/>
                  <a:pt x="9568" y="91415"/>
                </a:cubicBezTo>
                <a:cubicBezTo>
                  <a:pt x="8541" y="92385"/>
                  <a:pt x="6544" y="93393"/>
                  <a:pt x="4851" y="94211"/>
                </a:cubicBezTo>
                <a:cubicBezTo>
                  <a:pt x="4489" y="94001"/>
                  <a:pt x="5079" y="93887"/>
                  <a:pt x="5098" y="93697"/>
                </a:cubicBezTo>
                <a:cubicBezTo>
                  <a:pt x="3633" y="93336"/>
                  <a:pt x="3310" y="94154"/>
                  <a:pt x="1845" y="94800"/>
                </a:cubicBezTo>
                <a:cubicBezTo>
                  <a:pt x="989" y="95694"/>
                  <a:pt x="1389" y="94667"/>
                  <a:pt x="2131" y="94515"/>
                </a:cubicBezTo>
                <a:cubicBezTo>
                  <a:pt x="1902" y="93203"/>
                  <a:pt x="4185" y="93127"/>
                  <a:pt x="4375" y="91510"/>
                </a:cubicBezTo>
                <a:cubicBezTo>
                  <a:pt x="4680" y="91700"/>
                  <a:pt x="4832" y="91643"/>
                  <a:pt x="5136" y="91833"/>
                </a:cubicBezTo>
                <a:cubicBezTo>
                  <a:pt x="6753" y="90901"/>
                  <a:pt x="8255" y="90483"/>
                  <a:pt x="9663" y="89494"/>
                </a:cubicBezTo>
                <a:cubicBezTo>
                  <a:pt x="9283" y="90235"/>
                  <a:pt x="7818" y="90787"/>
                  <a:pt x="7152" y="91681"/>
                </a:cubicBezTo>
                <a:cubicBezTo>
                  <a:pt x="11945" y="89303"/>
                  <a:pt x="16206" y="86089"/>
                  <a:pt x="21247" y="83597"/>
                </a:cubicBezTo>
                <a:cubicBezTo>
                  <a:pt x="20143" y="83369"/>
                  <a:pt x="19459" y="83787"/>
                  <a:pt x="18869" y="84111"/>
                </a:cubicBezTo>
                <a:cubicBezTo>
                  <a:pt x="17062" y="85062"/>
                  <a:pt x="15712" y="86317"/>
                  <a:pt x="13524" y="86983"/>
                </a:cubicBezTo>
                <a:cubicBezTo>
                  <a:pt x="13829" y="86774"/>
                  <a:pt x="14209" y="86736"/>
                  <a:pt x="14399" y="86374"/>
                </a:cubicBezTo>
                <a:cubicBezTo>
                  <a:pt x="13810" y="86317"/>
                  <a:pt x="13524" y="86755"/>
                  <a:pt x="13049" y="86926"/>
                </a:cubicBezTo>
                <a:cubicBezTo>
                  <a:pt x="14418" y="85385"/>
                  <a:pt x="17442" y="84377"/>
                  <a:pt x="19611" y="83103"/>
                </a:cubicBezTo>
                <a:cubicBezTo>
                  <a:pt x="19497" y="82931"/>
                  <a:pt x="19820" y="82817"/>
                  <a:pt x="19326" y="82589"/>
                </a:cubicBezTo>
                <a:cubicBezTo>
                  <a:pt x="19896" y="82551"/>
                  <a:pt x="20086" y="81866"/>
                  <a:pt x="20847" y="82152"/>
                </a:cubicBezTo>
                <a:cubicBezTo>
                  <a:pt x="20086" y="81143"/>
                  <a:pt x="21646" y="81239"/>
                  <a:pt x="21437" y="80516"/>
                </a:cubicBezTo>
                <a:cubicBezTo>
                  <a:pt x="20923" y="80364"/>
                  <a:pt x="20904" y="81105"/>
                  <a:pt x="20201" y="80668"/>
                </a:cubicBezTo>
                <a:cubicBezTo>
                  <a:pt x="21094" y="80211"/>
                  <a:pt x="23035" y="79812"/>
                  <a:pt x="22350" y="78823"/>
                </a:cubicBezTo>
                <a:cubicBezTo>
                  <a:pt x="23434" y="77472"/>
                  <a:pt x="25717" y="76616"/>
                  <a:pt x="26021" y="75209"/>
                </a:cubicBezTo>
                <a:cubicBezTo>
                  <a:pt x="25812" y="75095"/>
                  <a:pt x="25755" y="75247"/>
                  <a:pt x="25640" y="75304"/>
                </a:cubicBezTo>
                <a:cubicBezTo>
                  <a:pt x="26249" y="75038"/>
                  <a:pt x="26420" y="74429"/>
                  <a:pt x="27048" y="73916"/>
                </a:cubicBezTo>
                <a:cubicBezTo>
                  <a:pt x="26858" y="74733"/>
                  <a:pt x="26382" y="75114"/>
                  <a:pt x="25926" y="75818"/>
                </a:cubicBezTo>
                <a:cubicBezTo>
                  <a:pt x="27219" y="75342"/>
                  <a:pt x="29178" y="74106"/>
                  <a:pt x="29654" y="72660"/>
                </a:cubicBezTo>
                <a:cubicBezTo>
                  <a:pt x="29768" y="72774"/>
                  <a:pt x="29863" y="72907"/>
                  <a:pt x="30091" y="73022"/>
                </a:cubicBezTo>
                <a:cubicBezTo>
                  <a:pt x="31404" y="72223"/>
                  <a:pt x="32678" y="71386"/>
                  <a:pt x="33306" y="70130"/>
                </a:cubicBezTo>
                <a:cubicBezTo>
                  <a:pt x="31347" y="69902"/>
                  <a:pt x="30795" y="71538"/>
                  <a:pt x="29920" y="72147"/>
                </a:cubicBezTo>
                <a:cubicBezTo>
                  <a:pt x="29216" y="71937"/>
                  <a:pt x="30890" y="71538"/>
                  <a:pt x="29863" y="70891"/>
                </a:cubicBezTo>
                <a:cubicBezTo>
                  <a:pt x="25412" y="72261"/>
                  <a:pt x="23624" y="76445"/>
                  <a:pt x="18755" y="76293"/>
                </a:cubicBezTo>
                <a:cubicBezTo>
                  <a:pt x="18089" y="76712"/>
                  <a:pt x="17766" y="77282"/>
                  <a:pt x="16682" y="77282"/>
                </a:cubicBezTo>
                <a:cubicBezTo>
                  <a:pt x="18774" y="75989"/>
                  <a:pt x="21285" y="75000"/>
                  <a:pt x="22350" y="73288"/>
                </a:cubicBezTo>
                <a:cubicBezTo>
                  <a:pt x="20372" y="74791"/>
                  <a:pt x="18108" y="75799"/>
                  <a:pt x="16244" y="76921"/>
                </a:cubicBezTo>
                <a:cubicBezTo>
                  <a:pt x="14285" y="78100"/>
                  <a:pt x="12649" y="79336"/>
                  <a:pt x="10823" y="80421"/>
                </a:cubicBezTo>
                <a:cubicBezTo>
                  <a:pt x="9663" y="81105"/>
                  <a:pt x="8427" y="81942"/>
                  <a:pt x="6620" y="82190"/>
                </a:cubicBezTo>
                <a:cubicBezTo>
                  <a:pt x="7399" y="81695"/>
                  <a:pt x="7323" y="81353"/>
                  <a:pt x="8560" y="81315"/>
                </a:cubicBezTo>
                <a:cubicBezTo>
                  <a:pt x="8332" y="81048"/>
                  <a:pt x="7875" y="80991"/>
                  <a:pt x="8408" y="80687"/>
                </a:cubicBezTo>
                <a:cubicBezTo>
                  <a:pt x="8579" y="80801"/>
                  <a:pt x="8389" y="80877"/>
                  <a:pt x="8617" y="81010"/>
                </a:cubicBezTo>
                <a:cubicBezTo>
                  <a:pt x="10234" y="79241"/>
                  <a:pt x="13391" y="77796"/>
                  <a:pt x="16054" y="76046"/>
                </a:cubicBezTo>
                <a:cubicBezTo>
                  <a:pt x="18660" y="74334"/>
                  <a:pt x="22236" y="73079"/>
                  <a:pt x="23853" y="71272"/>
                </a:cubicBezTo>
                <a:cubicBezTo>
                  <a:pt x="22103" y="70796"/>
                  <a:pt x="21741" y="71671"/>
                  <a:pt x="20866" y="72090"/>
                </a:cubicBezTo>
                <a:cubicBezTo>
                  <a:pt x="20543" y="71100"/>
                  <a:pt x="22179" y="70758"/>
                  <a:pt x="23111" y="70416"/>
                </a:cubicBezTo>
                <a:cubicBezTo>
                  <a:pt x="22046" y="70111"/>
                  <a:pt x="22959" y="70340"/>
                  <a:pt x="22825" y="69902"/>
                </a:cubicBezTo>
                <a:cubicBezTo>
                  <a:pt x="19478" y="70454"/>
                  <a:pt x="17404" y="72679"/>
                  <a:pt x="14228" y="73098"/>
                </a:cubicBezTo>
                <a:cubicBezTo>
                  <a:pt x="16796" y="71557"/>
                  <a:pt x="19192" y="70796"/>
                  <a:pt x="21380" y="68951"/>
                </a:cubicBezTo>
                <a:cubicBezTo>
                  <a:pt x="21437" y="68856"/>
                  <a:pt x="21133" y="68723"/>
                  <a:pt x="20942" y="68590"/>
                </a:cubicBezTo>
                <a:cubicBezTo>
                  <a:pt x="23092" y="67924"/>
                  <a:pt x="24347" y="66098"/>
                  <a:pt x="26059" y="65147"/>
                </a:cubicBezTo>
                <a:cubicBezTo>
                  <a:pt x="24499" y="64633"/>
                  <a:pt x="24119" y="66155"/>
                  <a:pt x="22768" y="66003"/>
                </a:cubicBezTo>
                <a:cubicBezTo>
                  <a:pt x="22920" y="65489"/>
                  <a:pt x="23320" y="65223"/>
                  <a:pt x="23662" y="64862"/>
                </a:cubicBezTo>
                <a:cubicBezTo>
                  <a:pt x="22654" y="64538"/>
                  <a:pt x="22065" y="66117"/>
                  <a:pt x="20904" y="65470"/>
                </a:cubicBezTo>
                <a:cubicBezTo>
                  <a:pt x="20809" y="65889"/>
                  <a:pt x="20543" y="65813"/>
                  <a:pt x="20201" y="66174"/>
                </a:cubicBezTo>
                <a:cubicBezTo>
                  <a:pt x="21513" y="65052"/>
                  <a:pt x="23339" y="63549"/>
                  <a:pt x="23377" y="62256"/>
                </a:cubicBezTo>
                <a:cubicBezTo>
                  <a:pt x="24347" y="61990"/>
                  <a:pt x="24271" y="61000"/>
                  <a:pt x="25165" y="60753"/>
                </a:cubicBezTo>
                <a:cubicBezTo>
                  <a:pt x="25374" y="60905"/>
                  <a:pt x="25127" y="61019"/>
                  <a:pt x="25051" y="61134"/>
                </a:cubicBezTo>
                <a:cubicBezTo>
                  <a:pt x="26097" y="60525"/>
                  <a:pt x="27276" y="59745"/>
                  <a:pt x="27809" y="59193"/>
                </a:cubicBezTo>
                <a:cubicBezTo>
                  <a:pt x="25659" y="60125"/>
                  <a:pt x="22959" y="60563"/>
                  <a:pt x="22160" y="62655"/>
                </a:cubicBezTo>
                <a:cubicBezTo>
                  <a:pt x="22540" y="62922"/>
                  <a:pt x="22388" y="62294"/>
                  <a:pt x="22863" y="62750"/>
                </a:cubicBezTo>
                <a:cubicBezTo>
                  <a:pt x="21399" y="63492"/>
                  <a:pt x="21094" y="64253"/>
                  <a:pt x="19326" y="64671"/>
                </a:cubicBezTo>
                <a:cubicBezTo>
                  <a:pt x="19801" y="63949"/>
                  <a:pt x="20942" y="63644"/>
                  <a:pt x="21741" y="63074"/>
                </a:cubicBezTo>
                <a:cubicBezTo>
                  <a:pt x="19173" y="62579"/>
                  <a:pt x="18660" y="64729"/>
                  <a:pt x="16625" y="64424"/>
                </a:cubicBezTo>
                <a:cubicBezTo>
                  <a:pt x="17176" y="63949"/>
                  <a:pt x="18945" y="63131"/>
                  <a:pt x="19801" y="62617"/>
                </a:cubicBezTo>
                <a:cubicBezTo>
                  <a:pt x="18546" y="62522"/>
                  <a:pt x="18394" y="63226"/>
                  <a:pt x="17309" y="63492"/>
                </a:cubicBezTo>
                <a:cubicBezTo>
                  <a:pt x="17880" y="62636"/>
                  <a:pt x="19040" y="62313"/>
                  <a:pt x="19991" y="61628"/>
                </a:cubicBezTo>
                <a:cubicBezTo>
                  <a:pt x="19230" y="61000"/>
                  <a:pt x="19839" y="60886"/>
                  <a:pt x="20143" y="60164"/>
                </a:cubicBezTo>
                <a:cubicBezTo>
                  <a:pt x="20657" y="60373"/>
                  <a:pt x="19687" y="60430"/>
                  <a:pt x="20201" y="60639"/>
                </a:cubicBezTo>
                <a:cubicBezTo>
                  <a:pt x="20923" y="60392"/>
                  <a:pt x="21703" y="59916"/>
                  <a:pt x="21285" y="59041"/>
                </a:cubicBezTo>
                <a:cubicBezTo>
                  <a:pt x="19459" y="59022"/>
                  <a:pt x="19002" y="60506"/>
                  <a:pt x="17671" y="60487"/>
                </a:cubicBezTo>
                <a:cubicBezTo>
                  <a:pt x="15502" y="62370"/>
                  <a:pt x="11641" y="63568"/>
                  <a:pt x="9187" y="65413"/>
                </a:cubicBezTo>
                <a:cubicBezTo>
                  <a:pt x="6315" y="66574"/>
                  <a:pt x="3671" y="68019"/>
                  <a:pt x="476" y="69541"/>
                </a:cubicBezTo>
                <a:cubicBezTo>
                  <a:pt x="343" y="69408"/>
                  <a:pt x="400" y="69198"/>
                  <a:pt x="210" y="69274"/>
                </a:cubicBezTo>
                <a:cubicBezTo>
                  <a:pt x="4299" y="66897"/>
                  <a:pt x="9473" y="64595"/>
                  <a:pt x="13087" y="62370"/>
                </a:cubicBezTo>
                <a:cubicBezTo>
                  <a:pt x="13144" y="62275"/>
                  <a:pt x="12839" y="62123"/>
                  <a:pt x="12649" y="62009"/>
                </a:cubicBezTo>
                <a:cubicBezTo>
                  <a:pt x="13049" y="61932"/>
                  <a:pt x="13011" y="61875"/>
                  <a:pt x="13467" y="62256"/>
                </a:cubicBezTo>
                <a:cubicBezTo>
                  <a:pt x="14209" y="61400"/>
                  <a:pt x="16587" y="61134"/>
                  <a:pt x="15902" y="60125"/>
                </a:cubicBezTo>
                <a:cubicBezTo>
                  <a:pt x="10975" y="62009"/>
                  <a:pt x="5593" y="65775"/>
                  <a:pt x="38" y="67848"/>
                </a:cubicBezTo>
                <a:cubicBezTo>
                  <a:pt x="0" y="67239"/>
                  <a:pt x="856" y="66764"/>
                  <a:pt x="1446" y="66440"/>
                </a:cubicBezTo>
                <a:cubicBezTo>
                  <a:pt x="4603" y="64805"/>
                  <a:pt x="8370" y="63150"/>
                  <a:pt x="11261" y="61533"/>
                </a:cubicBezTo>
                <a:cubicBezTo>
                  <a:pt x="11793" y="60563"/>
                  <a:pt x="14019" y="59992"/>
                  <a:pt x="15103" y="59327"/>
                </a:cubicBezTo>
                <a:cubicBezTo>
                  <a:pt x="14913" y="58661"/>
                  <a:pt x="15731" y="58585"/>
                  <a:pt x="16092" y="58357"/>
                </a:cubicBezTo>
                <a:cubicBezTo>
                  <a:pt x="16263" y="58166"/>
                  <a:pt x="16301" y="58338"/>
                  <a:pt x="16491" y="58471"/>
                </a:cubicBezTo>
                <a:cubicBezTo>
                  <a:pt x="16948" y="58299"/>
                  <a:pt x="16529" y="57862"/>
                  <a:pt x="17062" y="57919"/>
                </a:cubicBezTo>
                <a:cubicBezTo>
                  <a:pt x="16758" y="57767"/>
                  <a:pt x="16739" y="57558"/>
                  <a:pt x="16568" y="57634"/>
                </a:cubicBezTo>
                <a:cubicBezTo>
                  <a:pt x="16491" y="57425"/>
                  <a:pt x="17290" y="57786"/>
                  <a:pt x="17823" y="57710"/>
                </a:cubicBezTo>
                <a:cubicBezTo>
                  <a:pt x="17024" y="57082"/>
                  <a:pt x="18470" y="57253"/>
                  <a:pt x="18926" y="56359"/>
                </a:cubicBezTo>
                <a:cubicBezTo>
                  <a:pt x="18565" y="56131"/>
                  <a:pt x="18603" y="56550"/>
                  <a:pt x="18413" y="56607"/>
                </a:cubicBezTo>
                <a:cubicBezTo>
                  <a:pt x="17899" y="56055"/>
                  <a:pt x="18888" y="56131"/>
                  <a:pt x="18774" y="55713"/>
                </a:cubicBezTo>
                <a:cubicBezTo>
                  <a:pt x="18945" y="55884"/>
                  <a:pt x="18945" y="56036"/>
                  <a:pt x="18831" y="56188"/>
                </a:cubicBezTo>
                <a:cubicBezTo>
                  <a:pt x="20562" y="54305"/>
                  <a:pt x="25526" y="52365"/>
                  <a:pt x="27581" y="50197"/>
                </a:cubicBezTo>
                <a:cubicBezTo>
                  <a:pt x="27638" y="49911"/>
                  <a:pt x="27409" y="49968"/>
                  <a:pt x="26972" y="49740"/>
                </a:cubicBezTo>
                <a:cubicBezTo>
                  <a:pt x="28246" y="48979"/>
                  <a:pt x="29502" y="48390"/>
                  <a:pt x="30015" y="47534"/>
                </a:cubicBezTo>
                <a:cubicBezTo>
                  <a:pt x="29540" y="47077"/>
                  <a:pt x="29673" y="47705"/>
                  <a:pt x="29311" y="47439"/>
                </a:cubicBezTo>
                <a:cubicBezTo>
                  <a:pt x="29216" y="47952"/>
                  <a:pt x="27562" y="48447"/>
                  <a:pt x="28360" y="48104"/>
                </a:cubicBezTo>
                <a:cubicBezTo>
                  <a:pt x="29178" y="47229"/>
                  <a:pt x="30167" y="46621"/>
                  <a:pt x="31099" y="45936"/>
                </a:cubicBezTo>
                <a:cubicBezTo>
                  <a:pt x="27942" y="46830"/>
                  <a:pt x="26059" y="50025"/>
                  <a:pt x="22711" y="51034"/>
                </a:cubicBezTo>
                <a:cubicBezTo>
                  <a:pt x="21760" y="51319"/>
                  <a:pt x="21456" y="52384"/>
                  <a:pt x="20010" y="52118"/>
                </a:cubicBezTo>
                <a:cubicBezTo>
                  <a:pt x="20999" y="51737"/>
                  <a:pt x="21323" y="50767"/>
                  <a:pt x="21836" y="50843"/>
                </a:cubicBezTo>
                <a:cubicBezTo>
                  <a:pt x="21418" y="50025"/>
                  <a:pt x="23662" y="49417"/>
                  <a:pt x="24499" y="48751"/>
                </a:cubicBezTo>
                <a:cubicBezTo>
                  <a:pt x="25032" y="48333"/>
                  <a:pt x="25222" y="47363"/>
                  <a:pt x="25793" y="47724"/>
                </a:cubicBezTo>
                <a:cubicBezTo>
                  <a:pt x="25869" y="46431"/>
                  <a:pt x="27866" y="46069"/>
                  <a:pt x="28322" y="44985"/>
                </a:cubicBezTo>
                <a:cubicBezTo>
                  <a:pt x="27790" y="44814"/>
                  <a:pt x="27485" y="44947"/>
                  <a:pt x="27238" y="45251"/>
                </a:cubicBezTo>
                <a:cubicBezTo>
                  <a:pt x="27847" y="44547"/>
                  <a:pt x="29007" y="43292"/>
                  <a:pt x="29844" y="43216"/>
                </a:cubicBezTo>
                <a:cubicBezTo>
                  <a:pt x="29635" y="42931"/>
                  <a:pt x="29578" y="42664"/>
                  <a:pt x="29825" y="42436"/>
                </a:cubicBezTo>
                <a:cubicBezTo>
                  <a:pt x="30129" y="42626"/>
                  <a:pt x="29692" y="42741"/>
                  <a:pt x="29882" y="42912"/>
                </a:cubicBezTo>
                <a:cubicBezTo>
                  <a:pt x="30719" y="42779"/>
                  <a:pt x="30510" y="42208"/>
                  <a:pt x="31023" y="41808"/>
                </a:cubicBezTo>
                <a:cubicBezTo>
                  <a:pt x="31594" y="41333"/>
                  <a:pt x="32659" y="40401"/>
                  <a:pt x="32012" y="41599"/>
                </a:cubicBezTo>
                <a:cubicBezTo>
                  <a:pt x="31575" y="42417"/>
                  <a:pt x="30624" y="42950"/>
                  <a:pt x="30320" y="44053"/>
                </a:cubicBezTo>
                <a:cubicBezTo>
                  <a:pt x="31936" y="42893"/>
                  <a:pt x="32811" y="41847"/>
                  <a:pt x="34770" y="40211"/>
                </a:cubicBezTo>
                <a:cubicBezTo>
                  <a:pt x="34866" y="39944"/>
                  <a:pt x="34333" y="40078"/>
                  <a:pt x="34086" y="39830"/>
                </a:cubicBezTo>
                <a:cubicBezTo>
                  <a:pt x="35436" y="38366"/>
                  <a:pt x="37376" y="36578"/>
                  <a:pt x="37985" y="34676"/>
                </a:cubicBezTo>
                <a:cubicBezTo>
                  <a:pt x="37072" y="34638"/>
                  <a:pt x="37148" y="35227"/>
                  <a:pt x="36311" y="35798"/>
                </a:cubicBezTo>
                <a:cubicBezTo>
                  <a:pt x="36140" y="35494"/>
                  <a:pt x="35722" y="35589"/>
                  <a:pt x="35531" y="35246"/>
                </a:cubicBezTo>
                <a:cubicBezTo>
                  <a:pt x="35474" y="36692"/>
                  <a:pt x="33382" y="36844"/>
                  <a:pt x="33363" y="37624"/>
                </a:cubicBezTo>
                <a:cubicBezTo>
                  <a:pt x="32165" y="36502"/>
                  <a:pt x="36254" y="36521"/>
                  <a:pt x="34809" y="35151"/>
                </a:cubicBezTo>
                <a:cubicBezTo>
                  <a:pt x="35683" y="34505"/>
                  <a:pt x="37167" y="32907"/>
                  <a:pt x="37300" y="32165"/>
                </a:cubicBezTo>
                <a:cubicBezTo>
                  <a:pt x="36102" y="32032"/>
                  <a:pt x="36711" y="33230"/>
                  <a:pt x="35760" y="33154"/>
                </a:cubicBezTo>
                <a:cubicBezTo>
                  <a:pt x="35683" y="34885"/>
                  <a:pt x="33648" y="35684"/>
                  <a:pt x="32602" y="37072"/>
                </a:cubicBezTo>
                <a:cubicBezTo>
                  <a:pt x="32203" y="37377"/>
                  <a:pt x="32393" y="36863"/>
                  <a:pt x="32640" y="36768"/>
                </a:cubicBezTo>
                <a:cubicBezTo>
                  <a:pt x="32849" y="36026"/>
                  <a:pt x="33211" y="35703"/>
                  <a:pt x="33934" y="34980"/>
                </a:cubicBezTo>
                <a:cubicBezTo>
                  <a:pt x="33344" y="34543"/>
                  <a:pt x="33382" y="35170"/>
                  <a:pt x="33097" y="35265"/>
                </a:cubicBezTo>
                <a:cubicBezTo>
                  <a:pt x="33078" y="34505"/>
                  <a:pt x="34485" y="34010"/>
                  <a:pt x="34828" y="33287"/>
                </a:cubicBezTo>
                <a:cubicBezTo>
                  <a:pt x="34904" y="33135"/>
                  <a:pt x="34618" y="32774"/>
                  <a:pt x="34675" y="32640"/>
                </a:cubicBezTo>
                <a:cubicBezTo>
                  <a:pt x="34732" y="32564"/>
                  <a:pt x="35075" y="32793"/>
                  <a:pt x="35151" y="32698"/>
                </a:cubicBezTo>
                <a:cubicBezTo>
                  <a:pt x="35950" y="31785"/>
                  <a:pt x="36311" y="29749"/>
                  <a:pt x="38080" y="29312"/>
                </a:cubicBezTo>
                <a:cubicBezTo>
                  <a:pt x="37414" y="28475"/>
                  <a:pt x="39107" y="27866"/>
                  <a:pt x="38784" y="27277"/>
                </a:cubicBezTo>
                <a:cubicBezTo>
                  <a:pt x="35550" y="29407"/>
                  <a:pt x="34637" y="32907"/>
                  <a:pt x="31784" y="34714"/>
                </a:cubicBezTo>
                <a:cubicBezTo>
                  <a:pt x="32127" y="34942"/>
                  <a:pt x="32108" y="34524"/>
                  <a:pt x="32298" y="34466"/>
                </a:cubicBezTo>
                <a:cubicBezTo>
                  <a:pt x="32298" y="34961"/>
                  <a:pt x="29863" y="35551"/>
                  <a:pt x="31004" y="36273"/>
                </a:cubicBezTo>
                <a:cubicBezTo>
                  <a:pt x="30129" y="38708"/>
                  <a:pt x="25698" y="42075"/>
                  <a:pt x="24100" y="43863"/>
                </a:cubicBezTo>
                <a:cubicBezTo>
                  <a:pt x="23662" y="44357"/>
                  <a:pt x="23377" y="44624"/>
                  <a:pt x="22293" y="44586"/>
                </a:cubicBezTo>
                <a:cubicBezTo>
                  <a:pt x="23016" y="43768"/>
                  <a:pt x="23814" y="43102"/>
                  <a:pt x="23986" y="42132"/>
                </a:cubicBezTo>
                <a:cubicBezTo>
                  <a:pt x="23719" y="42056"/>
                  <a:pt x="23605" y="42912"/>
                  <a:pt x="23035" y="42817"/>
                </a:cubicBezTo>
                <a:cubicBezTo>
                  <a:pt x="23434" y="41789"/>
                  <a:pt x="25393" y="40230"/>
                  <a:pt x="26420" y="39469"/>
                </a:cubicBezTo>
                <a:cubicBezTo>
                  <a:pt x="26154" y="39298"/>
                  <a:pt x="26344" y="39222"/>
                  <a:pt x="25717" y="38841"/>
                </a:cubicBezTo>
                <a:cubicBezTo>
                  <a:pt x="26192" y="38575"/>
                  <a:pt x="26725" y="38404"/>
                  <a:pt x="26534" y="37776"/>
                </a:cubicBezTo>
                <a:cubicBezTo>
                  <a:pt x="24727" y="37662"/>
                  <a:pt x="24290" y="39621"/>
                  <a:pt x="21988" y="39887"/>
                </a:cubicBezTo>
                <a:cubicBezTo>
                  <a:pt x="24594" y="37624"/>
                  <a:pt x="27847" y="35665"/>
                  <a:pt x="29159" y="33097"/>
                </a:cubicBezTo>
                <a:cubicBezTo>
                  <a:pt x="29825" y="31747"/>
                  <a:pt x="31442" y="30719"/>
                  <a:pt x="32412" y="29350"/>
                </a:cubicBezTo>
                <a:cubicBezTo>
                  <a:pt x="35037" y="25679"/>
                  <a:pt x="38746" y="23149"/>
                  <a:pt x="42303" y="18812"/>
                </a:cubicBezTo>
                <a:cubicBezTo>
                  <a:pt x="41142" y="18394"/>
                  <a:pt x="41066" y="19117"/>
                  <a:pt x="40458" y="19307"/>
                </a:cubicBezTo>
                <a:close/>
                <a:moveTo>
                  <a:pt x="43425" y="19022"/>
                </a:moveTo>
                <a:cubicBezTo>
                  <a:pt x="44395" y="18185"/>
                  <a:pt x="47914" y="17158"/>
                  <a:pt x="46925" y="15845"/>
                </a:cubicBezTo>
                <a:cubicBezTo>
                  <a:pt x="45137" y="16530"/>
                  <a:pt x="44243" y="17709"/>
                  <a:pt x="43425" y="19022"/>
                </a:cubicBezTo>
                <a:close/>
                <a:moveTo>
                  <a:pt x="26230" y="40458"/>
                </a:moveTo>
                <a:cubicBezTo>
                  <a:pt x="26363" y="40059"/>
                  <a:pt x="26820" y="39564"/>
                  <a:pt x="27371" y="39336"/>
                </a:cubicBezTo>
                <a:cubicBezTo>
                  <a:pt x="26572" y="39184"/>
                  <a:pt x="25526" y="40230"/>
                  <a:pt x="26230" y="40458"/>
                </a:cubicBezTo>
                <a:close/>
                <a:moveTo>
                  <a:pt x="25032" y="41637"/>
                </a:moveTo>
                <a:cubicBezTo>
                  <a:pt x="24499" y="41238"/>
                  <a:pt x="24062" y="41999"/>
                  <a:pt x="24233" y="42170"/>
                </a:cubicBezTo>
                <a:cubicBezTo>
                  <a:pt x="24385" y="41808"/>
                  <a:pt x="24842" y="41961"/>
                  <a:pt x="25032" y="41637"/>
                </a:cubicBezTo>
                <a:close/>
                <a:moveTo>
                  <a:pt x="25431" y="40991"/>
                </a:moveTo>
                <a:cubicBezTo>
                  <a:pt x="25203" y="40953"/>
                  <a:pt x="24613" y="41219"/>
                  <a:pt x="24937" y="41485"/>
                </a:cubicBezTo>
                <a:cubicBezTo>
                  <a:pt x="25146" y="41504"/>
                  <a:pt x="25755" y="41238"/>
                  <a:pt x="25431" y="40991"/>
                </a:cubicBezTo>
                <a:close/>
                <a:moveTo>
                  <a:pt x="40058" y="27353"/>
                </a:moveTo>
                <a:cubicBezTo>
                  <a:pt x="38860" y="26896"/>
                  <a:pt x="39050" y="28608"/>
                  <a:pt x="38308" y="28551"/>
                </a:cubicBezTo>
                <a:cubicBezTo>
                  <a:pt x="39069" y="28342"/>
                  <a:pt x="40610" y="27638"/>
                  <a:pt x="40420" y="27010"/>
                </a:cubicBezTo>
                <a:cubicBezTo>
                  <a:pt x="40325" y="27048"/>
                  <a:pt x="40191" y="27010"/>
                  <a:pt x="40001" y="26896"/>
                </a:cubicBezTo>
                <a:cubicBezTo>
                  <a:pt x="39602" y="26991"/>
                  <a:pt x="40096" y="27220"/>
                  <a:pt x="40058" y="27353"/>
                </a:cubicBezTo>
                <a:close/>
                <a:moveTo>
                  <a:pt x="46754" y="21285"/>
                </a:moveTo>
                <a:cubicBezTo>
                  <a:pt x="46031" y="20772"/>
                  <a:pt x="44794" y="21247"/>
                  <a:pt x="45707" y="21799"/>
                </a:cubicBezTo>
                <a:cubicBezTo>
                  <a:pt x="44528" y="22636"/>
                  <a:pt x="44566" y="23225"/>
                  <a:pt x="44680" y="24404"/>
                </a:cubicBezTo>
                <a:cubicBezTo>
                  <a:pt x="44509" y="23872"/>
                  <a:pt x="46012" y="23682"/>
                  <a:pt x="46430" y="23206"/>
                </a:cubicBezTo>
                <a:cubicBezTo>
                  <a:pt x="46506" y="23092"/>
                  <a:pt x="46278" y="22788"/>
                  <a:pt x="46373" y="22731"/>
                </a:cubicBezTo>
                <a:cubicBezTo>
                  <a:pt x="46906" y="22388"/>
                  <a:pt x="48846" y="21627"/>
                  <a:pt x="49854" y="20886"/>
                </a:cubicBezTo>
                <a:cubicBezTo>
                  <a:pt x="50862" y="20125"/>
                  <a:pt x="52041" y="19592"/>
                  <a:pt x="49987" y="18641"/>
                </a:cubicBezTo>
                <a:cubicBezTo>
                  <a:pt x="48427" y="19250"/>
                  <a:pt x="47039" y="20848"/>
                  <a:pt x="46754" y="21285"/>
                </a:cubicBezTo>
                <a:close/>
                <a:moveTo>
                  <a:pt x="58470" y="15027"/>
                </a:moveTo>
                <a:cubicBezTo>
                  <a:pt x="58718" y="15046"/>
                  <a:pt x="58889" y="14875"/>
                  <a:pt x="59155" y="14875"/>
                </a:cubicBezTo>
                <a:cubicBezTo>
                  <a:pt x="58432" y="14342"/>
                  <a:pt x="58109" y="14685"/>
                  <a:pt x="58470" y="15027"/>
                </a:cubicBezTo>
                <a:close/>
                <a:moveTo>
                  <a:pt x="29159" y="44700"/>
                </a:moveTo>
                <a:cubicBezTo>
                  <a:pt x="29654" y="44357"/>
                  <a:pt x="29616" y="44300"/>
                  <a:pt x="29996" y="43863"/>
                </a:cubicBezTo>
                <a:cubicBezTo>
                  <a:pt x="29159" y="43482"/>
                  <a:pt x="28684" y="44281"/>
                  <a:pt x="29159" y="44700"/>
                </a:cubicBezTo>
                <a:close/>
                <a:moveTo>
                  <a:pt x="16720" y="60373"/>
                </a:moveTo>
                <a:cubicBezTo>
                  <a:pt x="16682" y="60030"/>
                  <a:pt x="17100" y="60221"/>
                  <a:pt x="16986" y="59859"/>
                </a:cubicBezTo>
                <a:cubicBezTo>
                  <a:pt x="16491" y="59536"/>
                  <a:pt x="16282" y="59707"/>
                  <a:pt x="16111" y="59916"/>
                </a:cubicBezTo>
                <a:cubicBezTo>
                  <a:pt x="16453" y="60087"/>
                  <a:pt x="16415" y="60221"/>
                  <a:pt x="16720" y="60373"/>
                </a:cubicBezTo>
                <a:close/>
                <a:moveTo>
                  <a:pt x="17404" y="59441"/>
                </a:moveTo>
                <a:cubicBezTo>
                  <a:pt x="17823" y="59517"/>
                  <a:pt x="19021" y="59593"/>
                  <a:pt x="18375" y="59022"/>
                </a:cubicBezTo>
                <a:cubicBezTo>
                  <a:pt x="18013" y="58965"/>
                  <a:pt x="17081" y="58946"/>
                  <a:pt x="17404" y="59441"/>
                </a:cubicBezTo>
                <a:close/>
                <a:moveTo>
                  <a:pt x="69122" y="13487"/>
                </a:moveTo>
                <a:cubicBezTo>
                  <a:pt x="69617" y="13563"/>
                  <a:pt x="69674" y="12897"/>
                  <a:pt x="70168" y="12973"/>
                </a:cubicBezTo>
                <a:cubicBezTo>
                  <a:pt x="69179" y="12193"/>
                  <a:pt x="71690" y="12345"/>
                  <a:pt x="71005" y="11356"/>
                </a:cubicBezTo>
                <a:cubicBezTo>
                  <a:pt x="70187" y="11623"/>
                  <a:pt x="69788" y="12497"/>
                  <a:pt x="69179" y="12631"/>
                </a:cubicBezTo>
                <a:cubicBezTo>
                  <a:pt x="69445" y="12821"/>
                  <a:pt x="69731" y="12783"/>
                  <a:pt x="69693" y="12916"/>
                </a:cubicBezTo>
                <a:cubicBezTo>
                  <a:pt x="69388" y="12783"/>
                  <a:pt x="68875" y="13277"/>
                  <a:pt x="69122" y="13487"/>
                </a:cubicBezTo>
                <a:close/>
                <a:moveTo>
                  <a:pt x="21760" y="61210"/>
                </a:moveTo>
                <a:cubicBezTo>
                  <a:pt x="21456" y="61400"/>
                  <a:pt x="20505" y="61647"/>
                  <a:pt x="20600" y="62085"/>
                </a:cubicBezTo>
                <a:cubicBezTo>
                  <a:pt x="20999" y="61932"/>
                  <a:pt x="21950" y="61704"/>
                  <a:pt x="21760" y="61210"/>
                </a:cubicBezTo>
                <a:close/>
                <a:moveTo>
                  <a:pt x="22940" y="60563"/>
                </a:moveTo>
                <a:cubicBezTo>
                  <a:pt x="22597" y="60563"/>
                  <a:pt x="21969" y="61019"/>
                  <a:pt x="22160" y="61324"/>
                </a:cubicBezTo>
                <a:cubicBezTo>
                  <a:pt x="22312" y="60905"/>
                  <a:pt x="23567" y="61115"/>
                  <a:pt x="22940" y="60563"/>
                </a:cubicBezTo>
                <a:close/>
                <a:moveTo>
                  <a:pt x="81638" y="8009"/>
                </a:moveTo>
                <a:cubicBezTo>
                  <a:pt x="81562" y="8294"/>
                  <a:pt x="81200" y="8066"/>
                  <a:pt x="81105" y="8275"/>
                </a:cubicBezTo>
                <a:cubicBezTo>
                  <a:pt x="81752" y="8769"/>
                  <a:pt x="82456" y="8408"/>
                  <a:pt x="81638" y="8009"/>
                </a:cubicBezTo>
                <a:close/>
                <a:moveTo>
                  <a:pt x="24461" y="64881"/>
                </a:moveTo>
                <a:cubicBezTo>
                  <a:pt x="24670" y="64462"/>
                  <a:pt x="25184" y="64576"/>
                  <a:pt x="25412" y="64215"/>
                </a:cubicBezTo>
                <a:cubicBezTo>
                  <a:pt x="24480" y="63568"/>
                  <a:pt x="24347" y="64938"/>
                  <a:pt x="24461" y="64881"/>
                </a:cubicBezTo>
                <a:close/>
                <a:moveTo>
                  <a:pt x="77073" y="13563"/>
                </a:moveTo>
                <a:cubicBezTo>
                  <a:pt x="77986" y="13772"/>
                  <a:pt x="78347" y="13068"/>
                  <a:pt x="77815" y="12555"/>
                </a:cubicBezTo>
                <a:cubicBezTo>
                  <a:pt x="77834" y="12916"/>
                  <a:pt x="77396" y="13239"/>
                  <a:pt x="77073" y="13563"/>
                </a:cubicBezTo>
                <a:close/>
                <a:moveTo>
                  <a:pt x="78633" y="12802"/>
                </a:moveTo>
                <a:cubicBezTo>
                  <a:pt x="79774" y="12402"/>
                  <a:pt x="79793" y="11394"/>
                  <a:pt x="79907" y="10767"/>
                </a:cubicBezTo>
                <a:cubicBezTo>
                  <a:pt x="79488" y="11870"/>
                  <a:pt x="77700" y="11680"/>
                  <a:pt x="78633" y="12802"/>
                </a:cubicBezTo>
                <a:close/>
                <a:moveTo>
                  <a:pt x="57919" y="36388"/>
                </a:moveTo>
                <a:cubicBezTo>
                  <a:pt x="57957" y="36140"/>
                  <a:pt x="58851" y="35988"/>
                  <a:pt x="58147" y="35646"/>
                </a:cubicBezTo>
                <a:cubicBezTo>
                  <a:pt x="57919" y="35874"/>
                  <a:pt x="57786" y="36121"/>
                  <a:pt x="57919" y="36388"/>
                </a:cubicBezTo>
                <a:close/>
                <a:moveTo>
                  <a:pt x="56701" y="38898"/>
                </a:moveTo>
                <a:cubicBezTo>
                  <a:pt x="56873" y="38099"/>
                  <a:pt x="58680" y="37909"/>
                  <a:pt x="57900" y="36939"/>
                </a:cubicBezTo>
                <a:cubicBezTo>
                  <a:pt x="57082" y="37301"/>
                  <a:pt x="55693" y="37852"/>
                  <a:pt x="56701" y="38898"/>
                </a:cubicBezTo>
                <a:close/>
                <a:moveTo>
                  <a:pt x="25393" y="71595"/>
                </a:moveTo>
                <a:cubicBezTo>
                  <a:pt x="23967" y="71462"/>
                  <a:pt x="23415" y="72812"/>
                  <a:pt x="22255" y="73098"/>
                </a:cubicBezTo>
                <a:cubicBezTo>
                  <a:pt x="23757" y="73060"/>
                  <a:pt x="24252" y="71937"/>
                  <a:pt x="25393" y="71595"/>
                </a:cubicBezTo>
                <a:close/>
                <a:moveTo>
                  <a:pt x="86907" y="12307"/>
                </a:moveTo>
                <a:cubicBezTo>
                  <a:pt x="86697" y="12250"/>
                  <a:pt x="86108" y="12022"/>
                  <a:pt x="85727" y="12155"/>
                </a:cubicBezTo>
                <a:cubicBezTo>
                  <a:pt x="86127" y="13049"/>
                  <a:pt x="85252" y="13353"/>
                  <a:pt x="85081" y="14114"/>
                </a:cubicBezTo>
                <a:cubicBezTo>
                  <a:pt x="85917" y="13943"/>
                  <a:pt x="86830" y="12345"/>
                  <a:pt x="86907" y="12307"/>
                </a:cubicBezTo>
                <a:close/>
                <a:moveTo>
                  <a:pt x="87667" y="20258"/>
                </a:moveTo>
                <a:cubicBezTo>
                  <a:pt x="86374" y="21019"/>
                  <a:pt x="84529" y="21837"/>
                  <a:pt x="85651" y="23301"/>
                </a:cubicBezTo>
                <a:cubicBezTo>
                  <a:pt x="88048" y="23149"/>
                  <a:pt x="88352" y="21323"/>
                  <a:pt x="89227" y="20296"/>
                </a:cubicBezTo>
                <a:cubicBezTo>
                  <a:pt x="88695" y="19801"/>
                  <a:pt x="88866" y="20562"/>
                  <a:pt x="88447" y="20277"/>
                </a:cubicBezTo>
                <a:cubicBezTo>
                  <a:pt x="88219" y="19992"/>
                  <a:pt x="89170" y="20106"/>
                  <a:pt x="88542" y="19668"/>
                </a:cubicBezTo>
                <a:cubicBezTo>
                  <a:pt x="87820" y="19421"/>
                  <a:pt x="87401" y="19820"/>
                  <a:pt x="87667" y="20258"/>
                </a:cubicBezTo>
                <a:close/>
                <a:moveTo>
                  <a:pt x="7818" y="98681"/>
                </a:moveTo>
                <a:cubicBezTo>
                  <a:pt x="7609" y="99061"/>
                  <a:pt x="7133" y="98909"/>
                  <a:pt x="6943" y="99289"/>
                </a:cubicBezTo>
                <a:cubicBezTo>
                  <a:pt x="7685" y="99575"/>
                  <a:pt x="7951" y="99042"/>
                  <a:pt x="7818" y="98681"/>
                </a:cubicBezTo>
                <a:close/>
                <a:moveTo>
                  <a:pt x="37110" y="77187"/>
                </a:moveTo>
                <a:cubicBezTo>
                  <a:pt x="36615" y="77453"/>
                  <a:pt x="36406" y="77701"/>
                  <a:pt x="35741" y="78290"/>
                </a:cubicBezTo>
                <a:cubicBezTo>
                  <a:pt x="36654" y="78576"/>
                  <a:pt x="37262" y="77739"/>
                  <a:pt x="37110" y="77187"/>
                </a:cubicBezTo>
                <a:close/>
                <a:moveTo>
                  <a:pt x="38365" y="77263"/>
                </a:moveTo>
                <a:cubicBezTo>
                  <a:pt x="38803" y="76636"/>
                  <a:pt x="39354" y="76027"/>
                  <a:pt x="39488" y="75380"/>
                </a:cubicBezTo>
                <a:cubicBezTo>
                  <a:pt x="39031" y="75818"/>
                  <a:pt x="37909" y="76369"/>
                  <a:pt x="38365" y="77263"/>
                </a:cubicBezTo>
                <a:close/>
                <a:moveTo>
                  <a:pt x="97501" y="23758"/>
                </a:moveTo>
                <a:cubicBezTo>
                  <a:pt x="97615" y="24347"/>
                  <a:pt x="96018" y="24728"/>
                  <a:pt x="96893" y="25394"/>
                </a:cubicBezTo>
                <a:cubicBezTo>
                  <a:pt x="96246" y="26478"/>
                  <a:pt x="93279" y="28304"/>
                  <a:pt x="93355" y="29426"/>
                </a:cubicBezTo>
                <a:cubicBezTo>
                  <a:pt x="94686" y="29787"/>
                  <a:pt x="94039" y="28893"/>
                  <a:pt x="95162" y="28703"/>
                </a:cubicBezTo>
                <a:cubicBezTo>
                  <a:pt x="95067" y="28817"/>
                  <a:pt x="94895" y="28931"/>
                  <a:pt x="95276" y="29103"/>
                </a:cubicBezTo>
                <a:cubicBezTo>
                  <a:pt x="97026" y="28114"/>
                  <a:pt x="96455" y="26554"/>
                  <a:pt x="97767" y="25337"/>
                </a:cubicBezTo>
                <a:cubicBezTo>
                  <a:pt x="96417" y="24576"/>
                  <a:pt x="98585" y="24576"/>
                  <a:pt x="97501" y="23758"/>
                </a:cubicBezTo>
                <a:close/>
                <a:moveTo>
                  <a:pt x="45061" y="82817"/>
                </a:moveTo>
                <a:cubicBezTo>
                  <a:pt x="45308" y="82494"/>
                  <a:pt x="46354" y="82075"/>
                  <a:pt x="46164" y="81467"/>
                </a:cubicBezTo>
                <a:cubicBezTo>
                  <a:pt x="45536" y="81847"/>
                  <a:pt x="44547" y="82075"/>
                  <a:pt x="45061" y="82817"/>
                </a:cubicBezTo>
                <a:close/>
                <a:moveTo>
                  <a:pt x="39393" y="88923"/>
                </a:moveTo>
                <a:cubicBezTo>
                  <a:pt x="39754" y="88447"/>
                  <a:pt x="40648" y="88409"/>
                  <a:pt x="40039" y="87744"/>
                </a:cubicBezTo>
                <a:cubicBezTo>
                  <a:pt x="39697" y="87915"/>
                  <a:pt x="39107" y="88466"/>
                  <a:pt x="39393" y="88923"/>
                </a:cubicBezTo>
                <a:close/>
                <a:moveTo>
                  <a:pt x="71424" y="65261"/>
                </a:moveTo>
                <a:cubicBezTo>
                  <a:pt x="70758" y="65546"/>
                  <a:pt x="70853" y="65718"/>
                  <a:pt x="70739" y="66193"/>
                </a:cubicBezTo>
                <a:cubicBezTo>
                  <a:pt x="70530" y="66060"/>
                  <a:pt x="70606" y="65965"/>
                  <a:pt x="70320" y="65832"/>
                </a:cubicBezTo>
                <a:cubicBezTo>
                  <a:pt x="69940" y="66022"/>
                  <a:pt x="69826" y="66650"/>
                  <a:pt x="69293" y="66574"/>
                </a:cubicBezTo>
                <a:cubicBezTo>
                  <a:pt x="69731" y="66193"/>
                  <a:pt x="69541" y="65413"/>
                  <a:pt x="70358" y="65527"/>
                </a:cubicBezTo>
                <a:cubicBezTo>
                  <a:pt x="69997" y="65166"/>
                  <a:pt x="70853" y="64957"/>
                  <a:pt x="70244" y="64576"/>
                </a:cubicBezTo>
                <a:cubicBezTo>
                  <a:pt x="67030" y="66155"/>
                  <a:pt x="65090" y="68457"/>
                  <a:pt x="62693" y="70701"/>
                </a:cubicBezTo>
                <a:cubicBezTo>
                  <a:pt x="62408" y="70549"/>
                  <a:pt x="62788" y="70454"/>
                  <a:pt x="62560" y="70302"/>
                </a:cubicBezTo>
                <a:cubicBezTo>
                  <a:pt x="60943" y="71861"/>
                  <a:pt x="57120" y="73269"/>
                  <a:pt x="55941" y="75513"/>
                </a:cubicBezTo>
                <a:cubicBezTo>
                  <a:pt x="53753" y="76521"/>
                  <a:pt x="50330" y="79013"/>
                  <a:pt x="50044" y="81048"/>
                </a:cubicBezTo>
                <a:cubicBezTo>
                  <a:pt x="53069" y="78785"/>
                  <a:pt x="55351" y="76217"/>
                  <a:pt x="57805" y="74714"/>
                </a:cubicBezTo>
                <a:cubicBezTo>
                  <a:pt x="58166" y="75323"/>
                  <a:pt x="57025" y="75285"/>
                  <a:pt x="57710" y="75875"/>
                </a:cubicBezTo>
                <a:cubicBezTo>
                  <a:pt x="59840" y="74201"/>
                  <a:pt x="60886" y="72280"/>
                  <a:pt x="62788" y="70872"/>
                </a:cubicBezTo>
                <a:cubicBezTo>
                  <a:pt x="63625" y="71386"/>
                  <a:pt x="62731" y="71310"/>
                  <a:pt x="63283" y="71709"/>
                </a:cubicBezTo>
                <a:cubicBezTo>
                  <a:pt x="64957" y="70796"/>
                  <a:pt x="66117" y="69274"/>
                  <a:pt x="67581" y="68780"/>
                </a:cubicBezTo>
                <a:cubicBezTo>
                  <a:pt x="69141" y="68266"/>
                  <a:pt x="70796" y="66497"/>
                  <a:pt x="72203" y="65813"/>
                </a:cubicBezTo>
                <a:cubicBezTo>
                  <a:pt x="72299" y="65718"/>
                  <a:pt x="71975" y="65584"/>
                  <a:pt x="71994" y="65489"/>
                </a:cubicBezTo>
                <a:cubicBezTo>
                  <a:pt x="73440" y="65014"/>
                  <a:pt x="75418" y="62979"/>
                  <a:pt x="75741" y="61799"/>
                </a:cubicBezTo>
                <a:cubicBezTo>
                  <a:pt x="74239" y="62979"/>
                  <a:pt x="72812" y="64557"/>
                  <a:pt x="71557" y="65661"/>
                </a:cubicBezTo>
                <a:cubicBezTo>
                  <a:pt x="71271" y="65508"/>
                  <a:pt x="71652" y="65413"/>
                  <a:pt x="71424" y="65261"/>
                </a:cubicBezTo>
                <a:close/>
                <a:moveTo>
                  <a:pt x="82855" y="66916"/>
                </a:moveTo>
                <a:cubicBezTo>
                  <a:pt x="81961" y="68190"/>
                  <a:pt x="78918" y="68932"/>
                  <a:pt x="77529" y="70587"/>
                </a:cubicBezTo>
                <a:cubicBezTo>
                  <a:pt x="76293" y="72071"/>
                  <a:pt x="74048" y="73973"/>
                  <a:pt x="72318" y="75190"/>
                </a:cubicBezTo>
                <a:cubicBezTo>
                  <a:pt x="72679" y="75837"/>
                  <a:pt x="71804" y="75875"/>
                  <a:pt x="72318" y="76502"/>
                </a:cubicBezTo>
                <a:cubicBezTo>
                  <a:pt x="77073" y="72755"/>
                  <a:pt x="81885" y="69902"/>
                  <a:pt x="85385" y="65737"/>
                </a:cubicBezTo>
                <a:cubicBezTo>
                  <a:pt x="83844" y="65546"/>
                  <a:pt x="83312" y="66269"/>
                  <a:pt x="82855" y="669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0"/>
          <p:cNvSpPr/>
          <p:nvPr/>
        </p:nvSpPr>
        <p:spPr>
          <a:xfrm rot="3267779">
            <a:off x="8313713" y="435600"/>
            <a:ext cx="1676167" cy="591546"/>
          </a:xfrm>
          <a:custGeom>
            <a:avLst/>
            <a:gdLst/>
            <a:ahLst/>
            <a:cxnLst/>
            <a:rect l="l" t="t" r="r" b="b"/>
            <a:pathLst>
              <a:path w="67050" h="23663" extrusionOk="0">
                <a:moveTo>
                  <a:pt x="12307" y="15540"/>
                </a:moveTo>
                <a:cubicBezTo>
                  <a:pt x="12288" y="15673"/>
                  <a:pt x="12383" y="15597"/>
                  <a:pt x="12383" y="15712"/>
                </a:cubicBezTo>
                <a:cubicBezTo>
                  <a:pt x="12250" y="15712"/>
                  <a:pt x="12231" y="15826"/>
                  <a:pt x="12174" y="15902"/>
                </a:cubicBezTo>
                <a:cubicBezTo>
                  <a:pt x="11489" y="15826"/>
                  <a:pt x="10538" y="16073"/>
                  <a:pt x="9758" y="15940"/>
                </a:cubicBezTo>
                <a:cubicBezTo>
                  <a:pt x="9435" y="16092"/>
                  <a:pt x="8883" y="16016"/>
                  <a:pt x="8408" y="16054"/>
                </a:cubicBezTo>
                <a:cubicBezTo>
                  <a:pt x="7913" y="16092"/>
                  <a:pt x="7514" y="16054"/>
                  <a:pt x="7133" y="16092"/>
                </a:cubicBezTo>
                <a:cubicBezTo>
                  <a:pt x="6962" y="16111"/>
                  <a:pt x="6658" y="16016"/>
                  <a:pt x="6639" y="16016"/>
                </a:cubicBezTo>
                <a:cubicBezTo>
                  <a:pt x="6201" y="15959"/>
                  <a:pt x="5821" y="16111"/>
                  <a:pt x="5346" y="16092"/>
                </a:cubicBezTo>
                <a:cubicBezTo>
                  <a:pt x="5288" y="16016"/>
                  <a:pt x="5193" y="16035"/>
                  <a:pt x="5117" y="15959"/>
                </a:cubicBezTo>
                <a:cubicBezTo>
                  <a:pt x="5060" y="16073"/>
                  <a:pt x="4851" y="16054"/>
                  <a:pt x="4680" y="16092"/>
                </a:cubicBezTo>
                <a:cubicBezTo>
                  <a:pt x="4661" y="16016"/>
                  <a:pt x="4737" y="16035"/>
                  <a:pt x="4699" y="15940"/>
                </a:cubicBezTo>
                <a:cubicBezTo>
                  <a:pt x="4642" y="15959"/>
                  <a:pt x="4528" y="15921"/>
                  <a:pt x="4528" y="16035"/>
                </a:cubicBezTo>
                <a:cubicBezTo>
                  <a:pt x="4623" y="15921"/>
                  <a:pt x="4642" y="16130"/>
                  <a:pt x="4737" y="16168"/>
                </a:cubicBezTo>
                <a:cubicBezTo>
                  <a:pt x="4699" y="16168"/>
                  <a:pt x="4680" y="16206"/>
                  <a:pt x="4699" y="16282"/>
                </a:cubicBezTo>
                <a:cubicBezTo>
                  <a:pt x="4166" y="16301"/>
                  <a:pt x="3767" y="16130"/>
                  <a:pt x="3215" y="16225"/>
                </a:cubicBezTo>
                <a:cubicBezTo>
                  <a:pt x="3253" y="16225"/>
                  <a:pt x="3272" y="16225"/>
                  <a:pt x="3272" y="16301"/>
                </a:cubicBezTo>
                <a:cubicBezTo>
                  <a:pt x="3196" y="16301"/>
                  <a:pt x="3063" y="16225"/>
                  <a:pt x="3025" y="16320"/>
                </a:cubicBezTo>
                <a:cubicBezTo>
                  <a:pt x="3539" y="16472"/>
                  <a:pt x="4242" y="16434"/>
                  <a:pt x="4908" y="16510"/>
                </a:cubicBezTo>
                <a:cubicBezTo>
                  <a:pt x="5041" y="16529"/>
                  <a:pt x="5155" y="16605"/>
                  <a:pt x="5288" y="16625"/>
                </a:cubicBezTo>
                <a:cubicBezTo>
                  <a:pt x="5403" y="16625"/>
                  <a:pt x="5593" y="16453"/>
                  <a:pt x="5669" y="16720"/>
                </a:cubicBezTo>
                <a:cubicBezTo>
                  <a:pt x="5536" y="16758"/>
                  <a:pt x="5041" y="16682"/>
                  <a:pt x="4832" y="16720"/>
                </a:cubicBezTo>
                <a:cubicBezTo>
                  <a:pt x="4699" y="16739"/>
                  <a:pt x="4604" y="16834"/>
                  <a:pt x="4756" y="16682"/>
                </a:cubicBezTo>
                <a:cubicBezTo>
                  <a:pt x="4642" y="16682"/>
                  <a:pt x="4585" y="16720"/>
                  <a:pt x="4528" y="16796"/>
                </a:cubicBezTo>
                <a:cubicBezTo>
                  <a:pt x="4356" y="16758"/>
                  <a:pt x="4185" y="16758"/>
                  <a:pt x="3976" y="16777"/>
                </a:cubicBezTo>
                <a:cubicBezTo>
                  <a:pt x="3976" y="16701"/>
                  <a:pt x="3767" y="16720"/>
                  <a:pt x="3881" y="16758"/>
                </a:cubicBezTo>
                <a:cubicBezTo>
                  <a:pt x="3976" y="16815"/>
                  <a:pt x="3805" y="16758"/>
                  <a:pt x="3824" y="16834"/>
                </a:cubicBezTo>
                <a:cubicBezTo>
                  <a:pt x="4775" y="16910"/>
                  <a:pt x="5593" y="17119"/>
                  <a:pt x="6563" y="17005"/>
                </a:cubicBezTo>
                <a:cubicBezTo>
                  <a:pt x="7057" y="17195"/>
                  <a:pt x="7704" y="17081"/>
                  <a:pt x="8294" y="17081"/>
                </a:cubicBezTo>
                <a:cubicBezTo>
                  <a:pt x="8617" y="17252"/>
                  <a:pt x="9055" y="16929"/>
                  <a:pt x="9359" y="17138"/>
                </a:cubicBezTo>
                <a:cubicBezTo>
                  <a:pt x="9777" y="16929"/>
                  <a:pt x="10709" y="17195"/>
                  <a:pt x="11147" y="16910"/>
                </a:cubicBezTo>
                <a:cubicBezTo>
                  <a:pt x="11204" y="17062"/>
                  <a:pt x="11261" y="16948"/>
                  <a:pt x="11394" y="16948"/>
                </a:cubicBezTo>
                <a:cubicBezTo>
                  <a:pt x="11470" y="17005"/>
                  <a:pt x="11584" y="17043"/>
                  <a:pt x="11660" y="17119"/>
                </a:cubicBezTo>
                <a:cubicBezTo>
                  <a:pt x="11679" y="17176"/>
                  <a:pt x="11679" y="17252"/>
                  <a:pt x="11718" y="17252"/>
                </a:cubicBezTo>
                <a:cubicBezTo>
                  <a:pt x="11756" y="17214"/>
                  <a:pt x="11622" y="17062"/>
                  <a:pt x="11698" y="17005"/>
                </a:cubicBezTo>
                <a:cubicBezTo>
                  <a:pt x="12326" y="16891"/>
                  <a:pt x="12878" y="16910"/>
                  <a:pt x="13620" y="16796"/>
                </a:cubicBezTo>
                <a:cubicBezTo>
                  <a:pt x="13791" y="16986"/>
                  <a:pt x="13829" y="16853"/>
                  <a:pt x="13943" y="16777"/>
                </a:cubicBezTo>
                <a:cubicBezTo>
                  <a:pt x="14190" y="16644"/>
                  <a:pt x="14571" y="16701"/>
                  <a:pt x="14856" y="16758"/>
                </a:cubicBezTo>
                <a:cubicBezTo>
                  <a:pt x="15084" y="16529"/>
                  <a:pt x="15484" y="16663"/>
                  <a:pt x="15864" y="16682"/>
                </a:cubicBezTo>
                <a:cubicBezTo>
                  <a:pt x="16168" y="16529"/>
                  <a:pt x="16853" y="16320"/>
                  <a:pt x="17176" y="16491"/>
                </a:cubicBezTo>
                <a:cubicBezTo>
                  <a:pt x="17176" y="16548"/>
                  <a:pt x="17100" y="16529"/>
                  <a:pt x="17100" y="16586"/>
                </a:cubicBezTo>
                <a:cubicBezTo>
                  <a:pt x="17176" y="16567"/>
                  <a:pt x="17291" y="16586"/>
                  <a:pt x="17348" y="16663"/>
                </a:cubicBezTo>
                <a:cubicBezTo>
                  <a:pt x="17405" y="16434"/>
                  <a:pt x="17633" y="16625"/>
                  <a:pt x="17690" y="16320"/>
                </a:cubicBezTo>
                <a:cubicBezTo>
                  <a:pt x="17766" y="16377"/>
                  <a:pt x="17861" y="16358"/>
                  <a:pt x="17918" y="16472"/>
                </a:cubicBezTo>
                <a:cubicBezTo>
                  <a:pt x="17823" y="16548"/>
                  <a:pt x="17652" y="16663"/>
                  <a:pt x="17500" y="16739"/>
                </a:cubicBezTo>
                <a:cubicBezTo>
                  <a:pt x="17899" y="16625"/>
                  <a:pt x="17975" y="16739"/>
                  <a:pt x="18280" y="16548"/>
                </a:cubicBezTo>
                <a:cubicBezTo>
                  <a:pt x="18318" y="16567"/>
                  <a:pt x="18318" y="16682"/>
                  <a:pt x="18356" y="16682"/>
                </a:cubicBezTo>
                <a:cubicBezTo>
                  <a:pt x="18470" y="16567"/>
                  <a:pt x="18774" y="16625"/>
                  <a:pt x="18717" y="16263"/>
                </a:cubicBezTo>
                <a:lnTo>
                  <a:pt x="18603" y="16301"/>
                </a:lnTo>
                <a:cubicBezTo>
                  <a:pt x="18546" y="16301"/>
                  <a:pt x="18698" y="16510"/>
                  <a:pt x="18641" y="16510"/>
                </a:cubicBezTo>
                <a:cubicBezTo>
                  <a:pt x="18603" y="16434"/>
                  <a:pt x="18489" y="16301"/>
                  <a:pt x="18527" y="16263"/>
                </a:cubicBezTo>
                <a:cubicBezTo>
                  <a:pt x="18679" y="16282"/>
                  <a:pt x="18869" y="16035"/>
                  <a:pt x="18945" y="16301"/>
                </a:cubicBezTo>
                <a:cubicBezTo>
                  <a:pt x="18869" y="16320"/>
                  <a:pt x="18793" y="16339"/>
                  <a:pt x="18774" y="16415"/>
                </a:cubicBezTo>
                <a:cubicBezTo>
                  <a:pt x="19002" y="16453"/>
                  <a:pt x="19174" y="16244"/>
                  <a:pt x="19421" y="16358"/>
                </a:cubicBezTo>
                <a:cubicBezTo>
                  <a:pt x="19402" y="16358"/>
                  <a:pt x="19364" y="16377"/>
                  <a:pt x="19383" y="16434"/>
                </a:cubicBezTo>
                <a:cubicBezTo>
                  <a:pt x="19554" y="16453"/>
                  <a:pt x="19630" y="16396"/>
                  <a:pt x="19820" y="16472"/>
                </a:cubicBezTo>
                <a:cubicBezTo>
                  <a:pt x="19687" y="16567"/>
                  <a:pt x="19478" y="16548"/>
                  <a:pt x="19421" y="16625"/>
                </a:cubicBezTo>
                <a:cubicBezTo>
                  <a:pt x="19478" y="16663"/>
                  <a:pt x="19554" y="16605"/>
                  <a:pt x="19573" y="16739"/>
                </a:cubicBezTo>
                <a:cubicBezTo>
                  <a:pt x="19326" y="16796"/>
                  <a:pt x="18888" y="16910"/>
                  <a:pt x="18470" y="16929"/>
                </a:cubicBezTo>
                <a:cubicBezTo>
                  <a:pt x="18660" y="16872"/>
                  <a:pt x="18945" y="16586"/>
                  <a:pt x="18774" y="16853"/>
                </a:cubicBezTo>
                <a:cubicBezTo>
                  <a:pt x="18926" y="16796"/>
                  <a:pt x="19079" y="16758"/>
                  <a:pt x="19345" y="16720"/>
                </a:cubicBezTo>
                <a:cubicBezTo>
                  <a:pt x="19326" y="16548"/>
                  <a:pt x="19117" y="16758"/>
                  <a:pt x="19212" y="16586"/>
                </a:cubicBezTo>
                <a:cubicBezTo>
                  <a:pt x="19117" y="16548"/>
                  <a:pt x="19193" y="16701"/>
                  <a:pt x="19117" y="16682"/>
                </a:cubicBezTo>
                <a:cubicBezTo>
                  <a:pt x="19041" y="16586"/>
                  <a:pt x="19022" y="16567"/>
                  <a:pt x="19002" y="16472"/>
                </a:cubicBezTo>
                <a:cubicBezTo>
                  <a:pt x="18964" y="16739"/>
                  <a:pt x="18489" y="16682"/>
                  <a:pt x="18223" y="16758"/>
                </a:cubicBezTo>
                <a:cubicBezTo>
                  <a:pt x="18204" y="16701"/>
                  <a:pt x="18299" y="16605"/>
                  <a:pt x="18204" y="16644"/>
                </a:cubicBezTo>
                <a:cubicBezTo>
                  <a:pt x="18147" y="16777"/>
                  <a:pt x="18013" y="16663"/>
                  <a:pt x="17975" y="16796"/>
                </a:cubicBezTo>
                <a:cubicBezTo>
                  <a:pt x="18032" y="16815"/>
                  <a:pt x="18109" y="16777"/>
                  <a:pt x="18128" y="16891"/>
                </a:cubicBezTo>
                <a:cubicBezTo>
                  <a:pt x="18032" y="16834"/>
                  <a:pt x="18013" y="16929"/>
                  <a:pt x="18013" y="17024"/>
                </a:cubicBezTo>
                <a:cubicBezTo>
                  <a:pt x="16473" y="17252"/>
                  <a:pt x="15065" y="17423"/>
                  <a:pt x="13429" y="17595"/>
                </a:cubicBezTo>
                <a:cubicBezTo>
                  <a:pt x="13429" y="17499"/>
                  <a:pt x="13410" y="17461"/>
                  <a:pt x="13353" y="17461"/>
                </a:cubicBezTo>
                <a:cubicBezTo>
                  <a:pt x="13315" y="17518"/>
                  <a:pt x="13429" y="17557"/>
                  <a:pt x="13353" y="17614"/>
                </a:cubicBezTo>
                <a:cubicBezTo>
                  <a:pt x="12155" y="17766"/>
                  <a:pt x="10690" y="17747"/>
                  <a:pt x="9625" y="17842"/>
                </a:cubicBezTo>
                <a:cubicBezTo>
                  <a:pt x="9530" y="17861"/>
                  <a:pt x="9378" y="17823"/>
                  <a:pt x="9340" y="17956"/>
                </a:cubicBezTo>
                <a:cubicBezTo>
                  <a:pt x="9454" y="18089"/>
                  <a:pt x="9587" y="17899"/>
                  <a:pt x="9739" y="18013"/>
                </a:cubicBezTo>
                <a:cubicBezTo>
                  <a:pt x="9283" y="18146"/>
                  <a:pt x="8826" y="18032"/>
                  <a:pt x="8256" y="18146"/>
                </a:cubicBezTo>
                <a:cubicBezTo>
                  <a:pt x="8161" y="18127"/>
                  <a:pt x="8218" y="17994"/>
                  <a:pt x="8142" y="18013"/>
                </a:cubicBezTo>
                <a:cubicBezTo>
                  <a:pt x="8008" y="17994"/>
                  <a:pt x="8123" y="18127"/>
                  <a:pt x="8046" y="18127"/>
                </a:cubicBezTo>
                <a:cubicBezTo>
                  <a:pt x="7114" y="18127"/>
                  <a:pt x="5992" y="18184"/>
                  <a:pt x="5250" y="18089"/>
                </a:cubicBezTo>
                <a:cubicBezTo>
                  <a:pt x="4946" y="18051"/>
                  <a:pt x="4642" y="18165"/>
                  <a:pt x="4261" y="18051"/>
                </a:cubicBezTo>
                <a:cubicBezTo>
                  <a:pt x="5479" y="18374"/>
                  <a:pt x="6772" y="18222"/>
                  <a:pt x="7742" y="18412"/>
                </a:cubicBezTo>
                <a:cubicBezTo>
                  <a:pt x="7742" y="18470"/>
                  <a:pt x="7666" y="18374"/>
                  <a:pt x="7666" y="18489"/>
                </a:cubicBezTo>
                <a:cubicBezTo>
                  <a:pt x="7818" y="18470"/>
                  <a:pt x="8046" y="18584"/>
                  <a:pt x="8104" y="18393"/>
                </a:cubicBezTo>
                <a:cubicBezTo>
                  <a:pt x="8256" y="18279"/>
                  <a:pt x="8484" y="18489"/>
                  <a:pt x="8617" y="18489"/>
                </a:cubicBezTo>
                <a:cubicBezTo>
                  <a:pt x="8617" y="18489"/>
                  <a:pt x="8617" y="18412"/>
                  <a:pt x="8636" y="18412"/>
                </a:cubicBezTo>
                <a:cubicBezTo>
                  <a:pt x="8712" y="18412"/>
                  <a:pt x="8712" y="18412"/>
                  <a:pt x="8807" y="18431"/>
                </a:cubicBezTo>
                <a:cubicBezTo>
                  <a:pt x="9911" y="18508"/>
                  <a:pt x="11337" y="18355"/>
                  <a:pt x="12383" y="18336"/>
                </a:cubicBezTo>
                <a:cubicBezTo>
                  <a:pt x="12364" y="18165"/>
                  <a:pt x="12459" y="18298"/>
                  <a:pt x="12516" y="18165"/>
                </a:cubicBezTo>
                <a:cubicBezTo>
                  <a:pt x="12611" y="18241"/>
                  <a:pt x="12573" y="18298"/>
                  <a:pt x="12669" y="18336"/>
                </a:cubicBezTo>
                <a:cubicBezTo>
                  <a:pt x="12916" y="18298"/>
                  <a:pt x="13239" y="18222"/>
                  <a:pt x="13486" y="18260"/>
                </a:cubicBezTo>
                <a:lnTo>
                  <a:pt x="13524" y="18470"/>
                </a:lnTo>
                <a:cubicBezTo>
                  <a:pt x="12478" y="18622"/>
                  <a:pt x="11432" y="18888"/>
                  <a:pt x="10424" y="18907"/>
                </a:cubicBezTo>
                <a:cubicBezTo>
                  <a:pt x="10443" y="19040"/>
                  <a:pt x="10424" y="19097"/>
                  <a:pt x="10386" y="19097"/>
                </a:cubicBezTo>
                <a:cubicBezTo>
                  <a:pt x="11394" y="19116"/>
                  <a:pt x="12440" y="19040"/>
                  <a:pt x="13658" y="18945"/>
                </a:cubicBezTo>
                <a:cubicBezTo>
                  <a:pt x="13696" y="19192"/>
                  <a:pt x="13886" y="19459"/>
                  <a:pt x="13772" y="19592"/>
                </a:cubicBezTo>
                <a:cubicBezTo>
                  <a:pt x="13886" y="19535"/>
                  <a:pt x="13905" y="19706"/>
                  <a:pt x="13924" y="19839"/>
                </a:cubicBezTo>
                <a:cubicBezTo>
                  <a:pt x="12745" y="20162"/>
                  <a:pt x="11489" y="20200"/>
                  <a:pt x="10006" y="20296"/>
                </a:cubicBezTo>
                <a:cubicBezTo>
                  <a:pt x="8408" y="20410"/>
                  <a:pt x="6639" y="20334"/>
                  <a:pt x="5269" y="20238"/>
                </a:cubicBezTo>
                <a:cubicBezTo>
                  <a:pt x="4832" y="20219"/>
                  <a:pt x="4452" y="20162"/>
                  <a:pt x="4242" y="20296"/>
                </a:cubicBezTo>
                <a:cubicBezTo>
                  <a:pt x="4185" y="20296"/>
                  <a:pt x="4242" y="20238"/>
                  <a:pt x="4204" y="20219"/>
                </a:cubicBezTo>
                <a:cubicBezTo>
                  <a:pt x="3862" y="20372"/>
                  <a:pt x="3405" y="20124"/>
                  <a:pt x="3044" y="20162"/>
                </a:cubicBezTo>
                <a:cubicBezTo>
                  <a:pt x="3082" y="20105"/>
                  <a:pt x="3063" y="19991"/>
                  <a:pt x="2987" y="20010"/>
                </a:cubicBezTo>
                <a:cubicBezTo>
                  <a:pt x="2987" y="20086"/>
                  <a:pt x="3025" y="20086"/>
                  <a:pt x="3025" y="20162"/>
                </a:cubicBezTo>
                <a:cubicBezTo>
                  <a:pt x="2492" y="19991"/>
                  <a:pt x="1560" y="20010"/>
                  <a:pt x="914" y="19725"/>
                </a:cubicBezTo>
                <a:cubicBezTo>
                  <a:pt x="971" y="19535"/>
                  <a:pt x="1104" y="19478"/>
                  <a:pt x="1028" y="19325"/>
                </a:cubicBezTo>
                <a:cubicBezTo>
                  <a:pt x="1085" y="19306"/>
                  <a:pt x="1313" y="19344"/>
                  <a:pt x="1275" y="19268"/>
                </a:cubicBezTo>
                <a:cubicBezTo>
                  <a:pt x="1161" y="19249"/>
                  <a:pt x="1142" y="19325"/>
                  <a:pt x="1066" y="19211"/>
                </a:cubicBezTo>
                <a:cubicBezTo>
                  <a:pt x="1085" y="19078"/>
                  <a:pt x="1142" y="18983"/>
                  <a:pt x="1142" y="18831"/>
                </a:cubicBezTo>
                <a:cubicBezTo>
                  <a:pt x="933" y="18850"/>
                  <a:pt x="857" y="19249"/>
                  <a:pt x="666" y="19154"/>
                </a:cubicBezTo>
                <a:cubicBezTo>
                  <a:pt x="742" y="19230"/>
                  <a:pt x="514" y="19249"/>
                  <a:pt x="590" y="19325"/>
                </a:cubicBezTo>
                <a:cubicBezTo>
                  <a:pt x="685" y="19268"/>
                  <a:pt x="647" y="19306"/>
                  <a:pt x="762" y="19211"/>
                </a:cubicBezTo>
                <a:cubicBezTo>
                  <a:pt x="685" y="19325"/>
                  <a:pt x="666" y="19573"/>
                  <a:pt x="571" y="19668"/>
                </a:cubicBezTo>
                <a:cubicBezTo>
                  <a:pt x="343" y="19649"/>
                  <a:pt x="77" y="19497"/>
                  <a:pt x="1" y="19630"/>
                </a:cubicBezTo>
                <a:cubicBezTo>
                  <a:pt x="96" y="19820"/>
                  <a:pt x="362" y="19744"/>
                  <a:pt x="533" y="19820"/>
                </a:cubicBezTo>
                <a:cubicBezTo>
                  <a:pt x="628" y="19934"/>
                  <a:pt x="609" y="20200"/>
                  <a:pt x="762" y="20219"/>
                </a:cubicBezTo>
                <a:cubicBezTo>
                  <a:pt x="819" y="20124"/>
                  <a:pt x="857" y="19915"/>
                  <a:pt x="895" y="19877"/>
                </a:cubicBezTo>
                <a:cubicBezTo>
                  <a:pt x="971" y="19934"/>
                  <a:pt x="1009" y="19915"/>
                  <a:pt x="914" y="19991"/>
                </a:cubicBezTo>
                <a:cubicBezTo>
                  <a:pt x="1446" y="20181"/>
                  <a:pt x="2055" y="20219"/>
                  <a:pt x="2549" y="20200"/>
                </a:cubicBezTo>
                <a:cubicBezTo>
                  <a:pt x="3995" y="20752"/>
                  <a:pt x="5764" y="20752"/>
                  <a:pt x="7514" y="20942"/>
                </a:cubicBezTo>
                <a:cubicBezTo>
                  <a:pt x="7153" y="20999"/>
                  <a:pt x="6639" y="20923"/>
                  <a:pt x="6392" y="20999"/>
                </a:cubicBezTo>
                <a:cubicBezTo>
                  <a:pt x="7457" y="21075"/>
                  <a:pt x="8484" y="21056"/>
                  <a:pt x="9454" y="20980"/>
                </a:cubicBezTo>
                <a:cubicBezTo>
                  <a:pt x="9283" y="20942"/>
                  <a:pt x="9055" y="21056"/>
                  <a:pt x="8921" y="20961"/>
                </a:cubicBezTo>
                <a:cubicBezTo>
                  <a:pt x="9720" y="20923"/>
                  <a:pt x="10310" y="20847"/>
                  <a:pt x="11014" y="20923"/>
                </a:cubicBezTo>
                <a:cubicBezTo>
                  <a:pt x="10805" y="20942"/>
                  <a:pt x="10443" y="20980"/>
                  <a:pt x="10766" y="20999"/>
                </a:cubicBezTo>
                <a:cubicBezTo>
                  <a:pt x="10824" y="20999"/>
                  <a:pt x="10957" y="20980"/>
                  <a:pt x="11071" y="20980"/>
                </a:cubicBezTo>
                <a:cubicBezTo>
                  <a:pt x="11280" y="20961"/>
                  <a:pt x="11794" y="20904"/>
                  <a:pt x="11413" y="20923"/>
                </a:cubicBezTo>
                <a:cubicBezTo>
                  <a:pt x="11375" y="20828"/>
                  <a:pt x="11223" y="20999"/>
                  <a:pt x="11204" y="20847"/>
                </a:cubicBezTo>
                <a:cubicBezTo>
                  <a:pt x="12669" y="20771"/>
                  <a:pt x="13753" y="20638"/>
                  <a:pt x="15255" y="20581"/>
                </a:cubicBezTo>
                <a:cubicBezTo>
                  <a:pt x="15122" y="20657"/>
                  <a:pt x="15027" y="20562"/>
                  <a:pt x="14894" y="20676"/>
                </a:cubicBezTo>
                <a:cubicBezTo>
                  <a:pt x="15788" y="20619"/>
                  <a:pt x="16397" y="20524"/>
                  <a:pt x="17196" y="20505"/>
                </a:cubicBezTo>
                <a:cubicBezTo>
                  <a:pt x="16606" y="20714"/>
                  <a:pt x="15503" y="20771"/>
                  <a:pt x="15065" y="20885"/>
                </a:cubicBezTo>
                <a:cubicBezTo>
                  <a:pt x="14989" y="20885"/>
                  <a:pt x="15103" y="20771"/>
                  <a:pt x="14989" y="20809"/>
                </a:cubicBezTo>
                <a:cubicBezTo>
                  <a:pt x="14590" y="20923"/>
                  <a:pt x="14228" y="20847"/>
                  <a:pt x="13848" y="21018"/>
                </a:cubicBezTo>
                <a:cubicBezTo>
                  <a:pt x="13715" y="20904"/>
                  <a:pt x="13524" y="20942"/>
                  <a:pt x="13334" y="20961"/>
                </a:cubicBezTo>
                <a:cubicBezTo>
                  <a:pt x="13030" y="20999"/>
                  <a:pt x="12688" y="21037"/>
                  <a:pt x="12440" y="21094"/>
                </a:cubicBezTo>
                <a:cubicBezTo>
                  <a:pt x="12041" y="21170"/>
                  <a:pt x="11603" y="21094"/>
                  <a:pt x="11356" y="21170"/>
                </a:cubicBezTo>
                <a:cubicBezTo>
                  <a:pt x="11375" y="21342"/>
                  <a:pt x="11508" y="21247"/>
                  <a:pt x="11527" y="21170"/>
                </a:cubicBezTo>
                <a:cubicBezTo>
                  <a:pt x="12041" y="21247"/>
                  <a:pt x="13049" y="21170"/>
                  <a:pt x="13791" y="20961"/>
                </a:cubicBezTo>
                <a:cubicBezTo>
                  <a:pt x="13791" y="21018"/>
                  <a:pt x="13753" y="21037"/>
                  <a:pt x="13753" y="21075"/>
                </a:cubicBezTo>
                <a:cubicBezTo>
                  <a:pt x="14285" y="21056"/>
                  <a:pt x="14894" y="20904"/>
                  <a:pt x="15350" y="20942"/>
                </a:cubicBezTo>
                <a:cubicBezTo>
                  <a:pt x="14114" y="21094"/>
                  <a:pt x="13125" y="21228"/>
                  <a:pt x="11965" y="21475"/>
                </a:cubicBezTo>
                <a:cubicBezTo>
                  <a:pt x="12212" y="21475"/>
                  <a:pt x="12345" y="21456"/>
                  <a:pt x="12554" y="21475"/>
                </a:cubicBezTo>
                <a:cubicBezTo>
                  <a:pt x="12459" y="21646"/>
                  <a:pt x="12345" y="21494"/>
                  <a:pt x="12174" y="21589"/>
                </a:cubicBezTo>
                <a:cubicBezTo>
                  <a:pt x="12726" y="21665"/>
                  <a:pt x="13391" y="21570"/>
                  <a:pt x="13962" y="21646"/>
                </a:cubicBezTo>
                <a:cubicBezTo>
                  <a:pt x="13772" y="21665"/>
                  <a:pt x="14076" y="21741"/>
                  <a:pt x="13943" y="21836"/>
                </a:cubicBezTo>
                <a:cubicBezTo>
                  <a:pt x="14152" y="21855"/>
                  <a:pt x="14323" y="21817"/>
                  <a:pt x="14514" y="21798"/>
                </a:cubicBezTo>
                <a:cubicBezTo>
                  <a:pt x="14418" y="21950"/>
                  <a:pt x="14685" y="21912"/>
                  <a:pt x="14666" y="21893"/>
                </a:cubicBezTo>
                <a:cubicBezTo>
                  <a:pt x="14647" y="21912"/>
                  <a:pt x="14571" y="21798"/>
                  <a:pt x="14628" y="21779"/>
                </a:cubicBezTo>
                <a:cubicBezTo>
                  <a:pt x="14704" y="21760"/>
                  <a:pt x="14685" y="21912"/>
                  <a:pt x="14723" y="21912"/>
                </a:cubicBezTo>
                <a:cubicBezTo>
                  <a:pt x="15331" y="21893"/>
                  <a:pt x="15978" y="21722"/>
                  <a:pt x="16701" y="21665"/>
                </a:cubicBezTo>
                <a:cubicBezTo>
                  <a:pt x="17043" y="21874"/>
                  <a:pt x="17348" y="21646"/>
                  <a:pt x="17690" y="21608"/>
                </a:cubicBezTo>
                <a:cubicBezTo>
                  <a:pt x="19174" y="21513"/>
                  <a:pt x="20676" y="21342"/>
                  <a:pt x="22103" y="21037"/>
                </a:cubicBezTo>
                <a:cubicBezTo>
                  <a:pt x="22712" y="20904"/>
                  <a:pt x="23320" y="20885"/>
                  <a:pt x="23929" y="20809"/>
                </a:cubicBezTo>
                <a:cubicBezTo>
                  <a:pt x="24975" y="20676"/>
                  <a:pt x="26059" y="20524"/>
                  <a:pt x="27181" y="20486"/>
                </a:cubicBezTo>
                <a:cubicBezTo>
                  <a:pt x="26535" y="20695"/>
                  <a:pt x="25698" y="20600"/>
                  <a:pt x="24994" y="20923"/>
                </a:cubicBezTo>
                <a:cubicBezTo>
                  <a:pt x="25641" y="20885"/>
                  <a:pt x="26268" y="20771"/>
                  <a:pt x="26953" y="20771"/>
                </a:cubicBezTo>
                <a:cubicBezTo>
                  <a:pt x="26839" y="20790"/>
                  <a:pt x="26573" y="20771"/>
                  <a:pt x="26459" y="20866"/>
                </a:cubicBezTo>
                <a:cubicBezTo>
                  <a:pt x="26801" y="20942"/>
                  <a:pt x="27353" y="20600"/>
                  <a:pt x="27790" y="20847"/>
                </a:cubicBezTo>
                <a:cubicBezTo>
                  <a:pt x="27619" y="20923"/>
                  <a:pt x="27429" y="20847"/>
                  <a:pt x="27448" y="20999"/>
                </a:cubicBezTo>
                <a:cubicBezTo>
                  <a:pt x="27181" y="20923"/>
                  <a:pt x="26706" y="20980"/>
                  <a:pt x="26516" y="21094"/>
                </a:cubicBezTo>
                <a:cubicBezTo>
                  <a:pt x="26763" y="21113"/>
                  <a:pt x="27086" y="20942"/>
                  <a:pt x="27296" y="21113"/>
                </a:cubicBezTo>
                <a:cubicBezTo>
                  <a:pt x="26896" y="21361"/>
                  <a:pt x="26478" y="21304"/>
                  <a:pt x="25945" y="21361"/>
                </a:cubicBezTo>
                <a:cubicBezTo>
                  <a:pt x="26078" y="21532"/>
                  <a:pt x="26516" y="21266"/>
                  <a:pt x="26478" y="21513"/>
                </a:cubicBezTo>
                <a:cubicBezTo>
                  <a:pt x="26478" y="21361"/>
                  <a:pt x="26668" y="21342"/>
                  <a:pt x="26706" y="21380"/>
                </a:cubicBezTo>
                <a:cubicBezTo>
                  <a:pt x="26744" y="21475"/>
                  <a:pt x="26592" y="21380"/>
                  <a:pt x="26630" y="21475"/>
                </a:cubicBezTo>
                <a:cubicBezTo>
                  <a:pt x="26725" y="21532"/>
                  <a:pt x="26782" y="21323"/>
                  <a:pt x="26820" y="21475"/>
                </a:cubicBezTo>
                <a:cubicBezTo>
                  <a:pt x="26706" y="21627"/>
                  <a:pt x="26440" y="21570"/>
                  <a:pt x="26268" y="21551"/>
                </a:cubicBezTo>
                <a:cubicBezTo>
                  <a:pt x="26230" y="21684"/>
                  <a:pt x="25964" y="21646"/>
                  <a:pt x="25755" y="21665"/>
                </a:cubicBezTo>
                <a:cubicBezTo>
                  <a:pt x="25622" y="21684"/>
                  <a:pt x="25222" y="21779"/>
                  <a:pt x="25470" y="21760"/>
                </a:cubicBezTo>
                <a:cubicBezTo>
                  <a:pt x="26154" y="21722"/>
                  <a:pt x="26915" y="21665"/>
                  <a:pt x="27695" y="21551"/>
                </a:cubicBezTo>
                <a:cubicBezTo>
                  <a:pt x="27695" y="21684"/>
                  <a:pt x="27809" y="21570"/>
                  <a:pt x="27809" y="21684"/>
                </a:cubicBezTo>
                <a:cubicBezTo>
                  <a:pt x="27467" y="21703"/>
                  <a:pt x="27334" y="21874"/>
                  <a:pt x="27067" y="21912"/>
                </a:cubicBezTo>
                <a:cubicBezTo>
                  <a:pt x="27048" y="21874"/>
                  <a:pt x="27105" y="21874"/>
                  <a:pt x="27105" y="21836"/>
                </a:cubicBezTo>
                <a:cubicBezTo>
                  <a:pt x="26630" y="21969"/>
                  <a:pt x="26002" y="22141"/>
                  <a:pt x="25698" y="22103"/>
                </a:cubicBezTo>
                <a:cubicBezTo>
                  <a:pt x="25622" y="22160"/>
                  <a:pt x="25489" y="22312"/>
                  <a:pt x="25393" y="22198"/>
                </a:cubicBezTo>
                <a:cubicBezTo>
                  <a:pt x="25451" y="22179"/>
                  <a:pt x="25546" y="22179"/>
                  <a:pt x="25527" y="22103"/>
                </a:cubicBezTo>
                <a:cubicBezTo>
                  <a:pt x="25222" y="22217"/>
                  <a:pt x="24766" y="22026"/>
                  <a:pt x="24652" y="22350"/>
                </a:cubicBezTo>
                <a:cubicBezTo>
                  <a:pt x="25869" y="22236"/>
                  <a:pt x="27105" y="22217"/>
                  <a:pt x="28171" y="22255"/>
                </a:cubicBezTo>
                <a:cubicBezTo>
                  <a:pt x="27942" y="22502"/>
                  <a:pt x="27296" y="22255"/>
                  <a:pt x="27296" y="22711"/>
                </a:cubicBezTo>
                <a:cubicBezTo>
                  <a:pt x="26440" y="22958"/>
                  <a:pt x="25203" y="22882"/>
                  <a:pt x="24385" y="23130"/>
                </a:cubicBezTo>
                <a:cubicBezTo>
                  <a:pt x="24347" y="23092"/>
                  <a:pt x="24347" y="22996"/>
                  <a:pt x="24290" y="22996"/>
                </a:cubicBezTo>
                <a:cubicBezTo>
                  <a:pt x="24290" y="23073"/>
                  <a:pt x="24328" y="23073"/>
                  <a:pt x="24347" y="23149"/>
                </a:cubicBezTo>
                <a:cubicBezTo>
                  <a:pt x="24290" y="23130"/>
                  <a:pt x="24157" y="23111"/>
                  <a:pt x="24100" y="23225"/>
                </a:cubicBezTo>
                <a:cubicBezTo>
                  <a:pt x="24423" y="23415"/>
                  <a:pt x="24747" y="23149"/>
                  <a:pt x="25089" y="23320"/>
                </a:cubicBezTo>
                <a:cubicBezTo>
                  <a:pt x="24918" y="23301"/>
                  <a:pt x="24557" y="23377"/>
                  <a:pt x="24442" y="23415"/>
                </a:cubicBezTo>
                <a:cubicBezTo>
                  <a:pt x="24557" y="23453"/>
                  <a:pt x="24709" y="23434"/>
                  <a:pt x="24804" y="23529"/>
                </a:cubicBezTo>
                <a:cubicBezTo>
                  <a:pt x="24785" y="23548"/>
                  <a:pt x="24747" y="23586"/>
                  <a:pt x="24747" y="23624"/>
                </a:cubicBezTo>
                <a:cubicBezTo>
                  <a:pt x="26364" y="23567"/>
                  <a:pt x="28132" y="23415"/>
                  <a:pt x="29673" y="23396"/>
                </a:cubicBezTo>
                <a:cubicBezTo>
                  <a:pt x="29445" y="23491"/>
                  <a:pt x="29331" y="23472"/>
                  <a:pt x="29122" y="23586"/>
                </a:cubicBezTo>
                <a:cubicBezTo>
                  <a:pt x="29578" y="23605"/>
                  <a:pt x="30225" y="23491"/>
                  <a:pt x="30662" y="23510"/>
                </a:cubicBezTo>
                <a:cubicBezTo>
                  <a:pt x="30662" y="23662"/>
                  <a:pt x="30510" y="23472"/>
                  <a:pt x="30529" y="23586"/>
                </a:cubicBezTo>
                <a:cubicBezTo>
                  <a:pt x="31613" y="23548"/>
                  <a:pt x="33116" y="23358"/>
                  <a:pt x="34162" y="23225"/>
                </a:cubicBezTo>
                <a:cubicBezTo>
                  <a:pt x="34162" y="23301"/>
                  <a:pt x="34067" y="23282"/>
                  <a:pt x="34067" y="23358"/>
                </a:cubicBezTo>
                <a:cubicBezTo>
                  <a:pt x="33991" y="23358"/>
                  <a:pt x="33839" y="23434"/>
                  <a:pt x="33687" y="23453"/>
                </a:cubicBezTo>
                <a:cubicBezTo>
                  <a:pt x="33363" y="23548"/>
                  <a:pt x="33649" y="23491"/>
                  <a:pt x="33763" y="23472"/>
                </a:cubicBezTo>
                <a:cubicBezTo>
                  <a:pt x="34504" y="23396"/>
                  <a:pt x="35684" y="23092"/>
                  <a:pt x="36426" y="23092"/>
                </a:cubicBezTo>
                <a:cubicBezTo>
                  <a:pt x="37186" y="23111"/>
                  <a:pt x="37947" y="22768"/>
                  <a:pt x="38632" y="22673"/>
                </a:cubicBezTo>
                <a:cubicBezTo>
                  <a:pt x="39621" y="22540"/>
                  <a:pt x="40838" y="21950"/>
                  <a:pt x="41827" y="21969"/>
                </a:cubicBezTo>
                <a:cubicBezTo>
                  <a:pt x="41770" y="22064"/>
                  <a:pt x="41637" y="21969"/>
                  <a:pt x="41561" y="22103"/>
                </a:cubicBezTo>
                <a:cubicBezTo>
                  <a:pt x="41789" y="22103"/>
                  <a:pt x="41827" y="22007"/>
                  <a:pt x="42018" y="21988"/>
                </a:cubicBezTo>
                <a:cubicBezTo>
                  <a:pt x="41999" y="21817"/>
                  <a:pt x="41942" y="22083"/>
                  <a:pt x="41923" y="21893"/>
                </a:cubicBezTo>
                <a:cubicBezTo>
                  <a:pt x="41999" y="21760"/>
                  <a:pt x="42094" y="21836"/>
                  <a:pt x="42189" y="21912"/>
                </a:cubicBezTo>
                <a:cubicBezTo>
                  <a:pt x="42265" y="21893"/>
                  <a:pt x="42094" y="21760"/>
                  <a:pt x="42170" y="21760"/>
                </a:cubicBezTo>
                <a:cubicBezTo>
                  <a:pt x="42284" y="21684"/>
                  <a:pt x="42379" y="21722"/>
                  <a:pt x="42398" y="21874"/>
                </a:cubicBezTo>
                <a:cubicBezTo>
                  <a:pt x="44357" y="21209"/>
                  <a:pt x="46811" y="20790"/>
                  <a:pt x="48713" y="19801"/>
                </a:cubicBezTo>
                <a:cubicBezTo>
                  <a:pt x="48504" y="19820"/>
                  <a:pt x="48333" y="20010"/>
                  <a:pt x="48142" y="19934"/>
                </a:cubicBezTo>
                <a:cubicBezTo>
                  <a:pt x="48922" y="19706"/>
                  <a:pt x="49208" y="19440"/>
                  <a:pt x="49987" y="19287"/>
                </a:cubicBezTo>
                <a:cubicBezTo>
                  <a:pt x="49930" y="19306"/>
                  <a:pt x="49873" y="19325"/>
                  <a:pt x="49892" y="19402"/>
                </a:cubicBezTo>
                <a:cubicBezTo>
                  <a:pt x="50235" y="19078"/>
                  <a:pt x="50729" y="18983"/>
                  <a:pt x="51167" y="18698"/>
                </a:cubicBezTo>
                <a:cubicBezTo>
                  <a:pt x="51015" y="18717"/>
                  <a:pt x="51243" y="18527"/>
                  <a:pt x="51300" y="18641"/>
                </a:cubicBezTo>
                <a:cubicBezTo>
                  <a:pt x="51224" y="18641"/>
                  <a:pt x="51167" y="18660"/>
                  <a:pt x="51186" y="18736"/>
                </a:cubicBezTo>
                <a:cubicBezTo>
                  <a:pt x="51395" y="18641"/>
                  <a:pt x="51642" y="18527"/>
                  <a:pt x="51851" y="18374"/>
                </a:cubicBezTo>
                <a:cubicBezTo>
                  <a:pt x="51642" y="18393"/>
                  <a:pt x="51509" y="18622"/>
                  <a:pt x="51300" y="18565"/>
                </a:cubicBezTo>
                <a:cubicBezTo>
                  <a:pt x="52460" y="17994"/>
                  <a:pt x="53563" y="17328"/>
                  <a:pt x="54724" y="16720"/>
                </a:cubicBezTo>
                <a:cubicBezTo>
                  <a:pt x="54705" y="16586"/>
                  <a:pt x="54743" y="16510"/>
                  <a:pt x="54800" y="16434"/>
                </a:cubicBezTo>
                <a:cubicBezTo>
                  <a:pt x="54724" y="16453"/>
                  <a:pt x="54667" y="16453"/>
                  <a:pt x="54609" y="16415"/>
                </a:cubicBezTo>
                <a:cubicBezTo>
                  <a:pt x="54629" y="16377"/>
                  <a:pt x="54743" y="16415"/>
                  <a:pt x="54743" y="16339"/>
                </a:cubicBezTo>
                <a:cubicBezTo>
                  <a:pt x="53944" y="16510"/>
                  <a:pt x="53221" y="16929"/>
                  <a:pt x="52555" y="17024"/>
                </a:cubicBezTo>
                <a:cubicBezTo>
                  <a:pt x="53792" y="16244"/>
                  <a:pt x="55199" y="15673"/>
                  <a:pt x="56264" y="14818"/>
                </a:cubicBezTo>
                <a:cubicBezTo>
                  <a:pt x="56131" y="14722"/>
                  <a:pt x="56397" y="14532"/>
                  <a:pt x="56493" y="14456"/>
                </a:cubicBezTo>
                <a:cubicBezTo>
                  <a:pt x="56455" y="14475"/>
                  <a:pt x="56416" y="14456"/>
                  <a:pt x="56455" y="14437"/>
                </a:cubicBezTo>
                <a:cubicBezTo>
                  <a:pt x="56588" y="14171"/>
                  <a:pt x="56778" y="14247"/>
                  <a:pt x="56949" y="14076"/>
                </a:cubicBezTo>
                <a:cubicBezTo>
                  <a:pt x="57120" y="13886"/>
                  <a:pt x="57139" y="13410"/>
                  <a:pt x="57539" y="13429"/>
                </a:cubicBezTo>
                <a:cubicBezTo>
                  <a:pt x="57691" y="13391"/>
                  <a:pt x="57520" y="13372"/>
                  <a:pt x="57463" y="13410"/>
                </a:cubicBezTo>
                <a:cubicBezTo>
                  <a:pt x="57329" y="13391"/>
                  <a:pt x="57120" y="13524"/>
                  <a:pt x="56930" y="13391"/>
                </a:cubicBezTo>
                <a:cubicBezTo>
                  <a:pt x="57025" y="13296"/>
                  <a:pt x="57044" y="13372"/>
                  <a:pt x="57101" y="13277"/>
                </a:cubicBezTo>
                <a:cubicBezTo>
                  <a:pt x="56797" y="13220"/>
                  <a:pt x="56359" y="13486"/>
                  <a:pt x="56150" y="13315"/>
                </a:cubicBezTo>
                <a:cubicBezTo>
                  <a:pt x="56474" y="12630"/>
                  <a:pt x="57634" y="12668"/>
                  <a:pt x="58281" y="12288"/>
                </a:cubicBezTo>
                <a:cubicBezTo>
                  <a:pt x="58014" y="12288"/>
                  <a:pt x="57729" y="12326"/>
                  <a:pt x="57463" y="12307"/>
                </a:cubicBezTo>
                <a:cubicBezTo>
                  <a:pt x="57938" y="12002"/>
                  <a:pt x="58623" y="11888"/>
                  <a:pt x="59022" y="11660"/>
                </a:cubicBezTo>
                <a:cubicBezTo>
                  <a:pt x="58946" y="11660"/>
                  <a:pt x="58889" y="11622"/>
                  <a:pt x="58813" y="11584"/>
                </a:cubicBezTo>
                <a:cubicBezTo>
                  <a:pt x="58832" y="11527"/>
                  <a:pt x="58946" y="11565"/>
                  <a:pt x="58927" y="11451"/>
                </a:cubicBezTo>
                <a:cubicBezTo>
                  <a:pt x="58509" y="11641"/>
                  <a:pt x="58052" y="11565"/>
                  <a:pt x="57615" y="11622"/>
                </a:cubicBezTo>
                <a:cubicBezTo>
                  <a:pt x="57329" y="11660"/>
                  <a:pt x="57082" y="11869"/>
                  <a:pt x="56797" y="11907"/>
                </a:cubicBezTo>
                <a:cubicBezTo>
                  <a:pt x="56645" y="11926"/>
                  <a:pt x="56455" y="11793"/>
                  <a:pt x="56340" y="11945"/>
                </a:cubicBezTo>
                <a:cubicBezTo>
                  <a:pt x="56283" y="11926"/>
                  <a:pt x="56359" y="11888"/>
                  <a:pt x="56283" y="11888"/>
                </a:cubicBezTo>
                <a:cubicBezTo>
                  <a:pt x="55960" y="11907"/>
                  <a:pt x="55637" y="12155"/>
                  <a:pt x="55218" y="12098"/>
                </a:cubicBezTo>
                <a:cubicBezTo>
                  <a:pt x="55427" y="12002"/>
                  <a:pt x="55675" y="12060"/>
                  <a:pt x="55846" y="11831"/>
                </a:cubicBezTo>
                <a:cubicBezTo>
                  <a:pt x="56550" y="11793"/>
                  <a:pt x="57120" y="11432"/>
                  <a:pt x="57691" y="11108"/>
                </a:cubicBezTo>
                <a:cubicBezTo>
                  <a:pt x="57748" y="11108"/>
                  <a:pt x="57672" y="10975"/>
                  <a:pt x="57767" y="10975"/>
                </a:cubicBezTo>
                <a:cubicBezTo>
                  <a:pt x="58014" y="10842"/>
                  <a:pt x="58851" y="10500"/>
                  <a:pt x="59041" y="10386"/>
                </a:cubicBezTo>
                <a:cubicBezTo>
                  <a:pt x="59251" y="10272"/>
                  <a:pt x="58965" y="10367"/>
                  <a:pt x="59003" y="10367"/>
                </a:cubicBezTo>
                <a:cubicBezTo>
                  <a:pt x="58965" y="10367"/>
                  <a:pt x="58870" y="10519"/>
                  <a:pt x="58737" y="10386"/>
                </a:cubicBezTo>
                <a:cubicBezTo>
                  <a:pt x="59859" y="9929"/>
                  <a:pt x="61096" y="9397"/>
                  <a:pt x="62123" y="8864"/>
                </a:cubicBezTo>
                <a:cubicBezTo>
                  <a:pt x="62389" y="8845"/>
                  <a:pt x="62560" y="8807"/>
                  <a:pt x="62731" y="9092"/>
                </a:cubicBezTo>
                <a:cubicBezTo>
                  <a:pt x="62807" y="9225"/>
                  <a:pt x="62826" y="9416"/>
                  <a:pt x="62922" y="9530"/>
                </a:cubicBezTo>
                <a:cubicBezTo>
                  <a:pt x="63093" y="9777"/>
                  <a:pt x="63283" y="9720"/>
                  <a:pt x="63454" y="9967"/>
                </a:cubicBezTo>
                <a:cubicBezTo>
                  <a:pt x="63530" y="9929"/>
                  <a:pt x="63568" y="9967"/>
                  <a:pt x="63625" y="9967"/>
                </a:cubicBezTo>
                <a:cubicBezTo>
                  <a:pt x="63663" y="10119"/>
                  <a:pt x="63701" y="10215"/>
                  <a:pt x="63797" y="10195"/>
                </a:cubicBezTo>
                <a:cubicBezTo>
                  <a:pt x="63911" y="10157"/>
                  <a:pt x="63816" y="9929"/>
                  <a:pt x="63930" y="9891"/>
                </a:cubicBezTo>
                <a:cubicBezTo>
                  <a:pt x="64538" y="9701"/>
                  <a:pt x="64481" y="8541"/>
                  <a:pt x="63987" y="7932"/>
                </a:cubicBezTo>
                <a:cubicBezTo>
                  <a:pt x="64063" y="7476"/>
                  <a:pt x="64481" y="7247"/>
                  <a:pt x="64824" y="7019"/>
                </a:cubicBezTo>
                <a:cubicBezTo>
                  <a:pt x="65337" y="6677"/>
                  <a:pt x="65908" y="6372"/>
                  <a:pt x="66269" y="5783"/>
                </a:cubicBezTo>
                <a:cubicBezTo>
                  <a:pt x="66440" y="5497"/>
                  <a:pt x="66612" y="5098"/>
                  <a:pt x="66726" y="4813"/>
                </a:cubicBezTo>
                <a:cubicBezTo>
                  <a:pt x="66631" y="3957"/>
                  <a:pt x="67049" y="3025"/>
                  <a:pt x="66802" y="2283"/>
                </a:cubicBezTo>
                <a:cubicBezTo>
                  <a:pt x="66821" y="1579"/>
                  <a:pt x="66307" y="780"/>
                  <a:pt x="65984" y="419"/>
                </a:cubicBezTo>
                <a:cubicBezTo>
                  <a:pt x="65699" y="95"/>
                  <a:pt x="65585" y="134"/>
                  <a:pt x="65242" y="114"/>
                </a:cubicBezTo>
                <a:cubicBezTo>
                  <a:pt x="65052" y="95"/>
                  <a:pt x="64862" y="0"/>
                  <a:pt x="64710" y="19"/>
                </a:cubicBezTo>
                <a:cubicBezTo>
                  <a:pt x="63911" y="134"/>
                  <a:pt x="63112" y="533"/>
                  <a:pt x="62313" y="856"/>
                </a:cubicBezTo>
                <a:cubicBezTo>
                  <a:pt x="62161" y="932"/>
                  <a:pt x="62009" y="913"/>
                  <a:pt x="61837" y="989"/>
                </a:cubicBezTo>
                <a:cubicBezTo>
                  <a:pt x="61685" y="1047"/>
                  <a:pt x="61533" y="1199"/>
                  <a:pt x="61362" y="1256"/>
                </a:cubicBezTo>
                <a:cubicBezTo>
                  <a:pt x="61077" y="1370"/>
                  <a:pt x="60772" y="1408"/>
                  <a:pt x="60487" y="1522"/>
                </a:cubicBezTo>
                <a:cubicBezTo>
                  <a:pt x="59555" y="1826"/>
                  <a:pt x="58642" y="2302"/>
                  <a:pt x="57729" y="2663"/>
                </a:cubicBezTo>
                <a:cubicBezTo>
                  <a:pt x="57234" y="2873"/>
                  <a:pt x="56740" y="3139"/>
                  <a:pt x="56340" y="3329"/>
                </a:cubicBezTo>
                <a:cubicBezTo>
                  <a:pt x="55808" y="3557"/>
                  <a:pt x="55123" y="3766"/>
                  <a:pt x="54686" y="3995"/>
                </a:cubicBezTo>
                <a:cubicBezTo>
                  <a:pt x="54381" y="4166"/>
                  <a:pt x="53944" y="4128"/>
                  <a:pt x="53696" y="4394"/>
                </a:cubicBezTo>
                <a:cubicBezTo>
                  <a:pt x="53107" y="4470"/>
                  <a:pt x="52422" y="4775"/>
                  <a:pt x="51851" y="4927"/>
                </a:cubicBezTo>
                <a:cubicBezTo>
                  <a:pt x="51775" y="4984"/>
                  <a:pt x="51794" y="4794"/>
                  <a:pt x="51699" y="4851"/>
                </a:cubicBezTo>
                <a:cubicBezTo>
                  <a:pt x="51642" y="5117"/>
                  <a:pt x="51224" y="5041"/>
                  <a:pt x="51072" y="5269"/>
                </a:cubicBezTo>
                <a:cubicBezTo>
                  <a:pt x="49512" y="5916"/>
                  <a:pt x="48180" y="6391"/>
                  <a:pt x="46830" y="7057"/>
                </a:cubicBezTo>
                <a:cubicBezTo>
                  <a:pt x="46392" y="7152"/>
                  <a:pt x="45936" y="7266"/>
                  <a:pt x="45499" y="7418"/>
                </a:cubicBezTo>
                <a:cubicBezTo>
                  <a:pt x="44319" y="7875"/>
                  <a:pt x="43007" y="8217"/>
                  <a:pt x="41808" y="8655"/>
                </a:cubicBezTo>
                <a:cubicBezTo>
                  <a:pt x="41048" y="8921"/>
                  <a:pt x="40268" y="9073"/>
                  <a:pt x="39488" y="9263"/>
                </a:cubicBezTo>
                <a:cubicBezTo>
                  <a:pt x="38879" y="9435"/>
                  <a:pt x="38137" y="9644"/>
                  <a:pt x="37491" y="9853"/>
                </a:cubicBezTo>
                <a:cubicBezTo>
                  <a:pt x="36559" y="10138"/>
                  <a:pt x="35608" y="10424"/>
                  <a:pt x="34714" y="10728"/>
                </a:cubicBezTo>
                <a:cubicBezTo>
                  <a:pt x="34523" y="10785"/>
                  <a:pt x="34371" y="10956"/>
                  <a:pt x="34200" y="11032"/>
                </a:cubicBezTo>
                <a:cubicBezTo>
                  <a:pt x="34048" y="11089"/>
                  <a:pt x="33820" y="11013"/>
                  <a:pt x="33649" y="11089"/>
                </a:cubicBezTo>
                <a:cubicBezTo>
                  <a:pt x="33211" y="11242"/>
                  <a:pt x="32640" y="11166"/>
                  <a:pt x="32013" y="11413"/>
                </a:cubicBezTo>
                <a:cubicBezTo>
                  <a:pt x="31366" y="11660"/>
                  <a:pt x="30624" y="11755"/>
                  <a:pt x="30092" y="11964"/>
                </a:cubicBezTo>
                <a:cubicBezTo>
                  <a:pt x="29997" y="11983"/>
                  <a:pt x="29863" y="11926"/>
                  <a:pt x="29768" y="11945"/>
                </a:cubicBezTo>
                <a:cubicBezTo>
                  <a:pt x="29559" y="12021"/>
                  <a:pt x="29350" y="12212"/>
                  <a:pt x="29141" y="11945"/>
                </a:cubicBezTo>
                <a:cubicBezTo>
                  <a:pt x="29141" y="11983"/>
                  <a:pt x="29217" y="12117"/>
                  <a:pt x="29160" y="12117"/>
                </a:cubicBezTo>
                <a:cubicBezTo>
                  <a:pt x="28437" y="12402"/>
                  <a:pt x="27657" y="12459"/>
                  <a:pt x="26858" y="12668"/>
                </a:cubicBezTo>
                <a:cubicBezTo>
                  <a:pt x="26535" y="12744"/>
                  <a:pt x="26230" y="12706"/>
                  <a:pt x="25907" y="12763"/>
                </a:cubicBezTo>
                <a:cubicBezTo>
                  <a:pt x="23548" y="13106"/>
                  <a:pt x="21057" y="13657"/>
                  <a:pt x="18717" y="13886"/>
                </a:cubicBezTo>
                <a:cubicBezTo>
                  <a:pt x="16625" y="14114"/>
                  <a:pt x="14894" y="14608"/>
                  <a:pt x="12992" y="14703"/>
                </a:cubicBezTo>
                <a:cubicBezTo>
                  <a:pt x="12916" y="14627"/>
                  <a:pt x="12935" y="14361"/>
                  <a:pt x="12840" y="14380"/>
                </a:cubicBezTo>
                <a:cubicBezTo>
                  <a:pt x="12840" y="14532"/>
                  <a:pt x="12897" y="14589"/>
                  <a:pt x="12859" y="14684"/>
                </a:cubicBezTo>
                <a:cubicBezTo>
                  <a:pt x="11565" y="14913"/>
                  <a:pt x="10006" y="14760"/>
                  <a:pt x="8636" y="15027"/>
                </a:cubicBezTo>
                <a:cubicBezTo>
                  <a:pt x="7438" y="14760"/>
                  <a:pt x="5821" y="15312"/>
                  <a:pt x="4661" y="14951"/>
                </a:cubicBezTo>
                <a:cubicBezTo>
                  <a:pt x="4642" y="15008"/>
                  <a:pt x="4528" y="14970"/>
                  <a:pt x="4509" y="15027"/>
                </a:cubicBezTo>
                <a:cubicBezTo>
                  <a:pt x="3501" y="14856"/>
                  <a:pt x="2359" y="14970"/>
                  <a:pt x="1655" y="14837"/>
                </a:cubicBezTo>
                <a:cubicBezTo>
                  <a:pt x="1617" y="15065"/>
                  <a:pt x="1751" y="14970"/>
                  <a:pt x="1770" y="15122"/>
                </a:cubicBezTo>
                <a:cubicBezTo>
                  <a:pt x="1655" y="15122"/>
                  <a:pt x="1579" y="14951"/>
                  <a:pt x="1541" y="15141"/>
                </a:cubicBezTo>
                <a:cubicBezTo>
                  <a:pt x="2169" y="15293"/>
                  <a:pt x="2778" y="15236"/>
                  <a:pt x="3405" y="15350"/>
                </a:cubicBezTo>
                <a:cubicBezTo>
                  <a:pt x="3443" y="15350"/>
                  <a:pt x="3501" y="15350"/>
                  <a:pt x="3520" y="15445"/>
                </a:cubicBezTo>
                <a:cubicBezTo>
                  <a:pt x="4052" y="15350"/>
                  <a:pt x="4566" y="15502"/>
                  <a:pt x="5079" y="15521"/>
                </a:cubicBezTo>
                <a:cubicBezTo>
                  <a:pt x="5650" y="15559"/>
                  <a:pt x="6373" y="15559"/>
                  <a:pt x="6905" y="15559"/>
                </a:cubicBezTo>
                <a:cubicBezTo>
                  <a:pt x="7076" y="15559"/>
                  <a:pt x="7191" y="15635"/>
                  <a:pt x="7305" y="15693"/>
                </a:cubicBezTo>
                <a:cubicBezTo>
                  <a:pt x="7362" y="15693"/>
                  <a:pt x="7343" y="15521"/>
                  <a:pt x="7419" y="15597"/>
                </a:cubicBezTo>
                <a:cubicBezTo>
                  <a:pt x="7438" y="15654"/>
                  <a:pt x="7381" y="15635"/>
                  <a:pt x="7400" y="15712"/>
                </a:cubicBezTo>
                <a:cubicBezTo>
                  <a:pt x="7913" y="15731"/>
                  <a:pt x="8256" y="15597"/>
                  <a:pt x="8617" y="15635"/>
                </a:cubicBezTo>
                <a:cubicBezTo>
                  <a:pt x="8655" y="15731"/>
                  <a:pt x="8484" y="15635"/>
                  <a:pt x="8522" y="15731"/>
                </a:cubicBezTo>
                <a:cubicBezTo>
                  <a:pt x="8959" y="15712"/>
                  <a:pt x="9207" y="15864"/>
                  <a:pt x="9568" y="15559"/>
                </a:cubicBezTo>
                <a:cubicBezTo>
                  <a:pt x="9568" y="15597"/>
                  <a:pt x="9568" y="15635"/>
                  <a:pt x="9568" y="15673"/>
                </a:cubicBezTo>
                <a:cubicBezTo>
                  <a:pt x="9701" y="15521"/>
                  <a:pt x="9796" y="15731"/>
                  <a:pt x="9853" y="15693"/>
                </a:cubicBezTo>
                <a:cubicBezTo>
                  <a:pt x="9930" y="15635"/>
                  <a:pt x="9777" y="15673"/>
                  <a:pt x="9777" y="15559"/>
                </a:cubicBezTo>
                <a:cubicBezTo>
                  <a:pt x="9911" y="15578"/>
                  <a:pt x="9968" y="15483"/>
                  <a:pt x="10025" y="15673"/>
                </a:cubicBezTo>
                <a:cubicBezTo>
                  <a:pt x="10215" y="15464"/>
                  <a:pt x="10481" y="15673"/>
                  <a:pt x="10690" y="15635"/>
                </a:cubicBezTo>
                <a:cubicBezTo>
                  <a:pt x="10690" y="15693"/>
                  <a:pt x="10633" y="15673"/>
                  <a:pt x="10652" y="15750"/>
                </a:cubicBezTo>
                <a:cubicBezTo>
                  <a:pt x="10805" y="15769"/>
                  <a:pt x="10824" y="15769"/>
                  <a:pt x="10881" y="15597"/>
                </a:cubicBezTo>
                <a:cubicBezTo>
                  <a:pt x="11413" y="15540"/>
                  <a:pt x="11851" y="15712"/>
                  <a:pt x="12307" y="15521"/>
                </a:cubicBezTo>
                <a:close/>
                <a:moveTo>
                  <a:pt x="57006" y="12193"/>
                </a:moveTo>
                <a:cubicBezTo>
                  <a:pt x="56987" y="12364"/>
                  <a:pt x="56702" y="12573"/>
                  <a:pt x="56607" y="12364"/>
                </a:cubicBezTo>
                <a:cubicBezTo>
                  <a:pt x="56759" y="12326"/>
                  <a:pt x="56873" y="12250"/>
                  <a:pt x="57006" y="12193"/>
                </a:cubicBezTo>
                <a:close/>
                <a:moveTo>
                  <a:pt x="50881" y="18412"/>
                </a:moveTo>
                <a:cubicBezTo>
                  <a:pt x="50121" y="18869"/>
                  <a:pt x="49151" y="19192"/>
                  <a:pt x="48142" y="19535"/>
                </a:cubicBezTo>
                <a:cubicBezTo>
                  <a:pt x="48694" y="19135"/>
                  <a:pt x="49417" y="19021"/>
                  <a:pt x="50025" y="18774"/>
                </a:cubicBezTo>
                <a:cubicBezTo>
                  <a:pt x="50330" y="18660"/>
                  <a:pt x="50558" y="18393"/>
                  <a:pt x="50862" y="18412"/>
                </a:cubicBezTo>
                <a:close/>
                <a:moveTo>
                  <a:pt x="48047" y="19516"/>
                </a:moveTo>
                <a:cubicBezTo>
                  <a:pt x="47952" y="19668"/>
                  <a:pt x="47648" y="19725"/>
                  <a:pt x="47515" y="19725"/>
                </a:cubicBezTo>
                <a:cubicBezTo>
                  <a:pt x="47648" y="19573"/>
                  <a:pt x="47876" y="19516"/>
                  <a:pt x="48047" y="19516"/>
                </a:cubicBezTo>
                <a:close/>
                <a:moveTo>
                  <a:pt x="45460" y="20296"/>
                </a:moveTo>
                <a:cubicBezTo>
                  <a:pt x="45365" y="20505"/>
                  <a:pt x="45213" y="20353"/>
                  <a:pt x="45460" y="20296"/>
                </a:cubicBezTo>
                <a:close/>
                <a:moveTo>
                  <a:pt x="25051" y="15635"/>
                </a:moveTo>
                <a:cubicBezTo>
                  <a:pt x="24404" y="15826"/>
                  <a:pt x="23853" y="15940"/>
                  <a:pt x="23377" y="15883"/>
                </a:cubicBezTo>
                <a:cubicBezTo>
                  <a:pt x="23396" y="15807"/>
                  <a:pt x="23453" y="15769"/>
                  <a:pt x="23529" y="15693"/>
                </a:cubicBezTo>
                <a:cubicBezTo>
                  <a:pt x="23986" y="15845"/>
                  <a:pt x="24614" y="15388"/>
                  <a:pt x="25051" y="15635"/>
                </a:cubicBezTo>
                <a:close/>
                <a:moveTo>
                  <a:pt x="24557" y="18051"/>
                </a:moveTo>
                <a:cubicBezTo>
                  <a:pt x="24633" y="18146"/>
                  <a:pt x="24423" y="18146"/>
                  <a:pt x="24366" y="18127"/>
                </a:cubicBezTo>
                <a:cubicBezTo>
                  <a:pt x="24423" y="18032"/>
                  <a:pt x="24500" y="18089"/>
                  <a:pt x="24557" y="18051"/>
                </a:cubicBezTo>
                <a:close/>
                <a:moveTo>
                  <a:pt x="22921" y="16016"/>
                </a:moveTo>
                <a:cubicBezTo>
                  <a:pt x="22864" y="16111"/>
                  <a:pt x="22693" y="15997"/>
                  <a:pt x="22578" y="16073"/>
                </a:cubicBezTo>
                <a:cubicBezTo>
                  <a:pt x="22578" y="15978"/>
                  <a:pt x="22769" y="16054"/>
                  <a:pt x="22731" y="15940"/>
                </a:cubicBezTo>
                <a:cubicBezTo>
                  <a:pt x="22864" y="15902"/>
                  <a:pt x="22845" y="16035"/>
                  <a:pt x="22921" y="15997"/>
                </a:cubicBezTo>
                <a:close/>
                <a:moveTo>
                  <a:pt x="19744" y="16739"/>
                </a:moveTo>
                <a:cubicBezTo>
                  <a:pt x="19954" y="16548"/>
                  <a:pt x="20334" y="16529"/>
                  <a:pt x="20638" y="16453"/>
                </a:cubicBezTo>
                <a:cubicBezTo>
                  <a:pt x="20638" y="16339"/>
                  <a:pt x="20524" y="16510"/>
                  <a:pt x="20524" y="16358"/>
                </a:cubicBezTo>
                <a:cubicBezTo>
                  <a:pt x="20600" y="16263"/>
                  <a:pt x="20676" y="16358"/>
                  <a:pt x="20695" y="16320"/>
                </a:cubicBezTo>
                <a:cubicBezTo>
                  <a:pt x="20771" y="16320"/>
                  <a:pt x="20714" y="16434"/>
                  <a:pt x="20657" y="16415"/>
                </a:cubicBezTo>
                <a:cubicBezTo>
                  <a:pt x="20771" y="16453"/>
                  <a:pt x="20905" y="16111"/>
                  <a:pt x="21019" y="16377"/>
                </a:cubicBezTo>
                <a:cubicBezTo>
                  <a:pt x="21057" y="16301"/>
                  <a:pt x="21133" y="16263"/>
                  <a:pt x="21247" y="16244"/>
                </a:cubicBezTo>
                <a:cubicBezTo>
                  <a:pt x="21266" y="16358"/>
                  <a:pt x="21171" y="16396"/>
                  <a:pt x="21114" y="16339"/>
                </a:cubicBezTo>
                <a:cubicBezTo>
                  <a:pt x="21114" y="16453"/>
                  <a:pt x="21190" y="16396"/>
                  <a:pt x="21228" y="16396"/>
                </a:cubicBezTo>
                <a:cubicBezTo>
                  <a:pt x="20695" y="16644"/>
                  <a:pt x="20315" y="16625"/>
                  <a:pt x="19744" y="16739"/>
                </a:cubicBezTo>
                <a:close/>
                <a:moveTo>
                  <a:pt x="20448" y="16301"/>
                </a:moveTo>
                <a:lnTo>
                  <a:pt x="20467" y="16415"/>
                </a:lnTo>
                <a:cubicBezTo>
                  <a:pt x="20258" y="16453"/>
                  <a:pt x="20201" y="16434"/>
                  <a:pt x="20011" y="16453"/>
                </a:cubicBezTo>
                <a:cubicBezTo>
                  <a:pt x="20125" y="16282"/>
                  <a:pt x="20220" y="16320"/>
                  <a:pt x="20429" y="16301"/>
                </a:cubicBezTo>
                <a:close/>
                <a:moveTo>
                  <a:pt x="19459" y="18869"/>
                </a:moveTo>
                <a:cubicBezTo>
                  <a:pt x="19554" y="18888"/>
                  <a:pt x="19782" y="18679"/>
                  <a:pt x="19820" y="18869"/>
                </a:cubicBezTo>
                <a:lnTo>
                  <a:pt x="19954" y="18850"/>
                </a:lnTo>
                <a:cubicBezTo>
                  <a:pt x="19782" y="18755"/>
                  <a:pt x="20068" y="18755"/>
                  <a:pt x="20125" y="18850"/>
                </a:cubicBezTo>
                <a:cubicBezTo>
                  <a:pt x="20087" y="18964"/>
                  <a:pt x="19954" y="18983"/>
                  <a:pt x="19915" y="18888"/>
                </a:cubicBezTo>
                <a:cubicBezTo>
                  <a:pt x="19630" y="19135"/>
                  <a:pt x="19193" y="19021"/>
                  <a:pt x="18926" y="19097"/>
                </a:cubicBezTo>
                <a:cubicBezTo>
                  <a:pt x="18869" y="18983"/>
                  <a:pt x="18945" y="19002"/>
                  <a:pt x="18945" y="18945"/>
                </a:cubicBezTo>
                <a:cubicBezTo>
                  <a:pt x="18850" y="18850"/>
                  <a:pt x="18907" y="19097"/>
                  <a:pt x="18869" y="19135"/>
                </a:cubicBezTo>
                <a:cubicBezTo>
                  <a:pt x="18774" y="19097"/>
                  <a:pt x="18660" y="19230"/>
                  <a:pt x="18603" y="19040"/>
                </a:cubicBezTo>
                <a:cubicBezTo>
                  <a:pt x="18527" y="19059"/>
                  <a:pt x="18679" y="19135"/>
                  <a:pt x="18603" y="19154"/>
                </a:cubicBezTo>
                <a:cubicBezTo>
                  <a:pt x="18508" y="18964"/>
                  <a:pt x="18356" y="19306"/>
                  <a:pt x="18242" y="19154"/>
                </a:cubicBezTo>
                <a:cubicBezTo>
                  <a:pt x="18280" y="19249"/>
                  <a:pt x="17842" y="19383"/>
                  <a:pt x="17861" y="19116"/>
                </a:cubicBezTo>
                <a:lnTo>
                  <a:pt x="17766" y="19135"/>
                </a:lnTo>
                <a:cubicBezTo>
                  <a:pt x="17766" y="19268"/>
                  <a:pt x="17861" y="19154"/>
                  <a:pt x="17842" y="19268"/>
                </a:cubicBezTo>
                <a:cubicBezTo>
                  <a:pt x="17728" y="19459"/>
                  <a:pt x="17424" y="19211"/>
                  <a:pt x="17443" y="19383"/>
                </a:cubicBezTo>
                <a:cubicBezTo>
                  <a:pt x="16967" y="19306"/>
                  <a:pt x="16168" y="19611"/>
                  <a:pt x="15598" y="19516"/>
                </a:cubicBezTo>
                <a:cubicBezTo>
                  <a:pt x="15674" y="19649"/>
                  <a:pt x="15350" y="19592"/>
                  <a:pt x="15427" y="19630"/>
                </a:cubicBezTo>
                <a:cubicBezTo>
                  <a:pt x="14932" y="19744"/>
                  <a:pt x="14457" y="19744"/>
                  <a:pt x="13962" y="19820"/>
                </a:cubicBezTo>
                <a:cubicBezTo>
                  <a:pt x="13962" y="19706"/>
                  <a:pt x="13943" y="19744"/>
                  <a:pt x="13924" y="19611"/>
                </a:cubicBezTo>
                <a:cubicBezTo>
                  <a:pt x="13962" y="19535"/>
                  <a:pt x="13943" y="19611"/>
                  <a:pt x="14019" y="19592"/>
                </a:cubicBezTo>
                <a:cubicBezTo>
                  <a:pt x="13981" y="19554"/>
                  <a:pt x="13943" y="19535"/>
                  <a:pt x="13905" y="19535"/>
                </a:cubicBezTo>
                <a:cubicBezTo>
                  <a:pt x="13867" y="19211"/>
                  <a:pt x="13867" y="19287"/>
                  <a:pt x="13791" y="18945"/>
                </a:cubicBezTo>
                <a:cubicBezTo>
                  <a:pt x="14742" y="18888"/>
                  <a:pt x="15617" y="18850"/>
                  <a:pt x="16568" y="18736"/>
                </a:cubicBezTo>
                <a:cubicBezTo>
                  <a:pt x="17157" y="18660"/>
                  <a:pt x="17709" y="18527"/>
                  <a:pt x="18242" y="18641"/>
                </a:cubicBezTo>
                <a:cubicBezTo>
                  <a:pt x="18013" y="18622"/>
                  <a:pt x="17747" y="18774"/>
                  <a:pt x="17557" y="18812"/>
                </a:cubicBezTo>
                <a:cubicBezTo>
                  <a:pt x="17652" y="18850"/>
                  <a:pt x="17804" y="18926"/>
                  <a:pt x="17880" y="18850"/>
                </a:cubicBezTo>
                <a:cubicBezTo>
                  <a:pt x="17861" y="19021"/>
                  <a:pt x="17747" y="18926"/>
                  <a:pt x="17690" y="19040"/>
                </a:cubicBezTo>
                <a:cubicBezTo>
                  <a:pt x="17823" y="19097"/>
                  <a:pt x="18089" y="18926"/>
                  <a:pt x="18318" y="18964"/>
                </a:cubicBezTo>
                <a:cubicBezTo>
                  <a:pt x="18337" y="19040"/>
                  <a:pt x="18223" y="18983"/>
                  <a:pt x="18185" y="19021"/>
                </a:cubicBezTo>
                <a:cubicBezTo>
                  <a:pt x="18261" y="19154"/>
                  <a:pt x="18337" y="18926"/>
                  <a:pt x="18375" y="19097"/>
                </a:cubicBezTo>
                <a:cubicBezTo>
                  <a:pt x="18394" y="19059"/>
                  <a:pt x="18508" y="18907"/>
                  <a:pt x="18394" y="18945"/>
                </a:cubicBezTo>
                <a:cubicBezTo>
                  <a:pt x="18736" y="18831"/>
                  <a:pt x="19155" y="18698"/>
                  <a:pt x="19478" y="18793"/>
                </a:cubicBezTo>
                <a:cubicBezTo>
                  <a:pt x="19573" y="18679"/>
                  <a:pt x="19535" y="18869"/>
                  <a:pt x="19459" y="18888"/>
                </a:cubicBezTo>
                <a:close/>
                <a:moveTo>
                  <a:pt x="19193" y="17576"/>
                </a:moveTo>
                <a:cubicBezTo>
                  <a:pt x="19022" y="17785"/>
                  <a:pt x="18698" y="17633"/>
                  <a:pt x="18394" y="17728"/>
                </a:cubicBezTo>
                <a:cubicBezTo>
                  <a:pt x="18622" y="17576"/>
                  <a:pt x="18926" y="17633"/>
                  <a:pt x="19193" y="17576"/>
                </a:cubicBezTo>
                <a:close/>
                <a:moveTo>
                  <a:pt x="18375" y="16415"/>
                </a:moveTo>
                <a:cubicBezTo>
                  <a:pt x="18375" y="16567"/>
                  <a:pt x="18261" y="16434"/>
                  <a:pt x="18185" y="16491"/>
                </a:cubicBezTo>
                <a:cubicBezTo>
                  <a:pt x="18223" y="16434"/>
                  <a:pt x="18318" y="16358"/>
                  <a:pt x="18375" y="16415"/>
                </a:cubicBezTo>
                <a:close/>
                <a:moveTo>
                  <a:pt x="13677" y="18451"/>
                </a:moveTo>
                <a:cubicBezTo>
                  <a:pt x="13639" y="18374"/>
                  <a:pt x="13620" y="18241"/>
                  <a:pt x="13582" y="18165"/>
                </a:cubicBezTo>
                <a:cubicBezTo>
                  <a:pt x="15046" y="18127"/>
                  <a:pt x="16796" y="17842"/>
                  <a:pt x="18280" y="17709"/>
                </a:cubicBezTo>
                <a:cubicBezTo>
                  <a:pt x="17291" y="18070"/>
                  <a:pt x="16073" y="17975"/>
                  <a:pt x="15293" y="18260"/>
                </a:cubicBezTo>
                <a:cubicBezTo>
                  <a:pt x="15217" y="18184"/>
                  <a:pt x="15217" y="18241"/>
                  <a:pt x="15065" y="18184"/>
                </a:cubicBezTo>
                <a:cubicBezTo>
                  <a:pt x="15027" y="18260"/>
                  <a:pt x="15084" y="18203"/>
                  <a:pt x="15046" y="18222"/>
                </a:cubicBezTo>
                <a:cubicBezTo>
                  <a:pt x="14704" y="18374"/>
                  <a:pt x="14076" y="18374"/>
                  <a:pt x="13677" y="18451"/>
                </a:cubicBezTo>
                <a:close/>
                <a:moveTo>
                  <a:pt x="18109" y="20391"/>
                </a:moveTo>
                <a:cubicBezTo>
                  <a:pt x="18032" y="20486"/>
                  <a:pt x="17538" y="20486"/>
                  <a:pt x="17234" y="20562"/>
                </a:cubicBezTo>
                <a:cubicBezTo>
                  <a:pt x="17386" y="20277"/>
                  <a:pt x="17861" y="20391"/>
                  <a:pt x="18109" y="20391"/>
                </a:cubicBezTo>
                <a:close/>
                <a:moveTo>
                  <a:pt x="15902" y="14818"/>
                </a:moveTo>
                <a:cubicBezTo>
                  <a:pt x="15940" y="14951"/>
                  <a:pt x="15845" y="14951"/>
                  <a:pt x="15769" y="14970"/>
                </a:cubicBezTo>
                <a:cubicBezTo>
                  <a:pt x="15731" y="14837"/>
                  <a:pt x="15826" y="14837"/>
                  <a:pt x="15902" y="14818"/>
                </a:cubicBezTo>
                <a:close/>
                <a:moveTo>
                  <a:pt x="15826" y="20467"/>
                </a:moveTo>
                <a:cubicBezTo>
                  <a:pt x="15750" y="20562"/>
                  <a:pt x="15427" y="20619"/>
                  <a:pt x="15255" y="20524"/>
                </a:cubicBezTo>
                <a:cubicBezTo>
                  <a:pt x="15408" y="20524"/>
                  <a:pt x="15598" y="20505"/>
                  <a:pt x="15826" y="20467"/>
                </a:cubicBezTo>
                <a:close/>
                <a:moveTo>
                  <a:pt x="14228" y="21589"/>
                </a:moveTo>
                <a:cubicBezTo>
                  <a:pt x="14228" y="21665"/>
                  <a:pt x="14152" y="21684"/>
                  <a:pt x="14114" y="21722"/>
                </a:cubicBezTo>
                <a:cubicBezTo>
                  <a:pt x="14114" y="21627"/>
                  <a:pt x="14152" y="21570"/>
                  <a:pt x="14228" y="21589"/>
                </a:cubicBezTo>
                <a:close/>
                <a:moveTo>
                  <a:pt x="12535" y="15559"/>
                </a:moveTo>
                <a:cubicBezTo>
                  <a:pt x="12478" y="15502"/>
                  <a:pt x="12421" y="15654"/>
                  <a:pt x="12383" y="15483"/>
                </a:cubicBezTo>
                <a:cubicBezTo>
                  <a:pt x="12459" y="15464"/>
                  <a:pt x="12516" y="15445"/>
                  <a:pt x="12535" y="155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rot="-4390764" flipH="1">
            <a:off x="8555869" y="2069127"/>
            <a:ext cx="1616249" cy="1259525"/>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rot="-911133" flipH="1">
            <a:off x="-573571" y="1172286"/>
            <a:ext cx="1248329" cy="511853"/>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rot="-1407461" flipH="1">
            <a:off x="-1058518" y="2594172"/>
            <a:ext cx="1844288" cy="508399"/>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rot="-3966819" flipH="1">
            <a:off x="-733850" y="4477671"/>
            <a:ext cx="1748197" cy="493936"/>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rot="-9524970" flipH="1">
            <a:off x="7157339" y="412320"/>
            <a:ext cx="582216" cy="16449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rot="9524970">
            <a:off x="2201189" y="412320"/>
            <a:ext cx="582216" cy="16449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rot="9141921" flipH="1">
            <a:off x="8489719" y="1890268"/>
            <a:ext cx="852745" cy="240935"/>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4">
  <p:cSld name="CUSTOM_10_1_1_1">
    <p:spTree>
      <p:nvGrpSpPr>
        <p:cNvPr id="1" name="Shape 438"/>
        <p:cNvGrpSpPr/>
        <p:nvPr/>
      </p:nvGrpSpPr>
      <p:grpSpPr>
        <a:xfrm>
          <a:off x="0" y="0"/>
          <a:ext cx="0" cy="0"/>
          <a:chOff x="0" y="0"/>
          <a:chExt cx="0" cy="0"/>
        </a:xfrm>
      </p:grpSpPr>
      <p:sp>
        <p:nvSpPr>
          <p:cNvPr id="439" name="Google Shape;439;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0" name="Google Shape;440;p31"/>
          <p:cNvSpPr/>
          <p:nvPr/>
        </p:nvSpPr>
        <p:spPr>
          <a:xfrm rot="-583213" flipH="1">
            <a:off x="8399125" y="983282"/>
            <a:ext cx="1208743" cy="941445"/>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1"/>
          <p:cNvSpPr/>
          <p:nvPr/>
        </p:nvSpPr>
        <p:spPr>
          <a:xfrm flipH="1">
            <a:off x="8338495" y="4399590"/>
            <a:ext cx="900946" cy="782695"/>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1"/>
          <p:cNvSpPr/>
          <p:nvPr/>
        </p:nvSpPr>
        <p:spPr>
          <a:xfrm flipH="1">
            <a:off x="-64900" y="37110"/>
            <a:ext cx="849853" cy="738198"/>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1"/>
          <p:cNvSpPr/>
          <p:nvPr/>
        </p:nvSpPr>
        <p:spPr>
          <a:xfrm rot="-909750" flipH="1">
            <a:off x="-1148156" y="4726580"/>
            <a:ext cx="2329011" cy="642437"/>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1"/>
          <p:cNvSpPr/>
          <p:nvPr/>
        </p:nvSpPr>
        <p:spPr>
          <a:xfrm rot="-4847820" flipH="1">
            <a:off x="-453226" y="3028480"/>
            <a:ext cx="1283704" cy="999829"/>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1"/>
          <p:cNvSpPr/>
          <p:nvPr/>
        </p:nvSpPr>
        <p:spPr>
          <a:xfrm rot="733649" flipH="1">
            <a:off x="-35628" y="4026347"/>
            <a:ext cx="990715" cy="790754"/>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rot="-1365009" flipH="1">
            <a:off x="8317675" y="367158"/>
            <a:ext cx="1201987" cy="642174"/>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rot="278339" flipH="1">
            <a:off x="8256476" y="-118767"/>
            <a:ext cx="1324385" cy="467396"/>
          </a:xfrm>
          <a:custGeom>
            <a:avLst/>
            <a:gdLst/>
            <a:ahLst/>
            <a:cxnLst/>
            <a:rect l="l" t="t" r="r" b="b"/>
            <a:pathLst>
              <a:path w="67050" h="23663" extrusionOk="0">
                <a:moveTo>
                  <a:pt x="12307" y="15540"/>
                </a:moveTo>
                <a:cubicBezTo>
                  <a:pt x="12288" y="15673"/>
                  <a:pt x="12383" y="15597"/>
                  <a:pt x="12383" y="15712"/>
                </a:cubicBezTo>
                <a:cubicBezTo>
                  <a:pt x="12250" y="15712"/>
                  <a:pt x="12231" y="15826"/>
                  <a:pt x="12174" y="15902"/>
                </a:cubicBezTo>
                <a:cubicBezTo>
                  <a:pt x="11489" y="15826"/>
                  <a:pt x="10538" y="16073"/>
                  <a:pt x="9758" y="15940"/>
                </a:cubicBezTo>
                <a:cubicBezTo>
                  <a:pt x="9435" y="16092"/>
                  <a:pt x="8883" y="16016"/>
                  <a:pt x="8408" y="16054"/>
                </a:cubicBezTo>
                <a:cubicBezTo>
                  <a:pt x="7913" y="16092"/>
                  <a:pt x="7514" y="16054"/>
                  <a:pt x="7133" y="16092"/>
                </a:cubicBezTo>
                <a:cubicBezTo>
                  <a:pt x="6962" y="16111"/>
                  <a:pt x="6658" y="16016"/>
                  <a:pt x="6639" y="16016"/>
                </a:cubicBezTo>
                <a:cubicBezTo>
                  <a:pt x="6201" y="15959"/>
                  <a:pt x="5821" y="16111"/>
                  <a:pt x="5346" y="16092"/>
                </a:cubicBezTo>
                <a:cubicBezTo>
                  <a:pt x="5288" y="16016"/>
                  <a:pt x="5193" y="16035"/>
                  <a:pt x="5117" y="15959"/>
                </a:cubicBezTo>
                <a:cubicBezTo>
                  <a:pt x="5060" y="16073"/>
                  <a:pt x="4851" y="16054"/>
                  <a:pt x="4680" y="16092"/>
                </a:cubicBezTo>
                <a:cubicBezTo>
                  <a:pt x="4661" y="16016"/>
                  <a:pt x="4737" y="16035"/>
                  <a:pt x="4699" y="15940"/>
                </a:cubicBezTo>
                <a:cubicBezTo>
                  <a:pt x="4642" y="15959"/>
                  <a:pt x="4528" y="15921"/>
                  <a:pt x="4528" y="16035"/>
                </a:cubicBezTo>
                <a:cubicBezTo>
                  <a:pt x="4623" y="15921"/>
                  <a:pt x="4642" y="16130"/>
                  <a:pt x="4737" y="16168"/>
                </a:cubicBezTo>
                <a:cubicBezTo>
                  <a:pt x="4699" y="16168"/>
                  <a:pt x="4680" y="16206"/>
                  <a:pt x="4699" y="16282"/>
                </a:cubicBezTo>
                <a:cubicBezTo>
                  <a:pt x="4166" y="16301"/>
                  <a:pt x="3767" y="16130"/>
                  <a:pt x="3215" y="16225"/>
                </a:cubicBezTo>
                <a:cubicBezTo>
                  <a:pt x="3253" y="16225"/>
                  <a:pt x="3272" y="16225"/>
                  <a:pt x="3272" y="16301"/>
                </a:cubicBezTo>
                <a:cubicBezTo>
                  <a:pt x="3196" y="16301"/>
                  <a:pt x="3063" y="16225"/>
                  <a:pt x="3025" y="16320"/>
                </a:cubicBezTo>
                <a:cubicBezTo>
                  <a:pt x="3539" y="16472"/>
                  <a:pt x="4242" y="16434"/>
                  <a:pt x="4908" y="16510"/>
                </a:cubicBezTo>
                <a:cubicBezTo>
                  <a:pt x="5041" y="16529"/>
                  <a:pt x="5155" y="16605"/>
                  <a:pt x="5288" y="16625"/>
                </a:cubicBezTo>
                <a:cubicBezTo>
                  <a:pt x="5403" y="16625"/>
                  <a:pt x="5593" y="16453"/>
                  <a:pt x="5669" y="16720"/>
                </a:cubicBezTo>
                <a:cubicBezTo>
                  <a:pt x="5536" y="16758"/>
                  <a:pt x="5041" y="16682"/>
                  <a:pt x="4832" y="16720"/>
                </a:cubicBezTo>
                <a:cubicBezTo>
                  <a:pt x="4699" y="16739"/>
                  <a:pt x="4604" y="16834"/>
                  <a:pt x="4756" y="16682"/>
                </a:cubicBezTo>
                <a:cubicBezTo>
                  <a:pt x="4642" y="16682"/>
                  <a:pt x="4585" y="16720"/>
                  <a:pt x="4528" y="16796"/>
                </a:cubicBezTo>
                <a:cubicBezTo>
                  <a:pt x="4356" y="16758"/>
                  <a:pt x="4185" y="16758"/>
                  <a:pt x="3976" y="16777"/>
                </a:cubicBezTo>
                <a:cubicBezTo>
                  <a:pt x="3976" y="16701"/>
                  <a:pt x="3767" y="16720"/>
                  <a:pt x="3881" y="16758"/>
                </a:cubicBezTo>
                <a:cubicBezTo>
                  <a:pt x="3976" y="16815"/>
                  <a:pt x="3805" y="16758"/>
                  <a:pt x="3824" y="16834"/>
                </a:cubicBezTo>
                <a:cubicBezTo>
                  <a:pt x="4775" y="16910"/>
                  <a:pt x="5593" y="17119"/>
                  <a:pt x="6563" y="17005"/>
                </a:cubicBezTo>
                <a:cubicBezTo>
                  <a:pt x="7057" y="17195"/>
                  <a:pt x="7704" y="17081"/>
                  <a:pt x="8294" y="17081"/>
                </a:cubicBezTo>
                <a:cubicBezTo>
                  <a:pt x="8617" y="17252"/>
                  <a:pt x="9055" y="16929"/>
                  <a:pt x="9359" y="17138"/>
                </a:cubicBezTo>
                <a:cubicBezTo>
                  <a:pt x="9777" y="16929"/>
                  <a:pt x="10709" y="17195"/>
                  <a:pt x="11147" y="16910"/>
                </a:cubicBezTo>
                <a:cubicBezTo>
                  <a:pt x="11204" y="17062"/>
                  <a:pt x="11261" y="16948"/>
                  <a:pt x="11394" y="16948"/>
                </a:cubicBezTo>
                <a:cubicBezTo>
                  <a:pt x="11470" y="17005"/>
                  <a:pt x="11584" y="17043"/>
                  <a:pt x="11660" y="17119"/>
                </a:cubicBezTo>
                <a:cubicBezTo>
                  <a:pt x="11679" y="17176"/>
                  <a:pt x="11679" y="17252"/>
                  <a:pt x="11718" y="17252"/>
                </a:cubicBezTo>
                <a:cubicBezTo>
                  <a:pt x="11756" y="17214"/>
                  <a:pt x="11622" y="17062"/>
                  <a:pt x="11698" y="17005"/>
                </a:cubicBezTo>
                <a:cubicBezTo>
                  <a:pt x="12326" y="16891"/>
                  <a:pt x="12878" y="16910"/>
                  <a:pt x="13620" y="16796"/>
                </a:cubicBezTo>
                <a:cubicBezTo>
                  <a:pt x="13791" y="16986"/>
                  <a:pt x="13829" y="16853"/>
                  <a:pt x="13943" y="16777"/>
                </a:cubicBezTo>
                <a:cubicBezTo>
                  <a:pt x="14190" y="16644"/>
                  <a:pt x="14571" y="16701"/>
                  <a:pt x="14856" y="16758"/>
                </a:cubicBezTo>
                <a:cubicBezTo>
                  <a:pt x="15084" y="16529"/>
                  <a:pt x="15484" y="16663"/>
                  <a:pt x="15864" y="16682"/>
                </a:cubicBezTo>
                <a:cubicBezTo>
                  <a:pt x="16168" y="16529"/>
                  <a:pt x="16853" y="16320"/>
                  <a:pt x="17176" y="16491"/>
                </a:cubicBezTo>
                <a:cubicBezTo>
                  <a:pt x="17176" y="16548"/>
                  <a:pt x="17100" y="16529"/>
                  <a:pt x="17100" y="16586"/>
                </a:cubicBezTo>
                <a:cubicBezTo>
                  <a:pt x="17176" y="16567"/>
                  <a:pt x="17291" y="16586"/>
                  <a:pt x="17348" y="16663"/>
                </a:cubicBezTo>
                <a:cubicBezTo>
                  <a:pt x="17405" y="16434"/>
                  <a:pt x="17633" y="16625"/>
                  <a:pt x="17690" y="16320"/>
                </a:cubicBezTo>
                <a:cubicBezTo>
                  <a:pt x="17766" y="16377"/>
                  <a:pt x="17861" y="16358"/>
                  <a:pt x="17918" y="16472"/>
                </a:cubicBezTo>
                <a:cubicBezTo>
                  <a:pt x="17823" y="16548"/>
                  <a:pt x="17652" y="16663"/>
                  <a:pt x="17500" y="16739"/>
                </a:cubicBezTo>
                <a:cubicBezTo>
                  <a:pt x="17899" y="16625"/>
                  <a:pt x="17975" y="16739"/>
                  <a:pt x="18280" y="16548"/>
                </a:cubicBezTo>
                <a:cubicBezTo>
                  <a:pt x="18318" y="16567"/>
                  <a:pt x="18318" y="16682"/>
                  <a:pt x="18356" y="16682"/>
                </a:cubicBezTo>
                <a:cubicBezTo>
                  <a:pt x="18470" y="16567"/>
                  <a:pt x="18774" y="16625"/>
                  <a:pt x="18717" y="16263"/>
                </a:cubicBezTo>
                <a:lnTo>
                  <a:pt x="18603" y="16301"/>
                </a:lnTo>
                <a:cubicBezTo>
                  <a:pt x="18546" y="16301"/>
                  <a:pt x="18698" y="16510"/>
                  <a:pt x="18641" y="16510"/>
                </a:cubicBezTo>
                <a:cubicBezTo>
                  <a:pt x="18603" y="16434"/>
                  <a:pt x="18489" y="16301"/>
                  <a:pt x="18527" y="16263"/>
                </a:cubicBezTo>
                <a:cubicBezTo>
                  <a:pt x="18679" y="16282"/>
                  <a:pt x="18869" y="16035"/>
                  <a:pt x="18945" y="16301"/>
                </a:cubicBezTo>
                <a:cubicBezTo>
                  <a:pt x="18869" y="16320"/>
                  <a:pt x="18793" y="16339"/>
                  <a:pt x="18774" y="16415"/>
                </a:cubicBezTo>
                <a:cubicBezTo>
                  <a:pt x="19002" y="16453"/>
                  <a:pt x="19174" y="16244"/>
                  <a:pt x="19421" y="16358"/>
                </a:cubicBezTo>
                <a:cubicBezTo>
                  <a:pt x="19402" y="16358"/>
                  <a:pt x="19364" y="16377"/>
                  <a:pt x="19383" y="16434"/>
                </a:cubicBezTo>
                <a:cubicBezTo>
                  <a:pt x="19554" y="16453"/>
                  <a:pt x="19630" y="16396"/>
                  <a:pt x="19820" y="16472"/>
                </a:cubicBezTo>
                <a:cubicBezTo>
                  <a:pt x="19687" y="16567"/>
                  <a:pt x="19478" y="16548"/>
                  <a:pt x="19421" y="16625"/>
                </a:cubicBezTo>
                <a:cubicBezTo>
                  <a:pt x="19478" y="16663"/>
                  <a:pt x="19554" y="16605"/>
                  <a:pt x="19573" y="16739"/>
                </a:cubicBezTo>
                <a:cubicBezTo>
                  <a:pt x="19326" y="16796"/>
                  <a:pt x="18888" y="16910"/>
                  <a:pt x="18470" y="16929"/>
                </a:cubicBezTo>
                <a:cubicBezTo>
                  <a:pt x="18660" y="16872"/>
                  <a:pt x="18945" y="16586"/>
                  <a:pt x="18774" y="16853"/>
                </a:cubicBezTo>
                <a:cubicBezTo>
                  <a:pt x="18926" y="16796"/>
                  <a:pt x="19079" y="16758"/>
                  <a:pt x="19345" y="16720"/>
                </a:cubicBezTo>
                <a:cubicBezTo>
                  <a:pt x="19326" y="16548"/>
                  <a:pt x="19117" y="16758"/>
                  <a:pt x="19212" y="16586"/>
                </a:cubicBezTo>
                <a:cubicBezTo>
                  <a:pt x="19117" y="16548"/>
                  <a:pt x="19193" y="16701"/>
                  <a:pt x="19117" y="16682"/>
                </a:cubicBezTo>
                <a:cubicBezTo>
                  <a:pt x="19041" y="16586"/>
                  <a:pt x="19022" y="16567"/>
                  <a:pt x="19002" y="16472"/>
                </a:cubicBezTo>
                <a:cubicBezTo>
                  <a:pt x="18964" y="16739"/>
                  <a:pt x="18489" y="16682"/>
                  <a:pt x="18223" y="16758"/>
                </a:cubicBezTo>
                <a:cubicBezTo>
                  <a:pt x="18204" y="16701"/>
                  <a:pt x="18299" y="16605"/>
                  <a:pt x="18204" y="16644"/>
                </a:cubicBezTo>
                <a:cubicBezTo>
                  <a:pt x="18147" y="16777"/>
                  <a:pt x="18013" y="16663"/>
                  <a:pt x="17975" y="16796"/>
                </a:cubicBezTo>
                <a:cubicBezTo>
                  <a:pt x="18032" y="16815"/>
                  <a:pt x="18109" y="16777"/>
                  <a:pt x="18128" y="16891"/>
                </a:cubicBezTo>
                <a:cubicBezTo>
                  <a:pt x="18032" y="16834"/>
                  <a:pt x="18013" y="16929"/>
                  <a:pt x="18013" y="17024"/>
                </a:cubicBezTo>
                <a:cubicBezTo>
                  <a:pt x="16473" y="17252"/>
                  <a:pt x="15065" y="17423"/>
                  <a:pt x="13429" y="17595"/>
                </a:cubicBezTo>
                <a:cubicBezTo>
                  <a:pt x="13429" y="17499"/>
                  <a:pt x="13410" y="17461"/>
                  <a:pt x="13353" y="17461"/>
                </a:cubicBezTo>
                <a:cubicBezTo>
                  <a:pt x="13315" y="17518"/>
                  <a:pt x="13429" y="17557"/>
                  <a:pt x="13353" y="17614"/>
                </a:cubicBezTo>
                <a:cubicBezTo>
                  <a:pt x="12155" y="17766"/>
                  <a:pt x="10690" y="17747"/>
                  <a:pt x="9625" y="17842"/>
                </a:cubicBezTo>
                <a:cubicBezTo>
                  <a:pt x="9530" y="17861"/>
                  <a:pt x="9378" y="17823"/>
                  <a:pt x="9340" y="17956"/>
                </a:cubicBezTo>
                <a:cubicBezTo>
                  <a:pt x="9454" y="18089"/>
                  <a:pt x="9587" y="17899"/>
                  <a:pt x="9739" y="18013"/>
                </a:cubicBezTo>
                <a:cubicBezTo>
                  <a:pt x="9283" y="18146"/>
                  <a:pt x="8826" y="18032"/>
                  <a:pt x="8256" y="18146"/>
                </a:cubicBezTo>
                <a:cubicBezTo>
                  <a:pt x="8161" y="18127"/>
                  <a:pt x="8218" y="17994"/>
                  <a:pt x="8142" y="18013"/>
                </a:cubicBezTo>
                <a:cubicBezTo>
                  <a:pt x="8008" y="17994"/>
                  <a:pt x="8123" y="18127"/>
                  <a:pt x="8046" y="18127"/>
                </a:cubicBezTo>
                <a:cubicBezTo>
                  <a:pt x="7114" y="18127"/>
                  <a:pt x="5992" y="18184"/>
                  <a:pt x="5250" y="18089"/>
                </a:cubicBezTo>
                <a:cubicBezTo>
                  <a:pt x="4946" y="18051"/>
                  <a:pt x="4642" y="18165"/>
                  <a:pt x="4261" y="18051"/>
                </a:cubicBezTo>
                <a:cubicBezTo>
                  <a:pt x="5479" y="18374"/>
                  <a:pt x="6772" y="18222"/>
                  <a:pt x="7742" y="18412"/>
                </a:cubicBezTo>
                <a:cubicBezTo>
                  <a:pt x="7742" y="18470"/>
                  <a:pt x="7666" y="18374"/>
                  <a:pt x="7666" y="18489"/>
                </a:cubicBezTo>
                <a:cubicBezTo>
                  <a:pt x="7818" y="18470"/>
                  <a:pt x="8046" y="18584"/>
                  <a:pt x="8104" y="18393"/>
                </a:cubicBezTo>
                <a:cubicBezTo>
                  <a:pt x="8256" y="18279"/>
                  <a:pt x="8484" y="18489"/>
                  <a:pt x="8617" y="18489"/>
                </a:cubicBezTo>
                <a:cubicBezTo>
                  <a:pt x="8617" y="18489"/>
                  <a:pt x="8617" y="18412"/>
                  <a:pt x="8636" y="18412"/>
                </a:cubicBezTo>
                <a:cubicBezTo>
                  <a:pt x="8712" y="18412"/>
                  <a:pt x="8712" y="18412"/>
                  <a:pt x="8807" y="18431"/>
                </a:cubicBezTo>
                <a:cubicBezTo>
                  <a:pt x="9911" y="18508"/>
                  <a:pt x="11337" y="18355"/>
                  <a:pt x="12383" y="18336"/>
                </a:cubicBezTo>
                <a:cubicBezTo>
                  <a:pt x="12364" y="18165"/>
                  <a:pt x="12459" y="18298"/>
                  <a:pt x="12516" y="18165"/>
                </a:cubicBezTo>
                <a:cubicBezTo>
                  <a:pt x="12611" y="18241"/>
                  <a:pt x="12573" y="18298"/>
                  <a:pt x="12669" y="18336"/>
                </a:cubicBezTo>
                <a:cubicBezTo>
                  <a:pt x="12916" y="18298"/>
                  <a:pt x="13239" y="18222"/>
                  <a:pt x="13486" y="18260"/>
                </a:cubicBezTo>
                <a:lnTo>
                  <a:pt x="13524" y="18470"/>
                </a:lnTo>
                <a:cubicBezTo>
                  <a:pt x="12478" y="18622"/>
                  <a:pt x="11432" y="18888"/>
                  <a:pt x="10424" y="18907"/>
                </a:cubicBezTo>
                <a:cubicBezTo>
                  <a:pt x="10443" y="19040"/>
                  <a:pt x="10424" y="19097"/>
                  <a:pt x="10386" y="19097"/>
                </a:cubicBezTo>
                <a:cubicBezTo>
                  <a:pt x="11394" y="19116"/>
                  <a:pt x="12440" y="19040"/>
                  <a:pt x="13658" y="18945"/>
                </a:cubicBezTo>
                <a:cubicBezTo>
                  <a:pt x="13696" y="19192"/>
                  <a:pt x="13886" y="19459"/>
                  <a:pt x="13772" y="19592"/>
                </a:cubicBezTo>
                <a:cubicBezTo>
                  <a:pt x="13886" y="19535"/>
                  <a:pt x="13905" y="19706"/>
                  <a:pt x="13924" y="19839"/>
                </a:cubicBezTo>
                <a:cubicBezTo>
                  <a:pt x="12745" y="20162"/>
                  <a:pt x="11489" y="20200"/>
                  <a:pt x="10006" y="20296"/>
                </a:cubicBezTo>
                <a:cubicBezTo>
                  <a:pt x="8408" y="20410"/>
                  <a:pt x="6639" y="20334"/>
                  <a:pt x="5269" y="20238"/>
                </a:cubicBezTo>
                <a:cubicBezTo>
                  <a:pt x="4832" y="20219"/>
                  <a:pt x="4452" y="20162"/>
                  <a:pt x="4242" y="20296"/>
                </a:cubicBezTo>
                <a:cubicBezTo>
                  <a:pt x="4185" y="20296"/>
                  <a:pt x="4242" y="20238"/>
                  <a:pt x="4204" y="20219"/>
                </a:cubicBezTo>
                <a:cubicBezTo>
                  <a:pt x="3862" y="20372"/>
                  <a:pt x="3405" y="20124"/>
                  <a:pt x="3044" y="20162"/>
                </a:cubicBezTo>
                <a:cubicBezTo>
                  <a:pt x="3082" y="20105"/>
                  <a:pt x="3063" y="19991"/>
                  <a:pt x="2987" y="20010"/>
                </a:cubicBezTo>
                <a:cubicBezTo>
                  <a:pt x="2987" y="20086"/>
                  <a:pt x="3025" y="20086"/>
                  <a:pt x="3025" y="20162"/>
                </a:cubicBezTo>
                <a:cubicBezTo>
                  <a:pt x="2492" y="19991"/>
                  <a:pt x="1560" y="20010"/>
                  <a:pt x="914" y="19725"/>
                </a:cubicBezTo>
                <a:cubicBezTo>
                  <a:pt x="971" y="19535"/>
                  <a:pt x="1104" y="19478"/>
                  <a:pt x="1028" y="19325"/>
                </a:cubicBezTo>
                <a:cubicBezTo>
                  <a:pt x="1085" y="19306"/>
                  <a:pt x="1313" y="19344"/>
                  <a:pt x="1275" y="19268"/>
                </a:cubicBezTo>
                <a:cubicBezTo>
                  <a:pt x="1161" y="19249"/>
                  <a:pt x="1142" y="19325"/>
                  <a:pt x="1066" y="19211"/>
                </a:cubicBezTo>
                <a:cubicBezTo>
                  <a:pt x="1085" y="19078"/>
                  <a:pt x="1142" y="18983"/>
                  <a:pt x="1142" y="18831"/>
                </a:cubicBezTo>
                <a:cubicBezTo>
                  <a:pt x="933" y="18850"/>
                  <a:pt x="857" y="19249"/>
                  <a:pt x="666" y="19154"/>
                </a:cubicBezTo>
                <a:cubicBezTo>
                  <a:pt x="742" y="19230"/>
                  <a:pt x="514" y="19249"/>
                  <a:pt x="590" y="19325"/>
                </a:cubicBezTo>
                <a:cubicBezTo>
                  <a:pt x="685" y="19268"/>
                  <a:pt x="647" y="19306"/>
                  <a:pt x="762" y="19211"/>
                </a:cubicBezTo>
                <a:cubicBezTo>
                  <a:pt x="685" y="19325"/>
                  <a:pt x="666" y="19573"/>
                  <a:pt x="571" y="19668"/>
                </a:cubicBezTo>
                <a:cubicBezTo>
                  <a:pt x="343" y="19649"/>
                  <a:pt x="77" y="19497"/>
                  <a:pt x="1" y="19630"/>
                </a:cubicBezTo>
                <a:cubicBezTo>
                  <a:pt x="96" y="19820"/>
                  <a:pt x="362" y="19744"/>
                  <a:pt x="533" y="19820"/>
                </a:cubicBezTo>
                <a:cubicBezTo>
                  <a:pt x="628" y="19934"/>
                  <a:pt x="609" y="20200"/>
                  <a:pt x="762" y="20219"/>
                </a:cubicBezTo>
                <a:cubicBezTo>
                  <a:pt x="819" y="20124"/>
                  <a:pt x="857" y="19915"/>
                  <a:pt x="895" y="19877"/>
                </a:cubicBezTo>
                <a:cubicBezTo>
                  <a:pt x="971" y="19934"/>
                  <a:pt x="1009" y="19915"/>
                  <a:pt x="914" y="19991"/>
                </a:cubicBezTo>
                <a:cubicBezTo>
                  <a:pt x="1446" y="20181"/>
                  <a:pt x="2055" y="20219"/>
                  <a:pt x="2549" y="20200"/>
                </a:cubicBezTo>
                <a:cubicBezTo>
                  <a:pt x="3995" y="20752"/>
                  <a:pt x="5764" y="20752"/>
                  <a:pt x="7514" y="20942"/>
                </a:cubicBezTo>
                <a:cubicBezTo>
                  <a:pt x="7153" y="20999"/>
                  <a:pt x="6639" y="20923"/>
                  <a:pt x="6392" y="20999"/>
                </a:cubicBezTo>
                <a:cubicBezTo>
                  <a:pt x="7457" y="21075"/>
                  <a:pt x="8484" y="21056"/>
                  <a:pt x="9454" y="20980"/>
                </a:cubicBezTo>
                <a:cubicBezTo>
                  <a:pt x="9283" y="20942"/>
                  <a:pt x="9055" y="21056"/>
                  <a:pt x="8921" y="20961"/>
                </a:cubicBezTo>
                <a:cubicBezTo>
                  <a:pt x="9720" y="20923"/>
                  <a:pt x="10310" y="20847"/>
                  <a:pt x="11014" y="20923"/>
                </a:cubicBezTo>
                <a:cubicBezTo>
                  <a:pt x="10805" y="20942"/>
                  <a:pt x="10443" y="20980"/>
                  <a:pt x="10766" y="20999"/>
                </a:cubicBezTo>
                <a:cubicBezTo>
                  <a:pt x="10824" y="20999"/>
                  <a:pt x="10957" y="20980"/>
                  <a:pt x="11071" y="20980"/>
                </a:cubicBezTo>
                <a:cubicBezTo>
                  <a:pt x="11280" y="20961"/>
                  <a:pt x="11794" y="20904"/>
                  <a:pt x="11413" y="20923"/>
                </a:cubicBezTo>
                <a:cubicBezTo>
                  <a:pt x="11375" y="20828"/>
                  <a:pt x="11223" y="20999"/>
                  <a:pt x="11204" y="20847"/>
                </a:cubicBezTo>
                <a:cubicBezTo>
                  <a:pt x="12669" y="20771"/>
                  <a:pt x="13753" y="20638"/>
                  <a:pt x="15255" y="20581"/>
                </a:cubicBezTo>
                <a:cubicBezTo>
                  <a:pt x="15122" y="20657"/>
                  <a:pt x="15027" y="20562"/>
                  <a:pt x="14894" y="20676"/>
                </a:cubicBezTo>
                <a:cubicBezTo>
                  <a:pt x="15788" y="20619"/>
                  <a:pt x="16397" y="20524"/>
                  <a:pt x="17196" y="20505"/>
                </a:cubicBezTo>
                <a:cubicBezTo>
                  <a:pt x="16606" y="20714"/>
                  <a:pt x="15503" y="20771"/>
                  <a:pt x="15065" y="20885"/>
                </a:cubicBezTo>
                <a:cubicBezTo>
                  <a:pt x="14989" y="20885"/>
                  <a:pt x="15103" y="20771"/>
                  <a:pt x="14989" y="20809"/>
                </a:cubicBezTo>
                <a:cubicBezTo>
                  <a:pt x="14590" y="20923"/>
                  <a:pt x="14228" y="20847"/>
                  <a:pt x="13848" y="21018"/>
                </a:cubicBezTo>
                <a:cubicBezTo>
                  <a:pt x="13715" y="20904"/>
                  <a:pt x="13524" y="20942"/>
                  <a:pt x="13334" y="20961"/>
                </a:cubicBezTo>
                <a:cubicBezTo>
                  <a:pt x="13030" y="20999"/>
                  <a:pt x="12688" y="21037"/>
                  <a:pt x="12440" y="21094"/>
                </a:cubicBezTo>
                <a:cubicBezTo>
                  <a:pt x="12041" y="21170"/>
                  <a:pt x="11603" y="21094"/>
                  <a:pt x="11356" y="21170"/>
                </a:cubicBezTo>
                <a:cubicBezTo>
                  <a:pt x="11375" y="21342"/>
                  <a:pt x="11508" y="21247"/>
                  <a:pt x="11527" y="21170"/>
                </a:cubicBezTo>
                <a:cubicBezTo>
                  <a:pt x="12041" y="21247"/>
                  <a:pt x="13049" y="21170"/>
                  <a:pt x="13791" y="20961"/>
                </a:cubicBezTo>
                <a:cubicBezTo>
                  <a:pt x="13791" y="21018"/>
                  <a:pt x="13753" y="21037"/>
                  <a:pt x="13753" y="21075"/>
                </a:cubicBezTo>
                <a:cubicBezTo>
                  <a:pt x="14285" y="21056"/>
                  <a:pt x="14894" y="20904"/>
                  <a:pt x="15350" y="20942"/>
                </a:cubicBezTo>
                <a:cubicBezTo>
                  <a:pt x="14114" y="21094"/>
                  <a:pt x="13125" y="21228"/>
                  <a:pt x="11965" y="21475"/>
                </a:cubicBezTo>
                <a:cubicBezTo>
                  <a:pt x="12212" y="21475"/>
                  <a:pt x="12345" y="21456"/>
                  <a:pt x="12554" y="21475"/>
                </a:cubicBezTo>
                <a:cubicBezTo>
                  <a:pt x="12459" y="21646"/>
                  <a:pt x="12345" y="21494"/>
                  <a:pt x="12174" y="21589"/>
                </a:cubicBezTo>
                <a:cubicBezTo>
                  <a:pt x="12726" y="21665"/>
                  <a:pt x="13391" y="21570"/>
                  <a:pt x="13962" y="21646"/>
                </a:cubicBezTo>
                <a:cubicBezTo>
                  <a:pt x="13772" y="21665"/>
                  <a:pt x="14076" y="21741"/>
                  <a:pt x="13943" y="21836"/>
                </a:cubicBezTo>
                <a:cubicBezTo>
                  <a:pt x="14152" y="21855"/>
                  <a:pt x="14323" y="21817"/>
                  <a:pt x="14514" y="21798"/>
                </a:cubicBezTo>
                <a:cubicBezTo>
                  <a:pt x="14418" y="21950"/>
                  <a:pt x="14685" y="21912"/>
                  <a:pt x="14666" y="21893"/>
                </a:cubicBezTo>
                <a:cubicBezTo>
                  <a:pt x="14647" y="21912"/>
                  <a:pt x="14571" y="21798"/>
                  <a:pt x="14628" y="21779"/>
                </a:cubicBezTo>
                <a:cubicBezTo>
                  <a:pt x="14704" y="21760"/>
                  <a:pt x="14685" y="21912"/>
                  <a:pt x="14723" y="21912"/>
                </a:cubicBezTo>
                <a:cubicBezTo>
                  <a:pt x="15331" y="21893"/>
                  <a:pt x="15978" y="21722"/>
                  <a:pt x="16701" y="21665"/>
                </a:cubicBezTo>
                <a:cubicBezTo>
                  <a:pt x="17043" y="21874"/>
                  <a:pt x="17348" y="21646"/>
                  <a:pt x="17690" y="21608"/>
                </a:cubicBezTo>
                <a:cubicBezTo>
                  <a:pt x="19174" y="21513"/>
                  <a:pt x="20676" y="21342"/>
                  <a:pt x="22103" y="21037"/>
                </a:cubicBezTo>
                <a:cubicBezTo>
                  <a:pt x="22712" y="20904"/>
                  <a:pt x="23320" y="20885"/>
                  <a:pt x="23929" y="20809"/>
                </a:cubicBezTo>
                <a:cubicBezTo>
                  <a:pt x="24975" y="20676"/>
                  <a:pt x="26059" y="20524"/>
                  <a:pt x="27181" y="20486"/>
                </a:cubicBezTo>
                <a:cubicBezTo>
                  <a:pt x="26535" y="20695"/>
                  <a:pt x="25698" y="20600"/>
                  <a:pt x="24994" y="20923"/>
                </a:cubicBezTo>
                <a:cubicBezTo>
                  <a:pt x="25641" y="20885"/>
                  <a:pt x="26268" y="20771"/>
                  <a:pt x="26953" y="20771"/>
                </a:cubicBezTo>
                <a:cubicBezTo>
                  <a:pt x="26839" y="20790"/>
                  <a:pt x="26573" y="20771"/>
                  <a:pt x="26459" y="20866"/>
                </a:cubicBezTo>
                <a:cubicBezTo>
                  <a:pt x="26801" y="20942"/>
                  <a:pt x="27353" y="20600"/>
                  <a:pt x="27790" y="20847"/>
                </a:cubicBezTo>
                <a:cubicBezTo>
                  <a:pt x="27619" y="20923"/>
                  <a:pt x="27429" y="20847"/>
                  <a:pt x="27448" y="20999"/>
                </a:cubicBezTo>
                <a:cubicBezTo>
                  <a:pt x="27181" y="20923"/>
                  <a:pt x="26706" y="20980"/>
                  <a:pt x="26516" y="21094"/>
                </a:cubicBezTo>
                <a:cubicBezTo>
                  <a:pt x="26763" y="21113"/>
                  <a:pt x="27086" y="20942"/>
                  <a:pt x="27296" y="21113"/>
                </a:cubicBezTo>
                <a:cubicBezTo>
                  <a:pt x="26896" y="21361"/>
                  <a:pt x="26478" y="21304"/>
                  <a:pt x="25945" y="21361"/>
                </a:cubicBezTo>
                <a:cubicBezTo>
                  <a:pt x="26078" y="21532"/>
                  <a:pt x="26516" y="21266"/>
                  <a:pt x="26478" y="21513"/>
                </a:cubicBezTo>
                <a:cubicBezTo>
                  <a:pt x="26478" y="21361"/>
                  <a:pt x="26668" y="21342"/>
                  <a:pt x="26706" y="21380"/>
                </a:cubicBezTo>
                <a:cubicBezTo>
                  <a:pt x="26744" y="21475"/>
                  <a:pt x="26592" y="21380"/>
                  <a:pt x="26630" y="21475"/>
                </a:cubicBezTo>
                <a:cubicBezTo>
                  <a:pt x="26725" y="21532"/>
                  <a:pt x="26782" y="21323"/>
                  <a:pt x="26820" y="21475"/>
                </a:cubicBezTo>
                <a:cubicBezTo>
                  <a:pt x="26706" y="21627"/>
                  <a:pt x="26440" y="21570"/>
                  <a:pt x="26268" y="21551"/>
                </a:cubicBezTo>
                <a:cubicBezTo>
                  <a:pt x="26230" y="21684"/>
                  <a:pt x="25964" y="21646"/>
                  <a:pt x="25755" y="21665"/>
                </a:cubicBezTo>
                <a:cubicBezTo>
                  <a:pt x="25622" y="21684"/>
                  <a:pt x="25222" y="21779"/>
                  <a:pt x="25470" y="21760"/>
                </a:cubicBezTo>
                <a:cubicBezTo>
                  <a:pt x="26154" y="21722"/>
                  <a:pt x="26915" y="21665"/>
                  <a:pt x="27695" y="21551"/>
                </a:cubicBezTo>
                <a:cubicBezTo>
                  <a:pt x="27695" y="21684"/>
                  <a:pt x="27809" y="21570"/>
                  <a:pt x="27809" y="21684"/>
                </a:cubicBezTo>
                <a:cubicBezTo>
                  <a:pt x="27467" y="21703"/>
                  <a:pt x="27334" y="21874"/>
                  <a:pt x="27067" y="21912"/>
                </a:cubicBezTo>
                <a:cubicBezTo>
                  <a:pt x="27048" y="21874"/>
                  <a:pt x="27105" y="21874"/>
                  <a:pt x="27105" y="21836"/>
                </a:cubicBezTo>
                <a:cubicBezTo>
                  <a:pt x="26630" y="21969"/>
                  <a:pt x="26002" y="22141"/>
                  <a:pt x="25698" y="22103"/>
                </a:cubicBezTo>
                <a:cubicBezTo>
                  <a:pt x="25622" y="22160"/>
                  <a:pt x="25489" y="22312"/>
                  <a:pt x="25393" y="22198"/>
                </a:cubicBezTo>
                <a:cubicBezTo>
                  <a:pt x="25451" y="22179"/>
                  <a:pt x="25546" y="22179"/>
                  <a:pt x="25527" y="22103"/>
                </a:cubicBezTo>
                <a:cubicBezTo>
                  <a:pt x="25222" y="22217"/>
                  <a:pt x="24766" y="22026"/>
                  <a:pt x="24652" y="22350"/>
                </a:cubicBezTo>
                <a:cubicBezTo>
                  <a:pt x="25869" y="22236"/>
                  <a:pt x="27105" y="22217"/>
                  <a:pt x="28171" y="22255"/>
                </a:cubicBezTo>
                <a:cubicBezTo>
                  <a:pt x="27942" y="22502"/>
                  <a:pt x="27296" y="22255"/>
                  <a:pt x="27296" y="22711"/>
                </a:cubicBezTo>
                <a:cubicBezTo>
                  <a:pt x="26440" y="22958"/>
                  <a:pt x="25203" y="22882"/>
                  <a:pt x="24385" y="23130"/>
                </a:cubicBezTo>
                <a:cubicBezTo>
                  <a:pt x="24347" y="23092"/>
                  <a:pt x="24347" y="22996"/>
                  <a:pt x="24290" y="22996"/>
                </a:cubicBezTo>
                <a:cubicBezTo>
                  <a:pt x="24290" y="23073"/>
                  <a:pt x="24328" y="23073"/>
                  <a:pt x="24347" y="23149"/>
                </a:cubicBezTo>
                <a:cubicBezTo>
                  <a:pt x="24290" y="23130"/>
                  <a:pt x="24157" y="23111"/>
                  <a:pt x="24100" y="23225"/>
                </a:cubicBezTo>
                <a:cubicBezTo>
                  <a:pt x="24423" y="23415"/>
                  <a:pt x="24747" y="23149"/>
                  <a:pt x="25089" y="23320"/>
                </a:cubicBezTo>
                <a:cubicBezTo>
                  <a:pt x="24918" y="23301"/>
                  <a:pt x="24557" y="23377"/>
                  <a:pt x="24442" y="23415"/>
                </a:cubicBezTo>
                <a:cubicBezTo>
                  <a:pt x="24557" y="23453"/>
                  <a:pt x="24709" y="23434"/>
                  <a:pt x="24804" y="23529"/>
                </a:cubicBezTo>
                <a:cubicBezTo>
                  <a:pt x="24785" y="23548"/>
                  <a:pt x="24747" y="23586"/>
                  <a:pt x="24747" y="23624"/>
                </a:cubicBezTo>
                <a:cubicBezTo>
                  <a:pt x="26364" y="23567"/>
                  <a:pt x="28132" y="23415"/>
                  <a:pt x="29673" y="23396"/>
                </a:cubicBezTo>
                <a:cubicBezTo>
                  <a:pt x="29445" y="23491"/>
                  <a:pt x="29331" y="23472"/>
                  <a:pt x="29122" y="23586"/>
                </a:cubicBezTo>
                <a:cubicBezTo>
                  <a:pt x="29578" y="23605"/>
                  <a:pt x="30225" y="23491"/>
                  <a:pt x="30662" y="23510"/>
                </a:cubicBezTo>
                <a:cubicBezTo>
                  <a:pt x="30662" y="23662"/>
                  <a:pt x="30510" y="23472"/>
                  <a:pt x="30529" y="23586"/>
                </a:cubicBezTo>
                <a:cubicBezTo>
                  <a:pt x="31613" y="23548"/>
                  <a:pt x="33116" y="23358"/>
                  <a:pt x="34162" y="23225"/>
                </a:cubicBezTo>
                <a:cubicBezTo>
                  <a:pt x="34162" y="23301"/>
                  <a:pt x="34067" y="23282"/>
                  <a:pt x="34067" y="23358"/>
                </a:cubicBezTo>
                <a:cubicBezTo>
                  <a:pt x="33991" y="23358"/>
                  <a:pt x="33839" y="23434"/>
                  <a:pt x="33687" y="23453"/>
                </a:cubicBezTo>
                <a:cubicBezTo>
                  <a:pt x="33363" y="23548"/>
                  <a:pt x="33649" y="23491"/>
                  <a:pt x="33763" y="23472"/>
                </a:cubicBezTo>
                <a:cubicBezTo>
                  <a:pt x="34504" y="23396"/>
                  <a:pt x="35684" y="23092"/>
                  <a:pt x="36426" y="23092"/>
                </a:cubicBezTo>
                <a:cubicBezTo>
                  <a:pt x="37186" y="23111"/>
                  <a:pt x="37947" y="22768"/>
                  <a:pt x="38632" y="22673"/>
                </a:cubicBezTo>
                <a:cubicBezTo>
                  <a:pt x="39621" y="22540"/>
                  <a:pt x="40838" y="21950"/>
                  <a:pt x="41827" y="21969"/>
                </a:cubicBezTo>
                <a:cubicBezTo>
                  <a:pt x="41770" y="22064"/>
                  <a:pt x="41637" y="21969"/>
                  <a:pt x="41561" y="22103"/>
                </a:cubicBezTo>
                <a:cubicBezTo>
                  <a:pt x="41789" y="22103"/>
                  <a:pt x="41827" y="22007"/>
                  <a:pt x="42018" y="21988"/>
                </a:cubicBezTo>
                <a:cubicBezTo>
                  <a:pt x="41999" y="21817"/>
                  <a:pt x="41942" y="22083"/>
                  <a:pt x="41923" y="21893"/>
                </a:cubicBezTo>
                <a:cubicBezTo>
                  <a:pt x="41999" y="21760"/>
                  <a:pt x="42094" y="21836"/>
                  <a:pt x="42189" y="21912"/>
                </a:cubicBezTo>
                <a:cubicBezTo>
                  <a:pt x="42265" y="21893"/>
                  <a:pt x="42094" y="21760"/>
                  <a:pt x="42170" y="21760"/>
                </a:cubicBezTo>
                <a:cubicBezTo>
                  <a:pt x="42284" y="21684"/>
                  <a:pt x="42379" y="21722"/>
                  <a:pt x="42398" y="21874"/>
                </a:cubicBezTo>
                <a:cubicBezTo>
                  <a:pt x="44357" y="21209"/>
                  <a:pt x="46811" y="20790"/>
                  <a:pt x="48713" y="19801"/>
                </a:cubicBezTo>
                <a:cubicBezTo>
                  <a:pt x="48504" y="19820"/>
                  <a:pt x="48333" y="20010"/>
                  <a:pt x="48142" y="19934"/>
                </a:cubicBezTo>
                <a:cubicBezTo>
                  <a:pt x="48922" y="19706"/>
                  <a:pt x="49208" y="19440"/>
                  <a:pt x="49987" y="19287"/>
                </a:cubicBezTo>
                <a:cubicBezTo>
                  <a:pt x="49930" y="19306"/>
                  <a:pt x="49873" y="19325"/>
                  <a:pt x="49892" y="19402"/>
                </a:cubicBezTo>
                <a:cubicBezTo>
                  <a:pt x="50235" y="19078"/>
                  <a:pt x="50729" y="18983"/>
                  <a:pt x="51167" y="18698"/>
                </a:cubicBezTo>
                <a:cubicBezTo>
                  <a:pt x="51015" y="18717"/>
                  <a:pt x="51243" y="18527"/>
                  <a:pt x="51300" y="18641"/>
                </a:cubicBezTo>
                <a:cubicBezTo>
                  <a:pt x="51224" y="18641"/>
                  <a:pt x="51167" y="18660"/>
                  <a:pt x="51186" y="18736"/>
                </a:cubicBezTo>
                <a:cubicBezTo>
                  <a:pt x="51395" y="18641"/>
                  <a:pt x="51642" y="18527"/>
                  <a:pt x="51851" y="18374"/>
                </a:cubicBezTo>
                <a:cubicBezTo>
                  <a:pt x="51642" y="18393"/>
                  <a:pt x="51509" y="18622"/>
                  <a:pt x="51300" y="18565"/>
                </a:cubicBezTo>
                <a:cubicBezTo>
                  <a:pt x="52460" y="17994"/>
                  <a:pt x="53563" y="17328"/>
                  <a:pt x="54724" y="16720"/>
                </a:cubicBezTo>
                <a:cubicBezTo>
                  <a:pt x="54705" y="16586"/>
                  <a:pt x="54743" y="16510"/>
                  <a:pt x="54800" y="16434"/>
                </a:cubicBezTo>
                <a:cubicBezTo>
                  <a:pt x="54724" y="16453"/>
                  <a:pt x="54667" y="16453"/>
                  <a:pt x="54609" y="16415"/>
                </a:cubicBezTo>
                <a:cubicBezTo>
                  <a:pt x="54629" y="16377"/>
                  <a:pt x="54743" y="16415"/>
                  <a:pt x="54743" y="16339"/>
                </a:cubicBezTo>
                <a:cubicBezTo>
                  <a:pt x="53944" y="16510"/>
                  <a:pt x="53221" y="16929"/>
                  <a:pt x="52555" y="17024"/>
                </a:cubicBezTo>
                <a:cubicBezTo>
                  <a:pt x="53792" y="16244"/>
                  <a:pt x="55199" y="15673"/>
                  <a:pt x="56264" y="14818"/>
                </a:cubicBezTo>
                <a:cubicBezTo>
                  <a:pt x="56131" y="14722"/>
                  <a:pt x="56397" y="14532"/>
                  <a:pt x="56493" y="14456"/>
                </a:cubicBezTo>
                <a:cubicBezTo>
                  <a:pt x="56455" y="14475"/>
                  <a:pt x="56416" y="14456"/>
                  <a:pt x="56455" y="14437"/>
                </a:cubicBezTo>
                <a:cubicBezTo>
                  <a:pt x="56588" y="14171"/>
                  <a:pt x="56778" y="14247"/>
                  <a:pt x="56949" y="14076"/>
                </a:cubicBezTo>
                <a:cubicBezTo>
                  <a:pt x="57120" y="13886"/>
                  <a:pt x="57139" y="13410"/>
                  <a:pt x="57539" y="13429"/>
                </a:cubicBezTo>
                <a:cubicBezTo>
                  <a:pt x="57691" y="13391"/>
                  <a:pt x="57520" y="13372"/>
                  <a:pt x="57463" y="13410"/>
                </a:cubicBezTo>
                <a:cubicBezTo>
                  <a:pt x="57329" y="13391"/>
                  <a:pt x="57120" y="13524"/>
                  <a:pt x="56930" y="13391"/>
                </a:cubicBezTo>
                <a:cubicBezTo>
                  <a:pt x="57025" y="13296"/>
                  <a:pt x="57044" y="13372"/>
                  <a:pt x="57101" y="13277"/>
                </a:cubicBezTo>
                <a:cubicBezTo>
                  <a:pt x="56797" y="13220"/>
                  <a:pt x="56359" y="13486"/>
                  <a:pt x="56150" y="13315"/>
                </a:cubicBezTo>
                <a:cubicBezTo>
                  <a:pt x="56474" y="12630"/>
                  <a:pt x="57634" y="12668"/>
                  <a:pt x="58281" y="12288"/>
                </a:cubicBezTo>
                <a:cubicBezTo>
                  <a:pt x="58014" y="12288"/>
                  <a:pt x="57729" y="12326"/>
                  <a:pt x="57463" y="12307"/>
                </a:cubicBezTo>
                <a:cubicBezTo>
                  <a:pt x="57938" y="12002"/>
                  <a:pt x="58623" y="11888"/>
                  <a:pt x="59022" y="11660"/>
                </a:cubicBezTo>
                <a:cubicBezTo>
                  <a:pt x="58946" y="11660"/>
                  <a:pt x="58889" y="11622"/>
                  <a:pt x="58813" y="11584"/>
                </a:cubicBezTo>
                <a:cubicBezTo>
                  <a:pt x="58832" y="11527"/>
                  <a:pt x="58946" y="11565"/>
                  <a:pt x="58927" y="11451"/>
                </a:cubicBezTo>
                <a:cubicBezTo>
                  <a:pt x="58509" y="11641"/>
                  <a:pt x="58052" y="11565"/>
                  <a:pt x="57615" y="11622"/>
                </a:cubicBezTo>
                <a:cubicBezTo>
                  <a:pt x="57329" y="11660"/>
                  <a:pt x="57082" y="11869"/>
                  <a:pt x="56797" y="11907"/>
                </a:cubicBezTo>
                <a:cubicBezTo>
                  <a:pt x="56645" y="11926"/>
                  <a:pt x="56455" y="11793"/>
                  <a:pt x="56340" y="11945"/>
                </a:cubicBezTo>
                <a:cubicBezTo>
                  <a:pt x="56283" y="11926"/>
                  <a:pt x="56359" y="11888"/>
                  <a:pt x="56283" y="11888"/>
                </a:cubicBezTo>
                <a:cubicBezTo>
                  <a:pt x="55960" y="11907"/>
                  <a:pt x="55637" y="12155"/>
                  <a:pt x="55218" y="12098"/>
                </a:cubicBezTo>
                <a:cubicBezTo>
                  <a:pt x="55427" y="12002"/>
                  <a:pt x="55675" y="12060"/>
                  <a:pt x="55846" y="11831"/>
                </a:cubicBezTo>
                <a:cubicBezTo>
                  <a:pt x="56550" y="11793"/>
                  <a:pt x="57120" y="11432"/>
                  <a:pt x="57691" y="11108"/>
                </a:cubicBezTo>
                <a:cubicBezTo>
                  <a:pt x="57748" y="11108"/>
                  <a:pt x="57672" y="10975"/>
                  <a:pt x="57767" y="10975"/>
                </a:cubicBezTo>
                <a:cubicBezTo>
                  <a:pt x="58014" y="10842"/>
                  <a:pt x="58851" y="10500"/>
                  <a:pt x="59041" y="10386"/>
                </a:cubicBezTo>
                <a:cubicBezTo>
                  <a:pt x="59251" y="10272"/>
                  <a:pt x="58965" y="10367"/>
                  <a:pt x="59003" y="10367"/>
                </a:cubicBezTo>
                <a:cubicBezTo>
                  <a:pt x="58965" y="10367"/>
                  <a:pt x="58870" y="10519"/>
                  <a:pt x="58737" y="10386"/>
                </a:cubicBezTo>
                <a:cubicBezTo>
                  <a:pt x="59859" y="9929"/>
                  <a:pt x="61096" y="9397"/>
                  <a:pt x="62123" y="8864"/>
                </a:cubicBezTo>
                <a:cubicBezTo>
                  <a:pt x="62389" y="8845"/>
                  <a:pt x="62560" y="8807"/>
                  <a:pt x="62731" y="9092"/>
                </a:cubicBezTo>
                <a:cubicBezTo>
                  <a:pt x="62807" y="9225"/>
                  <a:pt x="62826" y="9416"/>
                  <a:pt x="62922" y="9530"/>
                </a:cubicBezTo>
                <a:cubicBezTo>
                  <a:pt x="63093" y="9777"/>
                  <a:pt x="63283" y="9720"/>
                  <a:pt x="63454" y="9967"/>
                </a:cubicBezTo>
                <a:cubicBezTo>
                  <a:pt x="63530" y="9929"/>
                  <a:pt x="63568" y="9967"/>
                  <a:pt x="63625" y="9967"/>
                </a:cubicBezTo>
                <a:cubicBezTo>
                  <a:pt x="63663" y="10119"/>
                  <a:pt x="63701" y="10215"/>
                  <a:pt x="63797" y="10195"/>
                </a:cubicBezTo>
                <a:cubicBezTo>
                  <a:pt x="63911" y="10157"/>
                  <a:pt x="63816" y="9929"/>
                  <a:pt x="63930" y="9891"/>
                </a:cubicBezTo>
                <a:cubicBezTo>
                  <a:pt x="64538" y="9701"/>
                  <a:pt x="64481" y="8541"/>
                  <a:pt x="63987" y="7932"/>
                </a:cubicBezTo>
                <a:cubicBezTo>
                  <a:pt x="64063" y="7476"/>
                  <a:pt x="64481" y="7247"/>
                  <a:pt x="64824" y="7019"/>
                </a:cubicBezTo>
                <a:cubicBezTo>
                  <a:pt x="65337" y="6677"/>
                  <a:pt x="65908" y="6372"/>
                  <a:pt x="66269" y="5783"/>
                </a:cubicBezTo>
                <a:cubicBezTo>
                  <a:pt x="66440" y="5497"/>
                  <a:pt x="66612" y="5098"/>
                  <a:pt x="66726" y="4813"/>
                </a:cubicBezTo>
                <a:cubicBezTo>
                  <a:pt x="66631" y="3957"/>
                  <a:pt x="67049" y="3025"/>
                  <a:pt x="66802" y="2283"/>
                </a:cubicBezTo>
                <a:cubicBezTo>
                  <a:pt x="66821" y="1579"/>
                  <a:pt x="66307" y="780"/>
                  <a:pt x="65984" y="419"/>
                </a:cubicBezTo>
                <a:cubicBezTo>
                  <a:pt x="65699" y="95"/>
                  <a:pt x="65585" y="134"/>
                  <a:pt x="65242" y="114"/>
                </a:cubicBezTo>
                <a:cubicBezTo>
                  <a:pt x="65052" y="95"/>
                  <a:pt x="64862" y="0"/>
                  <a:pt x="64710" y="19"/>
                </a:cubicBezTo>
                <a:cubicBezTo>
                  <a:pt x="63911" y="134"/>
                  <a:pt x="63112" y="533"/>
                  <a:pt x="62313" y="856"/>
                </a:cubicBezTo>
                <a:cubicBezTo>
                  <a:pt x="62161" y="932"/>
                  <a:pt x="62009" y="913"/>
                  <a:pt x="61837" y="989"/>
                </a:cubicBezTo>
                <a:cubicBezTo>
                  <a:pt x="61685" y="1047"/>
                  <a:pt x="61533" y="1199"/>
                  <a:pt x="61362" y="1256"/>
                </a:cubicBezTo>
                <a:cubicBezTo>
                  <a:pt x="61077" y="1370"/>
                  <a:pt x="60772" y="1408"/>
                  <a:pt x="60487" y="1522"/>
                </a:cubicBezTo>
                <a:cubicBezTo>
                  <a:pt x="59555" y="1826"/>
                  <a:pt x="58642" y="2302"/>
                  <a:pt x="57729" y="2663"/>
                </a:cubicBezTo>
                <a:cubicBezTo>
                  <a:pt x="57234" y="2873"/>
                  <a:pt x="56740" y="3139"/>
                  <a:pt x="56340" y="3329"/>
                </a:cubicBezTo>
                <a:cubicBezTo>
                  <a:pt x="55808" y="3557"/>
                  <a:pt x="55123" y="3766"/>
                  <a:pt x="54686" y="3995"/>
                </a:cubicBezTo>
                <a:cubicBezTo>
                  <a:pt x="54381" y="4166"/>
                  <a:pt x="53944" y="4128"/>
                  <a:pt x="53696" y="4394"/>
                </a:cubicBezTo>
                <a:cubicBezTo>
                  <a:pt x="53107" y="4470"/>
                  <a:pt x="52422" y="4775"/>
                  <a:pt x="51851" y="4927"/>
                </a:cubicBezTo>
                <a:cubicBezTo>
                  <a:pt x="51775" y="4984"/>
                  <a:pt x="51794" y="4794"/>
                  <a:pt x="51699" y="4851"/>
                </a:cubicBezTo>
                <a:cubicBezTo>
                  <a:pt x="51642" y="5117"/>
                  <a:pt x="51224" y="5041"/>
                  <a:pt x="51072" y="5269"/>
                </a:cubicBezTo>
                <a:cubicBezTo>
                  <a:pt x="49512" y="5916"/>
                  <a:pt x="48180" y="6391"/>
                  <a:pt x="46830" y="7057"/>
                </a:cubicBezTo>
                <a:cubicBezTo>
                  <a:pt x="46392" y="7152"/>
                  <a:pt x="45936" y="7266"/>
                  <a:pt x="45499" y="7418"/>
                </a:cubicBezTo>
                <a:cubicBezTo>
                  <a:pt x="44319" y="7875"/>
                  <a:pt x="43007" y="8217"/>
                  <a:pt x="41808" y="8655"/>
                </a:cubicBezTo>
                <a:cubicBezTo>
                  <a:pt x="41048" y="8921"/>
                  <a:pt x="40268" y="9073"/>
                  <a:pt x="39488" y="9263"/>
                </a:cubicBezTo>
                <a:cubicBezTo>
                  <a:pt x="38879" y="9435"/>
                  <a:pt x="38137" y="9644"/>
                  <a:pt x="37491" y="9853"/>
                </a:cubicBezTo>
                <a:cubicBezTo>
                  <a:pt x="36559" y="10138"/>
                  <a:pt x="35608" y="10424"/>
                  <a:pt x="34714" y="10728"/>
                </a:cubicBezTo>
                <a:cubicBezTo>
                  <a:pt x="34523" y="10785"/>
                  <a:pt x="34371" y="10956"/>
                  <a:pt x="34200" y="11032"/>
                </a:cubicBezTo>
                <a:cubicBezTo>
                  <a:pt x="34048" y="11089"/>
                  <a:pt x="33820" y="11013"/>
                  <a:pt x="33649" y="11089"/>
                </a:cubicBezTo>
                <a:cubicBezTo>
                  <a:pt x="33211" y="11242"/>
                  <a:pt x="32640" y="11166"/>
                  <a:pt x="32013" y="11413"/>
                </a:cubicBezTo>
                <a:cubicBezTo>
                  <a:pt x="31366" y="11660"/>
                  <a:pt x="30624" y="11755"/>
                  <a:pt x="30092" y="11964"/>
                </a:cubicBezTo>
                <a:cubicBezTo>
                  <a:pt x="29997" y="11983"/>
                  <a:pt x="29863" y="11926"/>
                  <a:pt x="29768" y="11945"/>
                </a:cubicBezTo>
                <a:cubicBezTo>
                  <a:pt x="29559" y="12021"/>
                  <a:pt x="29350" y="12212"/>
                  <a:pt x="29141" y="11945"/>
                </a:cubicBezTo>
                <a:cubicBezTo>
                  <a:pt x="29141" y="11983"/>
                  <a:pt x="29217" y="12117"/>
                  <a:pt x="29160" y="12117"/>
                </a:cubicBezTo>
                <a:cubicBezTo>
                  <a:pt x="28437" y="12402"/>
                  <a:pt x="27657" y="12459"/>
                  <a:pt x="26858" y="12668"/>
                </a:cubicBezTo>
                <a:cubicBezTo>
                  <a:pt x="26535" y="12744"/>
                  <a:pt x="26230" y="12706"/>
                  <a:pt x="25907" y="12763"/>
                </a:cubicBezTo>
                <a:cubicBezTo>
                  <a:pt x="23548" y="13106"/>
                  <a:pt x="21057" y="13657"/>
                  <a:pt x="18717" y="13886"/>
                </a:cubicBezTo>
                <a:cubicBezTo>
                  <a:pt x="16625" y="14114"/>
                  <a:pt x="14894" y="14608"/>
                  <a:pt x="12992" y="14703"/>
                </a:cubicBezTo>
                <a:cubicBezTo>
                  <a:pt x="12916" y="14627"/>
                  <a:pt x="12935" y="14361"/>
                  <a:pt x="12840" y="14380"/>
                </a:cubicBezTo>
                <a:cubicBezTo>
                  <a:pt x="12840" y="14532"/>
                  <a:pt x="12897" y="14589"/>
                  <a:pt x="12859" y="14684"/>
                </a:cubicBezTo>
                <a:cubicBezTo>
                  <a:pt x="11565" y="14913"/>
                  <a:pt x="10006" y="14760"/>
                  <a:pt x="8636" y="15027"/>
                </a:cubicBezTo>
                <a:cubicBezTo>
                  <a:pt x="7438" y="14760"/>
                  <a:pt x="5821" y="15312"/>
                  <a:pt x="4661" y="14951"/>
                </a:cubicBezTo>
                <a:cubicBezTo>
                  <a:pt x="4642" y="15008"/>
                  <a:pt x="4528" y="14970"/>
                  <a:pt x="4509" y="15027"/>
                </a:cubicBezTo>
                <a:cubicBezTo>
                  <a:pt x="3501" y="14856"/>
                  <a:pt x="2359" y="14970"/>
                  <a:pt x="1655" y="14837"/>
                </a:cubicBezTo>
                <a:cubicBezTo>
                  <a:pt x="1617" y="15065"/>
                  <a:pt x="1751" y="14970"/>
                  <a:pt x="1770" y="15122"/>
                </a:cubicBezTo>
                <a:cubicBezTo>
                  <a:pt x="1655" y="15122"/>
                  <a:pt x="1579" y="14951"/>
                  <a:pt x="1541" y="15141"/>
                </a:cubicBezTo>
                <a:cubicBezTo>
                  <a:pt x="2169" y="15293"/>
                  <a:pt x="2778" y="15236"/>
                  <a:pt x="3405" y="15350"/>
                </a:cubicBezTo>
                <a:cubicBezTo>
                  <a:pt x="3443" y="15350"/>
                  <a:pt x="3501" y="15350"/>
                  <a:pt x="3520" y="15445"/>
                </a:cubicBezTo>
                <a:cubicBezTo>
                  <a:pt x="4052" y="15350"/>
                  <a:pt x="4566" y="15502"/>
                  <a:pt x="5079" y="15521"/>
                </a:cubicBezTo>
                <a:cubicBezTo>
                  <a:pt x="5650" y="15559"/>
                  <a:pt x="6373" y="15559"/>
                  <a:pt x="6905" y="15559"/>
                </a:cubicBezTo>
                <a:cubicBezTo>
                  <a:pt x="7076" y="15559"/>
                  <a:pt x="7191" y="15635"/>
                  <a:pt x="7305" y="15693"/>
                </a:cubicBezTo>
                <a:cubicBezTo>
                  <a:pt x="7362" y="15693"/>
                  <a:pt x="7343" y="15521"/>
                  <a:pt x="7419" y="15597"/>
                </a:cubicBezTo>
                <a:cubicBezTo>
                  <a:pt x="7438" y="15654"/>
                  <a:pt x="7381" y="15635"/>
                  <a:pt x="7400" y="15712"/>
                </a:cubicBezTo>
                <a:cubicBezTo>
                  <a:pt x="7913" y="15731"/>
                  <a:pt x="8256" y="15597"/>
                  <a:pt x="8617" y="15635"/>
                </a:cubicBezTo>
                <a:cubicBezTo>
                  <a:pt x="8655" y="15731"/>
                  <a:pt x="8484" y="15635"/>
                  <a:pt x="8522" y="15731"/>
                </a:cubicBezTo>
                <a:cubicBezTo>
                  <a:pt x="8959" y="15712"/>
                  <a:pt x="9207" y="15864"/>
                  <a:pt x="9568" y="15559"/>
                </a:cubicBezTo>
                <a:cubicBezTo>
                  <a:pt x="9568" y="15597"/>
                  <a:pt x="9568" y="15635"/>
                  <a:pt x="9568" y="15673"/>
                </a:cubicBezTo>
                <a:cubicBezTo>
                  <a:pt x="9701" y="15521"/>
                  <a:pt x="9796" y="15731"/>
                  <a:pt x="9853" y="15693"/>
                </a:cubicBezTo>
                <a:cubicBezTo>
                  <a:pt x="9930" y="15635"/>
                  <a:pt x="9777" y="15673"/>
                  <a:pt x="9777" y="15559"/>
                </a:cubicBezTo>
                <a:cubicBezTo>
                  <a:pt x="9911" y="15578"/>
                  <a:pt x="9968" y="15483"/>
                  <a:pt x="10025" y="15673"/>
                </a:cubicBezTo>
                <a:cubicBezTo>
                  <a:pt x="10215" y="15464"/>
                  <a:pt x="10481" y="15673"/>
                  <a:pt x="10690" y="15635"/>
                </a:cubicBezTo>
                <a:cubicBezTo>
                  <a:pt x="10690" y="15693"/>
                  <a:pt x="10633" y="15673"/>
                  <a:pt x="10652" y="15750"/>
                </a:cubicBezTo>
                <a:cubicBezTo>
                  <a:pt x="10805" y="15769"/>
                  <a:pt x="10824" y="15769"/>
                  <a:pt x="10881" y="15597"/>
                </a:cubicBezTo>
                <a:cubicBezTo>
                  <a:pt x="11413" y="15540"/>
                  <a:pt x="11851" y="15712"/>
                  <a:pt x="12307" y="15521"/>
                </a:cubicBezTo>
                <a:close/>
                <a:moveTo>
                  <a:pt x="57006" y="12193"/>
                </a:moveTo>
                <a:cubicBezTo>
                  <a:pt x="56987" y="12364"/>
                  <a:pt x="56702" y="12573"/>
                  <a:pt x="56607" y="12364"/>
                </a:cubicBezTo>
                <a:cubicBezTo>
                  <a:pt x="56759" y="12326"/>
                  <a:pt x="56873" y="12250"/>
                  <a:pt x="57006" y="12193"/>
                </a:cubicBezTo>
                <a:close/>
                <a:moveTo>
                  <a:pt x="50881" y="18412"/>
                </a:moveTo>
                <a:cubicBezTo>
                  <a:pt x="50121" y="18869"/>
                  <a:pt x="49151" y="19192"/>
                  <a:pt x="48142" y="19535"/>
                </a:cubicBezTo>
                <a:cubicBezTo>
                  <a:pt x="48694" y="19135"/>
                  <a:pt x="49417" y="19021"/>
                  <a:pt x="50025" y="18774"/>
                </a:cubicBezTo>
                <a:cubicBezTo>
                  <a:pt x="50330" y="18660"/>
                  <a:pt x="50558" y="18393"/>
                  <a:pt x="50862" y="18412"/>
                </a:cubicBezTo>
                <a:close/>
                <a:moveTo>
                  <a:pt x="48047" y="19516"/>
                </a:moveTo>
                <a:cubicBezTo>
                  <a:pt x="47952" y="19668"/>
                  <a:pt x="47648" y="19725"/>
                  <a:pt x="47515" y="19725"/>
                </a:cubicBezTo>
                <a:cubicBezTo>
                  <a:pt x="47648" y="19573"/>
                  <a:pt x="47876" y="19516"/>
                  <a:pt x="48047" y="19516"/>
                </a:cubicBezTo>
                <a:close/>
                <a:moveTo>
                  <a:pt x="45460" y="20296"/>
                </a:moveTo>
                <a:cubicBezTo>
                  <a:pt x="45365" y="20505"/>
                  <a:pt x="45213" y="20353"/>
                  <a:pt x="45460" y="20296"/>
                </a:cubicBezTo>
                <a:close/>
                <a:moveTo>
                  <a:pt x="25051" y="15635"/>
                </a:moveTo>
                <a:cubicBezTo>
                  <a:pt x="24404" y="15826"/>
                  <a:pt x="23853" y="15940"/>
                  <a:pt x="23377" y="15883"/>
                </a:cubicBezTo>
                <a:cubicBezTo>
                  <a:pt x="23396" y="15807"/>
                  <a:pt x="23453" y="15769"/>
                  <a:pt x="23529" y="15693"/>
                </a:cubicBezTo>
                <a:cubicBezTo>
                  <a:pt x="23986" y="15845"/>
                  <a:pt x="24614" y="15388"/>
                  <a:pt x="25051" y="15635"/>
                </a:cubicBezTo>
                <a:close/>
                <a:moveTo>
                  <a:pt x="24557" y="18051"/>
                </a:moveTo>
                <a:cubicBezTo>
                  <a:pt x="24633" y="18146"/>
                  <a:pt x="24423" y="18146"/>
                  <a:pt x="24366" y="18127"/>
                </a:cubicBezTo>
                <a:cubicBezTo>
                  <a:pt x="24423" y="18032"/>
                  <a:pt x="24500" y="18089"/>
                  <a:pt x="24557" y="18051"/>
                </a:cubicBezTo>
                <a:close/>
                <a:moveTo>
                  <a:pt x="22921" y="16016"/>
                </a:moveTo>
                <a:cubicBezTo>
                  <a:pt x="22864" y="16111"/>
                  <a:pt x="22693" y="15997"/>
                  <a:pt x="22578" y="16073"/>
                </a:cubicBezTo>
                <a:cubicBezTo>
                  <a:pt x="22578" y="15978"/>
                  <a:pt x="22769" y="16054"/>
                  <a:pt x="22731" y="15940"/>
                </a:cubicBezTo>
                <a:cubicBezTo>
                  <a:pt x="22864" y="15902"/>
                  <a:pt x="22845" y="16035"/>
                  <a:pt x="22921" y="15997"/>
                </a:cubicBezTo>
                <a:close/>
                <a:moveTo>
                  <a:pt x="19744" y="16739"/>
                </a:moveTo>
                <a:cubicBezTo>
                  <a:pt x="19954" y="16548"/>
                  <a:pt x="20334" y="16529"/>
                  <a:pt x="20638" y="16453"/>
                </a:cubicBezTo>
                <a:cubicBezTo>
                  <a:pt x="20638" y="16339"/>
                  <a:pt x="20524" y="16510"/>
                  <a:pt x="20524" y="16358"/>
                </a:cubicBezTo>
                <a:cubicBezTo>
                  <a:pt x="20600" y="16263"/>
                  <a:pt x="20676" y="16358"/>
                  <a:pt x="20695" y="16320"/>
                </a:cubicBezTo>
                <a:cubicBezTo>
                  <a:pt x="20771" y="16320"/>
                  <a:pt x="20714" y="16434"/>
                  <a:pt x="20657" y="16415"/>
                </a:cubicBezTo>
                <a:cubicBezTo>
                  <a:pt x="20771" y="16453"/>
                  <a:pt x="20905" y="16111"/>
                  <a:pt x="21019" y="16377"/>
                </a:cubicBezTo>
                <a:cubicBezTo>
                  <a:pt x="21057" y="16301"/>
                  <a:pt x="21133" y="16263"/>
                  <a:pt x="21247" y="16244"/>
                </a:cubicBezTo>
                <a:cubicBezTo>
                  <a:pt x="21266" y="16358"/>
                  <a:pt x="21171" y="16396"/>
                  <a:pt x="21114" y="16339"/>
                </a:cubicBezTo>
                <a:cubicBezTo>
                  <a:pt x="21114" y="16453"/>
                  <a:pt x="21190" y="16396"/>
                  <a:pt x="21228" y="16396"/>
                </a:cubicBezTo>
                <a:cubicBezTo>
                  <a:pt x="20695" y="16644"/>
                  <a:pt x="20315" y="16625"/>
                  <a:pt x="19744" y="16739"/>
                </a:cubicBezTo>
                <a:close/>
                <a:moveTo>
                  <a:pt x="20448" y="16301"/>
                </a:moveTo>
                <a:lnTo>
                  <a:pt x="20467" y="16415"/>
                </a:lnTo>
                <a:cubicBezTo>
                  <a:pt x="20258" y="16453"/>
                  <a:pt x="20201" y="16434"/>
                  <a:pt x="20011" y="16453"/>
                </a:cubicBezTo>
                <a:cubicBezTo>
                  <a:pt x="20125" y="16282"/>
                  <a:pt x="20220" y="16320"/>
                  <a:pt x="20429" y="16301"/>
                </a:cubicBezTo>
                <a:close/>
                <a:moveTo>
                  <a:pt x="19459" y="18869"/>
                </a:moveTo>
                <a:cubicBezTo>
                  <a:pt x="19554" y="18888"/>
                  <a:pt x="19782" y="18679"/>
                  <a:pt x="19820" y="18869"/>
                </a:cubicBezTo>
                <a:lnTo>
                  <a:pt x="19954" y="18850"/>
                </a:lnTo>
                <a:cubicBezTo>
                  <a:pt x="19782" y="18755"/>
                  <a:pt x="20068" y="18755"/>
                  <a:pt x="20125" y="18850"/>
                </a:cubicBezTo>
                <a:cubicBezTo>
                  <a:pt x="20087" y="18964"/>
                  <a:pt x="19954" y="18983"/>
                  <a:pt x="19915" y="18888"/>
                </a:cubicBezTo>
                <a:cubicBezTo>
                  <a:pt x="19630" y="19135"/>
                  <a:pt x="19193" y="19021"/>
                  <a:pt x="18926" y="19097"/>
                </a:cubicBezTo>
                <a:cubicBezTo>
                  <a:pt x="18869" y="18983"/>
                  <a:pt x="18945" y="19002"/>
                  <a:pt x="18945" y="18945"/>
                </a:cubicBezTo>
                <a:cubicBezTo>
                  <a:pt x="18850" y="18850"/>
                  <a:pt x="18907" y="19097"/>
                  <a:pt x="18869" y="19135"/>
                </a:cubicBezTo>
                <a:cubicBezTo>
                  <a:pt x="18774" y="19097"/>
                  <a:pt x="18660" y="19230"/>
                  <a:pt x="18603" y="19040"/>
                </a:cubicBezTo>
                <a:cubicBezTo>
                  <a:pt x="18527" y="19059"/>
                  <a:pt x="18679" y="19135"/>
                  <a:pt x="18603" y="19154"/>
                </a:cubicBezTo>
                <a:cubicBezTo>
                  <a:pt x="18508" y="18964"/>
                  <a:pt x="18356" y="19306"/>
                  <a:pt x="18242" y="19154"/>
                </a:cubicBezTo>
                <a:cubicBezTo>
                  <a:pt x="18280" y="19249"/>
                  <a:pt x="17842" y="19383"/>
                  <a:pt x="17861" y="19116"/>
                </a:cubicBezTo>
                <a:lnTo>
                  <a:pt x="17766" y="19135"/>
                </a:lnTo>
                <a:cubicBezTo>
                  <a:pt x="17766" y="19268"/>
                  <a:pt x="17861" y="19154"/>
                  <a:pt x="17842" y="19268"/>
                </a:cubicBezTo>
                <a:cubicBezTo>
                  <a:pt x="17728" y="19459"/>
                  <a:pt x="17424" y="19211"/>
                  <a:pt x="17443" y="19383"/>
                </a:cubicBezTo>
                <a:cubicBezTo>
                  <a:pt x="16967" y="19306"/>
                  <a:pt x="16168" y="19611"/>
                  <a:pt x="15598" y="19516"/>
                </a:cubicBezTo>
                <a:cubicBezTo>
                  <a:pt x="15674" y="19649"/>
                  <a:pt x="15350" y="19592"/>
                  <a:pt x="15427" y="19630"/>
                </a:cubicBezTo>
                <a:cubicBezTo>
                  <a:pt x="14932" y="19744"/>
                  <a:pt x="14457" y="19744"/>
                  <a:pt x="13962" y="19820"/>
                </a:cubicBezTo>
                <a:cubicBezTo>
                  <a:pt x="13962" y="19706"/>
                  <a:pt x="13943" y="19744"/>
                  <a:pt x="13924" y="19611"/>
                </a:cubicBezTo>
                <a:cubicBezTo>
                  <a:pt x="13962" y="19535"/>
                  <a:pt x="13943" y="19611"/>
                  <a:pt x="14019" y="19592"/>
                </a:cubicBezTo>
                <a:cubicBezTo>
                  <a:pt x="13981" y="19554"/>
                  <a:pt x="13943" y="19535"/>
                  <a:pt x="13905" y="19535"/>
                </a:cubicBezTo>
                <a:cubicBezTo>
                  <a:pt x="13867" y="19211"/>
                  <a:pt x="13867" y="19287"/>
                  <a:pt x="13791" y="18945"/>
                </a:cubicBezTo>
                <a:cubicBezTo>
                  <a:pt x="14742" y="18888"/>
                  <a:pt x="15617" y="18850"/>
                  <a:pt x="16568" y="18736"/>
                </a:cubicBezTo>
                <a:cubicBezTo>
                  <a:pt x="17157" y="18660"/>
                  <a:pt x="17709" y="18527"/>
                  <a:pt x="18242" y="18641"/>
                </a:cubicBezTo>
                <a:cubicBezTo>
                  <a:pt x="18013" y="18622"/>
                  <a:pt x="17747" y="18774"/>
                  <a:pt x="17557" y="18812"/>
                </a:cubicBezTo>
                <a:cubicBezTo>
                  <a:pt x="17652" y="18850"/>
                  <a:pt x="17804" y="18926"/>
                  <a:pt x="17880" y="18850"/>
                </a:cubicBezTo>
                <a:cubicBezTo>
                  <a:pt x="17861" y="19021"/>
                  <a:pt x="17747" y="18926"/>
                  <a:pt x="17690" y="19040"/>
                </a:cubicBezTo>
                <a:cubicBezTo>
                  <a:pt x="17823" y="19097"/>
                  <a:pt x="18089" y="18926"/>
                  <a:pt x="18318" y="18964"/>
                </a:cubicBezTo>
                <a:cubicBezTo>
                  <a:pt x="18337" y="19040"/>
                  <a:pt x="18223" y="18983"/>
                  <a:pt x="18185" y="19021"/>
                </a:cubicBezTo>
                <a:cubicBezTo>
                  <a:pt x="18261" y="19154"/>
                  <a:pt x="18337" y="18926"/>
                  <a:pt x="18375" y="19097"/>
                </a:cubicBezTo>
                <a:cubicBezTo>
                  <a:pt x="18394" y="19059"/>
                  <a:pt x="18508" y="18907"/>
                  <a:pt x="18394" y="18945"/>
                </a:cubicBezTo>
                <a:cubicBezTo>
                  <a:pt x="18736" y="18831"/>
                  <a:pt x="19155" y="18698"/>
                  <a:pt x="19478" y="18793"/>
                </a:cubicBezTo>
                <a:cubicBezTo>
                  <a:pt x="19573" y="18679"/>
                  <a:pt x="19535" y="18869"/>
                  <a:pt x="19459" y="18888"/>
                </a:cubicBezTo>
                <a:close/>
                <a:moveTo>
                  <a:pt x="19193" y="17576"/>
                </a:moveTo>
                <a:cubicBezTo>
                  <a:pt x="19022" y="17785"/>
                  <a:pt x="18698" y="17633"/>
                  <a:pt x="18394" y="17728"/>
                </a:cubicBezTo>
                <a:cubicBezTo>
                  <a:pt x="18622" y="17576"/>
                  <a:pt x="18926" y="17633"/>
                  <a:pt x="19193" y="17576"/>
                </a:cubicBezTo>
                <a:close/>
                <a:moveTo>
                  <a:pt x="18375" y="16415"/>
                </a:moveTo>
                <a:cubicBezTo>
                  <a:pt x="18375" y="16567"/>
                  <a:pt x="18261" y="16434"/>
                  <a:pt x="18185" y="16491"/>
                </a:cubicBezTo>
                <a:cubicBezTo>
                  <a:pt x="18223" y="16434"/>
                  <a:pt x="18318" y="16358"/>
                  <a:pt x="18375" y="16415"/>
                </a:cubicBezTo>
                <a:close/>
                <a:moveTo>
                  <a:pt x="13677" y="18451"/>
                </a:moveTo>
                <a:cubicBezTo>
                  <a:pt x="13639" y="18374"/>
                  <a:pt x="13620" y="18241"/>
                  <a:pt x="13582" y="18165"/>
                </a:cubicBezTo>
                <a:cubicBezTo>
                  <a:pt x="15046" y="18127"/>
                  <a:pt x="16796" y="17842"/>
                  <a:pt x="18280" y="17709"/>
                </a:cubicBezTo>
                <a:cubicBezTo>
                  <a:pt x="17291" y="18070"/>
                  <a:pt x="16073" y="17975"/>
                  <a:pt x="15293" y="18260"/>
                </a:cubicBezTo>
                <a:cubicBezTo>
                  <a:pt x="15217" y="18184"/>
                  <a:pt x="15217" y="18241"/>
                  <a:pt x="15065" y="18184"/>
                </a:cubicBezTo>
                <a:cubicBezTo>
                  <a:pt x="15027" y="18260"/>
                  <a:pt x="15084" y="18203"/>
                  <a:pt x="15046" y="18222"/>
                </a:cubicBezTo>
                <a:cubicBezTo>
                  <a:pt x="14704" y="18374"/>
                  <a:pt x="14076" y="18374"/>
                  <a:pt x="13677" y="18451"/>
                </a:cubicBezTo>
                <a:close/>
                <a:moveTo>
                  <a:pt x="18109" y="20391"/>
                </a:moveTo>
                <a:cubicBezTo>
                  <a:pt x="18032" y="20486"/>
                  <a:pt x="17538" y="20486"/>
                  <a:pt x="17234" y="20562"/>
                </a:cubicBezTo>
                <a:cubicBezTo>
                  <a:pt x="17386" y="20277"/>
                  <a:pt x="17861" y="20391"/>
                  <a:pt x="18109" y="20391"/>
                </a:cubicBezTo>
                <a:close/>
                <a:moveTo>
                  <a:pt x="15902" y="14818"/>
                </a:moveTo>
                <a:cubicBezTo>
                  <a:pt x="15940" y="14951"/>
                  <a:pt x="15845" y="14951"/>
                  <a:pt x="15769" y="14970"/>
                </a:cubicBezTo>
                <a:cubicBezTo>
                  <a:pt x="15731" y="14837"/>
                  <a:pt x="15826" y="14837"/>
                  <a:pt x="15902" y="14818"/>
                </a:cubicBezTo>
                <a:close/>
                <a:moveTo>
                  <a:pt x="15826" y="20467"/>
                </a:moveTo>
                <a:cubicBezTo>
                  <a:pt x="15750" y="20562"/>
                  <a:pt x="15427" y="20619"/>
                  <a:pt x="15255" y="20524"/>
                </a:cubicBezTo>
                <a:cubicBezTo>
                  <a:pt x="15408" y="20524"/>
                  <a:pt x="15598" y="20505"/>
                  <a:pt x="15826" y="20467"/>
                </a:cubicBezTo>
                <a:close/>
                <a:moveTo>
                  <a:pt x="14228" y="21589"/>
                </a:moveTo>
                <a:cubicBezTo>
                  <a:pt x="14228" y="21665"/>
                  <a:pt x="14152" y="21684"/>
                  <a:pt x="14114" y="21722"/>
                </a:cubicBezTo>
                <a:cubicBezTo>
                  <a:pt x="14114" y="21627"/>
                  <a:pt x="14152" y="21570"/>
                  <a:pt x="14228" y="21589"/>
                </a:cubicBezTo>
                <a:close/>
                <a:moveTo>
                  <a:pt x="12535" y="15559"/>
                </a:moveTo>
                <a:cubicBezTo>
                  <a:pt x="12478" y="15502"/>
                  <a:pt x="12421" y="15654"/>
                  <a:pt x="12383" y="15483"/>
                </a:cubicBezTo>
                <a:cubicBezTo>
                  <a:pt x="12459" y="15464"/>
                  <a:pt x="12516" y="15445"/>
                  <a:pt x="12535" y="1555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rot="-1783765" flipH="1">
            <a:off x="8407295" y="2022689"/>
            <a:ext cx="1392983" cy="302330"/>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rot="-1404805" flipH="1">
            <a:off x="8530791" y="4087116"/>
            <a:ext cx="604180" cy="170705"/>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1"/>
          <p:cNvSpPr/>
          <p:nvPr/>
        </p:nvSpPr>
        <p:spPr>
          <a:xfrm rot="9150141" flipH="1">
            <a:off x="114856" y="684202"/>
            <a:ext cx="994472" cy="321125"/>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451"/>
        <p:cNvGrpSpPr/>
        <p:nvPr/>
      </p:nvGrpSpPr>
      <p:grpSpPr>
        <a:xfrm>
          <a:off x="0" y="0"/>
          <a:ext cx="0" cy="0"/>
          <a:chOff x="0" y="0"/>
          <a:chExt cx="0" cy="0"/>
        </a:xfrm>
      </p:grpSpPr>
      <p:sp>
        <p:nvSpPr>
          <p:cNvPr id="452" name="Google Shape;452;p32"/>
          <p:cNvSpPr/>
          <p:nvPr/>
        </p:nvSpPr>
        <p:spPr>
          <a:xfrm>
            <a:off x="-137212" y="4356398"/>
            <a:ext cx="1700878" cy="697412"/>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2"/>
          <p:cNvSpPr/>
          <p:nvPr/>
        </p:nvSpPr>
        <p:spPr>
          <a:xfrm>
            <a:off x="-766523" y="619865"/>
            <a:ext cx="2027284" cy="1472030"/>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2"/>
          <p:cNvSpPr/>
          <p:nvPr/>
        </p:nvSpPr>
        <p:spPr>
          <a:xfrm rot="-1628966">
            <a:off x="-722515" y="3683449"/>
            <a:ext cx="1734611" cy="611733"/>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2"/>
          <p:cNvSpPr/>
          <p:nvPr/>
        </p:nvSpPr>
        <p:spPr>
          <a:xfrm flipH="1">
            <a:off x="-163035" y="1271639"/>
            <a:ext cx="1027694" cy="820269"/>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2"/>
          <p:cNvSpPr/>
          <p:nvPr/>
        </p:nvSpPr>
        <p:spPr>
          <a:xfrm>
            <a:off x="-393583" y="-2"/>
            <a:ext cx="2238233" cy="485781"/>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2"/>
          <p:cNvSpPr/>
          <p:nvPr/>
        </p:nvSpPr>
        <p:spPr>
          <a:xfrm>
            <a:off x="8317350" y="1040013"/>
            <a:ext cx="2381492" cy="1272328"/>
          </a:xfrm>
          <a:custGeom>
            <a:avLst/>
            <a:gdLst/>
            <a:ahLst/>
            <a:cxnLst/>
            <a:rect l="l" t="t" r="r" b="b"/>
            <a:pathLst>
              <a:path w="117474" h="62769" extrusionOk="0">
                <a:moveTo>
                  <a:pt x="41219" y="62559"/>
                </a:moveTo>
                <a:cubicBezTo>
                  <a:pt x="35436" y="62598"/>
                  <a:pt x="30148" y="60638"/>
                  <a:pt x="24176" y="60315"/>
                </a:cubicBezTo>
                <a:cubicBezTo>
                  <a:pt x="24062" y="60353"/>
                  <a:pt x="24309" y="60810"/>
                  <a:pt x="24157" y="60810"/>
                </a:cubicBezTo>
                <a:cubicBezTo>
                  <a:pt x="22768" y="60163"/>
                  <a:pt x="21646" y="60258"/>
                  <a:pt x="20638" y="59497"/>
                </a:cubicBezTo>
                <a:cubicBezTo>
                  <a:pt x="20771" y="60505"/>
                  <a:pt x="19611" y="59402"/>
                  <a:pt x="19116" y="59573"/>
                </a:cubicBezTo>
                <a:cubicBezTo>
                  <a:pt x="19307" y="59326"/>
                  <a:pt x="19021" y="58907"/>
                  <a:pt x="18717" y="58926"/>
                </a:cubicBezTo>
                <a:cubicBezTo>
                  <a:pt x="22749" y="57994"/>
                  <a:pt x="30567" y="60315"/>
                  <a:pt x="35341" y="59668"/>
                </a:cubicBezTo>
                <a:cubicBezTo>
                  <a:pt x="34485" y="59364"/>
                  <a:pt x="34029" y="59535"/>
                  <a:pt x="33116" y="59288"/>
                </a:cubicBezTo>
                <a:cubicBezTo>
                  <a:pt x="34219" y="58984"/>
                  <a:pt x="36273" y="59269"/>
                  <a:pt x="37490" y="59041"/>
                </a:cubicBezTo>
                <a:cubicBezTo>
                  <a:pt x="33458" y="58318"/>
                  <a:pt x="29958" y="57576"/>
                  <a:pt x="26801" y="57272"/>
                </a:cubicBezTo>
                <a:cubicBezTo>
                  <a:pt x="26687" y="57120"/>
                  <a:pt x="26573" y="56891"/>
                  <a:pt x="26477" y="56606"/>
                </a:cubicBezTo>
                <a:cubicBezTo>
                  <a:pt x="25336" y="56378"/>
                  <a:pt x="25108" y="57120"/>
                  <a:pt x="24518" y="57234"/>
                </a:cubicBezTo>
                <a:cubicBezTo>
                  <a:pt x="24328" y="57024"/>
                  <a:pt x="24385" y="56967"/>
                  <a:pt x="24347" y="56739"/>
                </a:cubicBezTo>
                <a:cubicBezTo>
                  <a:pt x="23586" y="56929"/>
                  <a:pt x="23320" y="57158"/>
                  <a:pt x="22502" y="56663"/>
                </a:cubicBezTo>
                <a:cubicBezTo>
                  <a:pt x="22464" y="56492"/>
                  <a:pt x="22635" y="56549"/>
                  <a:pt x="22559" y="56321"/>
                </a:cubicBezTo>
                <a:cubicBezTo>
                  <a:pt x="22255" y="55769"/>
                  <a:pt x="21285" y="55560"/>
                  <a:pt x="21779" y="56701"/>
                </a:cubicBezTo>
                <a:cubicBezTo>
                  <a:pt x="21589" y="56454"/>
                  <a:pt x="21266" y="56207"/>
                  <a:pt x="21323" y="55883"/>
                </a:cubicBezTo>
                <a:cubicBezTo>
                  <a:pt x="20714" y="56168"/>
                  <a:pt x="20315" y="55370"/>
                  <a:pt x="19763" y="55294"/>
                </a:cubicBezTo>
                <a:cubicBezTo>
                  <a:pt x="19877" y="54970"/>
                  <a:pt x="20220" y="54913"/>
                  <a:pt x="20638" y="54913"/>
                </a:cubicBezTo>
                <a:cubicBezTo>
                  <a:pt x="20334" y="54400"/>
                  <a:pt x="19877" y="54609"/>
                  <a:pt x="19497" y="54457"/>
                </a:cubicBezTo>
                <a:cubicBezTo>
                  <a:pt x="20733" y="54571"/>
                  <a:pt x="21494" y="53677"/>
                  <a:pt x="22844" y="53601"/>
                </a:cubicBezTo>
                <a:cubicBezTo>
                  <a:pt x="20600" y="52669"/>
                  <a:pt x="18279" y="53011"/>
                  <a:pt x="16644" y="52764"/>
                </a:cubicBezTo>
                <a:cubicBezTo>
                  <a:pt x="16891" y="53391"/>
                  <a:pt x="17271" y="52707"/>
                  <a:pt x="17633" y="53544"/>
                </a:cubicBezTo>
                <a:cubicBezTo>
                  <a:pt x="17176" y="53334"/>
                  <a:pt x="16929" y="53182"/>
                  <a:pt x="16739" y="53601"/>
                </a:cubicBezTo>
                <a:cubicBezTo>
                  <a:pt x="16834" y="54000"/>
                  <a:pt x="17119" y="53487"/>
                  <a:pt x="17176" y="54095"/>
                </a:cubicBezTo>
                <a:cubicBezTo>
                  <a:pt x="16339" y="54362"/>
                  <a:pt x="16092" y="54685"/>
                  <a:pt x="15027" y="54723"/>
                </a:cubicBezTo>
                <a:cubicBezTo>
                  <a:pt x="14704" y="53658"/>
                  <a:pt x="14742" y="54209"/>
                  <a:pt x="14019" y="53087"/>
                </a:cubicBezTo>
                <a:cubicBezTo>
                  <a:pt x="15027" y="53791"/>
                  <a:pt x="15674" y="53734"/>
                  <a:pt x="16453" y="53277"/>
                </a:cubicBezTo>
                <a:cubicBezTo>
                  <a:pt x="15693" y="52612"/>
                  <a:pt x="15483" y="53525"/>
                  <a:pt x="14685" y="52878"/>
                </a:cubicBezTo>
                <a:cubicBezTo>
                  <a:pt x="14951" y="52707"/>
                  <a:pt x="15065" y="52383"/>
                  <a:pt x="15407" y="52326"/>
                </a:cubicBezTo>
                <a:cubicBezTo>
                  <a:pt x="15198" y="53011"/>
                  <a:pt x="15617" y="52174"/>
                  <a:pt x="15750" y="52821"/>
                </a:cubicBezTo>
                <a:cubicBezTo>
                  <a:pt x="15559" y="52060"/>
                  <a:pt x="16111" y="52612"/>
                  <a:pt x="16530" y="52421"/>
                </a:cubicBezTo>
                <a:cubicBezTo>
                  <a:pt x="16453" y="52231"/>
                  <a:pt x="16320" y="52307"/>
                  <a:pt x="16206" y="52269"/>
                </a:cubicBezTo>
                <a:cubicBezTo>
                  <a:pt x="16491" y="51870"/>
                  <a:pt x="17309" y="52669"/>
                  <a:pt x="17880" y="52345"/>
                </a:cubicBezTo>
                <a:cubicBezTo>
                  <a:pt x="17119" y="51375"/>
                  <a:pt x="16130" y="51508"/>
                  <a:pt x="15179" y="51661"/>
                </a:cubicBezTo>
                <a:cubicBezTo>
                  <a:pt x="15255" y="52155"/>
                  <a:pt x="15483" y="51946"/>
                  <a:pt x="15655" y="51965"/>
                </a:cubicBezTo>
                <a:cubicBezTo>
                  <a:pt x="14685" y="51680"/>
                  <a:pt x="13543" y="52536"/>
                  <a:pt x="12402" y="52326"/>
                </a:cubicBezTo>
                <a:cubicBezTo>
                  <a:pt x="12668" y="51870"/>
                  <a:pt x="13410" y="51965"/>
                  <a:pt x="13848" y="51737"/>
                </a:cubicBezTo>
                <a:cubicBezTo>
                  <a:pt x="12231" y="50652"/>
                  <a:pt x="11565" y="51527"/>
                  <a:pt x="10100" y="51946"/>
                </a:cubicBezTo>
                <a:cubicBezTo>
                  <a:pt x="10443" y="52326"/>
                  <a:pt x="10804" y="52516"/>
                  <a:pt x="11204" y="52555"/>
                </a:cubicBezTo>
                <a:cubicBezTo>
                  <a:pt x="9758" y="52440"/>
                  <a:pt x="7323" y="52022"/>
                  <a:pt x="6410" y="52326"/>
                </a:cubicBezTo>
                <a:cubicBezTo>
                  <a:pt x="6068" y="52478"/>
                  <a:pt x="5973" y="51527"/>
                  <a:pt x="5650" y="51680"/>
                </a:cubicBezTo>
                <a:cubicBezTo>
                  <a:pt x="5193" y="51584"/>
                  <a:pt x="5935" y="52136"/>
                  <a:pt x="5478" y="52041"/>
                </a:cubicBezTo>
                <a:cubicBezTo>
                  <a:pt x="5383" y="50900"/>
                  <a:pt x="7932" y="51756"/>
                  <a:pt x="8541" y="51356"/>
                </a:cubicBezTo>
                <a:cubicBezTo>
                  <a:pt x="5935" y="50614"/>
                  <a:pt x="3786" y="50843"/>
                  <a:pt x="1408" y="50748"/>
                </a:cubicBezTo>
                <a:cubicBezTo>
                  <a:pt x="1256" y="50253"/>
                  <a:pt x="1522" y="50234"/>
                  <a:pt x="1484" y="49892"/>
                </a:cubicBezTo>
                <a:cubicBezTo>
                  <a:pt x="3481" y="50139"/>
                  <a:pt x="5269" y="49778"/>
                  <a:pt x="7171" y="49739"/>
                </a:cubicBezTo>
                <a:cubicBezTo>
                  <a:pt x="6924" y="49150"/>
                  <a:pt x="6544" y="49302"/>
                  <a:pt x="6201" y="49283"/>
                </a:cubicBezTo>
                <a:cubicBezTo>
                  <a:pt x="6810" y="49017"/>
                  <a:pt x="9302" y="49321"/>
                  <a:pt x="9986" y="48903"/>
                </a:cubicBezTo>
                <a:cubicBezTo>
                  <a:pt x="9910" y="48617"/>
                  <a:pt x="9796" y="48617"/>
                  <a:pt x="9720" y="48408"/>
                </a:cubicBezTo>
                <a:cubicBezTo>
                  <a:pt x="9644" y="48161"/>
                  <a:pt x="9283" y="48465"/>
                  <a:pt x="9397" y="48769"/>
                </a:cubicBezTo>
                <a:cubicBezTo>
                  <a:pt x="9226" y="48693"/>
                  <a:pt x="9359" y="48541"/>
                  <a:pt x="9226" y="48256"/>
                </a:cubicBezTo>
                <a:cubicBezTo>
                  <a:pt x="8198" y="48370"/>
                  <a:pt x="7304" y="48541"/>
                  <a:pt x="6315" y="47742"/>
                </a:cubicBezTo>
                <a:cubicBezTo>
                  <a:pt x="6981" y="48104"/>
                  <a:pt x="7133" y="47780"/>
                  <a:pt x="7590" y="48009"/>
                </a:cubicBezTo>
                <a:cubicBezTo>
                  <a:pt x="7304" y="47780"/>
                  <a:pt x="7590" y="47476"/>
                  <a:pt x="7247" y="47533"/>
                </a:cubicBezTo>
                <a:cubicBezTo>
                  <a:pt x="7932" y="47305"/>
                  <a:pt x="8179" y="46791"/>
                  <a:pt x="9130" y="47419"/>
                </a:cubicBezTo>
                <a:cubicBezTo>
                  <a:pt x="8845" y="46943"/>
                  <a:pt x="8693" y="46867"/>
                  <a:pt x="8788" y="46411"/>
                </a:cubicBezTo>
                <a:cubicBezTo>
                  <a:pt x="9092" y="46772"/>
                  <a:pt x="8997" y="47419"/>
                  <a:pt x="9492" y="47400"/>
                </a:cubicBezTo>
                <a:cubicBezTo>
                  <a:pt x="9587" y="47324"/>
                  <a:pt x="9378" y="47191"/>
                  <a:pt x="9321" y="46905"/>
                </a:cubicBezTo>
                <a:cubicBezTo>
                  <a:pt x="10253" y="47077"/>
                  <a:pt x="11242" y="46563"/>
                  <a:pt x="12231" y="46905"/>
                </a:cubicBezTo>
                <a:cubicBezTo>
                  <a:pt x="12117" y="46297"/>
                  <a:pt x="11774" y="46791"/>
                  <a:pt x="11641" y="46259"/>
                </a:cubicBezTo>
                <a:cubicBezTo>
                  <a:pt x="11888" y="46943"/>
                  <a:pt x="10899" y="46278"/>
                  <a:pt x="10519" y="46145"/>
                </a:cubicBezTo>
                <a:cubicBezTo>
                  <a:pt x="10424" y="46183"/>
                  <a:pt x="10557" y="46449"/>
                  <a:pt x="10595" y="46658"/>
                </a:cubicBezTo>
                <a:cubicBezTo>
                  <a:pt x="9682" y="46259"/>
                  <a:pt x="9739" y="46506"/>
                  <a:pt x="9226" y="46049"/>
                </a:cubicBezTo>
                <a:cubicBezTo>
                  <a:pt x="9111" y="46126"/>
                  <a:pt x="9302" y="46354"/>
                  <a:pt x="9416" y="46392"/>
                </a:cubicBezTo>
                <a:cubicBezTo>
                  <a:pt x="9073" y="46411"/>
                  <a:pt x="7685" y="45460"/>
                  <a:pt x="7571" y="46316"/>
                </a:cubicBezTo>
                <a:cubicBezTo>
                  <a:pt x="6829" y="45650"/>
                  <a:pt x="6372" y="46202"/>
                  <a:pt x="5650" y="45745"/>
                </a:cubicBezTo>
                <a:cubicBezTo>
                  <a:pt x="5783" y="45270"/>
                  <a:pt x="6391" y="45954"/>
                  <a:pt x="6448" y="45365"/>
                </a:cubicBezTo>
                <a:cubicBezTo>
                  <a:pt x="4033" y="44433"/>
                  <a:pt x="3367" y="45441"/>
                  <a:pt x="1199" y="44642"/>
                </a:cubicBezTo>
                <a:cubicBezTo>
                  <a:pt x="1845" y="44357"/>
                  <a:pt x="4033" y="44775"/>
                  <a:pt x="4946" y="44433"/>
                </a:cubicBezTo>
                <a:cubicBezTo>
                  <a:pt x="4470" y="44014"/>
                  <a:pt x="3786" y="44623"/>
                  <a:pt x="3348" y="44014"/>
                </a:cubicBezTo>
                <a:cubicBezTo>
                  <a:pt x="4223" y="43767"/>
                  <a:pt x="5003" y="44090"/>
                  <a:pt x="5916" y="43539"/>
                </a:cubicBezTo>
                <a:cubicBezTo>
                  <a:pt x="5516" y="42854"/>
                  <a:pt x="5174" y="43348"/>
                  <a:pt x="4851" y="43082"/>
                </a:cubicBezTo>
                <a:cubicBezTo>
                  <a:pt x="4870" y="42854"/>
                  <a:pt x="4984" y="42740"/>
                  <a:pt x="5041" y="42569"/>
                </a:cubicBezTo>
                <a:cubicBezTo>
                  <a:pt x="4622" y="41884"/>
                  <a:pt x="4052" y="41922"/>
                  <a:pt x="3557" y="41637"/>
                </a:cubicBezTo>
                <a:cubicBezTo>
                  <a:pt x="3253" y="41542"/>
                  <a:pt x="2854" y="41884"/>
                  <a:pt x="2606" y="41522"/>
                </a:cubicBezTo>
                <a:lnTo>
                  <a:pt x="3500" y="41465"/>
                </a:lnTo>
                <a:cubicBezTo>
                  <a:pt x="4128" y="41503"/>
                  <a:pt x="4794" y="41256"/>
                  <a:pt x="5193" y="41370"/>
                </a:cubicBezTo>
                <a:cubicBezTo>
                  <a:pt x="5288" y="41123"/>
                  <a:pt x="4908" y="40800"/>
                  <a:pt x="4946" y="40362"/>
                </a:cubicBezTo>
                <a:cubicBezTo>
                  <a:pt x="5060" y="40020"/>
                  <a:pt x="5478" y="40039"/>
                  <a:pt x="5535" y="39658"/>
                </a:cubicBezTo>
                <a:cubicBezTo>
                  <a:pt x="4680" y="39754"/>
                  <a:pt x="3805" y="39601"/>
                  <a:pt x="2873" y="38784"/>
                </a:cubicBezTo>
                <a:cubicBezTo>
                  <a:pt x="3805" y="38707"/>
                  <a:pt x="4661" y="38974"/>
                  <a:pt x="5612" y="38803"/>
                </a:cubicBezTo>
                <a:cubicBezTo>
                  <a:pt x="5497" y="38574"/>
                  <a:pt x="5345" y="38669"/>
                  <a:pt x="5193" y="38650"/>
                </a:cubicBezTo>
                <a:cubicBezTo>
                  <a:pt x="5345" y="38194"/>
                  <a:pt x="6372" y="39069"/>
                  <a:pt x="6182" y="38080"/>
                </a:cubicBezTo>
                <a:cubicBezTo>
                  <a:pt x="5802" y="37433"/>
                  <a:pt x="5707" y="37871"/>
                  <a:pt x="5307" y="37623"/>
                </a:cubicBezTo>
                <a:cubicBezTo>
                  <a:pt x="6106" y="37566"/>
                  <a:pt x="7000" y="37585"/>
                  <a:pt x="7666" y="37319"/>
                </a:cubicBezTo>
                <a:cubicBezTo>
                  <a:pt x="7457" y="36862"/>
                  <a:pt x="7133" y="37034"/>
                  <a:pt x="6867" y="36862"/>
                </a:cubicBezTo>
                <a:cubicBezTo>
                  <a:pt x="7038" y="36292"/>
                  <a:pt x="7533" y="37243"/>
                  <a:pt x="7761" y="36805"/>
                </a:cubicBezTo>
                <a:cubicBezTo>
                  <a:pt x="7285" y="36368"/>
                  <a:pt x="6734" y="36349"/>
                  <a:pt x="6201" y="36216"/>
                </a:cubicBezTo>
                <a:cubicBezTo>
                  <a:pt x="6468" y="35968"/>
                  <a:pt x="7000" y="35930"/>
                  <a:pt x="7323" y="36330"/>
                </a:cubicBezTo>
                <a:cubicBezTo>
                  <a:pt x="7171" y="35873"/>
                  <a:pt x="7761" y="36006"/>
                  <a:pt x="8255" y="36102"/>
                </a:cubicBezTo>
                <a:cubicBezTo>
                  <a:pt x="7799" y="35246"/>
                  <a:pt x="7171" y="35322"/>
                  <a:pt x="6544" y="35360"/>
                </a:cubicBezTo>
                <a:cubicBezTo>
                  <a:pt x="6867" y="34390"/>
                  <a:pt x="8674" y="35322"/>
                  <a:pt x="9207" y="34865"/>
                </a:cubicBezTo>
                <a:cubicBezTo>
                  <a:pt x="8179" y="33743"/>
                  <a:pt x="7400" y="34028"/>
                  <a:pt x="6487" y="33838"/>
                </a:cubicBezTo>
                <a:cubicBezTo>
                  <a:pt x="5459" y="33610"/>
                  <a:pt x="4223" y="32925"/>
                  <a:pt x="2854" y="33020"/>
                </a:cubicBezTo>
                <a:cubicBezTo>
                  <a:pt x="2911" y="33191"/>
                  <a:pt x="3006" y="33153"/>
                  <a:pt x="3082" y="33172"/>
                </a:cubicBezTo>
                <a:cubicBezTo>
                  <a:pt x="3253" y="33743"/>
                  <a:pt x="1598" y="33248"/>
                  <a:pt x="2454" y="33210"/>
                </a:cubicBezTo>
                <a:cubicBezTo>
                  <a:pt x="2682" y="33287"/>
                  <a:pt x="2492" y="32887"/>
                  <a:pt x="2625" y="32868"/>
                </a:cubicBezTo>
                <a:cubicBezTo>
                  <a:pt x="3063" y="32868"/>
                  <a:pt x="3481" y="32849"/>
                  <a:pt x="3576" y="32469"/>
                </a:cubicBezTo>
                <a:cubicBezTo>
                  <a:pt x="3424" y="32088"/>
                  <a:pt x="3234" y="31784"/>
                  <a:pt x="3063" y="31480"/>
                </a:cubicBezTo>
                <a:cubicBezTo>
                  <a:pt x="2701" y="31499"/>
                  <a:pt x="2359" y="31518"/>
                  <a:pt x="1998" y="31537"/>
                </a:cubicBezTo>
                <a:cubicBezTo>
                  <a:pt x="3044" y="30757"/>
                  <a:pt x="5212" y="31746"/>
                  <a:pt x="5878" y="30643"/>
                </a:cubicBezTo>
                <a:cubicBezTo>
                  <a:pt x="5003" y="29882"/>
                  <a:pt x="3881" y="30338"/>
                  <a:pt x="2930" y="29958"/>
                </a:cubicBezTo>
                <a:cubicBezTo>
                  <a:pt x="2911" y="29292"/>
                  <a:pt x="4033" y="29882"/>
                  <a:pt x="3900" y="29064"/>
                </a:cubicBezTo>
                <a:cubicBezTo>
                  <a:pt x="2682" y="28855"/>
                  <a:pt x="1465" y="28569"/>
                  <a:pt x="0" y="28607"/>
                </a:cubicBezTo>
                <a:cubicBezTo>
                  <a:pt x="1161" y="27904"/>
                  <a:pt x="2549" y="27010"/>
                  <a:pt x="3729" y="26686"/>
                </a:cubicBezTo>
                <a:cubicBezTo>
                  <a:pt x="2226" y="26116"/>
                  <a:pt x="1256" y="25811"/>
                  <a:pt x="248" y="25545"/>
                </a:cubicBezTo>
                <a:cubicBezTo>
                  <a:pt x="1104" y="25127"/>
                  <a:pt x="2739" y="25697"/>
                  <a:pt x="3291" y="24860"/>
                </a:cubicBezTo>
                <a:cubicBezTo>
                  <a:pt x="3367" y="25089"/>
                  <a:pt x="3044" y="24936"/>
                  <a:pt x="3139" y="25203"/>
                </a:cubicBezTo>
                <a:cubicBezTo>
                  <a:pt x="3443" y="25697"/>
                  <a:pt x="3481" y="24822"/>
                  <a:pt x="3824" y="25336"/>
                </a:cubicBezTo>
                <a:cubicBezTo>
                  <a:pt x="3862" y="24955"/>
                  <a:pt x="3824" y="24499"/>
                  <a:pt x="3881" y="24138"/>
                </a:cubicBezTo>
                <a:cubicBezTo>
                  <a:pt x="4946" y="24461"/>
                  <a:pt x="5726" y="23605"/>
                  <a:pt x="7076" y="23624"/>
                </a:cubicBezTo>
                <a:cubicBezTo>
                  <a:pt x="7419" y="22521"/>
                  <a:pt x="10424" y="22616"/>
                  <a:pt x="11984" y="22825"/>
                </a:cubicBezTo>
                <a:cubicBezTo>
                  <a:pt x="12288" y="21988"/>
                  <a:pt x="14019" y="22768"/>
                  <a:pt x="14742" y="22331"/>
                </a:cubicBezTo>
                <a:cubicBezTo>
                  <a:pt x="14570" y="21722"/>
                  <a:pt x="14171" y="22216"/>
                  <a:pt x="14038" y="21360"/>
                </a:cubicBezTo>
                <a:cubicBezTo>
                  <a:pt x="13315" y="21151"/>
                  <a:pt x="12440" y="21722"/>
                  <a:pt x="11850" y="20809"/>
                </a:cubicBezTo>
                <a:cubicBezTo>
                  <a:pt x="13030" y="20752"/>
                  <a:pt x="15559" y="20733"/>
                  <a:pt x="16187" y="18526"/>
                </a:cubicBezTo>
                <a:cubicBezTo>
                  <a:pt x="15864" y="18412"/>
                  <a:pt x="15084" y="18679"/>
                  <a:pt x="14494" y="18621"/>
                </a:cubicBezTo>
                <a:cubicBezTo>
                  <a:pt x="14532" y="17233"/>
                  <a:pt x="16282" y="18945"/>
                  <a:pt x="16415" y="17842"/>
                </a:cubicBezTo>
                <a:cubicBezTo>
                  <a:pt x="15769" y="16891"/>
                  <a:pt x="15160" y="17480"/>
                  <a:pt x="14361" y="17442"/>
                </a:cubicBezTo>
                <a:cubicBezTo>
                  <a:pt x="12326" y="17347"/>
                  <a:pt x="10538" y="18812"/>
                  <a:pt x="8427" y="18450"/>
                </a:cubicBezTo>
                <a:cubicBezTo>
                  <a:pt x="9606" y="17271"/>
                  <a:pt x="11109" y="16567"/>
                  <a:pt x="12992" y="16339"/>
                </a:cubicBezTo>
                <a:cubicBezTo>
                  <a:pt x="14038" y="16187"/>
                  <a:pt x="15046" y="15711"/>
                  <a:pt x="16016" y="15312"/>
                </a:cubicBezTo>
                <a:cubicBezTo>
                  <a:pt x="21304" y="13144"/>
                  <a:pt x="27847" y="13258"/>
                  <a:pt x="32507" y="11831"/>
                </a:cubicBezTo>
                <a:cubicBezTo>
                  <a:pt x="29464" y="11432"/>
                  <a:pt x="26458" y="11869"/>
                  <a:pt x="22882" y="11869"/>
                </a:cubicBezTo>
                <a:cubicBezTo>
                  <a:pt x="20676" y="11869"/>
                  <a:pt x="18432" y="11774"/>
                  <a:pt x="16358" y="12250"/>
                </a:cubicBezTo>
                <a:cubicBezTo>
                  <a:pt x="15407" y="12459"/>
                  <a:pt x="13924" y="12896"/>
                  <a:pt x="12478" y="11774"/>
                </a:cubicBezTo>
                <a:cubicBezTo>
                  <a:pt x="12668" y="11508"/>
                  <a:pt x="13030" y="11432"/>
                  <a:pt x="13144" y="11070"/>
                </a:cubicBezTo>
                <a:cubicBezTo>
                  <a:pt x="12611" y="10290"/>
                  <a:pt x="13106" y="10043"/>
                  <a:pt x="12878" y="9720"/>
                </a:cubicBezTo>
                <a:cubicBezTo>
                  <a:pt x="12820" y="9244"/>
                  <a:pt x="13752" y="9872"/>
                  <a:pt x="13505" y="9187"/>
                </a:cubicBezTo>
                <a:cubicBezTo>
                  <a:pt x="12706" y="7913"/>
                  <a:pt x="11565" y="8255"/>
                  <a:pt x="10671" y="7475"/>
                </a:cubicBezTo>
                <a:cubicBezTo>
                  <a:pt x="10443" y="7019"/>
                  <a:pt x="10728" y="7133"/>
                  <a:pt x="10614" y="6810"/>
                </a:cubicBezTo>
                <a:cubicBezTo>
                  <a:pt x="10291" y="6543"/>
                  <a:pt x="9929" y="6391"/>
                  <a:pt x="9549" y="6353"/>
                </a:cubicBezTo>
                <a:cubicBezTo>
                  <a:pt x="9720" y="5706"/>
                  <a:pt x="10861" y="6220"/>
                  <a:pt x="11641" y="6068"/>
                </a:cubicBezTo>
                <a:cubicBezTo>
                  <a:pt x="11223" y="5383"/>
                  <a:pt x="11242" y="5326"/>
                  <a:pt x="11736" y="5554"/>
                </a:cubicBezTo>
                <a:cubicBezTo>
                  <a:pt x="11603" y="4755"/>
                  <a:pt x="11242" y="5155"/>
                  <a:pt x="11090" y="4394"/>
                </a:cubicBezTo>
                <a:cubicBezTo>
                  <a:pt x="11185" y="4299"/>
                  <a:pt x="11622" y="4565"/>
                  <a:pt x="11470" y="4204"/>
                </a:cubicBezTo>
                <a:cubicBezTo>
                  <a:pt x="10671" y="3671"/>
                  <a:pt x="9777" y="3538"/>
                  <a:pt x="8940" y="3158"/>
                </a:cubicBezTo>
                <a:cubicBezTo>
                  <a:pt x="9625" y="3215"/>
                  <a:pt x="10633" y="3215"/>
                  <a:pt x="11242" y="2701"/>
                </a:cubicBezTo>
                <a:cubicBezTo>
                  <a:pt x="10500" y="1826"/>
                  <a:pt x="9454" y="3101"/>
                  <a:pt x="8617" y="1655"/>
                </a:cubicBezTo>
                <a:cubicBezTo>
                  <a:pt x="12288" y="2016"/>
                  <a:pt x="15388" y="0"/>
                  <a:pt x="18660" y="913"/>
                </a:cubicBezTo>
                <a:cubicBezTo>
                  <a:pt x="19116" y="970"/>
                  <a:pt x="18584" y="1275"/>
                  <a:pt x="18850" y="1750"/>
                </a:cubicBezTo>
                <a:cubicBezTo>
                  <a:pt x="23662" y="2948"/>
                  <a:pt x="28437" y="2169"/>
                  <a:pt x="33363" y="2454"/>
                </a:cubicBezTo>
                <a:cubicBezTo>
                  <a:pt x="33667" y="2530"/>
                  <a:pt x="33915" y="2929"/>
                  <a:pt x="34219" y="3082"/>
                </a:cubicBezTo>
                <a:cubicBezTo>
                  <a:pt x="36425" y="2092"/>
                  <a:pt x="39564" y="3082"/>
                  <a:pt x="42455" y="2948"/>
                </a:cubicBezTo>
                <a:cubicBezTo>
                  <a:pt x="42626" y="2910"/>
                  <a:pt x="42778" y="3082"/>
                  <a:pt x="42892" y="3443"/>
                </a:cubicBezTo>
                <a:cubicBezTo>
                  <a:pt x="43653" y="2682"/>
                  <a:pt x="45156" y="3101"/>
                  <a:pt x="46468" y="3576"/>
                </a:cubicBezTo>
                <a:cubicBezTo>
                  <a:pt x="46563" y="3538"/>
                  <a:pt x="46468" y="3405"/>
                  <a:pt x="46430" y="3405"/>
                </a:cubicBezTo>
                <a:cubicBezTo>
                  <a:pt x="48294" y="3177"/>
                  <a:pt x="50501" y="4147"/>
                  <a:pt x="53145" y="4204"/>
                </a:cubicBezTo>
                <a:cubicBezTo>
                  <a:pt x="53126" y="3291"/>
                  <a:pt x="56625" y="4014"/>
                  <a:pt x="57938" y="4109"/>
                </a:cubicBezTo>
                <a:cubicBezTo>
                  <a:pt x="59688" y="4242"/>
                  <a:pt x="61362" y="3823"/>
                  <a:pt x="63169" y="3975"/>
                </a:cubicBezTo>
                <a:cubicBezTo>
                  <a:pt x="64804" y="4128"/>
                  <a:pt x="66440" y="4622"/>
                  <a:pt x="67734" y="4565"/>
                </a:cubicBezTo>
                <a:cubicBezTo>
                  <a:pt x="67905" y="4489"/>
                  <a:pt x="67981" y="4793"/>
                  <a:pt x="68076" y="5060"/>
                </a:cubicBezTo>
                <a:cubicBezTo>
                  <a:pt x="71157" y="4261"/>
                  <a:pt x="76293" y="5592"/>
                  <a:pt x="79698" y="5763"/>
                </a:cubicBezTo>
                <a:cubicBezTo>
                  <a:pt x="81048" y="5821"/>
                  <a:pt x="82170" y="6562"/>
                  <a:pt x="83540" y="6391"/>
                </a:cubicBezTo>
                <a:cubicBezTo>
                  <a:pt x="85138" y="6163"/>
                  <a:pt x="86888" y="7799"/>
                  <a:pt x="88504" y="7627"/>
                </a:cubicBezTo>
                <a:cubicBezTo>
                  <a:pt x="88561" y="7875"/>
                  <a:pt x="88257" y="7704"/>
                  <a:pt x="88352" y="7970"/>
                </a:cubicBezTo>
                <a:cubicBezTo>
                  <a:pt x="88676" y="8236"/>
                  <a:pt x="89018" y="8293"/>
                  <a:pt x="89208" y="8103"/>
                </a:cubicBezTo>
                <a:cubicBezTo>
                  <a:pt x="89094" y="7742"/>
                  <a:pt x="88866" y="8046"/>
                  <a:pt x="88714" y="7951"/>
                </a:cubicBezTo>
                <a:cubicBezTo>
                  <a:pt x="89151" y="7304"/>
                  <a:pt x="90007" y="8559"/>
                  <a:pt x="90616" y="8521"/>
                </a:cubicBezTo>
                <a:cubicBezTo>
                  <a:pt x="90292" y="9244"/>
                  <a:pt x="88428" y="7399"/>
                  <a:pt x="88466" y="9149"/>
                </a:cubicBezTo>
                <a:cubicBezTo>
                  <a:pt x="89037" y="9453"/>
                  <a:pt x="89684" y="9263"/>
                  <a:pt x="90235" y="9568"/>
                </a:cubicBezTo>
                <a:cubicBezTo>
                  <a:pt x="90197" y="9967"/>
                  <a:pt x="89532" y="9663"/>
                  <a:pt x="89227" y="9796"/>
                </a:cubicBezTo>
                <a:cubicBezTo>
                  <a:pt x="90368" y="10994"/>
                  <a:pt x="91605" y="10728"/>
                  <a:pt x="92860" y="11108"/>
                </a:cubicBezTo>
                <a:cubicBezTo>
                  <a:pt x="94135" y="11508"/>
                  <a:pt x="96037" y="11793"/>
                  <a:pt x="97444" y="12040"/>
                </a:cubicBezTo>
                <a:cubicBezTo>
                  <a:pt x="97977" y="12135"/>
                  <a:pt x="98909" y="12763"/>
                  <a:pt x="98928" y="12135"/>
                </a:cubicBezTo>
                <a:cubicBezTo>
                  <a:pt x="99042" y="13029"/>
                  <a:pt x="100126" y="12896"/>
                  <a:pt x="100868" y="13029"/>
                </a:cubicBezTo>
                <a:cubicBezTo>
                  <a:pt x="104406" y="13714"/>
                  <a:pt x="108705" y="14228"/>
                  <a:pt x="112680" y="15407"/>
                </a:cubicBezTo>
                <a:cubicBezTo>
                  <a:pt x="112490" y="15806"/>
                  <a:pt x="112223" y="15692"/>
                  <a:pt x="111862" y="15464"/>
                </a:cubicBezTo>
                <a:cubicBezTo>
                  <a:pt x="108096" y="15236"/>
                  <a:pt x="103207" y="13809"/>
                  <a:pt x="99536" y="13961"/>
                </a:cubicBezTo>
                <a:cubicBezTo>
                  <a:pt x="99251" y="13752"/>
                  <a:pt x="98985" y="13524"/>
                  <a:pt x="98623" y="13676"/>
                </a:cubicBezTo>
                <a:cubicBezTo>
                  <a:pt x="99594" y="15236"/>
                  <a:pt x="101058" y="14418"/>
                  <a:pt x="102542" y="15312"/>
                </a:cubicBezTo>
                <a:cubicBezTo>
                  <a:pt x="102142" y="15844"/>
                  <a:pt x="101534" y="15407"/>
                  <a:pt x="101134" y="15730"/>
                </a:cubicBezTo>
                <a:cubicBezTo>
                  <a:pt x="101401" y="16548"/>
                  <a:pt x="101515" y="15921"/>
                  <a:pt x="101743" y="16206"/>
                </a:cubicBezTo>
                <a:cubicBezTo>
                  <a:pt x="101401" y="16605"/>
                  <a:pt x="100202" y="15654"/>
                  <a:pt x="100488" y="16776"/>
                </a:cubicBezTo>
                <a:cubicBezTo>
                  <a:pt x="100183" y="16681"/>
                  <a:pt x="99936" y="16320"/>
                  <a:pt x="99575" y="16491"/>
                </a:cubicBezTo>
                <a:cubicBezTo>
                  <a:pt x="99632" y="16776"/>
                  <a:pt x="99746" y="16815"/>
                  <a:pt x="99860" y="16815"/>
                </a:cubicBezTo>
                <a:cubicBezTo>
                  <a:pt x="99004" y="17290"/>
                  <a:pt x="98015" y="16605"/>
                  <a:pt x="97045" y="16815"/>
                </a:cubicBezTo>
                <a:cubicBezTo>
                  <a:pt x="97178" y="17157"/>
                  <a:pt x="97444" y="16834"/>
                  <a:pt x="97596" y="17119"/>
                </a:cubicBezTo>
                <a:cubicBezTo>
                  <a:pt x="97768" y="17880"/>
                  <a:pt x="96969" y="16795"/>
                  <a:pt x="96931" y="17328"/>
                </a:cubicBezTo>
                <a:cubicBezTo>
                  <a:pt x="97254" y="18070"/>
                  <a:pt x="97729" y="17309"/>
                  <a:pt x="97939" y="17613"/>
                </a:cubicBezTo>
                <a:cubicBezTo>
                  <a:pt x="98148" y="17651"/>
                  <a:pt x="97768" y="17119"/>
                  <a:pt x="97691" y="17119"/>
                </a:cubicBezTo>
                <a:cubicBezTo>
                  <a:pt x="98072" y="16986"/>
                  <a:pt x="98909" y="18336"/>
                  <a:pt x="99632" y="18013"/>
                </a:cubicBezTo>
                <a:cubicBezTo>
                  <a:pt x="99080" y="18698"/>
                  <a:pt x="97292" y="18051"/>
                  <a:pt x="96569" y="17861"/>
                </a:cubicBezTo>
                <a:cubicBezTo>
                  <a:pt x="96531" y="17975"/>
                  <a:pt x="96531" y="18165"/>
                  <a:pt x="96550" y="18355"/>
                </a:cubicBezTo>
                <a:cubicBezTo>
                  <a:pt x="94306" y="18108"/>
                  <a:pt x="91947" y="17670"/>
                  <a:pt x="89398" y="17081"/>
                </a:cubicBezTo>
                <a:cubicBezTo>
                  <a:pt x="88657" y="16910"/>
                  <a:pt x="87667" y="16643"/>
                  <a:pt x="87154" y="17195"/>
                </a:cubicBezTo>
                <a:cubicBezTo>
                  <a:pt x="89398" y="18298"/>
                  <a:pt x="91833" y="18336"/>
                  <a:pt x="94135" y="19002"/>
                </a:cubicBezTo>
                <a:cubicBezTo>
                  <a:pt x="90825" y="18926"/>
                  <a:pt x="88048" y="17575"/>
                  <a:pt x="84871" y="17670"/>
                </a:cubicBezTo>
                <a:cubicBezTo>
                  <a:pt x="84510" y="17499"/>
                  <a:pt x="85043" y="17461"/>
                  <a:pt x="85157" y="17480"/>
                </a:cubicBezTo>
                <a:cubicBezTo>
                  <a:pt x="85043" y="17176"/>
                  <a:pt x="84833" y="17385"/>
                  <a:pt x="84738" y="17005"/>
                </a:cubicBezTo>
                <a:cubicBezTo>
                  <a:pt x="84168" y="17956"/>
                  <a:pt x="83121" y="16415"/>
                  <a:pt x="82361" y="16967"/>
                </a:cubicBezTo>
                <a:cubicBezTo>
                  <a:pt x="81238" y="15312"/>
                  <a:pt x="80173" y="17442"/>
                  <a:pt x="79222" y="16301"/>
                </a:cubicBezTo>
                <a:cubicBezTo>
                  <a:pt x="79298" y="16662"/>
                  <a:pt x="79450" y="16605"/>
                  <a:pt x="79603" y="16624"/>
                </a:cubicBezTo>
                <a:cubicBezTo>
                  <a:pt x="79488" y="16872"/>
                  <a:pt x="79184" y="16929"/>
                  <a:pt x="78899" y="16986"/>
                </a:cubicBezTo>
                <a:cubicBezTo>
                  <a:pt x="78842" y="16662"/>
                  <a:pt x="79203" y="16834"/>
                  <a:pt x="78956" y="16320"/>
                </a:cubicBezTo>
                <a:cubicBezTo>
                  <a:pt x="78157" y="16910"/>
                  <a:pt x="77567" y="16795"/>
                  <a:pt x="76616" y="16948"/>
                </a:cubicBezTo>
                <a:cubicBezTo>
                  <a:pt x="77111" y="17575"/>
                  <a:pt x="77701" y="17613"/>
                  <a:pt x="78138" y="17708"/>
                </a:cubicBezTo>
                <a:cubicBezTo>
                  <a:pt x="78366" y="17766"/>
                  <a:pt x="78709" y="17823"/>
                  <a:pt x="78918" y="17842"/>
                </a:cubicBezTo>
                <a:cubicBezTo>
                  <a:pt x="82646" y="18203"/>
                  <a:pt x="87116" y="18888"/>
                  <a:pt x="91034" y="19534"/>
                </a:cubicBezTo>
                <a:cubicBezTo>
                  <a:pt x="91814" y="19649"/>
                  <a:pt x="92651" y="20143"/>
                  <a:pt x="93374" y="20238"/>
                </a:cubicBezTo>
                <a:cubicBezTo>
                  <a:pt x="93488" y="20257"/>
                  <a:pt x="93393" y="19896"/>
                  <a:pt x="93526" y="19896"/>
                </a:cubicBezTo>
                <a:cubicBezTo>
                  <a:pt x="93944" y="19896"/>
                  <a:pt x="94610" y="20390"/>
                  <a:pt x="94895" y="20162"/>
                </a:cubicBezTo>
                <a:cubicBezTo>
                  <a:pt x="95999" y="21608"/>
                  <a:pt x="98053" y="21589"/>
                  <a:pt x="100164" y="22064"/>
                </a:cubicBezTo>
                <a:cubicBezTo>
                  <a:pt x="100583" y="22064"/>
                  <a:pt x="100145" y="22312"/>
                  <a:pt x="100392" y="22730"/>
                </a:cubicBezTo>
                <a:cubicBezTo>
                  <a:pt x="100735" y="21988"/>
                  <a:pt x="101134" y="22502"/>
                  <a:pt x="101876" y="22292"/>
                </a:cubicBezTo>
                <a:cubicBezTo>
                  <a:pt x="102104" y="22749"/>
                  <a:pt x="101420" y="22197"/>
                  <a:pt x="101648" y="22654"/>
                </a:cubicBezTo>
                <a:cubicBezTo>
                  <a:pt x="103816" y="24061"/>
                  <a:pt x="105680" y="23320"/>
                  <a:pt x="107734" y="24004"/>
                </a:cubicBezTo>
                <a:cubicBezTo>
                  <a:pt x="109161" y="24480"/>
                  <a:pt x="110340" y="24689"/>
                  <a:pt x="112014" y="25108"/>
                </a:cubicBezTo>
                <a:cubicBezTo>
                  <a:pt x="112604" y="25031"/>
                  <a:pt x="113117" y="24727"/>
                  <a:pt x="113669" y="25697"/>
                </a:cubicBezTo>
                <a:cubicBezTo>
                  <a:pt x="115153" y="25583"/>
                  <a:pt x="116389" y="26116"/>
                  <a:pt x="117473" y="26173"/>
                </a:cubicBezTo>
                <a:cubicBezTo>
                  <a:pt x="115134" y="26934"/>
                  <a:pt x="112604" y="25412"/>
                  <a:pt x="110226" y="25222"/>
                </a:cubicBezTo>
                <a:cubicBezTo>
                  <a:pt x="108666" y="25089"/>
                  <a:pt x="107772" y="25317"/>
                  <a:pt x="106669" y="24917"/>
                </a:cubicBezTo>
                <a:cubicBezTo>
                  <a:pt x="106593" y="24974"/>
                  <a:pt x="106536" y="25222"/>
                  <a:pt x="106688" y="25241"/>
                </a:cubicBezTo>
                <a:cubicBezTo>
                  <a:pt x="105148" y="25526"/>
                  <a:pt x="101096" y="24290"/>
                  <a:pt x="99251" y="24480"/>
                </a:cubicBezTo>
                <a:cubicBezTo>
                  <a:pt x="100887" y="25469"/>
                  <a:pt x="102352" y="25374"/>
                  <a:pt x="104120" y="26249"/>
                </a:cubicBezTo>
                <a:cubicBezTo>
                  <a:pt x="105889" y="26040"/>
                  <a:pt x="108990" y="26629"/>
                  <a:pt x="111881" y="27162"/>
                </a:cubicBezTo>
                <a:cubicBezTo>
                  <a:pt x="113498" y="27447"/>
                  <a:pt x="115210" y="27599"/>
                  <a:pt x="116465" y="28094"/>
                </a:cubicBezTo>
                <a:cubicBezTo>
                  <a:pt x="116788" y="28151"/>
                  <a:pt x="116693" y="27770"/>
                  <a:pt x="117036" y="27885"/>
                </a:cubicBezTo>
                <a:cubicBezTo>
                  <a:pt x="117283" y="28550"/>
                  <a:pt x="116807" y="28379"/>
                  <a:pt x="117074" y="29064"/>
                </a:cubicBezTo>
                <a:cubicBezTo>
                  <a:pt x="116902" y="29159"/>
                  <a:pt x="116826" y="28836"/>
                  <a:pt x="116731" y="28588"/>
                </a:cubicBezTo>
                <a:cubicBezTo>
                  <a:pt x="115057" y="28702"/>
                  <a:pt x="113859" y="28322"/>
                  <a:pt x="111900" y="27999"/>
                </a:cubicBezTo>
                <a:cubicBezTo>
                  <a:pt x="112737" y="29235"/>
                  <a:pt x="113517" y="28208"/>
                  <a:pt x="114297" y="29235"/>
                </a:cubicBezTo>
                <a:cubicBezTo>
                  <a:pt x="111805" y="28893"/>
                  <a:pt x="107925" y="27866"/>
                  <a:pt x="105186" y="28056"/>
                </a:cubicBezTo>
                <a:cubicBezTo>
                  <a:pt x="104976" y="28037"/>
                  <a:pt x="104938" y="28208"/>
                  <a:pt x="105072" y="28569"/>
                </a:cubicBezTo>
                <a:cubicBezTo>
                  <a:pt x="104178" y="27980"/>
                  <a:pt x="103531" y="28341"/>
                  <a:pt x="102314" y="28208"/>
                </a:cubicBezTo>
                <a:cubicBezTo>
                  <a:pt x="102732" y="28760"/>
                  <a:pt x="104197" y="28474"/>
                  <a:pt x="104063" y="28798"/>
                </a:cubicBezTo>
                <a:cubicBezTo>
                  <a:pt x="98662" y="28417"/>
                  <a:pt x="93469" y="26724"/>
                  <a:pt x="88999" y="26762"/>
                </a:cubicBezTo>
                <a:cubicBezTo>
                  <a:pt x="88961" y="26610"/>
                  <a:pt x="89075" y="26629"/>
                  <a:pt x="89132" y="26591"/>
                </a:cubicBezTo>
                <a:cubicBezTo>
                  <a:pt x="85994" y="25811"/>
                  <a:pt x="82494" y="24594"/>
                  <a:pt x="79831" y="25412"/>
                </a:cubicBezTo>
                <a:cubicBezTo>
                  <a:pt x="80344" y="25983"/>
                  <a:pt x="80611" y="25925"/>
                  <a:pt x="81391" y="26002"/>
                </a:cubicBezTo>
                <a:cubicBezTo>
                  <a:pt x="82513" y="26116"/>
                  <a:pt x="84015" y="26762"/>
                  <a:pt x="85252" y="26972"/>
                </a:cubicBezTo>
                <a:cubicBezTo>
                  <a:pt x="87706" y="27390"/>
                  <a:pt x="90159" y="27333"/>
                  <a:pt x="92137" y="27942"/>
                </a:cubicBezTo>
                <a:cubicBezTo>
                  <a:pt x="92232" y="27904"/>
                  <a:pt x="92099" y="27637"/>
                  <a:pt x="92061" y="27447"/>
                </a:cubicBezTo>
                <a:cubicBezTo>
                  <a:pt x="92461" y="27656"/>
                  <a:pt x="92898" y="27675"/>
                  <a:pt x="93184" y="28398"/>
                </a:cubicBezTo>
                <a:cubicBezTo>
                  <a:pt x="93640" y="28493"/>
                  <a:pt x="93659" y="28132"/>
                  <a:pt x="94020" y="28170"/>
                </a:cubicBezTo>
                <a:cubicBezTo>
                  <a:pt x="94876" y="28988"/>
                  <a:pt x="95580" y="28417"/>
                  <a:pt x="96303" y="29235"/>
                </a:cubicBezTo>
                <a:cubicBezTo>
                  <a:pt x="96341" y="28607"/>
                  <a:pt x="97140" y="28931"/>
                  <a:pt x="97444" y="29673"/>
                </a:cubicBezTo>
                <a:cubicBezTo>
                  <a:pt x="99974" y="29958"/>
                  <a:pt x="102237" y="30852"/>
                  <a:pt x="104101" y="30833"/>
                </a:cubicBezTo>
                <a:cubicBezTo>
                  <a:pt x="104178" y="31461"/>
                  <a:pt x="103569" y="31346"/>
                  <a:pt x="103702" y="32031"/>
                </a:cubicBezTo>
                <a:cubicBezTo>
                  <a:pt x="104748" y="32012"/>
                  <a:pt x="105927" y="32982"/>
                  <a:pt x="107392" y="33020"/>
                </a:cubicBezTo>
                <a:cubicBezTo>
                  <a:pt x="107449" y="33248"/>
                  <a:pt x="107145" y="33096"/>
                  <a:pt x="107240" y="33363"/>
                </a:cubicBezTo>
                <a:cubicBezTo>
                  <a:pt x="108077" y="33667"/>
                  <a:pt x="108495" y="33762"/>
                  <a:pt x="108933" y="33267"/>
                </a:cubicBezTo>
                <a:cubicBezTo>
                  <a:pt x="107696" y="32507"/>
                  <a:pt x="106099" y="32754"/>
                  <a:pt x="105091" y="32126"/>
                </a:cubicBezTo>
                <a:cubicBezTo>
                  <a:pt x="106365" y="32088"/>
                  <a:pt x="108305" y="32583"/>
                  <a:pt x="109941" y="33039"/>
                </a:cubicBezTo>
                <a:cubicBezTo>
                  <a:pt x="110055" y="33401"/>
                  <a:pt x="109598" y="33134"/>
                  <a:pt x="109465" y="33229"/>
                </a:cubicBezTo>
                <a:cubicBezTo>
                  <a:pt x="110245" y="34371"/>
                  <a:pt x="110949" y="33990"/>
                  <a:pt x="112318" y="34428"/>
                </a:cubicBezTo>
                <a:cubicBezTo>
                  <a:pt x="113441" y="34333"/>
                  <a:pt x="112547" y="34789"/>
                  <a:pt x="111957" y="34447"/>
                </a:cubicBezTo>
                <a:cubicBezTo>
                  <a:pt x="111348" y="35474"/>
                  <a:pt x="109751" y="34161"/>
                  <a:pt x="108647" y="35151"/>
                </a:cubicBezTo>
                <a:cubicBezTo>
                  <a:pt x="108571" y="34846"/>
                  <a:pt x="108419" y="34808"/>
                  <a:pt x="108343" y="34485"/>
                </a:cubicBezTo>
                <a:cubicBezTo>
                  <a:pt x="106688" y="34161"/>
                  <a:pt x="105414" y="33534"/>
                  <a:pt x="103873" y="33382"/>
                </a:cubicBezTo>
                <a:cubicBezTo>
                  <a:pt x="104577" y="33096"/>
                  <a:pt x="105889" y="33591"/>
                  <a:pt x="106879" y="33382"/>
                </a:cubicBezTo>
                <a:cubicBezTo>
                  <a:pt x="102218" y="32145"/>
                  <a:pt x="97406" y="31784"/>
                  <a:pt x="92518" y="30471"/>
                </a:cubicBezTo>
                <a:cubicBezTo>
                  <a:pt x="93126" y="31289"/>
                  <a:pt x="93849" y="31403"/>
                  <a:pt x="94439" y="31537"/>
                </a:cubicBezTo>
                <a:cubicBezTo>
                  <a:pt x="96227" y="31974"/>
                  <a:pt x="97882" y="31917"/>
                  <a:pt x="99765" y="32773"/>
                </a:cubicBezTo>
                <a:cubicBezTo>
                  <a:pt x="99441" y="32735"/>
                  <a:pt x="99156" y="32526"/>
                  <a:pt x="98814" y="32659"/>
                </a:cubicBezTo>
                <a:cubicBezTo>
                  <a:pt x="99175" y="33058"/>
                  <a:pt x="99632" y="32925"/>
                  <a:pt x="100050" y="33096"/>
                </a:cubicBezTo>
                <a:cubicBezTo>
                  <a:pt x="98205" y="33325"/>
                  <a:pt x="95580" y="32202"/>
                  <a:pt x="93336" y="31765"/>
                </a:cubicBezTo>
                <a:cubicBezTo>
                  <a:pt x="93298" y="31955"/>
                  <a:pt x="93012" y="31841"/>
                  <a:pt x="93222" y="32278"/>
                </a:cubicBezTo>
                <a:cubicBezTo>
                  <a:pt x="92822" y="31974"/>
                  <a:pt x="92271" y="32335"/>
                  <a:pt x="91928" y="31689"/>
                </a:cubicBezTo>
                <a:cubicBezTo>
                  <a:pt x="91833" y="32811"/>
                  <a:pt x="90844" y="31822"/>
                  <a:pt x="90559" y="32431"/>
                </a:cubicBezTo>
                <a:cubicBezTo>
                  <a:pt x="90825" y="32849"/>
                  <a:pt x="91262" y="32354"/>
                  <a:pt x="91491" y="33058"/>
                </a:cubicBezTo>
                <a:cubicBezTo>
                  <a:pt x="90616" y="32849"/>
                  <a:pt x="89056" y="31955"/>
                  <a:pt x="88942" y="33039"/>
                </a:cubicBezTo>
                <a:cubicBezTo>
                  <a:pt x="87401" y="33306"/>
                  <a:pt x="85328" y="32526"/>
                  <a:pt x="84282" y="33306"/>
                </a:cubicBezTo>
                <a:cubicBezTo>
                  <a:pt x="84377" y="33496"/>
                  <a:pt x="84491" y="33439"/>
                  <a:pt x="84605" y="33458"/>
                </a:cubicBezTo>
                <a:cubicBezTo>
                  <a:pt x="84034" y="33287"/>
                  <a:pt x="83559" y="33591"/>
                  <a:pt x="82836" y="33553"/>
                </a:cubicBezTo>
                <a:cubicBezTo>
                  <a:pt x="83445" y="33115"/>
                  <a:pt x="83996" y="33134"/>
                  <a:pt x="84719" y="32944"/>
                </a:cubicBezTo>
                <a:cubicBezTo>
                  <a:pt x="83559" y="32507"/>
                  <a:pt x="81505" y="32164"/>
                  <a:pt x="80325" y="32849"/>
                </a:cubicBezTo>
                <a:cubicBezTo>
                  <a:pt x="80325" y="32716"/>
                  <a:pt x="80325" y="32583"/>
                  <a:pt x="80230" y="32354"/>
                </a:cubicBezTo>
                <a:cubicBezTo>
                  <a:pt x="78880" y="32126"/>
                  <a:pt x="77529" y="31936"/>
                  <a:pt x="76350" y="32412"/>
                </a:cubicBezTo>
                <a:cubicBezTo>
                  <a:pt x="77529" y="33724"/>
                  <a:pt x="78880" y="32944"/>
                  <a:pt x="79831" y="33058"/>
                </a:cubicBezTo>
                <a:cubicBezTo>
                  <a:pt x="80192" y="33610"/>
                  <a:pt x="78804" y="32887"/>
                  <a:pt x="79127" y="33933"/>
                </a:cubicBezTo>
                <a:cubicBezTo>
                  <a:pt x="82950" y="35664"/>
                  <a:pt x="86659" y="33895"/>
                  <a:pt x="89855" y="36881"/>
                </a:cubicBezTo>
                <a:cubicBezTo>
                  <a:pt x="90559" y="36996"/>
                  <a:pt x="91110" y="36805"/>
                  <a:pt x="91871" y="37452"/>
                </a:cubicBezTo>
                <a:cubicBezTo>
                  <a:pt x="89665" y="37091"/>
                  <a:pt x="87382" y="36273"/>
                  <a:pt x="85632" y="36786"/>
                </a:cubicBezTo>
                <a:cubicBezTo>
                  <a:pt x="87877" y="36958"/>
                  <a:pt x="90007" y="37604"/>
                  <a:pt x="91947" y="37966"/>
                </a:cubicBezTo>
                <a:cubicBezTo>
                  <a:pt x="93963" y="38327"/>
                  <a:pt x="95808" y="38479"/>
                  <a:pt x="97691" y="38822"/>
                </a:cubicBezTo>
                <a:cubicBezTo>
                  <a:pt x="98890" y="39031"/>
                  <a:pt x="100221" y="39221"/>
                  <a:pt x="101591" y="40134"/>
                </a:cubicBezTo>
                <a:cubicBezTo>
                  <a:pt x="100773" y="39982"/>
                  <a:pt x="100621" y="40286"/>
                  <a:pt x="99746" y="39544"/>
                </a:cubicBezTo>
                <a:cubicBezTo>
                  <a:pt x="99746" y="39887"/>
                  <a:pt x="100031" y="40191"/>
                  <a:pt x="99479" y="40077"/>
                </a:cubicBezTo>
                <a:cubicBezTo>
                  <a:pt x="99441" y="39887"/>
                  <a:pt x="99613" y="39944"/>
                  <a:pt x="99536" y="39735"/>
                </a:cubicBezTo>
                <a:cubicBezTo>
                  <a:pt x="97387" y="39963"/>
                  <a:pt x="94401" y="39069"/>
                  <a:pt x="91548" y="38669"/>
                </a:cubicBezTo>
                <a:cubicBezTo>
                  <a:pt x="88771" y="38270"/>
                  <a:pt x="85594" y="36996"/>
                  <a:pt x="83426" y="37262"/>
                </a:cubicBezTo>
                <a:cubicBezTo>
                  <a:pt x="84320" y="38631"/>
                  <a:pt x="85081" y="38251"/>
                  <a:pt x="85918" y="38479"/>
                </a:cubicBezTo>
                <a:cubicBezTo>
                  <a:pt x="85556" y="39335"/>
                  <a:pt x="84244" y="38612"/>
                  <a:pt x="83407" y="38270"/>
                </a:cubicBezTo>
                <a:cubicBezTo>
                  <a:pt x="83958" y="39107"/>
                  <a:pt x="83464" y="38403"/>
                  <a:pt x="83312" y="38784"/>
                </a:cubicBezTo>
                <a:cubicBezTo>
                  <a:pt x="85880" y="40419"/>
                  <a:pt x="88619" y="40134"/>
                  <a:pt x="91034" y="41751"/>
                </a:cubicBezTo>
                <a:cubicBezTo>
                  <a:pt x="88371" y="41256"/>
                  <a:pt x="86298" y="40343"/>
                  <a:pt x="83711" y="40286"/>
                </a:cubicBezTo>
                <a:cubicBezTo>
                  <a:pt x="83616" y="40324"/>
                  <a:pt x="83749" y="40590"/>
                  <a:pt x="83787" y="40800"/>
                </a:cubicBezTo>
                <a:cubicBezTo>
                  <a:pt x="81942" y="39963"/>
                  <a:pt x="80021" y="40457"/>
                  <a:pt x="78271" y="40096"/>
                </a:cubicBezTo>
                <a:cubicBezTo>
                  <a:pt x="79032" y="41370"/>
                  <a:pt x="80192" y="40552"/>
                  <a:pt x="81010" y="41465"/>
                </a:cubicBezTo>
                <a:cubicBezTo>
                  <a:pt x="80611" y="41732"/>
                  <a:pt x="80173" y="41675"/>
                  <a:pt x="79736" y="41713"/>
                </a:cubicBezTo>
                <a:cubicBezTo>
                  <a:pt x="80230" y="42531"/>
                  <a:pt x="81562" y="41808"/>
                  <a:pt x="81961" y="42930"/>
                </a:cubicBezTo>
                <a:cubicBezTo>
                  <a:pt x="82266" y="42702"/>
                  <a:pt x="82418" y="42930"/>
                  <a:pt x="82855" y="42892"/>
                </a:cubicBezTo>
                <a:cubicBezTo>
                  <a:pt x="81295" y="42873"/>
                  <a:pt x="79165" y="42797"/>
                  <a:pt x="78385" y="43653"/>
                </a:cubicBezTo>
                <a:cubicBezTo>
                  <a:pt x="77567" y="43234"/>
                  <a:pt x="77016" y="43957"/>
                  <a:pt x="76274" y="43596"/>
                </a:cubicBezTo>
                <a:cubicBezTo>
                  <a:pt x="76217" y="43368"/>
                  <a:pt x="76445" y="43444"/>
                  <a:pt x="76578" y="43406"/>
                </a:cubicBezTo>
                <a:cubicBezTo>
                  <a:pt x="75494" y="43196"/>
                  <a:pt x="74239" y="43006"/>
                  <a:pt x="73554" y="43082"/>
                </a:cubicBezTo>
                <a:cubicBezTo>
                  <a:pt x="75570" y="43729"/>
                  <a:pt x="77662" y="45022"/>
                  <a:pt x="79450" y="44090"/>
                </a:cubicBezTo>
                <a:cubicBezTo>
                  <a:pt x="79336" y="43691"/>
                  <a:pt x="79070" y="44204"/>
                  <a:pt x="79013" y="43615"/>
                </a:cubicBezTo>
                <a:cubicBezTo>
                  <a:pt x="80440" y="43976"/>
                  <a:pt x="81105" y="43653"/>
                  <a:pt x="82551" y="44433"/>
                </a:cubicBezTo>
                <a:cubicBezTo>
                  <a:pt x="81809" y="44623"/>
                  <a:pt x="80858" y="44147"/>
                  <a:pt x="79983" y="44071"/>
                </a:cubicBezTo>
                <a:cubicBezTo>
                  <a:pt x="81429" y="45935"/>
                  <a:pt x="83045" y="44794"/>
                  <a:pt x="84244" y="46202"/>
                </a:cubicBezTo>
                <a:cubicBezTo>
                  <a:pt x="83597" y="46183"/>
                  <a:pt x="81904" y="45688"/>
                  <a:pt x="81010" y="45536"/>
                </a:cubicBezTo>
                <a:cubicBezTo>
                  <a:pt x="81809" y="46335"/>
                  <a:pt x="82323" y="45954"/>
                  <a:pt x="83217" y="46430"/>
                </a:cubicBezTo>
                <a:cubicBezTo>
                  <a:pt x="82342" y="46658"/>
                  <a:pt x="81353" y="46202"/>
                  <a:pt x="80287" y="46087"/>
                </a:cubicBezTo>
                <a:cubicBezTo>
                  <a:pt x="80421" y="46962"/>
                  <a:pt x="79945" y="46677"/>
                  <a:pt x="79317" y="46981"/>
                </a:cubicBezTo>
                <a:cubicBezTo>
                  <a:pt x="79108" y="46544"/>
                  <a:pt x="79774" y="47077"/>
                  <a:pt x="79565" y="46639"/>
                </a:cubicBezTo>
                <a:cubicBezTo>
                  <a:pt x="78937" y="46373"/>
                  <a:pt x="78119" y="46221"/>
                  <a:pt x="77891" y="47058"/>
                </a:cubicBezTo>
                <a:cubicBezTo>
                  <a:pt x="79108" y="48180"/>
                  <a:pt x="80287" y="47438"/>
                  <a:pt x="81181" y="48237"/>
                </a:cubicBezTo>
                <a:cubicBezTo>
                  <a:pt x="83787" y="48256"/>
                  <a:pt x="87097" y="49739"/>
                  <a:pt x="89855" y="49949"/>
                </a:cubicBezTo>
                <a:cubicBezTo>
                  <a:pt x="92499" y="50881"/>
                  <a:pt x="95162" y="51470"/>
                  <a:pt x="98224" y="52364"/>
                </a:cubicBezTo>
                <a:cubicBezTo>
                  <a:pt x="98224" y="52516"/>
                  <a:pt x="98053" y="52631"/>
                  <a:pt x="98243" y="52688"/>
                </a:cubicBezTo>
                <a:cubicBezTo>
                  <a:pt x="94058" y="51851"/>
                  <a:pt x="89189" y="50329"/>
                  <a:pt x="85404" y="49682"/>
                </a:cubicBezTo>
                <a:cubicBezTo>
                  <a:pt x="85309" y="49720"/>
                  <a:pt x="85442" y="50006"/>
                  <a:pt x="85480" y="50196"/>
                </a:cubicBezTo>
                <a:cubicBezTo>
                  <a:pt x="85195" y="50006"/>
                  <a:pt x="85157" y="50063"/>
                  <a:pt x="85081" y="49530"/>
                </a:cubicBezTo>
                <a:cubicBezTo>
                  <a:pt x="84073" y="49682"/>
                  <a:pt x="82323" y="48446"/>
                  <a:pt x="82170" y="49530"/>
                </a:cubicBezTo>
                <a:cubicBezTo>
                  <a:pt x="86621" y="51185"/>
                  <a:pt x="92518" y="51851"/>
                  <a:pt x="97501" y="53753"/>
                </a:cubicBezTo>
                <a:cubicBezTo>
                  <a:pt x="97178" y="54190"/>
                  <a:pt x="96322" y="54000"/>
                  <a:pt x="95713" y="53848"/>
                </a:cubicBezTo>
                <a:cubicBezTo>
                  <a:pt x="92613" y="53087"/>
                  <a:pt x="89075" y="51984"/>
                  <a:pt x="86146" y="51337"/>
                </a:cubicBezTo>
                <a:cubicBezTo>
                  <a:pt x="85214" y="51680"/>
                  <a:pt x="83369" y="50748"/>
                  <a:pt x="82247" y="50557"/>
                </a:cubicBezTo>
                <a:cubicBezTo>
                  <a:pt x="81961" y="51109"/>
                  <a:pt x="81372" y="50691"/>
                  <a:pt x="80991" y="50614"/>
                </a:cubicBezTo>
                <a:cubicBezTo>
                  <a:pt x="80763" y="50633"/>
                  <a:pt x="80839" y="50500"/>
                  <a:pt x="80782" y="50291"/>
                </a:cubicBezTo>
                <a:cubicBezTo>
                  <a:pt x="80382" y="50158"/>
                  <a:pt x="80401" y="50691"/>
                  <a:pt x="80078" y="50329"/>
                </a:cubicBezTo>
                <a:cubicBezTo>
                  <a:pt x="80192" y="50614"/>
                  <a:pt x="80078" y="50767"/>
                  <a:pt x="80249" y="50843"/>
                </a:cubicBezTo>
                <a:cubicBezTo>
                  <a:pt x="80154" y="51014"/>
                  <a:pt x="79831" y="50291"/>
                  <a:pt x="79431" y="50025"/>
                </a:cubicBezTo>
                <a:cubicBezTo>
                  <a:pt x="79603" y="50919"/>
                  <a:pt x="78728" y="49949"/>
                  <a:pt x="77872" y="50291"/>
                </a:cubicBezTo>
                <a:cubicBezTo>
                  <a:pt x="77986" y="50652"/>
                  <a:pt x="78214" y="50348"/>
                  <a:pt x="78385" y="50424"/>
                </a:cubicBezTo>
                <a:cubicBezTo>
                  <a:pt x="78404" y="51109"/>
                  <a:pt x="77758" y="50462"/>
                  <a:pt x="77605" y="50824"/>
                </a:cubicBezTo>
                <a:cubicBezTo>
                  <a:pt x="77586" y="50595"/>
                  <a:pt x="77682" y="50500"/>
                  <a:pt x="77834" y="50462"/>
                </a:cubicBezTo>
                <a:cubicBezTo>
                  <a:pt x="75551" y="50710"/>
                  <a:pt x="71024" y="49074"/>
                  <a:pt x="68361" y="49302"/>
                </a:cubicBezTo>
                <a:cubicBezTo>
                  <a:pt x="68152" y="49454"/>
                  <a:pt x="68342" y="49549"/>
                  <a:pt x="68494" y="49968"/>
                </a:cubicBezTo>
                <a:cubicBezTo>
                  <a:pt x="67182" y="49739"/>
                  <a:pt x="65984" y="49378"/>
                  <a:pt x="65109" y="49663"/>
                </a:cubicBezTo>
                <a:cubicBezTo>
                  <a:pt x="65166" y="50253"/>
                  <a:pt x="65451" y="49739"/>
                  <a:pt x="65546" y="50139"/>
                </a:cubicBezTo>
                <a:cubicBezTo>
                  <a:pt x="65908" y="49854"/>
                  <a:pt x="67315" y="50500"/>
                  <a:pt x="66573" y="50253"/>
                </a:cubicBezTo>
                <a:cubicBezTo>
                  <a:pt x="65508" y="50348"/>
                  <a:pt x="64481" y="50177"/>
                  <a:pt x="63435" y="50101"/>
                </a:cubicBezTo>
                <a:cubicBezTo>
                  <a:pt x="66098" y="51375"/>
                  <a:pt x="69274" y="50329"/>
                  <a:pt x="72146" y="51642"/>
                </a:cubicBezTo>
                <a:cubicBezTo>
                  <a:pt x="72964" y="52003"/>
                  <a:pt x="73801" y="51470"/>
                  <a:pt x="74619" y="52516"/>
                </a:cubicBezTo>
                <a:cubicBezTo>
                  <a:pt x="73725" y="52174"/>
                  <a:pt x="72926" y="52631"/>
                  <a:pt x="72622" y="52288"/>
                </a:cubicBezTo>
                <a:cubicBezTo>
                  <a:pt x="72432" y="53087"/>
                  <a:pt x="70530" y="52174"/>
                  <a:pt x="69579" y="52117"/>
                </a:cubicBezTo>
                <a:cubicBezTo>
                  <a:pt x="68951" y="52079"/>
                  <a:pt x="68266" y="52631"/>
                  <a:pt x="68095" y="52041"/>
                </a:cubicBezTo>
                <a:cubicBezTo>
                  <a:pt x="67277" y="52878"/>
                  <a:pt x="65698" y="51927"/>
                  <a:pt x="64747" y="52383"/>
                </a:cubicBezTo>
                <a:cubicBezTo>
                  <a:pt x="64995" y="52821"/>
                  <a:pt x="65299" y="52916"/>
                  <a:pt x="65641" y="52859"/>
                </a:cubicBezTo>
                <a:cubicBezTo>
                  <a:pt x="64804" y="52954"/>
                  <a:pt x="63283" y="53125"/>
                  <a:pt x="62674" y="52688"/>
                </a:cubicBezTo>
                <a:cubicBezTo>
                  <a:pt x="62636" y="52992"/>
                  <a:pt x="62522" y="53201"/>
                  <a:pt x="62218" y="53220"/>
                </a:cubicBezTo>
                <a:cubicBezTo>
                  <a:pt x="62122" y="52897"/>
                  <a:pt x="62484" y="53087"/>
                  <a:pt x="62446" y="52859"/>
                </a:cubicBezTo>
                <a:cubicBezTo>
                  <a:pt x="61818" y="52459"/>
                  <a:pt x="61609" y="52954"/>
                  <a:pt x="61019" y="52935"/>
                </a:cubicBezTo>
                <a:cubicBezTo>
                  <a:pt x="60354" y="52916"/>
                  <a:pt x="59079" y="52897"/>
                  <a:pt x="60239" y="52478"/>
                </a:cubicBezTo>
                <a:cubicBezTo>
                  <a:pt x="61019" y="52193"/>
                  <a:pt x="61970" y="52402"/>
                  <a:pt x="62826" y="51813"/>
                </a:cubicBezTo>
                <a:cubicBezTo>
                  <a:pt x="61057" y="51661"/>
                  <a:pt x="59840" y="51832"/>
                  <a:pt x="57538" y="51775"/>
                </a:cubicBezTo>
                <a:cubicBezTo>
                  <a:pt x="57310" y="51908"/>
                  <a:pt x="57748" y="52136"/>
                  <a:pt x="57767" y="52440"/>
                </a:cubicBezTo>
                <a:cubicBezTo>
                  <a:pt x="55998" y="52631"/>
                  <a:pt x="53620" y="52688"/>
                  <a:pt x="52060" y="53620"/>
                </a:cubicBezTo>
                <a:cubicBezTo>
                  <a:pt x="52650" y="54171"/>
                  <a:pt x="52954" y="53734"/>
                  <a:pt x="53867" y="53867"/>
                </a:cubicBezTo>
                <a:cubicBezTo>
                  <a:pt x="53810" y="54152"/>
                  <a:pt x="54134" y="54342"/>
                  <a:pt x="54058" y="54704"/>
                </a:cubicBezTo>
                <a:cubicBezTo>
                  <a:pt x="54971" y="53753"/>
                  <a:pt x="56473" y="54875"/>
                  <a:pt x="56949" y="54362"/>
                </a:cubicBezTo>
                <a:cubicBezTo>
                  <a:pt x="57101" y="55845"/>
                  <a:pt x="54324" y="53391"/>
                  <a:pt x="54495" y="55179"/>
                </a:cubicBezTo>
                <a:cubicBezTo>
                  <a:pt x="53525" y="55103"/>
                  <a:pt x="51566" y="55294"/>
                  <a:pt x="51033" y="55712"/>
                </a:cubicBezTo>
                <a:cubicBezTo>
                  <a:pt x="51775" y="56530"/>
                  <a:pt x="52060" y="55351"/>
                  <a:pt x="52669" y="55959"/>
                </a:cubicBezTo>
                <a:cubicBezTo>
                  <a:pt x="53753" y="54856"/>
                  <a:pt x="55598" y="55522"/>
                  <a:pt x="57139" y="55198"/>
                </a:cubicBezTo>
                <a:cubicBezTo>
                  <a:pt x="57596" y="55236"/>
                  <a:pt x="57139" y="55465"/>
                  <a:pt x="56930" y="55389"/>
                </a:cubicBezTo>
                <a:cubicBezTo>
                  <a:pt x="56340" y="55750"/>
                  <a:pt x="55922" y="55769"/>
                  <a:pt x="54990" y="55826"/>
                </a:cubicBezTo>
                <a:cubicBezTo>
                  <a:pt x="55123" y="56473"/>
                  <a:pt x="55484" y="56016"/>
                  <a:pt x="55731" y="56130"/>
                </a:cubicBezTo>
                <a:cubicBezTo>
                  <a:pt x="55275" y="56663"/>
                  <a:pt x="54039" y="56149"/>
                  <a:pt x="53373" y="56435"/>
                </a:cubicBezTo>
                <a:cubicBezTo>
                  <a:pt x="53221" y="56492"/>
                  <a:pt x="53221" y="56910"/>
                  <a:pt x="53088" y="56948"/>
                </a:cubicBezTo>
                <a:cubicBezTo>
                  <a:pt x="53011" y="56986"/>
                  <a:pt x="52916" y="56625"/>
                  <a:pt x="52802" y="56625"/>
                </a:cubicBezTo>
                <a:cubicBezTo>
                  <a:pt x="51718" y="56796"/>
                  <a:pt x="50253" y="57956"/>
                  <a:pt x="48808" y="57196"/>
                </a:cubicBezTo>
                <a:cubicBezTo>
                  <a:pt x="48751" y="58147"/>
                  <a:pt x="47248" y="57557"/>
                  <a:pt x="47115" y="58147"/>
                </a:cubicBezTo>
                <a:cubicBezTo>
                  <a:pt x="50577" y="58641"/>
                  <a:pt x="53278" y="56815"/>
                  <a:pt x="56302" y="57291"/>
                </a:cubicBezTo>
                <a:cubicBezTo>
                  <a:pt x="56188" y="56929"/>
                  <a:pt x="55960" y="57234"/>
                  <a:pt x="55789" y="57139"/>
                </a:cubicBezTo>
                <a:cubicBezTo>
                  <a:pt x="56093" y="56815"/>
                  <a:pt x="58071" y="57861"/>
                  <a:pt x="57729" y="56701"/>
                </a:cubicBezTo>
                <a:cubicBezTo>
                  <a:pt x="59783" y="55560"/>
                  <a:pt x="64785" y="55921"/>
                  <a:pt x="66935" y="55655"/>
                </a:cubicBezTo>
                <a:cubicBezTo>
                  <a:pt x="67524" y="55598"/>
                  <a:pt x="67886" y="55579"/>
                  <a:pt x="68590" y="56245"/>
                </a:cubicBezTo>
                <a:cubicBezTo>
                  <a:pt x="67619" y="56378"/>
                  <a:pt x="66668" y="56340"/>
                  <a:pt x="65984" y="56910"/>
                </a:cubicBezTo>
                <a:cubicBezTo>
                  <a:pt x="66117" y="57101"/>
                  <a:pt x="66706" y="56606"/>
                  <a:pt x="67030" y="57005"/>
                </a:cubicBezTo>
                <a:cubicBezTo>
                  <a:pt x="66155" y="57462"/>
                  <a:pt x="63891" y="57367"/>
                  <a:pt x="62750" y="57253"/>
                </a:cubicBezTo>
                <a:cubicBezTo>
                  <a:pt x="62826" y="57519"/>
                  <a:pt x="62655" y="57481"/>
                  <a:pt x="62845" y="58090"/>
                </a:cubicBezTo>
                <a:cubicBezTo>
                  <a:pt x="62370" y="58013"/>
                  <a:pt x="61913" y="57804"/>
                  <a:pt x="61647" y="58337"/>
                </a:cubicBezTo>
                <a:cubicBezTo>
                  <a:pt x="62826" y="59497"/>
                  <a:pt x="64291" y="58432"/>
                  <a:pt x="66003" y="59611"/>
                </a:cubicBezTo>
                <a:cubicBezTo>
                  <a:pt x="62883" y="59592"/>
                  <a:pt x="59517" y="58984"/>
                  <a:pt x="57101" y="59954"/>
                </a:cubicBezTo>
                <a:cubicBezTo>
                  <a:pt x="55846" y="60448"/>
                  <a:pt x="54134" y="60201"/>
                  <a:pt x="52650" y="60543"/>
                </a:cubicBezTo>
                <a:cubicBezTo>
                  <a:pt x="48694" y="61456"/>
                  <a:pt x="44699" y="60962"/>
                  <a:pt x="39697" y="61780"/>
                </a:cubicBezTo>
                <a:cubicBezTo>
                  <a:pt x="40229" y="62769"/>
                  <a:pt x="40724" y="62331"/>
                  <a:pt x="41238" y="62540"/>
                </a:cubicBezTo>
                <a:close/>
                <a:moveTo>
                  <a:pt x="39050" y="60981"/>
                </a:moveTo>
                <a:cubicBezTo>
                  <a:pt x="37909" y="60981"/>
                  <a:pt x="34904" y="59592"/>
                  <a:pt x="34809" y="61057"/>
                </a:cubicBezTo>
                <a:cubicBezTo>
                  <a:pt x="36406" y="61665"/>
                  <a:pt x="37719" y="61399"/>
                  <a:pt x="39050" y="60981"/>
                </a:cubicBezTo>
                <a:close/>
                <a:moveTo>
                  <a:pt x="63454" y="56720"/>
                </a:moveTo>
                <a:cubicBezTo>
                  <a:pt x="63131" y="56910"/>
                  <a:pt x="62522" y="56967"/>
                  <a:pt x="62027" y="56796"/>
                </a:cubicBezTo>
                <a:cubicBezTo>
                  <a:pt x="62465" y="57367"/>
                  <a:pt x="63796" y="57291"/>
                  <a:pt x="63454" y="56720"/>
                </a:cubicBezTo>
                <a:close/>
                <a:moveTo>
                  <a:pt x="64976" y="56625"/>
                </a:moveTo>
                <a:cubicBezTo>
                  <a:pt x="65109" y="57215"/>
                  <a:pt x="65851" y="56986"/>
                  <a:pt x="65832" y="56758"/>
                </a:cubicBezTo>
                <a:cubicBezTo>
                  <a:pt x="65508" y="56910"/>
                  <a:pt x="65299" y="56530"/>
                  <a:pt x="64976" y="56625"/>
                </a:cubicBezTo>
                <a:close/>
                <a:moveTo>
                  <a:pt x="64329" y="56834"/>
                </a:moveTo>
                <a:cubicBezTo>
                  <a:pt x="64443" y="56986"/>
                  <a:pt x="65014" y="57158"/>
                  <a:pt x="64938" y="56796"/>
                </a:cubicBezTo>
                <a:cubicBezTo>
                  <a:pt x="64823" y="56644"/>
                  <a:pt x="64253" y="56473"/>
                  <a:pt x="64329" y="56834"/>
                </a:cubicBezTo>
                <a:close/>
                <a:moveTo>
                  <a:pt x="46297" y="57348"/>
                </a:moveTo>
                <a:cubicBezTo>
                  <a:pt x="46830" y="58375"/>
                  <a:pt x="47724" y="57101"/>
                  <a:pt x="48199" y="57576"/>
                </a:cubicBezTo>
                <a:cubicBezTo>
                  <a:pt x="47553" y="57272"/>
                  <a:pt x="46088" y="56834"/>
                  <a:pt x="45860" y="57386"/>
                </a:cubicBezTo>
                <a:cubicBezTo>
                  <a:pt x="45936" y="57405"/>
                  <a:pt x="45993" y="57519"/>
                  <a:pt x="46050" y="57709"/>
                </a:cubicBezTo>
                <a:cubicBezTo>
                  <a:pt x="46392" y="57880"/>
                  <a:pt x="46183" y="57443"/>
                  <a:pt x="46297" y="57348"/>
                </a:cubicBezTo>
                <a:close/>
                <a:moveTo>
                  <a:pt x="38156" y="57481"/>
                </a:moveTo>
                <a:cubicBezTo>
                  <a:pt x="38327" y="58261"/>
                  <a:pt x="39450" y="58679"/>
                  <a:pt x="39164" y="57766"/>
                </a:cubicBezTo>
                <a:cubicBezTo>
                  <a:pt x="40477" y="57899"/>
                  <a:pt x="40800" y="57462"/>
                  <a:pt x="41409" y="56606"/>
                </a:cubicBezTo>
                <a:cubicBezTo>
                  <a:pt x="41219" y="57062"/>
                  <a:pt x="40077" y="56302"/>
                  <a:pt x="39507" y="56378"/>
                </a:cubicBezTo>
                <a:cubicBezTo>
                  <a:pt x="39393" y="56397"/>
                  <a:pt x="39374" y="56758"/>
                  <a:pt x="39278" y="56739"/>
                </a:cubicBezTo>
                <a:cubicBezTo>
                  <a:pt x="38708" y="56644"/>
                  <a:pt x="36939" y="55997"/>
                  <a:pt x="35817" y="55921"/>
                </a:cubicBezTo>
                <a:cubicBezTo>
                  <a:pt x="34675" y="55826"/>
                  <a:pt x="33572" y="55484"/>
                  <a:pt x="34390" y="57348"/>
                </a:cubicBezTo>
                <a:cubicBezTo>
                  <a:pt x="35817" y="57861"/>
                  <a:pt x="37700" y="57614"/>
                  <a:pt x="38156" y="57481"/>
                </a:cubicBezTo>
                <a:close/>
                <a:moveTo>
                  <a:pt x="26496" y="54742"/>
                </a:moveTo>
                <a:cubicBezTo>
                  <a:pt x="26325" y="54590"/>
                  <a:pt x="26116" y="54609"/>
                  <a:pt x="25945" y="54438"/>
                </a:cubicBezTo>
                <a:cubicBezTo>
                  <a:pt x="26097" y="55236"/>
                  <a:pt x="26534" y="55198"/>
                  <a:pt x="26496" y="54742"/>
                </a:cubicBezTo>
                <a:close/>
                <a:moveTo>
                  <a:pt x="64006" y="52098"/>
                </a:moveTo>
                <a:cubicBezTo>
                  <a:pt x="63473" y="52041"/>
                  <a:pt x="63473" y="52098"/>
                  <a:pt x="62940" y="52174"/>
                </a:cubicBezTo>
                <a:cubicBezTo>
                  <a:pt x="63283" y="52935"/>
                  <a:pt x="64082" y="52688"/>
                  <a:pt x="64006" y="52098"/>
                </a:cubicBezTo>
                <a:close/>
                <a:moveTo>
                  <a:pt x="81771" y="48884"/>
                </a:moveTo>
                <a:cubicBezTo>
                  <a:pt x="81581" y="49150"/>
                  <a:pt x="81410" y="48769"/>
                  <a:pt x="81295" y="49093"/>
                </a:cubicBezTo>
                <a:cubicBezTo>
                  <a:pt x="81429" y="49606"/>
                  <a:pt x="81657" y="49606"/>
                  <a:pt x="81904" y="49568"/>
                </a:cubicBezTo>
                <a:cubicBezTo>
                  <a:pt x="81771" y="49245"/>
                  <a:pt x="81885" y="49188"/>
                  <a:pt x="81771" y="48884"/>
                </a:cubicBezTo>
                <a:close/>
                <a:moveTo>
                  <a:pt x="80744" y="49112"/>
                </a:moveTo>
                <a:cubicBezTo>
                  <a:pt x="80497" y="48807"/>
                  <a:pt x="79755" y="48066"/>
                  <a:pt x="79831" y="48826"/>
                </a:cubicBezTo>
                <a:cubicBezTo>
                  <a:pt x="80059" y="49093"/>
                  <a:pt x="80668" y="49644"/>
                  <a:pt x="80744" y="49112"/>
                </a:cubicBezTo>
                <a:close/>
                <a:moveTo>
                  <a:pt x="18356" y="49435"/>
                </a:moveTo>
                <a:cubicBezTo>
                  <a:pt x="18070" y="49093"/>
                  <a:pt x="17633" y="49511"/>
                  <a:pt x="17347" y="49169"/>
                </a:cubicBezTo>
                <a:cubicBezTo>
                  <a:pt x="17557" y="50272"/>
                  <a:pt x="15940" y="48674"/>
                  <a:pt x="15826" y="49758"/>
                </a:cubicBezTo>
                <a:cubicBezTo>
                  <a:pt x="16530" y="50063"/>
                  <a:pt x="17328" y="49720"/>
                  <a:pt x="17804" y="49987"/>
                </a:cubicBezTo>
                <a:cubicBezTo>
                  <a:pt x="17747" y="49701"/>
                  <a:pt x="17538" y="49568"/>
                  <a:pt x="17652" y="49492"/>
                </a:cubicBezTo>
                <a:cubicBezTo>
                  <a:pt x="17766" y="49758"/>
                  <a:pt x="18413" y="49720"/>
                  <a:pt x="18356" y="49454"/>
                </a:cubicBezTo>
                <a:close/>
                <a:moveTo>
                  <a:pt x="78842" y="45327"/>
                </a:moveTo>
                <a:cubicBezTo>
                  <a:pt x="79165" y="45365"/>
                  <a:pt x="79964" y="45764"/>
                  <a:pt x="80154" y="45422"/>
                </a:cubicBezTo>
                <a:cubicBezTo>
                  <a:pt x="79793" y="45289"/>
                  <a:pt x="79032" y="44870"/>
                  <a:pt x="78842" y="45327"/>
                </a:cubicBezTo>
                <a:close/>
                <a:moveTo>
                  <a:pt x="77662" y="45060"/>
                </a:moveTo>
                <a:cubicBezTo>
                  <a:pt x="77891" y="45270"/>
                  <a:pt x="78595" y="45327"/>
                  <a:pt x="78652" y="45003"/>
                </a:cubicBezTo>
                <a:cubicBezTo>
                  <a:pt x="78290" y="45194"/>
                  <a:pt x="77567" y="44319"/>
                  <a:pt x="77662" y="45060"/>
                </a:cubicBezTo>
                <a:close/>
                <a:moveTo>
                  <a:pt x="6639" y="45707"/>
                </a:moveTo>
                <a:cubicBezTo>
                  <a:pt x="6848" y="45555"/>
                  <a:pt x="6943" y="45916"/>
                  <a:pt x="7152" y="45840"/>
                </a:cubicBezTo>
                <a:cubicBezTo>
                  <a:pt x="7019" y="45117"/>
                  <a:pt x="6315" y="44946"/>
                  <a:pt x="6639" y="45707"/>
                </a:cubicBezTo>
                <a:close/>
                <a:moveTo>
                  <a:pt x="79203" y="41237"/>
                </a:moveTo>
                <a:cubicBezTo>
                  <a:pt x="78823" y="41389"/>
                  <a:pt x="78537" y="41009"/>
                  <a:pt x="78176" y="41123"/>
                </a:cubicBezTo>
                <a:cubicBezTo>
                  <a:pt x="78404" y="42112"/>
                  <a:pt x="79317" y="41275"/>
                  <a:pt x="79203" y="41237"/>
                </a:cubicBezTo>
                <a:close/>
                <a:moveTo>
                  <a:pt x="13030" y="44661"/>
                </a:moveTo>
                <a:cubicBezTo>
                  <a:pt x="12535" y="43957"/>
                  <a:pt x="11888" y="44242"/>
                  <a:pt x="11926" y="44889"/>
                </a:cubicBezTo>
                <a:cubicBezTo>
                  <a:pt x="12136" y="44642"/>
                  <a:pt x="12611" y="44699"/>
                  <a:pt x="13030" y="44661"/>
                </a:cubicBezTo>
                <a:close/>
                <a:moveTo>
                  <a:pt x="11527" y="44242"/>
                </a:moveTo>
                <a:cubicBezTo>
                  <a:pt x="10500" y="43824"/>
                  <a:pt x="9891" y="44509"/>
                  <a:pt x="9454" y="44870"/>
                </a:cubicBezTo>
                <a:cubicBezTo>
                  <a:pt x="10386" y="44376"/>
                  <a:pt x="11489" y="45555"/>
                  <a:pt x="11527" y="44242"/>
                </a:cubicBezTo>
                <a:close/>
                <a:moveTo>
                  <a:pt x="39602" y="40609"/>
                </a:moveTo>
                <a:cubicBezTo>
                  <a:pt x="39412" y="40762"/>
                  <a:pt x="38727" y="40324"/>
                  <a:pt x="38993" y="40971"/>
                </a:cubicBezTo>
                <a:cubicBezTo>
                  <a:pt x="39278" y="40952"/>
                  <a:pt x="39526" y="40857"/>
                  <a:pt x="39602" y="40609"/>
                </a:cubicBezTo>
                <a:close/>
                <a:moveTo>
                  <a:pt x="41903" y="39620"/>
                </a:moveTo>
                <a:cubicBezTo>
                  <a:pt x="41314" y="40077"/>
                  <a:pt x="39982" y="39126"/>
                  <a:pt x="39925" y="40248"/>
                </a:cubicBezTo>
                <a:cubicBezTo>
                  <a:pt x="40686" y="40476"/>
                  <a:pt x="41960" y="40933"/>
                  <a:pt x="41903" y="39620"/>
                </a:cubicBezTo>
                <a:close/>
                <a:moveTo>
                  <a:pt x="82589" y="36121"/>
                </a:moveTo>
                <a:cubicBezTo>
                  <a:pt x="83464" y="37072"/>
                  <a:pt x="84643" y="36482"/>
                  <a:pt x="85594" y="36977"/>
                </a:cubicBezTo>
                <a:cubicBezTo>
                  <a:pt x="84567" y="36121"/>
                  <a:pt x="83540" y="36577"/>
                  <a:pt x="82589" y="36121"/>
                </a:cubicBezTo>
                <a:close/>
                <a:moveTo>
                  <a:pt x="5612" y="39658"/>
                </a:moveTo>
                <a:cubicBezTo>
                  <a:pt x="5726" y="39811"/>
                  <a:pt x="5992" y="40324"/>
                  <a:pt x="6334" y="40457"/>
                </a:cubicBezTo>
                <a:cubicBezTo>
                  <a:pt x="6601" y="39620"/>
                  <a:pt x="7361" y="39925"/>
                  <a:pt x="7932" y="39525"/>
                </a:cubicBezTo>
                <a:cubicBezTo>
                  <a:pt x="7266" y="39126"/>
                  <a:pt x="5688" y="39677"/>
                  <a:pt x="5612" y="39658"/>
                </a:cubicBezTo>
                <a:close/>
                <a:moveTo>
                  <a:pt x="9853" y="33819"/>
                </a:moveTo>
                <a:cubicBezTo>
                  <a:pt x="11185" y="34066"/>
                  <a:pt x="12916" y="34618"/>
                  <a:pt x="13011" y="32963"/>
                </a:cubicBezTo>
                <a:cubicBezTo>
                  <a:pt x="11299" y="31651"/>
                  <a:pt x="10024" y="32678"/>
                  <a:pt x="8807" y="32868"/>
                </a:cubicBezTo>
                <a:cubicBezTo>
                  <a:pt x="8883" y="33515"/>
                  <a:pt x="9207" y="32887"/>
                  <a:pt x="9321" y="33344"/>
                </a:cubicBezTo>
                <a:cubicBezTo>
                  <a:pt x="9321" y="33667"/>
                  <a:pt x="8731" y="33039"/>
                  <a:pt x="8902" y="33705"/>
                </a:cubicBezTo>
                <a:cubicBezTo>
                  <a:pt x="9245" y="34295"/>
                  <a:pt x="9758" y="34276"/>
                  <a:pt x="9853" y="33819"/>
                </a:cubicBezTo>
                <a:close/>
                <a:moveTo>
                  <a:pt x="110607" y="28265"/>
                </a:moveTo>
                <a:cubicBezTo>
                  <a:pt x="110968" y="28132"/>
                  <a:pt x="111215" y="28512"/>
                  <a:pt x="111558" y="28379"/>
                </a:cubicBezTo>
                <a:cubicBezTo>
                  <a:pt x="111234" y="27732"/>
                  <a:pt x="110721" y="27923"/>
                  <a:pt x="110607" y="28265"/>
                </a:cubicBezTo>
                <a:close/>
                <a:moveTo>
                  <a:pt x="77986" y="25374"/>
                </a:moveTo>
                <a:cubicBezTo>
                  <a:pt x="78461" y="25469"/>
                  <a:pt x="78747" y="25450"/>
                  <a:pt x="79546" y="25450"/>
                </a:cubicBezTo>
                <a:cubicBezTo>
                  <a:pt x="79108" y="24708"/>
                  <a:pt x="78195" y="24898"/>
                  <a:pt x="77986" y="25374"/>
                </a:cubicBezTo>
                <a:close/>
                <a:moveTo>
                  <a:pt x="77168" y="24556"/>
                </a:moveTo>
                <a:cubicBezTo>
                  <a:pt x="76502" y="24727"/>
                  <a:pt x="75760" y="24822"/>
                  <a:pt x="75285" y="25184"/>
                </a:cubicBezTo>
                <a:cubicBezTo>
                  <a:pt x="75856" y="25146"/>
                  <a:pt x="76940" y="25450"/>
                  <a:pt x="77168" y="24556"/>
                </a:cubicBezTo>
                <a:close/>
                <a:moveTo>
                  <a:pt x="5269" y="25602"/>
                </a:moveTo>
                <a:cubicBezTo>
                  <a:pt x="5535" y="25127"/>
                  <a:pt x="6848" y="25830"/>
                  <a:pt x="6658" y="24841"/>
                </a:cubicBezTo>
                <a:cubicBezTo>
                  <a:pt x="7742" y="24499"/>
                  <a:pt x="10842" y="25031"/>
                  <a:pt x="11451" y="24233"/>
                </a:cubicBezTo>
                <a:cubicBezTo>
                  <a:pt x="10766" y="23186"/>
                  <a:pt x="10671" y="24176"/>
                  <a:pt x="9796" y="23643"/>
                </a:cubicBezTo>
                <a:cubicBezTo>
                  <a:pt x="9929" y="23624"/>
                  <a:pt x="10120" y="23643"/>
                  <a:pt x="9967" y="23301"/>
                </a:cubicBezTo>
                <a:cubicBezTo>
                  <a:pt x="8198" y="22939"/>
                  <a:pt x="7647" y="24328"/>
                  <a:pt x="6049" y="24366"/>
                </a:cubicBezTo>
                <a:cubicBezTo>
                  <a:pt x="6487" y="25678"/>
                  <a:pt x="5022" y="24404"/>
                  <a:pt x="5269" y="25602"/>
                </a:cubicBezTo>
                <a:close/>
                <a:moveTo>
                  <a:pt x="75932" y="16834"/>
                </a:moveTo>
                <a:cubicBezTo>
                  <a:pt x="75570" y="16891"/>
                  <a:pt x="74619" y="16548"/>
                  <a:pt x="74391" y="17081"/>
                </a:cubicBezTo>
                <a:cubicBezTo>
                  <a:pt x="75038" y="17195"/>
                  <a:pt x="75836" y="17632"/>
                  <a:pt x="75932" y="16834"/>
                </a:cubicBezTo>
                <a:close/>
                <a:moveTo>
                  <a:pt x="83407" y="16073"/>
                </a:moveTo>
                <a:cubicBezTo>
                  <a:pt x="82874" y="16168"/>
                  <a:pt x="82247" y="15654"/>
                  <a:pt x="82266" y="16472"/>
                </a:cubicBezTo>
                <a:cubicBezTo>
                  <a:pt x="82608" y="16586"/>
                  <a:pt x="83331" y="16548"/>
                  <a:pt x="83407" y="16073"/>
                </a:cubicBezTo>
                <a:close/>
                <a:moveTo>
                  <a:pt x="47629" y="13010"/>
                </a:moveTo>
                <a:cubicBezTo>
                  <a:pt x="48256" y="13220"/>
                  <a:pt x="48294" y="13048"/>
                  <a:pt x="48656" y="12782"/>
                </a:cubicBezTo>
                <a:cubicBezTo>
                  <a:pt x="48713" y="12991"/>
                  <a:pt x="48618" y="13029"/>
                  <a:pt x="48732" y="13296"/>
                </a:cubicBezTo>
                <a:cubicBezTo>
                  <a:pt x="49093" y="13372"/>
                  <a:pt x="49550" y="13029"/>
                  <a:pt x="49854" y="13391"/>
                </a:cubicBezTo>
                <a:cubicBezTo>
                  <a:pt x="49340" y="13391"/>
                  <a:pt x="48998" y="14018"/>
                  <a:pt x="48523" y="13467"/>
                </a:cubicBezTo>
                <a:cubicBezTo>
                  <a:pt x="48542" y="13923"/>
                  <a:pt x="47838" y="13562"/>
                  <a:pt x="48028" y="14171"/>
                </a:cubicBezTo>
                <a:cubicBezTo>
                  <a:pt x="51147" y="15027"/>
                  <a:pt x="53829" y="14608"/>
                  <a:pt x="56778" y="14532"/>
                </a:cubicBezTo>
                <a:cubicBezTo>
                  <a:pt x="56873" y="14798"/>
                  <a:pt x="56568" y="14627"/>
                  <a:pt x="56625" y="14874"/>
                </a:cubicBezTo>
                <a:cubicBezTo>
                  <a:pt x="58661" y="14779"/>
                  <a:pt x="62084" y="16092"/>
                  <a:pt x="64234" y="15293"/>
                </a:cubicBezTo>
                <a:cubicBezTo>
                  <a:pt x="66307" y="15902"/>
                  <a:pt x="70111" y="16263"/>
                  <a:pt x="71519" y="15046"/>
                </a:cubicBezTo>
                <a:cubicBezTo>
                  <a:pt x="68114" y="14779"/>
                  <a:pt x="65052" y="15160"/>
                  <a:pt x="62484" y="14703"/>
                </a:cubicBezTo>
                <a:cubicBezTo>
                  <a:pt x="62617" y="14095"/>
                  <a:pt x="63340" y="14798"/>
                  <a:pt x="63245" y="13980"/>
                </a:cubicBezTo>
                <a:cubicBezTo>
                  <a:pt x="60810" y="13866"/>
                  <a:pt x="58946" y="14532"/>
                  <a:pt x="56816" y="14361"/>
                </a:cubicBezTo>
                <a:cubicBezTo>
                  <a:pt x="56568" y="13505"/>
                  <a:pt x="57120" y="14095"/>
                  <a:pt x="56987" y="13505"/>
                </a:cubicBezTo>
                <a:cubicBezTo>
                  <a:pt x="55294" y="13105"/>
                  <a:pt x="53620" y="13467"/>
                  <a:pt x="52327" y="12915"/>
                </a:cubicBezTo>
                <a:cubicBezTo>
                  <a:pt x="50976" y="12345"/>
                  <a:pt x="48789" y="12535"/>
                  <a:pt x="47438" y="12173"/>
                </a:cubicBezTo>
                <a:cubicBezTo>
                  <a:pt x="47324" y="12192"/>
                  <a:pt x="47457" y="12478"/>
                  <a:pt x="47381" y="12516"/>
                </a:cubicBezTo>
                <a:cubicBezTo>
                  <a:pt x="46126" y="11983"/>
                  <a:pt x="43577" y="12192"/>
                  <a:pt x="42645" y="12782"/>
                </a:cubicBezTo>
                <a:cubicBezTo>
                  <a:pt x="44376" y="12877"/>
                  <a:pt x="46278" y="12668"/>
                  <a:pt x="47800" y="12668"/>
                </a:cubicBezTo>
                <a:cubicBezTo>
                  <a:pt x="47876" y="12934"/>
                  <a:pt x="47572" y="12763"/>
                  <a:pt x="47629" y="13010"/>
                </a:cubicBezTo>
                <a:close/>
                <a:moveTo>
                  <a:pt x="40876" y="5079"/>
                </a:moveTo>
                <a:cubicBezTo>
                  <a:pt x="42246" y="4755"/>
                  <a:pt x="44737" y="6068"/>
                  <a:pt x="46659" y="5782"/>
                </a:cubicBezTo>
                <a:cubicBezTo>
                  <a:pt x="48389" y="5516"/>
                  <a:pt x="51033" y="5554"/>
                  <a:pt x="52935" y="5763"/>
                </a:cubicBezTo>
                <a:cubicBezTo>
                  <a:pt x="53088" y="5098"/>
                  <a:pt x="53696" y="5611"/>
                  <a:pt x="53734" y="4869"/>
                </a:cubicBezTo>
                <a:cubicBezTo>
                  <a:pt x="48275" y="4584"/>
                  <a:pt x="43311" y="3652"/>
                  <a:pt x="38461" y="4375"/>
                </a:cubicBezTo>
                <a:cubicBezTo>
                  <a:pt x="39393" y="5440"/>
                  <a:pt x="40172" y="5250"/>
                  <a:pt x="40876"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2"/>
          <p:cNvSpPr/>
          <p:nvPr/>
        </p:nvSpPr>
        <p:spPr>
          <a:xfrm rot="3654453">
            <a:off x="7455346" y="3603138"/>
            <a:ext cx="2805483" cy="2772185"/>
          </a:xfrm>
          <a:custGeom>
            <a:avLst/>
            <a:gdLst/>
            <a:ahLst/>
            <a:cxnLst/>
            <a:rect l="l" t="t" r="r" b="b"/>
            <a:pathLst>
              <a:path w="112224" h="110892" extrusionOk="0">
                <a:moveTo>
                  <a:pt x="40477" y="19307"/>
                </a:moveTo>
                <a:cubicBezTo>
                  <a:pt x="45270" y="15027"/>
                  <a:pt x="51109" y="12802"/>
                  <a:pt x="56321" y="8693"/>
                </a:cubicBezTo>
                <a:cubicBezTo>
                  <a:pt x="56378" y="8579"/>
                  <a:pt x="55846" y="8389"/>
                  <a:pt x="55960" y="8275"/>
                </a:cubicBezTo>
                <a:cubicBezTo>
                  <a:pt x="57595" y="7780"/>
                  <a:pt x="58470" y="6886"/>
                  <a:pt x="59878" y="6772"/>
                </a:cubicBezTo>
                <a:cubicBezTo>
                  <a:pt x="59003" y="6049"/>
                  <a:pt x="60772" y="6107"/>
                  <a:pt x="61076" y="5593"/>
                </a:cubicBezTo>
                <a:cubicBezTo>
                  <a:pt x="61095" y="5954"/>
                  <a:pt x="61647" y="6087"/>
                  <a:pt x="61894" y="5840"/>
                </a:cubicBezTo>
                <a:cubicBezTo>
                  <a:pt x="59193" y="9587"/>
                  <a:pt x="50976" y="13353"/>
                  <a:pt x="47495" y="17405"/>
                </a:cubicBezTo>
                <a:cubicBezTo>
                  <a:pt x="48427" y="17024"/>
                  <a:pt x="48675" y="16549"/>
                  <a:pt x="49626" y="16092"/>
                </a:cubicBezTo>
                <a:cubicBezTo>
                  <a:pt x="48922" y="17158"/>
                  <a:pt x="47020" y="18413"/>
                  <a:pt x="46164" y="19497"/>
                </a:cubicBezTo>
                <a:cubicBezTo>
                  <a:pt x="50025" y="17158"/>
                  <a:pt x="53506" y="15217"/>
                  <a:pt x="56359" y="13144"/>
                </a:cubicBezTo>
                <a:cubicBezTo>
                  <a:pt x="56568" y="13182"/>
                  <a:pt x="56816" y="13296"/>
                  <a:pt x="57101" y="13468"/>
                </a:cubicBezTo>
                <a:cubicBezTo>
                  <a:pt x="58223" y="12821"/>
                  <a:pt x="57881" y="12041"/>
                  <a:pt x="58299" y="11508"/>
                </a:cubicBezTo>
                <a:cubicBezTo>
                  <a:pt x="58604" y="11546"/>
                  <a:pt x="58585" y="11623"/>
                  <a:pt x="58794" y="11794"/>
                </a:cubicBezTo>
                <a:cubicBezTo>
                  <a:pt x="59288" y="11071"/>
                  <a:pt x="59326" y="10691"/>
                  <a:pt x="60373" y="10500"/>
                </a:cubicBezTo>
                <a:cubicBezTo>
                  <a:pt x="60544" y="10633"/>
                  <a:pt x="60353" y="10710"/>
                  <a:pt x="60563" y="10843"/>
                </a:cubicBezTo>
                <a:cubicBezTo>
                  <a:pt x="61247" y="11071"/>
                  <a:pt x="62199" y="10538"/>
                  <a:pt x="60943" y="9949"/>
                </a:cubicBezTo>
                <a:cubicBezTo>
                  <a:pt x="61286" y="10025"/>
                  <a:pt x="61761" y="9987"/>
                  <a:pt x="61932" y="10291"/>
                </a:cubicBezTo>
                <a:cubicBezTo>
                  <a:pt x="62237" y="9606"/>
                  <a:pt x="63150" y="9987"/>
                  <a:pt x="63663" y="9644"/>
                </a:cubicBezTo>
                <a:cubicBezTo>
                  <a:pt x="63796" y="10006"/>
                  <a:pt x="63568" y="10310"/>
                  <a:pt x="63226" y="10595"/>
                </a:cubicBezTo>
                <a:cubicBezTo>
                  <a:pt x="63853" y="10805"/>
                  <a:pt x="64082" y="10291"/>
                  <a:pt x="64500" y="10139"/>
                </a:cubicBezTo>
                <a:cubicBezTo>
                  <a:pt x="63397" y="10957"/>
                  <a:pt x="63397" y="12250"/>
                  <a:pt x="62351" y="13315"/>
                </a:cubicBezTo>
                <a:cubicBezTo>
                  <a:pt x="64899" y="12440"/>
                  <a:pt x="66573" y="10462"/>
                  <a:pt x="68114" y="9473"/>
                </a:cubicBezTo>
                <a:cubicBezTo>
                  <a:pt x="67448" y="9112"/>
                  <a:pt x="67638" y="9968"/>
                  <a:pt x="66706" y="9530"/>
                </a:cubicBezTo>
                <a:cubicBezTo>
                  <a:pt x="67258" y="9378"/>
                  <a:pt x="67562" y="9340"/>
                  <a:pt x="67410" y="8845"/>
                </a:cubicBezTo>
                <a:cubicBezTo>
                  <a:pt x="67049" y="8579"/>
                  <a:pt x="67182" y="9207"/>
                  <a:pt x="66706" y="8750"/>
                </a:cubicBezTo>
                <a:cubicBezTo>
                  <a:pt x="67201" y="7894"/>
                  <a:pt x="67182" y="7457"/>
                  <a:pt x="68038" y="6658"/>
                </a:cubicBezTo>
                <a:cubicBezTo>
                  <a:pt x="69065" y="7305"/>
                  <a:pt x="68628" y="6867"/>
                  <a:pt x="70073" y="7286"/>
                </a:cubicBezTo>
                <a:cubicBezTo>
                  <a:pt x="68704" y="7438"/>
                  <a:pt x="68209" y="7952"/>
                  <a:pt x="67886" y="8903"/>
                </a:cubicBezTo>
                <a:cubicBezTo>
                  <a:pt x="69027" y="8884"/>
                  <a:pt x="68532" y="7990"/>
                  <a:pt x="69674" y="7932"/>
                </a:cubicBezTo>
                <a:cubicBezTo>
                  <a:pt x="69560" y="8256"/>
                  <a:pt x="69693" y="8617"/>
                  <a:pt x="69464" y="8922"/>
                </a:cubicBezTo>
                <a:cubicBezTo>
                  <a:pt x="69122" y="8199"/>
                  <a:pt x="69407" y="9207"/>
                  <a:pt x="68818" y="8769"/>
                </a:cubicBezTo>
                <a:cubicBezTo>
                  <a:pt x="69541" y="9264"/>
                  <a:pt x="68666" y="9207"/>
                  <a:pt x="68456" y="9663"/>
                </a:cubicBezTo>
                <a:cubicBezTo>
                  <a:pt x="68666" y="9758"/>
                  <a:pt x="68723" y="9625"/>
                  <a:pt x="68837" y="9549"/>
                </a:cubicBezTo>
                <a:cubicBezTo>
                  <a:pt x="68894" y="10101"/>
                  <a:pt x="67619" y="10025"/>
                  <a:pt x="67391" y="10710"/>
                </a:cubicBezTo>
                <a:cubicBezTo>
                  <a:pt x="68742" y="10976"/>
                  <a:pt x="69464" y="10139"/>
                  <a:pt x="70149" y="9321"/>
                </a:cubicBezTo>
                <a:cubicBezTo>
                  <a:pt x="69712" y="8960"/>
                  <a:pt x="69693" y="9302"/>
                  <a:pt x="69522" y="9397"/>
                </a:cubicBezTo>
                <a:cubicBezTo>
                  <a:pt x="70549" y="8941"/>
                  <a:pt x="70872" y="7381"/>
                  <a:pt x="71975" y="6734"/>
                </a:cubicBezTo>
                <a:cubicBezTo>
                  <a:pt x="72070" y="7286"/>
                  <a:pt x="71405" y="7742"/>
                  <a:pt x="71195" y="8275"/>
                </a:cubicBezTo>
                <a:cubicBezTo>
                  <a:pt x="73326" y="7990"/>
                  <a:pt x="73250" y="6772"/>
                  <a:pt x="74163" y="5346"/>
                </a:cubicBezTo>
                <a:cubicBezTo>
                  <a:pt x="73611" y="5270"/>
                  <a:pt x="73155" y="5384"/>
                  <a:pt x="72793" y="5650"/>
                </a:cubicBezTo>
                <a:cubicBezTo>
                  <a:pt x="74068" y="4680"/>
                  <a:pt x="76426" y="3253"/>
                  <a:pt x="76959" y="2321"/>
                </a:cubicBezTo>
                <a:cubicBezTo>
                  <a:pt x="77130" y="1960"/>
                  <a:pt x="77910" y="2664"/>
                  <a:pt x="78062" y="2302"/>
                </a:cubicBezTo>
                <a:cubicBezTo>
                  <a:pt x="78499" y="2055"/>
                  <a:pt x="77491" y="2131"/>
                  <a:pt x="77929" y="1903"/>
                </a:cubicBezTo>
                <a:cubicBezTo>
                  <a:pt x="78861" y="2778"/>
                  <a:pt x="76103" y="3900"/>
                  <a:pt x="75894" y="4699"/>
                </a:cubicBezTo>
                <a:cubicBezTo>
                  <a:pt x="78613" y="3406"/>
                  <a:pt x="80211" y="1637"/>
                  <a:pt x="82285" y="1"/>
                </a:cubicBezTo>
                <a:cubicBezTo>
                  <a:pt x="82760" y="286"/>
                  <a:pt x="82551" y="495"/>
                  <a:pt x="82836" y="762"/>
                </a:cubicBezTo>
                <a:cubicBezTo>
                  <a:pt x="80991" y="2017"/>
                  <a:pt x="79774" y="3615"/>
                  <a:pt x="78214" y="5041"/>
                </a:cubicBezTo>
                <a:cubicBezTo>
                  <a:pt x="78842" y="5365"/>
                  <a:pt x="79051" y="4965"/>
                  <a:pt x="79355" y="4718"/>
                </a:cubicBezTo>
                <a:cubicBezTo>
                  <a:pt x="79051" y="5365"/>
                  <a:pt x="76749" y="6943"/>
                  <a:pt x="76483" y="7799"/>
                </a:cubicBezTo>
                <a:cubicBezTo>
                  <a:pt x="76749" y="7990"/>
                  <a:pt x="76845" y="7913"/>
                  <a:pt x="77073" y="8028"/>
                </a:cubicBezTo>
                <a:cubicBezTo>
                  <a:pt x="77320" y="8180"/>
                  <a:pt x="77396" y="7666"/>
                  <a:pt x="77073" y="7476"/>
                </a:cubicBezTo>
                <a:cubicBezTo>
                  <a:pt x="77263" y="7419"/>
                  <a:pt x="77263" y="7628"/>
                  <a:pt x="77586" y="7780"/>
                </a:cubicBezTo>
                <a:cubicBezTo>
                  <a:pt x="78366" y="6943"/>
                  <a:pt x="78975" y="6126"/>
                  <a:pt x="80382" y="6087"/>
                </a:cubicBezTo>
                <a:cubicBezTo>
                  <a:pt x="79565" y="6259"/>
                  <a:pt x="79679" y="6639"/>
                  <a:pt x="79127" y="6791"/>
                </a:cubicBezTo>
                <a:cubicBezTo>
                  <a:pt x="79526" y="6772"/>
                  <a:pt x="79526" y="7229"/>
                  <a:pt x="79774" y="6943"/>
                </a:cubicBezTo>
                <a:cubicBezTo>
                  <a:pt x="79355" y="7628"/>
                  <a:pt x="79546" y="8237"/>
                  <a:pt x="78290" y="8408"/>
                </a:cubicBezTo>
                <a:cubicBezTo>
                  <a:pt x="78880" y="8598"/>
                  <a:pt x="79051" y="8541"/>
                  <a:pt x="79298" y="8998"/>
                </a:cubicBezTo>
                <a:cubicBezTo>
                  <a:pt x="78785" y="8922"/>
                  <a:pt x="78404" y="8313"/>
                  <a:pt x="78005" y="8674"/>
                </a:cubicBezTo>
                <a:cubicBezTo>
                  <a:pt x="77967" y="8826"/>
                  <a:pt x="78252" y="8788"/>
                  <a:pt x="78499" y="8979"/>
                </a:cubicBezTo>
                <a:cubicBezTo>
                  <a:pt x="77586" y="9511"/>
                  <a:pt x="77149" y="10671"/>
                  <a:pt x="76084" y="11109"/>
                </a:cubicBezTo>
                <a:cubicBezTo>
                  <a:pt x="76616" y="11527"/>
                  <a:pt x="76540" y="10881"/>
                  <a:pt x="77035" y="11223"/>
                </a:cubicBezTo>
                <a:cubicBezTo>
                  <a:pt x="76331" y="10824"/>
                  <a:pt x="77624" y="10652"/>
                  <a:pt x="78043" y="10481"/>
                </a:cubicBezTo>
                <a:cubicBezTo>
                  <a:pt x="78100" y="10386"/>
                  <a:pt x="77796" y="10253"/>
                  <a:pt x="77624" y="10120"/>
                </a:cubicBezTo>
                <a:cubicBezTo>
                  <a:pt x="78671" y="9778"/>
                  <a:pt x="78442" y="9606"/>
                  <a:pt x="79203" y="9606"/>
                </a:cubicBezTo>
                <a:cubicBezTo>
                  <a:pt x="79241" y="9473"/>
                  <a:pt x="78918" y="9416"/>
                  <a:pt x="78804" y="9473"/>
                </a:cubicBezTo>
                <a:cubicBezTo>
                  <a:pt x="79070" y="9207"/>
                  <a:pt x="80915" y="8979"/>
                  <a:pt x="80382" y="8180"/>
                </a:cubicBezTo>
                <a:cubicBezTo>
                  <a:pt x="81486" y="8199"/>
                  <a:pt x="81467" y="7400"/>
                  <a:pt x="82399" y="7248"/>
                </a:cubicBezTo>
                <a:cubicBezTo>
                  <a:pt x="82646" y="7742"/>
                  <a:pt x="81638" y="7609"/>
                  <a:pt x="82018" y="8142"/>
                </a:cubicBezTo>
                <a:cubicBezTo>
                  <a:pt x="84719" y="7153"/>
                  <a:pt x="84529" y="5840"/>
                  <a:pt x="86926" y="4908"/>
                </a:cubicBezTo>
                <a:cubicBezTo>
                  <a:pt x="86583" y="5631"/>
                  <a:pt x="84472" y="6867"/>
                  <a:pt x="83958" y="7818"/>
                </a:cubicBezTo>
                <a:cubicBezTo>
                  <a:pt x="84662" y="7818"/>
                  <a:pt x="84776" y="6829"/>
                  <a:pt x="85594" y="7000"/>
                </a:cubicBezTo>
                <a:cubicBezTo>
                  <a:pt x="85043" y="7856"/>
                  <a:pt x="84149" y="8161"/>
                  <a:pt x="83806" y="9283"/>
                </a:cubicBezTo>
                <a:cubicBezTo>
                  <a:pt x="84624" y="9549"/>
                  <a:pt x="84567" y="8903"/>
                  <a:pt x="85024" y="8884"/>
                </a:cubicBezTo>
                <a:cubicBezTo>
                  <a:pt x="85176" y="9093"/>
                  <a:pt x="85157" y="9264"/>
                  <a:pt x="85233" y="9454"/>
                </a:cubicBezTo>
                <a:cubicBezTo>
                  <a:pt x="86089" y="9701"/>
                  <a:pt x="86526" y="9264"/>
                  <a:pt x="87173" y="9131"/>
                </a:cubicBezTo>
                <a:cubicBezTo>
                  <a:pt x="87496" y="8998"/>
                  <a:pt x="87553" y="8408"/>
                  <a:pt x="88048" y="8541"/>
                </a:cubicBezTo>
                <a:cubicBezTo>
                  <a:pt x="87801" y="8769"/>
                  <a:pt x="87572" y="8998"/>
                  <a:pt x="87325" y="9245"/>
                </a:cubicBezTo>
                <a:cubicBezTo>
                  <a:pt x="86773" y="9663"/>
                  <a:pt x="86393" y="10367"/>
                  <a:pt x="85994" y="10557"/>
                </a:cubicBezTo>
                <a:cubicBezTo>
                  <a:pt x="86089" y="10843"/>
                  <a:pt x="86640" y="10824"/>
                  <a:pt x="86926" y="11223"/>
                </a:cubicBezTo>
                <a:cubicBezTo>
                  <a:pt x="87097" y="11565"/>
                  <a:pt x="86735" y="11870"/>
                  <a:pt x="86964" y="12231"/>
                </a:cubicBezTo>
                <a:cubicBezTo>
                  <a:pt x="87591" y="11527"/>
                  <a:pt x="88447" y="11033"/>
                  <a:pt x="89817" y="11014"/>
                </a:cubicBezTo>
                <a:cubicBezTo>
                  <a:pt x="89094" y="11756"/>
                  <a:pt x="88181" y="12155"/>
                  <a:pt x="87534" y="13011"/>
                </a:cubicBezTo>
                <a:cubicBezTo>
                  <a:pt x="87782" y="13106"/>
                  <a:pt x="87839" y="12916"/>
                  <a:pt x="87972" y="12821"/>
                </a:cubicBezTo>
                <a:cubicBezTo>
                  <a:pt x="88200" y="13315"/>
                  <a:pt x="86697" y="13334"/>
                  <a:pt x="87572" y="14019"/>
                </a:cubicBezTo>
                <a:cubicBezTo>
                  <a:pt x="88371" y="14285"/>
                  <a:pt x="88124" y="13848"/>
                  <a:pt x="88637" y="13753"/>
                </a:cubicBezTo>
                <a:cubicBezTo>
                  <a:pt x="88010" y="14400"/>
                  <a:pt x="87249" y="15046"/>
                  <a:pt x="86888" y="15731"/>
                </a:cubicBezTo>
                <a:cubicBezTo>
                  <a:pt x="87401" y="15978"/>
                  <a:pt x="87534" y="15579"/>
                  <a:pt x="87896" y="15541"/>
                </a:cubicBezTo>
                <a:cubicBezTo>
                  <a:pt x="88162" y="16149"/>
                  <a:pt x="87059" y="15712"/>
                  <a:pt x="87192" y="16245"/>
                </a:cubicBezTo>
                <a:cubicBezTo>
                  <a:pt x="87896" y="16264"/>
                  <a:pt x="88371" y="15864"/>
                  <a:pt x="88923" y="15579"/>
                </a:cubicBezTo>
                <a:cubicBezTo>
                  <a:pt x="88866" y="15978"/>
                  <a:pt x="88485" y="16416"/>
                  <a:pt x="87896" y="16321"/>
                </a:cubicBezTo>
                <a:cubicBezTo>
                  <a:pt x="88371" y="16587"/>
                  <a:pt x="87782" y="16910"/>
                  <a:pt x="87287" y="17177"/>
                </a:cubicBezTo>
                <a:cubicBezTo>
                  <a:pt x="88295" y="17576"/>
                  <a:pt x="88771" y="17043"/>
                  <a:pt x="89265" y="16549"/>
                </a:cubicBezTo>
                <a:cubicBezTo>
                  <a:pt x="89703" y="17595"/>
                  <a:pt x="87515" y="18147"/>
                  <a:pt x="87420" y="18907"/>
                </a:cubicBezTo>
                <a:cubicBezTo>
                  <a:pt x="89075" y="19098"/>
                  <a:pt x="89531" y="18280"/>
                  <a:pt x="90425" y="17785"/>
                </a:cubicBezTo>
                <a:cubicBezTo>
                  <a:pt x="91453" y="17234"/>
                  <a:pt x="92974" y="16872"/>
                  <a:pt x="94039" y="15807"/>
                </a:cubicBezTo>
                <a:cubicBezTo>
                  <a:pt x="93887" y="15712"/>
                  <a:pt x="93830" y="15807"/>
                  <a:pt x="93735" y="15845"/>
                </a:cubicBezTo>
                <a:cubicBezTo>
                  <a:pt x="93183" y="15484"/>
                  <a:pt x="94933" y="14685"/>
                  <a:pt x="94230" y="15351"/>
                </a:cubicBezTo>
                <a:cubicBezTo>
                  <a:pt x="93982" y="15446"/>
                  <a:pt x="94458" y="15636"/>
                  <a:pt x="94363" y="15750"/>
                </a:cubicBezTo>
                <a:cubicBezTo>
                  <a:pt x="93982" y="16073"/>
                  <a:pt x="93640" y="16397"/>
                  <a:pt x="93849" y="16796"/>
                </a:cubicBezTo>
                <a:cubicBezTo>
                  <a:pt x="94268" y="16986"/>
                  <a:pt x="94629" y="17101"/>
                  <a:pt x="95009" y="17234"/>
                </a:cubicBezTo>
                <a:lnTo>
                  <a:pt x="95846" y="16397"/>
                </a:lnTo>
                <a:cubicBezTo>
                  <a:pt x="95561" y="17842"/>
                  <a:pt x="93031" y="18584"/>
                  <a:pt x="93279" y="19992"/>
                </a:cubicBezTo>
                <a:cubicBezTo>
                  <a:pt x="94553" y="19973"/>
                  <a:pt x="95162" y="18793"/>
                  <a:pt x="96227" y="18394"/>
                </a:cubicBezTo>
                <a:cubicBezTo>
                  <a:pt x="96740" y="18946"/>
                  <a:pt x="95371" y="19269"/>
                  <a:pt x="96094" y="19859"/>
                </a:cubicBezTo>
                <a:cubicBezTo>
                  <a:pt x="97254" y="19136"/>
                  <a:pt x="98471" y="18489"/>
                  <a:pt x="99651" y="17386"/>
                </a:cubicBezTo>
                <a:cubicBezTo>
                  <a:pt x="99213" y="18812"/>
                  <a:pt x="98699" y="20581"/>
                  <a:pt x="97939" y="21723"/>
                </a:cubicBezTo>
                <a:cubicBezTo>
                  <a:pt x="99632" y="21076"/>
                  <a:pt x="100659" y="20638"/>
                  <a:pt x="101705" y="20125"/>
                </a:cubicBezTo>
                <a:cubicBezTo>
                  <a:pt x="101305" y="21095"/>
                  <a:pt x="99517" y="21818"/>
                  <a:pt x="99651" y="22921"/>
                </a:cubicBezTo>
                <a:cubicBezTo>
                  <a:pt x="99441" y="22769"/>
                  <a:pt x="99803" y="22693"/>
                  <a:pt x="99536" y="22521"/>
                </a:cubicBezTo>
                <a:cubicBezTo>
                  <a:pt x="98928" y="22331"/>
                  <a:pt x="99517" y="23092"/>
                  <a:pt x="98871" y="22921"/>
                </a:cubicBezTo>
                <a:cubicBezTo>
                  <a:pt x="99099" y="23244"/>
                  <a:pt x="99479" y="23606"/>
                  <a:pt x="99689" y="23948"/>
                </a:cubicBezTo>
                <a:cubicBezTo>
                  <a:pt x="98566" y="24462"/>
                  <a:pt x="98547" y="25755"/>
                  <a:pt x="97425" y="26725"/>
                </a:cubicBezTo>
                <a:cubicBezTo>
                  <a:pt x="97939" y="27885"/>
                  <a:pt x="95371" y="29997"/>
                  <a:pt x="93906" y="30986"/>
                </a:cubicBezTo>
                <a:cubicBezTo>
                  <a:pt x="94268" y="31899"/>
                  <a:pt x="92251" y="32507"/>
                  <a:pt x="91966" y="33401"/>
                </a:cubicBezTo>
                <a:cubicBezTo>
                  <a:pt x="92575" y="33782"/>
                  <a:pt x="92537" y="33097"/>
                  <a:pt x="93260" y="33706"/>
                </a:cubicBezTo>
                <a:cubicBezTo>
                  <a:pt x="94020" y="33344"/>
                  <a:pt x="94344" y="32241"/>
                  <a:pt x="95504" y="32564"/>
                </a:cubicBezTo>
                <a:cubicBezTo>
                  <a:pt x="94553" y="33477"/>
                  <a:pt x="92461" y="35360"/>
                  <a:pt x="93564" y="37643"/>
                </a:cubicBezTo>
                <a:cubicBezTo>
                  <a:pt x="93906" y="37491"/>
                  <a:pt x="94363" y="36692"/>
                  <a:pt x="94895" y="36311"/>
                </a:cubicBezTo>
                <a:cubicBezTo>
                  <a:pt x="95884" y="37491"/>
                  <a:pt x="93183" y="37339"/>
                  <a:pt x="93887" y="38385"/>
                </a:cubicBezTo>
                <a:cubicBezTo>
                  <a:pt x="95105" y="38689"/>
                  <a:pt x="95181" y="37757"/>
                  <a:pt x="95865" y="37205"/>
                </a:cubicBezTo>
                <a:cubicBezTo>
                  <a:pt x="97653" y="35779"/>
                  <a:pt x="98072" y="33268"/>
                  <a:pt x="100069" y="32013"/>
                </a:cubicBezTo>
                <a:cubicBezTo>
                  <a:pt x="99974" y="33858"/>
                  <a:pt x="99232" y="35551"/>
                  <a:pt x="97825" y="37129"/>
                </a:cubicBezTo>
                <a:cubicBezTo>
                  <a:pt x="97064" y="38004"/>
                  <a:pt x="96569" y="39146"/>
                  <a:pt x="96056" y="40192"/>
                </a:cubicBezTo>
                <a:cubicBezTo>
                  <a:pt x="93241" y="45860"/>
                  <a:pt x="87705" y="50577"/>
                  <a:pt x="84871" y="55161"/>
                </a:cubicBezTo>
                <a:cubicBezTo>
                  <a:pt x="87705" y="53278"/>
                  <a:pt x="89874" y="50710"/>
                  <a:pt x="92860" y="48085"/>
                </a:cubicBezTo>
                <a:cubicBezTo>
                  <a:pt x="94705" y="46469"/>
                  <a:pt x="96626" y="44909"/>
                  <a:pt x="98034" y="43007"/>
                </a:cubicBezTo>
                <a:cubicBezTo>
                  <a:pt x="98661" y="42132"/>
                  <a:pt x="99574" y="40667"/>
                  <a:pt x="101591" y="40534"/>
                </a:cubicBezTo>
                <a:cubicBezTo>
                  <a:pt x="101629" y="40915"/>
                  <a:pt x="101381" y="41238"/>
                  <a:pt x="101572" y="41618"/>
                </a:cubicBezTo>
                <a:cubicBezTo>
                  <a:pt x="102580" y="41885"/>
                  <a:pt x="102351" y="42436"/>
                  <a:pt x="102770" y="42550"/>
                </a:cubicBezTo>
                <a:cubicBezTo>
                  <a:pt x="103169" y="42893"/>
                  <a:pt x="101933" y="43064"/>
                  <a:pt x="102637" y="43463"/>
                </a:cubicBezTo>
                <a:cubicBezTo>
                  <a:pt x="104254" y="43939"/>
                  <a:pt x="104938" y="42817"/>
                  <a:pt x="106251" y="42798"/>
                </a:cubicBezTo>
                <a:cubicBezTo>
                  <a:pt x="106764" y="43007"/>
                  <a:pt x="106460" y="43140"/>
                  <a:pt x="106783" y="43330"/>
                </a:cubicBezTo>
                <a:cubicBezTo>
                  <a:pt x="107240" y="43292"/>
                  <a:pt x="107658" y="43159"/>
                  <a:pt x="108001" y="42931"/>
                </a:cubicBezTo>
                <a:cubicBezTo>
                  <a:pt x="108343" y="43577"/>
                  <a:pt x="107012" y="43996"/>
                  <a:pt x="106479" y="44700"/>
                </a:cubicBezTo>
                <a:cubicBezTo>
                  <a:pt x="107316" y="44947"/>
                  <a:pt x="107354" y="45004"/>
                  <a:pt x="106764" y="45194"/>
                </a:cubicBezTo>
                <a:cubicBezTo>
                  <a:pt x="107468" y="45765"/>
                  <a:pt x="107487" y="45156"/>
                  <a:pt x="108153" y="45670"/>
                </a:cubicBezTo>
                <a:cubicBezTo>
                  <a:pt x="108153" y="45822"/>
                  <a:pt x="107601" y="45917"/>
                  <a:pt x="107963" y="46126"/>
                </a:cubicBezTo>
                <a:cubicBezTo>
                  <a:pt x="109047" y="45974"/>
                  <a:pt x="109865" y="45441"/>
                  <a:pt x="110854" y="45137"/>
                </a:cubicBezTo>
                <a:cubicBezTo>
                  <a:pt x="110245" y="45594"/>
                  <a:pt x="109408" y="46316"/>
                  <a:pt x="109275" y="47210"/>
                </a:cubicBezTo>
                <a:cubicBezTo>
                  <a:pt x="110530" y="47401"/>
                  <a:pt x="110454" y="45556"/>
                  <a:pt x="112223" y="46145"/>
                </a:cubicBezTo>
                <a:cubicBezTo>
                  <a:pt x="108895" y="48523"/>
                  <a:pt x="107791" y="52479"/>
                  <a:pt x="104406" y="54115"/>
                </a:cubicBezTo>
                <a:cubicBezTo>
                  <a:pt x="103968" y="54419"/>
                  <a:pt x="104197" y="53754"/>
                  <a:pt x="103626" y="53563"/>
                </a:cubicBezTo>
                <a:cubicBezTo>
                  <a:pt x="98738" y="56074"/>
                  <a:pt x="95352" y="60240"/>
                  <a:pt x="91034" y="63606"/>
                </a:cubicBezTo>
                <a:cubicBezTo>
                  <a:pt x="90711" y="63777"/>
                  <a:pt x="90216" y="63606"/>
                  <a:pt x="89855" y="63701"/>
                </a:cubicBezTo>
                <a:cubicBezTo>
                  <a:pt x="88733" y="66155"/>
                  <a:pt x="85404" y="67620"/>
                  <a:pt x="83102" y="69845"/>
                </a:cubicBezTo>
                <a:cubicBezTo>
                  <a:pt x="82969" y="70016"/>
                  <a:pt x="82722" y="69978"/>
                  <a:pt x="82380" y="69750"/>
                </a:cubicBezTo>
                <a:cubicBezTo>
                  <a:pt x="82285" y="70948"/>
                  <a:pt x="80725" y="71690"/>
                  <a:pt x="79279" y="72280"/>
                </a:cubicBezTo>
                <a:cubicBezTo>
                  <a:pt x="79241" y="72375"/>
                  <a:pt x="79412" y="72413"/>
                  <a:pt x="79450" y="72375"/>
                </a:cubicBezTo>
                <a:cubicBezTo>
                  <a:pt x="78062" y="73935"/>
                  <a:pt x="75513" y="74752"/>
                  <a:pt x="73269" y="76636"/>
                </a:cubicBezTo>
                <a:cubicBezTo>
                  <a:pt x="73953" y="77396"/>
                  <a:pt x="70511" y="79336"/>
                  <a:pt x="69350" y="80230"/>
                </a:cubicBezTo>
                <a:cubicBezTo>
                  <a:pt x="67791" y="81410"/>
                  <a:pt x="66706" y="82969"/>
                  <a:pt x="65090" y="84168"/>
                </a:cubicBezTo>
                <a:cubicBezTo>
                  <a:pt x="63625" y="85233"/>
                  <a:pt x="61894" y="86032"/>
                  <a:pt x="60848" y="87021"/>
                </a:cubicBezTo>
                <a:cubicBezTo>
                  <a:pt x="60772" y="87211"/>
                  <a:pt x="60468" y="87002"/>
                  <a:pt x="60201" y="86869"/>
                </a:cubicBezTo>
                <a:cubicBezTo>
                  <a:pt x="58223" y="89779"/>
                  <a:pt x="52973" y="92423"/>
                  <a:pt x="50025" y="94781"/>
                </a:cubicBezTo>
                <a:cubicBezTo>
                  <a:pt x="48846" y="95732"/>
                  <a:pt x="47362" y="95923"/>
                  <a:pt x="46354" y="97083"/>
                </a:cubicBezTo>
                <a:cubicBezTo>
                  <a:pt x="45175" y="98433"/>
                  <a:pt x="42531" y="98338"/>
                  <a:pt x="41314" y="99670"/>
                </a:cubicBezTo>
                <a:cubicBezTo>
                  <a:pt x="41085" y="99518"/>
                  <a:pt x="41466" y="99441"/>
                  <a:pt x="41180" y="99270"/>
                </a:cubicBezTo>
                <a:cubicBezTo>
                  <a:pt x="40743" y="99289"/>
                  <a:pt x="40382" y="99498"/>
                  <a:pt x="40382" y="99803"/>
                </a:cubicBezTo>
                <a:cubicBezTo>
                  <a:pt x="40743" y="100031"/>
                  <a:pt x="40705" y="99594"/>
                  <a:pt x="40914" y="99556"/>
                </a:cubicBezTo>
                <a:cubicBezTo>
                  <a:pt x="41009" y="100411"/>
                  <a:pt x="39393" y="99993"/>
                  <a:pt x="38898" y="100488"/>
                </a:cubicBezTo>
                <a:cubicBezTo>
                  <a:pt x="38651" y="99651"/>
                  <a:pt x="41542" y="99822"/>
                  <a:pt x="40229" y="98376"/>
                </a:cubicBezTo>
                <a:cubicBezTo>
                  <a:pt x="39545" y="98547"/>
                  <a:pt x="39126" y="99194"/>
                  <a:pt x="38441" y="99346"/>
                </a:cubicBezTo>
                <a:cubicBezTo>
                  <a:pt x="38194" y="98966"/>
                  <a:pt x="38974" y="98719"/>
                  <a:pt x="39126" y="98414"/>
                </a:cubicBezTo>
                <a:cubicBezTo>
                  <a:pt x="37300" y="98243"/>
                  <a:pt x="36463" y="99365"/>
                  <a:pt x="35132" y="99955"/>
                </a:cubicBezTo>
                <a:cubicBezTo>
                  <a:pt x="33800" y="100564"/>
                  <a:pt x="31974" y="101724"/>
                  <a:pt x="30643" y="102542"/>
                </a:cubicBezTo>
                <a:cubicBezTo>
                  <a:pt x="30129" y="102865"/>
                  <a:pt x="28893" y="103017"/>
                  <a:pt x="29350" y="103569"/>
                </a:cubicBezTo>
                <a:cubicBezTo>
                  <a:pt x="28589" y="102903"/>
                  <a:pt x="27790" y="103797"/>
                  <a:pt x="27067" y="104235"/>
                </a:cubicBezTo>
                <a:cubicBezTo>
                  <a:pt x="23605" y="106270"/>
                  <a:pt x="19649" y="108990"/>
                  <a:pt x="15483" y="110892"/>
                </a:cubicBezTo>
                <a:cubicBezTo>
                  <a:pt x="15331" y="110435"/>
                  <a:pt x="15655" y="110340"/>
                  <a:pt x="16111" y="110264"/>
                </a:cubicBezTo>
                <a:cubicBezTo>
                  <a:pt x="19421" y="107696"/>
                  <a:pt x="24537" y="105300"/>
                  <a:pt x="27485" y="102485"/>
                </a:cubicBezTo>
                <a:cubicBezTo>
                  <a:pt x="27885" y="102447"/>
                  <a:pt x="28284" y="102447"/>
                  <a:pt x="28456" y="102066"/>
                </a:cubicBezTo>
                <a:cubicBezTo>
                  <a:pt x="26496" y="101458"/>
                  <a:pt x="25869" y="103227"/>
                  <a:pt x="24005" y="103569"/>
                </a:cubicBezTo>
                <a:cubicBezTo>
                  <a:pt x="23929" y="102827"/>
                  <a:pt x="24766" y="102732"/>
                  <a:pt x="24861" y="102180"/>
                </a:cubicBezTo>
                <a:cubicBezTo>
                  <a:pt x="24043" y="101686"/>
                  <a:pt x="24404" y="102314"/>
                  <a:pt x="24005" y="102237"/>
                </a:cubicBezTo>
                <a:cubicBezTo>
                  <a:pt x="23986" y="101648"/>
                  <a:pt x="25698" y="101572"/>
                  <a:pt x="24632" y="100830"/>
                </a:cubicBezTo>
                <a:cubicBezTo>
                  <a:pt x="24956" y="100697"/>
                  <a:pt x="25431" y="100811"/>
                  <a:pt x="25602" y="100392"/>
                </a:cubicBezTo>
                <a:cubicBezTo>
                  <a:pt x="25336" y="100202"/>
                  <a:pt x="25222" y="100259"/>
                  <a:pt x="25127" y="100335"/>
                </a:cubicBezTo>
                <a:cubicBezTo>
                  <a:pt x="25488" y="99308"/>
                  <a:pt x="26820" y="99156"/>
                  <a:pt x="27485" y="98281"/>
                </a:cubicBezTo>
                <a:cubicBezTo>
                  <a:pt x="27105" y="98091"/>
                  <a:pt x="27124" y="98566"/>
                  <a:pt x="26782" y="98433"/>
                </a:cubicBezTo>
                <a:cubicBezTo>
                  <a:pt x="26078" y="97920"/>
                  <a:pt x="27543" y="98262"/>
                  <a:pt x="27181" y="97787"/>
                </a:cubicBezTo>
                <a:cubicBezTo>
                  <a:pt x="26382" y="97406"/>
                  <a:pt x="26534" y="98376"/>
                  <a:pt x="26135" y="98281"/>
                </a:cubicBezTo>
                <a:cubicBezTo>
                  <a:pt x="25945" y="98395"/>
                  <a:pt x="26649" y="98547"/>
                  <a:pt x="26725" y="98509"/>
                </a:cubicBezTo>
                <a:cubicBezTo>
                  <a:pt x="26496" y="98890"/>
                  <a:pt x="24804" y="98395"/>
                  <a:pt x="24442" y="99175"/>
                </a:cubicBezTo>
                <a:cubicBezTo>
                  <a:pt x="24404" y="98186"/>
                  <a:pt x="26363" y="97425"/>
                  <a:pt x="27105" y="97064"/>
                </a:cubicBezTo>
                <a:cubicBezTo>
                  <a:pt x="27048" y="96931"/>
                  <a:pt x="26896" y="96779"/>
                  <a:pt x="26744" y="96645"/>
                </a:cubicBezTo>
                <a:cubicBezTo>
                  <a:pt x="28798" y="95200"/>
                  <a:pt x="31099" y="93830"/>
                  <a:pt x="33648" y="92461"/>
                </a:cubicBezTo>
                <a:cubicBezTo>
                  <a:pt x="34390" y="92061"/>
                  <a:pt x="35417" y="91548"/>
                  <a:pt x="35417" y="90730"/>
                </a:cubicBezTo>
                <a:cubicBezTo>
                  <a:pt x="32754" y="91434"/>
                  <a:pt x="30700" y="93203"/>
                  <a:pt x="28284" y="94325"/>
                </a:cubicBezTo>
                <a:cubicBezTo>
                  <a:pt x="31118" y="91966"/>
                  <a:pt x="34390" y="91072"/>
                  <a:pt x="36996" y="88657"/>
                </a:cubicBezTo>
                <a:cubicBezTo>
                  <a:pt x="37414" y="88543"/>
                  <a:pt x="36996" y="88942"/>
                  <a:pt x="36882" y="89018"/>
                </a:cubicBezTo>
                <a:cubicBezTo>
                  <a:pt x="37205" y="89208"/>
                  <a:pt x="37224" y="88866"/>
                  <a:pt x="37586" y="89113"/>
                </a:cubicBezTo>
                <a:cubicBezTo>
                  <a:pt x="37357" y="87915"/>
                  <a:pt x="39374" y="88428"/>
                  <a:pt x="39602" y="87401"/>
                </a:cubicBezTo>
                <a:cubicBezTo>
                  <a:pt x="41732" y="87953"/>
                  <a:pt x="41047" y="85404"/>
                  <a:pt x="42702" y="85651"/>
                </a:cubicBezTo>
                <a:cubicBezTo>
                  <a:pt x="42379" y="85423"/>
                  <a:pt x="42284" y="85575"/>
                  <a:pt x="42151" y="85670"/>
                </a:cubicBezTo>
                <a:cubicBezTo>
                  <a:pt x="42055" y="85385"/>
                  <a:pt x="42265" y="85119"/>
                  <a:pt x="42455" y="84852"/>
                </a:cubicBezTo>
                <a:cubicBezTo>
                  <a:pt x="42740" y="85062"/>
                  <a:pt x="42303" y="85195"/>
                  <a:pt x="42911" y="85442"/>
                </a:cubicBezTo>
                <a:cubicBezTo>
                  <a:pt x="43140" y="84377"/>
                  <a:pt x="43710" y="84035"/>
                  <a:pt x="44376" y="83217"/>
                </a:cubicBezTo>
                <a:cubicBezTo>
                  <a:pt x="43520" y="83046"/>
                  <a:pt x="43006" y="83464"/>
                  <a:pt x="42550" y="83692"/>
                </a:cubicBezTo>
                <a:cubicBezTo>
                  <a:pt x="42322" y="83806"/>
                  <a:pt x="41998" y="84016"/>
                  <a:pt x="41827" y="84149"/>
                </a:cubicBezTo>
                <a:cubicBezTo>
                  <a:pt x="38461" y="86583"/>
                  <a:pt x="34238" y="89284"/>
                  <a:pt x="30491" y="91624"/>
                </a:cubicBezTo>
                <a:cubicBezTo>
                  <a:pt x="29768" y="92080"/>
                  <a:pt x="28684" y="92290"/>
                  <a:pt x="28018" y="92746"/>
                </a:cubicBezTo>
                <a:cubicBezTo>
                  <a:pt x="27904" y="92803"/>
                  <a:pt x="28246" y="93050"/>
                  <a:pt x="28151" y="93146"/>
                </a:cubicBezTo>
                <a:cubicBezTo>
                  <a:pt x="27790" y="93450"/>
                  <a:pt x="26858" y="93526"/>
                  <a:pt x="26820" y="93925"/>
                </a:cubicBezTo>
                <a:cubicBezTo>
                  <a:pt x="24842" y="93526"/>
                  <a:pt x="23130" y="95048"/>
                  <a:pt x="21037" y="96208"/>
                </a:cubicBezTo>
                <a:cubicBezTo>
                  <a:pt x="20676" y="96512"/>
                  <a:pt x="20866" y="95980"/>
                  <a:pt x="20353" y="95808"/>
                </a:cubicBezTo>
                <a:cubicBezTo>
                  <a:pt x="20600" y="96683"/>
                  <a:pt x="19896" y="96531"/>
                  <a:pt x="19421" y="97254"/>
                </a:cubicBezTo>
                <a:cubicBezTo>
                  <a:pt x="18907" y="97045"/>
                  <a:pt x="19877" y="96988"/>
                  <a:pt x="19364" y="96779"/>
                </a:cubicBezTo>
                <a:cubicBezTo>
                  <a:pt x="16529" y="97197"/>
                  <a:pt x="15521" y="99175"/>
                  <a:pt x="13296" y="100126"/>
                </a:cubicBezTo>
                <a:cubicBezTo>
                  <a:pt x="11774" y="100773"/>
                  <a:pt x="10614" y="101458"/>
                  <a:pt x="8921" y="102333"/>
                </a:cubicBezTo>
                <a:cubicBezTo>
                  <a:pt x="8503" y="102827"/>
                  <a:pt x="8274" y="103455"/>
                  <a:pt x="7114" y="103055"/>
                </a:cubicBezTo>
                <a:cubicBezTo>
                  <a:pt x="5973" y="104235"/>
                  <a:pt x="4546" y="104691"/>
                  <a:pt x="3614" y="105452"/>
                </a:cubicBezTo>
                <a:cubicBezTo>
                  <a:pt x="5003" y="103112"/>
                  <a:pt x="8236" y="102504"/>
                  <a:pt x="10329" y="100944"/>
                </a:cubicBezTo>
                <a:cubicBezTo>
                  <a:pt x="11736" y="99898"/>
                  <a:pt x="12307" y="99042"/>
                  <a:pt x="13524" y="98585"/>
                </a:cubicBezTo>
                <a:cubicBezTo>
                  <a:pt x="13543" y="98471"/>
                  <a:pt x="13410" y="98243"/>
                  <a:pt x="13258" y="98319"/>
                </a:cubicBezTo>
                <a:cubicBezTo>
                  <a:pt x="14342" y="96969"/>
                  <a:pt x="18622" y="95029"/>
                  <a:pt x="20010" y="93507"/>
                </a:cubicBezTo>
                <a:cubicBezTo>
                  <a:pt x="17937" y="93887"/>
                  <a:pt x="16777" y="95029"/>
                  <a:pt x="14684" y="95599"/>
                </a:cubicBezTo>
                <a:cubicBezTo>
                  <a:pt x="13372" y="97083"/>
                  <a:pt x="10329" y="98852"/>
                  <a:pt x="7533" y="100526"/>
                </a:cubicBezTo>
                <a:cubicBezTo>
                  <a:pt x="5973" y="101477"/>
                  <a:pt x="4432" y="102599"/>
                  <a:pt x="3044" y="103112"/>
                </a:cubicBezTo>
                <a:cubicBezTo>
                  <a:pt x="2739" y="103303"/>
                  <a:pt x="3101" y="103550"/>
                  <a:pt x="2720" y="103702"/>
                </a:cubicBezTo>
                <a:cubicBezTo>
                  <a:pt x="2017" y="103341"/>
                  <a:pt x="2549" y="103112"/>
                  <a:pt x="1826" y="102751"/>
                </a:cubicBezTo>
                <a:cubicBezTo>
                  <a:pt x="1883" y="102542"/>
                  <a:pt x="2188" y="102751"/>
                  <a:pt x="2473" y="102903"/>
                </a:cubicBezTo>
                <a:cubicBezTo>
                  <a:pt x="3767" y="101572"/>
                  <a:pt x="5041" y="101020"/>
                  <a:pt x="6905" y="99841"/>
                </a:cubicBezTo>
                <a:cubicBezTo>
                  <a:pt x="5307" y="99422"/>
                  <a:pt x="5402" y="100868"/>
                  <a:pt x="4014" y="100583"/>
                </a:cubicBezTo>
                <a:cubicBezTo>
                  <a:pt x="6334" y="99023"/>
                  <a:pt x="10329" y="97045"/>
                  <a:pt x="12478" y="94876"/>
                </a:cubicBezTo>
                <a:cubicBezTo>
                  <a:pt x="12649" y="94743"/>
                  <a:pt x="12554" y="94572"/>
                  <a:pt x="12174" y="94382"/>
                </a:cubicBezTo>
                <a:cubicBezTo>
                  <a:pt x="13353" y="94211"/>
                  <a:pt x="13619" y="93431"/>
                  <a:pt x="14742" y="92651"/>
                </a:cubicBezTo>
                <a:cubicBezTo>
                  <a:pt x="13981" y="92499"/>
                  <a:pt x="12992" y="93792"/>
                  <a:pt x="12858" y="93450"/>
                </a:cubicBezTo>
                <a:cubicBezTo>
                  <a:pt x="17633" y="89798"/>
                  <a:pt x="23187" y="87401"/>
                  <a:pt x="26877" y="84111"/>
                </a:cubicBezTo>
                <a:cubicBezTo>
                  <a:pt x="27048" y="84206"/>
                  <a:pt x="26934" y="84263"/>
                  <a:pt x="26915" y="84339"/>
                </a:cubicBezTo>
                <a:cubicBezTo>
                  <a:pt x="30091" y="82684"/>
                  <a:pt x="33896" y="81143"/>
                  <a:pt x="35512" y="78500"/>
                </a:cubicBezTo>
                <a:cubicBezTo>
                  <a:pt x="34656" y="78404"/>
                  <a:pt x="34485" y="78652"/>
                  <a:pt x="33781" y="79146"/>
                </a:cubicBezTo>
                <a:cubicBezTo>
                  <a:pt x="32754" y="79888"/>
                  <a:pt x="31042" y="80459"/>
                  <a:pt x="29844" y="81181"/>
                </a:cubicBezTo>
                <a:cubicBezTo>
                  <a:pt x="27505" y="82646"/>
                  <a:pt x="25507" y="84472"/>
                  <a:pt x="23415" y="85423"/>
                </a:cubicBezTo>
                <a:cubicBezTo>
                  <a:pt x="23358" y="85518"/>
                  <a:pt x="23662" y="85651"/>
                  <a:pt x="23853" y="85785"/>
                </a:cubicBezTo>
                <a:cubicBezTo>
                  <a:pt x="23358" y="85899"/>
                  <a:pt x="22978" y="86203"/>
                  <a:pt x="22198" y="85823"/>
                </a:cubicBezTo>
                <a:cubicBezTo>
                  <a:pt x="21760" y="86051"/>
                  <a:pt x="22007" y="86374"/>
                  <a:pt x="21665" y="86621"/>
                </a:cubicBezTo>
                <a:cubicBezTo>
                  <a:pt x="20372" y="86564"/>
                  <a:pt x="20201" y="87553"/>
                  <a:pt x="19002" y="87382"/>
                </a:cubicBezTo>
                <a:cubicBezTo>
                  <a:pt x="19421" y="87953"/>
                  <a:pt x="18527" y="88276"/>
                  <a:pt x="17728" y="87858"/>
                </a:cubicBezTo>
                <a:cubicBezTo>
                  <a:pt x="15407" y="89494"/>
                  <a:pt x="12858" y="90388"/>
                  <a:pt x="11337" y="91795"/>
                </a:cubicBezTo>
                <a:cubicBezTo>
                  <a:pt x="10804" y="91301"/>
                  <a:pt x="11394" y="90958"/>
                  <a:pt x="10785" y="90483"/>
                </a:cubicBezTo>
                <a:cubicBezTo>
                  <a:pt x="9929" y="91262"/>
                  <a:pt x="8236" y="91320"/>
                  <a:pt x="7000" y="92366"/>
                </a:cubicBezTo>
                <a:cubicBezTo>
                  <a:pt x="6772" y="92214"/>
                  <a:pt x="7152" y="92118"/>
                  <a:pt x="6867" y="91966"/>
                </a:cubicBezTo>
                <a:cubicBezTo>
                  <a:pt x="5935" y="92328"/>
                  <a:pt x="5516" y="92556"/>
                  <a:pt x="5535" y="93279"/>
                </a:cubicBezTo>
                <a:cubicBezTo>
                  <a:pt x="7114" y="93012"/>
                  <a:pt x="8274" y="91643"/>
                  <a:pt x="9568" y="91415"/>
                </a:cubicBezTo>
                <a:cubicBezTo>
                  <a:pt x="8541" y="92385"/>
                  <a:pt x="6544" y="93393"/>
                  <a:pt x="4851" y="94211"/>
                </a:cubicBezTo>
                <a:cubicBezTo>
                  <a:pt x="4489" y="94001"/>
                  <a:pt x="5079" y="93887"/>
                  <a:pt x="5098" y="93697"/>
                </a:cubicBezTo>
                <a:cubicBezTo>
                  <a:pt x="3633" y="93336"/>
                  <a:pt x="3310" y="94154"/>
                  <a:pt x="1845" y="94800"/>
                </a:cubicBezTo>
                <a:cubicBezTo>
                  <a:pt x="989" y="95694"/>
                  <a:pt x="1389" y="94667"/>
                  <a:pt x="2131" y="94515"/>
                </a:cubicBezTo>
                <a:cubicBezTo>
                  <a:pt x="1902" y="93203"/>
                  <a:pt x="4185" y="93127"/>
                  <a:pt x="4375" y="91510"/>
                </a:cubicBezTo>
                <a:cubicBezTo>
                  <a:pt x="4680" y="91700"/>
                  <a:pt x="4832" y="91643"/>
                  <a:pt x="5136" y="91833"/>
                </a:cubicBezTo>
                <a:cubicBezTo>
                  <a:pt x="6753" y="90901"/>
                  <a:pt x="8255" y="90483"/>
                  <a:pt x="9663" y="89494"/>
                </a:cubicBezTo>
                <a:cubicBezTo>
                  <a:pt x="9283" y="90235"/>
                  <a:pt x="7818" y="90787"/>
                  <a:pt x="7152" y="91681"/>
                </a:cubicBezTo>
                <a:cubicBezTo>
                  <a:pt x="11945" y="89303"/>
                  <a:pt x="16206" y="86089"/>
                  <a:pt x="21247" y="83597"/>
                </a:cubicBezTo>
                <a:cubicBezTo>
                  <a:pt x="20143" y="83369"/>
                  <a:pt x="19459" y="83787"/>
                  <a:pt x="18869" y="84111"/>
                </a:cubicBezTo>
                <a:cubicBezTo>
                  <a:pt x="17062" y="85062"/>
                  <a:pt x="15712" y="86317"/>
                  <a:pt x="13524" y="86983"/>
                </a:cubicBezTo>
                <a:cubicBezTo>
                  <a:pt x="13829" y="86774"/>
                  <a:pt x="14209" y="86736"/>
                  <a:pt x="14399" y="86374"/>
                </a:cubicBezTo>
                <a:cubicBezTo>
                  <a:pt x="13810" y="86317"/>
                  <a:pt x="13524" y="86755"/>
                  <a:pt x="13049" y="86926"/>
                </a:cubicBezTo>
                <a:cubicBezTo>
                  <a:pt x="14418" y="85385"/>
                  <a:pt x="17442" y="84377"/>
                  <a:pt x="19611" y="83103"/>
                </a:cubicBezTo>
                <a:cubicBezTo>
                  <a:pt x="19497" y="82931"/>
                  <a:pt x="19820" y="82817"/>
                  <a:pt x="19326" y="82589"/>
                </a:cubicBezTo>
                <a:cubicBezTo>
                  <a:pt x="19896" y="82551"/>
                  <a:pt x="20086" y="81866"/>
                  <a:pt x="20847" y="82152"/>
                </a:cubicBezTo>
                <a:cubicBezTo>
                  <a:pt x="20086" y="81143"/>
                  <a:pt x="21646" y="81239"/>
                  <a:pt x="21437" y="80516"/>
                </a:cubicBezTo>
                <a:cubicBezTo>
                  <a:pt x="20923" y="80364"/>
                  <a:pt x="20904" y="81105"/>
                  <a:pt x="20201" y="80668"/>
                </a:cubicBezTo>
                <a:cubicBezTo>
                  <a:pt x="21094" y="80211"/>
                  <a:pt x="23035" y="79812"/>
                  <a:pt x="22350" y="78823"/>
                </a:cubicBezTo>
                <a:cubicBezTo>
                  <a:pt x="23434" y="77472"/>
                  <a:pt x="25717" y="76616"/>
                  <a:pt x="26021" y="75209"/>
                </a:cubicBezTo>
                <a:cubicBezTo>
                  <a:pt x="25812" y="75095"/>
                  <a:pt x="25755" y="75247"/>
                  <a:pt x="25640" y="75304"/>
                </a:cubicBezTo>
                <a:cubicBezTo>
                  <a:pt x="26249" y="75038"/>
                  <a:pt x="26420" y="74429"/>
                  <a:pt x="27048" y="73916"/>
                </a:cubicBezTo>
                <a:cubicBezTo>
                  <a:pt x="26858" y="74733"/>
                  <a:pt x="26382" y="75114"/>
                  <a:pt x="25926" y="75818"/>
                </a:cubicBezTo>
                <a:cubicBezTo>
                  <a:pt x="27219" y="75342"/>
                  <a:pt x="29178" y="74106"/>
                  <a:pt x="29654" y="72660"/>
                </a:cubicBezTo>
                <a:cubicBezTo>
                  <a:pt x="29768" y="72774"/>
                  <a:pt x="29863" y="72907"/>
                  <a:pt x="30091" y="73022"/>
                </a:cubicBezTo>
                <a:cubicBezTo>
                  <a:pt x="31404" y="72223"/>
                  <a:pt x="32678" y="71386"/>
                  <a:pt x="33306" y="70130"/>
                </a:cubicBezTo>
                <a:cubicBezTo>
                  <a:pt x="31347" y="69902"/>
                  <a:pt x="30795" y="71538"/>
                  <a:pt x="29920" y="72147"/>
                </a:cubicBezTo>
                <a:cubicBezTo>
                  <a:pt x="29216" y="71937"/>
                  <a:pt x="30890" y="71538"/>
                  <a:pt x="29863" y="70891"/>
                </a:cubicBezTo>
                <a:cubicBezTo>
                  <a:pt x="25412" y="72261"/>
                  <a:pt x="23624" y="76445"/>
                  <a:pt x="18755" y="76293"/>
                </a:cubicBezTo>
                <a:cubicBezTo>
                  <a:pt x="18089" y="76712"/>
                  <a:pt x="17766" y="77282"/>
                  <a:pt x="16682" y="77282"/>
                </a:cubicBezTo>
                <a:cubicBezTo>
                  <a:pt x="18774" y="75989"/>
                  <a:pt x="21285" y="75000"/>
                  <a:pt x="22350" y="73288"/>
                </a:cubicBezTo>
                <a:cubicBezTo>
                  <a:pt x="20372" y="74791"/>
                  <a:pt x="18108" y="75799"/>
                  <a:pt x="16244" y="76921"/>
                </a:cubicBezTo>
                <a:cubicBezTo>
                  <a:pt x="14285" y="78100"/>
                  <a:pt x="12649" y="79336"/>
                  <a:pt x="10823" y="80421"/>
                </a:cubicBezTo>
                <a:cubicBezTo>
                  <a:pt x="9663" y="81105"/>
                  <a:pt x="8427" y="81942"/>
                  <a:pt x="6620" y="82190"/>
                </a:cubicBezTo>
                <a:cubicBezTo>
                  <a:pt x="7399" y="81695"/>
                  <a:pt x="7323" y="81353"/>
                  <a:pt x="8560" y="81315"/>
                </a:cubicBezTo>
                <a:cubicBezTo>
                  <a:pt x="8332" y="81048"/>
                  <a:pt x="7875" y="80991"/>
                  <a:pt x="8408" y="80687"/>
                </a:cubicBezTo>
                <a:cubicBezTo>
                  <a:pt x="8579" y="80801"/>
                  <a:pt x="8389" y="80877"/>
                  <a:pt x="8617" y="81010"/>
                </a:cubicBezTo>
                <a:cubicBezTo>
                  <a:pt x="10234" y="79241"/>
                  <a:pt x="13391" y="77796"/>
                  <a:pt x="16054" y="76046"/>
                </a:cubicBezTo>
                <a:cubicBezTo>
                  <a:pt x="18660" y="74334"/>
                  <a:pt x="22236" y="73079"/>
                  <a:pt x="23853" y="71272"/>
                </a:cubicBezTo>
                <a:cubicBezTo>
                  <a:pt x="22103" y="70796"/>
                  <a:pt x="21741" y="71671"/>
                  <a:pt x="20866" y="72090"/>
                </a:cubicBezTo>
                <a:cubicBezTo>
                  <a:pt x="20543" y="71100"/>
                  <a:pt x="22179" y="70758"/>
                  <a:pt x="23111" y="70416"/>
                </a:cubicBezTo>
                <a:cubicBezTo>
                  <a:pt x="22046" y="70111"/>
                  <a:pt x="22959" y="70340"/>
                  <a:pt x="22825" y="69902"/>
                </a:cubicBezTo>
                <a:cubicBezTo>
                  <a:pt x="19478" y="70454"/>
                  <a:pt x="17404" y="72679"/>
                  <a:pt x="14228" y="73098"/>
                </a:cubicBezTo>
                <a:cubicBezTo>
                  <a:pt x="16796" y="71557"/>
                  <a:pt x="19192" y="70796"/>
                  <a:pt x="21380" y="68951"/>
                </a:cubicBezTo>
                <a:cubicBezTo>
                  <a:pt x="21437" y="68856"/>
                  <a:pt x="21133" y="68723"/>
                  <a:pt x="20942" y="68590"/>
                </a:cubicBezTo>
                <a:cubicBezTo>
                  <a:pt x="23092" y="67924"/>
                  <a:pt x="24347" y="66098"/>
                  <a:pt x="26059" y="65147"/>
                </a:cubicBezTo>
                <a:cubicBezTo>
                  <a:pt x="24499" y="64633"/>
                  <a:pt x="24119" y="66155"/>
                  <a:pt x="22768" y="66003"/>
                </a:cubicBezTo>
                <a:cubicBezTo>
                  <a:pt x="22920" y="65489"/>
                  <a:pt x="23320" y="65223"/>
                  <a:pt x="23662" y="64862"/>
                </a:cubicBezTo>
                <a:cubicBezTo>
                  <a:pt x="22654" y="64538"/>
                  <a:pt x="22065" y="66117"/>
                  <a:pt x="20904" y="65470"/>
                </a:cubicBezTo>
                <a:cubicBezTo>
                  <a:pt x="20809" y="65889"/>
                  <a:pt x="20543" y="65813"/>
                  <a:pt x="20201" y="66174"/>
                </a:cubicBezTo>
                <a:cubicBezTo>
                  <a:pt x="21513" y="65052"/>
                  <a:pt x="23339" y="63549"/>
                  <a:pt x="23377" y="62256"/>
                </a:cubicBezTo>
                <a:cubicBezTo>
                  <a:pt x="24347" y="61990"/>
                  <a:pt x="24271" y="61000"/>
                  <a:pt x="25165" y="60753"/>
                </a:cubicBezTo>
                <a:cubicBezTo>
                  <a:pt x="25374" y="60905"/>
                  <a:pt x="25127" y="61019"/>
                  <a:pt x="25051" y="61134"/>
                </a:cubicBezTo>
                <a:cubicBezTo>
                  <a:pt x="26097" y="60525"/>
                  <a:pt x="27276" y="59745"/>
                  <a:pt x="27809" y="59193"/>
                </a:cubicBezTo>
                <a:cubicBezTo>
                  <a:pt x="25659" y="60125"/>
                  <a:pt x="22959" y="60563"/>
                  <a:pt x="22160" y="62655"/>
                </a:cubicBezTo>
                <a:cubicBezTo>
                  <a:pt x="22540" y="62922"/>
                  <a:pt x="22388" y="62294"/>
                  <a:pt x="22863" y="62750"/>
                </a:cubicBezTo>
                <a:cubicBezTo>
                  <a:pt x="21399" y="63492"/>
                  <a:pt x="21094" y="64253"/>
                  <a:pt x="19326" y="64671"/>
                </a:cubicBezTo>
                <a:cubicBezTo>
                  <a:pt x="19801" y="63949"/>
                  <a:pt x="20942" y="63644"/>
                  <a:pt x="21741" y="63074"/>
                </a:cubicBezTo>
                <a:cubicBezTo>
                  <a:pt x="19173" y="62579"/>
                  <a:pt x="18660" y="64729"/>
                  <a:pt x="16625" y="64424"/>
                </a:cubicBezTo>
                <a:cubicBezTo>
                  <a:pt x="17176" y="63949"/>
                  <a:pt x="18945" y="63131"/>
                  <a:pt x="19801" y="62617"/>
                </a:cubicBezTo>
                <a:cubicBezTo>
                  <a:pt x="18546" y="62522"/>
                  <a:pt x="18394" y="63226"/>
                  <a:pt x="17309" y="63492"/>
                </a:cubicBezTo>
                <a:cubicBezTo>
                  <a:pt x="17880" y="62636"/>
                  <a:pt x="19040" y="62313"/>
                  <a:pt x="19991" y="61628"/>
                </a:cubicBezTo>
                <a:cubicBezTo>
                  <a:pt x="19230" y="61000"/>
                  <a:pt x="19839" y="60886"/>
                  <a:pt x="20143" y="60164"/>
                </a:cubicBezTo>
                <a:cubicBezTo>
                  <a:pt x="20657" y="60373"/>
                  <a:pt x="19687" y="60430"/>
                  <a:pt x="20201" y="60639"/>
                </a:cubicBezTo>
                <a:cubicBezTo>
                  <a:pt x="20923" y="60392"/>
                  <a:pt x="21703" y="59916"/>
                  <a:pt x="21285" y="59041"/>
                </a:cubicBezTo>
                <a:cubicBezTo>
                  <a:pt x="19459" y="59022"/>
                  <a:pt x="19002" y="60506"/>
                  <a:pt x="17671" y="60487"/>
                </a:cubicBezTo>
                <a:cubicBezTo>
                  <a:pt x="15502" y="62370"/>
                  <a:pt x="11641" y="63568"/>
                  <a:pt x="9187" y="65413"/>
                </a:cubicBezTo>
                <a:cubicBezTo>
                  <a:pt x="6315" y="66574"/>
                  <a:pt x="3671" y="68019"/>
                  <a:pt x="476" y="69541"/>
                </a:cubicBezTo>
                <a:cubicBezTo>
                  <a:pt x="343" y="69408"/>
                  <a:pt x="400" y="69198"/>
                  <a:pt x="210" y="69274"/>
                </a:cubicBezTo>
                <a:cubicBezTo>
                  <a:pt x="4299" y="66897"/>
                  <a:pt x="9473" y="64595"/>
                  <a:pt x="13087" y="62370"/>
                </a:cubicBezTo>
                <a:cubicBezTo>
                  <a:pt x="13144" y="62275"/>
                  <a:pt x="12839" y="62123"/>
                  <a:pt x="12649" y="62009"/>
                </a:cubicBezTo>
                <a:cubicBezTo>
                  <a:pt x="13049" y="61932"/>
                  <a:pt x="13011" y="61875"/>
                  <a:pt x="13467" y="62256"/>
                </a:cubicBezTo>
                <a:cubicBezTo>
                  <a:pt x="14209" y="61400"/>
                  <a:pt x="16587" y="61134"/>
                  <a:pt x="15902" y="60125"/>
                </a:cubicBezTo>
                <a:cubicBezTo>
                  <a:pt x="10975" y="62009"/>
                  <a:pt x="5593" y="65775"/>
                  <a:pt x="38" y="67848"/>
                </a:cubicBezTo>
                <a:cubicBezTo>
                  <a:pt x="0" y="67239"/>
                  <a:pt x="856" y="66764"/>
                  <a:pt x="1446" y="66440"/>
                </a:cubicBezTo>
                <a:cubicBezTo>
                  <a:pt x="4603" y="64805"/>
                  <a:pt x="8370" y="63150"/>
                  <a:pt x="11261" y="61533"/>
                </a:cubicBezTo>
                <a:cubicBezTo>
                  <a:pt x="11793" y="60563"/>
                  <a:pt x="14019" y="59992"/>
                  <a:pt x="15103" y="59327"/>
                </a:cubicBezTo>
                <a:cubicBezTo>
                  <a:pt x="14913" y="58661"/>
                  <a:pt x="15731" y="58585"/>
                  <a:pt x="16092" y="58357"/>
                </a:cubicBezTo>
                <a:cubicBezTo>
                  <a:pt x="16263" y="58166"/>
                  <a:pt x="16301" y="58338"/>
                  <a:pt x="16491" y="58471"/>
                </a:cubicBezTo>
                <a:cubicBezTo>
                  <a:pt x="16948" y="58299"/>
                  <a:pt x="16529" y="57862"/>
                  <a:pt x="17062" y="57919"/>
                </a:cubicBezTo>
                <a:cubicBezTo>
                  <a:pt x="16758" y="57767"/>
                  <a:pt x="16739" y="57558"/>
                  <a:pt x="16568" y="57634"/>
                </a:cubicBezTo>
                <a:cubicBezTo>
                  <a:pt x="16491" y="57425"/>
                  <a:pt x="17290" y="57786"/>
                  <a:pt x="17823" y="57710"/>
                </a:cubicBezTo>
                <a:cubicBezTo>
                  <a:pt x="17024" y="57082"/>
                  <a:pt x="18470" y="57253"/>
                  <a:pt x="18926" y="56359"/>
                </a:cubicBezTo>
                <a:cubicBezTo>
                  <a:pt x="18565" y="56131"/>
                  <a:pt x="18603" y="56550"/>
                  <a:pt x="18413" y="56607"/>
                </a:cubicBezTo>
                <a:cubicBezTo>
                  <a:pt x="17899" y="56055"/>
                  <a:pt x="18888" y="56131"/>
                  <a:pt x="18774" y="55713"/>
                </a:cubicBezTo>
                <a:cubicBezTo>
                  <a:pt x="18945" y="55884"/>
                  <a:pt x="18945" y="56036"/>
                  <a:pt x="18831" y="56188"/>
                </a:cubicBezTo>
                <a:cubicBezTo>
                  <a:pt x="20562" y="54305"/>
                  <a:pt x="25526" y="52365"/>
                  <a:pt x="27581" y="50197"/>
                </a:cubicBezTo>
                <a:cubicBezTo>
                  <a:pt x="27638" y="49911"/>
                  <a:pt x="27409" y="49968"/>
                  <a:pt x="26972" y="49740"/>
                </a:cubicBezTo>
                <a:cubicBezTo>
                  <a:pt x="28246" y="48979"/>
                  <a:pt x="29502" y="48390"/>
                  <a:pt x="30015" y="47534"/>
                </a:cubicBezTo>
                <a:cubicBezTo>
                  <a:pt x="29540" y="47077"/>
                  <a:pt x="29673" y="47705"/>
                  <a:pt x="29311" y="47439"/>
                </a:cubicBezTo>
                <a:cubicBezTo>
                  <a:pt x="29216" y="47952"/>
                  <a:pt x="27562" y="48447"/>
                  <a:pt x="28360" y="48104"/>
                </a:cubicBezTo>
                <a:cubicBezTo>
                  <a:pt x="29178" y="47229"/>
                  <a:pt x="30167" y="46621"/>
                  <a:pt x="31099" y="45936"/>
                </a:cubicBezTo>
                <a:cubicBezTo>
                  <a:pt x="27942" y="46830"/>
                  <a:pt x="26059" y="50025"/>
                  <a:pt x="22711" y="51034"/>
                </a:cubicBezTo>
                <a:cubicBezTo>
                  <a:pt x="21760" y="51319"/>
                  <a:pt x="21456" y="52384"/>
                  <a:pt x="20010" y="52118"/>
                </a:cubicBezTo>
                <a:cubicBezTo>
                  <a:pt x="20999" y="51737"/>
                  <a:pt x="21323" y="50767"/>
                  <a:pt x="21836" y="50843"/>
                </a:cubicBezTo>
                <a:cubicBezTo>
                  <a:pt x="21418" y="50025"/>
                  <a:pt x="23662" y="49417"/>
                  <a:pt x="24499" y="48751"/>
                </a:cubicBezTo>
                <a:cubicBezTo>
                  <a:pt x="25032" y="48333"/>
                  <a:pt x="25222" y="47363"/>
                  <a:pt x="25793" y="47724"/>
                </a:cubicBezTo>
                <a:cubicBezTo>
                  <a:pt x="25869" y="46431"/>
                  <a:pt x="27866" y="46069"/>
                  <a:pt x="28322" y="44985"/>
                </a:cubicBezTo>
                <a:cubicBezTo>
                  <a:pt x="27790" y="44814"/>
                  <a:pt x="27485" y="44947"/>
                  <a:pt x="27238" y="45251"/>
                </a:cubicBezTo>
                <a:cubicBezTo>
                  <a:pt x="27847" y="44547"/>
                  <a:pt x="29007" y="43292"/>
                  <a:pt x="29844" y="43216"/>
                </a:cubicBezTo>
                <a:cubicBezTo>
                  <a:pt x="29635" y="42931"/>
                  <a:pt x="29578" y="42664"/>
                  <a:pt x="29825" y="42436"/>
                </a:cubicBezTo>
                <a:cubicBezTo>
                  <a:pt x="30129" y="42626"/>
                  <a:pt x="29692" y="42741"/>
                  <a:pt x="29882" y="42912"/>
                </a:cubicBezTo>
                <a:cubicBezTo>
                  <a:pt x="30719" y="42779"/>
                  <a:pt x="30510" y="42208"/>
                  <a:pt x="31023" y="41808"/>
                </a:cubicBezTo>
                <a:cubicBezTo>
                  <a:pt x="31594" y="41333"/>
                  <a:pt x="32659" y="40401"/>
                  <a:pt x="32012" y="41599"/>
                </a:cubicBezTo>
                <a:cubicBezTo>
                  <a:pt x="31575" y="42417"/>
                  <a:pt x="30624" y="42950"/>
                  <a:pt x="30320" y="44053"/>
                </a:cubicBezTo>
                <a:cubicBezTo>
                  <a:pt x="31936" y="42893"/>
                  <a:pt x="32811" y="41847"/>
                  <a:pt x="34770" y="40211"/>
                </a:cubicBezTo>
                <a:cubicBezTo>
                  <a:pt x="34866" y="39944"/>
                  <a:pt x="34333" y="40078"/>
                  <a:pt x="34086" y="39830"/>
                </a:cubicBezTo>
                <a:cubicBezTo>
                  <a:pt x="35436" y="38366"/>
                  <a:pt x="37376" y="36578"/>
                  <a:pt x="37985" y="34676"/>
                </a:cubicBezTo>
                <a:cubicBezTo>
                  <a:pt x="37072" y="34638"/>
                  <a:pt x="37148" y="35227"/>
                  <a:pt x="36311" y="35798"/>
                </a:cubicBezTo>
                <a:cubicBezTo>
                  <a:pt x="36140" y="35494"/>
                  <a:pt x="35722" y="35589"/>
                  <a:pt x="35531" y="35246"/>
                </a:cubicBezTo>
                <a:cubicBezTo>
                  <a:pt x="35474" y="36692"/>
                  <a:pt x="33382" y="36844"/>
                  <a:pt x="33363" y="37624"/>
                </a:cubicBezTo>
                <a:cubicBezTo>
                  <a:pt x="32165" y="36502"/>
                  <a:pt x="36254" y="36521"/>
                  <a:pt x="34809" y="35151"/>
                </a:cubicBezTo>
                <a:cubicBezTo>
                  <a:pt x="35683" y="34505"/>
                  <a:pt x="37167" y="32907"/>
                  <a:pt x="37300" y="32165"/>
                </a:cubicBezTo>
                <a:cubicBezTo>
                  <a:pt x="36102" y="32032"/>
                  <a:pt x="36711" y="33230"/>
                  <a:pt x="35760" y="33154"/>
                </a:cubicBezTo>
                <a:cubicBezTo>
                  <a:pt x="35683" y="34885"/>
                  <a:pt x="33648" y="35684"/>
                  <a:pt x="32602" y="37072"/>
                </a:cubicBezTo>
                <a:cubicBezTo>
                  <a:pt x="32203" y="37377"/>
                  <a:pt x="32393" y="36863"/>
                  <a:pt x="32640" y="36768"/>
                </a:cubicBezTo>
                <a:cubicBezTo>
                  <a:pt x="32849" y="36026"/>
                  <a:pt x="33211" y="35703"/>
                  <a:pt x="33934" y="34980"/>
                </a:cubicBezTo>
                <a:cubicBezTo>
                  <a:pt x="33344" y="34543"/>
                  <a:pt x="33382" y="35170"/>
                  <a:pt x="33097" y="35265"/>
                </a:cubicBezTo>
                <a:cubicBezTo>
                  <a:pt x="33078" y="34505"/>
                  <a:pt x="34485" y="34010"/>
                  <a:pt x="34828" y="33287"/>
                </a:cubicBezTo>
                <a:cubicBezTo>
                  <a:pt x="34904" y="33135"/>
                  <a:pt x="34618" y="32774"/>
                  <a:pt x="34675" y="32640"/>
                </a:cubicBezTo>
                <a:cubicBezTo>
                  <a:pt x="34732" y="32564"/>
                  <a:pt x="35075" y="32793"/>
                  <a:pt x="35151" y="32698"/>
                </a:cubicBezTo>
                <a:cubicBezTo>
                  <a:pt x="35950" y="31785"/>
                  <a:pt x="36311" y="29749"/>
                  <a:pt x="38080" y="29312"/>
                </a:cubicBezTo>
                <a:cubicBezTo>
                  <a:pt x="37414" y="28475"/>
                  <a:pt x="39107" y="27866"/>
                  <a:pt x="38784" y="27277"/>
                </a:cubicBezTo>
                <a:cubicBezTo>
                  <a:pt x="35550" y="29407"/>
                  <a:pt x="34637" y="32907"/>
                  <a:pt x="31784" y="34714"/>
                </a:cubicBezTo>
                <a:cubicBezTo>
                  <a:pt x="32127" y="34942"/>
                  <a:pt x="32108" y="34524"/>
                  <a:pt x="32298" y="34466"/>
                </a:cubicBezTo>
                <a:cubicBezTo>
                  <a:pt x="32298" y="34961"/>
                  <a:pt x="29863" y="35551"/>
                  <a:pt x="31004" y="36273"/>
                </a:cubicBezTo>
                <a:cubicBezTo>
                  <a:pt x="30129" y="38708"/>
                  <a:pt x="25698" y="42075"/>
                  <a:pt x="24100" y="43863"/>
                </a:cubicBezTo>
                <a:cubicBezTo>
                  <a:pt x="23662" y="44357"/>
                  <a:pt x="23377" y="44624"/>
                  <a:pt x="22293" y="44586"/>
                </a:cubicBezTo>
                <a:cubicBezTo>
                  <a:pt x="23016" y="43768"/>
                  <a:pt x="23814" y="43102"/>
                  <a:pt x="23986" y="42132"/>
                </a:cubicBezTo>
                <a:cubicBezTo>
                  <a:pt x="23719" y="42056"/>
                  <a:pt x="23605" y="42912"/>
                  <a:pt x="23035" y="42817"/>
                </a:cubicBezTo>
                <a:cubicBezTo>
                  <a:pt x="23434" y="41789"/>
                  <a:pt x="25393" y="40230"/>
                  <a:pt x="26420" y="39469"/>
                </a:cubicBezTo>
                <a:cubicBezTo>
                  <a:pt x="26154" y="39298"/>
                  <a:pt x="26344" y="39222"/>
                  <a:pt x="25717" y="38841"/>
                </a:cubicBezTo>
                <a:cubicBezTo>
                  <a:pt x="26192" y="38575"/>
                  <a:pt x="26725" y="38404"/>
                  <a:pt x="26534" y="37776"/>
                </a:cubicBezTo>
                <a:cubicBezTo>
                  <a:pt x="24727" y="37662"/>
                  <a:pt x="24290" y="39621"/>
                  <a:pt x="21988" y="39887"/>
                </a:cubicBezTo>
                <a:cubicBezTo>
                  <a:pt x="24594" y="37624"/>
                  <a:pt x="27847" y="35665"/>
                  <a:pt x="29159" y="33097"/>
                </a:cubicBezTo>
                <a:cubicBezTo>
                  <a:pt x="29825" y="31747"/>
                  <a:pt x="31442" y="30719"/>
                  <a:pt x="32412" y="29350"/>
                </a:cubicBezTo>
                <a:cubicBezTo>
                  <a:pt x="35037" y="25679"/>
                  <a:pt x="38746" y="23149"/>
                  <a:pt x="42303" y="18812"/>
                </a:cubicBezTo>
                <a:cubicBezTo>
                  <a:pt x="41142" y="18394"/>
                  <a:pt x="41066" y="19117"/>
                  <a:pt x="40458" y="19307"/>
                </a:cubicBezTo>
                <a:close/>
                <a:moveTo>
                  <a:pt x="43425" y="19022"/>
                </a:moveTo>
                <a:cubicBezTo>
                  <a:pt x="44395" y="18185"/>
                  <a:pt x="47914" y="17158"/>
                  <a:pt x="46925" y="15845"/>
                </a:cubicBezTo>
                <a:cubicBezTo>
                  <a:pt x="45137" y="16530"/>
                  <a:pt x="44243" y="17709"/>
                  <a:pt x="43425" y="19022"/>
                </a:cubicBezTo>
                <a:close/>
                <a:moveTo>
                  <a:pt x="26230" y="40458"/>
                </a:moveTo>
                <a:cubicBezTo>
                  <a:pt x="26363" y="40059"/>
                  <a:pt x="26820" y="39564"/>
                  <a:pt x="27371" y="39336"/>
                </a:cubicBezTo>
                <a:cubicBezTo>
                  <a:pt x="26572" y="39184"/>
                  <a:pt x="25526" y="40230"/>
                  <a:pt x="26230" y="40458"/>
                </a:cubicBezTo>
                <a:close/>
                <a:moveTo>
                  <a:pt x="25032" y="41637"/>
                </a:moveTo>
                <a:cubicBezTo>
                  <a:pt x="24499" y="41238"/>
                  <a:pt x="24062" y="41999"/>
                  <a:pt x="24233" y="42170"/>
                </a:cubicBezTo>
                <a:cubicBezTo>
                  <a:pt x="24385" y="41808"/>
                  <a:pt x="24842" y="41961"/>
                  <a:pt x="25032" y="41637"/>
                </a:cubicBezTo>
                <a:close/>
                <a:moveTo>
                  <a:pt x="25431" y="40991"/>
                </a:moveTo>
                <a:cubicBezTo>
                  <a:pt x="25203" y="40953"/>
                  <a:pt x="24613" y="41219"/>
                  <a:pt x="24937" y="41485"/>
                </a:cubicBezTo>
                <a:cubicBezTo>
                  <a:pt x="25146" y="41504"/>
                  <a:pt x="25755" y="41238"/>
                  <a:pt x="25431" y="40991"/>
                </a:cubicBezTo>
                <a:close/>
                <a:moveTo>
                  <a:pt x="40058" y="27353"/>
                </a:moveTo>
                <a:cubicBezTo>
                  <a:pt x="38860" y="26896"/>
                  <a:pt x="39050" y="28608"/>
                  <a:pt x="38308" y="28551"/>
                </a:cubicBezTo>
                <a:cubicBezTo>
                  <a:pt x="39069" y="28342"/>
                  <a:pt x="40610" y="27638"/>
                  <a:pt x="40420" y="27010"/>
                </a:cubicBezTo>
                <a:cubicBezTo>
                  <a:pt x="40325" y="27048"/>
                  <a:pt x="40191" y="27010"/>
                  <a:pt x="40001" y="26896"/>
                </a:cubicBezTo>
                <a:cubicBezTo>
                  <a:pt x="39602" y="26991"/>
                  <a:pt x="40096" y="27220"/>
                  <a:pt x="40058" y="27353"/>
                </a:cubicBezTo>
                <a:close/>
                <a:moveTo>
                  <a:pt x="46754" y="21285"/>
                </a:moveTo>
                <a:cubicBezTo>
                  <a:pt x="46031" y="20772"/>
                  <a:pt x="44794" y="21247"/>
                  <a:pt x="45707" y="21799"/>
                </a:cubicBezTo>
                <a:cubicBezTo>
                  <a:pt x="44528" y="22636"/>
                  <a:pt x="44566" y="23225"/>
                  <a:pt x="44680" y="24404"/>
                </a:cubicBezTo>
                <a:cubicBezTo>
                  <a:pt x="44509" y="23872"/>
                  <a:pt x="46012" y="23682"/>
                  <a:pt x="46430" y="23206"/>
                </a:cubicBezTo>
                <a:cubicBezTo>
                  <a:pt x="46506" y="23092"/>
                  <a:pt x="46278" y="22788"/>
                  <a:pt x="46373" y="22731"/>
                </a:cubicBezTo>
                <a:cubicBezTo>
                  <a:pt x="46906" y="22388"/>
                  <a:pt x="48846" y="21627"/>
                  <a:pt x="49854" y="20886"/>
                </a:cubicBezTo>
                <a:cubicBezTo>
                  <a:pt x="50862" y="20125"/>
                  <a:pt x="52041" y="19592"/>
                  <a:pt x="49987" y="18641"/>
                </a:cubicBezTo>
                <a:cubicBezTo>
                  <a:pt x="48427" y="19250"/>
                  <a:pt x="47039" y="20848"/>
                  <a:pt x="46754" y="21285"/>
                </a:cubicBezTo>
                <a:close/>
                <a:moveTo>
                  <a:pt x="58470" y="15027"/>
                </a:moveTo>
                <a:cubicBezTo>
                  <a:pt x="58718" y="15046"/>
                  <a:pt x="58889" y="14875"/>
                  <a:pt x="59155" y="14875"/>
                </a:cubicBezTo>
                <a:cubicBezTo>
                  <a:pt x="58432" y="14342"/>
                  <a:pt x="58109" y="14685"/>
                  <a:pt x="58470" y="15027"/>
                </a:cubicBezTo>
                <a:close/>
                <a:moveTo>
                  <a:pt x="29159" y="44700"/>
                </a:moveTo>
                <a:cubicBezTo>
                  <a:pt x="29654" y="44357"/>
                  <a:pt x="29616" y="44300"/>
                  <a:pt x="29996" y="43863"/>
                </a:cubicBezTo>
                <a:cubicBezTo>
                  <a:pt x="29159" y="43482"/>
                  <a:pt x="28684" y="44281"/>
                  <a:pt x="29159" y="44700"/>
                </a:cubicBezTo>
                <a:close/>
                <a:moveTo>
                  <a:pt x="16720" y="60373"/>
                </a:moveTo>
                <a:cubicBezTo>
                  <a:pt x="16682" y="60030"/>
                  <a:pt x="17100" y="60221"/>
                  <a:pt x="16986" y="59859"/>
                </a:cubicBezTo>
                <a:cubicBezTo>
                  <a:pt x="16491" y="59536"/>
                  <a:pt x="16282" y="59707"/>
                  <a:pt x="16111" y="59916"/>
                </a:cubicBezTo>
                <a:cubicBezTo>
                  <a:pt x="16453" y="60087"/>
                  <a:pt x="16415" y="60221"/>
                  <a:pt x="16720" y="60373"/>
                </a:cubicBezTo>
                <a:close/>
                <a:moveTo>
                  <a:pt x="17404" y="59441"/>
                </a:moveTo>
                <a:cubicBezTo>
                  <a:pt x="17823" y="59517"/>
                  <a:pt x="19021" y="59593"/>
                  <a:pt x="18375" y="59022"/>
                </a:cubicBezTo>
                <a:cubicBezTo>
                  <a:pt x="18013" y="58965"/>
                  <a:pt x="17081" y="58946"/>
                  <a:pt x="17404" y="59441"/>
                </a:cubicBezTo>
                <a:close/>
                <a:moveTo>
                  <a:pt x="69122" y="13487"/>
                </a:moveTo>
                <a:cubicBezTo>
                  <a:pt x="69617" y="13563"/>
                  <a:pt x="69674" y="12897"/>
                  <a:pt x="70168" y="12973"/>
                </a:cubicBezTo>
                <a:cubicBezTo>
                  <a:pt x="69179" y="12193"/>
                  <a:pt x="71690" y="12345"/>
                  <a:pt x="71005" y="11356"/>
                </a:cubicBezTo>
                <a:cubicBezTo>
                  <a:pt x="70187" y="11623"/>
                  <a:pt x="69788" y="12497"/>
                  <a:pt x="69179" y="12631"/>
                </a:cubicBezTo>
                <a:cubicBezTo>
                  <a:pt x="69445" y="12821"/>
                  <a:pt x="69731" y="12783"/>
                  <a:pt x="69693" y="12916"/>
                </a:cubicBezTo>
                <a:cubicBezTo>
                  <a:pt x="69388" y="12783"/>
                  <a:pt x="68875" y="13277"/>
                  <a:pt x="69122" y="13487"/>
                </a:cubicBezTo>
                <a:close/>
                <a:moveTo>
                  <a:pt x="21760" y="61210"/>
                </a:moveTo>
                <a:cubicBezTo>
                  <a:pt x="21456" y="61400"/>
                  <a:pt x="20505" y="61647"/>
                  <a:pt x="20600" y="62085"/>
                </a:cubicBezTo>
                <a:cubicBezTo>
                  <a:pt x="20999" y="61932"/>
                  <a:pt x="21950" y="61704"/>
                  <a:pt x="21760" y="61210"/>
                </a:cubicBezTo>
                <a:close/>
                <a:moveTo>
                  <a:pt x="22940" y="60563"/>
                </a:moveTo>
                <a:cubicBezTo>
                  <a:pt x="22597" y="60563"/>
                  <a:pt x="21969" y="61019"/>
                  <a:pt x="22160" y="61324"/>
                </a:cubicBezTo>
                <a:cubicBezTo>
                  <a:pt x="22312" y="60905"/>
                  <a:pt x="23567" y="61115"/>
                  <a:pt x="22940" y="60563"/>
                </a:cubicBezTo>
                <a:close/>
                <a:moveTo>
                  <a:pt x="81638" y="8009"/>
                </a:moveTo>
                <a:cubicBezTo>
                  <a:pt x="81562" y="8294"/>
                  <a:pt x="81200" y="8066"/>
                  <a:pt x="81105" y="8275"/>
                </a:cubicBezTo>
                <a:cubicBezTo>
                  <a:pt x="81752" y="8769"/>
                  <a:pt x="82456" y="8408"/>
                  <a:pt x="81638" y="8009"/>
                </a:cubicBezTo>
                <a:close/>
                <a:moveTo>
                  <a:pt x="24461" y="64881"/>
                </a:moveTo>
                <a:cubicBezTo>
                  <a:pt x="24670" y="64462"/>
                  <a:pt x="25184" y="64576"/>
                  <a:pt x="25412" y="64215"/>
                </a:cubicBezTo>
                <a:cubicBezTo>
                  <a:pt x="24480" y="63568"/>
                  <a:pt x="24347" y="64938"/>
                  <a:pt x="24461" y="64881"/>
                </a:cubicBezTo>
                <a:close/>
                <a:moveTo>
                  <a:pt x="77073" y="13563"/>
                </a:moveTo>
                <a:cubicBezTo>
                  <a:pt x="77986" y="13772"/>
                  <a:pt x="78347" y="13068"/>
                  <a:pt x="77815" y="12555"/>
                </a:cubicBezTo>
                <a:cubicBezTo>
                  <a:pt x="77834" y="12916"/>
                  <a:pt x="77396" y="13239"/>
                  <a:pt x="77073" y="13563"/>
                </a:cubicBezTo>
                <a:close/>
                <a:moveTo>
                  <a:pt x="78633" y="12802"/>
                </a:moveTo>
                <a:cubicBezTo>
                  <a:pt x="79774" y="12402"/>
                  <a:pt x="79793" y="11394"/>
                  <a:pt x="79907" y="10767"/>
                </a:cubicBezTo>
                <a:cubicBezTo>
                  <a:pt x="79488" y="11870"/>
                  <a:pt x="77700" y="11680"/>
                  <a:pt x="78633" y="12802"/>
                </a:cubicBezTo>
                <a:close/>
                <a:moveTo>
                  <a:pt x="57919" y="36388"/>
                </a:moveTo>
                <a:cubicBezTo>
                  <a:pt x="57957" y="36140"/>
                  <a:pt x="58851" y="35988"/>
                  <a:pt x="58147" y="35646"/>
                </a:cubicBezTo>
                <a:cubicBezTo>
                  <a:pt x="57919" y="35874"/>
                  <a:pt x="57786" y="36121"/>
                  <a:pt x="57919" y="36388"/>
                </a:cubicBezTo>
                <a:close/>
                <a:moveTo>
                  <a:pt x="56701" y="38898"/>
                </a:moveTo>
                <a:cubicBezTo>
                  <a:pt x="56873" y="38099"/>
                  <a:pt x="58680" y="37909"/>
                  <a:pt x="57900" y="36939"/>
                </a:cubicBezTo>
                <a:cubicBezTo>
                  <a:pt x="57082" y="37301"/>
                  <a:pt x="55693" y="37852"/>
                  <a:pt x="56701" y="38898"/>
                </a:cubicBezTo>
                <a:close/>
                <a:moveTo>
                  <a:pt x="25393" y="71595"/>
                </a:moveTo>
                <a:cubicBezTo>
                  <a:pt x="23967" y="71462"/>
                  <a:pt x="23415" y="72812"/>
                  <a:pt x="22255" y="73098"/>
                </a:cubicBezTo>
                <a:cubicBezTo>
                  <a:pt x="23757" y="73060"/>
                  <a:pt x="24252" y="71937"/>
                  <a:pt x="25393" y="71595"/>
                </a:cubicBezTo>
                <a:close/>
                <a:moveTo>
                  <a:pt x="86907" y="12307"/>
                </a:moveTo>
                <a:cubicBezTo>
                  <a:pt x="86697" y="12250"/>
                  <a:pt x="86108" y="12022"/>
                  <a:pt x="85727" y="12155"/>
                </a:cubicBezTo>
                <a:cubicBezTo>
                  <a:pt x="86127" y="13049"/>
                  <a:pt x="85252" y="13353"/>
                  <a:pt x="85081" y="14114"/>
                </a:cubicBezTo>
                <a:cubicBezTo>
                  <a:pt x="85917" y="13943"/>
                  <a:pt x="86830" y="12345"/>
                  <a:pt x="86907" y="12307"/>
                </a:cubicBezTo>
                <a:close/>
                <a:moveTo>
                  <a:pt x="87667" y="20258"/>
                </a:moveTo>
                <a:cubicBezTo>
                  <a:pt x="86374" y="21019"/>
                  <a:pt x="84529" y="21837"/>
                  <a:pt x="85651" y="23301"/>
                </a:cubicBezTo>
                <a:cubicBezTo>
                  <a:pt x="88048" y="23149"/>
                  <a:pt x="88352" y="21323"/>
                  <a:pt x="89227" y="20296"/>
                </a:cubicBezTo>
                <a:cubicBezTo>
                  <a:pt x="88695" y="19801"/>
                  <a:pt x="88866" y="20562"/>
                  <a:pt x="88447" y="20277"/>
                </a:cubicBezTo>
                <a:cubicBezTo>
                  <a:pt x="88219" y="19992"/>
                  <a:pt x="89170" y="20106"/>
                  <a:pt x="88542" y="19668"/>
                </a:cubicBezTo>
                <a:cubicBezTo>
                  <a:pt x="87820" y="19421"/>
                  <a:pt x="87401" y="19820"/>
                  <a:pt x="87667" y="20258"/>
                </a:cubicBezTo>
                <a:close/>
                <a:moveTo>
                  <a:pt x="7818" y="98681"/>
                </a:moveTo>
                <a:cubicBezTo>
                  <a:pt x="7609" y="99061"/>
                  <a:pt x="7133" y="98909"/>
                  <a:pt x="6943" y="99289"/>
                </a:cubicBezTo>
                <a:cubicBezTo>
                  <a:pt x="7685" y="99575"/>
                  <a:pt x="7951" y="99042"/>
                  <a:pt x="7818" y="98681"/>
                </a:cubicBezTo>
                <a:close/>
                <a:moveTo>
                  <a:pt x="37110" y="77187"/>
                </a:moveTo>
                <a:cubicBezTo>
                  <a:pt x="36615" y="77453"/>
                  <a:pt x="36406" y="77701"/>
                  <a:pt x="35741" y="78290"/>
                </a:cubicBezTo>
                <a:cubicBezTo>
                  <a:pt x="36654" y="78576"/>
                  <a:pt x="37262" y="77739"/>
                  <a:pt x="37110" y="77187"/>
                </a:cubicBezTo>
                <a:close/>
                <a:moveTo>
                  <a:pt x="38365" y="77263"/>
                </a:moveTo>
                <a:cubicBezTo>
                  <a:pt x="38803" y="76636"/>
                  <a:pt x="39354" y="76027"/>
                  <a:pt x="39488" y="75380"/>
                </a:cubicBezTo>
                <a:cubicBezTo>
                  <a:pt x="39031" y="75818"/>
                  <a:pt x="37909" y="76369"/>
                  <a:pt x="38365" y="77263"/>
                </a:cubicBezTo>
                <a:close/>
                <a:moveTo>
                  <a:pt x="97501" y="23758"/>
                </a:moveTo>
                <a:cubicBezTo>
                  <a:pt x="97615" y="24347"/>
                  <a:pt x="96018" y="24728"/>
                  <a:pt x="96893" y="25394"/>
                </a:cubicBezTo>
                <a:cubicBezTo>
                  <a:pt x="96246" y="26478"/>
                  <a:pt x="93279" y="28304"/>
                  <a:pt x="93355" y="29426"/>
                </a:cubicBezTo>
                <a:cubicBezTo>
                  <a:pt x="94686" y="29787"/>
                  <a:pt x="94039" y="28893"/>
                  <a:pt x="95162" y="28703"/>
                </a:cubicBezTo>
                <a:cubicBezTo>
                  <a:pt x="95067" y="28817"/>
                  <a:pt x="94895" y="28931"/>
                  <a:pt x="95276" y="29103"/>
                </a:cubicBezTo>
                <a:cubicBezTo>
                  <a:pt x="97026" y="28114"/>
                  <a:pt x="96455" y="26554"/>
                  <a:pt x="97767" y="25337"/>
                </a:cubicBezTo>
                <a:cubicBezTo>
                  <a:pt x="96417" y="24576"/>
                  <a:pt x="98585" y="24576"/>
                  <a:pt x="97501" y="23758"/>
                </a:cubicBezTo>
                <a:close/>
                <a:moveTo>
                  <a:pt x="45061" y="82817"/>
                </a:moveTo>
                <a:cubicBezTo>
                  <a:pt x="45308" y="82494"/>
                  <a:pt x="46354" y="82075"/>
                  <a:pt x="46164" y="81467"/>
                </a:cubicBezTo>
                <a:cubicBezTo>
                  <a:pt x="45536" y="81847"/>
                  <a:pt x="44547" y="82075"/>
                  <a:pt x="45061" y="82817"/>
                </a:cubicBezTo>
                <a:close/>
                <a:moveTo>
                  <a:pt x="39393" y="88923"/>
                </a:moveTo>
                <a:cubicBezTo>
                  <a:pt x="39754" y="88447"/>
                  <a:pt x="40648" y="88409"/>
                  <a:pt x="40039" y="87744"/>
                </a:cubicBezTo>
                <a:cubicBezTo>
                  <a:pt x="39697" y="87915"/>
                  <a:pt x="39107" y="88466"/>
                  <a:pt x="39393" y="88923"/>
                </a:cubicBezTo>
                <a:close/>
                <a:moveTo>
                  <a:pt x="71424" y="65261"/>
                </a:moveTo>
                <a:cubicBezTo>
                  <a:pt x="70758" y="65546"/>
                  <a:pt x="70853" y="65718"/>
                  <a:pt x="70739" y="66193"/>
                </a:cubicBezTo>
                <a:cubicBezTo>
                  <a:pt x="70530" y="66060"/>
                  <a:pt x="70606" y="65965"/>
                  <a:pt x="70320" y="65832"/>
                </a:cubicBezTo>
                <a:cubicBezTo>
                  <a:pt x="69940" y="66022"/>
                  <a:pt x="69826" y="66650"/>
                  <a:pt x="69293" y="66574"/>
                </a:cubicBezTo>
                <a:cubicBezTo>
                  <a:pt x="69731" y="66193"/>
                  <a:pt x="69541" y="65413"/>
                  <a:pt x="70358" y="65527"/>
                </a:cubicBezTo>
                <a:cubicBezTo>
                  <a:pt x="69997" y="65166"/>
                  <a:pt x="70853" y="64957"/>
                  <a:pt x="70244" y="64576"/>
                </a:cubicBezTo>
                <a:cubicBezTo>
                  <a:pt x="67030" y="66155"/>
                  <a:pt x="65090" y="68457"/>
                  <a:pt x="62693" y="70701"/>
                </a:cubicBezTo>
                <a:cubicBezTo>
                  <a:pt x="62408" y="70549"/>
                  <a:pt x="62788" y="70454"/>
                  <a:pt x="62560" y="70302"/>
                </a:cubicBezTo>
                <a:cubicBezTo>
                  <a:pt x="60943" y="71861"/>
                  <a:pt x="57120" y="73269"/>
                  <a:pt x="55941" y="75513"/>
                </a:cubicBezTo>
                <a:cubicBezTo>
                  <a:pt x="53753" y="76521"/>
                  <a:pt x="50330" y="79013"/>
                  <a:pt x="50044" y="81048"/>
                </a:cubicBezTo>
                <a:cubicBezTo>
                  <a:pt x="53069" y="78785"/>
                  <a:pt x="55351" y="76217"/>
                  <a:pt x="57805" y="74714"/>
                </a:cubicBezTo>
                <a:cubicBezTo>
                  <a:pt x="58166" y="75323"/>
                  <a:pt x="57025" y="75285"/>
                  <a:pt x="57710" y="75875"/>
                </a:cubicBezTo>
                <a:cubicBezTo>
                  <a:pt x="59840" y="74201"/>
                  <a:pt x="60886" y="72280"/>
                  <a:pt x="62788" y="70872"/>
                </a:cubicBezTo>
                <a:cubicBezTo>
                  <a:pt x="63625" y="71386"/>
                  <a:pt x="62731" y="71310"/>
                  <a:pt x="63283" y="71709"/>
                </a:cubicBezTo>
                <a:cubicBezTo>
                  <a:pt x="64957" y="70796"/>
                  <a:pt x="66117" y="69274"/>
                  <a:pt x="67581" y="68780"/>
                </a:cubicBezTo>
                <a:cubicBezTo>
                  <a:pt x="69141" y="68266"/>
                  <a:pt x="70796" y="66497"/>
                  <a:pt x="72203" y="65813"/>
                </a:cubicBezTo>
                <a:cubicBezTo>
                  <a:pt x="72299" y="65718"/>
                  <a:pt x="71975" y="65584"/>
                  <a:pt x="71994" y="65489"/>
                </a:cubicBezTo>
                <a:cubicBezTo>
                  <a:pt x="73440" y="65014"/>
                  <a:pt x="75418" y="62979"/>
                  <a:pt x="75741" y="61799"/>
                </a:cubicBezTo>
                <a:cubicBezTo>
                  <a:pt x="74239" y="62979"/>
                  <a:pt x="72812" y="64557"/>
                  <a:pt x="71557" y="65661"/>
                </a:cubicBezTo>
                <a:cubicBezTo>
                  <a:pt x="71271" y="65508"/>
                  <a:pt x="71652" y="65413"/>
                  <a:pt x="71424" y="65261"/>
                </a:cubicBezTo>
                <a:close/>
                <a:moveTo>
                  <a:pt x="82855" y="66916"/>
                </a:moveTo>
                <a:cubicBezTo>
                  <a:pt x="81961" y="68190"/>
                  <a:pt x="78918" y="68932"/>
                  <a:pt x="77529" y="70587"/>
                </a:cubicBezTo>
                <a:cubicBezTo>
                  <a:pt x="76293" y="72071"/>
                  <a:pt x="74048" y="73973"/>
                  <a:pt x="72318" y="75190"/>
                </a:cubicBezTo>
                <a:cubicBezTo>
                  <a:pt x="72679" y="75837"/>
                  <a:pt x="71804" y="75875"/>
                  <a:pt x="72318" y="76502"/>
                </a:cubicBezTo>
                <a:cubicBezTo>
                  <a:pt x="77073" y="72755"/>
                  <a:pt x="81885" y="69902"/>
                  <a:pt x="85385" y="65737"/>
                </a:cubicBezTo>
                <a:cubicBezTo>
                  <a:pt x="83844" y="65546"/>
                  <a:pt x="83312" y="66269"/>
                  <a:pt x="82855" y="669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2"/>
          <p:cNvSpPr/>
          <p:nvPr/>
        </p:nvSpPr>
        <p:spPr>
          <a:xfrm>
            <a:off x="7775963" y="2853488"/>
            <a:ext cx="2042850" cy="1591100"/>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2"/>
          <p:cNvSpPr/>
          <p:nvPr/>
        </p:nvSpPr>
        <p:spPr>
          <a:xfrm>
            <a:off x="7901063" y="-132389"/>
            <a:ext cx="2042919" cy="956210"/>
          </a:xfrm>
          <a:custGeom>
            <a:avLst/>
            <a:gdLst/>
            <a:ahLst/>
            <a:cxnLst/>
            <a:rect l="l" t="t" r="r" b="b"/>
            <a:pathLst>
              <a:path w="126223" h="59080" extrusionOk="0">
                <a:moveTo>
                  <a:pt x="97482" y="628"/>
                </a:moveTo>
                <a:cubicBezTo>
                  <a:pt x="98072" y="571"/>
                  <a:pt x="98604" y="857"/>
                  <a:pt x="99175" y="628"/>
                </a:cubicBezTo>
                <a:cubicBezTo>
                  <a:pt x="99156" y="685"/>
                  <a:pt x="99137" y="723"/>
                  <a:pt x="99156" y="800"/>
                </a:cubicBezTo>
                <a:cubicBezTo>
                  <a:pt x="99346" y="761"/>
                  <a:pt x="99422" y="647"/>
                  <a:pt x="99670" y="628"/>
                </a:cubicBezTo>
                <a:cubicBezTo>
                  <a:pt x="99727" y="838"/>
                  <a:pt x="99803" y="952"/>
                  <a:pt x="100126" y="1009"/>
                </a:cubicBezTo>
                <a:cubicBezTo>
                  <a:pt x="99955" y="1123"/>
                  <a:pt x="100088" y="1294"/>
                  <a:pt x="100316" y="1237"/>
                </a:cubicBezTo>
                <a:cubicBezTo>
                  <a:pt x="100164" y="1332"/>
                  <a:pt x="100145" y="1484"/>
                  <a:pt x="100012" y="1579"/>
                </a:cubicBezTo>
                <a:cubicBezTo>
                  <a:pt x="100031" y="1694"/>
                  <a:pt x="100221" y="1560"/>
                  <a:pt x="100316" y="1560"/>
                </a:cubicBezTo>
                <a:cubicBezTo>
                  <a:pt x="99670" y="1846"/>
                  <a:pt x="99080" y="2150"/>
                  <a:pt x="98490" y="2340"/>
                </a:cubicBezTo>
                <a:cubicBezTo>
                  <a:pt x="99270" y="2321"/>
                  <a:pt x="100126" y="2093"/>
                  <a:pt x="101058" y="1827"/>
                </a:cubicBezTo>
                <a:cubicBezTo>
                  <a:pt x="101153" y="2055"/>
                  <a:pt x="101534" y="1922"/>
                  <a:pt x="101724" y="2017"/>
                </a:cubicBezTo>
                <a:cubicBezTo>
                  <a:pt x="101724" y="2283"/>
                  <a:pt x="101324" y="2226"/>
                  <a:pt x="101172" y="2302"/>
                </a:cubicBezTo>
                <a:cubicBezTo>
                  <a:pt x="100621" y="2511"/>
                  <a:pt x="100031" y="2778"/>
                  <a:pt x="99232" y="2873"/>
                </a:cubicBezTo>
                <a:cubicBezTo>
                  <a:pt x="99251" y="2949"/>
                  <a:pt x="99403" y="2854"/>
                  <a:pt x="99422" y="2949"/>
                </a:cubicBezTo>
                <a:cubicBezTo>
                  <a:pt x="100411" y="2740"/>
                  <a:pt x="100792" y="2607"/>
                  <a:pt x="101648" y="2454"/>
                </a:cubicBezTo>
                <a:cubicBezTo>
                  <a:pt x="101819" y="2511"/>
                  <a:pt x="101343" y="2568"/>
                  <a:pt x="101229" y="2607"/>
                </a:cubicBezTo>
                <a:cubicBezTo>
                  <a:pt x="101210" y="2702"/>
                  <a:pt x="100944" y="2664"/>
                  <a:pt x="101020" y="2816"/>
                </a:cubicBezTo>
                <a:cubicBezTo>
                  <a:pt x="100925" y="2873"/>
                  <a:pt x="100659" y="2835"/>
                  <a:pt x="100678" y="2949"/>
                </a:cubicBezTo>
                <a:cubicBezTo>
                  <a:pt x="100773" y="2911"/>
                  <a:pt x="101534" y="2854"/>
                  <a:pt x="101781" y="2587"/>
                </a:cubicBezTo>
                <a:cubicBezTo>
                  <a:pt x="102009" y="2797"/>
                  <a:pt x="100982" y="2968"/>
                  <a:pt x="100640" y="3063"/>
                </a:cubicBezTo>
                <a:cubicBezTo>
                  <a:pt x="100925" y="3139"/>
                  <a:pt x="101534" y="2968"/>
                  <a:pt x="101990" y="2968"/>
                </a:cubicBezTo>
                <a:cubicBezTo>
                  <a:pt x="101705" y="3386"/>
                  <a:pt x="102580" y="2892"/>
                  <a:pt x="102884" y="3006"/>
                </a:cubicBezTo>
                <a:cubicBezTo>
                  <a:pt x="102789" y="3196"/>
                  <a:pt x="102751" y="3158"/>
                  <a:pt x="102789" y="3405"/>
                </a:cubicBezTo>
                <a:cubicBezTo>
                  <a:pt x="102599" y="3405"/>
                  <a:pt x="102618" y="3520"/>
                  <a:pt x="102428" y="3520"/>
                </a:cubicBezTo>
                <a:cubicBezTo>
                  <a:pt x="102599" y="3729"/>
                  <a:pt x="102998" y="3386"/>
                  <a:pt x="103284" y="3386"/>
                </a:cubicBezTo>
                <a:cubicBezTo>
                  <a:pt x="103740" y="3424"/>
                  <a:pt x="103550" y="3615"/>
                  <a:pt x="103987" y="4052"/>
                </a:cubicBezTo>
                <a:cubicBezTo>
                  <a:pt x="104368" y="4413"/>
                  <a:pt x="104938" y="4185"/>
                  <a:pt x="105699" y="4109"/>
                </a:cubicBezTo>
                <a:cubicBezTo>
                  <a:pt x="106308" y="4052"/>
                  <a:pt x="106859" y="4109"/>
                  <a:pt x="107373" y="4109"/>
                </a:cubicBezTo>
                <a:cubicBezTo>
                  <a:pt x="107487" y="4128"/>
                  <a:pt x="107753" y="4033"/>
                  <a:pt x="107772" y="3919"/>
                </a:cubicBezTo>
                <a:cubicBezTo>
                  <a:pt x="108058" y="3938"/>
                  <a:pt x="108153" y="3957"/>
                  <a:pt x="108438" y="3843"/>
                </a:cubicBezTo>
                <a:cubicBezTo>
                  <a:pt x="108438" y="3919"/>
                  <a:pt x="108514" y="3919"/>
                  <a:pt x="108590" y="3919"/>
                </a:cubicBezTo>
                <a:cubicBezTo>
                  <a:pt x="108609" y="3995"/>
                  <a:pt x="108533" y="4033"/>
                  <a:pt x="108571" y="4128"/>
                </a:cubicBezTo>
                <a:cubicBezTo>
                  <a:pt x="108762" y="4223"/>
                  <a:pt x="108952" y="3881"/>
                  <a:pt x="109104" y="3957"/>
                </a:cubicBezTo>
                <a:cubicBezTo>
                  <a:pt x="109142" y="4128"/>
                  <a:pt x="108857" y="4128"/>
                  <a:pt x="108857" y="4280"/>
                </a:cubicBezTo>
                <a:cubicBezTo>
                  <a:pt x="108952" y="4337"/>
                  <a:pt x="109104" y="4318"/>
                  <a:pt x="109199" y="4375"/>
                </a:cubicBezTo>
                <a:cubicBezTo>
                  <a:pt x="109009" y="4471"/>
                  <a:pt x="109123" y="4756"/>
                  <a:pt x="108781" y="4775"/>
                </a:cubicBezTo>
                <a:cubicBezTo>
                  <a:pt x="108838" y="4946"/>
                  <a:pt x="109104" y="4851"/>
                  <a:pt x="108895" y="5022"/>
                </a:cubicBezTo>
                <a:cubicBezTo>
                  <a:pt x="109066" y="5060"/>
                  <a:pt x="109294" y="5022"/>
                  <a:pt x="109465" y="5060"/>
                </a:cubicBezTo>
                <a:cubicBezTo>
                  <a:pt x="109541" y="5250"/>
                  <a:pt x="109579" y="5231"/>
                  <a:pt x="109465" y="5384"/>
                </a:cubicBezTo>
                <a:cubicBezTo>
                  <a:pt x="110074" y="5136"/>
                  <a:pt x="110568" y="5517"/>
                  <a:pt x="110930" y="5174"/>
                </a:cubicBezTo>
                <a:cubicBezTo>
                  <a:pt x="111063" y="5250"/>
                  <a:pt x="111025" y="5365"/>
                  <a:pt x="110930" y="5441"/>
                </a:cubicBezTo>
                <a:cubicBezTo>
                  <a:pt x="111063" y="5612"/>
                  <a:pt x="111405" y="5479"/>
                  <a:pt x="111634" y="5498"/>
                </a:cubicBezTo>
                <a:cubicBezTo>
                  <a:pt x="111367" y="6068"/>
                  <a:pt x="112280" y="5935"/>
                  <a:pt x="112851" y="5992"/>
                </a:cubicBezTo>
                <a:cubicBezTo>
                  <a:pt x="112870" y="6258"/>
                  <a:pt x="113003" y="6544"/>
                  <a:pt x="113250" y="6601"/>
                </a:cubicBezTo>
                <a:cubicBezTo>
                  <a:pt x="113212" y="6810"/>
                  <a:pt x="112927" y="6867"/>
                  <a:pt x="113041" y="7133"/>
                </a:cubicBezTo>
                <a:cubicBezTo>
                  <a:pt x="113174" y="7210"/>
                  <a:pt x="113269" y="7095"/>
                  <a:pt x="113212" y="7305"/>
                </a:cubicBezTo>
                <a:cubicBezTo>
                  <a:pt x="113231" y="7457"/>
                  <a:pt x="113479" y="7133"/>
                  <a:pt x="113307" y="7191"/>
                </a:cubicBezTo>
                <a:cubicBezTo>
                  <a:pt x="113631" y="7114"/>
                  <a:pt x="113098" y="7514"/>
                  <a:pt x="113212" y="7628"/>
                </a:cubicBezTo>
                <a:cubicBezTo>
                  <a:pt x="112965" y="7590"/>
                  <a:pt x="112471" y="7457"/>
                  <a:pt x="112375" y="7761"/>
                </a:cubicBezTo>
                <a:cubicBezTo>
                  <a:pt x="112204" y="7799"/>
                  <a:pt x="111881" y="7666"/>
                  <a:pt x="111805" y="7780"/>
                </a:cubicBezTo>
                <a:cubicBezTo>
                  <a:pt x="111405" y="7381"/>
                  <a:pt x="110892" y="7818"/>
                  <a:pt x="110397" y="7647"/>
                </a:cubicBezTo>
                <a:cubicBezTo>
                  <a:pt x="110664" y="8313"/>
                  <a:pt x="111158" y="7932"/>
                  <a:pt x="111786" y="7989"/>
                </a:cubicBezTo>
                <a:cubicBezTo>
                  <a:pt x="111805" y="8104"/>
                  <a:pt x="111843" y="8199"/>
                  <a:pt x="111862" y="8313"/>
                </a:cubicBezTo>
                <a:cubicBezTo>
                  <a:pt x="111957" y="8294"/>
                  <a:pt x="111957" y="8237"/>
                  <a:pt x="112033" y="8218"/>
                </a:cubicBezTo>
                <a:cubicBezTo>
                  <a:pt x="112185" y="8123"/>
                  <a:pt x="111729" y="8123"/>
                  <a:pt x="111919" y="7970"/>
                </a:cubicBezTo>
                <a:cubicBezTo>
                  <a:pt x="112185" y="7894"/>
                  <a:pt x="112699" y="8123"/>
                  <a:pt x="112813" y="7837"/>
                </a:cubicBezTo>
                <a:cubicBezTo>
                  <a:pt x="113250" y="8084"/>
                  <a:pt x="113726" y="7894"/>
                  <a:pt x="114240" y="8065"/>
                </a:cubicBezTo>
                <a:cubicBezTo>
                  <a:pt x="114087" y="8218"/>
                  <a:pt x="114220" y="8351"/>
                  <a:pt x="114430" y="8351"/>
                </a:cubicBezTo>
                <a:cubicBezTo>
                  <a:pt x="114182" y="8902"/>
                  <a:pt x="115324" y="9017"/>
                  <a:pt x="115267" y="9568"/>
                </a:cubicBezTo>
                <a:cubicBezTo>
                  <a:pt x="115324" y="9606"/>
                  <a:pt x="115362" y="9739"/>
                  <a:pt x="115476" y="9720"/>
                </a:cubicBezTo>
                <a:cubicBezTo>
                  <a:pt x="115495" y="9796"/>
                  <a:pt x="115381" y="9796"/>
                  <a:pt x="115305" y="9815"/>
                </a:cubicBezTo>
                <a:cubicBezTo>
                  <a:pt x="115457" y="9930"/>
                  <a:pt x="115552" y="10120"/>
                  <a:pt x="115818" y="10082"/>
                </a:cubicBezTo>
                <a:cubicBezTo>
                  <a:pt x="115704" y="10538"/>
                  <a:pt x="116389" y="10823"/>
                  <a:pt x="116104" y="11147"/>
                </a:cubicBezTo>
                <a:cubicBezTo>
                  <a:pt x="116522" y="11223"/>
                  <a:pt x="116598" y="11622"/>
                  <a:pt x="116998" y="11813"/>
                </a:cubicBezTo>
                <a:cubicBezTo>
                  <a:pt x="116902" y="11946"/>
                  <a:pt x="116883" y="12117"/>
                  <a:pt x="116788" y="12231"/>
                </a:cubicBezTo>
                <a:cubicBezTo>
                  <a:pt x="116921" y="12269"/>
                  <a:pt x="116979" y="12364"/>
                  <a:pt x="117074" y="12440"/>
                </a:cubicBezTo>
                <a:cubicBezTo>
                  <a:pt x="116979" y="12649"/>
                  <a:pt x="116731" y="12478"/>
                  <a:pt x="116579" y="12497"/>
                </a:cubicBezTo>
                <a:cubicBezTo>
                  <a:pt x="116484" y="12592"/>
                  <a:pt x="116826" y="12668"/>
                  <a:pt x="116940" y="12688"/>
                </a:cubicBezTo>
                <a:cubicBezTo>
                  <a:pt x="116750" y="12954"/>
                  <a:pt x="116256" y="12630"/>
                  <a:pt x="115932" y="12630"/>
                </a:cubicBezTo>
                <a:cubicBezTo>
                  <a:pt x="116199" y="12231"/>
                  <a:pt x="115438" y="12402"/>
                  <a:pt x="115533" y="12250"/>
                </a:cubicBezTo>
                <a:cubicBezTo>
                  <a:pt x="115248" y="12554"/>
                  <a:pt x="114848" y="12212"/>
                  <a:pt x="114525" y="12193"/>
                </a:cubicBezTo>
                <a:cubicBezTo>
                  <a:pt x="114373" y="12288"/>
                  <a:pt x="114810" y="12535"/>
                  <a:pt x="114734" y="12307"/>
                </a:cubicBezTo>
                <a:cubicBezTo>
                  <a:pt x="114905" y="12231"/>
                  <a:pt x="114810" y="12554"/>
                  <a:pt x="115019" y="12459"/>
                </a:cubicBezTo>
                <a:cubicBezTo>
                  <a:pt x="114924" y="12630"/>
                  <a:pt x="114677" y="12459"/>
                  <a:pt x="114582" y="12440"/>
                </a:cubicBezTo>
                <a:cubicBezTo>
                  <a:pt x="114449" y="12592"/>
                  <a:pt x="114867" y="12535"/>
                  <a:pt x="114886" y="12707"/>
                </a:cubicBezTo>
                <a:cubicBezTo>
                  <a:pt x="114734" y="12688"/>
                  <a:pt x="114563" y="12497"/>
                  <a:pt x="114430" y="12649"/>
                </a:cubicBezTo>
                <a:cubicBezTo>
                  <a:pt x="114487" y="12688"/>
                  <a:pt x="114563" y="12688"/>
                  <a:pt x="114639" y="12707"/>
                </a:cubicBezTo>
                <a:cubicBezTo>
                  <a:pt x="114544" y="12745"/>
                  <a:pt x="114506" y="12859"/>
                  <a:pt x="114278" y="12840"/>
                </a:cubicBezTo>
                <a:cubicBezTo>
                  <a:pt x="114297" y="12954"/>
                  <a:pt x="114715" y="13106"/>
                  <a:pt x="114601" y="12821"/>
                </a:cubicBezTo>
                <a:cubicBezTo>
                  <a:pt x="114905" y="12916"/>
                  <a:pt x="114354" y="13163"/>
                  <a:pt x="114487" y="13163"/>
                </a:cubicBezTo>
                <a:cubicBezTo>
                  <a:pt x="114125" y="13410"/>
                  <a:pt x="113707" y="13163"/>
                  <a:pt x="113555" y="12935"/>
                </a:cubicBezTo>
                <a:cubicBezTo>
                  <a:pt x="113441" y="13068"/>
                  <a:pt x="113288" y="13182"/>
                  <a:pt x="113460" y="13334"/>
                </a:cubicBezTo>
                <a:cubicBezTo>
                  <a:pt x="113212" y="13448"/>
                  <a:pt x="113136" y="13429"/>
                  <a:pt x="112851" y="13467"/>
                </a:cubicBezTo>
                <a:cubicBezTo>
                  <a:pt x="113155" y="13658"/>
                  <a:pt x="113650" y="13467"/>
                  <a:pt x="113973" y="13448"/>
                </a:cubicBezTo>
                <a:cubicBezTo>
                  <a:pt x="114182" y="13886"/>
                  <a:pt x="114905" y="13258"/>
                  <a:pt x="115095" y="13677"/>
                </a:cubicBezTo>
                <a:cubicBezTo>
                  <a:pt x="115000" y="13696"/>
                  <a:pt x="114924" y="13715"/>
                  <a:pt x="114924" y="13772"/>
                </a:cubicBezTo>
                <a:cubicBezTo>
                  <a:pt x="115210" y="13905"/>
                  <a:pt x="115856" y="13677"/>
                  <a:pt x="115913" y="13391"/>
                </a:cubicBezTo>
                <a:cubicBezTo>
                  <a:pt x="116370" y="13239"/>
                  <a:pt x="116541" y="13467"/>
                  <a:pt x="116864" y="13505"/>
                </a:cubicBezTo>
                <a:cubicBezTo>
                  <a:pt x="116902" y="13658"/>
                  <a:pt x="116712" y="13677"/>
                  <a:pt x="116750" y="13810"/>
                </a:cubicBezTo>
                <a:cubicBezTo>
                  <a:pt x="116979" y="14057"/>
                  <a:pt x="117530" y="13867"/>
                  <a:pt x="117663" y="14247"/>
                </a:cubicBezTo>
                <a:cubicBezTo>
                  <a:pt x="117283" y="14361"/>
                  <a:pt x="117720" y="14742"/>
                  <a:pt x="117663" y="14894"/>
                </a:cubicBezTo>
                <a:cubicBezTo>
                  <a:pt x="118101" y="14780"/>
                  <a:pt x="118082" y="14590"/>
                  <a:pt x="118443" y="14685"/>
                </a:cubicBezTo>
                <a:cubicBezTo>
                  <a:pt x="118329" y="14780"/>
                  <a:pt x="118386" y="14951"/>
                  <a:pt x="118329" y="15084"/>
                </a:cubicBezTo>
                <a:cubicBezTo>
                  <a:pt x="118595" y="15350"/>
                  <a:pt x="119109" y="15331"/>
                  <a:pt x="119603" y="15122"/>
                </a:cubicBezTo>
                <a:cubicBezTo>
                  <a:pt x="119584" y="15217"/>
                  <a:pt x="119660" y="15217"/>
                  <a:pt x="119737" y="15198"/>
                </a:cubicBezTo>
                <a:cubicBezTo>
                  <a:pt x="119737" y="15293"/>
                  <a:pt x="119584" y="15331"/>
                  <a:pt x="119679" y="15484"/>
                </a:cubicBezTo>
                <a:cubicBezTo>
                  <a:pt x="119775" y="15617"/>
                  <a:pt x="120060" y="15503"/>
                  <a:pt x="120098" y="15712"/>
                </a:cubicBezTo>
                <a:cubicBezTo>
                  <a:pt x="120231" y="15636"/>
                  <a:pt x="120364" y="15560"/>
                  <a:pt x="120478" y="15465"/>
                </a:cubicBezTo>
                <a:cubicBezTo>
                  <a:pt x="120459" y="15674"/>
                  <a:pt x="120688" y="15883"/>
                  <a:pt x="121049" y="15769"/>
                </a:cubicBezTo>
                <a:cubicBezTo>
                  <a:pt x="121011" y="16016"/>
                  <a:pt x="120764" y="16168"/>
                  <a:pt x="120688" y="16397"/>
                </a:cubicBezTo>
                <a:cubicBezTo>
                  <a:pt x="120745" y="16454"/>
                  <a:pt x="120802" y="16492"/>
                  <a:pt x="120897" y="16511"/>
                </a:cubicBezTo>
                <a:cubicBezTo>
                  <a:pt x="121163" y="16492"/>
                  <a:pt x="121030" y="16244"/>
                  <a:pt x="121125" y="16130"/>
                </a:cubicBezTo>
                <a:cubicBezTo>
                  <a:pt x="121391" y="16073"/>
                  <a:pt x="121125" y="16549"/>
                  <a:pt x="121467" y="16492"/>
                </a:cubicBezTo>
                <a:cubicBezTo>
                  <a:pt x="121467" y="16606"/>
                  <a:pt x="121315" y="16625"/>
                  <a:pt x="121258" y="16701"/>
                </a:cubicBezTo>
                <a:cubicBezTo>
                  <a:pt x="121372" y="16853"/>
                  <a:pt x="121734" y="16682"/>
                  <a:pt x="121905" y="16777"/>
                </a:cubicBezTo>
                <a:cubicBezTo>
                  <a:pt x="121791" y="16929"/>
                  <a:pt x="121544" y="17005"/>
                  <a:pt x="121563" y="17233"/>
                </a:cubicBezTo>
                <a:cubicBezTo>
                  <a:pt x="121696" y="17214"/>
                  <a:pt x="121696" y="17272"/>
                  <a:pt x="121601" y="17424"/>
                </a:cubicBezTo>
                <a:cubicBezTo>
                  <a:pt x="121772" y="17405"/>
                  <a:pt x="121924" y="17747"/>
                  <a:pt x="122057" y="17538"/>
                </a:cubicBezTo>
                <a:cubicBezTo>
                  <a:pt x="122209" y="17519"/>
                  <a:pt x="122076" y="17690"/>
                  <a:pt x="121962" y="17671"/>
                </a:cubicBezTo>
                <a:cubicBezTo>
                  <a:pt x="122000" y="17709"/>
                  <a:pt x="122057" y="17747"/>
                  <a:pt x="122057" y="17804"/>
                </a:cubicBezTo>
                <a:cubicBezTo>
                  <a:pt x="122342" y="17785"/>
                  <a:pt x="122285" y="17576"/>
                  <a:pt x="122628" y="17576"/>
                </a:cubicBezTo>
                <a:cubicBezTo>
                  <a:pt x="122685" y="18261"/>
                  <a:pt x="123179" y="18584"/>
                  <a:pt x="123465" y="19117"/>
                </a:cubicBezTo>
                <a:cubicBezTo>
                  <a:pt x="123503" y="19174"/>
                  <a:pt x="123598" y="19136"/>
                  <a:pt x="123617" y="19193"/>
                </a:cubicBezTo>
                <a:cubicBezTo>
                  <a:pt x="123769" y="19174"/>
                  <a:pt x="123788" y="19078"/>
                  <a:pt x="123826" y="18983"/>
                </a:cubicBezTo>
                <a:cubicBezTo>
                  <a:pt x="123788" y="19250"/>
                  <a:pt x="124073" y="19839"/>
                  <a:pt x="124454" y="19915"/>
                </a:cubicBezTo>
                <a:cubicBezTo>
                  <a:pt x="124416" y="20144"/>
                  <a:pt x="124587" y="20448"/>
                  <a:pt x="124891" y="20429"/>
                </a:cubicBezTo>
                <a:cubicBezTo>
                  <a:pt x="124910" y="20505"/>
                  <a:pt x="124834" y="20543"/>
                  <a:pt x="124872" y="20638"/>
                </a:cubicBezTo>
                <a:cubicBezTo>
                  <a:pt x="125386" y="20619"/>
                  <a:pt x="125253" y="21323"/>
                  <a:pt x="125424" y="21437"/>
                </a:cubicBezTo>
                <a:cubicBezTo>
                  <a:pt x="125386" y="21722"/>
                  <a:pt x="125081" y="21589"/>
                  <a:pt x="124872" y="21551"/>
                </a:cubicBezTo>
                <a:cubicBezTo>
                  <a:pt x="124834" y="21589"/>
                  <a:pt x="124777" y="21627"/>
                  <a:pt x="124777" y="21684"/>
                </a:cubicBezTo>
                <a:cubicBezTo>
                  <a:pt x="124967" y="21875"/>
                  <a:pt x="125310" y="21932"/>
                  <a:pt x="125519" y="21894"/>
                </a:cubicBezTo>
                <a:cubicBezTo>
                  <a:pt x="125519" y="22084"/>
                  <a:pt x="125253" y="22122"/>
                  <a:pt x="125234" y="22274"/>
                </a:cubicBezTo>
                <a:cubicBezTo>
                  <a:pt x="125348" y="22407"/>
                  <a:pt x="125538" y="22426"/>
                  <a:pt x="125766" y="22426"/>
                </a:cubicBezTo>
                <a:cubicBezTo>
                  <a:pt x="125253" y="22864"/>
                  <a:pt x="126223" y="23453"/>
                  <a:pt x="125709" y="23891"/>
                </a:cubicBezTo>
                <a:cubicBezTo>
                  <a:pt x="125899" y="24233"/>
                  <a:pt x="126147" y="24404"/>
                  <a:pt x="125956" y="24804"/>
                </a:cubicBezTo>
                <a:cubicBezTo>
                  <a:pt x="126013" y="24880"/>
                  <a:pt x="126032" y="24766"/>
                  <a:pt x="126147" y="24766"/>
                </a:cubicBezTo>
                <a:cubicBezTo>
                  <a:pt x="126128" y="24994"/>
                  <a:pt x="125880" y="25089"/>
                  <a:pt x="125671" y="25203"/>
                </a:cubicBezTo>
                <a:cubicBezTo>
                  <a:pt x="125861" y="25355"/>
                  <a:pt x="125956" y="25279"/>
                  <a:pt x="126166" y="25203"/>
                </a:cubicBezTo>
                <a:cubicBezTo>
                  <a:pt x="125975" y="25355"/>
                  <a:pt x="125880" y="25546"/>
                  <a:pt x="125576" y="25641"/>
                </a:cubicBezTo>
                <a:cubicBezTo>
                  <a:pt x="125614" y="25698"/>
                  <a:pt x="125652" y="25736"/>
                  <a:pt x="125728" y="25717"/>
                </a:cubicBezTo>
                <a:cubicBezTo>
                  <a:pt x="125690" y="25850"/>
                  <a:pt x="125405" y="25698"/>
                  <a:pt x="125386" y="25907"/>
                </a:cubicBezTo>
                <a:cubicBezTo>
                  <a:pt x="125633" y="25945"/>
                  <a:pt x="125595" y="25945"/>
                  <a:pt x="125728" y="26040"/>
                </a:cubicBezTo>
                <a:cubicBezTo>
                  <a:pt x="125519" y="26382"/>
                  <a:pt x="125405" y="26820"/>
                  <a:pt x="124853" y="27143"/>
                </a:cubicBezTo>
                <a:cubicBezTo>
                  <a:pt x="125119" y="27086"/>
                  <a:pt x="125062" y="27276"/>
                  <a:pt x="125329" y="27314"/>
                </a:cubicBezTo>
                <a:cubicBezTo>
                  <a:pt x="125367" y="27562"/>
                  <a:pt x="124929" y="27562"/>
                  <a:pt x="124929" y="27790"/>
                </a:cubicBezTo>
                <a:cubicBezTo>
                  <a:pt x="124986" y="27885"/>
                  <a:pt x="125138" y="27657"/>
                  <a:pt x="125272" y="27657"/>
                </a:cubicBezTo>
                <a:cubicBezTo>
                  <a:pt x="125176" y="27847"/>
                  <a:pt x="125024" y="27999"/>
                  <a:pt x="124739" y="28094"/>
                </a:cubicBezTo>
                <a:cubicBezTo>
                  <a:pt x="124739" y="28037"/>
                  <a:pt x="124853" y="28037"/>
                  <a:pt x="124834" y="27961"/>
                </a:cubicBezTo>
                <a:cubicBezTo>
                  <a:pt x="124606" y="27980"/>
                  <a:pt x="124663" y="28170"/>
                  <a:pt x="124587" y="28285"/>
                </a:cubicBezTo>
                <a:cubicBezTo>
                  <a:pt x="124530" y="28285"/>
                  <a:pt x="124530" y="28208"/>
                  <a:pt x="124492" y="28151"/>
                </a:cubicBezTo>
                <a:cubicBezTo>
                  <a:pt x="124378" y="28170"/>
                  <a:pt x="124397" y="28304"/>
                  <a:pt x="124435" y="28418"/>
                </a:cubicBezTo>
                <a:cubicBezTo>
                  <a:pt x="123560" y="28874"/>
                  <a:pt x="121829" y="29749"/>
                  <a:pt x="120669" y="30053"/>
                </a:cubicBezTo>
                <a:cubicBezTo>
                  <a:pt x="120650" y="30053"/>
                  <a:pt x="120212" y="30282"/>
                  <a:pt x="120592" y="30015"/>
                </a:cubicBezTo>
                <a:cubicBezTo>
                  <a:pt x="120973" y="29977"/>
                  <a:pt x="121030" y="29768"/>
                  <a:pt x="121410" y="29730"/>
                </a:cubicBezTo>
                <a:cubicBezTo>
                  <a:pt x="121448" y="29673"/>
                  <a:pt x="121563" y="29654"/>
                  <a:pt x="121563" y="29578"/>
                </a:cubicBezTo>
                <a:cubicBezTo>
                  <a:pt x="120136" y="29958"/>
                  <a:pt x="118405" y="30795"/>
                  <a:pt x="117131" y="30757"/>
                </a:cubicBezTo>
                <a:cubicBezTo>
                  <a:pt x="116446" y="31233"/>
                  <a:pt x="115533" y="31100"/>
                  <a:pt x="114962" y="31442"/>
                </a:cubicBezTo>
                <a:cubicBezTo>
                  <a:pt x="114240" y="31385"/>
                  <a:pt x="113536" y="31803"/>
                  <a:pt x="112528" y="31822"/>
                </a:cubicBezTo>
                <a:cubicBezTo>
                  <a:pt x="112337" y="31822"/>
                  <a:pt x="112566" y="32070"/>
                  <a:pt x="112337" y="32070"/>
                </a:cubicBezTo>
                <a:cubicBezTo>
                  <a:pt x="112471" y="31860"/>
                  <a:pt x="112147" y="31860"/>
                  <a:pt x="111995" y="31975"/>
                </a:cubicBezTo>
                <a:cubicBezTo>
                  <a:pt x="112033" y="31937"/>
                  <a:pt x="112033" y="31860"/>
                  <a:pt x="112014" y="31765"/>
                </a:cubicBezTo>
                <a:cubicBezTo>
                  <a:pt x="111881" y="31918"/>
                  <a:pt x="111748" y="31822"/>
                  <a:pt x="111710" y="32051"/>
                </a:cubicBezTo>
                <a:cubicBezTo>
                  <a:pt x="111520" y="31956"/>
                  <a:pt x="111272" y="32032"/>
                  <a:pt x="111101" y="32184"/>
                </a:cubicBezTo>
                <a:cubicBezTo>
                  <a:pt x="111025" y="32184"/>
                  <a:pt x="111025" y="32089"/>
                  <a:pt x="111006" y="32032"/>
                </a:cubicBezTo>
                <a:cubicBezTo>
                  <a:pt x="110626" y="32279"/>
                  <a:pt x="110378" y="32089"/>
                  <a:pt x="109998" y="32317"/>
                </a:cubicBezTo>
                <a:cubicBezTo>
                  <a:pt x="110036" y="32108"/>
                  <a:pt x="109713" y="32450"/>
                  <a:pt x="109560" y="32241"/>
                </a:cubicBezTo>
                <a:cubicBezTo>
                  <a:pt x="109332" y="32526"/>
                  <a:pt x="108514" y="32659"/>
                  <a:pt x="108001" y="32583"/>
                </a:cubicBezTo>
                <a:cubicBezTo>
                  <a:pt x="107925" y="32773"/>
                  <a:pt x="107753" y="32659"/>
                  <a:pt x="107601" y="32773"/>
                </a:cubicBezTo>
                <a:cubicBezTo>
                  <a:pt x="107677" y="32659"/>
                  <a:pt x="107582" y="32716"/>
                  <a:pt x="107563" y="32564"/>
                </a:cubicBezTo>
                <a:cubicBezTo>
                  <a:pt x="107449" y="32583"/>
                  <a:pt x="107335" y="32888"/>
                  <a:pt x="107259" y="32640"/>
                </a:cubicBezTo>
                <a:cubicBezTo>
                  <a:pt x="106878" y="32983"/>
                  <a:pt x="106441" y="32831"/>
                  <a:pt x="105984" y="33078"/>
                </a:cubicBezTo>
                <a:cubicBezTo>
                  <a:pt x="105927" y="33078"/>
                  <a:pt x="105756" y="32945"/>
                  <a:pt x="105889" y="32926"/>
                </a:cubicBezTo>
                <a:cubicBezTo>
                  <a:pt x="105965" y="32850"/>
                  <a:pt x="106080" y="32773"/>
                  <a:pt x="106441" y="32659"/>
                </a:cubicBezTo>
                <a:cubicBezTo>
                  <a:pt x="106460" y="32697"/>
                  <a:pt x="106479" y="32754"/>
                  <a:pt x="106479" y="32811"/>
                </a:cubicBezTo>
                <a:cubicBezTo>
                  <a:pt x="106821" y="32450"/>
                  <a:pt x="107221" y="32678"/>
                  <a:pt x="107411" y="32450"/>
                </a:cubicBezTo>
                <a:cubicBezTo>
                  <a:pt x="107925" y="32583"/>
                  <a:pt x="108647" y="32032"/>
                  <a:pt x="109104" y="32241"/>
                </a:cubicBezTo>
                <a:cubicBezTo>
                  <a:pt x="109427" y="31841"/>
                  <a:pt x="110264" y="31994"/>
                  <a:pt x="110607" y="31918"/>
                </a:cubicBezTo>
                <a:cubicBezTo>
                  <a:pt x="111006" y="31499"/>
                  <a:pt x="111710" y="31918"/>
                  <a:pt x="112071" y="31442"/>
                </a:cubicBezTo>
                <a:cubicBezTo>
                  <a:pt x="113422" y="31309"/>
                  <a:pt x="115324" y="30700"/>
                  <a:pt x="116446" y="30529"/>
                </a:cubicBezTo>
                <a:cubicBezTo>
                  <a:pt x="116921" y="30263"/>
                  <a:pt x="118272" y="30053"/>
                  <a:pt x="119071" y="29692"/>
                </a:cubicBezTo>
                <a:cubicBezTo>
                  <a:pt x="116959" y="30073"/>
                  <a:pt x="113631" y="30985"/>
                  <a:pt x="111691" y="31404"/>
                </a:cubicBezTo>
                <a:cubicBezTo>
                  <a:pt x="111158" y="31385"/>
                  <a:pt x="110492" y="31499"/>
                  <a:pt x="109960" y="31556"/>
                </a:cubicBezTo>
                <a:cubicBezTo>
                  <a:pt x="109465" y="31632"/>
                  <a:pt x="109009" y="32165"/>
                  <a:pt x="108704" y="31784"/>
                </a:cubicBezTo>
                <a:cubicBezTo>
                  <a:pt x="108343" y="32089"/>
                  <a:pt x="107487" y="32089"/>
                  <a:pt x="106936" y="32336"/>
                </a:cubicBezTo>
                <a:cubicBezTo>
                  <a:pt x="106802" y="32222"/>
                  <a:pt x="106936" y="32165"/>
                  <a:pt x="106821" y="32032"/>
                </a:cubicBezTo>
                <a:cubicBezTo>
                  <a:pt x="106631" y="32127"/>
                  <a:pt x="106802" y="32146"/>
                  <a:pt x="106821" y="32298"/>
                </a:cubicBezTo>
                <a:cubicBezTo>
                  <a:pt x="105052" y="32640"/>
                  <a:pt x="103816" y="33230"/>
                  <a:pt x="101857" y="33382"/>
                </a:cubicBezTo>
                <a:cubicBezTo>
                  <a:pt x="100545" y="33858"/>
                  <a:pt x="99004" y="34238"/>
                  <a:pt x="97577" y="34409"/>
                </a:cubicBezTo>
                <a:cubicBezTo>
                  <a:pt x="97178" y="34752"/>
                  <a:pt x="95960" y="34847"/>
                  <a:pt x="95713" y="35037"/>
                </a:cubicBezTo>
                <a:cubicBezTo>
                  <a:pt x="94230" y="35436"/>
                  <a:pt x="92442" y="35741"/>
                  <a:pt x="90901" y="36292"/>
                </a:cubicBezTo>
                <a:cubicBezTo>
                  <a:pt x="90197" y="36559"/>
                  <a:pt x="89303" y="36330"/>
                  <a:pt x="88885" y="36730"/>
                </a:cubicBezTo>
                <a:cubicBezTo>
                  <a:pt x="88200" y="36673"/>
                  <a:pt x="87344" y="37300"/>
                  <a:pt x="86869" y="37015"/>
                </a:cubicBezTo>
                <a:cubicBezTo>
                  <a:pt x="86678" y="37053"/>
                  <a:pt x="86697" y="37186"/>
                  <a:pt x="86469" y="37205"/>
                </a:cubicBezTo>
                <a:cubicBezTo>
                  <a:pt x="86583" y="37357"/>
                  <a:pt x="86602" y="37205"/>
                  <a:pt x="86792" y="37243"/>
                </a:cubicBezTo>
                <a:cubicBezTo>
                  <a:pt x="86735" y="37415"/>
                  <a:pt x="86450" y="37415"/>
                  <a:pt x="86374" y="37281"/>
                </a:cubicBezTo>
                <a:cubicBezTo>
                  <a:pt x="86203" y="37300"/>
                  <a:pt x="86355" y="37491"/>
                  <a:pt x="86165" y="37491"/>
                </a:cubicBezTo>
                <a:cubicBezTo>
                  <a:pt x="86108" y="37224"/>
                  <a:pt x="86146" y="37567"/>
                  <a:pt x="85860" y="37548"/>
                </a:cubicBezTo>
                <a:cubicBezTo>
                  <a:pt x="85937" y="37453"/>
                  <a:pt x="86051" y="37357"/>
                  <a:pt x="86165" y="37262"/>
                </a:cubicBezTo>
                <a:cubicBezTo>
                  <a:pt x="85651" y="37262"/>
                  <a:pt x="84453" y="37529"/>
                  <a:pt x="83787" y="37833"/>
                </a:cubicBezTo>
                <a:cubicBezTo>
                  <a:pt x="83977" y="37985"/>
                  <a:pt x="84415" y="37491"/>
                  <a:pt x="84491" y="37909"/>
                </a:cubicBezTo>
                <a:cubicBezTo>
                  <a:pt x="83692" y="37985"/>
                  <a:pt x="83369" y="38137"/>
                  <a:pt x="82399" y="38366"/>
                </a:cubicBezTo>
                <a:cubicBezTo>
                  <a:pt x="82380" y="38251"/>
                  <a:pt x="82532" y="38213"/>
                  <a:pt x="82684" y="38194"/>
                </a:cubicBezTo>
                <a:cubicBezTo>
                  <a:pt x="82342" y="37985"/>
                  <a:pt x="81885" y="38328"/>
                  <a:pt x="81333" y="38366"/>
                </a:cubicBezTo>
                <a:cubicBezTo>
                  <a:pt x="81676" y="38689"/>
                  <a:pt x="82189" y="37966"/>
                  <a:pt x="82361" y="38423"/>
                </a:cubicBezTo>
                <a:cubicBezTo>
                  <a:pt x="82075" y="38442"/>
                  <a:pt x="81771" y="38461"/>
                  <a:pt x="81257" y="38556"/>
                </a:cubicBezTo>
                <a:cubicBezTo>
                  <a:pt x="81276" y="38499"/>
                  <a:pt x="81295" y="38461"/>
                  <a:pt x="81276" y="38385"/>
                </a:cubicBezTo>
                <a:cubicBezTo>
                  <a:pt x="80687" y="38556"/>
                  <a:pt x="80211" y="38689"/>
                  <a:pt x="79317" y="38860"/>
                </a:cubicBezTo>
                <a:cubicBezTo>
                  <a:pt x="79546" y="39126"/>
                  <a:pt x="79926" y="38784"/>
                  <a:pt x="80059" y="38822"/>
                </a:cubicBezTo>
                <a:cubicBezTo>
                  <a:pt x="79793" y="39088"/>
                  <a:pt x="79089" y="39183"/>
                  <a:pt x="78747" y="39107"/>
                </a:cubicBezTo>
                <a:cubicBezTo>
                  <a:pt x="78956" y="39012"/>
                  <a:pt x="79146" y="39145"/>
                  <a:pt x="79279" y="38974"/>
                </a:cubicBezTo>
                <a:cubicBezTo>
                  <a:pt x="78918" y="38917"/>
                  <a:pt x="77986" y="39069"/>
                  <a:pt x="77853" y="39355"/>
                </a:cubicBezTo>
                <a:cubicBezTo>
                  <a:pt x="77720" y="39241"/>
                  <a:pt x="77472" y="39298"/>
                  <a:pt x="77301" y="39412"/>
                </a:cubicBezTo>
                <a:cubicBezTo>
                  <a:pt x="77434" y="39469"/>
                  <a:pt x="77624" y="39431"/>
                  <a:pt x="77720" y="39545"/>
                </a:cubicBezTo>
                <a:cubicBezTo>
                  <a:pt x="77529" y="39526"/>
                  <a:pt x="77339" y="39716"/>
                  <a:pt x="76883" y="39773"/>
                </a:cubicBezTo>
                <a:cubicBezTo>
                  <a:pt x="76902" y="39659"/>
                  <a:pt x="76997" y="39602"/>
                  <a:pt x="76940" y="39450"/>
                </a:cubicBezTo>
                <a:cubicBezTo>
                  <a:pt x="76654" y="39450"/>
                  <a:pt x="76883" y="39735"/>
                  <a:pt x="76787" y="39849"/>
                </a:cubicBezTo>
                <a:cubicBezTo>
                  <a:pt x="76730" y="39868"/>
                  <a:pt x="76711" y="39849"/>
                  <a:pt x="76711" y="39811"/>
                </a:cubicBezTo>
                <a:cubicBezTo>
                  <a:pt x="76673" y="39830"/>
                  <a:pt x="76635" y="39830"/>
                  <a:pt x="76597" y="39849"/>
                </a:cubicBezTo>
                <a:cubicBezTo>
                  <a:pt x="76502" y="39678"/>
                  <a:pt x="76826" y="39716"/>
                  <a:pt x="76711" y="39545"/>
                </a:cubicBezTo>
                <a:cubicBezTo>
                  <a:pt x="76217" y="39697"/>
                  <a:pt x="76217" y="39640"/>
                  <a:pt x="75342" y="39849"/>
                </a:cubicBezTo>
                <a:cubicBezTo>
                  <a:pt x="75456" y="39925"/>
                  <a:pt x="75494" y="40077"/>
                  <a:pt x="75741" y="39982"/>
                </a:cubicBezTo>
                <a:cubicBezTo>
                  <a:pt x="74733" y="40344"/>
                  <a:pt x="73307" y="40686"/>
                  <a:pt x="72165" y="40762"/>
                </a:cubicBezTo>
                <a:cubicBezTo>
                  <a:pt x="72641" y="40743"/>
                  <a:pt x="72679" y="40629"/>
                  <a:pt x="73231" y="40515"/>
                </a:cubicBezTo>
                <a:cubicBezTo>
                  <a:pt x="71975" y="40458"/>
                  <a:pt x="69769" y="41428"/>
                  <a:pt x="68970" y="41333"/>
                </a:cubicBezTo>
                <a:cubicBezTo>
                  <a:pt x="68856" y="41390"/>
                  <a:pt x="68837" y="41485"/>
                  <a:pt x="68685" y="41504"/>
                </a:cubicBezTo>
                <a:cubicBezTo>
                  <a:pt x="68723" y="41542"/>
                  <a:pt x="68780" y="41580"/>
                  <a:pt x="68780" y="41637"/>
                </a:cubicBezTo>
                <a:cubicBezTo>
                  <a:pt x="68609" y="41314"/>
                  <a:pt x="67638" y="41789"/>
                  <a:pt x="66878" y="41789"/>
                </a:cubicBezTo>
                <a:cubicBezTo>
                  <a:pt x="67144" y="41675"/>
                  <a:pt x="67657" y="41599"/>
                  <a:pt x="67962" y="41333"/>
                </a:cubicBezTo>
                <a:cubicBezTo>
                  <a:pt x="67810" y="41447"/>
                  <a:pt x="67924" y="41542"/>
                  <a:pt x="68133" y="41523"/>
                </a:cubicBezTo>
                <a:cubicBezTo>
                  <a:pt x="68190" y="41485"/>
                  <a:pt x="68304" y="41276"/>
                  <a:pt x="68095" y="41371"/>
                </a:cubicBezTo>
                <a:cubicBezTo>
                  <a:pt x="68057" y="41257"/>
                  <a:pt x="68304" y="41295"/>
                  <a:pt x="68380" y="41238"/>
                </a:cubicBezTo>
                <a:cubicBezTo>
                  <a:pt x="68399" y="41314"/>
                  <a:pt x="68418" y="41390"/>
                  <a:pt x="68437" y="41447"/>
                </a:cubicBezTo>
                <a:cubicBezTo>
                  <a:pt x="68609" y="41257"/>
                  <a:pt x="68589" y="41086"/>
                  <a:pt x="68951" y="41238"/>
                </a:cubicBezTo>
                <a:cubicBezTo>
                  <a:pt x="69864" y="40705"/>
                  <a:pt x="71271" y="40591"/>
                  <a:pt x="72413" y="40154"/>
                </a:cubicBezTo>
                <a:cubicBezTo>
                  <a:pt x="72698" y="40039"/>
                  <a:pt x="73345" y="39906"/>
                  <a:pt x="73649" y="39830"/>
                </a:cubicBezTo>
                <a:cubicBezTo>
                  <a:pt x="74296" y="39697"/>
                  <a:pt x="74828" y="39659"/>
                  <a:pt x="75570" y="39469"/>
                </a:cubicBezTo>
                <a:cubicBezTo>
                  <a:pt x="76103" y="39336"/>
                  <a:pt x="76559" y="39050"/>
                  <a:pt x="77073" y="39145"/>
                </a:cubicBezTo>
                <a:cubicBezTo>
                  <a:pt x="77130" y="39126"/>
                  <a:pt x="77092" y="39088"/>
                  <a:pt x="77054" y="39088"/>
                </a:cubicBezTo>
                <a:cubicBezTo>
                  <a:pt x="77986" y="38955"/>
                  <a:pt x="78994" y="38689"/>
                  <a:pt x="79641" y="38632"/>
                </a:cubicBezTo>
                <a:cubicBezTo>
                  <a:pt x="79641" y="38347"/>
                  <a:pt x="80459" y="38518"/>
                  <a:pt x="80478" y="38194"/>
                </a:cubicBezTo>
                <a:cubicBezTo>
                  <a:pt x="80554" y="38175"/>
                  <a:pt x="80554" y="38270"/>
                  <a:pt x="80573" y="38328"/>
                </a:cubicBezTo>
                <a:cubicBezTo>
                  <a:pt x="81200" y="38118"/>
                  <a:pt x="81752" y="37871"/>
                  <a:pt x="82246" y="37909"/>
                </a:cubicBezTo>
                <a:cubicBezTo>
                  <a:pt x="82437" y="37662"/>
                  <a:pt x="82988" y="37662"/>
                  <a:pt x="83217" y="37529"/>
                </a:cubicBezTo>
                <a:cubicBezTo>
                  <a:pt x="83178" y="37491"/>
                  <a:pt x="83140" y="37453"/>
                  <a:pt x="83083" y="37453"/>
                </a:cubicBezTo>
                <a:cubicBezTo>
                  <a:pt x="83407" y="37453"/>
                  <a:pt x="83806" y="37510"/>
                  <a:pt x="84187" y="37376"/>
                </a:cubicBezTo>
                <a:cubicBezTo>
                  <a:pt x="83844" y="37338"/>
                  <a:pt x="84396" y="37148"/>
                  <a:pt x="84377" y="37395"/>
                </a:cubicBezTo>
                <a:cubicBezTo>
                  <a:pt x="84453" y="37376"/>
                  <a:pt x="84415" y="37281"/>
                  <a:pt x="84415" y="37224"/>
                </a:cubicBezTo>
                <a:cubicBezTo>
                  <a:pt x="84529" y="37205"/>
                  <a:pt x="84510" y="37357"/>
                  <a:pt x="84662" y="37281"/>
                </a:cubicBezTo>
                <a:cubicBezTo>
                  <a:pt x="84662" y="37224"/>
                  <a:pt x="84643" y="37186"/>
                  <a:pt x="84586" y="37186"/>
                </a:cubicBezTo>
                <a:cubicBezTo>
                  <a:pt x="84567" y="37072"/>
                  <a:pt x="84757" y="37167"/>
                  <a:pt x="84719" y="37262"/>
                </a:cubicBezTo>
                <a:cubicBezTo>
                  <a:pt x="84985" y="37243"/>
                  <a:pt x="84928" y="37015"/>
                  <a:pt x="85081" y="37186"/>
                </a:cubicBezTo>
                <a:cubicBezTo>
                  <a:pt x="85157" y="37148"/>
                  <a:pt x="85100" y="37053"/>
                  <a:pt x="85100" y="36958"/>
                </a:cubicBezTo>
                <a:cubicBezTo>
                  <a:pt x="85290" y="37167"/>
                  <a:pt x="85480" y="36787"/>
                  <a:pt x="85632" y="37072"/>
                </a:cubicBezTo>
                <a:cubicBezTo>
                  <a:pt x="85822" y="37034"/>
                  <a:pt x="85784" y="36863"/>
                  <a:pt x="86013" y="36825"/>
                </a:cubicBezTo>
                <a:cubicBezTo>
                  <a:pt x="85994" y="36863"/>
                  <a:pt x="85956" y="36920"/>
                  <a:pt x="85975" y="36996"/>
                </a:cubicBezTo>
                <a:cubicBezTo>
                  <a:pt x="86545" y="36521"/>
                  <a:pt x="87801" y="36463"/>
                  <a:pt x="88561" y="36159"/>
                </a:cubicBezTo>
                <a:cubicBezTo>
                  <a:pt x="88676" y="36140"/>
                  <a:pt x="88561" y="35988"/>
                  <a:pt x="88637" y="35931"/>
                </a:cubicBezTo>
                <a:cubicBezTo>
                  <a:pt x="88143" y="36045"/>
                  <a:pt x="87439" y="36330"/>
                  <a:pt x="86907" y="36368"/>
                </a:cubicBezTo>
                <a:cubicBezTo>
                  <a:pt x="86773" y="36387"/>
                  <a:pt x="86735" y="36444"/>
                  <a:pt x="86773" y="36559"/>
                </a:cubicBezTo>
                <a:cubicBezTo>
                  <a:pt x="86355" y="36330"/>
                  <a:pt x="85480" y="36863"/>
                  <a:pt x="84947" y="36844"/>
                </a:cubicBezTo>
                <a:cubicBezTo>
                  <a:pt x="84909" y="36882"/>
                  <a:pt x="84890" y="36958"/>
                  <a:pt x="84871" y="37015"/>
                </a:cubicBezTo>
                <a:cubicBezTo>
                  <a:pt x="84700" y="36711"/>
                  <a:pt x="84225" y="37186"/>
                  <a:pt x="84053" y="37034"/>
                </a:cubicBezTo>
                <a:cubicBezTo>
                  <a:pt x="84015" y="37205"/>
                  <a:pt x="83730" y="37091"/>
                  <a:pt x="83692" y="37338"/>
                </a:cubicBezTo>
                <a:cubicBezTo>
                  <a:pt x="83331" y="37224"/>
                  <a:pt x="82056" y="37510"/>
                  <a:pt x="81714" y="37757"/>
                </a:cubicBezTo>
                <a:cubicBezTo>
                  <a:pt x="81029" y="37833"/>
                  <a:pt x="80478" y="37890"/>
                  <a:pt x="79603" y="38156"/>
                </a:cubicBezTo>
                <a:cubicBezTo>
                  <a:pt x="79622" y="38213"/>
                  <a:pt x="79698" y="38194"/>
                  <a:pt x="79736" y="38194"/>
                </a:cubicBezTo>
                <a:cubicBezTo>
                  <a:pt x="79279" y="38385"/>
                  <a:pt x="78366" y="38366"/>
                  <a:pt x="77586" y="38651"/>
                </a:cubicBezTo>
                <a:cubicBezTo>
                  <a:pt x="77130" y="38841"/>
                  <a:pt x="76464" y="39145"/>
                  <a:pt x="76046" y="39050"/>
                </a:cubicBezTo>
                <a:cubicBezTo>
                  <a:pt x="76426" y="39279"/>
                  <a:pt x="75665" y="38974"/>
                  <a:pt x="75779" y="39221"/>
                </a:cubicBezTo>
                <a:cubicBezTo>
                  <a:pt x="75589" y="38955"/>
                  <a:pt x="75190" y="39545"/>
                  <a:pt x="75019" y="39164"/>
                </a:cubicBezTo>
                <a:cubicBezTo>
                  <a:pt x="74981" y="39374"/>
                  <a:pt x="74505" y="39355"/>
                  <a:pt x="74638" y="39469"/>
                </a:cubicBezTo>
                <a:cubicBezTo>
                  <a:pt x="74353" y="39545"/>
                  <a:pt x="73934" y="39564"/>
                  <a:pt x="73744" y="39716"/>
                </a:cubicBezTo>
                <a:cubicBezTo>
                  <a:pt x="73554" y="39602"/>
                  <a:pt x="73364" y="39735"/>
                  <a:pt x="73078" y="39792"/>
                </a:cubicBezTo>
                <a:cubicBezTo>
                  <a:pt x="67657" y="41047"/>
                  <a:pt x="62959" y="42170"/>
                  <a:pt x="57976" y="43463"/>
                </a:cubicBezTo>
                <a:cubicBezTo>
                  <a:pt x="56055" y="43958"/>
                  <a:pt x="54115" y="44395"/>
                  <a:pt x="52175" y="44985"/>
                </a:cubicBezTo>
                <a:cubicBezTo>
                  <a:pt x="52308" y="45270"/>
                  <a:pt x="52764" y="44699"/>
                  <a:pt x="52878" y="45004"/>
                </a:cubicBezTo>
                <a:cubicBezTo>
                  <a:pt x="52631" y="44909"/>
                  <a:pt x="52022" y="45403"/>
                  <a:pt x="51889" y="45042"/>
                </a:cubicBezTo>
                <a:cubicBezTo>
                  <a:pt x="51223" y="45251"/>
                  <a:pt x="50463" y="45422"/>
                  <a:pt x="50120" y="45536"/>
                </a:cubicBezTo>
                <a:cubicBezTo>
                  <a:pt x="50501" y="45574"/>
                  <a:pt x="51185" y="45365"/>
                  <a:pt x="51547" y="45232"/>
                </a:cubicBezTo>
                <a:cubicBezTo>
                  <a:pt x="50824" y="45631"/>
                  <a:pt x="49892" y="45784"/>
                  <a:pt x="48960" y="46012"/>
                </a:cubicBezTo>
                <a:cubicBezTo>
                  <a:pt x="48998" y="45917"/>
                  <a:pt x="49093" y="45860"/>
                  <a:pt x="49245" y="45841"/>
                </a:cubicBezTo>
                <a:cubicBezTo>
                  <a:pt x="46069" y="46373"/>
                  <a:pt x="43634" y="47248"/>
                  <a:pt x="40096" y="48104"/>
                </a:cubicBezTo>
                <a:cubicBezTo>
                  <a:pt x="40039" y="48066"/>
                  <a:pt x="40020" y="47971"/>
                  <a:pt x="39944" y="47971"/>
                </a:cubicBezTo>
                <a:cubicBezTo>
                  <a:pt x="39868" y="47990"/>
                  <a:pt x="39906" y="48085"/>
                  <a:pt x="39963" y="48066"/>
                </a:cubicBezTo>
                <a:cubicBezTo>
                  <a:pt x="38784" y="48542"/>
                  <a:pt x="37243" y="48808"/>
                  <a:pt x="35721" y="49264"/>
                </a:cubicBezTo>
                <a:cubicBezTo>
                  <a:pt x="35741" y="49207"/>
                  <a:pt x="35817" y="49036"/>
                  <a:pt x="35626" y="49112"/>
                </a:cubicBezTo>
                <a:cubicBezTo>
                  <a:pt x="35531" y="49169"/>
                  <a:pt x="35664" y="49188"/>
                  <a:pt x="35645" y="49283"/>
                </a:cubicBezTo>
                <a:cubicBezTo>
                  <a:pt x="35455" y="49341"/>
                  <a:pt x="34675" y="49474"/>
                  <a:pt x="35227" y="49322"/>
                </a:cubicBezTo>
                <a:cubicBezTo>
                  <a:pt x="35379" y="49283"/>
                  <a:pt x="35379" y="49188"/>
                  <a:pt x="35531" y="49245"/>
                </a:cubicBezTo>
                <a:cubicBezTo>
                  <a:pt x="35474" y="49207"/>
                  <a:pt x="35436" y="49150"/>
                  <a:pt x="35417" y="49055"/>
                </a:cubicBezTo>
                <a:cubicBezTo>
                  <a:pt x="35246" y="49112"/>
                  <a:pt x="35189" y="49207"/>
                  <a:pt x="35018" y="49245"/>
                </a:cubicBezTo>
                <a:cubicBezTo>
                  <a:pt x="35018" y="49169"/>
                  <a:pt x="34999" y="49112"/>
                  <a:pt x="34923" y="49112"/>
                </a:cubicBezTo>
                <a:cubicBezTo>
                  <a:pt x="34675" y="49131"/>
                  <a:pt x="35037" y="49283"/>
                  <a:pt x="34732" y="49322"/>
                </a:cubicBezTo>
                <a:cubicBezTo>
                  <a:pt x="34828" y="49188"/>
                  <a:pt x="34713" y="49112"/>
                  <a:pt x="34504" y="49207"/>
                </a:cubicBezTo>
                <a:cubicBezTo>
                  <a:pt x="34428" y="49417"/>
                  <a:pt x="34371" y="49493"/>
                  <a:pt x="34143" y="49550"/>
                </a:cubicBezTo>
                <a:cubicBezTo>
                  <a:pt x="34295" y="49645"/>
                  <a:pt x="34675" y="49474"/>
                  <a:pt x="34808" y="49417"/>
                </a:cubicBezTo>
                <a:cubicBezTo>
                  <a:pt x="34770" y="49664"/>
                  <a:pt x="34143" y="49588"/>
                  <a:pt x="34124" y="49721"/>
                </a:cubicBezTo>
                <a:cubicBezTo>
                  <a:pt x="33953" y="49702"/>
                  <a:pt x="34162" y="49531"/>
                  <a:pt x="34048" y="49417"/>
                </a:cubicBezTo>
                <a:cubicBezTo>
                  <a:pt x="34200" y="49379"/>
                  <a:pt x="34352" y="49360"/>
                  <a:pt x="34409" y="49283"/>
                </a:cubicBezTo>
                <a:cubicBezTo>
                  <a:pt x="34124" y="49188"/>
                  <a:pt x="33591" y="49588"/>
                  <a:pt x="33420" y="49379"/>
                </a:cubicBezTo>
                <a:cubicBezTo>
                  <a:pt x="33344" y="49436"/>
                  <a:pt x="33287" y="49493"/>
                  <a:pt x="33287" y="49569"/>
                </a:cubicBezTo>
                <a:cubicBezTo>
                  <a:pt x="32050" y="49797"/>
                  <a:pt x="31556" y="49930"/>
                  <a:pt x="30129" y="50368"/>
                </a:cubicBezTo>
                <a:cubicBezTo>
                  <a:pt x="30053" y="50368"/>
                  <a:pt x="30072" y="50215"/>
                  <a:pt x="29977" y="50235"/>
                </a:cubicBezTo>
                <a:cubicBezTo>
                  <a:pt x="29806" y="50520"/>
                  <a:pt x="29216" y="50539"/>
                  <a:pt x="28665" y="50786"/>
                </a:cubicBezTo>
                <a:cubicBezTo>
                  <a:pt x="28798" y="50881"/>
                  <a:pt x="28893" y="50824"/>
                  <a:pt x="28836" y="51033"/>
                </a:cubicBezTo>
                <a:cubicBezTo>
                  <a:pt x="29102" y="50995"/>
                  <a:pt x="29159" y="50919"/>
                  <a:pt x="29026" y="50767"/>
                </a:cubicBezTo>
                <a:cubicBezTo>
                  <a:pt x="29216" y="50786"/>
                  <a:pt x="29597" y="50938"/>
                  <a:pt x="29578" y="50653"/>
                </a:cubicBezTo>
                <a:cubicBezTo>
                  <a:pt x="29635" y="50653"/>
                  <a:pt x="29635" y="50729"/>
                  <a:pt x="29654" y="50786"/>
                </a:cubicBezTo>
                <a:cubicBezTo>
                  <a:pt x="29863" y="50710"/>
                  <a:pt x="29901" y="50577"/>
                  <a:pt x="30129" y="50634"/>
                </a:cubicBezTo>
                <a:cubicBezTo>
                  <a:pt x="30091" y="50501"/>
                  <a:pt x="30243" y="50387"/>
                  <a:pt x="30358" y="50539"/>
                </a:cubicBezTo>
                <a:cubicBezTo>
                  <a:pt x="30453" y="50349"/>
                  <a:pt x="30472" y="50387"/>
                  <a:pt x="30681" y="50311"/>
                </a:cubicBezTo>
                <a:cubicBezTo>
                  <a:pt x="30738" y="50349"/>
                  <a:pt x="30795" y="50425"/>
                  <a:pt x="30795" y="50539"/>
                </a:cubicBezTo>
                <a:cubicBezTo>
                  <a:pt x="30700" y="50539"/>
                  <a:pt x="30167" y="50615"/>
                  <a:pt x="30167" y="50786"/>
                </a:cubicBezTo>
                <a:cubicBezTo>
                  <a:pt x="30015" y="50862"/>
                  <a:pt x="30034" y="50710"/>
                  <a:pt x="29958" y="50672"/>
                </a:cubicBezTo>
                <a:cubicBezTo>
                  <a:pt x="29806" y="50900"/>
                  <a:pt x="29597" y="50881"/>
                  <a:pt x="29254" y="50938"/>
                </a:cubicBezTo>
                <a:cubicBezTo>
                  <a:pt x="27257" y="51642"/>
                  <a:pt x="23910" y="52555"/>
                  <a:pt x="21855" y="53183"/>
                </a:cubicBezTo>
                <a:cubicBezTo>
                  <a:pt x="20258" y="53677"/>
                  <a:pt x="18317" y="54115"/>
                  <a:pt x="16796" y="54666"/>
                </a:cubicBezTo>
                <a:cubicBezTo>
                  <a:pt x="17252" y="54723"/>
                  <a:pt x="17709" y="54400"/>
                  <a:pt x="18241" y="54343"/>
                </a:cubicBezTo>
                <a:cubicBezTo>
                  <a:pt x="18241" y="54457"/>
                  <a:pt x="17975" y="54419"/>
                  <a:pt x="18032" y="54552"/>
                </a:cubicBezTo>
                <a:cubicBezTo>
                  <a:pt x="15864" y="54971"/>
                  <a:pt x="13962" y="55693"/>
                  <a:pt x="11831" y="56283"/>
                </a:cubicBezTo>
                <a:cubicBezTo>
                  <a:pt x="11470" y="56378"/>
                  <a:pt x="11109" y="56397"/>
                  <a:pt x="10766" y="56511"/>
                </a:cubicBezTo>
                <a:cubicBezTo>
                  <a:pt x="9321" y="56968"/>
                  <a:pt x="7913" y="57443"/>
                  <a:pt x="6448" y="57710"/>
                </a:cubicBezTo>
                <a:cubicBezTo>
                  <a:pt x="6334" y="57748"/>
                  <a:pt x="6410" y="57881"/>
                  <a:pt x="6239" y="57881"/>
                </a:cubicBezTo>
                <a:cubicBezTo>
                  <a:pt x="5935" y="57805"/>
                  <a:pt x="5288" y="57919"/>
                  <a:pt x="5060" y="58185"/>
                </a:cubicBezTo>
                <a:cubicBezTo>
                  <a:pt x="4870" y="58242"/>
                  <a:pt x="4603" y="58071"/>
                  <a:pt x="4508" y="58242"/>
                </a:cubicBezTo>
                <a:cubicBezTo>
                  <a:pt x="4546" y="58090"/>
                  <a:pt x="4870" y="58033"/>
                  <a:pt x="5060" y="57976"/>
                </a:cubicBezTo>
                <a:cubicBezTo>
                  <a:pt x="6144" y="57615"/>
                  <a:pt x="7894" y="57158"/>
                  <a:pt x="8959" y="56854"/>
                </a:cubicBezTo>
                <a:cubicBezTo>
                  <a:pt x="9035" y="56835"/>
                  <a:pt x="9454" y="56683"/>
                  <a:pt x="9283" y="56683"/>
                </a:cubicBezTo>
                <a:cubicBezTo>
                  <a:pt x="10804" y="56378"/>
                  <a:pt x="12611" y="55712"/>
                  <a:pt x="14057" y="55313"/>
                </a:cubicBezTo>
                <a:cubicBezTo>
                  <a:pt x="14152" y="55275"/>
                  <a:pt x="14019" y="55256"/>
                  <a:pt x="14038" y="55161"/>
                </a:cubicBezTo>
                <a:cubicBezTo>
                  <a:pt x="14190" y="55161"/>
                  <a:pt x="14247" y="55180"/>
                  <a:pt x="14323" y="55047"/>
                </a:cubicBezTo>
                <a:cubicBezTo>
                  <a:pt x="14437" y="55066"/>
                  <a:pt x="14342" y="55142"/>
                  <a:pt x="14361" y="55199"/>
                </a:cubicBezTo>
                <a:cubicBezTo>
                  <a:pt x="14703" y="54990"/>
                  <a:pt x="15350" y="54704"/>
                  <a:pt x="15769" y="54780"/>
                </a:cubicBezTo>
                <a:cubicBezTo>
                  <a:pt x="16130" y="54495"/>
                  <a:pt x="16872" y="54343"/>
                  <a:pt x="17347" y="54324"/>
                </a:cubicBezTo>
                <a:cubicBezTo>
                  <a:pt x="17385" y="54001"/>
                  <a:pt x="18355" y="54191"/>
                  <a:pt x="17918" y="54039"/>
                </a:cubicBezTo>
                <a:cubicBezTo>
                  <a:pt x="18679" y="53620"/>
                  <a:pt x="19801" y="53677"/>
                  <a:pt x="20162" y="53183"/>
                </a:cubicBezTo>
                <a:cubicBezTo>
                  <a:pt x="19763" y="53430"/>
                  <a:pt x="18660" y="53734"/>
                  <a:pt x="17652" y="54001"/>
                </a:cubicBezTo>
                <a:cubicBezTo>
                  <a:pt x="16796" y="54229"/>
                  <a:pt x="15788" y="54590"/>
                  <a:pt x="15578" y="54495"/>
                </a:cubicBezTo>
                <a:cubicBezTo>
                  <a:pt x="14875" y="54838"/>
                  <a:pt x="12725" y="55389"/>
                  <a:pt x="11546" y="55808"/>
                </a:cubicBezTo>
                <a:cubicBezTo>
                  <a:pt x="11470" y="55808"/>
                  <a:pt x="11413" y="55770"/>
                  <a:pt x="11394" y="55674"/>
                </a:cubicBezTo>
                <a:cubicBezTo>
                  <a:pt x="11223" y="55827"/>
                  <a:pt x="11109" y="55960"/>
                  <a:pt x="10880" y="55903"/>
                </a:cubicBezTo>
                <a:cubicBezTo>
                  <a:pt x="10823" y="55712"/>
                  <a:pt x="10918" y="55865"/>
                  <a:pt x="11051" y="55808"/>
                </a:cubicBezTo>
                <a:cubicBezTo>
                  <a:pt x="10671" y="55655"/>
                  <a:pt x="9872" y="55979"/>
                  <a:pt x="9606" y="56112"/>
                </a:cubicBezTo>
                <a:cubicBezTo>
                  <a:pt x="7247" y="56721"/>
                  <a:pt x="3234" y="58204"/>
                  <a:pt x="229" y="59079"/>
                </a:cubicBezTo>
                <a:cubicBezTo>
                  <a:pt x="343" y="58851"/>
                  <a:pt x="1199" y="58451"/>
                  <a:pt x="1465" y="58642"/>
                </a:cubicBezTo>
                <a:cubicBezTo>
                  <a:pt x="1465" y="58566"/>
                  <a:pt x="1522" y="58528"/>
                  <a:pt x="1598" y="58394"/>
                </a:cubicBezTo>
                <a:cubicBezTo>
                  <a:pt x="1712" y="58509"/>
                  <a:pt x="1769" y="58261"/>
                  <a:pt x="1788" y="58471"/>
                </a:cubicBezTo>
                <a:cubicBezTo>
                  <a:pt x="1845" y="58166"/>
                  <a:pt x="2587" y="58318"/>
                  <a:pt x="2682" y="57957"/>
                </a:cubicBezTo>
                <a:cubicBezTo>
                  <a:pt x="2873" y="58090"/>
                  <a:pt x="3158" y="57919"/>
                  <a:pt x="3405" y="57843"/>
                </a:cubicBezTo>
                <a:cubicBezTo>
                  <a:pt x="3500" y="57786"/>
                  <a:pt x="3386" y="57767"/>
                  <a:pt x="3424" y="57634"/>
                </a:cubicBezTo>
                <a:cubicBezTo>
                  <a:pt x="3272" y="57634"/>
                  <a:pt x="3310" y="57748"/>
                  <a:pt x="3139" y="57748"/>
                </a:cubicBezTo>
                <a:cubicBezTo>
                  <a:pt x="3158" y="57805"/>
                  <a:pt x="3253" y="57767"/>
                  <a:pt x="3329" y="57748"/>
                </a:cubicBezTo>
                <a:cubicBezTo>
                  <a:pt x="3234" y="57862"/>
                  <a:pt x="3025" y="57900"/>
                  <a:pt x="2873" y="57957"/>
                </a:cubicBezTo>
                <a:cubicBezTo>
                  <a:pt x="2892" y="57881"/>
                  <a:pt x="2987" y="57843"/>
                  <a:pt x="3082" y="57805"/>
                </a:cubicBezTo>
                <a:cubicBezTo>
                  <a:pt x="2758" y="57805"/>
                  <a:pt x="2340" y="58033"/>
                  <a:pt x="2017" y="58090"/>
                </a:cubicBezTo>
                <a:cubicBezTo>
                  <a:pt x="1979" y="57900"/>
                  <a:pt x="2074" y="58071"/>
                  <a:pt x="2188" y="57995"/>
                </a:cubicBezTo>
                <a:cubicBezTo>
                  <a:pt x="2245" y="57957"/>
                  <a:pt x="2264" y="57881"/>
                  <a:pt x="2283" y="57824"/>
                </a:cubicBezTo>
                <a:cubicBezTo>
                  <a:pt x="2796" y="57843"/>
                  <a:pt x="2892" y="57386"/>
                  <a:pt x="3405" y="57519"/>
                </a:cubicBezTo>
                <a:cubicBezTo>
                  <a:pt x="3462" y="57462"/>
                  <a:pt x="3500" y="57386"/>
                  <a:pt x="3557" y="57329"/>
                </a:cubicBezTo>
                <a:cubicBezTo>
                  <a:pt x="3690" y="57462"/>
                  <a:pt x="4090" y="57329"/>
                  <a:pt x="4280" y="57234"/>
                </a:cubicBezTo>
                <a:cubicBezTo>
                  <a:pt x="4261" y="57177"/>
                  <a:pt x="4204" y="57196"/>
                  <a:pt x="4147" y="57196"/>
                </a:cubicBezTo>
                <a:cubicBezTo>
                  <a:pt x="4071" y="57063"/>
                  <a:pt x="4432" y="57177"/>
                  <a:pt x="4356" y="57044"/>
                </a:cubicBezTo>
                <a:cubicBezTo>
                  <a:pt x="4470" y="57063"/>
                  <a:pt x="4394" y="57139"/>
                  <a:pt x="4394" y="57196"/>
                </a:cubicBezTo>
                <a:cubicBezTo>
                  <a:pt x="4470" y="57177"/>
                  <a:pt x="4546" y="57158"/>
                  <a:pt x="4641" y="57139"/>
                </a:cubicBezTo>
                <a:cubicBezTo>
                  <a:pt x="4584" y="57101"/>
                  <a:pt x="4489" y="57120"/>
                  <a:pt x="4489" y="57025"/>
                </a:cubicBezTo>
                <a:cubicBezTo>
                  <a:pt x="4889" y="56949"/>
                  <a:pt x="5364" y="56606"/>
                  <a:pt x="5497" y="56797"/>
                </a:cubicBezTo>
                <a:cubicBezTo>
                  <a:pt x="5745" y="56606"/>
                  <a:pt x="6201" y="56397"/>
                  <a:pt x="6582" y="56340"/>
                </a:cubicBezTo>
                <a:cubicBezTo>
                  <a:pt x="6601" y="56435"/>
                  <a:pt x="6505" y="56492"/>
                  <a:pt x="6372" y="56492"/>
                </a:cubicBezTo>
                <a:cubicBezTo>
                  <a:pt x="6391" y="56606"/>
                  <a:pt x="6582" y="56473"/>
                  <a:pt x="6677" y="56492"/>
                </a:cubicBezTo>
                <a:cubicBezTo>
                  <a:pt x="6848" y="56397"/>
                  <a:pt x="6563" y="56359"/>
                  <a:pt x="6696" y="56264"/>
                </a:cubicBezTo>
                <a:cubicBezTo>
                  <a:pt x="6924" y="56207"/>
                  <a:pt x="6905" y="56435"/>
                  <a:pt x="7152" y="56340"/>
                </a:cubicBezTo>
                <a:cubicBezTo>
                  <a:pt x="7152" y="56207"/>
                  <a:pt x="6886" y="56416"/>
                  <a:pt x="6943" y="56226"/>
                </a:cubicBezTo>
                <a:cubicBezTo>
                  <a:pt x="7533" y="55998"/>
                  <a:pt x="7894" y="55922"/>
                  <a:pt x="8465" y="55732"/>
                </a:cubicBezTo>
                <a:cubicBezTo>
                  <a:pt x="8522" y="55941"/>
                  <a:pt x="8370" y="55732"/>
                  <a:pt x="8236" y="55827"/>
                </a:cubicBezTo>
                <a:cubicBezTo>
                  <a:pt x="8274" y="55884"/>
                  <a:pt x="8370" y="55903"/>
                  <a:pt x="8484" y="55884"/>
                </a:cubicBezTo>
                <a:cubicBezTo>
                  <a:pt x="8560" y="55846"/>
                  <a:pt x="8522" y="55770"/>
                  <a:pt x="8522" y="55712"/>
                </a:cubicBezTo>
                <a:cubicBezTo>
                  <a:pt x="8997" y="55636"/>
                  <a:pt x="9549" y="55332"/>
                  <a:pt x="9815" y="55332"/>
                </a:cubicBezTo>
                <a:cubicBezTo>
                  <a:pt x="9853" y="55275"/>
                  <a:pt x="9872" y="55218"/>
                  <a:pt x="9891" y="55142"/>
                </a:cubicBezTo>
                <a:cubicBezTo>
                  <a:pt x="10196" y="55161"/>
                  <a:pt x="10348" y="54952"/>
                  <a:pt x="10386" y="55085"/>
                </a:cubicBezTo>
                <a:cubicBezTo>
                  <a:pt x="10937" y="54628"/>
                  <a:pt x="11869" y="54761"/>
                  <a:pt x="12269" y="54248"/>
                </a:cubicBezTo>
                <a:cubicBezTo>
                  <a:pt x="12383" y="54571"/>
                  <a:pt x="12630" y="53963"/>
                  <a:pt x="12896" y="54229"/>
                </a:cubicBezTo>
                <a:cubicBezTo>
                  <a:pt x="13676" y="53677"/>
                  <a:pt x="15445" y="53373"/>
                  <a:pt x="16548" y="52954"/>
                </a:cubicBezTo>
                <a:cubicBezTo>
                  <a:pt x="16701" y="52954"/>
                  <a:pt x="16491" y="53050"/>
                  <a:pt x="16644" y="53088"/>
                </a:cubicBezTo>
                <a:cubicBezTo>
                  <a:pt x="16815" y="53069"/>
                  <a:pt x="16834" y="52974"/>
                  <a:pt x="16777" y="52840"/>
                </a:cubicBezTo>
                <a:cubicBezTo>
                  <a:pt x="16948" y="52802"/>
                  <a:pt x="17005" y="52878"/>
                  <a:pt x="16929" y="52974"/>
                </a:cubicBezTo>
                <a:cubicBezTo>
                  <a:pt x="17176" y="52650"/>
                  <a:pt x="17785" y="52783"/>
                  <a:pt x="17861" y="52384"/>
                </a:cubicBezTo>
                <a:lnTo>
                  <a:pt x="18165" y="52327"/>
                </a:lnTo>
                <a:cubicBezTo>
                  <a:pt x="18184" y="52422"/>
                  <a:pt x="17975" y="52403"/>
                  <a:pt x="17956" y="52479"/>
                </a:cubicBezTo>
                <a:cubicBezTo>
                  <a:pt x="18374" y="52498"/>
                  <a:pt x="19040" y="52022"/>
                  <a:pt x="19402" y="52213"/>
                </a:cubicBezTo>
                <a:cubicBezTo>
                  <a:pt x="19782" y="51832"/>
                  <a:pt x="20714" y="51813"/>
                  <a:pt x="21418" y="51452"/>
                </a:cubicBezTo>
                <a:cubicBezTo>
                  <a:pt x="21361" y="51357"/>
                  <a:pt x="21075" y="51509"/>
                  <a:pt x="20942" y="51509"/>
                </a:cubicBezTo>
                <a:cubicBezTo>
                  <a:pt x="20942" y="51433"/>
                  <a:pt x="21494" y="51262"/>
                  <a:pt x="21817" y="51205"/>
                </a:cubicBezTo>
                <a:cubicBezTo>
                  <a:pt x="21798" y="51414"/>
                  <a:pt x="21665" y="51243"/>
                  <a:pt x="21456" y="51338"/>
                </a:cubicBezTo>
                <a:cubicBezTo>
                  <a:pt x="21817" y="51642"/>
                  <a:pt x="22502" y="50938"/>
                  <a:pt x="23149" y="51033"/>
                </a:cubicBezTo>
                <a:cubicBezTo>
                  <a:pt x="23225" y="50995"/>
                  <a:pt x="23187" y="50862"/>
                  <a:pt x="23111" y="50881"/>
                </a:cubicBezTo>
                <a:cubicBezTo>
                  <a:pt x="23301" y="50862"/>
                  <a:pt x="23872" y="50843"/>
                  <a:pt x="24100" y="50824"/>
                </a:cubicBezTo>
                <a:cubicBezTo>
                  <a:pt x="24195" y="50653"/>
                  <a:pt x="24347" y="50520"/>
                  <a:pt x="24518" y="50406"/>
                </a:cubicBezTo>
                <a:cubicBezTo>
                  <a:pt x="24480" y="50691"/>
                  <a:pt x="24823" y="50672"/>
                  <a:pt x="24613" y="50824"/>
                </a:cubicBezTo>
                <a:cubicBezTo>
                  <a:pt x="24804" y="50824"/>
                  <a:pt x="25336" y="50691"/>
                  <a:pt x="25602" y="50501"/>
                </a:cubicBezTo>
                <a:cubicBezTo>
                  <a:pt x="25450" y="50482"/>
                  <a:pt x="25241" y="50558"/>
                  <a:pt x="24937" y="50634"/>
                </a:cubicBezTo>
                <a:cubicBezTo>
                  <a:pt x="25488" y="50330"/>
                  <a:pt x="25793" y="50292"/>
                  <a:pt x="26344" y="50177"/>
                </a:cubicBezTo>
                <a:cubicBezTo>
                  <a:pt x="26325" y="50215"/>
                  <a:pt x="26287" y="50273"/>
                  <a:pt x="26306" y="50349"/>
                </a:cubicBezTo>
                <a:cubicBezTo>
                  <a:pt x="26553" y="50292"/>
                  <a:pt x="26801" y="50254"/>
                  <a:pt x="26953" y="50139"/>
                </a:cubicBezTo>
                <a:cubicBezTo>
                  <a:pt x="26915" y="50082"/>
                  <a:pt x="26858" y="50063"/>
                  <a:pt x="26763" y="50082"/>
                </a:cubicBezTo>
                <a:cubicBezTo>
                  <a:pt x="27200" y="49911"/>
                  <a:pt x="27752" y="49474"/>
                  <a:pt x="28132" y="49740"/>
                </a:cubicBezTo>
                <a:cubicBezTo>
                  <a:pt x="28227" y="49702"/>
                  <a:pt x="28246" y="49607"/>
                  <a:pt x="28189" y="49493"/>
                </a:cubicBezTo>
                <a:cubicBezTo>
                  <a:pt x="28417" y="49512"/>
                  <a:pt x="28322" y="49588"/>
                  <a:pt x="28570" y="49474"/>
                </a:cubicBezTo>
                <a:cubicBezTo>
                  <a:pt x="28475" y="49417"/>
                  <a:pt x="28532" y="49398"/>
                  <a:pt x="28532" y="49322"/>
                </a:cubicBezTo>
                <a:cubicBezTo>
                  <a:pt x="28627" y="49322"/>
                  <a:pt x="28532" y="49360"/>
                  <a:pt x="28551" y="49417"/>
                </a:cubicBezTo>
                <a:cubicBezTo>
                  <a:pt x="29996" y="49169"/>
                  <a:pt x="30890" y="48732"/>
                  <a:pt x="32374" y="48275"/>
                </a:cubicBezTo>
                <a:cubicBezTo>
                  <a:pt x="32412" y="48561"/>
                  <a:pt x="32469" y="48066"/>
                  <a:pt x="32526" y="48351"/>
                </a:cubicBezTo>
                <a:cubicBezTo>
                  <a:pt x="32564" y="48237"/>
                  <a:pt x="32678" y="48142"/>
                  <a:pt x="32754" y="48294"/>
                </a:cubicBezTo>
                <a:cubicBezTo>
                  <a:pt x="33934" y="47724"/>
                  <a:pt x="35417" y="47648"/>
                  <a:pt x="36806" y="47039"/>
                </a:cubicBezTo>
                <a:cubicBezTo>
                  <a:pt x="36673" y="47001"/>
                  <a:pt x="36558" y="46963"/>
                  <a:pt x="36406" y="46963"/>
                </a:cubicBezTo>
                <a:cubicBezTo>
                  <a:pt x="36349" y="46982"/>
                  <a:pt x="36387" y="47058"/>
                  <a:pt x="36387" y="47134"/>
                </a:cubicBezTo>
                <a:lnTo>
                  <a:pt x="36083" y="47191"/>
                </a:lnTo>
                <a:cubicBezTo>
                  <a:pt x="36064" y="47096"/>
                  <a:pt x="36273" y="47115"/>
                  <a:pt x="36235" y="47001"/>
                </a:cubicBezTo>
                <a:cubicBezTo>
                  <a:pt x="36045" y="47001"/>
                  <a:pt x="36026" y="47096"/>
                  <a:pt x="35893" y="47134"/>
                </a:cubicBezTo>
                <a:cubicBezTo>
                  <a:pt x="35893" y="47172"/>
                  <a:pt x="35969" y="47153"/>
                  <a:pt x="36007" y="47153"/>
                </a:cubicBezTo>
                <a:cubicBezTo>
                  <a:pt x="36026" y="47267"/>
                  <a:pt x="35760" y="47229"/>
                  <a:pt x="35664" y="47286"/>
                </a:cubicBezTo>
                <a:cubicBezTo>
                  <a:pt x="35969" y="46944"/>
                  <a:pt x="35474" y="47324"/>
                  <a:pt x="35436" y="47381"/>
                </a:cubicBezTo>
                <a:cubicBezTo>
                  <a:pt x="35303" y="47419"/>
                  <a:pt x="35436" y="47248"/>
                  <a:pt x="35531" y="47248"/>
                </a:cubicBezTo>
                <a:cubicBezTo>
                  <a:pt x="35246" y="47153"/>
                  <a:pt x="35113" y="47534"/>
                  <a:pt x="34732" y="47534"/>
                </a:cubicBezTo>
                <a:cubicBezTo>
                  <a:pt x="34485" y="47477"/>
                  <a:pt x="35056" y="47496"/>
                  <a:pt x="34999" y="47381"/>
                </a:cubicBezTo>
                <a:cubicBezTo>
                  <a:pt x="34599" y="47534"/>
                  <a:pt x="34371" y="47438"/>
                  <a:pt x="34010" y="47743"/>
                </a:cubicBezTo>
                <a:cubicBezTo>
                  <a:pt x="33762" y="47629"/>
                  <a:pt x="33610" y="47762"/>
                  <a:pt x="33325" y="47743"/>
                </a:cubicBezTo>
                <a:cubicBezTo>
                  <a:pt x="33401" y="47496"/>
                  <a:pt x="34010" y="47496"/>
                  <a:pt x="34124" y="47400"/>
                </a:cubicBezTo>
                <a:cubicBezTo>
                  <a:pt x="33591" y="47400"/>
                  <a:pt x="33192" y="47648"/>
                  <a:pt x="32583" y="47800"/>
                </a:cubicBezTo>
                <a:cubicBezTo>
                  <a:pt x="32754" y="47990"/>
                  <a:pt x="33002" y="47686"/>
                  <a:pt x="33268" y="47762"/>
                </a:cubicBezTo>
                <a:cubicBezTo>
                  <a:pt x="33040" y="48028"/>
                  <a:pt x="32697" y="47800"/>
                  <a:pt x="32564" y="48009"/>
                </a:cubicBezTo>
                <a:cubicBezTo>
                  <a:pt x="32393" y="48009"/>
                  <a:pt x="32621" y="47876"/>
                  <a:pt x="32526" y="47762"/>
                </a:cubicBezTo>
                <a:cubicBezTo>
                  <a:pt x="32146" y="48085"/>
                  <a:pt x="31461" y="47990"/>
                  <a:pt x="31366" y="48218"/>
                </a:cubicBezTo>
                <a:cubicBezTo>
                  <a:pt x="30776" y="48237"/>
                  <a:pt x="30186" y="48370"/>
                  <a:pt x="29521" y="48675"/>
                </a:cubicBezTo>
                <a:cubicBezTo>
                  <a:pt x="29502" y="48580"/>
                  <a:pt x="29445" y="48542"/>
                  <a:pt x="29369" y="48542"/>
                </a:cubicBezTo>
                <a:cubicBezTo>
                  <a:pt x="29159" y="48599"/>
                  <a:pt x="29521" y="48751"/>
                  <a:pt x="29350" y="48770"/>
                </a:cubicBezTo>
                <a:cubicBezTo>
                  <a:pt x="29121" y="48713"/>
                  <a:pt x="29178" y="48637"/>
                  <a:pt x="28855" y="48770"/>
                </a:cubicBezTo>
                <a:cubicBezTo>
                  <a:pt x="28893" y="48808"/>
                  <a:pt x="28931" y="48846"/>
                  <a:pt x="29007" y="48846"/>
                </a:cubicBezTo>
                <a:cubicBezTo>
                  <a:pt x="28722" y="48979"/>
                  <a:pt x="28379" y="49074"/>
                  <a:pt x="27999" y="49112"/>
                </a:cubicBezTo>
                <a:cubicBezTo>
                  <a:pt x="27999" y="49112"/>
                  <a:pt x="27923" y="48979"/>
                  <a:pt x="27904" y="48979"/>
                </a:cubicBezTo>
                <a:cubicBezTo>
                  <a:pt x="27714" y="48960"/>
                  <a:pt x="27352" y="49360"/>
                  <a:pt x="27181" y="49131"/>
                </a:cubicBezTo>
                <a:cubicBezTo>
                  <a:pt x="27048" y="49131"/>
                  <a:pt x="27086" y="49226"/>
                  <a:pt x="27105" y="49302"/>
                </a:cubicBezTo>
                <a:cubicBezTo>
                  <a:pt x="26839" y="49302"/>
                  <a:pt x="26477" y="49417"/>
                  <a:pt x="26325" y="49531"/>
                </a:cubicBezTo>
                <a:cubicBezTo>
                  <a:pt x="26268" y="49493"/>
                  <a:pt x="26249" y="49417"/>
                  <a:pt x="26230" y="49341"/>
                </a:cubicBezTo>
                <a:cubicBezTo>
                  <a:pt x="26021" y="49322"/>
                  <a:pt x="26173" y="49512"/>
                  <a:pt x="26097" y="49588"/>
                </a:cubicBezTo>
                <a:cubicBezTo>
                  <a:pt x="25793" y="49436"/>
                  <a:pt x="25678" y="49740"/>
                  <a:pt x="25507" y="49759"/>
                </a:cubicBezTo>
                <a:cubicBezTo>
                  <a:pt x="25355" y="49778"/>
                  <a:pt x="25450" y="49588"/>
                  <a:pt x="25469" y="49550"/>
                </a:cubicBezTo>
                <a:cubicBezTo>
                  <a:pt x="25184" y="49626"/>
                  <a:pt x="25374" y="49721"/>
                  <a:pt x="25412" y="49892"/>
                </a:cubicBezTo>
                <a:cubicBezTo>
                  <a:pt x="25241" y="49892"/>
                  <a:pt x="25336" y="49835"/>
                  <a:pt x="25184" y="49721"/>
                </a:cubicBezTo>
                <a:cubicBezTo>
                  <a:pt x="25108" y="49797"/>
                  <a:pt x="24785" y="50120"/>
                  <a:pt x="24842" y="49854"/>
                </a:cubicBezTo>
                <a:cubicBezTo>
                  <a:pt x="24518" y="50025"/>
                  <a:pt x="24233" y="50235"/>
                  <a:pt x="23719" y="50158"/>
                </a:cubicBezTo>
                <a:cubicBezTo>
                  <a:pt x="23681" y="50330"/>
                  <a:pt x="23529" y="50158"/>
                  <a:pt x="23567" y="50349"/>
                </a:cubicBezTo>
                <a:cubicBezTo>
                  <a:pt x="23434" y="50349"/>
                  <a:pt x="23301" y="50349"/>
                  <a:pt x="23244" y="50254"/>
                </a:cubicBezTo>
                <a:cubicBezTo>
                  <a:pt x="22787" y="50729"/>
                  <a:pt x="21950" y="50672"/>
                  <a:pt x="21456" y="50957"/>
                </a:cubicBezTo>
                <a:cubicBezTo>
                  <a:pt x="21456" y="51109"/>
                  <a:pt x="21779" y="50843"/>
                  <a:pt x="21722" y="51071"/>
                </a:cubicBezTo>
                <a:cubicBezTo>
                  <a:pt x="21532" y="51090"/>
                  <a:pt x="21418" y="51262"/>
                  <a:pt x="21247" y="51167"/>
                </a:cubicBezTo>
                <a:cubicBezTo>
                  <a:pt x="21190" y="51052"/>
                  <a:pt x="21532" y="51148"/>
                  <a:pt x="21399" y="50976"/>
                </a:cubicBezTo>
                <a:cubicBezTo>
                  <a:pt x="21380" y="50862"/>
                  <a:pt x="21018" y="51167"/>
                  <a:pt x="21247" y="51167"/>
                </a:cubicBezTo>
                <a:cubicBezTo>
                  <a:pt x="21247" y="51319"/>
                  <a:pt x="21056" y="51224"/>
                  <a:pt x="21113" y="51090"/>
                </a:cubicBezTo>
                <a:cubicBezTo>
                  <a:pt x="20999" y="51148"/>
                  <a:pt x="20733" y="51109"/>
                  <a:pt x="20752" y="51224"/>
                </a:cubicBezTo>
                <a:cubicBezTo>
                  <a:pt x="20847" y="51357"/>
                  <a:pt x="20942" y="51090"/>
                  <a:pt x="21075" y="51205"/>
                </a:cubicBezTo>
                <a:cubicBezTo>
                  <a:pt x="20847" y="51414"/>
                  <a:pt x="20258" y="51490"/>
                  <a:pt x="19820" y="51490"/>
                </a:cubicBezTo>
                <a:cubicBezTo>
                  <a:pt x="19858" y="51528"/>
                  <a:pt x="19972" y="51509"/>
                  <a:pt x="19972" y="51604"/>
                </a:cubicBezTo>
                <a:cubicBezTo>
                  <a:pt x="19839" y="51547"/>
                  <a:pt x="19820" y="51642"/>
                  <a:pt x="19668" y="51680"/>
                </a:cubicBezTo>
                <a:cubicBezTo>
                  <a:pt x="19611" y="51566"/>
                  <a:pt x="19687" y="51528"/>
                  <a:pt x="19687" y="51452"/>
                </a:cubicBezTo>
                <a:cubicBezTo>
                  <a:pt x="19535" y="51547"/>
                  <a:pt x="19364" y="51623"/>
                  <a:pt x="19383" y="51794"/>
                </a:cubicBezTo>
                <a:cubicBezTo>
                  <a:pt x="19249" y="51794"/>
                  <a:pt x="19268" y="51528"/>
                  <a:pt x="19307" y="51490"/>
                </a:cubicBezTo>
                <a:cubicBezTo>
                  <a:pt x="19116" y="51509"/>
                  <a:pt x="19249" y="51718"/>
                  <a:pt x="19135" y="51794"/>
                </a:cubicBezTo>
                <a:cubicBezTo>
                  <a:pt x="18241" y="52099"/>
                  <a:pt x="17366" y="52327"/>
                  <a:pt x="16491" y="52574"/>
                </a:cubicBezTo>
                <a:cubicBezTo>
                  <a:pt x="16777" y="52194"/>
                  <a:pt x="17423" y="52232"/>
                  <a:pt x="18051" y="51984"/>
                </a:cubicBezTo>
                <a:cubicBezTo>
                  <a:pt x="17633" y="51813"/>
                  <a:pt x="16720" y="52365"/>
                  <a:pt x="16035" y="52517"/>
                </a:cubicBezTo>
                <a:cubicBezTo>
                  <a:pt x="16073" y="52631"/>
                  <a:pt x="16301" y="52479"/>
                  <a:pt x="16396" y="52498"/>
                </a:cubicBezTo>
                <a:cubicBezTo>
                  <a:pt x="16396" y="52631"/>
                  <a:pt x="16225" y="52688"/>
                  <a:pt x="16168" y="52821"/>
                </a:cubicBezTo>
                <a:cubicBezTo>
                  <a:pt x="15883" y="52935"/>
                  <a:pt x="16244" y="52593"/>
                  <a:pt x="15940" y="52707"/>
                </a:cubicBezTo>
                <a:cubicBezTo>
                  <a:pt x="15864" y="52745"/>
                  <a:pt x="15978" y="52764"/>
                  <a:pt x="15978" y="52859"/>
                </a:cubicBezTo>
                <a:cubicBezTo>
                  <a:pt x="14665" y="53297"/>
                  <a:pt x="13182" y="53848"/>
                  <a:pt x="12155" y="53963"/>
                </a:cubicBezTo>
                <a:cubicBezTo>
                  <a:pt x="12022" y="54172"/>
                  <a:pt x="11280" y="54457"/>
                  <a:pt x="10842" y="54248"/>
                </a:cubicBezTo>
                <a:cubicBezTo>
                  <a:pt x="10956" y="54362"/>
                  <a:pt x="10804" y="54419"/>
                  <a:pt x="10519" y="54533"/>
                </a:cubicBezTo>
                <a:cubicBezTo>
                  <a:pt x="10443" y="54476"/>
                  <a:pt x="10481" y="54457"/>
                  <a:pt x="10481" y="54362"/>
                </a:cubicBezTo>
                <a:cubicBezTo>
                  <a:pt x="10291" y="54723"/>
                  <a:pt x="9910" y="54438"/>
                  <a:pt x="9758" y="54742"/>
                </a:cubicBezTo>
                <a:cubicBezTo>
                  <a:pt x="9606" y="54761"/>
                  <a:pt x="9511" y="54723"/>
                  <a:pt x="9473" y="54590"/>
                </a:cubicBezTo>
                <a:cubicBezTo>
                  <a:pt x="9435" y="54685"/>
                  <a:pt x="9264" y="54800"/>
                  <a:pt x="9359" y="54609"/>
                </a:cubicBezTo>
                <a:cubicBezTo>
                  <a:pt x="9168" y="54609"/>
                  <a:pt x="9283" y="54761"/>
                  <a:pt x="9283" y="54857"/>
                </a:cubicBezTo>
                <a:cubicBezTo>
                  <a:pt x="9092" y="54895"/>
                  <a:pt x="9130" y="54647"/>
                  <a:pt x="8940" y="54704"/>
                </a:cubicBezTo>
                <a:cubicBezTo>
                  <a:pt x="8712" y="54780"/>
                  <a:pt x="9035" y="54876"/>
                  <a:pt x="8788" y="54895"/>
                </a:cubicBezTo>
                <a:cubicBezTo>
                  <a:pt x="8731" y="54685"/>
                  <a:pt x="8750" y="54895"/>
                  <a:pt x="8674" y="54933"/>
                </a:cubicBezTo>
                <a:cubicBezTo>
                  <a:pt x="8446" y="54990"/>
                  <a:pt x="8674" y="54838"/>
                  <a:pt x="8522" y="54800"/>
                </a:cubicBezTo>
                <a:cubicBezTo>
                  <a:pt x="8446" y="54819"/>
                  <a:pt x="8484" y="54895"/>
                  <a:pt x="8503" y="54971"/>
                </a:cubicBezTo>
                <a:cubicBezTo>
                  <a:pt x="8331" y="54971"/>
                  <a:pt x="8255" y="54819"/>
                  <a:pt x="8274" y="55066"/>
                </a:cubicBezTo>
                <a:lnTo>
                  <a:pt x="8046" y="54952"/>
                </a:lnTo>
                <a:cubicBezTo>
                  <a:pt x="7951" y="55028"/>
                  <a:pt x="7894" y="55104"/>
                  <a:pt x="7856" y="55218"/>
                </a:cubicBezTo>
                <a:cubicBezTo>
                  <a:pt x="7780" y="55218"/>
                  <a:pt x="7780" y="55123"/>
                  <a:pt x="7761" y="55066"/>
                </a:cubicBezTo>
                <a:cubicBezTo>
                  <a:pt x="7495" y="55142"/>
                  <a:pt x="7837" y="55408"/>
                  <a:pt x="7913" y="55199"/>
                </a:cubicBezTo>
                <a:cubicBezTo>
                  <a:pt x="8103" y="55256"/>
                  <a:pt x="7742" y="55370"/>
                  <a:pt x="7571" y="55370"/>
                </a:cubicBezTo>
                <a:cubicBezTo>
                  <a:pt x="7742" y="55218"/>
                  <a:pt x="7590" y="55351"/>
                  <a:pt x="7533" y="55180"/>
                </a:cubicBezTo>
                <a:cubicBezTo>
                  <a:pt x="7247" y="55370"/>
                  <a:pt x="7133" y="55180"/>
                  <a:pt x="6962" y="55465"/>
                </a:cubicBezTo>
                <a:cubicBezTo>
                  <a:pt x="6905" y="55465"/>
                  <a:pt x="6905" y="55370"/>
                  <a:pt x="6886" y="55313"/>
                </a:cubicBezTo>
                <a:cubicBezTo>
                  <a:pt x="6277" y="55522"/>
                  <a:pt x="5592" y="55960"/>
                  <a:pt x="5193" y="55903"/>
                </a:cubicBezTo>
                <a:cubicBezTo>
                  <a:pt x="5193" y="55960"/>
                  <a:pt x="5231" y="55979"/>
                  <a:pt x="5269" y="55998"/>
                </a:cubicBezTo>
                <a:cubicBezTo>
                  <a:pt x="4870" y="56055"/>
                  <a:pt x="4527" y="56302"/>
                  <a:pt x="4128" y="56454"/>
                </a:cubicBezTo>
                <a:cubicBezTo>
                  <a:pt x="4014" y="56492"/>
                  <a:pt x="3995" y="56378"/>
                  <a:pt x="3976" y="56378"/>
                </a:cubicBezTo>
                <a:cubicBezTo>
                  <a:pt x="3881" y="56416"/>
                  <a:pt x="3862" y="56549"/>
                  <a:pt x="3766" y="56587"/>
                </a:cubicBezTo>
                <a:cubicBezTo>
                  <a:pt x="3481" y="56702"/>
                  <a:pt x="2892" y="56721"/>
                  <a:pt x="2454" y="56873"/>
                </a:cubicBezTo>
                <a:cubicBezTo>
                  <a:pt x="2036" y="57025"/>
                  <a:pt x="1712" y="57158"/>
                  <a:pt x="1408" y="57253"/>
                </a:cubicBezTo>
                <a:cubicBezTo>
                  <a:pt x="1389" y="57272"/>
                  <a:pt x="932" y="57577"/>
                  <a:pt x="799" y="57329"/>
                </a:cubicBezTo>
                <a:cubicBezTo>
                  <a:pt x="609" y="57329"/>
                  <a:pt x="723" y="57481"/>
                  <a:pt x="723" y="57577"/>
                </a:cubicBezTo>
                <a:cubicBezTo>
                  <a:pt x="590" y="57577"/>
                  <a:pt x="419" y="57577"/>
                  <a:pt x="514" y="57462"/>
                </a:cubicBezTo>
                <a:cubicBezTo>
                  <a:pt x="286" y="57558"/>
                  <a:pt x="229" y="57691"/>
                  <a:pt x="0" y="57672"/>
                </a:cubicBezTo>
                <a:cubicBezTo>
                  <a:pt x="666" y="57177"/>
                  <a:pt x="1788" y="56949"/>
                  <a:pt x="2720" y="56606"/>
                </a:cubicBezTo>
                <a:cubicBezTo>
                  <a:pt x="2606" y="56530"/>
                  <a:pt x="2473" y="56511"/>
                  <a:pt x="2321" y="56530"/>
                </a:cubicBezTo>
                <a:cubicBezTo>
                  <a:pt x="2093" y="56568"/>
                  <a:pt x="3120" y="56093"/>
                  <a:pt x="3215" y="56321"/>
                </a:cubicBezTo>
                <a:cubicBezTo>
                  <a:pt x="3462" y="56226"/>
                  <a:pt x="3557" y="56302"/>
                  <a:pt x="3614" y="56131"/>
                </a:cubicBezTo>
                <a:cubicBezTo>
                  <a:pt x="3881" y="56321"/>
                  <a:pt x="4432" y="55979"/>
                  <a:pt x="4756" y="55884"/>
                </a:cubicBezTo>
                <a:cubicBezTo>
                  <a:pt x="4737" y="55770"/>
                  <a:pt x="4527" y="55922"/>
                  <a:pt x="4432" y="55903"/>
                </a:cubicBezTo>
                <a:cubicBezTo>
                  <a:pt x="4489" y="55732"/>
                  <a:pt x="5022" y="55636"/>
                  <a:pt x="5136" y="55636"/>
                </a:cubicBezTo>
                <a:cubicBezTo>
                  <a:pt x="5136" y="55693"/>
                  <a:pt x="5060" y="55693"/>
                  <a:pt x="5022" y="55712"/>
                </a:cubicBezTo>
                <a:cubicBezTo>
                  <a:pt x="5041" y="55827"/>
                  <a:pt x="5231" y="55693"/>
                  <a:pt x="5326" y="55712"/>
                </a:cubicBezTo>
                <a:cubicBezTo>
                  <a:pt x="5269" y="55674"/>
                  <a:pt x="5212" y="55655"/>
                  <a:pt x="5136" y="55636"/>
                </a:cubicBezTo>
                <a:cubicBezTo>
                  <a:pt x="5307" y="55522"/>
                  <a:pt x="5554" y="55446"/>
                  <a:pt x="5821" y="55389"/>
                </a:cubicBezTo>
                <a:cubicBezTo>
                  <a:pt x="6163" y="55275"/>
                  <a:pt x="5497" y="55560"/>
                  <a:pt x="5383" y="55636"/>
                </a:cubicBezTo>
                <a:cubicBezTo>
                  <a:pt x="6049" y="55560"/>
                  <a:pt x="7114" y="54971"/>
                  <a:pt x="7514" y="55066"/>
                </a:cubicBezTo>
                <a:cubicBezTo>
                  <a:pt x="7590" y="54914"/>
                  <a:pt x="7761" y="55009"/>
                  <a:pt x="7742" y="54742"/>
                </a:cubicBezTo>
                <a:cubicBezTo>
                  <a:pt x="7894" y="54933"/>
                  <a:pt x="8084" y="54628"/>
                  <a:pt x="8198" y="54819"/>
                </a:cubicBezTo>
                <a:cubicBezTo>
                  <a:pt x="8293" y="54780"/>
                  <a:pt x="8160" y="54761"/>
                  <a:pt x="8160" y="54666"/>
                </a:cubicBezTo>
                <a:cubicBezTo>
                  <a:pt x="9206" y="54305"/>
                  <a:pt x="10614" y="53925"/>
                  <a:pt x="11261" y="53601"/>
                </a:cubicBezTo>
                <a:cubicBezTo>
                  <a:pt x="11185" y="53563"/>
                  <a:pt x="11166" y="53430"/>
                  <a:pt x="11032" y="53449"/>
                </a:cubicBezTo>
                <a:cubicBezTo>
                  <a:pt x="10937" y="53506"/>
                  <a:pt x="11013" y="53563"/>
                  <a:pt x="11109" y="53525"/>
                </a:cubicBezTo>
                <a:cubicBezTo>
                  <a:pt x="11128" y="53715"/>
                  <a:pt x="10956" y="53563"/>
                  <a:pt x="10956" y="53677"/>
                </a:cubicBezTo>
                <a:cubicBezTo>
                  <a:pt x="10899" y="53677"/>
                  <a:pt x="10899" y="53582"/>
                  <a:pt x="10823" y="53601"/>
                </a:cubicBezTo>
                <a:cubicBezTo>
                  <a:pt x="10861" y="53392"/>
                  <a:pt x="11109" y="53392"/>
                  <a:pt x="11147" y="53107"/>
                </a:cubicBezTo>
                <a:cubicBezTo>
                  <a:pt x="11603" y="53183"/>
                  <a:pt x="11736" y="52802"/>
                  <a:pt x="12174" y="52935"/>
                </a:cubicBezTo>
                <a:cubicBezTo>
                  <a:pt x="12307" y="52878"/>
                  <a:pt x="12079" y="52859"/>
                  <a:pt x="12193" y="52764"/>
                </a:cubicBezTo>
                <a:cubicBezTo>
                  <a:pt x="12364" y="52954"/>
                  <a:pt x="12307" y="52612"/>
                  <a:pt x="12459" y="52821"/>
                </a:cubicBezTo>
                <a:cubicBezTo>
                  <a:pt x="12440" y="52993"/>
                  <a:pt x="11698" y="52993"/>
                  <a:pt x="11622" y="53259"/>
                </a:cubicBezTo>
                <a:cubicBezTo>
                  <a:pt x="11527" y="53221"/>
                  <a:pt x="11584" y="53183"/>
                  <a:pt x="11584" y="53107"/>
                </a:cubicBezTo>
                <a:cubicBezTo>
                  <a:pt x="11280" y="53354"/>
                  <a:pt x="11793" y="53335"/>
                  <a:pt x="11850" y="53487"/>
                </a:cubicBezTo>
                <a:cubicBezTo>
                  <a:pt x="11983" y="53449"/>
                  <a:pt x="11945" y="53316"/>
                  <a:pt x="11983" y="53240"/>
                </a:cubicBezTo>
                <a:cubicBezTo>
                  <a:pt x="11945" y="53069"/>
                  <a:pt x="11831" y="53506"/>
                  <a:pt x="11793" y="53221"/>
                </a:cubicBezTo>
                <a:cubicBezTo>
                  <a:pt x="11983" y="53183"/>
                  <a:pt x="12041" y="53050"/>
                  <a:pt x="12250" y="53012"/>
                </a:cubicBezTo>
                <a:cubicBezTo>
                  <a:pt x="12421" y="53107"/>
                  <a:pt x="12345" y="53145"/>
                  <a:pt x="12440" y="53240"/>
                </a:cubicBezTo>
                <a:cubicBezTo>
                  <a:pt x="12725" y="52993"/>
                  <a:pt x="13315" y="53031"/>
                  <a:pt x="13524" y="52802"/>
                </a:cubicBezTo>
                <a:cubicBezTo>
                  <a:pt x="13410" y="52745"/>
                  <a:pt x="13220" y="52935"/>
                  <a:pt x="13239" y="52593"/>
                </a:cubicBezTo>
                <a:cubicBezTo>
                  <a:pt x="13068" y="52840"/>
                  <a:pt x="12839" y="52764"/>
                  <a:pt x="12554" y="52897"/>
                </a:cubicBezTo>
                <a:cubicBezTo>
                  <a:pt x="12478" y="52745"/>
                  <a:pt x="12516" y="52688"/>
                  <a:pt x="12440" y="52650"/>
                </a:cubicBezTo>
                <a:cubicBezTo>
                  <a:pt x="12459" y="52555"/>
                  <a:pt x="12935" y="52764"/>
                  <a:pt x="12896" y="52441"/>
                </a:cubicBezTo>
                <a:cubicBezTo>
                  <a:pt x="13106" y="52517"/>
                  <a:pt x="13391" y="52403"/>
                  <a:pt x="13581" y="52194"/>
                </a:cubicBezTo>
                <a:cubicBezTo>
                  <a:pt x="14152" y="52213"/>
                  <a:pt x="14913" y="51813"/>
                  <a:pt x="15635" y="51585"/>
                </a:cubicBezTo>
                <a:cubicBezTo>
                  <a:pt x="15483" y="51528"/>
                  <a:pt x="15217" y="51623"/>
                  <a:pt x="15027" y="51661"/>
                </a:cubicBezTo>
                <a:cubicBezTo>
                  <a:pt x="15008" y="51414"/>
                  <a:pt x="15236" y="51509"/>
                  <a:pt x="15426" y="51471"/>
                </a:cubicBezTo>
                <a:cubicBezTo>
                  <a:pt x="15350" y="51414"/>
                  <a:pt x="15236" y="51414"/>
                  <a:pt x="15255" y="51243"/>
                </a:cubicBezTo>
                <a:cubicBezTo>
                  <a:pt x="14761" y="51319"/>
                  <a:pt x="14761" y="51471"/>
                  <a:pt x="14342" y="51642"/>
                </a:cubicBezTo>
                <a:cubicBezTo>
                  <a:pt x="14323" y="51585"/>
                  <a:pt x="14323" y="51509"/>
                  <a:pt x="14247" y="51509"/>
                </a:cubicBezTo>
                <a:cubicBezTo>
                  <a:pt x="14076" y="51509"/>
                  <a:pt x="14247" y="51775"/>
                  <a:pt x="14076" y="51547"/>
                </a:cubicBezTo>
                <a:cubicBezTo>
                  <a:pt x="14000" y="51585"/>
                  <a:pt x="14057" y="51680"/>
                  <a:pt x="14057" y="51775"/>
                </a:cubicBezTo>
                <a:cubicBezTo>
                  <a:pt x="13771" y="51623"/>
                  <a:pt x="13524" y="52003"/>
                  <a:pt x="13334" y="51927"/>
                </a:cubicBezTo>
                <a:cubicBezTo>
                  <a:pt x="13315" y="52041"/>
                  <a:pt x="13638" y="52099"/>
                  <a:pt x="13524" y="51927"/>
                </a:cubicBezTo>
                <a:cubicBezTo>
                  <a:pt x="13790" y="52175"/>
                  <a:pt x="13125" y="52213"/>
                  <a:pt x="12973" y="52270"/>
                </a:cubicBezTo>
                <a:cubicBezTo>
                  <a:pt x="11546" y="52764"/>
                  <a:pt x="9359" y="53582"/>
                  <a:pt x="7590" y="53982"/>
                </a:cubicBezTo>
                <a:cubicBezTo>
                  <a:pt x="8008" y="53620"/>
                  <a:pt x="8902" y="53506"/>
                  <a:pt x="9492" y="53240"/>
                </a:cubicBezTo>
                <a:cubicBezTo>
                  <a:pt x="8883" y="53259"/>
                  <a:pt x="8084" y="53696"/>
                  <a:pt x="7552" y="53772"/>
                </a:cubicBezTo>
                <a:cubicBezTo>
                  <a:pt x="8179" y="53544"/>
                  <a:pt x="8883" y="53126"/>
                  <a:pt x="9359" y="53164"/>
                </a:cubicBezTo>
                <a:cubicBezTo>
                  <a:pt x="9378" y="52974"/>
                  <a:pt x="9492" y="53069"/>
                  <a:pt x="9492" y="52916"/>
                </a:cubicBezTo>
                <a:cubicBezTo>
                  <a:pt x="9663" y="52916"/>
                  <a:pt x="9910" y="53031"/>
                  <a:pt x="9720" y="53126"/>
                </a:cubicBezTo>
                <a:cubicBezTo>
                  <a:pt x="9986" y="53126"/>
                  <a:pt x="9796" y="52878"/>
                  <a:pt x="9891" y="52783"/>
                </a:cubicBezTo>
                <a:cubicBezTo>
                  <a:pt x="10100" y="52802"/>
                  <a:pt x="10367" y="52726"/>
                  <a:pt x="10481" y="52593"/>
                </a:cubicBezTo>
                <a:cubicBezTo>
                  <a:pt x="10157" y="52555"/>
                  <a:pt x="9454" y="52954"/>
                  <a:pt x="9054" y="52897"/>
                </a:cubicBezTo>
                <a:cubicBezTo>
                  <a:pt x="9340" y="52764"/>
                  <a:pt x="9986" y="52612"/>
                  <a:pt x="10500" y="52384"/>
                </a:cubicBezTo>
                <a:cubicBezTo>
                  <a:pt x="10500" y="52479"/>
                  <a:pt x="10576" y="52460"/>
                  <a:pt x="10576" y="52422"/>
                </a:cubicBezTo>
                <a:cubicBezTo>
                  <a:pt x="10747" y="52403"/>
                  <a:pt x="10500" y="52517"/>
                  <a:pt x="10538" y="52574"/>
                </a:cubicBezTo>
                <a:cubicBezTo>
                  <a:pt x="11051" y="52707"/>
                  <a:pt x="11603" y="52099"/>
                  <a:pt x="12364" y="52022"/>
                </a:cubicBezTo>
                <a:cubicBezTo>
                  <a:pt x="11964" y="51813"/>
                  <a:pt x="11109" y="52555"/>
                  <a:pt x="10728" y="52270"/>
                </a:cubicBezTo>
                <a:cubicBezTo>
                  <a:pt x="10785" y="52251"/>
                  <a:pt x="10785" y="52327"/>
                  <a:pt x="10804" y="52365"/>
                </a:cubicBezTo>
                <a:cubicBezTo>
                  <a:pt x="11128" y="52118"/>
                  <a:pt x="11413" y="52099"/>
                  <a:pt x="11831" y="51870"/>
                </a:cubicBezTo>
                <a:cubicBezTo>
                  <a:pt x="11584" y="51965"/>
                  <a:pt x="10994" y="52003"/>
                  <a:pt x="10690" y="52061"/>
                </a:cubicBezTo>
                <a:cubicBezTo>
                  <a:pt x="10614" y="52080"/>
                  <a:pt x="10576" y="52175"/>
                  <a:pt x="10595" y="52251"/>
                </a:cubicBezTo>
                <a:cubicBezTo>
                  <a:pt x="10367" y="52118"/>
                  <a:pt x="10043" y="52536"/>
                  <a:pt x="9701" y="52384"/>
                </a:cubicBezTo>
                <a:cubicBezTo>
                  <a:pt x="9796" y="52327"/>
                  <a:pt x="10100" y="52251"/>
                  <a:pt x="10272" y="52156"/>
                </a:cubicBezTo>
                <a:cubicBezTo>
                  <a:pt x="10024" y="52022"/>
                  <a:pt x="9568" y="52536"/>
                  <a:pt x="9187" y="52346"/>
                </a:cubicBezTo>
                <a:cubicBezTo>
                  <a:pt x="8046" y="52954"/>
                  <a:pt x="5954" y="53468"/>
                  <a:pt x="4699" y="53906"/>
                </a:cubicBezTo>
                <a:cubicBezTo>
                  <a:pt x="6049" y="52897"/>
                  <a:pt x="8179" y="52650"/>
                  <a:pt x="9701" y="51851"/>
                </a:cubicBezTo>
                <a:cubicBezTo>
                  <a:pt x="8883" y="51927"/>
                  <a:pt x="8065" y="52308"/>
                  <a:pt x="7399" y="52517"/>
                </a:cubicBezTo>
                <a:cubicBezTo>
                  <a:pt x="7361" y="52479"/>
                  <a:pt x="7323" y="52441"/>
                  <a:pt x="7304" y="52365"/>
                </a:cubicBezTo>
                <a:cubicBezTo>
                  <a:pt x="6391" y="52726"/>
                  <a:pt x="5212" y="53069"/>
                  <a:pt x="4033" y="53411"/>
                </a:cubicBezTo>
                <a:cubicBezTo>
                  <a:pt x="4565" y="53145"/>
                  <a:pt x="5631" y="52783"/>
                  <a:pt x="6296" y="52593"/>
                </a:cubicBezTo>
                <a:cubicBezTo>
                  <a:pt x="5802" y="52384"/>
                  <a:pt x="5136" y="52954"/>
                  <a:pt x="4603" y="52897"/>
                </a:cubicBezTo>
                <a:cubicBezTo>
                  <a:pt x="4813" y="52631"/>
                  <a:pt x="5269" y="52764"/>
                  <a:pt x="5459" y="52498"/>
                </a:cubicBezTo>
                <a:cubicBezTo>
                  <a:pt x="5459" y="52555"/>
                  <a:pt x="5421" y="52574"/>
                  <a:pt x="5421" y="52612"/>
                </a:cubicBezTo>
                <a:cubicBezTo>
                  <a:pt x="5688" y="52479"/>
                  <a:pt x="6030" y="52365"/>
                  <a:pt x="6410" y="52289"/>
                </a:cubicBezTo>
                <a:cubicBezTo>
                  <a:pt x="6429" y="52384"/>
                  <a:pt x="6334" y="52441"/>
                  <a:pt x="6201" y="52441"/>
                </a:cubicBezTo>
                <a:cubicBezTo>
                  <a:pt x="6563" y="52536"/>
                  <a:pt x="6772" y="52289"/>
                  <a:pt x="7342" y="52194"/>
                </a:cubicBezTo>
                <a:cubicBezTo>
                  <a:pt x="7133" y="51946"/>
                  <a:pt x="6886" y="52384"/>
                  <a:pt x="6486" y="52289"/>
                </a:cubicBezTo>
                <a:cubicBezTo>
                  <a:pt x="7342" y="51680"/>
                  <a:pt x="8293" y="51471"/>
                  <a:pt x="9359" y="51167"/>
                </a:cubicBezTo>
                <a:cubicBezTo>
                  <a:pt x="9321" y="51128"/>
                  <a:pt x="9225" y="51148"/>
                  <a:pt x="9206" y="51033"/>
                </a:cubicBezTo>
                <a:cubicBezTo>
                  <a:pt x="9720" y="51186"/>
                  <a:pt x="9986" y="50672"/>
                  <a:pt x="10310" y="50862"/>
                </a:cubicBezTo>
                <a:cubicBezTo>
                  <a:pt x="10481" y="50786"/>
                  <a:pt x="10215" y="50767"/>
                  <a:pt x="10253" y="50653"/>
                </a:cubicBezTo>
                <a:cubicBezTo>
                  <a:pt x="9891" y="50748"/>
                  <a:pt x="9340" y="50938"/>
                  <a:pt x="9302" y="50919"/>
                </a:cubicBezTo>
                <a:cubicBezTo>
                  <a:pt x="9587" y="50748"/>
                  <a:pt x="9967" y="50672"/>
                  <a:pt x="10291" y="50539"/>
                </a:cubicBezTo>
                <a:cubicBezTo>
                  <a:pt x="10310" y="50615"/>
                  <a:pt x="10329" y="50672"/>
                  <a:pt x="10329" y="50748"/>
                </a:cubicBezTo>
                <a:cubicBezTo>
                  <a:pt x="10538" y="50615"/>
                  <a:pt x="10462" y="50729"/>
                  <a:pt x="10595" y="50786"/>
                </a:cubicBezTo>
                <a:cubicBezTo>
                  <a:pt x="10899" y="50729"/>
                  <a:pt x="10614" y="50634"/>
                  <a:pt x="10728" y="50501"/>
                </a:cubicBezTo>
                <a:cubicBezTo>
                  <a:pt x="10576" y="50501"/>
                  <a:pt x="10614" y="50615"/>
                  <a:pt x="10443" y="50615"/>
                </a:cubicBezTo>
                <a:cubicBezTo>
                  <a:pt x="10329" y="50558"/>
                  <a:pt x="10405" y="50368"/>
                  <a:pt x="10557" y="50311"/>
                </a:cubicBezTo>
                <a:cubicBezTo>
                  <a:pt x="10500" y="50406"/>
                  <a:pt x="10538" y="50444"/>
                  <a:pt x="10633" y="50406"/>
                </a:cubicBezTo>
                <a:cubicBezTo>
                  <a:pt x="10766" y="50349"/>
                  <a:pt x="10557" y="50349"/>
                  <a:pt x="10671" y="50235"/>
                </a:cubicBezTo>
                <a:cubicBezTo>
                  <a:pt x="10728" y="50235"/>
                  <a:pt x="10728" y="50330"/>
                  <a:pt x="10766" y="50387"/>
                </a:cubicBezTo>
                <a:cubicBezTo>
                  <a:pt x="10861" y="50349"/>
                  <a:pt x="10880" y="50273"/>
                  <a:pt x="10842" y="50158"/>
                </a:cubicBezTo>
                <a:cubicBezTo>
                  <a:pt x="11013" y="50311"/>
                  <a:pt x="11032" y="49911"/>
                  <a:pt x="11090" y="50158"/>
                </a:cubicBezTo>
                <a:cubicBezTo>
                  <a:pt x="11090" y="50025"/>
                  <a:pt x="11299" y="50025"/>
                  <a:pt x="11356" y="49930"/>
                </a:cubicBezTo>
                <a:cubicBezTo>
                  <a:pt x="9834" y="50273"/>
                  <a:pt x="8255" y="50824"/>
                  <a:pt x="6829" y="51338"/>
                </a:cubicBezTo>
                <a:cubicBezTo>
                  <a:pt x="7076" y="51148"/>
                  <a:pt x="6696" y="51300"/>
                  <a:pt x="6620" y="51186"/>
                </a:cubicBezTo>
                <a:cubicBezTo>
                  <a:pt x="6467" y="51224"/>
                  <a:pt x="6601" y="51414"/>
                  <a:pt x="6353" y="51395"/>
                </a:cubicBezTo>
                <a:cubicBezTo>
                  <a:pt x="6391" y="51319"/>
                  <a:pt x="6391" y="51243"/>
                  <a:pt x="6353" y="51128"/>
                </a:cubicBezTo>
                <a:cubicBezTo>
                  <a:pt x="6791" y="51167"/>
                  <a:pt x="7152" y="50957"/>
                  <a:pt x="7342" y="50805"/>
                </a:cubicBezTo>
                <a:cubicBezTo>
                  <a:pt x="7418" y="50805"/>
                  <a:pt x="7418" y="50881"/>
                  <a:pt x="7438" y="50938"/>
                </a:cubicBezTo>
                <a:cubicBezTo>
                  <a:pt x="7457" y="50919"/>
                  <a:pt x="7704" y="50805"/>
                  <a:pt x="7533" y="50824"/>
                </a:cubicBezTo>
                <a:cubicBezTo>
                  <a:pt x="8674" y="50406"/>
                  <a:pt x="11261" y="49531"/>
                  <a:pt x="12630" y="49169"/>
                </a:cubicBezTo>
                <a:cubicBezTo>
                  <a:pt x="12744" y="49131"/>
                  <a:pt x="12630" y="48960"/>
                  <a:pt x="12820" y="48960"/>
                </a:cubicBezTo>
                <a:cubicBezTo>
                  <a:pt x="12763" y="49055"/>
                  <a:pt x="12820" y="49055"/>
                  <a:pt x="12858" y="49112"/>
                </a:cubicBezTo>
                <a:cubicBezTo>
                  <a:pt x="12992" y="48998"/>
                  <a:pt x="13106" y="48865"/>
                  <a:pt x="13391" y="48960"/>
                </a:cubicBezTo>
                <a:cubicBezTo>
                  <a:pt x="13467" y="48922"/>
                  <a:pt x="13429" y="48846"/>
                  <a:pt x="13410" y="48789"/>
                </a:cubicBezTo>
                <a:cubicBezTo>
                  <a:pt x="13524" y="48770"/>
                  <a:pt x="13486" y="48941"/>
                  <a:pt x="13638" y="48903"/>
                </a:cubicBezTo>
                <a:cubicBezTo>
                  <a:pt x="13771" y="48770"/>
                  <a:pt x="13638" y="48675"/>
                  <a:pt x="13924" y="48789"/>
                </a:cubicBezTo>
                <a:cubicBezTo>
                  <a:pt x="13905" y="48675"/>
                  <a:pt x="13829" y="48637"/>
                  <a:pt x="13695" y="48675"/>
                </a:cubicBezTo>
                <a:cubicBezTo>
                  <a:pt x="14095" y="48542"/>
                  <a:pt x="14057" y="48770"/>
                  <a:pt x="14665" y="48504"/>
                </a:cubicBezTo>
                <a:cubicBezTo>
                  <a:pt x="14646" y="48447"/>
                  <a:pt x="14513" y="48504"/>
                  <a:pt x="14418" y="48504"/>
                </a:cubicBezTo>
                <a:cubicBezTo>
                  <a:pt x="14589" y="48313"/>
                  <a:pt x="14913" y="48313"/>
                  <a:pt x="15027" y="48370"/>
                </a:cubicBezTo>
                <a:cubicBezTo>
                  <a:pt x="15103" y="48332"/>
                  <a:pt x="14989" y="48313"/>
                  <a:pt x="14989" y="48218"/>
                </a:cubicBezTo>
                <a:cubicBezTo>
                  <a:pt x="15141" y="48199"/>
                  <a:pt x="15103" y="48428"/>
                  <a:pt x="15312" y="48313"/>
                </a:cubicBezTo>
                <a:cubicBezTo>
                  <a:pt x="15274" y="48294"/>
                  <a:pt x="15559" y="47914"/>
                  <a:pt x="15198" y="48009"/>
                </a:cubicBezTo>
                <a:cubicBezTo>
                  <a:pt x="15255" y="47914"/>
                  <a:pt x="15940" y="47591"/>
                  <a:pt x="15978" y="47895"/>
                </a:cubicBezTo>
                <a:cubicBezTo>
                  <a:pt x="15921" y="47914"/>
                  <a:pt x="15921" y="47857"/>
                  <a:pt x="15902" y="47819"/>
                </a:cubicBezTo>
                <a:cubicBezTo>
                  <a:pt x="15845" y="47876"/>
                  <a:pt x="15807" y="47933"/>
                  <a:pt x="15750" y="48009"/>
                </a:cubicBezTo>
                <a:cubicBezTo>
                  <a:pt x="15674" y="48009"/>
                  <a:pt x="15674" y="47914"/>
                  <a:pt x="15655" y="47857"/>
                </a:cubicBezTo>
                <a:cubicBezTo>
                  <a:pt x="15597" y="47895"/>
                  <a:pt x="15635" y="47971"/>
                  <a:pt x="15635" y="48028"/>
                </a:cubicBezTo>
                <a:cubicBezTo>
                  <a:pt x="15788" y="48066"/>
                  <a:pt x="15959" y="47990"/>
                  <a:pt x="16111" y="47933"/>
                </a:cubicBezTo>
                <a:cubicBezTo>
                  <a:pt x="16111" y="47762"/>
                  <a:pt x="15959" y="47781"/>
                  <a:pt x="16054" y="47667"/>
                </a:cubicBezTo>
                <a:cubicBezTo>
                  <a:pt x="16225" y="47591"/>
                  <a:pt x="16644" y="47648"/>
                  <a:pt x="16491" y="47419"/>
                </a:cubicBezTo>
                <a:cubicBezTo>
                  <a:pt x="16796" y="47667"/>
                  <a:pt x="17081" y="47286"/>
                  <a:pt x="17519" y="47248"/>
                </a:cubicBezTo>
                <a:cubicBezTo>
                  <a:pt x="17500" y="47115"/>
                  <a:pt x="17404" y="47058"/>
                  <a:pt x="17252" y="47096"/>
                </a:cubicBezTo>
                <a:cubicBezTo>
                  <a:pt x="17252" y="47134"/>
                  <a:pt x="17176" y="47324"/>
                  <a:pt x="17119" y="47058"/>
                </a:cubicBezTo>
                <a:cubicBezTo>
                  <a:pt x="16872" y="47210"/>
                  <a:pt x="16777" y="47210"/>
                  <a:pt x="16339" y="47286"/>
                </a:cubicBezTo>
                <a:cubicBezTo>
                  <a:pt x="16701" y="47419"/>
                  <a:pt x="15864" y="47343"/>
                  <a:pt x="15902" y="47534"/>
                </a:cubicBezTo>
                <a:cubicBezTo>
                  <a:pt x="15826" y="47553"/>
                  <a:pt x="15826" y="47457"/>
                  <a:pt x="15807" y="47400"/>
                </a:cubicBezTo>
                <a:cubicBezTo>
                  <a:pt x="15674" y="47477"/>
                  <a:pt x="15597" y="47572"/>
                  <a:pt x="15502" y="47686"/>
                </a:cubicBezTo>
                <a:cubicBezTo>
                  <a:pt x="15655" y="47629"/>
                  <a:pt x="15921" y="47629"/>
                  <a:pt x="15464" y="47800"/>
                </a:cubicBezTo>
                <a:cubicBezTo>
                  <a:pt x="15445" y="47743"/>
                  <a:pt x="15445" y="47705"/>
                  <a:pt x="15426" y="47648"/>
                </a:cubicBezTo>
                <a:cubicBezTo>
                  <a:pt x="14684" y="47743"/>
                  <a:pt x="13562" y="48199"/>
                  <a:pt x="13201" y="48066"/>
                </a:cubicBezTo>
                <a:cubicBezTo>
                  <a:pt x="13049" y="48123"/>
                  <a:pt x="13296" y="48142"/>
                  <a:pt x="13239" y="48275"/>
                </a:cubicBezTo>
                <a:cubicBezTo>
                  <a:pt x="12954" y="48332"/>
                  <a:pt x="12820" y="48447"/>
                  <a:pt x="12592" y="48428"/>
                </a:cubicBezTo>
                <a:cubicBezTo>
                  <a:pt x="12478" y="48218"/>
                  <a:pt x="13068" y="48409"/>
                  <a:pt x="13106" y="48199"/>
                </a:cubicBezTo>
                <a:cubicBezTo>
                  <a:pt x="13106" y="47990"/>
                  <a:pt x="12839" y="48332"/>
                  <a:pt x="12820" y="48047"/>
                </a:cubicBezTo>
                <a:cubicBezTo>
                  <a:pt x="12954" y="48066"/>
                  <a:pt x="13106" y="48028"/>
                  <a:pt x="12935" y="47971"/>
                </a:cubicBezTo>
                <a:cubicBezTo>
                  <a:pt x="13144" y="47971"/>
                  <a:pt x="13714" y="47914"/>
                  <a:pt x="14038" y="47610"/>
                </a:cubicBezTo>
                <a:cubicBezTo>
                  <a:pt x="13924" y="47800"/>
                  <a:pt x="14152" y="47705"/>
                  <a:pt x="14095" y="47553"/>
                </a:cubicBezTo>
                <a:cubicBezTo>
                  <a:pt x="15445" y="47381"/>
                  <a:pt x="16510" y="46659"/>
                  <a:pt x="17595" y="46640"/>
                </a:cubicBezTo>
                <a:cubicBezTo>
                  <a:pt x="17138" y="46468"/>
                  <a:pt x="19154" y="46050"/>
                  <a:pt x="18793" y="46164"/>
                </a:cubicBezTo>
                <a:cubicBezTo>
                  <a:pt x="18888" y="46126"/>
                  <a:pt x="18850" y="45993"/>
                  <a:pt x="18888" y="45974"/>
                </a:cubicBezTo>
                <a:cubicBezTo>
                  <a:pt x="18850" y="45993"/>
                  <a:pt x="19668" y="45898"/>
                  <a:pt x="19573" y="45993"/>
                </a:cubicBezTo>
                <a:cubicBezTo>
                  <a:pt x="19573" y="45822"/>
                  <a:pt x="19896" y="45784"/>
                  <a:pt x="19972" y="45841"/>
                </a:cubicBezTo>
                <a:cubicBezTo>
                  <a:pt x="19991" y="45708"/>
                  <a:pt x="20239" y="45708"/>
                  <a:pt x="20239" y="45574"/>
                </a:cubicBezTo>
                <a:cubicBezTo>
                  <a:pt x="20277" y="45765"/>
                  <a:pt x="20942" y="45365"/>
                  <a:pt x="20980" y="45251"/>
                </a:cubicBezTo>
                <a:cubicBezTo>
                  <a:pt x="21056" y="45612"/>
                  <a:pt x="21665" y="45099"/>
                  <a:pt x="21931" y="45308"/>
                </a:cubicBezTo>
                <a:cubicBezTo>
                  <a:pt x="22046" y="45118"/>
                  <a:pt x="22654" y="44909"/>
                  <a:pt x="22825" y="45118"/>
                </a:cubicBezTo>
                <a:cubicBezTo>
                  <a:pt x="21703" y="45517"/>
                  <a:pt x="21190" y="45631"/>
                  <a:pt x="20162" y="46069"/>
                </a:cubicBezTo>
                <a:cubicBezTo>
                  <a:pt x="20391" y="46126"/>
                  <a:pt x="20143" y="46183"/>
                  <a:pt x="20143" y="46335"/>
                </a:cubicBezTo>
                <a:cubicBezTo>
                  <a:pt x="19934" y="46278"/>
                  <a:pt x="20200" y="46107"/>
                  <a:pt x="20124" y="45974"/>
                </a:cubicBezTo>
                <a:cubicBezTo>
                  <a:pt x="19687" y="46183"/>
                  <a:pt x="19326" y="46373"/>
                  <a:pt x="18907" y="46335"/>
                </a:cubicBezTo>
                <a:cubicBezTo>
                  <a:pt x="18565" y="46659"/>
                  <a:pt x="18184" y="46659"/>
                  <a:pt x="17804" y="46792"/>
                </a:cubicBezTo>
                <a:cubicBezTo>
                  <a:pt x="17766" y="46982"/>
                  <a:pt x="18013" y="46792"/>
                  <a:pt x="17975" y="46982"/>
                </a:cubicBezTo>
                <a:cubicBezTo>
                  <a:pt x="17861" y="46982"/>
                  <a:pt x="17861" y="47058"/>
                  <a:pt x="17747" y="47077"/>
                </a:cubicBezTo>
                <a:cubicBezTo>
                  <a:pt x="17785" y="46906"/>
                  <a:pt x="17747" y="46868"/>
                  <a:pt x="17614" y="46773"/>
                </a:cubicBezTo>
                <a:cubicBezTo>
                  <a:pt x="17557" y="46830"/>
                  <a:pt x="17576" y="46906"/>
                  <a:pt x="17461" y="46925"/>
                </a:cubicBezTo>
                <a:cubicBezTo>
                  <a:pt x="17538" y="47077"/>
                  <a:pt x="17652" y="47001"/>
                  <a:pt x="17595" y="47210"/>
                </a:cubicBezTo>
                <a:cubicBezTo>
                  <a:pt x="17785" y="47191"/>
                  <a:pt x="17823" y="47077"/>
                  <a:pt x="18051" y="47058"/>
                </a:cubicBezTo>
                <a:cubicBezTo>
                  <a:pt x="18222" y="46982"/>
                  <a:pt x="17975" y="46963"/>
                  <a:pt x="18013" y="46849"/>
                </a:cubicBezTo>
                <a:cubicBezTo>
                  <a:pt x="18108" y="46811"/>
                  <a:pt x="18184" y="46735"/>
                  <a:pt x="18298" y="46792"/>
                </a:cubicBezTo>
                <a:cubicBezTo>
                  <a:pt x="18413" y="47039"/>
                  <a:pt x="18051" y="46754"/>
                  <a:pt x="18165" y="46982"/>
                </a:cubicBezTo>
                <a:cubicBezTo>
                  <a:pt x="18298" y="47039"/>
                  <a:pt x="18527" y="46887"/>
                  <a:pt x="18888" y="46830"/>
                </a:cubicBezTo>
                <a:cubicBezTo>
                  <a:pt x="18850" y="46792"/>
                  <a:pt x="18622" y="46697"/>
                  <a:pt x="18622" y="46830"/>
                </a:cubicBezTo>
                <a:cubicBezTo>
                  <a:pt x="18470" y="46716"/>
                  <a:pt x="18812" y="46544"/>
                  <a:pt x="19021" y="46583"/>
                </a:cubicBezTo>
                <a:cubicBezTo>
                  <a:pt x="19021" y="46697"/>
                  <a:pt x="19078" y="46716"/>
                  <a:pt x="19116" y="46773"/>
                </a:cubicBezTo>
                <a:cubicBezTo>
                  <a:pt x="19154" y="46735"/>
                  <a:pt x="19211" y="46697"/>
                  <a:pt x="19287" y="46678"/>
                </a:cubicBezTo>
                <a:cubicBezTo>
                  <a:pt x="19307" y="46544"/>
                  <a:pt x="19135" y="46621"/>
                  <a:pt x="19078" y="46564"/>
                </a:cubicBezTo>
                <a:cubicBezTo>
                  <a:pt x="19116" y="46544"/>
                  <a:pt x="19478" y="46449"/>
                  <a:pt x="19554" y="46468"/>
                </a:cubicBezTo>
                <a:cubicBezTo>
                  <a:pt x="19554" y="46525"/>
                  <a:pt x="19459" y="46525"/>
                  <a:pt x="19383" y="46564"/>
                </a:cubicBezTo>
                <a:cubicBezTo>
                  <a:pt x="19801" y="46583"/>
                  <a:pt x="20334" y="46487"/>
                  <a:pt x="20543" y="46145"/>
                </a:cubicBezTo>
                <a:cubicBezTo>
                  <a:pt x="20771" y="46259"/>
                  <a:pt x="20657" y="46126"/>
                  <a:pt x="20904" y="46069"/>
                </a:cubicBezTo>
                <a:cubicBezTo>
                  <a:pt x="20904" y="46012"/>
                  <a:pt x="20828" y="46050"/>
                  <a:pt x="20771" y="46031"/>
                </a:cubicBezTo>
                <a:cubicBezTo>
                  <a:pt x="21152" y="45803"/>
                  <a:pt x="21988" y="45689"/>
                  <a:pt x="22711" y="45403"/>
                </a:cubicBezTo>
                <a:cubicBezTo>
                  <a:pt x="22749" y="45479"/>
                  <a:pt x="22673" y="45498"/>
                  <a:pt x="22673" y="45574"/>
                </a:cubicBezTo>
                <a:lnTo>
                  <a:pt x="22978" y="45498"/>
                </a:lnTo>
                <a:cubicBezTo>
                  <a:pt x="23054" y="45479"/>
                  <a:pt x="22997" y="45365"/>
                  <a:pt x="22997" y="45289"/>
                </a:cubicBezTo>
                <a:cubicBezTo>
                  <a:pt x="23130" y="45251"/>
                  <a:pt x="23263" y="45232"/>
                  <a:pt x="23415" y="45194"/>
                </a:cubicBezTo>
                <a:cubicBezTo>
                  <a:pt x="23396" y="45270"/>
                  <a:pt x="23320" y="45308"/>
                  <a:pt x="23320" y="45384"/>
                </a:cubicBezTo>
                <a:cubicBezTo>
                  <a:pt x="24861" y="44509"/>
                  <a:pt x="26839" y="44395"/>
                  <a:pt x="28456" y="43672"/>
                </a:cubicBezTo>
                <a:cubicBezTo>
                  <a:pt x="28456" y="43710"/>
                  <a:pt x="28417" y="43729"/>
                  <a:pt x="28417" y="43786"/>
                </a:cubicBezTo>
                <a:cubicBezTo>
                  <a:pt x="28912" y="43539"/>
                  <a:pt x="29768" y="43463"/>
                  <a:pt x="30034" y="43159"/>
                </a:cubicBezTo>
                <a:cubicBezTo>
                  <a:pt x="30453" y="43330"/>
                  <a:pt x="30738" y="42626"/>
                  <a:pt x="31137" y="43045"/>
                </a:cubicBezTo>
                <a:cubicBezTo>
                  <a:pt x="31214" y="43007"/>
                  <a:pt x="31156" y="42893"/>
                  <a:pt x="31156" y="42816"/>
                </a:cubicBezTo>
                <a:cubicBezTo>
                  <a:pt x="31252" y="42873"/>
                  <a:pt x="31404" y="42835"/>
                  <a:pt x="31309" y="42683"/>
                </a:cubicBezTo>
                <a:cubicBezTo>
                  <a:pt x="31366" y="42702"/>
                  <a:pt x="31423" y="42759"/>
                  <a:pt x="31461" y="42797"/>
                </a:cubicBezTo>
                <a:cubicBezTo>
                  <a:pt x="31499" y="42759"/>
                  <a:pt x="31613" y="42550"/>
                  <a:pt x="31632" y="42759"/>
                </a:cubicBezTo>
                <a:cubicBezTo>
                  <a:pt x="31613" y="42626"/>
                  <a:pt x="31955" y="42664"/>
                  <a:pt x="31898" y="42493"/>
                </a:cubicBezTo>
                <a:cubicBezTo>
                  <a:pt x="32069" y="42607"/>
                  <a:pt x="32108" y="42493"/>
                  <a:pt x="32393" y="42436"/>
                </a:cubicBezTo>
                <a:cubicBezTo>
                  <a:pt x="32279" y="42265"/>
                  <a:pt x="31708" y="42341"/>
                  <a:pt x="31784" y="42569"/>
                </a:cubicBezTo>
                <a:cubicBezTo>
                  <a:pt x="31708" y="42493"/>
                  <a:pt x="31594" y="42360"/>
                  <a:pt x="31613" y="42607"/>
                </a:cubicBezTo>
                <a:cubicBezTo>
                  <a:pt x="31309" y="42493"/>
                  <a:pt x="31156" y="42664"/>
                  <a:pt x="30833" y="42778"/>
                </a:cubicBezTo>
                <a:cubicBezTo>
                  <a:pt x="30871" y="42721"/>
                  <a:pt x="30871" y="42645"/>
                  <a:pt x="30852" y="42569"/>
                </a:cubicBezTo>
                <a:cubicBezTo>
                  <a:pt x="30814" y="42740"/>
                  <a:pt x="30662" y="42854"/>
                  <a:pt x="30358" y="42893"/>
                </a:cubicBezTo>
                <a:cubicBezTo>
                  <a:pt x="30510" y="42569"/>
                  <a:pt x="30186" y="42950"/>
                  <a:pt x="30129" y="42721"/>
                </a:cubicBezTo>
                <a:cubicBezTo>
                  <a:pt x="30053" y="42778"/>
                  <a:pt x="30034" y="42873"/>
                  <a:pt x="30072" y="43007"/>
                </a:cubicBezTo>
                <a:cubicBezTo>
                  <a:pt x="30015" y="42835"/>
                  <a:pt x="29711" y="42873"/>
                  <a:pt x="29711" y="43083"/>
                </a:cubicBezTo>
                <a:cubicBezTo>
                  <a:pt x="29635" y="43083"/>
                  <a:pt x="29578" y="43045"/>
                  <a:pt x="29559" y="42950"/>
                </a:cubicBezTo>
                <a:cubicBezTo>
                  <a:pt x="29483" y="42988"/>
                  <a:pt x="29540" y="43102"/>
                  <a:pt x="29540" y="43178"/>
                </a:cubicBezTo>
                <a:cubicBezTo>
                  <a:pt x="29197" y="43083"/>
                  <a:pt x="28437" y="43596"/>
                  <a:pt x="28379" y="43273"/>
                </a:cubicBezTo>
                <a:cubicBezTo>
                  <a:pt x="28132" y="43311"/>
                  <a:pt x="28360" y="43387"/>
                  <a:pt x="28360" y="43482"/>
                </a:cubicBezTo>
                <a:cubicBezTo>
                  <a:pt x="27885" y="43482"/>
                  <a:pt x="27828" y="43691"/>
                  <a:pt x="27333" y="43710"/>
                </a:cubicBezTo>
                <a:cubicBezTo>
                  <a:pt x="27314" y="43596"/>
                  <a:pt x="27543" y="43634"/>
                  <a:pt x="27638" y="43596"/>
                </a:cubicBezTo>
                <a:cubicBezTo>
                  <a:pt x="27409" y="43406"/>
                  <a:pt x="27124" y="43691"/>
                  <a:pt x="26782" y="43710"/>
                </a:cubicBezTo>
                <a:cubicBezTo>
                  <a:pt x="26858" y="43786"/>
                  <a:pt x="26972" y="43805"/>
                  <a:pt x="27067" y="43882"/>
                </a:cubicBezTo>
                <a:cubicBezTo>
                  <a:pt x="27124" y="43825"/>
                  <a:pt x="26934" y="43672"/>
                  <a:pt x="27276" y="43672"/>
                </a:cubicBezTo>
                <a:cubicBezTo>
                  <a:pt x="27200" y="43786"/>
                  <a:pt x="27295" y="43729"/>
                  <a:pt x="27314" y="43863"/>
                </a:cubicBezTo>
                <a:cubicBezTo>
                  <a:pt x="27010" y="43901"/>
                  <a:pt x="26858" y="44015"/>
                  <a:pt x="26611" y="44072"/>
                </a:cubicBezTo>
                <a:cubicBezTo>
                  <a:pt x="26839" y="43901"/>
                  <a:pt x="26496" y="43996"/>
                  <a:pt x="26382" y="43920"/>
                </a:cubicBezTo>
                <a:cubicBezTo>
                  <a:pt x="26439" y="43939"/>
                  <a:pt x="26477" y="44015"/>
                  <a:pt x="26496" y="44110"/>
                </a:cubicBezTo>
                <a:cubicBezTo>
                  <a:pt x="26363" y="43882"/>
                  <a:pt x="25070" y="44680"/>
                  <a:pt x="26059" y="44148"/>
                </a:cubicBezTo>
                <a:cubicBezTo>
                  <a:pt x="25926" y="43901"/>
                  <a:pt x="25659" y="44357"/>
                  <a:pt x="25621" y="44129"/>
                </a:cubicBezTo>
                <a:cubicBezTo>
                  <a:pt x="25545" y="44186"/>
                  <a:pt x="25526" y="44281"/>
                  <a:pt x="25564" y="44414"/>
                </a:cubicBezTo>
                <a:cubicBezTo>
                  <a:pt x="25469" y="44300"/>
                  <a:pt x="25013" y="44680"/>
                  <a:pt x="25051" y="44414"/>
                </a:cubicBezTo>
                <a:cubicBezTo>
                  <a:pt x="24708" y="44509"/>
                  <a:pt x="24575" y="44718"/>
                  <a:pt x="24385" y="44509"/>
                </a:cubicBezTo>
                <a:cubicBezTo>
                  <a:pt x="24385" y="44566"/>
                  <a:pt x="24176" y="44776"/>
                  <a:pt x="24157" y="44566"/>
                </a:cubicBezTo>
                <a:cubicBezTo>
                  <a:pt x="24081" y="44585"/>
                  <a:pt x="24119" y="44661"/>
                  <a:pt x="24119" y="44718"/>
                </a:cubicBezTo>
                <a:cubicBezTo>
                  <a:pt x="24005" y="44776"/>
                  <a:pt x="23986" y="44680"/>
                  <a:pt x="23967" y="44604"/>
                </a:cubicBezTo>
                <a:cubicBezTo>
                  <a:pt x="23795" y="44699"/>
                  <a:pt x="24005" y="44738"/>
                  <a:pt x="23833" y="44852"/>
                </a:cubicBezTo>
                <a:cubicBezTo>
                  <a:pt x="23624" y="44795"/>
                  <a:pt x="23605" y="44909"/>
                  <a:pt x="23358" y="44947"/>
                </a:cubicBezTo>
                <a:cubicBezTo>
                  <a:pt x="23434" y="44661"/>
                  <a:pt x="23757" y="44585"/>
                  <a:pt x="23795" y="44376"/>
                </a:cubicBezTo>
                <a:cubicBezTo>
                  <a:pt x="23168" y="44433"/>
                  <a:pt x="22426" y="44833"/>
                  <a:pt x="21665" y="44623"/>
                </a:cubicBezTo>
                <a:cubicBezTo>
                  <a:pt x="21532" y="44718"/>
                  <a:pt x="21475" y="44985"/>
                  <a:pt x="21323" y="44795"/>
                </a:cubicBezTo>
                <a:cubicBezTo>
                  <a:pt x="21190" y="44814"/>
                  <a:pt x="21323" y="44985"/>
                  <a:pt x="21323" y="45061"/>
                </a:cubicBezTo>
                <a:cubicBezTo>
                  <a:pt x="21171" y="45099"/>
                  <a:pt x="21152" y="45194"/>
                  <a:pt x="20961" y="45194"/>
                </a:cubicBezTo>
                <a:cubicBezTo>
                  <a:pt x="20961" y="45023"/>
                  <a:pt x="20828" y="45061"/>
                  <a:pt x="20904" y="44947"/>
                </a:cubicBezTo>
                <a:cubicBezTo>
                  <a:pt x="20543" y="45080"/>
                  <a:pt x="20258" y="45194"/>
                  <a:pt x="19725" y="45194"/>
                </a:cubicBezTo>
                <a:cubicBezTo>
                  <a:pt x="19725" y="45308"/>
                  <a:pt x="19763" y="45346"/>
                  <a:pt x="19877" y="45327"/>
                </a:cubicBezTo>
                <a:cubicBezTo>
                  <a:pt x="19801" y="45498"/>
                  <a:pt x="19592" y="45289"/>
                  <a:pt x="19497" y="45308"/>
                </a:cubicBezTo>
                <a:cubicBezTo>
                  <a:pt x="19402" y="45365"/>
                  <a:pt x="19516" y="45384"/>
                  <a:pt x="19478" y="45517"/>
                </a:cubicBezTo>
                <a:cubicBezTo>
                  <a:pt x="19268" y="45574"/>
                  <a:pt x="19402" y="45175"/>
                  <a:pt x="19116" y="45327"/>
                </a:cubicBezTo>
                <a:cubicBezTo>
                  <a:pt x="19116" y="45156"/>
                  <a:pt x="19516" y="45213"/>
                  <a:pt x="19573" y="45080"/>
                </a:cubicBezTo>
                <a:cubicBezTo>
                  <a:pt x="19592" y="44890"/>
                  <a:pt x="19364" y="45023"/>
                  <a:pt x="19249" y="45042"/>
                </a:cubicBezTo>
                <a:cubicBezTo>
                  <a:pt x="19307" y="44966"/>
                  <a:pt x="19230" y="44890"/>
                  <a:pt x="19230" y="44985"/>
                </a:cubicBezTo>
                <a:cubicBezTo>
                  <a:pt x="19002" y="45004"/>
                  <a:pt x="19326" y="44718"/>
                  <a:pt x="19116" y="44738"/>
                </a:cubicBezTo>
                <a:cubicBezTo>
                  <a:pt x="19059" y="44585"/>
                  <a:pt x="19307" y="44833"/>
                  <a:pt x="19287" y="44642"/>
                </a:cubicBezTo>
                <a:cubicBezTo>
                  <a:pt x="19478" y="44642"/>
                  <a:pt x="19249" y="44776"/>
                  <a:pt x="19326" y="44852"/>
                </a:cubicBezTo>
                <a:cubicBezTo>
                  <a:pt x="19459" y="44738"/>
                  <a:pt x="19421" y="44661"/>
                  <a:pt x="19459" y="44604"/>
                </a:cubicBezTo>
                <a:cubicBezTo>
                  <a:pt x="19402" y="44414"/>
                  <a:pt x="19192" y="44718"/>
                  <a:pt x="19021" y="44604"/>
                </a:cubicBezTo>
                <a:cubicBezTo>
                  <a:pt x="19021" y="44414"/>
                  <a:pt x="19402" y="44433"/>
                  <a:pt x="19459" y="44281"/>
                </a:cubicBezTo>
                <a:cubicBezTo>
                  <a:pt x="19421" y="44300"/>
                  <a:pt x="19078" y="44281"/>
                  <a:pt x="19440" y="44186"/>
                </a:cubicBezTo>
                <a:cubicBezTo>
                  <a:pt x="19402" y="44110"/>
                  <a:pt x="19268" y="44167"/>
                  <a:pt x="19192" y="44186"/>
                </a:cubicBezTo>
                <a:cubicBezTo>
                  <a:pt x="19116" y="44224"/>
                  <a:pt x="19173" y="44319"/>
                  <a:pt x="19173" y="44395"/>
                </a:cubicBezTo>
                <a:cubicBezTo>
                  <a:pt x="19040" y="44148"/>
                  <a:pt x="18869" y="44585"/>
                  <a:pt x="18869" y="44148"/>
                </a:cubicBezTo>
                <a:cubicBezTo>
                  <a:pt x="18736" y="44262"/>
                  <a:pt x="18850" y="44490"/>
                  <a:pt x="18565" y="44528"/>
                </a:cubicBezTo>
                <a:cubicBezTo>
                  <a:pt x="18584" y="44738"/>
                  <a:pt x="18983" y="44433"/>
                  <a:pt x="18983" y="44661"/>
                </a:cubicBezTo>
                <a:cubicBezTo>
                  <a:pt x="18660" y="44871"/>
                  <a:pt x="18222" y="44795"/>
                  <a:pt x="18146" y="45156"/>
                </a:cubicBezTo>
                <a:cubicBezTo>
                  <a:pt x="17956" y="45137"/>
                  <a:pt x="17937" y="45232"/>
                  <a:pt x="17671" y="45270"/>
                </a:cubicBezTo>
                <a:cubicBezTo>
                  <a:pt x="17766" y="45175"/>
                  <a:pt x="17937" y="45099"/>
                  <a:pt x="18127" y="45061"/>
                </a:cubicBezTo>
                <a:cubicBezTo>
                  <a:pt x="17956" y="44871"/>
                  <a:pt x="17614" y="45232"/>
                  <a:pt x="17500" y="45365"/>
                </a:cubicBezTo>
                <a:cubicBezTo>
                  <a:pt x="17385" y="45137"/>
                  <a:pt x="17347" y="45555"/>
                  <a:pt x="17119" y="45327"/>
                </a:cubicBezTo>
                <a:cubicBezTo>
                  <a:pt x="17024" y="45422"/>
                  <a:pt x="16891" y="45593"/>
                  <a:pt x="16777" y="45460"/>
                </a:cubicBezTo>
                <a:cubicBezTo>
                  <a:pt x="16701" y="45765"/>
                  <a:pt x="16282" y="45746"/>
                  <a:pt x="16092" y="45765"/>
                </a:cubicBezTo>
                <a:cubicBezTo>
                  <a:pt x="16092" y="45536"/>
                  <a:pt x="16396" y="45498"/>
                  <a:pt x="16263" y="45099"/>
                </a:cubicBezTo>
                <a:cubicBezTo>
                  <a:pt x="16035" y="45137"/>
                  <a:pt x="16301" y="45289"/>
                  <a:pt x="16187" y="45327"/>
                </a:cubicBezTo>
                <a:cubicBezTo>
                  <a:pt x="15978" y="45232"/>
                  <a:pt x="15940" y="45327"/>
                  <a:pt x="15635" y="45384"/>
                </a:cubicBezTo>
                <a:cubicBezTo>
                  <a:pt x="15635" y="45308"/>
                  <a:pt x="15712" y="45289"/>
                  <a:pt x="15712" y="45213"/>
                </a:cubicBezTo>
                <a:cubicBezTo>
                  <a:pt x="15635" y="45232"/>
                  <a:pt x="15559" y="45251"/>
                  <a:pt x="15483" y="45251"/>
                </a:cubicBezTo>
                <a:cubicBezTo>
                  <a:pt x="15483" y="45327"/>
                  <a:pt x="15464" y="45517"/>
                  <a:pt x="15236" y="45574"/>
                </a:cubicBezTo>
                <a:cubicBezTo>
                  <a:pt x="15141" y="45422"/>
                  <a:pt x="15407" y="45460"/>
                  <a:pt x="15369" y="45327"/>
                </a:cubicBezTo>
                <a:cubicBezTo>
                  <a:pt x="15312" y="45289"/>
                  <a:pt x="15217" y="45308"/>
                  <a:pt x="15217" y="45213"/>
                </a:cubicBezTo>
                <a:cubicBezTo>
                  <a:pt x="15236" y="45365"/>
                  <a:pt x="14894" y="45308"/>
                  <a:pt x="14970" y="45479"/>
                </a:cubicBezTo>
                <a:cubicBezTo>
                  <a:pt x="14646" y="45289"/>
                  <a:pt x="14475" y="45631"/>
                  <a:pt x="14114" y="45612"/>
                </a:cubicBezTo>
                <a:cubicBezTo>
                  <a:pt x="14095" y="45517"/>
                  <a:pt x="14076" y="45441"/>
                  <a:pt x="14057" y="45346"/>
                </a:cubicBezTo>
                <a:cubicBezTo>
                  <a:pt x="13962" y="45651"/>
                  <a:pt x="13619" y="45651"/>
                  <a:pt x="13239" y="45860"/>
                </a:cubicBezTo>
                <a:cubicBezTo>
                  <a:pt x="13239" y="45727"/>
                  <a:pt x="13429" y="45689"/>
                  <a:pt x="13562" y="45612"/>
                </a:cubicBezTo>
                <a:cubicBezTo>
                  <a:pt x="12954" y="45593"/>
                  <a:pt x="12516" y="46069"/>
                  <a:pt x="12060" y="45936"/>
                </a:cubicBezTo>
                <a:cubicBezTo>
                  <a:pt x="11983" y="45955"/>
                  <a:pt x="12136" y="46145"/>
                  <a:pt x="11964" y="46031"/>
                </a:cubicBezTo>
                <a:cubicBezTo>
                  <a:pt x="11869" y="46050"/>
                  <a:pt x="11926" y="46164"/>
                  <a:pt x="11945" y="46240"/>
                </a:cubicBezTo>
                <a:cubicBezTo>
                  <a:pt x="11736" y="46107"/>
                  <a:pt x="11622" y="46449"/>
                  <a:pt x="11470" y="46354"/>
                </a:cubicBezTo>
                <a:cubicBezTo>
                  <a:pt x="11489" y="46259"/>
                  <a:pt x="11565" y="46221"/>
                  <a:pt x="11679" y="46183"/>
                </a:cubicBezTo>
                <a:cubicBezTo>
                  <a:pt x="11603" y="46050"/>
                  <a:pt x="11546" y="46297"/>
                  <a:pt x="11375" y="46259"/>
                </a:cubicBezTo>
                <a:cubicBezTo>
                  <a:pt x="11394" y="46316"/>
                  <a:pt x="11413" y="46392"/>
                  <a:pt x="11432" y="46468"/>
                </a:cubicBezTo>
                <a:cubicBezTo>
                  <a:pt x="10405" y="46678"/>
                  <a:pt x="9644" y="46982"/>
                  <a:pt x="8617" y="47343"/>
                </a:cubicBezTo>
                <a:cubicBezTo>
                  <a:pt x="8579" y="47210"/>
                  <a:pt x="8940" y="47096"/>
                  <a:pt x="8883" y="47115"/>
                </a:cubicBezTo>
                <a:cubicBezTo>
                  <a:pt x="9777" y="46716"/>
                  <a:pt x="10424" y="46487"/>
                  <a:pt x="11280" y="46392"/>
                </a:cubicBezTo>
                <a:cubicBezTo>
                  <a:pt x="11299" y="46240"/>
                  <a:pt x="11223" y="46202"/>
                  <a:pt x="11070" y="46278"/>
                </a:cubicBezTo>
                <a:cubicBezTo>
                  <a:pt x="14057" y="45118"/>
                  <a:pt x="17138" y="44205"/>
                  <a:pt x="19554" y="43254"/>
                </a:cubicBezTo>
                <a:cubicBezTo>
                  <a:pt x="19782" y="43387"/>
                  <a:pt x="20695" y="42893"/>
                  <a:pt x="21018" y="42759"/>
                </a:cubicBezTo>
                <a:cubicBezTo>
                  <a:pt x="21266" y="43045"/>
                  <a:pt x="22179" y="42493"/>
                  <a:pt x="22331" y="42474"/>
                </a:cubicBezTo>
                <a:cubicBezTo>
                  <a:pt x="22920" y="42265"/>
                  <a:pt x="23415" y="42151"/>
                  <a:pt x="24005" y="41846"/>
                </a:cubicBezTo>
                <a:cubicBezTo>
                  <a:pt x="24176" y="41960"/>
                  <a:pt x="23662" y="42075"/>
                  <a:pt x="23434" y="42132"/>
                </a:cubicBezTo>
                <a:cubicBezTo>
                  <a:pt x="23948" y="42303"/>
                  <a:pt x="24861" y="41599"/>
                  <a:pt x="25488" y="41751"/>
                </a:cubicBezTo>
                <a:cubicBezTo>
                  <a:pt x="25526" y="41694"/>
                  <a:pt x="25545" y="41637"/>
                  <a:pt x="25564" y="41561"/>
                </a:cubicBezTo>
                <a:cubicBezTo>
                  <a:pt x="26744" y="41219"/>
                  <a:pt x="27333" y="41028"/>
                  <a:pt x="28722" y="40553"/>
                </a:cubicBezTo>
                <a:cubicBezTo>
                  <a:pt x="28912" y="40667"/>
                  <a:pt x="28551" y="40572"/>
                  <a:pt x="28437" y="40667"/>
                </a:cubicBezTo>
                <a:cubicBezTo>
                  <a:pt x="28417" y="40686"/>
                  <a:pt x="28494" y="40819"/>
                  <a:pt x="28475" y="40819"/>
                </a:cubicBezTo>
                <a:cubicBezTo>
                  <a:pt x="28456" y="40838"/>
                  <a:pt x="27428" y="40952"/>
                  <a:pt x="27314" y="41295"/>
                </a:cubicBezTo>
                <a:cubicBezTo>
                  <a:pt x="27181" y="41238"/>
                  <a:pt x="26858" y="41219"/>
                  <a:pt x="26706" y="41371"/>
                </a:cubicBezTo>
                <a:cubicBezTo>
                  <a:pt x="26782" y="41409"/>
                  <a:pt x="26782" y="41504"/>
                  <a:pt x="26858" y="41504"/>
                </a:cubicBezTo>
                <a:cubicBezTo>
                  <a:pt x="27048" y="41466"/>
                  <a:pt x="26687" y="41390"/>
                  <a:pt x="26896" y="41333"/>
                </a:cubicBezTo>
                <a:cubicBezTo>
                  <a:pt x="27086" y="41257"/>
                  <a:pt x="27010" y="41409"/>
                  <a:pt x="26991" y="41466"/>
                </a:cubicBezTo>
                <a:cubicBezTo>
                  <a:pt x="28094" y="41047"/>
                  <a:pt x="29426" y="40496"/>
                  <a:pt x="30776" y="40173"/>
                </a:cubicBezTo>
                <a:cubicBezTo>
                  <a:pt x="30282" y="40572"/>
                  <a:pt x="29768" y="40610"/>
                  <a:pt x="29521" y="40762"/>
                </a:cubicBezTo>
                <a:cubicBezTo>
                  <a:pt x="30643" y="40667"/>
                  <a:pt x="31974" y="40058"/>
                  <a:pt x="33249" y="39735"/>
                </a:cubicBezTo>
                <a:cubicBezTo>
                  <a:pt x="33116" y="39564"/>
                  <a:pt x="32697" y="39887"/>
                  <a:pt x="32336" y="39887"/>
                </a:cubicBezTo>
                <a:cubicBezTo>
                  <a:pt x="32241" y="39716"/>
                  <a:pt x="32602" y="39773"/>
                  <a:pt x="32526" y="39621"/>
                </a:cubicBezTo>
                <a:cubicBezTo>
                  <a:pt x="32659" y="39621"/>
                  <a:pt x="32469" y="39792"/>
                  <a:pt x="32678" y="39754"/>
                </a:cubicBezTo>
                <a:cubicBezTo>
                  <a:pt x="32754" y="39469"/>
                  <a:pt x="33781" y="39640"/>
                  <a:pt x="33934" y="39202"/>
                </a:cubicBezTo>
                <a:cubicBezTo>
                  <a:pt x="34067" y="39279"/>
                  <a:pt x="34086" y="39183"/>
                  <a:pt x="34238" y="39145"/>
                </a:cubicBezTo>
                <a:cubicBezTo>
                  <a:pt x="34257" y="39221"/>
                  <a:pt x="34257" y="39298"/>
                  <a:pt x="34333" y="39279"/>
                </a:cubicBezTo>
                <a:cubicBezTo>
                  <a:pt x="34333" y="39355"/>
                  <a:pt x="34238" y="39355"/>
                  <a:pt x="34162" y="39374"/>
                </a:cubicBezTo>
                <a:cubicBezTo>
                  <a:pt x="34200" y="39488"/>
                  <a:pt x="34428" y="39355"/>
                  <a:pt x="34466" y="39317"/>
                </a:cubicBezTo>
                <a:cubicBezTo>
                  <a:pt x="34428" y="39279"/>
                  <a:pt x="34390" y="39241"/>
                  <a:pt x="34314" y="39241"/>
                </a:cubicBezTo>
                <a:cubicBezTo>
                  <a:pt x="34276" y="39145"/>
                  <a:pt x="34904" y="39088"/>
                  <a:pt x="34542" y="39088"/>
                </a:cubicBezTo>
                <a:cubicBezTo>
                  <a:pt x="34751" y="38879"/>
                  <a:pt x="34656" y="39260"/>
                  <a:pt x="34828" y="39279"/>
                </a:cubicBezTo>
                <a:cubicBezTo>
                  <a:pt x="35113" y="39088"/>
                  <a:pt x="35607" y="39126"/>
                  <a:pt x="35931" y="38879"/>
                </a:cubicBezTo>
                <a:cubicBezTo>
                  <a:pt x="35836" y="38765"/>
                  <a:pt x="35455" y="39050"/>
                  <a:pt x="35474" y="38765"/>
                </a:cubicBezTo>
                <a:cubicBezTo>
                  <a:pt x="35988" y="38784"/>
                  <a:pt x="36730" y="38328"/>
                  <a:pt x="36863" y="38518"/>
                </a:cubicBezTo>
                <a:cubicBezTo>
                  <a:pt x="37015" y="38499"/>
                  <a:pt x="37110" y="38461"/>
                  <a:pt x="37072" y="38328"/>
                </a:cubicBezTo>
                <a:cubicBezTo>
                  <a:pt x="37624" y="38328"/>
                  <a:pt x="38137" y="38461"/>
                  <a:pt x="38441" y="38023"/>
                </a:cubicBezTo>
                <a:cubicBezTo>
                  <a:pt x="38708" y="37985"/>
                  <a:pt x="38974" y="37985"/>
                  <a:pt x="39069" y="37776"/>
                </a:cubicBezTo>
                <a:cubicBezTo>
                  <a:pt x="39164" y="37852"/>
                  <a:pt x="39412" y="37719"/>
                  <a:pt x="39507" y="37795"/>
                </a:cubicBezTo>
                <a:cubicBezTo>
                  <a:pt x="40077" y="37415"/>
                  <a:pt x="41219" y="37434"/>
                  <a:pt x="42170" y="37319"/>
                </a:cubicBezTo>
                <a:cubicBezTo>
                  <a:pt x="42284" y="37205"/>
                  <a:pt x="42778" y="36996"/>
                  <a:pt x="42797" y="37072"/>
                </a:cubicBezTo>
                <a:cubicBezTo>
                  <a:pt x="41827" y="37567"/>
                  <a:pt x="40781" y="37586"/>
                  <a:pt x="39716" y="38118"/>
                </a:cubicBezTo>
                <a:cubicBezTo>
                  <a:pt x="41314" y="37757"/>
                  <a:pt x="42892" y="37624"/>
                  <a:pt x="44281" y="36977"/>
                </a:cubicBezTo>
                <a:cubicBezTo>
                  <a:pt x="45023" y="37148"/>
                  <a:pt x="45822" y="36597"/>
                  <a:pt x="47039" y="36425"/>
                </a:cubicBezTo>
                <a:cubicBezTo>
                  <a:pt x="47096" y="36406"/>
                  <a:pt x="47058" y="36311"/>
                  <a:pt x="47134" y="36292"/>
                </a:cubicBezTo>
                <a:cubicBezTo>
                  <a:pt x="47495" y="36349"/>
                  <a:pt x="49017" y="35912"/>
                  <a:pt x="49778" y="35779"/>
                </a:cubicBezTo>
                <a:cubicBezTo>
                  <a:pt x="49968" y="35741"/>
                  <a:pt x="50196" y="35722"/>
                  <a:pt x="50215" y="35474"/>
                </a:cubicBezTo>
                <a:cubicBezTo>
                  <a:pt x="50653" y="35684"/>
                  <a:pt x="51166" y="35132"/>
                  <a:pt x="51623" y="35322"/>
                </a:cubicBezTo>
                <a:cubicBezTo>
                  <a:pt x="51832" y="35341"/>
                  <a:pt x="51623" y="35151"/>
                  <a:pt x="51832" y="35170"/>
                </a:cubicBezTo>
                <a:cubicBezTo>
                  <a:pt x="51908" y="35341"/>
                  <a:pt x="52155" y="35132"/>
                  <a:pt x="52327" y="35113"/>
                </a:cubicBezTo>
                <a:cubicBezTo>
                  <a:pt x="52365" y="34885"/>
                  <a:pt x="52003" y="35189"/>
                  <a:pt x="52041" y="34961"/>
                </a:cubicBezTo>
                <a:cubicBezTo>
                  <a:pt x="52289" y="34961"/>
                  <a:pt x="52289" y="34904"/>
                  <a:pt x="52574" y="34847"/>
                </a:cubicBezTo>
                <a:cubicBezTo>
                  <a:pt x="52593" y="34942"/>
                  <a:pt x="52384" y="34923"/>
                  <a:pt x="52365" y="34999"/>
                </a:cubicBezTo>
                <a:cubicBezTo>
                  <a:pt x="52498" y="35113"/>
                  <a:pt x="52631" y="34828"/>
                  <a:pt x="52745" y="35018"/>
                </a:cubicBezTo>
                <a:cubicBezTo>
                  <a:pt x="52992" y="34809"/>
                  <a:pt x="53278" y="34866"/>
                  <a:pt x="53620" y="34771"/>
                </a:cubicBezTo>
                <a:cubicBezTo>
                  <a:pt x="53639" y="34885"/>
                  <a:pt x="53487" y="34923"/>
                  <a:pt x="53411" y="34980"/>
                </a:cubicBezTo>
                <a:cubicBezTo>
                  <a:pt x="53430" y="35132"/>
                  <a:pt x="53620" y="34809"/>
                  <a:pt x="53677" y="34980"/>
                </a:cubicBezTo>
                <a:cubicBezTo>
                  <a:pt x="53829" y="34942"/>
                  <a:pt x="53715" y="34771"/>
                  <a:pt x="53791" y="34695"/>
                </a:cubicBezTo>
                <a:cubicBezTo>
                  <a:pt x="54305" y="34657"/>
                  <a:pt x="54666" y="34409"/>
                  <a:pt x="55218" y="34371"/>
                </a:cubicBezTo>
                <a:cubicBezTo>
                  <a:pt x="55313" y="34333"/>
                  <a:pt x="55180" y="34314"/>
                  <a:pt x="55199" y="34219"/>
                </a:cubicBezTo>
                <a:cubicBezTo>
                  <a:pt x="55579" y="34428"/>
                  <a:pt x="55922" y="34067"/>
                  <a:pt x="56321" y="34200"/>
                </a:cubicBezTo>
                <a:cubicBezTo>
                  <a:pt x="56340" y="33991"/>
                  <a:pt x="56074" y="34162"/>
                  <a:pt x="56074" y="33972"/>
                </a:cubicBezTo>
                <a:cubicBezTo>
                  <a:pt x="56245" y="33953"/>
                  <a:pt x="56340" y="34010"/>
                  <a:pt x="56435" y="34219"/>
                </a:cubicBezTo>
                <a:cubicBezTo>
                  <a:pt x="56587" y="34200"/>
                  <a:pt x="56740" y="34162"/>
                  <a:pt x="56797" y="34086"/>
                </a:cubicBezTo>
                <a:cubicBezTo>
                  <a:pt x="56511" y="33934"/>
                  <a:pt x="56892" y="33972"/>
                  <a:pt x="57063" y="33877"/>
                </a:cubicBezTo>
                <a:cubicBezTo>
                  <a:pt x="57044" y="33820"/>
                  <a:pt x="56968" y="33858"/>
                  <a:pt x="56930" y="33839"/>
                </a:cubicBezTo>
                <a:cubicBezTo>
                  <a:pt x="57063" y="33782"/>
                  <a:pt x="57272" y="33744"/>
                  <a:pt x="57291" y="33820"/>
                </a:cubicBezTo>
                <a:cubicBezTo>
                  <a:pt x="57386" y="33591"/>
                  <a:pt x="57957" y="33610"/>
                  <a:pt x="58033" y="33496"/>
                </a:cubicBezTo>
                <a:cubicBezTo>
                  <a:pt x="58166" y="33496"/>
                  <a:pt x="58185" y="33553"/>
                  <a:pt x="58128" y="33629"/>
                </a:cubicBezTo>
                <a:cubicBezTo>
                  <a:pt x="58337" y="33648"/>
                  <a:pt x="58299" y="33515"/>
                  <a:pt x="58337" y="33439"/>
                </a:cubicBezTo>
                <a:cubicBezTo>
                  <a:pt x="58984" y="33439"/>
                  <a:pt x="59307" y="33116"/>
                  <a:pt x="59802" y="33268"/>
                </a:cubicBezTo>
                <a:cubicBezTo>
                  <a:pt x="59821" y="33078"/>
                  <a:pt x="60049" y="33287"/>
                  <a:pt x="60011" y="33059"/>
                </a:cubicBezTo>
                <a:cubicBezTo>
                  <a:pt x="60334" y="33154"/>
                  <a:pt x="60791" y="33116"/>
                  <a:pt x="60791" y="32907"/>
                </a:cubicBezTo>
                <a:cubicBezTo>
                  <a:pt x="61438" y="32983"/>
                  <a:pt x="62617" y="32450"/>
                  <a:pt x="63530" y="32241"/>
                </a:cubicBezTo>
                <a:cubicBezTo>
                  <a:pt x="63530" y="32355"/>
                  <a:pt x="63321" y="32317"/>
                  <a:pt x="63302" y="32412"/>
                </a:cubicBezTo>
                <a:cubicBezTo>
                  <a:pt x="63454" y="32431"/>
                  <a:pt x="63644" y="32431"/>
                  <a:pt x="63777" y="32526"/>
                </a:cubicBezTo>
                <a:cubicBezTo>
                  <a:pt x="63910" y="32507"/>
                  <a:pt x="63682" y="32298"/>
                  <a:pt x="63910" y="32317"/>
                </a:cubicBezTo>
                <a:cubicBezTo>
                  <a:pt x="63967" y="32393"/>
                  <a:pt x="63910" y="32602"/>
                  <a:pt x="64024" y="32564"/>
                </a:cubicBezTo>
                <a:cubicBezTo>
                  <a:pt x="64139" y="32583"/>
                  <a:pt x="64082" y="32298"/>
                  <a:pt x="63986" y="32355"/>
                </a:cubicBezTo>
                <a:cubicBezTo>
                  <a:pt x="63948" y="32260"/>
                  <a:pt x="64196" y="32298"/>
                  <a:pt x="64272" y="32241"/>
                </a:cubicBezTo>
                <a:cubicBezTo>
                  <a:pt x="64024" y="32507"/>
                  <a:pt x="64481" y="32412"/>
                  <a:pt x="64443" y="32165"/>
                </a:cubicBezTo>
                <a:cubicBezTo>
                  <a:pt x="64633" y="32089"/>
                  <a:pt x="64633" y="32298"/>
                  <a:pt x="64747" y="32146"/>
                </a:cubicBezTo>
                <a:cubicBezTo>
                  <a:pt x="64766" y="31956"/>
                  <a:pt x="64538" y="32108"/>
                  <a:pt x="64424" y="32108"/>
                </a:cubicBezTo>
                <a:cubicBezTo>
                  <a:pt x="64234" y="32051"/>
                  <a:pt x="64728" y="31994"/>
                  <a:pt x="64842" y="31956"/>
                </a:cubicBezTo>
                <a:cubicBezTo>
                  <a:pt x="64728" y="32222"/>
                  <a:pt x="64976" y="32298"/>
                  <a:pt x="65242" y="32146"/>
                </a:cubicBezTo>
                <a:cubicBezTo>
                  <a:pt x="65242" y="32032"/>
                  <a:pt x="65033" y="32165"/>
                  <a:pt x="64937" y="32146"/>
                </a:cubicBezTo>
                <a:cubicBezTo>
                  <a:pt x="65014" y="32070"/>
                  <a:pt x="64995" y="31937"/>
                  <a:pt x="65071" y="31860"/>
                </a:cubicBezTo>
                <a:cubicBezTo>
                  <a:pt x="64424" y="31803"/>
                  <a:pt x="63929" y="31937"/>
                  <a:pt x="63397" y="32222"/>
                </a:cubicBezTo>
                <a:cubicBezTo>
                  <a:pt x="63092" y="32032"/>
                  <a:pt x="62427" y="32431"/>
                  <a:pt x="62122" y="32393"/>
                </a:cubicBezTo>
                <a:cubicBezTo>
                  <a:pt x="62218" y="32260"/>
                  <a:pt x="62408" y="32127"/>
                  <a:pt x="62218" y="32051"/>
                </a:cubicBezTo>
                <a:cubicBezTo>
                  <a:pt x="62275" y="31879"/>
                  <a:pt x="62503" y="32203"/>
                  <a:pt x="62522" y="31937"/>
                </a:cubicBezTo>
                <a:cubicBezTo>
                  <a:pt x="62408" y="31841"/>
                  <a:pt x="62674" y="31975"/>
                  <a:pt x="62484" y="32089"/>
                </a:cubicBezTo>
                <a:cubicBezTo>
                  <a:pt x="62522" y="32146"/>
                  <a:pt x="62617" y="32108"/>
                  <a:pt x="62636" y="32165"/>
                </a:cubicBezTo>
                <a:cubicBezTo>
                  <a:pt x="62807" y="32070"/>
                  <a:pt x="62617" y="31994"/>
                  <a:pt x="62674" y="31784"/>
                </a:cubicBezTo>
                <a:cubicBezTo>
                  <a:pt x="62864" y="31689"/>
                  <a:pt x="62769" y="31898"/>
                  <a:pt x="62712" y="31937"/>
                </a:cubicBezTo>
                <a:cubicBezTo>
                  <a:pt x="62826" y="32070"/>
                  <a:pt x="62845" y="31956"/>
                  <a:pt x="63092" y="31975"/>
                </a:cubicBezTo>
                <a:cubicBezTo>
                  <a:pt x="62845" y="31708"/>
                  <a:pt x="63207" y="32032"/>
                  <a:pt x="63226" y="31784"/>
                </a:cubicBezTo>
                <a:cubicBezTo>
                  <a:pt x="63340" y="31765"/>
                  <a:pt x="63378" y="31841"/>
                  <a:pt x="63397" y="31956"/>
                </a:cubicBezTo>
                <a:cubicBezTo>
                  <a:pt x="63511" y="31956"/>
                  <a:pt x="63739" y="31822"/>
                  <a:pt x="63758" y="31937"/>
                </a:cubicBezTo>
                <a:cubicBezTo>
                  <a:pt x="63834" y="31898"/>
                  <a:pt x="63777" y="31784"/>
                  <a:pt x="63777" y="31708"/>
                </a:cubicBezTo>
                <a:cubicBezTo>
                  <a:pt x="64005" y="31594"/>
                  <a:pt x="63967" y="31860"/>
                  <a:pt x="64082" y="31689"/>
                </a:cubicBezTo>
                <a:cubicBezTo>
                  <a:pt x="64044" y="31518"/>
                  <a:pt x="63948" y="31708"/>
                  <a:pt x="63815" y="31594"/>
                </a:cubicBezTo>
                <a:cubicBezTo>
                  <a:pt x="63796" y="31480"/>
                  <a:pt x="64063" y="31518"/>
                  <a:pt x="64158" y="31461"/>
                </a:cubicBezTo>
                <a:cubicBezTo>
                  <a:pt x="64120" y="31727"/>
                  <a:pt x="64481" y="31556"/>
                  <a:pt x="64348" y="31746"/>
                </a:cubicBezTo>
                <a:cubicBezTo>
                  <a:pt x="64595" y="31727"/>
                  <a:pt x="64348" y="31442"/>
                  <a:pt x="64386" y="31309"/>
                </a:cubicBezTo>
                <a:cubicBezTo>
                  <a:pt x="64576" y="31252"/>
                  <a:pt x="64861" y="31461"/>
                  <a:pt x="64918" y="31195"/>
                </a:cubicBezTo>
                <a:cubicBezTo>
                  <a:pt x="65014" y="31157"/>
                  <a:pt x="64957" y="31385"/>
                  <a:pt x="64823" y="31366"/>
                </a:cubicBezTo>
                <a:cubicBezTo>
                  <a:pt x="64823" y="31518"/>
                  <a:pt x="64976" y="31461"/>
                  <a:pt x="64995" y="31556"/>
                </a:cubicBezTo>
                <a:cubicBezTo>
                  <a:pt x="64976" y="31461"/>
                  <a:pt x="64995" y="31328"/>
                  <a:pt x="65318" y="31328"/>
                </a:cubicBezTo>
                <a:cubicBezTo>
                  <a:pt x="65280" y="31271"/>
                  <a:pt x="65223" y="31233"/>
                  <a:pt x="65109" y="31252"/>
                </a:cubicBezTo>
                <a:cubicBezTo>
                  <a:pt x="65660" y="31043"/>
                  <a:pt x="66440" y="30871"/>
                  <a:pt x="66954" y="30795"/>
                </a:cubicBezTo>
                <a:cubicBezTo>
                  <a:pt x="66649" y="30453"/>
                  <a:pt x="65717" y="31024"/>
                  <a:pt x="65204" y="31081"/>
                </a:cubicBezTo>
                <a:cubicBezTo>
                  <a:pt x="65128" y="31081"/>
                  <a:pt x="65052" y="30947"/>
                  <a:pt x="64995" y="30966"/>
                </a:cubicBezTo>
                <a:cubicBezTo>
                  <a:pt x="64728" y="31005"/>
                  <a:pt x="64386" y="31233"/>
                  <a:pt x="64063" y="31271"/>
                </a:cubicBezTo>
                <a:cubicBezTo>
                  <a:pt x="63549" y="31328"/>
                  <a:pt x="62446" y="31442"/>
                  <a:pt x="61723" y="31784"/>
                </a:cubicBezTo>
                <a:cubicBezTo>
                  <a:pt x="60943" y="31689"/>
                  <a:pt x="60144" y="32146"/>
                  <a:pt x="59517" y="32260"/>
                </a:cubicBezTo>
                <a:cubicBezTo>
                  <a:pt x="59402" y="32051"/>
                  <a:pt x="59250" y="32222"/>
                  <a:pt x="59022" y="32260"/>
                </a:cubicBezTo>
                <a:cubicBezTo>
                  <a:pt x="59041" y="32317"/>
                  <a:pt x="59174" y="32260"/>
                  <a:pt x="59269" y="32260"/>
                </a:cubicBezTo>
                <a:cubicBezTo>
                  <a:pt x="59136" y="32450"/>
                  <a:pt x="58927" y="32336"/>
                  <a:pt x="58623" y="32450"/>
                </a:cubicBezTo>
                <a:cubicBezTo>
                  <a:pt x="58623" y="32374"/>
                  <a:pt x="58851" y="32298"/>
                  <a:pt x="58604" y="32355"/>
                </a:cubicBezTo>
                <a:cubicBezTo>
                  <a:pt x="58585" y="32108"/>
                  <a:pt x="58813" y="32298"/>
                  <a:pt x="58718" y="32051"/>
                </a:cubicBezTo>
                <a:cubicBezTo>
                  <a:pt x="58508" y="32108"/>
                  <a:pt x="58642" y="32336"/>
                  <a:pt x="58413" y="32393"/>
                </a:cubicBezTo>
                <a:cubicBezTo>
                  <a:pt x="58204" y="32317"/>
                  <a:pt x="58166" y="32336"/>
                  <a:pt x="57995" y="32488"/>
                </a:cubicBezTo>
                <a:cubicBezTo>
                  <a:pt x="58014" y="32374"/>
                  <a:pt x="58147" y="32241"/>
                  <a:pt x="57995" y="32165"/>
                </a:cubicBezTo>
                <a:cubicBezTo>
                  <a:pt x="57786" y="32336"/>
                  <a:pt x="57843" y="32583"/>
                  <a:pt x="57291" y="32640"/>
                </a:cubicBezTo>
                <a:cubicBezTo>
                  <a:pt x="57329" y="32564"/>
                  <a:pt x="57424" y="32507"/>
                  <a:pt x="57424" y="32393"/>
                </a:cubicBezTo>
                <a:cubicBezTo>
                  <a:pt x="57215" y="32640"/>
                  <a:pt x="57158" y="32317"/>
                  <a:pt x="56778" y="32583"/>
                </a:cubicBezTo>
                <a:cubicBezTo>
                  <a:pt x="56759" y="32811"/>
                  <a:pt x="56968" y="32754"/>
                  <a:pt x="57082" y="32850"/>
                </a:cubicBezTo>
                <a:cubicBezTo>
                  <a:pt x="57234" y="32831"/>
                  <a:pt x="56968" y="32564"/>
                  <a:pt x="57215" y="32602"/>
                </a:cubicBezTo>
                <a:cubicBezTo>
                  <a:pt x="57139" y="32831"/>
                  <a:pt x="57595" y="32659"/>
                  <a:pt x="57653" y="32621"/>
                </a:cubicBezTo>
                <a:cubicBezTo>
                  <a:pt x="57786" y="32640"/>
                  <a:pt x="57748" y="32869"/>
                  <a:pt x="57995" y="32754"/>
                </a:cubicBezTo>
                <a:cubicBezTo>
                  <a:pt x="58052" y="32869"/>
                  <a:pt x="57710" y="32792"/>
                  <a:pt x="57843" y="32945"/>
                </a:cubicBezTo>
                <a:cubicBezTo>
                  <a:pt x="57748" y="32831"/>
                  <a:pt x="57691" y="32621"/>
                  <a:pt x="57386" y="32773"/>
                </a:cubicBezTo>
                <a:cubicBezTo>
                  <a:pt x="57253" y="32811"/>
                  <a:pt x="57272" y="32945"/>
                  <a:pt x="57310" y="33059"/>
                </a:cubicBezTo>
                <a:cubicBezTo>
                  <a:pt x="57101" y="33059"/>
                  <a:pt x="57215" y="32907"/>
                  <a:pt x="57253" y="32811"/>
                </a:cubicBezTo>
                <a:cubicBezTo>
                  <a:pt x="57158" y="32888"/>
                  <a:pt x="56663" y="33002"/>
                  <a:pt x="56587" y="32850"/>
                </a:cubicBezTo>
                <a:cubicBezTo>
                  <a:pt x="56530" y="32945"/>
                  <a:pt x="56416" y="33021"/>
                  <a:pt x="56245" y="33078"/>
                </a:cubicBezTo>
                <a:cubicBezTo>
                  <a:pt x="56359" y="32964"/>
                  <a:pt x="56416" y="32773"/>
                  <a:pt x="56682" y="32716"/>
                </a:cubicBezTo>
                <a:cubicBezTo>
                  <a:pt x="56720" y="32488"/>
                  <a:pt x="56492" y="32640"/>
                  <a:pt x="56454" y="32545"/>
                </a:cubicBezTo>
                <a:cubicBezTo>
                  <a:pt x="56283" y="32621"/>
                  <a:pt x="56397" y="32697"/>
                  <a:pt x="56454" y="32811"/>
                </a:cubicBezTo>
                <a:cubicBezTo>
                  <a:pt x="56359" y="32869"/>
                  <a:pt x="56264" y="32659"/>
                  <a:pt x="56264" y="32811"/>
                </a:cubicBezTo>
                <a:cubicBezTo>
                  <a:pt x="56112" y="32716"/>
                  <a:pt x="56359" y="32678"/>
                  <a:pt x="56188" y="32507"/>
                </a:cubicBezTo>
                <a:cubicBezTo>
                  <a:pt x="56283" y="32545"/>
                  <a:pt x="56435" y="32526"/>
                  <a:pt x="56416" y="32393"/>
                </a:cubicBezTo>
                <a:cubicBezTo>
                  <a:pt x="56321" y="32260"/>
                  <a:pt x="56207" y="32526"/>
                  <a:pt x="56112" y="32412"/>
                </a:cubicBezTo>
                <a:cubicBezTo>
                  <a:pt x="55979" y="32431"/>
                  <a:pt x="56131" y="32602"/>
                  <a:pt x="56112" y="32678"/>
                </a:cubicBezTo>
                <a:cubicBezTo>
                  <a:pt x="55979" y="32697"/>
                  <a:pt x="56017" y="32507"/>
                  <a:pt x="55884" y="32507"/>
                </a:cubicBezTo>
                <a:cubicBezTo>
                  <a:pt x="55807" y="32545"/>
                  <a:pt x="55903" y="32602"/>
                  <a:pt x="55960" y="32602"/>
                </a:cubicBezTo>
                <a:cubicBezTo>
                  <a:pt x="55941" y="32773"/>
                  <a:pt x="55750" y="32583"/>
                  <a:pt x="55750" y="32488"/>
                </a:cubicBezTo>
                <a:cubicBezTo>
                  <a:pt x="55256" y="32469"/>
                  <a:pt x="55085" y="32926"/>
                  <a:pt x="55370" y="33059"/>
                </a:cubicBezTo>
                <a:cubicBezTo>
                  <a:pt x="55218" y="33230"/>
                  <a:pt x="55218" y="33230"/>
                  <a:pt x="55142" y="33382"/>
                </a:cubicBezTo>
                <a:cubicBezTo>
                  <a:pt x="54609" y="33401"/>
                  <a:pt x="54191" y="33572"/>
                  <a:pt x="53924" y="33591"/>
                </a:cubicBezTo>
                <a:cubicBezTo>
                  <a:pt x="53962" y="33477"/>
                  <a:pt x="54115" y="33363"/>
                  <a:pt x="53829" y="33439"/>
                </a:cubicBezTo>
                <a:cubicBezTo>
                  <a:pt x="53810" y="33344"/>
                  <a:pt x="54039" y="33382"/>
                  <a:pt x="54115" y="33325"/>
                </a:cubicBezTo>
                <a:cubicBezTo>
                  <a:pt x="54134" y="33629"/>
                  <a:pt x="54933" y="33192"/>
                  <a:pt x="55047" y="33230"/>
                </a:cubicBezTo>
                <a:cubicBezTo>
                  <a:pt x="55085" y="33192"/>
                  <a:pt x="54971" y="33059"/>
                  <a:pt x="55104" y="32964"/>
                </a:cubicBezTo>
                <a:cubicBezTo>
                  <a:pt x="54647" y="33230"/>
                  <a:pt x="54248" y="33078"/>
                  <a:pt x="53696" y="33097"/>
                </a:cubicBezTo>
                <a:cubicBezTo>
                  <a:pt x="53620" y="33135"/>
                  <a:pt x="53734" y="33154"/>
                  <a:pt x="53734" y="33249"/>
                </a:cubicBezTo>
                <a:cubicBezTo>
                  <a:pt x="53601" y="33306"/>
                  <a:pt x="53639" y="33116"/>
                  <a:pt x="53525" y="33135"/>
                </a:cubicBezTo>
                <a:cubicBezTo>
                  <a:pt x="53392" y="33192"/>
                  <a:pt x="53601" y="33211"/>
                  <a:pt x="53487" y="33306"/>
                </a:cubicBezTo>
                <a:cubicBezTo>
                  <a:pt x="53335" y="33363"/>
                  <a:pt x="53011" y="33344"/>
                  <a:pt x="52973" y="33477"/>
                </a:cubicBezTo>
                <a:cubicBezTo>
                  <a:pt x="52935" y="33344"/>
                  <a:pt x="52707" y="33344"/>
                  <a:pt x="52460" y="33477"/>
                </a:cubicBezTo>
                <a:cubicBezTo>
                  <a:pt x="52422" y="33382"/>
                  <a:pt x="52498" y="33363"/>
                  <a:pt x="52555" y="33344"/>
                </a:cubicBezTo>
                <a:cubicBezTo>
                  <a:pt x="52441" y="33211"/>
                  <a:pt x="52308" y="33496"/>
                  <a:pt x="52194" y="33363"/>
                </a:cubicBezTo>
                <a:cubicBezTo>
                  <a:pt x="52213" y="33515"/>
                  <a:pt x="52308" y="33458"/>
                  <a:pt x="52232" y="33572"/>
                </a:cubicBezTo>
                <a:cubicBezTo>
                  <a:pt x="52041" y="33515"/>
                  <a:pt x="51870" y="33667"/>
                  <a:pt x="51737" y="33629"/>
                </a:cubicBezTo>
                <a:cubicBezTo>
                  <a:pt x="51737" y="33553"/>
                  <a:pt x="51927" y="33572"/>
                  <a:pt x="51908" y="33477"/>
                </a:cubicBezTo>
                <a:cubicBezTo>
                  <a:pt x="51794" y="33496"/>
                  <a:pt x="51452" y="33534"/>
                  <a:pt x="51281" y="33458"/>
                </a:cubicBezTo>
                <a:cubicBezTo>
                  <a:pt x="51052" y="33515"/>
                  <a:pt x="51433" y="33610"/>
                  <a:pt x="51242" y="33629"/>
                </a:cubicBezTo>
                <a:cubicBezTo>
                  <a:pt x="51071" y="33496"/>
                  <a:pt x="50786" y="33896"/>
                  <a:pt x="50729" y="33572"/>
                </a:cubicBezTo>
                <a:cubicBezTo>
                  <a:pt x="50482" y="33839"/>
                  <a:pt x="49987" y="33877"/>
                  <a:pt x="49588" y="34048"/>
                </a:cubicBezTo>
                <a:cubicBezTo>
                  <a:pt x="49645" y="33953"/>
                  <a:pt x="49588" y="33953"/>
                  <a:pt x="49550" y="33896"/>
                </a:cubicBezTo>
                <a:cubicBezTo>
                  <a:pt x="49512" y="33934"/>
                  <a:pt x="49474" y="33972"/>
                  <a:pt x="49378" y="33972"/>
                </a:cubicBezTo>
                <a:cubicBezTo>
                  <a:pt x="49683" y="34086"/>
                  <a:pt x="49131" y="34048"/>
                  <a:pt x="48998" y="34219"/>
                </a:cubicBezTo>
                <a:cubicBezTo>
                  <a:pt x="48960" y="34143"/>
                  <a:pt x="49036" y="34124"/>
                  <a:pt x="49017" y="34067"/>
                </a:cubicBezTo>
                <a:cubicBezTo>
                  <a:pt x="48846" y="34219"/>
                  <a:pt x="48542" y="34067"/>
                  <a:pt x="48408" y="34352"/>
                </a:cubicBezTo>
                <a:cubicBezTo>
                  <a:pt x="48161" y="34219"/>
                  <a:pt x="47895" y="34428"/>
                  <a:pt x="47667" y="34466"/>
                </a:cubicBezTo>
                <a:cubicBezTo>
                  <a:pt x="47686" y="34599"/>
                  <a:pt x="47590" y="34637"/>
                  <a:pt x="47781" y="34657"/>
                </a:cubicBezTo>
                <a:cubicBezTo>
                  <a:pt x="47686" y="34771"/>
                  <a:pt x="47610" y="34676"/>
                  <a:pt x="47438" y="34790"/>
                </a:cubicBezTo>
                <a:cubicBezTo>
                  <a:pt x="47438" y="34676"/>
                  <a:pt x="47648" y="34695"/>
                  <a:pt x="47571" y="34542"/>
                </a:cubicBezTo>
                <a:cubicBezTo>
                  <a:pt x="47419" y="34599"/>
                  <a:pt x="47229" y="34485"/>
                  <a:pt x="47229" y="34714"/>
                </a:cubicBezTo>
                <a:cubicBezTo>
                  <a:pt x="47115" y="34580"/>
                  <a:pt x="46563" y="34561"/>
                  <a:pt x="46506" y="34866"/>
                </a:cubicBezTo>
                <a:cubicBezTo>
                  <a:pt x="46183" y="34790"/>
                  <a:pt x="45270" y="34866"/>
                  <a:pt x="45156" y="35284"/>
                </a:cubicBezTo>
                <a:cubicBezTo>
                  <a:pt x="45004" y="35303"/>
                  <a:pt x="45099" y="35113"/>
                  <a:pt x="45118" y="35075"/>
                </a:cubicBezTo>
                <a:cubicBezTo>
                  <a:pt x="44623" y="35436"/>
                  <a:pt x="43710" y="35417"/>
                  <a:pt x="42759" y="35798"/>
                </a:cubicBezTo>
                <a:cubicBezTo>
                  <a:pt x="42740" y="35950"/>
                  <a:pt x="42873" y="35912"/>
                  <a:pt x="42873" y="36045"/>
                </a:cubicBezTo>
                <a:cubicBezTo>
                  <a:pt x="42778" y="36045"/>
                  <a:pt x="42721" y="35988"/>
                  <a:pt x="42721" y="35855"/>
                </a:cubicBezTo>
                <a:cubicBezTo>
                  <a:pt x="41770" y="35969"/>
                  <a:pt x="39849" y="36483"/>
                  <a:pt x="39145" y="36692"/>
                </a:cubicBezTo>
                <a:cubicBezTo>
                  <a:pt x="39050" y="36730"/>
                  <a:pt x="39183" y="36749"/>
                  <a:pt x="39183" y="36844"/>
                </a:cubicBezTo>
                <a:cubicBezTo>
                  <a:pt x="39088" y="36806"/>
                  <a:pt x="38955" y="36825"/>
                  <a:pt x="38803" y="36863"/>
                </a:cubicBezTo>
                <a:cubicBezTo>
                  <a:pt x="38860" y="36901"/>
                  <a:pt x="38936" y="36920"/>
                  <a:pt x="39012" y="36939"/>
                </a:cubicBezTo>
                <a:cubicBezTo>
                  <a:pt x="38898" y="36996"/>
                  <a:pt x="38689" y="37110"/>
                  <a:pt x="38556" y="36863"/>
                </a:cubicBezTo>
                <a:cubicBezTo>
                  <a:pt x="38137" y="36958"/>
                  <a:pt x="37890" y="37281"/>
                  <a:pt x="37452" y="37224"/>
                </a:cubicBezTo>
                <a:cubicBezTo>
                  <a:pt x="37357" y="37262"/>
                  <a:pt x="37414" y="37357"/>
                  <a:pt x="37433" y="37434"/>
                </a:cubicBezTo>
                <a:cubicBezTo>
                  <a:pt x="37376" y="37338"/>
                  <a:pt x="37129" y="37300"/>
                  <a:pt x="37034" y="37357"/>
                </a:cubicBezTo>
                <a:cubicBezTo>
                  <a:pt x="36863" y="37510"/>
                  <a:pt x="37129" y="37491"/>
                  <a:pt x="36939" y="37434"/>
                </a:cubicBezTo>
                <a:cubicBezTo>
                  <a:pt x="36768" y="37395"/>
                  <a:pt x="36273" y="37605"/>
                  <a:pt x="36425" y="37719"/>
                </a:cubicBezTo>
                <a:cubicBezTo>
                  <a:pt x="36178" y="37776"/>
                  <a:pt x="36425" y="37643"/>
                  <a:pt x="36330" y="37510"/>
                </a:cubicBezTo>
                <a:cubicBezTo>
                  <a:pt x="36045" y="37548"/>
                  <a:pt x="35874" y="37643"/>
                  <a:pt x="35683" y="37719"/>
                </a:cubicBezTo>
                <a:cubicBezTo>
                  <a:pt x="36292" y="37243"/>
                  <a:pt x="37509" y="37110"/>
                  <a:pt x="38518" y="36711"/>
                </a:cubicBezTo>
                <a:cubicBezTo>
                  <a:pt x="37433" y="36844"/>
                  <a:pt x="36901" y="37072"/>
                  <a:pt x="35664" y="37338"/>
                </a:cubicBezTo>
                <a:cubicBezTo>
                  <a:pt x="35607" y="37186"/>
                  <a:pt x="35836" y="37186"/>
                  <a:pt x="35931" y="37129"/>
                </a:cubicBezTo>
                <a:cubicBezTo>
                  <a:pt x="35702" y="37281"/>
                  <a:pt x="36273" y="37186"/>
                  <a:pt x="36425" y="37129"/>
                </a:cubicBezTo>
                <a:cubicBezTo>
                  <a:pt x="36539" y="37072"/>
                  <a:pt x="36444" y="36996"/>
                  <a:pt x="36501" y="36939"/>
                </a:cubicBezTo>
                <a:cubicBezTo>
                  <a:pt x="36749" y="36730"/>
                  <a:pt x="37262" y="36806"/>
                  <a:pt x="37376" y="36597"/>
                </a:cubicBezTo>
                <a:cubicBezTo>
                  <a:pt x="37452" y="36578"/>
                  <a:pt x="37433" y="36749"/>
                  <a:pt x="37528" y="36711"/>
                </a:cubicBezTo>
                <a:cubicBezTo>
                  <a:pt x="37509" y="36521"/>
                  <a:pt x="37833" y="36578"/>
                  <a:pt x="37985" y="36559"/>
                </a:cubicBezTo>
                <a:cubicBezTo>
                  <a:pt x="38803" y="36483"/>
                  <a:pt x="39754" y="35988"/>
                  <a:pt x="40705" y="35760"/>
                </a:cubicBezTo>
                <a:cubicBezTo>
                  <a:pt x="42074" y="35417"/>
                  <a:pt x="43653" y="35094"/>
                  <a:pt x="44851" y="34752"/>
                </a:cubicBezTo>
                <a:cubicBezTo>
                  <a:pt x="45707" y="34504"/>
                  <a:pt x="46506" y="34162"/>
                  <a:pt x="47115" y="34162"/>
                </a:cubicBezTo>
                <a:cubicBezTo>
                  <a:pt x="46735" y="33858"/>
                  <a:pt x="45860" y="34466"/>
                  <a:pt x="45612" y="34200"/>
                </a:cubicBezTo>
                <a:cubicBezTo>
                  <a:pt x="45422" y="34257"/>
                  <a:pt x="45327" y="34447"/>
                  <a:pt x="45156" y="34371"/>
                </a:cubicBezTo>
                <a:cubicBezTo>
                  <a:pt x="45156" y="34428"/>
                  <a:pt x="45175" y="34447"/>
                  <a:pt x="45232" y="34447"/>
                </a:cubicBezTo>
                <a:cubicBezTo>
                  <a:pt x="44832" y="34295"/>
                  <a:pt x="44053" y="34714"/>
                  <a:pt x="43482" y="34771"/>
                </a:cubicBezTo>
                <a:cubicBezTo>
                  <a:pt x="43520" y="35018"/>
                  <a:pt x="42930" y="34847"/>
                  <a:pt x="42550" y="35037"/>
                </a:cubicBezTo>
                <a:cubicBezTo>
                  <a:pt x="43102" y="35075"/>
                  <a:pt x="41770" y="35341"/>
                  <a:pt x="41504" y="35474"/>
                </a:cubicBezTo>
                <a:cubicBezTo>
                  <a:pt x="41523" y="35417"/>
                  <a:pt x="41618" y="35417"/>
                  <a:pt x="41618" y="35341"/>
                </a:cubicBezTo>
                <a:cubicBezTo>
                  <a:pt x="41219" y="35284"/>
                  <a:pt x="41009" y="35493"/>
                  <a:pt x="40705" y="35493"/>
                </a:cubicBezTo>
                <a:cubicBezTo>
                  <a:pt x="40667" y="35512"/>
                  <a:pt x="40629" y="35703"/>
                  <a:pt x="40800" y="35627"/>
                </a:cubicBezTo>
                <a:cubicBezTo>
                  <a:pt x="40629" y="35646"/>
                  <a:pt x="39697" y="35608"/>
                  <a:pt x="39602" y="35893"/>
                </a:cubicBezTo>
                <a:cubicBezTo>
                  <a:pt x="39469" y="35912"/>
                  <a:pt x="39412" y="35817"/>
                  <a:pt x="39316" y="35798"/>
                </a:cubicBezTo>
                <a:cubicBezTo>
                  <a:pt x="39164" y="35836"/>
                  <a:pt x="39088" y="35931"/>
                  <a:pt x="39145" y="36102"/>
                </a:cubicBezTo>
                <a:cubicBezTo>
                  <a:pt x="38898" y="36007"/>
                  <a:pt x="38708" y="35988"/>
                  <a:pt x="38727" y="36235"/>
                </a:cubicBezTo>
                <a:cubicBezTo>
                  <a:pt x="38594" y="36235"/>
                  <a:pt x="38784" y="36140"/>
                  <a:pt x="38651" y="36102"/>
                </a:cubicBezTo>
                <a:cubicBezTo>
                  <a:pt x="38403" y="36273"/>
                  <a:pt x="37795" y="36483"/>
                  <a:pt x="37719" y="36197"/>
                </a:cubicBezTo>
                <a:cubicBezTo>
                  <a:pt x="37490" y="36616"/>
                  <a:pt x="36654" y="36844"/>
                  <a:pt x="36083" y="36711"/>
                </a:cubicBezTo>
                <a:cubicBezTo>
                  <a:pt x="36292" y="36901"/>
                  <a:pt x="35531" y="37110"/>
                  <a:pt x="35626" y="36920"/>
                </a:cubicBezTo>
                <a:cubicBezTo>
                  <a:pt x="35493" y="36977"/>
                  <a:pt x="35436" y="37053"/>
                  <a:pt x="35436" y="37167"/>
                </a:cubicBezTo>
                <a:cubicBezTo>
                  <a:pt x="35246" y="37091"/>
                  <a:pt x="35113" y="37300"/>
                  <a:pt x="34828" y="37300"/>
                </a:cubicBezTo>
                <a:cubicBezTo>
                  <a:pt x="34828" y="37434"/>
                  <a:pt x="35189" y="37395"/>
                  <a:pt x="35208" y="37281"/>
                </a:cubicBezTo>
                <a:cubicBezTo>
                  <a:pt x="35493" y="37376"/>
                  <a:pt x="34923" y="37376"/>
                  <a:pt x="35075" y="37529"/>
                </a:cubicBezTo>
                <a:cubicBezTo>
                  <a:pt x="34923" y="37453"/>
                  <a:pt x="34485" y="37510"/>
                  <a:pt x="34504" y="37757"/>
                </a:cubicBezTo>
                <a:cubicBezTo>
                  <a:pt x="34276" y="37643"/>
                  <a:pt x="34637" y="37472"/>
                  <a:pt x="34808" y="37415"/>
                </a:cubicBezTo>
                <a:cubicBezTo>
                  <a:pt x="34048" y="37415"/>
                  <a:pt x="33040" y="37814"/>
                  <a:pt x="32659" y="37947"/>
                </a:cubicBezTo>
                <a:cubicBezTo>
                  <a:pt x="32469" y="37700"/>
                  <a:pt x="32165" y="38023"/>
                  <a:pt x="31613" y="38061"/>
                </a:cubicBezTo>
                <a:cubicBezTo>
                  <a:pt x="31518" y="37890"/>
                  <a:pt x="31860" y="37947"/>
                  <a:pt x="31879" y="37833"/>
                </a:cubicBezTo>
                <a:cubicBezTo>
                  <a:pt x="31822" y="37738"/>
                  <a:pt x="31556" y="37890"/>
                  <a:pt x="31404" y="37890"/>
                </a:cubicBezTo>
                <a:cubicBezTo>
                  <a:pt x="31385" y="38080"/>
                  <a:pt x="31385" y="38137"/>
                  <a:pt x="31309" y="38347"/>
                </a:cubicBezTo>
                <a:cubicBezTo>
                  <a:pt x="31137" y="38213"/>
                  <a:pt x="31042" y="38289"/>
                  <a:pt x="31080" y="38442"/>
                </a:cubicBezTo>
                <a:cubicBezTo>
                  <a:pt x="30909" y="38518"/>
                  <a:pt x="30852" y="38442"/>
                  <a:pt x="30700" y="38480"/>
                </a:cubicBezTo>
                <a:cubicBezTo>
                  <a:pt x="30947" y="38289"/>
                  <a:pt x="30605" y="38385"/>
                  <a:pt x="30396" y="38442"/>
                </a:cubicBezTo>
                <a:cubicBezTo>
                  <a:pt x="30396" y="38518"/>
                  <a:pt x="30491" y="38518"/>
                  <a:pt x="30491" y="38632"/>
                </a:cubicBezTo>
                <a:cubicBezTo>
                  <a:pt x="30301" y="38632"/>
                  <a:pt x="30282" y="38727"/>
                  <a:pt x="30148" y="38746"/>
                </a:cubicBezTo>
                <a:cubicBezTo>
                  <a:pt x="30129" y="38708"/>
                  <a:pt x="30129" y="38651"/>
                  <a:pt x="30110" y="38594"/>
                </a:cubicBezTo>
                <a:cubicBezTo>
                  <a:pt x="30072" y="38708"/>
                  <a:pt x="30015" y="38784"/>
                  <a:pt x="29920" y="38860"/>
                </a:cubicBezTo>
                <a:cubicBezTo>
                  <a:pt x="29369" y="38822"/>
                  <a:pt x="28189" y="39412"/>
                  <a:pt x="27485" y="39431"/>
                </a:cubicBezTo>
                <a:cubicBezTo>
                  <a:pt x="27333" y="39450"/>
                  <a:pt x="27447" y="39602"/>
                  <a:pt x="27333" y="39640"/>
                </a:cubicBezTo>
                <a:cubicBezTo>
                  <a:pt x="28513" y="39526"/>
                  <a:pt x="29292" y="38936"/>
                  <a:pt x="30700" y="38689"/>
                </a:cubicBezTo>
                <a:cubicBezTo>
                  <a:pt x="30700" y="38556"/>
                  <a:pt x="30567" y="38594"/>
                  <a:pt x="30586" y="38442"/>
                </a:cubicBezTo>
                <a:cubicBezTo>
                  <a:pt x="30719" y="38423"/>
                  <a:pt x="30738" y="38537"/>
                  <a:pt x="30757" y="38670"/>
                </a:cubicBezTo>
                <a:cubicBezTo>
                  <a:pt x="31080" y="38461"/>
                  <a:pt x="31499" y="38442"/>
                  <a:pt x="31955" y="38423"/>
                </a:cubicBezTo>
                <a:cubicBezTo>
                  <a:pt x="30510" y="38993"/>
                  <a:pt x="29083" y="39374"/>
                  <a:pt x="27524" y="39906"/>
                </a:cubicBezTo>
                <a:cubicBezTo>
                  <a:pt x="27447" y="39963"/>
                  <a:pt x="27428" y="40039"/>
                  <a:pt x="27447" y="40154"/>
                </a:cubicBezTo>
                <a:cubicBezTo>
                  <a:pt x="26173" y="40325"/>
                  <a:pt x="25736" y="40610"/>
                  <a:pt x="24785" y="40838"/>
                </a:cubicBezTo>
                <a:cubicBezTo>
                  <a:pt x="25146" y="40876"/>
                  <a:pt x="24518" y="41200"/>
                  <a:pt x="24480" y="40895"/>
                </a:cubicBezTo>
                <a:cubicBezTo>
                  <a:pt x="24537" y="41047"/>
                  <a:pt x="23168" y="41523"/>
                  <a:pt x="22863" y="41561"/>
                </a:cubicBezTo>
                <a:cubicBezTo>
                  <a:pt x="22787" y="41580"/>
                  <a:pt x="22673" y="41485"/>
                  <a:pt x="22616" y="41523"/>
                </a:cubicBezTo>
                <a:cubicBezTo>
                  <a:pt x="22388" y="41580"/>
                  <a:pt x="22160" y="41980"/>
                  <a:pt x="22122" y="41618"/>
                </a:cubicBezTo>
                <a:cubicBezTo>
                  <a:pt x="22046" y="41656"/>
                  <a:pt x="22103" y="41770"/>
                  <a:pt x="22122" y="41846"/>
                </a:cubicBezTo>
                <a:cubicBezTo>
                  <a:pt x="21988" y="41884"/>
                  <a:pt x="21912" y="41846"/>
                  <a:pt x="21893" y="41732"/>
                </a:cubicBezTo>
                <a:cubicBezTo>
                  <a:pt x="21817" y="41751"/>
                  <a:pt x="21874" y="41865"/>
                  <a:pt x="21893" y="41941"/>
                </a:cubicBezTo>
                <a:cubicBezTo>
                  <a:pt x="21817" y="41865"/>
                  <a:pt x="21646" y="41827"/>
                  <a:pt x="21646" y="41999"/>
                </a:cubicBezTo>
                <a:cubicBezTo>
                  <a:pt x="22901" y="41770"/>
                  <a:pt x="24176" y="41200"/>
                  <a:pt x="25545" y="40933"/>
                </a:cubicBezTo>
                <a:cubicBezTo>
                  <a:pt x="25374" y="41047"/>
                  <a:pt x="25260" y="41200"/>
                  <a:pt x="24918" y="41238"/>
                </a:cubicBezTo>
                <a:cubicBezTo>
                  <a:pt x="24937" y="41314"/>
                  <a:pt x="25051" y="41333"/>
                  <a:pt x="24956" y="41390"/>
                </a:cubicBezTo>
                <a:cubicBezTo>
                  <a:pt x="24804" y="41428"/>
                  <a:pt x="24880" y="41371"/>
                  <a:pt x="24880" y="41295"/>
                </a:cubicBezTo>
                <a:cubicBezTo>
                  <a:pt x="23396" y="42037"/>
                  <a:pt x="20885" y="42664"/>
                  <a:pt x="19516" y="43102"/>
                </a:cubicBezTo>
                <a:cubicBezTo>
                  <a:pt x="19497" y="43121"/>
                  <a:pt x="19287" y="43235"/>
                  <a:pt x="19307" y="43311"/>
                </a:cubicBezTo>
                <a:cubicBezTo>
                  <a:pt x="18184" y="43653"/>
                  <a:pt x="17309" y="43805"/>
                  <a:pt x="16301" y="44186"/>
                </a:cubicBezTo>
                <a:cubicBezTo>
                  <a:pt x="16073" y="44262"/>
                  <a:pt x="15902" y="44357"/>
                  <a:pt x="15483" y="44471"/>
                </a:cubicBezTo>
                <a:cubicBezTo>
                  <a:pt x="14266" y="44776"/>
                  <a:pt x="13144" y="45213"/>
                  <a:pt x="12041" y="45593"/>
                </a:cubicBezTo>
                <a:cubicBezTo>
                  <a:pt x="11717" y="45708"/>
                  <a:pt x="11470" y="45860"/>
                  <a:pt x="11128" y="46012"/>
                </a:cubicBezTo>
                <a:cubicBezTo>
                  <a:pt x="10747" y="46164"/>
                  <a:pt x="10215" y="46221"/>
                  <a:pt x="9834" y="46392"/>
                </a:cubicBezTo>
                <a:cubicBezTo>
                  <a:pt x="9701" y="46449"/>
                  <a:pt x="9225" y="46602"/>
                  <a:pt x="8978" y="46792"/>
                </a:cubicBezTo>
                <a:cubicBezTo>
                  <a:pt x="8617" y="46754"/>
                  <a:pt x="8236" y="46944"/>
                  <a:pt x="7970" y="47020"/>
                </a:cubicBezTo>
                <a:cubicBezTo>
                  <a:pt x="7856" y="47058"/>
                  <a:pt x="7837" y="46982"/>
                  <a:pt x="7894" y="46982"/>
                </a:cubicBezTo>
                <a:cubicBezTo>
                  <a:pt x="8712" y="46640"/>
                  <a:pt x="9720" y="46354"/>
                  <a:pt x="10138" y="46050"/>
                </a:cubicBezTo>
                <a:cubicBezTo>
                  <a:pt x="10043" y="45993"/>
                  <a:pt x="9549" y="46088"/>
                  <a:pt x="9492" y="46202"/>
                </a:cubicBezTo>
                <a:cubicBezTo>
                  <a:pt x="9530" y="45955"/>
                  <a:pt x="10177" y="45765"/>
                  <a:pt x="10709" y="45765"/>
                </a:cubicBezTo>
                <a:cubicBezTo>
                  <a:pt x="10918" y="45727"/>
                  <a:pt x="10747" y="45498"/>
                  <a:pt x="10956" y="45460"/>
                </a:cubicBezTo>
                <a:cubicBezTo>
                  <a:pt x="10975" y="45536"/>
                  <a:pt x="10918" y="45555"/>
                  <a:pt x="10918" y="45612"/>
                </a:cubicBezTo>
                <a:cubicBezTo>
                  <a:pt x="11641" y="45403"/>
                  <a:pt x="12079" y="45194"/>
                  <a:pt x="12668" y="45023"/>
                </a:cubicBezTo>
                <a:cubicBezTo>
                  <a:pt x="12744" y="44985"/>
                  <a:pt x="12687" y="44890"/>
                  <a:pt x="12687" y="44814"/>
                </a:cubicBezTo>
                <a:cubicBezTo>
                  <a:pt x="12935" y="44871"/>
                  <a:pt x="13011" y="44814"/>
                  <a:pt x="13144" y="44642"/>
                </a:cubicBezTo>
                <a:cubicBezTo>
                  <a:pt x="12896" y="44547"/>
                  <a:pt x="12706" y="44890"/>
                  <a:pt x="12573" y="44604"/>
                </a:cubicBezTo>
                <a:cubicBezTo>
                  <a:pt x="12459" y="44833"/>
                  <a:pt x="12269" y="44776"/>
                  <a:pt x="12022" y="44947"/>
                </a:cubicBezTo>
                <a:cubicBezTo>
                  <a:pt x="11945" y="44947"/>
                  <a:pt x="11964" y="44795"/>
                  <a:pt x="11869" y="44814"/>
                </a:cubicBezTo>
                <a:cubicBezTo>
                  <a:pt x="12307" y="44699"/>
                  <a:pt x="12402" y="44566"/>
                  <a:pt x="13030" y="44414"/>
                </a:cubicBezTo>
                <a:cubicBezTo>
                  <a:pt x="12554" y="44357"/>
                  <a:pt x="12022" y="44566"/>
                  <a:pt x="11641" y="44871"/>
                </a:cubicBezTo>
                <a:cubicBezTo>
                  <a:pt x="11508" y="44814"/>
                  <a:pt x="11166" y="44757"/>
                  <a:pt x="11166" y="45023"/>
                </a:cubicBezTo>
                <a:cubicBezTo>
                  <a:pt x="10918" y="44928"/>
                  <a:pt x="10899" y="45023"/>
                  <a:pt x="10614" y="45099"/>
                </a:cubicBezTo>
                <a:cubicBezTo>
                  <a:pt x="10880" y="45118"/>
                  <a:pt x="10956" y="45156"/>
                  <a:pt x="11185" y="45137"/>
                </a:cubicBezTo>
                <a:cubicBezTo>
                  <a:pt x="11204" y="45194"/>
                  <a:pt x="11223" y="45270"/>
                  <a:pt x="11242" y="45327"/>
                </a:cubicBezTo>
                <a:cubicBezTo>
                  <a:pt x="11128" y="45346"/>
                  <a:pt x="11166" y="45175"/>
                  <a:pt x="11070" y="45156"/>
                </a:cubicBezTo>
                <a:cubicBezTo>
                  <a:pt x="10709" y="45346"/>
                  <a:pt x="10443" y="45441"/>
                  <a:pt x="10215" y="45498"/>
                </a:cubicBezTo>
                <a:cubicBezTo>
                  <a:pt x="10119" y="45289"/>
                  <a:pt x="10614" y="45403"/>
                  <a:pt x="10652" y="45251"/>
                </a:cubicBezTo>
                <a:cubicBezTo>
                  <a:pt x="10595" y="45213"/>
                  <a:pt x="10500" y="45232"/>
                  <a:pt x="10500" y="45118"/>
                </a:cubicBezTo>
                <a:cubicBezTo>
                  <a:pt x="9853" y="45270"/>
                  <a:pt x="9606" y="45498"/>
                  <a:pt x="9225" y="45555"/>
                </a:cubicBezTo>
                <a:cubicBezTo>
                  <a:pt x="9111" y="45651"/>
                  <a:pt x="9073" y="45784"/>
                  <a:pt x="9054" y="45917"/>
                </a:cubicBezTo>
                <a:cubicBezTo>
                  <a:pt x="8997" y="45898"/>
                  <a:pt x="8959" y="45746"/>
                  <a:pt x="8997" y="45670"/>
                </a:cubicBezTo>
                <a:cubicBezTo>
                  <a:pt x="8103" y="45993"/>
                  <a:pt x="7666" y="46145"/>
                  <a:pt x="6772" y="46411"/>
                </a:cubicBezTo>
                <a:cubicBezTo>
                  <a:pt x="6753" y="46202"/>
                  <a:pt x="7495" y="46107"/>
                  <a:pt x="7875" y="45955"/>
                </a:cubicBezTo>
                <a:cubicBezTo>
                  <a:pt x="8065" y="45879"/>
                  <a:pt x="8141" y="45708"/>
                  <a:pt x="8274" y="45822"/>
                </a:cubicBezTo>
                <a:cubicBezTo>
                  <a:pt x="8503" y="45536"/>
                  <a:pt x="9853" y="45308"/>
                  <a:pt x="10519" y="44909"/>
                </a:cubicBezTo>
                <a:cubicBezTo>
                  <a:pt x="10119" y="44928"/>
                  <a:pt x="9187" y="45365"/>
                  <a:pt x="8579" y="45479"/>
                </a:cubicBezTo>
                <a:cubicBezTo>
                  <a:pt x="9206" y="45023"/>
                  <a:pt x="10861" y="44718"/>
                  <a:pt x="11926" y="44224"/>
                </a:cubicBezTo>
                <a:cubicBezTo>
                  <a:pt x="11945" y="44262"/>
                  <a:pt x="11945" y="44319"/>
                  <a:pt x="11964" y="44376"/>
                </a:cubicBezTo>
                <a:cubicBezTo>
                  <a:pt x="12041" y="44338"/>
                  <a:pt x="12003" y="44262"/>
                  <a:pt x="11983" y="44205"/>
                </a:cubicBezTo>
                <a:cubicBezTo>
                  <a:pt x="13277" y="43939"/>
                  <a:pt x="14076" y="43273"/>
                  <a:pt x="15122" y="43083"/>
                </a:cubicBezTo>
                <a:cubicBezTo>
                  <a:pt x="15236" y="43083"/>
                  <a:pt x="15255" y="43083"/>
                  <a:pt x="15274" y="43159"/>
                </a:cubicBezTo>
                <a:cubicBezTo>
                  <a:pt x="15997" y="42550"/>
                  <a:pt x="15978" y="43159"/>
                  <a:pt x="16853" y="42664"/>
                </a:cubicBezTo>
                <a:cubicBezTo>
                  <a:pt x="16853" y="42531"/>
                  <a:pt x="16587" y="42759"/>
                  <a:pt x="16644" y="42550"/>
                </a:cubicBezTo>
                <a:cubicBezTo>
                  <a:pt x="16739" y="42550"/>
                  <a:pt x="17404" y="42379"/>
                  <a:pt x="16891" y="42550"/>
                </a:cubicBezTo>
                <a:cubicBezTo>
                  <a:pt x="17404" y="42664"/>
                  <a:pt x="17671" y="42379"/>
                  <a:pt x="18070" y="42246"/>
                </a:cubicBezTo>
                <a:cubicBezTo>
                  <a:pt x="17804" y="42151"/>
                  <a:pt x="17785" y="42436"/>
                  <a:pt x="17519" y="42303"/>
                </a:cubicBezTo>
                <a:cubicBezTo>
                  <a:pt x="17766" y="42246"/>
                  <a:pt x="18546" y="41808"/>
                  <a:pt x="18850" y="42075"/>
                </a:cubicBezTo>
                <a:cubicBezTo>
                  <a:pt x="19021" y="41980"/>
                  <a:pt x="18698" y="42018"/>
                  <a:pt x="18755" y="41884"/>
                </a:cubicBezTo>
                <a:cubicBezTo>
                  <a:pt x="18831" y="41865"/>
                  <a:pt x="18926" y="41846"/>
                  <a:pt x="18926" y="41789"/>
                </a:cubicBezTo>
                <a:cubicBezTo>
                  <a:pt x="19059" y="41770"/>
                  <a:pt x="18964" y="41960"/>
                  <a:pt x="18964" y="41999"/>
                </a:cubicBezTo>
                <a:cubicBezTo>
                  <a:pt x="19059" y="41789"/>
                  <a:pt x="19858" y="41333"/>
                  <a:pt x="20010" y="41599"/>
                </a:cubicBezTo>
                <a:cubicBezTo>
                  <a:pt x="20067" y="41352"/>
                  <a:pt x="20695" y="41200"/>
                  <a:pt x="20980" y="41219"/>
                </a:cubicBezTo>
                <a:cubicBezTo>
                  <a:pt x="20923" y="41143"/>
                  <a:pt x="21380" y="40933"/>
                  <a:pt x="21532" y="41162"/>
                </a:cubicBezTo>
                <a:cubicBezTo>
                  <a:pt x="21570" y="41067"/>
                  <a:pt x="21703" y="41047"/>
                  <a:pt x="21665" y="40914"/>
                </a:cubicBezTo>
                <a:cubicBezTo>
                  <a:pt x="21779" y="40895"/>
                  <a:pt x="21741" y="41086"/>
                  <a:pt x="21893" y="41028"/>
                </a:cubicBezTo>
                <a:cubicBezTo>
                  <a:pt x="22084" y="40933"/>
                  <a:pt x="21722" y="41047"/>
                  <a:pt x="21798" y="40895"/>
                </a:cubicBezTo>
                <a:cubicBezTo>
                  <a:pt x="22026" y="40838"/>
                  <a:pt x="22350" y="40610"/>
                  <a:pt x="22521" y="40781"/>
                </a:cubicBezTo>
                <a:cubicBezTo>
                  <a:pt x="22597" y="40743"/>
                  <a:pt x="22540" y="40648"/>
                  <a:pt x="22540" y="40572"/>
                </a:cubicBezTo>
                <a:cubicBezTo>
                  <a:pt x="22711" y="40572"/>
                  <a:pt x="22616" y="40629"/>
                  <a:pt x="22635" y="40762"/>
                </a:cubicBezTo>
                <a:cubicBezTo>
                  <a:pt x="23035" y="40553"/>
                  <a:pt x="23453" y="40553"/>
                  <a:pt x="23529" y="40249"/>
                </a:cubicBezTo>
                <a:cubicBezTo>
                  <a:pt x="23491" y="40173"/>
                  <a:pt x="23339" y="40211"/>
                  <a:pt x="23358" y="40287"/>
                </a:cubicBezTo>
                <a:cubicBezTo>
                  <a:pt x="23111" y="40173"/>
                  <a:pt x="23586" y="40096"/>
                  <a:pt x="23548" y="40077"/>
                </a:cubicBezTo>
                <a:cubicBezTo>
                  <a:pt x="23643" y="40077"/>
                  <a:pt x="23548" y="40154"/>
                  <a:pt x="23586" y="40230"/>
                </a:cubicBezTo>
                <a:cubicBezTo>
                  <a:pt x="23852" y="40211"/>
                  <a:pt x="23776" y="39982"/>
                  <a:pt x="23948" y="40154"/>
                </a:cubicBezTo>
                <a:cubicBezTo>
                  <a:pt x="23891" y="40192"/>
                  <a:pt x="23624" y="40230"/>
                  <a:pt x="23567" y="40401"/>
                </a:cubicBezTo>
                <a:cubicBezTo>
                  <a:pt x="23624" y="40477"/>
                  <a:pt x="24157" y="40020"/>
                  <a:pt x="24157" y="40211"/>
                </a:cubicBezTo>
                <a:cubicBezTo>
                  <a:pt x="24271" y="40154"/>
                  <a:pt x="24233" y="39982"/>
                  <a:pt x="24404" y="39944"/>
                </a:cubicBezTo>
                <a:cubicBezTo>
                  <a:pt x="25869" y="39925"/>
                  <a:pt x="27600" y="39107"/>
                  <a:pt x="28741" y="38841"/>
                </a:cubicBezTo>
                <a:cubicBezTo>
                  <a:pt x="28703" y="38727"/>
                  <a:pt x="28303" y="38765"/>
                  <a:pt x="28437" y="38632"/>
                </a:cubicBezTo>
                <a:cubicBezTo>
                  <a:pt x="28551" y="38575"/>
                  <a:pt x="28646" y="38575"/>
                  <a:pt x="28703" y="38689"/>
                </a:cubicBezTo>
                <a:cubicBezTo>
                  <a:pt x="28836" y="38385"/>
                  <a:pt x="29121" y="38442"/>
                  <a:pt x="29426" y="38270"/>
                </a:cubicBezTo>
                <a:cubicBezTo>
                  <a:pt x="29426" y="38347"/>
                  <a:pt x="29350" y="38404"/>
                  <a:pt x="29197" y="38423"/>
                </a:cubicBezTo>
                <a:cubicBezTo>
                  <a:pt x="29235" y="38461"/>
                  <a:pt x="29330" y="38423"/>
                  <a:pt x="29350" y="38499"/>
                </a:cubicBezTo>
                <a:cubicBezTo>
                  <a:pt x="29692" y="38194"/>
                  <a:pt x="29863" y="38366"/>
                  <a:pt x="30624" y="38061"/>
                </a:cubicBezTo>
                <a:cubicBezTo>
                  <a:pt x="30662" y="38213"/>
                  <a:pt x="30377" y="38213"/>
                  <a:pt x="30243" y="38289"/>
                </a:cubicBezTo>
                <a:cubicBezTo>
                  <a:pt x="30377" y="38442"/>
                  <a:pt x="30529" y="38308"/>
                  <a:pt x="30738" y="38251"/>
                </a:cubicBezTo>
                <a:cubicBezTo>
                  <a:pt x="30662" y="38080"/>
                  <a:pt x="30776" y="38042"/>
                  <a:pt x="30966" y="37928"/>
                </a:cubicBezTo>
                <a:cubicBezTo>
                  <a:pt x="30890" y="37776"/>
                  <a:pt x="30833" y="38023"/>
                  <a:pt x="30681" y="37985"/>
                </a:cubicBezTo>
                <a:cubicBezTo>
                  <a:pt x="30795" y="37833"/>
                  <a:pt x="31118" y="37700"/>
                  <a:pt x="31366" y="37738"/>
                </a:cubicBezTo>
                <a:cubicBezTo>
                  <a:pt x="31366" y="37795"/>
                  <a:pt x="31252" y="37795"/>
                  <a:pt x="31271" y="37852"/>
                </a:cubicBezTo>
                <a:cubicBezTo>
                  <a:pt x="31556" y="37890"/>
                  <a:pt x="32279" y="37453"/>
                  <a:pt x="32260" y="37757"/>
                </a:cubicBezTo>
                <a:cubicBezTo>
                  <a:pt x="32431" y="37434"/>
                  <a:pt x="32944" y="37415"/>
                  <a:pt x="33477" y="37376"/>
                </a:cubicBezTo>
                <a:cubicBezTo>
                  <a:pt x="33420" y="37205"/>
                  <a:pt x="33306" y="37338"/>
                  <a:pt x="33363" y="37129"/>
                </a:cubicBezTo>
                <a:cubicBezTo>
                  <a:pt x="33211" y="37148"/>
                  <a:pt x="33363" y="37338"/>
                  <a:pt x="33154" y="37338"/>
                </a:cubicBezTo>
                <a:cubicBezTo>
                  <a:pt x="33021" y="37262"/>
                  <a:pt x="32735" y="37376"/>
                  <a:pt x="32697" y="37167"/>
                </a:cubicBezTo>
                <a:cubicBezTo>
                  <a:pt x="33306" y="37129"/>
                  <a:pt x="33781" y="36768"/>
                  <a:pt x="34371" y="36806"/>
                </a:cubicBezTo>
                <a:cubicBezTo>
                  <a:pt x="34200" y="36958"/>
                  <a:pt x="34048" y="36958"/>
                  <a:pt x="33838" y="36977"/>
                </a:cubicBezTo>
                <a:cubicBezTo>
                  <a:pt x="33724" y="37015"/>
                  <a:pt x="33743" y="37148"/>
                  <a:pt x="33705" y="37224"/>
                </a:cubicBezTo>
                <a:cubicBezTo>
                  <a:pt x="33876" y="37338"/>
                  <a:pt x="33934" y="37224"/>
                  <a:pt x="34181" y="37167"/>
                </a:cubicBezTo>
                <a:cubicBezTo>
                  <a:pt x="34143" y="37129"/>
                  <a:pt x="34048" y="37148"/>
                  <a:pt x="34029" y="37053"/>
                </a:cubicBezTo>
                <a:cubicBezTo>
                  <a:pt x="34124" y="36958"/>
                  <a:pt x="34504" y="36958"/>
                  <a:pt x="34485" y="37053"/>
                </a:cubicBezTo>
                <a:cubicBezTo>
                  <a:pt x="34656" y="36939"/>
                  <a:pt x="34333" y="36825"/>
                  <a:pt x="34466" y="36730"/>
                </a:cubicBezTo>
                <a:cubicBezTo>
                  <a:pt x="34828" y="36616"/>
                  <a:pt x="34885" y="36597"/>
                  <a:pt x="35227" y="36463"/>
                </a:cubicBezTo>
                <a:cubicBezTo>
                  <a:pt x="35284" y="36654"/>
                  <a:pt x="35379" y="36730"/>
                  <a:pt x="35569" y="36882"/>
                </a:cubicBezTo>
                <a:cubicBezTo>
                  <a:pt x="35607" y="36844"/>
                  <a:pt x="35645" y="36806"/>
                  <a:pt x="35741" y="36787"/>
                </a:cubicBezTo>
                <a:cubicBezTo>
                  <a:pt x="35702" y="36616"/>
                  <a:pt x="36140" y="36597"/>
                  <a:pt x="36330" y="36654"/>
                </a:cubicBezTo>
                <a:cubicBezTo>
                  <a:pt x="36425" y="36483"/>
                  <a:pt x="36615" y="36444"/>
                  <a:pt x="36844" y="36425"/>
                </a:cubicBezTo>
                <a:cubicBezTo>
                  <a:pt x="36863" y="36273"/>
                  <a:pt x="36692" y="36368"/>
                  <a:pt x="36577" y="36387"/>
                </a:cubicBezTo>
                <a:cubicBezTo>
                  <a:pt x="36958" y="36178"/>
                  <a:pt x="37243" y="36425"/>
                  <a:pt x="37471" y="35874"/>
                </a:cubicBezTo>
                <a:cubicBezTo>
                  <a:pt x="37547" y="35874"/>
                  <a:pt x="37490" y="36121"/>
                  <a:pt x="37662" y="36159"/>
                </a:cubicBezTo>
                <a:cubicBezTo>
                  <a:pt x="37738" y="36064"/>
                  <a:pt x="37833" y="35741"/>
                  <a:pt x="38099" y="35627"/>
                </a:cubicBezTo>
                <a:cubicBezTo>
                  <a:pt x="38194" y="35684"/>
                  <a:pt x="38213" y="35741"/>
                  <a:pt x="38156" y="35836"/>
                </a:cubicBezTo>
                <a:cubicBezTo>
                  <a:pt x="38289" y="35836"/>
                  <a:pt x="38480" y="35798"/>
                  <a:pt x="38670" y="35874"/>
                </a:cubicBezTo>
                <a:cubicBezTo>
                  <a:pt x="38746" y="35570"/>
                  <a:pt x="38936" y="35931"/>
                  <a:pt x="38841" y="35512"/>
                </a:cubicBezTo>
                <a:cubicBezTo>
                  <a:pt x="39183" y="35665"/>
                  <a:pt x="39240" y="35493"/>
                  <a:pt x="39640" y="35455"/>
                </a:cubicBezTo>
                <a:cubicBezTo>
                  <a:pt x="39450" y="35570"/>
                  <a:pt x="39640" y="35608"/>
                  <a:pt x="39849" y="35570"/>
                </a:cubicBezTo>
                <a:cubicBezTo>
                  <a:pt x="39697" y="35512"/>
                  <a:pt x="39716" y="35474"/>
                  <a:pt x="39735" y="35322"/>
                </a:cubicBezTo>
                <a:cubicBezTo>
                  <a:pt x="40096" y="35417"/>
                  <a:pt x="40553" y="35056"/>
                  <a:pt x="40743" y="34828"/>
                </a:cubicBezTo>
                <a:cubicBezTo>
                  <a:pt x="41047" y="34885"/>
                  <a:pt x="41618" y="34676"/>
                  <a:pt x="41846" y="34428"/>
                </a:cubicBezTo>
                <a:cubicBezTo>
                  <a:pt x="41085" y="34618"/>
                  <a:pt x="39982" y="34942"/>
                  <a:pt x="39316" y="35151"/>
                </a:cubicBezTo>
                <a:cubicBezTo>
                  <a:pt x="39297" y="35018"/>
                  <a:pt x="39278" y="34904"/>
                  <a:pt x="39183" y="34847"/>
                </a:cubicBezTo>
                <a:cubicBezTo>
                  <a:pt x="38993" y="34961"/>
                  <a:pt x="39240" y="34999"/>
                  <a:pt x="39240" y="35056"/>
                </a:cubicBezTo>
                <a:cubicBezTo>
                  <a:pt x="39202" y="35265"/>
                  <a:pt x="38879" y="35094"/>
                  <a:pt x="38860" y="35341"/>
                </a:cubicBezTo>
                <a:cubicBezTo>
                  <a:pt x="38727" y="35189"/>
                  <a:pt x="38460" y="35360"/>
                  <a:pt x="38346" y="35303"/>
                </a:cubicBezTo>
                <a:cubicBezTo>
                  <a:pt x="38232" y="35075"/>
                  <a:pt x="38594" y="35360"/>
                  <a:pt x="38499" y="35113"/>
                </a:cubicBezTo>
                <a:cubicBezTo>
                  <a:pt x="38460" y="34961"/>
                  <a:pt x="38365" y="35265"/>
                  <a:pt x="38346" y="35037"/>
                </a:cubicBezTo>
                <a:cubicBezTo>
                  <a:pt x="38213" y="35189"/>
                  <a:pt x="38156" y="35493"/>
                  <a:pt x="37890" y="35512"/>
                </a:cubicBezTo>
                <a:cubicBezTo>
                  <a:pt x="37852" y="35341"/>
                  <a:pt x="38042" y="35322"/>
                  <a:pt x="38213" y="35284"/>
                </a:cubicBezTo>
                <a:cubicBezTo>
                  <a:pt x="38137" y="35189"/>
                  <a:pt x="38023" y="35189"/>
                  <a:pt x="38042" y="34999"/>
                </a:cubicBezTo>
                <a:cubicBezTo>
                  <a:pt x="37909" y="35018"/>
                  <a:pt x="38042" y="35189"/>
                  <a:pt x="38023" y="35265"/>
                </a:cubicBezTo>
                <a:cubicBezTo>
                  <a:pt x="37852" y="35341"/>
                  <a:pt x="37909" y="35113"/>
                  <a:pt x="37814" y="35094"/>
                </a:cubicBezTo>
                <a:cubicBezTo>
                  <a:pt x="37319" y="35284"/>
                  <a:pt x="36330" y="35455"/>
                  <a:pt x="35912" y="35608"/>
                </a:cubicBezTo>
                <a:cubicBezTo>
                  <a:pt x="35874" y="35531"/>
                  <a:pt x="35950" y="35512"/>
                  <a:pt x="36007" y="35493"/>
                </a:cubicBezTo>
                <a:cubicBezTo>
                  <a:pt x="35912" y="35303"/>
                  <a:pt x="35760" y="35493"/>
                  <a:pt x="35588" y="35531"/>
                </a:cubicBezTo>
                <a:cubicBezTo>
                  <a:pt x="35588" y="35665"/>
                  <a:pt x="35912" y="35398"/>
                  <a:pt x="35855" y="35627"/>
                </a:cubicBezTo>
                <a:cubicBezTo>
                  <a:pt x="35741" y="35646"/>
                  <a:pt x="35607" y="35684"/>
                  <a:pt x="35493" y="35703"/>
                </a:cubicBezTo>
                <a:cubicBezTo>
                  <a:pt x="35645" y="35855"/>
                  <a:pt x="35798" y="35779"/>
                  <a:pt x="36007" y="35703"/>
                </a:cubicBezTo>
                <a:cubicBezTo>
                  <a:pt x="36026" y="35798"/>
                  <a:pt x="35950" y="35836"/>
                  <a:pt x="35988" y="35931"/>
                </a:cubicBezTo>
                <a:cubicBezTo>
                  <a:pt x="36330" y="35798"/>
                  <a:pt x="36939" y="35741"/>
                  <a:pt x="37129" y="35417"/>
                </a:cubicBezTo>
                <a:cubicBezTo>
                  <a:pt x="37395" y="35379"/>
                  <a:pt x="37395" y="35360"/>
                  <a:pt x="37547" y="35360"/>
                </a:cubicBezTo>
                <a:cubicBezTo>
                  <a:pt x="37605" y="35474"/>
                  <a:pt x="37490" y="35493"/>
                  <a:pt x="37395" y="35512"/>
                </a:cubicBezTo>
                <a:cubicBezTo>
                  <a:pt x="37757" y="35684"/>
                  <a:pt x="37605" y="35094"/>
                  <a:pt x="37833" y="35474"/>
                </a:cubicBezTo>
                <a:cubicBezTo>
                  <a:pt x="37795" y="35608"/>
                  <a:pt x="37319" y="35531"/>
                  <a:pt x="37452" y="35760"/>
                </a:cubicBezTo>
                <a:cubicBezTo>
                  <a:pt x="37395" y="35684"/>
                  <a:pt x="37262" y="35722"/>
                  <a:pt x="37186" y="35665"/>
                </a:cubicBezTo>
                <a:cubicBezTo>
                  <a:pt x="36806" y="35893"/>
                  <a:pt x="35721" y="36102"/>
                  <a:pt x="35531" y="36178"/>
                </a:cubicBezTo>
                <a:cubicBezTo>
                  <a:pt x="35341" y="36121"/>
                  <a:pt x="35132" y="35722"/>
                  <a:pt x="35455" y="35817"/>
                </a:cubicBezTo>
                <a:cubicBezTo>
                  <a:pt x="35379" y="35665"/>
                  <a:pt x="35227" y="35893"/>
                  <a:pt x="35018" y="35817"/>
                </a:cubicBezTo>
                <a:cubicBezTo>
                  <a:pt x="34942" y="35855"/>
                  <a:pt x="35132" y="36026"/>
                  <a:pt x="34961" y="36102"/>
                </a:cubicBezTo>
                <a:cubicBezTo>
                  <a:pt x="34980" y="36140"/>
                  <a:pt x="35512" y="36083"/>
                  <a:pt x="35379" y="36330"/>
                </a:cubicBezTo>
                <a:cubicBezTo>
                  <a:pt x="34181" y="36540"/>
                  <a:pt x="33192" y="36863"/>
                  <a:pt x="32031" y="37319"/>
                </a:cubicBezTo>
                <a:cubicBezTo>
                  <a:pt x="31955" y="37319"/>
                  <a:pt x="31898" y="37281"/>
                  <a:pt x="31879" y="37186"/>
                </a:cubicBezTo>
                <a:cubicBezTo>
                  <a:pt x="31822" y="37281"/>
                  <a:pt x="31803" y="37376"/>
                  <a:pt x="31708" y="37224"/>
                </a:cubicBezTo>
                <a:cubicBezTo>
                  <a:pt x="31651" y="37281"/>
                  <a:pt x="31632" y="37338"/>
                  <a:pt x="31613" y="37415"/>
                </a:cubicBezTo>
                <a:cubicBezTo>
                  <a:pt x="31594" y="37243"/>
                  <a:pt x="31518" y="37491"/>
                  <a:pt x="31404" y="37300"/>
                </a:cubicBezTo>
                <a:cubicBezTo>
                  <a:pt x="30871" y="37681"/>
                  <a:pt x="30301" y="37605"/>
                  <a:pt x="29863" y="38004"/>
                </a:cubicBezTo>
                <a:cubicBezTo>
                  <a:pt x="29787" y="38023"/>
                  <a:pt x="29787" y="37928"/>
                  <a:pt x="29768" y="37871"/>
                </a:cubicBezTo>
                <a:cubicBezTo>
                  <a:pt x="29330" y="38042"/>
                  <a:pt x="28798" y="38366"/>
                  <a:pt x="28227" y="38251"/>
                </a:cubicBezTo>
                <a:cubicBezTo>
                  <a:pt x="28151" y="38308"/>
                  <a:pt x="28265" y="38308"/>
                  <a:pt x="28265" y="38404"/>
                </a:cubicBezTo>
                <a:cubicBezTo>
                  <a:pt x="27866" y="38194"/>
                  <a:pt x="27904" y="38746"/>
                  <a:pt x="27619" y="38328"/>
                </a:cubicBezTo>
                <a:cubicBezTo>
                  <a:pt x="27809" y="38289"/>
                  <a:pt x="27980" y="38137"/>
                  <a:pt x="28151" y="38213"/>
                </a:cubicBezTo>
                <a:cubicBezTo>
                  <a:pt x="28132" y="38156"/>
                  <a:pt x="28113" y="38080"/>
                  <a:pt x="28189" y="38061"/>
                </a:cubicBezTo>
                <a:cubicBezTo>
                  <a:pt x="28189" y="37928"/>
                  <a:pt x="27923" y="38137"/>
                  <a:pt x="27980" y="37947"/>
                </a:cubicBezTo>
                <a:cubicBezTo>
                  <a:pt x="28398" y="37833"/>
                  <a:pt x="28608" y="37814"/>
                  <a:pt x="28969" y="37624"/>
                </a:cubicBezTo>
                <a:cubicBezTo>
                  <a:pt x="28551" y="37681"/>
                  <a:pt x="27828" y="37681"/>
                  <a:pt x="27676" y="38004"/>
                </a:cubicBezTo>
                <a:cubicBezTo>
                  <a:pt x="27714" y="38061"/>
                  <a:pt x="27923" y="37890"/>
                  <a:pt x="27999" y="38042"/>
                </a:cubicBezTo>
                <a:cubicBezTo>
                  <a:pt x="26553" y="38708"/>
                  <a:pt x="24613" y="39145"/>
                  <a:pt x="23225" y="39678"/>
                </a:cubicBezTo>
                <a:cubicBezTo>
                  <a:pt x="24347" y="38974"/>
                  <a:pt x="26268" y="38670"/>
                  <a:pt x="27447" y="38099"/>
                </a:cubicBezTo>
                <a:cubicBezTo>
                  <a:pt x="26572" y="38137"/>
                  <a:pt x="25374" y="38841"/>
                  <a:pt x="24423" y="38879"/>
                </a:cubicBezTo>
                <a:cubicBezTo>
                  <a:pt x="23910" y="39221"/>
                  <a:pt x="23054" y="39450"/>
                  <a:pt x="22388" y="39640"/>
                </a:cubicBezTo>
                <a:cubicBezTo>
                  <a:pt x="22388" y="39583"/>
                  <a:pt x="22464" y="39583"/>
                  <a:pt x="22502" y="39564"/>
                </a:cubicBezTo>
                <a:cubicBezTo>
                  <a:pt x="21912" y="39830"/>
                  <a:pt x="20372" y="40458"/>
                  <a:pt x="19516" y="40534"/>
                </a:cubicBezTo>
                <a:cubicBezTo>
                  <a:pt x="19744" y="40382"/>
                  <a:pt x="20391" y="40458"/>
                  <a:pt x="20505" y="40154"/>
                </a:cubicBezTo>
                <a:cubicBezTo>
                  <a:pt x="19972" y="40173"/>
                  <a:pt x="18812" y="40743"/>
                  <a:pt x="18717" y="40534"/>
                </a:cubicBezTo>
                <a:cubicBezTo>
                  <a:pt x="18089" y="40762"/>
                  <a:pt x="17309" y="41105"/>
                  <a:pt x="16663" y="41143"/>
                </a:cubicBezTo>
                <a:cubicBezTo>
                  <a:pt x="18584" y="40382"/>
                  <a:pt x="20828" y="39887"/>
                  <a:pt x="22369" y="39202"/>
                </a:cubicBezTo>
                <a:cubicBezTo>
                  <a:pt x="22369" y="39279"/>
                  <a:pt x="22274" y="39279"/>
                  <a:pt x="22198" y="39298"/>
                </a:cubicBezTo>
                <a:cubicBezTo>
                  <a:pt x="22844" y="39145"/>
                  <a:pt x="23510" y="38936"/>
                  <a:pt x="23929" y="38651"/>
                </a:cubicBezTo>
                <a:cubicBezTo>
                  <a:pt x="23967" y="38841"/>
                  <a:pt x="24956" y="38575"/>
                  <a:pt x="25108" y="38289"/>
                </a:cubicBezTo>
                <a:cubicBezTo>
                  <a:pt x="25051" y="38385"/>
                  <a:pt x="25070" y="38442"/>
                  <a:pt x="25203" y="38442"/>
                </a:cubicBezTo>
                <a:cubicBezTo>
                  <a:pt x="25241" y="38404"/>
                  <a:pt x="25279" y="38366"/>
                  <a:pt x="25374" y="38347"/>
                </a:cubicBezTo>
                <a:cubicBezTo>
                  <a:pt x="25317" y="38308"/>
                  <a:pt x="25241" y="38289"/>
                  <a:pt x="25165" y="38270"/>
                </a:cubicBezTo>
                <a:cubicBezTo>
                  <a:pt x="25545" y="38137"/>
                  <a:pt x="25926" y="37909"/>
                  <a:pt x="26306" y="38023"/>
                </a:cubicBezTo>
                <a:cubicBezTo>
                  <a:pt x="26325" y="38023"/>
                  <a:pt x="26268" y="37700"/>
                  <a:pt x="26420" y="37947"/>
                </a:cubicBezTo>
                <a:cubicBezTo>
                  <a:pt x="26458" y="37928"/>
                  <a:pt x="26458" y="37890"/>
                  <a:pt x="26515" y="37871"/>
                </a:cubicBezTo>
                <a:cubicBezTo>
                  <a:pt x="26040" y="37548"/>
                  <a:pt x="24994" y="38213"/>
                  <a:pt x="24309" y="38366"/>
                </a:cubicBezTo>
                <a:cubicBezTo>
                  <a:pt x="24233" y="38308"/>
                  <a:pt x="24271" y="38289"/>
                  <a:pt x="24271" y="38194"/>
                </a:cubicBezTo>
                <a:cubicBezTo>
                  <a:pt x="24195" y="38423"/>
                  <a:pt x="23967" y="38328"/>
                  <a:pt x="23872" y="38347"/>
                </a:cubicBezTo>
                <a:cubicBezTo>
                  <a:pt x="23833" y="38347"/>
                  <a:pt x="23643" y="38556"/>
                  <a:pt x="23548" y="38575"/>
                </a:cubicBezTo>
                <a:cubicBezTo>
                  <a:pt x="23396" y="38613"/>
                  <a:pt x="23415" y="38537"/>
                  <a:pt x="23415" y="38556"/>
                </a:cubicBezTo>
                <a:cubicBezTo>
                  <a:pt x="23035" y="38822"/>
                  <a:pt x="22540" y="38765"/>
                  <a:pt x="22388" y="38993"/>
                </a:cubicBezTo>
                <a:cubicBezTo>
                  <a:pt x="22312" y="38936"/>
                  <a:pt x="21969" y="38841"/>
                  <a:pt x="22103" y="39107"/>
                </a:cubicBezTo>
                <a:cubicBezTo>
                  <a:pt x="21874" y="39088"/>
                  <a:pt x="21855" y="38879"/>
                  <a:pt x="21722" y="39126"/>
                </a:cubicBezTo>
                <a:cubicBezTo>
                  <a:pt x="21285" y="39088"/>
                  <a:pt x="20828" y="39393"/>
                  <a:pt x="20372" y="39488"/>
                </a:cubicBezTo>
                <a:cubicBezTo>
                  <a:pt x="20200" y="39811"/>
                  <a:pt x="18869" y="40115"/>
                  <a:pt x="19839" y="39697"/>
                </a:cubicBezTo>
                <a:cubicBezTo>
                  <a:pt x="17994" y="40249"/>
                  <a:pt x="16187" y="40857"/>
                  <a:pt x="14285" y="41504"/>
                </a:cubicBezTo>
                <a:cubicBezTo>
                  <a:pt x="14323" y="41561"/>
                  <a:pt x="14456" y="41504"/>
                  <a:pt x="14551" y="41504"/>
                </a:cubicBezTo>
                <a:cubicBezTo>
                  <a:pt x="14742" y="41523"/>
                  <a:pt x="14190" y="41675"/>
                  <a:pt x="14228" y="41504"/>
                </a:cubicBezTo>
                <a:cubicBezTo>
                  <a:pt x="14171" y="41542"/>
                  <a:pt x="14209" y="41618"/>
                  <a:pt x="14209" y="41675"/>
                </a:cubicBezTo>
                <a:cubicBezTo>
                  <a:pt x="14133" y="41732"/>
                  <a:pt x="13886" y="41694"/>
                  <a:pt x="13924" y="41789"/>
                </a:cubicBezTo>
                <a:cubicBezTo>
                  <a:pt x="13809" y="41789"/>
                  <a:pt x="13886" y="41694"/>
                  <a:pt x="13886" y="41637"/>
                </a:cubicBezTo>
                <a:cubicBezTo>
                  <a:pt x="13429" y="41922"/>
                  <a:pt x="12364" y="42170"/>
                  <a:pt x="11736" y="42379"/>
                </a:cubicBezTo>
                <a:cubicBezTo>
                  <a:pt x="12212" y="42094"/>
                  <a:pt x="12801" y="41922"/>
                  <a:pt x="13125" y="41865"/>
                </a:cubicBezTo>
                <a:cubicBezTo>
                  <a:pt x="12858" y="41732"/>
                  <a:pt x="12858" y="41941"/>
                  <a:pt x="12440" y="41903"/>
                </a:cubicBezTo>
                <a:cubicBezTo>
                  <a:pt x="14742" y="41009"/>
                  <a:pt x="16853" y="40249"/>
                  <a:pt x="19135" y="39583"/>
                </a:cubicBezTo>
                <a:cubicBezTo>
                  <a:pt x="19192" y="39564"/>
                  <a:pt x="19154" y="39469"/>
                  <a:pt x="19230" y="39450"/>
                </a:cubicBezTo>
                <a:cubicBezTo>
                  <a:pt x="22350" y="38556"/>
                  <a:pt x="25241" y="37338"/>
                  <a:pt x="28379" y="36387"/>
                </a:cubicBezTo>
                <a:cubicBezTo>
                  <a:pt x="28665" y="36311"/>
                  <a:pt x="29007" y="36349"/>
                  <a:pt x="29064" y="36083"/>
                </a:cubicBezTo>
                <a:cubicBezTo>
                  <a:pt x="29235" y="36121"/>
                  <a:pt x="29235" y="36178"/>
                  <a:pt x="29311" y="36026"/>
                </a:cubicBezTo>
                <a:cubicBezTo>
                  <a:pt x="30472" y="35760"/>
                  <a:pt x="31023" y="35589"/>
                  <a:pt x="32089" y="35265"/>
                </a:cubicBezTo>
                <a:cubicBezTo>
                  <a:pt x="31689" y="35246"/>
                  <a:pt x="31442" y="35322"/>
                  <a:pt x="31195" y="35189"/>
                </a:cubicBezTo>
                <a:cubicBezTo>
                  <a:pt x="31004" y="35284"/>
                  <a:pt x="31366" y="35170"/>
                  <a:pt x="31290" y="35341"/>
                </a:cubicBezTo>
                <a:cubicBezTo>
                  <a:pt x="30928" y="35398"/>
                  <a:pt x="30434" y="35684"/>
                  <a:pt x="29958" y="35570"/>
                </a:cubicBezTo>
                <a:cubicBezTo>
                  <a:pt x="30148" y="35703"/>
                  <a:pt x="29159" y="36007"/>
                  <a:pt x="28912" y="35912"/>
                </a:cubicBezTo>
                <a:cubicBezTo>
                  <a:pt x="28398" y="36178"/>
                  <a:pt x="27980" y="36387"/>
                  <a:pt x="27600" y="36235"/>
                </a:cubicBezTo>
                <a:cubicBezTo>
                  <a:pt x="28303" y="36064"/>
                  <a:pt x="28988" y="35722"/>
                  <a:pt x="29540" y="35608"/>
                </a:cubicBezTo>
                <a:cubicBezTo>
                  <a:pt x="29521" y="35684"/>
                  <a:pt x="29445" y="35703"/>
                  <a:pt x="29445" y="35779"/>
                </a:cubicBezTo>
                <a:cubicBezTo>
                  <a:pt x="29616" y="35760"/>
                  <a:pt x="29578" y="35646"/>
                  <a:pt x="29578" y="35550"/>
                </a:cubicBezTo>
                <a:cubicBezTo>
                  <a:pt x="30396" y="35227"/>
                  <a:pt x="30890" y="35303"/>
                  <a:pt x="31518" y="34904"/>
                </a:cubicBezTo>
                <a:cubicBezTo>
                  <a:pt x="31423" y="34790"/>
                  <a:pt x="31328" y="35037"/>
                  <a:pt x="31195" y="34923"/>
                </a:cubicBezTo>
                <a:cubicBezTo>
                  <a:pt x="31860" y="34790"/>
                  <a:pt x="32602" y="34371"/>
                  <a:pt x="32849" y="34409"/>
                </a:cubicBezTo>
                <a:cubicBezTo>
                  <a:pt x="32792" y="34390"/>
                  <a:pt x="32849" y="34580"/>
                  <a:pt x="32868" y="34561"/>
                </a:cubicBezTo>
                <a:cubicBezTo>
                  <a:pt x="33021" y="34504"/>
                  <a:pt x="32887" y="34257"/>
                  <a:pt x="33192" y="34276"/>
                </a:cubicBezTo>
                <a:cubicBezTo>
                  <a:pt x="33230" y="34352"/>
                  <a:pt x="33173" y="34390"/>
                  <a:pt x="33097" y="34409"/>
                </a:cubicBezTo>
                <a:cubicBezTo>
                  <a:pt x="33572" y="34409"/>
                  <a:pt x="33895" y="34105"/>
                  <a:pt x="34352" y="34124"/>
                </a:cubicBezTo>
                <a:cubicBezTo>
                  <a:pt x="34428" y="34105"/>
                  <a:pt x="34333" y="34048"/>
                  <a:pt x="34257" y="34048"/>
                </a:cubicBezTo>
                <a:cubicBezTo>
                  <a:pt x="34542" y="33896"/>
                  <a:pt x="34618" y="33801"/>
                  <a:pt x="34770" y="34048"/>
                </a:cubicBezTo>
                <a:cubicBezTo>
                  <a:pt x="34847" y="33858"/>
                  <a:pt x="35246" y="33801"/>
                  <a:pt x="35436" y="33953"/>
                </a:cubicBezTo>
                <a:cubicBezTo>
                  <a:pt x="35493" y="33896"/>
                  <a:pt x="35360" y="33820"/>
                  <a:pt x="35645" y="33801"/>
                </a:cubicBezTo>
                <a:cubicBezTo>
                  <a:pt x="35645" y="33744"/>
                  <a:pt x="35626" y="33686"/>
                  <a:pt x="35626" y="33648"/>
                </a:cubicBezTo>
                <a:cubicBezTo>
                  <a:pt x="35512" y="33477"/>
                  <a:pt x="35702" y="33820"/>
                  <a:pt x="35836" y="33763"/>
                </a:cubicBezTo>
                <a:cubicBezTo>
                  <a:pt x="35855" y="33724"/>
                  <a:pt x="35912" y="33553"/>
                  <a:pt x="35741" y="33610"/>
                </a:cubicBezTo>
                <a:cubicBezTo>
                  <a:pt x="35988" y="33420"/>
                  <a:pt x="36482" y="33325"/>
                  <a:pt x="37015" y="33135"/>
                </a:cubicBezTo>
                <a:cubicBezTo>
                  <a:pt x="36387" y="32964"/>
                  <a:pt x="35493" y="33553"/>
                  <a:pt x="34942" y="33420"/>
                </a:cubicBezTo>
                <a:cubicBezTo>
                  <a:pt x="35170" y="33477"/>
                  <a:pt x="35303" y="33211"/>
                  <a:pt x="35588" y="33268"/>
                </a:cubicBezTo>
                <a:cubicBezTo>
                  <a:pt x="35436" y="33097"/>
                  <a:pt x="34808" y="33306"/>
                  <a:pt x="34637" y="33420"/>
                </a:cubicBezTo>
                <a:cubicBezTo>
                  <a:pt x="33629" y="33534"/>
                  <a:pt x="31156" y="34124"/>
                  <a:pt x="30320" y="34371"/>
                </a:cubicBezTo>
                <a:cubicBezTo>
                  <a:pt x="30396" y="34105"/>
                  <a:pt x="30947" y="34029"/>
                  <a:pt x="31233" y="33953"/>
                </a:cubicBezTo>
                <a:cubicBezTo>
                  <a:pt x="31917" y="33782"/>
                  <a:pt x="32564" y="33610"/>
                  <a:pt x="33268" y="33515"/>
                </a:cubicBezTo>
                <a:cubicBezTo>
                  <a:pt x="33306" y="33477"/>
                  <a:pt x="33363" y="33439"/>
                  <a:pt x="33439" y="33420"/>
                </a:cubicBezTo>
                <a:cubicBezTo>
                  <a:pt x="32374" y="33401"/>
                  <a:pt x="31252" y="33820"/>
                  <a:pt x="29521" y="34105"/>
                </a:cubicBezTo>
                <a:cubicBezTo>
                  <a:pt x="30282" y="33763"/>
                  <a:pt x="32203" y="33439"/>
                  <a:pt x="33287" y="33021"/>
                </a:cubicBezTo>
                <a:cubicBezTo>
                  <a:pt x="32526" y="32964"/>
                  <a:pt x="31594" y="33211"/>
                  <a:pt x="30871" y="33439"/>
                </a:cubicBezTo>
                <a:cubicBezTo>
                  <a:pt x="30757" y="33420"/>
                  <a:pt x="30814" y="33325"/>
                  <a:pt x="30909" y="33325"/>
                </a:cubicBezTo>
                <a:cubicBezTo>
                  <a:pt x="30415" y="33040"/>
                  <a:pt x="29540" y="33667"/>
                  <a:pt x="28950" y="33477"/>
                </a:cubicBezTo>
                <a:cubicBezTo>
                  <a:pt x="29102" y="33439"/>
                  <a:pt x="29254" y="33401"/>
                  <a:pt x="29426" y="33382"/>
                </a:cubicBezTo>
                <a:cubicBezTo>
                  <a:pt x="28988" y="33173"/>
                  <a:pt x="28779" y="33477"/>
                  <a:pt x="27733" y="33629"/>
                </a:cubicBezTo>
                <a:cubicBezTo>
                  <a:pt x="27676" y="33591"/>
                  <a:pt x="28170" y="33458"/>
                  <a:pt x="28227" y="33306"/>
                </a:cubicBezTo>
                <a:cubicBezTo>
                  <a:pt x="28113" y="33458"/>
                  <a:pt x="28265" y="33420"/>
                  <a:pt x="28417" y="33382"/>
                </a:cubicBezTo>
                <a:cubicBezTo>
                  <a:pt x="28417" y="33287"/>
                  <a:pt x="28360" y="33287"/>
                  <a:pt x="28284" y="33306"/>
                </a:cubicBezTo>
                <a:cubicBezTo>
                  <a:pt x="28284" y="33173"/>
                  <a:pt x="28646" y="33173"/>
                  <a:pt x="28475" y="33306"/>
                </a:cubicBezTo>
                <a:cubicBezTo>
                  <a:pt x="28608" y="33135"/>
                  <a:pt x="29007" y="33097"/>
                  <a:pt x="29350" y="33021"/>
                </a:cubicBezTo>
                <a:cubicBezTo>
                  <a:pt x="29350" y="33059"/>
                  <a:pt x="29292" y="33078"/>
                  <a:pt x="29311" y="33135"/>
                </a:cubicBezTo>
                <a:cubicBezTo>
                  <a:pt x="29483" y="33097"/>
                  <a:pt x="29673" y="33059"/>
                  <a:pt x="29844" y="33021"/>
                </a:cubicBezTo>
                <a:cubicBezTo>
                  <a:pt x="29559" y="32888"/>
                  <a:pt x="29939" y="32945"/>
                  <a:pt x="30034" y="33021"/>
                </a:cubicBezTo>
                <a:cubicBezTo>
                  <a:pt x="30148" y="32983"/>
                  <a:pt x="30148" y="32697"/>
                  <a:pt x="30205" y="32983"/>
                </a:cubicBezTo>
                <a:cubicBezTo>
                  <a:pt x="30282" y="32964"/>
                  <a:pt x="30243" y="32888"/>
                  <a:pt x="30243" y="32831"/>
                </a:cubicBezTo>
                <a:cubicBezTo>
                  <a:pt x="30529" y="33002"/>
                  <a:pt x="30700" y="32697"/>
                  <a:pt x="30871" y="32850"/>
                </a:cubicBezTo>
                <a:cubicBezTo>
                  <a:pt x="30909" y="32754"/>
                  <a:pt x="31233" y="32583"/>
                  <a:pt x="31099" y="32792"/>
                </a:cubicBezTo>
                <a:cubicBezTo>
                  <a:pt x="31746" y="32355"/>
                  <a:pt x="33230" y="32222"/>
                  <a:pt x="34124" y="31975"/>
                </a:cubicBezTo>
                <a:cubicBezTo>
                  <a:pt x="34219" y="31937"/>
                  <a:pt x="34238" y="31860"/>
                  <a:pt x="34200" y="31746"/>
                </a:cubicBezTo>
                <a:cubicBezTo>
                  <a:pt x="34409" y="32070"/>
                  <a:pt x="35360" y="31480"/>
                  <a:pt x="35512" y="31727"/>
                </a:cubicBezTo>
                <a:cubicBezTo>
                  <a:pt x="35569" y="31708"/>
                  <a:pt x="35531" y="31632"/>
                  <a:pt x="35531" y="31556"/>
                </a:cubicBezTo>
                <a:cubicBezTo>
                  <a:pt x="35931" y="31518"/>
                  <a:pt x="36026" y="31575"/>
                  <a:pt x="36178" y="31328"/>
                </a:cubicBezTo>
                <a:cubicBezTo>
                  <a:pt x="36254" y="31404"/>
                  <a:pt x="36387" y="31385"/>
                  <a:pt x="36444" y="31480"/>
                </a:cubicBezTo>
                <a:cubicBezTo>
                  <a:pt x="36634" y="31214"/>
                  <a:pt x="37186" y="31290"/>
                  <a:pt x="37167" y="31043"/>
                </a:cubicBezTo>
                <a:cubicBezTo>
                  <a:pt x="37167" y="30909"/>
                  <a:pt x="37357" y="31062"/>
                  <a:pt x="37319" y="31176"/>
                </a:cubicBezTo>
                <a:cubicBezTo>
                  <a:pt x="37376" y="31157"/>
                  <a:pt x="37452" y="31157"/>
                  <a:pt x="37509" y="31138"/>
                </a:cubicBezTo>
                <a:cubicBezTo>
                  <a:pt x="37586" y="31100"/>
                  <a:pt x="37528" y="31005"/>
                  <a:pt x="37509" y="30909"/>
                </a:cubicBezTo>
                <a:cubicBezTo>
                  <a:pt x="37700" y="31195"/>
                  <a:pt x="38194" y="30814"/>
                  <a:pt x="38575" y="30909"/>
                </a:cubicBezTo>
                <a:cubicBezTo>
                  <a:pt x="38384" y="30833"/>
                  <a:pt x="38213" y="30586"/>
                  <a:pt x="38613" y="30510"/>
                </a:cubicBezTo>
                <a:cubicBezTo>
                  <a:pt x="38594" y="30605"/>
                  <a:pt x="38518" y="30643"/>
                  <a:pt x="38403" y="30681"/>
                </a:cubicBezTo>
                <a:cubicBezTo>
                  <a:pt x="38441" y="30795"/>
                  <a:pt x="38594" y="30662"/>
                  <a:pt x="38727" y="30719"/>
                </a:cubicBezTo>
                <a:cubicBezTo>
                  <a:pt x="38765" y="30719"/>
                  <a:pt x="38632" y="30795"/>
                  <a:pt x="38613" y="30795"/>
                </a:cubicBezTo>
                <a:cubicBezTo>
                  <a:pt x="38936" y="31100"/>
                  <a:pt x="39488" y="30415"/>
                  <a:pt x="39602" y="30472"/>
                </a:cubicBezTo>
                <a:cubicBezTo>
                  <a:pt x="39754" y="30415"/>
                  <a:pt x="39564" y="30263"/>
                  <a:pt x="39450" y="30339"/>
                </a:cubicBezTo>
                <a:cubicBezTo>
                  <a:pt x="39450" y="30263"/>
                  <a:pt x="39602" y="30263"/>
                  <a:pt x="39678" y="30244"/>
                </a:cubicBezTo>
                <a:cubicBezTo>
                  <a:pt x="39830" y="30320"/>
                  <a:pt x="39659" y="30415"/>
                  <a:pt x="39792" y="30472"/>
                </a:cubicBezTo>
                <a:cubicBezTo>
                  <a:pt x="39925" y="30339"/>
                  <a:pt x="39868" y="30472"/>
                  <a:pt x="39982" y="30491"/>
                </a:cubicBezTo>
                <a:cubicBezTo>
                  <a:pt x="39982" y="30301"/>
                  <a:pt x="40077" y="30472"/>
                  <a:pt x="40344" y="30415"/>
                </a:cubicBezTo>
                <a:cubicBezTo>
                  <a:pt x="40306" y="30377"/>
                  <a:pt x="40210" y="30396"/>
                  <a:pt x="40191" y="30282"/>
                </a:cubicBezTo>
                <a:cubicBezTo>
                  <a:pt x="40477" y="30377"/>
                  <a:pt x="40286" y="30187"/>
                  <a:pt x="40344" y="30092"/>
                </a:cubicBezTo>
                <a:cubicBezTo>
                  <a:pt x="40439" y="30073"/>
                  <a:pt x="40572" y="30015"/>
                  <a:pt x="40591" y="30092"/>
                </a:cubicBezTo>
                <a:cubicBezTo>
                  <a:pt x="40667" y="30244"/>
                  <a:pt x="40496" y="30206"/>
                  <a:pt x="40420" y="30187"/>
                </a:cubicBezTo>
                <a:cubicBezTo>
                  <a:pt x="40477" y="30282"/>
                  <a:pt x="40420" y="30320"/>
                  <a:pt x="40401" y="30396"/>
                </a:cubicBezTo>
                <a:cubicBezTo>
                  <a:pt x="40515" y="30320"/>
                  <a:pt x="40667" y="30263"/>
                  <a:pt x="40667" y="30130"/>
                </a:cubicBezTo>
                <a:cubicBezTo>
                  <a:pt x="40819" y="30073"/>
                  <a:pt x="40838" y="30206"/>
                  <a:pt x="40895" y="30301"/>
                </a:cubicBezTo>
                <a:cubicBezTo>
                  <a:pt x="40971" y="30244"/>
                  <a:pt x="40857" y="30053"/>
                  <a:pt x="40838" y="30034"/>
                </a:cubicBezTo>
                <a:cubicBezTo>
                  <a:pt x="40838" y="29958"/>
                  <a:pt x="41009" y="29977"/>
                  <a:pt x="40990" y="29901"/>
                </a:cubicBezTo>
                <a:cubicBezTo>
                  <a:pt x="41066" y="29882"/>
                  <a:pt x="41066" y="29977"/>
                  <a:pt x="41085" y="30034"/>
                </a:cubicBezTo>
                <a:cubicBezTo>
                  <a:pt x="41199" y="29844"/>
                  <a:pt x="41219" y="29863"/>
                  <a:pt x="41447" y="29958"/>
                </a:cubicBezTo>
                <a:cubicBezTo>
                  <a:pt x="41523" y="29920"/>
                  <a:pt x="41466" y="29825"/>
                  <a:pt x="41447" y="29730"/>
                </a:cubicBezTo>
                <a:cubicBezTo>
                  <a:pt x="41675" y="29711"/>
                  <a:pt x="41485" y="29882"/>
                  <a:pt x="41599" y="29863"/>
                </a:cubicBezTo>
                <a:cubicBezTo>
                  <a:pt x="41846" y="29825"/>
                  <a:pt x="41580" y="29787"/>
                  <a:pt x="41694" y="29692"/>
                </a:cubicBezTo>
                <a:cubicBezTo>
                  <a:pt x="41884" y="29597"/>
                  <a:pt x="41846" y="29787"/>
                  <a:pt x="41960" y="29787"/>
                </a:cubicBezTo>
                <a:cubicBezTo>
                  <a:pt x="42036" y="29711"/>
                  <a:pt x="42055" y="29616"/>
                  <a:pt x="42093" y="29540"/>
                </a:cubicBezTo>
                <a:cubicBezTo>
                  <a:pt x="40781" y="29863"/>
                  <a:pt x="39849" y="29920"/>
                  <a:pt x="38879" y="30301"/>
                </a:cubicBezTo>
                <a:cubicBezTo>
                  <a:pt x="38499" y="30149"/>
                  <a:pt x="37357" y="30700"/>
                  <a:pt x="36634" y="30624"/>
                </a:cubicBezTo>
                <a:cubicBezTo>
                  <a:pt x="37053" y="30643"/>
                  <a:pt x="35950" y="31024"/>
                  <a:pt x="36045" y="30757"/>
                </a:cubicBezTo>
                <a:cubicBezTo>
                  <a:pt x="35855" y="30738"/>
                  <a:pt x="35969" y="30890"/>
                  <a:pt x="35969" y="30985"/>
                </a:cubicBezTo>
                <a:cubicBezTo>
                  <a:pt x="35531" y="31043"/>
                  <a:pt x="35474" y="31024"/>
                  <a:pt x="35056" y="31081"/>
                </a:cubicBezTo>
                <a:cubicBezTo>
                  <a:pt x="34980" y="31081"/>
                  <a:pt x="35018" y="31195"/>
                  <a:pt x="35018" y="31233"/>
                </a:cubicBezTo>
                <a:cubicBezTo>
                  <a:pt x="34961" y="31252"/>
                  <a:pt x="34961" y="31157"/>
                  <a:pt x="34923" y="31100"/>
                </a:cubicBezTo>
                <a:cubicBezTo>
                  <a:pt x="34732" y="31119"/>
                  <a:pt x="34923" y="31366"/>
                  <a:pt x="34599" y="31328"/>
                </a:cubicBezTo>
                <a:cubicBezTo>
                  <a:pt x="34789" y="31214"/>
                  <a:pt x="34637" y="31138"/>
                  <a:pt x="34390" y="31214"/>
                </a:cubicBezTo>
                <a:cubicBezTo>
                  <a:pt x="34390" y="31309"/>
                  <a:pt x="34466" y="31309"/>
                  <a:pt x="34542" y="31290"/>
                </a:cubicBezTo>
                <a:cubicBezTo>
                  <a:pt x="34561" y="31404"/>
                  <a:pt x="34333" y="31366"/>
                  <a:pt x="34238" y="31404"/>
                </a:cubicBezTo>
                <a:cubicBezTo>
                  <a:pt x="34219" y="31328"/>
                  <a:pt x="34200" y="31233"/>
                  <a:pt x="34200" y="31157"/>
                </a:cubicBezTo>
                <a:cubicBezTo>
                  <a:pt x="34067" y="31366"/>
                  <a:pt x="33743" y="31385"/>
                  <a:pt x="33477" y="31366"/>
                </a:cubicBezTo>
                <a:cubicBezTo>
                  <a:pt x="33762" y="31062"/>
                  <a:pt x="34904" y="31081"/>
                  <a:pt x="34999" y="30814"/>
                </a:cubicBezTo>
                <a:cubicBezTo>
                  <a:pt x="38746" y="29806"/>
                  <a:pt x="42550" y="29293"/>
                  <a:pt x="45974" y="28380"/>
                </a:cubicBezTo>
                <a:cubicBezTo>
                  <a:pt x="45860" y="28342"/>
                  <a:pt x="45612" y="28418"/>
                  <a:pt x="45308" y="28475"/>
                </a:cubicBezTo>
                <a:cubicBezTo>
                  <a:pt x="45574" y="28151"/>
                  <a:pt x="46677" y="28342"/>
                  <a:pt x="46811" y="28151"/>
                </a:cubicBezTo>
                <a:cubicBezTo>
                  <a:pt x="46849" y="27961"/>
                  <a:pt x="46982" y="28227"/>
                  <a:pt x="47115" y="28132"/>
                </a:cubicBezTo>
                <a:cubicBezTo>
                  <a:pt x="46754" y="27980"/>
                  <a:pt x="47800" y="27923"/>
                  <a:pt x="48180" y="27847"/>
                </a:cubicBezTo>
                <a:cubicBezTo>
                  <a:pt x="48998" y="27695"/>
                  <a:pt x="50291" y="27353"/>
                  <a:pt x="51585" y="27105"/>
                </a:cubicBezTo>
                <a:cubicBezTo>
                  <a:pt x="52593" y="26915"/>
                  <a:pt x="53563" y="26896"/>
                  <a:pt x="54115" y="26668"/>
                </a:cubicBezTo>
                <a:cubicBezTo>
                  <a:pt x="54191" y="26649"/>
                  <a:pt x="55009" y="26516"/>
                  <a:pt x="55332" y="26459"/>
                </a:cubicBezTo>
                <a:cubicBezTo>
                  <a:pt x="54990" y="26211"/>
                  <a:pt x="54457" y="26630"/>
                  <a:pt x="54115" y="26401"/>
                </a:cubicBezTo>
                <a:cubicBezTo>
                  <a:pt x="53943" y="26401"/>
                  <a:pt x="54210" y="26630"/>
                  <a:pt x="54039" y="26630"/>
                </a:cubicBezTo>
                <a:cubicBezTo>
                  <a:pt x="53696" y="26687"/>
                  <a:pt x="54039" y="26478"/>
                  <a:pt x="53867" y="26401"/>
                </a:cubicBezTo>
                <a:cubicBezTo>
                  <a:pt x="53715" y="26497"/>
                  <a:pt x="53696" y="26478"/>
                  <a:pt x="53791" y="26630"/>
                </a:cubicBezTo>
                <a:cubicBezTo>
                  <a:pt x="53449" y="26687"/>
                  <a:pt x="53335" y="26782"/>
                  <a:pt x="53068" y="26782"/>
                </a:cubicBezTo>
                <a:cubicBezTo>
                  <a:pt x="52935" y="26668"/>
                  <a:pt x="52973" y="26535"/>
                  <a:pt x="52878" y="26459"/>
                </a:cubicBezTo>
                <a:cubicBezTo>
                  <a:pt x="52802" y="26421"/>
                  <a:pt x="52650" y="26592"/>
                  <a:pt x="52441" y="26497"/>
                </a:cubicBezTo>
                <a:cubicBezTo>
                  <a:pt x="52251" y="26554"/>
                  <a:pt x="52612" y="26706"/>
                  <a:pt x="52441" y="26706"/>
                </a:cubicBezTo>
                <a:cubicBezTo>
                  <a:pt x="52194" y="26782"/>
                  <a:pt x="52289" y="26725"/>
                  <a:pt x="52289" y="26592"/>
                </a:cubicBezTo>
                <a:cubicBezTo>
                  <a:pt x="52194" y="26668"/>
                  <a:pt x="52194" y="26782"/>
                  <a:pt x="52022" y="26801"/>
                </a:cubicBezTo>
                <a:cubicBezTo>
                  <a:pt x="52022" y="26573"/>
                  <a:pt x="51109" y="26630"/>
                  <a:pt x="51338" y="27105"/>
                </a:cubicBezTo>
                <a:cubicBezTo>
                  <a:pt x="51281" y="27124"/>
                  <a:pt x="51281" y="27105"/>
                  <a:pt x="51262" y="27067"/>
                </a:cubicBezTo>
                <a:cubicBezTo>
                  <a:pt x="51204" y="27067"/>
                  <a:pt x="51204" y="27105"/>
                  <a:pt x="51223" y="27143"/>
                </a:cubicBezTo>
                <a:cubicBezTo>
                  <a:pt x="51052" y="27105"/>
                  <a:pt x="51319" y="26934"/>
                  <a:pt x="51262" y="26801"/>
                </a:cubicBezTo>
                <a:cubicBezTo>
                  <a:pt x="50976" y="26877"/>
                  <a:pt x="51090" y="27067"/>
                  <a:pt x="51033" y="27181"/>
                </a:cubicBezTo>
                <a:cubicBezTo>
                  <a:pt x="50843" y="27295"/>
                  <a:pt x="50957" y="27010"/>
                  <a:pt x="50824" y="27067"/>
                </a:cubicBezTo>
                <a:cubicBezTo>
                  <a:pt x="50748" y="27276"/>
                  <a:pt x="50786" y="27181"/>
                  <a:pt x="50577" y="27105"/>
                </a:cubicBezTo>
                <a:cubicBezTo>
                  <a:pt x="50520" y="27143"/>
                  <a:pt x="50558" y="27219"/>
                  <a:pt x="50558" y="27276"/>
                </a:cubicBezTo>
                <a:cubicBezTo>
                  <a:pt x="50482" y="27295"/>
                  <a:pt x="50329" y="27105"/>
                  <a:pt x="50310" y="27276"/>
                </a:cubicBezTo>
                <a:cubicBezTo>
                  <a:pt x="50139" y="27276"/>
                  <a:pt x="50329" y="27086"/>
                  <a:pt x="50310" y="27010"/>
                </a:cubicBezTo>
                <a:cubicBezTo>
                  <a:pt x="50139" y="27048"/>
                  <a:pt x="50139" y="27105"/>
                  <a:pt x="49911" y="27200"/>
                </a:cubicBezTo>
                <a:cubicBezTo>
                  <a:pt x="49949" y="27143"/>
                  <a:pt x="50006" y="27105"/>
                  <a:pt x="50063" y="27067"/>
                </a:cubicBezTo>
                <a:cubicBezTo>
                  <a:pt x="49930" y="26915"/>
                  <a:pt x="49778" y="27067"/>
                  <a:pt x="49588" y="27105"/>
                </a:cubicBezTo>
                <a:cubicBezTo>
                  <a:pt x="49493" y="27181"/>
                  <a:pt x="49607" y="27181"/>
                  <a:pt x="49569" y="27334"/>
                </a:cubicBezTo>
                <a:cubicBezTo>
                  <a:pt x="49131" y="27048"/>
                  <a:pt x="48542" y="27695"/>
                  <a:pt x="48180" y="27314"/>
                </a:cubicBezTo>
                <a:cubicBezTo>
                  <a:pt x="48066" y="27353"/>
                  <a:pt x="48218" y="27543"/>
                  <a:pt x="48123" y="27600"/>
                </a:cubicBezTo>
                <a:cubicBezTo>
                  <a:pt x="48066" y="27562"/>
                  <a:pt x="47971" y="27562"/>
                  <a:pt x="47876" y="27600"/>
                </a:cubicBezTo>
                <a:cubicBezTo>
                  <a:pt x="47876" y="27638"/>
                  <a:pt x="47952" y="27619"/>
                  <a:pt x="48009" y="27619"/>
                </a:cubicBezTo>
                <a:cubicBezTo>
                  <a:pt x="47952" y="27695"/>
                  <a:pt x="47686" y="27752"/>
                  <a:pt x="47819" y="27600"/>
                </a:cubicBezTo>
                <a:cubicBezTo>
                  <a:pt x="47495" y="27885"/>
                  <a:pt x="47914" y="27714"/>
                  <a:pt x="47629" y="27638"/>
                </a:cubicBezTo>
                <a:cubicBezTo>
                  <a:pt x="47495" y="27600"/>
                  <a:pt x="47077" y="27828"/>
                  <a:pt x="46811" y="27885"/>
                </a:cubicBezTo>
                <a:cubicBezTo>
                  <a:pt x="46335" y="27980"/>
                  <a:pt x="45841" y="27999"/>
                  <a:pt x="45479" y="28113"/>
                </a:cubicBezTo>
                <a:cubicBezTo>
                  <a:pt x="45327" y="27885"/>
                  <a:pt x="45745" y="27980"/>
                  <a:pt x="45593" y="27771"/>
                </a:cubicBezTo>
                <a:cubicBezTo>
                  <a:pt x="45707" y="27752"/>
                  <a:pt x="45669" y="27923"/>
                  <a:pt x="45764" y="27942"/>
                </a:cubicBezTo>
                <a:cubicBezTo>
                  <a:pt x="46202" y="27733"/>
                  <a:pt x="46716" y="27676"/>
                  <a:pt x="47476" y="27467"/>
                </a:cubicBezTo>
                <a:cubicBezTo>
                  <a:pt x="47343" y="27448"/>
                  <a:pt x="46925" y="27448"/>
                  <a:pt x="46677" y="27581"/>
                </a:cubicBezTo>
                <a:cubicBezTo>
                  <a:pt x="46716" y="27524"/>
                  <a:pt x="46716" y="27448"/>
                  <a:pt x="46697" y="27353"/>
                </a:cubicBezTo>
                <a:cubicBezTo>
                  <a:pt x="46620" y="27295"/>
                  <a:pt x="46601" y="27391"/>
                  <a:pt x="46449" y="27353"/>
                </a:cubicBezTo>
                <a:cubicBezTo>
                  <a:pt x="46468" y="27448"/>
                  <a:pt x="46525" y="27524"/>
                  <a:pt x="46601" y="27543"/>
                </a:cubicBezTo>
                <a:cubicBezTo>
                  <a:pt x="46430" y="27752"/>
                  <a:pt x="46354" y="27467"/>
                  <a:pt x="46126" y="27638"/>
                </a:cubicBezTo>
                <a:cubicBezTo>
                  <a:pt x="46088" y="27543"/>
                  <a:pt x="46202" y="27524"/>
                  <a:pt x="46297" y="27505"/>
                </a:cubicBezTo>
                <a:cubicBezTo>
                  <a:pt x="46278" y="27429"/>
                  <a:pt x="45917" y="27505"/>
                  <a:pt x="46202" y="27410"/>
                </a:cubicBezTo>
                <a:cubicBezTo>
                  <a:pt x="45993" y="27314"/>
                  <a:pt x="46069" y="27581"/>
                  <a:pt x="45784" y="27505"/>
                </a:cubicBezTo>
                <a:cubicBezTo>
                  <a:pt x="45841" y="27600"/>
                  <a:pt x="46088" y="27448"/>
                  <a:pt x="46069" y="27657"/>
                </a:cubicBezTo>
                <a:lnTo>
                  <a:pt x="45764" y="27714"/>
                </a:lnTo>
                <a:cubicBezTo>
                  <a:pt x="45688" y="27524"/>
                  <a:pt x="45707" y="27581"/>
                  <a:pt x="45688" y="27372"/>
                </a:cubicBezTo>
                <a:cubicBezTo>
                  <a:pt x="45612" y="27448"/>
                  <a:pt x="45612" y="27562"/>
                  <a:pt x="45631" y="27695"/>
                </a:cubicBezTo>
                <a:cubicBezTo>
                  <a:pt x="45346" y="27752"/>
                  <a:pt x="44623" y="27790"/>
                  <a:pt x="44319" y="27923"/>
                </a:cubicBezTo>
                <a:cubicBezTo>
                  <a:pt x="44243" y="27961"/>
                  <a:pt x="44281" y="28037"/>
                  <a:pt x="44281" y="28094"/>
                </a:cubicBezTo>
                <a:cubicBezTo>
                  <a:pt x="44034" y="27771"/>
                  <a:pt x="43977" y="28227"/>
                  <a:pt x="43824" y="27980"/>
                </a:cubicBezTo>
                <a:cubicBezTo>
                  <a:pt x="43862" y="28208"/>
                  <a:pt x="43463" y="28075"/>
                  <a:pt x="43368" y="27923"/>
                </a:cubicBezTo>
                <a:cubicBezTo>
                  <a:pt x="43463" y="28132"/>
                  <a:pt x="42835" y="28189"/>
                  <a:pt x="42949" y="28018"/>
                </a:cubicBezTo>
                <a:cubicBezTo>
                  <a:pt x="42588" y="28285"/>
                  <a:pt x="42055" y="28113"/>
                  <a:pt x="41960" y="28342"/>
                </a:cubicBezTo>
                <a:cubicBezTo>
                  <a:pt x="41846" y="28361"/>
                  <a:pt x="41884" y="28170"/>
                  <a:pt x="41789" y="28151"/>
                </a:cubicBezTo>
                <a:cubicBezTo>
                  <a:pt x="41732" y="28189"/>
                  <a:pt x="41770" y="28266"/>
                  <a:pt x="41770" y="28323"/>
                </a:cubicBezTo>
                <a:cubicBezTo>
                  <a:pt x="41732" y="28132"/>
                  <a:pt x="41333" y="28247"/>
                  <a:pt x="41371" y="28475"/>
                </a:cubicBezTo>
                <a:cubicBezTo>
                  <a:pt x="41238" y="28361"/>
                  <a:pt x="41219" y="28399"/>
                  <a:pt x="41047" y="28475"/>
                </a:cubicBezTo>
                <a:cubicBezTo>
                  <a:pt x="41047" y="28418"/>
                  <a:pt x="41028" y="28342"/>
                  <a:pt x="41009" y="28285"/>
                </a:cubicBezTo>
                <a:cubicBezTo>
                  <a:pt x="40876" y="28304"/>
                  <a:pt x="41028" y="28456"/>
                  <a:pt x="41009" y="28551"/>
                </a:cubicBezTo>
                <a:cubicBezTo>
                  <a:pt x="40876" y="28437"/>
                  <a:pt x="40914" y="28513"/>
                  <a:pt x="40686" y="28551"/>
                </a:cubicBezTo>
                <a:cubicBezTo>
                  <a:pt x="40686" y="28475"/>
                  <a:pt x="40876" y="28494"/>
                  <a:pt x="40857" y="28418"/>
                </a:cubicBezTo>
                <a:cubicBezTo>
                  <a:pt x="40686" y="28437"/>
                  <a:pt x="40667" y="28399"/>
                  <a:pt x="40553" y="28208"/>
                </a:cubicBezTo>
                <a:cubicBezTo>
                  <a:pt x="40382" y="28304"/>
                  <a:pt x="40629" y="28380"/>
                  <a:pt x="40610" y="28475"/>
                </a:cubicBezTo>
                <a:cubicBezTo>
                  <a:pt x="40306" y="28380"/>
                  <a:pt x="40286" y="28589"/>
                  <a:pt x="39887" y="28570"/>
                </a:cubicBezTo>
                <a:cubicBezTo>
                  <a:pt x="39868" y="28494"/>
                  <a:pt x="39868" y="28380"/>
                  <a:pt x="39773" y="28380"/>
                </a:cubicBezTo>
                <a:cubicBezTo>
                  <a:pt x="39735" y="28399"/>
                  <a:pt x="39735" y="28456"/>
                  <a:pt x="39678" y="28456"/>
                </a:cubicBezTo>
                <a:cubicBezTo>
                  <a:pt x="39716" y="28551"/>
                  <a:pt x="39830" y="28342"/>
                  <a:pt x="39830" y="28589"/>
                </a:cubicBezTo>
                <a:cubicBezTo>
                  <a:pt x="39583" y="28722"/>
                  <a:pt x="39354" y="28551"/>
                  <a:pt x="39031" y="28703"/>
                </a:cubicBezTo>
                <a:cubicBezTo>
                  <a:pt x="39012" y="28646"/>
                  <a:pt x="39012" y="28570"/>
                  <a:pt x="38993" y="28494"/>
                </a:cubicBezTo>
                <a:cubicBezTo>
                  <a:pt x="38708" y="28570"/>
                  <a:pt x="38422" y="28627"/>
                  <a:pt x="38156" y="28684"/>
                </a:cubicBezTo>
                <a:cubicBezTo>
                  <a:pt x="38004" y="28646"/>
                  <a:pt x="38194" y="28532"/>
                  <a:pt x="38061" y="28551"/>
                </a:cubicBezTo>
                <a:cubicBezTo>
                  <a:pt x="37852" y="28608"/>
                  <a:pt x="38080" y="28855"/>
                  <a:pt x="37890" y="28589"/>
                </a:cubicBezTo>
                <a:cubicBezTo>
                  <a:pt x="37338" y="28779"/>
                  <a:pt x="36844" y="28760"/>
                  <a:pt x="36425" y="29064"/>
                </a:cubicBezTo>
                <a:cubicBezTo>
                  <a:pt x="35664" y="28950"/>
                  <a:pt x="34789" y="29464"/>
                  <a:pt x="34029" y="29578"/>
                </a:cubicBezTo>
                <a:cubicBezTo>
                  <a:pt x="34314" y="29198"/>
                  <a:pt x="34333" y="29426"/>
                  <a:pt x="34770" y="29255"/>
                </a:cubicBezTo>
                <a:cubicBezTo>
                  <a:pt x="34618" y="29255"/>
                  <a:pt x="34580" y="29236"/>
                  <a:pt x="34333" y="29236"/>
                </a:cubicBezTo>
                <a:cubicBezTo>
                  <a:pt x="34580" y="29064"/>
                  <a:pt x="35208" y="29045"/>
                  <a:pt x="35493" y="28779"/>
                </a:cubicBezTo>
                <a:cubicBezTo>
                  <a:pt x="35741" y="28874"/>
                  <a:pt x="36159" y="28741"/>
                  <a:pt x="36368" y="28532"/>
                </a:cubicBezTo>
                <a:cubicBezTo>
                  <a:pt x="36539" y="28608"/>
                  <a:pt x="37985" y="28285"/>
                  <a:pt x="37319" y="28266"/>
                </a:cubicBezTo>
                <a:cubicBezTo>
                  <a:pt x="37300" y="28170"/>
                  <a:pt x="37567" y="28208"/>
                  <a:pt x="37586" y="28094"/>
                </a:cubicBezTo>
                <a:cubicBezTo>
                  <a:pt x="37528" y="28075"/>
                  <a:pt x="37414" y="28132"/>
                  <a:pt x="37224" y="28132"/>
                </a:cubicBezTo>
                <a:cubicBezTo>
                  <a:pt x="37148" y="28151"/>
                  <a:pt x="37186" y="28227"/>
                  <a:pt x="37186" y="28304"/>
                </a:cubicBezTo>
                <a:cubicBezTo>
                  <a:pt x="36996" y="28342"/>
                  <a:pt x="37167" y="28189"/>
                  <a:pt x="36977" y="28132"/>
                </a:cubicBezTo>
                <a:cubicBezTo>
                  <a:pt x="36863" y="28189"/>
                  <a:pt x="36958" y="28285"/>
                  <a:pt x="36806" y="28227"/>
                </a:cubicBezTo>
                <a:cubicBezTo>
                  <a:pt x="36654" y="28247"/>
                  <a:pt x="36863" y="28361"/>
                  <a:pt x="36939" y="28304"/>
                </a:cubicBezTo>
                <a:cubicBezTo>
                  <a:pt x="36806" y="28418"/>
                  <a:pt x="36654" y="28342"/>
                  <a:pt x="36425" y="28456"/>
                </a:cubicBezTo>
                <a:cubicBezTo>
                  <a:pt x="36311" y="28304"/>
                  <a:pt x="36577" y="28342"/>
                  <a:pt x="36692" y="28304"/>
                </a:cubicBezTo>
                <a:cubicBezTo>
                  <a:pt x="36501" y="28285"/>
                  <a:pt x="36692" y="28132"/>
                  <a:pt x="36482" y="28189"/>
                </a:cubicBezTo>
                <a:cubicBezTo>
                  <a:pt x="36425" y="27942"/>
                  <a:pt x="36634" y="28208"/>
                  <a:pt x="36730" y="28189"/>
                </a:cubicBezTo>
                <a:cubicBezTo>
                  <a:pt x="36844" y="28170"/>
                  <a:pt x="36844" y="28094"/>
                  <a:pt x="36958" y="28075"/>
                </a:cubicBezTo>
                <a:cubicBezTo>
                  <a:pt x="36882" y="27942"/>
                  <a:pt x="36768" y="28208"/>
                  <a:pt x="36654" y="28094"/>
                </a:cubicBezTo>
                <a:cubicBezTo>
                  <a:pt x="36844" y="27980"/>
                  <a:pt x="37319" y="27828"/>
                  <a:pt x="37433" y="27923"/>
                </a:cubicBezTo>
                <a:cubicBezTo>
                  <a:pt x="36882" y="27733"/>
                  <a:pt x="36577" y="28075"/>
                  <a:pt x="35550" y="28227"/>
                </a:cubicBezTo>
                <a:cubicBezTo>
                  <a:pt x="35779" y="28075"/>
                  <a:pt x="35645" y="28094"/>
                  <a:pt x="35398" y="28094"/>
                </a:cubicBezTo>
                <a:cubicBezTo>
                  <a:pt x="36045" y="27847"/>
                  <a:pt x="36901" y="27752"/>
                  <a:pt x="37567" y="27410"/>
                </a:cubicBezTo>
                <a:cubicBezTo>
                  <a:pt x="36977" y="27257"/>
                  <a:pt x="36349" y="27942"/>
                  <a:pt x="35817" y="27733"/>
                </a:cubicBezTo>
                <a:cubicBezTo>
                  <a:pt x="35798" y="27600"/>
                  <a:pt x="36026" y="27676"/>
                  <a:pt x="36064" y="27676"/>
                </a:cubicBezTo>
                <a:cubicBezTo>
                  <a:pt x="36026" y="27600"/>
                  <a:pt x="36102" y="27562"/>
                  <a:pt x="36064" y="27467"/>
                </a:cubicBezTo>
                <a:cubicBezTo>
                  <a:pt x="35018" y="28018"/>
                  <a:pt x="32469" y="28304"/>
                  <a:pt x="31328" y="28665"/>
                </a:cubicBezTo>
                <a:cubicBezTo>
                  <a:pt x="31214" y="28684"/>
                  <a:pt x="31080" y="28703"/>
                  <a:pt x="30966" y="28741"/>
                </a:cubicBezTo>
                <a:cubicBezTo>
                  <a:pt x="30966" y="28665"/>
                  <a:pt x="31099" y="28665"/>
                  <a:pt x="31195" y="28627"/>
                </a:cubicBezTo>
                <a:cubicBezTo>
                  <a:pt x="31423" y="28475"/>
                  <a:pt x="31955" y="28475"/>
                  <a:pt x="32184" y="28304"/>
                </a:cubicBezTo>
                <a:cubicBezTo>
                  <a:pt x="31366" y="28323"/>
                  <a:pt x="31347" y="28418"/>
                  <a:pt x="30643" y="28703"/>
                </a:cubicBezTo>
                <a:cubicBezTo>
                  <a:pt x="30034" y="28570"/>
                  <a:pt x="29502" y="29007"/>
                  <a:pt x="28950" y="28969"/>
                </a:cubicBezTo>
                <a:cubicBezTo>
                  <a:pt x="30186" y="28532"/>
                  <a:pt x="31271" y="28247"/>
                  <a:pt x="32374" y="27999"/>
                </a:cubicBezTo>
                <a:cubicBezTo>
                  <a:pt x="33306" y="27790"/>
                  <a:pt x="34219" y="27391"/>
                  <a:pt x="35189" y="27181"/>
                </a:cubicBezTo>
                <a:cubicBezTo>
                  <a:pt x="35550" y="27105"/>
                  <a:pt x="36140" y="27181"/>
                  <a:pt x="36368" y="26820"/>
                </a:cubicBezTo>
                <a:cubicBezTo>
                  <a:pt x="37681" y="26820"/>
                  <a:pt x="39183" y="26154"/>
                  <a:pt x="40629" y="25945"/>
                </a:cubicBezTo>
                <a:cubicBezTo>
                  <a:pt x="39545" y="25888"/>
                  <a:pt x="38232" y="26459"/>
                  <a:pt x="37148" y="26649"/>
                </a:cubicBezTo>
                <a:cubicBezTo>
                  <a:pt x="37243" y="26535"/>
                  <a:pt x="37433" y="26478"/>
                  <a:pt x="37662" y="26421"/>
                </a:cubicBezTo>
                <a:cubicBezTo>
                  <a:pt x="36444" y="26687"/>
                  <a:pt x="34485" y="27200"/>
                  <a:pt x="33572" y="27467"/>
                </a:cubicBezTo>
                <a:cubicBezTo>
                  <a:pt x="33382" y="27276"/>
                  <a:pt x="34295" y="27105"/>
                  <a:pt x="34542" y="27048"/>
                </a:cubicBezTo>
                <a:cubicBezTo>
                  <a:pt x="35056" y="26915"/>
                  <a:pt x="35607" y="26858"/>
                  <a:pt x="35836" y="26668"/>
                </a:cubicBezTo>
                <a:cubicBezTo>
                  <a:pt x="36634" y="26649"/>
                  <a:pt x="38118" y="26192"/>
                  <a:pt x="38974" y="25869"/>
                </a:cubicBezTo>
                <a:cubicBezTo>
                  <a:pt x="38518" y="25926"/>
                  <a:pt x="38080" y="26078"/>
                  <a:pt x="37528" y="26135"/>
                </a:cubicBezTo>
                <a:cubicBezTo>
                  <a:pt x="39278" y="25412"/>
                  <a:pt x="41675" y="25089"/>
                  <a:pt x="43349" y="24709"/>
                </a:cubicBezTo>
                <a:cubicBezTo>
                  <a:pt x="43520" y="24747"/>
                  <a:pt x="43006" y="24823"/>
                  <a:pt x="42949" y="24899"/>
                </a:cubicBezTo>
                <a:cubicBezTo>
                  <a:pt x="43501" y="24975"/>
                  <a:pt x="44034" y="24518"/>
                  <a:pt x="44528" y="24652"/>
                </a:cubicBezTo>
                <a:cubicBezTo>
                  <a:pt x="44566" y="24537"/>
                  <a:pt x="44737" y="24499"/>
                  <a:pt x="44928" y="24461"/>
                </a:cubicBezTo>
                <a:cubicBezTo>
                  <a:pt x="44851" y="24366"/>
                  <a:pt x="44547" y="24537"/>
                  <a:pt x="44376" y="24537"/>
                </a:cubicBezTo>
                <a:cubicBezTo>
                  <a:pt x="44566" y="24290"/>
                  <a:pt x="44851" y="24499"/>
                  <a:pt x="44890" y="24271"/>
                </a:cubicBezTo>
                <a:cubicBezTo>
                  <a:pt x="45061" y="24271"/>
                  <a:pt x="45213" y="24328"/>
                  <a:pt x="45346" y="24385"/>
                </a:cubicBezTo>
                <a:cubicBezTo>
                  <a:pt x="45403" y="24290"/>
                  <a:pt x="45631" y="24290"/>
                  <a:pt x="45612" y="24157"/>
                </a:cubicBezTo>
                <a:cubicBezTo>
                  <a:pt x="45745" y="24271"/>
                  <a:pt x="45726" y="24176"/>
                  <a:pt x="45879" y="24214"/>
                </a:cubicBezTo>
                <a:cubicBezTo>
                  <a:pt x="47381" y="23529"/>
                  <a:pt x="48789" y="23491"/>
                  <a:pt x="51071" y="22807"/>
                </a:cubicBezTo>
                <a:cubicBezTo>
                  <a:pt x="49455" y="23149"/>
                  <a:pt x="47914" y="23434"/>
                  <a:pt x="46221" y="23815"/>
                </a:cubicBezTo>
                <a:cubicBezTo>
                  <a:pt x="46221" y="23739"/>
                  <a:pt x="46202" y="23682"/>
                  <a:pt x="46183" y="23605"/>
                </a:cubicBezTo>
                <a:cubicBezTo>
                  <a:pt x="46849" y="23548"/>
                  <a:pt x="47305" y="23301"/>
                  <a:pt x="48028" y="23206"/>
                </a:cubicBezTo>
                <a:cubicBezTo>
                  <a:pt x="48085" y="22997"/>
                  <a:pt x="47762" y="23244"/>
                  <a:pt x="47819" y="23035"/>
                </a:cubicBezTo>
                <a:lnTo>
                  <a:pt x="48465" y="22902"/>
                </a:lnTo>
                <a:cubicBezTo>
                  <a:pt x="48484" y="22940"/>
                  <a:pt x="48484" y="22997"/>
                  <a:pt x="48503" y="23054"/>
                </a:cubicBezTo>
                <a:lnTo>
                  <a:pt x="48808" y="22978"/>
                </a:lnTo>
                <a:cubicBezTo>
                  <a:pt x="48751" y="22940"/>
                  <a:pt x="48675" y="22921"/>
                  <a:pt x="48599" y="22921"/>
                </a:cubicBezTo>
                <a:cubicBezTo>
                  <a:pt x="48789" y="22769"/>
                  <a:pt x="48960" y="22902"/>
                  <a:pt x="49112" y="22692"/>
                </a:cubicBezTo>
                <a:cubicBezTo>
                  <a:pt x="48998" y="22959"/>
                  <a:pt x="49436" y="22502"/>
                  <a:pt x="49664" y="22635"/>
                </a:cubicBezTo>
                <a:cubicBezTo>
                  <a:pt x="49531" y="22369"/>
                  <a:pt x="49093" y="22654"/>
                  <a:pt x="48865" y="22692"/>
                </a:cubicBezTo>
                <a:cubicBezTo>
                  <a:pt x="48180" y="22845"/>
                  <a:pt x="47495" y="23016"/>
                  <a:pt x="46925" y="23016"/>
                </a:cubicBezTo>
                <a:cubicBezTo>
                  <a:pt x="46868" y="23035"/>
                  <a:pt x="46906" y="23130"/>
                  <a:pt x="46830" y="23149"/>
                </a:cubicBezTo>
                <a:cubicBezTo>
                  <a:pt x="46716" y="23187"/>
                  <a:pt x="46697" y="23092"/>
                  <a:pt x="46677" y="23016"/>
                </a:cubicBezTo>
                <a:cubicBezTo>
                  <a:pt x="46487" y="23035"/>
                  <a:pt x="46487" y="23149"/>
                  <a:pt x="46278" y="23149"/>
                </a:cubicBezTo>
                <a:cubicBezTo>
                  <a:pt x="46297" y="23206"/>
                  <a:pt x="46392" y="23168"/>
                  <a:pt x="46468" y="23168"/>
                </a:cubicBezTo>
                <a:cubicBezTo>
                  <a:pt x="44756" y="23739"/>
                  <a:pt x="43767" y="23739"/>
                  <a:pt x="42132" y="24214"/>
                </a:cubicBezTo>
                <a:cubicBezTo>
                  <a:pt x="42265" y="23891"/>
                  <a:pt x="43387" y="23853"/>
                  <a:pt x="43748" y="23643"/>
                </a:cubicBezTo>
                <a:cubicBezTo>
                  <a:pt x="43748" y="23720"/>
                  <a:pt x="43786" y="23739"/>
                  <a:pt x="43824" y="23739"/>
                </a:cubicBezTo>
                <a:cubicBezTo>
                  <a:pt x="44262" y="23624"/>
                  <a:pt x="44623" y="23320"/>
                  <a:pt x="44890" y="23453"/>
                </a:cubicBezTo>
                <a:cubicBezTo>
                  <a:pt x="45061" y="23377"/>
                  <a:pt x="45194" y="23244"/>
                  <a:pt x="45403" y="23187"/>
                </a:cubicBezTo>
                <a:cubicBezTo>
                  <a:pt x="45137" y="23149"/>
                  <a:pt x="44699" y="23282"/>
                  <a:pt x="44319" y="23415"/>
                </a:cubicBezTo>
                <a:cubicBezTo>
                  <a:pt x="44509" y="23054"/>
                  <a:pt x="45080" y="23282"/>
                  <a:pt x="45422" y="22959"/>
                </a:cubicBezTo>
                <a:cubicBezTo>
                  <a:pt x="45441" y="23092"/>
                  <a:pt x="45460" y="23225"/>
                  <a:pt x="45536" y="23263"/>
                </a:cubicBezTo>
                <a:cubicBezTo>
                  <a:pt x="45631" y="23111"/>
                  <a:pt x="45612" y="23187"/>
                  <a:pt x="45841" y="23149"/>
                </a:cubicBezTo>
                <a:cubicBezTo>
                  <a:pt x="45803" y="23073"/>
                  <a:pt x="45555" y="23111"/>
                  <a:pt x="45803" y="23035"/>
                </a:cubicBezTo>
                <a:cubicBezTo>
                  <a:pt x="45803" y="22921"/>
                  <a:pt x="45536" y="23130"/>
                  <a:pt x="45593" y="22921"/>
                </a:cubicBezTo>
                <a:cubicBezTo>
                  <a:pt x="45803" y="22940"/>
                  <a:pt x="46050" y="22807"/>
                  <a:pt x="46373" y="22769"/>
                </a:cubicBezTo>
                <a:cubicBezTo>
                  <a:pt x="45955" y="22464"/>
                  <a:pt x="45004" y="23073"/>
                  <a:pt x="44281" y="22940"/>
                </a:cubicBezTo>
                <a:cubicBezTo>
                  <a:pt x="43919" y="23111"/>
                  <a:pt x="43577" y="23206"/>
                  <a:pt x="43102" y="23263"/>
                </a:cubicBezTo>
                <a:cubicBezTo>
                  <a:pt x="43387" y="23320"/>
                  <a:pt x="42588" y="23377"/>
                  <a:pt x="42227" y="23548"/>
                </a:cubicBezTo>
                <a:cubicBezTo>
                  <a:pt x="42227" y="23510"/>
                  <a:pt x="42208" y="23453"/>
                  <a:pt x="42189" y="23396"/>
                </a:cubicBezTo>
                <a:cubicBezTo>
                  <a:pt x="41656" y="23586"/>
                  <a:pt x="41637" y="23491"/>
                  <a:pt x="41123" y="23682"/>
                </a:cubicBezTo>
                <a:cubicBezTo>
                  <a:pt x="41903" y="23187"/>
                  <a:pt x="42911" y="23282"/>
                  <a:pt x="43444" y="22807"/>
                </a:cubicBezTo>
                <a:cubicBezTo>
                  <a:pt x="43520" y="22807"/>
                  <a:pt x="43520" y="22883"/>
                  <a:pt x="43539" y="22940"/>
                </a:cubicBezTo>
                <a:cubicBezTo>
                  <a:pt x="43767" y="22883"/>
                  <a:pt x="43958" y="22807"/>
                  <a:pt x="43977" y="22635"/>
                </a:cubicBezTo>
                <a:cubicBezTo>
                  <a:pt x="44167" y="22597"/>
                  <a:pt x="44015" y="22750"/>
                  <a:pt x="44186" y="22807"/>
                </a:cubicBezTo>
                <a:cubicBezTo>
                  <a:pt x="44300" y="22654"/>
                  <a:pt x="44357" y="22711"/>
                  <a:pt x="44376" y="22502"/>
                </a:cubicBezTo>
                <a:cubicBezTo>
                  <a:pt x="44490" y="22540"/>
                  <a:pt x="44718" y="22369"/>
                  <a:pt x="44966" y="22369"/>
                </a:cubicBezTo>
                <a:cubicBezTo>
                  <a:pt x="44890" y="22464"/>
                  <a:pt x="44718" y="22521"/>
                  <a:pt x="44509" y="22578"/>
                </a:cubicBezTo>
                <a:cubicBezTo>
                  <a:pt x="45175" y="22616"/>
                  <a:pt x="45536" y="22350"/>
                  <a:pt x="46145" y="22274"/>
                </a:cubicBezTo>
                <a:cubicBezTo>
                  <a:pt x="45917" y="22103"/>
                  <a:pt x="45251" y="22388"/>
                  <a:pt x="45118" y="22445"/>
                </a:cubicBezTo>
                <a:cubicBezTo>
                  <a:pt x="45175" y="22179"/>
                  <a:pt x="45974" y="22179"/>
                  <a:pt x="46221" y="22046"/>
                </a:cubicBezTo>
                <a:cubicBezTo>
                  <a:pt x="46069" y="21894"/>
                  <a:pt x="45688" y="21989"/>
                  <a:pt x="45441" y="22198"/>
                </a:cubicBezTo>
                <a:cubicBezTo>
                  <a:pt x="45061" y="22103"/>
                  <a:pt x="44604" y="22331"/>
                  <a:pt x="44186" y="22483"/>
                </a:cubicBezTo>
                <a:cubicBezTo>
                  <a:pt x="44167" y="22426"/>
                  <a:pt x="44167" y="22369"/>
                  <a:pt x="44148" y="22331"/>
                </a:cubicBezTo>
                <a:cubicBezTo>
                  <a:pt x="44110" y="22426"/>
                  <a:pt x="44015" y="22483"/>
                  <a:pt x="43805" y="22502"/>
                </a:cubicBezTo>
                <a:cubicBezTo>
                  <a:pt x="43710" y="22616"/>
                  <a:pt x="43881" y="22616"/>
                  <a:pt x="43805" y="22769"/>
                </a:cubicBezTo>
                <a:cubicBezTo>
                  <a:pt x="43729" y="22826"/>
                  <a:pt x="43615" y="22597"/>
                  <a:pt x="43615" y="22769"/>
                </a:cubicBezTo>
                <a:cubicBezTo>
                  <a:pt x="43406" y="22750"/>
                  <a:pt x="43672" y="22654"/>
                  <a:pt x="43653" y="22597"/>
                </a:cubicBezTo>
                <a:cubicBezTo>
                  <a:pt x="43387" y="22616"/>
                  <a:pt x="42740" y="22673"/>
                  <a:pt x="42474" y="22959"/>
                </a:cubicBezTo>
                <a:cubicBezTo>
                  <a:pt x="42379" y="22940"/>
                  <a:pt x="42322" y="22864"/>
                  <a:pt x="42303" y="22730"/>
                </a:cubicBezTo>
                <a:cubicBezTo>
                  <a:pt x="42227" y="22750"/>
                  <a:pt x="42265" y="22826"/>
                  <a:pt x="42265" y="22902"/>
                </a:cubicBezTo>
                <a:cubicBezTo>
                  <a:pt x="42093" y="22883"/>
                  <a:pt x="42189" y="22826"/>
                  <a:pt x="42170" y="22692"/>
                </a:cubicBezTo>
                <a:cubicBezTo>
                  <a:pt x="42017" y="22788"/>
                  <a:pt x="41998" y="22788"/>
                  <a:pt x="42093" y="22940"/>
                </a:cubicBezTo>
                <a:cubicBezTo>
                  <a:pt x="42074" y="23035"/>
                  <a:pt x="41960" y="22730"/>
                  <a:pt x="41713" y="22902"/>
                </a:cubicBezTo>
                <a:cubicBezTo>
                  <a:pt x="41504" y="22978"/>
                  <a:pt x="41941" y="22997"/>
                  <a:pt x="41751" y="23054"/>
                </a:cubicBezTo>
                <a:cubicBezTo>
                  <a:pt x="41656" y="23168"/>
                  <a:pt x="41504" y="23092"/>
                  <a:pt x="41466" y="22959"/>
                </a:cubicBezTo>
                <a:cubicBezTo>
                  <a:pt x="40648" y="23225"/>
                  <a:pt x="39621" y="23263"/>
                  <a:pt x="38575" y="23758"/>
                </a:cubicBezTo>
                <a:cubicBezTo>
                  <a:pt x="38556" y="23701"/>
                  <a:pt x="38594" y="23701"/>
                  <a:pt x="38632" y="23682"/>
                </a:cubicBezTo>
                <a:cubicBezTo>
                  <a:pt x="38632" y="23643"/>
                  <a:pt x="38594" y="23643"/>
                  <a:pt x="38556" y="23643"/>
                </a:cubicBezTo>
                <a:cubicBezTo>
                  <a:pt x="39335" y="23301"/>
                  <a:pt x="40325" y="23149"/>
                  <a:pt x="41009" y="22845"/>
                </a:cubicBezTo>
                <a:cubicBezTo>
                  <a:pt x="40724" y="22769"/>
                  <a:pt x="40115" y="23225"/>
                  <a:pt x="39792" y="23054"/>
                </a:cubicBezTo>
                <a:cubicBezTo>
                  <a:pt x="41314" y="22616"/>
                  <a:pt x="43178" y="22065"/>
                  <a:pt x="44699" y="21665"/>
                </a:cubicBezTo>
                <a:cubicBezTo>
                  <a:pt x="44471" y="21608"/>
                  <a:pt x="44452" y="21589"/>
                  <a:pt x="44661" y="21513"/>
                </a:cubicBezTo>
                <a:cubicBezTo>
                  <a:pt x="44414" y="21418"/>
                  <a:pt x="44167" y="21589"/>
                  <a:pt x="44186" y="21665"/>
                </a:cubicBezTo>
                <a:cubicBezTo>
                  <a:pt x="44110" y="21779"/>
                  <a:pt x="43881" y="21589"/>
                  <a:pt x="43767" y="21760"/>
                </a:cubicBezTo>
                <a:cubicBezTo>
                  <a:pt x="43672" y="21741"/>
                  <a:pt x="43710" y="21646"/>
                  <a:pt x="43805" y="21646"/>
                </a:cubicBezTo>
                <a:cubicBezTo>
                  <a:pt x="42645" y="21779"/>
                  <a:pt x="41428" y="22065"/>
                  <a:pt x="40286" y="22407"/>
                </a:cubicBezTo>
                <a:cubicBezTo>
                  <a:pt x="40001" y="22502"/>
                  <a:pt x="39754" y="22711"/>
                  <a:pt x="39488" y="22788"/>
                </a:cubicBezTo>
                <a:cubicBezTo>
                  <a:pt x="39431" y="22807"/>
                  <a:pt x="39431" y="22711"/>
                  <a:pt x="39354" y="22711"/>
                </a:cubicBezTo>
                <a:cubicBezTo>
                  <a:pt x="38860" y="22826"/>
                  <a:pt x="38137" y="23130"/>
                  <a:pt x="37662" y="23301"/>
                </a:cubicBezTo>
                <a:cubicBezTo>
                  <a:pt x="37567" y="23339"/>
                  <a:pt x="37300" y="23149"/>
                  <a:pt x="37376" y="23415"/>
                </a:cubicBezTo>
                <a:cubicBezTo>
                  <a:pt x="37281" y="23415"/>
                  <a:pt x="37376" y="23377"/>
                  <a:pt x="37357" y="23320"/>
                </a:cubicBezTo>
                <a:cubicBezTo>
                  <a:pt x="36673" y="23605"/>
                  <a:pt x="36311" y="23567"/>
                  <a:pt x="35474" y="23834"/>
                </a:cubicBezTo>
                <a:cubicBezTo>
                  <a:pt x="35512" y="23891"/>
                  <a:pt x="35569" y="23929"/>
                  <a:pt x="35664" y="23891"/>
                </a:cubicBezTo>
                <a:cubicBezTo>
                  <a:pt x="35075" y="23986"/>
                  <a:pt x="34675" y="24195"/>
                  <a:pt x="34010" y="24366"/>
                </a:cubicBezTo>
                <a:cubicBezTo>
                  <a:pt x="34276" y="24100"/>
                  <a:pt x="34828" y="24157"/>
                  <a:pt x="34923" y="23948"/>
                </a:cubicBezTo>
                <a:cubicBezTo>
                  <a:pt x="34789" y="23872"/>
                  <a:pt x="34504" y="24119"/>
                  <a:pt x="34219" y="24100"/>
                </a:cubicBezTo>
                <a:cubicBezTo>
                  <a:pt x="34314" y="23910"/>
                  <a:pt x="35189" y="23948"/>
                  <a:pt x="35303" y="23663"/>
                </a:cubicBezTo>
                <a:cubicBezTo>
                  <a:pt x="36634" y="23415"/>
                  <a:pt x="38384" y="22769"/>
                  <a:pt x="39678" y="22445"/>
                </a:cubicBezTo>
                <a:cubicBezTo>
                  <a:pt x="39735" y="22407"/>
                  <a:pt x="39716" y="22331"/>
                  <a:pt x="39640" y="22331"/>
                </a:cubicBezTo>
                <a:cubicBezTo>
                  <a:pt x="41276" y="22027"/>
                  <a:pt x="43672" y="21038"/>
                  <a:pt x="45403" y="20600"/>
                </a:cubicBezTo>
                <a:cubicBezTo>
                  <a:pt x="45365" y="20562"/>
                  <a:pt x="45308" y="20524"/>
                  <a:pt x="45384" y="20505"/>
                </a:cubicBezTo>
                <a:cubicBezTo>
                  <a:pt x="44985" y="20410"/>
                  <a:pt x="44604" y="20904"/>
                  <a:pt x="44129" y="20771"/>
                </a:cubicBezTo>
                <a:cubicBezTo>
                  <a:pt x="44509" y="20448"/>
                  <a:pt x="44813" y="20543"/>
                  <a:pt x="45403" y="20334"/>
                </a:cubicBezTo>
                <a:cubicBezTo>
                  <a:pt x="45422" y="20410"/>
                  <a:pt x="45441" y="20467"/>
                  <a:pt x="45460" y="20543"/>
                </a:cubicBezTo>
                <a:cubicBezTo>
                  <a:pt x="45574" y="20505"/>
                  <a:pt x="45688" y="20486"/>
                  <a:pt x="45822" y="20467"/>
                </a:cubicBezTo>
                <a:cubicBezTo>
                  <a:pt x="45822" y="20372"/>
                  <a:pt x="45745" y="20391"/>
                  <a:pt x="45726" y="20315"/>
                </a:cubicBezTo>
                <a:cubicBezTo>
                  <a:pt x="45517" y="20334"/>
                  <a:pt x="45669" y="20524"/>
                  <a:pt x="45498" y="20429"/>
                </a:cubicBezTo>
                <a:cubicBezTo>
                  <a:pt x="45917" y="20011"/>
                  <a:pt x="47629" y="20030"/>
                  <a:pt x="48427" y="19573"/>
                </a:cubicBezTo>
                <a:cubicBezTo>
                  <a:pt x="48351" y="19497"/>
                  <a:pt x="48161" y="19592"/>
                  <a:pt x="48104" y="19478"/>
                </a:cubicBezTo>
                <a:cubicBezTo>
                  <a:pt x="47857" y="19592"/>
                  <a:pt x="47020" y="19763"/>
                  <a:pt x="46373" y="19915"/>
                </a:cubicBezTo>
                <a:cubicBezTo>
                  <a:pt x="46392" y="19953"/>
                  <a:pt x="46468" y="19934"/>
                  <a:pt x="46506" y="19934"/>
                </a:cubicBezTo>
                <a:cubicBezTo>
                  <a:pt x="45631" y="20068"/>
                  <a:pt x="44794" y="20277"/>
                  <a:pt x="43900" y="20600"/>
                </a:cubicBezTo>
                <a:cubicBezTo>
                  <a:pt x="43748" y="20657"/>
                  <a:pt x="43273" y="20619"/>
                  <a:pt x="43349" y="20885"/>
                </a:cubicBezTo>
                <a:cubicBezTo>
                  <a:pt x="43691" y="20714"/>
                  <a:pt x="43691" y="20695"/>
                  <a:pt x="44053" y="20733"/>
                </a:cubicBezTo>
                <a:cubicBezTo>
                  <a:pt x="43938" y="20866"/>
                  <a:pt x="43330" y="21114"/>
                  <a:pt x="43197" y="20809"/>
                </a:cubicBezTo>
                <a:cubicBezTo>
                  <a:pt x="43140" y="20885"/>
                  <a:pt x="43121" y="20981"/>
                  <a:pt x="42930" y="20981"/>
                </a:cubicBezTo>
                <a:cubicBezTo>
                  <a:pt x="42930" y="20904"/>
                  <a:pt x="43102" y="20924"/>
                  <a:pt x="43083" y="20847"/>
                </a:cubicBezTo>
                <a:cubicBezTo>
                  <a:pt x="43102" y="20771"/>
                  <a:pt x="42778" y="20885"/>
                  <a:pt x="42873" y="21000"/>
                </a:cubicBezTo>
                <a:cubicBezTo>
                  <a:pt x="41808" y="20943"/>
                  <a:pt x="40648" y="21646"/>
                  <a:pt x="39507" y="21665"/>
                </a:cubicBezTo>
                <a:cubicBezTo>
                  <a:pt x="39754" y="21665"/>
                  <a:pt x="39716" y="21627"/>
                  <a:pt x="39982" y="21570"/>
                </a:cubicBezTo>
                <a:cubicBezTo>
                  <a:pt x="39716" y="21418"/>
                  <a:pt x="39126" y="21684"/>
                  <a:pt x="38765" y="21665"/>
                </a:cubicBezTo>
                <a:cubicBezTo>
                  <a:pt x="39316" y="21399"/>
                  <a:pt x="40876" y="21095"/>
                  <a:pt x="41523" y="20847"/>
                </a:cubicBezTo>
                <a:cubicBezTo>
                  <a:pt x="41066" y="20714"/>
                  <a:pt x="40286" y="21247"/>
                  <a:pt x="39811" y="21057"/>
                </a:cubicBezTo>
                <a:cubicBezTo>
                  <a:pt x="39906" y="21190"/>
                  <a:pt x="39469" y="21209"/>
                  <a:pt x="39316" y="21342"/>
                </a:cubicBezTo>
                <a:cubicBezTo>
                  <a:pt x="39221" y="21285"/>
                  <a:pt x="39278" y="21266"/>
                  <a:pt x="39278" y="21171"/>
                </a:cubicBezTo>
                <a:cubicBezTo>
                  <a:pt x="39126" y="21247"/>
                  <a:pt x="39050" y="21361"/>
                  <a:pt x="38898" y="21418"/>
                </a:cubicBezTo>
                <a:cubicBezTo>
                  <a:pt x="38860" y="21342"/>
                  <a:pt x="38936" y="21323"/>
                  <a:pt x="38917" y="21266"/>
                </a:cubicBezTo>
                <a:cubicBezTo>
                  <a:pt x="38632" y="21437"/>
                  <a:pt x="38480" y="21456"/>
                  <a:pt x="38175" y="21304"/>
                </a:cubicBezTo>
                <a:cubicBezTo>
                  <a:pt x="38974" y="21209"/>
                  <a:pt x="39316" y="20962"/>
                  <a:pt x="40001" y="21076"/>
                </a:cubicBezTo>
                <a:cubicBezTo>
                  <a:pt x="42112" y="20372"/>
                  <a:pt x="45118" y="19535"/>
                  <a:pt x="47438" y="19250"/>
                </a:cubicBezTo>
                <a:cubicBezTo>
                  <a:pt x="47781" y="18945"/>
                  <a:pt x="48580" y="18907"/>
                  <a:pt x="49055" y="18679"/>
                </a:cubicBezTo>
                <a:cubicBezTo>
                  <a:pt x="48123" y="18622"/>
                  <a:pt x="47495" y="19098"/>
                  <a:pt x="46620" y="18983"/>
                </a:cubicBezTo>
                <a:cubicBezTo>
                  <a:pt x="46677" y="19059"/>
                  <a:pt x="46773" y="19059"/>
                  <a:pt x="46887" y="19040"/>
                </a:cubicBezTo>
                <a:cubicBezTo>
                  <a:pt x="45650" y="19383"/>
                  <a:pt x="44300" y="19554"/>
                  <a:pt x="43425" y="19839"/>
                </a:cubicBezTo>
                <a:cubicBezTo>
                  <a:pt x="44015" y="19516"/>
                  <a:pt x="45479" y="19212"/>
                  <a:pt x="46221" y="19136"/>
                </a:cubicBezTo>
                <a:cubicBezTo>
                  <a:pt x="46773" y="18831"/>
                  <a:pt x="47324" y="18679"/>
                  <a:pt x="48332" y="18451"/>
                </a:cubicBezTo>
                <a:cubicBezTo>
                  <a:pt x="47819" y="18356"/>
                  <a:pt x="47210" y="18546"/>
                  <a:pt x="46811" y="18679"/>
                </a:cubicBezTo>
                <a:cubicBezTo>
                  <a:pt x="46830" y="18603"/>
                  <a:pt x="46906" y="18565"/>
                  <a:pt x="47020" y="18527"/>
                </a:cubicBezTo>
                <a:cubicBezTo>
                  <a:pt x="46620" y="18546"/>
                  <a:pt x="46145" y="18679"/>
                  <a:pt x="45460" y="18869"/>
                </a:cubicBezTo>
                <a:cubicBezTo>
                  <a:pt x="45479" y="18907"/>
                  <a:pt x="45555" y="18888"/>
                  <a:pt x="45593" y="18888"/>
                </a:cubicBezTo>
                <a:cubicBezTo>
                  <a:pt x="45061" y="19059"/>
                  <a:pt x="43843" y="19193"/>
                  <a:pt x="43520" y="19402"/>
                </a:cubicBezTo>
                <a:cubicBezTo>
                  <a:pt x="43501" y="19326"/>
                  <a:pt x="43501" y="19250"/>
                  <a:pt x="43425" y="19250"/>
                </a:cubicBezTo>
                <a:cubicBezTo>
                  <a:pt x="43672" y="19117"/>
                  <a:pt x="44566" y="18907"/>
                  <a:pt x="45004" y="18755"/>
                </a:cubicBezTo>
                <a:cubicBezTo>
                  <a:pt x="44851" y="18565"/>
                  <a:pt x="44642" y="18907"/>
                  <a:pt x="44547" y="18641"/>
                </a:cubicBezTo>
                <a:cubicBezTo>
                  <a:pt x="43406" y="18888"/>
                  <a:pt x="41960" y="19402"/>
                  <a:pt x="40515" y="19668"/>
                </a:cubicBezTo>
                <a:cubicBezTo>
                  <a:pt x="40724" y="19459"/>
                  <a:pt x="40895" y="19497"/>
                  <a:pt x="41257" y="19345"/>
                </a:cubicBezTo>
                <a:cubicBezTo>
                  <a:pt x="41409" y="19307"/>
                  <a:pt x="41161" y="19288"/>
                  <a:pt x="41219" y="19155"/>
                </a:cubicBezTo>
                <a:cubicBezTo>
                  <a:pt x="42246" y="19002"/>
                  <a:pt x="42740" y="18755"/>
                  <a:pt x="43938" y="18451"/>
                </a:cubicBezTo>
                <a:cubicBezTo>
                  <a:pt x="42474" y="18413"/>
                  <a:pt x="39393" y="19516"/>
                  <a:pt x="37395" y="19972"/>
                </a:cubicBezTo>
                <a:cubicBezTo>
                  <a:pt x="40705" y="18774"/>
                  <a:pt x="43805" y="18318"/>
                  <a:pt x="46887" y="17329"/>
                </a:cubicBezTo>
                <a:cubicBezTo>
                  <a:pt x="46868" y="17272"/>
                  <a:pt x="46811" y="17310"/>
                  <a:pt x="46754" y="17291"/>
                </a:cubicBezTo>
                <a:cubicBezTo>
                  <a:pt x="47324" y="17233"/>
                  <a:pt x="48066" y="16948"/>
                  <a:pt x="48846" y="16796"/>
                </a:cubicBezTo>
                <a:cubicBezTo>
                  <a:pt x="48294" y="16720"/>
                  <a:pt x="47971" y="17005"/>
                  <a:pt x="47324" y="17005"/>
                </a:cubicBezTo>
                <a:cubicBezTo>
                  <a:pt x="47115" y="17005"/>
                  <a:pt x="47476" y="16929"/>
                  <a:pt x="47552" y="16910"/>
                </a:cubicBezTo>
                <a:cubicBezTo>
                  <a:pt x="47400" y="16568"/>
                  <a:pt x="47286" y="16948"/>
                  <a:pt x="46963" y="16815"/>
                </a:cubicBezTo>
                <a:cubicBezTo>
                  <a:pt x="46963" y="16891"/>
                  <a:pt x="47001" y="16910"/>
                  <a:pt x="47058" y="16910"/>
                </a:cubicBezTo>
                <a:cubicBezTo>
                  <a:pt x="47001" y="17024"/>
                  <a:pt x="46792" y="16872"/>
                  <a:pt x="46887" y="16739"/>
                </a:cubicBezTo>
                <a:cubicBezTo>
                  <a:pt x="45955" y="16967"/>
                  <a:pt x="43900" y="17481"/>
                  <a:pt x="43025" y="17690"/>
                </a:cubicBezTo>
                <a:cubicBezTo>
                  <a:pt x="42740" y="17747"/>
                  <a:pt x="42246" y="17880"/>
                  <a:pt x="42208" y="17690"/>
                </a:cubicBezTo>
                <a:cubicBezTo>
                  <a:pt x="42132" y="17728"/>
                  <a:pt x="42227" y="17861"/>
                  <a:pt x="42132" y="17880"/>
                </a:cubicBezTo>
                <a:cubicBezTo>
                  <a:pt x="41941" y="17956"/>
                  <a:pt x="41903" y="17804"/>
                  <a:pt x="41789" y="17785"/>
                </a:cubicBezTo>
                <a:cubicBezTo>
                  <a:pt x="41751" y="17823"/>
                  <a:pt x="41713" y="17861"/>
                  <a:pt x="41618" y="17880"/>
                </a:cubicBezTo>
                <a:cubicBezTo>
                  <a:pt x="41390" y="17937"/>
                  <a:pt x="41142" y="17975"/>
                  <a:pt x="40914" y="18032"/>
                </a:cubicBezTo>
                <a:cubicBezTo>
                  <a:pt x="40743" y="17975"/>
                  <a:pt x="41295" y="17918"/>
                  <a:pt x="41428" y="17861"/>
                </a:cubicBezTo>
                <a:cubicBezTo>
                  <a:pt x="41504" y="17842"/>
                  <a:pt x="41466" y="17804"/>
                  <a:pt x="41428" y="17823"/>
                </a:cubicBezTo>
                <a:cubicBezTo>
                  <a:pt x="42436" y="17519"/>
                  <a:pt x="44871" y="16796"/>
                  <a:pt x="46335" y="16473"/>
                </a:cubicBezTo>
                <a:cubicBezTo>
                  <a:pt x="46392" y="16454"/>
                  <a:pt x="46354" y="16378"/>
                  <a:pt x="46354" y="16320"/>
                </a:cubicBezTo>
                <a:cubicBezTo>
                  <a:pt x="48523" y="16054"/>
                  <a:pt x="50729" y="14932"/>
                  <a:pt x="53563" y="14095"/>
                </a:cubicBezTo>
                <a:cubicBezTo>
                  <a:pt x="53297" y="14019"/>
                  <a:pt x="53049" y="14209"/>
                  <a:pt x="52840" y="14152"/>
                </a:cubicBezTo>
                <a:cubicBezTo>
                  <a:pt x="54153" y="13791"/>
                  <a:pt x="55807" y="13410"/>
                  <a:pt x="57025" y="13030"/>
                </a:cubicBezTo>
                <a:cubicBezTo>
                  <a:pt x="56359" y="12973"/>
                  <a:pt x="55636" y="13372"/>
                  <a:pt x="54704" y="13524"/>
                </a:cubicBezTo>
                <a:cubicBezTo>
                  <a:pt x="54799" y="13372"/>
                  <a:pt x="55161" y="13334"/>
                  <a:pt x="55446" y="13258"/>
                </a:cubicBezTo>
                <a:cubicBezTo>
                  <a:pt x="55237" y="13106"/>
                  <a:pt x="54894" y="13315"/>
                  <a:pt x="54723" y="13372"/>
                </a:cubicBezTo>
                <a:cubicBezTo>
                  <a:pt x="54971" y="13106"/>
                  <a:pt x="55598" y="13049"/>
                  <a:pt x="56074" y="12916"/>
                </a:cubicBezTo>
                <a:cubicBezTo>
                  <a:pt x="55769" y="12783"/>
                  <a:pt x="55313" y="12916"/>
                  <a:pt x="54952" y="12992"/>
                </a:cubicBezTo>
                <a:cubicBezTo>
                  <a:pt x="53430" y="13334"/>
                  <a:pt x="52650" y="13562"/>
                  <a:pt x="51452" y="13810"/>
                </a:cubicBezTo>
                <a:cubicBezTo>
                  <a:pt x="55655" y="12573"/>
                  <a:pt x="60030" y="11451"/>
                  <a:pt x="64082" y="10367"/>
                </a:cubicBezTo>
                <a:cubicBezTo>
                  <a:pt x="63986" y="10215"/>
                  <a:pt x="63473" y="10595"/>
                  <a:pt x="63454" y="10348"/>
                </a:cubicBezTo>
                <a:cubicBezTo>
                  <a:pt x="63796" y="10348"/>
                  <a:pt x="63986" y="10158"/>
                  <a:pt x="64215" y="10348"/>
                </a:cubicBezTo>
                <a:cubicBezTo>
                  <a:pt x="64082" y="10215"/>
                  <a:pt x="64652" y="10044"/>
                  <a:pt x="64576" y="10272"/>
                </a:cubicBezTo>
                <a:cubicBezTo>
                  <a:pt x="64957" y="10082"/>
                  <a:pt x="64995" y="9910"/>
                  <a:pt x="65470" y="10063"/>
                </a:cubicBezTo>
                <a:cubicBezTo>
                  <a:pt x="65375" y="9777"/>
                  <a:pt x="66326" y="9777"/>
                  <a:pt x="66744" y="9625"/>
                </a:cubicBezTo>
                <a:cubicBezTo>
                  <a:pt x="66459" y="9853"/>
                  <a:pt x="66098" y="9777"/>
                  <a:pt x="65565" y="9949"/>
                </a:cubicBezTo>
                <a:cubicBezTo>
                  <a:pt x="66821" y="9891"/>
                  <a:pt x="68380" y="9416"/>
                  <a:pt x="69826" y="9131"/>
                </a:cubicBezTo>
                <a:cubicBezTo>
                  <a:pt x="69921" y="9093"/>
                  <a:pt x="69750" y="9036"/>
                  <a:pt x="69864" y="8997"/>
                </a:cubicBezTo>
                <a:cubicBezTo>
                  <a:pt x="70016" y="8978"/>
                  <a:pt x="69940" y="9036"/>
                  <a:pt x="69959" y="9093"/>
                </a:cubicBezTo>
                <a:cubicBezTo>
                  <a:pt x="70111" y="9093"/>
                  <a:pt x="70301" y="8769"/>
                  <a:pt x="70244" y="9036"/>
                </a:cubicBezTo>
                <a:cubicBezTo>
                  <a:pt x="70492" y="8959"/>
                  <a:pt x="70396" y="8959"/>
                  <a:pt x="70587" y="8845"/>
                </a:cubicBezTo>
                <a:cubicBezTo>
                  <a:pt x="70587" y="8902"/>
                  <a:pt x="70530" y="8921"/>
                  <a:pt x="70549" y="8959"/>
                </a:cubicBezTo>
                <a:cubicBezTo>
                  <a:pt x="70682" y="8921"/>
                  <a:pt x="70720" y="8807"/>
                  <a:pt x="70815" y="8750"/>
                </a:cubicBezTo>
                <a:cubicBezTo>
                  <a:pt x="70986" y="8731"/>
                  <a:pt x="70853" y="8902"/>
                  <a:pt x="70720" y="8883"/>
                </a:cubicBezTo>
                <a:cubicBezTo>
                  <a:pt x="70910" y="8959"/>
                  <a:pt x="70986" y="8750"/>
                  <a:pt x="71138" y="8845"/>
                </a:cubicBezTo>
                <a:cubicBezTo>
                  <a:pt x="71119" y="8636"/>
                  <a:pt x="70853" y="8750"/>
                  <a:pt x="70777" y="8598"/>
                </a:cubicBezTo>
                <a:cubicBezTo>
                  <a:pt x="69693" y="8902"/>
                  <a:pt x="68304" y="9112"/>
                  <a:pt x="67068" y="9397"/>
                </a:cubicBezTo>
                <a:cubicBezTo>
                  <a:pt x="67220" y="9226"/>
                  <a:pt x="67657" y="9169"/>
                  <a:pt x="67791" y="9245"/>
                </a:cubicBezTo>
                <a:cubicBezTo>
                  <a:pt x="69217" y="8674"/>
                  <a:pt x="71614" y="8446"/>
                  <a:pt x="73326" y="7932"/>
                </a:cubicBezTo>
                <a:cubicBezTo>
                  <a:pt x="71937" y="8104"/>
                  <a:pt x="71195" y="8332"/>
                  <a:pt x="69959" y="8560"/>
                </a:cubicBezTo>
                <a:cubicBezTo>
                  <a:pt x="71043" y="8104"/>
                  <a:pt x="71576" y="8256"/>
                  <a:pt x="72470" y="7742"/>
                </a:cubicBezTo>
                <a:cubicBezTo>
                  <a:pt x="72470" y="7818"/>
                  <a:pt x="72337" y="7818"/>
                  <a:pt x="72241" y="7856"/>
                </a:cubicBezTo>
                <a:cubicBezTo>
                  <a:pt x="72641" y="7932"/>
                  <a:pt x="73421" y="7666"/>
                  <a:pt x="73896" y="7704"/>
                </a:cubicBezTo>
                <a:cubicBezTo>
                  <a:pt x="74942" y="7191"/>
                  <a:pt x="75913" y="7324"/>
                  <a:pt x="76578" y="7019"/>
                </a:cubicBezTo>
                <a:cubicBezTo>
                  <a:pt x="76217" y="7038"/>
                  <a:pt x="75399" y="7095"/>
                  <a:pt x="75133" y="7267"/>
                </a:cubicBezTo>
                <a:cubicBezTo>
                  <a:pt x="75228" y="7076"/>
                  <a:pt x="74733" y="7210"/>
                  <a:pt x="74486" y="7248"/>
                </a:cubicBezTo>
                <a:cubicBezTo>
                  <a:pt x="74695" y="7114"/>
                  <a:pt x="75171" y="7019"/>
                  <a:pt x="75209" y="6772"/>
                </a:cubicBezTo>
                <a:cubicBezTo>
                  <a:pt x="75038" y="6791"/>
                  <a:pt x="74828" y="6924"/>
                  <a:pt x="74448" y="7000"/>
                </a:cubicBezTo>
                <a:cubicBezTo>
                  <a:pt x="74372" y="6772"/>
                  <a:pt x="74619" y="6981"/>
                  <a:pt x="74657" y="6829"/>
                </a:cubicBezTo>
                <a:cubicBezTo>
                  <a:pt x="74201" y="6810"/>
                  <a:pt x="73440" y="7076"/>
                  <a:pt x="73250" y="7038"/>
                </a:cubicBezTo>
                <a:cubicBezTo>
                  <a:pt x="73116" y="6886"/>
                  <a:pt x="73269" y="7019"/>
                  <a:pt x="73364" y="6905"/>
                </a:cubicBezTo>
                <a:cubicBezTo>
                  <a:pt x="72622" y="6886"/>
                  <a:pt x="71842" y="7057"/>
                  <a:pt x="71271" y="7133"/>
                </a:cubicBezTo>
                <a:cubicBezTo>
                  <a:pt x="71424" y="6943"/>
                  <a:pt x="71842" y="7019"/>
                  <a:pt x="72222" y="6886"/>
                </a:cubicBezTo>
                <a:cubicBezTo>
                  <a:pt x="72337" y="6886"/>
                  <a:pt x="72184" y="6696"/>
                  <a:pt x="72127" y="6696"/>
                </a:cubicBezTo>
                <a:cubicBezTo>
                  <a:pt x="72032" y="6924"/>
                  <a:pt x="71309" y="6905"/>
                  <a:pt x="70872" y="6962"/>
                </a:cubicBezTo>
                <a:cubicBezTo>
                  <a:pt x="70872" y="7019"/>
                  <a:pt x="70948" y="6981"/>
                  <a:pt x="70986" y="6981"/>
                </a:cubicBezTo>
                <a:cubicBezTo>
                  <a:pt x="70853" y="7095"/>
                  <a:pt x="70435" y="6981"/>
                  <a:pt x="70092" y="7133"/>
                </a:cubicBezTo>
                <a:cubicBezTo>
                  <a:pt x="69750" y="6810"/>
                  <a:pt x="69141" y="7305"/>
                  <a:pt x="68723" y="7210"/>
                </a:cubicBezTo>
                <a:cubicBezTo>
                  <a:pt x="68704" y="7038"/>
                  <a:pt x="69065" y="7114"/>
                  <a:pt x="69198" y="7114"/>
                </a:cubicBezTo>
                <a:cubicBezTo>
                  <a:pt x="69331" y="6962"/>
                  <a:pt x="69103" y="7038"/>
                  <a:pt x="69084" y="6867"/>
                </a:cubicBezTo>
                <a:cubicBezTo>
                  <a:pt x="68837" y="6905"/>
                  <a:pt x="68323" y="6981"/>
                  <a:pt x="68551" y="7038"/>
                </a:cubicBezTo>
                <a:cubicBezTo>
                  <a:pt x="68570" y="7171"/>
                  <a:pt x="68323" y="7076"/>
                  <a:pt x="68361" y="6962"/>
                </a:cubicBezTo>
                <a:cubicBezTo>
                  <a:pt x="67905" y="7095"/>
                  <a:pt x="67410" y="7133"/>
                  <a:pt x="67087" y="7191"/>
                </a:cubicBezTo>
                <a:cubicBezTo>
                  <a:pt x="67030" y="7191"/>
                  <a:pt x="67068" y="7305"/>
                  <a:pt x="67049" y="7305"/>
                </a:cubicBezTo>
                <a:cubicBezTo>
                  <a:pt x="64234" y="7799"/>
                  <a:pt x="61133" y="8389"/>
                  <a:pt x="58071" y="9150"/>
                </a:cubicBezTo>
                <a:cubicBezTo>
                  <a:pt x="58642" y="8826"/>
                  <a:pt x="59631" y="8731"/>
                  <a:pt x="60353" y="8484"/>
                </a:cubicBezTo>
                <a:cubicBezTo>
                  <a:pt x="60315" y="8389"/>
                  <a:pt x="60068" y="8541"/>
                  <a:pt x="59935" y="8522"/>
                </a:cubicBezTo>
                <a:cubicBezTo>
                  <a:pt x="60087" y="8389"/>
                  <a:pt x="60810" y="8161"/>
                  <a:pt x="61266" y="8027"/>
                </a:cubicBezTo>
                <a:cubicBezTo>
                  <a:pt x="60981" y="7856"/>
                  <a:pt x="60372" y="8199"/>
                  <a:pt x="60372" y="7951"/>
                </a:cubicBezTo>
                <a:cubicBezTo>
                  <a:pt x="60258" y="8065"/>
                  <a:pt x="60068" y="8161"/>
                  <a:pt x="59802" y="8180"/>
                </a:cubicBezTo>
                <a:cubicBezTo>
                  <a:pt x="59859" y="8065"/>
                  <a:pt x="59821" y="8046"/>
                  <a:pt x="59650" y="8104"/>
                </a:cubicBezTo>
                <a:cubicBezTo>
                  <a:pt x="60848" y="7761"/>
                  <a:pt x="61932" y="7476"/>
                  <a:pt x="63188" y="7114"/>
                </a:cubicBezTo>
                <a:cubicBezTo>
                  <a:pt x="63150" y="6601"/>
                  <a:pt x="62218" y="7210"/>
                  <a:pt x="61761" y="7171"/>
                </a:cubicBezTo>
                <a:cubicBezTo>
                  <a:pt x="62408" y="6829"/>
                  <a:pt x="63682" y="6715"/>
                  <a:pt x="64234" y="6468"/>
                </a:cubicBezTo>
                <a:cubicBezTo>
                  <a:pt x="63834" y="6430"/>
                  <a:pt x="63207" y="6639"/>
                  <a:pt x="63967" y="6411"/>
                </a:cubicBezTo>
                <a:cubicBezTo>
                  <a:pt x="64861" y="6163"/>
                  <a:pt x="66516" y="5650"/>
                  <a:pt x="67448" y="5403"/>
                </a:cubicBezTo>
                <a:cubicBezTo>
                  <a:pt x="66821" y="5250"/>
                  <a:pt x="65565" y="5783"/>
                  <a:pt x="64614" y="5897"/>
                </a:cubicBezTo>
                <a:cubicBezTo>
                  <a:pt x="64595" y="5878"/>
                  <a:pt x="64690" y="5821"/>
                  <a:pt x="64728" y="5821"/>
                </a:cubicBezTo>
                <a:cubicBezTo>
                  <a:pt x="63948" y="5631"/>
                  <a:pt x="62522" y="6430"/>
                  <a:pt x="61951" y="6316"/>
                </a:cubicBezTo>
                <a:cubicBezTo>
                  <a:pt x="64728" y="5498"/>
                  <a:pt x="68856" y="4699"/>
                  <a:pt x="71348" y="4052"/>
                </a:cubicBezTo>
                <a:cubicBezTo>
                  <a:pt x="67810" y="4604"/>
                  <a:pt x="64747" y="5136"/>
                  <a:pt x="61552" y="5916"/>
                </a:cubicBezTo>
                <a:cubicBezTo>
                  <a:pt x="61438" y="5954"/>
                  <a:pt x="60867" y="6068"/>
                  <a:pt x="61171" y="5954"/>
                </a:cubicBezTo>
                <a:lnTo>
                  <a:pt x="61837" y="5802"/>
                </a:lnTo>
                <a:cubicBezTo>
                  <a:pt x="64291" y="5060"/>
                  <a:pt x="67829" y="4452"/>
                  <a:pt x="70244" y="3862"/>
                </a:cubicBezTo>
                <a:cubicBezTo>
                  <a:pt x="69902" y="3805"/>
                  <a:pt x="69141" y="3748"/>
                  <a:pt x="68818" y="3957"/>
                </a:cubicBezTo>
                <a:cubicBezTo>
                  <a:pt x="68570" y="4109"/>
                  <a:pt x="69046" y="4033"/>
                  <a:pt x="68761" y="3976"/>
                </a:cubicBezTo>
                <a:cubicBezTo>
                  <a:pt x="68418" y="3919"/>
                  <a:pt x="67657" y="4299"/>
                  <a:pt x="67068" y="4242"/>
                </a:cubicBezTo>
                <a:cubicBezTo>
                  <a:pt x="69065" y="3577"/>
                  <a:pt x="72413" y="3177"/>
                  <a:pt x="74695" y="2473"/>
                </a:cubicBezTo>
                <a:cubicBezTo>
                  <a:pt x="77662" y="2017"/>
                  <a:pt x="80459" y="1313"/>
                  <a:pt x="83673" y="895"/>
                </a:cubicBezTo>
                <a:cubicBezTo>
                  <a:pt x="84700" y="761"/>
                  <a:pt x="85727" y="647"/>
                  <a:pt x="86792" y="552"/>
                </a:cubicBezTo>
                <a:cubicBezTo>
                  <a:pt x="89056" y="305"/>
                  <a:pt x="91662" y="305"/>
                  <a:pt x="93393" y="77"/>
                </a:cubicBezTo>
                <a:cubicBezTo>
                  <a:pt x="93925" y="1"/>
                  <a:pt x="94230" y="1"/>
                  <a:pt x="94610" y="191"/>
                </a:cubicBezTo>
                <a:cubicBezTo>
                  <a:pt x="94743" y="153"/>
                  <a:pt x="94876" y="134"/>
                  <a:pt x="95028" y="96"/>
                </a:cubicBezTo>
                <a:cubicBezTo>
                  <a:pt x="95086" y="172"/>
                  <a:pt x="95105" y="286"/>
                  <a:pt x="95295" y="210"/>
                </a:cubicBezTo>
                <a:cubicBezTo>
                  <a:pt x="95295" y="286"/>
                  <a:pt x="95219" y="343"/>
                  <a:pt x="95086" y="362"/>
                </a:cubicBezTo>
                <a:cubicBezTo>
                  <a:pt x="95295" y="476"/>
                  <a:pt x="95694" y="58"/>
                  <a:pt x="95884" y="286"/>
                </a:cubicBezTo>
                <a:cubicBezTo>
                  <a:pt x="95922" y="400"/>
                  <a:pt x="95808" y="400"/>
                  <a:pt x="95713" y="438"/>
                </a:cubicBezTo>
                <a:cubicBezTo>
                  <a:pt x="96075" y="476"/>
                  <a:pt x="96569" y="362"/>
                  <a:pt x="96950" y="381"/>
                </a:cubicBezTo>
                <a:cubicBezTo>
                  <a:pt x="97007" y="476"/>
                  <a:pt x="96950" y="514"/>
                  <a:pt x="96950" y="590"/>
                </a:cubicBezTo>
                <a:cubicBezTo>
                  <a:pt x="97330" y="552"/>
                  <a:pt x="97691" y="533"/>
                  <a:pt x="98053" y="514"/>
                </a:cubicBezTo>
                <a:cubicBezTo>
                  <a:pt x="97958" y="704"/>
                  <a:pt x="97729" y="514"/>
                  <a:pt x="97520" y="628"/>
                </a:cubicBezTo>
                <a:close/>
                <a:moveTo>
                  <a:pt x="75304" y="39963"/>
                </a:moveTo>
                <a:cubicBezTo>
                  <a:pt x="75171" y="39944"/>
                  <a:pt x="74467" y="40020"/>
                  <a:pt x="74220" y="40192"/>
                </a:cubicBezTo>
                <a:cubicBezTo>
                  <a:pt x="74619" y="40211"/>
                  <a:pt x="74600" y="40039"/>
                  <a:pt x="75038" y="40173"/>
                </a:cubicBezTo>
                <a:cubicBezTo>
                  <a:pt x="75019" y="39963"/>
                  <a:pt x="75304" y="40173"/>
                  <a:pt x="75304" y="39963"/>
                </a:cubicBezTo>
                <a:close/>
                <a:moveTo>
                  <a:pt x="20124" y="53335"/>
                </a:moveTo>
                <a:cubicBezTo>
                  <a:pt x="20239" y="53259"/>
                  <a:pt x="20638" y="53297"/>
                  <a:pt x="20391" y="53126"/>
                </a:cubicBezTo>
                <a:cubicBezTo>
                  <a:pt x="20391" y="53240"/>
                  <a:pt x="20067" y="53183"/>
                  <a:pt x="20124" y="53335"/>
                </a:cubicBezTo>
                <a:close/>
                <a:moveTo>
                  <a:pt x="24461" y="50786"/>
                </a:moveTo>
                <a:cubicBezTo>
                  <a:pt x="24461" y="50824"/>
                  <a:pt x="24461" y="50843"/>
                  <a:pt x="24404" y="50843"/>
                </a:cubicBezTo>
                <a:cubicBezTo>
                  <a:pt x="23929" y="50824"/>
                  <a:pt x="23681" y="51167"/>
                  <a:pt x="23320" y="51033"/>
                </a:cubicBezTo>
                <a:cubicBezTo>
                  <a:pt x="23434" y="51052"/>
                  <a:pt x="23548" y="50862"/>
                  <a:pt x="23415" y="50900"/>
                </a:cubicBezTo>
                <a:cubicBezTo>
                  <a:pt x="23415" y="50976"/>
                  <a:pt x="23301" y="50957"/>
                  <a:pt x="23244" y="50938"/>
                </a:cubicBezTo>
                <a:cubicBezTo>
                  <a:pt x="23244" y="51014"/>
                  <a:pt x="23301" y="51128"/>
                  <a:pt x="23225" y="51167"/>
                </a:cubicBezTo>
                <a:cubicBezTo>
                  <a:pt x="22787" y="51262"/>
                  <a:pt x="22274" y="51338"/>
                  <a:pt x="22065" y="51566"/>
                </a:cubicBezTo>
                <a:cubicBezTo>
                  <a:pt x="21912" y="51338"/>
                  <a:pt x="21817" y="51756"/>
                  <a:pt x="21684" y="51547"/>
                </a:cubicBezTo>
                <a:cubicBezTo>
                  <a:pt x="21741" y="51699"/>
                  <a:pt x="21418" y="51642"/>
                  <a:pt x="21418" y="51775"/>
                </a:cubicBezTo>
                <a:cubicBezTo>
                  <a:pt x="21665" y="51908"/>
                  <a:pt x="22103" y="51414"/>
                  <a:pt x="22388" y="51604"/>
                </a:cubicBezTo>
                <a:cubicBezTo>
                  <a:pt x="22388" y="51509"/>
                  <a:pt x="22274" y="51490"/>
                  <a:pt x="22350" y="51452"/>
                </a:cubicBezTo>
                <a:cubicBezTo>
                  <a:pt x="22578" y="51471"/>
                  <a:pt x="22483" y="51509"/>
                  <a:pt x="22578" y="51680"/>
                </a:cubicBezTo>
                <a:cubicBezTo>
                  <a:pt x="22730" y="51737"/>
                  <a:pt x="22997" y="51604"/>
                  <a:pt x="22806" y="51528"/>
                </a:cubicBezTo>
                <a:cubicBezTo>
                  <a:pt x="22806" y="51585"/>
                  <a:pt x="22654" y="51623"/>
                  <a:pt x="22616" y="51566"/>
                </a:cubicBezTo>
                <a:cubicBezTo>
                  <a:pt x="22882" y="51528"/>
                  <a:pt x="22673" y="51395"/>
                  <a:pt x="22768" y="51357"/>
                </a:cubicBezTo>
                <a:cubicBezTo>
                  <a:pt x="23225" y="51433"/>
                  <a:pt x="23814" y="51014"/>
                  <a:pt x="24537" y="50881"/>
                </a:cubicBezTo>
                <a:cubicBezTo>
                  <a:pt x="24499" y="50748"/>
                  <a:pt x="24442" y="50634"/>
                  <a:pt x="24347" y="50596"/>
                </a:cubicBezTo>
                <a:cubicBezTo>
                  <a:pt x="24366" y="50672"/>
                  <a:pt x="24195" y="50653"/>
                  <a:pt x="24195" y="50729"/>
                </a:cubicBezTo>
                <a:cubicBezTo>
                  <a:pt x="24328" y="50691"/>
                  <a:pt x="24423" y="50691"/>
                  <a:pt x="24461" y="50786"/>
                </a:cubicBezTo>
                <a:close/>
                <a:moveTo>
                  <a:pt x="11223" y="53278"/>
                </a:moveTo>
                <a:cubicBezTo>
                  <a:pt x="11204" y="53240"/>
                  <a:pt x="11204" y="53183"/>
                  <a:pt x="11147" y="53183"/>
                </a:cubicBezTo>
                <a:cubicBezTo>
                  <a:pt x="11185" y="53278"/>
                  <a:pt x="11090" y="53316"/>
                  <a:pt x="11070" y="53373"/>
                </a:cubicBezTo>
                <a:cubicBezTo>
                  <a:pt x="11242" y="53316"/>
                  <a:pt x="11223" y="53506"/>
                  <a:pt x="11299" y="53582"/>
                </a:cubicBezTo>
                <a:cubicBezTo>
                  <a:pt x="11432" y="53525"/>
                  <a:pt x="11793" y="53582"/>
                  <a:pt x="11698" y="53392"/>
                </a:cubicBezTo>
                <a:cubicBezTo>
                  <a:pt x="11508" y="53354"/>
                  <a:pt x="11413" y="53601"/>
                  <a:pt x="11337" y="53468"/>
                </a:cubicBezTo>
                <a:cubicBezTo>
                  <a:pt x="11432" y="53449"/>
                  <a:pt x="11489" y="53392"/>
                  <a:pt x="11489" y="53335"/>
                </a:cubicBezTo>
                <a:cubicBezTo>
                  <a:pt x="11280" y="53354"/>
                  <a:pt x="11470" y="53183"/>
                  <a:pt x="11337" y="53202"/>
                </a:cubicBezTo>
                <a:cubicBezTo>
                  <a:pt x="11337" y="53240"/>
                  <a:pt x="11299" y="53278"/>
                  <a:pt x="11223" y="53278"/>
                </a:cubicBezTo>
                <a:close/>
                <a:moveTo>
                  <a:pt x="9473" y="52099"/>
                </a:moveTo>
                <a:cubicBezTo>
                  <a:pt x="9663" y="52061"/>
                  <a:pt x="9758" y="51946"/>
                  <a:pt x="10005" y="51927"/>
                </a:cubicBezTo>
                <a:cubicBezTo>
                  <a:pt x="9967" y="51832"/>
                  <a:pt x="10062" y="51813"/>
                  <a:pt x="10081" y="51756"/>
                </a:cubicBezTo>
                <a:cubicBezTo>
                  <a:pt x="9986" y="51794"/>
                  <a:pt x="9758" y="51680"/>
                  <a:pt x="9720" y="51832"/>
                </a:cubicBezTo>
                <a:cubicBezTo>
                  <a:pt x="10062" y="51832"/>
                  <a:pt x="9454" y="51984"/>
                  <a:pt x="9473" y="52099"/>
                </a:cubicBezTo>
                <a:close/>
                <a:moveTo>
                  <a:pt x="42341" y="35132"/>
                </a:moveTo>
                <a:cubicBezTo>
                  <a:pt x="42170" y="35113"/>
                  <a:pt x="41960" y="35132"/>
                  <a:pt x="41922" y="35265"/>
                </a:cubicBezTo>
                <a:cubicBezTo>
                  <a:pt x="42036" y="35208"/>
                  <a:pt x="42341" y="35246"/>
                  <a:pt x="42341" y="35132"/>
                </a:cubicBezTo>
                <a:close/>
                <a:moveTo>
                  <a:pt x="72964" y="6430"/>
                </a:moveTo>
                <a:cubicBezTo>
                  <a:pt x="72375" y="6506"/>
                  <a:pt x="71309" y="6658"/>
                  <a:pt x="70568" y="6943"/>
                </a:cubicBezTo>
                <a:cubicBezTo>
                  <a:pt x="71633" y="6696"/>
                  <a:pt x="71880" y="6772"/>
                  <a:pt x="72964" y="6430"/>
                </a:cubicBezTo>
                <a:close/>
                <a:moveTo>
                  <a:pt x="71595" y="3291"/>
                </a:moveTo>
                <a:cubicBezTo>
                  <a:pt x="71937" y="3177"/>
                  <a:pt x="71899" y="3272"/>
                  <a:pt x="72032" y="3348"/>
                </a:cubicBezTo>
                <a:cubicBezTo>
                  <a:pt x="73269" y="2892"/>
                  <a:pt x="74068" y="3139"/>
                  <a:pt x="75190" y="2568"/>
                </a:cubicBezTo>
                <a:cubicBezTo>
                  <a:pt x="74087" y="2702"/>
                  <a:pt x="72222" y="3158"/>
                  <a:pt x="71595" y="3291"/>
                </a:cubicBezTo>
                <a:close/>
                <a:moveTo>
                  <a:pt x="76027" y="2645"/>
                </a:moveTo>
                <a:cubicBezTo>
                  <a:pt x="75000" y="2816"/>
                  <a:pt x="76521" y="2587"/>
                  <a:pt x="76084" y="2645"/>
                </a:cubicBezTo>
                <a:cubicBezTo>
                  <a:pt x="76065" y="2645"/>
                  <a:pt x="76046" y="2645"/>
                  <a:pt x="76027" y="2645"/>
                </a:cubicBezTo>
                <a:close/>
                <a:moveTo>
                  <a:pt x="69236" y="6867"/>
                </a:moveTo>
                <a:cubicBezTo>
                  <a:pt x="69198" y="6981"/>
                  <a:pt x="69388" y="7095"/>
                  <a:pt x="69388" y="6943"/>
                </a:cubicBezTo>
                <a:cubicBezTo>
                  <a:pt x="69350" y="6943"/>
                  <a:pt x="69312" y="6905"/>
                  <a:pt x="69369" y="6886"/>
                </a:cubicBezTo>
                <a:cubicBezTo>
                  <a:pt x="69407" y="6886"/>
                  <a:pt x="69617" y="6962"/>
                  <a:pt x="69617" y="6829"/>
                </a:cubicBezTo>
                <a:cubicBezTo>
                  <a:pt x="69464" y="6886"/>
                  <a:pt x="69502" y="6696"/>
                  <a:pt x="69388" y="6715"/>
                </a:cubicBezTo>
                <a:cubicBezTo>
                  <a:pt x="69426" y="6810"/>
                  <a:pt x="69369" y="6848"/>
                  <a:pt x="69236" y="6867"/>
                </a:cubicBezTo>
                <a:close/>
                <a:moveTo>
                  <a:pt x="74543" y="6201"/>
                </a:moveTo>
                <a:cubicBezTo>
                  <a:pt x="74372" y="6201"/>
                  <a:pt x="74068" y="6373"/>
                  <a:pt x="73991" y="6258"/>
                </a:cubicBezTo>
                <a:cubicBezTo>
                  <a:pt x="73972" y="6239"/>
                  <a:pt x="73972" y="6201"/>
                  <a:pt x="73915" y="6220"/>
                </a:cubicBezTo>
                <a:cubicBezTo>
                  <a:pt x="73972" y="6449"/>
                  <a:pt x="74505" y="6335"/>
                  <a:pt x="74543" y="6201"/>
                </a:cubicBezTo>
                <a:close/>
                <a:moveTo>
                  <a:pt x="73896" y="6715"/>
                </a:moveTo>
                <a:cubicBezTo>
                  <a:pt x="73801" y="6734"/>
                  <a:pt x="73744" y="6696"/>
                  <a:pt x="73687" y="6639"/>
                </a:cubicBezTo>
                <a:cubicBezTo>
                  <a:pt x="73782" y="6696"/>
                  <a:pt x="74010" y="6658"/>
                  <a:pt x="73991" y="6525"/>
                </a:cubicBezTo>
                <a:cubicBezTo>
                  <a:pt x="73459" y="6639"/>
                  <a:pt x="72603" y="6563"/>
                  <a:pt x="72299" y="6848"/>
                </a:cubicBezTo>
                <a:cubicBezTo>
                  <a:pt x="72660" y="6848"/>
                  <a:pt x="73307" y="6639"/>
                  <a:pt x="73573" y="6677"/>
                </a:cubicBezTo>
                <a:cubicBezTo>
                  <a:pt x="73478" y="6696"/>
                  <a:pt x="73554" y="6810"/>
                  <a:pt x="73421" y="6810"/>
                </a:cubicBezTo>
                <a:cubicBezTo>
                  <a:pt x="73402" y="6772"/>
                  <a:pt x="73402" y="6715"/>
                  <a:pt x="73345" y="6715"/>
                </a:cubicBezTo>
                <a:cubicBezTo>
                  <a:pt x="73307" y="6962"/>
                  <a:pt x="73839" y="6810"/>
                  <a:pt x="73896" y="6715"/>
                </a:cubicBezTo>
                <a:close/>
                <a:moveTo>
                  <a:pt x="74106" y="6506"/>
                </a:moveTo>
                <a:cubicBezTo>
                  <a:pt x="74029" y="6544"/>
                  <a:pt x="73991" y="6601"/>
                  <a:pt x="74010" y="6677"/>
                </a:cubicBezTo>
                <a:cubicBezTo>
                  <a:pt x="74904" y="6639"/>
                  <a:pt x="75532" y="6354"/>
                  <a:pt x="76198" y="6316"/>
                </a:cubicBezTo>
                <a:cubicBezTo>
                  <a:pt x="75532" y="6106"/>
                  <a:pt x="74961" y="6506"/>
                  <a:pt x="74106" y="6506"/>
                </a:cubicBezTo>
                <a:close/>
                <a:moveTo>
                  <a:pt x="76959" y="6144"/>
                </a:moveTo>
                <a:cubicBezTo>
                  <a:pt x="77149" y="6125"/>
                  <a:pt x="77358" y="6030"/>
                  <a:pt x="77453" y="6106"/>
                </a:cubicBezTo>
                <a:cubicBezTo>
                  <a:pt x="77510" y="5973"/>
                  <a:pt x="77586" y="5840"/>
                  <a:pt x="77396" y="5783"/>
                </a:cubicBezTo>
                <a:cubicBezTo>
                  <a:pt x="77453" y="6011"/>
                  <a:pt x="77301" y="5802"/>
                  <a:pt x="77206" y="5821"/>
                </a:cubicBezTo>
                <a:cubicBezTo>
                  <a:pt x="77320" y="6030"/>
                  <a:pt x="76940" y="5973"/>
                  <a:pt x="76978" y="6144"/>
                </a:cubicBezTo>
                <a:close/>
                <a:moveTo>
                  <a:pt x="76692" y="6049"/>
                </a:moveTo>
                <a:cubicBezTo>
                  <a:pt x="76711" y="6106"/>
                  <a:pt x="76711" y="6144"/>
                  <a:pt x="76730" y="6201"/>
                </a:cubicBezTo>
                <a:cubicBezTo>
                  <a:pt x="76787" y="6182"/>
                  <a:pt x="76845" y="6182"/>
                  <a:pt x="76902" y="6163"/>
                </a:cubicBezTo>
                <a:cubicBezTo>
                  <a:pt x="76902" y="5992"/>
                  <a:pt x="76673" y="6144"/>
                  <a:pt x="76807" y="5973"/>
                </a:cubicBezTo>
                <a:cubicBezTo>
                  <a:pt x="76711" y="5992"/>
                  <a:pt x="76578" y="5992"/>
                  <a:pt x="76578" y="6068"/>
                </a:cubicBezTo>
                <a:cubicBezTo>
                  <a:pt x="76616" y="6068"/>
                  <a:pt x="76654" y="6068"/>
                  <a:pt x="76692" y="6049"/>
                </a:cubicBezTo>
                <a:close/>
                <a:moveTo>
                  <a:pt x="76236" y="6258"/>
                </a:moveTo>
                <a:cubicBezTo>
                  <a:pt x="76293" y="6373"/>
                  <a:pt x="76540" y="6220"/>
                  <a:pt x="76673" y="6220"/>
                </a:cubicBezTo>
                <a:cubicBezTo>
                  <a:pt x="76654" y="6087"/>
                  <a:pt x="76160" y="6068"/>
                  <a:pt x="76236" y="6258"/>
                </a:cubicBezTo>
                <a:close/>
                <a:moveTo>
                  <a:pt x="75190" y="6639"/>
                </a:moveTo>
                <a:cubicBezTo>
                  <a:pt x="75266" y="6810"/>
                  <a:pt x="75228" y="6943"/>
                  <a:pt x="75228" y="7057"/>
                </a:cubicBezTo>
                <a:cubicBezTo>
                  <a:pt x="75494" y="7000"/>
                  <a:pt x="75456" y="6981"/>
                  <a:pt x="75703" y="6962"/>
                </a:cubicBezTo>
                <a:cubicBezTo>
                  <a:pt x="75741" y="6715"/>
                  <a:pt x="75342" y="7038"/>
                  <a:pt x="75304" y="6886"/>
                </a:cubicBezTo>
                <a:cubicBezTo>
                  <a:pt x="75551" y="6753"/>
                  <a:pt x="75380" y="6791"/>
                  <a:pt x="75266" y="6677"/>
                </a:cubicBezTo>
                <a:cubicBezTo>
                  <a:pt x="75361" y="6601"/>
                  <a:pt x="75494" y="6791"/>
                  <a:pt x="75494" y="6620"/>
                </a:cubicBezTo>
                <a:cubicBezTo>
                  <a:pt x="75456" y="6620"/>
                  <a:pt x="75418" y="6601"/>
                  <a:pt x="75418" y="6544"/>
                </a:cubicBezTo>
                <a:cubicBezTo>
                  <a:pt x="75304" y="6544"/>
                  <a:pt x="75304" y="6620"/>
                  <a:pt x="75190" y="6639"/>
                </a:cubicBezTo>
                <a:close/>
                <a:moveTo>
                  <a:pt x="76616" y="6867"/>
                </a:moveTo>
                <a:cubicBezTo>
                  <a:pt x="76845" y="6772"/>
                  <a:pt x="77016" y="6924"/>
                  <a:pt x="77035" y="6734"/>
                </a:cubicBezTo>
                <a:cubicBezTo>
                  <a:pt x="76845" y="6772"/>
                  <a:pt x="76692" y="6677"/>
                  <a:pt x="76616" y="6867"/>
                </a:cubicBezTo>
                <a:close/>
                <a:moveTo>
                  <a:pt x="97634" y="2511"/>
                </a:moveTo>
                <a:cubicBezTo>
                  <a:pt x="98015" y="2435"/>
                  <a:pt x="98148" y="2435"/>
                  <a:pt x="98376" y="2416"/>
                </a:cubicBezTo>
                <a:cubicBezTo>
                  <a:pt x="98300" y="2150"/>
                  <a:pt x="97596" y="2473"/>
                  <a:pt x="97634" y="2511"/>
                </a:cubicBezTo>
                <a:close/>
                <a:moveTo>
                  <a:pt x="56321" y="12783"/>
                </a:moveTo>
                <a:cubicBezTo>
                  <a:pt x="56625" y="12707"/>
                  <a:pt x="57614" y="12573"/>
                  <a:pt x="57900" y="12326"/>
                </a:cubicBezTo>
                <a:cubicBezTo>
                  <a:pt x="57348" y="12497"/>
                  <a:pt x="56492" y="12535"/>
                  <a:pt x="56321" y="12783"/>
                </a:cubicBezTo>
                <a:close/>
                <a:moveTo>
                  <a:pt x="48599" y="16454"/>
                </a:moveTo>
                <a:cubicBezTo>
                  <a:pt x="48370" y="16378"/>
                  <a:pt x="48294" y="16530"/>
                  <a:pt x="48047" y="16511"/>
                </a:cubicBezTo>
                <a:cubicBezTo>
                  <a:pt x="48180" y="16758"/>
                  <a:pt x="48427" y="16492"/>
                  <a:pt x="48599" y="16454"/>
                </a:cubicBezTo>
                <a:close/>
                <a:moveTo>
                  <a:pt x="47667" y="16758"/>
                </a:moveTo>
                <a:cubicBezTo>
                  <a:pt x="47800" y="16720"/>
                  <a:pt x="47895" y="16720"/>
                  <a:pt x="47971" y="16739"/>
                </a:cubicBezTo>
                <a:cubicBezTo>
                  <a:pt x="47971" y="16720"/>
                  <a:pt x="47971" y="16682"/>
                  <a:pt x="47952" y="16644"/>
                </a:cubicBezTo>
                <a:cubicBezTo>
                  <a:pt x="47990" y="16625"/>
                  <a:pt x="48028" y="16625"/>
                  <a:pt x="48009" y="16587"/>
                </a:cubicBezTo>
                <a:cubicBezTo>
                  <a:pt x="47838" y="16625"/>
                  <a:pt x="47648" y="16625"/>
                  <a:pt x="47667" y="16758"/>
                </a:cubicBezTo>
                <a:close/>
                <a:moveTo>
                  <a:pt x="52916" y="16435"/>
                </a:moveTo>
                <a:cubicBezTo>
                  <a:pt x="54381" y="16149"/>
                  <a:pt x="55370" y="15940"/>
                  <a:pt x="56568" y="15427"/>
                </a:cubicBezTo>
                <a:cubicBezTo>
                  <a:pt x="55218" y="15902"/>
                  <a:pt x="54153" y="15864"/>
                  <a:pt x="52916" y="16435"/>
                </a:cubicBezTo>
                <a:close/>
                <a:moveTo>
                  <a:pt x="52308" y="16511"/>
                </a:moveTo>
                <a:cubicBezTo>
                  <a:pt x="52536" y="16378"/>
                  <a:pt x="52802" y="16568"/>
                  <a:pt x="52840" y="16340"/>
                </a:cubicBezTo>
                <a:cubicBezTo>
                  <a:pt x="52688" y="16378"/>
                  <a:pt x="52136" y="16435"/>
                  <a:pt x="52308" y="16511"/>
                </a:cubicBezTo>
                <a:close/>
                <a:moveTo>
                  <a:pt x="49359" y="17367"/>
                </a:moveTo>
                <a:cubicBezTo>
                  <a:pt x="49150" y="17367"/>
                  <a:pt x="49169" y="17405"/>
                  <a:pt x="48979" y="17329"/>
                </a:cubicBezTo>
                <a:cubicBezTo>
                  <a:pt x="48998" y="17519"/>
                  <a:pt x="48865" y="17557"/>
                  <a:pt x="48922" y="17348"/>
                </a:cubicBezTo>
                <a:cubicBezTo>
                  <a:pt x="48465" y="17538"/>
                  <a:pt x="47762" y="17671"/>
                  <a:pt x="47096" y="17861"/>
                </a:cubicBezTo>
                <a:cubicBezTo>
                  <a:pt x="47153" y="18185"/>
                  <a:pt x="46430" y="18166"/>
                  <a:pt x="46145" y="18432"/>
                </a:cubicBezTo>
                <a:cubicBezTo>
                  <a:pt x="46563" y="18432"/>
                  <a:pt x="47457" y="18032"/>
                  <a:pt x="47590" y="18127"/>
                </a:cubicBezTo>
                <a:cubicBezTo>
                  <a:pt x="48542" y="17614"/>
                  <a:pt x="50101" y="17671"/>
                  <a:pt x="51147" y="16967"/>
                </a:cubicBezTo>
                <a:cubicBezTo>
                  <a:pt x="51128" y="17157"/>
                  <a:pt x="51357" y="17005"/>
                  <a:pt x="51471" y="17005"/>
                </a:cubicBezTo>
                <a:cubicBezTo>
                  <a:pt x="51585" y="16910"/>
                  <a:pt x="51376" y="16891"/>
                  <a:pt x="51509" y="16834"/>
                </a:cubicBezTo>
                <a:cubicBezTo>
                  <a:pt x="51718" y="16872"/>
                  <a:pt x="51813" y="16910"/>
                  <a:pt x="52041" y="16777"/>
                </a:cubicBezTo>
                <a:cubicBezTo>
                  <a:pt x="52041" y="16644"/>
                  <a:pt x="51927" y="16644"/>
                  <a:pt x="51832" y="16606"/>
                </a:cubicBezTo>
                <a:cubicBezTo>
                  <a:pt x="51813" y="16701"/>
                  <a:pt x="51946" y="16720"/>
                  <a:pt x="51851" y="16758"/>
                </a:cubicBezTo>
                <a:cubicBezTo>
                  <a:pt x="51566" y="16625"/>
                  <a:pt x="51585" y="16720"/>
                  <a:pt x="51242" y="16834"/>
                </a:cubicBezTo>
                <a:cubicBezTo>
                  <a:pt x="50938" y="16758"/>
                  <a:pt x="49188" y="17214"/>
                  <a:pt x="49359" y="17367"/>
                </a:cubicBezTo>
                <a:close/>
                <a:moveTo>
                  <a:pt x="52079" y="16663"/>
                </a:moveTo>
                <a:cubicBezTo>
                  <a:pt x="52117" y="16796"/>
                  <a:pt x="52403" y="16701"/>
                  <a:pt x="52517" y="16625"/>
                </a:cubicBezTo>
                <a:cubicBezTo>
                  <a:pt x="52327" y="16568"/>
                  <a:pt x="52213" y="16701"/>
                  <a:pt x="52079" y="16663"/>
                </a:cubicBezTo>
                <a:close/>
                <a:moveTo>
                  <a:pt x="44167" y="18489"/>
                </a:moveTo>
                <a:cubicBezTo>
                  <a:pt x="43938" y="18565"/>
                  <a:pt x="43558" y="18546"/>
                  <a:pt x="43463" y="18698"/>
                </a:cubicBezTo>
                <a:cubicBezTo>
                  <a:pt x="43672" y="18622"/>
                  <a:pt x="44072" y="18641"/>
                  <a:pt x="44167" y="18489"/>
                </a:cubicBezTo>
                <a:close/>
                <a:moveTo>
                  <a:pt x="108552" y="4604"/>
                </a:moveTo>
                <a:cubicBezTo>
                  <a:pt x="108742" y="4585"/>
                  <a:pt x="108914" y="4528"/>
                  <a:pt x="108952" y="4413"/>
                </a:cubicBezTo>
                <a:cubicBezTo>
                  <a:pt x="108819" y="4490"/>
                  <a:pt x="108457" y="4433"/>
                  <a:pt x="108552" y="4604"/>
                </a:cubicBezTo>
                <a:close/>
                <a:moveTo>
                  <a:pt x="45099" y="18451"/>
                </a:moveTo>
                <a:cubicBezTo>
                  <a:pt x="44224" y="18565"/>
                  <a:pt x="44909" y="18698"/>
                  <a:pt x="45099" y="18451"/>
                </a:cubicBezTo>
                <a:close/>
                <a:moveTo>
                  <a:pt x="45270" y="18679"/>
                </a:moveTo>
                <a:cubicBezTo>
                  <a:pt x="45688" y="18679"/>
                  <a:pt x="45593" y="18527"/>
                  <a:pt x="46050" y="18508"/>
                </a:cubicBezTo>
                <a:cubicBezTo>
                  <a:pt x="45841" y="18356"/>
                  <a:pt x="45384" y="18489"/>
                  <a:pt x="45270" y="18679"/>
                </a:cubicBezTo>
                <a:close/>
                <a:moveTo>
                  <a:pt x="50691" y="17728"/>
                </a:moveTo>
                <a:cubicBezTo>
                  <a:pt x="50710" y="17861"/>
                  <a:pt x="50843" y="17823"/>
                  <a:pt x="50957" y="17823"/>
                </a:cubicBezTo>
                <a:cubicBezTo>
                  <a:pt x="50976" y="17633"/>
                  <a:pt x="50786" y="17595"/>
                  <a:pt x="50691" y="17728"/>
                </a:cubicBezTo>
                <a:close/>
                <a:moveTo>
                  <a:pt x="48446" y="18375"/>
                </a:moveTo>
                <a:cubicBezTo>
                  <a:pt x="49226" y="18299"/>
                  <a:pt x="50196" y="18070"/>
                  <a:pt x="50653" y="17785"/>
                </a:cubicBezTo>
                <a:cubicBezTo>
                  <a:pt x="49645" y="17937"/>
                  <a:pt x="49302" y="18127"/>
                  <a:pt x="48446" y="18375"/>
                </a:cubicBezTo>
                <a:close/>
                <a:moveTo>
                  <a:pt x="54267" y="17214"/>
                </a:moveTo>
                <a:cubicBezTo>
                  <a:pt x="54666" y="17272"/>
                  <a:pt x="54933" y="17100"/>
                  <a:pt x="55427" y="17024"/>
                </a:cubicBezTo>
                <a:cubicBezTo>
                  <a:pt x="55161" y="16796"/>
                  <a:pt x="54552" y="17081"/>
                  <a:pt x="54267" y="17214"/>
                </a:cubicBezTo>
                <a:close/>
                <a:moveTo>
                  <a:pt x="49721" y="18470"/>
                </a:moveTo>
                <a:cubicBezTo>
                  <a:pt x="50596" y="18261"/>
                  <a:pt x="50976" y="18127"/>
                  <a:pt x="51870" y="17956"/>
                </a:cubicBezTo>
                <a:cubicBezTo>
                  <a:pt x="51775" y="17747"/>
                  <a:pt x="51033" y="17899"/>
                  <a:pt x="50957" y="18089"/>
                </a:cubicBezTo>
                <a:cubicBezTo>
                  <a:pt x="50634" y="17880"/>
                  <a:pt x="50120" y="18318"/>
                  <a:pt x="49930" y="18261"/>
                </a:cubicBezTo>
                <a:cubicBezTo>
                  <a:pt x="50177" y="18337"/>
                  <a:pt x="49550" y="18299"/>
                  <a:pt x="49721" y="18470"/>
                </a:cubicBezTo>
                <a:close/>
                <a:moveTo>
                  <a:pt x="110759" y="5536"/>
                </a:moveTo>
                <a:cubicBezTo>
                  <a:pt x="110511" y="5269"/>
                  <a:pt x="109960" y="5441"/>
                  <a:pt x="109541" y="5422"/>
                </a:cubicBezTo>
                <a:cubicBezTo>
                  <a:pt x="109770" y="5707"/>
                  <a:pt x="110340" y="5517"/>
                  <a:pt x="110759" y="5536"/>
                </a:cubicBezTo>
                <a:close/>
                <a:moveTo>
                  <a:pt x="54533" y="17576"/>
                </a:moveTo>
                <a:cubicBezTo>
                  <a:pt x="54837" y="17671"/>
                  <a:pt x="55731" y="17462"/>
                  <a:pt x="55788" y="17253"/>
                </a:cubicBezTo>
                <a:cubicBezTo>
                  <a:pt x="55560" y="17329"/>
                  <a:pt x="55237" y="17329"/>
                  <a:pt x="55218" y="17500"/>
                </a:cubicBezTo>
                <a:cubicBezTo>
                  <a:pt x="55066" y="17348"/>
                  <a:pt x="54780" y="17443"/>
                  <a:pt x="54704" y="17443"/>
                </a:cubicBezTo>
                <a:cubicBezTo>
                  <a:pt x="54952" y="17481"/>
                  <a:pt x="54457" y="17500"/>
                  <a:pt x="54533" y="17576"/>
                </a:cubicBezTo>
                <a:close/>
                <a:moveTo>
                  <a:pt x="48751" y="19478"/>
                </a:moveTo>
                <a:cubicBezTo>
                  <a:pt x="49455" y="19326"/>
                  <a:pt x="48618" y="19307"/>
                  <a:pt x="48427" y="19402"/>
                </a:cubicBezTo>
                <a:cubicBezTo>
                  <a:pt x="48446" y="19592"/>
                  <a:pt x="48618" y="19516"/>
                  <a:pt x="48751" y="19478"/>
                </a:cubicBezTo>
                <a:close/>
                <a:moveTo>
                  <a:pt x="45156" y="21076"/>
                </a:moveTo>
                <a:cubicBezTo>
                  <a:pt x="45251" y="21114"/>
                  <a:pt x="46088" y="20924"/>
                  <a:pt x="45993" y="20885"/>
                </a:cubicBezTo>
                <a:cubicBezTo>
                  <a:pt x="45745" y="20962"/>
                  <a:pt x="45441" y="20885"/>
                  <a:pt x="45156" y="21076"/>
                </a:cubicBezTo>
                <a:close/>
                <a:moveTo>
                  <a:pt x="46354" y="20809"/>
                </a:moveTo>
                <a:cubicBezTo>
                  <a:pt x="46278" y="20828"/>
                  <a:pt x="46221" y="20752"/>
                  <a:pt x="46107" y="20809"/>
                </a:cubicBezTo>
                <a:cubicBezTo>
                  <a:pt x="46449" y="20981"/>
                  <a:pt x="47115" y="20657"/>
                  <a:pt x="46354" y="20809"/>
                </a:cubicBezTo>
                <a:close/>
                <a:moveTo>
                  <a:pt x="44890" y="21570"/>
                </a:moveTo>
                <a:cubicBezTo>
                  <a:pt x="44566" y="21456"/>
                  <a:pt x="45365" y="21361"/>
                  <a:pt x="45441" y="21494"/>
                </a:cubicBezTo>
                <a:cubicBezTo>
                  <a:pt x="45422" y="21437"/>
                  <a:pt x="45403" y="21361"/>
                  <a:pt x="45403" y="21285"/>
                </a:cubicBezTo>
                <a:cubicBezTo>
                  <a:pt x="45137" y="21342"/>
                  <a:pt x="44851" y="21437"/>
                  <a:pt x="44718" y="21342"/>
                </a:cubicBezTo>
                <a:cubicBezTo>
                  <a:pt x="44585" y="21418"/>
                  <a:pt x="44775" y="21817"/>
                  <a:pt x="44890" y="21570"/>
                </a:cubicBezTo>
                <a:close/>
                <a:moveTo>
                  <a:pt x="46601" y="21951"/>
                </a:moveTo>
                <a:cubicBezTo>
                  <a:pt x="46906" y="21932"/>
                  <a:pt x="46963" y="21856"/>
                  <a:pt x="47210" y="21875"/>
                </a:cubicBezTo>
                <a:cubicBezTo>
                  <a:pt x="47229" y="21646"/>
                  <a:pt x="46430" y="21932"/>
                  <a:pt x="46601" y="21951"/>
                </a:cubicBezTo>
                <a:close/>
                <a:moveTo>
                  <a:pt x="58604" y="19554"/>
                </a:moveTo>
                <a:cubicBezTo>
                  <a:pt x="58451" y="19269"/>
                  <a:pt x="57386" y="19934"/>
                  <a:pt x="57595" y="19554"/>
                </a:cubicBezTo>
                <a:cubicBezTo>
                  <a:pt x="57006" y="19706"/>
                  <a:pt x="56435" y="19744"/>
                  <a:pt x="56131" y="19972"/>
                </a:cubicBezTo>
                <a:cubicBezTo>
                  <a:pt x="56245" y="20049"/>
                  <a:pt x="56359" y="19877"/>
                  <a:pt x="56606" y="19877"/>
                </a:cubicBezTo>
                <a:cubicBezTo>
                  <a:pt x="56625" y="19953"/>
                  <a:pt x="56606" y="19991"/>
                  <a:pt x="56587" y="20049"/>
                </a:cubicBezTo>
                <a:cubicBezTo>
                  <a:pt x="57234" y="19839"/>
                  <a:pt x="57900" y="19763"/>
                  <a:pt x="58546" y="19554"/>
                </a:cubicBezTo>
                <a:cubicBezTo>
                  <a:pt x="58508" y="19573"/>
                  <a:pt x="58470" y="19535"/>
                  <a:pt x="58527" y="19516"/>
                </a:cubicBezTo>
                <a:cubicBezTo>
                  <a:pt x="58546" y="19535"/>
                  <a:pt x="58546" y="19573"/>
                  <a:pt x="58604" y="19554"/>
                </a:cubicBezTo>
                <a:close/>
                <a:moveTo>
                  <a:pt x="58642" y="19440"/>
                </a:moveTo>
                <a:cubicBezTo>
                  <a:pt x="58813" y="19649"/>
                  <a:pt x="59669" y="19402"/>
                  <a:pt x="59897" y="19155"/>
                </a:cubicBezTo>
                <a:cubicBezTo>
                  <a:pt x="59326" y="19269"/>
                  <a:pt x="59288" y="19345"/>
                  <a:pt x="58642" y="19440"/>
                </a:cubicBezTo>
                <a:close/>
                <a:moveTo>
                  <a:pt x="46754" y="22350"/>
                </a:moveTo>
                <a:cubicBezTo>
                  <a:pt x="46411" y="22179"/>
                  <a:pt x="46240" y="22331"/>
                  <a:pt x="45841" y="22426"/>
                </a:cubicBezTo>
                <a:cubicBezTo>
                  <a:pt x="46202" y="22635"/>
                  <a:pt x="47134" y="22293"/>
                  <a:pt x="47571" y="22103"/>
                </a:cubicBezTo>
                <a:cubicBezTo>
                  <a:pt x="47533" y="22103"/>
                  <a:pt x="47495" y="22084"/>
                  <a:pt x="47495" y="22027"/>
                </a:cubicBezTo>
                <a:cubicBezTo>
                  <a:pt x="47210" y="22141"/>
                  <a:pt x="46963" y="22027"/>
                  <a:pt x="46754" y="22350"/>
                </a:cubicBezTo>
                <a:close/>
                <a:moveTo>
                  <a:pt x="47781" y="22179"/>
                </a:moveTo>
                <a:cubicBezTo>
                  <a:pt x="47686" y="21989"/>
                  <a:pt x="47990" y="22122"/>
                  <a:pt x="48085" y="22103"/>
                </a:cubicBezTo>
                <a:cubicBezTo>
                  <a:pt x="48161" y="21989"/>
                  <a:pt x="48066" y="22046"/>
                  <a:pt x="48028" y="21913"/>
                </a:cubicBezTo>
                <a:cubicBezTo>
                  <a:pt x="47819" y="22084"/>
                  <a:pt x="47971" y="21951"/>
                  <a:pt x="47667" y="21989"/>
                </a:cubicBezTo>
                <a:cubicBezTo>
                  <a:pt x="47686" y="22122"/>
                  <a:pt x="47590" y="22160"/>
                  <a:pt x="47781" y="22179"/>
                </a:cubicBezTo>
                <a:close/>
                <a:moveTo>
                  <a:pt x="49626" y="21779"/>
                </a:moveTo>
                <a:cubicBezTo>
                  <a:pt x="49626" y="21741"/>
                  <a:pt x="49626" y="21703"/>
                  <a:pt x="49683" y="21703"/>
                </a:cubicBezTo>
                <a:cubicBezTo>
                  <a:pt x="49664" y="21665"/>
                  <a:pt x="49664" y="21646"/>
                  <a:pt x="49664" y="21608"/>
                </a:cubicBezTo>
                <a:cubicBezTo>
                  <a:pt x="49416" y="21608"/>
                  <a:pt x="49264" y="21608"/>
                  <a:pt x="49207" y="21817"/>
                </a:cubicBezTo>
                <a:cubicBezTo>
                  <a:pt x="49283" y="21798"/>
                  <a:pt x="49340" y="21798"/>
                  <a:pt x="49397" y="21817"/>
                </a:cubicBezTo>
                <a:cubicBezTo>
                  <a:pt x="49416" y="21760"/>
                  <a:pt x="49436" y="21684"/>
                  <a:pt x="49474" y="21646"/>
                </a:cubicBezTo>
                <a:cubicBezTo>
                  <a:pt x="49493" y="21741"/>
                  <a:pt x="49550" y="21760"/>
                  <a:pt x="49626" y="21779"/>
                </a:cubicBezTo>
                <a:close/>
                <a:moveTo>
                  <a:pt x="45612" y="22540"/>
                </a:moveTo>
                <a:cubicBezTo>
                  <a:pt x="45422" y="22616"/>
                  <a:pt x="45327" y="22559"/>
                  <a:pt x="45175" y="22578"/>
                </a:cubicBezTo>
                <a:cubicBezTo>
                  <a:pt x="45232" y="22788"/>
                  <a:pt x="45498" y="22635"/>
                  <a:pt x="45612" y="22540"/>
                </a:cubicBezTo>
                <a:close/>
                <a:moveTo>
                  <a:pt x="48713" y="22141"/>
                </a:moveTo>
                <a:cubicBezTo>
                  <a:pt x="49264" y="21989"/>
                  <a:pt x="49664" y="21932"/>
                  <a:pt x="50177" y="21703"/>
                </a:cubicBezTo>
                <a:cubicBezTo>
                  <a:pt x="49930" y="21817"/>
                  <a:pt x="48903" y="21856"/>
                  <a:pt x="48713" y="22141"/>
                </a:cubicBezTo>
                <a:close/>
                <a:moveTo>
                  <a:pt x="47571" y="22331"/>
                </a:moveTo>
                <a:cubicBezTo>
                  <a:pt x="47381" y="22274"/>
                  <a:pt x="47267" y="22464"/>
                  <a:pt x="47077" y="22388"/>
                </a:cubicBezTo>
                <a:cubicBezTo>
                  <a:pt x="47096" y="22635"/>
                  <a:pt x="47438" y="22407"/>
                  <a:pt x="47571" y="22331"/>
                </a:cubicBezTo>
                <a:close/>
                <a:moveTo>
                  <a:pt x="110816" y="8959"/>
                </a:moveTo>
                <a:cubicBezTo>
                  <a:pt x="110169" y="9093"/>
                  <a:pt x="109522" y="9055"/>
                  <a:pt x="108971" y="9150"/>
                </a:cubicBezTo>
                <a:cubicBezTo>
                  <a:pt x="109465" y="9397"/>
                  <a:pt x="110416" y="9245"/>
                  <a:pt x="110816" y="8959"/>
                </a:cubicBezTo>
                <a:close/>
                <a:moveTo>
                  <a:pt x="46677" y="22845"/>
                </a:moveTo>
                <a:cubicBezTo>
                  <a:pt x="46925" y="22788"/>
                  <a:pt x="47115" y="22807"/>
                  <a:pt x="47324" y="22635"/>
                </a:cubicBezTo>
                <a:cubicBezTo>
                  <a:pt x="47058" y="22635"/>
                  <a:pt x="46697" y="22673"/>
                  <a:pt x="46677" y="22845"/>
                </a:cubicBezTo>
                <a:close/>
                <a:moveTo>
                  <a:pt x="50196" y="22654"/>
                </a:moveTo>
                <a:cubicBezTo>
                  <a:pt x="50196" y="22407"/>
                  <a:pt x="49911" y="22521"/>
                  <a:pt x="49816" y="22369"/>
                </a:cubicBezTo>
                <a:cubicBezTo>
                  <a:pt x="49702" y="22578"/>
                  <a:pt x="50063" y="22578"/>
                  <a:pt x="50196" y="22654"/>
                </a:cubicBezTo>
                <a:close/>
                <a:moveTo>
                  <a:pt x="50329" y="22426"/>
                </a:moveTo>
                <a:cubicBezTo>
                  <a:pt x="50329" y="22426"/>
                  <a:pt x="50349" y="22464"/>
                  <a:pt x="50349" y="22464"/>
                </a:cubicBezTo>
                <a:cubicBezTo>
                  <a:pt x="50425" y="22464"/>
                  <a:pt x="50406" y="22521"/>
                  <a:pt x="50368" y="22578"/>
                </a:cubicBezTo>
                <a:cubicBezTo>
                  <a:pt x="50919" y="22103"/>
                  <a:pt x="52650" y="22160"/>
                  <a:pt x="53620" y="21703"/>
                </a:cubicBezTo>
                <a:cubicBezTo>
                  <a:pt x="52707" y="21875"/>
                  <a:pt x="50862" y="22065"/>
                  <a:pt x="50329" y="22426"/>
                </a:cubicBezTo>
                <a:close/>
                <a:moveTo>
                  <a:pt x="66821" y="18831"/>
                </a:moveTo>
                <a:lnTo>
                  <a:pt x="67125" y="18774"/>
                </a:lnTo>
                <a:cubicBezTo>
                  <a:pt x="67315" y="18679"/>
                  <a:pt x="67011" y="18717"/>
                  <a:pt x="66935" y="18755"/>
                </a:cubicBezTo>
                <a:cubicBezTo>
                  <a:pt x="66573" y="18869"/>
                  <a:pt x="65565" y="18888"/>
                  <a:pt x="65584" y="19117"/>
                </a:cubicBezTo>
                <a:cubicBezTo>
                  <a:pt x="65812" y="19002"/>
                  <a:pt x="66326" y="18964"/>
                  <a:pt x="66840" y="18831"/>
                </a:cubicBezTo>
                <a:close/>
                <a:moveTo>
                  <a:pt x="112471" y="9131"/>
                </a:moveTo>
                <a:cubicBezTo>
                  <a:pt x="112471" y="8902"/>
                  <a:pt x="112318" y="8902"/>
                  <a:pt x="112166" y="8883"/>
                </a:cubicBezTo>
                <a:cubicBezTo>
                  <a:pt x="112204" y="9112"/>
                  <a:pt x="111881" y="8902"/>
                  <a:pt x="111748" y="8978"/>
                </a:cubicBezTo>
                <a:cubicBezTo>
                  <a:pt x="111881" y="9169"/>
                  <a:pt x="112166" y="9150"/>
                  <a:pt x="112471" y="9131"/>
                </a:cubicBezTo>
                <a:close/>
                <a:moveTo>
                  <a:pt x="54780" y="21570"/>
                </a:moveTo>
                <a:cubicBezTo>
                  <a:pt x="56892" y="21152"/>
                  <a:pt x="58432" y="21000"/>
                  <a:pt x="59916" y="20391"/>
                </a:cubicBezTo>
                <a:cubicBezTo>
                  <a:pt x="58242" y="20752"/>
                  <a:pt x="56568" y="21000"/>
                  <a:pt x="54780" y="21570"/>
                </a:cubicBezTo>
                <a:close/>
                <a:moveTo>
                  <a:pt x="61343" y="20087"/>
                </a:moveTo>
                <a:cubicBezTo>
                  <a:pt x="61190" y="20144"/>
                  <a:pt x="60848" y="20125"/>
                  <a:pt x="60810" y="20258"/>
                </a:cubicBezTo>
                <a:cubicBezTo>
                  <a:pt x="61000" y="20277"/>
                  <a:pt x="61247" y="20220"/>
                  <a:pt x="61343" y="20087"/>
                </a:cubicBezTo>
                <a:close/>
                <a:moveTo>
                  <a:pt x="113973" y="10044"/>
                </a:moveTo>
                <a:cubicBezTo>
                  <a:pt x="113935" y="9872"/>
                  <a:pt x="113916" y="9701"/>
                  <a:pt x="113878" y="9530"/>
                </a:cubicBezTo>
                <a:cubicBezTo>
                  <a:pt x="113593" y="9435"/>
                  <a:pt x="113250" y="9416"/>
                  <a:pt x="113003" y="9283"/>
                </a:cubicBezTo>
                <a:cubicBezTo>
                  <a:pt x="112547" y="9625"/>
                  <a:pt x="111976" y="9226"/>
                  <a:pt x="111386" y="9321"/>
                </a:cubicBezTo>
                <a:cubicBezTo>
                  <a:pt x="111405" y="9473"/>
                  <a:pt x="111539" y="9473"/>
                  <a:pt x="111615" y="9530"/>
                </a:cubicBezTo>
                <a:cubicBezTo>
                  <a:pt x="111424" y="9625"/>
                  <a:pt x="111234" y="9473"/>
                  <a:pt x="111215" y="9682"/>
                </a:cubicBezTo>
                <a:cubicBezTo>
                  <a:pt x="111748" y="9720"/>
                  <a:pt x="113422" y="9625"/>
                  <a:pt x="113536" y="10044"/>
                </a:cubicBezTo>
                <a:cubicBezTo>
                  <a:pt x="113612" y="10272"/>
                  <a:pt x="113098" y="10348"/>
                  <a:pt x="113041" y="10348"/>
                </a:cubicBezTo>
                <a:cubicBezTo>
                  <a:pt x="112337" y="10481"/>
                  <a:pt x="110568" y="10329"/>
                  <a:pt x="109522" y="10576"/>
                </a:cubicBezTo>
                <a:cubicBezTo>
                  <a:pt x="110568" y="10652"/>
                  <a:pt x="111481" y="10881"/>
                  <a:pt x="112375" y="10995"/>
                </a:cubicBezTo>
                <a:cubicBezTo>
                  <a:pt x="112604" y="10900"/>
                  <a:pt x="113060" y="10862"/>
                  <a:pt x="112946" y="11033"/>
                </a:cubicBezTo>
                <a:cubicBezTo>
                  <a:pt x="112718" y="10938"/>
                  <a:pt x="112394" y="11014"/>
                  <a:pt x="112223" y="11128"/>
                </a:cubicBezTo>
                <a:cubicBezTo>
                  <a:pt x="112718" y="11204"/>
                  <a:pt x="113479" y="11204"/>
                  <a:pt x="113403" y="11679"/>
                </a:cubicBezTo>
                <a:cubicBezTo>
                  <a:pt x="113327" y="11622"/>
                  <a:pt x="112984" y="11584"/>
                  <a:pt x="112908" y="11736"/>
                </a:cubicBezTo>
                <a:cubicBezTo>
                  <a:pt x="113574" y="11698"/>
                  <a:pt x="114049" y="11775"/>
                  <a:pt x="114601" y="11736"/>
                </a:cubicBezTo>
                <a:cubicBezTo>
                  <a:pt x="114354" y="11508"/>
                  <a:pt x="113802" y="11641"/>
                  <a:pt x="113821" y="11052"/>
                </a:cubicBezTo>
                <a:cubicBezTo>
                  <a:pt x="113688" y="11014"/>
                  <a:pt x="113555" y="11014"/>
                  <a:pt x="113479" y="10900"/>
                </a:cubicBezTo>
                <a:cubicBezTo>
                  <a:pt x="113555" y="10633"/>
                  <a:pt x="113650" y="10025"/>
                  <a:pt x="113992" y="10044"/>
                </a:cubicBezTo>
                <a:close/>
                <a:moveTo>
                  <a:pt x="56740" y="21951"/>
                </a:moveTo>
                <a:cubicBezTo>
                  <a:pt x="57386" y="21722"/>
                  <a:pt x="58318" y="21817"/>
                  <a:pt x="58508" y="21399"/>
                </a:cubicBezTo>
                <a:cubicBezTo>
                  <a:pt x="57672" y="21570"/>
                  <a:pt x="57139" y="21646"/>
                  <a:pt x="56740" y="21951"/>
                </a:cubicBezTo>
                <a:close/>
                <a:moveTo>
                  <a:pt x="64310" y="20239"/>
                </a:moveTo>
                <a:cubicBezTo>
                  <a:pt x="63777" y="20353"/>
                  <a:pt x="63169" y="20391"/>
                  <a:pt x="62617" y="20505"/>
                </a:cubicBezTo>
                <a:cubicBezTo>
                  <a:pt x="61362" y="20752"/>
                  <a:pt x="60087" y="21095"/>
                  <a:pt x="58623" y="21418"/>
                </a:cubicBezTo>
                <a:cubicBezTo>
                  <a:pt x="60886" y="21190"/>
                  <a:pt x="62864" y="20467"/>
                  <a:pt x="65242" y="20144"/>
                </a:cubicBezTo>
                <a:cubicBezTo>
                  <a:pt x="65014" y="19896"/>
                  <a:pt x="64652" y="20163"/>
                  <a:pt x="64329" y="20239"/>
                </a:cubicBezTo>
                <a:close/>
                <a:moveTo>
                  <a:pt x="69179" y="19288"/>
                </a:moveTo>
                <a:cubicBezTo>
                  <a:pt x="68970" y="19155"/>
                  <a:pt x="68475" y="19535"/>
                  <a:pt x="68171" y="19250"/>
                </a:cubicBezTo>
                <a:cubicBezTo>
                  <a:pt x="68209" y="19383"/>
                  <a:pt x="68190" y="19459"/>
                  <a:pt x="68095" y="19535"/>
                </a:cubicBezTo>
                <a:cubicBezTo>
                  <a:pt x="68038" y="19269"/>
                  <a:pt x="68057" y="19478"/>
                  <a:pt x="67981" y="19497"/>
                </a:cubicBezTo>
                <a:cubicBezTo>
                  <a:pt x="67239" y="19820"/>
                  <a:pt x="65793" y="19744"/>
                  <a:pt x="65280" y="20030"/>
                </a:cubicBezTo>
                <a:cubicBezTo>
                  <a:pt x="65489" y="20296"/>
                  <a:pt x="65889" y="20030"/>
                  <a:pt x="66383" y="19953"/>
                </a:cubicBezTo>
                <a:cubicBezTo>
                  <a:pt x="66402" y="20049"/>
                  <a:pt x="66421" y="20125"/>
                  <a:pt x="66478" y="20144"/>
                </a:cubicBezTo>
                <a:cubicBezTo>
                  <a:pt x="66611" y="20087"/>
                  <a:pt x="66935" y="20125"/>
                  <a:pt x="66954" y="19991"/>
                </a:cubicBezTo>
                <a:cubicBezTo>
                  <a:pt x="66840" y="19991"/>
                  <a:pt x="66687" y="20030"/>
                  <a:pt x="66630" y="19953"/>
                </a:cubicBezTo>
                <a:cubicBezTo>
                  <a:pt x="66897" y="19839"/>
                  <a:pt x="66935" y="19991"/>
                  <a:pt x="67087" y="20030"/>
                </a:cubicBezTo>
                <a:cubicBezTo>
                  <a:pt x="67201" y="19896"/>
                  <a:pt x="67619" y="19953"/>
                  <a:pt x="67696" y="19725"/>
                </a:cubicBezTo>
                <a:cubicBezTo>
                  <a:pt x="67715" y="19839"/>
                  <a:pt x="67753" y="19915"/>
                  <a:pt x="67867" y="19896"/>
                </a:cubicBezTo>
                <a:cubicBezTo>
                  <a:pt x="67905" y="19801"/>
                  <a:pt x="67657" y="19763"/>
                  <a:pt x="67829" y="19706"/>
                </a:cubicBezTo>
                <a:cubicBezTo>
                  <a:pt x="68019" y="19782"/>
                  <a:pt x="68494" y="19858"/>
                  <a:pt x="68799" y="19535"/>
                </a:cubicBezTo>
                <a:cubicBezTo>
                  <a:pt x="68799" y="19630"/>
                  <a:pt x="68856" y="19668"/>
                  <a:pt x="68951" y="19668"/>
                </a:cubicBezTo>
                <a:cubicBezTo>
                  <a:pt x="68932" y="19611"/>
                  <a:pt x="68894" y="19535"/>
                  <a:pt x="68970" y="19497"/>
                </a:cubicBezTo>
                <a:cubicBezTo>
                  <a:pt x="68989" y="19554"/>
                  <a:pt x="68989" y="19611"/>
                  <a:pt x="69008" y="19668"/>
                </a:cubicBezTo>
                <a:cubicBezTo>
                  <a:pt x="69350" y="19459"/>
                  <a:pt x="69750" y="19592"/>
                  <a:pt x="70244" y="19345"/>
                </a:cubicBezTo>
                <a:cubicBezTo>
                  <a:pt x="70187" y="19345"/>
                  <a:pt x="70130" y="19364"/>
                  <a:pt x="70111" y="19307"/>
                </a:cubicBezTo>
                <a:cubicBezTo>
                  <a:pt x="70568" y="19307"/>
                  <a:pt x="70568" y="19212"/>
                  <a:pt x="71005" y="19059"/>
                </a:cubicBezTo>
                <a:cubicBezTo>
                  <a:pt x="71081" y="19193"/>
                  <a:pt x="71214" y="19250"/>
                  <a:pt x="71462" y="19174"/>
                </a:cubicBezTo>
                <a:cubicBezTo>
                  <a:pt x="71462" y="19117"/>
                  <a:pt x="71424" y="19040"/>
                  <a:pt x="71481" y="19021"/>
                </a:cubicBezTo>
                <a:cubicBezTo>
                  <a:pt x="71633" y="19307"/>
                  <a:pt x="71595" y="18907"/>
                  <a:pt x="71956" y="19136"/>
                </a:cubicBezTo>
                <a:cubicBezTo>
                  <a:pt x="71842" y="19250"/>
                  <a:pt x="71823" y="19269"/>
                  <a:pt x="71652" y="19193"/>
                </a:cubicBezTo>
                <a:cubicBezTo>
                  <a:pt x="71671" y="19345"/>
                  <a:pt x="71709" y="19478"/>
                  <a:pt x="71880" y="19402"/>
                </a:cubicBezTo>
                <a:cubicBezTo>
                  <a:pt x="71956" y="19364"/>
                  <a:pt x="71861" y="19212"/>
                  <a:pt x="71956" y="19174"/>
                </a:cubicBezTo>
                <a:cubicBezTo>
                  <a:pt x="71994" y="19269"/>
                  <a:pt x="71994" y="19364"/>
                  <a:pt x="72108" y="19307"/>
                </a:cubicBezTo>
                <a:cubicBezTo>
                  <a:pt x="72108" y="19174"/>
                  <a:pt x="71975" y="19212"/>
                  <a:pt x="71994" y="19059"/>
                </a:cubicBezTo>
                <a:cubicBezTo>
                  <a:pt x="72375" y="19098"/>
                  <a:pt x="72679" y="18964"/>
                  <a:pt x="72812" y="18774"/>
                </a:cubicBezTo>
                <a:cubicBezTo>
                  <a:pt x="72831" y="18850"/>
                  <a:pt x="72755" y="18869"/>
                  <a:pt x="72793" y="18945"/>
                </a:cubicBezTo>
                <a:cubicBezTo>
                  <a:pt x="73174" y="18812"/>
                  <a:pt x="73097" y="18774"/>
                  <a:pt x="73478" y="18641"/>
                </a:cubicBezTo>
                <a:cubicBezTo>
                  <a:pt x="73478" y="18736"/>
                  <a:pt x="73573" y="18736"/>
                  <a:pt x="73573" y="18831"/>
                </a:cubicBezTo>
                <a:cubicBezTo>
                  <a:pt x="73440" y="18869"/>
                  <a:pt x="73478" y="18698"/>
                  <a:pt x="73364" y="18717"/>
                </a:cubicBezTo>
                <a:cubicBezTo>
                  <a:pt x="73364" y="18983"/>
                  <a:pt x="73687" y="18850"/>
                  <a:pt x="73801" y="19002"/>
                </a:cubicBezTo>
                <a:cubicBezTo>
                  <a:pt x="73801" y="18869"/>
                  <a:pt x="73668" y="18907"/>
                  <a:pt x="73687" y="18755"/>
                </a:cubicBezTo>
                <a:cubicBezTo>
                  <a:pt x="73782" y="18698"/>
                  <a:pt x="73972" y="18489"/>
                  <a:pt x="74087" y="18603"/>
                </a:cubicBezTo>
                <a:cubicBezTo>
                  <a:pt x="73782" y="18831"/>
                  <a:pt x="74448" y="18451"/>
                  <a:pt x="74258" y="18774"/>
                </a:cubicBezTo>
                <a:cubicBezTo>
                  <a:pt x="74581" y="18413"/>
                  <a:pt x="74638" y="18717"/>
                  <a:pt x="74981" y="18413"/>
                </a:cubicBezTo>
                <a:cubicBezTo>
                  <a:pt x="75000" y="18489"/>
                  <a:pt x="75038" y="18508"/>
                  <a:pt x="75076" y="18546"/>
                </a:cubicBezTo>
                <a:cubicBezTo>
                  <a:pt x="75418" y="18413"/>
                  <a:pt x="76312" y="18166"/>
                  <a:pt x="76274" y="18299"/>
                </a:cubicBezTo>
                <a:cubicBezTo>
                  <a:pt x="77206" y="17956"/>
                  <a:pt x="77339" y="18127"/>
                  <a:pt x="78062" y="17842"/>
                </a:cubicBezTo>
                <a:cubicBezTo>
                  <a:pt x="78024" y="18032"/>
                  <a:pt x="78537" y="17861"/>
                  <a:pt x="78652" y="17671"/>
                </a:cubicBezTo>
                <a:cubicBezTo>
                  <a:pt x="78785" y="17766"/>
                  <a:pt x="78652" y="17728"/>
                  <a:pt x="78613" y="17842"/>
                </a:cubicBezTo>
                <a:cubicBezTo>
                  <a:pt x="78918" y="17842"/>
                  <a:pt x="78785" y="17614"/>
                  <a:pt x="79070" y="17633"/>
                </a:cubicBezTo>
                <a:cubicBezTo>
                  <a:pt x="79089" y="17690"/>
                  <a:pt x="79032" y="17709"/>
                  <a:pt x="79032" y="17747"/>
                </a:cubicBezTo>
                <a:cubicBezTo>
                  <a:pt x="79165" y="17633"/>
                  <a:pt x="79298" y="17709"/>
                  <a:pt x="79317" y="17633"/>
                </a:cubicBezTo>
                <a:cubicBezTo>
                  <a:pt x="79222" y="17652"/>
                  <a:pt x="79260" y="17500"/>
                  <a:pt x="79165" y="17500"/>
                </a:cubicBezTo>
                <a:cubicBezTo>
                  <a:pt x="78861" y="17614"/>
                  <a:pt x="78594" y="17576"/>
                  <a:pt x="78176" y="17766"/>
                </a:cubicBezTo>
                <a:cubicBezTo>
                  <a:pt x="78081" y="17690"/>
                  <a:pt x="77796" y="17652"/>
                  <a:pt x="77491" y="17804"/>
                </a:cubicBezTo>
                <a:cubicBezTo>
                  <a:pt x="77396" y="17804"/>
                  <a:pt x="77434" y="17614"/>
                  <a:pt x="77320" y="17633"/>
                </a:cubicBezTo>
                <a:cubicBezTo>
                  <a:pt x="77339" y="17899"/>
                  <a:pt x="77035" y="17766"/>
                  <a:pt x="76826" y="17956"/>
                </a:cubicBezTo>
                <a:cubicBezTo>
                  <a:pt x="76578" y="17804"/>
                  <a:pt x="76426" y="17899"/>
                  <a:pt x="76103" y="18070"/>
                </a:cubicBezTo>
                <a:cubicBezTo>
                  <a:pt x="76084" y="17975"/>
                  <a:pt x="76027" y="17937"/>
                  <a:pt x="75951" y="17937"/>
                </a:cubicBezTo>
                <a:cubicBezTo>
                  <a:pt x="75970" y="18185"/>
                  <a:pt x="75323" y="17994"/>
                  <a:pt x="75247" y="18146"/>
                </a:cubicBezTo>
                <a:cubicBezTo>
                  <a:pt x="75342" y="17880"/>
                  <a:pt x="74923" y="18261"/>
                  <a:pt x="74904" y="17994"/>
                </a:cubicBezTo>
                <a:cubicBezTo>
                  <a:pt x="74923" y="18108"/>
                  <a:pt x="74904" y="18185"/>
                  <a:pt x="74828" y="18223"/>
                </a:cubicBezTo>
                <a:cubicBezTo>
                  <a:pt x="74847" y="18185"/>
                  <a:pt x="74296" y="18470"/>
                  <a:pt x="74391" y="18223"/>
                </a:cubicBezTo>
                <a:cubicBezTo>
                  <a:pt x="74029" y="18451"/>
                  <a:pt x="73516" y="18451"/>
                  <a:pt x="73154" y="18318"/>
                </a:cubicBezTo>
                <a:cubicBezTo>
                  <a:pt x="73059" y="18375"/>
                  <a:pt x="73097" y="18508"/>
                  <a:pt x="73021" y="18565"/>
                </a:cubicBezTo>
                <a:cubicBezTo>
                  <a:pt x="72070" y="18489"/>
                  <a:pt x="71024" y="19078"/>
                  <a:pt x="69750" y="19059"/>
                </a:cubicBezTo>
                <a:cubicBezTo>
                  <a:pt x="69636" y="19078"/>
                  <a:pt x="69655" y="19155"/>
                  <a:pt x="69598" y="19212"/>
                </a:cubicBezTo>
                <a:cubicBezTo>
                  <a:pt x="69407" y="19212"/>
                  <a:pt x="69407" y="19021"/>
                  <a:pt x="69236" y="19021"/>
                </a:cubicBezTo>
                <a:cubicBezTo>
                  <a:pt x="69179" y="19155"/>
                  <a:pt x="69426" y="19174"/>
                  <a:pt x="69293" y="19212"/>
                </a:cubicBezTo>
                <a:cubicBezTo>
                  <a:pt x="69236" y="19136"/>
                  <a:pt x="69217" y="19250"/>
                  <a:pt x="69179" y="19288"/>
                </a:cubicBezTo>
                <a:close/>
                <a:moveTo>
                  <a:pt x="51832" y="23016"/>
                </a:moveTo>
                <a:cubicBezTo>
                  <a:pt x="51756" y="22978"/>
                  <a:pt x="51604" y="22997"/>
                  <a:pt x="51509" y="22978"/>
                </a:cubicBezTo>
                <a:cubicBezTo>
                  <a:pt x="51433" y="23187"/>
                  <a:pt x="51832" y="23111"/>
                  <a:pt x="51832" y="23016"/>
                </a:cubicBezTo>
                <a:close/>
                <a:moveTo>
                  <a:pt x="47800" y="23986"/>
                </a:moveTo>
                <a:cubicBezTo>
                  <a:pt x="47667" y="24005"/>
                  <a:pt x="47686" y="24081"/>
                  <a:pt x="47648" y="24138"/>
                </a:cubicBezTo>
                <a:cubicBezTo>
                  <a:pt x="44794" y="24671"/>
                  <a:pt x="42550" y="25393"/>
                  <a:pt x="40648" y="25926"/>
                </a:cubicBezTo>
                <a:cubicBezTo>
                  <a:pt x="42265" y="25546"/>
                  <a:pt x="43615" y="25298"/>
                  <a:pt x="44509" y="25032"/>
                </a:cubicBezTo>
                <a:cubicBezTo>
                  <a:pt x="44547" y="25241"/>
                  <a:pt x="44661" y="25032"/>
                  <a:pt x="44699" y="24994"/>
                </a:cubicBezTo>
                <a:cubicBezTo>
                  <a:pt x="44718" y="25089"/>
                  <a:pt x="44775" y="25146"/>
                  <a:pt x="44851" y="25165"/>
                </a:cubicBezTo>
                <a:cubicBezTo>
                  <a:pt x="44985" y="25070"/>
                  <a:pt x="44985" y="25051"/>
                  <a:pt x="45004" y="24975"/>
                </a:cubicBezTo>
                <a:cubicBezTo>
                  <a:pt x="45023" y="25070"/>
                  <a:pt x="45175" y="24975"/>
                  <a:pt x="45213" y="25032"/>
                </a:cubicBezTo>
                <a:cubicBezTo>
                  <a:pt x="45080" y="25089"/>
                  <a:pt x="45327" y="25165"/>
                  <a:pt x="45118" y="25222"/>
                </a:cubicBezTo>
                <a:cubicBezTo>
                  <a:pt x="44832" y="25203"/>
                  <a:pt x="44756" y="25317"/>
                  <a:pt x="44395" y="25374"/>
                </a:cubicBezTo>
                <a:cubicBezTo>
                  <a:pt x="45004" y="25527"/>
                  <a:pt x="46012" y="24937"/>
                  <a:pt x="46639" y="25051"/>
                </a:cubicBezTo>
                <a:cubicBezTo>
                  <a:pt x="46601" y="24956"/>
                  <a:pt x="46697" y="24918"/>
                  <a:pt x="46658" y="24842"/>
                </a:cubicBezTo>
                <a:cubicBezTo>
                  <a:pt x="46221" y="25070"/>
                  <a:pt x="45879" y="24937"/>
                  <a:pt x="45232" y="25203"/>
                </a:cubicBezTo>
                <a:cubicBezTo>
                  <a:pt x="45327" y="25146"/>
                  <a:pt x="45175" y="24956"/>
                  <a:pt x="45308" y="24918"/>
                </a:cubicBezTo>
                <a:cubicBezTo>
                  <a:pt x="45403" y="25203"/>
                  <a:pt x="45726" y="24671"/>
                  <a:pt x="46031" y="24804"/>
                </a:cubicBezTo>
                <a:cubicBezTo>
                  <a:pt x="46031" y="24747"/>
                  <a:pt x="45993" y="24671"/>
                  <a:pt x="46050" y="24652"/>
                </a:cubicBezTo>
                <a:cubicBezTo>
                  <a:pt x="46145" y="24880"/>
                  <a:pt x="46145" y="24709"/>
                  <a:pt x="46297" y="24652"/>
                </a:cubicBezTo>
                <a:cubicBezTo>
                  <a:pt x="46487" y="24575"/>
                  <a:pt x="46373" y="24899"/>
                  <a:pt x="46582" y="24804"/>
                </a:cubicBezTo>
                <a:cubicBezTo>
                  <a:pt x="46620" y="24690"/>
                  <a:pt x="46373" y="24671"/>
                  <a:pt x="46544" y="24595"/>
                </a:cubicBezTo>
                <a:cubicBezTo>
                  <a:pt x="46639" y="24690"/>
                  <a:pt x="46963" y="24518"/>
                  <a:pt x="47153" y="24518"/>
                </a:cubicBezTo>
                <a:cubicBezTo>
                  <a:pt x="47248" y="24556"/>
                  <a:pt x="47210" y="24785"/>
                  <a:pt x="47438" y="24671"/>
                </a:cubicBezTo>
                <a:cubicBezTo>
                  <a:pt x="47419" y="24556"/>
                  <a:pt x="47324" y="24575"/>
                  <a:pt x="47286" y="24537"/>
                </a:cubicBezTo>
                <a:cubicBezTo>
                  <a:pt x="47571" y="24461"/>
                  <a:pt x="48161" y="24309"/>
                  <a:pt x="48370" y="24404"/>
                </a:cubicBezTo>
                <a:cubicBezTo>
                  <a:pt x="48370" y="24347"/>
                  <a:pt x="48370" y="24290"/>
                  <a:pt x="48484" y="24271"/>
                </a:cubicBezTo>
                <a:cubicBezTo>
                  <a:pt x="49055" y="24404"/>
                  <a:pt x="49588" y="24119"/>
                  <a:pt x="50368" y="24024"/>
                </a:cubicBezTo>
                <a:cubicBezTo>
                  <a:pt x="50272" y="24062"/>
                  <a:pt x="50463" y="24404"/>
                  <a:pt x="50482" y="24271"/>
                </a:cubicBezTo>
                <a:cubicBezTo>
                  <a:pt x="50482" y="24176"/>
                  <a:pt x="50329" y="23986"/>
                  <a:pt x="50539" y="23986"/>
                </a:cubicBezTo>
                <a:cubicBezTo>
                  <a:pt x="50501" y="24233"/>
                  <a:pt x="50634" y="24252"/>
                  <a:pt x="50710" y="24499"/>
                </a:cubicBezTo>
                <a:cubicBezTo>
                  <a:pt x="50995" y="24404"/>
                  <a:pt x="51052" y="24347"/>
                  <a:pt x="51204" y="24499"/>
                </a:cubicBezTo>
                <a:cubicBezTo>
                  <a:pt x="51223" y="24385"/>
                  <a:pt x="51071" y="24176"/>
                  <a:pt x="51185" y="24119"/>
                </a:cubicBezTo>
                <a:cubicBezTo>
                  <a:pt x="52060" y="24043"/>
                  <a:pt x="52422" y="23815"/>
                  <a:pt x="53316" y="23758"/>
                </a:cubicBezTo>
                <a:cubicBezTo>
                  <a:pt x="53297" y="23834"/>
                  <a:pt x="53278" y="23891"/>
                  <a:pt x="53221" y="23948"/>
                </a:cubicBezTo>
                <a:cubicBezTo>
                  <a:pt x="53145" y="23777"/>
                  <a:pt x="52878" y="24062"/>
                  <a:pt x="52669" y="23967"/>
                </a:cubicBezTo>
                <a:cubicBezTo>
                  <a:pt x="52745" y="24119"/>
                  <a:pt x="52878" y="24138"/>
                  <a:pt x="52745" y="24328"/>
                </a:cubicBezTo>
                <a:cubicBezTo>
                  <a:pt x="52422" y="24347"/>
                  <a:pt x="52878" y="24062"/>
                  <a:pt x="52574" y="24138"/>
                </a:cubicBezTo>
                <a:cubicBezTo>
                  <a:pt x="52460" y="24176"/>
                  <a:pt x="52612" y="24366"/>
                  <a:pt x="52441" y="24385"/>
                </a:cubicBezTo>
                <a:cubicBezTo>
                  <a:pt x="52308" y="24157"/>
                  <a:pt x="52612" y="24157"/>
                  <a:pt x="52593" y="23967"/>
                </a:cubicBezTo>
                <a:cubicBezTo>
                  <a:pt x="52403" y="23948"/>
                  <a:pt x="52384" y="24043"/>
                  <a:pt x="52117" y="24081"/>
                </a:cubicBezTo>
                <a:cubicBezTo>
                  <a:pt x="52060" y="24309"/>
                  <a:pt x="52384" y="24043"/>
                  <a:pt x="52403" y="24176"/>
                </a:cubicBezTo>
                <a:cubicBezTo>
                  <a:pt x="52136" y="24157"/>
                  <a:pt x="52422" y="24404"/>
                  <a:pt x="52251" y="24423"/>
                </a:cubicBezTo>
                <a:cubicBezTo>
                  <a:pt x="52175" y="24290"/>
                  <a:pt x="51889" y="24252"/>
                  <a:pt x="51908" y="24499"/>
                </a:cubicBezTo>
                <a:cubicBezTo>
                  <a:pt x="51718" y="24385"/>
                  <a:pt x="51623" y="24575"/>
                  <a:pt x="51452" y="24499"/>
                </a:cubicBezTo>
                <a:cubicBezTo>
                  <a:pt x="51490" y="24480"/>
                  <a:pt x="51528" y="24442"/>
                  <a:pt x="51452" y="24442"/>
                </a:cubicBezTo>
                <a:cubicBezTo>
                  <a:pt x="51376" y="24556"/>
                  <a:pt x="51471" y="24499"/>
                  <a:pt x="51490" y="24652"/>
                </a:cubicBezTo>
                <a:cubicBezTo>
                  <a:pt x="52117" y="24461"/>
                  <a:pt x="52783" y="24614"/>
                  <a:pt x="53088" y="24252"/>
                </a:cubicBezTo>
                <a:cubicBezTo>
                  <a:pt x="53107" y="24290"/>
                  <a:pt x="53126" y="24347"/>
                  <a:pt x="53126" y="24404"/>
                </a:cubicBezTo>
                <a:cubicBezTo>
                  <a:pt x="53715" y="24195"/>
                  <a:pt x="54514" y="24138"/>
                  <a:pt x="55009" y="23834"/>
                </a:cubicBezTo>
                <a:cubicBezTo>
                  <a:pt x="55028" y="23891"/>
                  <a:pt x="55009" y="23948"/>
                  <a:pt x="54990" y="23986"/>
                </a:cubicBezTo>
                <a:cubicBezTo>
                  <a:pt x="55066" y="23948"/>
                  <a:pt x="55294" y="23986"/>
                  <a:pt x="55275" y="23872"/>
                </a:cubicBezTo>
                <a:cubicBezTo>
                  <a:pt x="55199" y="23910"/>
                  <a:pt x="55028" y="23777"/>
                  <a:pt x="55180" y="23739"/>
                </a:cubicBezTo>
                <a:cubicBezTo>
                  <a:pt x="55256" y="23815"/>
                  <a:pt x="55351" y="23853"/>
                  <a:pt x="55408" y="23948"/>
                </a:cubicBezTo>
                <a:cubicBezTo>
                  <a:pt x="55579" y="23891"/>
                  <a:pt x="55693" y="23815"/>
                  <a:pt x="55788" y="23720"/>
                </a:cubicBezTo>
                <a:cubicBezTo>
                  <a:pt x="56188" y="23910"/>
                  <a:pt x="56911" y="23434"/>
                  <a:pt x="57272" y="23339"/>
                </a:cubicBezTo>
                <a:cubicBezTo>
                  <a:pt x="57595" y="23244"/>
                  <a:pt x="59098" y="23434"/>
                  <a:pt x="58585" y="22730"/>
                </a:cubicBezTo>
                <a:cubicBezTo>
                  <a:pt x="58699" y="22673"/>
                  <a:pt x="58718" y="22578"/>
                  <a:pt x="58870" y="22559"/>
                </a:cubicBezTo>
                <a:cubicBezTo>
                  <a:pt x="58699" y="22730"/>
                  <a:pt x="58927" y="22864"/>
                  <a:pt x="58794" y="23073"/>
                </a:cubicBezTo>
                <a:cubicBezTo>
                  <a:pt x="59022" y="23054"/>
                  <a:pt x="59136" y="23073"/>
                  <a:pt x="59250" y="22902"/>
                </a:cubicBezTo>
                <a:cubicBezTo>
                  <a:pt x="59517" y="22959"/>
                  <a:pt x="60049" y="22883"/>
                  <a:pt x="60353" y="22788"/>
                </a:cubicBezTo>
                <a:cubicBezTo>
                  <a:pt x="60334" y="22730"/>
                  <a:pt x="60334" y="22673"/>
                  <a:pt x="60315" y="22616"/>
                </a:cubicBezTo>
                <a:cubicBezTo>
                  <a:pt x="60125" y="22616"/>
                  <a:pt x="60087" y="22654"/>
                  <a:pt x="59840" y="22730"/>
                </a:cubicBezTo>
                <a:cubicBezTo>
                  <a:pt x="59783" y="22654"/>
                  <a:pt x="59745" y="22578"/>
                  <a:pt x="59802" y="22521"/>
                </a:cubicBezTo>
                <a:cubicBezTo>
                  <a:pt x="59954" y="22711"/>
                  <a:pt x="59954" y="22635"/>
                  <a:pt x="59973" y="22483"/>
                </a:cubicBezTo>
                <a:cubicBezTo>
                  <a:pt x="60068" y="22654"/>
                  <a:pt x="60068" y="22597"/>
                  <a:pt x="60296" y="22521"/>
                </a:cubicBezTo>
                <a:cubicBezTo>
                  <a:pt x="60392" y="22673"/>
                  <a:pt x="60525" y="22750"/>
                  <a:pt x="60715" y="22750"/>
                </a:cubicBezTo>
                <a:cubicBezTo>
                  <a:pt x="60658" y="22540"/>
                  <a:pt x="60886" y="22711"/>
                  <a:pt x="60962" y="22711"/>
                </a:cubicBezTo>
                <a:cubicBezTo>
                  <a:pt x="60962" y="22597"/>
                  <a:pt x="60810" y="22407"/>
                  <a:pt x="61019" y="22426"/>
                </a:cubicBezTo>
                <a:cubicBezTo>
                  <a:pt x="60905" y="22807"/>
                  <a:pt x="61951" y="22426"/>
                  <a:pt x="61457" y="22388"/>
                </a:cubicBezTo>
                <a:cubicBezTo>
                  <a:pt x="61514" y="22369"/>
                  <a:pt x="61514" y="22331"/>
                  <a:pt x="61571" y="22293"/>
                </a:cubicBezTo>
                <a:cubicBezTo>
                  <a:pt x="61704" y="22521"/>
                  <a:pt x="62008" y="22179"/>
                  <a:pt x="62027" y="22464"/>
                </a:cubicBezTo>
                <a:cubicBezTo>
                  <a:pt x="62160" y="22445"/>
                  <a:pt x="62275" y="22407"/>
                  <a:pt x="62389" y="22388"/>
                </a:cubicBezTo>
                <a:cubicBezTo>
                  <a:pt x="62389" y="22331"/>
                  <a:pt x="62351" y="22255"/>
                  <a:pt x="62427" y="22217"/>
                </a:cubicBezTo>
                <a:cubicBezTo>
                  <a:pt x="62503" y="22407"/>
                  <a:pt x="63169" y="22065"/>
                  <a:pt x="63359" y="22236"/>
                </a:cubicBezTo>
                <a:cubicBezTo>
                  <a:pt x="63359" y="22160"/>
                  <a:pt x="63302" y="22046"/>
                  <a:pt x="63378" y="22008"/>
                </a:cubicBezTo>
                <a:cubicBezTo>
                  <a:pt x="63625" y="22160"/>
                  <a:pt x="63701" y="22103"/>
                  <a:pt x="63625" y="21970"/>
                </a:cubicBezTo>
                <a:cubicBezTo>
                  <a:pt x="63815" y="21932"/>
                  <a:pt x="63720" y="22255"/>
                  <a:pt x="63967" y="22160"/>
                </a:cubicBezTo>
                <a:cubicBezTo>
                  <a:pt x="63929" y="22027"/>
                  <a:pt x="64082" y="22008"/>
                  <a:pt x="64101" y="21913"/>
                </a:cubicBezTo>
                <a:cubicBezTo>
                  <a:pt x="64139" y="21989"/>
                  <a:pt x="64253" y="21913"/>
                  <a:pt x="64291" y="21875"/>
                </a:cubicBezTo>
                <a:cubicBezTo>
                  <a:pt x="64310" y="21970"/>
                  <a:pt x="64367" y="21989"/>
                  <a:pt x="64443" y="22008"/>
                </a:cubicBezTo>
                <a:cubicBezTo>
                  <a:pt x="64595" y="21856"/>
                  <a:pt x="65052" y="21798"/>
                  <a:pt x="65204" y="21779"/>
                </a:cubicBezTo>
                <a:cubicBezTo>
                  <a:pt x="65090" y="21361"/>
                  <a:pt x="65318" y="21437"/>
                  <a:pt x="65033" y="21285"/>
                </a:cubicBezTo>
                <a:cubicBezTo>
                  <a:pt x="65147" y="21304"/>
                  <a:pt x="65280" y="21304"/>
                  <a:pt x="65356" y="21380"/>
                </a:cubicBezTo>
                <a:cubicBezTo>
                  <a:pt x="65356" y="21247"/>
                  <a:pt x="65451" y="21171"/>
                  <a:pt x="65489" y="21076"/>
                </a:cubicBezTo>
                <a:cubicBezTo>
                  <a:pt x="65375" y="21399"/>
                  <a:pt x="65774" y="21285"/>
                  <a:pt x="65641" y="21532"/>
                </a:cubicBezTo>
                <a:cubicBezTo>
                  <a:pt x="65527" y="21532"/>
                  <a:pt x="65565" y="21342"/>
                  <a:pt x="65375" y="21418"/>
                </a:cubicBezTo>
                <a:cubicBezTo>
                  <a:pt x="65261" y="21532"/>
                  <a:pt x="65470" y="21532"/>
                  <a:pt x="65356" y="21589"/>
                </a:cubicBezTo>
                <a:cubicBezTo>
                  <a:pt x="65318" y="21551"/>
                  <a:pt x="65280" y="21551"/>
                  <a:pt x="65223" y="21570"/>
                </a:cubicBezTo>
                <a:cubicBezTo>
                  <a:pt x="65318" y="21837"/>
                  <a:pt x="65603" y="21703"/>
                  <a:pt x="65812" y="21703"/>
                </a:cubicBezTo>
                <a:cubicBezTo>
                  <a:pt x="65755" y="21494"/>
                  <a:pt x="65927" y="21646"/>
                  <a:pt x="66041" y="21608"/>
                </a:cubicBezTo>
                <a:cubicBezTo>
                  <a:pt x="66098" y="21475"/>
                  <a:pt x="65850" y="21437"/>
                  <a:pt x="66003" y="21399"/>
                </a:cubicBezTo>
                <a:cubicBezTo>
                  <a:pt x="66174" y="21456"/>
                  <a:pt x="66402" y="21608"/>
                  <a:pt x="66079" y="21494"/>
                </a:cubicBezTo>
                <a:cubicBezTo>
                  <a:pt x="66459" y="21722"/>
                  <a:pt x="66592" y="21380"/>
                  <a:pt x="66783" y="21285"/>
                </a:cubicBezTo>
                <a:cubicBezTo>
                  <a:pt x="66897" y="21361"/>
                  <a:pt x="66802" y="21342"/>
                  <a:pt x="66821" y="21494"/>
                </a:cubicBezTo>
                <a:cubicBezTo>
                  <a:pt x="67258" y="21285"/>
                  <a:pt x="67410" y="21228"/>
                  <a:pt x="67753" y="21456"/>
                </a:cubicBezTo>
                <a:cubicBezTo>
                  <a:pt x="67638" y="21133"/>
                  <a:pt x="67581" y="21190"/>
                  <a:pt x="67505" y="20847"/>
                </a:cubicBezTo>
                <a:cubicBezTo>
                  <a:pt x="67277" y="20847"/>
                  <a:pt x="67448" y="21076"/>
                  <a:pt x="67239" y="21076"/>
                </a:cubicBezTo>
                <a:cubicBezTo>
                  <a:pt x="67144" y="21038"/>
                  <a:pt x="67163" y="20885"/>
                  <a:pt x="67239" y="20809"/>
                </a:cubicBezTo>
                <a:cubicBezTo>
                  <a:pt x="67448" y="20828"/>
                  <a:pt x="67524" y="20752"/>
                  <a:pt x="67715" y="20695"/>
                </a:cubicBezTo>
                <a:cubicBezTo>
                  <a:pt x="67715" y="20733"/>
                  <a:pt x="67619" y="20943"/>
                  <a:pt x="67772" y="20904"/>
                </a:cubicBezTo>
                <a:cubicBezTo>
                  <a:pt x="67791" y="20752"/>
                  <a:pt x="67848" y="20828"/>
                  <a:pt x="68000" y="20809"/>
                </a:cubicBezTo>
                <a:cubicBezTo>
                  <a:pt x="68038" y="20600"/>
                  <a:pt x="67791" y="20809"/>
                  <a:pt x="67791" y="20695"/>
                </a:cubicBezTo>
                <a:cubicBezTo>
                  <a:pt x="67867" y="20676"/>
                  <a:pt x="67943" y="20657"/>
                  <a:pt x="68019" y="20638"/>
                </a:cubicBezTo>
                <a:cubicBezTo>
                  <a:pt x="68152" y="20943"/>
                  <a:pt x="68076" y="20657"/>
                  <a:pt x="68209" y="20600"/>
                </a:cubicBezTo>
                <a:cubicBezTo>
                  <a:pt x="68190" y="20847"/>
                  <a:pt x="68380" y="20467"/>
                  <a:pt x="68456" y="20657"/>
                </a:cubicBezTo>
                <a:cubicBezTo>
                  <a:pt x="68437" y="20828"/>
                  <a:pt x="68361" y="20962"/>
                  <a:pt x="68304" y="21114"/>
                </a:cubicBezTo>
                <a:cubicBezTo>
                  <a:pt x="68513" y="21114"/>
                  <a:pt x="68609" y="21209"/>
                  <a:pt x="68723" y="21019"/>
                </a:cubicBezTo>
                <a:cubicBezTo>
                  <a:pt x="68837" y="21171"/>
                  <a:pt x="68970" y="21057"/>
                  <a:pt x="69198" y="21133"/>
                </a:cubicBezTo>
                <a:cubicBezTo>
                  <a:pt x="69122" y="21019"/>
                  <a:pt x="69046" y="20924"/>
                  <a:pt x="69179" y="20809"/>
                </a:cubicBezTo>
                <a:cubicBezTo>
                  <a:pt x="69198" y="20866"/>
                  <a:pt x="69255" y="20866"/>
                  <a:pt x="69274" y="20904"/>
                </a:cubicBezTo>
                <a:cubicBezTo>
                  <a:pt x="69236" y="20924"/>
                  <a:pt x="69160" y="20924"/>
                  <a:pt x="69160" y="20981"/>
                </a:cubicBezTo>
                <a:cubicBezTo>
                  <a:pt x="69236" y="20981"/>
                  <a:pt x="69331" y="20943"/>
                  <a:pt x="69350" y="21000"/>
                </a:cubicBezTo>
                <a:cubicBezTo>
                  <a:pt x="69331" y="21057"/>
                  <a:pt x="69350" y="21133"/>
                  <a:pt x="69217" y="21247"/>
                </a:cubicBezTo>
                <a:cubicBezTo>
                  <a:pt x="69445" y="21190"/>
                  <a:pt x="69369" y="21152"/>
                  <a:pt x="69579" y="21152"/>
                </a:cubicBezTo>
                <a:cubicBezTo>
                  <a:pt x="69579" y="20924"/>
                  <a:pt x="69445" y="20885"/>
                  <a:pt x="69369" y="20771"/>
                </a:cubicBezTo>
                <a:cubicBezTo>
                  <a:pt x="69541" y="20866"/>
                  <a:pt x="69483" y="20695"/>
                  <a:pt x="69579" y="20619"/>
                </a:cubicBezTo>
                <a:cubicBezTo>
                  <a:pt x="69674" y="20809"/>
                  <a:pt x="69598" y="21133"/>
                  <a:pt x="69807" y="21323"/>
                </a:cubicBezTo>
                <a:cubicBezTo>
                  <a:pt x="69617" y="21095"/>
                  <a:pt x="70054" y="21190"/>
                  <a:pt x="70054" y="21057"/>
                </a:cubicBezTo>
                <a:cubicBezTo>
                  <a:pt x="69788" y="21114"/>
                  <a:pt x="70092" y="20847"/>
                  <a:pt x="70111" y="20771"/>
                </a:cubicBezTo>
                <a:cubicBezTo>
                  <a:pt x="70263" y="20733"/>
                  <a:pt x="70320" y="20809"/>
                  <a:pt x="70435" y="20809"/>
                </a:cubicBezTo>
                <a:cubicBezTo>
                  <a:pt x="70435" y="20714"/>
                  <a:pt x="70320" y="20695"/>
                  <a:pt x="70396" y="20657"/>
                </a:cubicBezTo>
                <a:cubicBezTo>
                  <a:pt x="70511" y="20714"/>
                  <a:pt x="70492" y="20847"/>
                  <a:pt x="70396" y="20924"/>
                </a:cubicBezTo>
                <a:cubicBezTo>
                  <a:pt x="70339" y="20828"/>
                  <a:pt x="70054" y="20981"/>
                  <a:pt x="70130" y="21095"/>
                </a:cubicBezTo>
                <a:cubicBezTo>
                  <a:pt x="70377" y="21076"/>
                  <a:pt x="70511" y="20981"/>
                  <a:pt x="70720" y="20924"/>
                </a:cubicBezTo>
                <a:cubicBezTo>
                  <a:pt x="70644" y="20790"/>
                  <a:pt x="70606" y="20714"/>
                  <a:pt x="70701" y="20600"/>
                </a:cubicBezTo>
                <a:cubicBezTo>
                  <a:pt x="70815" y="20638"/>
                  <a:pt x="71043" y="20600"/>
                  <a:pt x="71138" y="20562"/>
                </a:cubicBezTo>
                <a:cubicBezTo>
                  <a:pt x="71043" y="20600"/>
                  <a:pt x="71195" y="20790"/>
                  <a:pt x="71062" y="20828"/>
                </a:cubicBezTo>
                <a:cubicBezTo>
                  <a:pt x="70929" y="20828"/>
                  <a:pt x="70777" y="20809"/>
                  <a:pt x="70796" y="21000"/>
                </a:cubicBezTo>
                <a:cubicBezTo>
                  <a:pt x="71119" y="20962"/>
                  <a:pt x="71386" y="20828"/>
                  <a:pt x="71576" y="20828"/>
                </a:cubicBezTo>
                <a:cubicBezTo>
                  <a:pt x="71538" y="20733"/>
                  <a:pt x="71633" y="20714"/>
                  <a:pt x="71652" y="20657"/>
                </a:cubicBezTo>
                <a:cubicBezTo>
                  <a:pt x="71519" y="20733"/>
                  <a:pt x="71367" y="20771"/>
                  <a:pt x="71233" y="20695"/>
                </a:cubicBezTo>
                <a:cubicBezTo>
                  <a:pt x="71348" y="20505"/>
                  <a:pt x="71062" y="20391"/>
                  <a:pt x="70891" y="20562"/>
                </a:cubicBezTo>
                <a:cubicBezTo>
                  <a:pt x="70682" y="20448"/>
                  <a:pt x="71024" y="20220"/>
                  <a:pt x="70758" y="20258"/>
                </a:cubicBezTo>
                <a:cubicBezTo>
                  <a:pt x="70739" y="20391"/>
                  <a:pt x="70587" y="20467"/>
                  <a:pt x="70511" y="20581"/>
                </a:cubicBezTo>
                <a:cubicBezTo>
                  <a:pt x="70396" y="20391"/>
                  <a:pt x="70206" y="20695"/>
                  <a:pt x="70130" y="20505"/>
                </a:cubicBezTo>
                <a:cubicBezTo>
                  <a:pt x="70016" y="20353"/>
                  <a:pt x="70320" y="20429"/>
                  <a:pt x="70206" y="20277"/>
                </a:cubicBezTo>
                <a:cubicBezTo>
                  <a:pt x="70092" y="20296"/>
                  <a:pt x="69921" y="20391"/>
                  <a:pt x="69940" y="20220"/>
                </a:cubicBezTo>
                <a:cubicBezTo>
                  <a:pt x="70073" y="20163"/>
                  <a:pt x="70168" y="20334"/>
                  <a:pt x="70111" y="20144"/>
                </a:cubicBezTo>
                <a:cubicBezTo>
                  <a:pt x="69978" y="20068"/>
                  <a:pt x="69997" y="20182"/>
                  <a:pt x="69826" y="20258"/>
                </a:cubicBezTo>
                <a:cubicBezTo>
                  <a:pt x="69826" y="20182"/>
                  <a:pt x="69902" y="20106"/>
                  <a:pt x="69788" y="20106"/>
                </a:cubicBezTo>
                <a:cubicBezTo>
                  <a:pt x="69788" y="20163"/>
                  <a:pt x="69712" y="20182"/>
                  <a:pt x="69617" y="20182"/>
                </a:cubicBezTo>
                <a:cubicBezTo>
                  <a:pt x="69788" y="20353"/>
                  <a:pt x="69750" y="20543"/>
                  <a:pt x="69845" y="20619"/>
                </a:cubicBezTo>
                <a:cubicBezTo>
                  <a:pt x="69883" y="20562"/>
                  <a:pt x="69940" y="20486"/>
                  <a:pt x="69978" y="20429"/>
                </a:cubicBezTo>
                <a:cubicBezTo>
                  <a:pt x="70073" y="20600"/>
                  <a:pt x="70016" y="20657"/>
                  <a:pt x="69997" y="20809"/>
                </a:cubicBezTo>
                <a:cubicBezTo>
                  <a:pt x="69864" y="20847"/>
                  <a:pt x="69997" y="20562"/>
                  <a:pt x="69788" y="20695"/>
                </a:cubicBezTo>
                <a:cubicBezTo>
                  <a:pt x="69636" y="20790"/>
                  <a:pt x="69940" y="20866"/>
                  <a:pt x="69788" y="20962"/>
                </a:cubicBezTo>
                <a:cubicBezTo>
                  <a:pt x="69693" y="20695"/>
                  <a:pt x="69598" y="20505"/>
                  <a:pt x="69674" y="20391"/>
                </a:cubicBezTo>
                <a:cubicBezTo>
                  <a:pt x="69598" y="20410"/>
                  <a:pt x="69541" y="20410"/>
                  <a:pt x="69483" y="20429"/>
                </a:cubicBezTo>
                <a:cubicBezTo>
                  <a:pt x="69522" y="20334"/>
                  <a:pt x="69636" y="20239"/>
                  <a:pt x="69483" y="20163"/>
                </a:cubicBezTo>
                <a:cubicBezTo>
                  <a:pt x="69369" y="20239"/>
                  <a:pt x="69141" y="20277"/>
                  <a:pt x="69027" y="20372"/>
                </a:cubicBezTo>
                <a:cubicBezTo>
                  <a:pt x="69008" y="20277"/>
                  <a:pt x="68951" y="20201"/>
                  <a:pt x="68875" y="20182"/>
                </a:cubicBezTo>
                <a:cubicBezTo>
                  <a:pt x="68799" y="20315"/>
                  <a:pt x="68742" y="20353"/>
                  <a:pt x="68742" y="20429"/>
                </a:cubicBezTo>
                <a:cubicBezTo>
                  <a:pt x="68589" y="20467"/>
                  <a:pt x="68418" y="20201"/>
                  <a:pt x="68342" y="20353"/>
                </a:cubicBezTo>
                <a:cubicBezTo>
                  <a:pt x="68475" y="20372"/>
                  <a:pt x="68647" y="20467"/>
                  <a:pt x="68456" y="20543"/>
                </a:cubicBezTo>
                <a:cubicBezTo>
                  <a:pt x="68494" y="20372"/>
                  <a:pt x="68190" y="20334"/>
                  <a:pt x="68171" y="20448"/>
                </a:cubicBezTo>
                <a:cubicBezTo>
                  <a:pt x="68247" y="20429"/>
                  <a:pt x="68323" y="20429"/>
                  <a:pt x="68323" y="20524"/>
                </a:cubicBezTo>
                <a:cubicBezTo>
                  <a:pt x="68095" y="20486"/>
                  <a:pt x="68076" y="20733"/>
                  <a:pt x="67829" y="20581"/>
                </a:cubicBezTo>
                <a:cubicBezTo>
                  <a:pt x="67905" y="20581"/>
                  <a:pt x="68190" y="20486"/>
                  <a:pt x="68000" y="20486"/>
                </a:cubicBezTo>
                <a:cubicBezTo>
                  <a:pt x="67848" y="20505"/>
                  <a:pt x="67505" y="20752"/>
                  <a:pt x="67619" y="20505"/>
                </a:cubicBezTo>
                <a:cubicBezTo>
                  <a:pt x="67429" y="20505"/>
                  <a:pt x="67581" y="20695"/>
                  <a:pt x="67429" y="20714"/>
                </a:cubicBezTo>
                <a:cubicBezTo>
                  <a:pt x="67410" y="20581"/>
                  <a:pt x="67372" y="20467"/>
                  <a:pt x="67239" y="20486"/>
                </a:cubicBezTo>
                <a:cubicBezTo>
                  <a:pt x="67334" y="20733"/>
                  <a:pt x="66992" y="20600"/>
                  <a:pt x="66878" y="20790"/>
                </a:cubicBezTo>
                <a:cubicBezTo>
                  <a:pt x="66973" y="20676"/>
                  <a:pt x="66744" y="20600"/>
                  <a:pt x="66859" y="20467"/>
                </a:cubicBezTo>
                <a:cubicBezTo>
                  <a:pt x="66763" y="20619"/>
                  <a:pt x="66611" y="20752"/>
                  <a:pt x="66459" y="20866"/>
                </a:cubicBezTo>
                <a:cubicBezTo>
                  <a:pt x="66402" y="20657"/>
                  <a:pt x="66554" y="20638"/>
                  <a:pt x="66307" y="20752"/>
                </a:cubicBezTo>
                <a:cubicBezTo>
                  <a:pt x="66364" y="20657"/>
                  <a:pt x="66307" y="20581"/>
                  <a:pt x="66193" y="20562"/>
                </a:cubicBezTo>
                <a:cubicBezTo>
                  <a:pt x="66136" y="20676"/>
                  <a:pt x="65831" y="20562"/>
                  <a:pt x="65793" y="20429"/>
                </a:cubicBezTo>
                <a:cubicBezTo>
                  <a:pt x="65014" y="20524"/>
                  <a:pt x="64139" y="20828"/>
                  <a:pt x="63226" y="20981"/>
                </a:cubicBezTo>
                <a:cubicBezTo>
                  <a:pt x="62978" y="21019"/>
                  <a:pt x="62712" y="20943"/>
                  <a:pt x="62465" y="20981"/>
                </a:cubicBezTo>
                <a:cubicBezTo>
                  <a:pt x="62332" y="21019"/>
                  <a:pt x="62179" y="21152"/>
                  <a:pt x="62008" y="21190"/>
                </a:cubicBezTo>
                <a:cubicBezTo>
                  <a:pt x="61818" y="21228"/>
                  <a:pt x="61609" y="21171"/>
                  <a:pt x="61457" y="21209"/>
                </a:cubicBezTo>
                <a:cubicBezTo>
                  <a:pt x="61305" y="21247"/>
                  <a:pt x="61209" y="21399"/>
                  <a:pt x="61076" y="21456"/>
                </a:cubicBezTo>
                <a:cubicBezTo>
                  <a:pt x="60315" y="21684"/>
                  <a:pt x="59574" y="21475"/>
                  <a:pt x="58851" y="21875"/>
                </a:cubicBezTo>
                <a:cubicBezTo>
                  <a:pt x="58889" y="21856"/>
                  <a:pt x="58965" y="21875"/>
                  <a:pt x="58984" y="21913"/>
                </a:cubicBezTo>
                <a:cubicBezTo>
                  <a:pt x="58718" y="21894"/>
                  <a:pt x="58432" y="21951"/>
                  <a:pt x="58527" y="22103"/>
                </a:cubicBezTo>
                <a:cubicBezTo>
                  <a:pt x="58489" y="22008"/>
                  <a:pt x="58337" y="22084"/>
                  <a:pt x="58356" y="21932"/>
                </a:cubicBezTo>
                <a:cubicBezTo>
                  <a:pt x="57595" y="22122"/>
                  <a:pt x="56968" y="22217"/>
                  <a:pt x="56720" y="22502"/>
                </a:cubicBezTo>
                <a:cubicBezTo>
                  <a:pt x="56720" y="22445"/>
                  <a:pt x="56701" y="22407"/>
                  <a:pt x="56701" y="22350"/>
                </a:cubicBezTo>
                <a:cubicBezTo>
                  <a:pt x="56511" y="22502"/>
                  <a:pt x="56435" y="22426"/>
                  <a:pt x="56245" y="22559"/>
                </a:cubicBezTo>
                <a:cubicBezTo>
                  <a:pt x="56074" y="22502"/>
                  <a:pt x="56321" y="22369"/>
                  <a:pt x="56093" y="22426"/>
                </a:cubicBezTo>
                <a:cubicBezTo>
                  <a:pt x="55941" y="22464"/>
                  <a:pt x="56188" y="22502"/>
                  <a:pt x="56131" y="22635"/>
                </a:cubicBezTo>
                <a:cubicBezTo>
                  <a:pt x="56017" y="22521"/>
                  <a:pt x="55979" y="22769"/>
                  <a:pt x="55884" y="22635"/>
                </a:cubicBezTo>
                <a:cubicBezTo>
                  <a:pt x="55960" y="22616"/>
                  <a:pt x="56017" y="22578"/>
                  <a:pt x="55979" y="22502"/>
                </a:cubicBezTo>
                <a:cubicBezTo>
                  <a:pt x="55807" y="22521"/>
                  <a:pt x="55788" y="22635"/>
                  <a:pt x="55712" y="22711"/>
                </a:cubicBezTo>
                <a:cubicBezTo>
                  <a:pt x="55275" y="22521"/>
                  <a:pt x="54837" y="22826"/>
                  <a:pt x="54495" y="22883"/>
                </a:cubicBezTo>
                <a:cubicBezTo>
                  <a:pt x="53848" y="22959"/>
                  <a:pt x="53240" y="23016"/>
                  <a:pt x="52365" y="23168"/>
                </a:cubicBezTo>
                <a:cubicBezTo>
                  <a:pt x="52403" y="23624"/>
                  <a:pt x="51528" y="23339"/>
                  <a:pt x="51109" y="23663"/>
                </a:cubicBezTo>
                <a:cubicBezTo>
                  <a:pt x="51071" y="23605"/>
                  <a:pt x="51014" y="23586"/>
                  <a:pt x="51071" y="23510"/>
                </a:cubicBezTo>
                <a:cubicBezTo>
                  <a:pt x="50995" y="23567"/>
                  <a:pt x="50748" y="23510"/>
                  <a:pt x="50786" y="23624"/>
                </a:cubicBezTo>
                <a:cubicBezTo>
                  <a:pt x="50824" y="23624"/>
                  <a:pt x="50900" y="23605"/>
                  <a:pt x="50919" y="23663"/>
                </a:cubicBezTo>
                <a:cubicBezTo>
                  <a:pt x="50558" y="23910"/>
                  <a:pt x="50082" y="23796"/>
                  <a:pt x="49740" y="24024"/>
                </a:cubicBezTo>
                <a:cubicBezTo>
                  <a:pt x="49664" y="23815"/>
                  <a:pt x="49531" y="24081"/>
                  <a:pt x="49397" y="23929"/>
                </a:cubicBezTo>
                <a:cubicBezTo>
                  <a:pt x="49359" y="23986"/>
                  <a:pt x="49302" y="24062"/>
                  <a:pt x="49264" y="24119"/>
                </a:cubicBezTo>
                <a:cubicBezTo>
                  <a:pt x="49093" y="23853"/>
                  <a:pt x="48846" y="24328"/>
                  <a:pt x="48446" y="24081"/>
                </a:cubicBezTo>
                <a:cubicBezTo>
                  <a:pt x="48332" y="24347"/>
                  <a:pt x="47705" y="24138"/>
                  <a:pt x="47800" y="24005"/>
                </a:cubicBezTo>
                <a:close/>
                <a:moveTo>
                  <a:pt x="67981" y="21228"/>
                </a:moveTo>
                <a:cubicBezTo>
                  <a:pt x="67962" y="21095"/>
                  <a:pt x="67924" y="20981"/>
                  <a:pt x="67848" y="20924"/>
                </a:cubicBezTo>
                <a:cubicBezTo>
                  <a:pt x="67734" y="20943"/>
                  <a:pt x="67734" y="21019"/>
                  <a:pt x="67619" y="21038"/>
                </a:cubicBezTo>
                <a:cubicBezTo>
                  <a:pt x="67676" y="21171"/>
                  <a:pt x="67791" y="21228"/>
                  <a:pt x="67981" y="21228"/>
                </a:cubicBezTo>
                <a:close/>
                <a:moveTo>
                  <a:pt x="65889" y="20277"/>
                </a:moveTo>
                <a:cubicBezTo>
                  <a:pt x="66098" y="20239"/>
                  <a:pt x="66269" y="20182"/>
                  <a:pt x="66345" y="20068"/>
                </a:cubicBezTo>
                <a:cubicBezTo>
                  <a:pt x="66060" y="20106"/>
                  <a:pt x="66003" y="20087"/>
                  <a:pt x="65889" y="20277"/>
                </a:cubicBezTo>
                <a:close/>
                <a:moveTo>
                  <a:pt x="67981" y="20087"/>
                </a:moveTo>
                <a:cubicBezTo>
                  <a:pt x="68418" y="19915"/>
                  <a:pt x="68551" y="20087"/>
                  <a:pt x="68856" y="19839"/>
                </a:cubicBezTo>
                <a:cubicBezTo>
                  <a:pt x="68685" y="19782"/>
                  <a:pt x="68666" y="19934"/>
                  <a:pt x="68532" y="19801"/>
                </a:cubicBezTo>
                <a:cubicBezTo>
                  <a:pt x="68570" y="20011"/>
                  <a:pt x="67981" y="19744"/>
                  <a:pt x="67981" y="20087"/>
                </a:cubicBezTo>
                <a:close/>
                <a:moveTo>
                  <a:pt x="68970" y="19763"/>
                </a:moveTo>
                <a:cubicBezTo>
                  <a:pt x="68989" y="19820"/>
                  <a:pt x="68989" y="19877"/>
                  <a:pt x="69008" y="19915"/>
                </a:cubicBezTo>
                <a:cubicBezTo>
                  <a:pt x="69141" y="20068"/>
                  <a:pt x="69198" y="19668"/>
                  <a:pt x="69255" y="19915"/>
                </a:cubicBezTo>
                <a:cubicBezTo>
                  <a:pt x="69445" y="19877"/>
                  <a:pt x="69464" y="19744"/>
                  <a:pt x="69560" y="19630"/>
                </a:cubicBezTo>
                <a:cubicBezTo>
                  <a:pt x="69598" y="19668"/>
                  <a:pt x="69636" y="19687"/>
                  <a:pt x="69693" y="19668"/>
                </a:cubicBezTo>
                <a:cubicBezTo>
                  <a:pt x="69541" y="19421"/>
                  <a:pt x="69255" y="19915"/>
                  <a:pt x="68970" y="19763"/>
                </a:cubicBezTo>
                <a:close/>
                <a:moveTo>
                  <a:pt x="79584" y="17614"/>
                </a:moveTo>
                <a:cubicBezTo>
                  <a:pt x="79660" y="17614"/>
                  <a:pt x="79736" y="17595"/>
                  <a:pt x="79812" y="17576"/>
                </a:cubicBezTo>
                <a:cubicBezTo>
                  <a:pt x="79717" y="17462"/>
                  <a:pt x="79812" y="17405"/>
                  <a:pt x="79717" y="17386"/>
                </a:cubicBezTo>
                <a:cubicBezTo>
                  <a:pt x="79717" y="17481"/>
                  <a:pt x="79488" y="17462"/>
                  <a:pt x="79584" y="17633"/>
                </a:cubicBezTo>
                <a:close/>
                <a:moveTo>
                  <a:pt x="66554" y="20448"/>
                </a:moveTo>
                <a:cubicBezTo>
                  <a:pt x="66554" y="20277"/>
                  <a:pt x="66383" y="20315"/>
                  <a:pt x="66212" y="20353"/>
                </a:cubicBezTo>
                <a:cubicBezTo>
                  <a:pt x="66212" y="20562"/>
                  <a:pt x="66497" y="20353"/>
                  <a:pt x="66554" y="20448"/>
                </a:cubicBezTo>
                <a:close/>
                <a:moveTo>
                  <a:pt x="67182" y="20201"/>
                </a:moveTo>
                <a:cubicBezTo>
                  <a:pt x="67296" y="20258"/>
                  <a:pt x="67791" y="20163"/>
                  <a:pt x="67600" y="20068"/>
                </a:cubicBezTo>
                <a:cubicBezTo>
                  <a:pt x="67581" y="20201"/>
                  <a:pt x="67296" y="20030"/>
                  <a:pt x="67182" y="20201"/>
                </a:cubicBezTo>
                <a:close/>
                <a:moveTo>
                  <a:pt x="83064" y="16967"/>
                </a:moveTo>
                <a:cubicBezTo>
                  <a:pt x="83083" y="17005"/>
                  <a:pt x="83102" y="17081"/>
                  <a:pt x="83159" y="17062"/>
                </a:cubicBezTo>
                <a:cubicBezTo>
                  <a:pt x="83140" y="17005"/>
                  <a:pt x="83121" y="16929"/>
                  <a:pt x="83102" y="16853"/>
                </a:cubicBezTo>
                <a:cubicBezTo>
                  <a:pt x="82988" y="16891"/>
                  <a:pt x="82969" y="16834"/>
                  <a:pt x="82855" y="16853"/>
                </a:cubicBezTo>
                <a:cubicBezTo>
                  <a:pt x="82855" y="17024"/>
                  <a:pt x="82988" y="17100"/>
                  <a:pt x="83064" y="16967"/>
                </a:cubicBezTo>
                <a:close/>
                <a:moveTo>
                  <a:pt x="82798" y="16929"/>
                </a:moveTo>
                <a:cubicBezTo>
                  <a:pt x="82627" y="17024"/>
                  <a:pt x="82551" y="16948"/>
                  <a:pt x="82456" y="17043"/>
                </a:cubicBezTo>
                <a:cubicBezTo>
                  <a:pt x="82513" y="17081"/>
                  <a:pt x="82912" y="17100"/>
                  <a:pt x="82798" y="16929"/>
                </a:cubicBezTo>
                <a:close/>
                <a:moveTo>
                  <a:pt x="83445" y="17005"/>
                </a:moveTo>
                <a:cubicBezTo>
                  <a:pt x="83445" y="16929"/>
                  <a:pt x="83521" y="16891"/>
                  <a:pt x="83464" y="16777"/>
                </a:cubicBezTo>
                <a:cubicBezTo>
                  <a:pt x="83388" y="16796"/>
                  <a:pt x="83312" y="16815"/>
                  <a:pt x="83217" y="16834"/>
                </a:cubicBezTo>
                <a:cubicBezTo>
                  <a:pt x="83236" y="16967"/>
                  <a:pt x="83388" y="16929"/>
                  <a:pt x="83445" y="17005"/>
                </a:cubicBezTo>
                <a:close/>
                <a:moveTo>
                  <a:pt x="83635" y="16967"/>
                </a:moveTo>
                <a:cubicBezTo>
                  <a:pt x="83711" y="16948"/>
                  <a:pt x="83787" y="16929"/>
                  <a:pt x="83863" y="16910"/>
                </a:cubicBezTo>
                <a:cubicBezTo>
                  <a:pt x="83806" y="16796"/>
                  <a:pt x="83730" y="16758"/>
                  <a:pt x="83578" y="16758"/>
                </a:cubicBezTo>
                <a:cubicBezTo>
                  <a:pt x="83597" y="16834"/>
                  <a:pt x="83616" y="16891"/>
                  <a:pt x="83635" y="16967"/>
                </a:cubicBezTo>
                <a:close/>
                <a:moveTo>
                  <a:pt x="84282" y="16758"/>
                </a:moveTo>
                <a:cubicBezTo>
                  <a:pt x="84377" y="16758"/>
                  <a:pt x="84529" y="16815"/>
                  <a:pt x="84643" y="16682"/>
                </a:cubicBezTo>
                <a:cubicBezTo>
                  <a:pt x="84548" y="16644"/>
                  <a:pt x="84282" y="16568"/>
                  <a:pt x="84282" y="16758"/>
                </a:cubicBezTo>
                <a:close/>
                <a:moveTo>
                  <a:pt x="43767" y="25622"/>
                </a:moveTo>
                <a:cubicBezTo>
                  <a:pt x="43977" y="25717"/>
                  <a:pt x="44414" y="25089"/>
                  <a:pt x="43691" y="25584"/>
                </a:cubicBezTo>
                <a:cubicBezTo>
                  <a:pt x="43653" y="25603"/>
                  <a:pt x="43767" y="25622"/>
                  <a:pt x="43767" y="25622"/>
                </a:cubicBezTo>
                <a:close/>
                <a:moveTo>
                  <a:pt x="70606" y="20068"/>
                </a:moveTo>
                <a:cubicBezTo>
                  <a:pt x="70625" y="20087"/>
                  <a:pt x="70625" y="20163"/>
                  <a:pt x="70682" y="20144"/>
                </a:cubicBezTo>
                <a:cubicBezTo>
                  <a:pt x="70701" y="19877"/>
                  <a:pt x="70054" y="20182"/>
                  <a:pt x="70377" y="19896"/>
                </a:cubicBezTo>
                <a:cubicBezTo>
                  <a:pt x="69959" y="20068"/>
                  <a:pt x="70377" y="20372"/>
                  <a:pt x="70606" y="20068"/>
                </a:cubicBezTo>
                <a:close/>
                <a:moveTo>
                  <a:pt x="72641" y="19402"/>
                </a:moveTo>
                <a:cubicBezTo>
                  <a:pt x="72812" y="19573"/>
                  <a:pt x="72641" y="19744"/>
                  <a:pt x="72432" y="19611"/>
                </a:cubicBezTo>
                <a:cubicBezTo>
                  <a:pt x="72470" y="19687"/>
                  <a:pt x="72451" y="19801"/>
                  <a:pt x="72546" y="19801"/>
                </a:cubicBezTo>
                <a:cubicBezTo>
                  <a:pt x="72527" y="19706"/>
                  <a:pt x="72812" y="19801"/>
                  <a:pt x="72964" y="19706"/>
                </a:cubicBezTo>
                <a:cubicBezTo>
                  <a:pt x="73288" y="20125"/>
                  <a:pt x="73402" y="19991"/>
                  <a:pt x="73820" y="20182"/>
                </a:cubicBezTo>
                <a:cubicBezTo>
                  <a:pt x="73801" y="20087"/>
                  <a:pt x="73782" y="20011"/>
                  <a:pt x="73763" y="19915"/>
                </a:cubicBezTo>
                <a:cubicBezTo>
                  <a:pt x="73573" y="19991"/>
                  <a:pt x="73516" y="20068"/>
                  <a:pt x="73554" y="19858"/>
                </a:cubicBezTo>
                <a:cubicBezTo>
                  <a:pt x="73326" y="19915"/>
                  <a:pt x="73135" y="19915"/>
                  <a:pt x="73040" y="19801"/>
                </a:cubicBezTo>
                <a:cubicBezTo>
                  <a:pt x="73097" y="19782"/>
                  <a:pt x="73212" y="19573"/>
                  <a:pt x="73059" y="19573"/>
                </a:cubicBezTo>
                <a:cubicBezTo>
                  <a:pt x="73059" y="19630"/>
                  <a:pt x="73021" y="19649"/>
                  <a:pt x="72945" y="19668"/>
                </a:cubicBezTo>
                <a:cubicBezTo>
                  <a:pt x="72983" y="19345"/>
                  <a:pt x="72869" y="19554"/>
                  <a:pt x="72641" y="19402"/>
                </a:cubicBezTo>
                <a:close/>
                <a:moveTo>
                  <a:pt x="73250" y="19592"/>
                </a:moveTo>
                <a:cubicBezTo>
                  <a:pt x="73326" y="19592"/>
                  <a:pt x="73383" y="19630"/>
                  <a:pt x="73497" y="19592"/>
                </a:cubicBezTo>
                <a:cubicBezTo>
                  <a:pt x="73497" y="19478"/>
                  <a:pt x="73535" y="19193"/>
                  <a:pt x="73383" y="19345"/>
                </a:cubicBezTo>
                <a:cubicBezTo>
                  <a:pt x="73554" y="19383"/>
                  <a:pt x="73288" y="19535"/>
                  <a:pt x="73250" y="19592"/>
                </a:cubicBezTo>
                <a:close/>
                <a:moveTo>
                  <a:pt x="36368" y="27562"/>
                </a:moveTo>
                <a:cubicBezTo>
                  <a:pt x="36634" y="27486"/>
                  <a:pt x="36920" y="27429"/>
                  <a:pt x="37205" y="27372"/>
                </a:cubicBezTo>
                <a:cubicBezTo>
                  <a:pt x="36996" y="27181"/>
                  <a:pt x="36615" y="27429"/>
                  <a:pt x="36368" y="27562"/>
                </a:cubicBezTo>
                <a:close/>
                <a:moveTo>
                  <a:pt x="74600" y="19459"/>
                </a:moveTo>
                <a:cubicBezTo>
                  <a:pt x="74714" y="19326"/>
                  <a:pt x="74505" y="19307"/>
                  <a:pt x="74600" y="19193"/>
                </a:cubicBezTo>
                <a:cubicBezTo>
                  <a:pt x="74486" y="19231"/>
                  <a:pt x="74467" y="19155"/>
                  <a:pt x="74410" y="19136"/>
                </a:cubicBezTo>
                <a:cubicBezTo>
                  <a:pt x="74562" y="19250"/>
                  <a:pt x="74353" y="19440"/>
                  <a:pt x="74600" y="19459"/>
                </a:cubicBezTo>
                <a:close/>
                <a:moveTo>
                  <a:pt x="51680" y="24271"/>
                </a:moveTo>
                <a:cubicBezTo>
                  <a:pt x="51813" y="24157"/>
                  <a:pt x="52041" y="24309"/>
                  <a:pt x="52079" y="24081"/>
                </a:cubicBezTo>
                <a:cubicBezTo>
                  <a:pt x="51889" y="24062"/>
                  <a:pt x="51718" y="24119"/>
                  <a:pt x="51680" y="24271"/>
                </a:cubicBezTo>
                <a:close/>
                <a:moveTo>
                  <a:pt x="71290" y="20068"/>
                </a:moveTo>
                <a:cubicBezTo>
                  <a:pt x="71386" y="20030"/>
                  <a:pt x="71538" y="19991"/>
                  <a:pt x="71557" y="19896"/>
                </a:cubicBezTo>
                <a:cubicBezTo>
                  <a:pt x="71481" y="19877"/>
                  <a:pt x="71386" y="19877"/>
                  <a:pt x="71252" y="19915"/>
                </a:cubicBezTo>
                <a:cubicBezTo>
                  <a:pt x="71271" y="19972"/>
                  <a:pt x="71271" y="20030"/>
                  <a:pt x="71290" y="20068"/>
                </a:cubicBezTo>
                <a:close/>
                <a:moveTo>
                  <a:pt x="71081" y="20220"/>
                </a:moveTo>
                <a:cubicBezTo>
                  <a:pt x="71252" y="20391"/>
                  <a:pt x="71481" y="20733"/>
                  <a:pt x="71823" y="20486"/>
                </a:cubicBezTo>
                <a:cubicBezTo>
                  <a:pt x="71785" y="20353"/>
                  <a:pt x="71804" y="20125"/>
                  <a:pt x="71633" y="20163"/>
                </a:cubicBezTo>
                <a:cubicBezTo>
                  <a:pt x="71538" y="20277"/>
                  <a:pt x="71747" y="20353"/>
                  <a:pt x="71481" y="20410"/>
                </a:cubicBezTo>
                <a:cubicBezTo>
                  <a:pt x="71500" y="20220"/>
                  <a:pt x="71367" y="20258"/>
                  <a:pt x="71290" y="20334"/>
                </a:cubicBezTo>
                <a:cubicBezTo>
                  <a:pt x="71176" y="20277"/>
                  <a:pt x="71271" y="20030"/>
                  <a:pt x="71176" y="20144"/>
                </a:cubicBezTo>
                <a:cubicBezTo>
                  <a:pt x="71195" y="20258"/>
                  <a:pt x="71081" y="20144"/>
                  <a:pt x="71062" y="20220"/>
                </a:cubicBezTo>
                <a:close/>
                <a:moveTo>
                  <a:pt x="73002" y="20125"/>
                </a:moveTo>
                <a:cubicBezTo>
                  <a:pt x="73059" y="20049"/>
                  <a:pt x="72926" y="19877"/>
                  <a:pt x="72850" y="19782"/>
                </a:cubicBezTo>
                <a:cubicBezTo>
                  <a:pt x="72793" y="19801"/>
                  <a:pt x="72717" y="19839"/>
                  <a:pt x="72812" y="19839"/>
                </a:cubicBezTo>
                <a:cubicBezTo>
                  <a:pt x="72907" y="19839"/>
                  <a:pt x="72831" y="20087"/>
                  <a:pt x="73002" y="20125"/>
                </a:cubicBezTo>
                <a:close/>
                <a:moveTo>
                  <a:pt x="68152" y="21190"/>
                </a:moveTo>
                <a:cubicBezTo>
                  <a:pt x="68209" y="21114"/>
                  <a:pt x="68190" y="20981"/>
                  <a:pt x="68152" y="20866"/>
                </a:cubicBezTo>
                <a:cubicBezTo>
                  <a:pt x="68095" y="20866"/>
                  <a:pt x="68019" y="20885"/>
                  <a:pt x="67962" y="20904"/>
                </a:cubicBezTo>
                <a:cubicBezTo>
                  <a:pt x="68114" y="21019"/>
                  <a:pt x="67943" y="21171"/>
                  <a:pt x="68152" y="21190"/>
                </a:cubicBezTo>
                <a:close/>
                <a:moveTo>
                  <a:pt x="72356" y="20372"/>
                </a:moveTo>
                <a:cubicBezTo>
                  <a:pt x="72146" y="20277"/>
                  <a:pt x="72337" y="20087"/>
                  <a:pt x="72108" y="20049"/>
                </a:cubicBezTo>
                <a:cubicBezTo>
                  <a:pt x="72108" y="20239"/>
                  <a:pt x="72318" y="20467"/>
                  <a:pt x="72356" y="20372"/>
                </a:cubicBezTo>
                <a:close/>
                <a:moveTo>
                  <a:pt x="72622" y="20429"/>
                </a:moveTo>
                <a:cubicBezTo>
                  <a:pt x="72584" y="20315"/>
                  <a:pt x="72641" y="20258"/>
                  <a:pt x="72774" y="20239"/>
                </a:cubicBezTo>
                <a:cubicBezTo>
                  <a:pt x="72717" y="20106"/>
                  <a:pt x="72641" y="19877"/>
                  <a:pt x="72470" y="20030"/>
                </a:cubicBezTo>
                <a:cubicBezTo>
                  <a:pt x="72622" y="20011"/>
                  <a:pt x="72508" y="20220"/>
                  <a:pt x="72451" y="20258"/>
                </a:cubicBezTo>
                <a:cubicBezTo>
                  <a:pt x="72413" y="20163"/>
                  <a:pt x="72508" y="20106"/>
                  <a:pt x="72432" y="20087"/>
                </a:cubicBezTo>
                <a:cubicBezTo>
                  <a:pt x="72318" y="20239"/>
                  <a:pt x="72546" y="20334"/>
                  <a:pt x="72622" y="20429"/>
                </a:cubicBezTo>
                <a:close/>
                <a:moveTo>
                  <a:pt x="37452" y="27961"/>
                </a:moveTo>
                <a:lnTo>
                  <a:pt x="38118" y="27809"/>
                </a:lnTo>
                <a:cubicBezTo>
                  <a:pt x="38099" y="27657"/>
                  <a:pt x="37871" y="27771"/>
                  <a:pt x="37833" y="27657"/>
                </a:cubicBezTo>
                <a:cubicBezTo>
                  <a:pt x="37814" y="27733"/>
                  <a:pt x="37795" y="27790"/>
                  <a:pt x="37738" y="27847"/>
                </a:cubicBezTo>
                <a:cubicBezTo>
                  <a:pt x="37719" y="27752"/>
                  <a:pt x="37567" y="27847"/>
                  <a:pt x="37547" y="27771"/>
                </a:cubicBezTo>
                <a:cubicBezTo>
                  <a:pt x="37586" y="27771"/>
                  <a:pt x="37605" y="27752"/>
                  <a:pt x="37586" y="27714"/>
                </a:cubicBezTo>
                <a:cubicBezTo>
                  <a:pt x="37528" y="27733"/>
                  <a:pt x="37471" y="27733"/>
                  <a:pt x="37414" y="27752"/>
                </a:cubicBezTo>
                <a:cubicBezTo>
                  <a:pt x="37433" y="27885"/>
                  <a:pt x="37528" y="27828"/>
                  <a:pt x="37452" y="27961"/>
                </a:cubicBezTo>
                <a:close/>
                <a:moveTo>
                  <a:pt x="74106" y="20049"/>
                </a:moveTo>
                <a:cubicBezTo>
                  <a:pt x="74182" y="20030"/>
                  <a:pt x="74201" y="20106"/>
                  <a:pt x="74296" y="20068"/>
                </a:cubicBezTo>
                <a:cubicBezTo>
                  <a:pt x="74334" y="20049"/>
                  <a:pt x="74372" y="20030"/>
                  <a:pt x="74353" y="19991"/>
                </a:cubicBezTo>
                <a:cubicBezTo>
                  <a:pt x="74163" y="19991"/>
                  <a:pt x="74486" y="19858"/>
                  <a:pt x="74353" y="19725"/>
                </a:cubicBezTo>
                <a:cubicBezTo>
                  <a:pt x="74277" y="19744"/>
                  <a:pt x="74182" y="19763"/>
                  <a:pt x="74106" y="19782"/>
                </a:cubicBezTo>
                <a:cubicBezTo>
                  <a:pt x="74068" y="19991"/>
                  <a:pt x="74315" y="19763"/>
                  <a:pt x="74315" y="19896"/>
                </a:cubicBezTo>
                <a:cubicBezTo>
                  <a:pt x="74220" y="19934"/>
                  <a:pt x="74125" y="19972"/>
                  <a:pt x="74106" y="20049"/>
                </a:cubicBezTo>
                <a:close/>
                <a:moveTo>
                  <a:pt x="66630" y="21665"/>
                </a:moveTo>
                <a:cubicBezTo>
                  <a:pt x="66250" y="21798"/>
                  <a:pt x="65717" y="21741"/>
                  <a:pt x="65318" y="21951"/>
                </a:cubicBezTo>
                <a:cubicBezTo>
                  <a:pt x="65641" y="21932"/>
                  <a:pt x="66136" y="21837"/>
                  <a:pt x="66763" y="21703"/>
                </a:cubicBezTo>
                <a:cubicBezTo>
                  <a:pt x="66725" y="21608"/>
                  <a:pt x="66763" y="21418"/>
                  <a:pt x="66592" y="21513"/>
                </a:cubicBezTo>
                <a:cubicBezTo>
                  <a:pt x="66611" y="21570"/>
                  <a:pt x="66630" y="21627"/>
                  <a:pt x="66630" y="21665"/>
                </a:cubicBezTo>
                <a:close/>
                <a:moveTo>
                  <a:pt x="66802" y="21589"/>
                </a:moveTo>
                <a:cubicBezTo>
                  <a:pt x="66859" y="21856"/>
                  <a:pt x="67182" y="21608"/>
                  <a:pt x="67144" y="21456"/>
                </a:cubicBezTo>
                <a:cubicBezTo>
                  <a:pt x="66954" y="21456"/>
                  <a:pt x="66992" y="21570"/>
                  <a:pt x="66802" y="21589"/>
                </a:cubicBezTo>
                <a:close/>
                <a:moveTo>
                  <a:pt x="72679" y="20410"/>
                </a:moveTo>
                <a:cubicBezTo>
                  <a:pt x="72793" y="20391"/>
                  <a:pt x="72888" y="20410"/>
                  <a:pt x="72945" y="20467"/>
                </a:cubicBezTo>
                <a:cubicBezTo>
                  <a:pt x="72907" y="20600"/>
                  <a:pt x="72641" y="20410"/>
                  <a:pt x="72603" y="20581"/>
                </a:cubicBezTo>
                <a:cubicBezTo>
                  <a:pt x="72964" y="20543"/>
                  <a:pt x="73535" y="20524"/>
                  <a:pt x="73592" y="20258"/>
                </a:cubicBezTo>
                <a:cubicBezTo>
                  <a:pt x="73345" y="20220"/>
                  <a:pt x="73364" y="20448"/>
                  <a:pt x="73002" y="20448"/>
                </a:cubicBezTo>
                <a:cubicBezTo>
                  <a:pt x="72983" y="20315"/>
                  <a:pt x="72926" y="20239"/>
                  <a:pt x="72831" y="20220"/>
                </a:cubicBezTo>
                <a:cubicBezTo>
                  <a:pt x="72869" y="20334"/>
                  <a:pt x="72660" y="20315"/>
                  <a:pt x="72679" y="20410"/>
                </a:cubicBezTo>
                <a:close/>
                <a:moveTo>
                  <a:pt x="72451" y="20467"/>
                </a:moveTo>
                <a:cubicBezTo>
                  <a:pt x="72375" y="20486"/>
                  <a:pt x="72280" y="20486"/>
                  <a:pt x="72280" y="20562"/>
                </a:cubicBezTo>
                <a:cubicBezTo>
                  <a:pt x="72451" y="20448"/>
                  <a:pt x="72356" y="20714"/>
                  <a:pt x="72527" y="20600"/>
                </a:cubicBezTo>
                <a:cubicBezTo>
                  <a:pt x="72489" y="20543"/>
                  <a:pt x="72546" y="20334"/>
                  <a:pt x="72413" y="20353"/>
                </a:cubicBezTo>
                <a:cubicBezTo>
                  <a:pt x="72432" y="20391"/>
                  <a:pt x="72432" y="20429"/>
                  <a:pt x="72432" y="20467"/>
                </a:cubicBezTo>
                <a:close/>
                <a:moveTo>
                  <a:pt x="37795" y="28323"/>
                </a:moveTo>
                <a:cubicBezTo>
                  <a:pt x="38613" y="27942"/>
                  <a:pt x="39716" y="27847"/>
                  <a:pt x="40667" y="27467"/>
                </a:cubicBezTo>
                <a:cubicBezTo>
                  <a:pt x="39906" y="27600"/>
                  <a:pt x="38308" y="27828"/>
                  <a:pt x="37871" y="28132"/>
                </a:cubicBezTo>
                <a:cubicBezTo>
                  <a:pt x="37757" y="28151"/>
                  <a:pt x="37795" y="27980"/>
                  <a:pt x="37662" y="28018"/>
                </a:cubicBezTo>
                <a:cubicBezTo>
                  <a:pt x="37586" y="28170"/>
                  <a:pt x="37567" y="28304"/>
                  <a:pt x="37795" y="28323"/>
                </a:cubicBezTo>
                <a:close/>
                <a:moveTo>
                  <a:pt x="41618" y="27219"/>
                </a:moveTo>
                <a:cubicBezTo>
                  <a:pt x="41523" y="27467"/>
                  <a:pt x="41066" y="27238"/>
                  <a:pt x="41047" y="27505"/>
                </a:cubicBezTo>
                <a:cubicBezTo>
                  <a:pt x="41199" y="27410"/>
                  <a:pt x="41390" y="27391"/>
                  <a:pt x="41485" y="27505"/>
                </a:cubicBezTo>
                <a:cubicBezTo>
                  <a:pt x="41238" y="27600"/>
                  <a:pt x="40800" y="27467"/>
                  <a:pt x="40724" y="27733"/>
                </a:cubicBezTo>
                <a:cubicBezTo>
                  <a:pt x="40990" y="27676"/>
                  <a:pt x="41409" y="27524"/>
                  <a:pt x="41428" y="27790"/>
                </a:cubicBezTo>
                <a:cubicBezTo>
                  <a:pt x="41485" y="27657"/>
                  <a:pt x="41903" y="27714"/>
                  <a:pt x="41865" y="27524"/>
                </a:cubicBezTo>
                <a:cubicBezTo>
                  <a:pt x="42036" y="27771"/>
                  <a:pt x="42379" y="27448"/>
                  <a:pt x="42569" y="27543"/>
                </a:cubicBezTo>
                <a:cubicBezTo>
                  <a:pt x="42322" y="27752"/>
                  <a:pt x="41846" y="27562"/>
                  <a:pt x="41808" y="27809"/>
                </a:cubicBezTo>
                <a:cubicBezTo>
                  <a:pt x="42036" y="27657"/>
                  <a:pt x="43006" y="27790"/>
                  <a:pt x="42607" y="27486"/>
                </a:cubicBezTo>
                <a:cubicBezTo>
                  <a:pt x="42797" y="27486"/>
                  <a:pt x="42911" y="27391"/>
                  <a:pt x="42835" y="27600"/>
                </a:cubicBezTo>
                <a:cubicBezTo>
                  <a:pt x="43349" y="27581"/>
                  <a:pt x="43996" y="27334"/>
                  <a:pt x="44452" y="27295"/>
                </a:cubicBezTo>
                <a:cubicBezTo>
                  <a:pt x="44433" y="27219"/>
                  <a:pt x="44414" y="27162"/>
                  <a:pt x="44414" y="27086"/>
                </a:cubicBezTo>
                <a:cubicBezTo>
                  <a:pt x="44186" y="27334"/>
                  <a:pt x="44262" y="27086"/>
                  <a:pt x="44034" y="27067"/>
                </a:cubicBezTo>
                <a:cubicBezTo>
                  <a:pt x="44034" y="27143"/>
                  <a:pt x="44091" y="27257"/>
                  <a:pt x="44015" y="27276"/>
                </a:cubicBezTo>
                <a:cubicBezTo>
                  <a:pt x="43824" y="27200"/>
                  <a:pt x="43368" y="27334"/>
                  <a:pt x="42930" y="27524"/>
                </a:cubicBezTo>
                <a:cubicBezTo>
                  <a:pt x="43006" y="27219"/>
                  <a:pt x="42588" y="27524"/>
                  <a:pt x="42531" y="27391"/>
                </a:cubicBezTo>
                <a:cubicBezTo>
                  <a:pt x="42740" y="27314"/>
                  <a:pt x="43045" y="27295"/>
                  <a:pt x="43045" y="27124"/>
                </a:cubicBezTo>
                <a:cubicBezTo>
                  <a:pt x="42854" y="27219"/>
                  <a:pt x="42379" y="27295"/>
                  <a:pt x="42036" y="27391"/>
                </a:cubicBezTo>
                <a:cubicBezTo>
                  <a:pt x="41998" y="27257"/>
                  <a:pt x="41903" y="27314"/>
                  <a:pt x="41979" y="27181"/>
                </a:cubicBezTo>
                <a:cubicBezTo>
                  <a:pt x="41618" y="27162"/>
                  <a:pt x="41789" y="27448"/>
                  <a:pt x="41618" y="27524"/>
                </a:cubicBezTo>
                <a:cubicBezTo>
                  <a:pt x="41618" y="27467"/>
                  <a:pt x="41561" y="27429"/>
                  <a:pt x="41523" y="27391"/>
                </a:cubicBezTo>
                <a:cubicBezTo>
                  <a:pt x="41656" y="27524"/>
                  <a:pt x="41751" y="27219"/>
                  <a:pt x="41618" y="27219"/>
                </a:cubicBezTo>
                <a:close/>
                <a:moveTo>
                  <a:pt x="46563" y="26363"/>
                </a:moveTo>
                <a:cubicBezTo>
                  <a:pt x="46792" y="26306"/>
                  <a:pt x="47039" y="26249"/>
                  <a:pt x="47286" y="26192"/>
                </a:cubicBezTo>
                <a:cubicBezTo>
                  <a:pt x="47191" y="26002"/>
                  <a:pt x="46620" y="26249"/>
                  <a:pt x="46563" y="26363"/>
                </a:cubicBezTo>
                <a:close/>
                <a:moveTo>
                  <a:pt x="55941" y="24328"/>
                </a:moveTo>
                <a:cubicBezTo>
                  <a:pt x="56245" y="24271"/>
                  <a:pt x="56473" y="24385"/>
                  <a:pt x="56663" y="24157"/>
                </a:cubicBezTo>
                <a:cubicBezTo>
                  <a:pt x="56416" y="24157"/>
                  <a:pt x="56055" y="24138"/>
                  <a:pt x="55941" y="24328"/>
                </a:cubicBezTo>
                <a:close/>
                <a:moveTo>
                  <a:pt x="57976" y="23929"/>
                </a:moveTo>
                <a:cubicBezTo>
                  <a:pt x="59364" y="23586"/>
                  <a:pt x="60582" y="23567"/>
                  <a:pt x="61609" y="23035"/>
                </a:cubicBezTo>
                <a:cubicBezTo>
                  <a:pt x="60296" y="23358"/>
                  <a:pt x="59003" y="23434"/>
                  <a:pt x="57976" y="23929"/>
                </a:cubicBezTo>
                <a:close/>
                <a:moveTo>
                  <a:pt x="68780" y="21741"/>
                </a:moveTo>
                <a:cubicBezTo>
                  <a:pt x="68970" y="21627"/>
                  <a:pt x="69959" y="21741"/>
                  <a:pt x="69997" y="21380"/>
                </a:cubicBezTo>
                <a:cubicBezTo>
                  <a:pt x="69693" y="21456"/>
                  <a:pt x="69388" y="21475"/>
                  <a:pt x="68970" y="21494"/>
                </a:cubicBezTo>
                <a:cubicBezTo>
                  <a:pt x="69084" y="21646"/>
                  <a:pt x="68551" y="21684"/>
                  <a:pt x="68780" y="21741"/>
                </a:cubicBezTo>
                <a:close/>
                <a:moveTo>
                  <a:pt x="44509" y="27295"/>
                </a:moveTo>
                <a:cubicBezTo>
                  <a:pt x="44851" y="27238"/>
                  <a:pt x="45327" y="27029"/>
                  <a:pt x="45536" y="27162"/>
                </a:cubicBezTo>
                <a:cubicBezTo>
                  <a:pt x="45650" y="26991"/>
                  <a:pt x="45384" y="27010"/>
                  <a:pt x="45498" y="26915"/>
                </a:cubicBezTo>
                <a:cubicBezTo>
                  <a:pt x="45784" y="26953"/>
                  <a:pt x="46069" y="26801"/>
                  <a:pt x="46278" y="26801"/>
                </a:cubicBezTo>
                <a:cubicBezTo>
                  <a:pt x="46145" y="26630"/>
                  <a:pt x="45289" y="26820"/>
                  <a:pt x="45327" y="27048"/>
                </a:cubicBezTo>
                <a:cubicBezTo>
                  <a:pt x="45099" y="27010"/>
                  <a:pt x="44509" y="26915"/>
                  <a:pt x="44509" y="27295"/>
                </a:cubicBezTo>
                <a:close/>
                <a:moveTo>
                  <a:pt x="46677" y="27238"/>
                </a:moveTo>
                <a:cubicBezTo>
                  <a:pt x="46963" y="27219"/>
                  <a:pt x="46963" y="27105"/>
                  <a:pt x="47172" y="27143"/>
                </a:cubicBezTo>
                <a:cubicBezTo>
                  <a:pt x="47153" y="27067"/>
                  <a:pt x="47134" y="27010"/>
                  <a:pt x="47115" y="26934"/>
                </a:cubicBezTo>
                <a:cubicBezTo>
                  <a:pt x="46792" y="26991"/>
                  <a:pt x="46373" y="26953"/>
                  <a:pt x="46278" y="27124"/>
                </a:cubicBezTo>
                <a:cubicBezTo>
                  <a:pt x="46754" y="27143"/>
                  <a:pt x="45936" y="27200"/>
                  <a:pt x="45879" y="27314"/>
                </a:cubicBezTo>
                <a:cubicBezTo>
                  <a:pt x="46259" y="27314"/>
                  <a:pt x="46582" y="27353"/>
                  <a:pt x="46773" y="27067"/>
                </a:cubicBezTo>
                <a:cubicBezTo>
                  <a:pt x="46773" y="27143"/>
                  <a:pt x="46697" y="27162"/>
                  <a:pt x="46677" y="27238"/>
                </a:cubicBezTo>
                <a:close/>
                <a:moveTo>
                  <a:pt x="53791" y="25964"/>
                </a:moveTo>
                <a:cubicBezTo>
                  <a:pt x="54020" y="26192"/>
                  <a:pt x="53943" y="25660"/>
                  <a:pt x="54191" y="25774"/>
                </a:cubicBezTo>
                <a:cubicBezTo>
                  <a:pt x="54172" y="25565"/>
                  <a:pt x="53734" y="25679"/>
                  <a:pt x="53620" y="25793"/>
                </a:cubicBezTo>
                <a:cubicBezTo>
                  <a:pt x="53582" y="25717"/>
                  <a:pt x="53544" y="25717"/>
                  <a:pt x="53601" y="25641"/>
                </a:cubicBezTo>
                <a:cubicBezTo>
                  <a:pt x="53392" y="25755"/>
                  <a:pt x="53487" y="25755"/>
                  <a:pt x="53202" y="25831"/>
                </a:cubicBezTo>
                <a:cubicBezTo>
                  <a:pt x="53183" y="25698"/>
                  <a:pt x="53126" y="25622"/>
                  <a:pt x="53030" y="25603"/>
                </a:cubicBezTo>
                <a:cubicBezTo>
                  <a:pt x="52935" y="25660"/>
                  <a:pt x="53088" y="25850"/>
                  <a:pt x="52954" y="25888"/>
                </a:cubicBezTo>
                <a:cubicBezTo>
                  <a:pt x="52764" y="25926"/>
                  <a:pt x="52764" y="25812"/>
                  <a:pt x="52555" y="25755"/>
                </a:cubicBezTo>
                <a:cubicBezTo>
                  <a:pt x="52498" y="25907"/>
                  <a:pt x="52821" y="25869"/>
                  <a:pt x="52669" y="25945"/>
                </a:cubicBezTo>
                <a:cubicBezTo>
                  <a:pt x="52441" y="25850"/>
                  <a:pt x="52422" y="25812"/>
                  <a:pt x="52194" y="25774"/>
                </a:cubicBezTo>
                <a:cubicBezTo>
                  <a:pt x="52136" y="25926"/>
                  <a:pt x="52384" y="26002"/>
                  <a:pt x="52251" y="26040"/>
                </a:cubicBezTo>
                <a:cubicBezTo>
                  <a:pt x="51832" y="26002"/>
                  <a:pt x="51452" y="25945"/>
                  <a:pt x="51262" y="26097"/>
                </a:cubicBezTo>
                <a:cubicBezTo>
                  <a:pt x="51357" y="26097"/>
                  <a:pt x="51585" y="26268"/>
                  <a:pt x="51433" y="26382"/>
                </a:cubicBezTo>
                <a:cubicBezTo>
                  <a:pt x="51395" y="26344"/>
                  <a:pt x="51223" y="26211"/>
                  <a:pt x="51185" y="26382"/>
                </a:cubicBezTo>
                <a:cubicBezTo>
                  <a:pt x="51528" y="26344"/>
                  <a:pt x="51071" y="26421"/>
                  <a:pt x="51090" y="26497"/>
                </a:cubicBezTo>
                <a:cubicBezTo>
                  <a:pt x="51204" y="26497"/>
                  <a:pt x="51071" y="26554"/>
                  <a:pt x="51052" y="26611"/>
                </a:cubicBezTo>
                <a:cubicBezTo>
                  <a:pt x="51661" y="26573"/>
                  <a:pt x="52669" y="26306"/>
                  <a:pt x="53392" y="26173"/>
                </a:cubicBezTo>
                <a:cubicBezTo>
                  <a:pt x="52992" y="25850"/>
                  <a:pt x="52859" y="26363"/>
                  <a:pt x="52346" y="26173"/>
                </a:cubicBezTo>
                <a:cubicBezTo>
                  <a:pt x="52098" y="26421"/>
                  <a:pt x="51585" y="26421"/>
                  <a:pt x="51281" y="26459"/>
                </a:cubicBezTo>
                <a:cubicBezTo>
                  <a:pt x="51756" y="26516"/>
                  <a:pt x="51376" y="26097"/>
                  <a:pt x="51604" y="26021"/>
                </a:cubicBezTo>
                <a:cubicBezTo>
                  <a:pt x="51718" y="26135"/>
                  <a:pt x="51756" y="26344"/>
                  <a:pt x="52041" y="26249"/>
                </a:cubicBezTo>
                <a:cubicBezTo>
                  <a:pt x="52041" y="26192"/>
                  <a:pt x="52003" y="26097"/>
                  <a:pt x="52060" y="26078"/>
                </a:cubicBezTo>
                <a:cubicBezTo>
                  <a:pt x="52079" y="26173"/>
                  <a:pt x="52136" y="26192"/>
                  <a:pt x="52213" y="26211"/>
                </a:cubicBezTo>
                <a:cubicBezTo>
                  <a:pt x="52574" y="26116"/>
                  <a:pt x="53373" y="25793"/>
                  <a:pt x="53848" y="25907"/>
                </a:cubicBezTo>
                <a:cubicBezTo>
                  <a:pt x="53829" y="25850"/>
                  <a:pt x="53791" y="25774"/>
                  <a:pt x="53867" y="25736"/>
                </a:cubicBezTo>
                <a:cubicBezTo>
                  <a:pt x="53886" y="25812"/>
                  <a:pt x="53924" y="25850"/>
                  <a:pt x="53962" y="25888"/>
                </a:cubicBezTo>
                <a:cubicBezTo>
                  <a:pt x="53886" y="25907"/>
                  <a:pt x="53886" y="25964"/>
                  <a:pt x="53791" y="25964"/>
                </a:cubicBezTo>
                <a:close/>
                <a:moveTo>
                  <a:pt x="114240" y="12688"/>
                </a:moveTo>
                <a:cubicBezTo>
                  <a:pt x="114411" y="12649"/>
                  <a:pt x="114411" y="12326"/>
                  <a:pt x="114240" y="12364"/>
                </a:cubicBezTo>
                <a:cubicBezTo>
                  <a:pt x="114259" y="12478"/>
                  <a:pt x="114163" y="12535"/>
                  <a:pt x="114240" y="12688"/>
                </a:cubicBezTo>
                <a:close/>
                <a:moveTo>
                  <a:pt x="47210" y="27029"/>
                </a:moveTo>
                <a:cubicBezTo>
                  <a:pt x="47153" y="27257"/>
                  <a:pt x="47457" y="26991"/>
                  <a:pt x="47476" y="27124"/>
                </a:cubicBezTo>
                <a:cubicBezTo>
                  <a:pt x="47286" y="27219"/>
                  <a:pt x="46963" y="27276"/>
                  <a:pt x="46697" y="27295"/>
                </a:cubicBezTo>
                <a:cubicBezTo>
                  <a:pt x="46887" y="27524"/>
                  <a:pt x="47552" y="27124"/>
                  <a:pt x="47743" y="27181"/>
                </a:cubicBezTo>
                <a:cubicBezTo>
                  <a:pt x="47629" y="27086"/>
                  <a:pt x="47495" y="27010"/>
                  <a:pt x="47381" y="26934"/>
                </a:cubicBezTo>
                <a:cubicBezTo>
                  <a:pt x="47362" y="27067"/>
                  <a:pt x="47267" y="26896"/>
                  <a:pt x="47210" y="27029"/>
                </a:cubicBezTo>
                <a:close/>
                <a:moveTo>
                  <a:pt x="48484" y="26915"/>
                </a:moveTo>
                <a:cubicBezTo>
                  <a:pt x="48484" y="26858"/>
                  <a:pt x="48465" y="26801"/>
                  <a:pt x="48465" y="26744"/>
                </a:cubicBezTo>
                <a:cubicBezTo>
                  <a:pt x="48313" y="26915"/>
                  <a:pt x="48085" y="26706"/>
                  <a:pt x="47990" y="26858"/>
                </a:cubicBezTo>
                <a:cubicBezTo>
                  <a:pt x="48142" y="26896"/>
                  <a:pt x="48294" y="26915"/>
                  <a:pt x="48484" y="26915"/>
                </a:cubicBezTo>
                <a:close/>
                <a:moveTo>
                  <a:pt x="56321" y="25469"/>
                </a:moveTo>
                <a:cubicBezTo>
                  <a:pt x="56302" y="25450"/>
                  <a:pt x="56302" y="25412"/>
                  <a:pt x="56302" y="25374"/>
                </a:cubicBezTo>
                <a:cubicBezTo>
                  <a:pt x="56416" y="25317"/>
                  <a:pt x="56720" y="25374"/>
                  <a:pt x="56625" y="25184"/>
                </a:cubicBezTo>
                <a:cubicBezTo>
                  <a:pt x="56435" y="25317"/>
                  <a:pt x="56340" y="25203"/>
                  <a:pt x="56226" y="25336"/>
                </a:cubicBezTo>
                <a:cubicBezTo>
                  <a:pt x="56397" y="25279"/>
                  <a:pt x="56112" y="25508"/>
                  <a:pt x="56321" y="25469"/>
                </a:cubicBezTo>
                <a:close/>
                <a:moveTo>
                  <a:pt x="58394" y="24975"/>
                </a:moveTo>
                <a:cubicBezTo>
                  <a:pt x="57957" y="25108"/>
                  <a:pt x="57672" y="25070"/>
                  <a:pt x="57329" y="25260"/>
                </a:cubicBezTo>
                <a:cubicBezTo>
                  <a:pt x="57633" y="25241"/>
                  <a:pt x="58737" y="25070"/>
                  <a:pt x="58394" y="24975"/>
                </a:cubicBezTo>
                <a:close/>
                <a:moveTo>
                  <a:pt x="60087" y="24709"/>
                </a:moveTo>
                <a:cubicBezTo>
                  <a:pt x="60258" y="24671"/>
                  <a:pt x="60487" y="24595"/>
                  <a:pt x="60582" y="24652"/>
                </a:cubicBezTo>
                <a:cubicBezTo>
                  <a:pt x="60620" y="24442"/>
                  <a:pt x="59897" y="24709"/>
                  <a:pt x="60087" y="24709"/>
                </a:cubicBezTo>
                <a:close/>
                <a:moveTo>
                  <a:pt x="112414" y="14038"/>
                </a:moveTo>
                <a:cubicBezTo>
                  <a:pt x="112908" y="13943"/>
                  <a:pt x="113022" y="13962"/>
                  <a:pt x="113403" y="13981"/>
                </a:cubicBezTo>
                <a:cubicBezTo>
                  <a:pt x="113079" y="14076"/>
                  <a:pt x="112737" y="14133"/>
                  <a:pt x="112585" y="14323"/>
                </a:cubicBezTo>
                <a:cubicBezTo>
                  <a:pt x="113422" y="14247"/>
                  <a:pt x="114259" y="14038"/>
                  <a:pt x="114677" y="13867"/>
                </a:cubicBezTo>
                <a:cubicBezTo>
                  <a:pt x="114335" y="13715"/>
                  <a:pt x="113897" y="13848"/>
                  <a:pt x="113517" y="13639"/>
                </a:cubicBezTo>
                <a:cubicBezTo>
                  <a:pt x="113327" y="13905"/>
                  <a:pt x="112566" y="13581"/>
                  <a:pt x="112414" y="14038"/>
                </a:cubicBezTo>
                <a:close/>
                <a:moveTo>
                  <a:pt x="42911" y="29464"/>
                </a:moveTo>
                <a:cubicBezTo>
                  <a:pt x="42873" y="29464"/>
                  <a:pt x="42835" y="29426"/>
                  <a:pt x="42835" y="29369"/>
                </a:cubicBezTo>
                <a:cubicBezTo>
                  <a:pt x="42550" y="29502"/>
                  <a:pt x="42246" y="29331"/>
                  <a:pt x="42265" y="29597"/>
                </a:cubicBezTo>
                <a:cubicBezTo>
                  <a:pt x="42531" y="29540"/>
                  <a:pt x="42740" y="29559"/>
                  <a:pt x="42911" y="29464"/>
                </a:cubicBezTo>
                <a:close/>
                <a:moveTo>
                  <a:pt x="118500" y="16168"/>
                </a:moveTo>
                <a:cubicBezTo>
                  <a:pt x="118500" y="15997"/>
                  <a:pt x="118348" y="16016"/>
                  <a:pt x="118177" y="16073"/>
                </a:cubicBezTo>
                <a:cubicBezTo>
                  <a:pt x="118215" y="16340"/>
                  <a:pt x="118386" y="16225"/>
                  <a:pt x="118500" y="16168"/>
                </a:cubicBezTo>
                <a:close/>
                <a:moveTo>
                  <a:pt x="39526" y="33477"/>
                </a:moveTo>
                <a:cubicBezTo>
                  <a:pt x="40001" y="33363"/>
                  <a:pt x="40534" y="33401"/>
                  <a:pt x="40952" y="33116"/>
                </a:cubicBezTo>
                <a:cubicBezTo>
                  <a:pt x="41047" y="33230"/>
                  <a:pt x="41257" y="33040"/>
                  <a:pt x="41371" y="33021"/>
                </a:cubicBezTo>
                <a:cubicBezTo>
                  <a:pt x="41447" y="32983"/>
                  <a:pt x="41694" y="33021"/>
                  <a:pt x="41656" y="32907"/>
                </a:cubicBezTo>
                <a:cubicBezTo>
                  <a:pt x="41561" y="32888"/>
                  <a:pt x="41371" y="33040"/>
                  <a:pt x="41352" y="32926"/>
                </a:cubicBezTo>
                <a:cubicBezTo>
                  <a:pt x="41199" y="33002"/>
                  <a:pt x="41066" y="33059"/>
                  <a:pt x="40876" y="33021"/>
                </a:cubicBezTo>
                <a:cubicBezTo>
                  <a:pt x="40857" y="33002"/>
                  <a:pt x="40857" y="32964"/>
                  <a:pt x="40800" y="32983"/>
                </a:cubicBezTo>
                <a:cubicBezTo>
                  <a:pt x="40610" y="33249"/>
                  <a:pt x="39697" y="33249"/>
                  <a:pt x="39526" y="33477"/>
                </a:cubicBezTo>
                <a:close/>
                <a:moveTo>
                  <a:pt x="36977" y="34143"/>
                </a:moveTo>
                <a:cubicBezTo>
                  <a:pt x="36577" y="34409"/>
                  <a:pt x="35645" y="34637"/>
                  <a:pt x="34980" y="34733"/>
                </a:cubicBezTo>
                <a:cubicBezTo>
                  <a:pt x="35056" y="34923"/>
                  <a:pt x="34542" y="35018"/>
                  <a:pt x="34808" y="34828"/>
                </a:cubicBezTo>
                <a:cubicBezTo>
                  <a:pt x="34219" y="35113"/>
                  <a:pt x="33420" y="35132"/>
                  <a:pt x="32849" y="35570"/>
                </a:cubicBezTo>
                <a:cubicBezTo>
                  <a:pt x="31746" y="35760"/>
                  <a:pt x="30148" y="36483"/>
                  <a:pt x="28741" y="36787"/>
                </a:cubicBezTo>
                <a:cubicBezTo>
                  <a:pt x="28379" y="37110"/>
                  <a:pt x="27866" y="37129"/>
                  <a:pt x="27352" y="37300"/>
                </a:cubicBezTo>
                <a:cubicBezTo>
                  <a:pt x="27371" y="37395"/>
                  <a:pt x="27295" y="37434"/>
                  <a:pt x="27333" y="37529"/>
                </a:cubicBezTo>
                <a:cubicBezTo>
                  <a:pt x="27409" y="37510"/>
                  <a:pt x="27485" y="37510"/>
                  <a:pt x="27466" y="37605"/>
                </a:cubicBezTo>
                <a:cubicBezTo>
                  <a:pt x="27790" y="37529"/>
                  <a:pt x="28189" y="37376"/>
                  <a:pt x="27733" y="37376"/>
                </a:cubicBezTo>
                <a:cubicBezTo>
                  <a:pt x="27999" y="37395"/>
                  <a:pt x="28208" y="37148"/>
                  <a:pt x="28341" y="37243"/>
                </a:cubicBezTo>
                <a:cubicBezTo>
                  <a:pt x="28189" y="37262"/>
                  <a:pt x="28113" y="37319"/>
                  <a:pt x="28113" y="37415"/>
                </a:cubicBezTo>
                <a:cubicBezTo>
                  <a:pt x="29254" y="37129"/>
                  <a:pt x="30795" y="36483"/>
                  <a:pt x="31803" y="36235"/>
                </a:cubicBezTo>
                <a:cubicBezTo>
                  <a:pt x="32089" y="36159"/>
                  <a:pt x="32012" y="36254"/>
                  <a:pt x="32089" y="36064"/>
                </a:cubicBezTo>
                <a:cubicBezTo>
                  <a:pt x="32050" y="36254"/>
                  <a:pt x="32279" y="36102"/>
                  <a:pt x="32412" y="36102"/>
                </a:cubicBezTo>
                <a:cubicBezTo>
                  <a:pt x="32393" y="35988"/>
                  <a:pt x="32298" y="36007"/>
                  <a:pt x="32260" y="35969"/>
                </a:cubicBezTo>
                <a:cubicBezTo>
                  <a:pt x="32336" y="35950"/>
                  <a:pt x="32412" y="35931"/>
                  <a:pt x="32488" y="35912"/>
                </a:cubicBezTo>
                <a:cubicBezTo>
                  <a:pt x="32450" y="36197"/>
                  <a:pt x="32944" y="35893"/>
                  <a:pt x="32830" y="35798"/>
                </a:cubicBezTo>
                <a:cubicBezTo>
                  <a:pt x="33021" y="35798"/>
                  <a:pt x="33287" y="35627"/>
                  <a:pt x="33306" y="35684"/>
                </a:cubicBezTo>
                <a:cubicBezTo>
                  <a:pt x="33363" y="35836"/>
                  <a:pt x="32944" y="35722"/>
                  <a:pt x="32982" y="35874"/>
                </a:cubicBezTo>
                <a:cubicBezTo>
                  <a:pt x="33363" y="35817"/>
                  <a:pt x="33915" y="35703"/>
                  <a:pt x="34086" y="35512"/>
                </a:cubicBezTo>
                <a:cubicBezTo>
                  <a:pt x="34010" y="35436"/>
                  <a:pt x="33686" y="35722"/>
                  <a:pt x="33534" y="35589"/>
                </a:cubicBezTo>
                <a:cubicBezTo>
                  <a:pt x="33857" y="35493"/>
                  <a:pt x="34086" y="35341"/>
                  <a:pt x="34447" y="35398"/>
                </a:cubicBezTo>
                <a:cubicBezTo>
                  <a:pt x="34371" y="35550"/>
                  <a:pt x="34143" y="35341"/>
                  <a:pt x="34086" y="35512"/>
                </a:cubicBezTo>
                <a:cubicBezTo>
                  <a:pt x="34162" y="35512"/>
                  <a:pt x="34181" y="35589"/>
                  <a:pt x="34181" y="35665"/>
                </a:cubicBezTo>
                <a:cubicBezTo>
                  <a:pt x="34542" y="35627"/>
                  <a:pt x="34504" y="35379"/>
                  <a:pt x="34656" y="35227"/>
                </a:cubicBezTo>
                <a:cubicBezTo>
                  <a:pt x="34770" y="35341"/>
                  <a:pt x="34542" y="35455"/>
                  <a:pt x="34694" y="35436"/>
                </a:cubicBezTo>
                <a:cubicBezTo>
                  <a:pt x="34732" y="35284"/>
                  <a:pt x="34980" y="35379"/>
                  <a:pt x="35018" y="35417"/>
                </a:cubicBezTo>
                <a:cubicBezTo>
                  <a:pt x="34980" y="35189"/>
                  <a:pt x="35113" y="35303"/>
                  <a:pt x="35075" y="35132"/>
                </a:cubicBezTo>
                <a:cubicBezTo>
                  <a:pt x="35227" y="35189"/>
                  <a:pt x="35170" y="35493"/>
                  <a:pt x="35436" y="35379"/>
                </a:cubicBezTo>
                <a:cubicBezTo>
                  <a:pt x="35436" y="35284"/>
                  <a:pt x="35341" y="35303"/>
                  <a:pt x="35284" y="35246"/>
                </a:cubicBezTo>
                <a:cubicBezTo>
                  <a:pt x="35474" y="35265"/>
                  <a:pt x="35588" y="35151"/>
                  <a:pt x="35493" y="35379"/>
                </a:cubicBezTo>
                <a:cubicBezTo>
                  <a:pt x="36121" y="35018"/>
                  <a:pt x="36463" y="34999"/>
                  <a:pt x="37110" y="34752"/>
                </a:cubicBezTo>
                <a:cubicBezTo>
                  <a:pt x="37110" y="34676"/>
                  <a:pt x="37053" y="34561"/>
                  <a:pt x="37129" y="34523"/>
                </a:cubicBezTo>
                <a:cubicBezTo>
                  <a:pt x="37224" y="34542"/>
                  <a:pt x="37433" y="34409"/>
                  <a:pt x="37433" y="34523"/>
                </a:cubicBezTo>
                <a:cubicBezTo>
                  <a:pt x="37281" y="34561"/>
                  <a:pt x="37053" y="34542"/>
                  <a:pt x="37167" y="34733"/>
                </a:cubicBezTo>
                <a:cubicBezTo>
                  <a:pt x="37376" y="34542"/>
                  <a:pt x="37376" y="34695"/>
                  <a:pt x="37643" y="34637"/>
                </a:cubicBezTo>
                <a:cubicBezTo>
                  <a:pt x="37662" y="34542"/>
                  <a:pt x="37624" y="34409"/>
                  <a:pt x="37719" y="34352"/>
                </a:cubicBezTo>
                <a:cubicBezTo>
                  <a:pt x="37814" y="34466"/>
                  <a:pt x="37871" y="34219"/>
                  <a:pt x="37966" y="34352"/>
                </a:cubicBezTo>
                <a:cubicBezTo>
                  <a:pt x="38042" y="34447"/>
                  <a:pt x="37567" y="34447"/>
                  <a:pt x="37814" y="34485"/>
                </a:cubicBezTo>
                <a:cubicBezTo>
                  <a:pt x="38004" y="34466"/>
                  <a:pt x="38023" y="34371"/>
                  <a:pt x="38137" y="34314"/>
                </a:cubicBezTo>
                <a:cubicBezTo>
                  <a:pt x="38156" y="34371"/>
                  <a:pt x="38099" y="34390"/>
                  <a:pt x="38099" y="34428"/>
                </a:cubicBezTo>
                <a:cubicBezTo>
                  <a:pt x="38460" y="34276"/>
                  <a:pt x="40020" y="34010"/>
                  <a:pt x="39431" y="33915"/>
                </a:cubicBezTo>
                <a:cubicBezTo>
                  <a:pt x="39640" y="33915"/>
                  <a:pt x="39621" y="33782"/>
                  <a:pt x="39849" y="33782"/>
                </a:cubicBezTo>
                <a:cubicBezTo>
                  <a:pt x="39773" y="33877"/>
                  <a:pt x="39830" y="33953"/>
                  <a:pt x="40001" y="33915"/>
                </a:cubicBezTo>
                <a:cubicBezTo>
                  <a:pt x="40001" y="33820"/>
                  <a:pt x="39868" y="33801"/>
                  <a:pt x="39963" y="33763"/>
                </a:cubicBezTo>
                <a:cubicBezTo>
                  <a:pt x="40058" y="33724"/>
                  <a:pt x="40020" y="33896"/>
                  <a:pt x="40115" y="33877"/>
                </a:cubicBezTo>
                <a:cubicBezTo>
                  <a:pt x="40286" y="33820"/>
                  <a:pt x="40724" y="33648"/>
                  <a:pt x="40990" y="33629"/>
                </a:cubicBezTo>
                <a:cubicBezTo>
                  <a:pt x="41009" y="33553"/>
                  <a:pt x="40876" y="33534"/>
                  <a:pt x="40971" y="33477"/>
                </a:cubicBezTo>
                <a:cubicBezTo>
                  <a:pt x="41085" y="33458"/>
                  <a:pt x="41047" y="33648"/>
                  <a:pt x="41180" y="33591"/>
                </a:cubicBezTo>
                <a:cubicBezTo>
                  <a:pt x="41295" y="33515"/>
                  <a:pt x="41314" y="33363"/>
                  <a:pt x="41485" y="33325"/>
                </a:cubicBezTo>
                <a:cubicBezTo>
                  <a:pt x="41485" y="33401"/>
                  <a:pt x="41409" y="33420"/>
                  <a:pt x="41409" y="33496"/>
                </a:cubicBezTo>
                <a:cubicBezTo>
                  <a:pt x="41732" y="33420"/>
                  <a:pt x="42055" y="33325"/>
                  <a:pt x="42284" y="33192"/>
                </a:cubicBezTo>
                <a:cubicBezTo>
                  <a:pt x="42208" y="33192"/>
                  <a:pt x="42151" y="33154"/>
                  <a:pt x="42132" y="33078"/>
                </a:cubicBezTo>
                <a:cubicBezTo>
                  <a:pt x="42341" y="33040"/>
                  <a:pt x="42778" y="32983"/>
                  <a:pt x="43006" y="32831"/>
                </a:cubicBezTo>
                <a:cubicBezTo>
                  <a:pt x="41656" y="33002"/>
                  <a:pt x="40363" y="33591"/>
                  <a:pt x="39145" y="33724"/>
                </a:cubicBezTo>
                <a:cubicBezTo>
                  <a:pt x="39240" y="33667"/>
                  <a:pt x="39107" y="33667"/>
                  <a:pt x="39050" y="33629"/>
                </a:cubicBezTo>
                <a:cubicBezTo>
                  <a:pt x="39145" y="33610"/>
                  <a:pt x="39278" y="33610"/>
                  <a:pt x="39278" y="33534"/>
                </a:cubicBezTo>
                <a:cubicBezTo>
                  <a:pt x="39202" y="33496"/>
                  <a:pt x="39107" y="33496"/>
                  <a:pt x="38974" y="33534"/>
                </a:cubicBezTo>
                <a:cubicBezTo>
                  <a:pt x="39069" y="33763"/>
                  <a:pt x="38746" y="33744"/>
                  <a:pt x="38746" y="33915"/>
                </a:cubicBezTo>
                <a:cubicBezTo>
                  <a:pt x="38803" y="33705"/>
                  <a:pt x="38537" y="33934"/>
                  <a:pt x="38537" y="33801"/>
                </a:cubicBezTo>
                <a:cubicBezTo>
                  <a:pt x="38575" y="33744"/>
                  <a:pt x="39069" y="33705"/>
                  <a:pt x="38860" y="33572"/>
                </a:cubicBezTo>
                <a:cubicBezTo>
                  <a:pt x="38689" y="33705"/>
                  <a:pt x="38213" y="33705"/>
                  <a:pt x="38061" y="33953"/>
                </a:cubicBezTo>
                <a:cubicBezTo>
                  <a:pt x="37852" y="33648"/>
                  <a:pt x="37262" y="34162"/>
                  <a:pt x="36977" y="34143"/>
                </a:cubicBezTo>
                <a:close/>
                <a:moveTo>
                  <a:pt x="42645" y="33078"/>
                </a:moveTo>
                <a:cubicBezTo>
                  <a:pt x="42645" y="33211"/>
                  <a:pt x="42759" y="33230"/>
                  <a:pt x="42911" y="33173"/>
                </a:cubicBezTo>
                <a:cubicBezTo>
                  <a:pt x="42873" y="33097"/>
                  <a:pt x="42892" y="32983"/>
                  <a:pt x="42797" y="32983"/>
                </a:cubicBezTo>
                <a:cubicBezTo>
                  <a:pt x="42797" y="33040"/>
                  <a:pt x="42721" y="33059"/>
                  <a:pt x="42645" y="33078"/>
                </a:cubicBezTo>
                <a:close/>
                <a:moveTo>
                  <a:pt x="46126" y="32697"/>
                </a:moveTo>
                <a:cubicBezTo>
                  <a:pt x="46373" y="32640"/>
                  <a:pt x="46449" y="32697"/>
                  <a:pt x="46658" y="32850"/>
                </a:cubicBezTo>
                <a:cubicBezTo>
                  <a:pt x="46716" y="32697"/>
                  <a:pt x="46773" y="32583"/>
                  <a:pt x="46773" y="32488"/>
                </a:cubicBezTo>
                <a:cubicBezTo>
                  <a:pt x="46925" y="32450"/>
                  <a:pt x="46849" y="32678"/>
                  <a:pt x="47039" y="32602"/>
                </a:cubicBezTo>
                <a:cubicBezTo>
                  <a:pt x="47001" y="32488"/>
                  <a:pt x="46925" y="32393"/>
                  <a:pt x="46811" y="32393"/>
                </a:cubicBezTo>
                <a:cubicBezTo>
                  <a:pt x="46620" y="32507"/>
                  <a:pt x="46278" y="32469"/>
                  <a:pt x="46126" y="32697"/>
                </a:cubicBezTo>
                <a:close/>
                <a:moveTo>
                  <a:pt x="47724" y="32298"/>
                </a:moveTo>
                <a:cubicBezTo>
                  <a:pt x="47419" y="32336"/>
                  <a:pt x="47514" y="32298"/>
                  <a:pt x="47286" y="32279"/>
                </a:cubicBezTo>
                <a:cubicBezTo>
                  <a:pt x="47324" y="32488"/>
                  <a:pt x="47743" y="32564"/>
                  <a:pt x="47724" y="32298"/>
                </a:cubicBezTo>
                <a:close/>
                <a:moveTo>
                  <a:pt x="54571" y="31024"/>
                </a:moveTo>
                <a:cubicBezTo>
                  <a:pt x="54799" y="30928"/>
                  <a:pt x="54933" y="30985"/>
                  <a:pt x="55104" y="30795"/>
                </a:cubicBezTo>
                <a:cubicBezTo>
                  <a:pt x="54837" y="30890"/>
                  <a:pt x="54609" y="30757"/>
                  <a:pt x="54571" y="31024"/>
                </a:cubicBezTo>
                <a:close/>
                <a:moveTo>
                  <a:pt x="55522" y="30757"/>
                </a:moveTo>
                <a:cubicBezTo>
                  <a:pt x="55674" y="30757"/>
                  <a:pt x="55979" y="30738"/>
                  <a:pt x="55979" y="30548"/>
                </a:cubicBezTo>
                <a:cubicBezTo>
                  <a:pt x="55884" y="30643"/>
                  <a:pt x="55579" y="30643"/>
                  <a:pt x="55522" y="30757"/>
                </a:cubicBezTo>
                <a:close/>
                <a:moveTo>
                  <a:pt x="53810" y="31195"/>
                </a:moveTo>
                <a:cubicBezTo>
                  <a:pt x="54134" y="31138"/>
                  <a:pt x="54191" y="31024"/>
                  <a:pt x="54457" y="31043"/>
                </a:cubicBezTo>
                <a:cubicBezTo>
                  <a:pt x="54362" y="30833"/>
                  <a:pt x="53886" y="31100"/>
                  <a:pt x="53810" y="31195"/>
                </a:cubicBezTo>
                <a:close/>
                <a:moveTo>
                  <a:pt x="54343" y="31385"/>
                </a:moveTo>
                <a:cubicBezTo>
                  <a:pt x="54210" y="31461"/>
                  <a:pt x="53905" y="31423"/>
                  <a:pt x="53886" y="31537"/>
                </a:cubicBezTo>
                <a:cubicBezTo>
                  <a:pt x="54210" y="31594"/>
                  <a:pt x="54761" y="31195"/>
                  <a:pt x="55161" y="31366"/>
                </a:cubicBezTo>
                <a:cubicBezTo>
                  <a:pt x="55237" y="31328"/>
                  <a:pt x="55123" y="31176"/>
                  <a:pt x="55237" y="31138"/>
                </a:cubicBezTo>
                <a:cubicBezTo>
                  <a:pt x="55332" y="31309"/>
                  <a:pt x="55655" y="31157"/>
                  <a:pt x="55655" y="31062"/>
                </a:cubicBezTo>
                <a:cubicBezTo>
                  <a:pt x="55408" y="31138"/>
                  <a:pt x="55256" y="31062"/>
                  <a:pt x="55446" y="30947"/>
                </a:cubicBezTo>
                <a:cubicBezTo>
                  <a:pt x="55294" y="31100"/>
                  <a:pt x="54894" y="30947"/>
                  <a:pt x="54723" y="31157"/>
                </a:cubicBezTo>
                <a:cubicBezTo>
                  <a:pt x="54856" y="31214"/>
                  <a:pt x="54914" y="31062"/>
                  <a:pt x="55047" y="31195"/>
                </a:cubicBezTo>
                <a:cubicBezTo>
                  <a:pt x="54894" y="31385"/>
                  <a:pt x="54495" y="31138"/>
                  <a:pt x="54590" y="31347"/>
                </a:cubicBezTo>
                <a:cubicBezTo>
                  <a:pt x="54210" y="31480"/>
                  <a:pt x="54457" y="31119"/>
                  <a:pt x="54229" y="31157"/>
                </a:cubicBezTo>
                <a:cubicBezTo>
                  <a:pt x="54058" y="31271"/>
                  <a:pt x="54172" y="31385"/>
                  <a:pt x="54343" y="31385"/>
                </a:cubicBezTo>
                <a:close/>
                <a:moveTo>
                  <a:pt x="39278" y="34618"/>
                </a:moveTo>
                <a:cubicBezTo>
                  <a:pt x="39488" y="34542"/>
                  <a:pt x="39830" y="34676"/>
                  <a:pt x="39925" y="34466"/>
                </a:cubicBezTo>
                <a:cubicBezTo>
                  <a:pt x="39602" y="34485"/>
                  <a:pt x="39488" y="34390"/>
                  <a:pt x="39278" y="34618"/>
                </a:cubicBezTo>
                <a:close/>
                <a:moveTo>
                  <a:pt x="52003" y="31841"/>
                </a:moveTo>
                <a:cubicBezTo>
                  <a:pt x="52194" y="31803"/>
                  <a:pt x="52365" y="31727"/>
                  <a:pt x="52460" y="31632"/>
                </a:cubicBezTo>
                <a:cubicBezTo>
                  <a:pt x="52327" y="31708"/>
                  <a:pt x="51927" y="31651"/>
                  <a:pt x="52003" y="31841"/>
                </a:cubicBezTo>
                <a:close/>
                <a:moveTo>
                  <a:pt x="53525" y="31613"/>
                </a:moveTo>
                <a:cubicBezTo>
                  <a:pt x="53772" y="31708"/>
                  <a:pt x="53715" y="31518"/>
                  <a:pt x="53734" y="31423"/>
                </a:cubicBezTo>
                <a:cubicBezTo>
                  <a:pt x="53639" y="31442"/>
                  <a:pt x="53506" y="31442"/>
                  <a:pt x="53506" y="31518"/>
                </a:cubicBezTo>
                <a:cubicBezTo>
                  <a:pt x="53563" y="31518"/>
                  <a:pt x="53544" y="31575"/>
                  <a:pt x="53525" y="31613"/>
                </a:cubicBezTo>
                <a:close/>
                <a:moveTo>
                  <a:pt x="56302" y="30909"/>
                </a:moveTo>
                <a:cubicBezTo>
                  <a:pt x="55979" y="30966"/>
                  <a:pt x="55903" y="31005"/>
                  <a:pt x="55693" y="30985"/>
                </a:cubicBezTo>
                <a:cubicBezTo>
                  <a:pt x="55788" y="31195"/>
                  <a:pt x="56188" y="31043"/>
                  <a:pt x="56302" y="30909"/>
                </a:cubicBezTo>
                <a:close/>
                <a:moveTo>
                  <a:pt x="32906" y="36159"/>
                </a:moveTo>
                <a:cubicBezTo>
                  <a:pt x="32963" y="36235"/>
                  <a:pt x="32849" y="36311"/>
                  <a:pt x="32944" y="36311"/>
                </a:cubicBezTo>
                <a:cubicBezTo>
                  <a:pt x="33230" y="36178"/>
                  <a:pt x="33458" y="36235"/>
                  <a:pt x="33857" y="36159"/>
                </a:cubicBezTo>
                <a:cubicBezTo>
                  <a:pt x="33857" y="35931"/>
                  <a:pt x="33915" y="36121"/>
                  <a:pt x="34238" y="35912"/>
                </a:cubicBezTo>
                <a:cubicBezTo>
                  <a:pt x="34143" y="36178"/>
                  <a:pt x="34618" y="35779"/>
                  <a:pt x="34808" y="35912"/>
                </a:cubicBezTo>
                <a:cubicBezTo>
                  <a:pt x="34770" y="35779"/>
                  <a:pt x="34656" y="35760"/>
                  <a:pt x="34751" y="35646"/>
                </a:cubicBezTo>
                <a:cubicBezTo>
                  <a:pt x="34599" y="35817"/>
                  <a:pt x="34428" y="35779"/>
                  <a:pt x="34371" y="35665"/>
                </a:cubicBezTo>
                <a:cubicBezTo>
                  <a:pt x="33934" y="35969"/>
                  <a:pt x="33325" y="36064"/>
                  <a:pt x="32925" y="36159"/>
                </a:cubicBezTo>
                <a:close/>
                <a:moveTo>
                  <a:pt x="33610" y="36216"/>
                </a:moveTo>
                <a:cubicBezTo>
                  <a:pt x="33610" y="36368"/>
                  <a:pt x="33762" y="36292"/>
                  <a:pt x="33781" y="36387"/>
                </a:cubicBezTo>
                <a:cubicBezTo>
                  <a:pt x="33572" y="36368"/>
                  <a:pt x="33648" y="36425"/>
                  <a:pt x="33420" y="36463"/>
                </a:cubicBezTo>
                <a:cubicBezTo>
                  <a:pt x="33401" y="36425"/>
                  <a:pt x="33458" y="36406"/>
                  <a:pt x="33458" y="36349"/>
                </a:cubicBezTo>
                <a:cubicBezTo>
                  <a:pt x="33363" y="36387"/>
                  <a:pt x="33230" y="36387"/>
                  <a:pt x="33230" y="36463"/>
                </a:cubicBezTo>
                <a:cubicBezTo>
                  <a:pt x="33401" y="36444"/>
                  <a:pt x="33154" y="36559"/>
                  <a:pt x="33211" y="36616"/>
                </a:cubicBezTo>
                <a:cubicBezTo>
                  <a:pt x="33325" y="36635"/>
                  <a:pt x="33439" y="36654"/>
                  <a:pt x="33591" y="36654"/>
                </a:cubicBezTo>
                <a:cubicBezTo>
                  <a:pt x="33705" y="36330"/>
                  <a:pt x="34257" y="36463"/>
                  <a:pt x="34713" y="36349"/>
                </a:cubicBezTo>
                <a:cubicBezTo>
                  <a:pt x="34561" y="36121"/>
                  <a:pt x="34656" y="36159"/>
                  <a:pt x="34866" y="36216"/>
                </a:cubicBezTo>
                <a:cubicBezTo>
                  <a:pt x="34904" y="35874"/>
                  <a:pt x="34485" y="36140"/>
                  <a:pt x="34333" y="36064"/>
                </a:cubicBezTo>
                <a:cubicBezTo>
                  <a:pt x="34314" y="36254"/>
                  <a:pt x="34637" y="36007"/>
                  <a:pt x="34561" y="36273"/>
                </a:cubicBezTo>
                <a:cubicBezTo>
                  <a:pt x="34333" y="36292"/>
                  <a:pt x="34333" y="36330"/>
                  <a:pt x="34181" y="36197"/>
                </a:cubicBezTo>
                <a:cubicBezTo>
                  <a:pt x="34181" y="36254"/>
                  <a:pt x="34219" y="36330"/>
                  <a:pt x="34143" y="36368"/>
                </a:cubicBezTo>
                <a:cubicBezTo>
                  <a:pt x="34029" y="36216"/>
                  <a:pt x="33762" y="36463"/>
                  <a:pt x="33857" y="36216"/>
                </a:cubicBezTo>
                <a:cubicBezTo>
                  <a:pt x="33762" y="36235"/>
                  <a:pt x="33686" y="36235"/>
                  <a:pt x="33610" y="36216"/>
                </a:cubicBezTo>
                <a:close/>
                <a:moveTo>
                  <a:pt x="52935" y="31803"/>
                </a:moveTo>
                <a:cubicBezTo>
                  <a:pt x="53049" y="31746"/>
                  <a:pt x="53373" y="31803"/>
                  <a:pt x="53278" y="31613"/>
                </a:cubicBezTo>
                <a:cubicBezTo>
                  <a:pt x="53183" y="31632"/>
                  <a:pt x="53145" y="31670"/>
                  <a:pt x="53107" y="31708"/>
                </a:cubicBezTo>
                <a:cubicBezTo>
                  <a:pt x="53088" y="31651"/>
                  <a:pt x="53049" y="31594"/>
                  <a:pt x="52954" y="31632"/>
                </a:cubicBezTo>
                <a:cubicBezTo>
                  <a:pt x="52973" y="31708"/>
                  <a:pt x="52954" y="31746"/>
                  <a:pt x="52935" y="31803"/>
                </a:cubicBezTo>
                <a:close/>
                <a:moveTo>
                  <a:pt x="36482" y="35322"/>
                </a:moveTo>
                <a:cubicBezTo>
                  <a:pt x="37072" y="35113"/>
                  <a:pt x="36064" y="35398"/>
                  <a:pt x="36007" y="35379"/>
                </a:cubicBezTo>
                <a:cubicBezTo>
                  <a:pt x="36026" y="35589"/>
                  <a:pt x="36387" y="35341"/>
                  <a:pt x="36482" y="35322"/>
                </a:cubicBezTo>
                <a:close/>
                <a:moveTo>
                  <a:pt x="50234" y="32336"/>
                </a:moveTo>
                <a:cubicBezTo>
                  <a:pt x="50291" y="32564"/>
                  <a:pt x="50596" y="32355"/>
                  <a:pt x="50729" y="32336"/>
                </a:cubicBezTo>
                <a:cubicBezTo>
                  <a:pt x="51262" y="32260"/>
                  <a:pt x="51775" y="32108"/>
                  <a:pt x="52384" y="31860"/>
                </a:cubicBezTo>
                <a:cubicBezTo>
                  <a:pt x="51604" y="31975"/>
                  <a:pt x="51071" y="32298"/>
                  <a:pt x="50234" y="32336"/>
                </a:cubicBezTo>
                <a:close/>
                <a:moveTo>
                  <a:pt x="49036" y="32907"/>
                </a:moveTo>
                <a:cubicBezTo>
                  <a:pt x="49112" y="32869"/>
                  <a:pt x="49302" y="32678"/>
                  <a:pt x="49607" y="32640"/>
                </a:cubicBezTo>
                <a:cubicBezTo>
                  <a:pt x="49550" y="32716"/>
                  <a:pt x="49569" y="32773"/>
                  <a:pt x="49702" y="32773"/>
                </a:cubicBezTo>
                <a:cubicBezTo>
                  <a:pt x="49664" y="32621"/>
                  <a:pt x="49911" y="32602"/>
                  <a:pt x="49816" y="32431"/>
                </a:cubicBezTo>
                <a:cubicBezTo>
                  <a:pt x="49321" y="32469"/>
                  <a:pt x="48751" y="32907"/>
                  <a:pt x="48199" y="32773"/>
                </a:cubicBezTo>
                <a:cubicBezTo>
                  <a:pt x="48332" y="33059"/>
                  <a:pt x="47781" y="32964"/>
                  <a:pt x="47571" y="33078"/>
                </a:cubicBezTo>
                <a:cubicBezTo>
                  <a:pt x="47571" y="33002"/>
                  <a:pt x="47629" y="32983"/>
                  <a:pt x="47590" y="32907"/>
                </a:cubicBezTo>
                <a:cubicBezTo>
                  <a:pt x="47514" y="33097"/>
                  <a:pt x="47077" y="32926"/>
                  <a:pt x="47172" y="33268"/>
                </a:cubicBezTo>
                <a:cubicBezTo>
                  <a:pt x="47381" y="33173"/>
                  <a:pt x="47400" y="33306"/>
                  <a:pt x="47324" y="33401"/>
                </a:cubicBezTo>
                <a:cubicBezTo>
                  <a:pt x="47629" y="33268"/>
                  <a:pt x="47667" y="33306"/>
                  <a:pt x="47971" y="33192"/>
                </a:cubicBezTo>
                <a:cubicBezTo>
                  <a:pt x="48085" y="33097"/>
                  <a:pt x="47876" y="33097"/>
                  <a:pt x="48009" y="33040"/>
                </a:cubicBezTo>
                <a:cubicBezTo>
                  <a:pt x="48180" y="33059"/>
                  <a:pt x="48161" y="33002"/>
                  <a:pt x="48427" y="32945"/>
                </a:cubicBezTo>
                <a:cubicBezTo>
                  <a:pt x="48370" y="33040"/>
                  <a:pt x="48389" y="33078"/>
                  <a:pt x="48503" y="33078"/>
                </a:cubicBezTo>
                <a:cubicBezTo>
                  <a:pt x="48484" y="32983"/>
                  <a:pt x="48523" y="32907"/>
                  <a:pt x="48656" y="32888"/>
                </a:cubicBezTo>
                <a:cubicBezTo>
                  <a:pt x="48618" y="33211"/>
                  <a:pt x="49093" y="32640"/>
                  <a:pt x="49036" y="32907"/>
                </a:cubicBezTo>
                <a:close/>
                <a:moveTo>
                  <a:pt x="41979" y="34390"/>
                </a:moveTo>
                <a:cubicBezTo>
                  <a:pt x="41960" y="34314"/>
                  <a:pt x="41922" y="34219"/>
                  <a:pt x="42074" y="34219"/>
                </a:cubicBezTo>
                <a:cubicBezTo>
                  <a:pt x="42093" y="34352"/>
                  <a:pt x="41979" y="34333"/>
                  <a:pt x="42112" y="34428"/>
                </a:cubicBezTo>
                <a:cubicBezTo>
                  <a:pt x="42017" y="34447"/>
                  <a:pt x="41808" y="34428"/>
                  <a:pt x="41903" y="34580"/>
                </a:cubicBezTo>
                <a:cubicBezTo>
                  <a:pt x="42683" y="34466"/>
                  <a:pt x="42854" y="34276"/>
                  <a:pt x="43634" y="34257"/>
                </a:cubicBezTo>
                <a:cubicBezTo>
                  <a:pt x="43273" y="34371"/>
                  <a:pt x="43140" y="34314"/>
                  <a:pt x="42645" y="34580"/>
                </a:cubicBezTo>
                <a:cubicBezTo>
                  <a:pt x="43064" y="34580"/>
                  <a:pt x="44186" y="34162"/>
                  <a:pt x="44851" y="34048"/>
                </a:cubicBezTo>
                <a:cubicBezTo>
                  <a:pt x="44851" y="33953"/>
                  <a:pt x="44737" y="33934"/>
                  <a:pt x="44813" y="33877"/>
                </a:cubicBezTo>
                <a:cubicBezTo>
                  <a:pt x="44966" y="34010"/>
                  <a:pt x="45346" y="33896"/>
                  <a:pt x="45346" y="33763"/>
                </a:cubicBezTo>
                <a:cubicBezTo>
                  <a:pt x="45175" y="33744"/>
                  <a:pt x="45346" y="33724"/>
                  <a:pt x="45175" y="33534"/>
                </a:cubicBezTo>
                <a:cubicBezTo>
                  <a:pt x="44357" y="33839"/>
                  <a:pt x="43919" y="33782"/>
                  <a:pt x="43235" y="34124"/>
                </a:cubicBezTo>
                <a:cubicBezTo>
                  <a:pt x="42987" y="34067"/>
                  <a:pt x="42588" y="34086"/>
                  <a:pt x="42588" y="34314"/>
                </a:cubicBezTo>
                <a:cubicBezTo>
                  <a:pt x="42493" y="34048"/>
                  <a:pt x="42208" y="34428"/>
                  <a:pt x="42170" y="34143"/>
                </a:cubicBezTo>
                <a:cubicBezTo>
                  <a:pt x="42055" y="34200"/>
                  <a:pt x="41770" y="34162"/>
                  <a:pt x="41770" y="34276"/>
                </a:cubicBezTo>
                <a:cubicBezTo>
                  <a:pt x="41903" y="34238"/>
                  <a:pt x="41865" y="34409"/>
                  <a:pt x="41979" y="34390"/>
                </a:cubicBezTo>
                <a:close/>
                <a:moveTo>
                  <a:pt x="45955" y="33686"/>
                </a:moveTo>
                <a:cubicBezTo>
                  <a:pt x="46031" y="33667"/>
                  <a:pt x="46107" y="33648"/>
                  <a:pt x="46202" y="33648"/>
                </a:cubicBezTo>
                <a:cubicBezTo>
                  <a:pt x="46183" y="33572"/>
                  <a:pt x="46164" y="33496"/>
                  <a:pt x="46145" y="33439"/>
                </a:cubicBezTo>
                <a:cubicBezTo>
                  <a:pt x="45955" y="33420"/>
                  <a:pt x="45707" y="33610"/>
                  <a:pt x="45669" y="33534"/>
                </a:cubicBezTo>
                <a:cubicBezTo>
                  <a:pt x="45669" y="33458"/>
                  <a:pt x="45764" y="33439"/>
                  <a:pt x="45764" y="33363"/>
                </a:cubicBezTo>
                <a:cubicBezTo>
                  <a:pt x="45555" y="33382"/>
                  <a:pt x="45498" y="33705"/>
                  <a:pt x="45650" y="33763"/>
                </a:cubicBezTo>
                <a:cubicBezTo>
                  <a:pt x="45555" y="33629"/>
                  <a:pt x="45822" y="33572"/>
                  <a:pt x="45784" y="33724"/>
                </a:cubicBezTo>
                <a:cubicBezTo>
                  <a:pt x="45936" y="33744"/>
                  <a:pt x="45974" y="33458"/>
                  <a:pt x="46126" y="33610"/>
                </a:cubicBezTo>
                <a:cubicBezTo>
                  <a:pt x="46050" y="33629"/>
                  <a:pt x="45955" y="33629"/>
                  <a:pt x="45955" y="33686"/>
                </a:cubicBezTo>
                <a:close/>
                <a:moveTo>
                  <a:pt x="32336" y="36387"/>
                </a:moveTo>
                <a:cubicBezTo>
                  <a:pt x="32260" y="36406"/>
                  <a:pt x="32184" y="36425"/>
                  <a:pt x="32089" y="36425"/>
                </a:cubicBezTo>
                <a:cubicBezTo>
                  <a:pt x="32069" y="36654"/>
                  <a:pt x="32241" y="36597"/>
                  <a:pt x="32336" y="36654"/>
                </a:cubicBezTo>
                <a:cubicBezTo>
                  <a:pt x="32146" y="36711"/>
                  <a:pt x="32050" y="36673"/>
                  <a:pt x="32050" y="36502"/>
                </a:cubicBezTo>
                <a:cubicBezTo>
                  <a:pt x="31252" y="36749"/>
                  <a:pt x="30852" y="36730"/>
                  <a:pt x="30186" y="37110"/>
                </a:cubicBezTo>
                <a:cubicBezTo>
                  <a:pt x="30053" y="37015"/>
                  <a:pt x="29216" y="37243"/>
                  <a:pt x="29369" y="37415"/>
                </a:cubicBezTo>
                <a:cubicBezTo>
                  <a:pt x="30110" y="37224"/>
                  <a:pt x="30681" y="36996"/>
                  <a:pt x="31347" y="36977"/>
                </a:cubicBezTo>
                <a:cubicBezTo>
                  <a:pt x="30700" y="37110"/>
                  <a:pt x="30358" y="37300"/>
                  <a:pt x="29692" y="37491"/>
                </a:cubicBezTo>
                <a:cubicBezTo>
                  <a:pt x="29559" y="37434"/>
                  <a:pt x="29768" y="37300"/>
                  <a:pt x="29483" y="37376"/>
                </a:cubicBezTo>
                <a:cubicBezTo>
                  <a:pt x="29292" y="37395"/>
                  <a:pt x="29673" y="37491"/>
                  <a:pt x="29464" y="37548"/>
                </a:cubicBezTo>
                <a:cubicBezTo>
                  <a:pt x="29330" y="37434"/>
                  <a:pt x="29292" y="37491"/>
                  <a:pt x="29407" y="37605"/>
                </a:cubicBezTo>
                <a:cubicBezTo>
                  <a:pt x="29197" y="37681"/>
                  <a:pt x="29102" y="37567"/>
                  <a:pt x="28969" y="37548"/>
                </a:cubicBezTo>
                <a:cubicBezTo>
                  <a:pt x="29197" y="37833"/>
                  <a:pt x="28265" y="37776"/>
                  <a:pt x="28208" y="38080"/>
                </a:cubicBezTo>
                <a:cubicBezTo>
                  <a:pt x="28398" y="38042"/>
                  <a:pt x="28608" y="38004"/>
                  <a:pt x="28798" y="37966"/>
                </a:cubicBezTo>
                <a:cubicBezTo>
                  <a:pt x="28779" y="37871"/>
                  <a:pt x="28817" y="37814"/>
                  <a:pt x="28874" y="37776"/>
                </a:cubicBezTo>
                <a:cubicBezTo>
                  <a:pt x="29350" y="37795"/>
                  <a:pt x="30015" y="37529"/>
                  <a:pt x="30224" y="37586"/>
                </a:cubicBezTo>
                <a:cubicBezTo>
                  <a:pt x="30167" y="37586"/>
                  <a:pt x="30148" y="37567"/>
                  <a:pt x="30129" y="37510"/>
                </a:cubicBezTo>
                <a:cubicBezTo>
                  <a:pt x="30301" y="37529"/>
                  <a:pt x="30453" y="37243"/>
                  <a:pt x="30510" y="37472"/>
                </a:cubicBezTo>
                <a:cubicBezTo>
                  <a:pt x="30434" y="37491"/>
                  <a:pt x="30358" y="37415"/>
                  <a:pt x="30320" y="37510"/>
                </a:cubicBezTo>
                <a:cubicBezTo>
                  <a:pt x="30415" y="37567"/>
                  <a:pt x="30472" y="37643"/>
                  <a:pt x="30643" y="37548"/>
                </a:cubicBezTo>
                <a:cubicBezTo>
                  <a:pt x="30339" y="37186"/>
                  <a:pt x="31499" y="37205"/>
                  <a:pt x="31518" y="37205"/>
                </a:cubicBezTo>
                <a:cubicBezTo>
                  <a:pt x="31822" y="37091"/>
                  <a:pt x="31917" y="37034"/>
                  <a:pt x="32108" y="37015"/>
                </a:cubicBezTo>
                <a:cubicBezTo>
                  <a:pt x="32469" y="36996"/>
                  <a:pt x="32849" y="36654"/>
                  <a:pt x="33154" y="36692"/>
                </a:cubicBezTo>
                <a:cubicBezTo>
                  <a:pt x="33154" y="36559"/>
                  <a:pt x="33021" y="36597"/>
                  <a:pt x="33040" y="36444"/>
                </a:cubicBezTo>
                <a:cubicBezTo>
                  <a:pt x="32849" y="36444"/>
                  <a:pt x="32887" y="36540"/>
                  <a:pt x="32754" y="36559"/>
                </a:cubicBezTo>
                <a:cubicBezTo>
                  <a:pt x="32773" y="36387"/>
                  <a:pt x="32697" y="36425"/>
                  <a:pt x="32754" y="36292"/>
                </a:cubicBezTo>
                <a:cubicBezTo>
                  <a:pt x="32621" y="36387"/>
                  <a:pt x="32146" y="36559"/>
                  <a:pt x="32336" y="36387"/>
                </a:cubicBezTo>
                <a:close/>
                <a:moveTo>
                  <a:pt x="46240" y="33515"/>
                </a:moveTo>
                <a:cubicBezTo>
                  <a:pt x="46430" y="33382"/>
                  <a:pt x="46620" y="33496"/>
                  <a:pt x="46754" y="33306"/>
                </a:cubicBezTo>
                <a:cubicBezTo>
                  <a:pt x="46601" y="33382"/>
                  <a:pt x="46164" y="33325"/>
                  <a:pt x="46240" y="33515"/>
                </a:cubicBezTo>
                <a:close/>
                <a:moveTo>
                  <a:pt x="119356" y="17747"/>
                </a:moveTo>
                <a:cubicBezTo>
                  <a:pt x="119508" y="17880"/>
                  <a:pt x="119927" y="17956"/>
                  <a:pt x="120098" y="17690"/>
                </a:cubicBezTo>
                <a:cubicBezTo>
                  <a:pt x="120041" y="17386"/>
                  <a:pt x="119394" y="17481"/>
                  <a:pt x="119356" y="17747"/>
                </a:cubicBezTo>
                <a:close/>
                <a:moveTo>
                  <a:pt x="40572" y="35132"/>
                </a:moveTo>
                <a:cubicBezTo>
                  <a:pt x="39982" y="35284"/>
                  <a:pt x="40895" y="35151"/>
                  <a:pt x="41238" y="35037"/>
                </a:cubicBezTo>
                <a:cubicBezTo>
                  <a:pt x="41637" y="34904"/>
                  <a:pt x="42208" y="34733"/>
                  <a:pt x="42607" y="34637"/>
                </a:cubicBezTo>
                <a:cubicBezTo>
                  <a:pt x="42227" y="34352"/>
                  <a:pt x="41542" y="34904"/>
                  <a:pt x="41314" y="34752"/>
                </a:cubicBezTo>
                <a:cubicBezTo>
                  <a:pt x="41276" y="34942"/>
                  <a:pt x="40819" y="34961"/>
                  <a:pt x="40572" y="35132"/>
                </a:cubicBezTo>
                <a:close/>
                <a:moveTo>
                  <a:pt x="47096" y="34029"/>
                </a:moveTo>
                <a:cubicBezTo>
                  <a:pt x="47495" y="34010"/>
                  <a:pt x="47838" y="34029"/>
                  <a:pt x="47933" y="33858"/>
                </a:cubicBezTo>
                <a:cubicBezTo>
                  <a:pt x="48085" y="33801"/>
                  <a:pt x="47952" y="34105"/>
                  <a:pt x="48142" y="33972"/>
                </a:cubicBezTo>
                <a:cubicBezTo>
                  <a:pt x="48389" y="33515"/>
                  <a:pt x="49264" y="33858"/>
                  <a:pt x="49397" y="33382"/>
                </a:cubicBezTo>
                <a:cubicBezTo>
                  <a:pt x="48884" y="33553"/>
                  <a:pt x="48656" y="33363"/>
                  <a:pt x="48123" y="33553"/>
                </a:cubicBezTo>
                <a:cubicBezTo>
                  <a:pt x="48142" y="33629"/>
                  <a:pt x="48161" y="33724"/>
                  <a:pt x="48028" y="33724"/>
                </a:cubicBezTo>
                <a:cubicBezTo>
                  <a:pt x="48104" y="33477"/>
                  <a:pt x="47857" y="33915"/>
                  <a:pt x="47648" y="33705"/>
                </a:cubicBezTo>
                <a:cubicBezTo>
                  <a:pt x="47457" y="34067"/>
                  <a:pt x="47362" y="33782"/>
                  <a:pt x="47096" y="34048"/>
                </a:cubicBezTo>
                <a:close/>
                <a:moveTo>
                  <a:pt x="35094" y="36654"/>
                </a:moveTo>
                <a:cubicBezTo>
                  <a:pt x="34942" y="36692"/>
                  <a:pt x="34885" y="36768"/>
                  <a:pt x="34675" y="36787"/>
                </a:cubicBezTo>
                <a:cubicBezTo>
                  <a:pt x="34675" y="36958"/>
                  <a:pt x="34828" y="36920"/>
                  <a:pt x="34732" y="37053"/>
                </a:cubicBezTo>
                <a:cubicBezTo>
                  <a:pt x="34923" y="36863"/>
                  <a:pt x="35037" y="36844"/>
                  <a:pt x="35094" y="36654"/>
                </a:cubicBezTo>
                <a:close/>
                <a:moveTo>
                  <a:pt x="48732" y="34010"/>
                </a:moveTo>
                <a:cubicBezTo>
                  <a:pt x="48713" y="33915"/>
                  <a:pt x="48903" y="33934"/>
                  <a:pt x="48865" y="33820"/>
                </a:cubicBezTo>
                <a:cubicBezTo>
                  <a:pt x="48580" y="33991"/>
                  <a:pt x="48656" y="33858"/>
                  <a:pt x="48484" y="33782"/>
                </a:cubicBezTo>
                <a:cubicBezTo>
                  <a:pt x="48503" y="33934"/>
                  <a:pt x="48180" y="33934"/>
                  <a:pt x="48047" y="34105"/>
                </a:cubicBezTo>
                <a:cubicBezTo>
                  <a:pt x="48408" y="34162"/>
                  <a:pt x="48465" y="33839"/>
                  <a:pt x="48713" y="34010"/>
                </a:cubicBezTo>
                <a:close/>
                <a:moveTo>
                  <a:pt x="20524" y="40192"/>
                </a:moveTo>
                <a:cubicBezTo>
                  <a:pt x="20923" y="40039"/>
                  <a:pt x="21513" y="39963"/>
                  <a:pt x="21437" y="39773"/>
                </a:cubicBezTo>
                <a:cubicBezTo>
                  <a:pt x="21152" y="39944"/>
                  <a:pt x="20562" y="40020"/>
                  <a:pt x="20524" y="40192"/>
                </a:cubicBezTo>
                <a:close/>
                <a:moveTo>
                  <a:pt x="56720" y="32488"/>
                </a:moveTo>
                <a:cubicBezTo>
                  <a:pt x="56701" y="32412"/>
                  <a:pt x="56663" y="32374"/>
                  <a:pt x="56625" y="32336"/>
                </a:cubicBezTo>
                <a:cubicBezTo>
                  <a:pt x="56663" y="32317"/>
                  <a:pt x="56740" y="32317"/>
                  <a:pt x="56740" y="32260"/>
                </a:cubicBezTo>
                <a:lnTo>
                  <a:pt x="56435" y="32336"/>
                </a:lnTo>
                <a:cubicBezTo>
                  <a:pt x="56435" y="32507"/>
                  <a:pt x="56625" y="32450"/>
                  <a:pt x="56720" y="32488"/>
                </a:cubicBezTo>
                <a:close/>
                <a:moveTo>
                  <a:pt x="120745" y="19554"/>
                </a:moveTo>
                <a:cubicBezTo>
                  <a:pt x="120726" y="19687"/>
                  <a:pt x="120726" y="19725"/>
                  <a:pt x="120707" y="19934"/>
                </a:cubicBezTo>
                <a:cubicBezTo>
                  <a:pt x="121467" y="20144"/>
                  <a:pt x="122171" y="19364"/>
                  <a:pt x="121848" y="18546"/>
                </a:cubicBezTo>
                <a:cubicBezTo>
                  <a:pt x="121524" y="18584"/>
                  <a:pt x="120916" y="18337"/>
                  <a:pt x="120878" y="18755"/>
                </a:cubicBezTo>
                <a:cubicBezTo>
                  <a:pt x="121239" y="18850"/>
                  <a:pt x="121448" y="19078"/>
                  <a:pt x="121658" y="19174"/>
                </a:cubicBezTo>
                <a:cubicBezTo>
                  <a:pt x="121582" y="19212"/>
                  <a:pt x="121563" y="19288"/>
                  <a:pt x="121429" y="19288"/>
                </a:cubicBezTo>
                <a:cubicBezTo>
                  <a:pt x="121410" y="19459"/>
                  <a:pt x="121620" y="19364"/>
                  <a:pt x="121658" y="19459"/>
                </a:cubicBezTo>
                <a:cubicBezTo>
                  <a:pt x="121429" y="19459"/>
                  <a:pt x="121106" y="19516"/>
                  <a:pt x="120745" y="19554"/>
                </a:cubicBezTo>
                <a:close/>
                <a:moveTo>
                  <a:pt x="67867" y="30491"/>
                </a:moveTo>
                <a:cubicBezTo>
                  <a:pt x="68019" y="30510"/>
                  <a:pt x="68152" y="30510"/>
                  <a:pt x="68209" y="30358"/>
                </a:cubicBezTo>
                <a:cubicBezTo>
                  <a:pt x="68038" y="30358"/>
                  <a:pt x="67924" y="30358"/>
                  <a:pt x="67867" y="30491"/>
                </a:cubicBezTo>
                <a:close/>
                <a:moveTo>
                  <a:pt x="75076" y="29140"/>
                </a:moveTo>
                <a:cubicBezTo>
                  <a:pt x="75266" y="29179"/>
                  <a:pt x="75779" y="29331"/>
                  <a:pt x="75627" y="29083"/>
                </a:cubicBezTo>
                <a:cubicBezTo>
                  <a:pt x="75608" y="29217"/>
                  <a:pt x="75418" y="29007"/>
                  <a:pt x="75532" y="28931"/>
                </a:cubicBezTo>
                <a:cubicBezTo>
                  <a:pt x="75380" y="28988"/>
                  <a:pt x="75266" y="29045"/>
                  <a:pt x="75171" y="29007"/>
                </a:cubicBezTo>
                <a:cubicBezTo>
                  <a:pt x="75152" y="28931"/>
                  <a:pt x="75342" y="28950"/>
                  <a:pt x="75323" y="28874"/>
                </a:cubicBezTo>
                <a:cubicBezTo>
                  <a:pt x="75152" y="28950"/>
                  <a:pt x="75133" y="28836"/>
                  <a:pt x="75019" y="28836"/>
                </a:cubicBezTo>
                <a:cubicBezTo>
                  <a:pt x="75000" y="29026"/>
                  <a:pt x="75171" y="29026"/>
                  <a:pt x="75076" y="29140"/>
                </a:cubicBezTo>
                <a:close/>
                <a:moveTo>
                  <a:pt x="74752" y="29369"/>
                </a:moveTo>
                <a:cubicBezTo>
                  <a:pt x="74467" y="29140"/>
                  <a:pt x="74942" y="29102"/>
                  <a:pt x="74961" y="28893"/>
                </a:cubicBezTo>
                <a:cubicBezTo>
                  <a:pt x="74733" y="28950"/>
                  <a:pt x="74087" y="29426"/>
                  <a:pt x="74752" y="29369"/>
                </a:cubicBezTo>
                <a:close/>
                <a:moveTo>
                  <a:pt x="77529" y="28665"/>
                </a:moveTo>
                <a:cubicBezTo>
                  <a:pt x="77377" y="28608"/>
                  <a:pt x="77415" y="28551"/>
                  <a:pt x="77415" y="28418"/>
                </a:cubicBezTo>
                <a:cubicBezTo>
                  <a:pt x="77320" y="28475"/>
                  <a:pt x="77187" y="28494"/>
                  <a:pt x="77149" y="28589"/>
                </a:cubicBezTo>
                <a:cubicBezTo>
                  <a:pt x="77491" y="28437"/>
                  <a:pt x="77320" y="28874"/>
                  <a:pt x="77529" y="28665"/>
                </a:cubicBezTo>
                <a:close/>
                <a:moveTo>
                  <a:pt x="74029" y="29521"/>
                </a:moveTo>
                <a:cubicBezTo>
                  <a:pt x="74201" y="29445"/>
                  <a:pt x="74201" y="29445"/>
                  <a:pt x="74391" y="29445"/>
                </a:cubicBezTo>
                <a:cubicBezTo>
                  <a:pt x="74372" y="29369"/>
                  <a:pt x="74353" y="29274"/>
                  <a:pt x="74334" y="29198"/>
                </a:cubicBezTo>
                <a:cubicBezTo>
                  <a:pt x="74182" y="29179"/>
                  <a:pt x="74144" y="29464"/>
                  <a:pt x="73991" y="29312"/>
                </a:cubicBezTo>
                <a:cubicBezTo>
                  <a:pt x="74048" y="29312"/>
                  <a:pt x="74029" y="29236"/>
                  <a:pt x="73915" y="29274"/>
                </a:cubicBezTo>
                <a:cubicBezTo>
                  <a:pt x="73915" y="29407"/>
                  <a:pt x="74048" y="29369"/>
                  <a:pt x="74029" y="29521"/>
                </a:cubicBezTo>
                <a:close/>
                <a:moveTo>
                  <a:pt x="64481" y="31651"/>
                </a:moveTo>
                <a:cubicBezTo>
                  <a:pt x="64690" y="31689"/>
                  <a:pt x="64595" y="31271"/>
                  <a:pt x="64424" y="31404"/>
                </a:cubicBezTo>
                <a:cubicBezTo>
                  <a:pt x="64443" y="31480"/>
                  <a:pt x="64462" y="31575"/>
                  <a:pt x="64481" y="31651"/>
                </a:cubicBezTo>
                <a:close/>
                <a:moveTo>
                  <a:pt x="71519" y="30015"/>
                </a:moveTo>
                <a:cubicBezTo>
                  <a:pt x="71462" y="30111"/>
                  <a:pt x="71481" y="30168"/>
                  <a:pt x="71614" y="30168"/>
                </a:cubicBezTo>
                <a:cubicBezTo>
                  <a:pt x="71595" y="30073"/>
                  <a:pt x="71576" y="29996"/>
                  <a:pt x="71557" y="29901"/>
                </a:cubicBezTo>
                <a:cubicBezTo>
                  <a:pt x="71500" y="29920"/>
                  <a:pt x="71424" y="29920"/>
                  <a:pt x="71367" y="29939"/>
                </a:cubicBezTo>
                <a:cubicBezTo>
                  <a:pt x="71386" y="29996"/>
                  <a:pt x="71424" y="30053"/>
                  <a:pt x="71519" y="30015"/>
                </a:cubicBezTo>
                <a:close/>
                <a:moveTo>
                  <a:pt x="75247" y="29635"/>
                </a:moveTo>
                <a:cubicBezTo>
                  <a:pt x="75133" y="29502"/>
                  <a:pt x="75114" y="29654"/>
                  <a:pt x="75114" y="29350"/>
                </a:cubicBezTo>
                <a:cubicBezTo>
                  <a:pt x="74904" y="29407"/>
                  <a:pt x="75000" y="29616"/>
                  <a:pt x="74942" y="29654"/>
                </a:cubicBezTo>
                <a:cubicBezTo>
                  <a:pt x="74562" y="29578"/>
                  <a:pt x="74543" y="29806"/>
                  <a:pt x="74201" y="29711"/>
                </a:cubicBezTo>
                <a:cubicBezTo>
                  <a:pt x="74220" y="29768"/>
                  <a:pt x="74201" y="29825"/>
                  <a:pt x="74182" y="29863"/>
                </a:cubicBezTo>
                <a:cubicBezTo>
                  <a:pt x="74771" y="29730"/>
                  <a:pt x="74752" y="29787"/>
                  <a:pt x="75247" y="29635"/>
                </a:cubicBezTo>
                <a:close/>
                <a:moveTo>
                  <a:pt x="65375" y="32051"/>
                </a:moveTo>
                <a:cubicBezTo>
                  <a:pt x="65470" y="32070"/>
                  <a:pt x="65565" y="32089"/>
                  <a:pt x="65698" y="32032"/>
                </a:cubicBezTo>
                <a:cubicBezTo>
                  <a:pt x="65527" y="31879"/>
                  <a:pt x="65660" y="31803"/>
                  <a:pt x="65736" y="31651"/>
                </a:cubicBezTo>
                <a:cubicBezTo>
                  <a:pt x="65660" y="31670"/>
                  <a:pt x="65584" y="31689"/>
                  <a:pt x="65489" y="31708"/>
                </a:cubicBezTo>
                <a:cubicBezTo>
                  <a:pt x="65603" y="31898"/>
                  <a:pt x="65451" y="31956"/>
                  <a:pt x="65375" y="32051"/>
                </a:cubicBezTo>
                <a:close/>
                <a:moveTo>
                  <a:pt x="68342" y="31290"/>
                </a:moveTo>
                <a:cubicBezTo>
                  <a:pt x="68418" y="31271"/>
                  <a:pt x="68513" y="31271"/>
                  <a:pt x="68513" y="31214"/>
                </a:cubicBezTo>
                <a:cubicBezTo>
                  <a:pt x="68323" y="31290"/>
                  <a:pt x="68133" y="31214"/>
                  <a:pt x="67981" y="31385"/>
                </a:cubicBezTo>
                <a:cubicBezTo>
                  <a:pt x="68038" y="31385"/>
                  <a:pt x="68114" y="31347"/>
                  <a:pt x="68114" y="31404"/>
                </a:cubicBezTo>
                <a:cubicBezTo>
                  <a:pt x="68057" y="31423"/>
                  <a:pt x="68000" y="31518"/>
                  <a:pt x="68076" y="31518"/>
                </a:cubicBezTo>
                <a:cubicBezTo>
                  <a:pt x="68114" y="31423"/>
                  <a:pt x="68342" y="31423"/>
                  <a:pt x="68342" y="31309"/>
                </a:cubicBezTo>
                <a:close/>
                <a:moveTo>
                  <a:pt x="73991" y="30225"/>
                </a:moveTo>
                <a:cubicBezTo>
                  <a:pt x="74087" y="30396"/>
                  <a:pt x="73896" y="30339"/>
                  <a:pt x="73839" y="30320"/>
                </a:cubicBezTo>
                <a:cubicBezTo>
                  <a:pt x="74010" y="30776"/>
                  <a:pt x="74600" y="30187"/>
                  <a:pt x="74790" y="30377"/>
                </a:cubicBezTo>
                <a:cubicBezTo>
                  <a:pt x="74942" y="30206"/>
                  <a:pt x="75095" y="30053"/>
                  <a:pt x="75361" y="30149"/>
                </a:cubicBezTo>
                <a:cubicBezTo>
                  <a:pt x="75342" y="30053"/>
                  <a:pt x="75266" y="30053"/>
                  <a:pt x="75247" y="29958"/>
                </a:cubicBezTo>
                <a:cubicBezTo>
                  <a:pt x="75133" y="29977"/>
                  <a:pt x="75019" y="30015"/>
                  <a:pt x="74885" y="30034"/>
                </a:cubicBezTo>
                <a:cubicBezTo>
                  <a:pt x="74923" y="30206"/>
                  <a:pt x="74752" y="30073"/>
                  <a:pt x="74695" y="30244"/>
                </a:cubicBezTo>
                <a:cubicBezTo>
                  <a:pt x="74676" y="30187"/>
                  <a:pt x="74676" y="30092"/>
                  <a:pt x="74600" y="30111"/>
                </a:cubicBezTo>
                <a:cubicBezTo>
                  <a:pt x="74581" y="30320"/>
                  <a:pt x="74258" y="30034"/>
                  <a:pt x="74315" y="30263"/>
                </a:cubicBezTo>
                <a:cubicBezTo>
                  <a:pt x="74277" y="30168"/>
                  <a:pt x="74048" y="30320"/>
                  <a:pt x="73991" y="30225"/>
                </a:cubicBezTo>
                <a:close/>
                <a:moveTo>
                  <a:pt x="60334" y="33249"/>
                </a:moveTo>
                <a:cubicBezTo>
                  <a:pt x="60239" y="33287"/>
                  <a:pt x="60239" y="33344"/>
                  <a:pt x="60144" y="33287"/>
                </a:cubicBezTo>
                <a:cubicBezTo>
                  <a:pt x="60163" y="33382"/>
                  <a:pt x="60201" y="33477"/>
                  <a:pt x="60125" y="33515"/>
                </a:cubicBezTo>
                <a:cubicBezTo>
                  <a:pt x="60068" y="33230"/>
                  <a:pt x="59459" y="33896"/>
                  <a:pt x="59517" y="33534"/>
                </a:cubicBezTo>
                <a:cubicBezTo>
                  <a:pt x="59440" y="33763"/>
                  <a:pt x="58832" y="33686"/>
                  <a:pt x="58775" y="33915"/>
                </a:cubicBezTo>
                <a:cubicBezTo>
                  <a:pt x="59079" y="33934"/>
                  <a:pt x="59764" y="33629"/>
                  <a:pt x="59536" y="33915"/>
                </a:cubicBezTo>
                <a:cubicBezTo>
                  <a:pt x="59688" y="33877"/>
                  <a:pt x="59859" y="33839"/>
                  <a:pt x="60011" y="33801"/>
                </a:cubicBezTo>
                <a:cubicBezTo>
                  <a:pt x="60125" y="33934"/>
                  <a:pt x="59878" y="34124"/>
                  <a:pt x="60125" y="34048"/>
                </a:cubicBezTo>
                <a:cubicBezTo>
                  <a:pt x="60296" y="34048"/>
                  <a:pt x="60011" y="33782"/>
                  <a:pt x="60182" y="33763"/>
                </a:cubicBezTo>
                <a:cubicBezTo>
                  <a:pt x="61362" y="33648"/>
                  <a:pt x="62465" y="33135"/>
                  <a:pt x="63606" y="33040"/>
                </a:cubicBezTo>
                <a:cubicBezTo>
                  <a:pt x="63587" y="32926"/>
                  <a:pt x="63511" y="32945"/>
                  <a:pt x="63492" y="32831"/>
                </a:cubicBezTo>
                <a:cubicBezTo>
                  <a:pt x="63644" y="32773"/>
                  <a:pt x="63682" y="32716"/>
                  <a:pt x="63796" y="32831"/>
                </a:cubicBezTo>
                <a:cubicBezTo>
                  <a:pt x="63701" y="32850"/>
                  <a:pt x="63663" y="32907"/>
                  <a:pt x="63644" y="32964"/>
                </a:cubicBezTo>
                <a:cubicBezTo>
                  <a:pt x="64234" y="33002"/>
                  <a:pt x="64595" y="32298"/>
                  <a:pt x="65109" y="32545"/>
                </a:cubicBezTo>
                <a:cubicBezTo>
                  <a:pt x="65204" y="32279"/>
                  <a:pt x="65660" y="32507"/>
                  <a:pt x="65812" y="32279"/>
                </a:cubicBezTo>
                <a:cubicBezTo>
                  <a:pt x="66079" y="32317"/>
                  <a:pt x="65698" y="32431"/>
                  <a:pt x="65984" y="32450"/>
                </a:cubicBezTo>
                <a:cubicBezTo>
                  <a:pt x="65908" y="32298"/>
                  <a:pt x="66098" y="32279"/>
                  <a:pt x="66174" y="32203"/>
                </a:cubicBezTo>
                <a:cubicBezTo>
                  <a:pt x="66402" y="32355"/>
                  <a:pt x="67106" y="31879"/>
                  <a:pt x="67372" y="31994"/>
                </a:cubicBezTo>
                <a:cubicBezTo>
                  <a:pt x="67220" y="32317"/>
                  <a:pt x="67829" y="32070"/>
                  <a:pt x="67391" y="32051"/>
                </a:cubicBezTo>
                <a:cubicBezTo>
                  <a:pt x="67543" y="31994"/>
                  <a:pt x="67676" y="31956"/>
                  <a:pt x="67657" y="32146"/>
                </a:cubicBezTo>
                <a:cubicBezTo>
                  <a:pt x="68000" y="31975"/>
                  <a:pt x="68266" y="32013"/>
                  <a:pt x="68475" y="31803"/>
                </a:cubicBezTo>
                <a:cubicBezTo>
                  <a:pt x="68323" y="31879"/>
                  <a:pt x="68190" y="31918"/>
                  <a:pt x="68038" y="31860"/>
                </a:cubicBezTo>
                <a:cubicBezTo>
                  <a:pt x="68114" y="31803"/>
                  <a:pt x="68780" y="31499"/>
                  <a:pt x="68894" y="31765"/>
                </a:cubicBezTo>
                <a:cubicBezTo>
                  <a:pt x="68818" y="31518"/>
                  <a:pt x="69236" y="31689"/>
                  <a:pt x="69141" y="31499"/>
                </a:cubicBezTo>
                <a:cubicBezTo>
                  <a:pt x="68190" y="31442"/>
                  <a:pt x="67239" y="32108"/>
                  <a:pt x="66269" y="32070"/>
                </a:cubicBezTo>
                <a:cubicBezTo>
                  <a:pt x="66155" y="32070"/>
                  <a:pt x="66155" y="32127"/>
                  <a:pt x="65984" y="32184"/>
                </a:cubicBezTo>
                <a:cubicBezTo>
                  <a:pt x="65432" y="32393"/>
                  <a:pt x="64101" y="32526"/>
                  <a:pt x="63758" y="32564"/>
                </a:cubicBezTo>
                <a:cubicBezTo>
                  <a:pt x="63644" y="32869"/>
                  <a:pt x="63073" y="32640"/>
                  <a:pt x="62940" y="32907"/>
                </a:cubicBezTo>
                <a:cubicBezTo>
                  <a:pt x="62807" y="32735"/>
                  <a:pt x="62122" y="33021"/>
                  <a:pt x="61761" y="33211"/>
                </a:cubicBezTo>
                <a:cubicBezTo>
                  <a:pt x="61932" y="33192"/>
                  <a:pt x="61799" y="33382"/>
                  <a:pt x="61666" y="33344"/>
                </a:cubicBezTo>
                <a:cubicBezTo>
                  <a:pt x="61666" y="33268"/>
                  <a:pt x="61723" y="33230"/>
                  <a:pt x="61685" y="33116"/>
                </a:cubicBezTo>
                <a:cubicBezTo>
                  <a:pt x="61400" y="33116"/>
                  <a:pt x="61666" y="33382"/>
                  <a:pt x="61419" y="33401"/>
                </a:cubicBezTo>
                <a:cubicBezTo>
                  <a:pt x="61514" y="33078"/>
                  <a:pt x="61038" y="33382"/>
                  <a:pt x="60886" y="33249"/>
                </a:cubicBezTo>
                <a:cubicBezTo>
                  <a:pt x="61133" y="33116"/>
                  <a:pt x="61400" y="33306"/>
                  <a:pt x="61419" y="33078"/>
                </a:cubicBezTo>
                <a:cubicBezTo>
                  <a:pt x="61076" y="33173"/>
                  <a:pt x="61019" y="33059"/>
                  <a:pt x="60829" y="33211"/>
                </a:cubicBezTo>
                <a:cubicBezTo>
                  <a:pt x="60810" y="33477"/>
                  <a:pt x="61133" y="33268"/>
                  <a:pt x="61190" y="33439"/>
                </a:cubicBezTo>
                <a:cubicBezTo>
                  <a:pt x="61000" y="33439"/>
                  <a:pt x="61000" y="33439"/>
                  <a:pt x="60829" y="33534"/>
                </a:cubicBezTo>
                <a:cubicBezTo>
                  <a:pt x="60772" y="33439"/>
                  <a:pt x="60829" y="33211"/>
                  <a:pt x="60696" y="33230"/>
                </a:cubicBezTo>
                <a:cubicBezTo>
                  <a:pt x="60791" y="33382"/>
                  <a:pt x="60277" y="33458"/>
                  <a:pt x="60315" y="33420"/>
                </a:cubicBezTo>
                <a:cubicBezTo>
                  <a:pt x="60163" y="33306"/>
                  <a:pt x="60544" y="33268"/>
                  <a:pt x="60334" y="33249"/>
                </a:cubicBezTo>
                <a:close/>
                <a:moveTo>
                  <a:pt x="71119" y="31081"/>
                </a:moveTo>
                <a:cubicBezTo>
                  <a:pt x="71271" y="31081"/>
                  <a:pt x="71595" y="31100"/>
                  <a:pt x="71519" y="30890"/>
                </a:cubicBezTo>
                <a:cubicBezTo>
                  <a:pt x="71367" y="30928"/>
                  <a:pt x="71195" y="30985"/>
                  <a:pt x="71119" y="31081"/>
                </a:cubicBezTo>
                <a:close/>
                <a:moveTo>
                  <a:pt x="77567" y="29673"/>
                </a:moveTo>
                <a:cubicBezTo>
                  <a:pt x="77396" y="29749"/>
                  <a:pt x="77377" y="29616"/>
                  <a:pt x="77206" y="29692"/>
                </a:cubicBezTo>
                <a:cubicBezTo>
                  <a:pt x="77206" y="29939"/>
                  <a:pt x="77472" y="29768"/>
                  <a:pt x="77567" y="29673"/>
                </a:cubicBezTo>
                <a:close/>
                <a:moveTo>
                  <a:pt x="58699" y="33877"/>
                </a:moveTo>
                <a:cubicBezTo>
                  <a:pt x="58489" y="33877"/>
                  <a:pt x="58680" y="34105"/>
                  <a:pt x="58451" y="34105"/>
                </a:cubicBezTo>
                <a:cubicBezTo>
                  <a:pt x="58052" y="33991"/>
                  <a:pt x="56911" y="34162"/>
                  <a:pt x="56283" y="34523"/>
                </a:cubicBezTo>
                <a:cubicBezTo>
                  <a:pt x="56492" y="34466"/>
                  <a:pt x="56759" y="34390"/>
                  <a:pt x="56549" y="34561"/>
                </a:cubicBezTo>
                <a:cubicBezTo>
                  <a:pt x="56740" y="34676"/>
                  <a:pt x="56625" y="34409"/>
                  <a:pt x="56816" y="34390"/>
                </a:cubicBezTo>
                <a:cubicBezTo>
                  <a:pt x="57481" y="34733"/>
                  <a:pt x="58337" y="34010"/>
                  <a:pt x="59174" y="34048"/>
                </a:cubicBezTo>
                <a:cubicBezTo>
                  <a:pt x="59041" y="33820"/>
                  <a:pt x="58394" y="34238"/>
                  <a:pt x="58699" y="33877"/>
                </a:cubicBezTo>
                <a:close/>
                <a:moveTo>
                  <a:pt x="38670" y="38442"/>
                </a:moveTo>
                <a:cubicBezTo>
                  <a:pt x="38727" y="38442"/>
                  <a:pt x="38784" y="38423"/>
                  <a:pt x="38841" y="38404"/>
                </a:cubicBezTo>
                <a:cubicBezTo>
                  <a:pt x="38841" y="38347"/>
                  <a:pt x="38860" y="38289"/>
                  <a:pt x="38879" y="38251"/>
                </a:cubicBezTo>
                <a:cubicBezTo>
                  <a:pt x="38784" y="38366"/>
                  <a:pt x="38441" y="38289"/>
                  <a:pt x="38594" y="38366"/>
                </a:cubicBezTo>
                <a:cubicBezTo>
                  <a:pt x="38632" y="38366"/>
                  <a:pt x="38670" y="38385"/>
                  <a:pt x="38670" y="38442"/>
                </a:cubicBezTo>
                <a:close/>
                <a:moveTo>
                  <a:pt x="54704" y="35075"/>
                </a:moveTo>
                <a:cubicBezTo>
                  <a:pt x="55028" y="34980"/>
                  <a:pt x="55085" y="34790"/>
                  <a:pt x="54837" y="35037"/>
                </a:cubicBezTo>
                <a:cubicBezTo>
                  <a:pt x="55218" y="35018"/>
                  <a:pt x="55085" y="34923"/>
                  <a:pt x="55218" y="34809"/>
                </a:cubicBezTo>
                <a:cubicBezTo>
                  <a:pt x="55389" y="34771"/>
                  <a:pt x="55922" y="34695"/>
                  <a:pt x="55979" y="34523"/>
                </a:cubicBezTo>
                <a:cubicBezTo>
                  <a:pt x="54990" y="34771"/>
                  <a:pt x="54362" y="34847"/>
                  <a:pt x="53487" y="35170"/>
                </a:cubicBezTo>
                <a:cubicBezTo>
                  <a:pt x="53582" y="35227"/>
                  <a:pt x="53829" y="35113"/>
                  <a:pt x="53829" y="35322"/>
                </a:cubicBezTo>
                <a:cubicBezTo>
                  <a:pt x="54077" y="35037"/>
                  <a:pt x="54305" y="35189"/>
                  <a:pt x="54704" y="35075"/>
                </a:cubicBezTo>
                <a:close/>
                <a:moveTo>
                  <a:pt x="65033" y="32716"/>
                </a:moveTo>
                <a:cubicBezTo>
                  <a:pt x="65204" y="32583"/>
                  <a:pt x="65413" y="32564"/>
                  <a:pt x="65622" y="32545"/>
                </a:cubicBezTo>
                <a:cubicBezTo>
                  <a:pt x="65584" y="32317"/>
                  <a:pt x="64823" y="32659"/>
                  <a:pt x="65033" y="32716"/>
                </a:cubicBezTo>
                <a:close/>
                <a:moveTo>
                  <a:pt x="38594" y="38404"/>
                </a:moveTo>
                <a:cubicBezTo>
                  <a:pt x="38403" y="38347"/>
                  <a:pt x="38346" y="38518"/>
                  <a:pt x="38175" y="38442"/>
                </a:cubicBezTo>
                <a:cubicBezTo>
                  <a:pt x="38137" y="38632"/>
                  <a:pt x="38594" y="38480"/>
                  <a:pt x="38594" y="38404"/>
                </a:cubicBezTo>
                <a:close/>
                <a:moveTo>
                  <a:pt x="35018" y="39507"/>
                </a:moveTo>
                <a:cubicBezTo>
                  <a:pt x="35189" y="39469"/>
                  <a:pt x="35436" y="39469"/>
                  <a:pt x="35417" y="39317"/>
                </a:cubicBezTo>
                <a:cubicBezTo>
                  <a:pt x="35227" y="39355"/>
                  <a:pt x="35094" y="39412"/>
                  <a:pt x="35018" y="39507"/>
                </a:cubicBezTo>
                <a:close/>
                <a:moveTo>
                  <a:pt x="50329" y="36235"/>
                </a:moveTo>
                <a:cubicBezTo>
                  <a:pt x="50272" y="36197"/>
                  <a:pt x="50843" y="36140"/>
                  <a:pt x="50596" y="36026"/>
                </a:cubicBezTo>
                <a:cubicBezTo>
                  <a:pt x="50634" y="36064"/>
                  <a:pt x="50139" y="36159"/>
                  <a:pt x="50329" y="36235"/>
                </a:cubicBezTo>
                <a:close/>
                <a:moveTo>
                  <a:pt x="49017" y="36521"/>
                </a:moveTo>
                <a:cubicBezTo>
                  <a:pt x="49474" y="36387"/>
                  <a:pt x="49892" y="36444"/>
                  <a:pt x="50196" y="36159"/>
                </a:cubicBezTo>
                <a:cubicBezTo>
                  <a:pt x="49664" y="36444"/>
                  <a:pt x="49283" y="36273"/>
                  <a:pt x="49017" y="36521"/>
                </a:cubicBezTo>
                <a:close/>
                <a:moveTo>
                  <a:pt x="51547" y="36026"/>
                </a:moveTo>
                <a:cubicBezTo>
                  <a:pt x="51433" y="35779"/>
                  <a:pt x="51242" y="36026"/>
                  <a:pt x="50976" y="35988"/>
                </a:cubicBezTo>
                <a:cubicBezTo>
                  <a:pt x="51014" y="36330"/>
                  <a:pt x="51395" y="35931"/>
                  <a:pt x="51547" y="36026"/>
                </a:cubicBezTo>
                <a:close/>
                <a:moveTo>
                  <a:pt x="28703" y="40990"/>
                </a:moveTo>
                <a:cubicBezTo>
                  <a:pt x="28532" y="41105"/>
                  <a:pt x="28532" y="41009"/>
                  <a:pt x="28284" y="41086"/>
                </a:cubicBezTo>
                <a:cubicBezTo>
                  <a:pt x="28284" y="41276"/>
                  <a:pt x="28760" y="41105"/>
                  <a:pt x="28703" y="40990"/>
                </a:cubicBezTo>
                <a:close/>
                <a:moveTo>
                  <a:pt x="31042" y="40534"/>
                </a:moveTo>
                <a:cubicBezTo>
                  <a:pt x="31061" y="40610"/>
                  <a:pt x="31042" y="40648"/>
                  <a:pt x="31023" y="40705"/>
                </a:cubicBezTo>
                <a:cubicBezTo>
                  <a:pt x="31252" y="40591"/>
                  <a:pt x="31233" y="40515"/>
                  <a:pt x="31423" y="40553"/>
                </a:cubicBezTo>
                <a:cubicBezTo>
                  <a:pt x="31423" y="40534"/>
                  <a:pt x="31423" y="40496"/>
                  <a:pt x="31404" y="40458"/>
                </a:cubicBezTo>
                <a:cubicBezTo>
                  <a:pt x="31404" y="40420"/>
                  <a:pt x="31385" y="40401"/>
                  <a:pt x="31347" y="40420"/>
                </a:cubicBezTo>
                <a:cubicBezTo>
                  <a:pt x="31328" y="40610"/>
                  <a:pt x="31233" y="40477"/>
                  <a:pt x="31042" y="40534"/>
                </a:cubicBezTo>
                <a:close/>
                <a:moveTo>
                  <a:pt x="51109" y="36387"/>
                </a:moveTo>
                <a:cubicBezTo>
                  <a:pt x="51376" y="36368"/>
                  <a:pt x="51661" y="36216"/>
                  <a:pt x="51775" y="36254"/>
                </a:cubicBezTo>
                <a:cubicBezTo>
                  <a:pt x="51718" y="36102"/>
                  <a:pt x="51509" y="36159"/>
                  <a:pt x="51376" y="36121"/>
                </a:cubicBezTo>
                <a:cubicBezTo>
                  <a:pt x="51604" y="36349"/>
                  <a:pt x="50881" y="36311"/>
                  <a:pt x="51109" y="36387"/>
                </a:cubicBezTo>
                <a:close/>
                <a:moveTo>
                  <a:pt x="41428" y="38499"/>
                </a:moveTo>
                <a:cubicBezTo>
                  <a:pt x="41390" y="38499"/>
                  <a:pt x="41371" y="38518"/>
                  <a:pt x="41390" y="38556"/>
                </a:cubicBezTo>
                <a:cubicBezTo>
                  <a:pt x="41504" y="38556"/>
                  <a:pt x="41485" y="38461"/>
                  <a:pt x="41542" y="38423"/>
                </a:cubicBezTo>
                <a:cubicBezTo>
                  <a:pt x="41637" y="38385"/>
                  <a:pt x="41751" y="38385"/>
                  <a:pt x="41694" y="38270"/>
                </a:cubicBezTo>
                <a:cubicBezTo>
                  <a:pt x="41466" y="38328"/>
                  <a:pt x="41257" y="38366"/>
                  <a:pt x="41238" y="38423"/>
                </a:cubicBezTo>
                <a:cubicBezTo>
                  <a:pt x="41333" y="38537"/>
                  <a:pt x="41352" y="38442"/>
                  <a:pt x="41428" y="38499"/>
                </a:cubicBezTo>
                <a:close/>
                <a:moveTo>
                  <a:pt x="24727" y="42227"/>
                </a:moveTo>
                <a:cubicBezTo>
                  <a:pt x="25013" y="42189"/>
                  <a:pt x="25108" y="42056"/>
                  <a:pt x="25431" y="42018"/>
                </a:cubicBezTo>
                <a:cubicBezTo>
                  <a:pt x="25431" y="41827"/>
                  <a:pt x="25127" y="42018"/>
                  <a:pt x="24994" y="42018"/>
                </a:cubicBezTo>
                <a:cubicBezTo>
                  <a:pt x="25051" y="42151"/>
                  <a:pt x="24480" y="42303"/>
                  <a:pt x="24727" y="42227"/>
                </a:cubicBezTo>
                <a:close/>
                <a:moveTo>
                  <a:pt x="122609" y="21779"/>
                </a:moveTo>
                <a:cubicBezTo>
                  <a:pt x="122342" y="21760"/>
                  <a:pt x="122000" y="21951"/>
                  <a:pt x="121639" y="21932"/>
                </a:cubicBezTo>
                <a:cubicBezTo>
                  <a:pt x="121753" y="22103"/>
                  <a:pt x="121753" y="22084"/>
                  <a:pt x="121829" y="22217"/>
                </a:cubicBezTo>
                <a:cubicBezTo>
                  <a:pt x="121505" y="22293"/>
                  <a:pt x="121524" y="22540"/>
                  <a:pt x="121372" y="22692"/>
                </a:cubicBezTo>
                <a:cubicBezTo>
                  <a:pt x="121696" y="22750"/>
                  <a:pt x="122228" y="22559"/>
                  <a:pt x="122552" y="22654"/>
                </a:cubicBezTo>
                <a:cubicBezTo>
                  <a:pt x="122571" y="22807"/>
                  <a:pt x="121848" y="23073"/>
                  <a:pt x="121962" y="22826"/>
                </a:cubicBezTo>
                <a:cubicBezTo>
                  <a:pt x="121791" y="22883"/>
                  <a:pt x="121544" y="22883"/>
                  <a:pt x="121563" y="23035"/>
                </a:cubicBezTo>
                <a:cubicBezTo>
                  <a:pt x="122285" y="23396"/>
                  <a:pt x="122875" y="22578"/>
                  <a:pt x="123541" y="22654"/>
                </a:cubicBezTo>
                <a:cubicBezTo>
                  <a:pt x="123712" y="22464"/>
                  <a:pt x="123978" y="22331"/>
                  <a:pt x="124130" y="22141"/>
                </a:cubicBezTo>
                <a:cubicBezTo>
                  <a:pt x="124111" y="22065"/>
                  <a:pt x="124092" y="21970"/>
                  <a:pt x="124073" y="21894"/>
                </a:cubicBezTo>
                <a:cubicBezTo>
                  <a:pt x="124340" y="21760"/>
                  <a:pt x="124397" y="21608"/>
                  <a:pt x="124720" y="21703"/>
                </a:cubicBezTo>
                <a:cubicBezTo>
                  <a:pt x="124815" y="21095"/>
                  <a:pt x="123921" y="21323"/>
                  <a:pt x="123769" y="20828"/>
                </a:cubicBezTo>
                <a:cubicBezTo>
                  <a:pt x="123198" y="21038"/>
                  <a:pt x="122856" y="21380"/>
                  <a:pt x="122609" y="21779"/>
                </a:cubicBezTo>
                <a:close/>
                <a:moveTo>
                  <a:pt x="30434" y="41428"/>
                </a:moveTo>
                <a:cubicBezTo>
                  <a:pt x="30757" y="41352"/>
                  <a:pt x="31233" y="41333"/>
                  <a:pt x="31290" y="41028"/>
                </a:cubicBezTo>
                <a:cubicBezTo>
                  <a:pt x="31118" y="41276"/>
                  <a:pt x="30510" y="41124"/>
                  <a:pt x="30434" y="41428"/>
                </a:cubicBezTo>
                <a:close/>
                <a:moveTo>
                  <a:pt x="42189" y="38765"/>
                </a:moveTo>
                <a:cubicBezTo>
                  <a:pt x="42132" y="38765"/>
                  <a:pt x="42055" y="38784"/>
                  <a:pt x="41998" y="38803"/>
                </a:cubicBezTo>
                <a:cubicBezTo>
                  <a:pt x="41979" y="38898"/>
                  <a:pt x="41979" y="39031"/>
                  <a:pt x="41884" y="39088"/>
                </a:cubicBezTo>
                <a:cubicBezTo>
                  <a:pt x="42017" y="39069"/>
                  <a:pt x="42151" y="39031"/>
                  <a:pt x="42303" y="39012"/>
                </a:cubicBezTo>
                <a:cubicBezTo>
                  <a:pt x="42227" y="38917"/>
                  <a:pt x="42436" y="38784"/>
                  <a:pt x="42246" y="38803"/>
                </a:cubicBezTo>
                <a:cubicBezTo>
                  <a:pt x="42151" y="38993"/>
                  <a:pt x="42093" y="38955"/>
                  <a:pt x="42189" y="38765"/>
                </a:cubicBezTo>
                <a:close/>
                <a:moveTo>
                  <a:pt x="28665" y="41960"/>
                </a:moveTo>
                <a:cubicBezTo>
                  <a:pt x="29216" y="41751"/>
                  <a:pt x="29977" y="41675"/>
                  <a:pt x="30358" y="41390"/>
                </a:cubicBezTo>
                <a:cubicBezTo>
                  <a:pt x="29635" y="41599"/>
                  <a:pt x="29178" y="41618"/>
                  <a:pt x="28665" y="41960"/>
                </a:cubicBezTo>
                <a:close/>
                <a:moveTo>
                  <a:pt x="30662" y="41580"/>
                </a:moveTo>
                <a:cubicBezTo>
                  <a:pt x="30890" y="41466"/>
                  <a:pt x="30928" y="41618"/>
                  <a:pt x="31099" y="41599"/>
                </a:cubicBezTo>
                <a:cubicBezTo>
                  <a:pt x="31271" y="41542"/>
                  <a:pt x="31366" y="41447"/>
                  <a:pt x="31404" y="41314"/>
                </a:cubicBezTo>
                <a:cubicBezTo>
                  <a:pt x="31176" y="41257"/>
                  <a:pt x="30814" y="41447"/>
                  <a:pt x="30662" y="41580"/>
                </a:cubicBezTo>
                <a:close/>
                <a:moveTo>
                  <a:pt x="62617" y="34580"/>
                </a:moveTo>
                <a:cubicBezTo>
                  <a:pt x="62864" y="34657"/>
                  <a:pt x="62940" y="34428"/>
                  <a:pt x="63188" y="34580"/>
                </a:cubicBezTo>
                <a:cubicBezTo>
                  <a:pt x="63169" y="34485"/>
                  <a:pt x="63131" y="34409"/>
                  <a:pt x="63073" y="34390"/>
                </a:cubicBezTo>
                <a:cubicBezTo>
                  <a:pt x="62826" y="34485"/>
                  <a:pt x="62769" y="34428"/>
                  <a:pt x="62617" y="34580"/>
                </a:cubicBezTo>
                <a:close/>
                <a:moveTo>
                  <a:pt x="26782" y="42474"/>
                </a:moveTo>
                <a:cubicBezTo>
                  <a:pt x="26934" y="42531"/>
                  <a:pt x="27409" y="42455"/>
                  <a:pt x="27352" y="42246"/>
                </a:cubicBezTo>
                <a:cubicBezTo>
                  <a:pt x="27105" y="42303"/>
                  <a:pt x="26858" y="42341"/>
                  <a:pt x="26782" y="42474"/>
                </a:cubicBezTo>
                <a:close/>
                <a:moveTo>
                  <a:pt x="29502" y="42056"/>
                </a:moveTo>
                <a:cubicBezTo>
                  <a:pt x="29920" y="41846"/>
                  <a:pt x="30110" y="41770"/>
                  <a:pt x="30491" y="41732"/>
                </a:cubicBezTo>
                <a:cubicBezTo>
                  <a:pt x="30396" y="41561"/>
                  <a:pt x="29369" y="41713"/>
                  <a:pt x="29502" y="42056"/>
                </a:cubicBezTo>
                <a:close/>
                <a:moveTo>
                  <a:pt x="36311" y="40572"/>
                </a:moveTo>
                <a:cubicBezTo>
                  <a:pt x="37015" y="40515"/>
                  <a:pt x="37795" y="40211"/>
                  <a:pt x="38403" y="40058"/>
                </a:cubicBezTo>
                <a:cubicBezTo>
                  <a:pt x="37624" y="40077"/>
                  <a:pt x="37205" y="40192"/>
                  <a:pt x="36311" y="40572"/>
                </a:cubicBezTo>
                <a:close/>
                <a:moveTo>
                  <a:pt x="16948" y="44776"/>
                </a:moveTo>
                <a:cubicBezTo>
                  <a:pt x="17005" y="44966"/>
                  <a:pt x="17081" y="44928"/>
                  <a:pt x="16948" y="45042"/>
                </a:cubicBezTo>
                <a:cubicBezTo>
                  <a:pt x="17081" y="45042"/>
                  <a:pt x="16891" y="45137"/>
                  <a:pt x="17043" y="45194"/>
                </a:cubicBezTo>
                <a:cubicBezTo>
                  <a:pt x="17157" y="45175"/>
                  <a:pt x="17157" y="45099"/>
                  <a:pt x="17271" y="45080"/>
                </a:cubicBezTo>
                <a:cubicBezTo>
                  <a:pt x="17062" y="45004"/>
                  <a:pt x="17233" y="44814"/>
                  <a:pt x="17062" y="44699"/>
                </a:cubicBezTo>
                <a:cubicBezTo>
                  <a:pt x="17062" y="44738"/>
                  <a:pt x="17024" y="44776"/>
                  <a:pt x="16948" y="44776"/>
                </a:cubicBezTo>
                <a:close/>
                <a:moveTo>
                  <a:pt x="17347" y="44909"/>
                </a:moveTo>
                <a:cubicBezTo>
                  <a:pt x="17595" y="44947"/>
                  <a:pt x="17347" y="44718"/>
                  <a:pt x="17500" y="44718"/>
                </a:cubicBezTo>
                <a:cubicBezTo>
                  <a:pt x="17519" y="44776"/>
                  <a:pt x="17519" y="44852"/>
                  <a:pt x="17595" y="44852"/>
                </a:cubicBezTo>
                <a:cubicBezTo>
                  <a:pt x="17595" y="44795"/>
                  <a:pt x="17652" y="44814"/>
                  <a:pt x="17709" y="44833"/>
                </a:cubicBezTo>
                <a:cubicBezTo>
                  <a:pt x="17690" y="44738"/>
                  <a:pt x="17671" y="44661"/>
                  <a:pt x="17652" y="44566"/>
                </a:cubicBezTo>
                <a:cubicBezTo>
                  <a:pt x="17519" y="44718"/>
                  <a:pt x="17366" y="44642"/>
                  <a:pt x="17347" y="44909"/>
                </a:cubicBezTo>
                <a:close/>
                <a:moveTo>
                  <a:pt x="18184" y="44718"/>
                </a:moveTo>
                <a:cubicBezTo>
                  <a:pt x="18279" y="44680"/>
                  <a:pt x="18508" y="44718"/>
                  <a:pt x="18489" y="44604"/>
                </a:cubicBezTo>
                <a:cubicBezTo>
                  <a:pt x="18413" y="44623"/>
                  <a:pt x="18317" y="44661"/>
                  <a:pt x="18298" y="44604"/>
                </a:cubicBezTo>
                <a:cubicBezTo>
                  <a:pt x="18279" y="44528"/>
                  <a:pt x="18355" y="44509"/>
                  <a:pt x="18317" y="44433"/>
                </a:cubicBezTo>
                <a:cubicBezTo>
                  <a:pt x="18127" y="44452"/>
                  <a:pt x="18146" y="44585"/>
                  <a:pt x="18184" y="44718"/>
                </a:cubicBezTo>
                <a:close/>
                <a:moveTo>
                  <a:pt x="24081" y="43330"/>
                </a:moveTo>
                <a:cubicBezTo>
                  <a:pt x="24290" y="43463"/>
                  <a:pt x="24233" y="43292"/>
                  <a:pt x="24499" y="43254"/>
                </a:cubicBezTo>
                <a:cubicBezTo>
                  <a:pt x="24499" y="43197"/>
                  <a:pt x="24480" y="43140"/>
                  <a:pt x="24480" y="43083"/>
                </a:cubicBezTo>
                <a:cubicBezTo>
                  <a:pt x="24290" y="43140"/>
                  <a:pt x="24233" y="43254"/>
                  <a:pt x="24081" y="43330"/>
                </a:cubicBezTo>
                <a:close/>
                <a:moveTo>
                  <a:pt x="16168" y="44947"/>
                </a:moveTo>
                <a:cubicBezTo>
                  <a:pt x="16206" y="45061"/>
                  <a:pt x="16320" y="45080"/>
                  <a:pt x="16301" y="45232"/>
                </a:cubicBezTo>
                <a:cubicBezTo>
                  <a:pt x="16510" y="45118"/>
                  <a:pt x="16453" y="45365"/>
                  <a:pt x="16625" y="45270"/>
                </a:cubicBezTo>
                <a:cubicBezTo>
                  <a:pt x="16606" y="45213"/>
                  <a:pt x="16587" y="45137"/>
                  <a:pt x="16568" y="45080"/>
                </a:cubicBezTo>
                <a:cubicBezTo>
                  <a:pt x="16491" y="45099"/>
                  <a:pt x="16453" y="45118"/>
                  <a:pt x="16415" y="45156"/>
                </a:cubicBezTo>
                <a:cubicBezTo>
                  <a:pt x="16396" y="45099"/>
                  <a:pt x="16358" y="45061"/>
                  <a:pt x="16320" y="45023"/>
                </a:cubicBezTo>
                <a:cubicBezTo>
                  <a:pt x="16434" y="45061"/>
                  <a:pt x="16701" y="44985"/>
                  <a:pt x="16548" y="44928"/>
                </a:cubicBezTo>
                <a:cubicBezTo>
                  <a:pt x="16529" y="45042"/>
                  <a:pt x="16301" y="44890"/>
                  <a:pt x="16168" y="44947"/>
                </a:cubicBezTo>
                <a:close/>
                <a:moveTo>
                  <a:pt x="43482" y="39012"/>
                </a:moveTo>
                <a:cubicBezTo>
                  <a:pt x="43197" y="39069"/>
                  <a:pt x="43197" y="39126"/>
                  <a:pt x="42949" y="39126"/>
                </a:cubicBezTo>
                <a:cubicBezTo>
                  <a:pt x="42930" y="39317"/>
                  <a:pt x="43577" y="39164"/>
                  <a:pt x="43482" y="39012"/>
                </a:cubicBezTo>
                <a:close/>
                <a:moveTo>
                  <a:pt x="21056" y="44642"/>
                </a:moveTo>
                <a:cubicBezTo>
                  <a:pt x="20942" y="44566"/>
                  <a:pt x="21171" y="44471"/>
                  <a:pt x="20961" y="44490"/>
                </a:cubicBezTo>
                <a:cubicBezTo>
                  <a:pt x="21190" y="44281"/>
                  <a:pt x="21304" y="44452"/>
                  <a:pt x="21209" y="44224"/>
                </a:cubicBezTo>
                <a:cubicBezTo>
                  <a:pt x="21323" y="44281"/>
                  <a:pt x="21456" y="44319"/>
                  <a:pt x="21665" y="44243"/>
                </a:cubicBezTo>
                <a:cubicBezTo>
                  <a:pt x="21551" y="44053"/>
                  <a:pt x="22026" y="44167"/>
                  <a:pt x="21836" y="43939"/>
                </a:cubicBezTo>
                <a:cubicBezTo>
                  <a:pt x="21627" y="43901"/>
                  <a:pt x="21513" y="44129"/>
                  <a:pt x="21418" y="44015"/>
                </a:cubicBezTo>
                <a:cubicBezTo>
                  <a:pt x="21532" y="43863"/>
                  <a:pt x="22065" y="43958"/>
                  <a:pt x="22046" y="43729"/>
                </a:cubicBezTo>
                <a:cubicBezTo>
                  <a:pt x="21703" y="43901"/>
                  <a:pt x="21228" y="43825"/>
                  <a:pt x="20942" y="44129"/>
                </a:cubicBezTo>
                <a:cubicBezTo>
                  <a:pt x="21152" y="44110"/>
                  <a:pt x="21209" y="44034"/>
                  <a:pt x="21342" y="43977"/>
                </a:cubicBezTo>
                <a:cubicBezTo>
                  <a:pt x="21304" y="44129"/>
                  <a:pt x="21418" y="44129"/>
                  <a:pt x="21342" y="44205"/>
                </a:cubicBezTo>
                <a:cubicBezTo>
                  <a:pt x="21304" y="44091"/>
                  <a:pt x="21171" y="44129"/>
                  <a:pt x="21018" y="44167"/>
                </a:cubicBezTo>
                <a:cubicBezTo>
                  <a:pt x="20885" y="44262"/>
                  <a:pt x="21113" y="44338"/>
                  <a:pt x="20999" y="44376"/>
                </a:cubicBezTo>
                <a:cubicBezTo>
                  <a:pt x="20752" y="44110"/>
                  <a:pt x="20562" y="44528"/>
                  <a:pt x="20181" y="44395"/>
                </a:cubicBezTo>
                <a:cubicBezTo>
                  <a:pt x="20277" y="44604"/>
                  <a:pt x="20010" y="44414"/>
                  <a:pt x="19839" y="44528"/>
                </a:cubicBezTo>
                <a:cubicBezTo>
                  <a:pt x="19801" y="44776"/>
                  <a:pt x="20105" y="44585"/>
                  <a:pt x="20086" y="44795"/>
                </a:cubicBezTo>
                <a:cubicBezTo>
                  <a:pt x="19972" y="44814"/>
                  <a:pt x="19991" y="44680"/>
                  <a:pt x="19820" y="44738"/>
                </a:cubicBezTo>
                <a:cubicBezTo>
                  <a:pt x="19820" y="44928"/>
                  <a:pt x="19934" y="44966"/>
                  <a:pt x="20067" y="44966"/>
                </a:cubicBezTo>
                <a:cubicBezTo>
                  <a:pt x="20029" y="44871"/>
                  <a:pt x="20105" y="44833"/>
                  <a:pt x="20220" y="44814"/>
                </a:cubicBezTo>
                <a:cubicBezTo>
                  <a:pt x="20220" y="44718"/>
                  <a:pt x="20124" y="44718"/>
                  <a:pt x="20124" y="44623"/>
                </a:cubicBezTo>
                <a:cubicBezTo>
                  <a:pt x="20334" y="44357"/>
                  <a:pt x="20600" y="44642"/>
                  <a:pt x="20752" y="44376"/>
                </a:cubicBezTo>
                <a:cubicBezTo>
                  <a:pt x="20752" y="44547"/>
                  <a:pt x="20961" y="44452"/>
                  <a:pt x="20942" y="44661"/>
                </a:cubicBezTo>
                <a:cubicBezTo>
                  <a:pt x="20847" y="44680"/>
                  <a:pt x="20695" y="44490"/>
                  <a:pt x="20752" y="44699"/>
                </a:cubicBezTo>
                <a:cubicBezTo>
                  <a:pt x="20771" y="44718"/>
                  <a:pt x="20999" y="44757"/>
                  <a:pt x="21056" y="44642"/>
                </a:cubicBezTo>
                <a:close/>
                <a:moveTo>
                  <a:pt x="31385" y="41808"/>
                </a:moveTo>
                <a:cubicBezTo>
                  <a:pt x="31499" y="41865"/>
                  <a:pt x="31784" y="41789"/>
                  <a:pt x="31727" y="41618"/>
                </a:cubicBezTo>
                <a:cubicBezTo>
                  <a:pt x="31575" y="41751"/>
                  <a:pt x="31423" y="41618"/>
                  <a:pt x="31385" y="41808"/>
                </a:cubicBezTo>
                <a:close/>
                <a:moveTo>
                  <a:pt x="20410" y="44300"/>
                </a:moveTo>
                <a:cubicBezTo>
                  <a:pt x="20619" y="44262"/>
                  <a:pt x="20790" y="44205"/>
                  <a:pt x="20866" y="44091"/>
                </a:cubicBezTo>
                <a:cubicBezTo>
                  <a:pt x="20676" y="44129"/>
                  <a:pt x="20448" y="44167"/>
                  <a:pt x="20410" y="44300"/>
                </a:cubicBezTo>
                <a:close/>
                <a:moveTo>
                  <a:pt x="32621" y="41694"/>
                </a:moveTo>
                <a:cubicBezTo>
                  <a:pt x="33040" y="41713"/>
                  <a:pt x="33097" y="41523"/>
                  <a:pt x="33629" y="41428"/>
                </a:cubicBezTo>
                <a:cubicBezTo>
                  <a:pt x="33363" y="41314"/>
                  <a:pt x="32849" y="41542"/>
                  <a:pt x="32621" y="41694"/>
                </a:cubicBezTo>
                <a:close/>
                <a:moveTo>
                  <a:pt x="32279" y="41884"/>
                </a:moveTo>
                <a:cubicBezTo>
                  <a:pt x="32241" y="41770"/>
                  <a:pt x="32488" y="41808"/>
                  <a:pt x="32564" y="41770"/>
                </a:cubicBezTo>
                <a:cubicBezTo>
                  <a:pt x="32602" y="41485"/>
                  <a:pt x="31993" y="41789"/>
                  <a:pt x="32279" y="41884"/>
                </a:cubicBezTo>
                <a:close/>
                <a:moveTo>
                  <a:pt x="31004" y="42056"/>
                </a:moveTo>
                <a:cubicBezTo>
                  <a:pt x="31176" y="42284"/>
                  <a:pt x="31898" y="41980"/>
                  <a:pt x="32127" y="41751"/>
                </a:cubicBezTo>
                <a:cubicBezTo>
                  <a:pt x="31670" y="41808"/>
                  <a:pt x="31442" y="41980"/>
                  <a:pt x="31004" y="42056"/>
                </a:cubicBezTo>
                <a:close/>
                <a:moveTo>
                  <a:pt x="19687" y="44947"/>
                </a:moveTo>
                <a:cubicBezTo>
                  <a:pt x="19687" y="44871"/>
                  <a:pt x="19744" y="44890"/>
                  <a:pt x="19801" y="44909"/>
                </a:cubicBezTo>
                <a:cubicBezTo>
                  <a:pt x="19820" y="44738"/>
                  <a:pt x="19592" y="44890"/>
                  <a:pt x="19573" y="44757"/>
                </a:cubicBezTo>
                <a:cubicBezTo>
                  <a:pt x="19649" y="44718"/>
                  <a:pt x="19706" y="44699"/>
                  <a:pt x="19668" y="44623"/>
                </a:cubicBezTo>
                <a:cubicBezTo>
                  <a:pt x="19421" y="44604"/>
                  <a:pt x="19497" y="44985"/>
                  <a:pt x="19687" y="44947"/>
                </a:cubicBezTo>
                <a:close/>
                <a:moveTo>
                  <a:pt x="22749" y="44053"/>
                </a:moveTo>
                <a:cubicBezTo>
                  <a:pt x="22863" y="43996"/>
                  <a:pt x="23225" y="44053"/>
                  <a:pt x="23130" y="43863"/>
                </a:cubicBezTo>
                <a:cubicBezTo>
                  <a:pt x="22997" y="44015"/>
                  <a:pt x="22768" y="43844"/>
                  <a:pt x="22749" y="44053"/>
                </a:cubicBezTo>
                <a:close/>
                <a:moveTo>
                  <a:pt x="29369" y="42626"/>
                </a:moveTo>
                <a:cubicBezTo>
                  <a:pt x="29502" y="42835"/>
                  <a:pt x="30110" y="42569"/>
                  <a:pt x="29958" y="42436"/>
                </a:cubicBezTo>
                <a:cubicBezTo>
                  <a:pt x="29901" y="42531"/>
                  <a:pt x="29521" y="42455"/>
                  <a:pt x="29369" y="42626"/>
                </a:cubicBezTo>
                <a:close/>
                <a:moveTo>
                  <a:pt x="35512" y="41504"/>
                </a:moveTo>
                <a:cubicBezTo>
                  <a:pt x="35664" y="41485"/>
                  <a:pt x="35760" y="41409"/>
                  <a:pt x="35798" y="41333"/>
                </a:cubicBezTo>
                <a:cubicBezTo>
                  <a:pt x="35702" y="41352"/>
                  <a:pt x="35569" y="41390"/>
                  <a:pt x="35550" y="41333"/>
                </a:cubicBezTo>
                <a:cubicBezTo>
                  <a:pt x="35607" y="41314"/>
                  <a:pt x="35588" y="41219"/>
                  <a:pt x="35512" y="41238"/>
                </a:cubicBezTo>
                <a:cubicBezTo>
                  <a:pt x="35474" y="41295"/>
                  <a:pt x="35474" y="41390"/>
                  <a:pt x="35512" y="41504"/>
                </a:cubicBezTo>
                <a:close/>
                <a:moveTo>
                  <a:pt x="36920" y="41028"/>
                </a:moveTo>
                <a:cubicBezTo>
                  <a:pt x="36996" y="41124"/>
                  <a:pt x="37433" y="41009"/>
                  <a:pt x="37376" y="40876"/>
                </a:cubicBezTo>
                <a:cubicBezTo>
                  <a:pt x="37281" y="40895"/>
                  <a:pt x="36863" y="40819"/>
                  <a:pt x="36920" y="41028"/>
                </a:cubicBezTo>
                <a:close/>
                <a:moveTo>
                  <a:pt x="21228" y="44604"/>
                </a:moveTo>
                <a:cubicBezTo>
                  <a:pt x="21399" y="44528"/>
                  <a:pt x="21361" y="44395"/>
                  <a:pt x="21532" y="44547"/>
                </a:cubicBezTo>
                <a:cubicBezTo>
                  <a:pt x="21494" y="44300"/>
                  <a:pt x="21627" y="44585"/>
                  <a:pt x="21779" y="44490"/>
                </a:cubicBezTo>
                <a:cubicBezTo>
                  <a:pt x="21779" y="44376"/>
                  <a:pt x="21988" y="44395"/>
                  <a:pt x="21912" y="44243"/>
                </a:cubicBezTo>
                <a:cubicBezTo>
                  <a:pt x="21874" y="44243"/>
                  <a:pt x="21817" y="44262"/>
                  <a:pt x="21779" y="44262"/>
                </a:cubicBezTo>
                <a:cubicBezTo>
                  <a:pt x="21760" y="44281"/>
                  <a:pt x="21722" y="44300"/>
                  <a:pt x="21741" y="44338"/>
                </a:cubicBezTo>
                <a:cubicBezTo>
                  <a:pt x="21874" y="44452"/>
                  <a:pt x="21532" y="44338"/>
                  <a:pt x="21437" y="44338"/>
                </a:cubicBezTo>
                <a:cubicBezTo>
                  <a:pt x="21437" y="44471"/>
                  <a:pt x="21152" y="44433"/>
                  <a:pt x="21228" y="44604"/>
                </a:cubicBezTo>
                <a:close/>
                <a:moveTo>
                  <a:pt x="36102" y="41314"/>
                </a:moveTo>
                <a:cubicBezTo>
                  <a:pt x="36311" y="41200"/>
                  <a:pt x="36482" y="41295"/>
                  <a:pt x="36539" y="41067"/>
                </a:cubicBezTo>
                <a:cubicBezTo>
                  <a:pt x="36292" y="41105"/>
                  <a:pt x="36102" y="41162"/>
                  <a:pt x="36102" y="41314"/>
                </a:cubicBezTo>
                <a:close/>
                <a:moveTo>
                  <a:pt x="52935" y="37548"/>
                </a:moveTo>
                <a:cubicBezTo>
                  <a:pt x="52897" y="37776"/>
                  <a:pt x="53126" y="37662"/>
                  <a:pt x="53221" y="37719"/>
                </a:cubicBezTo>
                <a:cubicBezTo>
                  <a:pt x="53202" y="37643"/>
                  <a:pt x="53202" y="37586"/>
                  <a:pt x="53316" y="37586"/>
                </a:cubicBezTo>
                <a:cubicBezTo>
                  <a:pt x="53335" y="37643"/>
                  <a:pt x="53335" y="37719"/>
                  <a:pt x="53354" y="37795"/>
                </a:cubicBezTo>
                <a:cubicBezTo>
                  <a:pt x="53430" y="37738"/>
                  <a:pt x="53677" y="37776"/>
                  <a:pt x="53639" y="37662"/>
                </a:cubicBezTo>
                <a:cubicBezTo>
                  <a:pt x="53582" y="37624"/>
                  <a:pt x="53506" y="37586"/>
                  <a:pt x="53430" y="37548"/>
                </a:cubicBezTo>
                <a:cubicBezTo>
                  <a:pt x="53506" y="37548"/>
                  <a:pt x="53601" y="37529"/>
                  <a:pt x="53677" y="37510"/>
                </a:cubicBezTo>
                <a:cubicBezTo>
                  <a:pt x="53696" y="37586"/>
                  <a:pt x="53715" y="37662"/>
                  <a:pt x="53772" y="37700"/>
                </a:cubicBezTo>
                <a:cubicBezTo>
                  <a:pt x="53886" y="37662"/>
                  <a:pt x="54096" y="37681"/>
                  <a:pt x="54001" y="37548"/>
                </a:cubicBezTo>
                <a:cubicBezTo>
                  <a:pt x="53848" y="37586"/>
                  <a:pt x="53829" y="37681"/>
                  <a:pt x="53753" y="37548"/>
                </a:cubicBezTo>
                <a:cubicBezTo>
                  <a:pt x="53810" y="37357"/>
                  <a:pt x="54039" y="37529"/>
                  <a:pt x="54020" y="37319"/>
                </a:cubicBezTo>
                <a:cubicBezTo>
                  <a:pt x="53924" y="37319"/>
                  <a:pt x="53658" y="37281"/>
                  <a:pt x="53544" y="37472"/>
                </a:cubicBezTo>
                <a:cubicBezTo>
                  <a:pt x="53411" y="37281"/>
                  <a:pt x="53221" y="37567"/>
                  <a:pt x="52935" y="37548"/>
                </a:cubicBezTo>
                <a:close/>
                <a:moveTo>
                  <a:pt x="54952" y="37605"/>
                </a:moveTo>
                <a:cubicBezTo>
                  <a:pt x="54761" y="37510"/>
                  <a:pt x="54609" y="37357"/>
                  <a:pt x="54324" y="37357"/>
                </a:cubicBezTo>
                <a:cubicBezTo>
                  <a:pt x="54476" y="37186"/>
                  <a:pt x="54590" y="37453"/>
                  <a:pt x="54685" y="37281"/>
                </a:cubicBezTo>
                <a:cubicBezTo>
                  <a:pt x="54552" y="37281"/>
                  <a:pt x="54552" y="37224"/>
                  <a:pt x="54590" y="37148"/>
                </a:cubicBezTo>
                <a:cubicBezTo>
                  <a:pt x="54419" y="37186"/>
                  <a:pt x="54229" y="37224"/>
                  <a:pt x="54058" y="37262"/>
                </a:cubicBezTo>
                <a:cubicBezTo>
                  <a:pt x="54039" y="37434"/>
                  <a:pt x="54229" y="37338"/>
                  <a:pt x="54286" y="37434"/>
                </a:cubicBezTo>
                <a:cubicBezTo>
                  <a:pt x="54191" y="37453"/>
                  <a:pt x="54058" y="37453"/>
                  <a:pt x="54058" y="37529"/>
                </a:cubicBezTo>
                <a:cubicBezTo>
                  <a:pt x="54134" y="37510"/>
                  <a:pt x="54134" y="37605"/>
                  <a:pt x="54191" y="37605"/>
                </a:cubicBezTo>
                <a:cubicBezTo>
                  <a:pt x="54153" y="37548"/>
                  <a:pt x="54514" y="37529"/>
                  <a:pt x="54571" y="37586"/>
                </a:cubicBezTo>
                <a:cubicBezTo>
                  <a:pt x="54324" y="37624"/>
                  <a:pt x="54077" y="37681"/>
                  <a:pt x="54001" y="37814"/>
                </a:cubicBezTo>
                <a:cubicBezTo>
                  <a:pt x="54039" y="37814"/>
                  <a:pt x="54115" y="37795"/>
                  <a:pt x="54115" y="37833"/>
                </a:cubicBezTo>
                <a:cubicBezTo>
                  <a:pt x="54077" y="37852"/>
                  <a:pt x="54001" y="37871"/>
                  <a:pt x="54020" y="37909"/>
                </a:cubicBezTo>
                <a:cubicBezTo>
                  <a:pt x="54115" y="37890"/>
                  <a:pt x="54210" y="37890"/>
                  <a:pt x="54267" y="37909"/>
                </a:cubicBezTo>
                <a:cubicBezTo>
                  <a:pt x="54286" y="37852"/>
                  <a:pt x="54305" y="37776"/>
                  <a:pt x="54343" y="37738"/>
                </a:cubicBezTo>
                <a:cubicBezTo>
                  <a:pt x="54324" y="37909"/>
                  <a:pt x="54495" y="37795"/>
                  <a:pt x="54609" y="37776"/>
                </a:cubicBezTo>
                <a:cubicBezTo>
                  <a:pt x="54609" y="37700"/>
                  <a:pt x="54495" y="37681"/>
                  <a:pt x="54571" y="37624"/>
                </a:cubicBezTo>
                <a:cubicBezTo>
                  <a:pt x="54647" y="37814"/>
                  <a:pt x="54933" y="37719"/>
                  <a:pt x="55142" y="37624"/>
                </a:cubicBezTo>
                <a:cubicBezTo>
                  <a:pt x="55142" y="37510"/>
                  <a:pt x="54914" y="37395"/>
                  <a:pt x="54933" y="37510"/>
                </a:cubicBezTo>
                <a:cubicBezTo>
                  <a:pt x="54990" y="37491"/>
                  <a:pt x="55028" y="37567"/>
                  <a:pt x="54952" y="37605"/>
                </a:cubicBezTo>
                <a:close/>
                <a:moveTo>
                  <a:pt x="55028" y="37110"/>
                </a:moveTo>
                <a:cubicBezTo>
                  <a:pt x="55066" y="37281"/>
                  <a:pt x="54761" y="37300"/>
                  <a:pt x="54723" y="37434"/>
                </a:cubicBezTo>
                <a:cubicBezTo>
                  <a:pt x="54894" y="37529"/>
                  <a:pt x="54780" y="37281"/>
                  <a:pt x="55066" y="37300"/>
                </a:cubicBezTo>
                <a:cubicBezTo>
                  <a:pt x="54952" y="37205"/>
                  <a:pt x="55180" y="37091"/>
                  <a:pt x="55028" y="37110"/>
                </a:cubicBezTo>
                <a:close/>
                <a:moveTo>
                  <a:pt x="33819" y="42037"/>
                </a:moveTo>
                <a:cubicBezTo>
                  <a:pt x="33781" y="41941"/>
                  <a:pt x="33591" y="41732"/>
                  <a:pt x="33534" y="41884"/>
                </a:cubicBezTo>
                <a:cubicBezTo>
                  <a:pt x="33667" y="41865"/>
                  <a:pt x="33572" y="42189"/>
                  <a:pt x="33819" y="42037"/>
                </a:cubicBezTo>
                <a:close/>
                <a:moveTo>
                  <a:pt x="71290" y="33896"/>
                </a:moveTo>
                <a:cubicBezTo>
                  <a:pt x="71271" y="33801"/>
                  <a:pt x="71195" y="33801"/>
                  <a:pt x="71176" y="33705"/>
                </a:cubicBezTo>
                <a:cubicBezTo>
                  <a:pt x="70986" y="33763"/>
                  <a:pt x="70891" y="33724"/>
                  <a:pt x="70758" y="33744"/>
                </a:cubicBezTo>
                <a:cubicBezTo>
                  <a:pt x="70891" y="33972"/>
                  <a:pt x="71100" y="33705"/>
                  <a:pt x="71290" y="33896"/>
                </a:cubicBezTo>
                <a:close/>
                <a:moveTo>
                  <a:pt x="27105" y="43387"/>
                </a:moveTo>
                <a:cubicBezTo>
                  <a:pt x="27200" y="43425"/>
                  <a:pt x="27524" y="43349"/>
                  <a:pt x="27504" y="43197"/>
                </a:cubicBezTo>
                <a:cubicBezTo>
                  <a:pt x="27333" y="43235"/>
                  <a:pt x="27086" y="43235"/>
                  <a:pt x="27105" y="43387"/>
                </a:cubicBezTo>
                <a:close/>
                <a:moveTo>
                  <a:pt x="32564" y="42303"/>
                </a:moveTo>
                <a:cubicBezTo>
                  <a:pt x="32488" y="42265"/>
                  <a:pt x="32507" y="42113"/>
                  <a:pt x="32355" y="42189"/>
                </a:cubicBezTo>
                <a:cubicBezTo>
                  <a:pt x="32336" y="42360"/>
                  <a:pt x="32526" y="42246"/>
                  <a:pt x="32526" y="42417"/>
                </a:cubicBezTo>
                <a:cubicBezTo>
                  <a:pt x="32754" y="42284"/>
                  <a:pt x="33040" y="42398"/>
                  <a:pt x="33097" y="42132"/>
                </a:cubicBezTo>
                <a:cubicBezTo>
                  <a:pt x="32925" y="42170"/>
                  <a:pt x="32735" y="42189"/>
                  <a:pt x="32678" y="42284"/>
                </a:cubicBezTo>
                <a:cubicBezTo>
                  <a:pt x="32678" y="42208"/>
                  <a:pt x="32602" y="41960"/>
                  <a:pt x="32583" y="42132"/>
                </a:cubicBezTo>
                <a:cubicBezTo>
                  <a:pt x="32583" y="42208"/>
                  <a:pt x="32640" y="42284"/>
                  <a:pt x="32564" y="42303"/>
                </a:cubicBezTo>
                <a:close/>
                <a:moveTo>
                  <a:pt x="50995" y="38137"/>
                </a:moveTo>
                <a:cubicBezTo>
                  <a:pt x="51014" y="38232"/>
                  <a:pt x="51090" y="38251"/>
                  <a:pt x="51204" y="38194"/>
                </a:cubicBezTo>
                <a:cubicBezTo>
                  <a:pt x="51166" y="37909"/>
                  <a:pt x="50329" y="38308"/>
                  <a:pt x="50995" y="38137"/>
                </a:cubicBezTo>
                <a:close/>
                <a:moveTo>
                  <a:pt x="56188" y="37224"/>
                </a:moveTo>
                <a:cubicBezTo>
                  <a:pt x="56226" y="37529"/>
                  <a:pt x="56435" y="37281"/>
                  <a:pt x="56587" y="37357"/>
                </a:cubicBezTo>
                <a:cubicBezTo>
                  <a:pt x="56416" y="37224"/>
                  <a:pt x="56720" y="37053"/>
                  <a:pt x="56492" y="36901"/>
                </a:cubicBezTo>
                <a:cubicBezTo>
                  <a:pt x="56416" y="36920"/>
                  <a:pt x="56321" y="36920"/>
                  <a:pt x="56321" y="36977"/>
                </a:cubicBezTo>
                <a:cubicBezTo>
                  <a:pt x="56416" y="37053"/>
                  <a:pt x="56454" y="37357"/>
                  <a:pt x="56188" y="37224"/>
                </a:cubicBezTo>
                <a:close/>
                <a:moveTo>
                  <a:pt x="62160" y="35931"/>
                </a:moveTo>
                <a:cubicBezTo>
                  <a:pt x="62446" y="35798"/>
                  <a:pt x="62522" y="35912"/>
                  <a:pt x="62636" y="35817"/>
                </a:cubicBezTo>
                <a:cubicBezTo>
                  <a:pt x="62484" y="35893"/>
                  <a:pt x="62617" y="35570"/>
                  <a:pt x="62465" y="35646"/>
                </a:cubicBezTo>
                <a:cubicBezTo>
                  <a:pt x="62484" y="35855"/>
                  <a:pt x="62256" y="35684"/>
                  <a:pt x="62198" y="35874"/>
                </a:cubicBezTo>
                <a:cubicBezTo>
                  <a:pt x="62122" y="35855"/>
                  <a:pt x="62141" y="35665"/>
                  <a:pt x="62046" y="35684"/>
                </a:cubicBezTo>
                <a:cubicBezTo>
                  <a:pt x="62046" y="35817"/>
                  <a:pt x="62084" y="35874"/>
                  <a:pt x="62160" y="35931"/>
                </a:cubicBezTo>
                <a:close/>
                <a:moveTo>
                  <a:pt x="23320" y="44376"/>
                </a:moveTo>
                <a:cubicBezTo>
                  <a:pt x="23225" y="44281"/>
                  <a:pt x="23453" y="44167"/>
                  <a:pt x="23263" y="44167"/>
                </a:cubicBezTo>
                <a:cubicBezTo>
                  <a:pt x="23263" y="44262"/>
                  <a:pt x="23187" y="44167"/>
                  <a:pt x="23092" y="44205"/>
                </a:cubicBezTo>
                <a:cubicBezTo>
                  <a:pt x="23111" y="44338"/>
                  <a:pt x="23206" y="44338"/>
                  <a:pt x="23320" y="44376"/>
                </a:cubicBezTo>
                <a:close/>
                <a:moveTo>
                  <a:pt x="33515" y="42037"/>
                </a:moveTo>
                <a:cubicBezTo>
                  <a:pt x="33363" y="41980"/>
                  <a:pt x="33192" y="41999"/>
                  <a:pt x="33078" y="42094"/>
                </a:cubicBezTo>
                <a:cubicBezTo>
                  <a:pt x="33135" y="42208"/>
                  <a:pt x="33496" y="42265"/>
                  <a:pt x="33515" y="42037"/>
                </a:cubicBezTo>
                <a:close/>
                <a:moveTo>
                  <a:pt x="44794" y="39811"/>
                </a:moveTo>
                <a:cubicBezTo>
                  <a:pt x="44661" y="39963"/>
                  <a:pt x="44813" y="40039"/>
                  <a:pt x="44737" y="40134"/>
                </a:cubicBezTo>
                <a:cubicBezTo>
                  <a:pt x="44642" y="40154"/>
                  <a:pt x="44661" y="40039"/>
                  <a:pt x="44623" y="39944"/>
                </a:cubicBezTo>
                <a:cubicBezTo>
                  <a:pt x="43748" y="40249"/>
                  <a:pt x="43444" y="40268"/>
                  <a:pt x="42626" y="40496"/>
                </a:cubicBezTo>
                <a:cubicBezTo>
                  <a:pt x="42645" y="40705"/>
                  <a:pt x="43064" y="40648"/>
                  <a:pt x="43064" y="40515"/>
                </a:cubicBezTo>
                <a:cubicBezTo>
                  <a:pt x="43064" y="40572"/>
                  <a:pt x="43311" y="40648"/>
                  <a:pt x="43159" y="40705"/>
                </a:cubicBezTo>
                <a:cubicBezTo>
                  <a:pt x="42911" y="40629"/>
                  <a:pt x="42797" y="40762"/>
                  <a:pt x="42550" y="40724"/>
                </a:cubicBezTo>
                <a:cubicBezTo>
                  <a:pt x="42531" y="40952"/>
                  <a:pt x="42759" y="40838"/>
                  <a:pt x="42740" y="41067"/>
                </a:cubicBezTo>
                <a:cubicBezTo>
                  <a:pt x="42664" y="41086"/>
                  <a:pt x="42607" y="41067"/>
                  <a:pt x="42550" y="41047"/>
                </a:cubicBezTo>
                <a:cubicBezTo>
                  <a:pt x="42569" y="41143"/>
                  <a:pt x="42569" y="41219"/>
                  <a:pt x="42531" y="41276"/>
                </a:cubicBezTo>
                <a:cubicBezTo>
                  <a:pt x="42664" y="41238"/>
                  <a:pt x="42778" y="41219"/>
                  <a:pt x="42892" y="41181"/>
                </a:cubicBezTo>
                <a:cubicBezTo>
                  <a:pt x="42873" y="41067"/>
                  <a:pt x="42759" y="41067"/>
                  <a:pt x="42778" y="40895"/>
                </a:cubicBezTo>
                <a:cubicBezTo>
                  <a:pt x="43045" y="40819"/>
                  <a:pt x="43045" y="40781"/>
                  <a:pt x="43311" y="40781"/>
                </a:cubicBezTo>
                <a:cubicBezTo>
                  <a:pt x="43330" y="40572"/>
                  <a:pt x="43140" y="40534"/>
                  <a:pt x="43235" y="40420"/>
                </a:cubicBezTo>
                <a:cubicBezTo>
                  <a:pt x="43482" y="40420"/>
                  <a:pt x="43672" y="40382"/>
                  <a:pt x="43843" y="40344"/>
                </a:cubicBezTo>
                <a:cubicBezTo>
                  <a:pt x="43729" y="40477"/>
                  <a:pt x="43919" y="40496"/>
                  <a:pt x="43824" y="40610"/>
                </a:cubicBezTo>
                <a:cubicBezTo>
                  <a:pt x="44148" y="40553"/>
                  <a:pt x="43786" y="40382"/>
                  <a:pt x="44015" y="40249"/>
                </a:cubicBezTo>
                <a:cubicBezTo>
                  <a:pt x="44186" y="40420"/>
                  <a:pt x="44072" y="40173"/>
                  <a:pt x="44357" y="40173"/>
                </a:cubicBezTo>
                <a:cubicBezTo>
                  <a:pt x="44319" y="40325"/>
                  <a:pt x="44433" y="40325"/>
                  <a:pt x="44357" y="40401"/>
                </a:cubicBezTo>
                <a:cubicBezTo>
                  <a:pt x="44281" y="40401"/>
                  <a:pt x="44281" y="40306"/>
                  <a:pt x="44205" y="40325"/>
                </a:cubicBezTo>
                <a:cubicBezTo>
                  <a:pt x="44243" y="40420"/>
                  <a:pt x="44148" y="40439"/>
                  <a:pt x="44129" y="40496"/>
                </a:cubicBezTo>
                <a:cubicBezTo>
                  <a:pt x="44281" y="40610"/>
                  <a:pt x="44452" y="40382"/>
                  <a:pt x="44547" y="40458"/>
                </a:cubicBezTo>
                <a:cubicBezTo>
                  <a:pt x="44604" y="40287"/>
                  <a:pt x="44319" y="40211"/>
                  <a:pt x="44471" y="40096"/>
                </a:cubicBezTo>
                <a:cubicBezTo>
                  <a:pt x="44528" y="40363"/>
                  <a:pt x="44604" y="40039"/>
                  <a:pt x="44813" y="40230"/>
                </a:cubicBezTo>
                <a:cubicBezTo>
                  <a:pt x="44775" y="40382"/>
                  <a:pt x="44547" y="40173"/>
                  <a:pt x="44604" y="40401"/>
                </a:cubicBezTo>
                <a:cubicBezTo>
                  <a:pt x="45137" y="40306"/>
                  <a:pt x="45384" y="40192"/>
                  <a:pt x="45745" y="40192"/>
                </a:cubicBezTo>
                <a:cubicBezTo>
                  <a:pt x="45441" y="40363"/>
                  <a:pt x="45137" y="40382"/>
                  <a:pt x="44794" y="40401"/>
                </a:cubicBezTo>
                <a:cubicBezTo>
                  <a:pt x="44832" y="40553"/>
                  <a:pt x="44357" y="40477"/>
                  <a:pt x="44433" y="40743"/>
                </a:cubicBezTo>
                <a:cubicBezTo>
                  <a:pt x="44509" y="40705"/>
                  <a:pt x="44756" y="40743"/>
                  <a:pt x="44718" y="40629"/>
                </a:cubicBezTo>
                <a:cubicBezTo>
                  <a:pt x="44642" y="40648"/>
                  <a:pt x="44547" y="40686"/>
                  <a:pt x="44528" y="40629"/>
                </a:cubicBezTo>
                <a:cubicBezTo>
                  <a:pt x="44794" y="40534"/>
                  <a:pt x="44985" y="40553"/>
                  <a:pt x="45004" y="40781"/>
                </a:cubicBezTo>
                <a:cubicBezTo>
                  <a:pt x="44414" y="40876"/>
                  <a:pt x="44433" y="40933"/>
                  <a:pt x="43938" y="41067"/>
                </a:cubicBezTo>
                <a:cubicBezTo>
                  <a:pt x="43919" y="40990"/>
                  <a:pt x="44148" y="40857"/>
                  <a:pt x="43900" y="40914"/>
                </a:cubicBezTo>
                <a:cubicBezTo>
                  <a:pt x="43691" y="40971"/>
                  <a:pt x="43938" y="41067"/>
                  <a:pt x="43824" y="41105"/>
                </a:cubicBezTo>
                <a:cubicBezTo>
                  <a:pt x="43729" y="41124"/>
                  <a:pt x="43748" y="41028"/>
                  <a:pt x="43672" y="41028"/>
                </a:cubicBezTo>
                <a:cubicBezTo>
                  <a:pt x="43691" y="41105"/>
                  <a:pt x="43653" y="41162"/>
                  <a:pt x="43596" y="41200"/>
                </a:cubicBezTo>
                <a:cubicBezTo>
                  <a:pt x="43577" y="41124"/>
                  <a:pt x="43520" y="41086"/>
                  <a:pt x="43444" y="41086"/>
                </a:cubicBezTo>
                <a:cubicBezTo>
                  <a:pt x="43292" y="41352"/>
                  <a:pt x="42835" y="41143"/>
                  <a:pt x="42569" y="41428"/>
                </a:cubicBezTo>
                <a:cubicBezTo>
                  <a:pt x="42493" y="41295"/>
                  <a:pt x="42341" y="41466"/>
                  <a:pt x="42303" y="41371"/>
                </a:cubicBezTo>
                <a:cubicBezTo>
                  <a:pt x="42398" y="41238"/>
                  <a:pt x="42284" y="41314"/>
                  <a:pt x="42227" y="41238"/>
                </a:cubicBezTo>
                <a:cubicBezTo>
                  <a:pt x="42436" y="41124"/>
                  <a:pt x="42398" y="41390"/>
                  <a:pt x="42531" y="41219"/>
                </a:cubicBezTo>
                <a:cubicBezTo>
                  <a:pt x="42246" y="40933"/>
                  <a:pt x="41922" y="41409"/>
                  <a:pt x="41580" y="41219"/>
                </a:cubicBezTo>
                <a:cubicBezTo>
                  <a:pt x="41846" y="41181"/>
                  <a:pt x="42341" y="41105"/>
                  <a:pt x="42455" y="40857"/>
                </a:cubicBezTo>
                <a:cubicBezTo>
                  <a:pt x="41599" y="41028"/>
                  <a:pt x="41447" y="41162"/>
                  <a:pt x="40857" y="41314"/>
                </a:cubicBezTo>
                <a:cubicBezTo>
                  <a:pt x="40971" y="41276"/>
                  <a:pt x="41009" y="41333"/>
                  <a:pt x="41009" y="41447"/>
                </a:cubicBezTo>
                <a:cubicBezTo>
                  <a:pt x="40743" y="41466"/>
                  <a:pt x="40895" y="41656"/>
                  <a:pt x="40705" y="41504"/>
                </a:cubicBezTo>
                <a:cubicBezTo>
                  <a:pt x="40610" y="41637"/>
                  <a:pt x="40762" y="41656"/>
                  <a:pt x="40781" y="41808"/>
                </a:cubicBezTo>
                <a:cubicBezTo>
                  <a:pt x="40610" y="41808"/>
                  <a:pt x="40686" y="41941"/>
                  <a:pt x="40553" y="41980"/>
                </a:cubicBezTo>
                <a:cubicBezTo>
                  <a:pt x="40496" y="41808"/>
                  <a:pt x="40648" y="41732"/>
                  <a:pt x="40439" y="41732"/>
                </a:cubicBezTo>
                <a:cubicBezTo>
                  <a:pt x="40382" y="41827"/>
                  <a:pt x="40534" y="42056"/>
                  <a:pt x="40325" y="42075"/>
                </a:cubicBezTo>
                <a:cubicBezTo>
                  <a:pt x="40458" y="41903"/>
                  <a:pt x="40153" y="42018"/>
                  <a:pt x="40115" y="41903"/>
                </a:cubicBezTo>
                <a:cubicBezTo>
                  <a:pt x="40191" y="42322"/>
                  <a:pt x="39621" y="42493"/>
                  <a:pt x="39316" y="42303"/>
                </a:cubicBezTo>
                <a:cubicBezTo>
                  <a:pt x="39183" y="42493"/>
                  <a:pt x="38632" y="42417"/>
                  <a:pt x="38384" y="42664"/>
                </a:cubicBezTo>
                <a:cubicBezTo>
                  <a:pt x="38460" y="42398"/>
                  <a:pt x="38156" y="42607"/>
                  <a:pt x="38118" y="42512"/>
                </a:cubicBezTo>
                <a:cubicBezTo>
                  <a:pt x="38213" y="42398"/>
                  <a:pt x="38879" y="42341"/>
                  <a:pt x="38613" y="42189"/>
                </a:cubicBezTo>
                <a:cubicBezTo>
                  <a:pt x="38460" y="42398"/>
                  <a:pt x="38137" y="42056"/>
                  <a:pt x="38156" y="42398"/>
                </a:cubicBezTo>
                <a:cubicBezTo>
                  <a:pt x="38156" y="42208"/>
                  <a:pt x="37928" y="42360"/>
                  <a:pt x="37928" y="42227"/>
                </a:cubicBezTo>
                <a:cubicBezTo>
                  <a:pt x="38213" y="42037"/>
                  <a:pt x="38289" y="42208"/>
                  <a:pt x="38499" y="41999"/>
                </a:cubicBezTo>
                <a:cubicBezTo>
                  <a:pt x="38537" y="42227"/>
                  <a:pt x="38746" y="41903"/>
                  <a:pt x="38822" y="42037"/>
                </a:cubicBezTo>
                <a:cubicBezTo>
                  <a:pt x="38822" y="41960"/>
                  <a:pt x="38784" y="41884"/>
                  <a:pt x="38841" y="41865"/>
                </a:cubicBezTo>
                <a:cubicBezTo>
                  <a:pt x="39126" y="42018"/>
                  <a:pt x="39621" y="41770"/>
                  <a:pt x="39811" y="41656"/>
                </a:cubicBezTo>
                <a:cubicBezTo>
                  <a:pt x="39982" y="41941"/>
                  <a:pt x="40306" y="41618"/>
                  <a:pt x="40629" y="41694"/>
                </a:cubicBezTo>
                <a:cubicBezTo>
                  <a:pt x="40515" y="41504"/>
                  <a:pt x="40705" y="41504"/>
                  <a:pt x="40743" y="41390"/>
                </a:cubicBezTo>
                <a:cubicBezTo>
                  <a:pt x="40667" y="41409"/>
                  <a:pt x="40610" y="41409"/>
                  <a:pt x="40610" y="41314"/>
                </a:cubicBezTo>
                <a:cubicBezTo>
                  <a:pt x="39716" y="41599"/>
                  <a:pt x="38156" y="42056"/>
                  <a:pt x="36806" y="42303"/>
                </a:cubicBezTo>
                <a:cubicBezTo>
                  <a:pt x="37662" y="42075"/>
                  <a:pt x="39088" y="41542"/>
                  <a:pt x="39830" y="41485"/>
                </a:cubicBezTo>
                <a:cubicBezTo>
                  <a:pt x="40420" y="41124"/>
                  <a:pt x="41580" y="40933"/>
                  <a:pt x="42588" y="40667"/>
                </a:cubicBezTo>
                <a:cubicBezTo>
                  <a:pt x="42550" y="40534"/>
                  <a:pt x="42398" y="40534"/>
                  <a:pt x="42246" y="40534"/>
                </a:cubicBezTo>
                <a:cubicBezTo>
                  <a:pt x="41333" y="40971"/>
                  <a:pt x="40001" y="41200"/>
                  <a:pt x="39069" y="41447"/>
                </a:cubicBezTo>
                <a:cubicBezTo>
                  <a:pt x="36387" y="42132"/>
                  <a:pt x="34200" y="42778"/>
                  <a:pt x="30966" y="43958"/>
                </a:cubicBezTo>
                <a:cubicBezTo>
                  <a:pt x="31936" y="43805"/>
                  <a:pt x="34200" y="42950"/>
                  <a:pt x="35379" y="42607"/>
                </a:cubicBezTo>
                <a:cubicBezTo>
                  <a:pt x="35474" y="42588"/>
                  <a:pt x="36045" y="42493"/>
                  <a:pt x="36121" y="42569"/>
                </a:cubicBezTo>
                <a:cubicBezTo>
                  <a:pt x="36102" y="42550"/>
                  <a:pt x="35969" y="42626"/>
                  <a:pt x="36007" y="42645"/>
                </a:cubicBezTo>
                <a:cubicBezTo>
                  <a:pt x="36102" y="42702"/>
                  <a:pt x="36387" y="42569"/>
                  <a:pt x="36349" y="42721"/>
                </a:cubicBezTo>
                <a:cubicBezTo>
                  <a:pt x="36197" y="43026"/>
                  <a:pt x="35721" y="42664"/>
                  <a:pt x="35874" y="42893"/>
                </a:cubicBezTo>
                <a:cubicBezTo>
                  <a:pt x="35741" y="42816"/>
                  <a:pt x="35798" y="42912"/>
                  <a:pt x="35626" y="42931"/>
                </a:cubicBezTo>
                <a:cubicBezTo>
                  <a:pt x="35607" y="42854"/>
                  <a:pt x="35607" y="42778"/>
                  <a:pt x="35645" y="42721"/>
                </a:cubicBezTo>
                <a:cubicBezTo>
                  <a:pt x="35531" y="42740"/>
                  <a:pt x="35455" y="42797"/>
                  <a:pt x="35436" y="42873"/>
                </a:cubicBezTo>
                <a:cubicBezTo>
                  <a:pt x="35721" y="42950"/>
                  <a:pt x="35379" y="42912"/>
                  <a:pt x="35360" y="43102"/>
                </a:cubicBezTo>
                <a:cubicBezTo>
                  <a:pt x="35341" y="43045"/>
                  <a:pt x="35246" y="43083"/>
                  <a:pt x="35208" y="43026"/>
                </a:cubicBezTo>
                <a:cubicBezTo>
                  <a:pt x="35189" y="42950"/>
                  <a:pt x="35379" y="42969"/>
                  <a:pt x="35379" y="42893"/>
                </a:cubicBezTo>
                <a:cubicBezTo>
                  <a:pt x="35075" y="42893"/>
                  <a:pt x="34808" y="42835"/>
                  <a:pt x="34808" y="43159"/>
                </a:cubicBezTo>
                <a:cubicBezTo>
                  <a:pt x="34999" y="43159"/>
                  <a:pt x="35018" y="43064"/>
                  <a:pt x="35151" y="43045"/>
                </a:cubicBezTo>
                <a:cubicBezTo>
                  <a:pt x="35379" y="43178"/>
                  <a:pt x="35246" y="43121"/>
                  <a:pt x="35265" y="43235"/>
                </a:cubicBezTo>
                <a:cubicBezTo>
                  <a:pt x="35341" y="43045"/>
                  <a:pt x="36330" y="43083"/>
                  <a:pt x="36311" y="42893"/>
                </a:cubicBezTo>
                <a:cubicBezTo>
                  <a:pt x="36501" y="43026"/>
                  <a:pt x="36768" y="42912"/>
                  <a:pt x="36977" y="42797"/>
                </a:cubicBezTo>
                <a:cubicBezTo>
                  <a:pt x="36882" y="42931"/>
                  <a:pt x="36958" y="42969"/>
                  <a:pt x="36901" y="43045"/>
                </a:cubicBezTo>
                <a:cubicBezTo>
                  <a:pt x="36520" y="43064"/>
                  <a:pt x="36387" y="43178"/>
                  <a:pt x="36083" y="43330"/>
                </a:cubicBezTo>
                <a:cubicBezTo>
                  <a:pt x="36083" y="43216"/>
                  <a:pt x="36007" y="43178"/>
                  <a:pt x="35874" y="43216"/>
                </a:cubicBezTo>
                <a:cubicBezTo>
                  <a:pt x="35265" y="43672"/>
                  <a:pt x="33819" y="43767"/>
                  <a:pt x="33002" y="44376"/>
                </a:cubicBezTo>
                <a:cubicBezTo>
                  <a:pt x="33496" y="44319"/>
                  <a:pt x="34067" y="44224"/>
                  <a:pt x="34523" y="43882"/>
                </a:cubicBezTo>
                <a:cubicBezTo>
                  <a:pt x="34466" y="43901"/>
                  <a:pt x="34371" y="43882"/>
                  <a:pt x="34447" y="43844"/>
                </a:cubicBezTo>
                <a:cubicBezTo>
                  <a:pt x="34713" y="43996"/>
                  <a:pt x="35151" y="43996"/>
                  <a:pt x="35208" y="43615"/>
                </a:cubicBezTo>
                <a:cubicBezTo>
                  <a:pt x="35227" y="43710"/>
                  <a:pt x="35265" y="43767"/>
                  <a:pt x="35322" y="43805"/>
                </a:cubicBezTo>
                <a:cubicBezTo>
                  <a:pt x="36159" y="43577"/>
                  <a:pt x="36178" y="43729"/>
                  <a:pt x="36730" y="43406"/>
                </a:cubicBezTo>
                <a:cubicBezTo>
                  <a:pt x="36882" y="43634"/>
                  <a:pt x="37167" y="43273"/>
                  <a:pt x="37015" y="43273"/>
                </a:cubicBezTo>
                <a:cubicBezTo>
                  <a:pt x="37281" y="43292"/>
                  <a:pt x="37129" y="43444"/>
                  <a:pt x="37262" y="43558"/>
                </a:cubicBezTo>
                <a:cubicBezTo>
                  <a:pt x="37509" y="43520"/>
                  <a:pt x="37643" y="43330"/>
                  <a:pt x="37928" y="43406"/>
                </a:cubicBezTo>
                <a:cubicBezTo>
                  <a:pt x="37433" y="43672"/>
                  <a:pt x="36806" y="43596"/>
                  <a:pt x="36463" y="43939"/>
                </a:cubicBezTo>
                <a:cubicBezTo>
                  <a:pt x="36387" y="43748"/>
                  <a:pt x="36216" y="44110"/>
                  <a:pt x="35969" y="43939"/>
                </a:cubicBezTo>
                <a:cubicBezTo>
                  <a:pt x="35893" y="44015"/>
                  <a:pt x="35950" y="44167"/>
                  <a:pt x="35779" y="44186"/>
                </a:cubicBezTo>
                <a:cubicBezTo>
                  <a:pt x="35721" y="44091"/>
                  <a:pt x="35912" y="43996"/>
                  <a:pt x="35683" y="44053"/>
                </a:cubicBezTo>
                <a:cubicBezTo>
                  <a:pt x="35455" y="44319"/>
                  <a:pt x="35227" y="44205"/>
                  <a:pt x="35056" y="44357"/>
                </a:cubicBezTo>
                <a:cubicBezTo>
                  <a:pt x="35189" y="44186"/>
                  <a:pt x="34942" y="44300"/>
                  <a:pt x="34847" y="44243"/>
                </a:cubicBezTo>
                <a:cubicBezTo>
                  <a:pt x="34847" y="44338"/>
                  <a:pt x="34942" y="44319"/>
                  <a:pt x="34999" y="44357"/>
                </a:cubicBezTo>
                <a:cubicBezTo>
                  <a:pt x="33915" y="44452"/>
                  <a:pt x="32830" y="44833"/>
                  <a:pt x="31442" y="45251"/>
                </a:cubicBezTo>
                <a:cubicBezTo>
                  <a:pt x="31423" y="45346"/>
                  <a:pt x="31556" y="45365"/>
                  <a:pt x="31461" y="45403"/>
                </a:cubicBezTo>
                <a:cubicBezTo>
                  <a:pt x="31347" y="45346"/>
                  <a:pt x="30814" y="45479"/>
                  <a:pt x="30700" y="45612"/>
                </a:cubicBezTo>
                <a:cubicBezTo>
                  <a:pt x="32412" y="45346"/>
                  <a:pt x="34333" y="44528"/>
                  <a:pt x="36045" y="44243"/>
                </a:cubicBezTo>
                <a:cubicBezTo>
                  <a:pt x="36083" y="44186"/>
                  <a:pt x="36140" y="44110"/>
                  <a:pt x="36178" y="44053"/>
                </a:cubicBezTo>
                <a:cubicBezTo>
                  <a:pt x="36730" y="43977"/>
                  <a:pt x="37528" y="43920"/>
                  <a:pt x="38194" y="43501"/>
                </a:cubicBezTo>
                <a:cubicBezTo>
                  <a:pt x="38670" y="43634"/>
                  <a:pt x="39278" y="43178"/>
                  <a:pt x="39754" y="43216"/>
                </a:cubicBezTo>
                <a:cubicBezTo>
                  <a:pt x="39659" y="43045"/>
                  <a:pt x="39944" y="43083"/>
                  <a:pt x="39944" y="42969"/>
                </a:cubicBezTo>
                <a:cubicBezTo>
                  <a:pt x="39697" y="42969"/>
                  <a:pt x="39621" y="42988"/>
                  <a:pt x="39545" y="43159"/>
                </a:cubicBezTo>
                <a:cubicBezTo>
                  <a:pt x="39507" y="42950"/>
                  <a:pt x="39183" y="43159"/>
                  <a:pt x="39164" y="43083"/>
                </a:cubicBezTo>
                <a:cubicBezTo>
                  <a:pt x="39221" y="43007"/>
                  <a:pt x="39602" y="42873"/>
                  <a:pt x="39412" y="42816"/>
                </a:cubicBezTo>
                <a:cubicBezTo>
                  <a:pt x="39393" y="42854"/>
                  <a:pt x="39183" y="42969"/>
                  <a:pt x="39145" y="42759"/>
                </a:cubicBezTo>
                <a:cubicBezTo>
                  <a:pt x="39621" y="42588"/>
                  <a:pt x="40058" y="42417"/>
                  <a:pt x="40248" y="42303"/>
                </a:cubicBezTo>
                <a:cubicBezTo>
                  <a:pt x="40610" y="42436"/>
                  <a:pt x="40952" y="42208"/>
                  <a:pt x="40800" y="42037"/>
                </a:cubicBezTo>
                <a:cubicBezTo>
                  <a:pt x="40876" y="42189"/>
                  <a:pt x="41142" y="42056"/>
                  <a:pt x="41276" y="42151"/>
                </a:cubicBezTo>
                <a:cubicBezTo>
                  <a:pt x="41161" y="42246"/>
                  <a:pt x="41066" y="42360"/>
                  <a:pt x="40971" y="42474"/>
                </a:cubicBezTo>
                <a:cubicBezTo>
                  <a:pt x="41219" y="42474"/>
                  <a:pt x="41561" y="42341"/>
                  <a:pt x="42017" y="42151"/>
                </a:cubicBezTo>
                <a:cubicBezTo>
                  <a:pt x="41998" y="42151"/>
                  <a:pt x="41941" y="42113"/>
                  <a:pt x="42017" y="42094"/>
                </a:cubicBezTo>
                <a:cubicBezTo>
                  <a:pt x="42093" y="42132"/>
                  <a:pt x="42303" y="42322"/>
                  <a:pt x="42151" y="42436"/>
                </a:cubicBezTo>
                <a:cubicBezTo>
                  <a:pt x="42074" y="42284"/>
                  <a:pt x="41637" y="42702"/>
                  <a:pt x="41390" y="42436"/>
                </a:cubicBezTo>
                <a:cubicBezTo>
                  <a:pt x="41485" y="42588"/>
                  <a:pt x="41333" y="42607"/>
                  <a:pt x="41333" y="42721"/>
                </a:cubicBezTo>
                <a:cubicBezTo>
                  <a:pt x="41865" y="42702"/>
                  <a:pt x="42227" y="42398"/>
                  <a:pt x="42835" y="42455"/>
                </a:cubicBezTo>
                <a:cubicBezTo>
                  <a:pt x="42227" y="42588"/>
                  <a:pt x="41352" y="42931"/>
                  <a:pt x="40610" y="43102"/>
                </a:cubicBezTo>
                <a:cubicBezTo>
                  <a:pt x="40534" y="43140"/>
                  <a:pt x="40629" y="43292"/>
                  <a:pt x="40534" y="43330"/>
                </a:cubicBezTo>
                <a:cubicBezTo>
                  <a:pt x="40458" y="43330"/>
                  <a:pt x="40439" y="43254"/>
                  <a:pt x="40439" y="43178"/>
                </a:cubicBezTo>
                <a:cubicBezTo>
                  <a:pt x="40325" y="43273"/>
                  <a:pt x="40058" y="43273"/>
                  <a:pt x="40058" y="43425"/>
                </a:cubicBezTo>
                <a:cubicBezTo>
                  <a:pt x="40210" y="43463"/>
                  <a:pt x="40306" y="43254"/>
                  <a:pt x="40344" y="43368"/>
                </a:cubicBezTo>
                <a:cubicBezTo>
                  <a:pt x="40229" y="43501"/>
                  <a:pt x="39944" y="43482"/>
                  <a:pt x="39868" y="43463"/>
                </a:cubicBezTo>
                <a:cubicBezTo>
                  <a:pt x="39849" y="43330"/>
                  <a:pt x="40058" y="43558"/>
                  <a:pt x="39963" y="43349"/>
                </a:cubicBezTo>
                <a:cubicBezTo>
                  <a:pt x="37643" y="43805"/>
                  <a:pt x="35265" y="44661"/>
                  <a:pt x="32754" y="45289"/>
                </a:cubicBezTo>
                <a:cubicBezTo>
                  <a:pt x="32222" y="45727"/>
                  <a:pt x="30757" y="45651"/>
                  <a:pt x="30377" y="46126"/>
                </a:cubicBezTo>
                <a:cubicBezTo>
                  <a:pt x="30662" y="46145"/>
                  <a:pt x="30776" y="45936"/>
                  <a:pt x="31118" y="46069"/>
                </a:cubicBezTo>
                <a:cubicBezTo>
                  <a:pt x="30776" y="46126"/>
                  <a:pt x="30072" y="46468"/>
                  <a:pt x="30301" y="46088"/>
                </a:cubicBezTo>
                <a:cubicBezTo>
                  <a:pt x="30091" y="46221"/>
                  <a:pt x="29882" y="46107"/>
                  <a:pt x="29844" y="46297"/>
                </a:cubicBezTo>
                <a:cubicBezTo>
                  <a:pt x="30091" y="46297"/>
                  <a:pt x="30129" y="46221"/>
                  <a:pt x="30186" y="46430"/>
                </a:cubicBezTo>
                <a:cubicBezTo>
                  <a:pt x="30377" y="46392"/>
                  <a:pt x="30472" y="46278"/>
                  <a:pt x="30719" y="46259"/>
                </a:cubicBezTo>
                <a:cubicBezTo>
                  <a:pt x="30852" y="46335"/>
                  <a:pt x="30757" y="46392"/>
                  <a:pt x="30776" y="46525"/>
                </a:cubicBezTo>
                <a:cubicBezTo>
                  <a:pt x="31061" y="46468"/>
                  <a:pt x="31290" y="46278"/>
                  <a:pt x="31499" y="46411"/>
                </a:cubicBezTo>
                <a:cubicBezTo>
                  <a:pt x="30662" y="46678"/>
                  <a:pt x="29216" y="46887"/>
                  <a:pt x="28855" y="47248"/>
                </a:cubicBezTo>
                <a:cubicBezTo>
                  <a:pt x="27333" y="47534"/>
                  <a:pt x="25450" y="48066"/>
                  <a:pt x="23795" y="48732"/>
                </a:cubicBezTo>
                <a:cubicBezTo>
                  <a:pt x="24005" y="48751"/>
                  <a:pt x="24043" y="48713"/>
                  <a:pt x="24252" y="48789"/>
                </a:cubicBezTo>
                <a:cubicBezTo>
                  <a:pt x="24252" y="48694"/>
                  <a:pt x="24157" y="48713"/>
                  <a:pt x="24100" y="48675"/>
                </a:cubicBezTo>
                <a:cubicBezTo>
                  <a:pt x="24746" y="48561"/>
                  <a:pt x="24727" y="48466"/>
                  <a:pt x="25450" y="48275"/>
                </a:cubicBezTo>
                <a:cubicBezTo>
                  <a:pt x="25469" y="48313"/>
                  <a:pt x="25469" y="48370"/>
                  <a:pt x="25488" y="48428"/>
                </a:cubicBezTo>
                <a:cubicBezTo>
                  <a:pt x="26534" y="47838"/>
                  <a:pt x="28684" y="47343"/>
                  <a:pt x="29901" y="47134"/>
                </a:cubicBezTo>
                <a:cubicBezTo>
                  <a:pt x="29901" y="47039"/>
                  <a:pt x="29787" y="47020"/>
                  <a:pt x="29863" y="46982"/>
                </a:cubicBezTo>
                <a:cubicBezTo>
                  <a:pt x="31746" y="46735"/>
                  <a:pt x="33876" y="45955"/>
                  <a:pt x="35779" y="45384"/>
                </a:cubicBezTo>
                <a:cubicBezTo>
                  <a:pt x="35893" y="45555"/>
                  <a:pt x="36026" y="45308"/>
                  <a:pt x="36178" y="45460"/>
                </a:cubicBezTo>
                <a:cubicBezTo>
                  <a:pt x="36254" y="45365"/>
                  <a:pt x="36216" y="45232"/>
                  <a:pt x="36292" y="45156"/>
                </a:cubicBezTo>
                <a:cubicBezTo>
                  <a:pt x="36311" y="45213"/>
                  <a:pt x="36311" y="45270"/>
                  <a:pt x="36330" y="45308"/>
                </a:cubicBezTo>
                <a:cubicBezTo>
                  <a:pt x="37243" y="44928"/>
                  <a:pt x="39963" y="44471"/>
                  <a:pt x="40534" y="43977"/>
                </a:cubicBezTo>
                <a:cubicBezTo>
                  <a:pt x="41485" y="43920"/>
                  <a:pt x="42132" y="43577"/>
                  <a:pt x="43178" y="43444"/>
                </a:cubicBezTo>
                <a:cubicBezTo>
                  <a:pt x="43311" y="43406"/>
                  <a:pt x="43197" y="43216"/>
                  <a:pt x="43368" y="43197"/>
                </a:cubicBezTo>
                <a:cubicBezTo>
                  <a:pt x="43520" y="43425"/>
                  <a:pt x="44205" y="43026"/>
                  <a:pt x="44585" y="42988"/>
                </a:cubicBezTo>
                <a:cubicBezTo>
                  <a:pt x="44604" y="43102"/>
                  <a:pt x="44661" y="43140"/>
                  <a:pt x="44794" y="43102"/>
                </a:cubicBezTo>
                <a:cubicBezTo>
                  <a:pt x="44794" y="42988"/>
                  <a:pt x="44699" y="43007"/>
                  <a:pt x="44642" y="42969"/>
                </a:cubicBezTo>
                <a:cubicBezTo>
                  <a:pt x="45156" y="42931"/>
                  <a:pt x="45346" y="42721"/>
                  <a:pt x="45955" y="42626"/>
                </a:cubicBezTo>
                <a:cubicBezTo>
                  <a:pt x="45955" y="42531"/>
                  <a:pt x="45822" y="42512"/>
                  <a:pt x="45917" y="42474"/>
                </a:cubicBezTo>
                <a:cubicBezTo>
                  <a:pt x="46050" y="42455"/>
                  <a:pt x="46069" y="42626"/>
                  <a:pt x="46240" y="42569"/>
                </a:cubicBezTo>
                <a:cubicBezTo>
                  <a:pt x="46240" y="42493"/>
                  <a:pt x="46202" y="42417"/>
                  <a:pt x="46278" y="42398"/>
                </a:cubicBezTo>
                <a:cubicBezTo>
                  <a:pt x="46316" y="42474"/>
                  <a:pt x="46354" y="42360"/>
                  <a:pt x="46449" y="42360"/>
                </a:cubicBezTo>
                <a:cubicBezTo>
                  <a:pt x="46468" y="42417"/>
                  <a:pt x="46411" y="42436"/>
                  <a:pt x="46411" y="42474"/>
                </a:cubicBezTo>
                <a:cubicBezTo>
                  <a:pt x="47324" y="42246"/>
                  <a:pt x="48066" y="42132"/>
                  <a:pt x="48884" y="41770"/>
                </a:cubicBezTo>
                <a:cubicBezTo>
                  <a:pt x="48827" y="41789"/>
                  <a:pt x="48789" y="41732"/>
                  <a:pt x="48751" y="41694"/>
                </a:cubicBezTo>
                <a:cubicBezTo>
                  <a:pt x="48903" y="41770"/>
                  <a:pt x="49074" y="41561"/>
                  <a:pt x="48960" y="41808"/>
                </a:cubicBezTo>
                <a:cubicBezTo>
                  <a:pt x="49131" y="41789"/>
                  <a:pt x="49055" y="41694"/>
                  <a:pt x="49207" y="41770"/>
                </a:cubicBezTo>
                <a:cubicBezTo>
                  <a:pt x="49207" y="41675"/>
                  <a:pt x="49093" y="41656"/>
                  <a:pt x="49169" y="41599"/>
                </a:cubicBezTo>
                <a:cubicBezTo>
                  <a:pt x="49245" y="41770"/>
                  <a:pt x="49607" y="41542"/>
                  <a:pt x="49683" y="41713"/>
                </a:cubicBezTo>
                <a:cubicBezTo>
                  <a:pt x="49645" y="41580"/>
                  <a:pt x="49797" y="41561"/>
                  <a:pt x="49835" y="41466"/>
                </a:cubicBezTo>
                <a:cubicBezTo>
                  <a:pt x="51090" y="41409"/>
                  <a:pt x="51832" y="40762"/>
                  <a:pt x="52688" y="40781"/>
                </a:cubicBezTo>
                <a:cubicBezTo>
                  <a:pt x="52802" y="40686"/>
                  <a:pt x="52574" y="40686"/>
                  <a:pt x="52707" y="40629"/>
                </a:cubicBezTo>
                <a:cubicBezTo>
                  <a:pt x="52935" y="40686"/>
                  <a:pt x="53145" y="40629"/>
                  <a:pt x="53316" y="40496"/>
                </a:cubicBezTo>
                <a:cubicBezTo>
                  <a:pt x="53620" y="40591"/>
                  <a:pt x="54039" y="40401"/>
                  <a:pt x="54248" y="40230"/>
                </a:cubicBezTo>
                <a:cubicBezTo>
                  <a:pt x="54571" y="40325"/>
                  <a:pt x="55085" y="40192"/>
                  <a:pt x="55256" y="39963"/>
                </a:cubicBezTo>
                <a:cubicBezTo>
                  <a:pt x="56378" y="39906"/>
                  <a:pt x="57843" y="39374"/>
                  <a:pt x="58870" y="39012"/>
                </a:cubicBezTo>
                <a:cubicBezTo>
                  <a:pt x="57805" y="39202"/>
                  <a:pt x="56987" y="39393"/>
                  <a:pt x="55579" y="39735"/>
                </a:cubicBezTo>
                <a:cubicBezTo>
                  <a:pt x="55769" y="39697"/>
                  <a:pt x="55884" y="39621"/>
                  <a:pt x="55903" y="39488"/>
                </a:cubicBezTo>
                <a:cubicBezTo>
                  <a:pt x="55598" y="39545"/>
                  <a:pt x="55503" y="39697"/>
                  <a:pt x="55351" y="39830"/>
                </a:cubicBezTo>
                <a:cubicBezTo>
                  <a:pt x="55142" y="39811"/>
                  <a:pt x="54780" y="39754"/>
                  <a:pt x="54552" y="40115"/>
                </a:cubicBezTo>
                <a:cubicBezTo>
                  <a:pt x="54362" y="40173"/>
                  <a:pt x="54267" y="40077"/>
                  <a:pt x="54058" y="40173"/>
                </a:cubicBezTo>
                <a:cubicBezTo>
                  <a:pt x="54153" y="40039"/>
                  <a:pt x="53943" y="40020"/>
                  <a:pt x="53772" y="40058"/>
                </a:cubicBezTo>
                <a:cubicBezTo>
                  <a:pt x="53772" y="40230"/>
                  <a:pt x="53658" y="40344"/>
                  <a:pt x="53411" y="40363"/>
                </a:cubicBezTo>
                <a:cubicBezTo>
                  <a:pt x="53468" y="40268"/>
                  <a:pt x="53411" y="40192"/>
                  <a:pt x="53259" y="40230"/>
                </a:cubicBezTo>
                <a:cubicBezTo>
                  <a:pt x="53221" y="40344"/>
                  <a:pt x="53468" y="40363"/>
                  <a:pt x="53297" y="40439"/>
                </a:cubicBezTo>
                <a:cubicBezTo>
                  <a:pt x="52536" y="40496"/>
                  <a:pt x="52003" y="40895"/>
                  <a:pt x="51376" y="40800"/>
                </a:cubicBezTo>
                <a:cubicBezTo>
                  <a:pt x="51262" y="40838"/>
                  <a:pt x="51433" y="40876"/>
                  <a:pt x="51338" y="40914"/>
                </a:cubicBezTo>
                <a:cubicBezTo>
                  <a:pt x="51166" y="40933"/>
                  <a:pt x="51185" y="40895"/>
                  <a:pt x="51014" y="40838"/>
                </a:cubicBezTo>
                <a:cubicBezTo>
                  <a:pt x="50843" y="40971"/>
                  <a:pt x="50615" y="40933"/>
                  <a:pt x="50691" y="41105"/>
                </a:cubicBezTo>
                <a:cubicBezTo>
                  <a:pt x="50501" y="40952"/>
                  <a:pt x="50539" y="40990"/>
                  <a:pt x="50520" y="41143"/>
                </a:cubicBezTo>
                <a:cubicBezTo>
                  <a:pt x="50329" y="41047"/>
                  <a:pt x="50272" y="41143"/>
                  <a:pt x="50082" y="41143"/>
                </a:cubicBezTo>
                <a:cubicBezTo>
                  <a:pt x="50082" y="41200"/>
                  <a:pt x="50120" y="41276"/>
                  <a:pt x="50044" y="41314"/>
                </a:cubicBezTo>
                <a:cubicBezTo>
                  <a:pt x="49512" y="41352"/>
                  <a:pt x="48903" y="41694"/>
                  <a:pt x="48313" y="41675"/>
                </a:cubicBezTo>
                <a:cubicBezTo>
                  <a:pt x="48408" y="41561"/>
                  <a:pt x="48389" y="41675"/>
                  <a:pt x="48561" y="41637"/>
                </a:cubicBezTo>
                <a:cubicBezTo>
                  <a:pt x="48542" y="41561"/>
                  <a:pt x="48523" y="41485"/>
                  <a:pt x="48503" y="41428"/>
                </a:cubicBezTo>
                <a:cubicBezTo>
                  <a:pt x="48180" y="41485"/>
                  <a:pt x="48313" y="41580"/>
                  <a:pt x="48047" y="41637"/>
                </a:cubicBezTo>
                <a:cubicBezTo>
                  <a:pt x="48066" y="41846"/>
                  <a:pt x="48256" y="41523"/>
                  <a:pt x="48275" y="41789"/>
                </a:cubicBezTo>
                <a:cubicBezTo>
                  <a:pt x="45879" y="42474"/>
                  <a:pt x="43311" y="42988"/>
                  <a:pt x="41085" y="43844"/>
                </a:cubicBezTo>
                <a:cubicBezTo>
                  <a:pt x="40439" y="43786"/>
                  <a:pt x="39659" y="44224"/>
                  <a:pt x="38936" y="44319"/>
                </a:cubicBezTo>
                <a:cubicBezTo>
                  <a:pt x="38765" y="44338"/>
                  <a:pt x="38613" y="44281"/>
                  <a:pt x="38441" y="44319"/>
                </a:cubicBezTo>
                <a:cubicBezTo>
                  <a:pt x="37662" y="44471"/>
                  <a:pt x="37072" y="44947"/>
                  <a:pt x="36406" y="45023"/>
                </a:cubicBezTo>
                <a:cubicBezTo>
                  <a:pt x="36121" y="45042"/>
                  <a:pt x="36273" y="45042"/>
                  <a:pt x="35988" y="45156"/>
                </a:cubicBezTo>
                <a:cubicBezTo>
                  <a:pt x="35626" y="45327"/>
                  <a:pt x="34580" y="45574"/>
                  <a:pt x="34542" y="45422"/>
                </a:cubicBezTo>
                <a:cubicBezTo>
                  <a:pt x="34523" y="45670"/>
                  <a:pt x="33819" y="45727"/>
                  <a:pt x="33610" y="45727"/>
                </a:cubicBezTo>
                <a:cubicBezTo>
                  <a:pt x="32982" y="46031"/>
                  <a:pt x="32127" y="46297"/>
                  <a:pt x="31537" y="46297"/>
                </a:cubicBezTo>
                <a:cubicBezTo>
                  <a:pt x="31746" y="46316"/>
                  <a:pt x="32222" y="46164"/>
                  <a:pt x="31974" y="45974"/>
                </a:cubicBezTo>
                <a:cubicBezTo>
                  <a:pt x="32108" y="46107"/>
                  <a:pt x="31746" y="46183"/>
                  <a:pt x="31746" y="46088"/>
                </a:cubicBezTo>
                <a:cubicBezTo>
                  <a:pt x="31822" y="46069"/>
                  <a:pt x="31784" y="45974"/>
                  <a:pt x="31841" y="45955"/>
                </a:cubicBezTo>
                <a:cubicBezTo>
                  <a:pt x="32069" y="45974"/>
                  <a:pt x="32355" y="45708"/>
                  <a:pt x="32222" y="45936"/>
                </a:cubicBezTo>
                <a:cubicBezTo>
                  <a:pt x="32640" y="45841"/>
                  <a:pt x="33173" y="45460"/>
                  <a:pt x="33705" y="45555"/>
                </a:cubicBezTo>
                <a:cubicBezTo>
                  <a:pt x="33819" y="45384"/>
                  <a:pt x="33553" y="45289"/>
                  <a:pt x="33743" y="45175"/>
                </a:cubicBezTo>
                <a:cubicBezTo>
                  <a:pt x="33762" y="45365"/>
                  <a:pt x="33953" y="45118"/>
                  <a:pt x="34067" y="45251"/>
                </a:cubicBezTo>
                <a:cubicBezTo>
                  <a:pt x="33991" y="45308"/>
                  <a:pt x="33762" y="45270"/>
                  <a:pt x="33781" y="45365"/>
                </a:cubicBezTo>
                <a:cubicBezTo>
                  <a:pt x="34124" y="45555"/>
                  <a:pt x="34371" y="45118"/>
                  <a:pt x="34713" y="45289"/>
                </a:cubicBezTo>
                <a:cubicBezTo>
                  <a:pt x="34904" y="44909"/>
                  <a:pt x="35379" y="45194"/>
                  <a:pt x="35550" y="44890"/>
                </a:cubicBezTo>
                <a:cubicBezTo>
                  <a:pt x="35569" y="44909"/>
                  <a:pt x="35569" y="44947"/>
                  <a:pt x="35569" y="44985"/>
                </a:cubicBezTo>
                <a:cubicBezTo>
                  <a:pt x="36901" y="44376"/>
                  <a:pt x="39697" y="43920"/>
                  <a:pt x="41199" y="43216"/>
                </a:cubicBezTo>
                <a:cubicBezTo>
                  <a:pt x="41333" y="43311"/>
                  <a:pt x="41561" y="43216"/>
                  <a:pt x="41713" y="43273"/>
                </a:cubicBezTo>
                <a:cubicBezTo>
                  <a:pt x="41637" y="43368"/>
                  <a:pt x="41104" y="43368"/>
                  <a:pt x="41028" y="43577"/>
                </a:cubicBezTo>
                <a:cubicBezTo>
                  <a:pt x="41390" y="43634"/>
                  <a:pt x="41732" y="43387"/>
                  <a:pt x="41808" y="43140"/>
                </a:cubicBezTo>
                <a:cubicBezTo>
                  <a:pt x="42645" y="42931"/>
                  <a:pt x="43311" y="42854"/>
                  <a:pt x="43862" y="42531"/>
                </a:cubicBezTo>
                <a:cubicBezTo>
                  <a:pt x="43767" y="42550"/>
                  <a:pt x="43653" y="42588"/>
                  <a:pt x="43672" y="42474"/>
                </a:cubicBezTo>
                <a:cubicBezTo>
                  <a:pt x="43786" y="42512"/>
                  <a:pt x="43996" y="42436"/>
                  <a:pt x="44053" y="42550"/>
                </a:cubicBezTo>
                <a:cubicBezTo>
                  <a:pt x="44015" y="42436"/>
                  <a:pt x="44034" y="42360"/>
                  <a:pt x="44129" y="42322"/>
                </a:cubicBezTo>
                <a:cubicBezTo>
                  <a:pt x="44224" y="42474"/>
                  <a:pt x="44471" y="42227"/>
                  <a:pt x="44642" y="42360"/>
                </a:cubicBezTo>
                <a:cubicBezTo>
                  <a:pt x="44642" y="42208"/>
                  <a:pt x="44890" y="42189"/>
                  <a:pt x="44966" y="42094"/>
                </a:cubicBezTo>
                <a:cubicBezTo>
                  <a:pt x="45156" y="42341"/>
                  <a:pt x="44604" y="42189"/>
                  <a:pt x="44718" y="42398"/>
                </a:cubicBezTo>
                <a:cubicBezTo>
                  <a:pt x="44890" y="42246"/>
                  <a:pt x="45346" y="42227"/>
                  <a:pt x="45441" y="42037"/>
                </a:cubicBezTo>
                <a:cubicBezTo>
                  <a:pt x="45460" y="42094"/>
                  <a:pt x="45479" y="42132"/>
                  <a:pt x="45479" y="42189"/>
                </a:cubicBezTo>
                <a:cubicBezTo>
                  <a:pt x="45650" y="42151"/>
                  <a:pt x="45593" y="42075"/>
                  <a:pt x="45726" y="42132"/>
                </a:cubicBezTo>
                <a:cubicBezTo>
                  <a:pt x="45726" y="41960"/>
                  <a:pt x="45669" y="41922"/>
                  <a:pt x="45726" y="41865"/>
                </a:cubicBezTo>
                <a:cubicBezTo>
                  <a:pt x="46069" y="41827"/>
                  <a:pt x="45745" y="42056"/>
                  <a:pt x="45898" y="42094"/>
                </a:cubicBezTo>
                <a:cubicBezTo>
                  <a:pt x="46639" y="41751"/>
                  <a:pt x="47077" y="41656"/>
                  <a:pt x="47743" y="41599"/>
                </a:cubicBezTo>
                <a:cubicBezTo>
                  <a:pt x="47781" y="41713"/>
                  <a:pt x="47648" y="41732"/>
                  <a:pt x="47724" y="41865"/>
                </a:cubicBezTo>
                <a:cubicBezTo>
                  <a:pt x="48199" y="41770"/>
                  <a:pt x="47648" y="41656"/>
                  <a:pt x="47895" y="41504"/>
                </a:cubicBezTo>
                <a:cubicBezTo>
                  <a:pt x="47914" y="41580"/>
                  <a:pt x="47895" y="41618"/>
                  <a:pt x="47876" y="41675"/>
                </a:cubicBezTo>
                <a:cubicBezTo>
                  <a:pt x="48066" y="41637"/>
                  <a:pt x="47952" y="41447"/>
                  <a:pt x="48123" y="41390"/>
                </a:cubicBezTo>
                <a:cubicBezTo>
                  <a:pt x="48161" y="41618"/>
                  <a:pt x="48275" y="41409"/>
                  <a:pt x="48313" y="41352"/>
                </a:cubicBezTo>
                <a:cubicBezTo>
                  <a:pt x="48389" y="41409"/>
                  <a:pt x="48561" y="41390"/>
                  <a:pt x="48637" y="41447"/>
                </a:cubicBezTo>
                <a:cubicBezTo>
                  <a:pt x="49207" y="40781"/>
                  <a:pt x="50063" y="41124"/>
                  <a:pt x="50710" y="40629"/>
                </a:cubicBezTo>
                <a:cubicBezTo>
                  <a:pt x="50995" y="40648"/>
                  <a:pt x="51889" y="40629"/>
                  <a:pt x="51851" y="40058"/>
                </a:cubicBezTo>
                <a:cubicBezTo>
                  <a:pt x="51737" y="40077"/>
                  <a:pt x="51661" y="40096"/>
                  <a:pt x="51623" y="40154"/>
                </a:cubicBezTo>
                <a:cubicBezTo>
                  <a:pt x="51623" y="40268"/>
                  <a:pt x="51718" y="40230"/>
                  <a:pt x="51775" y="40287"/>
                </a:cubicBezTo>
                <a:cubicBezTo>
                  <a:pt x="51680" y="40268"/>
                  <a:pt x="51471" y="40401"/>
                  <a:pt x="51452" y="40306"/>
                </a:cubicBezTo>
                <a:cubicBezTo>
                  <a:pt x="51566" y="40287"/>
                  <a:pt x="51585" y="40211"/>
                  <a:pt x="51547" y="40115"/>
                </a:cubicBezTo>
                <a:cubicBezTo>
                  <a:pt x="51414" y="40154"/>
                  <a:pt x="50900" y="40077"/>
                  <a:pt x="51204" y="40249"/>
                </a:cubicBezTo>
                <a:cubicBezTo>
                  <a:pt x="50234" y="40363"/>
                  <a:pt x="49455" y="40857"/>
                  <a:pt x="48332" y="40914"/>
                </a:cubicBezTo>
                <a:cubicBezTo>
                  <a:pt x="48446" y="40895"/>
                  <a:pt x="48484" y="40838"/>
                  <a:pt x="48503" y="40781"/>
                </a:cubicBezTo>
                <a:cubicBezTo>
                  <a:pt x="48370" y="40705"/>
                  <a:pt x="48351" y="40857"/>
                  <a:pt x="48142" y="40857"/>
                </a:cubicBezTo>
                <a:cubicBezTo>
                  <a:pt x="48123" y="40762"/>
                  <a:pt x="48085" y="40705"/>
                  <a:pt x="48028" y="40667"/>
                </a:cubicBezTo>
                <a:cubicBezTo>
                  <a:pt x="48256" y="40553"/>
                  <a:pt x="48275" y="40591"/>
                  <a:pt x="48408" y="40420"/>
                </a:cubicBezTo>
                <a:cubicBezTo>
                  <a:pt x="48294" y="40515"/>
                  <a:pt x="48675" y="40629"/>
                  <a:pt x="48694" y="40515"/>
                </a:cubicBezTo>
                <a:cubicBezTo>
                  <a:pt x="48770" y="40401"/>
                  <a:pt x="49531" y="40154"/>
                  <a:pt x="49664" y="40154"/>
                </a:cubicBezTo>
                <a:cubicBezTo>
                  <a:pt x="49550" y="40154"/>
                  <a:pt x="49892" y="40325"/>
                  <a:pt x="49854" y="40115"/>
                </a:cubicBezTo>
                <a:cubicBezTo>
                  <a:pt x="49873" y="40173"/>
                  <a:pt x="49854" y="40230"/>
                  <a:pt x="49816" y="40268"/>
                </a:cubicBezTo>
                <a:cubicBezTo>
                  <a:pt x="50082" y="40249"/>
                  <a:pt x="50368" y="40115"/>
                  <a:pt x="50082" y="40058"/>
                </a:cubicBezTo>
                <a:cubicBezTo>
                  <a:pt x="50368" y="40077"/>
                  <a:pt x="50463" y="39906"/>
                  <a:pt x="50691" y="39982"/>
                </a:cubicBezTo>
                <a:cubicBezTo>
                  <a:pt x="50615" y="40001"/>
                  <a:pt x="50482" y="40001"/>
                  <a:pt x="50463" y="40077"/>
                </a:cubicBezTo>
                <a:cubicBezTo>
                  <a:pt x="50615" y="40020"/>
                  <a:pt x="50558" y="40268"/>
                  <a:pt x="50748" y="40173"/>
                </a:cubicBezTo>
                <a:cubicBezTo>
                  <a:pt x="50748" y="39944"/>
                  <a:pt x="50900" y="40020"/>
                  <a:pt x="50786" y="39849"/>
                </a:cubicBezTo>
                <a:cubicBezTo>
                  <a:pt x="50881" y="39887"/>
                  <a:pt x="51128" y="40058"/>
                  <a:pt x="51242" y="39868"/>
                </a:cubicBezTo>
                <a:cubicBezTo>
                  <a:pt x="51166" y="39868"/>
                  <a:pt x="51071" y="39811"/>
                  <a:pt x="51147" y="39773"/>
                </a:cubicBezTo>
                <a:cubicBezTo>
                  <a:pt x="51452" y="39754"/>
                  <a:pt x="51623" y="39716"/>
                  <a:pt x="51870" y="39621"/>
                </a:cubicBezTo>
                <a:cubicBezTo>
                  <a:pt x="51319" y="39564"/>
                  <a:pt x="50710" y="39792"/>
                  <a:pt x="50272" y="39754"/>
                </a:cubicBezTo>
                <a:cubicBezTo>
                  <a:pt x="50558" y="39659"/>
                  <a:pt x="50196" y="39735"/>
                  <a:pt x="50234" y="39583"/>
                </a:cubicBezTo>
                <a:cubicBezTo>
                  <a:pt x="50444" y="39488"/>
                  <a:pt x="50520" y="39583"/>
                  <a:pt x="50577" y="39412"/>
                </a:cubicBezTo>
                <a:cubicBezTo>
                  <a:pt x="50291" y="39564"/>
                  <a:pt x="49474" y="39469"/>
                  <a:pt x="49550" y="39849"/>
                </a:cubicBezTo>
                <a:cubicBezTo>
                  <a:pt x="49740" y="39735"/>
                  <a:pt x="49873" y="39621"/>
                  <a:pt x="50196" y="39716"/>
                </a:cubicBezTo>
                <a:cubicBezTo>
                  <a:pt x="49873" y="39697"/>
                  <a:pt x="49987" y="39925"/>
                  <a:pt x="49835" y="40001"/>
                </a:cubicBezTo>
                <a:cubicBezTo>
                  <a:pt x="49721" y="39925"/>
                  <a:pt x="49607" y="39849"/>
                  <a:pt x="49378" y="39944"/>
                </a:cubicBezTo>
                <a:cubicBezTo>
                  <a:pt x="49207" y="40077"/>
                  <a:pt x="49569" y="40058"/>
                  <a:pt x="49416" y="40154"/>
                </a:cubicBezTo>
                <a:cubicBezTo>
                  <a:pt x="49321" y="40096"/>
                  <a:pt x="49112" y="40211"/>
                  <a:pt x="49131" y="40001"/>
                </a:cubicBezTo>
                <a:cubicBezTo>
                  <a:pt x="48770" y="40001"/>
                  <a:pt x="48865" y="40249"/>
                  <a:pt x="48637" y="40306"/>
                </a:cubicBezTo>
                <a:cubicBezTo>
                  <a:pt x="48637" y="40020"/>
                  <a:pt x="48218" y="40268"/>
                  <a:pt x="48332" y="40325"/>
                </a:cubicBezTo>
                <a:cubicBezTo>
                  <a:pt x="48104" y="40420"/>
                  <a:pt x="48028" y="40287"/>
                  <a:pt x="47876" y="40268"/>
                </a:cubicBezTo>
                <a:cubicBezTo>
                  <a:pt x="48294" y="40077"/>
                  <a:pt x="48656" y="40096"/>
                  <a:pt x="49074" y="39963"/>
                </a:cubicBezTo>
                <a:cubicBezTo>
                  <a:pt x="49036" y="39868"/>
                  <a:pt x="49093" y="39830"/>
                  <a:pt x="49169" y="39868"/>
                </a:cubicBezTo>
                <a:cubicBezTo>
                  <a:pt x="48561" y="39792"/>
                  <a:pt x="48675" y="39982"/>
                  <a:pt x="48542" y="39526"/>
                </a:cubicBezTo>
                <a:cubicBezTo>
                  <a:pt x="48637" y="39526"/>
                  <a:pt x="48656" y="39564"/>
                  <a:pt x="48713" y="39488"/>
                </a:cubicBezTo>
                <a:cubicBezTo>
                  <a:pt x="48656" y="39583"/>
                  <a:pt x="48713" y="39659"/>
                  <a:pt x="48827" y="39678"/>
                </a:cubicBezTo>
                <a:cubicBezTo>
                  <a:pt x="48998" y="39583"/>
                  <a:pt x="49112" y="39564"/>
                  <a:pt x="49226" y="39545"/>
                </a:cubicBezTo>
                <a:cubicBezTo>
                  <a:pt x="49359" y="39450"/>
                  <a:pt x="49131" y="39374"/>
                  <a:pt x="49245" y="39317"/>
                </a:cubicBezTo>
                <a:cubicBezTo>
                  <a:pt x="49397" y="39336"/>
                  <a:pt x="49436" y="39526"/>
                  <a:pt x="49645" y="39450"/>
                </a:cubicBezTo>
                <a:cubicBezTo>
                  <a:pt x="49550" y="39298"/>
                  <a:pt x="49626" y="39221"/>
                  <a:pt x="49397" y="39183"/>
                </a:cubicBezTo>
                <a:cubicBezTo>
                  <a:pt x="49397" y="39279"/>
                  <a:pt x="49093" y="39241"/>
                  <a:pt x="49036" y="39202"/>
                </a:cubicBezTo>
                <a:cubicBezTo>
                  <a:pt x="49169" y="39183"/>
                  <a:pt x="49302" y="39145"/>
                  <a:pt x="49455" y="39126"/>
                </a:cubicBezTo>
                <a:cubicBezTo>
                  <a:pt x="49455" y="38936"/>
                  <a:pt x="49359" y="38936"/>
                  <a:pt x="49264" y="38898"/>
                </a:cubicBezTo>
                <a:cubicBezTo>
                  <a:pt x="49302" y="38879"/>
                  <a:pt x="49340" y="38860"/>
                  <a:pt x="49321" y="38822"/>
                </a:cubicBezTo>
                <a:cubicBezTo>
                  <a:pt x="49455" y="38898"/>
                  <a:pt x="49569" y="38917"/>
                  <a:pt x="49512" y="39107"/>
                </a:cubicBezTo>
                <a:cubicBezTo>
                  <a:pt x="49588" y="39107"/>
                  <a:pt x="49721" y="39050"/>
                  <a:pt x="49759" y="39107"/>
                </a:cubicBezTo>
                <a:cubicBezTo>
                  <a:pt x="49645" y="39126"/>
                  <a:pt x="49607" y="39183"/>
                  <a:pt x="49588" y="39260"/>
                </a:cubicBezTo>
                <a:cubicBezTo>
                  <a:pt x="49683" y="39260"/>
                  <a:pt x="49759" y="39298"/>
                  <a:pt x="49854" y="39298"/>
                </a:cubicBezTo>
                <a:cubicBezTo>
                  <a:pt x="50006" y="39202"/>
                  <a:pt x="49740" y="39012"/>
                  <a:pt x="49854" y="38974"/>
                </a:cubicBezTo>
                <a:cubicBezTo>
                  <a:pt x="49949" y="39126"/>
                  <a:pt x="50253" y="38746"/>
                  <a:pt x="50406" y="38917"/>
                </a:cubicBezTo>
                <a:cubicBezTo>
                  <a:pt x="50368" y="38917"/>
                  <a:pt x="50329" y="38936"/>
                  <a:pt x="50272" y="38936"/>
                </a:cubicBezTo>
                <a:cubicBezTo>
                  <a:pt x="50234" y="39088"/>
                  <a:pt x="50558" y="39050"/>
                  <a:pt x="50387" y="39126"/>
                </a:cubicBezTo>
                <a:cubicBezTo>
                  <a:pt x="50310" y="39050"/>
                  <a:pt x="50234" y="38974"/>
                  <a:pt x="50044" y="39050"/>
                </a:cubicBezTo>
                <a:cubicBezTo>
                  <a:pt x="49930" y="39183"/>
                  <a:pt x="50006" y="39145"/>
                  <a:pt x="49987" y="39317"/>
                </a:cubicBezTo>
                <a:cubicBezTo>
                  <a:pt x="50253" y="39298"/>
                  <a:pt x="50310" y="39164"/>
                  <a:pt x="50577" y="39145"/>
                </a:cubicBezTo>
                <a:cubicBezTo>
                  <a:pt x="50558" y="39050"/>
                  <a:pt x="50539" y="38936"/>
                  <a:pt x="50501" y="38841"/>
                </a:cubicBezTo>
                <a:cubicBezTo>
                  <a:pt x="50634" y="38841"/>
                  <a:pt x="50881" y="38689"/>
                  <a:pt x="50938" y="38803"/>
                </a:cubicBezTo>
                <a:cubicBezTo>
                  <a:pt x="50767" y="38841"/>
                  <a:pt x="50577" y="38860"/>
                  <a:pt x="50615" y="39031"/>
                </a:cubicBezTo>
                <a:cubicBezTo>
                  <a:pt x="50843" y="38898"/>
                  <a:pt x="51014" y="38879"/>
                  <a:pt x="51147" y="38594"/>
                </a:cubicBezTo>
                <a:cubicBezTo>
                  <a:pt x="51071" y="38594"/>
                  <a:pt x="51033" y="38556"/>
                  <a:pt x="50995" y="38518"/>
                </a:cubicBezTo>
                <a:cubicBezTo>
                  <a:pt x="50824" y="38651"/>
                  <a:pt x="50862" y="38651"/>
                  <a:pt x="50634" y="38594"/>
                </a:cubicBezTo>
                <a:cubicBezTo>
                  <a:pt x="50634" y="38689"/>
                  <a:pt x="50767" y="38708"/>
                  <a:pt x="50672" y="38746"/>
                </a:cubicBezTo>
                <a:cubicBezTo>
                  <a:pt x="50463" y="38537"/>
                  <a:pt x="50158" y="38993"/>
                  <a:pt x="49892" y="38860"/>
                </a:cubicBezTo>
                <a:cubicBezTo>
                  <a:pt x="50177" y="38898"/>
                  <a:pt x="49949" y="38651"/>
                  <a:pt x="50082" y="38613"/>
                </a:cubicBezTo>
                <a:cubicBezTo>
                  <a:pt x="50120" y="38860"/>
                  <a:pt x="50539" y="38423"/>
                  <a:pt x="50349" y="38442"/>
                </a:cubicBezTo>
                <a:cubicBezTo>
                  <a:pt x="50253" y="38461"/>
                  <a:pt x="49930" y="38632"/>
                  <a:pt x="49759" y="38575"/>
                </a:cubicBezTo>
                <a:cubicBezTo>
                  <a:pt x="49740" y="38480"/>
                  <a:pt x="49949" y="38499"/>
                  <a:pt x="49911" y="38385"/>
                </a:cubicBezTo>
                <a:cubicBezTo>
                  <a:pt x="49626" y="38708"/>
                  <a:pt x="49036" y="38442"/>
                  <a:pt x="48713" y="38632"/>
                </a:cubicBezTo>
                <a:cubicBezTo>
                  <a:pt x="48561" y="38727"/>
                  <a:pt x="48561" y="38936"/>
                  <a:pt x="48408" y="38974"/>
                </a:cubicBezTo>
                <a:cubicBezTo>
                  <a:pt x="48389" y="38974"/>
                  <a:pt x="48332" y="38822"/>
                  <a:pt x="48313" y="38822"/>
                </a:cubicBezTo>
                <a:cubicBezTo>
                  <a:pt x="47914" y="38784"/>
                  <a:pt x="47172" y="39279"/>
                  <a:pt x="47134" y="39145"/>
                </a:cubicBezTo>
                <a:cubicBezTo>
                  <a:pt x="47172" y="39355"/>
                  <a:pt x="46792" y="39450"/>
                  <a:pt x="46792" y="39317"/>
                </a:cubicBezTo>
                <a:cubicBezTo>
                  <a:pt x="46202" y="39488"/>
                  <a:pt x="45384" y="39811"/>
                  <a:pt x="44775" y="39811"/>
                </a:cubicBezTo>
                <a:close/>
                <a:moveTo>
                  <a:pt x="37072" y="43482"/>
                </a:moveTo>
                <a:cubicBezTo>
                  <a:pt x="36768" y="43539"/>
                  <a:pt x="36463" y="43596"/>
                  <a:pt x="36311" y="43748"/>
                </a:cubicBezTo>
                <a:cubicBezTo>
                  <a:pt x="36634" y="43691"/>
                  <a:pt x="36920" y="43729"/>
                  <a:pt x="37072" y="43482"/>
                </a:cubicBezTo>
                <a:close/>
                <a:moveTo>
                  <a:pt x="50006" y="38518"/>
                </a:moveTo>
                <a:cubicBezTo>
                  <a:pt x="50082" y="38328"/>
                  <a:pt x="50291" y="38461"/>
                  <a:pt x="50406" y="38270"/>
                </a:cubicBezTo>
                <a:cubicBezTo>
                  <a:pt x="50196" y="38289"/>
                  <a:pt x="49778" y="38404"/>
                  <a:pt x="50006" y="38518"/>
                </a:cubicBezTo>
                <a:close/>
                <a:moveTo>
                  <a:pt x="61343" y="36216"/>
                </a:moveTo>
                <a:cubicBezTo>
                  <a:pt x="61228" y="36045"/>
                  <a:pt x="61343" y="35969"/>
                  <a:pt x="61152" y="35931"/>
                </a:cubicBezTo>
                <a:cubicBezTo>
                  <a:pt x="61171" y="36007"/>
                  <a:pt x="61057" y="36007"/>
                  <a:pt x="61057" y="36064"/>
                </a:cubicBezTo>
                <a:cubicBezTo>
                  <a:pt x="61285" y="36045"/>
                  <a:pt x="61038" y="36292"/>
                  <a:pt x="61343" y="36216"/>
                </a:cubicBezTo>
                <a:close/>
                <a:moveTo>
                  <a:pt x="65052" y="35132"/>
                </a:moveTo>
                <a:cubicBezTo>
                  <a:pt x="64976" y="35113"/>
                  <a:pt x="64880" y="35113"/>
                  <a:pt x="64747" y="35151"/>
                </a:cubicBezTo>
                <a:cubicBezTo>
                  <a:pt x="64766" y="35227"/>
                  <a:pt x="64747" y="35265"/>
                  <a:pt x="64709" y="35322"/>
                </a:cubicBezTo>
                <a:cubicBezTo>
                  <a:pt x="64804" y="35303"/>
                  <a:pt x="64842" y="35322"/>
                  <a:pt x="64899" y="35341"/>
                </a:cubicBezTo>
                <a:cubicBezTo>
                  <a:pt x="64918" y="35246"/>
                  <a:pt x="64785" y="35227"/>
                  <a:pt x="64880" y="35170"/>
                </a:cubicBezTo>
                <a:cubicBezTo>
                  <a:pt x="64880" y="35246"/>
                  <a:pt x="65052" y="35208"/>
                  <a:pt x="65052" y="35132"/>
                </a:cubicBezTo>
                <a:close/>
                <a:moveTo>
                  <a:pt x="65318" y="35246"/>
                </a:moveTo>
                <a:cubicBezTo>
                  <a:pt x="65223" y="35094"/>
                  <a:pt x="65508" y="35170"/>
                  <a:pt x="65394" y="35018"/>
                </a:cubicBezTo>
                <a:cubicBezTo>
                  <a:pt x="65318" y="35056"/>
                  <a:pt x="65071" y="35018"/>
                  <a:pt x="65109" y="35132"/>
                </a:cubicBezTo>
                <a:cubicBezTo>
                  <a:pt x="65223" y="35113"/>
                  <a:pt x="65185" y="35284"/>
                  <a:pt x="65318" y="35246"/>
                </a:cubicBezTo>
                <a:close/>
                <a:moveTo>
                  <a:pt x="66763" y="34923"/>
                </a:moveTo>
                <a:cubicBezTo>
                  <a:pt x="66744" y="34866"/>
                  <a:pt x="66821" y="34847"/>
                  <a:pt x="66783" y="34771"/>
                </a:cubicBezTo>
                <a:cubicBezTo>
                  <a:pt x="66516" y="34771"/>
                  <a:pt x="66364" y="34771"/>
                  <a:pt x="66326" y="34980"/>
                </a:cubicBezTo>
                <a:cubicBezTo>
                  <a:pt x="66326" y="34885"/>
                  <a:pt x="66212" y="34847"/>
                  <a:pt x="66193" y="34942"/>
                </a:cubicBezTo>
                <a:cubicBezTo>
                  <a:pt x="66250" y="34942"/>
                  <a:pt x="66269" y="34980"/>
                  <a:pt x="66288" y="35037"/>
                </a:cubicBezTo>
                <a:cubicBezTo>
                  <a:pt x="66459" y="35018"/>
                  <a:pt x="66611" y="34771"/>
                  <a:pt x="66744" y="34885"/>
                </a:cubicBezTo>
                <a:cubicBezTo>
                  <a:pt x="66706" y="34885"/>
                  <a:pt x="66687" y="34942"/>
                  <a:pt x="66763" y="34942"/>
                </a:cubicBezTo>
                <a:close/>
                <a:moveTo>
                  <a:pt x="25241" y="43996"/>
                </a:moveTo>
                <a:cubicBezTo>
                  <a:pt x="25336" y="44015"/>
                  <a:pt x="25869" y="43920"/>
                  <a:pt x="25850" y="43710"/>
                </a:cubicBezTo>
                <a:cubicBezTo>
                  <a:pt x="25755" y="43729"/>
                  <a:pt x="25545" y="43920"/>
                  <a:pt x="25431" y="43805"/>
                </a:cubicBezTo>
                <a:cubicBezTo>
                  <a:pt x="25431" y="43767"/>
                  <a:pt x="25412" y="43729"/>
                  <a:pt x="25374" y="43767"/>
                </a:cubicBezTo>
                <a:cubicBezTo>
                  <a:pt x="25450" y="43920"/>
                  <a:pt x="25241" y="43901"/>
                  <a:pt x="25241" y="43996"/>
                </a:cubicBezTo>
                <a:close/>
                <a:moveTo>
                  <a:pt x="56873" y="36920"/>
                </a:moveTo>
                <a:cubicBezTo>
                  <a:pt x="56930" y="37129"/>
                  <a:pt x="56740" y="36977"/>
                  <a:pt x="56682" y="36958"/>
                </a:cubicBezTo>
                <a:cubicBezTo>
                  <a:pt x="56740" y="37110"/>
                  <a:pt x="56587" y="37148"/>
                  <a:pt x="56625" y="37281"/>
                </a:cubicBezTo>
                <a:cubicBezTo>
                  <a:pt x="57063" y="37262"/>
                  <a:pt x="56740" y="37129"/>
                  <a:pt x="56949" y="37015"/>
                </a:cubicBezTo>
                <a:cubicBezTo>
                  <a:pt x="56968" y="37243"/>
                  <a:pt x="57139" y="37243"/>
                  <a:pt x="57272" y="37319"/>
                </a:cubicBezTo>
                <a:cubicBezTo>
                  <a:pt x="57177" y="37148"/>
                  <a:pt x="57253" y="37053"/>
                  <a:pt x="57462" y="37053"/>
                </a:cubicBezTo>
                <a:cubicBezTo>
                  <a:pt x="57405" y="36939"/>
                  <a:pt x="57348" y="36806"/>
                  <a:pt x="57158" y="36844"/>
                </a:cubicBezTo>
                <a:cubicBezTo>
                  <a:pt x="57120" y="36996"/>
                  <a:pt x="57443" y="36958"/>
                  <a:pt x="57272" y="37053"/>
                </a:cubicBezTo>
                <a:cubicBezTo>
                  <a:pt x="57177" y="36958"/>
                  <a:pt x="57025" y="36920"/>
                  <a:pt x="56873" y="36920"/>
                </a:cubicBezTo>
                <a:close/>
                <a:moveTo>
                  <a:pt x="59593" y="36540"/>
                </a:moveTo>
                <a:cubicBezTo>
                  <a:pt x="59783" y="36521"/>
                  <a:pt x="59745" y="36787"/>
                  <a:pt x="60011" y="36673"/>
                </a:cubicBezTo>
                <a:cubicBezTo>
                  <a:pt x="60049" y="36483"/>
                  <a:pt x="59802" y="36673"/>
                  <a:pt x="59840" y="36483"/>
                </a:cubicBezTo>
                <a:cubicBezTo>
                  <a:pt x="60011" y="36406"/>
                  <a:pt x="60049" y="36540"/>
                  <a:pt x="60163" y="36521"/>
                </a:cubicBezTo>
                <a:cubicBezTo>
                  <a:pt x="60144" y="36463"/>
                  <a:pt x="60125" y="36387"/>
                  <a:pt x="60106" y="36330"/>
                </a:cubicBezTo>
                <a:cubicBezTo>
                  <a:pt x="59935" y="36444"/>
                  <a:pt x="59821" y="36159"/>
                  <a:pt x="59745" y="36349"/>
                </a:cubicBezTo>
                <a:cubicBezTo>
                  <a:pt x="59897" y="36368"/>
                  <a:pt x="59555" y="36368"/>
                  <a:pt x="59593" y="36540"/>
                </a:cubicBezTo>
                <a:close/>
                <a:moveTo>
                  <a:pt x="60258" y="36387"/>
                </a:moveTo>
                <a:cubicBezTo>
                  <a:pt x="60430" y="36273"/>
                  <a:pt x="60506" y="36349"/>
                  <a:pt x="60639" y="36425"/>
                </a:cubicBezTo>
                <a:cubicBezTo>
                  <a:pt x="60525" y="36235"/>
                  <a:pt x="60848" y="36292"/>
                  <a:pt x="60753" y="36121"/>
                </a:cubicBezTo>
                <a:cubicBezTo>
                  <a:pt x="60563" y="36083"/>
                  <a:pt x="60620" y="36254"/>
                  <a:pt x="60392" y="36159"/>
                </a:cubicBezTo>
                <a:cubicBezTo>
                  <a:pt x="60353" y="36235"/>
                  <a:pt x="60258" y="36292"/>
                  <a:pt x="60258" y="36387"/>
                </a:cubicBezTo>
                <a:close/>
                <a:moveTo>
                  <a:pt x="25089" y="43920"/>
                </a:moveTo>
                <a:cubicBezTo>
                  <a:pt x="24708" y="43901"/>
                  <a:pt x="24575" y="44110"/>
                  <a:pt x="24233" y="44281"/>
                </a:cubicBezTo>
                <a:cubicBezTo>
                  <a:pt x="24461" y="44338"/>
                  <a:pt x="24765" y="44072"/>
                  <a:pt x="25089" y="43920"/>
                </a:cubicBezTo>
                <a:close/>
                <a:moveTo>
                  <a:pt x="52308" y="38118"/>
                </a:moveTo>
                <a:cubicBezTo>
                  <a:pt x="52384" y="38080"/>
                  <a:pt x="52631" y="38118"/>
                  <a:pt x="52593" y="38004"/>
                </a:cubicBezTo>
                <a:cubicBezTo>
                  <a:pt x="52479" y="38080"/>
                  <a:pt x="52346" y="37814"/>
                  <a:pt x="52289" y="38023"/>
                </a:cubicBezTo>
                <a:cubicBezTo>
                  <a:pt x="52365" y="38023"/>
                  <a:pt x="52346" y="38080"/>
                  <a:pt x="52308" y="38118"/>
                </a:cubicBezTo>
                <a:close/>
                <a:moveTo>
                  <a:pt x="52878" y="38156"/>
                </a:moveTo>
                <a:cubicBezTo>
                  <a:pt x="52954" y="38137"/>
                  <a:pt x="53030" y="38118"/>
                  <a:pt x="53126" y="38118"/>
                </a:cubicBezTo>
                <a:cubicBezTo>
                  <a:pt x="52992" y="37966"/>
                  <a:pt x="53221" y="37738"/>
                  <a:pt x="52992" y="37814"/>
                </a:cubicBezTo>
                <a:cubicBezTo>
                  <a:pt x="53030" y="37966"/>
                  <a:pt x="52802" y="37985"/>
                  <a:pt x="52878" y="38156"/>
                </a:cubicBezTo>
                <a:close/>
                <a:moveTo>
                  <a:pt x="61742" y="36292"/>
                </a:moveTo>
                <a:cubicBezTo>
                  <a:pt x="61590" y="36235"/>
                  <a:pt x="61571" y="36026"/>
                  <a:pt x="61419" y="35988"/>
                </a:cubicBezTo>
                <a:cubicBezTo>
                  <a:pt x="61495" y="36121"/>
                  <a:pt x="61285" y="36444"/>
                  <a:pt x="61381" y="36368"/>
                </a:cubicBezTo>
                <a:cubicBezTo>
                  <a:pt x="61514" y="36463"/>
                  <a:pt x="62160" y="36045"/>
                  <a:pt x="61742" y="36292"/>
                </a:cubicBezTo>
                <a:close/>
                <a:moveTo>
                  <a:pt x="56036" y="37415"/>
                </a:moveTo>
                <a:cubicBezTo>
                  <a:pt x="55979" y="37567"/>
                  <a:pt x="55827" y="37357"/>
                  <a:pt x="55884" y="37567"/>
                </a:cubicBezTo>
                <a:cubicBezTo>
                  <a:pt x="56112" y="37548"/>
                  <a:pt x="56055" y="37395"/>
                  <a:pt x="56131" y="37300"/>
                </a:cubicBezTo>
                <a:cubicBezTo>
                  <a:pt x="55941" y="37376"/>
                  <a:pt x="55827" y="37110"/>
                  <a:pt x="55769" y="37376"/>
                </a:cubicBezTo>
                <a:cubicBezTo>
                  <a:pt x="55903" y="37319"/>
                  <a:pt x="55998" y="37338"/>
                  <a:pt x="56036" y="37415"/>
                </a:cubicBezTo>
                <a:close/>
                <a:moveTo>
                  <a:pt x="57976" y="36844"/>
                </a:moveTo>
                <a:cubicBezTo>
                  <a:pt x="57976" y="37053"/>
                  <a:pt x="58299" y="36977"/>
                  <a:pt x="58223" y="36787"/>
                </a:cubicBezTo>
                <a:cubicBezTo>
                  <a:pt x="58052" y="36825"/>
                  <a:pt x="58071" y="36730"/>
                  <a:pt x="57976" y="36844"/>
                </a:cubicBezTo>
                <a:close/>
                <a:moveTo>
                  <a:pt x="59060" y="36654"/>
                </a:moveTo>
                <a:cubicBezTo>
                  <a:pt x="58946" y="36673"/>
                  <a:pt x="58946" y="36540"/>
                  <a:pt x="58794" y="36616"/>
                </a:cubicBezTo>
                <a:cubicBezTo>
                  <a:pt x="58832" y="36692"/>
                  <a:pt x="58756" y="36730"/>
                  <a:pt x="58794" y="36825"/>
                </a:cubicBezTo>
                <a:cubicBezTo>
                  <a:pt x="58984" y="36844"/>
                  <a:pt x="58908" y="36711"/>
                  <a:pt x="59003" y="36673"/>
                </a:cubicBezTo>
                <a:cubicBezTo>
                  <a:pt x="59003" y="36692"/>
                  <a:pt x="59060" y="36711"/>
                  <a:pt x="59060" y="36654"/>
                </a:cubicBezTo>
                <a:close/>
                <a:moveTo>
                  <a:pt x="55237" y="37491"/>
                </a:moveTo>
                <a:cubicBezTo>
                  <a:pt x="55218" y="37681"/>
                  <a:pt x="55446" y="37529"/>
                  <a:pt x="55560" y="37529"/>
                </a:cubicBezTo>
                <a:cubicBezTo>
                  <a:pt x="55541" y="37453"/>
                  <a:pt x="55560" y="37415"/>
                  <a:pt x="55579" y="37357"/>
                </a:cubicBezTo>
                <a:cubicBezTo>
                  <a:pt x="55351" y="37434"/>
                  <a:pt x="55370" y="37415"/>
                  <a:pt x="55237" y="37491"/>
                </a:cubicBezTo>
                <a:close/>
                <a:moveTo>
                  <a:pt x="51699" y="38518"/>
                </a:moveTo>
                <a:cubicBezTo>
                  <a:pt x="52098" y="38404"/>
                  <a:pt x="52308" y="38347"/>
                  <a:pt x="52441" y="38156"/>
                </a:cubicBezTo>
                <a:cubicBezTo>
                  <a:pt x="52060" y="38232"/>
                  <a:pt x="52136" y="38423"/>
                  <a:pt x="51737" y="38347"/>
                </a:cubicBezTo>
                <a:cubicBezTo>
                  <a:pt x="51718" y="38328"/>
                  <a:pt x="51718" y="38289"/>
                  <a:pt x="51661" y="38308"/>
                </a:cubicBezTo>
                <a:cubicBezTo>
                  <a:pt x="51680" y="38461"/>
                  <a:pt x="51775" y="38404"/>
                  <a:pt x="51699" y="38518"/>
                </a:cubicBezTo>
                <a:close/>
                <a:moveTo>
                  <a:pt x="51242" y="38955"/>
                </a:moveTo>
                <a:cubicBezTo>
                  <a:pt x="51223" y="38860"/>
                  <a:pt x="51395" y="38879"/>
                  <a:pt x="51395" y="38803"/>
                </a:cubicBezTo>
                <a:cubicBezTo>
                  <a:pt x="51300" y="38784"/>
                  <a:pt x="51395" y="38727"/>
                  <a:pt x="51281" y="38613"/>
                </a:cubicBezTo>
                <a:lnTo>
                  <a:pt x="51585" y="38556"/>
                </a:lnTo>
                <a:cubicBezTo>
                  <a:pt x="51566" y="38328"/>
                  <a:pt x="51338" y="38461"/>
                  <a:pt x="51204" y="38518"/>
                </a:cubicBezTo>
                <a:cubicBezTo>
                  <a:pt x="51185" y="38613"/>
                  <a:pt x="51338" y="38803"/>
                  <a:pt x="51204" y="38841"/>
                </a:cubicBezTo>
                <a:cubicBezTo>
                  <a:pt x="51204" y="38822"/>
                  <a:pt x="51147" y="38803"/>
                  <a:pt x="51147" y="38860"/>
                </a:cubicBezTo>
                <a:cubicBezTo>
                  <a:pt x="51262" y="38841"/>
                  <a:pt x="51128" y="38955"/>
                  <a:pt x="51242" y="38955"/>
                </a:cubicBezTo>
                <a:close/>
                <a:moveTo>
                  <a:pt x="55884" y="37890"/>
                </a:moveTo>
                <a:cubicBezTo>
                  <a:pt x="55865" y="37719"/>
                  <a:pt x="55788" y="37605"/>
                  <a:pt x="55693" y="37548"/>
                </a:cubicBezTo>
                <a:cubicBezTo>
                  <a:pt x="55693" y="37909"/>
                  <a:pt x="55256" y="37643"/>
                  <a:pt x="55199" y="37871"/>
                </a:cubicBezTo>
                <a:cubicBezTo>
                  <a:pt x="55389" y="37776"/>
                  <a:pt x="55275" y="38042"/>
                  <a:pt x="55237" y="38080"/>
                </a:cubicBezTo>
                <a:cubicBezTo>
                  <a:pt x="54933" y="37928"/>
                  <a:pt x="54723" y="37966"/>
                  <a:pt x="54438" y="37871"/>
                </a:cubicBezTo>
                <a:cubicBezTo>
                  <a:pt x="54362" y="38023"/>
                  <a:pt x="54552" y="38099"/>
                  <a:pt x="54457" y="38194"/>
                </a:cubicBezTo>
                <a:cubicBezTo>
                  <a:pt x="54362" y="38042"/>
                  <a:pt x="53981" y="38251"/>
                  <a:pt x="53924" y="38366"/>
                </a:cubicBezTo>
                <a:cubicBezTo>
                  <a:pt x="54039" y="38423"/>
                  <a:pt x="54115" y="38270"/>
                  <a:pt x="54343" y="38270"/>
                </a:cubicBezTo>
                <a:cubicBezTo>
                  <a:pt x="54381" y="38404"/>
                  <a:pt x="54381" y="38575"/>
                  <a:pt x="54533" y="38556"/>
                </a:cubicBezTo>
                <a:cubicBezTo>
                  <a:pt x="54552" y="38251"/>
                  <a:pt x="55066" y="38480"/>
                  <a:pt x="54856" y="38328"/>
                </a:cubicBezTo>
                <a:cubicBezTo>
                  <a:pt x="54952" y="38347"/>
                  <a:pt x="55066" y="38366"/>
                  <a:pt x="55085" y="38499"/>
                </a:cubicBezTo>
                <a:cubicBezTo>
                  <a:pt x="54952" y="38651"/>
                  <a:pt x="54818" y="38651"/>
                  <a:pt x="54666" y="38632"/>
                </a:cubicBezTo>
                <a:cubicBezTo>
                  <a:pt x="54952" y="38993"/>
                  <a:pt x="55617" y="38594"/>
                  <a:pt x="55903" y="38537"/>
                </a:cubicBezTo>
                <a:cubicBezTo>
                  <a:pt x="55807" y="38499"/>
                  <a:pt x="55750" y="38423"/>
                  <a:pt x="55674" y="38366"/>
                </a:cubicBezTo>
                <a:cubicBezTo>
                  <a:pt x="55503" y="38480"/>
                  <a:pt x="55351" y="38575"/>
                  <a:pt x="55142" y="38480"/>
                </a:cubicBezTo>
                <a:cubicBezTo>
                  <a:pt x="55256" y="38366"/>
                  <a:pt x="54971" y="38080"/>
                  <a:pt x="54818" y="38175"/>
                </a:cubicBezTo>
                <a:cubicBezTo>
                  <a:pt x="54894" y="38156"/>
                  <a:pt x="54856" y="38061"/>
                  <a:pt x="54914" y="38042"/>
                </a:cubicBezTo>
                <a:cubicBezTo>
                  <a:pt x="54952" y="38099"/>
                  <a:pt x="55028" y="38080"/>
                  <a:pt x="55104" y="38061"/>
                </a:cubicBezTo>
                <a:cubicBezTo>
                  <a:pt x="55142" y="38175"/>
                  <a:pt x="55237" y="38175"/>
                  <a:pt x="55237" y="38347"/>
                </a:cubicBezTo>
                <a:cubicBezTo>
                  <a:pt x="55446" y="38347"/>
                  <a:pt x="55275" y="38156"/>
                  <a:pt x="55446" y="38137"/>
                </a:cubicBezTo>
                <a:cubicBezTo>
                  <a:pt x="55275" y="38347"/>
                  <a:pt x="55636" y="38289"/>
                  <a:pt x="55769" y="38175"/>
                </a:cubicBezTo>
                <a:cubicBezTo>
                  <a:pt x="55655" y="38080"/>
                  <a:pt x="55636" y="38175"/>
                  <a:pt x="55560" y="38118"/>
                </a:cubicBezTo>
                <a:cubicBezTo>
                  <a:pt x="55693" y="37966"/>
                  <a:pt x="55731" y="37890"/>
                  <a:pt x="55731" y="37757"/>
                </a:cubicBezTo>
                <a:cubicBezTo>
                  <a:pt x="55750" y="37852"/>
                  <a:pt x="55807" y="37871"/>
                  <a:pt x="55884" y="37890"/>
                </a:cubicBezTo>
                <a:close/>
                <a:moveTo>
                  <a:pt x="53525" y="38499"/>
                </a:moveTo>
                <a:cubicBezTo>
                  <a:pt x="53468" y="38347"/>
                  <a:pt x="53068" y="38270"/>
                  <a:pt x="53145" y="38537"/>
                </a:cubicBezTo>
                <a:cubicBezTo>
                  <a:pt x="53316" y="38423"/>
                  <a:pt x="53373" y="38442"/>
                  <a:pt x="53525" y="38499"/>
                </a:cubicBezTo>
                <a:close/>
                <a:moveTo>
                  <a:pt x="30205" y="43520"/>
                </a:moveTo>
                <a:cubicBezTo>
                  <a:pt x="30053" y="43558"/>
                  <a:pt x="30034" y="43653"/>
                  <a:pt x="29901" y="43577"/>
                </a:cubicBezTo>
                <a:cubicBezTo>
                  <a:pt x="29844" y="43844"/>
                  <a:pt x="30320" y="43691"/>
                  <a:pt x="30205" y="43520"/>
                </a:cubicBezTo>
                <a:close/>
                <a:moveTo>
                  <a:pt x="28874" y="44015"/>
                </a:moveTo>
                <a:cubicBezTo>
                  <a:pt x="28874" y="44053"/>
                  <a:pt x="28893" y="44091"/>
                  <a:pt x="28950" y="44053"/>
                </a:cubicBezTo>
                <a:cubicBezTo>
                  <a:pt x="28950" y="43977"/>
                  <a:pt x="29026" y="44053"/>
                  <a:pt x="29121" y="44015"/>
                </a:cubicBezTo>
                <a:cubicBezTo>
                  <a:pt x="29121" y="43977"/>
                  <a:pt x="29102" y="43920"/>
                  <a:pt x="29159" y="43901"/>
                </a:cubicBezTo>
                <a:cubicBezTo>
                  <a:pt x="29159" y="43939"/>
                  <a:pt x="29178" y="43958"/>
                  <a:pt x="29235" y="43939"/>
                </a:cubicBezTo>
                <a:cubicBezTo>
                  <a:pt x="29254" y="43748"/>
                  <a:pt x="28988" y="43920"/>
                  <a:pt x="28855" y="43920"/>
                </a:cubicBezTo>
                <a:cubicBezTo>
                  <a:pt x="28855" y="43958"/>
                  <a:pt x="28855" y="43996"/>
                  <a:pt x="28874" y="44015"/>
                </a:cubicBezTo>
                <a:close/>
                <a:moveTo>
                  <a:pt x="28265" y="44148"/>
                </a:moveTo>
                <a:cubicBezTo>
                  <a:pt x="28360" y="44376"/>
                  <a:pt x="28741" y="44072"/>
                  <a:pt x="28798" y="43977"/>
                </a:cubicBezTo>
                <a:cubicBezTo>
                  <a:pt x="28608" y="44034"/>
                  <a:pt x="28360" y="44053"/>
                  <a:pt x="28265" y="44148"/>
                </a:cubicBezTo>
                <a:close/>
                <a:moveTo>
                  <a:pt x="51395" y="39126"/>
                </a:moveTo>
                <a:cubicBezTo>
                  <a:pt x="51376" y="39279"/>
                  <a:pt x="51147" y="39164"/>
                  <a:pt x="51033" y="39202"/>
                </a:cubicBezTo>
                <a:cubicBezTo>
                  <a:pt x="51071" y="39469"/>
                  <a:pt x="50957" y="39145"/>
                  <a:pt x="50843" y="39202"/>
                </a:cubicBezTo>
                <a:cubicBezTo>
                  <a:pt x="50786" y="39279"/>
                  <a:pt x="50824" y="39450"/>
                  <a:pt x="50919" y="39507"/>
                </a:cubicBezTo>
                <a:cubicBezTo>
                  <a:pt x="51090" y="39526"/>
                  <a:pt x="51014" y="39221"/>
                  <a:pt x="51090" y="39469"/>
                </a:cubicBezTo>
                <a:cubicBezTo>
                  <a:pt x="51319" y="39412"/>
                  <a:pt x="51566" y="39393"/>
                  <a:pt x="51604" y="39241"/>
                </a:cubicBezTo>
                <a:cubicBezTo>
                  <a:pt x="51471" y="39298"/>
                  <a:pt x="51509" y="39107"/>
                  <a:pt x="51395" y="39126"/>
                </a:cubicBezTo>
                <a:close/>
                <a:moveTo>
                  <a:pt x="51680" y="39241"/>
                </a:moveTo>
                <a:cubicBezTo>
                  <a:pt x="51946" y="39355"/>
                  <a:pt x="52213" y="39164"/>
                  <a:pt x="52365" y="38974"/>
                </a:cubicBezTo>
                <a:cubicBezTo>
                  <a:pt x="52213" y="38974"/>
                  <a:pt x="51946" y="39126"/>
                  <a:pt x="51870" y="39031"/>
                </a:cubicBezTo>
                <a:cubicBezTo>
                  <a:pt x="51870" y="38993"/>
                  <a:pt x="51851" y="38974"/>
                  <a:pt x="51813" y="38993"/>
                </a:cubicBezTo>
                <a:cubicBezTo>
                  <a:pt x="51889" y="39145"/>
                  <a:pt x="51623" y="39107"/>
                  <a:pt x="51680" y="39241"/>
                </a:cubicBezTo>
                <a:close/>
                <a:moveTo>
                  <a:pt x="27390" y="44395"/>
                </a:moveTo>
                <a:cubicBezTo>
                  <a:pt x="27181" y="44471"/>
                  <a:pt x="27086" y="44623"/>
                  <a:pt x="26915" y="44509"/>
                </a:cubicBezTo>
                <a:cubicBezTo>
                  <a:pt x="26972" y="44680"/>
                  <a:pt x="27447" y="44604"/>
                  <a:pt x="27390" y="44395"/>
                </a:cubicBezTo>
                <a:close/>
                <a:moveTo>
                  <a:pt x="39450" y="42056"/>
                </a:moveTo>
                <a:cubicBezTo>
                  <a:pt x="39373" y="42037"/>
                  <a:pt x="39316" y="41999"/>
                  <a:pt x="39297" y="41922"/>
                </a:cubicBezTo>
                <a:cubicBezTo>
                  <a:pt x="39088" y="42037"/>
                  <a:pt x="38708" y="41960"/>
                  <a:pt x="38765" y="42303"/>
                </a:cubicBezTo>
                <a:cubicBezTo>
                  <a:pt x="38917" y="42132"/>
                  <a:pt x="39145" y="42303"/>
                  <a:pt x="39393" y="42056"/>
                </a:cubicBezTo>
                <a:cubicBezTo>
                  <a:pt x="39412" y="42094"/>
                  <a:pt x="39450" y="42113"/>
                  <a:pt x="39450" y="42056"/>
                </a:cubicBezTo>
                <a:close/>
                <a:moveTo>
                  <a:pt x="25850" y="45118"/>
                </a:moveTo>
                <a:cubicBezTo>
                  <a:pt x="25850" y="45061"/>
                  <a:pt x="25831" y="45004"/>
                  <a:pt x="25831" y="44947"/>
                </a:cubicBezTo>
                <a:cubicBezTo>
                  <a:pt x="25659" y="45118"/>
                  <a:pt x="24975" y="45631"/>
                  <a:pt x="24632" y="45270"/>
                </a:cubicBezTo>
                <a:cubicBezTo>
                  <a:pt x="24632" y="45308"/>
                  <a:pt x="24651" y="45327"/>
                  <a:pt x="24594" y="45327"/>
                </a:cubicBezTo>
                <a:cubicBezTo>
                  <a:pt x="24556" y="45346"/>
                  <a:pt x="24518" y="45346"/>
                  <a:pt x="24537" y="45384"/>
                </a:cubicBezTo>
                <a:cubicBezTo>
                  <a:pt x="24765" y="45327"/>
                  <a:pt x="24575" y="45422"/>
                  <a:pt x="24632" y="45536"/>
                </a:cubicBezTo>
                <a:cubicBezTo>
                  <a:pt x="25127" y="45498"/>
                  <a:pt x="25888" y="45232"/>
                  <a:pt x="26534" y="45061"/>
                </a:cubicBezTo>
                <a:cubicBezTo>
                  <a:pt x="26420" y="44852"/>
                  <a:pt x="26040" y="45061"/>
                  <a:pt x="26287" y="44795"/>
                </a:cubicBezTo>
                <a:cubicBezTo>
                  <a:pt x="26192" y="44833"/>
                  <a:pt x="26059" y="44833"/>
                  <a:pt x="26059" y="44909"/>
                </a:cubicBezTo>
                <a:cubicBezTo>
                  <a:pt x="26249" y="44947"/>
                  <a:pt x="26040" y="45118"/>
                  <a:pt x="25850" y="45118"/>
                </a:cubicBezTo>
                <a:close/>
                <a:moveTo>
                  <a:pt x="24233" y="45460"/>
                </a:moveTo>
                <a:cubicBezTo>
                  <a:pt x="24233" y="45422"/>
                  <a:pt x="24214" y="45403"/>
                  <a:pt x="24176" y="45422"/>
                </a:cubicBezTo>
                <a:cubicBezTo>
                  <a:pt x="24214" y="45670"/>
                  <a:pt x="24366" y="45327"/>
                  <a:pt x="24499" y="45460"/>
                </a:cubicBezTo>
                <a:cubicBezTo>
                  <a:pt x="24480" y="45403"/>
                  <a:pt x="24461" y="45365"/>
                  <a:pt x="24461" y="45308"/>
                </a:cubicBezTo>
                <a:cubicBezTo>
                  <a:pt x="24404" y="45308"/>
                  <a:pt x="24347" y="45327"/>
                  <a:pt x="24271" y="45346"/>
                </a:cubicBezTo>
                <a:cubicBezTo>
                  <a:pt x="24271" y="45384"/>
                  <a:pt x="24309" y="45441"/>
                  <a:pt x="24233" y="45460"/>
                </a:cubicBezTo>
                <a:close/>
                <a:moveTo>
                  <a:pt x="29350" y="44452"/>
                </a:moveTo>
                <a:cubicBezTo>
                  <a:pt x="29958" y="44319"/>
                  <a:pt x="30015" y="44281"/>
                  <a:pt x="30472" y="44167"/>
                </a:cubicBezTo>
                <a:cubicBezTo>
                  <a:pt x="30320" y="43901"/>
                  <a:pt x="29502" y="44281"/>
                  <a:pt x="29350" y="44452"/>
                </a:cubicBezTo>
                <a:close/>
                <a:moveTo>
                  <a:pt x="33667" y="43634"/>
                </a:moveTo>
                <a:cubicBezTo>
                  <a:pt x="33991" y="43254"/>
                  <a:pt x="34295" y="43368"/>
                  <a:pt x="34751" y="43121"/>
                </a:cubicBezTo>
                <a:cubicBezTo>
                  <a:pt x="34390" y="43102"/>
                  <a:pt x="34048" y="43254"/>
                  <a:pt x="33724" y="43349"/>
                </a:cubicBezTo>
                <a:cubicBezTo>
                  <a:pt x="33173" y="43501"/>
                  <a:pt x="32431" y="43520"/>
                  <a:pt x="31993" y="43996"/>
                </a:cubicBezTo>
                <a:cubicBezTo>
                  <a:pt x="31898" y="43958"/>
                  <a:pt x="31841" y="43844"/>
                  <a:pt x="31670" y="43901"/>
                </a:cubicBezTo>
                <a:cubicBezTo>
                  <a:pt x="31689" y="43977"/>
                  <a:pt x="31670" y="44015"/>
                  <a:pt x="31632" y="44072"/>
                </a:cubicBezTo>
                <a:cubicBezTo>
                  <a:pt x="31822" y="44053"/>
                  <a:pt x="31879" y="43863"/>
                  <a:pt x="31898" y="44110"/>
                </a:cubicBezTo>
                <a:cubicBezTo>
                  <a:pt x="32184" y="44034"/>
                  <a:pt x="32431" y="43920"/>
                  <a:pt x="32564" y="43748"/>
                </a:cubicBezTo>
                <a:cubicBezTo>
                  <a:pt x="32640" y="44015"/>
                  <a:pt x="33211" y="43748"/>
                  <a:pt x="32982" y="43672"/>
                </a:cubicBezTo>
                <a:cubicBezTo>
                  <a:pt x="33249" y="43977"/>
                  <a:pt x="33781" y="43235"/>
                  <a:pt x="33667" y="43634"/>
                </a:cubicBezTo>
                <a:close/>
                <a:moveTo>
                  <a:pt x="23206" y="45631"/>
                </a:moveTo>
                <a:cubicBezTo>
                  <a:pt x="23225" y="45746"/>
                  <a:pt x="23206" y="45860"/>
                  <a:pt x="23092" y="45917"/>
                </a:cubicBezTo>
                <a:cubicBezTo>
                  <a:pt x="22920" y="45803"/>
                  <a:pt x="23073" y="45993"/>
                  <a:pt x="22978" y="45993"/>
                </a:cubicBezTo>
                <a:cubicBezTo>
                  <a:pt x="22901" y="46012"/>
                  <a:pt x="22882" y="45898"/>
                  <a:pt x="22825" y="45879"/>
                </a:cubicBezTo>
                <a:cubicBezTo>
                  <a:pt x="22692" y="45879"/>
                  <a:pt x="22730" y="45993"/>
                  <a:pt x="22540" y="45993"/>
                </a:cubicBezTo>
                <a:cubicBezTo>
                  <a:pt x="22939" y="46373"/>
                  <a:pt x="23891" y="45746"/>
                  <a:pt x="23929" y="45746"/>
                </a:cubicBezTo>
                <a:cubicBezTo>
                  <a:pt x="23872" y="45936"/>
                  <a:pt x="23814" y="45574"/>
                  <a:pt x="23662" y="45689"/>
                </a:cubicBezTo>
                <a:cubicBezTo>
                  <a:pt x="23586" y="45708"/>
                  <a:pt x="23624" y="45803"/>
                  <a:pt x="23567" y="45822"/>
                </a:cubicBezTo>
                <a:cubicBezTo>
                  <a:pt x="23643" y="45651"/>
                  <a:pt x="23282" y="45727"/>
                  <a:pt x="23320" y="45822"/>
                </a:cubicBezTo>
                <a:cubicBezTo>
                  <a:pt x="23377" y="45803"/>
                  <a:pt x="23377" y="45879"/>
                  <a:pt x="23282" y="45879"/>
                </a:cubicBezTo>
                <a:cubicBezTo>
                  <a:pt x="23225" y="45803"/>
                  <a:pt x="23396" y="45631"/>
                  <a:pt x="23225" y="45631"/>
                </a:cubicBezTo>
                <a:close/>
                <a:moveTo>
                  <a:pt x="30833" y="44129"/>
                </a:moveTo>
                <a:cubicBezTo>
                  <a:pt x="30871" y="43920"/>
                  <a:pt x="30662" y="44015"/>
                  <a:pt x="30510" y="44053"/>
                </a:cubicBezTo>
                <a:cubicBezTo>
                  <a:pt x="30510" y="44205"/>
                  <a:pt x="30719" y="44110"/>
                  <a:pt x="30833" y="44129"/>
                </a:cubicBezTo>
                <a:close/>
                <a:moveTo>
                  <a:pt x="39925" y="42151"/>
                </a:moveTo>
                <a:cubicBezTo>
                  <a:pt x="39716" y="41941"/>
                  <a:pt x="39183" y="42379"/>
                  <a:pt x="39925" y="42151"/>
                </a:cubicBezTo>
                <a:close/>
                <a:moveTo>
                  <a:pt x="27257" y="44909"/>
                </a:moveTo>
                <a:cubicBezTo>
                  <a:pt x="27638" y="45080"/>
                  <a:pt x="28627" y="44623"/>
                  <a:pt x="29159" y="44452"/>
                </a:cubicBezTo>
                <a:cubicBezTo>
                  <a:pt x="28551" y="44528"/>
                  <a:pt x="27752" y="44852"/>
                  <a:pt x="27257" y="44909"/>
                </a:cubicBezTo>
                <a:close/>
                <a:moveTo>
                  <a:pt x="21532" y="46202"/>
                </a:moveTo>
                <a:cubicBezTo>
                  <a:pt x="21494" y="46240"/>
                  <a:pt x="21437" y="46487"/>
                  <a:pt x="21589" y="46468"/>
                </a:cubicBezTo>
                <a:cubicBezTo>
                  <a:pt x="21627" y="46164"/>
                  <a:pt x="22464" y="46392"/>
                  <a:pt x="22483" y="45993"/>
                </a:cubicBezTo>
                <a:cubicBezTo>
                  <a:pt x="22331" y="46031"/>
                  <a:pt x="22198" y="46069"/>
                  <a:pt x="22103" y="46031"/>
                </a:cubicBezTo>
                <a:cubicBezTo>
                  <a:pt x="22179" y="46278"/>
                  <a:pt x="21608" y="46297"/>
                  <a:pt x="21532" y="46202"/>
                </a:cubicBezTo>
                <a:close/>
                <a:moveTo>
                  <a:pt x="26344" y="45384"/>
                </a:moveTo>
                <a:cubicBezTo>
                  <a:pt x="26687" y="45251"/>
                  <a:pt x="26877" y="45080"/>
                  <a:pt x="27181" y="45137"/>
                </a:cubicBezTo>
                <a:cubicBezTo>
                  <a:pt x="27086" y="44833"/>
                  <a:pt x="26268" y="45270"/>
                  <a:pt x="26344" y="45384"/>
                </a:cubicBezTo>
                <a:close/>
                <a:moveTo>
                  <a:pt x="20486" y="46602"/>
                </a:moveTo>
                <a:cubicBezTo>
                  <a:pt x="20353" y="46468"/>
                  <a:pt x="20067" y="46659"/>
                  <a:pt x="19953" y="46754"/>
                </a:cubicBezTo>
                <a:cubicBezTo>
                  <a:pt x="20010" y="46754"/>
                  <a:pt x="20067" y="46735"/>
                  <a:pt x="20086" y="46792"/>
                </a:cubicBezTo>
                <a:cubicBezTo>
                  <a:pt x="19953" y="46792"/>
                  <a:pt x="19687" y="46963"/>
                  <a:pt x="19706" y="46773"/>
                </a:cubicBezTo>
                <a:cubicBezTo>
                  <a:pt x="19535" y="46811"/>
                  <a:pt x="19478" y="46906"/>
                  <a:pt x="19459" y="47039"/>
                </a:cubicBezTo>
                <a:cubicBezTo>
                  <a:pt x="19782" y="47001"/>
                  <a:pt x="19820" y="46849"/>
                  <a:pt x="20296" y="46849"/>
                </a:cubicBezTo>
                <a:cubicBezTo>
                  <a:pt x="20315" y="46583"/>
                  <a:pt x="20809" y="46525"/>
                  <a:pt x="21094" y="46525"/>
                </a:cubicBezTo>
                <a:cubicBezTo>
                  <a:pt x="21056" y="46202"/>
                  <a:pt x="20581" y="46544"/>
                  <a:pt x="20486" y="46602"/>
                </a:cubicBezTo>
                <a:close/>
                <a:moveTo>
                  <a:pt x="58337" y="38480"/>
                </a:moveTo>
                <a:cubicBezTo>
                  <a:pt x="58642" y="38480"/>
                  <a:pt x="58718" y="38366"/>
                  <a:pt x="58946" y="38461"/>
                </a:cubicBezTo>
                <a:cubicBezTo>
                  <a:pt x="59060" y="38194"/>
                  <a:pt x="59669" y="38385"/>
                  <a:pt x="59859" y="38042"/>
                </a:cubicBezTo>
                <a:cubicBezTo>
                  <a:pt x="59935" y="38156"/>
                  <a:pt x="60582" y="38004"/>
                  <a:pt x="60639" y="37814"/>
                </a:cubicBezTo>
                <a:cubicBezTo>
                  <a:pt x="59859" y="38080"/>
                  <a:pt x="58946" y="38042"/>
                  <a:pt x="58337" y="38480"/>
                </a:cubicBezTo>
                <a:close/>
                <a:moveTo>
                  <a:pt x="60848" y="37985"/>
                </a:moveTo>
                <a:cubicBezTo>
                  <a:pt x="60487" y="38213"/>
                  <a:pt x="59916" y="38061"/>
                  <a:pt x="59745" y="38385"/>
                </a:cubicBezTo>
                <a:cubicBezTo>
                  <a:pt x="60239" y="38232"/>
                  <a:pt x="60658" y="38251"/>
                  <a:pt x="61343" y="37928"/>
                </a:cubicBezTo>
                <a:cubicBezTo>
                  <a:pt x="61171" y="37966"/>
                  <a:pt x="60582" y="37757"/>
                  <a:pt x="60848" y="37985"/>
                </a:cubicBezTo>
                <a:close/>
                <a:moveTo>
                  <a:pt x="18546" y="47229"/>
                </a:moveTo>
                <a:cubicBezTo>
                  <a:pt x="18736" y="47134"/>
                  <a:pt x="19326" y="47248"/>
                  <a:pt x="19364" y="46887"/>
                </a:cubicBezTo>
                <a:cubicBezTo>
                  <a:pt x="19002" y="47115"/>
                  <a:pt x="18755" y="46982"/>
                  <a:pt x="18546" y="47229"/>
                </a:cubicBezTo>
                <a:close/>
                <a:moveTo>
                  <a:pt x="54571" y="39621"/>
                </a:moveTo>
                <a:cubicBezTo>
                  <a:pt x="54400" y="39450"/>
                  <a:pt x="54837" y="39317"/>
                  <a:pt x="54799" y="39507"/>
                </a:cubicBezTo>
                <a:cubicBezTo>
                  <a:pt x="54742" y="39488"/>
                  <a:pt x="54552" y="39450"/>
                  <a:pt x="54628" y="39602"/>
                </a:cubicBezTo>
                <a:cubicBezTo>
                  <a:pt x="55123" y="39697"/>
                  <a:pt x="55846" y="39317"/>
                  <a:pt x="56492" y="39202"/>
                </a:cubicBezTo>
                <a:cubicBezTo>
                  <a:pt x="56511" y="38917"/>
                  <a:pt x="56074" y="39221"/>
                  <a:pt x="55960" y="39107"/>
                </a:cubicBezTo>
                <a:cubicBezTo>
                  <a:pt x="56112" y="39069"/>
                  <a:pt x="56245" y="39031"/>
                  <a:pt x="56378" y="39012"/>
                </a:cubicBezTo>
                <a:cubicBezTo>
                  <a:pt x="55884" y="38879"/>
                  <a:pt x="55199" y="39241"/>
                  <a:pt x="54685" y="39279"/>
                </a:cubicBezTo>
                <a:cubicBezTo>
                  <a:pt x="54761" y="39260"/>
                  <a:pt x="54837" y="39260"/>
                  <a:pt x="54837" y="39355"/>
                </a:cubicBezTo>
                <a:cubicBezTo>
                  <a:pt x="54685" y="39393"/>
                  <a:pt x="54457" y="39183"/>
                  <a:pt x="54381" y="39336"/>
                </a:cubicBezTo>
                <a:cubicBezTo>
                  <a:pt x="54552" y="39298"/>
                  <a:pt x="54400" y="39659"/>
                  <a:pt x="54571" y="39621"/>
                </a:cubicBezTo>
                <a:close/>
                <a:moveTo>
                  <a:pt x="49493" y="40458"/>
                </a:moveTo>
                <a:cubicBezTo>
                  <a:pt x="49512" y="40496"/>
                  <a:pt x="49512" y="40553"/>
                  <a:pt x="49531" y="40610"/>
                </a:cubicBezTo>
                <a:cubicBezTo>
                  <a:pt x="49626" y="40572"/>
                  <a:pt x="49759" y="40572"/>
                  <a:pt x="49759" y="40496"/>
                </a:cubicBezTo>
                <a:cubicBezTo>
                  <a:pt x="49683" y="40515"/>
                  <a:pt x="49588" y="40553"/>
                  <a:pt x="49569" y="40496"/>
                </a:cubicBezTo>
                <a:cubicBezTo>
                  <a:pt x="49778" y="40401"/>
                  <a:pt x="49911" y="40553"/>
                  <a:pt x="49911" y="40363"/>
                </a:cubicBezTo>
                <a:cubicBezTo>
                  <a:pt x="49664" y="40382"/>
                  <a:pt x="49740" y="40382"/>
                  <a:pt x="49493" y="40458"/>
                </a:cubicBezTo>
                <a:close/>
                <a:moveTo>
                  <a:pt x="16587" y="47648"/>
                </a:moveTo>
                <a:cubicBezTo>
                  <a:pt x="16739" y="47876"/>
                  <a:pt x="16986" y="47591"/>
                  <a:pt x="17157" y="47743"/>
                </a:cubicBezTo>
                <a:cubicBezTo>
                  <a:pt x="17157" y="47667"/>
                  <a:pt x="17138" y="47610"/>
                  <a:pt x="17119" y="47534"/>
                </a:cubicBezTo>
                <a:cubicBezTo>
                  <a:pt x="16853" y="47610"/>
                  <a:pt x="16796" y="47515"/>
                  <a:pt x="16587" y="47648"/>
                </a:cubicBezTo>
                <a:close/>
                <a:moveTo>
                  <a:pt x="39811" y="42778"/>
                </a:moveTo>
                <a:cubicBezTo>
                  <a:pt x="39716" y="42797"/>
                  <a:pt x="39602" y="42816"/>
                  <a:pt x="39640" y="42912"/>
                </a:cubicBezTo>
                <a:cubicBezTo>
                  <a:pt x="39754" y="42893"/>
                  <a:pt x="39830" y="42854"/>
                  <a:pt x="39868" y="42816"/>
                </a:cubicBezTo>
                <a:cubicBezTo>
                  <a:pt x="39773" y="42664"/>
                  <a:pt x="39811" y="42683"/>
                  <a:pt x="39887" y="42550"/>
                </a:cubicBezTo>
                <a:cubicBezTo>
                  <a:pt x="39716" y="42569"/>
                  <a:pt x="39716" y="42740"/>
                  <a:pt x="39811" y="42778"/>
                </a:cubicBezTo>
                <a:close/>
                <a:moveTo>
                  <a:pt x="48580" y="40819"/>
                </a:moveTo>
                <a:cubicBezTo>
                  <a:pt x="48770" y="40629"/>
                  <a:pt x="49569" y="40705"/>
                  <a:pt x="49321" y="40496"/>
                </a:cubicBezTo>
                <a:cubicBezTo>
                  <a:pt x="49245" y="40686"/>
                  <a:pt x="48542" y="40553"/>
                  <a:pt x="48580" y="40819"/>
                </a:cubicBezTo>
                <a:close/>
                <a:moveTo>
                  <a:pt x="52802" y="39849"/>
                </a:moveTo>
                <a:cubicBezTo>
                  <a:pt x="52460" y="39792"/>
                  <a:pt x="52194" y="40039"/>
                  <a:pt x="51908" y="40039"/>
                </a:cubicBezTo>
                <a:cubicBezTo>
                  <a:pt x="52517" y="40211"/>
                  <a:pt x="52878" y="39754"/>
                  <a:pt x="53544" y="39792"/>
                </a:cubicBezTo>
                <a:cubicBezTo>
                  <a:pt x="53506" y="39469"/>
                  <a:pt x="52973" y="39735"/>
                  <a:pt x="52802" y="39849"/>
                </a:cubicBezTo>
                <a:close/>
                <a:moveTo>
                  <a:pt x="54153" y="39659"/>
                </a:moveTo>
                <a:cubicBezTo>
                  <a:pt x="54172" y="39393"/>
                  <a:pt x="53867" y="39583"/>
                  <a:pt x="53696" y="39602"/>
                </a:cubicBezTo>
                <a:cubicBezTo>
                  <a:pt x="53867" y="39716"/>
                  <a:pt x="54058" y="39830"/>
                  <a:pt x="54362" y="39773"/>
                </a:cubicBezTo>
                <a:cubicBezTo>
                  <a:pt x="54419" y="39450"/>
                  <a:pt x="54172" y="39716"/>
                  <a:pt x="54343" y="39393"/>
                </a:cubicBezTo>
                <a:cubicBezTo>
                  <a:pt x="54134" y="39412"/>
                  <a:pt x="54286" y="39621"/>
                  <a:pt x="54153" y="39659"/>
                </a:cubicBezTo>
                <a:close/>
                <a:moveTo>
                  <a:pt x="16225" y="48009"/>
                </a:moveTo>
                <a:cubicBezTo>
                  <a:pt x="16339" y="47990"/>
                  <a:pt x="16320" y="47914"/>
                  <a:pt x="16377" y="47857"/>
                </a:cubicBezTo>
                <a:cubicBezTo>
                  <a:pt x="16377" y="47914"/>
                  <a:pt x="16434" y="47990"/>
                  <a:pt x="16453" y="47895"/>
                </a:cubicBezTo>
                <a:cubicBezTo>
                  <a:pt x="16415" y="47819"/>
                  <a:pt x="16187" y="47667"/>
                  <a:pt x="16168" y="47800"/>
                </a:cubicBezTo>
                <a:cubicBezTo>
                  <a:pt x="16168" y="47876"/>
                  <a:pt x="16225" y="47857"/>
                  <a:pt x="16225" y="48009"/>
                </a:cubicBezTo>
                <a:close/>
                <a:moveTo>
                  <a:pt x="40705" y="42626"/>
                </a:moveTo>
                <a:cubicBezTo>
                  <a:pt x="40686" y="42550"/>
                  <a:pt x="40724" y="42493"/>
                  <a:pt x="40800" y="42455"/>
                </a:cubicBezTo>
                <a:cubicBezTo>
                  <a:pt x="40819" y="42493"/>
                  <a:pt x="40857" y="42493"/>
                  <a:pt x="40933" y="42474"/>
                </a:cubicBezTo>
                <a:cubicBezTo>
                  <a:pt x="40971" y="42284"/>
                  <a:pt x="40534" y="42417"/>
                  <a:pt x="40553" y="42493"/>
                </a:cubicBezTo>
                <a:cubicBezTo>
                  <a:pt x="40648" y="42474"/>
                  <a:pt x="40629" y="42645"/>
                  <a:pt x="40705" y="42626"/>
                </a:cubicBezTo>
                <a:close/>
                <a:moveTo>
                  <a:pt x="31480" y="44795"/>
                </a:moveTo>
                <a:cubicBezTo>
                  <a:pt x="31632" y="44814"/>
                  <a:pt x="31746" y="44890"/>
                  <a:pt x="31936" y="44852"/>
                </a:cubicBezTo>
                <a:cubicBezTo>
                  <a:pt x="31765" y="44623"/>
                  <a:pt x="31974" y="44776"/>
                  <a:pt x="32146" y="44661"/>
                </a:cubicBezTo>
                <a:cubicBezTo>
                  <a:pt x="32089" y="44585"/>
                  <a:pt x="32146" y="44376"/>
                  <a:pt x="32012" y="44414"/>
                </a:cubicBezTo>
                <a:cubicBezTo>
                  <a:pt x="32031" y="44528"/>
                  <a:pt x="31841" y="44395"/>
                  <a:pt x="31765" y="44414"/>
                </a:cubicBezTo>
                <a:cubicBezTo>
                  <a:pt x="31765" y="44585"/>
                  <a:pt x="31499" y="44623"/>
                  <a:pt x="31480" y="44795"/>
                </a:cubicBezTo>
                <a:close/>
                <a:moveTo>
                  <a:pt x="32165" y="44490"/>
                </a:moveTo>
                <a:cubicBezTo>
                  <a:pt x="32279" y="44471"/>
                  <a:pt x="32241" y="44642"/>
                  <a:pt x="32374" y="44604"/>
                </a:cubicBezTo>
                <a:cubicBezTo>
                  <a:pt x="32412" y="44300"/>
                  <a:pt x="32697" y="44585"/>
                  <a:pt x="32754" y="44357"/>
                </a:cubicBezTo>
                <a:cubicBezTo>
                  <a:pt x="32716" y="44357"/>
                  <a:pt x="32678" y="44319"/>
                  <a:pt x="32678" y="44262"/>
                </a:cubicBezTo>
                <a:cubicBezTo>
                  <a:pt x="32507" y="44414"/>
                  <a:pt x="32279" y="44414"/>
                  <a:pt x="32165" y="44490"/>
                </a:cubicBezTo>
                <a:close/>
                <a:moveTo>
                  <a:pt x="29559" y="45156"/>
                </a:moveTo>
                <a:cubicBezTo>
                  <a:pt x="29273" y="44928"/>
                  <a:pt x="29045" y="45536"/>
                  <a:pt x="28760" y="45232"/>
                </a:cubicBezTo>
                <a:cubicBezTo>
                  <a:pt x="28760" y="45289"/>
                  <a:pt x="28817" y="45327"/>
                  <a:pt x="28855" y="45365"/>
                </a:cubicBezTo>
                <a:cubicBezTo>
                  <a:pt x="28360" y="45536"/>
                  <a:pt x="27447" y="45708"/>
                  <a:pt x="26915" y="46012"/>
                </a:cubicBezTo>
                <a:cubicBezTo>
                  <a:pt x="26915" y="45955"/>
                  <a:pt x="26896" y="45898"/>
                  <a:pt x="26896" y="45841"/>
                </a:cubicBezTo>
                <a:cubicBezTo>
                  <a:pt x="26382" y="46183"/>
                  <a:pt x="25640" y="46335"/>
                  <a:pt x="24746" y="46640"/>
                </a:cubicBezTo>
                <a:cubicBezTo>
                  <a:pt x="24842" y="46621"/>
                  <a:pt x="24765" y="46716"/>
                  <a:pt x="24708" y="46754"/>
                </a:cubicBezTo>
                <a:cubicBezTo>
                  <a:pt x="24670" y="46678"/>
                  <a:pt x="24632" y="46773"/>
                  <a:pt x="24518" y="46792"/>
                </a:cubicBezTo>
                <a:cubicBezTo>
                  <a:pt x="24499" y="46735"/>
                  <a:pt x="24499" y="46640"/>
                  <a:pt x="24442" y="46659"/>
                </a:cubicBezTo>
                <a:cubicBezTo>
                  <a:pt x="24024" y="47134"/>
                  <a:pt x="23301" y="46811"/>
                  <a:pt x="22692" y="47248"/>
                </a:cubicBezTo>
                <a:cubicBezTo>
                  <a:pt x="22711" y="47229"/>
                  <a:pt x="22825" y="47229"/>
                  <a:pt x="22825" y="47267"/>
                </a:cubicBezTo>
                <a:cubicBezTo>
                  <a:pt x="22616" y="47267"/>
                  <a:pt x="22464" y="47210"/>
                  <a:pt x="22255" y="47229"/>
                </a:cubicBezTo>
                <a:cubicBezTo>
                  <a:pt x="21931" y="47629"/>
                  <a:pt x="20410" y="47553"/>
                  <a:pt x="19991" y="48047"/>
                </a:cubicBezTo>
                <a:cubicBezTo>
                  <a:pt x="19839" y="48009"/>
                  <a:pt x="19687" y="48009"/>
                  <a:pt x="19535" y="47990"/>
                </a:cubicBezTo>
                <a:cubicBezTo>
                  <a:pt x="18298" y="48675"/>
                  <a:pt x="15331" y="49379"/>
                  <a:pt x="13410" y="50006"/>
                </a:cubicBezTo>
                <a:cubicBezTo>
                  <a:pt x="13924" y="50139"/>
                  <a:pt x="15008" y="49379"/>
                  <a:pt x="15693" y="49569"/>
                </a:cubicBezTo>
                <a:cubicBezTo>
                  <a:pt x="15693" y="49474"/>
                  <a:pt x="15559" y="49455"/>
                  <a:pt x="15655" y="49417"/>
                </a:cubicBezTo>
                <a:cubicBezTo>
                  <a:pt x="15902" y="49283"/>
                  <a:pt x="15693" y="49759"/>
                  <a:pt x="15940" y="49626"/>
                </a:cubicBezTo>
                <a:cubicBezTo>
                  <a:pt x="16035" y="49588"/>
                  <a:pt x="15959" y="49493"/>
                  <a:pt x="16035" y="49436"/>
                </a:cubicBezTo>
                <a:cubicBezTo>
                  <a:pt x="16263" y="49283"/>
                  <a:pt x="17423" y="49055"/>
                  <a:pt x="17385" y="49036"/>
                </a:cubicBezTo>
                <a:cubicBezTo>
                  <a:pt x="17309" y="49017"/>
                  <a:pt x="17233" y="49169"/>
                  <a:pt x="17347" y="49150"/>
                </a:cubicBezTo>
                <a:cubicBezTo>
                  <a:pt x="17385" y="49074"/>
                  <a:pt x="17404" y="48979"/>
                  <a:pt x="17557" y="48941"/>
                </a:cubicBezTo>
                <a:cubicBezTo>
                  <a:pt x="17576" y="49036"/>
                  <a:pt x="17252" y="49226"/>
                  <a:pt x="17538" y="49169"/>
                </a:cubicBezTo>
                <a:cubicBezTo>
                  <a:pt x="17709" y="49131"/>
                  <a:pt x="17557" y="48903"/>
                  <a:pt x="17785" y="48903"/>
                </a:cubicBezTo>
                <a:cubicBezTo>
                  <a:pt x="17804" y="48960"/>
                  <a:pt x="17728" y="48979"/>
                  <a:pt x="17766" y="49055"/>
                </a:cubicBezTo>
                <a:cubicBezTo>
                  <a:pt x="17975" y="49036"/>
                  <a:pt x="17880" y="48846"/>
                  <a:pt x="18089" y="48827"/>
                </a:cubicBezTo>
                <a:cubicBezTo>
                  <a:pt x="18127" y="48922"/>
                  <a:pt x="18032" y="48941"/>
                  <a:pt x="18013" y="49017"/>
                </a:cubicBezTo>
                <a:cubicBezTo>
                  <a:pt x="18565" y="48751"/>
                  <a:pt x="18755" y="48789"/>
                  <a:pt x="19421" y="48599"/>
                </a:cubicBezTo>
                <a:cubicBezTo>
                  <a:pt x="19154" y="48332"/>
                  <a:pt x="20010" y="48409"/>
                  <a:pt x="20010" y="48142"/>
                </a:cubicBezTo>
                <a:cubicBezTo>
                  <a:pt x="20676" y="48218"/>
                  <a:pt x="21228" y="47724"/>
                  <a:pt x="22046" y="47762"/>
                </a:cubicBezTo>
                <a:cubicBezTo>
                  <a:pt x="22217" y="47686"/>
                  <a:pt x="22198" y="47553"/>
                  <a:pt x="22350" y="47686"/>
                </a:cubicBezTo>
                <a:cubicBezTo>
                  <a:pt x="22388" y="47610"/>
                  <a:pt x="22369" y="47496"/>
                  <a:pt x="22483" y="47438"/>
                </a:cubicBezTo>
                <a:cubicBezTo>
                  <a:pt x="22521" y="47534"/>
                  <a:pt x="22426" y="47591"/>
                  <a:pt x="22521" y="47610"/>
                </a:cubicBezTo>
                <a:cubicBezTo>
                  <a:pt x="22635" y="47515"/>
                  <a:pt x="22673" y="47534"/>
                  <a:pt x="22787" y="47381"/>
                </a:cubicBezTo>
                <a:cubicBezTo>
                  <a:pt x="23092" y="47553"/>
                  <a:pt x="23377" y="47191"/>
                  <a:pt x="23662" y="47134"/>
                </a:cubicBezTo>
                <a:cubicBezTo>
                  <a:pt x="23681" y="47191"/>
                  <a:pt x="23624" y="47210"/>
                  <a:pt x="23624" y="47248"/>
                </a:cubicBezTo>
                <a:cubicBezTo>
                  <a:pt x="24062" y="47115"/>
                  <a:pt x="24594" y="46944"/>
                  <a:pt x="25051" y="46887"/>
                </a:cubicBezTo>
                <a:cubicBezTo>
                  <a:pt x="25032" y="46659"/>
                  <a:pt x="24880" y="46849"/>
                  <a:pt x="24842" y="46773"/>
                </a:cubicBezTo>
                <a:cubicBezTo>
                  <a:pt x="24880" y="46716"/>
                  <a:pt x="25279" y="46525"/>
                  <a:pt x="25279" y="46735"/>
                </a:cubicBezTo>
                <a:cubicBezTo>
                  <a:pt x="25203" y="46716"/>
                  <a:pt x="25032" y="46659"/>
                  <a:pt x="25108" y="46830"/>
                </a:cubicBezTo>
                <a:cubicBezTo>
                  <a:pt x="25450" y="46640"/>
                  <a:pt x="25355" y="46792"/>
                  <a:pt x="25602" y="46544"/>
                </a:cubicBezTo>
                <a:cubicBezTo>
                  <a:pt x="25621" y="46621"/>
                  <a:pt x="25545" y="46640"/>
                  <a:pt x="25583" y="46716"/>
                </a:cubicBezTo>
                <a:cubicBezTo>
                  <a:pt x="25717" y="46659"/>
                  <a:pt x="25869" y="46544"/>
                  <a:pt x="26002" y="46621"/>
                </a:cubicBezTo>
                <a:cubicBezTo>
                  <a:pt x="26002" y="46544"/>
                  <a:pt x="25888" y="46525"/>
                  <a:pt x="25964" y="46468"/>
                </a:cubicBezTo>
                <a:cubicBezTo>
                  <a:pt x="26725" y="46487"/>
                  <a:pt x="27276" y="46069"/>
                  <a:pt x="27923" y="45936"/>
                </a:cubicBezTo>
                <a:cubicBezTo>
                  <a:pt x="27904" y="45879"/>
                  <a:pt x="27866" y="45803"/>
                  <a:pt x="27942" y="45784"/>
                </a:cubicBezTo>
                <a:cubicBezTo>
                  <a:pt x="27980" y="45974"/>
                  <a:pt x="28246" y="45860"/>
                  <a:pt x="28456" y="45822"/>
                </a:cubicBezTo>
                <a:cubicBezTo>
                  <a:pt x="28417" y="45651"/>
                  <a:pt x="28779" y="45670"/>
                  <a:pt x="28817" y="45536"/>
                </a:cubicBezTo>
                <a:cubicBezTo>
                  <a:pt x="28969" y="45765"/>
                  <a:pt x="29292" y="45384"/>
                  <a:pt x="29616" y="45422"/>
                </a:cubicBezTo>
                <a:cubicBezTo>
                  <a:pt x="29407" y="45080"/>
                  <a:pt x="30053" y="45346"/>
                  <a:pt x="30015" y="45004"/>
                </a:cubicBezTo>
                <a:cubicBezTo>
                  <a:pt x="29654" y="45194"/>
                  <a:pt x="29806" y="45061"/>
                  <a:pt x="29635" y="44985"/>
                </a:cubicBezTo>
                <a:cubicBezTo>
                  <a:pt x="29673" y="45061"/>
                  <a:pt x="29616" y="45118"/>
                  <a:pt x="29559" y="45156"/>
                </a:cubicBezTo>
                <a:close/>
                <a:moveTo>
                  <a:pt x="30681" y="45137"/>
                </a:moveTo>
                <a:cubicBezTo>
                  <a:pt x="30624" y="44776"/>
                  <a:pt x="31176" y="45004"/>
                  <a:pt x="31137" y="44699"/>
                </a:cubicBezTo>
                <a:cubicBezTo>
                  <a:pt x="30814" y="44776"/>
                  <a:pt x="30700" y="44966"/>
                  <a:pt x="30377" y="44928"/>
                </a:cubicBezTo>
                <a:cubicBezTo>
                  <a:pt x="30434" y="45042"/>
                  <a:pt x="30567" y="45080"/>
                  <a:pt x="30681" y="45137"/>
                </a:cubicBezTo>
                <a:close/>
                <a:moveTo>
                  <a:pt x="65223" y="37415"/>
                </a:moveTo>
                <a:cubicBezTo>
                  <a:pt x="65033" y="37319"/>
                  <a:pt x="64747" y="37415"/>
                  <a:pt x="64652" y="37586"/>
                </a:cubicBezTo>
                <a:cubicBezTo>
                  <a:pt x="64709" y="37434"/>
                  <a:pt x="64348" y="37510"/>
                  <a:pt x="64386" y="37586"/>
                </a:cubicBezTo>
                <a:cubicBezTo>
                  <a:pt x="64576" y="37510"/>
                  <a:pt x="64519" y="37681"/>
                  <a:pt x="64481" y="37738"/>
                </a:cubicBezTo>
                <a:cubicBezTo>
                  <a:pt x="64652" y="37681"/>
                  <a:pt x="64690" y="37814"/>
                  <a:pt x="64861" y="37757"/>
                </a:cubicBezTo>
                <a:cubicBezTo>
                  <a:pt x="64899" y="37643"/>
                  <a:pt x="64652" y="37624"/>
                  <a:pt x="64823" y="37548"/>
                </a:cubicBezTo>
                <a:cubicBezTo>
                  <a:pt x="65242" y="37605"/>
                  <a:pt x="65584" y="37300"/>
                  <a:pt x="66117" y="37434"/>
                </a:cubicBezTo>
                <a:cubicBezTo>
                  <a:pt x="66079" y="37338"/>
                  <a:pt x="66155" y="37300"/>
                  <a:pt x="66117" y="37205"/>
                </a:cubicBezTo>
                <a:cubicBezTo>
                  <a:pt x="65946" y="37205"/>
                  <a:pt x="66022" y="37338"/>
                  <a:pt x="65908" y="37357"/>
                </a:cubicBezTo>
                <a:cubicBezTo>
                  <a:pt x="65812" y="37053"/>
                  <a:pt x="65337" y="37205"/>
                  <a:pt x="65223" y="37415"/>
                </a:cubicBezTo>
                <a:close/>
                <a:moveTo>
                  <a:pt x="35741" y="43977"/>
                </a:moveTo>
                <a:cubicBezTo>
                  <a:pt x="36349" y="43825"/>
                  <a:pt x="35398" y="43729"/>
                  <a:pt x="35569" y="44015"/>
                </a:cubicBezTo>
                <a:cubicBezTo>
                  <a:pt x="35569" y="43920"/>
                  <a:pt x="35645" y="43996"/>
                  <a:pt x="35741" y="43977"/>
                </a:cubicBezTo>
                <a:close/>
                <a:moveTo>
                  <a:pt x="58927" y="38936"/>
                </a:moveTo>
                <a:cubicBezTo>
                  <a:pt x="59174" y="39221"/>
                  <a:pt x="59707" y="38727"/>
                  <a:pt x="59897" y="39050"/>
                </a:cubicBezTo>
                <a:cubicBezTo>
                  <a:pt x="59916" y="38898"/>
                  <a:pt x="59954" y="38898"/>
                  <a:pt x="59973" y="38822"/>
                </a:cubicBezTo>
                <a:cubicBezTo>
                  <a:pt x="60449" y="38727"/>
                  <a:pt x="60620" y="38708"/>
                  <a:pt x="61095" y="38575"/>
                </a:cubicBezTo>
                <a:cubicBezTo>
                  <a:pt x="61666" y="38442"/>
                  <a:pt x="62579" y="38289"/>
                  <a:pt x="62788" y="37947"/>
                </a:cubicBezTo>
                <a:cubicBezTo>
                  <a:pt x="61438" y="38308"/>
                  <a:pt x="59897" y="38613"/>
                  <a:pt x="58927" y="38936"/>
                </a:cubicBezTo>
                <a:close/>
                <a:moveTo>
                  <a:pt x="64424" y="37700"/>
                </a:moveTo>
                <a:cubicBezTo>
                  <a:pt x="64215" y="37757"/>
                  <a:pt x="64082" y="37738"/>
                  <a:pt x="63929" y="37738"/>
                </a:cubicBezTo>
                <a:cubicBezTo>
                  <a:pt x="64024" y="37909"/>
                  <a:pt x="64348" y="37814"/>
                  <a:pt x="64424" y="37700"/>
                </a:cubicBezTo>
                <a:close/>
                <a:moveTo>
                  <a:pt x="30091" y="45308"/>
                </a:moveTo>
                <a:cubicBezTo>
                  <a:pt x="30129" y="45137"/>
                  <a:pt x="29692" y="45251"/>
                  <a:pt x="29711" y="45346"/>
                </a:cubicBezTo>
                <a:cubicBezTo>
                  <a:pt x="29863" y="45308"/>
                  <a:pt x="29920" y="45384"/>
                  <a:pt x="30091" y="45308"/>
                </a:cubicBezTo>
                <a:close/>
                <a:moveTo>
                  <a:pt x="17576" y="47971"/>
                </a:moveTo>
                <a:cubicBezTo>
                  <a:pt x="17709" y="48085"/>
                  <a:pt x="17404" y="48161"/>
                  <a:pt x="17423" y="48066"/>
                </a:cubicBezTo>
                <a:cubicBezTo>
                  <a:pt x="17461" y="48047"/>
                  <a:pt x="17538" y="48047"/>
                  <a:pt x="17519" y="47990"/>
                </a:cubicBezTo>
                <a:cubicBezTo>
                  <a:pt x="17271" y="47952"/>
                  <a:pt x="17423" y="48142"/>
                  <a:pt x="17309" y="48199"/>
                </a:cubicBezTo>
                <a:cubicBezTo>
                  <a:pt x="16853" y="48161"/>
                  <a:pt x="16815" y="48332"/>
                  <a:pt x="16244" y="48428"/>
                </a:cubicBezTo>
                <a:cubicBezTo>
                  <a:pt x="16301" y="48504"/>
                  <a:pt x="16225" y="48713"/>
                  <a:pt x="16358" y="48675"/>
                </a:cubicBezTo>
                <a:cubicBezTo>
                  <a:pt x="16625" y="48561"/>
                  <a:pt x="16434" y="48618"/>
                  <a:pt x="16701" y="48485"/>
                </a:cubicBezTo>
                <a:cubicBezTo>
                  <a:pt x="16606" y="48637"/>
                  <a:pt x="16720" y="48542"/>
                  <a:pt x="16777" y="48637"/>
                </a:cubicBezTo>
                <a:cubicBezTo>
                  <a:pt x="16073" y="48808"/>
                  <a:pt x="15674" y="49074"/>
                  <a:pt x="15141" y="49093"/>
                </a:cubicBezTo>
                <a:cubicBezTo>
                  <a:pt x="15198" y="48694"/>
                  <a:pt x="15940" y="48960"/>
                  <a:pt x="15902" y="48599"/>
                </a:cubicBezTo>
                <a:cubicBezTo>
                  <a:pt x="15674" y="48599"/>
                  <a:pt x="15464" y="48903"/>
                  <a:pt x="15369" y="48732"/>
                </a:cubicBezTo>
                <a:cubicBezTo>
                  <a:pt x="14361" y="49207"/>
                  <a:pt x="13695" y="49150"/>
                  <a:pt x="12820" y="49702"/>
                </a:cubicBezTo>
                <a:cubicBezTo>
                  <a:pt x="13695" y="49417"/>
                  <a:pt x="14342" y="49207"/>
                  <a:pt x="15046" y="48998"/>
                </a:cubicBezTo>
                <a:cubicBezTo>
                  <a:pt x="15065" y="49074"/>
                  <a:pt x="15084" y="49150"/>
                  <a:pt x="15103" y="49207"/>
                </a:cubicBezTo>
                <a:cubicBezTo>
                  <a:pt x="15902" y="49169"/>
                  <a:pt x="16663" y="48618"/>
                  <a:pt x="17633" y="48504"/>
                </a:cubicBezTo>
                <a:cubicBezTo>
                  <a:pt x="17709" y="48409"/>
                  <a:pt x="17652" y="48275"/>
                  <a:pt x="17823" y="48237"/>
                </a:cubicBezTo>
                <a:cubicBezTo>
                  <a:pt x="17880" y="48313"/>
                  <a:pt x="17633" y="48409"/>
                  <a:pt x="17804" y="48409"/>
                </a:cubicBezTo>
                <a:cubicBezTo>
                  <a:pt x="18660" y="48180"/>
                  <a:pt x="19630" y="47876"/>
                  <a:pt x="20619" y="47534"/>
                </a:cubicBezTo>
                <a:cubicBezTo>
                  <a:pt x="20543" y="47534"/>
                  <a:pt x="20505" y="47496"/>
                  <a:pt x="20467" y="47457"/>
                </a:cubicBezTo>
                <a:cubicBezTo>
                  <a:pt x="20543" y="47457"/>
                  <a:pt x="20847" y="47362"/>
                  <a:pt x="20638" y="47362"/>
                </a:cubicBezTo>
                <a:cubicBezTo>
                  <a:pt x="19535" y="47762"/>
                  <a:pt x="19116" y="47838"/>
                  <a:pt x="18222" y="48047"/>
                </a:cubicBezTo>
                <a:cubicBezTo>
                  <a:pt x="18222" y="47933"/>
                  <a:pt x="18717" y="47876"/>
                  <a:pt x="18489" y="47781"/>
                </a:cubicBezTo>
                <a:cubicBezTo>
                  <a:pt x="18355" y="48009"/>
                  <a:pt x="18051" y="47800"/>
                  <a:pt x="17918" y="48066"/>
                </a:cubicBezTo>
                <a:cubicBezTo>
                  <a:pt x="18013" y="48028"/>
                  <a:pt x="18070" y="48066"/>
                  <a:pt x="18127" y="48123"/>
                </a:cubicBezTo>
                <a:cubicBezTo>
                  <a:pt x="17899" y="48275"/>
                  <a:pt x="17785" y="47952"/>
                  <a:pt x="17690" y="48161"/>
                </a:cubicBezTo>
                <a:cubicBezTo>
                  <a:pt x="18070" y="48161"/>
                  <a:pt x="17233" y="48275"/>
                  <a:pt x="17671" y="48332"/>
                </a:cubicBezTo>
                <a:cubicBezTo>
                  <a:pt x="17423" y="48294"/>
                  <a:pt x="17195" y="48637"/>
                  <a:pt x="16986" y="48370"/>
                </a:cubicBezTo>
                <a:cubicBezTo>
                  <a:pt x="17176" y="48409"/>
                  <a:pt x="17823" y="48161"/>
                  <a:pt x="17576" y="47971"/>
                </a:cubicBezTo>
                <a:close/>
                <a:moveTo>
                  <a:pt x="54704" y="40496"/>
                </a:moveTo>
                <a:cubicBezTo>
                  <a:pt x="54628" y="40439"/>
                  <a:pt x="54400" y="40249"/>
                  <a:pt x="54305" y="40420"/>
                </a:cubicBezTo>
                <a:cubicBezTo>
                  <a:pt x="54571" y="40382"/>
                  <a:pt x="54533" y="40819"/>
                  <a:pt x="54628" y="40458"/>
                </a:cubicBezTo>
                <a:cubicBezTo>
                  <a:pt x="54628" y="40515"/>
                  <a:pt x="54685" y="40591"/>
                  <a:pt x="54704" y="40496"/>
                </a:cubicBezTo>
                <a:close/>
                <a:moveTo>
                  <a:pt x="25736" y="46906"/>
                </a:moveTo>
                <a:cubicBezTo>
                  <a:pt x="26553" y="46583"/>
                  <a:pt x="27638" y="46544"/>
                  <a:pt x="27771" y="46183"/>
                </a:cubicBezTo>
                <a:cubicBezTo>
                  <a:pt x="27200" y="46487"/>
                  <a:pt x="26249" y="46525"/>
                  <a:pt x="25736" y="46906"/>
                </a:cubicBezTo>
                <a:close/>
                <a:moveTo>
                  <a:pt x="59326" y="39336"/>
                </a:moveTo>
                <a:cubicBezTo>
                  <a:pt x="59421" y="39545"/>
                  <a:pt x="59878" y="39374"/>
                  <a:pt x="59992" y="39241"/>
                </a:cubicBezTo>
                <a:cubicBezTo>
                  <a:pt x="59726" y="39260"/>
                  <a:pt x="59631" y="39355"/>
                  <a:pt x="59326" y="39336"/>
                </a:cubicBezTo>
                <a:close/>
                <a:moveTo>
                  <a:pt x="55884" y="40192"/>
                </a:moveTo>
                <a:cubicBezTo>
                  <a:pt x="56036" y="40572"/>
                  <a:pt x="56378" y="39906"/>
                  <a:pt x="56625" y="40192"/>
                </a:cubicBezTo>
                <a:cubicBezTo>
                  <a:pt x="56625" y="40039"/>
                  <a:pt x="57158" y="40020"/>
                  <a:pt x="57272" y="40001"/>
                </a:cubicBezTo>
                <a:cubicBezTo>
                  <a:pt x="56911" y="39773"/>
                  <a:pt x="56587" y="40115"/>
                  <a:pt x="55884" y="40192"/>
                </a:cubicBezTo>
                <a:close/>
                <a:moveTo>
                  <a:pt x="55503" y="40496"/>
                </a:moveTo>
                <a:cubicBezTo>
                  <a:pt x="55636" y="40458"/>
                  <a:pt x="55750" y="40439"/>
                  <a:pt x="55865" y="40420"/>
                </a:cubicBezTo>
                <a:cubicBezTo>
                  <a:pt x="55846" y="40344"/>
                  <a:pt x="55846" y="40268"/>
                  <a:pt x="55827" y="40211"/>
                </a:cubicBezTo>
                <a:cubicBezTo>
                  <a:pt x="55655" y="40249"/>
                  <a:pt x="55503" y="40268"/>
                  <a:pt x="55351" y="40306"/>
                </a:cubicBezTo>
                <a:cubicBezTo>
                  <a:pt x="55389" y="40515"/>
                  <a:pt x="55598" y="40173"/>
                  <a:pt x="55503" y="40496"/>
                </a:cubicBezTo>
                <a:close/>
                <a:moveTo>
                  <a:pt x="72717" y="36692"/>
                </a:moveTo>
                <a:cubicBezTo>
                  <a:pt x="72489" y="36692"/>
                  <a:pt x="72108" y="36635"/>
                  <a:pt x="72127" y="36882"/>
                </a:cubicBezTo>
                <a:cubicBezTo>
                  <a:pt x="72108" y="36673"/>
                  <a:pt x="71747" y="36787"/>
                  <a:pt x="71614" y="36825"/>
                </a:cubicBezTo>
                <a:cubicBezTo>
                  <a:pt x="71100" y="36996"/>
                  <a:pt x="70530" y="37205"/>
                  <a:pt x="70073" y="37224"/>
                </a:cubicBezTo>
                <a:cubicBezTo>
                  <a:pt x="70016" y="37453"/>
                  <a:pt x="70377" y="37167"/>
                  <a:pt x="70396" y="37300"/>
                </a:cubicBezTo>
                <a:cubicBezTo>
                  <a:pt x="70339" y="37338"/>
                  <a:pt x="70225" y="37338"/>
                  <a:pt x="70225" y="37395"/>
                </a:cubicBezTo>
                <a:cubicBezTo>
                  <a:pt x="71252" y="37205"/>
                  <a:pt x="72184" y="36920"/>
                  <a:pt x="73193" y="36654"/>
                </a:cubicBezTo>
                <a:cubicBezTo>
                  <a:pt x="73116" y="36502"/>
                  <a:pt x="72888" y="36540"/>
                  <a:pt x="72679" y="36540"/>
                </a:cubicBezTo>
                <a:cubicBezTo>
                  <a:pt x="72679" y="36597"/>
                  <a:pt x="72698" y="36654"/>
                  <a:pt x="72698" y="36692"/>
                </a:cubicBezTo>
                <a:close/>
                <a:moveTo>
                  <a:pt x="53658" y="40952"/>
                </a:moveTo>
                <a:cubicBezTo>
                  <a:pt x="54058" y="40952"/>
                  <a:pt x="54077" y="40724"/>
                  <a:pt x="54438" y="40781"/>
                </a:cubicBezTo>
                <a:cubicBezTo>
                  <a:pt x="54267" y="40420"/>
                  <a:pt x="53905" y="40933"/>
                  <a:pt x="53734" y="40705"/>
                </a:cubicBezTo>
                <a:cubicBezTo>
                  <a:pt x="53772" y="40819"/>
                  <a:pt x="53601" y="40819"/>
                  <a:pt x="53658" y="40952"/>
                </a:cubicBezTo>
                <a:close/>
                <a:moveTo>
                  <a:pt x="55313" y="40477"/>
                </a:moveTo>
                <a:cubicBezTo>
                  <a:pt x="55370" y="40287"/>
                  <a:pt x="54933" y="40420"/>
                  <a:pt x="54952" y="40496"/>
                </a:cubicBezTo>
                <a:cubicBezTo>
                  <a:pt x="55085" y="40477"/>
                  <a:pt x="55142" y="40553"/>
                  <a:pt x="55313" y="40477"/>
                </a:cubicBezTo>
                <a:close/>
                <a:moveTo>
                  <a:pt x="14475" y="49512"/>
                </a:moveTo>
                <a:cubicBezTo>
                  <a:pt x="14551" y="49398"/>
                  <a:pt x="14970" y="49455"/>
                  <a:pt x="14913" y="49245"/>
                </a:cubicBezTo>
                <a:cubicBezTo>
                  <a:pt x="14837" y="49207"/>
                  <a:pt x="14418" y="49341"/>
                  <a:pt x="14475" y="49512"/>
                </a:cubicBezTo>
                <a:close/>
                <a:moveTo>
                  <a:pt x="53068" y="41067"/>
                </a:moveTo>
                <a:cubicBezTo>
                  <a:pt x="53240" y="41028"/>
                  <a:pt x="53430" y="40990"/>
                  <a:pt x="53601" y="40952"/>
                </a:cubicBezTo>
                <a:cubicBezTo>
                  <a:pt x="53582" y="40686"/>
                  <a:pt x="53049" y="40914"/>
                  <a:pt x="53068" y="41067"/>
                </a:cubicBezTo>
                <a:close/>
                <a:moveTo>
                  <a:pt x="11603" y="50139"/>
                </a:moveTo>
                <a:cubicBezTo>
                  <a:pt x="11831" y="50006"/>
                  <a:pt x="12326" y="50006"/>
                  <a:pt x="12402" y="49797"/>
                </a:cubicBezTo>
                <a:cubicBezTo>
                  <a:pt x="12079" y="49873"/>
                  <a:pt x="11698" y="49930"/>
                  <a:pt x="11603" y="50139"/>
                </a:cubicBezTo>
                <a:close/>
                <a:moveTo>
                  <a:pt x="40039" y="44433"/>
                </a:moveTo>
                <a:cubicBezTo>
                  <a:pt x="39145" y="44680"/>
                  <a:pt x="38308" y="44928"/>
                  <a:pt x="37605" y="45346"/>
                </a:cubicBezTo>
                <a:cubicBezTo>
                  <a:pt x="37509" y="45346"/>
                  <a:pt x="37490" y="45289"/>
                  <a:pt x="37395" y="45289"/>
                </a:cubicBezTo>
                <a:cubicBezTo>
                  <a:pt x="37300" y="45517"/>
                  <a:pt x="36749" y="45384"/>
                  <a:pt x="36654" y="45555"/>
                </a:cubicBezTo>
                <a:cubicBezTo>
                  <a:pt x="36539" y="45403"/>
                  <a:pt x="36711" y="45403"/>
                  <a:pt x="36730" y="45327"/>
                </a:cubicBezTo>
                <a:cubicBezTo>
                  <a:pt x="36596" y="45251"/>
                  <a:pt x="36558" y="45384"/>
                  <a:pt x="36425" y="45441"/>
                </a:cubicBezTo>
                <a:cubicBezTo>
                  <a:pt x="36387" y="45574"/>
                  <a:pt x="36711" y="45555"/>
                  <a:pt x="36539" y="45631"/>
                </a:cubicBezTo>
                <a:cubicBezTo>
                  <a:pt x="36501" y="45498"/>
                  <a:pt x="36330" y="45651"/>
                  <a:pt x="36292" y="45689"/>
                </a:cubicBezTo>
                <a:cubicBezTo>
                  <a:pt x="36292" y="45631"/>
                  <a:pt x="36273" y="45574"/>
                  <a:pt x="36273" y="45536"/>
                </a:cubicBezTo>
                <a:cubicBezTo>
                  <a:pt x="36102" y="45612"/>
                  <a:pt x="36083" y="45631"/>
                  <a:pt x="35950" y="45536"/>
                </a:cubicBezTo>
                <a:cubicBezTo>
                  <a:pt x="35950" y="45670"/>
                  <a:pt x="35721" y="45689"/>
                  <a:pt x="35702" y="45822"/>
                </a:cubicBezTo>
                <a:cubicBezTo>
                  <a:pt x="35246" y="45803"/>
                  <a:pt x="34580" y="46259"/>
                  <a:pt x="34200" y="46088"/>
                </a:cubicBezTo>
                <a:cubicBezTo>
                  <a:pt x="34105" y="46145"/>
                  <a:pt x="34143" y="46278"/>
                  <a:pt x="33991" y="46297"/>
                </a:cubicBezTo>
                <a:cubicBezTo>
                  <a:pt x="33991" y="46221"/>
                  <a:pt x="34067" y="46164"/>
                  <a:pt x="33915" y="46202"/>
                </a:cubicBezTo>
                <a:cubicBezTo>
                  <a:pt x="33762" y="46240"/>
                  <a:pt x="34010" y="46278"/>
                  <a:pt x="33953" y="46411"/>
                </a:cubicBezTo>
                <a:cubicBezTo>
                  <a:pt x="34485" y="46335"/>
                  <a:pt x="35265" y="45936"/>
                  <a:pt x="35569" y="46050"/>
                </a:cubicBezTo>
                <a:cubicBezTo>
                  <a:pt x="35798" y="45860"/>
                  <a:pt x="36178" y="45746"/>
                  <a:pt x="36520" y="45803"/>
                </a:cubicBezTo>
                <a:cubicBezTo>
                  <a:pt x="35341" y="46316"/>
                  <a:pt x="34257" y="46487"/>
                  <a:pt x="32583" y="46982"/>
                </a:cubicBezTo>
                <a:cubicBezTo>
                  <a:pt x="32602" y="46963"/>
                  <a:pt x="32659" y="47001"/>
                  <a:pt x="32583" y="47020"/>
                </a:cubicBezTo>
                <a:cubicBezTo>
                  <a:pt x="31993" y="47248"/>
                  <a:pt x="30719" y="47477"/>
                  <a:pt x="30091" y="47667"/>
                </a:cubicBezTo>
                <a:cubicBezTo>
                  <a:pt x="30091" y="47629"/>
                  <a:pt x="30072" y="47572"/>
                  <a:pt x="30072" y="47515"/>
                </a:cubicBezTo>
                <a:cubicBezTo>
                  <a:pt x="29825" y="47534"/>
                  <a:pt x="29977" y="47743"/>
                  <a:pt x="29806" y="47800"/>
                </a:cubicBezTo>
                <a:cubicBezTo>
                  <a:pt x="29273" y="47686"/>
                  <a:pt x="28931" y="48218"/>
                  <a:pt x="28417" y="47990"/>
                </a:cubicBezTo>
                <a:cubicBezTo>
                  <a:pt x="28417" y="48085"/>
                  <a:pt x="28513" y="48066"/>
                  <a:pt x="28570" y="48123"/>
                </a:cubicBezTo>
                <a:cubicBezTo>
                  <a:pt x="28379" y="48180"/>
                  <a:pt x="28265" y="48161"/>
                  <a:pt x="28189" y="48085"/>
                </a:cubicBezTo>
                <a:cubicBezTo>
                  <a:pt x="28018" y="48504"/>
                  <a:pt x="27010" y="48447"/>
                  <a:pt x="26782" y="48827"/>
                </a:cubicBezTo>
                <a:cubicBezTo>
                  <a:pt x="26211" y="49017"/>
                  <a:pt x="25279" y="49150"/>
                  <a:pt x="24785" y="49474"/>
                </a:cubicBezTo>
                <a:cubicBezTo>
                  <a:pt x="26420" y="49283"/>
                  <a:pt x="27447" y="48656"/>
                  <a:pt x="28360" y="48637"/>
                </a:cubicBezTo>
                <a:cubicBezTo>
                  <a:pt x="29121" y="48237"/>
                  <a:pt x="31023" y="47781"/>
                  <a:pt x="32012" y="47534"/>
                </a:cubicBezTo>
                <a:cubicBezTo>
                  <a:pt x="31936" y="47553"/>
                  <a:pt x="31841" y="47553"/>
                  <a:pt x="31841" y="47629"/>
                </a:cubicBezTo>
                <a:cubicBezTo>
                  <a:pt x="33363" y="47172"/>
                  <a:pt x="34694" y="47001"/>
                  <a:pt x="35760" y="46392"/>
                </a:cubicBezTo>
                <a:cubicBezTo>
                  <a:pt x="36292" y="46183"/>
                  <a:pt x="38384" y="46126"/>
                  <a:pt x="38898" y="45612"/>
                </a:cubicBezTo>
                <a:cubicBezTo>
                  <a:pt x="38879" y="45631"/>
                  <a:pt x="39164" y="45593"/>
                  <a:pt x="39335" y="45555"/>
                </a:cubicBezTo>
                <a:cubicBezTo>
                  <a:pt x="40058" y="45422"/>
                  <a:pt x="40914" y="44985"/>
                  <a:pt x="41770" y="44928"/>
                </a:cubicBezTo>
                <a:cubicBezTo>
                  <a:pt x="41637" y="44966"/>
                  <a:pt x="41808" y="45156"/>
                  <a:pt x="41637" y="45175"/>
                </a:cubicBezTo>
                <a:cubicBezTo>
                  <a:pt x="41466" y="45042"/>
                  <a:pt x="41257" y="45346"/>
                  <a:pt x="41180" y="45156"/>
                </a:cubicBezTo>
                <a:cubicBezTo>
                  <a:pt x="41104" y="45479"/>
                  <a:pt x="40325" y="45327"/>
                  <a:pt x="40115" y="45670"/>
                </a:cubicBezTo>
                <a:cubicBezTo>
                  <a:pt x="40838" y="45460"/>
                  <a:pt x="41104" y="45422"/>
                  <a:pt x="41789" y="45308"/>
                </a:cubicBezTo>
                <a:cubicBezTo>
                  <a:pt x="41789" y="45232"/>
                  <a:pt x="41732" y="45156"/>
                  <a:pt x="41808" y="45137"/>
                </a:cubicBezTo>
                <a:cubicBezTo>
                  <a:pt x="41808" y="45251"/>
                  <a:pt x="42493" y="45099"/>
                  <a:pt x="42588" y="44966"/>
                </a:cubicBezTo>
                <a:cubicBezTo>
                  <a:pt x="42284" y="45042"/>
                  <a:pt x="42284" y="44985"/>
                  <a:pt x="42055" y="45080"/>
                </a:cubicBezTo>
                <a:cubicBezTo>
                  <a:pt x="42036" y="44757"/>
                  <a:pt x="41903" y="45156"/>
                  <a:pt x="41846" y="45023"/>
                </a:cubicBezTo>
                <a:cubicBezTo>
                  <a:pt x="41846" y="44909"/>
                  <a:pt x="42074" y="44928"/>
                  <a:pt x="41979" y="44776"/>
                </a:cubicBezTo>
                <a:cubicBezTo>
                  <a:pt x="41903" y="44718"/>
                  <a:pt x="41732" y="44757"/>
                  <a:pt x="41694" y="44623"/>
                </a:cubicBezTo>
                <a:cubicBezTo>
                  <a:pt x="42246" y="44680"/>
                  <a:pt x="42512" y="44376"/>
                  <a:pt x="42930" y="44186"/>
                </a:cubicBezTo>
                <a:cubicBezTo>
                  <a:pt x="42949" y="44281"/>
                  <a:pt x="42873" y="44319"/>
                  <a:pt x="42911" y="44414"/>
                </a:cubicBezTo>
                <a:cubicBezTo>
                  <a:pt x="43102" y="44395"/>
                  <a:pt x="43121" y="44243"/>
                  <a:pt x="43216" y="44395"/>
                </a:cubicBezTo>
                <a:cubicBezTo>
                  <a:pt x="43102" y="44566"/>
                  <a:pt x="42759" y="44357"/>
                  <a:pt x="42759" y="44604"/>
                </a:cubicBezTo>
                <a:cubicBezTo>
                  <a:pt x="44300" y="44471"/>
                  <a:pt x="44680" y="43615"/>
                  <a:pt x="46240" y="43634"/>
                </a:cubicBezTo>
                <a:cubicBezTo>
                  <a:pt x="46202" y="43463"/>
                  <a:pt x="46639" y="43558"/>
                  <a:pt x="46411" y="43596"/>
                </a:cubicBezTo>
                <a:cubicBezTo>
                  <a:pt x="47077" y="43463"/>
                  <a:pt x="47629" y="43178"/>
                  <a:pt x="48256" y="43140"/>
                </a:cubicBezTo>
                <a:cubicBezTo>
                  <a:pt x="48256" y="43083"/>
                  <a:pt x="48218" y="43007"/>
                  <a:pt x="48294" y="42969"/>
                </a:cubicBezTo>
                <a:cubicBezTo>
                  <a:pt x="48370" y="43026"/>
                  <a:pt x="48503" y="43026"/>
                  <a:pt x="48675" y="42988"/>
                </a:cubicBezTo>
                <a:cubicBezTo>
                  <a:pt x="48656" y="42931"/>
                  <a:pt x="48618" y="42854"/>
                  <a:pt x="48694" y="42835"/>
                </a:cubicBezTo>
                <a:cubicBezTo>
                  <a:pt x="49074" y="43064"/>
                  <a:pt x="49759" y="42531"/>
                  <a:pt x="50120" y="42512"/>
                </a:cubicBezTo>
                <a:cubicBezTo>
                  <a:pt x="49987" y="42493"/>
                  <a:pt x="49759" y="42645"/>
                  <a:pt x="49968" y="42664"/>
                </a:cubicBezTo>
                <a:cubicBezTo>
                  <a:pt x="50120" y="42474"/>
                  <a:pt x="50691" y="42284"/>
                  <a:pt x="50976" y="42398"/>
                </a:cubicBezTo>
                <a:cubicBezTo>
                  <a:pt x="50995" y="42322"/>
                  <a:pt x="51014" y="42265"/>
                  <a:pt x="51052" y="42208"/>
                </a:cubicBezTo>
                <a:cubicBezTo>
                  <a:pt x="51185" y="42474"/>
                  <a:pt x="51889" y="42132"/>
                  <a:pt x="51642" y="42037"/>
                </a:cubicBezTo>
                <a:cubicBezTo>
                  <a:pt x="51889" y="41941"/>
                  <a:pt x="52022" y="41980"/>
                  <a:pt x="52098" y="42094"/>
                </a:cubicBezTo>
                <a:cubicBezTo>
                  <a:pt x="52327" y="41713"/>
                  <a:pt x="53183" y="41637"/>
                  <a:pt x="53791" y="41561"/>
                </a:cubicBezTo>
                <a:cubicBezTo>
                  <a:pt x="53734" y="41580"/>
                  <a:pt x="53658" y="41599"/>
                  <a:pt x="53696" y="41694"/>
                </a:cubicBezTo>
                <a:cubicBezTo>
                  <a:pt x="53886" y="41580"/>
                  <a:pt x="54229" y="41238"/>
                  <a:pt x="54286" y="41504"/>
                </a:cubicBezTo>
                <a:cubicBezTo>
                  <a:pt x="54400" y="41352"/>
                  <a:pt x="54761" y="41124"/>
                  <a:pt x="55085" y="41124"/>
                </a:cubicBezTo>
                <a:cubicBezTo>
                  <a:pt x="55275" y="41124"/>
                  <a:pt x="55998" y="40819"/>
                  <a:pt x="56416" y="40933"/>
                </a:cubicBezTo>
                <a:cubicBezTo>
                  <a:pt x="56321" y="40781"/>
                  <a:pt x="56473" y="40762"/>
                  <a:pt x="56549" y="40686"/>
                </a:cubicBezTo>
                <a:cubicBezTo>
                  <a:pt x="56644" y="40743"/>
                  <a:pt x="56663" y="40895"/>
                  <a:pt x="56835" y="40838"/>
                </a:cubicBezTo>
                <a:cubicBezTo>
                  <a:pt x="57082" y="40857"/>
                  <a:pt x="56949" y="40667"/>
                  <a:pt x="57101" y="40629"/>
                </a:cubicBezTo>
                <a:cubicBezTo>
                  <a:pt x="57348" y="40705"/>
                  <a:pt x="57424" y="40534"/>
                  <a:pt x="57900" y="40553"/>
                </a:cubicBezTo>
                <a:cubicBezTo>
                  <a:pt x="58033" y="40458"/>
                  <a:pt x="57786" y="40382"/>
                  <a:pt x="57919" y="40344"/>
                </a:cubicBezTo>
                <a:cubicBezTo>
                  <a:pt x="58375" y="40344"/>
                  <a:pt x="59117" y="40325"/>
                  <a:pt x="59459" y="39944"/>
                </a:cubicBezTo>
                <a:cubicBezTo>
                  <a:pt x="59479" y="40344"/>
                  <a:pt x="59726" y="39792"/>
                  <a:pt x="59726" y="40058"/>
                </a:cubicBezTo>
                <a:cubicBezTo>
                  <a:pt x="61152" y="39545"/>
                  <a:pt x="63720" y="39069"/>
                  <a:pt x="64747" y="38689"/>
                </a:cubicBezTo>
                <a:cubicBezTo>
                  <a:pt x="61799" y="39107"/>
                  <a:pt x="58965" y="40077"/>
                  <a:pt x="56112" y="40686"/>
                </a:cubicBezTo>
                <a:cubicBezTo>
                  <a:pt x="56093" y="40648"/>
                  <a:pt x="56093" y="40572"/>
                  <a:pt x="56017" y="40591"/>
                </a:cubicBezTo>
                <a:cubicBezTo>
                  <a:pt x="56036" y="40648"/>
                  <a:pt x="56074" y="40724"/>
                  <a:pt x="55998" y="40762"/>
                </a:cubicBezTo>
                <a:cubicBezTo>
                  <a:pt x="55617" y="40705"/>
                  <a:pt x="55275" y="41047"/>
                  <a:pt x="54971" y="40933"/>
                </a:cubicBezTo>
                <a:cubicBezTo>
                  <a:pt x="54305" y="41200"/>
                  <a:pt x="52992" y="41580"/>
                  <a:pt x="52308" y="41618"/>
                </a:cubicBezTo>
                <a:cubicBezTo>
                  <a:pt x="52117" y="41884"/>
                  <a:pt x="51223" y="41999"/>
                  <a:pt x="51242" y="41903"/>
                </a:cubicBezTo>
                <a:cubicBezTo>
                  <a:pt x="51052" y="42018"/>
                  <a:pt x="50767" y="42094"/>
                  <a:pt x="50558" y="42208"/>
                </a:cubicBezTo>
                <a:cubicBezTo>
                  <a:pt x="50577" y="42037"/>
                  <a:pt x="50425" y="42075"/>
                  <a:pt x="50329" y="42037"/>
                </a:cubicBezTo>
                <a:cubicBezTo>
                  <a:pt x="50329" y="42151"/>
                  <a:pt x="50425" y="42132"/>
                  <a:pt x="50482" y="42170"/>
                </a:cubicBezTo>
                <a:cubicBezTo>
                  <a:pt x="50349" y="42189"/>
                  <a:pt x="48979" y="42683"/>
                  <a:pt x="49416" y="42398"/>
                </a:cubicBezTo>
                <a:cubicBezTo>
                  <a:pt x="49055" y="42398"/>
                  <a:pt x="49112" y="42607"/>
                  <a:pt x="48903" y="42664"/>
                </a:cubicBezTo>
                <a:cubicBezTo>
                  <a:pt x="49055" y="42360"/>
                  <a:pt x="48713" y="42759"/>
                  <a:pt x="48599" y="42740"/>
                </a:cubicBezTo>
                <a:cubicBezTo>
                  <a:pt x="48161" y="42664"/>
                  <a:pt x="46811" y="43292"/>
                  <a:pt x="46240" y="43349"/>
                </a:cubicBezTo>
                <a:cubicBezTo>
                  <a:pt x="46221" y="43311"/>
                  <a:pt x="46278" y="43292"/>
                  <a:pt x="46278" y="43235"/>
                </a:cubicBezTo>
                <a:lnTo>
                  <a:pt x="45974" y="43311"/>
                </a:lnTo>
                <a:cubicBezTo>
                  <a:pt x="45917" y="43501"/>
                  <a:pt x="46183" y="43292"/>
                  <a:pt x="46183" y="43425"/>
                </a:cubicBezTo>
                <a:cubicBezTo>
                  <a:pt x="45917" y="43425"/>
                  <a:pt x="45574" y="43634"/>
                  <a:pt x="45479" y="43577"/>
                </a:cubicBezTo>
                <a:cubicBezTo>
                  <a:pt x="45479" y="43482"/>
                  <a:pt x="45764" y="43520"/>
                  <a:pt x="45745" y="43406"/>
                </a:cubicBezTo>
                <a:cubicBezTo>
                  <a:pt x="44243" y="43710"/>
                  <a:pt x="43102" y="44167"/>
                  <a:pt x="41865" y="44300"/>
                </a:cubicBezTo>
                <a:cubicBezTo>
                  <a:pt x="40933" y="44776"/>
                  <a:pt x="39621" y="44909"/>
                  <a:pt x="38651" y="45327"/>
                </a:cubicBezTo>
                <a:cubicBezTo>
                  <a:pt x="38594" y="45289"/>
                  <a:pt x="38518" y="45251"/>
                  <a:pt x="38441" y="45213"/>
                </a:cubicBezTo>
                <a:cubicBezTo>
                  <a:pt x="38422" y="45460"/>
                  <a:pt x="37947" y="45460"/>
                  <a:pt x="37643" y="45536"/>
                </a:cubicBezTo>
                <a:cubicBezTo>
                  <a:pt x="37528" y="45574"/>
                  <a:pt x="37129" y="45746"/>
                  <a:pt x="36977" y="45631"/>
                </a:cubicBezTo>
                <a:cubicBezTo>
                  <a:pt x="38213" y="45194"/>
                  <a:pt x="39944" y="44699"/>
                  <a:pt x="41161" y="44452"/>
                </a:cubicBezTo>
                <a:cubicBezTo>
                  <a:pt x="42227" y="44243"/>
                  <a:pt x="42797" y="43939"/>
                  <a:pt x="43748" y="43672"/>
                </a:cubicBezTo>
                <a:cubicBezTo>
                  <a:pt x="44433" y="43482"/>
                  <a:pt x="45308" y="43368"/>
                  <a:pt x="45726" y="43026"/>
                </a:cubicBezTo>
                <a:cubicBezTo>
                  <a:pt x="45745" y="43102"/>
                  <a:pt x="45784" y="43140"/>
                  <a:pt x="45879" y="43102"/>
                </a:cubicBezTo>
                <a:cubicBezTo>
                  <a:pt x="45936" y="42873"/>
                  <a:pt x="46792" y="42988"/>
                  <a:pt x="47020" y="42588"/>
                </a:cubicBezTo>
                <a:cubicBezTo>
                  <a:pt x="46525" y="42664"/>
                  <a:pt x="45612" y="43121"/>
                  <a:pt x="45460" y="42931"/>
                </a:cubicBezTo>
                <a:cubicBezTo>
                  <a:pt x="43843" y="43558"/>
                  <a:pt x="41846" y="43939"/>
                  <a:pt x="40020" y="44433"/>
                </a:cubicBezTo>
                <a:close/>
                <a:moveTo>
                  <a:pt x="42683" y="44509"/>
                </a:moveTo>
                <a:cubicBezTo>
                  <a:pt x="42550" y="44585"/>
                  <a:pt x="42360" y="44604"/>
                  <a:pt x="42360" y="44738"/>
                </a:cubicBezTo>
                <a:cubicBezTo>
                  <a:pt x="42721" y="44566"/>
                  <a:pt x="42531" y="44814"/>
                  <a:pt x="42854" y="44795"/>
                </a:cubicBezTo>
                <a:cubicBezTo>
                  <a:pt x="42930" y="44928"/>
                  <a:pt x="42569" y="44814"/>
                  <a:pt x="42645" y="44947"/>
                </a:cubicBezTo>
                <a:cubicBezTo>
                  <a:pt x="42949" y="44909"/>
                  <a:pt x="43368" y="44871"/>
                  <a:pt x="43463" y="44718"/>
                </a:cubicBezTo>
                <a:cubicBezTo>
                  <a:pt x="43387" y="44623"/>
                  <a:pt x="43216" y="44833"/>
                  <a:pt x="42987" y="44814"/>
                </a:cubicBezTo>
                <a:cubicBezTo>
                  <a:pt x="42911" y="44680"/>
                  <a:pt x="42683" y="44757"/>
                  <a:pt x="42683" y="44509"/>
                </a:cubicBezTo>
                <a:close/>
                <a:moveTo>
                  <a:pt x="67334" y="38137"/>
                </a:moveTo>
                <a:cubicBezTo>
                  <a:pt x="68361" y="37928"/>
                  <a:pt x="69217" y="37662"/>
                  <a:pt x="70130" y="37472"/>
                </a:cubicBezTo>
                <a:cubicBezTo>
                  <a:pt x="70054" y="37243"/>
                  <a:pt x="69522" y="37605"/>
                  <a:pt x="69426" y="37415"/>
                </a:cubicBezTo>
                <a:cubicBezTo>
                  <a:pt x="69502" y="37548"/>
                  <a:pt x="69312" y="37548"/>
                  <a:pt x="69274" y="37605"/>
                </a:cubicBezTo>
                <a:cubicBezTo>
                  <a:pt x="68913" y="37434"/>
                  <a:pt x="68380" y="37681"/>
                  <a:pt x="68209" y="37890"/>
                </a:cubicBezTo>
                <a:cubicBezTo>
                  <a:pt x="68076" y="37814"/>
                  <a:pt x="68076" y="37871"/>
                  <a:pt x="68171" y="37738"/>
                </a:cubicBezTo>
                <a:cubicBezTo>
                  <a:pt x="66630" y="38004"/>
                  <a:pt x="65908" y="38404"/>
                  <a:pt x="64899" y="38499"/>
                </a:cubicBezTo>
                <a:cubicBezTo>
                  <a:pt x="64937" y="38594"/>
                  <a:pt x="64976" y="38670"/>
                  <a:pt x="65071" y="38689"/>
                </a:cubicBezTo>
                <a:cubicBezTo>
                  <a:pt x="65717" y="38594"/>
                  <a:pt x="66802" y="38137"/>
                  <a:pt x="67277" y="38194"/>
                </a:cubicBezTo>
                <a:cubicBezTo>
                  <a:pt x="67201" y="38099"/>
                  <a:pt x="67315" y="37890"/>
                  <a:pt x="67372" y="38023"/>
                </a:cubicBezTo>
                <a:cubicBezTo>
                  <a:pt x="67315" y="38042"/>
                  <a:pt x="67296" y="38080"/>
                  <a:pt x="67334" y="38137"/>
                </a:cubicBezTo>
                <a:close/>
                <a:moveTo>
                  <a:pt x="13829" y="49702"/>
                </a:moveTo>
                <a:cubicBezTo>
                  <a:pt x="14038" y="49626"/>
                  <a:pt x="14342" y="49588"/>
                  <a:pt x="14399" y="49417"/>
                </a:cubicBezTo>
                <a:cubicBezTo>
                  <a:pt x="14152" y="49493"/>
                  <a:pt x="13809" y="49493"/>
                  <a:pt x="13829" y="49702"/>
                </a:cubicBezTo>
                <a:close/>
                <a:moveTo>
                  <a:pt x="11375" y="50501"/>
                </a:moveTo>
                <a:cubicBezTo>
                  <a:pt x="12098" y="50311"/>
                  <a:pt x="12992" y="50006"/>
                  <a:pt x="13695" y="49683"/>
                </a:cubicBezTo>
                <a:cubicBezTo>
                  <a:pt x="12744" y="49930"/>
                  <a:pt x="12345" y="50006"/>
                  <a:pt x="11375" y="50501"/>
                </a:cubicBezTo>
                <a:close/>
                <a:moveTo>
                  <a:pt x="50710" y="41694"/>
                </a:moveTo>
                <a:cubicBezTo>
                  <a:pt x="50862" y="41713"/>
                  <a:pt x="51052" y="41694"/>
                  <a:pt x="51109" y="41542"/>
                </a:cubicBezTo>
                <a:cubicBezTo>
                  <a:pt x="50900" y="41580"/>
                  <a:pt x="50767" y="41523"/>
                  <a:pt x="50710" y="41694"/>
                </a:cubicBezTo>
                <a:close/>
                <a:moveTo>
                  <a:pt x="29426" y="46583"/>
                </a:moveTo>
                <a:cubicBezTo>
                  <a:pt x="29445" y="46506"/>
                  <a:pt x="29540" y="46468"/>
                  <a:pt x="29635" y="46430"/>
                </a:cubicBezTo>
                <a:cubicBezTo>
                  <a:pt x="29635" y="46335"/>
                  <a:pt x="29540" y="46335"/>
                  <a:pt x="29540" y="46240"/>
                </a:cubicBezTo>
                <a:cubicBezTo>
                  <a:pt x="29445" y="46335"/>
                  <a:pt x="29140" y="46316"/>
                  <a:pt x="29083" y="46449"/>
                </a:cubicBezTo>
                <a:cubicBezTo>
                  <a:pt x="29140" y="46544"/>
                  <a:pt x="29426" y="46335"/>
                  <a:pt x="29407" y="46525"/>
                </a:cubicBezTo>
                <a:cubicBezTo>
                  <a:pt x="29369" y="46544"/>
                  <a:pt x="29350" y="46583"/>
                  <a:pt x="29426" y="46583"/>
                </a:cubicBezTo>
                <a:close/>
                <a:moveTo>
                  <a:pt x="49702" y="41960"/>
                </a:moveTo>
                <a:cubicBezTo>
                  <a:pt x="49854" y="41884"/>
                  <a:pt x="49873" y="41999"/>
                  <a:pt x="50006" y="41941"/>
                </a:cubicBezTo>
                <a:cubicBezTo>
                  <a:pt x="49987" y="41903"/>
                  <a:pt x="49987" y="41846"/>
                  <a:pt x="49968" y="41789"/>
                </a:cubicBezTo>
                <a:cubicBezTo>
                  <a:pt x="49816" y="41827"/>
                  <a:pt x="49721" y="41884"/>
                  <a:pt x="49702" y="41960"/>
                </a:cubicBezTo>
                <a:close/>
                <a:moveTo>
                  <a:pt x="28798" y="46564"/>
                </a:moveTo>
                <a:cubicBezTo>
                  <a:pt x="28189" y="46468"/>
                  <a:pt x="26135" y="47248"/>
                  <a:pt x="25222" y="47438"/>
                </a:cubicBezTo>
                <a:cubicBezTo>
                  <a:pt x="26515" y="47457"/>
                  <a:pt x="27828" y="46564"/>
                  <a:pt x="28779" y="46773"/>
                </a:cubicBezTo>
                <a:cubicBezTo>
                  <a:pt x="28855" y="46754"/>
                  <a:pt x="28874" y="46678"/>
                  <a:pt x="29007" y="46678"/>
                </a:cubicBezTo>
                <a:cubicBezTo>
                  <a:pt x="28950" y="46583"/>
                  <a:pt x="29007" y="46354"/>
                  <a:pt x="28817" y="46449"/>
                </a:cubicBezTo>
                <a:cubicBezTo>
                  <a:pt x="28722" y="46487"/>
                  <a:pt x="28874" y="46525"/>
                  <a:pt x="28798" y="46564"/>
                </a:cubicBezTo>
                <a:close/>
                <a:moveTo>
                  <a:pt x="21418" y="48332"/>
                </a:moveTo>
                <a:cubicBezTo>
                  <a:pt x="21551" y="48313"/>
                  <a:pt x="21627" y="48256"/>
                  <a:pt x="21627" y="48161"/>
                </a:cubicBezTo>
                <a:cubicBezTo>
                  <a:pt x="21532" y="48180"/>
                  <a:pt x="21513" y="48104"/>
                  <a:pt x="21418" y="48104"/>
                </a:cubicBezTo>
                <a:cubicBezTo>
                  <a:pt x="21456" y="48199"/>
                  <a:pt x="21380" y="48237"/>
                  <a:pt x="21418" y="48332"/>
                </a:cubicBezTo>
                <a:close/>
                <a:moveTo>
                  <a:pt x="47610" y="42474"/>
                </a:moveTo>
                <a:cubicBezTo>
                  <a:pt x="47743" y="42645"/>
                  <a:pt x="48351" y="42341"/>
                  <a:pt x="48580" y="42265"/>
                </a:cubicBezTo>
                <a:cubicBezTo>
                  <a:pt x="48294" y="42322"/>
                  <a:pt x="47857" y="42379"/>
                  <a:pt x="47610" y="42474"/>
                </a:cubicBezTo>
                <a:close/>
                <a:moveTo>
                  <a:pt x="20828" y="48504"/>
                </a:moveTo>
                <a:cubicBezTo>
                  <a:pt x="20980" y="48466"/>
                  <a:pt x="21113" y="48409"/>
                  <a:pt x="21171" y="48332"/>
                </a:cubicBezTo>
                <a:cubicBezTo>
                  <a:pt x="20942" y="48428"/>
                  <a:pt x="20961" y="48237"/>
                  <a:pt x="20790" y="48294"/>
                </a:cubicBezTo>
                <a:cubicBezTo>
                  <a:pt x="20847" y="48466"/>
                  <a:pt x="20980" y="48351"/>
                  <a:pt x="20828" y="48504"/>
                </a:cubicBezTo>
                <a:close/>
                <a:moveTo>
                  <a:pt x="47552" y="42493"/>
                </a:moveTo>
                <a:cubicBezTo>
                  <a:pt x="47362" y="42607"/>
                  <a:pt x="47229" y="42531"/>
                  <a:pt x="47153" y="42626"/>
                </a:cubicBezTo>
                <a:cubicBezTo>
                  <a:pt x="47248" y="42683"/>
                  <a:pt x="47590" y="42626"/>
                  <a:pt x="47552" y="42493"/>
                </a:cubicBezTo>
                <a:close/>
                <a:moveTo>
                  <a:pt x="15350" y="49797"/>
                </a:moveTo>
                <a:cubicBezTo>
                  <a:pt x="15236" y="49588"/>
                  <a:pt x="15616" y="49835"/>
                  <a:pt x="15635" y="49626"/>
                </a:cubicBezTo>
                <a:cubicBezTo>
                  <a:pt x="15502" y="49607"/>
                  <a:pt x="15445" y="49531"/>
                  <a:pt x="15255" y="49607"/>
                </a:cubicBezTo>
                <a:cubicBezTo>
                  <a:pt x="15274" y="49683"/>
                  <a:pt x="15274" y="49797"/>
                  <a:pt x="15350" y="49797"/>
                </a:cubicBezTo>
                <a:close/>
                <a:moveTo>
                  <a:pt x="24252" y="47876"/>
                </a:moveTo>
                <a:cubicBezTo>
                  <a:pt x="24461" y="47724"/>
                  <a:pt x="24975" y="47781"/>
                  <a:pt x="24823" y="47591"/>
                </a:cubicBezTo>
                <a:cubicBezTo>
                  <a:pt x="24689" y="47743"/>
                  <a:pt x="24157" y="47515"/>
                  <a:pt x="24252" y="47876"/>
                </a:cubicBezTo>
                <a:close/>
                <a:moveTo>
                  <a:pt x="22825" y="48237"/>
                </a:moveTo>
                <a:cubicBezTo>
                  <a:pt x="23111" y="48180"/>
                  <a:pt x="23434" y="48066"/>
                  <a:pt x="23567" y="48180"/>
                </a:cubicBezTo>
                <a:cubicBezTo>
                  <a:pt x="23605" y="47933"/>
                  <a:pt x="24005" y="48085"/>
                  <a:pt x="24062" y="47800"/>
                </a:cubicBezTo>
                <a:cubicBezTo>
                  <a:pt x="23453" y="47933"/>
                  <a:pt x="23168" y="48047"/>
                  <a:pt x="22825" y="48237"/>
                </a:cubicBezTo>
                <a:close/>
                <a:moveTo>
                  <a:pt x="13581" y="50292"/>
                </a:moveTo>
                <a:cubicBezTo>
                  <a:pt x="13771" y="50177"/>
                  <a:pt x="14190" y="50196"/>
                  <a:pt x="14209" y="50006"/>
                </a:cubicBezTo>
                <a:cubicBezTo>
                  <a:pt x="13981" y="50139"/>
                  <a:pt x="13733" y="50025"/>
                  <a:pt x="13581" y="50292"/>
                </a:cubicBezTo>
                <a:close/>
                <a:moveTo>
                  <a:pt x="9948" y="51148"/>
                </a:moveTo>
                <a:cubicBezTo>
                  <a:pt x="10081" y="51319"/>
                  <a:pt x="10747" y="50919"/>
                  <a:pt x="10918" y="50976"/>
                </a:cubicBezTo>
                <a:cubicBezTo>
                  <a:pt x="10937" y="51071"/>
                  <a:pt x="10747" y="51052"/>
                  <a:pt x="10747" y="51128"/>
                </a:cubicBezTo>
                <a:cubicBezTo>
                  <a:pt x="10861" y="51071"/>
                  <a:pt x="11128" y="51109"/>
                  <a:pt x="11109" y="50995"/>
                </a:cubicBezTo>
                <a:cubicBezTo>
                  <a:pt x="10899" y="50824"/>
                  <a:pt x="11641" y="50767"/>
                  <a:pt x="11698" y="50596"/>
                </a:cubicBezTo>
                <a:cubicBezTo>
                  <a:pt x="11013" y="50824"/>
                  <a:pt x="10405" y="50976"/>
                  <a:pt x="9948" y="51148"/>
                </a:cubicBezTo>
                <a:close/>
                <a:moveTo>
                  <a:pt x="59155" y="40553"/>
                </a:moveTo>
                <a:cubicBezTo>
                  <a:pt x="59612" y="40496"/>
                  <a:pt x="59688" y="40325"/>
                  <a:pt x="59992" y="40420"/>
                </a:cubicBezTo>
                <a:cubicBezTo>
                  <a:pt x="59897" y="40287"/>
                  <a:pt x="60068" y="40287"/>
                  <a:pt x="60068" y="40192"/>
                </a:cubicBezTo>
                <a:cubicBezTo>
                  <a:pt x="59650" y="40344"/>
                  <a:pt x="59383" y="40306"/>
                  <a:pt x="59155" y="40553"/>
                </a:cubicBezTo>
                <a:close/>
                <a:moveTo>
                  <a:pt x="9625" y="51376"/>
                </a:moveTo>
                <a:cubicBezTo>
                  <a:pt x="9625" y="51433"/>
                  <a:pt x="9644" y="51471"/>
                  <a:pt x="9663" y="51528"/>
                </a:cubicBezTo>
                <a:cubicBezTo>
                  <a:pt x="9758" y="51452"/>
                  <a:pt x="9948" y="51452"/>
                  <a:pt x="9986" y="51338"/>
                </a:cubicBezTo>
                <a:cubicBezTo>
                  <a:pt x="9815" y="51395"/>
                  <a:pt x="10100" y="51167"/>
                  <a:pt x="9891" y="51205"/>
                </a:cubicBezTo>
                <a:cubicBezTo>
                  <a:pt x="9891" y="51376"/>
                  <a:pt x="9815" y="51395"/>
                  <a:pt x="9625" y="51376"/>
                </a:cubicBezTo>
                <a:close/>
                <a:moveTo>
                  <a:pt x="19192" y="49341"/>
                </a:moveTo>
                <a:cubicBezTo>
                  <a:pt x="19497" y="49283"/>
                  <a:pt x="19915" y="49207"/>
                  <a:pt x="19953" y="49131"/>
                </a:cubicBezTo>
                <a:cubicBezTo>
                  <a:pt x="19687" y="49150"/>
                  <a:pt x="19440" y="49150"/>
                  <a:pt x="19192" y="49341"/>
                </a:cubicBezTo>
                <a:close/>
                <a:moveTo>
                  <a:pt x="7476" y="52156"/>
                </a:moveTo>
                <a:cubicBezTo>
                  <a:pt x="7761" y="52041"/>
                  <a:pt x="8826" y="51718"/>
                  <a:pt x="9283" y="51547"/>
                </a:cubicBezTo>
                <a:cubicBezTo>
                  <a:pt x="8712" y="51661"/>
                  <a:pt x="7932" y="51737"/>
                  <a:pt x="7476" y="52156"/>
                </a:cubicBezTo>
                <a:close/>
                <a:moveTo>
                  <a:pt x="32583" y="46487"/>
                </a:moveTo>
                <a:cubicBezTo>
                  <a:pt x="32507" y="46564"/>
                  <a:pt x="32450" y="46659"/>
                  <a:pt x="32393" y="46754"/>
                </a:cubicBezTo>
                <a:cubicBezTo>
                  <a:pt x="32203" y="46830"/>
                  <a:pt x="32260" y="46792"/>
                  <a:pt x="32050" y="46868"/>
                </a:cubicBezTo>
                <a:cubicBezTo>
                  <a:pt x="31898" y="46868"/>
                  <a:pt x="31784" y="47001"/>
                  <a:pt x="31993" y="46944"/>
                </a:cubicBezTo>
                <a:cubicBezTo>
                  <a:pt x="32659" y="46735"/>
                  <a:pt x="33344" y="46659"/>
                  <a:pt x="33819" y="46392"/>
                </a:cubicBezTo>
                <a:cubicBezTo>
                  <a:pt x="33477" y="46373"/>
                  <a:pt x="32944" y="46621"/>
                  <a:pt x="32583" y="46487"/>
                </a:cubicBezTo>
                <a:close/>
                <a:moveTo>
                  <a:pt x="51223" y="42702"/>
                </a:moveTo>
                <a:cubicBezTo>
                  <a:pt x="51547" y="42512"/>
                  <a:pt x="51585" y="42721"/>
                  <a:pt x="51737" y="42436"/>
                </a:cubicBezTo>
                <a:cubicBezTo>
                  <a:pt x="51509" y="42493"/>
                  <a:pt x="51338" y="42474"/>
                  <a:pt x="51166" y="42455"/>
                </a:cubicBezTo>
                <a:cubicBezTo>
                  <a:pt x="51166" y="42626"/>
                  <a:pt x="51147" y="42569"/>
                  <a:pt x="51223" y="42702"/>
                </a:cubicBezTo>
                <a:close/>
                <a:moveTo>
                  <a:pt x="51813" y="42474"/>
                </a:moveTo>
                <a:cubicBezTo>
                  <a:pt x="51927" y="42417"/>
                  <a:pt x="52346" y="42493"/>
                  <a:pt x="52403" y="42303"/>
                </a:cubicBezTo>
                <a:cubicBezTo>
                  <a:pt x="52098" y="42379"/>
                  <a:pt x="51965" y="42303"/>
                  <a:pt x="51813" y="42474"/>
                </a:cubicBezTo>
                <a:close/>
                <a:moveTo>
                  <a:pt x="53107" y="42094"/>
                </a:moveTo>
                <a:cubicBezTo>
                  <a:pt x="52973" y="42151"/>
                  <a:pt x="52650" y="42113"/>
                  <a:pt x="52631" y="42246"/>
                </a:cubicBezTo>
                <a:cubicBezTo>
                  <a:pt x="52764" y="42303"/>
                  <a:pt x="53068" y="42227"/>
                  <a:pt x="53107" y="42094"/>
                </a:cubicBezTo>
                <a:close/>
                <a:moveTo>
                  <a:pt x="69407" y="38822"/>
                </a:moveTo>
                <a:cubicBezTo>
                  <a:pt x="69426" y="38841"/>
                  <a:pt x="69997" y="38594"/>
                  <a:pt x="69959" y="38746"/>
                </a:cubicBezTo>
                <a:cubicBezTo>
                  <a:pt x="70149" y="38575"/>
                  <a:pt x="70225" y="38632"/>
                  <a:pt x="70473" y="38537"/>
                </a:cubicBezTo>
                <a:cubicBezTo>
                  <a:pt x="70454" y="38461"/>
                  <a:pt x="70473" y="38404"/>
                  <a:pt x="70511" y="38366"/>
                </a:cubicBezTo>
                <a:cubicBezTo>
                  <a:pt x="70396" y="38308"/>
                  <a:pt x="69522" y="38461"/>
                  <a:pt x="69921" y="38537"/>
                </a:cubicBezTo>
                <a:cubicBezTo>
                  <a:pt x="69826" y="38556"/>
                  <a:pt x="69788" y="38594"/>
                  <a:pt x="69750" y="38632"/>
                </a:cubicBezTo>
                <a:cubicBezTo>
                  <a:pt x="69731" y="38556"/>
                  <a:pt x="69693" y="38442"/>
                  <a:pt x="69655" y="38537"/>
                </a:cubicBezTo>
                <a:cubicBezTo>
                  <a:pt x="69731" y="38765"/>
                  <a:pt x="69160" y="38613"/>
                  <a:pt x="69407" y="38822"/>
                </a:cubicBezTo>
                <a:close/>
                <a:moveTo>
                  <a:pt x="66821" y="39279"/>
                </a:moveTo>
                <a:cubicBezTo>
                  <a:pt x="66516" y="39164"/>
                  <a:pt x="65717" y="39545"/>
                  <a:pt x="65356" y="39697"/>
                </a:cubicBezTo>
                <a:cubicBezTo>
                  <a:pt x="66611" y="39412"/>
                  <a:pt x="67753" y="39050"/>
                  <a:pt x="68913" y="38879"/>
                </a:cubicBezTo>
                <a:cubicBezTo>
                  <a:pt x="68551" y="38689"/>
                  <a:pt x="67296" y="39107"/>
                  <a:pt x="66821" y="39279"/>
                </a:cubicBezTo>
                <a:close/>
                <a:moveTo>
                  <a:pt x="55066" y="41884"/>
                </a:moveTo>
                <a:cubicBezTo>
                  <a:pt x="55123" y="42227"/>
                  <a:pt x="55275" y="41941"/>
                  <a:pt x="55503" y="41884"/>
                </a:cubicBezTo>
                <a:cubicBezTo>
                  <a:pt x="55865" y="41960"/>
                  <a:pt x="56701" y="41618"/>
                  <a:pt x="57082" y="41447"/>
                </a:cubicBezTo>
                <a:cubicBezTo>
                  <a:pt x="57006" y="41447"/>
                  <a:pt x="56968" y="41371"/>
                  <a:pt x="56892" y="41371"/>
                </a:cubicBezTo>
                <a:cubicBezTo>
                  <a:pt x="56264" y="41713"/>
                  <a:pt x="55617" y="41732"/>
                  <a:pt x="55047" y="41884"/>
                </a:cubicBezTo>
                <a:close/>
                <a:moveTo>
                  <a:pt x="57576" y="41390"/>
                </a:moveTo>
                <a:cubicBezTo>
                  <a:pt x="57748" y="41295"/>
                  <a:pt x="57748" y="41295"/>
                  <a:pt x="57938" y="41314"/>
                </a:cubicBezTo>
                <a:cubicBezTo>
                  <a:pt x="57995" y="41124"/>
                  <a:pt x="57462" y="41238"/>
                  <a:pt x="57576" y="41390"/>
                </a:cubicBezTo>
                <a:close/>
                <a:moveTo>
                  <a:pt x="64918" y="39735"/>
                </a:moveTo>
                <a:cubicBezTo>
                  <a:pt x="63910" y="39906"/>
                  <a:pt x="65413" y="39678"/>
                  <a:pt x="64976" y="39735"/>
                </a:cubicBezTo>
                <a:cubicBezTo>
                  <a:pt x="64957" y="39735"/>
                  <a:pt x="64937" y="39735"/>
                  <a:pt x="64918" y="39735"/>
                </a:cubicBezTo>
                <a:close/>
                <a:moveTo>
                  <a:pt x="22959" y="49112"/>
                </a:moveTo>
                <a:cubicBezTo>
                  <a:pt x="22711" y="49074"/>
                  <a:pt x="23206" y="48808"/>
                  <a:pt x="23301" y="48941"/>
                </a:cubicBezTo>
                <a:cubicBezTo>
                  <a:pt x="23206" y="48998"/>
                  <a:pt x="23054" y="49017"/>
                  <a:pt x="23016" y="49112"/>
                </a:cubicBezTo>
                <a:cubicBezTo>
                  <a:pt x="23130" y="49055"/>
                  <a:pt x="23434" y="49093"/>
                  <a:pt x="23434" y="48960"/>
                </a:cubicBezTo>
                <a:cubicBezTo>
                  <a:pt x="23244" y="48941"/>
                  <a:pt x="23491" y="48808"/>
                  <a:pt x="23320" y="48770"/>
                </a:cubicBezTo>
                <a:cubicBezTo>
                  <a:pt x="22274" y="49055"/>
                  <a:pt x="21684" y="49264"/>
                  <a:pt x="20828" y="49683"/>
                </a:cubicBezTo>
                <a:cubicBezTo>
                  <a:pt x="21094" y="49588"/>
                  <a:pt x="20771" y="49835"/>
                  <a:pt x="20980" y="49816"/>
                </a:cubicBezTo>
                <a:cubicBezTo>
                  <a:pt x="21056" y="49531"/>
                  <a:pt x="21532" y="49607"/>
                  <a:pt x="21893" y="49398"/>
                </a:cubicBezTo>
                <a:cubicBezTo>
                  <a:pt x="21912" y="49474"/>
                  <a:pt x="21988" y="49455"/>
                  <a:pt x="21988" y="49550"/>
                </a:cubicBezTo>
                <a:cubicBezTo>
                  <a:pt x="21760" y="49550"/>
                  <a:pt x="21551" y="49531"/>
                  <a:pt x="21532" y="49759"/>
                </a:cubicBezTo>
                <a:cubicBezTo>
                  <a:pt x="21627" y="49721"/>
                  <a:pt x="21760" y="49949"/>
                  <a:pt x="21798" y="49797"/>
                </a:cubicBezTo>
                <a:cubicBezTo>
                  <a:pt x="21703" y="49759"/>
                  <a:pt x="21798" y="49702"/>
                  <a:pt x="21646" y="49664"/>
                </a:cubicBezTo>
                <a:cubicBezTo>
                  <a:pt x="21874" y="49569"/>
                  <a:pt x="21988" y="49645"/>
                  <a:pt x="22084" y="49740"/>
                </a:cubicBezTo>
                <a:cubicBezTo>
                  <a:pt x="22198" y="49645"/>
                  <a:pt x="21988" y="49379"/>
                  <a:pt x="22198" y="49341"/>
                </a:cubicBezTo>
                <a:cubicBezTo>
                  <a:pt x="22464" y="49436"/>
                  <a:pt x="22483" y="49131"/>
                  <a:pt x="22616" y="49302"/>
                </a:cubicBezTo>
                <a:cubicBezTo>
                  <a:pt x="22559" y="49017"/>
                  <a:pt x="22901" y="49226"/>
                  <a:pt x="22959" y="49112"/>
                </a:cubicBezTo>
                <a:close/>
                <a:moveTo>
                  <a:pt x="23529" y="48884"/>
                </a:moveTo>
                <a:cubicBezTo>
                  <a:pt x="23605" y="48865"/>
                  <a:pt x="23605" y="48808"/>
                  <a:pt x="23700" y="48789"/>
                </a:cubicBezTo>
                <a:cubicBezTo>
                  <a:pt x="23700" y="48884"/>
                  <a:pt x="23814" y="48922"/>
                  <a:pt x="23833" y="48827"/>
                </a:cubicBezTo>
                <a:cubicBezTo>
                  <a:pt x="23757" y="48827"/>
                  <a:pt x="23757" y="48751"/>
                  <a:pt x="23738" y="48675"/>
                </a:cubicBezTo>
                <a:cubicBezTo>
                  <a:pt x="23662" y="48732"/>
                  <a:pt x="23415" y="48694"/>
                  <a:pt x="23453" y="48808"/>
                </a:cubicBezTo>
                <a:cubicBezTo>
                  <a:pt x="23510" y="48808"/>
                  <a:pt x="23567" y="48770"/>
                  <a:pt x="23586" y="48827"/>
                </a:cubicBezTo>
                <a:cubicBezTo>
                  <a:pt x="23529" y="48846"/>
                  <a:pt x="23434" y="48884"/>
                  <a:pt x="23529" y="48884"/>
                </a:cubicBezTo>
                <a:close/>
                <a:moveTo>
                  <a:pt x="51452" y="42873"/>
                </a:moveTo>
                <a:cubicBezTo>
                  <a:pt x="52022" y="42721"/>
                  <a:pt x="52327" y="42721"/>
                  <a:pt x="52859" y="42455"/>
                </a:cubicBezTo>
                <a:cubicBezTo>
                  <a:pt x="51946" y="42531"/>
                  <a:pt x="50634" y="42912"/>
                  <a:pt x="49683" y="43368"/>
                </a:cubicBezTo>
                <a:cubicBezTo>
                  <a:pt x="50406" y="43102"/>
                  <a:pt x="50748" y="43197"/>
                  <a:pt x="51090" y="43178"/>
                </a:cubicBezTo>
                <a:cubicBezTo>
                  <a:pt x="51128" y="43121"/>
                  <a:pt x="51052" y="42988"/>
                  <a:pt x="51223" y="42988"/>
                </a:cubicBezTo>
                <a:cubicBezTo>
                  <a:pt x="51242" y="43045"/>
                  <a:pt x="51166" y="43064"/>
                  <a:pt x="51204" y="43140"/>
                </a:cubicBezTo>
                <a:cubicBezTo>
                  <a:pt x="51471" y="43140"/>
                  <a:pt x="51452" y="43140"/>
                  <a:pt x="51547" y="42969"/>
                </a:cubicBezTo>
                <a:cubicBezTo>
                  <a:pt x="51585" y="43083"/>
                  <a:pt x="51832" y="42931"/>
                  <a:pt x="51832" y="43121"/>
                </a:cubicBezTo>
                <a:cubicBezTo>
                  <a:pt x="51851" y="43197"/>
                  <a:pt x="51490" y="43273"/>
                  <a:pt x="51737" y="43311"/>
                </a:cubicBezTo>
                <a:cubicBezTo>
                  <a:pt x="52136" y="43140"/>
                  <a:pt x="53068" y="43102"/>
                  <a:pt x="53259" y="42816"/>
                </a:cubicBezTo>
                <a:cubicBezTo>
                  <a:pt x="53601" y="43007"/>
                  <a:pt x="53829" y="42588"/>
                  <a:pt x="54115" y="42740"/>
                </a:cubicBezTo>
                <a:cubicBezTo>
                  <a:pt x="54134" y="42607"/>
                  <a:pt x="53905" y="42607"/>
                  <a:pt x="54134" y="42569"/>
                </a:cubicBezTo>
                <a:cubicBezTo>
                  <a:pt x="54248" y="42569"/>
                  <a:pt x="54134" y="42645"/>
                  <a:pt x="54172" y="42721"/>
                </a:cubicBezTo>
                <a:cubicBezTo>
                  <a:pt x="54362" y="42626"/>
                  <a:pt x="54438" y="42702"/>
                  <a:pt x="54514" y="42588"/>
                </a:cubicBezTo>
                <a:cubicBezTo>
                  <a:pt x="54324" y="42588"/>
                  <a:pt x="54419" y="42531"/>
                  <a:pt x="54495" y="42436"/>
                </a:cubicBezTo>
                <a:cubicBezTo>
                  <a:pt x="53639" y="42588"/>
                  <a:pt x="52555" y="43064"/>
                  <a:pt x="51927" y="43045"/>
                </a:cubicBezTo>
                <a:cubicBezTo>
                  <a:pt x="51870" y="42835"/>
                  <a:pt x="52726" y="42873"/>
                  <a:pt x="52479" y="42702"/>
                </a:cubicBezTo>
                <a:cubicBezTo>
                  <a:pt x="52232" y="42778"/>
                  <a:pt x="51737" y="42893"/>
                  <a:pt x="51452" y="42873"/>
                </a:cubicBezTo>
                <a:close/>
                <a:moveTo>
                  <a:pt x="54305" y="42151"/>
                </a:moveTo>
                <a:cubicBezTo>
                  <a:pt x="54476" y="41960"/>
                  <a:pt x="53544" y="42189"/>
                  <a:pt x="53183" y="42455"/>
                </a:cubicBezTo>
                <a:cubicBezTo>
                  <a:pt x="53449" y="42284"/>
                  <a:pt x="53924" y="42246"/>
                  <a:pt x="54305" y="42151"/>
                </a:cubicBezTo>
                <a:close/>
                <a:moveTo>
                  <a:pt x="54856" y="42132"/>
                </a:moveTo>
                <a:cubicBezTo>
                  <a:pt x="54875" y="42056"/>
                  <a:pt x="55047" y="42056"/>
                  <a:pt x="54933" y="41903"/>
                </a:cubicBezTo>
                <a:cubicBezTo>
                  <a:pt x="54875" y="41922"/>
                  <a:pt x="54818" y="41941"/>
                  <a:pt x="54761" y="41941"/>
                </a:cubicBezTo>
                <a:cubicBezTo>
                  <a:pt x="54780" y="42018"/>
                  <a:pt x="54780" y="42132"/>
                  <a:pt x="54856" y="42132"/>
                </a:cubicBezTo>
                <a:close/>
                <a:moveTo>
                  <a:pt x="61951" y="40496"/>
                </a:moveTo>
                <a:cubicBezTo>
                  <a:pt x="61932" y="40420"/>
                  <a:pt x="62046" y="40420"/>
                  <a:pt x="62046" y="40363"/>
                </a:cubicBezTo>
                <a:cubicBezTo>
                  <a:pt x="61666" y="40534"/>
                  <a:pt x="61285" y="40477"/>
                  <a:pt x="60810" y="40743"/>
                </a:cubicBezTo>
                <a:cubicBezTo>
                  <a:pt x="61190" y="40781"/>
                  <a:pt x="61400" y="40553"/>
                  <a:pt x="61951" y="40496"/>
                </a:cubicBezTo>
                <a:close/>
                <a:moveTo>
                  <a:pt x="48808" y="43406"/>
                </a:moveTo>
                <a:cubicBezTo>
                  <a:pt x="48561" y="43634"/>
                  <a:pt x="47438" y="43786"/>
                  <a:pt x="47172" y="43920"/>
                </a:cubicBezTo>
                <a:cubicBezTo>
                  <a:pt x="47191" y="43691"/>
                  <a:pt x="47438" y="43729"/>
                  <a:pt x="47629" y="43710"/>
                </a:cubicBezTo>
                <a:cubicBezTo>
                  <a:pt x="47115" y="43520"/>
                  <a:pt x="46449" y="43901"/>
                  <a:pt x="45841" y="44091"/>
                </a:cubicBezTo>
                <a:cubicBezTo>
                  <a:pt x="46240" y="44034"/>
                  <a:pt x="46335" y="43958"/>
                  <a:pt x="46582" y="44053"/>
                </a:cubicBezTo>
                <a:cubicBezTo>
                  <a:pt x="46563" y="44148"/>
                  <a:pt x="46297" y="44110"/>
                  <a:pt x="46297" y="44224"/>
                </a:cubicBezTo>
                <a:cubicBezTo>
                  <a:pt x="46697" y="44167"/>
                  <a:pt x="46773" y="44110"/>
                  <a:pt x="46735" y="43901"/>
                </a:cubicBezTo>
                <a:cubicBezTo>
                  <a:pt x="46773" y="43977"/>
                  <a:pt x="46849" y="43977"/>
                  <a:pt x="46849" y="44091"/>
                </a:cubicBezTo>
                <a:cubicBezTo>
                  <a:pt x="47552" y="44053"/>
                  <a:pt x="48465" y="43482"/>
                  <a:pt x="49036" y="43520"/>
                </a:cubicBezTo>
                <a:cubicBezTo>
                  <a:pt x="49074" y="43520"/>
                  <a:pt x="49036" y="43634"/>
                  <a:pt x="49112" y="43615"/>
                </a:cubicBezTo>
                <a:cubicBezTo>
                  <a:pt x="49188" y="43577"/>
                  <a:pt x="49664" y="43368"/>
                  <a:pt x="49531" y="43254"/>
                </a:cubicBezTo>
                <a:cubicBezTo>
                  <a:pt x="49359" y="43349"/>
                  <a:pt x="48732" y="43539"/>
                  <a:pt x="48827" y="43406"/>
                </a:cubicBezTo>
                <a:close/>
                <a:moveTo>
                  <a:pt x="60411" y="41143"/>
                </a:moveTo>
                <a:cubicBezTo>
                  <a:pt x="60544" y="41124"/>
                  <a:pt x="60620" y="41086"/>
                  <a:pt x="60620" y="40990"/>
                </a:cubicBezTo>
                <a:cubicBezTo>
                  <a:pt x="60334" y="40819"/>
                  <a:pt x="59783" y="40933"/>
                  <a:pt x="59364" y="41219"/>
                </a:cubicBezTo>
                <a:cubicBezTo>
                  <a:pt x="59022" y="41009"/>
                  <a:pt x="58128" y="41504"/>
                  <a:pt x="57843" y="41428"/>
                </a:cubicBezTo>
                <a:cubicBezTo>
                  <a:pt x="58166" y="41409"/>
                  <a:pt x="57672" y="41504"/>
                  <a:pt x="57748" y="41618"/>
                </a:cubicBezTo>
                <a:cubicBezTo>
                  <a:pt x="58147" y="41542"/>
                  <a:pt x="57843" y="41580"/>
                  <a:pt x="57843" y="41751"/>
                </a:cubicBezTo>
                <a:cubicBezTo>
                  <a:pt x="58889" y="41428"/>
                  <a:pt x="59250" y="41371"/>
                  <a:pt x="60030" y="41181"/>
                </a:cubicBezTo>
                <a:cubicBezTo>
                  <a:pt x="60030" y="41105"/>
                  <a:pt x="59973" y="40990"/>
                  <a:pt x="60049" y="40952"/>
                </a:cubicBezTo>
                <a:cubicBezTo>
                  <a:pt x="60068" y="41181"/>
                  <a:pt x="60296" y="41047"/>
                  <a:pt x="60106" y="41219"/>
                </a:cubicBezTo>
                <a:cubicBezTo>
                  <a:pt x="60353" y="41238"/>
                  <a:pt x="60487" y="40895"/>
                  <a:pt x="60411" y="41143"/>
                </a:cubicBezTo>
                <a:close/>
                <a:moveTo>
                  <a:pt x="44718" y="44452"/>
                </a:moveTo>
                <a:cubicBezTo>
                  <a:pt x="44928" y="44566"/>
                  <a:pt x="45099" y="44186"/>
                  <a:pt x="45156" y="44414"/>
                </a:cubicBezTo>
                <a:cubicBezTo>
                  <a:pt x="45308" y="44395"/>
                  <a:pt x="45403" y="44338"/>
                  <a:pt x="45365" y="44205"/>
                </a:cubicBezTo>
                <a:cubicBezTo>
                  <a:pt x="45213" y="44205"/>
                  <a:pt x="44985" y="44186"/>
                  <a:pt x="44890" y="44357"/>
                </a:cubicBezTo>
                <a:cubicBezTo>
                  <a:pt x="45099" y="44452"/>
                  <a:pt x="44680" y="44300"/>
                  <a:pt x="44718" y="44452"/>
                </a:cubicBezTo>
                <a:close/>
                <a:moveTo>
                  <a:pt x="45498" y="44281"/>
                </a:moveTo>
                <a:cubicBezTo>
                  <a:pt x="45688" y="44053"/>
                  <a:pt x="45479" y="44509"/>
                  <a:pt x="45784" y="44376"/>
                </a:cubicBezTo>
                <a:cubicBezTo>
                  <a:pt x="45803" y="44224"/>
                  <a:pt x="45669" y="44262"/>
                  <a:pt x="45669" y="44129"/>
                </a:cubicBezTo>
                <a:cubicBezTo>
                  <a:pt x="45536" y="44243"/>
                  <a:pt x="45403" y="44053"/>
                  <a:pt x="45422" y="44186"/>
                </a:cubicBezTo>
                <a:cubicBezTo>
                  <a:pt x="45536" y="44186"/>
                  <a:pt x="45403" y="44281"/>
                  <a:pt x="45498" y="44281"/>
                </a:cubicBezTo>
                <a:close/>
                <a:moveTo>
                  <a:pt x="55218" y="42322"/>
                </a:moveTo>
                <a:cubicBezTo>
                  <a:pt x="55617" y="42303"/>
                  <a:pt x="56416" y="42246"/>
                  <a:pt x="56625" y="41922"/>
                </a:cubicBezTo>
                <a:cubicBezTo>
                  <a:pt x="56226" y="41865"/>
                  <a:pt x="55655" y="42151"/>
                  <a:pt x="55427" y="42132"/>
                </a:cubicBezTo>
                <a:cubicBezTo>
                  <a:pt x="55408" y="42094"/>
                  <a:pt x="55408" y="42056"/>
                  <a:pt x="55351" y="42094"/>
                </a:cubicBezTo>
                <a:cubicBezTo>
                  <a:pt x="55484" y="42265"/>
                  <a:pt x="55085" y="42151"/>
                  <a:pt x="55218" y="42322"/>
                </a:cubicBezTo>
                <a:close/>
                <a:moveTo>
                  <a:pt x="57595" y="41713"/>
                </a:moveTo>
                <a:cubicBezTo>
                  <a:pt x="57519" y="41732"/>
                  <a:pt x="57443" y="41751"/>
                  <a:pt x="57481" y="41827"/>
                </a:cubicBezTo>
                <a:cubicBezTo>
                  <a:pt x="57576" y="41808"/>
                  <a:pt x="57653" y="41789"/>
                  <a:pt x="57729" y="41789"/>
                </a:cubicBezTo>
                <a:cubicBezTo>
                  <a:pt x="57729" y="41694"/>
                  <a:pt x="57557" y="41504"/>
                  <a:pt x="57519" y="41675"/>
                </a:cubicBezTo>
                <a:cubicBezTo>
                  <a:pt x="57557" y="41656"/>
                  <a:pt x="57595" y="41656"/>
                  <a:pt x="57595" y="41713"/>
                </a:cubicBezTo>
                <a:close/>
                <a:moveTo>
                  <a:pt x="19078" y="50292"/>
                </a:moveTo>
                <a:cubicBezTo>
                  <a:pt x="19192" y="50292"/>
                  <a:pt x="19345" y="50254"/>
                  <a:pt x="19402" y="50330"/>
                </a:cubicBezTo>
                <a:cubicBezTo>
                  <a:pt x="19402" y="50558"/>
                  <a:pt x="18755" y="50444"/>
                  <a:pt x="18736" y="50691"/>
                </a:cubicBezTo>
                <a:cubicBezTo>
                  <a:pt x="19440" y="50463"/>
                  <a:pt x="19687" y="50558"/>
                  <a:pt x="20124" y="50158"/>
                </a:cubicBezTo>
                <a:cubicBezTo>
                  <a:pt x="19877" y="50120"/>
                  <a:pt x="19611" y="50482"/>
                  <a:pt x="19459" y="50311"/>
                </a:cubicBezTo>
                <a:cubicBezTo>
                  <a:pt x="19516" y="50292"/>
                  <a:pt x="19516" y="50254"/>
                  <a:pt x="19497" y="50196"/>
                </a:cubicBezTo>
                <a:cubicBezTo>
                  <a:pt x="19554" y="50196"/>
                  <a:pt x="20048" y="50158"/>
                  <a:pt x="20010" y="49968"/>
                </a:cubicBezTo>
                <a:cubicBezTo>
                  <a:pt x="19820" y="50082"/>
                  <a:pt x="19097" y="49873"/>
                  <a:pt x="19078" y="50292"/>
                </a:cubicBezTo>
                <a:close/>
                <a:moveTo>
                  <a:pt x="20162" y="50044"/>
                </a:moveTo>
                <a:cubicBezTo>
                  <a:pt x="20277" y="50006"/>
                  <a:pt x="20543" y="50044"/>
                  <a:pt x="20429" y="49892"/>
                </a:cubicBezTo>
                <a:cubicBezTo>
                  <a:pt x="20315" y="49892"/>
                  <a:pt x="20315" y="49968"/>
                  <a:pt x="20200" y="49987"/>
                </a:cubicBezTo>
                <a:cubicBezTo>
                  <a:pt x="20258" y="49873"/>
                  <a:pt x="20067" y="49759"/>
                  <a:pt x="20067" y="49911"/>
                </a:cubicBezTo>
                <a:cubicBezTo>
                  <a:pt x="20143" y="49911"/>
                  <a:pt x="20143" y="49968"/>
                  <a:pt x="20162" y="50044"/>
                </a:cubicBezTo>
                <a:close/>
                <a:moveTo>
                  <a:pt x="57025" y="42037"/>
                </a:moveTo>
                <a:cubicBezTo>
                  <a:pt x="57177" y="41903"/>
                  <a:pt x="56720" y="41827"/>
                  <a:pt x="56701" y="41960"/>
                </a:cubicBezTo>
                <a:cubicBezTo>
                  <a:pt x="56759" y="41960"/>
                  <a:pt x="56778" y="41980"/>
                  <a:pt x="56778" y="42037"/>
                </a:cubicBezTo>
                <a:cubicBezTo>
                  <a:pt x="56873" y="42018"/>
                  <a:pt x="56911" y="41999"/>
                  <a:pt x="56949" y="41960"/>
                </a:cubicBezTo>
                <a:cubicBezTo>
                  <a:pt x="56968" y="41999"/>
                  <a:pt x="56968" y="42056"/>
                  <a:pt x="57025" y="42037"/>
                </a:cubicBezTo>
                <a:close/>
                <a:moveTo>
                  <a:pt x="65280" y="40838"/>
                </a:moveTo>
                <a:cubicBezTo>
                  <a:pt x="65280" y="40895"/>
                  <a:pt x="65318" y="40990"/>
                  <a:pt x="65261" y="41009"/>
                </a:cubicBezTo>
                <a:cubicBezTo>
                  <a:pt x="65166" y="41009"/>
                  <a:pt x="65033" y="41067"/>
                  <a:pt x="65014" y="41009"/>
                </a:cubicBezTo>
                <a:cubicBezTo>
                  <a:pt x="65090" y="40971"/>
                  <a:pt x="65223" y="40971"/>
                  <a:pt x="65242" y="40895"/>
                </a:cubicBezTo>
                <a:cubicBezTo>
                  <a:pt x="64937" y="40933"/>
                  <a:pt x="64652" y="40933"/>
                  <a:pt x="64500" y="40952"/>
                </a:cubicBezTo>
                <a:cubicBezTo>
                  <a:pt x="64671" y="40971"/>
                  <a:pt x="64424" y="41143"/>
                  <a:pt x="64424" y="41238"/>
                </a:cubicBezTo>
                <a:cubicBezTo>
                  <a:pt x="64329" y="40971"/>
                  <a:pt x="63815" y="41257"/>
                  <a:pt x="63625" y="41295"/>
                </a:cubicBezTo>
                <a:cubicBezTo>
                  <a:pt x="63682" y="41390"/>
                  <a:pt x="63910" y="41238"/>
                  <a:pt x="63948" y="41333"/>
                </a:cubicBezTo>
                <a:cubicBezTo>
                  <a:pt x="63587" y="41504"/>
                  <a:pt x="63587" y="41295"/>
                  <a:pt x="63435" y="41295"/>
                </a:cubicBezTo>
                <a:cubicBezTo>
                  <a:pt x="63568" y="41409"/>
                  <a:pt x="63416" y="41485"/>
                  <a:pt x="63568" y="41542"/>
                </a:cubicBezTo>
                <a:cubicBezTo>
                  <a:pt x="64918" y="41086"/>
                  <a:pt x="66802" y="40990"/>
                  <a:pt x="68000" y="40363"/>
                </a:cubicBezTo>
                <a:cubicBezTo>
                  <a:pt x="68000" y="40420"/>
                  <a:pt x="68057" y="40458"/>
                  <a:pt x="68095" y="40496"/>
                </a:cubicBezTo>
                <a:cubicBezTo>
                  <a:pt x="69845" y="40020"/>
                  <a:pt x="71728" y="39602"/>
                  <a:pt x="73421" y="39126"/>
                </a:cubicBezTo>
                <a:cubicBezTo>
                  <a:pt x="73364" y="39031"/>
                  <a:pt x="73097" y="39202"/>
                  <a:pt x="73040" y="39107"/>
                </a:cubicBezTo>
                <a:cubicBezTo>
                  <a:pt x="73649" y="39050"/>
                  <a:pt x="74353" y="38689"/>
                  <a:pt x="74923" y="38803"/>
                </a:cubicBezTo>
                <a:cubicBezTo>
                  <a:pt x="74885" y="38708"/>
                  <a:pt x="74961" y="38651"/>
                  <a:pt x="74981" y="38784"/>
                </a:cubicBezTo>
                <a:cubicBezTo>
                  <a:pt x="75190" y="38537"/>
                  <a:pt x="75304" y="38803"/>
                  <a:pt x="75418" y="38537"/>
                </a:cubicBezTo>
                <a:cubicBezTo>
                  <a:pt x="75437" y="38670"/>
                  <a:pt x="75532" y="38689"/>
                  <a:pt x="75703" y="38632"/>
                </a:cubicBezTo>
                <a:cubicBezTo>
                  <a:pt x="75741" y="38480"/>
                  <a:pt x="75703" y="38442"/>
                  <a:pt x="75570" y="38347"/>
                </a:cubicBezTo>
                <a:cubicBezTo>
                  <a:pt x="75361" y="38461"/>
                  <a:pt x="75380" y="38499"/>
                  <a:pt x="75209" y="38366"/>
                </a:cubicBezTo>
                <a:cubicBezTo>
                  <a:pt x="75247" y="38347"/>
                  <a:pt x="75323" y="38347"/>
                  <a:pt x="75304" y="38289"/>
                </a:cubicBezTo>
                <a:cubicBezTo>
                  <a:pt x="75152" y="38251"/>
                  <a:pt x="75076" y="38632"/>
                  <a:pt x="74809" y="38556"/>
                </a:cubicBezTo>
                <a:cubicBezTo>
                  <a:pt x="74505" y="38480"/>
                  <a:pt x="74981" y="38442"/>
                  <a:pt x="74752" y="38575"/>
                </a:cubicBezTo>
                <a:cubicBezTo>
                  <a:pt x="74372" y="38765"/>
                  <a:pt x="73668" y="38499"/>
                  <a:pt x="73059" y="38822"/>
                </a:cubicBezTo>
                <a:cubicBezTo>
                  <a:pt x="73002" y="38518"/>
                  <a:pt x="72489" y="38822"/>
                  <a:pt x="72375" y="38594"/>
                </a:cubicBezTo>
                <a:cubicBezTo>
                  <a:pt x="72356" y="38746"/>
                  <a:pt x="71595" y="38936"/>
                  <a:pt x="71367" y="38822"/>
                </a:cubicBezTo>
                <a:cubicBezTo>
                  <a:pt x="71176" y="39069"/>
                  <a:pt x="70415" y="39183"/>
                  <a:pt x="70168" y="39126"/>
                </a:cubicBezTo>
                <a:cubicBezTo>
                  <a:pt x="70473" y="39012"/>
                  <a:pt x="70644" y="39069"/>
                  <a:pt x="70815" y="38936"/>
                </a:cubicBezTo>
                <a:cubicBezTo>
                  <a:pt x="70054" y="38974"/>
                  <a:pt x="69731" y="39164"/>
                  <a:pt x="68723" y="39393"/>
                </a:cubicBezTo>
                <a:cubicBezTo>
                  <a:pt x="68761" y="39488"/>
                  <a:pt x="68723" y="39526"/>
                  <a:pt x="68647" y="39583"/>
                </a:cubicBezTo>
                <a:cubicBezTo>
                  <a:pt x="68723" y="39355"/>
                  <a:pt x="68532" y="39336"/>
                  <a:pt x="68437" y="39507"/>
                </a:cubicBezTo>
                <a:cubicBezTo>
                  <a:pt x="68494" y="39507"/>
                  <a:pt x="68570" y="39488"/>
                  <a:pt x="68570" y="39545"/>
                </a:cubicBezTo>
                <a:cubicBezTo>
                  <a:pt x="66364" y="40173"/>
                  <a:pt x="64139" y="40515"/>
                  <a:pt x="62065" y="41219"/>
                </a:cubicBezTo>
                <a:cubicBezTo>
                  <a:pt x="62617" y="41314"/>
                  <a:pt x="63169" y="40876"/>
                  <a:pt x="63606" y="41162"/>
                </a:cubicBezTo>
                <a:cubicBezTo>
                  <a:pt x="63587" y="41028"/>
                  <a:pt x="63682" y="40952"/>
                  <a:pt x="63739" y="40857"/>
                </a:cubicBezTo>
                <a:cubicBezTo>
                  <a:pt x="64253" y="40857"/>
                  <a:pt x="64652" y="40477"/>
                  <a:pt x="65052" y="40629"/>
                </a:cubicBezTo>
                <a:cubicBezTo>
                  <a:pt x="65318" y="40382"/>
                  <a:pt x="65831" y="40496"/>
                  <a:pt x="66098" y="40230"/>
                </a:cubicBezTo>
                <a:cubicBezTo>
                  <a:pt x="66079" y="40420"/>
                  <a:pt x="66307" y="40268"/>
                  <a:pt x="66364" y="40344"/>
                </a:cubicBezTo>
                <a:cubicBezTo>
                  <a:pt x="66383" y="40249"/>
                  <a:pt x="66440" y="40192"/>
                  <a:pt x="66516" y="40154"/>
                </a:cubicBezTo>
                <a:cubicBezTo>
                  <a:pt x="66973" y="40401"/>
                  <a:pt x="67296" y="39868"/>
                  <a:pt x="67753" y="40039"/>
                </a:cubicBezTo>
                <a:cubicBezTo>
                  <a:pt x="67791" y="39811"/>
                  <a:pt x="68019" y="39944"/>
                  <a:pt x="68114" y="39735"/>
                </a:cubicBezTo>
                <a:cubicBezTo>
                  <a:pt x="68456" y="39849"/>
                  <a:pt x="69331" y="39792"/>
                  <a:pt x="69179" y="39412"/>
                </a:cubicBezTo>
                <a:cubicBezTo>
                  <a:pt x="69198" y="39488"/>
                  <a:pt x="68818" y="39564"/>
                  <a:pt x="68818" y="39488"/>
                </a:cubicBezTo>
                <a:cubicBezTo>
                  <a:pt x="69198" y="39336"/>
                  <a:pt x="69674" y="39202"/>
                  <a:pt x="70130" y="39202"/>
                </a:cubicBezTo>
                <a:cubicBezTo>
                  <a:pt x="69940" y="39393"/>
                  <a:pt x="69598" y="39221"/>
                  <a:pt x="69502" y="39450"/>
                </a:cubicBezTo>
                <a:cubicBezTo>
                  <a:pt x="70301" y="39507"/>
                  <a:pt x="71443" y="38917"/>
                  <a:pt x="72089" y="39050"/>
                </a:cubicBezTo>
                <a:cubicBezTo>
                  <a:pt x="71766" y="39126"/>
                  <a:pt x="71804" y="39088"/>
                  <a:pt x="71842" y="39317"/>
                </a:cubicBezTo>
                <a:cubicBezTo>
                  <a:pt x="71652" y="39393"/>
                  <a:pt x="71728" y="39164"/>
                  <a:pt x="71614" y="39145"/>
                </a:cubicBezTo>
                <a:cubicBezTo>
                  <a:pt x="71424" y="39260"/>
                  <a:pt x="71405" y="39183"/>
                  <a:pt x="71214" y="39298"/>
                </a:cubicBezTo>
                <a:cubicBezTo>
                  <a:pt x="71214" y="39374"/>
                  <a:pt x="71328" y="39393"/>
                  <a:pt x="71252" y="39450"/>
                </a:cubicBezTo>
                <a:cubicBezTo>
                  <a:pt x="71081" y="39374"/>
                  <a:pt x="71119" y="39317"/>
                  <a:pt x="70891" y="39260"/>
                </a:cubicBezTo>
                <a:cubicBezTo>
                  <a:pt x="70948" y="39374"/>
                  <a:pt x="70796" y="39412"/>
                  <a:pt x="70682" y="39450"/>
                </a:cubicBezTo>
                <a:cubicBezTo>
                  <a:pt x="70682" y="39412"/>
                  <a:pt x="70663" y="39355"/>
                  <a:pt x="70663" y="39298"/>
                </a:cubicBezTo>
                <a:cubicBezTo>
                  <a:pt x="70263" y="39469"/>
                  <a:pt x="69883" y="39640"/>
                  <a:pt x="69464" y="39621"/>
                </a:cubicBezTo>
                <a:cubicBezTo>
                  <a:pt x="69655" y="40039"/>
                  <a:pt x="70149" y="39374"/>
                  <a:pt x="70301" y="39697"/>
                </a:cubicBezTo>
                <a:cubicBezTo>
                  <a:pt x="69921" y="39697"/>
                  <a:pt x="69331" y="40154"/>
                  <a:pt x="68951" y="39830"/>
                </a:cubicBezTo>
                <a:cubicBezTo>
                  <a:pt x="68837" y="39868"/>
                  <a:pt x="68723" y="39887"/>
                  <a:pt x="68589" y="39906"/>
                </a:cubicBezTo>
                <a:cubicBezTo>
                  <a:pt x="68551" y="40134"/>
                  <a:pt x="68856" y="39868"/>
                  <a:pt x="68818" y="40077"/>
                </a:cubicBezTo>
                <a:cubicBezTo>
                  <a:pt x="68114" y="40287"/>
                  <a:pt x="67848" y="40173"/>
                  <a:pt x="67334" y="40458"/>
                </a:cubicBezTo>
                <a:cubicBezTo>
                  <a:pt x="67448" y="40572"/>
                  <a:pt x="67543" y="40344"/>
                  <a:pt x="67581" y="40458"/>
                </a:cubicBezTo>
                <a:cubicBezTo>
                  <a:pt x="67505" y="40496"/>
                  <a:pt x="67486" y="40553"/>
                  <a:pt x="67353" y="40553"/>
                </a:cubicBezTo>
                <a:cubicBezTo>
                  <a:pt x="67334" y="40420"/>
                  <a:pt x="67239" y="40477"/>
                  <a:pt x="67315" y="40344"/>
                </a:cubicBezTo>
                <a:cubicBezTo>
                  <a:pt x="67106" y="40363"/>
                  <a:pt x="67258" y="40572"/>
                  <a:pt x="67125" y="40610"/>
                </a:cubicBezTo>
                <a:cubicBezTo>
                  <a:pt x="67106" y="40534"/>
                  <a:pt x="67125" y="40496"/>
                  <a:pt x="67144" y="40439"/>
                </a:cubicBezTo>
                <a:cubicBezTo>
                  <a:pt x="67049" y="40477"/>
                  <a:pt x="66954" y="40477"/>
                  <a:pt x="66897" y="40439"/>
                </a:cubicBezTo>
                <a:cubicBezTo>
                  <a:pt x="66802" y="40496"/>
                  <a:pt x="66954" y="40686"/>
                  <a:pt x="66821" y="40724"/>
                </a:cubicBezTo>
                <a:cubicBezTo>
                  <a:pt x="66687" y="40705"/>
                  <a:pt x="66611" y="40553"/>
                  <a:pt x="66478" y="40534"/>
                </a:cubicBezTo>
                <a:cubicBezTo>
                  <a:pt x="66535" y="40667"/>
                  <a:pt x="66193" y="40838"/>
                  <a:pt x="66155" y="40762"/>
                </a:cubicBezTo>
                <a:cubicBezTo>
                  <a:pt x="66136" y="40705"/>
                  <a:pt x="66212" y="40667"/>
                  <a:pt x="66136" y="40667"/>
                </a:cubicBezTo>
                <a:cubicBezTo>
                  <a:pt x="65850" y="40686"/>
                  <a:pt x="65470" y="40933"/>
                  <a:pt x="65299" y="40838"/>
                </a:cubicBezTo>
                <a:close/>
                <a:moveTo>
                  <a:pt x="83863" y="36483"/>
                </a:moveTo>
                <a:cubicBezTo>
                  <a:pt x="83369" y="36521"/>
                  <a:pt x="82798" y="36768"/>
                  <a:pt x="82304" y="36825"/>
                </a:cubicBezTo>
                <a:cubicBezTo>
                  <a:pt x="82304" y="36825"/>
                  <a:pt x="82246" y="36730"/>
                  <a:pt x="82227" y="36730"/>
                </a:cubicBezTo>
                <a:cubicBezTo>
                  <a:pt x="81333" y="36863"/>
                  <a:pt x="80306" y="37357"/>
                  <a:pt x="79584" y="37205"/>
                </a:cubicBezTo>
                <a:cubicBezTo>
                  <a:pt x="79526" y="37072"/>
                  <a:pt x="79831" y="37281"/>
                  <a:pt x="79736" y="37053"/>
                </a:cubicBezTo>
                <a:cubicBezTo>
                  <a:pt x="79603" y="36977"/>
                  <a:pt x="79584" y="37129"/>
                  <a:pt x="79374" y="37129"/>
                </a:cubicBezTo>
                <a:cubicBezTo>
                  <a:pt x="79374" y="37224"/>
                  <a:pt x="79622" y="37357"/>
                  <a:pt x="79374" y="37395"/>
                </a:cubicBezTo>
                <a:cubicBezTo>
                  <a:pt x="79222" y="37357"/>
                  <a:pt x="79393" y="37262"/>
                  <a:pt x="79260" y="37167"/>
                </a:cubicBezTo>
                <a:lnTo>
                  <a:pt x="78956" y="37224"/>
                </a:lnTo>
                <a:cubicBezTo>
                  <a:pt x="78956" y="37281"/>
                  <a:pt x="78994" y="37357"/>
                  <a:pt x="78937" y="37395"/>
                </a:cubicBezTo>
                <a:cubicBezTo>
                  <a:pt x="78937" y="37129"/>
                  <a:pt x="78480" y="37338"/>
                  <a:pt x="78556" y="37415"/>
                </a:cubicBezTo>
                <a:cubicBezTo>
                  <a:pt x="78556" y="37567"/>
                  <a:pt x="78842" y="37319"/>
                  <a:pt x="78823" y="37472"/>
                </a:cubicBezTo>
                <a:cubicBezTo>
                  <a:pt x="78823" y="37529"/>
                  <a:pt x="78766" y="37567"/>
                  <a:pt x="78728" y="37586"/>
                </a:cubicBezTo>
                <a:cubicBezTo>
                  <a:pt x="78556" y="37605"/>
                  <a:pt x="78556" y="37376"/>
                  <a:pt x="78366" y="37395"/>
                </a:cubicBezTo>
                <a:cubicBezTo>
                  <a:pt x="78594" y="37662"/>
                  <a:pt x="77834" y="37738"/>
                  <a:pt x="77510" y="37757"/>
                </a:cubicBezTo>
                <a:cubicBezTo>
                  <a:pt x="77472" y="37871"/>
                  <a:pt x="77605" y="38004"/>
                  <a:pt x="77320" y="38061"/>
                </a:cubicBezTo>
                <a:cubicBezTo>
                  <a:pt x="77301" y="37966"/>
                  <a:pt x="77472" y="37966"/>
                  <a:pt x="77396" y="37833"/>
                </a:cubicBezTo>
                <a:cubicBezTo>
                  <a:pt x="77358" y="37833"/>
                  <a:pt x="77282" y="37852"/>
                  <a:pt x="77263" y="37795"/>
                </a:cubicBezTo>
                <a:cubicBezTo>
                  <a:pt x="77073" y="38004"/>
                  <a:pt x="76749" y="37947"/>
                  <a:pt x="76578" y="38118"/>
                </a:cubicBezTo>
                <a:cubicBezTo>
                  <a:pt x="76635" y="38308"/>
                  <a:pt x="76902" y="37947"/>
                  <a:pt x="76978" y="38194"/>
                </a:cubicBezTo>
                <a:cubicBezTo>
                  <a:pt x="76845" y="38118"/>
                  <a:pt x="76445" y="38461"/>
                  <a:pt x="76540" y="38175"/>
                </a:cubicBezTo>
                <a:cubicBezTo>
                  <a:pt x="76293" y="38232"/>
                  <a:pt x="75874" y="38175"/>
                  <a:pt x="75703" y="38366"/>
                </a:cubicBezTo>
                <a:cubicBezTo>
                  <a:pt x="78480" y="38385"/>
                  <a:pt x="80744" y="37148"/>
                  <a:pt x="83445" y="36844"/>
                </a:cubicBezTo>
                <a:cubicBezTo>
                  <a:pt x="84396" y="36216"/>
                  <a:pt x="85765" y="36463"/>
                  <a:pt x="86279" y="35798"/>
                </a:cubicBezTo>
                <a:cubicBezTo>
                  <a:pt x="86431" y="35798"/>
                  <a:pt x="86716" y="35722"/>
                  <a:pt x="86869" y="35608"/>
                </a:cubicBezTo>
                <a:cubicBezTo>
                  <a:pt x="86697" y="35550"/>
                  <a:pt x="86374" y="35741"/>
                  <a:pt x="86127" y="35665"/>
                </a:cubicBezTo>
                <a:cubicBezTo>
                  <a:pt x="86241" y="35608"/>
                  <a:pt x="86526" y="35646"/>
                  <a:pt x="86526" y="35512"/>
                </a:cubicBezTo>
                <a:cubicBezTo>
                  <a:pt x="86298" y="35474"/>
                  <a:pt x="86032" y="35589"/>
                  <a:pt x="85746" y="35627"/>
                </a:cubicBezTo>
                <a:cubicBezTo>
                  <a:pt x="85841" y="35684"/>
                  <a:pt x="86051" y="35589"/>
                  <a:pt x="86070" y="35722"/>
                </a:cubicBezTo>
                <a:cubicBezTo>
                  <a:pt x="85727" y="35817"/>
                  <a:pt x="85423" y="35893"/>
                  <a:pt x="85119" y="35931"/>
                </a:cubicBezTo>
                <a:cubicBezTo>
                  <a:pt x="85138" y="36197"/>
                  <a:pt x="85328" y="35893"/>
                  <a:pt x="85347" y="36102"/>
                </a:cubicBezTo>
                <a:cubicBezTo>
                  <a:pt x="84852" y="36178"/>
                  <a:pt x="84510" y="36406"/>
                  <a:pt x="83882" y="36311"/>
                </a:cubicBezTo>
                <a:cubicBezTo>
                  <a:pt x="83768" y="36406"/>
                  <a:pt x="83996" y="36406"/>
                  <a:pt x="83863" y="36463"/>
                </a:cubicBezTo>
                <a:close/>
                <a:moveTo>
                  <a:pt x="22293" y="49474"/>
                </a:moveTo>
                <a:cubicBezTo>
                  <a:pt x="22293" y="49645"/>
                  <a:pt x="22502" y="49550"/>
                  <a:pt x="22616" y="49569"/>
                </a:cubicBezTo>
                <a:cubicBezTo>
                  <a:pt x="22578" y="49474"/>
                  <a:pt x="22673" y="49436"/>
                  <a:pt x="22635" y="49360"/>
                </a:cubicBezTo>
                <a:cubicBezTo>
                  <a:pt x="22502" y="49379"/>
                  <a:pt x="22483" y="49474"/>
                  <a:pt x="22293" y="49474"/>
                </a:cubicBezTo>
                <a:close/>
                <a:moveTo>
                  <a:pt x="39602" y="45670"/>
                </a:moveTo>
                <a:cubicBezTo>
                  <a:pt x="39221" y="45898"/>
                  <a:pt x="38784" y="45822"/>
                  <a:pt x="38518" y="46107"/>
                </a:cubicBezTo>
                <a:cubicBezTo>
                  <a:pt x="38860" y="46145"/>
                  <a:pt x="39297" y="45803"/>
                  <a:pt x="39659" y="45860"/>
                </a:cubicBezTo>
                <a:cubicBezTo>
                  <a:pt x="39621" y="45727"/>
                  <a:pt x="39526" y="45784"/>
                  <a:pt x="39602" y="45670"/>
                </a:cubicBezTo>
                <a:close/>
                <a:moveTo>
                  <a:pt x="15788" y="51528"/>
                </a:moveTo>
                <a:cubicBezTo>
                  <a:pt x="15959" y="51585"/>
                  <a:pt x="16377" y="51319"/>
                  <a:pt x="16644" y="51414"/>
                </a:cubicBezTo>
                <a:cubicBezTo>
                  <a:pt x="16491" y="51224"/>
                  <a:pt x="16891" y="51338"/>
                  <a:pt x="16853" y="51205"/>
                </a:cubicBezTo>
                <a:cubicBezTo>
                  <a:pt x="16415" y="51090"/>
                  <a:pt x="16377" y="51319"/>
                  <a:pt x="15788" y="51528"/>
                </a:cubicBezTo>
                <a:close/>
                <a:moveTo>
                  <a:pt x="16872" y="51300"/>
                </a:moveTo>
                <a:cubicBezTo>
                  <a:pt x="17233" y="51205"/>
                  <a:pt x="17385" y="51014"/>
                  <a:pt x="17766" y="51109"/>
                </a:cubicBezTo>
                <a:cubicBezTo>
                  <a:pt x="17842" y="50881"/>
                  <a:pt x="17652" y="51052"/>
                  <a:pt x="17633" y="50805"/>
                </a:cubicBezTo>
                <a:cubicBezTo>
                  <a:pt x="18203" y="50653"/>
                  <a:pt x="18584" y="50349"/>
                  <a:pt x="19040" y="50349"/>
                </a:cubicBezTo>
                <a:cubicBezTo>
                  <a:pt x="18546" y="50120"/>
                  <a:pt x="16872" y="50748"/>
                  <a:pt x="16434" y="51014"/>
                </a:cubicBezTo>
                <a:cubicBezTo>
                  <a:pt x="16206" y="50805"/>
                  <a:pt x="16035" y="51167"/>
                  <a:pt x="15807" y="50995"/>
                </a:cubicBezTo>
                <a:cubicBezTo>
                  <a:pt x="15788" y="51167"/>
                  <a:pt x="15521" y="51186"/>
                  <a:pt x="15502" y="51338"/>
                </a:cubicBezTo>
                <a:cubicBezTo>
                  <a:pt x="16111" y="51262"/>
                  <a:pt x="17271" y="50729"/>
                  <a:pt x="17595" y="50881"/>
                </a:cubicBezTo>
                <a:cubicBezTo>
                  <a:pt x="17519" y="51128"/>
                  <a:pt x="16910" y="50938"/>
                  <a:pt x="16834" y="51205"/>
                </a:cubicBezTo>
                <a:cubicBezTo>
                  <a:pt x="16910" y="51205"/>
                  <a:pt x="16891" y="51243"/>
                  <a:pt x="16872" y="51300"/>
                </a:cubicBezTo>
                <a:close/>
                <a:moveTo>
                  <a:pt x="54590" y="42569"/>
                </a:moveTo>
                <a:cubicBezTo>
                  <a:pt x="54704" y="42512"/>
                  <a:pt x="55066" y="42569"/>
                  <a:pt x="54971" y="42379"/>
                </a:cubicBezTo>
                <a:cubicBezTo>
                  <a:pt x="54818" y="42436"/>
                  <a:pt x="54666" y="42474"/>
                  <a:pt x="54590" y="42569"/>
                </a:cubicBezTo>
                <a:close/>
                <a:moveTo>
                  <a:pt x="36863" y="46525"/>
                </a:moveTo>
                <a:cubicBezTo>
                  <a:pt x="37376" y="46392"/>
                  <a:pt x="38232" y="46297"/>
                  <a:pt x="38441" y="46069"/>
                </a:cubicBezTo>
                <a:cubicBezTo>
                  <a:pt x="37966" y="46183"/>
                  <a:pt x="37224" y="46297"/>
                  <a:pt x="36863" y="46525"/>
                </a:cubicBezTo>
                <a:close/>
                <a:moveTo>
                  <a:pt x="50596" y="43539"/>
                </a:moveTo>
                <a:cubicBezTo>
                  <a:pt x="50938" y="43520"/>
                  <a:pt x="51300" y="43425"/>
                  <a:pt x="51604" y="43273"/>
                </a:cubicBezTo>
                <a:cubicBezTo>
                  <a:pt x="51242" y="43273"/>
                  <a:pt x="50938" y="43387"/>
                  <a:pt x="50596" y="43539"/>
                </a:cubicBezTo>
                <a:close/>
                <a:moveTo>
                  <a:pt x="86945" y="35646"/>
                </a:moveTo>
                <a:cubicBezTo>
                  <a:pt x="87192" y="35646"/>
                  <a:pt x="87401" y="35608"/>
                  <a:pt x="87591" y="35455"/>
                </a:cubicBezTo>
                <a:cubicBezTo>
                  <a:pt x="87363" y="35512"/>
                  <a:pt x="87040" y="35436"/>
                  <a:pt x="86945" y="35646"/>
                </a:cubicBezTo>
                <a:close/>
                <a:moveTo>
                  <a:pt x="20258" y="50235"/>
                </a:moveTo>
                <a:cubicBezTo>
                  <a:pt x="20200" y="50139"/>
                  <a:pt x="20714" y="50292"/>
                  <a:pt x="20600" y="50063"/>
                </a:cubicBezTo>
                <a:cubicBezTo>
                  <a:pt x="20429" y="50139"/>
                  <a:pt x="20143" y="50120"/>
                  <a:pt x="20258" y="50235"/>
                </a:cubicBezTo>
                <a:close/>
                <a:moveTo>
                  <a:pt x="123160" y="28113"/>
                </a:moveTo>
                <a:cubicBezTo>
                  <a:pt x="123579" y="27999"/>
                  <a:pt x="123845" y="27714"/>
                  <a:pt x="124130" y="27676"/>
                </a:cubicBezTo>
                <a:cubicBezTo>
                  <a:pt x="123788" y="27638"/>
                  <a:pt x="123331" y="27904"/>
                  <a:pt x="123160" y="28113"/>
                </a:cubicBezTo>
                <a:close/>
                <a:moveTo>
                  <a:pt x="62807" y="41276"/>
                </a:moveTo>
                <a:cubicBezTo>
                  <a:pt x="62579" y="41371"/>
                  <a:pt x="62465" y="41390"/>
                  <a:pt x="62218" y="41390"/>
                </a:cubicBezTo>
                <a:cubicBezTo>
                  <a:pt x="62122" y="41466"/>
                  <a:pt x="62294" y="41656"/>
                  <a:pt x="62084" y="41637"/>
                </a:cubicBezTo>
                <a:cubicBezTo>
                  <a:pt x="62141" y="41561"/>
                  <a:pt x="62122" y="41504"/>
                  <a:pt x="61989" y="41504"/>
                </a:cubicBezTo>
                <a:cubicBezTo>
                  <a:pt x="60620" y="41884"/>
                  <a:pt x="59231" y="41618"/>
                  <a:pt x="57519" y="42265"/>
                </a:cubicBezTo>
                <a:cubicBezTo>
                  <a:pt x="57614" y="42379"/>
                  <a:pt x="57291" y="42512"/>
                  <a:pt x="57576" y="42474"/>
                </a:cubicBezTo>
                <a:cubicBezTo>
                  <a:pt x="57443" y="42303"/>
                  <a:pt x="58166" y="42246"/>
                  <a:pt x="58223" y="42265"/>
                </a:cubicBezTo>
                <a:cubicBezTo>
                  <a:pt x="58166" y="42436"/>
                  <a:pt x="57957" y="42550"/>
                  <a:pt x="57767" y="42531"/>
                </a:cubicBezTo>
                <a:cubicBezTo>
                  <a:pt x="57767" y="42778"/>
                  <a:pt x="58223" y="42417"/>
                  <a:pt x="58280" y="42569"/>
                </a:cubicBezTo>
                <a:cubicBezTo>
                  <a:pt x="58033" y="42721"/>
                  <a:pt x="57862" y="42626"/>
                  <a:pt x="57710" y="42816"/>
                </a:cubicBezTo>
                <a:cubicBezTo>
                  <a:pt x="58756" y="42645"/>
                  <a:pt x="60068" y="42170"/>
                  <a:pt x="61228" y="41999"/>
                </a:cubicBezTo>
                <a:cubicBezTo>
                  <a:pt x="61228" y="41922"/>
                  <a:pt x="61266" y="41865"/>
                  <a:pt x="61305" y="41808"/>
                </a:cubicBezTo>
                <a:cubicBezTo>
                  <a:pt x="61628" y="41922"/>
                  <a:pt x="62103" y="41694"/>
                  <a:pt x="62408" y="41675"/>
                </a:cubicBezTo>
                <a:cubicBezTo>
                  <a:pt x="62446" y="41580"/>
                  <a:pt x="62179" y="41542"/>
                  <a:pt x="62351" y="41485"/>
                </a:cubicBezTo>
                <a:cubicBezTo>
                  <a:pt x="62636" y="41409"/>
                  <a:pt x="62541" y="41542"/>
                  <a:pt x="62807" y="41542"/>
                </a:cubicBezTo>
                <a:cubicBezTo>
                  <a:pt x="62864" y="41257"/>
                  <a:pt x="62655" y="41542"/>
                  <a:pt x="62807" y="41276"/>
                </a:cubicBezTo>
                <a:close/>
                <a:moveTo>
                  <a:pt x="62560" y="41542"/>
                </a:moveTo>
                <a:cubicBezTo>
                  <a:pt x="62579" y="41599"/>
                  <a:pt x="62579" y="41637"/>
                  <a:pt x="62598" y="41694"/>
                </a:cubicBezTo>
                <a:cubicBezTo>
                  <a:pt x="62522" y="41694"/>
                  <a:pt x="62237" y="41789"/>
                  <a:pt x="62427" y="41789"/>
                </a:cubicBezTo>
                <a:cubicBezTo>
                  <a:pt x="62541" y="41732"/>
                  <a:pt x="62826" y="41770"/>
                  <a:pt x="62826" y="41637"/>
                </a:cubicBezTo>
                <a:cubicBezTo>
                  <a:pt x="62522" y="41751"/>
                  <a:pt x="62788" y="41523"/>
                  <a:pt x="62560" y="41542"/>
                </a:cubicBezTo>
                <a:close/>
                <a:moveTo>
                  <a:pt x="13049" y="52137"/>
                </a:moveTo>
                <a:cubicBezTo>
                  <a:pt x="13125" y="52099"/>
                  <a:pt x="13277" y="52099"/>
                  <a:pt x="13277" y="52041"/>
                </a:cubicBezTo>
                <a:cubicBezTo>
                  <a:pt x="13201" y="52041"/>
                  <a:pt x="13106" y="52080"/>
                  <a:pt x="13087" y="52022"/>
                </a:cubicBezTo>
                <a:cubicBezTo>
                  <a:pt x="13220" y="52003"/>
                  <a:pt x="12839" y="51775"/>
                  <a:pt x="12820" y="51965"/>
                </a:cubicBezTo>
                <a:cubicBezTo>
                  <a:pt x="12954" y="51965"/>
                  <a:pt x="12973" y="52080"/>
                  <a:pt x="13049" y="52137"/>
                </a:cubicBezTo>
                <a:close/>
                <a:moveTo>
                  <a:pt x="18032" y="50900"/>
                </a:moveTo>
                <a:cubicBezTo>
                  <a:pt x="18184" y="50824"/>
                  <a:pt x="18527" y="50862"/>
                  <a:pt x="18565" y="50729"/>
                </a:cubicBezTo>
                <a:cubicBezTo>
                  <a:pt x="18336" y="50691"/>
                  <a:pt x="18051" y="50748"/>
                  <a:pt x="18032" y="50900"/>
                </a:cubicBezTo>
                <a:close/>
                <a:moveTo>
                  <a:pt x="19097" y="50881"/>
                </a:moveTo>
                <a:cubicBezTo>
                  <a:pt x="19154" y="51014"/>
                  <a:pt x="18888" y="50976"/>
                  <a:pt x="18888" y="51090"/>
                </a:cubicBezTo>
                <a:cubicBezTo>
                  <a:pt x="18983" y="51052"/>
                  <a:pt x="19040" y="51090"/>
                  <a:pt x="19097" y="51148"/>
                </a:cubicBezTo>
                <a:cubicBezTo>
                  <a:pt x="18850" y="51033"/>
                  <a:pt x="18451" y="51471"/>
                  <a:pt x="18298" y="51262"/>
                </a:cubicBezTo>
                <a:cubicBezTo>
                  <a:pt x="18298" y="51414"/>
                  <a:pt x="17899" y="51585"/>
                  <a:pt x="17728" y="51490"/>
                </a:cubicBezTo>
                <a:cubicBezTo>
                  <a:pt x="17785" y="51471"/>
                  <a:pt x="17804" y="51414"/>
                  <a:pt x="17823" y="51376"/>
                </a:cubicBezTo>
                <a:cubicBezTo>
                  <a:pt x="17461" y="51509"/>
                  <a:pt x="16986" y="51452"/>
                  <a:pt x="17138" y="51680"/>
                </a:cubicBezTo>
                <a:cubicBezTo>
                  <a:pt x="17138" y="51585"/>
                  <a:pt x="17538" y="51509"/>
                  <a:pt x="17557" y="51585"/>
                </a:cubicBezTo>
                <a:cubicBezTo>
                  <a:pt x="17309" y="51756"/>
                  <a:pt x="16815" y="51756"/>
                  <a:pt x="16529" y="52080"/>
                </a:cubicBezTo>
                <a:cubicBezTo>
                  <a:pt x="17804" y="51756"/>
                  <a:pt x="18070" y="51471"/>
                  <a:pt x="19249" y="51281"/>
                </a:cubicBezTo>
                <a:cubicBezTo>
                  <a:pt x="19021" y="51281"/>
                  <a:pt x="19211" y="51414"/>
                  <a:pt x="19268" y="51433"/>
                </a:cubicBezTo>
                <a:cubicBezTo>
                  <a:pt x="19440" y="51052"/>
                  <a:pt x="20296" y="51186"/>
                  <a:pt x="20410" y="50862"/>
                </a:cubicBezTo>
                <a:cubicBezTo>
                  <a:pt x="20410" y="50919"/>
                  <a:pt x="20429" y="50957"/>
                  <a:pt x="20429" y="51014"/>
                </a:cubicBezTo>
                <a:cubicBezTo>
                  <a:pt x="20790" y="50729"/>
                  <a:pt x="20999" y="50862"/>
                  <a:pt x="21399" y="50539"/>
                </a:cubicBezTo>
                <a:cubicBezTo>
                  <a:pt x="21418" y="50596"/>
                  <a:pt x="21342" y="50615"/>
                  <a:pt x="21380" y="50710"/>
                </a:cubicBezTo>
                <a:cubicBezTo>
                  <a:pt x="21532" y="50615"/>
                  <a:pt x="21551" y="50444"/>
                  <a:pt x="21798" y="50387"/>
                </a:cubicBezTo>
                <a:cubicBezTo>
                  <a:pt x="21817" y="50482"/>
                  <a:pt x="21874" y="50520"/>
                  <a:pt x="21950" y="50520"/>
                </a:cubicBezTo>
                <a:cubicBezTo>
                  <a:pt x="22141" y="50139"/>
                  <a:pt x="22882" y="50215"/>
                  <a:pt x="23320" y="49854"/>
                </a:cubicBezTo>
                <a:cubicBezTo>
                  <a:pt x="23054" y="49626"/>
                  <a:pt x="22730" y="50006"/>
                  <a:pt x="22426" y="50101"/>
                </a:cubicBezTo>
                <a:cubicBezTo>
                  <a:pt x="22274" y="50139"/>
                  <a:pt x="21722" y="50044"/>
                  <a:pt x="21665" y="50368"/>
                </a:cubicBezTo>
                <a:cubicBezTo>
                  <a:pt x="21456" y="50273"/>
                  <a:pt x="20961" y="50368"/>
                  <a:pt x="20733" y="50672"/>
                </a:cubicBezTo>
                <a:cubicBezTo>
                  <a:pt x="20676" y="50520"/>
                  <a:pt x="20505" y="50501"/>
                  <a:pt x="20372" y="50444"/>
                </a:cubicBezTo>
                <a:cubicBezTo>
                  <a:pt x="20372" y="50539"/>
                  <a:pt x="20467" y="50539"/>
                  <a:pt x="20486" y="50634"/>
                </a:cubicBezTo>
                <a:cubicBezTo>
                  <a:pt x="20200" y="50558"/>
                  <a:pt x="20467" y="50767"/>
                  <a:pt x="20277" y="50843"/>
                </a:cubicBezTo>
                <a:cubicBezTo>
                  <a:pt x="20258" y="50710"/>
                  <a:pt x="20239" y="50577"/>
                  <a:pt x="20105" y="50596"/>
                </a:cubicBezTo>
                <a:cubicBezTo>
                  <a:pt x="19991" y="50710"/>
                  <a:pt x="19345" y="50976"/>
                  <a:pt x="19097" y="50881"/>
                </a:cubicBezTo>
                <a:close/>
                <a:moveTo>
                  <a:pt x="23434" y="49873"/>
                </a:moveTo>
                <a:cubicBezTo>
                  <a:pt x="23548" y="49835"/>
                  <a:pt x="23814" y="49873"/>
                  <a:pt x="23719" y="49702"/>
                </a:cubicBezTo>
                <a:cubicBezTo>
                  <a:pt x="23510" y="49835"/>
                  <a:pt x="23624" y="49702"/>
                  <a:pt x="23415" y="49721"/>
                </a:cubicBezTo>
                <a:cubicBezTo>
                  <a:pt x="23415" y="49778"/>
                  <a:pt x="23434" y="49835"/>
                  <a:pt x="23434" y="49873"/>
                </a:cubicBezTo>
                <a:close/>
                <a:moveTo>
                  <a:pt x="97102" y="33705"/>
                </a:moveTo>
                <a:cubicBezTo>
                  <a:pt x="96969" y="33782"/>
                  <a:pt x="96645" y="33744"/>
                  <a:pt x="96626" y="33877"/>
                </a:cubicBezTo>
                <a:cubicBezTo>
                  <a:pt x="96778" y="33877"/>
                  <a:pt x="97178" y="33972"/>
                  <a:pt x="97102" y="33705"/>
                </a:cubicBezTo>
                <a:close/>
                <a:moveTo>
                  <a:pt x="24043" y="49797"/>
                </a:moveTo>
                <a:cubicBezTo>
                  <a:pt x="24062" y="49702"/>
                  <a:pt x="24214" y="49664"/>
                  <a:pt x="24252" y="49588"/>
                </a:cubicBezTo>
                <a:cubicBezTo>
                  <a:pt x="24119" y="49626"/>
                  <a:pt x="23986" y="49645"/>
                  <a:pt x="23833" y="49683"/>
                </a:cubicBezTo>
                <a:cubicBezTo>
                  <a:pt x="23852" y="49797"/>
                  <a:pt x="23929" y="49835"/>
                  <a:pt x="24043" y="49797"/>
                </a:cubicBezTo>
                <a:close/>
                <a:moveTo>
                  <a:pt x="62921" y="41504"/>
                </a:moveTo>
                <a:cubicBezTo>
                  <a:pt x="63073" y="41447"/>
                  <a:pt x="63378" y="41485"/>
                  <a:pt x="63397" y="41352"/>
                </a:cubicBezTo>
                <a:cubicBezTo>
                  <a:pt x="63131" y="41485"/>
                  <a:pt x="63092" y="41200"/>
                  <a:pt x="62883" y="41314"/>
                </a:cubicBezTo>
                <a:cubicBezTo>
                  <a:pt x="63073" y="41295"/>
                  <a:pt x="62845" y="41428"/>
                  <a:pt x="62921" y="41504"/>
                </a:cubicBezTo>
                <a:close/>
                <a:moveTo>
                  <a:pt x="96132" y="34143"/>
                </a:moveTo>
                <a:cubicBezTo>
                  <a:pt x="96075" y="34143"/>
                  <a:pt x="96037" y="34105"/>
                  <a:pt x="96037" y="34048"/>
                </a:cubicBezTo>
                <a:cubicBezTo>
                  <a:pt x="95960" y="34181"/>
                  <a:pt x="95561" y="34086"/>
                  <a:pt x="95694" y="34181"/>
                </a:cubicBezTo>
                <a:cubicBezTo>
                  <a:pt x="95808" y="34162"/>
                  <a:pt x="96037" y="34333"/>
                  <a:pt x="96132" y="34143"/>
                </a:cubicBezTo>
                <a:close/>
                <a:moveTo>
                  <a:pt x="15578" y="51699"/>
                </a:moveTo>
                <a:cubicBezTo>
                  <a:pt x="15521" y="51889"/>
                  <a:pt x="15141" y="51661"/>
                  <a:pt x="15179" y="51889"/>
                </a:cubicBezTo>
                <a:cubicBezTo>
                  <a:pt x="15331" y="51908"/>
                  <a:pt x="15464" y="51946"/>
                  <a:pt x="15578" y="52003"/>
                </a:cubicBezTo>
                <a:cubicBezTo>
                  <a:pt x="15407" y="52061"/>
                  <a:pt x="15179" y="51965"/>
                  <a:pt x="15046" y="52137"/>
                </a:cubicBezTo>
                <a:cubicBezTo>
                  <a:pt x="15027" y="52061"/>
                  <a:pt x="15027" y="51984"/>
                  <a:pt x="15008" y="51927"/>
                </a:cubicBezTo>
                <a:cubicBezTo>
                  <a:pt x="14589" y="52080"/>
                  <a:pt x="14761" y="52061"/>
                  <a:pt x="14361" y="52118"/>
                </a:cubicBezTo>
                <a:cubicBezTo>
                  <a:pt x="14342" y="52289"/>
                  <a:pt x="14570" y="52156"/>
                  <a:pt x="14589" y="52289"/>
                </a:cubicBezTo>
                <a:cubicBezTo>
                  <a:pt x="14494" y="52308"/>
                  <a:pt x="14551" y="52384"/>
                  <a:pt x="14475" y="52422"/>
                </a:cubicBezTo>
                <a:cubicBezTo>
                  <a:pt x="14380" y="52403"/>
                  <a:pt x="14190" y="52536"/>
                  <a:pt x="14171" y="52422"/>
                </a:cubicBezTo>
                <a:cubicBezTo>
                  <a:pt x="14038" y="52251"/>
                  <a:pt x="14437" y="52365"/>
                  <a:pt x="14304" y="52175"/>
                </a:cubicBezTo>
                <a:cubicBezTo>
                  <a:pt x="14114" y="52270"/>
                  <a:pt x="14190" y="52251"/>
                  <a:pt x="14057" y="52175"/>
                </a:cubicBezTo>
                <a:cubicBezTo>
                  <a:pt x="14152" y="52403"/>
                  <a:pt x="13277" y="52327"/>
                  <a:pt x="13562" y="52498"/>
                </a:cubicBezTo>
                <a:cubicBezTo>
                  <a:pt x="13657" y="52346"/>
                  <a:pt x="13886" y="52517"/>
                  <a:pt x="14019" y="52346"/>
                </a:cubicBezTo>
                <a:cubicBezTo>
                  <a:pt x="14038" y="52403"/>
                  <a:pt x="14114" y="52403"/>
                  <a:pt x="14114" y="52498"/>
                </a:cubicBezTo>
                <a:cubicBezTo>
                  <a:pt x="14057" y="52498"/>
                  <a:pt x="14057" y="52536"/>
                  <a:pt x="14019" y="52574"/>
                </a:cubicBezTo>
                <a:cubicBezTo>
                  <a:pt x="13981" y="52517"/>
                  <a:pt x="13981" y="52422"/>
                  <a:pt x="13924" y="52422"/>
                </a:cubicBezTo>
                <a:cubicBezTo>
                  <a:pt x="13905" y="52498"/>
                  <a:pt x="13848" y="52536"/>
                  <a:pt x="13905" y="52650"/>
                </a:cubicBezTo>
                <a:cubicBezTo>
                  <a:pt x="14285" y="52536"/>
                  <a:pt x="14399" y="52555"/>
                  <a:pt x="14665" y="52422"/>
                </a:cubicBezTo>
                <a:cubicBezTo>
                  <a:pt x="14684" y="52346"/>
                  <a:pt x="14532" y="52175"/>
                  <a:pt x="14665" y="52156"/>
                </a:cubicBezTo>
                <a:cubicBezTo>
                  <a:pt x="14722" y="52156"/>
                  <a:pt x="14799" y="52137"/>
                  <a:pt x="14799" y="52194"/>
                </a:cubicBezTo>
                <a:cubicBezTo>
                  <a:pt x="14684" y="52232"/>
                  <a:pt x="14761" y="52308"/>
                  <a:pt x="14799" y="52403"/>
                </a:cubicBezTo>
                <a:cubicBezTo>
                  <a:pt x="14856" y="52289"/>
                  <a:pt x="15084" y="52365"/>
                  <a:pt x="15236" y="52460"/>
                </a:cubicBezTo>
                <a:cubicBezTo>
                  <a:pt x="15198" y="52346"/>
                  <a:pt x="15084" y="52327"/>
                  <a:pt x="15255" y="52251"/>
                </a:cubicBezTo>
                <a:cubicBezTo>
                  <a:pt x="15274" y="52308"/>
                  <a:pt x="15293" y="52365"/>
                  <a:pt x="15407" y="52327"/>
                </a:cubicBezTo>
                <a:cubicBezTo>
                  <a:pt x="15407" y="51965"/>
                  <a:pt x="15940" y="52175"/>
                  <a:pt x="16111" y="51889"/>
                </a:cubicBezTo>
                <a:cubicBezTo>
                  <a:pt x="15959" y="51927"/>
                  <a:pt x="15807" y="51965"/>
                  <a:pt x="15635" y="52003"/>
                </a:cubicBezTo>
                <a:cubicBezTo>
                  <a:pt x="15655" y="51832"/>
                  <a:pt x="15426" y="51965"/>
                  <a:pt x="15426" y="51832"/>
                </a:cubicBezTo>
                <a:cubicBezTo>
                  <a:pt x="15502" y="51946"/>
                  <a:pt x="15712" y="51680"/>
                  <a:pt x="15578" y="51699"/>
                </a:cubicBezTo>
                <a:close/>
                <a:moveTo>
                  <a:pt x="55636" y="43045"/>
                </a:moveTo>
                <a:cubicBezTo>
                  <a:pt x="55693" y="43197"/>
                  <a:pt x="55674" y="43311"/>
                  <a:pt x="55579" y="43387"/>
                </a:cubicBezTo>
                <a:cubicBezTo>
                  <a:pt x="55865" y="43387"/>
                  <a:pt x="56131" y="43216"/>
                  <a:pt x="56454" y="43140"/>
                </a:cubicBezTo>
                <a:cubicBezTo>
                  <a:pt x="56283" y="42816"/>
                  <a:pt x="55998" y="42912"/>
                  <a:pt x="55636" y="43045"/>
                </a:cubicBezTo>
                <a:close/>
                <a:moveTo>
                  <a:pt x="53525" y="43767"/>
                </a:moveTo>
                <a:cubicBezTo>
                  <a:pt x="53734" y="43996"/>
                  <a:pt x="53867" y="43710"/>
                  <a:pt x="53753" y="43672"/>
                </a:cubicBezTo>
                <a:cubicBezTo>
                  <a:pt x="54153" y="43901"/>
                  <a:pt x="54476" y="43577"/>
                  <a:pt x="54875" y="43577"/>
                </a:cubicBezTo>
                <a:cubicBezTo>
                  <a:pt x="54952" y="43539"/>
                  <a:pt x="54837" y="43387"/>
                  <a:pt x="54933" y="43349"/>
                </a:cubicBezTo>
                <a:cubicBezTo>
                  <a:pt x="55009" y="43615"/>
                  <a:pt x="55066" y="43444"/>
                  <a:pt x="55066" y="43387"/>
                </a:cubicBezTo>
                <a:cubicBezTo>
                  <a:pt x="55199" y="43368"/>
                  <a:pt x="55161" y="43577"/>
                  <a:pt x="55351" y="43482"/>
                </a:cubicBezTo>
                <a:cubicBezTo>
                  <a:pt x="55370" y="43311"/>
                  <a:pt x="55560" y="43368"/>
                  <a:pt x="55503" y="43064"/>
                </a:cubicBezTo>
                <a:cubicBezTo>
                  <a:pt x="51547" y="44072"/>
                  <a:pt x="46183" y="45670"/>
                  <a:pt x="42607" y="46468"/>
                </a:cubicBezTo>
                <a:cubicBezTo>
                  <a:pt x="42607" y="46373"/>
                  <a:pt x="42493" y="46354"/>
                  <a:pt x="42474" y="46449"/>
                </a:cubicBezTo>
                <a:cubicBezTo>
                  <a:pt x="42512" y="46449"/>
                  <a:pt x="42550" y="46468"/>
                  <a:pt x="42550" y="46525"/>
                </a:cubicBezTo>
                <a:cubicBezTo>
                  <a:pt x="40971" y="47020"/>
                  <a:pt x="38518" y="47610"/>
                  <a:pt x="36958" y="48123"/>
                </a:cubicBezTo>
                <a:cubicBezTo>
                  <a:pt x="36939" y="48066"/>
                  <a:pt x="36996" y="48047"/>
                  <a:pt x="36996" y="48009"/>
                </a:cubicBezTo>
                <a:cubicBezTo>
                  <a:pt x="36863" y="48104"/>
                  <a:pt x="36520" y="48085"/>
                  <a:pt x="36539" y="48256"/>
                </a:cubicBezTo>
                <a:cubicBezTo>
                  <a:pt x="39412" y="47648"/>
                  <a:pt x="42360" y="46697"/>
                  <a:pt x="45194" y="46069"/>
                </a:cubicBezTo>
                <a:cubicBezTo>
                  <a:pt x="45213" y="45993"/>
                  <a:pt x="45232" y="45936"/>
                  <a:pt x="45289" y="45879"/>
                </a:cubicBezTo>
                <a:cubicBezTo>
                  <a:pt x="46830" y="45593"/>
                  <a:pt x="47648" y="45460"/>
                  <a:pt x="48846" y="45004"/>
                </a:cubicBezTo>
                <a:cubicBezTo>
                  <a:pt x="48922" y="45061"/>
                  <a:pt x="49055" y="45042"/>
                  <a:pt x="49169" y="45042"/>
                </a:cubicBezTo>
                <a:cubicBezTo>
                  <a:pt x="49645" y="44680"/>
                  <a:pt x="50482" y="44776"/>
                  <a:pt x="50805" y="44471"/>
                </a:cubicBezTo>
                <a:cubicBezTo>
                  <a:pt x="51090" y="44738"/>
                  <a:pt x="51623" y="44300"/>
                  <a:pt x="51851" y="44357"/>
                </a:cubicBezTo>
                <a:cubicBezTo>
                  <a:pt x="51851" y="44110"/>
                  <a:pt x="51661" y="44433"/>
                  <a:pt x="51642" y="44281"/>
                </a:cubicBezTo>
                <a:cubicBezTo>
                  <a:pt x="52136" y="44110"/>
                  <a:pt x="52821" y="44376"/>
                  <a:pt x="53525" y="43767"/>
                </a:cubicBezTo>
                <a:close/>
                <a:moveTo>
                  <a:pt x="56968" y="42912"/>
                </a:moveTo>
                <a:cubicBezTo>
                  <a:pt x="56797" y="43007"/>
                  <a:pt x="56492" y="42950"/>
                  <a:pt x="56492" y="43026"/>
                </a:cubicBezTo>
                <a:cubicBezTo>
                  <a:pt x="56663" y="43026"/>
                  <a:pt x="56987" y="43197"/>
                  <a:pt x="56968" y="42912"/>
                </a:cubicBezTo>
                <a:close/>
                <a:moveTo>
                  <a:pt x="98890" y="33915"/>
                </a:moveTo>
                <a:cubicBezTo>
                  <a:pt x="98966" y="33953"/>
                  <a:pt x="99118" y="33934"/>
                  <a:pt x="99251" y="33896"/>
                </a:cubicBezTo>
                <a:cubicBezTo>
                  <a:pt x="99251" y="33858"/>
                  <a:pt x="99251" y="33820"/>
                  <a:pt x="99232" y="33782"/>
                </a:cubicBezTo>
                <a:cubicBezTo>
                  <a:pt x="99175" y="33801"/>
                  <a:pt x="99156" y="33763"/>
                  <a:pt x="99099" y="33763"/>
                </a:cubicBezTo>
                <a:cubicBezTo>
                  <a:pt x="99175" y="33896"/>
                  <a:pt x="98814" y="33782"/>
                  <a:pt x="98890" y="33915"/>
                </a:cubicBezTo>
                <a:close/>
                <a:moveTo>
                  <a:pt x="32925" y="48294"/>
                </a:moveTo>
                <a:cubicBezTo>
                  <a:pt x="32754" y="48294"/>
                  <a:pt x="32830" y="48428"/>
                  <a:pt x="32773" y="48485"/>
                </a:cubicBezTo>
                <a:cubicBezTo>
                  <a:pt x="32887" y="48599"/>
                  <a:pt x="33382" y="48428"/>
                  <a:pt x="33306" y="48370"/>
                </a:cubicBezTo>
                <a:cubicBezTo>
                  <a:pt x="33059" y="48409"/>
                  <a:pt x="32944" y="48466"/>
                  <a:pt x="32830" y="48428"/>
                </a:cubicBezTo>
                <a:cubicBezTo>
                  <a:pt x="32887" y="48409"/>
                  <a:pt x="32963" y="48390"/>
                  <a:pt x="32925" y="48294"/>
                </a:cubicBezTo>
                <a:close/>
                <a:moveTo>
                  <a:pt x="60658" y="42322"/>
                </a:moveTo>
                <a:cubicBezTo>
                  <a:pt x="60506" y="42360"/>
                  <a:pt x="60334" y="42398"/>
                  <a:pt x="60182" y="42436"/>
                </a:cubicBezTo>
                <a:cubicBezTo>
                  <a:pt x="60068" y="42436"/>
                  <a:pt x="59631" y="42569"/>
                  <a:pt x="59954" y="42531"/>
                </a:cubicBezTo>
                <a:cubicBezTo>
                  <a:pt x="60258" y="42436"/>
                  <a:pt x="60772" y="42436"/>
                  <a:pt x="60962" y="42265"/>
                </a:cubicBezTo>
                <a:cubicBezTo>
                  <a:pt x="60772" y="42265"/>
                  <a:pt x="60829" y="42246"/>
                  <a:pt x="60658" y="42322"/>
                </a:cubicBezTo>
                <a:close/>
                <a:moveTo>
                  <a:pt x="61209" y="42265"/>
                </a:moveTo>
                <a:cubicBezTo>
                  <a:pt x="61381" y="42189"/>
                  <a:pt x="62027" y="42151"/>
                  <a:pt x="61780" y="42018"/>
                </a:cubicBezTo>
                <a:cubicBezTo>
                  <a:pt x="61685" y="42246"/>
                  <a:pt x="61171" y="42056"/>
                  <a:pt x="61209" y="42265"/>
                </a:cubicBezTo>
                <a:close/>
                <a:moveTo>
                  <a:pt x="62864" y="41789"/>
                </a:moveTo>
                <a:cubicBezTo>
                  <a:pt x="62693" y="41865"/>
                  <a:pt x="62332" y="41846"/>
                  <a:pt x="62275" y="41980"/>
                </a:cubicBezTo>
                <a:cubicBezTo>
                  <a:pt x="62446" y="41903"/>
                  <a:pt x="62807" y="41922"/>
                  <a:pt x="62864" y="41789"/>
                </a:cubicBezTo>
                <a:close/>
                <a:moveTo>
                  <a:pt x="16244" y="52194"/>
                </a:moveTo>
                <a:cubicBezTo>
                  <a:pt x="16244" y="52099"/>
                  <a:pt x="16320" y="52194"/>
                  <a:pt x="16415" y="52156"/>
                </a:cubicBezTo>
                <a:cubicBezTo>
                  <a:pt x="16396" y="52061"/>
                  <a:pt x="16396" y="51984"/>
                  <a:pt x="16434" y="51927"/>
                </a:cubicBezTo>
                <a:cubicBezTo>
                  <a:pt x="16358" y="51946"/>
                  <a:pt x="16282" y="51965"/>
                  <a:pt x="16187" y="51984"/>
                </a:cubicBezTo>
                <a:cubicBezTo>
                  <a:pt x="16263" y="52061"/>
                  <a:pt x="16054" y="52194"/>
                  <a:pt x="16244" y="52194"/>
                </a:cubicBezTo>
                <a:close/>
                <a:moveTo>
                  <a:pt x="32317" y="48694"/>
                </a:moveTo>
                <a:cubicBezTo>
                  <a:pt x="32298" y="48618"/>
                  <a:pt x="32317" y="48580"/>
                  <a:pt x="32336" y="48523"/>
                </a:cubicBezTo>
                <a:cubicBezTo>
                  <a:pt x="32184" y="48561"/>
                  <a:pt x="32241" y="48637"/>
                  <a:pt x="32108" y="48580"/>
                </a:cubicBezTo>
                <a:cubicBezTo>
                  <a:pt x="32184" y="48732"/>
                  <a:pt x="32108" y="48827"/>
                  <a:pt x="32127" y="48960"/>
                </a:cubicBezTo>
                <a:cubicBezTo>
                  <a:pt x="32431" y="48884"/>
                  <a:pt x="32830" y="48846"/>
                  <a:pt x="32792" y="48599"/>
                </a:cubicBezTo>
                <a:cubicBezTo>
                  <a:pt x="32545" y="48808"/>
                  <a:pt x="32678" y="48428"/>
                  <a:pt x="32450" y="48447"/>
                </a:cubicBezTo>
                <a:cubicBezTo>
                  <a:pt x="32412" y="48542"/>
                  <a:pt x="32431" y="48656"/>
                  <a:pt x="32317" y="48694"/>
                </a:cubicBezTo>
                <a:close/>
                <a:moveTo>
                  <a:pt x="58889" y="42816"/>
                </a:moveTo>
                <a:cubicBezTo>
                  <a:pt x="59022" y="42759"/>
                  <a:pt x="59345" y="42778"/>
                  <a:pt x="59364" y="42664"/>
                </a:cubicBezTo>
                <a:cubicBezTo>
                  <a:pt x="59174" y="42702"/>
                  <a:pt x="58965" y="42626"/>
                  <a:pt x="58889" y="42816"/>
                </a:cubicBezTo>
                <a:close/>
                <a:moveTo>
                  <a:pt x="30947" y="48998"/>
                </a:moveTo>
                <a:cubicBezTo>
                  <a:pt x="31061" y="49036"/>
                  <a:pt x="31176" y="49093"/>
                  <a:pt x="31252" y="48922"/>
                </a:cubicBezTo>
                <a:cubicBezTo>
                  <a:pt x="30909" y="48960"/>
                  <a:pt x="31366" y="48884"/>
                  <a:pt x="31347" y="48808"/>
                </a:cubicBezTo>
                <a:cubicBezTo>
                  <a:pt x="31214" y="48732"/>
                  <a:pt x="30966" y="48865"/>
                  <a:pt x="30947" y="48998"/>
                </a:cubicBezTo>
                <a:close/>
                <a:moveTo>
                  <a:pt x="31366" y="48960"/>
                </a:moveTo>
                <a:cubicBezTo>
                  <a:pt x="31613" y="49074"/>
                  <a:pt x="31670" y="48694"/>
                  <a:pt x="31442" y="48713"/>
                </a:cubicBezTo>
                <a:cubicBezTo>
                  <a:pt x="31556" y="48865"/>
                  <a:pt x="31385" y="48865"/>
                  <a:pt x="31366" y="48960"/>
                </a:cubicBezTo>
                <a:close/>
                <a:moveTo>
                  <a:pt x="56511" y="43387"/>
                </a:moveTo>
                <a:cubicBezTo>
                  <a:pt x="56759" y="43406"/>
                  <a:pt x="57253" y="43140"/>
                  <a:pt x="57519" y="43159"/>
                </a:cubicBezTo>
                <a:cubicBezTo>
                  <a:pt x="57272" y="43007"/>
                  <a:pt x="56854" y="43273"/>
                  <a:pt x="56511" y="43387"/>
                </a:cubicBezTo>
                <a:close/>
                <a:moveTo>
                  <a:pt x="29863" y="49226"/>
                </a:moveTo>
                <a:lnTo>
                  <a:pt x="29559" y="49283"/>
                </a:lnTo>
                <a:cubicBezTo>
                  <a:pt x="29616" y="49417"/>
                  <a:pt x="29635" y="49550"/>
                  <a:pt x="29426" y="49531"/>
                </a:cubicBezTo>
                <a:cubicBezTo>
                  <a:pt x="29483" y="49455"/>
                  <a:pt x="29464" y="49322"/>
                  <a:pt x="29330" y="49341"/>
                </a:cubicBezTo>
                <a:cubicBezTo>
                  <a:pt x="29026" y="49493"/>
                  <a:pt x="28513" y="49550"/>
                  <a:pt x="28227" y="49797"/>
                </a:cubicBezTo>
                <a:cubicBezTo>
                  <a:pt x="28703" y="49778"/>
                  <a:pt x="29007" y="49379"/>
                  <a:pt x="29388" y="49607"/>
                </a:cubicBezTo>
                <a:cubicBezTo>
                  <a:pt x="28912" y="49645"/>
                  <a:pt x="28969" y="49835"/>
                  <a:pt x="28608" y="49816"/>
                </a:cubicBezTo>
                <a:cubicBezTo>
                  <a:pt x="28779" y="50025"/>
                  <a:pt x="28988" y="49835"/>
                  <a:pt x="29159" y="49759"/>
                </a:cubicBezTo>
                <a:cubicBezTo>
                  <a:pt x="29159" y="50082"/>
                  <a:pt x="29616" y="49740"/>
                  <a:pt x="29273" y="49721"/>
                </a:cubicBezTo>
                <a:cubicBezTo>
                  <a:pt x="29977" y="49455"/>
                  <a:pt x="31042" y="49398"/>
                  <a:pt x="31575" y="49017"/>
                </a:cubicBezTo>
                <a:cubicBezTo>
                  <a:pt x="31156" y="49131"/>
                  <a:pt x="31004" y="49169"/>
                  <a:pt x="30719" y="49150"/>
                </a:cubicBezTo>
                <a:cubicBezTo>
                  <a:pt x="30947" y="49150"/>
                  <a:pt x="30795" y="48960"/>
                  <a:pt x="30738" y="48922"/>
                </a:cubicBezTo>
                <a:cubicBezTo>
                  <a:pt x="30510" y="49207"/>
                  <a:pt x="30186" y="49055"/>
                  <a:pt x="30053" y="49245"/>
                </a:cubicBezTo>
                <a:cubicBezTo>
                  <a:pt x="30091" y="49245"/>
                  <a:pt x="30129" y="49264"/>
                  <a:pt x="30129" y="49322"/>
                </a:cubicBezTo>
                <a:cubicBezTo>
                  <a:pt x="30282" y="49379"/>
                  <a:pt x="30320" y="49150"/>
                  <a:pt x="30377" y="49283"/>
                </a:cubicBezTo>
                <a:cubicBezTo>
                  <a:pt x="30148" y="49436"/>
                  <a:pt x="29806" y="49322"/>
                  <a:pt x="29863" y="49226"/>
                </a:cubicBezTo>
                <a:close/>
                <a:moveTo>
                  <a:pt x="25755" y="50501"/>
                </a:moveTo>
                <a:cubicBezTo>
                  <a:pt x="25755" y="50406"/>
                  <a:pt x="26230" y="50444"/>
                  <a:pt x="26211" y="50235"/>
                </a:cubicBezTo>
                <a:cubicBezTo>
                  <a:pt x="26135" y="50349"/>
                  <a:pt x="25507" y="50368"/>
                  <a:pt x="25755" y="50501"/>
                </a:cubicBezTo>
                <a:close/>
                <a:moveTo>
                  <a:pt x="26611" y="50957"/>
                </a:moveTo>
                <a:cubicBezTo>
                  <a:pt x="26553" y="50805"/>
                  <a:pt x="26877" y="50862"/>
                  <a:pt x="26877" y="50729"/>
                </a:cubicBezTo>
                <a:cubicBezTo>
                  <a:pt x="26515" y="50767"/>
                  <a:pt x="27124" y="50501"/>
                  <a:pt x="26763" y="50482"/>
                </a:cubicBezTo>
                <a:cubicBezTo>
                  <a:pt x="26934" y="50368"/>
                  <a:pt x="27257" y="50330"/>
                  <a:pt x="27524" y="50273"/>
                </a:cubicBezTo>
                <a:cubicBezTo>
                  <a:pt x="27428" y="50044"/>
                  <a:pt x="26477" y="50501"/>
                  <a:pt x="26287" y="50596"/>
                </a:cubicBezTo>
                <a:cubicBezTo>
                  <a:pt x="26401" y="50577"/>
                  <a:pt x="26534" y="50539"/>
                  <a:pt x="26649" y="50520"/>
                </a:cubicBezTo>
                <a:cubicBezTo>
                  <a:pt x="26553" y="50634"/>
                  <a:pt x="26668" y="50653"/>
                  <a:pt x="26706" y="50767"/>
                </a:cubicBezTo>
                <a:cubicBezTo>
                  <a:pt x="26439" y="50786"/>
                  <a:pt x="26572" y="50938"/>
                  <a:pt x="26611" y="50957"/>
                </a:cubicBezTo>
                <a:close/>
                <a:moveTo>
                  <a:pt x="29273" y="50006"/>
                </a:moveTo>
                <a:cubicBezTo>
                  <a:pt x="29635" y="50406"/>
                  <a:pt x="30167" y="49892"/>
                  <a:pt x="30681" y="49854"/>
                </a:cubicBezTo>
                <a:cubicBezTo>
                  <a:pt x="30681" y="49721"/>
                  <a:pt x="30871" y="49721"/>
                  <a:pt x="30814" y="49569"/>
                </a:cubicBezTo>
                <a:cubicBezTo>
                  <a:pt x="30719" y="49588"/>
                  <a:pt x="30624" y="49588"/>
                  <a:pt x="30567" y="49569"/>
                </a:cubicBezTo>
                <a:cubicBezTo>
                  <a:pt x="30396" y="49835"/>
                  <a:pt x="29882" y="49683"/>
                  <a:pt x="29273" y="50006"/>
                </a:cubicBezTo>
                <a:close/>
                <a:moveTo>
                  <a:pt x="33591" y="49055"/>
                </a:moveTo>
                <a:cubicBezTo>
                  <a:pt x="33724" y="48941"/>
                  <a:pt x="33876" y="49093"/>
                  <a:pt x="33915" y="48884"/>
                </a:cubicBezTo>
                <a:cubicBezTo>
                  <a:pt x="33857" y="48846"/>
                  <a:pt x="33534" y="48903"/>
                  <a:pt x="33591" y="49055"/>
                </a:cubicBezTo>
                <a:close/>
                <a:moveTo>
                  <a:pt x="19459" y="52289"/>
                </a:moveTo>
                <a:cubicBezTo>
                  <a:pt x="19744" y="52308"/>
                  <a:pt x="20029" y="52232"/>
                  <a:pt x="20410" y="52080"/>
                </a:cubicBezTo>
                <a:cubicBezTo>
                  <a:pt x="20391" y="51794"/>
                  <a:pt x="20162" y="52156"/>
                  <a:pt x="20010" y="52022"/>
                </a:cubicBezTo>
                <a:cubicBezTo>
                  <a:pt x="20010" y="51984"/>
                  <a:pt x="19991" y="51946"/>
                  <a:pt x="19953" y="51984"/>
                </a:cubicBezTo>
                <a:cubicBezTo>
                  <a:pt x="19991" y="52289"/>
                  <a:pt x="19535" y="52041"/>
                  <a:pt x="19459" y="52308"/>
                </a:cubicBezTo>
                <a:close/>
                <a:moveTo>
                  <a:pt x="18127" y="53126"/>
                </a:moveTo>
                <a:cubicBezTo>
                  <a:pt x="18089" y="53259"/>
                  <a:pt x="18317" y="53335"/>
                  <a:pt x="18184" y="53373"/>
                </a:cubicBezTo>
                <a:cubicBezTo>
                  <a:pt x="18070" y="53392"/>
                  <a:pt x="18108" y="53221"/>
                  <a:pt x="17975" y="53259"/>
                </a:cubicBezTo>
                <a:cubicBezTo>
                  <a:pt x="18108" y="53563"/>
                  <a:pt x="17918" y="53259"/>
                  <a:pt x="17804" y="53297"/>
                </a:cubicBezTo>
                <a:cubicBezTo>
                  <a:pt x="17823" y="53297"/>
                  <a:pt x="17785" y="53449"/>
                  <a:pt x="17766" y="53468"/>
                </a:cubicBezTo>
                <a:cubicBezTo>
                  <a:pt x="17652" y="53563"/>
                  <a:pt x="17442" y="53563"/>
                  <a:pt x="17328" y="53449"/>
                </a:cubicBezTo>
                <a:cubicBezTo>
                  <a:pt x="17252" y="53677"/>
                  <a:pt x="16758" y="53753"/>
                  <a:pt x="16606" y="53620"/>
                </a:cubicBezTo>
                <a:cubicBezTo>
                  <a:pt x="16758" y="53601"/>
                  <a:pt x="16853" y="53639"/>
                  <a:pt x="17043" y="53563"/>
                </a:cubicBezTo>
                <a:cubicBezTo>
                  <a:pt x="16891" y="53411"/>
                  <a:pt x="16891" y="53620"/>
                  <a:pt x="16815" y="53411"/>
                </a:cubicBezTo>
                <a:cubicBezTo>
                  <a:pt x="16834" y="53525"/>
                  <a:pt x="16568" y="53487"/>
                  <a:pt x="16472" y="53525"/>
                </a:cubicBezTo>
                <a:cubicBezTo>
                  <a:pt x="16396" y="53639"/>
                  <a:pt x="16568" y="53696"/>
                  <a:pt x="16415" y="53810"/>
                </a:cubicBezTo>
                <a:cubicBezTo>
                  <a:pt x="16301" y="53582"/>
                  <a:pt x="16339" y="53887"/>
                  <a:pt x="16301" y="53887"/>
                </a:cubicBezTo>
                <a:cubicBezTo>
                  <a:pt x="15959" y="53906"/>
                  <a:pt x="15597" y="54039"/>
                  <a:pt x="15369" y="54210"/>
                </a:cubicBezTo>
                <a:cubicBezTo>
                  <a:pt x="16910" y="53925"/>
                  <a:pt x="19040" y="53050"/>
                  <a:pt x="20638" y="52840"/>
                </a:cubicBezTo>
                <a:cubicBezTo>
                  <a:pt x="20581" y="52669"/>
                  <a:pt x="20961" y="52745"/>
                  <a:pt x="20961" y="52612"/>
                </a:cubicBezTo>
                <a:cubicBezTo>
                  <a:pt x="20809" y="52650"/>
                  <a:pt x="20695" y="52650"/>
                  <a:pt x="20695" y="52517"/>
                </a:cubicBezTo>
                <a:cubicBezTo>
                  <a:pt x="20885" y="52631"/>
                  <a:pt x="20923" y="52517"/>
                  <a:pt x="21037" y="52384"/>
                </a:cubicBezTo>
                <a:cubicBezTo>
                  <a:pt x="21075" y="52517"/>
                  <a:pt x="21018" y="52517"/>
                  <a:pt x="21094" y="52631"/>
                </a:cubicBezTo>
                <a:cubicBezTo>
                  <a:pt x="21037" y="52536"/>
                  <a:pt x="21589" y="52688"/>
                  <a:pt x="21494" y="52441"/>
                </a:cubicBezTo>
                <a:cubicBezTo>
                  <a:pt x="21494" y="52289"/>
                  <a:pt x="21209" y="52536"/>
                  <a:pt x="21228" y="52403"/>
                </a:cubicBezTo>
                <a:cubicBezTo>
                  <a:pt x="21247" y="52308"/>
                  <a:pt x="21094" y="52137"/>
                  <a:pt x="21228" y="52118"/>
                </a:cubicBezTo>
                <a:cubicBezTo>
                  <a:pt x="21266" y="52194"/>
                  <a:pt x="21304" y="52137"/>
                  <a:pt x="21342" y="52099"/>
                </a:cubicBezTo>
                <a:cubicBezTo>
                  <a:pt x="21380" y="52175"/>
                  <a:pt x="21190" y="52327"/>
                  <a:pt x="21342" y="52327"/>
                </a:cubicBezTo>
                <a:cubicBezTo>
                  <a:pt x="21323" y="52232"/>
                  <a:pt x="21475" y="52232"/>
                  <a:pt x="21570" y="52213"/>
                </a:cubicBezTo>
                <a:cubicBezTo>
                  <a:pt x="21551" y="52137"/>
                  <a:pt x="21494" y="52022"/>
                  <a:pt x="21570" y="52003"/>
                </a:cubicBezTo>
                <a:cubicBezTo>
                  <a:pt x="21760" y="52251"/>
                  <a:pt x="21798" y="51908"/>
                  <a:pt x="21950" y="51965"/>
                </a:cubicBezTo>
                <a:cubicBezTo>
                  <a:pt x="21988" y="52118"/>
                  <a:pt x="21741" y="52346"/>
                  <a:pt x="21912" y="52403"/>
                </a:cubicBezTo>
                <a:cubicBezTo>
                  <a:pt x="21950" y="52289"/>
                  <a:pt x="22274" y="52422"/>
                  <a:pt x="22236" y="52175"/>
                </a:cubicBezTo>
                <a:cubicBezTo>
                  <a:pt x="22217" y="52080"/>
                  <a:pt x="22160" y="52232"/>
                  <a:pt x="22122" y="52156"/>
                </a:cubicBezTo>
                <a:cubicBezTo>
                  <a:pt x="22236" y="52041"/>
                  <a:pt x="22007" y="51965"/>
                  <a:pt x="22122" y="51927"/>
                </a:cubicBezTo>
                <a:cubicBezTo>
                  <a:pt x="22293" y="51927"/>
                  <a:pt x="22293" y="52156"/>
                  <a:pt x="22483" y="52118"/>
                </a:cubicBezTo>
                <a:cubicBezTo>
                  <a:pt x="22407" y="52041"/>
                  <a:pt x="22407" y="51870"/>
                  <a:pt x="22293" y="51832"/>
                </a:cubicBezTo>
                <a:cubicBezTo>
                  <a:pt x="22312" y="51965"/>
                  <a:pt x="22065" y="51889"/>
                  <a:pt x="22046" y="51832"/>
                </a:cubicBezTo>
                <a:lnTo>
                  <a:pt x="22350" y="51775"/>
                </a:lnTo>
                <a:cubicBezTo>
                  <a:pt x="22065" y="51433"/>
                  <a:pt x="21627" y="52041"/>
                  <a:pt x="21266" y="51965"/>
                </a:cubicBezTo>
                <a:cubicBezTo>
                  <a:pt x="21209" y="51813"/>
                  <a:pt x="21228" y="51775"/>
                  <a:pt x="21361" y="51832"/>
                </a:cubicBezTo>
                <a:cubicBezTo>
                  <a:pt x="21285" y="51566"/>
                  <a:pt x="20581" y="51889"/>
                  <a:pt x="20467" y="52022"/>
                </a:cubicBezTo>
                <a:cubicBezTo>
                  <a:pt x="20619" y="52137"/>
                  <a:pt x="20942" y="51813"/>
                  <a:pt x="20790" y="52118"/>
                </a:cubicBezTo>
                <a:cubicBezTo>
                  <a:pt x="21018" y="52156"/>
                  <a:pt x="20790" y="51927"/>
                  <a:pt x="20942" y="51927"/>
                </a:cubicBezTo>
                <a:cubicBezTo>
                  <a:pt x="20999" y="51908"/>
                  <a:pt x="21113" y="51870"/>
                  <a:pt x="21133" y="51927"/>
                </a:cubicBezTo>
                <a:cubicBezTo>
                  <a:pt x="20980" y="52022"/>
                  <a:pt x="20828" y="52289"/>
                  <a:pt x="20657" y="52099"/>
                </a:cubicBezTo>
                <a:cubicBezTo>
                  <a:pt x="20657" y="52213"/>
                  <a:pt x="20562" y="52289"/>
                  <a:pt x="20543" y="52384"/>
                </a:cubicBezTo>
                <a:cubicBezTo>
                  <a:pt x="20524" y="52213"/>
                  <a:pt x="20410" y="52194"/>
                  <a:pt x="20296" y="52175"/>
                </a:cubicBezTo>
                <a:cubicBezTo>
                  <a:pt x="19782" y="52479"/>
                  <a:pt x="19383" y="52479"/>
                  <a:pt x="18831" y="52859"/>
                </a:cubicBezTo>
                <a:cubicBezTo>
                  <a:pt x="19002" y="52897"/>
                  <a:pt x="19021" y="52859"/>
                  <a:pt x="18983" y="53050"/>
                </a:cubicBezTo>
                <a:cubicBezTo>
                  <a:pt x="19211" y="53069"/>
                  <a:pt x="18983" y="52859"/>
                  <a:pt x="19135" y="52840"/>
                </a:cubicBezTo>
                <a:cubicBezTo>
                  <a:pt x="19249" y="52954"/>
                  <a:pt x="19307" y="52935"/>
                  <a:pt x="19383" y="52802"/>
                </a:cubicBezTo>
                <a:cubicBezTo>
                  <a:pt x="19249" y="53221"/>
                  <a:pt x="18945" y="53069"/>
                  <a:pt x="18470" y="53202"/>
                </a:cubicBezTo>
                <a:cubicBezTo>
                  <a:pt x="18546" y="53107"/>
                  <a:pt x="18470" y="52993"/>
                  <a:pt x="18355" y="52974"/>
                </a:cubicBezTo>
                <a:cubicBezTo>
                  <a:pt x="18298" y="53031"/>
                  <a:pt x="17747" y="53145"/>
                  <a:pt x="17709" y="53221"/>
                </a:cubicBezTo>
                <a:cubicBezTo>
                  <a:pt x="17804" y="53278"/>
                  <a:pt x="18070" y="53221"/>
                  <a:pt x="18127" y="53126"/>
                </a:cubicBezTo>
                <a:close/>
                <a:moveTo>
                  <a:pt x="18755" y="52821"/>
                </a:moveTo>
                <a:cubicBezTo>
                  <a:pt x="18679" y="52840"/>
                  <a:pt x="18603" y="52859"/>
                  <a:pt x="18527" y="52878"/>
                </a:cubicBezTo>
                <a:cubicBezTo>
                  <a:pt x="18565" y="53050"/>
                  <a:pt x="18793" y="52954"/>
                  <a:pt x="18869" y="53069"/>
                </a:cubicBezTo>
                <a:cubicBezTo>
                  <a:pt x="18869" y="52954"/>
                  <a:pt x="18812" y="52878"/>
                  <a:pt x="18755" y="52821"/>
                </a:cubicBezTo>
                <a:close/>
                <a:moveTo>
                  <a:pt x="23681" y="51262"/>
                </a:moveTo>
                <a:cubicBezTo>
                  <a:pt x="24100" y="51547"/>
                  <a:pt x="24537" y="50938"/>
                  <a:pt x="24918" y="51224"/>
                </a:cubicBezTo>
                <a:cubicBezTo>
                  <a:pt x="24842" y="50957"/>
                  <a:pt x="25127" y="51033"/>
                  <a:pt x="25203" y="51090"/>
                </a:cubicBezTo>
                <a:cubicBezTo>
                  <a:pt x="25203" y="50995"/>
                  <a:pt x="25336" y="50957"/>
                  <a:pt x="25336" y="50862"/>
                </a:cubicBezTo>
                <a:cubicBezTo>
                  <a:pt x="24804" y="50919"/>
                  <a:pt x="24062" y="51319"/>
                  <a:pt x="23681" y="51262"/>
                </a:cubicBezTo>
                <a:close/>
                <a:moveTo>
                  <a:pt x="8351" y="54761"/>
                </a:moveTo>
                <a:cubicBezTo>
                  <a:pt x="8579" y="54628"/>
                  <a:pt x="8845" y="54742"/>
                  <a:pt x="8978" y="54457"/>
                </a:cubicBezTo>
                <a:cubicBezTo>
                  <a:pt x="8750" y="54647"/>
                  <a:pt x="8446" y="54552"/>
                  <a:pt x="8351" y="54761"/>
                </a:cubicBezTo>
                <a:close/>
                <a:moveTo>
                  <a:pt x="22939" y="51642"/>
                </a:moveTo>
                <a:cubicBezTo>
                  <a:pt x="23225" y="51471"/>
                  <a:pt x="23529" y="51604"/>
                  <a:pt x="23624" y="51338"/>
                </a:cubicBezTo>
                <a:cubicBezTo>
                  <a:pt x="23377" y="51338"/>
                  <a:pt x="22939" y="51452"/>
                  <a:pt x="22939" y="51642"/>
                </a:cubicBezTo>
                <a:close/>
                <a:moveTo>
                  <a:pt x="26154" y="50843"/>
                </a:moveTo>
                <a:cubicBezTo>
                  <a:pt x="26135" y="50881"/>
                  <a:pt x="26040" y="51071"/>
                  <a:pt x="26192" y="51052"/>
                </a:cubicBezTo>
                <a:cubicBezTo>
                  <a:pt x="26154" y="50900"/>
                  <a:pt x="26287" y="50862"/>
                  <a:pt x="26249" y="50710"/>
                </a:cubicBezTo>
                <a:cubicBezTo>
                  <a:pt x="26154" y="50748"/>
                  <a:pt x="26021" y="50748"/>
                  <a:pt x="26021" y="50824"/>
                </a:cubicBezTo>
                <a:cubicBezTo>
                  <a:pt x="26078" y="50824"/>
                  <a:pt x="26135" y="50786"/>
                  <a:pt x="26154" y="50843"/>
                </a:cubicBezTo>
                <a:close/>
                <a:moveTo>
                  <a:pt x="18051" y="52764"/>
                </a:moveTo>
                <a:cubicBezTo>
                  <a:pt x="18527" y="52688"/>
                  <a:pt x="18983" y="52555"/>
                  <a:pt x="19402" y="52308"/>
                </a:cubicBezTo>
                <a:cubicBezTo>
                  <a:pt x="18736" y="52517"/>
                  <a:pt x="18336" y="52498"/>
                  <a:pt x="18051" y="52764"/>
                </a:cubicBezTo>
                <a:close/>
                <a:moveTo>
                  <a:pt x="23567" y="51623"/>
                </a:moveTo>
                <a:cubicBezTo>
                  <a:pt x="23795" y="51566"/>
                  <a:pt x="24062" y="51642"/>
                  <a:pt x="24005" y="51357"/>
                </a:cubicBezTo>
                <a:cubicBezTo>
                  <a:pt x="23795" y="51433"/>
                  <a:pt x="23738" y="51452"/>
                  <a:pt x="23567" y="51623"/>
                </a:cubicBezTo>
                <a:close/>
                <a:moveTo>
                  <a:pt x="23016" y="51946"/>
                </a:moveTo>
                <a:cubicBezTo>
                  <a:pt x="22882" y="51775"/>
                  <a:pt x="22997" y="51794"/>
                  <a:pt x="23130" y="51870"/>
                </a:cubicBezTo>
                <a:cubicBezTo>
                  <a:pt x="23092" y="51775"/>
                  <a:pt x="23168" y="51737"/>
                  <a:pt x="23130" y="51661"/>
                </a:cubicBezTo>
                <a:cubicBezTo>
                  <a:pt x="23054" y="51680"/>
                  <a:pt x="22978" y="51699"/>
                  <a:pt x="22901" y="51718"/>
                </a:cubicBezTo>
                <a:cubicBezTo>
                  <a:pt x="22939" y="51794"/>
                  <a:pt x="22768" y="52022"/>
                  <a:pt x="23016" y="51946"/>
                </a:cubicBezTo>
                <a:close/>
                <a:moveTo>
                  <a:pt x="37167" y="48827"/>
                </a:moveTo>
                <a:cubicBezTo>
                  <a:pt x="37091" y="48618"/>
                  <a:pt x="37281" y="48770"/>
                  <a:pt x="37395" y="48713"/>
                </a:cubicBezTo>
                <a:cubicBezTo>
                  <a:pt x="37414" y="48542"/>
                  <a:pt x="37186" y="48694"/>
                  <a:pt x="37110" y="48618"/>
                </a:cubicBezTo>
                <a:cubicBezTo>
                  <a:pt x="37110" y="48656"/>
                  <a:pt x="37015" y="48846"/>
                  <a:pt x="37167" y="48827"/>
                </a:cubicBezTo>
                <a:close/>
                <a:moveTo>
                  <a:pt x="36026" y="49017"/>
                </a:moveTo>
                <a:cubicBezTo>
                  <a:pt x="36311" y="49017"/>
                  <a:pt x="37034" y="48903"/>
                  <a:pt x="36901" y="48713"/>
                </a:cubicBezTo>
                <a:cubicBezTo>
                  <a:pt x="36634" y="48941"/>
                  <a:pt x="36197" y="48789"/>
                  <a:pt x="36026" y="49017"/>
                </a:cubicBezTo>
                <a:close/>
                <a:moveTo>
                  <a:pt x="22540" y="52099"/>
                </a:moveTo>
                <a:lnTo>
                  <a:pt x="22844" y="52041"/>
                </a:lnTo>
                <a:cubicBezTo>
                  <a:pt x="22825" y="51908"/>
                  <a:pt x="22711" y="51908"/>
                  <a:pt x="22616" y="51870"/>
                </a:cubicBezTo>
                <a:cubicBezTo>
                  <a:pt x="22597" y="51965"/>
                  <a:pt x="22559" y="52022"/>
                  <a:pt x="22540" y="52099"/>
                </a:cubicBezTo>
                <a:close/>
                <a:moveTo>
                  <a:pt x="16948" y="53430"/>
                </a:moveTo>
                <a:cubicBezTo>
                  <a:pt x="17157" y="53316"/>
                  <a:pt x="17005" y="53658"/>
                  <a:pt x="17214" y="53525"/>
                </a:cubicBezTo>
                <a:cubicBezTo>
                  <a:pt x="17233" y="53335"/>
                  <a:pt x="16948" y="53221"/>
                  <a:pt x="16948" y="53430"/>
                </a:cubicBezTo>
                <a:close/>
                <a:moveTo>
                  <a:pt x="25507" y="51623"/>
                </a:moveTo>
                <a:cubicBezTo>
                  <a:pt x="25564" y="51927"/>
                  <a:pt x="25869" y="51490"/>
                  <a:pt x="25869" y="51870"/>
                </a:cubicBezTo>
                <a:cubicBezTo>
                  <a:pt x="26420" y="51737"/>
                  <a:pt x="26896" y="51509"/>
                  <a:pt x="27638" y="51376"/>
                </a:cubicBezTo>
                <a:cubicBezTo>
                  <a:pt x="27638" y="51300"/>
                  <a:pt x="27581" y="51186"/>
                  <a:pt x="27657" y="51148"/>
                </a:cubicBezTo>
                <a:cubicBezTo>
                  <a:pt x="27695" y="51224"/>
                  <a:pt x="27809" y="51186"/>
                  <a:pt x="27866" y="51224"/>
                </a:cubicBezTo>
                <a:cubicBezTo>
                  <a:pt x="27676" y="51052"/>
                  <a:pt x="27771" y="51148"/>
                  <a:pt x="27942" y="50995"/>
                </a:cubicBezTo>
                <a:cubicBezTo>
                  <a:pt x="26820" y="51262"/>
                  <a:pt x="26668" y="51319"/>
                  <a:pt x="25507" y="51623"/>
                </a:cubicBezTo>
                <a:close/>
                <a:moveTo>
                  <a:pt x="21912" y="52935"/>
                </a:moveTo>
                <a:cubicBezTo>
                  <a:pt x="23244" y="52631"/>
                  <a:pt x="24195" y="52403"/>
                  <a:pt x="25317" y="51927"/>
                </a:cubicBezTo>
                <a:cubicBezTo>
                  <a:pt x="24842" y="52061"/>
                  <a:pt x="24556" y="52194"/>
                  <a:pt x="24005" y="52213"/>
                </a:cubicBezTo>
                <a:cubicBezTo>
                  <a:pt x="24138" y="52118"/>
                  <a:pt x="24290" y="52137"/>
                  <a:pt x="24423" y="52137"/>
                </a:cubicBezTo>
                <a:cubicBezTo>
                  <a:pt x="24385" y="51946"/>
                  <a:pt x="23700" y="52137"/>
                  <a:pt x="23700" y="52289"/>
                </a:cubicBezTo>
                <a:cubicBezTo>
                  <a:pt x="23891" y="52194"/>
                  <a:pt x="23872" y="52213"/>
                  <a:pt x="23967" y="52327"/>
                </a:cubicBezTo>
                <a:cubicBezTo>
                  <a:pt x="23111" y="52460"/>
                  <a:pt x="22540" y="52840"/>
                  <a:pt x="21950" y="52821"/>
                </a:cubicBezTo>
                <a:cubicBezTo>
                  <a:pt x="22597" y="52498"/>
                  <a:pt x="23016" y="52612"/>
                  <a:pt x="23510" y="52213"/>
                </a:cubicBezTo>
                <a:cubicBezTo>
                  <a:pt x="22882" y="52422"/>
                  <a:pt x="22046" y="52536"/>
                  <a:pt x="21456" y="52878"/>
                </a:cubicBezTo>
                <a:cubicBezTo>
                  <a:pt x="21456" y="52802"/>
                  <a:pt x="21513" y="52783"/>
                  <a:pt x="21494" y="52707"/>
                </a:cubicBezTo>
                <a:cubicBezTo>
                  <a:pt x="21133" y="52726"/>
                  <a:pt x="21323" y="52840"/>
                  <a:pt x="21152" y="52897"/>
                </a:cubicBezTo>
                <a:cubicBezTo>
                  <a:pt x="21056" y="52916"/>
                  <a:pt x="21075" y="52764"/>
                  <a:pt x="20999" y="52764"/>
                </a:cubicBezTo>
                <a:cubicBezTo>
                  <a:pt x="20904" y="52974"/>
                  <a:pt x="20695" y="52840"/>
                  <a:pt x="20543" y="53012"/>
                </a:cubicBezTo>
                <a:cubicBezTo>
                  <a:pt x="20543" y="53202"/>
                  <a:pt x="20714" y="53221"/>
                  <a:pt x="20619" y="53335"/>
                </a:cubicBezTo>
                <a:cubicBezTo>
                  <a:pt x="20695" y="53183"/>
                  <a:pt x="20942" y="53107"/>
                  <a:pt x="21037" y="52974"/>
                </a:cubicBezTo>
                <a:cubicBezTo>
                  <a:pt x="21152" y="53069"/>
                  <a:pt x="21513" y="52916"/>
                  <a:pt x="21570" y="53126"/>
                </a:cubicBezTo>
                <a:cubicBezTo>
                  <a:pt x="21570" y="53050"/>
                  <a:pt x="21513" y="52935"/>
                  <a:pt x="21589" y="52897"/>
                </a:cubicBezTo>
                <a:cubicBezTo>
                  <a:pt x="21722" y="52840"/>
                  <a:pt x="21608" y="53145"/>
                  <a:pt x="21798" y="53012"/>
                </a:cubicBezTo>
                <a:cubicBezTo>
                  <a:pt x="21798" y="52935"/>
                  <a:pt x="21760" y="52916"/>
                  <a:pt x="21703" y="52878"/>
                </a:cubicBezTo>
                <a:cubicBezTo>
                  <a:pt x="21836" y="52897"/>
                  <a:pt x="21874" y="52669"/>
                  <a:pt x="21950" y="52821"/>
                </a:cubicBezTo>
                <a:cubicBezTo>
                  <a:pt x="21912" y="52840"/>
                  <a:pt x="21893" y="52878"/>
                  <a:pt x="21912" y="52935"/>
                </a:cubicBezTo>
                <a:close/>
                <a:moveTo>
                  <a:pt x="14722" y="54400"/>
                </a:moveTo>
                <a:cubicBezTo>
                  <a:pt x="14684" y="54343"/>
                  <a:pt x="14627" y="54324"/>
                  <a:pt x="14570" y="54324"/>
                </a:cubicBezTo>
                <a:cubicBezTo>
                  <a:pt x="14570" y="54571"/>
                  <a:pt x="15008" y="54381"/>
                  <a:pt x="14989" y="54229"/>
                </a:cubicBezTo>
                <a:cubicBezTo>
                  <a:pt x="14799" y="54324"/>
                  <a:pt x="14818" y="54248"/>
                  <a:pt x="14722" y="54400"/>
                </a:cubicBezTo>
                <a:close/>
                <a:moveTo>
                  <a:pt x="10595" y="55294"/>
                </a:moveTo>
                <a:cubicBezTo>
                  <a:pt x="10424" y="55332"/>
                  <a:pt x="10500" y="55408"/>
                  <a:pt x="10348" y="55351"/>
                </a:cubicBezTo>
                <a:cubicBezTo>
                  <a:pt x="10329" y="55484"/>
                  <a:pt x="10538" y="55617"/>
                  <a:pt x="10576" y="55465"/>
                </a:cubicBezTo>
                <a:cubicBezTo>
                  <a:pt x="10386" y="55465"/>
                  <a:pt x="10633" y="55370"/>
                  <a:pt x="10595" y="55294"/>
                </a:cubicBezTo>
                <a:close/>
                <a:moveTo>
                  <a:pt x="10709" y="55484"/>
                </a:moveTo>
                <a:cubicBezTo>
                  <a:pt x="10747" y="55408"/>
                  <a:pt x="10709" y="55275"/>
                  <a:pt x="10842" y="55237"/>
                </a:cubicBezTo>
                <a:cubicBezTo>
                  <a:pt x="10861" y="55313"/>
                  <a:pt x="10823" y="55370"/>
                  <a:pt x="10804" y="55408"/>
                </a:cubicBezTo>
                <a:cubicBezTo>
                  <a:pt x="10975" y="55408"/>
                  <a:pt x="10899" y="55275"/>
                  <a:pt x="10956" y="55218"/>
                </a:cubicBezTo>
                <a:cubicBezTo>
                  <a:pt x="10880" y="55180"/>
                  <a:pt x="10785" y="55180"/>
                  <a:pt x="10652" y="55237"/>
                </a:cubicBezTo>
                <a:cubicBezTo>
                  <a:pt x="10690" y="55370"/>
                  <a:pt x="10443" y="55465"/>
                  <a:pt x="10709" y="55484"/>
                </a:cubicBezTo>
                <a:close/>
                <a:moveTo>
                  <a:pt x="10100" y="55560"/>
                </a:moveTo>
                <a:cubicBezTo>
                  <a:pt x="9701" y="55560"/>
                  <a:pt x="9739" y="55712"/>
                  <a:pt x="9340" y="55846"/>
                </a:cubicBezTo>
                <a:cubicBezTo>
                  <a:pt x="9682" y="55808"/>
                  <a:pt x="10043" y="55655"/>
                  <a:pt x="10348" y="55560"/>
                </a:cubicBezTo>
                <a:cubicBezTo>
                  <a:pt x="10310" y="55484"/>
                  <a:pt x="10329" y="55370"/>
                  <a:pt x="10234" y="55370"/>
                </a:cubicBezTo>
                <a:cubicBezTo>
                  <a:pt x="10253" y="55446"/>
                  <a:pt x="10291" y="55541"/>
                  <a:pt x="10157" y="55560"/>
                </a:cubicBezTo>
                <a:cubicBezTo>
                  <a:pt x="10138" y="55484"/>
                  <a:pt x="10157" y="55427"/>
                  <a:pt x="10177" y="55389"/>
                </a:cubicBezTo>
                <a:cubicBezTo>
                  <a:pt x="9986" y="55446"/>
                  <a:pt x="9910" y="55522"/>
                  <a:pt x="10100" y="55560"/>
                </a:cubicBezTo>
                <a:close/>
                <a:moveTo>
                  <a:pt x="8883" y="56036"/>
                </a:moveTo>
                <a:cubicBezTo>
                  <a:pt x="9092" y="55922"/>
                  <a:pt x="9225" y="56055"/>
                  <a:pt x="9206" y="55808"/>
                </a:cubicBezTo>
                <a:cubicBezTo>
                  <a:pt x="9111" y="55846"/>
                  <a:pt x="9035" y="55770"/>
                  <a:pt x="9035" y="55846"/>
                </a:cubicBezTo>
                <a:cubicBezTo>
                  <a:pt x="9264" y="55808"/>
                  <a:pt x="8883" y="56017"/>
                  <a:pt x="8902" y="55884"/>
                </a:cubicBezTo>
                <a:cubicBezTo>
                  <a:pt x="8940" y="55865"/>
                  <a:pt x="8978" y="55827"/>
                  <a:pt x="8902" y="55827"/>
                </a:cubicBezTo>
                <a:cubicBezTo>
                  <a:pt x="8902" y="55903"/>
                  <a:pt x="8826" y="55941"/>
                  <a:pt x="8883" y="56036"/>
                </a:cubicBezTo>
                <a:close/>
                <a:moveTo>
                  <a:pt x="7704" y="56397"/>
                </a:moveTo>
                <a:cubicBezTo>
                  <a:pt x="7856" y="56359"/>
                  <a:pt x="8027" y="56302"/>
                  <a:pt x="8103" y="56207"/>
                </a:cubicBezTo>
                <a:cubicBezTo>
                  <a:pt x="7951" y="56245"/>
                  <a:pt x="7913" y="56169"/>
                  <a:pt x="7780" y="56169"/>
                </a:cubicBezTo>
                <a:cubicBezTo>
                  <a:pt x="7780" y="56264"/>
                  <a:pt x="7723" y="56321"/>
                  <a:pt x="7704" y="56397"/>
                </a:cubicBezTo>
                <a:close/>
                <a:moveTo>
                  <a:pt x="8351" y="56169"/>
                </a:moveTo>
                <a:cubicBezTo>
                  <a:pt x="8293" y="56188"/>
                  <a:pt x="8236" y="56188"/>
                  <a:pt x="8236" y="56245"/>
                </a:cubicBezTo>
                <a:cubicBezTo>
                  <a:pt x="8731" y="56112"/>
                  <a:pt x="8807" y="55941"/>
                  <a:pt x="8331" y="56112"/>
                </a:cubicBezTo>
                <a:cubicBezTo>
                  <a:pt x="8331" y="56074"/>
                  <a:pt x="8274" y="56055"/>
                  <a:pt x="8274" y="56131"/>
                </a:cubicBezTo>
                <a:cubicBezTo>
                  <a:pt x="8312" y="56112"/>
                  <a:pt x="8351" y="56112"/>
                  <a:pt x="8351" y="56169"/>
                </a:cubicBezTo>
                <a:close/>
                <a:moveTo>
                  <a:pt x="7228" y="56511"/>
                </a:moveTo>
                <a:cubicBezTo>
                  <a:pt x="7342" y="56454"/>
                  <a:pt x="7647" y="56492"/>
                  <a:pt x="7647" y="56359"/>
                </a:cubicBezTo>
                <a:cubicBezTo>
                  <a:pt x="7438" y="56340"/>
                  <a:pt x="7304" y="56283"/>
                  <a:pt x="7228" y="56511"/>
                </a:cubicBezTo>
                <a:close/>
                <a:moveTo>
                  <a:pt x="6810" y="56606"/>
                </a:moveTo>
                <a:cubicBezTo>
                  <a:pt x="6943" y="56587"/>
                  <a:pt x="7000" y="56664"/>
                  <a:pt x="7095" y="56702"/>
                </a:cubicBezTo>
                <a:cubicBezTo>
                  <a:pt x="7000" y="56549"/>
                  <a:pt x="7285" y="56587"/>
                  <a:pt x="7152" y="56416"/>
                </a:cubicBezTo>
                <a:cubicBezTo>
                  <a:pt x="6981" y="56454"/>
                  <a:pt x="6848" y="56492"/>
                  <a:pt x="6810" y="56606"/>
                </a:cubicBezTo>
                <a:close/>
                <a:moveTo>
                  <a:pt x="5764" y="56930"/>
                </a:moveTo>
                <a:cubicBezTo>
                  <a:pt x="5859" y="56797"/>
                  <a:pt x="6372" y="56873"/>
                  <a:pt x="6315" y="56645"/>
                </a:cubicBezTo>
                <a:cubicBezTo>
                  <a:pt x="6163" y="56759"/>
                  <a:pt x="5783" y="56759"/>
                  <a:pt x="5764" y="56930"/>
                </a:cubicBezTo>
                <a:close/>
                <a:moveTo>
                  <a:pt x="4242" y="57424"/>
                </a:moveTo>
                <a:cubicBezTo>
                  <a:pt x="4660" y="57272"/>
                  <a:pt x="5117" y="57158"/>
                  <a:pt x="5592" y="57025"/>
                </a:cubicBezTo>
                <a:cubicBezTo>
                  <a:pt x="5193" y="56930"/>
                  <a:pt x="4565" y="57215"/>
                  <a:pt x="4242" y="57424"/>
                </a:cubicBezTo>
                <a:close/>
                <a:moveTo>
                  <a:pt x="3824" y="57786"/>
                </a:moveTo>
                <a:cubicBezTo>
                  <a:pt x="3728" y="57424"/>
                  <a:pt x="4147" y="57615"/>
                  <a:pt x="4185" y="57443"/>
                </a:cubicBezTo>
                <a:cubicBezTo>
                  <a:pt x="4128" y="57329"/>
                  <a:pt x="3881" y="57481"/>
                  <a:pt x="3747" y="57481"/>
                </a:cubicBezTo>
                <a:cubicBezTo>
                  <a:pt x="3709" y="57519"/>
                  <a:pt x="3671" y="57805"/>
                  <a:pt x="3824" y="57786"/>
                </a:cubicBezTo>
                <a:close/>
                <a:moveTo>
                  <a:pt x="30852" y="38156"/>
                </a:moveTo>
                <a:cubicBezTo>
                  <a:pt x="30890" y="38137"/>
                  <a:pt x="30966" y="38137"/>
                  <a:pt x="30947" y="38080"/>
                </a:cubicBezTo>
                <a:cubicBezTo>
                  <a:pt x="30890" y="38099"/>
                  <a:pt x="30833" y="38099"/>
                  <a:pt x="30776" y="38118"/>
                </a:cubicBezTo>
                <a:cubicBezTo>
                  <a:pt x="30795" y="38213"/>
                  <a:pt x="30814" y="38328"/>
                  <a:pt x="30833" y="38423"/>
                </a:cubicBezTo>
                <a:cubicBezTo>
                  <a:pt x="30890" y="38423"/>
                  <a:pt x="30928" y="38404"/>
                  <a:pt x="30966" y="38404"/>
                </a:cubicBezTo>
                <a:cubicBezTo>
                  <a:pt x="31004" y="38385"/>
                  <a:pt x="31023" y="38366"/>
                  <a:pt x="31004" y="38328"/>
                </a:cubicBezTo>
                <a:cubicBezTo>
                  <a:pt x="30871" y="38289"/>
                  <a:pt x="31042" y="38175"/>
                  <a:pt x="30852" y="38156"/>
                </a:cubicBezTo>
                <a:close/>
                <a:moveTo>
                  <a:pt x="30015" y="38347"/>
                </a:moveTo>
                <a:cubicBezTo>
                  <a:pt x="30015" y="38499"/>
                  <a:pt x="29635" y="38289"/>
                  <a:pt x="29597" y="38480"/>
                </a:cubicBezTo>
                <a:cubicBezTo>
                  <a:pt x="29730" y="38461"/>
                  <a:pt x="30243" y="38480"/>
                  <a:pt x="30015" y="38347"/>
                </a:cubicBezTo>
                <a:close/>
                <a:moveTo>
                  <a:pt x="27238" y="39697"/>
                </a:moveTo>
                <a:cubicBezTo>
                  <a:pt x="27200" y="39583"/>
                  <a:pt x="26972" y="39735"/>
                  <a:pt x="26858" y="39716"/>
                </a:cubicBezTo>
                <a:cubicBezTo>
                  <a:pt x="26858" y="39868"/>
                  <a:pt x="27352" y="39811"/>
                  <a:pt x="27238" y="39697"/>
                </a:cubicBezTo>
                <a:close/>
                <a:moveTo>
                  <a:pt x="22293" y="40819"/>
                </a:moveTo>
                <a:cubicBezTo>
                  <a:pt x="22179" y="40876"/>
                  <a:pt x="21931" y="40838"/>
                  <a:pt x="21931" y="40952"/>
                </a:cubicBezTo>
                <a:cubicBezTo>
                  <a:pt x="22026" y="41009"/>
                  <a:pt x="22312" y="40971"/>
                  <a:pt x="22293" y="40819"/>
                </a:cubicBezTo>
                <a:close/>
                <a:moveTo>
                  <a:pt x="18298" y="42056"/>
                </a:moveTo>
                <a:cubicBezTo>
                  <a:pt x="18222" y="42075"/>
                  <a:pt x="18146" y="42094"/>
                  <a:pt x="18070" y="42113"/>
                </a:cubicBezTo>
                <a:cubicBezTo>
                  <a:pt x="18070" y="42246"/>
                  <a:pt x="18127" y="42303"/>
                  <a:pt x="18222" y="42303"/>
                </a:cubicBezTo>
                <a:cubicBezTo>
                  <a:pt x="18146" y="42170"/>
                  <a:pt x="18317" y="42170"/>
                  <a:pt x="18298" y="42075"/>
                </a:cubicBezTo>
                <a:close/>
                <a:moveTo>
                  <a:pt x="20296" y="42056"/>
                </a:moveTo>
                <a:cubicBezTo>
                  <a:pt x="20467" y="41999"/>
                  <a:pt x="20600" y="41922"/>
                  <a:pt x="20752" y="41846"/>
                </a:cubicBezTo>
                <a:cubicBezTo>
                  <a:pt x="20771" y="41922"/>
                  <a:pt x="20752" y="41980"/>
                  <a:pt x="20733" y="42018"/>
                </a:cubicBezTo>
                <a:cubicBezTo>
                  <a:pt x="20923" y="42037"/>
                  <a:pt x="20809" y="41884"/>
                  <a:pt x="20809" y="41789"/>
                </a:cubicBezTo>
                <a:cubicBezTo>
                  <a:pt x="20543" y="41903"/>
                  <a:pt x="20372" y="41808"/>
                  <a:pt x="20315" y="42056"/>
                </a:cubicBezTo>
                <a:close/>
                <a:moveTo>
                  <a:pt x="19097" y="42588"/>
                </a:moveTo>
                <a:cubicBezTo>
                  <a:pt x="19249" y="42417"/>
                  <a:pt x="19649" y="42588"/>
                  <a:pt x="19630" y="42379"/>
                </a:cubicBezTo>
                <a:cubicBezTo>
                  <a:pt x="19440" y="42417"/>
                  <a:pt x="19345" y="42341"/>
                  <a:pt x="19154" y="42265"/>
                </a:cubicBezTo>
                <a:cubicBezTo>
                  <a:pt x="19326" y="42455"/>
                  <a:pt x="18964" y="42569"/>
                  <a:pt x="19097" y="42588"/>
                </a:cubicBezTo>
                <a:close/>
                <a:moveTo>
                  <a:pt x="19896" y="42208"/>
                </a:moveTo>
                <a:cubicBezTo>
                  <a:pt x="20162" y="42265"/>
                  <a:pt x="20200" y="42189"/>
                  <a:pt x="20372" y="42094"/>
                </a:cubicBezTo>
                <a:cubicBezTo>
                  <a:pt x="20200" y="42170"/>
                  <a:pt x="20200" y="41960"/>
                  <a:pt x="19991" y="42075"/>
                </a:cubicBezTo>
                <a:cubicBezTo>
                  <a:pt x="20010" y="42151"/>
                  <a:pt x="19896" y="42151"/>
                  <a:pt x="19896" y="42208"/>
                </a:cubicBezTo>
                <a:close/>
                <a:moveTo>
                  <a:pt x="21075" y="42170"/>
                </a:moveTo>
                <a:cubicBezTo>
                  <a:pt x="21228" y="42113"/>
                  <a:pt x="21589" y="42246"/>
                  <a:pt x="21475" y="41960"/>
                </a:cubicBezTo>
                <a:cubicBezTo>
                  <a:pt x="21380" y="42056"/>
                  <a:pt x="21133" y="42056"/>
                  <a:pt x="21075" y="42170"/>
                </a:cubicBezTo>
                <a:close/>
                <a:moveTo>
                  <a:pt x="15883" y="43615"/>
                </a:moveTo>
                <a:cubicBezTo>
                  <a:pt x="16320" y="43672"/>
                  <a:pt x="16054" y="43501"/>
                  <a:pt x="16510" y="43577"/>
                </a:cubicBezTo>
                <a:cubicBezTo>
                  <a:pt x="16491" y="43520"/>
                  <a:pt x="16472" y="43444"/>
                  <a:pt x="16529" y="43425"/>
                </a:cubicBezTo>
                <a:cubicBezTo>
                  <a:pt x="16625" y="43406"/>
                  <a:pt x="16587" y="43558"/>
                  <a:pt x="16682" y="43539"/>
                </a:cubicBezTo>
                <a:cubicBezTo>
                  <a:pt x="16625" y="43273"/>
                  <a:pt x="16929" y="43273"/>
                  <a:pt x="17195" y="43273"/>
                </a:cubicBezTo>
                <a:cubicBezTo>
                  <a:pt x="17157" y="43026"/>
                  <a:pt x="17005" y="43292"/>
                  <a:pt x="16910" y="43178"/>
                </a:cubicBezTo>
                <a:cubicBezTo>
                  <a:pt x="16948" y="43159"/>
                  <a:pt x="16967" y="43121"/>
                  <a:pt x="16910" y="43121"/>
                </a:cubicBezTo>
                <a:cubicBezTo>
                  <a:pt x="16644" y="43368"/>
                  <a:pt x="16168" y="43349"/>
                  <a:pt x="15883" y="43615"/>
                </a:cubicBezTo>
                <a:close/>
                <a:moveTo>
                  <a:pt x="17880" y="43026"/>
                </a:moveTo>
                <a:cubicBezTo>
                  <a:pt x="18127" y="42912"/>
                  <a:pt x="18222" y="42988"/>
                  <a:pt x="18279" y="42816"/>
                </a:cubicBezTo>
                <a:cubicBezTo>
                  <a:pt x="18089" y="42854"/>
                  <a:pt x="17918" y="42893"/>
                  <a:pt x="17880" y="43026"/>
                </a:cubicBezTo>
                <a:close/>
                <a:moveTo>
                  <a:pt x="14399" y="43996"/>
                </a:moveTo>
                <a:cubicBezTo>
                  <a:pt x="14456" y="43977"/>
                  <a:pt x="14627" y="44129"/>
                  <a:pt x="14494" y="44129"/>
                </a:cubicBezTo>
                <a:cubicBezTo>
                  <a:pt x="14342" y="44167"/>
                  <a:pt x="14323" y="43996"/>
                  <a:pt x="14152" y="44034"/>
                </a:cubicBezTo>
                <a:cubicBezTo>
                  <a:pt x="14190" y="44224"/>
                  <a:pt x="13695" y="44357"/>
                  <a:pt x="13886" y="44471"/>
                </a:cubicBezTo>
                <a:cubicBezTo>
                  <a:pt x="13962" y="44471"/>
                  <a:pt x="14342" y="44167"/>
                  <a:pt x="14361" y="44376"/>
                </a:cubicBezTo>
                <a:cubicBezTo>
                  <a:pt x="14437" y="44186"/>
                  <a:pt x="14722" y="44319"/>
                  <a:pt x="14856" y="44110"/>
                </a:cubicBezTo>
                <a:cubicBezTo>
                  <a:pt x="14894" y="44281"/>
                  <a:pt x="15008" y="44072"/>
                  <a:pt x="15179" y="44148"/>
                </a:cubicBezTo>
                <a:cubicBezTo>
                  <a:pt x="15179" y="44072"/>
                  <a:pt x="15179" y="44015"/>
                  <a:pt x="15274" y="44015"/>
                </a:cubicBezTo>
                <a:cubicBezTo>
                  <a:pt x="15293" y="44072"/>
                  <a:pt x="15217" y="44110"/>
                  <a:pt x="15293" y="44110"/>
                </a:cubicBezTo>
                <a:cubicBezTo>
                  <a:pt x="15293" y="44091"/>
                  <a:pt x="15293" y="44053"/>
                  <a:pt x="15350" y="44053"/>
                </a:cubicBezTo>
                <a:cubicBezTo>
                  <a:pt x="15388" y="44034"/>
                  <a:pt x="15426" y="44034"/>
                  <a:pt x="15388" y="43996"/>
                </a:cubicBezTo>
                <a:cubicBezTo>
                  <a:pt x="15331" y="43920"/>
                  <a:pt x="15103" y="44072"/>
                  <a:pt x="15122" y="43882"/>
                </a:cubicBezTo>
                <a:cubicBezTo>
                  <a:pt x="15331" y="43767"/>
                  <a:pt x="15616" y="43882"/>
                  <a:pt x="15635" y="43615"/>
                </a:cubicBezTo>
                <a:cubicBezTo>
                  <a:pt x="15426" y="43767"/>
                  <a:pt x="15103" y="43863"/>
                  <a:pt x="14856" y="43786"/>
                </a:cubicBezTo>
                <a:cubicBezTo>
                  <a:pt x="14837" y="43977"/>
                  <a:pt x="14532" y="44015"/>
                  <a:pt x="14570" y="43901"/>
                </a:cubicBezTo>
                <a:cubicBezTo>
                  <a:pt x="14608" y="44053"/>
                  <a:pt x="14361" y="43805"/>
                  <a:pt x="14399" y="43996"/>
                </a:cubicBezTo>
                <a:close/>
                <a:moveTo>
                  <a:pt x="13829" y="44281"/>
                </a:moveTo>
                <a:cubicBezTo>
                  <a:pt x="13714" y="44395"/>
                  <a:pt x="13277" y="44357"/>
                  <a:pt x="13277" y="44547"/>
                </a:cubicBezTo>
                <a:cubicBezTo>
                  <a:pt x="13391" y="44528"/>
                  <a:pt x="13372" y="44680"/>
                  <a:pt x="13543" y="44604"/>
                </a:cubicBezTo>
                <a:cubicBezTo>
                  <a:pt x="13562" y="44452"/>
                  <a:pt x="13829" y="44433"/>
                  <a:pt x="13829" y="44262"/>
                </a:cubicBezTo>
                <a:close/>
                <a:moveTo>
                  <a:pt x="43406" y="40705"/>
                </a:moveTo>
                <a:cubicBezTo>
                  <a:pt x="43501" y="40686"/>
                  <a:pt x="43900" y="40610"/>
                  <a:pt x="43691" y="40572"/>
                </a:cubicBezTo>
                <a:cubicBezTo>
                  <a:pt x="43558" y="40629"/>
                  <a:pt x="43463" y="40610"/>
                  <a:pt x="43444" y="40534"/>
                </a:cubicBezTo>
                <a:cubicBezTo>
                  <a:pt x="43558" y="40477"/>
                  <a:pt x="43653" y="40629"/>
                  <a:pt x="43615" y="40439"/>
                </a:cubicBezTo>
                <a:cubicBezTo>
                  <a:pt x="43520" y="40458"/>
                  <a:pt x="43444" y="40477"/>
                  <a:pt x="43368" y="40496"/>
                </a:cubicBezTo>
                <a:cubicBezTo>
                  <a:pt x="43387" y="40553"/>
                  <a:pt x="43387" y="40629"/>
                  <a:pt x="43406" y="40705"/>
                </a:cubicBezTo>
                <a:close/>
                <a:moveTo>
                  <a:pt x="42911" y="40971"/>
                </a:moveTo>
                <a:cubicBezTo>
                  <a:pt x="42911" y="41105"/>
                  <a:pt x="43025" y="41124"/>
                  <a:pt x="43178" y="41067"/>
                </a:cubicBezTo>
                <a:cubicBezTo>
                  <a:pt x="43159" y="40895"/>
                  <a:pt x="43349" y="40971"/>
                  <a:pt x="43482" y="41009"/>
                </a:cubicBezTo>
                <a:cubicBezTo>
                  <a:pt x="43463" y="40933"/>
                  <a:pt x="43482" y="40895"/>
                  <a:pt x="43501" y="40838"/>
                </a:cubicBezTo>
                <a:cubicBezTo>
                  <a:pt x="43330" y="40781"/>
                  <a:pt x="43140" y="41047"/>
                  <a:pt x="42911" y="40971"/>
                </a:cubicBezTo>
                <a:close/>
                <a:moveTo>
                  <a:pt x="46792" y="42113"/>
                </a:moveTo>
                <a:cubicBezTo>
                  <a:pt x="46982" y="42075"/>
                  <a:pt x="47020" y="41960"/>
                  <a:pt x="47248" y="41960"/>
                </a:cubicBezTo>
                <a:cubicBezTo>
                  <a:pt x="47134" y="41770"/>
                  <a:pt x="46773" y="41903"/>
                  <a:pt x="46792" y="42113"/>
                </a:cubicBezTo>
                <a:close/>
                <a:moveTo>
                  <a:pt x="41751" y="43425"/>
                </a:moveTo>
                <a:cubicBezTo>
                  <a:pt x="42017" y="43368"/>
                  <a:pt x="42341" y="43311"/>
                  <a:pt x="42512" y="43197"/>
                </a:cubicBezTo>
                <a:cubicBezTo>
                  <a:pt x="42493" y="43140"/>
                  <a:pt x="42493" y="43064"/>
                  <a:pt x="42417" y="43064"/>
                </a:cubicBezTo>
                <a:cubicBezTo>
                  <a:pt x="42322" y="43368"/>
                  <a:pt x="41865" y="43178"/>
                  <a:pt x="41751" y="434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2"/>
          <p:cNvSpPr/>
          <p:nvPr/>
        </p:nvSpPr>
        <p:spPr>
          <a:xfrm rot="1263436">
            <a:off x="5479259" y="126445"/>
            <a:ext cx="2020486" cy="438521"/>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2"/>
          <p:cNvSpPr/>
          <p:nvPr/>
        </p:nvSpPr>
        <p:spPr>
          <a:xfrm>
            <a:off x="2293313" y="4350795"/>
            <a:ext cx="759945" cy="606561"/>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2"/>
          <p:cNvSpPr/>
          <p:nvPr/>
        </p:nvSpPr>
        <p:spPr>
          <a:xfrm rot="2382890">
            <a:off x="8022144" y="2325040"/>
            <a:ext cx="1734576" cy="611751"/>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2"/>
          <p:cNvSpPr/>
          <p:nvPr/>
        </p:nvSpPr>
        <p:spPr>
          <a:xfrm rot="4227477">
            <a:off x="-696549" y="1781787"/>
            <a:ext cx="2042858" cy="1591106"/>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2"/>
          <p:cNvSpPr/>
          <p:nvPr/>
        </p:nvSpPr>
        <p:spPr>
          <a:xfrm>
            <a:off x="-1816050" y="2497701"/>
            <a:ext cx="2829285" cy="1515910"/>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2"/>
          <p:cNvSpPr txBox="1">
            <a:spLocks noGrp="1"/>
          </p:cNvSpPr>
          <p:nvPr>
            <p:ph type="title"/>
          </p:nvPr>
        </p:nvSpPr>
        <p:spPr>
          <a:xfrm>
            <a:off x="2347950" y="617750"/>
            <a:ext cx="4448100" cy="1223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8500">
                <a:highlight>
                  <a:schemeClr val="lt1"/>
                </a:highlight>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7" name="Google Shape;467;p32"/>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8" name="Google Shape;468;p32"/>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300" b="1">
                <a:solidFill>
                  <a:schemeClr val="dk2"/>
                </a:solidFill>
                <a:latin typeface="Actor"/>
                <a:ea typeface="Actor"/>
                <a:cs typeface="Actor"/>
                <a:sym typeface="Actor"/>
              </a:rPr>
              <a:t>CREDITS:</a:t>
            </a:r>
            <a:r>
              <a:rPr lang="en" sz="1300">
                <a:solidFill>
                  <a:schemeClr val="dk2"/>
                </a:solidFill>
                <a:latin typeface="Actor"/>
                <a:ea typeface="Actor"/>
                <a:cs typeface="Actor"/>
                <a:sym typeface="Actor"/>
              </a:rPr>
              <a:t> This presentation template was created by </a:t>
            </a:r>
            <a:r>
              <a:rPr lang="en" sz="1300" b="1" u="sng">
                <a:solidFill>
                  <a:schemeClr val="dk2"/>
                </a:solidFill>
                <a:latin typeface="Actor"/>
                <a:ea typeface="Actor"/>
                <a:cs typeface="Actor"/>
                <a:sym typeface="Actor"/>
                <a:hlinkClick r:id="rId2">
                  <a:extLst>
                    <a:ext uri="{A12FA001-AC4F-418D-AE19-62706E023703}">
                      <ahyp:hlinkClr xmlns:ahyp="http://schemas.microsoft.com/office/drawing/2018/hyperlinkcolor" val="tx"/>
                    </a:ext>
                  </a:extLst>
                </a:hlinkClick>
              </a:rPr>
              <a:t>Slidesgo</a:t>
            </a:r>
            <a:r>
              <a:rPr lang="en" sz="1300">
                <a:solidFill>
                  <a:schemeClr val="dk2"/>
                </a:solidFill>
                <a:latin typeface="Actor"/>
                <a:ea typeface="Actor"/>
                <a:cs typeface="Actor"/>
                <a:sym typeface="Actor"/>
              </a:rPr>
              <a:t>, and includes icons by </a:t>
            </a:r>
            <a:r>
              <a:rPr lang="en" sz="1300" b="1" u="sng">
                <a:solidFill>
                  <a:schemeClr val="dk2"/>
                </a:solidFill>
                <a:latin typeface="Actor"/>
                <a:ea typeface="Actor"/>
                <a:cs typeface="Actor"/>
                <a:sym typeface="Actor"/>
                <a:hlinkClick r:id="rId3">
                  <a:extLst>
                    <a:ext uri="{A12FA001-AC4F-418D-AE19-62706E023703}">
                      <ahyp:hlinkClr xmlns:ahyp="http://schemas.microsoft.com/office/drawing/2018/hyperlinkcolor" val="tx"/>
                    </a:ext>
                  </a:extLst>
                </a:hlinkClick>
              </a:rPr>
              <a:t>Flaticon</a:t>
            </a:r>
            <a:r>
              <a:rPr lang="en" sz="1300">
                <a:solidFill>
                  <a:schemeClr val="dk2"/>
                </a:solidFill>
                <a:latin typeface="Actor"/>
                <a:ea typeface="Actor"/>
                <a:cs typeface="Actor"/>
                <a:sym typeface="Actor"/>
              </a:rPr>
              <a:t>, and infographics &amp; images by </a:t>
            </a:r>
            <a:r>
              <a:rPr lang="en" sz="1300" b="1" u="sng">
                <a:solidFill>
                  <a:schemeClr val="dk2"/>
                </a:solidFill>
                <a:latin typeface="Actor"/>
                <a:ea typeface="Actor"/>
                <a:cs typeface="Actor"/>
                <a:sym typeface="Actor"/>
                <a:hlinkClick r:id="rId4">
                  <a:extLst>
                    <a:ext uri="{A12FA001-AC4F-418D-AE19-62706E023703}">
                      <ahyp:hlinkClr xmlns:ahyp="http://schemas.microsoft.com/office/drawing/2018/hyperlinkcolor" val="tx"/>
                    </a:ext>
                  </a:extLst>
                </a:hlinkClick>
              </a:rPr>
              <a:t>Freepik</a:t>
            </a:r>
            <a:r>
              <a:rPr lang="en" sz="1300" u="sng">
                <a:solidFill>
                  <a:schemeClr val="dk2"/>
                </a:solidFill>
                <a:latin typeface="Actor"/>
                <a:ea typeface="Actor"/>
                <a:cs typeface="Actor"/>
                <a:sym typeface="Actor"/>
              </a:rPr>
              <a:t> </a:t>
            </a:r>
            <a:endParaRPr sz="1300" b="1" u="sng">
              <a:solidFill>
                <a:schemeClr val="dk2"/>
              </a:solidFill>
              <a:latin typeface="Actor"/>
              <a:ea typeface="Actor"/>
              <a:cs typeface="Actor"/>
              <a:sym typeface="Acto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7"/>
        <p:cNvGrpSpPr/>
        <p:nvPr/>
      </p:nvGrpSpPr>
      <p:grpSpPr>
        <a:xfrm>
          <a:off x="0" y="0"/>
          <a:ext cx="0" cy="0"/>
          <a:chOff x="0" y="0"/>
          <a:chExt cx="0" cy="0"/>
        </a:xfrm>
      </p:grpSpPr>
      <p:sp>
        <p:nvSpPr>
          <p:cNvPr id="48" name="Google Shape;48;p4"/>
          <p:cNvSpPr/>
          <p:nvPr/>
        </p:nvSpPr>
        <p:spPr>
          <a:xfrm rot="1992174">
            <a:off x="-135661" y="1693445"/>
            <a:ext cx="604230" cy="17071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rot="8100879">
            <a:off x="6811527" y="410709"/>
            <a:ext cx="502221" cy="141898"/>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rot="-2318605">
            <a:off x="8518238" y="2719809"/>
            <a:ext cx="775053" cy="213652"/>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rot="3075985">
            <a:off x="-335423" y="2719865"/>
            <a:ext cx="774665" cy="213545"/>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8625849" y="1162898"/>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209936" y="4882548"/>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7718800" y="-428700"/>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rot="4953226">
            <a:off x="-617871" y="3747042"/>
            <a:ext cx="2042918" cy="1591153"/>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7989900" y="4223788"/>
            <a:ext cx="1392350" cy="1111325"/>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617600" y="-256300"/>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rot="8100879">
            <a:off x="8739327" y="3548534"/>
            <a:ext cx="502221" cy="141898"/>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 name="Google Shape;60;p4"/>
          <p:cNvSpPr txBox="1">
            <a:spLocks noGrp="1"/>
          </p:cNvSpPr>
          <p:nvPr>
            <p:ph type="body" idx="1"/>
          </p:nvPr>
        </p:nvSpPr>
        <p:spPr>
          <a:xfrm>
            <a:off x="720000" y="1343100"/>
            <a:ext cx="7704000" cy="3015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469"/>
        <p:cNvGrpSpPr/>
        <p:nvPr/>
      </p:nvGrpSpPr>
      <p:grpSpPr>
        <a:xfrm>
          <a:off x="0" y="0"/>
          <a:ext cx="0" cy="0"/>
          <a:chOff x="0" y="0"/>
          <a:chExt cx="0" cy="0"/>
        </a:xfrm>
      </p:grpSpPr>
      <p:sp>
        <p:nvSpPr>
          <p:cNvPr id="470" name="Google Shape;470;p33"/>
          <p:cNvSpPr/>
          <p:nvPr/>
        </p:nvSpPr>
        <p:spPr>
          <a:xfrm>
            <a:off x="8276251" y="623750"/>
            <a:ext cx="629813" cy="68286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a:off x="7856726" y="-65288"/>
            <a:ext cx="747755" cy="810623"/>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flipH="1">
            <a:off x="8654198" y="71275"/>
            <a:ext cx="562841" cy="610107"/>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flipH="1">
            <a:off x="62751" y="4472800"/>
            <a:ext cx="747755" cy="810623"/>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141549" y="3748150"/>
            <a:ext cx="747755" cy="810623"/>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flipH="1">
            <a:off x="634623" y="4026825"/>
            <a:ext cx="562841" cy="610107"/>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476"/>
        <p:cNvGrpSpPr/>
        <p:nvPr/>
      </p:nvGrpSpPr>
      <p:grpSpPr>
        <a:xfrm>
          <a:off x="0" y="0"/>
          <a:ext cx="0" cy="0"/>
          <a:chOff x="0" y="0"/>
          <a:chExt cx="0" cy="0"/>
        </a:xfrm>
      </p:grpSpPr>
      <p:sp>
        <p:nvSpPr>
          <p:cNvPr id="477" name="Google Shape;477;p34"/>
          <p:cNvSpPr/>
          <p:nvPr/>
        </p:nvSpPr>
        <p:spPr>
          <a:xfrm>
            <a:off x="-347909" y="1021073"/>
            <a:ext cx="713848" cy="518332"/>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rot="-483637" flipH="1">
            <a:off x="-191868" y="1526619"/>
            <a:ext cx="649403" cy="518331"/>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4"/>
          <p:cNvSpPr/>
          <p:nvPr/>
        </p:nvSpPr>
        <p:spPr>
          <a:xfrm rot="2223306">
            <a:off x="-261197" y="510774"/>
            <a:ext cx="788071" cy="171041"/>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4"/>
          <p:cNvSpPr/>
          <p:nvPr/>
        </p:nvSpPr>
        <p:spPr>
          <a:xfrm rot="4227534">
            <a:off x="-350699" y="2353816"/>
            <a:ext cx="719462" cy="560362"/>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4"/>
          <p:cNvSpPr/>
          <p:nvPr/>
        </p:nvSpPr>
        <p:spPr>
          <a:xfrm>
            <a:off x="-584042" y="2087929"/>
            <a:ext cx="996249" cy="533783"/>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4"/>
          <p:cNvSpPr/>
          <p:nvPr/>
        </p:nvSpPr>
        <p:spPr>
          <a:xfrm rot="-2912422" flipH="1">
            <a:off x="-329129" y="3038691"/>
            <a:ext cx="713940" cy="518398"/>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4"/>
          <p:cNvSpPr/>
          <p:nvPr/>
        </p:nvSpPr>
        <p:spPr>
          <a:xfrm flipH="1">
            <a:off x="-489092" y="3558504"/>
            <a:ext cx="996249" cy="533783"/>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4"/>
          <p:cNvSpPr/>
          <p:nvPr/>
        </p:nvSpPr>
        <p:spPr>
          <a:xfrm rot="-4227534" flipH="1">
            <a:off x="-304461" y="3996166"/>
            <a:ext cx="719462" cy="560362"/>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4"/>
          <p:cNvSpPr/>
          <p:nvPr/>
        </p:nvSpPr>
        <p:spPr>
          <a:xfrm flipH="1">
            <a:off x="-516517" y="-243171"/>
            <a:ext cx="996249" cy="533783"/>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4"/>
          <p:cNvSpPr/>
          <p:nvPr/>
        </p:nvSpPr>
        <p:spPr>
          <a:xfrm>
            <a:off x="-329071" y="4543348"/>
            <a:ext cx="713848" cy="518332"/>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4"/>
          <p:cNvSpPr/>
          <p:nvPr/>
        </p:nvSpPr>
        <p:spPr>
          <a:xfrm flipH="1">
            <a:off x="8671451" y="1102898"/>
            <a:ext cx="713848" cy="518332"/>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4"/>
          <p:cNvSpPr/>
          <p:nvPr/>
        </p:nvSpPr>
        <p:spPr>
          <a:xfrm rot="483637">
            <a:off x="8579855" y="1608444"/>
            <a:ext cx="649403" cy="518331"/>
          </a:xfrm>
          <a:custGeom>
            <a:avLst/>
            <a:gdLst/>
            <a:ahLst/>
            <a:cxnLst/>
            <a:rect l="l" t="t" r="r" b="b"/>
            <a:pathLst>
              <a:path w="55694" h="44453" extrusionOk="0">
                <a:moveTo>
                  <a:pt x="10081" y="35513"/>
                </a:moveTo>
                <a:cubicBezTo>
                  <a:pt x="10119" y="35646"/>
                  <a:pt x="10157" y="35532"/>
                  <a:pt x="10214" y="35627"/>
                </a:cubicBezTo>
                <a:cubicBezTo>
                  <a:pt x="10100" y="35684"/>
                  <a:pt x="10119" y="35798"/>
                  <a:pt x="10100" y="35893"/>
                </a:cubicBezTo>
                <a:cubicBezTo>
                  <a:pt x="9454" y="36102"/>
                  <a:pt x="8674" y="36711"/>
                  <a:pt x="7913" y="36901"/>
                </a:cubicBezTo>
                <a:cubicBezTo>
                  <a:pt x="7685" y="37168"/>
                  <a:pt x="7114" y="37320"/>
                  <a:pt x="6715" y="37529"/>
                </a:cubicBezTo>
                <a:cubicBezTo>
                  <a:pt x="6277" y="37776"/>
                  <a:pt x="5897" y="37909"/>
                  <a:pt x="5554" y="38081"/>
                </a:cubicBezTo>
                <a:cubicBezTo>
                  <a:pt x="5402" y="38176"/>
                  <a:pt x="5098" y="38195"/>
                  <a:pt x="5079" y="38214"/>
                </a:cubicBezTo>
                <a:cubicBezTo>
                  <a:pt x="4660" y="38328"/>
                  <a:pt x="4375" y="38632"/>
                  <a:pt x="3918" y="38784"/>
                </a:cubicBezTo>
                <a:cubicBezTo>
                  <a:pt x="3842" y="38746"/>
                  <a:pt x="3747" y="38803"/>
                  <a:pt x="3671" y="38765"/>
                </a:cubicBezTo>
                <a:cubicBezTo>
                  <a:pt x="3652" y="38898"/>
                  <a:pt x="3443" y="38956"/>
                  <a:pt x="3310" y="39070"/>
                </a:cubicBezTo>
                <a:cubicBezTo>
                  <a:pt x="3272" y="39013"/>
                  <a:pt x="3348" y="38994"/>
                  <a:pt x="3272" y="38917"/>
                </a:cubicBezTo>
                <a:cubicBezTo>
                  <a:pt x="3215" y="38956"/>
                  <a:pt x="3101" y="38975"/>
                  <a:pt x="3158" y="39070"/>
                </a:cubicBezTo>
                <a:cubicBezTo>
                  <a:pt x="3196" y="38936"/>
                  <a:pt x="3291" y="39108"/>
                  <a:pt x="3386" y="39108"/>
                </a:cubicBezTo>
                <a:cubicBezTo>
                  <a:pt x="3348" y="39127"/>
                  <a:pt x="3367" y="39165"/>
                  <a:pt x="3405" y="39222"/>
                </a:cubicBezTo>
                <a:cubicBezTo>
                  <a:pt x="2910" y="39469"/>
                  <a:pt x="2492" y="39469"/>
                  <a:pt x="2016" y="39773"/>
                </a:cubicBezTo>
                <a:cubicBezTo>
                  <a:pt x="2054" y="39754"/>
                  <a:pt x="2073" y="39754"/>
                  <a:pt x="2092" y="39811"/>
                </a:cubicBezTo>
                <a:cubicBezTo>
                  <a:pt x="2035" y="39849"/>
                  <a:pt x="1883" y="39811"/>
                  <a:pt x="1883" y="39926"/>
                </a:cubicBezTo>
                <a:cubicBezTo>
                  <a:pt x="2397" y="39869"/>
                  <a:pt x="3043" y="39545"/>
                  <a:pt x="3690" y="39355"/>
                </a:cubicBezTo>
                <a:cubicBezTo>
                  <a:pt x="3823" y="39317"/>
                  <a:pt x="3956" y="39355"/>
                  <a:pt x="4071" y="39298"/>
                </a:cubicBezTo>
                <a:cubicBezTo>
                  <a:pt x="4166" y="39260"/>
                  <a:pt x="4280" y="39032"/>
                  <a:pt x="4470" y="39241"/>
                </a:cubicBezTo>
                <a:cubicBezTo>
                  <a:pt x="4356" y="39336"/>
                  <a:pt x="3880" y="39450"/>
                  <a:pt x="3690" y="39564"/>
                </a:cubicBezTo>
                <a:cubicBezTo>
                  <a:pt x="3576" y="39640"/>
                  <a:pt x="3538" y="39754"/>
                  <a:pt x="3614" y="39583"/>
                </a:cubicBezTo>
                <a:cubicBezTo>
                  <a:pt x="3500" y="39602"/>
                  <a:pt x="3462" y="39678"/>
                  <a:pt x="3443" y="39754"/>
                </a:cubicBezTo>
                <a:cubicBezTo>
                  <a:pt x="3291" y="39792"/>
                  <a:pt x="3120" y="39869"/>
                  <a:pt x="2948" y="39964"/>
                </a:cubicBezTo>
                <a:cubicBezTo>
                  <a:pt x="2891" y="39888"/>
                  <a:pt x="2720" y="40002"/>
                  <a:pt x="2834" y="39983"/>
                </a:cubicBezTo>
                <a:cubicBezTo>
                  <a:pt x="2948" y="40002"/>
                  <a:pt x="2758" y="40021"/>
                  <a:pt x="2815" y="40078"/>
                </a:cubicBezTo>
                <a:cubicBezTo>
                  <a:pt x="3728" y="39773"/>
                  <a:pt x="4565" y="39640"/>
                  <a:pt x="5402" y="39146"/>
                </a:cubicBezTo>
                <a:cubicBezTo>
                  <a:pt x="5935" y="39127"/>
                  <a:pt x="6467" y="38765"/>
                  <a:pt x="7019" y="38518"/>
                </a:cubicBezTo>
                <a:cubicBezTo>
                  <a:pt x="7380" y="38556"/>
                  <a:pt x="7647" y="38062"/>
                  <a:pt x="8008" y="38138"/>
                </a:cubicBezTo>
                <a:cubicBezTo>
                  <a:pt x="8312" y="37795"/>
                  <a:pt x="9263" y="37662"/>
                  <a:pt x="9549" y="37225"/>
                </a:cubicBezTo>
                <a:cubicBezTo>
                  <a:pt x="9682" y="37339"/>
                  <a:pt x="9682" y="37206"/>
                  <a:pt x="9796" y="37149"/>
                </a:cubicBezTo>
                <a:cubicBezTo>
                  <a:pt x="9891" y="37187"/>
                  <a:pt x="10005" y="37168"/>
                  <a:pt x="10119" y="37206"/>
                </a:cubicBezTo>
                <a:cubicBezTo>
                  <a:pt x="10157" y="37244"/>
                  <a:pt x="10176" y="37320"/>
                  <a:pt x="10214" y="37320"/>
                </a:cubicBezTo>
                <a:cubicBezTo>
                  <a:pt x="10233" y="37263"/>
                  <a:pt x="10062" y="37168"/>
                  <a:pt x="10100" y="37091"/>
                </a:cubicBezTo>
                <a:cubicBezTo>
                  <a:pt x="10633" y="36730"/>
                  <a:pt x="11146" y="36540"/>
                  <a:pt x="11774" y="36140"/>
                </a:cubicBezTo>
                <a:cubicBezTo>
                  <a:pt x="12021" y="36236"/>
                  <a:pt x="11983" y="36102"/>
                  <a:pt x="12078" y="35988"/>
                </a:cubicBezTo>
                <a:cubicBezTo>
                  <a:pt x="12250" y="35760"/>
                  <a:pt x="12611" y="35665"/>
                  <a:pt x="12896" y="35608"/>
                </a:cubicBezTo>
                <a:cubicBezTo>
                  <a:pt x="13010" y="35304"/>
                  <a:pt x="13448" y="35265"/>
                  <a:pt x="13790" y="35132"/>
                </a:cubicBezTo>
                <a:cubicBezTo>
                  <a:pt x="14019" y="34866"/>
                  <a:pt x="14551" y="34410"/>
                  <a:pt x="14932" y="34429"/>
                </a:cubicBezTo>
                <a:cubicBezTo>
                  <a:pt x="14951" y="34486"/>
                  <a:pt x="14855" y="34486"/>
                  <a:pt x="14893" y="34543"/>
                </a:cubicBezTo>
                <a:cubicBezTo>
                  <a:pt x="14951" y="34505"/>
                  <a:pt x="15065" y="34467"/>
                  <a:pt x="15141" y="34524"/>
                </a:cubicBezTo>
                <a:cubicBezTo>
                  <a:pt x="15103" y="34276"/>
                  <a:pt x="15407" y="34372"/>
                  <a:pt x="15331" y="34067"/>
                </a:cubicBezTo>
                <a:cubicBezTo>
                  <a:pt x="15407" y="34086"/>
                  <a:pt x="15502" y="34029"/>
                  <a:pt x="15578" y="34105"/>
                </a:cubicBezTo>
                <a:cubicBezTo>
                  <a:pt x="15521" y="34238"/>
                  <a:pt x="15426" y="34391"/>
                  <a:pt x="15312" y="34524"/>
                </a:cubicBezTo>
                <a:cubicBezTo>
                  <a:pt x="15635" y="34257"/>
                  <a:pt x="15749" y="34333"/>
                  <a:pt x="15959" y="34048"/>
                </a:cubicBezTo>
                <a:cubicBezTo>
                  <a:pt x="15997" y="34048"/>
                  <a:pt x="16035" y="34162"/>
                  <a:pt x="16073" y="34143"/>
                </a:cubicBezTo>
                <a:cubicBezTo>
                  <a:pt x="16149" y="33991"/>
                  <a:pt x="16434" y="33915"/>
                  <a:pt x="16244" y="33611"/>
                </a:cubicBezTo>
                <a:lnTo>
                  <a:pt x="16149" y="33687"/>
                </a:lnTo>
                <a:cubicBezTo>
                  <a:pt x="16092" y="33706"/>
                  <a:pt x="16320" y="33839"/>
                  <a:pt x="16263" y="33858"/>
                </a:cubicBezTo>
                <a:cubicBezTo>
                  <a:pt x="16206" y="33820"/>
                  <a:pt x="16054" y="33744"/>
                  <a:pt x="16054" y="33687"/>
                </a:cubicBezTo>
                <a:cubicBezTo>
                  <a:pt x="16206" y="33630"/>
                  <a:pt x="16282" y="33344"/>
                  <a:pt x="16453" y="33554"/>
                </a:cubicBezTo>
                <a:cubicBezTo>
                  <a:pt x="16396" y="33592"/>
                  <a:pt x="16339" y="33649"/>
                  <a:pt x="16339" y="33725"/>
                </a:cubicBezTo>
                <a:cubicBezTo>
                  <a:pt x="16567" y="33668"/>
                  <a:pt x="16643" y="33401"/>
                  <a:pt x="16929" y="33401"/>
                </a:cubicBezTo>
                <a:cubicBezTo>
                  <a:pt x="16891" y="33420"/>
                  <a:pt x="16872" y="33459"/>
                  <a:pt x="16929" y="33497"/>
                </a:cubicBezTo>
                <a:cubicBezTo>
                  <a:pt x="17081" y="33439"/>
                  <a:pt x="17119" y="33363"/>
                  <a:pt x="17328" y="33344"/>
                </a:cubicBezTo>
                <a:cubicBezTo>
                  <a:pt x="17252" y="33497"/>
                  <a:pt x="17043" y="33573"/>
                  <a:pt x="17024" y="33649"/>
                </a:cubicBezTo>
                <a:cubicBezTo>
                  <a:pt x="17100" y="33668"/>
                  <a:pt x="17157" y="33573"/>
                  <a:pt x="17214" y="33706"/>
                </a:cubicBezTo>
                <a:cubicBezTo>
                  <a:pt x="17005" y="33858"/>
                  <a:pt x="16662" y="34124"/>
                  <a:pt x="16282" y="34314"/>
                </a:cubicBezTo>
                <a:cubicBezTo>
                  <a:pt x="16434" y="34181"/>
                  <a:pt x="16567" y="33801"/>
                  <a:pt x="16529" y="34124"/>
                </a:cubicBezTo>
                <a:cubicBezTo>
                  <a:pt x="16643" y="34010"/>
                  <a:pt x="16777" y="33915"/>
                  <a:pt x="16986" y="33763"/>
                </a:cubicBezTo>
                <a:cubicBezTo>
                  <a:pt x="16910" y="33630"/>
                  <a:pt x="16796" y="33896"/>
                  <a:pt x="16834" y="33706"/>
                </a:cubicBezTo>
                <a:cubicBezTo>
                  <a:pt x="16719" y="33706"/>
                  <a:pt x="16853" y="33801"/>
                  <a:pt x="16777" y="33820"/>
                </a:cubicBezTo>
                <a:cubicBezTo>
                  <a:pt x="16681" y="33782"/>
                  <a:pt x="16643" y="33763"/>
                  <a:pt x="16586" y="33687"/>
                </a:cubicBezTo>
                <a:cubicBezTo>
                  <a:pt x="16643" y="33934"/>
                  <a:pt x="16206" y="34067"/>
                  <a:pt x="15978" y="34257"/>
                </a:cubicBezTo>
                <a:cubicBezTo>
                  <a:pt x="15940" y="34200"/>
                  <a:pt x="15997" y="34086"/>
                  <a:pt x="15902" y="34162"/>
                </a:cubicBezTo>
                <a:cubicBezTo>
                  <a:pt x="15921" y="34295"/>
                  <a:pt x="15749" y="34257"/>
                  <a:pt x="15768" y="34391"/>
                </a:cubicBezTo>
                <a:cubicBezTo>
                  <a:pt x="15825" y="34391"/>
                  <a:pt x="15883" y="34314"/>
                  <a:pt x="15940" y="34410"/>
                </a:cubicBezTo>
                <a:cubicBezTo>
                  <a:pt x="15845" y="34391"/>
                  <a:pt x="15864" y="34505"/>
                  <a:pt x="15902" y="34562"/>
                </a:cubicBezTo>
                <a:cubicBezTo>
                  <a:pt x="14589" y="35399"/>
                  <a:pt x="13372" y="36121"/>
                  <a:pt x="11926" y="36939"/>
                </a:cubicBezTo>
                <a:cubicBezTo>
                  <a:pt x="11888" y="36863"/>
                  <a:pt x="11850" y="36825"/>
                  <a:pt x="11812" y="36844"/>
                </a:cubicBezTo>
                <a:cubicBezTo>
                  <a:pt x="11793" y="36901"/>
                  <a:pt x="11907" y="36901"/>
                  <a:pt x="11869" y="36977"/>
                </a:cubicBezTo>
                <a:cubicBezTo>
                  <a:pt x="10823" y="37605"/>
                  <a:pt x="9473" y="38176"/>
                  <a:pt x="8541" y="38689"/>
                </a:cubicBezTo>
                <a:cubicBezTo>
                  <a:pt x="8464" y="38727"/>
                  <a:pt x="8312" y="38765"/>
                  <a:pt x="8331" y="38898"/>
                </a:cubicBezTo>
                <a:cubicBezTo>
                  <a:pt x="8483" y="38975"/>
                  <a:pt x="8521" y="38746"/>
                  <a:pt x="8712" y="38784"/>
                </a:cubicBezTo>
                <a:cubicBezTo>
                  <a:pt x="8331" y="39108"/>
                  <a:pt x="7875" y="39184"/>
                  <a:pt x="7399" y="39488"/>
                </a:cubicBezTo>
                <a:cubicBezTo>
                  <a:pt x="7304" y="39526"/>
                  <a:pt x="7304" y="39393"/>
                  <a:pt x="7247" y="39431"/>
                </a:cubicBezTo>
                <a:cubicBezTo>
                  <a:pt x="7114" y="39469"/>
                  <a:pt x="7285" y="39545"/>
                  <a:pt x="7209" y="39583"/>
                </a:cubicBezTo>
                <a:cubicBezTo>
                  <a:pt x="6353" y="39945"/>
                  <a:pt x="5345" y="40439"/>
                  <a:pt x="4622" y="40648"/>
                </a:cubicBezTo>
                <a:cubicBezTo>
                  <a:pt x="4318" y="40724"/>
                  <a:pt x="4090" y="40972"/>
                  <a:pt x="3709" y="41010"/>
                </a:cubicBezTo>
                <a:cubicBezTo>
                  <a:pt x="4946" y="40820"/>
                  <a:pt x="6068" y="40173"/>
                  <a:pt x="7038" y="39945"/>
                </a:cubicBezTo>
                <a:cubicBezTo>
                  <a:pt x="7057" y="40002"/>
                  <a:pt x="6962" y="39964"/>
                  <a:pt x="7000" y="40059"/>
                </a:cubicBezTo>
                <a:cubicBezTo>
                  <a:pt x="7114" y="39983"/>
                  <a:pt x="7380" y="40002"/>
                  <a:pt x="7361" y="39792"/>
                </a:cubicBezTo>
                <a:cubicBezTo>
                  <a:pt x="7456" y="39640"/>
                  <a:pt x="7742" y="39716"/>
                  <a:pt x="7856" y="39678"/>
                </a:cubicBezTo>
                <a:cubicBezTo>
                  <a:pt x="7856" y="39678"/>
                  <a:pt x="7837" y="39602"/>
                  <a:pt x="7856" y="39602"/>
                </a:cubicBezTo>
                <a:cubicBezTo>
                  <a:pt x="7932" y="39564"/>
                  <a:pt x="7913" y="39583"/>
                  <a:pt x="8027" y="39545"/>
                </a:cubicBezTo>
                <a:cubicBezTo>
                  <a:pt x="9054" y="39165"/>
                  <a:pt x="10309" y="38461"/>
                  <a:pt x="11260" y="38043"/>
                </a:cubicBezTo>
                <a:cubicBezTo>
                  <a:pt x="11184" y="37890"/>
                  <a:pt x="11318" y="37947"/>
                  <a:pt x="11299" y="37833"/>
                </a:cubicBezTo>
                <a:cubicBezTo>
                  <a:pt x="11413" y="37852"/>
                  <a:pt x="11413" y="37928"/>
                  <a:pt x="11508" y="37928"/>
                </a:cubicBezTo>
                <a:cubicBezTo>
                  <a:pt x="11736" y="37776"/>
                  <a:pt x="12002" y="37586"/>
                  <a:pt x="12231" y="37529"/>
                </a:cubicBezTo>
                <a:lnTo>
                  <a:pt x="12364" y="37700"/>
                </a:lnTo>
                <a:cubicBezTo>
                  <a:pt x="11451" y="38271"/>
                  <a:pt x="10614" y="38917"/>
                  <a:pt x="9701" y="39336"/>
                </a:cubicBezTo>
                <a:cubicBezTo>
                  <a:pt x="9758" y="39450"/>
                  <a:pt x="9758" y="39507"/>
                  <a:pt x="9739" y="39526"/>
                </a:cubicBezTo>
                <a:cubicBezTo>
                  <a:pt x="10671" y="39146"/>
                  <a:pt x="11603" y="38670"/>
                  <a:pt x="12668" y="38081"/>
                </a:cubicBezTo>
                <a:cubicBezTo>
                  <a:pt x="12801" y="38290"/>
                  <a:pt x="13086" y="38461"/>
                  <a:pt x="13029" y="38632"/>
                </a:cubicBezTo>
                <a:cubicBezTo>
                  <a:pt x="13106" y="38537"/>
                  <a:pt x="13182" y="38689"/>
                  <a:pt x="13258" y="38803"/>
                </a:cubicBezTo>
                <a:cubicBezTo>
                  <a:pt x="12307" y="39564"/>
                  <a:pt x="11184" y="40097"/>
                  <a:pt x="9853" y="40781"/>
                </a:cubicBezTo>
                <a:cubicBezTo>
                  <a:pt x="8426" y="41523"/>
                  <a:pt x="6791" y="42151"/>
                  <a:pt x="5497" y="42627"/>
                </a:cubicBezTo>
                <a:cubicBezTo>
                  <a:pt x="5079" y="42779"/>
                  <a:pt x="4717" y="42874"/>
                  <a:pt x="4565" y="43083"/>
                </a:cubicBezTo>
                <a:cubicBezTo>
                  <a:pt x="4527" y="43102"/>
                  <a:pt x="4546" y="43026"/>
                  <a:pt x="4508" y="43026"/>
                </a:cubicBezTo>
                <a:cubicBezTo>
                  <a:pt x="4261" y="43292"/>
                  <a:pt x="3747" y="43254"/>
                  <a:pt x="3424" y="43425"/>
                </a:cubicBezTo>
                <a:cubicBezTo>
                  <a:pt x="3443" y="43368"/>
                  <a:pt x="3367" y="43273"/>
                  <a:pt x="3310" y="43330"/>
                </a:cubicBezTo>
                <a:cubicBezTo>
                  <a:pt x="3348" y="43387"/>
                  <a:pt x="3386" y="43387"/>
                  <a:pt x="3405" y="43444"/>
                </a:cubicBezTo>
                <a:cubicBezTo>
                  <a:pt x="2853" y="43501"/>
                  <a:pt x="1997" y="43882"/>
                  <a:pt x="1294" y="43901"/>
                </a:cubicBezTo>
                <a:cubicBezTo>
                  <a:pt x="1275" y="43692"/>
                  <a:pt x="1370" y="43597"/>
                  <a:pt x="1256" y="43482"/>
                </a:cubicBezTo>
                <a:cubicBezTo>
                  <a:pt x="1294" y="43444"/>
                  <a:pt x="1522" y="43387"/>
                  <a:pt x="1446" y="43330"/>
                </a:cubicBezTo>
                <a:cubicBezTo>
                  <a:pt x="1332" y="43349"/>
                  <a:pt x="1351" y="43444"/>
                  <a:pt x="1237" y="43368"/>
                </a:cubicBezTo>
                <a:cubicBezTo>
                  <a:pt x="1198" y="43235"/>
                  <a:pt x="1217" y="43140"/>
                  <a:pt x="1160" y="42988"/>
                </a:cubicBezTo>
                <a:cubicBezTo>
                  <a:pt x="970" y="43083"/>
                  <a:pt x="1065" y="43482"/>
                  <a:pt x="837" y="43463"/>
                </a:cubicBezTo>
                <a:cubicBezTo>
                  <a:pt x="932" y="43520"/>
                  <a:pt x="742" y="43616"/>
                  <a:pt x="856" y="43654"/>
                </a:cubicBezTo>
                <a:cubicBezTo>
                  <a:pt x="913" y="43559"/>
                  <a:pt x="894" y="43616"/>
                  <a:pt x="970" y="43482"/>
                </a:cubicBezTo>
                <a:cubicBezTo>
                  <a:pt x="932" y="43616"/>
                  <a:pt x="1027" y="43844"/>
                  <a:pt x="970" y="43977"/>
                </a:cubicBezTo>
                <a:cubicBezTo>
                  <a:pt x="761" y="44053"/>
                  <a:pt x="438" y="44015"/>
                  <a:pt x="419" y="44167"/>
                </a:cubicBezTo>
                <a:cubicBezTo>
                  <a:pt x="590" y="44300"/>
                  <a:pt x="799" y="44129"/>
                  <a:pt x="989" y="44129"/>
                </a:cubicBezTo>
                <a:cubicBezTo>
                  <a:pt x="1122" y="44186"/>
                  <a:pt x="1217" y="44453"/>
                  <a:pt x="1370" y="44414"/>
                </a:cubicBezTo>
                <a:cubicBezTo>
                  <a:pt x="1370" y="44300"/>
                  <a:pt x="1332" y="44091"/>
                  <a:pt x="1351" y="44053"/>
                </a:cubicBezTo>
                <a:cubicBezTo>
                  <a:pt x="1446" y="44072"/>
                  <a:pt x="1465" y="44034"/>
                  <a:pt x="1408" y="44129"/>
                </a:cubicBezTo>
                <a:cubicBezTo>
                  <a:pt x="1978" y="44091"/>
                  <a:pt x="2549" y="43901"/>
                  <a:pt x="3005" y="43673"/>
                </a:cubicBezTo>
                <a:cubicBezTo>
                  <a:pt x="4527" y="43597"/>
                  <a:pt x="6144" y="42893"/>
                  <a:pt x="7856" y="42379"/>
                </a:cubicBezTo>
                <a:cubicBezTo>
                  <a:pt x="7513" y="42569"/>
                  <a:pt x="7038" y="42703"/>
                  <a:pt x="6829" y="42874"/>
                </a:cubicBezTo>
                <a:cubicBezTo>
                  <a:pt x="7856" y="42512"/>
                  <a:pt x="8769" y="42094"/>
                  <a:pt x="9625" y="41637"/>
                </a:cubicBezTo>
                <a:cubicBezTo>
                  <a:pt x="9473" y="41656"/>
                  <a:pt x="9301" y="41866"/>
                  <a:pt x="9149" y="41828"/>
                </a:cubicBezTo>
                <a:cubicBezTo>
                  <a:pt x="9853" y="41485"/>
                  <a:pt x="10367" y="41162"/>
                  <a:pt x="11051" y="40953"/>
                </a:cubicBezTo>
                <a:cubicBezTo>
                  <a:pt x="10861" y="41048"/>
                  <a:pt x="10557" y="41238"/>
                  <a:pt x="10842" y="41124"/>
                </a:cubicBezTo>
                <a:cubicBezTo>
                  <a:pt x="10899" y="41105"/>
                  <a:pt x="11013" y="41048"/>
                  <a:pt x="11127" y="40991"/>
                </a:cubicBezTo>
                <a:cubicBezTo>
                  <a:pt x="11318" y="40896"/>
                  <a:pt x="11755" y="40629"/>
                  <a:pt x="11413" y="40801"/>
                </a:cubicBezTo>
                <a:cubicBezTo>
                  <a:pt x="11337" y="40724"/>
                  <a:pt x="11260" y="40953"/>
                  <a:pt x="11184" y="40801"/>
                </a:cubicBezTo>
                <a:cubicBezTo>
                  <a:pt x="12497" y="40154"/>
                  <a:pt x="13448" y="39583"/>
                  <a:pt x="14779" y="38936"/>
                </a:cubicBezTo>
                <a:cubicBezTo>
                  <a:pt x="14703" y="39070"/>
                  <a:pt x="14570" y="39013"/>
                  <a:pt x="14494" y="39184"/>
                </a:cubicBezTo>
                <a:cubicBezTo>
                  <a:pt x="15293" y="38765"/>
                  <a:pt x="15806" y="38442"/>
                  <a:pt x="16548" y="38100"/>
                </a:cubicBezTo>
                <a:cubicBezTo>
                  <a:pt x="16073" y="38537"/>
                  <a:pt x="15084" y="39013"/>
                  <a:pt x="14722" y="39298"/>
                </a:cubicBezTo>
                <a:cubicBezTo>
                  <a:pt x="14665" y="39336"/>
                  <a:pt x="14722" y="39165"/>
                  <a:pt x="14646" y="39260"/>
                </a:cubicBezTo>
                <a:cubicBezTo>
                  <a:pt x="14304" y="39526"/>
                  <a:pt x="13961" y="39602"/>
                  <a:pt x="13676" y="39907"/>
                </a:cubicBezTo>
                <a:cubicBezTo>
                  <a:pt x="13505" y="39849"/>
                  <a:pt x="13353" y="39964"/>
                  <a:pt x="13182" y="40059"/>
                </a:cubicBezTo>
                <a:cubicBezTo>
                  <a:pt x="12915" y="40211"/>
                  <a:pt x="12630" y="40382"/>
                  <a:pt x="12402" y="40534"/>
                </a:cubicBezTo>
                <a:cubicBezTo>
                  <a:pt x="12078" y="40781"/>
                  <a:pt x="11641" y="40877"/>
                  <a:pt x="11451" y="41029"/>
                </a:cubicBezTo>
                <a:cubicBezTo>
                  <a:pt x="11546" y="41181"/>
                  <a:pt x="11622" y="41048"/>
                  <a:pt x="11622" y="40972"/>
                </a:cubicBezTo>
                <a:cubicBezTo>
                  <a:pt x="12116" y="40839"/>
                  <a:pt x="12991" y="40382"/>
                  <a:pt x="13600" y="39888"/>
                </a:cubicBezTo>
                <a:cubicBezTo>
                  <a:pt x="13619" y="39926"/>
                  <a:pt x="13600" y="39945"/>
                  <a:pt x="13619" y="40002"/>
                </a:cubicBezTo>
                <a:cubicBezTo>
                  <a:pt x="14095" y="39754"/>
                  <a:pt x="14570" y="39374"/>
                  <a:pt x="15008" y="39241"/>
                </a:cubicBezTo>
                <a:cubicBezTo>
                  <a:pt x="13942" y="39869"/>
                  <a:pt x="13106" y="40382"/>
                  <a:pt x="12135" y="41086"/>
                </a:cubicBezTo>
                <a:cubicBezTo>
                  <a:pt x="12364" y="40972"/>
                  <a:pt x="12459" y="40915"/>
                  <a:pt x="12687" y="40839"/>
                </a:cubicBezTo>
                <a:cubicBezTo>
                  <a:pt x="12649" y="41048"/>
                  <a:pt x="12497" y="40934"/>
                  <a:pt x="12364" y="41086"/>
                </a:cubicBezTo>
                <a:cubicBezTo>
                  <a:pt x="12915" y="40934"/>
                  <a:pt x="13486" y="40591"/>
                  <a:pt x="14019" y="40439"/>
                </a:cubicBezTo>
                <a:cubicBezTo>
                  <a:pt x="13866" y="40534"/>
                  <a:pt x="14171" y="40477"/>
                  <a:pt x="14095" y="40610"/>
                </a:cubicBezTo>
                <a:cubicBezTo>
                  <a:pt x="14285" y="40553"/>
                  <a:pt x="14418" y="40458"/>
                  <a:pt x="14589" y="40363"/>
                </a:cubicBezTo>
                <a:cubicBezTo>
                  <a:pt x="14589" y="40534"/>
                  <a:pt x="14798" y="40401"/>
                  <a:pt x="14779" y="40382"/>
                </a:cubicBezTo>
                <a:cubicBezTo>
                  <a:pt x="14760" y="40401"/>
                  <a:pt x="14646" y="40325"/>
                  <a:pt x="14703" y="40287"/>
                </a:cubicBezTo>
                <a:cubicBezTo>
                  <a:pt x="14741" y="40249"/>
                  <a:pt x="14798" y="40401"/>
                  <a:pt x="14836" y="40382"/>
                </a:cubicBezTo>
                <a:cubicBezTo>
                  <a:pt x="15388" y="40116"/>
                  <a:pt x="15902" y="39697"/>
                  <a:pt x="16548" y="39355"/>
                </a:cubicBezTo>
                <a:cubicBezTo>
                  <a:pt x="16929" y="39412"/>
                  <a:pt x="17138" y="39070"/>
                  <a:pt x="17442" y="38917"/>
                </a:cubicBezTo>
                <a:cubicBezTo>
                  <a:pt x="18755" y="38233"/>
                  <a:pt x="20067" y="37472"/>
                  <a:pt x="21246" y="36616"/>
                </a:cubicBezTo>
                <a:cubicBezTo>
                  <a:pt x="21741" y="36255"/>
                  <a:pt x="22293" y="35988"/>
                  <a:pt x="22825" y="35684"/>
                </a:cubicBezTo>
                <a:cubicBezTo>
                  <a:pt x="23738" y="35151"/>
                  <a:pt x="24670" y="34562"/>
                  <a:pt x="25678" y="34086"/>
                </a:cubicBezTo>
                <a:cubicBezTo>
                  <a:pt x="25184" y="34543"/>
                  <a:pt x="24366" y="34790"/>
                  <a:pt x="23852" y="35361"/>
                </a:cubicBezTo>
                <a:cubicBezTo>
                  <a:pt x="24423" y="35075"/>
                  <a:pt x="24955" y="34714"/>
                  <a:pt x="25583" y="34448"/>
                </a:cubicBezTo>
                <a:cubicBezTo>
                  <a:pt x="25488" y="34524"/>
                  <a:pt x="25222" y="34600"/>
                  <a:pt x="25184" y="34733"/>
                </a:cubicBezTo>
                <a:cubicBezTo>
                  <a:pt x="25526" y="34657"/>
                  <a:pt x="25888" y="34124"/>
                  <a:pt x="26382" y="34181"/>
                </a:cubicBezTo>
                <a:cubicBezTo>
                  <a:pt x="26249" y="34333"/>
                  <a:pt x="26059" y="34314"/>
                  <a:pt x="26135" y="34448"/>
                </a:cubicBezTo>
                <a:cubicBezTo>
                  <a:pt x="25868" y="34486"/>
                  <a:pt x="25450" y="34733"/>
                  <a:pt x="25317" y="34904"/>
                </a:cubicBezTo>
                <a:cubicBezTo>
                  <a:pt x="25545" y="34828"/>
                  <a:pt x="25792" y="34543"/>
                  <a:pt x="26040" y="34619"/>
                </a:cubicBezTo>
                <a:cubicBezTo>
                  <a:pt x="25773" y="34999"/>
                  <a:pt x="25355" y="35132"/>
                  <a:pt x="24898" y="35380"/>
                </a:cubicBezTo>
                <a:cubicBezTo>
                  <a:pt x="25089" y="35494"/>
                  <a:pt x="25393" y="35075"/>
                  <a:pt x="25450" y="35304"/>
                </a:cubicBezTo>
                <a:cubicBezTo>
                  <a:pt x="25374" y="35170"/>
                  <a:pt x="25564" y="35075"/>
                  <a:pt x="25602" y="35113"/>
                </a:cubicBezTo>
                <a:cubicBezTo>
                  <a:pt x="25678" y="35170"/>
                  <a:pt x="25488" y="35151"/>
                  <a:pt x="25564" y="35227"/>
                </a:cubicBezTo>
                <a:cubicBezTo>
                  <a:pt x="25678" y="35227"/>
                  <a:pt x="25659" y="34999"/>
                  <a:pt x="25754" y="35132"/>
                </a:cubicBezTo>
                <a:cubicBezTo>
                  <a:pt x="25697" y="35323"/>
                  <a:pt x="25431" y="35380"/>
                  <a:pt x="25260" y="35437"/>
                </a:cubicBezTo>
                <a:cubicBezTo>
                  <a:pt x="25279" y="35551"/>
                  <a:pt x="25032" y="35627"/>
                  <a:pt x="24841" y="35741"/>
                </a:cubicBezTo>
                <a:cubicBezTo>
                  <a:pt x="24727" y="35817"/>
                  <a:pt x="24404" y="36064"/>
                  <a:pt x="24632" y="35950"/>
                </a:cubicBezTo>
                <a:cubicBezTo>
                  <a:pt x="25241" y="35627"/>
                  <a:pt x="25907" y="35265"/>
                  <a:pt x="26572" y="34866"/>
                </a:cubicBezTo>
                <a:cubicBezTo>
                  <a:pt x="26629" y="34999"/>
                  <a:pt x="26686" y="34828"/>
                  <a:pt x="26743" y="34923"/>
                </a:cubicBezTo>
                <a:cubicBezTo>
                  <a:pt x="26439" y="35094"/>
                  <a:pt x="26382" y="35284"/>
                  <a:pt x="26154" y="35456"/>
                </a:cubicBezTo>
                <a:cubicBezTo>
                  <a:pt x="26116" y="35399"/>
                  <a:pt x="26154" y="35399"/>
                  <a:pt x="26154" y="35361"/>
                </a:cubicBezTo>
                <a:cubicBezTo>
                  <a:pt x="25773" y="35684"/>
                  <a:pt x="25260" y="36064"/>
                  <a:pt x="24975" y="36159"/>
                </a:cubicBezTo>
                <a:cubicBezTo>
                  <a:pt x="24917" y="36255"/>
                  <a:pt x="24860" y="36445"/>
                  <a:pt x="24727" y="36369"/>
                </a:cubicBezTo>
                <a:cubicBezTo>
                  <a:pt x="24784" y="36331"/>
                  <a:pt x="24860" y="36312"/>
                  <a:pt x="24803" y="36236"/>
                </a:cubicBezTo>
                <a:cubicBezTo>
                  <a:pt x="24575" y="36464"/>
                  <a:pt x="24100" y="36464"/>
                  <a:pt x="24119" y="36825"/>
                </a:cubicBezTo>
                <a:cubicBezTo>
                  <a:pt x="25165" y="36217"/>
                  <a:pt x="26306" y="35703"/>
                  <a:pt x="27295" y="35304"/>
                </a:cubicBezTo>
                <a:cubicBezTo>
                  <a:pt x="27181" y="35627"/>
                  <a:pt x="26496" y="35665"/>
                  <a:pt x="26667" y="36083"/>
                </a:cubicBezTo>
                <a:cubicBezTo>
                  <a:pt x="26002" y="36654"/>
                  <a:pt x="24822" y="37072"/>
                  <a:pt x="24176" y="37624"/>
                </a:cubicBezTo>
                <a:cubicBezTo>
                  <a:pt x="24138" y="37605"/>
                  <a:pt x="24081" y="37529"/>
                  <a:pt x="24023" y="37548"/>
                </a:cubicBezTo>
                <a:cubicBezTo>
                  <a:pt x="24062" y="37605"/>
                  <a:pt x="24100" y="37605"/>
                  <a:pt x="24138" y="37662"/>
                </a:cubicBezTo>
                <a:cubicBezTo>
                  <a:pt x="24081" y="37681"/>
                  <a:pt x="23947" y="37700"/>
                  <a:pt x="23966" y="37833"/>
                </a:cubicBezTo>
                <a:cubicBezTo>
                  <a:pt x="24328" y="37890"/>
                  <a:pt x="24518" y="37510"/>
                  <a:pt x="24898" y="37529"/>
                </a:cubicBezTo>
                <a:cubicBezTo>
                  <a:pt x="24746" y="37586"/>
                  <a:pt x="24423" y="37795"/>
                  <a:pt x="24347" y="37871"/>
                </a:cubicBezTo>
                <a:cubicBezTo>
                  <a:pt x="24480" y="37871"/>
                  <a:pt x="24594" y="37795"/>
                  <a:pt x="24727" y="37833"/>
                </a:cubicBezTo>
                <a:cubicBezTo>
                  <a:pt x="24708" y="37871"/>
                  <a:pt x="24708" y="37909"/>
                  <a:pt x="24708" y="37947"/>
                </a:cubicBezTo>
                <a:cubicBezTo>
                  <a:pt x="26154" y="37244"/>
                  <a:pt x="27714" y="36388"/>
                  <a:pt x="29140" y="35760"/>
                </a:cubicBezTo>
                <a:cubicBezTo>
                  <a:pt x="28969" y="35950"/>
                  <a:pt x="28836" y="35969"/>
                  <a:pt x="28703" y="36178"/>
                </a:cubicBezTo>
                <a:cubicBezTo>
                  <a:pt x="29140" y="35988"/>
                  <a:pt x="29692" y="35627"/>
                  <a:pt x="30091" y="35494"/>
                </a:cubicBezTo>
                <a:cubicBezTo>
                  <a:pt x="30148" y="35608"/>
                  <a:pt x="29939" y="35513"/>
                  <a:pt x="29996" y="35608"/>
                </a:cubicBezTo>
                <a:cubicBezTo>
                  <a:pt x="30985" y="35132"/>
                  <a:pt x="32259" y="34352"/>
                  <a:pt x="33192" y="33820"/>
                </a:cubicBezTo>
                <a:cubicBezTo>
                  <a:pt x="33211" y="33877"/>
                  <a:pt x="33115" y="33915"/>
                  <a:pt x="33153" y="33972"/>
                </a:cubicBezTo>
                <a:cubicBezTo>
                  <a:pt x="33058" y="34010"/>
                  <a:pt x="32963" y="34143"/>
                  <a:pt x="32830" y="34219"/>
                </a:cubicBezTo>
                <a:cubicBezTo>
                  <a:pt x="32583" y="34429"/>
                  <a:pt x="32811" y="34257"/>
                  <a:pt x="32925" y="34200"/>
                </a:cubicBezTo>
                <a:cubicBezTo>
                  <a:pt x="33553" y="33839"/>
                  <a:pt x="34523" y="33078"/>
                  <a:pt x="35208" y="32793"/>
                </a:cubicBezTo>
                <a:cubicBezTo>
                  <a:pt x="35911" y="32488"/>
                  <a:pt x="36463" y="31880"/>
                  <a:pt x="37053" y="31518"/>
                </a:cubicBezTo>
                <a:cubicBezTo>
                  <a:pt x="37909" y="31005"/>
                  <a:pt x="38803" y="29978"/>
                  <a:pt x="39716" y="29597"/>
                </a:cubicBezTo>
                <a:cubicBezTo>
                  <a:pt x="39678" y="29711"/>
                  <a:pt x="39525" y="29692"/>
                  <a:pt x="39525" y="29826"/>
                </a:cubicBezTo>
                <a:cubicBezTo>
                  <a:pt x="39716" y="29730"/>
                  <a:pt x="39735" y="29635"/>
                  <a:pt x="39887" y="29559"/>
                </a:cubicBezTo>
                <a:cubicBezTo>
                  <a:pt x="39811" y="29388"/>
                  <a:pt x="39868" y="29673"/>
                  <a:pt x="39773" y="29502"/>
                </a:cubicBezTo>
                <a:cubicBezTo>
                  <a:pt x="39792" y="29350"/>
                  <a:pt x="39887" y="29369"/>
                  <a:pt x="40001" y="29426"/>
                </a:cubicBezTo>
                <a:cubicBezTo>
                  <a:pt x="40058" y="29350"/>
                  <a:pt x="39868" y="29312"/>
                  <a:pt x="39944" y="29293"/>
                </a:cubicBezTo>
                <a:cubicBezTo>
                  <a:pt x="40001" y="29160"/>
                  <a:pt x="40096" y="29160"/>
                  <a:pt x="40172" y="29293"/>
                </a:cubicBezTo>
                <a:cubicBezTo>
                  <a:pt x="41713" y="27885"/>
                  <a:pt x="43786" y="26516"/>
                  <a:pt x="45137" y="24861"/>
                </a:cubicBezTo>
                <a:cubicBezTo>
                  <a:pt x="44946" y="24956"/>
                  <a:pt x="44870" y="25203"/>
                  <a:pt x="44661" y="25223"/>
                </a:cubicBezTo>
                <a:cubicBezTo>
                  <a:pt x="45289" y="24709"/>
                  <a:pt x="45460" y="24329"/>
                  <a:pt x="46126" y="23891"/>
                </a:cubicBezTo>
                <a:cubicBezTo>
                  <a:pt x="46069" y="23929"/>
                  <a:pt x="46012" y="23967"/>
                  <a:pt x="46069" y="24024"/>
                </a:cubicBezTo>
                <a:cubicBezTo>
                  <a:pt x="46259" y="23606"/>
                  <a:pt x="46658" y="23320"/>
                  <a:pt x="46944" y="22883"/>
                </a:cubicBezTo>
                <a:cubicBezTo>
                  <a:pt x="46810" y="22959"/>
                  <a:pt x="46963" y="22693"/>
                  <a:pt x="47039" y="22769"/>
                </a:cubicBezTo>
                <a:cubicBezTo>
                  <a:pt x="47001" y="22807"/>
                  <a:pt x="46944" y="22826"/>
                  <a:pt x="47001" y="22902"/>
                </a:cubicBezTo>
                <a:cubicBezTo>
                  <a:pt x="47134" y="22731"/>
                  <a:pt x="47324" y="22522"/>
                  <a:pt x="47476" y="22312"/>
                </a:cubicBezTo>
                <a:cubicBezTo>
                  <a:pt x="47267" y="22407"/>
                  <a:pt x="47229" y="22674"/>
                  <a:pt x="47020" y="22693"/>
                </a:cubicBezTo>
                <a:cubicBezTo>
                  <a:pt x="47857" y="21704"/>
                  <a:pt x="48617" y="20658"/>
                  <a:pt x="49435" y="19649"/>
                </a:cubicBezTo>
                <a:cubicBezTo>
                  <a:pt x="49359" y="19535"/>
                  <a:pt x="49359" y="19440"/>
                  <a:pt x="49397" y="19345"/>
                </a:cubicBezTo>
                <a:cubicBezTo>
                  <a:pt x="49340" y="19402"/>
                  <a:pt x="49264" y="19421"/>
                  <a:pt x="49188" y="19402"/>
                </a:cubicBezTo>
                <a:cubicBezTo>
                  <a:pt x="49226" y="19364"/>
                  <a:pt x="49340" y="19364"/>
                  <a:pt x="49283" y="19288"/>
                </a:cubicBezTo>
                <a:cubicBezTo>
                  <a:pt x="48636" y="19764"/>
                  <a:pt x="48123" y="20429"/>
                  <a:pt x="47571" y="20791"/>
                </a:cubicBezTo>
                <a:cubicBezTo>
                  <a:pt x="48389" y="19573"/>
                  <a:pt x="49454" y="18489"/>
                  <a:pt x="50082" y="17272"/>
                </a:cubicBezTo>
                <a:cubicBezTo>
                  <a:pt x="49911" y="17234"/>
                  <a:pt x="50082" y="16967"/>
                  <a:pt x="50139" y="16872"/>
                </a:cubicBezTo>
                <a:cubicBezTo>
                  <a:pt x="50120" y="16891"/>
                  <a:pt x="50082" y="16891"/>
                  <a:pt x="50101" y="16853"/>
                </a:cubicBezTo>
                <a:cubicBezTo>
                  <a:pt x="50120" y="16568"/>
                  <a:pt x="50329" y="16549"/>
                  <a:pt x="50405" y="16340"/>
                </a:cubicBezTo>
                <a:cubicBezTo>
                  <a:pt x="50500" y="16093"/>
                  <a:pt x="50329" y="15636"/>
                  <a:pt x="50691" y="15503"/>
                </a:cubicBezTo>
                <a:cubicBezTo>
                  <a:pt x="50824" y="15408"/>
                  <a:pt x="50653" y="15465"/>
                  <a:pt x="50615" y="15522"/>
                </a:cubicBezTo>
                <a:cubicBezTo>
                  <a:pt x="50481" y="15560"/>
                  <a:pt x="50348" y="15769"/>
                  <a:pt x="50120" y="15712"/>
                </a:cubicBezTo>
                <a:cubicBezTo>
                  <a:pt x="50177" y="15579"/>
                  <a:pt x="50234" y="15655"/>
                  <a:pt x="50234" y="15541"/>
                </a:cubicBezTo>
                <a:cubicBezTo>
                  <a:pt x="49930" y="15617"/>
                  <a:pt x="49626" y="16016"/>
                  <a:pt x="49378" y="15959"/>
                </a:cubicBezTo>
                <a:cubicBezTo>
                  <a:pt x="49397" y="15199"/>
                  <a:pt x="50481" y="14761"/>
                  <a:pt x="50919" y="14152"/>
                </a:cubicBezTo>
                <a:cubicBezTo>
                  <a:pt x="50672" y="14248"/>
                  <a:pt x="50424" y="14400"/>
                  <a:pt x="50177" y="14514"/>
                </a:cubicBezTo>
                <a:cubicBezTo>
                  <a:pt x="50481" y="14038"/>
                  <a:pt x="51071" y="13658"/>
                  <a:pt x="51356" y="13277"/>
                </a:cubicBezTo>
                <a:cubicBezTo>
                  <a:pt x="51280" y="13316"/>
                  <a:pt x="51204" y="13316"/>
                  <a:pt x="51128" y="13296"/>
                </a:cubicBezTo>
                <a:cubicBezTo>
                  <a:pt x="51109" y="13239"/>
                  <a:pt x="51242" y="13220"/>
                  <a:pt x="51185" y="13125"/>
                </a:cubicBezTo>
                <a:cubicBezTo>
                  <a:pt x="50881" y="13468"/>
                  <a:pt x="50424" y="13582"/>
                  <a:pt x="50044" y="13810"/>
                </a:cubicBezTo>
                <a:cubicBezTo>
                  <a:pt x="49797" y="13962"/>
                  <a:pt x="49645" y="14248"/>
                  <a:pt x="49416" y="14381"/>
                </a:cubicBezTo>
                <a:cubicBezTo>
                  <a:pt x="49283" y="14476"/>
                  <a:pt x="49036" y="14438"/>
                  <a:pt x="48998" y="14609"/>
                </a:cubicBezTo>
                <a:cubicBezTo>
                  <a:pt x="48941" y="14628"/>
                  <a:pt x="48998" y="14552"/>
                  <a:pt x="48922" y="14590"/>
                </a:cubicBezTo>
                <a:cubicBezTo>
                  <a:pt x="48636" y="14723"/>
                  <a:pt x="48446" y="15084"/>
                  <a:pt x="48047" y="15199"/>
                </a:cubicBezTo>
                <a:cubicBezTo>
                  <a:pt x="48180" y="15027"/>
                  <a:pt x="48427" y="14970"/>
                  <a:pt x="48503" y="14723"/>
                </a:cubicBezTo>
                <a:cubicBezTo>
                  <a:pt x="49131" y="14400"/>
                  <a:pt x="49511" y="13829"/>
                  <a:pt x="49911" y="13316"/>
                </a:cubicBezTo>
                <a:cubicBezTo>
                  <a:pt x="49968" y="13277"/>
                  <a:pt x="49835" y="13182"/>
                  <a:pt x="49911" y="13163"/>
                </a:cubicBezTo>
                <a:cubicBezTo>
                  <a:pt x="50082" y="12935"/>
                  <a:pt x="50729" y="12288"/>
                  <a:pt x="50862" y="12117"/>
                </a:cubicBezTo>
                <a:cubicBezTo>
                  <a:pt x="50995" y="11908"/>
                  <a:pt x="50767" y="12117"/>
                  <a:pt x="50805" y="12098"/>
                </a:cubicBezTo>
                <a:cubicBezTo>
                  <a:pt x="50767" y="12117"/>
                  <a:pt x="50748" y="12307"/>
                  <a:pt x="50577" y="12231"/>
                </a:cubicBezTo>
                <a:cubicBezTo>
                  <a:pt x="51413" y="11375"/>
                  <a:pt x="52326" y="10367"/>
                  <a:pt x="53068" y="9473"/>
                </a:cubicBezTo>
                <a:cubicBezTo>
                  <a:pt x="53297" y="9340"/>
                  <a:pt x="53449" y="9245"/>
                  <a:pt x="53715" y="9435"/>
                </a:cubicBezTo>
                <a:cubicBezTo>
                  <a:pt x="53848" y="9530"/>
                  <a:pt x="53943" y="9702"/>
                  <a:pt x="54057" y="9778"/>
                </a:cubicBezTo>
                <a:cubicBezTo>
                  <a:pt x="54305" y="9911"/>
                  <a:pt x="54476" y="9797"/>
                  <a:pt x="54723" y="9949"/>
                </a:cubicBezTo>
                <a:cubicBezTo>
                  <a:pt x="54780" y="9892"/>
                  <a:pt x="54837" y="9911"/>
                  <a:pt x="54894" y="9873"/>
                </a:cubicBezTo>
                <a:cubicBezTo>
                  <a:pt x="54970" y="10006"/>
                  <a:pt x="55046" y="10082"/>
                  <a:pt x="55123" y="10025"/>
                </a:cubicBezTo>
                <a:cubicBezTo>
                  <a:pt x="55218" y="9949"/>
                  <a:pt x="55046" y="9778"/>
                  <a:pt x="55142" y="9683"/>
                </a:cubicBezTo>
                <a:cubicBezTo>
                  <a:pt x="55617" y="9283"/>
                  <a:pt x="55104" y="8237"/>
                  <a:pt x="54400" y="7876"/>
                </a:cubicBezTo>
                <a:cubicBezTo>
                  <a:pt x="54286" y="7419"/>
                  <a:pt x="54590" y="7058"/>
                  <a:pt x="54799" y="6715"/>
                </a:cubicBezTo>
                <a:cubicBezTo>
                  <a:pt x="55123" y="6183"/>
                  <a:pt x="55541" y="5669"/>
                  <a:pt x="55636" y="4984"/>
                </a:cubicBezTo>
                <a:cubicBezTo>
                  <a:pt x="55693" y="4661"/>
                  <a:pt x="55674" y="4224"/>
                  <a:pt x="55674" y="3919"/>
                </a:cubicBezTo>
                <a:cubicBezTo>
                  <a:pt x="55237" y="3177"/>
                  <a:pt x="55256" y="2150"/>
                  <a:pt x="54723" y="1561"/>
                </a:cubicBezTo>
                <a:cubicBezTo>
                  <a:pt x="54457" y="914"/>
                  <a:pt x="53677" y="400"/>
                  <a:pt x="53239" y="191"/>
                </a:cubicBezTo>
                <a:cubicBezTo>
                  <a:pt x="52840" y="1"/>
                  <a:pt x="52745" y="96"/>
                  <a:pt x="52422" y="210"/>
                </a:cubicBezTo>
                <a:cubicBezTo>
                  <a:pt x="52250" y="267"/>
                  <a:pt x="52022" y="248"/>
                  <a:pt x="51908" y="324"/>
                </a:cubicBezTo>
                <a:cubicBezTo>
                  <a:pt x="51204" y="762"/>
                  <a:pt x="50653" y="1428"/>
                  <a:pt x="50044" y="2055"/>
                </a:cubicBezTo>
                <a:cubicBezTo>
                  <a:pt x="49930" y="2169"/>
                  <a:pt x="49778" y="2245"/>
                  <a:pt x="49664" y="2360"/>
                </a:cubicBezTo>
                <a:cubicBezTo>
                  <a:pt x="49549" y="2493"/>
                  <a:pt x="49454" y="2683"/>
                  <a:pt x="49340" y="2797"/>
                </a:cubicBezTo>
                <a:cubicBezTo>
                  <a:pt x="49112" y="3006"/>
                  <a:pt x="48865" y="3177"/>
                  <a:pt x="48636" y="3387"/>
                </a:cubicBezTo>
                <a:cubicBezTo>
                  <a:pt x="47914" y="4052"/>
                  <a:pt x="47267" y="4851"/>
                  <a:pt x="46563" y="5555"/>
                </a:cubicBezTo>
                <a:cubicBezTo>
                  <a:pt x="46202" y="5916"/>
                  <a:pt x="45859" y="6373"/>
                  <a:pt x="45555" y="6696"/>
                </a:cubicBezTo>
                <a:cubicBezTo>
                  <a:pt x="45156" y="7134"/>
                  <a:pt x="44604" y="7590"/>
                  <a:pt x="44319" y="7990"/>
                </a:cubicBezTo>
                <a:cubicBezTo>
                  <a:pt x="44090" y="8256"/>
                  <a:pt x="43672" y="8408"/>
                  <a:pt x="43558" y="8751"/>
                </a:cubicBezTo>
                <a:cubicBezTo>
                  <a:pt x="43044" y="9055"/>
                  <a:pt x="42550" y="9587"/>
                  <a:pt x="42074" y="9968"/>
                </a:cubicBezTo>
                <a:cubicBezTo>
                  <a:pt x="42036" y="10044"/>
                  <a:pt x="41960" y="9873"/>
                  <a:pt x="41922" y="9949"/>
                </a:cubicBezTo>
                <a:cubicBezTo>
                  <a:pt x="41960" y="10234"/>
                  <a:pt x="41561" y="10310"/>
                  <a:pt x="41504" y="10596"/>
                </a:cubicBezTo>
                <a:cubicBezTo>
                  <a:pt x="40343" y="11813"/>
                  <a:pt x="39297" y="12764"/>
                  <a:pt x="38346" y="13924"/>
                </a:cubicBezTo>
                <a:cubicBezTo>
                  <a:pt x="37966" y="14190"/>
                  <a:pt x="37585" y="14476"/>
                  <a:pt x="37262" y="14799"/>
                </a:cubicBezTo>
                <a:cubicBezTo>
                  <a:pt x="36349" y="15674"/>
                  <a:pt x="35284" y="16530"/>
                  <a:pt x="34371" y="17386"/>
                </a:cubicBezTo>
                <a:cubicBezTo>
                  <a:pt x="33781" y="17938"/>
                  <a:pt x="33115" y="18394"/>
                  <a:pt x="32488" y="18889"/>
                </a:cubicBezTo>
                <a:cubicBezTo>
                  <a:pt x="31993" y="19269"/>
                  <a:pt x="31404" y="19783"/>
                  <a:pt x="30890" y="20220"/>
                </a:cubicBezTo>
                <a:cubicBezTo>
                  <a:pt x="30148" y="20867"/>
                  <a:pt x="29387" y="21494"/>
                  <a:pt x="28684" y="22141"/>
                </a:cubicBezTo>
                <a:cubicBezTo>
                  <a:pt x="28550" y="22255"/>
                  <a:pt x="28474" y="22484"/>
                  <a:pt x="28341" y="22617"/>
                </a:cubicBezTo>
                <a:cubicBezTo>
                  <a:pt x="28227" y="22731"/>
                  <a:pt x="27980" y="22750"/>
                  <a:pt x="27847" y="22883"/>
                </a:cubicBezTo>
                <a:cubicBezTo>
                  <a:pt x="27504" y="23206"/>
                  <a:pt x="26972" y="23358"/>
                  <a:pt x="26477" y="23853"/>
                </a:cubicBezTo>
                <a:cubicBezTo>
                  <a:pt x="26002" y="24329"/>
                  <a:pt x="25374" y="24709"/>
                  <a:pt x="24955" y="25108"/>
                </a:cubicBezTo>
                <a:cubicBezTo>
                  <a:pt x="24879" y="25184"/>
                  <a:pt x="24727" y="25165"/>
                  <a:pt x="24651" y="25242"/>
                </a:cubicBezTo>
                <a:cubicBezTo>
                  <a:pt x="24480" y="25394"/>
                  <a:pt x="24366" y="25641"/>
                  <a:pt x="24081" y="25470"/>
                </a:cubicBezTo>
                <a:cubicBezTo>
                  <a:pt x="24100" y="25527"/>
                  <a:pt x="24214" y="25603"/>
                  <a:pt x="24176" y="25641"/>
                </a:cubicBezTo>
                <a:cubicBezTo>
                  <a:pt x="23605" y="26174"/>
                  <a:pt x="22920" y="26554"/>
                  <a:pt x="22274" y="27049"/>
                </a:cubicBezTo>
                <a:cubicBezTo>
                  <a:pt x="22007" y="27258"/>
                  <a:pt x="21703" y="27353"/>
                  <a:pt x="21437" y="27524"/>
                </a:cubicBezTo>
                <a:cubicBezTo>
                  <a:pt x="19401" y="28779"/>
                  <a:pt x="17347" y="30282"/>
                  <a:pt x="15293" y="31442"/>
                </a:cubicBezTo>
                <a:cubicBezTo>
                  <a:pt x="13467" y="32469"/>
                  <a:pt x="12078" y="33611"/>
                  <a:pt x="10367" y="34467"/>
                </a:cubicBezTo>
                <a:cubicBezTo>
                  <a:pt x="10271" y="34429"/>
                  <a:pt x="10176" y="34162"/>
                  <a:pt x="10100" y="34238"/>
                </a:cubicBezTo>
                <a:cubicBezTo>
                  <a:pt x="10157" y="34372"/>
                  <a:pt x="10233" y="34391"/>
                  <a:pt x="10233" y="34505"/>
                </a:cubicBezTo>
                <a:cubicBezTo>
                  <a:pt x="9149" y="35227"/>
                  <a:pt x="7666" y="35703"/>
                  <a:pt x="6524" y="36502"/>
                </a:cubicBezTo>
                <a:cubicBezTo>
                  <a:pt x="5307" y="36749"/>
                  <a:pt x="4052" y="37890"/>
                  <a:pt x="2834" y="38023"/>
                </a:cubicBezTo>
                <a:cubicBezTo>
                  <a:pt x="2834" y="38081"/>
                  <a:pt x="2720" y="38100"/>
                  <a:pt x="2739" y="38157"/>
                </a:cubicBezTo>
                <a:cubicBezTo>
                  <a:pt x="1731" y="38404"/>
                  <a:pt x="723" y="38956"/>
                  <a:pt x="19" y="39127"/>
                </a:cubicBezTo>
                <a:cubicBezTo>
                  <a:pt x="95" y="39336"/>
                  <a:pt x="171" y="39203"/>
                  <a:pt x="247" y="39336"/>
                </a:cubicBezTo>
                <a:cubicBezTo>
                  <a:pt x="152" y="39393"/>
                  <a:pt x="0" y="39260"/>
                  <a:pt x="57" y="39450"/>
                </a:cubicBezTo>
                <a:cubicBezTo>
                  <a:pt x="685" y="39336"/>
                  <a:pt x="1217" y="39051"/>
                  <a:pt x="1845" y="38898"/>
                </a:cubicBezTo>
                <a:cubicBezTo>
                  <a:pt x="1864" y="38879"/>
                  <a:pt x="1921" y="38841"/>
                  <a:pt x="1997" y="38936"/>
                </a:cubicBezTo>
                <a:cubicBezTo>
                  <a:pt x="2435" y="38632"/>
                  <a:pt x="2967" y="38556"/>
                  <a:pt x="3443" y="38385"/>
                </a:cubicBezTo>
                <a:cubicBezTo>
                  <a:pt x="3995" y="38176"/>
                  <a:pt x="4641" y="37909"/>
                  <a:pt x="5136" y="37700"/>
                </a:cubicBezTo>
                <a:cubicBezTo>
                  <a:pt x="5307" y="37624"/>
                  <a:pt x="5421" y="37643"/>
                  <a:pt x="5554" y="37643"/>
                </a:cubicBezTo>
                <a:cubicBezTo>
                  <a:pt x="5611" y="37624"/>
                  <a:pt x="5535" y="37472"/>
                  <a:pt x="5630" y="37510"/>
                </a:cubicBezTo>
                <a:cubicBezTo>
                  <a:pt x="5649" y="37567"/>
                  <a:pt x="5592" y="37567"/>
                  <a:pt x="5649" y="37624"/>
                </a:cubicBezTo>
                <a:cubicBezTo>
                  <a:pt x="6125" y="37434"/>
                  <a:pt x="6391" y="37168"/>
                  <a:pt x="6734" y="37072"/>
                </a:cubicBezTo>
                <a:cubicBezTo>
                  <a:pt x="6810" y="37149"/>
                  <a:pt x="6619" y="37110"/>
                  <a:pt x="6676" y="37206"/>
                </a:cubicBezTo>
                <a:cubicBezTo>
                  <a:pt x="7076" y="37015"/>
                  <a:pt x="7361" y="37053"/>
                  <a:pt x="7570" y="36616"/>
                </a:cubicBezTo>
                <a:cubicBezTo>
                  <a:pt x="7608" y="36654"/>
                  <a:pt x="7608" y="36692"/>
                  <a:pt x="7608" y="36730"/>
                </a:cubicBezTo>
                <a:cubicBezTo>
                  <a:pt x="7685" y="36540"/>
                  <a:pt x="7837" y="36692"/>
                  <a:pt x="7894" y="36635"/>
                </a:cubicBezTo>
                <a:cubicBezTo>
                  <a:pt x="7932" y="36540"/>
                  <a:pt x="7799" y="36635"/>
                  <a:pt x="7780" y="36540"/>
                </a:cubicBezTo>
                <a:cubicBezTo>
                  <a:pt x="7894" y="36502"/>
                  <a:pt x="7894" y="36388"/>
                  <a:pt x="8027" y="36540"/>
                </a:cubicBezTo>
                <a:cubicBezTo>
                  <a:pt x="8122" y="36274"/>
                  <a:pt x="8464" y="36369"/>
                  <a:pt x="8636" y="36236"/>
                </a:cubicBezTo>
                <a:cubicBezTo>
                  <a:pt x="8655" y="36293"/>
                  <a:pt x="8598" y="36293"/>
                  <a:pt x="8655" y="36369"/>
                </a:cubicBezTo>
                <a:cubicBezTo>
                  <a:pt x="8788" y="36331"/>
                  <a:pt x="8807" y="36312"/>
                  <a:pt x="8788" y="36140"/>
                </a:cubicBezTo>
                <a:cubicBezTo>
                  <a:pt x="9263" y="35874"/>
                  <a:pt x="9720" y="35855"/>
                  <a:pt x="10081" y="35494"/>
                </a:cubicBezTo>
                <a:close/>
                <a:moveTo>
                  <a:pt x="49721" y="14571"/>
                </a:moveTo>
                <a:cubicBezTo>
                  <a:pt x="49778" y="14742"/>
                  <a:pt x="49587" y="15046"/>
                  <a:pt x="49416" y="14894"/>
                </a:cubicBezTo>
                <a:cubicBezTo>
                  <a:pt x="49530" y="14799"/>
                  <a:pt x="49626" y="14685"/>
                  <a:pt x="49721" y="14571"/>
                </a:cubicBezTo>
                <a:close/>
                <a:moveTo>
                  <a:pt x="46582" y="22731"/>
                </a:moveTo>
                <a:cubicBezTo>
                  <a:pt x="46088" y="23435"/>
                  <a:pt x="45308" y="24138"/>
                  <a:pt x="44528" y="24842"/>
                </a:cubicBezTo>
                <a:cubicBezTo>
                  <a:pt x="44870" y="24271"/>
                  <a:pt x="45479" y="23872"/>
                  <a:pt x="45954" y="23397"/>
                </a:cubicBezTo>
                <a:cubicBezTo>
                  <a:pt x="46183" y="23168"/>
                  <a:pt x="46297" y="22845"/>
                  <a:pt x="46582" y="22731"/>
                </a:cubicBezTo>
                <a:close/>
                <a:moveTo>
                  <a:pt x="44433" y="24880"/>
                </a:moveTo>
                <a:cubicBezTo>
                  <a:pt x="44414" y="25032"/>
                  <a:pt x="44167" y="25223"/>
                  <a:pt x="44033" y="25280"/>
                </a:cubicBezTo>
                <a:cubicBezTo>
                  <a:pt x="44090" y="25089"/>
                  <a:pt x="44281" y="24937"/>
                  <a:pt x="44433" y="24880"/>
                </a:cubicBezTo>
                <a:close/>
                <a:moveTo>
                  <a:pt x="42379" y="26611"/>
                </a:moveTo>
                <a:cubicBezTo>
                  <a:pt x="42379" y="26839"/>
                  <a:pt x="42169" y="26763"/>
                  <a:pt x="42379" y="26611"/>
                </a:cubicBezTo>
                <a:close/>
                <a:moveTo>
                  <a:pt x="21817" y="30491"/>
                </a:moveTo>
                <a:cubicBezTo>
                  <a:pt x="21284" y="30948"/>
                  <a:pt x="20828" y="31271"/>
                  <a:pt x="20371" y="31385"/>
                </a:cubicBezTo>
                <a:cubicBezTo>
                  <a:pt x="20352" y="31328"/>
                  <a:pt x="20410" y="31252"/>
                  <a:pt x="20429" y="31157"/>
                </a:cubicBezTo>
                <a:cubicBezTo>
                  <a:pt x="20923" y="31119"/>
                  <a:pt x="21303" y="30453"/>
                  <a:pt x="21817" y="30491"/>
                </a:cubicBezTo>
                <a:close/>
                <a:moveTo>
                  <a:pt x="22312" y="32907"/>
                </a:moveTo>
                <a:cubicBezTo>
                  <a:pt x="22426" y="32964"/>
                  <a:pt x="22236" y="33040"/>
                  <a:pt x="22178" y="33059"/>
                </a:cubicBezTo>
                <a:cubicBezTo>
                  <a:pt x="22178" y="32945"/>
                  <a:pt x="22274" y="32983"/>
                  <a:pt x="22312" y="32907"/>
                </a:cubicBezTo>
                <a:close/>
                <a:moveTo>
                  <a:pt x="20010" y="31690"/>
                </a:moveTo>
                <a:cubicBezTo>
                  <a:pt x="20010" y="31823"/>
                  <a:pt x="19801" y="31766"/>
                  <a:pt x="19706" y="31899"/>
                </a:cubicBezTo>
                <a:cubicBezTo>
                  <a:pt x="19687" y="31804"/>
                  <a:pt x="19877" y="31804"/>
                  <a:pt x="19801" y="31690"/>
                </a:cubicBezTo>
                <a:cubicBezTo>
                  <a:pt x="19896" y="31633"/>
                  <a:pt x="19953" y="31747"/>
                  <a:pt x="20010" y="31690"/>
                </a:cubicBezTo>
                <a:close/>
                <a:moveTo>
                  <a:pt x="17385" y="33630"/>
                </a:moveTo>
                <a:cubicBezTo>
                  <a:pt x="17499" y="33382"/>
                  <a:pt x="17823" y="33211"/>
                  <a:pt x="18089" y="33002"/>
                </a:cubicBezTo>
                <a:cubicBezTo>
                  <a:pt x="18032" y="32907"/>
                  <a:pt x="17994" y="33116"/>
                  <a:pt x="17956" y="32964"/>
                </a:cubicBezTo>
                <a:cubicBezTo>
                  <a:pt x="17975" y="32850"/>
                  <a:pt x="18089" y="32907"/>
                  <a:pt x="18089" y="32869"/>
                </a:cubicBezTo>
                <a:cubicBezTo>
                  <a:pt x="18146" y="32850"/>
                  <a:pt x="18146" y="32964"/>
                  <a:pt x="18089" y="32964"/>
                </a:cubicBezTo>
                <a:cubicBezTo>
                  <a:pt x="18222" y="32964"/>
                  <a:pt x="18203" y="32584"/>
                  <a:pt x="18412" y="32774"/>
                </a:cubicBezTo>
                <a:cubicBezTo>
                  <a:pt x="18412" y="32698"/>
                  <a:pt x="18469" y="32622"/>
                  <a:pt x="18564" y="32584"/>
                </a:cubicBezTo>
                <a:cubicBezTo>
                  <a:pt x="18622" y="32660"/>
                  <a:pt x="18545" y="32736"/>
                  <a:pt x="18488" y="32717"/>
                </a:cubicBezTo>
                <a:cubicBezTo>
                  <a:pt x="18526" y="32831"/>
                  <a:pt x="18564" y="32736"/>
                  <a:pt x="18603" y="32717"/>
                </a:cubicBezTo>
                <a:cubicBezTo>
                  <a:pt x="18203" y="33154"/>
                  <a:pt x="17861" y="33306"/>
                  <a:pt x="17385" y="33630"/>
                </a:cubicBezTo>
                <a:close/>
                <a:moveTo>
                  <a:pt x="17842" y="32945"/>
                </a:moveTo>
                <a:lnTo>
                  <a:pt x="17899" y="33040"/>
                </a:lnTo>
                <a:cubicBezTo>
                  <a:pt x="17728" y="33154"/>
                  <a:pt x="17671" y="33173"/>
                  <a:pt x="17518" y="33268"/>
                </a:cubicBezTo>
                <a:cubicBezTo>
                  <a:pt x="17556" y="33059"/>
                  <a:pt x="17651" y="33059"/>
                  <a:pt x="17842" y="32945"/>
                </a:cubicBezTo>
                <a:close/>
                <a:moveTo>
                  <a:pt x="17975" y="35703"/>
                </a:moveTo>
                <a:cubicBezTo>
                  <a:pt x="18070" y="35684"/>
                  <a:pt x="18184" y="35399"/>
                  <a:pt x="18317" y="35570"/>
                </a:cubicBezTo>
                <a:lnTo>
                  <a:pt x="18412" y="35494"/>
                </a:lnTo>
                <a:cubicBezTo>
                  <a:pt x="18222" y="35475"/>
                  <a:pt x="18488" y="35361"/>
                  <a:pt x="18564" y="35418"/>
                </a:cubicBezTo>
                <a:cubicBezTo>
                  <a:pt x="18584" y="35551"/>
                  <a:pt x="18469" y="35608"/>
                  <a:pt x="18393" y="35551"/>
                </a:cubicBezTo>
                <a:cubicBezTo>
                  <a:pt x="18241" y="35874"/>
                  <a:pt x="17785" y="35950"/>
                  <a:pt x="17575" y="36121"/>
                </a:cubicBezTo>
                <a:cubicBezTo>
                  <a:pt x="17480" y="36045"/>
                  <a:pt x="17556" y="36026"/>
                  <a:pt x="17537" y="35969"/>
                </a:cubicBezTo>
                <a:cubicBezTo>
                  <a:pt x="17404" y="35931"/>
                  <a:pt x="17556" y="36121"/>
                  <a:pt x="17537" y="36197"/>
                </a:cubicBezTo>
                <a:cubicBezTo>
                  <a:pt x="17423" y="36178"/>
                  <a:pt x="17385" y="36350"/>
                  <a:pt x="17252" y="36217"/>
                </a:cubicBezTo>
                <a:cubicBezTo>
                  <a:pt x="17176" y="36255"/>
                  <a:pt x="17366" y="36255"/>
                  <a:pt x="17290" y="36312"/>
                </a:cubicBezTo>
                <a:cubicBezTo>
                  <a:pt x="17138" y="36178"/>
                  <a:pt x="17138" y="36540"/>
                  <a:pt x="16967" y="36445"/>
                </a:cubicBezTo>
                <a:cubicBezTo>
                  <a:pt x="17043" y="36540"/>
                  <a:pt x="16681" y="36825"/>
                  <a:pt x="16605" y="36559"/>
                </a:cubicBezTo>
                <a:lnTo>
                  <a:pt x="16529" y="36616"/>
                </a:lnTo>
                <a:cubicBezTo>
                  <a:pt x="16567" y="36730"/>
                  <a:pt x="16605" y="36597"/>
                  <a:pt x="16643" y="36711"/>
                </a:cubicBezTo>
                <a:cubicBezTo>
                  <a:pt x="16624" y="36939"/>
                  <a:pt x="16244" y="36825"/>
                  <a:pt x="16339" y="36977"/>
                </a:cubicBezTo>
                <a:cubicBezTo>
                  <a:pt x="15864" y="37091"/>
                  <a:pt x="15255" y="37700"/>
                  <a:pt x="14684" y="37833"/>
                </a:cubicBezTo>
                <a:cubicBezTo>
                  <a:pt x="14817" y="37909"/>
                  <a:pt x="14494" y="38004"/>
                  <a:pt x="14589" y="38004"/>
                </a:cubicBezTo>
                <a:cubicBezTo>
                  <a:pt x="14171" y="38290"/>
                  <a:pt x="13733" y="38499"/>
                  <a:pt x="13315" y="38765"/>
                </a:cubicBezTo>
                <a:cubicBezTo>
                  <a:pt x="13277" y="38651"/>
                  <a:pt x="13277" y="38689"/>
                  <a:pt x="13182" y="38594"/>
                </a:cubicBezTo>
                <a:cubicBezTo>
                  <a:pt x="13201" y="38499"/>
                  <a:pt x="13220" y="38575"/>
                  <a:pt x="13277" y="38537"/>
                </a:cubicBezTo>
                <a:cubicBezTo>
                  <a:pt x="13239" y="38499"/>
                  <a:pt x="13182" y="38499"/>
                  <a:pt x="13144" y="38518"/>
                </a:cubicBezTo>
                <a:cubicBezTo>
                  <a:pt x="12991" y="38252"/>
                  <a:pt x="13010" y="38309"/>
                  <a:pt x="12820" y="38023"/>
                </a:cubicBezTo>
                <a:cubicBezTo>
                  <a:pt x="13657" y="37605"/>
                  <a:pt x="14437" y="37206"/>
                  <a:pt x="15274" y="36711"/>
                </a:cubicBezTo>
                <a:cubicBezTo>
                  <a:pt x="15768" y="36426"/>
                  <a:pt x="16244" y="36064"/>
                  <a:pt x="16758" y="35969"/>
                </a:cubicBezTo>
                <a:cubicBezTo>
                  <a:pt x="16548" y="36045"/>
                  <a:pt x="16358" y="36293"/>
                  <a:pt x="16206" y="36388"/>
                </a:cubicBezTo>
                <a:cubicBezTo>
                  <a:pt x="16320" y="36407"/>
                  <a:pt x="16472" y="36407"/>
                  <a:pt x="16529" y="36312"/>
                </a:cubicBezTo>
                <a:cubicBezTo>
                  <a:pt x="16567" y="36464"/>
                  <a:pt x="16415" y="36445"/>
                  <a:pt x="16434" y="36559"/>
                </a:cubicBezTo>
                <a:cubicBezTo>
                  <a:pt x="16567" y="36559"/>
                  <a:pt x="16758" y="36293"/>
                  <a:pt x="16967" y="36217"/>
                </a:cubicBezTo>
                <a:cubicBezTo>
                  <a:pt x="17005" y="36293"/>
                  <a:pt x="16891" y="36293"/>
                  <a:pt x="16872" y="36331"/>
                </a:cubicBezTo>
                <a:cubicBezTo>
                  <a:pt x="16986" y="36426"/>
                  <a:pt x="16967" y="36197"/>
                  <a:pt x="17081" y="36331"/>
                </a:cubicBezTo>
                <a:cubicBezTo>
                  <a:pt x="17081" y="36293"/>
                  <a:pt x="17119" y="36121"/>
                  <a:pt x="17024" y="36178"/>
                </a:cubicBezTo>
                <a:cubicBezTo>
                  <a:pt x="17290" y="35950"/>
                  <a:pt x="17632" y="35646"/>
                  <a:pt x="17975" y="35627"/>
                </a:cubicBezTo>
                <a:cubicBezTo>
                  <a:pt x="18013" y="35475"/>
                  <a:pt x="18032" y="35665"/>
                  <a:pt x="17975" y="35703"/>
                </a:cubicBezTo>
                <a:close/>
                <a:moveTo>
                  <a:pt x="17214" y="34619"/>
                </a:moveTo>
                <a:cubicBezTo>
                  <a:pt x="17119" y="34885"/>
                  <a:pt x="16777" y="34885"/>
                  <a:pt x="16529" y="35094"/>
                </a:cubicBezTo>
                <a:cubicBezTo>
                  <a:pt x="16681" y="34847"/>
                  <a:pt x="16986" y="34790"/>
                  <a:pt x="17214" y="34619"/>
                </a:cubicBezTo>
                <a:close/>
                <a:moveTo>
                  <a:pt x="15997" y="33877"/>
                </a:moveTo>
                <a:cubicBezTo>
                  <a:pt x="16054" y="34029"/>
                  <a:pt x="15902" y="33934"/>
                  <a:pt x="15845" y="34029"/>
                </a:cubicBezTo>
                <a:cubicBezTo>
                  <a:pt x="15864" y="33953"/>
                  <a:pt x="15902" y="33858"/>
                  <a:pt x="15997" y="33877"/>
                </a:cubicBezTo>
                <a:close/>
                <a:moveTo>
                  <a:pt x="12497" y="37624"/>
                </a:moveTo>
                <a:cubicBezTo>
                  <a:pt x="12440" y="37567"/>
                  <a:pt x="12364" y="37453"/>
                  <a:pt x="12307" y="37396"/>
                </a:cubicBezTo>
                <a:cubicBezTo>
                  <a:pt x="13638" y="36787"/>
                  <a:pt x="15122" y="35817"/>
                  <a:pt x="16434" y="35113"/>
                </a:cubicBezTo>
                <a:cubicBezTo>
                  <a:pt x="15654" y="35836"/>
                  <a:pt x="14494" y="36236"/>
                  <a:pt x="13904" y="36806"/>
                </a:cubicBezTo>
                <a:cubicBezTo>
                  <a:pt x="13809" y="36768"/>
                  <a:pt x="13828" y="36825"/>
                  <a:pt x="13676" y="36825"/>
                </a:cubicBezTo>
                <a:cubicBezTo>
                  <a:pt x="13657" y="36920"/>
                  <a:pt x="13695" y="36844"/>
                  <a:pt x="13676" y="36882"/>
                </a:cubicBezTo>
                <a:cubicBezTo>
                  <a:pt x="13410" y="37149"/>
                  <a:pt x="12839" y="37396"/>
                  <a:pt x="12497" y="37624"/>
                </a:cubicBezTo>
                <a:close/>
                <a:moveTo>
                  <a:pt x="17347" y="37624"/>
                </a:moveTo>
                <a:cubicBezTo>
                  <a:pt x="17309" y="37738"/>
                  <a:pt x="16853" y="37966"/>
                  <a:pt x="16605" y="38138"/>
                </a:cubicBezTo>
                <a:cubicBezTo>
                  <a:pt x="16643" y="37833"/>
                  <a:pt x="17119" y="37738"/>
                  <a:pt x="17347" y="37624"/>
                </a:cubicBezTo>
                <a:close/>
                <a:moveTo>
                  <a:pt x="13086" y="33420"/>
                </a:moveTo>
                <a:cubicBezTo>
                  <a:pt x="13182" y="33516"/>
                  <a:pt x="13086" y="33554"/>
                  <a:pt x="13029" y="33592"/>
                </a:cubicBezTo>
                <a:cubicBezTo>
                  <a:pt x="12953" y="33497"/>
                  <a:pt x="13029" y="33459"/>
                  <a:pt x="13086" y="33420"/>
                </a:cubicBezTo>
                <a:close/>
                <a:moveTo>
                  <a:pt x="15274" y="38613"/>
                </a:moveTo>
                <a:cubicBezTo>
                  <a:pt x="15236" y="38727"/>
                  <a:pt x="14970" y="38917"/>
                  <a:pt x="14779" y="38898"/>
                </a:cubicBezTo>
                <a:cubicBezTo>
                  <a:pt x="14912" y="38841"/>
                  <a:pt x="15084" y="38746"/>
                  <a:pt x="15274" y="38613"/>
                </a:cubicBezTo>
                <a:close/>
                <a:moveTo>
                  <a:pt x="14266" y="40268"/>
                </a:moveTo>
                <a:cubicBezTo>
                  <a:pt x="14304" y="40363"/>
                  <a:pt x="14228" y="40401"/>
                  <a:pt x="14209" y="40439"/>
                </a:cubicBezTo>
                <a:cubicBezTo>
                  <a:pt x="14171" y="40363"/>
                  <a:pt x="14190" y="40306"/>
                  <a:pt x="14266" y="40268"/>
                </a:cubicBezTo>
                <a:close/>
                <a:moveTo>
                  <a:pt x="10290" y="35456"/>
                </a:moveTo>
                <a:cubicBezTo>
                  <a:pt x="10233" y="35418"/>
                  <a:pt x="10233" y="35570"/>
                  <a:pt x="10138" y="35418"/>
                </a:cubicBezTo>
                <a:cubicBezTo>
                  <a:pt x="10195" y="35380"/>
                  <a:pt x="10233" y="35342"/>
                  <a:pt x="10290" y="35456"/>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4"/>
          <p:cNvSpPr/>
          <p:nvPr/>
        </p:nvSpPr>
        <p:spPr>
          <a:xfrm rot="-2223306" flipH="1">
            <a:off x="8510516" y="592599"/>
            <a:ext cx="788071" cy="171041"/>
          </a:xfrm>
          <a:custGeom>
            <a:avLst/>
            <a:gdLst/>
            <a:ahLst/>
            <a:cxnLst/>
            <a:rect l="l" t="t" r="r" b="b"/>
            <a:pathLst>
              <a:path w="121297" h="26326" extrusionOk="0">
                <a:moveTo>
                  <a:pt x="25659" y="24785"/>
                </a:moveTo>
                <a:cubicBezTo>
                  <a:pt x="25545" y="24823"/>
                  <a:pt x="25640" y="24918"/>
                  <a:pt x="25735" y="24937"/>
                </a:cubicBezTo>
                <a:cubicBezTo>
                  <a:pt x="24176" y="24918"/>
                  <a:pt x="21969" y="24861"/>
                  <a:pt x="20752" y="24290"/>
                </a:cubicBezTo>
                <a:cubicBezTo>
                  <a:pt x="20581" y="24252"/>
                  <a:pt x="20600" y="24385"/>
                  <a:pt x="20581" y="24499"/>
                </a:cubicBezTo>
                <a:cubicBezTo>
                  <a:pt x="20219" y="24385"/>
                  <a:pt x="19592" y="24499"/>
                  <a:pt x="19706" y="24138"/>
                </a:cubicBezTo>
                <a:cubicBezTo>
                  <a:pt x="19364" y="24062"/>
                  <a:pt x="19383" y="24290"/>
                  <a:pt x="19135" y="24290"/>
                </a:cubicBezTo>
                <a:cubicBezTo>
                  <a:pt x="18869" y="24100"/>
                  <a:pt x="18964" y="24233"/>
                  <a:pt x="18660" y="24290"/>
                </a:cubicBezTo>
                <a:cubicBezTo>
                  <a:pt x="17538" y="24519"/>
                  <a:pt x="15902" y="23948"/>
                  <a:pt x="14627" y="23853"/>
                </a:cubicBezTo>
                <a:cubicBezTo>
                  <a:pt x="11508" y="23644"/>
                  <a:pt x="8084" y="23567"/>
                  <a:pt x="5459" y="22712"/>
                </a:cubicBezTo>
                <a:cubicBezTo>
                  <a:pt x="5516" y="22407"/>
                  <a:pt x="5669" y="22217"/>
                  <a:pt x="5783" y="21989"/>
                </a:cubicBezTo>
                <a:cubicBezTo>
                  <a:pt x="5688" y="21722"/>
                  <a:pt x="5516" y="21799"/>
                  <a:pt x="5231" y="21837"/>
                </a:cubicBezTo>
                <a:cubicBezTo>
                  <a:pt x="5307" y="21513"/>
                  <a:pt x="4965" y="21019"/>
                  <a:pt x="5383" y="20676"/>
                </a:cubicBezTo>
                <a:cubicBezTo>
                  <a:pt x="5079" y="20334"/>
                  <a:pt x="4223" y="20258"/>
                  <a:pt x="3785" y="20258"/>
                </a:cubicBezTo>
                <a:cubicBezTo>
                  <a:pt x="3766" y="20068"/>
                  <a:pt x="3823" y="19954"/>
                  <a:pt x="3938" y="19896"/>
                </a:cubicBezTo>
                <a:cubicBezTo>
                  <a:pt x="3823" y="19706"/>
                  <a:pt x="3519" y="19687"/>
                  <a:pt x="3291" y="19611"/>
                </a:cubicBezTo>
                <a:cubicBezTo>
                  <a:pt x="3348" y="19307"/>
                  <a:pt x="3215" y="19193"/>
                  <a:pt x="2891" y="19250"/>
                </a:cubicBezTo>
                <a:cubicBezTo>
                  <a:pt x="2949" y="18945"/>
                  <a:pt x="2853" y="18793"/>
                  <a:pt x="2568" y="18812"/>
                </a:cubicBezTo>
                <a:cubicBezTo>
                  <a:pt x="2663" y="18679"/>
                  <a:pt x="2815" y="18603"/>
                  <a:pt x="2891" y="18451"/>
                </a:cubicBezTo>
                <a:cubicBezTo>
                  <a:pt x="2815" y="18185"/>
                  <a:pt x="2549" y="18070"/>
                  <a:pt x="2321" y="17937"/>
                </a:cubicBezTo>
                <a:cubicBezTo>
                  <a:pt x="2549" y="17671"/>
                  <a:pt x="2435" y="17462"/>
                  <a:pt x="2169" y="17291"/>
                </a:cubicBezTo>
                <a:cubicBezTo>
                  <a:pt x="2987" y="16701"/>
                  <a:pt x="1826" y="16225"/>
                  <a:pt x="1446" y="15845"/>
                </a:cubicBezTo>
                <a:cubicBezTo>
                  <a:pt x="1370" y="15217"/>
                  <a:pt x="1712" y="14932"/>
                  <a:pt x="1921" y="14552"/>
                </a:cubicBezTo>
                <a:cubicBezTo>
                  <a:pt x="1864" y="13753"/>
                  <a:pt x="970" y="13677"/>
                  <a:pt x="799" y="12973"/>
                </a:cubicBezTo>
                <a:cubicBezTo>
                  <a:pt x="1389" y="12821"/>
                  <a:pt x="837" y="12079"/>
                  <a:pt x="1522" y="12022"/>
                </a:cubicBezTo>
                <a:cubicBezTo>
                  <a:pt x="1560" y="11470"/>
                  <a:pt x="1294" y="11394"/>
                  <a:pt x="1446" y="10881"/>
                </a:cubicBezTo>
                <a:cubicBezTo>
                  <a:pt x="2378" y="11337"/>
                  <a:pt x="2302" y="9873"/>
                  <a:pt x="2739" y="9435"/>
                </a:cubicBezTo>
                <a:cubicBezTo>
                  <a:pt x="3177" y="9473"/>
                  <a:pt x="3500" y="9397"/>
                  <a:pt x="3690" y="9226"/>
                </a:cubicBezTo>
                <a:cubicBezTo>
                  <a:pt x="3804" y="7989"/>
                  <a:pt x="2359" y="7533"/>
                  <a:pt x="1294" y="8275"/>
                </a:cubicBezTo>
                <a:cubicBezTo>
                  <a:pt x="1332" y="8427"/>
                  <a:pt x="1180" y="8750"/>
                  <a:pt x="1370" y="8788"/>
                </a:cubicBezTo>
                <a:cubicBezTo>
                  <a:pt x="1180" y="8998"/>
                  <a:pt x="1104" y="8484"/>
                  <a:pt x="970" y="8427"/>
                </a:cubicBezTo>
                <a:cubicBezTo>
                  <a:pt x="1142" y="7856"/>
                  <a:pt x="248" y="7533"/>
                  <a:pt x="152" y="7191"/>
                </a:cubicBezTo>
                <a:cubicBezTo>
                  <a:pt x="191" y="7057"/>
                  <a:pt x="552" y="6810"/>
                  <a:pt x="76" y="6829"/>
                </a:cubicBezTo>
                <a:cubicBezTo>
                  <a:pt x="210" y="6544"/>
                  <a:pt x="229" y="6144"/>
                  <a:pt x="647" y="6106"/>
                </a:cubicBezTo>
                <a:cubicBezTo>
                  <a:pt x="533" y="5878"/>
                  <a:pt x="191" y="5859"/>
                  <a:pt x="152" y="5536"/>
                </a:cubicBezTo>
                <a:cubicBezTo>
                  <a:pt x="419" y="5403"/>
                  <a:pt x="191" y="5003"/>
                  <a:pt x="0" y="4813"/>
                </a:cubicBezTo>
                <a:cubicBezTo>
                  <a:pt x="343" y="4889"/>
                  <a:pt x="191" y="4604"/>
                  <a:pt x="799" y="4528"/>
                </a:cubicBezTo>
                <a:cubicBezTo>
                  <a:pt x="761" y="4337"/>
                  <a:pt x="476" y="4356"/>
                  <a:pt x="476" y="4090"/>
                </a:cubicBezTo>
                <a:cubicBezTo>
                  <a:pt x="742" y="4185"/>
                  <a:pt x="685" y="3976"/>
                  <a:pt x="799" y="3957"/>
                </a:cubicBezTo>
                <a:cubicBezTo>
                  <a:pt x="723" y="3710"/>
                  <a:pt x="381" y="3710"/>
                  <a:pt x="76" y="3672"/>
                </a:cubicBezTo>
                <a:cubicBezTo>
                  <a:pt x="324" y="3139"/>
                  <a:pt x="1180" y="3767"/>
                  <a:pt x="1370" y="3082"/>
                </a:cubicBezTo>
                <a:cubicBezTo>
                  <a:pt x="1180" y="2968"/>
                  <a:pt x="875" y="2949"/>
                  <a:pt x="647" y="2873"/>
                </a:cubicBezTo>
                <a:cubicBezTo>
                  <a:pt x="647" y="2702"/>
                  <a:pt x="1084" y="2569"/>
                  <a:pt x="875" y="2435"/>
                </a:cubicBezTo>
                <a:cubicBezTo>
                  <a:pt x="913" y="2283"/>
                  <a:pt x="1313" y="2435"/>
                  <a:pt x="1370" y="2283"/>
                </a:cubicBezTo>
                <a:cubicBezTo>
                  <a:pt x="1294" y="2226"/>
                  <a:pt x="1218" y="2188"/>
                  <a:pt x="1123" y="2150"/>
                </a:cubicBezTo>
                <a:cubicBezTo>
                  <a:pt x="1408" y="1998"/>
                  <a:pt x="1807" y="1941"/>
                  <a:pt x="2093" y="1789"/>
                </a:cubicBezTo>
                <a:cubicBezTo>
                  <a:pt x="1997" y="1694"/>
                  <a:pt x="1959" y="1560"/>
                  <a:pt x="1845" y="1503"/>
                </a:cubicBezTo>
                <a:cubicBezTo>
                  <a:pt x="2112" y="1009"/>
                  <a:pt x="2416" y="705"/>
                  <a:pt x="2739" y="552"/>
                </a:cubicBezTo>
                <a:cubicBezTo>
                  <a:pt x="2853" y="286"/>
                  <a:pt x="2378" y="552"/>
                  <a:pt x="2492" y="267"/>
                </a:cubicBezTo>
                <a:cubicBezTo>
                  <a:pt x="4984" y="191"/>
                  <a:pt x="6943" y="1"/>
                  <a:pt x="8997" y="419"/>
                </a:cubicBezTo>
                <a:cubicBezTo>
                  <a:pt x="9340" y="210"/>
                  <a:pt x="9587" y="362"/>
                  <a:pt x="9967" y="267"/>
                </a:cubicBezTo>
                <a:cubicBezTo>
                  <a:pt x="9948" y="343"/>
                  <a:pt x="9815" y="324"/>
                  <a:pt x="9815" y="419"/>
                </a:cubicBezTo>
                <a:cubicBezTo>
                  <a:pt x="10024" y="343"/>
                  <a:pt x="10443" y="286"/>
                  <a:pt x="11013" y="343"/>
                </a:cubicBezTo>
                <a:cubicBezTo>
                  <a:pt x="10975" y="781"/>
                  <a:pt x="12383" y="495"/>
                  <a:pt x="12706" y="857"/>
                </a:cubicBezTo>
                <a:cubicBezTo>
                  <a:pt x="12497" y="705"/>
                  <a:pt x="12383" y="914"/>
                  <a:pt x="12136" y="781"/>
                </a:cubicBezTo>
                <a:cubicBezTo>
                  <a:pt x="12021" y="1123"/>
                  <a:pt x="12744" y="724"/>
                  <a:pt x="12630" y="1066"/>
                </a:cubicBezTo>
                <a:lnTo>
                  <a:pt x="11907" y="1066"/>
                </a:lnTo>
                <a:cubicBezTo>
                  <a:pt x="16396" y="1408"/>
                  <a:pt x="20638" y="1656"/>
                  <a:pt x="24765" y="1941"/>
                </a:cubicBezTo>
                <a:cubicBezTo>
                  <a:pt x="24195" y="1446"/>
                  <a:pt x="23814" y="1846"/>
                  <a:pt x="23320" y="1427"/>
                </a:cubicBezTo>
                <a:cubicBezTo>
                  <a:pt x="23016" y="1637"/>
                  <a:pt x="22616" y="1541"/>
                  <a:pt x="22274" y="1427"/>
                </a:cubicBezTo>
                <a:cubicBezTo>
                  <a:pt x="23757" y="1256"/>
                  <a:pt x="25051" y="1579"/>
                  <a:pt x="26135" y="1579"/>
                </a:cubicBezTo>
                <a:cubicBezTo>
                  <a:pt x="26116" y="1656"/>
                  <a:pt x="25964" y="1617"/>
                  <a:pt x="25964" y="1713"/>
                </a:cubicBezTo>
                <a:cubicBezTo>
                  <a:pt x="26192" y="2017"/>
                  <a:pt x="26268" y="1560"/>
                  <a:pt x="26458" y="1579"/>
                </a:cubicBezTo>
                <a:cubicBezTo>
                  <a:pt x="26610" y="1751"/>
                  <a:pt x="26249" y="1732"/>
                  <a:pt x="26458" y="1998"/>
                </a:cubicBezTo>
                <a:cubicBezTo>
                  <a:pt x="27428" y="1998"/>
                  <a:pt x="27733" y="2036"/>
                  <a:pt x="28455" y="2074"/>
                </a:cubicBezTo>
                <a:cubicBezTo>
                  <a:pt x="28360" y="2169"/>
                  <a:pt x="28436" y="2188"/>
                  <a:pt x="28455" y="2302"/>
                </a:cubicBezTo>
                <a:cubicBezTo>
                  <a:pt x="28627" y="2036"/>
                  <a:pt x="29140" y="2492"/>
                  <a:pt x="29026" y="2074"/>
                </a:cubicBezTo>
                <a:cubicBezTo>
                  <a:pt x="29159" y="2359"/>
                  <a:pt x="29616" y="2454"/>
                  <a:pt x="29825" y="2074"/>
                </a:cubicBezTo>
                <a:cubicBezTo>
                  <a:pt x="29977" y="2093"/>
                  <a:pt x="30015" y="2207"/>
                  <a:pt x="29996" y="2359"/>
                </a:cubicBezTo>
                <a:cubicBezTo>
                  <a:pt x="30377" y="2207"/>
                  <a:pt x="30662" y="2435"/>
                  <a:pt x="30871" y="2150"/>
                </a:cubicBezTo>
                <a:cubicBezTo>
                  <a:pt x="31175" y="2131"/>
                  <a:pt x="30909" y="2207"/>
                  <a:pt x="30947" y="2359"/>
                </a:cubicBezTo>
                <a:cubicBezTo>
                  <a:pt x="31099" y="2378"/>
                  <a:pt x="31118" y="2283"/>
                  <a:pt x="31271" y="2302"/>
                </a:cubicBezTo>
                <a:cubicBezTo>
                  <a:pt x="31004" y="1941"/>
                  <a:pt x="31803" y="2530"/>
                  <a:pt x="32088" y="2150"/>
                </a:cubicBezTo>
                <a:cubicBezTo>
                  <a:pt x="32146" y="2207"/>
                  <a:pt x="32165" y="2321"/>
                  <a:pt x="32165" y="2435"/>
                </a:cubicBezTo>
                <a:cubicBezTo>
                  <a:pt x="32241" y="2416"/>
                  <a:pt x="32564" y="2283"/>
                  <a:pt x="32317" y="2226"/>
                </a:cubicBezTo>
                <a:cubicBezTo>
                  <a:pt x="33344" y="2416"/>
                  <a:pt x="35664" y="2530"/>
                  <a:pt x="36749" y="2226"/>
                </a:cubicBezTo>
                <a:cubicBezTo>
                  <a:pt x="37053" y="2607"/>
                  <a:pt x="37566" y="2169"/>
                  <a:pt x="37871" y="2435"/>
                </a:cubicBezTo>
                <a:cubicBezTo>
                  <a:pt x="37700" y="2112"/>
                  <a:pt x="38042" y="2264"/>
                  <a:pt x="38194" y="2283"/>
                </a:cubicBezTo>
                <a:cubicBezTo>
                  <a:pt x="37662" y="1789"/>
                  <a:pt x="36749" y="2454"/>
                  <a:pt x="36349" y="1922"/>
                </a:cubicBezTo>
                <a:cubicBezTo>
                  <a:pt x="35683" y="2340"/>
                  <a:pt x="33838" y="1846"/>
                  <a:pt x="33211" y="2074"/>
                </a:cubicBezTo>
                <a:cubicBezTo>
                  <a:pt x="32621" y="1827"/>
                  <a:pt x="33743" y="1598"/>
                  <a:pt x="33686" y="1998"/>
                </a:cubicBezTo>
                <a:cubicBezTo>
                  <a:pt x="33895" y="1922"/>
                  <a:pt x="34086" y="1827"/>
                  <a:pt x="34409" y="1865"/>
                </a:cubicBezTo>
                <a:cubicBezTo>
                  <a:pt x="34485" y="1617"/>
                  <a:pt x="34143" y="1751"/>
                  <a:pt x="34086" y="1637"/>
                </a:cubicBezTo>
                <a:cubicBezTo>
                  <a:pt x="34333" y="1522"/>
                  <a:pt x="34523" y="1770"/>
                  <a:pt x="34980" y="1579"/>
                </a:cubicBezTo>
                <a:cubicBezTo>
                  <a:pt x="34961" y="1656"/>
                  <a:pt x="34827" y="1637"/>
                  <a:pt x="34732" y="1637"/>
                </a:cubicBezTo>
                <a:cubicBezTo>
                  <a:pt x="35759" y="2036"/>
                  <a:pt x="36406" y="1732"/>
                  <a:pt x="37547" y="1865"/>
                </a:cubicBezTo>
                <a:cubicBezTo>
                  <a:pt x="37547" y="1732"/>
                  <a:pt x="37490" y="1675"/>
                  <a:pt x="37395" y="1637"/>
                </a:cubicBezTo>
                <a:cubicBezTo>
                  <a:pt x="37376" y="1484"/>
                  <a:pt x="37681" y="1617"/>
                  <a:pt x="37795" y="1579"/>
                </a:cubicBezTo>
                <a:cubicBezTo>
                  <a:pt x="37490" y="2055"/>
                  <a:pt x="38403" y="1732"/>
                  <a:pt x="39069" y="1865"/>
                </a:cubicBezTo>
                <a:cubicBezTo>
                  <a:pt x="38860" y="1560"/>
                  <a:pt x="38993" y="1637"/>
                  <a:pt x="39316" y="1579"/>
                </a:cubicBezTo>
                <a:cubicBezTo>
                  <a:pt x="39297" y="1675"/>
                  <a:pt x="39183" y="1694"/>
                  <a:pt x="39164" y="1789"/>
                </a:cubicBezTo>
                <a:cubicBezTo>
                  <a:pt x="40077" y="1960"/>
                  <a:pt x="41009" y="1789"/>
                  <a:pt x="42284" y="1865"/>
                </a:cubicBezTo>
                <a:cubicBezTo>
                  <a:pt x="42036" y="2036"/>
                  <a:pt x="42227" y="2188"/>
                  <a:pt x="41732" y="2150"/>
                </a:cubicBezTo>
                <a:cubicBezTo>
                  <a:pt x="42246" y="2454"/>
                  <a:pt x="42626" y="1675"/>
                  <a:pt x="43501" y="1865"/>
                </a:cubicBezTo>
                <a:cubicBezTo>
                  <a:pt x="43748" y="1960"/>
                  <a:pt x="43216" y="1922"/>
                  <a:pt x="43102" y="1922"/>
                </a:cubicBezTo>
                <a:cubicBezTo>
                  <a:pt x="43140" y="2036"/>
                  <a:pt x="43006" y="2302"/>
                  <a:pt x="43178" y="2283"/>
                </a:cubicBezTo>
                <a:cubicBezTo>
                  <a:pt x="43292" y="2169"/>
                  <a:pt x="43102" y="1922"/>
                  <a:pt x="43577" y="1998"/>
                </a:cubicBezTo>
                <a:cubicBezTo>
                  <a:pt x="43159" y="2226"/>
                  <a:pt x="43729" y="2245"/>
                  <a:pt x="44053" y="2226"/>
                </a:cubicBezTo>
                <a:cubicBezTo>
                  <a:pt x="44148" y="1979"/>
                  <a:pt x="43805" y="2112"/>
                  <a:pt x="43653" y="2074"/>
                </a:cubicBezTo>
                <a:cubicBezTo>
                  <a:pt x="43539" y="1827"/>
                  <a:pt x="44205" y="1922"/>
                  <a:pt x="44053" y="1922"/>
                </a:cubicBezTo>
                <a:cubicBezTo>
                  <a:pt x="44699" y="1865"/>
                  <a:pt x="44718" y="1770"/>
                  <a:pt x="44775" y="1998"/>
                </a:cubicBezTo>
                <a:cubicBezTo>
                  <a:pt x="44699" y="2245"/>
                  <a:pt x="44509" y="1979"/>
                  <a:pt x="44471" y="2283"/>
                </a:cubicBezTo>
                <a:cubicBezTo>
                  <a:pt x="44775" y="2321"/>
                  <a:pt x="44718" y="2036"/>
                  <a:pt x="45099" y="2150"/>
                </a:cubicBezTo>
                <a:cubicBezTo>
                  <a:pt x="44699" y="2017"/>
                  <a:pt x="45080" y="1789"/>
                  <a:pt x="45270" y="2150"/>
                </a:cubicBezTo>
                <a:cubicBezTo>
                  <a:pt x="45308" y="2055"/>
                  <a:pt x="45441" y="1827"/>
                  <a:pt x="45821" y="1865"/>
                </a:cubicBezTo>
                <a:cubicBezTo>
                  <a:pt x="45898" y="2055"/>
                  <a:pt x="45669" y="1998"/>
                  <a:pt x="45669" y="2150"/>
                </a:cubicBezTo>
                <a:cubicBezTo>
                  <a:pt x="45841" y="2112"/>
                  <a:pt x="45955" y="2017"/>
                  <a:pt x="45993" y="1865"/>
                </a:cubicBezTo>
                <a:cubicBezTo>
                  <a:pt x="46373" y="1865"/>
                  <a:pt x="45898" y="1960"/>
                  <a:pt x="45993" y="2150"/>
                </a:cubicBezTo>
                <a:cubicBezTo>
                  <a:pt x="46487" y="2131"/>
                  <a:pt x="47552" y="2150"/>
                  <a:pt x="48484" y="2074"/>
                </a:cubicBezTo>
                <a:cubicBezTo>
                  <a:pt x="48446" y="2017"/>
                  <a:pt x="48408" y="1941"/>
                  <a:pt x="48313" y="1922"/>
                </a:cubicBezTo>
                <a:cubicBezTo>
                  <a:pt x="48370" y="1751"/>
                  <a:pt x="48560" y="2036"/>
                  <a:pt x="48637" y="2074"/>
                </a:cubicBezTo>
                <a:cubicBezTo>
                  <a:pt x="48808" y="2055"/>
                  <a:pt x="48522" y="1884"/>
                  <a:pt x="48808" y="1865"/>
                </a:cubicBezTo>
                <a:cubicBezTo>
                  <a:pt x="49207" y="1865"/>
                  <a:pt x="48618" y="2017"/>
                  <a:pt x="48884" y="2150"/>
                </a:cubicBezTo>
                <a:cubicBezTo>
                  <a:pt x="49036" y="1998"/>
                  <a:pt x="49626" y="2226"/>
                  <a:pt x="49531" y="1865"/>
                </a:cubicBezTo>
                <a:cubicBezTo>
                  <a:pt x="49797" y="1922"/>
                  <a:pt x="49531" y="2017"/>
                  <a:pt x="49683" y="2150"/>
                </a:cubicBezTo>
                <a:cubicBezTo>
                  <a:pt x="50082" y="2017"/>
                  <a:pt x="50120" y="2055"/>
                  <a:pt x="50577" y="2150"/>
                </a:cubicBezTo>
                <a:cubicBezTo>
                  <a:pt x="50729" y="1998"/>
                  <a:pt x="50767" y="1865"/>
                  <a:pt x="50900" y="1865"/>
                </a:cubicBezTo>
                <a:cubicBezTo>
                  <a:pt x="51071" y="1884"/>
                  <a:pt x="50786" y="2055"/>
                  <a:pt x="50976" y="2150"/>
                </a:cubicBezTo>
                <a:cubicBezTo>
                  <a:pt x="51338" y="2093"/>
                  <a:pt x="51376" y="1941"/>
                  <a:pt x="51699" y="2150"/>
                </a:cubicBezTo>
                <a:cubicBezTo>
                  <a:pt x="51718" y="2055"/>
                  <a:pt x="51680" y="2017"/>
                  <a:pt x="51623" y="1998"/>
                </a:cubicBezTo>
                <a:cubicBezTo>
                  <a:pt x="51623" y="1865"/>
                  <a:pt x="51965" y="2017"/>
                  <a:pt x="51851" y="2207"/>
                </a:cubicBezTo>
                <a:cubicBezTo>
                  <a:pt x="52346" y="2074"/>
                  <a:pt x="52174" y="1998"/>
                  <a:pt x="52745" y="1789"/>
                </a:cubicBezTo>
                <a:cubicBezTo>
                  <a:pt x="52764" y="1960"/>
                  <a:pt x="52384" y="1751"/>
                  <a:pt x="52498" y="1998"/>
                </a:cubicBezTo>
                <a:cubicBezTo>
                  <a:pt x="52688" y="2055"/>
                  <a:pt x="53125" y="2169"/>
                  <a:pt x="53068" y="1789"/>
                </a:cubicBezTo>
                <a:cubicBezTo>
                  <a:pt x="53125" y="1922"/>
                  <a:pt x="53240" y="2017"/>
                  <a:pt x="53392" y="2074"/>
                </a:cubicBezTo>
                <a:cubicBezTo>
                  <a:pt x="53582" y="2055"/>
                  <a:pt x="53430" y="1732"/>
                  <a:pt x="53715" y="1789"/>
                </a:cubicBezTo>
                <a:cubicBezTo>
                  <a:pt x="53753" y="1941"/>
                  <a:pt x="53544" y="1884"/>
                  <a:pt x="53544" y="1998"/>
                </a:cubicBezTo>
                <a:cubicBezTo>
                  <a:pt x="53867" y="1979"/>
                  <a:pt x="54476" y="2169"/>
                  <a:pt x="54590" y="1846"/>
                </a:cubicBezTo>
                <a:cubicBezTo>
                  <a:pt x="54685" y="1694"/>
                  <a:pt x="54913" y="2036"/>
                  <a:pt x="54990" y="2150"/>
                </a:cubicBezTo>
                <a:cubicBezTo>
                  <a:pt x="52764" y="2207"/>
                  <a:pt x="50938" y="2397"/>
                  <a:pt x="48637" y="2435"/>
                </a:cubicBezTo>
                <a:cubicBezTo>
                  <a:pt x="46906" y="2454"/>
                  <a:pt x="45061" y="2207"/>
                  <a:pt x="43577" y="2645"/>
                </a:cubicBezTo>
                <a:cubicBezTo>
                  <a:pt x="43596" y="2740"/>
                  <a:pt x="44015" y="2550"/>
                  <a:pt x="44053" y="2797"/>
                </a:cubicBezTo>
                <a:cubicBezTo>
                  <a:pt x="44376" y="2721"/>
                  <a:pt x="44699" y="2511"/>
                  <a:pt x="44851" y="2854"/>
                </a:cubicBezTo>
                <a:cubicBezTo>
                  <a:pt x="44985" y="2835"/>
                  <a:pt x="44832" y="2778"/>
                  <a:pt x="44851" y="2645"/>
                </a:cubicBezTo>
                <a:cubicBezTo>
                  <a:pt x="45175" y="2740"/>
                  <a:pt x="45898" y="2435"/>
                  <a:pt x="45821" y="2854"/>
                </a:cubicBezTo>
                <a:cubicBezTo>
                  <a:pt x="46031" y="2607"/>
                  <a:pt x="46297" y="2664"/>
                  <a:pt x="46868" y="2645"/>
                </a:cubicBezTo>
                <a:cubicBezTo>
                  <a:pt x="46944" y="2854"/>
                  <a:pt x="46696" y="2778"/>
                  <a:pt x="46544" y="2797"/>
                </a:cubicBezTo>
                <a:cubicBezTo>
                  <a:pt x="46601" y="2949"/>
                  <a:pt x="47001" y="2816"/>
                  <a:pt x="47191" y="2854"/>
                </a:cubicBezTo>
                <a:cubicBezTo>
                  <a:pt x="46830" y="2683"/>
                  <a:pt x="47362" y="2759"/>
                  <a:pt x="47438" y="2569"/>
                </a:cubicBezTo>
                <a:cubicBezTo>
                  <a:pt x="47647" y="2588"/>
                  <a:pt x="47609" y="3006"/>
                  <a:pt x="47838" y="2797"/>
                </a:cubicBezTo>
                <a:cubicBezTo>
                  <a:pt x="47647" y="2569"/>
                  <a:pt x="48884" y="2492"/>
                  <a:pt x="49036" y="2854"/>
                </a:cubicBezTo>
                <a:cubicBezTo>
                  <a:pt x="49188" y="2854"/>
                  <a:pt x="49093" y="2626"/>
                  <a:pt x="49207" y="2569"/>
                </a:cubicBezTo>
                <a:cubicBezTo>
                  <a:pt x="49740" y="3158"/>
                  <a:pt x="50463" y="2473"/>
                  <a:pt x="51299" y="2797"/>
                </a:cubicBezTo>
                <a:cubicBezTo>
                  <a:pt x="51242" y="2721"/>
                  <a:pt x="51147" y="2683"/>
                  <a:pt x="51052" y="2645"/>
                </a:cubicBezTo>
                <a:cubicBezTo>
                  <a:pt x="51319" y="2435"/>
                  <a:pt x="51357" y="2854"/>
                  <a:pt x="51851" y="2797"/>
                </a:cubicBezTo>
                <a:cubicBezTo>
                  <a:pt x="51908" y="2530"/>
                  <a:pt x="51946" y="2664"/>
                  <a:pt x="52174" y="2569"/>
                </a:cubicBezTo>
                <a:cubicBezTo>
                  <a:pt x="52308" y="2607"/>
                  <a:pt x="52155" y="2664"/>
                  <a:pt x="52174" y="2797"/>
                </a:cubicBezTo>
                <a:lnTo>
                  <a:pt x="52498" y="2797"/>
                </a:lnTo>
                <a:cubicBezTo>
                  <a:pt x="52441" y="2721"/>
                  <a:pt x="52308" y="2721"/>
                  <a:pt x="52346" y="2569"/>
                </a:cubicBezTo>
                <a:cubicBezTo>
                  <a:pt x="53183" y="2607"/>
                  <a:pt x="53829" y="2340"/>
                  <a:pt x="54666" y="2721"/>
                </a:cubicBezTo>
                <a:cubicBezTo>
                  <a:pt x="54628" y="2645"/>
                  <a:pt x="54457" y="2607"/>
                  <a:pt x="54590" y="2569"/>
                </a:cubicBezTo>
                <a:cubicBezTo>
                  <a:pt x="54723" y="2473"/>
                  <a:pt x="54780" y="2511"/>
                  <a:pt x="54761" y="2721"/>
                </a:cubicBezTo>
                <a:cubicBezTo>
                  <a:pt x="55123" y="2607"/>
                  <a:pt x="55275" y="2664"/>
                  <a:pt x="55313" y="2511"/>
                </a:cubicBezTo>
                <a:cubicBezTo>
                  <a:pt x="55560" y="2492"/>
                  <a:pt x="55541" y="2873"/>
                  <a:pt x="55807" y="2645"/>
                </a:cubicBezTo>
                <a:cubicBezTo>
                  <a:pt x="55788" y="2569"/>
                  <a:pt x="55655" y="2588"/>
                  <a:pt x="55560" y="2569"/>
                </a:cubicBezTo>
                <a:cubicBezTo>
                  <a:pt x="55712" y="2492"/>
                  <a:pt x="56435" y="2492"/>
                  <a:pt x="56036" y="2721"/>
                </a:cubicBezTo>
                <a:cubicBezTo>
                  <a:pt x="56188" y="2740"/>
                  <a:pt x="56207" y="2626"/>
                  <a:pt x="56359" y="2645"/>
                </a:cubicBezTo>
                <a:cubicBezTo>
                  <a:pt x="56454" y="2416"/>
                  <a:pt x="56112" y="2588"/>
                  <a:pt x="56207" y="2359"/>
                </a:cubicBezTo>
                <a:cubicBezTo>
                  <a:pt x="56340" y="2435"/>
                  <a:pt x="56435" y="2530"/>
                  <a:pt x="56606" y="2588"/>
                </a:cubicBezTo>
                <a:cubicBezTo>
                  <a:pt x="56663" y="2359"/>
                  <a:pt x="56949" y="2588"/>
                  <a:pt x="57329" y="2511"/>
                </a:cubicBezTo>
                <a:cubicBezTo>
                  <a:pt x="57386" y="2816"/>
                  <a:pt x="57177" y="2454"/>
                  <a:pt x="57158" y="2645"/>
                </a:cubicBezTo>
                <a:cubicBezTo>
                  <a:pt x="57557" y="2759"/>
                  <a:pt x="57919" y="2683"/>
                  <a:pt x="58451" y="2645"/>
                </a:cubicBezTo>
                <a:cubicBezTo>
                  <a:pt x="58090" y="2550"/>
                  <a:pt x="58413" y="2264"/>
                  <a:pt x="58527" y="2645"/>
                </a:cubicBezTo>
                <a:cubicBezTo>
                  <a:pt x="59041" y="2454"/>
                  <a:pt x="58794" y="2607"/>
                  <a:pt x="59250" y="2645"/>
                </a:cubicBezTo>
                <a:cubicBezTo>
                  <a:pt x="59288" y="2530"/>
                  <a:pt x="59193" y="2511"/>
                  <a:pt x="59098" y="2511"/>
                </a:cubicBezTo>
                <a:cubicBezTo>
                  <a:pt x="59136" y="2321"/>
                  <a:pt x="59459" y="2454"/>
                  <a:pt x="59345" y="2645"/>
                </a:cubicBezTo>
                <a:cubicBezTo>
                  <a:pt x="60525" y="2588"/>
                  <a:pt x="61342" y="2702"/>
                  <a:pt x="62160" y="2588"/>
                </a:cubicBezTo>
                <a:cubicBezTo>
                  <a:pt x="62389" y="2626"/>
                  <a:pt x="62084" y="2740"/>
                  <a:pt x="62160" y="2873"/>
                </a:cubicBezTo>
                <a:cubicBezTo>
                  <a:pt x="62731" y="2283"/>
                  <a:pt x="63473" y="2835"/>
                  <a:pt x="64234" y="2435"/>
                </a:cubicBezTo>
                <a:cubicBezTo>
                  <a:pt x="64481" y="2816"/>
                  <a:pt x="64804" y="2283"/>
                  <a:pt x="64956" y="2435"/>
                </a:cubicBezTo>
                <a:cubicBezTo>
                  <a:pt x="65204" y="2607"/>
                  <a:pt x="64785" y="2302"/>
                  <a:pt x="64804" y="2511"/>
                </a:cubicBezTo>
                <a:cubicBezTo>
                  <a:pt x="64861" y="2664"/>
                  <a:pt x="65261" y="2530"/>
                  <a:pt x="65451" y="2588"/>
                </a:cubicBezTo>
                <a:cubicBezTo>
                  <a:pt x="65603" y="2607"/>
                  <a:pt x="65432" y="2378"/>
                  <a:pt x="65356" y="2359"/>
                </a:cubicBezTo>
                <a:cubicBezTo>
                  <a:pt x="65413" y="2093"/>
                  <a:pt x="65736" y="2530"/>
                  <a:pt x="65774" y="2283"/>
                </a:cubicBezTo>
                <a:cubicBezTo>
                  <a:pt x="65812" y="2340"/>
                  <a:pt x="65927" y="2569"/>
                  <a:pt x="65603" y="2511"/>
                </a:cubicBezTo>
                <a:cubicBezTo>
                  <a:pt x="65622" y="2607"/>
                  <a:pt x="65812" y="2569"/>
                  <a:pt x="65927" y="2588"/>
                </a:cubicBezTo>
                <a:cubicBezTo>
                  <a:pt x="66060" y="2550"/>
                  <a:pt x="65812" y="2321"/>
                  <a:pt x="66174" y="2359"/>
                </a:cubicBezTo>
                <a:cubicBezTo>
                  <a:pt x="66193" y="2473"/>
                  <a:pt x="66098" y="2492"/>
                  <a:pt x="66079" y="2588"/>
                </a:cubicBezTo>
                <a:cubicBezTo>
                  <a:pt x="66307" y="2645"/>
                  <a:pt x="66288" y="2473"/>
                  <a:pt x="66478" y="2511"/>
                </a:cubicBezTo>
                <a:cubicBezTo>
                  <a:pt x="66516" y="2340"/>
                  <a:pt x="66117" y="2550"/>
                  <a:pt x="66250" y="2283"/>
                </a:cubicBezTo>
                <a:cubicBezTo>
                  <a:pt x="66516" y="2226"/>
                  <a:pt x="66630" y="2340"/>
                  <a:pt x="66573" y="2588"/>
                </a:cubicBezTo>
                <a:lnTo>
                  <a:pt x="66878" y="2588"/>
                </a:lnTo>
                <a:cubicBezTo>
                  <a:pt x="66935" y="2378"/>
                  <a:pt x="66725" y="2435"/>
                  <a:pt x="66649" y="2359"/>
                </a:cubicBezTo>
                <a:cubicBezTo>
                  <a:pt x="66706" y="2264"/>
                  <a:pt x="66840" y="2207"/>
                  <a:pt x="67049" y="2226"/>
                </a:cubicBezTo>
                <a:cubicBezTo>
                  <a:pt x="67030" y="2302"/>
                  <a:pt x="66897" y="2264"/>
                  <a:pt x="66878" y="2359"/>
                </a:cubicBezTo>
                <a:cubicBezTo>
                  <a:pt x="67125" y="2264"/>
                  <a:pt x="67714" y="2093"/>
                  <a:pt x="67772" y="2511"/>
                </a:cubicBezTo>
                <a:lnTo>
                  <a:pt x="68095" y="2511"/>
                </a:lnTo>
                <a:cubicBezTo>
                  <a:pt x="68228" y="2435"/>
                  <a:pt x="68152" y="2055"/>
                  <a:pt x="68418" y="2283"/>
                </a:cubicBezTo>
                <a:cubicBezTo>
                  <a:pt x="68380" y="2397"/>
                  <a:pt x="68342" y="2283"/>
                  <a:pt x="68247" y="2283"/>
                </a:cubicBezTo>
                <a:cubicBezTo>
                  <a:pt x="68171" y="2816"/>
                  <a:pt x="69141" y="2188"/>
                  <a:pt x="68970" y="2645"/>
                </a:cubicBezTo>
                <a:cubicBezTo>
                  <a:pt x="69179" y="2626"/>
                  <a:pt x="69198" y="2416"/>
                  <a:pt x="69540" y="2511"/>
                </a:cubicBezTo>
                <a:cubicBezTo>
                  <a:pt x="69407" y="2245"/>
                  <a:pt x="69560" y="2359"/>
                  <a:pt x="69693" y="2226"/>
                </a:cubicBezTo>
                <a:cubicBezTo>
                  <a:pt x="69788" y="2264"/>
                  <a:pt x="69655" y="2492"/>
                  <a:pt x="69788" y="2645"/>
                </a:cubicBezTo>
                <a:cubicBezTo>
                  <a:pt x="69902" y="2645"/>
                  <a:pt x="70168" y="2378"/>
                  <a:pt x="69940" y="2283"/>
                </a:cubicBezTo>
                <a:cubicBezTo>
                  <a:pt x="70758" y="2150"/>
                  <a:pt x="71405" y="2169"/>
                  <a:pt x="72032" y="2359"/>
                </a:cubicBezTo>
                <a:cubicBezTo>
                  <a:pt x="71823" y="2283"/>
                  <a:pt x="71576" y="2302"/>
                  <a:pt x="71386" y="2435"/>
                </a:cubicBezTo>
                <a:cubicBezTo>
                  <a:pt x="71366" y="2607"/>
                  <a:pt x="72279" y="2321"/>
                  <a:pt x="72356" y="2645"/>
                </a:cubicBezTo>
                <a:cubicBezTo>
                  <a:pt x="72850" y="2454"/>
                  <a:pt x="73364" y="2473"/>
                  <a:pt x="73801" y="2645"/>
                </a:cubicBezTo>
                <a:cubicBezTo>
                  <a:pt x="74866" y="2302"/>
                  <a:pt x="76578" y="2759"/>
                  <a:pt x="77815" y="2435"/>
                </a:cubicBezTo>
                <a:cubicBezTo>
                  <a:pt x="78024" y="2416"/>
                  <a:pt x="77891" y="2721"/>
                  <a:pt x="78138" y="2645"/>
                </a:cubicBezTo>
                <a:cubicBezTo>
                  <a:pt x="78347" y="2511"/>
                  <a:pt x="79564" y="2454"/>
                  <a:pt x="80306" y="2721"/>
                </a:cubicBezTo>
                <a:cubicBezTo>
                  <a:pt x="81029" y="2454"/>
                  <a:pt x="81980" y="2759"/>
                  <a:pt x="82798" y="2721"/>
                </a:cubicBezTo>
                <a:cubicBezTo>
                  <a:pt x="82912" y="2949"/>
                  <a:pt x="82132" y="2949"/>
                  <a:pt x="82246" y="2721"/>
                </a:cubicBezTo>
                <a:cubicBezTo>
                  <a:pt x="82151" y="2740"/>
                  <a:pt x="82170" y="2854"/>
                  <a:pt x="82151" y="2930"/>
                </a:cubicBezTo>
                <a:cubicBezTo>
                  <a:pt x="81999" y="2911"/>
                  <a:pt x="81942" y="2797"/>
                  <a:pt x="81847" y="2721"/>
                </a:cubicBezTo>
                <a:cubicBezTo>
                  <a:pt x="81733" y="2721"/>
                  <a:pt x="81809" y="2816"/>
                  <a:pt x="81847" y="2797"/>
                </a:cubicBezTo>
                <a:cubicBezTo>
                  <a:pt x="80972" y="3139"/>
                  <a:pt x="79032" y="2702"/>
                  <a:pt x="78062" y="2797"/>
                </a:cubicBezTo>
                <a:cubicBezTo>
                  <a:pt x="77986" y="2797"/>
                  <a:pt x="77986" y="2930"/>
                  <a:pt x="77986" y="2930"/>
                </a:cubicBezTo>
                <a:cubicBezTo>
                  <a:pt x="76730" y="2949"/>
                  <a:pt x="75741" y="2740"/>
                  <a:pt x="74923" y="2797"/>
                </a:cubicBezTo>
                <a:cubicBezTo>
                  <a:pt x="74885" y="2949"/>
                  <a:pt x="75076" y="2892"/>
                  <a:pt x="75076" y="3006"/>
                </a:cubicBezTo>
                <a:cubicBezTo>
                  <a:pt x="77834" y="3139"/>
                  <a:pt x="81600" y="2892"/>
                  <a:pt x="83768" y="3006"/>
                </a:cubicBezTo>
                <a:cubicBezTo>
                  <a:pt x="83901" y="3025"/>
                  <a:pt x="83920" y="3044"/>
                  <a:pt x="83920" y="3158"/>
                </a:cubicBezTo>
                <a:cubicBezTo>
                  <a:pt x="84624" y="2930"/>
                  <a:pt x="85480" y="3234"/>
                  <a:pt x="85613" y="2873"/>
                </a:cubicBezTo>
                <a:cubicBezTo>
                  <a:pt x="85727" y="2930"/>
                  <a:pt x="85784" y="3044"/>
                  <a:pt x="85784" y="3234"/>
                </a:cubicBezTo>
                <a:cubicBezTo>
                  <a:pt x="85822" y="3139"/>
                  <a:pt x="86165" y="2816"/>
                  <a:pt x="86184" y="3158"/>
                </a:cubicBezTo>
                <a:cubicBezTo>
                  <a:pt x="86279" y="3139"/>
                  <a:pt x="86260" y="3006"/>
                  <a:pt x="86184" y="3006"/>
                </a:cubicBezTo>
                <a:cubicBezTo>
                  <a:pt x="86887" y="2987"/>
                  <a:pt x="88314" y="2702"/>
                  <a:pt x="88599" y="3158"/>
                </a:cubicBezTo>
                <a:cubicBezTo>
                  <a:pt x="88694" y="3139"/>
                  <a:pt x="88656" y="2968"/>
                  <a:pt x="88675" y="2873"/>
                </a:cubicBezTo>
                <a:cubicBezTo>
                  <a:pt x="88713" y="3253"/>
                  <a:pt x="89018" y="2987"/>
                  <a:pt x="89151" y="3310"/>
                </a:cubicBezTo>
                <a:cubicBezTo>
                  <a:pt x="89322" y="3101"/>
                  <a:pt x="89836" y="3101"/>
                  <a:pt x="90368" y="3234"/>
                </a:cubicBezTo>
                <a:cubicBezTo>
                  <a:pt x="90463" y="2835"/>
                  <a:pt x="90597" y="3348"/>
                  <a:pt x="90692" y="3006"/>
                </a:cubicBezTo>
                <a:cubicBezTo>
                  <a:pt x="90844" y="2987"/>
                  <a:pt x="91053" y="3367"/>
                  <a:pt x="91091" y="3006"/>
                </a:cubicBezTo>
                <a:cubicBezTo>
                  <a:pt x="91909" y="3424"/>
                  <a:pt x="93240" y="3063"/>
                  <a:pt x="94534" y="3082"/>
                </a:cubicBezTo>
                <a:cubicBezTo>
                  <a:pt x="94172" y="3405"/>
                  <a:pt x="95104" y="2892"/>
                  <a:pt x="95181" y="3234"/>
                </a:cubicBezTo>
                <a:cubicBezTo>
                  <a:pt x="95219" y="2987"/>
                  <a:pt x="96398" y="3044"/>
                  <a:pt x="96550" y="3234"/>
                </a:cubicBezTo>
                <a:cubicBezTo>
                  <a:pt x="96645" y="3215"/>
                  <a:pt x="96607" y="3082"/>
                  <a:pt x="96721" y="3082"/>
                </a:cubicBezTo>
                <a:cubicBezTo>
                  <a:pt x="96208" y="2835"/>
                  <a:pt x="95504" y="2854"/>
                  <a:pt x="94952" y="2949"/>
                </a:cubicBezTo>
                <a:cubicBezTo>
                  <a:pt x="94838" y="2930"/>
                  <a:pt x="94857" y="2797"/>
                  <a:pt x="94952" y="2797"/>
                </a:cubicBezTo>
                <a:lnTo>
                  <a:pt x="94952" y="2645"/>
                </a:lnTo>
                <a:cubicBezTo>
                  <a:pt x="96759" y="2664"/>
                  <a:pt x="98205" y="2683"/>
                  <a:pt x="100088" y="2588"/>
                </a:cubicBezTo>
                <a:cubicBezTo>
                  <a:pt x="100107" y="2511"/>
                  <a:pt x="100050" y="2511"/>
                  <a:pt x="100012" y="2511"/>
                </a:cubicBezTo>
                <a:cubicBezTo>
                  <a:pt x="100050" y="2302"/>
                  <a:pt x="100259" y="2511"/>
                  <a:pt x="100164" y="2645"/>
                </a:cubicBezTo>
                <a:cubicBezTo>
                  <a:pt x="100316" y="2569"/>
                  <a:pt x="100544" y="2569"/>
                  <a:pt x="100735" y="2511"/>
                </a:cubicBezTo>
                <a:cubicBezTo>
                  <a:pt x="100773" y="2778"/>
                  <a:pt x="101172" y="2721"/>
                  <a:pt x="101305" y="2588"/>
                </a:cubicBezTo>
                <a:cubicBezTo>
                  <a:pt x="104938" y="2797"/>
                  <a:pt x="107810" y="2188"/>
                  <a:pt x="111348" y="2588"/>
                </a:cubicBezTo>
                <a:cubicBezTo>
                  <a:pt x="111805" y="2321"/>
                  <a:pt x="111729" y="2473"/>
                  <a:pt x="112471" y="2359"/>
                </a:cubicBezTo>
                <a:cubicBezTo>
                  <a:pt x="112451" y="2416"/>
                  <a:pt x="112394" y="2435"/>
                  <a:pt x="112394" y="2511"/>
                </a:cubicBezTo>
                <a:cubicBezTo>
                  <a:pt x="113384" y="2511"/>
                  <a:pt x="114487" y="2397"/>
                  <a:pt x="115685" y="2435"/>
                </a:cubicBezTo>
                <a:cubicBezTo>
                  <a:pt x="115666" y="2721"/>
                  <a:pt x="115343" y="2340"/>
                  <a:pt x="115286" y="2645"/>
                </a:cubicBezTo>
                <a:cubicBezTo>
                  <a:pt x="115704" y="2683"/>
                  <a:pt x="115856" y="2626"/>
                  <a:pt x="116427" y="2645"/>
                </a:cubicBezTo>
                <a:cubicBezTo>
                  <a:pt x="115875" y="3063"/>
                  <a:pt x="114620" y="2778"/>
                  <a:pt x="113764" y="2873"/>
                </a:cubicBezTo>
                <a:cubicBezTo>
                  <a:pt x="113536" y="2873"/>
                  <a:pt x="113954" y="3063"/>
                  <a:pt x="113612" y="3006"/>
                </a:cubicBezTo>
                <a:cubicBezTo>
                  <a:pt x="113897" y="3158"/>
                  <a:pt x="114087" y="3006"/>
                  <a:pt x="114487" y="3082"/>
                </a:cubicBezTo>
                <a:cubicBezTo>
                  <a:pt x="113992" y="3348"/>
                  <a:pt x="113155" y="3501"/>
                  <a:pt x="112642" y="3158"/>
                </a:cubicBezTo>
                <a:lnTo>
                  <a:pt x="113441" y="3158"/>
                </a:lnTo>
                <a:cubicBezTo>
                  <a:pt x="113422" y="3101"/>
                  <a:pt x="113364" y="3082"/>
                  <a:pt x="113364" y="3006"/>
                </a:cubicBezTo>
                <a:cubicBezTo>
                  <a:pt x="113307" y="2873"/>
                  <a:pt x="113098" y="3215"/>
                  <a:pt x="112794" y="3082"/>
                </a:cubicBezTo>
                <a:cubicBezTo>
                  <a:pt x="113003" y="2740"/>
                  <a:pt x="112490" y="3082"/>
                  <a:pt x="112471" y="3082"/>
                </a:cubicBezTo>
                <a:cubicBezTo>
                  <a:pt x="112375" y="3082"/>
                  <a:pt x="112451" y="2949"/>
                  <a:pt x="112394" y="2930"/>
                </a:cubicBezTo>
                <a:cubicBezTo>
                  <a:pt x="111805" y="2778"/>
                  <a:pt x="110987" y="3367"/>
                  <a:pt x="110797" y="2930"/>
                </a:cubicBezTo>
                <a:cubicBezTo>
                  <a:pt x="110568" y="2930"/>
                  <a:pt x="110606" y="3158"/>
                  <a:pt x="110378" y="3158"/>
                </a:cubicBezTo>
                <a:cubicBezTo>
                  <a:pt x="110645" y="2911"/>
                  <a:pt x="110036" y="3044"/>
                  <a:pt x="109827" y="3006"/>
                </a:cubicBezTo>
                <a:cubicBezTo>
                  <a:pt x="110131" y="3139"/>
                  <a:pt x="109751" y="3196"/>
                  <a:pt x="109579" y="3291"/>
                </a:cubicBezTo>
                <a:cubicBezTo>
                  <a:pt x="109712" y="3158"/>
                  <a:pt x="109579" y="3196"/>
                  <a:pt x="109579" y="3006"/>
                </a:cubicBezTo>
                <a:cubicBezTo>
                  <a:pt x="109408" y="2949"/>
                  <a:pt x="109294" y="3367"/>
                  <a:pt x="109256" y="3006"/>
                </a:cubicBezTo>
                <a:cubicBezTo>
                  <a:pt x="109047" y="3025"/>
                  <a:pt x="109180" y="3310"/>
                  <a:pt x="108857" y="3234"/>
                </a:cubicBezTo>
                <a:cubicBezTo>
                  <a:pt x="108857" y="3158"/>
                  <a:pt x="108952" y="3177"/>
                  <a:pt x="109028" y="3158"/>
                </a:cubicBezTo>
                <a:cubicBezTo>
                  <a:pt x="107944" y="3101"/>
                  <a:pt x="106213" y="2987"/>
                  <a:pt x="104995" y="3158"/>
                </a:cubicBezTo>
                <a:cubicBezTo>
                  <a:pt x="104748" y="3196"/>
                  <a:pt x="103911" y="3520"/>
                  <a:pt x="103398" y="3158"/>
                </a:cubicBezTo>
                <a:cubicBezTo>
                  <a:pt x="103188" y="3405"/>
                  <a:pt x="102066" y="3348"/>
                  <a:pt x="101381" y="3367"/>
                </a:cubicBezTo>
                <a:cubicBezTo>
                  <a:pt x="101400" y="3596"/>
                  <a:pt x="101191" y="3634"/>
                  <a:pt x="100811" y="3520"/>
                </a:cubicBezTo>
                <a:cubicBezTo>
                  <a:pt x="101001" y="3291"/>
                  <a:pt x="100449" y="3424"/>
                  <a:pt x="100012" y="3234"/>
                </a:cubicBezTo>
                <a:cubicBezTo>
                  <a:pt x="99822" y="3348"/>
                  <a:pt x="99765" y="3577"/>
                  <a:pt x="99536" y="3653"/>
                </a:cubicBezTo>
                <a:cubicBezTo>
                  <a:pt x="99308" y="3634"/>
                  <a:pt x="99536" y="3443"/>
                  <a:pt x="99689" y="3520"/>
                </a:cubicBezTo>
                <a:cubicBezTo>
                  <a:pt x="99612" y="3272"/>
                  <a:pt x="99517" y="3501"/>
                  <a:pt x="99365" y="3367"/>
                </a:cubicBezTo>
                <a:cubicBezTo>
                  <a:pt x="99251" y="3463"/>
                  <a:pt x="99289" y="3691"/>
                  <a:pt x="98966" y="3596"/>
                </a:cubicBezTo>
                <a:cubicBezTo>
                  <a:pt x="98985" y="3501"/>
                  <a:pt x="99118" y="3520"/>
                  <a:pt x="99213" y="3520"/>
                </a:cubicBezTo>
                <a:cubicBezTo>
                  <a:pt x="99156" y="3291"/>
                  <a:pt x="98833" y="3482"/>
                  <a:pt x="98814" y="3367"/>
                </a:cubicBezTo>
                <a:cubicBezTo>
                  <a:pt x="98718" y="3386"/>
                  <a:pt x="98737" y="3501"/>
                  <a:pt x="98737" y="3596"/>
                </a:cubicBezTo>
                <a:cubicBezTo>
                  <a:pt x="98414" y="3596"/>
                  <a:pt x="98756" y="3482"/>
                  <a:pt x="98566" y="3367"/>
                </a:cubicBezTo>
                <a:cubicBezTo>
                  <a:pt x="98357" y="3520"/>
                  <a:pt x="98471" y="3691"/>
                  <a:pt x="98243" y="3367"/>
                </a:cubicBezTo>
                <a:cubicBezTo>
                  <a:pt x="98129" y="3405"/>
                  <a:pt x="98281" y="3463"/>
                  <a:pt x="98243" y="3596"/>
                </a:cubicBezTo>
                <a:cubicBezTo>
                  <a:pt x="97691" y="3558"/>
                  <a:pt x="97330" y="3463"/>
                  <a:pt x="96569" y="3520"/>
                </a:cubicBezTo>
                <a:cubicBezTo>
                  <a:pt x="96607" y="3577"/>
                  <a:pt x="96645" y="3634"/>
                  <a:pt x="96645" y="3729"/>
                </a:cubicBezTo>
                <a:cubicBezTo>
                  <a:pt x="96664" y="3596"/>
                  <a:pt x="95542" y="3215"/>
                  <a:pt x="95428" y="3653"/>
                </a:cubicBezTo>
                <a:cubicBezTo>
                  <a:pt x="95333" y="3501"/>
                  <a:pt x="95409" y="3501"/>
                  <a:pt x="95276" y="3291"/>
                </a:cubicBezTo>
                <a:cubicBezTo>
                  <a:pt x="95066" y="3272"/>
                  <a:pt x="95066" y="3443"/>
                  <a:pt x="95028" y="3596"/>
                </a:cubicBezTo>
                <a:cubicBezTo>
                  <a:pt x="94344" y="3463"/>
                  <a:pt x="93488" y="3691"/>
                  <a:pt x="93259" y="3291"/>
                </a:cubicBezTo>
                <a:cubicBezTo>
                  <a:pt x="93164" y="3310"/>
                  <a:pt x="93202" y="3424"/>
                  <a:pt x="93183" y="3520"/>
                </a:cubicBezTo>
                <a:cubicBezTo>
                  <a:pt x="92480" y="3310"/>
                  <a:pt x="91643" y="3596"/>
                  <a:pt x="91262" y="3367"/>
                </a:cubicBezTo>
                <a:cubicBezTo>
                  <a:pt x="91129" y="3405"/>
                  <a:pt x="91319" y="3501"/>
                  <a:pt x="91167" y="3520"/>
                </a:cubicBezTo>
                <a:cubicBezTo>
                  <a:pt x="90996" y="3558"/>
                  <a:pt x="91015" y="3405"/>
                  <a:pt x="91015" y="3291"/>
                </a:cubicBezTo>
                <a:cubicBezTo>
                  <a:pt x="90920" y="3310"/>
                  <a:pt x="90939" y="3424"/>
                  <a:pt x="90939" y="3520"/>
                </a:cubicBezTo>
                <a:cubicBezTo>
                  <a:pt x="90673" y="3443"/>
                  <a:pt x="90749" y="3501"/>
                  <a:pt x="90444" y="3520"/>
                </a:cubicBezTo>
                <a:cubicBezTo>
                  <a:pt x="90425" y="3405"/>
                  <a:pt x="90520" y="3386"/>
                  <a:pt x="90520" y="3291"/>
                </a:cubicBezTo>
                <a:cubicBezTo>
                  <a:pt x="90273" y="3348"/>
                  <a:pt x="90368" y="3348"/>
                  <a:pt x="90121" y="3291"/>
                </a:cubicBezTo>
                <a:cubicBezTo>
                  <a:pt x="90292" y="3539"/>
                  <a:pt x="90102" y="3539"/>
                  <a:pt x="90045" y="3291"/>
                </a:cubicBezTo>
                <a:cubicBezTo>
                  <a:pt x="89931" y="3329"/>
                  <a:pt x="89988" y="3482"/>
                  <a:pt x="89969" y="3596"/>
                </a:cubicBezTo>
                <a:cubicBezTo>
                  <a:pt x="89550" y="3367"/>
                  <a:pt x="88637" y="3615"/>
                  <a:pt x="87800" y="3596"/>
                </a:cubicBezTo>
                <a:cubicBezTo>
                  <a:pt x="87858" y="3653"/>
                  <a:pt x="87934" y="3691"/>
                  <a:pt x="88029" y="3729"/>
                </a:cubicBezTo>
                <a:cubicBezTo>
                  <a:pt x="87953" y="3900"/>
                  <a:pt x="87534" y="3767"/>
                  <a:pt x="87306" y="3805"/>
                </a:cubicBezTo>
                <a:cubicBezTo>
                  <a:pt x="87306" y="3596"/>
                  <a:pt x="87173" y="3501"/>
                  <a:pt x="86907" y="3520"/>
                </a:cubicBezTo>
                <a:cubicBezTo>
                  <a:pt x="86678" y="3558"/>
                  <a:pt x="86983" y="3672"/>
                  <a:pt x="86907" y="3805"/>
                </a:cubicBezTo>
                <a:cubicBezTo>
                  <a:pt x="86811" y="3786"/>
                  <a:pt x="86754" y="3501"/>
                  <a:pt x="86754" y="3805"/>
                </a:cubicBezTo>
                <a:cubicBezTo>
                  <a:pt x="86545" y="3748"/>
                  <a:pt x="86907" y="3482"/>
                  <a:pt x="86678" y="3367"/>
                </a:cubicBezTo>
                <a:cubicBezTo>
                  <a:pt x="86488" y="3386"/>
                  <a:pt x="86640" y="3672"/>
                  <a:pt x="86583" y="3805"/>
                </a:cubicBezTo>
                <a:cubicBezTo>
                  <a:pt x="86051" y="3767"/>
                  <a:pt x="85822" y="3919"/>
                  <a:pt x="85461" y="3729"/>
                </a:cubicBezTo>
                <a:cubicBezTo>
                  <a:pt x="85537" y="3577"/>
                  <a:pt x="85822" y="3824"/>
                  <a:pt x="86108" y="3729"/>
                </a:cubicBezTo>
                <a:cubicBezTo>
                  <a:pt x="85974" y="3577"/>
                  <a:pt x="86165" y="3596"/>
                  <a:pt x="86032" y="3443"/>
                </a:cubicBezTo>
                <a:cubicBezTo>
                  <a:pt x="85708" y="3653"/>
                  <a:pt x="85898" y="3424"/>
                  <a:pt x="85461" y="3443"/>
                </a:cubicBezTo>
                <a:cubicBezTo>
                  <a:pt x="85385" y="3482"/>
                  <a:pt x="85271" y="3843"/>
                  <a:pt x="85385" y="3805"/>
                </a:cubicBezTo>
                <a:cubicBezTo>
                  <a:pt x="85214" y="3919"/>
                  <a:pt x="85252" y="3539"/>
                  <a:pt x="84985" y="3805"/>
                </a:cubicBezTo>
                <a:cubicBezTo>
                  <a:pt x="84928" y="3615"/>
                  <a:pt x="85004" y="3539"/>
                  <a:pt x="85214" y="3596"/>
                </a:cubicBezTo>
                <a:cubicBezTo>
                  <a:pt x="85157" y="3482"/>
                  <a:pt x="85100" y="3367"/>
                  <a:pt x="84909" y="3367"/>
                </a:cubicBezTo>
                <a:cubicBezTo>
                  <a:pt x="84833" y="3386"/>
                  <a:pt x="84814" y="3443"/>
                  <a:pt x="84738" y="3443"/>
                </a:cubicBezTo>
                <a:cubicBezTo>
                  <a:pt x="84719" y="3577"/>
                  <a:pt x="84795" y="3577"/>
                  <a:pt x="84909" y="3596"/>
                </a:cubicBezTo>
                <a:cubicBezTo>
                  <a:pt x="84700" y="3862"/>
                  <a:pt x="84624" y="3405"/>
                  <a:pt x="84415" y="3443"/>
                </a:cubicBezTo>
                <a:cubicBezTo>
                  <a:pt x="84187" y="3520"/>
                  <a:pt x="84529" y="3634"/>
                  <a:pt x="84339" y="3729"/>
                </a:cubicBezTo>
                <a:cubicBezTo>
                  <a:pt x="84072" y="3691"/>
                  <a:pt x="83901" y="3558"/>
                  <a:pt x="83692" y="3443"/>
                </a:cubicBezTo>
                <a:cubicBezTo>
                  <a:pt x="83559" y="3482"/>
                  <a:pt x="83825" y="3748"/>
                  <a:pt x="83939" y="3805"/>
                </a:cubicBezTo>
                <a:cubicBezTo>
                  <a:pt x="83996" y="3824"/>
                  <a:pt x="84015" y="3786"/>
                  <a:pt x="84015" y="3729"/>
                </a:cubicBezTo>
                <a:cubicBezTo>
                  <a:pt x="82950" y="4033"/>
                  <a:pt x="80801" y="3805"/>
                  <a:pt x="79260" y="3957"/>
                </a:cubicBezTo>
                <a:cubicBezTo>
                  <a:pt x="81029" y="4109"/>
                  <a:pt x="82760" y="4090"/>
                  <a:pt x="83844" y="4014"/>
                </a:cubicBezTo>
                <a:cubicBezTo>
                  <a:pt x="83882" y="4128"/>
                  <a:pt x="84453" y="4318"/>
                  <a:pt x="84091" y="4318"/>
                </a:cubicBezTo>
                <a:cubicBezTo>
                  <a:pt x="84110" y="4414"/>
                  <a:pt x="84301" y="4376"/>
                  <a:pt x="84415" y="4376"/>
                </a:cubicBezTo>
                <a:cubicBezTo>
                  <a:pt x="84586" y="4395"/>
                  <a:pt x="84396" y="4166"/>
                  <a:pt x="84339" y="4166"/>
                </a:cubicBezTo>
                <a:cubicBezTo>
                  <a:pt x="84434" y="3881"/>
                  <a:pt x="84757" y="4204"/>
                  <a:pt x="84890" y="4014"/>
                </a:cubicBezTo>
                <a:cubicBezTo>
                  <a:pt x="84681" y="4337"/>
                  <a:pt x="86260" y="4471"/>
                  <a:pt x="86108" y="4090"/>
                </a:cubicBezTo>
                <a:cubicBezTo>
                  <a:pt x="86317" y="4052"/>
                  <a:pt x="86393" y="4128"/>
                  <a:pt x="86336" y="4299"/>
                </a:cubicBezTo>
                <a:cubicBezTo>
                  <a:pt x="87135" y="4337"/>
                  <a:pt x="88162" y="3862"/>
                  <a:pt x="88504" y="4166"/>
                </a:cubicBezTo>
                <a:cubicBezTo>
                  <a:pt x="90920" y="3862"/>
                  <a:pt x="93982" y="4128"/>
                  <a:pt x="96322" y="4090"/>
                </a:cubicBezTo>
                <a:cubicBezTo>
                  <a:pt x="96303" y="4261"/>
                  <a:pt x="96170" y="4318"/>
                  <a:pt x="96322" y="4452"/>
                </a:cubicBezTo>
                <a:cubicBezTo>
                  <a:pt x="97083" y="4318"/>
                  <a:pt x="97767" y="4509"/>
                  <a:pt x="98319" y="4376"/>
                </a:cubicBezTo>
                <a:cubicBezTo>
                  <a:pt x="97691" y="4984"/>
                  <a:pt x="95732" y="4699"/>
                  <a:pt x="95028" y="4813"/>
                </a:cubicBezTo>
                <a:cubicBezTo>
                  <a:pt x="96436" y="5117"/>
                  <a:pt x="97216" y="4699"/>
                  <a:pt x="98566" y="4965"/>
                </a:cubicBezTo>
                <a:cubicBezTo>
                  <a:pt x="98604" y="4680"/>
                  <a:pt x="98661" y="4604"/>
                  <a:pt x="98395" y="4528"/>
                </a:cubicBezTo>
                <a:cubicBezTo>
                  <a:pt x="98756" y="4261"/>
                  <a:pt x="99061" y="4395"/>
                  <a:pt x="99441" y="4452"/>
                </a:cubicBezTo>
                <a:lnTo>
                  <a:pt x="99441" y="4737"/>
                </a:lnTo>
                <a:cubicBezTo>
                  <a:pt x="99137" y="4604"/>
                  <a:pt x="99498" y="4528"/>
                  <a:pt x="98966" y="4528"/>
                </a:cubicBezTo>
                <a:cubicBezTo>
                  <a:pt x="98947" y="4813"/>
                  <a:pt x="99080" y="4509"/>
                  <a:pt x="99213" y="4680"/>
                </a:cubicBezTo>
                <a:cubicBezTo>
                  <a:pt x="99213" y="4832"/>
                  <a:pt x="98928" y="4699"/>
                  <a:pt x="98814" y="4737"/>
                </a:cubicBezTo>
                <a:cubicBezTo>
                  <a:pt x="99422" y="4832"/>
                  <a:pt x="100012" y="5060"/>
                  <a:pt x="100582" y="4813"/>
                </a:cubicBezTo>
                <a:cubicBezTo>
                  <a:pt x="100563" y="5060"/>
                  <a:pt x="100906" y="5003"/>
                  <a:pt x="100887" y="5250"/>
                </a:cubicBezTo>
                <a:cubicBezTo>
                  <a:pt x="101267" y="5117"/>
                  <a:pt x="100792" y="5098"/>
                  <a:pt x="100811" y="4889"/>
                </a:cubicBezTo>
                <a:cubicBezTo>
                  <a:pt x="101058" y="4851"/>
                  <a:pt x="101172" y="4946"/>
                  <a:pt x="101134" y="5174"/>
                </a:cubicBezTo>
                <a:cubicBezTo>
                  <a:pt x="102123" y="5060"/>
                  <a:pt x="102960" y="5136"/>
                  <a:pt x="103702" y="5022"/>
                </a:cubicBezTo>
                <a:cubicBezTo>
                  <a:pt x="103949" y="4718"/>
                  <a:pt x="104120" y="4737"/>
                  <a:pt x="104748" y="4737"/>
                </a:cubicBezTo>
                <a:cubicBezTo>
                  <a:pt x="104710" y="4889"/>
                  <a:pt x="104158" y="4965"/>
                  <a:pt x="104025" y="4813"/>
                </a:cubicBezTo>
                <a:cubicBezTo>
                  <a:pt x="103949" y="4870"/>
                  <a:pt x="103911" y="4946"/>
                  <a:pt x="103873" y="5022"/>
                </a:cubicBezTo>
                <a:cubicBezTo>
                  <a:pt x="104101" y="5060"/>
                  <a:pt x="104786" y="4889"/>
                  <a:pt x="105319" y="4965"/>
                </a:cubicBezTo>
                <a:cubicBezTo>
                  <a:pt x="105414" y="4927"/>
                  <a:pt x="105167" y="4528"/>
                  <a:pt x="105642" y="4661"/>
                </a:cubicBezTo>
                <a:cubicBezTo>
                  <a:pt x="105642" y="4737"/>
                  <a:pt x="105528" y="4718"/>
                  <a:pt x="105471" y="4737"/>
                </a:cubicBezTo>
                <a:cubicBezTo>
                  <a:pt x="105547" y="4984"/>
                  <a:pt x="106327" y="4908"/>
                  <a:pt x="106517" y="4813"/>
                </a:cubicBezTo>
                <a:cubicBezTo>
                  <a:pt x="106479" y="4756"/>
                  <a:pt x="106441" y="4680"/>
                  <a:pt x="106365" y="4661"/>
                </a:cubicBezTo>
                <a:cubicBezTo>
                  <a:pt x="106232" y="4471"/>
                  <a:pt x="106650" y="4775"/>
                  <a:pt x="106688" y="4889"/>
                </a:cubicBezTo>
                <a:cubicBezTo>
                  <a:pt x="106745" y="4851"/>
                  <a:pt x="107088" y="4737"/>
                  <a:pt x="106840" y="4661"/>
                </a:cubicBezTo>
                <a:cubicBezTo>
                  <a:pt x="106973" y="4642"/>
                  <a:pt x="107582" y="5155"/>
                  <a:pt x="107734" y="4661"/>
                </a:cubicBezTo>
                <a:cubicBezTo>
                  <a:pt x="110759" y="4737"/>
                  <a:pt x="114563" y="4337"/>
                  <a:pt x="117625" y="4299"/>
                </a:cubicBezTo>
                <a:cubicBezTo>
                  <a:pt x="117739" y="4299"/>
                  <a:pt x="118291" y="4261"/>
                  <a:pt x="118671" y="4242"/>
                </a:cubicBezTo>
                <a:cubicBezTo>
                  <a:pt x="118158" y="4490"/>
                  <a:pt x="117016" y="4585"/>
                  <a:pt x="116731" y="4528"/>
                </a:cubicBezTo>
                <a:cubicBezTo>
                  <a:pt x="116103" y="4813"/>
                  <a:pt x="115248" y="4623"/>
                  <a:pt x="114810" y="4889"/>
                </a:cubicBezTo>
                <a:cubicBezTo>
                  <a:pt x="115133" y="4699"/>
                  <a:pt x="114220" y="4623"/>
                  <a:pt x="114316" y="4889"/>
                </a:cubicBezTo>
                <a:cubicBezTo>
                  <a:pt x="114068" y="4965"/>
                  <a:pt x="114258" y="4642"/>
                  <a:pt x="113992" y="4737"/>
                </a:cubicBezTo>
                <a:cubicBezTo>
                  <a:pt x="113821" y="4699"/>
                  <a:pt x="113878" y="4870"/>
                  <a:pt x="113764" y="4889"/>
                </a:cubicBezTo>
                <a:cubicBezTo>
                  <a:pt x="113079" y="4661"/>
                  <a:pt x="112280" y="5193"/>
                  <a:pt x="111900" y="4813"/>
                </a:cubicBezTo>
                <a:cubicBezTo>
                  <a:pt x="111672" y="4851"/>
                  <a:pt x="111976" y="4965"/>
                  <a:pt x="111900" y="5098"/>
                </a:cubicBezTo>
                <a:cubicBezTo>
                  <a:pt x="111500" y="5060"/>
                  <a:pt x="110530" y="5098"/>
                  <a:pt x="109979" y="5174"/>
                </a:cubicBezTo>
                <a:cubicBezTo>
                  <a:pt x="109617" y="5022"/>
                  <a:pt x="108514" y="5079"/>
                  <a:pt x="107639" y="5174"/>
                </a:cubicBezTo>
                <a:cubicBezTo>
                  <a:pt x="107240" y="5212"/>
                  <a:pt x="107126" y="5269"/>
                  <a:pt x="106993" y="5231"/>
                </a:cubicBezTo>
                <a:cubicBezTo>
                  <a:pt x="106270" y="5060"/>
                  <a:pt x="104577" y="5384"/>
                  <a:pt x="103626" y="5384"/>
                </a:cubicBezTo>
                <a:cubicBezTo>
                  <a:pt x="103569" y="5384"/>
                  <a:pt x="103398" y="5231"/>
                  <a:pt x="103379" y="5231"/>
                </a:cubicBezTo>
                <a:cubicBezTo>
                  <a:pt x="102275" y="5308"/>
                  <a:pt x="101172" y="5422"/>
                  <a:pt x="100088" y="5460"/>
                </a:cubicBezTo>
                <a:cubicBezTo>
                  <a:pt x="98604" y="5498"/>
                  <a:pt x="97159" y="5536"/>
                  <a:pt x="95903" y="5669"/>
                </a:cubicBezTo>
                <a:cubicBezTo>
                  <a:pt x="93887" y="5327"/>
                  <a:pt x="91529" y="5726"/>
                  <a:pt x="89626" y="5536"/>
                </a:cubicBezTo>
                <a:cubicBezTo>
                  <a:pt x="89550" y="5517"/>
                  <a:pt x="89569" y="5669"/>
                  <a:pt x="89550" y="5669"/>
                </a:cubicBezTo>
                <a:cubicBezTo>
                  <a:pt x="89227" y="5650"/>
                  <a:pt x="88618" y="5346"/>
                  <a:pt x="88105" y="5669"/>
                </a:cubicBezTo>
                <a:cubicBezTo>
                  <a:pt x="88200" y="5574"/>
                  <a:pt x="88124" y="5555"/>
                  <a:pt x="88105" y="5460"/>
                </a:cubicBezTo>
                <a:cubicBezTo>
                  <a:pt x="87743" y="5954"/>
                  <a:pt x="86336" y="5498"/>
                  <a:pt x="86165" y="5593"/>
                </a:cubicBezTo>
                <a:cubicBezTo>
                  <a:pt x="85822" y="5821"/>
                  <a:pt x="83369" y="5745"/>
                  <a:pt x="82475" y="5745"/>
                </a:cubicBezTo>
                <a:cubicBezTo>
                  <a:pt x="81581" y="5745"/>
                  <a:pt x="80725" y="5669"/>
                  <a:pt x="79983" y="5821"/>
                </a:cubicBezTo>
                <a:cubicBezTo>
                  <a:pt x="80630" y="6163"/>
                  <a:pt x="82513" y="5574"/>
                  <a:pt x="83350" y="6030"/>
                </a:cubicBezTo>
                <a:cubicBezTo>
                  <a:pt x="82817" y="6030"/>
                  <a:pt x="82227" y="6049"/>
                  <a:pt x="81904" y="6182"/>
                </a:cubicBezTo>
                <a:cubicBezTo>
                  <a:pt x="82494" y="6525"/>
                  <a:pt x="83483" y="6240"/>
                  <a:pt x="84567" y="6316"/>
                </a:cubicBezTo>
                <a:cubicBezTo>
                  <a:pt x="84548" y="5935"/>
                  <a:pt x="84034" y="6068"/>
                  <a:pt x="83996" y="5897"/>
                </a:cubicBezTo>
                <a:cubicBezTo>
                  <a:pt x="84434" y="5840"/>
                  <a:pt x="84624" y="5992"/>
                  <a:pt x="84871" y="6106"/>
                </a:cubicBezTo>
                <a:cubicBezTo>
                  <a:pt x="84852" y="6221"/>
                  <a:pt x="84643" y="6125"/>
                  <a:pt x="84643" y="6259"/>
                </a:cubicBezTo>
                <a:cubicBezTo>
                  <a:pt x="85366" y="6373"/>
                  <a:pt x="86811" y="6373"/>
                  <a:pt x="87211" y="6182"/>
                </a:cubicBezTo>
                <a:cubicBezTo>
                  <a:pt x="87059" y="6106"/>
                  <a:pt x="86811" y="6182"/>
                  <a:pt x="86488" y="6106"/>
                </a:cubicBezTo>
                <a:cubicBezTo>
                  <a:pt x="86431" y="5954"/>
                  <a:pt x="87116" y="6106"/>
                  <a:pt x="86811" y="5973"/>
                </a:cubicBezTo>
                <a:cubicBezTo>
                  <a:pt x="86830" y="5726"/>
                  <a:pt x="87078" y="6278"/>
                  <a:pt x="87040" y="5897"/>
                </a:cubicBezTo>
                <a:cubicBezTo>
                  <a:pt x="87363" y="6068"/>
                  <a:pt x="87135" y="5935"/>
                  <a:pt x="87534" y="5897"/>
                </a:cubicBezTo>
                <a:cubicBezTo>
                  <a:pt x="87572" y="6049"/>
                  <a:pt x="87382" y="5992"/>
                  <a:pt x="87363" y="6106"/>
                </a:cubicBezTo>
                <a:cubicBezTo>
                  <a:pt x="87401" y="6182"/>
                  <a:pt x="87439" y="6240"/>
                  <a:pt x="87534" y="6259"/>
                </a:cubicBezTo>
                <a:cubicBezTo>
                  <a:pt x="87648" y="6240"/>
                  <a:pt x="87591" y="6068"/>
                  <a:pt x="87610" y="5973"/>
                </a:cubicBezTo>
                <a:cubicBezTo>
                  <a:pt x="87705" y="6068"/>
                  <a:pt x="88010" y="5992"/>
                  <a:pt x="88010" y="6182"/>
                </a:cubicBezTo>
                <a:cubicBezTo>
                  <a:pt x="88181" y="6087"/>
                  <a:pt x="88428" y="6068"/>
                  <a:pt x="88409" y="5821"/>
                </a:cubicBezTo>
                <a:cubicBezTo>
                  <a:pt x="88637" y="5897"/>
                  <a:pt x="88390" y="6125"/>
                  <a:pt x="88409" y="6259"/>
                </a:cubicBezTo>
                <a:cubicBezTo>
                  <a:pt x="88599" y="6240"/>
                  <a:pt x="88599" y="6030"/>
                  <a:pt x="88733" y="5973"/>
                </a:cubicBezTo>
                <a:cubicBezTo>
                  <a:pt x="88980" y="6011"/>
                  <a:pt x="88885" y="6011"/>
                  <a:pt x="89132" y="5973"/>
                </a:cubicBezTo>
                <a:cubicBezTo>
                  <a:pt x="89151" y="6087"/>
                  <a:pt x="89056" y="6087"/>
                  <a:pt x="89056" y="6182"/>
                </a:cubicBezTo>
                <a:cubicBezTo>
                  <a:pt x="89360" y="6221"/>
                  <a:pt x="89265" y="5897"/>
                  <a:pt x="89626" y="5973"/>
                </a:cubicBezTo>
                <a:cubicBezTo>
                  <a:pt x="89626" y="6278"/>
                  <a:pt x="89398" y="5935"/>
                  <a:pt x="89303" y="6106"/>
                </a:cubicBezTo>
                <a:cubicBezTo>
                  <a:pt x="89284" y="6316"/>
                  <a:pt x="89798" y="6049"/>
                  <a:pt x="89779" y="6259"/>
                </a:cubicBezTo>
                <a:cubicBezTo>
                  <a:pt x="89969" y="5764"/>
                  <a:pt x="90882" y="6106"/>
                  <a:pt x="90825" y="5821"/>
                </a:cubicBezTo>
                <a:cubicBezTo>
                  <a:pt x="91281" y="5916"/>
                  <a:pt x="91890" y="5840"/>
                  <a:pt x="92042" y="6182"/>
                </a:cubicBezTo>
                <a:cubicBezTo>
                  <a:pt x="92175" y="6030"/>
                  <a:pt x="92841" y="6011"/>
                  <a:pt x="92765" y="5764"/>
                </a:cubicBezTo>
                <a:cubicBezTo>
                  <a:pt x="93050" y="5688"/>
                  <a:pt x="93412" y="5973"/>
                  <a:pt x="93640" y="5764"/>
                </a:cubicBezTo>
                <a:cubicBezTo>
                  <a:pt x="93754" y="5783"/>
                  <a:pt x="93716" y="5935"/>
                  <a:pt x="93716" y="6049"/>
                </a:cubicBezTo>
                <a:cubicBezTo>
                  <a:pt x="94096" y="6011"/>
                  <a:pt x="93716" y="5726"/>
                  <a:pt x="94211" y="5764"/>
                </a:cubicBezTo>
                <a:cubicBezTo>
                  <a:pt x="94153" y="5821"/>
                  <a:pt x="94020" y="5821"/>
                  <a:pt x="94039" y="5973"/>
                </a:cubicBezTo>
                <a:cubicBezTo>
                  <a:pt x="94268" y="6011"/>
                  <a:pt x="94191" y="5821"/>
                  <a:pt x="94287" y="5764"/>
                </a:cubicBezTo>
                <a:cubicBezTo>
                  <a:pt x="94420" y="5802"/>
                  <a:pt x="94306" y="5878"/>
                  <a:pt x="94287" y="5973"/>
                </a:cubicBezTo>
                <a:cubicBezTo>
                  <a:pt x="94705" y="5992"/>
                  <a:pt x="94496" y="5821"/>
                  <a:pt x="94610" y="5688"/>
                </a:cubicBezTo>
                <a:cubicBezTo>
                  <a:pt x="94933" y="5726"/>
                  <a:pt x="94933" y="5821"/>
                  <a:pt x="95333" y="5764"/>
                </a:cubicBezTo>
                <a:cubicBezTo>
                  <a:pt x="95314" y="5840"/>
                  <a:pt x="95162" y="5802"/>
                  <a:pt x="95162" y="5897"/>
                </a:cubicBezTo>
                <a:cubicBezTo>
                  <a:pt x="95257" y="5935"/>
                  <a:pt x="95656" y="6068"/>
                  <a:pt x="95561" y="5764"/>
                </a:cubicBezTo>
                <a:cubicBezTo>
                  <a:pt x="95656" y="5935"/>
                  <a:pt x="95865" y="6030"/>
                  <a:pt x="96208" y="5973"/>
                </a:cubicBezTo>
                <a:cubicBezTo>
                  <a:pt x="96151" y="5688"/>
                  <a:pt x="95770" y="6030"/>
                  <a:pt x="95808" y="5764"/>
                </a:cubicBezTo>
                <a:cubicBezTo>
                  <a:pt x="96170" y="5707"/>
                  <a:pt x="96721" y="5859"/>
                  <a:pt x="96930" y="5688"/>
                </a:cubicBezTo>
                <a:cubicBezTo>
                  <a:pt x="97140" y="5688"/>
                  <a:pt x="96969" y="5935"/>
                  <a:pt x="96930" y="5973"/>
                </a:cubicBezTo>
                <a:cubicBezTo>
                  <a:pt x="97292" y="5802"/>
                  <a:pt x="97748" y="5726"/>
                  <a:pt x="98224" y="5688"/>
                </a:cubicBezTo>
                <a:cubicBezTo>
                  <a:pt x="98129" y="5783"/>
                  <a:pt x="98186" y="5802"/>
                  <a:pt x="98224" y="5897"/>
                </a:cubicBezTo>
                <a:cubicBezTo>
                  <a:pt x="98928" y="5821"/>
                  <a:pt x="100183" y="5897"/>
                  <a:pt x="100468" y="5973"/>
                </a:cubicBezTo>
                <a:cubicBezTo>
                  <a:pt x="100373" y="6297"/>
                  <a:pt x="98699" y="6030"/>
                  <a:pt x="98072" y="6106"/>
                </a:cubicBezTo>
                <a:cubicBezTo>
                  <a:pt x="98053" y="6202"/>
                  <a:pt x="98091" y="6240"/>
                  <a:pt x="98148" y="6259"/>
                </a:cubicBezTo>
                <a:cubicBezTo>
                  <a:pt x="98053" y="6163"/>
                  <a:pt x="97444" y="6373"/>
                  <a:pt x="97330" y="6049"/>
                </a:cubicBezTo>
                <a:cubicBezTo>
                  <a:pt x="97178" y="6106"/>
                  <a:pt x="97216" y="6373"/>
                  <a:pt x="96930" y="6335"/>
                </a:cubicBezTo>
                <a:cubicBezTo>
                  <a:pt x="96950" y="6182"/>
                  <a:pt x="95960" y="6392"/>
                  <a:pt x="95732" y="6259"/>
                </a:cubicBezTo>
                <a:cubicBezTo>
                  <a:pt x="95637" y="6582"/>
                  <a:pt x="96094" y="6430"/>
                  <a:pt x="95979" y="6772"/>
                </a:cubicBezTo>
                <a:cubicBezTo>
                  <a:pt x="95637" y="6791"/>
                  <a:pt x="95162" y="6848"/>
                  <a:pt x="94686" y="6696"/>
                </a:cubicBezTo>
                <a:cubicBezTo>
                  <a:pt x="94724" y="6335"/>
                  <a:pt x="95219" y="6525"/>
                  <a:pt x="95485" y="6544"/>
                </a:cubicBezTo>
                <a:cubicBezTo>
                  <a:pt x="95143" y="6259"/>
                  <a:pt x="94629" y="6354"/>
                  <a:pt x="94287" y="6411"/>
                </a:cubicBezTo>
                <a:cubicBezTo>
                  <a:pt x="94230" y="6601"/>
                  <a:pt x="94667" y="6354"/>
                  <a:pt x="94610" y="6544"/>
                </a:cubicBezTo>
                <a:cubicBezTo>
                  <a:pt x="94629" y="6696"/>
                  <a:pt x="93640" y="6886"/>
                  <a:pt x="93640" y="6544"/>
                </a:cubicBezTo>
                <a:cubicBezTo>
                  <a:pt x="93887" y="6658"/>
                  <a:pt x="94001" y="6582"/>
                  <a:pt x="94211" y="6487"/>
                </a:cubicBezTo>
                <a:cubicBezTo>
                  <a:pt x="93906" y="6240"/>
                  <a:pt x="92632" y="6601"/>
                  <a:pt x="92670" y="6335"/>
                </a:cubicBezTo>
                <a:cubicBezTo>
                  <a:pt x="92346" y="6297"/>
                  <a:pt x="92004" y="6582"/>
                  <a:pt x="92118" y="6696"/>
                </a:cubicBezTo>
                <a:cubicBezTo>
                  <a:pt x="91643" y="6886"/>
                  <a:pt x="90806" y="6905"/>
                  <a:pt x="90254" y="6696"/>
                </a:cubicBezTo>
                <a:cubicBezTo>
                  <a:pt x="89817" y="7019"/>
                  <a:pt x="89246" y="6601"/>
                  <a:pt x="88809" y="6981"/>
                </a:cubicBezTo>
                <a:cubicBezTo>
                  <a:pt x="88694" y="6962"/>
                  <a:pt x="88885" y="6848"/>
                  <a:pt x="88733" y="6829"/>
                </a:cubicBezTo>
                <a:cubicBezTo>
                  <a:pt x="88618" y="6867"/>
                  <a:pt x="88656" y="7019"/>
                  <a:pt x="88656" y="7115"/>
                </a:cubicBezTo>
                <a:cubicBezTo>
                  <a:pt x="88371" y="6905"/>
                  <a:pt x="87686" y="7210"/>
                  <a:pt x="87211" y="7115"/>
                </a:cubicBezTo>
                <a:cubicBezTo>
                  <a:pt x="87515" y="6867"/>
                  <a:pt x="88143" y="7076"/>
                  <a:pt x="88409" y="6905"/>
                </a:cubicBezTo>
                <a:cubicBezTo>
                  <a:pt x="88219" y="6810"/>
                  <a:pt x="87858" y="6715"/>
                  <a:pt x="87762" y="6905"/>
                </a:cubicBezTo>
                <a:cubicBezTo>
                  <a:pt x="87648" y="6810"/>
                  <a:pt x="87724" y="6696"/>
                  <a:pt x="87839" y="6544"/>
                </a:cubicBezTo>
                <a:cubicBezTo>
                  <a:pt x="87648" y="6563"/>
                  <a:pt x="87572" y="6677"/>
                  <a:pt x="87439" y="6753"/>
                </a:cubicBezTo>
                <a:cubicBezTo>
                  <a:pt x="87325" y="6734"/>
                  <a:pt x="87477" y="6677"/>
                  <a:pt x="87439" y="6544"/>
                </a:cubicBezTo>
                <a:cubicBezTo>
                  <a:pt x="87230" y="6506"/>
                  <a:pt x="87287" y="6696"/>
                  <a:pt x="87211" y="6753"/>
                </a:cubicBezTo>
                <a:cubicBezTo>
                  <a:pt x="87040" y="6696"/>
                  <a:pt x="86887" y="6620"/>
                  <a:pt x="86716" y="6544"/>
                </a:cubicBezTo>
                <a:cubicBezTo>
                  <a:pt x="86716" y="6677"/>
                  <a:pt x="86811" y="6696"/>
                  <a:pt x="86792" y="6829"/>
                </a:cubicBezTo>
                <a:cubicBezTo>
                  <a:pt x="86564" y="6563"/>
                  <a:pt x="86602" y="6924"/>
                  <a:pt x="86317" y="6696"/>
                </a:cubicBezTo>
                <a:cubicBezTo>
                  <a:pt x="86146" y="6734"/>
                  <a:pt x="86412" y="6791"/>
                  <a:pt x="86241" y="6905"/>
                </a:cubicBezTo>
                <a:cubicBezTo>
                  <a:pt x="85803" y="6658"/>
                  <a:pt x="84415" y="7172"/>
                  <a:pt x="83977" y="6753"/>
                </a:cubicBezTo>
                <a:cubicBezTo>
                  <a:pt x="83064" y="7191"/>
                  <a:pt x="81314" y="6829"/>
                  <a:pt x="79964" y="7057"/>
                </a:cubicBezTo>
                <a:cubicBezTo>
                  <a:pt x="80040" y="7324"/>
                  <a:pt x="80287" y="7095"/>
                  <a:pt x="80535" y="7115"/>
                </a:cubicBezTo>
                <a:cubicBezTo>
                  <a:pt x="80592" y="7419"/>
                  <a:pt x="80040" y="7153"/>
                  <a:pt x="79964" y="7343"/>
                </a:cubicBezTo>
                <a:cubicBezTo>
                  <a:pt x="80477" y="7590"/>
                  <a:pt x="81162" y="7362"/>
                  <a:pt x="81980" y="7400"/>
                </a:cubicBezTo>
                <a:cubicBezTo>
                  <a:pt x="81676" y="7153"/>
                  <a:pt x="81295" y="7229"/>
                  <a:pt x="80858" y="7267"/>
                </a:cubicBezTo>
                <a:cubicBezTo>
                  <a:pt x="82380" y="6905"/>
                  <a:pt x="84966" y="7076"/>
                  <a:pt x="86393" y="7038"/>
                </a:cubicBezTo>
                <a:cubicBezTo>
                  <a:pt x="86412" y="7248"/>
                  <a:pt x="86260" y="7191"/>
                  <a:pt x="86393" y="7343"/>
                </a:cubicBezTo>
                <a:cubicBezTo>
                  <a:pt x="86602" y="7362"/>
                  <a:pt x="86754" y="7305"/>
                  <a:pt x="86716" y="7115"/>
                </a:cubicBezTo>
                <a:cubicBezTo>
                  <a:pt x="87991" y="7533"/>
                  <a:pt x="89550" y="6981"/>
                  <a:pt x="90425" y="7191"/>
                </a:cubicBezTo>
                <a:cubicBezTo>
                  <a:pt x="90520" y="7115"/>
                  <a:pt x="90711" y="7115"/>
                  <a:pt x="90749" y="6981"/>
                </a:cubicBezTo>
                <a:cubicBezTo>
                  <a:pt x="92974" y="7324"/>
                  <a:pt x="95333" y="6829"/>
                  <a:pt x="97178" y="7038"/>
                </a:cubicBezTo>
                <a:cubicBezTo>
                  <a:pt x="96037" y="7134"/>
                  <a:pt x="94515" y="7191"/>
                  <a:pt x="93145" y="7267"/>
                </a:cubicBezTo>
                <a:cubicBezTo>
                  <a:pt x="92708" y="7286"/>
                  <a:pt x="91319" y="7248"/>
                  <a:pt x="91548" y="7476"/>
                </a:cubicBezTo>
                <a:cubicBezTo>
                  <a:pt x="91510" y="7628"/>
                  <a:pt x="90977" y="7609"/>
                  <a:pt x="91148" y="7324"/>
                </a:cubicBezTo>
                <a:cubicBezTo>
                  <a:pt x="90958" y="7324"/>
                  <a:pt x="90882" y="7400"/>
                  <a:pt x="90901" y="7552"/>
                </a:cubicBezTo>
                <a:cubicBezTo>
                  <a:pt x="90787" y="7533"/>
                  <a:pt x="90844" y="7362"/>
                  <a:pt x="90825" y="7267"/>
                </a:cubicBezTo>
                <a:cubicBezTo>
                  <a:pt x="90616" y="7286"/>
                  <a:pt x="90559" y="7457"/>
                  <a:pt x="90501" y="7628"/>
                </a:cubicBezTo>
                <a:cubicBezTo>
                  <a:pt x="90330" y="7590"/>
                  <a:pt x="90330" y="7514"/>
                  <a:pt x="90425" y="7400"/>
                </a:cubicBezTo>
                <a:cubicBezTo>
                  <a:pt x="90121" y="7438"/>
                  <a:pt x="89874" y="7666"/>
                  <a:pt x="89855" y="7400"/>
                </a:cubicBezTo>
                <a:cubicBezTo>
                  <a:pt x="89512" y="7457"/>
                  <a:pt x="89493" y="7837"/>
                  <a:pt x="89379" y="7400"/>
                </a:cubicBezTo>
                <a:cubicBezTo>
                  <a:pt x="89075" y="7324"/>
                  <a:pt x="89246" y="7685"/>
                  <a:pt x="88980" y="7628"/>
                </a:cubicBezTo>
                <a:cubicBezTo>
                  <a:pt x="89075" y="7533"/>
                  <a:pt x="88999" y="7514"/>
                  <a:pt x="88980" y="7400"/>
                </a:cubicBezTo>
                <a:cubicBezTo>
                  <a:pt x="88828" y="7723"/>
                  <a:pt x="88656" y="7609"/>
                  <a:pt x="88333" y="7685"/>
                </a:cubicBezTo>
                <a:cubicBezTo>
                  <a:pt x="88276" y="7267"/>
                  <a:pt x="87896" y="7590"/>
                  <a:pt x="87762" y="7685"/>
                </a:cubicBezTo>
                <a:cubicBezTo>
                  <a:pt x="87553" y="7286"/>
                  <a:pt x="86983" y="7666"/>
                  <a:pt x="86887" y="7476"/>
                </a:cubicBezTo>
                <a:cubicBezTo>
                  <a:pt x="86773" y="7704"/>
                  <a:pt x="86602" y="7419"/>
                  <a:pt x="86640" y="7761"/>
                </a:cubicBezTo>
                <a:cubicBezTo>
                  <a:pt x="85822" y="7495"/>
                  <a:pt x="84548" y="7970"/>
                  <a:pt x="83426" y="7837"/>
                </a:cubicBezTo>
                <a:cubicBezTo>
                  <a:pt x="83787" y="8085"/>
                  <a:pt x="84358" y="8008"/>
                  <a:pt x="84871" y="7989"/>
                </a:cubicBezTo>
                <a:cubicBezTo>
                  <a:pt x="85556" y="7951"/>
                  <a:pt x="86241" y="8047"/>
                  <a:pt x="86887" y="8047"/>
                </a:cubicBezTo>
                <a:cubicBezTo>
                  <a:pt x="87059" y="8047"/>
                  <a:pt x="87363" y="7875"/>
                  <a:pt x="87686" y="7837"/>
                </a:cubicBezTo>
                <a:cubicBezTo>
                  <a:pt x="89094" y="7704"/>
                  <a:pt x="90520" y="7875"/>
                  <a:pt x="91624" y="7837"/>
                </a:cubicBezTo>
                <a:cubicBezTo>
                  <a:pt x="91833" y="7818"/>
                  <a:pt x="91928" y="7590"/>
                  <a:pt x="92194" y="7837"/>
                </a:cubicBezTo>
                <a:cubicBezTo>
                  <a:pt x="92308" y="7723"/>
                  <a:pt x="92613" y="7780"/>
                  <a:pt x="92594" y="7552"/>
                </a:cubicBezTo>
                <a:cubicBezTo>
                  <a:pt x="92822" y="7628"/>
                  <a:pt x="92480" y="7742"/>
                  <a:pt x="92670" y="7837"/>
                </a:cubicBezTo>
                <a:cubicBezTo>
                  <a:pt x="93526" y="7818"/>
                  <a:pt x="93887" y="7514"/>
                  <a:pt x="95085" y="7913"/>
                </a:cubicBezTo>
                <a:cubicBezTo>
                  <a:pt x="95181" y="7894"/>
                  <a:pt x="95162" y="7761"/>
                  <a:pt x="95085" y="7761"/>
                </a:cubicBezTo>
                <a:cubicBezTo>
                  <a:pt x="95998" y="7571"/>
                  <a:pt x="96797" y="7723"/>
                  <a:pt x="97729" y="7609"/>
                </a:cubicBezTo>
                <a:cubicBezTo>
                  <a:pt x="97920" y="7723"/>
                  <a:pt x="97330" y="7742"/>
                  <a:pt x="97254" y="7837"/>
                </a:cubicBezTo>
                <a:cubicBezTo>
                  <a:pt x="97387" y="7970"/>
                  <a:pt x="98053" y="7970"/>
                  <a:pt x="97901" y="7609"/>
                </a:cubicBezTo>
                <a:cubicBezTo>
                  <a:pt x="98015" y="7647"/>
                  <a:pt x="97958" y="7799"/>
                  <a:pt x="97977" y="7913"/>
                </a:cubicBezTo>
                <a:cubicBezTo>
                  <a:pt x="99137" y="7780"/>
                  <a:pt x="100145" y="7875"/>
                  <a:pt x="100468" y="7685"/>
                </a:cubicBezTo>
                <a:cubicBezTo>
                  <a:pt x="100716" y="7666"/>
                  <a:pt x="100754" y="7704"/>
                  <a:pt x="100640" y="7837"/>
                </a:cubicBezTo>
                <a:cubicBezTo>
                  <a:pt x="100792" y="7856"/>
                  <a:pt x="101001" y="7476"/>
                  <a:pt x="101039" y="7837"/>
                </a:cubicBezTo>
                <a:cubicBezTo>
                  <a:pt x="101115" y="7818"/>
                  <a:pt x="101096" y="7685"/>
                  <a:pt x="101191" y="7685"/>
                </a:cubicBezTo>
                <a:cubicBezTo>
                  <a:pt x="101476" y="7723"/>
                  <a:pt x="101305" y="7875"/>
                  <a:pt x="101591" y="7761"/>
                </a:cubicBezTo>
                <a:cubicBezTo>
                  <a:pt x="101572" y="7894"/>
                  <a:pt x="101457" y="7932"/>
                  <a:pt x="101267" y="7913"/>
                </a:cubicBezTo>
                <a:cubicBezTo>
                  <a:pt x="101286" y="7970"/>
                  <a:pt x="101362" y="7970"/>
                  <a:pt x="101362" y="8047"/>
                </a:cubicBezTo>
                <a:cubicBezTo>
                  <a:pt x="101534" y="8180"/>
                  <a:pt x="102085" y="7970"/>
                  <a:pt x="102313" y="8047"/>
                </a:cubicBezTo>
                <a:cubicBezTo>
                  <a:pt x="102351" y="7913"/>
                  <a:pt x="102313" y="7818"/>
                  <a:pt x="102161" y="7837"/>
                </a:cubicBezTo>
                <a:cubicBezTo>
                  <a:pt x="102180" y="7628"/>
                  <a:pt x="102504" y="7704"/>
                  <a:pt x="102732" y="7685"/>
                </a:cubicBezTo>
                <a:cubicBezTo>
                  <a:pt x="102789" y="7932"/>
                  <a:pt x="102466" y="7818"/>
                  <a:pt x="102408" y="7761"/>
                </a:cubicBezTo>
                <a:cubicBezTo>
                  <a:pt x="102504" y="8408"/>
                  <a:pt x="103607" y="7590"/>
                  <a:pt x="103854" y="8047"/>
                </a:cubicBezTo>
                <a:cubicBezTo>
                  <a:pt x="103911" y="7875"/>
                  <a:pt x="105014" y="7761"/>
                  <a:pt x="104729" y="7970"/>
                </a:cubicBezTo>
                <a:cubicBezTo>
                  <a:pt x="104938" y="7856"/>
                  <a:pt x="105186" y="7799"/>
                  <a:pt x="105452" y="7761"/>
                </a:cubicBezTo>
                <a:cubicBezTo>
                  <a:pt x="105357" y="7856"/>
                  <a:pt x="105433" y="7875"/>
                  <a:pt x="105452" y="7970"/>
                </a:cubicBezTo>
                <a:cubicBezTo>
                  <a:pt x="105851" y="7666"/>
                  <a:pt x="106232" y="7685"/>
                  <a:pt x="106745" y="7685"/>
                </a:cubicBezTo>
                <a:cubicBezTo>
                  <a:pt x="106726" y="7685"/>
                  <a:pt x="106669" y="7799"/>
                  <a:pt x="106593" y="7761"/>
                </a:cubicBezTo>
                <a:cubicBezTo>
                  <a:pt x="106897" y="7875"/>
                  <a:pt x="107088" y="7647"/>
                  <a:pt x="107468" y="7609"/>
                </a:cubicBezTo>
                <a:cubicBezTo>
                  <a:pt x="107449" y="7609"/>
                  <a:pt x="107392" y="7761"/>
                  <a:pt x="107392" y="7761"/>
                </a:cubicBezTo>
                <a:cubicBezTo>
                  <a:pt x="107753" y="7780"/>
                  <a:pt x="108343" y="7533"/>
                  <a:pt x="108914" y="7552"/>
                </a:cubicBezTo>
                <a:lnTo>
                  <a:pt x="108914" y="7761"/>
                </a:lnTo>
                <a:cubicBezTo>
                  <a:pt x="109104" y="7666"/>
                  <a:pt x="109465" y="7723"/>
                  <a:pt x="109636" y="7609"/>
                </a:cubicBezTo>
                <a:cubicBezTo>
                  <a:pt x="109560" y="7514"/>
                  <a:pt x="109579" y="7343"/>
                  <a:pt x="109313" y="7400"/>
                </a:cubicBezTo>
                <a:cubicBezTo>
                  <a:pt x="109313" y="7248"/>
                  <a:pt x="109598" y="7362"/>
                  <a:pt x="109712" y="7324"/>
                </a:cubicBezTo>
                <a:cubicBezTo>
                  <a:pt x="109579" y="7476"/>
                  <a:pt x="109732" y="7419"/>
                  <a:pt x="109712" y="7609"/>
                </a:cubicBezTo>
                <a:lnTo>
                  <a:pt x="110207" y="7609"/>
                </a:lnTo>
                <a:cubicBezTo>
                  <a:pt x="110188" y="7533"/>
                  <a:pt x="110055" y="7552"/>
                  <a:pt x="109960" y="7552"/>
                </a:cubicBezTo>
                <a:cubicBezTo>
                  <a:pt x="110321" y="7495"/>
                  <a:pt x="111367" y="7685"/>
                  <a:pt x="111805" y="7476"/>
                </a:cubicBezTo>
                <a:cubicBezTo>
                  <a:pt x="112052" y="7514"/>
                  <a:pt x="111729" y="7628"/>
                  <a:pt x="111805" y="7761"/>
                </a:cubicBezTo>
                <a:cubicBezTo>
                  <a:pt x="111215" y="7894"/>
                  <a:pt x="110093" y="7704"/>
                  <a:pt x="109161" y="7913"/>
                </a:cubicBezTo>
                <a:cubicBezTo>
                  <a:pt x="109066" y="7932"/>
                  <a:pt x="108990" y="8008"/>
                  <a:pt x="108990" y="8123"/>
                </a:cubicBezTo>
                <a:cubicBezTo>
                  <a:pt x="108895" y="8104"/>
                  <a:pt x="108933" y="7989"/>
                  <a:pt x="108914" y="7913"/>
                </a:cubicBezTo>
                <a:cubicBezTo>
                  <a:pt x="107487" y="8256"/>
                  <a:pt x="105319" y="8161"/>
                  <a:pt x="104006" y="8332"/>
                </a:cubicBezTo>
                <a:cubicBezTo>
                  <a:pt x="104063" y="8503"/>
                  <a:pt x="104463" y="8370"/>
                  <a:pt x="104653" y="8408"/>
                </a:cubicBezTo>
                <a:cubicBezTo>
                  <a:pt x="103264" y="8845"/>
                  <a:pt x="100963" y="8712"/>
                  <a:pt x="99346" y="8921"/>
                </a:cubicBezTo>
                <a:cubicBezTo>
                  <a:pt x="99993" y="9207"/>
                  <a:pt x="100887" y="8979"/>
                  <a:pt x="101362" y="9131"/>
                </a:cubicBezTo>
                <a:cubicBezTo>
                  <a:pt x="101724" y="8731"/>
                  <a:pt x="103740" y="8769"/>
                  <a:pt x="104900" y="8617"/>
                </a:cubicBezTo>
                <a:cubicBezTo>
                  <a:pt x="105128" y="8598"/>
                  <a:pt x="105661" y="8826"/>
                  <a:pt x="105699" y="8408"/>
                </a:cubicBezTo>
                <a:cubicBezTo>
                  <a:pt x="105128" y="8674"/>
                  <a:pt x="105946" y="8085"/>
                  <a:pt x="105946" y="8560"/>
                </a:cubicBezTo>
                <a:cubicBezTo>
                  <a:pt x="106270" y="8465"/>
                  <a:pt x="106631" y="8541"/>
                  <a:pt x="106897" y="8275"/>
                </a:cubicBezTo>
                <a:cubicBezTo>
                  <a:pt x="106973" y="8313"/>
                  <a:pt x="107031" y="8389"/>
                  <a:pt x="107069" y="8484"/>
                </a:cubicBezTo>
                <a:cubicBezTo>
                  <a:pt x="109256" y="8522"/>
                  <a:pt x="111596" y="8047"/>
                  <a:pt x="113498" y="8408"/>
                </a:cubicBezTo>
                <a:cubicBezTo>
                  <a:pt x="113098" y="8351"/>
                  <a:pt x="113079" y="8408"/>
                  <a:pt x="112604" y="8408"/>
                </a:cubicBezTo>
                <a:cubicBezTo>
                  <a:pt x="114848" y="8617"/>
                  <a:pt x="117987" y="8123"/>
                  <a:pt x="120098" y="8275"/>
                </a:cubicBezTo>
                <a:cubicBezTo>
                  <a:pt x="119946" y="8408"/>
                  <a:pt x="120136" y="8389"/>
                  <a:pt x="120098" y="8636"/>
                </a:cubicBezTo>
                <a:lnTo>
                  <a:pt x="120402" y="8636"/>
                </a:lnTo>
                <a:cubicBezTo>
                  <a:pt x="120402" y="8541"/>
                  <a:pt x="120269" y="8560"/>
                  <a:pt x="120174" y="8560"/>
                </a:cubicBezTo>
                <a:cubicBezTo>
                  <a:pt x="120174" y="8465"/>
                  <a:pt x="120307" y="8503"/>
                  <a:pt x="120402" y="8484"/>
                </a:cubicBezTo>
                <a:cubicBezTo>
                  <a:pt x="120383" y="8389"/>
                  <a:pt x="120307" y="8332"/>
                  <a:pt x="120174" y="8332"/>
                </a:cubicBezTo>
                <a:cubicBezTo>
                  <a:pt x="120174" y="8180"/>
                  <a:pt x="120516" y="8313"/>
                  <a:pt x="120649" y="8275"/>
                </a:cubicBezTo>
                <a:lnTo>
                  <a:pt x="120649" y="8636"/>
                </a:lnTo>
                <a:cubicBezTo>
                  <a:pt x="120783" y="8636"/>
                  <a:pt x="120859" y="8579"/>
                  <a:pt x="120897" y="8484"/>
                </a:cubicBezTo>
                <a:cubicBezTo>
                  <a:pt x="121030" y="8826"/>
                  <a:pt x="120079" y="8674"/>
                  <a:pt x="120003" y="8921"/>
                </a:cubicBezTo>
                <a:cubicBezTo>
                  <a:pt x="118576" y="8864"/>
                  <a:pt x="117112" y="9036"/>
                  <a:pt x="115666" y="9055"/>
                </a:cubicBezTo>
                <a:cubicBezTo>
                  <a:pt x="115514" y="9245"/>
                  <a:pt x="115190" y="9131"/>
                  <a:pt x="114867" y="9131"/>
                </a:cubicBezTo>
                <a:cubicBezTo>
                  <a:pt x="114886" y="9036"/>
                  <a:pt x="115095" y="9112"/>
                  <a:pt x="115095" y="8998"/>
                </a:cubicBezTo>
                <a:cubicBezTo>
                  <a:pt x="113916" y="8960"/>
                  <a:pt x="112585" y="9074"/>
                  <a:pt x="111805" y="9207"/>
                </a:cubicBezTo>
                <a:cubicBezTo>
                  <a:pt x="111710" y="9435"/>
                  <a:pt x="112071" y="9264"/>
                  <a:pt x="111976" y="9492"/>
                </a:cubicBezTo>
                <a:cubicBezTo>
                  <a:pt x="111729" y="9568"/>
                  <a:pt x="111272" y="9378"/>
                  <a:pt x="111158" y="9701"/>
                </a:cubicBezTo>
                <a:cubicBezTo>
                  <a:pt x="110930" y="9701"/>
                  <a:pt x="110587" y="9378"/>
                  <a:pt x="110435" y="9701"/>
                </a:cubicBezTo>
                <a:cubicBezTo>
                  <a:pt x="110473" y="9435"/>
                  <a:pt x="110112" y="9815"/>
                  <a:pt x="109636" y="9701"/>
                </a:cubicBezTo>
                <a:cubicBezTo>
                  <a:pt x="109827" y="9853"/>
                  <a:pt x="110207" y="9815"/>
                  <a:pt x="110359" y="10006"/>
                </a:cubicBezTo>
                <a:cubicBezTo>
                  <a:pt x="110473" y="9968"/>
                  <a:pt x="110321" y="9911"/>
                  <a:pt x="110359" y="9777"/>
                </a:cubicBezTo>
                <a:cubicBezTo>
                  <a:pt x="110797" y="10063"/>
                  <a:pt x="111082" y="9587"/>
                  <a:pt x="111329" y="10006"/>
                </a:cubicBezTo>
                <a:cubicBezTo>
                  <a:pt x="111462" y="9815"/>
                  <a:pt x="111424" y="9911"/>
                  <a:pt x="111729" y="9930"/>
                </a:cubicBezTo>
                <a:cubicBezTo>
                  <a:pt x="111672" y="9853"/>
                  <a:pt x="111538" y="9853"/>
                  <a:pt x="111558" y="9701"/>
                </a:cubicBezTo>
                <a:cubicBezTo>
                  <a:pt x="112090" y="9720"/>
                  <a:pt x="112280" y="9720"/>
                  <a:pt x="112851" y="9777"/>
                </a:cubicBezTo>
                <a:cubicBezTo>
                  <a:pt x="112794" y="9853"/>
                  <a:pt x="112661" y="9853"/>
                  <a:pt x="112699" y="10006"/>
                </a:cubicBezTo>
                <a:cubicBezTo>
                  <a:pt x="112509" y="10044"/>
                  <a:pt x="112585" y="9853"/>
                  <a:pt x="112451" y="9853"/>
                </a:cubicBezTo>
                <a:cubicBezTo>
                  <a:pt x="112014" y="10063"/>
                  <a:pt x="113174" y="10139"/>
                  <a:pt x="113650" y="10139"/>
                </a:cubicBezTo>
                <a:cubicBezTo>
                  <a:pt x="115571" y="10177"/>
                  <a:pt x="118462" y="9892"/>
                  <a:pt x="120649" y="9777"/>
                </a:cubicBezTo>
                <a:cubicBezTo>
                  <a:pt x="120630" y="9834"/>
                  <a:pt x="120688" y="9853"/>
                  <a:pt x="120726" y="9853"/>
                </a:cubicBezTo>
                <a:cubicBezTo>
                  <a:pt x="120897" y="9892"/>
                  <a:pt x="121258" y="9758"/>
                  <a:pt x="121296" y="9930"/>
                </a:cubicBezTo>
                <a:cubicBezTo>
                  <a:pt x="120098" y="9853"/>
                  <a:pt x="118823" y="10234"/>
                  <a:pt x="117910" y="9987"/>
                </a:cubicBezTo>
                <a:cubicBezTo>
                  <a:pt x="116008" y="10310"/>
                  <a:pt x="114810" y="10291"/>
                  <a:pt x="112451" y="10500"/>
                </a:cubicBezTo>
                <a:cubicBezTo>
                  <a:pt x="112889" y="10652"/>
                  <a:pt x="113441" y="10519"/>
                  <a:pt x="112680" y="10709"/>
                </a:cubicBezTo>
                <a:cubicBezTo>
                  <a:pt x="112261" y="10557"/>
                  <a:pt x="111044" y="10843"/>
                  <a:pt x="110606" y="10709"/>
                </a:cubicBezTo>
                <a:cubicBezTo>
                  <a:pt x="110397" y="11090"/>
                  <a:pt x="109541" y="10881"/>
                  <a:pt x="109066" y="10995"/>
                </a:cubicBezTo>
                <a:cubicBezTo>
                  <a:pt x="109332" y="11299"/>
                  <a:pt x="110606" y="10843"/>
                  <a:pt x="110835" y="11147"/>
                </a:cubicBezTo>
                <a:cubicBezTo>
                  <a:pt x="110930" y="10919"/>
                  <a:pt x="111196" y="11071"/>
                  <a:pt x="111558" y="11071"/>
                </a:cubicBezTo>
                <a:cubicBezTo>
                  <a:pt x="112014" y="11071"/>
                  <a:pt x="113155" y="11033"/>
                  <a:pt x="112356" y="11147"/>
                </a:cubicBezTo>
                <a:cubicBezTo>
                  <a:pt x="111291" y="11147"/>
                  <a:pt x="110302" y="11223"/>
                  <a:pt x="109465" y="11432"/>
                </a:cubicBezTo>
                <a:cubicBezTo>
                  <a:pt x="110150" y="11489"/>
                  <a:pt x="111691" y="11356"/>
                  <a:pt x="112927" y="11280"/>
                </a:cubicBezTo>
                <a:cubicBezTo>
                  <a:pt x="112699" y="11603"/>
                  <a:pt x="113003" y="11394"/>
                  <a:pt x="113326" y="11432"/>
                </a:cubicBezTo>
                <a:cubicBezTo>
                  <a:pt x="113307" y="11337"/>
                  <a:pt x="113136" y="11375"/>
                  <a:pt x="113003" y="11356"/>
                </a:cubicBezTo>
                <a:cubicBezTo>
                  <a:pt x="113117" y="11204"/>
                  <a:pt x="113574" y="11337"/>
                  <a:pt x="113802" y="11299"/>
                </a:cubicBezTo>
                <a:cubicBezTo>
                  <a:pt x="113326" y="11584"/>
                  <a:pt x="112851" y="11641"/>
                  <a:pt x="112451" y="11432"/>
                </a:cubicBezTo>
                <a:cubicBezTo>
                  <a:pt x="112261" y="11432"/>
                  <a:pt x="112413" y="11699"/>
                  <a:pt x="112356" y="11794"/>
                </a:cubicBezTo>
                <a:cubicBezTo>
                  <a:pt x="112794" y="11584"/>
                  <a:pt x="113555" y="11794"/>
                  <a:pt x="114297" y="11718"/>
                </a:cubicBezTo>
                <a:cubicBezTo>
                  <a:pt x="114030" y="11889"/>
                  <a:pt x="113574" y="11870"/>
                  <a:pt x="113403" y="11946"/>
                </a:cubicBezTo>
                <a:cubicBezTo>
                  <a:pt x="113517" y="12060"/>
                  <a:pt x="113726" y="12098"/>
                  <a:pt x="113973" y="12079"/>
                </a:cubicBezTo>
                <a:cubicBezTo>
                  <a:pt x="113612" y="12288"/>
                  <a:pt x="112337" y="12098"/>
                  <a:pt x="111634" y="12231"/>
                </a:cubicBezTo>
                <a:cubicBezTo>
                  <a:pt x="111824" y="12421"/>
                  <a:pt x="112642" y="12345"/>
                  <a:pt x="113079" y="12383"/>
                </a:cubicBezTo>
                <a:cubicBezTo>
                  <a:pt x="113707" y="12440"/>
                  <a:pt x="112471" y="12535"/>
                  <a:pt x="111957" y="12516"/>
                </a:cubicBezTo>
                <a:cubicBezTo>
                  <a:pt x="112547" y="12859"/>
                  <a:pt x="113536" y="12554"/>
                  <a:pt x="114297" y="12669"/>
                </a:cubicBezTo>
                <a:cubicBezTo>
                  <a:pt x="112908" y="13030"/>
                  <a:pt x="110473" y="12745"/>
                  <a:pt x="109142" y="13239"/>
                </a:cubicBezTo>
                <a:cubicBezTo>
                  <a:pt x="109922" y="13582"/>
                  <a:pt x="110740" y="13106"/>
                  <a:pt x="111481" y="13315"/>
                </a:cubicBezTo>
                <a:cubicBezTo>
                  <a:pt x="111196" y="13239"/>
                  <a:pt x="109865" y="13715"/>
                  <a:pt x="109313" y="13829"/>
                </a:cubicBezTo>
                <a:cubicBezTo>
                  <a:pt x="109465" y="13962"/>
                  <a:pt x="110835" y="13886"/>
                  <a:pt x="109865" y="13962"/>
                </a:cubicBezTo>
                <a:cubicBezTo>
                  <a:pt x="109674" y="14000"/>
                  <a:pt x="109503" y="14076"/>
                  <a:pt x="109237" y="14038"/>
                </a:cubicBezTo>
                <a:cubicBezTo>
                  <a:pt x="109579" y="14342"/>
                  <a:pt x="110359" y="14304"/>
                  <a:pt x="111329" y="14247"/>
                </a:cubicBezTo>
                <a:cubicBezTo>
                  <a:pt x="112261" y="14209"/>
                  <a:pt x="112661" y="14323"/>
                  <a:pt x="111481" y="14399"/>
                </a:cubicBezTo>
                <a:cubicBezTo>
                  <a:pt x="111462" y="14590"/>
                  <a:pt x="111938" y="14323"/>
                  <a:pt x="111805" y="14609"/>
                </a:cubicBezTo>
                <a:cubicBezTo>
                  <a:pt x="111158" y="14361"/>
                  <a:pt x="110321" y="15008"/>
                  <a:pt x="110036" y="14609"/>
                </a:cubicBezTo>
                <a:cubicBezTo>
                  <a:pt x="108077" y="14685"/>
                  <a:pt x="107221" y="14951"/>
                  <a:pt x="105052" y="14685"/>
                </a:cubicBezTo>
                <a:cubicBezTo>
                  <a:pt x="104938" y="14704"/>
                  <a:pt x="105033" y="14818"/>
                  <a:pt x="105128" y="14837"/>
                </a:cubicBezTo>
                <a:cubicBezTo>
                  <a:pt x="103759" y="14951"/>
                  <a:pt x="101705" y="14970"/>
                  <a:pt x="100392" y="15198"/>
                </a:cubicBezTo>
                <a:cubicBezTo>
                  <a:pt x="101039" y="15217"/>
                  <a:pt x="102865" y="15274"/>
                  <a:pt x="103207" y="15122"/>
                </a:cubicBezTo>
                <a:cubicBezTo>
                  <a:pt x="104596" y="15293"/>
                  <a:pt x="106745" y="15141"/>
                  <a:pt x="107221" y="15046"/>
                </a:cubicBezTo>
                <a:cubicBezTo>
                  <a:pt x="107468" y="15008"/>
                  <a:pt x="108400" y="14685"/>
                  <a:pt x="108742" y="15046"/>
                </a:cubicBezTo>
                <a:cubicBezTo>
                  <a:pt x="109503" y="14552"/>
                  <a:pt x="110949" y="14989"/>
                  <a:pt x="111653" y="14913"/>
                </a:cubicBezTo>
                <a:cubicBezTo>
                  <a:pt x="106118" y="15484"/>
                  <a:pt x="100963" y="15350"/>
                  <a:pt x="95485" y="16054"/>
                </a:cubicBezTo>
                <a:cubicBezTo>
                  <a:pt x="96493" y="16168"/>
                  <a:pt x="97463" y="15978"/>
                  <a:pt x="98776" y="15845"/>
                </a:cubicBezTo>
                <a:cubicBezTo>
                  <a:pt x="98966" y="15845"/>
                  <a:pt x="98947" y="16016"/>
                  <a:pt x="98947" y="16206"/>
                </a:cubicBezTo>
                <a:cubicBezTo>
                  <a:pt x="99194" y="16111"/>
                  <a:pt x="99232" y="16187"/>
                  <a:pt x="99593" y="16130"/>
                </a:cubicBezTo>
                <a:cubicBezTo>
                  <a:pt x="99574" y="15921"/>
                  <a:pt x="99042" y="16187"/>
                  <a:pt x="99023" y="15978"/>
                </a:cubicBezTo>
                <a:cubicBezTo>
                  <a:pt x="99251" y="15693"/>
                  <a:pt x="100906" y="15864"/>
                  <a:pt x="101267" y="15693"/>
                </a:cubicBezTo>
                <a:cubicBezTo>
                  <a:pt x="101153" y="16073"/>
                  <a:pt x="100335" y="15769"/>
                  <a:pt x="99822" y="16054"/>
                </a:cubicBezTo>
                <a:cubicBezTo>
                  <a:pt x="100468" y="16168"/>
                  <a:pt x="101058" y="16092"/>
                  <a:pt x="101990" y="15997"/>
                </a:cubicBezTo>
                <a:cubicBezTo>
                  <a:pt x="101990" y="16054"/>
                  <a:pt x="101914" y="16054"/>
                  <a:pt x="101914" y="16130"/>
                </a:cubicBezTo>
                <a:cubicBezTo>
                  <a:pt x="102180" y="16149"/>
                  <a:pt x="102408" y="16149"/>
                  <a:pt x="102485" y="15997"/>
                </a:cubicBezTo>
                <a:cubicBezTo>
                  <a:pt x="102789" y="16283"/>
                  <a:pt x="103112" y="16283"/>
                  <a:pt x="103683" y="16206"/>
                </a:cubicBezTo>
                <a:cubicBezTo>
                  <a:pt x="103835" y="16092"/>
                  <a:pt x="103626" y="15978"/>
                  <a:pt x="103854" y="15845"/>
                </a:cubicBezTo>
                <a:cubicBezTo>
                  <a:pt x="104368" y="15940"/>
                  <a:pt x="104805" y="15693"/>
                  <a:pt x="105052" y="15997"/>
                </a:cubicBezTo>
                <a:cubicBezTo>
                  <a:pt x="104539" y="15940"/>
                  <a:pt x="104311" y="15997"/>
                  <a:pt x="103854" y="16054"/>
                </a:cubicBezTo>
                <a:cubicBezTo>
                  <a:pt x="105984" y="16206"/>
                  <a:pt x="107944" y="15921"/>
                  <a:pt x="109884" y="16054"/>
                </a:cubicBezTo>
                <a:cubicBezTo>
                  <a:pt x="109960" y="16016"/>
                  <a:pt x="109960" y="15902"/>
                  <a:pt x="110112" y="15921"/>
                </a:cubicBezTo>
                <a:cubicBezTo>
                  <a:pt x="109712" y="15769"/>
                  <a:pt x="109009" y="15864"/>
                  <a:pt x="108343" y="15693"/>
                </a:cubicBezTo>
                <a:cubicBezTo>
                  <a:pt x="108115" y="15807"/>
                  <a:pt x="108552" y="15503"/>
                  <a:pt x="108838" y="15636"/>
                </a:cubicBezTo>
                <a:cubicBezTo>
                  <a:pt x="108039" y="15446"/>
                  <a:pt x="107848" y="15636"/>
                  <a:pt x="106993" y="15636"/>
                </a:cubicBezTo>
                <a:cubicBezTo>
                  <a:pt x="108362" y="15293"/>
                  <a:pt x="109865" y="15350"/>
                  <a:pt x="111805" y="15274"/>
                </a:cubicBezTo>
                <a:cubicBezTo>
                  <a:pt x="111519" y="15484"/>
                  <a:pt x="111044" y="15274"/>
                  <a:pt x="110606" y="15484"/>
                </a:cubicBezTo>
                <a:cubicBezTo>
                  <a:pt x="110740" y="15712"/>
                  <a:pt x="110911" y="15465"/>
                  <a:pt x="111082" y="15636"/>
                </a:cubicBezTo>
                <a:cubicBezTo>
                  <a:pt x="110949" y="15769"/>
                  <a:pt x="111101" y="15712"/>
                  <a:pt x="111082" y="15921"/>
                </a:cubicBezTo>
                <a:cubicBezTo>
                  <a:pt x="110892" y="15674"/>
                  <a:pt x="110473" y="16092"/>
                  <a:pt x="110283" y="15845"/>
                </a:cubicBezTo>
                <a:cubicBezTo>
                  <a:pt x="110226" y="15522"/>
                  <a:pt x="110435" y="15902"/>
                  <a:pt x="110435" y="15693"/>
                </a:cubicBezTo>
                <a:cubicBezTo>
                  <a:pt x="110264" y="15598"/>
                  <a:pt x="110036" y="15617"/>
                  <a:pt x="109808" y="15693"/>
                </a:cubicBezTo>
                <a:cubicBezTo>
                  <a:pt x="109827" y="15788"/>
                  <a:pt x="110036" y="15788"/>
                  <a:pt x="110036" y="15693"/>
                </a:cubicBezTo>
                <a:cubicBezTo>
                  <a:pt x="110188" y="15712"/>
                  <a:pt x="110226" y="15826"/>
                  <a:pt x="110207" y="15978"/>
                </a:cubicBezTo>
                <a:cubicBezTo>
                  <a:pt x="111348" y="16035"/>
                  <a:pt x="112109" y="15845"/>
                  <a:pt x="113022" y="15845"/>
                </a:cubicBezTo>
                <a:cubicBezTo>
                  <a:pt x="112870" y="15997"/>
                  <a:pt x="112794" y="16092"/>
                  <a:pt x="113174" y="16054"/>
                </a:cubicBezTo>
                <a:cubicBezTo>
                  <a:pt x="112623" y="16263"/>
                  <a:pt x="110416" y="16359"/>
                  <a:pt x="109484" y="16416"/>
                </a:cubicBezTo>
                <a:cubicBezTo>
                  <a:pt x="109732" y="16644"/>
                  <a:pt x="110245" y="16777"/>
                  <a:pt x="110530" y="16416"/>
                </a:cubicBezTo>
                <a:cubicBezTo>
                  <a:pt x="110645" y="16454"/>
                  <a:pt x="110721" y="16530"/>
                  <a:pt x="110759" y="16644"/>
                </a:cubicBezTo>
                <a:cubicBezTo>
                  <a:pt x="111748" y="16321"/>
                  <a:pt x="112490" y="16663"/>
                  <a:pt x="113574" y="16568"/>
                </a:cubicBezTo>
                <a:cubicBezTo>
                  <a:pt x="113060" y="16758"/>
                  <a:pt x="112490" y="16910"/>
                  <a:pt x="111976" y="16701"/>
                </a:cubicBezTo>
                <a:cubicBezTo>
                  <a:pt x="111767" y="16891"/>
                  <a:pt x="110892" y="16929"/>
                  <a:pt x="111006" y="16701"/>
                </a:cubicBezTo>
                <a:cubicBezTo>
                  <a:pt x="110854" y="16967"/>
                  <a:pt x="110397" y="16511"/>
                  <a:pt x="110283" y="17005"/>
                </a:cubicBezTo>
                <a:cubicBezTo>
                  <a:pt x="109389" y="16910"/>
                  <a:pt x="108799" y="17100"/>
                  <a:pt x="108020" y="17005"/>
                </a:cubicBezTo>
                <a:cubicBezTo>
                  <a:pt x="107982" y="17100"/>
                  <a:pt x="107982" y="17100"/>
                  <a:pt x="107791" y="17215"/>
                </a:cubicBezTo>
                <a:cubicBezTo>
                  <a:pt x="108628" y="17329"/>
                  <a:pt x="109674" y="17176"/>
                  <a:pt x="110435" y="17291"/>
                </a:cubicBezTo>
                <a:cubicBezTo>
                  <a:pt x="110435" y="17367"/>
                  <a:pt x="110302" y="17348"/>
                  <a:pt x="110207" y="17348"/>
                </a:cubicBezTo>
                <a:cubicBezTo>
                  <a:pt x="110530" y="17386"/>
                  <a:pt x="111234" y="17481"/>
                  <a:pt x="111729" y="17348"/>
                </a:cubicBezTo>
                <a:cubicBezTo>
                  <a:pt x="111044" y="17671"/>
                  <a:pt x="109770" y="17595"/>
                  <a:pt x="108990" y="17424"/>
                </a:cubicBezTo>
                <a:cubicBezTo>
                  <a:pt x="109009" y="17557"/>
                  <a:pt x="109123" y="17595"/>
                  <a:pt x="109313" y="17576"/>
                </a:cubicBezTo>
                <a:cubicBezTo>
                  <a:pt x="103873" y="17880"/>
                  <a:pt x="98224" y="18128"/>
                  <a:pt x="92670" y="18432"/>
                </a:cubicBezTo>
                <a:cubicBezTo>
                  <a:pt x="92651" y="18603"/>
                  <a:pt x="92955" y="18470"/>
                  <a:pt x="93069" y="18508"/>
                </a:cubicBezTo>
                <a:cubicBezTo>
                  <a:pt x="91091" y="18812"/>
                  <a:pt x="88428" y="18717"/>
                  <a:pt x="87040" y="18945"/>
                </a:cubicBezTo>
                <a:cubicBezTo>
                  <a:pt x="87097" y="18736"/>
                  <a:pt x="86887" y="18793"/>
                  <a:pt x="86868" y="18660"/>
                </a:cubicBezTo>
                <a:cubicBezTo>
                  <a:pt x="86640" y="18698"/>
                  <a:pt x="86945" y="18812"/>
                  <a:pt x="86868" y="18945"/>
                </a:cubicBezTo>
                <a:cubicBezTo>
                  <a:pt x="86507" y="19041"/>
                  <a:pt x="86602" y="18698"/>
                  <a:pt x="86241" y="18793"/>
                </a:cubicBezTo>
                <a:cubicBezTo>
                  <a:pt x="86241" y="18888"/>
                  <a:pt x="86374" y="18850"/>
                  <a:pt x="86469" y="18869"/>
                </a:cubicBezTo>
                <a:cubicBezTo>
                  <a:pt x="85613" y="19079"/>
                  <a:pt x="84015" y="19079"/>
                  <a:pt x="82855" y="19231"/>
                </a:cubicBezTo>
                <a:cubicBezTo>
                  <a:pt x="83369" y="19706"/>
                  <a:pt x="84225" y="19345"/>
                  <a:pt x="84776" y="19383"/>
                </a:cubicBezTo>
                <a:cubicBezTo>
                  <a:pt x="85290" y="19402"/>
                  <a:pt x="85689" y="19554"/>
                  <a:pt x="86241" y="19440"/>
                </a:cubicBezTo>
                <a:cubicBezTo>
                  <a:pt x="86241" y="19725"/>
                  <a:pt x="86165" y="19478"/>
                  <a:pt x="85994" y="19516"/>
                </a:cubicBezTo>
                <a:cubicBezTo>
                  <a:pt x="86184" y="20068"/>
                  <a:pt x="86716" y="19592"/>
                  <a:pt x="87116" y="19725"/>
                </a:cubicBezTo>
                <a:cubicBezTo>
                  <a:pt x="87135" y="19478"/>
                  <a:pt x="86697" y="19630"/>
                  <a:pt x="86640" y="19440"/>
                </a:cubicBezTo>
                <a:cubicBezTo>
                  <a:pt x="86735" y="19193"/>
                  <a:pt x="86983" y="19744"/>
                  <a:pt x="87116" y="19440"/>
                </a:cubicBezTo>
                <a:cubicBezTo>
                  <a:pt x="87249" y="19459"/>
                  <a:pt x="87306" y="19573"/>
                  <a:pt x="87287" y="19725"/>
                </a:cubicBezTo>
                <a:cubicBezTo>
                  <a:pt x="87667" y="19649"/>
                  <a:pt x="88010" y="19611"/>
                  <a:pt x="88561" y="19668"/>
                </a:cubicBezTo>
                <a:cubicBezTo>
                  <a:pt x="87839" y="19954"/>
                  <a:pt x="87477" y="19801"/>
                  <a:pt x="86640" y="19877"/>
                </a:cubicBezTo>
                <a:cubicBezTo>
                  <a:pt x="86564" y="20144"/>
                  <a:pt x="86564" y="20049"/>
                  <a:pt x="86146" y="20087"/>
                </a:cubicBezTo>
                <a:cubicBezTo>
                  <a:pt x="87173" y="20486"/>
                  <a:pt x="88200" y="19782"/>
                  <a:pt x="89360" y="20163"/>
                </a:cubicBezTo>
                <a:cubicBezTo>
                  <a:pt x="90292" y="19915"/>
                  <a:pt x="91167" y="20049"/>
                  <a:pt x="92099" y="19668"/>
                </a:cubicBezTo>
                <a:cubicBezTo>
                  <a:pt x="92365" y="19858"/>
                  <a:pt x="91643" y="19763"/>
                  <a:pt x="91871" y="20163"/>
                </a:cubicBezTo>
                <a:cubicBezTo>
                  <a:pt x="90749" y="20125"/>
                  <a:pt x="89836" y="20467"/>
                  <a:pt x="88961" y="20163"/>
                </a:cubicBezTo>
                <a:cubicBezTo>
                  <a:pt x="89075" y="20505"/>
                  <a:pt x="88466" y="20030"/>
                  <a:pt x="88409" y="20391"/>
                </a:cubicBezTo>
                <a:cubicBezTo>
                  <a:pt x="87610" y="20315"/>
                  <a:pt x="87268" y="20182"/>
                  <a:pt x="86545" y="20524"/>
                </a:cubicBezTo>
                <a:cubicBezTo>
                  <a:pt x="87154" y="20867"/>
                  <a:pt x="88238" y="20410"/>
                  <a:pt x="88885" y="20600"/>
                </a:cubicBezTo>
                <a:cubicBezTo>
                  <a:pt x="90425" y="20163"/>
                  <a:pt x="91985" y="20581"/>
                  <a:pt x="94363" y="20163"/>
                </a:cubicBezTo>
                <a:cubicBezTo>
                  <a:pt x="95979" y="19877"/>
                  <a:pt x="97615" y="20391"/>
                  <a:pt x="98776" y="19877"/>
                </a:cubicBezTo>
                <a:cubicBezTo>
                  <a:pt x="98776" y="19935"/>
                  <a:pt x="98680" y="19954"/>
                  <a:pt x="98623" y="19954"/>
                </a:cubicBezTo>
                <a:cubicBezTo>
                  <a:pt x="99536" y="20049"/>
                  <a:pt x="100773" y="19858"/>
                  <a:pt x="101914" y="19801"/>
                </a:cubicBezTo>
                <a:cubicBezTo>
                  <a:pt x="103321" y="19725"/>
                  <a:pt x="104653" y="19630"/>
                  <a:pt x="105775" y="19668"/>
                </a:cubicBezTo>
                <a:cubicBezTo>
                  <a:pt x="106003" y="19668"/>
                  <a:pt x="106688" y="19497"/>
                  <a:pt x="106574" y="19516"/>
                </a:cubicBezTo>
                <a:cubicBezTo>
                  <a:pt x="108552" y="19307"/>
                  <a:pt x="110645" y="19497"/>
                  <a:pt x="113098" y="19231"/>
                </a:cubicBezTo>
                <a:cubicBezTo>
                  <a:pt x="113326" y="19345"/>
                  <a:pt x="112680" y="19288"/>
                  <a:pt x="112528" y="19307"/>
                </a:cubicBezTo>
                <a:cubicBezTo>
                  <a:pt x="110093" y="19630"/>
                  <a:pt x="107734" y="19440"/>
                  <a:pt x="105281" y="19877"/>
                </a:cubicBezTo>
                <a:cubicBezTo>
                  <a:pt x="105243" y="19782"/>
                  <a:pt x="104976" y="19858"/>
                  <a:pt x="104976" y="19725"/>
                </a:cubicBezTo>
                <a:cubicBezTo>
                  <a:pt x="104824" y="19820"/>
                  <a:pt x="104501" y="19744"/>
                  <a:pt x="104406" y="19877"/>
                </a:cubicBezTo>
                <a:cubicBezTo>
                  <a:pt x="104311" y="19649"/>
                  <a:pt x="104196" y="19896"/>
                  <a:pt x="104082" y="19725"/>
                </a:cubicBezTo>
                <a:cubicBezTo>
                  <a:pt x="103987" y="19744"/>
                  <a:pt x="104025" y="19858"/>
                  <a:pt x="104006" y="19954"/>
                </a:cubicBezTo>
                <a:cubicBezTo>
                  <a:pt x="103226" y="19649"/>
                  <a:pt x="102294" y="20505"/>
                  <a:pt x="101115" y="20163"/>
                </a:cubicBezTo>
                <a:cubicBezTo>
                  <a:pt x="100868" y="20277"/>
                  <a:pt x="98718" y="20524"/>
                  <a:pt x="97729" y="20600"/>
                </a:cubicBezTo>
                <a:cubicBezTo>
                  <a:pt x="94743" y="20790"/>
                  <a:pt x="91205" y="20867"/>
                  <a:pt x="88637" y="21038"/>
                </a:cubicBezTo>
                <a:cubicBezTo>
                  <a:pt x="87991" y="21076"/>
                  <a:pt x="87230" y="21076"/>
                  <a:pt x="86621" y="21323"/>
                </a:cubicBezTo>
                <a:cubicBezTo>
                  <a:pt x="86621" y="21513"/>
                  <a:pt x="87154" y="21228"/>
                  <a:pt x="87040" y="21532"/>
                </a:cubicBezTo>
                <a:cubicBezTo>
                  <a:pt x="87097" y="21475"/>
                  <a:pt x="87154" y="21399"/>
                  <a:pt x="87192" y="21323"/>
                </a:cubicBezTo>
                <a:cubicBezTo>
                  <a:pt x="87382" y="21475"/>
                  <a:pt x="87610" y="21209"/>
                  <a:pt x="87591" y="21456"/>
                </a:cubicBezTo>
                <a:cubicBezTo>
                  <a:pt x="91414" y="21133"/>
                  <a:pt x="95922" y="21000"/>
                  <a:pt x="100297" y="20600"/>
                </a:cubicBezTo>
                <a:cubicBezTo>
                  <a:pt x="97235" y="21228"/>
                  <a:pt x="93145" y="21114"/>
                  <a:pt x="90406" y="21532"/>
                </a:cubicBezTo>
                <a:cubicBezTo>
                  <a:pt x="90539" y="21799"/>
                  <a:pt x="91319" y="21342"/>
                  <a:pt x="91053" y="21684"/>
                </a:cubicBezTo>
                <a:cubicBezTo>
                  <a:pt x="91719" y="21437"/>
                  <a:pt x="92423" y="21665"/>
                  <a:pt x="93469" y="21608"/>
                </a:cubicBezTo>
                <a:cubicBezTo>
                  <a:pt x="92004" y="21818"/>
                  <a:pt x="90083" y="21875"/>
                  <a:pt x="88885" y="22103"/>
                </a:cubicBezTo>
                <a:cubicBezTo>
                  <a:pt x="87991" y="22293"/>
                  <a:pt x="87097" y="22103"/>
                  <a:pt x="86393" y="22464"/>
                </a:cubicBezTo>
                <a:cubicBezTo>
                  <a:pt x="86355" y="22293"/>
                  <a:pt x="85651" y="22331"/>
                  <a:pt x="85575" y="22540"/>
                </a:cubicBezTo>
                <a:cubicBezTo>
                  <a:pt x="84738" y="22293"/>
                  <a:pt x="83711" y="22654"/>
                  <a:pt x="82931" y="22540"/>
                </a:cubicBezTo>
                <a:cubicBezTo>
                  <a:pt x="82646" y="22635"/>
                  <a:pt x="81942" y="22921"/>
                  <a:pt x="81562" y="22540"/>
                </a:cubicBezTo>
                <a:cubicBezTo>
                  <a:pt x="81467" y="22807"/>
                  <a:pt x="80953" y="22578"/>
                  <a:pt x="80687" y="22616"/>
                </a:cubicBezTo>
                <a:cubicBezTo>
                  <a:pt x="80592" y="22635"/>
                  <a:pt x="80630" y="22826"/>
                  <a:pt x="80592" y="22826"/>
                </a:cubicBezTo>
                <a:cubicBezTo>
                  <a:pt x="80496" y="22845"/>
                  <a:pt x="80554" y="22693"/>
                  <a:pt x="80516" y="22693"/>
                </a:cubicBezTo>
                <a:cubicBezTo>
                  <a:pt x="80268" y="22654"/>
                  <a:pt x="79945" y="22864"/>
                  <a:pt x="79641" y="22902"/>
                </a:cubicBezTo>
                <a:cubicBezTo>
                  <a:pt x="78556" y="23016"/>
                  <a:pt x="77377" y="22978"/>
                  <a:pt x="76103" y="23111"/>
                </a:cubicBezTo>
                <a:cubicBezTo>
                  <a:pt x="74657" y="23282"/>
                  <a:pt x="73573" y="22635"/>
                  <a:pt x="72793" y="22978"/>
                </a:cubicBezTo>
                <a:cubicBezTo>
                  <a:pt x="72945" y="23073"/>
                  <a:pt x="73040" y="22997"/>
                  <a:pt x="73364" y="23054"/>
                </a:cubicBezTo>
                <a:cubicBezTo>
                  <a:pt x="73307" y="23111"/>
                  <a:pt x="73135" y="23149"/>
                  <a:pt x="73288" y="23187"/>
                </a:cubicBezTo>
                <a:cubicBezTo>
                  <a:pt x="72812" y="23111"/>
                  <a:pt x="71671" y="22807"/>
                  <a:pt x="71100" y="23187"/>
                </a:cubicBezTo>
                <a:cubicBezTo>
                  <a:pt x="70511" y="22921"/>
                  <a:pt x="69027" y="22997"/>
                  <a:pt x="68380" y="23339"/>
                </a:cubicBezTo>
                <a:cubicBezTo>
                  <a:pt x="68342" y="23073"/>
                  <a:pt x="67772" y="23301"/>
                  <a:pt x="67657" y="23111"/>
                </a:cubicBezTo>
                <a:cubicBezTo>
                  <a:pt x="67087" y="23758"/>
                  <a:pt x="65660" y="23054"/>
                  <a:pt x="65318" y="23625"/>
                </a:cubicBezTo>
                <a:cubicBezTo>
                  <a:pt x="65204" y="23472"/>
                  <a:pt x="64785" y="23339"/>
                  <a:pt x="64595" y="23472"/>
                </a:cubicBezTo>
                <a:cubicBezTo>
                  <a:pt x="65014" y="23834"/>
                  <a:pt x="62959" y="23472"/>
                  <a:pt x="62351" y="23472"/>
                </a:cubicBezTo>
                <a:cubicBezTo>
                  <a:pt x="61742" y="23491"/>
                  <a:pt x="60068" y="23739"/>
                  <a:pt x="59041" y="23701"/>
                </a:cubicBezTo>
                <a:cubicBezTo>
                  <a:pt x="58984" y="23929"/>
                  <a:pt x="59307" y="23796"/>
                  <a:pt x="59364" y="23910"/>
                </a:cubicBezTo>
                <a:cubicBezTo>
                  <a:pt x="59098" y="24252"/>
                  <a:pt x="58451" y="23777"/>
                  <a:pt x="58394" y="23758"/>
                </a:cubicBezTo>
                <a:cubicBezTo>
                  <a:pt x="57862" y="23644"/>
                  <a:pt x="56968" y="23625"/>
                  <a:pt x="56625" y="23758"/>
                </a:cubicBezTo>
                <a:cubicBezTo>
                  <a:pt x="56473" y="23758"/>
                  <a:pt x="56568" y="23529"/>
                  <a:pt x="56397" y="23548"/>
                </a:cubicBezTo>
                <a:cubicBezTo>
                  <a:pt x="56150" y="23625"/>
                  <a:pt x="56036" y="23758"/>
                  <a:pt x="56150" y="23986"/>
                </a:cubicBezTo>
                <a:cubicBezTo>
                  <a:pt x="55884" y="24062"/>
                  <a:pt x="56036" y="23758"/>
                  <a:pt x="55998" y="23625"/>
                </a:cubicBezTo>
                <a:cubicBezTo>
                  <a:pt x="55218" y="23567"/>
                  <a:pt x="54609" y="23663"/>
                  <a:pt x="54229" y="23758"/>
                </a:cubicBezTo>
                <a:cubicBezTo>
                  <a:pt x="54381" y="23625"/>
                  <a:pt x="54381" y="23701"/>
                  <a:pt x="54229" y="23548"/>
                </a:cubicBezTo>
                <a:cubicBezTo>
                  <a:pt x="53962" y="23758"/>
                  <a:pt x="53829" y="23910"/>
                  <a:pt x="53829" y="24195"/>
                </a:cubicBezTo>
                <a:cubicBezTo>
                  <a:pt x="53639" y="24157"/>
                  <a:pt x="53696" y="23891"/>
                  <a:pt x="53183" y="23986"/>
                </a:cubicBezTo>
                <a:cubicBezTo>
                  <a:pt x="53487" y="23891"/>
                  <a:pt x="53202" y="23606"/>
                  <a:pt x="53011" y="23758"/>
                </a:cubicBezTo>
                <a:cubicBezTo>
                  <a:pt x="52897" y="23796"/>
                  <a:pt x="53049" y="23853"/>
                  <a:pt x="53011" y="23986"/>
                </a:cubicBezTo>
                <a:cubicBezTo>
                  <a:pt x="52878" y="23986"/>
                  <a:pt x="52802" y="23929"/>
                  <a:pt x="52783" y="23834"/>
                </a:cubicBezTo>
                <a:cubicBezTo>
                  <a:pt x="52631" y="23853"/>
                  <a:pt x="52726" y="24081"/>
                  <a:pt x="52612" y="24119"/>
                </a:cubicBezTo>
                <a:cubicBezTo>
                  <a:pt x="52308" y="23777"/>
                  <a:pt x="51737" y="24062"/>
                  <a:pt x="51090" y="23986"/>
                </a:cubicBezTo>
                <a:cubicBezTo>
                  <a:pt x="51128" y="23929"/>
                  <a:pt x="51166" y="23872"/>
                  <a:pt x="51166" y="23758"/>
                </a:cubicBezTo>
                <a:cubicBezTo>
                  <a:pt x="50995" y="23739"/>
                  <a:pt x="51014" y="23872"/>
                  <a:pt x="51014" y="23986"/>
                </a:cubicBezTo>
                <a:cubicBezTo>
                  <a:pt x="50919" y="23967"/>
                  <a:pt x="50938" y="23853"/>
                  <a:pt x="50919" y="23758"/>
                </a:cubicBezTo>
                <a:cubicBezTo>
                  <a:pt x="50748" y="23739"/>
                  <a:pt x="50767" y="23872"/>
                  <a:pt x="50767" y="23986"/>
                </a:cubicBezTo>
                <a:cubicBezTo>
                  <a:pt x="46392" y="23834"/>
                  <a:pt x="43025" y="24138"/>
                  <a:pt x="39183" y="23625"/>
                </a:cubicBezTo>
                <a:cubicBezTo>
                  <a:pt x="38232" y="23891"/>
                  <a:pt x="36730" y="23739"/>
                  <a:pt x="36045" y="23472"/>
                </a:cubicBezTo>
                <a:cubicBezTo>
                  <a:pt x="35931" y="23491"/>
                  <a:pt x="35988" y="23663"/>
                  <a:pt x="35969" y="23758"/>
                </a:cubicBezTo>
                <a:cubicBezTo>
                  <a:pt x="35798" y="23606"/>
                  <a:pt x="35284" y="23758"/>
                  <a:pt x="35246" y="23472"/>
                </a:cubicBezTo>
                <a:cubicBezTo>
                  <a:pt x="35094" y="23701"/>
                  <a:pt x="34466" y="23491"/>
                  <a:pt x="34447" y="23834"/>
                </a:cubicBezTo>
                <a:cubicBezTo>
                  <a:pt x="35170" y="23967"/>
                  <a:pt x="35588" y="24005"/>
                  <a:pt x="35969" y="23986"/>
                </a:cubicBezTo>
                <a:cubicBezTo>
                  <a:pt x="36102" y="24043"/>
                  <a:pt x="36121" y="24233"/>
                  <a:pt x="36216" y="24347"/>
                </a:cubicBezTo>
                <a:cubicBezTo>
                  <a:pt x="36482" y="24214"/>
                  <a:pt x="36615" y="24385"/>
                  <a:pt x="37015" y="24347"/>
                </a:cubicBezTo>
                <a:cubicBezTo>
                  <a:pt x="37091" y="24081"/>
                  <a:pt x="36672" y="24271"/>
                  <a:pt x="36615" y="24119"/>
                </a:cubicBezTo>
                <a:cubicBezTo>
                  <a:pt x="36672" y="24024"/>
                  <a:pt x="36863" y="24024"/>
                  <a:pt x="37015" y="23986"/>
                </a:cubicBezTo>
                <a:cubicBezTo>
                  <a:pt x="36977" y="24157"/>
                  <a:pt x="37167" y="24138"/>
                  <a:pt x="37091" y="24347"/>
                </a:cubicBezTo>
                <a:cubicBezTo>
                  <a:pt x="37319" y="24347"/>
                  <a:pt x="37319" y="24157"/>
                  <a:pt x="37338" y="23986"/>
                </a:cubicBezTo>
                <a:cubicBezTo>
                  <a:pt x="37738" y="24043"/>
                  <a:pt x="37795" y="24024"/>
                  <a:pt x="38137" y="24195"/>
                </a:cubicBezTo>
                <a:cubicBezTo>
                  <a:pt x="38251" y="24119"/>
                  <a:pt x="38232" y="23948"/>
                  <a:pt x="38384" y="23910"/>
                </a:cubicBezTo>
                <a:cubicBezTo>
                  <a:pt x="38708" y="23986"/>
                  <a:pt x="39164" y="23967"/>
                  <a:pt x="39259" y="24271"/>
                </a:cubicBezTo>
                <a:cubicBezTo>
                  <a:pt x="39887" y="24005"/>
                  <a:pt x="40515" y="24081"/>
                  <a:pt x="41276" y="24119"/>
                </a:cubicBezTo>
                <a:cubicBezTo>
                  <a:pt x="41047" y="24442"/>
                  <a:pt x="41789" y="24423"/>
                  <a:pt x="41922" y="24480"/>
                </a:cubicBezTo>
                <a:cubicBezTo>
                  <a:pt x="41922" y="24366"/>
                  <a:pt x="41808" y="24328"/>
                  <a:pt x="41827" y="24195"/>
                </a:cubicBezTo>
                <a:cubicBezTo>
                  <a:pt x="42017" y="24214"/>
                  <a:pt x="42169" y="24538"/>
                  <a:pt x="42150" y="24119"/>
                </a:cubicBezTo>
                <a:cubicBezTo>
                  <a:pt x="42550" y="24214"/>
                  <a:pt x="42835" y="24138"/>
                  <a:pt x="43368" y="24195"/>
                </a:cubicBezTo>
                <a:cubicBezTo>
                  <a:pt x="43349" y="24290"/>
                  <a:pt x="43216" y="24252"/>
                  <a:pt x="43121" y="24271"/>
                </a:cubicBezTo>
                <a:cubicBezTo>
                  <a:pt x="43691" y="24614"/>
                  <a:pt x="44262" y="24633"/>
                  <a:pt x="45289" y="24633"/>
                </a:cubicBezTo>
                <a:lnTo>
                  <a:pt x="45289" y="24423"/>
                </a:lnTo>
                <a:cubicBezTo>
                  <a:pt x="45251" y="24252"/>
                  <a:pt x="44851" y="24423"/>
                  <a:pt x="44813" y="24271"/>
                </a:cubicBezTo>
                <a:cubicBezTo>
                  <a:pt x="46012" y="24100"/>
                  <a:pt x="46811" y="24385"/>
                  <a:pt x="47781" y="24195"/>
                </a:cubicBezTo>
                <a:cubicBezTo>
                  <a:pt x="47876" y="24366"/>
                  <a:pt x="47762" y="24328"/>
                  <a:pt x="47857" y="24557"/>
                </a:cubicBezTo>
                <a:cubicBezTo>
                  <a:pt x="47210" y="24328"/>
                  <a:pt x="46335" y="24499"/>
                  <a:pt x="45764" y="24480"/>
                </a:cubicBezTo>
                <a:cubicBezTo>
                  <a:pt x="46468" y="24804"/>
                  <a:pt x="47705" y="24690"/>
                  <a:pt x="48580" y="24633"/>
                </a:cubicBezTo>
                <a:cubicBezTo>
                  <a:pt x="49112" y="24595"/>
                  <a:pt x="49569" y="24804"/>
                  <a:pt x="49873" y="24709"/>
                </a:cubicBezTo>
                <a:cubicBezTo>
                  <a:pt x="50101" y="24633"/>
                  <a:pt x="49664" y="24423"/>
                  <a:pt x="49949" y="24633"/>
                </a:cubicBezTo>
                <a:cubicBezTo>
                  <a:pt x="50367" y="24918"/>
                  <a:pt x="51566" y="24423"/>
                  <a:pt x="51965" y="24918"/>
                </a:cubicBezTo>
                <a:cubicBezTo>
                  <a:pt x="52270" y="24499"/>
                  <a:pt x="52745" y="25165"/>
                  <a:pt x="53164" y="24709"/>
                </a:cubicBezTo>
                <a:cubicBezTo>
                  <a:pt x="53011" y="24975"/>
                  <a:pt x="53221" y="24880"/>
                  <a:pt x="53411" y="24994"/>
                </a:cubicBezTo>
                <a:cubicBezTo>
                  <a:pt x="53430" y="24861"/>
                  <a:pt x="53354" y="24861"/>
                  <a:pt x="53240" y="24842"/>
                </a:cubicBezTo>
                <a:cubicBezTo>
                  <a:pt x="53829" y="24595"/>
                  <a:pt x="55465" y="24823"/>
                  <a:pt x="56055" y="24709"/>
                </a:cubicBezTo>
                <a:cubicBezTo>
                  <a:pt x="56359" y="24994"/>
                  <a:pt x="57177" y="24519"/>
                  <a:pt x="57919" y="24766"/>
                </a:cubicBezTo>
                <a:cubicBezTo>
                  <a:pt x="58623" y="25603"/>
                  <a:pt x="59783" y="24861"/>
                  <a:pt x="60810" y="25203"/>
                </a:cubicBezTo>
                <a:cubicBezTo>
                  <a:pt x="60658" y="25089"/>
                  <a:pt x="61381" y="25032"/>
                  <a:pt x="61362" y="25203"/>
                </a:cubicBezTo>
                <a:cubicBezTo>
                  <a:pt x="59593" y="25336"/>
                  <a:pt x="58128" y="25336"/>
                  <a:pt x="56873" y="25432"/>
                </a:cubicBezTo>
                <a:cubicBezTo>
                  <a:pt x="56207" y="24899"/>
                  <a:pt x="54267" y="25527"/>
                  <a:pt x="53658" y="25203"/>
                </a:cubicBezTo>
                <a:cubicBezTo>
                  <a:pt x="53145" y="25298"/>
                  <a:pt x="52688" y="25279"/>
                  <a:pt x="52289" y="25279"/>
                </a:cubicBezTo>
                <a:cubicBezTo>
                  <a:pt x="52193" y="25070"/>
                  <a:pt x="52460" y="25146"/>
                  <a:pt x="52612" y="25127"/>
                </a:cubicBezTo>
                <a:cubicBezTo>
                  <a:pt x="52650" y="24975"/>
                  <a:pt x="52441" y="25032"/>
                  <a:pt x="52441" y="24918"/>
                </a:cubicBezTo>
                <a:cubicBezTo>
                  <a:pt x="52136" y="24956"/>
                  <a:pt x="52060" y="25203"/>
                  <a:pt x="51965" y="25412"/>
                </a:cubicBezTo>
                <a:cubicBezTo>
                  <a:pt x="52688" y="25622"/>
                  <a:pt x="53468" y="25546"/>
                  <a:pt x="54286" y="25565"/>
                </a:cubicBezTo>
                <a:lnTo>
                  <a:pt x="54286" y="25926"/>
                </a:lnTo>
                <a:cubicBezTo>
                  <a:pt x="53772" y="25717"/>
                  <a:pt x="52878" y="25983"/>
                  <a:pt x="52193" y="25774"/>
                </a:cubicBezTo>
                <a:cubicBezTo>
                  <a:pt x="52251" y="26268"/>
                  <a:pt x="53145" y="25774"/>
                  <a:pt x="53087" y="26211"/>
                </a:cubicBezTo>
                <a:cubicBezTo>
                  <a:pt x="52460" y="25983"/>
                  <a:pt x="52193" y="26287"/>
                  <a:pt x="51642" y="26002"/>
                </a:cubicBezTo>
                <a:cubicBezTo>
                  <a:pt x="51528" y="26021"/>
                  <a:pt x="51566" y="26173"/>
                  <a:pt x="51566" y="26287"/>
                </a:cubicBezTo>
                <a:cubicBezTo>
                  <a:pt x="51185" y="26325"/>
                  <a:pt x="51338" y="25945"/>
                  <a:pt x="51395" y="25774"/>
                </a:cubicBezTo>
                <a:cubicBezTo>
                  <a:pt x="50634" y="26078"/>
                  <a:pt x="50253" y="25641"/>
                  <a:pt x="49797" y="25926"/>
                </a:cubicBezTo>
                <a:cubicBezTo>
                  <a:pt x="49036" y="25622"/>
                  <a:pt x="47495" y="25774"/>
                  <a:pt x="46658" y="25926"/>
                </a:cubicBezTo>
                <a:cubicBezTo>
                  <a:pt x="46316" y="25622"/>
                  <a:pt x="45898" y="25717"/>
                  <a:pt x="45365" y="25926"/>
                </a:cubicBezTo>
                <a:lnTo>
                  <a:pt x="45365" y="25717"/>
                </a:lnTo>
                <a:cubicBezTo>
                  <a:pt x="42835" y="25926"/>
                  <a:pt x="40914" y="25355"/>
                  <a:pt x="38365" y="25850"/>
                </a:cubicBezTo>
                <a:cubicBezTo>
                  <a:pt x="38422" y="25451"/>
                  <a:pt x="37376" y="25641"/>
                  <a:pt x="37167" y="25717"/>
                </a:cubicBezTo>
                <a:cubicBezTo>
                  <a:pt x="37357" y="25869"/>
                  <a:pt x="37890" y="25736"/>
                  <a:pt x="38213" y="25774"/>
                </a:cubicBezTo>
                <a:cubicBezTo>
                  <a:pt x="36825" y="25926"/>
                  <a:pt x="34961" y="25926"/>
                  <a:pt x="33477" y="25565"/>
                </a:cubicBezTo>
                <a:cubicBezTo>
                  <a:pt x="33020" y="25736"/>
                  <a:pt x="31175" y="25641"/>
                  <a:pt x="30491" y="25565"/>
                </a:cubicBezTo>
                <a:cubicBezTo>
                  <a:pt x="29901" y="25508"/>
                  <a:pt x="29616" y="25374"/>
                  <a:pt x="29121" y="25412"/>
                </a:cubicBezTo>
                <a:cubicBezTo>
                  <a:pt x="28551" y="25470"/>
                  <a:pt x="27695" y="24937"/>
                  <a:pt x="26953" y="24994"/>
                </a:cubicBezTo>
                <a:cubicBezTo>
                  <a:pt x="26458" y="25013"/>
                  <a:pt x="26040" y="24994"/>
                  <a:pt x="25583" y="24766"/>
                </a:cubicBezTo>
                <a:close/>
                <a:moveTo>
                  <a:pt x="30795" y="25508"/>
                </a:moveTo>
                <a:cubicBezTo>
                  <a:pt x="30795" y="25412"/>
                  <a:pt x="30947" y="25451"/>
                  <a:pt x="30966" y="25374"/>
                </a:cubicBezTo>
                <a:cubicBezTo>
                  <a:pt x="30776" y="25298"/>
                  <a:pt x="30377" y="25070"/>
                  <a:pt x="30396" y="25432"/>
                </a:cubicBezTo>
                <a:cubicBezTo>
                  <a:pt x="30624" y="25374"/>
                  <a:pt x="30605" y="25546"/>
                  <a:pt x="30795" y="25508"/>
                </a:cubicBezTo>
                <a:close/>
                <a:moveTo>
                  <a:pt x="114106" y="2511"/>
                </a:moveTo>
                <a:cubicBezTo>
                  <a:pt x="114239" y="2759"/>
                  <a:pt x="113840" y="2550"/>
                  <a:pt x="113859" y="2721"/>
                </a:cubicBezTo>
                <a:cubicBezTo>
                  <a:pt x="114144" y="2588"/>
                  <a:pt x="114125" y="3044"/>
                  <a:pt x="114277" y="2797"/>
                </a:cubicBezTo>
                <a:cubicBezTo>
                  <a:pt x="114182" y="2492"/>
                  <a:pt x="115038" y="2949"/>
                  <a:pt x="115229" y="2569"/>
                </a:cubicBezTo>
                <a:cubicBezTo>
                  <a:pt x="114886" y="2664"/>
                  <a:pt x="114962" y="2569"/>
                  <a:pt x="114677" y="2511"/>
                </a:cubicBezTo>
                <a:cubicBezTo>
                  <a:pt x="114506" y="2683"/>
                  <a:pt x="114239" y="2664"/>
                  <a:pt x="114106" y="2511"/>
                </a:cubicBezTo>
                <a:close/>
                <a:moveTo>
                  <a:pt x="87896" y="18736"/>
                </a:moveTo>
                <a:cubicBezTo>
                  <a:pt x="87629" y="18641"/>
                  <a:pt x="87154" y="18470"/>
                  <a:pt x="87097" y="18812"/>
                </a:cubicBezTo>
                <a:cubicBezTo>
                  <a:pt x="87439" y="18812"/>
                  <a:pt x="87610" y="18888"/>
                  <a:pt x="87896" y="18736"/>
                </a:cubicBezTo>
                <a:close/>
                <a:moveTo>
                  <a:pt x="50253" y="24937"/>
                </a:moveTo>
                <a:cubicBezTo>
                  <a:pt x="50063" y="24956"/>
                  <a:pt x="49911" y="25013"/>
                  <a:pt x="49854" y="25146"/>
                </a:cubicBezTo>
                <a:cubicBezTo>
                  <a:pt x="49987" y="25279"/>
                  <a:pt x="50044" y="25451"/>
                  <a:pt x="50177" y="25584"/>
                </a:cubicBezTo>
                <a:cubicBezTo>
                  <a:pt x="50253" y="25336"/>
                  <a:pt x="49873" y="25184"/>
                  <a:pt x="50253" y="24937"/>
                </a:cubicBezTo>
                <a:close/>
                <a:moveTo>
                  <a:pt x="34409" y="25355"/>
                </a:moveTo>
                <a:cubicBezTo>
                  <a:pt x="34466" y="25698"/>
                  <a:pt x="34694" y="25470"/>
                  <a:pt x="35056" y="25584"/>
                </a:cubicBezTo>
                <a:cubicBezTo>
                  <a:pt x="35037" y="25336"/>
                  <a:pt x="34694" y="25374"/>
                  <a:pt x="34409" y="25355"/>
                </a:cubicBezTo>
                <a:close/>
                <a:moveTo>
                  <a:pt x="32241" y="25432"/>
                </a:moveTo>
                <a:cubicBezTo>
                  <a:pt x="31936" y="25412"/>
                  <a:pt x="31746" y="25108"/>
                  <a:pt x="31366" y="25146"/>
                </a:cubicBezTo>
                <a:cubicBezTo>
                  <a:pt x="31423" y="25374"/>
                  <a:pt x="31080" y="25241"/>
                  <a:pt x="31194" y="25508"/>
                </a:cubicBezTo>
                <a:cubicBezTo>
                  <a:pt x="31594" y="25336"/>
                  <a:pt x="31822" y="25698"/>
                  <a:pt x="32241" y="25432"/>
                </a:cubicBezTo>
                <a:close/>
                <a:moveTo>
                  <a:pt x="33857" y="25298"/>
                </a:moveTo>
                <a:cubicBezTo>
                  <a:pt x="33800" y="25546"/>
                  <a:pt x="34086" y="25508"/>
                  <a:pt x="34333" y="25508"/>
                </a:cubicBezTo>
                <a:cubicBezTo>
                  <a:pt x="34371" y="25260"/>
                  <a:pt x="33991" y="25393"/>
                  <a:pt x="33857" y="25298"/>
                </a:cubicBezTo>
                <a:close/>
                <a:moveTo>
                  <a:pt x="32564" y="25298"/>
                </a:moveTo>
                <a:cubicBezTo>
                  <a:pt x="32564" y="25508"/>
                  <a:pt x="32811" y="25508"/>
                  <a:pt x="33039" y="25508"/>
                </a:cubicBezTo>
                <a:cubicBezTo>
                  <a:pt x="33078" y="25260"/>
                  <a:pt x="32697" y="25393"/>
                  <a:pt x="32564" y="25298"/>
                </a:cubicBezTo>
                <a:close/>
                <a:moveTo>
                  <a:pt x="35855" y="24937"/>
                </a:moveTo>
                <a:cubicBezTo>
                  <a:pt x="35874" y="25032"/>
                  <a:pt x="35817" y="25089"/>
                  <a:pt x="35778" y="25146"/>
                </a:cubicBezTo>
                <a:lnTo>
                  <a:pt x="36178" y="25146"/>
                </a:lnTo>
                <a:cubicBezTo>
                  <a:pt x="36216" y="24956"/>
                  <a:pt x="36064" y="24899"/>
                  <a:pt x="35855" y="24937"/>
                </a:cubicBezTo>
                <a:close/>
                <a:moveTo>
                  <a:pt x="32887" y="24937"/>
                </a:moveTo>
                <a:cubicBezTo>
                  <a:pt x="33135" y="24880"/>
                  <a:pt x="33039" y="25127"/>
                  <a:pt x="33287" y="25070"/>
                </a:cubicBezTo>
                <a:cubicBezTo>
                  <a:pt x="33325" y="24842"/>
                  <a:pt x="32944" y="24671"/>
                  <a:pt x="32887" y="24937"/>
                </a:cubicBezTo>
                <a:close/>
                <a:moveTo>
                  <a:pt x="31594" y="24785"/>
                </a:moveTo>
                <a:cubicBezTo>
                  <a:pt x="31366" y="24652"/>
                  <a:pt x="31004" y="24576"/>
                  <a:pt x="30871" y="24861"/>
                </a:cubicBezTo>
                <a:cubicBezTo>
                  <a:pt x="31061" y="25013"/>
                  <a:pt x="31461" y="25013"/>
                  <a:pt x="31594" y="24785"/>
                </a:cubicBezTo>
                <a:close/>
                <a:moveTo>
                  <a:pt x="29825" y="24709"/>
                </a:moveTo>
                <a:cubicBezTo>
                  <a:pt x="29673" y="24690"/>
                  <a:pt x="29635" y="24557"/>
                  <a:pt x="29426" y="24576"/>
                </a:cubicBezTo>
                <a:cubicBezTo>
                  <a:pt x="29311" y="24880"/>
                  <a:pt x="29806" y="24956"/>
                  <a:pt x="29825" y="24709"/>
                </a:cubicBezTo>
                <a:close/>
                <a:moveTo>
                  <a:pt x="45441" y="24347"/>
                </a:moveTo>
                <a:cubicBezTo>
                  <a:pt x="45403" y="24576"/>
                  <a:pt x="45498" y="24671"/>
                  <a:pt x="45745" y="24633"/>
                </a:cubicBezTo>
                <a:cubicBezTo>
                  <a:pt x="45783" y="24404"/>
                  <a:pt x="45688" y="24309"/>
                  <a:pt x="45441" y="24347"/>
                </a:cubicBezTo>
                <a:close/>
                <a:moveTo>
                  <a:pt x="26059" y="24271"/>
                </a:moveTo>
                <a:lnTo>
                  <a:pt x="25735" y="24271"/>
                </a:lnTo>
                <a:cubicBezTo>
                  <a:pt x="25678" y="24557"/>
                  <a:pt x="26116" y="24557"/>
                  <a:pt x="26059" y="24271"/>
                </a:cubicBezTo>
                <a:close/>
                <a:moveTo>
                  <a:pt x="32012" y="23910"/>
                </a:moveTo>
                <a:cubicBezTo>
                  <a:pt x="31784" y="23872"/>
                  <a:pt x="31594" y="23815"/>
                  <a:pt x="31689" y="23491"/>
                </a:cubicBezTo>
                <a:cubicBezTo>
                  <a:pt x="31061" y="23472"/>
                  <a:pt x="31537" y="24062"/>
                  <a:pt x="31841" y="24062"/>
                </a:cubicBezTo>
                <a:cubicBezTo>
                  <a:pt x="31841" y="23967"/>
                  <a:pt x="31993" y="24005"/>
                  <a:pt x="32012" y="23910"/>
                </a:cubicBezTo>
                <a:close/>
                <a:moveTo>
                  <a:pt x="29920" y="23548"/>
                </a:moveTo>
                <a:cubicBezTo>
                  <a:pt x="29844" y="23548"/>
                  <a:pt x="29825" y="23491"/>
                  <a:pt x="29825" y="23415"/>
                </a:cubicBezTo>
                <a:cubicBezTo>
                  <a:pt x="29616" y="23358"/>
                  <a:pt x="29368" y="23358"/>
                  <a:pt x="29273" y="23187"/>
                </a:cubicBezTo>
                <a:cubicBezTo>
                  <a:pt x="29121" y="23453"/>
                  <a:pt x="29311" y="23586"/>
                  <a:pt x="29349" y="23853"/>
                </a:cubicBezTo>
                <a:cubicBezTo>
                  <a:pt x="29654" y="23853"/>
                  <a:pt x="29806" y="23720"/>
                  <a:pt x="29920" y="23548"/>
                </a:cubicBezTo>
                <a:close/>
                <a:moveTo>
                  <a:pt x="29102" y="23339"/>
                </a:moveTo>
                <a:cubicBezTo>
                  <a:pt x="28950" y="23339"/>
                  <a:pt x="29007" y="23149"/>
                  <a:pt x="28779" y="23187"/>
                </a:cubicBezTo>
                <a:cubicBezTo>
                  <a:pt x="28684" y="23415"/>
                  <a:pt x="28779" y="23682"/>
                  <a:pt x="29026" y="23777"/>
                </a:cubicBezTo>
                <a:cubicBezTo>
                  <a:pt x="28969" y="23548"/>
                  <a:pt x="29159" y="23567"/>
                  <a:pt x="29102" y="23339"/>
                </a:cubicBezTo>
                <a:close/>
                <a:moveTo>
                  <a:pt x="27181" y="23187"/>
                </a:moveTo>
                <a:cubicBezTo>
                  <a:pt x="27447" y="23282"/>
                  <a:pt x="27447" y="23625"/>
                  <a:pt x="27733" y="23701"/>
                </a:cubicBezTo>
                <a:cubicBezTo>
                  <a:pt x="27733" y="23415"/>
                  <a:pt x="27409" y="23054"/>
                  <a:pt x="27181" y="23187"/>
                </a:cubicBezTo>
                <a:close/>
                <a:moveTo>
                  <a:pt x="27980" y="23339"/>
                </a:moveTo>
                <a:cubicBezTo>
                  <a:pt x="28018" y="23472"/>
                  <a:pt x="28018" y="23644"/>
                  <a:pt x="28227" y="23625"/>
                </a:cubicBezTo>
                <a:cubicBezTo>
                  <a:pt x="28246" y="23434"/>
                  <a:pt x="28246" y="23263"/>
                  <a:pt x="27980" y="23339"/>
                </a:cubicBezTo>
                <a:close/>
                <a:moveTo>
                  <a:pt x="81543" y="21894"/>
                </a:moveTo>
                <a:cubicBezTo>
                  <a:pt x="81600" y="22122"/>
                  <a:pt x="81276" y="22008"/>
                  <a:pt x="81219" y="22122"/>
                </a:cubicBezTo>
                <a:cubicBezTo>
                  <a:pt x="80763" y="22008"/>
                  <a:pt x="79641" y="21913"/>
                  <a:pt x="79127" y="22255"/>
                </a:cubicBezTo>
                <a:cubicBezTo>
                  <a:pt x="80725" y="22141"/>
                  <a:pt x="82418" y="22255"/>
                  <a:pt x="83787" y="21970"/>
                </a:cubicBezTo>
                <a:cubicBezTo>
                  <a:pt x="83806" y="22160"/>
                  <a:pt x="84091" y="22084"/>
                  <a:pt x="84187" y="22179"/>
                </a:cubicBezTo>
                <a:cubicBezTo>
                  <a:pt x="84434" y="22065"/>
                  <a:pt x="85271" y="21989"/>
                  <a:pt x="85632" y="22122"/>
                </a:cubicBezTo>
                <a:cubicBezTo>
                  <a:pt x="85822" y="22008"/>
                  <a:pt x="85537" y="21932"/>
                  <a:pt x="85727" y="21894"/>
                </a:cubicBezTo>
                <a:cubicBezTo>
                  <a:pt x="85860" y="21894"/>
                  <a:pt x="85765" y="22103"/>
                  <a:pt x="85879" y="22122"/>
                </a:cubicBezTo>
                <a:cubicBezTo>
                  <a:pt x="85822" y="21913"/>
                  <a:pt x="86260" y="22160"/>
                  <a:pt x="86203" y="21970"/>
                </a:cubicBezTo>
                <a:cubicBezTo>
                  <a:pt x="85023" y="21475"/>
                  <a:pt x="83216" y="22103"/>
                  <a:pt x="81543" y="21894"/>
                </a:cubicBezTo>
                <a:close/>
                <a:moveTo>
                  <a:pt x="86526" y="21323"/>
                </a:moveTo>
                <a:cubicBezTo>
                  <a:pt x="86412" y="21551"/>
                  <a:pt x="86298" y="21190"/>
                  <a:pt x="86203" y="21171"/>
                </a:cubicBezTo>
                <a:cubicBezTo>
                  <a:pt x="86279" y="21646"/>
                  <a:pt x="85233" y="21133"/>
                  <a:pt x="85309" y="21608"/>
                </a:cubicBezTo>
                <a:cubicBezTo>
                  <a:pt x="85689" y="21494"/>
                  <a:pt x="86222" y="21665"/>
                  <a:pt x="86773" y="21456"/>
                </a:cubicBezTo>
                <a:cubicBezTo>
                  <a:pt x="86678" y="21456"/>
                  <a:pt x="86545" y="21475"/>
                  <a:pt x="86526" y="21399"/>
                </a:cubicBezTo>
                <a:cubicBezTo>
                  <a:pt x="86564" y="21399"/>
                  <a:pt x="86621" y="21323"/>
                  <a:pt x="86526" y="21323"/>
                </a:cubicBezTo>
                <a:close/>
                <a:moveTo>
                  <a:pt x="103417" y="17424"/>
                </a:moveTo>
                <a:cubicBezTo>
                  <a:pt x="103379" y="17614"/>
                  <a:pt x="103854" y="17367"/>
                  <a:pt x="103721" y="17633"/>
                </a:cubicBezTo>
                <a:cubicBezTo>
                  <a:pt x="103892" y="17443"/>
                  <a:pt x="104463" y="17576"/>
                  <a:pt x="104539" y="17272"/>
                </a:cubicBezTo>
                <a:cubicBezTo>
                  <a:pt x="102351" y="17405"/>
                  <a:pt x="100678" y="17424"/>
                  <a:pt x="98833" y="17576"/>
                </a:cubicBezTo>
                <a:cubicBezTo>
                  <a:pt x="98148" y="17614"/>
                  <a:pt x="97292" y="17595"/>
                  <a:pt x="96892" y="17994"/>
                </a:cubicBezTo>
                <a:cubicBezTo>
                  <a:pt x="98699" y="17823"/>
                  <a:pt x="101096" y="17690"/>
                  <a:pt x="103398" y="17424"/>
                </a:cubicBezTo>
                <a:close/>
                <a:moveTo>
                  <a:pt x="96341" y="17937"/>
                </a:moveTo>
                <a:cubicBezTo>
                  <a:pt x="96569" y="17880"/>
                  <a:pt x="96626" y="17994"/>
                  <a:pt x="96816" y="17994"/>
                </a:cubicBezTo>
                <a:cubicBezTo>
                  <a:pt x="96816" y="17785"/>
                  <a:pt x="96341" y="17709"/>
                  <a:pt x="96341" y="17937"/>
                </a:cubicBezTo>
                <a:close/>
                <a:moveTo>
                  <a:pt x="96170" y="17861"/>
                </a:moveTo>
                <a:cubicBezTo>
                  <a:pt x="95846" y="17823"/>
                  <a:pt x="95523" y="17785"/>
                  <a:pt x="95124" y="17937"/>
                </a:cubicBezTo>
                <a:cubicBezTo>
                  <a:pt x="95371" y="17975"/>
                  <a:pt x="95884" y="18032"/>
                  <a:pt x="96170" y="17861"/>
                </a:cubicBezTo>
                <a:close/>
                <a:moveTo>
                  <a:pt x="90616" y="17272"/>
                </a:moveTo>
                <a:cubicBezTo>
                  <a:pt x="90444" y="17481"/>
                  <a:pt x="89094" y="17253"/>
                  <a:pt x="88771" y="17576"/>
                </a:cubicBezTo>
                <a:cubicBezTo>
                  <a:pt x="89455" y="17614"/>
                  <a:pt x="91947" y="17766"/>
                  <a:pt x="91433" y="17424"/>
                </a:cubicBezTo>
                <a:cubicBezTo>
                  <a:pt x="91947" y="17348"/>
                  <a:pt x="92194" y="17405"/>
                  <a:pt x="92480" y="17424"/>
                </a:cubicBezTo>
                <a:cubicBezTo>
                  <a:pt x="93298" y="17462"/>
                  <a:pt x="94306" y="17234"/>
                  <a:pt x="95124" y="17500"/>
                </a:cubicBezTo>
                <a:cubicBezTo>
                  <a:pt x="95181" y="17272"/>
                  <a:pt x="95523" y="17329"/>
                  <a:pt x="95599" y="17138"/>
                </a:cubicBezTo>
                <a:cubicBezTo>
                  <a:pt x="95599" y="17234"/>
                  <a:pt x="95504" y="17234"/>
                  <a:pt x="95523" y="17348"/>
                </a:cubicBezTo>
                <a:cubicBezTo>
                  <a:pt x="95884" y="16948"/>
                  <a:pt x="96911" y="17443"/>
                  <a:pt x="97539" y="17062"/>
                </a:cubicBezTo>
                <a:cubicBezTo>
                  <a:pt x="97330" y="17062"/>
                  <a:pt x="97121" y="17043"/>
                  <a:pt x="97140" y="16853"/>
                </a:cubicBezTo>
                <a:cubicBezTo>
                  <a:pt x="96873" y="17024"/>
                  <a:pt x="96455" y="17024"/>
                  <a:pt x="96170" y="16853"/>
                </a:cubicBezTo>
                <a:cubicBezTo>
                  <a:pt x="96151" y="16986"/>
                  <a:pt x="96284" y="16986"/>
                  <a:pt x="96322" y="17062"/>
                </a:cubicBezTo>
                <a:lnTo>
                  <a:pt x="95998" y="17062"/>
                </a:lnTo>
                <a:lnTo>
                  <a:pt x="95998" y="16549"/>
                </a:lnTo>
                <a:cubicBezTo>
                  <a:pt x="95865" y="16606"/>
                  <a:pt x="95675" y="16587"/>
                  <a:pt x="95599" y="16701"/>
                </a:cubicBezTo>
                <a:cubicBezTo>
                  <a:pt x="95960" y="16587"/>
                  <a:pt x="95770" y="16986"/>
                  <a:pt x="95922" y="17062"/>
                </a:cubicBezTo>
                <a:lnTo>
                  <a:pt x="95371" y="17062"/>
                </a:lnTo>
                <a:cubicBezTo>
                  <a:pt x="95523" y="16929"/>
                  <a:pt x="95276" y="16891"/>
                  <a:pt x="95200" y="16777"/>
                </a:cubicBezTo>
                <a:cubicBezTo>
                  <a:pt x="95219" y="16967"/>
                  <a:pt x="95181" y="17081"/>
                  <a:pt x="94952" y="17062"/>
                </a:cubicBezTo>
                <a:cubicBezTo>
                  <a:pt x="94952" y="16986"/>
                  <a:pt x="95085" y="16948"/>
                  <a:pt x="94952" y="16910"/>
                </a:cubicBezTo>
                <a:cubicBezTo>
                  <a:pt x="94895" y="17157"/>
                  <a:pt x="94781" y="16986"/>
                  <a:pt x="94648" y="16910"/>
                </a:cubicBezTo>
                <a:cubicBezTo>
                  <a:pt x="94648" y="17234"/>
                  <a:pt x="94153" y="17100"/>
                  <a:pt x="94077" y="16986"/>
                </a:cubicBezTo>
                <a:cubicBezTo>
                  <a:pt x="93259" y="17443"/>
                  <a:pt x="91567" y="17024"/>
                  <a:pt x="90616" y="17272"/>
                </a:cubicBezTo>
                <a:close/>
                <a:moveTo>
                  <a:pt x="108552" y="17424"/>
                </a:moveTo>
                <a:cubicBezTo>
                  <a:pt x="108096" y="17310"/>
                  <a:pt x="107867" y="17443"/>
                  <a:pt x="107430" y="17348"/>
                </a:cubicBezTo>
                <a:cubicBezTo>
                  <a:pt x="107430" y="17481"/>
                  <a:pt x="107373" y="17500"/>
                  <a:pt x="107259" y="17424"/>
                </a:cubicBezTo>
                <a:cubicBezTo>
                  <a:pt x="107525" y="17671"/>
                  <a:pt x="108077" y="17519"/>
                  <a:pt x="108552" y="17424"/>
                </a:cubicBezTo>
                <a:close/>
                <a:moveTo>
                  <a:pt x="97691" y="17272"/>
                </a:moveTo>
                <a:cubicBezTo>
                  <a:pt x="96969" y="17348"/>
                  <a:pt x="96284" y="17272"/>
                  <a:pt x="95599" y="17500"/>
                </a:cubicBezTo>
                <a:cubicBezTo>
                  <a:pt x="98718" y="17405"/>
                  <a:pt x="101058" y="17119"/>
                  <a:pt x="104044" y="16910"/>
                </a:cubicBezTo>
                <a:cubicBezTo>
                  <a:pt x="104063" y="16777"/>
                  <a:pt x="103968" y="16758"/>
                  <a:pt x="103968" y="16625"/>
                </a:cubicBezTo>
                <a:cubicBezTo>
                  <a:pt x="104234" y="16397"/>
                  <a:pt x="105547" y="16758"/>
                  <a:pt x="105414" y="16416"/>
                </a:cubicBezTo>
                <a:cubicBezTo>
                  <a:pt x="104881" y="16530"/>
                  <a:pt x="103930" y="16359"/>
                  <a:pt x="103721" y="16416"/>
                </a:cubicBezTo>
                <a:cubicBezTo>
                  <a:pt x="104006" y="16340"/>
                  <a:pt x="103854" y="16644"/>
                  <a:pt x="103892" y="16777"/>
                </a:cubicBezTo>
                <a:cubicBezTo>
                  <a:pt x="103550" y="16853"/>
                  <a:pt x="102770" y="16929"/>
                  <a:pt x="102447" y="16777"/>
                </a:cubicBezTo>
                <a:cubicBezTo>
                  <a:pt x="102827" y="16511"/>
                  <a:pt x="103569" y="16986"/>
                  <a:pt x="103721" y="16568"/>
                </a:cubicBezTo>
                <a:cubicBezTo>
                  <a:pt x="103017" y="16663"/>
                  <a:pt x="102542" y="16568"/>
                  <a:pt x="101724" y="16568"/>
                </a:cubicBezTo>
                <a:cubicBezTo>
                  <a:pt x="102275" y="16435"/>
                  <a:pt x="102428" y="16435"/>
                  <a:pt x="102599" y="16206"/>
                </a:cubicBezTo>
                <a:cubicBezTo>
                  <a:pt x="102523" y="16244"/>
                  <a:pt x="101895" y="16111"/>
                  <a:pt x="101876" y="16416"/>
                </a:cubicBezTo>
                <a:cubicBezTo>
                  <a:pt x="101667" y="16111"/>
                  <a:pt x="101762" y="16454"/>
                  <a:pt x="101400" y="16568"/>
                </a:cubicBezTo>
                <a:cubicBezTo>
                  <a:pt x="101838" y="16625"/>
                  <a:pt x="101191" y="16549"/>
                  <a:pt x="101324" y="16777"/>
                </a:cubicBezTo>
                <a:cubicBezTo>
                  <a:pt x="101667" y="16758"/>
                  <a:pt x="101952" y="16701"/>
                  <a:pt x="102275" y="16853"/>
                </a:cubicBezTo>
                <a:cubicBezTo>
                  <a:pt x="100982" y="16853"/>
                  <a:pt x="99708" y="17348"/>
                  <a:pt x="98833" y="16625"/>
                </a:cubicBezTo>
                <a:cubicBezTo>
                  <a:pt x="98871" y="16815"/>
                  <a:pt x="98833" y="16834"/>
                  <a:pt x="98585" y="16853"/>
                </a:cubicBezTo>
                <a:cubicBezTo>
                  <a:pt x="98680" y="16853"/>
                  <a:pt x="98718" y="16929"/>
                  <a:pt x="98737" y="16986"/>
                </a:cubicBezTo>
                <a:cubicBezTo>
                  <a:pt x="98338" y="16758"/>
                  <a:pt x="98795" y="17291"/>
                  <a:pt x="98338" y="17215"/>
                </a:cubicBezTo>
                <a:cubicBezTo>
                  <a:pt x="98319" y="17043"/>
                  <a:pt x="98490" y="17043"/>
                  <a:pt x="98433" y="16853"/>
                </a:cubicBezTo>
                <a:cubicBezTo>
                  <a:pt x="97767" y="17176"/>
                  <a:pt x="97178" y="16530"/>
                  <a:pt x="97710" y="17272"/>
                </a:cubicBezTo>
                <a:close/>
                <a:moveTo>
                  <a:pt x="105490" y="17272"/>
                </a:moveTo>
                <a:cubicBezTo>
                  <a:pt x="105224" y="17329"/>
                  <a:pt x="104748" y="17196"/>
                  <a:pt x="104615" y="17348"/>
                </a:cubicBezTo>
                <a:cubicBezTo>
                  <a:pt x="104843" y="17405"/>
                  <a:pt x="105281" y="17462"/>
                  <a:pt x="105490" y="17272"/>
                </a:cubicBezTo>
                <a:close/>
                <a:moveTo>
                  <a:pt x="107753" y="17215"/>
                </a:moveTo>
                <a:cubicBezTo>
                  <a:pt x="107430" y="17081"/>
                  <a:pt x="107297" y="17196"/>
                  <a:pt x="106859" y="17138"/>
                </a:cubicBezTo>
                <a:cubicBezTo>
                  <a:pt x="106993" y="17424"/>
                  <a:pt x="107601" y="17215"/>
                  <a:pt x="107753" y="17215"/>
                </a:cubicBezTo>
                <a:close/>
                <a:moveTo>
                  <a:pt x="90064" y="16625"/>
                </a:moveTo>
                <a:cubicBezTo>
                  <a:pt x="89855" y="16777"/>
                  <a:pt x="89722" y="16530"/>
                  <a:pt x="89569" y="16701"/>
                </a:cubicBezTo>
                <a:cubicBezTo>
                  <a:pt x="89741" y="16796"/>
                  <a:pt x="90026" y="16929"/>
                  <a:pt x="90064" y="16625"/>
                </a:cubicBezTo>
                <a:close/>
                <a:moveTo>
                  <a:pt x="88523" y="16568"/>
                </a:moveTo>
                <a:cubicBezTo>
                  <a:pt x="88276" y="16187"/>
                  <a:pt x="87820" y="16454"/>
                  <a:pt x="87572" y="16492"/>
                </a:cubicBezTo>
                <a:cubicBezTo>
                  <a:pt x="86241" y="16644"/>
                  <a:pt x="84529" y="16378"/>
                  <a:pt x="83388" y="16777"/>
                </a:cubicBezTo>
                <a:cubicBezTo>
                  <a:pt x="85004" y="16720"/>
                  <a:pt x="86773" y="16682"/>
                  <a:pt x="88523" y="16568"/>
                </a:cubicBezTo>
                <a:close/>
                <a:moveTo>
                  <a:pt x="108153" y="16568"/>
                </a:moveTo>
                <a:cubicBezTo>
                  <a:pt x="108134" y="16663"/>
                  <a:pt x="107430" y="16530"/>
                  <a:pt x="107677" y="16777"/>
                </a:cubicBezTo>
                <a:cubicBezTo>
                  <a:pt x="107753" y="16644"/>
                  <a:pt x="108400" y="16853"/>
                  <a:pt x="108153" y="16568"/>
                </a:cubicBezTo>
                <a:close/>
                <a:moveTo>
                  <a:pt x="91909" y="16625"/>
                </a:moveTo>
                <a:cubicBezTo>
                  <a:pt x="91376" y="16435"/>
                  <a:pt x="90749" y="16416"/>
                  <a:pt x="90292" y="16701"/>
                </a:cubicBezTo>
                <a:cubicBezTo>
                  <a:pt x="90958" y="16853"/>
                  <a:pt x="91281" y="16663"/>
                  <a:pt x="91909" y="16625"/>
                </a:cubicBezTo>
                <a:close/>
                <a:moveTo>
                  <a:pt x="109028" y="16701"/>
                </a:moveTo>
                <a:cubicBezTo>
                  <a:pt x="109180" y="16606"/>
                  <a:pt x="109503" y="16682"/>
                  <a:pt x="109598" y="16549"/>
                </a:cubicBezTo>
                <a:cubicBezTo>
                  <a:pt x="109465" y="16549"/>
                  <a:pt x="109313" y="16568"/>
                  <a:pt x="109351" y="16416"/>
                </a:cubicBezTo>
                <a:cubicBezTo>
                  <a:pt x="108780" y="16511"/>
                  <a:pt x="108362" y="16111"/>
                  <a:pt x="107829" y="16492"/>
                </a:cubicBezTo>
                <a:cubicBezTo>
                  <a:pt x="108286" y="16321"/>
                  <a:pt x="108400" y="16834"/>
                  <a:pt x="108628" y="16625"/>
                </a:cubicBezTo>
                <a:cubicBezTo>
                  <a:pt x="108438" y="16625"/>
                  <a:pt x="108609" y="16397"/>
                  <a:pt x="108723" y="16416"/>
                </a:cubicBezTo>
                <a:cubicBezTo>
                  <a:pt x="108857" y="16663"/>
                  <a:pt x="108952" y="16435"/>
                  <a:pt x="109028" y="16701"/>
                </a:cubicBezTo>
                <a:close/>
                <a:moveTo>
                  <a:pt x="107259" y="16492"/>
                </a:moveTo>
                <a:cubicBezTo>
                  <a:pt x="108153" y="16397"/>
                  <a:pt x="107126" y="16283"/>
                  <a:pt x="106536" y="16492"/>
                </a:cubicBezTo>
                <a:cubicBezTo>
                  <a:pt x="106764" y="16625"/>
                  <a:pt x="107069" y="16511"/>
                  <a:pt x="107259" y="16492"/>
                </a:cubicBezTo>
                <a:close/>
                <a:moveTo>
                  <a:pt x="105813" y="16416"/>
                </a:moveTo>
                <a:cubicBezTo>
                  <a:pt x="105737" y="16682"/>
                  <a:pt x="106137" y="16511"/>
                  <a:pt x="106308" y="16568"/>
                </a:cubicBezTo>
                <a:cubicBezTo>
                  <a:pt x="106384" y="16302"/>
                  <a:pt x="105984" y="16454"/>
                  <a:pt x="105813" y="16416"/>
                </a:cubicBezTo>
                <a:close/>
                <a:moveTo>
                  <a:pt x="94876" y="16263"/>
                </a:moveTo>
                <a:cubicBezTo>
                  <a:pt x="94781" y="16644"/>
                  <a:pt x="93830" y="16225"/>
                  <a:pt x="93602" y="16492"/>
                </a:cubicBezTo>
                <a:cubicBezTo>
                  <a:pt x="93792" y="16511"/>
                  <a:pt x="94990" y="16644"/>
                  <a:pt x="94876" y="16263"/>
                </a:cubicBezTo>
                <a:close/>
                <a:moveTo>
                  <a:pt x="88847" y="16416"/>
                </a:moveTo>
                <a:cubicBezTo>
                  <a:pt x="89132" y="16454"/>
                  <a:pt x="89569" y="16549"/>
                  <a:pt x="89893" y="16416"/>
                </a:cubicBezTo>
                <a:cubicBezTo>
                  <a:pt x="89569" y="16416"/>
                  <a:pt x="89170" y="16130"/>
                  <a:pt x="88847" y="16416"/>
                </a:cubicBezTo>
                <a:close/>
                <a:moveTo>
                  <a:pt x="98015" y="16206"/>
                </a:moveTo>
                <a:cubicBezTo>
                  <a:pt x="97520" y="16244"/>
                  <a:pt x="97121" y="16111"/>
                  <a:pt x="96969" y="16340"/>
                </a:cubicBezTo>
                <a:cubicBezTo>
                  <a:pt x="97349" y="16321"/>
                  <a:pt x="97882" y="16435"/>
                  <a:pt x="98015" y="16206"/>
                </a:cubicBezTo>
                <a:close/>
                <a:moveTo>
                  <a:pt x="94401" y="16130"/>
                </a:moveTo>
                <a:cubicBezTo>
                  <a:pt x="94306" y="16092"/>
                  <a:pt x="93278" y="16016"/>
                  <a:pt x="93355" y="16263"/>
                </a:cubicBezTo>
                <a:cubicBezTo>
                  <a:pt x="93526" y="16054"/>
                  <a:pt x="94230" y="16340"/>
                  <a:pt x="94401" y="16130"/>
                </a:cubicBezTo>
                <a:close/>
                <a:moveTo>
                  <a:pt x="92556" y="16130"/>
                </a:moveTo>
                <a:cubicBezTo>
                  <a:pt x="92156" y="16225"/>
                  <a:pt x="91966" y="16054"/>
                  <a:pt x="91738" y="16263"/>
                </a:cubicBezTo>
                <a:cubicBezTo>
                  <a:pt x="92023" y="16168"/>
                  <a:pt x="92442" y="16397"/>
                  <a:pt x="92556" y="16130"/>
                </a:cubicBezTo>
                <a:close/>
                <a:moveTo>
                  <a:pt x="86032" y="15978"/>
                </a:moveTo>
                <a:cubicBezTo>
                  <a:pt x="85860" y="16035"/>
                  <a:pt x="85670" y="16168"/>
                  <a:pt x="85556" y="16054"/>
                </a:cubicBezTo>
                <a:lnTo>
                  <a:pt x="85556" y="16263"/>
                </a:lnTo>
                <a:cubicBezTo>
                  <a:pt x="85670" y="16168"/>
                  <a:pt x="86165" y="16054"/>
                  <a:pt x="86032" y="15978"/>
                </a:cubicBezTo>
                <a:close/>
                <a:moveTo>
                  <a:pt x="110568" y="16054"/>
                </a:moveTo>
                <a:cubicBezTo>
                  <a:pt x="110625" y="16359"/>
                  <a:pt x="110873" y="16054"/>
                  <a:pt x="111120" y="16206"/>
                </a:cubicBezTo>
                <a:cubicBezTo>
                  <a:pt x="111139" y="15845"/>
                  <a:pt x="110625" y="16225"/>
                  <a:pt x="110568" y="16054"/>
                </a:cubicBezTo>
                <a:close/>
                <a:moveTo>
                  <a:pt x="95447" y="15978"/>
                </a:moveTo>
                <a:cubicBezTo>
                  <a:pt x="95200" y="16073"/>
                  <a:pt x="94686" y="15864"/>
                  <a:pt x="94553" y="16206"/>
                </a:cubicBezTo>
                <a:cubicBezTo>
                  <a:pt x="94819" y="15959"/>
                  <a:pt x="95257" y="16302"/>
                  <a:pt x="95447" y="15978"/>
                </a:cubicBezTo>
                <a:close/>
                <a:moveTo>
                  <a:pt x="94077" y="15693"/>
                </a:moveTo>
                <a:cubicBezTo>
                  <a:pt x="91833" y="15921"/>
                  <a:pt x="89588" y="15541"/>
                  <a:pt x="87477" y="16130"/>
                </a:cubicBezTo>
                <a:cubicBezTo>
                  <a:pt x="89607" y="15864"/>
                  <a:pt x="92308" y="16149"/>
                  <a:pt x="94077" y="15693"/>
                </a:cubicBezTo>
                <a:close/>
                <a:moveTo>
                  <a:pt x="83216" y="15769"/>
                </a:moveTo>
                <a:cubicBezTo>
                  <a:pt x="82132" y="15807"/>
                  <a:pt x="81486" y="15845"/>
                  <a:pt x="80401" y="15845"/>
                </a:cubicBezTo>
                <a:cubicBezTo>
                  <a:pt x="81295" y="16187"/>
                  <a:pt x="82227" y="16054"/>
                  <a:pt x="83216" y="15769"/>
                </a:cubicBezTo>
                <a:close/>
                <a:moveTo>
                  <a:pt x="87154" y="15484"/>
                </a:moveTo>
                <a:cubicBezTo>
                  <a:pt x="87097" y="15731"/>
                  <a:pt x="86849" y="15465"/>
                  <a:pt x="86678" y="15693"/>
                </a:cubicBezTo>
                <a:cubicBezTo>
                  <a:pt x="86926" y="15788"/>
                  <a:pt x="87401" y="15731"/>
                  <a:pt x="87154" y="15484"/>
                </a:cubicBezTo>
                <a:close/>
                <a:moveTo>
                  <a:pt x="84985" y="15769"/>
                </a:moveTo>
                <a:cubicBezTo>
                  <a:pt x="85404" y="15655"/>
                  <a:pt x="86222" y="15921"/>
                  <a:pt x="86526" y="15541"/>
                </a:cubicBezTo>
                <a:cubicBezTo>
                  <a:pt x="86013" y="15750"/>
                  <a:pt x="85252" y="15465"/>
                  <a:pt x="84985" y="15769"/>
                </a:cubicBezTo>
                <a:close/>
                <a:moveTo>
                  <a:pt x="95922" y="15484"/>
                </a:moveTo>
                <a:cubicBezTo>
                  <a:pt x="95732" y="15389"/>
                  <a:pt x="95085" y="15427"/>
                  <a:pt x="94952" y="15617"/>
                </a:cubicBezTo>
                <a:cubicBezTo>
                  <a:pt x="95428" y="15579"/>
                  <a:pt x="95713" y="15655"/>
                  <a:pt x="95846" y="15617"/>
                </a:cubicBezTo>
                <a:cubicBezTo>
                  <a:pt x="95694" y="15579"/>
                  <a:pt x="95884" y="15541"/>
                  <a:pt x="95922" y="15484"/>
                </a:cubicBezTo>
                <a:close/>
                <a:moveTo>
                  <a:pt x="88847" y="15484"/>
                </a:moveTo>
                <a:cubicBezTo>
                  <a:pt x="88637" y="15484"/>
                  <a:pt x="88371" y="15446"/>
                  <a:pt x="88371" y="15617"/>
                </a:cubicBezTo>
                <a:cubicBezTo>
                  <a:pt x="88523" y="15769"/>
                  <a:pt x="88790" y="15636"/>
                  <a:pt x="88847" y="15484"/>
                </a:cubicBezTo>
                <a:close/>
                <a:moveTo>
                  <a:pt x="110568" y="15484"/>
                </a:moveTo>
                <a:cubicBezTo>
                  <a:pt x="110435" y="15484"/>
                  <a:pt x="109617" y="15370"/>
                  <a:pt x="109522" y="15617"/>
                </a:cubicBezTo>
                <a:cubicBezTo>
                  <a:pt x="109751" y="15465"/>
                  <a:pt x="110359" y="15655"/>
                  <a:pt x="110568" y="15484"/>
                </a:cubicBezTo>
                <a:close/>
                <a:moveTo>
                  <a:pt x="95371" y="15408"/>
                </a:moveTo>
                <a:cubicBezTo>
                  <a:pt x="95390" y="15255"/>
                  <a:pt x="95257" y="15255"/>
                  <a:pt x="95200" y="15198"/>
                </a:cubicBezTo>
                <a:cubicBezTo>
                  <a:pt x="96265" y="15217"/>
                  <a:pt x="97235" y="15141"/>
                  <a:pt x="98015" y="14894"/>
                </a:cubicBezTo>
                <a:cubicBezTo>
                  <a:pt x="97958" y="14799"/>
                  <a:pt x="97824" y="14418"/>
                  <a:pt x="97691" y="14609"/>
                </a:cubicBezTo>
                <a:cubicBezTo>
                  <a:pt x="97843" y="14666"/>
                  <a:pt x="97425" y="14799"/>
                  <a:pt x="97292" y="14837"/>
                </a:cubicBezTo>
                <a:cubicBezTo>
                  <a:pt x="95770" y="14552"/>
                  <a:pt x="94591" y="15179"/>
                  <a:pt x="93278" y="14685"/>
                </a:cubicBezTo>
                <a:cubicBezTo>
                  <a:pt x="93126" y="14875"/>
                  <a:pt x="92689" y="14837"/>
                  <a:pt x="92632" y="14761"/>
                </a:cubicBezTo>
                <a:cubicBezTo>
                  <a:pt x="92632" y="14666"/>
                  <a:pt x="92727" y="14666"/>
                  <a:pt x="92708" y="14533"/>
                </a:cubicBezTo>
                <a:cubicBezTo>
                  <a:pt x="91909" y="15236"/>
                  <a:pt x="90368" y="14932"/>
                  <a:pt x="89170" y="15122"/>
                </a:cubicBezTo>
                <a:cubicBezTo>
                  <a:pt x="90007" y="15446"/>
                  <a:pt x="90539" y="15122"/>
                  <a:pt x="91662" y="15331"/>
                </a:cubicBezTo>
                <a:cubicBezTo>
                  <a:pt x="90920" y="15465"/>
                  <a:pt x="89817" y="15217"/>
                  <a:pt x="89665" y="15617"/>
                </a:cubicBezTo>
                <a:cubicBezTo>
                  <a:pt x="91624" y="15408"/>
                  <a:pt x="93450" y="15693"/>
                  <a:pt x="95371" y="15408"/>
                </a:cubicBezTo>
                <a:close/>
                <a:moveTo>
                  <a:pt x="88771" y="15046"/>
                </a:moveTo>
                <a:cubicBezTo>
                  <a:pt x="88466" y="15027"/>
                  <a:pt x="87858" y="15084"/>
                  <a:pt x="87972" y="15198"/>
                </a:cubicBezTo>
                <a:cubicBezTo>
                  <a:pt x="88314" y="15103"/>
                  <a:pt x="88314" y="15312"/>
                  <a:pt x="88523" y="15331"/>
                </a:cubicBezTo>
                <a:cubicBezTo>
                  <a:pt x="88409" y="15065"/>
                  <a:pt x="88885" y="15312"/>
                  <a:pt x="88771" y="15046"/>
                </a:cubicBezTo>
                <a:close/>
                <a:moveTo>
                  <a:pt x="99460" y="14685"/>
                </a:moveTo>
                <a:cubicBezTo>
                  <a:pt x="99270" y="14742"/>
                  <a:pt x="98776" y="14552"/>
                  <a:pt x="98814" y="14837"/>
                </a:cubicBezTo>
                <a:cubicBezTo>
                  <a:pt x="99042" y="14723"/>
                  <a:pt x="99308" y="14932"/>
                  <a:pt x="99460" y="14685"/>
                </a:cubicBezTo>
                <a:close/>
                <a:moveTo>
                  <a:pt x="102998" y="14323"/>
                </a:moveTo>
                <a:cubicBezTo>
                  <a:pt x="103112" y="14361"/>
                  <a:pt x="103017" y="14609"/>
                  <a:pt x="103169" y="14609"/>
                </a:cubicBezTo>
                <a:cubicBezTo>
                  <a:pt x="104387" y="14114"/>
                  <a:pt x="105205" y="14571"/>
                  <a:pt x="106536" y="14171"/>
                </a:cubicBezTo>
                <a:cubicBezTo>
                  <a:pt x="106403" y="14076"/>
                  <a:pt x="106232" y="14228"/>
                  <a:pt x="106060" y="14038"/>
                </a:cubicBezTo>
                <a:cubicBezTo>
                  <a:pt x="106973" y="13848"/>
                  <a:pt x="107886" y="14038"/>
                  <a:pt x="108952" y="13810"/>
                </a:cubicBezTo>
                <a:cubicBezTo>
                  <a:pt x="108267" y="13620"/>
                  <a:pt x="107963" y="13848"/>
                  <a:pt x="107430" y="13601"/>
                </a:cubicBezTo>
                <a:cubicBezTo>
                  <a:pt x="107430" y="13772"/>
                  <a:pt x="107012" y="13943"/>
                  <a:pt x="106859" y="13753"/>
                </a:cubicBezTo>
                <a:cubicBezTo>
                  <a:pt x="107050" y="13601"/>
                  <a:pt x="107240" y="13886"/>
                  <a:pt x="107259" y="13601"/>
                </a:cubicBezTo>
                <a:cubicBezTo>
                  <a:pt x="106954" y="13601"/>
                  <a:pt x="106022" y="13715"/>
                  <a:pt x="105813" y="13525"/>
                </a:cubicBezTo>
                <a:cubicBezTo>
                  <a:pt x="107012" y="13277"/>
                  <a:pt x="108400" y="13601"/>
                  <a:pt x="109123" y="13163"/>
                </a:cubicBezTo>
                <a:cubicBezTo>
                  <a:pt x="107582" y="12992"/>
                  <a:pt x="106118" y="13182"/>
                  <a:pt x="104615" y="13239"/>
                </a:cubicBezTo>
                <a:cubicBezTo>
                  <a:pt x="104729" y="12992"/>
                  <a:pt x="104577" y="12916"/>
                  <a:pt x="104691" y="12802"/>
                </a:cubicBezTo>
                <a:cubicBezTo>
                  <a:pt x="104805" y="12821"/>
                  <a:pt x="104767" y="12973"/>
                  <a:pt x="104767" y="13087"/>
                </a:cubicBezTo>
                <a:cubicBezTo>
                  <a:pt x="105338" y="12973"/>
                  <a:pt x="105946" y="13220"/>
                  <a:pt x="106460" y="12954"/>
                </a:cubicBezTo>
                <a:cubicBezTo>
                  <a:pt x="106194" y="12973"/>
                  <a:pt x="105927" y="12878"/>
                  <a:pt x="105737" y="12669"/>
                </a:cubicBezTo>
                <a:cubicBezTo>
                  <a:pt x="105851" y="12954"/>
                  <a:pt x="105528" y="12840"/>
                  <a:pt x="105414" y="12954"/>
                </a:cubicBezTo>
                <a:cubicBezTo>
                  <a:pt x="105490" y="12669"/>
                  <a:pt x="105167" y="12802"/>
                  <a:pt x="104938" y="12669"/>
                </a:cubicBezTo>
                <a:cubicBezTo>
                  <a:pt x="105300" y="12631"/>
                  <a:pt x="105794" y="12707"/>
                  <a:pt x="105908" y="12440"/>
                </a:cubicBezTo>
                <a:cubicBezTo>
                  <a:pt x="105509" y="12516"/>
                  <a:pt x="105414" y="12440"/>
                  <a:pt x="105090" y="12592"/>
                </a:cubicBezTo>
                <a:cubicBezTo>
                  <a:pt x="105033" y="12212"/>
                  <a:pt x="104349" y="12269"/>
                  <a:pt x="104139" y="12592"/>
                </a:cubicBezTo>
                <a:cubicBezTo>
                  <a:pt x="104120" y="12383"/>
                  <a:pt x="104273" y="12440"/>
                  <a:pt x="104139" y="12307"/>
                </a:cubicBezTo>
                <a:cubicBezTo>
                  <a:pt x="102827" y="12554"/>
                  <a:pt x="101724" y="12345"/>
                  <a:pt x="100354" y="12592"/>
                </a:cubicBezTo>
                <a:cubicBezTo>
                  <a:pt x="100430" y="12764"/>
                  <a:pt x="101286" y="12364"/>
                  <a:pt x="101001" y="12669"/>
                </a:cubicBezTo>
                <a:cubicBezTo>
                  <a:pt x="101476" y="12669"/>
                  <a:pt x="102066" y="12478"/>
                  <a:pt x="102770" y="12669"/>
                </a:cubicBezTo>
                <a:cubicBezTo>
                  <a:pt x="102161" y="12764"/>
                  <a:pt x="102066" y="12707"/>
                  <a:pt x="101724" y="12878"/>
                </a:cubicBezTo>
                <a:cubicBezTo>
                  <a:pt x="102275" y="13011"/>
                  <a:pt x="103417" y="12764"/>
                  <a:pt x="103968" y="12954"/>
                </a:cubicBezTo>
                <a:cubicBezTo>
                  <a:pt x="103740" y="12954"/>
                  <a:pt x="103474" y="12935"/>
                  <a:pt x="103493" y="13163"/>
                </a:cubicBezTo>
                <a:cubicBezTo>
                  <a:pt x="103759" y="13049"/>
                  <a:pt x="104311" y="13182"/>
                  <a:pt x="104463" y="12954"/>
                </a:cubicBezTo>
                <a:cubicBezTo>
                  <a:pt x="104444" y="13087"/>
                  <a:pt x="104539" y="13106"/>
                  <a:pt x="104539" y="13239"/>
                </a:cubicBezTo>
                <a:cubicBezTo>
                  <a:pt x="101438" y="13505"/>
                  <a:pt x="98129" y="13601"/>
                  <a:pt x="94971" y="13734"/>
                </a:cubicBezTo>
                <a:cubicBezTo>
                  <a:pt x="94172" y="13772"/>
                  <a:pt x="93069" y="13867"/>
                  <a:pt x="92308" y="14019"/>
                </a:cubicBezTo>
                <a:cubicBezTo>
                  <a:pt x="92156" y="14057"/>
                  <a:pt x="91643" y="13848"/>
                  <a:pt x="91757" y="14247"/>
                </a:cubicBezTo>
                <a:cubicBezTo>
                  <a:pt x="92841" y="14114"/>
                  <a:pt x="93925" y="13962"/>
                  <a:pt x="94724" y="14247"/>
                </a:cubicBezTo>
                <a:cubicBezTo>
                  <a:pt x="94458" y="14323"/>
                  <a:pt x="94230" y="14437"/>
                  <a:pt x="94249" y="14742"/>
                </a:cubicBezTo>
                <a:cubicBezTo>
                  <a:pt x="94439" y="14590"/>
                  <a:pt x="94762" y="14266"/>
                  <a:pt x="95047" y="14609"/>
                </a:cubicBezTo>
                <a:cubicBezTo>
                  <a:pt x="95276" y="14495"/>
                  <a:pt x="95485" y="14323"/>
                  <a:pt x="95447" y="14171"/>
                </a:cubicBezTo>
                <a:cubicBezTo>
                  <a:pt x="98186" y="13715"/>
                  <a:pt x="102237" y="13620"/>
                  <a:pt x="104938" y="13658"/>
                </a:cubicBezTo>
                <a:cubicBezTo>
                  <a:pt x="105109" y="13677"/>
                  <a:pt x="105452" y="13315"/>
                  <a:pt x="105490" y="13734"/>
                </a:cubicBezTo>
                <a:cubicBezTo>
                  <a:pt x="104786" y="13886"/>
                  <a:pt x="104120" y="13753"/>
                  <a:pt x="103721" y="14171"/>
                </a:cubicBezTo>
                <a:cubicBezTo>
                  <a:pt x="103321" y="13791"/>
                  <a:pt x="102694" y="14152"/>
                  <a:pt x="102370" y="14247"/>
                </a:cubicBezTo>
                <a:cubicBezTo>
                  <a:pt x="102884" y="14171"/>
                  <a:pt x="102466" y="14399"/>
                  <a:pt x="102599" y="14457"/>
                </a:cubicBezTo>
                <a:cubicBezTo>
                  <a:pt x="102713" y="14418"/>
                  <a:pt x="102770" y="14380"/>
                  <a:pt x="102998" y="14304"/>
                </a:cubicBezTo>
                <a:close/>
                <a:moveTo>
                  <a:pt x="100278" y="14247"/>
                </a:moveTo>
                <a:cubicBezTo>
                  <a:pt x="99955" y="14171"/>
                  <a:pt x="99841" y="14495"/>
                  <a:pt x="100107" y="14533"/>
                </a:cubicBezTo>
                <a:cubicBezTo>
                  <a:pt x="100145" y="14437"/>
                  <a:pt x="100221" y="14361"/>
                  <a:pt x="100278" y="14247"/>
                </a:cubicBezTo>
                <a:close/>
                <a:moveTo>
                  <a:pt x="99137" y="14171"/>
                </a:moveTo>
                <a:cubicBezTo>
                  <a:pt x="99650" y="14114"/>
                  <a:pt x="99765" y="14437"/>
                  <a:pt x="100031" y="14114"/>
                </a:cubicBezTo>
                <a:cubicBezTo>
                  <a:pt x="99365" y="14095"/>
                  <a:pt x="98433" y="14019"/>
                  <a:pt x="98091" y="14171"/>
                </a:cubicBezTo>
                <a:cubicBezTo>
                  <a:pt x="98604" y="14152"/>
                  <a:pt x="98129" y="14476"/>
                  <a:pt x="98015" y="14533"/>
                </a:cubicBezTo>
                <a:cubicBezTo>
                  <a:pt x="98490" y="14514"/>
                  <a:pt x="98928" y="14457"/>
                  <a:pt x="99137" y="14171"/>
                </a:cubicBezTo>
                <a:close/>
                <a:moveTo>
                  <a:pt x="89018" y="14323"/>
                </a:moveTo>
                <a:cubicBezTo>
                  <a:pt x="88485" y="13772"/>
                  <a:pt x="87800" y="14552"/>
                  <a:pt x="87325" y="14171"/>
                </a:cubicBezTo>
                <a:cubicBezTo>
                  <a:pt x="87477" y="14799"/>
                  <a:pt x="88466" y="14247"/>
                  <a:pt x="89018" y="14323"/>
                </a:cubicBezTo>
                <a:close/>
                <a:moveTo>
                  <a:pt x="97615" y="14038"/>
                </a:moveTo>
                <a:cubicBezTo>
                  <a:pt x="97558" y="14266"/>
                  <a:pt x="96835" y="13905"/>
                  <a:pt x="96892" y="14247"/>
                </a:cubicBezTo>
                <a:cubicBezTo>
                  <a:pt x="97064" y="14457"/>
                  <a:pt x="97824" y="14171"/>
                  <a:pt x="97615" y="14038"/>
                </a:cubicBezTo>
                <a:close/>
                <a:moveTo>
                  <a:pt x="107982" y="14114"/>
                </a:moveTo>
                <a:cubicBezTo>
                  <a:pt x="107810" y="14057"/>
                  <a:pt x="107411" y="14057"/>
                  <a:pt x="107183" y="14171"/>
                </a:cubicBezTo>
                <a:cubicBezTo>
                  <a:pt x="107316" y="14266"/>
                  <a:pt x="107791" y="14190"/>
                  <a:pt x="107982" y="14114"/>
                </a:cubicBezTo>
                <a:close/>
                <a:moveTo>
                  <a:pt x="3044" y="13829"/>
                </a:moveTo>
                <a:cubicBezTo>
                  <a:pt x="3120" y="13467"/>
                  <a:pt x="3538" y="12878"/>
                  <a:pt x="2968" y="12745"/>
                </a:cubicBezTo>
                <a:cubicBezTo>
                  <a:pt x="2606" y="12745"/>
                  <a:pt x="2682" y="13163"/>
                  <a:pt x="2397" y="13239"/>
                </a:cubicBezTo>
                <a:cubicBezTo>
                  <a:pt x="2549" y="13563"/>
                  <a:pt x="2530" y="14038"/>
                  <a:pt x="3044" y="13829"/>
                </a:cubicBezTo>
                <a:close/>
                <a:moveTo>
                  <a:pt x="95523" y="13106"/>
                </a:moveTo>
                <a:cubicBezTo>
                  <a:pt x="95276" y="12954"/>
                  <a:pt x="94705" y="13182"/>
                  <a:pt x="94153" y="13163"/>
                </a:cubicBezTo>
                <a:cubicBezTo>
                  <a:pt x="94477" y="13315"/>
                  <a:pt x="95066" y="13296"/>
                  <a:pt x="95523" y="13106"/>
                </a:cubicBezTo>
                <a:close/>
                <a:moveTo>
                  <a:pt x="106536" y="12516"/>
                </a:moveTo>
                <a:cubicBezTo>
                  <a:pt x="106384" y="12669"/>
                  <a:pt x="106631" y="12821"/>
                  <a:pt x="106631" y="13030"/>
                </a:cubicBezTo>
                <a:cubicBezTo>
                  <a:pt x="107145" y="12954"/>
                  <a:pt x="107639" y="12821"/>
                  <a:pt x="108077" y="12669"/>
                </a:cubicBezTo>
                <a:cubicBezTo>
                  <a:pt x="107925" y="12631"/>
                  <a:pt x="107925" y="12459"/>
                  <a:pt x="107677" y="12516"/>
                </a:cubicBezTo>
                <a:cubicBezTo>
                  <a:pt x="107620" y="12783"/>
                  <a:pt x="107392" y="12383"/>
                  <a:pt x="107183" y="12669"/>
                </a:cubicBezTo>
                <a:cubicBezTo>
                  <a:pt x="107183" y="12592"/>
                  <a:pt x="107259" y="12573"/>
                  <a:pt x="107259" y="12516"/>
                </a:cubicBezTo>
                <a:cubicBezTo>
                  <a:pt x="106878" y="12383"/>
                  <a:pt x="106821" y="12935"/>
                  <a:pt x="106631" y="12745"/>
                </a:cubicBezTo>
                <a:cubicBezTo>
                  <a:pt x="106783" y="12764"/>
                  <a:pt x="106612" y="12535"/>
                  <a:pt x="106536" y="12516"/>
                </a:cubicBezTo>
                <a:close/>
                <a:moveTo>
                  <a:pt x="101629" y="12821"/>
                </a:moveTo>
                <a:cubicBezTo>
                  <a:pt x="100449" y="12897"/>
                  <a:pt x="99365" y="12726"/>
                  <a:pt x="98985" y="13030"/>
                </a:cubicBezTo>
                <a:cubicBezTo>
                  <a:pt x="100050" y="12992"/>
                  <a:pt x="101020" y="13087"/>
                  <a:pt x="101629" y="12821"/>
                </a:cubicBezTo>
                <a:close/>
                <a:moveTo>
                  <a:pt x="87401" y="12383"/>
                </a:moveTo>
                <a:cubicBezTo>
                  <a:pt x="87287" y="12364"/>
                  <a:pt x="87249" y="12269"/>
                  <a:pt x="87078" y="12307"/>
                </a:cubicBezTo>
                <a:cubicBezTo>
                  <a:pt x="87154" y="12440"/>
                  <a:pt x="86849" y="12554"/>
                  <a:pt x="87078" y="12592"/>
                </a:cubicBezTo>
                <a:cubicBezTo>
                  <a:pt x="87154" y="12516"/>
                  <a:pt x="87249" y="12459"/>
                  <a:pt x="87325" y="12383"/>
                </a:cubicBezTo>
                <a:cubicBezTo>
                  <a:pt x="87325" y="12497"/>
                  <a:pt x="87553" y="12421"/>
                  <a:pt x="87401" y="12383"/>
                </a:cubicBezTo>
                <a:close/>
                <a:moveTo>
                  <a:pt x="87325" y="12592"/>
                </a:moveTo>
                <a:cubicBezTo>
                  <a:pt x="87705" y="12554"/>
                  <a:pt x="88333" y="12878"/>
                  <a:pt x="88694" y="12516"/>
                </a:cubicBezTo>
                <a:cubicBezTo>
                  <a:pt x="88010" y="12631"/>
                  <a:pt x="87705" y="12117"/>
                  <a:pt x="87325" y="12592"/>
                </a:cubicBezTo>
                <a:close/>
                <a:moveTo>
                  <a:pt x="91338" y="12307"/>
                </a:moveTo>
                <a:cubicBezTo>
                  <a:pt x="91338" y="12212"/>
                  <a:pt x="91491" y="12250"/>
                  <a:pt x="91510" y="12155"/>
                </a:cubicBezTo>
                <a:cubicBezTo>
                  <a:pt x="91300" y="12079"/>
                  <a:pt x="91034" y="12307"/>
                  <a:pt x="91015" y="12155"/>
                </a:cubicBezTo>
                <a:cubicBezTo>
                  <a:pt x="91300" y="11756"/>
                  <a:pt x="92156" y="12212"/>
                  <a:pt x="92308" y="11794"/>
                </a:cubicBezTo>
                <a:cubicBezTo>
                  <a:pt x="92289" y="11660"/>
                  <a:pt x="92042" y="11756"/>
                  <a:pt x="91985" y="11660"/>
                </a:cubicBezTo>
                <a:cubicBezTo>
                  <a:pt x="92042" y="11870"/>
                  <a:pt x="91262" y="11927"/>
                  <a:pt x="91586" y="11737"/>
                </a:cubicBezTo>
                <a:cubicBezTo>
                  <a:pt x="91072" y="11965"/>
                  <a:pt x="90311" y="11775"/>
                  <a:pt x="90064" y="11794"/>
                </a:cubicBezTo>
                <a:cubicBezTo>
                  <a:pt x="90292" y="11813"/>
                  <a:pt x="89607" y="12117"/>
                  <a:pt x="89741" y="11794"/>
                </a:cubicBezTo>
                <a:cubicBezTo>
                  <a:pt x="89531" y="11813"/>
                  <a:pt x="89455" y="11927"/>
                  <a:pt x="89341" y="12022"/>
                </a:cubicBezTo>
                <a:cubicBezTo>
                  <a:pt x="89607" y="12193"/>
                  <a:pt x="89969" y="11927"/>
                  <a:pt x="90064" y="12155"/>
                </a:cubicBezTo>
                <a:cubicBezTo>
                  <a:pt x="90216" y="11889"/>
                  <a:pt x="90578" y="12193"/>
                  <a:pt x="90863" y="12022"/>
                </a:cubicBezTo>
                <a:cubicBezTo>
                  <a:pt x="90844" y="12155"/>
                  <a:pt x="90958" y="12174"/>
                  <a:pt x="90939" y="12307"/>
                </a:cubicBezTo>
                <a:cubicBezTo>
                  <a:pt x="90787" y="12326"/>
                  <a:pt x="90768" y="12231"/>
                  <a:pt x="90616" y="12231"/>
                </a:cubicBezTo>
                <a:cubicBezTo>
                  <a:pt x="90616" y="12421"/>
                  <a:pt x="90578" y="12650"/>
                  <a:pt x="90787" y="12669"/>
                </a:cubicBezTo>
                <a:cubicBezTo>
                  <a:pt x="92023" y="12554"/>
                  <a:pt x="94191" y="12535"/>
                  <a:pt x="95124" y="12669"/>
                </a:cubicBezTo>
                <a:cubicBezTo>
                  <a:pt x="94971" y="12231"/>
                  <a:pt x="96303" y="12535"/>
                  <a:pt x="96493" y="12383"/>
                </a:cubicBezTo>
                <a:cubicBezTo>
                  <a:pt x="96132" y="12269"/>
                  <a:pt x="96189" y="12288"/>
                  <a:pt x="96417" y="12098"/>
                </a:cubicBezTo>
                <a:cubicBezTo>
                  <a:pt x="95903" y="11984"/>
                  <a:pt x="95599" y="12060"/>
                  <a:pt x="95599" y="12307"/>
                </a:cubicBezTo>
                <a:cubicBezTo>
                  <a:pt x="95580" y="12117"/>
                  <a:pt x="95314" y="12136"/>
                  <a:pt x="95295" y="11946"/>
                </a:cubicBezTo>
                <a:cubicBezTo>
                  <a:pt x="95941" y="11984"/>
                  <a:pt x="96132" y="11965"/>
                  <a:pt x="96569" y="11508"/>
                </a:cubicBezTo>
                <a:lnTo>
                  <a:pt x="96246" y="11508"/>
                </a:lnTo>
                <a:cubicBezTo>
                  <a:pt x="96246" y="11622"/>
                  <a:pt x="96284" y="11775"/>
                  <a:pt x="96170" y="11794"/>
                </a:cubicBezTo>
                <a:cubicBezTo>
                  <a:pt x="95903" y="11413"/>
                  <a:pt x="94534" y="11679"/>
                  <a:pt x="94401" y="11737"/>
                </a:cubicBezTo>
                <a:cubicBezTo>
                  <a:pt x="94401" y="11584"/>
                  <a:pt x="94191" y="11641"/>
                  <a:pt x="94249" y="11432"/>
                </a:cubicBezTo>
                <a:cubicBezTo>
                  <a:pt x="94629" y="11451"/>
                  <a:pt x="94876" y="11584"/>
                  <a:pt x="95124" y="11375"/>
                </a:cubicBezTo>
                <a:cubicBezTo>
                  <a:pt x="94990" y="11375"/>
                  <a:pt x="95085" y="11166"/>
                  <a:pt x="94971" y="11147"/>
                </a:cubicBezTo>
                <a:cubicBezTo>
                  <a:pt x="94933" y="11413"/>
                  <a:pt x="94553" y="11356"/>
                  <a:pt x="94249" y="11375"/>
                </a:cubicBezTo>
                <a:cubicBezTo>
                  <a:pt x="94268" y="11223"/>
                  <a:pt x="94134" y="11223"/>
                  <a:pt x="94077" y="11147"/>
                </a:cubicBezTo>
                <a:cubicBezTo>
                  <a:pt x="94230" y="11166"/>
                  <a:pt x="94249" y="11090"/>
                  <a:pt x="94153" y="11014"/>
                </a:cubicBezTo>
                <a:cubicBezTo>
                  <a:pt x="94724" y="11014"/>
                  <a:pt x="96303" y="10862"/>
                  <a:pt x="96892" y="10938"/>
                </a:cubicBezTo>
                <a:cubicBezTo>
                  <a:pt x="97368" y="10614"/>
                  <a:pt x="98243" y="10728"/>
                  <a:pt x="98833" y="10786"/>
                </a:cubicBezTo>
                <a:cubicBezTo>
                  <a:pt x="98623" y="10786"/>
                  <a:pt x="98433" y="10786"/>
                  <a:pt x="98414" y="10938"/>
                </a:cubicBezTo>
                <a:cubicBezTo>
                  <a:pt x="99879" y="11109"/>
                  <a:pt x="100544" y="10671"/>
                  <a:pt x="101648" y="10862"/>
                </a:cubicBezTo>
                <a:lnTo>
                  <a:pt x="101648" y="10576"/>
                </a:lnTo>
                <a:cubicBezTo>
                  <a:pt x="101134" y="10576"/>
                  <a:pt x="100411" y="10747"/>
                  <a:pt x="100107" y="10576"/>
                </a:cubicBezTo>
                <a:cubicBezTo>
                  <a:pt x="100640" y="10557"/>
                  <a:pt x="101648" y="10405"/>
                  <a:pt x="102047" y="10500"/>
                </a:cubicBezTo>
                <a:cubicBezTo>
                  <a:pt x="102028" y="10614"/>
                  <a:pt x="101838" y="10576"/>
                  <a:pt x="101724" y="10576"/>
                </a:cubicBezTo>
                <a:cubicBezTo>
                  <a:pt x="101743" y="10919"/>
                  <a:pt x="101952" y="10633"/>
                  <a:pt x="102047" y="10862"/>
                </a:cubicBezTo>
                <a:cubicBezTo>
                  <a:pt x="102047" y="10671"/>
                  <a:pt x="102218" y="10519"/>
                  <a:pt x="102370" y="10652"/>
                </a:cubicBezTo>
                <a:cubicBezTo>
                  <a:pt x="102389" y="10500"/>
                  <a:pt x="102256" y="10500"/>
                  <a:pt x="102199" y="10424"/>
                </a:cubicBezTo>
                <a:cubicBezTo>
                  <a:pt x="102485" y="10405"/>
                  <a:pt x="102618" y="10709"/>
                  <a:pt x="102523" y="10786"/>
                </a:cubicBezTo>
                <a:cubicBezTo>
                  <a:pt x="102789" y="10709"/>
                  <a:pt x="102656" y="10652"/>
                  <a:pt x="102998" y="10728"/>
                </a:cubicBezTo>
                <a:cubicBezTo>
                  <a:pt x="103131" y="10500"/>
                  <a:pt x="102713" y="10424"/>
                  <a:pt x="102922" y="10367"/>
                </a:cubicBezTo>
                <a:cubicBezTo>
                  <a:pt x="103207" y="10386"/>
                  <a:pt x="103226" y="10557"/>
                  <a:pt x="103245" y="10652"/>
                </a:cubicBezTo>
                <a:cubicBezTo>
                  <a:pt x="103341" y="10348"/>
                  <a:pt x="103436" y="10481"/>
                  <a:pt x="103569" y="10652"/>
                </a:cubicBezTo>
                <a:cubicBezTo>
                  <a:pt x="103550" y="10462"/>
                  <a:pt x="103607" y="10348"/>
                  <a:pt x="103721" y="10291"/>
                </a:cubicBezTo>
                <a:cubicBezTo>
                  <a:pt x="103759" y="10386"/>
                  <a:pt x="103816" y="10405"/>
                  <a:pt x="103721" y="10500"/>
                </a:cubicBezTo>
                <a:cubicBezTo>
                  <a:pt x="104254" y="10386"/>
                  <a:pt x="105090" y="10405"/>
                  <a:pt x="105490" y="10424"/>
                </a:cubicBezTo>
                <a:cubicBezTo>
                  <a:pt x="105433" y="10405"/>
                  <a:pt x="105147" y="10234"/>
                  <a:pt x="105338" y="10215"/>
                </a:cubicBezTo>
                <a:cubicBezTo>
                  <a:pt x="105490" y="10443"/>
                  <a:pt x="105813" y="10329"/>
                  <a:pt x="105984" y="10215"/>
                </a:cubicBezTo>
                <a:cubicBezTo>
                  <a:pt x="105965" y="10405"/>
                  <a:pt x="106003" y="10519"/>
                  <a:pt x="106232" y="10500"/>
                </a:cubicBezTo>
                <a:cubicBezTo>
                  <a:pt x="106080" y="10120"/>
                  <a:pt x="106574" y="10291"/>
                  <a:pt x="106631" y="10063"/>
                </a:cubicBezTo>
                <a:cubicBezTo>
                  <a:pt x="106631" y="10253"/>
                  <a:pt x="106783" y="10291"/>
                  <a:pt x="106631" y="10424"/>
                </a:cubicBezTo>
                <a:cubicBezTo>
                  <a:pt x="106916" y="9949"/>
                  <a:pt x="107886" y="10367"/>
                  <a:pt x="108229" y="9853"/>
                </a:cubicBezTo>
                <a:cubicBezTo>
                  <a:pt x="108229" y="10215"/>
                  <a:pt x="108819" y="10025"/>
                  <a:pt x="108952" y="9930"/>
                </a:cubicBezTo>
                <a:cubicBezTo>
                  <a:pt x="108343" y="9796"/>
                  <a:pt x="107506" y="9701"/>
                  <a:pt x="107107" y="9777"/>
                </a:cubicBezTo>
                <a:cubicBezTo>
                  <a:pt x="107164" y="9625"/>
                  <a:pt x="107506" y="9758"/>
                  <a:pt x="107430" y="9492"/>
                </a:cubicBezTo>
                <a:cubicBezTo>
                  <a:pt x="107240" y="9435"/>
                  <a:pt x="106802" y="9625"/>
                  <a:pt x="106859" y="9340"/>
                </a:cubicBezTo>
                <a:cubicBezTo>
                  <a:pt x="106574" y="9340"/>
                  <a:pt x="106707" y="9682"/>
                  <a:pt x="106384" y="9625"/>
                </a:cubicBezTo>
                <a:cubicBezTo>
                  <a:pt x="106327" y="9492"/>
                  <a:pt x="106137" y="9587"/>
                  <a:pt x="106308" y="9416"/>
                </a:cubicBezTo>
                <a:cubicBezTo>
                  <a:pt x="106156" y="9416"/>
                  <a:pt x="106060" y="9397"/>
                  <a:pt x="105984" y="9340"/>
                </a:cubicBezTo>
                <a:cubicBezTo>
                  <a:pt x="105965" y="9492"/>
                  <a:pt x="106099" y="9492"/>
                  <a:pt x="106137" y="9568"/>
                </a:cubicBezTo>
                <a:cubicBezTo>
                  <a:pt x="105851" y="9720"/>
                  <a:pt x="105528" y="9473"/>
                  <a:pt x="105186" y="9625"/>
                </a:cubicBezTo>
                <a:cubicBezTo>
                  <a:pt x="105205" y="9530"/>
                  <a:pt x="105300" y="9492"/>
                  <a:pt x="105262" y="9340"/>
                </a:cubicBezTo>
                <a:cubicBezTo>
                  <a:pt x="104044" y="9530"/>
                  <a:pt x="103131" y="9663"/>
                  <a:pt x="101952" y="9568"/>
                </a:cubicBezTo>
                <a:cubicBezTo>
                  <a:pt x="101933" y="9873"/>
                  <a:pt x="102580" y="9587"/>
                  <a:pt x="102599" y="9853"/>
                </a:cubicBezTo>
                <a:cubicBezTo>
                  <a:pt x="102275" y="9739"/>
                  <a:pt x="101553" y="9911"/>
                  <a:pt x="101229" y="9930"/>
                </a:cubicBezTo>
                <a:cubicBezTo>
                  <a:pt x="101362" y="9644"/>
                  <a:pt x="101667" y="9968"/>
                  <a:pt x="101724" y="9701"/>
                </a:cubicBezTo>
                <a:cubicBezTo>
                  <a:pt x="101476" y="9720"/>
                  <a:pt x="101438" y="9682"/>
                  <a:pt x="101553" y="9568"/>
                </a:cubicBezTo>
                <a:cubicBezTo>
                  <a:pt x="100449" y="9644"/>
                  <a:pt x="99993" y="9568"/>
                  <a:pt x="99232" y="9701"/>
                </a:cubicBezTo>
                <a:cubicBezTo>
                  <a:pt x="99232" y="9625"/>
                  <a:pt x="99289" y="9625"/>
                  <a:pt x="99308" y="9568"/>
                </a:cubicBezTo>
                <a:cubicBezTo>
                  <a:pt x="98966" y="9777"/>
                  <a:pt x="98395" y="9796"/>
                  <a:pt x="97786" y="9777"/>
                </a:cubicBezTo>
                <a:cubicBezTo>
                  <a:pt x="97843" y="9968"/>
                  <a:pt x="97615" y="9930"/>
                  <a:pt x="97615" y="10063"/>
                </a:cubicBezTo>
                <a:cubicBezTo>
                  <a:pt x="98072" y="10101"/>
                  <a:pt x="98110" y="9796"/>
                  <a:pt x="98414" y="10063"/>
                </a:cubicBezTo>
                <a:cubicBezTo>
                  <a:pt x="98433" y="9987"/>
                  <a:pt x="98414" y="9853"/>
                  <a:pt x="98509" y="9853"/>
                </a:cubicBezTo>
                <a:cubicBezTo>
                  <a:pt x="98642" y="9949"/>
                  <a:pt x="98909" y="9777"/>
                  <a:pt x="98814" y="10215"/>
                </a:cubicBezTo>
                <a:cubicBezTo>
                  <a:pt x="98186" y="9873"/>
                  <a:pt x="96988" y="10709"/>
                  <a:pt x="96645" y="10139"/>
                </a:cubicBezTo>
                <a:cubicBezTo>
                  <a:pt x="96379" y="10310"/>
                  <a:pt x="95979" y="10443"/>
                  <a:pt x="95770" y="10139"/>
                </a:cubicBezTo>
                <a:cubicBezTo>
                  <a:pt x="95713" y="10386"/>
                  <a:pt x="95333" y="10329"/>
                  <a:pt x="95047" y="10348"/>
                </a:cubicBezTo>
                <a:cubicBezTo>
                  <a:pt x="94857" y="10101"/>
                  <a:pt x="94857" y="10101"/>
                  <a:pt x="94800" y="9777"/>
                </a:cubicBezTo>
                <a:cubicBezTo>
                  <a:pt x="94191" y="9930"/>
                  <a:pt x="93735" y="10006"/>
                  <a:pt x="93107" y="9987"/>
                </a:cubicBezTo>
                <a:cubicBezTo>
                  <a:pt x="93107" y="10082"/>
                  <a:pt x="93126" y="10196"/>
                  <a:pt x="93031" y="10215"/>
                </a:cubicBezTo>
                <a:cubicBezTo>
                  <a:pt x="92860" y="10158"/>
                  <a:pt x="92499" y="10291"/>
                  <a:pt x="92461" y="10139"/>
                </a:cubicBezTo>
                <a:cubicBezTo>
                  <a:pt x="92746" y="10082"/>
                  <a:pt x="92556" y="9911"/>
                  <a:pt x="92232" y="9930"/>
                </a:cubicBezTo>
                <a:cubicBezTo>
                  <a:pt x="92385" y="10139"/>
                  <a:pt x="92404" y="10215"/>
                  <a:pt x="92156" y="10348"/>
                </a:cubicBezTo>
                <a:cubicBezTo>
                  <a:pt x="92613" y="10348"/>
                  <a:pt x="93050" y="10158"/>
                  <a:pt x="93278" y="10424"/>
                </a:cubicBezTo>
                <a:cubicBezTo>
                  <a:pt x="92594" y="10500"/>
                  <a:pt x="92175" y="10386"/>
                  <a:pt x="91586" y="10576"/>
                </a:cubicBezTo>
                <a:cubicBezTo>
                  <a:pt x="91738" y="10196"/>
                  <a:pt x="91700" y="10082"/>
                  <a:pt x="92156" y="10215"/>
                </a:cubicBezTo>
                <a:cubicBezTo>
                  <a:pt x="92023" y="9720"/>
                  <a:pt x="91567" y="10215"/>
                  <a:pt x="91433" y="10500"/>
                </a:cubicBezTo>
                <a:cubicBezTo>
                  <a:pt x="91414" y="10291"/>
                  <a:pt x="91567" y="10348"/>
                  <a:pt x="91433" y="10215"/>
                </a:cubicBezTo>
                <a:cubicBezTo>
                  <a:pt x="90863" y="10348"/>
                  <a:pt x="91015" y="10101"/>
                  <a:pt x="90539" y="10063"/>
                </a:cubicBezTo>
                <a:cubicBezTo>
                  <a:pt x="90463" y="10291"/>
                  <a:pt x="90806" y="10158"/>
                  <a:pt x="90787" y="10348"/>
                </a:cubicBezTo>
                <a:cubicBezTo>
                  <a:pt x="90559" y="10310"/>
                  <a:pt x="90140" y="10443"/>
                  <a:pt x="90064" y="10272"/>
                </a:cubicBezTo>
                <a:cubicBezTo>
                  <a:pt x="90292" y="10405"/>
                  <a:pt x="90273" y="9968"/>
                  <a:pt x="90140" y="9987"/>
                </a:cubicBezTo>
                <a:cubicBezTo>
                  <a:pt x="90102" y="10120"/>
                  <a:pt x="90045" y="9987"/>
                  <a:pt x="89893" y="9987"/>
                </a:cubicBezTo>
                <a:cubicBezTo>
                  <a:pt x="89969" y="10215"/>
                  <a:pt x="89779" y="10215"/>
                  <a:pt x="89665" y="10272"/>
                </a:cubicBezTo>
                <a:cubicBezTo>
                  <a:pt x="89474" y="9892"/>
                  <a:pt x="88428" y="10234"/>
                  <a:pt x="87972" y="10348"/>
                </a:cubicBezTo>
                <a:cubicBezTo>
                  <a:pt x="88181" y="10405"/>
                  <a:pt x="88238" y="10595"/>
                  <a:pt x="88447" y="10633"/>
                </a:cubicBezTo>
                <a:cubicBezTo>
                  <a:pt x="88219" y="10576"/>
                  <a:pt x="88238" y="10747"/>
                  <a:pt x="88048" y="10709"/>
                </a:cubicBezTo>
                <a:cubicBezTo>
                  <a:pt x="88048" y="10519"/>
                  <a:pt x="88181" y="10557"/>
                  <a:pt x="88048" y="10424"/>
                </a:cubicBezTo>
                <a:cubicBezTo>
                  <a:pt x="87401" y="10405"/>
                  <a:pt x="86964" y="10557"/>
                  <a:pt x="86279" y="10500"/>
                </a:cubicBezTo>
                <a:cubicBezTo>
                  <a:pt x="86374" y="10310"/>
                  <a:pt x="86108" y="10082"/>
                  <a:pt x="86032" y="10272"/>
                </a:cubicBezTo>
                <a:cubicBezTo>
                  <a:pt x="86203" y="10253"/>
                  <a:pt x="86165" y="10614"/>
                  <a:pt x="85955" y="10500"/>
                </a:cubicBezTo>
                <a:cubicBezTo>
                  <a:pt x="85841" y="10481"/>
                  <a:pt x="85879" y="10329"/>
                  <a:pt x="85879" y="10215"/>
                </a:cubicBezTo>
                <a:cubicBezTo>
                  <a:pt x="85499" y="10348"/>
                  <a:pt x="85271" y="10120"/>
                  <a:pt x="85081" y="10215"/>
                </a:cubicBezTo>
                <a:cubicBezTo>
                  <a:pt x="85366" y="10405"/>
                  <a:pt x="84738" y="10386"/>
                  <a:pt x="84833" y="10633"/>
                </a:cubicBezTo>
                <a:cubicBezTo>
                  <a:pt x="85442" y="10881"/>
                  <a:pt x="86393" y="10367"/>
                  <a:pt x="86602" y="10786"/>
                </a:cubicBezTo>
                <a:cubicBezTo>
                  <a:pt x="86203" y="10595"/>
                  <a:pt x="85765" y="11147"/>
                  <a:pt x="85404" y="10786"/>
                </a:cubicBezTo>
                <a:cubicBezTo>
                  <a:pt x="85385" y="10862"/>
                  <a:pt x="85404" y="10995"/>
                  <a:pt x="85309" y="10995"/>
                </a:cubicBezTo>
                <a:cubicBezTo>
                  <a:pt x="84110" y="11071"/>
                  <a:pt x="82722" y="10900"/>
                  <a:pt x="81371" y="10938"/>
                </a:cubicBezTo>
                <a:cubicBezTo>
                  <a:pt x="80059" y="10957"/>
                  <a:pt x="78766" y="11261"/>
                  <a:pt x="77834" y="10938"/>
                </a:cubicBezTo>
                <a:cubicBezTo>
                  <a:pt x="78290" y="10843"/>
                  <a:pt x="78899" y="10995"/>
                  <a:pt x="79127" y="10862"/>
                </a:cubicBezTo>
                <a:cubicBezTo>
                  <a:pt x="79070" y="10424"/>
                  <a:pt x="78024" y="10614"/>
                  <a:pt x="78480" y="10215"/>
                </a:cubicBezTo>
                <a:cubicBezTo>
                  <a:pt x="78461" y="10291"/>
                  <a:pt x="78347" y="10367"/>
                  <a:pt x="78480" y="10424"/>
                </a:cubicBezTo>
                <a:cubicBezTo>
                  <a:pt x="78766" y="10272"/>
                  <a:pt x="79374" y="10405"/>
                  <a:pt x="79603" y="10215"/>
                </a:cubicBezTo>
                <a:cubicBezTo>
                  <a:pt x="79051" y="9987"/>
                  <a:pt x="78556" y="10139"/>
                  <a:pt x="78233" y="9987"/>
                </a:cubicBezTo>
                <a:cubicBezTo>
                  <a:pt x="78138" y="10405"/>
                  <a:pt x="77016" y="10386"/>
                  <a:pt x="76464" y="9987"/>
                </a:cubicBezTo>
                <a:cubicBezTo>
                  <a:pt x="76426" y="10310"/>
                  <a:pt x="76065" y="10196"/>
                  <a:pt x="75817" y="10139"/>
                </a:cubicBezTo>
                <a:cubicBezTo>
                  <a:pt x="75741" y="10234"/>
                  <a:pt x="75684" y="10348"/>
                  <a:pt x="75589" y="10424"/>
                </a:cubicBezTo>
                <a:cubicBezTo>
                  <a:pt x="75570" y="10291"/>
                  <a:pt x="75456" y="10253"/>
                  <a:pt x="75266" y="10272"/>
                </a:cubicBezTo>
                <a:cubicBezTo>
                  <a:pt x="75152" y="10443"/>
                  <a:pt x="75475" y="10557"/>
                  <a:pt x="75266" y="10576"/>
                </a:cubicBezTo>
                <a:cubicBezTo>
                  <a:pt x="75038" y="10614"/>
                  <a:pt x="75323" y="10234"/>
                  <a:pt x="75114" y="10272"/>
                </a:cubicBezTo>
                <a:cubicBezTo>
                  <a:pt x="75057" y="10348"/>
                  <a:pt x="74733" y="10500"/>
                  <a:pt x="74695" y="10348"/>
                </a:cubicBezTo>
                <a:cubicBezTo>
                  <a:pt x="74695" y="10234"/>
                  <a:pt x="74923" y="10310"/>
                  <a:pt x="74942" y="10215"/>
                </a:cubicBezTo>
                <a:cubicBezTo>
                  <a:pt x="74714" y="10234"/>
                  <a:pt x="74676" y="10196"/>
                  <a:pt x="74790" y="10063"/>
                </a:cubicBezTo>
                <a:cubicBezTo>
                  <a:pt x="74486" y="10006"/>
                  <a:pt x="74581" y="10310"/>
                  <a:pt x="74467" y="10424"/>
                </a:cubicBezTo>
                <a:cubicBezTo>
                  <a:pt x="74581" y="10595"/>
                  <a:pt x="74790" y="10500"/>
                  <a:pt x="74866" y="10557"/>
                </a:cubicBezTo>
                <a:cubicBezTo>
                  <a:pt x="74790" y="10557"/>
                  <a:pt x="74752" y="10690"/>
                  <a:pt x="74866" y="10709"/>
                </a:cubicBezTo>
                <a:cubicBezTo>
                  <a:pt x="74885" y="10595"/>
                  <a:pt x="74999" y="10709"/>
                  <a:pt x="75018" y="10786"/>
                </a:cubicBezTo>
                <a:cubicBezTo>
                  <a:pt x="74923" y="10786"/>
                  <a:pt x="74942" y="10900"/>
                  <a:pt x="74866" y="10919"/>
                </a:cubicBezTo>
                <a:cubicBezTo>
                  <a:pt x="74543" y="10938"/>
                  <a:pt x="74714" y="10538"/>
                  <a:pt x="74372" y="10557"/>
                </a:cubicBezTo>
                <a:cubicBezTo>
                  <a:pt x="74353" y="10786"/>
                  <a:pt x="74695" y="10843"/>
                  <a:pt x="74372" y="10919"/>
                </a:cubicBezTo>
                <a:cubicBezTo>
                  <a:pt x="74353" y="10862"/>
                  <a:pt x="74372" y="10786"/>
                  <a:pt x="74296" y="10786"/>
                </a:cubicBezTo>
                <a:cubicBezTo>
                  <a:pt x="74638" y="11299"/>
                  <a:pt x="75779" y="10919"/>
                  <a:pt x="76236" y="10995"/>
                </a:cubicBezTo>
                <a:cubicBezTo>
                  <a:pt x="76274" y="10747"/>
                  <a:pt x="76027" y="10747"/>
                  <a:pt x="75912" y="10633"/>
                </a:cubicBezTo>
                <a:cubicBezTo>
                  <a:pt x="76274" y="10652"/>
                  <a:pt x="76084" y="10538"/>
                  <a:pt x="76388" y="10348"/>
                </a:cubicBezTo>
                <a:cubicBezTo>
                  <a:pt x="76331" y="10614"/>
                  <a:pt x="76521" y="10671"/>
                  <a:pt x="76787" y="10633"/>
                </a:cubicBezTo>
                <a:cubicBezTo>
                  <a:pt x="76864" y="10310"/>
                  <a:pt x="76578" y="10728"/>
                  <a:pt x="76559" y="10500"/>
                </a:cubicBezTo>
                <a:cubicBezTo>
                  <a:pt x="76806" y="10443"/>
                  <a:pt x="76711" y="10443"/>
                  <a:pt x="76959" y="10500"/>
                </a:cubicBezTo>
                <a:cubicBezTo>
                  <a:pt x="76959" y="10576"/>
                  <a:pt x="76844" y="10595"/>
                  <a:pt x="76883" y="10709"/>
                </a:cubicBezTo>
                <a:cubicBezTo>
                  <a:pt x="77225" y="10766"/>
                  <a:pt x="77320" y="10576"/>
                  <a:pt x="77681" y="10633"/>
                </a:cubicBezTo>
                <a:cubicBezTo>
                  <a:pt x="77853" y="10538"/>
                  <a:pt x="77586" y="10462"/>
                  <a:pt x="77757" y="10424"/>
                </a:cubicBezTo>
                <a:cubicBezTo>
                  <a:pt x="78309" y="10462"/>
                  <a:pt x="78081" y="10481"/>
                  <a:pt x="78480" y="10709"/>
                </a:cubicBezTo>
                <a:cubicBezTo>
                  <a:pt x="78309" y="10843"/>
                  <a:pt x="78062" y="10595"/>
                  <a:pt x="77834" y="10557"/>
                </a:cubicBezTo>
                <a:cubicBezTo>
                  <a:pt x="77815" y="10709"/>
                  <a:pt x="77948" y="10709"/>
                  <a:pt x="78005" y="10786"/>
                </a:cubicBezTo>
                <a:cubicBezTo>
                  <a:pt x="77853" y="10824"/>
                  <a:pt x="77662" y="10576"/>
                  <a:pt x="77586" y="10786"/>
                </a:cubicBezTo>
                <a:cubicBezTo>
                  <a:pt x="77700" y="10824"/>
                  <a:pt x="77738" y="10938"/>
                  <a:pt x="77757" y="11071"/>
                </a:cubicBezTo>
                <a:cubicBezTo>
                  <a:pt x="77491" y="11128"/>
                  <a:pt x="77111" y="11204"/>
                  <a:pt x="77282" y="10919"/>
                </a:cubicBezTo>
                <a:cubicBezTo>
                  <a:pt x="77149" y="10957"/>
                  <a:pt x="76864" y="10843"/>
                  <a:pt x="76864" y="10995"/>
                </a:cubicBezTo>
                <a:cubicBezTo>
                  <a:pt x="76540" y="11413"/>
                  <a:pt x="75266" y="10995"/>
                  <a:pt x="74467" y="11356"/>
                </a:cubicBezTo>
                <a:cubicBezTo>
                  <a:pt x="75836" y="11508"/>
                  <a:pt x="77111" y="11527"/>
                  <a:pt x="78081" y="11356"/>
                </a:cubicBezTo>
                <a:cubicBezTo>
                  <a:pt x="78005" y="11375"/>
                  <a:pt x="77929" y="11356"/>
                  <a:pt x="77910" y="11432"/>
                </a:cubicBezTo>
                <a:cubicBezTo>
                  <a:pt x="78385" y="11451"/>
                  <a:pt x="78937" y="11375"/>
                  <a:pt x="79279" y="11489"/>
                </a:cubicBezTo>
                <a:cubicBezTo>
                  <a:pt x="79260" y="11204"/>
                  <a:pt x="79450" y="11451"/>
                  <a:pt x="79603" y="11432"/>
                </a:cubicBezTo>
                <a:cubicBezTo>
                  <a:pt x="79793" y="11318"/>
                  <a:pt x="79507" y="11242"/>
                  <a:pt x="79679" y="11204"/>
                </a:cubicBezTo>
                <a:cubicBezTo>
                  <a:pt x="79755" y="11394"/>
                  <a:pt x="80116" y="11318"/>
                  <a:pt x="80249" y="11432"/>
                </a:cubicBezTo>
                <a:cubicBezTo>
                  <a:pt x="80420" y="11318"/>
                  <a:pt x="80154" y="11242"/>
                  <a:pt x="80325" y="11204"/>
                </a:cubicBezTo>
                <a:cubicBezTo>
                  <a:pt x="81238" y="11242"/>
                  <a:pt x="83178" y="11660"/>
                  <a:pt x="84110" y="11280"/>
                </a:cubicBezTo>
                <a:cubicBezTo>
                  <a:pt x="84072" y="11299"/>
                  <a:pt x="83939" y="11261"/>
                  <a:pt x="83958" y="11204"/>
                </a:cubicBezTo>
                <a:cubicBezTo>
                  <a:pt x="84738" y="11375"/>
                  <a:pt x="86811" y="11318"/>
                  <a:pt x="87972" y="11071"/>
                </a:cubicBezTo>
                <a:cubicBezTo>
                  <a:pt x="88809" y="11204"/>
                  <a:pt x="90140" y="11185"/>
                  <a:pt x="90787" y="11071"/>
                </a:cubicBezTo>
                <a:cubicBezTo>
                  <a:pt x="90787" y="11185"/>
                  <a:pt x="90844" y="11242"/>
                  <a:pt x="90939" y="11280"/>
                </a:cubicBezTo>
                <a:cubicBezTo>
                  <a:pt x="90939" y="11166"/>
                  <a:pt x="91015" y="11090"/>
                  <a:pt x="91110" y="11071"/>
                </a:cubicBezTo>
                <a:cubicBezTo>
                  <a:pt x="91871" y="11356"/>
                  <a:pt x="93450" y="10576"/>
                  <a:pt x="94077" y="11356"/>
                </a:cubicBezTo>
                <a:cubicBezTo>
                  <a:pt x="93906" y="11394"/>
                  <a:pt x="93526" y="11242"/>
                  <a:pt x="93602" y="11489"/>
                </a:cubicBezTo>
                <a:cubicBezTo>
                  <a:pt x="93773" y="11546"/>
                  <a:pt x="94134" y="11413"/>
                  <a:pt x="94153" y="11565"/>
                </a:cubicBezTo>
                <a:cubicBezTo>
                  <a:pt x="93906" y="11470"/>
                  <a:pt x="94096" y="11794"/>
                  <a:pt x="93849" y="11718"/>
                </a:cubicBezTo>
                <a:cubicBezTo>
                  <a:pt x="93412" y="11527"/>
                  <a:pt x="92993" y="11832"/>
                  <a:pt x="92480" y="11794"/>
                </a:cubicBezTo>
                <a:cubicBezTo>
                  <a:pt x="92423" y="12136"/>
                  <a:pt x="92936" y="11984"/>
                  <a:pt x="93126" y="11927"/>
                </a:cubicBezTo>
                <a:cubicBezTo>
                  <a:pt x="93107" y="12022"/>
                  <a:pt x="93164" y="12098"/>
                  <a:pt x="93202" y="12155"/>
                </a:cubicBezTo>
                <a:cubicBezTo>
                  <a:pt x="92689" y="12117"/>
                  <a:pt x="92004" y="12155"/>
                  <a:pt x="91586" y="12212"/>
                </a:cubicBezTo>
                <a:cubicBezTo>
                  <a:pt x="91681" y="12231"/>
                  <a:pt x="91681" y="12326"/>
                  <a:pt x="91662" y="12440"/>
                </a:cubicBezTo>
                <a:cubicBezTo>
                  <a:pt x="91567" y="12440"/>
                  <a:pt x="91491" y="12459"/>
                  <a:pt x="91433" y="12497"/>
                </a:cubicBezTo>
                <a:cubicBezTo>
                  <a:pt x="91433" y="12421"/>
                  <a:pt x="91319" y="12402"/>
                  <a:pt x="91357" y="12288"/>
                </a:cubicBezTo>
                <a:close/>
                <a:moveTo>
                  <a:pt x="90539" y="12231"/>
                </a:moveTo>
                <a:cubicBezTo>
                  <a:pt x="90425" y="12250"/>
                  <a:pt x="90235" y="12212"/>
                  <a:pt x="90216" y="12307"/>
                </a:cubicBezTo>
                <a:cubicBezTo>
                  <a:pt x="90501" y="12269"/>
                  <a:pt x="90216" y="12745"/>
                  <a:pt x="90539" y="12669"/>
                </a:cubicBezTo>
                <a:cubicBezTo>
                  <a:pt x="90444" y="12440"/>
                  <a:pt x="90539" y="12497"/>
                  <a:pt x="90539" y="12231"/>
                </a:cubicBezTo>
                <a:close/>
                <a:moveTo>
                  <a:pt x="107753" y="12098"/>
                </a:moveTo>
                <a:cubicBezTo>
                  <a:pt x="107392" y="12231"/>
                  <a:pt x="106726" y="12079"/>
                  <a:pt x="106460" y="12307"/>
                </a:cubicBezTo>
                <a:cubicBezTo>
                  <a:pt x="107031" y="12098"/>
                  <a:pt x="107601" y="12497"/>
                  <a:pt x="107753" y="12098"/>
                </a:cubicBezTo>
                <a:close/>
                <a:moveTo>
                  <a:pt x="86355" y="12231"/>
                </a:moveTo>
                <a:cubicBezTo>
                  <a:pt x="86488" y="12307"/>
                  <a:pt x="86849" y="12155"/>
                  <a:pt x="87078" y="12098"/>
                </a:cubicBezTo>
                <a:cubicBezTo>
                  <a:pt x="86964" y="12117"/>
                  <a:pt x="86374" y="11851"/>
                  <a:pt x="86355" y="12231"/>
                </a:cubicBezTo>
                <a:close/>
                <a:moveTo>
                  <a:pt x="104215" y="11737"/>
                </a:moveTo>
                <a:cubicBezTo>
                  <a:pt x="104596" y="11737"/>
                  <a:pt x="104938" y="11718"/>
                  <a:pt x="105167" y="11584"/>
                </a:cubicBezTo>
                <a:cubicBezTo>
                  <a:pt x="104881" y="11546"/>
                  <a:pt x="104406" y="11489"/>
                  <a:pt x="104215" y="11737"/>
                </a:cubicBezTo>
                <a:close/>
                <a:moveTo>
                  <a:pt x="97767" y="12231"/>
                </a:moveTo>
                <a:cubicBezTo>
                  <a:pt x="98281" y="12079"/>
                  <a:pt x="100811" y="12288"/>
                  <a:pt x="101952" y="11870"/>
                </a:cubicBezTo>
                <a:cubicBezTo>
                  <a:pt x="102561" y="11984"/>
                  <a:pt x="103721" y="11984"/>
                  <a:pt x="103892" y="11660"/>
                </a:cubicBezTo>
                <a:cubicBezTo>
                  <a:pt x="103512" y="11622"/>
                  <a:pt x="102922" y="11756"/>
                  <a:pt x="102675" y="11584"/>
                </a:cubicBezTo>
                <a:cubicBezTo>
                  <a:pt x="103341" y="11679"/>
                  <a:pt x="104063" y="11413"/>
                  <a:pt x="104215" y="11660"/>
                </a:cubicBezTo>
                <a:cubicBezTo>
                  <a:pt x="105147" y="11242"/>
                  <a:pt x="105870" y="11546"/>
                  <a:pt x="106783" y="11375"/>
                </a:cubicBezTo>
                <a:cubicBezTo>
                  <a:pt x="106688" y="11584"/>
                  <a:pt x="107050" y="11756"/>
                  <a:pt x="107107" y="11584"/>
                </a:cubicBezTo>
                <a:cubicBezTo>
                  <a:pt x="107050" y="11584"/>
                  <a:pt x="107012" y="11584"/>
                  <a:pt x="107031" y="11527"/>
                </a:cubicBezTo>
                <a:cubicBezTo>
                  <a:pt x="107069" y="11508"/>
                  <a:pt x="107126" y="11508"/>
                  <a:pt x="107107" y="11451"/>
                </a:cubicBezTo>
                <a:cubicBezTo>
                  <a:pt x="106973" y="11413"/>
                  <a:pt x="106897" y="11546"/>
                  <a:pt x="106859" y="11451"/>
                </a:cubicBezTo>
                <a:cubicBezTo>
                  <a:pt x="106897" y="11356"/>
                  <a:pt x="106954" y="11280"/>
                  <a:pt x="107031" y="11223"/>
                </a:cubicBezTo>
                <a:cubicBezTo>
                  <a:pt x="107050" y="11489"/>
                  <a:pt x="107373" y="11109"/>
                  <a:pt x="107354" y="11299"/>
                </a:cubicBezTo>
                <a:cubicBezTo>
                  <a:pt x="107316" y="11413"/>
                  <a:pt x="107088" y="11356"/>
                  <a:pt x="107183" y="11584"/>
                </a:cubicBezTo>
                <a:cubicBezTo>
                  <a:pt x="107582" y="11641"/>
                  <a:pt x="108229" y="11470"/>
                  <a:pt x="108400" y="11737"/>
                </a:cubicBezTo>
                <a:cubicBezTo>
                  <a:pt x="108343" y="11432"/>
                  <a:pt x="108685" y="11470"/>
                  <a:pt x="108952" y="11451"/>
                </a:cubicBezTo>
                <a:cubicBezTo>
                  <a:pt x="108495" y="11071"/>
                  <a:pt x="108096" y="11451"/>
                  <a:pt x="107430" y="11451"/>
                </a:cubicBezTo>
                <a:cubicBezTo>
                  <a:pt x="107468" y="11318"/>
                  <a:pt x="107601" y="11261"/>
                  <a:pt x="107582" y="11090"/>
                </a:cubicBezTo>
                <a:cubicBezTo>
                  <a:pt x="107430" y="11014"/>
                  <a:pt x="107316" y="11299"/>
                  <a:pt x="107259" y="11090"/>
                </a:cubicBezTo>
                <a:cubicBezTo>
                  <a:pt x="107411" y="11109"/>
                  <a:pt x="107449" y="11014"/>
                  <a:pt x="107582" y="11014"/>
                </a:cubicBezTo>
                <a:cubicBezTo>
                  <a:pt x="107696" y="11052"/>
                  <a:pt x="107601" y="11299"/>
                  <a:pt x="107753" y="11299"/>
                </a:cubicBezTo>
                <a:cubicBezTo>
                  <a:pt x="107772" y="11204"/>
                  <a:pt x="107944" y="11242"/>
                  <a:pt x="108077" y="11223"/>
                </a:cubicBezTo>
                <a:cubicBezTo>
                  <a:pt x="108134" y="11033"/>
                  <a:pt x="107963" y="11052"/>
                  <a:pt x="107982" y="10862"/>
                </a:cubicBezTo>
                <a:cubicBezTo>
                  <a:pt x="108229" y="10786"/>
                  <a:pt x="108609" y="10862"/>
                  <a:pt x="108799" y="10728"/>
                </a:cubicBezTo>
                <a:cubicBezTo>
                  <a:pt x="108514" y="10652"/>
                  <a:pt x="107906" y="10690"/>
                  <a:pt x="107829" y="11014"/>
                </a:cubicBezTo>
                <a:cubicBezTo>
                  <a:pt x="107772" y="10881"/>
                  <a:pt x="107449" y="11014"/>
                  <a:pt x="107430" y="10862"/>
                </a:cubicBezTo>
                <a:cubicBezTo>
                  <a:pt x="107544" y="10824"/>
                  <a:pt x="107848" y="10957"/>
                  <a:pt x="107829" y="10805"/>
                </a:cubicBezTo>
                <a:cubicBezTo>
                  <a:pt x="107468" y="10424"/>
                  <a:pt x="106859" y="11014"/>
                  <a:pt x="106460" y="10652"/>
                </a:cubicBezTo>
                <a:cubicBezTo>
                  <a:pt x="106441" y="10728"/>
                  <a:pt x="106479" y="10862"/>
                  <a:pt x="106384" y="10862"/>
                </a:cubicBezTo>
                <a:cubicBezTo>
                  <a:pt x="106403" y="10671"/>
                  <a:pt x="106270" y="10633"/>
                  <a:pt x="106060" y="10652"/>
                </a:cubicBezTo>
                <a:cubicBezTo>
                  <a:pt x="106041" y="10728"/>
                  <a:pt x="106080" y="10862"/>
                  <a:pt x="105984" y="10862"/>
                </a:cubicBezTo>
                <a:cubicBezTo>
                  <a:pt x="105775" y="10652"/>
                  <a:pt x="105243" y="11071"/>
                  <a:pt x="104843" y="10805"/>
                </a:cubicBezTo>
                <a:cubicBezTo>
                  <a:pt x="104729" y="11280"/>
                  <a:pt x="103264" y="10843"/>
                  <a:pt x="103398" y="11299"/>
                </a:cubicBezTo>
                <a:cubicBezTo>
                  <a:pt x="102865" y="11489"/>
                  <a:pt x="102789" y="11299"/>
                  <a:pt x="102199" y="11223"/>
                </a:cubicBezTo>
                <a:cubicBezTo>
                  <a:pt x="102180" y="11318"/>
                  <a:pt x="102218" y="11432"/>
                  <a:pt x="102123" y="11451"/>
                </a:cubicBezTo>
                <a:cubicBezTo>
                  <a:pt x="102142" y="11356"/>
                  <a:pt x="100392" y="11527"/>
                  <a:pt x="100754" y="11737"/>
                </a:cubicBezTo>
                <a:cubicBezTo>
                  <a:pt x="99803" y="11641"/>
                  <a:pt x="99061" y="11756"/>
                  <a:pt x="98585" y="11813"/>
                </a:cubicBezTo>
                <a:cubicBezTo>
                  <a:pt x="98585" y="11927"/>
                  <a:pt x="98795" y="11851"/>
                  <a:pt x="98814" y="11946"/>
                </a:cubicBezTo>
                <a:cubicBezTo>
                  <a:pt x="97958" y="11889"/>
                  <a:pt x="97349" y="12079"/>
                  <a:pt x="96892" y="12022"/>
                </a:cubicBezTo>
                <a:cubicBezTo>
                  <a:pt x="97083" y="12592"/>
                  <a:pt x="97786" y="11737"/>
                  <a:pt x="97767" y="12231"/>
                </a:cubicBezTo>
                <a:close/>
                <a:moveTo>
                  <a:pt x="105737" y="11946"/>
                </a:moveTo>
                <a:cubicBezTo>
                  <a:pt x="105414" y="11851"/>
                  <a:pt x="104900" y="12193"/>
                  <a:pt x="105090" y="12098"/>
                </a:cubicBezTo>
                <a:cubicBezTo>
                  <a:pt x="105300" y="12041"/>
                  <a:pt x="105794" y="12231"/>
                  <a:pt x="105737" y="11946"/>
                </a:cubicBezTo>
                <a:close/>
                <a:moveTo>
                  <a:pt x="67791" y="11508"/>
                </a:moveTo>
                <a:lnTo>
                  <a:pt x="67791" y="11299"/>
                </a:lnTo>
                <a:cubicBezTo>
                  <a:pt x="67391" y="11223"/>
                  <a:pt x="67524" y="11527"/>
                  <a:pt x="67220" y="11375"/>
                </a:cubicBezTo>
                <a:cubicBezTo>
                  <a:pt x="67334" y="11775"/>
                  <a:pt x="67524" y="11356"/>
                  <a:pt x="67791" y="11508"/>
                </a:cubicBezTo>
                <a:close/>
                <a:moveTo>
                  <a:pt x="66421" y="11299"/>
                </a:moveTo>
                <a:cubicBezTo>
                  <a:pt x="66155" y="11242"/>
                  <a:pt x="66307" y="11546"/>
                  <a:pt x="66098" y="11508"/>
                </a:cubicBezTo>
                <a:cubicBezTo>
                  <a:pt x="66079" y="11337"/>
                  <a:pt x="65831" y="11508"/>
                  <a:pt x="65850" y="11584"/>
                </a:cubicBezTo>
                <a:cubicBezTo>
                  <a:pt x="66060" y="11603"/>
                  <a:pt x="66231" y="11603"/>
                  <a:pt x="66326" y="11508"/>
                </a:cubicBezTo>
                <a:cubicBezTo>
                  <a:pt x="66326" y="11413"/>
                  <a:pt x="66364" y="11356"/>
                  <a:pt x="66421" y="11299"/>
                </a:cubicBezTo>
                <a:close/>
                <a:moveTo>
                  <a:pt x="69788" y="11375"/>
                </a:moveTo>
                <a:cubicBezTo>
                  <a:pt x="69521" y="11413"/>
                  <a:pt x="69388" y="11356"/>
                  <a:pt x="69312" y="11223"/>
                </a:cubicBezTo>
                <a:cubicBezTo>
                  <a:pt x="69160" y="11565"/>
                  <a:pt x="69769" y="11622"/>
                  <a:pt x="69788" y="11375"/>
                </a:cubicBezTo>
                <a:close/>
                <a:moveTo>
                  <a:pt x="101629" y="11375"/>
                </a:moveTo>
                <a:cubicBezTo>
                  <a:pt x="102389" y="11299"/>
                  <a:pt x="100506" y="11299"/>
                  <a:pt x="101077" y="11375"/>
                </a:cubicBezTo>
                <a:cubicBezTo>
                  <a:pt x="101457" y="11413"/>
                  <a:pt x="101591" y="11375"/>
                  <a:pt x="101629" y="11375"/>
                </a:cubicBezTo>
                <a:close/>
                <a:moveTo>
                  <a:pt x="108153" y="11147"/>
                </a:moveTo>
                <a:cubicBezTo>
                  <a:pt x="108400" y="11185"/>
                  <a:pt x="108457" y="10995"/>
                  <a:pt x="108628" y="11147"/>
                </a:cubicBezTo>
                <a:cubicBezTo>
                  <a:pt x="108609" y="10938"/>
                  <a:pt x="108077" y="10843"/>
                  <a:pt x="108153" y="11147"/>
                </a:cubicBezTo>
                <a:close/>
                <a:moveTo>
                  <a:pt x="73649" y="11090"/>
                </a:moveTo>
                <a:cubicBezTo>
                  <a:pt x="73687" y="10843"/>
                  <a:pt x="73250" y="11014"/>
                  <a:pt x="73421" y="10652"/>
                </a:cubicBezTo>
                <a:lnTo>
                  <a:pt x="72926" y="10652"/>
                </a:lnTo>
                <a:cubicBezTo>
                  <a:pt x="72831" y="10824"/>
                  <a:pt x="73250" y="10881"/>
                  <a:pt x="73002" y="10938"/>
                </a:cubicBezTo>
                <a:cubicBezTo>
                  <a:pt x="72546" y="11052"/>
                  <a:pt x="72394" y="10843"/>
                  <a:pt x="72203" y="11090"/>
                </a:cubicBezTo>
                <a:cubicBezTo>
                  <a:pt x="72831" y="11166"/>
                  <a:pt x="73078" y="11090"/>
                  <a:pt x="73649" y="11090"/>
                </a:cubicBezTo>
                <a:close/>
                <a:moveTo>
                  <a:pt x="82418" y="10862"/>
                </a:moveTo>
                <a:cubicBezTo>
                  <a:pt x="82437" y="10786"/>
                  <a:pt x="82399" y="10671"/>
                  <a:pt x="82494" y="10652"/>
                </a:cubicBezTo>
                <a:cubicBezTo>
                  <a:pt x="82646" y="10728"/>
                  <a:pt x="82760" y="10443"/>
                  <a:pt x="82817" y="10652"/>
                </a:cubicBezTo>
                <a:cubicBezTo>
                  <a:pt x="82760" y="10747"/>
                  <a:pt x="82513" y="10671"/>
                  <a:pt x="82494" y="10805"/>
                </a:cubicBezTo>
                <a:cubicBezTo>
                  <a:pt x="82779" y="10995"/>
                  <a:pt x="82931" y="10595"/>
                  <a:pt x="83140" y="10500"/>
                </a:cubicBezTo>
                <a:cubicBezTo>
                  <a:pt x="82456" y="10500"/>
                  <a:pt x="82456" y="10481"/>
                  <a:pt x="81695" y="10500"/>
                </a:cubicBezTo>
                <a:cubicBezTo>
                  <a:pt x="81695" y="10405"/>
                  <a:pt x="81657" y="10348"/>
                  <a:pt x="81619" y="10291"/>
                </a:cubicBezTo>
                <a:cubicBezTo>
                  <a:pt x="81809" y="10348"/>
                  <a:pt x="81999" y="10025"/>
                  <a:pt x="81847" y="10006"/>
                </a:cubicBezTo>
                <a:cubicBezTo>
                  <a:pt x="81828" y="10177"/>
                  <a:pt x="81638" y="10177"/>
                  <a:pt x="81619" y="10006"/>
                </a:cubicBezTo>
                <a:cubicBezTo>
                  <a:pt x="82056" y="9930"/>
                  <a:pt x="81429" y="9987"/>
                  <a:pt x="81448" y="9853"/>
                </a:cubicBezTo>
                <a:cubicBezTo>
                  <a:pt x="81600" y="9758"/>
                  <a:pt x="81771" y="9911"/>
                  <a:pt x="82018" y="9796"/>
                </a:cubicBezTo>
                <a:cubicBezTo>
                  <a:pt x="82037" y="9892"/>
                  <a:pt x="82132" y="9930"/>
                  <a:pt x="82094" y="10082"/>
                </a:cubicBezTo>
                <a:cubicBezTo>
                  <a:pt x="82456" y="9968"/>
                  <a:pt x="82551" y="10158"/>
                  <a:pt x="82570" y="9853"/>
                </a:cubicBezTo>
                <a:cubicBezTo>
                  <a:pt x="82969" y="10006"/>
                  <a:pt x="83121" y="9834"/>
                  <a:pt x="83388" y="9796"/>
                </a:cubicBezTo>
                <a:cubicBezTo>
                  <a:pt x="83388" y="9892"/>
                  <a:pt x="83350" y="9949"/>
                  <a:pt x="83293" y="10006"/>
                </a:cubicBezTo>
                <a:lnTo>
                  <a:pt x="83616" y="10006"/>
                </a:lnTo>
                <a:cubicBezTo>
                  <a:pt x="83673" y="9682"/>
                  <a:pt x="83464" y="10063"/>
                  <a:pt x="83464" y="9853"/>
                </a:cubicBezTo>
                <a:cubicBezTo>
                  <a:pt x="84091" y="9758"/>
                  <a:pt x="85004" y="10006"/>
                  <a:pt x="85385" y="9644"/>
                </a:cubicBezTo>
                <a:cubicBezTo>
                  <a:pt x="85499" y="9663"/>
                  <a:pt x="85480" y="9796"/>
                  <a:pt x="85556" y="9853"/>
                </a:cubicBezTo>
                <a:cubicBezTo>
                  <a:pt x="86146" y="9568"/>
                  <a:pt x="86907" y="9758"/>
                  <a:pt x="87401" y="9720"/>
                </a:cubicBezTo>
                <a:cubicBezTo>
                  <a:pt x="87268" y="9682"/>
                  <a:pt x="87439" y="9644"/>
                  <a:pt x="87477" y="9568"/>
                </a:cubicBezTo>
                <a:cubicBezTo>
                  <a:pt x="85765" y="9435"/>
                  <a:pt x="83844" y="9663"/>
                  <a:pt x="82342" y="9720"/>
                </a:cubicBezTo>
                <a:cubicBezTo>
                  <a:pt x="81809" y="9720"/>
                  <a:pt x="81238" y="9492"/>
                  <a:pt x="80896" y="9853"/>
                </a:cubicBezTo>
                <a:cubicBezTo>
                  <a:pt x="81029" y="9853"/>
                  <a:pt x="81048" y="9911"/>
                  <a:pt x="80972" y="10006"/>
                </a:cubicBezTo>
                <a:cubicBezTo>
                  <a:pt x="81162" y="10101"/>
                  <a:pt x="81219" y="9720"/>
                  <a:pt x="81295" y="9930"/>
                </a:cubicBezTo>
                <a:cubicBezTo>
                  <a:pt x="81200" y="10082"/>
                  <a:pt x="80934" y="10044"/>
                  <a:pt x="80972" y="10291"/>
                </a:cubicBezTo>
                <a:cubicBezTo>
                  <a:pt x="81162" y="10462"/>
                  <a:pt x="81124" y="10196"/>
                  <a:pt x="81371" y="10215"/>
                </a:cubicBezTo>
                <a:cubicBezTo>
                  <a:pt x="81352" y="10329"/>
                  <a:pt x="81257" y="10367"/>
                  <a:pt x="81295" y="10519"/>
                </a:cubicBezTo>
                <a:cubicBezTo>
                  <a:pt x="81048" y="10462"/>
                  <a:pt x="81048" y="10633"/>
                  <a:pt x="80801" y="10576"/>
                </a:cubicBezTo>
                <a:cubicBezTo>
                  <a:pt x="80877" y="10976"/>
                  <a:pt x="81448" y="10766"/>
                  <a:pt x="81695" y="10862"/>
                </a:cubicBezTo>
                <a:cubicBezTo>
                  <a:pt x="81714" y="10747"/>
                  <a:pt x="81562" y="10690"/>
                  <a:pt x="81695" y="10652"/>
                </a:cubicBezTo>
                <a:cubicBezTo>
                  <a:pt x="81866" y="11071"/>
                  <a:pt x="82094" y="10614"/>
                  <a:pt x="82418" y="10862"/>
                </a:cubicBezTo>
                <a:close/>
                <a:moveTo>
                  <a:pt x="79279" y="10443"/>
                </a:moveTo>
                <a:lnTo>
                  <a:pt x="79127" y="10443"/>
                </a:lnTo>
                <a:cubicBezTo>
                  <a:pt x="79051" y="10652"/>
                  <a:pt x="79203" y="10690"/>
                  <a:pt x="79203" y="10862"/>
                </a:cubicBezTo>
                <a:cubicBezTo>
                  <a:pt x="79755" y="10805"/>
                  <a:pt x="80458" y="10938"/>
                  <a:pt x="80649" y="10805"/>
                </a:cubicBezTo>
                <a:cubicBezTo>
                  <a:pt x="80268" y="10766"/>
                  <a:pt x="79622" y="10310"/>
                  <a:pt x="79603" y="10805"/>
                </a:cubicBezTo>
                <a:cubicBezTo>
                  <a:pt x="79393" y="10633"/>
                  <a:pt x="79450" y="10500"/>
                  <a:pt x="79279" y="10443"/>
                </a:cubicBezTo>
                <a:close/>
                <a:moveTo>
                  <a:pt x="83939" y="10652"/>
                </a:moveTo>
                <a:cubicBezTo>
                  <a:pt x="83749" y="10633"/>
                  <a:pt x="83616" y="10690"/>
                  <a:pt x="83540" y="10805"/>
                </a:cubicBezTo>
                <a:cubicBezTo>
                  <a:pt x="84034" y="10747"/>
                  <a:pt x="84339" y="10843"/>
                  <a:pt x="84757" y="10652"/>
                </a:cubicBezTo>
                <a:cubicBezTo>
                  <a:pt x="84567" y="10671"/>
                  <a:pt x="84719" y="10386"/>
                  <a:pt x="84662" y="10291"/>
                </a:cubicBezTo>
                <a:cubicBezTo>
                  <a:pt x="84263" y="10253"/>
                  <a:pt x="84225" y="10633"/>
                  <a:pt x="84187" y="10728"/>
                </a:cubicBezTo>
                <a:cubicBezTo>
                  <a:pt x="84015" y="10538"/>
                  <a:pt x="83977" y="10158"/>
                  <a:pt x="83787" y="10139"/>
                </a:cubicBezTo>
                <a:cubicBezTo>
                  <a:pt x="83977" y="10310"/>
                  <a:pt x="83616" y="10101"/>
                  <a:pt x="83464" y="10139"/>
                </a:cubicBezTo>
                <a:lnTo>
                  <a:pt x="83464" y="10367"/>
                </a:lnTo>
                <a:cubicBezTo>
                  <a:pt x="83977" y="10215"/>
                  <a:pt x="83654" y="10386"/>
                  <a:pt x="83939" y="10652"/>
                </a:cubicBezTo>
                <a:close/>
                <a:moveTo>
                  <a:pt x="73497" y="10215"/>
                </a:moveTo>
                <a:lnTo>
                  <a:pt x="73002" y="10215"/>
                </a:lnTo>
                <a:cubicBezTo>
                  <a:pt x="73002" y="10595"/>
                  <a:pt x="73345" y="10253"/>
                  <a:pt x="73402" y="10500"/>
                </a:cubicBezTo>
                <a:cubicBezTo>
                  <a:pt x="73440" y="10405"/>
                  <a:pt x="73516" y="10367"/>
                  <a:pt x="73497" y="10215"/>
                </a:cubicBezTo>
                <a:close/>
                <a:moveTo>
                  <a:pt x="74372" y="10139"/>
                </a:moveTo>
                <a:cubicBezTo>
                  <a:pt x="74296" y="10348"/>
                  <a:pt x="74010" y="10158"/>
                  <a:pt x="73972" y="10082"/>
                </a:cubicBezTo>
                <a:cubicBezTo>
                  <a:pt x="73915" y="10329"/>
                  <a:pt x="73972" y="10272"/>
                  <a:pt x="73573" y="10215"/>
                </a:cubicBezTo>
                <a:lnTo>
                  <a:pt x="73573" y="10443"/>
                </a:lnTo>
                <a:cubicBezTo>
                  <a:pt x="73858" y="10386"/>
                  <a:pt x="74010" y="10386"/>
                  <a:pt x="74296" y="10443"/>
                </a:cubicBezTo>
                <a:cubicBezTo>
                  <a:pt x="74182" y="10253"/>
                  <a:pt x="74676" y="10272"/>
                  <a:pt x="74372" y="10158"/>
                </a:cubicBezTo>
                <a:close/>
                <a:moveTo>
                  <a:pt x="95371" y="10006"/>
                </a:moveTo>
                <a:cubicBezTo>
                  <a:pt x="95352" y="10158"/>
                  <a:pt x="95066" y="10063"/>
                  <a:pt x="95047" y="10215"/>
                </a:cubicBezTo>
                <a:cubicBezTo>
                  <a:pt x="95181" y="10177"/>
                  <a:pt x="95523" y="10310"/>
                  <a:pt x="95523" y="10139"/>
                </a:cubicBezTo>
                <a:cubicBezTo>
                  <a:pt x="95466" y="10139"/>
                  <a:pt x="95371" y="10139"/>
                  <a:pt x="95371" y="10082"/>
                </a:cubicBezTo>
                <a:cubicBezTo>
                  <a:pt x="95485" y="10082"/>
                  <a:pt x="95428" y="9873"/>
                  <a:pt x="95371" y="10006"/>
                </a:cubicBezTo>
                <a:close/>
                <a:moveTo>
                  <a:pt x="77834" y="10006"/>
                </a:moveTo>
                <a:cubicBezTo>
                  <a:pt x="77662" y="9987"/>
                  <a:pt x="77681" y="9815"/>
                  <a:pt x="77510" y="9777"/>
                </a:cubicBezTo>
                <a:cubicBezTo>
                  <a:pt x="77396" y="10082"/>
                  <a:pt x="77796" y="10253"/>
                  <a:pt x="77834" y="10006"/>
                </a:cubicBezTo>
                <a:close/>
                <a:moveTo>
                  <a:pt x="95846" y="9720"/>
                </a:moveTo>
                <a:cubicBezTo>
                  <a:pt x="96075" y="9663"/>
                  <a:pt x="95789" y="10063"/>
                  <a:pt x="95998" y="10006"/>
                </a:cubicBezTo>
                <a:cubicBezTo>
                  <a:pt x="96037" y="9873"/>
                  <a:pt x="96113" y="10025"/>
                  <a:pt x="96246" y="10006"/>
                </a:cubicBezTo>
                <a:cubicBezTo>
                  <a:pt x="96246" y="9911"/>
                  <a:pt x="96284" y="9834"/>
                  <a:pt x="96322" y="9777"/>
                </a:cubicBezTo>
                <a:cubicBezTo>
                  <a:pt x="96037" y="9911"/>
                  <a:pt x="95922" y="9549"/>
                  <a:pt x="95846" y="9720"/>
                </a:cubicBezTo>
                <a:close/>
                <a:moveTo>
                  <a:pt x="89969" y="9283"/>
                </a:moveTo>
                <a:cubicBezTo>
                  <a:pt x="89703" y="9321"/>
                  <a:pt x="89398" y="9340"/>
                  <a:pt x="89246" y="9492"/>
                </a:cubicBezTo>
                <a:cubicBezTo>
                  <a:pt x="89626" y="9397"/>
                  <a:pt x="89855" y="9625"/>
                  <a:pt x="89969" y="9283"/>
                </a:cubicBezTo>
                <a:close/>
                <a:moveTo>
                  <a:pt x="110169" y="9435"/>
                </a:moveTo>
                <a:cubicBezTo>
                  <a:pt x="110283" y="9207"/>
                  <a:pt x="110911" y="9663"/>
                  <a:pt x="110968" y="9207"/>
                </a:cubicBezTo>
                <a:cubicBezTo>
                  <a:pt x="110892" y="9473"/>
                  <a:pt x="109998" y="9093"/>
                  <a:pt x="110169" y="9435"/>
                </a:cubicBezTo>
                <a:close/>
                <a:moveTo>
                  <a:pt x="111615" y="9131"/>
                </a:moveTo>
                <a:cubicBezTo>
                  <a:pt x="111519" y="9416"/>
                  <a:pt x="111329" y="9150"/>
                  <a:pt x="111044" y="9207"/>
                </a:cubicBezTo>
                <a:cubicBezTo>
                  <a:pt x="110987" y="9530"/>
                  <a:pt x="111976" y="9321"/>
                  <a:pt x="111615" y="9131"/>
                </a:cubicBezTo>
                <a:close/>
                <a:moveTo>
                  <a:pt x="94724" y="9131"/>
                </a:moveTo>
                <a:cubicBezTo>
                  <a:pt x="93716" y="9055"/>
                  <a:pt x="93374" y="9131"/>
                  <a:pt x="92632" y="9131"/>
                </a:cubicBezTo>
                <a:cubicBezTo>
                  <a:pt x="93317" y="9435"/>
                  <a:pt x="93982" y="9264"/>
                  <a:pt x="94724" y="9131"/>
                </a:cubicBezTo>
                <a:close/>
                <a:moveTo>
                  <a:pt x="120060" y="8560"/>
                </a:moveTo>
                <a:cubicBezTo>
                  <a:pt x="119832" y="8446"/>
                  <a:pt x="119717" y="8636"/>
                  <a:pt x="119489" y="8484"/>
                </a:cubicBezTo>
                <a:cubicBezTo>
                  <a:pt x="119489" y="8788"/>
                  <a:pt x="119889" y="8674"/>
                  <a:pt x="120060" y="8560"/>
                </a:cubicBezTo>
                <a:close/>
                <a:moveTo>
                  <a:pt x="118519" y="8351"/>
                </a:moveTo>
                <a:cubicBezTo>
                  <a:pt x="118329" y="8370"/>
                  <a:pt x="118177" y="8427"/>
                  <a:pt x="118120" y="8560"/>
                </a:cubicBezTo>
                <a:cubicBezTo>
                  <a:pt x="118405" y="8541"/>
                  <a:pt x="118538" y="8560"/>
                  <a:pt x="118614" y="8484"/>
                </a:cubicBezTo>
                <a:cubicBezTo>
                  <a:pt x="118538" y="8465"/>
                  <a:pt x="118519" y="8427"/>
                  <a:pt x="118519" y="8351"/>
                </a:cubicBezTo>
                <a:close/>
                <a:moveTo>
                  <a:pt x="90064" y="8123"/>
                </a:moveTo>
                <a:cubicBezTo>
                  <a:pt x="89893" y="8027"/>
                  <a:pt x="89398" y="8066"/>
                  <a:pt x="89569" y="8275"/>
                </a:cubicBezTo>
                <a:cubicBezTo>
                  <a:pt x="89569" y="8066"/>
                  <a:pt x="90064" y="8332"/>
                  <a:pt x="90064" y="8123"/>
                </a:cubicBezTo>
                <a:close/>
                <a:moveTo>
                  <a:pt x="76635" y="6981"/>
                </a:moveTo>
                <a:cubicBezTo>
                  <a:pt x="75931" y="7362"/>
                  <a:pt x="75304" y="6848"/>
                  <a:pt x="74942" y="7267"/>
                </a:cubicBezTo>
                <a:cubicBezTo>
                  <a:pt x="75646" y="7210"/>
                  <a:pt x="76749" y="7419"/>
                  <a:pt x="76635" y="6981"/>
                </a:cubicBezTo>
                <a:close/>
                <a:moveTo>
                  <a:pt x="78556" y="6981"/>
                </a:moveTo>
                <a:cubicBezTo>
                  <a:pt x="78385" y="6886"/>
                  <a:pt x="78005" y="6848"/>
                  <a:pt x="78005" y="7038"/>
                </a:cubicBezTo>
                <a:cubicBezTo>
                  <a:pt x="78024" y="7153"/>
                  <a:pt x="78651" y="7210"/>
                  <a:pt x="78556" y="6981"/>
                </a:cubicBezTo>
                <a:close/>
                <a:moveTo>
                  <a:pt x="89265" y="6544"/>
                </a:moveTo>
                <a:cubicBezTo>
                  <a:pt x="88752" y="6525"/>
                  <a:pt x="88333" y="6468"/>
                  <a:pt x="88048" y="6696"/>
                </a:cubicBezTo>
                <a:cubicBezTo>
                  <a:pt x="88200" y="6772"/>
                  <a:pt x="88561" y="6582"/>
                  <a:pt x="88618" y="6905"/>
                </a:cubicBezTo>
                <a:cubicBezTo>
                  <a:pt x="88561" y="6563"/>
                  <a:pt x="89151" y="6753"/>
                  <a:pt x="89265" y="6544"/>
                </a:cubicBezTo>
                <a:close/>
                <a:moveTo>
                  <a:pt x="91909" y="6335"/>
                </a:moveTo>
                <a:cubicBezTo>
                  <a:pt x="91700" y="6316"/>
                  <a:pt x="91719" y="6487"/>
                  <a:pt x="91586" y="6544"/>
                </a:cubicBezTo>
                <a:cubicBezTo>
                  <a:pt x="91852" y="6449"/>
                  <a:pt x="91643" y="6772"/>
                  <a:pt x="91909" y="6696"/>
                </a:cubicBezTo>
                <a:close/>
                <a:moveTo>
                  <a:pt x="91510" y="6544"/>
                </a:moveTo>
                <a:cubicBezTo>
                  <a:pt x="91376" y="6506"/>
                  <a:pt x="90787" y="6297"/>
                  <a:pt x="90863" y="6544"/>
                </a:cubicBezTo>
                <a:cubicBezTo>
                  <a:pt x="91034" y="6658"/>
                  <a:pt x="91395" y="6753"/>
                  <a:pt x="91510" y="6544"/>
                </a:cubicBezTo>
                <a:close/>
                <a:moveTo>
                  <a:pt x="90787" y="6468"/>
                </a:moveTo>
                <a:cubicBezTo>
                  <a:pt x="90559" y="6601"/>
                  <a:pt x="90406" y="6354"/>
                  <a:pt x="90311" y="6620"/>
                </a:cubicBezTo>
                <a:cubicBezTo>
                  <a:pt x="90539" y="6563"/>
                  <a:pt x="90597" y="6696"/>
                  <a:pt x="90787" y="6696"/>
                </a:cubicBezTo>
                <a:close/>
                <a:moveTo>
                  <a:pt x="80972" y="5973"/>
                </a:moveTo>
                <a:cubicBezTo>
                  <a:pt x="80896" y="6049"/>
                  <a:pt x="80820" y="6106"/>
                  <a:pt x="80725" y="6182"/>
                </a:cubicBezTo>
                <a:cubicBezTo>
                  <a:pt x="80725" y="6106"/>
                  <a:pt x="80649" y="6068"/>
                  <a:pt x="80573" y="6030"/>
                </a:cubicBezTo>
                <a:cubicBezTo>
                  <a:pt x="80573" y="6392"/>
                  <a:pt x="80744" y="6392"/>
                  <a:pt x="81048" y="6335"/>
                </a:cubicBezTo>
                <a:cubicBezTo>
                  <a:pt x="80915" y="6144"/>
                  <a:pt x="81143" y="6068"/>
                  <a:pt x="80972" y="5973"/>
                </a:cubicBezTo>
                <a:close/>
                <a:moveTo>
                  <a:pt x="81124" y="6335"/>
                </a:moveTo>
                <a:cubicBezTo>
                  <a:pt x="81371" y="6240"/>
                  <a:pt x="81638" y="6240"/>
                  <a:pt x="81771" y="6392"/>
                </a:cubicBezTo>
                <a:cubicBezTo>
                  <a:pt x="81771" y="6221"/>
                  <a:pt x="81904" y="6182"/>
                  <a:pt x="81942" y="6030"/>
                </a:cubicBezTo>
                <a:cubicBezTo>
                  <a:pt x="81562" y="6240"/>
                  <a:pt x="81486" y="5954"/>
                  <a:pt x="81048" y="6182"/>
                </a:cubicBezTo>
                <a:cubicBezTo>
                  <a:pt x="81124" y="6202"/>
                  <a:pt x="81143" y="6240"/>
                  <a:pt x="81143" y="6335"/>
                </a:cubicBezTo>
                <a:close/>
                <a:moveTo>
                  <a:pt x="80420" y="6049"/>
                </a:moveTo>
                <a:cubicBezTo>
                  <a:pt x="80382" y="6049"/>
                  <a:pt x="79869" y="6221"/>
                  <a:pt x="80097" y="6411"/>
                </a:cubicBezTo>
                <a:cubicBezTo>
                  <a:pt x="80116" y="6278"/>
                  <a:pt x="80192" y="6411"/>
                  <a:pt x="80325" y="6411"/>
                </a:cubicBezTo>
                <a:cubicBezTo>
                  <a:pt x="80344" y="6316"/>
                  <a:pt x="80573" y="6049"/>
                  <a:pt x="80420" y="6049"/>
                </a:cubicBezTo>
                <a:close/>
                <a:moveTo>
                  <a:pt x="79051" y="6335"/>
                </a:moveTo>
                <a:cubicBezTo>
                  <a:pt x="79127" y="6106"/>
                  <a:pt x="79184" y="6240"/>
                  <a:pt x="79279" y="6335"/>
                </a:cubicBezTo>
                <a:cubicBezTo>
                  <a:pt x="79279" y="6011"/>
                  <a:pt x="79641" y="6030"/>
                  <a:pt x="79774" y="5821"/>
                </a:cubicBezTo>
                <a:cubicBezTo>
                  <a:pt x="79260" y="5745"/>
                  <a:pt x="79032" y="5821"/>
                  <a:pt x="78480" y="5821"/>
                </a:cubicBezTo>
                <a:cubicBezTo>
                  <a:pt x="78480" y="5916"/>
                  <a:pt x="78518" y="5992"/>
                  <a:pt x="78556" y="6049"/>
                </a:cubicBezTo>
                <a:cubicBezTo>
                  <a:pt x="78461" y="5859"/>
                  <a:pt x="78252" y="6182"/>
                  <a:pt x="78157" y="5973"/>
                </a:cubicBezTo>
                <a:cubicBezTo>
                  <a:pt x="78214" y="5954"/>
                  <a:pt x="78328" y="5973"/>
                  <a:pt x="78328" y="5897"/>
                </a:cubicBezTo>
                <a:cubicBezTo>
                  <a:pt x="77853" y="5783"/>
                  <a:pt x="77016" y="5764"/>
                  <a:pt x="76787" y="5973"/>
                </a:cubicBezTo>
                <a:cubicBezTo>
                  <a:pt x="77130" y="5878"/>
                  <a:pt x="77149" y="6087"/>
                  <a:pt x="77111" y="6335"/>
                </a:cubicBezTo>
                <a:cubicBezTo>
                  <a:pt x="77624" y="5612"/>
                  <a:pt x="78461" y="6202"/>
                  <a:pt x="79051" y="6335"/>
                </a:cubicBezTo>
                <a:close/>
                <a:moveTo>
                  <a:pt x="91985" y="4965"/>
                </a:moveTo>
                <a:cubicBezTo>
                  <a:pt x="92156" y="5098"/>
                  <a:pt x="92385" y="5174"/>
                  <a:pt x="92556" y="5327"/>
                </a:cubicBezTo>
                <a:cubicBezTo>
                  <a:pt x="92841" y="4756"/>
                  <a:pt x="94515" y="5136"/>
                  <a:pt x="94971" y="4965"/>
                </a:cubicBezTo>
                <a:cubicBezTo>
                  <a:pt x="94876" y="4585"/>
                  <a:pt x="94020" y="4832"/>
                  <a:pt x="93602" y="4965"/>
                </a:cubicBezTo>
                <a:cubicBezTo>
                  <a:pt x="93240" y="4794"/>
                  <a:pt x="92194" y="4737"/>
                  <a:pt x="91757" y="4965"/>
                </a:cubicBezTo>
                <a:cubicBezTo>
                  <a:pt x="91814" y="5212"/>
                  <a:pt x="92137" y="5231"/>
                  <a:pt x="92232" y="5460"/>
                </a:cubicBezTo>
                <a:cubicBezTo>
                  <a:pt x="92365" y="5155"/>
                  <a:pt x="91757" y="5136"/>
                  <a:pt x="91985" y="4965"/>
                </a:cubicBezTo>
                <a:close/>
                <a:moveTo>
                  <a:pt x="91433" y="5250"/>
                </a:moveTo>
                <a:cubicBezTo>
                  <a:pt x="91414" y="5117"/>
                  <a:pt x="91510" y="5079"/>
                  <a:pt x="91510" y="4965"/>
                </a:cubicBezTo>
                <a:cubicBezTo>
                  <a:pt x="90730" y="4908"/>
                  <a:pt x="90178" y="4965"/>
                  <a:pt x="89569" y="5022"/>
                </a:cubicBezTo>
                <a:cubicBezTo>
                  <a:pt x="89569" y="4927"/>
                  <a:pt x="89722" y="4965"/>
                  <a:pt x="89741" y="4889"/>
                </a:cubicBezTo>
                <a:cubicBezTo>
                  <a:pt x="89341" y="4832"/>
                  <a:pt x="88656" y="5003"/>
                  <a:pt x="88371" y="5098"/>
                </a:cubicBezTo>
                <a:cubicBezTo>
                  <a:pt x="89474" y="5422"/>
                  <a:pt x="90463" y="4889"/>
                  <a:pt x="91034" y="5250"/>
                </a:cubicBezTo>
                <a:cubicBezTo>
                  <a:pt x="90939" y="5193"/>
                  <a:pt x="91072" y="5631"/>
                  <a:pt x="91186" y="5327"/>
                </a:cubicBezTo>
                <a:cubicBezTo>
                  <a:pt x="90977" y="5136"/>
                  <a:pt x="91224" y="5231"/>
                  <a:pt x="91433" y="5250"/>
                </a:cubicBezTo>
                <a:close/>
                <a:moveTo>
                  <a:pt x="99555" y="5098"/>
                </a:moveTo>
                <a:cubicBezTo>
                  <a:pt x="99194" y="5079"/>
                  <a:pt x="98985" y="4984"/>
                  <a:pt x="98737" y="5174"/>
                </a:cubicBezTo>
                <a:cubicBezTo>
                  <a:pt x="99023" y="5212"/>
                  <a:pt x="99289" y="5231"/>
                  <a:pt x="99555" y="5098"/>
                </a:cubicBezTo>
                <a:close/>
                <a:moveTo>
                  <a:pt x="55712" y="4242"/>
                </a:moveTo>
                <a:cubicBezTo>
                  <a:pt x="54533" y="3862"/>
                  <a:pt x="53373" y="4071"/>
                  <a:pt x="51699" y="4242"/>
                </a:cubicBezTo>
                <a:cubicBezTo>
                  <a:pt x="53049" y="4433"/>
                  <a:pt x="54210" y="4223"/>
                  <a:pt x="55712" y="4242"/>
                </a:cubicBezTo>
                <a:close/>
                <a:moveTo>
                  <a:pt x="59098" y="4090"/>
                </a:moveTo>
                <a:cubicBezTo>
                  <a:pt x="59478" y="4223"/>
                  <a:pt x="61647" y="4280"/>
                  <a:pt x="61761" y="3881"/>
                </a:cubicBezTo>
                <a:cubicBezTo>
                  <a:pt x="61152" y="4033"/>
                  <a:pt x="60163" y="3729"/>
                  <a:pt x="59497" y="4090"/>
                </a:cubicBezTo>
                <a:cubicBezTo>
                  <a:pt x="59136" y="3767"/>
                  <a:pt x="57443" y="3919"/>
                  <a:pt x="56930" y="4166"/>
                </a:cubicBezTo>
                <a:cubicBezTo>
                  <a:pt x="57652" y="4280"/>
                  <a:pt x="58280" y="4299"/>
                  <a:pt x="59098" y="4090"/>
                </a:cubicBezTo>
                <a:close/>
                <a:moveTo>
                  <a:pt x="63035" y="3938"/>
                </a:moveTo>
                <a:cubicBezTo>
                  <a:pt x="62769" y="3824"/>
                  <a:pt x="62046" y="3843"/>
                  <a:pt x="61913" y="4090"/>
                </a:cubicBezTo>
                <a:cubicBezTo>
                  <a:pt x="62255" y="3919"/>
                  <a:pt x="62864" y="4433"/>
                  <a:pt x="63035" y="3938"/>
                </a:cubicBezTo>
                <a:close/>
                <a:moveTo>
                  <a:pt x="79203" y="3938"/>
                </a:moveTo>
                <a:cubicBezTo>
                  <a:pt x="79032" y="3995"/>
                  <a:pt x="78670" y="3862"/>
                  <a:pt x="78632" y="4014"/>
                </a:cubicBezTo>
                <a:cubicBezTo>
                  <a:pt x="78937" y="4052"/>
                  <a:pt x="79089" y="4166"/>
                  <a:pt x="79203" y="3938"/>
                </a:cubicBezTo>
                <a:close/>
                <a:moveTo>
                  <a:pt x="78157" y="3938"/>
                </a:moveTo>
                <a:cubicBezTo>
                  <a:pt x="77054" y="3805"/>
                  <a:pt x="77796" y="4280"/>
                  <a:pt x="78157" y="3938"/>
                </a:cubicBezTo>
                <a:close/>
                <a:moveTo>
                  <a:pt x="78556" y="3881"/>
                </a:moveTo>
                <a:cubicBezTo>
                  <a:pt x="79888" y="3862"/>
                  <a:pt x="81543" y="3786"/>
                  <a:pt x="82741" y="3729"/>
                </a:cubicBezTo>
                <a:cubicBezTo>
                  <a:pt x="82665" y="3405"/>
                  <a:pt x="82703" y="3729"/>
                  <a:pt x="82589" y="3729"/>
                </a:cubicBezTo>
                <a:cubicBezTo>
                  <a:pt x="79926" y="3767"/>
                  <a:pt x="77681" y="3558"/>
                  <a:pt x="75342" y="3729"/>
                </a:cubicBezTo>
                <a:cubicBezTo>
                  <a:pt x="74581" y="3786"/>
                  <a:pt x="73459" y="3520"/>
                  <a:pt x="73250" y="3938"/>
                </a:cubicBezTo>
                <a:cubicBezTo>
                  <a:pt x="74562" y="3843"/>
                  <a:pt x="76141" y="3786"/>
                  <a:pt x="77111" y="3938"/>
                </a:cubicBezTo>
                <a:cubicBezTo>
                  <a:pt x="76921" y="3919"/>
                  <a:pt x="76806" y="3957"/>
                  <a:pt x="76787" y="4090"/>
                </a:cubicBezTo>
                <a:cubicBezTo>
                  <a:pt x="77301" y="3748"/>
                  <a:pt x="77719" y="3881"/>
                  <a:pt x="78556" y="3881"/>
                </a:cubicBezTo>
                <a:close/>
                <a:moveTo>
                  <a:pt x="65850" y="3938"/>
                </a:moveTo>
                <a:cubicBezTo>
                  <a:pt x="65527" y="3710"/>
                  <a:pt x="65071" y="4128"/>
                  <a:pt x="64652" y="3805"/>
                </a:cubicBezTo>
                <a:cubicBezTo>
                  <a:pt x="64557" y="4052"/>
                  <a:pt x="63530" y="3634"/>
                  <a:pt x="63435" y="4090"/>
                </a:cubicBezTo>
                <a:cubicBezTo>
                  <a:pt x="64576" y="4033"/>
                  <a:pt x="65109" y="4166"/>
                  <a:pt x="65850" y="3938"/>
                </a:cubicBezTo>
                <a:close/>
                <a:moveTo>
                  <a:pt x="72850" y="3881"/>
                </a:moveTo>
                <a:cubicBezTo>
                  <a:pt x="72831" y="3672"/>
                  <a:pt x="72299" y="3938"/>
                  <a:pt x="72279" y="3729"/>
                </a:cubicBezTo>
                <a:cubicBezTo>
                  <a:pt x="71309" y="3805"/>
                  <a:pt x="70377" y="3824"/>
                  <a:pt x="69388" y="3805"/>
                </a:cubicBezTo>
                <a:cubicBezTo>
                  <a:pt x="70035" y="4204"/>
                  <a:pt x="71785" y="3805"/>
                  <a:pt x="72850" y="3881"/>
                </a:cubicBezTo>
                <a:close/>
                <a:moveTo>
                  <a:pt x="82988" y="3520"/>
                </a:moveTo>
                <a:cubicBezTo>
                  <a:pt x="83083" y="3748"/>
                  <a:pt x="82722" y="3577"/>
                  <a:pt x="82817" y="3805"/>
                </a:cubicBezTo>
                <a:cubicBezTo>
                  <a:pt x="82988" y="3767"/>
                  <a:pt x="83350" y="3881"/>
                  <a:pt x="83388" y="3729"/>
                </a:cubicBezTo>
                <a:cubicBezTo>
                  <a:pt x="83235" y="3672"/>
                  <a:pt x="83064" y="3634"/>
                  <a:pt x="82988" y="3520"/>
                </a:cubicBezTo>
                <a:close/>
                <a:moveTo>
                  <a:pt x="64804" y="3577"/>
                </a:moveTo>
                <a:cubicBezTo>
                  <a:pt x="64348" y="3443"/>
                  <a:pt x="63454" y="3424"/>
                  <a:pt x="63111" y="3653"/>
                </a:cubicBezTo>
                <a:cubicBezTo>
                  <a:pt x="63720" y="3786"/>
                  <a:pt x="64367" y="3748"/>
                  <a:pt x="64804" y="3577"/>
                </a:cubicBezTo>
                <a:close/>
                <a:moveTo>
                  <a:pt x="70111" y="3443"/>
                </a:moveTo>
                <a:cubicBezTo>
                  <a:pt x="70168" y="3443"/>
                  <a:pt x="70206" y="3443"/>
                  <a:pt x="70187" y="3520"/>
                </a:cubicBezTo>
                <a:cubicBezTo>
                  <a:pt x="70073" y="3520"/>
                  <a:pt x="69921" y="3501"/>
                  <a:pt x="69959" y="3653"/>
                </a:cubicBezTo>
                <a:cubicBezTo>
                  <a:pt x="70225" y="3672"/>
                  <a:pt x="70473" y="3634"/>
                  <a:pt x="70587" y="3520"/>
                </a:cubicBezTo>
                <a:cubicBezTo>
                  <a:pt x="70301" y="3634"/>
                  <a:pt x="70187" y="3272"/>
                  <a:pt x="70111" y="3443"/>
                </a:cubicBezTo>
                <a:close/>
                <a:moveTo>
                  <a:pt x="69560" y="3443"/>
                </a:moveTo>
                <a:cubicBezTo>
                  <a:pt x="69293" y="3405"/>
                  <a:pt x="69293" y="3577"/>
                  <a:pt x="69141" y="3443"/>
                </a:cubicBezTo>
                <a:cubicBezTo>
                  <a:pt x="69179" y="3577"/>
                  <a:pt x="69046" y="3577"/>
                  <a:pt x="68989" y="3653"/>
                </a:cubicBezTo>
                <a:cubicBezTo>
                  <a:pt x="69274" y="3539"/>
                  <a:pt x="69502" y="3786"/>
                  <a:pt x="69560" y="3443"/>
                </a:cubicBezTo>
                <a:close/>
                <a:moveTo>
                  <a:pt x="65774" y="3367"/>
                </a:moveTo>
                <a:cubicBezTo>
                  <a:pt x="65698" y="3653"/>
                  <a:pt x="66003" y="3596"/>
                  <a:pt x="66174" y="3653"/>
                </a:cubicBezTo>
                <a:cubicBezTo>
                  <a:pt x="66193" y="3424"/>
                  <a:pt x="65965" y="3405"/>
                  <a:pt x="65774" y="3367"/>
                </a:cubicBezTo>
                <a:close/>
                <a:moveTo>
                  <a:pt x="74695" y="3443"/>
                </a:moveTo>
                <a:cubicBezTo>
                  <a:pt x="75380" y="3596"/>
                  <a:pt x="75931" y="3634"/>
                  <a:pt x="76635" y="3367"/>
                </a:cubicBezTo>
                <a:cubicBezTo>
                  <a:pt x="76350" y="3329"/>
                  <a:pt x="75152" y="3158"/>
                  <a:pt x="74771" y="3443"/>
                </a:cubicBezTo>
                <a:cubicBezTo>
                  <a:pt x="74771" y="3405"/>
                  <a:pt x="74714" y="3367"/>
                  <a:pt x="74695" y="3443"/>
                </a:cubicBezTo>
                <a:close/>
                <a:moveTo>
                  <a:pt x="77263" y="3291"/>
                </a:moveTo>
                <a:cubicBezTo>
                  <a:pt x="77168" y="3405"/>
                  <a:pt x="77016" y="3310"/>
                  <a:pt x="76711" y="3291"/>
                </a:cubicBezTo>
                <a:cubicBezTo>
                  <a:pt x="76616" y="3596"/>
                  <a:pt x="77586" y="3405"/>
                  <a:pt x="77263" y="3291"/>
                </a:cubicBezTo>
                <a:close/>
                <a:moveTo>
                  <a:pt x="99460" y="3006"/>
                </a:moveTo>
                <a:cubicBezTo>
                  <a:pt x="99289" y="3291"/>
                  <a:pt x="98547" y="2683"/>
                  <a:pt x="98585" y="3215"/>
                </a:cubicBezTo>
                <a:cubicBezTo>
                  <a:pt x="98852" y="3006"/>
                  <a:pt x="99289" y="3272"/>
                  <a:pt x="99536" y="3215"/>
                </a:cubicBezTo>
                <a:cubicBezTo>
                  <a:pt x="99251" y="3215"/>
                  <a:pt x="99708" y="2987"/>
                  <a:pt x="99460" y="3006"/>
                </a:cubicBezTo>
                <a:close/>
                <a:moveTo>
                  <a:pt x="98490" y="3006"/>
                </a:moveTo>
                <a:cubicBezTo>
                  <a:pt x="98262" y="3063"/>
                  <a:pt x="98243" y="3063"/>
                  <a:pt x="98015" y="3006"/>
                </a:cubicBezTo>
                <a:cubicBezTo>
                  <a:pt x="97939" y="3215"/>
                  <a:pt x="98547" y="3196"/>
                  <a:pt x="98490" y="3158"/>
                </a:cubicBezTo>
                <a:cubicBezTo>
                  <a:pt x="98395" y="3139"/>
                  <a:pt x="98452" y="3063"/>
                  <a:pt x="98490" y="3006"/>
                </a:cubicBezTo>
                <a:close/>
                <a:moveTo>
                  <a:pt x="87325" y="3006"/>
                </a:moveTo>
                <a:cubicBezTo>
                  <a:pt x="87040" y="3120"/>
                  <a:pt x="86754" y="2911"/>
                  <a:pt x="86602" y="3215"/>
                </a:cubicBezTo>
                <a:cubicBezTo>
                  <a:pt x="86811" y="3120"/>
                  <a:pt x="87287" y="3272"/>
                  <a:pt x="87325" y="3006"/>
                </a:cubicBezTo>
                <a:close/>
                <a:moveTo>
                  <a:pt x="45593" y="3006"/>
                </a:moveTo>
                <a:cubicBezTo>
                  <a:pt x="45479" y="2911"/>
                  <a:pt x="45156" y="2987"/>
                  <a:pt x="45099" y="3158"/>
                </a:cubicBezTo>
                <a:cubicBezTo>
                  <a:pt x="45213" y="3158"/>
                  <a:pt x="45289" y="3177"/>
                  <a:pt x="45346" y="3215"/>
                </a:cubicBezTo>
                <a:cubicBezTo>
                  <a:pt x="45327" y="3063"/>
                  <a:pt x="45574" y="3139"/>
                  <a:pt x="45593" y="3006"/>
                </a:cubicBezTo>
                <a:close/>
                <a:moveTo>
                  <a:pt x="97939" y="3158"/>
                </a:moveTo>
                <a:cubicBezTo>
                  <a:pt x="97786" y="2911"/>
                  <a:pt x="97121" y="3025"/>
                  <a:pt x="97216" y="3158"/>
                </a:cubicBezTo>
                <a:cubicBezTo>
                  <a:pt x="97273" y="3139"/>
                  <a:pt x="97843" y="3101"/>
                  <a:pt x="97939" y="3158"/>
                </a:cubicBezTo>
                <a:close/>
                <a:moveTo>
                  <a:pt x="88295" y="3006"/>
                </a:moveTo>
                <a:cubicBezTo>
                  <a:pt x="87858" y="2987"/>
                  <a:pt x="87800" y="3082"/>
                  <a:pt x="87477" y="3006"/>
                </a:cubicBezTo>
                <a:cubicBezTo>
                  <a:pt x="87439" y="3234"/>
                  <a:pt x="88333" y="3234"/>
                  <a:pt x="88295" y="3006"/>
                </a:cubicBezTo>
                <a:close/>
                <a:moveTo>
                  <a:pt x="59098" y="2930"/>
                </a:moveTo>
                <a:cubicBezTo>
                  <a:pt x="58661" y="3082"/>
                  <a:pt x="58623" y="2816"/>
                  <a:pt x="58204" y="2930"/>
                </a:cubicBezTo>
                <a:cubicBezTo>
                  <a:pt x="58185" y="3234"/>
                  <a:pt x="59003" y="3139"/>
                  <a:pt x="59098" y="2930"/>
                </a:cubicBezTo>
                <a:close/>
                <a:moveTo>
                  <a:pt x="60144" y="2930"/>
                </a:moveTo>
                <a:cubicBezTo>
                  <a:pt x="60106" y="3196"/>
                  <a:pt x="60867" y="3101"/>
                  <a:pt x="60943" y="3006"/>
                </a:cubicBezTo>
                <a:cubicBezTo>
                  <a:pt x="60544" y="2873"/>
                  <a:pt x="60468" y="3044"/>
                  <a:pt x="60144" y="2930"/>
                </a:cubicBezTo>
                <a:close/>
                <a:moveTo>
                  <a:pt x="73896" y="2873"/>
                </a:moveTo>
                <a:cubicBezTo>
                  <a:pt x="73706" y="2778"/>
                  <a:pt x="73402" y="2816"/>
                  <a:pt x="73173" y="3006"/>
                </a:cubicBezTo>
                <a:cubicBezTo>
                  <a:pt x="73440" y="2892"/>
                  <a:pt x="73744" y="3158"/>
                  <a:pt x="73896" y="2873"/>
                </a:cubicBezTo>
                <a:close/>
                <a:moveTo>
                  <a:pt x="72527" y="2873"/>
                </a:moveTo>
                <a:cubicBezTo>
                  <a:pt x="72413" y="3101"/>
                  <a:pt x="73002" y="3044"/>
                  <a:pt x="73002" y="2930"/>
                </a:cubicBezTo>
                <a:cubicBezTo>
                  <a:pt x="72907" y="2854"/>
                  <a:pt x="72717" y="2854"/>
                  <a:pt x="72527" y="2873"/>
                </a:cubicBezTo>
                <a:close/>
                <a:moveTo>
                  <a:pt x="66174" y="2873"/>
                </a:moveTo>
                <a:cubicBezTo>
                  <a:pt x="65946" y="2892"/>
                  <a:pt x="65109" y="2759"/>
                  <a:pt x="65375" y="3006"/>
                </a:cubicBezTo>
                <a:cubicBezTo>
                  <a:pt x="65413" y="2835"/>
                  <a:pt x="66174" y="3234"/>
                  <a:pt x="66174" y="2873"/>
                </a:cubicBezTo>
                <a:close/>
                <a:moveTo>
                  <a:pt x="64234" y="2873"/>
                </a:moveTo>
                <a:cubicBezTo>
                  <a:pt x="64253" y="3177"/>
                  <a:pt x="64861" y="2930"/>
                  <a:pt x="65128" y="3006"/>
                </a:cubicBezTo>
                <a:cubicBezTo>
                  <a:pt x="65109" y="2702"/>
                  <a:pt x="64519" y="2930"/>
                  <a:pt x="64234" y="2873"/>
                </a:cubicBezTo>
                <a:close/>
                <a:moveTo>
                  <a:pt x="63834" y="3006"/>
                </a:moveTo>
                <a:cubicBezTo>
                  <a:pt x="63853" y="2873"/>
                  <a:pt x="63758" y="2854"/>
                  <a:pt x="63758" y="2721"/>
                </a:cubicBezTo>
                <a:cubicBezTo>
                  <a:pt x="63492" y="2664"/>
                  <a:pt x="63644" y="2968"/>
                  <a:pt x="63435" y="2930"/>
                </a:cubicBezTo>
                <a:cubicBezTo>
                  <a:pt x="63435" y="2854"/>
                  <a:pt x="63340" y="2873"/>
                  <a:pt x="63359" y="3006"/>
                </a:cubicBezTo>
                <a:cubicBezTo>
                  <a:pt x="63587" y="2949"/>
                  <a:pt x="63606" y="2949"/>
                  <a:pt x="63834" y="3006"/>
                </a:cubicBezTo>
                <a:close/>
                <a:moveTo>
                  <a:pt x="41960" y="2511"/>
                </a:moveTo>
                <a:cubicBezTo>
                  <a:pt x="41732" y="2454"/>
                  <a:pt x="41751" y="2607"/>
                  <a:pt x="41561" y="2569"/>
                </a:cubicBezTo>
                <a:cubicBezTo>
                  <a:pt x="41542" y="2702"/>
                  <a:pt x="41713" y="3006"/>
                  <a:pt x="41808" y="2797"/>
                </a:cubicBezTo>
                <a:cubicBezTo>
                  <a:pt x="41466" y="2626"/>
                  <a:pt x="42093" y="2721"/>
                  <a:pt x="41960" y="2511"/>
                </a:cubicBezTo>
                <a:close/>
                <a:moveTo>
                  <a:pt x="70758" y="2511"/>
                </a:moveTo>
                <a:cubicBezTo>
                  <a:pt x="71005" y="2416"/>
                  <a:pt x="70986" y="2530"/>
                  <a:pt x="71309" y="2511"/>
                </a:cubicBezTo>
                <a:cubicBezTo>
                  <a:pt x="71424" y="2283"/>
                  <a:pt x="70644" y="2283"/>
                  <a:pt x="70758" y="2511"/>
                </a:cubicBezTo>
                <a:close/>
                <a:moveTo>
                  <a:pt x="40686" y="2359"/>
                </a:moveTo>
                <a:cubicBezTo>
                  <a:pt x="40876" y="2340"/>
                  <a:pt x="40857" y="2492"/>
                  <a:pt x="41085" y="2435"/>
                </a:cubicBezTo>
                <a:cubicBezTo>
                  <a:pt x="41142" y="2150"/>
                  <a:pt x="40914" y="2150"/>
                  <a:pt x="40762" y="2074"/>
                </a:cubicBezTo>
                <a:cubicBezTo>
                  <a:pt x="40781" y="2207"/>
                  <a:pt x="40667" y="2226"/>
                  <a:pt x="40686" y="2359"/>
                </a:cubicBezTo>
                <a:close/>
                <a:moveTo>
                  <a:pt x="38517" y="1998"/>
                </a:moveTo>
                <a:cubicBezTo>
                  <a:pt x="38517" y="2207"/>
                  <a:pt x="38270" y="2169"/>
                  <a:pt x="38270" y="2359"/>
                </a:cubicBezTo>
                <a:cubicBezTo>
                  <a:pt x="38784" y="2302"/>
                  <a:pt x="39164" y="2131"/>
                  <a:pt x="39716" y="2359"/>
                </a:cubicBezTo>
                <a:cubicBezTo>
                  <a:pt x="39754" y="2036"/>
                  <a:pt x="40343" y="2283"/>
                  <a:pt x="40439" y="2359"/>
                </a:cubicBezTo>
                <a:cubicBezTo>
                  <a:pt x="40191" y="1694"/>
                  <a:pt x="38879" y="2473"/>
                  <a:pt x="38517" y="1998"/>
                </a:cubicBezTo>
                <a:close/>
                <a:moveTo>
                  <a:pt x="5611" y="1503"/>
                </a:moveTo>
                <a:cubicBezTo>
                  <a:pt x="5326" y="1598"/>
                  <a:pt x="4242" y="1408"/>
                  <a:pt x="4166" y="1789"/>
                </a:cubicBezTo>
                <a:cubicBezTo>
                  <a:pt x="4546" y="1656"/>
                  <a:pt x="5155" y="1770"/>
                  <a:pt x="5611" y="1503"/>
                </a:cubicBezTo>
                <a:close/>
                <a:moveTo>
                  <a:pt x="8921" y="1142"/>
                </a:moveTo>
                <a:cubicBezTo>
                  <a:pt x="8484" y="1541"/>
                  <a:pt x="6505" y="990"/>
                  <a:pt x="6106" y="1503"/>
                </a:cubicBezTo>
                <a:cubicBezTo>
                  <a:pt x="6011" y="1503"/>
                  <a:pt x="6049" y="1579"/>
                  <a:pt x="6182" y="1560"/>
                </a:cubicBezTo>
                <a:cubicBezTo>
                  <a:pt x="8484" y="1275"/>
                  <a:pt x="9853" y="1522"/>
                  <a:pt x="11812" y="1142"/>
                </a:cubicBezTo>
                <a:cubicBezTo>
                  <a:pt x="11127" y="1161"/>
                  <a:pt x="9853" y="1123"/>
                  <a:pt x="8921" y="1142"/>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4"/>
          <p:cNvSpPr/>
          <p:nvPr/>
        </p:nvSpPr>
        <p:spPr>
          <a:xfrm rot="-4227534" flipH="1">
            <a:off x="8668627" y="2435641"/>
            <a:ext cx="719462" cy="560362"/>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4"/>
          <p:cNvSpPr/>
          <p:nvPr/>
        </p:nvSpPr>
        <p:spPr>
          <a:xfrm flipH="1">
            <a:off x="8597758" y="2169754"/>
            <a:ext cx="996249" cy="533783"/>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4"/>
          <p:cNvSpPr/>
          <p:nvPr/>
        </p:nvSpPr>
        <p:spPr>
          <a:xfrm rot="2912422">
            <a:off x="8597729" y="3120516"/>
            <a:ext cx="713940" cy="518398"/>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4"/>
          <p:cNvSpPr/>
          <p:nvPr/>
        </p:nvSpPr>
        <p:spPr>
          <a:xfrm>
            <a:off x="8530233" y="3640329"/>
            <a:ext cx="996249" cy="533783"/>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4"/>
          <p:cNvSpPr/>
          <p:nvPr/>
        </p:nvSpPr>
        <p:spPr>
          <a:xfrm rot="4227534">
            <a:off x="8622389" y="4077991"/>
            <a:ext cx="719462" cy="560362"/>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4"/>
          <p:cNvSpPr/>
          <p:nvPr/>
        </p:nvSpPr>
        <p:spPr>
          <a:xfrm>
            <a:off x="8530233" y="-161346"/>
            <a:ext cx="996249" cy="533783"/>
          </a:xfrm>
          <a:custGeom>
            <a:avLst/>
            <a:gdLst/>
            <a:ahLst/>
            <a:cxnLst/>
            <a:rect l="l" t="t" r="r" b="b"/>
            <a:pathLst>
              <a:path w="153328" h="82152" extrusionOk="0">
                <a:moveTo>
                  <a:pt x="126033" y="43787"/>
                </a:moveTo>
                <a:cubicBezTo>
                  <a:pt x="125082" y="44129"/>
                  <a:pt x="124283" y="45232"/>
                  <a:pt x="123541" y="45480"/>
                </a:cubicBezTo>
                <a:cubicBezTo>
                  <a:pt x="122913" y="45689"/>
                  <a:pt x="122628" y="45974"/>
                  <a:pt x="121924" y="46374"/>
                </a:cubicBezTo>
                <a:cubicBezTo>
                  <a:pt x="121106" y="46830"/>
                  <a:pt x="118862" y="47914"/>
                  <a:pt x="118196" y="47933"/>
                </a:cubicBezTo>
                <a:cubicBezTo>
                  <a:pt x="116541" y="49170"/>
                  <a:pt x="114202" y="50159"/>
                  <a:pt x="112395" y="50710"/>
                </a:cubicBezTo>
                <a:cubicBezTo>
                  <a:pt x="112775" y="50482"/>
                  <a:pt x="113498" y="50368"/>
                  <a:pt x="113650" y="50064"/>
                </a:cubicBezTo>
                <a:cubicBezTo>
                  <a:pt x="113365" y="50102"/>
                  <a:pt x="111957" y="50406"/>
                  <a:pt x="112223" y="50882"/>
                </a:cubicBezTo>
                <a:cubicBezTo>
                  <a:pt x="108781" y="51585"/>
                  <a:pt x="106688" y="53316"/>
                  <a:pt x="103417" y="54381"/>
                </a:cubicBezTo>
                <a:lnTo>
                  <a:pt x="103531" y="54648"/>
                </a:lnTo>
                <a:cubicBezTo>
                  <a:pt x="102751" y="54667"/>
                  <a:pt x="102180" y="54762"/>
                  <a:pt x="101914" y="55332"/>
                </a:cubicBezTo>
                <a:cubicBezTo>
                  <a:pt x="100773" y="55580"/>
                  <a:pt x="98776" y="56207"/>
                  <a:pt x="97996" y="56968"/>
                </a:cubicBezTo>
                <a:cubicBezTo>
                  <a:pt x="97254" y="56873"/>
                  <a:pt x="97026" y="57615"/>
                  <a:pt x="95904" y="57634"/>
                </a:cubicBezTo>
                <a:cubicBezTo>
                  <a:pt x="96075" y="57824"/>
                  <a:pt x="96455" y="58205"/>
                  <a:pt x="95980" y="58357"/>
                </a:cubicBezTo>
                <a:cubicBezTo>
                  <a:pt x="95904" y="58224"/>
                  <a:pt x="95866" y="58014"/>
                  <a:pt x="95732" y="58033"/>
                </a:cubicBezTo>
                <a:cubicBezTo>
                  <a:pt x="95181" y="58699"/>
                  <a:pt x="94686" y="58452"/>
                  <a:pt x="94021" y="59079"/>
                </a:cubicBezTo>
                <a:cubicBezTo>
                  <a:pt x="93735" y="58566"/>
                  <a:pt x="95105" y="58699"/>
                  <a:pt x="94915" y="58071"/>
                </a:cubicBezTo>
                <a:cubicBezTo>
                  <a:pt x="94173" y="58661"/>
                  <a:pt x="92898" y="58813"/>
                  <a:pt x="92366" y="59346"/>
                </a:cubicBezTo>
                <a:cubicBezTo>
                  <a:pt x="92309" y="59194"/>
                  <a:pt x="92252" y="59041"/>
                  <a:pt x="92176" y="58889"/>
                </a:cubicBezTo>
                <a:cubicBezTo>
                  <a:pt x="93203" y="58433"/>
                  <a:pt x="94211" y="58128"/>
                  <a:pt x="95010" y="57482"/>
                </a:cubicBezTo>
                <a:cubicBezTo>
                  <a:pt x="94781" y="57254"/>
                  <a:pt x="94553" y="57006"/>
                  <a:pt x="94154" y="57120"/>
                </a:cubicBezTo>
                <a:cubicBezTo>
                  <a:pt x="94192" y="57254"/>
                  <a:pt x="93925" y="57292"/>
                  <a:pt x="94059" y="57463"/>
                </a:cubicBezTo>
                <a:cubicBezTo>
                  <a:pt x="94249" y="57406"/>
                  <a:pt x="94534" y="57158"/>
                  <a:pt x="94534" y="57482"/>
                </a:cubicBezTo>
                <a:cubicBezTo>
                  <a:pt x="94040" y="57691"/>
                  <a:pt x="93488" y="57957"/>
                  <a:pt x="92803" y="58109"/>
                </a:cubicBezTo>
                <a:cubicBezTo>
                  <a:pt x="92195" y="58832"/>
                  <a:pt x="89456" y="59079"/>
                  <a:pt x="88885" y="60069"/>
                </a:cubicBezTo>
                <a:cubicBezTo>
                  <a:pt x="87287" y="60620"/>
                  <a:pt x="85423" y="61400"/>
                  <a:pt x="83160" y="62180"/>
                </a:cubicBezTo>
                <a:cubicBezTo>
                  <a:pt x="83065" y="61952"/>
                  <a:pt x="83978" y="61647"/>
                  <a:pt x="83863" y="61876"/>
                </a:cubicBezTo>
                <a:cubicBezTo>
                  <a:pt x="84948" y="60905"/>
                  <a:pt x="86774" y="61229"/>
                  <a:pt x="87249" y="59802"/>
                </a:cubicBezTo>
                <a:cubicBezTo>
                  <a:pt x="88029" y="59099"/>
                  <a:pt x="89303" y="59270"/>
                  <a:pt x="89513" y="58756"/>
                </a:cubicBezTo>
                <a:cubicBezTo>
                  <a:pt x="90331" y="58585"/>
                  <a:pt x="92252" y="57425"/>
                  <a:pt x="93108" y="57444"/>
                </a:cubicBezTo>
                <a:cubicBezTo>
                  <a:pt x="92993" y="57501"/>
                  <a:pt x="92879" y="57577"/>
                  <a:pt x="92993" y="57710"/>
                </a:cubicBezTo>
                <a:cubicBezTo>
                  <a:pt x="93165" y="57482"/>
                  <a:pt x="93469" y="57482"/>
                  <a:pt x="93146" y="57215"/>
                </a:cubicBezTo>
                <a:cubicBezTo>
                  <a:pt x="93925" y="57577"/>
                  <a:pt x="94154" y="56493"/>
                  <a:pt x="94762" y="56854"/>
                </a:cubicBezTo>
                <a:cubicBezTo>
                  <a:pt x="94991" y="56017"/>
                  <a:pt x="96760" y="56017"/>
                  <a:pt x="97121" y="55447"/>
                </a:cubicBezTo>
                <a:cubicBezTo>
                  <a:pt x="97368" y="55028"/>
                  <a:pt x="96931" y="55504"/>
                  <a:pt x="97254" y="55485"/>
                </a:cubicBezTo>
                <a:cubicBezTo>
                  <a:pt x="97673" y="55466"/>
                  <a:pt x="98148" y="54952"/>
                  <a:pt x="98833" y="54724"/>
                </a:cubicBezTo>
                <a:cubicBezTo>
                  <a:pt x="99955" y="54324"/>
                  <a:pt x="101572" y="53830"/>
                  <a:pt x="102257" y="53069"/>
                </a:cubicBezTo>
                <a:cubicBezTo>
                  <a:pt x="101572" y="53373"/>
                  <a:pt x="100393" y="53621"/>
                  <a:pt x="99689" y="54248"/>
                </a:cubicBezTo>
                <a:cubicBezTo>
                  <a:pt x="99689" y="53925"/>
                  <a:pt x="99556" y="54020"/>
                  <a:pt x="99594" y="53754"/>
                </a:cubicBezTo>
                <a:cubicBezTo>
                  <a:pt x="100906" y="53487"/>
                  <a:pt x="101762" y="52708"/>
                  <a:pt x="103360" y="52289"/>
                </a:cubicBezTo>
                <a:cubicBezTo>
                  <a:pt x="103360" y="52479"/>
                  <a:pt x="102789" y="52498"/>
                  <a:pt x="102827" y="52708"/>
                </a:cubicBezTo>
                <a:lnTo>
                  <a:pt x="102941" y="52993"/>
                </a:lnTo>
                <a:cubicBezTo>
                  <a:pt x="104216" y="52441"/>
                  <a:pt x="104939" y="52118"/>
                  <a:pt x="105471" y="51395"/>
                </a:cubicBezTo>
                <a:cubicBezTo>
                  <a:pt x="105338" y="51433"/>
                  <a:pt x="105186" y="51528"/>
                  <a:pt x="105129" y="51433"/>
                </a:cubicBezTo>
                <a:cubicBezTo>
                  <a:pt x="105737" y="51072"/>
                  <a:pt x="106137" y="51015"/>
                  <a:pt x="106593" y="50710"/>
                </a:cubicBezTo>
                <a:cubicBezTo>
                  <a:pt x="106784" y="51224"/>
                  <a:pt x="106803" y="50729"/>
                  <a:pt x="107031" y="50634"/>
                </a:cubicBezTo>
                <a:cubicBezTo>
                  <a:pt x="107126" y="50786"/>
                  <a:pt x="107012" y="50882"/>
                  <a:pt x="107088" y="51034"/>
                </a:cubicBezTo>
                <a:cubicBezTo>
                  <a:pt x="107202" y="50901"/>
                  <a:pt x="108134" y="50520"/>
                  <a:pt x="107697" y="50235"/>
                </a:cubicBezTo>
                <a:cubicBezTo>
                  <a:pt x="108629" y="49778"/>
                  <a:pt x="109351" y="49360"/>
                  <a:pt x="110283" y="49360"/>
                </a:cubicBezTo>
                <a:cubicBezTo>
                  <a:pt x="110245" y="48941"/>
                  <a:pt x="110835" y="48732"/>
                  <a:pt x="111196" y="48447"/>
                </a:cubicBezTo>
                <a:cubicBezTo>
                  <a:pt x="111387" y="48428"/>
                  <a:pt x="111482" y="48656"/>
                  <a:pt x="111653" y="48675"/>
                </a:cubicBezTo>
                <a:cubicBezTo>
                  <a:pt x="111976" y="48276"/>
                  <a:pt x="112071" y="48276"/>
                  <a:pt x="112547" y="47990"/>
                </a:cubicBezTo>
                <a:cubicBezTo>
                  <a:pt x="112661" y="48219"/>
                  <a:pt x="112756" y="48447"/>
                  <a:pt x="113041" y="48314"/>
                </a:cubicBezTo>
                <a:cubicBezTo>
                  <a:pt x="112851" y="48085"/>
                  <a:pt x="113079" y="48009"/>
                  <a:pt x="112946" y="47819"/>
                </a:cubicBezTo>
                <a:cubicBezTo>
                  <a:pt x="113156" y="47781"/>
                  <a:pt x="113384" y="47686"/>
                  <a:pt x="113517" y="47781"/>
                </a:cubicBezTo>
                <a:cubicBezTo>
                  <a:pt x="113536" y="47990"/>
                  <a:pt x="112908" y="47971"/>
                  <a:pt x="113136" y="48276"/>
                </a:cubicBezTo>
                <a:cubicBezTo>
                  <a:pt x="113650" y="48124"/>
                  <a:pt x="113745" y="47819"/>
                  <a:pt x="114145" y="47838"/>
                </a:cubicBezTo>
                <a:cubicBezTo>
                  <a:pt x="114202" y="47667"/>
                  <a:pt x="114107" y="47420"/>
                  <a:pt x="114259" y="47268"/>
                </a:cubicBezTo>
                <a:cubicBezTo>
                  <a:pt x="114753" y="47096"/>
                  <a:pt x="115248" y="46830"/>
                  <a:pt x="116085" y="46279"/>
                </a:cubicBezTo>
                <a:cubicBezTo>
                  <a:pt x="115875" y="45879"/>
                  <a:pt x="115210" y="46450"/>
                  <a:pt x="114886" y="46259"/>
                </a:cubicBezTo>
                <a:cubicBezTo>
                  <a:pt x="115001" y="46621"/>
                  <a:pt x="114278" y="46716"/>
                  <a:pt x="114145" y="47001"/>
                </a:cubicBezTo>
                <a:cubicBezTo>
                  <a:pt x="114069" y="46868"/>
                  <a:pt x="114030" y="46659"/>
                  <a:pt x="113897" y="46678"/>
                </a:cubicBezTo>
                <a:cubicBezTo>
                  <a:pt x="113175" y="47363"/>
                  <a:pt x="111368" y="48352"/>
                  <a:pt x="110055" y="48504"/>
                </a:cubicBezTo>
                <a:cubicBezTo>
                  <a:pt x="105528" y="51186"/>
                  <a:pt x="101153" y="52555"/>
                  <a:pt x="95770" y="55047"/>
                </a:cubicBezTo>
                <a:cubicBezTo>
                  <a:pt x="95694" y="54914"/>
                  <a:pt x="95656" y="54743"/>
                  <a:pt x="95447" y="54876"/>
                </a:cubicBezTo>
                <a:cubicBezTo>
                  <a:pt x="95485" y="54990"/>
                  <a:pt x="95580" y="55123"/>
                  <a:pt x="95466" y="55180"/>
                </a:cubicBezTo>
                <a:cubicBezTo>
                  <a:pt x="95390" y="55047"/>
                  <a:pt x="95352" y="54857"/>
                  <a:pt x="95162" y="54990"/>
                </a:cubicBezTo>
                <a:cubicBezTo>
                  <a:pt x="95200" y="55123"/>
                  <a:pt x="95276" y="55180"/>
                  <a:pt x="95371" y="55218"/>
                </a:cubicBezTo>
                <a:cubicBezTo>
                  <a:pt x="94591" y="55675"/>
                  <a:pt x="93735" y="55599"/>
                  <a:pt x="93526" y="56207"/>
                </a:cubicBezTo>
                <a:cubicBezTo>
                  <a:pt x="93374" y="56207"/>
                  <a:pt x="93374" y="55865"/>
                  <a:pt x="93184" y="55941"/>
                </a:cubicBezTo>
                <a:cubicBezTo>
                  <a:pt x="93184" y="56055"/>
                  <a:pt x="93127" y="56169"/>
                  <a:pt x="92955" y="56245"/>
                </a:cubicBezTo>
                <a:cubicBezTo>
                  <a:pt x="92860" y="56093"/>
                  <a:pt x="93012" y="55941"/>
                  <a:pt x="92841" y="55960"/>
                </a:cubicBezTo>
                <a:cubicBezTo>
                  <a:pt x="92537" y="55865"/>
                  <a:pt x="92309" y="56360"/>
                  <a:pt x="92746" y="56321"/>
                </a:cubicBezTo>
                <a:cubicBezTo>
                  <a:pt x="92042" y="56474"/>
                  <a:pt x="92271" y="56778"/>
                  <a:pt x="92061" y="56930"/>
                </a:cubicBezTo>
                <a:cubicBezTo>
                  <a:pt x="91890" y="56588"/>
                  <a:pt x="91662" y="56455"/>
                  <a:pt x="91224" y="56321"/>
                </a:cubicBezTo>
                <a:cubicBezTo>
                  <a:pt x="91091" y="56607"/>
                  <a:pt x="91053" y="56493"/>
                  <a:pt x="91339" y="56607"/>
                </a:cubicBezTo>
                <a:cubicBezTo>
                  <a:pt x="90787" y="56664"/>
                  <a:pt x="89988" y="56892"/>
                  <a:pt x="89056" y="57349"/>
                </a:cubicBezTo>
                <a:cubicBezTo>
                  <a:pt x="89075" y="57539"/>
                  <a:pt x="89418" y="57843"/>
                  <a:pt x="89037" y="57881"/>
                </a:cubicBezTo>
                <a:cubicBezTo>
                  <a:pt x="89075" y="57539"/>
                  <a:pt x="88847" y="57444"/>
                  <a:pt x="88505" y="57482"/>
                </a:cubicBezTo>
                <a:cubicBezTo>
                  <a:pt x="88257" y="57539"/>
                  <a:pt x="88505" y="57786"/>
                  <a:pt x="88314" y="57862"/>
                </a:cubicBezTo>
                <a:cubicBezTo>
                  <a:pt x="87820" y="57862"/>
                  <a:pt x="86736" y="58376"/>
                  <a:pt x="86108" y="58794"/>
                </a:cubicBezTo>
                <a:cubicBezTo>
                  <a:pt x="86051" y="58832"/>
                  <a:pt x="85499" y="59764"/>
                  <a:pt x="84986" y="59479"/>
                </a:cubicBezTo>
                <a:cubicBezTo>
                  <a:pt x="84986" y="59308"/>
                  <a:pt x="85480" y="59308"/>
                  <a:pt x="85271" y="59041"/>
                </a:cubicBezTo>
                <a:cubicBezTo>
                  <a:pt x="84016" y="59650"/>
                  <a:pt x="81790" y="60202"/>
                  <a:pt x="81029" y="60506"/>
                </a:cubicBezTo>
                <a:cubicBezTo>
                  <a:pt x="80249" y="60829"/>
                  <a:pt x="77891" y="62370"/>
                  <a:pt x="78214" y="61704"/>
                </a:cubicBezTo>
                <a:cubicBezTo>
                  <a:pt x="77910" y="61628"/>
                  <a:pt x="77472" y="62009"/>
                  <a:pt x="77396" y="62256"/>
                </a:cubicBezTo>
                <a:cubicBezTo>
                  <a:pt x="76674" y="61723"/>
                  <a:pt x="75247" y="63359"/>
                  <a:pt x="74220" y="62846"/>
                </a:cubicBezTo>
                <a:cubicBezTo>
                  <a:pt x="74163" y="63150"/>
                  <a:pt x="73326" y="63169"/>
                  <a:pt x="73421" y="63511"/>
                </a:cubicBezTo>
                <a:cubicBezTo>
                  <a:pt x="72432" y="63435"/>
                  <a:pt x="70530" y="64120"/>
                  <a:pt x="69940" y="64767"/>
                </a:cubicBezTo>
                <a:cubicBezTo>
                  <a:pt x="69027" y="64577"/>
                  <a:pt x="67753" y="65566"/>
                  <a:pt x="67220" y="65908"/>
                </a:cubicBezTo>
                <a:cubicBezTo>
                  <a:pt x="67372" y="65794"/>
                  <a:pt x="67144" y="65832"/>
                  <a:pt x="67049" y="65775"/>
                </a:cubicBezTo>
                <a:cubicBezTo>
                  <a:pt x="67410" y="65528"/>
                  <a:pt x="67582" y="65585"/>
                  <a:pt x="67715" y="65375"/>
                </a:cubicBezTo>
                <a:cubicBezTo>
                  <a:pt x="66554" y="65375"/>
                  <a:pt x="65546" y="66726"/>
                  <a:pt x="63663" y="67296"/>
                </a:cubicBezTo>
                <a:cubicBezTo>
                  <a:pt x="61970" y="67810"/>
                  <a:pt x="60525" y="68457"/>
                  <a:pt x="59136" y="68894"/>
                </a:cubicBezTo>
                <a:cubicBezTo>
                  <a:pt x="58718" y="69008"/>
                  <a:pt x="58204" y="68913"/>
                  <a:pt x="57919" y="69084"/>
                </a:cubicBezTo>
                <a:cubicBezTo>
                  <a:pt x="57862" y="69103"/>
                  <a:pt x="58014" y="69256"/>
                  <a:pt x="57881" y="69294"/>
                </a:cubicBezTo>
                <a:cubicBezTo>
                  <a:pt x="57862" y="69313"/>
                  <a:pt x="57786" y="69046"/>
                  <a:pt x="57672" y="69065"/>
                </a:cubicBezTo>
                <a:cubicBezTo>
                  <a:pt x="57310" y="69161"/>
                  <a:pt x="56778" y="69731"/>
                  <a:pt x="56530" y="69446"/>
                </a:cubicBezTo>
                <a:cubicBezTo>
                  <a:pt x="56264" y="70131"/>
                  <a:pt x="55218" y="70150"/>
                  <a:pt x="54819" y="70169"/>
                </a:cubicBezTo>
                <a:cubicBezTo>
                  <a:pt x="53906" y="70720"/>
                  <a:pt x="52422" y="70796"/>
                  <a:pt x="51509" y="71557"/>
                </a:cubicBezTo>
                <a:cubicBezTo>
                  <a:pt x="51300" y="71329"/>
                  <a:pt x="50406" y="71652"/>
                  <a:pt x="50463" y="71899"/>
                </a:cubicBezTo>
                <a:cubicBezTo>
                  <a:pt x="49379" y="71804"/>
                  <a:pt x="48352" y="72527"/>
                  <a:pt x="47153" y="72755"/>
                </a:cubicBezTo>
                <a:cubicBezTo>
                  <a:pt x="45536" y="73079"/>
                  <a:pt x="43102" y="74030"/>
                  <a:pt x="41162" y="74543"/>
                </a:cubicBezTo>
                <a:cubicBezTo>
                  <a:pt x="42512" y="74068"/>
                  <a:pt x="43273" y="73402"/>
                  <a:pt x="44224" y="73364"/>
                </a:cubicBezTo>
                <a:cubicBezTo>
                  <a:pt x="43691" y="73098"/>
                  <a:pt x="44928" y="73250"/>
                  <a:pt x="44947" y="72851"/>
                </a:cubicBezTo>
                <a:cubicBezTo>
                  <a:pt x="41295" y="73745"/>
                  <a:pt x="36254" y="76046"/>
                  <a:pt x="32089" y="76883"/>
                </a:cubicBezTo>
                <a:cubicBezTo>
                  <a:pt x="37776" y="75076"/>
                  <a:pt x="43482" y="72870"/>
                  <a:pt x="48428" y="71272"/>
                </a:cubicBezTo>
                <a:cubicBezTo>
                  <a:pt x="48275" y="70948"/>
                  <a:pt x="48694" y="71177"/>
                  <a:pt x="48846" y="70872"/>
                </a:cubicBezTo>
                <a:cubicBezTo>
                  <a:pt x="48941" y="70967"/>
                  <a:pt x="49036" y="71044"/>
                  <a:pt x="49169" y="71063"/>
                </a:cubicBezTo>
                <a:cubicBezTo>
                  <a:pt x="48846" y="70758"/>
                  <a:pt x="49683" y="70834"/>
                  <a:pt x="49550" y="70587"/>
                </a:cubicBezTo>
                <a:cubicBezTo>
                  <a:pt x="48675" y="70606"/>
                  <a:pt x="47724" y="70986"/>
                  <a:pt x="46887" y="71272"/>
                </a:cubicBezTo>
                <a:cubicBezTo>
                  <a:pt x="43596" y="72432"/>
                  <a:pt x="39126" y="74182"/>
                  <a:pt x="35303" y="75513"/>
                </a:cubicBezTo>
                <a:cubicBezTo>
                  <a:pt x="34029" y="75970"/>
                  <a:pt x="31233" y="76769"/>
                  <a:pt x="30871" y="76750"/>
                </a:cubicBezTo>
                <a:cubicBezTo>
                  <a:pt x="29559" y="77796"/>
                  <a:pt x="27942" y="77225"/>
                  <a:pt x="27143" y="78005"/>
                </a:cubicBezTo>
                <a:cubicBezTo>
                  <a:pt x="27067" y="77910"/>
                  <a:pt x="27048" y="77739"/>
                  <a:pt x="26915" y="77777"/>
                </a:cubicBezTo>
                <a:cubicBezTo>
                  <a:pt x="26858" y="78043"/>
                  <a:pt x="26592" y="77796"/>
                  <a:pt x="26592" y="78119"/>
                </a:cubicBezTo>
                <a:cubicBezTo>
                  <a:pt x="26401" y="78005"/>
                  <a:pt x="26040" y="78271"/>
                  <a:pt x="25812" y="78252"/>
                </a:cubicBezTo>
                <a:cubicBezTo>
                  <a:pt x="25869" y="78424"/>
                  <a:pt x="25508" y="78443"/>
                  <a:pt x="25488" y="78595"/>
                </a:cubicBezTo>
                <a:cubicBezTo>
                  <a:pt x="22198" y="79337"/>
                  <a:pt x="19345" y="80820"/>
                  <a:pt x="16149" y="81676"/>
                </a:cubicBezTo>
                <a:cubicBezTo>
                  <a:pt x="15940" y="81752"/>
                  <a:pt x="15179" y="82152"/>
                  <a:pt x="15407" y="81885"/>
                </a:cubicBezTo>
                <a:cubicBezTo>
                  <a:pt x="18603" y="80934"/>
                  <a:pt x="21133" y="79603"/>
                  <a:pt x="23701" y="78823"/>
                </a:cubicBezTo>
                <a:cubicBezTo>
                  <a:pt x="23529" y="78861"/>
                  <a:pt x="24499" y="78709"/>
                  <a:pt x="24766" y="78576"/>
                </a:cubicBezTo>
                <a:cubicBezTo>
                  <a:pt x="26154" y="77948"/>
                  <a:pt x="27866" y="77377"/>
                  <a:pt x="29673" y="76731"/>
                </a:cubicBezTo>
                <a:cubicBezTo>
                  <a:pt x="31119" y="76217"/>
                  <a:pt x="32754" y="75780"/>
                  <a:pt x="33858" y="75171"/>
                </a:cubicBezTo>
                <a:cubicBezTo>
                  <a:pt x="33801" y="75209"/>
                  <a:pt x="33648" y="75228"/>
                  <a:pt x="33629" y="75171"/>
                </a:cubicBezTo>
                <a:cubicBezTo>
                  <a:pt x="35341" y="75190"/>
                  <a:pt x="37129" y="73687"/>
                  <a:pt x="39298" y="73212"/>
                </a:cubicBezTo>
                <a:cubicBezTo>
                  <a:pt x="42474" y="72489"/>
                  <a:pt x="44205" y="71120"/>
                  <a:pt x="46354" y="70872"/>
                </a:cubicBezTo>
                <a:cubicBezTo>
                  <a:pt x="47077" y="70302"/>
                  <a:pt x="48675" y="70283"/>
                  <a:pt x="49246" y="69541"/>
                </a:cubicBezTo>
                <a:cubicBezTo>
                  <a:pt x="48180" y="69503"/>
                  <a:pt x="47800" y="69845"/>
                  <a:pt x="46849" y="70340"/>
                </a:cubicBezTo>
                <a:cubicBezTo>
                  <a:pt x="46583" y="69921"/>
                  <a:pt x="46069" y="70834"/>
                  <a:pt x="46031" y="70359"/>
                </a:cubicBezTo>
                <a:cubicBezTo>
                  <a:pt x="45099" y="71215"/>
                  <a:pt x="43787" y="71253"/>
                  <a:pt x="42417" y="71899"/>
                </a:cubicBezTo>
                <a:cubicBezTo>
                  <a:pt x="42493" y="71272"/>
                  <a:pt x="41618" y="71766"/>
                  <a:pt x="41846" y="71386"/>
                </a:cubicBezTo>
                <a:cubicBezTo>
                  <a:pt x="43216" y="71386"/>
                  <a:pt x="44243" y="70758"/>
                  <a:pt x="45536" y="70587"/>
                </a:cubicBezTo>
                <a:cubicBezTo>
                  <a:pt x="46792" y="69484"/>
                  <a:pt x="48428" y="69826"/>
                  <a:pt x="49512" y="68799"/>
                </a:cubicBezTo>
                <a:cubicBezTo>
                  <a:pt x="48960" y="68951"/>
                  <a:pt x="49017" y="69084"/>
                  <a:pt x="48789" y="68780"/>
                </a:cubicBezTo>
                <a:cubicBezTo>
                  <a:pt x="47705" y="69122"/>
                  <a:pt x="47324" y="69503"/>
                  <a:pt x="46278" y="69522"/>
                </a:cubicBezTo>
                <a:cubicBezTo>
                  <a:pt x="46925" y="69161"/>
                  <a:pt x="47381" y="69046"/>
                  <a:pt x="47914" y="68932"/>
                </a:cubicBezTo>
                <a:cubicBezTo>
                  <a:pt x="47800" y="68742"/>
                  <a:pt x="47800" y="68590"/>
                  <a:pt x="47971" y="68495"/>
                </a:cubicBezTo>
                <a:cubicBezTo>
                  <a:pt x="48294" y="68799"/>
                  <a:pt x="48313" y="67962"/>
                  <a:pt x="48561" y="68228"/>
                </a:cubicBezTo>
                <a:cubicBezTo>
                  <a:pt x="48580" y="68495"/>
                  <a:pt x="47971" y="68552"/>
                  <a:pt x="48123" y="68856"/>
                </a:cubicBezTo>
                <a:cubicBezTo>
                  <a:pt x="48542" y="68457"/>
                  <a:pt x="49436" y="68780"/>
                  <a:pt x="49417" y="67981"/>
                </a:cubicBezTo>
                <a:cubicBezTo>
                  <a:pt x="49169" y="68019"/>
                  <a:pt x="49207" y="68381"/>
                  <a:pt x="49074" y="68019"/>
                </a:cubicBezTo>
                <a:cubicBezTo>
                  <a:pt x="49816" y="67886"/>
                  <a:pt x="50216" y="67468"/>
                  <a:pt x="50843" y="67163"/>
                </a:cubicBezTo>
                <a:cubicBezTo>
                  <a:pt x="51528" y="66840"/>
                  <a:pt x="52764" y="66840"/>
                  <a:pt x="53183" y="65984"/>
                </a:cubicBezTo>
                <a:cubicBezTo>
                  <a:pt x="51642" y="66402"/>
                  <a:pt x="49664" y="67239"/>
                  <a:pt x="48466" y="67430"/>
                </a:cubicBezTo>
                <a:cubicBezTo>
                  <a:pt x="48580" y="67373"/>
                  <a:pt x="48751" y="67315"/>
                  <a:pt x="48732" y="67220"/>
                </a:cubicBezTo>
                <a:cubicBezTo>
                  <a:pt x="48218" y="67296"/>
                  <a:pt x="48523" y="67658"/>
                  <a:pt x="48009" y="67734"/>
                </a:cubicBezTo>
                <a:cubicBezTo>
                  <a:pt x="47838" y="67601"/>
                  <a:pt x="48180" y="67296"/>
                  <a:pt x="47857" y="67373"/>
                </a:cubicBezTo>
                <a:cubicBezTo>
                  <a:pt x="47933" y="67544"/>
                  <a:pt x="47629" y="67601"/>
                  <a:pt x="47800" y="67810"/>
                </a:cubicBezTo>
                <a:cubicBezTo>
                  <a:pt x="45955" y="68267"/>
                  <a:pt x="42664" y="69788"/>
                  <a:pt x="40039" y="70454"/>
                </a:cubicBezTo>
                <a:cubicBezTo>
                  <a:pt x="40173" y="70340"/>
                  <a:pt x="40610" y="70340"/>
                  <a:pt x="40496" y="70150"/>
                </a:cubicBezTo>
                <a:cubicBezTo>
                  <a:pt x="33401" y="72679"/>
                  <a:pt x="26211" y="75342"/>
                  <a:pt x="19250" y="77815"/>
                </a:cubicBezTo>
                <a:cubicBezTo>
                  <a:pt x="19497" y="77758"/>
                  <a:pt x="19630" y="77644"/>
                  <a:pt x="19573" y="77473"/>
                </a:cubicBezTo>
                <a:cubicBezTo>
                  <a:pt x="18698" y="78100"/>
                  <a:pt x="17138" y="78842"/>
                  <a:pt x="16130" y="78823"/>
                </a:cubicBezTo>
                <a:cubicBezTo>
                  <a:pt x="16796" y="78709"/>
                  <a:pt x="17633" y="78233"/>
                  <a:pt x="18032" y="78024"/>
                </a:cubicBezTo>
                <a:cubicBezTo>
                  <a:pt x="17918" y="78043"/>
                  <a:pt x="17747" y="78157"/>
                  <a:pt x="17690" y="78062"/>
                </a:cubicBezTo>
                <a:cubicBezTo>
                  <a:pt x="18603" y="77511"/>
                  <a:pt x="19991" y="77168"/>
                  <a:pt x="20981" y="76560"/>
                </a:cubicBezTo>
                <a:cubicBezTo>
                  <a:pt x="20676" y="76541"/>
                  <a:pt x="20676" y="76541"/>
                  <a:pt x="20562" y="76426"/>
                </a:cubicBezTo>
                <a:cubicBezTo>
                  <a:pt x="19649" y="76978"/>
                  <a:pt x="18812" y="77035"/>
                  <a:pt x="17747" y="77606"/>
                </a:cubicBezTo>
                <a:cubicBezTo>
                  <a:pt x="17329" y="77073"/>
                  <a:pt x="17005" y="77891"/>
                  <a:pt x="16682" y="77625"/>
                </a:cubicBezTo>
                <a:cubicBezTo>
                  <a:pt x="16948" y="77834"/>
                  <a:pt x="15826" y="78252"/>
                  <a:pt x="15484" y="78138"/>
                </a:cubicBezTo>
                <a:cubicBezTo>
                  <a:pt x="14951" y="78652"/>
                  <a:pt x="14152" y="78766"/>
                  <a:pt x="13391" y="78804"/>
                </a:cubicBezTo>
                <a:cubicBezTo>
                  <a:pt x="14799" y="78348"/>
                  <a:pt x="15560" y="77549"/>
                  <a:pt x="16948" y="77416"/>
                </a:cubicBezTo>
                <a:cubicBezTo>
                  <a:pt x="16948" y="77263"/>
                  <a:pt x="17024" y="77130"/>
                  <a:pt x="17138" y="77016"/>
                </a:cubicBezTo>
                <a:cubicBezTo>
                  <a:pt x="17690" y="77320"/>
                  <a:pt x="18242" y="76883"/>
                  <a:pt x="18451" y="76464"/>
                </a:cubicBezTo>
                <a:cubicBezTo>
                  <a:pt x="17252" y="76902"/>
                  <a:pt x="14418" y="77910"/>
                  <a:pt x="13639" y="77967"/>
                </a:cubicBezTo>
                <a:cubicBezTo>
                  <a:pt x="14133" y="77796"/>
                  <a:pt x="13981" y="77720"/>
                  <a:pt x="13715" y="77606"/>
                </a:cubicBezTo>
                <a:cubicBezTo>
                  <a:pt x="14856" y="77130"/>
                  <a:pt x="15902" y="76978"/>
                  <a:pt x="17310" y="76312"/>
                </a:cubicBezTo>
                <a:cubicBezTo>
                  <a:pt x="17195" y="76122"/>
                  <a:pt x="17195" y="75951"/>
                  <a:pt x="17367" y="75856"/>
                </a:cubicBezTo>
                <a:cubicBezTo>
                  <a:pt x="17405" y="75970"/>
                  <a:pt x="17690" y="75856"/>
                  <a:pt x="17671" y="75742"/>
                </a:cubicBezTo>
                <a:cubicBezTo>
                  <a:pt x="17348" y="75761"/>
                  <a:pt x="17043" y="75856"/>
                  <a:pt x="16853" y="76065"/>
                </a:cubicBezTo>
                <a:cubicBezTo>
                  <a:pt x="16967" y="76331"/>
                  <a:pt x="17043" y="75742"/>
                  <a:pt x="17138" y="76160"/>
                </a:cubicBezTo>
                <a:cubicBezTo>
                  <a:pt x="17024" y="76579"/>
                  <a:pt x="16301" y="76293"/>
                  <a:pt x="16168" y="76674"/>
                </a:cubicBezTo>
                <a:cubicBezTo>
                  <a:pt x="16054" y="76445"/>
                  <a:pt x="16263" y="76426"/>
                  <a:pt x="16016" y="76331"/>
                </a:cubicBezTo>
                <a:cubicBezTo>
                  <a:pt x="16168" y="76027"/>
                  <a:pt x="16511" y="76255"/>
                  <a:pt x="16549" y="75894"/>
                </a:cubicBezTo>
                <a:cubicBezTo>
                  <a:pt x="15883" y="75856"/>
                  <a:pt x="15388" y="76369"/>
                  <a:pt x="14932" y="76255"/>
                </a:cubicBezTo>
                <a:cubicBezTo>
                  <a:pt x="17386" y="75323"/>
                  <a:pt x="19231" y="74486"/>
                  <a:pt x="21152" y="74163"/>
                </a:cubicBezTo>
                <a:cubicBezTo>
                  <a:pt x="20068" y="74619"/>
                  <a:pt x="19744" y="74486"/>
                  <a:pt x="18831" y="75133"/>
                </a:cubicBezTo>
                <a:cubicBezTo>
                  <a:pt x="19117" y="74848"/>
                  <a:pt x="19820" y="75000"/>
                  <a:pt x="19478" y="74981"/>
                </a:cubicBezTo>
                <a:cubicBezTo>
                  <a:pt x="18755" y="75532"/>
                  <a:pt x="17804" y="75780"/>
                  <a:pt x="17367" y="76179"/>
                </a:cubicBezTo>
                <a:cubicBezTo>
                  <a:pt x="17557" y="76065"/>
                  <a:pt x="17633" y="76217"/>
                  <a:pt x="17747" y="76217"/>
                </a:cubicBezTo>
                <a:cubicBezTo>
                  <a:pt x="20087" y="75038"/>
                  <a:pt x="22692" y="74353"/>
                  <a:pt x="25279" y="73060"/>
                </a:cubicBezTo>
                <a:cubicBezTo>
                  <a:pt x="24671" y="73231"/>
                  <a:pt x="24366" y="73269"/>
                  <a:pt x="23739" y="73592"/>
                </a:cubicBezTo>
                <a:cubicBezTo>
                  <a:pt x="23910" y="73079"/>
                  <a:pt x="24575" y="73174"/>
                  <a:pt x="25165" y="72774"/>
                </a:cubicBezTo>
                <a:cubicBezTo>
                  <a:pt x="25508" y="72832"/>
                  <a:pt x="25317" y="73079"/>
                  <a:pt x="25565" y="73155"/>
                </a:cubicBezTo>
                <a:cubicBezTo>
                  <a:pt x="26325" y="72927"/>
                  <a:pt x="26744" y="72774"/>
                  <a:pt x="26953" y="72242"/>
                </a:cubicBezTo>
                <a:cubicBezTo>
                  <a:pt x="27124" y="72394"/>
                  <a:pt x="27410" y="72299"/>
                  <a:pt x="27733" y="72128"/>
                </a:cubicBezTo>
                <a:cubicBezTo>
                  <a:pt x="27695" y="72033"/>
                  <a:pt x="27619" y="72052"/>
                  <a:pt x="27562" y="71995"/>
                </a:cubicBezTo>
                <a:cubicBezTo>
                  <a:pt x="28798" y="71633"/>
                  <a:pt x="29559" y="71405"/>
                  <a:pt x="30320" y="70929"/>
                </a:cubicBezTo>
                <a:cubicBezTo>
                  <a:pt x="29521" y="70834"/>
                  <a:pt x="28665" y="71652"/>
                  <a:pt x="28323" y="71253"/>
                </a:cubicBezTo>
                <a:cubicBezTo>
                  <a:pt x="28855" y="71253"/>
                  <a:pt x="30852" y="70169"/>
                  <a:pt x="31271" y="70416"/>
                </a:cubicBezTo>
                <a:cubicBezTo>
                  <a:pt x="31366" y="70682"/>
                  <a:pt x="30548" y="70625"/>
                  <a:pt x="30643" y="70891"/>
                </a:cubicBezTo>
                <a:cubicBezTo>
                  <a:pt x="31138" y="70777"/>
                  <a:pt x="31138" y="70663"/>
                  <a:pt x="31499" y="70644"/>
                </a:cubicBezTo>
                <a:cubicBezTo>
                  <a:pt x="31385" y="70435"/>
                  <a:pt x="31290" y="70226"/>
                  <a:pt x="31499" y="70112"/>
                </a:cubicBezTo>
                <a:cubicBezTo>
                  <a:pt x="33230" y="69579"/>
                  <a:pt x="34542" y="69332"/>
                  <a:pt x="35741" y="68647"/>
                </a:cubicBezTo>
                <a:cubicBezTo>
                  <a:pt x="28513" y="70644"/>
                  <a:pt x="22141" y="73516"/>
                  <a:pt x="14932" y="75704"/>
                </a:cubicBezTo>
                <a:cubicBezTo>
                  <a:pt x="15845" y="75437"/>
                  <a:pt x="17424" y="74144"/>
                  <a:pt x="18622" y="74372"/>
                </a:cubicBezTo>
                <a:cubicBezTo>
                  <a:pt x="18869" y="73725"/>
                  <a:pt x="20220" y="73630"/>
                  <a:pt x="20543" y="73554"/>
                </a:cubicBezTo>
                <a:cubicBezTo>
                  <a:pt x="21171" y="73421"/>
                  <a:pt x="23948" y="72508"/>
                  <a:pt x="25603" y="71538"/>
                </a:cubicBezTo>
                <a:cubicBezTo>
                  <a:pt x="26097" y="71538"/>
                  <a:pt x="28361" y="70530"/>
                  <a:pt x="29160" y="70150"/>
                </a:cubicBezTo>
                <a:cubicBezTo>
                  <a:pt x="27391" y="70568"/>
                  <a:pt x="24823" y="71614"/>
                  <a:pt x="23035" y="72185"/>
                </a:cubicBezTo>
                <a:cubicBezTo>
                  <a:pt x="23130" y="72128"/>
                  <a:pt x="23206" y="71938"/>
                  <a:pt x="23054" y="71976"/>
                </a:cubicBezTo>
                <a:cubicBezTo>
                  <a:pt x="20486" y="73440"/>
                  <a:pt x="19288" y="73554"/>
                  <a:pt x="16796" y="74505"/>
                </a:cubicBezTo>
                <a:cubicBezTo>
                  <a:pt x="16644" y="75152"/>
                  <a:pt x="15255" y="74791"/>
                  <a:pt x="14590" y="75437"/>
                </a:cubicBezTo>
                <a:cubicBezTo>
                  <a:pt x="14266" y="75152"/>
                  <a:pt x="15008" y="75209"/>
                  <a:pt x="14875" y="75000"/>
                </a:cubicBezTo>
                <a:cubicBezTo>
                  <a:pt x="13353" y="75513"/>
                  <a:pt x="13791" y="75171"/>
                  <a:pt x="14989" y="74734"/>
                </a:cubicBezTo>
                <a:cubicBezTo>
                  <a:pt x="16225" y="74277"/>
                  <a:pt x="17214" y="73916"/>
                  <a:pt x="17500" y="73364"/>
                </a:cubicBezTo>
                <a:cubicBezTo>
                  <a:pt x="17157" y="73535"/>
                  <a:pt x="16910" y="73554"/>
                  <a:pt x="16644" y="73611"/>
                </a:cubicBezTo>
                <a:cubicBezTo>
                  <a:pt x="15407" y="74011"/>
                  <a:pt x="17138" y="73383"/>
                  <a:pt x="17271" y="73136"/>
                </a:cubicBezTo>
                <a:cubicBezTo>
                  <a:pt x="16530" y="73307"/>
                  <a:pt x="14609" y="73402"/>
                  <a:pt x="14304" y="73649"/>
                </a:cubicBezTo>
                <a:cubicBezTo>
                  <a:pt x="15103" y="72984"/>
                  <a:pt x="16378" y="73155"/>
                  <a:pt x="17176" y="72318"/>
                </a:cubicBezTo>
                <a:cubicBezTo>
                  <a:pt x="15274" y="72413"/>
                  <a:pt x="12345" y="74030"/>
                  <a:pt x="10443" y="74315"/>
                </a:cubicBezTo>
                <a:cubicBezTo>
                  <a:pt x="11318" y="73783"/>
                  <a:pt x="12726" y="73630"/>
                  <a:pt x="13277" y="72908"/>
                </a:cubicBezTo>
                <a:cubicBezTo>
                  <a:pt x="12649" y="73212"/>
                  <a:pt x="11052" y="73725"/>
                  <a:pt x="11793" y="73326"/>
                </a:cubicBezTo>
                <a:cubicBezTo>
                  <a:pt x="12326" y="73041"/>
                  <a:pt x="13391" y="72698"/>
                  <a:pt x="13524" y="72375"/>
                </a:cubicBezTo>
                <a:cubicBezTo>
                  <a:pt x="12573" y="72584"/>
                  <a:pt x="11090" y="73478"/>
                  <a:pt x="10538" y="73421"/>
                </a:cubicBezTo>
                <a:cubicBezTo>
                  <a:pt x="10861" y="73307"/>
                  <a:pt x="11071" y="73155"/>
                  <a:pt x="11166" y="72946"/>
                </a:cubicBezTo>
                <a:cubicBezTo>
                  <a:pt x="10919" y="72946"/>
                  <a:pt x="10367" y="73212"/>
                  <a:pt x="9948" y="73136"/>
                </a:cubicBezTo>
                <a:cubicBezTo>
                  <a:pt x="10900" y="72851"/>
                  <a:pt x="11736" y="72166"/>
                  <a:pt x="12402" y="72223"/>
                </a:cubicBezTo>
                <a:cubicBezTo>
                  <a:pt x="12288" y="72109"/>
                  <a:pt x="12326" y="71709"/>
                  <a:pt x="12098" y="71804"/>
                </a:cubicBezTo>
                <a:cubicBezTo>
                  <a:pt x="11717" y="72261"/>
                  <a:pt x="11090" y="72470"/>
                  <a:pt x="10329" y="72356"/>
                </a:cubicBezTo>
                <a:cubicBezTo>
                  <a:pt x="10652" y="72280"/>
                  <a:pt x="11147" y="71861"/>
                  <a:pt x="11356" y="72014"/>
                </a:cubicBezTo>
                <a:cubicBezTo>
                  <a:pt x="11223" y="72090"/>
                  <a:pt x="10976" y="72147"/>
                  <a:pt x="10995" y="72280"/>
                </a:cubicBezTo>
                <a:cubicBezTo>
                  <a:pt x="11375" y="72052"/>
                  <a:pt x="11870" y="72147"/>
                  <a:pt x="11432" y="71880"/>
                </a:cubicBezTo>
                <a:cubicBezTo>
                  <a:pt x="13011" y="71310"/>
                  <a:pt x="15008" y="70663"/>
                  <a:pt x="15826" y="70245"/>
                </a:cubicBezTo>
                <a:cubicBezTo>
                  <a:pt x="14666" y="70416"/>
                  <a:pt x="13391" y="70834"/>
                  <a:pt x="12060" y="71405"/>
                </a:cubicBezTo>
                <a:cubicBezTo>
                  <a:pt x="10995" y="71690"/>
                  <a:pt x="12440" y="71120"/>
                  <a:pt x="13030" y="70891"/>
                </a:cubicBezTo>
                <a:cubicBezTo>
                  <a:pt x="13467" y="70720"/>
                  <a:pt x="13734" y="70378"/>
                  <a:pt x="13962" y="70606"/>
                </a:cubicBezTo>
                <a:cubicBezTo>
                  <a:pt x="14095" y="70093"/>
                  <a:pt x="15940" y="70016"/>
                  <a:pt x="16092" y="69503"/>
                </a:cubicBezTo>
                <a:cubicBezTo>
                  <a:pt x="15445" y="69579"/>
                  <a:pt x="14475" y="70302"/>
                  <a:pt x="14038" y="69940"/>
                </a:cubicBezTo>
                <a:cubicBezTo>
                  <a:pt x="13562" y="70321"/>
                  <a:pt x="11889" y="70606"/>
                  <a:pt x="11432" y="71044"/>
                </a:cubicBezTo>
                <a:cubicBezTo>
                  <a:pt x="10386" y="71196"/>
                  <a:pt x="11147" y="71063"/>
                  <a:pt x="11603" y="70644"/>
                </a:cubicBezTo>
                <a:cubicBezTo>
                  <a:pt x="8560" y="71633"/>
                  <a:pt x="7076" y="72280"/>
                  <a:pt x="4509" y="72889"/>
                </a:cubicBezTo>
                <a:cubicBezTo>
                  <a:pt x="3500" y="73649"/>
                  <a:pt x="1712" y="73859"/>
                  <a:pt x="248" y="74581"/>
                </a:cubicBezTo>
                <a:cubicBezTo>
                  <a:pt x="210" y="74353"/>
                  <a:pt x="742" y="74334"/>
                  <a:pt x="914" y="74182"/>
                </a:cubicBezTo>
                <a:cubicBezTo>
                  <a:pt x="990" y="74163"/>
                  <a:pt x="1028" y="74125"/>
                  <a:pt x="990" y="74049"/>
                </a:cubicBezTo>
                <a:cubicBezTo>
                  <a:pt x="3767" y="73041"/>
                  <a:pt x="7552" y="71861"/>
                  <a:pt x="9910" y="70815"/>
                </a:cubicBezTo>
                <a:cubicBezTo>
                  <a:pt x="10519" y="70568"/>
                  <a:pt x="11927" y="69864"/>
                  <a:pt x="11261" y="69826"/>
                </a:cubicBezTo>
                <a:cubicBezTo>
                  <a:pt x="11109" y="69902"/>
                  <a:pt x="11280" y="70093"/>
                  <a:pt x="11052" y="70131"/>
                </a:cubicBezTo>
                <a:cubicBezTo>
                  <a:pt x="10995" y="69940"/>
                  <a:pt x="10823" y="70016"/>
                  <a:pt x="10728" y="69959"/>
                </a:cubicBezTo>
                <a:cubicBezTo>
                  <a:pt x="11413" y="69579"/>
                  <a:pt x="11660" y="69484"/>
                  <a:pt x="12307" y="69180"/>
                </a:cubicBezTo>
                <a:cubicBezTo>
                  <a:pt x="12402" y="69351"/>
                  <a:pt x="12231" y="69427"/>
                  <a:pt x="12212" y="69541"/>
                </a:cubicBezTo>
                <a:cubicBezTo>
                  <a:pt x="12573" y="69370"/>
                  <a:pt x="12478" y="69275"/>
                  <a:pt x="12745" y="69408"/>
                </a:cubicBezTo>
                <a:cubicBezTo>
                  <a:pt x="12859" y="68780"/>
                  <a:pt x="13429" y="69218"/>
                  <a:pt x="13848" y="68647"/>
                </a:cubicBezTo>
                <a:cubicBezTo>
                  <a:pt x="13943" y="68780"/>
                  <a:pt x="13791" y="68932"/>
                  <a:pt x="13962" y="68913"/>
                </a:cubicBezTo>
                <a:cubicBezTo>
                  <a:pt x="14057" y="68609"/>
                  <a:pt x="14532" y="68438"/>
                  <a:pt x="14704" y="68171"/>
                </a:cubicBezTo>
                <a:cubicBezTo>
                  <a:pt x="14171" y="68552"/>
                  <a:pt x="13524" y="68267"/>
                  <a:pt x="13696" y="68590"/>
                </a:cubicBezTo>
                <a:cubicBezTo>
                  <a:pt x="13353" y="68248"/>
                  <a:pt x="13087" y="68837"/>
                  <a:pt x="12802" y="68970"/>
                </a:cubicBezTo>
                <a:cubicBezTo>
                  <a:pt x="12478" y="68609"/>
                  <a:pt x="12022" y="69103"/>
                  <a:pt x="11679" y="69122"/>
                </a:cubicBezTo>
                <a:cubicBezTo>
                  <a:pt x="11432" y="68875"/>
                  <a:pt x="11984" y="68913"/>
                  <a:pt x="11736" y="68685"/>
                </a:cubicBezTo>
                <a:cubicBezTo>
                  <a:pt x="10690" y="68913"/>
                  <a:pt x="8978" y="69484"/>
                  <a:pt x="7495" y="70150"/>
                </a:cubicBezTo>
                <a:cubicBezTo>
                  <a:pt x="7571" y="70283"/>
                  <a:pt x="7799" y="70074"/>
                  <a:pt x="7875" y="70188"/>
                </a:cubicBezTo>
                <a:cubicBezTo>
                  <a:pt x="7476" y="70359"/>
                  <a:pt x="7133" y="70682"/>
                  <a:pt x="6829" y="70530"/>
                </a:cubicBezTo>
                <a:cubicBezTo>
                  <a:pt x="5003" y="71272"/>
                  <a:pt x="3101" y="71823"/>
                  <a:pt x="1332" y="72641"/>
                </a:cubicBezTo>
                <a:cubicBezTo>
                  <a:pt x="1123" y="72375"/>
                  <a:pt x="1" y="73079"/>
                  <a:pt x="1" y="72565"/>
                </a:cubicBezTo>
                <a:cubicBezTo>
                  <a:pt x="96" y="72660"/>
                  <a:pt x="210" y="72679"/>
                  <a:pt x="381" y="72603"/>
                </a:cubicBezTo>
                <a:cubicBezTo>
                  <a:pt x="324" y="72470"/>
                  <a:pt x="248" y="72318"/>
                  <a:pt x="191" y="72166"/>
                </a:cubicBezTo>
                <a:cubicBezTo>
                  <a:pt x="381" y="72147"/>
                  <a:pt x="742" y="71804"/>
                  <a:pt x="837" y="71995"/>
                </a:cubicBezTo>
                <a:cubicBezTo>
                  <a:pt x="647" y="72071"/>
                  <a:pt x="609" y="72185"/>
                  <a:pt x="609" y="72299"/>
                </a:cubicBezTo>
                <a:cubicBezTo>
                  <a:pt x="723" y="72261"/>
                  <a:pt x="876" y="72166"/>
                  <a:pt x="952" y="72261"/>
                </a:cubicBezTo>
                <a:cubicBezTo>
                  <a:pt x="837" y="72337"/>
                  <a:pt x="647" y="72375"/>
                  <a:pt x="685" y="72489"/>
                </a:cubicBezTo>
                <a:cubicBezTo>
                  <a:pt x="818" y="72432"/>
                  <a:pt x="952" y="72375"/>
                  <a:pt x="1085" y="72318"/>
                </a:cubicBezTo>
                <a:cubicBezTo>
                  <a:pt x="895" y="72052"/>
                  <a:pt x="1161" y="71957"/>
                  <a:pt x="895" y="71861"/>
                </a:cubicBezTo>
                <a:cubicBezTo>
                  <a:pt x="3424" y="70587"/>
                  <a:pt x="7628" y="69541"/>
                  <a:pt x="10310" y="68114"/>
                </a:cubicBezTo>
                <a:cubicBezTo>
                  <a:pt x="9739" y="68362"/>
                  <a:pt x="9682" y="68305"/>
                  <a:pt x="9207" y="68571"/>
                </a:cubicBezTo>
                <a:cubicBezTo>
                  <a:pt x="11394" y="67125"/>
                  <a:pt x="14552" y="66479"/>
                  <a:pt x="17271" y="65280"/>
                </a:cubicBezTo>
                <a:cubicBezTo>
                  <a:pt x="17291" y="65166"/>
                  <a:pt x="17310" y="65033"/>
                  <a:pt x="17367" y="64938"/>
                </a:cubicBezTo>
                <a:cubicBezTo>
                  <a:pt x="17842" y="65128"/>
                  <a:pt x="18261" y="64862"/>
                  <a:pt x="18717" y="64786"/>
                </a:cubicBezTo>
                <a:cubicBezTo>
                  <a:pt x="18470" y="64215"/>
                  <a:pt x="19801" y="64500"/>
                  <a:pt x="18945" y="64481"/>
                </a:cubicBezTo>
                <a:cubicBezTo>
                  <a:pt x="19212" y="64976"/>
                  <a:pt x="19763" y="64405"/>
                  <a:pt x="20068" y="64329"/>
                </a:cubicBezTo>
                <a:cubicBezTo>
                  <a:pt x="21589" y="63892"/>
                  <a:pt x="24100" y="62789"/>
                  <a:pt x="24766" y="63093"/>
                </a:cubicBezTo>
                <a:cubicBezTo>
                  <a:pt x="25260" y="62636"/>
                  <a:pt x="26497" y="62484"/>
                  <a:pt x="27162" y="61761"/>
                </a:cubicBezTo>
                <a:cubicBezTo>
                  <a:pt x="25032" y="62351"/>
                  <a:pt x="22217" y="63740"/>
                  <a:pt x="20258" y="63930"/>
                </a:cubicBezTo>
                <a:cubicBezTo>
                  <a:pt x="20467" y="63759"/>
                  <a:pt x="21038" y="63740"/>
                  <a:pt x="21019" y="63492"/>
                </a:cubicBezTo>
                <a:cubicBezTo>
                  <a:pt x="19307" y="63968"/>
                  <a:pt x="16625" y="65223"/>
                  <a:pt x="14666" y="65528"/>
                </a:cubicBezTo>
                <a:cubicBezTo>
                  <a:pt x="14704" y="65642"/>
                  <a:pt x="14799" y="65775"/>
                  <a:pt x="14685" y="65851"/>
                </a:cubicBezTo>
                <a:cubicBezTo>
                  <a:pt x="14628" y="65699"/>
                  <a:pt x="14513" y="65642"/>
                  <a:pt x="14361" y="65661"/>
                </a:cubicBezTo>
                <a:cubicBezTo>
                  <a:pt x="13106" y="65908"/>
                  <a:pt x="11793" y="66726"/>
                  <a:pt x="10976" y="66878"/>
                </a:cubicBezTo>
                <a:cubicBezTo>
                  <a:pt x="10995" y="66669"/>
                  <a:pt x="10557" y="66707"/>
                  <a:pt x="10823" y="66517"/>
                </a:cubicBezTo>
                <a:cubicBezTo>
                  <a:pt x="11489" y="66555"/>
                  <a:pt x="12706" y="65775"/>
                  <a:pt x="13182" y="65642"/>
                </a:cubicBezTo>
                <a:cubicBezTo>
                  <a:pt x="13068" y="65699"/>
                  <a:pt x="12878" y="65737"/>
                  <a:pt x="12916" y="65851"/>
                </a:cubicBezTo>
                <a:cubicBezTo>
                  <a:pt x="13106" y="65775"/>
                  <a:pt x="13315" y="65680"/>
                  <a:pt x="13505" y="65604"/>
                </a:cubicBezTo>
                <a:cubicBezTo>
                  <a:pt x="13391" y="65356"/>
                  <a:pt x="13600" y="65337"/>
                  <a:pt x="13353" y="65242"/>
                </a:cubicBezTo>
                <a:cubicBezTo>
                  <a:pt x="13524" y="65223"/>
                  <a:pt x="13829" y="64919"/>
                  <a:pt x="13905" y="65109"/>
                </a:cubicBezTo>
                <a:cubicBezTo>
                  <a:pt x="13543" y="65166"/>
                  <a:pt x="13639" y="65394"/>
                  <a:pt x="13619" y="65547"/>
                </a:cubicBezTo>
                <a:cubicBezTo>
                  <a:pt x="13886" y="65604"/>
                  <a:pt x="14304" y="65337"/>
                  <a:pt x="14590" y="65356"/>
                </a:cubicBezTo>
                <a:lnTo>
                  <a:pt x="14475" y="65090"/>
                </a:lnTo>
                <a:cubicBezTo>
                  <a:pt x="15198" y="64786"/>
                  <a:pt x="16054" y="64767"/>
                  <a:pt x="16511" y="64557"/>
                </a:cubicBezTo>
                <a:cubicBezTo>
                  <a:pt x="16511" y="64557"/>
                  <a:pt x="16339" y="64405"/>
                  <a:pt x="16320" y="64405"/>
                </a:cubicBezTo>
                <a:cubicBezTo>
                  <a:pt x="16815" y="64253"/>
                  <a:pt x="17176" y="64443"/>
                  <a:pt x="17500" y="64120"/>
                </a:cubicBezTo>
                <a:cubicBezTo>
                  <a:pt x="17424" y="64196"/>
                  <a:pt x="17291" y="64120"/>
                  <a:pt x="17271" y="64120"/>
                </a:cubicBezTo>
                <a:cubicBezTo>
                  <a:pt x="17918" y="63854"/>
                  <a:pt x="18375" y="63625"/>
                  <a:pt x="19021" y="63797"/>
                </a:cubicBezTo>
                <a:cubicBezTo>
                  <a:pt x="19021" y="63664"/>
                  <a:pt x="19078" y="63606"/>
                  <a:pt x="18907" y="63530"/>
                </a:cubicBezTo>
                <a:cubicBezTo>
                  <a:pt x="19269" y="63454"/>
                  <a:pt x="19630" y="63378"/>
                  <a:pt x="19934" y="63416"/>
                </a:cubicBezTo>
                <a:cubicBezTo>
                  <a:pt x="19478" y="63302"/>
                  <a:pt x="20904" y="62865"/>
                  <a:pt x="21076" y="63055"/>
                </a:cubicBezTo>
                <a:cubicBezTo>
                  <a:pt x="21133" y="62351"/>
                  <a:pt x="22940" y="62789"/>
                  <a:pt x="22730" y="61933"/>
                </a:cubicBezTo>
                <a:cubicBezTo>
                  <a:pt x="22673" y="62028"/>
                  <a:pt x="22331" y="62351"/>
                  <a:pt x="22293" y="62009"/>
                </a:cubicBezTo>
                <a:cubicBezTo>
                  <a:pt x="22578" y="61895"/>
                  <a:pt x="22940" y="61628"/>
                  <a:pt x="23073" y="61895"/>
                </a:cubicBezTo>
                <a:cubicBezTo>
                  <a:pt x="22883" y="61952"/>
                  <a:pt x="22864" y="62085"/>
                  <a:pt x="22978" y="62237"/>
                </a:cubicBezTo>
                <a:cubicBezTo>
                  <a:pt x="23244" y="62009"/>
                  <a:pt x="24024" y="61990"/>
                  <a:pt x="24195" y="61742"/>
                </a:cubicBezTo>
                <a:cubicBezTo>
                  <a:pt x="24157" y="61647"/>
                  <a:pt x="24214" y="61590"/>
                  <a:pt x="24214" y="61514"/>
                </a:cubicBezTo>
                <a:cubicBezTo>
                  <a:pt x="23986" y="61628"/>
                  <a:pt x="23815" y="61647"/>
                  <a:pt x="23739" y="61495"/>
                </a:cubicBezTo>
                <a:cubicBezTo>
                  <a:pt x="24176" y="61495"/>
                  <a:pt x="23872" y="61381"/>
                  <a:pt x="24195" y="61191"/>
                </a:cubicBezTo>
                <a:cubicBezTo>
                  <a:pt x="24328" y="61153"/>
                  <a:pt x="24347" y="61324"/>
                  <a:pt x="24480" y="61286"/>
                </a:cubicBezTo>
                <a:cubicBezTo>
                  <a:pt x="24328" y="60829"/>
                  <a:pt x="24804" y="61191"/>
                  <a:pt x="24975" y="61077"/>
                </a:cubicBezTo>
                <a:cubicBezTo>
                  <a:pt x="24766" y="60982"/>
                  <a:pt x="24804" y="60925"/>
                  <a:pt x="25108" y="60810"/>
                </a:cubicBezTo>
                <a:cubicBezTo>
                  <a:pt x="25603" y="60867"/>
                  <a:pt x="26820" y="60240"/>
                  <a:pt x="28323" y="59783"/>
                </a:cubicBezTo>
                <a:cubicBezTo>
                  <a:pt x="28285" y="59631"/>
                  <a:pt x="28151" y="59460"/>
                  <a:pt x="28285" y="59384"/>
                </a:cubicBezTo>
                <a:cubicBezTo>
                  <a:pt x="28266" y="59897"/>
                  <a:pt x="29102" y="59555"/>
                  <a:pt x="29198" y="59308"/>
                </a:cubicBezTo>
                <a:cubicBezTo>
                  <a:pt x="29026" y="59232"/>
                  <a:pt x="28304" y="59498"/>
                  <a:pt x="28475" y="59289"/>
                </a:cubicBezTo>
                <a:cubicBezTo>
                  <a:pt x="29711" y="58908"/>
                  <a:pt x="30643" y="58319"/>
                  <a:pt x="31860" y="58071"/>
                </a:cubicBezTo>
                <a:cubicBezTo>
                  <a:pt x="31765" y="58109"/>
                  <a:pt x="31803" y="58281"/>
                  <a:pt x="31937" y="58262"/>
                </a:cubicBezTo>
                <a:cubicBezTo>
                  <a:pt x="33211" y="57139"/>
                  <a:pt x="33839" y="57330"/>
                  <a:pt x="34923" y="56892"/>
                </a:cubicBezTo>
                <a:cubicBezTo>
                  <a:pt x="35113" y="56664"/>
                  <a:pt x="34618" y="56702"/>
                  <a:pt x="34866" y="56493"/>
                </a:cubicBezTo>
                <a:cubicBezTo>
                  <a:pt x="34961" y="56797"/>
                  <a:pt x="35322" y="56569"/>
                  <a:pt x="35512" y="56645"/>
                </a:cubicBezTo>
                <a:cubicBezTo>
                  <a:pt x="35703" y="56207"/>
                  <a:pt x="35950" y="56455"/>
                  <a:pt x="36216" y="56341"/>
                </a:cubicBezTo>
                <a:cubicBezTo>
                  <a:pt x="37624" y="55827"/>
                  <a:pt x="39317" y="54857"/>
                  <a:pt x="41143" y="54267"/>
                </a:cubicBezTo>
                <a:cubicBezTo>
                  <a:pt x="41580" y="54134"/>
                  <a:pt x="42056" y="54210"/>
                  <a:pt x="42265" y="54115"/>
                </a:cubicBezTo>
                <a:cubicBezTo>
                  <a:pt x="43064" y="53773"/>
                  <a:pt x="43863" y="53297"/>
                  <a:pt x="44738" y="52974"/>
                </a:cubicBezTo>
                <a:cubicBezTo>
                  <a:pt x="45403" y="52746"/>
                  <a:pt x="46145" y="52536"/>
                  <a:pt x="46468" y="52023"/>
                </a:cubicBezTo>
                <a:cubicBezTo>
                  <a:pt x="45137" y="52803"/>
                  <a:pt x="43273" y="52860"/>
                  <a:pt x="42417" y="53640"/>
                </a:cubicBezTo>
                <a:cubicBezTo>
                  <a:pt x="42284" y="53183"/>
                  <a:pt x="42208" y="53640"/>
                  <a:pt x="41961" y="53392"/>
                </a:cubicBezTo>
                <a:cubicBezTo>
                  <a:pt x="41942" y="53697"/>
                  <a:pt x="41029" y="53525"/>
                  <a:pt x="40971" y="54134"/>
                </a:cubicBezTo>
                <a:cubicBezTo>
                  <a:pt x="40743" y="54077"/>
                  <a:pt x="40096" y="53868"/>
                  <a:pt x="40268" y="54438"/>
                </a:cubicBezTo>
                <a:cubicBezTo>
                  <a:pt x="39811" y="54515"/>
                  <a:pt x="39659" y="54743"/>
                  <a:pt x="39317" y="54419"/>
                </a:cubicBezTo>
                <a:cubicBezTo>
                  <a:pt x="39336" y="54553"/>
                  <a:pt x="39260" y="54610"/>
                  <a:pt x="39431" y="54686"/>
                </a:cubicBezTo>
                <a:cubicBezTo>
                  <a:pt x="39107" y="54895"/>
                  <a:pt x="39145" y="54362"/>
                  <a:pt x="38803" y="54629"/>
                </a:cubicBezTo>
                <a:cubicBezTo>
                  <a:pt x="38879" y="55237"/>
                  <a:pt x="38670" y="54743"/>
                  <a:pt x="38213" y="54876"/>
                </a:cubicBezTo>
                <a:cubicBezTo>
                  <a:pt x="38328" y="55218"/>
                  <a:pt x="37909" y="55066"/>
                  <a:pt x="37510" y="55180"/>
                </a:cubicBezTo>
                <a:cubicBezTo>
                  <a:pt x="37662" y="55256"/>
                  <a:pt x="37700" y="55351"/>
                  <a:pt x="37510" y="55485"/>
                </a:cubicBezTo>
                <a:cubicBezTo>
                  <a:pt x="37357" y="55294"/>
                  <a:pt x="37205" y="55123"/>
                  <a:pt x="36920" y="55199"/>
                </a:cubicBezTo>
                <a:cubicBezTo>
                  <a:pt x="36958" y="55351"/>
                  <a:pt x="37091" y="55523"/>
                  <a:pt x="36977" y="55599"/>
                </a:cubicBezTo>
                <a:cubicBezTo>
                  <a:pt x="36901" y="55408"/>
                  <a:pt x="36768" y="55351"/>
                  <a:pt x="36559" y="55466"/>
                </a:cubicBezTo>
                <a:cubicBezTo>
                  <a:pt x="36901" y="55713"/>
                  <a:pt x="36254" y="56017"/>
                  <a:pt x="36140" y="55865"/>
                </a:cubicBezTo>
                <a:cubicBezTo>
                  <a:pt x="36292" y="55447"/>
                  <a:pt x="34580" y="56226"/>
                  <a:pt x="34010" y="56436"/>
                </a:cubicBezTo>
                <a:cubicBezTo>
                  <a:pt x="32260" y="57063"/>
                  <a:pt x="30320" y="57786"/>
                  <a:pt x="28874" y="58281"/>
                </a:cubicBezTo>
                <a:cubicBezTo>
                  <a:pt x="31062" y="57025"/>
                  <a:pt x="34257" y="56417"/>
                  <a:pt x="36863" y="54800"/>
                </a:cubicBezTo>
                <a:cubicBezTo>
                  <a:pt x="36977" y="54971"/>
                  <a:pt x="37205" y="54876"/>
                  <a:pt x="37396" y="54895"/>
                </a:cubicBezTo>
                <a:cubicBezTo>
                  <a:pt x="38366" y="54172"/>
                  <a:pt x="40610" y="54058"/>
                  <a:pt x="41980" y="52860"/>
                </a:cubicBezTo>
                <a:cubicBezTo>
                  <a:pt x="42037" y="53126"/>
                  <a:pt x="42227" y="53107"/>
                  <a:pt x="42493" y="52974"/>
                </a:cubicBezTo>
                <a:cubicBezTo>
                  <a:pt x="42569" y="52727"/>
                  <a:pt x="42436" y="52860"/>
                  <a:pt x="42341" y="52612"/>
                </a:cubicBezTo>
                <a:cubicBezTo>
                  <a:pt x="44148" y="51890"/>
                  <a:pt x="47286" y="50330"/>
                  <a:pt x="49379" y="49950"/>
                </a:cubicBezTo>
                <a:cubicBezTo>
                  <a:pt x="48808" y="50159"/>
                  <a:pt x="48294" y="50273"/>
                  <a:pt x="48047" y="50729"/>
                </a:cubicBezTo>
                <a:cubicBezTo>
                  <a:pt x="49036" y="50254"/>
                  <a:pt x="50006" y="50178"/>
                  <a:pt x="50520" y="49588"/>
                </a:cubicBezTo>
                <a:cubicBezTo>
                  <a:pt x="50349" y="49398"/>
                  <a:pt x="49778" y="50026"/>
                  <a:pt x="49702" y="49607"/>
                </a:cubicBezTo>
                <a:cubicBezTo>
                  <a:pt x="49987" y="49455"/>
                  <a:pt x="50425" y="49607"/>
                  <a:pt x="50368" y="49227"/>
                </a:cubicBezTo>
                <a:cubicBezTo>
                  <a:pt x="48561" y="49664"/>
                  <a:pt x="46564" y="51034"/>
                  <a:pt x="45194" y="50977"/>
                </a:cubicBezTo>
                <a:cubicBezTo>
                  <a:pt x="44871" y="51699"/>
                  <a:pt x="42874" y="51814"/>
                  <a:pt x="42455" y="52346"/>
                </a:cubicBezTo>
                <a:cubicBezTo>
                  <a:pt x="42189" y="52308"/>
                  <a:pt x="42493" y="52061"/>
                  <a:pt x="42246" y="52118"/>
                </a:cubicBezTo>
                <a:cubicBezTo>
                  <a:pt x="42018" y="52555"/>
                  <a:pt x="41865" y="52080"/>
                  <a:pt x="41713" y="52555"/>
                </a:cubicBezTo>
                <a:cubicBezTo>
                  <a:pt x="41618" y="52384"/>
                  <a:pt x="41751" y="52308"/>
                  <a:pt x="41656" y="52156"/>
                </a:cubicBezTo>
                <a:cubicBezTo>
                  <a:pt x="41504" y="52327"/>
                  <a:pt x="41352" y="52498"/>
                  <a:pt x="41181" y="52669"/>
                </a:cubicBezTo>
                <a:cubicBezTo>
                  <a:pt x="41029" y="52631"/>
                  <a:pt x="41009" y="52346"/>
                  <a:pt x="40762" y="52536"/>
                </a:cubicBezTo>
                <a:cubicBezTo>
                  <a:pt x="40781" y="52708"/>
                  <a:pt x="41009" y="52708"/>
                  <a:pt x="40876" y="52803"/>
                </a:cubicBezTo>
                <a:cubicBezTo>
                  <a:pt x="40686" y="52765"/>
                  <a:pt x="40515" y="52650"/>
                  <a:pt x="40249" y="52746"/>
                </a:cubicBezTo>
                <a:cubicBezTo>
                  <a:pt x="40496" y="52860"/>
                  <a:pt x="40648" y="52974"/>
                  <a:pt x="40553" y="53145"/>
                </a:cubicBezTo>
                <a:cubicBezTo>
                  <a:pt x="40325" y="52955"/>
                  <a:pt x="39925" y="53259"/>
                  <a:pt x="39735" y="53487"/>
                </a:cubicBezTo>
                <a:cubicBezTo>
                  <a:pt x="40173" y="53544"/>
                  <a:pt x="40838" y="52974"/>
                  <a:pt x="41371" y="53126"/>
                </a:cubicBezTo>
                <a:cubicBezTo>
                  <a:pt x="40819" y="53487"/>
                  <a:pt x="39792" y="53468"/>
                  <a:pt x="39564" y="53887"/>
                </a:cubicBezTo>
                <a:cubicBezTo>
                  <a:pt x="39488" y="53754"/>
                  <a:pt x="39450" y="53544"/>
                  <a:pt x="39298" y="53563"/>
                </a:cubicBezTo>
                <a:cubicBezTo>
                  <a:pt x="39126" y="53659"/>
                  <a:pt x="39431" y="53697"/>
                  <a:pt x="39279" y="53792"/>
                </a:cubicBezTo>
                <a:cubicBezTo>
                  <a:pt x="38537" y="53525"/>
                  <a:pt x="38042" y="54343"/>
                  <a:pt x="37319" y="54191"/>
                </a:cubicBezTo>
                <a:cubicBezTo>
                  <a:pt x="36749" y="54743"/>
                  <a:pt x="35703" y="55161"/>
                  <a:pt x="35018" y="55161"/>
                </a:cubicBezTo>
                <a:cubicBezTo>
                  <a:pt x="35094" y="54971"/>
                  <a:pt x="34504" y="54781"/>
                  <a:pt x="34124" y="55009"/>
                </a:cubicBezTo>
                <a:cubicBezTo>
                  <a:pt x="34314" y="55313"/>
                  <a:pt x="32507" y="55542"/>
                  <a:pt x="32279" y="55998"/>
                </a:cubicBezTo>
                <a:cubicBezTo>
                  <a:pt x="32583" y="56017"/>
                  <a:pt x="32773" y="56055"/>
                  <a:pt x="33021" y="55789"/>
                </a:cubicBezTo>
                <a:cubicBezTo>
                  <a:pt x="33192" y="56207"/>
                  <a:pt x="31860" y="56493"/>
                  <a:pt x="31822" y="56302"/>
                </a:cubicBezTo>
                <a:cubicBezTo>
                  <a:pt x="31651" y="56074"/>
                  <a:pt x="32317" y="56169"/>
                  <a:pt x="32146" y="55941"/>
                </a:cubicBezTo>
                <a:cubicBezTo>
                  <a:pt x="31689" y="56074"/>
                  <a:pt x="31005" y="56207"/>
                  <a:pt x="30719" y="56759"/>
                </a:cubicBezTo>
                <a:cubicBezTo>
                  <a:pt x="31043" y="56569"/>
                  <a:pt x="31575" y="56093"/>
                  <a:pt x="31803" y="56512"/>
                </a:cubicBezTo>
                <a:cubicBezTo>
                  <a:pt x="31290" y="56968"/>
                  <a:pt x="30662" y="57139"/>
                  <a:pt x="30225" y="57292"/>
                </a:cubicBezTo>
                <a:cubicBezTo>
                  <a:pt x="29901" y="56911"/>
                  <a:pt x="30548" y="56892"/>
                  <a:pt x="30263" y="56531"/>
                </a:cubicBezTo>
                <a:cubicBezTo>
                  <a:pt x="30053" y="56816"/>
                  <a:pt x="28703" y="57063"/>
                  <a:pt x="28798" y="57254"/>
                </a:cubicBezTo>
                <a:cubicBezTo>
                  <a:pt x="28456" y="57444"/>
                  <a:pt x="28380" y="57120"/>
                  <a:pt x="28132" y="57101"/>
                </a:cubicBezTo>
                <a:cubicBezTo>
                  <a:pt x="28189" y="57558"/>
                  <a:pt x="27314" y="57634"/>
                  <a:pt x="27257" y="57805"/>
                </a:cubicBezTo>
                <a:cubicBezTo>
                  <a:pt x="27314" y="57748"/>
                  <a:pt x="27334" y="57672"/>
                  <a:pt x="27276" y="57577"/>
                </a:cubicBezTo>
                <a:cubicBezTo>
                  <a:pt x="26421" y="57805"/>
                  <a:pt x="24480" y="59022"/>
                  <a:pt x="24176" y="58661"/>
                </a:cubicBezTo>
                <a:cubicBezTo>
                  <a:pt x="24518" y="58414"/>
                  <a:pt x="26040" y="57653"/>
                  <a:pt x="26953" y="57387"/>
                </a:cubicBezTo>
                <a:cubicBezTo>
                  <a:pt x="26953" y="57254"/>
                  <a:pt x="27010" y="57196"/>
                  <a:pt x="26839" y="57120"/>
                </a:cubicBezTo>
                <a:cubicBezTo>
                  <a:pt x="27467" y="56930"/>
                  <a:pt x="28075" y="56797"/>
                  <a:pt x="28608" y="56797"/>
                </a:cubicBezTo>
                <a:cubicBezTo>
                  <a:pt x="28551" y="56759"/>
                  <a:pt x="28208" y="56569"/>
                  <a:pt x="28456" y="56436"/>
                </a:cubicBezTo>
                <a:cubicBezTo>
                  <a:pt x="28817" y="56531"/>
                  <a:pt x="29426" y="56074"/>
                  <a:pt x="29901" y="55941"/>
                </a:cubicBezTo>
                <a:cubicBezTo>
                  <a:pt x="30111" y="56264"/>
                  <a:pt x="29445" y="56036"/>
                  <a:pt x="29502" y="56417"/>
                </a:cubicBezTo>
                <a:cubicBezTo>
                  <a:pt x="29977" y="56302"/>
                  <a:pt x="30168" y="56093"/>
                  <a:pt x="30206" y="55808"/>
                </a:cubicBezTo>
                <a:cubicBezTo>
                  <a:pt x="30244" y="56245"/>
                  <a:pt x="30681" y="55884"/>
                  <a:pt x="30776" y="55789"/>
                </a:cubicBezTo>
                <a:cubicBezTo>
                  <a:pt x="30719" y="55656"/>
                  <a:pt x="30567" y="55770"/>
                  <a:pt x="30510" y="55694"/>
                </a:cubicBezTo>
                <a:cubicBezTo>
                  <a:pt x="31043" y="55542"/>
                  <a:pt x="30986" y="55447"/>
                  <a:pt x="31366" y="55218"/>
                </a:cubicBezTo>
                <a:cubicBezTo>
                  <a:pt x="31575" y="55332"/>
                  <a:pt x="31423" y="55656"/>
                  <a:pt x="31918" y="55408"/>
                </a:cubicBezTo>
                <a:cubicBezTo>
                  <a:pt x="31860" y="55313"/>
                  <a:pt x="31651" y="55275"/>
                  <a:pt x="31803" y="55142"/>
                </a:cubicBezTo>
                <a:cubicBezTo>
                  <a:pt x="31956" y="55180"/>
                  <a:pt x="31975" y="55447"/>
                  <a:pt x="32222" y="55275"/>
                </a:cubicBezTo>
                <a:cubicBezTo>
                  <a:pt x="32184" y="55085"/>
                  <a:pt x="32013" y="55161"/>
                  <a:pt x="31899" y="55085"/>
                </a:cubicBezTo>
                <a:cubicBezTo>
                  <a:pt x="32488" y="54800"/>
                  <a:pt x="32184" y="55351"/>
                  <a:pt x="32659" y="55199"/>
                </a:cubicBezTo>
                <a:cubicBezTo>
                  <a:pt x="32621" y="55066"/>
                  <a:pt x="32488" y="54876"/>
                  <a:pt x="32602" y="54800"/>
                </a:cubicBezTo>
                <a:cubicBezTo>
                  <a:pt x="33021" y="54952"/>
                  <a:pt x="33306" y="54419"/>
                  <a:pt x="33725" y="54324"/>
                </a:cubicBezTo>
                <a:cubicBezTo>
                  <a:pt x="33763" y="54705"/>
                  <a:pt x="34580" y="54362"/>
                  <a:pt x="34847" y="54495"/>
                </a:cubicBezTo>
                <a:cubicBezTo>
                  <a:pt x="34847" y="53982"/>
                  <a:pt x="35646" y="53735"/>
                  <a:pt x="36159" y="53411"/>
                </a:cubicBezTo>
                <a:cubicBezTo>
                  <a:pt x="36254" y="53792"/>
                  <a:pt x="37205" y="52898"/>
                  <a:pt x="37700" y="53392"/>
                </a:cubicBezTo>
                <a:cubicBezTo>
                  <a:pt x="37567" y="53145"/>
                  <a:pt x="38347" y="53202"/>
                  <a:pt x="38232" y="52955"/>
                </a:cubicBezTo>
                <a:cubicBezTo>
                  <a:pt x="38023" y="52784"/>
                  <a:pt x="37909" y="53354"/>
                  <a:pt x="37757" y="52955"/>
                </a:cubicBezTo>
                <a:cubicBezTo>
                  <a:pt x="38156" y="52669"/>
                  <a:pt x="38213" y="53107"/>
                  <a:pt x="38575" y="52917"/>
                </a:cubicBezTo>
                <a:cubicBezTo>
                  <a:pt x="38518" y="52803"/>
                  <a:pt x="38385" y="52860"/>
                  <a:pt x="38347" y="52689"/>
                </a:cubicBezTo>
                <a:cubicBezTo>
                  <a:pt x="38689" y="52631"/>
                  <a:pt x="38575" y="52669"/>
                  <a:pt x="38860" y="52479"/>
                </a:cubicBezTo>
                <a:cubicBezTo>
                  <a:pt x="39069" y="52498"/>
                  <a:pt x="39164" y="52746"/>
                  <a:pt x="39412" y="52669"/>
                </a:cubicBezTo>
                <a:cubicBezTo>
                  <a:pt x="39374" y="52498"/>
                  <a:pt x="38936" y="52346"/>
                  <a:pt x="39183" y="52137"/>
                </a:cubicBezTo>
                <a:cubicBezTo>
                  <a:pt x="39298" y="52441"/>
                  <a:pt x="39621" y="52346"/>
                  <a:pt x="39868" y="52365"/>
                </a:cubicBezTo>
                <a:cubicBezTo>
                  <a:pt x="39792" y="52137"/>
                  <a:pt x="40192" y="52080"/>
                  <a:pt x="40268" y="51890"/>
                </a:cubicBezTo>
                <a:cubicBezTo>
                  <a:pt x="40325" y="52023"/>
                  <a:pt x="40363" y="52232"/>
                  <a:pt x="40515" y="52213"/>
                </a:cubicBezTo>
                <a:cubicBezTo>
                  <a:pt x="40610" y="52137"/>
                  <a:pt x="40629" y="52042"/>
                  <a:pt x="40629" y="51947"/>
                </a:cubicBezTo>
                <a:cubicBezTo>
                  <a:pt x="40572" y="51814"/>
                  <a:pt x="40344" y="51985"/>
                  <a:pt x="40325" y="51757"/>
                </a:cubicBezTo>
                <a:cubicBezTo>
                  <a:pt x="40819" y="51604"/>
                  <a:pt x="40629" y="51890"/>
                  <a:pt x="40933" y="51509"/>
                </a:cubicBezTo>
                <a:cubicBezTo>
                  <a:pt x="41086" y="52004"/>
                  <a:pt x="41105" y="51186"/>
                  <a:pt x="41276" y="51471"/>
                </a:cubicBezTo>
                <a:cubicBezTo>
                  <a:pt x="40952" y="51814"/>
                  <a:pt x="41732" y="51243"/>
                  <a:pt x="41751" y="51471"/>
                </a:cubicBezTo>
                <a:cubicBezTo>
                  <a:pt x="41390" y="51737"/>
                  <a:pt x="41029" y="51776"/>
                  <a:pt x="40876" y="51947"/>
                </a:cubicBezTo>
                <a:cubicBezTo>
                  <a:pt x="41485" y="51985"/>
                  <a:pt x="43292" y="51224"/>
                  <a:pt x="44129" y="50691"/>
                </a:cubicBezTo>
                <a:cubicBezTo>
                  <a:pt x="44072" y="50539"/>
                  <a:pt x="43825" y="50748"/>
                  <a:pt x="43748" y="50634"/>
                </a:cubicBezTo>
                <a:cubicBezTo>
                  <a:pt x="44015" y="50368"/>
                  <a:pt x="44167" y="50064"/>
                  <a:pt x="44738" y="49892"/>
                </a:cubicBezTo>
                <a:cubicBezTo>
                  <a:pt x="44776" y="50140"/>
                  <a:pt x="44072" y="50254"/>
                  <a:pt x="44262" y="50729"/>
                </a:cubicBezTo>
                <a:cubicBezTo>
                  <a:pt x="45574" y="50064"/>
                  <a:pt x="46944" y="49911"/>
                  <a:pt x="47515" y="49151"/>
                </a:cubicBezTo>
                <a:cubicBezTo>
                  <a:pt x="47039" y="49189"/>
                  <a:pt x="46278" y="49455"/>
                  <a:pt x="45632" y="49740"/>
                </a:cubicBezTo>
                <a:cubicBezTo>
                  <a:pt x="46430" y="48732"/>
                  <a:pt x="49093" y="48485"/>
                  <a:pt x="49740" y="47686"/>
                </a:cubicBezTo>
                <a:cubicBezTo>
                  <a:pt x="48713" y="47895"/>
                  <a:pt x="47705" y="48447"/>
                  <a:pt x="46583" y="48922"/>
                </a:cubicBezTo>
                <a:cubicBezTo>
                  <a:pt x="45441" y="49398"/>
                  <a:pt x="42417" y="50786"/>
                  <a:pt x="41884" y="50691"/>
                </a:cubicBezTo>
                <a:cubicBezTo>
                  <a:pt x="41618" y="50634"/>
                  <a:pt x="40096" y="51947"/>
                  <a:pt x="39393" y="51509"/>
                </a:cubicBezTo>
                <a:cubicBezTo>
                  <a:pt x="39412" y="51661"/>
                  <a:pt x="39336" y="51718"/>
                  <a:pt x="39507" y="51795"/>
                </a:cubicBezTo>
                <a:cubicBezTo>
                  <a:pt x="38689" y="51661"/>
                  <a:pt x="38080" y="52346"/>
                  <a:pt x="37700" y="52555"/>
                </a:cubicBezTo>
                <a:cubicBezTo>
                  <a:pt x="37681" y="52555"/>
                  <a:pt x="37624" y="52365"/>
                  <a:pt x="37529" y="52403"/>
                </a:cubicBezTo>
                <a:cubicBezTo>
                  <a:pt x="35246" y="53678"/>
                  <a:pt x="32089" y="54400"/>
                  <a:pt x="29768" y="55884"/>
                </a:cubicBezTo>
                <a:cubicBezTo>
                  <a:pt x="28132" y="56398"/>
                  <a:pt x="26287" y="57101"/>
                  <a:pt x="24423" y="57824"/>
                </a:cubicBezTo>
                <a:cubicBezTo>
                  <a:pt x="23054" y="58357"/>
                  <a:pt x="21608" y="58794"/>
                  <a:pt x="20182" y="59289"/>
                </a:cubicBezTo>
                <a:cubicBezTo>
                  <a:pt x="20182" y="59289"/>
                  <a:pt x="20030" y="59574"/>
                  <a:pt x="19972" y="59593"/>
                </a:cubicBezTo>
                <a:cubicBezTo>
                  <a:pt x="18774" y="60088"/>
                  <a:pt x="16473" y="60582"/>
                  <a:pt x="15674" y="61191"/>
                </a:cubicBezTo>
                <a:cubicBezTo>
                  <a:pt x="15522" y="61305"/>
                  <a:pt x="15369" y="61267"/>
                  <a:pt x="14818" y="61438"/>
                </a:cubicBezTo>
                <a:cubicBezTo>
                  <a:pt x="13696" y="61799"/>
                  <a:pt x="12288" y="62294"/>
                  <a:pt x="11908" y="62674"/>
                </a:cubicBezTo>
                <a:cubicBezTo>
                  <a:pt x="11185" y="62865"/>
                  <a:pt x="9948" y="63321"/>
                  <a:pt x="9473" y="63587"/>
                </a:cubicBezTo>
                <a:cubicBezTo>
                  <a:pt x="9302" y="63454"/>
                  <a:pt x="9644" y="63169"/>
                  <a:pt x="9321" y="63226"/>
                </a:cubicBezTo>
                <a:cubicBezTo>
                  <a:pt x="9035" y="63892"/>
                  <a:pt x="7761" y="63664"/>
                  <a:pt x="7038" y="64291"/>
                </a:cubicBezTo>
                <a:cubicBezTo>
                  <a:pt x="6886" y="64348"/>
                  <a:pt x="6867" y="64101"/>
                  <a:pt x="6658" y="64234"/>
                </a:cubicBezTo>
                <a:cubicBezTo>
                  <a:pt x="6296" y="64272"/>
                  <a:pt x="6715" y="64557"/>
                  <a:pt x="6335" y="64596"/>
                </a:cubicBezTo>
                <a:cubicBezTo>
                  <a:pt x="6335" y="64215"/>
                  <a:pt x="5212" y="64786"/>
                  <a:pt x="5726" y="64843"/>
                </a:cubicBezTo>
                <a:cubicBezTo>
                  <a:pt x="5041" y="64748"/>
                  <a:pt x="4071" y="65451"/>
                  <a:pt x="3139" y="65413"/>
                </a:cubicBezTo>
                <a:cubicBezTo>
                  <a:pt x="2816" y="65642"/>
                  <a:pt x="1313" y="66117"/>
                  <a:pt x="571" y="66060"/>
                </a:cubicBezTo>
                <a:cubicBezTo>
                  <a:pt x="1028" y="65908"/>
                  <a:pt x="1770" y="65661"/>
                  <a:pt x="1903" y="65604"/>
                </a:cubicBezTo>
                <a:cubicBezTo>
                  <a:pt x="5745" y="64044"/>
                  <a:pt x="10728" y="62541"/>
                  <a:pt x="14456" y="60848"/>
                </a:cubicBezTo>
                <a:cubicBezTo>
                  <a:pt x="14894" y="61381"/>
                  <a:pt x="15388" y="60411"/>
                  <a:pt x="15560" y="60392"/>
                </a:cubicBezTo>
                <a:cubicBezTo>
                  <a:pt x="15293" y="60620"/>
                  <a:pt x="15769" y="60582"/>
                  <a:pt x="15883" y="60582"/>
                </a:cubicBezTo>
                <a:cubicBezTo>
                  <a:pt x="15864" y="60430"/>
                  <a:pt x="16225" y="59821"/>
                  <a:pt x="16168" y="60145"/>
                </a:cubicBezTo>
                <a:cubicBezTo>
                  <a:pt x="16054" y="60202"/>
                  <a:pt x="16054" y="60297"/>
                  <a:pt x="16035" y="60392"/>
                </a:cubicBezTo>
                <a:cubicBezTo>
                  <a:pt x="16339" y="60411"/>
                  <a:pt x="17348" y="60107"/>
                  <a:pt x="17310" y="59764"/>
                </a:cubicBezTo>
                <a:cubicBezTo>
                  <a:pt x="17214" y="59764"/>
                  <a:pt x="17100" y="59840"/>
                  <a:pt x="17062" y="59764"/>
                </a:cubicBezTo>
                <a:cubicBezTo>
                  <a:pt x="17576" y="59346"/>
                  <a:pt x="17481" y="59954"/>
                  <a:pt x="17614" y="59954"/>
                </a:cubicBezTo>
                <a:cubicBezTo>
                  <a:pt x="18261" y="59574"/>
                  <a:pt x="19212" y="59441"/>
                  <a:pt x="19478" y="59270"/>
                </a:cubicBezTo>
                <a:cubicBezTo>
                  <a:pt x="19383" y="59194"/>
                  <a:pt x="19269" y="59118"/>
                  <a:pt x="19155" y="59099"/>
                </a:cubicBezTo>
                <a:cubicBezTo>
                  <a:pt x="19078" y="59346"/>
                  <a:pt x="18356" y="59555"/>
                  <a:pt x="18223" y="59384"/>
                </a:cubicBezTo>
                <a:cubicBezTo>
                  <a:pt x="19021" y="59041"/>
                  <a:pt x="19212" y="58927"/>
                  <a:pt x="19668" y="59194"/>
                </a:cubicBezTo>
                <a:cubicBezTo>
                  <a:pt x="20676" y="58946"/>
                  <a:pt x="21665" y="58395"/>
                  <a:pt x="22959" y="58014"/>
                </a:cubicBezTo>
                <a:cubicBezTo>
                  <a:pt x="22788" y="57748"/>
                  <a:pt x="22883" y="57577"/>
                  <a:pt x="23206" y="57482"/>
                </a:cubicBezTo>
                <a:cubicBezTo>
                  <a:pt x="23339" y="57748"/>
                  <a:pt x="22769" y="58014"/>
                  <a:pt x="23301" y="57976"/>
                </a:cubicBezTo>
                <a:cubicBezTo>
                  <a:pt x="23168" y="57672"/>
                  <a:pt x="23624" y="57577"/>
                  <a:pt x="23472" y="57273"/>
                </a:cubicBezTo>
                <a:cubicBezTo>
                  <a:pt x="24309" y="57273"/>
                  <a:pt x="24937" y="56683"/>
                  <a:pt x="25641" y="56245"/>
                </a:cubicBezTo>
                <a:cubicBezTo>
                  <a:pt x="25488" y="56264"/>
                  <a:pt x="25165" y="56569"/>
                  <a:pt x="25108" y="56379"/>
                </a:cubicBezTo>
                <a:cubicBezTo>
                  <a:pt x="25165" y="56093"/>
                  <a:pt x="25508" y="56417"/>
                  <a:pt x="25336" y="56055"/>
                </a:cubicBezTo>
                <a:cubicBezTo>
                  <a:pt x="24671" y="56341"/>
                  <a:pt x="25146" y="56245"/>
                  <a:pt x="24842" y="56588"/>
                </a:cubicBezTo>
                <a:cubicBezTo>
                  <a:pt x="24804" y="56474"/>
                  <a:pt x="24747" y="56341"/>
                  <a:pt x="24690" y="56226"/>
                </a:cubicBezTo>
                <a:cubicBezTo>
                  <a:pt x="25146" y="55960"/>
                  <a:pt x="25450" y="55637"/>
                  <a:pt x="26040" y="55770"/>
                </a:cubicBezTo>
                <a:cubicBezTo>
                  <a:pt x="25755" y="55998"/>
                  <a:pt x="25869" y="56055"/>
                  <a:pt x="26059" y="56398"/>
                </a:cubicBezTo>
                <a:cubicBezTo>
                  <a:pt x="27600" y="55351"/>
                  <a:pt x="28798" y="55466"/>
                  <a:pt x="30415" y="54343"/>
                </a:cubicBezTo>
                <a:cubicBezTo>
                  <a:pt x="29464" y="54572"/>
                  <a:pt x="27162" y="55960"/>
                  <a:pt x="26059" y="55542"/>
                </a:cubicBezTo>
                <a:cubicBezTo>
                  <a:pt x="26820" y="55408"/>
                  <a:pt x="27562" y="54819"/>
                  <a:pt x="28608" y="54572"/>
                </a:cubicBezTo>
                <a:cubicBezTo>
                  <a:pt x="28722" y="54324"/>
                  <a:pt x="28532" y="54343"/>
                  <a:pt x="28418" y="54134"/>
                </a:cubicBezTo>
                <a:cubicBezTo>
                  <a:pt x="31347" y="52936"/>
                  <a:pt x="35018" y="50996"/>
                  <a:pt x="38194" y="50121"/>
                </a:cubicBezTo>
                <a:cubicBezTo>
                  <a:pt x="38480" y="49550"/>
                  <a:pt x="40020" y="49607"/>
                  <a:pt x="40990" y="49151"/>
                </a:cubicBezTo>
                <a:cubicBezTo>
                  <a:pt x="40838" y="48941"/>
                  <a:pt x="40895" y="48808"/>
                  <a:pt x="41181" y="48751"/>
                </a:cubicBezTo>
                <a:cubicBezTo>
                  <a:pt x="41200" y="49322"/>
                  <a:pt x="43083" y="48314"/>
                  <a:pt x="42645" y="48028"/>
                </a:cubicBezTo>
                <a:cubicBezTo>
                  <a:pt x="42912" y="48200"/>
                  <a:pt x="43159" y="47610"/>
                  <a:pt x="43425" y="47914"/>
                </a:cubicBezTo>
                <a:cubicBezTo>
                  <a:pt x="43349" y="47952"/>
                  <a:pt x="43254" y="48333"/>
                  <a:pt x="43444" y="48219"/>
                </a:cubicBezTo>
                <a:cubicBezTo>
                  <a:pt x="43577" y="48143"/>
                  <a:pt x="43825" y="48105"/>
                  <a:pt x="43806" y="47971"/>
                </a:cubicBezTo>
                <a:cubicBezTo>
                  <a:pt x="43368" y="48162"/>
                  <a:pt x="43977" y="47629"/>
                  <a:pt x="43958" y="47477"/>
                </a:cubicBezTo>
                <a:cubicBezTo>
                  <a:pt x="45365" y="46982"/>
                  <a:pt x="47534" y="46107"/>
                  <a:pt x="49645" y="44985"/>
                </a:cubicBezTo>
                <a:cubicBezTo>
                  <a:pt x="47648" y="45594"/>
                  <a:pt x="45099" y="47020"/>
                  <a:pt x="43596" y="47211"/>
                </a:cubicBezTo>
                <a:cubicBezTo>
                  <a:pt x="43634" y="47249"/>
                  <a:pt x="43672" y="47306"/>
                  <a:pt x="43748" y="47249"/>
                </a:cubicBezTo>
                <a:cubicBezTo>
                  <a:pt x="43863" y="47134"/>
                  <a:pt x="44034" y="46640"/>
                  <a:pt x="43863" y="46678"/>
                </a:cubicBezTo>
                <a:cubicBezTo>
                  <a:pt x="43653" y="46906"/>
                  <a:pt x="43520" y="47172"/>
                  <a:pt x="43197" y="47363"/>
                </a:cubicBezTo>
                <a:cubicBezTo>
                  <a:pt x="42912" y="47363"/>
                  <a:pt x="43273" y="47020"/>
                  <a:pt x="42950" y="47058"/>
                </a:cubicBezTo>
                <a:cubicBezTo>
                  <a:pt x="42664" y="47115"/>
                  <a:pt x="42835" y="47724"/>
                  <a:pt x="42417" y="47496"/>
                </a:cubicBezTo>
                <a:cubicBezTo>
                  <a:pt x="42550" y="47420"/>
                  <a:pt x="42645" y="47363"/>
                  <a:pt x="42550" y="47230"/>
                </a:cubicBezTo>
                <a:cubicBezTo>
                  <a:pt x="42455" y="47268"/>
                  <a:pt x="42398" y="47211"/>
                  <a:pt x="42303" y="47211"/>
                </a:cubicBezTo>
                <a:cubicBezTo>
                  <a:pt x="42056" y="47306"/>
                  <a:pt x="42056" y="47496"/>
                  <a:pt x="42018" y="47667"/>
                </a:cubicBezTo>
                <a:cubicBezTo>
                  <a:pt x="42265" y="47496"/>
                  <a:pt x="42398" y="47534"/>
                  <a:pt x="42436" y="47800"/>
                </a:cubicBezTo>
                <a:cubicBezTo>
                  <a:pt x="41961" y="47610"/>
                  <a:pt x="42208" y="48047"/>
                  <a:pt x="41942" y="48009"/>
                </a:cubicBezTo>
                <a:cubicBezTo>
                  <a:pt x="42094" y="48009"/>
                  <a:pt x="41770" y="47591"/>
                  <a:pt x="41656" y="47610"/>
                </a:cubicBezTo>
                <a:cubicBezTo>
                  <a:pt x="41086" y="47819"/>
                  <a:pt x="41428" y="47990"/>
                  <a:pt x="40952" y="47895"/>
                </a:cubicBezTo>
                <a:cubicBezTo>
                  <a:pt x="40838" y="48162"/>
                  <a:pt x="41086" y="48047"/>
                  <a:pt x="40990" y="48295"/>
                </a:cubicBezTo>
                <a:cubicBezTo>
                  <a:pt x="41390" y="48276"/>
                  <a:pt x="41618" y="47800"/>
                  <a:pt x="41808" y="47971"/>
                </a:cubicBezTo>
                <a:cubicBezTo>
                  <a:pt x="41447" y="48390"/>
                  <a:pt x="41086" y="48333"/>
                  <a:pt x="40439" y="48656"/>
                </a:cubicBezTo>
                <a:cubicBezTo>
                  <a:pt x="40306" y="48504"/>
                  <a:pt x="40325" y="48066"/>
                  <a:pt x="40096" y="48143"/>
                </a:cubicBezTo>
                <a:cubicBezTo>
                  <a:pt x="39868" y="48409"/>
                  <a:pt x="40458" y="48542"/>
                  <a:pt x="40230" y="48732"/>
                </a:cubicBezTo>
                <a:cubicBezTo>
                  <a:pt x="40058" y="48371"/>
                  <a:pt x="40154" y="48732"/>
                  <a:pt x="40020" y="48808"/>
                </a:cubicBezTo>
                <a:cubicBezTo>
                  <a:pt x="39868" y="48694"/>
                  <a:pt x="40192" y="48390"/>
                  <a:pt x="39868" y="48447"/>
                </a:cubicBezTo>
                <a:cubicBezTo>
                  <a:pt x="39545" y="48561"/>
                  <a:pt x="39431" y="48770"/>
                  <a:pt x="39526" y="49037"/>
                </a:cubicBezTo>
                <a:cubicBezTo>
                  <a:pt x="39222" y="49094"/>
                  <a:pt x="38784" y="49474"/>
                  <a:pt x="38575" y="49322"/>
                </a:cubicBezTo>
                <a:cubicBezTo>
                  <a:pt x="38689" y="49227"/>
                  <a:pt x="38765" y="49132"/>
                  <a:pt x="38803" y="49018"/>
                </a:cubicBezTo>
                <a:cubicBezTo>
                  <a:pt x="37757" y="49493"/>
                  <a:pt x="36502" y="49645"/>
                  <a:pt x="36102" y="50159"/>
                </a:cubicBezTo>
                <a:cubicBezTo>
                  <a:pt x="36026" y="50026"/>
                  <a:pt x="35988" y="49797"/>
                  <a:pt x="35836" y="49835"/>
                </a:cubicBezTo>
                <a:cubicBezTo>
                  <a:pt x="35893" y="50159"/>
                  <a:pt x="35646" y="50254"/>
                  <a:pt x="35741" y="49873"/>
                </a:cubicBezTo>
                <a:cubicBezTo>
                  <a:pt x="35455" y="50064"/>
                  <a:pt x="35570" y="50026"/>
                  <a:pt x="35246" y="50083"/>
                </a:cubicBezTo>
                <a:cubicBezTo>
                  <a:pt x="35303" y="50197"/>
                  <a:pt x="35417" y="50159"/>
                  <a:pt x="35455" y="50311"/>
                </a:cubicBezTo>
                <a:cubicBezTo>
                  <a:pt x="35075" y="50463"/>
                  <a:pt x="35132" y="50330"/>
                  <a:pt x="34847" y="50577"/>
                </a:cubicBezTo>
                <a:cubicBezTo>
                  <a:pt x="34790" y="50463"/>
                  <a:pt x="34771" y="50311"/>
                  <a:pt x="34638" y="50349"/>
                </a:cubicBezTo>
                <a:cubicBezTo>
                  <a:pt x="34695" y="50482"/>
                  <a:pt x="34790" y="50653"/>
                  <a:pt x="34542" y="50691"/>
                </a:cubicBezTo>
                <a:cubicBezTo>
                  <a:pt x="34352" y="50748"/>
                  <a:pt x="34542" y="50520"/>
                  <a:pt x="34371" y="50558"/>
                </a:cubicBezTo>
                <a:cubicBezTo>
                  <a:pt x="34010" y="51053"/>
                  <a:pt x="32812" y="51129"/>
                  <a:pt x="32032" y="51757"/>
                </a:cubicBezTo>
                <a:cubicBezTo>
                  <a:pt x="31975" y="51661"/>
                  <a:pt x="31956" y="51490"/>
                  <a:pt x="31822" y="51528"/>
                </a:cubicBezTo>
                <a:cubicBezTo>
                  <a:pt x="31746" y="52137"/>
                  <a:pt x="30567" y="52308"/>
                  <a:pt x="29768" y="52822"/>
                </a:cubicBezTo>
                <a:cubicBezTo>
                  <a:pt x="29654" y="52669"/>
                  <a:pt x="29559" y="52441"/>
                  <a:pt x="29312" y="52593"/>
                </a:cubicBezTo>
                <a:cubicBezTo>
                  <a:pt x="29236" y="52917"/>
                  <a:pt x="29350" y="52879"/>
                  <a:pt x="29293" y="53126"/>
                </a:cubicBezTo>
                <a:cubicBezTo>
                  <a:pt x="28931" y="52612"/>
                  <a:pt x="27752" y="53678"/>
                  <a:pt x="27828" y="53849"/>
                </a:cubicBezTo>
                <a:cubicBezTo>
                  <a:pt x="27771" y="53716"/>
                  <a:pt x="27790" y="53621"/>
                  <a:pt x="27809" y="53525"/>
                </a:cubicBezTo>
                <a:cubicBezTo>
                  <a:pt x="26820" y="53868"/>
                  <a:pt x="26421" y="54172"/>
                  <a:pt x="25755" y="54515"/>
                </a:cubicBezTo>
                <a:cubicBezTo>
                  <a:pt x="25641" y="54381"/>
                  <a:pt x="25793" y="54210"/>
                  <a:pt x="25641" y="54248"/>
                </a:cubicBezTo>
                <a:cubicBezTo>
                  <a:pt x="25508" y="54762"/>
                  <a:pt x="25584" y="54476"/>
                  <a:pt x="25222" y="54419"/>
                </a:cubicBezTo>
                <a:cubicBezTo>
                  <a:pt x="25051" y="54648"/>
                  <a:pt x="25546" y="54610"/>
                  <a:pt x="25146" y="54762"/>
                </a:cubicBezTo>
                <a:cubicBezTo>
                  <a:pt x="25089" y="54667"/>
                  <a:pt x="25051" y="54495"/>
                  <a:pt x="24937" y="54534"/>
                </a:cubicBezTo>
                <a:cubicBezTo>
                  <a:pt x="24956" y="54686"/>
                  <a:pt x="24461" y="54610"/>
                  <a:pt x="24499" y="54933"/>
                </a:cubicBezTo>
                <a:cubicBezTo>
                  <a:pt x="24633" y="54895"/>
                  <a:pt x="24785" y="54800"/>
                  <a:pt x="24842" y="54895"/>
                </a:cubicBezTo>
                <a:cubicBezTo>
                  <a:pt x="24480" y="55180"/>
                  <a:pt x="24423" y="54876"/>
                  <a:pt x="24233" y="54838"/>
                </a:cubicBezTo>
                <a:cubicBezTo>
                  <a:pt x="24119" y="55085"/>
                  <a:pt x="23872" y="54838"/>
                  <a:pt x="23910" y="55180"/>
                </a:cubicBezTo>
                <a:cubicBezTo>
                  <a:pt x="24062" y="54990"/>
                  <a:pt x="24442" y="55123"/>
                  <a:pt x="24176" y="55275"/>
                </a:cubicBezTo>
                <a:cubicBezTo>
                  <a:pt x="23834" y="55313"/>
                  <a:pt x="23643" y="55028"/>
                  <a:pt x="23339" y="54990"/>
                </a:cubicBezTo>
                <a:cubicBezTo>
                  <a:pt x="22902" y="55466"/>
                  <a:pt x="22160" y="55580"/>
                  <a:pt x="22502" y="55770"/>
                </a:cubicBezTo>
                <a:cubicBezTo>
                  <a:pt x="22084" y="56112"/>
                  <a:pt x="21817" y="56188"/>
                  <a:pt x="21722" y="55884"/>
                </a:cubicBezTo>
                <a:cubicBezTo>
                  <a:pt x="20828" y="56207"/>
                  <a:pt x="19459" y="56873"/>
                  <a:pt x="19097" y="56683"/>
                </a:cubicBezTo>
                <a:cubicBezTo>
                  <a:pt x="18641" y="57406"/>
                  <a:pt x="17424" y="57425"/>
                  <a:pt x="17081" y="57520"/>
                </a:cubicBezTo>
                <a:cubicBezTo>
                  <a:pt x="15484" y="57957"/>
                  <a:pt x="13372" y="59003"/>
                  <a:pt x="12060" y="59631"/>
                </a:cubicBezTo>
                <a:cubicBezTo>
                  <a:pt x="12136" y="59631"/>
                  <a:pt x="12250" y="59555"/>
                  <a:pt x="12288" y="59650"/>
                </a:cubicBezTo>
                <a:cubicBezTo>
                  <a:pt x="11946" y="59935"/>
                  <a:pt x="11946" y="59479"/>
                  <a:pt x="11679" y="59593"/>
                </a:cubicBezTo>
                <a:cubicBezTo>
                  <a:pt x="11832" y="60050"/>
                  <a:pt x="11470" y="59593"/>
                  <a:pt x="11280" y="59745"/>
                </a:cubicBezTo>
                <a:cubicBezTo>
                  <a:pt x="11394" y="59992"/>
                  <a:pt x="11185" y="60012"/>
                  <a:pt x="11432" y="60107"/>
                </a:cubicBezTo>
                <a:cubicBezTo>
                  <a:pt x="11166" y="60088"/>
                  <a:pt x="10671" y="60202"/>
                  <a:pt x="10976" y="59878"/>
                </a:cubicBezTo>
                <a:cubicBezTo>
                  <a:pt x="10728" y="60031"/>
                  <a:pt x="9910" y="60202"/>
                  <a:pt x="10348" y="60354"/>
                </a:cubicBezTo>
                <a:cubicBezTo>
                  <a:pt x="10063" y="60487"/>
                  <a:pt x="10006" y="60183"/>
                  <a:pt x="9739" y="60297"/>
                </a:cubicBezTo>
                <a:cubicBezTo>
                  <a:pt x="9720" y="60944"/>
                  <a:pt x="8370" y="60639"/>
                  <a:pt x="7723" y="61153"/>
                </a:cubicBezTo>
                <a:cubicBezTo>
                  <a:pt x="7666" y="61191"/>
                  <a:pt x="7818" y="61305"/>
                  <a:pt x="7704" y="61362"/>
                </a:cubicBezTo>
                <a:cubicBezTo>
                  <a:pt x="7685" y="61381"/>
                  <a:pt x="6848" y="61210"/>
                  <a:pt x="7305" y="61533"/>
                </a:cubicBezTo>
                <a:cubicBezTo>
                  <a:pt x="6981" y="61857"/>
                  <a:pt x="6563" y="61533"/>
                  <a:pt x="6563" y="61742"/>
                </a:cubicBezTo>
                <a:cubicBezTo>
                  <a:pt x="6601" y="61838"/>
                  <a:pt x="6525" y="61895"/>
                  <a:pt x="6525" y="61971"/>
                </a:cubicBezTo>
                <a:cubicBezTo>
                  <a:pt x="6867" y="61818"/>
                  <a:pt x="7209" y="61685"/>
                  <a:pt x="7533" y="61552"/>
                </a:cubicBezTo>
                <a:cubicBezTo>
                  <a:pt x="7057" y="62237"/>
                  <a:pt x="5935" y="62503"/>
                  <a:pt x="5193" y="62427"/>
                </a:cubicBezTo>
                <a:cubicBezTo>
                  <a:pt x="5650" y="62104"/>
                  <a:pt x="5954" y="62218"/>
                  <a:pt x="6258" y="61876"/>
                </a:cubicBezTo>
                <a:cubicBezTo>
                  <a:pt x="5840" y="62123"/>
                  <a:pt x="6258" y="61647"/>
                  <a:pt x="5973" y="61780"/>
                </a:cubicBezTo>
                <a:cubicBezTo>
                  <a:pt x="4851" y="62104"/>
                  <a:pt x="3443" y="63112"/>
                  <a:pt x="2549" y="62903"/>
                </a:cubicBezTo>
                <a:cubicBezTo>
                  <a:pt x="3234" y="62579"/>
                  <a:pt x="3443" y="62560"/>
                  <a:pt x="3957" y="62313"/>
                </a:cubicBezTo>
                <a:cubicBezTo>
                  <a:pt x="3729" y="61952"/>
                  <a:pt x="3538" y="62579"/>
                  <a:pt x="3348" y="62256"/>
                </a:cubicBezTo>
                <a:cubicBezTo>
                  <a:pt x="4813" y="61571"/>
                  <a:pt x="6258" y="61134"/>
                  <a:pt x="7495" y="60601"/>
                </a:cubicBezTo>
                <a:cubicBezTo>
                  <a:pt x="7457" y="60506"/>
                  <a:pt x="7362" y="60525"/>
                  <a:pt x="7324" y="60468"/>
                </a:cubicBezTo>
                <a:cubicBezTo>
                  <a:pt x="8313" y="60202"/>
                  <a:pt x="8141" y="60069"/>
                  <a:pt x="8845" y="60145"/>
                </a:cubicBezTo>
                <a:cubicBezTo>
                  <a:pt x="13068" y="57786"/>
                  <a:pt x="16948" y="57044"/>
                  <a:pt x="21399" y="54857"/>
                </a:cubicBezTo>
                <a:cubicBezTo>
                  <a:pt x="21646" y="54971"/>
                  <a:pt x="22160" y="54819"/>
                  <a:pt x="22065" y="54476"/>
                </a:cubicBezTo>
                <a:cubicBezTo>
                  <a:pt x="22331" y="54438"/>
                  <a:pt x="22616" y="54343"/>
                  <a:pt x="22845" y="54362"/>
                </a:cubicBezTo>
                <a:cubicBezTo>
                  <a:pt x="22654" y="54210"/>
                  <a:pt x="22826" y="53849"/>
                  <a:pt x="22978" y="54096"/>
                </a:cubicBezTo>
                <a:cubicBezTo>
                  <a:pt x="22921" y="54115"/>
                  <a:pt x="22864" y="54153"/>
                  <a:pt x="22902" y="54229"/>
                </a:cubicBezTo>
                <a:cubicBezTo>
                  <a:pt x="25317" y="53354"/>
                  <a:pt x="27105" y="52574"/>
                  <a:pt x="29369" y="51604"/>
                </a:cubicBezTo>
                <a:cubicBezTo>
                  <a:pt x="29407" y="51661"/>
                  <a:pt x="29426" y="51718"/>
                  <a:pt x="29445" y="51795"/>
                </a:cubicBezTo>
                <a:cubicBezTo>
                  <a:pt x="29559" y="51737"/>
                  <a:pt x="29654" y="51890"/>
                  <a:pt x="29521" y="51966"/>
                </a:cubicBezTo>
                <a:cubicBezTo>
                  <a:pt x="28779" y="52137"/>
                  <a:pt x="27885" y="52517"/>
                  <a:pt x="27391" y="53069"/>
                </a:cubicBezTo>
                <a:cubicBezTo>
                  <a:pt x="27524" y="53031"/>
                  <a:pt x="27562" y="53202"/>
                  <a:pt x="27676" y="53164"/>
                </a:cubicBezTo>
                <a:cubicBezTo>
                  <a:pt x="27771" y="52841"/>
                  <a:pt x="29217" y="52156"/>
                  <a:pt x="29388" y="52460"/>
                </a:cubicBezTo>
                <a:cubicBezTo>
                  <a:pt x="29293" y="52004"/>
                  <a:pt x="30738" y="52137"/>
                  <a:pt x="30111" y="51928"/>
                </a:cubicBezTo>
                <a:cubicBezTo>
                  <a:pt x="31727" y="51224"/>
                  <a:pt x="33572" y="50958"/>
                  <a:pt x="34390" y="50026"/>
                </a:cubicBezTo>
                <a:cubicBezTo>
                  <a:pt x="34618" y="50463"/>
                  <a:pt x="34695" y="49854"/>
                  <a:pt x="34885" y="49816"/>
                </a:cubicBezTo>
                <a:cubicBezTo>
                  <a:pt x="35189" y="50178"/>
                  <a:pt x="35075" y="49474"/>
                  <a:pt x="35398" y="49911"/>
                </a:cubicBezTo>
                <a:cubicBezTo>
                  <a:pt x="35988" y="49474"/>
                  <a:pt x="36635" y="49208"/>
                  <a:pt x="36958" y="49379"/>
                </a:cubicBezTo>
                <a:cubicBezTo>
                  <a:pt x="36977" y="48903"/>
                  <a:pt x="37491" y="49075"/>
                  <a:pt x="37319" y="48580"/>
                </a:cubicBezTo>
                <a:cubicBezTo>
                  <a:pt x="37396" y="48694"/>
                  <a:pt x="37434" y="48922"/>
                  <a:pt x="37586" y="48903"/>
                </a:cubicBezTo>
                <a:cubicBezTo>
                  <a:pt x="37681" y="48181"/>
                  <a:pt x="39621" y="47781"/>
                  <a:pt x="40515" y="47439"/>
                </a:cubicBezTo>
                <a:cubicBezTo>
                  <a:pt x="40420" y="47496"/>
                  <a:pt x="40458" y="47648"/>
                  <a:pt x="40591" y="47629"/>
                </a:cubicBezTo>
                <a:cubicBezTo>
                  <a:pt x="40439" y="47172"/>
                  <a:pt x="41029" y="47420"/>
                  <a:pt x="41143" y="47496"/>
                </a:cubicBezTo>
                <a:cubicBezTo>
                  <a:pt x="41029" y="47287"/>
                  <a:pt x="41029" y="47115"/>
                  <a:pt x="41143" y="46963"/>
                </a:cubicBezTo>
                <a:cubicBezTo>
                  <a:pt x="41504" y="47363"/>
                  <a:pt x="42417" y="46526"/>
                  <a:pt x="43406" y="46450"/>
                </a:cubicBezTo>
                <a:cubicBezTo>
                  <a:pt x="43349" y="46298"/>
                  <a:pt x="43368" y="46259"/>
                  <a:pt x="43539" y="46183"/>
                </a:cubicBezTo>
                <a:cubicBezTo>
                  <a:pt x="46164" y="44890"/>
                  <a:pt x="51014" y="43216"/>
                  <a:pt x="54381" y="41599"/>
                </a:cubicBezTo>
                <a:cubicBezTo>
                  <a:pt x="54324" y="41466"/>
                  <a:pt x="54609" y="41428"/>
                  <a:pt x="54476" y="41257"/>
                </a:cubicBezTo>
                <a:cubicBezTo>
                  <a:pt x="53411" y="41618"/>
                  <a:pt x="52308" y="42398"/>
                  <a:pt x="50729" y="43045"/>
                </a:cubicBezTo>
                <a:cubicBezTo>
                  <a:pt x="50710" y="43045"/>
                  <a:pt x="50634" y="42874"/>
                  <a:pt x="50558" y="42912"/>
                </a:cubicBezTo>
                <a:cubicBezTo>
                  <a:pt x="49303" y="43311"/>
                  <a:pt x="47077" y="44871"/>
                  <a:pt x="45822" y="44890"/>
                </a:cubicBezTo>
                <a:cubicBezTo>
                  <a:pt x="45879" y="44890"/>
                  <a:pt x="45917" y="44757"/>
                  <a:pt x="45784" y="44795"/>
                </a:cubicBezTo>
                <a:cubicBezTo>
                  <a:pt x="45689" y="44947"/>
                  <a:pt x="45689" y="45118"/>
                  <a:pt x="45498" y="45232"/>
                </a:cubicBezTo>
                <a:cubicBezTo>
                  <a:pt x="45441" y="45137"/>
                  <a:pt x="45422" y="44985"/>
                  <a:pt x="45289" y="45004"/>
                </a:cubicBezTo>
                <a:cubicBezTo>
                  <a:pt x="45536" y="45251"/>
                  <a:pt x="44585" y="45651"/>
                  <a:pt x="44585" y="45308"/>
                </a:cubicBezTo>
                <a:cubicBezTo>
                  <a:pt x="45632" y="44928"/>
                  <a:pt x="46659" y="44034"/>
                  <a:pt x="47705" y="43996"/>
                </a:cubicBezTo>
                <a:cubicBezTo>
                  <a:pt x="48504" y="43254"/>
                  <a:pt x="50044" y="42684"/>
                  <a:pt x="50368" y="42760"/>
                </a:cubicBezTo>
                <a:cubicBezTo>
                  <a:pt x="50729" y="42703"/>
                  <a:pt x="50387" y="42417"/>
                  <a:pt x="50672" y="42322"/>
                </a:cubicBezTo>
                <a:cubicBezTo>
                  <a:pt x="52384" y="42075"/>
                  <a:pt x="54267" y="40591"/>
                  <a:pt x="55808" y="40477"/>
                </a:cubicBezTo>
                <a:cubicBezTo>
                  <a:pt x="56245" y="40021"/>
                  <a:pt x="56892" y="39735"/>
                  <a:pt x="57615" y="39716"/>
                </a:cubicBezTo>
                <a:cubicBezTo>
                  <a:pt x="57520" y="39279"/>
                  <a:pt x="58813" y="39165"/>
                  <a:pt x="58699" y="38937"/>
                </a:cubicBezTo>
                <a:cubicBezTo>
                  <a:pt x="58414" y="38879"/>
                  <a:pt x="58090" y="38975"/>
                  <a:pt x="57862" y="39184"/>
                </a:cubicBezTo>
                <a:cubicBezTo>
                  <a:pt x="58528" y="38613"/>
                  <a:pt x="59346" y="38252"/>
                  <a:pt x="60430" y="38004"/>
                </a:cubicBezTo>
                <a:cubicBezTo>
                  <a:pt x="60202" y="38233"/>
                  <a:pt x="60658" y="38404"/>
                  <a:pt x="60829" y="38366"/>
                </a:cubicBezTo>
                <a:cubicBezTo>
                  <a:pt x="60905" y="38100"/>
                  <a:pt x="60601" y="37890"/>
                  <a:pt x="60696" y="37795"/>
                </a:cubicBezTo>
                <a:cubicBezTo>
                  <a:pt x="60962" y="37890"/>
                  <a:pt x="61076" y="37662"/>
                  <a:pt x="61057" y="38062"/>
                </a:cubicBezTo>
                <a:cubicBezTo>
                  <a:pt x="61419" y="37776"/>
                  <a:pt x="61552" y="38024"/>
                  <a:pt x="61837" y="37947"/>
                </a:cubicBezTo>
                <a:cubicBezTo>
                  <a:pt x="61381" y="37472"/>
                  <a:pt x="62921" y="37719"/>
                  <a:pt x="62541" y="37111"/>
                </a:cubicBezTo>
                <a:cubicBezTo>
                  <a:pt x="62427" y="37149"/>
                  <a:pt x="62446" y="37320"/>
                  <a:pt x="62351" y="37206"/>
                </a:cubicBezTo>
                <a:cubicBezTo>
                  <a:pt x="62541" y="36768"/>
                  <a:pt x="62655" y="37282"/>
                  <a:pt x="62864" y="37301"/>
                </a:cubicBezTo>
                <a:cubicBezTo>
                  <a:pt x="62998" y="37244"/>
                  <a:pt x="63131" y="37187"/>
                  <a:pt x="63264" y="37130"/>
                </a:cubicBezTo>
                <a:cubicBezTo>
                  <a:pt x="63112" y="36578"/>
                  <a:pt x="63930" y="36502"/>
                  <a:pt x="64291" y="36483"/>
                </a:cubicBezTo>
                <a:cubicBezTo>
                  <a:pt x="64234" y="36369"/>
                  <a:pt x="64082" y="36483"/>
                  <a:pt x="64025" y="36388"/>
                </a:cubicBezTo>
                <a:cubicBezTo>
                  <a:pt x="64253" y="36274"/>
                  <a:pt x="64443" y="36255"/>
                  <a:pt x="64595" y="36369"/>
                </a:cubicBezTo>
                <a:cubicBezTo>
                  <a:pt x="64538" y="36502"/>
                  <a:pt x="64234" y="36540"/>
                  <a:pt x="64405" y="36749"/>
                </a:cubicBezTo>
                <a:cubicBezTo>
                  <a:pt x="64538" y="36692"/>
                  <a:pt x="64671" y="36654"/>
                  <a:pt x="64805" y="36597"/>
                </a:cubicBezTo>
                <a:cubicBezTo>
                  <a:pt x="64595" y="36312"/>
                  <a:pt x="64690" y="36140"/>
                  <a:pt x="65052" y="36064"/>
                </a:cubicBezTo>
                <a:cubicBezTo>
                  <a:pt x="65356" y="36312"/>
                  <a:pt x="64747" y="36255"/>
                  <a:pt x="64862" y="36464"/>
                </a:cubicBezTo>
                <a:cubicBezTo>
                  <a:pt x="65090" y="36312"/>
                  <a:pt x="65166" y="36521"/>
                  <a:pt x="65413" y="36331"/>
                </a:cubicBezTo>
                <a:cubicBezTo>
                  <a:pt x="65356" y="36217"/>
                  <a:pt x="65223" y="36255"/>
                  <a:pt x="65204" y="36102"/>
                </a:cubicBezTo>
                <a:cubicBezTo>
                  <a:pt x="65603" y="35874"/>
                  <a:pt x="65432" y="36293"/>
                  <a:pt x="65603" y="36255"/>
                </a:cubicBezTo>
                <a:cubicBezTo>
                  <a:pt x="65756" y="36178"/>
                  <a:pt x="66003" y="36121"/>
                  <a:pt x="65984" y="35988"/>
                </a:cubicBezTo>
                <a:cubicBezTo>
                  <a:pt x="65603" y="36236"/>
                  <a:pt x="65622" y="35874"/>
                  <a:pt x="65660" y="35798"/>
                </a:cubicBezTo>
                <a:cubicBezTo>
                  <a:pt x="65813" y="36083"/>
                  <a:pt x="66003" y="35380"/>
                  <a:pt x="66193" y="35684"/>
                </a:cubicBezTo>
                <a:cubicBezTo>
                  <a:pt x="66117" y="35722"/>
                  <a:pt x="66022" y="36102"/>
                  <a:pt x="66212" y="35988"/>
                </a:cubicBezTo>
                <a:cubicBezTo>
                  <a:pt x="66421" y="35836"/>
                  <a:pt x="66992" y="35798"/>
                  <a:pt x="66973" y="35570"/>
                </a:cubicBezTo>
                <a:cubicBezTo>
                  <a:pt x="66897" y="35304"/>
                  <a:pt x="66516" y="35912"/>
                  <a:pt x="66745" y="35570"/>
                </a:cubicBezTo>
                <a:cubicBezTo>
                  <a:pt x="66859" y="35304"/>
                  <a:pt x="67544" y="35798"/>
                  <a:pt x="67639" y="35189"/>
                </a:cubicBezTo>
                <a:cubicBezTo>
                  <a:pt x="68799" y="35285"/>
                  <a:pt x="69465" y="34181"/>
                  <a:pt x="70492" y="34619"/>
                </a:cubicBezTo>
                <a:cubicBezTo>
                  <a:pt x="70511" y="34410"/>
                  <a:pt x="70054" y="34448"/>
                  <a:pt x="70340" y="34257"/>
                </a:cubicBezTo>
                <a:cubicBezTo>
                  <a:pt x="71405" y="33991"/>
                  <a:pt x="72356" y="33401"/>
                  <a:pt x="73897" y="32869"/>
                </a:cubicBezTo>
                <a:cubicBezTo>
                  <a:pt x="73630" y="32698"/>
                  <a:pt x="73973" y="32355"/>
                  <a:pt x="74106" y="32565"/>
                </a:cubicBezTo>
                <a:cubicBezTo>
                  <a:pt x="73992" y="32622"/>
                  <a:pt x="73897" y="32698"/>
                  <a:pt x="73992" y="32831"/>
                </a:cubicBezTo>
                <a:cubicBezTo>
                  <a:pt x="74543" y="32527"/>
                  <a:pt x="74163" y="32469"/>
                  <a:pt x="74886" y="32450"/>
                </a:cubicBezTo>
                <a:cubicBezTo>
                  <a:pt x="74829" y="31899"/>
                  <a:pt x="75399" y="32089"/>
                  <a:pt x="75000" y="32412"/>
                </a:cubicBezTo>
                <a:cubicBezTo>
                  <a:pt x="75665" y="32165"/>
                  <a:pt x="76179" y="32070"/>
                  <a:pt x="76597" y="31728"/>
                </a:cubicBezTo>
                <a:cubicBezTo>
                  <a:pt x="76483" y="31480"/>
                  <a:pt x="76426" y="32051"/>
                  <a:pt x="76331" y="31633"/>
                </a:cubicBezTo>
                <a:cubicBezTo>
                  <a:pt x="76845" y="31518"/>
                  <a:pt x="77073" y="31100"/>
                  <a:pt x="77263" y="31347"/>
                </a:cubicBezTo>
                <a:cubicBezTo>
                  <a:pt x="77453" y="31195"/>
                  <a:pt x="77510" y="31024"/>
                  <a:pt x="77644" y="30853"/>
                </a:cubicBezTo>
                <a:cubicBezTo>
                  <a:pt x="77891" y="31100"/>
                  <a:pt x="77358" y="31062"/>
                  <a:pt x="77606" y="31309"/>
                </a:cubicBezTo>
                <a:cubicBezTo>
                  <a:pt x="77777" y="31214"/>
                  <a:pt x="77872" y="31309"/>
                  <a:pt x="78043" y="31233"/>
                </a:cubicBezTo>
                <a:cubicBezTo>
                  <a:pt x="77415" y="31157"/>
                  <a:pt x="78328" y="30758"/>
                  <a:pt x="78576" y="30796"/>
                </a:cubicBezTo>
                <a:cubicBezTo>
                  <a:pt x="78462" y="30853"/>
                  <a:pt x="78271" y="30891"/>
                  <a:pt x="78309" y="31005"/>
                </a:cubicBezTo>
                <a:cubicBezTo>
                  <a:pt x="78747" y="31157"/>
                  <a:pt x="78519" y="30701"/>
                  <a:pt x="78842" y="30567"/>
                </a:cubicBezTo>
                <a:cubicBezTo>
                  <a:pt x="78975" y="30758"/>
                  <a:pt x="79127" y="30605"/>
                  <a:pt x="79660" y="30548"/>
                </a:cubicBezTo>
                <a:cubicBezTo>
                  <a:pt x="79508" y="30301"/>
                  <a:pt x="79546" y="30225"/>
                  <a:pt x="79774" y="30282"/>
                </a:cubicBezTo>
                <a:cubicBezTo>
                  <a:pt x="79983" y="30263"/>
                  <a:pt x="79774" y="30396"/>
                  <a:pt x="79755" y="30510"/>
                </a:cubicBezTo>
                <a:cubicBezTo>
                  <a:pt x="80611" y="29597"/>
                  <a:pt x="81562" y="29578"/>
                  <a:pt x="82589" y="29103"/>
                </a:cubicBezTo>
                <a:cubicBezTo>
                  <a:pt x="82703" y="29274"/>
                  <a:pt x="82532" y="29331"/>
                  <a:pt x="82513" y="29464"/>
                </a:cubicBezTo>
                <a:cubicBezTo>
                  <a:pt x="82646" y="29407"/>
                  <a:pt x="82779" y="29350"/>
                  <a:pt x="82912" y="29293"/>
                </a:cubicBezTo>
                <a:cubicBezTo>
                  <a:pt x="82874" y="29122"/>
                  <a:pt x="82665" y="29122"/>
                  <a:pt x="82798" y="29008"/>
                </a:cubicBezTo>
                <a:cubicBezTo>
                  <a:pt x="83141" y="29008"/>
                  <a:pt x="83103" y="28817"/>
                  <a:pt x="83312" y="29122"/>
                </a:cubicBezTo>
                <a:cubicBezTo>
                  <a:pt x="83959" y="28932"/>
                  <a:pt x="83787" y="28399"/>
                  <a:pt x="84244" y="28513"/>
                </a:cubicBezTo>
                <a:cubicBezTo>
                  <a:pt x="84130" y="28608"/>
                  <a:pt x="84054" y="28703"/>
                  <a:pt x="84016" y="28817"/>
                </a:cubicBezTo>
                <a:cubicBezTo>
                  <a:pt x="84891" y="28000"/>
                  <a:pt x="86146" y="28456"/>
                  <a:pt x="86507" y="27448"/>
                </a:cubicBezTo>
                <a:cubicBezTo>
                  <a:pt x="86679" y="27448"/>
                  <a:pt x="86679" y="27790"/>
                  <a:pt x="86869" y="27733"/>
                </a:cubicBezTo>
                <a:cubicBezTo>
                  <a:pt x="86869" y="27163"/>
                  <a:pt x="88447" y="26649"/>
                  <a:pt x="88333" y="27010"/>
                </a:cubicBezTo>
                <a:cubicBezTo>
                  <a:pt x="88733" y="27144"/>
                  <a:pt x="88466" y="26649"/>
                  <a:pt x="88714" y="26516"/>
                </a:cubicBezTo>
                <a:cubicBezTo>
                  <a:pt x="88904" y="26706"/>
                  <a:pt x="89532" y="26326"/>
                  <a:pt x="89170" y="26744"/>
                </a:cubicBezTo>
                <a:cubicBezTo>
                  <a:pt x="89398" y="26592"/>
                  <a:pt x="89950" y="26554"/>
                  <a:pt x="89931" y="26326"/>
                </a:cubicBezTo>
                <a:cubicBezTo>
                  <a:pt x="89760" y="26383"/>
                  <a:pt x="89475" y="26630"/>
                  <a:pt x="89456" y="26307"/>
                </a:cubicBezTo>
                <a:cubicBezTo>
                  <a:pt x="90197" y="26040"/>
                  <a:pt x="90502" y="25812"/>
                  <a:pt x="90882" y="26040"/>
                </a:cubicBezTo>
                <a:cubicBezTo>
                  <a:pt x="90578" y="25546"/>
                  <a:pt x="91643" y="25527"/>
                  <a:pt x="91966" y="25261"/>
                </a:cubicBezTo>
                <a:cubicBezTo>
                  <a:pt x="92080" y="25394"/>
                  <a:pt x="91928" y="25546"/>
                  <a:pt x="92080" y="25527"/>
                </a:cubicBezTo>
                <a:cubicBezTo>
                  <a:pt x="92099" y="24994"/>
                  <a:pt x="92613" y="25108"/>
                  <a:pt x="93050" y="25013"/>
                </a:cubicBezTo>
                <a:cubicBezTo>
                  <a:pt x="92974" y="24671"/>
                  <a:pt x="93602" y="24709"/>
                  <a:pt x="93583" y="24576"/>
                </a:cubicBezTo>
                <a:cubicBezTo>
                  <a:pt x="91491" y="24823"/>
                  <a:pt x="89303" y="26097"/>
                  <a:pt x="87135" y="26972"/>
                </a:cubicBezTo>
                <a:cubicBezTo>
                  <a:pt x="84244" y="28152"/>
                  <a:pt x="81866" y="28875"/>
                  <a:pt x="79051" y="29959"/>
                </a:cubicBezTo>
                <a:cubicBezTo>
                  <a:pt x="79108" y="29788"/>
                  <a:pt x="79184" y="29236"/>
                  <a:pt x="79394" y="29388"/>
                </a:cubicBezTo>
                <a:cubicBezTo>
                  <a:pt x="79717" y="29711"/>
                  <a:pt x="80364" y="29160"/>
                  <a:pt x="80782" y="29008"/>
                </a:cubicBezTo>
                <a:cubicBezTo>
                  <a:pt x="80706" y="28875"/>
                  <a:pt x="80497" y="29046"/>
                  <a:pt x="80459" y="28836"/>
                </a:cubicBezTo>
                <a:cubicBezTo>
                  <a:pt x="80782" y="28608"/>
                  <a:pt x="80763" y="29084"/>
                  <a:pt x="81029" y="29027"/>
                </a:cubicBezTo>
                <a:cubicBezTo>
                  <a:pt x="81162" y="28855"/>
                  <a:pt x="81258" y="28684"/>
                  <a:pt x="81277" y="28494"/>
                </a:cubicBezTo>
                <a:cubicBezTo>
                  <a:pt x="81391" y="29008"/>
                  <a:pt x="81885" y="28627"/>
                  <a:pt x="82094" y="28456"/>
                </a:cubicBezTo>
                <a:cubicBezTo>
                  <a:pt x="82114" y="28076"/>
                  <a:pt x="81733" y="28551"/>
                  <a:pt x="81676" y="28323"/>
                </a:cubicBezTo>
                <a:cubicBezTo>
                  <a:pt x="82494" y="28285"/>
                  <a:pt x="82323" y="28475"/>
                  <a:pt x="83007" y="28399"/>
                </a:cubicBezTo>
                <a:cubicBezTo>
                  <a:pt x="82779" y="28209"/>
                  <a:pt x="83122" y="27828"/>
                  <a:pt x="83198" y="28000"/>
                </a:cubicBezTo>
                <a:cubicBezTo>
                  <a:pt x="83122" y="28057"/>
                  <a:pt x="83103" y="28114"/>
                  <a:pt x="83179" y="28228"/>
                </a:cubicBezTo>
                <a:cubicBezTo>
                  <a:pt x="83464" y="27809"/>
                  <a:pt x="83597" y="27962"/>
                  <a:pt x="84073" y="27847"/>
                </a:cubicBezTo>
                <a:cubicBezTo>
                  <a:pt x="84263" y="27619"/>
                  <a:pt x="83825" y="27543"/>
                  <a:pt x="84016" y="27429"/>
                </a:cubicBezTo>
                <a:cubicBezTo>
                  <a:pt x="84187" y="27372"/>
                  <a:pt x="84320" y="27505"/>
                  <a:pt x="84567" y="27638"/>
                </a:cubicBezTo>
                <a:cubicBezTo>
                  <a:pt x="85100" y="27277"/>
                  <a:pt x="85100" y="27220"/>
                  <a:pt x="85670" y="27163"/>
                </a:cubicBezTo>
                <a:cubicBezTo>
                  <a:pt x="85804" y="26934"/>
                  <a:pt x="85423" y="26934"/>
                  <a:pt x="85727" y="26725"/>
                </a:cubicBezTo>
                <a:cubicBezTo>
                  <a:pt x="85804" y="27239"/>
                  <a:pt x="86412" y="26630"/>
                  <a:pt x="86679" y="26744"/>
                </a:cubicBezTo>
                <a:cubicBezTo>
                  <a:pt x="86945" y="26440"/>
                  <a:pt x="86146" y="26554"/>
                  <a:pt x="86640" y="26345"/>
                </a:cubicBezTo>
                <a:cubicBezTo>
                  <a:pt x="87002" y="26212"/>
                  <a:pt x="86736" y="26592"/>
                  <a:pt x="86945" y="26516"/>
                </a:cubicBezTo>
                <a:cubicBezTo>
                  <a:pt x="87021" y="26440"/>
                  <a:pt x="87116" y="25983"/>
                  <a:pt x="87268" y="26174"/>
                </a:cubicBezTo>
                <a:cubicBezTo>
                  <a:pt x="87173" y="26250"/>
                  <a:pt x="87154" y="26345"/>
                  <a:pt x="87154" y="26440"/>
                </a:cubicBezTo>
                <a:cubicBezTo>
                  <a:pt x="88352" y="26040"/>
                  <a:pt x="89665" y="25451"/>
                  <a:pt x="90292" y="25223"/>
                </a:cubicBezTo>
                <a:cubicBezTo>
                  <a:pt x="90311" y="24937"/>
                  <a:pt x="89684" y="25070"/>
                  <a:pt x="90140" y="24861"/>
                </a:cubicBezTo>
                <a:cubicBezTo>
                  <a:pt x="90273" y="25032"/>
                  <a:pt x="90464" y="25108"/>
                  <a:pt x="90711" y="25051"/>
                </a:cubicBezTo>
                <a:cubicBezTo>
                  <a:pt x="90635" y="24861"/>
                  <a:pt x="90388" y="25051"/>
                  <a:pt x="90350" y="24766"/>
                </a:cubicBezTo>
                <a:cubicBezTo>
                  <a:pt x="90806" y="24538"/>
                  <a:pt x="91110" y="24747"/>
                  <a:pt x="91205" y="24842"/>
                </a:cubicBezTo>
                <a:cubicBezTo>
                  <a:pt x="91244" y="24291"/>
                  <a:pt x="91852" y="24367"/>
                  <a:pt x="91415" y="24747"/>
                </a:cubicBezTo>
                <a:cubicBezTo>
                  <a:pt x="91833" y="24405"/>
                  <a:pt x="91928" y="24804"/>
                  <a:pt x="92290" y="24595"/>
                </a:cubicBezTo>
                <a:cubicBezTo>
                  <a:pt x="92061" y="24233"/>
                  <a:pt x="91966" y="24652"/>
                  <a:pt x="91738" y="24405"/>
                </a:cubicBezTo>
                <a:cubicBezTo>
                  <a:pt x="91700" y="24081"/>
                  <a:pt x="91776" y="24176"/>
                  <a:pt x="92594" y="23929"/>
                </a:cubicBezTo>
                <a:cubicBezTo>
                  <a:pt x="92404" y="23986"/>
                  <a:pt x="93203" y="23511"/>
                  <a:pt x="93184" y="23891"/>
                </a:cubicBezTo>
                <a:cubicBezTo>
                  <a:pt x="92993" y="24024"/>
                  <a:pt x="92518" y="24024"/>
                  <a:pt x="92746" y="24291"/>
                </a:cubicBezTo>
                <a:cubicBezTo>
                  <a:pt x="93165" y="24157"/>
                  <a:pt x="93868" y="23815"/>
                  <a:pt x="93241" y="23777"/>
                </a:cubicBezTo>
                <a:cubicBezTo>
                  <a:pt x="93792" y="23435"/>
                  <a:pt x="93678" y="23815"/>
                  <a:pt x="93887" y="23910"/>
                </a:cubicBezTo>
                <a:cubicBezTo>
                  <a:pt x="94116" y="23834"/>
                  <a:pt x="93811" y="23587"/>
                  <a:pt x="93811" y="23435"/>
                </a:cubicBezTo>
                <a:cubicBezTo>
                  <a:pt x="93659" y="23492"/>
                  <a:pt x="92993" y="23815"/>
                  <a:pt x="93260" y="23549"/>
                </a:cubicBezTo>
                <a:cubicBezTo>
                  <a:pt x="94249" y="22864"/>
                  <a:pt x="95143" y="23644"/>
                  <a:pt x="95618" y="22978"/>
                </a:cubicBezTo>
                <a:cubicBezTo>
                  <a:pt x="95010" y="23301"/>
                  <a:pt x="95200" y="22997"/>
                  <a:pt x="94762" y="22921"/>
                </a:cubicBezTo>
                <a:cubicBezTo>
                  <a:pt x="96341" y="22141"/>
                  <a:pt x="97577" y="21894"/>
                  <a:pt x="98643" y="21171"/>
                </a:cubicBezTo>
                <a:cubicBezTo>
                  <a:pt x="98567" y="21057"/>
                  <a:pt x="98414" y="21095"/>
                  <a:pt x="98338" y="20981"/>
                </a:cubicBezTo>
                <a:cubicBezTo>
                  <a:pt x="98776" y="20886"/>
                  <a:pt x="98890" y="20734"/>
                  <a:pt x="98795" y="21228"/>
                </a:cubicBezTo>
                <a:cubicBezTo>
                  <a:pt x="99556" y="20715"/>
                  <a:pt x="100887" y="20619"/>
                  <a:pt x="100240" y="20182"/>
                </a:cubicBezTo>
                <a:cubicBezTo>
                  <a:pt x="100412" y="20163"/>
                  <a:pt x="100716" y="19859"/>
                  <a:pt x="100792" y="20068"/>
                </a:cubicBezTo>
                <a:cubicBezTo>
                  <a:pt x="100678" y="20144"/>
                  <a:pt x="100621" y="20258"/>
                  <a:pt x="100697" y="20410"/>
                </a:cubicBezTo>
                <a:cubicBezTo>
                  <a:pt x="102047" y="19649"/>
                  <a:pt x="103036" y="19687"/>
                  <a:pt x="104102" y="18660"/>
                </a:cubicBezTo>
                <a:cubicBezTo>
                  <a:pt x="103987" y="18698"/>
                  <a:pt x="103816" y="18794"/>
                  <a:pt x="103759" y="18698"/>
                </a:cubicBezTo>
                <a:cubicBezTo>
                  <a:pt x="104444" y="18717"/>
                  <a:pt x="104558" y="18318"/>
                  <a:pt x="104900" y="18337"/>
                </a:cubicBezTo>
                <a:cubicBezTo>
                  <a:pt x="104900" y="18508"/>
                  <a:pt x="104406" y="18508"/>
                  <a:pt x="104615" y="18774"/>
                </a:cubicBezTo>
                <a:cubicBezTo>
                  <a:pt x="105015" y="18565"/>
                  <a:pt x="105300" y="18584"/>
                  <a:pt x="105604" y="18565"/>
                </a:cubicBezTo>
                <a:cubicBezTo>
                  <a:pt x="105319" y="18090"/>
                  <a:pt x="106841" y="17785"/>
                  <a:pt x="106232" y="18413"/>
                </a:cubicBezTo>
                <a:cubicBezTo>
                  <a:pt x="105338" y="18451"/>
                  <a:pt x="103284" y="20049"/>
                  <a:pt x="102238" y="19878"/>
                </a:cubicBezTo>
                <a:cubicBezTo>
                  <a:pt x="102009" y="20734"/>
                  <a:pt x="100507" y="20391"/>
                  <a:pt x="100126" y="21304"/>
                </a:cubicBezTo>
                <a:cubicBezTo>
                  <a:pt x="100297" y="21190"/>
                  <a:pt x="100640" y="20810"/>
                  <a:pt x="100602" y="21304"/>
                </a:cubicBezTo>
                <a:cubicBezTo>
                  <a:pt x="100849" y="20810"/>
                  <a:pt x="101705" y="21095"/>
                  <a:pt x="101895" y="20448"/>
                </a:cubicBezTo>
                <a:cubicBezTo>
                  <a:pt x="103417" y="20258"/>
                  <a:pt x="106232" y="18889"/>
                  <a:pt x="107411" y="18128"/>
                </a:cubicBezTo>
                <a:cubicBezTo>
                  <a:pt x="107145" y="18337"/>
                  <a:pt x="107639" y="18318"/>
                  <a:pt x="107735" y="18299"/>
                </a:cubicBezTo>
                <a:cubicBezTo>
                  <a:pt x="107658" y="18147"/>
                  <a:pt x="107639" y="18014"/>
                  <a:pt x="107678" y="17900"/>
                </a:cubicBezTo>
                <a:cubicBezTo>
                  <a:pt x="108229" y="18242"/>
                  <a:pt x="108933" y="17082"/>
                  <a:pt x="108762" y="17652"/>
                </a:cubicBezTo>
                <a:cubicBezTo>
                  <a:pt x="108952" y="17557"/>
                  <a:pt x="109028" y="17671"/>
                  <a:pt x="109199" y="17576"/>
                </a:cubicBezTo>
                <a:cubicBezTo>
                  <a:pt x="109180" y="17367"/>
                  <a:pt x="108800" y="17424"/>
                  <a:pt x="109180" y="17272"/>
                </a:cubicBezTo>
                <a:cubicBezTo>
                  <a:pt x="109599" y="17500"/>
                  <a:pt x="109846" y="17082"/>
                  <a:pt x="110417" y="17082"/>
                </a:cubicBezTo>
                <a:cubicBezTo>
                  <a:pt x="110302" y="16891"/>
                  <a:pt x="110283" y="16720"/>
                  <a:pt x="110455" y="16625"/>
                </a:cubicBezTo>
                <a:cubicBezTo>
                  <a:pt x="110930" y="16987"/>
                  <a:pt x="111444" y="16644"/>
                  <a:pt x="111463" y="16207"/>
                </a:cubicBezTo>
                <a:cubicBezTo>
                  <a:pt x="111520" y="16796"/>
                  <a:pt x="111938" y="15959"/>
                  <a:pt x="112281" y="16188"/>
                </a:cubicBezTo>
                <a:cubicBezTo>
                  <a:pt x="112262" y="16035"/>
                  <a:pt x="112338" y="15978"/>
                  <a:pt x="112166" y="15902"/>
                </a:cubicBezTo>
                <a:cubicBezTo>
                  <a:pt x="113060" y="15484"/>
                  <a:pt x="113403" y="15275"/>
                  <a:pt x="114639" y="14761"/>
                </a:cubicBezTo>
                <a:cubicBezTo>
                  <a:pt x="114753" y="14324"/>
                  <a:pt x="114316" y="14514"/>
                  <a:pt x="114411" y="14229"/>
                </a:cubicBezTo>
                <a:cubicBezTo>
                  <a:pt x="114639" y="14095"/>
                  <a:pt x="114962" y="14628"/>
                  <a:pt x="115096" y="14152"/>
                </a:cubicBezTo>
                <a:cubicBezTo>
                  <a:pt x="115039" y="14038"/>
                  <a:pt x="114886" y="14133"/>
                  <a:pt x="114810" y="14057"/>
                </a:cubicBezTo>
                <a:cubicBezTo>
                  <a:pt x="116180" y="13487"/>
                  <a:pt x="117625" y="12403"/>
                  <a:pt x="119566" y="11851"/>
                </a:cubicBezTo>
                <a:cubicBezTo>
                  <a:pt x="119185" y="12174"/>
                  <a:pt x="118748" y="12498"/>
                  <a:pt x="118253" y="12384"/>
                </a:cubicBezTo>
                <a:cubicBezTo>
                  <a:pt x="117873" y="13182"/>
                  <a:pt x="117169" y="12878"/>
                  <a:pt x="116712" y="13791"/>
                </a:cubicBezTo>
                <a:cubicBezTo>
                  <a:pt x="121715" y="11261"/>
                  <a:pt x="126889" y="8732"/>
                  <a:pt x="132329" y="5935"/>
                </a:cubicBezTo>
                <a:cubicBezTo>
                  <a:pt x="132024" y="6069"/>
                  <a:pt x="131720" y="6183"/>
                  <a:pt x="131435" y="6316"/>
                </a:cubicBezTo>
                <a:cubicBezTo>
                  <a:pt x="131092" y="5954"/>
                  <a:pt x="132195" y="6069"/>
                  <a:pt x="131872" y="5707"/>
                </a:cubicBezTo>
                <a:cubicBezTo>
                  <a:pt x="131644" y="5993"/>
                  <a:pt x="131396" y="5802"/>
                  <a:pt x="131206" y="6088"/>
                </a:cubicBezTo>
                <a:cubicBezTo>
                  <a:pt x="131435" y="5479"/>
                  <a:pt x="133337" y="5080"/>
                  <a:pt x="133051" y="4566"/>
                </a:cubicBezTo>
                <a:cubicBezTo>
                  <a:pt x="133736" y="4186"/>
                  <a:pt x="134307" y="4052"/>
                  <a:pt x="134592" y="4014"/>
                </a:cubicBezTo>
                <a:cubicBezTo>
                  <a:pt x="134554" y="3900"/>
                  <a:pt x="134383" y="4014"/>
                  <a:pt x="134326" y="3919"/>
                </a:cubicBezTo>
                <a:cubicBezTo>
                  <a:pt x="134858" y="3824"/>
                  <a:pt x="135087" y="3520"/>
                  <a:pt x="135600" y="3596"/>
                </a:cubicBezTo>
                <a:cubicBezTo>
                  <a:pt x="137978" y="1998"/>
                  <a:pt x="140507" y="1199"/>
                  <a:pt x="143665" y="1"/>
                </a:cubicBezTo>
                <a:cubicBezTo>
                  <a:pt x="143969" y="267"/>
                  <a:pt x="143227" y="191"/>
                  <a:pt x="143513" y="477"/>
                </a:cubicBezTo>
                <a:cubicBezTo>
                  <a:pt x="143988" y="496"/>
                  <a:pt x="144521" y="724"/>
                  <a:pt x="145111" y="1180"/>
                </a:cubicBezTo>
                <a:cubicBezTo>
                  <a:pt x="145015" y="1332"/>
                  <a:pt x="145015" y="1504"/>
                  <a:pt x="144958" y="1675"/>
                </a:cubicBezTo>
                <a:cubicBezTo>
                  <a:pt x="145396" y="1713"/>
                  <a:pt x="145928" y="1580"/>
                  <a:pt x="146366" y="1618"/>
                </a:cubicBezTo>
                <a:cubicBezTo>
                  <a:pt x="146271" y="1713"/>
                  <a:pt x="146176" y="1808"/>
                  <a:pt x="146138" y="1922"/>
                </a:cubicBezTo>
                <a:cubicBezTo>
                  <a:pt x="146290" y="2074"/>
                  <a:pt x="146689" y="1656"/>
                  <a:pt x="146822" y="1846"/>
                </a:cubicBezTo>
                <a:cubicBezTo>
                  <a:pt x="146613" y="2112"/>
                  <a:pt x="147260" y="2055"/>
                  <a:pt x="147355" y="2264"/>
                </a:cubicBezTo>
                <a:cubicBezTo>
                  <a:pt x="147089" y="2474"/>
                  <a:pt x="146727" y="2664"/>
                  <a:pt x="146556" y="2911"/>
                </a:cubicBezTo>
                <a:cubicBezTo>
                  <a:pt x="147165" y="3672"/>
                  <a:pt x="147869" y="2436"/>
                  <a:pt x="148458" y="2949"/>
                </a:cubicBezTo>
                <a:cubicBezTo>
                  <a:pt x="148116" y="3177"/>
                  <a:pt x="147697" y="3349"/>
                  <a:pt x="147716" y="3691"/>
                </a:cubicBezTo>
                <a:cubicBezTo>
                  <a:pt x="147888" y="3672"/>
                  <a:pt x="147926" y="3938"/>
                  <a:pt x="148192" y="3710"/>
                </a:cubicBezTo>
                <a:cubicBezTo>
                  <a:pt x="148344" y="4014"/>
                  <a:pt x="147983" y="4148"/>
                  <a:pt x="148021" y="4414"/>
                </a:cubicBezTo>
                <a:cubicBezTo>
                  <a:pt x="148820" y="4186"/>
                  <a:pt x="148763" y="4623"/>
                  <a:pt x="149181" y="4357"/>
                </a:cubicBezTo>
                <a:cubicBezTo>
                  <a:pt x="149048" y="4699"/>
                  <a:pt x="148953" y="5308"/>
                  <a:pt x="149352" y="5346"/>
                </a:cubicBezTo>
                <a:cubicBezTo>
                  <a:pt x="149485" y="5745"/>
                  <a:pt x="149086" y="5974"/>
                  <a:pt x="149048" y="6316"/>
                </a:cubicBezTo>
                <a:cubicBezTo>
                  <a:pt x="149599" y="6145"/>
                  <a:pt x="149828" y="6620"/>
                  <a:pt x="150132" y="6925"/>
                </a:cubicBezTo>
                <a:cubicBezTo>
                  <a:pt x="149542" y="7134"/>
                  <a:pt x="150113" y="7267"/>
                  <a:pt x="150227" y="7419"/>
                </a:cubicBezTo>
                <a:cubicBezTo>
                  <a:pt x="150284" y="7876"/>
                  <a:pt x="149333" y="8751"/>
                  <a:pt x="149866" y="9378"/>
                </a:cubicBezTo>
                <a:cubicBezTo>
                  <a:pt x="149714" y="9530"/>
                  <a:pt x="149904" y="10196"/>
                  <a:pt x="149561" y="10025"/>
                </a:cubicBezTo>
                <a:cubicBezTo>
                  <a:pt x="149771" y="9892"/>
                  <a:pt x="149409" y="9568"/>
                  <a:pt x="149390" y="9359"/>
                </a:cubicBezTo>
                <a:cubicBezTo>
                  <a:pt x="147659" y="8998"/>
                  <a:pt x="146100" y="10310"/>
                  <a:pt x="146860" y="11794"/>
                </a:cubicBezTo>
                <a:cubicBezTo>
                  <a:pt x="147222" y="11927"/>
                  <a:pt x="147640" y="11851"/>
                  <a:pt x="148192" y="11566"/>
                </a:cubicBezTo>
                <a:cubicBezTo>
                  <a:pt x="148953" y="11889"/>
                  <a:pt x="149637" y="13753"/>
                  <a:pt x="150550" y="12688"/>
                </a:cubicBezTo>
                <a:cubicBezTo>
                  <a:pt x="151007" y="13258"/>
                  <a:pt x="150703" y="13487"/>
                  <a:pt x="151064" y="14171"/>
                </a:cubicBezTo>
                <a:cubicBezTo>
                  <a:pt x="151958" y="13867"/>
                  <a:pt x="151654" y="15084"/>
                  <a:pt x="152453" y="14951"/>
                </a:cubicBezTo>
                <a:cubicBezTo>
                  <a:pt x="152605" y="15940"/>
                  <a:pt x="151540" y="16492"/>
                  <a:pt x="151882" y="17538"/>
                </a:cubicBezTo>
                <a:cubicBezTo>
                  <a:pt x="152357" y="17900"/>
                  <a:pt x="152928" y="18071"/>
                  <a:pt x="153175" y="18908"/>
                </a:cubicBezTo>
                <a:cubicBezTo>
                  <a:pt x="152890" y="19573"/>
                  <a:pt x="151692" y="20772"/>
                  <a:pt x="153023" y="21076"/>
                </a:cubicBezTo>
                <a:cubicBezTo>
                  <a:pt x="152776" y="21437"/>
                  <a:pt x="152738" y="21761"/>
                  <a:pt x="153175" y="21989"/>
                </a:cubicBezTo>
                <a:cubicBezTo>
                  <a:pt x="152947" y="22274"/>
                  <a:pt x="152681" y="22541"/>
                  <a:pt x="152738" y="22902"/>
                </a:cubicBezTo>
                <a:cubicBezTo>
                  <a:pt x="152890" y="23054"/>
                  <a:pt x="153137" y="23073"/>
                  <a:pt x="153328" y="23187"/>
                </a:cubicBezTo>
                <a:cubicBezTo>
                  <a:pt x="152966" y="23320"/>
                  <a:pt x="152928" y="23568"/>
                  <a:pt x="153156" y="23891"/>
                </a:cubicBezTo>
                <a:cubicBezTo>
                  <a:pt x="152719" y="24005"/>
                  <a:pt x="152605" y="24233"/>
                  <a:pt x="152833" y="24557"/>
                </a:cubicBezTo>
                <a:cubicBezTo>
                  <a:pt x="152586" y="24785"/>
                  <a:pt x="152224" y="24975"/>
                  <a:pt x="152186" y="25261"/>
                </a:cubicBezTo>
                <a:cubicBezTo>
                  <a:pt x="152357" y="25280"/>
                  <a:pt x="152491" y="25394"/>
                  <a:pt x="152567" y="25622"/>
                </a:cubicBezTo>
                <a:cubicBezTo>
                  <a:pt x="152034" y="25869"/>
                  <a:pt x="150988" y="26421"/>
                  <a:pt x="150798" y="27010"/>
                </a:cubicBezTo>
                <a:cubicBezTo>
                  <a:pt x="151482" y="27201"/>
                  <a:pt x="151330" y="28000"/>
                  <a:pt x="151597" y="28380"/>
                </a:cubicBezTo>
                <a:cubicBezTo>
                  <a:pt x="151197" y="28475"/>
                  <a:pt x="150969" y="28475"/>
                  <a:pt x="150969" y="28855"/>
                </a:cubicBezTo>
                <a:cubicBezTo>
                  <a:pt x="151235" y="29065"/>
                  <a:pt x="151540" y="29255"/>
                  <a:pt x="151749" y="29578"/>
                </a:cubicBezTo>
                <a:cubicBezTo>
                  <a:pt x="148934" y="32051"/>
                  <a:pt x="144692" y="33934"/>
                  <a:pt x="140907" y="35836"/>
                </a:cubicBezTo>
                <a:cubicBezTo>
                  <a:pt x="139366" y="36635"/>
                  <a:pt x="137616" y="38214"/>
                  <a:pt x="136114" y="38499"/>
                </a:cubicBezTo>
                <a:cubicBezTo>
                  <a:pt x="135695" y="38575"/>
                  <a:pt x="135733" y="38385"/>
                  <a:pt x="135505" y="38746"/>
                </a:cubicBezTo>
                <a:cubicBezTo>
                  <a:pt x="135201" y="38898"/>
                  <a:pt x="135106" y="38594"/>
                  <a:pt x="134725" y="38879"/>
                </a:cubicBezTo>
                <a:cubicBezTo>
                  <a:pt x="135048" y="39241"/>
                  <a:pt x="134193" y="39450"/>
                  <a:pt x="133812" y="39792"/>
                </a:cubicBezTo>
                <a:cubicBezTo>
                  <a:pt x="133736" y="39640"/>
                  <a:pt x="133698" y="39469"/>
                  <a:pt x="133489" y="39602"/>
                </a:cubicBezTo>
                <a:cubicBezTo>
                  <a:pt x="132271" y="40953"/>
                  <a:pt x="129551" y="42189"/>
                  <a:pt x="127611" y="43026"/>
                </a:cubicBezTo>
                <a:cubicBezTo>
                  <a:pt x="127706" y="42969"/>
                  <a:pt x="127783" y="42779"/>
                  <a:pt x="127630" y="42817"/>
                </a:cubicBezTo>
                <a:cubicBezTo>
                  <a:pt x="127193" y="43330"/>
                  <a:pt x="126679" y="43578"/>
                  <a:pt x="126033" y="43806"/>
                </a:cubicBezTo>
                <a:close/>
                <a:moveTo>
                  <a:pt x="122038" y="46107"/>
                </a:moveTo>
                <a:cubicBezTo>
                  <a:pt x="121867" y="45651"/>
                  <a:pt x="121487" y="46145"/>
                  <a:pt x="121296" y="46317"/>
                </a:cubicBezTo>
                <a:cubicBezTo>
                  <a:pt x="121373" y="46412"/>
                  <a:pt x="121525" y="46298"/>
                  <a:pt x="121582" y="46412"/>
                </a:cubicBezTo>
                <a:cubicBezTo>
                  <a:pt x="121829" y="46355"/>
                  <a:pt x="121715" y="46145"/>
                  <a:pt x="122038" y="46107"/>
                </a:cubicBezTo>
                <a:close/>
                <a:moveTo>
                  <a:pt x="4680" y="61799"/>
                </a:moveTo>
                <a:cubicBezTo>
                  <a:pt x="4356" y="62047"/>
                  <a:pt x="4509" y="62104"/>
                  <a:pt x="4014" y="62180"/>
                </a:cubicBezTo>
                <a:cubicBezTo>
                  <a:pt x="4451" y="62541"/>
                  <a:pt x="5288" y="61514"/>
                  <a:pt x="5345" y="61952"/>
                </a:cubicBezTo>
                <a:cubicBezTo>
                  <a:pt x="5650" y="62199"/>
                  <a:pt x="5402" y="61609"/>
                  <a:pt x="5802" y="61647"/>
                </a:cubicBezTo>
                <a:cubicBezTo>
                  <a:pt x="5745" y="61419"/>
                  <a:pt x="5364" y="61895"/>
                  <a:pt x="5383" y="61495"/>
                </a:cubicBezTo>
                <a:cubicBezTo>
                  <a:pt x="5307" y="61761"/>
                  <a:pt x="4984" y="61914"/>
                  <a:pt x="4680" y="61799"/>
                </a:cubicBezTo>
                <a:close/>
                <a:moveTo>
                  <a:pt x="47724" y="67658"/>
                </a:moveTo>
                <a:cubicBezTo>
                  <a:pt x="47458" y="67258"/>
                  <a:pt x="46963" y="67734"/>
                  <a:pt x="46678" y="67981"/>
                </a:cubicBezTo>
                <a:cubicBezTo>
                  <a:pt x="47115" y="68038"/>
                  <a:pt x="47286" y="67848"/>
                  <a:pt x="47724" y="67658"/>
                </a:cubicBezTo>
                <a:close/>
                <a:moveTo>
                  <a:pt x="97406" y="56702"/>
                </a:moveTo>
                <a:cubicBezTo>
                  <a:pt x="97482" y="56474"/>
                  <a:pt x="97482" y="56207"/>
                  <a:pt x="97577" y="55979"/>
                </a:cubicBezTo>
                <a:cubicBezTo>
                  <a:pt x="97425" y="55846"/>
                  <a:pt x="97197" y="55865"/>
                  <a:pt x="96950" y="55922"/>
                </a:cubicBezTo>
                <a:cubicBezTo>
                  <a:pt x="97558" y="56036"/>
                  <a:pt x="97178" y="56417"/>
                  <a:pt x="97406" y="56702"/>
                </a:cubicBezTo>
                <a:close/>
                <a:moveTo>
                  <a:pt x="116294" y="48751"/>
                </a:moveTo>
                <a:cubicBezTo>
                  <a:pt x="116674" y="48428"/>
                  <a:pt x="117093" y="48580"/>
                  <a:pt x="116979" y="48143"/>
                </a:cubicBezTo>
                <a:cubicBezTo>
                  <a:pt x="116636" y="48295"/>
                  <a:pt x="116199" y="48428"/>
                  <a:pt x="116294" y="48751"/>
                </a:cubicBezTo>
                <a:close/>
                <a:moveTo>
                  <a:pt x="121068" y="46621"/>
                </a:moveTo>
                <a:cubicBezTo>
                  <a:pt x="121068" y="46221"/>
                  <a:pt x="120726" y="46564"/>
                  <a:pt x="120688" y="46259"/>
                </a:cubicBezTo>
                <a:cubicBezTo>
                  <a:pt x="120174" y="46412"/>
                  <a:pt x="120098" y="46906"/>
                  <a:pt x="119737" y="47077"/>
                </a:cubicBezTo>
                <a:cubicBezTo>
                  <a:pt x="120402" y="47192"/>
                  <a:pt x="120479" y="46640"/>
                  <a:pt x="121068" y="46621"/>
                </a:cubicBezTo>
                <a:close/>
                <a:moveTo>
                  <a:pt x="117150" y="48276"/>
                </a:moveTo>
                <a:cubicBezTo>
                  <a:pt x="117454" y="48143"/>
                  <a:pt x="117835" y="48047"/>
                  <a:pt x="117644" y="47743"/>
                </a:cubicBezTo>
                <a:cubicBezTo>
                  <a:pt x="117530" y="47933"/>
                  <a:pt x="116979" y="47990"/>
                  <a:pt x="117150" y="48276"/>
                </a:cubicBezTo>
                <a:close/>
                <a:moveTo>
                  <a:pt x="118767" y="47591"/>
                </a:moveTo>
                <a:cubicBezTo>
                  <a:pt x="119052" y="47477"/>
                  <a:pt x="119375" y="47344"/>
                  <a:pt x="119242" y="47077"/>
                </a:cubicBezTo>
                <a:cubicBezTo>
                  <a:pt x="119128" y="47268"/>
                  <a:pt x="118595" y="47306"/>
                  <a:pt x="118767" y="47591"/>
                </a:cubicBezTo>
                <a:close/>
                <a:moveTo>
                  <a:pt x="114658" y="48789"/>
                </a:moveTo>
                <a:cubicBezTo>
                  <a:pt x="114810" y="48732"/>
                  <a:pt x="114982" y="48656"/>
                  <a:pt x="115153" y="48580"/>
                </a:cubicBezTo>
                <a:cubicBezTo>
                  <a:pt x="115077" y="48542"/>
                  <a:pt x="114982" y="48485"/>
                  <a:pt x="114943" y="48352"/>
                </a:cubicBezTo>
                <a:cubicBezTo>
                  <a:pt x="114658" y="48447"/>
                  <a:pt x="114525" y="48580"/>
                  <a:pt x="114658" y="48789"/>
                </a:cubicBezTo>
                <a:close/>
                <a:moveTo>
                  <a:pt x="118234" y="47192"/>
                </a:moveTo>
                <a:cubicBezTo>
                  <a:pt x="118557" y="47115"/>
                  <a:pt x="118310" y="46849"/>
                  <a:pt x="118653" y="46792"/>
                </a:cubicBezTo>
                <a:cubicBezTo>
                  <a:pt x="118443" y="46488"/>
                  <a:pt x="118063" y="46906"/>
                  <a:pt x="118234" y="47192"/>
                </a:cubicBezTo>
                <a:close/>
                <a:moveTo>
                  <a:pt x="121125" y="45651"/>
                </a:moveTo>
                <a:cubicBezTo>
                  <a:pt x="120821" y="45366"/>
                  <a:pt x="120421" y="45651"/>
                  <a:pt x="120193" y="45936"/>
                </a:cubicBezTo>
                <a:cubicBezTo>
                  <a:pt x="120498" y="46145"/>
                  <a:pt x="120973" y="45936"/>
                  <a:pt x="121125" y="45651"/>
                </a:cubicBezTo>
                <a:close/>
                <a:moveTo>
                  <a:pt x="122780" y="44529"/>
                </a:moveTo>
                <a:cubicBezTo>
                  <a:pt x="122533" y="44605"/>
                  <a:pt x="122533" y="44795"/>
                  <a:pt x="122362" y="44909"/>
                </a:cubicBezTo>
                <a:cubicBezTo>
                  <a:pt x="122533" y="45194"/>
                  <a:pt x="123103" y="44852"/>
                  <a:pt x="122780" y="44529"/>
                </a:cubicBezTo>
                <a:close/>
                <a:moveTo>
                  <a:pt x="102428" y="53202"/>
                </a:moveTo>
                <a:cubicBezTo>
                  <a:pt x="102770" y="53107"/>
                  <a:pt x="102846" y="52936"/>
                  <a:pt x="102675" y="52669"/>
                </a:cubicBezTo>
                <a:cubicBezTo>
                  <a:pt x="102352" y="52765"/>
                  <a:pt x="102257" y="52936"/>
                  <a:pt x="102428" y="53202"/>
                </a:cubicBezTo>
                <a:close/>
                <a:moveTo>
                  <a:pt x="127250" y="42208"/>
                </a:moveTo>
                <a:cubicBezTo>
                  <a:pt x="127117" y="42265"/>
                  <a:pt x="126984" y="42322"/>
                  <a:pt x="126851" y="42379"/>
                </a:cubicBezTo>
                <a:cubicBezTo>
                  <a:pt x="126927" y="42760"/>
                  <a:pt x="127478" y="42531"/>
                  <a:pt x="127250" y="42208"/>
                </a:cubicBezTo>
                <a:close/>
                <a:moveTo>
                  <a:pt x="119508" y="45156"/>
                </a:moveTo>
                <a:cubicBezTo>
                  <a:pt x="119908" y="45004"/>
                  <a:pt x="120174" y="44015"/>
                  <a:pt x="119394" y="44357"/>
                </a:cubicBezTo>
                <a:cubicBezTo>
                  <a:pt x="119699" y="44719"/>
                  <a:pt x="119470" y="44890"/>
                  <a:pt x="119223" y="45061"/>
                </a:cubicBezTo>
                <a:cubicBezTo>
                  <a:pt x="119299" y="45156"/>
                  <a:pt x="119451" y="45042"/>
                  <a:pt x="119508" y="45156"/>
                </a:cubicBezTo>
                <a:close/>
                <a:moveTo>
                  <a:pt x="122514" y="43578"/>
                </a:moveTo>
                <a:cubicBezTo>
                  <a:pt x="122419" y="43216"/>
                  <a:pt x="122590" y="42950"/>
                  <a:pt x="122266" y="42722"/>
                </a:cubicBezTo>
                <a:cubicBezTo>
                  <a:pt x="122228" y="42969"/>
                  <a:pt x="121905" y="43121"/>
                  <a:pt x="121677" y="43292"/>
                </a:cubicBezTo>
                <a:cubicBezTo>
                  <a:pt x="121734" y="43387"/>
                  <a:pt x="121715" y="43463"/>
                  <a:pt x="121658" y="43521"/>
                </a:cubicBezTo>
                <a:cubicBezTo>
                  <a:pt x="121867" y="43673"/>
                  <a:pt x="122133" y="43749"/>
                  <a:pt x="122514" y="43578"/>
                </a:cubicBezTo>
                <a:close/>
                <a:moveTo>
                  <a:pt x="122875" y="43311"/>
                </a:moveTo>
                <a:cubicBezTo>
                  <a:pt x="123122" y="43064"/>
                  <a:pt x="123103" y="42684"/>
                  <a:pt x="122875" y="42474"/>
                </a:cubicBezTo>
                <a:cubicBezTo>
                  <a:pt x="122571" y="42512"/>
                  <a:pt x="122742" y="42741"/>
                  <a:pt x="122552" y="42817"/>
                </a:cubicBezTo>
                <a:cubicBezTo>
                  <a:pt x="122590" y="43121"/>
                  <a:pt x="122837" y="43007"/>
                  <a:pt x="122875" y="43311"/>
                </a:cubicBezTo>
                <a:close/>
                <a:moveTo>
                  <a:pt x="124435" y="42550"/>
                </a:moveTo>
                <a:cubicBezTo>
                  <a:pt x="124777" y="42303"/>
                  <a:pt x="124587" y="41885"/>
                  <a:pt x="124872" y="41618"/>
                </a:cubicBezTo>
                <a:cubicBezTo>
                  <a:pt x="124511" y="41561"/>
                  <a:pt x="124302" y="42189"/>
                  <a:pt x="124435" y="42550"/>
                </a:cubicBezTo>
                <a:close/>
                <a:moveTo>
                  <a:pt x="123807" y="42722"/>
                </a:moveTo>
                <a:cubicBezTo>
                  <a:pt x="124073" y="42627"/>
                  <a:pt x="123978" y="42417"/>
                  <a:pt x="123940" y="42227"/>
                </a:cubicBezTo>
                <a:cubicBezTo>
                  <a:pt x="123579" y="42284"/>
                  <a:pt x="123674" y="42493"/>
                  <a:pt x="123807" y="42722"/>
                </a:cubicBezTo>
                <a:close/>
                <a:moveTo>
                  <a:pt x="50482" y="71139"/>
                </a:moveTo>
                <a:cubicBezTo>
                  <a:pt x="50520" y="71424"/>
                  <a:pt x="50938" y="70872"/>
                  <a:pt x="50976" y="71158"/>
                </a:cubicBezTo>
                <a:cubicBezTo>
                  <a:pt x="51110" y="71082"/>
                  <a:pt x="50881" y="70872"/>
                  <a:pt x="51052" y="70796"/>
                </a:cubicBezTo>
                <a:cubicBezTo>
                  <a:pt x="51300" y="70758"/>
                  <a:pt x="50995" y="70986"/>
                  <a:pt x="51262" y="71025"/>
                </a:cubicBezTo>
                <a:cubicBezTo>
                  <a:pt x="51661" y="70682"/>
                  <a:pt x="52764" y="70340"/>
                  <a:pt x="53107" y="70359"/>
                </a:cubicBezTo>
                <a:cubicBezTo>
                  <a:pt x="53183" y="70188"/>
                  <a:pt x="53582" y="70112"/>
                  <a:pt x="53506" y="69883"/>
                </a:cubicBezTo>
                <a:cubicBezTo>
                  <a:pt x="55370" y="69503"/>
                  <a:pt x="57424" y="68476"/>
                  <a:pt x="59479" y="67791"/>
                </a:cubicBezTo>
                <a:cubicBezTo>
                  <a:pt x="58661" y="67639"/>
                  <a:pt x="57310" y="68324"/>
                  <a:pt x="56797" y="68704"/>
                </a:cubicBezTo>
                <a:cubicBezTo>
                  <a:pt x="56664" y="68590"/>
                  <a:pt x="56321" y="68932"/>
                  <a:pt x="56283" y="68609"/>
                </a:cubicBezTo>
                <a:cubicBezTo>
                  <a:pt x="54286" y="69750"/>
                  <a:pt x="51718" y="69902"/>
                  <a:pt x="50482" y="71139"/>
                </a:cubicBezTo>
                <a:close/>
                <a:moveTo>
                  <a:pt x="49778" y="70587"/>
                </a:moveTo>
                <a:cubicBezTo>
                  <a:pt x="49816" y="70701"/>
                  <a:pt x="49626" y="70739"/>
                  <a:pt x="49512" y="70815"/>
                </a:cubicBezTo>
                <a:cubicBezTo>
                  <a:pt x="50292" y="70777"/>
                  <a:pt x="50881" y="70264"/>
                  <a:pt x="51414" y="70226"/>
                </a:cubicBezTo>
                <a:cubicBezTo>
                  <a:pt x="51243" y="69579"/>
                  <a:pt x="50235" y="70796"/>
                  <a:pt x="50063" y="70150"/>
                </a:cubicBezTo>
                <a:cubicBezTo>
                  <a:pt x="49968" y="70226"/>
                  <a:pt x="50025" y="70739"/>
                  <a:pt x="49740" y="70511"/>
                </a:cubicBezTo>
                <a:cubicBezTo>
                  <a:pt x="49645" y="70568"/>
                  <a:pt x="49721" y="70625"/>
                  <a:pt x="49778" y="70587"/>
                </a:cubicBezTo>
                <a:close/>
                <a:moveTo>
                  <a:pt x="35037" y="71823"/>
                </a:moveTo>
                <a:cubicBezTo>
                  <a:pt x="34333" y="71538"/>
                  <a:pt x="33287" y="71995"/>
                  <a:pt x="32393" y="72299"/>
                </a:cubicBezTo>
                <a:cubicBezTo>
                  <a:pt x="30015" y="73079"/>
                  <a:pt x="27904" y="73954"/>
                  <a:pt x="25108" y="74943"/>
                </a:cubicBezTo>
                <a:cubicBezTo>
                  <a:pt x="25355" y="75266"/>
                  <a:pt x="25983" y="74791"/>
                  <a:pt x="26306" y="74962"/>
                </a:cubicBezTo>
                <a:cubicBezTo>
                  <a:pt x="26002" y="74677"/>
                  <a:pt x="26725" y="74753"/>
                  <a:pt x="26592" y="74524"/>
                </a:cubicBezTo>
                <a:cubicBezTo>
                  <a:pt x="29635" y="73630"/>
                  <a:pt x="32697" y="72546"/>
                  <a:pt x="35037" y="71823"/>
                </a:cubicBezTo>
                <a:close/>
                <a:moveTo>
                  <a:pt x="35151" y="71766"/>
                </a:moveTo>
                <a:cubicBezTo>
                  <a:pt x="35379" y="71671"/>
                  <a:pt x="35379" y="71500"/>
                  <a:pt x="35703" y="71424"/>
                </a:cubicBezTo>
                <a:cubicBezTo>
                  <a:pt x="35570" y="71158"/>
                  <a:pt x="35018" y="71519"/>
                  <a:pt x="35151" y="71766"/>
                </a:cubicBezTo>
                <a:close/>
                <a:moveTo>
                  <a:pt x="37205" y="70796"/>
                </a:moveTo>
                <a:cubicBezTo>
                  <a:pt x="36654" y="70815"/>
                  <a:pt x="36273" y="71044"/>
                  <a:pt x="35874" y="71253"/>
                </a:cubicBezTo>
                <a:cubicBezTo>
                  <a:pt x="36330" y="71310"/>
                  <a:pt x="36939" y="70986"/>
                  <a:pt x="37205" y="70796"/>
                </a:cubicBezTo>
                <a:close/>
                <a:moveTo>
                  <a:pt x="38023" y="69065"/>
                </a:moveTo>
                <a:cubicBezTo>
                  <a:pt x="37985" y="69275"/>
                  <a:pt x="37434" y="69674"/>
                  <a:pt x="37281" y="69275"/>
                </a:cubicBezTo>
                <a:cubicBezTo>
                  <a:pt x="37148" y="69427"/>
                  <a:pt x="37091" y="69712"/>
                  <a:pt x="36882" y="69446"/>
                </a:cubicBezTo>
                <a:cubicBezTo>
                  <a:pt x="36749" y="69560"/>
                  <a:pt x="36920" y="69522"/>
                  <a:pt x="36958" y="69636"/>
                </a:cubicBezTo>
                <a:cubicBezTo>
                  <a:pt x="36711" y="69769"/>
                  <a:pt x="36578" y="69636"/>
                  <a:pt x="36502" y="69389"/>
                </a:cubicBezTo>
                <a:cubicBezTo>
                  <a:pt x="36483" y="69598"/>
                  <a:pt x="36178" y="69750"/>
                  <a:pt x="36464" y="69845"/>
                </a:cubicBezTo>
                <a:cubicBezTo>
                  <a:pt x="36216" y="69940"/>
                  <a:pt x="35988" y="70035"/>
                  <a:pt x="35760" y="70131"/>
                </a:cubicBezTo>
                <a:cubicBezTo>
                  <a:pt x="35893" y="69959"/>
                  <a:pt x="35455" y="69579"/>
                  <a:pt x="35969" y="69522"/>
                </a:cubicBezTo>
                <a:cubicBezTo>
                  <a:pt x="35817" y="69427"/>
                  <a:pt x="35589" y="69522"/>
                  <a:pt x="35379" y="69560"/>
                </a:cubicBezTo>
                <a:cubicBezTo>
                  <a:pt x="35474" y="69769"/>
                  <a:pt x="35570" y="69978"/>
                  <a:pt x="35646" y="70188"/>
                </a:cubicBezTo>
                <a:cubicBezTo>
                  <a:pt x="35512" y="70245"/>
                  <a:pt x="35379" y="70302"/>
                  <a:pt x="35246" y="70359"/>
                </a:cubicBezTo>
                <a:cubicBezTo>
                  <a:pt x="35284" y="70226"/>
                  <a:pt x="35436" y="70169"/>
                  <a:pt x="35341" y="69997"/>
                </a:cubicBezTo>
                <a:cubicBezTo>
                  <a:pt x="35075" y="70359"/>
                  <a:pt x="34561" y="70587"/>
                  <a:pt x="34124" y="70511"/>
                </a:cubicBezTo>
                <a:cubicBezTo>
                  <a:pt x="34257" y="70758"/>
                  <a:pt x="33991" y="70872"/>
                  <a:pt x="33744" y="70986"/>
                </a:cubicBezTo>
                <a:cubicBezTo>
                  <a:pt x="34733" y="71139"/>
                  <a:pt x="35741" y="69978"/>
                  <a:pt x="36406" y="70283"/>
                </a:cubicBezTo>
                <a:cubicBezTo>
                  <a:pt x="36368" y="70131"/>
                  <a:pt x="36254" y="70169"/>
                  <a:pt x="36197" y="70054"/>
                </a:cubicBezTo>
                <a:cubicBezTo>
                  <a:pt x="36387" y="70245"/>
                  <a:pt x="36806" y="70016"/>
                  <a:pt x="36977" y="70264"/>
                </a:cubicBezTo>
                <a:cubicBezTo>
                  <a:pt x="37871" y="69484"/>
                  <a:pt x="39241" y="69256"/>
                  <a:pt x="40268" y="68780"/>
                </a:cubicBezTo>
                <a:cubicBezTo>
                  <a:pt x="40610" y="68609"/>
                  <a:pt x="40876" y="68400"/>
                  <a:pt x="41561" y="68228"/>
                </a:cubicBezTo>
                <a:cubicBezTo>
                  <a:pt x="41086" y="68932"/>
                  <a:pt x="44129" y="67430"/>
                  <a:pt x="44966" y="67011"/>
                </a:cubicBezTo>
                <a:cubicBezTo>
                  <a:pt x="44376" y="66802"/>
                  <a:pt x="42816" y="67772"/>
                  <a:pt x="42493" y="67620"/>
                </a:cubicBezTo>
                <a:cubicBezTo>
                  <a:pt x="41181" y="67810"/>
                  <a:pt x="39298" y="69218"/>
                  <a:pt x="38023" y="69084"/>
                </a:cubicBezTo>
                <a:close/>
                <a:moveTo>
                  <a:pt x="21779" y="76560"/>
                </a:moveTo>
                <a:cubicBezTo>
                  <a:pt x="21703" y="76712"/>
                  <a:pt x="21608" y="76712"/>
                  <a:pt x="21532" y="76541"/>
                </a:cubicBezTo>
                <a:cubicBezTo>
                  <a:pt x="21019" y="76883"/>
                  <a:pt x="20676" y="76845"/>
                  <a:pt x="20163" y="77225"/>
                </a:cubicBezTo>
                <a:cubicBezTo>
                  <a:pt x="20809" y="77092"/>
                  <a:pt x="21589" y="76997"/>
                  <a:pt x="21779" y="76560"/>
                </a:cubicBezTo>
                <a:close/>
                <a:moveTo>
                  <a:pt x="32526" y="71177"/>
                </a:moveTo>
                <a:cubicBezTo>
                  <a:pt x="32545" y="71462"/>
                  <a:pt x="32773" y="71348"/>
                  <a:pt x="32812" y="71595"/>
                </a:cubicBezTo>
                <a:cubicBezTo>
                  <a:pt x="32298" y="71938"/>
                  <a:pt x="32583" y="71044"/>
                  <a:pt x="32203" y="71538"/>
                </a:cubicBezTo>
                <a:cubicBezTo>
                  <a:pt x="32203" y="71424"/>
                  <a:pt x="32222" y="71329"/>
                  <a:pt x="32317" y="71272"/>
                </a:cubicBezTo>
                <a:cubicBezTo>
                  <a:pt x="32013" y="71386"/>
                  <a:pt x="31956" y="71367"/>
                  <a:pt x="31918" y="71120"/>
                </a:cubicBezTo>
                <a:cubicBezTo>
                  <a:pt x="31176" y="72470"/>
                  <a:pt x="29312" y="72546"/>
                  <a:pt x="27695" y="73212"/>
                </a:cubicBezTo>
                <a:cubicBezTo>
                  <a:pt x="28018" y="72851"/>
                  <a:pt x="28418" y="72774"/>
                  <a:pt x="28874" y="72622"/>
                </a:cubicBezTo>
                <a:cubicBezTo>
                  <a:pt x="28912" y="72280"/>
                  <a:pt x="28132" y="72698"/>
                  <a:pt x="28665" y="72394"/>
                </a:cubicBezTo>
                <a:cubicBezTo>
                  <a:pt x="28132" y="72432"/>
                  <a:pt x="28075" y="71976"/>
                  <a:pt x="27980" y="72451"/>
                </a:cubicBezTo>
                <a:cubicBezTo>
                  <a:pt x="27790" y="72090"/>
                  <a:pt x="27086" y="72584"/>
                  <a:pt x="26953" y="72565"/>
                </a:cubicBezTo>
                <a:cubicBezTo>
                  <a:pt x="27295" y="72755"/>
                  <a:pt x="27486" y="72679"/>
                  <a:pt x="28247" y="72546"/>
                </a:cubicBezTo>
                <a:cubicBezTo>
                  <a:pt x="27219" y="73003"/>
                  <a:pt x="26687" y="73345"/>
                  <a:pt x="25736" y="73611"/>
                </a:cubicBezTo>
                <a:cubicBezTo>
                  <a:pt x="26173" y="74068"/>
                  <a:pt x="26839" y="73079"/>
                  <a:pt x="27467" y="73212"/>
                </a:cubicBezTo>
                <a:cubicBezTo>
                  <a:pt x="27143" y="73554"/>
                  <a:pt x="26116" y="73897"/>
                  <a:pt x="25660" y="73973"/>
                </a:cubicBezTo>
                <a:cubicBezTo>
                  <a:pt x="25641" y="73783"/>
                  <a:pt x="25298" y="73478"/>
                  <a:pt x="25679" y="73440"/>
                </a:cubicBezTo>
                <a:cubicBezTo>
                  <a:pt x="25393" y="73459"/>
                  <a:pt x="24290" y="74182"/>
                  <a:pt x="23567" y="74315"/>
                </a:cubicBezTo>
                <a:cubicBezTo>
                  <a:pt x="23567" y="74810"/>
                  <a:pt x="25032" y="73687"/>
                  <a:pt x="25488" y="73821"/>
                </a:cubicBezTo>
                <a:cubicBezTo>
                  <a:pt x="25565" y="73992"/>
                  <a:pt x="25431" y="74068"/>
                  <a:pt x="25527" y="74239"/>
                </a:cubicBezTo>
                <a:cubicBezTo>
                  <a:pt x="29369" y="72908"/>
                  <a:pt x="32450" y="72033"/>
                  <a:pt x="36387" y="70511"/>
                </a:cubicBezTo>
                <a:cubicBezTo>
                  <a:pt x="35417" y="70587"/>
                  <a:pt x="34599" y="71044"/>
                  <a:pt x="33667" y="71348"/>
                </a:cubicBezTo>
                <a:cubicBezTo>
                  <a:pt x="33915" y="70131"/>
                  <a:pt x="33515" y="71253"/>
                  <a:pt x="32526" y="71177"/>
                </a:cubicBezTo>
                <a:close/>
                <a:moveTo>
                  <a:pt x="25051" y="75076"/>
                </a:moveTo>
                <a:cubicBezTo>
                  <a:pt x="24804" y="74943"/>
                  <a:pt x="24271" y="75361"/>
                  <a:pt x="23910" y="75437"/>
                </a:cubicBezTo>
                <a:cubicBezTo>
                  <a:pt x="24271" y="75571"/>
                  <a:pt x="24804" y="75266"/>
                  <a:pt x="25051" y="75076"/>
                </a:cubicBezTo>
                <a:close/>
                <a:moveTo>
                  <a:pt x="22122" y="75989"/>
                </a:moveTo>
                <a:cubicBezTo>
                  <a:pt x="21627" y="76293"/>
                  <a:pt x="21399" y="76198"/>
                  <a:pt x="21057" y="76541"/>
                </a:cubicBezTo>
                <a:cubicBezTo>
                  <a:pt x="21247" y="76464"/>
                  <a:pt x="22122" y="76407"/>
                  <a:pt x="22122" y="75989"/>
                </a:cubicBezTo>
                <a:close/>
                <a:moveTo>
                  <a:pt x="43501" y="66345"/>
                </a:moveTo>
                <a:cubicBezTo>
                  <a:pt x="43216" y="66193"/>
                  <a:pt x="43178" y="66574"/>
                  <a:pt x="42855" y="66517"/>
                </a:cubicBezTo>
                <a:cubicBezTo>
                  <a:pt x="43064" y="66878"/>
                  <a:pt x="43330" y="66555"/>
                  <a:pt x="43501" y="66345"/>
                </a:cubicBezTo>
                <a:close/>
                <a:moveTo>
                  <a:pt x="51281" y="63169"/>
                </a:moveTo>
                <a:cubicBezTo>
                  <a:pt x="49626" y="63283"/>
                  <a:pt x="47629" y="64538"/>
                  <a:pt x="45898" y="65014"/>
                </a:cubicBezTo>
                <a:cubicBezTo>
                  <a:pt x="45574" y="65109"/>
                  <a:pt x="44871" y="65014"/>
                  <a:pt x="44738" y="65623"/>
                </a:cubicBezTo>
                <a:cubicBezTo>
                  <a:pt x="46982" y="64843"/>
                  <a:pt x="49226" y="63968"/>
                  <a:pt x="51281" y="63188"/>
                </a:cubicBezTo>
                <a:close/>
                <a:moveTo>
                  <a:pt x="20943" y="75951"/>
                </a:moveTo>
                <a:cubicBezTo>
                  <a:pt x="21095" y="75513"/>
                  <a:pt x="20296" y="76065"/>
                  <a:pt x="20220" y="75932"/>
                </a:cubicBezTo>
                <a:cubicBezTo>
                  <a:pt x="20068" y="76445"/>
                  <a:pt x="20752" y="75837"/>
                  <a:pt x="20943" y="75951"/>
                </a:cubicBezTo>
                <a:close/>
                <a:moveTo>
                  <a:pt x="42588" y="66726"/>
                </a:moveTo>
                <a:cubicBezTo>
                  <a:pt x="41884" y="66612"/>
                  <a:pt x="41105" y="66954"/>
                  <a:pt x="40553" y="67487"/>
                </a:cubicBezTo>
                <a:cubicBezTo>
                  <a:pt x="41333" y="67182"/>
                  <a:pt x="41846" y="67277"/>
                  <a:pt x="42588" y="66726"/>
                </a:cubicBezTo>
                <a:close/>
                <a:moveTo>
                  <a:pt x="19440" y="76046"/>
                </a:moveTo>
                <a:cubicBezTo>
                  <a:pt x="19554" y="75970"/>
                  <a:pt x="19896" y="76160"/>
                  <a:pt x="19649" y="76274"/>
                </a:cubicBezTo>
                <a:cubicBezTo>
                  <a:pt x="20049" y="76407"/>
                  <a:pt x="19915" y="75704"/>
                  <a:pt x="20581" y="75685"/>
                </a:cubicBezTo>
                <a:cubicBezTo>
                  <a:pt x="19706" y="75494"/>
                  <a:pt x="19402" y="76217"/>
                  <a:pt x="18641" y="76388"/>
                </a:cubicBezTo>
                <a:cubicBezTo>
                  <a:pt x="18755" y="76560"/>
                  <a:pt x="18565" y="76617"/>
                  <a:pt x="18413" y="76693"/>
                </a:cubicBezTo>
                <a:cubicBezTo>
                  <a:pt x="18603" y="76807"/>
                  <a:pt x="18964" y="76541"/>
                  <a:pt x="19193" y="76579"/>
                </a:cubicBezTo>
                <a:cubicBezTo>
                  <a:pt x="19136" y="76198"/>
                  <a:pt x="19402" y="76426"/>
                  <a:pt x="19440" y="76046"/>
                </a:cubicBezTo>
                <a:close/>
                <a:moveTo>
                  <a:pt x="22198" y="75000"/>
                </a:moveTo>
                <a:cubicBezTo>
                  <a:pt x="21361" y="75057"/>
                  <a:pt x="20125" y="75742"/>
                  <a:pt x="21285" y="75380"/>
                </a:cubicBezTo>
                <a:cubicBezTo>
                  <a:pt x="21551" y="75304"/>
                  <a:pt x="21989" y="75285"/>
                  <a:pt x="22198" y="75000"/>
                </a:cubicBezTo>
                <a:close/>
                <a:moveTo>
                  <a:pt x="22521" y="74962"/>
                </a:moveTo>
                <a:cubicBezTo>
                  <a:pt x="22711" y="74829"/>
                  <a:pt x="23282" y="74810"/>
                  <a:pt x="23054" y="74524"/>
                </a:cubicBezTo>
                <a:cubicBezTo>
                  <a:pt x="22864" y="74677"/>
                  <a:pt x="22293" y="74677"/>
                  <a:pt x="22521" y="74962"/>
                </a:cubicBezTo>
                <a:close/>
                <a:moveTo>
                  <a:pt x="38366" y="68190"/>
                </a:moveTo>
                <a:cubicBezTo>
                  <a:pt x="37947" y="68000"/>
                  <a:pt x="36958" y="69008"/>
                  <a:pt x="36654" y="68590"/>
                </a:cubicBezTo>
                <a:cubicBezTo>
                  <a:pt x="36711" y="69122"/>
                  <a:pt x="38137" y="68305"/>
                  <a:pt x="38366" y="68190"/>
                </a:cubicBezTo>
                <a:close/>
                <a:moveTo>
                  <a:pt x="42950" y="66155"/>
                </a:moveTo>
                <a:cubicBezTo>
                  <a:pt x="43444" y="66155"/>
                  <a:pt x="43939" y="65794"/>
                  <a:pt x="44262" y="65604"/>
                </a:cubicBezTo>
                <a:cubicBezTo>
                  <a:pt x="43710" y="65432"/>
                  <a:pt x="43368" y="66003"/>
                  <a:pt x="42950" y="66155"/>
                </a:cubicBezTo>
                <a:close/>
                <a:moveTo>
                  <a:pt x="34067" y="69788"/>
                </a:moveTo>
                <a:cubicBezTo>
                  <a:pt x="33763" y="69579"/>
                  <a:pt x="33344" y="69959"/>
                  <a:pt x="32697" y="70150"/>
                </a:cubicBezTo>
                <a:cubicBezTo>
                  <a:pt x="32983" y="70378"/>
                  <a:pt x="33591" y="69940"/>
                  <a:pt x="34067" y="69788"/>
                </a:cubicBezTo>
                <a:close/>
                <a:moveTo>
                  <a:pt x="38556" y="67791"/>
                </a:moveTo>
                <a:cubicBezTo>
                  <a:pt x="38518" y="67449"/>
                  <a:pt x="37262" y="68076"/>
                  <a:pt x="37167" y="68152"/>
                </a:cubicBezTo>
                <a:cubicBezTo>
                  <a:pt x="37491" y="68343"/>
                  <a:pt x="38232" y="67620"/>
                  <a:pt x="38556" y="67791"/>
                </a:cubicBezTo>
                <a:close/>
                <a:moveTo>
                  <a:pt x="40572" y="66954"/>
                </a:moveTo>
                <a:cubicBezTo>
                  <a:pt x="40173" y="66783"/>
                  <a:pt x="40020" y="67106"/>
                  <a:pt x="39488" y="67182"/>
                </a:cubicBezTo>
                <a:cubicBezTo>
                  <a:pt x="39754" y="67449"/>
                  <a:pt x="40154" y="66954"/>
                  <a:pt x="40572" y="66954"/>
                </a:cubicBezTo>
                <a:close/>
                <a:moveTo>
                  <a:pt x="48294" y="63683"/>
                </a:moveTo>
                <a:lnTo>
                  <a:pt x="48180" y="63416"/>
                </a:lnTo>
                <a:cubicBezTo>
                  <a:pt x="48085" y="63625"/>
                  <a:pt x="47781" y="63549"/>
                  <a:pt x="47553" y="63587"/>
                </a:cubicBezTo>
                <a:cubicBezTo>
                  <a:pt x="47420" y="63759"/>
                  <a:pt x="48104" y="63625"/>
                  <a:pt x="48294" y="63683"/>
                </a:cubicBezTo>
                <a:close/>
                <a:moveTo>
                  <a:pt x="16320" y="77054"/>
                </a:moveTo>
                <a:cubicBezTo>
                  <a:pt x="16568" y="76750"/>
                  <a:pt x="17005" y="76997"/>
                  <a:pt x="16948" y="76579"/>
                </a:cubicBezTo>
                <a:cubicBezTo>
                  <a:pt x="16967" y="76826"/>
                  <a:pt x="16130" y="76617"/>
                  <a:pt x="16320" y="77054"/>
                </a:cubicBezTo>
                <a:close/>
                <a:moveTo>
                  <a:pt x="37015" y="68343"/>
                </a:moveTo>
                <a:cubicBezTo>
                  <a:pt x="36673" y="67981"/>
                  <a:pt x="36140" y="68514"/>
                  <a:pt x="35798" y="68533"/>
                </a:cubicBezTo>
                <a:cubicBezTo>
                  <a:pt x="36197" y="68837"/>
                  <a:pt x="36559" y="68171"/>
                  <a:pt x="37015" y="68343"/>
                </a:cubicBezTo>
                <a:close/>
                <a:moveTo>
                  <a:pt x="45822" y="64519"/>
                </a:moveTo>
                <a:cubicBezTo>
                  <a:pt x="42855" y="64900"/>
                  <a:pt x="40268" y="66574"/>
                  <a:pt x="37357" y="67449"/>
                </a:cubicBezTo>
                <a:cubicBezTo>
                  <a:pt x="39811" y="67087"/>
                  <a:pt x="43026" y="65318"/>
                  <a:pt x="45822" y="64519"/>
                </a:cubicBezTo>
                <a:close/>
                <a:moveTo>
                  <a:pt x="54514" y="60449"/>
                </a:moveTo>
                <a:cubicBezTo>
                  <a:pt x="53164" y="61020"/>
                  <a:pt x="52327" y="61324"/>
                  <a:pt x="50957" y="61838"/>
                </a:cubicBezTo>
                <a:cubicBezTo>
                  <a:pt x="52346" y="61666"/>
                  <a:pt x="53563" y="61362"/>
                  <a:pt x="54514" y="60449"/>
                </a:cubicBezTo>
                <a:close/>
                <a:moveTo>
                  <a:pt x="46602" y="63568"/>
                </a:moveTo>
                <a:cubicBezTo>
                  <a:pt x="46259" y="63359"/>
                  <a:pt x="46088" y="63816"/>
                  <a:pt x="45879" y="63549"/>
                </a:cubicBezTo>
                <a:cubicBezTo>
                  <a:pt x="45708" y="64006"/>
                  <a:pt x="46335" y="63816"/>
                  <a:pt x="46602" y="63568"/>
                </a:cubicBezTo>
                <a:close/>
                <a:moveTo>
                  <a:pt x="46716" y="63302"/>
                </a:moveTo>
                <a:cubicBezTo>
                  <a:pt x="47286" y="63606"/>
                  <a:pt x="48161" y="62846"/>
                  <a:pt x="48732" y="62770"/>
                </a:cubicBezTo>
                <a:cubicBezTo>
                  <a:pt x="48256" y="62522"/>
                  <a:pt x="47458" y="63283"/>
                  <a:pt x="46716" y="63302"/>
                </a:cubicBezTo>
                <a:close/>
                <a:moveTo>
                  <a:pt x="35094" y="68286"/>
                </a:moveTo>
                <a:cubicBezTo>
                  <a:pt x="35284" y="68267"/>
                  <a:pt x="35589" y="68019"/>
                  <a:pt x="36197" y="67829"/>
                </a:cubicBezTo>
                <a:cubicBezTo>
                  <a:pt x="35931" y="67639"/>
                  <a:pt x="35113" y="67943"/>
                  <a:pt x="34923" y="68152"/>
                </a:cubicBezTo>
                <a:cubicBezTo>
                  <a:pt x="35018" y="68209"/>
                  <a:pt x="35265" y="68171"/>
                  <a:pt x="35094" y="68286"/>
                </a:cubicBezTo>
                <a:close/>
                <a:moveTo>
                  <a:pt x="44452" y="64367"/>
                </a:moveTo>
                <a:cubicBezTo>
                  <a:pt x="44338" y="64139"/>
                  <a:pt x="44034" y="64329"/>
                  <a:pt x="43768" y="64424"/>
                </a:cubicBezTo>
                <a:cubicBezTo>
                  <a:pt x="43920" y="64596"/>
                  <a:pt x="44319" y="64615"/>
                  <a:pt x="44452" y="64367"/>
                </a:cubicBezTo>
                <a:close/>
                <a:moveTo>
                  <a:pt x="18013" y="75494"/>
                </a:moveTo>
                <a:cubicBezTo>
                  <a:pt x="17766" y="75228"/>
                  <a:pt x="16796" y="75799"/>
                  <a:pt x="16644" y="75856"/>
                </a:cubicBezTo>
                <a:cubicBezTo>
                  <a:pt x="16986" y="75970"/>
                  <a:pt x="17652" y="75399"/>
                  <a:pt x="18013" y="75494"/>
                </a:cubicBezTo>
                <a:close/>
                <a:moveTo>
                  <a:pt x="42835" y="65033"/>
                </a:moveTo>
                <a:cubicBezTo>
                  <a:pt x="42417" y="64596"/>
                  <a:pt x="41181" y="65489"/>
                  <a:pt x="40173" y="65737"/>
                </a:cubicBezTo>
                <a:cubicBezTo>
                  <a:pt x="41485" y="64862"/>
                  <a:pt x="42303" y="64995"/>
                  <a:pt x="43178" y="64158"/>
                </a:cubicBezTo>
                <a:cubicBezTo>
                  <a:pt x="41599" y="64557"/>
                  <a:pt x="39811" y="65718"/>
                  <a:pt x="38442" y="65299"/>
                </a:cubicBezTo>
                <a:cubicBezTo>
                  <a:pt x="38480" y="65451"/>
                  <a:pt x="38613" y="65413"/>
                  <a:pt x="38670" y="65528"/>
                </a:cubicBezTo>
                <a:cubicBezTo>
                  <a:pt x="38632" y="65642"/>
                  <a:pt x="38099" y="65927"/>
                  <a:pt x="37814" y="65775"/>
                </a:cubicBezTo>
                <a:cubicBezTo>
                  <a:pt x="36425" y="67087"/>
                  <a:pt x="34638" y="66897"/>
                  <a:pt x="32869" y="68057"/>
                </a:cubicBezTo>
                <a:cubicBezTo>
                  <a:pt x="32697" y="68076"/>
                  <a:pt x="32089" y="68133"/>
                  <a:pt x="32260" y="68000"/>
                </a:cubicBezTo>
                <a:cubicBezTo>
                  <a:pt x="31994" y="67829"/>
                  <a:pt x="32032" y="68381"/>
                  <a:pt x="32013" y="68533"/>
                </a:cubicBezTo>
                <a:cubicBezTo>
                  <a:pt x="33097" y="68419"/>
                  <a:pt x="34352" y="68000"/>
                  <a:pt x="35684" y="67411"/>
                </a:cubicBezTo>
                <a:cubicBezTo>
                  <a:pt x="35646" y="67525"/>
                  <a:pt x="35474" y="67601"/>
                  <a:pt x="35589" y="67772"/>
                </a:cubicBezTo>
                <a:cubicBezTo>
                  <a:pt x="38118" y="67125"/>
                  <a:pt x="40268" y="65794"/>
                  <a:pt x="42835" y="65033"/>
                </a:cubicBezTo>
                <a:close/>
                <a:moveTo>
                  <a:pt x="44091" y="64082"/>
                </a:moveTo>
                <a:cubicBezTo>
                  <a:pt x="44338" y="63930"/>
                  <a:pt x="44243" y="63683"/>
                  <a:pt x="44719" y="63606"/>
                </a:cubicBezTo>
                <a:cubicBezTo>
                  <a:pt x="44795" y="63435"/>
                  <a:pt x="43996" y="63664"/>
                  <a:pt x="43634" y="63854"/>
                </a:cubicBezTo>
                <a:cubicBezTo>
                  <a:pt x="43634" y="64253"/>
                  <a:pt x="44091" y="63683"/>
                  <a:pt x="44091" y="64082"/>
                </a:cubicBezTo>
                <a:close/>
                <a:moveTo>
                  <a:pt x="30966" y="68875"/>
                </a:moveTo>
                <a:cubicBezTo>
                  <a:pt x="30871" y="68495"/>
                  <a:pt x="30358" y="68989"/>
                  <a:pt x="30092" y="69027"/>
                </a:cubicBezTo>
                <a:cubicBezTo>
                  <a:pt x="30415" y="69256"/>
                  <a:pt x="30624" y="68856"/>
                  <a:pt x="30966" y="68875"/>
                </a:cubicBezTo>
                <a:close/>
                <a:moveTo>
                  <a:pt x="26059" y="70397"/>
                </a:moveTo>
                <a:cubicBezTo>
                  <a:pt x="26192" y="70245"/>
                  <a:pt x="25546" y="70188"/>
                  <a:pt x="26230" y="70016"/>
                </a:cubicBezTo>
                <a:cubicBezTo>
                  <a:pt x="25774" y="70074"/>
                  <a:pt x="24785" y="69940"/>
                  <a:pt x="24499" y="70644"/>
                </a:cubicBezTo>
                <a:cubicBezTo>
                  <a:pt x="23777" y="70321"/>
                  <a:pt x="23016" y="70834"/>
                  <a:pt x="22065" y="71025"/>
                </a:cubicBezTo>
                <a:cubicBezTo>
                  <a:pt x="21894" y="70473"/>
                  <a:pt x="22521" y="70739"/>
                  <a:pt x="22730" y="70644"/>
                </a:cubicBezTo>
                <a:cubicBezTo>
                  <a:pt x="26078" y="69180"/>
                  <a:pt x="31176" y="67163"/>
                  <a:pt x="34847" y="66288"/>
                </a:cubicBezTo>
                <a:cubicBezTo>
                  <a:pt x="34866" y="66498"/>
                  <a:pt x="35227" y="66593"/>
                  <a:pt x="35570" y="66612"/>
                </a:cubicBezTo>
                <a:cubicBezTo>
                  <a:pt x="35760" y="66041"/>
                  <a:pt x="36311" y="66269"/>
                  <a:pt x="36654" y="66364"/>
                </a:cubicBezTo>
                <a:cubicBezTo>
                  <a:pt x="36502" y="65965"/>
                  <a:pt x="36159" y="65946"/>
                  <a:pt x="35779" y="65984"/>
                </a:cubicBezTo>
                <a:cubicBezTo>
                  <a:pt x="36635" y="65223"/>
                  <a:pt x="38080" y="64824"/>
                  <a:pt x="39507" y="64424"/>
                </a:cubicBezTo>
                <a:cubicBezTo>
                  <a:pt x="39431" y="63892"/>
                  <a:pt x="38898" y="64405"/>
                  <a:pt x="38689" y="64443"/>
                </a:cubicBezTo>
                <a:cubicBezTo>
                  <a:pt x="37662" y="64653"/>
                  <a:pt x="36216" y="65109"/>
                  <a:pt x="35227" y="65489"/>
                </a:cubicBezTo>
                <a:cubicBezTo>
                  <a:pt x="31195" y="66992"/>
                  <a:pt x="27010" y="68609"/>
                  <a:pt x="22997" y="69883"/>
                </a:cubicBezTo>
                <a:cubicBezTo>
                  <a:pt x="22921" y="69731"/>
                  <a:pt x="23035" y="69655"/>
                  <a:pt x="22940" y="69484"/>
                </a:cubicBezTo>
                <a:cubicBezTo>
                  <a:pt x="23244" y="69712"/>
                  <a:pt x="23853" y="69256"/>
                  <a:pt x="24271" y="69256"/>
                </a:cubicBezTo>
                <a:cubicBezTo>
                  <a:pt x="24157" y="68970"/>
                  <a:pt x="23853" y="69103"/>
                  <a:pt x="23548" y="69237"/>
                </a:cubicBezTo>
                <a:cubicBezTo>
                  <a:pt x="24157" y="68723"/>
                  <a:pt x="25717" y="68419"/>
                  <a:pt x="26325" y="67962"/>
                </a:cubicBezTo>
                <a:cubicBezTo>
                  <a:pt x="25812" y="67905"/>
                  <a:pt x="25717" y="68038"/>
                  <a:pt x="24899" y="68248"/>
                </a:cubicBezTo>
                <a:cubicBezTo>
                  <a:pt x="25679" y="67639"/>
                  <a:pt x="26535" y="67582"/>
                  <a:pt x="27124" y="67315"/>
                </a:cubicBezTo>
                <a:cubicBezTo>
                  <a:pt x="26611" y="67087"/>
                  <a:pt x="27885" y="67125"/>
                  <a:pt x="27885" y="66878"/>
                </a:cubicBezTo>
                <a:cubicBezTo>
                  <a:pt x="26040" y="67277"/>
                  <a:pt x="24766" y="68152"/>
                  <a:pt x="23016" y="68514"/>
                </a:cubicBezTo>
                <a:cubicBezTo>
                  <a:pt x="22921" y="68761"/>
                  <a:pt x="23073" y="68628"/>
                  <a:pt x="23168" y="68875"/>
                </a:cubicBezTo>
                <a:cubicBezTo>
                  <a:pt x="22730" y="68590"/>
                  <a:pt x="21836" y="68875"/>
                  <a:pt x="21951" y="69370"/>
                </a:cubicBezTo>
                <a:cubicBezTo>
                  <a:pt x="21475" y="69351"/>
                  <a:pt x="21399" y="69484"/>
                  <a:pt x="20866" y="69617"/>
                </a:cubicBezTo>
                <a:cubicBezTo>
                  <a:pt x="21152" y="69883"/>
                  <a:pt x="21722" y="69541"/>
                  <a:pt x="22198" y="69389"/>
                </a:cubicBezTo>
                <a:cubicBezTo>
                  <a:pt x="21989" y="69693"/>
                  <a:pt x="21494" y="69674"/>
                  <a:pt x="21741" y="69997"/>
                </a:cubicBezTo>
                <a:cubicBezTo>
                  <a:pt x="21570" y="69921"/>
                  <a:pt x="21209" y="70207"/>
                  <a:pt x="21190" y="69807"/>
                </a:cubicBezTo>
                <a:cubicBezTo>
                  <a:pt x="21076" y="70188"/>
                  <a:pt x="20790" y="70435"/>
                  <a:pt x="20429" y="70549"/>
                </a:cubicBezTo>
                <a:cubicBezTo>
                  <a:pt x="21228" y="70606"/>
                  <a:pt x="21836" y="69978"/>
                  <a:pt x="22616" y="69845"/>
                </a:cubicBezTo>
                <a:cubicBezTo>
                  <a:pt x="22578" y="69693"/>
                  <a:pt x="22426" y="69522"/>
                  <a:pt x="22578" y="69427"/>
                </a:cubicBezTo>
                <a:cubicBezTo>
                  <a:pt x="22788" y="69522"/>
                  <a:pt x="22635" y="69693"/>
                  <a:pt x="22902" y="69940"/>
                </a:cubicBezTo>
                <a:cubicBezTo>
                  <a:pt x="21000" y="70663"/>
                  <a:pt x="19040" y="71196"/>
                  <a:pt x="17233" y="72223"/>
                </a:cubicBezTo>
                <a:cubicBezTo>
                  <a:pt x="18356" y="72394"/>
                  <a:pt x="19934" y="71234"/>
                  <a:pt x="21551" y="70929"/>
                </a:cubicBezTo>
                <a:cubicBezTo>
                  <a:pt x="21399" y="71272"/>
                  <a:pt x="20163" y="71633"/>
                  <a:pt x="19782" y="71785"/>
                </a:cubicBezTo>
                <a:cubicBezTo>
                  <a:pt x="19972" y="72128"/>
                  <a:pt x="20030" y="71671"/>
                  <a:pt x="20353" y="71747"/>
                </a:cubicBezTo>
                <a:cubicBezTo>
                  <a:pt x="20258" y="72090"/>
                  <a:pt x="19668" y="72090"/>
                  <a:pt x="19573" y="71861"/>
                </a:cubicBezTo>
                <a:cubicBezTo>
                  <a:pt x="19021" y="72470"/>
                  <a:pt x="18527" y="72318"/>
                  <a:pt x="17785" y="72946"/>
                </a:cubicBezTo>
                <a:cubicBezTo>
                  <a:pt x="19231" y="72660"/>
                  <a:pt x="20258" y="71938"/>
                  <a:pt x="21513" y="71690"/>
                </a:cubicBezTo>
                <a:cubicBezTo>
                  <a:pt x="21399" y="72014"/>
                  <a:pt x="21095" y="71919"/>
                  <a:pt x="20981" y="72128"/>
                </a:cubicBezTo>
                <a:cubicBezTo>
                  <a:pt x="22864" y="71919"/>
                  <a:pt x="23643" y="70910"/>
                  <a:pt x="25431" y="70891"/>
                </a:cubicBezTo>
                <a:cubicBezTo>
                  <a:pt x="25603" y="70796"/>
                  <a:pt x="25355" y="70549"/>
                  <a:pt x="25469" y="70435"/>
                </a:cubicBezTo>
                <a:cubicBezTo>
                  <a:pt x="25812" y="70397"/>
                  <a:pt x="25907" y="70416"/>
                  <a:pt x="26059" y="70416"/>
                </a:cubicBezTo>
                <a:close/>
                <a:moveTo>
                  <a:pt x="29198" y="69180"/>
                </a:moveTo>
                <a:cubicBezTo>
                  <a:pt x="29521" y="68989"/>
                  <a:pt x="29198" y="68628"/>
                  <a:pt x="28855" y="68913"/>
                </a:cubicBezTo>
                <a:cubicBezTo>
                  <a:pt x="28950" y="69027"/>
                  <a:pt x="29102" y="69065"/>
                  <a:pt x="29198" y="69180"/>
                </a:cubicBezTo>
                <a:close/>
                <a:moveTo>
                  <a:pt x="31822" y="68076"/>
                </a:moveTo>
                <a:cubicBezTo>
                  <a:pt x="31651" y="68057"/>
                  <a:pt x="30871" y="67924"/>
                  <a:pt x="31518" y="67677"/>
                </a:cubicBezTo>
                <a:cubicBezTo>
                  <a:pt x="31043" y="67658"/>
                  <a:pt x="29882" y="68228"/>
                  <a:pt x="29083" y="68590"/>
                </a:cubicBezTo>
                <a:cubicBezTo>
                  <a:pt x="29578" y="68894"/>
                  <a:pt x="29559" y="68400"/>
                  <a:pt x="30225" y="68228"/>
                </a:cubicBezTo>
                <a:cubicBezTo>
                  <a:pt x="30624" y="68438"/>
                  <a:pt x="31214" y="68305"/>
                  <a:pt x="31822" y="68076"/>
                </a:cubicBezTo>
                <a:close/>
                <a:moveTo>
                  <a:pt x="44985" y="62009"/>
                </a:moveTo>
                <a:cubicBezTo>
                  <a:pt x="44585" y="62712"/>
                  <a:pt x="43330" y="62104"/>
                  <a:pt x="42950" y="63074"/>
                </a:cubicBezTo>
                <a:cubicBezTo>
                  <a:pt x="43596" y="62693"/>
                  <a:pt x="45118" y="62865"/>
                  <a:pt x="44985" y="62009"/>
                </a:cubicBezTo>
                <a:close/>
                <a:moveTo>
                  <a:pt x="33078" y="67125"/>
                </a:moveTo>
                <a:cubicBezTo>
                  <a:pt x="32964" y="66669"/>
                  <a:pt x="32260" y="67506"/>
                  <a:pt x="32051" y="67239"/>
                </a:cubicBezTo>
                <a:cubicBezTo>
                  <a:pt x="31879" y="67525"/>
                  <a:pt x="32964" y="67468"/>
                  <a:pt x="33078" y="67125"/>
                </a:cubicBezTo>
                <a:close/>
                <a:moveTo>
                  <a:pt x="20182" y="72451"/>
                </a:moveTo>
                <a:cubicBezTo>
                  <a:pt x="19839" y="72413"/>
                  <a:pt x="19345" y="72641"/>
                  <a:pt x="19136" y="72793"/>
                </a:cubicBezTo>
                <a:cubicBezTo>
                  <a:pt x="19421" y="72793"/>
                  <a:pt x="20049" y="72641"/>
                  <a:pt x="20182" y="72451"/>
                </a:cubicBezTo>
                <a:close/>
                <a:moveTo>
                  <a:pt x="150589" y="16150"/>
                </a:moveTo>
                <a:cubicBezTo>
                  <a:pt x="150189" y="16188"/>
                  <a:pt x="150075" y="15655"/>
                  <a:pt x="149618" y="15826"/>
                </a:cubicBezTo>
                <a:cubicBezTo>
                  <a:pt x="148991" y="16302"/>
                  <a:pt x="149809" y="16815"/>
                  <a:pt x="150094" y="17215"/>
                </a:cubicBezTo>
                <a:cubicBezTo>
                  <a:pt x="150836" y="17215"/>
                  <a:pt x="150569" y="16625"/>
                  <a:pt x="150589" y="16150"/>
                </a:cubicBezTo>
                <a:close/>
                <a:moveTo>
                  <a:pt x="35912" y="64348"/>
                </a:moveTo>
                <a:cubicBezTo>
                  <a:pt x="35246" y="64634"/>
                  <a:pt x="34409" y="64653"/>
                  <a:pt x="34181" y="64976"/>
                </a:cubicBezTo>
                <a:cubicBezTo>
                  <a:pt x="34847" y="64976"/>
                  <a:pt x="35589" y="64691"/>
                  <a:pt x="35912" y="64348"/>
                </a:cubicBezTo>
                <a:close/>
                <a:moveTo>
                  <a:pt x="20125" y="70359"/>
                </a:moveTo>
                <a:cubicBezTo>
                  <a:pt x="19972" y="70720"/>
                  <a:pt x="19611" y="70054"/>
                  <a:pt x="19193" y="70416"/>
                </a:cubicBezTo>
                <a:cubicBezTo>
                  <a:pt x="19250" y="70492"/>
                  <a:pt x="19345" y="70473"/>
                  <a:pt x="19383" y="70568"/>
                </a:cubicBezTo>
                <a:cubicBezTo>
                  <a:pt x="18964" y="70321"/>
                  <a:pt x="18888" y="70948"/>
                  <a:pt x="18698" y="70644"/>
                </a:cubicBezTo>
                <a:cubicBezTo>
                  <a:pt x="18337" y="70701"/>
                  <a:pt x="18451" y="70910"/>
                  <a:pt x="18280" y="71025"/>
                </a:cubicBezTo>
                <a:cubicBezTo>
                  <a:pt x="18907" y="70986"/>
                  <a:pt x="19573" y="70891"/>
                  <a:pt x="20277" y="70720"/>
                </a:cubicBezTo>
                <a:cubicBezTo>
                  <a:pt x="20144" y="70454"/>
                  <a:pt x="20372" y="70131"/>
                  <a:pt x="20106" y="70035"/>
                </a:cubicBezTo>
                <a:cubicBezTo>
                  <a:pt x="20030" y="70093"/>
                  <a:pt x="19934" y="70473"/>
                  <a:pt x="20125" y="70359"/>
                </a:cubicBezTo>
                <a:close/>
                <a:moveTo>
                  <a:pt x="29806" y="66707"/>
                </a:moveTo>
                <a:cubicBezTo>
                  <a:pt x="29179" y="66517"/>
                  <a:pt x="27904" y="67296"/>
                  <a:pt x="26382" y="67829"/>
                </a:cubicBezTo>
                <a:cubicBezTo>
                  <a:pt x="27295" y="67829"/>
                  <a:pt x="28456" y="67220"/>
                  <a:pt x="29806" y="66707"/>
                </a:cubicBezTo>
                <a:close/>
                <a:moveTo>
                  <a:pt x="44034" y="59745"/>
                </a:moveTo>
                <a:cubicBezTo>
                  <a:pt x="44186" y="59802"/>
                  <a:pt x="44319" y="59840"/>
                  <a:pt x="44452" y="59897"/>
                </a:cubicBezTo>
                <a:cubicBezTo>
                  <a:pt x="44738" y="59707"/>
                  <a:pt x="44281" y="59745"/>
                  <a:pt x="44300" y="59536"/>
                </a:cubicBezTo>
                <a:cubicBezTo>
                  <a:pt x="44072" y="59593"/>
                  <a:pt x="44072" y="59707"/>
                  <a:pt x="43939" y="59802"/>
                </a:cubicBezTo>
                <a:cubicBezTo>
                  <a:pt x="43768" y="59935"/>
                  <a:pt x="44110" y="59897"/>
                  <a:pt x="44034" y="59745"/>
                </a:cubicBezTo>
                <a:close/>
                <a:moveTo>
                  <a:pt x="42398" y="60658"/>
                </a:moveTo>
                <a:cubicBezTo>
                  <a:pt x="43045" y="60905"/>
                  <a:pt x="43653" y="60164"/>
                  <a:pt x="44148" y="60031"/>
                </a:cubicBezTo>
                <a:cubicBezTo>
                  <a:pt x="43425" y="59612"/>
                  <a:pt x="43311" y="60430"/>
                  <a:pt x="42398" y="60658"/>
                </a:cubicBezTo>
                <a:close/>
                <a:moveTo>
                  <a:pt x="38993" y="62085"/>
                </a:moveTo>
                <a:cubicBezTo>
                  <a:pt x="38898" y="62085"/>
                  <a:pt x="38784" y="62066"/>
                  <a:pt x="38651" y="62123"/>
                </a:cubicBezTo>
                <a:cubicBezTo>
                  <a:pt x="38594" y="62009"/>
                  <a:pt x="38518" y="61876"/>
                  <a:pt x="38632" y="61818"/>
                </a:cubicBezTo>
                <a:cubicBezTo>
                  <a:pt x="38080" y="61952"/>
                  <a:pt x="37205" y="62256"/>
                  <a:pt x="36597" y="62579"/>
                </a:cubicBezTo>
                <a:cubicBezTo>
                  <a:pt x="36616" y="62484"/>
                  <a:pt x="36635" y="62389"/>
                  <a:pt x="36578" y="62256"/>
                </a:cubicBezTo>
                <a:cubicBezTo>
                  <a:pt x="36844" y="62218"/>
                  <a:pt x="37529" y="62142"/>
                  <a:pt x="37300" y="61742"/>
                </a:cubicBezTo>
                <a:cubicBezTo>
                  <a:pt x="36673" y="62085"/>
                  <a:pt x="35988" y="61933"/>
                  <a:pt x="35551" y="62370"/>
                </a:cubicBezTo>
                <a:cubicBezTo>
                  <a:pt x="35284" y="62617"/>
                  <a:pt x="35360" y="62104"/>
                  <a:pt x="35075" y="62351"/>
                </a:cubicBezTo>
                <a:cubicBezTo>
                  <a:pt x="35037" y="62142"/>
                  <a:pt x="35551" y="62123"/>
                  <a:pt x="35741" y="61971"/>
                </a:cubicBezTo>
                <a:cubicBezTo>
                  <a:pt x="35703" y="61609"/>
                  <a:pt x="35303" y="62009"/>
                  <a:pt x="35075" y="62047"/>
                </a:cubicBezTo>
                <a:cubicBezTo>
                  <a:pt x="35436" y="60734"/>
                  <a:pt x="37833" y="60886"/>
                  <a:pt x="38632" y="60126"/>
                </a:cubicBezTo>
                <a:cubicBezTo>
                  <a:pt x="38765" y="60107"/>
                  <a:pt x="38879" y="60145"/>
                  <a:pt x="38955" y="60297"/>
                </a:cubicBezTo>
                <a:cubicBezTo>
                  <a:pt x="39050" y="60221"/>
                  <a:pt x="39107" y="60107"/>
                  <a:pt x="39031" y="59954"/>
                </a:cubicBezTo>
                <a:cubicBezTo>
                  <a:pt x="39906" y="59764"/>
                  <a:pt x="41599" y="59079"/>
                  <a:pt x="42550" y="58471"/>
                </a:cubicBezTo>
                <a:cubicBezTo>
                  <a:pt x="44129" y="58186"/>
                  <a:pt x="46754" y="57158"/>
                  <a:pt x="47648" y="56531"/>
                </a:cubicBezTo>
                <a:cubicBezTo>
                  <a:pt x="47686" y="56588"/>
                  <a:pt x="47553" y="56702"/>
                  <a:pt x="47496" y="56702"/>
                </a:cubicBezTo>
                <a:cubicBezTo>
                  <a:pt x="48865" y="56683"/>
                  <a:pt x="51072" y="55142"/>
                  <a:pt x="52175" y="54629"/>
                </a:cubicBezTo>
                <a:cubicBezTo>
                  <a:pt x="52422" y="54591"/>
                  <a:pt x="52099" y="54819"/>
                  <a:pt x="52384" y="54857"/>
                </a:cubicBezTo>
                <a:cubicBezTo>
                  <a:pt x="52498" y="54648"/>
                  <a:pt x="52993" y="54553"/>
                  <a:pt x="52974" y="54286"/>
                </a:cubicBezTo>
                <a:cubicBezTo>
                  <a:pt x="53221" y="54248"/>
                  <a:pt x="52917" y="54476"/>
                  <a:pt x="53183" y="54515"/>
                </a:cubicBezTo>
                <a:cubicBezTo>
                  <a:pt x="53392" y="54476"/>
                  <a:pt x="53506" y="54058"/>
                  <a:pt x="53620" y="54438"/>
                </a:cubicBezTo>
                <a:cubicBezTo>
                  <a:pt x="53982" y="54096"/>
                  <a:pt x="54724" y="53906"/>
                  <a:pt x="55294" y="53640"/>
                </a:cubicBezTo>
                <a:cubicBezTo>
                  <a:pt x="55256" y="53544"/>
                  <a:pt x="55142" y="53602"/>
                  <a:pt x="55066" y="53621"/>
                </a:cubicBezTo>
                <a:cubicBezTo>
                  <a:pt x="56359" y="53354"/>
                  <a:pt x="57957" y="52631"/>
                  <a:pt x="59574" y="51718"/>
                </a:cubicBezTo>
                <a:cubicBezTo>
                  <a:pt x="58395" y="51699"/>
                  <a:pt x="57006" y="52898"/>
                  <a:pt x="56378" y="52536"/>
                </a:cubicBezTo>
                <a:cubicBezTo>
                  <a:pt x="56321" y="52346"/>
                  <a:pt x="55998" y="52650"/>
                  <a:pt x="55846" y="52669"/>
                </a:cubicBezTo>
                <a:cubicBezTo>
                  <a:pt x="56188" y="52917"/>
                  <a:pt x="55675" y="53031"/>
                  <a:pt x="55313" y="53107"/>
                </a:cubicBezTo>
                <a:cubicBezTo>
                  <a:pt x="55256" y="52936"/>
                  <a:pt x="55256" y="52765"/>
                  <a:pt x="55351" y="52650"/>
                </a:cubicBezTo>
                <a:cubicBezTo>
                  <a:pt x="55161" y="52422"/>
                  <a:pt x="55066" y="52841"/>
                  <a:pt x="54857" y="52860"/>
                </a:cubicBezTo>
                <a:cubicBezTo>
                  <a:pt x="54876" y="52746"/>
                  <a:pt x="55047" y="52669"/>
                  <a:pt x="54952" y="52517"/>
                </a:cubicBezTo>
                <a:cubicBezTo>
                  <a:pt x="54666" y="52669"/>
                  <a:pt x="54495" y="53107"/>
                  <a:pt x="54210" y="53031"/>
                </a:cubicBezTo>
                <a:cubicBezTo>
                  <a:pt x="54590" y="52536"/>
                  <a:pt x="54305" y="52650"/>
                  <a:pt x="54971" y="52289"/>
                </a:cubicBezTo>
                <a:cubicBezTo>
                  <a:pt x="55218" y="52251"/>
                  <a:pt x="54914" y="52479"/>
                  <a:pt x="55180" y="52517"/>
                </a:cubicBezTo>
                <a:cubicBezTo>
                  <a:pt x="55598" y="52270"/>
                  <a:pt x="55808" y="52441"/>
                  <a:pt x="56226" y="52194"/>
                </a:cubicBezTo>
                <a:cubicBezTo>
                  <a:pt x="56188" y="52023"/>
                  <a:pt x="56055" y="52080"/>
                  <a:pt x="56017" y="51966"/>
                </a:cubicBezTo>
                <a:cubicBezTo>
                  <a:pt x="56283" y="51757"/>
                  <a:pt x="56169" y="51814"/>
                  <a:pt x="56511" y="51737"/>
                </a:cubicBezTo>
                <a:cubicBezTo>
                  <a:pt x="56607" y="52061"/>
                  <a:pt x="56017" y="51661"/>
                  <a:pt x="56283" y="52061"/>
                </a:cubicBezTo>
                <a:cubicBezTo>
                  <a:pt x="56645" y="51947"/>
                  <a:pt x="56854" y="51776"/>
                  <a:pt x="56645" y="51471"/>
                </a:cubicBezTo>
                <a:cubicBezTo>
                  <a:pt x="57120" y="51547"/>
                  <a:pt x="56930" y="51795"/>
                  <a:pt x="57386" y="51585"/>
                </a:cubicBezTo>
                <a:cubicBezTo>
                  <a:pt x="57291" y="51795"/>
                  <a:pt x="57006" y="51909"/>
                  <a:pt x="57177" y="52213"/>
                </a:cubicBezTo>
                <a:cubicBezTo>
                  <a:pt x="57691" y="51871"/>
                  <a:pt x="59327" y="51737"/>
                  <a:pt x="59479" y="50920"/>
                </a:cubicBezTo>
                <a:cubicBezTo>
                  <a:pt x="59384" y="50958"/>
                  <a:pt x="59441" y="51072"/>
                  <a:pt x="59460" y="51148"/>
                </a:cubicBezTo>
                <a:cubicBezTo>
                  <a:pt x="59003" y="51205"/>
                  <a:pt x="59403" y="50939"/>
                  <a:pt x="59269" y="50691"/>
                </a:cubicBezTo>
                <a:cubicBezTo>
                  <a:pt x="58832" y="50824"/>
                  <a:pt x="59250" y="51262"/>
                  <a:pt x="58851" y="51395"/>
                </a:cubicBezTo>
                <a:cubicBezTo>
                  <a:pt x="58737" y="51414"/>
                  <a:pt x="58718" y="51243"/>
                  <a:pt x="58585" y="51300"/>
                </a:cubicBezTo>
                <a:cubicBezTo>
                  <a:pt x="58566" y="51186"/>
                  <a:pt x="58661" y="50996"/>
                  <a:pt x="58737" y="51129"/>
                </a:cubicBezTo>
                <a:cubicBezTo>
                  <a:pt x="58851" y="51053"/>
                  <a:pt x="58756" y="50901"/>
                  <a:pt x="58661" y="50939"/>
                </a:cubicBezTo>
                <a:cubicBezTo>
                  <a:pt x="58699" y="50824"/>
                  <a:pt x="59022" y="50824"/>
                  <a:pt x="59079" y="50558"/>
                </a:cubicBezTo>
                <a:cubicBezTo>
                  <a:pt x="58889" y="50482"/>
                  <a:pt x="58851" y="50045"/>
                  <a:pt x="58490" y="50273"/>
                </a:cubicBezTo>
                <a:cubicBezTo>
                  <a:pt x="58699" y="50368"/>
                  <a:pt x="58680" y="50444"/>
                  <a:pt x="58376" y="50539"/>
                </a:cubicBezTo>
                <a:cubicBezTo>
                  <a:pt x="58452" y="50653"/>
                  <a:pt x="58680" y="50444"/>
                  <a:pt x="58756" y="50596"/>
                </a:cubicBezTo>
                <a:cubicBezTo>
                  <a:pt x="58794" y="50786"/>
                  <a:pt x="58299" y="50767"/>
                  <a:pt x="58204" y="50710"/>
                </a:cubicBezTo>
                <a:cubicBezTo>
                  <a:pt x="57919" y="50767"/>
                  <a:pt x="58471" y="51110"/>
                  <a:pt x="58166" y="51148"/>
                </a:cubicBezTo>
                <a:cubicBezTo>
                  <a:pt x="57900" y="51243"/>
                  <a:pt x="58242" y="50939"/>
                  <a:pt x="58014" y="50786"/>
                </a:cubicBezTo>
                <a:cubicBezTo>
                  <a:pt x="57767" y="50863"/>
                  <a:pt x="57634" y="50977"/>
                  <a:pt x="57691" y="51148"/>
                </a:cubicBezTo>
                <a:cubicBezTo>
                  <a:pt x="57520" y="51110"/>
                  <a:pt x="57386" y="50996"/>
                  <a:pt x="57234" y="50901"/>
                </a:cubicBezTo>
                <a:cubicBezTo>
                  <a:pt x="56968" y="51091"/>
                  <a:pt x="56569" y="51452"/>
                  <a:pt x="56359" y="51072"/>
                </a:cubicBezTo>
                <a:cubicBezTo>
                  <a:pt x="55884" y="51833"/>
                  <a:pt x="54495" y="52460"/>
                  <a:pt x="54134" y="52004"/>
                </a:cubicBezTo>
                <a:cubicBezTo>
                  <a:pt x="53811" y="52346"/>
                  <a:pt x="53126" y="52422"/>
                  <a:pt x="52555" y="52993"/>
                </a:cubicBezTo>
                <a:cubicBezTo>
                  <a:pt x="52936" y="53126"/>
                  <a:pt x="53639" y="52612"/>
                  <a:pt x="54077" y="52669"/>
                </a:cubicBezTo>
                <a:cubicBezTo>
                  <a:pt x="54210" y="52517"/>
                  <a:pt x="54020" y="52498"/>
                  <a:pt x="53963" y="52384"/>
                </a:cubicBezTo>
                <a:cubicBezTo>
                  <a:pt x="54724" y="52669"/>
                  <a:pt x="53335" y="52974"/>
                  <a:pt x="53487" y="53544"/>
                </a:cubicBezTo>
                <a:cubicBezTo>
                  <a:pt x="53849" y="53602"/>
                  <a:pt x="54514" y="53088"/>
                  <a:pt x="55142" y="52955"/>
                </a:cubicBezTo>
                <a:cubicBezTo>
                  <a:pt x="54153" y="53868"/>
                  <a:pt x="52384" y="54153"/>
                  <a:pt x="50710" y="54819"/>
                </a:cubicBezTo>
                <a:cubicBezTo>
                  <a:pt x="49017" y="55485"/>
                  <a:pt x="47381" y="56436"/>
                  <a:pt x="45841" y="56987"/>
                </a:cubicBezTo>
                <a:cubicBezTo>
                  <a:pt x="45708" y="57006"/>
                  <a:pt x="45670" y="56854"/>
                  <a:pt x="45613" y="56759"/>
                </a:cubicBezTo>
                <a:cubicBezTo>
                  <a:pt x="45346" y="57406"/>
                  <a:pt x="44509" y="56930"/>
                  <a:pt x="44110" y="57387"/>
                </a:cubicBezTo>
                <a:cubicBezTo>
                  <a:pt x="44167" y="56759"/>
                  <a:pt x="45613" y="56892"/>
                  <a:pt x="46240" y="56283"/>
                </a:cubicBezTo>
                <a:cubicBezTo>
                  <a:pt x="46221" y="55903"/>
                  <a:pt x="45460" y="56264"/>
                  <a:pt x="45708" y="55865"/>
                </a:cubicBezTo>
                <a:cubicBezTo>
                  <a:pt x="45441" y="55865"/>
                  <a:pt x="45270" y="56264"/>
                  <a:pt x="44719" y="56283"/>
                </a:cubicBezTo>
                <a:cubicBezTo>
                  <a:pt x="44757" y="56436"/>
                  <a:pt x="44909" y="56607"/>
                  <a:pt x="44757" y="56683"/>
                </a:cubicBezTo>
                <a:cubicBezTo>
                  <a:pt x="44566" y="56930"/>
                  <a:pt x="44338" y="56512"/>
                  <a:pt x="44547" y="56455"/>
                </a:cubicBezTo>
                <a:cubicBezTo>
                  <a:pt x="44357" y="56245"/>
                  <a:pt x="44167" y="56664"/>
                  <a:pt x="44357" y="56854"/>
                </a:cubicBezTo>
                <a:cubicBezTo>
                  <a:pt x="43539" y="57292"/>
                  <a:pt x="42912" y="57330"/>
                  <a:pt x="42113" y="57691"/>
                </a:cubicBezTo>
                <a:cubicBezTo>
                  <a:pt x="42018" y="57938"/>
                  <a:pt x="42170" y="57805"/>
                  <a:pt x="42265" y="58052"/>
                </a:cubicBezTo>
                <a:cubicBezTo>
                  <a:pt x="42037" y="58205"/>
                  <a:pt x="41980" y="57976"/>
                  <a:pt x="41732" y="58186"/>
                </a:cubicBezTo>
                <a:cubicBezTo>
                  <a:pt x="41961" y="57995"/>
                  <a:pt x="41942" y="57729"/>
                  <a:pt x="42170" y="57558"/>
                </a:cubicBezTo>
                <a:cubicBezTo>
                  <a:pt x="41542" y="57653"/>
                  <a:pt x="40058" y="57786"/>
                  <a:pt x="40039" y="58357"/>
                </a:cubicBezTo>
                <a:cubicBezTo>
                  <a:pt x="39849" y="58338"/>
                  <a:pt x="39621" y="58452"/>
                  <a:pt x="39583" y="58128"/>
                </a:cubicBezTo>
                <a:cubicBezTo>
                  <a:pt x="39393" y="58186"/>
                  <a:pt x="39374" y="58395"/>
                  <a:pt x="39279" y="58262"/>
                </a:cubicBezTo>
                <a:cubicBezTo>
                  <a:pt x="39088" y="58300"/>
                  <a:pt x="39317" y="58832"/>
                  <a:pt x="39526" y="58566"/>
                </a:cubicBezTo>
                <a:cubicBezTo>
                  <a:pt x="39507" y="58832"/>
                  <a:pt x="38917" y="58870"/>
                  <a:pt x="38670" y="59041"/>
                </a:cubicBezTo>
                <a:cubicBezTo>
                  <a:pt x="38537" y="58813"/>
                  <a:pt x="39012" y="58813"/>
                  <a:pt x="38803" y="58566"/>
                </a:cubicBezTo>
                <a:cubicBezTo>
                  <a:pt x="38251" y="58851"/>
                  <a:pt x="38575" y="59079"/>
                  <a:pt x="37776" y="59194"/>
                </a:cubicBezTo>
                <a:cubicBezTo>
                  <a:pt x="37681" y="59460"/>
                  <a:pt x="37833" y="59308"/>
                  <a:pt x="37928" y="59555"/>
                </a:cubicBezTo>
                <a:cubicBezTo>
                  <a:pt x="37605" y="59270"/>
                  <a:pt x="36787" y="58908"/>
                  <a:pt x="36882" y="59593"/>
                </a:cubicBezTo>
                <a:cubicBezTo>
                  <a:pt x="37377" y="59194"/>
                  <a:pt x="37396" y="59346"/>
                  <a:pt x="37776" y="59745"/>
                </a:cubicBezTo>
                <a:cubicBezTo>
                  <a:pt x="36939" y="59821"/>
                  <a:pt x="36483" y="60183"/>
                  <a:pt x="35589" y="60449"/>
                </a:cubicBezTo>
                <a:cubicBezTo>
                  <a:pt x="35741" y="59992"/>
                  <a:pt x="36368" y="60012"/>
                  <a:pt x="36958" y="59764"/>
                </a:cubicBezTo>
                <a:cubicBezTo>
                  <a:pt x="36559" y="59726"/>
                  <a:pt x="36540" y="59631"/>
                  <a:pt x="36635" y="59270"/>
                </a:cubicBezTo>
                <a:cubicBezTo>
                  <a:pt x="36216" y="59422"/>
                  <a:pt x="36064" y="59745"/>
                  <a:pt x="36444" y="59669"/>
                </a:cubicBezTo>
                <a:cubicBezTo>
                  <a:pt x="36483" y="59878"/>
                  <a:pt x="35969" y="59916"/>
                  <a:pt x="35779" y="60050"/>
                </a:cubicBezTo>
                <a:cubicBezTo>
                  <a:pt x="35646" y="60088"/>
                  <a:pt x="35627" y="59916"/>
                  <a:pt x="35570" y="59821"/>
                </a:cubicBezTo>
                <a:cubicBezTo>
                  <a:pt x="34809" y="60164"/>
                  <a:pt x="34181" y="60297"/>
                  <a:pt x="33344" y="60449"/>
                </a:cubicBezTo>
                <a:cubicBezTo>
                  <a:pt x="33439" y="60867"/>
                  <a:pt x="33439" y="60867"/>
                  <a:pt x="33344" y="61286"/>
                </a:cubicBezTo>
                <a:cubicBezTo>
                  <a:pt x="32964" y="61400"/>
                  <a:pt x="32507" y="61685"/>
                  <a:pt x="32317" y="61400"/>
                </a:cubicBezTo>
                <a:cubicBezTo>
                  <a:pt x="32203" y="61895"/>
                  <a:pt x="31632" y="61952"/>
                  <a:pt x="31214" y="61857"/>
                </a:cubicBezTo>
                <a:cubicBezTo>
                  <a:pt x="31081" y="62751"/>
                  <a:pt x="29160" y="62332"/>
                  <a:pt x="28532" y="63093"/>
                </a:cubicBezTo>
                <a:cubicBezTo>
                  <a:pt x="28208" y="62617"/>
                  <a:pt x="28627" y="62674"/>
                  <a:pt x="28760" y="62484"/>
                </a:cubicBezTo>
                <a:cubicBezTo>
                  <a:pt x="28874" y="62446"/>
                  <a:pt x="28912" y="62598"/>
                  <a:pt x="28969" y="62712"/>
                </a:cubicBezTo>
                <a:cubicBezTo>
                  <a:pt x="29217" y="62199"/>
                  <a:pt x="29426" y="62579"/>
                  <a:pt x="29977" y="62275"/>
                </a:cubicBezTo>
                <a:cubicBezTo>
                  <a:pt x="29901" y="62104"/>
                  <a:pt x="29654" y="62275"/>
                  <a:pt x="29616" y="62009"/>
                </a:cubicBezTo>
                <a:cubicBezTo>
                  <a:pt x="28874" y="62351"/>
                  <a:pt x="28132" y="62636"/>
                  <a:pt x="27600" y="62541"/>
                </a:cubicBezTo>
                <a:cubicBezTo>
                  <a:pt x="27638" y="62598"/>
                  <a:pt x="27733" y="62579"/>
                  <a:pt x="27771" y="62674"/>
                </a:cubicBezTo>
                <a:cubicBezTo>
                  <a:pt x="26744" y="62903"/>
                  <a:pt x="26211" y="63245"/>
                  <a:pt x="24785" y="63721"/>
                </a:cubicBezTo>
                <a:cubicBezTo>
                  <a:pt x="24994" y="63816"/>
                  <a:pt x="24956" y="63892"/>
                  <a:pt x="24652" y="63987"/>
                </a:cubicBezTo>
                <a:cubicBezTo>
                  <a:pt x="24861" y="64291"/>
                  <a:pt x="25089" y="63721"/>
                  <a:pt x="25374" y="64006"/>
                </a:cubicBezTo>
                <a:cubicBezTo>
                  <a:pt x="24975" y="64158"/>
                  <a:pt x="23986" y="64310"/>
                  <a:pt x="23624" y="64634"/>
                </a:cubicBezTo>
                <a:cubicBezTo>
                  <a:pt x="23510" y="64291"/>
                  <a:pt x="24480" y="64310"/>
                  <a:pt x="24290" y="63930"/>
                </a:cubicBezTo>
                <a:cubicBezTo>
                  <a:pt x="22883" y="64672"/>
                  <a:pt x="21646" y="64995"/>
                  <a:pt x="20049" y="65394"/>
                </a:cubicBezTo>
                <a:cubicBezTo>
                  <a:pt x="20087" y="65604"/>
                  <a:pt x="20220" y="65604"/>
                  <a:pt x="20296" y="65718"/>
                </a:cubicBezTo>
                <a:cubicBezTo>
                  <a:pt x="19782" y="65699"/>
                  <a:pt x="19516" y="66174"/>
                  <a:pt x="19059" y="66136"/>
                </a:cubicBezTo>
                <a:cubicBezTo>
                  <a:pt x="19078" y="66022"/>
                  <a:pt x="19250" y="65946"/>
                  <a:pt x="19155" y="65775"/>
                </a:cubicBezTo>
                <a:cubicBezTo>
                  <a:pt x="19078" y="65889"/>
                  <a:pt x="18964" y="65984"/>
                  <a:pt x="18774" y="66041"/>
                </a:cubicBezTo>
                <a:cubicBezTo>
                  <a:pt x="19078" y="66174"/>
                  <a:pt x="18793" y="66155"/>
                  <a:pt x="18793" y="66345"/>
                </a:cubicBezTo>
                <a:cubicBezTo>
                  <a:pt x="18413" y="66593"/>
                  <a:pt x="18394" y="66079"/>
                  <a:pt x="18051" y="66250"/>
                </a:cubicBezTo>
                <a:cubicBezTo>
                  <a:pt x="18261" y="66555"/>
                  <a:pt x="17614" y="66555"/>
                  <a:pt x="17424" y="66726"/>
                </a:cubicBezTo>
                <a:cubicBezTo>
                  <a:pt x="17443" y="67106"/>
                  <a:pt x="17823" y="66764"/>
                  <a:pt x="17975" y="66916"/>
                </a:cubicBezTo>
                <a:cubicBezTo>
                  <a:pt x="17424" y="67030"/>
                  <a:pt x="16454" y="67601"/>
                  <a:pt x="15731" y="68076"/>
                </a:cubicBezTo>
                <a:cubicBezTo>
                  <a:pt x="15959" y="68133"/>
                  <a:pt x="16796" y="68038"/>
                  <a:pt x="16606" y="67601"/>
                </a:cubicBezTo>
                <a:cubicBezTo>
                  <a:pt x="17310" y="68057"/>
                  <a:pt x="18299" y="67030"/>
                  <a:pt x="18907" y="67468"/>
                </a:cubicBezTo>
                <a:cubicBezTo>
                  <a:pt x="18660" y="67373"/>
                  <a:pt x="18812" y="67258"/>
                  <a:pt x="18717" y="67030"/>
                </a:cubicBezTo>
                <a:cubicBezTo>
                  <a:pt x="18907" y="67258"/>
                  <a:pt x="19421" y="66783"/>
                  <a:pt x="19459" y="67354"/>
                </a:cubicBezTo>
                <a:cubicBezTo>
                  <a:pt x="19725" y="67258"/>
                  <a:pt x="19725" y="67087"/>
                  <a:pt x="19611" y="66859"/>
                </a:cubicBezTo>
                <a:cubicBezTo>
                  <a:pt x="19877" y="66916"/>
                  <a:pt x="20334" y="66878"/>
                  <a:pt x="20410" y="66517"/>
                </a:cubicBezTo>
                <a:cubicBezTo>
                  <a:pt x="20657" y="66460"/>
                  <a:pt x="20391" y="66821"/>
                  <a:pt x="20315" y="66878"/>
                </a:cubicBezTo>
                <a:cubicBezTo>
                  <a:pt x="20828" y="66631"/>
                  <a:pt x="21836" y="66174"/>
                  <a:pt x="22559" y="66041"/>
                </a:cubicBezTo>
                <a:cubicBezTo>
                  <a:pt x="22388" y="65965"/>
                  <a:pt x="22464" y="65908"/>
                  <a:pt x="22445" y="65775"/>
                </a:cubicBezTo>
                <a:cubicBezTo>
                  <a:pt x="22635" y="65775"/>
                  <a:pt x="22769" y="65908"/>
                  <a:pt x="22845" y="66136"/>
                </a:cubicBezTo>
                <a:cubicBezTo>
                  <a:pt x="22921" y="65851"/>
                  <a:pt x="22978" y="65642"/>
                  <a:pt x="23244" y="65965"/>
                </a:cubicBezTo>
                <a:cubicBezTo>
                  <a:pt x="23225" y="65832"/>
                  <a:pt x="23149" y="65623"/>
                  <a:pt x="23491" y="65432"/>
                </a:cubicBezTo>
                <a:cubicBezTo>
                  <a:pt x="23796" y="65394"/>
                  <a:pt x="23301" y="65718"/>
                  <a:pt x="23586" y="65927"/>
                </a:cubicBezTo>
                <a:cubicBezTo>
                  <a:pt x="23986" y="65661"/>
                  <a:pt x="23834" y="65813"/>
                  <a:pt x="24233" y="65756"/>
                </a:cubicBezTo>
                <a:cubicBezTo>
                  <a:pt x="24062" y="65699"/>
                  <a:pt x="24081" y="65261"/>
                  <a:pt x="24442" y="65147"/>
                </a:cubicBezTo>
                <a:cubicBezTo>
                  <a:pt x="24404" y="65261"/>
                  <a:pt x="24252" y="65337"/>
                  <a:pt x="24347" y="65509"/>
                </a:cubicBezTo>
                <a:cubicBezTo>
                  <a:pt x="24461" y="65261"/>
                  <a:pt x="24747" y="65356"/>
                  <a:pt x="24861" y="65604"/>
                </a:cubicBezTo>
                <a:cubicBezTo>
                  <a:pt x="24861" y="65261"/>
                  <a:pt x="25260" y="65509"/>
                  <a:pt x="25108" y="65071"/>
                </a:cubicBezTo>
                <a:cubicBezTo>
                  <a:pt x="24956" y="65128"/>
                  <a:pt x="24747" y="65280"/>
                  <a:pt x="24671" y="65147"/>
                </a:cubicBezTo>
                <a:cubicBezTo>
                  <a:pt x="25127" y="64805"/>
                  <a:pt x="26440" y="64481"/>
                  <a:pt x="27124" y="64215"/>
                </a:cubicBezTo>
                <a:cubicBezTo>
                  <a:pt x="26858" y="64596"/>
                  <a:pt x="25850" y="64767"/>
                  <a:pt x="25222" y="65033"/>
                </a:cubicBezTo>
                <a:cubicBezTo>
                  <a:pt x="25260" y="65147"/>
                  <a:pt x="25317" y="65261"/>
                  <a:pt x="25374" y="65394"/>
                </a:cubicBezTo>
                <a:cubicBezTo>
                  <a:pt x="26611" y="64557"/>
                  <a:pt x="27695" y="64748"/>
                  <a:pt x="29426" y="63778"/>
                </a:cubicBezTo>
                <a:cubicBezTo>
                  <a:pt x="29331" y="63587"/>
                  <a:pt x="29083" y="63702"/>
                  <a:pt x="28836" y="63816"/>
                </a:cubicBezTo>
                <a:cubicBezTo>
                  <a:pt x="29540" y="63435"/>
                  <a:pt x="30586" y="62827"/>
                  <a:pt x="31328" y="62979"/>
                </a:cubicBezTo>
                <a:cubicBezTo>
                  <a:pt x="32032" y="62579"/>
                  <a:pt x="34067" y="61933"/>
                  <a:pt x="34790" y="61628"/>
                </a:cubicBezTo>
                <a:cubicBezTo>
                  <a:pt x="34714" y="61799"/>
                  <a:pt x="34771" y="61857"/>
                  <a:pt x="34961" y="61780"/>
                </a:cubicBezTo>
                <a:cubicBezTo>
                  <a:pt x="34942" y="61895"/>
                  <a:pt x="34771" y="61971"/>
                  <a:pt x="34866" y="62123"/>
                </a:cubicBezTo>
                <a:cubicBezTo>
                  <a:pt x="34485" y="62275"/>
                  <a:pt x="34029" y="62541"/>
                  <a:pt x="33858" y="62237"/>
                </a:cubicBezTo>
                <a:cubicBezTo>
                  <a:pt x="33725" y="62313"/>
                  <a:pt x="33934" y="62522"/>
                  <a:pt x="33763" y="62598"/>
                </a:cubicBezTo>
                <a:cubicBezTo>
                  <a:pt x="34200" y="62731"/>
                  <a:pt x="34428" y="62427"/>
                  <a:pt x="34904" y="62218"/>
                </a:cubicBezTo>
                <a:cubicBezTo>
                  <a:pt x="35094" y="62427"/>
                  <a:pt x="34790" y="62484"/>
                  <a:pt x="34866" y="62655"/>
                </a:cubicBezTo>
                <a:cubicBezTo>
                  <a:pt x="34657" y="62674"/>
                  <a:pt x="32812" y="63055"/>
                  <a:pt x="32697" y="63683"/>
                </a:cubicBezTo>
                <a:cubicBezTo>
                  <a:pt x="32545" y="63702"/>
                  <a:pt x="32507" y="63492"/>
                  <a:pt x="32431" y="63359"/>
                </a:cubicBezTo>
                <a:cubicBezTo>
                  <a:pt x="32298" y="63416"/>
                  <a:pt x="32165" y="63473"/>
                  <a:pt x="32032" y="63530"/>
                </a:cubicBezTo>
                <a:cubicBezTo>
                  <a:pt x="32831" y="63854"/>
                  <a:pt x="33078" y="63797"/>
                  <a:pt x="33877" y="63397"/>
                </a:cubicBezTo>
                <a:cubicBezTo>
                  <a:pt x="33953" y="63644"/>
                  <a:pt x="33591" y="63759"/>
                  <a:pt x="33667" y="64025"/>
                </a:cubicBezTo>
                <a:cubicBezTo>
                  <a:pt x="33553" y="63702"/>
                  <a:pt x="33116" y="63778"/>
                  <a:pt x="32545" y="64177"/>
                </a:cubicBezTo>
                <a:cubicBezTo>
                  <a:pt x="32926" y="64310"/>
                  <a:pt x="32983" y="64253"/>
                  <a:pt x="32602" y="64577"/>
                </a:cubicBezTo>
                <a:cubicBezTo>
                  <a:pt x="32926" y="64672"/>
                  <a:pt x="34409" y="63568"/>
                  <a:pt x="34447" y="64215"/>
                </a:cubicBezTo>
                <a:cubicBezTo>
                  <a:pt x="35551" y="63568"/>
                  <a:pt x="38270" y="62446"/>
                  <a:pt x="39887" y="61933"/>
                </a:cubicBezTo>
                <a:cubicBezTo>
                  <a:pt x="40135" y="61799"/>
                  <a:pt x="39944" y="61533"/>
                  <a:pt x="39849" y="61305"/>
                </a:cubicBezTo>
                <a:cubicBezTo>
                  <a:pt x="39659" y="61362"/>
                  <a:pt x="39697" y="61495"/>
                  <a:pt x="39488" y="61552"/>
                </a:cubicBezTo>
                <a:cubicBezTo>
                  <a:pt x="39412" y="61400"/>
                  <a:pt x="39526" y="61324"/>
                  <a:pt x="39431" y="61153"/>
                </a:cubicBezTo>
                <a:cubicBezTo>
                  <a:pt x="39906" y="61229"/>
                  <a:pt x="40173" y="60658"/>
                  <a:pt x="40515" y="60925"/>
                </a:cubicBezTo>
                <a:cubicBezTo>
                  <a:pt x="40496" y="60582"/>
                  <a:pt x="41105" y="60715"/>
                  <a:pt x="41352" y="60354"/>
                </a:cubicBezTo>
                <a:cubicBezTo>
                  <a:pt x="41162" y="60316"/>
                  <a:pt x="40990" y="60202"/>
                  <a:pt x="40724" y="60297"/>
                </a:cubicBezTo>
                <a:cubicBezTo>
                  <a:pt x="41048" y="60620"/>
                  <a:pt x="40039" y="60601"/>
                  <a:pt x="40325" y="60468"/>
                </a:cubicBezTo>
                <a:cubicBezTo>
                  <a:pt x="40001" y="60582"/>
                  <a:pt x="39145" y="61210"/>
                  <a:pt x="38385" y="61172"/>
                </a:cubicBezTo>
                <a:cubicBezTo>
                  <a:pt x="38879" y="61248"/>
                  <a:pt x="37890" y="61590"/>
                  <a:pt x="37852" y="61305"/>
                </a:cubicBezTo>
                <a:cubicBezTo>
                  <a:pt x="37833" y="61457"/>
                  <a:pt x="37472" y="61476"/>
                  <a:pt x="37510" y="61647"/>
                </a:cubicBezTo>
                <a:cubicBezTo>
                  <a:pt x="37947" y="62085"/>
                  <a:pt x="38746" y="61058"/>
                  <a:pt x="39317" y="61419"/>
                </a:cubicBezTo>
                <a:cubicBezTo>
                  <a:pt x="39374" y="61609"/>
                  <a:pt x="38936" y="61457"/>
                  <a:pt x="38708" y="61685"/>
                </a:cubicBezTo>
                <a:cubicBezTo>
                  <a:pt x="38784" y="61761"/>
                  <a:pt x="38936" y="61647"/>
                  <a:pt x="38993" y="61780"/>
                </a:cubicBezTo>
                <a:cubicBezTo>
                  <a:pt x="39088" y="61914"/>
                  <a:pt x="38955" y="61971"/>
                  <a:pt x="38993" y="62085"/>
                </a:cubicBezTo>
                <a:close/>
                <a:moveTo>
                  <a:pt x="40173" y="61799"/>
                </a:moveTo>
                <a:cubicBezTo>
                  <a:pt x="40610" y="61723"/>
                  <a:pt x="40001" y="61286"/>
                  <a:pt x="40382" y="61191"/>
                </a:cubicBezTo>
                <a:cubicBezTo>
                  <a:pt x="40306" y="61077"/>
                  <a:pt x="40096" y="61210"/>
                  <a:pt x="39944" y="61267"/>
                </a:cubicBezTo>
                <a:cubicBezTo>
                  <a:pt x="40096" y="61590"/>
                  <a:pt x="40173" y="61476"/>
                  <a:pt x="40173" y="61799"/>
                </a:cubicBezTo>
                <a:close/>
                <a:moveTo>
                  <a:pt x="20087" y="69731"/>
                </a:moveTo>
                <a:cubicBezTo>
                  <a:pt x="19649" y="69579"/>
                  <a:pt x="18888" y="70131"/>
                  <a:pt x="18375" y="70131"/>
                </a:cubicBezTo>
                <a:cubicBezTo>
                  <a:pt x="18774" y="70568"/>
                  <a:pt x="19269" y="69769"/>
                  <a:pt x="20087" y="69731"/>
                </a:cubicBezTo>
                <a:close/>
                <a:moveTo>
                  <a:pt x="44186" y="59270"/>
                </a:moveTo>
                <a:cubicBezTo>
                  <a:pt x="44509" y="59213"/>
                  <a:pt x="45061" y="59213"/>
                  <a:pt x="45175" y="59060"/>
                </a:cubicBezTo>
                <a:cubicBezTo>
                  <a:pt x="44928" y="58585"/>
                  <a:pt x="44357" y="59213"/>
                  <a:pt x="44186" y="59270"/>
                </a:cubicBezTo>
                <a:close/>
                <a:moveTo>
                  <a:pt x="21323" y="68152"/>
                </a:moveTo>
                <a:cubicBezTo>
                  <a:pt x="21684" y="68190"/>
                  <a:pt x="22122" y="68038"/>
                  <a:pt x="22597" y="67829"/>
                </a:cubicBezTo>
                <a:cubicBezTo>
                  <a:pt x="22236" y="67620"/>
                  <a:pt x="21665" y="67943"/>
                  <a:pt x="21323" y="68152"/>
                </a:cubicBezTo>
                <a:close/>
                <a:moveTo>
                  <a:pt x="31899" y="64348"/>
                </a:moveTo>
                <a:cubicBezTo>
                  <a:pt x="31347" y="64672"/>
                  <a:pt x="30491" y="64729"/>
                  <a:pt x="29445" y="65261"/>
                </a:cubicBezTo>
                <a:cubicBezTo>
                  <a:pt x="29407" y="65128"/>
                  <a:pt x="29730" y="65109"/>
                  <a:pt x="29673" y="64957"/>
                </a:cubicBezTo>
                <a:cubicBezTo>
                  <a:pt x="29045" y="65147"/>
                  <a:pt x="28056" y="65394"/>
                  <a:pt x="26915" y="66003"/>
                </a:cubicBezTo>
                <a:cubicBezTo>
                  <a:pt x="27257" y="65547"/>
                  <a:pt x="24975" y="66250"/>
                  <a:pt x="25051" y="66364"/>
                </a:cubicBezTo>
                <a:cubicBezTo>
                  <a:pt x="24937" y="66402"/>
                  <a:pt x="24899" y="66250"/>
                  <a:pt x="24842" y="66136"/>
                </a:cubicBezTo>
                <a:cubicBezTo>
                  <a:pt x="24138" y="66536"/>
                  <a:pt x="24157" y="66821"/>
                  <a:pt x="23377" y="66859"/>
                </a:cubicBezTo>
                <a:cubicBezTo>
                  <a:pt x="23320" y="66231"/>
                  <a:pt x="21703" y="67544"/>
                  <a:pt x="21304" y="66992"/>
                </a:cubicBezTo>
                <a:cubicBezTo>
                  <a:pt x="20962" y="67544"/>
                  <a:pt x="20068" y="67296"/>
                  <a:pt x="19934" y="67677"/>
                </a:cubicBezTo>
                <a:cubicBezTo>
                  <a:pt x="19801" y="67715"/>
                  <a:pt x="19782" y="67544"/>
                  <a:pt x="19725" y="67449"/>
                </a:cubicBezTo>
                <a:cubicBezTo>
                  <a:pt x="19440" y="67544"/>
                  <a:pt x="19307" y="67658"/>
                  <a:pt x="19440" y="67886"/>
                </a:cubicBezTo>
                <a:cubicBezTo>
                  <a:pt x="19307" y="67924"/>
                  <a:pt x="19269" y="67772"/>
                  <a:pt x="19212" y="67658"/>
                </a:cubicBezTo>
                <a:cubicBezTo>
                  <a:pt x="18926" y="68324"/>
                  <a:pt x="17861" y="67905"/>
                  <a:pt x="17595" y="68571"/>
                </a:cubicBezTo>
                <a:cubicBezTo>
                  <a:pt x="17652" y="68761"/>
                  <a:pt x="17956" y="68457"/>
                  <a:pt x="18127" y="68438"/>
                </a:cubicBezTo>
                <a:cubicBezTo>
                  <a:pt x="18184" y="68647"/>
                  <a:pt x="17690" y="68647"/>
                  <a:pt x="17709" y="68837"/>
                </a:cubicBezTo>
                <a:cubicBezTo>
                  <a:pt x="17443" y="68457"/>
                  <a:pt x="16644" y="68761"/>
                  <a:pt x="16339" y="68989"/>
                </a:cubicBezTo>
                <a:cubicBezTo>
                  <a:pt x="16625" y="69046"/>
                  <a:pt x="17100" y="68761"/>
                  <a:pt x="17424" y="68742"/>
                </a:cubicBezTo>
                <a:cubicBezTo>
                  <a:pt x="17557" y="68932"/>
                  <a:pt x="17329" y="69008"/>
                  <a:pt x="17519" y="69237"/>
                </a:cubicBezTo>
                <a:cubicBezTo>
                  <a:pt x="17671" y="69180"/>
                  <a:pt x="17880" y="69027"/>
                  <a:pt x="17956" y="69161"/>
                </a:cubicBezTo>
                <a:cubicBezTo>
                  <a:pt x="18127" y="69065"/>
                  <a:pt x="17880" y="68818"/>
                  <a:pt x="17994" y="68704"/>
                </a:cubicBezTo>
                <a:cubicBezTo>
                  <a:pt x="18184" y="68628"/>
                  <a:pt x="18261" y="68723"/>
                  <a:pt x="18451" y="68628"/>
                </a:cubicBezTo>
                <a:cubicBezTo>
                  <a:pt x="18489" y="68932"/>
                  <a:pt x="18184" y="68628"/>
                  <a:pt x="18032" y="68799"/>
                </a:cubicBezTo>
                <a:cubicBezTo>
                  <a:pt x="18127" y="69027"/>
                  <a:pt x="18318" y="69008"/>
                  <a:pt x="18432" y="69161"/>
                </a:cubicBezTo>
                <a:cubicBezTo>
                  <a:pt x="17595" y="69522"/>
                  <a:pt x="16910" y="69256"/>
                  <a:pt x="16530" y="69959"/>
                </a:cubicBezTo>
                <a:cubicBezTo>
                  <a:pt x="16872" y="69864"/>
                  <a:pt x="17271" y="69617"/>
                  <a:pt x="17386" y="70035"/>
                </a:cubicBezTo>
                <a:cubicBezTo>
                  <a:pt x="17424" y="69617"/>
                  <a:pt x="18337" y="69484"/>
                  <a:pt x="18812" y="69218"/>
                </a:cubicBezTo>
                <a:cubicBezTo>
                  <a:pt x="18812" y="68875"/>
                  <a:pt x="18565" y="69065"/>
                  <a:pt x="18451" y="68932"/>
                </a:cubicBezTo>
                <a:cubicBezTo>
                  <a:pt x="18299" y="68704"/>
                  <a:pt x="18926" y="69008"/>
                  <a:pt x="18812" y="68685"/>
                </a:cubicBezTo>
                <a:cubicBezTo>
                  <a:pt x="18945" y="68704"/>
                  <a:pt x="19040" y="68780"/>
                  <a:pt x="19136" y="68875"/>
                </a:cubicBezTo>
                <a:cubicBezTo>
                  <a:pt x="19155" y="69027"/>
                  <a:pt x="19002" y="68894"/>
                  <a:pt x="18831" y="68989"/>
                </a:cubicBezTo>
                <a:cubicBezTo>
                  <a:pt x="18850" y="69084"/>
                  <a:pt x="18907" y="69065"/>
                  <a:pt x="18964" y="69046"/>
                </a:cubicBezTo>
                <a:cubicBezTo>
                  <a:pt x="19021" y="69103"/>
                  <a:pt x="18964" y="69141"/>
                  <a:pt x="18907" y="69180"/>
                </a:cubicBezTo>
                <a:cubicBezTo>
                  <a:pt x="19059" y="69351"/>
                  <a:pt x="19440" y="68951"/>
                  <a:pt x="19193" y="68742"/>
                </a:cubicBezTo>
                <a:cubicBezTo>
                  <a:pt x="20410" y="68457"/>
                  <a:pt x="21190" y="67696"/>
                  <a:pt x="22559" y="67734"/>
                </a:cubicBezTo>
                <a:cubicBezTo>
                  <a:pt x="22616" y="67354"/>
                  <a:pt x="23662" y="67296"/>
                  <a:pt x="24442" y="66840"/>
                </a:cubicBezTo>
                <a:cubicBezTo>
                  <a:pt x="24214" y="67182"/>
                  <a:pt x="23415" y="67315"/>
                  <a:pt x="22959" y="67563"/>
                </a:cubicBezTo>
                <a:cubicBezTo>
                  <a:pt x="23358" y="67886"/>
                  <a:pt x="24804" y="67277"/>
                  <a:pt x="25488" y="66821"/>
                </a:cubicBezTo>
                <a:cubicBezTo>
                  <a:pt x="27143" y="66745"/>
                  <a:pt x="30187" y="65147"/>
                  <a:pt x="30909" y="65071"/>
                </a:cubicBezTo>
                <a:cubicBezTo>
                  <a:pt x="30624" y="64462"/>
                  <a:pt x="31956" y="65147"/>
                  <a:pt x="31899" y="64348"/>
                </a:cubicBezTo>
                <a:close/>
                <a:moveTo>
                  <a:pt x="21684" y="68742"/>
                </a:moveTo>
                <a:cubicBezTo>
                  <a:pt x="21989" y="68761"/>
                  <a:pt x="21152" y="68609"/>
                  <a:pt x="20809" y="68913"/>
                </a:cubicBezTo>
                <a:cubicBezTo>
                  <a:pt x="20885" y="69294"/>
                  <a:pt x="21399" y="68780"/>
                  <a:pt x="21684" y="68742"/>
                </a:cubicBezTo>
                <a:close/>
                <a:moveTo>
                  <a:pt x="68628" y="47914"/>
                </a:moveTo>
                <a:cubicBezTo>
                  <a:pt x="68323" y="48276"/>
                  <a:pt x="68342" y="47819"/>
                  <a:pt x="67886" y="48124"/>
                </a:cubicBezTo>
                <a:lnTo>
                  <a:pt x="68000" y="48390"/>
                </a:lnTo>
                <a:cubicBezTo>
                  <a:pt x="68247" y="48047"/>
                  <a:pt x="68685" y="48485"/>
                  <a:pt x="68628" y="47914"/>
                </a:cubicBezTo>
                <a:close/>
                <a:moveTo>
                  <a:pt x="69807" y="47629"/>
                </a:moveTo>
                <a:cubicBezTo>
                  <a:pt x="69959" y="47686"/>
                  <a:pt x="70206" y="47591"/>
                  <a:pt x="70454" y="47477"/>
                </a:cubicBezTo>
                <a:cubicBezTo>
                  <a:pt x="70435" y="47344"/>
                  <a:pt x="70035" y="47287"/>
                  <a:pt x="70111" y="47496"/>
                </a:cubicBezTo>
                <a:cubicBezTo>
                  <a:pt x="69864" y="47648"/>
                  <a:pt x="69883" y="47192"/>
                  <a:pt x="69598" y="47401"/>
                </a:cubicBezTo>
                <a:cubicBezTo>
                  <a:pt x="69674" y="47458"/>
                  <a:pt x="69750" y="47515"/>
                  <a:pt x="69807" y="47629"/>
                </a:cubicBezTo>
                <a:close/>
                <a:moveTo>
                  <a:pt x="65946" y="48846"/>
                </a:moveTo>
                <a:cubicBezTo>
                  <a:pt x="65908" y="49037"/>
                  <a:pt x="65756" y="49189"/>
                  <a:pt x="65413" y="49265"/>
                </a:cubicBezTo>
                <a:cubicBezTo>
                  <a:pt x="65584" y="49550"/>
                  <a:pt x="66288" y="49189"/>
                  <a:pt x="65946" y="48846"/>
                </a:cubicBezTo>
                <a:close/>
                <a:moveTo>
                  <a:pt x="26325" y="65737"/>
                </a:moveTo>
                <a:cubicBezTo>
                  <a:pt x="27010" y="65337"/>
                  <a:pt x="24652" y="66326"/>
                  <a:pt x="25622" y="66022"/>
                </a:cubicBezTo>
                <a:cubicBezTo>
                  <a:pt x="25679" y="66003"/>
                  <a:pt x="25869" y="66003"/>
                  <a:pt x="26325" y="65737"/>
                </a:cubicBezTo>
                <a:close/>
                <a:moveTo>
                  <a:pt x="16777" y="69446"/>
                </a:moveTo>
                <a:cubicBezTo>
                  <a:pt x="16891" y="69161"/>
                  <a:pt x="17081" y="69370"/>
                  <a:pt x="17367" y="69180"/>
                </a:cubicBezTo>
                <a:cubicBezTo>
                  <a:pt x="17310" y="68761"/>
                  <a:pt x="16682" y="69161"/>
                  <a:pt x="16777" y="69446"/>
                </a:cubicBezTo>
                <a:close/>
                <a:moveTo>
                  <a:pt x="62237" y="50178"/>
                </a:moveTo>
                <a:cubicBezTo>
                  <a:pt x="61875" y="49988"/>
                  <a:pt x="61799" y="50330"/>
                  <a:pt x="61172" y="50425"/>
                </a:cubicBezTo>
                <a:cubicBezTo>
                  <a:pt x="60829" y="50463"/>
                  <a:pt x="61343" y="50197"/>
                  <a:pt x="61115" y="50026"/>
                </a:cubicBezTo>
                <a:cubicBezTo>
                  <a:pt x="60924" y="50102"/>
                  <a:pt x="60715" y="50197"/>
                  <a:pt x="60506" y="50273"/>
                </a:cubicBezTo>
                <a:cubicBezTo>
                  <a:pt x="60886" y="50634"/>
                  <a:pt x="60278" y="50653"/>
                  <a:pt x="60430" y="50939"/>
                </a:cubicBezTo>
                <a:cubicBezTo>
                  <a:pt x="61172" y="50653"/>
                  <a:pt x="61514" y="50615"/>
                  <a:pt x="62256" y="50178"/>
                </a:cubicBezTo>
                <a:close/>
                <a:moveTo>
                  <a:pt x="50159" y="54629"/>
                </a:moveTo>
                <a:cubicBezTo>
                  <a:pt x="50330" y="54610"/>
                  <a:pt x="50178" y="54762"/>
                  <a:pt x="50273" y="54895"/>
                </a:cubicBezTo>
                <a:cubicBezTo>
                  <a:pt x="50520" y="54667"/>
                  <a:pt x="51338" y="54610"/>
                  <a:pt x="51224" y="54077"/>
                </a:cubicBezTo>
                <a:cubicBezTo>
                  <a:pt x="50957" y="54267"/>
                  <a:pt x="50862" y="54039"/>
                  <a:pt x="50596" y="54248"/>
                </a:cubicBezTo>
                <a:cubicBezTo>
                  <a:pt x="50558" y="54039"/>
                  <a:pt x="50425" y="54039"/>
                  <a:pt x="50330" y="53925"/>
                </a:cubicBezTo>
                <a:cubicBezTo>
                  <a:pt x="50634" y="53754"/>
                  <a:pt x="50729" y="54115"/>
                  <a:pt x="50881" y="53811"/>
                </a:cubicBezTo>
                <a:cubicBezTo>
                  <a:pt x="50786" y="53468"/>
                  <a:pt x="50463" y="53659"/>
                  <a:pt x="50292" y="53525"/>
                </a:cubicBezTo>
                <a:cubicBezTo>
                  <a:pt x="50273" y="53221"/>
                  <a:pt x="50520" y="53659"/>
                  <a:pt x="50729" y="53449"/>
                </a:cubicBezTo>
                <a:cubicBezTo>
                  <a:pt x="50577" y="53373"/>
                  <a:pt x="50558" y="53297"/>
                  <a:pt x="50748" y="53221"/>
                </a:cubicBezTo>
                <a:cubicBezTo>
                  <a:pt x="50120" y="52936"/>
                  <a:pt x="49531" y="53544"/>
                  <a:pt x="48865" y="53811"/>
                </a:cubicBezTo>
                <a:cubicBezTo>
                  <a:pt x="46963" y="54534"/>
                  <a:pt x="44433" y="55256"/>
                  <a:pt x="42360" y="56321"/>
                </a:cubicBezTo>
                <a:cubicBezTo>
                  <a:pt x="42455" y="56398"/>
                  <a:pt x="42702" y="56341"/>
                  <a:pt x="42531" y="56474"/>
                </a:cubicBezTo>
                <a:cubicBezTo>
                  <a:pt x="43178" y="56264"/>
                  <a:pt x="44015" y="55637"/>
                  <a:pt x="44928" y="55675"/>
                </a:cubicBezTo>
                <a:cubicBezTo>
                  <a:pt x="44985" y="55561"/>
                  <a:pt x="44890" y="55408"/>
                  <a:pt x="45023" y="55313"/>
                </a:cubicBezTo>
                <a:cubicBezTo>
                  <a:pt x="45689" y="55561"/>
                  <a:pt x="46697" y="54781"/>
                  <a:pt x="47534" y="54572"/>
                </a:cubicBezTo>
                <a:cubicBezTo>
                  <a:pt x="47648" y="54838"/>
                  <a:pt x="47172" y="54476"/>
                  <a:pt x="47420" y="54838"/>
                </a:cubicBezTo>
                <a:cubicBezTo>
                  <a:pt x="47553" y="54781"/>
                  <a:pt x="47686" y="54724"/>
                  <a:pt x="47819" y="54667"/>
                </a:cubicBezTo>
                <a:cubicBezTo>
                  <a:pt x="47724" y="54629"/>
                  <a:pt x="47648" y="54572"/>
                  <a:pt x="47610" y="54438"/>
                </a:cubicBezTo>
                <a:cubicBezTo>
                  <a:pt x="47952" y="54362"/>
                  <a:pt x="48237" y="54515"/>
                  <a:pt x="48637" y="54115"/>
                </a:cubicBezTo>
                <a:cubicBezTo>
                  <a:pt x="48846" y="54457"/>
                  <a:pt x="48846" y="54191"/>
                  <a:pt x="49360" y="54134"/>
                </a:cubicBezTo>
                <a:cubicBezTo>
                  <a:pt x="49246" y="53963"/>
                  <a:pt x="49322" y="53868"/>
                  <a:pt x="49303" y="53735"/>
                </a:cubicBezTo>
                <a:cubicBezTo>
                  <a:pt x="49664" y="53754"/>
                  <a:pt x="49797" y="53487"/>
                  <a:pt x="50044" y="53525"/>
                </a:cubicBezTo>
                <a:cubicBezTo>
                  <a:pt x="50139" y="53659"/>
                  <a:pt x="49341" y="53925"/>
                  <a:pt x="49930" y="53792"/>
                </a:cubicBezTo>
                <a:cubicBezTo>
                  <a:pt x="49987" y="54001"/>
                  <a:pt x="49740" y="54115"/>
                  <a:pt x="49626" y="53906"/>
                </a:cubicBezTo>
                <a:cubicBezTo>
                  <a:pt x="49455" y="54001"/>
                  <a:pt x="49854" y="54324"/>
                  <a:pt x="50082" y="54134"/>
                </a:cubicBezTo>
                <a:cubicBezTo>
                  <a:pt x="50063" y="54229"/>
                  <a:pt x="50044" y="54324"/>
                  <a:pt x="50101" y="54457"/>
                </a:cubicBezTo>
                <a:cubicBezTo>
                  <a:pt x="49112" y="54838"/>
                  <a:pt x="49150" y="54857"/>
                  <a:pt x="48275" y="55218"/>
                </a:cubicBezTo>
                <a:cubicBezTo>
                  <a:pt x="48599" y="55199"/>
                  <a:pt x="48998" y="55637"/>
                  <a:pt x="49246" y="55237"/>
                </a:cubicBezTo>
                <a:cubicBezTo>
                  <a:pt x="49150" y="55085"/>
                  <a:pt x="48884" y="55332"/>
                  <a:pt x="48770" y="55218"/>
                </a:cubicBezTo>
                <a:cubicBezTo>
                  <a:pt x="48713" y="54933"/>
                  <a:pt x="49017" y="55218"/>
                  <a:pt x="49169" y="55066"/>
                </a:cubicBezTo>
                <a:cubicBezTo>
                  <a:pt x="49284" y="55028"/>
                  <a:pt x="49322" y="55180"/>
                  <a:pt x="49379" y="55294"/>
                </a:cubicBezTo>
                <a:cubicBezTo>
                  <a:pt x="49664" y="54800"/>
                  <a:pt x="50159" y="55256"/>
                  <a:pt x="50178" y="54629"/>
                </a:cubicBezTo>
                <a:close/>
                <a:moveTo>
                  <a:pt x="52859" y="53716"/>
                </a:moveTo>
                <a:cubicBezTo>
                  <a:pt x="52574" y="53126"/>
                  <a:pt x="52004" y="54020"/>
                  <a:pt x="51547" y="54267"/>
                </a:cubicBezTo>
                <a:cubicBezTo>
                  <a:pt x="51851" y="54362"/>
                  <a:pt x="52669" y="53792"/>
                  <a:pt x="53392" y="53582"/>
                </a:cubicBezTo>
                <a:cubicBezTo>
                  <a:pt x="53297" y="53373"/>
                  <a:pt x="53449" y="53259"/>
                  <a:pt x="53259" y="53012"/>
                </a:cubicBezTo>
                <a:lnTo>
                  <a:pt x="53069" y="53088"/>
                </a:lnTo>
                <a:cubicBezTo>
                  <a:pt x="52878" y="53278"/>
                  <a:pt x="53012" y="53392"/>
                  <a:pt x="52859" y="53716"/>
                </a:cubicBezTo>
                <a:close/>
                <a:moveTo>
                  <a:pt x="47800" y="55199"/>
                </a:moveTo>
                <a:lnTo>
                  <a:pt x="47686" y="54933"/>
                </a:lnTo>
                <a:cubicBezTo>
                  <a:pt x="47477" y="54971"/>
                  <a:pt x="47134" y="55389"/>
                  <a:pt x="47286" y="55104"/>
                </a:cubicBezTo>
                <a:cubicBezTo>
                  <a:pt x="47058" y="55218"/>
                  <a:pt x="47210" y="55713"/>
                  <a:pt x="47077" y="56036"/>
                </a:cubicBezTo>
                <a:cubicBezTo>
                  <a:pt x="46982" y="55941"/>
                  <a:pt x="46735" y="55485"/>
                  <a:pt x="46259" y="55751"/>
                </a:cubicBezTo>
                <a:cubicBezTo>
                  <a:pt x="46259" y="55903"/>
                  <a:pt x="46564" y="56169"/>
                  <a:pt x="46354" y="56245"/>
                </a:cubicBezTo>
                <a:cubicBezTo>
                  <a:pt x="46963" y="56264"/>
                  <a:pt x="47286" y="55979"/>
                  <a:pt x="47933" y="55789"/>
                </a:cubicBezTo>
                <a:cubicBezTo>
                  <a:pt x="47781" y="55694"/>
                  <a:pt x="47591" y="55694"/>
                  <a:pt x="47343" y="55808"/>
                </a:cubicBezTo>
                <a:cubicBezTo>
                  <a:pt x="47572" y="55332"/>
                  <a:pt x="47077" y="55275"/>
                  <a:pt x="47800" y="55199"/>
                </a:cubicBezTo>
                <a:close/>
                <a:moveTo>
                  <a:pt x="60430" y="50102"/>
                </a:moveTo>
                <a:cubicBezTo>
                  <a:pt x="60392" y="49740"/>
                  <a:pt x="60981" y="49988"/>
                  <a:pt x="60791" y="49531"/>
                </a:cubicBezTo>
                <a:cubicBezTo>
                  <a:pt x="60582" y="49607"/>
                  <a:pt x="60392" y="49683"/>
                  <a:pt x="60182" y="49778"/>
                </a:cubicBezTo>
                <a:cubicBezTo>
                  <a:pt x="60221" y="49988"/>
                  <a:pt x="60354" y="49988"/>
                  <a:pt x="60430" y="50102"/>
                </a:cubicBezTo>
                <a:close/>
                <a:moveTo>
                  <a:pt x="59289" y="50463"/>
                </a:moveTo>
                <a:cubicBezTo>
                  <a:pt x="59631" y="50273"/>
                  <a:pt x="59802" y="50197"/>
                  <a:pt x="60202" y="50083"/>
                </a:cubicBezTo>
                <a:lnTo>
                  <a:pt x="60087" y="49816"/>
                </a:lnTo>
                <a:cubicBezTo>
                  <a:pt x="59612" y="50083"/>
                  <a:pt x="59707" y="50140"/>
                  <a:pt x="59498" y="49854"/>
                </a:cubicBezTo>
                <a:cubicBezTo>
                  <a:pt x="59517" y="49969"/>
                  <a:pt x="59250" y="50368"/>
                  <a:pt x="59041" y="50159"/>
                </a:cubicBezTo>
                <a:cubicBezTo>
                  <a:pt x="58737" y="50444"/>
                  <a:pt x="59327" y="50197"/>
                  <a:pt x="59289" y="50463"/>
                </a:cubicBezTo>
                <a:close/>
                <a:moveTo>
                  <a:pt x="32773" y="61115"/>
                </a:moveTo>
                <a:cubicBezTo>
                  <a:pt x="32812" y="61191"/>
                  <a:pt x="32678" y="61229"/>
                  <a:pt x="32621" y="61286"/>
                </a:cubicBezTo>
                <a:cubicBezTo>
                  <a:pt x="32716" y="61476"/>
                  <a:pt x="33059" y="61134"/>
                  <a:pt x="33249" y="61115"/>
                </a:cubicBezTo>
                <a:cubicBezTo>
                  <a:pt x="33154" y="60944"/>
                  <a:pt x="32850" y="61191"/>
                  <a:pt x="32735" y="61020"/>
                </a:cubicBezTo>
                <a:cubicBezTo>
                  <a:pt x="32602" y="60867"/>
                  <a:pt x="32621" y="61172"/>
                  <a:pt x="32773" y="61115"/>
                </a:cubicBezTo>
                <a:close/>
                <a:moveTo>
                  <a:pt x="54933" y="51357"/>
                </a:moveTo>
                <a:cubicBezTo>
                  <a:pt x="54743" y="51471"/>
                  <a:pt x="54838" y="51680"/>
                  <a:pt x="54647" y="51795"/>
                </a:cubicBezTo>
                <a:cubicBezTo>
                  <a:pt x="54838" y="52080"/>
                  <a:pt x="55218" y="51661"/>
                  <a:pt x="54933" y="51357"/>
                </a:cubicBezTo>
                <a:close/>
                <a:moveTo>
                  <a:pt x="31423" y="61248"/>
                </a:moveTo>
                <a:cubicBezTo>
                  <a:pt x="31499" y="61305"/>
                  <a:pt x="31594" y="61362"/>
                  <a:pt x="31632" y="61476"/>
                </a:cubicBezTo>
                <a:cubicBezTo>
                  <a:pt x="31822" y="61419"/>
                  <a:pt x="31822" y="61210"/>
                  <a:pt x="31937" y="61362"/>
                </a:cubicBezTo>
                <a:cubicBezTo>
                  <a:pt x="32241" y="61305"/>
                  <a:pt x="31689" y="60963"/>
                  <a:pt x="31994" y="60905"/>
                </a:cubicBezTo>
                <a:cubicBezTo>
                  <a:pt x="31803" y="60734"/>
                  <a:pt x="31841" y="61267"/>
                  <a:pt x="31423" y="61248"/>
                </a:cubicBezTo>
                <a:close/>
                <a:moveTo>
                  <a:pt x="40116" y="57177"/>
                </a:moveTo>
                <a:cubicBezTo>
                  <a:pt x="39849" y="57044"/>
                  <a:pt x="39450" y="57196"/>
                  <a:pt x="39088" y="57273"/>
                </a:cubicBezTo>
                <a:cubicBezTo>
                  <a:pt x="39431" y="57634"/>
                  <a:pt x="39602" y="57254"/>
                  <a:pt x="40116" y="57177"/>
                </a:cubicBezTo>
                <a:close/>
                <a:moveTo>
                  <a:pt x="12840" y="68228"/>
                </a:moveTo>
                <a:cubicBezTo>
                  <a:pt x="13125" y="68761"/>
                  <a:pt x="13677" y="67867"/>
                  <a:pt x="13962" y="68076"/>
                </a:cubicBezTo>
                <a:cubicBezTo>
                  <a:pt x="13981" y="67582"/>
                  <a:pt x="13068" y="68533"/>
                  <a:pt x="12840" y="68228"/>
                </a:cubicBezTo>
                <a:close/>
                <a:moveTo>
                  <a:pt x="12726" y="68286"/>
                </a:moveTo>
                <a:cubicBezTo>
                  <a:pt x="12345" y="68343"/>
                  <a:pt x="12250" y="68799"/>
                  <a:pt x="11984" y="68476"/>
                </a:cubicBezTo>
                <a:cubicBezTo>
                  <a:pt x="11622" y="68913"/>
                  <a:pt x="12973" y="68647"/>
                  <a:pt x="12726" y="68286"/>
                </a:cubicBezTo>
                <a:close/>
                <a:moveTo>
                  <a:pt x="35703" y="58490"/>
                </a:moveTo>
                <a:cubicBezTo>
                  <a:pt x="34790" y="58889"/>
                  <a:pt x="34314" y="58965"/>
                  <a:pt x="33097" y="59593"/>
                </a:cubicBezTo>
                <a:cubicBezTo>
                  <a:pt x="34067" y="59365"/>
                  <a:pt x="35018" y="59232"/>
                  <a:pt x="35703" y="58490"/>
                </a:cubicBezTo>
                <a:close/>
                <a:moveTo>
                  <a:pt x="1808" y="71804"/>
                </a:moveTo>
                <a:cubicBezTo>
                  <a:pt x="1617" y="72128"/>
                  <a:pt x="1370" y="71938"/>
                  <a:pt x="1142" y="72204"/>
                </a:cubicBezTo>
                <a:cubicBezTo>
                  <a:pt x="1408" y="72242"/>
                  <a:pt x="1960" y="72185"/>
                  <a:pt x="1808" y="71804"/>
                </a:cubicBezTo>
                <a:close/>
                <a:moveTo>
                  <a:pt x="2911" y="71348"/>
                </a:moveTo>
                <a:cubicBezTo>
                  <a:pt x="3025" y="71405"/>
                  <a:pt x="3177" y="71310"/>
                  <a:pt x="3557" y="71177"/>
                </a:cubicBezTo>
                <a:cubicBezTo>
                  <a:pt x="3405" y="71025"/>
                  <a:pt x="3177" y="71063"/>
                  <a:pt x="2930" y="71120"/>
                </a:cubicBezTo>
                <a:cubicBezTo>
                  <a:pt x="2987" y="71215"/>
                  <a:pt x="2987" y="71291"/>
                  <a:pt x="2911" y="71348"/>
                </a:cubicBezTo>
                <a:close/>
                <a:moveTo>
                  <a:pt x="39069" y="55808"/>
                </a:moveTo>
                <a:cubicBezTo>
                  <a:pt x="39164" y="55447"/>
                  <a:pt x="38537" y="55656"/>
                  <a:pt x="38385" y="55884"/>
                </a:cubicBezTo>
                <a:cubicBezTo>
                  <a:pt x="38480" y="56131"/>
                  <a:pt x="38974" y="55542"/>
                  <a:pt x="39069" y="55808"/>
                </a:cubicBezTo>
                <a:close/>
                <a:moveTo>
                  <a:pt x="56816" y="46849"/>
                </a:moveTo>
                <a:cubicBezTo>
                  <a:pt x="56150" y="46507"/>
                  <a:pt x="55637" y="47496"/>
                  <a:pt x="54552" y="47363"/>
                </a:cubicBezTo>
                <a:cubicBezTo>
                  <a:pt x="54628" y="47990"/>
                  <a:pt x="55903" y="47153"/>
                  <a:pt x="56816" y="46849"/>
                </a:cubicBezTo>
                <a:close/>
                <a:moveTo>
                  <a:pt x="52898" y="48181"/>
                </a:moveTo>
                <a:cubicBezTo>
                  <a:pt x="52764" y="47933"/>
                  <a:pt x="52308" y="48200"/>
                  <a:pt x="52156" y="48390"/>
                </a:cubicBezTo>
                <a:cubicBezTo>
                  <a:pt x="52156" y="48732"/>
                  <a:pt x="52917" y="48314"/>
                  <a:pt x="52898" y="48181"/>
                </a:cubicBezTo>
                <a:close/>
                <a:moveTo>
                  <a:pt x="39545" y="53582"/>
                </a:moveTo>
                <a:cubicBezTo>
                  <a:pt x="39450" y="53164"/>
                  <a:pt x="39982" y="53202"/>
                  <a:pt x="40135" y="53012"/>
                </a:cubicBezTo>
                <a:cubicBezTo>
                  <a:pt x="39659" y="52898"/>
                  <a:pt x="39164" y="53183"/>
                  <a:pt x="38556" y="53468"/>
                </a:cubicBezTo>
                <a:cubicBezTo>
                  <a:pt x="38803" y="53678"/>
                  <a:pt x="39412" y="53126"/>
                  <a:pt x="39545" y="53582"/>
                </a:cubicBezTo>
                <a:close/>
                <a:moveTo>
                  <a:pt x="35322" y="55047"/>
                </a:moveTo>
                <a:cubicBezTo>
                  <a:pt x="35684" y="55028"/>
                  <a:pt x="35265" y="54724"/>
                  <a:pt x="35646" y="54705"/>
                </a:cubicBezTo>
                <a:cubicBezTo>
                  <a:pt x="35455" y="54705"/>
                  <a:pt x="35379" y="54476"/>
                  <a:pt x="35132" y="54591"/>
                </a:cubicBezTo>
                <a:cubicBezTo>
                  <a:pt x="35189" y="54743"/>
                  <a:pt x="35246" y="54895"/>
                  <a:pt x="35322" y="55047"/>
                </a:cubicBezTo>
                <a:close/>
                <a:moveTo>
                  <a:pt x="36540" y="54324"/>
                </a:moveTo>
                <a:cubicBezTo>
                  <a:pt x="36521" y="53982"/>
                  <a:pt x="35893" y="54553"/>
                  <a:pt x="35741" y="54648"/>
                </a:cubicBezTo>
                <a:cubicBezTo>
                  <a:pt x="35988" y="54857"/>
                  <a:pt x="36387" y="54553"/>
                  <a:pt x="36540" y="54324"/>
                </a:cubicBezTo>
                <a:close/>
                <a:moveTo>
                  <a:pt x="36730" y="54457"/>
                </a:moveTo>
                <a:cubicBezTo>
                  <a:pt x="36958" y="54362"/>
                  <a:pt x="36958" y="54172"/>
                  <a:pt x="37281" y="54115"/>
                </a:cubicBezTo>
                <a:cubicBezTo>
                  <a:pt x="37015" y="53849"/>
                  <a:pt x="36939" y="54229"/>
                  <a:pt x="36616" y="54191"/>
                </a:cubicBezTo>
                <a:close/>
                <a:moveTo>
                  <a:pt x="48694" y="48884"/>
                </a:moveTo>
                <a:cubicBezTo>
                  <a:pt x="49131" y="48808"/>
                  <a:pt x="49322" y="48713"/>
                  <a:pt x="49150" y="48276"/>
                </a:cubicBezTo>
                <a:cubicBezTo>
                  <a:pt x="49074" y="48352"/>
                  <a:pt x="48998" y="48428"/>
                  <a:pt x="49017" y="48542"/>
                </a:cubicBezTo>
                <a:cubicBezTo>
                  <a:pt x="48884" y="48485"/>
                  <a:pt x="48732" y="48447"/>
                  <a:pt x="48599" y="48390"/>
                </a:cubicBezTo>
                <a:cubicBezTo>
                  <a:pt x="48447" y="48618"/>
                  <a:pt x="48770" y="48580"/>
                  <a:pt x="48694" y="48884"/>
                </a:cubicBezTo>
                <a:close/>
                <a:moveTo>
                  <a:pt x="48618" y="48713"/>
                </a:moveTo>
                <a:cubicBezTo>
                  <a:pt x="47952" y="48656"/>
                  <a:pt x="48009" y="49037"/>
                  <a:pt x="47439" y="48998"/>
                </a:cubicBezTo>
                <a:cubicBezTo>
                  <a:pt x="47553" y="49151"/>
                  <a:pt x="47743" y="49132"/>
                  <a:pt x="47819" y="49360"/>
                </a:cubicBezTo>
                <a:cubicBezTo>
                  <a:pt x="47914" y="49075"/>
                  <a:pt x="48237" y="48922"/>
                  <a:pt x="48580" y="48922"/>
                </a:cubicBezTo>
                <a:cubicBezTo>
                  <a:pt x="48523" y="48827"/>
                  <a:pt x="48542" y="48751"/>
                  <a:pt x="48618" y="48713"/>
                </a:cubicBezTo>
                <a:close/>
                <a:moveTo>
                  <a:pt x="49626" y="48599"/>
                </a:moveTo>
                <a:cubicBezTo>
                  <a:pt x="49816" y="48542"/>
                  <a:pt x="49835" y="48333"/>
                  <a:pt x="49930" y="48466"/>
                </a:cubicBezTo>
                <a:cubicBezTo>
                  <a:pt x="50120" y="48105"/>
                  <a:pt x="49379" y="48181"/>
                  <a:pt x="49341" y="48181"/>
                </a:cubicBezTo>
                <a:cubicBezTo>
                  <a:pt x="49150" y="48276"/>
                  <a:pt x="49569" y="48485"/>
                  <a:pt x="49626" y="48599"/>
                </a:cubicBezTo>
                <a:close/>
                <a:moveTo>
                  <a:pt x="53620" y="46811"/>
                </a:moveTo>
                <a:cubicBezTo>
                  <a:pt x="53430" y="46526"/>
                  <a:pt x="53354" y="46259"/>
                  <a:pt x="53830" y="46183"/>
                </a:cubicBezTo>
                <a:cubicBezTo>
                  <a:pt x="53449" y="46050"/>
                  <a:pt x="52422" y="46526"/>
                  <a:pt x="51870" y="46906"/>
                </a:cubicBezTo>
                <a:cubicBezTo>
                  <a:pt x="51908" y="46982"/>
                  <a:pt x="52023" y="46925"/>
                  <a:pt x="52118" y="46906"/>
                </a:cubicBezTo>
                <a:cubicBezTo>
                  <a:pt x="52099" y="47230"/>
                  <a:pt x="51680" y="46944"/>
                  <a:pt x="51642" y="47211"/>
                </a:cubicBezTo>
                <a:cubicBezTo>
                  <a:pt x="51680" y="47115"/>
                  <a:pt x="51699" y="47020"/>
                  <a:pt x="51642" y="46887"/>
                </a:cubicBezTo>
                <a:cubicBezTo>
                  <a:pt x="50938" y="47172"/>
                  <a:pt x="50634" y="47192"/>
                  <a:pt x="50025" y="47572"/>
                </a:cubicBezTo>
                <a:cubicBezTo>
                  <a:pt x="50292" y="47762"/>
                  <a:pt x="50729" y="47553"/>
                  <a:pt x="50900" y="47952"/>
                </a:cubicBezTo>
                <a:cubicBezTo>
                  <a:pt x="50976" y="47781"/>
                  <a:pt x="50976" y="47591"/>
                  <a:pt x="51205" y="47819"/>
                </a:cubicBezTo>
                <a:cubicBezTo>
                  <a:pt x="51870" y="47363"/>
                  <a:pt x="52593" y="46164"/>
                  <a:pt x="53601" y="46811"/>
                </a:cubicBezTo>
                <a:close/>
                <a:moveTo>
                  <a:pt x="34276" y="53678"/>
                </a:moveTo>
                <a:cubicBezTo>
                  <a:pt x="34276" y="53354"/>
                  <a:pt x="34657" y="53145"/>
                  <a:pt x="34599" y="52803"/>
                </a:cubicBezTo>
                <a:cubicBezTo>
                  <a:pt x="33934" y="52746"/>
                  <a:pt x="32640" y="53373"/>
                  <a:pt x="32298" y="53773"/>
                </a:cubicBezTo>
                <a:cubicBezTo>
                  <a:pt x="31708" y="53830"/>
                  <a:pt x="30510" y="53982"/>
                  <a:pt x="30586" y="54495"/>
                </a:cubicBezTo>
                <a:cubicBezTo>
                  <a:pt x="31233" y="54476"/>
                  <a:pt x="33116" y="53126"/>
                  <a:pt x="33782" y="53678"/>
                </a:cubicBezTo>
                <a:cubicBezTo>
                  <a:pt x="33934" y="53411"/>
                  <a:pt x="34162" y="53183"/>
                  <a:pt x="34295" y="52936"/>
                </a:cubicBezTo>
                <a:cubicBezTo>
                  <a:pt x="34695" y="53012"/>
                  <a:pt x="33953" y="53354"/>
                  <a:pt x="34276" y="53678"/>
                </a:cubicBezTo>
                <a:close/>
                <a:moveTo>
                  <a:pt x="35493" y="52955"/>
                </a:moveTo>
                <a:cubicBezTo>
                  <a:pt x="35817" y="53278"/>
                  <a:pt x="35722" y="52669"/>
                  <a:pt x="35665" y="52784"/>
                </a:cubicBezTo>
                <a:cubicBezTo>
                  <a:pt x="36178" y="52042"/>
                  <a:pt x="37681" y="52194"/>
                  <a:pt x="38898" y="51205"/>
                </a:cubicBezTo>
                <a:cubicBezTo>
                  <a:pt x="38499" y="51243"/>
                  <a:pt x="37529" y="51376"/>
                  <a:pt x="37072" y="51661"/>
                </a:cubicBezTo>
                <a:cubicBezTo>
                  <a:pt x="37148" y="51737"/>
                  <a:pt x="37300" y="51623"/>
                  <a:pt x="37357" y="51737"/>
                </a:cubicBezTo>
                <a:cubicBezTo>
                  <a:pt x="36559" y="51966"/>
                  <a:pt x="35855" y="52194"/>
                  <a:pt x="34904" y="52669"/>
                </a:cubicBezTo>
                <a:cubicBezTo>
                  <a:pt x="34961" y="52841"/>
                  <a:pt x="35113" y="52803"/>
                  <a:pt x="35151" y="52993"/>
                </a:cubicBezTo>
                <a:cubicBezTo>
                  <a:pt x="35417" y="52879"/>
                  <a:pt x="35684" y="52612"/>
                  <a:pt x="35493" y="52955"/>
                </a:cubicBezTo>
                <a:close/>
                <a:moveTo>
                  <a:pt x="25983" y="56759"/>
                </a:moveTo>
                <a:cubicBezTo>
                  <a:pt x="25565" y="56645"/>
                  <a:pt x="25374" y="56873"/>
                  <a:pt x="24937" y="57082"/>
                </a:cubicBezTo>
                <a:cubicBezTo>
                  <a:pt x="25336" y="57120"/>
                  <a:pt x="25641" y="56930"/>
                  <a:pt x="25983" y="56759"/>
                </a:cubicBezTo>
                <a:close/>
                <a:moveTo>
                  <a:pt x="84263" y="30834"/>
                </a:moveTo>
                <a:cubicBezTo>
                  <a:pt x="82075" y="31499"/>
                  <a:pt x="80516" y="31842"/>
                  <a:pt x="79241" y="32945"/>
                </a:cubicBezTo>
                <a:cubicBezTo>
                  <a:pt x="81124" y="32127"/>
                  <a:pt x="82665" y="31804"/>
                  <a:pt x="84263" y="30834"/>
                </a:cubicBezTo>
                <a:close/>
                <a:moveTo>
                  <a:pt x="77682" y="33497"/>
                </a:moveTo>
                <a:cubicBezTo>
                  <a:pt x="76921" y="33459"/>
                  <a:pt x="74714" y="34143"/>
                  <a:pt x="74429" y="34752"/>
                </a:cubicBezTo>
                <a:cubicBezTo>
                  <a:pt x="73421" y="34657"/>
                  <a:pt x="72337" y="35551"/>
                  <a:pt x="71500" y="35665"/>
                </a:cubicBezTo>
                <a:cubicBezTo>
                  <a:pt x="71861" y="36121"/>
                  <a:pt x="74543" y="34923"/>
                  <a:pt x="74943" y="34543"/>
                </a:cubicBezTo>
                <a:cubicBezTo>
                  <a:pt x="76084" y="34372"/>
                  <a:pt x="76864" y="34029"/>
                  <a:pt x="77682" y="33497"/>
                </a:cubicBezTo>
                <a:close/>
                <a:moveTo>
                  <a:pt x="71424" y="36026"/>
                </a:moveTo>
                <a:cubicBezTo>
                  <a:pt x="71119" y="35798"/>
                  <a:pt x="70225" y="36140"/>
                  <a:pt x="69940" y="36426"/>
                </a:cubicBezTo>
                <a:cubicBezTo>
                  <a:pt x="70416" y="36939"/>
                  <a:pt x="70910" y="35969"/>
                  <a:pt x="71424" y="36026"/>
                </a:cubicBezTo>
                <a:close/>
                <a:moveTo>
                  <a:pt x="50482" y="44738"/>
                </a:moveTo>
                <a:cubicBezTo>
                  <a:pt x="50349" y="44548"/>
                  <a:pt x="49968" y="44909"/>
                  <a:pt x="49740" y="44947"/>
                </a:cubicBezTo>
                <a:cubicBezTo>
                  <a:pt x="50006" y="45137"/>
                  <a:pt x="50139" y="44928"/>
                  <a:pt x="50482" y="44738"/>
                </a:cubicBezTo>
                <a:close/>
                <a:moveTo>
                  <a:pt x="51052" y="44395"/>
                </a:moveTo>
                <a:cubicBezTo>
                  <a:pt x="51680" y="44605"/>
                  <a:pt x="52346" y="43635"/>
                  <a:pt x="51052" y="44395"/>
                </a:cubicBezTo>
                <a:close/>
                <a:moveTo>
                  <a:pt x="52840" y="43844"/>
                </a:moveTo>
                <a:cubicBezTo>
                  <a:pt x="52745" y="43692"/>
                  <a:pt x="52574" y="43711"/>
                  <a:pt x="52365" y="43844"/>
                </a:cubicBezTo>
                <a:cubicBezTo>
                  <a:pt x="53468" y="43121"/>
                  <a:pt x="55503" y="42360"/>
                  <a:pt x="57177" y="41809"/>
                </a:cubicBezTo>
                <a:cubicBezTo>
                  <a:pt x="56702" y="41390"/>
                  <a:pt x="55446" y="42303"/>
                  <a:pt x="54457" y="42627"/>
                </a:cubicBezTo>
                <a:cubicBezTo>
                  <a:pt x="51433" y="43654"/>
                  <a:pt x="48751" y="45080"/>
                  <a:pt x="45403" y="46450"/>
                </a:cubicBezTo>
                <a:cubicBezTo>
                  <a:pt x="45251" y="46507"/>
                  <a:pt x="45118" y="46088"/>
                  <a:pt x="45213" y="46526"/>
                </a:cubicBezTo>
                <a:cubicBezTo>
                  <a:pt x="46754" y="45955"/>
                  <a:pt x="48846" y="45194"/>
                  <a:pt x="50501" y="44510"/>
                </a:cubicBezTo>
                <a:cubicBezTo>
                  <a:pt x="51566" y="44072"/>
                  <a:pt x="52004" y="43692"/>
                  <a:pt x="52840" y="43844"/>
                </a:cubicBezTo>
                <a:close/>
                <a:moveTo>
                  <a:pt x="69503" y="36825"/>
                </a:moveTo>
                <a:cubicBezTo>
                  <a:pt x="69160" y="36312"/>
                  <a:pt x="68095" y="37377"/>
                  <a:pt x="67848" y="37091"/>
                </a:cubicBezTo>
                <a:cubicBezTo>
                  <a:pt x="67506" y="37719"/>
                  <a:pt x="66688" y="37434"/>
                  <a:pt x="66421" y="37909"/>
                </a:cubicBezTo>
                <a:cubicBezTo>
                  <a:pt x="67467" y="37776"/>
                  <a:pt x="68057" y="37358"/>
                  <a:pt x="69503" y="36825"/>
                </a:cubicBezTo>
                <a:close/>
                <a:moveTo>
                  <a:pt x="61932" y="39602"/>
                </a:moveTo>
                <a:cubicBezTo>
                  <a:pt x="60696" y="40135"/>
                  <a:pt x="59536" y="40610"/>
                  <a:pt x="58261" y="41029"/>
                </a:cubicBezTo>
                <a:cubicBezTo>
                  <a:pt x="58356" y="41295"/>
                  <a:pt x="57539" y="41238"/>
                  <a:pt x="57634" y="41504"/>
                </a:cubicBezTo>
                <a:cubicBezTo>
                  <a:pt x="58927" y="40858"/>
                  <a:pt x="61343" y="40439"/>
                  <a:pt x="61932" y="39602"/>
                </a:cubicBezTo>
                <a:close/>
                <a:moveTo>
                  <a:pt x="44414" y="46868"/>
                </a:moveTo>
                <a:cubicBezTo>
                  <a:pt x="44528" y="47039"/>
                  <a:pt x="44909" y="46697"/>
                  <a:pt x="45156" y="46659"/>
                </a:cubicBezTo>
                <a:cubicBezTo>
                  <a:pt x="45156" y="46317"/>
                  <a:pt x="44795" y="46735"/>
                  <a:pt x="44795" y="46374"/>
                </a:cubicBezTo>
                <a:cubicBezTo>
                  <a:pt x="44757" y="46583"/>
                  <a:pt x="44566" y="46716"/>
                  <a:pt x="44414" y="46868"/>
                </a:cubicBezTo>
                <a:close/>
                <a:moveTo>
                  <a:pt x="69693" y="36121"/>
                </a:moveTo>
                <a:cubicBezTo>
                  <a:pt x="69141" y="35988"/>
                  <a:pt x="68038" y="36483"/>
                  <a:pt x="67544" y="36920"/>
                </a:cubicBezTo>
                <a:cubicBezTo>
                  <a:pt x="68171" y="36882"/>
                  <a:pt x="68989" y="36616"/>
                  <a:pt x="69693" y="36121"/>
                </a:cubicBezTo>
                <a:close/>
                <a:moveTo>
                  <a:pt x="60259" y="39869"/>
                </a:moveTo>
                <a:cubicBezTo>
                  <a:pt x="60487" y="39964"/>
                  <a:pt x="60810" y="39869"/>
                  <a:pt x="61153" y="39716"/>
                </a:cubicBezTo>
                <a:cubicBezTo>
                  <a:pt x="61115" y="39488"/>
                  <a:pt x="60924" y="39602"/>
                  <a:pt x="60772" y="39659"/>
                </a:cubicBezTo>
                <a:cubicBezTo>
                  <a:pt x="60715" y="39583"/>
                  <a:pt x="60772" y="39545"/>
                  <a:pt x="60829" y="39526"/>
                </a:cubicBezTo>
                <a:cubicBezTo>
                  <a:pt x="60658" y="39355"/>
                  <a:pt x="60696" y="39869"/>
                  <a:pt x="60259" y="39869"/>
                </a:cubicBezTo>
                <a:close/>
                <a:moveTo>
                  <a:pt x="62351" y="39203"/>
                </a:moveTo>
                <a:cubicBezTo>
                  <a:pt x="62256" y="39146"/>
                  <a:pt x="62085" y="39203"/>
                  <a:pt x="62028" y="39013"/>
                </a:cubicBezTo>
                <a:cubicBezTo>
                  <a:pt x="61913" y="39260"/>
                  <a:pt x="61837" y="39032"/>
                  <a:pt x="61533" y="39222"/>
                </a:cubicBezTo>
                <a:cubicBezTo>
                  <a:pt x="61780" y="39640"/>
                  <a:pt x="61932" y="39222"/>
                  <a:pt x="62351" y="39203"/>
                </a:cubicBezTo>
                <a:close/>
                <a:moveTo>
                  <a:pt x="65870" y="37719"/>
                </a:moveTo>
                <a:cubicBezTo>
                  <a:pt x="66041" y="37548"/>
                  <a:pt x="66459" y="37472"/>
                  <a:pt x="66212" y="37149"/>
                </a:cubicBezTo>
                <a:cubicBezTo>
                  <a:pt x="66003" y="37301"/>
                  <a:pt x="65737" y="37434"/>
                  <a:pt x="65870" y="37719"/>
                </a:cubicBezTo>
                <a:close/>
                <a:moveTo>
                  <a:pt x="55009" y="41980"/>
                </a:moveTo>
                <a:cubicBezTo>
                  <a:pt x="54381" y="41828"/>
                  <a:pt x="52974" y="42665"/>
                  <a:pt x="52650" y="42855"/>
                </a:cubicBezTo>
                <a:cubicBezTo>
                  <a:pt x="53677" y="42836"/>
                  <a:pt x="54324" y="42493"/>
                  <a:pt x="55104" y="41942"/>
                </a:cubicBezTo>
                <a:cubicBezTo>
                  <a:pt x="55047" y="41847"/>
                  <a:pt x="54990" y="41923"/>
                  <a:pt x="55009" y="41980"/>
                </a:cubicBezTo>
                <a:close/>
                <a:moveTo>
                  <a:pt x="52517" y="42817"/>
                </a:moveTo>
                <a:cubicBezTo>
                  <a:pt x="52156" y="42988"/>
                  <a:pt x="52004" y="43197"/>
                  <a:pt x="51813" y="43102"/>
                </a:cubicBezTo>
                <a:cubicBezTo>
                  <a:pt x="51490" y="43406"/>
                  <a:pt x="52802" y="43140"/>
                  <a:pt x="52517" y="42817"/>
                </a:cubicBezTo>
                <a:close/>
                <a:moveTo>
                  <a:pt x="23948" y="54743"/>
                </a:moveTo>
                <a:cubicBezTo>
                  <a:pt x="24309" y="54667"/>
                  <a:pt x="24709" y="54096"/>
                  <a:pt x="25146" y="54229"/>
                </a:cubicBezTo>
                <a:cubicBezTo>
                  <a:pt x="24918" y="53544"/>
                  <a:pt x="24290" y="54686"/>
                  <a:pt x="23929" y="54419"/>
                </a:cubicBezTo>
                <a:cubicBezTo>
                  <a:pt x="23605" y="54534"/>
                  <a:pt x="24290" y="54572"/>
                  <a:pt x="23948" y="54743"/>
                </a:cubicBezTo>
                <a:close/>
                <a:moveTo>
                  <a:pt x="25222" y="54096"/>
                </a:moveTo>
                <a:cubicBezTo>
                  <a:pt x="25184" y="54172"/>
                  <a:pt x="25945" y="53887"/>
                  <a:pt x="25755" y="53659"/>
                </a:cubicBezTo>
                <a:cubicBezTo>
                  <a:pt x="25488" y="53868"/>
                  <a:pt x="25469" y="53868"/>
                  <a:pt x="25146" y="53906"/>
                </a:cubicBezTo>
                <a:cubicBezTo>
                  <a:pt x="25241" y="53963"/>
                  <a:pt x="25336" y="54020"/>
                  <a:pt x="25222" y="54096"/>
                </a:cubicBezTo>
                <a:close/>
                <a:moveTo>
                  <a:pt x="40116" y="47914"/>
                </a:moveTo>
                <a:cubicBezTo>
                  <a:pt x="39773" y="47610"/>
                  <a:pt x="39526" y="48028"/>
                  <a:pt x="39107" y="48028"/>
                </a:cubicBezTo>
                <a:cubicBezTo>
                  <a:pt x="39279" y="48352"/>
                  <a:pt x="39811" y="47895"/>
                  <a:pt x="40116" y="47914"/>
                </a:cubicBezTo>
                <a:close/>
                <a:moveTo>
                  <a:pt x="91662" y="26212"/>
                </a:moveTo>
                <a:cubicBezTo>
                  <a:pt x="91719" y="26136"/>
                  <a:pt x="91795" y="26059"/>
                  <a:pt x="91928" y="26002"/>
                </a:cubicBezTo>
                <a:cubicBezTo>
                  <a:pt x="91776" y="25831"/>
                  <a:pt x="91320" y="25907"/>
                  <a:pt x="91244" y="26078"/>
                </a:cubicBezTo>
                <a:cubicBezTo>
                  <a:pt x="91339" y="26250"/>
                  <a:pt x="91605" y="26002"/>
                  <a:pt x="91662" y="26212"/>
                </a:cubicBezTo>
                <a:close/>
                <a:moveTo>
                  <a:pt x="26820" y="53411"/>
                </a:moveTo>
                <a:cubicBezTo>
                  <a:pt x="26877" y="53202"/>
                  <a:pt x="25983" y="53411"/>
                  <a:pt x="25926" y="53792"/>
                </a:cubicBezTo>
                <a:cubicBezTo>
                  <a:pt x="26002" y="53697"/>
                  <a:pt x="26744" y="53430"/>
                  <a:pt x="26820" y="53411"/>
                </a:cubicBezTo>
                <a:close/>
                <a:moveTo>
                  <a:pt x="38898" y="48124"/>
                </a:moveTo>
                <a:cubicBezTo>
                  <a:pt x="38537" y="48390"/>
                  <a:pt x="38423" y="48295"/>
                  <a:pt x="37890" y="48542"/>
                </a:cubicBezTo>
                <a:cubicBezTo>
                  <a:pt x="37947" y="48865"/>
                  <a:pt x="39088" y="48390"/>
                  <a:pt x="38898" y="48124"/>
                </a:cubicBezTo>
                <a:close/>
                <a:moveTo>
                  <a:pt x="75437" y="32622"/>
                </a:moveTo>
                <a:cubicBezTo>
                  <a:pt x="74867" y="32698"/>
                  <a:pt x="74943" y="33040"/>
                  <a:pt x="74334" y="33097"/>
                </a:cubicBezTo>
                <a:cubicBezTo>
                  <a:pt x="74562" y="33306"/>
                  <a:pt x="75627" y="32983"/>
                  <a:pt x="75437" y="32622"/>
                </a:cubicBezTo>
                <a:close/>
                <a:moveTo>
                  <a:pt x="72051" y="34162"/>
                </a:moveTo>
                <a:cubicBezTo>
                  <a:pt x="72204" y="34238"/>
                  <a:pt x="73212" y="33953"/>
                  <a:pt x="73022" y="33649"/>
                </a:cubicBezTo>
                <a:cubicBezTo>
                  <a:pt x="72660" y="33953"/>
                  <a:pt x="72508" y="33782"/>
                  <a:pt x="72051" y="34162"/>
                </a:cubicBezTo>
                <a:close/>
                <a:moveTo>
                  <a:pt x="56778" y="40591"/>
                </a:moveTo>
                <a:cubicBezTo>
                  <a:pt x="56397" y="40477"/>
                  <a:pt x="55998" y="40572"/>
                  <a:pt x="55808" y="40782"/>
                </a:cubicBezTo>
                <a:cubicBezTo>
                  <a:pt x="56150" y="41067"/>
                  <a:pt x="56378" y="40572"/>
                  <a:pt x="56778" y="40591"/>
                </a:cubicBezTo>
                <a:close/>
                <a:moveTo>
                  <a:pt x="56949" y="40420"/>
                </a:moveTo>
                <a:cubicBezTo>
                  <a:pt x="57006" y="40553"/>
                  <a:pt x="57786" y="40306"/>
                  <a:pt x="57520" y="40059"/>
                </a:cubicBezTo>
                <a:cubicBezTo>
                  <a:pt x="57272" y="40154"/>
                  <a:pt x="57025" y="40249"/>
                  <a:pt x="56949" y="40420"/>
                </a:cubicBezTo>
                <a:close/>
                <a:moveTo>
                  <a:pt x="66535" y="36483"/>
                </a:moveTo>
                <a:cubicBezTo>
                  <a:pt x="66745" y="36026"/>
                  <a:pt x="65756" y="36654"/>
                  <a:pt x="65451" y="36730"/>
                </a:cubicBezTo>
                <a:cubicBezTo>
                  <a:pt x="65660" y="37187"/>
                  <a:pt x="66383" y="36274"/>
                  <a:pt x="66535" y="36483"/>
                </a:cubicBezTo>
                <a:close/>
                <a:moveTo>
                  <a:pt x="66840" y="36350"/>
                </a:moveTo>
                <a:cubicBezTo>
                  <a:pt x="67125" y="36121"/>
                  <a:pt x="68019" y="36102"/>
                  <a:pt x="67867" y="35722"/>
                </a:cubicBezTo>
                <a:cubicBezTo>
                  <a:pt x="67563" y="35950"/>
                  <a:pt x="66688" y="35969"/>
                  <a:pt x="66840" y="36350"/>
                </a:cubicBezTo>
                <a:close/>
                <a:moveTo>
                  <a:pt x="69046" y="35437"/>
                </a:moveTo>
                <a:cubicBezTo>
                  <a:pt x="69008" y="35246"/>
                  <a:pt x="68875" y="35285"/>
                  <a:pt x="68913" y="35380"/>
                </a:cubicBezTo>
                <a:cubicBezTo>
                  <a:pt x="68647" y="35513"/>
                  <a:pt x="68685" y="35056"/>
                  <a:pt x="68380" y="35285"/>
                </a:cubicBezTo>
                <a:cubicBezTo>
                  <a:pt x="68476" y="35437"/>
                  <a:pt x="68342" y="35513"/>
                  <a:pt x="68438" y="35684"/>
                </a:cubicBezTo>
                <a:cubicBezTo>
                  <a:pt x="68704" y="35475"/>
                  <a:pt x="68723" y="35475"/>
                  <a:pt x="69046" y="35418"/>
                </a:cubicBezTo>
                <a:close/>
                <a:moveTo>
                  <a:pt x="95847" y="23815"/>
                </a:moveTo>
                <a:cubicBezTo>
                  <a:pt x="96075" y="24043"/>
                  <a:pt x="96132" y="23568"/>
                  <a:pt x="96037" y="23416"/>
                </a:cubicBezTo>
                <a:cubicBezTo>
                  <a:pt x="95809" y="23568"/>
                  <a:pt x="95751" y="23339"/>
                  <a:pt x="95504" y="23549"/>
                </a:cubicBezTo>
                <a:cubicBezTo>
                  <a:pt x="95466" y="23891"/>
                  <a:pt x="96189" y="23435"/>
                  <a:pt x="95847" y="23815"/>
                </a:cubicBezTo>
                <a:close/>
                <a:moveTo>
                  <a:pt x="58832" y="38994"/>
                </a:moveTo>
                <a:cubicBezTo>
                  <a:pt x="59250" y="38841"/>
                  <a:pt x="59174" y="38708"/>
                  <a:pt x="59536" y="38689"/>
                </a:cubicBezTo>
                <a:cubicBezTo>
                  <a:pt x="59536" y="38347"/>
                  <a:pt x="58585" y="38746"/>
                  <a:pt x="58832" y="38994"/>
                </a:cubicBezTo>
                <a:close/>
                <a:moveTo>
                  <a:pt x="96779" y="22369"/>
                </a:moveTo>
                <a:cubicBezTo>
                  <a:pt x="96626" y="22541"/>
                  <a:pt x="96341" y="22674"/>
                  <a:pt x="96569" y="22997"/>
                </a:cubicBezTo>
                <a:cubicBezTo>
                  <a:pt x="96874" y="22940"/>
                  <a:pt x="96779" y="22750"/>
                  <a:pt x="97026" y="22693"/>
                </a:cubicBezTo>
                <a:cubicBezTo>
                  <a:pt x="96969" y="22522"/>
                  <a:pt x="96836" y="22541"/>
                  <a:pt x="96779" y="22369"/>
                </a:cubicBezTo>
                <a:close/>
                <a:moveTo>
                  <a:pt x="97330" y="22560"/>
                </a:moveTo>
                <a:cubicBezTo>
                  <a:pt x="97425" y="22407"/>
                  <a:pt x="98015" y="21780"/>
                  <a:pt x="98243" y="22179"/>
                </a:cubicBezTo>
                <a:cubicBezTo>
                  <a:pt x="98795" y="21609"/>
                  <a:pt x="99365" y="21609"/>
                  <a:pt x="100050" y="21418"/>
                </a:cubicBezTo>
                <a:cubicBezTo>
                  <a:pt x="99955" y="21171"/>
                  <a:pt x="99651" y="21361"/>
                  <a:pt x="99556" y="21095"/>
                </a:cubicBezTo>
                <a:cubicBezTo>
                  <a:pt x="99346" y="21875"/>
                  <a:pt x="97292" y="21590"/>
                  <a:pt x="97330" y="22560"/>
                </a:cubicBezTo>
                <a:close/>
                <a:moveTo>
                  <a:pt x="142333" y="2759"/>
                </a:moveTo>
                <a:cubicBezTo>
                  <a:pt x="142048" y="2341"/>
                  <a:pt x="140812" y="3139"/>
                  <a:pt x="140374" y="3158"/>
                </a:cubicBezTo>
                <a:cubicBezTo>
                  <a:pt x="141116" y="3254"/>
                  <a:pt x="141801" y="2797"/>
                  <a:pt x="142333" y="2759"/>
                </a:cubicBezTo>
                <a:close/>
                <a:moveTo>
                  <a:pt x="132462" y="5974"/>
                </a:moveTo>
                <a:cubicBezTo>
                  <a:pt x="135106" y="5422"/>
                  <a:pt x="136684" y="4395"/>
                  <a:pt x="139709" y="3539"/>
                </a:cubicBezTo>
                <a:cubicBezTo>
                  <a:pt x="139899" y="3501"/>
                  <a:pt x="139880" y="3368"/>
                  <a:pt x="139785" y="3406"/>
                </a:cubicBezTo>
                <a:cubicBezTo>
                  <a:pt x="139005" y="3006"/>
                  <a:pt x="136817" y="4718"/>
                  <a:pt x="136076" y="4433"/>
                </a:cubicBezTo>
                <a:cubicBezTo>
                  <a:pt x="134877" y="4927"/>
                  <a:pt x="133337" y="5631"/>
                  <a:pt x="132462" y="59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4"/>
          <p:cNvSpPr/>
          <p:nvPr/>
        </p:nvSpPr>
        <p:spPr>
          <a:xfrm flipH="1">
            <a:off x="8597763" y="4625173"/>
            <a:ext cx="713848" cy="518332"/>
          </a:xfrm>
          <a:custGeom>
            <a:avLst/>
            <a:gdLst/>
            <a:ahLst/>
            <a:cxnLst/>
            <a:rect l="l" t="t" r="r" b="b"/>
            <a:pathLst>
              <a:path w="109865" h="79774" extrusionOk="0">
                <a:moveTo>
                  <a:pt x="54495" y="6810"/>
                </a:moveTo>
                <a:cubicBezTo>
                  <a:pt x="59726" y="4318"/>
                  <a:pt x="65337" y="3861"/>
                  <a:pt x="70891" y="1617"/>
                </a:cubicBezTo>
                <a:cubicBezTo>
                  <a:pt x="70967" y="1522"/>
                  <a:pt x="70549" y="1218"/>
                  <a:pt x="70682" y="1141"/>
                </a:cubicBezTo>
                <a:cubicBezTo>
                  <a:pt x="72223" y="1141"/>
                  <a:pt x="73212" y="590"/>
                  <a:pt x="74448" y="856"/>
                </a:cubicBezTo>
                <a:cubicBezTo>
                  <a:pt x="73877" y="0"/>
                  <a:pt x="75399" y="495"/>
                  <a:pt x="75779" y="133"/>
                </a:cubicBezTo>
                <a:cubicBezTo>
                  <a:pt x="75703" y="457"/>
                  <a:pt x="76141" y="704"/>
                  <a:pt x="76426" y="552"/>
                </a:cubicBezTo>
                <a:cubicBezTo>
                  <a:pt x="73155" y="3101"/>
                  <a:pt x="65090" y="4299"/>
                  <a:pt x="61057" y="6924"/>
                </a:cubicBezTo>
                <a:cubicBezTo>
                  <a:pt x="61951" y="6829"/>
                  <a:pt x="62294" y="6486"/>
                  <a:pt x="63226" y="6334"/>
                </a:cubicBezTo>
                <a:cubicBezTo>
                  <a:pt x="62351" y="7076"/>
                  <a:pt x="60373" y="7685"/>
                  <a:pt x="59364" y="8407"/>
                </a:cubicBezTo>
                <a:cubicBezTo>
                  <a:pt x="63321" y="7342"/>
                  <a:pt x="66821" y="6543"/>
                  <a:pt x="69807" y="5478"/>
                </a:cubicBezTo>
                <a:cubicBezTo>
                  <a:pt x="69959" y="5554"/>
                  <a:pt x="70149" y="5706"/>
                  <a:pt x="70359" y="5935"/>
                </a:cubicBezTo>
                <a:cubicBezTo>
                  <a:pt x="71500" y="5649"/>
                  <a:pt x="71386" y="4908"/>
                  <a:pt x="71880" y="4546"/>
                </a:cubicBezTo>
                <a:cubicBezTo>
                  <a:pt x="72146" y="4660"/>
                  <a:pt x="72108" y="4717"/>
                  <a:pt x="72261" y="4927"/>
                </a:cubicBezTo>
                <a:cubicBezTo>
                  <a:pt x="72869" y="4413"/>
                  <a:pt x="72983" y="4090"/>
                  <a:pt x="73953" y="4204"/>
                </a:cubicBezTo>
                <a:cubicBezTo>
                  <a:pt x="74068" y="4337"/>
                  <a:pt x="73877" y="4375"/>
                  <a:pt x="74030" y="4527"/>
                </a:cubicBezTo>
                <a:cubicBezTo>
                  <a:pt x="74562" y="4908"/>
                  <a:pt x="75513" y="4679"/>
                  <a:pt x="74581" y="3861"/>
                </a:cubicBezTo>
                <a:cubicBezTo>
                  <a:pt x="74866" y="4014"/>
                  <a:pt x="75266" y="4090"/>
                  <a:pt x="75342" y="4413"/>
                </a:cubicBezTo>
                <a:cubicBezTo>
                  <a:pt x="75779" y="3899"/>
                  <a:pt x="76483" y="4451"/>
                  <a:pt x="76997" y="4280"/>
                </a:cubicBezTo>
                <a:cubicBezTo>
                  <a:pt x="77035" y="4622"/>
                  <a:pt x="76750" y="4831"/>
                  <a:pt x="76388" y="5003"/>
                </a:cubicBezTo>
                <a:cubicBezTo>
                  <a:pt x="76883" y="5345"/>
                  <a:pt x="77206" y="4946"/>
                  <a:pt x="77605" y="4908"/>
                </a:cubicBezTo>
                <a:cubicBezTo>
                  <a:pt x="76445" y="5345"/>
                  <a:pt x="76122" y="6486"/>
                  <a:pt x="74943" y="7114"/>
                </a:cubicBezTo>
                <a:cubicBezTo>
                  <a:pt x="77377" y="7019"/>
                  <a:pt x="79317" y="5725"/>
                  <a:pt x="80915" y="5250"/>
                </a:cubicBezTo>
                <a:cubicBezTo>
                  <a:pt x="80421" y="4774"/>
                  <a:pt x="80363" y="5554"/>
                  <a:pt x="79679" y="4946"/>
                </a:cubicBezTo>
                <a:cubicBezTo>
                  <a:pt x="80192" y="4946"/>
                  <a:pt x="80459" y="4984"/>
                  <a:pt x="80459" y="4527"/>
                </a:cubicBezTo>
                <a:cubicBezTo>
                  <a:pt x="80192" y="4204"/>
                  <a:pt x="80173" y="4793"/>
                  <a:pt x="79869" y="4280"/>
                </a:cubicBezTo>
                <a:cubicBezTo>
                  <a:pt x="80516" y="3652"/>
                  <a:pt x="80592" y="3272"/>
                  <a:pt x="81543" y="2777"/>
                </a:cubicBezTo>
                <a:cubicBezTo>
                  <a:pt x="82285" y="3614"/>
                  <a:pt x="82018" y="3139"/>
                  <a:pt x="83160" y="3842"/>
                </a:cubicBezTo>
                <a:cubicBezTo>
                  <a:pt x="81923" y="3633"/>
                  <a:pt x="81372" y="3957"/>
                  <a:pt x="80858" y="4698"/>
                </a:cubicBezTo>
                <a:cubicBezTo>
                  <a:pt x="81847" y="4984"/>
                  <a:pt x="81638" y="4071"/>
                  <a:pt x="82646" y="4318"/>
                </a:cubicBezTo>
                <a:cubicBezTo>
                  <a:pt x="82475" y="4565"/>
                  <a:pt x="82494" y="4908"/>
                  <a:pt x="82228" y="5117"/>
                </a:cubicBezTo>
                <a:cubicBezTo>
                  <a:pt x="82113" y="4394"/>
                  <a:pt x="82094" y="5345"/>
                  <a:pt x="81695" y="4812"/>
                </a:cubicBezTo>
                <a:cubicBezTo>
                  <a:pt x="82189" y="5421"/>
                  <a:pt x="81467" y="5155"/>
                  <a:pt x="81162" y="5497"/>
                </a:cubicBezTo>
                <a:cubicBezTo>
                  <a:pt x="81315" y="5649"/>
                  <a:pt x="81410" y="5535"/>
                  <a:pt x="81524" y="5497"/>
                </a:cubicBezTo>
                <a:cubicBezTo>
                  <a:pt x="81429" y="5992"/>
                  <a:pt x="80344" y="5611"/>
                  <a:pt x="79983" y="6144"/>
                </a:cubicBezTo>
                <a:cubicBezTo>
                  <a:pt x="81086" y="6715"/>
                  <a:pt x="81923" y="6163"/>
                  <a:pt x="82703" y="5630"/>
                </a:cubicBezTo>
                <a:cubicBezTo>
                  <a:pt x="82418" y="5193"/>
                  <a:pt x="82323" y="5497"/>
                  <a:pt x="82151" y="5535"/>
                </a:cubicBezTo>
                <a:cubicBezTo>
                  <a:pt x="83160" y="5402"/>
                  <a:pt x="83825" y="4147"/>
                  <a:pt x="84947" y="3842"/>
                </a:cubicBezTo>
                <a:cubicBezTo>
                  <a:pt x="84890" y="4356"/>
                  <a:pt x="84187" y="4584"/>
                  <a:pt x="83882" y="4984"/>
                </a:cubicBezTo>
                <a:cubicBezTo>
                  <a:pt x="85803" y="5288"/>
                  <a:pt x="86032" y="4204"/>
                  <a:pt x="87192" y="3215"/>
                </a:cubicBezTo>
                <a:cubicBezTo>
                  <a:pt x="86716" y="3005"/>
                  <a:pt x="86298" y="2986"/>
                  <a:pt x="85918" y="3120"/>
                </a:cubicBezTo>
                <a:cubicBezTo>
                  <a:pt x="87268" y="2606"/>
                  <a:pt x="89684" y="1959"/>
                  <a:pt x="90368" y="1294"/>
                </a:cubicBezTo>
                <a:cubicBezTo>
                  <a:pt x="90616" y="1027"/>
                  <a:pt x="91110" y="1826"/>
                  <a:pt x="91338" y="1560"/>
                </a:cubicBezTo>
                <a:cubicBezTo>
                  <a:pt x="91776" y="1465"/>
                  <a:pt x="90882" y="1275"/>
                  <a:pt x="91319" y="1179"/>
                </a:cubicBezTo>
                <a:cubicBezTo>
                  <a:pt x="91909" y="2169"/>
                  <a:pt x="89227" y="2454"/>
                  <a:pt x="88866" y="3082"/>
                </a:cubicBezTo>
                <a:cubicBezTo>
                  <a:pt x="91529" y="2644"/>
                  <a:pt x="93374" y="1522"/>
                  <a:pt x="95561" y="609"/>
                </a:cubicBezTo>
                <a:cubicBezTo>
                  <a:pt x="95923" y="989"/>
                  <a:pt x="95675" y="1122"/>
                  <a:pt x="95865" y="1427"/>
                </a:cubicBezTo>
                <a:cubicBezTo>
                  <a:pt x="93944" y="2035"/>
                  <a:pt x="92499" y="3120"/>
                  <a:pt x="90768" y="3976"/>
                </a:cubicBezTo>
                <a:cubicBezTo>
                  <a:pt x="91243" y="4413"/>
                  <a:pt x="91529" y="4109"/>
                  <a:pt x="91852" y="3976"/>
                </a:cubicBezTo>
                <a:cubicBezTo>
                  <a:pt x="91415" y="4451"/>
                  <a:pt x="89018" y="5250"/>
                  <a:pt x="88580" y="5916"/>
                </a:cubicBezTo>
                <a:cubicBezTo>
                  <a:pt x="88752" y="6144"/>
                  <a:pt x="88866" y="6106"/>
                  <a:pt x="89037" y="6258"/>
                </a:cubicBezTo>
                <a:cubicBezTo>
                  <a:pt x="89208" y="6448"/>
                  <a:pt x="89398" y="6030"/>
                  <a:pt x="89189" y="5802"/>
                </a:cubicBezTo>
                <a:cubicBezTo>
                  <a:pt x="89341" y="5782"/>
                  <a:pt x="89303" y="5973"/>
                  <a:pt x="89551" y="6182"/>
                </a:cubicBezTo>
                <a:cubicBezTo>
                  <a:pt x="90425" y="5649"/>
                  <a:pt x="91167" y="5098"/>
                  <a:pt x="92385" y="5402"/>
                </a:cubicBezTo>
                <a:cubicBezTo>
                  <a:pt x="91643" y="5364"/>
                  <a:pt x="91643" y="5706"/>
                  <a:pt x="91129" y="5706"/>
                </a:cubicBezTo>
                <a:cubicBezTo>
                  <a:pt x="91491" y="5802"/>
                  <a:pt x="91358" y="6182"/>
                  <a:pt x="91643" y="6011"/>
                </a:cubicBezTo>
                <a:cubicBezTo>
                  <a:pt x="91110" y="6505"/>
                  <a:pt x="91110" y="7057"/>
                  <a:pt x="89988" y="6886"/>
                </a:cubicBezTo>
                <a:cubicBezTo>
                  <a:pt x="90464" y="7209"/>
                  <a:pt x="90616" y="7209"/>
                  <a:pt x="90730" y="7647"/>
                </a:cubicBezTo>
                <a:cubicBezTo>
                  <a:pt x="90292" y="7475"/>
                  <a:pt x="90121" y="6829"/>
                  <a:pt x="89684" y="7057"/>
                </a:cubicBezTo>
                <a:cubicBezTo>
                  <a:pt x="89608" y="7190"/>
                  <a:pt x="89855" y="7209"/>
                  <a:pt x="90045" y="7437"/>
                </a:cubicBezTo>
                <a:cubicBezTo>
                  <a:pt x="89113" y="7666"/>
                  <a:pt x="88447" y="8560"/>
                  <a:pt x="87401" y="8674"/>
                </a:cubicBezTo>
                <a:cubicBezTo>
                  <a:pt x="87763" y="9168"/>
                  <a:pt x="87858" y="8598"/>
                  <a:pt x="88200" y="9016"/>
                </a:cubicBezTo>
                <a:cubicBezTo>
                  <a:pt x="87686" y="8483"/>
                  <a:pt x="88866" y="8674"/>
                  <a:pt x="89265" y="8636"/>
                </a:cubicBezTo>
                <a:cubicBezTo>
                  <a:pt x="89341" y="8560"/>
                  <a:pt x="89113" y="8369"/>
                  <a:pt x="88980" y="8198"/>
                </a:cubicBezTo>
                <a:cubicBezTo>
                  <a:pt x="89969" y="8179"/>
                  <a:pt x="89817" y="7970"/>
                  <a:pt x="90483" y="8160"/>
                </a:cubicBezTo>
                <a:cubicBezTo>
                  <a:pt x="90559" y="8065"/>
                  <a:pt x="90273" y="7932"/>
                  <a:pt x="90159" y="7951"/>
                </a:cubicBezTo>
                <a:cubicBezTo>
                  <a:pt x="90464" y="7780"/>
                  <a:pt x="92137" y="8046"/>
                  <a:pt x="91871" y="7228"/>
                </a:cubicBezTo>
                <a:cubicBezTo>
                  <a:pt x="92822" y="7513"/>
                  <a:pt x="93012" y="6829"/>
                  <a:pt x="93849" y="6924"/>
                </a:cubicBezTo>
                <a:cubicBezTo>
                  <a:pt x="93944" y="7418"/>
                  <a:pt x="93088" y="7057"/>
                  <a:pt x="93298" y="7608"/>
                </a:cubicBezTo>
                <a:cubicBezTo>
                  <a:pt x="95884" y="7418"/>
                  <a:pt x="96056" y="6239"/>
                  <a:pt x="98357" y="6030"/>
                </a:cubicBezTo>
                <a:cubicBezTo>
                  <a:pt x="97882" y="6581"/>
                  <a:pt x="95732" y="7133"/>
                  <a:pt x="95048" y="7818"/>
                </a:cubicBezTo>
                <a:cubicBezTo>
                  <a:pt x="95656" y="7989"/>
                  <a:pt x="96018" y="7152"/>
                  <a:pt x="96664" y="7513"/>
                </a:cubicBezTo>
                <a:cubicBezTo>
                  <a:pt x="95980" y="8122"/>
                  <a:pt x="95143" y="8160"/>
                  <a:pt x="94553" y="9054"/>
                </a:cubicBezTo>
                <a:cubicBezTo>
                  <a:pt x="95200" y="9492"/>
                  <a:pt x="95314" y="8902"/>
                  <a:pt x="95694" y="8997"/>
                </a:cubicBezTo>
                <a:cubicBezTo>
                  <a:pt x="95789" y="9225"/>
                  <a:pt x="95732" y="9377"/>
                  <a:pt x="95751" y="9549"/>
                </a:cubicBezTo>
                <a:cubicBezTo>
                  <a:pt x="96417" y="9986"/>
                  <a:pt x="96931" y="9720"/>
                  <a:pt x="97501" y="9758"/>
                </a:cubicBezTo>
                <a:cubicBezTo>
                  <a:pt x="97825" y="9720"/>
                  <a:pt x="98015" y="9244"/>
                  <a:pt x="98414" y="9473"/>
                </a:cubicBezTo>
                <a:cubicBezTo>
                  <a:pt x="98148" y="9606"/>
                  <a:pt x="97882" y="9758"/>
                  <a:pt x="97615" y="9891"/>
                </a:cubicBezTo>
                <a:cubicBezTo>
                  <a:pt x="97026" y="10119"/>
                  <a:pt x="96531" y="10633"/>
                  <a:pt x="96132" y="10690"/>
                </a:cubicBezTo>
                <a:cubicBezTo>
                  <a:pt x="96132" y="10956"/>
                  <a:pt x="96626" y="11089"/>
                  <a:pt x="96778" y="11508"/>
                </a:cubicBezTo>
                <a:cubicBezTo>
                  <a:pt x="96816" y="11850"/>
                  <a:pt x="96436" y="12021"/>
                  <a:pt x="96550" y="12383"/>
                </a:cubicBezTo>
                <a:cubicBezTo>
                  <a:pt x="97273" y="11926"/>
                  <a:pt x="98129" y="11717"/>
                  <a:pt x="99327" y="12059"/>
                </a:cubicBezTo>
                <a:cubicBezTo>
                  <a:pt x="98509" y="12497"/>
                  <a:pt x="97615" y="12630"/>
                  <a:pt x="96836" y="13201"/>
                </a:cubicBezTo>
                <a:cubicBezTo>
                  <a:pt x="97026" y="13353"/>
                  <a:pt x="97140" y="13201"/>
                  <a:pt x="97273" y="13163"/>
                </a:cubicBezTo>
                <a:cubicBezTo>
                  <a:pt x="97330" y="13638"/>
                  <a:pt x="96037" y="13277"/>
                  <a:pt x="96607" y="14095"/>
                </a:cubicBezTo>
                <a:cubicBezTo>
                  <a:pt x="97254" y="14513"/>
                  <a:pt x="97140" y="14076"/>
                  <a:pt x="97615" y="14133"/>
                </a:cubicBezTo>
                <a:cubicBezTo>
                  <a:pt x="96912" y="14532"/>
                  <a:pt x="96094" y="14893"/>
                  <a:pt x="95599" y="15407"/>
                </a:cubicBezTo>
                <a:cubicBezTo>
                  <a:pt x="95980" y="15730"/>
                  <a:pt x="96208" y="15426"/>
                  <a:pt x="96512" y="15483"/>
                </a:cubicBezTo>
                <a:cubicBezTo>
                  <a:pt x="96607" y="16073"/>
                  <a:pt x="95751" y="15426"/>
                  <a:pt x="95732" y="15921"/>
                </a:cubicBezTo>
                <a:cubicBezTo>
                  <a:pt x="96341" y="16111"/>
                  <a:pt x="96855" y="15902"/>
                  <a:pt x="97387" y="15787"/>
                </a:cubicBezTo>
                <a:cubicBezTo>
                  <a:pt x="97254" y="16130"/>
                  <a:pt x="96797" y="16396"/>
                  <a:pt x="96322" y="16168"/>
                </a:cubicBezTo>
                <a:cubicBezTo>
                  <a:pt x="96664" y="16510"/>
                  <a:pt x="96075" y="16643"/>
                  <a:pt x="95580" y="16757"/>
                </a:cubicBezTo>
                <a:cubicBezTo>
                  <a:pt x="96360" y="17347"/>
                  <a:pt x="96893" y="17024"/>
                  <a:pt x="97444" y="16719"/>
                </a:cubicBezTo>
                <a:cubicBezTo>
                  <a:pt x="97558" y="17728"/>
                  <a:pt x="95523" y="17651"/>
                  <a:pt x="95257" y="18279"/>
                </a:cubicBezTo>
                <a:cubicBezTo>
                  <a:pt x="96645" y="18869"/>
                  <a:pt x="97235" y="18279"/>
                  <a:pt x="98148" y="18070"/>
                </a:cubicBezTo>
                <a:cubicBezTo>
                  <a:pt x="99175" y="17842"/>
                  <a:pt x="100583" y="17918"/>
                  <a:pt x="101781" y="17271"/>
                </a:cubicBezTo>
                <a:cubicBezTo>
                  <a:pt x="101667" y="17138"/>
                  <a:pt x="101591" y="17214"/>
                  <a:pt x="101515" y="17214"/>
                </a:cubicBezTo>
                <a:cubicBezTo>
                  <a:pt x="101115" y="16777"/>
                  <a:pt x="102827" y="16529"/>
                  <a:pt x="102066" y="16929"/>
                </a:cubicBezTo>
                <a:cubicBezTo>
                  <a:pt x="101819" y="16948"/>
                  <a:pt x="102180" y="17233"/>
                  <a:pt x="102066" y="17309"/>
                </a:cubicBezTo>
                <a:cubicBezTo>
                  <a:pt x="101667" y="17480"/>
                  <a:pt x="101286" y="17690"/>
                  <a:pt x="101362" y="18070"/>
                </a:cubicBezTo>
                <a:cubicBezTo>
                  <a:pt x="101667" y="18355"/>
                  <a:pt x="101952" y="18545"/>
                  <a:pt x="102256" y="18755"/>
                </a:cubicBezTo>
                <a:cubicBezTo>
                  <a:pt x="102561" y="18583"/>
                  <a:pt x="102884" y="18412"/>
                  <a:pt x="103188" y="18241"/>
                </a:cubicBezTo>
                <a:cubicBezTo>
                  <a:pt x="102580" y="19401"/>
                  <a:pt x="100202" y="19420"/>
                  <a:pt x="100050" y="20695"/>
                </a:cubicBezTo>
                <a:cubicBezTo>
                  <a:pt x="101172" y="20999"/>
                  <a:pt x="101990" y="20124"/>
                  <a:pt x="103017" y="20067"/>
                </a:cubicBezTo>
                <a:cubicBezTo>
                  <a:pt x="103322" y="20676"/>
                  <a:pt x="102047" y="20600"/>
                  <a:pt x="102523" y="21284"/>
                </a:cubicBezTo>
                <a:cubicBezTo>
                  <a:pt x="103721" y="20961"/>
                  <a:pt x="104938" y="20714"/>
                  <a:pt x="106251" y="20048"/>
                </a:cubicBezTo>
                <a:cubicBezTo>
                  <a:pt x="105490" y="21170"/>
                  <a:pt x="104615" y="22578"/>
                  <a:pt x="103683" y="23358"/>
                </a:cubicBezTo>
                <a:cubicBezTo>
                  <a:pt x="105300" y="23244"/>
                  <a:pt x="106289" y="23129"/>
                  <a:pt x="107316" y="22939"/>
                </a:cubicBezTo>
                <a:cubicBezTo>
                  <a:pt x="106726" y="23681"/>
                  <a:pt x="105014" y="23852"/>
                  <a:pt x="104843" y="24841"/>
                </a:cubicBezTo>
                <a:cubicBezTo>
                  <a:pt x="104691" y="24651"/>
                  <a:pt x="105033" y="24670"/>
                  <a:pt x="104843" y="24461"/>
                </a:cubicBezTo>
                <a:cubicBezTo>
                  <a:pt x="104368" y="24138"/>
                  <a:pt x="104691" y="24955"/>
                  <a:pt x="104178" y="24632"/>
                </a:cubicBezTo>
                <a:cubicBezTo>
                  <a:pt x="104292" y="24993"/>
                  <a:pt x="104520" y="25393"/>
                  <a:pt x="104615" y="25735"/>
                </a:cubicBezTo>
                <a:cubicBezTo>
                  <a:pt x="103512" y="25906"/>
                  <a:pt x="103169" y="27010"/>
                  <a:pt x="101952" y="27561"/>
                </a:cubicBezTo>
                <a:cubicBezTo>
                  <a:pt x="102104" y="28722"/>
                  <a:pt x="99346" y="29901"/>
                  <a:pt x="97825" y="30357"/>
                </a:cubicBezTo>
                <a:cubicBezTo>
                  <a:pt x="97920" y="31251"/>
                  <a:pt x="96018" y="31270"/>
                  <a:pt x="95561" y="31974"/>
                </a:cubicBezTo>
                <a:cubicBezTo>
                  <a:pt x="95980" y="32450"/>
                  <a:pt x="96113" y="31841"/>
                  <a:pt x="96588" y="32564"/>
                </a:cubicBezTo>
                <a:cubicBezTo>
                  <a:pt x="97330" y="32450"/>
                  <a:pt x="97882" y="31556"/>
                  <a:pt x="98814" y="32145"/>
                </a:cubicBezTo>
                <a:cubicBezTo>
                  <a:pt x="97768" y="32697"/>
                  <a:pt x="95485" y="33781"/>
                  <a:pt x="95865" y="36045"/>
                </a:cubicBezTo>
                <a:cubicBezTo>
                  <a:pt x="96208" y="36007"/>
                  <a:pt x="96797" y="35436"/>
                  <a:pt x="97349" y="35246"/>
                </a:cubicBezTo>
                <a:cubicBezTo>
                  <a:pt x="97901" y="36501"/>
                  <a:pt x="95599" y="35702"/>
                  <a:pt x="95942" y="36767"/>
                </a:cubicBezTo>
                <a:cubicBezTo>
                  <a:pt x="96931" y="37338"/>
                  <a:pt x="97235" y="36558"/>
                  <a:pt x="97958" y="36254"/>
                </a:cubicBezTo>
                <a:cubicBezTo>
                  <a:pt x="99860" y="35474"/>
                  <a:pt x="100849" y="33401"/>
                  <a:pt x="102903" y="32811"/>
                </a:cubicBezTo>
                <a:cubicBezTo>
                  <a:pt x="102352" y="34371"/>
                  <a:pt x="101286" y="35645"/>
                  <a:pt x="99670" y="36672"/>
                </a:cubicBezTo>
                <a:cubicBezTo>
                  <a:pt x="98795" y="37243"/>
                  <a:pt x="98091" y="38099"/>
                  <a:pt x="97368" y="38879"/>
                </a:cubicBezTo>
                <a:cubicBezTo>
                  <a:pt x="93507" y="43082"/>
                  <a:pt x="87534" y="45764"/>
                  <a:pt x="83920" y="49017"/>
                </a:cubicBezTo>
                <a:cubicBezTo>
                  <a:pt x="86850" y="48104"/>
                  <a:pt x="89379" y="46430"/>
                  <a:pt x="92613" y="44908"/>
                </a:cubicBezTo>
                <a:cubicBezTo>
                  <a:pt x="94629" y="43976"/>
                  <a:pt x="96683" y="43101"/>
                  <a:pt x="98376" y="41808"/>
                </a:cubicBezTo>
                <a:cubicBezTo>
                  <a:pt x="99137" y="41218"/>
                  <a:pt x="100297" y="40172"/>
                  <a:pt x="102085" y="40571"/>
                </a:cubicBezTo>
                <a:cubicBezTo>
                  <a:pt x="102009" y="40895"/>
                  <a:pt x="101724" y="41123"/>
                  <a:pt x="101781" y="41504"/>
                </a:cubicBezTo>
                <a:cubicBezTo>
                  <a:pt x="102580" y="41979"/>
                  <a:pt x="102256" y="42417"/>
                  <a:pt x="102580" y="42607"/>
                </a:cubicBezTo>
                <a:cubicBezTo>
                  <a:pt x="102827" y="43006"/>
                  <a:pt x="101724" y="42854"/>
                  <a:pt x="102237" y="43368"/>
                </a:cubicBezTo>
                <a:cubicBezTo>
                  <a:pt x="103512" y="44185"/>
                  <a:pt x="104387" y="43387"/>
                  <a:pt x="105547" y="43710"/>
                </a:cubicBezTo>
                <a:cubicBezTo>
                  <a:pt x="105927" y="44014"/>
                  <a:pt x="105623" y="44052"/>
                  <a:pt x="105870" y="44300"/>
                </a:cubicBezTo>
                <a:cubicBezTo>
                  <a:pt x="106270" y="44395"/>
                  <a:pt x="106669" y="44376"/>
                  <a:pt x="107012" y="44262"/>
                </a:cubicBezTo>
                <a:cubicBezTo>
                  <a:pt x="107145" y="44908"/>
                  <a:pt x="105908" y="44927"/>
                  <a:pt x="105243" y="45403"/>
                </a:cubicBezTo>
                <a:cubicBezTo>
                  <a:pt x="105927" y="45840"/>
                  <a:pt x="105927" y="45897"/>
                  <a:pt x="105376" y="45916"/>
                </a:cubicBezTo>
                <a:cubicBezTo>
                  <a:pt x="105832" y="46582"/>
                  <a:pt x="106004" y="46049"/>
                  <a:pt x="106460" y="46677"/>
                </a:cubicBezTo>
                <a:cubicBezTo>
                  <a:pt x="106422" y="46810"/>
                  <a:pt x="105908" y="46734"/>
                  <a:pt x="106194" y="47020"/>
                </a:cubicBezTo>
                <a:cubicBezTo>
                  <a:pt x="107145" y="47153"/>
                  <a:pt x="108001" y="46905"/>
                  <a:pt x="108933" y="46886"/>
                </a:cubicBezTo>
                <a:cubicBezTo>
                  <a:pt x="108286" y="47134"/>
                  <a:pt x="107373" y="47533"/>
                  <a:pt x="107050" y="48275"/>
                </a:cubicBezTo>
                <a:cubicBezTo>
                  <a:pt x="108077" y="48769"/>
                  <a:pt x="108476" y="47153"/>
                  <a:pt x="109865" y="48104"/>
                </a:cubicBezTo>
                <a:cubicBezTo>
                  <a:pt x="106384" y="49321"/>
                  <a:pt x="104425" y="52478"/>
                  <a:pt x="101077" y="53030"/>
                </a:cubicBezTo>
                <a:cubicBezTo>
                  <a:pt x="100640" y="53182"/>
                  <a:pt x="101001" y="52669"/>
                  <a:pt x="100564" y="52364"/>
                </a:cubicBezTo>
                <a:cubicBezTo>
                  <a:pt x="95694" y="53315"/>
                  <a:pt x="91700" y="56035"/>
                  <a:pt x="87116" y="57880"/>
                </a:cubicBezTo>
                <a:cubicBezTo>
                  <a:pt x="86793" y="57937"/>
                  <a:pt x="86412" y="57671"/>
                  <a:pt x="86070" y="57671"/>
                </a:cubicBezTo>
                <a:cubicBezTo>
                  <a:pt x="84491" y="59497"/>
                  <a:pt x="81219" y="59935"/>
                  <a:pt x="78671" y="61266"/>
                </a:cubicBezTo>
                <a:cubicBezTo>
                  <a:pt x="78518" y="61399"/>
                  <a:pt x="78328" y="61304"/>
                  <a:pt x="78081" y="61019"/>
                </a:cubicBezTo>
                <a:cubicBezTo>
                  <a:pt x="77701" y="62027"/>
                  <a:pt x="76160" y="62293"/>
                  <a:pt x="74752" y="62426"/>
                </a:cubicBezTo>
                <a:cubicBezTo>
                  <a:pt x="74695" y="62483"/>
                  <a:pt x="74847" y="62579"/>
                  <a:pt x="74885" y="62540"/>
                </a:cubicBezTo>
                <a:cubicBezTo>
                  <a:pt x="73288" y="63549"/>
                  <a:pt x="70872" y="63606"/>
                  <a:pt x="68437" y="64671"/>
                </a:cubicBezTo>
                <a:cubicBezTo>
                  <a:pt x="68856" y="65508"/>
                  <a:pt x="65394" y="66326"/>
                  <a:pt x="64158" y="66801"/>
                </a:cubicBezTo>
                <a:cubicBezTo>
                  <a:pt x="62503" y="67429"/>
                  <a:pt x="61171" y="68494"/>
                  <a:pt x="59460" y="69141"/>
                </a:cubicBezTo>
                <a:cubicBezTo>
                  <a:pt x="57938" y="69692"/>
                  <a:pt x="56245" y="69940"/>
                  <a:pt x="55085" y="70529"/>
                </a:cubicBezTo>
                <a:cubicBezTo>
                  <a:pt x="54971" y="70681"/>
                  <a:pt x="54761" y="70434"/>
                  <a:pt x="54571" y="70244"/>
                </a:cubicBezTo>
                <a:cubicBezTo>
                  <a:pt x="52118" y="72260"/>
                  <a:pt x="46887" y="73230"/>
                  <a:pt x="43748" y="74524"/>
                </a:cubicBezTo>
                <a:cubicBezTo>
                  <a:pt x="42493" y="75037"/>
                  <a:pt x="41162" y="74847"/>
                  <a:pt x="40001" y="75589"/>
                </a:cubicBezTo>
                <a:cubicBezTo>
                  <a:pt x="38632" y="76464"/>
                  <a:pt x="36368" y="75722"/>
                  <a:pt x="34980" y="76578"/>
                </a:cubicBezTo>
                <a:cubicBezTo>
                  <a:pt x="34828" y="76388"/>
                  <a:pt x="35170" y="76407"/>
                  <a:pt x="34961" y="76178"/>
                </a:cubicBezTo>
                <a:cubicBezTo>
                  <a:pt x="34561" y="76083"/>
                  <a:pt x="34219" y="76178"/>
                  <a:pt x="34143" y="76445"/>
                </a:cubicBezTo>
                <a:cubicBezTo>
                  <a:pt x="34390" y="76730"/>
                  <a:pt x="34466" y="76350"/>
                  <a:pt x="34656" y="76350"/>
                </a:cubicBezTo>
                <a:cubicBezTo>
                  <a:pt x="34523" y="77129"/>
                  <a:pt x="33230" y="76350"/>
                  <a:pt x="32678" y="76654"/>
                </a:cubicBezTo>
                <a:cubicBezTo>
                  <a:pt x="32678" y="75874"/>
                  <a:pt x="35151" y="76749"/>
                  <a:pt x="34352" y="75170"/>
                </a:cubicBezTo>
                <a:cubicBezTo>
                  <a:pt x="33724" y="75151"/>
                  <a:pt x="33211" y="75589"/>
                  <a:pt x="32583" y="75551"/>
                </a:cubicBezTo>
                <a:cubicBezTo>
                  <a:pt x="32469" y="75170"/>
                  <a:pt x="33192" y="75151"/>
                  <a:pt x="33401" y="74923"/>
                </a:cubicBezTo>
                <a:cubicBezTo>
                  <a:pt x="31860" y="74314"/>
                  <a:pt x="30852" y="75075"/>
                  <a:pt x="29559" y="75265"/>
                </a:cubicBezTo>
                <a:cubicBezTo>
                  <a:pt x="28246" y="75456"/>
                  <a:pt x="26382" y="75988"/>
                  <a:pt x="25013" y="76369"/>
                </a:cubicBezTo>
                <a:cubicBezTo>
                  <a:pt x="24499" y="76502"/>
                  <a:pt x="23377" y="76331"/>
                  <a:pt x="23624" y="76920"/>
                </a:cubicBezTo>
                <a:cubicBezTo>
                  <a:pt x="23149" y="76159"/>
                  <a:pt x="22217" y="76730"/>
                  <a:pt x="21475" y="76920"/>
                </a:cubicBezTo>
                <a:cubicBezTo>
                  <a:pt x="17975" y="77814"/>
                  <a:pt x="13867" y="79165"/>
                  <a:pt x="9777" y="79773"/>
                </a:cubicBezTo>
                <a:cubicBezTo>
                  <a:pt x="9777" y="79336"/>
                  <a:pt x="10081" y="79336"/>
                  <a:pt x="10481" y="79393"/>
                </a:cubicBezTo>
                <a:cubicBezTo>
                  <a:pt x="14000" y="77985"/>
                  <a:pt x="19040" y="77205"/>
                  <a:pt x="22293" y="75513"/>
                </a:cubicBezTo>
                <a:cubicBezTo>
                  <a:pt x="22635" y="75589"/>
                  <a:pt x="22997" y="75684"/>
                  <a:pt x="23244" y="75379"/>
                </a:cubicBezTo>
                <a:cubicBezTo>
                  <a:pt x="21703" y="74371"/>
                  <a:pt x="20714" y="75741"/>
                  <a:pt x="19002" y="75570"/>
                </a:cubicBezTo>
                <a:cubicBezTo>
                  <a:pt x="19135" y="74904"/>
                  <a:pt x="19877" y="75037"/>
                  <a:pt x="20105" y="74581"/>
                </a:cubicBezTo>
                <a:cubicBezTo>
                  <a:pt x="19516" y="73953"/>
                  <a:pt x="19668" y="74581"/>
                  <a:pt x="19345" y="74409"/>
                </a:cubicBezTo>
                <a:cubicBezTo>
                  <a:pt x="19478" y="73896"/>
                  <a:pt x="20980" y="74257"/>
                  <a:pt x="20239" y="73363"/>
                </a:cubicBezTo>
                <a:cubicBezTo>
                  <a:pt x="20562" y="73325"/>
                  <a:pt x="20942" y="73554"/>
                  <a:pt x="21190" y="73230"/>
                </a:cubicBezTo>
                <a:cubicBezTo>
                  <a:pt x="21018" y="73002"/>
                  <a:pt x="20904" y="73021"/>
                  <a:pt x="20790" y="73059"/>
                </a:cubicBezTo>
                <a:cubicBezTo>
                  <a:pt x="21361" y="72260"/>
                  <a:pt x="22559" y="72469"/>
                  <a:pt x="23358" y="71861"/>
                </a:cubicBezTo>
                <a:cubicBezTo>
                  <a:pt x="23073" y="71613"/>
                  <a:pt x="22978" y="72013"/>
                  <a:pt x="22711" y="71823"/>
                </a:cubicBezTo>
                <a:cubicBezTo>
                  <a:pt x="22236" y="71195"/>
                  <a:pt x="23415" y="71861"/>
                  <a:pt x="23225" y="71366"/>
                </a:cubicBezTo>
                <a:cubicBezTo>
                  <a:pt x="22616" y="70834"/>
                  <a:pt x="22502" y="71708"/>
                  <a:pt x="22198" y="71537"/>
                </a:cubicBezTo>
                <a:cubicBezTo>
                  <a:pt x="22008" y="71575"/>
                  <a:pt x="22559" y="71899"/>
                  <a:pt x="22635" y="71861"/>
                </a:cubicBezTo>
                <a:cubicBezTo>
                  <a:pt x="22350" y="72146"/>
                  <a:pt x="20999" y="71290"/>
                  <a:pt x="20486" y="71861"/>
                </a:cubicBezTo>
                <a:cubicBezTo>
                  <a:pt x="20714" y="71005"/>
                  <a:pt x="22597" y="70853"/>
                  <a:pt x="23339" y="70719"/>
                </a:cubicBezTo>
                <a:cubicBezTo>
                  <a:pt x="23320" y="70586"/>
                  <a:pt x="23225" y="70434"/>
                  <a:pt x="23130" y="70263"/>
                </a:cubicBezTo>
                <a:cubicBezTo>
                  <a:pt x="25260" y="69540"/>
                  <a:pt x="27600" y="68931"/>
                  <a:pt x="30167" y="68380"/>
                </a:cubicBezTo>
                <a:cubicBezTo>
                  <a:pt x="30909" y="68228"/>
                  <a:pt x="31917" y="68037"/>
                  <a:pt x="32127" y="67315"/>
                </a:cubicBezTo>
                <a:cubicBezTo>
                  <a:pt x="29654" y="67277"/>
                  <a:pt x="27428" y="68285"/>
                  <a:pt x="25051" y="68646"/>
                </a:cubicBezTo>
                <a:cubicBezTo>
                  <a:pt x="28094" y="67315"/>
                  <a:pt x="31157" y="67353"/>
                  <a:pt x="34010" y="65926"/>
                </a:cubicBezTo>
                <a:cubicBezTo>
                  <a:pt x="34409" y="65926"/>
                  <a:pt x="33934" y="66173"/>
                  <a:pt x="33819" y="66211"/>
                </a:cubicBezTo>
                <a:cubicBezTo>
                  <a:pt x="34048" y="66459"/>
                  <a:pt x="34162" y="66173"/>
                  <a:pt x="34409" y="66478"/>
                </a:cubicBezTo>
                <a:cubicBezTo>
                  <a:pt x="34523" y="65375"/>
                  <a:pt x="36121" y="66326"/>
                  <a:pt x="36578" y="65489"/>
                </a:cubicBezTo>
                <a:cubicBezTo>
                  <a:pt x="38289" y="66516"/>
                  <a:pt x="38346" y="64138"/>
                  <a:pt x="39716" y="64766"/>
                </a:cubicBezTo>
                <a:cubicBezTo>
                  <a:pt x="39488" y="64481"/>
                  <a:pt x="39374" y="64595"/>
                  <a:pt x="39240" y="64652"/>
                </a:cubicBezTo>
                <a:cubicBezTo>
                  <a:pt x="39221" y="64366"/>
                  <a:pt x="39469" y="64195"/>
                  <a:pt x="39697" y="64005"/>
                </a:cubicBezTo>
                <a:cubicBezTo>
                  <a:pt x="39906" y="64271"/>
                  <a:pt x="39488" y="64271"/>
                  <a:pt x="39944" y="64652"/>
                </a:cubicBezTo>
                <a:cubicBezTo>
                  <a:pt x="40420" y="63777"/>
                  <a:pt x="40990" y="63625"/>
                  <a:pt x="41789" y="63073"/>
                </a:cubicBezTo>
                <a:cubicBezTo>
                  <a:pt x="41085" y="62731"/>
                  <a:pt x="40534" y="62940"/>
                  <a:pt x="40077" y="63035"/>
                </a:cubicBezTo>
                <a:cubicBezTo>
                  <a:pt x="39849" y="63092"/>
                  <a:pt x="39526" y="63187"/>
                  <a:pt x="39336" y="63244"/>
                </a:cubicBezTo>
                <a:cubicBezTo>
                  <a:pt x="35798" y="64519"/>
                  <a:pt x="31461" y="65774"/>
                  <a:pt x="27638" y="66858"/>
                </a:cubicBezTo>
                <a:cubicBezTo>
                  <a:pt x="26896" y="67067"/>
                  <a:pt x="25907" y="66991"/>
                  <a:pt x="25222" y="67201"/>
                </a:cubicBezTo>
                <a:cubicBezTo>
                  <a:pt x="25108" y="67239"/>
                  <a:pt x="25336" y="67524"/>
                  <a:pt x="25222" y="67581"/>
                </a:cubicBezTo>
                <a:cubicBezTo>
                  <a:pt x="24842" y="67771"/>
                  <a:pt x="24024" y="67600"/>
                  <a:pt x="23891" y="67923"/>
                </a:cubicBezTo>
                <a:cubicBezTo>
                  <a:pt x="22274" y="67086"/>
                  <a:pt x="20410" y="67980"/>
                  <a:pt x="18298" y="68437"/>
                </a:cubicBezTo>
                <a:cubicBezTo>
                  <a:pt x="17918" y="68627"/>
                  <a:pt x="18203" y="68209"/>
                  <a:pt x="17823" y="67923"/>
                </a:cubicBezTo>
                <a:cubicBezTo>
                  <a:pt x="17804" y="68741"/>
                  <a:pt x="17233" y="68456"/>
                  <a:pt x="16644" y="68950"/>
                </a:cubicBezTo>
                <a:cubicBezTo>
                  <a:pt x="16263" y="68627"/>
                  <a:pt x="17100" y="68836"/>
                  <a:pt x="16720" y="68532"/>
                </a:cubicBezTo>
                <a:cubicBezTo>
                  <a:pt x="14152" y="68171"/>
                  <a:pt x="12763" y="69635"/>
                  <a:pt x="10614" y="69882"/>
                </a:cubicBezTo>
                <a:cubicBezTo>
                  <a:pt x="9130" y="70073"/>
                  <a:pt x="7951" y="70377"/>
                  <a:pt x="6258" y="70700"/>
                </a:cubicBezTo>
                <a:cubicBezTo>
                  <a:pt x="5783" y="71024"/>
                  <a:pt x="5421" y="71518"/>
                  <a:pt x="4527" y="70872"/>
                </a:cubicBezTo>
                <a:cubicBezTo>
                  <a:pt x="3234" y="71594"/>
                  <a:pt x="1883" y="71651"/>
                  <a:pt x="894" y="72051"/>
                </a:cubicBezTo>
                <a:cubicBezTo>
                  <a:pt x="2663" y="70377"/>
                  <a:pt x="5631" y="70681"/>
                  <a:pt x="7837" y="69844"/>
                </a:cubicBezTo>
                <a:cubicBezTo>
                  <a:pt x="9302" y="69293"/>
                  <a:pt x="10024" y="68703"/>
                  <a:pt x="11204" y="68608"/>
                </a:cubicBezTo>
                <a:cubicBezTo>
                  <a:pt x="11242" y="68513"/>
                  <a:pt x="11185" y="68285"/>
                  <a:pt x="11033" y="68323"/>
                </a:cubicBezTo>
                <a:cubicBezTo>
                  <a:pt x="12307" y="67410"/>
                  <a:pt x="16511" y="66820"/>
                  <a:pt x="18089" y="65850"/>
                </a:cubicBezTo>
                <a:cubicBezTo>
                  <a:pt x="16206" y="65660"/>
                  <a:pt x="14894" y="66364"/>
                  <a:pt x="12935" y="66326"/>
                </a:cubicBezTo>
                <a:cubicBezTo>
                  <a:pt x="11432" y="67258"/>
                  <a:pt x="8351" y="68037"/>
                  <a:pt x="5516" y="68779"/>
                </a:cubicBezTo>
                <a:cubicBezTo>
                  <a:pt x="3938" y="69217"/>
                  <a:pt x="2321" y="69806"/>
                  <a:pt x="970" y="69902"/>
                </a:cubicBezTo>
                <a:cubicBezTo>
                  <a:pt x="666" y="69959"/>
                  <a:pt x="913" y="70263"/>
                  <a:pt x="533" y="70320"/>
                </a:cubicBezTo>
                <a:cubicBezTo>
                  <a:pt x="38" y="69825"/>
                  <a:pt x="552" y="69768"/>
                  <a:pt x="0" y="69255"/>
                </a:cubicBezTo>
                <a:cubicBezTo>
                  <a:pt x="115" y="69103"/>
                  <a:pt x="324" y="69369"/>
                  <a:pt x="533" y="69559"/>
                </a:cubicBezTo>
                <a:cubicBezTo>
                  <a:pt x="1998" y="68741"/>
                  <a:pt x="3234" y="68570"/>
                  <a:pt x="5155" y="68018"/>
                </a:cubicBezTo>
                <a:cubicBezTo>
                  <a:pt x="3881" y="67258"/>
                  <a:pt x="3595" y="68532"/>
                  <a:pt x="2454" y="67942"/>
                </a:cubicBezTo>
                <a:cubicBezTo>
                  <a:pt x="4851" y="67182"/>
                  <a:pt x="8807" y="66459"/>
                  <a:pt x="11223" y="65127"/>
                </a:cubicBezTo>
                <a:cubicBezTo>
                  <a:pt x="11413" y="65070"/>
                  <a:pt x="11375" y="64899"/>
                  <a:pt x="11090" y="64633"/>
                </a:cubicBezTo>
                <a:cubicBezTo>
                  <a:pt x="12136" y="64766"/>
                  <a:pt x="12573" y="64176"/>
                  <a:pt x="13733" y="63777"/>
                </a:cubicBezTo>
                <a:cubicBezTo>
                  <a:pt x="13125" y="63453"/>
                  <a:pt x="11926" y="64328"/>
                  <a:pt x="11907" y="63986"/>
                </a:cubicBezTo>
                <a:cubicBezTo>
                  <a:pt x="16967" y="62027"/>
                  <a:pt x="22388" y="61361"/>
                  <a:pt x="26401" y="59440"/>
                </a:cubicBezTo>
                <a:cubicBezTo>
                  <a:pt x="26515" y="59573"/>
                  <a:pt x="26401" y="59592"/>
                  <a:pt x="26363" y="59649"/>
                </a:cubicBezTo>
                <a:cubicBezTo>
                  <a:pt x="29540" y="59022"/>
                  <a:pt x="33230" y="58641"/>
                  <a:pt x="35303" y="56758"/>
                </a:cubicBezTo>
                <a:cubicBezTo>
                  <a:pt x="34580" y="56473"/>
                  <a:pt x="34371" y="56625"/>
                  <a:pt x="33629" y="56891"/>
                </a:cubicBezTo>
                <a:cubicBezTo>
                  <a:pt x="32564" y="57272"/>
                  <a:pt x="30928" y="57329"/>
                  <a:pt x="29711" y="57652"/>
                </a:cubicBezTo>
                <a:cubicBezTo>
                  <a:pt x="27314" y="58318"/>
                  <a:pt x="25127" y="59402"/>
                  <a:pt x="23073" y="59687"/>
                </a:cubicBezTo>
                <a:cubicBezTo>
                  <a:pt x="22997" y="59763"/>
                  <a:pt x="23225" y="59954"/>
                  <a:pt x="23358" y="60125"/>
                </a:cubicBezTo>
                <a:cubicBezTo>
                  <a:pt x="22902" y="60087"/>
                  <a:pt x="22502" y="60258"/>
                  <a:pt x="21931" y="59744"/>
                </a:cubicBezTo>
                <a:cubicBezTo>
                  <a:pt x="21475" y="59821"/>
                  <a:pt x="21608" y="60163"/>
                  <a:pt x="21266" y="60296"/>
                </a:cubicBezTo>
                <a:cubicBezTo>
                  <a:pt x="20163" y="59916"/>
                  <a:pt x="19763" y="60734"/>
                  <a:pt x="18755" y="60296"/>
                </a:cubicBezTo>
                <a:cubicBezTo>
                  <a:pt x="18983" y="60886"/>
                  <a:pt x="18127" y="60924"/>
                  <a:pt x="17538" y="60372"/>
                </a:cubicBezTo>
                <a:cubicBezTo>
                  <a:pt x="15122" y="61190"/>
                  <a:pt x="12687" y="61342"/>
                  <a:pt x="11013" y="62160"/>
                </a:cubicBezTo>
                <a:cubicBezTo>
                  <a:pt x="10671" y="61608"/>
                  <a:pt x="11261" y="61456"/>
                  <a:pt x="10880" y="60886"/>
                </a:cubicBezTo>
                <a:cubicBezTo>
                  <a:pt x="9910" y="61361"/>
                  <a:pt x="8446" y="60981"/>
                  <a:pt x="7114" y="61570"/>
                </a:cubicBezTo>
                <a:cubicBezTo>
                  <a:pt x="6962" y="61380"/>
                  <a:pt x="7304" y="61399"/>
                  <a:pt x="7114" y="61190"/>
                </a:cubicBezTo>
                <a:cubicBezTo>
                  <a:pt x="6201" y="61266"/>
                  <a:pt x="5783" y="61361"/>
                  <a:pt x="5612" y="61989"/>
                </a:cubicBezTo>
                <a:cubicBezTo>
                  <a:pt x="7057" y="62160"/>
                  <a:pt x="8389" y="61266"/>
                  <a:pt x="9568" y="61399"/>
                </a:cubicBezTo>
                <a:cubicBezTo>
                  <a:pt x="8427" y="61970"/>
                  <a:pt x="6468" y="62350"/>
                  <a:pt x="4794" y="62636"/>
                </a:cubicBezTo>
                <a:cubicBezTo>
                  <a:pt x="4527" y="62350"/>
                  <a:pt x="5060" y="62407"/>
                  <a:pt x="5136" y="62255"/>
                </a:cubicBezTo>
                <a:cubicBezTo>
                  <a:pt x="3957" y="61551"/>
                  <a:pt x="3462" y="62198"/>
                  <a:pt x="2036" y="62388"/>
                </a:cubicBezTo>
                <a:cubicBezTo>
                  <a:pt x="1066" y="62940"/>
                  <a:pt x="1674" y="62141"/>
                  <a:pt x="2359" y="62217"/>
                </a:cubicBezTo>
                <a:cubicBezTo>
                  <a:pt x="2492" y="61019"/>
                  <a:pt x="4489" y="61532"/>
                  <a:pt x="5060" y="60182"/>
                </a:cubicBezTo>
                <a:cubicBezTo>
                  <a:pt x="5269" y="60410"/>
                  <a:pt x="5421" y="60391"/>
                  <a:pt x="5631" y="60638"/>
                </a:cubicBezTo>
                <a:cubicBezTo>
                  <a:pt x="7266" y="60239"/>
                  <a:pt x="8674" y="60258"/>
                  <a:pt x="10139" y="59744"/>
                </a:cubicBezTo>
                <a:cubicBezTo>
                  <a:pt x="9625" y="60296"/>
                  <a:pt x="8217" y="60410"/>
                  <a:pt x="7419" y="61019"/>
                </a:cubicBezTo>
                <a:cubicBezTo>
                  <a:pt x="12174" y="60163"/>
                  <a:pt x="16682" y="58451"/>
                  <a:pt x="21646" y="57576"/>
                </a:cubicBezTo>
                <a:cubicBezTo>
                  <a:pt x="20752" y="57082"/>
                  <a:pt x="20067" y="57291"/>
                  <a:pt x="19459" y="57405"/>
                </a:cubicBezTo>
                <a:cubicBezTo>
                  <a:pt x="17671" y="57785"/>
                  <a:pt x="16187" y="58527"/>
                  <a:pt x="14133" y="58565"/>
                </a:cubicBezTo>
                <a:cubicBezTo>
                  <a:pt x="14437" y="58451"/>
                  <a:pt x="14780" y="58508"/>
                  <a:pt x="15027" y="58261"/>
                </a:cubicBezTo>
                <a:cubicBezTo>
                  <a:pt x="14532" y="58052"/>
                  <a:pt x="14171" y="58356"/>
                  <a:pt x="13733" y="58394"/>
                </a:cubicBezTo>
                <a:cubicBezTo>
                  <a:pt x="15293" y="57386"/>
                  <a:pt x="18165" y="57291"/>
                  <a:pt x="20372" y="56720"/>
                </a:cubicBezTo>
                <a:cubicBezTo>
                  <a:pt x="20315" y="56549"/>
                  <a:pt x="20619" y="56530"/>
                  <a:pt x="20239" y="56226"/>
                </a:cubicBezTo>
                <a:cubicBezTo>
                  <a:pt x="20752" y="56321"/>
                  <a:pt x="21076" y="55788"/>
                  <a:pt x="21665" y="56226"/>
                </a:cubicBezTo>
                <a:cubicBezTo>
                  <a:pt x="21266" y="55160"/>
                  <a:pt x="22597" y="55636"/>
                  <a:pt x="22597" y="54951"/>
                </a:cubicBezTo>
                <a:cubicBezTo>
                  <a:pt x="22179" y="54704"/>
                  <a:pt x="21989" y="55332"/>
                  <a:pt x="21494" y="54780"/>
                </a:cubicBezTo>
                <a:cubicBezTo>
                  <a:pt x="22369" y="54609"/>
                  <a:pt x="24157" y="54742"/>
                  <a:pt x="23815" y="53715"/>
                </a:cubicBezTo>
                <a:cubicBezTo>
                  <a:pt x="25089" y="52821"/>
                  <a:pt x="27295" y="52669"/>
                  <a:pt x="27904" y="51508"/>
                </a:cubicBezTo>
                <a:cubicBezTo>
                  <a:pt x="27752" y="51375"/>
                  <a:pt x="27657" y="51470"/>
                  <a:pt x="27543" y="51508"/>
                </a:cubicBezTo>
                <a:cubicBezTo>
                  <a:pt x="28132" y="51413"/>
                  <a:pt x="28456" y="50938"/>
                  <a:pt x="29121" y="50652"/>
                </a:cubicBezTo>
                <a:cubicBezTo>
                  <a:pt x="28741" y="51318"/>
                  <a:pt x="28246" y="51527"/>
                  <a:pt x="27676" y="52022"/>
                </a:cubicBezTo>
                <a:cubicBezTo>
                  <a:pt x="28912" y="51927"/>
                  <a:pt x="30909" y="51356"/>
                  <a:pt x="31689" y="50234"/>
                </a:cubicBezTo>
                <a:cubicBezTo>
                  <a:pt x="31746" y="50367"/>
                  <a:pt x="31803" y="50481"/>
                  <a:pt x="31974" y="50652"/>
                </a:cubicBezTo>
                <a:cubicBezTo>
                  <a:pt x="33306" y="50272"/>
                  <a:pt x="34618" y="49892"/>
                  <a:pt x="35493" y="48960"/>
                </a:cubicBezTo>
                <a:cubicBezTo>
                  <a:pt x="33858" y="48275"/>
                  <a:pt x="32964" y="49549"/>
                  <a:pt x="32051" y="49854"/>
                </a:cubicBezTo>
                <a:cubicBezTo>
                  <a:pt x="31480" y="49492"/>
                  <a:pt x="33040" y="49568"/>
                  <a:pt x="32298" y="48750"/>
                </a:cubicBezTo>
                <a:cubicBezTo>
                  <a:pt x="28113" y="48807"/>
                  <a:pt x="25507" y="51984"/>
                  <a:pt x="21342" y="50633"/>
                </a:cubicBezTo>
                <a:cubicBezTo>
                  <a:pt x="20657" y="50824"/>
                  <a:pt x="20239" y="51223"/>
                  <a:pt x="19288" y="50976"/>
                </a:cubicBezTo>
                <a:cubicBezTo>
                  <a:pt x="21437" y="50367"/>
                  <a:pt x="23853" y="50139"/>
                  <a:pt x="25203" y="48922"/>
                </a:cubicBezTo>
                <a:cubicBezTo>
                  <a:pt x="23111" y="49739"/>
                  <a:pt x="20904" y="50044"/>
                  <a:pt x="19002" y="50538"/>
                </a:cubicBezTo>
                <a:cubicBezTo>
                  <a:pt x="17005" y="51071"/>
                  <a:pt x="15274" y="51718"/>
                  <a:pt x="13429" y="52193"/>
                </a:cubicBezTo>
                <a:cubicBezTo>
                  <a:pt x="12250" y="52517"/>
                  <a:pt x="10975" y="52916"/>
                  <a:pt x="9340" y="52669"/>
                </a:cubicBezTo>
                <a:cubicBezTo>
                  <a:pt x="10139" y="52459"/>
                  <a:pt x="10158" y="52117"/>
                  <a:pt x="11242" y="52421"/>
                </a:cubicBezTo>
                <a:cubicBezTo>
                  <a:pt x="11109" y="52117"/>
                  <a:pt x="10728" y="51946"/>
                  <a:pt x="11280" y="51813"/>
                </a:cubicBezTo>
                <a:cubicBezTo>
                  <a:pt x="11394" y="51965"/>
                  <a:pt x="11204" y="51984"/>
                  <a:pt x="11356" y="52155"/>
                </a:cubicBezTo>
                <a:cubicBezTo>
                  <a:pt x="13220" y="51033"/>
                  <a:pt x="16301" y="50576"/>
                  <a:pt x="19059" y="49739"/>
                </a:cubicBezTo>
                <a:cubicBezTo>
                  <a:pt x="21741" y="48922"/>
                  <a:pt x="25165" y="48712"/>
                  <a:pt x="27010" y="47571"/>
                </a:cubicBezTo>
                <a:cubicBezTo>
                  <a:pt x="25621" y="46715"/>
                  <a:pt x="25089" y="47381"/>
                  <a:pt x="24233" y="47533"/>
                </a:cubicBezTo>
                <a:cubicBezTo>
                  <a:pt x="24195" y="46582"/>
                  <a:pt x="25698" y="46696"/>
                  <a:pt x="26592" y="46639"/>
                </a:cubicBezTo>
                <a:cubicBezTo>
                  <a:pt x="25755" y="46126"/>
                  <a:pt x="26477" y="46544"/>
                  <a:pt x="26477" y="46126"/>
                </a:cubicBezTo>
                <a:cubicBezTo>
                  <a:pt x="23434" y="45745"/>
                  <a:pt x="21076" y="47153"/>
                  <a:pt x="18222" y="46734"/>
                </a:cubicBezTo>
                <a:cubicBezTo>
                  <a:pt x="20828" y="46030"/>
                  <a:pt x="23092" y="45973"/>
                  <a:pt x="25450" y="44946"/>
                </a:cubicBezTo>
                <a:cubicBezTo>
                  <a:pt x="25526" y="44870"/>
                  <a:pt x="25298" y="44680"/>
                  <a:pt x="25165" y="44509"/>
                </a:cubicBezTo>
                <a:cubicBezTo>
                  <a:pt x="27200" y="44490"/>
                  <a:pt x="28741" y="43215"/>
                  <a:pt x="30472" y="42816"/>
                </a:cubicBezTo>
                <a:cubicBezTo>
                  <a:pt x="29254" y="41979"/>
                  <a:pt x="28532" y="43215"/>
                  <a:pt x="27409" y="42740"/>
                </a:cubicBezTo>
                <a:cubicBezTo>
                  <a:pt x="27676" y="42321"/>
                  <a:pt x="28094" y="42188"/>
                  <a:pt x="28475" y="41979"/>
                </a:cubicBezTo>
                <a:cubicBezTo>
                  <a:pt x="27676" y="41427"/>
                  <a:pt x="26763" y="42664"/>
                  <a:pt x="25926" y="41808"/>
                </a:cubicBezTo>
                <a:cubicBezTo>
                  <a:pt x="25736" y="42150"/>
                  <a:pt x="25526" y="41998"/>
                  <a:pt x="25146" y="42226"/>
                </a:cubicBezTo>
                <a:cubicBezTo>
                  <a:pt x="26554" y="41580"/>
                  <a:pt x="28532" y="40743"/>
                  <a:pt x="28874" y="39639"/>
                </a:cubicBezTo>
                <a:cubicBezTo>
                  <a:pt x="29787" y="39658"/>
                  <a:pt x="29977" y="38784"/>
                  <a:pt x="30795" y="38784"/>
                </a:cubicBezTo>
                <a:cubicBezTo>
                  <a:pt x="30947" y="38974"/>
                  <a:pt x="30700" y="39012"/>
                  <a:pt x="30605" y="39088"/>
                </a:cubicBezTo>
                <a:cubicBezTo>
                  <a:pt x="31670" y="38822"/>
                  <a:pt x="32887" y="38460"/>
                  <a:pt x="33496" y="38118"/>
                </a:cubicBezTo>
                <a:cubicBezTo>
                  <a:pt x="31385" y="38384"/>
                  <a:pt x="28931" y="38080"/>
                  <a:pt x="27714" y="39678"/>
                </a:cubicBezTo>
                <a:cubicBezTo>
                  <a:pt x="27980" y="40001"/>
                  <a:pt x="27999" y="39430"/>
                  <a:pt x="28322" y="39944"/>
                </a:cubicBezTo>
                <a:cubicBezTo>
                  <a:pt x="26858" y="40210"/>
                  <a:pt x="26401" y="40800"/>
                  <a:pt x="24766" y="40705"/>
                </a:cubicBezTo>
                <a:cubicBezTo>
                  <a:pt x="25355" y="40210"/>
                  <a:pt x="26420" y="40229"/>
                  <a:pt x="27238" y="39944"/>
                </a:cubicBezTo>
                <a:cubicBezTo>
                  <a:pt x="25146" y="38860"/>
                  <a:pt x="24157" y="40591"/>
                  <a:pt x="22483" y="39811"/>
                </a:cubicBezTo>
                <a:cubicBezTo>
                  <a:pt x="23073" y="39544"/>
                  <a:pt x="24823" y="39278"/>
                  <a:pt x="25679" y="39050"/>
                </a:cubicBezTo>
                <a:cubicBezTo>
                  <a:pt x="24613" y="38669"/>
                  <a:pt x="24309" y="39221"/>
                  <a:pt x="23301" y="39183"/>
                </a:cubicBezTo>
                <a:cubicBezTo>
                  <a:pt x="24005" y="38593"/>
                  <a:pt x="25108" y="38593"/>
                  <a:pt x="26097" y="38251"/>
                </a:cubicBezTo>
                <a:cubicBezTo>
                  <a:pt x="25602" y="37509"/>
                  <a:pt x="26154" y="37566"/>
                  <a:pt x="26592" y="37015"/>
                </a:cubicBezTo>
                <a:cubicBezTo>
                  <a:pt x="26991" y="37338"/>
                  <a:pt x="26135" y="37129"/>
                  <a:pt x="26534" y="37433"/>
                </a:cubicBezTo>
                <a:cubicBezTo>
                  <a:pt x="27200" y="37414"/>
                  <a:pt x="28018" y="37205"/>
                  <a:pt x="27866" y="36330"/>
                </a:cubicBezTo>
                <a:cubicBezTo>
                  <a:pt x="26287" y="35854"/>
                  <a:pt x="25526" y="37015"/>
                  <a:pt x="24366" y="36672"/>
                </a:cubicBezTo>
                <a:cubicBezTo>
                  <a:pt x="22027" y="37756"/>
                  <a:pt x="18375" y="37813"/>
                  <a:pt x="15788" y="38803"/>
                </a:cubicBezTo>
                <a:cubicBezTo>
                  <a:pt x="13011" y="39088"/>
                  <a:pt x="10348" y="39658"/>
                  <a:pt x="7209" y="40172"/>
                </a:cubicBezTo>
                <a:cubicBezTo>
                  <a:pt x="7133" y="40020"/>
                  <a:pt x="7228" y="39849"/>
                  <a:pt x="7038" y="39868"/>
                </a:cubicBezTo>
                <a:cubicBezTo>
                  <a:pt x="11185" y="38860"/>
                  <a:pt x="16244" y="38156"/>
                  <a:pt x="19934" y="37148"/>
                </a:cubicBezTo>
                <a:cubicBezTo>
                  <a:pt x="20010" y="37072"/>
                  <a:pt x="19782" y="36881"/>
                  <a:pt x="19649" y="36729"/>
                </a:cubicBezTo>
                <a:cubicBezTo>
                  <a:pt x="19991" y="36767"/>
                  <a:pt x="19991" y="36710"/>
                  <a:pt x="20296" y="37148"/>
                </a:cubicBezTo>
                <a:cubicBezTo>
                  <a:pt x="21152" y="36596"/>
                  <a:pt x="23263" y="36958"/>
                  <a:pt x="22921" y="35911"/>
                </a:cubicBezTo>
                <a:cubicBezTo>
                  <a:pt x="18203" y="36311"/>
                  <a:pt x="12573" y="38213"/>
                  <a:pt x="7247" y="38593"/>
                </a:cubicBezTo>
                <a:cubicBezTo>
                  <a:pt x="7381" y="38061"/>
                  <a:pt x="8236" y="37871"/>
                  <a:pt x="8826" y="37756"/>
                </a:cubicBezTo>
                <a:cubicBezTo>
                  <a:pt x="11965" y="37129"/>
                  <a:pt x="15655" y="36634"/>
                  <a:pt x="18565" y="35968"/>
                </a:cubicBezTo>
                <a:cubicBezTo>
                  <a:pt x="19269" y="35265"/>
                  <a:pt x="21342" y="35322"/>
                  <a:pt x="22445" y="35036"/>
                </a:cubicBezTo>
                <a:cubicBezTo>
                  <a:pt x="22445" y="34409"/>
                  <a:pt x="23168" y="34542"/>
                  <a:pt x="23548" y="34428"/>
                </a:cubicBezTo>
                <a:cubicBezTo>
                  <a:pt x="23738" y="34314"/>
                  <a:pt x="23719" y="34485"/>
                  <a:pt x="23853" y="34637"/>
                </a:cubicBezTo>
                <a:cubicBezTo>
                  <a:pt x="24290" y="34599"/>
                  <a:pt x="24043" y="34123"/>
                  <a:pt x="24499" y="34314"/>
                </a:cubicBezTo>
                <a:cubicBezTo>
                  <a:pt x="24271" y="34104"/>
                  <a:pt x="24309" y="33895"/>
                  <a:pt x="24119" y="33933"/>
                </a:cubicBezTo>
                <a:cubicBezTo>
                  <a:pt x="24119" y="33724"/>
                  <a:pt x="24728" y="34238"/>
                  <a:pt x="25203" y="34314"/>
                </a:cubicBezTo>
                <a:cubicBezTo>
                  <a:pt x="24670" y="33572"/>
                  <a:pt x="25869" y="34085"/>
                  <a:pt x="26496" y="33420"/>
                </a:cubicBezTo>
                <a:cubicBezTo>
                  <a:pt x="26249" y="33134"/>
                  <a:pt x="26173" y="33515"/>
                  <a:pt x="25983" y="33496"/>
                </a:cubicBezTo>
                <a:cubicBezTo>
                  <a:pt x="25679" y="32906"/>
                  <a:pt x="26534" y="33210"/>
                  <a:pt x="26534" y="32811"/>
                </a:cubicBezTo>
                <a:cubicBezTo>
                  <a:pt x="26649" y="33020"/>
                  <a:pt x="26592" y="33153"/>
                  <a:pt x="26458" y="33248"/>
                </a:cubicBezTo>
                <a:cubicBezTo>
                  <a:pt x="28437" y="32050"/>
                  <a:pt x="33211" y="31613"/>
                  <a:pt x="35550" y="30262"/>
                </a:cubicBezTo>
                <a:cubicBezTo>
                  <a:pt x="35665" y="30034"/>
                  <a:pt x="35455" y="30034"/>
                  <a:pt x="35132" y="29711"/>
                </a:cubicBezTo>
                <a:cubicBezTo>
                  <a:pt x="36425" y="29387"/>
                  <a:pt x="37662" y="29178"/>
                  <a:pt x="38327" y="28569"/>
                </a:cubicBezTo>
                <a:cubicBezTo>
                  <a:pt x="38023" y="28056"/>
                  <a:pt x="37985" y="28645"/>
                  <a:pt x="37738" y="28322"/>
                </a:cubicBezTo>
                <a:cubicBezTo>
                  <a:pt x="37529" y="28741"/>
                  <a:pt x="35969" y="28760"/>
                  <a:pt x="36749" y="28664"/>
                </a:cubicBezTo>
                <a:cubicBezTo>
                  <a:pt x="37681" y="28113"/>
                  <a:pt x="38689" y="27828"/>
                  <a:pt x="39659" y="27466"/>
                </a:cubicBezTo>
                <a:cubicBezTo>
                  <a:pt x="36711" y="27447"/>
                  <a:pt x="34276" y="29730"/>
                  <a:pt x="31138" y="29768"/>
                </a:cubicBezTo>
                <a:cubicBezTo>
                  <a:pt x="30225" y="29768"/>
                  <a:pt x="29692" y="30624"/>
                  <a:pt x="28513" y="30015"/>
                </a:cubicBezTo>
                <a:cubicBezTo>
                  <a:pt x="29464" y="29939"/>
                  <a:pt x="29996" y="29197"/>
                  <a:pt x="30415" y="29387"/>
                </a:cubicBezTo>
                <a:cubicBezTo>
                  <a:pt x="30244" y="28569"/>
                  <a:pt x="32355" y="28607"/>
                  <a:pt x="33249" y="28246"/>
                </a:cubicBezTo>
                <a:cubicBezTo>
                  <a:pt x="33819" y="27999"/>
                  <a:pt x="34219" y="27219"/>
                  <a:pt x="34637" y="27694"/>
                </a:cubicBezTo>
                <a:cubicBezTo>
                  <a:pt x="35018" y="26591"/>
                  <a:pt x="36844" y="26781"/>
                  <a:pt x="37510" y="25945"/>
                </a:cubicBezTo>
                <a:cubicBezTo>
                  <a:pt x="37110" y="25659"/>
                  <a:pt x="36787" y="25697"/>
                  <a:pt x="36501" y="25906"/>
                </a:cubicBezTo>
                <a:cubicBezTo>
                  <a:pt x="37205" y="25450"/>
                  <a:pt x="38518" y="24651"/>
                  <a:pt x="39259" y="24803"/>
                </a:cubicBezTo>
                <a:cubicBezTo>
                  <a:pt x="39164" y="24499"/>
                  <a:pt x="39183" y="24252"/>
                  <a:pt x="39450" y="24119"/>
                </a:cubicBezTo>
                <a:cubicBezTo>
                  <a:pt x="39659" y="24366"/>
                  <a:pt x="39259" y="24347"/>
                  <a:pt x="39374" y="24537"/>
                </a:cubicBezTo>
                <a:cubicBezTo>
                  <a:pt x="40134" y="24632"/>
                  <a:pt x="40096" y="24099"/>
                  <a:pt x="40648" y="23871"/>
                </a:cubicBezTo>
                <a:cubicBezTo>
                  <a:pt x="41257" y="23605"/>
                  <a:pt x="42417" y="23072"/>
                  <a:pt x="41561" y="23947"/>
                </a:cubicBezTo>
                <a:cubicBezTo>
                  <a:pt x="40971" y="24537"/>
                  <a:pt x="40001" y="24746"/>
                  <a:pt x="39488" y="25640"/>
                </a:cubicBezTo>
                <a:cubicBezTo>
                  <a:pt x="41162" y="25051"/>
                  <a:pt x="42189" y="24366"/>
                  <a:pt x="44281" y="23434"/>
                </a:cubicBezTo>
                <a:cubicBezTo>
                  <a:pt x="44452" y="23225"/>
                  <a:pt x="43958" y="23206"/>
                  <a:pt x="43805" y="22920"/>
                </a:cubicBezTo>
                <a:cubicBezTo>
                  <a:pt x="45327" y="22007"/>
                  <a:pt x="47457" y="20942"/>
                  <a:pt x="48466" y="19439"/>
                </a:cubicBezTo>
                <a:cubicBezTo>
                  <a:pt x="47705" y="19192"/>
                  <a:pt x="47610" y="19725"/>
                  <a:pt x="46735" y="19991"/>
                </a:cubicBezTo>
                <a:cubicBezTo>
                  <a:pt x="46659" y="19687"/>
                  <a:pt x="46278" y="19668"/>
                  <a:pt x="46202" y="19325"/>
                </a:cubicBezTo>
                <a:cubicBezTo>
                  <a:pt x="45784" y="20562"/>
                  <a:pt x="43939" y="20181"/>
                  <a:pt x="43729" y="20847"/>
                </a:cubicBezTo>
                <a:cubicBezTo>
                  <a:pt x="42969" y="19573"/>
                  <a:pt x="46525" y="20600"/>
                  <a:pt x="45612" y="19059"/>
                </a:cubicBezTo>
                <a:cubicBezTo>
                  <a:pt x="46525" y="18717"/>
                  <a:pt x="48218" y="17709"/>
                  <a:pt x="48523" y="17119"/>
                </a:cubicBezTo>
                <a:cubicBezTo>
                  <a:pt x="47514" y="16681"/>
                  <a:pt x="47743" y="17880"/>
                  <a:pt x="46925" y="17575"/>
                </a:cubicBezTo>
                <a:cubicBezTo>
                  <a:pt x="46430" y="19040"/>
                  <a:pt x="44471" y="19230"/>
                  <a:pt x="43197" y="20162"/>
                </a:cubicBezTo>
                <a:cubicBezTo>
                  <a:pt x="42778" y="20333"/>
                  <a:pt x="43083" y="19934"/>
                  <a:pt x="43311" y="19915"/>
                </a:cubicBezTo>
                <a:cubicBezTo>
                  <a:pt x="43691" y="19325"/>
                  <a:pt x="44072" y="19135"/>
                  <a:pt x="44890" y="18679"/>
                </a:cubicBezTo>
                <a:cubicBezTo>
                  <a:pt x="44490" y="18165"/>
                  <a:pt x="44357" y="18717"/>
                  <a:pt x="44091" y="18736"/>
                </a:cubicBezTo>
                <a:cubicBezTo>
                  <a:pt x="44262" y="18051"/>
                  <a:pt x="45593" y="17994"/>
                  <a:pt x="46088" y="17461"/>
                </a:cubicBezTo>
                <a:cubicBezTo>
                  <a:pt x="46202" y="17328"/>
                  <a:pt x="46031" y="16948"/>
                  <a:pt x="46126" y="16853"/>
                </a:cubicBezTo>
                <a:cubicBezTo>
                  <a:pt x="46183" y="16796"/>
                  <a:pt x="46430" y="17100"/>
                  <a:pt x="46525" y="17024"/>
                </a:cubicBezTo>
                <a:cubicBezTo>
                  <a:pt x="47438" y="16434"/>
                  <a:pt x="48275" y="14760"/>
                  <a:pt x="49892" y="14817"/>
                </a:cubicBezTo>
                <a:cubicBezTo>
                  <a:pt x="49550" y="13942"/>
                  <a:pt x="51147" y="13828"/>
                  <a:pt x="51033" y="13258"/>
                </a:cubicBezTo>
                <a:cubicBezTo>
                  <a:pt x="47686" y="14266"/>
                  <a:pt x="46012" y="17081"/>
                  <a:pt x="43083" y="17918"/>
                </a:cubicBezTo>
                <a:cubicBezTo>
                  <a:pt x="43330" y="18203"/>
                  <a:pt x="43425" y="17823"/>
                  <a:pt x="43596" y="17842"/>
                </a:cubicBezTo>
                <a:cubicBezTo>
                  <a:pt x="43482" y="18260"/>
                  <a:pt x="41219" y="18165"/>
                  <a:pt x="42036" y="19059"/>
                </a:cubicBezTo>
                <a:cubicBezTo>
                  <a:pt x="40667" y="20961"/>
                  <a:pt x="35969" y="22749"/>
                  <a:pt x="34124" y="23909"/>
                </a:cubicBezTo>
                <a:cubicBezTo>
                  <a:pt x="33629" y="24214"/>
                  <a:pt x="33306" y="24385"/>
                  <a:pt x="32393" y="24080"/>
                </a:cubicBezTo>
                <a:cubicBezTo>
                  <a:pt x="33230" y="23548"/>
                  <a:pt x="34086" y="23167"/>
                  <a:pt x="34466" y="22388"/>
                </a:cubicBezTo>
                <a:cubicBezTo>
                  <a:pt x="34276" y="22235"/>
                  <a:pt x="33953" y="22958"/>
                  <a:pt x="33477" y="22711"/>
                </a:cubicBezTo>
                <a:cubicBezTo>
                  <a:pt x="34086" y="21950"/>
                  <a:pt x="36178" y="21075"/>
                  <a:pt x="37262" y="20676"/>
                </a:cubicBezTo>
                <a:cubicBezTo>
                  <a:pt x="37072" y="20467"/>
                  <a:pt x="37262" y="20448"/>
                  <a:pt x="36806" y="19953"/>
                </a:cubicBezTo>
                <a:cubicBezTo>
                  <a:pt x="37281" y="19839"/>
                  <a:pt x="37795" y="19839"/>
                  <a:pt x="37795" y="19249"/>
                </a:cubicBezTo>
                <a:cubicBezTo>
                  <a:pt x="36235" y="18698"/>
                  <a:pt x="35360" y="20276"/>
                  <a:pt x="33306" y="19934"/>
                </a:cubicBezTo>
                <a:cubicBezTo>
                  <a:pt x="36140" y="18622"/>
                  <a:pt x="39450" y="17747"/>
                  <a:pt x="41219" y="15844"/>
                </a:cubicBezTo>
                <a:cubicBezTo>
                  <a:pt x="42151" y="14855"/>
                  <a:pt x="43805" y="14361"/>
                  <a:pt x="45004" y="13429"/>
                </a:cubicBezTo>
                <a:cubicBezTo>
                  <a:pt x="48199" y="10918"/>
                  <a:pt x="52041" y="9663"/>
                  <a:pt x="56207" y="6810"/>
                </a:cubicBezTo>
                <a:cubicBezTo>
                  <a:pt x="55313" y="6144"/>
                  <a:pt x="55047" y="6753"/>
                  <a:pt x="54495" y="6772"/>
                </a:cubicBezTo>
                <a:close/>
                <a:moveTo>
                  <a:pt x="57120" y="7304"/>
                </a:moveTo>
                <a:cubicBezTo>
                  <a:pt x="58166" y="6810"/>
                  <a:pt x="61476" y="6810"/>
                  <a:pt x="60943" y="5440"/>
                </a:cubicBezTo>
                <a:cubicBezTo>
                  <a:pt x="59231" y="5573"/>
                  <a:pt x="58166" y="6372"/>
                  <a:pt x="57120" y="7304"/>
                </a:cubicBezTo>
                <a:close/>
                <a:moveTo>
                  <a:pt x="36825" y="21532"/>
                </a:moveTo>
                <a:cubicBezTo>
                  <a:pt x="37053" y="21208"/>
                  <a:pt x="37567" y="20904"/>
                  <a:pt x="38080" y="20847"/>
                </a:cubicBezTo>
                <a:cubicBezTo>
                  <a:pt x="37452" y="20524"/>
                  <a:pt x="36273" y="21151"/>
                  <a:pt x="36825" y="21532"/>
                </a:cubicBezTo>
                <a:close/>
                <a:moveTo>
                  <a:pt x="35493" y="22254"/>
                </a:moveTo>
                <a:cubicBezTo>
                  <a:pt x="35132" y="21760"/>
                  <a:pt x="34561" y="22293"/>
                  <a:pt x="34656" y="22502"/>
                </a:cubicBezTo>
                <a:cubicBezTo>
                  <a:pt x="34885" y="22216"/>
                  <a:pt x="35246" y="22483"/>
                  <a:pt x="35493" y="22254"/>
                </a:cubicBezTo>
                <a:close/>
                <a:moveTo>
                  <a:pt x="36007" y="21779"/>
                </a:moveTo>
                <a:cubicBezTo>
                  <a:pt x="35817" y="21703"/>
                  <a:pt x="35246" y="21779"/>
                  <a:pt x="35455" y="22083"/>
                </a:cubicBezTo>
                <a:cubicBezTo>
                  <a:pt x="35626" y="22159"/>
                  <a:pt x="36216" y="22083"/>
                  <a:pt x="36007" y="21779"/>
                </a:cubicBezTo>
                <a:close/>
                <a:moveTo>
                  <a:pt x="52099" y="13676"/>
                </a:moveTo>
                <a:cubicBezTo>
                  <a:pt x="51186" y="12972"/>
                  <a:pt x="50919" y="14494"/>
                  <a:pt x="50292" y="14266"/>
                </a:cubicBezTo>
                <a:cubicBezTo>
                  <a:pt x="50995" y="14266"/>
                  <a:pt x="52517" y="14038"/>
                  <a:pt x="52498" y="13448"/>
                </a:cubicBezTo>
                <a:cubicBezTo>
                  <a:pt x="52403" y="13467"/>
                  <a:pt x="52308" y="13391"/>
                  <a:pt x="52175" y="13239"/>
                </a:cubicBezTo>
                <a:cubicBezTo>
                  <a:pt x="51794" y="13239"/>
                  <a:pt x="52175" y="13543"/>
                  <a:pt x="52099" y="13676"/>
                </a:cubicBezTo>
                <a:close/>
                <a:moveTo>
                  <a:pt x="59422" y="10100"/>
                </a:moveTo>
                <a:cubicBezTo>
                  <a:pt x="58927" y="9473"/>
                  <a:pt x="57729" y="9568"/>
                  <a:pt x="58394" y="10271"/>
                </a:cubicBezTo>
                <a:cubicBezTo>
                  <a:pt x="57158" y="10709"/>
                  <a:pt x="57044" y="11241"/>
                  <a:pt x="56835" y="12269"/>
                </a:cubicBezTo>
                <a:cubicBezTo>
                  <a:pt x="56816" y="11774"/>
                  <a:pt x="58185" y="11983"/>
                  <a:pt x="58661" y="11679"/>
                </a:cubicBezTo>
                <a:cubicBezTo>
                  <a:pt x="58756" y="11603"/>
                  <a:pt x="58623" y="11280"/>
                  <a:pt x="58737" y="11260"/>
                </a:cubicBezTo>
                <a:cubicBezTo>
                  <a:pt x="59288" y="11089"/>
                  <a:pt x="61152" y="10937"/>
                  <a:pt x="62218" y="10538"/>
                </a:cubicBezTo>
                <a:cubicBezTo>
                  <a:pt x="63264" y="10138"/>
                  <a:pt x="64424" y="9967"/>
                  <a:pt x="62902" y="8617"/>
                </a:cubicBezTo>
                <a:cubicBezTo>
                  <a:pt x="61381" y="8769"/>
                  <a:pt x="59783" y="9777"/>
                  <a:pt x="59422" y="10100"/>
                </a:cubicBezTo>
                <a:close/>
                <a:moveTo>
                  <a:pt x="71138" y="7628"/>
                </a:moveTo>
                <a:cubicBezTo>
                  <a:pt x="71367" y="7704"/>
                  <a:pt x="71557" y="7608"/>
                  <a:pt x="71766" y="7685"/>
                </a:cubicBezTo>
                <a:cubicBezTo>
                  <a:pt x="71291" y="7038"/>
                  <a:pt x="70910" y="7247"/>
                  <a:pt x="71138" y="7628"/>
                </a:cubicBezTo>
                <a:close/>
                <a:moveTo>
                  <a:pt x="38289" y="25925"/>
                </a:moveTo>
                <a:cubicBezTo>
                  <a:pt x="38803" y="25754"/>
                  <a:pt x="38784" y="25697"/>
                  <a:pt x="39240" y="25431"/>
                </a:cubicBezTo>
                <a:cubicBezTo>
                  <a:pt x="38594" y="24879"/>
                  <a:pt x="37985" y="25450"/>
                  <a:pt x="38289" y="25925"/>
                </a:cubicBezTo>
                <a:close/>
                <a:moveTo>
                  <a:pt x="23567" y="36368"/>
                </a:moveTo>
                <a:cubicBezTo>
                  <a:pt x="23643" y="36064"/>
                  <a:pt x="23948" y="36330"/>
                  <a:pt x="23929" y="35987"/>
                </a:cubicBezTo>
                <a:cubicBezTo>
                  <a:pt x="23586" y="35569"/>
                  <a:pt x="23377" y="35683"/>
                  <a:pt x="23168" y="35816"/>
                </a:cubicBezTo>
                <a:cubicBezTo>
                  <a:pt x="23415" y="36064"/>
                  <a:pt x="23339" y="36159"/>
                  <a:pt x="23567" y="36368"/>
                </a:cubicBezTo>
                <a:close/>
                <a:moveTo>
                  <a:pt x="24404" y="35740"/>
                </a:moveTo>
                <a:cubicBezTo>
                  <a:pt x="24747" y="35911"/>
                  <a:pt x="25755" y="36273"/>
                  <a:pt x="25355" y="35607"/>
                </a:cubicBezTo>
                <a:cubicBezTo>
                  <a:pt x="25032" y="35474"/>
                  <a:pt x="24252" y="35227"/>
                  <a:pt x="24404" y="35740"/>
                </a:cubicBezTo>
                <a:close/>
                <a:moveTo>
                  <a:pt x="80763" y="8978"/>
                </a:moveTo>
                <a:cubicBezTo>
                  <a:pt x="81181" y="9187"/>
                  <a:pt x="81391" y="8617"/>
                  <a:pt x="81790" y="8807"/>
                </a:cubicBezTo>
                <a:cubicBezTo>
                  <a:pt x="81143" y="7894"/>
                  <a:pt x="83274" y="8655"/>
                  <a:pt x="82931" y="7628"/>
                </a:cubicBezTo>
                <a:cubicBezTo>
                  <a:pt x="82151" y="7647"/>
                  <a:pt x="81600" y="8293"/>
                  <a:pt x="81029" y="8255"/>
                </a:cubicBezTo>
                <a:cubicBezTo>
                  <a:pt x="81219" y="8502"/>
                  <a:pt x="81467" y="8521"/>
                  <a:pt x="81391" y="8655"/>
                </a:cubicBezTo>
                <a:cubicBezTo>
                  <a:pt x="81162" y="8464"/>
                  <a:pt x="80611" y="8750"/>
                  <a:pt x="80763" y="8978"/>
                </a:cubicBezTo>
                <a:close/>
                <a:moveTo>
                  <a:pt x="27733" y="38365"/>
                </a:moveTo>
                <a:cubicBezTo>
                  <a:pt x="27428" y="38460"/>
                  <a:pt x="26534" y="38422"/>
                  <a:pt x="26515" y="38822"/>
                </a:cubicBezTo>
                <a:cubicBezTo>
                  <a:pt x="26896" y="38803"/>
                  <a:pt x="27752" y="38841"/>
                  <a:pt x="27733" y="38365"/>
                </a:cubicBezTo>
                <a:close/>
                <a:moveTo>
                  <a:pt x="28912" y="38099"/>
                </a:moveTo>
                <a:cubicBezTo>
                  <a:pt x="28627" y="38023"/>
                  <a:pt x="27942" y="38251"/>
                  <a:pt x="28056" y="38574"/>
                </a:cubicBezTo>
                <a:cubicBezTo>
                  <a:pt x="28284" y="38251"/>
                  <a:pt x="29312" y="38745"/>
                  <a:pt x="28912" y="38099"/>
                </a:cubicBezTo>
                <a:close/>
                <a:moveTo>
                  <a:pt x="92974" y="7399"/>
                </a:moveTo>
                <a:cubicBezTo>
                  <a:pt x="92841" y="7628"/>
                  <a:pt x="92594" y="7342"/>
                  <a:pt x="92461" y="7494"/>
                </a:cubicBezTo>
                <a:cubicBezTo>
                  <a:pt x="92879" y="8084"/>
                  <a:pt x="93583" y="7951"/>
                  <a:pt x="92974" y="7399"/>
                </a:cubicBezTo>
                <a:close/>
                <a:moveTo>
                  <a:pt x="29140" y="42226"/>
                </a:moveTo>
                <a:cubicBezTo>
                  <a:pt x="29426" y="41922"/>
                  <a:pt x="29844" y="42150"/>
                  <a:pt x="30129" y="41884"/>
                </a:cubicBezTo>
                <a:cubicBezTo>
                  <a:pt x="29502" y="41104"/>
                  <a:pt x="29026" y="42245"/>
                  <a:pt x="29140" y="42226"/>
                </a:cubicBezTo>
                <a:close/>
                <a:moveTo>
                  <a:pt x="87629" y="11051"/>
                </a:moveTo>
                <a:cubicBezTo>
                  <a:pt x="88371" y="11470"/>
                  <a:pt x="88847" y="10956"/>
                  <a:pt x="88523" y="10386"/>
                </a:cubicBezTo>
                <a:cubicBezTo>
                  <a:pt x="88447" y="10690"/>
                  <a:pt x="87991" y="10861"/>
                  <a:pt x="87629" y="11051"/>
                </a:cubicBezTo>
                <a:close/>
                <a:moveTo>
                  <a:pt x="89170" y="10804"/>
                </a:moveTo>
                <a:cubicBezTo>
                  <a:pt x="90254" y="10747"/>
                  <a:pt x="90540" y="9872"/>
                  <a:pt x="90768" y="9358"/>
                </a:cubicBezTo>
                <a:cubicBezTo>
                  <a:pt x="90140" y="10195"/>
                  <a:pt x="88638" y="9587"/>
                  <a:pt x="89170" y="10804"/>
                </a:cubicBezTo>
                <a:close/>
                <a:moveTo>
                  <a:pt x="65280" y="26002"/>
                </a:moveTo>
                <a:cubicBezTo>
                  <a:pt x="65375" y="25792"/>
                  <a:pt x="66193" y="25887"/>
                  <a:pt x="65660" y="25412"/>
                </a:cubicBezTo>
                <a:cubicBezTo>
                  <a:pt x="65413" y="25545"/>
                  <a:pt x="65242" y="25735"/>
                  <a:pt x="65280" y="26002"/>
                </a:cubicBezTo>
                <a:close/>
                <a:moveTo>
                  <a:pt x="63606" y="27866"/>
                </a:moveTo>
                <a:cubicBezTo>
                  <a:pt x="63948" y="27219"/>
                  <a:pt x="65565" y="27504"/>
                  <a:pt x="65128" y="26458"/>
                </a:cubicBezTo>
                <a:cubicBezTo>
                  <a:pt x="64348" y="26572"/>
                  <a:pt x="62997" y="26705"/>
                  <a:pt x="63606" y="27866"/>
                </a:cubicBezTo>
                <a:close/>
                <a:moveTo>
                  <a:pt x="28246" y="48275"/>
                </a:moveTo>
                <a:cubicBezTo>
                  <a:pt x="27048" y="47799"/>
                  <a:pt x="26249" y="48826"/>
                  <a:pt x="25165" y="48788"/>
                </a:cubicBezTo>
                <a:cubicBezTo>
                  <a:pt x="26458" y="49131"/>
                  <a:pt x="27181" y="48275"/>
                  <a:pt x="28246" y="48275"/>
                </a:cubicBezTo>
                <a:close/>
                <a:moveTo>
                  <a:pt x="96455" y="12459"/>
                </a:moveTo>
                <a:cubicBezTo>
                  <a:pt x="96284" y="12345"/>
                  <a:pt x="95827" y="12021"/>
                  <a:pt x="95466" y="12021"/>
                </a:cubicBezTo>
                <a:cubicBezTo>
                  <a:pt x="95580" y="12896"/>
                  <a:pt x="94743" y="12934"/>
                  <a:pt x="94401" y="13562"/>
                </a:cubicBezTo>
                <a:cubicBezTo>
                  <a:pt x="95181" y="13619"/>
                  <a:pt x="96379" y="12478"/>
                  <a:pt x="96455" y="12459"/>
                </a:cubicBezTo>
                <a:close/>
                <a:moveTo>
                  <a:pt x="95105" y="19535"/>
                </a:moveTo>
                <a:cubicBezTo>
                  <a:pt x="93792" y="19877"/>
                  <a:pt x="91985" y="20105"/>
                  <a:pt x="92594" y="21646"/>
                </a:cubicBezTo>
                <a:cubicBezTo>
                  <a:pt x="94705" y="22121"/>
                  <a:pt x="95428" y="20619"/>
                  <a:pt x="96455" y="19953"/>
                </a:cubicBezTo>
                <a:cubicBezTo>
                  <a:pt x="96113" y="19382"/>
                  <a:pt x="96075" y="20086"/>
                  <a:pt x="95770" y="19744"/>
                </a:cubicBezTo>
                <a:cubicBezTo>
                  <a:pt x="95637" y="19439"/>
                  <a:pt x="96436" y="19763"/>
                  <a:pt x="96018" y="19230"/>
                </a:cubicBezTo>
                <a:cubicBezTo>
                  <a:pt x="95447" y="18850"/>
                  <a:pt x="94990" y="19078"/>
                  <a:pt x="95105" y="19535"/>
                </a:cubicBezTo>
                <a:close/>
                <a:moveTo>
                  <a:pt x="6201" y="67296"/>
                </a:moveTo>
                <a:cubicBezTo>
                  <a:pt x="5935" y="67562"/>
                  <a:pt x="5555" y="67315"/>
                  <a:pt x="5288" y="67581"/>
                </a:cubicBezTo>
                <a:cubicBezTo>
                  <a:pt x="5859" y="68037"/>
                  <a:pt x="6239" y="67638"/>
                  <a:pt x="6201" y="67296"/>
                </a:cubicBezTo>
                <a:close/>
                <a:moveTo>
                  <a:pt x="36977" y="56073"/>
                </a:moveTo>
                <a:cubicBezTo>
                  <a:pt x="36501" y="56169"/>
                  <a:pt x="36254" y="56340"/>
                  <a:pt x="35512" y="56663"/>
                </a:cubicBezTo>
                <a:cubicBezTo>
                  <a:pt x="36235" y="57139"/>
                  <a:pt x="36977" y="56587"/>
                  <a:pt x="36977" y="56073"/>
                </a:cubicBezTo>
                <a:close/>
                <a:moveTo>
                  <a:pt x="38061" y="56454"/>
                </a:moveTo>
                <a:cubicBezTo>
                  <a:pt x="38575" y="56016"/>
                  <a:pt x="39221" y="55636"/>
                  <a:pt x="39507" y="55103"/>
                </a:cubicBezTo>
                <a:cubicBezTo>
                  <a:pt x="38993" y="55370"/>
                  <a:pt x="37890" y="55560"/>
                  <a:pt x="38061" y="56454"/>
                </a:cubicBezTo>
                <a:close/>
                <a:moveTo>
                  <a:pt x="102732" y="25032"/>
                </a:moveTo>
                <a:cubicBezTo>
                  <a:pt x="102694" y="25564"/>
                  <a:pt x="101210" y="25488"/>
                  <a:pt x="101800" y="26306"/>
                </a:cubicBezTo>
                <a:cubicBezTo>
                  <a:pt x="100963" y="27086"/>
                  <a:pt x="97920" y="27904"/>
                  <a:pt x="97710" y="28893"/>
                </a:cubicBezTo>
                <a:cubicBezTo>
                  <a:pt x="98776" y="29558"/>
                  <a:pt x="98452" y="28607"/>
                  <a:pt x="99460" y="28722"/>
                </a:cubicBezTo>
                <a:cubicBezTo>
                  <a:pt x="99346" y="28798"/>
                  <a:pt x="99156" y="28855"/>
                  <a:pt x="99460" y="29102"/>
                </a:cubicBezTo>
                <a:cubicBezTo>
                  <a:pt x="101210" y="28684"/>
                  <a:pt x="101115" y="27181"/>
                  <a:pt x="102542" y="26477"/>
                </a:cubicBezTo>
                <a:cubicBezTo>
                  <a:pt x="101591" y="25488"/>
                  <a:pt x="103455" y="26021"/>
                  <a:pt x="102732" y="25032"/>
                </a:cubicBezTo>
                <a:close/>
                <a:moveTo>
                  <a:pt x="42455" y="62940"/>
                </a:moveTo>
                <a:cubicBezTo>
                  <a:pt x="42759" y="62731"/>
                  <a:pt x="43767" y="62636"/>
                  <a:pt x="43748" y="62046"/>
                </a:cubicBezTo>
                <a:cubicBezTo>
                  <a:pt x="43102" y="62217"/>
                  <a:pt x="42189" y="62160"/>
                  <a:pt x="42455" y="62940"/>
                </a:cubicBezTo>
                <a:close/>
                <a:moveTo>
                  <a:pt x="36007" y="66801"/>
                </a:moveTo>
                <a:cubicBezTo>
                  <a:pt x="36444" y="66478"/>
                  <a:pt x="37224" y="66668"/>
                  <a:pt x="36863" y="65945"/>
                </a:cubicBezTo>
                <a:cubicBezTo>
                  <a:pt x="36520" y="65983"/>
                  <a:pt x="35874" y="66326"/>
                  <a:pt x="36007" y="66801"/>
                </a:cubicBezTo>
                <a:close/>
                <a:moveTo>
                  <a:pt x="69693" y="54400"/>
                </a:moveTo>
                <a:cubicBezTo>
                  <a:pt x="69046" y="54476"/>
                  <a:pt x="69084" y="54647"/>
                  <a:pt x="68875" y="55027"/>
                </a:cubicBezTo>
                <a:cubicBezTo>
                  <a:pt x="68723" y="54856"/>
                  <a:pt x="68818" y="54799"/>
                  <a:pt x="68590" y="54609"/>
                </a:cubicBezTo>
                <a:cubicBezTo>
                  <a:pt x="68228" y="54685"/>
                  <a:pt x="67962" y="55198"/>
                  <a:pt x="67524" y="54989"/>
                </a:cubicBezTo>
                <a:cubicBezTo>
                  <a:pt x="68000" y="54780"/>
                  <a:pt x="68038" y="54057"/>
                  <a:pt x="68704" y="54343"/>
                </a:cubicBezTo>
                <a:cubicBezTo>
                  <a:pt x="68475" y="53962"/>
                  <a:pt x="69274" y="53981"/>
                  <a:pt x="68856" y="53506"/>
                </a:cubicBezTo>
                <a:cubicBezTo>
                  <a:pt x="65679" y="54057"/>
                  <a:pt x="63397" y="55560"/>
                  <a:pt x="60772" y="56910"/>
                </a:cubicBezTo>
                <a:cubicBezTo>
                  <a:pt x="60563" y="56701"/>
                  <a:pt x="60924" y="56720"/>
                  <a:pt x="60753" y="56530"/>
                </a:cubicBezTo>
                <a:cubicBezTo>
                  <a:pt x="58965" y="57462"/>
                  <a:pt x="55294" y="57728"/>
                  <a:pt x="53696" y="59364"/>
                </a:cubicBezTo>
                <a:cubicBezTo>
                  <a:pt x="51566" y="59687"/>
                  <a:pt x="47971" y="60981"/>
                  <a:pt x="47210" y="62674"/>
                </a:cubicBezTo>
                <a:cubicBezTo>
                  <a:pt x="50406" y="61475"/>
                  <a:pt x="53012" y="59821"/>
                  <a:pt x="55522" y="59155"/>
                </a:cubicBezTo>
                <a:cubicBezTo>
                  <a:pt x="55674" y="59763"/>
                  <a:pt x="54704" y="59440"/>
                  <a:pt x="55142" y="60125"/>
                </a:cubicBezTo>
                <a:cubicBezTo>
                  <a:pt x="57405" y="59212"/>
                  <a:pt x="58794" y="57804"/>
                  <a:pt x="60810" y="57082"/>
                </a:cubicBezTo>
                <a:cubicBezTo>
                  <a:pt x="61400" y="57747"/>
                  <a:pt x="60658" y="57443"/>
                  <a:pt x="61019" y="57918"/>
                </a:cubicBezTo>
                <a:cubicBezTo>
                  <a:pt x="62712" y="57557"/>
                  <a:pt x="64082" y="56530"/>
                  <a:pt x="65489" y="56473"/>
                </a:cubicBezTo>
                <a:cubicBezTo>
                  <a:pt x="66954" y="56416"/>
                  <a:pt x="68837" y="55313"/>
                  <a:pt x="70225" y="55065"/>
                </a:cubicBezTo>
                <a:cubicBezTo>
                  <a:pt x="70320" y="55008"/>
                  <a:pt x="70092" y="54818"/>
                  <a:pt x="70149" y="54742"/>
                </a:cubicBezTo>
                <a:cubicBezTo>
                  <a:pt x="71500" y="54685"/>
                  <a:pt x="73725" y="53411"/>
                  <a:pt x="74315" y="52478"/>
                </a:cubicBezTo>
                <a:cubicBezTo>
                  <a:pt x="72717" y="53125"/>
                  <a:pt x="71081" y="54133"/>
                  <a:pt x="69712" y="54780"/>
                </a:cubicBezTo>
                <a:cubicBezTo>
                  <a:pt x="69503" y="54571"/>
                  <a:pt x="69845" y="54590"/>
                  <a:pt x="69693" y="54400"/>
                </a:cubicBezTo>
                <a:close/>
                <a:moveTo>
                  <a:pt x="79165" y="58698"/>
                </a:moveTo>
                <a:cubicBezTo>
                  <a:pt x="78081" y="59592"/>
                  <a:pt x="75266" y="59459"/>
                  <a:pt x="73649" y="60543"/>
                </a:cubicBezTo>
                <a:cubicBezTo>
                  <a:pt x="72185" y="61513"/>
                  <a:pt x="69769" y="62598"/>
                  <a:pt x="67981" y="63206"/>
                </a:cubicBezTo>
                <a:cubicBezTo>
                  <a:pt x="68114" y="63872"/>
                  <a:pt x="67353" y="63682"/>
                  <a:pt x="67639" y="64347"/>
                </a:cubicBezTo>
                <a:cubicBezTo>
                  <a:pt x="72698" y="62293"/>
                  <a:pt x="77586" y="61038"/>
                  <a:pt x="81676" y="58318"/>
                </a:cubicBezTo>
                <a:cubicBezTo>
                  <a:pt x="80382" y="57766"/>
                  <a:pt x="79736" y="58261"/>
                  <a:pt x="79165" y="58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6"/>
        <p:cNvGrpSpPr/>
        <p:nvPr/>
      </p:nvGrpSpPr>
      <p:grpSpPr>
        <a:xfrm>
          <a:off x="0" y="0"/>
          <a:ext cx="0" cy="0"/>
          <a:chOff x="0" y="0"/>
          <a:chExt cx="0" cy="0"/>
        </a:xfrm>
      </p:grpSpPr>
      <p:sp>
        <p:nvSpPr>
          <p:cNvPr id="77" name="Google Shape;77;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 name="Google Shape;78;p6"/>
          <p:cNvSpPr/>
          <p:nvPr/>
        </p:nvSpPr>
        <p:spPr>
          <a:xfrm>
            <a:off x="-1319587" y="-574987"/>
            <a:ext cx="2746150" cy="1994350"/>
          </a:xfrm>
          <a:custGeom>
            <a:avLst/>
            <a:gdLst/>
            <a:ahLst/>
            <a:cxnLst/>
            <a:rect l="l" t="t" r="r" b="b"/>
            <a:pathLst>
              <a:path w="109846" h="79774" extrusionOk="0">
                <a:moveTo>
                  <a:pt x="54476" y="6810"/>
                </a:moveTo>
                <a:cubicBezTo>
                  <a:pt x="59726" y="4318"/>
                  <a:pt x="65318" y="3862"/>
                  <a:pt x="70872" y="1617"/>
                </a:cubicBezTo>
                <a:cubicBezTo>
                  <a:pt x="70967" y="1522"/>
                  <a:pt x="70548" y="1218"/>
                  <a:pt x="70662" y="1161"/>
                </a:cubicBezTo>
                <a:cubicBezTo>
                  <a:pt x="72203" y="1142"/>
                  <a:pt x="73192" y="590"/>
                  <a:pt x="74429" y="857"/>
                </a:cubicBezTo>
                <a:cubicBezTo>
                  <a:pt x="73877" y="1"/>
                  <a:pt x="75380" y="495"/>
                  <a:pt x="75779" y="134"/>
                </a:cubicBezTo>
                <a:cubicBezTo>
                  <a:pt x="75703" y="457"/>
                  <a:pt x="76140" y="704"/>
                  <a:pt x="76407" y="552"/>
                </a:cubicBezTo>
                <a:cubicBezTo>
                  <a:pt x="73135" y="3101"/>
                  <a:pt x="65070" y="4318"/>
                  <a:pt x="61038" y="6924"/>
                </a:cubicBezTo>
                <a:cubicBezTo>
                  <a:pt x="61932" y="6848"/>
                  <a:pt x="62274" y="6487"/>
                  <a:pt x="63206" y="6335"/>
                </a:cubicBezTo>
                <a:cubicBezTo>
                  <a:pt x="62331" y="7076"/>
                  <a:pt x="60372" y="7685"/>
                  <a:pt x="59345" y="8408"/>
                </a:cubicBezTo>
                <a:cubicBezTo>
                  <a:pt x="63301" y="7343"/>
                  <a:pt x="66801" y="6544"/>
                  <a:pt x="69788" y="5479"/>
                </a:cubicBezTo>
                <a:cubicBezTo>
                  <a:pt x="69959" y="5555"/>
                  <a:pt x="70149" y="5726"/>
                  <a:pt x="70339" y="5935"/>
                </a:cubicBezTo>
                <a:cubicBezTo>
                  <a:pt x="71480" y="5669"/>
                  <a:pt x="71385" y="4908"/>
                  <a:pt x="71880" y="4547"/>
                </a:cubicBezTo>
                <a:cubicBezTo>
                  <a:pt x="72127" y="4661"/>
                  <a:pt x="72089" y="4718"/>
                  <a:pt x="72241" y="4927"/>
                </a:cubicBezTo>
                <a:cubicBezTo>
                  <a:pt x="72850" y="4433"/>
                  <a:pt x="72983" y="4090"/>
                  <a:pt x="73934" y="4204"/>
                </a:cubicBezTo>
                <a:cubicBezTo>
                  <a:pt x="74048" y="4356"/>
                  <a:pt x="73858" y="4375"/>
                  <a:pt x="74010" y="4547"/>
                </a:cubicBezTo>
                <a:cubicBezTo>
                  <a:pt x="74543" y="4927"/>
                  <a:pt x="75494" y="4680"/>
                  <a:pt x="74562" y="3862"/>
                </a:cubicBezTo>
                <a:cubicBezTo>
                  <a:pt x="74847" y="4014"/>
                  <a:pt x="75247" y="4090"/>
                  <a:pt x="75323" y="4414"/>
                </a:cubicBezTo>
                <a:cubicBezTo>
                  <a:pt x="75760" y="3900"/>
                  <a:pt x="76464" y="4452"/>
                  <a:pt x="76996" y="4280"/>
                </a:cubicBezTo>
                <a:cubicBezTo>
                  <a:pt x="77034" y="4623"/>
                  <a:pt x="76730" y="4832"/>
                  <a:pt x="76369" y="5003"/>
                </a:cubicBezTo>
                <a:cubicBezTo>
                  <a:pt x="76863" y="5346"/>
                  <a:pt x="77187" y="4965"/>
                  <a:pt x="77605" y="4927"/>
                </a:cubicBezTo>
                <a:cubicBezTo>
                  <a:pt x="76426" y="5346"/>
                  <a:pt x="76102" y="6487"/>
                  <a:pt x="74942" y="7133"/>
                </a:cubicBezTo>
                <a:cubicBezTo>
                  <a:pt x="77358" y="7019"/>
                  <a:pt x="79317" y="5726"/>
                  <a:pt x="80896" y="5250"/>
                </a:cubicBezTo>
                <a:cubicBezTo>
                  <a:pt x="80401" y="4794"/>
                  <a:pt x="80344" y="5555"/>
                  <a:pt x="79659" y="4965"/>
                </a:cubicBezTo>
                <a:cubicBezTo>
                  <a:pt x="80173" y="4946"/>
                  <a:pt x="80458" y="5003"/>
                  <a:pt x="80439" y="4528"/>
                </a:cubicBezTo>
                <a:cubicBezTo>
                  <a:pt x="80192" y="4204"/>
                  <a:pt x="80154" y="4794"/>
                  <a:pt x="79850" y="4280"/>
                </a:cubicBezTo>
                <a:cubicBezTo>
                  <a:pt x="80496" y="3672"/>
                  <a:pt x="80591" y="3272"/>
                  <a:pt x="81523" y="2797"/>
                </a:cubicBezTo>
                <a:cubicBezTo>
                  <a:pt x="82265" y="3615"/>
                  <a:pt x="81999" y="3139"/>
                  <a:pt x="83140" y="3843"/>
                </a:cubicBezTo>
                <a:cubicBezTo>
                  <a:pt x="81923" y="3634"/>
                  <a:pt x="81352" y="3957"/>
                  <a:pt x="80858" y="4699"/>
                </a:cubicBezTo>
                <a:cubicBezTo>
                  <a:pt x="81828" y="4984"/>
                  <a:pt x="81618" y="4071"/>
                  <a:pt x="82627" y="4318"/>
                </a:cubicBezTo>
                <a:cubicBezTo>
                  <a:pt x="82455" y="4566"/>
                  <a:pt x="82493" y="4908"/>
                  <a:pt x="82208" y="5117"/>
                </a:cubicBezTo>
                <a:cubicBezTo>
                  <a:pt x="82094" y="4394"/>
                  <a:pt x="82075" y="5346"/>
                  <a:pt x="81695" y="4832"/>
                </a:cubicBezTo>
                <a:cubicBezTo>
                  <a:pt x="82189" y="5422"/>
                  <a:pt x="81447" y="5155"/>
                  <a:pt x="81143" y="5498"/>
                </a:cubicBezTo>
                <a:cubicBezTo>
                  <a:pt x="81295" y="5650"/>
                  <a:pt x="81390" y="5536"/>
                  <a:pt x="81504" y="5498"/>
                </a:cubicBezTo>
                <a:cubicBezTo>
                  <a:pt x="81409" y="5992"/>
                  <a:pt x="80344" y="5612"/>
                  <a:pt x="79964" y="6144"/>
                </a:cubicBezTo>
                <a:cubicBezTo>
                  <a:pt x="81067" y="6715"/>
                  <a:pt x="81904" y="6163"/>
                  <a:pt x="82684" y="5631"/>
                </a:cubicBezTo>
                <a:cubicBezTo>
                  <a:pt x="82398" y="5212"/>
                  <a:pt x="82303" y="5498"/>
                  <a:pt x="82132" y="5555"/>
                </a:cubicBezTo>
                <a:cubicBezTo>
                  <a:pt x="83140" y="5403"/>
                  <a:pt x="83806" y="4147"/>
                  <a:pt x="84928" y="3843"/>
                </a:cubicBezTo>
                <a:cubicBezTo>
                  <a:pt x="84890" y="4356"/>
                  <a:pt x="84167" y="4585"/>
                  <a:pt x="83882" y="5003"/>
                </a:cubicBezTo>
                <a:cubicBezTo>
                  <a:pt x="85784" y="5288"/>
                  <a:pt x="86031" y="4204"/>
                  <a:pt x="87173" y="3215"/>
                </a:cubicBezTo>
                <a:cubicBezTo>
                  <a:pt x="86716" y="3006"/>
                  <a:pt x="86298" y="2987"/>
                  <a:pt x="85898" y="3139"/>
                </a:cubicBezTo>
                <a:cubicBezTo>
                  <a:pt x="87268" y="2626"/>
                  <a:pt x="89664" y="1979"/>
                  <a:pt x="90368" y="1313"/>
                </a:cubicBezTo>
                <a:cubicBezTo>
                  <a:pt x="90596" y="1028"/>
                  <a:pt x="91091" y="1827"/>
                  <a:pt x="91319" y="1560"/>
                </a:cubicBezTo>
                <a:cubicBezTo>
                  <a:pt x="91776" y="1465"/>
                  <a:pt x="90863" y="1275"/>
                  <a:pt x="91319" y="1180"/>
                </a:cubicBezTo>
                <a:cubicBezTo>
                  <a:pt x="91890" y="2169"/>
                  <a:pt x="89227" y="2454"/>
                  <a:pt x="88846" y="3082"/>
                </a:cubicBezTo>
                <a:cubicBezTo>
                  <a:pt x="91509" y="2664"/>
                  <a:pt x="93354" y="1541"/>
                  <a:pt x="95542" y="628"/>
                </a:cubicBezTo>
                <a:cubicBezTo>
                  <a:pt x="95903" y="990"/>
                  <a:pt x="95675" y="1123"/>
                  <a:pt x="95846" y="1427"/>
                </a:cubicBezTo>
                <a:cubicBezTo>
                  <a:pt x="93925" y="2036"/>
                  <a:pt x="92479" y="3120"/>
                  <a:pt x="90768" y="3976"/>
                </a:cubicBezTo>
                <a:cubicBezTo>
                  <a:pt x="91224" y="4414"/>
                  <a:pt x="91509" y="4109"/>
                  <a:pt x="91833" y="3976"/>
                </a:cubicBezTo>
                <a:cubicBezTo>
                  <a:pt x="91395" y="4471"/>
                  <a:pt x="89018" y="5250"/>
                  <a:pt x="88580" y="5916"/>
                </a:cubicBezTo>
                <a:cubicBezTo>
                  <a:pt x="88751" y="6144"/>
                  <a:pt x="88846" y="6106"/>
                  <a:pt x="89018" y="6259"/>
                </a:cubicBezTo>
                <a:cubicBezTo>
                  <a:pt x="89189" y="6449"/>
                  <a:pt x="89379" y="6030"/>
                  <a:pt x="89170" y="5802"/>
                </a:cubicBezTo>
                <a:cubicBezTo>
                  <a:pt x="89341" y="5783"/>
                  <a:pt x="89284" y="5973"/>
                  <a:pt x="89531" y="6182"/>
                </a:cubicBezTo>
                <a:cubicBezTo>
                  <a:pt x="90406" y="5650"/>
                  <a:pt x="91148" y="5098"/>
                  <a:pt x="92384" y="5422"/>
                </a:cubicBezTo>
                <a:cubicBezTo>
                  <a:pt x="91623" y="5365"/>
                  <a:pt x="91623" y="5726"/>
                  <a:pt x="91110" y="5707"/>
                </a:cubicBezTo>
                <a:cubicBezTo>
                  <a:pt x="91471" y="5802"/>
                  <a:pt x="91338" y="6201"/>
                  <a:pt x="91623" y="6011"/>
                </a:cubicBezTo>
                <a:cubicBezTo>
                  <a:pt x="91110" y="6506"/>
                  <a:pt x="91110" y="7057"/>
                  <a:pt x="89988" y="6905"/>
                </a:cubicBezTo>
                <a:cubicBezTo>
                  <a:pt x="90444" y="7210"/>
                  <a:pt x="90596" y="7210"/>
                  <a:pt x="90710" y="7666"/>
                </a:cubicBezTo>
                <a:cubicBezTo>
                  <a:pt x="90273" y="7476"/>
                  <a:pt x="90102" y="6848"/>
                  <a:pt x="89664" y="7076"/>
                </a:cubicBezTo>
                <a:cubicBezTo>
                  <a:pt x="89607" y="7191"/>
                  <a:pt x="89855" y="7210"/>
                  <a:pt x="90026" y="7457"/>
                </a:cubicBezTo>
                <a:cubicBezTo>
                  <a:pt x="89113" y="7685"/>
                  <a:pt x="88428" y="8560"/>
                  <a:pt x="87382" y="8674"/>
                </a:cubicBezTo>
                <a:cubicBezTo>
                  <a:pt x="87762" y="9188"/>
                  <a:pt x="87838" y="8598"/>
                  <a:pt x="88181" y="9017"/>
                </a:cubicBezTo>
                <a:cubicBezTo>
                  <a:pt x="87667" y="8484"/>
                  <a:pt x="88846" y="8674"/>
                  <a:pt x="89246" y="8636"/>
                </a:cubicBezTo>
                <a:cubicBezTo>
                  <a:pt x="89322" y="8560"/>
                  <a:pt x="89094" y="8370"/>
                  <a:pt x="88961" y="8218"/>
                </a:cubicBezTo>
                <a:cubicBezTo>
                  <a:pt x="89969" y="8180"/>
                  <a:pt x="89816" y="7970"/>
                  <a:pt x="90482" y="8161"/>
                </a:cubicBezTo>
                <a:cubicBezTo>
                  <a:pt x="90539" y="8066"/>
                  <a:pt x="90273" y="7951"/>
                  <a:pt x="90159" y="7951"/>
                </a:cubicBezTo>
                <a:cubicBezTo>
                  <a:pt x="90463" y="7780"/>
                  <a:pt x="92118" y="8046"/>
                  <a:pt x="91852" y="7229"/>
                </a:cubicBezTo>
                <a:cubicBezTo>
                  <a:pt x="92803" y="7533"/>
                  <a:pt x="92993" y="6829"/>
                  <a:pt x="93830" y="6943"/>
                </a:cubicBezTo>
                <a:cubicBezTo>
                  <a:pt x="93925" y="7419"/>
                  <a:pt x="93088" y="7057"/>
                  <a:pt x="93278" y="7609"/>
                </a:cubicBezTo>
                <a:cubicBezTo>
                  <a:pt x="95865" y="7438"/>
                  <a:pt x="96036" y="6240"/>
                  <a:pt x="98338" y="6049"/>
                </a:cubicBezTo>
                <a:cubicBezTo>
                  <a:pt x="97862" y="6582"/>
                  <a:pt x="95732" y="7133"/>
                  <a:pt x="95028" y="7818"/>
                </a:cubicBezTo>
                <a:cubicBezTo>
                  <a:pt x="95637" y="7989"/>
                  <a:pt x="95998" y="7172"/>
                  <a:pt x="96664" y="7533"/>
                </a:cubicBezTo>
                <a:cubicBezTo>
                  <a:pt x="95960" y="8123"/>
                  <a:pt x="95123" y="8180"/>
                  <a:pt x="94534" y="9055"/>
                </a:cubicBezTo>
                <a:cubicBezTo>
                  <a:pt x="95180" y="9492"/>
                  <a:pt x="95294" y="8902"/>
                  <a:pt x="95694" y="9017"/>
                </a:cubicBezTo>
                <a:cubicBezTo>
                  <a:pt x="95770" y="9226"/>
                  <a:pt x="95713" y="9378"/>
                  <a:pt x="95732" y="9568"/>
                </a:cubicBezTo>
                <a:cubicBezTo>
                  <a:pt x="96417" y="9987"/>
                  <a:pt x="96911" y="9720"/>
                  <a:pt x="97482" y="9777"/>
                </a:cubicBezTo>
                <a:cubicBezTo>
                  <a:pt x="97805" y="9720"/>
                  <a:pt x="98014" y="9245"/>
                  <a:pt x="98395" y="9473"/>
                </a:cubicBezTo>
                <a:cubicBezTo>
                  <a:pt x="98129" y="9625"/>
                  <a:pt x="97862" y="9758"/>
                  <a:pt x="97615" y="9892"/>
                </a:cubicBezTo>
                <a:cubicBezTo>
                  <a:pt x="97025" y="10120"/>
                  <a:pt x="96512" y="10633"/>
                  <a:pt x="96112" y="10709"/>
                </a:cubicBezTo>
                <a:cubicBezTo>
                  <a:pt x="96131" y="10976"/>
                  <a:pt x="96607" y="11109"/>
                  <a:pt x="96759" y="11508"/>
                </a:cubicBezTo>
                <a:cubicBezTo>
                  <a:pt x="96816" y="11851"/>
                  <a:pt x="96417" y="12022"/>
                  <a:pt x="96531" y="12402"/>
                </a:cubicBezTo>
                <a:cubicBezTo>
                  <a:pt x="97254" y="11946"/>
                  <a:pt x="98110" y="11717"/>
                  <a:pt x="99308" y="12060"/>
                </a:cubicBezTo>
                <a:cubicBezTo>
                  <a:pt x="98509" y="12516"/>
                  <a:pt x="97615" y="12650"/>
                  <a:pt x="96835" y="13201"/>
                </a:cubicBezTo>
                <a:cubicBezTo>
                  <a:pt x="97006" y="13372"/>
                  <a:pt x="97120" y="13201"/>
                  <a:pt x="97254" y="13163"/>
                </a:cubicBezTo>
                <a:cubicBezTo>
                  <a:pt x="97330" y="13639"/>
                  <a:pt x="96017" y="13296"/>
                  <a:pt x="96607" y="14095"/>
                </a:cubicBezTo>
                <a:cubicBezTo>
                  <a:pt x="97235" y="14514"/>
                  <a:pt x="97120" y="14095"/>
                  <a:pt x="97596" y="14133"/>
                </a:cubicBezTo>
                <a:cubicBezTo>
                  <a:pt x="96892" y="14533"/>
                  <a:pt x="96074" y="14894"/>
                  <a:pt x="95599" y="15408"/>
                </a:cubicBezTo>
                <a:cubicBezTo>
                  <a:pt x="95979" y="15750"/>
                  <a:pt x="96188" y="15446"/>
                  <a:pt x="96512" y="15503"/>
                </a:cubicBezTo>
                <a:cubicBezTo>
                  <a:pt x="96588" y="16092"/>
                  <a:pt x="95751" y="15427"/>
                  <a:pt x="95713" y="15921"/>
                </a:cubicBezTo>
                <a:cubicBezTo>
                  <a:pt x="96341" y="16130"/>
                  <a:pt x="96854" y="15902"/>
                  <a:pt x="97387" y="15788"/>
                </a:cubicBezTo>
                <a:cubicBezTo>
                  <a:pt x="97235" y="16130"/>
                  <a:pt x="96797" y="16397"/>
                  <a:pt x="96322" y="16168"/>
                </a:cubicBezTo>
                <a:cubicBezTo>
                  <a:pt x="96664" y="16511"/>
                  <a:pt x="96055" y="16644"/>
                  <a:pt x="95580" y="16777"/>
                </a:cubicBezTo>
                <a:cubicBezTo>
                  <a:pt x="96341" y="17348"/>
                  <a:pt x="96892" y="17024"/>
                  <a:pt x="97444" y="16720"/>
                </a:cubicBezTo>
                <a:cubicBezTo>
                  <a:pt x="97558" y="17728"/>
                  <a:pt x="95523" y="17652"/>
                  <a:pt x="95237" y="18299"/>
                </a:cubicBezTo>
                <a:cubicBezTo>
                  <a:pt x="96645" y="18869"/>
                  <a:pt x="97235" y="18280"/>
                  <a:pt x="98129" y="18070"/>
                </a:cubicBezTo>
                <a:cubicBezTo>
                  <a:pt x="99156" y="17842"/>
                  <a:pt x="100563" y="17937"/>
                  <a:pt x="101781" y="17272"/>
                </a:cubicBezTo>
                <a:cubicBezTo>
                  <a:pt x="101647" y="17138"/>
                  <a:pt x="101590" y="17214"/>
                  <a:pt x="101495" y="17234"/>
                </a:cubicBezTo>
                <a:cubicBezTo>
                  <a:pt x="101096" y="16777"/>
                  <a:pt x="102827" y="16530"/>
                  <a:pt x="102047" y="16929"/>
                </a:cubicBezTo>
                <a:cubicBezTo>
                  <a:pt x="101800" y="16948"/>
                  <a:pt x="102161" y="17234"/>
                  <a:pt x="102047" y="17310"/>
                </a:cubicBezTo>
                <a:cubicBezTo>
                  <a:pt x="101647" y="17500"/>
                  <a:pt x="101267" y="17690"/>
                  <a:pt x="101362" y="18070"/>
                </a:cubicBezTo>
                <a:cubicBezTo>
                  <a:pt x="101666" y="18356"/>
                  <a:pt x="101952" y="18546"/>
                  <a:pt x="102237" y="18755"/>
                </a:cubicBezTo>
                <a:cubicBezTo>
                  <a:pt x="102560" y="18584"/>
                  <a:pt x="102865" y="18413"/>
                  <a:pt x="103188" y="18242"/>
                </a:cubicBezTo>
                <a:cubicBezTo>
                  <a:pt x="102560" y="19421"/>
                  <a:pt x="100183" y="19421"/>
                  <a:pt x="100050" y="20714"/>
                </a:cubicBezTo>
                <a:cubicBezTo>
                  <a:pt x="101172" y="21019"/>
                  <a:pt x="101990" y="20144"/>
                  <a:pt x="103017" y="20068"/>
                </a:cubicBezTo>
                <a:cubicBezTo>
                  <a:pt x="103302" y="20676"/>
                  <a:pt x="102028" y="20619"/>
                  <a:pt x="102522" y="21304"/>
                </a:cubicBezTo>
                <a:cubicBezTo>
                  <a:pt x="103702" y="20962"/>
                  <a:pt x="104919" y="20714"/>
                  <a:pt x="106231" y="20068"/>
                </a:cubicBezTo>
                <a:cubicBezTo>
                  <a:pt x="105471" y="21171"/>
                  <a:pt x="104596" y="22578"/>
                  <a:pt x="103664" y="23377"/>
                </a:cubicBezTo>
                <a:cubicBezTo>
                  <a:pt x="105280" y="23244"/>
                  <a:pt x="106269" y="23130"/>
                  <a:pt x="107297" y="22940"/>
                </a:cubicBezTo>
                <a:cubicBezTo>
                  <a:pt x="106726" y="23682"/>
                  <a:pt x="104995" y="23853"/>
                  <a:pt x="104843" y="24861"/>
                </a:cubicBezTo>
                <a:cubicBezTo>
                  <a:pt x="104672" y="24652"/>
                  <a:pt x="105033" y="24690"/>
                  <a:pt x="104824" y="24480"/>
                </a:cubicBezTo>
                <a:cubicBezTo>
                  <a:pt x="104348" y="24157"/>
                  <a:pt x="104672" y="24956"/>
                  <a:pt x="104158" y="24633"/>
                </a:cubicBezTo>
                <a:cubicBezTo>
                  <a:pt x="104272" y="24994"/>
                  <a:pt x="104501" y="25393"/>
                  <a:pt x="104615" y="25736"/>
                </a:cubicBezTo>
                <a:cubicBezTo>
                  <a:pt x="103511" y="25907"/>
                  <a:pt x="103169" y="27010"/>
                  <a:pt x="101933" y="27562"/>
                </a:cubicBezTo>
                <a:cubicBezTo>
                  <a:pt x="102104" y="28722"/>
                  <a:pt x="99327" y="29901"/>
                  <a:pt x="97824" y="30377"/>
                </a:cubicBezTo>
                <a:cubicBezTo>
                  <a:pt x="97900" y="31252"/>
                  <a:pt x="96017" y="31290"/>
                  <a:pt x="95542" y="31975"/>
                </a:cubicBezTo>
                <a:cubicBezTo>
                  <a:pt x="95960" y="32469"/>
                  <a:pt x="96112" y="31860"/>
                  <a:pt x="96588" y="32564"/>
                </a:cubicBezTo>
                <a:cubicBezTo>
                  <a:pt x="97330" y="32450"/>
                  <a:pt x="97881" y="31556"/>
                  <a:pt x="98794" y="32146"/>
                </a:cubicBezTo>
                <a:cubicBezTo>
                  <a:pt x="97767" y="32697"/>
                  <a:pt x="95466" y="33801"/>
                  <a:pt x="95846" y="36045"/>
                </a:cubicBezTo>
                <a:cubicBezTo>
                  <a:pt x="96188" y="36007"/>
                  <a:pt x="96778" y="35436"/>
                  <a:pt x="97349" y="35246"/>
                </a:cubicBezTo>
                <a:cubicBezTo>
                  <a:pt x="97881" y="36521"/>
                  <a:pt x="95580" y="35703"/>
                  <a:pt x="95941" y="36768"/>
                </a:cubicBezTo>
                <a:cubicBezTo>
                  <a:pt x="96911" y="37338"/>
                  <a:pt x="97216" y="36559"/>
                  <a:pt x="97957" y="36254"/>
                </a:cubicBezTo>
                <a:cubicBezTo>
                  <a:pt x="99840" y="35474"/>
                  <a:pt x="100849" y="33401"/>
                  <a:pt x="102903" y="32812"/>
                </a:cubicBezTo>
                <a:cubicBezTo>
                  <a:pt x="102351" y="34390"/>
                  <a:pt x="101267" y="35665"/>
                  <a:pt x="99669" y="36673"/>
                </a:cubicBezTo>
                <a:cubicBezTo>
                  <a:pt x="98775" y="37243"/>
                  <a:pt x="98072" y="38118"/>
                  <a:pt x="97349" y="38879"/>
                </a:cubicBezTo>
                <a:cubicBezTo>
                  <a:pt x="93487" y="43083"/>
                  <a:pt x="87515" y="45765"/>
                  <a:pt x="83901" y="49036"/>
                </a:cubicBezTo>
                <a:cubicBezTo>
                  <a:pt x="86830" y="48104"/>
                  <a:pt x="89360" y="46430"/>
                  <a:pt x="92613" y="44909"/>
                </a:cubicBezTo>
                <a:cubicBezTo>
                  <a:pt x="94610" y="43977"/>
                  <a:pt x="96664" y="43102"/>
                  <a:pt x="98357" y="41808"/>
                </a:cubicBezTo>
                <a:cubicBezTo>
                  <a:pt x="99118" y="41219"/>
                  <a:pt x="100297" y="40192"/>
                  <a:pt x="102066" y="40572"/>
                </a:cubicBezTo>
                <a:cubicBezTo>
                  <a:pt x="102009" y="40895"/>
                  <a:pt x="101704" y="41143"/>
                  <a:pt x="101762" y="41504"/>
                </a:cubicBezTo>
                <a:cubicBezTo>
                  <a:pt x="102579" y="41980"/>
                  <a:pt x="102237" y="42417"/>
                  <a:pt x="102579" y="42607"/>
                </a:cubicBezTo>
                <a:cubicBezTo>
                  <a:pt x="102827" y="43026"/>
                  <a:pt x="101724" y="42854"/>
                  <a:pt x="102237" y="43368"/>
                </a:cubicBezTo>
                <a:cubicBezTo>
                  <a:pt x="103511" y="44186"/>
                  <a:pt x="104386" y="43406"/>
                  <a:pt x="105528" y="43710"/>
                </a:cubicBezTo>
                <a:cubicBezTo>
                  <a:pt x="105908" y="44034"/>
                  <a:pt x="105623" y="44053"/>
                  <a:pt x="105851" y="44300"/>
                </a:cubicBezTo>
                <a:cubicBezTo>
                  <a:pt x="106269" y="44395"/>
                  <a:pt x="106650" y="44376"/>
                  <a:pt x="107011" y="44262"/>
                </a:cubicBezTo>
                <a:cubicBezTo>
                  <a:pt x="107125" y="44909"/>
                  <a:pt x="105889" y="44947"/>
                  <a:pt x="105242" y="45403"/>
                </a:cubicBezTo>
                <a:cubicBezTo>
                  <a:pt x="105908" y="45841"/>
                  <a:pt x="105927" y="45898"/>
                  <a:pt x="105356" y="45917"/>
                </a:cubicBezTo>
                <a:cubicBezTo>
                  <a:pt x="105832" y="46583"/>
                  <a:pt x="106003" y="46050"/>
                  <a:pt x="106441" y="46678"/>
                </a:cubicBezTo>
                <a:cubicBezTo>
                  <a:pt x="106403" y="46811"/>
                  <a:pt x="105908" y="46754"/>
                  <a:pt x="106174" y="47020"/>
                </a:cubicBezTo>
                <a:cubicBezTo>
                  <a:pt x="107144" y="47172"/>
                  <a:pt x="108000" y="46906"/>
                  <a:pt x="108913" y="46887"/>
                </a:cubicBezTo>
                <a:cubicBezTo>
                  <a:pt x="108267" y="47134"/>
                  <a:pt x="107373" y="47553"/>
                  <a:pt x="107030" y="48294"/>
                </a:cubicBezTo>
                <a:cubicBezTo>
                  <a:pt x="108076" y="48770"/>
                  <a:pt x="108476" y="47153"/>
                  <a:pt x="109845" y="48123"/>
                </a:cubicBezTo>
                <a:cubicBezTo>
                  <a:pt x="106365" y="49341"/>
                  <a:pt x="104405" y="52479"/>
                  <a:pt x="101077" y="53031"/>
                </a:cubicBezTo>
                <a:cubicBezTo>
                  <a:pt x="100620" y="53202"/>
                  <a:pt x="101001" y="52669"/>
                  <a:pt x="100544" y="52365"/>
                </a:cubicBezTo>
                <a:cubicBezTo>
                  <a:pt x="95675" y="53316"/>
                  <a:pt x="91700" y="56055"/>
                  <a:pt x="87096" y="57881"/>
                </a:cubicBezTo>
                <a:cubicBezTo>
                  <a:pt x="86792" y="57938"/>
                  <a:pt x="86393" y="57672"/>
                  <a:pt x="86069" y="57672"/>
                </a:cubicBezTo>
                <a:cubicBezTo>
                  <a:pt x="84472" y="59517"/>
                  <a:pt x="81219" y="59935"/>
                  <a:pt x="78651" y="61286"/>
                </a:cubicBezTo>
                <a:cubicBezTo>
                  <a:pt x="78518" y="61400"/>
                  <a:pt x="78309" y="61305"/>
                  <a:pt x="78062" y="61019"/>
                </a:cubicBezTo>
                <a:cubicBezTo>
                  <a:pt x="77681" y="62046"/>
                  <a:pt x="76140" y="62294"/>
                  <a:pt x="74752" y="62427"/>
                </a:cubicBezTo>
                <a:cubicBezTo>
                  <a:pt x="74676" y="62503"/>
                  <a:pt x="74828" y="62579"/>
                  <a:pt x="74866" y="62560"/>
                </a:cubicBezTo>
                <a:cubicBezTo>
                  <a:pt x="73287" y="63549"/>
                  <a:pt x="70853" y="63606"/>
                  <a:pt x="68437" y="64671"/>
                </a:cubicBezTo>
                <a:cubicBezTo>
                  <a:pt x="68856" y="65508"/>
                  <a:pt x="65375" y="66326"/>
                  <a:pt x="64138" y="66802"/>
                </a:cubicBezTo>
                <a:cubicBezTo>
                  <a:pt x="62503" y="67429"/>
                  <a:pt x="61171" y="68514"/>
                  <a:pt x="59459" y="69141"/>
                </a:cubicBezTo>
                <a:cubicBezTo>
                  <a:pt x="57919" y="69693"/>
                  <a:pt x="56226" y="69940"/>
                  <a:pt x="55065" y="70549"/>
                </a:cubicBezTo>
                <a:cubicBezTo>
                  <a:pt x="54951" y="70682"/>
                  <a:pt x="54742" y="70435"/>
                  <a:pt x="54552" y="70244"/>
                </a:cubicBezTo>
                <a:cubicBezTo>
                  <a:pt x="52098" y="72280"/>
                  <a:pt x="46886" y="73231"/>
                  <a:pt x="43748" y="74543"/>
                </a:cubicBezTo>
                <a:cubicBezTo>
                  <a:pt x="42493" y="75057"/>
                  <a:pt x="41142" y="74847"/>
                  <a:pt x="39982" y="75589"/>
                </a:cubicBezTo>
                <a:cubicBezTo>
                  <a:pt x="38631" y="76483"/>
                  <a:pt x="36349" y="75722"/>
                  <a:pt x="34960" y="76578"/>
                </a:cubicBezTo>
                <a:cubicBezTo>
                  <a:pt x="34808" y="76388"/>
                  <a:pt x="35151" y="76407"/>
                  <a:pt x="34960" y="76198"/>
                </a:cubicBezTo>
                <a:cubicBezTo>
                  <a:pt x="34561" y="76103"/>
                  <a:pt x="34200" y="76198"/>
                  <a:pt x="34123" y="76445"/>
                </a:cubicBezTo>
                <a:cubicBezTo>
                  <a:pt x="34371" y="76730"/>
                  <a:pt x="34466" y="76350"/>
                  <a:pt x="34637" y="76369"/>
                </a:cubicBezTo>
                <a:cubicBezTo>
                  <a:pt x="34504" y="77130"/>
                  <a:pt x="33210" y="76369"/>
                  <a:pt x="32659" y="76654"/>
                </a:cubicBezTo>
                <a:cubicBezTo>
                  <a:pt x="32659" y="75875"/>
                  <a:pt x="35132" y="76750"/>
                  <a:pt x="34352" y="75171"/>
                </a:cubicBezTo>
                <a:cubicBezTo>
                  <a:pt x="33705" y="75152"/>
                  <a:pt x="33210" y="75608"/>
                  <a:pt x="32564" y="75551"/>
                </a:cubicBezTo>
                <a:cubicBezTo>
                  <a:pt x="32450" y="75190"/>
                  <a:pt x="33172" y="75152"/>
                  <a:pt x="33382" y="74924"/>
                </a:cubicBezTo>
                <a:cubicBezTo>
                  <a:pt x="31841" y="74334"/>
                  <a:pt x="30833" y="75076"/>
                  <a:pt x="29539" y="75266"/>
                </a:cubicBezTo>
                <a:cubicBezTo>
                  <a:pt x="28227" y="75456"/>
                  <a:pt x="26363" y="75989"/>
                  <a:pt x="24993" y="76369"/>
                </a:cubicBezTo>
                <a:cubicBezTo>
                  <a:pt x="24480" y="76521"/>
                  <a:pt x="23358" y="76331"/>
                  <a:pt x="23605" y="76921"/>
                </a:cubicBezTo>
                <a:cubicBezTo>
                  <a:pt x="23129" y="76160"/>
                  <a:pt x="22216" y="76730"/>
                  <a:pt x="21475" y="76921"/>
                </a:cubicBezTo>
                <a:cubicBezTo>
                  <a:pt x="17975" y="77815"/>
                  <a:pt x="13866" y="79184"/>
                  <a:pt x="9758" y="79774"/>
                </a:cubicBezTo>
                <a:cubicBezTo>
                  <a:pt x="9758" y="79336"/>
                  <a:pt x="10062" y="79336"/>
                  <a:pt x="10481" y="79393"/>
                </a:cubicBezTo>
                <a:cubicBezTo>
                  <a:pt x="13999" y="78005"/>
                  <a:pt x="19021" y="77206"/>
                  <a:pt x="22273" y="75513"/>
                </a:cubicBezTo>
                <a:cubicBezTo>
                  <a:pt x="22635" y="75589"/>
                  <a:pt x="22977" y="75684"/>
                  <a:pt x="23225" y="75399"/>
                </a:cubicBezTo>
                <a:cubicBezTo>
                  <a:pt x="21684" y="74372"/>
                  <a:pt x="20695" y="75741"/>
                  <a:pt x="18983" y="75570"/>
                </a:cubicBezTo>
                <a:cubicBezTo>
                  <a:pt x="19116" y="74924"/>
                  <a:pt x="19858" y="75057"/>
                  <a:pt x="20086" y="74581"/>
                </a:cubicBezTo>
                <a:cubicBezTo>
                  <a:pt x="19515" y="73953"/>
                  <a:pt x="19668" y="74581"/>
                  <a:pt x="19325" y="74429"/>
                </a:cubicBezTo>
                <a:cubicBezTo>
                  <a:pt x="19477" y="73896"/>
                  <a:pt x="20961" y="74277"/>
                  <a:pt x="20219" y="73364"/>
                </a:cubicBezTo>
                <a:cubicBezTo>
                  <a:pt x="20543" y="73326"/>
                  <a:pt x="20923" y="73554"/>
                  <a:pt x="21170" y="73231"/>
                </a:cubicBezTo>
                <a:cubicBezTo>
                  <a:pt x="20999" y="73002"/>
                  <a:pt x="20885" y="73021"/>
                  <a:pt x="20771" y="73059"/>
                </a:cubicBezTo>
                <a:cubicBezTo>
                  <a:pt x="21360" y="72261"/>
                  <a:pt x="22540" y="72470"/>
                  <a:pt x="23339" y="71880"/>
                </a:cubicBezTo>
                <a:cubicBezTo>
                  <a:pt x="23072" y="71614"/>
                  <a:pt x="22958" y="72032"/>
                  <a:pt x="22711" y="71823"/>
                </a:cubicBezTo>
                <a:cubicBezTo>
                  <a:pt x="22216" y="71214"/>
                  <a:pt x="23396" y="71861"/>
                  <a:pt x="23206" y="71367"/>
                </a:cubicBezTo>
                <a:cubicBezTo>
                  <a:pt x="22616" y="70834"/>
                  <a:pt x="22502" y="71709"/>
                  <a:pt x="22178" y="71538"/>
                </a:cubicBezTo>
                <a:cubicBezTo>
                  <a:pt x="21988" y="71576"/>
                  <a:pt x="22540" y="71899"/>
                  <a:pt x="22616" y="71880"/>
                </a:cubicBezTo>
                <a:cubicBezTo>
                  <a:pt x="22331" y="72146"/>
                  <a:pt x="20999" y="71291"/>
                  <a:pt x="20486" y="71880"/>
                </a:cubicBezTo>
                <a:cubicBezTo>
                  <a:pt x="20695" y="71024"/>
                  <a:pt x="22578" y="70853"/>
                  <a:pt x="23320" y="70720"/>
                </a:cubicBezTo>
                <a:cubicBezTo>
                  <a:pt x="23301" y="70587"/>
                  <a:pt x="23225" y="70435"/>
                  <a:pt x="23110" y="70263"/>
                </a:cubicBezTo>
                <a:cubicBezTo>
                  <a:pt x="25260" y="69541"/>
                  <a:pt x="27599" y="68932"/>
                  <a:pt x="30148" y="68399"/>
                </a:cubicBezTo>
                <a:cubicBezTo>
                  <a:pt x="30890" y="68228"/>
                  <a:pt x="31898" y="68057"/>
                  <a:pt x="32126" y="67334"/>
                </a:cubicBezTo>
                <a:cubicBezTo>
                  <a:pt x="29635" y="67277"/>
                  <a:pt x="27409" y="68285"/>
                  <a:pt x="25032" y="68647"/>
                </a:cubicBezTo>
                <a:cubicBezTo>
                  <a:pt x="28075" y="67334"/>
                  <a:pt x="31156" y="67372"/>
                  <a:pt x="34009" y="65927"/>
                </a:cubicBezTo>
                <a:cubicBezTo>
                  <a:pt x="34390" y="65946"/>
                  <a:pt x="33933" y="66193"/>
                  <a:pt x="33800" y="66231"/>
                </a:cubicBezTo>
                <a:cubicBezTo>
                  <a:pt x="34047" y="66459"/>
                  <a:pt x="34142" y="66174"/>
                  <a:pt x="34409" y="66478"/>
                </a:cubicBezTo>
                <a:cubicBezTo>
                  <a:pt x="34504" y="65394"/>
                  <a:pt x="36121" y="66326"/>
                  <a:pt x="36577" y="65508"/>
                </a:cubicBezTo>
                <a:cubicBezTo>
                  <a:pt x="38289" y="66535"/>
                  <a:pt x="38346" y="64139"/>
                  <a:pt x="39697" y="64785"/>
                </a:cubicBezTo>
                <a:cubicBezTo>
                  <a:pt x="39468" y="64500"/>
                  <a:pt x="39354" y="64595"/>
                  <a:pt x="39221" y="64652"/>
                </a:cubicBezTo>
                <a:cubicBezTo>
                  <a:pt x="39202" y="64367"/>
                  <a:pt x="39449" y="64196"/>
                  <a:pt x="39678" y="64025"/>
                </a:cubicBezTo>
                <a:cubicBezTo>
                  <a:pt x="39887" y="64272"/>
                  <a:pt x="39468" y="64291"/>
                  <a:pt x="39925" y="64652"/>
                </a:cubicBezTo>
                <a:cubicBezTo>
                  <a:pt x="40400" y="63777"/>
                  <a:pt x="40971" y="63625"/>
                  <a:pt x="41770" y="63093"/>
                </a:cubicBezTo>
                <a:cubicBezTo>
                  <a:pt x="41066" y="62731"/>
                  <a:pt x="40514" y="62959"/>
                  <a:pt x="40058" y="63055"/>
                </a:cubicBezTo>
                <a:cubicBezTo>
                  <a:pt x="39849" y="63093"/>
                  <a:pt x="39506" y="63188"/>
                  <a:pt x="39316" y="63264"/>
                </a:cubicBezTo>
                <a:cubicBezTo>
                  <a:pt x="35778" y="64519"/>
                  <a:pt x="31461" y="65794"/>
                  <a:pt x="27618" y="66878"/>
                </a:cubicBezTo>
                <a:cubicBezTo>
                  <a:pt x="26877" y="67087"/>
                  <a:pt x="25887" y="66992"/>
                  <a:pt x="25203" y="67220"/>
                </a:cubicBezTo>
                <a:cubicBezTo>
                  <a:pt x="25089" y="67239"/>
                  <a:pt x="25336" y="67543"/>
                  <a:pt x="25222" y="67601"/>
                </a:cubicBezTo>
                <a:cubicBezTo>
                  <a:pt x="24841" y="67772"/>
                  <a:pt x="24004" y="67601"/>
                  <a:pt x="23871" y="67943"/>
                </a:cubicBezTo>
                <a:cubicBezTo>
                  <a:pt x="22254" y="67087"/>
                  <a:pt x="20390" y="67981"/>
                  <a:pt x="18279" y="68456"/>
                </a:cubicBezTo>
                <a:cubicBezTo>
                  <a:pt x="17899" y="68628"/>
                  <a:pt x="18203" y="68209"/>
                  <a:pt x="17804" y="67943"/>
                </a:cubicBezTo>
                <a:cubicBezTo>
                  <a:pt x="17785" y="68761"/>
                  <a:pt x="17233" y="68456"/>
                  <a:pt x="16624" y="68951"/>
                </a:cubicBezTo>
                <a:cubicBezTo>
                  <a:pt x="16244" y="68647"/>
                  <a:pt x="17081" y="68856"/>
                  <a:pt x="16700" y="68533"/>
                </a:cubicBezTo>
                <a:cubicBezTo>
                  <a:pt x="14133" y="68171"/>
                  <a:pt x="12763" y="69636"/>
                  <a:pt x="10614" y="69902"/>
                </a:cubicBezTo>
                <a:cubicBezTo>
                  <a:pt x="9111" y="70073"/>
                  <a:pt x="7951" y="70378"/>
                  <a:pt x="6258" y="70701"/>
                </a:cubicBezTo>
                <a:cubicBezTo>
                  <a:pt x="5763" y="71024"/>
                  <a:pt x="5421" y="71519"/>
                  <a:pt x="4508" y="70872"/>
                </a:cubicBezTo>
                <a:cubicBezTo>
                  <a:pt x="3215" y="71614"/>
                  <a:pt x="1883" y="71652"/>
                  <a:pt x="875" y="72070"/>
                </a:cubicBezTo>
                <a:cubicBezTo>
                  <a:pt x="2663" y="70397"/>
                  <a:pt x="5611" y="70682"/>
                  <a:pt x="7818" y="69845"/>
                </a:cubicBezTo>
                <a:cubicBezTo>
                  <a:pt x="9301" y="69312"/>
                  <a:pt x="10005" y="68704"/>
                  <a:pt x="11184" y="68628"/>
                </a:cubicBezTo>
                <a:cubicBezTo>
                  <a:pt x="11222" y="68533"/>
                  <a:pt x="11165" y="68285"/>
                  <a:pt x="11013" y="68323"/>
                </a:cubicBezTo>
                <a:cubicBezTo>
                  <a:pt x="12288" y="67410"/>
                  <a:pt x="16491" y="66821"/>
                  <a:pt x="18089" y="65851"/>
                </a:cubicBezTo>
                <a:cubicBezTo>
                  <a:pt x="16187" y="65660"/>
                  <a:pt x="14893" y="66364"/>
                  <a:pt x="12934" y="66326"/>
                </a:cubicBezTo>
                <a:cubicBezTo>
                  <a:pt x="11413" y="67277"/>
                  <a:pt x="8350" y="68038"/>
                  <a:pt x="5497" y="68799"/>
                </a:cubicBezTo>
                <a:cubicBezTo>
                  <a:pt x="3918" y="69217"/>
                  <a:pt x="2302" y="69807"/>
                  <a:pt x="951" y="69902"/>
                </a:cubicBezTo>
                <a:cubicBezTo>
                  <a:pt x="647" y="69978"/>
                  <a:pt x="894" y="70282"/>
                  <a:pt x="533" y="70320"/>
                </a:cubicBezTo>
                <a:cubicBezTo>
                  <a:pt x="19" y="69826"/>
                  <a:pt x="533" y="69769"/>
                  <a:pt x="0" y="69274"/>
                </a:cubicBezTo>
                <a:cubicBezTo>
                  <a:pt x="114" y="69122"/>
                  <a:pt x="323" y="69369"/>
                  <a:pt x="514" y="69560"/>
                </a:cubicBezTo>
                <a:cubicBezTo>
                  <a:pt x="1978" y="68742"/>
                  <a:pt x="3215" y="68590"/>
                  <a:pt x="5136" y="68038"/>
                </a:cubicBezTo>
                <a:cubicBezTo>
                  <a:pt x="3861" y="67277"/>
                  <a:pt x="3576" y="68552"/>
                  <a:pt x="2435" y="67943"/>
                </a:cubicBezTo>
                <a:cubicBezTo>
                  <a:pt x="4850" y="67182"/>
                  <a:pt x="8788" y="66478"/>
                  <a:pt x="11203" y="65147"/>
                </a:cubicBezTo>
                <a:cubicBezTo>
                  <a:pt x="11394" y="65071"/>
                  <a:pt x="11356" y="64900"/>
                  <a:pt x="11070" y="64633"/>
                </a:cubicBezTo>
                <a:cubicBezTo>
                  <a:pt x="12135" y="64785"/>
                  <a:pt x="12554" y="64177"/>
                  <a:pt x="13714" y="63777"/>
                </a:cubicBezTo>
                <a:cubicBezTo>
                  <a:pt x="13124" y="63454"/>
                  <a:pt x="11926" y="64329"/>
                  <a:pt x="11907" y="64006"/>
                </a:cubicBezTo>
                <a:cubicBezTo>
                  <a:pt x="16948" y="62046"/>
                  <a:pt x="22369" y="61362"/>
                  <a:pt x="26401" y="59441"/>
                </a:cubicBezTo>
                <a:cubicBezTo>
                  <a:pt x="26515" y="59574"/>
                  <a:pt x="26401" y="59593"/>
                  <a:pt x="26363" y="59669"/>
                </a:cubicBezTo>
                <a:cubicBezTo>
                  <a:pt x="29520" y="59022"/>
                  <a:pt x="33210" y="58642"/>
                  <a:pt x="35284" y="56778"/>
                </a:cubicBezTo>
                <a:cubicBezTo>
                  <a:pt x="34561" y="56473"/>
                  <a:pt x="34352" y="56645"/>
                  <a:pt x="33610" y="56892"/>
                </a:cubicBezTo>
                <a:cubicBezTo>
                  <a:pt x="32545" y="57272"/>
                  <a:pt x="30909" y="57329"/>
                  <a:pt x="29692" y="57672"/>
                </a:cubicBezTo>
                <a:cubicBezTo>
                  <a:pt x="27295" y="58337"/>
                  <a:pt x="25108" y="59422"/>
                  <a:pt x="23053" y="59707"/>
                </a:cubicBezTo>
                <a:cubicBezTo>
                  <a:pt x="22996" y="59764"/>
                  <a:pt x="23225" y="59973"/>
                  <a:pt x="23339" y="60125"/>
                </a:cubicBezTo>
                <a:cubicBezTo>
                  <a:pt x="22901" y="60106"/>
                  <a:pt x="22483" y="60258"/>
                  <a:pt x="21912" y="59745"/>
                </a:cubicBezTo>
                <a:cubicBezTo>
                  <a:pt x="21475" y="59840"/>
                  <a:pt x="21608" y="60163"/>
                  <a:pt x="21246" y="60297"/>
                </a:cubicBezTo>
                <a:cubicBezTo>
                  <a:pt x="20143" y="59916"/>
                  <a:pt x="19744" y="60734"/>
                  <a:pt x="18755" y="60297"/>
                </a:cubicBezTo>
                <a:cubicBezTo>
                  <a:pt x="18964" y="60886"/>
                  <a:pt x="18108" y="60943"/>
                  <a:pt x="17518" y="60392"/>
                </a:cubicBezTo>
                <a:cubicBezTo>
                  <a:pt x="15103" y="61210"/>
                  <a:pt x="12668" y="61343"/>
                  <a:pt x="10994" y="62161"/>
                </a:cubicBezTo>
                <a:cubicBezTo>
                  <a:pt x="10652" y="61628"/>
                  <a:pt x="11260" y="61476"/>
                  <a:pt x="10861" y="60905"/>
                </a:cubicBezTo>
                <a:cubicBezTo>
                  <a:pt x="9910" y="61362"/>
                  <a:pt x="8426" y="60981"/>
                  <a:pt x="7095" y="61571"/>
                </a:cubicBezTo>
                <a:cubicBezTo>
                  <a:pt x="6943" y="61381"/>
                  <a:pt x="7285" y="61400"/>
                  <a:pt x="7095" y="61191"/>
                </a:cubicBezTo>
                <a:cubicBezTo>
                  <a:pt x="6201" y="61267"/>
                  <a:pt x="5763" y="61362"/>
                  <a:pt x="5592" y="62008"/>
                </a:cubicBezTo>
                <a:cubicBezTo>
                  <a:pt x="7038" y="62180"/>
                  <a:pt x="8388" y="61267"/>
                  <a:pt x="9549" y="61400"/>
                </a:cubicBezTo>
                <a:cubicBezTo>
                  <a:pt x="8426" y="61989"/>
                  <a:pt x="6448" y="62351"/>
                  <a:pt x="4774" y="62636"/>
                </a:cubicBezTo>
                <a:cubicBezTo>
                  <a:pt x="4508" y="62351"/>
                  <a:pt x="5060" y="62408"/>
                  <a:pt x="5117" y="62256"/>
                </a:cubicBezTo>
                <a:cubicBezTo>
                  <a:pt x="3937" y="61571"/>
                  <a:pt x="3462" y="62199"/>
                  <a:pt x="2035" y="62389"/>
                </a:cubicBezTo>
                <a:cubicBezTo>
                  <a:pt x="1046" y="62959"/>
                  <a:pt x="1674" y="62161"/>
                  <a:pt x="2340" y="62218"/>
                </a:cubicBezTo>
                <a:cubicBezTo>
                  <a:pt x="2473" y="61019"/>
                  <a:pt x="4470" y="61533"/>
                  <a:pt x="5041" y="60182"/>
                </a:cubicBezTo>
                <a:cubicBezTo>
                  <a:pt x="5250" y="60411"/>
                  <a:pt x="5402" y="60392"/>
                  <a:pt x="5611" y="60639"/>
                </a:cubicBezTo>
                <a:cubicBezTo>
                  <a:pt x="7247" y="60239"/>
                  <a:pt x="8674" y="60278"/>
                  <a:pt x="10119" y="59745"/>
                </a:cubicBezTo>
                <a:cubicBezTo>
                  <a:pt x="9606" y="60316"/>
                  <a:pt x="8198" y="60411"/>
                  <a:pt x="7399" y="61019"/>
                </a:cubicBezTo>
                <a:cubicBezTo>
                  <a:pt x="12154" y="60163"/>
                  <a:pt x="16662" y="58471"/>
                  <a:pt x="21646" y="57577"/>
                </a:cubicBezTo>
                <a:cubicBezTo>
                  <a:pt x="20752" y="57101"/>
                  <a:pt x="20048" y="57291"/>
                  <a:pt x="19458" y="57424"/>
                </a:cubicBezTo>
                <a:cubicBezTo>
                  <a:pt x="17651" y="57786"/>
                  <a:pt x="16168" y="58547"/>
                  <a:pt x="14114" y="58566"/>
                </a:cubicBezTo>
                <a:cubicBezTo>
                  <a:pt x="14418" y="58452"/>
                  <a:pt x="14760" y="58528"/>
                  <a:pt x="15027" y="58261"/>
                </a:cubicBezTo>
                <a:cubicBezTo>
                  <a:pt x="14513" y="58052"/>
                  <a:pt x="14152" y="58375"/>
                  <a:pt x="13714" y="58394"/>
                </a:cubicBezTo>
                <a:cubicBezTo>
                  <a:pt x="15274" y="57405"/>
                  <a:pt x="18146" y="57310"/>
                  <a:pt x="20352" y="56740"/>
                </a:cubicBezTo>
                <a:cubicBezTo>
                  <a:pt x="20295" y="56568"/>
                  <a:pt x="20600" y="56549"/>
                  <a:pt x="20219" y="56226"/>
                </a:cubicBezTo>
                <a:cubicBezTo>
                  <a:pt x="20733" y="56340"/>
                  <a:pt x="21075" y="55789"/>
                  <a:pt x="21646" y="56226"/>
                </a:cubicBezTo>
                <a:cubicBezTo>
                  <a:pt x="21265" y="55161"/>
                  <a:pt x="22578" y="55636"/>
                  <a:pt x="22578" y="54952"/>
                </a:cubicBezTo>
                <a:cubicBezTo>
                  <a:pt x="22159" y="54704"/>
                  <a:pt x="21969" y="55332"/>
                  <a:pt x="21475" y="54781"/>
                </a:cubicBezTo>
                <a:cubicBezTo>
                  <a:pt x="22350" y="54609"/>
                  <a:pt x="24138" y="54761"/>
                  <a:pt x="23795" y="53734"/>
                </a:cubicBezTo>
                <a:cubicBezTo>
                  <a:pt x="25070" y="52840"/>
                  <a:pt x="27276" y="52669"/>
                  <a:pt x="27885" y="51509"/>
                </a:cubicBezTo>
                <a:cubicBezTo>
                  <a:pt x="27732" y="51376"/>
                  <a:pt x="27637" y="51490"/>
                  <a:pt x="27523" y="51509"/>
                </a:cubicBezTo>
                <a:cubicBezTo>
                  <a:pt x="28132" y="51433"/>
                  <a:pt x="28436" y="50938"/>
                  <a:pt x="29102" y="50672"/>
                </a:cubicBezTo>
                <a:cubicBezTo>
                  <a:pt x="28722" y="51319"/>
                  <a:pt x="28227" y="51547"/>
                  <a:pt x="27656" y="52023"/>
                </a:cubicBezTo>
                <a:cubicBezTo>
                  <a:pt x="28893" y="51927"/>
                  <a:pt x="30890" y="51376"/>
                  <a:pt x="31689" y="50235"/>
                </a:cubicBezTo>
                <a:cubicBezTo>
                  <a:pt x="31746" y="50368"/>
                  <a:pt x="31803" y="50501"/>
                  <a:pt x="31974" y="50672"/>
                </a:cubicBezTo>
                <a:cubicBezTo>
                  <a:pt x="33287" y="50292"/>
                  <a:pt x="34599" y="49892"/>
                  <a:pt x="35474" y="48960"/>
                </a:cubicBezTo>
                <a:cubicBezTo>
                  <a:pt x="33838" y="48275"/>
                  <a:pt x="32944" y="49550"/>
                  <a:pt x="32031" y="49854"/>
                </a:cubicBezTo>
                <a:cubicBezTo>
                  <a:pt x="31461" y="49512"/>
                  <a:pt x="33039" y="49569"/>
                  <a:pt x="32297" y="48751"/>
                </a:cubicBezTo>
                <a:cubicBezTo>
                  <a:pt x="28094" y="48808"/>
                  <a:pt x="25507" y="52003"/>
                  <a:pt x="21322" y="50634"/>
                </a:cubicBezTo>
                <a:cubicBezTo>
                  <a:pt x="20638" y="50843"/>
                  <a:pt x="20219" y="51243"/>
                  <a:pt x="19268" y="50976"/>
                </a:cubicBezTo>
                <a:cubicBezTo>
                  <a:pt x="21418" y="50387"/>
                  <a:pt x="23833" y="50139"/>
                  <a:pt x="25184" y="48941"/>
                </a:cubicBezTo>
                <a:cubicBezTo>
                  <a:pt x="23091" y="49740"/>
                  <a:pt x="20885" y="50044"/>
                  <a:pt x="18983" y="50558"/>
                </a:cubicBezTo>
                <a:cubicBezTo>
                  <a:pt x="16986" y="51071"/>
                  <a:pt x="15274" y="51718"/>
                  <a:pt x="13410" y="52213"/>
                </a:cubicBezTo>
                <a:cubicBezTo>
                  <a:pt x="12230" y="52517"/>
                  <a:pt x="10956" y="52916"/>
                  <a:pt x="9339" y="52688"/>
                </a:cubicBezTo>
                <a:cubicBezTo>
                  <a:pt x="10119" y="52460"/>
                  <a:pt x="10138" y="52137"/>
                  <a:pt x="11241" y="52422"/>
                </a:cubicBezTo>
                <a:cubicBezTo>
                  <a:pt x="11089" y="52118"/>
                  <a:pt x="10709" y="51946"/>
                  <a:pt x="11260" y="51832"/>
                </a:cubicBezTo>
                <a:cubicBezTo>
                  <a:pt x="11375" y="51984"/>
                  <a:pt x="11184" y="52003"/>
                  <a:pt x="11356" y="52175"/>
                </a:cubicBezTo>
                <a:cubicBezTo>
                  <a:pt x="13201" y="51052"/>
                  <a:pt x="16301" y="50596"/>
                  <a:pt x="19059" y="49740"/>
                </a:cubicBezTo>
                <a:cubicBezTo>
                  <a:pt x="21722" y="48922"/>
                  <a:pt x="25146" y="48732"/>
                  <a:pt x="26991" y="47572"/>
                </a:cubicBezTo>
                <a:cubicBezTo>
                  <a:pt x="25602" y="46716"/>
                  <a:pt x="25089" y="47381"/>
                  <a:pt x="24214" y="47534"/>
                </a:cubicBezTo>
                <a:cubicBezTo>
                  <a:pt x="24176" y="46602"/>
                  <a:pt x="25678" y="46697"/>
                  <a:pt x="26572" y="46640"/>
                </a:cubicBezTo>
                <a:cubicBezTo>
                  <a:pt x="25735" y="46126"/>
                  <a:pt x="26458" y="46545"/>
                  <a:pt x="26458" y="46126"/>
                </a:cubicBezTo>
                <a:cubicBezTo>
                  <a:pt x="23434" y="45765"/>
                  <a:pt x="21056" y="47172"/>
                  <a:pt x="18203" y="46735"/>
                </a:cubicBezTo>
                <a:cubicBezTo>
                  <a:pt x="20828" y="46031"/>
                  <a:pt x="23091" y="45993"/>
                  <a:pt x="25450" y="44947"/>
                </a:cubicBezTo>
                <a:cubicBezTo>
                  <a:pt x="25507" y="44871"/>
                  <a:pt x="25298" y="44680"/>
                  <a:pt x="25165" y="44528"/>
                </a:cubicBezTo>
                <a:cubicBezTo>
                  <a:pt x="27181" y="44490"/>
                  <a:pt x="28722" y="43216"/>
                  <a:pt x="30452" y="42816"/>
                </a:cubicBezTo>
                <a:cubicBezTo>
                  <a:pt x="29235" y="41999"/>
                  <a:pt x="28531" y="43216"/>
                  <a:pt x="27390" y="42740"/>
                </a:cubicBezTo>
                <a:cubicBezTo>
                  <a:pt x="27656" y="42341"/>
                  <a:pt x="28075" y="42189"/>
                  <a:pt x="28455" y="41980"/>
                </a:cubicBezTo>
                <a:cubicBezTo>
                  <a:pt x="27656" y="41447"/>
                  <a:pt x="26743" y="42664"/>
                  <a:pt x="25906" y="41808"/>
                </a:cubicBezTo>
                <a:cubicBezTo>
                  <a:pt x="25735" y="42151"/>
                  <a:pt x="25507" y="42018"/>
                  <a:pt x="25127" y="42246"/>
                </a:cubicBezTo>
                <a:cubicBezTo>
                  <a:pt x="26553" y="41599"/>
                  <a:pt x="28512" y="40762"/>
                  <a:pt x="28855" y="39640"/>
                </a:cubicBezTo>
                <a:cubicBezTo>
                  <a:pt x="29768" y="39678"/>
                  <a:pt x="29958" y="38784"/>
                  <a:pt x="30776" y="38803"/>
                </a:cubicBezTo>
                <a:cubicBezTo>
                  <a:pt x="30928" y="38993"/>
                  <a:pt x="30681" y="39012"/>
                  <a:pt x="30586" y="39088"/>
                </a:cubicBezTo>
                <a:cubicBezTo>
                  <a:pt x="31651" y="38841"/>
                  <a:pt x="32868" y="38461"/>
                  <a:pt x="33477" y="38118"/>
                </a:cubicBezTo>
                <a:cubicBezTo>
                  <a:pt x="31365" y="38385"/>
                  <a:pt x="28931" y="38080"/>
                  <a:pt x="27694" y="39697"/>
                </a:cubicBezTo>
                <a:cubicBezTo>
                  <a:pt x="27961" y="40020"/>
                  <a:pt x="27999" y="39431"/>
                  <a:pt x="28303" y="39944"/>
                </a:cubicBezTo>
                <a:cubicBezTo>
                  <a:pt x="26838" y="40230"/>
                  <a:pt x="26382" y="40800"/>
                  <a:pt x="24746" y="40705"/>
                </a:cubicBezTo>
                <a:cubicBezTo>
                  <a:pt x="25336" y="40211"/>
                  <a:pt x="26401" y="40249"/>
                  <a:pt x="27238" y="39944"/>
                </a:cubicBezTo>
                <a:cubicBezTo>
                  <a:pt x="25127" y="38860"/>
                  <a:pt x="24157" y="40591"/>
                  <a:pt x="22464" y="39830"/>
                </a:cubicBezTo>
                <a:cubicBezTo>
                  <a:pt x="23053" y="39564"/>
                  <a:pt x="24803" y="39298"/>
                  <a:pt x="25659" y="39050"/>
                </a:cubicBezTo>
                <a:cubicBezTo>
                  <a:pt x="24594" y="38670"/>
                  <a:pt x="24290" y="39222"/>
                  <a:pt x="23282" y="39183"/>
                </a:cubicBezTo>
                <a:cubicBezTo>
                  <a:pt x="23985" y="38594"/>
                  <a:pt x="25089" y="38594"/>
                  <a:pt x="26097" y="38251"/>
                </a:cubicBezTo>
                <a:cubicBezTo>
                  <a:pt x="25583" y="37510"/>
                  <a:pt x="26154" y="37567"/>
                  <a:pt x="26591" y="37015"/>
                </a:cubicBezTo>
                <a:cubicBezTo>
                  <a:pt x="26972" y="37338"/>
                  <a:pt x="26135" y="37129"/>
                  <a:pt x="26515" y="37453"/>
                </a:cubicBezTo>
                <a:cubicBezTo>
                  <a:pt x="27200" y="37415"/>
                  <a:pt x="27999" y="37205"/>
                  <a:pt x="27847" y="36349"/>
                </a:cubicBezTo>
                <a:cubicBezTo>
                  <a:pt x="26268" y="35855"/>
                  <a:pt x="25507" y="37034"/>
                  <a:pt x="24347" y="36692"/>
                </a:cubicBezTo>
                <a:cubicBezTo>
                  <a:pt x="22007" y="37776"/>
                  <a:pt x="18374" y="37833"/>
                  <a:pt x="15768" y="38803"/>
                </a:cubicBezTo>
                <a:cubicBezTo>
                  <a:pt x="12991" y="39088"/>
                  <a:pt x="10328" y="39678"/>
                  <a:pt x="7190" y="40173"/>
                </a:cubicBezTo>
                <a:cubicBezTo>
                  <a:pt x="7114" y="40039"/>
                  <a:pt x="7228" y="39868"/>
                  <a:pt x="7019" y="39887"/>
                </a:cubicBezTo>
                <a:cubicBezTo>
                  <a:pt x="11165" y="38860"/>
                  <a:pt x="16225" y="38175"/>
                  <a:pt x="19915" y="37148"/>
                </a:cubicBezTo>
                <a:cubicBezTo>
                  <a:pt x="19991" y="37091"/>
                  <a:pt x="19763" y="36882"/>
                  <a:pt x="19630" y="36730"/>
                </a:cubicBezTo>
                <a:cubicBezTo>
                  <a:pt x="19991" y="36768"/>
                  <a:pt x="19991" y="36711"/>
                  <a:pt x="20276" y="37148"/>
                </a:cubicBezTo>
                <a:cubicBezTo>
                  <a:pt x="21132" y="36597"/>
                  <a:pt x="23244" y="36977"/>
                  <a:pt x="22920" y="35931"/>
                </a:cubicBezTo>
                <a:cubicBezTo>
                  <a:pt x="18184" y="36311"/>
                  <a:pt x="12573" y="38213"/>
                  <a:pt x="7247" y="38613"/>
                </a:cubicBezTo>
                <a:cubicBezTo>
                  <a:pt x="7361" y="38080"/>
                  <a:pt x="8217" y="37871"/>
                  <a:pt x="8807" y="37757"/>
                </a:cubicBezTo>
                <a:cubicBezTo>
                  <a:pt x="11945" y="37129"/>
                  <a:pt x="15635" y="36635"/>
                  <a:pt x="18545" y="35969"/>
                </a:cubicBezTo>
                <a:cubicBezTo>
                  <a:pt x="19249" y="35265"/>
                  <a:pt x="21322" y="35322"/>
                  <a:pt x="22426" y="35037"/>
                </a:cubicBezTo>
                <a:cubicBezTo>
                  <a:pt x="22426" y="34409"/>
                  <a:pt x="23148" y="34542"/>
                  <a:pt x="23529" y="34447"/>
                </a:cubicBezTo>
                <a:cubicBezTo>
                  <a:pt x="23719" y="34333"/>
                  <a:pt x="23719" y="34485"/>
                  <a:pt x="23852" y="34657"/>
                </a:cubicBezTo>
                <a:cubicBezTo>
                  <a:pt x="24271" y="34619"/>
                  <a:pt x="24042" y="34124"/>
                  <a:pt x="24480" y="34314"/>
                </a:cubicBezTo>
                <a:cubicBezTo>
                  <a:pt x="24252" y="34105"/>
                  <a:pt x="24290" y="33915"/>
                  <a:pt x="24119" y="33934"/>
                </a:cubicBezTo>
                <a:cubicBezTo>
                  <a:pt x="24119" y="33725"/>
                  <a:pt x="24708" y="34238"/>
                  <a:pt x="25184" y="34314"/>
                </a:cubicBezTo>
                <a:cubicBezTo>
                  <a:pt x="24651" y="33572"/>
                  <a:pt x="25868" y="34086"/>
                  <a:pt x="26477" y="33420"/>
                </a:cubicBezTo>
                <a:cubicBezTo>
                  <a:pt x="26230" y="33135"/>
                  <a:pt x="26154" y="33515"/>
                  <a:pt x="25964" y="33515"/>
                </a:cubicBezTo>
                <a:cubicBezTo>
                  <a:pt x="25659" y="32907"/>
                  <a:pt x="26515" y="33211"/>
                  <a:pt x="26515" y="32831"/>
                </a:cubicBezTo>
                <a:cubicBezTo>
                  <a:pt x="26629" y="33021"/>
                  <a:pt x="26572" y="33154"/>
                  <a:pt x="26439" y="33249"/>
                </a:cubicBezTo>
                <a:cubicBezTo>
                  <a:pt x="28417" y="32051"/>
                  <a:pt x="33210" y="31632"/>
                  <a:pt x="35531" y="30282"/>
                </a:cubicBezTo>
                <a:cubicBezTo>
                  <a:pt x="35645" y="30034"/>
                  <a:pt x="35436" y="30034"/>
                  <a:pt x="35113" y="29730"/>
                </a:cubicBezTo>
                <a:cubicBezTo>
                  <a:pt x="36406" y="29388"/>
                  <a:pt x="37642" y="29198"/>
                  <a:pt x="38327" y="28570"/>
                </a:cubicBezTo>
                <a:cubicBezTo>
                  <a:pt x="38004" y="28056"/>
                  <a:pt x="37985" y="28646"/>
                  <a:pt x="37718" y="28323"/>
                </a:cubicBezTo>
                <a:cubicBezTo>
                  <a:pt x="37509" y="28741"/>
                  <a:pt x="35968" y="28760"/>
                  <a:pt x="36729" y="28665"/>
                </a:cubicBezTo>
                <a:cubicBezTo>
                  <a:pt x="37661" y="28113"/>
                  <a:pt x="38669" y="27847"/>
                  <a:pt x="39659" y="27467"/>
                </a:cubicBezTo>
                <a:cubicBezTo>
                  <a:pt x="36691" y="27448"/>
                  <a:pt x="34257" y="29749"/>
                  <a:pt x="31118" y="29768"/>
                </a:cubicBezTo>
                <a:cubicBezTo>
                  <a:pt x="30205" y="29787"/>
                  <a:pt x="29673" y="30624"/>
                  <a:pt x="28493" y="30034"/>
                </a:cubicBezTo>
                <a:cubicBezTo>
                  <a:pt x="29463" y="29958"/>
                  <a:pt x="29977" y="29198"/>
                  <a:pt x="30395" y="29388"/>
                </a:cubicBezTo>
                <a:cubicBezTo>
                  <a:pt x="30243" y="28570"/>
                  <a:pt x="32355" y="28608"/>
                  <a:pt x="33229" y="28247"/>
                </a:cubicBezTo>
                <a:cubicBezTo>
                  <a:pt x="33800" y="28018"/>
                  <a:pt x="34200" y="27238"/>
                  <a:pt x="34618" y="27695"/>
                </a:cubicBezTo>
                <a:cubicBezTo>
                  <a:pt x="34998" y="26592"/>
                  <a:pt x="36824" y="26782"/>
                  <a:pt x="37490" y="25945"/>
                </a:cubicBezTo>
                <a:cubicBezTo>
                  <a:pt x="37091" y="25660"/>
                  <a:pt x="36767" y="25717"/>
                  <a:pt x="36501" y="25907"/>
                </a:cubicBezTo>
                <a:cubicBezTo>
                  <a:pt x="37205" y="25470"/>
                  <a:pt x="38517" y="24652"/>
                  <a:pt x="39259" y="24804"/>
                </a:cubicBezTo>
                <a:cubicBezTo>
                  <a:pt x="39145" y="24499"/>
                  <a:pt x="39164" y="24271"/>
                  <a:pt x="39449" y="24119"/>
                </a:cubicBezTo>
                <a:cubicBezTo>
                  <a:pt x="39659" y="24366"/>
                  <a:pt x="39240" y="24347"/>
                  <a:pt x="39373" y="24557"/>
                </a:cubicBezTo>
                <a:cubicBezTo>
                  <a:pt x="40115" y="24652"/>
                  <a:pt x="40096" y="24100"/>
                  <a:pt x="40629" y="23872"/>
                </a:cubicBezTo>
                <a:cubicBezTo>
                  <a:pt x="41237" y="23605"/>
                  <a:pt x="42417" y="23073"/>
                  <a:pt x="41542" y="23948"/>
                </a:cubicBezTo>
                <a:cubicBezTo>
                  <a:pt x="40952" y="24557"/>
                  <a:pt x="40001" y="24766"/>
                  <a:pt x="39468" y="25660"/>
                </a:cubicBezTo>
                <a:cubicBezTo>
                  <a:pt x="41142" y="25051"/>
                  <a:pt x="42169" y="24366"/>
                  <a:pt x="44281" y="23434"/>
                </a:cubicBezTo>
                <a:cubicBezTo>
                  <a:pt x="44433" y="23225"/>
                  <a:pt x="43938" y="23206"/>
                  <a:pt x="43786" y="22940"/>
                </a:cubicBezTo>
                <a:cubicBezTo>
                  <a:pt x="45308" y="22008"/>
                  <a:pt x="47457" y="20962"/>
                  <a:pt x="48446" y="19459"/>
                </a:cubicBezTo>
                <a:cubicBezTo>
                  <a:pt x="47685" y="19193"/>
                  <a:pt x="47590" y="19725"/>
                  <a:pt x="46715" y="20011"/>
                </a:cubicBezTo>
                <a:cubicBezTo>
                  <a:pt x="46658" y="19706"/>
                  <a:pt x="46278" y="19687"/>
                  <a:pt x="46183" y="19326"/>
                </a:cubicBezTo>
                <a:cubicBezTo>
                  <a:pt x="45764" y="20562"/>
                  <a:pt x="43938" y="20182"/>
                  <a:pt x="43710" y="20847"/>
                </a:cubicBezTo>
                <a:cubicBezTo>
                  <a:pt x="42968" y="19573"/>
                  <a:pt x="46506" y="20619"/>
                  <a:pt x="45593" y="19079"/>
                </a:cubicBezTo>
                <a:cubicBezTo>
                  <a:pt x="46506" y="18736"/>
                  <a:pt x="48199" y="17728"/>
                  <a:pt x="48503" y="17119"/>
                </a:cubicBezTo>
                <a:cubicBezTo>
                  <a:pt x="47495" y="16682"/>
                  <a:pt x="47723" y="17880"/>
                  <a:pt x="46924" y="17595"/>
                </a:cubicBezTo>
                <a:cubicBezTo>
                  <a:pt x="46411" y="19060"/>
                  <a:pt x="44452" y="19231"/>
                  <a:pt x="43177" y="20182"/>
                </a:cubicBezTo>
                <a:cubicBezTo>
                  <a:pt x="42759" y="20353"/>
                  <a:pt x="43063" y="19934"/>
                  <a:pt x="43292" y="19915"/>
                </a:cubicBezTo>
                <a:cubicBezTo>
                  <a:pt x="43672" y="19345"/>
                  <a:pt x="44052" y="19155"/>
                  <a:pt x="44870" y="18698"/>
                </a:cubicBezTo>
                <a:cubicBezTo>
                  <a:pt x="44471" y="18185"/>
                  <a:pt x="44338" y="18736"/>
                  <a:pt x="44071" y="18736"/>
                </a:cubicBezTo>
                <a:cubicBezTo>
                  <a:pt x="44262" y="18070"/>
                  <a:pt x="45593" y="18013"/>
                  <a:pt x="46069" y="17462"/>
                </a:cubicBezTo>
                <a:cubicBezTo>
                  <a:pt x="46183" y="17348"/>
                  <a:pt x="46011" y="16967"/>
                  <a:pt x="46107" y="16872"/>
                </a:cubicBezTo>
                <a:cubicBezTo>
                  <a:pt x="46164" y="16815"/>
                  <a:pt x="46411" y="17100"/>
                  <a:pt x="46506" y="17043"/>
                </a:cubicBezTo>
                <a:cubicBezTo>
                  <a:pt x="47419" y="16435"/>
                  <a:pt x="48256" y="14761"/>
                  <a:pt x="49892" y="14837"/>
                </a:cubicBezTo>
                <a:cubicBezTo>
                  <a:pt x="49530" y="13943"/>
                  <a:pt x="51147" y="13848"/>
                  <a:pt x="51014" y="13258"/>
                </a:cubicBezTo>
                <a:cubicBezTo>
                  <a:pt x="47685" y="14285"/>
                  <a:pt x="45992" y="17081"/>
                  <a:pt x="43063" y="17937"/>
                </a:cubicBezTo>
                <a:cubicBezTo>
                  <a:pt x="43311" y="18223"/>
                  <a:pt x="43406" y="17842"/>
                  <a:pt x="43577" y="17842"/>
                </a:cubicBezTo>
                <a:cubicBezTo>
                  <a:pt x="43463" y="18261"/>
                  <a:pt x="41218" y="18166"/>
                  <a:pt x="42017" y="19079"/>
                </a:cubicBezTo>
                <a:cubicBezTo>
                  <a:pt x="40648" y="20962"/>
                  <a:pt x="35949" y="22769"/>
                  <a:pt x="34104" y="23910"/>
                </a:cubicBezTo>
                <a:cubicBezTo>
                  <a:pt x="33610" y="24233"/>
                  <a:pt x="33287" y="24385"/>
                  <a:pt x="32374" y="24081"/>
                </a:cubicBezTo>
                <a:cubicBezTo>
                  <a:pt x="33210" y="23548"/>
                  <a:pt x="34066" y="23168"/>
                  <a:pt x="34447" y="22388"/>
                </a:cubicBezTo>
                <a:cubicBezTo>
                  <a:pt x="34257" y="22255"/>
                  <a:pt x="33933" y="22959"/>
                  <a:pt x="33458" y="22731"/>
                </a:cubicBezTo>
                <a:cubicBezTo>
                  <a:pt x="34066" y="21951"/>
                  <a:pt x="36159" y="21076"/>
                  <a:pt x="37243" y="20695"/>
                </a:cubicBezTo>
                <a:cubicBezTo>
                  <a:pt x="37053" y="20486"/>
                  <a:pt x="37243" y="20448"/>
                  <a:pt x="36786" y="19973"/>
                </a:cubicBezTo>
                <a:cubicBezTo>
                  <a:pt x="37262" y="19839"/>
                  <a:pt x="37775" y="19839"/>
                  <a:pt x="37775" y="19250"/>
                </a:cubicBezTo>
                <a:cubicBezTo>
                  <a:pt x="36216" y="18698"/>
                  <a:pt x="35360" y="20277"/>
                  <a:pt x="33306" y="19934"/>
                </a:cubicBezTo>
                <a:cubicBezTo>
                  <a:pt x="36121" y="18622"/>
                  <a:pt x="39430" y="17747"/>
                  <a:pt x="41218" y="15864"/>
                </a:cubicBezTo>
                <a:cubicBezTo>
                  <a:pt x="42131" y="14875"/>
                  <a:pt x="43786" y="14380"/>
                  <a:pt x="44984" y="13429"/>
                </a:cubicBezTo>
                <a:cubicBezTo>
                  <a:pt x="48180" y="10919"/>
                  <a:pt x="52022" y="9663"/>
                  <a:pt x="56188" y="6810"/>
                </a:cubicBezTo>
                <a:cubicBezTo>
                  <a:pt x="55294" y="6163"/>
                  <a:pt x="55046" y="6753"/>
                  <a:pt x="54476" y="6772"/>
                </a:cubicBezTo>
                <a:close/>
                <a:moveTo>
                  <a:pt x="57120" y="7305"/>
                </a:moveTo>
                <a:cubicBezTo>
                  <a:pt x="58147" y="6829"/>
                  <a:pt x="61456" y="6810"/>
                  <a:pt x="60924" y="5441"/>
                </a:cubicBezTo>
                <a:cubicBezTo>
                  <a:pt x="59231" y="5574"/>
                  <a:pt x="58147" y="6373"/>
                  <a:pt x="57120" y="7305"/>
                </a:cubicBezTo>
                <a:close/>
                <a:moveTo>
                  <a:pt x="36824" y="21532"/>
                </a:moveTo>
                <a:cubicBezTo>
                  <a:pt x="37034" y="21228"/>
                  <a:pt x="37547" y="20905"/>
                  <a:pt x="38080" y="20847"/>
                </a:cubicBezTo>
                <a:cubicBezTo>
                  <a:pt x="37433" y="20524"/>
                  <a:pt x="36273" y="21152"/>
                  <a:pt x="36824" y="21532"/>
                </a:cubicBezTo>
                <a:close/>
                <a:moveTo>
                  <a:pt x="35474" y="22255"/>
                </a:moveTo>
                <a:cubicBezTo>
                  <a:pt x="35113" y="21779"/>
                  <a:pt x="34542" y="22312"/>
                  <a:pt x="34656" y="22502"/>
                </a:cubicBezTo>
                <a:cubicBezTo>
                  <a:pt x="34884" y="22236"/>
                  <a:pt x="35246" y="22483"/>
                  <a:pt x="35474" y="22255"/>
                </a:cubicBezTo>
                <a:close/>
                <a:moveTo>
                  <a:pt x="35988" y="21779"/>
                </a:moveTo>
                <a:cubicBezTo>
                  <a:pt x="35816" y="21703"/>
                  <a:pt x="35227" y="21779"/>
                  <a:pt x="35436" y="22084"/>
                </a:cubicBezTo>
                <a:cubicBezTo>
                  <a:pt x="35626" y="22160"/>
                  <a:pt x="36197" y="22084"/>
                  <a:pt x="35988" y="21779"/>
                </a:cubicBezTo>
                <a:close/>
                <a:moveTo>
                  <a:pt x="52098" y="13677"/>
                </a:moveTo>
                <a:cubicBezTo>
                  <a:pt x="51166" y="12973"/>
                  <a:pt x="50900" y="14514"/>
                  <a:pt x="50272" y="14266"/>
                </a:cubicBezTo>
                <a:cubicBezTo>
                  <a:pt x="50995" y="14266"/>
                  <a:pt x="52498" y="14057"/>
                  <a:pt x="52479" y="13467"/>
                </a:cubicBezTo>
                <a:cubicBezTo>
                  <a:pt x="52402" y="13467"/>
                  <a:pt x="52288" y="13410"/>
                  <a:pt x="52155" y="13239"/>
                </a:cubicBezTo>
                <a:cubicBezTo>
                  <a:pt x="51775" y="13239"/>
                  <a:pt x="52155" y="13543"/>
                  <a:pt x="52098" y="13677"/>
                </a:cubicBezTo>
                <a:close/>
                <a:moveTo>
                  <a:pt x="59421" y="10101"/>
                </a:moveTo>
                <a:cubicBezTo>
                  <a:pt x="58927" y="9473"/>
                  <a:pt x="57728" y="9568"/>
                  <a:pt x="58394" y="10272"/>
                </a:cubicBezTo>
                <a:cubicBezTo>
                  <a:pt x="57139" y="10709"/>
                  <a:pt x="57044" y="11242"/>
                  <a:pt x="56834" y="12269"/>
                </a:cubicBezTo>
                <a:cubicBezTo>
                  <a:pt x="56815" y="11775"/>
                  <a:pt x="58166" y="12003"/>
                  <a:pt x="58641" y="11679"/>
                </a:cubicBezTo>
                <a:cubicBezTo>
                  <a:pt x="58755" y="11603"/>
                  <a:pt x="58622" y="11280"/>
                  <a:pt x="58717" y="11261"/>
                </a:cubicBezTo>
                <a:cubicBezTo>
                  <a:pt x="59269" y="11090"/>
                  <a:pt x="61133" y="10938"/>
                  <a:pt x="62198" y="10538"/>
                </a:cubicBezTo>
                <a:cubicBezTo>
                  <a:pt x="63263" y="10139"/>
                  <a:pt x="64424" y="9968"/>
                  <a:pt x="62883" y="8617"/>
                </a:cubicBezTo>
                <a:cubicBezTo>
                  <a:pt x="61380" y="8769"/>
                  <a:pt x="59783" y="9796"/>
                  <a:pt x="59421" y="10101"/>
                </a:cubicBezTo>
                <a:close/>
                <a:moveTo>
                  <a:pt x="71119" y="7647"/>
                </a:moveTo>
                <a:cubicBezTo>
                  <a:pt x="71347" y="7704"/>
                  <a:pt x="71537" y="7609"/>
                  <a:pt x="71766" y="7685"/>
                </a:cubicBezTo>
                <a:cubicBezTo>
                  <a:pt x="71271" y="7038"/>
                  <a:pt x="70891" y="7248"/>
                  <a:pt x="71119" y="7647"/>
                </a:cubicBezTo>
                <a:close/>
                <a:moveTo>
                  <a:pt x="38270" y="25945"/>
                </a:moveTo>
                <a:cubicBezTo>
                  <a:pt x="38784" y="25755"/>
                  <a:pt x="38765" y="25698"/>
                  <a:pt x="39221" y="25431"/>
                </a:cubicBezTo>
                <a:cubicBezTo>
                  <a:pt x="38593" y="24880"/>
                  <a:pt x="37966" y="25450"/>
                  <a:pt x="38270" y="25945"/>
                </a:cubicBezTo>
                <a:close/>
                <a:moveTo>
                  <a:pt x="23567" y="36368"/>
                </a:moveTo>
                <a:cubicBezTo>
                  <a:pt x="23624" y="36064"/>
                  <a:pt x="23928" y="36330"/>
                  <a:pt x="23909" y="35988"/>
                </a:cubicBezTo>
                <a:cubicBezTo>
                  <a:pt x="23567" y="35589"/>
                  <a:pt x="23358" y="35684"/>
                  <a:pt x="23148" y="35836"/>
                </a:cubicBezTo>
                <a:cubicBezTo>
                  <a:pt x="23396" y="36064"/>
                  <a:pt x="23339" y="36159"/>
                  <a:pt x="23567" y="36387"/>
                </a:cubicBezTo>
                <a:close/>
                <a:moveTo>
                  <a:pt x="24385" y="35741"/>
                </a:moveTo>
                <a:cubicBezTo>
                  <a:pt x="24746" y="35912"/>
                  <a:pt x="25735" y="36273"/>
                  <a:pt x="25336" y="35608"/>
                </a:cubicBezTo>
                <a:cubicBezTo>
                  <a:pt x="25032" y="35474"/>
                  <a:pt x="24233" y="35227"/>
                  <a:pt x="24385" y="35741"/>
                </a:cubicBezTo>
                <a:close/>
                <a:moveTo>
                  <a:pt x="80763" y="8998"/>
                </a:moveTo>
                <a:cubicBezTo>
                  <a:pt x="81162" y="9188"/>
                  <a:pt x="81371" y="8617"/>
                  <a:pt x="81790" y="8807"/>
                </a:cubicBezTo>
                <a:cubicBezTo>
                  <a:pt x="81124" y="7894"/>
                  <a:pt x="83254" y="8655"/>
                  <a:pt x="82912" y="7628"/>
                </a:cubicBezTo>
                <a:cubicBezTo>
                  <a:pt x="82151" y="7647"/>
                  <a:pt x="81580" y="8313"/>
                  <a:pt x="81029" y="8275"/>
                </a:cubicBezTo>
                <a:cubicBezTo>
                  <a:pt x="81200" y="8503"/>
                  <a:pt x="81447" y="8522"/>
                  <a:pt x="81390" y="8655"/>
                </a:cubicBezTo>
                <a:cubicBezTo>
                  <a:pt x="81143" y="8465"/>
                  <a:pt x="80591" y="8769"/>
                  <a:pt x="80763" y="8998"/>
                </a:cubicBezTo>
                <a:close/>
                <a:moveTo>
                  <a:pt x="27713" y="38366"/>
                </a:moveTo>
                <a:cubicBezTo>
                  <a:pt x="27409" y="38461"/>
                  <a:pt x="26515" y="38442"/>
                  <a:pt x="26496" y="38841"/>
                </a:cubicBezTo>
                <a:cubicBezTo>
                  <a:pt x="26877" y="38803"/>
                  <a:pt x="27751" y="38860"/>
                  <a:pt x="27713" y="38366"/>
                </a:cubicBezTo>
                <a:close/>
                <a:moveTo>
                  <a:pt x="28912" y="38118"/>
                </a:moveTo>
                <a:cubicBezTo>
                  <a:pt x="28607" y="38023"/>
                  <a:pt x="27942" y="38270"/>
                  <a:pt x="28037" y="38575"/>
                </a:cubicBezTo>
                <a:cubicBezTo>
                  <a:pt x="28265" y="38251"/>
                  <a:pt x="29311" y="38746"/>
                  <a:pt x="28912" y="38118"/>
                </a:cubicBezTo>
                <a:close/>
                <a:moveTo>
                  <a:pt x="92955" y="7419"/>
                </a:moveTo>
                <a:cubicBezTo>
                  <a:pt x="92841" y="7628"/>
                  <a:pt x="92574" y="7343"/>
                  <a:pt x="92441" y="7495"/>
                </a:cubicBezTo>
                <a:cubicBezTo>
                  <a:pt x="92860" y="8104"/>
                  <a:pt x="93564" y="7951"/>
                  <a:pt x="92955" y="7419"/>
                </a:cubicBezTo>
                <a:close/>
                <a:moveTo>
                  <a:pt x="29140" y="42227"/>
                </a:moveTo>
                <a:cubicBezTo>
                  <a:pt x="29406" y="41922"/>
                  <a:pt x="29825" y="42151"/>
                  <a:pt x="30110" y="41884"/>
                </a:cubicBezTo>
                <a:cubicBezTo>
                  <a:pt x="29482" y="41105"/>
                  <a:pt x="29007" y="42246"/>
                  <a:pt x="29140" y="42227"/>
                </a:cubicBezTo>
                <a:close/>
                <a:moveTo>
                  <a:pt x="87610" y="11052"/>
                </a:moveTo>
                <a:cubicBezTo>
                  <a:pt x="88352" y="11470"/>
                  <a:pt x="88827" y="10957"/>
                  <a:pt x="88523" y="10367"/>
                </a:cubicBezTo>
                <a:cubicBezTo>
                  <a:pt x="88428" y="10690"/>
                  <a:pt x="87971" y="10843"/>
                  <a:pt x="87610" y="11052"/>
                </a:cubicBezTo>
                <a:close/>
                <a:moveTo>
                  <a:pt x="89151" y="10804"/>
                </a:moveTo>
                <a:cubicBezTo>
                  <a:pt x="90254" y="10747"/>
                  <a:pt x="90520" y="9872"/>
                  <a:pt x="90768" y="9359"/>
                </a:cubicBezTo>
                <a:cubicBezTo>
                  <a:pt x="90121" y="10196"/>
                  <a:pt x="88618" y="9587"/>
                  <a:pt x="89151" y="10804"/>
                </a:cubicBezTo>
                <a:close/>
                <a:moveTo>
                  <a:pt x="65261" y="26002"/>
                </a:moveTo>
                <a:cubicBezTo>
                  <a:pt x="65356" y="25793"/>
                  <a:pt x="66174" y="25869"/>
                  <a:pt x="65660" y="25393"/>
                </a:cubicBezTo>
                <a:cubicBezTo>
                  <a:pt x="65413" y="25546"/>
                  <a:pt x="65223" y="25736"/>
                  <a:pt x="65261" y="26002"/>
                </a:cubicBezTo>
                <a:close/>
                <a:moveTo>
                  <a:pt x="63587" y="27866"/>
                </a:moveTo>
                <a:cubicBezTo>
                  <a:pt x="63929" y="27219"/>
                  <a:pt x="65546" y="27505"/>
                  <a:pt x="65108" y="26459"/>
                </a:cubicBezTo>
                <a:cubicBezTo>
                  <a:pt x="64329" y="26573"/>
                  <a:pt x="62978" y="26706"/>
                  <a:pt x="63587" y="27866"/>
                </a:cubicBezTo>
                <a:close/>
                <a:moveTo>
                  <a:pt x="28227" y="48275"/>
                </a:moveTo>
                <a:cubicBezTo>
                  <a:pt x="27048" y="47800"/>
                  <a:pt x="26230" y="48827"/>
                  <a:pt x="25146" y="48789"/>
                </a:cubicBezTo>
                <a:cubicBezTo>
                  <a:pt x="26458" y="49131"/>
                  <a:pt x="27181" y="48275"/>
                  <a:pt x="28227" y="48275"/>
                </a:cubicBezTo>
                <a:close/>
                <a:moveTo>
                  <a:pt x="96436" y="12440"/>
                </a:moveTo>
                <a:cubicBezTo>
                  <a:pt x="96284" y="12345"/>
                  <a:pt x="95808" y="12003"/>
                  <a:pt x="95447" y="12022"/>
                </a:cubicBezTo>
                <a:cubicBezTo>
                  <a:pt x="95561" y="12897"/>
                  <a:pt x="94743" y="12935"/>
                  <a:pt x="94400" y="13543"/>
                </a:cubicBezTo>
                <a:cubicBezTo>
                  <a:pt x="95161" y="13620"/>
                  <a:pt x="96360" y="12478"/>
                  <a:pt x="96436" y="12440"/>
                </a:cubicBezTo>
                <a:close/>
                <a:moveTo>
                  <a:pt x="95085" y="19535"/>
                </a:moveTo>
                <a:cubicBezTo>
                  <a:pt x="93773" y="19858"/>
                  <a:pt x="91985" y="20106"/>
                  <a:pt x="92574" y="21646"/>
                </a:cubicBezTo>
                <a:cubicBezTo>
                  <a:pt x="94686" y="22122"/>
                  <a:pt x="95409" y="20619"/>
                  <a:pt x="96436" y="19953"/>
                </a:cubicBezTo>
                <a:cubicBezTo>
                  <a:pt x="96093" y="19383"/>
                  <a:pt x="96055" y="20087"/>
                  <a:pt x="95770" y="19744"/>
                </a:cubicBezTo>
                <a:cubicBezTo>
                  <a:pt x="95637" y="19440"/>
                  <a:pt x="96417" y="19763"/>
                  <a:pt x="95998" y="19231"/>
                </a:cubicBezTo>
                <a:cubicBezTo>
                  <a:pt x="95428" y="18850"/>
                  <a:pt x="94971" y="19079"/>
                  <a:pt x="95085" y="19535"/>
                </a:cubicBezTo>
                <a:close/>
                <a:moveTo>
                  <a:pt x="6201" y="67296"/>
                </a:moveTo>
                <a:cubicBezTo>
                  <a:pt x="5935" y="67562"/>
                  <a:pt x="5554" y="67315"/>
                  <a:pt x="5288" y="67581"/>
                </a:cubicBezTo>
                <a:cubicBezTo>
                  <a:pt x="5858" y="68038"/>
                  <a:pt x="6239" y="67639"/>
                  <a:pt x="6201" y="67296"/>
                </a:cubicBezTo>
                <a:close/>
                <a:moveTo>
                  <a:pt x="36977" y="56074"/>
                </a:moveTo>
                <a:cubicBezTo>
                  <a:pt x="36482" y="56188"/>
                  <a:pt x="36235" y="56340"/>
                  <a:pt x="35512" y="56664"/>
                </a:cubicBezTo>
                <a:cubicBezTo>
                  <a:pt x="36235" y="57158"/>
                  <a:pt x="36977" y="56587"/>
                  <a:pt x="36977" y="56074"/>
                </a:cubicBezTo>
                <a:close/>
                <a:moveTo>
                  <a:pt x="38042" y="56454"/>
                </a:moveTo>
                <a:cubicBezTo>
                  <a:pt x="38574" y="56017"/>
                  <a:pt x="39202" y="55636"/>
                  <a:pt x="39506" y="55104"/>
                </a:cubicBezTo>
                <a:cubicBezTo>
                  <a:pt x="38974" y="55370"/>
                  <a:pt x="37871" y="55560"/>
                  <a:pt x="38042" y="56454"/>
                </a:cubicBezTo>
                <a:close/>
                <a:moveTo>
                  <a:pt x="102713" y="25032"/>
                </a:moveTo>
                <a:cubicBezTo>
                  <a:pt x="102675" y="25565"/>
                  <a:pt x="101191" y="25508"/>
                  <a:pt x="101781" y="26306"/>
                </a:cubicBezTo>
                <a:cubicBezTo>
                  <a:pt x="100944" y="27086"/>
                  <a:pt x="97919" y="27904"/>
                  <a:pt x="97691" y="28893"/>
                </a:cubicBezTo>
                <a:cubicBezTo>
                  <a:pt x="98756" y="29559"/>
                  <a:pt x="98433" y="28608"/>
                  <a:pt x="99441" y="28722"/>
                </a:cubicBezTo>
                <a:cubicBezTo>
                  <a:pt x="99327" y="28798"/>
                  <a:pt x="99156" y="28855"/>
                  <a:pt x="99441" y="29102"/>
                </a:cubicBezTo>
                <a:cubicBezTo>
                  <a:pt x="101210" y="28684"/>
                  <a:pt x="101115" y="27200"/>
                  <a:pt x="102541" y="26478"/>
                </a:cubicBezTo>
                <a:cubicBezTo>
                  <a:pt x="101571" y="25489"/>
                  <a:pt x="103454" y="26021"/>
                  <a:pt x="102713" y="25032"/>
                </a:cubicBezTo>
                <a:close/>
                <a:moveTo>
                  <a:pt x="42436" y="62940"/>
                </a:moveTo>
                <a:cubicBezTo>
                  <a:pt x="42740" y="62731"/>
                  <a:pt x="43748" y="62636"/>
                  <a:pt x="43729" y="62046"/>
                </a:cubicBezTo>
                <a:cubicBezTo>
                  <a:pt x="43082" y="62218"/>
                  <a:pt x="42188" y="62161"/>
                  <a:pt x="42436" y="62940"/>
                </a:cubicBezTo>
                <a:close/>
                <a:moveTo>
                  <a:pt x="35988" y="66802"/>
                </a:moveTo>
                <a:cubicBezTo>
                  <a:pt x="36425" y="66478"/>
                  <a:pt x="37205" y="66668"/>
                  <a:pt x="36843" y="65946"/>
                </a:cubicBezTo>
                <a:cubicBezTo>
                  <a:pt x="36501" y="66003"/>
                  <a:pt x="35854" y="66326"/>
                  <a:pt x="35988" y="66802"/>
                </a:cubicBezTo>
                <a:close/>
                <a:moveTo>
                  <a:pt x="69692" y="54400"/>
                </a:moveTo>
                <a:cubicBezTo>
                  <a:pt x="69027" y="54476"/>
                  <a:pt x="69065" y="54647"/>
                  <a:pt x="68856" y="55028"/>
                </a:cubicBezTo>
                <a:cubicBezTo>
                  <a:pt x="68722" y="54876"/>
                  <a:pt x="68798" y="54800"/>
                  <a:pt x="68570" y="54609"/>
                </a:cubicBezTo>
                <a:cubicBezTo>
                  <a:pt x="68209" y="54685"/>
                  <a:pt x="67943" y="55199"/>
                  <a:pt x="67505" y="54990"/>
                </a:cubicBezTo>
                <a:cubicBezTo>
                  <a:pt x="67981" y="54781"/>
                  <a:pt x="68019" y="54058"/>
                  <a:pt x="68703" y="54362"/>
                </a:cubicBezTo>
                <a:cubicBezTo>
                  <a:pt x="68475" y="53963"/>
                  <a:pt x="69274" y="53982"/>
                  <a:pt x="68836" y="53506"/>
                </a:cubicBezTo>
                <a:cubicBezTo>
                  <a:pt x="65660" y="54058"/>
                  <a:pt x="63397" y="55579"/>
                  <a:pt x="60753" y="56911"/>
                </a:cubicBezTo>
                <a:cubicBezTo>
                  <a:pt x="60562" y="56702"/>
                  <a:pt x="60905" y="56721"/>
                  <a:pt x="60753" y="56530"/>
                </a:cubicBezTo>
                <a:cubicBezTo>
                  <a:pt x="58946" y="57462"/>
                  <a:pt x="55294" y="57729"/>
                  <a:pt x="53696" y="59365"/>
                </a:cubicBezTo>
                <a:cubicBezTo>
                  <a:pt x="51566" y="59688"/>
                  <a:pt x="47971" y="60981"/>
                  <a:pt x="47191" y="62674"/>
                </a:cubicBezTo>
                <a:cubicBezTo>
                  <a:pt x="50386" y="61476"/>
                  <a:pt x="53011" y="59821"/>
                  <a:pt x="55522" y="59155"/>
                </a:cubicBezTo>
                <a:cubicBezTo>
                  <a:pt x="55674" y="59764"/>
                  <a:pt x="54704" y="59441"/>
                  <a:pt x="55141" y="60125"/>
                </a:cubicBezTo>
                <a:cubicBezTo>
                  <a:pt x="57405" y="59212"/>
                  <a:pt x="58793" y="57805"/>
                  <a:pt x="60810" y="57082"/>
                </a:cubicBezTo>
                <a:cubicBezTo>
                  <a:pt x="61399" y="57748"/>
                  <a:pt x="60639" y="57443"/>
                  <a:pt x="61019" y="57919"/>
                </a:cubicBezTo>
                <a:cubicBezTo>
                  <a:pt x="62693" y="57558"/>
                  <a:pt x="64081" y="56530"/>
                  <a:pt x="65470" y="56473"/>
                </a:cubicBezTo>
                <a:cubicBezTo>
                  <a:pt x="66953" y="56416"/>
                  <a:pt x="68836" y="55313"/>
                  <a:pt x="70206" y="55066"/>
                </a:cubicBezTo>
                <a:cubicBezTo>
                  <a:pt x="70320" y="55009"/>
                  <a:pt x="70073" y="54819"/>
                  <a:pt x="70130" y="54742"/>
                </a:cubicBezTo>
                <a:cubicBezTo>
                  <a:pt x="71499" y="54685"/>
                  <a:pt x="73725" y="53411"/>
                  <a:pt x="74295" y="52479"/>
                </a:cubicBezTo>
                <a:cubicBezTo>
                  <a:pt x="72698" y="53126"/>
                  <a:pt x="71062" y="54134"/>
                  <a:pt x="69692" y="54781"/>
                </a:cubicBezTo>
                <a:cubicBezTo>
                  <a:pt x="69502" y="54571"/>
                  <a:pt x="69845" y="54590"/>
                  <a:pt x="69692" y="54400"/>
                </a:cubicBezTo>
                <a:close/>
                <a:moveTo>
                  <a:pt x="79165" y="58718"/>
                </a:moveTo>
                <a:cubicBezTo>
                  <a:pt x="78081" y="59593"/>
                  <a:pt x="75247" y="59460"/>
                  <a:pt x="73630" y="60544"/>
                </a:cubicBezTo>
                <a:cubicBezTo>
                  <a:pt x="72184" y="61514"/>
                  <a:pt x="69749" y="62598"/>
                  <a:pt x="67962" y="63207"/>
                </a:cubicBezTo>
                <a:cubicBezTo>
                  <a:pt x="68095" y="63872"/>
                  <a:pt x="67334" y="63682"/>
                  <a:pt x="67619" y="64367"/>
                </a:cubicBezTo>
                <a:cubicBezTo>
                  <a:pt x="72679" y="62294"/>
                  <a:pt x="77567" y="61038"/>
                  <a:pt x="81657" y="58337"/>
                </a:cubicBezTo>
                <a:cubicBezTo>
                  <a:pt x="80363" y="57767"/>
                  <a:pt x="79716" y="58261"/>
                  <a:pt x="79165" y="587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1234937" y="2207188"/>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495790" y="-164825"/>
            <a:ext cx="2035532" cy="872937"/>
          </a:xfrm>
          <a:custGeom>
            <a:avLst/>
            <a:gdLst/>
            <a:ahLst/>
            <a:cxnLst/>
            <a:rect l="l" t="t" r="r" b="b"/>
            <a:pathLst>
              <a:path w="135544" h="58128" extrusionOk="0">
                <a:moveTo>
                  <a:pt x="122228" y="38118"/>
                </a:moveTo>
                <a:cubicBezTo>
                  <a:pt x="121886" y="38308"/>
                  <a:pt x="121544" y="38517"/>
                  <a:pt x="121182" y="38708"/>
                </a:cubicBezTo>
                <a:cubicBezTo>
                  <a:pt x="121220" y="38765"/>
                  <a:pt x="121296" y="38765"/>
                  <a:pt x="121315" y="38860"/>
                </a:cubicBezTo>
                <a:cubicBezTo>
                  <a:pt x="120973" y="39107"/>
                  <a:pt x="120460" y="39297"/>
                  <a:pt x="120155" y="39563"/>
                </a:cubicBezTo>
                <a:cubicBezTo>
                  <a:pt x="120250" y="39525"/>
                  <a:pt x="120364" y="39468"/>
                  <a:pt x="120383" y="39583"/>
                </a:cubicBezTo>
                <a:cubicBezTo>
                  <a:pt x="120345" y="39868"/>
                  <a:pt x="119737" y="39773"/>
                  <a:pt x="119623" y="39982"/>
                </a:cubicBezTo>
                <a:cubicBezTo>
                  <a:pt x="119756" y="39925"/>
                  <a:pt x="119851" y="39906"/>
                  <a:pt x="119908" y="39982"/>
                </a:cubicBezTo>
                <a:cubicBezTo>
                  <a:pt x="119699" y="40020"/>
                  <a:pt x="119737" y="40134"/>
                  <a:pt x="119718" y="40229"/>
                </a:cubicBezTo>
                <a:cubicBezTo>
                  <a:pt x="119566" y="40286"/>
                  <a:pt x="119432" y="40343"/>
                  <a:pt x="119280" y="40400"/>
                </a:cubicBezTo>
                <a:cubicBezTo>
                  <a:pt x="119052" y="40781"/>
                  <a:pt x="118786" y="40952"/>
                  <a:pt x="118253" y="41218"/>
                </a:cubicBezTo>
                <a:cubicBezTo>
                  <a:pt x="116560" y="42055"/>
                  <a:pt x="114183" y="43577"/>
                  <a:pt x="111995" y="44718"/>
                </a:cubicBezTo>
                <a:cubicBezTo>
                  <a:pt x="110968" y="45251"/>
                  <a:pt x="109979" y="45764"/>
                  <a:pt x="108971" y="46259"/>
                </a:cubicBezTo>
                <a:cubicBezTo>
                  <a:pt x="105813" y="47818"/>
                  <a:pt x="102865" y="48903"/>
                  <a:pt x="99917" y="50291"/>
                </a:cubicBezTo>
                <a:cubicBezTo>
                  <a:pt x="97463" y="51071"/>
                  <a:pt x="94192" y="52707"/>
                  <a:pt x="91985" y="53354"/>
                </a:cubicBezTo>
                <a:cubicBezTo>
                  <a:pt x="92480" y="52973"/>
                  <a:pt x="93412" y="52821"/>
                  <a:pt x="93678" y="52574"/>
                </a:cubicBezTo>
                <a:cubicBezTo>
                  <a:pt x="93906" y="52364"/>
                  <a:pt x="93431" y="52555"/>
                  <a:pt x="93735" y="52555"/>
                </a:cubicBezTo>
                <a:cubicBezTo>
                  <a:pt x="94154" y="52517"/>
                  <a:pt x="94800" y="52041"/>
                  <a:pt x="95086" y="51794"/>
                </a:cubicBezTo>
                <a:cubicBezTo>
                  <a:pt x="92575" y="52745"/>
                  <a:pt x="88999" y="54324"/>
                  <a:pt x="86355" y="55180"/>
                </a:cubicBezTo>
                <a:lnTo>
                  <a:pt x="85670" y="55446"/>
                </a:lnTo>
                <a:cubicBezTo>
                  <a:pt x="85309" y="55541"/>
                  <a:pt x="85899" y="55294"/>
                  <a:pt x="86032" y="55256"/>
                </a:cubicBezTo>
                <a:cubicBezTo>
                  <a:pt x="89379" y="54000"/>
                  <a:pt x="92461" y="52631"/>
                  <a:pt x="95980" y="50976"/>
                </a:cubicBezTo>
                <a:cubicBezTo>
                  <a:pt x="93355" y="51927"/>
                  <a:pt x="89151" y="53715"/>
                  <a:pt x="86165" y="54685"/>
                </a:cubicBezTo>
                <a:cubicBezTo>
                  <a:pt x="86621" y="54267"/>
                  <a:pt x="88371" y="54057"/>
                  <a:pt x="88961" y="53468"/>
                </a:cubicBezTo>
                <a:cubicBezTo>
                  <a:pt x="88923" y="53487"/>
                  <a:pt x="88809" y="53487"/>
                  <a:pt x="88809" y="53468"/>
                </a:cubicBezTo>
                <a:cubicBezTo>
                  <a:pt x="89741" y="52992"/>
                  <a:pt x="91186" y="52688"/>
                  <a:pt x="91662" y="52193"/>
                </a:cubicBezTo>
                <a:cubicBezTo>
                  <a:pt x="90692" y="52536"/>
                  <a:pt x="88885" y="53106"/>
                  <a:pt x="87934" y="53411"/>
                </a:cubicBezTo>
                <a:cubicBezTo>
                  <a:pt x="87116" y="53696"/>
                  <a:pt x="87801" y="53487"/>
                  <a:pt x="88143" y="53220"/>
                </a:cubicBezTo>
                <a:cubicBezTo>
                  <a:pt x="87515" y="53354"/>
                  <a:pt x="86279" y="54000"/>
                  <a:pt x="85499" y="54114"/>
                </a:cubicBezTo>
                <a:cubicBezTo>
                  <a:pt x="85880" y="53829"/>
                  <a:pt x="87078" y="53753"/>
                  <a:pt x="86831" y="53315"/>
                </a:cubicBezTo>
                <a:cubicBezTo>
                  <a:pt x="85480" y="53772"/>
                  <a:pt x="84320" y="54171"/>
                  <a:pt x="83046" y="54609"/>
                </a:cubicBezTo>
                <a:cubicBezTo>
                  <a:pt x="83236" y="54533"/>
                  <a:pt x="83255" y="54495"/>
                  <a:pt x="83141" y="54457"/>
                </a:cubicBezTo>
                <a:cubicBezTo>
                  <a:pt x="83407" y="54305"/>
                  <a:pt x="83616" y="54286"/>
                  <a:pt x="83787" y="54305"/>
                </a:cubicBezTo>
                <a:cubicBezTo>
                  <a:pt x="83654" y="54095"/>
                  <a:pt x="84396" y="54019"/>
                  <a:pt x="84548" y="53715"/>
                </a:cubicBezTo>
                <a:cubicBezTo>
                  <a:pt x="84073" y="53867"/>
                  <a:pt x="83274" y="54114"/>
                  <a:pt x="83065" y="54095"/>
                </a:cubicBezTo>
                <a:cubicBezTo>
                  <a:pt x="83179" y="54019"/>
                  <a:pt x="83483" y="54000"/>
                  <a:pt x="83464" y="53867"/>
                </a:cubicBezTo>
                <a:cubicBezTo>
                  <a:pt x="82665" y="54114"/>
                  <a:pt x="81714" y="54609"/>
                  <a:pt x="81010" y="54685"/>
                </a:cubicBezTo>
                <a:cubicBezTo>
                  <a:pt x="84225" y="53506"/>
                  <a:pt x="87363" y="52155"/>
                  <a:pt x="90216" y="50881"/>
                </a:cubicBezTo>
                <a:cubicBezTo>
                  <a:pt x="90216" y="50881"/>
                  <a:pt x="90254" y="50995"/>
                  <a:pt x="90311" y="50957"/>
                </a:cubicBezTo>
                <a:cubicBezTo>
                  <a:pt x="90635" y="50824"/>
                  <a:pt x="91110" y="50557"/>
                  <a:pt x="91586" y="50386"/>
                </a:cubicBezTo>
                <a:cubicBezTo>
                  <a:pt x="91491" y="50310"/>
                  <a:pt x="91662" y="50120"/>
                  <a:pt x="91738" y="50215"/>
                </a:cubicBezTo>
                <a:cubicBezTo>
                  <a:pt x="91548" y="50405"/>
                  <a:pt x="92061" y="50158"/>
                  <a:pt x="92309" y="50044"/>
                </a:cubicBezTo>
                <a:cubicBezTo>
                  <a:pt x="92214" y="49911"/>
                  <a:pt x="92461" y="49835"/>
                  <a:pt x="92271" y="49778"/>
                </a:cubicBezTo>
                <a:cubicBezTo>
                  <a:pt x="92137" y="49873"/>
                  <a:pt x="91852" y="50139"/>
                  <a:pt x="91776" y="49987"/>
                </a:cubicBezTo>
                <a:cubicBezTo>
                  <a:pt x="92099" y="49664"/>
                  <a:pt x="92936" y="49702"/>
                  <a:pt x="93050" y="49245"/>
                </a:cubicBezTo>
                <a:cubicBezTo>
                  <a:pt x="93469" y="49169"/>
                  <a:pt x="93773" y="48827"/>
                  <a:pt x="93963" y="48827"/>
                </a:cubicBezTo>
                <a:cubicBezTo>
                  <a:pt x="93925" y="48865"/>
                  <a:pt x="93849" y="48884"/>
                  <a:pt x="93868" y="48922"/>
                </a:cubicBezTo>
                <a:cubicBezTo>
                  <a:pt x="94306" y="48693"/>
                  <a:pt x="94934" y="48256"/>
                  <a:pt x="95162" y="48408"/>
                </a:cubicBezTo>
                <a:cubicBezTo>
                  <a:pt x="95200" y="48370"/>
                  <a:pt x="95238" y="48123"/>
                  <a:pt x="95143" y="48180"/>
                </a:cubicBezTo>
                <a:cubicBezTo>
                  <a:pt x="94705" y="48294"/>
                  <a:pt x="94382" y="48617"/>
                  <a:pt x="94135" y="48541"/>
                </a:cubicBezTo>
                <a:cubicBezTo>
                  <a:pt x="94705" y="48256"/>
                  <a:pt x="95485" y="47952"/>
                  <a:pt x="96151" y="47495"/>
                </a:cubicBezTo>
                <a:cubicBezTo>
                  <a:pt x="96018" y="47457"/>
                  <a:pt x="95942" y="47666"/>
                  <a:pt x="95999" y="47457"/>
                </a:cubicBezTo>
                <a:cubicBezTo>
                  <a:pt x="96132" y="47324"/>
                  <a:pt x="96969" y="47096"/>
                  <a:pt x="97368" y="46791"/>
                </a:cubicBezTo>
                <a:cubicBezTo>
                  <a:pt x="97254" y="46696"/>
                  <a:pt x="97159" y="47020"/>
                  <a:pt x="97083" y="46791"/>
                </a:cubicBezTo>
                <a:cubicBezTo>
                  <a:pt x="97482" y="46620"/>
                  <a:pt x="97730" y="46601"/>
                  <a:pt x="97901" y="46525"/>
                </a:cubicBezTo>
                <a:cubicBezTo>
                  <a:pt x="97730" y="46335"/>
                  <a:pt x="97254" y="46544"/>
                  <a:pt x="96988" y="46563"/>
                </a:cubicBezTo>
                <a:cubicBezTo>
                  <a:pt x="97235" y="46449"/>
                  <a:pt x="97749" y="46259"/>
                  <a:pt x="97539" y="46164"/>
                </a:cubicBezTo>
                <a:cubicBezTo>
                  <a:pt x="97901" y="46145"/>
                  <a:pt x="98681" y="45707"/>
                  <a:pt x="99004" y="45517"/>
                </a:cubicBezTo>
                <a:cubicBezTo>
                  <a:pt x="98243" y="45650"/>
                  <a:pt x="97444" y="46335"/>
                  <a:pt x="96189" y="46544"/>
                </a:cubicBezTo>
                <a:cubicBezTo>
                  <a:pt x="95770" y="46848"/>
                  <a:pt x="94915" y="47115"/>
                  <a:pt x="94610" y="47400"/>
                </a:cubicBezTo>
                <a:cubicBezTo>
                  <a:pt x="94705" y="47362"/>
                  <a:pt x="94819" y="47286"/>
                  <a:pt x="94876" y="47343"/>
                </a:cubicBezTo>
                <a:cubicBezTo>
                  <a:pt x="93754" y="47476"/>
                  <a:pt x="93355" y="47895"/>
                  <a:pt x="92118" y="48180"/>
                </a:cubicBezTo>
                <a:cubicBezTo>
                  <a:pt x="93374" y="47628"/>
                  <a:pt x="94173" y="47381"/>
                  <a:pt x="95542" y="46696"/>
                </a:cubicBezTo>
                <a:cubicBezTo>
                  <a:pt x="93697" y="47305"/>
                  <a:pt x="91396" y="48522"/>
                  <a:pt x="89760" y="48903"/>
                </a:cubicBezTo>
                <a:cubicBezTo>
                  <a:pt x="89703" y="49036"/>
                  <a:pt x="89246" y="49245"/>
                  <a:pt x="89037" y="49188"/>
                </a:cubicBezTo>
                <a:cubicBezTo>
                  <a:pt x="90311" y="48693"/>
                  <a:pt x="91700" y="48047"/>
                  <a:pt x="92860" y="47666"/>
                </a:cubicBezTo>
                <a:cubicBezTo>
                  <a:pt x="92822" y="47495"/>
                  <a:pt x="93127" y="47419"/>
                  <a:pt x="93050" y="47248"/>
                </a:cubicBezTo>
                <a:cubicBezTo>
                  <a:pt x="92936" y="47400"/>
                  <a:pt x="92765" y="47286"/>
                  <a:pt x="92632" y="47476"/>
                </a:cubicBezTo>
                <a:cubicBezTo>
                  <a:pt x="92746" y="47362"/>
                  <a:pt x="92955" y="47419"/>
                  <a:pt x="92803" y="47514"/>
                </a:cubicBezTo>
                <a:cubicBezTo>
                  <a:pt x="92670" y="47514"/>
                  <a:pt x="92575" y="47457"/>
                  <a:pt x="92423" y="47495"/>
                </a:cubicBezTo>
                <a:cubicBezTo>
                  <a:pt x="92442" y="47533"/>
                  <a:pt x="92499" y="47533"/>
                  <a:pt x="92537" y="47571"/>
                </a:cubicBezTo>
                <a:cubicBezTo>
                  <a:pt x="92290" y="47590"/>
                  <a:pt x="92385" y="47533"/>
                  <a:pt x="92118" y="47609"/>
                </a:cubicBezTo>
                <a:cubicBezTo>
                  <a:pt x="92328" y="47799"/>
                  <a:pt x="91966" y="47647"/>
                  <a:pt x="91814" y="47742"/>
                </a:cubicBezTo>
                <a:cubicBezTo>
                  <a:pt x="91852" y="47799"/>
                  <a:pt x="91947" y="47799"/>
                  <a:pt x="91795" y="47857"/>
                </a:cubicBezTo>
                <a:cubicBezTo>
                  <a:pt x="91662" y="47895"/>
                  <a:pt x="91795" y="47761"/>
                  <a:pt x="91681" y="47799"/>
                </a:cubicBezTo>
                <a:cubicBezTo>
                  <a:pt x="90197" y="48408"/>
                  <a:pt x="88524" y="48941"/>
                  <a:pt x="87344" y="49644"/>
                </a:cubicBezTo>
                <a:cubicBezTo>
                  <a:pt x="87915" y="49454"/>
                  <a:pt x="88219" y="49188"/>
                  <a:pt x="88600" y="49188"/>
                </a:cubicBezTo>
                <a:cubicBezTo>
                  <a:pt x="88143" y="49321"/>
                  <a:pt x="87268" y="49892"/>
                  <a:pt x="87192" y="49587"/>
                </a:cubicBezTo>
                <a:cubicBezTo>
                  <a:pt x="86850" y="49987"/>
                  <a:pt x="86717" y="49892"/>
                  <a:pt x="86260" y="49968"/>
                </a:cubicBezTo>
                <a:cubicBezTo>
                  <a:pt x="86450" y="50101"/>
                  <a:pt x="85842" y="50291"/>
                  <a:pt x="85899" y="50120"/>
                </a:cubicBezTo>
                <a:cubicBezTo>
                  <a:pt x="85804" y="50386"/>
                  <a:pt x="85518" y="50367"/>
                  <a:pt x="85214" y="50557"/>
                </a:cubicBezTo>
                <a:cubicBezTo>
                  <a:pt x="85081" y="50329"/>
                  <a:pt x="85766" y="50348"/>
                  <a:pt x="85766" y="50158"/>
                </a:cubicBezTo>
                <a:cubicBezTo>
                  <a:pt x="81448" y="51680"/>
                  <a:pt x="76864" y="53354"/>
                  <a:pt x="72337" y="54837"/>
                </a:cubicBezTo>
                <a:cubicBezTo>
                  <a:pt x="73554" y="54324"/>
                  <a:pt x="74391" y="54038"/>
                  <a:pt x="75989" y="53411"/>
                </a:cubicBezTo>
                <a:cubicBezTo>
                  <a:pt x="76350" y="53277"/>
                  <a:pt x="76845" y="53106"/>
                  <a:pt x="77035" y="52821"/>
                </a:cubicBezTo>
                <a:cubicBezTo>
                  <a:pt x="76540" y="52992"/>
                  <a:pt x="75932" y="53315"/>
                  <a:pt x="75551" y="53258"/>
                </a:cubicBezTo>
                <a:cubicBezTo>
                  <a:pt x="75742" y="53201"/>
                  <a:pt x="76160" y="53163"/>
                  <a:pt x="76274" y="52916"/>
                </a:cubicBezTo>
                <a:cubicBezTo>
                  <a:pt x="75970" y="53030"/>
                  <a:pt x="75627" y="53201"/>
                  <a:pt x="75437" y="53144"/>
                </a:cubicBezTo>
                <a:cubicBezTo>
                  <a:pt x="76388" y="52707"/>
                  <a:pt x="77282" y="52612"/>
                  <a:pt x="77853" y="52174"/>
                </a:cubicBezTo>
                <a:cubicBezTo>
                  <a:pt x="76521" y="52593"/>
                  <a:pt x="74790" y="53239"/>
                  <a:pt x="73383" y="53734"/>
                </a:cubicBezTo>
                <a:cubicBezTo>
                  <a:pt x="73554" y="53563"/>
                  <a:pt x="73897" y="53563"/>
                  <a:pt x="74087" y="53335"/>
                </a:cubicBezTo>
                <a:cubicBezTo>
                  <a:pt x="71043" y="54362"/>
                  <a:pt x="68380" y="54742"/>
                  <a:pt x="66288" y="55807"/>
                </a:cubicBezTo>
                <a:cubicBezTo>
                  <a:pt x="66250" y="55750"/>
                  <a:pt x="66231" y="55674"/>
                  <a:pt x="66155" y="55693"/>
                </a:cubicBezTo>
                <a:cubicBezTo>
                  <a:pt x="64671" y="56302"/>
                  <a:pt x="62028" y="57158"/>
                  <a:pt x="60943" y="57500"/>
                </a:cubicBezTo>
                <a:cubicBezTo>
                  <a:pt x="60981" y="57481"/>
                  <a:pt x="61000" y="57443"/>
                  <a:pt x="60924" y="57462"/>
                </a:cubicBezTo>
                <a:cubicBezTo>
                  <a:pt x="60772" y="57500"/>
                  <a:pt x="60240" y="57785"/>
                  <a:pt x="60354" y="57633"/>
                </a:cubicBezTo>
                <a:cubicBezTo>
                  <a:pt x="60601" y="57519"/>
                  <a:pt x="60848" y="57424"/>
                  <a:pt x="61095" y="57329"/>
                </a:cubicBezTo>
                <a:cubicBezTo>
                  <a:pt x="61172" y="57291"/>
                  <a:pt x="61248" y="57291"/>
                  <a:pt x="61305" y="57310"/>
                </a:cubicBezTo>
                <a:cubicBezTo>
                  <a:pt x="61381" y="57215"/>
                  <a:pt x="61324" y="57082"/>
                  <a:pt x="61552" y="57044"/>
                </a:cubicBezTo>
                <a:cubicBezTo>
                  <a:pt x="61647" y="56987"/>
                  <a:pt x="61628" y="57158"/>
                  <a:pt x="61723" y="57139"/>
                </a:cubicBezTo>
                <a:cubicBezTo>
                  <a:pt x="61647" y="56967"/>
                  <a:pt x="62180" y="56777"/>
                  <a:pt x="62465" y="56663"/>
                </a:cubicBezTo>
                <a:cubicBezTo>
                  <a:pt x="63378" y="56302"/>
                  <a:pt x="65527" y="55522"/>
                  <a:pt x="66516" y="55161"/>
                </a:cubicBezTo>
                <a:cubicBezTo>
                  <a:pt x="66364" y="55084"/>
                  <a:pt x="66459" y="54856"/>
                  <a:pt x="66554" y="54913"/>
                </a:cubicBezTo>
                <a:cubicBezTo>
                  <a:pt x="66516" y="54932"/>
                  <a:pt x="66516" y="54970"/>
                  <a:pt x="66535" y="55027"/>
                </a:cubicBezTo>
                <a:cubicBezTo>
                  <a:pt x="66764" y="54742"/>
                  <a:pt x="67087" y="54989"/>
                  <a:pt x="67011" y="54609"/>
                </a:cubicBezTo>
                <a:cubicBezTo>
                  <a:pt x="66935" y="54647"/>
                  <a:pt x="66573" y="54799"/>
                  <a:pt x="66745" y="54666"/>
                </a:cubicBezTo>
                <a:cubicBezTo>
                  <a:pt x="67334" y="54286"/>
                  <a:pt x="67791" y="54324"/>
                  <a:pt x="68247" y="53962"/>
                </a:cubicBezTo>
                <a:cubicBezTo>
                  <a:pt x="67467" y="54305"/>
                  <a:pt x="66631" y="54495"/>
                  <a:pt x="66079" y="54780"/>
                </a:cubicBezTo>
                <a:cubicBezTo>
                  <a:pt x="66117" y="54742"/>
                  <a:pt x="66193" y="54723"/>
                  <a:pt x="66193" y="54685"/>
                </a:cubicBezTo>
                <a:cubicBezTo>
                  <a:pt x="62826" y="55693"/>
                  <a:pt x="59745" y="57139"/>
                  <a:pt x="56055" y="58128"/>
                </a:cubicBezTo>
                <a:cubicBezTo>
                  <a:pt x="58147" y="57329"/>
                  <a:pt x="61571" y="56397"/>
                  <a:pt x="62864" y="55503"/>
                </a:cubicBezTo>
                <a:cubicBezTo>
                  <a:pt x="61609" y="55978"/>
                  <a:pt x="61019" y="56074"/>
                  <a:pt x="59992" y="56549"/>
                </a:cubicBezTo>
                <a:cubicBezTo>
                  <a:pt x="59859" y="56473"/>
                  <a:pt x="60087" y="56302"/>
                  <a:pt x="59916" y="56359"/>
                </a:cubicBezTo>
                <a:cubicBezTo>
                  <a:pt x="59517" y="56454"/>
                  <a:pt x="59365" y="56587"/>
                  <a:pt x="59060" y="56530"/>
                </a:cubicBezTo>
                <a:cubicBezTo>
                  <a:pt x="60525" y="55902"/>
                  <a:pt x="62123" y="55465"/>
                  <a:pt x="63302" y="54989"/>
                </a:cubicBezTo>
                <a:cubicBezTo>
                  <a:pt x="63245" y="54723"/>
                  <a:pt x="63625" y="54856"/>
                  <a:pt x="63663" y="54628"/>
                </a:cubicBezTo>
                <a:cubicBezTo>
                  <a:pt x="63169" y="54761"/>
                  <a:pt x="62237" y="55122"/>
                  <a:pt x="61932" y="55161"/>
                </a:cubicBezTo>
                <a:cubicBezTo>
                  <a:pt x="62008" y="55122"/>
                  <a:pt x="61970" y="55046"/>
                  <a:pt x="61951" y="54989"/>
                </a:cubicBezTo>
                <a:cubicBezTo>
                  <a:pt x="62370" y="54951"/>
                  <a:pt x="63530" y="54343"/>
                  <a:pt x="64120" y="54171"/>
                </a:cubicBezTo>
                <a:cubicBezTo>
                  <a:pt x="64082" y="54190"/>
                  <a:pt x="64006" y="54209"/>
                  <a:pt x="64025" y="54267"/>
                </a:cubicBezTo>
                <a:cubicBezTo>
                  <a:pt x="64728" y="54019"/>
                  <a:pt x="65242" y="53848"/>
                  <a:pt x="65622" y="53620"/>
                </a:cubicBezTo>
                <a:cubicBezTo>
                  <a:pt x="65508" y="53658"/>
                  <a:pt x="65394" y="53677"/>
                  <a:pt x="65337" y="53620"/>
                </a:cubicBezTo>
                <a:cubicBezTo>
                  <a:pt x="65775" y="53487"/>
                  <a:pt x="66421" y="53296"/>
                  <a:pt x="66840" y="52916"/>
                </a:cubicBezTo>
                <a:cubicBezTo>
                  <a:pt x="65794" y="53315"/>
                  <a:pt x="65223" y="53525"/>
                  <a:pt x="64538" y="53601"/>
                </a:cubicBezTo>
                <a:cubicBezTo>
                  <a:pt x="63815" y="53981"/>
                  <a:pt x="62313" y="54590"/>
                  <a:pt x="61609" y="54666"/>
                </a:cubicBezTo>
                <a:cubicBezTo>
                  <a:pt x="62560" y="54400"/>
                  <a:pt x="63892" y="53734"/>
                  <a:pt x="65204" y="53296"/>
                </a:cubicBezTo>
                <a:cubicBezTo>
                  <a:pt x="65090" y="53335"/>
                  <a:pt x="65014" y="53411"/>
                  <a:pt x="64995" y="53487"/>
                </a:cubicBezTo>
                <a:cubicBezTo>
                  <a:pt x="65718" y="52897"/>
                  <a:pt x="66554" y="52897"/>
                  <a:pt x="67372" y="52307"/>
                </a:cubicBezTo>
                <a:cubicBezTo>
                  <a:pt x="66821" y="52403"/>
                  <a:pt x="66060" y="52840"/>
                  <a:pt x="65584" y="52802"/>
                </a:cubicBezTo>
                <a:cubicBezTo>
                  <a:pt x="63302" y="53924"/>
                  <a:pt x="60125" y="55027"/>
                  <a:pt x="57786" y="55693"/>
                </a:cubicBezTo>
                <a:cubicBezTo>
                  <a:pt x="57234" y="56188"/>
                  <a:pt x="56778" y="56207"/>
                  <a:pt x="55998" y="56587"/>
                </a:cubicBezTo>
                <a:cubicBezTo>
                  <a:pt x="56188" y="56283"/>
                  <a:pt x="56340" y="56207"/>
                  <a:pt x="56702" y="56188"/>
                </a:cubicBezTo>
                <a:cubicBezTo>
                  <a:pt x="56683" y="56131"/>
                  <a:pt x="56607" y="56150"/>
                  <a:pt x="56588" y="56074"/>
                </a:cubicBezTo>
                <a:cubicBezTo>
                  <a:pt x="56759" y="56035"/>
                  <a:pt x="56892" y="56074"/>
                  <a:pt x="57082" y="56035"/>
                </a:cubicBezTo>
                <a:cubicBezTo>
                  <a:pt x="57025" y="55978"/>
                  <a:pt x="56968" y="55997"/>
                  <a:pt x="57025" y="55902"/>
                </a:cubicBezTo>
                <a:cubicBezTo>
                  <a:pt x="57234" y="55902"/>
                  <a:pt x="57634" y="55655"/>
                  <a:pt x="57634" y="55826"/>
                </a:cubicBezTo>
                <a:cubicBezTo>
                  <a:pt x="57957" y="55389"/>
                  <a:pt x="58984" y="55370"/>
                  <a:pt x="59308" y="54989"/>
                </a:cubicBezTo>
                <a:cubicBezTo>
                  <a:pt x="58585" y="55161"/>
                  <a:pt x="56987" y="55845"/>
                  <a:pt x="56321" y="55959"/>
                </a:cubicBezTo>
                <a:cubicBezTo>
                  <a:pt x="56645" y="55731"/>
                  <a:pt x="57329" y="55598"/>
                  <a:pt x="57501" y="55313"/>
                </a:cubicBezTo>
                <a:cubicBezTo>
                  <a:pt x="57215" y="55427"/>
                  <a:pt x="57234" y="55370"/>
                  <a:pt x="57006" y="55522"/>
                </a:cubicBezTo>
                <a:cubicBezTo>
                  <a:pt x="58052" y="54856"/>
                  <a:pt x="59498" y="54742"/>
                  <a:pt x="60449" y="54076"/>
                </a:cubicBezTo>
                <a:cubicBezTo>
                  <a:pt x="60430" y="54228"/>
                  <a:pt x="60772" y="54133"/>
                  <a:pt x="60734" y="54076"/>
                </a:cubicBezTo>
                <a:cubicBezTo>
                  <a:pt x="60696" y="54000"/>
                  <a:pt x="60544" y="54114"/>
                  <a:pt x="60506" y="54057"/>
                </a:cubicBezTo>
                <a:cubicBezTo>
                  <a:pt x="60677" y="53943"/>
                  <a:pt x="60753" y="54000"/>
                  <a:pt x="60848" y="54038"/>
                </a:cubicBezTo>
                <a:cubicBezTo>
                  <a:pt x="60791" y="53715"/>
                  <a:pt x="61495" y="53563"/>
                  <a:pt x="61666" y="53582"/>
                </a:cubicBezTo>
                <a:cubicBezTo>
                  <a:pt x="61362" y="53829"/>
                  <a:pt x="61362" y="53829"/>
                  <a:pt x="60943" y="53886"/>
                </a:cubicBezTo>
                <a:cubicBezTo>
                  <a:pt x="61038" y="54152"/>
                  <a:pt x="61438" y="53829"/>
                  <a:pt x="61609" y="53772"/>
                </a:cubicBezTo>
                <a:cubicBezTo>
                  <a:pt x="62617" y="53525"/>
                  <a:pt x="63492" y="53201"/>
                  <a:pt x="64367" y="52783"/>
                </a:cubicBezTo>
                <a:cubicBezTo>
                  <a:pt x="64310" y="52821"/>
                  <a:pt x="64234" y="52840"/>
                  <a:pt x="64253" y="52878"/>
                </a:cubicBezTo>
                <a:cubicBezTo>
                  <a:pt x="64938" y="52631"/>
                  <a:pt x="65775" y="52269"/>
                  <a:pt x="66060" y="52212"/>
                </a:cubicBezTo>
                <a:cubicBezTo>
                  <a:pt x="66041" y="52098"/>
                  <a:pt x="66288" y="52060"/>
                  <a:pt x="66307" y="51946"/>
                </a:cubicBezTo>
                <a:cubicBezTo>
                  <a:pt x="65318" y="52060"/>
                  <a:pt x="63777" y="53087"/>
                  <a:pt x="63150" y="52992"/>
                </a:cubicBezTo>
                <a:cubicBezTo>
                  <a:pt x="63264" y="52802"/>
                  <a:pt x="63226" y="53049"/>
                  <a:pt x="63416" y="52954"/>
                </a:cubicBezTo>
                <a:cubicBezTo>
                  <a:pt x="63397" y="52878"/>
                  <a:pt x="63473" y="52840"/>
                  <a:pt x="63416" y="52783"/>
                </a:cubicBezTo>
                <a:cubicBezTo>
                  <a:pt x="63302" y="52821"/>
                  <a:pt x="63169" y="52878"/>
                  <a:pt x="63055" y="52916"/>
                </a:cubicBezTo>
                <a:cubicBezTo>
                  <a:pt x="63074" y="52992"/>
                  <a:pt x="63112" y="53049"/>
                  <a:pt x="63131" y="53125"/>
                </a:cubicBezTo>
                <a:cubicBezTo>
                  <a:pt x="62465" y="53296"/>
                  <a:pt x="62256" y="53544"/>
                  <a:pt x="61723" y="53525"/>
                </a:cubicBezTo>
                <a:cubicBezTo>
                  <a:pt x="62085" y="53144"/>
                  <a:pt x="62693" y="53296"/>
                  <a:pt x="63017" y="52992"/>
                </a:cubicBezTo>
                <a:cubicBezTo>
                  <a:pt x="62921" y="53011"/>
                  <a:pt x="62941" y="52954"/>
                  <a:pt x="62979" y="52897"/>
                </a:cubicBezTo>
                <a:cubicBezTo>
                  <a:pt x="61153" y="53582"/>
                  <a:pt x="58414" y="54190"/>
                  <a:pt x="56759" y="54894"/>
                </a:cubicBezTo>
                <a:cubicBezTo>
                  <a:pt x="56816" y="54875"/>
                  <a:pt x="56797" y="54780"/>
                  <a:pt x="56721" y="54799"/>
                </a:cubicBezTo>
                <a:cubicBezTo>
                  <a:pt x="55370" y="55275"/>
                  <a:pt x="53411" y="55788"/>
                  <a:pt x="52061" y="56397"/>
                </a:cubicBezTo>
                <a:cubicBezTo>
                  <a:pt x="51794" y="56226"/>
                  <a:pt x="51014" y="56777"/>
                  <a:pt x="50805" y="56663"/>
                </a:cubicBezTo>
                <a:cubicBezTo>
                  <a:pt x="51072" y="56492"/>
                  <a:pt x="51452" y="56511"/>
                  <a:pt x="51547" y="56378"/>
                </a:cubicBezTo>
                <a:cubicBezTo>
                  <a:pt x="51338" y="56264"/>
                  <a:pt x="50881" y="56644"/>
                  <a:pt x="50482" y="56568"/>
                </a:cubicBezTo>
                <a:cubicBezTo>
                  <a:pt x="51186" y="56321"/>
                  <a:pt x="51661" y="56264"/>
                  <a:pt x="52251" y="55978"/>
                </a:cubicBezTo>
                <a:cubicBezTo>
                  <a:pt x="52137" y="56016"/>
                  <a:pt x="52118" y="56074"/>
                  <a:pt x="52099" y="56150"/>
                </a:cubicBezTo>
                <a:cubicBezTo>
                  <a:pt x="53031" y="55864"/>
                  <a:pt x="53335" y="55617"/>
                  <a:pt x="54115" y="55446"/>
                </a:cubicBezTo>
                <a:cubicBezTo>
                  <a:pt x="54096" y="55389"/>
                  <a:pt x="54001" y="55408"/>
                  <a:pt x="54077" y="55351"/>
                </a:cubicBezTo>
                <a:cubicBezTo>
                  <a:pt x="54153" y="55617"/>
                  <a:pt x="54286" y="55313"/>
                  <a:pt x="54400" y="55275"/>
                </a:cubicBezTo>
                <a:cubicBezTo>
                  <a:pt x="54952" y="55141"/>
                  <a:pt x="55770" y="54970"/>
                  <a:pt x="56264" y="54761"/>
                </a:cubicBezTo>
                <a:cubicBezTo>
                  <a:pt x="56340" y="54723"/>
                  <a:pt x="56302" y="54628"/>
                  <a:pt x="56359" y="54609"/>
                </a:cubicBezTo>
                <a:cubicBezTo>
                  <a:pt x="56645" y="54514"/>
                  <a:pt x="56987" y="54552"/>
                  <a:pt x="57291" y="54457"/>
                </a:cubicBezTo>
                <a:cubicBezTo>
                  <a:pt x="58528" y="54076"/>
                  <a:pt x="59802" y="53563"/>
                  <a:pt x="60924" y="52992"/>
                </a:cubicBezTo>
                <a:cubicBezTo>
                  <a:pt x="60829" y="53049"/>
                  <a:pt x="60734" y="52992"/>
                  <a:pt x="60829" y="52916"/>
                </a:cubicBezTo>
                <a:cubicBezTo>
                  <a:pt x="61019" y="53011"/>
                  <a:pt x="61115" y="52707"/>
                  <a:pt x="61267" y="52745"/>
                </a:cubicBezTo>
                <a:cubicBezTo>
                  <a:pt x="61286" y="52821"/>
                  <a:pt x="61609" y="52821"/>
                  <a:pt x="61780" y="52593"/>
                </a:cubicBezTo>
                <a:cubicBezTo>
                  <a:pt x="61552" y="52650"/>
                  <a:pt x="61552" y="52650"/>
                  <a:pt x="61723" y="52460"/>
                </a:cubicBezTo>
                <a:cubicBezTo>
                  <a:pt x="60125" y="53030"/>
                  <a:pt x="58109" y="53677"/>
                  <a:pt x="56492" y="54228"/>
                </a:cubicBezTo>
                <a:cubicBezTo>
                  <a:pt x="56683" y="53886"/>
                  <a:pt x="57482" y="53905"/>
                  <a:pt x="57710" y="53677"/>
                </a:cubicBezTo>
                <a:cubicBezTo>
                  <a:pt x="56911" y="53829"/>
                  <a:pt x="55922" y="54286"/>
                  <a:pt x="55028" y="54476"/>
                </a:cubicBezTo>
                <a:cubicBezTo>
                  <a:pt x="55047" y="54457"/>
                  <a:pt x="55085" y="54438"/>
                  <a:pt x="55066" y="54400"/>
                </a:cubicBezTo>
                <a:cubicBezTo>
                  <a:pt x="55028" y="54419"/>
                  <a:pt x="54990" y="54438"/>
                  <a:pt x="54990" y="54381"/>
                </a:cubicBezTo>
                <a:cubicBezTo>
                  <a:pt x="56207" y="54152"/>
                  <a:pt x="57158" y="53582"/>
                  <a:pt x="58052" y="53315"/>
                </a:cubicBezTo>
                <a:cubicBezTo>
                  <a:pt x="58014" y="53182"/>
                  <a:pt x="58109" y="53030"/>
                  <a:pt x="58242" y="53068"/>
                </a:cubicBezTo>
                <a:cubicBezTo>
                  <a:pt x="58471" y="52992"/>
                  <a:pt x="58090" y="53296"/>
                  <a:pt x="58299" y="53220"/>
                </a:cubicBezTo>
                <a:cubicBezTo>
                  <a:pt x="58623" y="53220"/>
                  <a:pt x="58547" y="52897"/>
                  <a:pt x="58642" y="52973"/>
                </a:cubicBezTo>
                <a:cubicBezTo>
                  <a:pt x="58623" y="53144"/>
                  <a:pt x="58642" y="53125"/>
                  <a:pt x="58832" y="53125"/>
                </a:cubicBezTo>
                <a:cubicBezTo>
                  <a:pt x="58775" y="52992"/>
                  <a:pt x="58661" y="53011"/>
                  <a:pt x="58832" y="52897"/>
                </a:cubicBezTo>
                <a:cubicBezTo>
                  <a:pt x="58851" y="52954"/>
                  <a:pt x="58870" y="53049"/>
                  <a:pt x="58946" y="53011"/>
                </a:cubicBezTo>
                <a:cubicBezTo>
                  <a:pt x="58889" y="52897"/>
                  <a:pt x="58889" y="52802"/>
                  <a:pt x="58965" y="52726"/>
                </a:cubicBezTo>
                <a:cubicBezTo>
                  <a:pt x="59384" y="52802"/>
                  <a:pt x="59992" y="52460"/>
                  <a:pt x="60240" y="52326"/>
                </a:cubicBezTo>
                <a:cubicBezTo>
                  <a:pt x="60221" y="52288"/>
                  <a:pt x="59935" y="52345"/>
                  <a:pt x="60125" y="52212"/>
                </a:cubicBezTo>
                <a:cubicBezTo>
                  <a:pt x="60221" y="52345"/>
                  <a:pt x="60182" y="52098"/>
                  <a:pt x="60297" y="52098"/>
                </a:cubicBezTo>
                <a:cubicBezTo>
                  <a:pt x="60449" y="52174"/>
                  <a:pt x="60278" y="52288"/>
                  <a:pt x="60449" y="52307"/>
                </a:cubicBezTo>
                <a:cubicBezTo>
                  <a:pt x="60639" y="52193"/>
                  <a:pt x="60772" y="52193"/>
                  <a:pt x="60848" y="52250"/>
                </a:cubicBezTo>
                <a:lnTo>
                  <a:pt x="60791" y="52117"/>
                </a:lnTo>
                <a:cubicBezTo>
                  <a:pt x="61267" y="51984"/>
                  <a:pt x="61799" y="51908"/>
                  <a:pt x="62085" y="51585"/>
                </a:cubicBezTo>
                <a:cubicBezTo>
                  <a:pt x="62446" y="51623"/>
                  <a:pt x="62845" y="51470"/>
                  <a:pt x="62902" y="51280"/>
                </a:cubicBezTo>
                <a:cubicBezTo>
                  <a:pt x="62598" y="51299"/>
                  <a:pt x="61875" y="51756"/>
                  <a:pt x="61666" y="51604"/>
                </a:cubicBezTo>
                <a:cubicBezTo>
                  <a:pt x="61818" y="51566"/>
                  <a:pt x="62579" y="51394"/>
                  <a:pt x="62693" y="51128"/>
                </a:cubicBezTo>
                <a:cubicBezTo>
                  <a:pt x="62104" y="51432"/>
                  <a:pt x="61628" y="51413"/>
                  <a:pt x="61038" y="51851"/>
                </a:cubicBezTo>
                <a:cubicBezTo>
                  <a:pt x="61248" y="51775"/>
                  <a:pt x="61438" y="51718"/>
                  <a:pt x="61571" y="51737"/>
                </a:cubicBezTo>
                <a:cubicBezTo>
                  <a:pt x="61343" y="51889"/>
                  <a:pt x="61038" y="51889"/>
                  <a:pt x="60962" y="51984"/>
                </a:cubicBezTo>
                <a:cubicBezTo>
                  <a:pt x="60810" y="51813"/>
                  <a:pt x="60791" y="51908"/>
                  <a:pt x="60620" y="51851"/>
                </a:cubicBezTo>
                <a:cubicBezTo>
                  <a:pt x="60487" y="52003"/>
                  <a:pt x="60715" y="52022"/>
                  <a:pt x="60506" y="52117"/>
                </a:cubicBezTo>
                <a:cubicBezTo>
                  <a:pt x="60411" y="51965"/>
                  <a:pt x="60182" y="52022"/>
                  <a:pt x="59935" y="52117"/>
                </a:cubicBezTo>
                <a:cubicBezTo>
                  <a:pt x="59954" y="52174"/>
                  <a:pt x="60011" y="52250"/>
                  <a:pt x="59935" y="52288"/>
                </a:cubicBezTo>
                <a:cubicBezTo>
                  <a:pt x="59174" y="52212"/>
                  <a:pt x="58318" y="52897"/>
                  <a:pt x="57329" y="52935"/>
                </a:cubicBezTo>
                <a:cubicBezTo>
                  <a:pt x="57919" y="52802"/>
                  <a:pt x="57862" y="52707"/>
                  <a:pt x="58471" y="52555"/>
                </a:cubicBezTo>
                <a:cubicBezTo>
                  <a:pt x="58452" y="52498"/>
                  <a:pt x="58433" y="52441"/>
                  <a:pt x="58414" y="52403"/>
                </a:cubicBezTo>
                <a:cubicBezTo>
                  <a:pt x="58851" y="52326"/>
                  <a:pt x="59593" y="51908"/>
                  <a:pt x="59365" y="52117"/>
                </a:cubicBezTo>
                <a:cubicBezTo>
                  <a:pt x="59821" y="51889"/>
                  <a:pt x="60182" y="51775"/>
                  <a:pt x="60620" y="51680"/>
                </a:cubicBezTo>
                <a:cubicBezTo>
                  <a:pt x="61191" y="51147"/>
                  <a:pt x="62408" y="51071"/>
                  <a:pt x="62617" y="50596"/>
                </a:cubicBezTo>
                <a:cubicBezTo>
                  <a:pt x="62313" y="50767"/>
                  <a:pt x="61989" y="50786"/>
                  <a:pt x="61818" y="50919"/>
                </a:cubicBezTo>
                <a:cubicBezTo>
                  <a:pt x="61666" y="50786"/>
                  <a:pt x="62028" y="50805"/>
                  <a:pt x="61951" y="50691"/>
                </a:cubicBezTo>
                <a:cubicBezTo>
                  <a:pt x="61685" y="50805"/>
                  <a:pt x="61932" y="50672"/>
                  <a:pt x="61913" y="50596"/>
                </a:cubicBezTo>
                <a:cubicBezTo>
                  <a:pt x="61685" y="50691"/>
                  <a:pt x="61742" y="50748"/>
                  <a:pt x="61590" y="50672"/>
                </a:cubicBezTo>
                <a:cubicBezTo>
                  <a:pt x="61533" y="50767"/>
                  <a:pt x="61590" y="50881"/>
                  <a:pt x="61647" y="50995"/>
                </a:cubicBezTo>
                <a:cubicBezTo>
                  <a:pt x="61172" y="50938"/>
                  <a:pt x="60772" y="51451"/>
                  <a:pt x="60392" y="51261"/>
                </a:cubicBezTo>
                <a:cubicBezTo>
                  <a:pt x="60810" y="51147"/>
                  <a:pt x="61286" y="50995"/>
                  <a:pt x="61495" y="50824"/>
                </a:cubicBezTo>
                <a:cubicBezTo>
                  <a:pt x="61267" y="50900"/>
                  <a:pt x="61095" y="50881"/>
                  <a:pt x="60886" y="50900"/>
                </a:cubicBezTo>
                <a:cubicBezTo>
                  <a:pt x="60715" y="51166"/>
                  <a:pt x="60221" y="51147"/>
                  <a:pt x="59764" y="51299"/>
                </a:cubicBezTo>
                <a:cubicBezTo>
                  <a:pt x="59726" y="51337"/>
                  <a:pt x="59707" y="51375"/>
                  <a:pt x="59745" y="51413"/>
                </a:cubicBezTo>
                <a:cubicBezTo>
                  <a:pt x="59289" y="51470"/>
                  <a:pt x="58242" y="52117"/>
                  <a:pt x="57938" y="51927"/>
                </a:cubicBezTo>
                <a:cubicBezTo>
                  <a:pt x="59707" y="51337"/>
                  <a:pt x="60601" y="50767"/>
                  <a:pt x="62465" y="50215"/>
                </a:cubicBezTo>
                <a:cubicBezTo>
                  <a:pt x="62408" y="50253"/>
                  <a:pt x="62294" y="50272"/>
                  <a:pt x="62313" y="50329"/>
                </a:cubicBezTo>
                <a:cubicBezTo>
                  <a:pt x="62503" y="50215"/>
                  <a:pt x="62579" y="50310"/>
                  <a:pt x="62750" y="50215"/>
                </a:cubicBezTo>
                <a:cubicBezTo>
                  <a:pt x="62731" y="50120"/>
                  <a:pt x="62693" y="50044"/>
                  <a:pt x="62826" y="50006"/>
                </a:cubicBezTo>
                <a:cubicBezTo>
                  <a:pt x="62902" y="49987"/>
                  <a:pt x="62921" y="50082"/>
                  <a:pt x="62979" y="50063"/>
                </a:cubicBezTo>
                <a:cubicBezTo>
                  <a:pt x="63511" y="49721"/>
                  <a:pt x="64215" y="49454"/>
                  <a:pt x="64919" y="49169"/>
                </a:cubicBezTo>
                <a:cubicBezTo>
                  <a:pt x="65166" y="49074"/>
                  <a:pt x="65718" y="49055"/>
                  <a:pt x="65680" y="48751"/>
                </a:cubicBezTo>
                <a:cubicBezTo>
                  <a:pt x="65565" y="48998"/>
                  <a:pt x="64900" y="48884"/>
                  <a:pt x="65147" y="49036"/>
                </a:cubicBezTo>
                <a:cubicBezTo>
                  <a:pt x="64900" y="48960"/>
                  <a:pt x="64824" y="49169"/>
                  <a:pt x="64557" y="49150"/>
                </a:cubicBezTo>
                <a:cubicBezTo>
                  <a:pt x="64614" y="49112"/>
                  <a:pt x="64671" y="49055"/>
                  <a:pt x="64709" y="48979"/>
                </a:cubicBezTo>
                <a:cubicBezTo>
                  <a:pt x="64595" y="49017"/>
                  <a:pt x="64500" y="49074"/>
                  <a:pt x="64405" y="49112"/>
                </a:cubicBezTo>
                <a:cubicBezTo>
                  <a:pt x="64405" y="49150"/>
                  <a:pt x="64443" y="49207"/>
                  <a:pt x="64462" y="49245"/>
                </a:cubicBezTo>
                <a:lnTo>
                  <a:pt x="63777" y="49530"/>
                </a:lnTo>
                <a:cubicBezTo>
                  <a:pt x="63606" y="49378"/>
                  <a:pt x="64044" y="49397"/>
                  <a:pt x="63892" y="49264"/>
                </a:cubicBezTo>
                <a:cubicBezTo>
                  <a:pt x="63169" y="49606"/>
                  <a:pt x="62617" y="49664"/>
                  <a:pt x="61970" y="50025"/>
                </a:cubicBezTo>
                <a:cubicBezTo>
                  <a:pt x="61951" y="49968"/>
                  <a:pt x="61913" y="49892"/>
                  <a:pt x="61894" y="49835"/>
                </a:cubicBezTo>
                <a:cubicBezTo>
                  <a:pt x="63644" y="49150"/>
                  <a:pt x="65204" y="48465"/>
                  <a:pt x="66878" y="47780"/>
                </a:cubicBezTo>
                <a:cubicBezTo>
                  <a:pt x="64405" y="48560"/>
                  <a:pt x="63093" y="49378"/>
                  <a:pt x="61343" y="49721"/>
                </a:cubicBezTo>
                <a:cubicBezTo>
                  <a:pt x="61229" y="49835"/>
                  <a:pt x="61210" y="49740"/>
                  <a:pt x="61134" y="49911"/>
                </a:cubicBezTo>
                <a:cubicBezTo>
                  <a:pt x="61076" y="49797"/>
                  <a:pt x="60886" y="49930"/>
                  <a:pt x="60772" y="49892"/>
                </a:cubicBezTo>
                <a:cubicBezTo>
                  <a:pt x="60677" y="50025"/>
                  <a:pt x="60582" y="50139"/>
                  <a:pt x="60411" y="50253"/>
                </a:cubicBezTo>
                <a:cubicBezTo>
                  <a:pt x="60240" y="50082"/>
                  <a:pt x="60106" y="50424"/>
                  <a:pt x="59802" y="50329"/>
                </a:cubicBezTo>
                <a:cubicBezTo>
                  <a:pt x="59954" y="50234"/>
                  <a:pt x="60316" y="50196"/>
                  <a:pt x="60335" y="50063"/>
                </a:cubicBezTo>
                <a:cubicBezTo>
                  <a:pt x="60144" y="50158"/>
                  <a:pt x="59973" y="50215"/>
                  <a:pt x="59878" y="50139"/>
                </a:cubicBezTo>
                <a:cubicBezTo>
                  <a:pt x="59498" y="50538"/>
                  <a:pt x="58756" y="50500"/>
                  <a:pt x="58299" y="50881"/>
                </a:cubicBezTo>
                <a:cubicBezTo>
                  <a:pt x="58395" y="50919"/>
                  <a:pt x="58889" y="50672"/>
                  <a:pt x="58775" y="50805"/>
                </a:cubicBezTo>
                <a:cubicBezTo>
                  <a:pt x="57044" y="51470"/>
                  <a:pt x="54666" y="52612"/>
                  <a:pt x="52669" y="53087"/>
                </a:cubicBezTo>
                <a:cubicBezTo>
                  <a:pt x="53202" y="52802"/>
                  <a:pt x="53677" y="52669"/>
                  <a:pt x="54134" y="52441"/>
                </a:cubicBezTo>
                <a:cubicBezTo>
                  <a:pt x="53164" y="52688"/>
                  <a:pt x="51566" y="53182"/>
                  <a:pt x="50824" y="53658"/>
                </a:cubicBezTo>
                <a:cubicBezTo>
                  <a:pt x="50501" y="53639"/>
                  <a:pt x="49968" y="53924"/>
                  <a:pt x="49436" y="54095"/>
                </a:cubicBezTo>
                <a:cubicBezTo>
                  <a:pt x="49169" y="54190"/>
                  <a:pt x="48256" y="54590"/>
                  <a:pt x="48313" y="54324"/>
                </a:cubicBezTo>
                <a:cubicBezTo>
                  <a:pt x="49303" y="54019"/>
                  <a:pt x="51376" y="53258"/>
                  <a:pt x="52631" y="52764"/>
                </a:cubicBezTo>
                <a:cubicBezTo>
                  <a:pt x="52403" y="52859"/>
                  <a:pt x="52194" y="52916"/>
                  <a:pt x="52023" y="52897"/>
                </a:cubicBezTo>
                <a:cubicBezTo>
                  <a:pt x="53126" y="52403"/>
                  <a:pt x="54647" y="52079"/>
                  <a:pt x="55579" y="51413"/>
                </a:cubicBezTo>
                <a:cubicBezTo>
                  <a:pt x="54153" y="52079"/>
                  <a:pt x="52403" y="52441"/>
                  <a:pt x="51224" y="53220"/>
                </a:cubicBezTo>
                <a:cubicBezTo>
                  <a:pt x="50824" y="53049"/>
                  <a:pt x="50330" y="53468"/>
                  <a:pt x="49949" y="53620"/>
                </a:cubicBezTo>
                <a:cubicBezTo>
                  <a:pt x="48960" y="54019"/>
                  <a:pt x="47895" y="54228"/>
                  <a:pt x="46925" y="54609"/>
                </a:cubicBezTo>
                <a:cubicBezTo>
                  <a:pt x="45784" y="55046"/>
                  <a:pt x="44623" y="55465"/>
                  <a:pt x="43273" y="55845"/>
                </a:cubicBezTo>
                <a:cubicBezTo>
                  <a:pt x="43748" y="55484"/>
                  <a:pt x="44471" y="55522"/>
                  <a:pt x="44966" y="55065"/>
                </a:cubicBezTo>
                <a:cubicBezTo>
                  <a:pt x="45765" y="54875"/>
                  <a:pt x="45822" y="54932"/>
                  <a:pt x="46583" y="54476"/>
                </a:cubicBezTo>
                <a:cubicBezTo>
                  <a:pt x="46278" y="54476"/>
                  <a:pt x="45803" y="54780"/>
                  <a:pt x="45498" y="54799"/>
                </a:cubicBezTo>
                <a:cubicBezTo>
                  <a:pt x="45403" y="54818"/>
                  <a:pt x="45270" y="54894"/>
                  <a:pt x="45232" y="54837"/>
                </a:cubicBezTo>
                <a:cubicBezTo>
                  <a:pt x="45346" y="54799"/>
                  <a:pt x="45479" y="54742"/>
                  <a:pt x="45594" y="54704"/>
                </a:cubicBezTo>
                <a:cubicBezTo>
                  <a:pt x="46830" y="54324"/>
                  <a:pt x="49303" y="53030"/>
                  <a:pt x="50577" y="52859"/>
                </a:cubicBezTo>
                <a:cubicBezTo>
                  <a:pt x="50558" y="52764"/>
                  <a:pt x="50482" y="52783"/>
                  <a:pt x="50444" y="52688"/>
                </a:cubicBezTo>
                <a:cubicBezTo>
                  <a:pt x="50425" y="52726"/>
                  <a:pt x="50254" y="52916"/>
                  <a:pt x="50197" y="52802"/>
                </a:cubicBezTo>
                <a:cubicBezTo>
                  <a:pt x="50558" y="52307"/>
                  <a:pt x="51528" y="52498"/>
                  <a:pt x="51965" y="52022"/>
                </a:cubicBezTo>
                <a:cubicBezTo>
                  <a:pt x="51167" y="52136"/>
                  <a:pt x="50330" y="52574"/>
                  <a:pt x="49607" y="52745"/>
                </a:cubicBezTo>
                <a:cubicBezTo>
                  <a:pt x="49835" y="52612"/>
                  <a:pt x="49968" y="52536"/>
                  <a:pt x="49683" y="52555"/>
                </a:cubicBezTo>
                <a:cubicBezTo>
                  <a:pt x="50691" y="52079"/>
                  <a:pt x="51167" y="52174"/>
                  <a:pt x="51547" y="51699"/>
                </a:cubicBezTo>
                <a:cubicBezTo>
                  <a:pt x="51509" y="51851"/>
                  <a:pt x="50995" y="52003"/>
                  <a:pt x="50748" y="52022"/>
                </a:cubicBezTo>
                <a:cubicBezTo>
                  <a:pt x="50786" y="51851"/>
                  <a:pt x="51033" y="52003"/>
                  <a:pt x="51033" y="51851"/>
                </a:cubicBezTo>
                <a:cubicBezTo>
                  <a:pt x="50919" y="51908"/>
                  <a:pt x="50881" y="51851"/>
                  <a:pt x="50767" y="51908"/>
                </a:cubicBezTo>
                <a:cubicBezTo>
                  <a:pt x="50672" y="51927"/>
                  <a:pt x="50634" y="52269"/>
                  <a:pt x="50539" y="52041"/>
                </a:cubicBezTo>
                <a:cubicBezTo>
                  <a:pt x="50767" y="51946"/>
                  <a:pt x="50501" y="51965"/>
                  <a:pt x="50672" y="51832"/>
                </a:cubicBezTo>
                <a:cubicBezTo>
                  <a:pt x="50539" y="51851"/>
                  <a:pt x="50330" y="52041"/>
                  <a:pt x="50330" y="51851"/>
                </a:cubicBezTo>
                <a:cubicBezTo>
                  <a:pt x="50615" y="51813"/>
                  <a:pt x="50710" y="51661"/>
                  <a:pt x="50900" y="51680"/>
                </a:cubicBezTo>
                <a:cubicBezTo>
                  <a:pt x="50786" y="51680"/>
                  <a:pt x="50672" y="51889"/>
                  <a:pt x="50805" y="51832"/>
                </a:cubicBezTo>
                <a:cubicBezTo>
                  <a:pt x="50919" y="51680"/>
                  <a:pt x="50881" y="51813"/>
                  <a:pt x="51014" y="51794"/>
                </a:cubicBezTo>
                <a:cubicBezTo>
                  <a:pt x="51167" y="51642"/>
                  <a:pt x="50919" y="51623"/>
                  <a:pt x="51129" y="51528"/>
                </a:cubicBezTo>
                <a:cubicBezTo>
                  <a:pt x="51167" y="51585"/>
                  <a:pt x="51167" y="51680"/>
                  <a:pt x="51243" y="51661"/>
                </a:cubicBezTo>
                <a:cubicBezTo>
                  <a:pt x="51414" y="51528"/>
                  <a:pt x="51547" y="51528"/>
                  <a:pt x="51585" y="51451"/>
                </a:cubicBezTo>
                <a:cubicBezTo>
                  <a:pt x="51528" y="51394"/>
                  <a:pt x="51300" y="51585"/>
                  <a:pt x="51243" y="51490"/>
                </a:cubicBezTo>
                <a:cubicBezTo>
                  <a:pt x="51851" y="51090"/>
                  <a:pt x="50349" y="51661"/>
                  <a:pt x="50235" y="51832"/>
                </a:cubicBezTo>
                <a:cubicBezTo>
                  <a:pt x="49911" y="51794"/>
                  <a:pt x="49474" y="51927"/>
                  <a:pt x="49303" y="52155"/>
                </a:cubicBezTo>
                <a:cubicBezTo>
                  <a:pt x="48884" y="52098"/>
                  <a:pt x="48313" y="52460"/>
                  <a:pt x="47990" y="52460"/>
                </a:cubicBezTo>
                <a:cubicBezTo>
                  <a:pt x="48218" y="52326"/>
                  <a:pt x="48237" y="52288"/>
                  <a:pt x="48371" y="52193"/>
                </a:cubicBezTo>
                <a:cubicBezTo>
                  <a:pt x="47876" y="52307"/>
                  <a:pt x="47990" y="52498"/>
                  <a:pt x="47515" y="52364"/>
                </a:cubicBezTo>
                <a:cubicBezTo>
                  <a:pt x="48275" y="52003"/>
                  <a:pt x="49360" y="51908"/>
                  <a:pt x="49987" y="51375"/>
                </a:cubicBezTo>
                <a:cubicBezTo>
                  <a:pt x="50539" y="51356"/>
                  <a:pt x="50976" y="51071"/>
                  <a:pt x="51585" y="50900"/>
                </a:cubicBezTo>
                <a:cubicBezTo>
                  <a:pt x="51623" y="50557"/>
                  <a:pt x="51547" y="50900"/>
                  <a:pt x="51775" y="50824"/>
                </a:cubicBezTo>
                <a:cubicBezTo>
                  <a:pt x="51889" y="50748"/>
                  <a:pt x="51661" y="50786"/>
                  <a:pt x="51775" y="50653"/>
                </a:cubicBezTo>
                <a:cubicBezTo>
                  <a:pt x="52061" y="50538"/>
                  <a:pt x="52346" y="50424"/>
                  <a:pt x="52631" y="50310"/>
                </a:cubicBezTo>
                <a:cubicBezTo>
                  <a:pt x="52612" y="50253"/>
                  <a:pt x="52593" y="50177"/>
                  <a:pt x="52555" y="50120"/>
                </a:cubicBezTo>
                <a:cubicBezTo>
                  <a:pt x="52936" y="50044"/>
                  <a:pt x="53050" y="49797"/>
                  <a:pt x="53335" y="49740"/>
                </a:cubicBezTo>
                <a:cubicBezTo>
                  <a:pt x="53487" y="49949"/>
                  <a:pt x="53259" y="49835"/>
                  <a:pt x="53278" y="49949"/>
                </a:cubicBezTo>
                <a:cubicBezTo>
                  <a:pt x="53335" y="49911"/>
                  <a:pt x="53373" y="49949"/>
                  <a:pt x="53430" y="49949"/>
                </a:cubicBezTo>
                <a:cubicBezTo>
                  <a:pt x="53506" y="49892"/>
                  <a:pt x="53430" y="49797"/>
                  <a:pt x="53411" y="49721"/>
                </a:cubicBezTo>
                <a:cubicBezTo>
                  <a:pt x="53772" y="49473"/>
                  <a:pt x="53906" y="49644"/>
                  <a:pt x="54134" y="49378"/>
                </a:cubicBezTo>
                <a:cubicBezTo>
                  <a:pt x="54191" y="49454"/>
                  <a:pt x="54020" y="49644"/>
                  <a:pt x="54229" y="49625"/>
                </a:cubicBezTo>
                <a:cubicBezTo>
                  <a:pt x="54210" y="49416"/>
                  <a:pt x="54210" y="49359"/>
                  <a:pt x="54362" y="49283"/>
                </a:cubicBezTo>
                <a:cubicBezTo>
                  <a:pt x="54343" y="49207"/>
                  <a:pt x="54191" y="49321"/>
                  <a:pt x="54153" y="49264"/>
                </a:cubicBezTo>
                <a:cubicBezTo>
                  <a:pt x="54381" y="49169"/>
                  <a:pt x="54381" y="49245"/>
                  <a:pt x="54438" y="49093"/>
                </a:cubicBezTo>
                <a:cubicBezTo>
                  <a:pt x="54495" y="49150"/>
                  <a:pt x="54457" y="49359"/>
                  <a:pt x="54590" y="49302"/>
                </a:cubicBezTo>
                <a:cubicBezTo>
                  <a:pt x="54571" y="49245"/>
                  <a:pt x="54533" y="49169"/>
                  <a:pt x="54514" y="49112"/>
                </a:cubicBezTo>
                <a:cubicBezTo>
                  <a:pt x="54724" y="49074"/>
                  <a:pt x="54762" y="49093"/>
                  <a:pt x="54800" y="48941"/>
                </a:cubicBezTo>
                <a:cubicBezTo>
                  <a:pt x="54895" y="49131"/>
                  <a:pt x="55332" y="48998"/>
                  <a:pt x="55256" y="48808"/>
                </a:cubicBezTo>
                <a:cubicBezTo>
                  <a:pt x="55294" y="48865"/>
                  <a:pt x="55294" y="48960"/>
                  <a:pt x="55370" y="48922"/>
                </a:cubicBezTo>
                <a:cubicBezTo>
                  <a:pt x="55446" y="48865"/>
                  <a:pt x="55313" y="48751"/>
                  <a:pt x="55427" y="48693"/>
                </a:cubicBezTo>
                <a:cubicBezTo>
                  <a:pt x="55637" y="48808"/>
                  <a:pt x="56017" y="48351"/>
                  <a:pt x="56511" y="48370"/>
                </a:cubicBezTo>
                <a:cubicBezTo>
                  <a:pt x="56302" y="48294"/>
                  <a:pt x="56911" y="47971"/>
                  <a:pt x="56949" y="48199"/>
                </a:cubicBezTo>
                <a:cubicBezTo>
                  <a:pt x="56949" y="48009"/>
                  <a:pt x="57234" y="47666"/>
                  <a:pt x="57310" y="47876"/>
                </a:cubicBezTo>
                <a:cubicBezTo>
                  <a:pt x="57329" y="47590"/>
                  <a:pt x="57634" y="47914"/>
                  <a:pt x="57672" y="47514"/>
                </a:cubicBezTo>
                <a:cubicBezTo>
                  <a:pt x="57710" y="47571"/>
                  <a:pt x="57710" y="47647"/>
                  <a:pt x="57786" y="47628"/>
                </a:cubicBezTo>
                <a:cubicBezTo>
                  <a:pt x="58147" y="47552"/>
                  <a:pt x="58832" y="47172"/>
                  <a:pt x="59117" y="47039"/>
                </a:cubicBezTo>
                <a:cubicBezTo>
                  <a:pt x="59174" y="47153"/>
                  <a:pt x="59250" y="47248"/>
                  <a:pt x="59365" y="47267"/>
                </a:cubicBezTo>
                <a:cubicBezTo>
                  <a:pt x="59250" y="47096"/>
                  <a:pt x="59269" y="47134"/>
                  <a:pt x="59231" y="46944"/>
                </a:cubicBezTo>
                <a:cubicBezTo>
                  <a:pt x="59327" y="46905"/>
                  <a:pt x="59441" y="46848"/>
                  <a:pt x="59536" y="46810"/>
                </a:cubicBezTo>
                <a:cubicBezTo>
                  <a:pt x="59669" y="46963"/>
                  <a:pt x="59365" y="46982"/>
                  <a:pt x="59365" y="47096"/>
                </a:cubicBezTo>
                <a:cubicBezTo>
                  <a:pt x="59593" y="46886"/>
                  <a:pt x="59669" y="47134"/>
                  <a:pt x="59802" y="46925"/>
                </a:cubicBezTo>
                <a:cubicBezTo>
                  <a:pt x="59479" y="47020"/>
                  <a:pt x="59859" y="46886"/>
                  <a:pt x="59821" y="46810"/>
                </a:cubicBezTo>
                <a:cubicBezTo>
                  <a:pt x="59726" y="46848"/>
                  <a:pt x="59612" y="46905"/>
                  <a:pt x="59593" y="46791"/>
                </a:cubicBezTo>
                <a:cubicBezTo>
                  <a:pt x="59897" y="46810"/>
                  <a:pt x="59802" y="46525"/>
                  <a:pt x="60087" y="46582"/>
                </a:cubicBezTo>
                <a:cubicBezTo>
                  <a:pt x="60011" y="46658"/>
                  <a:pt x="60011" y="46734"/>
                  <a:pt x="60049" y="46829"/>
                </a:cubicBezTo>
                <a:cubicBezTo>
                  <a:pt x="60163" y="46715"/>
                  <a:pt x="60240" y="46772"/>
                  <a:pt x="60278" y="46677"/>
                </a:cubicBezTo>
                <a:cubicBezTo>
                  <a:pt x="60240" y="46601"/>
                  <a:pt x="60202" y="46544"/>
                  <a:pt x="60125" y="46525"/>
                </a:cubicBezTo>
                <a:cubicBezTo>
                  <a:pt x="60430" y="46487"/>
                  <a:pt x="60810" y="46221"/>
                  <a:pt x="60905" y="46145"/>
                </a:cubicBezTo>
                <a:cubicBezTo>
                  <a:pt x="60106" y="46430"/>
                  <a:pt x="59612" y="46677"/>
                  <a:pt x="59079" y="46772"/>
                </a:cubicBezTo>
                <a:cubicBezTo>
                  <a:pt x="59022" y="46829"/>
                  <a:pt x="59155" y="46963"/>
                  <a:pt x="59041" y="47020"/>
                </a:cubicBezTo>
                <a:cubicBezTo>
                  <a:pt x="59060" y="46753"/>
                  <a:pt x="58737" y="47058"/>
                  <a:pt x="58737" y="46791"/>
                </a:cubicBezTo>
                <a:cubicBezTo>
                  <a:pt x="59136" y="46677"/>
                  <a:pt x="59593" y="46411"/>
                  <a:pt x="60087" y="46202"/>
                </a:cubicBezTo>
                <a:cubicBezTo>
                  <a:pt x="60354" y="46088"/>
                  <a:pt x="60848" y="46031"/>
                  <a:pt x="60962" y="45916"/>
                </a:cubicBezTo>
                <a:cubicBezTo>
                  <a:pt x="61172" y="45688"/>
                  <a:pt x="60715" y="45802"/>
                  <a:pt x="61153" y="45840"/>
                </a:cubicBezTo>
                <a:cubicBezTo>
                  <a:pt x="60943" y="45783"/>
                  <a:pt x="61229" y="45688"/>
                  <a:pt x="61305" y="45707"/>
                </a:cubicBezTo>
                <a:cubicBezTo>
                  <a:pt x="61267" y="45745"/>
                  <a:pt x="61191" y="45764"/>
                  <a:pt x="61210" y="45821"/>
                </a:cubicBezTo>
                <a:cubicBezTo>
                  <a:pt x="61324" y="45764"/>
                  <a:pt x="61400" y="45726"/>
                  <a:pt x="61438" y="45669"/>
                </a:cubicBezTo>
                <a:cubicBezTo>
                  <a:pt x="61552" y="45650"/>
                  <a:pt x="61514" y="45897"/>
                  <a:pt x="61647" y="45859"/>
                </a:cubicBezTo>
                <a:cubicBezTo>
                  <a:pt x="61761" y="45327"/>
                  <a:pt x="62655" y="45517"/>
                  <a:pt x="62902" y="45022"/>
                </a:cubicBezTo>
                <a:cubicBezTo>
                  <a:pt x="63017" y="45118"/>
                  <a:pt x="62921" y="45194"/>
                  <a:pt x="63036" y="45194"/>
                </a:cubicBezTo>
                <a:cubicBezTo>
                  <a:pt x="63245" y="45118"/>
                  <a:pt x="63473" y="45137"/>
                  <a:pt x="63511" y="44946"/>
                </a:cubicBezTo>
                <a:cubicBezTo>
                  <a:pt x="63416" y="44946"/>
                  <a:pt x="63340" y="44946"/>
                  <a:pt x="63283" y="44927"/>
                </a:cubicBezTo>
                <a:cubicBezTo>
                  <a:pt x="63549" y="44870"/>
                  <a:pt x="63568" y="44908"/>
                  <a:pt x="63758" y="44851"/>
                </a:cubicBezTo>
                <a:cubicBezTo>
                  <a:pt x="63720" y="44775"/>
                  <a:pt x="63454" y="44737"/>
                  <a:pt x="63606" y="44623"/>
                </a:cubicBezTo>
                <a:cubicBezTo>
                  <a:pt x="63720" y="44756"/>
                  <a:pt x="63739" y="44509"/>
                  <a:pt x="63834" y="44490"/>
                </a:cubicBezTo>
                <a:cubicBezTo>
                  <a:pt x="63854" y="44528"/>
                  <a:pt x="63873" y="44623"/>
                  <a:pt x="63949" y="44604"/>
                </a:cubicBezTo>
                <a:cubicBezTo>
                  <a:pt x="64082" y="44433"/>
                  <a:pt x="63987" y="44376"/>
                  <a:pt x="64196" y="44509"/>
                </a:cubicBezTo>
                <a:cubicBezTo>
                  <a:pt x="64348" y="44471"/>
                  <a:pt x="64063" y="44300"/>
                  <a:pt x="64310" y="44281"/>
                </a:cubicBezTo>
                <a:cubicBezTo>
                  <a:pt x="64424" y="44338"/>
                  <a:pt x="64443" y="44547"/>
                  <a:pt x="64747" y="44452"/>
                </a:cubicBezTo>
                <a:cubicBezTo>
                  <a:pt x="64709" y="44319"/>
                  <a:pt x="64367" y="44338"/>
                  <a:pt x="64500" y="44205"/>
                </a:cubicBezTo>
                <a:cubicBezTo>
                  <a:pt x="64519" y="44243"/>
                  <a:pt x="64538" y="44262"/>
                  <a:pt x="64576" y="44243"/>
                </a:cubicBezTo>
                <a:cubicBezTo>
                  <a:pt x="64576" y="44205"/>
                  <a:pt x="64576" y="44167"/>
                  <a:pt x="64633" y="44167"/>
                </a:cubicBezTo>
                <a:cubicBezTo>
                  <a:pt x="64690" y="44680"/>
                  <a:pt x="65546" y="44205"/>
                  <a:pt x="65432" y="44014"/>
                </a:cubicBezTo>
                <a:cubicBezTo>
                  <a:pt x="65603" y="43919"/>
                  <a:pt x="65680" y="44014"/>
                  <a:pt x="65794" y="44033"/>
                </a:cubicBezTo>
                <a:cubicBezTo>
                  <a:pt x="65718" y="43919"/>
                  <a:pt x="65603" y="43919"/>
                  <a:pt x="65851" y="43843"/>
                </a:cubicBezTo>
                <a:cubicBezTo>
                  <a:pt x="66022" y="43748"/>
                  <a:pt x="65775" y="44071"/>
                  <a:pt x="66003" y="43995"/>
                </a:cubicBezTo>
                <a:cubicBezTo>
                  <a:pt x="66117" y="43805"/>
                  <a:pt x="66364" y="43843"/>
                  <a:pt x="66402" y="43786"/>
                </a:cubicBezTo>
                <a:cubicBezTo>
                  <a:pt x="66440" y="43653"/>
                  <a:pt x="66326" y="43577"/>
                  <a:pt x="66402" y="43406"/>
                </a:cubicBezTo>
                <a:cubicBezTo>
                  <a:pt x="66631" y="43254"/>
                  <a:pt x="66783" y="43273"/>
                  <a:pt x="67144" y="43101"/>
                </a:cubicBezTo>
                <a:cubicBezTo>
                  <a:pt x="67125" y="43273"/>
                  <a:pt x="67144" y="43254"/>
                  <a:pt x="67334" y="43234"/>
                </a:cubicBezTo>
                <a:cubicBezTo>
                  <a:pt x="67448" y="43082"/>
                  <a:pt x="67011" y="43120"/>
                  <a:pt x="67353" y="42949"/>
                </a:cubicBezTo>
                <a:cubicBezTo>
                  <a:pt x="67525" y="42854"/>
                  <a:pt x="67410" y="43196"/>
                  <a:pt x="67563" y="43101"/>
                </a:cubicBezTo>
                <a:cubicBezTo>
                  <a:pt x="67734" y="42721"/>
                  <a:pt x="68438" y="42740"/>
                  <a:pt x="68609" y="42341"/>
                </a:cubicBezTo>
                <a:cubicBezTo>
                  <a:pt x="68304" y="42493"/>
                  <a:pt x="67486" y="42854"/>
                  <a:pt x="67410" y="42873"/>
                </a:cubicBezTo>
                <a:cubicBezTo>
                  <a:pt x="66783" y="43025"/>
                  <a:pt x="65870" y="43577"/>
                  <a:pt x="64862" y="44014"/>
                </a:cubicBezTo>
                <a:cubicBezTo>
                  <a:pt x="63549" y="44585"/>
                  <a:pt x="62161" y="45060"/>
                  <a:pt x="61343" y="45422"/>
                </a:cubicBezTo>
                <a:cubicBezTo>
                  <a:pt x="60943" y="45593"/>
                  <a:pt x="59973" y="46145"/>
                  <a:pt x="60202" y="45821"/>
                </a:cubicBezTo>
                <a:cubicBezTo>
                  <a:pt x="60030" y="45840"/>
                  <a:pt x="60068" y="46107"/>
                  <a:pt x="59916" y="45993"/>
                </a:cubicBezTo>
                <a:cubicBezTo>
                  <a:pt x="59707" y="45916"/>
                  <a:pt x="58813" y="46715"/>
                  <a:pt x="58376" y="46601"/>
                </a:cubicBezTo>
                <a:cubicBezTo>
                  <a:pt x="58699" y="46468"/>
                  <a:pt x="58946" y="46392"/>
                  <a:pt x="59041" y="46297"/>
                </a:cubicBezTo>
                <a:cubicBezTo>
                  <a:pt x="55408" y="47590"/>
                  <a:pt x="51661" y="49397"/>
                  <a:pt x="47667" y="50786"/>
                </a:cubicBezTo>
                <a:cubicBezTo>
                  <a:pt x="47439" y="50634"/>
                  <a:pt x="46411" y="51318"/>
                  <a:pt x="45993" y="51242"/>
                </a:cubicBezTo>
                <a:cubicBezTo>
                  <a:pt x="46221" y="51052"/>
                  <a:pt x="46526" y="50881"/>
                  <a:pt x="46754" y="50995"/>
                </a:cubicBezTo>
                <a:cubicBezTo>
                  <a:pt x="46716" y="50919"/>
                  <a:pt x="46697" y="50843"/>
                  <a:pt x="46659" y="50748"/>
                </a:cubicBezTo>
                <a:cubicBezTo>
                  <a:pt x="46754" y="50748"/>
                  <a:pt x="46963" y="50577"/>
                  <a:pt x="46982" y="50672"/>
                </a:cubicBezTo>
                <a:cubicBezTo>
                  <a:pt x="46906" y="50710"/>
                  <a:pt x="46849" y="50748"/>
                  <a:pt x="46906" y="50824"/>
                </a:cubicBezTo>
                <a:cubicBezTo>
                  <a:pt x="47172" y="50748"/>
                  <a:pt x="47267" y="50596"/>
                  <a:pt x="47039" y="50596"/>
                </a:cubicBezTo>
                <a:cubicBezTo>
                  <a:pt x="47305" y="50386"/>
                  <a:pt x="47267" y="50691"/>
                  <a:pt x="47458" y="50596"/>
                </a:cubicBezTo>
                <a:cubicBezTo>
                  <a:pt x="47439" y="50538"/>
                  <a:pt x="47400" y="50462"/>
                  <a:pt x="47458" y="50424"/>
                </a:cubicBezTo>
                <a:cubicBezTo>
                  <a:pt x="47496" y="50481"/>
                  <a:pt x="47515" y="50577"/>
                  <a:pt x="47591" y="50557"/>
                </a:cubicBezTo>
                <a:cubicBezTo>
                  <a:pt x="47990" y="50348"/>
                  <a:pt x="48047" y="50291"/>
                  <a:pt x="48466" y="50082"/>
                </a:cubicBezTo>
                <a:cubicBezTo>
                  <a:pt x="48523" y="50158"/>
                  <a:pt x="48504" y="50348"/>
                  <a:pt x="48675" y="50215"/>
                </a:cubicBezTo>
                <a:cubicBezTo>
                  <a:pt x="48428" y="50063"/>
                  <a:pt x="49645" y="49702"/>
                  <a:pt x="49284" y="49968"/>
                </a:cubicBezTo>
                <a:cubicBezTo>
                  <a:pt x="49892" y="49492"/>
                  <a:pt x="51243" y="49264"/>
                  <a:pt x="51509" y="48922"/>
                </a:cubicBezTo>
                <a:cubicBezTo>
                  <a:pt x="52612" y="48655"/>
                  <a:pt x="53487" y="48161"/>
                  <a:pt x="54857" y="47628"/>
                </a:cubicBezTo>
                <a:cubicBezTo>
                  <a:pt x="54762" y="47590"/>
                  <a:pt x="54704" y="47533"/>
                  <a:pt x="54590" y="47514"/>
                </a:cubicBezTo>
                <a:cubicBezTo>
                  <a:pt x="54476" y="47571"/>
                  <a:pt x="54628" y="47723"/>
                  <a:pt x="54400" y="47761"/>
                </a:cubicBezTo>
                <a:cubicBezTo>
                  <a:pt x="54229" y="47742"/>
                  <a:pt x="54457" y="47552"/>
                  <a:pt x="54229" y="47666"/>
                </a:cubicBezTo>
                <a:cubicBezTo>
                  <a:pt x="54096" y="47723"/>
                  <a:pt x="54362" y="47761"/>
                  <a:pt x="54153" y="47857"/>
                </a:cubicBezTo>
                <a:cubicBezTo>
                  <a:pt x="54115" y="47780"/>
                  <a:pt x="54115" y="47666"/>
                  <a:pt x="54020" y="47685"/>
                </a:cubicBezTo>
                <a:cubicBezTo>
                  <a:pt x="53868" y="47895"/>
                  <a:pt x="53868" y="47914"/>
                  <a:pt x="53639" y="47838"/>
                </a:cubicBezTo>
                <a:cubicBezTo>
                  <a:pt x="53658" y="47895"/>
                  <a:pt x="53715" y="47971"/>
                  <a:pt x="53639" y="48009"/>
                </a:cubicBezTo>
                <a:cubicBezTo>
                  <a:pt x="53620" y="47933"/>
                  <a:pt x="53468" y="48047"/>
                  <a:pt x="53430" y="47990"/>
                </a:cubicBezTo>
                <a:cubicBezTo>
                  <a:pt x="53430" y="47952"/>
                  <a:pt x="53430" y="47742"/>
                  <a:pt x="53335" y="47742"/>
                </a:cubicBezTo>
                <a:cubicBezTo>
                  <a:pt x="53335" y="47838"/>
                  <a:pt x="53392" y="47952"/>
                  <a:pt x="53221" y="48009"/>
                </a:cubicBezTo>
                <a:cubicBezTo>
                  <a:pt x="53145" y="47895"/>
                  <a:pt x="52974" y="47952"/>
                  <a:pt x="52840" y="47933"/>
                </a:cubicBezTo>
                <a:cubicBezTo>
                  <a:pt x="52878" y="47990"/>
                  <a:pt x="52955" y="47990"/>
                  <a:pt x="52974" y="48104"/>
                </a:cubicBezTo>
                <a:cubicBezTo>
                  <a:pt x="53012" y="48047"/>
                  <a:pt x="53145" y="47914"/>
                  <a:pt x="53183" y="48085"/>
                </a:cubicBezTo>
                <a:cubicBezTo>
                  <a:pt x="53183" y="48161"/>
                  <a:pt x="53050" y="48180"/>
                  <a:pt x="52955" y="48237"/>
                </a:cubicBezTo>
                <a:cubicBezTo>
                  <a:pt x="52840" y="48180"/>
                  <a:pt x="52898" y="47933"/>
                  <a:pt x="52707" y="48161"/>
                </a:cubicBezTo>
                <a:cubicBezTo>
                  <a:pt x="52650" y="48066"/>
                  <a:pt x="52745" y="48028"/>
                  <a:pt x="52764" y="47971"/>
                </a:cubicBezTo>
                <a:cubicBezTo>
                  <a:pt x="52498" y="48085"/>
                  <a:pt x="52498" y="48275"/>
                  <a:pt x="52403" y="48123"/>
                </a:cubicBezTo>
                <a:cubicBezTo>
                  <a:pt x="52289" y="48199"/>
                  <a:pt x="52422" y="48275"/>
                  <a:pt x="52232" y="48237"/>
                </a:cubicBezTo>
                <a:cubicBezTo>
                  <a:pt x="52156" y="48370"/>
                  <a:pt x="52365" y="48351"/>
                  <a:pt x="52270" y="48503"/>
                </a:cubicBezTo>
                <a:cubicBezTo>
                  <a:pt x="52175" y="48522"/>
                  <a:pt x="52042" y="48617"/>
                  <a:pt x="52004" y="48541"/>
                </a:cubicBezTo>
                <a:cubicBezTo>
                  <a:pt x="52137" y="48541"/>
                  <a:pt x="52232" y="48313"/>
                  <a:pt x="52061" y="48351"/>
                </a:cubicBezTo>
                <a:cubicBezTo>
                  <a:pt x="51985" y="48465"/>
                  <a:pt x="51091" y="48237"/>
                  <a:pt x="50976" y="48674"/>
                </a:cubicBezTo>
                <a:cubicBezTo>
                  <a:pt x="50976" y="48674"/>
                  <a:pt x="51148" y="48636"/>
                  <a:pt x="51129" y="48674"/>
                </a:cubicBezTo>
                <a:cubicBezTo>
                  <a:pt x="51033" y="48789"/>
                  <a:pt x="50805" y="48770"/>
                  <a:pt x="50843" y="48903"/>
                </a:cubicBezTo>
                <a:cubicBezTo>
                  <a:pt x="50976" y="48865"/>
                  <a:pt x="51072" y="48846"/>
                  <a:pt x="51129" y="48903"/>
                </a:cubicBezTo>
                <a:cubicBezTo>
                  <a:pt x="50729" y="49093"/>
                  <a:pt x="50729" y="48789"/>
                  <a:pt x="50881" y="48617"/>
                </a:cubicBezTo>
                <a:cubicBezTo>
                  <a:pt x="50577" y="48922"/>
                  <a:pt x="49911" y="48884"/>
                  <a:pt x="49911" y="49226"/>
                </a:cubicBezTo>
                <a:cubicBezTo>
                  <a:pt x="49873" y="49150"/>
                  <a:pt x="49854" y="49036"/>
                  <a:pt x="49778" y="49055"/>
                </a:cubicBezTo>
                <a:cubicBezTo>
                  <a:pt x="49702" y="49074"/>
                  <a:pt x="49645" y="49112"/>
                  <a:pt x="49588" y="49131"/>
                </a:cubicBezTo>
                <a:cubicBezTo>
                  <a:pt x="49683" y="49207"/>
                  <a:pt x="49588" y="49435"/>
                  <a:pt x="49512" y="49321"/>
                </a:cubicBezTo>
                <a:cubicBezTo>
                  <a:pt x="49398" y="49131"/>
                  <a:pt x="48922" y="49492"/>
                  <a:pt x="48618" y="49397"/>
                </a:cubicBezTo>
                <a:cubicBezTo>
                  <a:pt x="48618" y="49511"/>
                  <a:pt x="48485" y="49587"/>
                  <a:pt x="48447" y="49702"/>
                </a:cubicBezTo>
                <a:cubicBezTo>
                  <a:pt x="48180" y="49568"/>
                  <a:pt x="48123" y="49664"/>
                  <a:pt x="47743" y="49873"/>
                </a:cubicBezTo>
                <a:cubicBezTo>
                  <a:pt x="47705" y="49816"/>
                  <a:pt x="47686" y="49740"/>
                  <a:pt x="47610" y="49759"/>
                </a:cubicBezTo>
                <a:cubicBezTo>
                  <a:pt x="47629" y="50044"/>
                  <a:pt x="46430" y="50120"/>
                  <a:pt x="46411" y="50519"/>
                </a:cubicBezTo>
                <a:cubicBezTo>
                  <a:pt x="46392" y="50405"/>
                  <a:pt x="46335" y="50348"/>
                  <a:pt x="46221" y="50367"/>
                </a:cubicBezTo>
                <a:cubicBezTo>
                  <a:pt x="45270" y="50710"/>
                  <a:pt x="43844" y="51470"/>
                  <a:pt x="43026" y="51490"/>
                </a:cubicBezTo>
                <a:cubicBezTo>
                  <a:pt x="43254" y="51604"/>
                  <a:pt x="42855" y="51642"/>
                  <a:pt x="42778" y="51585"/>
                </a:cubicBezTo>
                <a:cubicBezTo>
                  <a:pt x="42702" y="51794"/>
                  <a:pt x="42379" y="51680"/>
                  <a:pt x="42208" y="51984"/>
                </a:cubicBezTo>
                <a:cubicBezTo>
                  <a:pt x="42170" y="51927"/>
                  <a:pt x="42170" y="51832"/>
                  <a:pt x="42094" y="51870"/>
                </a:cubicBezTo>
                <a:cubicBezTo>
                  <a:pt x="42208" y="52136"/>
                  <a:pt x="42037" y="51908"/>
                  <a:pt x="41903" y="51927"/>
                </a:cubicBezTo>
                <a:cubicBezTo>
                  <a:pt x="41865" y="52060"/>
                  <a:pt x="41542" y="52326"/>
                  <a:pt x="41732" y="52060"/>
                </a:cubicBezTo>
                <a:cubicBezTo>
                  <a:pt x="41561" y="52136"/>
                  <a:pt x="41371" y="52212"/>
                  <a:pt x="41181" y="52288"/>
                </a:cubicBezTo>
                <a:cubicBezTo>
                  <a:pt x="41200" y="52326"/>
                  <a:pt x="41257" y="52326"/>
                  <a:pt x="41295" y="52345"/>
                </a:cubicBezTo>
                <a:cubicBezTo>
                  <a:pt x="40933" y="52479"/>
                  <a:pt x="40553" y="52688"/>
                  <a:pt x="40325" y="52631"/>
                </a:cubicBezTo>
                <a:cubicBezTo>
                  <a:pt x="40553" y="52631"/>
                  <a:pt x="40230" y="52840"/>
                  <a:pt x="40154" y="52745"/>
                </a:cubicBezTo>
                <a:cubicBezTo>
                  <a:pt x="40230" y="52707"/>
                  <a:pt x="40306" y="52669"/>
                  <a:pt x="40249" y="52593"/>
                </a:cubicBezTo>
                <a:cubicBezTo>
                  <a:pt x="40077" y="52669"/>
                  <a:pt x="39925" y="52726"/>
                  <a:pt x="40096" y="52764"/>
                </a:cubicBezTo>
                <a:cubicBezTo>
                  <a:pt x="39982" y="52688"/>
                  <a:pt x="39450" y="52878"/>
                  <a:pt x="39469" y="52802"/>
                </a:cubicBezTo>
                <a:cubicBezTo>
                  <a:pt x="40515" y="52307"/>
                  <a:pt x="40876" y="52441"/>
                  <a:pt x="41162" y="52003"/>
                </a:cubicBezTo>
                <a:cubicBezTo>
                  <a:pt x="40990" y="52079"/>
                  <a:pt x="40819" y="52136"/>
                  <a:pt x="40667" y="52212"/>
                </a:cubicBezTo>
                <a:cubicBezTo>
                  <a:pt x="41086" y="51699"/>
                  <a:pt x="42246" y="51680"/>
                  <a:pt x="42531" y="51185"/>
                </a:cubicBezTo>
                <a:cubicBezTo>
                  <a:pt x="42436" y="51223"/>
                  <a:pt x="42341" y="51185"/>
                  <a:pt x="42436" y="51109"/>
                </a:cubicBezTo>
                <a:cubicBezTo>
                  <a:pt x="43216" y="50862"/>
                  <a:pt x="44205" y="50519"/>
                  <a:pt x="44871" y="50025"/>
                </a:cubicBezTo>
                <a:cubicBezTo>
                  <a:pt x="43653" y="50329"/>
                  <a:pt x="41713" y="51204"/>
                  <a:pt x="40819" y="51356"/>
                </a:cubicBezTo>
                <a:cubicBezTo>
                  <a:pt x="42550" y="50577"/>
                  <a:pt x="43806" y="50253"/>
                  <a:pt x="44776" y="49606"/>
                </a:cubicBezTo>
                <a:cubicBezTo>
                  <a:pt x="44681" y="49644"/>
                  <a:pt x="44623" y="49644"/>
                  <a:pt x="44566" y="49644"/>
                </a:cubicBezTo>
                <a:cubicBezTo>
                  <a:pt x="43882" y="49968"/>
                  <a:pt x="43197" y="50215"/>
                  <a:pt x="42474" y="50481"/>
                </a:cubicBezTo>
                <a:cubicBezTo>
                  <a:pt x="42170" y="50596"/>
                  <a:pt x="41618" y="50843"/>
                  <a:pt x="41409" y="50691"/>
                </a:cubicBezTo>
                <a:cubicBezTo>
                  <a:pt x="42284" y="50405"/>
                  <a:pt x="44871" y="49397"/>
                  <a:pt x="45841" y="48903"/>
                </a:cubicBezTo>
                <a:cubicBezTo>
                  <a:pt x="46088" y="48903"/>
                  <a:pt x="46754" y="48693"/>
                  <a:pt x="46811" y="48465"/>
                </a:cubicBezTo>
                <a:cubicBezTo>
                  <a:pt x="46583" y="48693"/>
                  <a:pt x="46316" y="48541"/>
                  <a:pt x="46145" y="48731"/>
                </a:cubicBezTo>
                <a:cubicBezTo>
                  <a:pt x="46564" y="48294"/>
                  <a:pt x="47705" y="48237"/>
                  <a:pt x="48180" y="47742"/>
                </a:cubicBezTo>
                <a:cubicBezTo>
                  <a:pt x="47572" y="47895"/>
                  <a:pt x="47077" y="48104"/>
                  <a:pt x="46735" y="48104"/>
                </a:cubicBezTo>
                <a:cubicBezTo>
                  <a:pt x="46925" y="48047"/>
                  <a:pt x="46773" y="47933"/>
                  <a:pt x="46754" y="47933"/>
                </a:cubicBezTo>
                <a:cubicBezTo>
                  <a:pt x="46602" y="47952"/>
                  <a:pt x="46621" y="48332"/>
                  <a:pt x="46621" y="48142"/>
                </a:cubicBezTo>
                <a:cubicBezTo>
                  <a:pt x="46602" y="48104"/>
                  <a:pt x="46583" y="48047"/>
                  <a:pt x="46564" y="48009"/>
                </a:cubicBezTo>
                <a:cubicBezTo>
                  <a:pt x="46297" y="48161"/>
                  <a:pt x="46373" y="48028"/>
                  <a:pt x="46278" y="48009"/>
                </a:cubicBezTo>
                <a:cubicBezTo>
                  <a:pt x="46183" y="48237"/>
                  <a:pt x="45803" y="48427"/>
                  <a:pt x="45613" y="48332"/>
                </a:cubicBezTo>
                <a:cubicBezTo>
                  <a:pt x="45613" y="48617"/>
                  <a:pt x="45498" y="48560"/>
                  <a:pt x="45156" y="48617"/>
                </a:cubicBezTo>
                <a:cubicBezTo>
                  <a:pt x="45232" y="48579"/>
                  <a:pt x="45289" y="48484"/>
                  <a:pt x="45194" y="48503"/>
                </a:cubicBezTo>
                <a:cubicBezTo>
                  <a:pt x="44795" y="48789"/>
                  <a:pt x="44319" y="48731"/>
                  <a:pt x="43901" y="49017"/>
                </a:cubicBezTo>
                <a:cubicBezTo>
                  <a:pt x="43977" y="48998"/>
                  <a:pt x="44053" y="48979"/>
                  <a:pt x="44053" y="49055"/>
                </a:cubicBezTo>
                <a:cubicBezTo>
                  <a:pt x="43787" y="49245"/>
                  <a:pt x="43787" y="48979"/>
                  <a:pt x="43615" y="49017"/>
                </a:cubicBezTo>
                <a:cubicBezTo>
                  <a:pt x="43577" y="49036"/>
                  <a:pt x="43634" y="49207"/>
                  <a:pt x="43672" y="49169"/>
                </a:cubicBezTo>
                <a:cubicBezTo>
                  <a:pt x="43463" y="49340"/>
                  <a:pt x="42550" y="49435"/>
                  <a:pt x="41884" y="49721"/>
                </a:cubicBezTo>
                <a:cubicBezTo>
                  <a:pt x="41922" y="49549"/>
                  <a:pt x="42170" y="49702"/>
                  <a:pt x="42170" y="49549"/>
                </a:cubicBezTo>
                <a:cubicBezTo>
                  <a:pt x="41390" y="49587"/>
                  <a:pt x="40990" y="49930"/>
                  <a:pt x="40058" y="50158"/>
                </a:cubicBezTo>
                <a:cubicBezTo>
                  <a:pt x="40001" y="50082"/>
                  <a:pt x="39963" y="49968"/>
                  <a:pt x="39792" y="50044"/>
                </a:cubicBezTo>
                <a:cubicBezTo>
                  <a:pt x="39849" y="50101"/>
                  <a:pt x="39944" y="50082"/>
                  <a:pt x="39982" y="50139"/>
                </a:cubicBezTo>
                <a:cubicBezTo>
                  <a:pt x="39412" y="50367"/>
                  <a:pt x="38613" y="50500"/>
                  <a:pt x="37871" y="50767"/>
                </a:cubicBezTo>
                <a:cubicBezTo>
                  <a:pt x="38137" y="50424"/>
                  <a:pt x="38632" y="50348"/>
                  <a:pt x="39241" y="50272"/>
                </a:cubicBezTo>
                <a:cubicBezTo>
                  <a:pt x="39412" y="50025"/>
                  <a:pt x="40477" y="49702"/>
                  <a:pt x="40401" y="49911"/>
                </a:cubicBezTo>
                <a:cubicBezTo>
                  <a:pt x="40743" y="49549"/>
                  <a:pt x="41371" y="49492"/>
                  <a:pt x="41732" y="49321"/>
                </a:cubicBezTo>
                <a:cubicBezTo>
                  <a:pt x="41884" y="49416"/>
                  <a:pt x="41485" y="49530"/>
                  <a:pt x="41732" y="49492"/>
                </a:cubicBezTo>
                <a:cubicBezTo>
                  <a:pt x="41865" y="49245"/>
                  <a:pt x="42132" y="49169"/>
                  <a:pt x="42493" y="48903"/>
                </a:cubicBezTo>
                <a:cubicBezTo>
                  <a:pt x="41333" y="49283"/>
                  <a:pt x="40743" y="49473"/>
                  <a:pt x="39526" y="49930"/>
                </a:cubicBezTo>
                <a:cubicBezTo>
                  <a:pt x="39374" y="49854"/>
                  <a:pt x="39412" y="49892"/>
                  <a:pt x="39279" y="50025"/>
                </a:cubicBezTo>
                <a:cubicBezTo>
                  <a:pt x="39069" y="49854"/>
                  <a:pt x="38784" y="50082"/>
                  <a:pt x="38499" y="50177"/>
                </a:cubicBezTo>
                <a:cubicBezTo>
                  <a:pt x="35094" y="51261"/>
                  <a:pt x="31784" y="52003"/>
                  <a:pt x="28437" y="53106"/>
                </a:cubicBezTo>
                <a:cubicBezTo>
                  <a:pt x="28342" y="53125"/>
                  <a:pt x="28342" y="53030"/>
                  <a:pt x="28266" y="53049"/>
                </a:cubicBezTo>
                <a:cubicBezTo>
                  <a:pt x="25831" y="53867"/>
                  <a:pt x="23472" y="54476"/>
                  <a:pt x="20866" y="55122"/>
                </a:cubicBezTo>
                <a:cubicBezTo>
                  <a:pt x="21228" y="54856"/>
                  <a:pt x="21342" y="55027"/>
                  <a:pt x="21513" y="54761"/>
                </a:cubicBezTo>
                <a:cubicBezTo>
                  <a:pt x="21190" y="54913"/>
                  <a:pt x="20543" y="55103"/>
                  <a:pt x="19953" y="55161"/>
                </a:cubicBezTo>
                <a:cubicBezTo>
                  <a:pt x="20657" y="54970"/>
                  <a:pt x="21741" y="54533"/>
                  <a:pt x="22331" y="54495"/>
                </a:cubicBezTo>
                <a:cubicBezTo>
                  <a:pt x="22293" y="54438"/>
                  <a:pt x="22179" y="54419"/>
                  <a:pt x="22274" y="54343"/>
                </a:cubicBezTo>
                <a:cubicBezTo>
                  <a:pt x="22312" y="54457"/>
                  <a:pt x="22502" y="54286"/>
                  <a:pt x="22597" y="54267"/>
                </a:cubicBezTo>
                <a:cubicBezTo>
                  <a:pt x="22635" y="54324"/>
                  <a:pt x="22654" y="54400"/>
                  <a:pt x="22711" y="54381"/>
                </a:cubicBezTo>
                <a:cubicBezTo>
                  <a:pt x="22597" y="54286"/>
                  <a:pt x="23187" y="54076"/>
                  <a:pt x="23016" y="54209"/>
                </a:cubicBezTo>
                <a:cubicBezTo>
                  <a:pt x="22921" y="54267"/>
                  <a:pt x="22769" y="54286"/>
                  <a:pt x="22788" y="54362"/>
                </a:cubicBezTo>
                <a:cubicBezTo>
                  <a:pt x="24880" y="53772"/>
                  <a:pt x="26858" y="53182"/>
                  <a:pt x="28855" y="52536"/>
                </a:cubicBezTo>
                <a:cubicBezTo>
                  <a:pt x="27733" y="52783"/>
                  <a:pt x="29102" y="52250"/>
                  <a:pt x="29445" y="52422"/>
                </a:cubicBezTo>
                <a:cubicBezTo>
                  <a:pt x="29901" y="52212"/>
                  <a:pt x="30510" y="52193"/>
                  <a:pt x="30871" y="51889"/>
                </a:cubicBezTo>
                <a:cubicBezTo>
                  <a:pt x="31138" y="52022"/>
                  <a:pt x="31043" y="51832"/>
                  <a:pt x="31233" y="51699"/>
                </a:cubicBezTo>
                <a:cubicBezTo>
                  <a:pt x="31271" y="51984"/>
                  <a:pt x="31518" y="51699"/>
                  <a:pt x="31556" y="51623"/>
                </a:cubicBezTo>
                <a:cubicBezTo>
                  <a:pt x="31841" y="51718"/>
                  <a:pt x="32241" y="51375"/>
                  <a:pt x="32735" y="51375"/>
                </a:cubicBezTo>
                <a:cubicBezTo>
                  <a:pt x="32754" y="51375"/>
                  <a:pt x="32697" y="51337"/>
                  <a:pt x="32850" y="51261"/>
                </a:cubicBezTo>
                <a:cubicBezTo>
                  <a:pt x="32945" y="51223"/>
                  <a:pt x="33230" y="51280"/>
                  <a:pt x="33268" y="51261"/>
                </a:cubicBezTo>
                <a:cubicBezTo>
                  <a:pt x="33382" y="51223"/>
                  <a:pt x="33515" y="50995"/>
                  <a:pt x="33725" y="51147"/>
                </a:cubicBezTo>
                <a:cubicBezTo>
                  <a:pt x="33667" y="51071"/>
                  <a:pt x="33610" y="51090"/>
                  <a:pt x="33667" y="50995"/>
                </a:cubicBezTo>
                <a:cubicBezTo>
                  <a:pt x="34371" y="50710"/>
                  <a:pt x="35703" y="50634"/>
                  <a:pt x="35950" y="50082"/>
                </a:cubicBezTo>
                <a:cubicBezTo>
                  <a:pt x="35893" y="50101"/>
                  <a:pt x="35855" y="50063"/>
                  <a:pt x="35798" y="50082"/>
                </a:cubicBezTo>
                <a:cubicBezTo>
                  <a:pt x="35817" y="50367"/>
                  <a:pt x="35684" y="50063"/>
                  <a:pt x="35665" y="50082"/>
                </a:cubicBezTo>
                <a:cubicBezTo>
                  <a:pt x="35379" y="50386"/>
                  <a:pt x="34923" y="50443"/>
                  <a:pt x="34485" y="50557"/>
                </a:cubicBezTo>
                <a:cubicBezTo>
                  <a:pt x="34561" y="50500"/>
                  <a:pt x="34618" y="50443"/>
                  <a:pt x="34638" y="50386"/>
                </a:cubicBezTo>
                <a:cubicBezTo>
                  <a:pt x="34561" y="50424"/>
                  <a:pt x="34485" y="50405"/>
                  <a:pt x="34428" y="50405"/>
                </a:cubicBezTo>
                <a:cubicBezTo>
                  <a:pt x="34314" y="50481"/>
                  <a:pt x="34333" y="50538"/>
                  <a:pt x="34428" y="50577"/>
                </a:cubicBezTo>
                <a:cubicBezTo>
                  <a:pt x="34143" y="50443"/>
                  <a:pt x="33078" y="50805"/>
                  <a:pt x="33154" y="50976"/>
                </a:cubicBezTo>
                <a:cubicBezTo>
                  <a:pt x="32621" y="50995"/>
                  <a:pt x="31899" y="51223"/>
                  <a:pt x="31214" y="51470"/>
                </a:cubicBezTo>
                <a:cubicBezTo>
                  <a:pt x="31290" y="51451"/>
                  <a:pt x="31385" y="51394"/>
                  <a:pt x="31423" y="51451"/>
                </a:cubicBezTo>
                <a:cubicBezTo>
                  <a:pt x="29654" y="51813"/>
                  <a:pt x="27314" y="52745"/>
                  <a:pt x="25127" y="53258"/>
                </a:cubicBezTo>
                <a:cubicBezTo>
                  <a:pt x="25755" y="52897"/>
                  <a:pt x="26668" y="52726"/>
                  <a:pt x="27353" y="52536"/>
                </a:cubicBezTo>
                <a:cubicBezTo>
                  <a:pt x="27314" y="52307"/>
                  <a:pt x="28684" y="52079"/>
                  <a:pt x="29198" y="51794"/>
                </a:cubicBezTo>
                <a:cubicBezTo>
                  <a:pt x="28912" y="51623"/>
                  <a:pt x="28361" y="52041"/>
                  <a:pt x="28094" y="52060"/>
                </a:cubicBezTo>
                <a:cubicBezTo>
                  <a:pt x="28893" y="51623"/>
                  <a:pt x="30662" y="51223"/>
                  <a:pt x="31347" y="51090"/>
                </a:cubicBezTo>
                <a:cubicBezTo>
                  <a:pt x="31290" y="51090"/>
                  <a:pt x="31233" y="51128"/>
                  <a:pt x="31214" y="51090"/>
                </a:cubicBezTo>
                <a:cubicBezTo>
                  <a:pt x="31918" y="50843"/>
                  <a:pt x="32812" y="50519"/>
                  <a:pt x="33477" y="50519"/>
                </a:cubicBezTo>
                <a:cubicBezTo>
                  <a:pt x="34352" y="49968"/>
                  <a:pt x="35836" y="49835"/>
                  <a:pt x="36654" y="49340"/>
                </a:cubicBezTo>
                <a:cubicBezTo>
                  <a:pt x="35265" y="49587"/>
                  <a:pt x="33363" y="50481"/>
                  <a:pt x="31937" y="50577"/>
                </a:cubicBezTo>
                <a:cubicBezTo>
                  <a:pt x="33496" y="50177"/>
                  <a:pt x="35493" y="49397"/>
                  <a:pt x="37205" y="49074"/>
                </a:cubicBezTo>
                <a:cubicBezTo>
                  <a:pt x="37224" y="49245"/>
                  <a:pt x="36939" y="49226"/>
                  <a:pt x="36920" y="49302"/>
                </a:cubicBezTo>
                <a:cubicBezTo>
                  <a:pt x="37262" y="49473"/>
                  <a:pt x="37890" y="49036"/>
                  <a:pt x="38328" y="48846"/>
                </a:cubicBezTo>
                <a:cubicBezTo>
                  <a:pt x="37890" y="48903"/>
                  <a:pt x="37700" y="48998"/>
                  <a:pt x="37243" y="49169"/>
                </a:cubicBezTo>
                <a:cubicBezTo>
                  <a:pt x="37072" y="49036"/>
                  <a:pt x="37434" y="49055"/>
                  <a:pt x="37357" y="48960"/>
                </a:cubicBezTo>
                <a:cubicBezTo>
                  <a:pt x="37281" y="48979"/>
                  <a:pt x="37262" y="48903"/>
                  <a:pt x="37243" y="48827"/>
                </a:cubicBezTo>
                <a:cubicBezTo>
                  <a:pt x="37129" y="49017"/>
                  <a:pt x="36882" y="48979"/>
                  <a:pt x="36692" y="49055"/>
                </a:cubicBezTo>
                <a:cubicBezTo>
                  <a:pt x="36711" y="48579"/>
                  <a:pt x="36977" y="49017"/>
                  <a:pt x="37224" y="48617"/>
                </a:cubicBezTo>
                <a:cubicBezTo>
                  <a:pt x="37281" y="48693"/>
                  <a:pt x="37186" y="48770"/>
                  <a:pt x="37281" y="48770"/>
                </a:cubicBezTo>
                <a:cubicBezTo>
                  <a:pt x="37738" y="48332"/>
                  <a:pt x="38404" y="48294"/>
                  <a:pt x="38898" y="48161"/>
                </a:cubicBezTo>
                <a:cubicBezTo>
                  <a:pt x="38898" y="48104"/>
                  <a:pt x="38841" y="48028"/>
                  <a:pt x="38917" y="47990"/>
                </a:cubicBezTo>
                <a:cubicBezTo>
                  <a:pt x="39526" y="48066"/>
                  <a:pt x="40001" y="47666"/>
                  <a:pt x="40705" y="47666"/>
                </a:cubicBezTo>
                <a:cubicBezTo>
                  <a:pt x="40686" y="47457"/>
                  <a:pt x="40914" y="47609"/>
                  <a:pt x="40838" y="47438"/>
                </a:cubicBezTo>
                <a:cubicBezTo>
                  <a:pt x="40895" y="47495"/>
                  <a:pt x="40952" y="47533"/>
                  <a:pt x="41009" y="47533"/>
                </a:cubicBezTo>
                <a:cubicBezTo>
                  <a:pt x="41029" y="47362"/>
                  <a:pt x="41105" y="47438"/>
                  <a:pt x="41200" y="47476"/>
                </a:cubicBezTo>
                <a:cubicBezTo>
                  <a:pt x="41162" y="47381"/>
                  <a:pt x="41200" y="47324"/>
                  <a:pt x="41276" y="47267"/>
                </a:cubicBezTo>
                <a:cubicBezTo>
                  <a:pt x="42569" y="46963"/>
                  <a:pt x="43672" y="46639"/>
                  <a:pt x="44871" y="46107"/>
                </a:cubicBezTo>
                <a:cubicBezTo>
                  <a:pt x="45137" y="46221"/>
                  <a:pt x="44604" y="46487"/>
                  <a:pt x="44623" y="46544"/>
                </a:cubicBezTo>
                <a:cubicBezTo>
                  <a:pt x="44833" y="46487"/>
                  <a:pt x="44757" y="46734"/>
                  <a:pt x="44852" y="46734"/>
                </a:cubicBezTo>
                <a:cubicBezTo>
                  <a:pt x="44985" y="46544"/>
                  <a:pt x="45251" y="46658"/>
                  <a:pt x="45232" y="46468"/>
                </a:cubicBezTo>
                <a:cubicBezTo>
                  <a:pt x="44985" y="46753"/>
                  <a:pt x="44947" y="46297"/>
                  <a:pt x="45099" y="46126"/>
                </a:cubicBezTo>
                <a:cubicBezTo>
                  <a:pt x="45308" y="46088"/>
                  <a:pt x="46411" y="45612"/>
                  <a:pt x="46887" y="45574"/>
                </a:cubicBezTo>
                <a:cubicBezTo>
                  <a:pt x="46925" y="45479"/>
                  <a:pt x="47058" y="45441"/>
                  <a:pt x="47077" y="45327"/>
                </a:cubicBezTo>
                <a:cubicBezTo>
                  <a:pt x="47096" y="45612"/>
                  <a:pt x="47458" y="45251"/>
                  <a:pt x="47572" y="45346"/>
                </a:cubicBezTo>
                <a:cubicBezTo>
                  <a:pt x="47610" y="45783"/>
                  <a:pt x="47400" y="45213"/>
                  <a:pt x="47172" y="45574"/>
                </a:cubicBezTo>
                <a:cubicBezTo>
                  <a:pt x="47267" y="45536"/>
                  <a:pt x="47381" y="45479"/>
                  <a:pt x="47400" y="45593"/>
                </a:cubicBezTo>
                <a:cubicBezTo>
                  <a:pt x="47267" y="45688"/>
                  <a:pt x="47248" y="45688"/>
                  <a:pt x="46982" y="45821"/>
                </a:cubicBezTo>
                <a:cubicBezTo>
                  <a:pt x="46621" y="45650"/>
                  <a:pt x="46050" y="45973"/>
                  <a:pt x="45651" y="46069"/>
                </a:cubicBezTo>
                <a:cubicBezTo>
                  <a:pt x="45670" y="46164"/>
                  <a:pt x="45765" y="46145"/>
                  <a:pt x="45784" y="46240"/>
                </a:cubicBezTo>
                <a:cubicBezTo>
                  <a:pt x="45555" y="46297"/>
                  <a:pt x="45384" y="46335"/>
                  <a:pt x="45327" y="46525"/>
                </a:cubicBezTo>
                <a:cubicBezTo>
                  <a:pt x="45460" y="46487"/>
                  <a:pt x="45574" y="46430"/>
                  <a:pt x="45708" y="46392"/>
                </a:cubicBezTo>
                <a:cubicBezTo>
                  <a:pt x="45879" y="46525"/>
                  <a:pt x="45441" y="46506"/>
                  <a:pt x="45517" y="46620"/>
                </a:cubicBezTo>
                <a:cubicBezTo>
                  <a:pt x="45689" y="46544"/>
                  <a:pt x="45955" y="46601"/>
                  <a:pt x="45936" y="46411"/>
                </a:cubicBezTo>
                <a:cubicBezTo>
                  <a:pt x="45860" y="46430"/>
                  <a:pt x="45784" y="46449"/>
                  <a:pt x="45765" y="46354"/>
                </a:cubicBezTo>
                <a:cubicBezTo>
                  <a:pt x="46221" y="46240"/>
                  <a:pt x="47229" y="45783"/>
                  <a:pt x="47781" y="45669"/>
                </a:cubicBezTo>
                <a:cubicBezTo>
                  <a:pt x="47857" y="45593"/>
                  <a:pt x="47667" y="45441"/>
                  <a:pt x="47895" y="45403"/>
                </a:cubicBezTo>
                <a:cubicBezTo>
                  <a:pt x="47952" y="45460"/>
                  <a:pt x="47914" y="45669"/>
                  <a:pt x="48047" y="45612"/>
                </a:cubicBezTo>
                <a:cubicBezTo>
                  <a:pt x="47933" y="45460"/>
                  <a:pt x="48028" y="45384"/>
                  <a:pt x="48047" y="45270"/>
                </a:cubicBezTo>
                <a:cubicBezTo>
                  <a:pt x="47876" y="45346"/>
                  <a:pt x="47686" y="45422"/>
                  <a:pt x="47629" y="45270"/>
                </a:cubicBezTo>
                <a:cubicBezTo>
                  <a:pt x="47876" y="45137"/>
                  <a:pt x="48085" y="45346"/>
                  <a:pt x="48313" y="45384"/>
                </a:cubicBezTo>
                <a:cubicBezTo>
                  <a:pt x="48180" y="45194"/>
                  <a:pt x="48447" y="45384"/>
                  <a:pt x="48390" y="45251"/>
                </a:cubicBezTo>
                <a:cubicBezTo>
                  <a:pt x="48352" y="44984"/>
                  <a:pt x="48180" y="45422"/>
                  <a:pt x="48161" y="45175"/>
                </a:cubicBezTo>
                <a:cubicBezTo>
                  <a:pt x="48218" y="45060"/>
                  <a:pt x="48561" y="45041"/>
                  <a:pt x="48599" y="44832"/>
                </a:cubicBezTo>
                <a:cubicBezTo>
                  <a:pt x="48751" y="45022"/>
                  <a:pt x="48941" y="44699"/>
                  <a:pt x="49093" y="44851"/>
                </a:cubicBezTo>
                <a:cubicBezTo>
                  <a:pt x="49131" y="44908"/>
                  <a:pt x="48941" y="45080"/>
                  <a:pt x="49169" y="45041"/>
                </a:cubicBezTo>
                <a:cubicBezTo>
                  <a:pt x="49226" y="44965"/>
                  <a:pt x="49169" y="44851"/>
                  <a:pt x="49112" y="44737"/>
                </a:cubicBezTo>
                <a:cubicBezTo>
                  <a:pt x="49835" y="44509"/>
                  <a:pt x="51033" y="44109"/>
                  <a:pt x="51832" y="43805"/>
                </a:cubicBezTo>
                <a:cubicBezTo>
                  <a:pt x="51471" y="43767"/>
                  <a:pt x="50843" y="43919"/>
                  <a:pt x="50596" y="44147"/>
                </a:cubicBezTo>
                <a:cubicBezTo>
                  <a:pt x="50311" y="44071"/>
                  <a:pt x="49683" y="44033"/>
                  <a:pt x="49398" y="44338"/>
                </a:cubicBezTo>
                <a:cubicBezTo>
                  <a:pt x="49284" y="44224"/>
                  <a:pt x="49246" y="44205"/>
                  <a:pt x="49360" y="44071"/>
                </a:cubicBezTo>
                <a:cubicBezTo>
                  <a:pt x="49131" y="44167"/>
                  <a:pt x="48998" y="44300"/>
                  <a:pt x="49226" y="44300"/>
                </a:cubicBezTo>
                <a:cubicBezTo>
                  <a:pt x="48846" y="44509"/>
                  <a:pt x="48713" y="44395"/>
                  <a:pt x="48466" y="44718"/>
                </a:cubicBezTo>
                <a:cubicBezTo>
                  <a:pt x="48333" y="44319"/>
                  <a:pt x="48352" y="44718"/>
                  <a:pt x="48104" y="44528"/>
                </a:cubicBezTo>
                <a:cubicBezTo>
                  <a:pt x="47990" y="44699"/>
                  <a:pt x="47800" y="44794"/>
                  <a:pt x="47667" y="44870"/>
                </a:cubicBezTo>
                <a:cubicBezTo>
                  <a:pt x="47781" y="44908"/>
                  <a:pt x="47800" y="44965"/>
                  <a:pt x="47743" y="45060"/>
                </a:cubicBezTo>
                <a:cubicBezTo>
                  <a:pt x="47439" y="45118"/>
                  <a:pt x="47172" y="44908"/>
                  <a:pt x="47039" y="44908"/>
                </a:cubicBezTo>
                <a:cubicBezTo>
                  <a:pt x="46906" y="45022"/>
                  <a:pt x="47096" y="45194"/>
                  <a:pt x="47039" y="45232"/>
                </a:cubicBezTo>
                <a:cubicBezTo>
                  <a:pt x="46507" y="44908"/>
                  <a:pt x="46392" y="45289"/>
                  <a:pt x="45936" y="45346"/>
                </a:cubicBezTo>
                <a:cubicBezTo>
                  <a:pt x="46031" y="45289"/>
                  <a:pt x="46259" y="45270"/>
                  <a:pt x="46145" y="45156"/>
                </a:cubicBezTo>
                <a:cubicBezTo>
                  <a:pt x="45936" y="45270"/>
                  <a:pt x="45746" y="45365"/>
                  <a:pt x="45555" y="45270"/>
                </a:cubicBezTo>
                <a:cubicBezTo>
                  <a:pt x="45403" y="45422"/>
                  <a:pt x="45004" y="45669"/>
                  <a:pt x="44928" y="45517"/>
                </a:cubicBezTo>
                <a:cubicBezTo>
                  <a:pt x="44852" y="45555"/>
                  <a:pt x="44795" y="45555"/>
                  <a:pt x="44738" y="45555"/>
                </a:cubicBezTo>
                <a:cubicBezTo>
                  <a:pt x="44642" y="45783"/>
                  <a:pt x="44604" y="45897"/>
                  <a:pt x="44661" y="46088"/>
                </a:cubicBezTo>
                <a:cubicBezTo>
                  <a:pt x="44262" y="46183"/>
                  <a:pt x="44205" y="46202"/>
                  <a:pt x="43825" y="46297"/>
                </a:cubicBezTo>
                <a:cubicBezTo>
                  <a:pt x="43653" y="46316"/>
                  <a:pt x="43863" y="46031"/>
                  <a:pt x="43634" y="46050"/>
                </a:cubicBezTo>
                <a:cubicBezTo>
                  <a:pt x="43729" y="46107"/>
                  <a:pt x="43387" y="46335"/>
                  <a:pt x="43254" y="46316"/>
                </a:cubicBezTo>
                <a:cubicBezTo>
                  <a:pt x="43197" y="46221"/>
                  <a:pt x="43292" y="46183"/>
                  <a:pt x="43311" y="46126"/>
                </a:cubicBezTo>
                <a:cubicBezTo>
                  <a:pt x="43064" y="46221"/>
                  <a:pt x="42950" y="46164"/>
                  <a:pt x="42835" y="46373"/>
                </a:cubicBezTo>
                <a:cubicBezTo>
                  <a:pt x="42931" y="46411"/>
                  <a:pt x="42969" y="46525"/>
                  <a:pt x="43102" y="46487"/>
                </a:cubicBezTo>
                <a:cubicBezTo>
                  <a:pt x="43311" y="46373"/>
                  <a:pt x="43463" y="46278"/>
                  <a:pt x="43672" y="46316"/>
                </a:cubicBezTo>
                <a:cubicBezTo>
                  <a:pt x="43178" y="46677"/>
                  <a:pt x="42531" y="46658"/>
                  <a:pt x="41942" y="47001"/>
                </a:cubicBezTo>
                <a:cubicBezTo>
                  <a:pt x="41865" y="46810"/>
                  <a:pt x="42208" y="46734"/>
                  <a:pt x="42284" y="46582"/>
                </a:cubicBezTo>
                <a:cubicBezTo>
                  <a:pt x="42474" y="46468"/>
                  <a:pt x="42436" y="46715"/>
                  <a:pt x="42588" y="46639"/>
                </a:cubicBezTo>
                <a:cubicBezTo>
                  <a:pt x="42417" y="46506"/>
                  <a:pt x="42588" y="46544"/>
                  <a:pt x="42550" y="46373"/>
                </a:cubicBezTo>
                <a:cubicBezTo>
                  <a:pt x="42037" y="46658"/>
                  <a:pt x="41561" y="46944"/>
                  <a:pt x="41219" y="46791"/>
                </a:cubicBezTo>
                <a:cubicBezTo>
                  <a:pt x="41428" y="47020"/>
                  <a:pt x="40515" y="47096"/>
                  <a:pt x="40268" y="47286"/>
                </a:cubicBezTo>
                <a:cubicBezTo>
                  <a:pt x="40306" y="47343"/>
                  <a:pt x="40401" y="47286"/>
                  <a:pt x="40439" y="47324"/>
                </a:cubicBezTo>
                <a:cubicBezTo>
                  <a:pt x="40230" y="47514"/>
                  <a:pt x="39849" y="47590"/>
                  <a:pt x="39659" y="47533"/>
                </a:cubicBezTo>
                <a:cubicBezTo>
                  <a:pt x="39792" y="47400"/>
                  <a:pt x="39963" y="47571"/>
                  <a:pt x="39963" y="47400"/>
                </a:cubicBezTo>
                <a:cubicBezTo>
                  <a:pt x="39716" y="47438"/>
                  <a:pt x="39602" y="47476"/>
                  <a:pt x="39564" y="47286"/>
                </a:cubicBezTo>
                <a:cubicBezTo>
                  <a:pt x="39355" y="47362"/>
                  <a:pt x="39126" y="47343"/>
                  <a:pt x="39088" y="47533"/>
                </a:cubicBezTo>
                <a:cubicBezTo>
                  <a:pt x="39260" y="47514"/>
                  <a:pt x="39507" y="47362"/>
                  <a:pt x="39583" y="47514"/>
                </a:cubicBezTo>
                <a:cubicBezTo>
                  <a:pt x="38708" y="47704"/>
                  <a:pt x="38651" y="47933"/>
                  <a:pt x="38156" y="47914"/>
                </a:cubicBezTo>
                <a:cubicBezTo>
                  <a:pt x="38175" y="47971"/>
                  <a:pt x="38061" y="47990"/>
                  <a:pt x="38080" y="48047"/>
                </a:cubicBezTo>
                <a:cubicBezTo>
                  <a:pt x="38213" y="47990"/>
                  <a:pt x="38309" y="47971"/>
                  <a:pt x="38366" y="48047"/>
                </a:cubicBezTo>
                <a:cubicBezTo>
                  <a:pt x="37985" y="48085"/>
                  <a:pt x="37757" y="48294"/>
                  <a:pt x="37472" y="48123"/>
                </a:cubicBezTo>
                <a:cubicBezTo>
                  <a:pt x="37472" y="48256"/>
                  <a:pt x="37396" y="48313"/>
                  <a:pt x="37262" y="48332"/>
                </a:cubicBezTo>
                <a:cubicBezTo>
                  <a:pt x="37053" y="48313"/>
                  <a:pt x="37453" y="48104"/>
                  <a:pt x="37415" y="47990"/>
                </a:cubicBezTo>
                <a:cubicBezTo>
                  <a:pt x="36235" y="48446"/>
                  <a:pt x="34181" y="48808"/>
                  <a:pt x="32850" y="49644"/>
                </a:cubicBezTo>
                <a:cubicBezTo>
                  <a:pt x="32678" y="49702"/>
                  <a:pt x="32621" y="49568"/>
                  <a:pt x="32469" y="49587"/>
                </a:cubicBezTo>
                <a:cubicBezTo>
                  <a:pt x="32583" y="49740"/>
                  <a:pt x="31841" y="49664"/>
                  <a:pt x="31822" y="49778"/>
                </a:cubicBezTo>
                <a:cubicBezTo>
                  <a:pt x="31975" y="49873"/>
                  <a:pt x="32241" y="49740"/>
                  <a:pt x="32317" y="49759"/>
                </a:cubicBezTo>
                <a:cubicBezTo>
                  <a:pt x="32260" y="49987"/>
                  <a:pt x="32203" y="49759"/>
                  <a:pt x="31956" y="49892"/>
                </a:cubicBezTo>
                <a:cubicBezTo>
                  <a:pt x="31956" y="49987"/>
                  <a:pt x="32089" y="49987"/>
                  <a:pt x="32013" y="50044"/>
                </a:cubicBezTo>
                <a:cubicBezTo>
                  <a:pt x="32013" y="50006"/>
                  <a:pt x="31537" y="50234"/>
                  <a:pt x="31708" y="50006"/>
                </a:cubicBezTo>
                <a:cubicBezTo>
                  <a:pt x="31727" y="50063"/>
                  <a:pt x="31899" y="49987"/>
                  <a:pt x="31879" y="49930"/>
                </a:cubicBezTo>
                <a:cubicBezTo>
                  <a:pt x="31632" y="49721"/>
                  <a:pt x="31252" y="49968"/>
                  <a:pt x="30776" y="50025"/>
                </a:cubicBezTo>
                <a:cubicBezTo>
                  <a:pt x="30833" y="50158"/>
                  <a:pt x="30966" y="50139"/>
                  <a:pt x="30795" y="50253"/>
                </a:cubicBezTo>
                <a:cubicBezTo>
                  <a:pt x="30757" y="50177"/>
                  <a:pt x="30757" y="50063"/>
                  <a:pt x="30662" y="50082"/>
                </a:cubicBezTo>
                <a:cubicBezTo>
                  <a:pt x="30624" y="50329"/>
                  <a:pt x="30187" y="50329"/>
                  <a:pt x="29939" y="50424"/>
                </a:cubicBezTo>
                <a:cubicBezTo>
                  <a:pt x="29787" y="50348"/>
                  <a:pt x="30168" y="50234"/>
                  <a:pt x="29939" y="50253"/>
                </a:cubicBezTo>
                <a:cubicBezTo>
                  <a:pt x="29806" y="50310"/>
                  <a:pt x="29939" y="50424"/>
                  <a:pt x="29825" y="50481"/>
                </a:cubicBezTo>
                <a:cubicBezTo>
                  <a:pt x="29787" y="50348"/>
                  <a:pt x="29635" y="50424"/>
                  <a:pt x="29559" y="50367"/>
                </a:cubicBezTo>
                <a:cubicBezTo>
                  <a:pt x="29540" y="50634"/>
                  <a:pt x="29007" y="50729"/>
                  <a:pt x="29026" y="50634"/>
                </a:cubicBezTo>
                <a:cubicBezTo>
                  <a:pt x="28760" y="50824"/>
                  <a:pt x="28113" y="51071"/>
                  <a:pt x="27923" y="50900"/>
                </a:cubicBezTo>
                <a:cubicBezTo>
                  <a:pt x="27942" y="51204"/>
                  <a:pt x="26953" y="51318"/>
                  <a:pt x="26744" y="51204"/>
                </a:cubicBezTo>
                <a:cubicBezTo>
                  <a:pt x="26782" y="51242"/>
                  <a:pt x="26972" y="51337"/>
                  <a:pt x="26820" y="51394"/>
                </a:cubicBezTo>
                <a:cubicBezTo>
                  <a:pt x="26782" y="51356"/>
                  <a:pt x="26706" y="51394"/>
                  <a:pt x="26611" y="51432"/>
                </a:cubicBezTo>
                <a:cubicBezTo>
                  <a:pt x="26497" y="51337"/>
                  <a:pt x="26801" y="51185"/>
                  <a:pt x="26611" y="51204"/>
                </a:cubicBezTo>
                <a:cubicBezTo>
                  <a:pt x="26478" y="51604"/>
                  <a:pt x="25508" y="51718"/>
                  <a:pt x="25260" y="51813"/>
                </a:cubicBezTo>
                <a:cubicBezTo>
                  <a:pt x="25431" y="51528"/>
                  <a:pt x="25622" y="51756"/>
                  <a:pt x="25812" y="51528"/>
                </a:cubicBezTo>
                <a:cubicBezTo>
                  <a:pt x="25336" y="51661"/>
                  <a:pt x="24937" y="51585"/>
                  <a:pt x="24556" y="51984"/>
                </a:cubicBezTo>
                <a:cubicBezTo>
                  <a:pt x="25108" y="51813"/>
                  <a:pt x="24404" y="52060"/>
                  <a:pt x="24328" y="52136"/>
                </a:cubicBezTo>
                <a:cubicBezTo>
                  <a:pt x="24157" y="52003"/>
                  <a:pt x="24518" y="52022"/>
                  <a:pt x="24461" y="51908"/>
                </a:cubicBezTo>
                <a:cubicBezTo>
                  <a:pt x="23377" y="52041"/>
                  <a:pt x="23739" y="52498"/>
                  <a:pt x="22730" y="52441"/>
                </a:cubicBezTo>
                <a:cubicBezTo>
                  <a:pt x="22749" y="52517"/>
                  <a:pt x="22749" y="52536"/>
                  <a:pt x="22654" y="52574"/>
                </a:cubicBezTo>
                <a:cubicBezTo>
                  <a:pt x="21570" y="53049"/>
                  <a:pt x="20486" y="52992"/>
                  <a:pt x="19155" y="53525"/>
                </a:cubicBezTo>
                <a:cubicBezTo>
                  <a:pt x="19136" y="53468"/>
                  <a:pt x="19117" y="53392"/>
                  <a:pt x="19040" y="53411"/>
                </a:cubicBezTo>
                <a:cubicBezTo>
                  <a:pt x="19059" y="53449"/>
                  <a:pt x="19078" y="53506"/>
                  <a:pt x="19097" y="53563"/>
                </a:cubicBezTo>
                <a:cubicBezTo>
                  <a:pt x="17823" y="53772"/>
                  <a:pt x="16168" y="54495"/>
                  <a:pt x="15331" y="54514"/>
                </a:cubicBezTo>
                <a:cubicBezTo>
                  <a:pt x="15959" y="54228"/>
                  <a:pt x="17043" y="54038"/>
                  <a:pt x="17424" y="53829"/>
                </a:cubicBezTo>
                <a:cubicBezTo>
                  <a:pt x="16587" y="53905"/>
                  <a:pt x="15236" y="54514"/>
                  <a:pt x="14875" y="54419"/>
                </a:cubicBezTo>
                <a:cubicBezTo>
                  <a:pt x="14818" y="54590"/>
                  <a:pt x="14647" y="54476"/>
                  <a:pt x="14418" y="54533"/>
                </a:cubicBezTo>
                <a:cubicBezTo>
                  <a:pt x="13981" y="54647"/>
                  <a:pt x="13258" y="54989"/>
                  <a:pt x="13163" y="54818"/>
                </a:cubicBezTo>
                <a:cubicBezTo>
                  <a:pt x="14114" y="54514"/>
                  <a:pt x="14609" y="54362"/>
                  <a:pt x="15598" y="54114"/>
                </a:cubicBezTo>
                <a:cubicBezTo>
                  <a:pt x="15541" y="54057"/>
                  <a:pt x="15484" y="53943"/>
                  <a:pt x="15503" y="53886"/>
                </a:cubicBezTo>
                <a:cubicBezTo>
                  <a:pt x="15617" y="53981"/>
                  <a:pt x="15731" y="54057"/>
                  <a:pt x="15864" y="54076"/>
                </a:cubicBezTo>
                <a:cubicBezTo>
                  <a:pt x="16263" y="53886"/>
                  <a:pt x="16625" y="53924"/>
                  <a:pt x="17291" y="53677"/>
                </a:cubicBezTo>
                <a:cubicBezTo>
                  <a:pt x="17233" y="53582"/>
                  <a:pt x="17329" y="53544"/>
                  <a:pt x="17348" y="53468"/>
                </a:cubicBezTo>
                <a:cubicBezTo>
                  <a:pt x="17233" y="53373"/>
                  <a:pt x="16853" y="53753"/>
                  <a:pt x="16796" y="53525"/>
                </a:cubicBezTo>
                <a:cubicBezTo>
                  <a:pt x="17062" y="53449"/>
                  <a:pt x="17348" y="53373"/>
                  <a:pt x="17785" y="53296"/>
                </a:cubicBezTo>
                <a:cubicBezTo>
                  <a:pt x="17861" y="53239"/>
                  <a:pt x="17728" y="53106"/>
                  <a:pt x="17823" y="53068"/>
                </a:cubicBezTo>
                <a:cubicBezTo>
                  <a:pt x="17861" y="53125"/>
                  <a:pt x="17880" y="53182"/>
                  <a:pt x="17899" y="53258"/>
                </a:cubicBezTo>
                <a:cubicBezTo>
                  <a:pt x="17690" y="53373"/>
                  <a:pt x="17633" y="53430"/>
                  <a:pt x="17405" y="53620"/>
                </a:cubicBezTo>
                <a:cubicBezTo>
                  <a:pt x="17709" y="53506"/>
                  <a:pt x="17785" y="53582"/>
                  <a:pt x="17937" y="53354"/>
                </a:cubicBezTo>
                <a:cubicBezTo>
                  <a:pt x="18089" y="53563"/>
                  <a:pt x="18375" y="53315"/>
                  <a:pt x="18451" y="53201"/>
                </a:cubicBezTo>
                <a:cubicBezTo>
                  <a:pt x="18983" y="53220"/>
                  <a:pt x="19592" y="53068"/>
                  <a:pt x="19991" y="52745"/>
                </a:cubicBezTo>
                <a:cubicBezTo>
                  <a:pt x="19326" y="52992"/>
                  <a:pt x="19155" y="52935"/>
                  <a:pt x="18698" y="53106"/>
                </a:cubicBezTo>
                <a:cubicBezTo>
                  <a:pt x="18812" y="53049"/>
                  <a:pt x="18679" y="52954"/>
                  <a:pt x="18774" y="52897"/>
                </a:cubicBezTo>
                <a:cubicBezTo>
                  <a:pt x="19097" y="52916"/>
                  <a:pt x="19212" y="52745"/>
                  <a:pt x="19459" y="52859"/>
                </a:cubicBezTo>
                <a:cubicBezTo>
                  <a:pt x="19421" y="52555"/>
                  <a:pt x="19801" y="52707"/>
                  <a:pt x="19953" y="52479"/>
                </a:cubicBezTo>
                <a:cubicBezTo>
                  <a:pt x="19744" y="52441"/>
                  <a:pt x="19630" y="52441"/>
                  <a:pt x="19440" y="52631"/>
                </a:cubicBezTo>
                <a:cubicBezTo>
                  <a:pt x="19402" y="52574"/>
                  <a:pt x="19402" y="52441"/>
                  <a:pt x="19307" y="52460"/>
                </a:cubicBezTo>
                <a:cubicBezTo>
                  <a:pt x="18679" y="52688"/>
                  <a:pt x="18146" y="52764"/>
                  <a:pt x="17386" y="53011"/>
                </a:cubicBezTo>
                <a:cubicBezTo>
                  <a:pt x="17405" y="53068"/>
                  <a:pt x="17481" y="53049"/>
                  <a:pt x="17500" y="53144"/>
                </a:cubicBezTo>
                <a:cubicBezTo>
                  <a:pt x="17291" y="53220"/>
                  <a:pt x="17310" y="52935"/>
                  <a:pt x="17100" y="53011"/>
                </a:cubicBezTo>
                <a:cubicBezTo>
                  <a:pt x="16625" y="53335"/>
                  <a:pt x="15921" y="53563"/>
                  <a:pt x="15750" y="53392"/>
                </a:cubicBezTo>
                <a:cubicBezTo>
                  <a:pt x="15864" y="53449"/>
                  <a:pt x="16378" y="53239"/>
                  <a:pt x="16416" y="53125"/>
                </a:cubicBezTo>
                <a:cubicBezTo>
                  <a:pt x="15864" y="53125"/>
                  <a:pt x="14799" y="53487"/>
                  <a:pt x="13867" y="53696"/>
                </a:cubicBezTo>
                <a:cubicBezTo>
                  <a:pt x="13791" y="53734"/>
                  <a:pt x="13791" y="53658"/>
                  <a:pt x="13905" y="53639"/>
                </a:cubicBezTo>
                <a:cubicBezTo>
                  <a:pt x="14171" y="53525"/>
                  <a:pt x="14647" y="53449"/>
                  <a:pt x="14951" y="53201"/>
                </a:cubicBezTo>
                <a:cubicBezTo>
                  <a:pt x="15274" y="53220"/>
                  <a:pt x="15788" y="53068"/>
                  <a:pt x="15959" y="53030"/>
                </a:cubicBezTo>
                <a:cubicBezTo>
                  <a:pt x="16397" y="52954"/>
                  <a:pt x="16929" y="52669"/>
                  <a:pt x="17348" y="52574"/>
                </a:cubicBezTo>
                <a:cubicBezTo>
                  <a:pt x="17747" y="52498"/>
                  <a:pt x="18051" y="52479"/>
                  <a:pt x="18413" y="52383"/>
                </a:cubicBezTo>
                <a:cubicBezTo>
                  <a:pt x="19649" y="52041"/>
                  <a:pt x="20904" y="51718"/>
                  <a:pt x="22179" y="51261"/>
                </a:cubicBezTo>
                <a:cubicBezTo>
                  <a:pt x="22635" y="51090"/>
                  <a:pt x="22826" y="51071"/>
                  <a:pt x="23092" y="51014"/>
                </a:cubicBezTo>
                <a:cubicBezTo>
                  <a:pt x="24214" y="50710"/>
                  <a:pt x="25089" y="50329"/>
                  <a:pt x="26306" y="49930"/>
                </a:cubicBezTo>
                <a:cubicBezTo>
                  <a:pt x="26344" y="50006"/>
                  <a:pt x="26592" y="49987"/>
                  <a:pt x="26611" y="49987"/>
                </a:cubicBezTo>
                <a:cubicBezTo>
                  <a:pt x="28113" y="49530"/>
                  <a:pt x="30738" y="48560"/>
                  <a:pt x="32507" y="48275"/>
                </a:cubicBezTo>
                <a:cubicBezTo>
                  <a:pt x="32469" y="48218"/>
                  <a:pt x="32374" y="48218"/>
                  <a:pt x="32545" y="48161"/>
                </a:cubicBezTo>
                <a:cubicBezTo>
                  <a:pt x="32659" y="48142"/>
                  <a:pt x="32545" y="48218"/>
                  <a:pt x="32602" y="48294"/>
                </a:cubicBezTo>
                <a:cubicBezTo>
                  <a:pt x="32926" y="48123"/>
                  <a:pt x="33097" y="48180"/>
                  <a:pt x="33325" y="48180"/>
                </a:cubicBezTo>
                <a:cubicBezTo>
                  <a:pt x="31937" y="48770"/>
                  <a:pt x="30453" y="49055"/>
                  <a:pt x="29179" y="49606"/>
                </a:cubicBezTo>
                <a:cubicBezTo>
                  <a:pt x="29293" y="49740"/>
                  <a:pt x="29407" y="49625"/>
                  <a:pt x="29426" y="49511"/>
                </a:cubicBezTo>
                <a:cubicBezTo>
                  <a:pt x="29464" y="49587"/>
                  <a:pt x="29483" y="49702"/>
                  <a:pt x="29578" y="49683"/>
                </a:cubicBezTo>
                <a:cubicBezTo>
                  <a:pt x="29521" y="49587"/>
                  <a:pt x="29559" y="49511"/>
                  <a:pt x="29692" y="49454"/>
                </a:cubicBezTo>
                <a:cubicBezTo>
                  <a:pt x="29730" y="49530"/>
                  <a:pt x="29749" y="49644"/>
                  <a:pt x="29844" y="49625"/>
                </a:cubicBezTo>
                <a:cubicBezTo>
                  <a:pt x="29654" y="49321"/>
                  <a:pt x="30092" y="49492"/>
                  <a:pt x="30320" y="49435"/>
                </a:cubicBezTo>
                <a:cubicBezTo>
                  <a:pt x="30396" y="49416"/>
                  <a:pt x="30472" y="49264"/>
                  <a:pt x="30529" y="49245"/>
                </a:cubicBezTo>
                <a:cubicBezTo>
                  <a:pt x="30833" y="49093"/>
                  <a:pt x="32336" y="48674"/>
                  <a:pt x="32374" y="48827"/>
                </a:cubicBezTo>
                <a:cubicBezTo>
                  <a:pt x="32241" y="48560"/>
                  <a:pt x="33002" y="48465"/>
                  <a:pt x="32697" y="48712"/>
                </a:cubicBezTo>
                <a:cubicBezTo>
                  <a:pt x="33686" y="48332"/>
                  <a:pt x="34238" y="48294"/>
                  <a:pt x="35493" y="47685"/>
                </a:cubicBezTo>
                <a:cubicBezTo>
                  <a:pt x="35551" y="47780"/>
                  <a:pt x="35608" y="47838"/>
                  <a:pt x="35703" y="47838"/>
                </a:cubicBezTo>
                <a:cubicBezTo>
                  <a:pt x="37434" y="47343"/>
                  <a:pt x="38936" y="46810"/>
                  <a:pt x="40572" y="46430"/>
                </a:cubicBezTo>
                <a:cubicBezTo>
                  <a:pt x="40154" y="46658"/>
                  <a:pt x="39773" y="46905"/>
                  <a:pt x="39355" y="46925"/>
                </a:cubicBezTo>
                <a:cubicBezTo>
                  <a:pt x="39412" y="47039"/>
                  <a:pt x="39450" y="47153"/>
                  <a:pt x="39317" y="47210"/>
                </a:cubicBezTo>
                <a:cubicBezTo>
                  <a:pt x="39222" y="47096"/>
                  <a:pt x="39355" y="47058"/>
                  <a:pt x="39279" y="46944"/>
                </a:cubicBezTo>
                <a:cubicBezTo>
                  <a:pt x="37871" y="47571"/>
                  <a:pt x="36825" y="47571"/>
                  <a:pt x="35703" y="48161"/>
                </a:cubicBezTo>
                <a:cubicBezTo>
                  <a:pt x="35817" y="48123"/>
                  <a:pt x="35798" y="48313"/>
                  <a:pt x="35931" y="48237"/>
                </a:cubicBezTo>
                <a:cubicBezTo>
                  <a:pt x="36597" y="47838"/>
                  <a:pt x="38004" y="47609"/>
                  <a:pt x="38480" y="47267"/>
                </a:cubicBezTo>
                <a:cubicBezTo>
                  <a:pt x="38613" y="47267"/>
                  <a:pt x="38727" y="47305"/>
                  <a:pt x="38803" y="47362"/>
                </a:cubicBezTo>
                <a:lnTo>
                  <a:pt x="38746" y="47229"/>
                </a:lnTo>
                <a:cubicBezTo>
                  <a:pt x="38898" y="47172"/>
                  <a:pt x="38955" y="47229"/>
                  <a:pt x="39145" y="47115"/>
                </a:cubicBezTo>
                <a:cubicBezTo>
                  <a:pt x="39183" y="47210"/>
                  <a:pt x="39107" y="47248"/>
                  <a:pt x="39145" y="47343"/>
                </a:cubicBezTo>
                <a:cubicBezTo>
                  <a:pt x="39374" y="47248"/>
                  <a:pt x="39754" y="47134"/>
                  <a:pt x="39431" y="47115"/>
                </a:cubicBezTo>
                <a:cubicBezTo>
                  <a:pt x="39564" y="47058"/>
                  <a:pt x="39564" y="46963"/>
                  <a:pt x="39773" y="46925"/>
                </a:cubicBezTo>
                <a:cubicBezTo>
                  <a:pt x="39830" y="47058"/>
                  <a:pt x="39944" y="47077"/>
                  <a:pt x="40039" y="46867"/>
                </a:cubicBezTo>
                <a:cubicBezTo>
                  <a:pt x="40230" y="47001"/>
                  <a:pt x="40268" y="47039"/>
                  <a:pt x="40382" y="47172"/>
                </a:cubicBezTo>
                <a:cubicBezTo>
                  <a:pt x="40515" y="47096"/>
                  <a:pt x="40838" y="47058"/>
                  <a:pt x="40857" y="46925"/>
                </a:cubicBezTo>
                <a:cubicBezTo>
                  <a:pt x="40762" y="46848"/>
                  <a:pt x="40496" y="47115"/>
                  <a:pt x="40477" y="46905"/>
                </a:cubicBezTo>
                <a:cubicBezTo>
                  <a:pt x="40990" y="46620"/>
                  <a:pt x="41447" y="46715"/>
                  <a:pt x="41485" y="46392"/>
                </a:cubicBezTo>
                <a:cubicBezTo>
                  <a:pt x="41922" y="46278"/>
                  <a:pt x="43045" y="45993"/>
                  <a:pt x="43729" y="45555"/>
                </a:cubicBezTo>
                <a:cubicBezTo>
                  <a:pt x="43558" y="45612"/>
                  <a:pt x="43121" y="45688"/>
                  <a:pt x="43273" y="45460"/>
                </a:cubicBezTo>
                <a:cubicBezTo>
                  <a:pt x="43387" y="45669"/>
                  <a:pt x="43825" y="45460"/>
                  <a:pt x="43920" y="45308"/>
                </a:cubicBezTo>
                <a:cubicBezTo>
                  <a:pt x="43882" y="45517"/>
                  <a:pt x="44395" y="45175"/>
                  <a:pt x="44186" y="45422"/>
                </a:cubicBezTo>
                <a:cubicBezTo>
                  <a:pt x="44110" y="45346"/>
                  <a:pt x="43748" y="45536"/>
                  <a:pt x="43825" y="45631"/>
                </a:cubicBezTo>
                <a:cubicBezTo>
                  <a:pt x="44072" y="45460"/>
                  <a:pt x="44319" y="45555"/>
                  <a:pt x="44452" y="45384"/>
                </a:cubicBezTo>
                <a:cubicBezTo>
                  <a:pt x="44509" y="45479"/>
                  <a:pt x="44623" y="45517"/>
                  <a:pt x="44776" y="45479"/>
                </a:cubicBezTo>
                <a:cubicBezTo>
                  <a:pt x="44585" y="45384"/>
                  <a:pt x="45384" y="45099"/>
                  <a:pt x="45308" y="45365"/>
                </a:cubicBezTo>
                <a:cubicBezTo>
                  <a:pt x="45746" y="44927"/>
                  <a:pt x="46621" y="44623"/>
                  <a:pt x="47077" y="44813"/>
                </a:cubicBezTo>
                <a:cubicBezTo>
                  <a:pt x="46982" y="44547"/>
                  <a:pt x="47667" y="44357"/>
                  <a:pt x="47971" y="44357"/>
                </a:cubicBezTo>
                <a:cubicBezTo>
                  <a:pt x="48085" y="44224"/>
                  <a:pt x="47838" y="44262"/>
                  <a:pt x="47971" y="44186"/>
                </a:cubicBezTo>
                <a:cubicBezTo>
                  <a:pt x="48085" y="44414"/>
                  <a:pt x="48256" y="44262"/>
                  <a:pt x="48428" y="44052"/>
                </a:cubicBezTo>
                <a:cubicBezTo>
                  <a:pt x="48466" y="44224"/>
                  <a:pt x="48599" y="44262"/>
                  <a:pt x="48770" y="44205"/>
                </a:cubicBezTo>
                <a:cubicBezTo>
                  <a:pt x="48827" y="44128"/>
                  <a:pt x="48827" y="44033"/>
                  <a:pt x="48960" y="43957"/>
                </a:cubicBezTo>
                <a:cubicBezTo>
                  <a:pt x="49207" y="44128"/>
                  <a:pt x="50025" y="43558"/>
                  <a:pt x="50197" y="43463"/>
                </a:cubicBezTo>
                <a:cubicBezTo>
                  <a:pt x="50006" y="43520"/>
                  <a:pt x="50139" y="43634"/>
                  <a:pt x="50178" y="43634"/>
                </a:cubicBezTo>
                <a:cubicBezTo>
                  <a:pt x="50482" y="43463"/>
                  <a:pt x="50767" y="43520"/>
                  <a:pt x="51091" y="43215"/>
                </a:cubicBezTo>
                <a:cubicBezTo>
                  <a:pt x="51072" y="43158"/>
                  <a:pt x="50957" y="43215"/>
                  <a:pt x="50919" y="43177"/>
                </a:cubicBezTo>
                <a:cubicBezTo>
                  <a:pt x="51224" y="43120"/>
                  <a:pt x="52593" y="42569"/>
                  <a:pt x="52118" y="42930"/>
                </a:cubicBezTo>
                <a:cubicBezTo>
                  <a:pt x="52574" y="42835"/>
                  <a:pt x="53012" y="42360"/>
                  <a:pt x="53126" y="42569"/>
                </a:cubicBezTo>
                <a:cubicBezTo>
                  <a:pt x="53658" y="42283"/>
                  <a:pt x="54609" y="42169"/>
                  <a:pt x="54895" y="41808"/>
                </a:cubicBezTo>
                <a:cubicBezTo>
                  <a:pt x="54838" y="41846"/>
                  <a:pt x="54838" y="41884"/>
                  <a:pt x="54857" y="41922"/>
                </a:cubicBezTo>
                <a:cubicBezTo>
                  <a:pt x="54971" y="41770"/>
                  <a:pt x="55180" y="41865"/>
                  <a:pt x="55370" y="41789"/>
                </a:cubicBezTo>
                <a:cubicBezTo>
                  <a:pt x="55446" y="41428"/>
                  <a:pt x="56588" y="41408"/>
                  <a:pt x="56759" y="40952"/>
                </a:cubicBezTo>
                <a:cubicBezTo>
                  <a:pt x="56226" y="41294"/>
                  <a:pt x="55275" y="41485"/>
                  <a:pt x="54381" y="41789"/>
                </a:cubicBezTo>
                <a:cubicBezTo>
                  <a:pt x="53088" y="42226"/>
                  <a:pt x="51471" y="42892"/>
                  <a:pt x="50025" y="43425"/>
                </a:cubicBezTo>
                <a:cubicBezTo>
                  <a:pt x="49036" y="43786"/>
                  <a:pt x="47895" y="43957"/>
                  <a:pt x="47115" y="44376"/>
                </a:cubicBezTo>
                <a:cubicBezTo>
                  <a:pt x="46963" y="44452"/>
                  <a:pt x="46697" y="44680"/>
                  <a:pt x="46602" y="44528"/>
                </a:cubicBezTo>
                <a:cubicBezTo>
                  <a:pt x="46507" y="44566"/>
                  <a:pt x="46621" y="44661"/>
                  <a:pt x="46526" y="44718"/>
                </a:cubicBezTo>
                <a:cubicBezTo>
                  <a:pt x="46297" y="44604"/>
                  <a:pt x="45898" y="44965"/>
                  <a:pt x="45555" y="44946"/>
                </a:cubicBezTo>
                <a:cubicBezTo>
                  <a:pt x="45460" y="44927"/>
                  <a:pt x="45498" y="44832"/>
                  <a:pt x="45365" y="44851"/>
                </a:cubicBezTo>
                <a:cubicBezTo>
                  <a:pt x="45194" y="44870"/>
                  <a:pt x="44623" y="45137"/>
                  <a:pt x="44909" y="45137"/>
                </a:cubicBezTo>
                <a:cubicBezTo>
                  <a:pt x="44795" y="45137"/>
                  <a:pt x="44585" y="45270"/>
                  <a:pt x="44547" y="45118"/>
                </a:cubicBezTo>
                <a:cubicBezTo>
                  <a:pt x="45841" y="44604"/>
                  <a:pt x="46449" y="44471"/>
                  <a:pt x="47515" y="43938"/>
                </a:cubicBezTo>
                <a:cubicBezTo>
                  <a:pt x="46354" y="44205"/>
                  <a:pt x="45175" y="44832"/>
                  <a:pt x="44357" y="44813"/>
                </a:cubicBezTo>
                <a:cubicBezTo>
                  <a:pt x="44585" y="44737"/>
                  <a:pt x="44776" y="44718"/>
                  <a:pt x="45042" y="44585"/>
                </a:cubicBezTo>
                <a:cubicBezTo>
                  <a:pt x="45080" y="44433"/>
                  <a:pt x="44776" y="44452"/>
                  <a:pt x="45042" y="44376"/>
                </a:cubicBezTo>
                <a:cubicBezTo>
                  <a:pt x="44966" y="44547"/>
                  <a:pt x="45517" y="44414"/>
                  <a:pt x="45651" y="44281"/>
                </a:cubicBezTo>
                <a:cubicBezTo>
                  <a:pt x="45784" y="44128"/>
                  <a:pt x="45555" y="44281"/>
                  <a:pt x="45784" y="44281"/>
                </a:cubicBezTo>
                <a:cubicBezTo>
                  <a:pt x="45898" y="44300"/>
                  <a:pt x="46107" y="44109"/>
                  <a:pt x="46107" y="43995"/>
                </a:cubicBezTo>
                <a:cubicBezTo>
                  <a:pt x="46145" y="44071"/>
                  <a:pt x="46145" y="44186"/>
                  <a:pt x="46240" y="44167"/>
                </a:cubicBezTo>
                <a:cubicBezTo>
                  <a:pt x="46602" y="43843"/>
                  <a:pt x="47020" y="43957"/>
                  <a:pt x="47458" y="43786"/>
                </a:cubicBezTo>
                <a:cubicBezTo>
                  <a:pt x="47439" y="43520"/>
                  <a:pt x="47686" y="43482"/>
                  <a:pt x="47819" y="43482"/>
                </a:cubicBezTo>
                <a:cubicBezTo>
                  <a:pt x="47762" y="43520"/>
                  <a:pt x="47705" y="43577"/>
                  <a:pt x="47686" y="43653"/>
                </a:cubicBezTo>
                <a:cubicBezTo>
                  <a:pt x="47838" y="43596"/>
                  <a:pt x="47971" y="43539"/>
                  <a:pt x="48028" y="43444"/>
                </a:cubicBezTo>
                <a:cubicBezTo>
                  <a:pt x="48085" y="43520"/>
                  <a:pt x="47990" y="43615"/>
                  <a:pt x="48085" y="43596"/>
                </a:cubicBezTo>
                <a:cubicBezTo>
                  <a:pt x="48846" y="43330"/>
                  <a:pt x="50881" y="42626"/>
                  <a:pt x="51794" y="42150"/>
                </a:cubicBezTo>
                <a:cubicBezTo>
                  <a:pt x="51737" y="42055"/>
                  <a:pt x="51737" y="41979"/>
                  <a:pt x="51851" y="41922"/>
                </a:cubicBezTo>
                <a:cubicBezTo>
                  <a:pt x="51927" y="42017"/>
                  <a:pt x="51775" y="42055"/>
                  <a:pt x="51889" y="42188"/>
                </a:cubicBezTo>
                <a:cubicBezTo>
                  <a:pt x="52955" y="41922"/>
                  <a:pt x="53772" y="41389"/>
                  <a:pt x="54419" y="41389"/>
                </a:cubicBezTo>
                <a:cubicBezTo>
                  <a:pt x="54400" y="41351"/>
                  <a:pt x="54191" y="41256"/>
                  <a:pt x="54343" y="41199"/>
                </a:cubicBezTo>
                <a:cubicBezTo>
                  <a:pt x="54685" y="41466"/>
                  <a:pt x="55560" y="40990"/>
                  <a:pt x="55808" y="40724"/>
                </a:cubicBezTo>
                <a:cubicBezTo>
                  <a:pt x="56017" y="40933"/>
                  <a:pt x="56511" y="40591"/>
                  <a:pt x="56550" y="40419"/>
                </a:cubicBezTo>
                <a:cubicBezTo>
                  <a:pt x="56683" y="40610"/>
                  <a:pt x="56778" y="40400"/>
                  <a:pt x="56949" y="40362"/>
                </a:cubicBezTo>
                <a:cubicBezTo>
                  <a:pt x="56949" y="40191"/>
                  <a:pt x="56759" y="40324"/>
                  <a:pt x="56683" y="40248"/>
                </a:cubicBezTo>
                <a:cubicBezTo>
                  <a:pt x="56930" y="40229"/>
                  <a:pt x="56949" y="40115"/>
                  <a:pt x="57082" y="40153"/>
                </a:cubicBezTo>
                <a:cubicBezTo>
                  <a:pt x="56911" y="40267"/>
                  <a:pt x="57044" y="40248"/>
                  <a:pt x="57101" y="40362"/>
                </a:cubicBezTo>
                <a:cubicBezTo>
                  <a:pt x="57310" y="40267"/>
                  <a:pt x="57691" y="40267"/>
                  <a:pt x="57824" y="40020"/>
                </a:cubicBezTo>
                <a:cubicBezTo>
                  <a:pt x="58109" y="40172"/>
                  <a:pt x="58299" y="39868"/>
                  <a:pt x="58547" y="39887"/>
                </a:cubicBezTo>
                <a:cubicBezTo>
                  <a:pt x="58528" y="39830"/>
                  <a:pt x="58452" y="39868"/>
                  <a:pt x="58433" y="39773"/>
                </a:cubicBezTo>
                <a:cubicBezTo>
                  <a:pt x="58661" y="39849"/>
                  <a:pt x="59136" y="39487"/>
                  <a:pt x="58927" y="39754"/>
                </a:cubicBezTo>
                <a:cubicBezTo>
                  <a:pt x="59003" y="39716"/>
                  <a:pt x="59079" y="39716"/>
                  <a:pt x="59136" y="39716"/>
                </a:cubicBezTo>
                <a:cubicBezTo>
                  <a:pt x="59136" y="39640"/>
                  <a:pt x="59174" y="39621"/>
                  <a:pt x="59079" y="39583"/>
                </a:cubicBezTo>
                <a:cubicBezTo>
                  <a:pt x="59536" y="39487"/>
                  <a:pt x="59992" y="39202"/>
                  <a:pt x="60392" y="39278"/>
                </a:cubicBezTo>
                <a:cubicBezTo>
                  <a:pt x="60240" y="38993"/>
                  <a:pt x="60734" y="39145"/>
                  <a:pt x="60810" y="38936"/>
                </a:cubicBezTo>
                <a:cubicBezTo>
                  <a:pt x="61000" y="38841"/>
                  <a:pt x="60715" y="39126"/>
                  <a:pt x="60943" y="39050"/>
                </a:cubicBezTo>
                <a:cubicBezTo>
                  <a:pt x="61076" y="38879"/>
                  <a:pt x="61400" y="38708"/>
                  <a:pt x="61495" y="38670"/>
                </a:cubicBezTo>
                <a:cubicBezTo>
                  <a:pt x="61457" y="38574"/>
                  <a:pt x="61305" y="38708"/>
                  <a:pt x="61267" y="38631"/>
                </a:cubicBezTo>
                <a:cubicBezTo>
                  <a:pt x="61362" y="38536"/>
                  <a:pt x="61609" y="38555"/>
                  <a:pt x="61742" y="38403"/>
                </a:cubicBezTo>
                <a:cubicBezTo>
                  <a:pt x="61894" y="38441"/>
                  <a:pt x="61761" y="38460"/>
                  <a:pt x="61818" y="38593"/>
                </a:cubicBezTo>
                <a:cubicBezTo>
                  <a:pt x="61856" y="38403"/>
                  <a:pt x="62142" y="38574"/>
                  <a:pt x="62180" y="38384"/>
                </a:cubicBezTo>
                <a:cubicBezTo>
                  <a:pt x="62104" y="38422"/>
                  <a:pt x="62028" y="38441"/>
                  <a:pt x="62008" y="38346"/>
                </a:cubicBezTo>
                <a:cubicBezTo>
                  <a:pt x="62294" y="38308"/>
                  <a:pt x="62503" y="38156"/>
                  <a:pt x="62465" y="38042"/>
                </a:cubicBezTo>
                <a:cubicBezTo>
                  <a:pt x="62579" y="38137"/>
                  <a:pt x="62864" y="37909"/>
                  <a:pt x="63036" y="37871"/>
                </a:cubicBezTo>
                <a:cubicBezTo>
                  <a:pt x="63207" y="37890"/>
                  <a:pt x="63017" y="38023"/>
                  <a:pt x="63150" y="38004"/>
                </a:cubicBezTo>
                <a:cubicBezTo>
                  <a:pt x="63264" y="37947"/>
                  <a:pt x="63131" y="37814"/>
                  <a:pt x="63283" y="37776"/>
                </a:cubicBezTo>
                <a:cubicBezTo>
                  <a:pt x="63340" y="37852"/>
                  <a:pt x="63245" y="37928"/>
                  <a:pt x="63340" y="37928"/>
                </a:cubicBezTo>
                <a:cubicBezTo>
                  <a:pt x="63854" y="37604"/>
                  <a:pt x="64139" y="37262"/>
                  <a:pt x="64709" y="37205"/>
                </a:cubicBezTo>
                <a:cubicBezTo>
                  <a:pt x="64519" y="37186"/>
                  <a:pt x="64557" y="37034"/>
                  <a:pt x="64481" y="37015"/>
                </a:cubicBezTo>
                <a:cubicBezTo>
                  <a:pt x="64405" y="37129"/>
                  <a:pt x="63435" y="37243"/>
                  <a:pt x="63587" y="37490"/>
                </a:cubicBezTo>
                <a:cubicBezTo>
                  <a:pt x="63492" y="37490"/>
                  <a:pt x="63302" y="37661"/>
                  <a:pt x="63264" y="37566"/>
                </a:cubicBezTo>
                <a:cubicBezTo>
                  <a:pt x="63568" y="37471"/>
                  <a:pt x="63359" y="37452"/>
                  <a:pt x="63264" y="37395"/>
                </a:cubicBezTo>
                <a:cubicBezTo>
                  <a:pt x="63530" y="37243"/>
                  <a:pt x="63987" y="37148"/>
                  <a:pt x="64481" y="36844"/>
                </a:cubicBezTo>
                <a:cubicBezTo>
                  <a:pt x="64652" y="36920"/>
                  <a:pt x="64652" y="36920"/>
                  <a:pt x="64881" y="36977"/>
                </a:cubicBezTo>
                <a:cubicBezTo>
                  <a:pt x="64690" y="37243"/>
                  <a:pt x="65128" y="37509"/>
                  <a:pt x="65546" y="37205"/>
                </a:cubicBezTo>
                <a:cubicBezTo>
                  <a:pt x="65508" y="37129"/>
                  <a:pt x="65565" y="36863"/>
                  <a:pt x="65680" y="36977"/>
                </a:cubicBezTo>
                <a:cubicBezTo>
                  <a:pt x="65622" y="37015"/>
                  <a:pt x="65565" y="37129"/>
                  <a:pt x="65660" y="37110"/>
                </a:cubicBezTo>
                <a:cubicBezTo>
                  <a:pt x="65775" y="37034"/>
                  <a:pt x="65641" y="36901"/>
                  <a:pt x="65775" y="36844"/>
                </a:cubicBezTo>
                <a:cubicBezTo>
                  <a:pt x="65832" y="36901"/>
                  <a:pt x="65794" y="37110"/>
                  <a:pt x="65927" y="37053"/>
                </a:cubicBezTo>
                <a:cubicBezTo>
                  <a:pt x="65946" y="36901"/>
                  <a:pt x="66193" y="37053"/>
                  <a:pt x="66212" y="36882"/>
                </a:cubicBezTo>
                <a:cubicBezTo>
                  <a:pt x="66155" y="36786"/>
                  <a:pt x="66003" y="36844"/>
                  <a:pt x="65946" y="36939"/>
                </a:cubicBezTo>
                <a:cubicBezTo>
                  <a:pt x="66003" y="36691"/>
                  <a:pt x="65756" y="36805"/>
                  <a:pt x="65832" y="36653"/>
                </a:cubicBezTo>
                <a:cubicBezTo>
                  <a:pt x="65927" y="36767"/>
                  <a:pt x="65889" y="36539"/>
                  <a:pt x="66003" y="36520"/>
                </a:cubicBezTo>
                <a:cubicBezTo>
                  <a:pt x="66022" y="36653"/>
                  <a:pt x="65946" y="36786"/>
                  <a:pt x="66155" y="36748"/>
                </a:cubicBezTo>
                <a:cubicBezTo>
                  <a:pt x="66136" y="36634"/>
                  <a:pt x="66440" y="36615"/>
                  <a:pt x="66269" y="36482"/>
                </a:cubicBezTo>
                <a:cubicBezTo>
                  <a:pt x="66003" y="36577"/>
                  <a:pt x="65832" y="36463"/>
                  <a:pt x="65680" y="36425"/>
                </a:cubicBezTo>
                <a:cubicBezTo>
                  <a:pt x="65851" y="36368"/>
                  <a:pt x="65984" y="36368"/>
                  <a:pt x="66098" y="36425"/>
                </a:cubicBezTo>
                <a:cubicBezTo>
                  <a:pt x="66098" y="36254"/>
                  <a:pt x="66593" y="36064"/>
                  <a:pt x="66745" y="36064"/>
                </a:cubicBezTo>
                <a:cubicBezTo>
                  <a:pt x="66631" y="36007"/>
                  <a:pt x="66440" y="35950"/>
                  <a:pt x="66650" y="35816"/>
                </a:cubicBezTo>
                <a:cubicBezTo>
                  <a:pt x="66688" y="35950"/>
                  <a:pt x="66726" y="36064"/>
                  <a:pt x="66859" y="36007"/>
                </a:cubicBezTo>
                <a:cubicBezTo>
                  <a:pt x="67239" y="35950"/>
                  <a:pt x="67163" y="35759"/>
                  <a:pt x="67201" y="35588"/>
                </a:cubicBezTo>
                <a:cubicBezTo>
                  <a:pt x="67163" y="35797"/>
                  <a:pt x="67410" y="35531"/>
                  <a:pt x="67448" y="35664"/>
                </a:cubicBezTo>
                <a:cubicBezTo>
                  <a:pt x="67144" y="35702"/>
                  <a:pt x="67296" y="35873"/>
                  <a:pt x="67201" y="35988"/>
                </a:cubicBezTo>
                <a:cubicBezTo>
                  <a:pt x="67125" y="35969"/>
                  <a:pt x="66631" y="36102"/>
                  <a:pt x="66821" y="36254"/>
                </a:cubicBezTo>
                <a:cubicBezTo>
                  <a:pt x="66612" y="36425"/>
                  <a:pt x="66707" y="36045"/>
                  <a:pt x="66554" y="36140"/>
                </a:cubicBezTo>
                <a:cubicBezTo>
                  <a:pt x="66516" y="36254"/>
                  <a:pt x="66288" y="36330"/>
                  <a:pt x="66421" y="36520"/>
                </a:cubicBezTo>
                <a:cubicBezTo>
                  <a:pt x="66916" y="36501"/>
                  <a:pt x="66802" y="36197"/>
                  <a:pt x="67125" y="36292"/>
                </a:cubicBezTo>
                <a:cubicBezTo>
                  <a:pt x="67068" y="36197"/>
                  <a:pt x="66954" y="36216"/>
                  <a:pt x="66859" y="36178"/>
                </a:cubicBezTo>
                <a:cubicBezTo>
                  <a:pt x="67410" y="35892"/>
                  <a:pt x="67486" y="36140"/>
                  <a:pt x="67772" y="36140"/>
                </a:cubicBezTo>
                <a:cubicBezTo>
                  <a:pt x="67867" y="35988"/>
                  <a:pt x="67677" y="35969"/>
                  <a:pt x="67601" y="35873"/>
                </a:cubicBezTo>
                <a:cubicBezTo>
                  <a:pt x="67829" y="35911"/>
                  <a:pt x="67886" y="35892"/>
                  <a:pt x="68038" y="35702"/>
                </a:cubicBezTo>
                <a:cubicBezTo>
                  <a:pt x="68266" y="35607"/>
                  <a:pt x="68266" y="35873"/>
                  <a:pt x="68495" y="35797"/>
                </a:cubicBezTo>
                <a:cubicBezTo>
                  <a:pt x="68438" y="35550"/>
                  <a:pt x="68323" y="35835"/>
                  <a:pt x="68209" y="35626"/>
                </a:cubicBezTo>
                <a:cubicBezTo>
                  <a:pt x="68476" y="35531"/>
                  <a:pt x="68209" y="35588"/>
                  <a:pt x="68171" y="35531"/>
                </a:cubicBezTo>
                <a:cubicBezTo>
                  <a:pt x="68533" y="35436"/>
                  <a:pt x="68647" y="35227"/>
                  <a:pt x="68875" y="35303"/>
                </a:cubicBezTo>
                <a:cubicBezTo>
                  <a:pt x="68780" y="35360"/>
                  <a:pt x="68647" y="35379"/>
                  <a:pt x="68647" y="35455"/>
                </a:cubicBezTo>
                <a:cubicBezTo>
                  <a:pt x="68875" y="35341"/>
                  <a:pt x="69103" y="35398"/>
                  <a:pt x="69103" y="35170"/>
                </a:cubicBezTo>
                <a:cubicBezTo>
                  <a:pt x="69731" y="34884"/>
                  <a:pt x="70720" y="34789"/>
                  <a:pt x="71386" y="34257"/>
                </a:cubicBezTo>
                <a:cubicBezTo>
                  <a:pt x="72204" y="34085"/>
                  <a:pt x="73288" y="33534"/>
                  <a:pt x="73782" y="33287"/>
                </a:cubicBezTo>
                <a:cubicBezTo>
                  <a:pt x="74106" y="33115"/>
                  <a:pt x="74543" y="33096"/>
                  <a:pt x="74810" y="32982"/>
                </a:cubicBezTo>
                <a:cubicBezTo>
                  <a:pt x="74867" y="32963"/>
                  <a:pt x="74848" y="32811"/>
                  <a:pt x="74943" y="32773"/>
                </a:cubicBezTo>
                <a:cubicBezTo>
                  <a:pt x="75437" y="32507"/>
                  <a:pt x="76597" y="32412"/>
                  <a:pt x="76693" y="31955"/>
                </a:cubicBezTo>
                <a:cubicBezTo>
                  <a:pt x="76179" y="32202"/>
                  <a:pt x="75380" y="32526"/>
                  <a:pt x="74752" y="32678"/>
                </a:cubicBezTo>
                <a:cubicBezTo>
                  <a:pt x="74867" y="32621"/>
                  <a:pt x="74905" y="32564"/>
                  <a:pt x="74905" y="32507"/>
                </a:cubicBezTo>
                <a:cubicBezTo>
                  <a:pt x="74600" y="32678"/>
                  <a:pt x="74505" y="32583"/>
                  <a:pt x="74467" y="32507"/>
                </a:cubicBezTo>
                <a:cubicBezTo>
                  <a:pt x="74505" y="32602"/>
                  <a:pt x="74334" y="32640"/>
                  <a:pt x="74429" y="32754"/>
                </a:cubicBezTo>
                <a:cubicBezTo>
                  <a:pt x="74543" y="32659"/>
                  <a:pt x="74733" y="32811"/>
                  <a:pt x="74600" y="32849"/>
                </a:cubicBezTo>
                <a:cubicBezTo>
                  <a:pt x="74391" y="32659"/>
                  <a:pt x="74277" y="33001"/>
                  <a:pt x="74049" y="33058"/>
                </a:cubicBezTo>
                <a:cubicBezTo>
                  <a:pt x="73954" y="32963"/>
                  <a:pt x="74011" y="32602"/>
                  <a:pt x="73782" y="32735"/>
                </a:cubicBezTo>
                <a:cubicBezTo>
                  <a:pt x="74011" y="32792"/>
                  <a:pt x="73573" y="32887"/>
                  <a:pt x="73763" y="33077"/>
                </a:cubicBezTo>
                <a:cubicBezTo>
                  <a:pt x="73649" y="33077"/>
                  <a:pt x="73440" y="33268"/>
                  <a:pt x="73383" y="33172"/>
                </a:cubicBezTo>
                <a:cubicBezTo>
                  <a:pt x="73440" y="32982"/>
                  <a:pt x="73630" y="33096"/>
                  <a:pt x="73573" y="32925"/>
                </a:cubicBezTo>
                <a:cubicBezTo>
                  <a:pt x="73364" y="32868"/>
                  <a:pt x="73554" y="33058"/>
                  <a:pt x="73269" y="33096"/>
                </a:cubicBezTo>
                <a:cubicBezTo>
                  <a:pt x="73231" y="33020"/>
                  <a:pt x="73231" y="32906"/>
                  <a:pt x="73136" y="32925"/>
                </a:cubicBezTo>
                <a:cubicBezTo>
                  <a:pt x="73174" y="33039"/>
                  <a:pt x="72888" y="33058"/>
                  <a:pt x="72793" y="33134"/>
                </a:cubicBezTo>
                <a:cubicBezTo>
                  <a:pt x="72850" y="33230"/>
                  <a:pt x="72850" y="33306"/>
                  <a:pt x="72736" y="33363"/>
                </a:cubicBezTo>
                <a:cubicBezTo>
                  <a:pt x="72584" y="33172"/>
                  <a:pt x="72432" y="33648"/>
                  <a:pt x="72508" y="33306"/>
                </a:cubicBezTo>
                <a:cubicBezTo>
                  <a:pt x="72299" y="33458"/>
                  <a:pt x="72204" y="33363"/>
                  <a:pt x="72166" y="33553"/>
                </a:cubicBezTo>
                <a:cubicBezTo>
                  <a:pt x="72242" y="33534"/>
                  <a:pt x="72451" y="33648"/>
                  <a:pt x="72223" y="33686"/>
                </a:cubicBezTo>
                <a:cubicBezTo>
                  <a:pt x="72071" y="33553"/>
                  <a:pt x="72185" y="33382"/>
                  <a:pt x="71975" y="33401"/>
                </a:cubicBezTo>
                <a:cubicBezTo>
                  <a:pt x="71994" y="33477"/>
                  <a:pt x="71880" y="33496"/>
                  <a:pt x="71880" y="33553"/>
                </a:cubicBezTo>
                <a:cubicBezTo>
                  <a:pt x="72128" y="33553"/>
                  <a:pt x="71956" y="33800"/>
                  <a:pt x="71994" y="33667"/>
                </a:cubicBezTo>
                <a:cubicBezTo>
                  <a:pt x="71842" y="33439"/>
                  <a:pt x="71804" y="33857"/>
                  <a:pt x="71671" y="33743"/>
                </a:cubicBezTo>
                <a:cubicBezTo>
                  <a:pt x="71785" y="33572"/>
                  <a:pt x="71557" y="33572"/>
                  <a:pt x="71367" y="33534"/>
                </a:cubicBezTo>
                <a:cubicBezTo>
                  <a:pt x="71633" y="33325"/>
                  <a:pt x="72451" y="33249"/>
                  <a:pt x="72622" y="32906"/>
                </a:cubicBezTo>
                <a:cubicBezTo>
                  <a:pt x="73269" y="32830"/>
                  <a:pt x="73801" y="32640"/>
                  <a:pt x="74353" y="32221"/>
                </a:cubicBezTo>
                <a:cubicBezTo>
                  <a:pt x="74239" y="32202"/>
                  <a:pt x="74182" y="32069"/>
                  <a:pt x="74068" y="32050"/>
                </a:cubicBezTo>
                <a:cubicBezTo>
                  <a:pt x="74144" y="31993"/>
                  <a:pt x="74410" y="31993"/>
                  <a:pt x="74353" y="31879"/>
                </a:cubicBezTo>
                <a:cubicBezTo>
                  <a:pt x="74030" y="31936"/>
                  <a:pt x="73839" y="32126"/>
                  <a:pt x="74087" y="32279"/>
                </a:cubicBezTo>
                <a:cubicBezTo>
                  <a:pt x="73973" y="32317"/>
                  <a:pt x="73497" y="32545"/>
                  <a:pt x="73630" y="32393"/>
                </a:cubicBezTo>
                <a:cubicBezTo>
                  <a:pt x="73744" y="32336"/>
                  <a:pt x="74030" y="32317"/>
                  <a:pt x="73916" y="32183"/>
                </a:cubicBezTo>
                <a:cubicBezTo>
                  <a:pt x="73706" y="32126"/>
                  <a:pt x="73820" y="32298"/>
                  <a:pt x="73611" y="32355"/>
                </a:cubicBezTo>
                <a:cubicBezTo>
                  <a:pt x="73516" y="32107"/>
                  <a:pt x="73060" y="32317"/>
                  <a:pt x="73421" y="32374"/>
                </a:cubicBezTo>
                <a:cubicBezTo>
                  <a:pt x="73307" y="32393"/>
                  <a:pt x="73117" y="32564"/>
                  <a:pt x="73079" y="32450"/>
                </a:cubicBezTo>
                <a:cubicBezTo>
                  <a:pt x="73193" y="32450"/>
                  <a:pt x="73098" y="32183"/>
                  <a:pt x="73003" y="32260"/>
                </a:cubicBezTo>
                <a:cubicBezTo>
                  <a:pt x="72869" y="32298"/>
                  <a:pt x="73041" y="32431"/>
                  <a:pt x="73041" y="32526"/>
                </a:cubicBezTo>
                <a:cubicBezTo>
                  <a:pt x="72850" y="32678"/>
                  <a:pt x="72945" y="32374"/>
                  <a:pt x="72793" y="32450"/>
                </a:cubicBezTo>
                <a:cubicBezTo>
                  <a:pt x="72736" y="32583"/>
                  <a:pt x="72565" y="32697"/>
                  <a:pt x="72451" y="32811"/>
                </a:cubicBezTo>
                <a:cubicBezTo>
                  <a:pt x="72508" y="32868"/>
                  <a:pt x="72679" y="32735"/>
                  <a:pt x="72736" y="32811"/>
                </a:cubicBezTo>
                <a:cubicBezTo>
                  <a:pt x="71785" y="33192"/>
                  <a:pt x="70416" y="33439"/>
                  <a:pt x="69883" y="33914"/>
                </a:cubicBezTo>
                <a:cubicBezTo>
                  <a:pt x="69750" y="33724"/>
                  <a:pt x="69332" y="33971"/>
                  <a:pt x="69084" y="34219"/>
                </a:cubicBezTo>
                <a:cubicBezTo>
                  <a:pt x="68989" y="34028"/>
                  <a:pt x="68894" y="34333"/>
                  <a:pt x="68780" y="34181"/>
                </a:cubicBezTo>
                <a:cubicBezTo>
                  <a:pt x="68419" y="34599"/>
                  <a:pt x="67924" y="34542"/>
                  <a:pt x="67353" y="34922"/>
                </a:cubicBezTo>
                <a:cubicBezTo>
                  <a:pt x="67277" y="34865"/>
                  <a:pt x="67220" y="34751"/>
                  <a:pt x="67049" y="34865"/>
                </a:cubicBezTo>
                <a:cubicBezTo>
                  <a:pt x="67144" y="34922"/>
                  <a:pt x="67163" y="34960"/>
                  <a:pt x="67049" y="35037"/>
                </a:cubicBezTo>
                <a:cubicBezTo>
                  <a:pt x="66897" y="34998"/>
                  <a:pt x="66383" y="35341"/>
                  <a:pt x="66174" y="35227"/>
                </a:cubicBezTo>
                <a:cubicBezTo>
                  <a:pt x="66193" y="35284"/>
                  <a:pt x="65984" y="35379"/>
                  <a:pt x="65832" y="35417"/>
                </a:cubicBezTo>
                <a:cubicBezTo>
                  <a:pt x="65870" y="35379"/>
                  <a:pt x="65946" y="35360"/>
                  <a:pt x="65946" y="35322"/>
                </a:cubicBezTo>
                <a:cubicBezTo>
                  <a:pt x="65718" y="35341"/>
                  <a:pt x="65413" y="35588"/>
                  <a:pt x="65565" y="35303"/>
                </a:cubicBezTo>
                <a:cubicBezTo>
                  <a:pt x="65470" y="35265"/>
                  <a:pt x="65337" y="35322"/>
                  <a:pt x="65185" y="35398"/>
                </a:cubicBezTo>
                <a:cubicBezTo>
                  <a:pt x="65204" y="35626"/>
                  <a:pt x="65166" y="35740"/>
                  <a:pt x="64995" y="35816"/>
                </a:cubicBezTo>
                <a:cubicBezTo>
                  <a:pt x="64881" y="35664"/>
                  <a:pt x="65223" y="35645"/>
                  <a:pt x="65071" y="35493"/>
                </a:cubicBezTo>
                <a:cubicBezTo>
                  <a:pt x="64786" y="35816"/>
                  <a:pt x="64272" y="35721"/>
                  <a:pt x="64044" y="36140"/>
                </a:cubicBezTo>
                <a:cubicBezTo>
                  <a:pt x="63987" y="36064"/>
                  <a:pt x="64082" y="35969"/>
                  <a:pt x="63987" y="35988"/>
                </a:cubicBezTo>
                <a:cubicBezTo>
                  <a:pt x="63454" y="36292"/>
                  <a:pt x="62979" y="36311"/>
                  <a:pt x="62503" y="36577"/>
                </a:cubicBezTo>
                <a:cubicBezTo>
                  <a:pt x="62408" y="36558"/>
                  <a:pt x="62389" y="36349"/>
                  <a:pt x="62237" y="36406"/>
                </a:cubicBezTo>
                <a:cubicBezTo>
                  <a:pt x="62275" y="36596"/>
                  <a:pt x="61913" y="36444"/>
                  <a:pt x="62008" y="36558"/>
                </a:cubicBezTo>
                <a:cubicBezTo>
                  <a:pt x="62104" y="36577"/>
                  <a:pt x="62256" y="36520"/>
                  <a:pt x="62313" y="36615"/>
                </a:cubicBezTo>
                <a:cubicBezTo>
                  <a:pt x="61932" y="36748"/>
                  <a:pt x="61723" y="36958"/>
                  <a:pt x="61362" y="36939"/>
                </a:cubicBezTo>
                <a:cubicBezTo>
                  <a:pt x="61381" y="37148"/>
                  <a:pt x="61076" y="36996"/>
                  <a:pt x="61038" y="37167"/>
                </a:cubicBezTo>
                <a:cubicBezTo>
                  <a:pt x="61095" y="37224"/>
                  <a:pt x="61267" y="37091"/>
                  <a:pt x="61324" y="37167"/>
                </a:cubicBezTo>
                <a:cubicBezTo>
                  <a:pt x="61019" y="37300"/>
                  <a:pt x="61000" y="37243"/>
                  <a:pt x="60753" y="37395"/>
                </a:cubicBezTo>
                <a:cubicBezTo>
                  <a:pt x="60582" y="37224"/>
                  <a:pt x="61115" y="37262"/>
                  <a:pt x="60924" y="37110"/>
                </a:cubicBezTo>
                <a:cubicBezTo>
                  <a:pt x="60772" y="37186"/>
                  <a:pt x="60430" y="37167"/>
                  <a:pt x="60449" y="37357"/>
                </a:cubicBezTo>
                <a:cubicBezTo>
                  <a:pt x="60278" y="37490"/>
                  <a:pt x="60354" y="37224"/>
                  <a:pt x="60163" y="37357"/>
                </a:cubicBezTo>
                <a:cubicBezTo>
                  <a:pt x="59859" y="37776"/>
                  <a:pt x="59098" y="37623"/>
                  <a:pt x="58813" y="38061"/>
                </a:cubicBezTo>
                <a:cubicBezTo>
                  <a:pt x="58661" y="37871"/>
                  <a:pt x="58433" y="37985"/>
                  <a:pt x="58242" y="38080"/>
                </a:cubicBezTo>
                <a:cubicBezTo>
                  <a:pt x="57482" y="38403"/>
                  <a:pt x="55846" y="38955"/>
                  <a:pt x="55541" y="39202"/>
                </a:cubicBezTo>
                <a:cubicBezTo>
                  <a:pt x="55465" y="39240"/>
                  <a:pt x="55465" y="39145"/>
                  <a:pt x="55389" y="39164"/>
                </a:cubicBezTo>
                <a:cubicBezTo>
                  <a:pt x="54191" y="39735"/>
                  <a:pt x="53145" y="39754"/>
                  <a:pt x="52574" y="40343"/>
                </a:cubicBezTo>
                <a:cubicBezTo>
                  <a:pt x="50938" y="40629"/>
                  <a:pt x="49436" y="41466"/>
                  <a:pt x="47762" y="42112"/>
                </a:cubicBezTo>
                <a:cubicBezTo>
                  <a:pt x="49036" y="41903"/>
                  <a:pt x="49987" y="41294"/>
                  <a:pt x="51167" y="41123"/>
                </a:cubicBezTo>
                <a:cubicBezTo>
                  <a:pt x="51186" y="41199"/>
                  <a:pt x="50615" y="41313"/>
                  <a:pt x="50444" y="41313"/>
                </a:cubicBezTo>
                <a:cubicBezTo>
                  <a:pt x="49531" y="41770"/>
                  <a:pt x="48504" y="42455"/>
                  <a:pt x="47781" y="42493"/>
                </a:cubicBezTo>
                <a:cubicBezTo>
                  <a:pt x="47724" y="42607"/>
                  <a:pt x="47439" y="42645"/>
                  <a:pt x="47381" y="42759"/>
                </a:cubicBezTo>
                <a:cubicBezTo>
                  <a:pt x="47172" y="42645"/>
                  <a:pt x="46944" y="42816"/>
                  <a:pt x="46678" y="42930"/>
                </a:cubicBezTo>
                <a:cubicBezTo>
                  <a:pt x="46145" y="42759"/>
                  <a:pt x="45765" y="43177"/>
                  <a:pt x="45251" y="43501"/>
                </a:cubicBezTo>
                <a:cubicBezTo>
                  <a:pt x="45213" y="43368"/>
                  <a:pt x="45099" y="43387"/>
                  <a:pt x="44947" y="43463"/>
                </a:cubicBezTo>
                <a:cubicBezTo>
                  <a:pt x="44947" y="43691"/>
                  <a:pt x="44015" y="43767"/>
                  <a:pt x="43558" y="44071"/>
                </a:cubicBezTo>
                <a:cubicBezTo>
                  <a:pt x="43368" y="43862"/>
                  <a:pt x="43882" y="43862"/>
                  <a:pt x="43901" y="43710"/>
                </a:cubicBezTo>
                <a:cubicBezTo>
                  <a:pt x="43463" y="43710"/>
                  <a:pt x="43064" y="44033"/>
                  <a:pt x="42683" y="44033"/>
                </a:cubicBezTo>
                <a:cubicBezTo>
                  <a:pt x="42531" y="44147"/>
                  <a:pt x="42835" y="44395"/>
                  <a:pt x="42531" y="44376"/>
                </a:cubicBezTo>
                <a:cubicBezTo>
                  <a:pt x="42874" y="44147"/>
                  <a:pt x="42265" y="44471"/>
                  <a:pt x="42246" y="44376"/>
                </a:cubicBezTo>
                <a:cubicBezTo>
                  <a:pt x="42303" y="44338"/>
                  <a:pt x="42322" y="44281"/>
                  <a:pt x="42322" y="44224"/>
                </a:cubicBezTo>
                <a:cubicBezTo>
                  <a:pt x="42284" y="44224"/>
                  <a:pt x="41980" y="44224"/>
                  <a:pt x="42018" y="44357"/>
                </a:cubicBezTo>
                <a:cubicBezTo>
                  <a:pt x="42094" y="44338"/>
                  <a:pt x="42189" y="44281"/>
                  <a:pt x="42227" y="44319"/>
                </a:cubicBezTo>
                <a:cubicBezTo>
                  <a:pt x="42151" y="44357"/>
                  <a:pt x="42189" y="44433"/>
                  <a:pt x="42208" y="44490"/>
                </a:cubicBezTo>
                <a:cubicBezTo>
                  <a:pt x="42056" y="44547"/>
                  <a:pt x="41999" y="44490"/>
                  <a:pt x="41903" y="44623"/>
                </a:cubicBezTo>
                <a:cubicBezTo>
                  <a:pt x="41523" y="44357"/>
                  <a:pt x="40686" y="45099"/>
                  <a:pt x="40458" y="44927"/>
                </a:cubicBezTo>
                <a:cubicBezTo>
                  <a:pt x="40249" y="45022"/>
                  <a:pt x="40515" y="45041"/>
                  <a:pt x="40382" y="45118"/>
                </a:cubicBezTo>
                <a:cubicBezTo>
                  <a:pt x="40363" y="44946"/>
                  <a:pt x="40077" y="45213"/>
                  <a:pt x="40058" y="45022"/>
                </a:cubicBezTo>
                <a:cubicBezTo>
                  <a:pt x="40382" y="44813"/>
                  <a:pt x="40952" y="44813"/>
                  <a:pt x="40971" y="44604"/>
                </a:cubicBezTo>
                <a:cubicBezTo>
                  <a:pt x="39621" y="45099"/>
                  <a:pt x="38080" y="45384"/>
                  <a:pt x="37015" y="45973"/>
                </a:cubicBezTo>
                <a:cubicBezTo>
                  <a:pt x="37319" y="45954"/>
                  <a:pt x="37814" y="45669"/>
                  <a:pt x="38480" y="45707"/>
                </a:cubicBezTo>
                <a:cubicBezTo>
                  <a:pt x="37072" y="46240"/>
                  <a:pt x="35551" y="46563"/>
                  <a:pt x="34295" y="46886"/>
                </a:cubicBezTo>
                <a:cubicBezTo>
                  <a:pt x="34352" y="46925"/>
                  <a:pt x="34523" y="47001"/>
                  <a:pt x="34295" y="47058"/>
                </a:cubicBezTo>
                <a:cubicBezTo>
                  <a:pt x="34067" y="47134"/>
                  <a:pt x="34371" y="46848"/>
                  <a:pt x="34181" y="46944"/>
                </a:cubicBezTo>
                <a:cubicBezTo>
                  <a:pt x="34105" y="46982"/>
                  <a:pt x="34143" y="47077"/>
                  <a:pt x="34105" y="47134"/>
                </a:cubicBezTo>
                <a:cubicBezTo>
                  <a:pt x="34314" y="47172"/>
                  <a:pt x="34618" y="46963"/>
                  <a:pt x="34714" y="46829"/>
                </a:cubicBezTo>
                <a:cubicBezTo>
                  <a:pt x="34999" y="47039"/>
                  <a:pt x="36007" y="46525"/>
                  <a:pt x="36026" y="46525"/>
                </a:cubicBezTo>
                <a:cubicBezTo>
                  <a:pt x="36045" y="46525"/>
                  <a:pt x="36045" y="46677"/>
                  <a:pt x="36083" y="46677"/>
                </a:cubicBezTo>
                <a:cubicBezTo>
                  <a:pt x="36235" y="46696"/>
                  <a:pt x="36521" y="46392"/>
                  <a:pt x="36406" y="46601"/>
                </a:cubicBezTo>
                <a:cubicBezTo>
                  <a:pt x="34866" y="47039"/>
                  <a:pt x="34219" y="47229"/>
                  <a:pt x="32964" y="47647"/>
                </a:cubicBezTo>
                <a:cubicBezTo>
                  <a:pt x="32907" y="47609"/>
                  <a:pt x="32850" y="47571"/>
                  <a:pt x="32773" y="47552"/>
                </a:cubicBezTo>
                <a:cubicBezTo>
                  <a:pt x="32298" y="48047"/>
                  <a:pt x="31062" y="48009"/>
                  <a:pt x="30700" y="48446"/>
                </a:cubicBezTo>
                <a:cubicBezTo>
                  <a:pt x="30928" y="48351"/>
                  <a:pt x="31480" y="48142"/>
                  <a:pt x="31385" y="48332"/>
                </a:cubicBezTo>
                <a:cubicBezTo>
                  <a:pt x="30681" y="48446"/>
                  <a:pt x="30149" y="48636"/>
                  <a:pt x="29502" y="48808"/>
                </a:cubicBezTo>
                <a:cubicBezTo>
                  <a:pt x="29350" y="48903"/>
                  <a:pt x="28208" y="48998"/>
                  <a:pt x="28132" y="49359"/>
                </a:cubicBezTo>
                <a:cubicBezTo>
                  <a:pt x="27771" y="49454"/>
                  <a:pt x="26668" y="49587"/>
                  <a:pt x="26535" y="49835"/>
                </a:cubicBezTo>
                <a:cubicBezTo>
                  <a:pt x="23815" y="50481"/>
                  <a:pt x="20467" y="51566"/>
                  <a:pt x="17119" y="52383"/>
                </a:cubicBezTo>
                <a:cubicBezTo>
                  <a:pt x="17291" y="52345"/>
                  <a:pt x="17329" y="52288"/>
                  <a:pt x="17252" y="52174"/>
                </a:cubicBezTo>
                <a:cubicBezTo>
                  <a:pt x="16416" y="52593"/>
                  <a:pt x="15693" y="52802"/>
                  <a:pt x="14647" y="52992"/>
                </a:cubicBezTo>
                <a:cubicBezTo>
                  <a:pt x="14723" y="52973"/>
                  <a:pt x="14304" y="53087"/>
                  <a:pt x="14266" y="52973"/>
                </a:cubicBezTo>
                <a:cubicBezTo>
                  <a:pt x="15407" y="52650"/>
                  <a:pt x="16282" y="52460"/>
                  <a:pt x="17329" y="52022"/>
                </a:cubicBezTo>
                <a:cubicBezTo>
                  <a:pt x="17348" y="52098"/>
                  <a:pt x="17386" y="52155"/>
                  <a:pt x="17405" y="52212"/>
                </a:cubicBezTo>
                <a:cubicBezTo>
                  <a:pt x="17538" y="52098"/>
                  <a:pt x="17709" y="52250"/>
                  <a:pt x="17709" y="52098"/>
                </a:cubicBezTo>
                <a:cubicBezTo>
                  <a:pt x="17595" y="52136"/>
                  <a:pt x="17500" y="52155"/>
                  <a:pt x="17424" y="52098"/>
                </a:cubicBezTo>
                <a:cubicBezTo>
                  <a:pt x="17519" y="51927"/>
                  <a:pt x="17804" y="52136"/>
                  <a:pt x="17918" y="51908"/>
                </a:cubicBezTo>
                <a:cubicBezTo>
                  <a:pt x="17956" y="51965"/>
                  <a:pt x="17975" y="52079"/>
                  <a:pt x="18051" y="52060"/>
                </a:cubicBezTo>
                <a:cubicBezTo>
                  <a:pt x="18146" y="51870"/>
                  <a:pt x="18127" y="52117"/>
                  <a:pt x="18204" y="52060"/>
                </a:cubicBezTo>
                <a:cubicBezTo>
                  <a:pt x="18546" y="51699"/>
                  <a:pt x="19212" y="51832"/>
                  <a:pt x="19744" y="51451"/>
                </a:cubicBezTo>
                <a:cubicBezTo>
                  <a:pt x="19592" y="51470"/>
                  <a:pt x="19402" y="51566"/>
                  <a:pt x="19307" y="51451"/>
                </a:cubicBezTo>
                <a:cubicBezTo>
                  <a:pt x="19782" y="51394"/>
                  <a:pt x="20087" y="51185"/>
                  <a:pt x="20353" y="51375"/>
                </a:cubicBezTo>
                <a:cubicBezTo>
                  <a:pt x="20315" y="51299"/>
                  <a:pt x="20296" y="51204"/>
                  <a:pt x="20258" y="51128"/>
                </a:cubicBezTo>
                <a:cubicBezTo>
                  <a:pt x="20562" y="50900"/>
                  <a:pt x="20923" y="51071"/>
                  <a:pt x="21095" y="50729"/>
                </a:cubicBezTo>
                <a:cubicBezTo>
                  <a:pt x="21133" y="50919"/>
                  <a:pt x="21418" y="50672"/>
                  <a:pt x="21494" y="50805"/>
                </a:cubicBezTo>
                <a:cubicBezTo>
                  <a:pt x="21437" y="50710"/>
                  <a:pt x="21532" y="50672"/>
                  <a:pt x="21551" y="50615"/>
                </a:cubicBezTo>
                <a:cubicBezTo>
                  <a:pt x="21513" y="50481"/>
                  <a:pt x="21304" y="50672"/>
                  <a:pt x="21285" y="50500"/>
                </a:cubicBezTo>
                <a:cubicBezTo>
                  <a:pt x="21551" y="50405"/>
                  <a:pt x="21665" y="50557"/>
                  <a:pt x="21703" y="50615"/>
                </a:cubicBezTo>
                <a:cubicBezTo>
                  <a:pt x="21779" y="50577"/>
                  <a:pt x="21856" y="50538"/>
                  <a:pt x="21951" y="50519"/>
                </a:cubicBezTo>
                <a:cubicBezTo>
                  <a:pt x="21894" y="50443"/>
                  <a:pt x="21817" y="50481"/>
                  <a:pt x="21760" y="50424"/>
                </a:cubicBezTo>
                <a:cubicBezTo>
                  <a:pt x="22084" y="50291"/>
                  <a:pt x="22160" y="50348"/>
                  <a:pt x="22293" y="50139"/>
                </a:cubicBezTo>
                <a:cubicBezTo>
                  <a:pt x="22426" y="50101"/>
                  <a:pt x="22274" y="50386"/>
                  <a:pt x="22502" y="50291"/>
                </a:cubicBezTo>
                <a:cubicBezTo>
                  <a:pt x="22388" y="49873"/>
                  <a:pt x="22103" y="50025"/>
                  <a:pt x="21951" y="49835"/>
                </a:cubicBezTo>
                <a:cubicBezTo>
                  <a:pt x="22141" y="49759"/>
                  <a:pt x="22502" y="49492"/>
                  <a:pt x="22749" y="49683"/>
                </a:cubicBezTo>
                <a:cubicBezTo>
                  <a:pt x="22788" y="49511"/>
                  <a:pt x="23016" y="49587"/>
                  <a:pt x="23149" y="49587"/>
                </a:cubicBezTo>
                <a:cubicBezTo>
                  <a:pt x="23225" y="49264"/>
                  <a:pt x="23491" y="49587"/>
                  <a:pt x="23472" y="49340"/>
                </a:cubicBezTo>
                <a:cubicBezTo>
                  <a:pt x="23662" y="49378"/>
                  <a:pt x="24157" y="49473"/>
                  <a:pt x="24214" y="49207"/>
                </a:cubicBezTo>
                <a:cubicBezTo>
                  <a:pt x="24005" y="49283"/>
                  <a:pt x="23815" y="49340"/>
                  <a:pt x="23682" y="49321"/>
                </a:cubicBezTo>
                <a:cubicBezTo>
                  <a:pt x="23948" y="49188"/>
                  <a:pt x="24005" y="49264"/>
                  <a:pt x="24176" y="49112"/>
                </a:cubicBezTo>
                <a:cubicBezTo>
                  <a:pt x="24461" y="49378"/>
                  <a:pt x="24804" y="49055"/>
                  <a:pt x="25222" y="49036"/>
                </a:cubicBezTo>
                <a:cubicBezTo>
                  <a:pt x="25355" y="49207"/>
                  <a:pt x="24804" y="49207"/>
                  <a:pt x="24918" y="49378"/>
                </a:cubicBezTo>
                <a:cubicBezTo>
                  <a:pt x="25184" y="49245"/>
                  <a:pt x="25222" y="49492"/>
                  <a:pt x="25412" y="49511"/>
                </a:cubicBezTo>
                <a:cubicBezTo>
                  <a:pt x="25146" y="49150"/>
                  <a:pt x="25565" y="49416"/>
                  <a:pt x="25546" y="49131"/>
                </a:cubicBezTo>
                <a:cubicBezTo>
                  <a:pt x="25584" y="49188"/>
                  <a:pt x="25584" y="49321"/>
                  <a:pt x="25679" y="49302"/>
                </a:cubicBezTo>
                <a:cubicBezTo>
                  <a:pt x="25755" y="49245"/>
                  <a:pt x="25907" y="49226"/>
                  <a:pt x="25907" y="49150"/>
                </a:cubicBezTo>
                <a:cubicBezTo>
                  <a:pt x="25527" y="49283"/>
                  <a:pt x="25831" y="49074"/>
                  <a:pt x="25869" y="49055"/>
                </a:cubicBezTo>
                <a:cubicBezTo>
                  <a:pt x="25736" y="48960"/>
                  <a:pt x="25393" y="49207"/>
                  <a:pt x="25298" y="49055"/>
                </a:cubicBezTo>
                <a:cubicBezTo>
                  <a:pt x="25374" y="48865"/>
                  <a:pt x="25736" y="48979"/>
                  <a:pt x="25679" y="48789"/>
                </a:cubicBezTo>
                <a:cubicBezTo>
                  <a:pt x="25622" y="48751"/>
                  <a:pt x="25603" y="48674"/>
                  <a:pt x="25431" y="48674"/>
                </a:cubicBezTo>
                <a:cubicBezTo>
                  <a:pt x="25393" y="48789"/>
                  <a:pt x="25679" y="48751"/>
                  <a:pt x="25508" y="48865"/>
                </a:cubicBezTo>
                <a:cubicBezTo>
                  <a:pt x="25431" y="48693"/>
                  <a:pt x="25336" y="49036"/>
                  <a:pt x="25298" y="48884"/>
                </a:cubicBezTo>
                <a:cubicBezTo>
                  <a:pt x="25488" y="48789"/>
                  <a:pt x="25051" y="48751"/>
                  <a:pt x="25260" y="48617"/>
                </a:cubicBezTo>
                <a:cubicBezTo>
                  <a:pt x="25317" y="48693"/>
                  <a:pt x="25336" y="48598"/>
                  <a:pt x="25241" y="48579"/>
                </a:cubicBezTo>
                <a:cubicBezTo>
                  <a:pt x="25355" y="48503"/>
                  <a:pt x="25641" y="48484"/>
                  <a:pt x="25508" y="48351"/>
                </a:cubicBezTo>
                <a:cubicBezTo>
                  <a:pt x="25393" y="48275"/>
                  <a:pt x="25051" y="48560"/>
                  <a:pt x="24956" y="48408"/>
                </a:cubicBezTo>
                <a:cubicBezTo>
                  <a:pt x="25317" y="48370"/>
                  <a:pt x="24937" y="48123"/>
                  <a:pt x="25165" y="48047"/>
                </a:cubicBezTo>
                <a:cubicBezTo>
                  <a:pt x="25298" y="48142"/>
                  <a:pt x="25203" y="48218"/>
                  <a:pt x="25317" y="48218"/>
                </a:cubicBezTo>
                <a:cubicBezTo>
                  <a:pt x="25412" y="48161"/>
                  <a:pt x="25469" y="47876"/>
                  <a:pt x="25641" y="47971"/>
                </a:cubicBezTo>
                <a:cubicBezTo>
                  <a:pt x="25527" y="48009"/>
                  <a:pt x="25508" y="48066"/>
                  <a:pt x="25584" y="48161"/>
                </a:cubicBezTo>
                <a:cubicBezTo>
                  <a:pt x="26059" y="47857"/>
                  <a:pt x="26401" y="47761"/>
                  <a:pt x="26801" y="47666"/>
                </a:cubicBezTo>
                <a:cubicBezTo>
                  <a:pt x="26649" y="47628"/>
                  <a:pt x="26801" y="47571"/>
                  <a:pt x="26706" y="47419"/>
                </a:cubicBezTo>
                <a:cubicBezTo>
                  <a:pt x="26877" y="47324"/>
                  <a:pt x="26953" y="47381"/>
                  <a:pt x="27105" y="47324"/>
                </a:cubicBezTo>
                <a:cubicBezTo>
                  <a:pt x="27162" y="47381"/>
                  <a:pt x="27124" y="47609"/>
                  <a:pt x="27257" y="47533"/>
                </a:cubicBezTo>
                <a:cubicBezTo>
                  <a:pt x="27295" y="47305"/>
                  <a:pt x="27505" y="47476"/>
                  <a:pt x="27657" y="47495"/>
                </a:cubicBezTo>
                <a:cubicBezTo>
                  <a:pt x="28227" y="46867"/>
                  <a:pt x="29140" y="46734"/>
                  <a:pt x="29749" y="46430"/>
                </a:cubicBezTo>
                <a:cubicBezTo>
                  <a:pt x="29578" y="46278"/>
                  <a:pt x="29255" y="46411"/>
                  <a:pt x="29026" y="46221"/>
                </a:cubicBezTo>
                <a:cubicBezTo>
                  <a:pt x="29274" y="46107"/>
                  <a:pt x="29350" y="46183"/>
                  <a:pt x="29502" y="46031"/>
                </a:cubicBezTo>
                <a:cubicBezTo>
                  <a:pt x="29730" y="46012"/>
                  <a:pt x="29559" y="46164"/>
                  <a:pt x="29768" y="46145"/>
                </a:cubicBezTo>
                <a:cubicBezTo>
                  <a:pt x="29749" y="46069"/>
                  <a:pt x="29692" y="45973"/>
                  <a:pt x="29844" y="45954"/>
                </a:cubicBezTo>
                <a:cubicBezTo>
                  <a:pt x="29863" y="46012"/>
                  <a:pt x="29882" y="46088"/>
                  <a:pt x="29958" y="46069"/>
                </a:cubicBezTo>
                <a:cubicBezTo>
                  <a:pt x="29844" y="45878"/>
                  <a:pt x="30168" y="45935"/>
                  <a:pt x="30206" y="45973"/>
                </a:cubicBezTo>
                <a:cubicBezTo>
                  <a:pt x="30244" y="45707"/>
                  <a:pt x="30491" y="45783"/>
                  <a:pt x="30871" y="45650"/>
                </a:cubicBezTo>
                <a:cubicBezTo>
                  <a:pt x="30681" y="45460"/>
                  <a:pt x="31309" y="45498"/>
                  <a:pt x="31309" y="45365"/>
                </a:cubicBezTo>
                <a:cubicBezTo>
                  <a:pt x="31347" y="45479"/>
                  <a:pt x="31423" y="45536"/>
                  <a:pt x="31537" y="45555"/>
                </a:cubicBezTo>
                <a:cubicBezTo>
                  <a:pt x="31442" y="45346"/>
                  <a:pt x="31937" y="45555"/>
                  <a:pt x="31937" y="45289"/>
                </a:cubicBezTo>
                <a:cubicBezTo>
                  <a:pt x="30719" y="45422"/>
                  <a:pt x="32355" y="45308"/>
                  <a:pt x="32336" y="45060"/>
                </a:cubicBezTo>
                <a:cubicBezTo>
                  <a:pt x="32374" y="45137"/>
                  <a:pt x="32393" y="45213"/>
                  <a:pt x="32355" y="45270"/>
                </a:cubicBezTo>
                <a:cubicBezTo>
                  <a:pt x="32412" y="45137"/>
                  <a:pt x="32773" y="45022"/>
                  <a:pt x="32469" y="45003"/>
                </a:cubicBezTo>
                <a:cubicBezTo>
                  <a:pt x="32735" y="44908"/>
                  <a:pt x="32926" y="44908"/>
                  <a:pt x="33230" y="44756"/>
                </a:cubicBezTo>
                <a:cubicBezTo>
                  <a:pt x="33287" y="44889"/>
                  <a:pt x="33154" y="44889"/>
                  <a:pt x="33306" y="44946"/>
                </a:cubicBezTo>
                <a:cubicBezTo>
                  <a:pt x="33002" y="45156"/>
                  <a:pt x="33078" y="44908"/>
                  <a:pt x="33002" y="44908"/>
                </a:cubicBezTo>
                <a:cubicBezTo>
                  <a:pt x="32964" y="45003"/>
                  <a:pt x="32869" y="45099"/>
                  <a:pt x="32831" y="45194"/>
                </a:cubicBezTo>
                <a:cubicBezTo>
                  <a:pt x="33154" y="45003"/>
                  <a:pt x="33572" y="45080"/>
                  <a:pt x="33667" y="44794"/>
                </a:cubicBezTo>
                <a:cubicBezTo>
                  <a:pt x="33572" y="44813"/>
                  <a:pt x="33382" y="44984"/>
                  <a:pt x="33344" y="44870"/>
                </a:cubicBezTo>
                <a:cubicBezTo>
                  <a:pt x="33782" y="44604"/>
                  <a:pt x="33953" y="44737"/>
                  <a:pt x="34390" y="44452"/>
                </a:cubicBezTo>
                <a:cubicBezTo>
                  <a:pt x="34466" y="44547"/>
                  <a:pt x="34276" y="44737"/>
                  <a:pt x="34523" y="44623"/>
                </a:cubicBezTo>
                <a:cubicBezTo>
                  <a:pt x="34390" y="44319"/>
                  <a:pt x="35379" y="44281"/>
                  <a:pt x="35646" y="44014"/>
                </a:cubicBezTo>
                <a:cubicBezTo>
                  <a:pt x="35684" y="44071"/>
                  <a:pt x="35684" y="44205"/>
                  <a:pt x="35779" y="44186"/>
                </a:cubicBezTo>
                <a:cubicBezTo>
                  <a:pt x="35741" y="44090"/>
                  <a:pt x="35779" y="44033"/>
                  <a:pt x="35855" y="43976"/>
                </a:cubicBezTo>
                <a:cubicBezTo>
                  <a:pt x="35969" y="44147"/>
                  <a:pt x="36273" y="43995"/>
                  <a:pt x="36216" y="43843"/>
                </a:cubicBezTo>
                <a:cubicBezTo>
                  <a:pt x="36254" y="43957"/>
                  <a:pt x="36330" y="44014"/>
                  <a:pt x="36444" y="44033"/>
                </a:cubicBezTo>
                <a:cubicBezTo>
                  <a:pt x="36349" y="43805"/>
                  <a:pt x="36863" y="43919"/>
                  <a:pt x="36540" y="43767"/>
                </a:cubicBezTo>
                <a:cubicBezTo>
                  <a:pt x="36844" y="43596"/>
                  <a:pt x="37053" y="43596"/>
                  <a:pt x="37167" y="43729"/>
                </a:cubicBezTo>
                <a:cubicBezTo>
                  <a:pt x="37148" y="43653"/>
                  <a:pt x="37110" y="43596"/>
                  <a:pt x="37034" y="43558"/>
                </a:cubicBezTo>
                <a:cubicBezTo>
                  <a:pt x="37396" y="43463"/>
                  <a:pt x="37643" y="43520"/>
                  <a:pt x="37833" y="43234"/>
                </a:cubicBezTo>
                <a:cubicBezTo>
                  <a:pt x="37966" y="43463"/>
                  <a:pt x="37985" y="43292"/>
                  <a:pt x="38023" y="43177"/>
                </a:cubicBezTo>
                <a:cubicBezTo>
                  <a:pt x="38080" y="43406"/>
                  <a:pt x="38651" y="43120"/>
                  <a:pt x="38632" y="42930"/>
                </a:cubicBezTo>
                <a:cubicBezTo>
                  <a:pt x="38366" y="43063"/>
                  <a:pt x="38251" y="42987"/>
                  <a:pt x="38175" y="43158"/>
                </a:cubicBezTo>
                <a:cubicBezTo>
                  <a:pt x="38137" y="42987"/>
                  <a:pt x="37852" y="43234"/>
                  <a:pt x="37776" y="43101"/>
                </a:cubicBezTo>
                <a:cubicBezTo>
                  <a:pt x="37871" y="43292"/>
                  <a:pt x="37662" y="43177"/>
                  <a:pt x="37605" y="43177"/>
                </a:cubicBezTo>
                <a:cubicBezTo>
                  <a:pt x="37586" y="43234"/>
                  <a:pt x="37567" y="43311"/>
                  <a:pt x="37529" y="43368"/>
                </a:cubicBezTo>
                <a:cubicBezTo>
                  <a:pt x="37510" y="43177"/>
                  <a:pt x="37377" y="43234"/>
                  <a:pt x="37300" y="43349"/>
                </a:cubicBezTo>
                <a:cubicBezTo>
                  <a:pt x="37262" y="43273"/>
                  <a:pt x="37262" y="43158"/>
                  <a:pt x="37167" y="43177"/>
                </a:cubicBezTo>
                <a:cubicBezTo>
                  <a:pt x="37053" y="43748"/>
                  <a:pt x="36387" y="43349"/>
                  <a:pt x="36102" y="43710"/>
                </a:cubicBezTo>
                <a:cubicBezTo>
                  <a:pt x="35684" y="43634"/>
                  <a:pt x="34866" y="44090"/>
                  <a:pt x="34276" y="44167"/>
                </a:cubicBezTo>
                <a:cubicBezTo>
                  <a:pt x="34295" y="44224"/>
                  <a:pt x="34352" y="44205"/>
                  <a:pt x="34371" y="44243"/>
                </a:cubicBezTo>
                <a:cubicBezTo>
                  <a:pt x="32507" y="44623"/>
                  <a:pt x="30643" y="45688"/>
                  <a:pt x="28741" y="45897"/>
                </a:cubicBezTo>
                <a:cubicBezTo>
                  <a:pt x="28779" y="45954"/>
                  <a:pt x="28874" y="45935"/>
                  <a:pt x="28931" y="45993"/>
                </a:cubicBezTo>
                <a:cubicBezTo>
                  <a:pt x="28779" y="46050"/>
                  <a:pt x="28627" y="46107"/>
                  <a:pt x="28494" y="46164"/>
                </a:cubicBezTo>
                <a:cubicBezTo>
                  <a:pt x="28456" y="46088"/>
                  <a:pt x="28437" y="45973"/>
                  <a:pt x="28361" y="45993"/>
                </a:cubicBezTo>
                <a:cubicBezTo>
                  <a:pt x="28247" y="46031"/>
                  <a:pt x="28151" y="46069"/>
                  <a:pt x="28037" y="46107"/>
                </a:cubicBezTo>
                <a:cubicBezTo>
                  <a:pt x="28075" y="46183"/>
                  <a:pt x="28151" y="46145"/>
                  <a:pt x="28170" y="46240"/>
                </a:cubicBezTo>
                <a:cubicBezTo>
                  <a:pt x="27353" y="46430"/>
                  <a:pt x="26535" y="46829"/>
                  <a:pt x="26059" y="46848"/>
                </a:cubicBezTo>
                <a:cubicBezTo>
                  <a:pt x="26097" y="46829"/>
                  <a:pt x="26173" y="46810"/>
                  <a:pt x="26154" y="46753"/>
                </a:cubicBezTo>
                <a:cubicBezTo>
                  <a:pt x="25888" y="46867"/>
                  <a:pt x="25907" y="46677"/>
                  <a:pt x="25793" y="46905"/>
                </a:cubicBezTo>
                <a:cubicBezTo>
                  <a:pt x="25412" y="46753"/>
                  <a:pt x="24842" y="47001"/>
                  <a:pt x="24499" y="47248"/>
                </a:cubicBezTo>
                <a:cubicBezTo>
                  <a:pt x="24575" y="47229"/>
                  <a:pt x="24671" y="47172"/>
                  <a:pt x="24690" y="47229"/>
                </a:cubicBezTo>
                <a:cubicBezTo>
                  <a:pt x="24633" y="47286"/>
                  <a:pt x="24252" y="47419"/>
                  <a:pt x="24195" y="47419"/>
                </a:cubicBezTo>
                <a:cubicBezTo>
                  <a:pt x="24233" y="47362"/>
                  <a:pt x="24423" y="47324"/>
                  <a:pt x="24328" y="47210"/>
                </a:cubicBezTo>
                <a:cubicBezTo>
                  <a:pt x="24252" y="47248"/>
                  <a:pt x="24195" y="47248"/>
                  <a:pt x="24119" y="47229"/>
                </a:cubicBezTo>
                <a:cubicBezTo>
                  <a:pt x="24138" y="47305"/>
                  <a:pt x="24081" y="47362"/>
                  <a:pt x="24138" y="47457"/>
                </a:cubicBezTo>
                <a:cubicBezTo>
                  <a:pt x="23986" y="47590"/>
                  <a:pt x="23586" y="47666"/>
                  <a:pt x="23662" y="47476"/>
                </a:cubicBezTo>
                <a:cubicBezTo>
                  <a:pt x="23720" y="47590"/>
                  <a:pt x="23891" y="47381"/>
                  <a:pt x="23891" y="47324"/>
                </a:cubicBezTo>
                <a:cubicBezTo>
                  <a:pt x="23529" y="47495"/>
                  <a:pt x="23244" y="47495"/>
                  <a:pt x="23149" y="47628"/>
                </a:cubicBezTo>
                <a:cubicBezTo>
                  <a:pt x="23168" y="47876"/>
                  <a:pt x="23339" y="47438"/>
                  <a:pt x="23377" y="47704"/>
                </a:cubicBezTo>
                <a:cubicBezTo>
                  <a:pt x="23320" y="47818"/>
                  <a:pt x="23206" y="47799"/>
                  <a:pt x="23073" y="47818"/>
                </a:cubicBezTo>
                <a:cubicBezTo>
                  <a:pt x="22978" y="47761"/>
                  <a:pt x="23206" y="47590"/>
                  <a:pt x="22997" y="47628"/>
                </a:cubicBezTo>
                <a:cubicBezTo>
                  <a:pt x="22788" y="47761"/>
                  <a:pt x="22673" y="47685"/>
                  <a:pt x="22483" y="47780"/>
                </a:cubicBezTo>
                <a:cubicBezTo>
                  <a:pt x="22673" y="47914"/>
                  <a:pt x="22540" y="47933"/>
                  <a:pt x="22540" y="48104"/>
                </a:cubicBezTo>
                <a:cubicBezTo>
                  <a:pt x="22654" y="48028"/>
                  <a:pt x="22692" y="48104"/>
                  <a:pt x="22769" y="48123"/>
                </a:cubicBezTo>
                <a:cubicBezTo>
                  <a:pt x="22826" y="47971"/>
                  <a:pt x="22845" y="47914"/>
                  <a:pt x="22711" y="47799"/>
                </a:cubicBezTo>
                <a:cubicBezTo>
                  <a:pt x="22826" y="47742"/>
                  <a:pt x="22864" y="47799"/>
                  <a:pt x="22978" y="47761"/>
                </a:cubicBezTo>
                <a:cubicBezTo>
                  <a:pt x="23111" y="47876"/>
                  <a:pt x="22788" y="47876"/>
                  <a:pt x="22921" y="47990"/>
                </a:cubicBezTo>
                <a:cubicBezTo>
                  <a:pt x="23339" y="47895"/>
                  <a:pt x="23701" y="47647"/>
                  <a:pt x="24176" y="47723"/>
                </a:cubicBezTo>
                <a:cubicBezTo>
                  <a:pt x="24556" y="47438"/>
                  <a:pt x="24994" y="47381"/>
                  <a:pt x="25508" y="47286"/>
                </a:cubicBezTo>
                <a:cubicBezTo>
                  <a:pt x="25488" y="47153"/>
                  <a:pt x="25165" y="47153"/>
                  <a:pt x="25317" y="46982"/>
                </a:cubicBezTo>
                <a:cubicBezTo>
                  <a:pt x="25393" y="47115"/>
                  <a:pt x="25660" y="47020"/>
                  <a:pt x="25469" y="47191"/>
                </a:cubicBezTo>
                <a:cubicBezTo>
                  <a:pt x="26649" y="46944"/>
                  <a:pt x="27200" y="46753"/>
                  <a:pt x="28437" y="46392"/>
                </a:cubicBezTo>
                <a:cubicBezTo>
                  <a:pt x="28399" y="46677"/>
                  <a:pt x="27733" y="46848"/>
                  <a:pt x="27524" y="46772"/>
                </a:cubicBezTo>
                <a:cubicBezTo>
                  <a:pt x="27391" y="47096"/>
                  <a:pt x="26554" y="47058"/>
                  <a:pt x="26687" y="47381"/>
                </a:cubicBezTo>
                <a:cubicBezTo>
                  <a:pt x="26592" y="47324"/>
                  <a:pt x="25755" y="47362"/>
                  <a:pt x="25831" y="47552"/>
                </a:cubicBezTo>
                <a:cubicBezTo>
                  <a:pt x="25755" y="47438"/>
                  <a:pt x="25527" y="47590"/>
                  <a:pt x="25450" y="47495"/>
                </a:cubicBezTo>
                <a:cubicBezTo>
                  <a:pt x="25412" y="47590"/>
                  <a:pt x="25089" y="47742"/>
                  <a:pt x="24994" y="47609"/>
                </a:cubicBezTo>
                <a:cubicBezTo>
                  <a:pt x="25127" y="47628"/>
                  <a:pt x="24328" y="48028"/>
                  <a:pt x="24366" y="48028"/>
                </a:cubicBezTo>
                <a:cubicBezTo>
                  <a:pt x="24328" y="48028"/>
                  <a:pt x="24290" y="47895"/>
                  <a:pt x="24195" y="47933"/>
                </a:cubicBezTo>
                <a:cubicBezTo>
                  <a:pt x="24575" y="47818"/>
                  <a:pt x="22502" y="48655"/>
                  <a:pt x="22826" y="48256"/>
                </a:cubicBezTo>
                <a:cubicBezTo>
                  <a:pt x="21817" y="48884"/>
                  <a:pt x="20448" y="48903"/>
                  <a:pt x="19117" y="49568"/>
                </a:cubicBezTo>
                <a:cubicBezTo>
                  <a:pt x="19097" y="49416"/>
                  <a:pt x="18831" y="49473"/>
                  <a:pt x="19040" y="49549"/>
                </a:cubicBezTo>
                <a:cubicBezTo>
                  <a:pt x="18584" y="49511"/>
                  <a:pt x="18013" y="49797"/>
                  <a:pt x="17823" y="49930"/>
                </a:cubicBezTo>
                <a:cubicBezTo>
                  <a:pt x="17956" y="49778"/>
                  <a:pt x="17804" y="49835"/>
                  <a:pt x="17690" y="49930"/>
                </a:cubicBezTo>
                <a:cubicBezTo>
                  <a:pt x="17538" y="49683"/>
                  <a:pt x="17975" y="49816"/>
                  <a:pt x="17861" y="49644"/>
                </a:cubicBezTo>
                <a:cubicBezTo>
                  <a:pt x="17690" y="49492"/>
                  <a:pt x="17271" y="49987"/>
                  <a:pt x="17271" y="49759"/>
                </a:cubicBezTo>
                <a:cubicBezTo>
                  <a:pt x="17462" y="49587"/>
                  <a:pt x="17652" y="49625"/>
                  <a:pt x="17937" y="49492"/>
                </a:cubicBezTo>
                <a:cubicBezTo>
                  <a:pt x="18070" y="49568"/>
                  <a:pt x="17861" y="49740"/>
                  <a:pt x="18013" y="49683"/>
                </a:cubicBezTo>
                <a:cubicBezTo>
                  <a:pt x="18261" y="49359"/>
                  <a:pt x="19554" y="49074"/>
                  <a:pt x="20277" y="48712"/>
                </a:cubicBezTo>
                <a:cubicBezTo>
                  <a:pt x="20258" y="48674"/>
                  <a:pt x="20239" y="48617"/>
                  <a:pt x="20220" y="48579"/>
                </a:cubicBezTo>
                <a:cubicBezTo>
                  <a:pt x="20733" y="48427"/>
                  <a:pt x="20486" y="48598"/>
                  <a:pt x="20315" y="48655"/>
                </a:cubicBezTo>
                <a:cubicBezTo>
                  <a:pt x="20467" y="48674"/>
                  <a:pt x="20600" y="48712"/>
                  <a:pt x="20771" y="48693"/>
                </a:cubicBezTo>
                <a:cubicBezTo>
                  <a:pt x="20752" y="48636"/>
                  <a:pt x="20714" y="48560"/>
                  <a:pt x="20771" y="48522"/>
                </a:cubicBezTo>
                <a:cubicBezTo>
                  <a:pt x="20866" y="48712"/>
                  <a:pt x="21570" y="48142"/>
                  <a:pt x="21323" y="48465"/>
                </a:cubicBezTo>
                <a:cubicBezTo>
                  <a:pt x="21760" y="48275"/>
                  <a:pt x="21856" y="48218"/>
                  <a:pt x="22141" y="48199"/>
                </a:cubicBezTo>
                <a:cubicBezTo>
                  <a:pt x="22065" y="47952"/>
                  <a:pt x="22217" y="48047"/>
                  <a:pt x="22255" y="48104"/>
                </a:cubicBezTo>
                <a:cubicBezTo>
                  <a:pt x="22407" y="48028"/>
                  <a:pt x="22464" y="47933"/>
                  <a:pt x="22426" y="47799"/>
                </a:cubicBezTo>
                <a:cubicBezTo>
                  <a:pt x="21989" y="48047"/>
                  <a:pt x="21513" y="47895"/>
                  <a:pt x="21399" y="48275"/>
                </a:cubicBezTo>
                <a:cubicBezTo>
                  <a:pt x="21380" y="47990"/>
                  <a:pt x="21038" y="48294"/>
                  <a:pt x="20847" y="48332"/>
                </a:cubicBezTo>
                <a:cubicBezTo>
                  <a:pt x="20695" y="48275"/>
                  <a:pt x="20847" y="48218"/>
                  <a:pt x="20752" y="48085"/>
                </a:cubicBezTo>
                <a:cubicBezTo>
                  <a:pt x="20581" y="48123"/>
                  <a:pt x="20372" y="48161"/>
                  <a:pt x="20258" y="48294"/>
                </a:cubicBezTo>
                <a:cubicBezTo>
                  <a:pt x="20277" y="48332"/>
                  <a:pt x="20296" y="48427"/>
                  <a:pt x="20372" y="48408"/>
                </a:cubicBezTo>
                <a:cubicBezTo>
                  <a:pt x="20353" y="48351"/>
                  <a:pt x="20315" y="48275"/>
                  <a:pt x="20372" y="48237"/>
                </a:cubicBezTo>
                <a:cubicBezTo>
                  <a:pt x="20448" y="48256"/>
                  <a:pt x="20543" y="48275"/>
                  <a:pt x="20619" y="48313"/>
                </a:cubicBezTo>
                <a:cubicBezTo>
                  <a:pt x="20619" y="48256"/>
                  <a:pt x="20581" y="48218"/>
                  <a:pt x="20638" y="48180"/>
                </a:cubicBezTo>
                <a:cubicBezTo>
                  <a:pt x="20790" y="48446"/>
                  <a:pt x="19991" y="48598"/>
                  <a:pt x="19858" y="48560"/>
                </a:cubicBezTo>
                <a:cubicBezTo>
                  <a:pt x="20258" y="48427"/>
                  <a:pt x="19763" y="48275"/>
                  <a:pt x="19801" y="48237"/>
                </a:cubicBezTo>
                <a:cubicBezTo>
                  <a:pt x="19535" y="48275"/>
                  <a:pt x="19706" y="48446"/>
                  <a:pt x="19554" y="48503"/>
                </a:cubicBezTo>
                <a:cubicBezTo>
                  <a:pt x="19497" y="48427"/>
                  <a:pt x="19592" y="48351"/>
                  <a:pt x="19497" y="48370"/>
                </a:cubicBezTo>
                <a:cubicBezTo>
                  <a:pt x="19421" y="48484"/>
                  <a:pt x="19155" y="48674"/>
                  <a:pt x="18888" y="48617"/>
                </a:cubicBezTo>
                <a:cubicBezTo>
                  <a:pt x="18964" y="48560"/>
                  <a:pt x="19117" y="48541"/>
                  <a:pt x="19117" y="48465"/>
                </a:cubicBezTo>
                <a:cubicBezTo>
                  <a:pt x="18413" y="48617"/>
                  <a:pt x="18565" y="48770"/>
                  <a:pt x="18146" y="48903"/>
                </a:cubicBezTo>
                <a:cubicBezTo>
                  <a:pt x="18280" y="48865"/>
                  <a:pt x="18318" y="48789"/>
                  <a:pt x="18280" y="48693"/>
                </a:cubicBezTo>
                <a:cubicBezTo>
                  <a:pt x="18089" y="48941"/>
                  <a:pt x="18146" y="48789"/>
                  <a:pt x="17937" y="48770"/>
                </a:cubicBezTo>
                <a:cubicBezTo>
                  <a:pt x="17804" y="48808"/>
                  <a:pt x="17937" y="48941"/>
                  <a:pt x="17823" y="48979"/>
                </a:cubicBezTo>
                <a:cubicBezTo>
                  <a:pt x="17785" y="48941"/>
                  <a:pt x="17766" y="48846"/>
                  <a:pt x="17690" y="48865"/>
                </a:cubicBezTo>
                <a:cubicBezTo>
                  <a:pt x="17500" y="49093"/>
                  <a:pt x="17310" y="49055"/>
                  <a:pt x="17119" y="49036"/>
                </a:cubicBezTo>
                <a:cubicBezTo>
                  <a:pt x="17119" y="49112"/>
                  <a:pt x="17081" y="49150"/>
                  <a:pt x="17176" y="49188"/>
                </a:cubicBezTo>
                <a:cubicBezTo>
                  <a:pt x="17005" y="49302"/>
                  <a:pt x="17005" y="49112"/>
                  <a:pt x="16872" y="49131"/>
                </a:cubicBezTo>
                <a:cubicBezTo>
                  <a:pt x="15426" y="49664"/>
                  <a:pt x="12592" y="50462"/>
                  <a:pt x="11318" y="50805"/>
                </a:cubicBezTo>
                <a:cubicBezTo>
                  <a:pt x="11489" y="50710"/>
                  <a:pt x="11185" y="50786"/>
                  <a:pt x="11166" y="50767"/>
                </a:cubicBezTo>
                <a:cubicBezTo>
                  <a:pt x="11166" y="50824"/>
                  <a:pt x="11223" y="50900"/>
                  <a:pt x="11147" y="50938"/>
                </a:cubicBezTo>
                <a:cubicBezTo>
                  <a:pt x="10880" y="50919"/>
                  <a:pt x="10462" y="50976"/>
                  <a:pt x="10063" y="51261"/>
                </a:cubicBezTo>
                <a:cubicBezTo>
                  <a:pt x="10044" y="51128"/>
                  <a:pt x="9987" y="51071"/>
                  <a:pt x="9910" y="51033"/>
                </a:cubicBezTo>
                <a:cubicBezTo>
                  <a:pt x="10120" y="50881"/>
                  <a:pt x="10120" y="51128"/>
                  <a:pt x="10272" y="51071"/>
                </a:cubicBezTo>
                <a:cubicBezTo>
                  <a:pt x="10291" y="50919"/>
                  <a:pt x="10709" y="50805"/>
                  <a:pt x="10386" y="50805"/>
                </a:cubicBezTo>
                <a:cubicBezTo>
                  <a:pt x="11965" y="50367"/>
                  <a:pt x="13715" y="49892"/>
                  <a:pt x="15274" y="49283"/>
                </a:cubicBezTo>
                <a:cubicBezTo>
                  <a:pt x="15179" y="49226"/>
                  <a:pt x="14989" y="49359"/>
                  <a:pt x="14913" y="49264"/>
                </a:cubicBezTo>
                <a:cubicBezTo>
                  <a:pt x="15008" y="49492"/>
                  <a:pt x="14761" y="49169"/>
                  <a:pt x="14685" y="49397"/>
                </a:cubicBezTo>
                <a:cubicBezTo>
                  <a:pt x="14666" y="49283"/>
                  <a:pt x="14609" y="49226"/>
                  <a:pt x="14494" y="49264"/>
                </a:cubicBezTo>
                <a:cubicBezTo>
                  <a:pt x="14494" y="49321"/>
                  <a:pt x="14552" y="49397"/>
                  <a:pt x="14475" y="49435"/>
                </a:cubicBezTo>
                <a:cubicBezTo>
                  <a:pt x="14323" y="49416"/>
                  <a:pt x="14513" y="49283"/>
                  <a:pt x="14361" y="49302"/>
                </a:cubicBezTo>
                <a:cubicBezTo>
                  <a:pt x="14247" y="49359"/>
                  <a:pt x="14247" y="49397"/>
                  <a:pt x="14342" y="49435"/>
                </a:cubicBezTo>
                <a:cubicBezTo>
                  <a:pt x="14171" y="49473"/>
                  <a:pt x="14000" y="49378"/>
                  <a:pt x="14057" y="49264"/>
                </a:cubicBezTo>
                <a:cubicBezTo>
                  <a:pt x="14228" y="49150"/>
                  <a:pt x="14247" y="49264"/>
                  <a:pt x="14380" y="49188"/>
                </a:cubicBezTo>
                <a:cubicBezTo>
                  <a:pt x="14209" y="49150"/>
                  <a:pt x="14418" y="48903"/>
                  <a:pt x="14114" y="49017"/>
                </a:cubicBezTo>
                <a:cubicBezTo>
                  <a:pt x="14019" y="49150"/>
                  <a:pt x="14171" y="49207"/>
                  <a:pt x="13905" y="49226"/>
                </a:cubicBezTo>
                <a:cubicBezTo>
                  <a:pt x="13924" y="49283"/>
                  <a:pt x="13962" y="49340"/>
                  <a:pt x="13981" y="49416"/>
                </a:cubicBezTo>
                <a:cubicBezTo>
                  <a:pt x="13619" y="49492"/>
                  <a:pt x="13201" y="49644"/>
                  <a:pt x="12878" y="49683"/>
                </a:cubicBezTo>
                <a:cubicBezTo>
                  <a:pt x="12878" y="49644"/>
                  <a:pt x="13486" y="49473"/>
                  <a:pt x="13886" y="49340"/>
                </a:cubicBezTo>
                <a:cubicBezTo>
                  <a:pt x="13791" y="49264"/>
                  <a:pt x="14000" y="49093"/>
                  <a:pt x="13810" y="49150"/>
                </a:cubicBezTo>
                <a:cubicBezTo>
                  <a:pt x="13619" y="49492"/>
                  <a:pt x="13087" y="49226"/>
                  <a:pt x="12706" y="49644"/>
                </a:cubicBezTo>
                <a:cubicBezTo>
                  <a:pt x="12649" y="49549"/>
                  <a:pt x="12764" y="49511"/>
                  <a:pt x="12783" y="49454"/>
                </a:cubicBezTo>
                <a:cubicBezTo>
                  <a:pt x="11622" y="49835"/>
                  <a:pt x="10633" y="50234"/>
                  <a:pt x="9530" y="50253"/>
                </a:cubicBezTo>
                <a:cubicBezTo>
                  <a:pt x="9834" y="49930"/>
                  <a:pt x="10310" y="50139"/>
                  <a:pt x="10348" y="49816"/>
                </a:cubicBezTo>
                <a:cubicBezTo>
                  <a:pt x="9796" y="50082"/>
                  <a:pt x="9454" y="49987"/>
                  <a:pt x="9169" y="50272"/>
                </a:cubicBezTo>
                <a:cubicBezTo>
                  <a:pt x="9302" y="50215"/>
                  <a:pt x="9416" y="50196"/>
                  <a:pt x="9454" y="50272"/>
                </a:cubicBezTo>
                <a:cubicBezTo>
                  <a:pt x="9054" y="50443"/>
                  <a:pt x="8693" y="50557"/>
                  <a:pt x="8370" y="50596"/>
                </a:cubicBezTo>
                <a:cubicBezTo>
                  <a:pt x="8389" y="50653"/>
                  <a:pt x="8446" y="50634"/>
                  <a:pt x="8465" y="50672"/>
                </a:cubicBezTo>
                <a:cubicBezTo>
                  <a:pt x="8141" y="50577"/>
                  <a:pt x="7818" y="50957"/>
                  <a:pt x="7476" y="50843"/>
                </a:cubicBezTo>
                <a:cubicBezTo>
                  <a:pt x="7913" y="50500"/>
                  <a:pt x="8845" y="50557"/>
                  <a:pt x="9188" y="50101"/>
                </a:cubicBezTo>
                <a:cubicBezTo>
                  <a:pt x="8465" y="50348"/>
                  <a:pt x="7305" y="50672"/>
                  <a:pt x="6658" y="50786"/>
                </a:cubicBezTo>
                <a:cubicBezTo>
                  <a:pt x="7913" y="50367"/>
                  <a:pt x="9188" y="49930"/>
                  <a:pt x="10234" y="49683"/>
                </a:cubicBezTo>
                <a:cubicBezTo>
                  <a:pt x="10196" y="49625"/>
                  <a:pt x="10215" y="49568"/>
                  <a:pt x="10234" y="49511"/>
                </a:cubicBezTo>
                <a:cubicBezTo>
                  <a:pt x="10938" y="49283"/>
                  <a:pt x="11927" y="49112"/>
                  <a:pt x="12687" y="48693"/>
                </a:cubicBezTo>
                <a:cubicBezTo>
                  <a:pt x="10861" y="48960"/>
                  <a:pt x="8769" y="50006"/>
                  <a:pt x="6981" y="49987"/>
                </a:cubicBezTo>
                <a:cubicBezTo>
                  <a:pt x="8370" y="49606"/>
                  <a:pt x="10557" y="48789"/>
                  <a:pt x="11946" y="48617"/>
                </a:cubicBezTo>
                <a:cubicBezTo>
                  <a:pt x="12174" y="48237"/>
                  <a:pt x="12897" y="48370"/>
                  <a:pt x="13030" y="48123"/>
                </a:cubicBezTo>
                <a:cubicBezTo>
                  <a:pt x="12821" y="48142"/>
                  <a:pt x="12497" y="48256"/>
                  <a:pt x="12383" y="48275"/>
                </a:cubicBezTo>
                <a:cubicBezTo>
                  <a:pt x="12611" y="47933"/>
                  <a:pt x="13144" y="48085"/>
                  <a:pt x="13277" y="47857"/>
                </a:cubicBezTo>
                <a:cubicBezTo>
                  <a:pt x="13315" y="47914"/>
                  <a:pt x="13391" y="47971"/>
                  <a:pt x="13467" y="47952"/>
                </a:cubicBezTo>
                <a:cubicBezTo>
                  <a:pt x="13772" y="47799"/>
                  <a:pt x="14342" y="47495"/>
                  <a:pt x="14628" y="47419"/>
                </a:cubicBezTo>
                <a:cubicBezTo>
                  <a:pt x="14114" y="47495"/>
                  <a:pt x="13829" y="47647"/>
                  <a:pt x="13410" y="47628"/>
                </a:cubicBezTo>
                <a:cubicBezTo>
                  <a:pt x="13410" y="47666"/>
                  <a:pt x="13448" y="47723"/>
                  <a:pt x="13391" y="47742"/>
                </a:cubicBezTo>
                <a:cubicBezTo>
                  <a:pt x="13562" y="47305"/>
                  <a:pt x="14780" y="47381"/>
                  <a:pt x="15008" y="46982"/>
                </a:cubicBezTo>
                <a:cubicBezTo>
                  <a:pt x="14266" y="47381"/>
                  <a:pt x="13429" y="47210"/>
                  <a:pt x="13049" y="47609"/>
                </a:cubicBezTo>
                <a:cubicBezTo>
                  <a:pt x="13049" y="47685"/>
                  <a:pt x="13334" y="47628"/>
                  <a:pt x="13163" y="47723"/>
                </a:cubicBezTo>
                <a:cubicBezTo>
                  <a:pt x="13144" y="47685"/>
                  <a:pt x="13068" y="47723"/>
                  <a:pt x="13125" y="47799"/>
                </a:cubicBezTo>
                <a:cubicBezTo>
                  <a:pt x="12516" y="47914"/>
                  <a:pt x="11851" y="48161"/>
                  <a:pt x="11508" y="48237"/>
                </a:cubicBezTo>
                <a:cubicBezTo>
                  <a:pt x="11851" y="47952"/>
                  <a:pt x="12726" y="47857"/>
                  <a:pt x="12992" y="47628"/>
                </a:cubicBezTo>
                <a:cubicBezTo>
                  <a:pt x="12802" y="47609"/>
                  <a:pt x="12516" y="47685"/>
                  <a:pt x="12345" y="47838"/>
                </a:cubicBezTo>
                <a:cubicBezTo>
                  <a:pt x="12212" y="47799"/>
                  <a:pt x="12231" y="47495"/>
                  <a:pt x="11984" y="47647"/>
                </a:cubicBezTo>
                <a:cubicBezTo>
                  <a:pt x="12212" y="47628"/>
                  <a:pt x="12060" y="47857"/>
                  <a:pt x="11908" y="47952"/>
                </a:cubicBezTo>
                <a:cubicBezTo>
                  <a:pt x="11813" y="47838"/>
                  <a:pt x="11774" y="47971"/>
                  <a:pt x="11641" y="47838"/>
                </a:cubicBezTo>
                <a:cubicBezTo>
                  <a:pt x="11242" y="48161"/>
                  <a:pt x="10367" y="48237"/>
                  <a:pt x="9644" y="48408"/>
                </a:cubicBezTo>
                <a:cubicBezTo>
                  <a:pt x="10196" y="48161"/>
                  <a:pt x="11147" y="48028"/>
                  <a:pt x="11717" y="47704"/>
                </a:cubicBezTo>
                <a:cubicBezTo>
                  <a:pt x="11033" y="47818"/>
                  <a:pt x="10158" y="48275"/>
                  <a:pt x="9568" y="48218"/>
                </a:cubicBezTo>
                <a:cubicBezTo>
                  <a:pt x="11394" y="47495"/>
                  <a:pt x="13848" y="46867"/>
                  <a:pt x="15445" y="46430"/>
                </a:cubicBezTo>
                <a:cubicBezTo>
                  <a:pt x="15617" y="46373"/>
                  <a:pt x="16225" y="46031"/>
                  <a:pt x="16130" y="46373"/>
                </a:cubicBezTo>
                <a:cubicBezTo>
                  <a:pt x="16130" y="46183"/>
                  <a:pt x="15883" y="46411"/>
                  <a:pt x="15959" y="46487"/>
                </a:cubicBezTo>
                <a:cubicBezTo>
                  <a:pt x="16073" y="46316"/>
                  <a:pt x="16530" y="46468"/>
                  <a:pt x="16701" y="46202"/>
                </a:cubicBezTo>
                <a:cubicBezTo>
                  <a:pt x="16739" y="46259"/>
                  <a:pt x="16758" y="46392"/>
                  <a:pt x="16853" y="46373"/>
                </a:cubicBezTo>
                <a:cubicBezTo>
                  <a:pt x="16872" y="46088"/>
                  <a:pt x="16872" y="46392"/>
                  <a:pt x="17024" y="46297"/>
                </a:cubicBezTo>
                <a:cubicBezTo>
                  <a:pt x="17100" y="46259"/>
                  <a:pt x="17062" y="46183"/>
                  <a:pt x="17024" y="46126"/>
                </a:cubicBezTo>
                <a:cubicBezTo>
                  <a:pt x="17519" y="46012"/>
                  <a:pt x="17595" y="46145"/>
                  <a:pt x="18089" y="45916"/>
                </a:cubicBezTo>
                <a:cubicBezTo>
                  <a:pt x="17975" y="45783"/>
                  <a:pt x="18070" y="45707"/>
                  <a:pt x="18127" y="45631"/>
                </a:cubicBezTo>
                <a:cubicBezTo>
                  <a:pt x="17918" y="45688"/>
                  <a:pt x="17766" y="45916"/>
                  <a:pt x="17652" y="45707"/>
                </a:cubicBezTo>
                <a:cubicBezTo>
                  <a:pt x="17842" y="45612"/>
                  <a:pt x="18127" y="45555"/>
                  <a:pt x="18242" y="45403"/>
                </a:cubicBezTo>
                <a:cubicBezTo>
                  <a:pt x="17462" y="45650"/>
                  <a:pt x="16530" y="45764"/>
                  <a:pt x="16035" y="46126"/>
                </a:cubicBezTo>
                <a:cubicBezTo>
                  <a:pt x="15750" y="46069"/>
                  <a:pt x="15407" y="46145"/>
                  <a:pt x="15255" y="46335"/>
                </a:cubicBezTo>
                <a:cubicBezTo>
                  <a:pt x="15122" y="46050"/>
                  <a:pt x="14799" y="46487"/>
                  <a:pt x="14723" y="46430"/>
                </a:cubicBezTo>
                <a:cubicBezTo>
                  <a:pt x="14780" y="46354"/>
                  <a:pt x="14704" y="46335"/>
                  <a:pt x="14685" y="46164"/>
                </a:cubicBezTo>
                <a:cubicBezTo>
                  <a:pt x="15046" y="46107"/>
                  <a:pt x="15198" y="45916"/>
                  <a:pt x="15484" y="46012"/>
                </a:cubicBezTo>
                <a:cubicBezTo>
                  <a:pt x="15274" y="45745"/>
                  <a:pt x="15560" y="45783"/>
                  <a:pt x="15636" y="45669"/>
                </a:cubicBezTo>
                <a:cubicBezTo>
                  <a:pt x="15293" y="45612"/>
                  <a:pt x="14799" y="45993"/>
                  <a:pt x="14380" y="45954"/>
                </a:cubicBezTo>
                <a:cubicBezTo>
                  <a:pt x="14361" y="46088"/>
                  <a:pt x="14456" y="46088"/>
                  <a:pt x="14361" y="46240"/>
                </a:cubicBezTo>
                <a:cubicBezTo>
                  <a:pt x="14152" y="46354"/>
                  <a:pt x="14038" y="46278"/>
                  <a:pt x="13829" y="46354"/>
                </a:cubicBezTo>
                <a:cubicBezTo>
                  <a:pt x="13696" y="46107"/>
                  <a:pt x="14038" y="46392"/>
                  <a:pt x="14000" y="46221"/>
                </a:cubicBezTo>
                <a:cubicBezTo>
                  <a:pt x="13905" y="46183"/>
                  <a:pt x="13867" y="46069"/>
                  <a:pt x="13734" y="46107"/>
                </a:cubicBezTo>
                <a:cubicBezTo>
                  <a:pt x="13772" y="46259"/>
                  <a:pt x="13277" y="46563"/>
                  <a:pt x="13696" y="46563"/>
                </a:cubicBezTo>
                <a:cubicBezTo>
                  <a:pt x="13658" y="46506"/>
                  <a:pt x="13600" y="46506"/>
                  <a:pt x="13639" y="46430"/>
                </a:cubicBezTo>
                <a:cubicBezTo>
                  <a:pt x="13886" y="46601"/>
                  <a:pt x="14552" y="46164"/>
                  <a:pt x="14666" y="46297"/>
                </a:cubicBezTo>
                <a:cubicBezTo>
                  <a:pt x="14647" y="46544"/>
                  <a:pt x="14494" y="46240"/>
                  <a:pt x="14456" y="46487"/>
                </a:cubicBezTo>
                <a:cubicBezTo>
                  <a:pt x="14285" y="46468"/>
                  <a:pt x="14494" y="46335"/>
                  <a:pt x="14342" y="46373"/>
                </a:cubicBezTo>
                <a:cubicBezTo>
                  <a:pt x="14019" y="46715"/>
                  <a:pt x="13677" y="46506"/>
                  <a:pt x="13315" y="46829"/>
                </a:cubicBezTo>
                <a:cubicBezTo>
                  <a:pt x="13106" y="46639"/>
                  <a:pt x="12878" y="46772"/>
                  <a:pt x="12726" y="46620"/>
                </a:cubicBezTo>
                <a:cubicBezTo>
                  <a:pt x="12802" y="46582"/>
                  <a:pt x="12745" y="46525"/>
                  <a:pt x="12802" y="46487"/>
                </a:cubicBezTo>
                <a:cubicBezTo>
                  <a:pt x="12859" y="46563"/>
                  <a:pt x="12954" y="46335"/>
                  <a:pt x="13030" y="46506"/>
                </a:cubicBezTo>
                <a:cubicBezTo>
                  <a:pt x="12935" y="46525"/>
                  <a:pt x="12897" y="46639"/>
                  <a:pt x="13011" y="46620"/>
                </a:cubicBezTo>
                <a:cubicBezTo>
                  <a:pt x="13125" y="46563"/>
                  <a:pt x="13087" y="46449"/>
                  <a:pt x="13125" y="46354"/>
                </a:cubicBezTo>
                <a:cubicBezTo>
                  <a:pt x="12345" y="46468"/>
                  <a:pt x="10861" y="47001"/>
                  <a:pt x="9720" y="47324"/>
                </a:cubicBezTo>
                <a:cubicBezTo>
                  <a:pt x="9663" y="47267"/>
                  <a:pt x="9758" y="47172"/>
                  <a:pt x="9663" y="47191"/>
                </a:cubicBezTo>
                <a:cubicBezTo>
                  <a:pt x="9644" y="47400"/>
                  <a:pt x="9302" y="47267"/>
                  <a:pt x="9283" y="47495"/>
                </a:cubicBezTo>
                <a:cubicBezTo>
                  <a:pt x="9150" y="47286"/>
                  <a:pt x="9035" y="47457"/>
                  <a:pt x="8883" y="47381"/>
                </a:cubicBezTo>
                <a:cubicBezTo>
                  <a:pt x="8579" y="47704"/>
                  <a:pt x="7267" y="47857"/>
                  <a:pt x="6620" y="48180"/>
                </a:cubicBezTo>
                <a:cubicBezTo>
                  <a:pt x="6772" y="48180"/>
                  <a:pt x="7552" y="48009"/>
                  <a:pt x="7171" y="48123"/>
                </a:cubicBezTo>
                <a:cubicBezTo>
                  <a:pt x="6886" y="48237"/>
                  <a:pt x="6620" y="48313"/>
                  <a:pt x="6392" y="48332"/>
                </a:cubicBezTo>
                <a:cubicBezTo>
                  <a:pt x="6468" y="48275"/>
                  <a:pt x="6506" y="48218"/>
                  <a:pt x="6544" y="48161"/>
                </a:cubicBezTo>
                <a:cubicBezTo>
                  <a:pt x="6468" y="48218"/>
                  <a:pt x="6201" y="48218"/>
                  <a:pt x="6258" y="48332"/>
                </a:cubicBezTo>
                <a:cubicBezTo>
                  <a:pt x="6296" y="48313"/>
                  <a:pt x="6373" y="48275"/>
                  <a:pt x="6392" y="48332"/>
                </a:cubicBezTo>
                <a:cubicBezTo>
                  <a:pt x="6296" y="48408"/>
                  <a:pt x="5764" y="48636"/>
                  <a:pt x="5612" y="48522"/>
                </a:cubicBezTo>
                <a:cubicBezTo>
                  <a:pt x="5688" y="48465"/>
                  <a:pt x="5954" y="48465"/>
                  <a:pt x="5916" y="48351"/>
                </a:cubicBezTo>
                <a:cubicBezTo>
                  <a:pt x="5574" y="48484"/>
                  <a:pt x="4889" y="48522"/>
                  <a:pt x="4737" y="48827"/>
                </a:cubicBezTo>
                <a:cubicBezTo>
                  <a:pt x="4585" y="48731"/>
                  <a:pt x="4547" y="48846"/>
                  <a:pt x="4261" y="48903"/>
                </a:cubicBezTo>
                <a:cubicBezTo>
                  <a:pt x="4299" y="49150"/>
                  <a:pt x="3101" y="49378"/>
                  <a:pt x="3348" y="49283"/>
                </a:cubicBezTo>
                <a:cubicBezTo>
                  <a:pt x="3481" y="49188"/>
                  <a:pt x="3596" y="49093"/>
                  <a:pt x="3653" y="48979"/>
                </a:cubicBezTo>
                <a:cubicBezTo>
                  <a:pt x="2606" y="49264"/>
                  <a:pt x="1465" y="49721"/>
                  <a:pt x="590" y="49721"/>
                </a:cubicBezTo>
                <a:cubicBezTo>
                  <a:pt x="780" y="49568"/>
                  <a:pt x="914" y="49644"/>
                  <a:pt x="1180" y="49587"/>
                </a:cubicBezTo>
                <a:cubicBezTo>
                  <a:pt x="1009" y="49549"/>
                  <a:pt x="1161" y="49435"/>
                  <a:pt x="1294" y="49378"/>
                </a:cubicBezTo>
                <a:cubicBezTo>
                  <a:pt x="1351" y="49454"/>
                  <a:pt x="1332" y="49644"/>
                  <a:pt x="1503" y="49511"/>
                </a:cubicBezTo>
                <a:cubicBezTo>
                  <a:pt x="1465" y="49245"/>
                  <a:pt x="2055" y="49226"/>
                  <a:pt x="2093" y="49226"/>
                </a:cubicBezTo>
                <a:cubicBezTo>
                  <a:pt x="2416" y="49131"/>
                  <a:pt x="2797" y="49055"/>
                  <a:pt x="3272" y="48922"/>
                </a:cubicBezTo>
                <a:cubicBezTo>
                  <a:pt x="3748" y="48789"/>
                  <a:pt x="4280" y="48446"/>
                  <a:pt x="4623" y="48370"/>
                </a:cubicBezTo>
                <a:cubicBezTo>
                  <a:pt x="4718" y="48351"/>
                  <a:pt x="4813" y="48465"/>
                  <a:pt x="4927" y="48427"/>
                </a:cubicBezTo>
                <a:cubicBezTo>
                  <a:pt x="4927" y="48408"/>
                  <a:pt x="4889" y="48313"/>
                  <a:pt x="5003" y="48275"/>
                </a:cubicBezTo>
                <a:cubicBezTo>
                  <a:pt x="5479" y="48161"/>
                  <a:pt x="5916" y="48161"/>
                  <a:pt x="6315" y="47971"/>
                </a:cubicBezTo>
                <a:cubicBezTo>
                  <a:pt x="6277" y="48009"/>
                  <a:pt x="6258" y="48047"/>
                  <a:pt x="6296" y="48085"/>
                </a:cubicBezTo>
                <a:cubicBezTo>
                  <a:pt x="6620" y="47799"/>
                  <a:pt x="7514" y="47761"/>
                  <a:pt x="8161" y="47571"/>
                </a:cubicBezTo>
                <a:cubicBezTo>
                  <a:pt x="8141" y="47514"/>
                  <a:pt x="8084" y="47438"/>
                  <a:pt x="8161" y="47400"/>
                </a:cubicBezTo>
                <a:cubicBezTo>
                  <a:pt x="8484" y="47514"/>
                  <a:pt x="8465" y="47305"/>
                  <a:pt x="8845" y="47305"/>
                </a:cubicBezTo>
                <a:cubicBezTo>
                  <a:pt x="8807" y="47115"/>
                  <a:pt x="8997" y="47134"/>
                  <a:pt x="8769" y="47096"/>
                </a:cubicBezTo>
                <a:cubicBezTo>
                  <a:pt x="8902" y="47020"/>
                  <a:pt x="9321" y="46905"/>
                  <a:pt x="9169" y="47058"/>
                </a:cubicBezTo>
                <a:cubicBezTo>
                  <a:pt x="8978" y="46925"/>
                  <a:pt x="8826" y="47343"/>
                  <a:pt x="9112" y="47248"/>
                </a:cubicBezTo>
                <a:cubicBezTo>
                  <a:pt x="9093" y="47191"/>
                  <a:pt x="9035" y="47115"/>
                  <a:pt x="9112" y="47077"/>
                </a:cubicBezTo>
                <a:cubicBezTo>
                  <a:pt x="9207" y="47134"/>
                  <a:pt x="9302" y="47172"/>
                  <a:pt x="9435" y="47172"/>
                </a:cubicBezTo>
                <a:cubicBezTo>
                  <a:pt x="9473" y="47096"/>
                  <a:pt x="9511" y="47020"/>
                  <a:pt x="9568" y="46944"/>
                </a:cubicBezTo>
                <a:cubicBezTo>
                  <a:pt x="9682" y="47172"/>
                  <a:pt x="9663" y="46982"/>
                  <a:pt x="9834" y="46905"/>
                </a:cubicBezTo>
                <a:cubicBezTo>
                  <a:pt x="9853" y="46944"/>
                  <a:pt x="9872" y="47039"/>
                  <a:pt x="9948" y="47020"/>
                </a:cubicBezTo>
                <a:cubicBezTo>
                  <a:pt x="10063" y="46886"/>
                  <a:pt x="9758" y="46905"/>
                  <a:pt x="10006" y="46829"/>
                </a:cubicBezTo>
                <a:cubicBezTo>
                  <a:pt x="10101" y="46810"/>
                  <a:pt x="10196" y="46982"/>
                  <a:pt x="10139" y="46772"/>
                </a:cubicBezTo>
                <a:cubicBezTo>
                  <a:pt x="10386" y="46658"/>
                  <a:pt x="10120" y="46925"/>
                  <a:pt x="10367" y="46848"/>
                </a:cubicBezTo>
                <a:cubicBezTo>
                  <a:pt x="10595" y="46772"/>
                  <a:pt x="10405" y="46601"/>
                  <a:pt x="10614" y="46525"/>
                </a:cubicBezTo>
                <a:cubicBezTo>
                  <a:pt x="10652" y="46601"/>
                  <a:pt x="10633" y="46791"/>
                  <a:pt x="10804" y="46677"/>
                </a:cubicBezTo>
                <a:cubicBezTo>
                  <a:pt x="10614" y="46563"/>
                  <a:pt x="10842" y="46563"/>
                  <a:pt x="10938" y="46620"/>
                </a:cubicBezTo>
                <a:cubicBezTo>
                  <a:pt x="10880" y="46487"/>
                  <a:pt x="10938" y="46392"/>
                  <a:pt x="11090" y="46335"/>
                </a:cubicBezTo>
                <a:cubicBezTo>
                  <a:pt x="11413" y="46487"/>
                  <a:pt x="11603" y="46050"/>
                  <a:pt x="11984" y="46202"/>
                </a:cubicBezTo>
                <a:cubicBezTo>
                  <a:pt x="11927" y="46145"/>
                  <a:pt x="11870" y="46145"/>
                  <a:pt x="11927" y="46050"/>
                </a:cubicBezTo>
                <a:cubicBezTo>
                  <a:pt x="12250" y="45973"/>
                  <a:pt x="12402" y="45935"/>
                  <a:pt x="12364" y="46107"/>
                </a:cubicBezTo>
                <a:cubicBezTo>
                  <a:pt x="12649" y="45669"/>
                  <a:pt x="13486" y="45460"/>
                  <a:pt x="13715" y="45555"/>
                </a:cubicBezTo>
                <a:cubicBezTo>
                  <a:pt x="14723" y="45041"/>
                  <a:pt x="16378" y="44604"/>
                  <a:pt x="17823" y="44186"/>
                </a:cubicBezTo>
                <a:cubicBezTo>
                  <a:pt x="17880" y="44262"/>
                  <a:pt x="17785" y="44357"/>
                  <a:pt x="17880" y="44338"/>
                </a:cubicBezTo>
                <a:cubicBezTo>
                  <a:pt x="18204" y="44243"/>
                  <a:pt x="17709" y="44186"/>
                  <a:pt x="18013" y="44109"/>
                </a:cubicBezTo>
                <a:cubicBezTo>
                  <a:pt x="18127" y="44186"/>
                  <a:pt x="18318" y="44128"/>
                  <a:pt x="18413" y="44224"/>
                </a:cubicBezTo>
                <a:cubicBezTo>
                  <a:pt x="18318" y="44300"/>
                  <a:pt x="18032" y="44319"/>
                  <a:pt x="18070" y="44433"/>
                </a:cubicBezTo>
                <a:cubicBezTo>
                  <a:pt x="18774" y="44147"/>
                  <a:pt x="19934" y="44071"/>
                  <a:pt x="20201" y="43691"/>
                </a:cubicBezTo>
                <a:cubicBezTo>
                  <a:pt x="19497" y="43843"/>
                  <a:pt x="18907" y="44262"/>
                  <a:pt x="18432" y="44109"/>
                </a:cubicBezTo>
                <a:cubicBezTo>
                  <a:pt x="19383" y="43805"/>
                  <a:pt x="20315" y="43482"/>
                  <a:pt x="21285" y="43196"/>
                </a:cubicBezTo>
                <a:cubicBezTo>
                  <a:pt x="21437" y="43177"/>
                  <a:pt x="21437" y="43425"/>
                  <a:pt x="21627" y="43330"/>
                </a:cubicBezTo>
                <a:cubicBezTo>
                  <a:pt x="21570" y="43311"/>
                  <a:pt x="21380" y="43120"/>
                  <a:pt x="21513" y="43044"/>
                </a:cubicBezTo>
                <a:cubicBezTo>
                  <a:pt x="21589" y="43196"/>
                  <a:pt x="21798" y="43158"/>
                  <a:pt x="21989" y="43139"/>
                </a:cubicBezTo>
                <a:cubicBezTo>
                  <a:pt x="21932" y="43082"/>
                  <a:pt x="21856" y="43082"/>
                  <a:pt x="21836" y="42968"/>
                </a:cubicBezTo>
                <a:cubicBezTo>
                  <a:pt x="21989" y="42911"/>
                  <a:pt x="22065" y="42987"/>
                  <a:pt x="22160" y="42854"/>
                </a:cubicBezTo>
                <a:cubicBezTo>
                  <a:pt x="22217" y="42930"/>
                  <a:pt x="22103" y="42968"/>
                  <a:pt x="22084" y="43044"/>
                </a:cubicBezTo>
                <a:cubicBezTo>
                  <a:pt x="22483" y="42759"/>
                  <a:pt x="23054" y="42493"/>
                  <a:pt x="23377" y="42512"/>
                </a:cubicBezTo>
                <a:cubicBezTo>
                  <a:pt x="23339" y="42683"/>
                  <a:pt x="23092" y="42531"/>
                  <a:pt x="23092" y="42683"/>
                </a:cubicBezTo>
                <a:cubicBezTo>
                  <a:pt x="23149" y="42797"/>
                  <a:pt x="23358" y="42607"/>
                  <a:pt x="23472" y="42588"/>
                </a:cubicBezTo>
                <a:cubicBezTo>
                  <a:pt x="23377" y="42512"/>
                  <a:pt x="23491" y="42321"/>
                  <a:pt x="23567" y="42455"/>
                </a:cubicBezTo>
                <a:cubicBezTo>
                  <a:pt x="23377" y="42588"/>
                  <a:pt x="23853" y="42626"/>
                  <a:pt x="23815" y="42512"/>
                </a:cubicBezTo>
                <a:cubicBezTo>
                  <a:pt x="23834" y="42302"/>
                  <a:pt x="23586" y="42569"/>
                  <a:pt x="23567" y="42455"/>
                </a:cubicBezTo>
                <a:cubicBezTo>
                  <a:pt x="23662" y="42283"/>
                  <a:pt x="23872" y="42341"/>
                  <a:pt x="24062" y="42245"/>
                </a:cubicBezTo>
                <a:cubicBezTo>
                  <a:pt x="24233" y="42398"/>
                  <a:pt x="23796" y="42379"/>
                  <a:pt x="23872" y="42493"/>
                </a:cubicBezTo>
                <a:cubicBezTo>
                  <a:pt x="24499" y="42436"/>
                  <a:pt x="25222" y="41903"/>
                  <a:pt x="25888" y="42017"/>
                </a:cubicBezTo>
                <a:cubicBezTo>
                  <a:pt x="25907" y="41903"/>
                  <a:pt x="26002" y="41827"/>
                  <a:pt x="26154" y="41751"/>
                </a:cubicBezTo>
                <a:cubicBezTo>
                  <a:pt x="26230" y="41903"/>
                  <a:pt x="26249" y="41694"/>
                  <a:pt x="26382" y="41808"/>
                </a:cubicBezTo>
                <a:cubicBezTo>
                  <a:pt x="26820" y="41447"/>
                  <a:pt x="27200" y="41447"/>
                  <a:pt x="27581" y="41389"/>
                </a:cubicBezTo>
                <a:cubicBezTo>
                  <a:pt x="27372" y="41218"/>
                  <a:pt x="27866" y="41275"/>
                  <a:pt x="27961" y="41294"/>
                </a:cubicBezTo>
                <a:cubicBezTo>
                  <a:pt x="28037" y="41123"/>
                  <a:pt x="27923" y="41123"/>
                  <a:pt x="28075" y="41028"/>
                </a:cubicBezTo>
                <a:cubicBezTo>
                  <a:pt x="28151" y="41180"/>
                  <a:pt x="28037" y="41370"/>
                  <a:pt x="28323" y="41275"/>
                </a:cubicBezTo>
                <a:cubicBezTo>
                  <a:pt x="28285" y="41237"/>
                  <a:pt x="28094" y="41142"/>
                  <a:pt x="28247" y="41066"/>
                </a:cubicBezTo>
                <a:cubicBezTo>
                  <a:pt x="28418" y="40990"/>
                  <a:pt x="28684" y="41161"/>
                  <a:pt x="28874" y="40876"/>
                </a:cubicBezTo>
                <a:cubicBezTo>
                  <a:pt x="28988" y="40876"/>
                  <a:pt x="28950" y="41123"/>
                  <a:pt x="29140" y="40990"/>
                </a:cubicBezTo>
                <a:cubicBezTo>
                  <a:pt x="29102" y="40914"/>
                  <a:pt x="29083" y="40838"/>
                  <a:pt x="29121" y="40781"/>
                </a:cubicBezTo>
                <a:cubicBezTo>
                  <a:pt x="29331" y="40781"/>
                  <a:pt x="29711" y="40667"/>
                  <a:pt x="29939" y="40495"/>
                </a:cubicBezTo>
                <a:cubicBezTo>
                  <a:pt x="29977" y="40572"/>
                  <a:pt x="29996" y="40667"/>
                  <a:pt x="30130" y="40591"/>
                </a:cubicBezTo>
                <a:cubicBezTo>
                  <a:pt x="30149" y="40324"/>
                  <a:pt x="30681" y="40419"/>
                  <a:pt x="30871" y="40305"/>
                </a:cubicBezTo>
                <a:cubicBezTo>
                  <a:pt x="30871" y="40286"/>
                  <a:pt x="30871" y="40134"/>
                  <a:pt x="30871" y="40134"/>
                </a:cubicBezTo>
                <a:cubicBezTo>
                  <a:pt x="31233" y="39925"/>
                  <a:pt x="31594" y="39811"/>
                  <a:pt x="31937" y="39754"/>
                </a:cubicBezTo>
                <a:cubicBezTo>
                  <a:pt x="31879" y="39792"/>
                  <a:pt x="31860" y="39849"/>
                  <a:pt x="31841" y="39906"/>
                </a:cubicBezTo>
                <a:cubicBezTo>
                  <a:pt x="32203" y="39830"/>
                  <a:pt x="32127" y="39792"/>
                  <a:pt x="32298" y="39621"/>
                </a:cubicBezTo>
                <a:cubicBezTo>
                  <a:pt x="32469" y="39525"/>
                  <a:pt x="32222" y="39849"/>
                  <a:pt x="32450" y="39773"/>
                </a:cubicBezTo>
                <a:cubicBezTo>
                  <a:pt x="32507" y="39735"/>
                  <a:pt x="32545" y="39678"/>
                  <a:pt x="32507" y="39583"/>
                </a:cubicBezTo>
                <a:cubicBezTo>
                  <a:pt x="33287" y="39430"/>
                  <a:pt x="33896" y="39202"/>
                  <a:pt x="34447" y="38879"/>
                </a:cubicBezTo>
                <a:cubicBezTo>
                  <a:pt x="34657" y="38993"/>
                  <a:pt x="35227" y="38517"/>
                  <a:pt x="35741" y="38574"/>
                </a:cubicBezTo>
                <a:cubicBezTo>
                  <a:pt x="35779" y="38422"/>
                  <a:pt x="35493" y="38441"/>
                  <a:pt x="35646" y="38327"/>
                </a:cubicBezTo>
                <a:cubicBezTo>
                  <a:pt x="35893" y="38441"/>
                  <a:pt x="36064" y="38042"/>
                  <a:pt x="36425" y="38118"/>
                </a:cubicBezTo>
                <a:cubicBezTo>
                  <a:pt x="36235" y="38346"/>
                  <a:pt x="35836" y="38232"/>
                  <a:pt x="35798" y="38498"/>
                </a:cubicBezTo>
                <a:cubicBezTo>
                  <a:pt x="36425" y="38251"/>
                  <a:pt x="36939" y="38213"/>
                  <a:pt x="37415" y="37909"/>
                </a:cubicBezTo>
                <a:cubicBezTo>
                  <a:pt x="37243" y="37909"/>
                  <a:pt x="36692" y="38251"/>
                  <a:pt x="36502" y="38099"/>
                </a:cubicBezTo>
                <a:cubicBezTo>
                  <a:pt x="36730" y="37928"/>
                  <a:pt x="36958" y="37928"/>
                  <a:pt x="37110" y="37680"/>
                </a:cubicBezTo>
                <a:cubicBezTo>
                  <a:pt x="37624" y="37737"/>
                  <a:pt x="37757" y="37509"/>
                  <a:pt x="38213" y="37414"/>
                </a:cubicBezTo>
                <a:cubicBezTo>
                  <a:pt x="38213" y="37281"/>
                  <a:pt x="37681" y="37623"/>
                  <a:pt x="37871" y="37433"/>
                </a:cubicBezTo>
                <a:cubicBezTo>
                  <a:pt x="38232" y="37205"/>
                  <a:pt x="38556" y="37433"/>
                  <a:pt x="38765" y="37186"/>
                </a:cubicBezTo>
                <a:cubicBezTo>
                  <a:pt x="38689" y="37262"/>
                  <a:pt x="38461" y="37205"/>
                  <a:pt x="38613" y="37148"/>
                </a:cubicBezTo>
                <a:cubicBezTo>
                  <a:pt x="38670" y="37167"/>
                  <a:pt x="39336" y="37186"/>
                  <a:pt x="38879" y="37091"/>
                </a:cubicBezTo>
                <a:cubicBezTo>
                  <a:pt x="38993" y="37072"/>
                  <a:pt x="39222" y="36882"/>
                  <a:pt x="39260" y="36996"/>
                </a:cubicBezTo>
                <a:cubicBezTo>
                  <a:pt x="39222" y="37015"/>
                  <a:pt x="39145" y="37034"/>
                  <a:pt x="39164" y="37091"/>
                </a:cubicBezTo>
                <a:cubicBezTo>
                  <a:pt x="39317" y="37034"/>
                  <a:pt x="39374" y="37091"/>
                  <a:pt x="39545" y="36996"/>
                </a:cubicBezTo>
                <a:cubicBezTo>
                  <a:pt x="39526" y="36863"/>
                  <a:pt x="39355" y="37015"/>
                  <a:pt x="39317" y="36920"/>
                </a:cubicBezTo>
                <a:cubicBezTo>
                  <a:pt x="39412" y="36882"/>
                  <a:pt x="39526" y="36844"/>
                  <a:pt x="39621" y="36805"/>
                </a:cubicBezTo>
                <a:cubicBezTo>
                  <a:pt x="39659" y="36844"/>
                  <a:pt x="39659" y="36939"/>
                  <a:pt x="39735" y="36920"/>
                </a:cubicBezTo>
                <a:cubicBezTo>
                  <a:pt x="39887" y="36824"/>
                  <a:pt x="39944" y="36729"/>
                  <a:pt x="40039" y="36615"/>
                </a:cubicBezTo>
                <a:cubicBezTo>
                  <a:pt x="38442" y="36939"/>
                  <a:pt x="37053" y="37776"/>
                  <a:pt x="35665" y="37985"/>
                </a:cubicBezTo>
                <a:cubicBezTo>
                  <a:pt x="35684" y="38156"/>
                  <a:pt x="35512" y="38156"/>
                  <a:pt x="35417" y="38099"/>
                </a:cubicBezTo>
                <a:cubicBezTo>
                  <a:pt x="35531" y="38346"/>
                  <a:pt x="35208" y="37985"/>
                  <a:pt x="35322" y="38232"/>
                </a:cubicBezTo>
                <a:cubicBezTo>
                  <a:pt x="33725" y="38746"/>
                  <a:pt x="32659" y="38917"/>
                  <a:pt x="31214" y="39563"/>
                </a:cubicBezTo>
                <a:cubicBezTo>
                  <a:pt x="31214" y="39621"/>
                  <a:pt x="31328" y="39602"/>
                  <a:pt x="31252" y="39659"/>
                </a:cubicBezTo>
                <a:cubicBezTo>
                  <a:pt x="31195" y="39602"/>
                  <a:pt x="31138" y="39602"/>
                  <a:pt x="31195" y="39506"/>
                </a:cubicBezTo>
                <a:cubicBezTo>
                  <a:pt x="30890" y="39563"/>
                  <a:pt x="31024" y="39563"/>
                  <a:pt x="30833" y="39716"/>
                </a:cubicBezTo>
                <a:cubicBezTo>
                  <a:pt x="30814" y="39583"/>
                  <a:pt x="30738" y="39525"/>
                  <a:pt x="30643" y="39563"/>
                </a:cubicBezTo>
                <a:cubicBezTo>
                  <a:pt x="30453" y="39982"/>
                  <a:pt x="29711" y="39963"/>
                  <a:pt x="29198" y="40077"/>
                </a:cubicBezTo>
                <a:cubicBezTo>
                  <a:pt x="29312" y="40039"/>
                  <a:pt x="29350" y="39982"/>
                  <a:pt x="29350" y="39906"/>
                </a:cubicBezTo>
                <a:cubicBezTo>
                  <a:pt x="29160" y="39925"/>
                  <a:pt x="28893" y="40039"/>
                  <a:pt x="28646" y="40134"/>
                </a:cubicBezTo>
                <a:cubicBezTo>
                  <a:pt x="28665" y="40210"/>
                  <a:pt x="28722" y="40229"/>
                  <a:pt x="28760" y="40248"/>
                </a:cubicBezTo>
                <a:cubicBezTo>
                  <a:pt x="28208" y="40476"/>
                  <a:pt x="27904" y="40648"/>
                  <a:pt x="27238" y="40705"/>
                </a:cubicBezTo>
                <a:cubicBezTo>
                  <a:pt x="27543" y="40591"/>
                  <a:pt x="27790" y="40534"/>
                  <a:pt x="27904" y="40438"/>
                </a:cubicBezTo>
                <a:cubicBezTo>
                  <a:pt x="27562" y="40438"/>
                  <a:pt x="27010" y="40629"/>
                  <a:pt x="26820" y="40762"/>
                </a:cubicBezTo>
                <a:cubicBezTo>
                  <a:pt x="27105" y="40743"/>
                  <a:pt x="26782" y="40933"/>
                  <a:pt x="26972" y="41142"/>
                </a:cubicBezTo>
                <a:cubicBezTo>
                  <a:pt x="26763" y="41142"/>
                  <a:pt x="26535" y="41123"/>
                  <a:pt x="26363" y="41047"/>
                </a:cubicBezTo>
                <a:cubicBezTo>
                  <a:pt x="26135" y="41180"/>
                  <a:pt x="25622" y="41485"/>
                  <a:pt x="25431" y="41599"/>
                </a:cubicBezTo>
                <a:cubicBezTo>
                  <a:pt x="25527" y="41561"/>
                  <a:pt x="25469" y="41428"/>
                  <a:pt x="25374" y="41447"/>
                </a:cubicBezTo>
                <a:cubicBezTo>
                  <a:pt x="24842" y="41903"/>
                  <a:pt x="23815" y="41732"/>
                  <a:pt x="23682" y="42188"/>
                </a:cubicBezTo>
                <a:cubicBezTo>
                  <a:pt x="23910" y="42150"/>
                  <a:pt x="23948" y="41941"/>
                  <a:pt x="24062" y="42093"/>
                </a:cubicBezTo>
                <a:cubicBezTo>
                  <a:pt x="23758" y="42226"/>
                  <a:pt x="23149" y="42417"/>
                  <a:pt x="23111" y="42360"/>
                </a:cubicBezTo>
                <a:cubicBezTo>
                  <a:pt x="23244" y="42283"/>
                  <a:pt x="23567" y="42245"/>
                  <a:pt x="23586" y="42112"/>
                </a:cubicBezTo>
                <a:cubicBezTo>
                  <a:pt x="22730" y="42245"/>
                  <a:pt x="21875" y="42778"/>
                  <a:pt x="21304" y="42702"/>
                </a:cubicBezTo>
                <a:cubicBezTo>
                  <a:pt x="21095" y="43063"/>
                  <a:pt x="20220" y="43082"/>
                  <a:pt x="19839" y="43330"/>
                </a:cubicBezTo>
                <a:cubicBezTo>
                  <a:pt x="19915" y="43387"/>
                  <a:pt x="20087" y="43254"/>
                  <a:pt x="20125" y="43330"/>
                </a:cubicBezTo>
                <a:cubicBezTo>
                  <a:pt x="20030" y="43368"/>
                  <a:pt x="19915" y="43425"/>
                  <a:pt x="19820" y="43463"/>
                </a:cubicBezTo>
                <a:cubicBezTo>
                  <a:pt x="19535" y="43196"/>
                  <a:pt x="19040" y="43672"/>
                  <a:pt x="18641" y="43539"/>
                </a:cubicBezTo>
                <a:cubicBezTo>
                  <a:pt x="18755" y="43577"/>
                  <a:pt x="18755" y="43672"/>
                  <a:pt x="18565" y="43729"/>
                </a:cubicBezTo>
                <a:cubicBezTo>
                  <a:pt x="18546" y="43615"/>
                  <a:pt x="18470" y="43539"/>
                  <a:pt x="18318" y="43615"/>
                </a:cubicBezTo>
                <a:cubicBezTo>
                  <a:pt x="18204" y="43748"/>
                  <a:pt x="18432" y="43710"/>
                  <a:pt x="18299" y="43786"/>
                </a:cubicBezTo>
                <a:cubicBezTo>
                  <a:pt x="17062" y="44109"/>
                  <a:pt x="15274" y="44889"/>
                  <a:pt x="14247" y="44908"/>
                </a:cubicBezTo>
                <a:cubicBezTo>
                  <a:pt x="14152" y="45270"/>
                  <a:pt x="13600" y="44927"/>
                  <a:pt x="13677" y="45251"/>
                </a:cubicBezTo>
                <a:cubicBezTo>
                  <a:pt x="13030" y="45080"/>
                  <a:pt x="12250" y="45726"/>
                  <a:pt x="11489" y="45688"/>
                </a:cubicBezTo>
                <a:cubicBezTo>
                  <a:pt x="11527" y="45821"/>
                  <a:pt x="11280" y="45745"/>
                  <a:pt x="11014" y="45935"/>
                </a:cubicBezTo>
                <a:cubicBezTo>
                  <a:pt x="10957" y="45897"/>
                  <a:pt x="10900" y="45859"/>
                  <a:pt x="10823" y="45840"/>
                </a:cubicBezTo>
                <a:cubicBezTo>
                  <a:pt x="10576" y="45993"/>
                  <a:pt x="9929" y="46069"/>
                  <a:pt x="9435" y="46297"/>
                </a:cubicBezTo>
                <a:cubicBezTo>
                  <a:pt x="9397" y="46240"/>
                  <a:pt x="9397" y="46145"/>
                  <a:pt x="9321" y="46164"/>
                </a:cubicBezTo>
                <a:cubicBezTo>
                  <a:pt x="9207" y="46221"/>
                  <a:pt x="9131" y="46278"/>
                  <a:pt x="9112" y="46373"/>
                </a:cubicBezTo>
                <a:cubicBezTo>
                  <a:pt x="9302" y="46354"/>
                  <a:pt x="9321" y="46107"/>
                  <a:pt x="9378" y="46316"/>
                </a:cubicBezTo>
                <a:cubicBezTo>
                  <a:pt x="8750" y="46487"/>
                  <a:pt x="8389" y="46639"/>
                  <a:pt x="7723" y="46810"/>
                </a:cubicBezTo>
                <a:cubicBezTo>
                  <a:pt x="7552" y="46677"/>
                  <a:pt x="7913" y="46696"/>
                  <a:pt x="7856" y="46601"/>
                </a:cubicBezTo>
                <a:cubicBezTo>
                  <a:pt x="7552" y="46658"/>
                  <a:pt x="7704" y="46829"/>
                  <a:pt x="7476" y="46905"/>
                </a:cubicBezTo>
                <a:cubicBezTo>
                  <a:pt x="7305" y="46905"/>
                  <a:pt x="7533" y="46715"/>
                  <a:pt x="7343" y="46734"/>
                </a:cubicBezTo>
                <a:cubicBezTo>
                  <a:pt x="7267" y="46810"/>
                  <a:pt x="7000" y="46810"/>
                  <a:pt x="7038" y="46905"/>
                </a:cubicBezTo>
                <a:cubicBezTo>
                  <a:pt x="7190" y="46848"/>
                  <a:pt x="7286" y="46829"/>
                  <a:pt x="7324" y="46905"/>
                </a:cubicBezTo>
                <a:cubicBezTo>
                  <a:pt x="6962" y="47096"/>
                  <a:pt x="6430" y="47191"/>
                  <a:pt x="6087" y="47191"/>
                </a:cubicBezTo>
                <a:cubicBezTo>
                  <a:pt x="6068" y="47419"/>
                  <a:pt x="5441" y="47419"/>
                  <a:pt x="5041" y="47609"/>
                </a:cubicBezTo>
                <a:cubicBezTo>
                  <a:pt x="4984" y="47533"/>
                  <a:pt x="5079" y="47476"/>
                  <a:pt x="5098" y="47419"/>
                </a:cubicBezTo>
                <a:cubicBezTo>
                  <a:pt x="5022" y="47457"/>
                  <a:pt x="4946" y="47476"/>
                  <a:pt x="4851" y="47514"/>
                </a:cubicBezTo>
                <a:cubicBezTo>
                  <a:pt x="4889" y="47571"/>
                  <a:pt x="5003" y="47590"/>
                  <a:pt x="4908" y="47666"/>
                </a:cubicBezTo>
                <a:cubicBezTo>
                  <a:pt x="4908" y="47514"/>
                  <a:pt x="4642" y="47818"/>
                  <a:pt x="4623" y="47666"/>
                </a:cubicBezTo>
                <a:cubicBezTo>
                  <a:pt x="4661" y="47628"/>
                  <a:pt x="4756" y="47609"/>
                  <a:pt x="4737" y="47571"/>
                </a:cubicBezTo>
                <a:cubicBezTo>
                  <a:pt x="4509" y="47590"/>
                  <a:pt x="4071" y="47723"/>
                  <a:pt x="4014" y="47914"/>
                </a:cubicBezTo>
                <a:cubicBezTo>
                  <a:pt x="3938" y="47876"/>
                  <a:pt x="3843" y="47857"/>
                  <a:pt x="3767" y="47838"/>
                </a:cubicBezTo>
                <a:cubicBezTo>
                  <a:pt x="3386" y="48256"/>
                  <a:pt x="3025" y="47933"/>
                  <a:pt x="2568" y="48256"/>
                </a:cubicBezTo>
                <a:cubicBezTo>
                  <a:pt x="2530" y="48218"/>
                  <a:pt x="2473" y="48180"/>
                  <a:pt x="2397" y="48161"/>
                </a:cubicBezTo>
                <a:cubicBezTo>
                  <a:pt x="2245" y="48199"/>
                  <a:pt x="2245" y="48389"/>
                  <a:pt x="2188" y="48199"/>
                </a:cubicBezTo>
                <a:cubicBezTo>
                  <a:pt x="2511" y="48066"/>
                  <a:pt x="3025" y="47990"/>
                  <a:pt x="3329" y="47799"/>
                </a:cubicBezTo>
                <a:cubicBezTo>
                  <a:pt x="3196" y="47838"/>
                  <a:pt x="3101" y="47857"/>
                  <a:pt x="3044" y="47799"/>
                </a:cubicBezTo>
                <a:cubicBezTo>
                  <a:pt x="3215" y="47761"/>
                  <a:pt x="3424" y="47666"/>
                  <a:pt x="3576" y="47704"/>
                </a:cubicBezTo>
                <a:cubicBezTo>
                  <a:pt x="3500" y="47742"/>
                  <a:pt x="3386" y="47761"/>
                  <a:pt x="3405" y="47818"/>
                </a:cubicBezTo>
                <a:cubicBezTo>
                  <a:pt x="3557" y="47704"/>
                  <a:pt x="3596" y="47818"/>
                  <a:pt x="3729" y="47742"/>
                </a:cubicBezTo>
                <a:cubicBezTo>
                  <a:pt x="3596" y="47647"/>
                  <a:pt x="3710" y="47571"/>
                  <a:pt x="3596" y="47571"/>
                </a:cubicBezTo>
                <a:cubicBezTo>
                  <a:pt x="3310" y="47666"/>
                  <a:pt x="2968" y="47685"/>
                  <a:pt x="2873" y="47914"/>
                </a:cubicBezTo>
                <a:cubicBezTo>
                  <a:pt x="2587" y="47685"/>
                  <a:pt x="1998" y="48237"/>
                  <a:pt x="1770" y="48028"/>
                </a:cubicBezTo>
                <a:cubicBezTo>
                  <a:pt x="1865" y="48218"/>
                  <a:pt x="1674" y="48047"/>
                  <a:pt x="1617" y="48199"/>
                </a:cubicBezTo>
                <a:cubicBezTo>
                  <a:pt x="1484" y="48123"/>
                  <a:pt x="1408" y="48142"/>
                  <a:pt x="1370" y="48085"/>
                </a:cubicBezTo>
                <a:cubicBezTo>
                  <a:pt x="1237" y="48389"/>
                  <a:pt x="229" y="48560"/>
                  <a:pt x="1" y="48446"/>
                </a:cubicBezTo>
                <a:cubicBezTo>
                  <a:pt x="3215" y="47381"/>
                  <a:pt x="7704" y="46221"/>
                  <a:pt x="10196" y="45308"/>
                </a:cubicBezTo>
                <a:cubicBezTo>
                  <a:pt x="10519" y="45270"/>
                  <a:pt x="11432" y="45060"/>
                  <a:pt x="11679" y="44718"/>
                </a:cubicBezTo>
                <a:cubicBezTo>
                  <a:pt x="11527" y="44737"/>
                  <a:pt x="11546" y="44927"/>
                  <a:pt x="11470" y="44737"/>
                </a:cubicBezTo>
                <a:cubicBezTo>
                  <a:pt x="11641" y="44547"/>
                  <a:pt x="11832" y="44604"/>
                  <a:pt x="12060" y="44623"/>
                </a:cubicBezTo>
                <a:cubicBezTo>
                  <a:pt x="12041" y="44547"/>
                  <a:pt x="12060" y="44471"/>
                  <a:pt x="12136" y="44433"/>
                </a:cubicBezTo>
                <a:cubicBezTo>
                  <a:pt x="13448" y="44071"/>
                  <a:pt x="15712" y="43234"/>
                  <a:pt x="16530" y="43101"/>
                </a:cubicBezTo>
                <a:cubicBezTo>
                  <a:pt x="16663" y="42911"/>
                  <a:pt x="17804" y="42607"/>
                  <a:pt x="18717" y="42283"/>
                </a:cubicBezTo>
                <a:cubicBezTo>
                  <a:pt x="19782" y="41903"/>
                  <a:pt x="20962" y="41504"/>
                  <a:pt x="21456" y="41466"/>
                </a:cubicBezTo>
                <a:cubicBezTo>
                  <a:pt x="20828" y="41294"/>
                  <a:pt x="19839" y="41998"/>
                  <a:pt x="18926" y="42093"/>
                </a:cubicBezTo>
                <a:cubicBezTo>
                  <a:pt x="19231" y="41713"/>
                  <a:pt x="18470" y="42455"/>
                  <a:pt x="18242" y="42188"/>
                </a:cubicBezTo>
                <a:cubicBezTo>
                  <a:pt x="17804" y="42474"/>
                  <a:pt x="17043" y="42778"/>
                  <a:pt x="16549" y="42759"/>
                </a:cubicBezTo>
                <a:cubicBezTo>
                  <a:pt x="16206" y="43082"/>
                  <a:pt x="15465" y="43215"/>
                  <a:pt x="15027" y="43254"/>
                </a:cubicBezTo>
                <a:cubicBezTo>
                  <a:pt x="15065" y="43311"/>
                  <a:pt x="15179" y="43330"/>
                  <a:pt x="15084" y="43406"/>
                </a:cubicBezTo>
                <a:cubicBezTo>
                  <a:pt x="14951" y="43330"/>
                  <a:pt x="14913" y="43387"/>
                  <a:pt x="14761" y="43482"/>
                </a:cubicBezTo>
                <a:cubicBezTo>
                  <a:pt x="14704" y="43406"/>
                  <a:pt x="14799" y="43330"/>
                  <a:pt x="14704" y="43349"/>
                </a:cubicBezTo>
                <a:cubicBezTo>
                  <a:pt x="13144" y="43881"/>
                  <a:pt x="11147" y="44395"/>
                  <a:pt x="9587" y="45060"/>
                </a:cubicBezTo>
                <a:cubicBezTo>
                  <a:pt x="9739" y="44965"/>
                  <a:pt x="9283" y="45080"/>
                  <a:pt x="9188" y="45099"/>
                </a:cubicBezTo>
                <a:cubicBezTo>
                  <a:pt x="8065" y="45498"/>
                  <a:pt x="6201" y="46145"/>
                  <a:pt x="5022" y="46506"/>
                </a:cubicBezTo>
                <a:cubicBezTo>
                  <a:pt x="4794" y="46563"/>
                  <a:pt x="4489" y="46715"/>
                  <a:pt x="4337" y="46601"/>
                </a:cubicBezTo>
                <a:cubicBezTo>
                  <a:pt x="4547" y="46696"/>
                  <a:pt x="4699" y="46392"/>
                  <a:pt x="4870" y="46335"/>
                </a:cubicBezTo>
                <a:cubicBezTo>
                  <a:pt x="5250" y="46411"/>
                  <a:pt x="5897" y="46107"/>
                  <a:pt x="6125" y="45878"/>
                </a:cubicBezTo>
                <a:cubicBezTo>
                  <a:pt x="6277" y="45783"/>
                  <a:pt x="6296" y="45935"/>
                  <a:pt x="6411" y="45878"/>
                </a:cubicBezTo>
                <a:cubicBezTo>
                  <a:pt x="7894" y="45251"/>
                  <a:pt x="9454" y="44794"/>
                  <a:pt x="11014" y="44319"/>
                </a:cubicBezTo>
                <a:cubicBezTo>
                  <a:pt x="11394" y="44205"/>
                  <a:pt x="11755" y="44014"/>
                  <a:pt x="12117" y="43881"/>
                </a:cubicBezTo>
                <a:cubicBezTo>
                  <a:pt x="14380" y="43101"/>
                  <a:pt x="16530" y="42569"/>
                  <a:pt x="18736" y="41618"/>
                </a:cubicBezTo>
                <a:cubicBezTo>
                  <a:pt x="18755" y="41751"/>
                  <a:pt x="18983" y="41561"/>
                  <a:pt x="19040" y="41656"/>
                </a:cubicBezTo>
                <a:cubicBezTo>
                  <a:pt x="18527" y="41941"/>
                  <a:pt x="17937" y="41941"/>
                  <a:pt x="17557" y="42245"/>
                </a:cubicBezTo>
                <a:cubicBezTo>
                  <a:pt x="19250" y="41789"/>
                  <a:pt x="21247" y="41009"/>
                  <a:pt x="22997" y="40457"/>
                </a:cubicBezTo>
                <a:cubicBezTo>
                  <a:pt x="25222" y="39773"/>
                  <a:pt x="28760" y="38536"/>
                  <a:pt x="30986" y="37928"/>
                </a:cubicBezTo>
                <a:cubicBezTo>
                  <a:pt x="31328" y="37757"/>
                  <a:pt x="31499" y="37642"/>
                  <a:pt x="31765" y="37718"/>
                </a:cubicBezTo>
                <a:cubicBezTo>
                  <a:pt x="31822" y="37642"/>
                  <a:pt x="31708" y="37528"/>
                  <a:pt x="31899" y="37509"/>
                </a:cubicBezTo>
                <a:cubicBezTo>
                  <a:pt x="32013" y="37642"/>
                  <a:pt x="32526" y="37395"/>
                  <a:pt x="32602" y="37319"/>
                </a:cubicBezTo>
                <a:cubicBezTo>
                  <a:pt x="32678" y="37433"/>
                  <a:pt x="32678" y="37509"/>
                  <a:pt x="32640" y="37585"/>
                </a:cubicBezTo>
                <a:cubicBezTo>
                  <a:pt x="32412" y="37642"/>
                  <a:pt x="32412" y="37680"/>
                  <a:pt x="32222" y="37585"/>
                </a:cubicBezTo>
                <a:cubicBezTo>
                  <a:pt x="32203" y="37776"/>
                  <a:pt x="31994" y="37776"/>
                  <a:pt x="31956" y="37642"/>
                </a:cubicBezTo>
                <a:cubicBezTo>
                  <a:pt x="31765" y="37833"/>
                  <a:pt x="31670" y="37737"/>
                  <a:pt x="31442" y="37795"/>
                </a:cubicBezTo>
                <a:cubicBezTo>
                  <a:pt x="31461" y="37852"/>
                  <a:pt x="31499" y="37928"/>
                  <a:pt x="31442" y="37966"/>
                </a:cubicBezTo>
                <a:cubicBezTo>
                  <a:pt x="31290" y="37718"/>
                  <a:pt x="31024" y="38061"/>
                  <a:pt x="30890" y="38194"/>
                </a:cubicBezTo>
                <a:cubicBezTo>
                  <a:pt x="30909" y="37985"/>
                  <a:pt x="30814" y="37966"/>
                  <a:pt x="30567" y="38099"/>
                </a:cubicBezTo>
                <a:cubicBezTo>
                  <a:pt x="30719" y="38213"/>
                  <a:pt x="30605" y="38232"/>
                  <a:pt x="30529" y="38384"/>
                </a:cubicBezTo>
                <a:cubicBezTo>
                  <a:pt x="31176" y="38270"/>
                  <a:pt x="31727" y="37928"/>
                  <a:pt x="32051" y="38061"/>
                </a:cubicBezTo>
                <a:cubicBezTo>
                  <a:pt x="32146" y="38004"/>
                  <a:pt x="32032" y="37909"/>
                  <a:pt x="32108" y="37871"/>
                </a:cubicBezTo>
                <a:cubicBezTo>
                  <a:pt x="33667" y="37376"/>
                  <a:pt x="34162" y="37205"/>
                  <a:pt x="35417" y="36653"/>
                </a:cubicBezTo>
                <a:cubicBezTo>
                  <a:pt x="35474" y="36710"/>
                  <a:pt x="35570" y="36729"/>
                  <a:pt x="35665" y="36710"/>
                </a:cubicBezTo>
                <a:cubicBezTo>
                  <a:pt x="35684" y="36463"/>
                  <a:pt x="36425" y="36463"/>
                  <a:pt x="36616" y="36216"/>
                </a:cubicBezTo>
                <a:cubicBezTo>
                  <a:pt x="36521" y="36197"/>
                  <a:pt x="36368" y="36254"/>
                  <a:pt x="36216" y="36330"/>
                </a:cubicBezTo>
                <a:cubicBezTo>
                  <a:pt x="36254" y="36159"/>
                  <a:pt x="35950" y="36140"/>
                  <a:pt x="36102" y="36045"/>
                </a:cubicBezTo>
                <a:cubicBezTo>
                  <a:pt x="36197" y="36140"/>
                  <a:pt x="36730" y="35702"/>
                  <a:pt x="36901" y="35892"/>
                </a:cubicBezTo>
                <a:cubicBezTo>
                  <a:pt x="36749" y="35911"/>
                  <a:pt x="36311" y="35988"/>
                  <a:pt x="36216" y="36159"/>
                </a:cubicBezTo>
                <a:cubicBezTo>
                  <a:pt x="36464" y="36064"/>
                  <a:pt x="36540" y="36102"/>
                  <a:pt x="36749" y="36216"/>
                </a:cubicBezTo>
                <a:cubicBezTo>
                  <a:pt x="36977" y="36178"/>
                  <a:pt x="37053" y="36045"/>
                  <a:pt x="36882" y="36007"/>
                </a:cubicBezTo>
                <a:cubicBezTo>
                  <a:pt x="37186" y="35854"/>
                  <a:pt x="36939" y="36178"/>
                  <a:pt x="37186" y="36045"/>
                </a:cubicBezTo>
                <a:cubicBezTo>
                  <a:pt x="37243" y="36007"/>
                  <a:pt x="37224" y="35950"/>
                  <a:pt x="37186" y="35873"/>
                </a:cubicBezTo>
                <a:cubicBezTo>
                  <a:pt x="37357" y="35816"/>
                  <a:pt x="37472" y="35873"/>
                  <a:pt x="37662" y="35797"/>
                </a:cubicBezTo>
                <a:cubicBezTo>
                  <a:pt x="37624" y="35721"/>
                  <a:pt x="37605" y="35645"/>
                  <a:pt x="37643" y="35588"/>
                </a:cubicBezTo>
                <a:cubicBezTo>
                  <a:pt x="37567" y="35721"/>
                  <a:pt x="37491" y="35645"/>
                  <a:pt x="37338" y="35702"/>
                </a:cubicBezTo>
                <a:cubicBezTo>
                  <a:pt x="36749" y="35911"/>
                  <a:pt x="37510" y="35550"/>
                  <a:pt x="37738" y="35493"/>
                </a:cubicBezTo>
                <a:cubicBezTo>
                  <a:pt x="37795" y="35550"/>
                  <a:pt x="37700" y="35645"/>
                  <a:pt x="37795" y="35626"/>
                </a:cubicBezTo>
                <a:cubicBezTo>
                  <a:pt x="38023" y="35588"/>
                  <a:pt x="37852" y="35493"/>
                  <a:pt x="37814" y="35455"/>
                </a:cubicBezTo>
                <a:cubicBezTo>
                  <a:pt x="39450" y="34922"/>
                  <a:pt x="40990" y="34238"/>
                  <a:pt x="42341" y="33914"/>
                </a:cubicBezTo>
                <a:cubicBezTo>
                  <a:pt x="42284" y="33952"/>
                  <a:pt x="42303" y="34047"/>
                  <a:pt x="42379" y="34028"/>
                </a:cubicBezTo>
                <a:cubicBezTo>
                  <a:pt x="42455" y="33971"/>
                  <a:pt x="42398" y="33895"/>
                  <a:pt x="42436" y="33819"/>
                </a:cubicBezTo>
                <a:cubicBezTo>
                  <a:pt x="46145" y="32412"/>
                  <a:pt x="48846" y="31708"/>
                  <a:pt x="52042" y="30262"/>
                </a:cubicBezTo>
                <a:cubicBezTo>
                  <a:pt x="51889" y="30319"/>
                  <a:pt x="51775" y="30338"/>
                  <a:pt x="51680" y="30281"/>
                </a:cubicBezTo>
                <a:cubicBezTo>
                  <a:pt x="52650" y="29939"/>
                  <a:pt x="53601" y="29501"/>
                  <a:pt x="54476" y="29387"/>
                </a:cubicBezTo>
                <a:cubicBezTo>
                  <a:pt x="54077" y="29482"/>
                  <a:pt x="53335" y="29730"/>
                  <a:pt x="52993" y="29977"/>
                </a:cubicBezTo>
                <a:cubicBezTo>
                  <a:pt x="53392" y="29882"/>
                  <a:pt x="54191" y="29559"/>
                  <a:pt x="54876" y="29349"/>
                </a:cubicBezTo>
                <a:cubicBezTo>
                  <a:pt x="54819" y="28969"/>
                  <a:pt x="55637" y="29026"/>
                  <a:pt x="55808" y="28798"/>
                </a:cubicBezTo>
                <a:cubicBezTo>
                  <a:pt x="55884" y="29102"/>
                  <a:pt x="55142" y="28912"/>
                  <a:pt x="55199" y="29216"/>
                </a:cubicBezTo>
                <a:cubicBezTo>
                  <a:pt x="57291" y="28550"/>
                  <a:pt x="59308" y="27771"/>
                  <a:pt x="61324" y="27029"/>
                </a:cubicBezTo>
                <a:cubicBezTo>
                  <a:pt x="66573" y="25146"/>
                  <a:pt x="71481" y="23282"/>
                  <a:pt x="77130" y="21094"/>
                </a:cubicBezTo>
                <a:cubicBezTo>
                  <a:pt x="77415" y="20980"/>
                  <a:pt x="77663" y="20980"/>
                  <a:pt x="77777" y="20771"/>
                </a:cubicBezTo>
                <a:cubicBezTo>
                  <a:pt x="78024" y="20771"/>
                  <a:pt x="78423" y="20543"/>
                  <a:pt x="78728" y="20448"/>
                </a:cubicBezTo>
                <a:cubicBezTo>
                  <a:pt x="78652" y="20619"/>
                  <a:pt x="79070" y="20314"/>
                  <a:pt x="79241" y="20467"/>
                </a:cubicBezTo>
                <a:cubicBezTo>
                  <a:pt x="79184" y="20067"/>
                  <a:pt x="79869" y="20295"/>
                  <a:pt x="79888" y="19972"/>
                </a:cubicBezTo>
                <a:cubicBezTo>
                  <a:pt x="79945" y="20219"/>
                  <a:pt x="80459" y="19554"/>
                  <a:pt x="80249" y="19953"/>
                </a:cubicBezTo>
                <a:cubicBezTo>
                  <a:pt x="80573" y="19630"/>
                  <a:pt x="81353" y="19478"/>
                  <a:pt x="81866" y="19363"/>
                </a:cubicBezTo>
                <a:cubicBezTo>
                  <a:pt x="82741" y="19135"/>
                  <a:pt x="83540" y="18584"/>
                  <a:pt x="84092" y="18469"/>
                </a:cubicBezTo>
                <a:cubicBezTo>
                  <a:pt x="84035" y="18488"/>
                  <a:pt x="83959" y="18507"/>
                  <a:pt x="83978" y="18565"/>
                </a:cubicBezTo>
                <a:cubicBezTo>
                  <a:pt x="84910" y="18279"/>
                  <a:pt x="85461" y="17975"/>
                  <a:pt x="86108" y="17652"/>
                </a:cubicBezTo>
                <a:cubicBezTo>
                  <a:pt x="86564" y="17652"/>
                  <a:pt x="87896" y="17119"/>
                  <a:pt x="88143" y="16834"/>
                </a:cubicBezTo>
                <a:cubicBezTo>
                  <a:pt x="88314" y="17005"/>
                  <a:pt x="88524" y="16739"/>
                  <a:pt x="88657" y="16853"/>
                </a:cubicBezTo>
                <a:cubicBezTo>
                  <a:pt x="88714" y="16624"/>
                  <a:pt x="89418" y="16739"/>
                  <a:pt x="89398" y="16396"/>
                </a:cubicBezTo>
                <a:cubicBezTo>
                  <a:pt x="89456" y="16434"/>
                  <a:pt x="89513" y="16472"/>
                  <a:pt x="89589" y="16491"/>
                </a:cubicBezTo>
                <a:cubicBezTo>
                  <a:pt x="90064" y="16149"/>
                  <a:pt x="91167" y="16073"/>
                  <a:pt x="91396" y="15635"/>
                </a:cubicBezTo>
                <a:cubicBezTo>
                  <a:pt x="91434" y="15749"/>
                  <a:pt x="91510" y="15768"/>
                  <a:pt x="91643" y="15711"/>
                </a:cubicBezTo>
                <a:cubicBezTo>
                  <a:pt x="92137" y="15426"/>
                  <a:pt x="92955" y="15236"/>
                  <a:pt x="93450" y="15046"/>
                </a:cubicBezTo>
                <a:cubicBezTo>
                  <a:pt x="93355" y="15046"/>
                  <a:pt x="93355" y="14855"/>
                  <a:pt x="93241" y="14894"/>
                </a:cubicBezTo>
                <a:cubicBezTo>
                  <a:pt x="92385" y="15103"/>
                  <a:pt x="91224" y="15807"/>
                  <a:pt x="90445" y="15749"/>
                </a:cubicBezTo>
                <a:cubicBezTo>
                  <a:pt x="90464" y="15826"/>
                  <a:pt x="90502" y="15845"/>
                  <a:pt x="90559" y="15864"/>
                </a:cubicBezTo>
                <a:cubicBezTo>
                  <a:pt x="90350" y="15978"/>
                  <a:pt x="90273" y="15807"/>
                  <a:pt x="90064" y="15902"/>
                </a:cubicBezTo>
                <a:cubicBezTo>
                  <a:pt x="90102" y="16206"/>
                  <a:pt x="89703" y="16016"/>
                  <a:pt x="89646" y="16282"/>
                </a:cubicBezTo>
                <a:cubicBezTo>
                  <a:pt x="89608" y="16225"/>
                  <a:pt x="89608" y="16111"/>
                  <a:pt x="89513" y="16130"/>
                </a:cubicBezTo>
                <a:cubicBezTo>
                  <a:pt x="89456" y="16358"/>
                  <a:pt x="89398" y="16130"/>
                  <a:pt x="89151" y="16263"/>
                </a:cubicBezTo>
                <a:cubicBezTo>
                  <a:pt x="89227" y="16320"/>
                  <a:pt x="89113" y="16529"/>
                  <a:pt x="89056" y="16415"/>
                </a:cubicBezTo>
                <a:cubicBezTo>
                  <a:pt x="89113" y="16377"/>
                  <a:pt x="89113" y="16339"/>
                  <a:pt x="89075" y="16301"/>
                </a:cubicBezTo>
                <a:cubicBezTo>
                  <a:pt x="88904" y="16320"/>
                  <a:pt x="88999" y="16434"/>
                  <a:pt x="88866" y="16491"/>
                </a:cubicBezTo>
                <a:cubicBezTo>
                  <a:pt x="88847" y="16434"/>
                  <a:pt x="88828" y="16339"/>
                  <a:pt x="88752" y="16377"/>
                </a:cubicBezTo>
                <a:cubicBezTo>
                  <a:pt x="88923" y="16548"/>
                  <a:pt x="88295" y="16739"/>
                  <a:pt x="88581" y="16491"/>
                </a:cubicBezTo>
                <a:cubicBezTo>
                  <a:pt x="88162" y="16624"/>
                  <a:pt x="87839" y="16891"/>
                  <a:pt x="87534" y="17081"/>
                </a:cubicBezTo>
                <a:cubicBezTo>
                  <a:pt x="87611" y="17043"/>
                  <a:pt x="87611" y="16986"/>
                  <a:pt x="87630" y="16929"/>
                </a:cubicBezTo>
                <a:cubicBezTo>
                  <a:pt x="87344" y="16967"/>
                  <a:pt x="86850" y="17290"/>
                  <a:pt x="86526" y="17214"/>
                </a:cubicBezTo>
                <a:cubicBezTo>
                  <a:pt x="86108" y="17537"/>
                  <a:pt x="85461" y="17671"/>
                  <a:pt x="84776" y="17861"/>
                </a:cubicBezTo>
                <a:cubicBezTo>
                  <a:pt x="84795" y="17918"/>
                  <a:pt x="84833" y="17994"/>
                  <a:pt x="84776" y="18032"/>
                </a:cubicBezTo>
                <a:cubicBezTo>
                  <a:pt x="84548" y="17766"/>
                  <a:pt x="83901" y="18393"/>
                  <a:pt x="83749" y="18165"/>
                </a:cubicBezTo>
                <a:cubicBezTo>
                  <a:pt x="83141" y="18507"/>
                  <a:pt x="82056" y="18869"/>
                  <a:pt x="81124" y="19325"/>
                </a:cubicBezTo>
                <a:cubicBezTo>
                  <a:pt x="81162" y="19306"/>
                  <a:pt x="81181" y="19249"/>
                  <a:pt x="81105" y="19268"/>
                </a:cubicBezTo>
                <a:cubicBezTo>
                  <a:pt x="80706" y="19630"/>
                  <a:pt x="80135" y="19687"/>
                  <a:pt x="79565" y="19896"/>
                </a:cubicBezTo>
                <a:cubicBezTo>
                  <a:pt x="78804" y="20162"/>
                  <a:pt x="78290" y="20448"/>
                  <a:pt x="77625" y="20733"/>
                </a:cubicBezTo>
                <a:cubicBezTo>
                  <a:pt x="77301" y="20847"/>
                  <a:pt x="76636" y="21113"/>
                  <a:pt x="76312" y="21189"/>
                </a:cubicBezTo>
                <a:cubicBezTo>
                  <a:pt x="75019" y="21513"/>
                  <a:pt x="73687" y="22255"/>
                  <a:pt x="72546" y="22369"/>
                </a:cubicBezTo>
                <a:cubicBezTo>
                  <a:pt x="72299" y="22692"/>
                  <a:pt x="72223" y="22540"/>
                  <a:pt x="71956" y="22502"/>
                </a:cubicBezTo>
                <a:cubicBezTo>
                  <a:pt x="71994" y="22559"/>
                  <a:pt x="72013" y="22616"/>
                  <a:pt x="72032" y="22692"/>
                </a:cubicBezTo>
                <a:cubicBezTo>
                  <a:pt x="71937" y="22692"/>
                  <a:pt x="71747" y="22863"/>
                  <a:pt x="71709" y="22768"/>
                </a:cubicBezTo>
                <a:cubicBezTo>
                  <a:pt x="71937" y="22711"/>
                  <a:pt x="71728" y="22616"/>
                  <a:pt x="71652" y="22616"/>
                </a:cubicBezTo>
                <a:cubicBezTo>
                  <a:pt x="71462" y="22711"/>
                  <a:pt x="71405" y="22863"/>
                  <a:pt x="71614" y="22863"/>
                </a:cubicBezTo>
                <a:cubicBezTo>
                  <a:pt x="71196" y="22825"/>
                  <a:pt x="70663" y="23072"/>
                  <a:pt x="70359" y="23130"/>
                </a:cubicBezTo>
                <a:cubicBezTo>
                  <a:pt x="71043" y="22692"/>
                  <a:pt x="72204" y="22502"/>
                  <a:pt x="72166" y="22140"/>
                </a:cubicBezTo>
                <a:cubicBezTo>
                  <a:pt x="72204" y="22198"/>
                  <a:pt x="72185" y="22255"/>
                  <a:pt x="72166" y="22293"/>
                </a:cubicBezTo>
                <a:cubicBezTo>
                  <a:pt x="72318" y="22236"/>
                  <a:pt x="72394" y="22293"/>
                  <a:pt x="72508" y="22274"/>
                </a:cubicBezTo>
                <a:cubicBezTo>
                  <a:pt x="73193" y="21722"/>
                  <a:pt x="75742" y="21227"/>
                  <a:pt x="76845" y="20429"/>
                </a:cubicBezTo>
                <a:cubicBezTo>
                  <a:pt x="76293" y="20676"/>
                  <a:pt x="76179" y="20600"/>
                  <a:pt x="75742" y="20866"/>
                </a:cubicBezTo>
                <a:cubicBezTo>
                  <a:pt x="76826" y="20238"/>
                  <a:pt x="78309" y="19668"/>
                  <a:pt x="79432" y="19382"/>
                </a:cubicBezTo>
                <a:cubicBezTo>
                  <a:pt x="79146" y="19440"/>
                  <a:pt x="79203" y="19592"/>
                  <a:pt x="79146" y="19725"/>
                </a:cubicBezTo>
                <a:cubicBezTo>
                  <a:pt x="80059" y="19363"/>
                  <a:pt x="80040" y="19325"/>
                  <a:pt x="80573" y="19154"/>
                </a:cubicBezTo>
                <a:cubicBezTo>
                  <a:pt x="80554" y="18945"/>
                  <a:pt x="80307" y="19173"/>
                  <a:pt x="80288" y="18983"/>
                </a:cubicBezTo>
                <a:cubicBezTo>
                  <a:pt x="80326" y="18964"/>
                  <a:pt x="80364" y="18964"/>
                  <a:pt x="80402" y="18945"/>
                </a:cubicBezTo>
                <a:cubicBezTo>
                  <a:pt x="80402" y="18907"/>
                  <a:pt x="80402" y="18888"/>
                  <a:pt x="80459" y="18869"/>
                </a:cubicBezTo>
                <a:cubicBezTo>
                  <a:pt x="80611" y="18888"/>
                  <a:pt x="80573" y="19268"/>
                  <a:pt x="80839" y="19097"/>
                </a:cubicBezTo>
                <a:cubicBezTo>
                  <a:pt x="80801" y="18945"/>
                  <a:pt x="80668" y="18945"/>
                  <a:pt x="80592" y="18869"/>
                </a:cubicBezTo>
                <a:cubicBezTo>
                  <a:pt x="81029" y="18660"/>
                  <a:pt x="81315" y="18698"/>
                  <a:pt x="81467" y="18565"/>
                </a:cubicBezTo>
                <a:cubicBezTo>
                  <a:pt x="81467" y="18698"/>
                  <a:pt x="81258" y="18793"/>
                  <a:pt x="81181" y="18907"/>
                </a:cubicBezTo>
                <a:cubicBezTo>
                  <a:pt x="81391" y="18907"/>
                  <a:pt x="81657" y="18793"/>
                  <a:pt x="81714" y="18641"/>
                </a:cubicBezTo>
                <a:cubicBezTo>
                  <a:pt x="81999" y="18793"/>
                  <a:pt x="82912" y="18355"/>
                  <a:pt x="83217" y="18089"/>
                </a:cubicBezTo>
                <a:cubicBezTo>
                  <a:pt x="83007" y="18032"/>
                  <a:pt x="82893" y="18241"/>
                  <a:pt x="82665" y="18317"/>
                </a:cubicBezTo>
                <a:cubicBezTo>
                  <a:pt x="82912" y="18051"/>
                  <a:pt x="83597" y="17709"/>
                  <a:pt x="84016" y="17766"/>
                </a:cubicBezTo>
                <a:cubicBezTo>
                  <a:pt x="83920" y="17861"/>
                  <a:pt x="83369" y="17823"/>
                  <a:pt x="83312" y="18165"/>
                </a:cubicBezTo>
                <a:cubicBezTo>
                  <a:pt x="84225" y="17785"/>
                  <a:pt x="84719" y="17614"/>
                  <a:pt x="85366" y="17385"/>
                </a:cubicBezTo>
                <a:cubicBezTo>
                  <a:pt x="85347" y="17328"/>
                  <a:pt x="85290" y="17290"/>
                  <a:pt x="85252" y="17271"/>
                </a:cubicBezTo>
                <a:cubicBezTo>
                  <a:pt x="85766" y="17043"/>
                  <a:pt x="86051" y="16872"/>
                  <a:pt x="86317" y="16739"/>
                </a:cubicBezTo>
                <a:cubicBezTo>
                  <a:pt x="86450" y="17195"/>
                  <a:pt x="85556" y="16910"/>
                  <a:pt x="85442" y="17366"/>
                </a:cubicBezTo>
                <a:cubicBezTo>
                  <a:pt x="85956" y="17081"/>
                  <a:pt x="86564" y="17081"/>
                  <a:pt x="86755" y="16739"/>
                </a:cubicBezTo>
                <a:cubicBezTo>
                  <a:pt x="86602" y="16796"/>
                  <a:pt x="86450" y="16853"/>
                  <a:pt x="86412" y="16758"/>
                </a:cubicBezTo>
                <a:cubicBezTo>
                  <a:pt x="87401" y="16358"/>
                  <a:pt x="87782" y="16301"/>
                  <a:pt x="88562" y="15902"/>
                </a:cubicBezTo>
                <a:cubicBezTo>
                  <a:pt x="88714" y="16263"/>
                  <a:pt x="88048" y="16130"/>
                  <a:pt x="87953" y="16358"/>
                </a:cubicBezTo>
                <a:cubicBezTo>
                  <a:pt x="88733" y="16225"/>
                  <a:pt x="89969" y="15730"/>
                  <a:pt x="90445" y="15407"/>
                </a:cubicBezTo>
                <a:cubicBezTo>
                  <a:pt x="90292" y="15426"/>
                  <a:pt x="90140" y="15407"/>
                  <a:pt x="90007" y="15369"/>
                </a:cubicBezTo>
                <a:cubicBezTo>
                  <a:pt x="90254" y="15198"/>
                  <a:pt x="90407" y="15483"/>
                  <a:pt x="90311" y="15255"/>
                </a:cubicBezTo>
                <a:cubicBezTo>
                  <a:pt x="90483" y="15122"/>
                  <a:pt x="90464" y="15369"/>
                  <a:pt x="90616" y="15293"/>
                </a:cubicBezTo>
                <a:cubicBezTo>
                  <a:pt x="90616" y="15141"/>
                  <a:pt x="90882" y="14970"/>
                  <a:pt x="91034" y="15065"/>
                </a:cubicBezTo>
                <a:cubicBezTo>
                  <a:pt x="90882" y="15217"/>
                  <a:pt x="90768" y="15103"/>
                  <a:pt x="90749" y="15293"/>
                </a:cubicBezTo>
                <a:cubicBezTo>
                  <a:pt x="90977" y="15179"/>
                  <a:pt x="91034" y="15293"/>
                  <a:pt x="91224" y="15217"/>
                </a:cubicBezTo>
                <a:cubicBezTo>
                  <a:pt x="91491" y="14703"/>
                  <a:pt x="92632" y="14722"/>
                  <a:pt x="93203" y="14247"/>
                </a:cubicBezTo>
                <a:cubicBezTo>
                  <a:pt x="93830" y="14342"/>
                  <a:pt x="94515" y="13619"/>
                  <a:pt x="95295" y="13410"/>
                </a:cubicBezTo>
                <a:cubicBezTo>
                  <a:pt x="97007" y="12953"/>
                  <a:pt x="98814" y="12155"/>
                  <a:pt x="100374" y="11603"/>
                </a:cubicBezTo>
                <a:cubicBezTo>
                  <a:pt x="100716" y="11603"/>
                  <a:pt x="101876" y="10956"/>
                  <a:pt x="102428" y="10994"/>
                </a:cubicBezTo>
                <a:cubicBezTo>
                  <a:pt x="103816" y="10310"/>
                  <a:pt x="105433" y="9701"/>
                  <a:pt x="106898" y="9320"/>
                </a:cubicBezTo>
                <a:cubicBezTo>
                  <a:pt x="108762" y="8293"/>
                  <a:pt x="110226" y="8027"/>
                  <a:pt x="112014" y="7266"/>
                </a:cubicBezTo>
                <a:cubicBezTo>
                  <a:pt x="112109" y="7399"/>
                  <a:pt x="111938" y="7513"/>
                  <a:pt x="112166" y="7475"/>
                </a:cubicBezTo>
                <a:cubicBezTo>
                  <a:pt x="112204" y="7304"/>
                  <a:pt x="112052" y="7342"/>
                  <a:pt x="112109" y="7171"/>
                </a:cubicBezTo>
                <a:cubicBezTo>
                  <a:pt x="112737" y="7038"/>
                  <a:pt x="113517" y="6524"/>
                  <a:pt x="114030" y="6562"/>
                </a:cubicBezTo>
                <a:cubicBezTo>
                  <a:pt x="114069" y="6087"/>
                  <a:pt x="114810" y="6239"/>
                  <a:pt x="115305" y="5992"/>
                </a:cubicBezTo>
                <a:cubicBezTo>
                  <a:pt x="115799" y="5745"/>
                  <a:pt x="116465" y="5440"/>
                  <a:pt x="116941" y="5117"/>
                </a:cubicBezTo>
                <a:cubicBezTo>
                  <a:pt x="118957" y="4318"/>
                  <a:pt x="122495" y="3082"/>
                  <a:pt x="124625" y="2150"/>
                </a:cubicBezTo>
                <a:cubicBezTo>
                  <a:pt x="123693" y="2321"/>
                  <a:pt x="122343" y="2948"/>
                  <a:pt x="121753" y="3025"/>
                </a:cubicBezTo>
                <a:cubicBezTo>
                  <a:pt x="120669" y="3538"/>
                  <a:pt x="118576" y="4166"/>
                  <a:pt x="117283" y="4870"/>
                </a:cubicBezTo>
                <a:cubicBezTo>
                  <a:pt x="116674" y="4679"/>
                  <a:pt x="116275" y="5459"/>
                  <a:pt x="115685" y="5345"/>
                </a:cubicBezTo>
                <a:cubicBezTo>
                  <a:pt x="115324" y="5478"/>
                  <a:pt x="114639" y="6087"/>
                  <a:pt x="114145" y="5954"/>
                </a:cubicBezTo>
                <a:cubicBezTo>
                  <a:pt x="113840" y="6391"/>
                  <a:pt x="112851" y="6372"/>
                  <a:pt x="112471" y="6791"/>
                </a:cubicBezTo>
                <a:cubicBezTo>
                  <a:pt x="112166" y="6715"/>
                  <a:pt x="111938" y="7133"/>
                  <a:pt x="111425" y="7057"/>
                </a:cubicBezTo>
                <a:cubicBezTo>
                  <a:pt x="111444" y="7095"/>
                  <a:pt x="111463" y="7152"/>
                  <a:pt x="111482" y="7190"/>
                </a:cubicBezTo>
                <a:cubicBezTo>
                  <a:pt x="111082" y="7304"/>
                  <a:pt x="110930" y="7304"/>
                  <a:pt x="110816" y="7304"/>
                </a:cubicBezTo>
                <a:cubicBezTo>
                  <a:pt x="110702" y="7361"/>
                  <a:pt x="110778" y="7152"/>
                  <a:pt x="110816" y="7133"/>
                </a:cubicBezTo>
                <a:cubicBezTo>
                  <a:pt x="111368" y="7057"/>
                  <a:pt x="111672" y="6677"/>
                  <a:pt x="112223" y="6734"/>
                </a:cubicBezTo>
                <a:cubicBezTo>
                  <a:pt x="112166" y="6486"/>
                  <a:pt x="112433" y="6677"/>
                  <a:pt x="112547" y="6600"/>
                </a:cubicBezTo>
                <a:cubicBezTo>
                  <a:pt x="112490" y="6467"/>
                  <a:pt x="112604" y="6467"/>
                  <a:pt x="112471" y="6410"/>
                </a:cubicBezTo>
                <a:cubicBezTo>
                  <a:pt x="112661" y="6410"/>
                  <a:pt x="112756" y="6220"/>
                  <a:pt x="112927" y="6334"/>
                </a:cubicBezTo>
                <a:cubicBezTo>
                  <a:pt x="113365" y="5973"/>
                  <a:pt x="114164" y="5592"/>
                  <a:pt x="114544" y="5687"/>
                </a:cubicBezTo>
                <a:cubicBezTo>
                  <a:pt x="114563" y="5440"/>
                  <a:pt x="115058" y="5516"/>
                  <a:pt x="114905" y="5383"/>
                </a:cubicBezTo>
                <a:cubicBezTo>
                  <a:pt x="115381" y="5326"/>
                  <a:pt x="115476" y="5022"/>
                  <a:pt x="115971" y="5003"/>
                </a:cubicBezTo>
                <a:cubicBezTo>
                  <a:pt x="115971" y="4946"/>
                  <a:pt x="115914" y="4870"/>
                  <a:pt x="115990" y="4832"/>
                </a:cubicBezTo>
                <a:cubicBezTo>
                  <a:pt x="116218" y="4851"/>
                  <a:pt x="116484" y="4774"/>
                  <a:pt x="116598" y="4584"/>
                </a:cubicBezTo>
                <a:cubicBezTo>
                  <a:pt x="116769" y="4755"/>
                  <a:pt x="116827" y="4584"/>
                  <a:pt x="117036" y="4641"/>
                </a:cubicBezTo>
                <a:cubicBezTo>
                  <a:pt x="117017" y="4546"/>
                  <a:pt x="116979" y="4489"/>
                  <a:pt x="116903" y="4470"/>
                </a:cubicBezTo>
                <a:cubicBezTo>
                  <a:pt x="117112" y="4489"/>
                  <a:pt x="117397" y="4280"/>
                  <a:pt x="117150" y="4204"/>
                </a:cubicBezTo>
                <a:cubicBezTo>
                  <a:pt x="117359" y="4071"/>
                  <a:pt x="117302" y="4394"/>
                  <a:pt x="117473" y="4299"/>
                </a:cubicBezTo>
                <a:cubicBezTo>
                  <a:pt x="118405" y="3709"/>
                  <a:pt x="119280" y="3633"/>
                  <a:pt x="119889" y="3158"/>
                </a:cubicBezTo>
                <a:cubicBezTo>
                  <a:pt x="120593" y="3101"/>
                  <a:pt x="121373" y="2454"/>
                  <a:pt x="122247" y="2435"/>
                </a:cubicBezTo>
                <a:cubicBezTo>
                  <a:pt x="123389" y="1655"/>
                  <a:pt x="125443" y="1313"/>
                  <a:pt x="126946" y="780"/>
                </a:cubicBezTo>
                <a:cubicBezTo>
                  <a:pt x="126908" y="704"/>
                  <a:pt x="126793" y="780"/>
                  <a:pt x="126717" y="742"/>
                </a:cubicBezTo>
                <a:cubicBezTo>
                  <a:pt x="126375" y="932"/>
                  <a:pt x="126185" y="799"/>
                  <a:pt x="125823" y="1008"/>
                </a:cubicBezTo>
                <a:cubicBezTo>
                  <a:pt x="125310" y="1008"/>
                  <a:pt x="125861" y="932"/>
                  <a:pt x="125861" y="932"/>
                </a:cubicBezTo>
                <a:cubicBezTo>
                  <a:pt x="127098" y="495"/>
                  <a:pt x="129171" y="171"/>
                  <a:pt x="130217" y="19"/>
                </a:cubicBezTo>
                <a:cubicBezTo>
                  <a:pt x="130255" y="133"/>
                  <a:pt x="130312" y="248"/>
                  <a:pt x="130445" y="210"/>
                </a:cubicBezTo>
                <a:cubicBezTo>
                  <a:pt x="130426" y="152"/>
                  <a:pt x="130369" y="76"/>
                  <a:pt x="130445" y="38"/>
                </a:cubicBezTo>
                <a:cubicBezTo>
                  <a:pt x="130560" y="95"/>
                  <a:pt x="130617" y="267"/>
                  <a:pt x="130845" y="152"/>
                </a:cubicBezTo>
                <a:cubicBezTo>
                  <a:pt x="130826" y="95"/>
                  <a:pt x="130731" y="152"/>
                  <a:pt x="130693" y="95"/>
                </a:cubicBezTo>
                <a:cubicBezTo>
                  <a:pt x="130997" y="0"/>
                  <a:pt x="131225" y="38"/>
                  <a:pt x="131416" y="152"/>
                </a:cubicBezTo>
                <a:cubicBezTo>
                  <a:pt x="131282" y="229"/>
                  <a:pt x="131016" y="133"/>
                  <a:pt x="131035" y="248"/>
                </a:cubicBezTo>
                <a:cubicBezTo>
                  <a:pt x="131168" y="419"/>
                  <a:pt x="131549" y="152"/>
                  <a:pt x="131663" y="381"/>
                </a:cubicBezTo>
                <a:cubicBezTo>
                  <a:pt x="131454" y="571"/>
                  <a:pt x="131606" y="704"/>
                  <a:pt x="131320" y="799"/>
                </a:cubicBezTo>
                <a:cubicBezTo>
                  <a:pt x="132005" y="742"/>
                  <a:pt x="132367" y="1008"/>
                  <a:pt x="132766" y="1161"/>
                </a:cubicBezTo>
                <a:cubicBezTo>
                  <a:pt x="132690" y="1332"/>
                  <a:pt x="132709" y="1313"/>
                  <a:pt x="132519" y="1484"/>
                </a:cubicBezTo>
                <a:cubicBezTo>
                  <a:pt x="132652" y="1636"/>
                  <a:pt x="132823" y="1351"/>
                  <a:pt x="132937" y="1427"/>
                </a:cubicBezTo>
                <a:cubicBezTo>
                  <a:pt x="132880" y="1465"/>
                  <a:pt x="132861" y="1522"/>
                  <a:pt x="132842" y="1579"/>
                </a:cubicBezTo>
                <a:cubicBezTo>
                  <a:pt x="133165" y="1484"/>
                  <a:pt x="133375" y="1579"/>
                  <a:pt x="133641" y="1598"/>
                </a:cubicBezTo>
                <a:cubicBezTo>
                  <a:pt x="133413" y="1655"/>
                  <a:pt x="133280" y="1655"/>
                  <a:pt x="133184" y="1883"/>
                </a:cubicBezTo>
                <a:cubicBezTo>
                  <a:pt x="133451" y="1864"/>
                  <a:pt x="133717" y="1788"/>
                  <a:pt x="133869" y="1959"/>
                </a:cubicBezTo>
                <a:cubicBezTo>
                  <a:pt x="133755" y="2016"/>
                  <a:pt x="133679" y="1940"/>
                  <a:pt x="133679" y="2036"/>
                </a:cubicBezTo>
                <a:cubicBezTo>
                  <a:pt x="134078" y="2245"/>
                  <a:pt x="133945" y="2530"/>
                  <a:pt x="133964" y="2910"/>
                </a:cubicBezTo>
                <a:cubicBezTo>
                  <a:pt x="134687" y="2968"/>
                  <a:pt x="134155" y="4014"/>
                  <a:pt x="134858" y="4071"/>
                </a:cubicBezTo>
                <a:cubicBezTo>
                  <a:pt x="134649" y="4185"/>
                  <a:pt x="134478" y="4318"/>
                  <a:pt x="134459" y="4508"/>
                </a:cubicBezTo>
                <a:cubicBezTo>
                  <a:pt x="134573" y="4622"/>
                  <a:pt x="134839" y="4489"/>
                  <a:pt x="134934" y="4641"/>
                </a:cubicBezTo>
                <a:cubicBezTo>
                  <a:pt x="134725" y="4736"/>
                  <a:pt x="134459" y="4984"/>
                  <a:pt x="134402" y="5250"/>
                </a:cubicBezTo>
                <a:cubicBezTo>
                  <a:pt x="134440" y="5288"/>
                  <a:pt x="134497" y="5288"/>
                  <a:pt x="134554" y="5288"/>
                </a:cubicBezTo>
                <a:cubicBezTo>
                  <a:pt x="134706" y="5155"/>
                  <a:pt x="134915" y="4870"/>
                  <a:pt x="135106" y="5079"/>
                </a:cubicBezTo>
                <a:cubicBezTo>
                  <a:pt x="135029" y="5269"/>
                  <a:pt x="135543" y="5745"/>
                  <a:pt x="135068" y="6030"/>
                </a:cubicBezTo>
                <a:cubicBezTo>
                  <a:pt x="135087" y="6125"/>
                  <a:pt x="135182" y="6106"/>
                  <a:pt x="135201" y="6201"/>
                </a:cubicBezTo>
                <a:cubicBezTo>
                  <a:pt x="134915" y="6353"/>
                  <a:pt x="134953" y="6696"/>
                  <a:pt x="135106" y="6848"/>
                </a:cubicBezTo>
                <a:cubicBezTo>
                  <a:pt x="134801" y="7152"/>
                  <a:pt x="134877" y="7799"/>
                  <a:pt x="135068" y="7989"/>
                </a:cubicBezTo>
                <a:cubicBezTo>
                  <a:pt x="134991" y="7932"/>
                  <a:pt x="134915" y="7875"/>
                  <a:pt x="134763" y="7932"/>
                </a:cubicBezTo>
                <a:cubicBezTo>
                  <a:pt x="134782" y="8008"/>
                  <a:pt x="134668" y="8027"/>
                  <a:pt x="134668" y="8084"/>
                </a:cubicBezTo>
                <a:cubicBezTo>
                  <a:pt x="134706" y="8693"/>
                  <a:pt x="134459" y="9244"/>
                  <a:pt x="134801" y="9815"/>
                </a:cubicBezTo>
                <a:cubicBezTo>
                  <a:pt x="134478" y="10024"/>
                  <a:pt x="134421" y="9815"/>
                  <a:pt x="134135" y="9967"/>
                </a:cubicBezTo>
                <a:cubicBezTo>
                  <a:pt x="134174" y="10043"/>
                  <a:pt x="134155" y="10081"/>
                  <a:pt x="134135" y="10138"/>
                </a:cubicBezTo>
                <a:cubicBezTo>
                  <a:pt x="134231" y="10062"/>
                  <a:pt x="134440" y="10119"/>
                  <a:pt x="134307" y="10195"/>
                </a:cubicBezTo>
                <a:cubicBezTo>
                  <a:pt x="134059" y="10100"/>
                  <a:pt x="134116" y="10462"/>
                  <a:pt x="133945" y="10557"/>
                </a:cubicBezTo>
                <a:cubicBezTo>
                  <a:pt x="134135" y="10633"/>
                  <a:pt x="134155" y="10671"/>
                  <a:pt x="134021" y="10747"/>
                </a:cubicBezTo>
                <a:cubicBezTo>
                  <a:pt x="134135" y="10918"/>
                  <a:pt x="134402" y="10842"/>
                  <a:pt x="134592" y="10899"/>
                </a:cubicBezTo>
                <a:cubicBezTo>
                  <a:pt x="134497" y="11070"/>
                  <a:pt x="134078" y="11165"/>
                  <a:pt x="134040" y="11356"/>
                </a:cubicBezTo>
                <a:cubicBezTo>
                  <a:pt x="134155" y="11356"/>
                  <a:pt x="134288" y="11299"/>
                  <a:pt x="134345" y="11394"/>
                </a:cubicBezTo>
                <a:cubicBezTo>
                  <a:pt x="134002" y="11546"/>
                  <a:pt x="134535" y="11774"/>
                  <a:pt x="134269" y="11869"/>
                </a:cubicBezTo>
                <a:cubicBezTo>
                  <a:pt x="134116" y="11831"/>
                  <a:pt x="134097" y="11584"/>
                  <a:pt x="133831" y="11717"/>
                </a:cubicBezTo>
                <a:cubicBezTo>
                  <a:pt x="133755" y="11774"/>
                  <a:pt x="133717" y="11850"/>
                  <a:pt x="133717" y="11926"/>
                </a:cubicBezTo>
                <a:cubicBezTo>
                  <a:pt x="133907" y="12059"/>
                  <a:pt x="134212" y="12040"/>
                  <a:pt x="134402" y="12212"/>
                </a:cubicBezTo>
                <a:cubicBezTo>
                  <a:pt x="134002" y="12326"/>
                  <a:pt x="133907" y="12649"/>
                  <a:pt x="134059" y="12801"/>
                </a:cubicBezTo>
                <a:cubicBezTo>
                  <a:pt x="133907" y="12782"/>
                  <a:pt x="133736" y="12801"/>
                  <a:pt x="133565" y="12820"/>
                </a:cubicBezTo>
                <a:cubicBezTo>
                  <a:pt x="133641" y="13010"/>
                  <a:pt x="133337" y="13106"/>
                  <a:pt x="133318" y="13258"/>
                </a:cubicBezTo>
                <a:cubicBezTo>
                  <a:pt x="133318" y="13429"/>
                  <a:pt x="133470" y="13372"/>
                  <a:pt x="133527" y="13448"/>
                </a:cubicBezTo>
                <a:cubicBezTo>
                  <a:pt x="133451" y="13486"/>
                  <a:pt x="133394" y="13524"/>
                  <a:pt x="133451" y="13600"/>
                </a:cubicBezTo>
                <a:cubicBezTo>
                  <a:pt x="132880" y="13714"/>
                  <a:pt x="132405" y="14000"/>
                  <a:pt x="132329" y="14380"/>
                </a:cubicBezTo>
                <a:cubicBezTo>
                  <a:pt x="132443" y="14456"/>
                  <a:pt x="132500" y="14627"/>
                  <a:pt x="132652" y="14646"/>
                </a:cubicBezTo>
                <a:cubicBezTo>
                  <a:pt x="132367" y="14932"/>
                  <a:pt x="132271" y="14760"/>
                  <a:pt x="131815" y="14913"/>
                </a:cubicBezTo>
                <a:cubicBezTo>
                  <a:pt x="131948" y="15008"/>
                  <a:pt x="131777" y="15559"/>
                  <a:pt x="132176" y="15445"/>
                </a:cubicBezTo>
                <a:cubicBezTo>
                  <a:pt x="132271" y="15826"/>
                  <a:pt x="131682" y="15997"/>
                  <a:pt x="131606" y="16339"/>
                </a:cubicBezTo>
                <a:cubicBezTo>
                  <a:pt x="131663" y="16453"/>
                  <a:pt x="131853" y="16358"/>
                  <a:pt x="131891" y="16491"/>
                </a:cubicBezTo>
                <a:cubicBezTo>
                  <a:pt x="131625" y="16720"/>
                  <a:pt x="131587" y="17005"/>
                  <a:pt x="131073" y="17157"/>
                </a:cubicBezTo>
                <a:cubicBezTo>
                  <a:pt x="130883" y="16967"/>
                  <a:pt x="130160" y="17157"/>
                  <a:pt x="129970" y="17442"/>
                </a:cubicBezTo>
                <a:cubicBezTo>
                  <a:pt x="130008" y="17480"/>
                  <a:pt x="130084" y="17442"/>
                  <a:pt x="130179" y="17404"/>
                </a:cubicBezTo>
                <a:cubicBezTo>
                  <a:pt x="130255" y="17861"/>
                  <a:pt x="129247" y="17785"/>
                  <a:pt x="129304" y="18260"/>
                </a:cubicBezTo>
                <a:cubicBezTo>
                  <a:pt x="129000" y="18431"/>
                  <a:pt x="128429" y="18565"/>
                  <a:pt x="128277" y="18888"/>
                </a:cubicBezTo>
                <a:cubicBezTo>
                  <a:pt x="128543" y="18774"/>
                  <a:pt x="128600" y="18698"/>
                  <a:pt x="128886" y="18641"/>
                </a:cubicBezTo>
                <a:cubicBezTo>
                  <a:pt x="128829" y="18869"/>
                  <a:pt x="129038" y="18869"/>
                  <a:pt x="129209" y="18907"/>
                </a:cubicBezTo>
                <a:cubicBezTo>
                  <a:pt x="129209" y="18622"/>
                  <a:pt x="129456" y="18184"/>
                  <a:pt x="129913" y="18184"/>
                </a:cubicBezTo>
                <a:cubicBezTo>
                  <a:pt x="129799" y="18241"/>
                  <a:pt x="130445" y="18127"/>
                  <a:pt x="130217" y="18393"/>
                </a:cubicBezTo>
                <a:cubicBezTo>
                  <a:pt x="130160" y="18089"/>
                  <a:pt x="129875" y="18450"/>
                  <a:pt x="129932" y="18565"/>
                </a:cubicBezTo>
                <a:cubicBezTo>
                  <a:pt x="130103" y="18412"/>
                  <a:pt x="130198" y="18488"/>
                  <a:pt x="130312" y="18469"/>
                </a:cubicBezTo>
                <a:cubicBezTo>
                  <a:pt x="130255" y="18527"/>
                  <a:pt x="130198" y="18565"/>
                  <a:pt x="130160" y="18641"/>
                </a:cubicBezTo>
                <a:cubicBezTo>
                  <a:pt x="130369" y="18679"/>
                  <a:pt x="130407" y="18431"/>
                  <a:pt x="130541" y="18317"/>
                </a:cubicBezTo>
                <a:cubicBezTo>
                  <a:pt x="130617" y="18450"/>
                  <a:pt x="130217" y="18679"/>
                  <a:pt x="130407" y="18698"/>
                </a:cubicBezTo>
                <a:cubicBezTo>
                  <a:pt x="130503" y="18641"/>
                  <a:pt x="130617" y="18355"/>
                  <a:pt x="130807" y="18431"/>
                </a:cubicBezTo>
                <a:cubicBezTo>
                  <a:pt x="130560" y="18488"/>
                  <a:pt x="130845" y="18679"/>
                  <a:pt x="130636" y="18736"/>
                </a:cubicBezTo>
                <a:cubicBezTo>
                  <a:pt x="130579" y="18507"/>
                  <a:pt x="130312" y="18964"/>
                  <a:pt x="130503" y="18945"/>
                </a:cubicBezTo>
                <a:cubicBezTo>
                  <a:pt x="130807" y="18736"/>
                  <a:pt x="130959" y="18222"/>
                  <a:pt x="131396" y="18317"/>
                </a:cubicBezTo>
                <a:cubicBezTo>
                  <a:pt x="131225" y="18222"/>
                  <a:pt x="132005" y="17918"/>
                  <a:pt x="131530" y="17747"/>
                </a:cubicBezTo>
                <a:cubicBezTo>
                  <a:pt x="131834" y="17575"/>
                  <a:pt x="132100" y="17005"/>
                  <a:pt x="132424" y="17119"/>
                </a:cubicBezTo>
                <a:cubicBezTo>
                  <a:pt x="132329" y="17214"/>
                  <a:pt x="132062" y="17461"/>
                  <a:pt x="132214" y="17480"/>
                </a:cubicBezTo>
                <a:cubicBezTo>
                  <a:pt x="132348" y="17423"/>
                  <a:pt x="132481" y="17138"/>
                  <a:pt x="132690" y="17233"/>
                </a:cubicBezTo>
                <a:cubicBezTo>
                  <a:pt x="132652" y="17347"/>
                  <a:pt x="132652" y="17480"/>
                  <a:pt x="132538" y="17575"/>
                </a:cubicBezTo>
                <a:cubicBezTo>
                  <a:pt x="132690" y="17614"/>
                  <a:pt x="132804" y="17747"/>
                  <a:pt x="132975" y="17785"/>
                </a:cubicBezTo>
                <a:cubicBezTo>
                  <a:pt x="132709" y="18184"/>
                  <a:pt x="132880" y="18546"/>
                  <a:pt x="132538" y="18850"/>
                </a:cubicBezTo>
                <a:cubicBezTo>
                  <a:pt x="132975" y="18945"/>
                  <a:pt x="132538" y="19592"/>
                  <a:pt x="132880" y="19877"/>
                </a:cubicBezTo>
                <a:cubicBezTo>
                  <a:pt x="132633" y="20010"/>
                  <a:pt x="132671" y="20219"/>
                  <a:pt x="132595" y="20391"/>
                </a:cubicBezTo>
                <a:cubicBezTo>
                  <a:pt x="132671" y="20372"/>
                  <a:pt x="132766" y="20314"/>
                  <a:pt x="132804" y="20372"/>
                </a:cubicBezTo>
                <a:cubicBezTo>
                  <a:pt x="132671" y="20429"/>
                  <a:pt x="132728" y="20543"/>
                  <a:pt x="132690" y="20638"/>
                </a:cubicBezTo>
                <a:cubicBezTo>
                  <a:pt x="133051" y="21018"/>
                  <a:pt x="132100" y="21798"/>
                  <a:pt x="132633" y="22102"/>
                </a:cubicBezTo>
                <a:cubicBezTo>
                  <a:pt x="132424" y="22236"/>
                  <a:pt x="132386" y="22407"/>
                  <a:pt x="132633" y="22445"/>
                </a:cubicBezTo>
                <a:cubicBezTo>
                  <a:pt x="132233" y="22882"/>
                  <a:pt x="131701" y="23015"/>
                  <a:pt x="131454" y="23472"/>
                </a:cubicBezTo>
                <a:cubicBezTo>
                  <a:pt x="131187" y="23301"/>
                  <a:pt x="130845" y="23776"/>
                  <a:pt x="130560" y="23890"/>
                </a:cubicBezTo>
                <a:cubicBezTo>
                  <a:pt x="130312" y="23871"/>
                  <a:pt x="130731" y="23605"/>
                  <a:pt x="130522" y="23624"/>
                </a:cubicBezTo>
                <a:cubicBezTo>
                  <a:pt x="130445" y="23643"/>
                  <a:pt x="130407" y="23586"/>
                  <a:pt x="130312" y="23643"/>
                </a:cubicBezTo>
                <a:cubicBezTo>
                  <a:pt x="130350" y="23738"/>
                  <a:pt x="130388" y="23833"/>
                  <a:pt x="130426" y="23928"/>
                </a:cubicBezTo>
                <a:cubicBezTo>
                  <a:pt x="129894" y="24366"/>
                  <a:pt x="129228" y="24347"/>
                  <a:pt x="129380" y="25032"/>
                </a:cubicBezTo>
                <a:cubicBezTo>
                  <a:pt x="129723" y="24613"/>
                  <a:pt x="130426" y="24651"/>
                  <a:pt x="130579" y="24100"/>
                </a:cubicBezTo>
                <a:cubicBezTo>
                  <a:pt x="130712" y="24157"/>
                  <a:pt x="130921" y="23871"/>
                  <a:pt x="131092" y="23776"/>
                </a:cubicBezTo>
                <a:cubicBezTo>
                  <a:pt x="131358" y="23985"/>
                  <a:pt x="131739" y="23567"/>
                  <a:pt x="131929" y="23396"/>
                </a:cubicBezTo>
                <a:cubicBezTo>
                  <a:pt x="131891" y="23567"/>
                  <a:pt x="132614" y="23567"/>
                  <a:pt x="132271" y="23700"/>
                </a:cubicBezTo>
                <a:cubicBezTo>
                  <a:pt x="132443" y="23643"/>
                  <a:pt x="132043" y="23529"/>
                  <a:pt x="132119" y="23643"/>
                </a:cubicBezTo>
                <a:cubicBezTo>
                  <a:pt x="132290" y="23795"/>
                  <a:pt x="132138" y="23757"/>
                  <a:pt x="132062" y="23890"/>
                </a:cubicBezTo>
                <a:cubicBezTo>
                  <a:pt x="132119" y="24176"/>
                  <a:pt x="132405" y="24062"/>
                  <a:pt x="132557" y="24195"/>
                </a:cubicBezTo>
                <a:cubicBezTo>
                  <a:pt x="132367" y="24385"/>
                  <a:pt x="132424" y="24708"/>
                  <a:pt x="132557" y="24917"/>
                </a:cubicBezTo>
                <a:cubicBezTo>
                  <a:pt x="132043" y="25317"/>
                  <a:pt x="131149" y="25735"/>
                  <a:pt x="131720" y="26040"/>
                </a:cubicBezTo>
                <a:cubicBezTo>
                  <a:pt x="131530" y="26211"/>
                  <a:pt x="131130" y="26306"/>
                  <a:pt x="131111" y="26515"/>
                </a:cubicBezTo>
                <a:cubicBezTo>
                  <a:pt x="131244" y="26515"/>
                  <a:pt x="131358" y="26591"/>
                  <a:pt x="131263" y="26724"/>
                </a:cubicBezTo>
                <a:cubicBezTo>
                  <a:pt x="130750" y="26648"/>
                  <a:pt x="130503" y="27257"/>
                  <a:pt x="129837" y="27409"/>
                </a:cubicBezTo>
                <a:cubicBezTo>
                  <a:pt x="130008" y="27466"/>
                  <a:pt x="129951" y="27485"/>
                  <a:pt x="130008" y="27675"/>
                </a:cubicBezTo>
                <a:cubicBezTo>
                  <a:pt x="129856" y="27809"/>
                  <a:pt x="129647" y="27904"/>
                  <a:pt x="129513" y="28037"/>
                </a:cubicBezTo>
                <a:cubicBezTo>
                  <a:pt x="129799" y="28056"/>
                  <a:pt x="129494" y="28132"/>
                  <a:pt x="129551" y="28303"/>
                </a:cubicBezTo>
                <a:cubicBezTo>
                  <a:pt x="129875" y="28113"/>
                  <a:pt x="129913" y="28417"/>
                  <a:pt x="130160" y="28398"/>
                </a:cubicBezTo>
                <a:cubicBezTo>
                  <a:pt x="130103" y="28493"/>
                  <a:pt x="129951" y="28569"/>
                  <a:pt x="129913" y="28665"/>
                </a:cubicBezTo>
                <a:cubicBezTo>
                  <a:pt x="129989" y="28779"/>
                  <a:pt x="130255" y="28608"/>
                  <a:pt x="130312" y="28779"/>
                </a:cubicBezTo>
                <a:cubicBezTo>
                  <a:pt x="130217" y="28931"/>
                  <a:pt x="129837" y="28760"/>
                  <a:pt x="129742" y="28950"/>
                </a:cubicBezTo>
                <a:cubicBezTo>
                  <a:pt x="129761" y="29045"/>
                  <a:pt x="129856" y="29026"/>
                  <a:pt x="129875" y="29121"/>
                </a:cubicBezTo>
                <a:cubicBezTo>
                  <a:pt x="129799" y="29159"/>
                  <a:pt x="129742" y="29197"/>
                  <a:pt x="129780" y="29254"/>
                </a:cubicBezTo>
                <a:cubicBezTo>
                  <a:pt x="129456" y="29349"/>
                  <a:pt x="129380" y="29406"/>
                  <a:pt x="129133" y="29578"/>
                </a:cubicBezTo>
                <a:cubicBezTo>
                  <a:pt x="129038" y="29521"/>
                  <a:pt x="128753" y="29597"/>
                  <a:pt x="128657" y="29654"/>
                </a:cubicBezTo>
                <a:cubicBezTo>
                  <a:pt x="128201" y="29977"/>
                  <a:pt x="127725" y="30357"/>
                  <a:pt x="127136" y="30662"/>
                </a:cubicBezTo>
                <a:cubicBezTo>
                  <a:pt x="126413" y="31042"/>
                  <a:pt x="125747" y="31213"/>
                  <a:pt x="125614" y="31708"/>
                </a:cubicBezTo>
                <a:cubicBezTo>
                  <a:pt x="125462" y="32317"/>
                  <a:pt x="125766" y="32374"/>
                  <a:pt x="125348" y="32659"/>
                </a:cubicBezTo>
                <a:cubicBezTo>
                  <a:pt x="125101" y="32830"/>
                  <a:pt x="124530" y="32792"/>
                  <a:pt x="124511" y="33058"/>
                </a:cubicBezTo>
                <a:cubicBezTo>
                  <a:pt x="124682" y="32944"/>
                  <a:pt x="124720" y="33058"/>
                  <a:pt x="124891" y="32944"/>
                </a:cubicBezTo>
                <a:cubicBezTo>
                  <a:pt x="125005" y="33172"/>
                  <a:pt x="125025" y="33115"/>
                  <a:pt x="125215" y="33211"/>
                </a:cubicBezTo>
                <a:cubicBezTo>
                  <a:pt x="125005" y="33477"/>
                  <a:pt x="123921" y="33591"/>
                  <a:pt x="124435" y="33743"/>
                </a:cubicBezTo>
                <a:cubicBezTo>
                  <a:pt x="124016" y="34028"/>
                  <a:pt x="123370" y="34257"/>
                  <a:pt x="123160" y="34485"/>
                </a:cubicBezTo>
                <a:cubicBezTo>
                  <a:pt x="123503" y="34352"/>
                  <a:pt x="124549" y="33895"/>
                  <a:pt x="124454" y="34181"/>
                </a:cubicBezTo>
                <a:cubicBezTo>
                  <a:pt x="124073" y="34124"/>
                  <a:pt x="123351" y="34523"/>
                  <a:pt x="123256" y="34561"/>
                </a:cubicBezTo>
                <a:cubicBezTo>
                  <a:pt x="123294" y="34656"/>
                  <a:pt x="123522" y="34466"/>
                  <a:pt x="123636" y="34466"/>
                </a:cubicBezTo>
                <a:cubicBezTo>
                  <a:pt x="123655" y="34637"/>
                  <a:pt x="123864" y="34447"/>
                  <a:pt x="123940" y="34504"/>
                </a:cubicBezTo>
                <a:cubicBezTo>
                  <a:pt x="124073" y="34466"/>
                  <a:pt x="124549" y="34219"/>
                  <a:pt x="124397" y="34371"/>
                </a:cubicBezTo>
                <a:cubicBezTo>
                  <a:pt x="123541" y="34770"/>
                  <a:pt x="123122" y="34884"/>
                  <a:pt x="122114" y="35284"/>
                </a:cubicBezTo>
                <a:cubicBezTo>
                  <a:pt x="122152" y="35379"/>
                  <a:pt x="121962" y="35379"/>
                  <a:pt x="121962" y="35455"/>
                </a:cubicBezTo>
                <a:cubicBezTo>
                  <a:pt x="122761" y="35075"/>
                  <a:pt x="123446" y="34941"/>
                  <a:pt x="124054" y="34789"/>
                </a:cubicBezTo>
                <a:cubicBezTo>
                  <a:pt x="124245" y="34751"/>
                  <a:pt x="124568" y="34466"/>
                  <a:pt x="124739" y="34694"/>
                </a:cubicBezTo>
                <a:cubicBezTo>
                  <a:pt x="124606" y="34884"/>
                  <a:pt x="124188" y="34979"/>
                  <a:pt x="124245" y="35227"/>
                </a:cubicBezTo>
                <a:cubicBezTo>
                  <a:pt x="123256" y="35569"/>
                  <a:pt x="122324" y="35892"/>
                  <a:pt x="121601" y="36330"/>
                </a:cubicBezTo>
                <a:cubicBezTo>
                  <a:pt x="122266" y="36121"/>
                  <a:pt x="122970" y="36026"/>
                  <a:pt x="123712" y="35873"/>
                </a:cubicBezTo>
                <a:cubicBezTo>
                  <a:pt x="123636" y="35950"/>
                  <a:pt x="123370" y="35950"/>
                  <a:pt x="123427" y="36045"/>
                </a:cubicBezTo>
                <a:cubicBezTo>
                  <a:pt x="123598" y="36045"/>
                  <a:pt x="123693" y="36159"/>
                  <a:pt x="123883" y="36140"/>
                </a:cubicBezTo>
                <a:cubicBezTo>
                  <a:pt x="123674" y="36235"/>
                  <a:pt x="123636" y="36444"/>
                  <a:pt x="123864" y="36425"/>
                </a:cubicBezTo>
                <a:cubicBezTo>
                  <a:pt x="123598" y="36691"/>
                  <a:pt x="123579" y="36824"/>
                  <a:pt x="123655" y="37015"/>
                </a:cubicBezTo>
                <a:cubicBezTo>
                  <a:pt x="123427" y="37148"/>
                  <a:pt x="123294" y="37110"/>
                  <a:pt x="123084" y="37186"/>
                </a:cubicBezTo>
                <a:cubicBezTo>
                  <a:pt x="123103" y="37262"/>
                  <a:pt x="123160" y="37281"/>
                  <a:pt x="123199" y="37300"/>
                </a:cubicBezTo>
                <a:cubicBezTo>
                  <a:pt x="122571" y="37452"/>
                  <a:pt x="122228" y="38004"/>
                  <a:pt x="121677" y="38308"/>
                </a:cubicBezTo>
                <a:cubicBezTo>
                  <a:pt x="121924" y="38289"/>
                  <a:pt x="122038" y="38004"/>
                  <a:pt x="122228" y="38080"/>
                </a:cubicBezTo>
                <a:close/>
                <a:moveTo>
                  <a:pt x="78690" y="19649"/>
                </a:moveTo>
                <a:cubicBezTo>
                  <a:pt x="78366" y="20010"/>
                  <a:pt x="78290" y="19858"/>
                  <a:pt x="77929" y="20124"/>
                </a:cubicBezTo>
                <a:cubicBezTo>
                  <a:pt x="78271" y="20105"/>
                  <a:pt x="78937" y="19763"/>
                  <a:pt x="79051" y="19668"/>
                </a:cubicBezTo>
                <a:cubicBezTo>
                  <a:pt x="78918" y="19497"/>
                  <a:pt x="78785" y="19839"/>
                  <a:pt x="78690" y="19649"/>
                </a:cubicBezTo>
                <a:close/>
                <a:moveTo>
                  <a:pt x="21703" y="41389"/>
                </a:moveTo>
                <a:cubicBezTo>
                  <a:pt x="21836" y="41104"/>
                  <a:pt x="21475" y="41370"/>
                  <a:pt x="21342" y="41370"/>
                </a:cubicBezTo>
                <a:cubicBezTo>
                  <a:pt x="21380" y="41542"/>
                  <a:pt x="21646" y="41294"/>
                  <a:pt x="21703" y="41389"/>
                </a:cubicBezTo>
                <a:close/>
                <a:moveTo>
                  <a:pt x="26516" y="41085"/>
                </a:moveTo>
                <a:cubicBezTo>
                  <a:pt x="26573" y="41142"/>
                  <a:pt x="26706" y="41028"/>
                  <a:pt x="26744" y="41104"/>
                </a:cubicBezTo>
                <a:cubicBezTo>
                  <a:pt x="26820" y="41009"/>
                  <a:pt x="26801" y="40895"/>
                  <a:pt x="26763" y="40762"/>
                </a:cubicBezTo>
                <a:cubicBezTo>
                  <a:pt x="26002" y="41066"/>
                  <a:pt x="25241" y="41085"/>
                  <a:pt x="24861" y="41408"/>
                </a:cubicBezTo>
                <a:cubicBezTo>
                  <a:pt x="24747" y="41447"/>
                  <a:pt x="24880" y="41218"/>
                  <a:pt x="24614" y="41332"/>
                </a:cubicBezTo>
                <a:cubicBezTo>
                  <a:pt x="24614" y="41275"/>
                  <a:pt x="24785" y="41199"/>
                  <a:pt x="24804" y="41256"/>
                </a:cubicBezTo>
                <a:cubicBezTo>
                  <a:pt x="24937" y="41085"/>
                  <a:pt x="24614" y="41123"/>
                  <a:pt x="24518" y="41275"/>
                </a:cubicBezTo>
                <a:cubicBezTo>
                  <a:pt x="24518" y="41466"/>
                  <a:pt x="24633" y="41428"/>
                  <a:pt x="24442" y="41580"/>
                </a:cubicBezTo>
                <a:cubicBezTo>
                  <a:pt x="24328" y="41599"/>
                  <a:pt x="24442" y="41504"/>
                  <a:pt x="24385" y="41428"/>
                </a:cubicBezTo>
                <a:cubicBezTo>
                  <a:pt x="24233" y="41770"/>
                  <a:pt x="23548" y="41618"/>
                  <a:pt x="23415" y="41884"/>
                </a:cubicBezTo>
                <a:cubicBezTo>
                  <a:pt x="23472" y="41979"/>
                  <a:pt x="23739" y="41732"/>
                  <a:pt x="23777" y="41903"/>
                </a:cubicBezTo>
                <a:cubicBezTo>
                  <a:pt x="23777" y="41656"/>
                  <a:pt x="24100" y="41941"/>
                  <a:pt x="24100" y="41656"/>
                </a:cubicBezTo>
                <a:cubicBezTo>
                  <a:pt x="24423" y="41732"/>
                  <a:pt x="24937" y="41485"/>
                  <a:pt x="25393" y="41313"/>
                </a:cubicBezTo>
                <a:cubicBezTo>
                  <a:pt x="25488" y="41294"/>
                  <a:pt x="25488" y="41408"/>
                  <a:pt x="25527" y="41466"/>
                </a:cubicBezTo>
                <a:cubicBezTo>
                  <a:pt x="25565" y="41428"/>
                  <a:pt x="25679" y="41332"/>
                  <a:pt x="25717" y="41389"/>
                </a:cubicBezTo>
                <a:cubicBezTo>
                  <a:pt x="25869" y="41332"/>
                  <a:pt x="25641" y="41275"/>
                  <a:pt x="25565" y="41351"/>
                </a:cubicBezTo>
                <a:cubicBezTo>
                  <a:pt x="25812" y="41028"/>
                  <a:pt x="26230" y="41161"/>
                  <a:pt x="26649" y="40857"/>
                </a:cubicBezTo>
                <a:cubicBezTo>
                  <a:pt x="26706" y="40838"/>
                  <a:pt x="26725" y="40857"/>
                  <a:pt x="26725" y="40876"/>
                </a:cubicBezTo>
                <a:cubicBezTo>
                  <a:pt x="26744" y="40971"/>
                  <a:pt x="26668" y="41028"/>
                  <a:pt x="26516" y="41085"/>
                </a:cubicBezTo>
                <a:close/>
                <a:moveTo>
                  <a:pt x="13448" y="46658"/>
                </a:moveTo>
                <a:cubicBezTo>
                  <a:pt x="13562" y="46601"/>
                  <a:pt x="13296" y="46563"/>
                  <a:pt x="13505" y="46468"/>
                </a:cubicBezTo>
                <a:cubicBezTo>
                  <a:pt x="13467" y="46411"/>
                  <a:pt x="13391" y="46392"/>
                  <a:pt x="13296" y="46449"/>
                </a:cubicBezTo>
                <a:cubicBezTo>
                  <a:pt x="13296" y="46297"/>
                  <a:pt x="13505" y="46430"/>
                  <a:pt x="13658" y="46297"/>
                </a:cubicBezTo>
                <a:cubicBezTo>
                  <a:pt x="13639" y="46088"/>
                  <a:pt x="13334" y="46354"/>
                  <a:pt x="13182" y="46373"/>
                </a:cubicBezTo>
                <a:cubicBezTo>
                  <a:pt x="13163" y="46487"/>
                  <a:pt x="13296" y="46639"/>
                  <a:pt x="13106" y="46696"/>
                </a:cubicBezTo>
                <a:cubicBezTo>
                  <a:pt x="13163" y="46715"/>
                  <a:pt x="13258" y="46677"/>
                  <a:pt x="13277" y="46791"/>
                </a:cubicBezTo>
                <a:cubicBezTo>
                  <a:pt x="13334" y="46753"/>
                  <a:pt x="13296" y="46715"/>
                  <a:pt x="13296" y="46658"/>
                </a:cubicBezTo>
                <a:cubicBezTo>
                  <a:pt x="13372" y="46620"/>
                  <a:pt x="13410" y="46639"/>
                  <a:pt x="13448" y="46658"/>
                </a:cubicBezTo>
                <a:close/>
                <a:moveTo>
                  <a:pt x="12764" y="48712"/>
                </a:moveTo>
                <a:cubicBezTo>
                  <a:pt x="12878" y="48827"/>
                  <a:pt x="13030" y="48598"/>
                  <a:pt x="13144" y="48560"/>
                </a:cubicBezTo>
                <a:cubicBezTo>
                  <a:pt x="13087" y="48541"/>
                  <a:pt x="12973" y="48579"/>
                  <a:pt x="12954" y="48465"/>
                </a:cubicBezTo>
                <a:cubicBezTo>
                  <a:pt x="12726" y="48598"/>
                  <a:pt x="12592" y="48560"/>
                  <a:pt x="12383" y="48636"/>
                </a:cubicBezTo>
                <a:cubicBezTo>
                  <a:pt x="12440" y="48751"/>
                  <a:pt x="13068" y="48522"/>
                  <a:pt x="12764" y="48712"/>
                </a:cubicBezTo>
                <a:close/>
                <a:moveTo>
                  <a:pt x="51452" y="43101"/>
                </a:moveTo>
                <a:cubicBezTo>
                  <a:pt x="51566" y="43215"/>
                  <a:pt x="51756" y="43082"/>
                  <a:pt x="51908" y="42987"/>
                </a:cubicBezTo>
                <a:cubicBezTo>
                  <a:pt x="51832" y="42892"/>
                  <a:pt x="51585" y="43082"/>
                  <a:pt x="51452" y="43101"/>
                </a:cubicBezTo>
                <a:close/>
                <a:moveTo>
                  <a:pt x="93640" y="49074"/>
                </a:moveTo>
                <a:cubicBezTo>
                  <a:pt x="94477" y="48884"/>
                  <a:pt x="95542" y="48370"/>
                  <a:pt x="96094" y="48085"/>
                </a:cubicBezTo>
                <a:cubicBezTo>
                  <a:pt x="94915" y="48446"/>
                  <a:pt x="94743" y="48655"/>
                  <a:pt x="93640" y="49074"/>
                </a:cubicBezTo>
                <a:close/>
                <a:moveTo>
                  <a:pt x="100335" y="49911"/>
                </a:moveTo>
                <a:cubicBezTo>
                  <a:pt x="98985" y="50101"/>
                  <a:pt x="98414" y="50767"/>
                  <a:pt x="97026" y="51109"/>
                </a:cubicBezTo>
                <a:cubicBezTo>
                  <a:pt x="96950" y="51280"/>
                  <a:pt x="97045" y="51318"/>
                  <a:pt x="96664" y="51432"/>
                </a:cubicBezTo>
                <a:cubicBezTo>
                  <a:pt x="97311" y="51166"/>
                  <a:pt x="99251" y="50443"/>
                  <a:pt x="100335" y="49911"/>
                </a:cubicBezTo>
                <a:close/>
                <a:moveTo>
                  <a:pt x="101096" y="49321"/>
                </a:moveTo>
                <a:cubicBezTo>
                  <a:pt x="101534" y="49093"/>
                  <a:pt x="100031" y="49797"/>
                  <a:pt x="101039" y="49340"/>
                </a:cubicBezTo>
                <a:cubicBezTo>
                  <a:pt x="101058" y="49340"/>
                  <a:pt x="101077" y="49321"/>
                  <a:pt x="101096" y="49321"/>
                </a:cubicBezTo>
                <a:close/>
                <a:moveTo>
                  <a:pt x="92689" y="49968"/>
                </a:moveTo>
                <a:cubicBezTo>
                  <a:pt x="92803" y="49911"/>
                  <a:pt x="92670" y="49778"/>
                  <a:pt x="92822" y="49740"/>
                </a:cubicBezTo>
                <a:cubicBezTo>
                  <a:pt x="92765" y="49625"/>
                  <a:pt x="92613" y="49816"/>
                  <a:pt x="92575" y="49835"/>
                </a:cubicBezTo>
                <a:cubicBezTo>
                  <a:pt x="92499" y="49854"/>
                  <a:pt x="92518" y="49816"/>
                  <a:pt x="92556" y="49797"/>
                </a:cubicBezTo>
                <a:cubicBezTo>
                  <a:pt x="92480" y="49664"/>
                  <a:pt x="92366" y="49873"/>
                  <a:pt x="92480" y="49930"/>
                </a:cubicBezTo>
                <a:cubicBezTo>
                  <a:pt x="92594" y="49873"/>
                  <a:pt x="92670" y="49873"/>
                  <a:pt x="92689" y="49968"/>
                </a:cubicBezTo>
                <a:close/>
                <a:moveTo>
                  <a:pt x="97083" y="47704"/>
                </a:moveTo>
                <a:cubicBezTo>
                  <a:pt x="97140" y="47685"/>
                  <a:pt x="97140" y="47647"/>
                  <a:pt x="97121" y="47628"/>
                </a:cubicBezTo>
                <a:cubicBezTo>
                  <a:pt x="97159" y="47495"/>
                  <a:pt x="97501" y="47457"/>
                  <a:pt x="97673" y="47362"/>
                </a:cubicBezTo>
                <a:cubicBezTo>
                  <a:pt x="97558" y="47267"/>
                  <a:pt x="97007" y="47495"/>
                  <a:pt x="97083" y="47704"/>
                </a:cubicBezTo>
                <a:close/>
                <a:moveTo>
                  <a:pt x="96265" y="47628"/>
                </a:moveTo>
                <a:cubicBezTo>
                  <a:pt x="96341" y="47609"/>
                  <a:pt x="96303" y="47552"/>
                  <a:pt x="96303" y="47514"/>
                </a:cubicBezTo>
                <a:cubicBezTo>
                  <a:pt x="96417" y="47438"/>
                  <a:pt x="96417" y="47571"/>
                  <a:pt x="96512" y="47533"/>
                </a:cubicBezTo>
                <a:cubicBezTo>
                  <a:pt x="96284" y="47723"/>
                  <a:pt x="95580" y="47933"/>
                  <a:pt x="95257" y="48142"/>
                </a:cubicBezTo>
                <a:cubicBezTo>
                  <a:pt x="95694" y="48180"/>
                  <a:pt x="96436" y="47628"/>
                  <a:pt x="96969" y="47419"/>
                </a:cubicBezTo>
                <a:cubicBezTo>
                  <a:pt x="96912" y="47286"/>
                  <a:pt x="96702" y="47381"/>
                  <a:pt x="96645" y="47495"/>
                </a:cubicBezTo>
                <a:cubicBezTo>
                  <a:pt x="96645" y="47419"/>
                  <a:pt x="96683" y="47362"/>
                  <a:pt x="96798" y="47305"/>
                </a:cubicBezTo>
                <a:cubicBezTo>
                  <a:pt x="96664" y="47267"/>
                  <a:pt x="96113" y="47457"/>
                  <a:pt x="96265" y="47628"/>
                </a:cubicBezTo>
                <a:close/>
                <a:moveTo>
                  <a:pt x="99099" y="46278"/>
                </a:moveTo>
                <a:cubicBezTo>
                  <a:pt x="98490" y="46639"/>
                  <a:pt x="97749" y="46791"/>
                  <a:pt x="96912" y="47267"/>
                </a:cubicBezTo>
                <a:cubicBezTo>
                  <a:pt x="96950" y="47343"/>
                  <a:pt x="97007" y="47381"/>
                  <a:pt x="97102" y="47362"/>
                </a:cubicBezTo>
                <a:cubicBezTo>
                  <a:pt x="97882" y="46848"/>
                  <a:pt x="98624" y="46848"/>
                  <a:pt x="99099" y="46278"/>
                </a:cubicBezTo>
                <a:close/>
                <a:moveTo>
                  <a:pt x="100297" y="46069"/>
                </a:moveTo>
                <a:cubicBezTo>
                  <a:pt x="100393" y="46050"/>
                  <a:pt x="100412" y="45802"/>
                  <a:pt x="100488" y="46012"/>
                </a:cubicBezTo>
                <a:cubicBezTo>
                  <a:pt x="100621" y="45859"/>
                  <a:pt x="100488" y="45802"/>
                  <a:pt x="100374" y="45707"/>
                </a:cubicBezTo>
                <a:cubicBezTo>
                  <a:pt x="100316" y="45821"/>
                  <a:pt x="100069" y="45878"/>
                  <a:pt x="99898" y="45954"/>
                </a:cubicBezTo>
                <a:cubicBezTo>
                  <a:pt x="99955" y="46126"/>
                  <a:pt x="100278" y="45840"/>
                  <a:pt x="100297" y="46088"/>
                </a:cubicBezTo>
                <a:close/>
                <a:moveTo>
                  <a:pt x="99575" y="46259"/>
                </a:moveTo>
                <a:cubicBezTo>
                  <a:pt x="99632" y="46316"/>
                  <a:pt x="99746" y="46221"/>
                  <a:pt x="99841" y="46202"/>
                </a:cubicBezTo>
                <a:cubicBezTo>
                  <a:pt x="99632" y="46145"/>
                  <a:pt x="99936" y="46126"/>
                  <a:pt x="99841" y="45993"/>
                </a:cubicBezTo>
                <a:cubicBezTo>
                  <a:pt x="99765" y="46012"/>
                  <a:pt x="99708" y="46031"/>
                  <a:pt x="99651" y="46069"/>
                </a:cubicBezTo>
                <a:cubicBezTo>
                  <a:pt x="99670" y="46107"/>
                  <a:pt x="99689" y="46164"/>
                  <a:pt x="99708" y="46202"/>
                </a:cubicBezTo>
                <a:cubicBezTo>
                  <a:pt x="99670" y="46221"/>
                  <a:pt x="99632" y="46240"/>
                  <a:pt x="99575" y="46259"/>
                </a:cubicBezTo>
                <a:close/>
                <a:moveTo>
                  <a:pt x="99594" y="46088"/>
                </a:moveTo>
                <a:cubicBezTo>
                  <a:pt x="99480" y="46164"/>
                  <a:pt x="99156" y="46183"/>
                  <a:pt x="99175" y="46297"/>
                </a:cubicBezTo>
                <a:cubicBezTo>
                  <a:pt x="99213" y="46506"/>
                  <a:pt x="99651" y="46183"/>
                  <a:pt x="99594" y="46088"/>
                </a:cubicBezTo>
                <a:close/>
                <a:moveTo>
                  <a:pt x="98281" y="46563"/>
                </a:moveTo>
                <a:cubicBezTo>
                  <a:pt x="98243" y="46506"/>
                  <a:pt x="98243" y="46468"/>
                  <a:pt x="98300" y="46430"/>
                </a:cubicBezTo>
                <a:cubicBezTo>
                  <a:pt x="98205" y="46297"/>
                  <a:pt x="98186" y="46525"/>
                  <a:pt x="98053" y="46525"/>
                </a:cubicBezTo>
                <a:cubicBezTo>
                  <a:pt x="98091" y="46373"/>
                  <a:pt x="98281" y="46297"/>
                  <a:pt x="97977" y="46335"/>
                </a:cubicBezTo>
                <a:cubicBezTo>
                  <a:pt x="97920" y="46202"/>
                  <a:pt x="98452" y="46221"/>
                  <a:pt x="98281" y="46050"/>
                </a:cubicBezTo>
                <a:cubicBezTo>
                  <a:pt x="98053" y="46183"/>
                  <a:pt x="98072" y="46145"/>
                  <a:pt x="97787" y="46240"/>
                </a:cubicBezTo>
                <a:cubicBezTo>
                  <a:pt x="97882" y="46354"/>
                  <a:pt x="97977" y="46430"/>
                  <a:pt x="98015" y="46601"/>
                </a:cubicBezTo>
                <a:cubicBezTo>
                  <a:pt x="98110" y="46563"/>
                  <a:pt x="98167" y="46620"/>
                  <a:pt x="98281" y="46563"/>
                </a:cubicBezTo>
                <a:close/>
                <a:moveTo>
                  <a:pt x="99613" y="45460"/>
                </a:moveTo>
                <a:cubicBezTo>
                  <a:pt x="99499" y="45308"/>
                  <a:pt x="99422" y="45536"/>
                  <a:pt x="99175" y="45574"/>
                </a:cubicBezTo>
                <a:cubicBezTo>
                  <a:pt x="99346" y="45707"/>
                  <a:pt x="99422" y="45536"/>
                  <a:pt x="99613" y="45460"/>
                </a:cubicBezTo>
                <a:close/>
                <a:moveTo>
                  <a:pt x="121449" y="36368"/>
                </a:moveTo>
                <a:cubicBezTo>
                  <a:pt x="121220" y="36482"/>
                  <a:pt x="121106" y="36558"/>
                  <a:pt x="120726" y="36710"/>
                </a:cubicBezTo>
                <a:cubicBezTo>
                  <a:pt x="120707" y="36767"/>
                  <a:pt x="121525" y="36615"/>
                  <a:pt x="121449" y="36368"/>
                </a:cubicBezTo>
                <a:close/>
                <a:moveTo>
                  <a:pt x="79070" y="52193"/>
                </a:moveTo>
                <a:cubicBezTo>
                  <a:pt x="78652" y="52174"/>
                  <a:pt x="77701" y="52650"/>
                  <a:pt x="77358" y="52764"/>
                </a:cubicBezTo>
                <a:cubicBezTo>
                  <a:pt x="77663" y="52859"/>
                  <a:pt x="78481" y="52383"/>
                  <a:pt x="79070" y="52193"/>
                </a:cubicBezTo>
                <a:close/>
                <a:moveTo>
                  <a:pt x="67734" y="54628"/>
                </a:moveTo>
                <a:cubicBezTo>
                  <a:pt x="67943" y="54476"/>
                  <a:pt x="68095" y="54552"/>
                  <a:pt x="68266" y="54362"/>
                </a:cubicBezTo>
                <a:cubicBezTo>
                  <a:pt x="68095" y="54419"/>
                  <a:pt x="67715" y="54362"/>
                  <a:pt x="67734" y="54628"/>
                </a:cubicBezTo>
                <a:close/>
                <a:moveTo>
                  <a:pt x="67658" y="54609"/>
                </a:moveTo>
                <a:cubicBezTo>
                  <a:pt x="67658" y="54552"/>
                  <a:pt x="67620" y="54571"/>
                  <a:pt x="67582" y="54571"/>
                </a:cubicBezTo>
                <a:lnTo>
                  <a:pt x="67544" y="54476"/>
                </a:lnTo>
                <a:cubicBezTo>
                  <a:pt x="67486" y="54552"/>
                  <a:pt x="67391" y="54609"/>
                  <a:pt x="67239" y="54647"/>
                </a:cubicBezTo>
                <a:cubicBezTo>
                  <a:pt x="67296" y="54780"/>
                  <a:pt x="67486" y="54666"/>
                  <a:pt x="67658" y="54609"/>
                </a:cubicBezTo>
                <a:close/>
                <a:moveTo>
                  <a:pt x="76103" y="50500"/>
                </a:moveTo>
                <a:cubicBezTo>
                  <a:pt x="74695" y="50786"/>
                  <a:pt x="73687" y="51185"/>
                  <a:pt x="72204" y="51832"/>
                </a:cubicBezTo>
                <a:cubicBezTo>
                  <a:pt x="73630" y="51566"/>
                  <a:pt x="74581" y="50900"/>
                  <a:pt x="76103" y="50500"/>
                </a:cubicBezTo>
                <a:close/>
                <a:moveTo>
                  <a:pt x="72166" y="51946"/>
                </a:moveTo>
                <a:cubicBezTo>
                  <a:pt x="72032" y="51794"/>
                  <a:pt x="71880" y="52079"/>
                  <a:pt x="71595" y="52136"/>
                </a:cubicBezTo>
                <a:cubicBezTo>
                  <a:pt x="71481" y="52269"/>
                  <a:pt x="72013" y="52003"/>
                  <a:pt x="72166" y="51946"/>
                </a:cubicBezTo>
                <a:close/>
                <a:moveTo>
                  <a:pt x="70454" y="52479"/>
                </a:moveTo>
                <a:cubicBezTo>
                  <a:pt x="70834" y="52383"/>
                  <a:pt x="70872" y="52460"/>
                  <a:pt x="71043" y="52174"/>
                </a:cubicBezTo>
                <a:cubicBezTo>
                  <a:pt x="71158" y="52174"/>
                  <a:pt x="71043" y="52250"/>
                  <a:pt x="71100" y="52326"/>
                </a:cubicBezTo>
                <a:cubicBezTo>
                  <a:pt x="71177" y="52250"/>
                  <a:pt x="71272" y="52174"/>
                  <a:pt x="71215" y="52060"/>
                </a:cubicBezTo>
                <a:cubicBezTo>
                  <a:pt x="70929" y="52098"/>
                  <a:pt x="70872" y="52174"/>
                  <a:pt x="70682" y="52326"/>
                </a:cubicBezTo>
                <a:cubicBezTo>
                  <a:pt x="70530" y="52364"/>
                  <a:pt x="70720" y="52231"/>
                  <a:pt x="70568" y="52212"/>
                </a:cubicBezTo>
                <a:cubicBezTo>
                  <a:pt x="70454" y="52288"/>
                  <a:pt x="70168" y="52288"/>
                  <a:pt x="70302" y="52422"/>
                </a:cubicBezTo>
                <a:cubicBezTo>
                  <a:pt x="68932" y="52479"/>
                  <a:pt x="67563" y="53449"/>
                  <a:pt x="66402" y="53601"/>
                </a:cubicBezTo>
                <a:cubicBezTo>
                  <a:pt x="66326" y="53753"/>
                  <a:pt x="65280" y="53962"/>
                  <a:pt x="64919" y="54190"/>
                </a:cubicBezTo>
                <a:cubicBezTo>
                  <a:pt x="65318" y="54248"/>
                  <a:pt x="65965" y="53810"/>
                  <a:pt x="66098" y="54114"/>
                </a:cubicBezTo>
                <a:cubicBezTo>
                  <a:pt x="66821" y="53867"/>
                  <a:pt x="67525" y="53544"/>
                  <a:pt x="68057" y="53449"/>
                </a:cubicBezTo>
                <a:cubicBezTo>
                  <a:pt x="67867" y="53315"/>
                  <a:pt x="68019" y="53258"/>
                  <a:pt x="68114" y="53411"/>
                </a:cubicBezTo>
                <a:cubicBezTo>
                  <a:pt x="68228" y="53239"/>
                  <a:pt x="68247" y="53296"/>
                  <a:pt x="68438" y="53182"/>
                </a:cubicBezTo>
                <a:cubicBezTo>
                  <a:pt x="68380" y="53392"/>
                  <a:pt x="70225" y="52726"/>
                  <a:pt x="70454" y="52479"/>
                </a:cubicBezTo>
                <a:close/>
                <a:moveTo>
                  <a:pt x="71728" y="51908"/>
                </a:moveTo>
                <a:cubicBezTo>
                  <a:pt x="71576" y="51908"/>
                  <a:pt x="71272" y="51984"/>
                  <a:pt x="71310" y="52136"/>
                </a:cubicBezTo>
                <a:cubicBezTo>
                  <a:pt x="71405" y="52022"/>
                  <a:pt x="71576" y="52060"/>
                  <a:pt x="71728" y="51908"/>
                </a:cubicBezTo>
                <a:close/>
                <a:moveTo>
                  <a:pt x="62313" y="55579"/>
                </a:moveTo>
                <a:cubicBezTo>
                  <a:pt x="62484" y="55636"/>
                  <a:pt x="62845" y="55389"/>
                  <a:pt x="63074" y="55332"/>
                </a:cubicBezTo>
                <a:cubicBezTo>
                  <a:pt x="62902" y="55256"/>
                  <a:pt x="62560" y="55503"/>
                  <a:pt x="62313" y="55579"/>
                </a:cubicBezTo>
                <a:close/>
                <a:moveTo>
                  <a:pt x="129894" y="28512"/>
                </a:moveTo>
                <a:cubicBezTo>
                  <a:pt x="129799" y="28436"/>
                  <a:pt x="129628" y="28512"/>
                  <a:pt x="129418" y="28588"/>
                </a:cubicBezTo>
                <a:cubicBezTo>
                  <a:pt x="129456" y="28798"/>
                  <a:pt x="129742" y="28531"/>
                  <a:pt x="129894" y="28512"/>
                </a:cubicBezTo>
                <a:close/>
                <a:moveTo>
                  <a:pt x="63949" y="54799"/>
                </a:moveTo>
                <a:cubicBezTo>
                  <a:pt x="63644" y="54723"/>
                  <a:pt x="63112" y="55237"/>
                  <a:pt x="63949" y="54799"/>
                </a:cubicBezTo>
                <a:close/>
                <a:moveTo>
                  <a:pt x="64767" y="54190"/>
                </a:moveTo>
                <a:cubicBezTo>
                  <a:pt x="64348" y="54438"/>
                  <a:pt x="64348" y="54267"/>
                  <a:pt x="63968" y="54514"/>
                </a:cubicBezTo>
                <a:cubicBezTo>
                  <a:pt x="64177" y="54609"/>
                  <a:pt x="64690" y="54438"/>
                  <a:pt x="64767" y="54190"/>
                </a:cubicBezTo>
                <a:close/>
                <a:moveTo>
                  <a:pt x="69636" y="51851"/>
                </a:moveTo>
                <a:cubicBezTo>
                  <a:pt x="69522" y="51927"/>
                  <a:pt x="69370" y="51984"/>
                  <a:pt x="69446" y="52098"/>
                </a:cubicBezTo>
                <a:cubicBezTo>
                  <a:pt x="69598" y="52155"/>
                  <a:pt x="69750" y="52003"/>
                  <a:pt x="69636" y="51851"/>
                </a:cubicBezTo>
                <a:close/>
                <a:moveTo>
                  <a:pt x="69370" y="52079"/>
                </a:moveTo>
                <a:cubicBezTo>
                  <a:pt x="68799" y="52098"/>
                  <a:pt x="67791" y="52479"/>
                  <a:pt x="67049" y="52897"/>
                </a:cubicBezTo>
                <a:cubicBezTo>
                  <a:pt x="67943" y="52593"/>
                  <a:pt x="68361" y="52536"/>
                  <a:pt x="69370" y="52079"/>
                </a:cubicBezTo>
                <a:close/>
                <a:moveTo>
                  <a:pt x="74144" y="49892"/>
                </a:moveTo>
                <a:cubicBezTo>
                  <a:pt x="73630" y="50101"/>
                  <a:pt x="73307" y="50120"/>
                  <a:pt x="72984" y="50405"/>
                </a:cubicBezTo>
                <a:cubicBezTo>
                  <a:pt x="73326" y="50348"/>
                  <a:pt x="74011" y="50215"/>
                  <a:pt x="74144" y="49892"/>
                </a:cubicBezTo>
                <a:close/>
                <a:moveTo>
                  <a:pt x="68438" y="52117"/>
                </a:moveTo>
                <a:cubicBezTo>
                  <a:pt x="68590" y="51946"/>
                  <a:pt x="69293" y="52003"/>
                  <a:pt x="69465" y="51642"/>
                </a:cubicBezTo>
                <a:cubicBezTo>
                  <a:pt x="69655" y="51756"/>
                  <a:pt x="70416" y="51432"/>
                  <a:pt x="70378" y="51223"/>
                </a:cubicBezTo>
                <a:cubicBezTo>
                  <a:pt x="69465" y="51604"/>
                  <a:pt x="69046" y="51718"/>
                  <a:pt x="68133" y="52060"/>
                </a:cubicBezTo>
                <a:cubicBezTo>
                  <a:pt x="68076" y="52307"/>
                  <a:pt x="68628" y="51908"/>
                  <a:pt x="68438" y="52117"/>
                </a:cubicBezTo>
                <a:close/>
                <a:moveTo>
                  <a:pt x="129856" y="27352"/>
                </a:moveTo>
                <a:cubicBezTo>
                  <a:pt x="130236" y="27086"/>
                  <a:pt x="130826" y="26896"/>
                  <a:pt x="130902" y="26553"/>
                </a:cubicBezTo>
                <a:cubicBezTo>
                  <a:pt x="130541" y="26820"/>
                  <a:pt x="129913" y="27010"/>
                  <a:pt x="129856" y="27352"/>
                </a:cubicBezTo>
                <a:close/>
                <a:moveTo>
                  <a:pt x="73231" y="49968"/>
                </a:moveTo>
                <a:cubicBezTo>
                  <a:pt x="73307" y="49911"/>
                  <a:pt x="73630" y="49835"/>
                  <a:pt x="73668" y="49625"/>
                </a:cubicBezTo>
                <a:cubicBezTo>
                  <a:pt x="73782" y="49740"/>
                  <a:pt x="74087" y="49549"/>
                  <a:pt x="74334" y="49473"/>
                </a:cubicBezTo>
                <a:cubicBezTo>
                  <a:pt x="74163" y="49340"/>
                  <a:pt x="73231" y="49683"/>
                  <a:pt x="73022" y="49949"/>
                </a:cubicBezTo>
                <a:cubicBezTo>
                  <a:pt x="73003" y="50063"/>
                  <a:pt x="73440" y="49778"/>
                  <a:pt x="73231" y="49968"/>
                </a:cubicBezTo>
                <a:close/>
                <a:moveTo>
                  <a:pt x="66421" y="52079"/>
                </a:moveTo>
                <a:cubicBezTo>
                  <a:pt x="66669" y="52041"/>
                  <a:pt x="67391" y="51528"/>
                  <a:pt x="66688" y="51813"/>
                </a:cubicBezTo>
                <a:cubicBezTo>
                  <a:pt x="66535" y="51870"/>
                  <a:pt x="66326" y="51908"/>
                  <a:pt x="66421" y="52079"/>
                </a:cubicBezTo>
                <a:close/>
                <a:moveTo>
                  <a:pt x="63378" y="52307"/>
                </a:moveTo>
                <a:cubicBezTo>
                  <a:pt x="63416" y="52231"/>
                  <a:pt x="62560" y="52555"/>
                  <a:pt x="62503" y="52650"/>
                </a:cubicBezTo>
                <a:cubicBezTo>
                  <a:pt x="62864" y="52650"/>
                  <a:pt x="63093" y="52403"/>
                  <a:pt x="63378" y="52307"/>
                </a:cubicBezTo>
                <a:close/>
                <a:moveTo>
                  <a:pt x="63511" y="52307"/>
                </a:moveTo>
                <a:cubicBezTo>
                  <a:pt x="63644" y="52288"/>
                  <a:pt x="63663" y="52193"/>
                  <a:pt x="63739" y="52155"/>
                </a:cubicBezTo>
                <a:cubicBezTo>
                  <a:pt x="64519" y="51832"/>
                  <a:pt x="63720" y="51984"/>
                  <a:pt x="63511" y="52307"/>
                </a:cubicBezTo>
                <a:close/>
                <a:moveTo>
                  <a:pt x="61951" y="52707"/>
                </a:moveTo>
                <a:cubicBezTo>
                  <a:pt x="62008" y="52536"/>
                  <a:pt x="62332" y="52441"/>
                  <a:pt x="62598" y="52345"/>
                </a:cubicBezTo>
                <a:cubicBezTo>
                  <a:pt x="62579" y="52269"/>
                  <a:pt x="62541" y="52212"/>
                  <a:pt x="62522" y="52155"/>
                </a:cubicBezTo>
                <a:cubicBezTo>
                  <a:pt x="62522" y="52307"/>
                  <a:pt x="61742" y="52688"/>
                  <a:pt x="61989" y="52422"/>
                </a:cubicBezTo>
                <a:cubicBezTo>
                  <a:pt x="61723" y="52288"/>
                  <a:pt x="61799" y="52707"/>
                  <a:pt x="61951" y="52707"/>
                </a:cubicBezTo>
                <a:close/>
                <a:moveTo>
                  <a:pt x="63911" y="50805"/>
                </a:moveTo>
                <a:cubicBezTo>
                  <a:pt x="63682" y="50957"/>
                  <a:pt x="63606" y="50938"/>
                  <a:pt x="63321" y="51109"/>
                </a:cubicBezTo>
                <a:cubicBezTo>
                  <a:pt x="63169" y="51223"/>
                  <a:pt x="64044" y="50976"/>
                  <a:pt x="63911" y="50805"/>
                </a:cubicBezTo>
                <a:close/>
                <a:moveTo>
                  <a:pt x="75532" y="46031"/>
                </a:moveTo>
                <a:cubicBezTo>
                  <a:pt x="75456" y="46050"/>
                  <a:pt x="75475" y="46012"/>
                  <a:pt x="75513" y="45993"/>
                </a:cubicBezTo>
                <a:cubicBezTo>
                  <a:pt x="74810" y="46202"/>
                  <a:pt x="74163" y="46544"/>
                  <a:pt x="73459" y="46753"/>
                </a:cubicBezTo>
                <a:cubicBezTo>
                  <a:pt x="73497" y="46791"/>
                  <a:pt x="73554" y="46810"/>
                  <a:pt x="73573" y="46886"/>
                </a:cubicBezTo>
                <a:cubicBezTo>
                  <a:pt x="73345" y="47020"/>
                  <a:pt x="73136" y="46963"/>
                  <a:pt x="73079" y="47077"/>
                </a:cubicBezTo>
                <a:cubicBezTo>
                  <a:pt x="73478" y="47077"/>
                  <a:pt x="74030" y="46772"/>
                  <a:pt x="74657" y="46563"/>
                </a:cubicBezTo>
                <a:cubicBezTo>
                  <a:pt x="74258" y="46373"/>
                  <a:pt x="75608" y="46278"/>
                  <a:pt x="75570" y="45973"/>
                </a:cubicBezTo>
                <a:cubicBezTo>
                  <a:pt x="75513" y="45973"/>
                  <a:pt x="75513" y="46012"/>
                  <a:pt x="75513" y="46050"/>
                </a:cubicBezTo>
                <a:close/>
                <a:moveTo>
                  <a:pt x="76959" y="45517"/>
                </a:moveTo>
                <a:cubicBezTo>
                  <a:pt x="76616" y="45460"/>
                  <a:pt x="75703" y="45764"/>
                  <a:pt x="75665" y="46031"/>
                </a:cubicBezTo>
                <a:cubicBezTo>
                  <a:pt x="76312" y="45726"/>
                  <a:pt x="76369" y="45764"/>
                  <a:pt x="76959" y="45517"/>
                </a:cubicBezTo>
                <a:close/>
                <a:moveTo>
                  <a:pt x="64082" y="50519"/>
                </a:moveTo>
                <a:cubicBezTo>
                  <a:pt x="64044" y="50462"/>
                  <a:pt x="64063" y="50424"/>
                  <a:pt x="64101" y="50405"/>
                </a:cubicBezTo>
                <a:cubicBezTo>
                  <a:pt x="63587" y="50519"/>
                  <a:pt x="62560" y="50786"/>
                  <a:pt x="62332" y="51166"/>
                </a:cubicBezTo>
                <a:cubicBezTo>
                  <a:pt x="62769" y="51014"/>
                  <a:pt x="62998" y="51014"/>
                  <a:pt x="63226" y="50691"/>
                </a:cubicBezTo>
                <a:cubicBezTo>
                  <a:pt x="63587" y="50824"/>
                  <a:pt x="63758" y="50596"/>
                  <a:pt x="64082" y="50519"/>
                </a:cubicBezTo>
                <a:close/>
                <a:moveTo>
                  <a:pt x="64272" y="50443"/>
                </a:moveTo>
                <a:cubicBezTo>
                  <a:pt x="64557" y="50310"/>
                  <a:pt x="64348" y="50272"/>
                  <a:pt x="64633" y="50291"/>
                </a:cubicBezTo>
                <a:cubicBezTo>
                  <a:pt x="64576" y="50177"/>
                  <a:pt x="64709" y="50158"/>
                  <a:pt x="64557" y="50101"/>
                </a:cubicBezTo>
                <a:cubicBezTo>
                  <a:pt x="64462" y="50139"/>
                  <a:pt x="64291" y="50443"/>
                  <a:pt x="64253" y="50234"/>
                </a:cubicBezTo>
                <a:cubicBezTo>
                  <a:pt x="64101" y="50348"/>
                  <a:pt x="64215" y="50329"/>
                  <a:pt x="64272" y="50443"/>
                </a:cubicBezTo>
                <a:close/>
                <a:moveTo>
                  <a:pt x="66098" y="49664"/>
                </a:moveTo>
                <a:cubicBezTo>
                  <a:pt x="66022" y="49644"/>
                  <a:pt x="65965" y="49606"/>
                  <a:pt x="65927" y="49568"/>
                </a:cubicBezTo>
                <a:cubicBezTo>
                  <a:pt x="65870" y="49606"/>
                  <a:pt x="65832" y="49644"/>
                  <a:pt x="65756" y="49683"/>
                </a:cubicBezTo>
                <a:cubicBezTo>
                  <a:pt x="65908" y="49797"/>
                  <a:pt x="66060" y="49702"/>
                  <a:pt x="66288" y="49587"/>
                </a:cubicBezTo>
                <a:cubicBezTo>
                  <a:pt x="66269" y="49549"/>
                  <a:pt x="66250" y="49511"/>
                  <a:pt x="66250" y="49492"/>
                </a:cubicBezTo>
                <a:cubicBezTo>
                  <a:pt x="66193" y="49511"/>
                  <a:pt x="66174" y="49492"/>
                  <a:pt x="66174" y="49454"/>
                </a:cubicBezTo>
                <a:cubicBezTo>
                  <a:pt x="66098" y="49511"/>
                  <a:pt x="66060" y="49568"/>
                  <a:pt x="66098" y="49644"/>
                </a:cubicBezTo>
                <a:close/>
                <a:moveTo>
                  <a:pt x="61666" y="51432"/>
                </a:moveTo>
                <a:cubicBezTo>
                  <a:pt x="61799" y="51356"/>
                  <a:pt x="61856" y="51261"/>
                  <a:pt x="62066" y="51223"/>
                </a:cubicBezTo>
                <a:cubicBezTo>
                  <a:pt x="61913" y="51185"/>
                  <a:pt x="61590" y="51242"/>
                  <a:pt x="61666" y="51432"/>
                </a:cubicBezTo>
                <a:close/>
                <a:moveTo>
                  <a:pt x="66707" y="49188"/>
                </a:moveTo>
                <a:cubicBezTo>
                  <a:pt x="66098" y="49321"/>
                  <a:pt x="65699" y="49492"/>
                  <a:pt x="65128" y="49721"/>
                </a:cubicBezTo>
                <a:cubicBezTo>
                  <a:pt x="65451" y="49816"/>
                  <a:pt x="66421" y="49264"/>
                  <a:pt x="66707" y="49188"/>
                </a:cubicBezTo>
                <a:close/>
                <a:moveTo>
                  <a:pt x="63492" y="50481"/>
                </a:moveTo>
                <a:cubicBezTo>
                  <a:pt x="63625" y="50291"/>
                  <a:pt x="63834" y="50386"/>
                  <a:pt x="63968" y="50234"/>
                </a:cubicBezTo>
                <a:cubicBezTo>
                  <a:pt x="63815" y="50234"/>
                  <a:pt x="63359" y="50253"/>
                  <a:pt x="63492" y="50481"/>
                </a:cubicBezTo>
                <a:close/>
                <a:moveTo>
                  <a:pt x="127212" y="24689"/>
                </a:moveTo>
                <a:cubicBezTo>
                  <a:pt x="127783" y="24442"/>
                  <a:pt x="128334" y="24043"/>
                  <a:pt x="128981" y="23757"/>
                </a:cubicBezTo>
                <a:cubicBezTo>
                  <a:pt x="128467" y="23776"/>
                  <a:pt x="127516" y="24214"/>
                  <a:pt x="127212" y="24689"/>
                </a:cubicBezTo>
                <a:close/>
                <a:moveTo>
                  <a:pt x="63568" y="50120"/>
                </a:moveTo>
                <a:cubicBezTo>
                  <a:pt x="63283" y="50101"/>
                  <a:pt x="63131" y="50215"/>
                  <a:pt x="62864" y="50348"/>
                </a:cubicBezTo>
                <a:cubicBezTo>
                  <a:pt x="62979" y="50462"/>
                  <a:pt x="63340" y="50272"/>
                  <a:pt x="63568" y="50120"/>
                </a:cubicBezTo>
                <a:close/>
                <a:moveTo>
                  <a:pt x="65984" y="48865"/>
                </a:moveTo>
                <a:cubicBezTo>
                  <a:pt x="65984" y="48693"/>
                  <a:pt x="66307" y="48617"/>
                  <a:pt x="66174" y="48408"/>
                </a:cubicBezTo>
                <a:cubicBezTo>
                  <a:pt x="66098" y="48541"/>
                  <a:pt x="65756" y="48770"/>
                  <a:pt x="65984" y="48865"/>
                </a:cubicBezTo>
                <a:close/>
                <a:moveTo>
                  <a:pt x="69826" y="47153"/>
                </a:moveTo>
                <a:cubicBezTo>
                  <a:pt x="68685" y="47381"/>
                  <a:pt x="67144" y="48446"/>
                  <a:pt x="66364" y="48370"/>
                </a:cubicBezTo>
                <a:cubicBezTo>
                  <a:pt x="66421" y="48408"/>
                  <a:pt x="66478" y="48427"/>
                  <a:pt x="66402" y="48465"/>
                </a:cubicBezTo>
                <a:cubicBezTo>
                  <a:pt x="66421" y="48465"/>
                  <a:pt x="66421" y="48522"/>
                  <a:pt x="66421" y="48522"/>
                </a:cubicBezTo>
                <a:cubicBezTo>
                  <a:pt x="67106" y="48484"/>
                  <a:pt x="68894" y="47571"/>
                  <a:pt x="69826" y="47153"/>
                </a:cubicBezTo>
                <a:close/>
                <a:moveTo>
                  <a:pt x="82152" y="42207"/>
                </a:moveTo>
                <a:cubicBezTo>
                  <a:pt x="82247" y="42398"/>
                  <a:pt x="83198" y="41827"/>
                  <a:pt x="83578" y="41694"/>
                </a:cubicBezTo>
                <a:cubicBezTo>
                  <a:pt x="83654" y="41675"/>
                  <a:pt x="83959" y="41542"/>
                  <a:pt x="83749" y="41580"/>
                </a:cubicBezTo>
                <a:cubicBezTo>
                  <a:pt x="83654" y="41618"/>
                  <a:pt x="83540" y="41656"/>
                  <a:pt x="83445" y="41694"/>
                </a:cubicBezTo>
                <a:cubicBezTo>
                  <a:pt x="82893" y="41884"/>
                  <a:pt x="82418" y="42150"/>
                  <a:pt x="82152" y="42207"/>
                </a:cubicBezTo>
                <a:close/>
                <a:moveTo>
                  <a:pt x="129837" y="23187"/>
                </a:moveTo>
                <a:cubicBezTo>
                  <a:pt x="130008" y="23168"/>
                  <a:pt x="130160" y="22806"/>
                  <a:pt x="130274" y="23015"/>
                </a:cubicBezTo>
                <a:cubicBezTo>
                  <a:pt x="130388" y="22920"/>
                  <a:pt x="130541" y="22825"/>
                  <a:pt x="130388" y="22635"/>
                </a:cubicBezTo>
                <a:cubicBezTo>
                  <a:pt x="130122" y="22787"/>
                  <a:pt x="129837" y="22958"/>
                  <a:pt x="129837" y="23187"/>
                </a:cubicBezTo>
                <a:close/>
                <a:moveTo>
                  <a:pt x="76274" y="44509"/>
                </a:moveTo>
                <a:cubicBezTo>
                  <a:pt x="74581" y="44908"/>
                  <a:pt x="73098" y="45688"/>
                  <a:pt x="70948" y="46601"/>
                </a:cubicBezTo>
                <a:cubicBezTo>
                  <a:pt x="72888" y="45993"/>
                  <a:pt x="74562" y="45213"/>
                  <a:pt x="76274" y="44509"/>
                </a:cubicBezTo>
                <a:close/>
                <a:moveTo>
                  <a:pt x="77168" y="44090"/>
                </a:moveTo>
                <a:cubicBezTo>
                  <a:pt x="77282" y="44186"/>
                  <a:pt x="77568" y="43957"/>
                  <a:pt x="77758" y="43919"/>
                </a:cubicBezTo>
                <a:cubicBezTo>
                  <a:pt x="77587" y="43862"/>
                  <a:pt x="77339" y="43957"/>
                  <a:pt x="77168" y="44090"/>
                </a:cubicBezTo>
                <a:close/>
                <a:moveTo>
                  <a:pt x="130293" y="20619"/>
                </a:moveTo>
                <a:cubicBezTo>
                  <a:pt x="130293" y="20486"/>
                  <a:pt x="130426" y="20391"/>
                  <a:pt x="130541" y="20295"/>
                </a:cubicBezTo>
                <a:cubicBezTo>
                  <a:pt x="130179" y="19820"/>
                  <a:pt x="130750" y="19630"/>
                  <a:pt x="130845" y="19287"/>
                </a:cubicBezTo>
                <a:cubicBezTo>
                  <a:pt x="130312" y="19573"/>
                  <a:pt x="129932" y="19915"/>
                  <a:pt x="129304" y="20295"/>
                </a:cubicBezTo>
                <a:cubicBezTo>
                  <a:pt x="129456" y="20372"/>
                  <a:pt x="129742" y="20143"/>
                  <a:pt x="129780" y="20048"/>
                </a:cubicBezTo>
                <a:cubicBezTo>
                  <a:pt x="130122" y="20391"/>
                  <a:pt x="129437" y="20809"/>
                  <a:pt x="129019" y="21189"/>
                </a:cubicBezTo>
                <a:cubicBezTo>
                  <a:pt x="129247" y="21170"/>
                  <a:pt x="129590" y="21037"/>
                  <a:pt x="129742" y="20828"/>
                </a:cubicBezTo>
                <a:cubicBezTo>
                  <a:pt x="129951" y="20904"/>
                  <a:pt x="129513" y="21132"/>
                  <a:pt x="129247" y="21208"/>
                </a:cubicBezTo>
                <a:cubicBezTo>
                  <a:pt x="128486" y="21817"/>
                  <a:pt x="127802" y="22521"/>
                  <a:pt x="126908" y="23206"/>
                </a:cubicBezTo>
                <a:cubicBezTo>
                  <a:pt x="127992" y="22787"/>
                  <a:pt x="129513" y="21627"/>
                  <a:pt x="130217" y="21304"/>
                </a:cubicBezTo>
                <a:cubicBezTo>
                  <a:pt x="130274" y="21285"/>
                  <a:pt x="130769" y="21037"/>
                  <a:pt x="130864" y="21285"/>
                </a:cubicBezTo>
                <a:cubicBezTo>
                  <a:pt x="130997" y="21665"/>
                  <a:pt x="129418" y="22578"/>
                  <a:pt x="128943" y="22939"/>
                </a:cubicBezTo>
                <a:cubicBezTo>
                  <a:pt x="129076" y="23091"/>
                  <a:pt x="129152" y="22863"/>
                  <a:pt x="129399" y="22806"/>
                </a:cubicBezTo>
                <a:cubicBezTo>
                  <a:pt x="129361" y="22920"/>
                  <a:pt x="129228" y="22996"/>
                  <a:pt x="129304" y="23130"/>
                </a:cubicBezTo>
                <a:cubicBezTo>
                  <a:pt x="129894" y="22863"/>
                  <a:pt x="130198" y="22198"/>
                  <a:pt x="130788" y="22198"/>
                </a:cubicBezTo>
                <a:cubicBezTo>
                  <a:pt x="130940" y="21950"/>
                  <a:pt x="131244" y="21722"/>
                  <a:pt x="131435" y="21494"/>
                </a:cubicBezTo>
                <a:cubicBezTo>
                  <a:pt x="131377" y="21323"/>
                  <a:pt x="131301" y="21170"/>
                  <a:pt x="131244" y="20999"/>
                </a:cubicBezTo>
                <a:cubicBezTo>
                  <a:pt x="130959" y="21227"/>
                  <a:pt x="130522" y="20771"/>
                  <a:pt x="130293" y="20600"/>
                </a:cubicBezTo>
                <a:close/>
                <a:moveTo>
                  <a:pt x="74410" y="44547"/>
                </a:moveTo>
                <a:cubicBezTo>
                  <a:pt x="74011" y="44319"/>
                  <a:pt x="73212" y="44946"/>
                  <a:pt x="72508" y="45137"/>
                </a:cubicBezTo>
                <a:cubicBezTo>
                  <a:pt x="73041" y="45137"/>
                  <a:pt x="73554" y="44889"/>
                  <a:pt x="74410" y="44547"/>
                </a:cubicBezTo>
                <a:close/>
                <a:moveTo>
                  <a:pt x="81239" y="41580"/>
                </a:moveTo>
                <a:cubicBezTo>
                  <a:pt x="78899" y="42721"/>
                  <a:pt x="76712" y="43292"/>
                  <a:pt x="74524" y="44433"/>
                </a:cubicBezTo>
                <a:cubicBezTo>
                  <a:pt x="76027" y="43862"/>
                  <a:pt x="77377" y="43368"/>
                  <a:pt x="78671" y="42835"/>
                </a:cubicBezTo>
                <a:cubicBezTo>
                  <a:pt x="79222" y="42607"/>
                  <a:pt x="79793" y="42283"/>
                  <a:pt x="80364" y="42036"/>
                </a:cubicBezTo>
                <a:cubicBezTo>
                  <a:pt x="80706" y="41903"/>
                  <a:pt x="81181" y="41922"/>
                  <a:pt x="81239" y="41580"/>
                </a:cubicBezTo>
                <a:close/>
                <a:moveTo>
                  <a:pt x="85461" y="39944"/>
                </a:moveTo>
                <a:cubicBezTo>
                  <a:pt x="85613" y="39887"/>
                  <a:pt x="85404" y="40058"/>
                  <a:pt x="85537" y="40134"/>
                </a:cubicBezTo>
                <a:cubicBezTo>
                  <a:pt x="85689" y="40039"/>
                  <a:pt x="85575" y="39868"/>
                  <a:pt x="85746" y="39773"/>
                </a:cubicBezTo>
                <a:cubicBezTo>
                  <a:pt x="85823" y="39773"/>
                  <a:pt x="85861" y="39849"/>
                  <a:pt x="85975" y="39792"/>
                </a:cubicBezTo>
                <a:cubicBezTo>
                  <a:pt x="87116" y="39031"/>
                  <a:pt x="88390" y="38898"/>
                  <a:pt x="89227" y="38270"/>
                </a:cubicBezTo>
                <a:cubicBezTo>
                  <a:pt x="89322" y="38289"/>
                  <a:pt x="89360" y="38403"/>
                  <a:pt x="89475" y="38384"/>
                </a:cubicBezTo>
                <a:cubicBezTo>
                  <a:pt x="89741" y="38080"/>
                  <a:pt x="90197" y="37776"/>
                  <a:pt x="90654" y="37737"/>
                </a:cubicBezTo>
                <a:cubicBezTo>
                  <a:pt x="90426" y="37604"/>
                  <a:pt x="91091" y="37490"/>
                  <a:pt x="91053" y="37471"/>
                </a:cubicBezTo>
                <a:cubicBezTo>
                  <a:pt x="91148" y="37471"/>
                  <a:pt x="91205" y="37528"/>
                  <a:pt x="91244" y="37623"/>
                </a:cubicBezTo>
                <a:cubicBezTo>
                  <a:pt x="91110" y="37395"/>
                  <a:pt x="91700" y="37452"/>
                  <a:pt x="91472" y="37300"/>
                </a:cubicBezTo>
                <a:cubicBezTo>
                  <a:pt x="91643" y="37376"/>
                  <a:pt x="92099" y="36844"/>
                  <a:pt x="92233" y="37053"/>
                </a:cubicBezTo>
                <a:cubicBezTo>
                  <a:pt x="92309" y="36996"/>
                  <a:pt x="92347" y="36939"/>
                  <a:pt x="92309" y="36863"/>
                </a:cubicBezTo>
                <a:cubicBezTo>
                  <a:pt x="92689" y="36805"/>
                  <a:pt x="92879" y="36805"/>
                  <a:pt x="93031" y="36520"/>
                </a:cubicBezTo>
                <a:cubicBezTo>
                  <a:pt x="93317" y="36558"/>
                  <a:pt x="93507" y="36273"/>
                  <a:pt x="93659" y="36482"/>
                </a:cubicBezTo>
                <a:cubicBezTo>
                  <a:pt x="93773" y="36444"/>
                  <a:pt x="93621" y="36311"/>
                  <a:pt x="93697" y="36254"/>
                </a:cubicBezTo>
                <a:cubicBezTo>
                  <a:pt x="94078" y="36197"/>
                  <a:pt x="94306" y="35988"/>
                  <a:pt x="94344" y="35873"/>
                </a:cubicBezTo>
                <a:cubicBezTo>
                  <a:pt x="94838" y="35778"/>
                  <a:pt x="95048" y="35588"/>
                  <a:pt x="95409" y="35512"/>
                </a:cubicBezTo>
                <a:cubicBezTo>
                  <a:pt x="95485" y="35455"/>
                  <a:pt x="95371" y="35360"/>
                  <a:pt x="95466" y="35303"/>
                </a:cubicBezTo>
                <a:cubicBezTo>
                  <a:pt x="95409" y="35265"/>
                  <a:pt x="95314" y="35398"/>
                  <a:pt x="95143" y="35379"/>
                </a:cubicBezTo>
                <a:cubicBezTo>
                  <a:pt x="95162" y="35417"/>
                  <a:pt x="95219" y="35417"/>
                  <a:pt x="95238" y="35455"/>
                </a:cubicBezTo>
                <a:cubicBezTo>
                  <a:pt x="94991" y="35645"/>
                  <a:pt x="94972" y="35379"/>
                  <a:pt x="94705" y="35569"/>
                </a:cubicBezTo>
                <a:cubicBezTo>
                  <a:pt x="94800" y="35626"/>
                  <a:pt x="94915" y="35512"/>
                  <a:pt x="94838" y="35683"/>
                </a:cubicBezTo>
                <a:cubicBezTo>
                  <a:pt x="94629" y="35588"/>
                  <a:pt x="94059" y="35759"/>
                  <a:pt x="94192" y="35873"/>
                </a:cubicBezTo>
                <a:cubicBezTo>
                  <a:pt x="93393" y="36083"/>
                  <a:pt x="93374" y="36292"/>
                  <a:pt x="92328" y="36577"/>
                </a:cubicBezTo>
                <a:cubicBezTo>
                  <a:pt x="92423" y="36653"/>
                  <a:pt x="91472" y="36996"/>
                  <a:pt x="91091" y="37072"/>
                </a:cubicBezTo>
                <a:cubicBezTo>
                  <a:pt x="91072" y="37129"/>
                  <a:pt x="91053" y="37167"/>
                  <a:pt x="91091" y="37243"/>
                </a:cubicBezTo>
                <a:cubicBezTo>
                  <a:pt x="90597" y="37205"/>
                  <a:pt x="90730" y="37471"/>
                  <a:pt x="90216" y="37357"/>
                </a:cubicBezTo>
                <a:cubicBezTo>
                  <a:pt x="90559" y="37528"/>
                  <a:pt x="89741" y="37604"/>
                  <a:pt x="90159" y="37604"/>
                </a:cubicBezTo>
                <a:cubicBezTo>
                  <a:pt x="90121" y="37776"/>
                  <a:pt x="89817" y="37718"/>
                  <a:pt x="89722" y="37737"/>
                </a:cubicBezTo>
                <a:cubicBezTo>
                  <a:pt x="89608" y="37623"/>
                  <a:pt x="89760" y="37566"/>
                  <a:pt x="89684" y="37471"/>
                </a:cubicBezTo>
                <a:cubicBezTo>
                  <a:pt x="89665" y="37642"/>
                  <a:pt x="89284" y="37718"/>
                  <a:pt x="89437" y="37947"/>
                </a:cubicBezTo>
                <a:cubicBezTo>
                  <a:pt x="89551" y="37909"/>
                  <a:pt x="89418" y="37776"/>
                  <a:pt x="89570" y="37737"/>
                </a:cubicBezTo>
                <a:cubicBezTo>
                  <a:pt x="89608" y="37814"/>
                  <a:pt x="89532" y="37871"/>
                  <a:pt x="89589" y="37947"/>
                </a:cubicBezTo>
                <a:cubicBezTo>
                  <a:pt x="89170" y="38061"/>
                  <a:pt x="89208" y="37966"/>
                  <a:pt x="88790" y="38099"/>
                </a:cubicBezTo>
                <a:cubicBezTo>
                  <a:pt x="88809" y="38194"/>
                  <a:pt x="88885" y="38156"/>
                  <a:pt x="88904" y="38213"/>
                </a:cubicBezTo>
                <a:cubicBezTo>
                  <a:pt x="88676" y="38156"/>
                  <a:pt x="88333" y="38213"/>
                  <a:pt x="88010" y="38479"/>
                </a:cubicBezTo>
                <a:cubicBezTo>
                  <a:pt x="87896" y="38365"/>
                  <a:pt x="88048" y="38308"/>
                  <a:pt x="87972" y="38213"/>
                </a:cubicBezTo>
                <a:cubicBezTo>
                  <a:pt x="87839" y="38232"/>
                  <a:pt x="87877" y="38327"/>
                  <a:pt x="87896" y="38403"/>
                </a:cubicBezTo>
                <a:cubicBezTo>
                  <a:pt x="87782" y="38441"/>
                  <a:pt x="87801" y="38251"/>
                  <a:pt x="87706" y="38251"/>
                </a:cubicBezTo>
                <a:cubicBezTo>
                  <a:pt x="87496" y="38308"/>
                  <a:pt x="87553" y="38441"/>
                  <a:pt x="87611" y="38574"/>
                </a:cubicBezTo>
                <a:cubicBezTo>
                  <a:pt x="87725" y="38422"/>
                  <a:pt x="87744" y="38403"/>
                  <a:pt x="87934" y="38441"/>
                </a:cubicBezTo>
                <a:cubicBezTo>
                  <a:pt x="87725" y="38822"/>
                  <a:pt x="87534" y="38479"/>
                  <a:pt x="87572" y="38803"/>
                </a:cubicBezTo>
                <a:cubicBezTo>
                  <a:pt x="87496" y="38822"/>
                  <a:pt x="87477" y="38746"/>
                  <a:pt x="87458" y="38689"/>
                </a:cubicBezTo>
                <a:cubicBezTo>
                  <a:pt x="87192" y="38765"/>
                  <a:pt x="87097" y="38898"/>
                  <a:pt x="87097" y="39050"/>
                </a:cubicBezTo>
                <a:cubicBezTo>
                  <a:pt x="86621" y="39202"/>
                  <a:pt x="86564" y="39107"/>
                  <a:pt x="86146" y="39373"/>
                </a:cubicBezTo>
                <a:cubicBezTo>
                  <a:pt x="86146" y="39335"/>
                  <a:pt x="86222" y="39316"/>
                  <a:pt x="86260" y="39278"/>
                </a:cubicBezTo>
                <a:cubicBezTo>
                  <a:pt x="85670" y="39354"/>
                  <a:pt x="85366" y="39716"/>
                  <a:pt x="84948" y="39754"/>
                </a:cubicBezTo>
                <a:cubicBezTo>
                  <a:pt x="84967" y="39811"/>
                  <a:pt x="84986" y="39849"/>
                  <a:pt x="85005" y="39906"/>
                </a:cubicBezTo>
                <a:cubicBezTo>
                  <a:pt x="84929" y="39925"/>
                  <a:pt x="84910" y="39830"/>
                  <a:pt x="84891" y="39773"/>
                </a:cubicBezTo>
                <a:cubicBezTo>
                  <a:pt x="84814" y="39830"/>
                  <a:pt x="84776" y="39887"/>
                  <a:pt x="84814" y="39982"/>
                </a:cubicBezTo>
                <a:cubicBezTo>
                  <a:pt x="84358" y="39887"/>
                  <a:pt x="83978" y="40229"/>
                  <a:pt x="83844" y="40419"/>
                </a:cubicBezTo>
                <a:cubicBezTo>
                  <a:pt x="83654" y="40457"/>
                  <a:pt x="83863" y="40286"/>
                  <a:pt x="83768" y="40229"/>
                </a:cubicBezTo>
                <a:cubicBezTo>
                  <a:pt x="83673" y="40286"/>
                  <a:pt x="83673" y="40362"/>
                  <a:pt x="83730" y="40457"/>
                </a:cubicBezTo>
                <a:cubicBezTo>
                  <a:pt x="83521" y="40324"/>
                  <a:pt x="83179" y="40610"/>
                  <a:pt x="82988" y="40591"/>
                </a:cubicBezTo>
                <a:cubicBezTo>
                  <a:pt x="82874" y="40705"/>
                  <a:pt x="82931" y="40857"/>
                  <a:pt x="82627" y="40914"/>
                </a:cubicBezTo>
                <a:cubicBezTo>
                  <a:pt x="82646" y="40819"/>
                  <a:pt x="82798" y="40762"/>
                  <a:pt x="82893" y="40686"/>
                </a:cubicBezTo>
                <a:cubicBezTo>
                  <a:pt x="82798" y="40610"/>
                  <a:pt x="82532" y="40819"/>
                  <a:pt x="82380" y="40838"/>
                </a:cubicBezTo>
                <a:cubicBezTo>
                  <a:pt x="82342" y="40895"/>
                  <a:pt x="82361" y="40971"/>
                  <a:pt x="82399" y="41066"/>
                </a:cubicBezTo>
                <a:cubicBezTo>
                  <a:pt x="81904" y="41294"/>
                  <a:pt x="81391" y="41313"/>
                  <a:pt x="81334" y="41656"/>
                </a:cubicBezTo>
                <a:cubicBezTo>
                  <a:pt x="81980" y="41580"/>
                  <a:pt x="83236" y="40667"/>
                  <a:pt x="84092" y="40495"/>
                </a:cubicBezTo>
                <a:cubicBezTo>
                  <a:pt x="84187" y="40476"/>
                  <a:pt x="84301" y="40629"/>
                  <a:pt x="84206" y="40381"/>
                </a:cubicBezTo>
                <a:cubicBezTo>
                  <a:pt x="84301" y="40400"/>
                  <a:pt x="84377" y="40457"/>
                  <a:pt x="84415" y="40572"/>
                </a:cubicBezTo>
                <a:cubicBezTo>
                  <a:pt x="84529" y="40172"/>
                  <a:pt x="85195" y="40191"/>
                  <a:pt x="85309" y="39944"/>
                </a:cubicBezTo>
                <a:cubicBezTo>
                  <a:pt x="85366" y="39944"/>
                  <a:pt x="85461" y="40039"/>
                  <a:pt x="85442" y="39944"/>
                </a:cubicBezTo>
                <a:close/>
                <a:moveTo>
                  <a:pt x="67182" y="47381"/>
                </a:moveTo>
                <a:cubicBezTo>
                  <a:pt x="67239" y="47305"/>
                  <a:pt x="67391" y="47248"/>
                  <a:pt x="67448" y="47172"/>
                </a:cubicBezTo>
                <a:cubicBezTo>
                  <a:pt x="67391" y="47077"/>
                  <a:pt x="66992" y="47248"/>
                  <a:pt x="67182" y="47381"/>
                </a:cubicBezTo>
                <a:close/>
                <a:moveTo>
                  <a:pt x="63758" y="48313"/>
                </a:moveTo>
                <a:cubicBezTo>
                  <a:pt x="63987" y="47876"/>
                  <a:pt x="64500" y="48104"/>
                  <a:pt x="64481" y="47799"/>
                </a:cubicBezTo>
                <a:cubicBezTo>
                  <a:pt x="64576" y="47818"/>
                  <a:pt x="64652" y="47838"/>
                  <a:pt x="64728" y="47876"/>
                </a:cubicBezTo>
                <a:cubicBezTo>
                  <a:pt x="64767" y="47666"/>
                  <a:pt x="65033" y="47799"/>
                  <a:pt x="64976" y="47590"/>
                </a:cubicBezTo>
                <a:cubicBezTo>
                  <a:pt x="65432" y="47571"/>
                  <a:pt x="65775" y="47210"/>
                  <a:pt x="66250" y="47191"/>
                </a:cubicBezTo>
                <a:cubicBezTo>
                  <a:pt x="66269" y="47248"/>
                  <a:pt x="66193" y="47267"/>
                  <a:pt x="66155" y="47305"/>
                </a:cubicBezTo>
                <a:cubicBezTo>
                  <a:pt x="66174" y="47400"/>
                  <a:pt x="66383" y="47229"/>
                  <a:pt x="66478" y="47229"/>
                </a:cubicBezTo>
                <a:cubicBezTo>
                  <a:pt x="66383" y="47191"/>
                  <a:pt x="66421" y="47153"/>
                  <a:pt x="66421" y="47077"/>
                </a:cubicBezTo>
                <a:cubicBezTo>
                  <a:pt x="66992" y="47096"/>
                  <a:pt x="67620" y="46354"/>
                  <a:pt x="67848" y="46734"/>
                </a:cubicBezTo>
                <a:cubicBezTo>
                  <a:pt x="68723" y="46354"/>
                  <a:pt x="69312" y="46031"/>
                  <a:pt x="69959" y="45726"/>
                </a:cubicBezTo>
                <a:cubicBezTo>
                  <a:pt x="70302" y="45555"/>
                  <a:pt x="70872" y="45536"/>
                  <a:pt x="71138" y="45118"/>
                </a:cubicBezTo>
                <a:cubicBezTo>
                  <a:pt x="71272" y="45137"/>
                  <a:pt x="71329" y="45232"/>
                  <a:pt x="71519" y="45137"/>
                </a:cubicBezTo>
                <a:cubicBezTo>
                  <a:pt x="71500" y="45060"/>
                  <a:pt x="71424" y="45080"/>
                  <a:pt x="71348" y="45099"/>
                </a:cubicBezTo>
                <a:cubicBezTo>
                  <a:pt x="71367" y="44946"/>
                  <a:pt x="71538" y="45099"/>
                  <a:pt x="71576" y="44946"/>
                </a:cubicBezTo>
                <a:cubicBezTo>
                  <a:pt x="71709" y="45022"/>
                  <a:pt x="71500" y="45194"/>
                  <a:pt x="71652" y="45137"/>
                </a:cubicBezTo>
                <a:cubicBezTo>
                  <a:pt x="71899" y="45060"/>
                  <a:pt x="71595" y="45080"/>
                  <a:pt x="71728" y="44946"/>
                </a:cubicBezTo>
                <a:cubicBezTo>
                  <a:pt x="71975" y="44946"/>
                  <a:pt x="71994" y="44832"/>
                  <a:pt x="72261" y="44851"/>
                </a:cubicBezTo>
                <a:cubicBezTo>
                  <a:pt x="72242" y="44794"/>
                  <a:pt x="72223" y="44756"/>
                  <a:pt x="72204" y="44699"/>
                </a:cubicBezTo>
                <a:cubicBezTo>
                  <a:pt x="72584" y="44794"/>
                  <a:pt x="73193" y="44509"/>
                  <a:pt x="73992" y="44205"/>
                </a:cubicBezTo>
                <a:cubicBezTo>
                  <a:pt x="73897" y="44090"/>
                  <a:pt x="74087" y="44052"/>
                  <a:pt x="74049" y="43957"/>
                </a:cubicBezTo>
                <a:cubicBezTo>
                  <a:pt x="74049" y="44147"/>
                  <a:pt x="74334" y="44033"/>
                  <a:pt x="74581" y="43862"/>
                </a:cubicBezTo>
                <a:cubicBezTo>
                  <a:pt x="74600" y="43881"/>
                  <a:pt x="74505" y="43957"/>
                  <a:pt x="74467" y="43957"/>
                </a:cubicBezTo>
                <a:cubicBezTo>
                  <a:pt x="75361" y="43843"/>
                  <a:pt x="75913" y="43234"/>
                  <a:pt x="76731" y="42987"/>
                </a:cubicBezTo>
                <a:cubicBezTo>
                  <a:pt x="76883" y="42949"/>
                  <a:pt x="77073" y="43025"/>
                  <a:pt x="77225" y="42968"/>
                </a:cubicBezTo>
                <a:cubicBezTo>
                  <a:pt x="77377" y="42911"/>
                  <a:pt x="77529" y="42740"/>
                  <a:pt x="77739" y="42645"/>
                </a:cubicBezTo>
                <a:cubicBezTo>
                  <a:pt x="77891" y="42588"/>
                  <a:pt x="78119" y="42607"/>
                  <a:pt x="78271" y="42550"/>
                </a:cubicBezTo>
                <a:cubicBezTo>
                  <a:pt x="78519" y="42455"/>
                  <a:pt x="78709" y="42207"/>
                  <a:pt x="78956" y="42112"/>
                </a:cubicBezTo>
                <a:cubicBezTo>
                  <a:pt x="79888" y="41694"/>
                  <a:pt x="80839" y="41428"/>
                  <a:pt x="81600" y="41047"/>
                </a:cubicBezTo>
                <a:cubicBezTo>
                  <a:pt x="81562" y="40914"/>
                  <a:pt x="81771" y="40648"/>
                  <a:pt x="81904" y="40705"/>
                </a:cubicBezTo>
                <a:cubicBezTo>
                  <a:pt x="81980" y="40610"/>
                  <a:pt x="81980" y="40515"/>
                  <a:pt x="81885" y="40495"/>
                </a:cubicBezTo>
                <a:cubicBezTo>
                  <a:pt x="82171" y="40419"/>
                  <a:pt x="82018" y="40495"/>
                  <a:pt x="81942" y="40286"/>
                </a:cubicBezTo>
                <a:cubicBezTo>
                  <a:pt x="82152" y="40305"/>
                  <a:pt x="82361" y="40324"/>
                  <a:pt x="82551" y="40381"/>
                </a:cubicBezTo>
                <a:cubicBezTo>
                  <a:pt x="82361" y="40343"/>
                  <a:pt x="82532" y="40153"/>
                  <a:pt x="82380" y="40115"/>
                </a:cubicBezTo>
                <a:cubicBezTo>
                  <a:pt x="82589" y="40210"/>
                  <a:pt x="82836" y="39887"/>
                  <a:pt x="82893" y="40134"/>
                </a:cubicBezTo>
                <a:cubicBezTo>
                  <a:pt x="83007" y="40077"/>
                  <a:pt x="82969" y="39963"/>
                  <a:pt x="82912" y="39849"/>
                </a:cubicBezTo>
                <a:cubicBezTo>
                  <a:pt x="83065" y="39773"/>
                  <a:pt x="83027" y="40020"/>
                  <a:pt x="83217" y="39887"/>
                </a:cubicBezTo>
                <a:cubicBezTo>
                  <a:pt x="82988" y="39773"/>
                  <a:pt x="83426" y="39773"/>
                  <a:pt x="83559" y="39697"/>
                </a:cubicBezTo>
                <a:cubicBezTo>
                  <a:pt x="83749" y="39583"/>
                  <a:pt x="83426" y="39678"/>
                  <a:pt x="83369" y="39716"/>
                </a:cubicBezTo>
                <a:cubicBezTo>
                  <a:pt x="83502" y="39449"/>
                  <a:pt x="83654" y="39640"/>
                  <a:pt x="83844" y="39487"/>
                </a:cubicBezTo>
                <a:cubicBezTo>
                  <a:pt x="83882" y="39544"/>
                  <a:pt x="83825" y="39583"/>
                  <a:pt x="83749" y="39621"/>
                </a:cubicBezTo>
                <a:cubicBezTo>
                  <a:pt x="83844" y="39716"/>
                  <a:pt x="84073" y="39487"/>
                  <a:pt x="83940" y="39373"/>
                </a:cubicBezTo>
                <a:cubicBezTo>
                  <a:pt x="84168" y="39335"/>
                  <a:pt x="84073" y="39525"/>
                  <a:pt x="83959" y="39602"/>
                </a:cubicBezTo>
                <a:cubicBezTo>
                  <a:pt x="84111" y="39678"/>
                  <a:pt x="84130" y="39373"/>
                  <a:pt x="84263" y="39297"/>
                </a:cubicBezTo>
                <a:cubicBezTo>
                  <a:pt x="84320" y="39373"/>
                  <a:pt x="84377" y="39354"/>
                  <a:pt x="84529" y="39430"/>
                </a:cubicBezTo>
                <a:cubicBezTo>
                  <a:pt x="84605" y="39354"/>
                  <a:pt x="84605" y="39278"/>
                  <a:pt x="84567" y="39183"/>
                </a:cubicBezTo>
                <a:cubicBezTo>
                  <a:pt x="84719" y="39202"/>
                  <a:pt x="84948" y="39088"/>
                  <a:pt x="85100" y="39088"/>
                </a:cubicBezTo>
                <a:cubicBezTo>
                  <a:pt x="85195" y="38917"/>
                  <a:pt x="85043" y="38936"/>
                  <a:pt x="84948" y="38860"/>
                </a:cubicBezTo>
                <a:cubicBezTo>
                  <a:pt x="85005" y="38841"/>
                  <a:pt x="85081" y="38822"/>
                  <a:pt x="85138" y="38784"/>
                </a:cubicBezTo>
                <a:cubicBezTo>
                  <a:pt x="85005" y="38746"/>
                  <a:pt x="84986" y="38536"/>
                  <a:pt x="84929" y="38270"/>
                </a:cubicBezTo>
                <a:cubicBezTo>
                  <a:pt x="85100" y="38232"/>
                  <a:pt x="84872" y="38479"/>
                  <a:pt x="85081" y="38479"/>
                </a:cubicBezTo>
                <a:cubicBezTo>
                  <a:pt x="85328" y="38460"/>
                  <a:pt x="85043" y="38289"/>
                  <a:pt x="85214" y="38251"/>
                </a:cubicBezTo>
                <a:cubicBezTo>
                  <a:pt x="85290" y="38365"/>
                  <a:pt x="85404" y="38365"/>
                  <a:pt x="85404" y="38574"/>
                </a:cubicBezTo>
                <a:cubicBezTo>
                  <a:pt x="85328" y="38555"/>
                  <a:pt x="85252" y="38517"/>
                  <a:pt x="85157" y="38498"/>
                </a:cubicBezTo>
                <a:cubicBezTo>
                  <a:pt x="85119" y="38631"/>
                  <a:pt x="85271" y="38746"/>
                  <a:pt x="85214" y="38974"/>
                </a:cubicBezTo>
                <a:cubicBezTo>
                  <a:pt x="85290" y="38936"/>
                  <a:pt x="85385" y="38898"/>
                  <a:pt x="85423" y="38955"/>
                </a:cubicBezTo>
                <a:cubicBezTo>
                  <a:pt x="85518" y="38879"/>
                  <a:pt x="85385" y="38860"/>
                  <a:pt x="85366" y="38803"/>
                </a:cubicBezTo>
                <a:cubicBezTo>
                  <a:pt x="85556" y="38784"/>
                  <a:pt x="85613" y="38860"/>
                  <a:pt x="85689" y="38727"/>
                </a:cubicBezTo>
                <a:cubicBezTo>
                  <a:pt x="85632" y="38555"/>
                  <a:pt x="85632" y="38746"/>
                  <a:pt x="85480" y="38765"/>
                </a:cubicBezTo>
                <a:cubicBezTo>
                  <a:pt x="85366" y="38650"/>
                  <a:pt x="85594" y="38612"/>
                  <a:pt x="85689" y="38574"/>
                </a:cubicBezTo>
                <a:cubicBezTo>
                  <a:pt x="85708" y="38384"/>
                  <a:pt x="85480" y="38612"/>
                  <a:pt x="85499" y="38422"/>
                </a:cubicBezTo>
                <a:cubicBezTo>
                  <a:pt x="85461" y="38232"/>
                  <a:pt x="85804" y="38346"/>
                  <a:pt x="85804" y="38137"/>
                </a:cubicBezTo>
                <a:cubicBezTo>
                  <a:pt x="85937" y="38175"/>
                  <a:pt x="86108" y="38156"/>
                  <a:pt x="86203" y="38251"/>
                </a:cubicBezTo>
                <a:cubicBezTo>
                  <a:pt x="86469" y="38118"/>
                  <a:pt x="86032" y="38137"/>
                  <a:pt x="86146" y="37928"/>
                </a:cubicBezTo>
                <a:cubicBezTo>
                  <a:pt x="86393" y="37966"/>
                  <a:pt x="86602" y="37699"/>
                  <a:pt x="86374" y="37623"/>
                </a:cubicBezTo>
                <a:cubicBezTo>
                  <a:pt x="86469" y="37471"/>
                  <a:pt x="86602" y="37414"/>
                  <a:pt x="86793" y="37395"/>
                </a:cubicBezTo>
                <a:cubicBezTo>
                  <a:pt x="86736" y="37357"/>
                  <a:pt x="86640" y="37414"/>
                  <a:pt x="86621" y="37300"/>
                </a:cubicBezTo>
                <a:cubicBezTo>
                  <a:pt x="86450" y="37433"/>
                  <a:pt x="86127" y="37452"/>
                  <a:pt x="85804" y="37623"/>
                </a:cubicBezTo>
                <a:cubicBezTo>
                  <a:pt x="85899" y="37795"/>
                  <a:pt x="86032" y="37680"/>
                  <a:pt x="86165" y="37604"/>
                </a:cubicBezTo>
                <a:cubicBezTo>
                  <a:pt x="86298" y="37566"/>
                  <a:pt x="86260" y="37795"/>
                  <a:pt x="86374" y="37795"/>
                </a:cubicBezTo>
                <a:cubicBezTo>
                  <a:pt x="86279" y="37814"/>
                  <a:pt x="86051" y="37909"/>
                  <a:pt x="85975" y="38004"/>
                </a:cubicBezTo>
                <a:cubicBezTo>
                  <a:pt x="85804" y="37966"/>
                  <a:pt x="85785" y="37890"/>
                  <a:pt x="85785" y="37737"/>
                </a:cubicBezTo>
                <a:cubicBezTo>
                  <a:pt x="85575" y="37814"/>
                  <a:pt x="85404" y="37814"/>
                  <a:pt x="85157" y="37947"/>
                </a:cubicBezTo>
                <a:cubicBezTo>
                  <a:pt x="85157" y="38080"/>
                  <a:pt x="85499" y="38042"/>
                  <a:pt x="85499" y="37909"/>
                </a:cubicBezTo>
                <a:cubicBezTo>
                  <a:pt x="85632" y="37909"/>
                  <a:pt x="85727" y="38023"/>
                  <a:pt x="85651" y="38137"/>
                </a:cubicBezTo>
                <a:cubicBezTo>
                  <a:pt x="85556" y="38137"/>
                  <a:pt x="85651" y="38061"/>
                  <a:pt x="85594" y="37985"/>
                </a:cubicBezTo>
                <a:cubicBezTo>
                  <a:pt x="85499" y="38061"/>
                  <a:pt x="85480" y="38156"/>
                  <a:pt x="85328" y="38213"/>
                </a:cubicBezTo>
                <a:cubicBezTo>
                  <a:pt x="85271" y="38175"/>
                  <a:pt x="84833" y="38137"/>
                  <a:pt x="85119" y="38023"/>
                </a:cubicBezTo>
                <a:cubicBezTo>
                  <a:pt x="85043" y="37909"/>
                  <a:pt x="84700" y="38232"/>
                  <a:pt x="84738" y="37947"/>
                </a:cubicBezTo>
                <a:cubicBezTo>
                  <a:pt x="84662" y="38213"/>
                  <a:pt x="84929" y="38441"/>
                  <a:pt x="84948" y="38650"/>
                </a:cubicBezTo>
                <a:cubicBezTo>
                  <a:pt x="84814" y="38650"/>
                  <a:pt x="84757" y="38479"/>
                  <a:pt x="84662" y="38650"/>
                </a:cubicBezTo>
                <a:cubicBezTo>
                  <a:pt x="84662" y="38517"/>
                  <a:pt x="84776" y="38403"/>
                  <a:pt x="84624" y="38213"/>
                </a:cubicBezTo>
                <a:cubicBezTo>
                  <a:pt x="84453" y="38346"/>
                  <a:pt x="84491" y="38270"/>
                  <a:pt x="84263" y="38365"/>
                </a:cubicBezTo>
                <a:cubicBezTo>
                  <a:pt x="84434" y="38365"/>
                  <a:pt x="84453" y="38441"/>
                  <a:pt x="84510" y="38479"/>
                </a:cubicBezTo>
                <a:cubicBezTo>
                  <a:pt x="84529" y="38536"/>
                  <a:pt x="84415" y="38574"/>
                  <a:pt x="84358" y="38612"/>
                </a:cubicBezTo>
                <a:cubicBezTo>
                  <a:pt x="84377" y="38650"/>
                  <a:pt x="84434" y="38612"/>
                  <a:pt x="84491" y="38612"/>
                </a:cubicBezTo>
                <a:cubicBezTo>
                  <a:pt x="84491" y="38650"/>
                  <a:pt x="84453" y="38689"/>
                  <a:pt x="84472" y="38727"/>
                </a:cubicBezTo>
                <a:cubicBezTo>
                  <a:pt x="84301" y="38727"/>
                  <a:pt x="84301" y="38612"/>
                  <a:pt x="84301" y="38460"/>
                </a:cubicBezTo>
                <a:cubicBezTo>
                  <a:pt x="84149" y="38670"/>
                  <a:pt x="83959" y="38650"/>
                  <a:pt x="83940" y="38822"/>
                </a:cubicBezTo>
                <a:cubicBezTo>
                  <a:pt x="83730" y="38746"/>
                  <a:pt x="83692" y="38879"/>
                  <a:pt x="83502" y="39012"/>
                </a:cubicBezTo>
                <a:cubicBezTo>
                  <a:pt x="83635" y="39107"/>
                  <a:pt x="83787" y="39164"/>
                  <a:pt x="83901" y="39297"/>
                </a:cubicBezTo>
                <a:cubicBezTo>
                  <a:pt x="83940" y="39487"/>
                  <a:pt x="83540" y="39278"/>
                  <a:pt x="83711" y="39487"/>
                </a:cubicBezTo>
                <a:cubicBezTo>
                  <a:pt x="83559" y="39506"/>
                  <a:pt x="83464" y="39240"/>
                  <a:pt x="83521" y="39563"/>
                </a:cubicBezTo>
                <a:cubicBezTo>
                  <a:pt x="83426" y="39583"/>
                  <a:pt x="83350" y="39621"/>
                  <a:pt x="83274" y="39659"/>
                </a:cubicBezTo>
                <a:cubicBezTo>
                  <a:pt x="83198" y="39544"/>
                  <a:pt x="83559" y="39563"/>
                  <a:pt x="83388" y="39430"/>
                </a:cubicBezTo>
                <a:cubicBezTo>
                  <a:pt x="83236" y="39506"/>
                  <a:pt x="83236" y="39602"/>
                  <a:pt x="83122" y="39487"/>
                </a:cubicBezTo>
                <a:cubicBezTo>
                  <a:pt x="82988" y="39563"/>
                  <a:pt x="83179" y="39659"/>
                  <a:pt x="83198" y="39678"/>
                </a:cubicBezTo>
                <a:cubicBezTo>
                  <a:pt x="82988" y="39754"/>
                  <a:pt x="82874" y="39735"/>
                  <a:pt x="82722" y="39887"/>
                </a:cubicBezTo>
                <a:cubicBezTo>
                  <a:pt x="82608" y="39849"/>
                  <a:pt x="82494" y="39754"/>
                  <a:pt x="82551" y="39659"/>
                </a:cubicBezTo>
                <a:cubicBezTo>
                  <a:pt x="82760" y="39544"/>
                  <a:pt x="82722" y="39830"/>
                  <a:pt x="82931" y="39678"/>
                </a:cubicBezTo>
                <a:cubicBezTo>
                  <a:pt x="82798" y="39373"/>
                  <a:pt x="82893" y="39392"/>
                  <a:pt x="82817" y="39069"/>
                </a:cubicBezTo>
                <a:cubicBezTo>
                  <a:pt x="82627" y="39430"/>
                  <a:pt x="82437" y="39487"/>
                  <a:pt x="81942" y="39583"/>
                </a:cubicBezTo>
                <a:cubicBezTo>
                  <a:pt x="81999" y="39716"/>
                  <a:pt x="82094" y="39640"/>
                  <a:pt x="82018" y="39773"/>
                </a:cubicBezTo>
                <a:cubicBezTo>
                  <a:pt x="81790" y="39811"/>
                  <a:pt x="81486" y="39621"/>
                  <a:pt x="81258" y="40020"/>
                </a:cubicBezTo>
                <a:cubicBezTo>
                  <a:pt x="81486" y="39735"/>
                  <a:pt x="81372" y="39982"/>
                  <a:pt x="81239" y="40134"/>
                </a:cubicBezTo>
                <a:cubicBezTo>
                  <a:pt x="81086" y="40191"/>
                  <a:pt x="81296" y="40020"/>
                  <a:pt x="81162" y="39944"/>
                </a:cubicBezTo>
                <a:cubicBezTo>
                  <a:pt x="81048" y="39963"/>
                  <a:pt x="80953" y="40191"/>
                  <a:pt x="80896" y="40001"/>
                </a:cubicBezTo>
                <a:cubicBezTo>
                  <a:pt x="80706" y="40115"/>
                  <a:pt x="80383" y="40172"/>
                  <a:pt x="80440" y="40457"/>
                </a:cubicBezTo>
                <a:cubicBezTo>
                  <a:pt x="80516" y="40438"/>
                  <a:pt x="80554" y="40400"/>
                  <a:pt x="80554" y="40362"/>
                </a:cubicBezTo>
                <a:cubicBezTo>
                  <a:pt x="80687" y="40324"/>
                  <a:pt x="80497" y="40457"/>
                  <a:pt x="80668" y="40476"/>
                </a:cubicBezTo>
                <a:cubicBezTo>
                  <a:pt x="80877" y="40438"/>
                  <a:pt x="80744" y="40305"/>
                  <a:pt x="80858" y="40229"/>
                </a:cubicBezTo>
                <a:cubicBezTo>
                  <a:pt x="81105" y="40362"/>
                  <a:pt x="80687" y="40495"/>
                  <a:pt x="80972" y="40686"/>
                </a:cubicBezTo>
                <a:cubicBezTo>
                  <a:pt x="80877" y="40629"/>
                  <a:pt x="80744" y="40629"/>
                  <a:pt x="80687" y="40534"/>
                </a:cubicBezTo>
                <a:cubicBezTo>
                  <a:pt x="80649" y="40629"/>
                  <a:pt x="80535" y="40705"/>
                  <a:pt x="80440" y="40800"/>
                </a:cubicBezTo>
                <a:cubicBezTo>
                  <a:pt x="80611" y="40495"/>
                  <a:pt x="80459" y="40705"/>
                  <a:pt x="80307" y="40286"/>
                </a:cubicBezTo>
                <a:cubicBezTo>
                  <a:pt x="80154" y="40362"/>
                  <a:pt x="79717" y="40591"/>
                  <a:pt x="79489" y="40572"/>
                </a:cubicBezTo>
                <a:cubicBezTo>
                  <a:pt x="79413" y="40610"/>
                  <a:pt x="79375" y="40667"/>
                  <a:pt x="79413" y="40762"/>
                </a:cubicBezTo>
                <a:cubicBezTo>
                  <a:pt x="79355" y="40743"/>
                  <a:pt x="79222" y="40743"/>
                  <a:pt x="79222" y="40838"/>
                </a:cubicBezTo>
                <a:cubicBezTo>
                  <a:pt x="79146" y="40781"/>
                  <a:pt x="79013" y="40838"/>
                  <a:pt x="78975" y="40705"/>
                </a:cubicBezTo>
                <a:cubicBezTo>
                  <a:pt x="78690" y="40762"/>
                  <a:pt x="78956" y="40990"/>
                  <a:pt x="78766" y="41066"/>
                </a:cubicBezTo>
                <a:cubicBezTo>
                  <a:pt x="78747" y="40914"/>
                  <a:pt x="78652" y="40914"/>
                  <a:pt x="78519" y="41180"/>
                </a:cubicBezTo>
                <a:cubicBezTo>
                  <a:pt x="78423" y="41199"/>
                  <a:pt x="78404" y="41066"/>
                  <a:pt x="78366" y="41009"/>
                </a:cubicBezTo>
                <a:cubicBezTo>
                  <a:pt x="78309" y="41256"/>
                  <a:pt x="77491" y="41370"/>
                  <a:pt x="77529" y="41580"/>
                </a:cubicBezTo>
                <a:cubicBezTo>
                  <a:pt x="77453" y="41599"/>
                  <a:pt x="77434" y="41504"/>
                  <a:pt x="77396" y="41447"/>
                </a:cubicBezTo>
                <a:cubicBezTo>
                  <a:pt x="77282" y="41504"/>
                  <a:pt x="77149" y="41561"/>
                  <a:pt x="77035" y="41599"/>
                </a:cubicBezTo>
                <a:cubicBezTo>
                  <a:pt x="77168" y="41865"/>
                  <a:pt x="76693" y="41751"/>
                  <a:pt x="76693" y="42017"/>
                </a:cubicBezTo>
                <a:cubicBezTo>
                  <a:pt x="76636" y="42017"/>
                  <a:pt x="76616" y="41998"/>
                  <a:pt x="76559" y="42017"/>
                </a:cubicBezTo>
                <a:cubicBezTo>
                  <a:pt x="76978" y="41694"/>
                  <a:pt x="75818" y="41979"/>
                  <a:pt x="76141" y="42226"/>
                </a:cubicBezTo>
                <a:cubicBezTo>
                  <a:pt x="75951" y="42360"/>
                  <a:pt x="75989" y="42131"/>
                  <a:pt x="75932" y="42036"/>
                </a:cubicBezTo>
                <a:cubicBezTo>
                  <a:pt x="75856" y="42093"/>
                  <a:pt x="75761" y="42360"/>
                  <a:pt x="75684" y="42150"/>
                </a:cubicBezTo>
                <a:cubicBezTo>
                  <a:pt x="75513" y="42264"/>
                  <a:pt x="75437" y="42417"/>
                  <a:pt x="75418" y="42588"/>
                </a:cubicBezTo>
                <a:cubicBezTo>
                  <a:pt x="75190" y="42664"/>
                  <a:pt x="75152" y="42607"/>
                  <a:pt x="75152" y="42797"/>
                </a:cubicBezTo>
                <a:cubicBezTo>
                  <a:pt x="75057" y="42683"/>
                  <a:pt x="75000" y="42626"/>
                  <a:pt x="74962" y="42873"/>
                </a:cubicBezTo>
                <a:cubicBezTo>
                  <a:pt x="74886" y="42854"/>
                  <a:pt x="74886" y="42778"/>
                  <a:pt x="74886" y="42683"/>
                </a:cubicBezTo>
                <a:cubicBezTo>
                  <a:pt x="75152" y="42588"/>
                  <a:pt x="75228" y="42607"/>
                  <a:pt x="75380" y="42493"/>
                </a:cubicBezTo>
                <a:cubicBezTo>
                  <a:pt x="75361" y="42436"/>
                  <a:pt x="75342" y="42379"/>
                  <a:pt x="75323" y="42341"/>
                </a:cubicBezTo>
                <a:cubicBezTo>
                  <a:pt x="75000" y="42436"/>
                  <a:pt x="74467" y="42683"/>
                  <a:pt x="74258" y="42873"/>
                </a:cubicBezTo>
                <a:cubicBezTo>
                  <a:pt x="74068" y="42816"/>
                  <a:pt x="73954" y="42892"/>
                  <a:pt x="73744" y="43025"/>
                </a:cubicBezTo>
                <a:cubicBezTo>
                  <a:pt x="73992" y="43101"/>
                  <a:pt x="73858" y="43349"/>
                  <a:pt x="74106" y="43387"/>
                </a:cubicBezTo>
                <a:cubicBezTo>
                  <a:pt x="73954" y="43463"/>
                  <a:pt x="73877" y="43387"/>
                  <a:pt x="73763" y="43406"/>
                </a:cubicBezTo>
                <a:cubicBezTo>
                  <a:pt x="73820" y="42550"/>
                  <a:pt x="72565" y="43577"/>
                  <a:pt x="72223" y="43691"/>
                </a:cubicBezTo>
                <a:cubicBezTo>
                  <a:pt x="71842" y="43824"/>
                  <a:pt x="70891" y="43881"/>
                  <a:pt x="70663" y="44262"/>
                </a:cubicBezTo>
                <a:cubicBezTo>
                  <a:pt x="70511" y="44243"/>
                  <a:pt x="70359" y="44243"/>
                  <a:pt x="70168" y="44300"/>
                </a:cubicBezTo>
                <a:cubicBezTo>
                  <a:pt x="70168" y="44414"/>
                  <a:pt x="70111" y="44509"/>
                  <a:pt x="70092" y="44604"/>
                </a:cubicBezTo>
                <a:cubicBezTo>
                  <a:pt x="69940" y="44661"/>
                  <a:pt x="70016" y="44452"/>
                  <a:pt x="70092" y="44433"/>
                </a:cubicBezTo>
                <a:cubicBezTo>
                  <a:pt x="70054" y="44338"/>
                  <a:pt x="69864" y="44509"/>
                  <a:pt x="69769" y="44509"/>
                </a:cubicBezTo>
                <a:cubicBezTo>
                  <a:pt x="69807" y="44547"/>
                  <a:pt x="69864" y="44566"/>
                  <a:pt x="69883" y="44642"/>
                </a:cubicBezTo>
                <a:cubicBezTo>
                  <a:pt x="69255" y="44680"/>
                  <a:pt x="68495" y="45099"/>
                  <a:pt x="67848" y="45289"/>
                </a:cubicBezTo>
                <a:lnTo>
                  <a:pt x="67905" y="45422"/>
                </a:lnTo>
                <a:cubicBezTo>
                  <a:pt x="67410" y="45308"/>
                  <a:pt x="66897" y="45821"/>
                  <a:pt x="66231" y="46050"/>
                </a:cubicBezTo>
                <a:cubicBezTo>
                  <a:pt x="66288" y="46164"/>
                  <a:pt x="66155" y="46183"/>
                  <a:pt x="66307" y="46240"/>
                </a:cubicBezTo>
                <a:cubicBezTo>
                  <a:pt x="66364" y="46202"/>
                  <a:pt x="66307" y="46183"/>
                  <a:pt x="66288" y="46183"/>
                </a:cubicBezTo>
                <a:cubicBezTo>
                  <a:pt x="66383" y="46031"/>
                  <a:pt x="66593" y="46107"/>
                  <a:pt x="66669" y="45916"/>
                </a:cubicBezTo>
                <a:cubicBezTo>
                  <a:pt x="66802" y="46126"/>
                  <a:pt x="67049" y="45916"/>
                  <a:pt x="67049" y="45764"/>
                </a:cubicBezTo>
                <a:cubicBezTo>
                  <a:pt x="67201" y="45688"/>
                  <a:pt x="67087" y="46069"/>
                  <a:pt x="67315" y="45897"/>
                </a:cubicBezTo>
                <a:cubicBezTo>
                  <a:pt x="67372" y="46012"/>
                  <a:pt x="66935" y="45993"/>
                  <a:pt x="67125" y="46126"/>
                </a:cubicBezTo>
                <a:cubicBezTo>
                  <a:pt x="67391" y="45993"/>
                  <a:pt x="67448" y="46069"/>
                  <a:pt x="67620" y="45935"/>
                </a:cubicBezTo>
                <a:cubicBezTo>
                  <a:pt x="67525" y="45783"/>
                  <a:pt x="67239" y="45973"/>
                  <a:pt x="67220" y="45707"/>
                </a:cubicBezTo>
                <a:cubicBezTo>
                  <a:pt x="67391" y="45612"/>
                  <a:pt x="67353" y="45859"/>
                  <a:pt x="67486" y="45821"/>
                </a:cubicBezTo>
                <a:cubicBezTo>
                  <a:pt x="67810" y="45707"/>
                  <a:pt x="67239" y="45726"/>
                  <a:pt x="67544" y="45574"/>
                </a:cubicBezTo>
                <a:cubicBezTo>
                  <a:pt x="67772" y="45631"/>
                  <a:pt x="67658" y="45745"/>
                  <a:pt x="67677" y="45916"/>
                </a:cubicBezTo>
                <a:cubicBezTo>
                  <a:pt x="67810" y="45707"/>
                  <a:pt x="68209" y="45783"/>
                  <a:pt x="68190" y="45593"/>
                </a:cubicBezTo>
                <a:cubicBezTo>
                  <a:pt x="68266" y="45593"/>
                  <a:pt x="68323" y="45631"/>
                  <a:pt x="68361" y="45688"/>
                </a:cubicBezTo>
                <a:cubicBezTo>
                  <a:pt x="67544" y="46164"/>
                  <a:pt x="67087" y="46202"/>
                  <a:pt x="66250" y="46639"/>
                </a:cubicBezTo>
                <a:cubicBezTo>
                  <a:pt x="66098" y="46677"/>
                  <a:pt x="66136" y="46430"/>
                  <a:pt x="66060" y="46335"/>
                </a:cubicBezTo>
                <a:cubicBezTo>
                  <a:pt x="65984" y="46544"/>
                  <a:pt x="65889" y="46544"/>
                  <a:pt x="65603" y="46620"/>
                </a:cubicBezTo>
                <a:cubicBezTo>
                  <a:pt x="65680" y="46867"/>
                  <a:pt x="65565" y="46963"/>
                  <a:pt x="65737" y="47134"/>
                </a:cubicBezTo>
                <a:cubicBezTo>
                  <a:pt x="65546" y="47267"/>
                  <a:pt x="65584" y="47020"/>
                  <a:pt x="65508" y="46944"/>
                </a:cubicBezTo>
                <a:cubicBezTo>
                  <a:pt x="65413" y="46848"/>
                  <a:pt x="65451" y="47229"/>
                  <a:pt x="65546" y="47210"/>
                </a:cubicBezTo>
                <a:cubicBezTo>
                  <a:pt x="64786" y="47590"/>
                  <a:pt x="64139" y="47666"/>
                  <a:pt x="63701" y="48123"/>
                </a:cubicBezTo>
                <a:cubicBezTo>
                  <a:pt x="63606" y="48180"/>
                  <a:pt x="63568" y="48123"/>
                  <a:pt x="63530" y="48066"/>
                </a:cubicBezTo>
                <a:cubicBezTo>
                  <a:pt x="63397" y="48275"/>
                  <a:pt x="62769" y="48503"/>
                  <a:pt x="62465" y="48617"/>
                </a:cubicBezTo>
                <a:cubicBezTo>
                  <a:pt x="62484" y="48541"/>
                  <a:pt x="62579" y="48503"/>
                  <a:pt x="62522" y="48427"/>
                </a:cubicBezTo>
                <a:cubicBezTo>
                  <a:pt x="62256" y="48446"/>
                  <a:pt x="62427" y="48617"/>
                  <a:pt x="62351" y="48712"/>
                </a:cubicBezTo>
                <a:cubicBezTo>
                  <a:pt x="62180" y="48808"/>
                  <a:pt x="61799" y="48865"/>
                  <a:pt x="61761" y="48998"/>
                </a:cubicBezTo>
                <a:cubicBezTo>
                  <a:pt x="61571" y="49055"/>
                  <a:pt x="61780" y="48884"/>
                  <a:pt x="61685" y="48808"/>
                </a:cubicBezTo>
                <a:cubicBezTo>
                  <a:pt x="61438" y="48846"/>
                  <a:pt x="61723" y="49055"/>
                  <a:pt x="61514" y="49093"/>
                </a:cubicBezTo>
                <a:cubicBezTo>
                  <a:pt x="61343" y="49150"/>
                  <a:pt x="61229" y="48998"/>
                  <a:pt x="61286" y="49245"/>
                </a:cubicBezTo>
                <a:cubicBezTo>
                  <a:pt x="61210" y="49264"/>
                  <a:pt x="61210" y="49188"/>
                  <a:pt x="61172" y="49131"/>
                </a:cubicBezTo>
                <a:cubicBezTo>
                  <a:pt x="60981" y="49435"/>
                  <a:pt x="60373" y="49188"/>
                  <a:pt x="60449" y="49473"/>
                </a:cubicBezTo>
                <a:cubicBezTo>
                  <a:pt x="60316" y="49511"/>
                  <a:pt x="60354" y="49264"/>
                  <a:pt x="60240" y="49283"/>
                </a:cubicBezTo>
                <a:cubicBezTo>
                  <a:pt x="60962" y="49131"/>
                  <a:pt x="61191" y="48808"/>
                  <a:pt x="61723" y="48731"/>
                </a:cubicBezTo>
                <a:cubicBezTo>
                  <a:pt x="61704" y="48655"/>
                  <a:pt x="61609" y="48674"/>
                  <a:pt x="61590" y="48579"/>
                </a:cubicBezTo>
                <a:cubicBezTo>
                  <a:pt x="61076" y="49036"/>
                  <a:pt x="59821" y="49150"/>
                  <a:pt x="59365" y="49625"/>
                </a:cubicBezTo>
                <a:cubicBezTo>
                  <a:pt x="59707" y="49473"/>
                  <a:pt x="59859" y="49511"/>
                  <a:pt x="60106" y="49340"/>
                </a:cubicBezTo>
                <a:cubicBezTo>
                  <a:pt x="60335" y="49264"/>
                  <a:pt x="60163" y="49473"/>
                  <a:pt x="60297" y="49435"/>
                </a:cubicBezTo>
                <a:cubicBezTo>
                  <a:pt x="60297" y="49511"/>
                  <a:pt x="60106" y="49530"/>
                  <a:pt x="60144" y="49606"/>
                </a:cubicBezTo>
                <a:cubicBezTo>
                  <a:pt x="60087" y="49549"/>
                  <a:pt x="60068" y="49549"/>
                  <a:pt x="59897" y="49530"/>
                </a:cubicBezTo>
                <a:cubicBezTo>
                  <a:pt x="59821" y="49606"/>
                  <a:pt x="59821" y="49683"/>
                  <a:pt x="59859" y="49778"/>
                </a:cubicBezTo>
                <a:cubicBezTo>
                  <a:pt x="59802" y="49759"/>
                  <a:pt x="59574" y="49644"/>
                  <a:pt x="59669" y="49854"/>
                </a:cubicBezTo>
                <a:cubicBezTo>
                  <a:pt x="58699" y="50177"/>
                  <a:pt x="57329" y="50767"/>
                  <a:pt x="55637" y="51413"/>
                </a:cubicBezTo>
                <a:cubicBezTo>
                  <a:pt x="57672" y="50710"/>
                  <a:pt x="60125" y="49987"/>
                  <a:pt x="63017" y="48731"/>
                </a:cubicBezTo>
                <a:cubicBezTo>
                  <a:pt x="63093" y="48731"/>
                  <a:pt x="63112" y="48808"/>
                  <a:pt x="63245" y="48751"/>
                </a:cubicBezTo>
                <a:cubicBezTo>
                  <a:pt x="63074" y="48693"/>
                  <a:pt x="63530" y="48180"/>
                  <a:pt x="63777" y="48313"/>
                </a:cubicBezTo>
                <a:close/>
                <a:moveTo>
                  <a:pt x="82893" y="39468"/>
                </a:moveTo>
                <a:cubicBezTo>
                  <a:pt x="83007" y="39411"/>
                  <a:pt x="83065" y="39468"/>
                  <a:pt x="83160" y="39411"/>
                </a:cubicBezTo>
                <a:cubicBezTo>
                  <a:pt x="83217" y="39335"/>
                  <a:pt x="83160" y="39221"/>
                  <a:pt x="83122" y="39107"/>
                </a:cubicBezTo>
                <a:cubicBezTo>
                  <a:pt x="82950" y="39202"/>
                  <a:pt x="82874" y="39316"/>
                  <a:pt x="82893" y="39468"/>
                </a:cubicBezTo>
                <a:close/>
                <a:moveTo>
                  <a:pt x="82304" y="40990"/>
                </a:moveTo>
                <a:cubicBezTo>
                  <a:pt x="82171" y="40952"/>
                  <a:pt x="81980" y="40990"/>
                  <a:pt x="81771" y="41085"/>
                </a:cubicBezTo>
                <a:cubicBezTo>
                  <a:pt x="81980" y="41180"/>
                  <a:pt x="82018" y="41123"/>
                  <a:pt x="82304" y="40990"/>
                </a:cubicBezTo>
                <a:close/>
                <a:moveTo>
                  <a:pt x="84434" y="39906"/>
                </a:moveTo>
                <a:cubicBezTo>
                  <a:pt x="84472" y="39735"/>
                  <a:pt x="84586" y="39849"/>
                  <a:pt x="84700" y="39678"/>
                </a:cubicBezTo>
                <a:cubicBezTo>
                  <a:pt x="84282" y="39678"/>
                  <a:pt x="84263" y="39887"/>
                  <a:pt x="83768" y="40001"/>
                </a:cubicBezTo>
                <a:cubicBezTo>
                  <a:pt x="83959" y="40286"/>
                  <a:pt x="84339" y="39716"/>
                  <a:pt x="84434" y="39906"/>
                </a:cubicBezTo>
                <a:close/>
                <a:moveTo>
                  <a:pt x="85575" y="39335"/>
                </a:moveTo>
                <a:cubicBezTo>
                  <a:pt x="85499" y="39354"/>
                  <a:pt x="85461" y="39392"/>
                  <a:pt x="85461" y="39430"/>
                </a:cubicBezTo>
                <a:cubicBezTo>
                  <a:pt x="85328" y="39411"/>
                  <a:pt x="85214" y="39335"/>
                  <a:pt x="85024" y="39392"/>
                </a:cubicBezTo>
                <a:cubicBezTo>
                  <a:pt x="85100" y="39640"/>
                  <a:pt x="84833" y="39335"/>
                  <a:pt x="84795" y="39544"/>
                </a:cubicBezTo>
                <a:cubicBezTo>
                  <a:pt x="84814" y="39583"/>
                  <a:pt x="84833" y="39640"/>
                  <a:pt x="84853" y="39697"/>
                </a:cubicBezTo>
                <a:cubicBezTo>
                  <a:pt x="85005" y="39411"/>
                  <a:pt x="85575" y="39621"/>
                  <a:pt x="85575" y="39335"/>
                </a:cubicBezTo>
                <a:close/>
                <a:moveTo>
                  <a:pt x="95961" y="35284"/>
                </a:moveTo>
                <a:cubicBezTo>
                  <a:pt x="96037" y="35208"/>
                  <a:pt x="95923" y="35227"/>
                  <a:pt x="95942" y="35075"/>
                </a:cubicBezTo>
                <a:cubicBezTo>
                  <a:pt x="95866" y="35094"/>
                  <a:pt x="95789" y="35132"/>
                  <a:pt x="95694" y="35170"/>
                </a:cubicBezTo>
                <a:cubicBezTo>
                  <a:pt x="95713" y="35341"/>
                  <a:pt x="95904" y="35208"/>
                  <a:pt x="95961" y="35284"/>
                </a:cubicBezTo>
                <a:close/>
                <a:moveTo>
                  <a:pt x="82018" y="40819"/>
                </a:moveTo>
                <a:cubicBezTo>
                  <a:pt x="82190" y="40762"/>
                  <a:pt x="82361" y="40686"/>
                  <a:pt x="82266" y="40553"/>
                </a:cubicBezTo>
                <a:cubicBezTo>
                  <a:pt x="82266" y="40667"/>
                  <a:pt x="81885" y="40667"/>
                  <a:pt x="82018" y="40819"/>
                </a:cubicBezTo>
                <a:close/>
                <a:moveTo>
                  <a:pt x="83426" y="40248"/>
                </a:moveTo>
                <a:cubicBezTo>
                  <a:pt x="83559" y="40058"/>
                  <a:pt x="83065" y="40267"/>
                  <a:pt x="82988" y="40381"/>
                </a:cubicBezTo>
                <a:cubicBezTo>
                  <a:pt x="83179" y="40457"/>
                  <a:pt x="83331" y="40153"/>
                  <a:pt x="83426" y="40248"/>
                </a:cubicBezTo>
                <a:close/>
                <a:moveTo>
                  <a:pt x="99118" y="33857"/>
                </a:moveTo>
                <a:cubicBezTo>
                  <a:pt x="99232" y="33819"/>
                  <a:pt x="99213" y="33743"/>
                  <a:pt x="99346" y="33705"/>
                </a:cubicBezTo>
                <a:cubicBezTo>
                  <a:pt x="99308" y="33648"/>
                  <a:pt x="99289" y="33572"/>
                  <a:pt x="99270" y="33515"/>
                </a:cubicBezTo>
                <a:cubicBezTo>
                  <a:pt x="99213" y="33534"/>
                  <a:pt x="99232" y="33591"/>
                  <a:pt x="99232" y="33629"/>
                </a:cubicBezTo>
                <a:cubicBezTo>
                  <a:pt x="99099" y="33591"/>
                  <a:pt x="99023" y="33705"/>
                  <a:pt x="99118" y="33857"/>
                </a:cubicBezTo>
                <a:close/>
                <a:moveTo>
                  <a:pt x="98643" y="33933"/>
                </a:moveTo>
                <a:cubicBezTo>
                  <a:pt x="98776" y="33971"/>
                  <a:pt x="98795" y="33857"/>
                  <a:pt x="99023" y="33838"/>
                </a:cubicBezTo>
                <a:cubicBezTo>
                  <a:pt x="99023" y="33629"/>
                  <a:pt x="98681" y="33876"/>
                  <a:pt x="98643" y="33933"/>
                </a:cubicBezTo>
                <a:close/>
                <a:moveTo>
                  <a:pt x="99461" y="33648"/>
                </a:moveTo>
                <a:cubicBezTo>
                  <a:pt x="99537" y="33629"/>
                  <a:pt x="99632" y="33591"/>
                  <a:pt x="99708" y="33553"/>
                </a:cubicBezTo>
                <a:cubicBezTo>
                  <a:pt x="99689" y="33439"/>
                  <a:pt x="99613" y="33439"/>
                  <a:pt x="99575" y="33382"/>
                </a:cubicBezTo>
                <a:cubicBezTo>
                  <a:pt x="99556" y="33477"/>
                  <a:pt x="99403" y="33534"/>
                  <a:pt x="99461" y="33648"/>
                </a:cubicBezTo>
                <a:close/>
                <a:moveTo>
                  <a:pt x="99841" y="33515"/>
                </a:moveTo>
                <a:cubicBezTo>
                  <a:pt x="99955" y="33439"/>
                  <a:pt x="100012" y="33344"/>
                  <a:pt x="99993" y="33211"/>
                </a:cubicBezTo>
                <a:cubicBezTo>
                  <a:pt x="99917" y="33249"/>
                  <a:pt x="99841" y="33287"/>
                  <a:pt x="99746" y="33325"/>
                </a:cubicBezTo>
                <a:cubicBezTo>
                  <a:pt x="99784" y="33382"/>
                  <a:pt x="99803" y="33439"/>
                  <a:pt x="99822" y="33515"/>
                </a:cubicBezTo>
                <a:close/>
                <a:moveTo>
                  <a:pt x="100830" y="32944"/>
                </a:moveTo>
                <a:cubicBezTo>
                  <a:pt x="100659" y="32906"/>
                  <a:pt x="100564" y="33039"/>
                  <a:pt x="100450" y="33096"/>
                </a:cubicBezTo>
                <a:cubicBezTo>
                  <a:pt x="100564" y="33249"/>
                  <a:pt x="100773" y="33039"/>
                  <a:pt x="100830" y="32944"/>
                </a:cubicBezTo>
                <a:close/>
                <a:moveTo>
                  <a:pt x="58604" y="49892"/>
                </a:moveTo>
                <a:cubicBezTo>
                  <a:pt x="59536" y="49873"/>
                  <a:pt x="58775" y="49606"/>
                  <a:pt x="58642" y="49816"/>
                </a:cubicBezTo>
                <a:cubicBezTo>
                  <a:pt x="58642" y="49797"/>
                  <a:pt x="58547" y="49892"/>
                  <a:pt x="58604" y="49892"/>
                </a:cubicBezTo>
                <a:close/>
                <a:moveTo>
                  <a:pt x="86051" y="38765"/>
                </a:moveTo>
                <a:cubicBezTo>
                  <a:pt x="85575" y="38708"/>
                  <a:pt x="86336" y="38574"/>
                  <a:pt x="86184" y="38365"/>
                </a:cubicBezTo>
                <a:cubicBezTo>
                  <a:pt x="86127" y="38403"/>
                  <a:pt x="86165" y="38441"/>
                  <a:pt x="86165" y="38498"/>
                </a:cubicBezTo>
                <a:cubicBezTo>
                  <a:pt x="85766" y="38384"/>
                  <a:pt x="85575" y="38860"/>
                  <a:pt x="86051" y="38765"/>
                </a:cubicBezTo>
                <a:close/>
                <a:moveTo>
                  <a:pt x="88524" y="37433"/>
                </a:moveTo>
                <a:cubicBezTo>
                  <a:pt x="88600" y="37395"/>
                  <a:pt x="88638" y="37395"/>
                  <a:pt x="88676" y="37433"/>
                </a:cubicBezTo>
                <a:cubicBezTo>
                  <a:pt x="88809" y="37357"/>
                  <a:pt x="88581" y="37262"/>
                  <a:pt x="88524" y="37262"/>
                </a:cubicBezTo>
                <a:cubicBezTo>
                  <a:pt x="88543" y="37110"/>
                  <a:pt x="88714" y="37015"/>
                  <a:pt x="88961" y="36920"/>
                </a:cubicBezTo>
                <a:cubicBezTo>
                  <a:pt x="88809" y="36767"/>
                  <a:pt x="88904" y="36805"/>
                  <a:pt x="89113" y="36748"/>
                </a:cubicBezTo>
                <a:cubicBezTo>
                  <a:pt x="89075" y="36672"/>
                  <a:pt x="89056" y="36596"/>
                  <a:pt x="89018" y="36520"/>
                </a:cubicBezTo>
                <a:cubicBezTo>
                  <a:pt x="88733" y="36901"/>
                  <a:pt x="88562" y="36863"/>
                  <a:pt x="88505" y="37395"/>
                </a:cubicBezTo>
                <a:cubicBezTo>
                  <a:pt x="88314" y="37414"/>
                  <a:pt x="88124" y="37642"/>
                  <a:pt x="88067" y="37566"/>
                </a:cubicBezTo>
                <a:cubicBezTo>
                  <a:pt x="87991" y="37604"/>
                  <a:pt x="88067" y="37699"/>
                  <a:pt x="88086" y="37776"/>
                </a:cubicBezTo>
                <a:cubicBezTo>
                  <a:pt x="88181" y="37547"/>
                  <a:pt x="88447" y="37585"/>
                  <a:pt x="88390" y="37814"/>
                </a:cubicBezTo>
                <a:cubicBezTo>
                  <a:pt x="88505" y="37566"/>
                  <a:pt x="88733" y="37661"/>
                  <a:pt x="88524" y="37433"/>
                </a:cubicBezTo>
                <a:close/>
                <a:moveTo>
                  <a:pt x="89094" y="37433"/>
                </a:moveTo>
                <a:cubicBezTo>
                  <a:pt x="89322" y="37452"/>
                  <a:pt x="89132" y="37262"/>
                  <a:pt x="89056" y="37167"/>
                </a:cubicBezTo>
                <a:cubicBezTo>
                  <a:pt x="88923" y="37186"/>
                  <a:pt x="88904" y="37262"/>
                  <a:pt x="88828" y="37319"/>
                </a:cubicBezTo>
                <a:cubicBezTo>
                  <a:pt x="88904" y="37338"/>
                  <a:pt x="89246" y="37300"/>
                  <a:pt x="89094" y="37433"/>
                </a:cubicBezTo>
                <a:close/>
                <a:moveTo>
                  <a:pt x="51680" y="52269"/>
                </a:moveTo>
                <a:cubicBezTo>
                  <a:pt x="51395" y="52383"/>
                  <a:pt x="51110" y="52498"/>
                  <a:pt x="50824" y="52612"/>
                </a:cubicBezTo>
                <a:cubicBezTo>
                  <a:pt x="51129" y="52574"/>
                  <a:pt x="51604" y="52536"/>
                  <a:pt x="51680" y="52269"/>
                </a:cubicBezTo>
                <a:close/>
                <a:moveTo>
                  <a:pt x="90140" y="37015"/>
                </a:moveTo>
                <a:cubicBezTo>
                  <a:pt x="90197" y="36958"/>
                  <a:pt x="90159" y="36863"/>
                  <a:pt x="90292" y="36844"/>
                </a:cubicBezTo>
                <a:cubicBezTo>
                  <a:pt x="90140" y="36805"/>
                  <a:pt x="90311" y="36672"/>
                  <a:pt x="90140" y="36615"/>
                </a:cubicBezTo>
                <a:cubicBezTo>
                  <a:pt x="89931" y="36786"/>
                  <a:pt x="90216" y="36824"/>
                  <a:pt x="90140" y="37015"/>
                </a:cubicBezTo>
                <a:close/>
                <a:moveTo>
                  <a:pt x="67049" y="46164"/>
                </a:moveTo>
                <a:cubicBezTo>
                  <a:pt x="66897" y="46012"/>
                  <a:pt x="66764" y="46259"/>
                  <a:pt x="66573" y="46240"/>
                </a:cubicBezTo>
                <a:cubicBezTo>
                  <a:pt x="66707" y="46335"/>
                  <a:pt x="66897" y="46297"/>
                  <a:pt x="67049" y="46164"/>
                </a:cubicBezTo>
                <a:close/>
                <a:moveTo>
                  <a:pt x="86831" y="38213"/>
                </a:moveTo>
                <a:cubicBezTo>
                  <a:pt x="86983" y="38175"/>
                  <a:pt x="87078" y="38118"/>
                  <a:pt x="87135" y="38042"/>
                </a:cubicBezTo>
                <a:cubicBezTo>
                  <a:pt x="87040" y="38004"/>
                  <a:pt x="86907" y="38061"/>
                  <a:pt x="86774" y="38080"/>
                </a:cubicBezTo>
                <a:cubicBezTo>
                  <a:pt x="86793" y="38118"/>
                  <a:pt x="86812" y="38175"/>
                  <a:pt x="86831" y="38213"/>
                </a:cubicBezTo>
                <a:close/>
                <a:moveTo>
                  <a:pt x="86640" y="38080"/>
                </a:moveTo>
                <a:cubicBezTo>
                  <a:pt x="86793" y="38118"/>
                  <a:pt x="86564" y="37985"/>
                  <a:pt x="86621" y="37871"/>
                </a:cubicBezTo>
                <a:cubicBezTo>
                  <a:pt x="86736" y="37890"/>
                  <a:pt x="86888" y="37833"/>
                  <a:pt x="86774" y="37699"/>
                </a:cubicBezTo>
                <a:cubicBezTo>
                  <a:pt x="87040" y="37585"/>
                  <a:pt x="86888" y="37776"/>
                  <a:pt x="87040" y="37814"/>
                </a:cubicBezTo>
                <a:cubicBezTo>
                  <a:pt x="87211" y="37737"/>
                  <a:pt x="87059" y="37566"/>
                  <a:pt x="87021" y="37433"/>
                </a:cubicBezTo>
                <a:cubicBezTo>
                  <a:pt x="86564" y="37433"/>
                  <a:pt x="86564" y="37833"/>
                  <a:pt x="86507" y="38080"/>
                </a:cubicBezTo>
                <a:cubicBezTo>
                  <a:pt x="86545" y="38156"/>
                  <a:pt x="86583" y="38004"/>
                  <a:pt x="86640" y="38080"/>
                </a:cubicBezTo>
                <a:close/>
                <a:moveTo>
                  <a:pt x="88276" y="37357"/>
                </a:moveTo>
                <a:cubicBezTo>
                  <a:pt x="88200" y="37433"/>
                  <a:pt x="88295" y="37414"/>
                  <a:pt x="88371" y="37395"/>
                </a:cubicBezTo>
                <a:cubicBezTo>
                  <a:pt x="88371" y="37262"/>
                  <a:pt x="88409" y="37053"/>
                  <a:pt x="88295" y="37034"/>
                </a:cubicBezTo>
                <a:cubicBezTo>
                  <a:pt x="88181" y="37167"/>
                  <a:pt x="88371" y="37319"/>
                  <a:pt x="88276" y="37357"/>
                </a:cubicBezTo>
                <a:close/>
                <a:moveTo>
                  <a:pt x="83293" y="39373"/>
                </a:moveTo>
                <a:cubicBezTo>
                  <a:pt x="83350" y="39335"/>
                  <a:pt x="83407" y="39316"/>
                  <a:pt x="83483" y="39297"/>
                </a:cubicBezTo>
                <a:cubicBezTo>
                  <a:pt x="83445" y="39164"/>
                  <a:pt x="83388" y="39050"/>
                  <a:pt x="83293" y="39031"/>
                </a:cubicBezTo>
                <a:cubicBezTo>
                  <a:pt x="83122" y="39164"/>
                  <a:pt x="83350" y="39183"/>
                  <a:pt x="83293" y="39373"/>
                </a:cubicBezTo>
                <a:close/>
                <a:moveTo>
                  <a:pt x="87534" y="37604"/>
                </a:moveTo>
                <a:cubicBezTo>
                  <a:pt x="87725" y="37452"/>
                  <a:pt x="87439" y="37395"/>
                  <a:pt x="87572" y="37205"/>
                </a:cubicBezTo>
                <a:cubicBezTo>
                  <a:pt x="87477" y="37148"/>
                  <a:pt x="87420" y="37471"/>
                  <a:pt x="87534" y="37604"/>
                </a:cubicBezTo>
                <a:close/>
                <a:moveTo>
                  <a:pt x="87801" y="37395"/>
                </a:moveTo>
                <a:cubicBezTo>
                  <a:pt x="87877" y="37338"/>
                  <a:pt x="87744" y="37338"/>
                  <a:pt x="87744" y="37243"/>
                </a:cubicBezTo>
                <a:cubicBezTo>
                  <a:pt x="87801" y="37243"/>
                  <a:pt x="88010" y="37338"/>
                  <a:pt x="87877" y="37414"/>
                </a:cubicBezTo>
                <a:cubicBezTo>
                  <a:pt x="88124" y="37433"/>
                  <a:pt x="88067" y="37205"/>
                  <a:pt x="88029" y="37072"/>
                </a:cubicBezTo>
                <a:cubicBezTo>
                  <a:pt x="87896" y="37148"/>
                  <a:pt x="87820" y="37110"/>
                  <a:pt x="87782" y="37015"/>
                </a:cubicBezTo>
                <a:cubicBezTo>
                  <a:pt x="87782" y="37129"/>
                  <a:pt x="87611" y="37338"/>
                  <a:pt x="87801" y="37395"/>
                </a:cubicBezTo>
                <a:close/>
                <a:moveTo>
                  <a:pt x="51661" y="51832"/>
                </a:moveTo>
                <a:cubicBezTo>
                  <a:pt x="51718" y="51813"/>
                  <a:pt x="51775" y="51794"/>
                  <a:pt x="51832" y="51756"/>
                </a:cubicBezTo>
                <a:cubicBezTo>
                  <a:pt x="51832" y="51718"/>
                  <a:pt x="51794" y="51718"/>
                  <a:pt x="51756" y="51737"/>
                </a:cubicBezTo>
                <a:cubicBezTo>
                  <a:pt x="51737" y="51661"/>
                  <a:pt x="51927" y="51642"/>
                  <a:pt x="51908" y="51566"/>
                </a:cubicBezTo>
                <a:cubicBezTo>
                  <a:pt x="51985" y="51585"/>
                  <a:pt x="52042" y="51623"/>
                  <a:pt x="52080" y="51661"/>
                </a:cubicBezTo>
                <a:cubicBezTo>
                  <a:pt x="52061" y="51547"/>
                  <a:pt x="52346" y="51509"/>
                  <a:pt x="52251" y="51375"/>
                </a:cubicBezTo>
                <a:lnTo>
                  <a:pt x="51585" y="51642"/>
                </a:lnTo>
                <a:cubicBezTo>
                  <a:pt x="51718" y="51699"/>
                  <a:pt x="51604" y="51699"/>
                  <a:pt x="51661" y="51832"/>
                </a:cubicBezTo>
                <a:close/>
                <a:moveTo>
                  <a:pt x="89627" y="36425"/>
                </a:moveTo>
                <a:cubicBezTo>
                  <a:pt x="89703" y="36539"/>
                  <a:pt x="89341" y="36520"/>
                  <a:pt x="89494" y="36653"/>
                </a:cubicBezTo>
                <a:cubicBezTo>
                  <a:pt x="89589" y="36615"/>
                  <a:pt x="89665" y="36577"/>
                  <a:pt x="89741" y="36558"/>
                </a:cubicBezTo>
                <a:cubicBezTo>
                  <a:pt x="89798" y="36368"/>
                  <a:pt x="89437" y="36444"/>
                  <a:pt x="89589" y="36330"/>
                </a:cubicBezTo>
                <a:cubicBezTo>
                  <a:pt x="89589" y="36292"/>
                  <a:pt x="89551" y="36311"/>
                  <a:pt x="89513" y="36311"/>
                </a:cubicBezTo>
                <a:cubicBezTo>
                  <a:pt x="89398" y="36349"/>
                  <a:pt x="89418" y="36406"/>
                  <a:pt x="89341" y="36444"/>
                </a:cubicBezTo>
                <a:cubicBezTo>
                  <a:pt x="89418" y="36482"/>
                  <a:pt x="89513" y="36463"/>
                  <a:pt x="89627" y="36425"/>
                </a:cubicBezTo>
                <a:close/>
                <a:moveTo>
                  <a:pt x="81695" y="39678"/>
                </a:moveTo>
                <a:cubicBezTo>
                  <a:pt x="81904" y="39640"/>
                  <a:pt x="81771" y="39525"/>
                  <a:pt x="81752" y="39430"/>
                </a:cubicBezTo>
                <a:cubicBezTo>
                  <a:pt x="81086" y="39697"/>
                  <a:pt x="80573" y="39906"/>
                  <a:pt x="80288" y="40077"/>
                </a:cubicBezTo>
                <a:cubicBezTo>
                  <a:pt x="80763" y="40020"/>
                  <a:pt x="81220" y="39640"/>
                  <a:pt x="81638" y="39525"/>
                </a:cubicBezTo>
                <a:cubicBezTo>
                  <a:pt x="81657" y="39583"/>
                  <a:pt x="81676" y="39621"/>
                  <a:pt x="81695" y="39678"/>
                </a:cubicBezTo>
                <a:close/>
                <a:moveTo>
                  <a:pt x="82228" y="39392"/>
                </a:moveTo>
                <a:cubicBezTo>
                  <a:pt x="82171" y="39259"/>
                  <a:pt x="81733" y="39240"/>
                  <a:pt x="81847" y="39506"/>
                </a:cubicBezTo>
                <a:cubicBezTo>
                  <a:pt x="82018" y="39392"/>
                  <a:pt x="82056" y="39506"/>
                  <a:pt x="82228" y="39392"/>
                </a:cubicBezTo>
                <a:close/>
                <a:moveTo>
                  <a:pt x="88086" y="37053"/>
                </a:moveTo>
                <a:cubicBezTo>
                  <a:pt x="88162" y="36977"/>
                  <a:pt x="88181" y="36882"/>
                  <a:pt x="88124" y="36767"/>
                </a:cubicBezTo>
                <a:cubicBezTo>
                  <a:pt x="88447" y="36558"/>
                  <a:pt x="88562" y="36748"/>
                  <a:pt x="88752" y="36558"/>
                </a:cubicBezTo>
                <a:cubicBezTo>
                  <a:pt x="88562" y="36387"/>
                  <a:pt x="88029" y="36691"/>
                  <a:pt x="87668" y="36882"/>
                </a:cubicBezTo>
                <a:cubicBezTo>
                  <a:pt x="87820" y="36996"/>
                  <a:pt x="87934" y="36691"/>
                  <a:pt x="88048" y="36786"/>
                </a:cubicBezTo>
                <a:cubicBezTo>
                  <a:pt x="88048" y="36863"/>
                  <a:pt x="87953" y="36939"/>
                  <a:pt x="87839" y="36977"/>
                </a:cubicBezTo>
                <a:cubicBezTo>
                  <a:pt x="87896" y="37072"/>
                  <a:pt x="88067" y="36939"/>
                  <a:pt x="88086" y="37053"/>
                </a:cubicBezTo>
                <a:close/>
                <a:moveTo>
                  <a:pt x="87630" y="37186"/>
                </a:moveTo>
                <a:cubicBezTo>
                  <a:pt x="87782" y="37129"/>
                  <a:pt x="87592" y="36996"/>
                  <a:pt x="87592" y="36920"/>
                </a:cubicBezTo>
                <a:cubicBezTo>
                  <a:pt x="87382" y="36939"/>
                  <a:pt x="87611" y="37091"/>
                  <a:pt x="87382" y="37110"/>
                </a:cubicBezTo>
                <a:cubicBezTo>
                  <a:pt x="87420" y="37167"/>
                  <a:pt x="87515" y="37110"/>
                  <a:pt x="87592" y="37091"/>
                </a:cubicBezTo>
                <a:cubicBezTo>
                  <a:pt x="87611" y="37110"/>
                  <a:pt x="87630" y="37148"/>
                  <a:pt x="87630" y="37186"/>
                </a:cubicBezTo>
                <a:close/>
                <a:moveTo>
                  <a:pt x="51718" y="51470"/>
                </a:moveTo>
                <a:cubicBezTo>
                  <a:pt x="51870" y="51432"/>
                  <a:pt x="51737" y="51299"/>
                  <a:pt x="51851" y="51261"/>
                </a:cubicBezTo>
                <a:cubicBezTo>
                  <a:pt x="52403" y="51242"/>
                  <a:pt x="54001" y="50481"/>
                  <a:pt x="54762" y="50139"/>
                </a:cubicBezTo>
                <a:cubicBezTo>
                  <a:pt x="53677" y="50405"/>
                  <a:pt x="52631" y="50976"/>
                  <a:pt x="51661" y="51166"/>
                </a:cubicBezTo>
                <a:cubicBezTo>
                  <a:pt x="51471" y="51299"/>
                  <a:pt x="51566" y="51394"/>
                  <a:pt x="51718" y="51470"/>
                </a:cubicBezTo>
                <a:close/>
                <a:moveTo>
                  <a:pt x="55598" y="49702"/>
                </a:moveTo>
                <a:cubicBezTo>
                  <a:pt x="55617" y="49644"/>
                  <a:pt x="55617" y="49587"/>
                  <a:pt x="55598" y="49530"/>
                </a:cubicBezTo>
                <a:cubicBezTo>
                  <a:pt x="55808" y="49492"/>
                  <a:pt x="55808" y="49835"/>
                  <a:pt x="56131" y="49606"/>
                </a:cubicBezTo>
                <a:cubicBezTo>
                  <a:pt x="55979" y="49549"/>
                  <a:pt x="56112" y="49530"/>
                  <a:pt x="56055" y="49397"/>
                </a:cubicBezTo>
                <a:cubicBezTo>
                  <a:pt x="56416" y="49283"/>
                  <a:pt x="56892" y="49074"/>
                  <a:pt x="57120" y="49036"/>
                </a:cubicBezTo>
                <a:cubicBezTo>
                  <a:pt x="57006" y="48884"/>
                  <a:pt x="56740" y="49036"/>
                  <a:pt x="56511" y="49112"/>
                </a:cubicBezTo>
                <a:cubicBezTo>
                  <a:pt x="56473" y="48960"/>
                  <a:pt x="57025" y="48979"/>
                  <a:pt x="56797" y="48770"/>
                </a:cubicBezTo>
                <a:cubicBezTo>
                  <a:pt x="57291" y="48674"/>
                  <a:pt x="57786" y="48503"/>
                  <a:pt x="57900" y="48332"/>
                </a:cubicBezTo>
                <a:cubicBezTo>
                  <a:pt x="57995" y="48313"/>
                  <a:pt x="57995" y="48427"/>
                  <a:pt x="58052" y="48503"/>
                </a:cubicBezTo>
                <a:cubicBezTo>
                  <a:pt x="58242" y="48332"/>
                  <a:pt x="58052" y="48180"/>
                  <a:pt x="58376" y="48256"/>
                </a:cubicBezTo>
                <a:cubicBezTo>
                  <a:pt x="58356" y="48180"/>
                  <a:pt x="58318" y="48123"/>
                  <a:pt x="58299" y="48066"/>
                </a:cubicBezTo>
                <a:cubicBezTo>
                  <a:pt x="57862" y="48294"/>
                  <a:pt x="57139" y="48484"/>
                  <a:pt x="56645" y="48770"/>
                </a:cubicBezTo>
                <a:cubicBezTo>
                  <a:pt x="56854" y="48903"/>
                  <a:pt x="56683" y="48865"/>
                  <a:pt x="56530" y="48998"/>
                </a:cubicBezTo>
                <a:cubicBezTo>
                  <a:pt x="56702" y="48522"/>
                  <a:pt x="55903" y="49207"/>
                  <a:pt x="55598" y="49188"/>
                </a:cubicBezTo>
                <a:cubicBezTo>
                  <a:pt x="55789" y="49378"/>
                  <a:pt x="56093" y="48941"/>
                  <a:pt x="56435" y="48979"/>
                </a:cubicBezTo>
                <a:cubicBezTo>
                  <a:pt x="56321" y="49150"/>
                  <a:pt x="55827" y="49093"/>
                  <a:pt x="55827" y="49378"/>
                </a:cubicBezTo>
                <a:cubicBezTo>
                  <a:pt x="55732" y="49226"/>
                  <a:pt x="55389" y="49511"/>
                  <a:pt x="55275" y="49435"/>
                </a:cubicBezTo>
                <a:cubicBezTo>
                  <a:pt x="55408" y="49683"/>
                  <a:pt x="54933" y="49797"/>
                  <a:pt x="54666" y="49911"/>
                </a:cubicBezTo>
                <a:cubicBezTo>
                  <a:pt x="54876" y="50082"/>
                  <a:pt x="55199" y="49702"/>
                  <a:pt x="55484" y="49625"/>
                </a:cubicBezTo>
                <a:cubicBezTo>
                  <a:pt x="55465" y="49797"/>
                  <a:pt x="55275" y="49892"/>
                  <a:pt x="55104" y="49892"/>
                </a:cubicBezTo>
                <a:cubicBezTo>
                  <a:pt x="55256" y="50101"/>
                  <a:pt x="55541" y="49664"/>
                  <a:pt x="55770" y="49797"/>
                </a:cubicBezTo>
                <a:cubicBezTo>
                  <a:pt x="55903" y="49721"/>
                  <a:pt x="55637" y="49530"/>
                  <a:pt x="55598" y="49702"/>
                </a:cubicBezTo>
                <a:close/>
                <a:moveTo>
                  <a:pt x="61495" y="47286"/>
                </a:moveTo>
                <a:cubicBezTo>
                  <a:pt x="61248" y="47381"/>
                  <a:pt x="61000" y="47476"/>
                  <a:pt x="60753" y="47571"/>
                </a:cubicBezTo>
                <a:cubicBezTo>
                  <a:pt x="60867" y="47628"/>
                  <a:pt x="61533" y="47495"/>
                  <a:pt x="61495" y="47286"/>
                </a:cubicBezTo>
                <a:close/>
                <a:moveTo>
                  <a:pt x="71177" y="43387"/>
                </a:moveTo>
                <a:cubicBezTo>
                  <a:pt x="70872" y="43330"/>
                  <a:pt x="70720" y="43558"/>
                  <a:pt x="70435" y="43691"/>
                </a:cubicBezTo>
                <a:cubicBezTo>
                  <a:pt x="70644" y="43767"/>
                  <a:pt x="70948" y="43539"/>
                  <a:pt x="71177" y="43387"/>
                </a:cubicBezTo>
                <a:close/>
                <a:moveTo>
                  <a:pt x="76293" y="41389"/>
                </a:moveTo>
                <a:cubicBezTo>
                  <a:pt x="75076" y="41561"/>
                  <a:pt x="73954" y="42283"/>
                  <a:pt x="72508" y="42797"/>
                </a:cubicBezTo>
                <a:cubicBezTo>
                  <a:pt x="73706" y="42607"/>
                  <a:pt x="74924" y="41903"/>
                  <a:pt x="76293" y="41389"/>
                </a:cubicBezTo>
                <a:close/>
                <a:moveTo>
                  <a:pt x="83863" y="38308"/>
                </a:moveTo>
                <a:cubicBezTo>
                  <a:pt x="84263" y="38061"/>
                  <a:pt x="84529" y="37909"/>
                  <a:pt x="84872" y="37795"/>
                </a:cubicBezTo>
                <a:cubicBezTo>
                  <a:pt x="84624" y="37528"/>
                  <a:pt x="83787" y="38175"/>
                  <a:pt x="83540" y="38213"/>
                </a:cubicBezTo>
                <a:cubicBezTo>
                  <a:pt x="83388" y="38384"/>
                  <a:pt x="83882" y="38118"/>
                  <a:pt x="83863" y="38308"/>
                </a:cubicBezTo>
                <a:close/>
                <a:moveTo>
                  <a:pt x="59250" y="47742"/>
                </a:moveTo>
                <a:cubicBezTo>
                  <a:pt x="59346" y="47933"/>
                  <a:pt x="60221" y="47590"/>
                  <a:pt x="60240" y="47381"/>
                </a:cubicBezTo>
                <a:cubicBezTo>
                  <a:pt x="60068" y="47514"/>
                  <a:pt x="59707" y="47571"/>
                  <a:pt x="59460" y="47761"/>
                </a:cubicBezTo>
                <a:cubicBezTo>
                  <a:pt x="59327" y="47742"/>
                  <a:pt x="59574" y="47609"/>
                  <a:pt x="59365" y="47514"/>
                </a:cubicBezTo>
                <a:cubicBezTo>
                  <a:pt x="59269" y="47761"/>
                  <a:pt x="58699" y="47857"/>
                  <a:pt x="58356" y="48028"/>
                </a:cubicBezTo>
                <a:cubicBezTo>
                  <a:pt x="58566" y="48332"/>
                  <a:pt x="59060" y="47914"/>
                  <a:pt x="59250" y="47742"/>
                </a:cubicBezTo>
                <a:close/>
                <a:moveTo>
                  <a:pt x="60544" y="46886"/>
                </a:moveTo>
                <a:cubicBezTo>
                  <a:pt x="60202" y="46772"/>
                  <a:pt x="59916" y="46982"/>
                  <a:pt x="59593" y="47210"/>
                </a:cubicBezTo>
                <a:cubicBezTo>
                  <a:pt x="59707" y="47248"/>
                  <a:pt x="60487" y="46829"/>
                  <a:pt x="60068" y="47134"/>
                </a:cubicBezTo>
                <a:cubicBezTo>
                  <a:pt x="60240" y="47210"/>
                  <a:pt x="60601" y="46925"/>
                  <a:pt x="60943" y="46772"/>
                </a:cubicBezTo>
                <a:cubicBezTo>
                  <a:pt x="60905" y="46715"/>
                  <a:pt x="60886" y="46658"/>
                  <a:pt x="60867" y="46582"/>
                </a:cubicBezTo>
                <a:cubicBezTo>
                  <a:pt x="60696" y="46734"/>
                  <a:pt x="60639" y="46658"/>
                  <a:pt x="60373" y="46791"/>
                </a:cubicBezTo>
                <a:cubicBezTo>
                  <a:pt x="60411" y="46829"/>
                  <a:pt x="60506" y="46810"/>
                  <a:pt x="60544" y="46886"/>
                </a:cubicBezTo>
                <a:close/>
                <a:moveTo>
                  <a:pt x="67753" y="43596"/>
                </a:moveTo>
                <a:cubicBezTo>
                  <a:pt x="67734" y="43653"/>
                  <a:pt x="67715" y="43710"/>
                  <a:pt x="67734" y="43767"/>
                </a:cubicBezTo>
                <a:cubicBezTo>
                  <a:pt x="67658" y="43786"/>
                  <a:pt x="67658" y="43710"/>
                  <a:pt x="67620" y="43653"/>
                </a:cubicBezTo>
                <a:cubicBezTo>
                  <a:pt x="67258" y="44014"/>
                  <a:pt x="66364" y="44243"/>
                  <a:pt x="65984" y="44357"/>
                </a:cubicBezTo>
                <a:cubicBezTo>
                  <a:pt x="65908" y="44414"/>
                  <a:pt x="65870" y="44471"/>
                  <a:pt x="65908" y="44566"/>
                </a:cubicBezTo>
                <a:cubicBezTo>
                  <a:pt x="65832" y="44585"/>
                  <a:pt x="65832" y="44490"/>
                  <a:pt x="65794" y="44433"/>
                </a:cubicBezTo>
                <a:cubicBezTo>
                  <a:pt x="65489" y="44528"/>
                  <a:pt x="65565" y="44718"/>
                  <a:pt x="65546" y="44870"/>
                </a:cubicBezTo>
                <a:cubicBezTo>
                  <a:pt x="65280" y="44946"/>
                  <a:pt x="65375" y="44395"/>
                  <a:pt x="64976" y="44718"/>
                </a:cubicBezTo>
                <a:cubicBezTo>
                  <a:pt x="65280" y="44566"/>
                  <a:pt x="65737" y="44262"/>
                  <a:pt x="66098" y="44319"/>
                </a:cubicBezTo>
                <a:cubicBezTo>
                  <a:pt x="66459" y="43862"/>
                  <a:pt x="66878" y="44205"/>
                  <a:pt x="67068" y="43710"/>
                </a:cubicBezTo>
                <a:cubicBezTo>
                  <a:pt x="66326" y="44014"/>
                  <a:pt x="65261" y="44414"/>
                  <a:pt x="64690" y="44718"/>
                </a:cubicBezTo>
                <a:cubicBezTo>
                  <a:pt x="64728" y="44737"/>
                  <a:pt x="64881" y="44718"/>
                  <a:pt x="64786" y="44794"/>
                </a:cubicBezTo>
                <a:cubicBezTo>
                  <a:pt x="64805" y="44870"/>
                  <a:pt x="65261" y="44661"/>
                  <a:pt x="64957" y="44832"/>
                </a:cubicBezTo>
                <a:cubicBezTo>
                  <a:pt x="65071" y="44946"/>
                  <a:pt x="65147" y="44718"/>
                  <a:pt x="65185" y="44680"/>
                </a:cubicBezTo>
                <a:cubicBezTo>
                  <a:pt x="65356" y="44680"/>
                  <a:pt x="65261" y="44965"/>
                  <a:pt x="65166" y="45022"/>
                </a:cubicBezTo>
                <a:cubicBezTo>
                  <a:pt x="65432" y="45022"/>
                  <a:pt x="65756" y="44756"/>
                  <a:pt x="66098" y="44490"/>
                </a:cubicBezTo>
                <a:cubicBezTo>
                  <a:pt x="66231" y="44433"/>
                  <a:pt x="66060" y="44642"/>
                  <a:pt x="66193" y="44718"/>
                </a:cubicBezTo>
                <a:cubicBezTo>
                  <a:pt x="66383" y="44566"/>
                  <a:pt x="66383" y="44528"/>
                  <a:pt x="66535" y="44300"/>
                </a:cubicBezTo>
                <a:cubicBezTo>
                  <a:pt x="66726" y="44281"/>
                  <a:pt x="66421" y="44433"/>
                  <a:pt x="66554" y="44528"/>
                </a:cubicBezTo>
                <a:cubicBezTo>
                  <a:pt x="66707" y="44357"/>
                  <a:pt x="66650" y="44262"/>
                  <a:pt x="66840" y="44186"/>
                </a:cubicBezTo>
                <a:cubicBezTo>
                  <a:pt x="66973" y="44147"/>
                  <a:pt x="66935" y="44395"/>
                  <a:pt x="67049" y="44376"/>
                </a:cubicBezTo>
                <a:cubicBezTo>
                  <a:pt x="67125" y="44300"/>
                  <a:pt x="67144" y="44205"/>
                  <a:pt x="67087" y="44090"/>
                </a:cubicBezTo>
                <a:cubicBezTo>
                  <a:pt x="67391" y="43976"/>
                  <a:pt x="67296" y="44033"/>
                  <a:pt x="67563" y="44014"/>
                </a:cubicBezTo>
                <a:cubicBezTo>
                  <a:pt x="67448" y="43976"/>
                  <a:pt x="67506" y="43938"/>
                  <a:pt x="67506" y="43862"/>
                </a:cubicBezTo>
                <a:cubicBezTo>
                  <a:pt x="67658" y="43881"/>
                  <a:pt x="68114" y="43729"/>
                  <a:pt x="68019" y="43539"/>
                </a:cubicBezTo>
                <a:cubicBezTo>
                  <a:pt x="67867" y="43767"/>
                  <a:pt x="67620" y="43311"/>
                  <a:pt x="67544" y="43615"/>
                </a:cubicBezTo>
                <a:cubicBezTo>
                  <a:pt x="67639" y="43577"/>
                  <a:pt x="67658" y="43615"/>
                  <a:pt x="67753" y="43596"/>
                </a:cubicBezTo>
                <a:close/>
                <a:moveTo>
                  <a:pt x="130160" y="19002"/>
                </a:moveTo>
                <a:cubicBezTo>
                  <a:pt x="130350" y="18926"/>
                  <a:pt x="130160" y="18660"/>
                  <a:pt x="129989" y="18736"/>
                </a:cubicBezTo>
                <a:cubicBezTo>
                  <a:pt x="129989" y="18907"/>
                  <a:pt x="130122" y="18888"/>
                  <a:pt x="130160" y="19002"/>
                </a:cubicBezTo>
                <a:close/>
                <a:moveTo>
                  <a:pt x="61153" y="46639"/>
                </a:moveTo>
                <a:cubicBezTo>
                  <a:pt x="61229" y="46487"/>
                  <a:pt x="61305" y="46354"/>
                  <a:pt x="61362" y="46221"/>
                </a:cubicBezTo>
                <a:cubicBezTo>
                  <a:pt x="61229" y="46373"/>
                  <a:pt x="60392" y="46449"/>
                  <a:pt x="60354" y="46734"/>
                </a:cubicBezTo>
                <a:cubicBezTo>
                  <a:pt x="60601" y="46601"/>
                  <a:pt x="60905" y="46449"/>
                  <a:pt x="61153" y="46411"/>
                </a:cubicBezTo>
                <a:cubicBezTo>
                  <a:pt x="61210" y="46525"/>
                  <a:pt x="60791" y="46506"/>
                  <a:pt x="60962" y="46658"/>
                </a:cubicBezTo>
                <a:cubicBezTo>
                  <a:pt x="61095" y="46734"/>
                  <a:pt x="61076" y="46544"/>
                  <a:pt x="61153" y="46639"/>
                </a:cubicBezTo>
                <a:close/>
                <a:moveTo>
                  <a:pt x="61761" y="46335"/>
                </a:moveTo>
                <a:cubicBezTo>
                  <a:pt x="61932" y="46411"/>
                  <a:pt x="62028" y="46088"/>
                  <a:pt x="62256" y="46145"/>
                </a:cubicBezTo>
                <a:lnTo>
                  <a:pt x="62199" y="45993"/>
                </a:lnTo>
                <a:cubicBezTo>
                  <a:pt x="62008" y="46107"/>
                  <a:pt x="61875" y="46221"/>
                  <a:pt x="61761" y="46335"/>
                </a:cubicBezTo>
                <a:close/>
                <a:moveTo>
                  <a:pt x="70111" y="42702"/>
                </a:moveTo>
                <a:cubicBezTo>
                  <a:pt x="70283" y="42759"/>
                  <a:pt x="70321" y="42607"/>
                  <a:pt x="70549" y="42588"/>
                </a:cubicBezTo>
                <a:cubicBezTo>
                  <a:pt x="70549" y="42379"/>
                  <a:pt x="70283" y="42607"/>
                  <a:pt x="70149" y="42626"/>
                </a:cubicBezTo>
                <a:lnTo>
                  <a:pt x="70111" y="42531"/>
                </a:lnTo>
                <a:cubicBezTo>
                  <a:pt x="69883" y="42626"/>
                  <a:pt x="70302" y="42645"/>
                  <a:pt x="70111" y="42702"/>
                </a:cubicBezTo>
                <a:close/>
                <a:moveTo>
                  <a:pt x="71158" y="42112"/>
                </a:moveTo>
                <a:cubicBezTo>
                  <a:pt x="71557" y="42074"/>
                  <a:pt x="71804" y="41865"/>
                  <a:pt x="72280" y="41713"/>
                </a:cubicBezTo>
                <a:cubicBezTo>
                  <a:pt x="72546" y="41428"/>
                  <a:pt x="71443" y="41941"/>
                  <a:pt x="71158" y="42112"/>
                </a:cubicBezTo>
                <a:close/>
                <a:moveTo>
                  <a:pt x="74448" y="40686"/>
                </a:moveTo>
                <a:cubicBezTo>
                  <a:pt x="74391" y="40800"/>
                  <a:pt x="74144" y="40857"/>
                  <a:pt x="73973" y="40933"/>
                </a:cubicBezTo>
                <a:cubicBezTo>
                  <a:pt x="73801" y="41047"/>
                  <a:pt x="74619" y="40838"/>
                  <a:pt x="74448" y="40686"/>
                </a:cubicBezTo>
                <a:close/>
                <a:moveTo>
                  <a:pt x="128772" y="18393"/>
                </a:moveTo>
                <a:cubicBezTo>
                  <a:pt x="129000" y="17994"/>
                  <a:pt x="129456" y="17842"/>
                  <a:pt x="129704" y="17518"/>
                </a:cubicBezTo>
                <a:cubicBezTo>
                  <a:pt x="129228" y="17633"/>
                  <a:pt x="128334" y="17956"/>
                  <a:pt x="127535" y="18374"/>
                </a:cubicBezTo>
                <a:cubicBezTo>
                  <a:pt x="127783" y="18450"/>
                  <a:pt x="128125" y="18298"/>
                  <a:pt x="128467" y="18184"/>
                </a:cubicBezTo>
                <a:cubicBezTo>
                  <a:pt x="128125" y="18431"/>
                  <a:pt x="128049" y="18507"/>
                  <a:pt x="127535" y="18717"/>
                </a:cubicBezTo>
                <a:cubicBezTo>
                  <a:pt x="127935" y="19002"/>
                  <a:pt x="128448" y="18279"/>
                  <a:pt x="128753" y="18393"/>
                </a:cubicBezTo>
                <a:close/>
                <a:moveTo>
                  <a:pt x="54990" y="47495"/>
                </a:moveTo>
                <a:cubicBezTo>
                  <a:pt x="55142" y="47723"/>
                  <a:pt x="55313" y="47400"/>
                  <a:pt x="55637" y="47343"/>
                </a:cubicBezTo>
                <a:cubicBezTo>
                  <a:pt x="55617" y="47286"/>
                  <a:pt x="55617" y="47248"/>
                  <a:pt x="55675" y="47210"/>
                </a:cubicBezTo>
                <a:cubicBezTo>
                  <a:pt x="55465" y="47248"/>
                  <a:pt x="55275" y="47381"/>
                  <a:pt x="54990" y="47495"/>
                </a:cubicBezTo>
                <a:close/>
                <a:moveTo>
                  <a:pt x="131606" y="13695"/>
                </a:moveTo>
                <a:cubicBezTo>
                  <a:pt x="131777" y="13638"/>
                  <a:pt x="131948" y="13562"/>
                  <a:pt x="131853" y="13429"/>
                </a:cubicBezTo>
                <a:cubicBezTo>
                  <a:pt x="131701" y="13448"/>
                  <a:pt x="131492" y="13448"/>
                  <a:pt x="131606" y="13695"/>
                </a:cubicBezTo>
                <a:close/>
                <a:moveTo>
                  <a:pt x="51737" y="45612"/>
                </a:moveTo>
                <a:cubicBezTo>
                  <a:pt x="51794" y="45612"/>
                  <a:pt x="51794" y="45574"/>
                  <a:pt x="51775" y="45555"/>
                </a:cubicBezTo>
                <a:cubicBezTo>
                  <a:pt x="51946" y="45403"/>
                  <a:pt x="52080" y="45365"/>
                  <a:pt x="52270" y="45346"/>
                </a:cubicBezTo>
                <a:cubicBezTo>
                  <a:pt x="52213" y="45251"/>
                  <a:pt x="52479" y="45232"/>
                  <a:pt x="52555" y="45175"/>
                </a:cubicBezTo>
                <a:cubicBezTo>
                  <a:pt x="52536" y="45060"/>
                  <a:pt x="52327" y="45251"/>
                  <a:pt x="52232" y="45251"/>
                </a:cubicBezTo>
                <a:cubicBezTo>
                  <a:pt x="52118" y="45308"/>
                  <a:pt x="51813" y="45270"/>
                  <a:pt x="51813" y="45422"/>
                </a:cubicBezTo>
                <a:cubicBezTo>
                  <a:pt x="51243" y="45441"/>
                  <a:pt x="50805" y="45783"/>
                  <a:pt x="50311" y="45973"/>
                </a:cubicBezTo>
                <a:cubicBezTo>
                  <a:pt x="50596" y="46069"/>
                  <a:pt x="51414" y="45536"/>
                  <a:pt x="51737" y="45631"/>
                </a:cubicBezTo>
                <a:close/>
                <a:moveTo>
                  <a:pt x="48713" y="46449"/>
                </a:moveTo>
                <a:cubicBezTo>
                  <a:pt x="48979" y="46563"/>
                  <a:pt x="49417" y="46278"/>
                  <a:pt x="49645" y="46297"/>
                </a:cubicBezTo>
                <a:cubicBezTo>
                  <a:pt x="49759" y="46069"/>
                  <a:pt x="49284" y="46316"/>
                  <a:pt x="49226" y="46297"/>
                </a:cubicBezTo>
                <a:cubicBezTo>
                  <a:pt x="49150" y="46183"/>
                  <a:pt x="49512" y="46202"/>
                  <a:pt x="49341" y="46069"/>
                </a:cubicBezTo>
                <a:cubicBezTo>
                  <a:pt x="49436" y="46221"/>
                  <a:pt x="49721" y="46012"/>
                  <a:pt x="49759" y="46240"/>
                </a:cubicBezTo>
                <a:cubicBezTo>
                  <a:pt x="49911" y="46202"/>
                  <a:pt x="50006" y="46145"/>
                  <a:pt x="50063" y="46069"/>
                </a:cubicBezTo>
                <a:cubicBezTo>
                  <a:pt x="50006" y="46012"/>
                  <a:pt x="49892" y="46088"/>
                  <a:pt x="49797" y="46126"/>
                </a:cubicBezTo>
                <a:cubicBezTo>
                  <a:pt x="49816" y="46069"/>
                  <a:pt x="49930" y="45973"/>
                  <a:pt x="49816" y="45993"/>
                </a:cubicBezTo>
                <a:cubicBezTo>
                  <a:pt x="50995" y="45384"/>
                  <a:pt x="52517" y="45099"/>
                  <a:pt x="53830" y="44433"/>
                </a:cubicBezTo>
                <a:cubicBezTo>
                  <a:pt x="53544" y="44452"/>
                  <a:pt x="53126" y="44661"/>
                  <a:pt x="52898" y="44756"/>
                </a:cubicBezTo>
                <a:cubicBezTo>
                  <a:pt x="52859" y="44680"/>
                  <a:pt x="52898" y="44623"/>
                  <a:pt x="52955" y="44566"/>
                </a:cubicBezTo>
                <a:cubicBezTo>
                  <a:pt x="52669" y="44604"/>
                  <a:pt x="52346" y="44718"/>
                  <a:pt x="52004" y="44851"/>
                </a:cubicBezTo>
                <a:cubicBezTo>
                  <a:pt x="52042" y="44889"/>
                  <a:pt x="52137" y="44870"/>
                  <a:pt x="52175" y="44927"/>
                </a:cubicBezTo>
                <a:cubicBezTo>
                  <a:pt x="51985" y="45003"/>
                  <a:pt x="51889" y="44889"/>
                  <a:pt x="51737" y="44889"/>
                </a:cubicBezTo>
                <a:cubicBezTo>
                  <a:pt x="51585" y="44927"/>
                  <a:pt x="51718" y="45060"/>
                  <a:pt x="51604" y="45118"/>
                </a:cubicBezTo>
                <a:cubicBezTo>
                  <a:pt x="51509" y="45137"/>
                  <a:pt x="51604" y="45041"/>
                  <a:pt x="51547" y="44965"/>
                </a:cubicBezTo>
                <a:cubicBezTo>
                  <a:pt x="51281" y="45118"/>
                  <a:pt x="50805" y="45251"/>
                  <a:pt x="50596" y="45289"/>
                </a:cubicBezTo>
                <a:cubicBezTo>
                  <a:pt x="50520" y="45346"/>
                  <a:pt x="50634" y="45441"/>
                  <a:pt x="50539" y="45479"/>
                </a:cubicBezTo>
                <a:cubicBezTo>
                  <a:pt x="50444" y="45498"/>
                  <a:pt x="50539" y="45403"/>
                  <a:pt x="50482" y="45346"/>
                </a:cubicBezTo>
                <a:cubicBezTo>
                  <a:pt x="50311" y="45403"/>
                  <a:pt x="50292" y="45498"/>
                  <a:pt x="50406" y="45536"/>
                </a:cubicBezTo>
                <a:cubicBezTo>
                  <a:pt x="50216" y="45650"/>
                  <a:pt x="50139" y="45555"/>
                  <a:pt x="49968" y="45650"/>
                </a:cubicBezTo>
                <a:cubicBezTo>
                  <a:pt x="50444" y="45251"/>
                  <a:pt x="48884" y="45935"/>
                  <a:pt x="48466" y="46031"/>
                </a:cubicBezTo>
                <a:cubicBezTo>
                  <a:pt x="48504" y="46069"/>
                  <a:pt x="48542" y="46050"/>
                  <a:pt x="48561" y="46107"/>
                </a:cubicBezTo>
                <a:cubicBezTo>
                  <a:pt x="48428" y="46126"/>
                  <a:pt x="48352" y="46050"/>
                  <a:pt x="48161" y="46164"/>
                </a:cubicBezTo>
                <a:cubicBezTo>
                  <a:pt x="47952" y="46335"/>
                  <a:pt x="48390" y="46050"/>
                  <a:pt x="48390" y="46183"/>
                </a:cubicBezTo>
                <a:cubicBezTo>
                  <a:pt x="48371" y="46335"/>
                  <a:pt x="48199" y="46183"/>
                  <a:pt x="48161" y="46335"/>
                </a:cubicBezTo>
                <a:cubicBezTo>
                  <a:pt x="48047" y="46316"/>
                  <a:pt x="48009" y="46202"/>
                  <a:pt x="47933" y="46145"/>
                </a:cubicBezTo>
                <a:cubicBezTo>
                  <a:pt x="47648" y="46259"/>
                  <a:pt x="47743" y="46354"/>
                  <a:pt x="47439" y="46335"/>
                </a:cubicBezTo>
                <a:cubicBezTo>
                  <a:pt x="47439" y="46544"/>
                  <a:pt x="47648" y="46411"/>
                  <a:pt x="47800" y="46354"/>
                </a:cubicBezTo>
                <a:cubicBezTo>
                  <a:pt x="47857" y="46449"/>
                  <a:pt x="47591" y="46468"/>
                  <a:pt x="47515" y="46525"/>
                </a:cubicBezTo>
                <a:cubicBezTo>
                  <a:pt x="47439" y="46544"/>
                  <a:pt x="47420" y="46430"/>
                  <a:pt x="47381" y="46354"/>
                </a:cubicBezTo>
                <a:cubicBezTo>
                  <a:pt x="46640" y="46525"/>
                  <a:pt x="46316" y="46715"/>
                  <a:pt x="45555" y="46810"/>
                </a:cubicBezTo>
                <a:cubicBezTo>
                  <a:pt x="45765" y="46925"/>
                  <a:pt x="45594" y="46905"/>
                  <a:pt x="45441" y="47020"/>
                </a:cubicBezTo>
                <a:cubicBezTo>
                  <a:pt x="45460" y="46963"/>
                  <a:pt x="45555" y="46925"/>
                  <a:pt x="45498" y="46829"/>
                </a:cubicBezTo>
                <a:cubicBezTo>
                  <a:pt x="45194" y="46905"/>
                  <a:pt x="45403" y="47115"/>
                  <a:pt x="45308" y="47248"/>
                </a:cubicBezTo>
                <a:cubicBezTo>
                  <a:pt x="45251" y="47096"/>
                  <a:pt x="45194" y="47248"/>
                  <a:pt x="45099" y="47058"/>
                </a:cubicBezTo>
                <a:cubicBezTo>
                  <a:pt x="45099" y="47115"/>
                  <a:pt x="44909" y="47343"/>
                  <a:pt x="44795" y="47229"/>
                </a:cubicBezTo>
                <a:cubicBezTo>
                  <a:pt x="44642" y="47305"/>
                  <a:pt x="44928" y="47267"/>
                  <a:pt x="44890" y="47419"/>
                </a:cubicBezTo>
                <a:cubicBezTo>
                  <a:pt x="44661" y="47400"/>
                  <a:pt x="44547" y="47172"/>
                  <a:pt x="44205" y="47362"/>
                </a:cubicBezTo>
                <a:cubicBezTo>
                  <a:pt x="44243" y="47419"/>
                  <a:pt x="44281" y="47495"/>
                  <a:pt x="44205" y="47533"/>
                </a:cubicBezTo>
                <a:cubicBezTo>
                  <a:pt x="44357" y="47647"/>
                  <a:pt x="44433" y="47324"/>
                  <a:pt x="44585" y="47419"/>
                </a:cubicBezTo>
                <a:cubicBezTo>
                  <a:pt x="44300" y="47666"/>
                  <a:pt x="43996" y="47685"/>
                  <a:pt x="43672" y="47799"/>
                </a:cubicBezTo>
                <a:cubicBezTo>
                  <a:pt x="43729" y="47609"/>
                  <a:pt x="44186" y="47647"/>
                  <a:pt x="44205" y="47533"/>
                </a:cubicBezTo>
                <a:cubicBezTo>
                  <a:pt x="43939" y="47495"/>
                  <a:pt x="43368" y="47704"/>
                  <a:pt x="42988" y="47895"/>
                </a:cubicBezTo>
                <a:cubicBezTo>
                  <a:pt x="43045" y="48047"/>
                  <a:pt x="43349" y="47704"/>
                  <a:pt x="43406" y="47838"/>
                </a:cubicBezTo>
                <a:cubicBezTo>
                  <a:pt x="43425" y="47914"/>
                  <a:pt x="43083" y="47933"/>
                  <a:pt x="42912" y="48047"/>
                </a:cubicBezTo>
                <a:cubicBezTo>
                  <a:pt x="42950" y="47895"/>
                  <a:pt x="42322" y="47952"/>
                  <a:pt x="42512" y="48142"/>
                </a:cubicBezTo>
                <a:cubicBezTo>
                  <a:pt x="42436" y="48180"/>
                  <a:pt x="42360" y="48218"/>
                  <a:pt x="42265" y="48237"/>
                </a:cubicBezTo>
                <a:cubicBezTo>
                  <a:pt x="42303" y="48180"/>
                  <a:pt x="42398" y="48142"/>
                  <a:pt x="42341" y="48047"/>
                </a:cubicBezTo>
                <a:cubicBezTo>
                  <a:pt x="42227" y="48123"/>
                  <a:pt x="41942" y="48142"/>
                  <a:pt x="42075" y="48275"/>
                </a:cubicBezTo>
                <a:cubicBezTo>
                  <a:pt x="41884" y="48161"/>
                  <a:pt x="42037" y="48180"/>
                  <a:pt x="41713" y="48294"/>
                </a:cubicBezTo>
                <a:cubicBezTo>
                  <a:pt x="40648" y="48674"/>
                  <a:pt x="38898" y="49074"/>
                  <a:pt x="37700" y="49530"/>
                </a:cubicBezTo>
                <a:cubicBezTo>
                  <a:pt x="37757" y="49606"/>
                  <a:pt x="37852" y="49587"/>
                  <a:pt x="37985" y="49511"/>
                </a:cubicBezTo>
                <a:cubicBezTo>
                  <a:pt x="37928" y="49683"/>
                  <a:pt x="37605" y="49606"/>
                  <a:pt x="37377" y="49759"/>
                </a:cubicBezTo>
                <a:cubicBezTo>
                  <a:pt x="37776" y="49511"/>
                  <a:pt x="37338" y="49625"/>
                  <a:pt x="37015" y="49740"/>
                </a:cubicBezTo>
                <a:cubicBezTo>
                  <a:pt x="37072" y="49816"/>
                  <a:pt x="36996" y="49854"/>
                  <a:pt x="36920" y="49892"/>
                </a:cubicBezTo>
                <a:cubicBezTo>
                  <a:pt x="36958" y="49987"/>
                  <a:pt x="37034" y="49968"/>
                  <a:pt x="37053" y="50063"/>
                </a:cubicBezTo>
                <a:cubicBezTo>
                  <a:pt x="37624" y="49892"/>
                  <a:pt x="38099" y="49606"/>
                  <a:pt x="38613" y="49664"/>
                </a:cubicBezTo>
                <a:cubicBezTo>
                  <a:pt x="40077" y="49074"/>
                  <a:pt x="41942" y="48712"/>
                  <a:pt x="43045" y="48218"/>
                </a:cubicBezTo>
                <a:cubicBezTo>
                  <a:pt x="43806" y="48237"/>
                  <a:pt x="44547" y="47780"/>
                  <a:pt x="45251" y="47666"/>
                </a:cubicBezTo>
                <a:cubicBezTo>
                  <a:pt x="44890" y="47666"/>
                  <a:pt x="45422" y="47438"/>
                  <a:pt x="45460" y="47628"/>
                </a:cubicBezTo>
                <a:cubicBezTo>
                  <a:pt x="46126" y="47324"/>
                  <a:pt x="47096" y="46963"/>
                  <a:pt x="47610" y="46944"/>
                </a:cubicBezTo>
                <a:cubicBezTo>
                  <a:pt x="47857" y="46753"/>
                  <a:pt x="48675" y="46810"/>
                  <a:pt x="48713" y="46449"/>
                </a:cubicBezTo>
                <a:close/>
                <a:moveTo>
                  <a:pt x="53563" y="44452"/>
                </a:moveTo>
                <a:cubicBezTo>
                  <a:pt x="53639" y="44395"/>
                  <a:pt x="53563" y="44300"/>
                  <a:pt x="53544" y="44224"/>
                </a:cubicBezTo>
                <a:cubicBezTo>
                  <a:pt x="53373" y="44281"/>
                  <a:pt x="53278" y="44357"/>
                  <a:pt x="53354" y="44471"/>
                </a:cubicBezTo>
                <a:cubicBezTo>
                  <a:pt x="53430" y="44433"/>
                  <a:pt x="53525" y="44395"/>
                  <a:pt x="53563" y="44452"/>
                </a:cubicBezTo>
                <a:close/>
                <a:moveTo>
                  <a:pt x="57520" y="42569"/>
                </a:moveTo>
                <a:cubicBezTo>
                  <a:pt x="57634" y="42493"/>
                  <a:pt x="57634" y="42379"/>
                  <a:pt x="57615" y="42264"/>
                </a:cubicBezTo>
                <a:cubicBezTo>
                  <a:pt x="57405" y="42302"/>
                  <a:pt x="57596" y="42455"/>
                  <a:pt x="57424" y="42493"/>
                </a:cubicBezTo>
                <a:cubicBezTo>
                  <a:pt x="57405" y="42436"/>
                  <a:pt x="57272" y="42360"/>
                  <a:pt x="57120" y="42283"/>
                </a:cubicBezTo>
                <a:cubicBezTo>
                  <a:pt x="57025" y="42512"/>
                  <a:pt x="56987" y="42626"/>
                  <a:pt x="56740" y="42721"/>
                </a:cubicBezTo>
                <a:cubicBezTo>
                  <a:pt x="57006" y="42816"/>
                  <a:pt x="57272" y="42588"/>
                  <a:pt x="57520" y="42569"/>
                </a:cubicBezTo>
                <a:close/>
                <a:moveTo>
                  <a:pt x="58014" y="42379"/>
                </a:moveTo>
                <a:cubicBezTo>
                  <a:pt x="58223" y="42207"/>
                  <a:pt x="58109" y="42226"/>
                  <a:pt x="58414" y="42112"/>
                </a:cubicBezTo>
                <a:cubicBezTo>
                  <a:pt x="58280" y="41884"/>
                  <a:pt x="57938" y="42188"/>
                  <a:pt x="58014" y="42379"/>
                </a:cubicBezTo>
                <a:close/>
                <a:moveTo>
                  <a:pt x="65965" y="38974"/>
                </a:moveTo>
                <a:cubicBezTo>
                  <a:pt x="65699" y="38898"/>
                  <a:pt x="65603" y="39031"/>
                  <a:pt x="65356" y="39088"/>
                </a:cubicBezTo>
                <a:cubicBezTo>
                  <a:pt x="65527" y="39278"/>
                  <a:pt x="65660" y="39050"/>
                  <a:pt x="65965" y="38974"/>
                </a:cubicBezTo>
                <a:close/>
                <a:moveTo>
                  <a:pt x="66897" y="38650"/>
                </a:moveTo>
                <a:cubicBezTo>
                  <a:pt x="66783" y="38498"/>
                  <a:pt x="66497" y="38650"/>
                  <a:pt x="66364" y="38746"/>
                </a:cubicBezTo>
                <a:cubicBezTo>
                  <a:pt x="66497" y="38803"/>
                  <a:pt x="66764" y="38612"/>
                  <a:pt x="66897" y="38650"/>
                </a:cubicBezTo>
                <a:close/>
                <a:moveTo>
                  <a:pt x="65242" y="39145"/>
                </a:moveTo>
                <a:cubicBezTo>
                  <a:pt x="64995" y="39316"/>
                  <a:pt x="64900" y="39259"/>
                  <a:pt x="64557" y="39411"/>
                </a:cubicBezTo>
                <a:cubicBezTo>
                  <a:pt x="64690" y="39430"/>
                  <a:pt x="65280" y="39373"/>
                  <a:pt x="65242" y="39145"/>
                </a:cubicBezTo>
                <a:close/>
                <a:moveTo>
                  <a:pt x="64976" y="39202"/>
                </a:moveTo>
                <a:cubicBezTo>
                  <a:pt x="65204" y="39069"/>
                  <a:pt x="64767" y="38936"/>
                  <a:pt x="65185" y="38822"/>
                </a:cubicBezTo>
                <a:cubicBezTo>
                  <a:pt x="65223" y="39050"/>
                  <a:pt x="65432" y="38612"/>
                  <a:pt x="65699" y="38689"/>
                </a:cubicBezTo>
                <a:cubicBezTo>
                  <a:pt x="65660" y="38860"/>
                  <a:pt x="65508" y="38784"/>
                  <a:pt x="65432" y="38898"/>
                </a:cubicBezTo>
                <a:cubicBezTo>
                  <a:pt x="65699" y="38974"/>
                  <a:pt x="65965" y="38612"/>
                  <a:pt x="66193" y="38650"/>
                </a:cubicBezTo>
                <a:cubicBezTo>
                  <a:pt x="65965" y="38650"/>
                  <a:pt x="66060" y="38498"/>
                  <a:pt x="66326" y="38422"/>
                </a:cubicBezTo>
                <a:cubicBezTo>
                  <a:pt x="66269" y="38346"/>
                  <a:pt x="65870" y="38403"/>
                  <a:pt x="65889" y="38612"/>
                </a:cubicBezTo>
                <a:cubicBezTo>
                  <a:pt x="65775" y="38650"/>
                  <a:pt x="65794" y="38460"/>
                  <a:pt x="65699" y="38460"/>
                </a:cubicBezTo>
                <a:cubicBezTo>
                  <a:pt x="65432" y="38841"/>
                  <a:pt x="64709" y="38841"/>
                  <a:pt x="64443" y="39069"/>
                </a:cubicBezTo>
                <a:cubicBezTo>
                  <a:pt x="64519" y="39164"/>
                  <a:pt x="64786" y="38955"/>
                  <a:pt x="64938" y="38936"/>
                </a:cubicBezTo>
                <a:cubicBezTo>
                  <a:pt x="64805" y="39031"/>
                  <a:pt x="64747" y="39202"/>
                  <a:pt x="64976" y="39183"/>
                </a:cubicBezTo>
                <a:close/>
                <a:moveTo>
                  <a:pt x="50101" y="44946"/>
                </a:moveTo>
                <a:cubicBezTo>
                  <a:pt x="49911" y="44832"/>
                  <a:pt x="49664" y="45137"/>
                  <a:pt x="49436" y="45213"/>
                </a:cubicBezTo>
                <a:cubicBezTo>
                  <a:pt x="49759" y="45251"/>
                  <a:pt x="49797" y="45118"/>
                  <a:pt x="50101" y="44946"/>
                </a:cubicBezTo>
                <a:close/>
                <a:moveTo>
                  <a:pt x="63093" y="39849"/>
                </a:moveTo>
                <a:cubicBezTo>
                  <a:pt x="62941" y="39811"/>
                  <a:pt x="62750" y="39868"/>
                  <a:pt x="62560" y="39944"/>
                </a:cubicBezTo>
                <a:cubicBezTo>
                  <a:pt x="62598" y="40153"/>
                  <a:pt x="62921" y="39868"/>
                  <a:pt x="63093" y="39849"/>
                </a:cubicBezTo>
                <a:close/>
                <a:moveTo>
                  <a:pt x="64101" y="39316"/>
                </a:moveTo>
                <a:cubicBezTo>
                  <a:pt x="64139" y="39373"/>
                  <a:pt x="64272" y="39297"/>
                  <a:pt x="64367" y="39278"/>
                </a:cubicBezTo>
                <a:cubicBezTo>
                  <a:pt x="64291" y="39202"/>
                  <a:pt x="64253" y="39012"/>
                  <a:pt x="64063" y="39221"/>
                </a:cubicBezTo>
                <a:cubicBezTo>
                  <a:pt x="64120" y="39259"/>
                  <a:pt x="64177" y="39278"/>
                  <a:pt x="64101" y="39316"/>
                </a:cubicBezTo>
                <a:close/>
                <a:moveTo>
                  <a:pt x="66402" y="38460"/>
                </a:moveTo>
                <a:cubicBezTo>
                  <a:pt x="66554" y="38327"/>
                  <a:pt x="66669" y="38308"/>
                  <a:pt x="66992" y="38156"/>
                </a:cubicBezTo>
                <a:cubicBezTo>
                  <a:pt x="66802" y="38137"/>
                  <a:pt x="66364" y="38232"/>
                  <a:pt x="66402" y="38460"/>
                </a:cubicBezTo>
                <a:close/>
                <a:moveTo>
                  <a:pt x="44376" y="47229"/>
                </a:moveTo>
                <a:cubicBezTo>
                  <a:pt x="44338" y="47115"/>
                  <a:pt x="44509" y="47001"/>
                  <a:pt x="44719" y="47039"/>
                </a:cubicBezTo>
                <a:cubicBezTo>
                  <a:pt x="44566" y="47001"/>
                  <a:pt x="44661" y="46925"/>
                  <a:pt x="44623" y="46791"/>
                </a:cubicBezTo>
                <a:cubicBezTo>
                  <a:pt x="44528" y="47020"/>
                  <a:pt x="43863" y="46963"/>
                  <a:pt x="44110" y="47115"/>
                </a:cubicBezTo>
                <a:cubicBezTo>
                  <a:pt x="43691" y="47153"/>
                  <a:pt x="43748" y="47343"/>
                  <a:pt x="43615" y="47153"/>
                </a:cubicBezTo>
                <a:cubicBezTo>
                  <a:pt x="43216" y="47305"/>
                  <a:pt x="43045" y="47514"/>
                  <a:pt x="42721" y="47571"/>
                </a:cubicBezTo>
                <a:cubicBezTo>
                  <a:pt x="42626" y="47628"/>
                  <a:pt x="42759" y="47609"/>
                  <a:pt x="42778" y="47704"/>
                </a:cubicBezTo>
                <a:cubicBezTo>
                  <a:pt x="43197" y="47552"/>
                  <a:pt x="43787" y="47267"/>
                  <a:pt x="44376" y="47229"/>
                </a:cubicBezTo>
                <a:close/>
                <a:moveTo>
                  <a:pt x="43596" y="47096"/>
                </a:moveTo>
                <a:cubicBezTo>
                  <a:pt x="43368" y="46963"/>
                  <a:pt x="43748" y="47001"/>
                  <a:pt x="43768" y="46810"/>
                </a:cubicBezTo>
                <a:cubicBezTo>
                  <a:pt x="43844" y="46791"/>
                  <a:pt x="43863" y="46886"/>
                  <a:pt x="43882" y="46925"/>
                </a:cubicBezTo>
                <a:cubicBezTo>
                  <a:pt x="43958" y="46734"/>
                  <a:pt x="43996" y="46753"/>
                  <a:pt x="44205" y="46639"/>
                </a:cubicBezTo>
                <a:cubicBezTo>
                  <a:pt x="44395" y="46810"/>
                  <a:pt x="43977" y="46810"/>
                  <a:pt x="44110" y="46944"/>
                </a:cubicBezTo>
                <a:cubicBezTo>
                  <a:pt x="44205" y="46791"/>
                  <a:pt x="44719" y="46753"/>
                  <a:pt x="44509" y="46506"/>
                </a:cubicBezTo>
                <a:cubicBezTo>
                  <a:pt x="44338" y="46677"/>
                  <a:pt x="44281" y="46772"/>
                  <a:pt x="44281" y="46487"/>
                </a:cubicBezTo>
                <a:cubicBezTo>
                  <a:pt x="43825" y="46677"/>
                  <a:pt x="43368" y="47096"/>
                  <a:pt x="43102" y="46905"/>
                </a:cubicBezTo>
                <a:cubicBezTo>
                  <a:pt x="42950" y="46982"/>
                  <a:pt x="42874" y="47077"/>
                  <a:pt x="42759" y="47153"/>
                </a:cubicBezTo>
                <a:cubicBezTo>
                  <a:pt x="42759" y="47248"/>
                  <a:pt x="43045" y="47172"/>
                  <a:pt x="42893" y="47286"/>
                </a:cubicBezTo>
                <a:cubicBezTo>
                  <a:pt x="42931" y="47343"/>
                  <a:pt x="43064" y="47248"/>
                  <a:pt x="43159" y="47229"/>
                </a:cubicBezTo>
                <a:cubicBezTo>
                  <a:pt x="43121" y="47191"/>
                  <a:pt x="43064" y="47210"/>
                  <a:pt x="43045" y="47153"/>
                </a:cubicBezTo>
                <a:cubicBezTo>
                  <a:pt x="43292" y="47058"/>
                  <a:pt x="43254" y="47134"/>
                  <a:pt x="43425" y="47001"/>
                </a:cubicBezTo>
                <a:cubicBezTo>
                  <a:pt x="43463" y="47096"/>
                  <a:pt x="43273" y="47134"/>
                  <a:pt x="43368" y="47248"/>
                </a:cubicBezTo>
                <a:cubicBezTo>
                  <a:pt x="43406" y="47191"/>
                  <a:pt x="43482" y="47134"/>
                  <a:pt x="43596" y="47096"/>
                </a:cubicBezTo>
                <a:close/>
                <a:moveTo>
                  <a:pt x="63549" y="39544"/>
                </a:moveTo>
                <a:cubicBezTo>
                  <a:pt x="63663" y="39525"/>
                  <a:pt x="63644" y="39468"/>
                  <a:pt x="63625" y="39411"/>
                </a:cubicBezTo>
                <a:cubicBezTo>
                  <a:pt x="63682" y="39411"/>
                  <a:pt x="63758" y="39411"/>
                  <a:pt x="63834" y="39373"/>
                </a:cubicBezTo>
                <a:cubicBezTo>
                  <a:pt x="63815" y="39183"/>
                  <a:pt x="63568" y="39411"/>
                  <a:pt x="63416" y="39430"/>
                </a:cubicBezTo>
                <a:cubicBezTo>
                  <a:pt x="63473" y="39449"/>
                  <a:pt x="63511" y="39487"/>
                  <a:pt x="63549" y="39544"/>
                </a:cubicBezTo>
                <a:close/>
                <a:moveTo>
                  <a:pt x="46012" y="46525"/>
                </a:moveTo>
                <a:cubicBezTo>
                  <a:pt x="46050" y="46468"/>
                  <a:pt x="47134" y="46107"/>
                  <a:pt x="46487" y="46278"/>
                </a:cubicBezTo>
                <a:cubicBezTo>
                  <a:pt x="46373" y="46316"/>
                  <a:pt x="45917" y="46316"/>
                  <a:pt x="46012" y="46525"/>
                </a:cubicBezTo>
                <a:close/>
                <a:moveTo>
                  <a:pt x="62883" y="39697"/>
                </a:moveTo>
                <a:cubicBezTo>
                  <a:pt x="62199" y="39868"/>
                  <a:pt x="61647" y="40058"/>
                  <a:pt x="61134" y="40286"/>
                </a:cubicBezTo>
                <a:cubicBezTo>
                  <a:pt x="61000" y="40362"/>
                  <a:pt x="60601" y="40381"/>
                  <a:pt x="60677" y="40591"/>
                </a:cubicBezTo>
                <a:cubicBezTo>
                  <a:pt x="61457" y="40115"/>
                  <a:pt x="62123" y="40058"/>
                  <a:pt x="62883" y="39697"/>
                </a:cubicBezTo>
                <a:close/>
                <a:moveTo>
                  <a:pt x="58927" y="41066"/>
                </a:moveTo>
                <a:cubicBezTo>
                  <a:pt x="58794" y="41123"/>
                  <a:pt x="58718" y="41104"/>
                  <a:pt x="58680" y="40990"/>
                </a:cubicBezTo>
                <a:cubicBezTo>
                  <a:pt x="58566" y="41066"/>
                  <a:pt x="58585" y="41123"/>
                  <a:pt x="58680" y="41161"/>
                </a:cubicBezTo>
                <a:cubicBezTo>
                  <a:pt x="58414" y="41256"/>
                  <a:pt x="58395" y="41199"/>
                  <a:pt x="58242" y="41332"/>
                </a:cubicBezTo>
                <a:cubicBezTo>
                  <a:pt x="58109" y="41370"/>
                  <a:pt x="58299" y="41237"/>
                  <a:pt x="58128" y="41218"/>
                </a:cubicBezTo>
                <a:cubicBezTo>
                  <a:pt x="57786" y="41313"/>
                  <a:pt x="57767" y="41370"/>
                  <a:pt x="57443" y="41447"/>
                </a:cubicBezTo>
                <a:cubicBezTo>
                  <a:pt x="57558" y="41485"/>
                  <a:pt x="57596" y="41599"/>
                  <a:pt x="57367" y="41637"/>
                </a:cubicBezTo>
                <a:cubicBezTo>
                  <a:pt x="57482" y="41979"/>
                  <a:pt x="57786" y="41561"/>
                  <a:pt x="57957" y="41675"/>
                </a:cubicBezTo>
                <a:cubicBezTo>
                  <a:pt x="57938" y="41599"/>
                  <a:pt x="57862" y="41618"/>
                  <a:pt x="57843" y="41561"/>
                </a:cubicBezTo>
                <a:cubicBezTo>
                  <a:pt x="58071" y="41523"/>
                  <a:pt x="58528" y="41123"/>
                  <a:pt x="58585" y="41428"/>
                </a:cubicBezTo>
                <a:cubicBezTo>
                  <a:pt x="59003" y="41009"/>
                  <a:pt x="59764" y="41028"/>
                  <a:pt x="60240" y="40762"/>
                </a:cubicBezTo>
                <a:cubicBezTo>
                  <a:pt x="60221" y="40553"/>
                  <a:pt x="59992" y="40686"/>
                  <a:pt x="59935" y="40553"/>
                </a:cubicBezTo>
                <a:cubicBezTo>
                  <a:pt x="59821" y="40629"/>
                  <a:pt x="59840" y="40667"/>
                  <a:pt x="59935" y="40724"/>
                </a:cubicBezTo>
                <a:cubicBezTo>
                  <a:pt x="59631" y="40857"/>
                  <a:pt x="59365" y="40819"/>
                  <a:pt x="59269" y="40819"/>
                </a:cubicBezTo>
                <a:cubicBezTo>
                  <a:pt x="59479" y="41009"/>
                  <a:pt x="58699" y="40838"/>
                  <a:pt x="58927" y="41066"/>
                </a:cubicBezTo>
                <a:close/>
                <a:moveTo>
                  <a:pt x="51870" y="43995"/>
                </a:moveTo>
                <a:cubicBezTo>
                  <a:pt x="51946" y="44109"/>
                  <a:pt x="52194" y="43900"/>
                  <a:pt x="52327" y="43881"/>
                </a:cubicBezTo>
                <a:cubicBezTo>
                  <a:pt x="52194" y="43615"/>
                  <a:pt x="52650" y="43748"/>
                  <a:pt x="52593" y="43482"/>
                </a:cubicBezTo>
                <a:cubicBezTo>
                  <a:pt x="52726" y="43672"/>
                  <a:pt x="53107" y="43463"/>
                  <a:pt x="53297" y="43273"/>
                </a:cubicBezTo>
                <a:cubicBezTo>
                  <a:pt x="54115" y="43139"/>
                  <a:pt x="54476" y="42835"/>
                  <a:pt x="55389" y="42588"/>
                </a:cubicBezTo>
                <a:cubicBezTo>
                  <a:pt x="55446" y="42341"/>
                  <a:pt x="55275" y="42417"/>
                  <a:pt x="55408" y="42302"/>
                </a:cubicBezTo>
                <a:cubicBezTo>
                  <a:pt x="55332" y="42207"/>
                  <a:pt x="54933" y="42341"/>
                  <a:pt x="54857" y="42531"/>
                </a:cubicBezTo>
                <a:cubicBezTo>
                  <a:pt x="54762" y="42550"/>
                  <a:pt x="54857" y="42455"/>
                  <a:pt x="54800" y="42379"/>
                </a:cubicBezTo>
                <a:cubicBezTo>
                  <a:pt x="54153" y="42683"/>
                  <a:pt x="52878" y="43006"/>
                  <a:pt x="52498" y="43254"/>
                </a:cubicBezTo>
                <a:cubicBezTo>
                  <a:pt x="53107" y="43158"/>
                  <a:pt x="53183" y="43044"/>
                  <a:pt x="53601" y="42930"/>
                </a:cubicBezTo>
                <a:cubicBezTo>
                  <a:pt x="52878" y="43368"/>
                  <a:pt x="52593" y="43311"/>
                  <a:pt x="51832" y="43691"/>
                </a:cubicBezTo>
                <a:cubicBezTo>
                  <a:pt x="51813" y="43862"/>
                  <a:pt x="52004" y="43729"/>
                  <a:pt x="52118" y="43691"/>
                </a:cubicBezTo>
                <a:cubicBezTo>
                  <a:pt x="52042" y="43824"/>
                  <a:pt x="52137" y="43748"/>
                  <a:pt x="52194" y="43881"/>
                </a:cubicBezTo>
                <a:cubicBezTo>
                  <a:pt x="52061" y="43957"/>
                  <a:pt x="52042" y="43862"/>
                  <a:pt x="52004" y="43786"/>
                </a:cubicBezTo>
                <a:cubicBezTo>
                  <a:pt x="51889" y="43843"/>
                  <a:pt x="52023" y="43957"/>
                  <a:pt x="51870" y="44014"/>
                </a:cubicBezTo>
                <a:close/>
                <a:moveTo>
                  <a:pt x="56226" y="41979"/>
                </a:moveTo>
                <a:cubicBezTo>
                  <a:pt x="56169" y="42188"/>
                  <a:pt x="55979" y="41979"/>
                  <a:pt x="55827" y="42074"/>
                </a:cubicBezTo>
                <a:cubicBezTo>
                  <a:pt x="55960" y="42188"/>
                  <a:pt x="55694" y="42302"/>
                  <a:pt x="55713" y="42131"/>
                </a:cubicBezTo>
                <a:cubicBezTo>
                  <a:pt x="55598" y="42283"/>
                  <a:pt x="55846" y="42493"/>
                  <a:pt x="56036" y="42398"/>
                </a:cubicBezTo>
                <a:cubicBezTo>
                  <a:pt x="55979" y="42341"/>
                  <a:pt x="55884" y="42360"/>
                  <a:pt x="55846" y="42302"/>
                </a:cubicBezTo>
                <a:cubicBezTo>
                  <a:pt x="55827" y="42226"/>
                  <a:pt x="56169" y="42226"/>
                  <a:pt x="56340" y="42093"/>
                </a:cubicBezTo>
                <a:cubicBezTo>
                  <a:pt x="56321" y="42036"/>
                  <a:pt x="56283" y="41979"/>
                  <a:pt x="56264" y="41903"/>
                </a:cubicBezTo>
                <a:cubicBezTo>
                  <a:pt x="56188" y="41941"/>
                  <a:pt x="56093" y="41979"/>
                  <a:pt x="56017" y="42017"/>
                </a:cubicBezTo>
                <a:cubicBezTo>
                  <a:pt x="56055" y="42055"/>
                  <a:pt x="56150" y="41998"/>
                  <a:pt x="56226" y="41979"/>
                </a:cubicBezTo>
                <a:close/>
                <a:moveTo>
                  <a:pt x="42550" y="47685"/>
                </a:moveTo>
                <a:cubicBezTo>
                  <a:pt x="42436" y="47609"/>
                  <a:pt x="42531" y="47590"/>
                  <a:pt x="42398" y="47476"/>
                </a:cubicBezTo>
                <a:cubicBezTo>
                  <a:pt x="42531" y="47400"/>
                  <a:pt x="42569" y="47514"/>
                  <a:pt x="42721" y="47400"/>
                </a:cubicBezTo>
                <a:cubicBezTo>
                  <a:pt x="42626" y="47286"/>
                  <a:pt x="42759" y="47248"/>
                  <a:pt x="42683" y="47134"/>
                </a:cubicBezTo>
                <a:cubicBezTo>
                  <a:pt x="42436" y="47343"/>
                  <a:pt x="41884" y="47286"/>
                  <a:pt x="41542" y="47476"/>
                </a:cubicBezTo>
                <a:cubicBezTo>
                  <a:pt x="41371" y="47590"/>
                  <a:pt x="41257" y="47590"/>
                  <a:pt x="40914" y="47685"/>
                </a:cubicBezTo>
                <a:cubicBezTo>
                  <a:pt x="40895" y="47685"/>
                  <a:pt x="39849" y="48389"/>
                  <a:pt x="39925" y="47914"/>
                </a:cubicBezTo>
                <a:cubicBezTo>
                  <a:pt x="39716" y="47952"/>
                  <a:pt x="39716" y="48047"/>
                  <a:pt x="39659" y="48123"/>
                </a:cubicBezTo>
                <a:cubicBezTo>
                  <a:pt x="39735" y="48199"/>
                  <a:pt x="39773" y="48085"/>
                  <a:pt x="39849" y="48047"/>
                </a:cubicBezTo>
                <a:cubicBezTo>
                  <a:pt x="39925" y="48275"/>
                  <a:pt x="39621" y="48142"/>
                  <a:pt x="39488" y="48256"/>
                </a:cubicBezTo>
                <a:cubicBezTo>
                  <a:pt x="39450" y="48199"/>
                  <a:pt x="39469" y="48161"/>
                  <a:pt x="39507" y="48123"/>
                </a:cubicBezTo>
                <a:cubicBezTo>
                  <a:pt x="39355" y="48313"/>
                  <a:pt x="38594" y="48484"/>
                  <a:pt x="38194" y="48770"/>
                </a:cubicBezTo>
                <a:cubicBezTo>
                  <a:pt x="38118" y="48789"/>
                  <a:pt x="38042" y="48770"/>
                  <a:pt x="38023" y="48674"/>
                </a:cubicBezTo>
                <a:cubicBezTo>
                  <a:pt x="37814" y="48751"/>
                  <a:pt x="37605" y="48846"/>
                  <a:pt x="37396" y="48922"/>
                </a:cubicBezTo>
                <a:cubicBezTo>
                  <a:pt x="37624" y="49131"/>
                  <a:pt x="38442" y="48541"/>
                  <a:pt x="38404" y="48922"/>
                </a:cubicBezTo>
                <a:cubicBezTo>
                  <a:pt x="38518" y="48808"/>
                  <a:pt x="38537" y="48674"/>
                  <a:pt x="38765" y="48598"/>
                </a:cubicBezTo>
                <a:cubicBezTo>
                  <a:pt x="38727" y="48770"/>
                  <a:pt x="38784" y="48789"/>
                  <a:pt x="38860" y="48617"/>
                </a:cubicBezTo>
                <a:cubicBezTo>
                  <a:pt x="39069" y="48541"/>
                  <a:pt x="38784" y="48827"/>
                  <a:pt x="38974" y="48731"/>
                </a:cubicBezTo>
                <a:cubicBezTo>
                  <a:pt x="39279" y="48636"/>
                  <a:pt x="39012" y="48655"/>
                  <a:pt x="39088" y="48522"/>
                </a:cubicBezTo>
                <a:cubicBezTo>
                  <a:pt x="39811" y="48275"/>
                  <a:pt x="40230" y="48237"/>
                  <a:pt x="40876" y="47971"/>
                </a:cubicBezTo>
                <a:cubicBezTo>
                  <a:pt x="40268" y="48351"/>
                  <a:pt x="39621" y="48484"/>
                  <a:pt x="38841" y="48789"/>
                </a:cubicBezTo>
                <a:cubicBezTo>
                  <a:pt x="38803" y="49017"/>
                  <a:pt x="39697" y="48693"/>
                  <a:pt x="39754" y="48541"/>
                </a:cubicBezTo>
                <a:cubicBezTo>
                  <a:pt x="40572" y="48446"/>
                  <a:pt x="40933" y="48199"/>
                  <a:pt x="41789" y="47933"/>
                </a:cubicBezTo>
                <a:cubicBezTo>
                  <a:pt x="41713" y="47799"/>
                  <a:pt x="41770" y="47704"/>
                  <a:pt x="41961" y="47647"/>
                </a:cubicBezTo>
                <a:cubicBezTo>
                  <a:pt x="41922" y="47742"/>
                  <a:pt x="41713" y="47799"/>
                  <a:pt x="41884" y="47971"/>
                </a:cubicBezTo>
                <a:cubicBezTo>
                  <a:pt x="41961" y="47933"/>
                  <a:pt x="42037" y="47895"/>
                  <a:pt x="42132" y="47857"/>
                </a:cubicBezTo>
                <a:cubicBezTo>
                  <a:pt x="41846" y="47838"/>
                  <a:pt x="42379" y="47685"/>
                  <a:pt x="42550" y="47685"/>
                </a:cubicBezTo>
                <a:close/>
                <a:moveTo>
                  <a:pt x="56949" y="41846"/>
                </a:moveTo>
                <a:cubicBezTo>
                  <a:pt x="56721" y="41770"/>
                  <a:pt x="56607" y="41979"/>
                  <a:pt x="56359" y="41979"/>
                </a:cubicBezTo>
                <a:cubicBezTo>
                  <a:pt x="56416" y="42188"/>
                  <a:pt x="56778" y="41884"/>
                  <a:pt x="56949" y="41846"/>
                </a:cubicBezTo>
                <a:close/>
                <a:moveTo>
                  <a:pt x="132424" y="11242"/>
                </a:moveTo>
                <a:cubicBezTo>
                  <a:pt x="132119" y="11127"/>
                  <a:pt x="131777" y="11451"/>
                  <a:pt x="131720" y="11641"/>
                </a:cubicBezTo>
                <a:cubicBezTo>
                  <a:pt x="131910" y="11831"/>
                  <a:pt x="132557" y="11527"/>
                  <a:pt x="132424" y="11242"/>
                </a:cubicBezTo>
                <a:close/>
                <a:moveTo>
                  <a:pt x="51186" y="43881"/>
                </a:moveTo>
                <a:cubicBezTo>
                  <a:pt x="51319" y="43634"/>
                  <a:pt x="52270" y="43672"/>
                  <a:pt x="52422" y="43234"/>
                </a:cubicBezTo>
                <a:cubicBezTo>
                  <a:pt x="52023" y="43387"/>
                  <a:pt x="51395" y="43577"/>
                  <a:pt x="50976" y="43691"/>
                </a:cubicBezTo>
                <a:cubicBezTo>
                  <a:pt x="50596" y="43805"/>
                  <a:pt x="49683" y="44243"/>
                  <a:pt x="50311" y="44014"/>
                </a:cubicBezTo>
                <a:cubicBezTo>
                  <a:pt x="50634" y="44014"/>
                  <a:pt x="51052" y="43767"/>
                  <a:pt x="51186" y="43900"/>
                </a:cubicBezTo>
                <a:close/>
                <a:moveTo>
                  <a:pt x="57558" y="41009"/>
                </a:moveTo>
                <a:cubicBezTo>
                  <a:pt x="57615" y="40724"/>
                  <a:pt x="58090" y="40914"/>
                  <a:pt x="57881" y="40762"/>
                </a:cubicBezTo>
                <a:cubicBezTo>
                  <a:pt x="57995" y="40686"/>
                  <a:pt x="58033" y="40781"/>
                  <a:pt x="58052" y="40857"/>
                </a:cubicBezTo>
                <a:cubicBezTo>
                  <a:pt x="58661" y="40705"/>
                  <a:pt x="58756" y="40400"/>
                  <a:pt x="59308" y="40248"/>
                </a:cubicBezTo>
                <a:cubicBezTo>
                  <a:pt x="58908" y="39944"/>
                  <a:pt x="58337" y="40724"/>
                  <a:pt x="57843" y="40495"/>
                </a:cubicBezTo>
                <a:cubicBezTo>
                  <a:pt x="57596" y="40515"/>
                  <a:pt x="57881" y="40667"/>
                  <a:pt x="57710" y="40724"/>
                </a:cubicBezTo>
                <a:cubicBezTo>
                  <a:pt x="57520" y="40629"/>
                  <a:pt x="57234" y="40857"/>
                  <a:pt x="56854" y="41066"/>
                </a:cubicBezTo>
                <a:cubicBezTo>
                  <a:pt x="57234" y="41123"/>
                  <a:pt x="57158" y="40838"/>
                  <a:pt x="57558" y="41009"/>
                </a:cubicBezTo>
                <a:close/>
                <a:moveTo>
                  <a:pt x="43920" y="45916"/>
                </a:moveTo>
                <a:cubicBezTo>
                  <a:pt x="44072" y="45954"/>
                  <a:pt x="43920" y="46012"/>
                  <a:pt x="44015" y="46164"/>
                </a:cubicBezTo>
                <a:cubicBezTo>
                  <a:pt x="44205" y="46050"/>
                  <a:pt x="44319" y="46069"/>
                  <a:pt x="44471" y="46031"/>
                </a:cubicBezTo>
                <a:cubicBezTo>
                  <a:pt x="44300" y="45897"/>
                  <a:pt x="44205" y="45954"/>
                  <a:pt x="43920" y="45916"/>
                </a:cubicBezTo>
                <a:close/>
                <a:moveTo>
                  <a:pt x="57691" y="40457"/>
                </a:moveTo>
                <a:cubicBezTo>
                  <a:pt x="57900" y="40515"/>
                  <a:pt x="58185" y="40324"/>
                  <a:pt x="58261" y="40438"/>
                </a:cubicBezTo>
                <a:cubicBezTo>
                  <a:pt x="58376" y="40286"/>
                  <a:pt x="58223" y="40229"/>
                  <a:pt x="58585" y="40191"/>
                </a:cubicBezTo>
                <a:cubicBezTo>
                  <a:pt x="58566" y="40077"/>
                  <a:pt x="58395" y="40210"/>
                  <a:pt x="58337" y="40134"/>
                </a:cubicBezTo>
                <a:cubicBezTo>
                  <a:pt x="58204" y="40419"/>
                  <a:pt x="57957" y="40191"/>
                  <a:pt x="57691" y="40457"/>
                </a:cubicBezTo>
                <a:close/>
                <a:moveTo>
                  <a:pt x="30301" y="51547"/>
                </a:moveTo>
                <a:cubicBezTo>
                  <a:pt x="30263" y="51337"/>
                  <a:pt x="29673" y="51642"/>
                  <a:pt x="29236" y="51756"/>
                </a:cubicBezTo>
                <a:cubicBezTo>
                  <a:pt x="29350" y="51870"/>
                  <a:pt x="29939" y="51585"/>
                  <a:pt x="30301" y="51547"/>
                </a:cubicBezTo>
                <a:close/>
                <a:moveTo>
                  <a:pt x="66288" y="36939"/>
                </a:moveTo>
                <a:cubicBezTo>
                  <a:pt x="66402" y="36901"/>
                  <a:pt x="66497" y="36863"/>
                  <a:pt x="66593" y="36824"/>
                </a:cubicBezTo>
                <a:cubicBezTo>
                  <a:pt x="66573" y="36767"/>
                  <a:pt x="66516" y="36805"/>
                  <a:pt x="66459" y="36824"/>
                </a:cubicBezTo>
                <a:cubicBezTo>
                  <a:pt x="66478" y="36767"/>
                  <a:pt x="66497" y="36710"/>
                  <a:pt x="66459" y="36653"/>
                </a:cubicBezTo>
                <a:cubicBezTo>
                  <a:pt x="66402" y="36748"/>
                  <a:pt x="66212" y="36805"/>
                  <a:pt x="66288" y="36939"/>
                </a:cubicBezTo>
                <a:close/>
                <a:moveTo>
                  <a:pt x="132842" y="8902"/>
                </a:moveTo>
                <a:cubicBezTo>
                  <a:pt x="132842" y="9016"/>
                  <a:pt x="132614" y="9035"/>
                  <a:pt x="132728" y="9168"/>
                </a:cubicBezTo>
                <a:cubicBezTo>
                  <a:pt x="132842" y="9111"/>
                  <a:pt x="132899" y="9149"/>
                  <a:pt x="132994" y="9130"/>
                </a:cubicBezTo>
                <a:cubicBezTo>
                  <a:pt x="132861" y="9339"/>
                  <a:pt x="132804" y="9644"/>
                  <a:pt x="132538" y="9929"/>
                </a:cubicBezTo>
                <a:cubicBezTo>
                  <a:pt x="132804" y="10252"/>
                  <a:pt x="133222" y="9701"/>
                  <a:pt x="133508" y="9530"/>
                </a:cubicBezTo>
                <a:cubicBezTo>
                  <a:pt x="133356" y="8693"/>
                  <a:pt x="132271" y="8465"/>
                  <a:pt x="131701" y="9092"/>
                </a:cubicBezTo>
                <a:cubicBezTo>
                  <a:pt x="131834" y="9244"/>
                  <a:pt x="131872" y="9263"/>
                  <a:pt x="131948" y="9378"/>
                </a:cubicBezTo>
                <a:cubicBezTo>
                  <a:pt x="132309" y="9187"/>
                  <a:pt x="132614" y="9035"/>
                  <a:pt x="132842" y="8902"/>
                </a:cubicBezTo>
                <a:close/>
                <a:moveTo>
                  <a:pt x="78100" y="31594"/>
                </a:moveTo>
                <a:cubicBezTo>
                  <a:pt x="77967" y="31499"/>
                  <a:pt x="77853" y="31594"/>
                  <a:pt x="77720" y="31689"/>
                </a:cubicBezTo>
                <a:cubicBezTo>
                  <a:pt x="77853" y="31765"/>
                  <a:pt x="77967" y="31689"/>
                  <a:pt x="78100" y="31594"/>
                </a:cubicBezTo>
                <a:close/>
                <a:moveTo>
                  <a:pt x="85157" y="28817"/>
                </a:moveTo>
                <a:cubicBezTo>
                  <a:pt x="85252" y="28760"/>
                  <a:pt x="85214" y="28646"/>
                  <a:pt x="85423" y="28608"/>
                </a:cubicBezTo>
                <a:cubicBezTo>
                  <a:pt x="85385" y="28531"/>
                  <a:pt x="85233" y="28665"/>
                  <a:pt x="85195" y="28569"/>
                </a:cubicBezTo>
                <a:cubicBezTo>
                  <a:pt x="85252" y="28493"/>
                  <a:pt x="85385" y="28474"/>
                  <a:pt x="85575" y="28436"/>
                </a:cubicBezTo>
                <a:cubicBezTo>
                  <a:pt x="85423" y="28436"/>
                  <a:pt x="85461" y="28151"/>
                  <a:pt x="85575" y="28265"/>
                </a:cubicBezTo>
                <a:cubicBezTo>
                  <a:pt x="85575" y="27961"/>
                  <a:pt x="85195" y="28398"/>
                  <a:pt x="85043" y="28531"/>
                </a:cubicBezTo>
                <a:cubicBezTo>
                  <a:pt x="85195" y="28569"/>
                  <a:pt x="85043" y="28684"/>
                  <a:pt x="85157" y="28817"/>
                </a:cubicBezTo>
                <a:close/>
                <a:moveTo>
                  <a:pt x="85062" y="28798"/>
                </a:moveTo>
                <a:cubicBezTo>
                  <a:pt x="84929" y="28627"/>
                  <a:pt x="84491" y="28893"/>
                  <a:pt x="84605" y="28531"/>
                </a:cubicBezTo>
                <a:cubicBezTo>
                  <a:pt x="83978" y="28893"/>
                  <a:pt x="84833" y="28893"/>
                  <a:pt x="85062" y="28798"/>
                </a:cubicBezTo>
                <a:close/>
                <a:moveTo>
                  <a:pt x="87230" y="27752"/>
                </a:moveTo>
                <a:cubicBezTo>
                  <a:pt x="87306" y="27809"/>
                  <a:pt x="87458" y="27752"/>
                  <a:pt x="87572" y="27733"/>
                </a:cubicBezTo>
                <a:cubicBezTo>
                  <a:pt x="87496" y="27618"/>
                  <a:pt x="87420" y="27599"/>
                  <a:pt x="87534" y="27466"/>
                </a:cubicBezTo>
                <a:cubicBezTo>
                  <a:pt x="87211" y="27428"/>
                  <a:pt x="87630" y="27695"/>
                  <a:pt x="87230" y="27752"/>
                </a:cubicBezTo>
                <a:close/>
                <a:moveTo>
                  <a:pt x="83901" y="29102"/>
                </a:moveTo>
                <a:cubicBezTo>
                  <a:pt x="84016" y="29064"/>
                  <a:pt x="84016" y="29007"/>
                  <a:pt x="83940" y="29026"/>
                </a:cubicBezTo>
                <a:cubicBezTo>
                  <a:pt x="83997" y="28817"/>
                  <a:pt x="84187" y="29026"/>
                  <a:pt x="84339" y="28912"/>
                </a:cubicBezTo>
                <a:cubicBezTo>
                  <a:pt x="84301" y="28836"/>
                  <a:pt x="84263" y="28760"/>
                  <a:pt x="84244" y="28684"/>
                </a:cubicBezTo>
                <a:cubicBezTo>
                  <a:pt x="84073" y="28798"/>
                  <a:pt x="84073" y="28798"/>
                  <a:pt x="83863" y="28836"/>
                </a:cubicBezTo>
                <a:cubicBezTo>
                  <a:pt x="83978" y="28950"/>
                  <a:pt x="83825" y="28988"/>
                  <a:pt x="83901" y="29102"/>
                </a:cubicBezTo>
                <a:close/>
                <a:moveTo>
                  <a:pt x="74087" y="32982"/>
                </a:moveTo>
                <a:cubicBezTo>
                  <a:pt x="74296" y="32982"/>
                  <a:pt x="74144" y="32583"/>
                  <a:pt x="73992" y="32735"/>
                </a:cubicBezTo>
                <a:cubicBezTo>
                  <a:pt x="74011" y="32811"/>
                  <a:pt x="74049" y="32906"/>
                  <a:pt x="74087" y="32982"/>
                </a:cubicBezTo>
                <a:close/>
                <a:moveTo>
                  <a:pt x="81220" y="30053"/>
                </a:moveTo>
                <a:cubicBezTo>
                  <a:pt x="81277" y="30034"/>
                  <a:pt x="81334" y="30015"/>
                  <a:pt x="81391" y="29996"/>
                </a:cubicBezTo>
                <a:cubicBezTo>
                  <a:pt x="81372" y="29901"/>
                  <a:pt x="81334" y="29825"/>
                  <a:pt x="81296" y="29749"/>
                </a:cubicBezTo>
                <a:cubicBezTo>
                  <a:pt x="81181" y="29825"/>
                  <a:pt x="81201" y="29882"/>
                  <a:pt x="81296" y="29920"/>
                </a:cubicBezTo>
                <a:cubicBezTo>
                  <a:pt x="81181" y="29939"/>
                  <a:pt x="81201" y="29996"/>
                  <a:pt x="81220" y="30053"/>
                </a:cubicBezTo>
                <a:close/>
                <a:moveTo>
                  <a:pt x="83787" y="28474"/>
                </a:moveTo>
                <a:cubicBezTo>
                  <a:pt x="83844" y="28493"/>
                  <a:pt x="83882" y="28531"/>
                  <a:pt x="83920" y="28588"/>
                </a:cubicBezTo>
                <a:cubicBezTo>
                  <a:pt x="84168" y="28303"/>
                  <a:pt x="84320" y="28493"/>
                  <a:pt x="84624" y="28189"/>
                </a:cubicBezTo>
                <a:cubicBezTo>
                  <a:pt x="84681" y="28189"/>
                  <a:pt x="84719" y="28417"/>
                  <a:pt x="84967" y="28341"/>
                </a:cubicBezTo>
                <a:cubicBezTo>
                  <a:pt x="84776" y="28094"/>
                  <a:pt x="84891" y="28208"/>
                  <a:pt x="84910" y="28018"/>
                </a:cubicBezTo>
                <a:cubicBezTo>
                  <a:pt x="84377" y="28208"/>
                  <a:pt x="84415" y="28227"/>
                  <a:pt x="83787" y="28474"/>
                </a:cubicBezTo>
                <a:close/>
                <a:moveTo>
                  <a:pt x="74886" y="32107"/>
                </a:moveTo>
                <a:cubicBezTo>
                  <a:pt x="74962" y="32069"/>
                  <a:pt x="75038" y="32031"/>
                  <a:pt x="75133" y="31993"/>
                </a:cubicBezTo>
                <a:cubicBezTo>
                  <a:pt x="74981" y="31917"/>
                  <a:pt x="74810" y="31936"/>
                  <a:pt x="74867" y="31708"/>
                </a:cubicBezTo>
                <a:cubicBezTo>
                  <a:pt x="74714" y="31765"/>
                  <a:pt x="74638" y="31822"/>
                  <a:pt x="74581" y="31879"/>
                </a:cubicBezTo>
                <a:cubicBezTo>
                  <a:pt x="74695" y="31936"/>
                  <a:pt x="74867" y="31879"/>
                  <a:pt x="74886" y="32107"/>
                </a:cubicBezTo>
                <a:close/>
                <a:moveTo>
                  <a:pt x="77339" y="30738"/>
                </a:moveTo>
                <a:cubicBezTo>
                  <a:pt x="77244" y="30776"/>
                  <a:pt x="77358" y="30814"/>
                  <a:pt x="77434" y="30795"/>
                </a:cubicBezTo>
                <a:cubicBezTo>
                  <a:pt x="77453" y="30852"/>
                  <a:pt x="77377" y="30871"/>
                  <a:pt x="77320" y="30890"/>
                </a:cubicBezTo>
                <a:cubicBezTo>
                  <a:pt x="77549" y="30947"/>
                  <a:pt x="77682" y="30776"/>
                  <a:pt x="77891" y="30719"/>
                </a:cubicBezTo>
                <a:cubicBezTo>
                  <a:pt x="77872" y="30662"/>
                  <a:pt x="77777" y="30738"/>
                  <a:pt x="77701" y="30757"/>
                </a:cubicBezTo>
                <a:cubicBezTo>
                  <a:pt x="77625" y="30643"/>
                  <a:pt x="77415" y="30795"/>
                  <a:pt x="77320" y="30738"/>
                </a:cubicBezTo>
                <a:close/>
                <a:moveTo>
                  <a:pt x="83711" y="28056"/>
                </a:moveTo>
                <a:cubicBezTo>
                  <a:pt x="83787" y="28284"/>
                  <a:pt x="83901" y="27866"/>
                  <a:pt x="84054" y="28037"/>
                </a:cubicBezTo>
                <a:cubicBezTo>
                  <a:pt x="84111" y="27999"/>
                  <a:pt x="84073" y="27923"/>
                  <a:pt x="84054" y="27866"/>
                </a:cubicBezTo>
                <a:cubicBezTo>
                  <a:pt x="84206" y="27961"/>
                  <a:pt x="84282" y="27752"/>
                  <a:pt x="84358" y="27904"/>
                </a:cubicBezTo>
                <a:cubicBezTo>
                  <a:pt x="84491" y="27866"/>
                  <a:pt x="84605" y="27809"/>
                  <a:pt x="84738" y="27771"/>
                </a:cubicBezTo>
                <a:cubicBezTo>
                  <a:pt x="84681" y="27675"/>
                  <a:pt x="84757" y="27637"/>
                  <a:pt x="84719" y="27542"/>
                </a:cubicBezTo>
                <a:cubicBezTo>
                  <a:pt x="84548" y="27771"/>
                  <a:pt x="84320" y="27733"/>
                  <a:pt x="84054" y="27695"/>
                </a:cubicBezTo>
                <a:cubicBezTo>
                  <a:pt x="84016" y="27961"/>
                  <a:pt x="83141" y="27847"/>
                  <a:pt x="83236" y="28303"/>
                </a:cubicBezTo>
                <a:cubicBezTo>
                  <a:pt x="83274" y="28265"/>
                  <a:pt x="83407" y="28113"/>
                  <a:pt x="83426" y="28284"/>
                </a:cubicBezTo>
                <a:cubicBezTo>
                  <a:pt x="83445" y="28189"/>
                  <a:pt x="83730" y="28170"/>
                  <a:pt x="83711" y="28056"/>
                </a:cubicBezTo>
                <a:close/>
                <a:moveTo>
                  <a:pt x="69179" y="33781"/>
                </a:moveTo>
                <a:cubicBezTo>
                  <a:pt x="69141" y="33781"/>
                  <a:pt x="69636" y="33515"/>
                  <a:pt x="69655" y="33705"/>
                </a:cubicBezTo>
                <a:cubicBezTo>
                  <a:pt x="69788" y="33648"/>
                  <a:pt x="69598" y="33477"/>
                  <a:pt x="69598" y="33382"/>
                </a:cubicBezTo>
                <a:cubicBezTo>
                  <a:pt x="69788" y="33363"/>
                  <a:pt x="69807" y="33363"/>
                  <a:pt x="69959" y="33249"/>
                </a:cubicBezTo>
                <a:cubicBezTo>
                  <a:pt x="70035" y="33420"/>
                  <a:pt x="69598" y="33439"/>
                  <a:pt x="69769" y="33648"/>
                </a:cubicBezTo>
                <a:cubicBezTo>
                  <a:pt x="70035" y="33648"/>
                  <a:pt x="70016" y="33534"/>
                  <a:pt x="70397" y="33401"/>
                </a:cubicBezTo>
                <a:cubicBezTo>
                  <a:pt x="70245" y="33230"/>
                  <a:pt x="70092" y="33534"/>
                  <a:pt x="69807" y="33572"/>
                </a:cubicBezTo>
                <a:cubicBezTo>
                  <a:pt x="69864" y="33382"/>
                  <a:pt x="70473" y="33344"/>
                  <a:pt x="70206" y="33134"/>
                </a:cubicBezTo>
                <a:cubicBezTo>
                  <a:pt x="70435" y="33020"/>
                  <a:pt x="70359" y="33382"/>
                  <a:pt x="70587" y="33211"/>
                </a:cubicBezTo>
                <a:cubicBezTo>
                  <a:pt x="70587" y="33096"/>
                  <a:pt x="70511" y="33096"/>
                  <a:pt x="70454" y="33039"/>
                </a:cubicBezTo>
                <a:cubicBezTo>
                  <a:pt x="70568" y="32944"/>
                  <a:pt x="70777" y="33001"/>
                  <a:pt x="70625" y="33096"/>
                </a:cubicBezTo>
                <a:cubicBezTo>
                  <a:pt x="71062" y="33039"/>
                  <a:pt x="71842" y="32868"/>
                  <a:pt x="71880" y="32640"/>
                </a:cubicBezTo>
                <a:cubicBezTo>
                  <a:pt x="72147" y="32773"/>
                  <a:pt x="72527" y="32260"/>
                  <a:pt x="72793" y="32431"/>
                </a:cubicBezTo>
                <a:cubicBezTo>
                  <a:pt x="73136" y="32260"/>
                  <a:pt x="74410" y="31594"/>
                  <a:pt x="75038" y="31423"/>
                </a:cubicBezTo>
                <a:cubicBezTo>
                  <a:pt x="75228" y="31385"/>
                  <a:pt x="75266" y="31423"/>
                  <a:pt x="75361" y="31347"/>
                </a:cubicBezTo>
                <a:cubicBezTo>
                  <a:pt x="76236" y="30757"/>
                  <a:pt x="77472" y="30738"/>
                  <a:pt x="78309" y="30110"/>
                </a:cubicBezTo>
                <a:cubicBezTo>
                  <a:pt x="78271" y="29920"/>
                  <a:pt x="78005" y="30300"/>
                  <a:pt x="77910" y="30053"/>
                </a:cubicBezTo>
                <a:cubicBezTo>
                  <a:pt x="77967" y="30338"/>
                  <a:pt x="77187" y="30472"/>
                  <a:pt x="77092" y="30491"/>
                </a:cubicBezTo>
                <a:cubicBezTo>
                  <a:pt x="77187" y="30357"/>
                  <a:pt x="77339" y="30300"/>
                  <a:pt x="77510" y="30262"/>
                </a:cubicBezTo>
                <a:cubicBezTo>
                  <a:pt x="77206" y="30224"/>
                  <a:pt x="76997" y="30414"/>
                  <a:pt x="76578" y="30472"/>
                </a:cubicBezTo>
                <a:cubicBezTo>
                  <a:pt x="76712" y="30605"/>
                  <a:pt x="76559" y="30662"/>
                  <a:pt x="76388" y="30719"/>
                </a:cubicBezTo>
                <a:cubicBezTo>
                  <a:pt x="76788" y="30414"/>
                  <a:pt x="76084" y="30605"/>
                  <a:pt x="76407" y="30757"/>
                </a:cubicBezTo>
                <a:cubicBezTo>
                  <a:pt x="76236" y="31023"/>
                  <a:pt x="75323" y="31042"/>
                  <a:pt x="75190" y="31308"/>
                </a:cubicBezTo>
                <a:cubicBezTo>
                  <a:pt x="75076" y="31289"/>
                  <a:pt x="74905" y="31366"/>
                  <a:pt x="74867" y="31213"/>
                </a:cubicBezTo>
                <a:cubicBezTo>
                  <a:pt x="74638" y="31404"/>
                  <a:pt x="75057" y="31270"/>
                  <a:pt x="74829" y="31461"/>
                </a:cubicBezTo>
                <a:cubicBezTo>
                  <a:pt x="74562" y="31347"/>
                  <a:pt x="74277" y="31822"/>
                  <a:pt x="74049" y="31651"/>
                </a:cubicBezTo>
                <a:cubicBezTo>
                  <a:pt x="73725" y="32145"/>
                  <a:pt x="72984" y="31803"/>
                  <a:pt x="72470" y="32183"/>
                </a:cubicBezTo>
                <a:cubicBezTo>
                  <a:pt x="72527" y="32221"/>
                  <a:pt x="72584" y="32240"/>
                  <a:pt x="72698" y="32202"/>
                </a:cubicBezTo>
                <a:cubicBezTo>
                  <a:pt x="72641" y="32355"/>
                  <a:pt x="72584" y="32336"/>
                  <a:pt x="72413" y="32374"/>
                </a:cubicBezTo>
                <a:cubicBezTo>
                  <a:pt x="72356" y="32279"/>
                  <a:pt x="72451" y="32240"/>
                  <a:pt x="72394" y="32145"/>
                </a:cubicBezTo>
                <a:cubicBezTo>
                  <a:pt x="71310" y="32735"/>
                  <a:pt x="70016" y="32982"/>
                  <a:pt x="68875" y="33572"/>
                </a:cubicBezTo>
                <a:cubicBezTo>
                  <a:pt x="68723" y="33648"/>
                  <a:pt x="68818" y="33287"/>
                  <a:pt x="68666" y="33382"/>
                </a:cubicBezTo>
                <a:cubicBezTo>
                  <a:pt x="68399" y="33458"/>
                  <a:pt x="68723" y="33458"/>
                  <a:pt x="68704" y="33648"/>
                </a:cubicBezTo>
                <a:cubicBezTo>
                  <a:pt x="68533" y="33705"/>
                  <a:pt x="68361" y="33762"/>
                  <a:pt x="68209" y="33838"/>
                </a:cubicBezTo>
                <a:cubicBezTo>
                  <a:pt x="68590" y="33914"/>
                  <a:pt x="67791" y="34085"/>
                  <a:pt x="67525" y="34276"/>
                </a:cubicBezTo>
                <a:cubicBezTo>
                  <a:pt x="67696" y="34428"/>
                  <a:pt x="68209" y="34009"/>
                  <a:pt x="68399" y="34143"/>
                </a:cubicBezTo>
                <a:cubicBezTo>
                  <a:pt x="68133" y="33895"/>
                  <a:pt x="69084" y="34066"/>
                  <a:pt x="68970" y="33800"/>
                </a:cubicBezTo>
                <a:cubicBezTo>
                  <a:pt x="69065" y="33781"/>
                  <a:pt x="69084" y="33895"/>
                  <a:pt x="69122" y="33971"/>
                </a:cubicBezTo>
                <a:cubicBezTo>
                  <a:pt x="69179" y="33876"/>
                  <a:pt x="69198" y="33914"/>
                  <a:pt x="69293" y="33895"/>
                </a:cubicBezTo>
                <a:cubicBezTo>
                  <a:pt x="69484" y="33762"/>
                  <a:pt x="69122" y="33952"/>
                  <a:pt x="69179" y="33781"/>
                </a:cubicBezTo>
                <a:close/>
                <a:moveTo>
                  <a:pt x="80801" y="29216"/>
                </a:moveTo>
                <a:cubicBezTo>
                  <a:pt x="80744" y="28988"/>
                  <a:pt x="80459" y="29216"/>
                  <a:pt x="80345" y="29311"/>
                </a:cubicBezTo>
                <a:cubicBezTo>
                  <a:pt x="80459" y="29330"/>
                  <a:pt x="80630" y="29273"/>
                  <a:pt x="80801" y="29216"/>
                </a:cubicBezTo>
                <a:close/>
                <a:moveTo>
                  <a:pt x="86640" y="26820"/>
                </a:moveTo>
                <a:cubicBezTo>
                  <a:pt x="86850" y="26782"/>
                  <a:pt x="86793" y="26667"/>
                  <a:pt x="87002" y="26629"/>
                </a:cubicBezTo>
                <a:cubicBezTo>
                  <a:pt x="86850" y="26610"/>
                  <a:pt x="86526" y="26629"/>
                  <a:pt x="86640" y="26820"/>
                </a:cubicBezTo>
                <a:close/>
                <a:moveTo>
                  <a:pt x="67810" y="33933"/>
                </a:moveTo>
                <a:cubicBezTo>
                  <a:pt x="67068" y="34447"/>
                  <a:pt x="65870" y="34390"/>
                  <a:pt x="65470" y="35037"/>
                </a:cubicBezTo>
                <a:cubicBezTo>
                  <a:pt x="65280" y="35151"/>
                  <a:pt x="65242" y="34865"/>
                  <a:pt x="65109" y="35075"/>
                </a:cubicBezTo>
                <a:cubicBezTo>
                  <a:pt x="65413" y="35094"/>
                  <a:pt x="65128" y="35189"/>
                  <a:pt x="64900" y="35265"/>
                </a:cubicBezTo>
                <a:cubicBezTo>
                  <a:pt x="65680" y="35189"/>
                  <a:pt x="66802" y="34656"/>
                  <a:pt x="67106" y="34333"/>
                </a:cubicBezTo>
                <a:cubicBezTo>
                  <a:pt x="67315" y="34181"/>
                  <a:pt x="67277" y="34466"/>
                  <a:pt x="67467" y="34352"/>
                </a:cubicBezTo>
                <a:cubicBezTo>
                  <a:pt x="66992" y="34238"/>
                  <a:pt x="67810" y="34219"/>
                  <a:pt x="67810" y="33933"/>
                </a:cubicBezTo>
                <a:close/>
                <a:moveTo>
                  <a:pt x="46659" y="42588"/>
                </a:moveTo>
                <a:cubicBezTo>
                  <a:pt x="46583" y="42721"/>
                  <a:pt x="46849" y="42474"/>
                  <a:pt x="47001" y="42512"/>
                </a:cubicBezTo>
                <a:cubicBezTo>
                  <a:pt x="46944" y="42493"/>
                  <a:pt x="46906" y="42455"/>
                  <a:pt x="46868" y="42398"/>
                </a:cubicBezTo>
                <a:cubicBezTo>
                  <a:pt x="46811" y="42417"/>
                  <a:pt x="46754" y="42436"/>
                  <a:pt x="46697" y="42474"/>
                </a:cubicBezTo>
                <a:cubicBezTo>
                  <a:pt x="46716" y="42512"/>
                  <a:pt x="46716" y="42550"/>
                  <a:pt x="46659" y="42588"/>
                </a:cubicBezTo>
                <a:close/>
                <a:moveTo>
                  <a:pt x="62218" y="36064"/>
                </a:moveTo>
                <a:cubicBezTo>
                  <a:pt x="62332" y="36216"/>
                  <a:pt x="62066" y="36273"/>
                  <a:pt x="61989" y="36387"/>
                </a:cubicBezTo>
                <a:cubicBezTo>
                  <a:pt x="62979" y="36121"/>
                  <a:pt x="63606" y="35816"/>
                  <a:pt x="64614" y="35436"/>
                </a:cubicBezTo>
                <a:cubicBezTo>
                  <a:pt x="64500" y="35341"/>
                  <a:pt x="63949" y="35569"/>
                  <a:pt x="63777" y="35664"/>
                </a:cubicBezTo>
                <a:cubicBezTo>
                  <a:pt x="63606" y="35645"/>
                  <a:pt x="63663" y="35493"/>
                  <a:pt x="63302" y="35683"/>
                </a:cubicBezTo>
                <a:cubicBezTo>
                  <a:pt x="63682" y="35740"/>
                  <a:pt x="63511" y="35626"/>
                  <a:pt x="63169" y="35740"/>
                </a:cubicBezTo>
                <a:cubicBezTo>
                  <a:pt x="62731" y="35873"/>
                  <a:pt x="62617" y="36140"/>
                  <a:pt x="62218" y="36064"/>
                </a:cubicBezTo>
                <a:close/>
                <a:moveTo>
                  <a:pt x="74505" y="31366"/>
                </a:moveTo>
                <a:cubicBezTo>
                  <a:pt x="74315" y="31461"/>
                  <a:pt x="74106" y="31575"/>
                  <a:pt x="73877" y="31556"/>
                </a:cubicBezTo>
                <a:cubicBezTo>
                  <a:pt x="73725" y="31727"/>
                  <a:pt x="74600" y="31556"/>
                  <a:pt x="74505" y="31366"/>
                </a:cubicBezTo>
                <a:close/>
                <a:moveTo>
                  <a:pt x="46240" y="42759"/>
                </a:moveTo>
                <a:cubicBezTo>
                  <a:pt x="46354" y="42607"/>
                  <a:pt x="46487" y="42702"/>
                  <a:pt x="46640" y="42531"/>
                </a:cubicBezTo>
                <a:cubicBezTo>
                  <a:pt x="46602" y="42474"/>
                  <a:pt x="46088" y="42626"/>
                  <a:pt x="46240" y="42759"/>
                </a:cubicBezTo>
                <a:close/>
                <a:moveTo>
                  <a:pt x="43235" y="43672"/>
                </a:moveTo>
                <a:cubicBezTo>
                  <a:pt x="43178" y="43539"/>
                  <a:pt x="42950" y="43691"/>
                  <a:pt x="42778" y="43748"/>
                </a:cubicBezTo>
                <a:cubicBezTo>
                  <a:pt x="42893" y="43786"/>
                  <a:pt x="43045" y="43767"/>
                  <a:pt x="43235" y="43672"/>
                </a:cubicBezTo>
                <a:close/>
                <a:moveTo>
                  <a:pt x="58889" y="37395"/>
                </a:moveTo>
                <a:cubicBezTo>
                  <a:pt x="59041" y="37167"/>
                  <a:pt x="58509" y="37452"/>
                  <a:pt x="58528" y="37376"/>
                </a:cubicBezTo>
                <a:cubicBezTo>
                  <a:pt x="58414" y="37547"/>
                  <a:pt x="58908" y="37338"/>
                  <a:pt x="58889" y="37395"/>
                </a:cubicBezTo>
                <a:close/>
                <a:moveTo>
                  <a:pt x="58452" y="37528"/>
                </a:moveTo>
                <a:cubicBezTo>
                  <a:pt x="58014" y="37471"/>
                  <a:pt x="57672" y="37776"/>
                  <a:pt x="57177" y="37928"/>
                </a:cubicBezTo>
                <a:cubicBezTo>
                  <a:pt x="57558" y="37966"/>
                  <a:pt x="57805" y="37623"/>
                  <a:pt x="58452" y="37528"/>
                </a:cubicBezTo>
                <a:close/>
                <a:moveTo>
                  <a:pt x="59250" y="37205"/>
                </a:moveTo>
                <a:cubicBezTo>
                  <a:pt x="59479" y="37015"/>
                  <a:pt x="59783" y="37110"/>
                  <a:pt x="59745" y="36824"/>
                </a:cubicBezTo>
                <a:cubicBezTo>
                  <a:pt x="59669" y="36996"/>
                  <a:pt x="59098" y="36901"/>
                  <a:pt x="59250" y="37205"/>
                </a:cubicBezTo>
                <a:close/>
                <a:moveTo>
                  <a:pt x="35760" y="46449"/>
                </a:moveTo>
                <a:cubicBezTo>
                  <a:pt x="36026" y="46354"/>
                  <a:pt x="35988" y="46297"/>
                  <a:pt x="36197" y="46278"/>
                </a:cubicBezTo>
                <a:cubicBezTo>
                  <a:pt x="36178" y="46145"/>
                  <a:pt x="35646" y="46297"/>
                  <a:pt x="35760" y="46449"/>
                </a:cubicBezTo>
                <a:close/>
                <a:moveTo>
                  <a:pt x="38917" y="45194"/>
                </a:moveTo>
                <a:cubicBezTo>
                  <a:pt x="38974" y="45175"/>
                  <a:pt x="38955" y="45156"/>
                  <a:pt x="38955" y="45118"/>
                </a:cubicBezTo>
                <a:cubicBezTo>
                  <a:pt x="38936" y="45080"/>
                  <a:pt x="38917" y="45060"/>
                  <a:pt x="38917" y="45022"/>
                </a:cubicBezTo>
                <a:cubicBezTo>
                  <a:pt x="38765" y="45175"/>
                  <a:pt x="38727" y="45099"/>
                  <a:pt x="38461" y="45156"/>
                </a:cubicBezTo>
                <a:cubicBezTo>
                  <a:pt x="38518" y="45175"/>
                  <a:pt x="38556" y="45194"/>
                  <a:pt x="38575" y="45270"/>
                </a:cubicBezTo>
                <a:cubicBezTo>
                  <a:pt x="38784" y="45213"/>
                  <a:pt x="38784" y="45060"/>
                  <a:pt x="38917" y="45194"/>
                </a:cubicBezTo>
                <a:close/>
                <a:moveTo>
                  <a:pt x="59536" y="36863"/>
                </a:moveTo>
                <a:cubicBezTo>
                  <a:pt x="59650" y="36748"/>
                  <a:pt x="59859" y="36672"/>
                  <a:pt x="59840" y="36520"/>
                </a:cubicBezTo>
                <a:cubicBezTo>
                  <a:pt x="59745" y="36615"/>
                  <a:pt x="59403" y="36653"/>
                  <a:pt x="59155" y="36786"/>
                </a:cubicBezTo>
                <a:cubicBezTo>
                  <a:pt x="59003" y="36996"/>
                  <a:pt x="59612" y="36539"/>
                  <a:pt x="59536" y="36863"/>
                </a:cubicBezTo>
                <a:close/>
                <a:moveTo>
                  <a:pt x="49017" y="40971"/>
                </a:moveTo>
                <a:cubicBezTo>
                  <a:pt x="49074" y="40990"/>
                  <a:pt x="49284" y="40914"/>
                  <a:pt x="49531" y="40819"/>
                </a:cubicBezTo>
                <a:cubicBezTo>
                  <a:pt x="49531" y="40705"/>
                  <a:pt x="49417" y="40762"/>
                  <a:pt x="49303" y="40800"/>
                </a:cubicBezTo>
                <a:cubicBezTo>
                  <a:pt x="49226" y="40800"/>
                  <a:pt x="49207" y="40705"/>
                  <a:pt x="49093" y="40781"/>
                </a:cubicBezTo>
                <a:cubicBezTo>
                  <a:pt x="49093" y="40819"/>
                  <a:pt x="49131" y="40819"/>
                  <a:pt x="49169" y="40800"/>
                </a:cubicBezTo>
                <a:cubicBezTo>
                  <a:pt x="49131" y="40895"/>
                  <a:pt x="49055" y="40819"/>
                  <a:pt x="49017" y="40971"/>
                </a:cubicBezTo>
                <a:close/>
                <a:moveTo>
                  <a:pt x="32241" y="47647"/>
                </a:moveTo>
                <a:cubicBezTo>
                  <a:pt x="32355" y="47552"/>
                  <a:pt x="32754" y="47533"/>
                  <a:pt x="32621" y="47381"/>
                </a:cubicBezTo>
                <a:cubicBezTo>
                  <a:pt x="32336" y="47552"/>
                  <a:pt x="32146" y="47495"/>
                  <a:pt x="31860" y="47628"/>
                </a:cubicBezTo>
                <a:cubicBezTo>
                  <a:pt x="31613" y="47723"/>
                  <a:pt x="32222" y="47514"/>
                  <a:pt x="32241" y="47647"/>
                </a:cubicBezTo>
                <a:close/>
                <a:moveTo>
                  <a:pt x="133964" y="6562"/>
                </a:moveTo>
                <a:cubicBezTo>
                  <a:pt x="133812" y="6068"/>
                  <a:pt x="134763" y="5726"/>
                  <a:pt x="134326" y="5307"/>
                </a:cubicBezTo>
                <a:cubicBezTo>
                  <a:pt x="134097" y="5554"/>
                  <a:pt x="133964" y="5478"/>
                  <a:pt x="133622" y="5516"/>
                </a:cubicBezTo>
                <a:cubicBezTo>
                  <a:pt x="133603" y="5440"/>
                  <a:pt x="133565" y="5364"/>
                  <a:pt x="133527" y="5288"/>
                </a:cubicBezTo>
                <a:cubicBezTo>
                  <a:pt x="133280" y="5212"/>
                  <a:pt x="132975" y="5250"/>
                  <a:pt x="132728" y="5212"/>
                </a:cubicBezTo>
                <a:cubicBezTo>
                  <a:pt x="132138" y="5668"/>
                  <a:pt x="131149" y="5345"/>
                  <a:pt x="130712" y="6087"/>
                </a:cubicBezTo>
                <a:cubicBezTo>
                  <a:pt x="130769" y="6220"/>
                  <a:pt x="130997" y="6068"/>
                  <a:pt x="131168" y="6011"/>
                </a:cubicBezTo>
                <a:cubicBezTo>
                  <a:pt x="130940" y="5878"/>
                  <a:pt x="131758" y="5668"/>
                  <a:pt x="131815" y="5802"/>
                </a:cubicBezTo>
                <a:cubicBezTo>
                  <a:pt x="131587" y="6068"/>
                  <a:pt x="130978" y="6220"/>
                  <a:pt x="130712" y="6467"/>
                </a:cubicBezTo>
                <a:cubicBezTo>
                  <a:pt x="130959" y="6486"/>
                  <a:pt x="131073" y="6715"/>
                  <a:pt x="131416" y="6581"/>
                </a:cubicBezTo>
                <a:cubicBezTo>
                  <a:pt x="131435" y="6715"/>
                  <a:pt x="131416" y="6715"/>
                  <a:pt x="131396" y="6924"/>
                </a:cubicBezTo>
                <a:cubicBezTo>
                  <a:pt x="131720" y="6696"/>
                  <a:pt x="132138" y="6639"/>
                  <a:pt x="132367" y="6467"/>
                </a:cubicBezTo>
                <a:cubicBezTo>
                  <a:pt x="132823" y="6658"/>
                  <a:pt x="133337" y="6715"/>
                  <a:pt x="133983" y="6562"/>
                </a:cubicBezTo>
                <a:close/>
                <a:moveTo>
                  <a:pt x="38518" y="44737"/>
                </a:moveTo>
                <a:cubicBezTo>
                  <a:pt x="38270" y="44509"/>
                  <a:pt x="37852" y="44794"/>
                  <a:pt x="37510" y="44927"/>
                </a:cubicBezTo>
                <a:cubicBezTo>
                  <a:pt x="37738" y="45118"/>
                  <a:pt x="38232" y="44642"/>
                  <a:pt x="38518" y="44737"/>
                </a:cubicBezTo>
                <a:close/>
                <a:moveTo>
                  <a:pt x="49740" y="40077"/>
                </a:moveTo>
                <a:cubicBezTo>
                  <a:pt x="49911" y="39963"/>
                  <a:pt x="49626" y="40001"/>
                  <a:pt x="49664" y="39887"/>
                </a:cubicBezTo>
                <a:cubicBezTo>
                  <a:pt x="49512" y="39944"/>
                  <a:pt x="49379" y="40001"/>
                  <a:pt x="49226" y="40058"/>
                </a:cubicBezTo>
                <a:cubicBezTo>
                  <a:pt x="49360" y="40058"/>
                  <a:pt x="49417" y="40153"/>
                  <a:pt x="49512" y="40210"/>
                </a:cubicBezTo>
                <a:cubicBezTo>
                  <a:pt x="49569" y="40191"/>
                  <a:pt x="49626" y="40172"/>
                  <a:pt x="49702" y="40153"/>
                </a:cubicBezTo>
                <a:cubicBezTo>
                  <a:pt x="49493" y="40058"/>
                  <a:pt x="49550" y="39982"/>
                  <a:pt x="49740" y="40077"/>
                </a:cubicBezTo>
                <a:close/>
                <a:moveTo>
                  <a:pt x="37472" y="44984"/>
                </a:moveTo>
                <a:cubicBezTo>
                  <a:pt x="36958" y="44984"/>
                  <a:pt x="36216" y="45365"/>
                  <a:pt x="35608" y="45517"/>
                </a:cubicBezTo>
                <a:cubicBezTo>
                  <a:pt x="36273" y="45498"/>
                  <a:pt x="36673" y="45251"/>
                  <a:pt x="37472" y="44984"/>
                </a:cubicBezTo>
                <a:close/>
                <a:moveTo>
                  <a:pt x="38461" y="44433"/>
                </a:moveTo>
                <a:cubicBezTo>
                  <a:pt x="38347" y="44338"/>
                  <a:pt x="38194" y="44338"/>
                  <a:pt x="38004" y="44395"/>
                </a:cubicBezTo>
                <a:cubicBezTo>
                  <a:pt x="37852" y="44471"/>
                  <a:pt x="37909" y="44604"/>
                  <a:pt x="37624" y="44661"/>
                </a:cubicBezTo>
                <a:cubicBezTo>
                  <a:pt x="37833" y="44661"/>
                  <a:pt x="38290" y="44604"/>
                  <a:pt x="38461" y="44433"/>
                </a:cubicBezTo>
                <a:close/>
                <a:moveTo>
                  <a:pt x="71138" y="31366"/>
                </a:moveTo>
                <a:cubicBezTo>
                  <a:pt x="71177" y="31308"/>
                  <a:pt x="71177" y="31232"/>
                  <a:pt x="71138" y="31156"/>
                </a:cubicBezTo>
                <a:cubicBezTo>
                  <a:pt x="71005" y="31404"/>
                  <a:pt x="70796" y="31289"/>
                  <a:pt x="70625" y="31480"/>
                </a:cubicBezTo>
                <a:cubicBezTo>
                  <a:pt x="70853" y="31518"/>
                  <a:pt x="70872" y="31423"/>
                  <a:pt x="71138" y="31366"/>
                </a:cubicBezTo>
                <a:close/>
                <a:moveTo>
                  <a:pt x="34238" y="46069"/>
                </a:moveTo>
                <a:cubicBezTo>
                  <a:pt x="34181" y="45859"/>
                  <a:pt x="33705" y="46088"/>
                  <a:pt x="33591" y="46221"/>
                </a:cubicBezTo>
                <a:cubicBezTo>
                  <a:pt x="33744" y="46278"/>
                  <a:pt x="33991" y="46164"/>
                  <a:pt x="34238" y="46069"/>
                </a:cubicBezTo>
                <a:close/>
                <a:moveTo>
                  <a:pt x="37396" y="44642"/>
                </a:moveTo>
                <a:cubicBezTo>
                  <a:pt x="37015" y="44832"/>
                  <a:pt x="36806" y="44870"/>
                  <a:pt x="36311" y="44965"/>
                </a:cubicBezTo>
                <a:cubicBezTo>
                  <a:pt x="36368" y="45308"/>
                  <a:pt x="37396" y="44813"/>
                  <a:pt x="37396" y="44642"/>
                </a:cubicBezTo>
                <a:close/>
                <a:moveTo>
                  <a:pt x="45517" y="41313"/>
                </a:moveTo>
                <a:cubicBezTo>
                  <a:pt x="44890" y="41561"/>
                  <a:pt x="43996" y="41770"/>
                  <a:pt x="43330" y="42131"/>
                </a:cubicBezTo>
                <a:cubicBezTo>
                  <a:pt x="44357" y="41922"/>
                  <a:pt x="44814" y="41770"/>
                  <a:pt x="45517" y="41313"/>
                </a:cubicBezTo>
                <a:close/>
                <a:moveTo>
                  <a:pt x="23510" y="50158"/>
                </a:moveTo>
                <a:cubicBezTo>
                  <a:pt x="23586" y="49949"/>
                  <a:pt x="23339" y="49911"/>
                  <a:pt x="23472" y="49721"/>
                </a:cubicBezTo>
                <a:cubicBezTo>
                  <a:pt x="23358" y="49759"/>
                  <a:pt x="23320" y="49702"/>
                  <a:pt x="23206" y="49759"/>
                </a:cubicBezTo>
                <a:cubicBezTo>
                  <a:pt x="23092" y="49892"/>
                  <a:pt x="23339" y="49854"/>
                  <a:pt x="23206" y="49930"/>
                </a:cubicBezTo>
                <a:cubicBezTo>
                  <a:pt x="23396" y="49968"/>
                  <a:pt x="23301" y="49968"/>
                  <a:pt x="23358" y="50158"/>
                </a:cubicBezTo>
                <a:cubicBezTo>
                  <a:pt x="23434" y="50120"/>
                  <a:pt x="23472" y="50120"/>
                  <a:pt x="23510" y="50158"/>
                </a:cubicBezTo>
                <a:close/>
                <a:moveTo>
                  <a:pt x="24119" y="49911"/>
                </a:moveTo>
                <a:cubicBezTo>
                  <a:pt x="24081" y="49816"/>
                  <a:pt x="24062" y="49740"/>
                  <a:pt x="24024" y="49664"/>
                </a:cubicBezTo>
                <a:cubicBezTo>
                  <a:pt x="23986" y="49721"/>
                  <a:pt x="23929" y="49759"/>
                  <a:pt x="23910" y="49721"/>
                </a:cubicBezTo>
                <a:cubicBezTo>
                  <a:pt x="23834" y="49740"/>
                  <a:pt x="23891" y="49816"/>
                  <a:pt x="23891" y="49892"/>
                </a:cubicBezTo>
                <a:cubicBezTo>
                  <a:pt x="23758" y="49968"/>
                  <a:pt x="23834" y="49644"/>
                  <a:pt x="23662" y="49816"/>
                </a:cubicBezTo>
                <a:cubicBezTo>
                  <a:pt x="23815" y="50025"/>
                  <a:pt x="23891" y="49873"/>
                  <a:pt x="24119" y="49911"/>
                </a:cubicBezTo>
                <a:close/>
                <a:moveTo>
                  <a:pt x="24804" y="49625"/>
                </a:moveTo>
                <a:cubicBezTo>
                  <a:pt x="24785" y="49549"/>
                  <a:pt x="24709" y="49568"/>
                  <a:pt x="24671" y="49511"/>
                </a:cubicBezTo>
                <a:cubicBezTo>
                  <a:pt x="24671" y="49454"/>
                  <a:pt x="24785" y="49435"/>
                  <a:pt x="24842" y="49397"/>
                </a:cubicBezTo>
                <a:cubicBezTo>
                  <a:pt x="24823" y="49283"/>
                  <a:pt x="24614" y="49454"/>
                  <a:pt x="24518" y="49473"/>
                </a:cubicBezTo>
                <a:cubicBezTo>
                  <a:pt x="24556" y="49606"/>
                  <a:pt x="24614" y="49740"/>
                  <a:pt x="24804" y="49644"/>
                </a:cubicBezTo>
                <a:close/>
                <a:moveTo>
                  <a:pt x="31138" y="47077"/>
                </a:moveTo>
                <a:cubicBezTo>
                  <a:pt x="31119" y="47039"/>
                  <a:pt x="31100" y="46982"/>
                  <a:pt x="31081" y="46944"/>
                </a:cubicBezTo>
                <a:cubicBezTo>
                  <a:pt x="30814" y="47058"/>
                  <a:pt x="30776" y="46886"/>
                  <a:pt x="30662" y="47115"/>
                </a:cubicBezTo>
                <a:cubicBezTo>
                  <a:pt x="30833" y="47096"/>
                  <a:pt x="30947" y="47153"/>
                  <a:pt x="31138" y="47077"/>
                </a:cubicBezTo>
                <a:close/>
                <a:moveTo>
                  <a:pt x="22902" y="50272"/>
                </a:moveTo>
                <a:cubicBezTo>
                  <a:pt x="23016" y="50139"/>
                  <a:pt x="22730" y="50215"/>
                  <a:pt x="22635" y="50329"/>
                </a:cubicBezTo>
                <a:cubicBezTo>
                  <a:pt x="22654" y="50272"/>
                  <a:pt x="22673" y="50215"/>
                  <a:pt x="22654" y="50158"/>
                </a:cubicBezTo>
                <a:cubicBezTo>
                  <a:pt x="22711" y="50158"/>
                  <a:pt x="22769" y="50177"/>
                  <a:pt x="22845" y="50139"/>
                </a:cubicBezTo>
                <a:cubicBezTo>
                  <a:pt x="22826" y="50063"/>
                  <a:pt x="22807" y="50006"/>
                  <a:pt x="22769" y="49949"/>
                </a:cubicBezTo>
                <a:cubicBezTo>
                  <a:pt x="22578" y="49987"/>
                  <a:pt x="22769" y="50139"/>
                  <a:pt x="22502" y="50158"/>
                </a:cubicBezTo>
                <a:cubicBezTo>
                  <a:pt x="22616" y="50291"/>
                  <a:pt x="22521" y="50367"/>
                  <a:pt x="22559" y="50481"/>
                </a:cubicBezTo>
                <a:cubicBezTo>
                  <a:pt x="22711" y="50443"/>
                  <a:pt x="22845" y="50196"/>
                  <a:pt x="22921" y="50272"/>
                </a:cubicBezTo>
                <a:close/>
                <a:moveTo>
                  <a:pt x="50178" y="39392"/>
                </a:moveTo>
                <a:cubicBezTo>
                  <a:pt x="50406" y="39240"/>
                  <a:pt x="50425" y="39297"/>
                  <a:pt x="50729" y="39164"/>
                </a:cubicBezTo>
                <a:cubicBezTo>
                  <a:pt x="50729" y="38993"/>
                  <a:pt x="50063" y="39259"/>
                  <a:pt x="50178" y="39392"/>
                </a:cubicBezTo>
                <a:close/>
                <a:moveTo>
                  <a:pt x="26858" y="47971"/>
                </a:moveTo>
                <a:cubicBezTo>
                  <a:pt x="26915" y="48180"/>
                  <a:pt x="26953" y="47933"/>
                  <a:pt x="27029" y="47895"/>
                </a:cubicBezTo>
                <a:cubicBezTo>
                  <a:pt x="27181" y="48047"/>
                  <a:pt x="26934" y="48104"/>
                  <a:pt x="27029" y="48237"/>
                </a:cubicBezTo>
                <a:cubicBezTo>
                  <a:pt x="26744" y="48123"/>
                  <a:pt x="26668" y="48503"/>
                  <a:pt x="26306" y="48408"/>
                </a:cubicBezTo>
                <a:cubicBezTo>
                  <a:pt x="26268" y="48332"/>
                  <a:pt x="26344" y="48275"/>
                  <a:pt x="26287" y="48199"/>
                </a:cubicBezTo>
                <a:cubicBezTo>
                  <a:pt x="26173" y="48256"/>
                  <a:pt x="26097" y="48256"/>
                  <a:pt x="26078" y="48180"/>
                </a:cubicBezTo>
                <a:cubicBezTo>
                  <a:pt x="25964" y="48256"/>
                  <a:pt x="25869" y="48351"/>
                  <a:pt x="25983" y="48484"/>
                </a:cubicBezTo>
                <a:cubicBezTo>
                  <a:pt x="26173" y="48465"/>
                  <a:pt x="26078" y="48351"/>
                  <a:pt x="26192" y="48294"/>
                </a:cubicBezTo>
                <a:cubicBezTo>
                  <a:pt x="26325" y="48465"/>
                  <a:pt x="25964" y="48484"/>
                  <a:pt x="26116" y="48655"/>
                </a:cubicBezTo>
                <a:cubicBezTo>
                  <a:pt x="26344" y="48655"/>
                  <a:pt x="26478" y="48351"/>
                  <a:pt x="26516" y="48560"/>
                </a:cubicBezTo>
                <a:cubicBezTo>
                  <a:pt x="26763" y="48237"/>
                  <a:pt x="27181" y="48465"/>
                  <a:pt x="27257" y="48085"/>
                </a:cubicBezTo>
                <a:cubicBezTo>
                  <a:pt x="27391" y="48047"/>
                  <a:pt x="27219" y="48256"/>
                  <a:pt x="27391" y="48256"/>
                </a:cubicBezTo>
                <a:cubicBezTo>
                  <a:pt x="27543" y="48199"/>
                  <a:pt x="27695" y="48142"/>
                  <a:pt x="27657" y="48028"/>
                </a:cubicBezTo>
                <a:cubicBezTo>
                  <a:pt x="27771" y="48047"/>
                  <a:pt x="27676" y="48123"/>
                  <a:pt x="27809" y="48199"/>
                </a:cubicBezTo>
                <a:cubicBezTo>
                  <a:pt x="27657" y="48237"/>
                  <a:pt x="27543" y="48218"/>
                  <a:pt x="27353" y="48332"/>
                </a:cubicBezTo>
                <a:cubicBezTo>
                  <a:pt x="27771" y="48389"/>
                  <a:pt x="28170" y="48066"/>
                  <a:pt x="28589" y="48009"/>
                </a:cubicBezTo>
                <a:cubicBezTo>
                  <a:pt x="28475" y="47799"/>
                  <a:pt x="28018" y="48199"/>
                  <a:pt x="27847" y="48123"/>
                </a:cubicBezTo>
                <a:cubicBezTo>
                  <a:pt x="27847" y="47990"/>
                  <a:pt x="28113" y="48104"/>
                  <a:pt x="28266" y="47952"/>
                </a:cubicBezTo>
                <a:cubicBezTo>
                  <a:pt x="28304" y="47666"/>
                  <a:pt x="27942" y="48047"/>
                  <a:pt x="27923" y="47818"/>
                </a:cubicBezTo>
                <a:cubicBezTo>
                  <a:pt x="27695" y="47876"/>
                  <a:pt x="27619" y="47990"/>
                  <a:pt x="27543" y="48085"/>
                </a:cubicBezTo>
                <a:cubicBezTo>
                  <a:pt x="27486" y="47857"/>
                  <a:pt x="27486" y="48047"/>
                  <a:pt x="27162" y="48009"/>
                </a:cubicBezTo>
                <a:cubicBezTo>
                  <a:pt x="27353" y="47914"/>
                  <a:pt x="27105" y="47971"/>
                  <a:pt x="27162" y="47857"/>
                </a:cubicBezTo>
                <a:cubicBezTo>
                  <a:pt x="27048" y="47780"/>
                  <a:pt x="26858" y="47952"/>
                  <a:pt x="26858" y="47971"/>
                </a:cubicBezTo>
                <a:close/>
                <a:moveTo>
                  <a:pt x="38556" y="43995"/>
                </a:moveTo>
                <a:cubicBezTo>
                  <a:pt x="38518" y="43843"/>
                  <a:pt x="38232" y="43938"/>
                  <a:pt x="38156" y="44052"/>
                </a:cubicBezTo>
                <a:cubicBezTo>
                  <a:pt x="38290" y="44186"/>
                  <a:pt x="38347" y="43976"/>
                  <a:pt x="38556" y="43995"/>
                </a:cubicBezTo>
                <a:close/>
                <a:moveTo>
                  <a:pt x="27314" y="48408"/>
                </a:moveTo>
                <a:cubicBezTo>
                  <a:pt x="27181" y="48351"/>
                  <a:pt x="26991" y="48408"/>
                  <a:pt x="26782" y="48503"/>
                </a:cubicBezTo>
                <a:cubicBezTo>
                  <a:pt x="26877" y="48598"/>
                  <a:pt x="27105" y="48484"/>
                  <a:pt x="27314" y="48408"/>
                </a:cubicBezTo>
                <a:close/>
                <a:moveTo>
                  <a:pt x="40401" y="43044"/>
                </a:moveTo>
                <a:cubicBezTo>
                  <a:pt x="39868" y="43273"/>
                  <a:pt x="39716" y="43139"/>
                  <a:pt x="39336" y="43406"/>
                </a:cubicBezTo>
                <a:cubicBezTo>
                  <a:pt x="39640" y="43406"/>
                  <a:pt x="40230" y="43292"/>
                  <a:pt x="40401" y="43044"/>
                </a:cubicBezTo>
                <a:close/>
                <a:moveTo>
                  <a:pt x="39241" y="43387"/>
                </a:moveTo>
                <a:cubicBezTo>
                  <a:pt x="39145" y="43406"/>
                  <a:pt x="38955" y="43577"/>
                  <a:pt x="38917" y="43463"/>
                </a:cubicBezTo>
                <a:cubicBezTo>
                  <a:pt x="38708" y="43691"/>
                  <a:pt x="39450" y="43596"/>
                  <a:pt x="39241" y="43387"/>
                </a:cubicBezTo>
                <a:close/>
                <a:moveTo>
                  <a:pt x="38860" y="43653"/>
                </a:moveTo>
                <a:cubicBezTo>
                  <a:pt x="38518" y="43615"/>
                  <a:pt x="37681" y="43786"/>
                  <a:pt x="37662" y="44071"/>
                </a:cubicBezTo>
                <a:cubicBezTo>
                  <a:pt x="38099" y="43862"/>
                  <a:pt x="38404" y="43881"/>
                  <a:pt x="38860" y="43653"/>
                </a:cubicBezTo>
                <a:close/>
                <a:moveTo>
                  <a:pt x="25907" y="48674"/>
                </a:moveTo>
                <a:cubicBezTo>
                  <a:pt x="25907" y="48598"/>
                  <a:pt x="25831" y="48598"/>
                  <a:pt x="25755" y="48636"/>
                </a:cubicBezTo>
                <a:cubicBezTo>
                  <a:pt x="25679" y="48522"/>
                  <a:pt x="25983" y="48503"/>
                  <a:pt x="25869" y="48370"/>
                </a:cubicBezTo>
                <a:cubicBezTo>
                  <a:pt x="25812" y="48427"/>
                  <a:pt x="25774" y="48465"/>
                  <a:pt x="25736" y="48408"/>
                </a:cubicBezTo>
                <a:cubicBezTo>
                  <a:pt x="25546" y="48484"/>
                  <a:pt x="25698" y="48827"/>
                  <a:pt x="25907" y="48674"/>
                </a:cubicBezTo>
                <a:close/>
                <a:moveTo>
                  <a:pt x="29483" y="47248"/>
                </a:moveTo>
                <a:cubicBezTo>
                  <a:pt x="29464" y="47039"/>
                  <a:pt x="29179" y="47305"/>
                  <a:pt x="29026" y="47324"/>
                </a:cubicBezTo>
                <a:cubicBezTo>
                  <a:pt x="29179" y="47476"/>
                  <a:pt x="29274" y="47210"/>
                  <a:pt x="29483" y="47248"/>
                </a:cubicBezTo>
                <a:close/>
                <a:moveTo>
                  <a:pt x="36502" y="44376"/>
                </a:moveTo>
                <a:cubicBezTo>
                  <a:pt x="36578" y="44186"/>
                  <a:pt x="35855" y="44319"/>
                  <a:pt x="35874" y="44585"/>
                </a:cubicBezTo>
                <a:cubicBezTo>
                  <a:pt x="36083" y="44623"/>
                  <a:pt x="36387" y="44338"/>
                  <a:pt x="36502" y="44376"/>
                </a:cubicBezTo>
                <a:close/>
                <a:moveTo>
                  <a:pt x="42227" y="42074"/>
                </a:moveTo>
                <a:cubicBezTo>
                  <a:pt x="42303" y="42036"/>
                  <a:pt x="42265" y="41960"/>
                  <a:pt x="42189" y="41979"/>
                </a:cubicBezTo>
                <a:cubicBezTo>
                  <a:pt x="42189" y="41903"/>
                  <a:pt x="42341" y="41884"/>
                  <a:pt x="42417" y="41827"/>
                </a:cubicBezTo>
                <a:cubicBezTo>
                  <a:pt x="42341" y="41789"/>
                  <a:pt x="42227" y="41789"/>
                  <a:pt x="42075" y="41865"/>
                </a:cubicBezTo>
                <a:cubicBezTo>
                  <a:pt x="42094" y="41979"/>
                  <a:pt x="42151" y="42036"/>
                  <a:pt x="42227" y="42074"/>
                </a:cubicBezTo>
                <a:close/>
                <a:moveTo>
                  <a:pt x="44129" y="41256"/>
                </a:moveTo>
                <a:cubicBezTo>
                  <a:pt x="44091" y="41123"/>
                  <a:pt x="43634" y="41294"/>
                  <a:pt x="43615" y="41408"/>
                </a:cubicBezTo>
                <a:cubicBezTo>
                  <a:pt x="43672" y="41618"/>
                  <a:pt x="44015" y="41313"/>
                  <a:pt x="44129" y="41256"/>
                </a:cubicBezTo>
                <a:close/>
                <a:moveTo>
                  <a:pt x="27676" y="47857"/>
                </a:moveTo>
                <a:cubicBezTo>
                  <a:pt x="27771" y="47818"/>
                  <a:pt x="28018" y="47514"/>
                  <a:pt x="27961" y="47685"/>
                </a:cubicBezTo>
                <a:cubicBezTo>
                  <a:pt x="27961" y="47742"/>
                  <a:pt x="27999" y="47723"/>
                  <a:pt x="28037" y="47723"/>
                </a:cubicBezTo>
                <a:cubicBezTo>
                  <a:pt x="28075" y="47704"/>
                  <a:pt x="28113" y="47685"/>
                  <a:pt x="28151" y="47666"/>
                </a:cubicBezTo>
                <a:cubicBezTo>
                  <a:pt x="28151" y="47495"/>
                  <a:pt x="27961" y="47628"/>
                  <a:pt x="27904" y="47552"/>
                </a:cubicBezTo>
                <a:cubicBezTo>
                  <a:pt x="27714" y="47552"/>
                  <a:pt x="27752" y="47876"/>
                  <a:pt x="27657" y="47647"/>
                </a:cubicBezTo>
                <a:cubicBezTo>
                  <a:pt x="27581" y="47857"/>
                  <a:pt x="27543" y="47742"/>
                  <a:pt x="27334" y="47780"/>
                </a:cubicBezTo>
                <a:cubicBezTo>
                  <a:pt x="27353" y="47952"/>
                  <a:pt x="27600" y="47761"/>
                  <a:pt x="27657" y="47857"/>
                </a:cubicBezTo>
                <a:close/>
                <a:moveTo>
                  <a:pt x="43254" y="41618"/>
                </a:moveTo>
                <a:cubicBezTo>
                  <a:pt x="43083" y="41447"/>
                  <a:pt x="42969" y="41637"/>
                  <a:pt x="42702" y="41675"/>
                </a:cubicBezTo>
                <a:cubicBezTo>
                  <a:pt x="42816" y="41789"/>
                  <a:pt x="43026" y="41732"/>
                  <a:pt x="43254" y="41618"/>
                </a:cubicBezTo>
                <a:close/>
                <a:moveTo>
                  <a:pt x="60734" y="34485"/>
                </a:moveTo>
                <a:cubicBezTo>
                  <a:pt x="60943" y="34580"/>
                  <a:pt x="61153" y="34390"/>
                  <a:pt x="61248" y="34333"/>
                </a:cubicBezTo>
                <a:cubicBezTo>
                  <a:pt x="61134" y="34162"/>
                  <a:pt x="61038" y="34447"/>
                  <a:pt x="60886" y="34333"/>
                </a:cubicBezTo>
                <a:cubicBezTo>
                  <a:pt x="60867" y="34162"/>
                  <a:pt x="60943" y="34238"/>
                  <a:pt x="61115" y="34181"/>
                </a:cubicBezTo>
                <a:cubicBezTo>
                  <a:pt x="61115" y="34009"/>
                  <a:pt x="60943" y="34143"/>
                  <a:pt x="60829" y="34181"/>
                </a:cubicBezTo>
                <a:cubicBezTo>
                  <a:pt x="60791" y="34238"/>
                  <a:pt x="60791" y="34314"/>
                  <a:pt x="60829" y="34390"/>
                </a:cubicBezTo>
                <a:cubicBezTo>
                  <a:pt x="60753" y="34428"/>
                  <a:pt x="60677" y="34466"/>
                  <a:pt x="60582" y="34504"/>
                </a:cubicBezTo>
                <a:cubicBezTo>
                  <a:pt x="60639" y="34428"/>
                  <a:pt x="60677" y="34352"/>
                  <a:pt x="60715" y="34276"/>
                </a:cubicBezTo>
                <a:cubicBezTo>
                  <a:pt x="60677" y="34162"/>
                  <a:pt x="60487" y="34333"/>
                  <a:pt x="60392" y="34352"/>
                </a:cubicBezTo>
                <a:cubicBezTo>
                  <a:pt x="60411" y="34409"/>
                  <a:pt x="60449" y="34485"/>
                  <a:pt x="60468" y="34542"/>
                </a:cubicBezTo>
                <a:cubicBezTo>
                  <a:pt x="60373" y="34599"/>
                  <a:pt x="60335" y="34561"/>
                  <a:pt x="60297" y="34504"/>
                </a:cubicBezTo>
                <a:cubicBezTo>
                  <a:pt x="60259" y="34599"/>
                  <a:pt x="59973" y="34637"/>
                  <a:pt x="60125" y="34789"/>
                </a:cubicBezTo>
                <a:cubicBezTo>
                  <a:pt x="60373" y="34618"/>
                  <a:pt x="60734" y="34732"/>
                  <a:pt x="60734" y="34485"/>
                </a:cubicBezTo>
                <a:close/>
                <a:moveTo>
                  <a:pt x="61970" y="33667"/>
                </a:moveTo>
                <a:cubicBezTo>
                  <a:pt x="62028" y="33743"/>
                  <a:pt x="62161" y="33515"/>
                  <a:pt x="62104" y="33439"/>
                </a:cubicBezTo>
                <a:cubicBezTo>
                  <a:pt x="61856" y="33477"/>
                  <a:pt x="61552" y="33572"/>
                  <a:pt x="61590" y="33762"/>
                </a:cubicBezTo>
                <a:cubicBezTo>
                  <a:pt x="61476" y="33781"/>
                  <a:pt x="61590" y="33686"/>
                  <a:pt x="61533" y="33610"/>
                </a:cubicBezTo>
                <a:cubicBezTo>
                  <a:pt x="61419" y="33667"/>
                  <a:pt x="61191" y="33686"/>
                  <a:pt x="61324" y="33800"/>
                </a:cubicBezTo>
                <a:cubicBezTo>
                  <a:pt x="61248" y="33800"/>
                  <a:pt x="61191" y="33762"/>
                  <a:pt x="61134" y="33705"/>
                </a:cubicBezTo>
                <a:cubicBezTo>
                  <a:pt x="61095" y="33781"/>
                  <a:pt x="61019" y="33819"/>
                  <a:pt x="60905" y="33857"/>
                </a:cubicBezTo>
                <a:cubicBezTo>
                  <a:pt x="60924" y="33914"/>
                  <a:pt x="61000" y="33876"/>
                  <a:pt x="61057" y="33857"/>
                </a:cubicBezTo>
                <a:cubicBezTo>
                  <a:pt x="61057" y="33914"/>
                  <a:pt x="60981" y="33933"/>
                  <a:pt x="60943" y="33952"/>
                </a:cubicBezTo>
                <a:cubicBezTo>
                  <a:pt x="61095" y="34009"/>
                  <a:pt x="61343" y="33914"/>
                  <a:pt x="61590" y="33800"/>
                </a:cubicBezTo>
                <a:cubicBezTo>
                  <a:pt x="61590" y="33876"/>
                  <a:pt x="61248" y="34066"/>
                  <a:pt x="61248" y="34009"/>
                </a:cubicBezTo>
                <a:cubicBezTo>
                  <a:pt x="61191" y="34047"/>
                  <a:pt x="61248" y="34124"/>
                  <a:pt x="61172" y="34143"/>
                </a:cubicBezTo>
                <a:cubicBezTo>
                  <a:pt x="61210" y="34200"/>
                  <a:pt x="61343" y="34124"/>
                  <a:pt x="61438" y="34105"/>
                </a:cubicBezTo>
                <a:cubicBezTo>
                  <a:pt x="61438" y="34200"/>
                  <a:pt x="61210" y="34238"/>
                  <a:pt x="61324" y="34371"/>
                </a:cubicBezTo>
                <a:cubicBezTo>
                  <a:pt x="61514" y="34295"/>
                  <a:pt x="61685" y="34219"/>
                  <a:pt x="61875" y="34143"/>
                </a:cubicBezTo>
                <a:cubicBezTo>
                  <a:pt x="61780" y="34105"/>
                  <a:pt x="61761" y="34047"/>
                  <a:pt x="61875" y="33971"/>
                </a:cubicBezTo>
                <a:cubicBezTo>
                  <a:pt x="61704" y="33895"/>
                  <a:pt x="61761" y="34181"/>
                  <a:pt x="61514" y="34124"/>
                </a:cubicBezTo>
                <a:cubicBezTo>
                  <a:pt x="61761" y="33971"/>
                  <a:pt x="61818" y="33762"/>
                  <a:pt x="61932" y="33572"/>
                </a:cubicBezTo>
                <a:cubicBezTo>
                  <a:pt x="62008" y="33553"/>
                  <a:pt x="62028" y="33629"/>
                  <a:pt x="61970" y="33667"/>
                </a:cubicBezTo>
                <a:close/>
                <a:moveTo>
                  <a:pt x="62218" y="33724"/>
                </a:moveTo>
                <a:cubicBezTo>
                  <a:pt x="61970" y="33914"/>
                  <a:pt x="61932" y="33648"/>
                  <a:pt x="61818" y="33838"/>
                </a:cubicBezTo>
                <a:cubicBezTo>
                  <a:pt x="61951" y="33914"/>
                  <a:pt x="62218" y="33743"/>
                  <a:pt x="62294" y="33914"/>
                </a:cubicBezTo>
                <a:cubicBezTo>
                  <a:pt x="62446" y="33838"/>
                  <a:pt x="62180" y="33876"/>
                  <a:pt x="62218" y="33724"/>
                </a:cubicBezTo>
                <a:close/>
                <a:moveTo>
                  <a:pt x="40058" y="42721"/>
                </a:moveTo>
                <a:cubicBezTo>
                  <a:pt x="40192" y="42816"/>
                  <a:pt x="40249" y="42531"/>
                  <a:pt x="40230" y="42436"/>
                </a:cubicBezTo>
                <a:cubicBezTo>
                  <a:pt x="39925" y="42455"/>
                  <a:pt x="40192" y="42664"/>
                  <a:pt x="40058" y="42721"/>
                </a:cubicBezTo>
                <a:close/>
                <a:moveTo>
                  <a:pt x="78481" y="27371"/>
                </a:moveTo>
                <a:cubicBezTo>
                  <a:pt x="78614" y="27295"/>
                  <a:pt x="78690" y="27200"/>
                  <a:pt x="78899" y="27143"/>
                </a:cubicBezTo>
                <a:cubicBezTo>
                  <a:pt x="78861" y="27067"/>
                  <a:pt x="78937" y="27029"/>
                  <a:pt x="78880" y="26934"/>
                </a:cubicBezTo>
                <a:cubicBezTo>
                  <a:pt x="78823" y="27181"/>
                  <a:pt x="78481" y="27105"/>
                  <a:pt x="78481" y="27371"/>
                </a:cubicBezTo>
                <a:close/>
                <a:moveTo>
                  <a:pt x="33839" y="45232"/>
                </a:moveTo>
                <a:cubicBezTo>
                  <a:pt x="33782" y="45080"/>
                  <a:pt x="33420" y="45213"/>
                  <a:pt x="33363" y="45308"/>
                </a:cubicBezTo>
                <a:cubicBezTo>
                  <a:pt x="33439" y="45441"/>
                  <a:pt x="33667" y="45289"/>
                  <a:pt x="33839" y="45232"/>
                </a:cubicBezTo>
                <a:close/>
                <a:moveTo>
                  <a:pt x="39050" y="43082"/>
                </a:moveTo>
                <a:cubicBezTo>
                  <a:pt x="39164" y="43215"/>
                  <a:pt x="39107" y="42968"/>
                  <a:pt x="39069" y="42911"/>
                </a:cubicBezTo>
                <a:cubicBezTo>
                  <a:pt x="39164" y="42949"/>
                  <a:pt x="39355" y="42854"/>
                  <a:pt x="39507" y="42778"/>
                </a:cubicBezTo>
                <a:cubicBezTo>
                  <a:pt x="39317" y="42588"/>
                  <a:pt x="39126" y="42854"/>
                  <a:pt x="38841" y="42892"/>
                </a:cubicBezTo>
                <a:cubicBezTo>
                  <a:pt x="38936" y="43025"/>
                  <a:pt x="38708" y="43044"/>
                  <a:pt x="38822" y="43177"/>
                </a:cubicBezTo>
                <a:cubicBezTo>
                  <a:pt x="38993" y="43139"/>
                  <a:pt x="38898" y="43025"/>
                  <a:pt x="38936" y="42968"/>
                </a:cubicBezTo>
                <a:cubicBezTo>
                  <a:pt x="39012" y="42930"/>
                  <a:pt x="39031" y="43025"/>
                  <a:pt x="39069" y="43082"/>
                </a:cubicBezTo>
                <a:close/>
                <a:moveTo>
                  <a:pt x="58185" y="35284"/>
                </a:moveTo>
                <a:cubicBezTo>
                  <a:pt x="58052" y="35322"/>
                  <a:pt x="57995" y="35379"/>
                  <a:pt x="58052" y="35455"/>
                </a:cubicBezTo>
                <a:cubicBezTo>
                  <a:pt x="57329" y="35721"/>
                  <a:pt x="58337" y="35550"/>
                  <a:pt x="58185" y="35284"/>
                </a:cubicBezTo>
                <a:close/>
                <a:moveTo>
                  <a:pt x="63530" y="33268"/>
                </a:moveTo>
                <a:cubicBezTo>
                  <a:pt x="63568" y="33306"/>
                  <a:pt x="63663" y="33249"/>
                  <a:pt x="63739" y="33230"/>
                </a:cubicBezTo>
                <a:cubicBezTo>
                  <a:pt x="63873" y="32963"/>
                  <a:pt x="63473" y="33020"/>
                  <a:pt x="63568" y="32811"/>
                </a:cubicBezTo>
                <a:cubicBezTo>
                  <a:pt x="63473" y="32963"/>
                  <a:pt x="63131" y="32868"/>
                  <a:pt x="63264" y="33134"/>
                </a:cubicBezTo>
                <a:cubicBezTo>
                  <a:pt x="63454" y="32887"/>
                  <a:pt x="63587" y="33134"/>
                  <a:pt x="63530" y="33268"/>
                </a:cubicBezTo>
                <a:close/>
                <a:moveTo>
                  <a:pt x="69465" y="30928"/>
                </a:moveTo>
                <a:cubicBezTo>
                  <a:pt x="69579" y="30890"/>
                  <a:pt x="69446" y="30757"/>
                  <a:pt x="69522" y="30700"/>
                </a:cubicBezTo>
                <a:cubicBezTo>
                  <a:pt x="69674" y="30814"/>
                  <a:pt x="69788" y="30529"/>
                  <a:pt x="69883" y="30719"/>
                </a:cubicBezTo>
                <a:cubicBezTo>
                  <a:pt x="70054" y="30681"/>
                  <a:pt x="69750" y="30510"/>
                  <a:pt x="69921" y="30472"/>
                </a:cubicBezTo>
                <a:cubicBezTo>
                  <a:pt x="69769" y="30472"/>
                  <a:pt x="69769" y="30605"/>
                  <a:pt x="69427" y="30662"/>
                </a:cubicBezTo>
                <a:cubicBezTo>
                  <a:pt x="69408" y="30738"/>
                  <a:pt x="69408" y="30833"/>
                  <a:pt x="69465" y="30928"/>
                </a:cubicBezTo>
                <a:close/>
                <a:moveTo>
                  <a:pt x="29255" y="47020"/>
                </a:moveTo>
                <a:cubicBezTo>
                  <a:pt x="29369" y="46982"/>
                  <a:pt x="29388" y="46867"/>
                  <a:pt x="29445" y="46944"/>
                </a:cubicBezTo>
                <a:cubicBezTo>
                  <a:pt x="29616" y="46829"/>
                  <a:pt x="29350" y="46867"/>
                  <a:pt x="29369" y="46753"/>
                </a:cubicBezTo>
                <a:cubicBezTo>
                  <a:pt x="29293" y="46829"/>
                  <a:pt x="29198" y="46886"/>
                  <a:pt x="29255" y="47020"/>
                </a:cubicBezTo>
                <a:close/>
                <a:moveTo>
                  <a:pt x="39526" y="42835"/>
                </a:moveTo>
                <a:cubicBezTo>
                  <a:pt x="39697" y="42835"/>
                  <a:pt x="39849" y="42759"/>
                  <a:pt x="39944" y="42607"/>
                </a:cubicBezTo>
                <a:cubicBezTo>
                  <a:pt x="39811" y="42455"/>
                  <a:pt x="39526" y="42702"/>
                  <a:pt x="39526" y="42835"/>
                </a:cubicBezTo>
                <a:close/>
                <a:moveTo>
                  <a:pt x="53563" y="36977"/>
                </a:moveTo>
                <a:cubicBezTo>
                  <a:pt x="53487" y="36882"/>
                  <a:pt x="53906" y="36729"/>
                  <a:pt x="53982" y="36920"/>
                </a:cubicBezTo>
                <a:cubicBezTo>
                  <a:pt x="53944" y="36786"/>
                  <a:pt x="54895" y="36748"/>
                  <a:pt x="55237" y="36482"/>
                </a:cubicBezTo>
                <a:cubicBezTo>
                  <a:pt x="55237" y="36463"/>
                  <a:pt x="55218" y="36330"/>
                  <a:pt x="55237" y="36311"/>
                </a:cubicBezTo>
                <a:cubicBezTo>
                  <a:pt x="55408" y="36254"/>
                  <a:pt x="55522" y="36425"/>
                  <a:pt x="55713" y="36406"/>
                </a:cubicBezTo>
                <a:cubicBezTo>
                  <a:pt x="56112" y="36368"/>
                  <a:pt x="56492" y="35797"/>
                  <a:pt x="56930" y="35911"/>
                </a:cubicBezTo>
                <a:cubicBezTo>
                  <a:pt x="56911" y="35797"/>
                  <a:pt x="56740" y="35931"/>
                  <a:pt x="56702" y="35835"/>
                </a:cubicBezTo>
                <a:cubicBezTo>
                  <a:pt x="56816" y="35683"/>
                  <a:pt x="57215" y="35626"/>
                  <a:pt x="57310" y="35588"/>
                </a:cubicBezTo>
                <a:cubicBezTo>
                  <a:pt x="57482" y="35493"/>
                  <a:pt x="56835" y="35398"/>
                  <a:pt x="56968" y="35626"/>
                </a:cubicBezTo>
                <a:cubicBezTo>
                  <a:pt x="56816" y="35664"/>
                  <a:pt x="56892" y="35322"/>
                  <a:pt x="56645" y="35531"/>
                </a:cubicBezTo>
                <a:cubicBezTo>
                  <a:pt x="56816" y="35265"/>
                  <a:pt x="57348" y="35455"/>
                  <a:pt x="57424" y="35151"/>
                </a:cubicBezTo>
                <a:cubicBezTo>
                  <a:pt x="57520" y="35151"/>
                  <a:pt x="57424" y="35227"/>
                  <a:pt x="57482" y="35303"/>
                </a:cubicBezTo>
                <a:cubicBezTo>
                  <a:pt x="57653" y="35132"/>
                  <a:pt x="57596" y="35151"/>
                  <a:pt x="57843" y="35151"/>
                </a:cubicBezTo>
                <a:cubicBezTo>
                  <a:pt x="57862" y="35094"/>
                  <a:pt x="57862" y="35056"/>
                  <a:pt x="57938" y="35018"/>
                </a:cubicBezTo>
                <a:cubicBezTo>
                  <a:pt x="57653" y="34846"/>
                  <a:pt x="57501" y="34941"/>
                  <a:pt x="57196" y="34960"/>
                </a:cubicBezTo>
                <a:cubicBezTo>
                  <a:pt x="57253" y="35113"/>
                  <a:pt x="57443" y="35037"/>
                  <a:pt x="57634" y="34960"/>
                </a:cubicBezTo>
                <a:cubicBezTo>
                  <a:pt x="57653" y="35075"/>
                  <a:pt x="57329" y="35113"/>
                  <a:pt x="57215" y="35189"/>
                </a:cubicBezTo>
                <a:cubicBezTo>
                  <a:pt x="57177" y="35094"/>
                  <a:pt x="57139" y="34998"/>
                  <a:pt x="57101" y="34903"/>
                </a:cubicBezTo>
                <a:cubicBezTo>
                  <a:pt x="56854" y="35037"/>
                  <a:pt x="56721" y="34960"/>
                  <a:pt x="56473" y="35094"/>
                </a:cubicBezTo>
                <a:cubicBezTo>
                  <a:pt x="56588" y="35246"/>
                  <a:pt x="56492" y="35246"/>
                  <a:pt x="56683" y="35284"/>
                </a:cubicBezTo>
                <a:cubicBezTo>
                  <a:pt x="56892" y="35227"/>
                  <a:pt x="56911" y="35132"/>
                  <a:pt x="56930" y="35018"/>
                </a:cubicBezTo>
                <a:cubicBezTo>
                  <a:pt x="57139" y="34979"/>
                  <a:pt x="56816" y="35151"/>
                  <a:pt x="56949" y="35227"/>
                </a:cubicBezTo>
                <a:cubicBezTo>
                  <a:pt x="56987" y="35227"/>
                  <a:pt x="57025" y="35208"/>
                  <a:pt x="57082" y="35189"/>
                </a:cubicBezTo>
                <a:cubicBezTo>
                  <a:pt x="57025" y="35398"/>
                  <a:pt x="56550" y="35284"/>
                  <a:pt x="56530" y="35455"/>
                </a:cubicBezTo>
                <a:cubicBezTo>
                  <a:pt x="56435" y="35493"/>
                  <a:pt x="56550" y="35189"/>
                  <a:pt x="56359" y="35189"/>
                </a:cubicBezTo>
                <a:cubicBezTo>
                  <a:pt x="56283" y="35246"/>
                  <a:pt x="56245" y="35322"/>
                  <a:pt x="56150" y="35379"/>
                </a:cubicBezTo>
                <a:cubicBezTo>
                  <a:pt x="56207" y="35436"/>
                  <a:pt x="56264" y="35455"/>
                  <a:pt x="56378" y="35417"/>
                </a:cubicBezTo>
                <a:cubicBezTo>
                  <a:pt x="56378" y="35474"/>
                  <a:pt x="56245" y="35512"/>
                  <a:pt x="56150" y="35550"/>
                </a:cubicBezTo>
                <a:cubicBezTo>
                  <a:pt x="56321" y="35683"/>
                  <a:pt x="56226" y="35759"/>
                  <a:pt x="56150" y="35892"/>
                </a:cubicBezTo>
                <a:cubicBezTo>
                  <a:pt x="56131" y="35854"/>
                  <a:pt x="56093" y="35854"/>
                  <a:pt x="56055" y="35873"/>
                </a:cubicBezTo>
                <a:cubicBezTo>
                  <a:pt x="56112" y="35778"/>
                  <a:pt x="56207" y="35721"/>
                  <a:pt x="56093" y="35588"/>
                </a:cubicBezTo>
                <a:cubicBezTo>
                  <a:pt x="55941" y="35645"/>
                  <a:pt x="55808" y="35702"/>
                  <a:pt x="55656" y="35759"/>
                </a:cubicBezTo>
                <a:cubicBezTo>
                  <a:pt x="55694" y="35683"/>
                  <a:pt x="55941" y="35474"/>
                  <a:pt x="55998" y="35550"/>
                </a:cubicBezTo>
                <a:cubicBezTo>
                  <a:pt x="56188" y="35379"/>
                  <a:pt x="56074" y="35379"/>
                  <a:pt x="56074" y="35189"/>
                </a:cubicBezTo>
                <a:cubicBezTo>
                  <a:pt x="55827" y="35265"/>
                  <a:pt x="55922" y="35436"/>
                  <a:pt x="55789" y="35531"/>
                </a:cubicBezTo>
                <a:cubicBezTo>
                  <a:pt x="55656" y="35569"/>
                  <a:pt x="55827" y="35360"/>
                  <a:pt x="55637" y="35360"/>
                </a:cubicBezTo>
                <a:cubicBezTo>
                  <a:pt x="55522" y="35417"/>
                  <a:pt x="55408" y="35474"/>
                  <a:pt x="55199" y="35493"/>
                </a:cubicBezTo>
                <a:cubicBezTo>
                  <a:pt x="55104" y="35588"/>
                  <a:pt x="55104" y="35683"/>
                  <a:pt x="55218" y="35702"/>
                </a:cubicBezTo>
                <a:cubicBezTo>
                  <a:pt x="55104" y="35683"/>
                  <a:pt x="55104" y="35721"/>
                  <a:pt x="55028" y="35778"/>
                </a:cubicBezTo>
                <a:cubicBezTo>
                  <a:pt x="54895" y="35341"/>
                  <a:pt x="54895" y="35569"/>
                  <a:pt x="55408" y="35132"/>
                </a:cubicBezTo>
                <a:cubicBezTo>
                  <a:pt x="55351" y="35208"/>
                  <a:pt x="55294" y="35227"/>
                  <a:pt x="55256" y="35132"/>
                </a:cubicBezTo>
                <a:cubicBezTo>
                  <a:pt x="54819" y="35265"/>
                  <a:pt x="54495" y="35493"/>
                  <a:pt x="54020" y="35569"/>
                </a:cubicBezTo>
                <a:cubicBezTo>
                  <a:pt x="54134" y="35474"/>
                  <a:pt x="54115" y="35322"/>
                  <a:pt x="54381" y="35265"/>
                </a:cubicBezTo>
                <a:cubicBezTo>
                  <a:pt x="54324" y="35379"/>
                  <a:pt x="54838" y="35322"/>
                  <a:pt x="54666" y="35094"/>
                </a:cubicBezTo>
                <a:cubicBezTo>
                  <a:pt x="54914" y="35018"/>
                  <a:pt x="54971" y="35265"/>
                  <a:pt x="55313" y="35056"/>
                </a:cubicBezTo>
                <a:cubicBezTo>
                  <a:pt x="55142" y="34903"/>
                  <a:pt x="55427" y="34865"/>
                  <a:pt x="55465" y="34770"/>
                </a:cubicBezTo>
                <a:cubicBezTo>
                  <a:pt x="55656" y="34751"/>
                  <a:pt x="55332" y="34941"/>
                  <a:pt x="55541" y="34960"/>
                </a:cubicBezTo>
                <a:cubicBezTo>
                  <a:pt x="55827" y="34903"/>
                  <a:pt x="55865" y="34770"/>
                  <a:pt x="55922" y="34637"/>
                </a:cubicBezTo>
                <a:cubicBezTo>
                  <a:pt x="56112" y="34618"/>
                  <a:pt x="56150" y="34865"/>
                  <a:pt x="56435" y="34656"/>
                </a:cubicBezTo>
                <a:cubicBezTo>
                  <a:pt x="56188" y="34922"/>
                  <a:pt x="55998" y="34922"/>
                  <a:pt x="55751" y="34941"/>
                </a:cubicBezTo>
                <a:cubicBezTo>
                  <a:pt x="55903" y="35284"/>
                  <a:pt x="56607" y="34732"/>
                  <a:pt x="56949" y="34675"/>
                </a:cubicBezTo>
                <a:cubicBezTo>
                  <a:pt x="56797" y="34580"/>
                  <a:pt x="56778" y="34694"/>
                  <a:pt x="56530" y="34732"/>
                </a:cubicBezTo>
                <a:cubicBezTo>
                  <a:pt x="56416" y="34637"/>
                  <a:pt x="56778" y="34485"/>
                  <a:pt x="56473" y="34580"/>
                </a:cubicBezTo>
                <a:cubicBezTo>
                  <a:pt x="56854" y="34295"/>
                  <a:pt x="57539" y="34124"/>
                  <a:pt x="57995" y="33762"/>
                </a:cubicBezTo>
                <a:cubicBezTo>
                  <a:pt x="57729" y="33819"/>
                  <a:pt x="57539" y="33895"/>
                  <a:pt x="57253" y="34047"/>
                </a:cubicBezTo>
                <a:cubicBezTo>
                  <a:pt x="57177" y="34066"/>
                  <a:pt x="57215" y="33971"/>
                  <a:pt x="57291" y="33933"/>
                </a:cubicBezTo>
                <a:cubicBezTo>
                  <a:pt x="57063" y="33819"/>
                  <a:pt x="56949" y="34105"/>
                  <a:pt x="56892" y="34200"/>
                </a:cubicBezTo>
                <a:cubicBezTo>
                  <a:pt x="56892" y="34009"/>
                  <a:pt x="56797" y="34143"/>
                  <a:pt x="56664" y="33952"/>
                </a:cubicBezTo>
                <a:cubicBezTo>
                  <a:pt x="56435" y="33990"/>
                  <a:pt x="56626" y="34162"/>
                  <a:pt x="56473" y="34200"/>
                </a:cubicBezTo>
                <a:cubicBezTo>
                  <a:pt x="56511" y="34257"/>
                  <a:pt x="56645" y="34181"/>
                  <a:pt x="56740" y="34162"/>
                </a:cubicBezTo>
                <a:cubicBezTo>
                  <a:pt x="56569" y="34352"/>
                  <a:pt x="56378" y="34276"/>
                  <a:pt x="56131" y="34447"/>
                </a:cubicBezTo>
                <a:cubicBezTo>
                  <a:pt x="56359" y="34238"/>
                  <a:pt x="56017" y="34295"/>
                  <a:pt x="55770" y="34428"/>
                </a:cubicBezTo>
                <a:cubicBezTo>
                  <a:pt x="55808" y="34447"/>
                  <a:pt x="55865" y="34485"/>
                  <a:pt x="55884" y="34542"/>
                </a:cubicBezTo>
                <a:cubicBezTo>
                  <a:pt x="55808" y="34333"/>
                  <a:pt x="55579" y="34675"/>
                  <a:pt x="55694" y="34618"/>
                </a:cubicBezTo>
                <a:cubicBezTo>
                  <a:pt x="55560" y="34694"/>
                  <a:pt x="54743" y="34941"/>
                  <a:pt x="54590" y="34903"/>
                </a:cubicBezTo>
                <a:cubicBezTo>
                  <a:pt x="54533" y="34808"/>
                  <a:pt x="54229" y="35132"/>
                  <a:pt x="54400" y="35132"/>
                </a:cubicBezTo>
                <a:cubicBezTo>
                  <a:pt x="54172" y="35075"/>
                  <a:pt x="54191" y="35113"/>
                  <a:pt x="53925" y="35170"/>
                </a:cubicBezTo>
                <a:cubicBezTo>
                  <a:pt x="53944" y="35113"/>
                  <a:pt x="53944" y="35037"/>
                  <a:pt x="53906" y="34941"/>
                </a:cubicBezTo>
                <a:cubicBezTo>
                  <a:pt x="54096" y="34827"/>
                  <a:pt x="54210" y="34941"/>
                  <a:pt x="54267" y="34808"/>
                </a:cubicBezTo>
                <a:cubicBezTo>
                  <a:pt x="54229" y="34751"/>
                  <a:pt x="54153" y="34732"/>
                  <a:pt x="54058" y="34789"/>
                </a:cubicBezTo>
                <a:cubicBezTo>
                  <a:pt x="55104" y="34181"/>
                  <a:pt x="56093" y="34105"/>
                  <a:pt x="57025" y="33648"/>
                </a:cubicBezTo>
                <a:cubicBezTo>
                  <a:pt x="56854" y="33952"/>
                  <a:pt x="57272" y="33591"/>
                  <a:pt x="57424" y="33534"/>
                </a:cubicBezTo>
                <a:cubicBezTo>
                  <a:pt x="57405" y="33439"/>
                  <a:pt x="57348" y="33401"/>
                  <a:pt x="57234" y="33439"/>
                </a:cubicBezTo>
                <a:cubicBezTo>
                  <a:pt x="57177" y="33344"/>
                  <a:pt x="57443" y="33344"/>
                  <a:pt x="57520" y="33268"/>
                </a:cubicBezTo>
                <a:cubicBezTo>
                  <a:pt x="57501" y="33344"/>
                  <a:pt x="57405" y="33382"/>
                  <a:pt x="57463" y="33477"/>
                </a:cubicBezTo>
                <a:cubicBezTo>
                  <a:pt x="57520" y="33477"/>
                  <a:pt x="57615" y="33458"/>
                  <a:pt x="57729" y="33420"/>
                </a:cubicBezTo>
                <a:cubicBezTo>
                  <a:pt x="57443" y="32925"/>
                  <a:pt x="56626" y="33420"/>
                  <a:pt x="56378" y="33629"/>
                </a:cubicBezTo>
                <a:cubicBezTo>
                  <a:pt x="55503" y="33610"/>
                  <a:pt x="54914" y="34390"/>
                  <a:pt x="54020" y="34181"/>
                </a:cubicBezTo>
                <a:cubicBezTo>
                  <a:pt x="53982" y="34276"/>
                  <a:pt x="53830" y="34352"/>
                  <a:pt x="53772" y="34447"/>
                </a:cubicBezTo>
                <a:cubicBezTo>
                  <a:pt x="53715" y="34428"/>
                  <a:pt x="53506" y="34333"/>
                  <a:pt x="53582" y="34523"/>
                </a:cubicBezTo>
                <a:cubicBezTo>
                  <a:pt x="53411" y="34580"/>
                  <a:pt x="53392" y="34352"/>
                  <a:pt x="53202" y="34447"/>
                </a:cubicBezTo>
                <a:cubicBezTo>
                  <a:pt x="53259" y="34485"/>
                  <a:pt x="53297" y="34504"/>
                  <a:pt x="53316" y="34580"/>
                </a:cubicBezTo>
                <a:cubicBezTo>
                  <a:pt x="52993" y="34580"/>
                  <a:pt x="53430" y="34181"/>
                  <a:pt x="52955" y="34390"/>
                </a:cubicBezTo>
                <a:cubicBezTo>
                  <a:pt x="52974" y="34542"/>
                  <a:pt x="53107" y="34466"/>
                  <a:pt x="53126" y="34599"/>
                </a:cubicBezTo>
                <a:cubicBezTo>
                  <a:pt x="52479" y="34941"/>
                  <a:pt x="52023" y="35113"/>
                  <a:pt x="51167" y="35265"/>
                </a:cubicBezTo>
                <a:cubicBezTo>
                  <a:pt x="51052" y="35398"/>
                  <a:pt x="51490" y="35379"/>
                  <a:pt x="51148" y="35550"/>
                </a:cubicBezTo>
                <a:cubicBezTo>
                  <a:pt x="51052" y="35550"/>
                  <a:pt x="51091" y="35474"/>
                  <a:pt x="50995" y="35341"/>
                </a:cubicBezTo>
                <a:cubicBezTo>
                  <a:pt x="50900" y="35474"/>
                  <a:pt x="50900" y="35379"/>
                  <a:pt x="50748" y="35436"/>
                </a:cubicBezTo>
                <a:cubicBezTo>
                  <a:pt x="50767" y="35493"/>
                  <a:pt x="50786" y="35550"/>
                  <a:pt x="50805" y="35588"/>
                </a:cubicBezTo>
                <a:cubicBezTo>
                  <a:pt x="50596" y="35493"/>
                  <a:pt x="50159" y="35740"/>
                  <a:pt x="49911" y="35721"/>
                </a:cubicBezTo>
                <a:cubicBezTo>
                  <a:pt x="49930" y="35969"/>
                  <a:pt x="50349" y="35512"/>
                  <a:pt x="50330" y="35835"/>
                </a:cubicBezTo>
                <a:cubicBezTo>
                  <a:pt x="50197" y="35797"/>
                  <a:pt x="49949" y="35931"/>
                  <a:pt x="49873" y="35797"/>
                </a:cubicBezTo>
                <a:cubicBezTo>
                  <a:pt x="49797" y="36007"/>
                  <a:pt x="49436" y="35950"/>
                  <a:pt x="49436" y="36140"/>
                </a:cubicBezTo>
                <a:cubicBezTo>
                  <a:pt x="49322" y="36159"/>
                  <a:pt x="49265" y="36102"/>
                  <a:pt x="49246" y="35988"/>
                </a:cubicBezTo>
                <a:cubicBezTo>
                  <a:pt x="49246" y="36121"/>
                  <a:pt x="49017" y="36178"/>
                  <a:pt x="48922" y="36292"/>
                </a:cubicBezTo>
                <a:cubicBezTo>
                  <a:pt x="48865" y="36197"/>
                  <a:pt x="48979" y="36159"/>
                  <a:pt x="49074" y="36121"/>
                </a:cubicBezTo>
                <a:cubicBezTo>
                  <a:pt x="48390" y="36178"/>
                  <a:pt x="47743" y="36520"/>
                  <a:pt x="46849" y="36824"/>
                </a:cubicBezTo>
                <a:cubicBezTo>
                  <a:pt x="46640" y="36691"/>
                  <a:pt x="46202" y="36672"/>
                  <a:pt x="45898" y="36939"/>
                </a:cubicBezTo>
                <a:cubicBezTo>
                  <a:pt x="46088" y="37072"/>
                  <a:pt x="46564" y="36748"/>
                  <a:pt x="46697" y="36786"/>
                </a:cubicBezTo>
                <a:cubicBezTo>
                  <a:pt x="46583" y="36920"/>
                  <a:pt x="46335" y="36996"/>
                  <a:pt x="46259" y="37129"/>
                </a:cubicBezTo>
                <a:cubicBezTo>
                  <a:pt x="44490" y="37452"/>
                  <a:pt x="41694" y="38727"/>
                  <a:pt x="40154" y="39031"/>
                </a:cubicBezTo>
                <a:cubicBezTo>
                  <a:pt x="40154" y="39050"/>
                  <a:pt x="40173" y="39088"/>
                  <a:pt x="40192" y="39126"/>
                </a:cubicBezTo>
                <a:cubicBezTo>
                  <a:pt x="39849" y="38955"/>
                  <a:pt x="39583" y="39468"/>
                  <a:pt x="39183" y="39297"/>
                </a:cubicBezTo>
                <a:cubicBezTo>
                  <a:pt x="38974" y="39640"/>
                  <a:pt x="38499" y="39430"/>
                  <a:pt x="38309" y="39773"/>
                </a:cubicBezTo>
                <a:cubicBezTo>
                  <a:pt x="38328" y="39868"/>
                  <a:pt x="38537" y="39697"/>
                  <a:pt x="38632" y="39697"/>
                </a:cubicBezTo>
                <a:cubicBezTo>
                  <a:pt x="38594" y="39887"/>
                  <a:pt x="38270" y="39792"/>
                  <a:pt x="38385" y="39963"/>
                </a:cubicBezTo>
                <a:cubicBezTo>
                  <a:pt x="38137" y="39963"/>
                  <a:pt x="38328" y="39735"/>
                  <a:pt x="38118" y="39678"/>
                </a:cubicBezTo>
                <a:cubicBezTo>
                  <a:pt x="37700" y="40039"/>
                  <a:pt x="36996" y="40058"/>
                  <a:pt x="36559" y="40248"/>
                </a:cubicBezTo>
                <a:cubicBezTo>
                  <a:pt x="36806" y="40343"/>
                  <a:pt x="36406" y="40286"/>
                  <a:pt x="36216" y="40438"/>
                </a:cubicBezTo>
                <a:cubicBezTo>
                  <a:pt x="36140" y="40457"/>
                  <a:pt x="36121" y="40362"/>
                  <a:pt x="36045" y="40381"/>
                </a:cubicBezTo>
                <a:cubicBezTo>
                  <a:pt x="35988" y="40305"/>
                  <a:pt x="36368" y="40172"/>
                  <a:pt x="36311" y="40343"/>
                </a:cubicBezTo>
                <a:cubicBezTo>
                  <a:pt x="36444" y="40039"/>
                  <a:pt x="35912" y="40210"/>
                  <a:pt x="35741" y="40343"/>
                </a:cubicBezTo>
                <a:cubicBezTo>
                  <a:pt x="36273" y="40001"/>
                  <a:pt x="37205" y="39697"/>
                  <a:pt x="37947" y="39583"/>
                </a:cubicBezTo>
                <a:cubicBezTo>
                  <a:pt x="38137" y="39468"/>
                  <a:pt x="38784" y="39088"/>
                  <a:pt x="38955" y="39278"/>
                </a:cubicBezTo>
                <a:cubicBezTo>
                  <a:pt x="38898" y="39126"/>
                  <a:pt x="40001" y="38727"/>
                  <a:pt x="40420" y="38631"/>
                </a:cubicBezTo>
                <a:cubicBezTo>
                  <a:pt x="40743" y="38555"/>
                  <a:pt x="40591" y="38650"/>
                  <a:pt x="40876" y="38498"/>
                </a:cubicBezTo>
                <a:cubicBezTo>
                  <a:pt x="41523" y="38175"/>
                  <a:pt x="42341" y="38213"/>
                  <a:pt x="43121" y="37890"/>
                </a:cubicBezTo>
                <a:cubicBezTo>
                  <a:pt x="43311" y="37814"/>
                  <a:pt x="43425" y="37661"/>
                  <a:pt x="43577" y="37585"/>
                </a:cubicBezTo>
                <a:cubicBezTo>
                  <a:pt x="44300" y="37224"/>
                  <a:pt x="45251" y="37129"/>
                  <a:pt x="45803" y="36691"/>
                </a:cubicBezTo>
                <a:cubicBezTo>
                  <a:pt x="48313" y="36083"/>
                  <a:pt x="50938" y="34979"/>
                  <a:pt x="53487" y="34105"/>
                </a:cubicBezTo>
                <a:cubicBezTo>
                  <a:pt x="53620" y="34352"/>
                  <a:pt x="53278" y="34200"/>
                  <a:pt x="53392" y="34371"/>
                </a:cubicBezTo>
                <a:cubicBezTo>
                  <a:pt x="53658" y="34257"/>
                  <a:pt x="53582" y="34409"/>
                  <a:pt x="53925" y="34276"/>
                </a:cubicBezTo>
                <a:cubicBezTo>
                  <a:pt x="53887" y="34219"/>
                  <a:pt x="53868" y="34143"/>
                  <a:pt x="53849" y="34085"/>
                </a:cubicBezTo>
                <a:cubicBezTo>
                  <a:pt x="53677" y="34143"/>
                  <a:pt x="53753" y="34219"/>
                  <a:pt x="53601" y="34181"/>
                </a:cubicBezTo>
                <a:cubicBezTo>
                  <a:pt x="54115" y="33819"/>
                  <a:pt x="54876" y="33743"/>
                  <a:pt x="55389" y="33458"/>
                </a:cubicBezTo>
                <a:cubicBezTo>
                  <a:pt x="55465" y="33439"/>
                  <a:pt x="55465" y="33534"/>
                  <a:pt x="55503" y="33591"/>
                </a:cubicBezTo>
                <a:cubicBezTo>
                  <a:pt x="55694" y="33458"/>
                  <a:pt x="55789" y="33515"/>
                  <a:pt x="55903" y="33325"/>
                </a:cubicBezTo>
                <a:cubicBezTo>
                  <a:pt x="56017" y="33439"/>
                  <a:pt x="55998" y="33477"/>
                  <a:pt x="56074" y="33249"/>
                </a:cubicBezTo>
                <a:cubicBezTo>
                  <a:pt x="56112" y="33420"/>
                  <a:pt x="56302" y="33287"/>
                  <a:pt x="56530" y="33287"/>
                </a:cubicBezTo>
                <a:cubicBezTo>
                  <a:pt x="56645" y="33115"/>
                  <a:pt x="56607" y="33115"/>
                  <a:pt x="56778" y="33020"/>
                </a:cubicBezTo>
                <a:cubicBezTo>
                  <a:pt x="56892" y="33001"/>
                  <a:pt x="56759" y="33115"/>
                  <a:pt x="56873" y="33096"/>
                </a:cubicBezTo>
                <a:cubicBezTo>
                  <a:pt x="57386" y="32640"/>
                  <a:pt x="58109" y="32659"/>
                  <a:pt x="58832" y="32240"/>
                </a:cubicBezTo>
                <a:cubicBezTo>
                  <a:pt x="59022" y="32202"/>
                  <a:pt x="58813" y="32374"/>
                  <a:pt x="58908" y="32450"/>
                </a:cubicBezTo>
                <a:cubicBezTo>
                  <a:pt x="59079" y="32374"/>
                  <a:pt x="59098" y="32279"/>
                  <a:pt x="58965" y="32240"/>
                </a:cubicBezTo>
                <a:cubicBezTo>
                  <a:pt x="59231" y="32107"/>
                  <a:pt x="59384" y="32145"/>
                  <a:pt x="59479" y="32260"/>
                </a:cubicBezTo>
                <a:cubicBezTo>
                  <a:pt x="59650" y="32202"/>
                  <a:pt x="59840" y="32069"/>
                  <a:pt x="59669" y="32031"/>
                </a:cubicBezTo>
                <a:cubicBezTo>
                  <a:pt x="59916" y="31974"/>
                  <a:pt x="59935" y="31841"/>
                  <a:pt x="60144" y="31784"/>
                </a:cubicBezTo>
                <a:cubicBezTo>
                  <a:pt x="60563" y="31917"/>
                  <a:pt x="60867" y="31670"/>
                  <a:pt x="61038" y="31537"/>
                </a:cubicBezTo>
                <a:cubicBezTo>
                  <a:pt x="61248" y="31556"/>
                  <a:pt x="61438" y="31613"/>
                  <a:pt x="61742" y="31480"/>
                </a:cubicBezTo>
                <a:cubicBezTo>
                  <a:pt x="61647" y="31404"/>
                  <a:pt x="61495" y="31404"/>
                  <a:pt x="61305" y="31480"/>
                </a:cubicBezTo>
                <a:cubicBezTo>
                  <a:pt x="62788" y="30928"/>
                  <a:pt x="63644" y="30605"/>
                  <a:pt x="64709" y="30129"/>
                </a:cubicBezTo>
                <a:cubicBezTo>
                  <a:pt x="63549" y="30453"/>
                  <a:pt x="61932" y="30871"/>
                  <a:pt x="60886" y="31480"/>
                </a:cubicBezTo>
                <a:cubicBezTo>
                  <a:pt x="60601" y="31404"/>
                  <a:pt x="60049" y="31594"/>
                  <a:pt x="59821" y="31860"/>
                </a:cubicBezTo>
                <a:cubicBezTo>
                  <a:pt x="59517" y="31841"/>
                  <a:pt x="59041" y="31955"/>
                  <a:pt x="58813" y="32202"/>
                </a:cubicBezTo>
                <a:cubicBezTo>
                  <a:pt x="58585" y="32183"/>
                  <a:pt x="58376" y="32260"/>
                  <a:pt x="58204" y="32450"/>
                </a:cubicBezTo>
                <a:cubicBezTo>
                  <a:pt x="58052" y="32488"/>
                  <a:pt x="58242" y="32355"/>
                  <a:pt x="58071" y="32336"/>
                </a:cubicBezTo>
                <a:cubicBezTo>
                  <a:pt x="57329" y="32849"/>
                  <a:pt x="56264" y="32773"/>
                  <a:pt x="55104" y="33477"/>
                </a:cubicBezTo>
                <a:cubicBezTo>
                  <a:pt x="55028" y="33420"/>
                  <a:pt x="54876" y="33477"/>
                  <a:pt x="54838" y="33344"/>
                </a:cubicBezTo>
                <a:cubicBezTo>
                  <a:pt x="54857" y="33534"/>
                  <a:pt x="54400" y="33572"/>
                  <a:pt x="54419" y="33743"/>
                </a:cubicBezTo>
                <a:cubicBezTo>
                  <a:pt x="54324" y="33762"/>
                  <a:pt x="54419" y="33667"/>
                  <a:pt x="54362" y="33591"/>
                </a:cubicBezTo>
                <a:cubicBezTo>
                  <a:pt x="54267" y="33724"/>
                  <a:pt x="54286" y="33629"/>
                  <a:pt x="54115" y="33705"/>
                </a:cubicBezTo>
                <a:cubicBezTo>
                  <a:pt x="54362" y="33838"/>
                  <a:pt x="54096" y="33781"/>
                  <a:pt x="53982" y="33914"/>
                </a:cubicBezTo>
                <a:cubicBezTo>
                  <a:pt x="54001" y="33857"/>
                  <a:pt x="54001" y="33819"/>
                  <a:pt x="54077" y="33781"/>
                </a:cubicBezTo>
                <a:cubicBezTo>
                  <a:pt x="53126" y="33952"/>
                  <a:pt x="52384" y="34314"/>
                  <a:pt x="51433" y="34675"/>
                </a:cubicBezTo>
                <a:cubicBezTo>
                  <a:pt x="51452" y="34694"/>
                  <a:pt x="51509" y="34694"/>
                  <a:pt x="51528" y="34732"/>
                </a:cubicBezTo>
                <a:cubicBezTo>
                  <a:pt x="51433" y="34789"/>
                  <a:pt x="51338" y="34713"/>
                  <a:pt x="51338" y="34808"/>
                </a:cubicBezTo>
                <a:cubicBezTo>
                  <a:pt x="51262" y="34827"/>
                  <a:pt x="51262" y="34751"/>
                  <a:pt x="51224" y="34694"/>
                </a:cubicBezTo>
                <a:cubicBezTo>
                  <a:pt x="51014" y="34751"/>
                  <a:pt x="51110" y="34884"/>
                  <a:pt x="50976" y="34960"/>
                </a:cubicBezTo>
                <a:cubicBezTo>
                  <a:pt x="50881" y="34979"/>
                  <a:pt x="50976" y="34884"/>
                  <a:pt x="50919" y="34808"/>
                </a:cubicBezTo>
                <a:cubicBezTo>
                  <a:pt x="50330" y="35094"/>
                  <a:pt x="50025" y="35037"/>
                  <a:pt x="49550" y="35322"/>
                </a:cubicBezTo>
                <a:cubicBezTo>
                  <a:pt x="49569" y="35246"/>
                  <a:pt x="49664" y="35208"/>
                  <a:pt x="49607" y="35113"/>
                </a:cubicBezTo>
                <a:cubicBezTo>
                  <a:pt x="49474" y="35170"/>
                  <a:pt x="49436" y="35246"/>
                  <a:pt x="49474" y="35341"/>
                </a:cubicBezTo>
                <a:cubicBezTo>
                  <a:pt x="49112" y="35531"/>
                  <a:pt x="48256" y="35607"/>
                  <a:pt x="48275" y="35873"/>
                </a:cubicBezTo>
                <a:cubicBezTo>
                  <a:pt x="48085" y="35969"/>
                  <a:pt x="48085" y="35740"/>
                  <a:pt x="47952" y="35797"/>
                </a:cubicBezTo>
                <a:cubicBezTo>
                  <a:pt x="46906" y="36311"/>
                  <a:pt x="46145" y="36406"/>
                  <a:pt x="45251" y="36920"/>
                </a:cubicBezTo>
                <a:cubicBezTo>
                  <a:pt x="44452" y="36863"/>
                  <a:pt x="41713" y="38099"/>
                  <a:pt x="40667" y="38327"/>
                </a:cubicBezTo>
                <a:lnTo>
                  <a:pt x="40724" y="38460"/>
                </a:lnTo>
                <a:cubicBezTo>
                  <a:pt x="40610" y="38441"/>
                  <a:pt x="40553" y="38327"/>
                  <a:pt x="40439" y="38308"/>
                </a:cubicBezTo>
                <a:cubicBezTo>
                  <a:pt x="40382" y="38498"/>
                  <a:pt x="40135" y="38384"/>
                  <a:pt x="40116" y="38593"/>
                </a:cubicBezTo>
                <a:cubicBezTo>
                  <a:pt x="38061" y="39259"/>
                  <a:pt x="35703" y="39868"/>
                  <a:pt x="33839" y="40781"/>
                </a:cubicBezTo>
                <a:cubicBezTo>
                  <a:pt x="33744" y="40800"/>
                  <a:pt x="33839" y="40705"/>
                  <a:pt x="33782" y="40629"/>
                </a:cubicBezTo>
                <a:cubicBezTo>
                  <a:pt x="32564" y="41180"/>
                  <a:pt x="30320" y="42055"/>
                  <a:pt x="29045" y="42207"/>
                </a:cubicBezTo>
                <a:lnTo>
                  <a:pt x="29102" y="42341"/>
                </a:lnTo>
                <a:cubicBezTo>
                  <a:pt x="28323" y="42607"/>
                  <a:pt x="28304" y="42512"/>
                  <a:pt x="27657" y="42816"/>
                </a:cubicBezTo>
                <a:cubicBezTo>
                  <a:pt x="27676" y="42759"/>
                  <a:pt x="27771" y="42702"/>
                  <a:pt x="27714" y="42626"/>
                </a:cubicBezTo>
                <a:cubicBezTo>
                  <a:pt x="27581" y="42816"/>
                  <a:pt x="27524" y="42816"/>
                  <a:pt x="27353" y="42930"/>
                </a:cubicBezTo>
                <a:cubicBezTo>
                  <a:pt x="29217" y="42493"/>
                  <a:pt x="31233" y="41827"/>
                  <a:pt x="32773" y="41142"/>
                </a:cubicBezTo>
                <a:cubicBezTo>
                  <a:pt x="33306" y="41237"/>
                  <a:pt x="34752" y="40553"/>
                  <a:pt x="35646" y="40267"/>
                </a:cubicBezTo>
                <a:cubicBezTo>
                  <a:pt x="35531" y="40515"/>
                  <a:pt x="35227" y="40495"/>
                  <a:pt x="34923" y="40629"/>
                </a:cubicBezTo>
                <a:cubicBezTo>
                  <a:pt x="34980" y="40743"/>
                  <a:pt x="35113" y="40724"/>
                  <a:pt x="35018" y="40857"/>
                </a:cubicBezTo>
                <a:cubicBezTo>
                  <a:pt x="34790" y="40990"/>
                  <a:pt x="34657" y="40952"/>
                  <a:pt x="34447" y="41028"/>
                </a:cubicBezTo>
                <a:cubicBezTo>
                  <a:pt x="34504" y="41237"/>
                  <a:pt x="34447" y="41199"/>
                  <a:pt x="34219" y="41351"/>
                </a:cubicBezTo>
                <a:cubicBezTo>
                  <a:pt x="34352" y="41466"/>
                  <a:pt x="34485" y="41256"/>
                  <a:pt x="34752" y="41256"/>
                </a:cubicBezTo>
                <a:cubicBezTo>
                  <a:pt x="34314" y="41066"/>
                  <a:pt x="35151" y="40933"/>
                  <a:pt x="35493" y="40781"/>
                </a:cubicBezTo>
                <a:cubicBezTo>
                  <a:pt x="35284" y="41085"/>
                  <a:pt x="35056" y="40990"/>
                  <a:pt x="34790" y="41180"/>
                </a:cubicBezTo>
                <a:cubicBezTo>
                  <a:pt x="35417" y="41332"/>
                  <a:pt x="36692" y="40400"/>
                  <a:pt x="37434" y="40457"/>
                </a:cubicBezTo>
                <a:cubicBezTo>
                  <a:pt x="40077" y="39468"/>
                  <a:pt x="42721" y="38765"/>
                  <a:pt x="45099" y="37776"/>
                </a:cubicBezTo>
                <a:cubicBezTo>
                  <a:pt x="45061" y="37547"/>
                  <a:pt x="44985" y="37852"/>
                  <a:pt x="44928" y="37718"/>
                </a:cubicBezTo>
                <a:cubicBezTo>
                  <a:pt x="44985" y="37661"/>
                  <a:pt x="45251" y="37490"/>
                  <a:pt x="45422" y="37528"/>
                </a:cubicBezTo>
                <a:cubicBezTo>
                  <a:pt x="45460" y="37642"/>
                  <a:pt x="45251" y="37528"/>
                  <a:pt x="45118" y="37642"/>
                </a:cubicBezTo>
                <a:cubicBezTo>
                  <a:pt x="45194" y="37776"/>
                  <a:pt x="45441" y="37623"/>
                  <a:pt x="45613" y="37623"/>
                </a:cubicBezTo>
                <a:cubicBezTo>
                  <a:pt x="45574" y="37547"/>
                  <a:pt x="45536" y="37490"/>
                  <a:pt x="45613" y="37452"/>
                </a:cubicBezTo>
                <a:cubicBezTo>
                  <a:pt x="45727" y="37414"/>
                  <a:pt x="45708" y="37604"/>
                  <a:pt x="45803" y="37585"/>
                </a:cubicBezTo>
                <a:cubicBezTo>
                  <a:pt x="46583" y="37300"/>
                  <a:pt x="47572" y="37034"/>
                  <a:pt x="48218" y="36805"/>
                </a:cubicBezTo>
                <a:cubicBezTo>
                  <a:pt x="47686" y="37186"/>
                  <a:pt x="47172" y="37167"/>
                  <a:pt x="46697" y="37471"/>
                </a:cubicBezTo>
                <a:cubicBezTo>
                  <a:pt x="46754" y="37547"/>
                  <a:pt x="46906" y="37471"/>
                  <a:pt x="46906" y="37661"/>
                </a:cubicBezTo>
                <a:cubicBezTo>
                  <a:pt x="46963" y="37300"/>
                  <a:pt x="47610" y="37395"/>
                  <a:pt x="47591" y="37205"/>
                </a:cubicBezTo>
                <a:cubicBezTo>
                  <a:pt x="47781" y="37224"/>
                  <a:pt x="47705" y="37490"/>
                  <a:pt x="47667" y="37566"/>
                </a:cubicBezTo>
                <a:cubicBezTo>
                  <a:pt x="47591" y="37585"/>
                  <a:pt x="47610" y="37547"/>
                  <a:pt x="47648" y="37528"/>
                </a:cubicBezTo>
                <a:cubicBezTo>
                  <a:pt x="47115" y="37642"/>
                  <a:pt x="46735" y="37718"/>
                  <a:pt x="46487" y="37871"/>
                </a:cubicBezTo>
                <a:cubicBezTo>
                  <a:pt x="46640" y="37909"/>
                  <a:pt x="46792" y="37947"/>
                  <a:pt x="46963" y="37966"/>
                </a:cubicBezTo>
                <a:cubicBezTo>
                  <a:pt x="46906" y="38099"/>
                  <a:pt x="46564" y="38175"/>
                  <a:pt x="46602" y="38327"/>
                </a:cubicBezTo>
                <a:cubicBezTo>
                  <a:pt x="46640" y="38099"/>
                  <a:pt x="46202" y="38118"/>
                  <a:pt x="45936" y="38441"/>
                </a:cubicBezTo>
                <a:cubicBezTo>
                  <a:pt x="45689" y="38460"/>
                  <a:pt x="45213" y="38574"/>
                  <a:pt x="44681" y="38708"/>
                </a:cubicBezTo>
                <a:cubicBezTo>
                  <a:pt x="44604" y="38536"/>
                  <a:pt x="44833" y="38498"/>
                  <a:pt x="44890" y="38517"/>
                </a:cubicBezTo>
                <a:cubicBezTo>
                  <a:pt x="45023" y="38346"/>
                  <a:pt x="44604" y="38479"/>
                  <a:pt x="44509" y="38441"/>
                </a:cubicBezTo>
                <a:cubicBezTo>
                  <a:pt x="44490" y="38384"/>
                  <a:pt x="44909" y="38346"/>
                  <a:pt x="44814" y="38156"/>
                </a:cubicBezTo>
                <a:cubicBezTo>
                  <a:pt x="44985" y="38251"/>
                  <a:pt x="45061" y="38232"/>
                  <a:pt x="45289" y="38080"/>
                </a:cubicBezTo>
                <a:cubicBezTo>
                  <a:pt x="45213" y="38004"/>
                  <a:pt x="44966" y="38194"/>
                  <a:pt x="44966" y="37985"/>
                </a:cubicBezTo>
                <a:cubicBezTo>
                  <a:pt x="44547" y="38308"/>
                  <a:pt x="43748" y="38308"/>
                  <a:pt x="43387" y="38689"/>
                </a:cubicBezTo>
                <a:cubicBezTo>
                  <a:pt x="42569" y="38746"/>
                  <a:pt x="41789" y="39164"/>
                  <a:pt x="41257" y="39430"/>
                </a:cubicBezTo>
                <a:cubicBezTo>
                  <a:pt x="41162" y="39411"/>
                  <a:pt x="41086" y="39373"/>
                  <a:pt x="41009" y="39354"/>
                </a:cubicBezTo>
                <a:cubicBezTo>
                  <a:pt x="39317" y="40134"/>
                  <a:pt x="37091" y="40610"/>
                  <a:pt x="35379" y="41389"/>
                </a:cubicBezTo>
                <a:cubicBezTo>
                  <a:pt x="35551" y="41447"/>
                  <a:pt x="36121" y="41237"/>
                  <a:pt x="36197" y="41123"/>
                </a:cubicBezTo>
                <a:cubicBezTo>
                  <a:pt x="36311" y="41104"/>
                  <a:pt x="36197" y="41180"/>
                  <a:pt x="36254" y="41256"/>
                </a:cubicBezTo>
                <a:cubicBezTo>
                  <a:pt x="37776" y="40781"/>
                  <a:pt x="38955" y="40457"/>
                  <a:pt x="40001" y="39868"/>
                </a:cubicBezTo>
                <a:cubicBezTo>
                  <a:pt x="39982" y="39944"/>
                  <a:pt x="39868" y="39982"/>
                  <a:pt x="39925" y="40058"/>
                </a:cubicBezTo>
                <a:cubicBezTo>
                  <a:pt x="39982" y="39963"/>
                  <a:pt x="40268" y="39906"/>
                  <a:pt x="40058" y="39849"/>
                </a:cubicBezTo>
                <a:cubicBezTo>
                  <a:pt x="40287" y="39868"/>
                  <a:pt x="40439" y="39640"/>
                  <a:pt x="40800" y="39716"/>
                </a:cubicBezTo>
                <a:cubicBezTo>
                  <a:pt x="41029" y="39640"/>
                  <a:pt x="40800" y="39678"/>
                  <a:pt x="40800" y="39544"/>
                </a:cubicBezTo>
                <a:cubicBezTo>
                  <a:pt x="40971" y="39468"/>
                  <a:pt x="41009" y="39621"/>
                  <a:pt x="41124" y="39640"/>
                </a:cubicBezTo>
                <a:cubicBezTo>
                  <a:pt x="41238" y="39354"/>
                  <a:pt x="41599" y="39544"/>
                  <a:pt x="41580" y="39354"/>
                </a:cubicBezTo>
                <a:cubicBezTo>
                  <a:pt x="42094" y="39430"/>
                  <a:pt x="42588" y="39012"/>
                  <a:pt x="43197" y="38917"/>
                </a:cubicBezTo>
                <a:cubicBezTo>
                  <a:pt x="42969" y="39145"/>
                  <a:pt x="42759" y="39088"/>
                  <a:pt x="42512" y="39202"/>
                </a:cubicBezTo>
                <a:cubicBezTo>
                  <a:pt x="42455" y="39354"/>
                  <a:pt x="42683" y="39392"/>
                  <a:pt x="42455" y="39563"/>
                </a:cubicBezTo>
                <a:cubicBezTo>
                  <a:pt x="42588" y="39468"/>
                  <a:pt x="42132" y="39354"/>
                  <a:pt x="42113" y="39640"/>
                </a:cubicBezTo>
                <a:cubicBezTo>
                  <a:pt x="41428" y="39697"/>
                  <a:pt x="41504" y="39830"/>
                  <a:pt x="40610" y="40134"/>
                </a:cubicBezTo>
                <a:cubicBezTo>
                  <a:pt x="40572" y="40191"/>
                  <a:pt x="40572" y="40267"/>
                  <a:pt x="40610" y="40343"/>
                </a:cubicBezTo>
                <a:cubicBezTo>
                  <a:pt x="40363" y="40077"/>
                  <a:pt x="39944" y="40324"/>
                  <a:pt x="39792" y="40610"/>
                </a:cubicBezTo>
                <a:cubicBezTo>
                  <a:pt x="39697" y="40629"/>
                  <a:pt x="39773" y="40572"/>
                  <a:pt x="39849" y="40553"/>
                </a:cubicBezTo>
                <a:cubicBezTo>
                  <a:pt x="39222" y="40534"/>
                  <a:pt x="38670" y="40800"/>
                  <a:pt x="38175" y="41047"/>
                </a:cubicBezTo>
                <a:cubicBezTo>
                  <a:pt x="39279" y="41047"/>
                  <a:pt x="40648" y="40286"/>
                  <a:pt x="41447" y="40286"/>
                </a:cubicBezTo>
                <a:cubicBezTo>
                  <a:pt x="41599" y="40248"/>
                  <a:pt x="41637" y="40172"/>
                  <a:pt x="41580" y="40077"/>
                </a:cubicBezTo>
                <a:cubicBezTo>
                  <a:pt x="41942" y="40001"/>
                  <a:pt x="42132" y="40020"/>
                  <a:pt x="42474" y="39811"/>
                </a:cubicBezTo>
                <a:cubicBezTo>
                  <a:pt x="42569" y="39830"/>
                  <a:pt x="42531" y="39925"/>
                  <a:pt x="42683" y="39963"/>
                </a:cubicBezTo>
                <a:cubicBezTo>
                  <a:pt x="42436" y="40001"/>
                  <a:pt x="42132" y="40077"/>
                  <a:pt x="42018" y="40286"/>
                </a:cubicBezTo>
                <a:cubicBezTo>
                  <a:pt x="41922" y="40134"/>
                  <a:pt x="41067" y="40724"/>
                  <a:pt x="40876" y="40629"/>
                </a:cubicBezTo>
                <a:cubicBezTo>
                  <a:pt x="40933" y="40724"/>
                  <a:pt x="41009" y="40591"/>
                  <a:pt x="40895" y="40838"/>
                </a:cubicBezTo>
                <a:cubicBezTo>
                  <a:pt x="40743" y="40914"/>
                  <a:pt x="40667" y="40838"/>
                  <a:pt x="40496" y="40952"/>
                </a:cubicBezTo>
                <a:cubicBezTo>
                  <a:pt x="40686" y="41199"/>
                  <a:pt x="40914" y="41009"/>
                  <a:pt x="41181" y="40838"/>
                </a:cubicBezTo>
                <a:cubicBezTo>
                  <a:pt x="41124" y="40781"/>
                  <a:pt x="40990" y="40895"/>
                  <a:pt x="40952" y="40819"/>
                </a:cubicBezTo>
                <a:cubicBezTo>
                  <a:pt x="40952" y="40762"/>
                  <a:pt x="41067" y="40743"/>
                  <a:pt x="41029" y="40667"/>
                </a:cubicBezTo>
                <a:cubicBezTo>
                  <a:pt x="41162" y="40819"/>
                  <a:pt x="41447" y="40591"/>
                  <a:pt x="41238" y="40819"/>
                </a:cubicBezTo>
                <a:cubicBezTo>
                  <a:pt x="41295" y="40857"/>
                  <a:pt x="41409" y="40857"/>
                  <a:pt x="41523" y="40819"/>
                </a:cubicBezTo>
                <a:cubicBezTo>
                  <a:pt x="41466" y="40800"/>
                  <a:pt x="41409" y="40743"/>
                  <a:pt x="41390" y="40648"/>
                </a:cubicBezTo>
                <a:cubicBezTo>
                  <a:pt x="41542" y="40572"/>
                  <a:pt x="41542" y="40686"/>
                  <a:pt x="41637" y="40553"/>
                </a:cubicBezTo>
                <a:cubicBezTo>
                  <a:pt x="41618" y="40819"/>
                  <a:pt x="41846" y="40248"/>
                  <a:pt x="42151" y="40400"/>
                </a:cubicBezTo>
                <a:cubicBezTo>
                  <a:pt x="42265" y="40495"/>
                  <a:pt x="41961" y="40572"/>
                  <a:pt x="41903" y="40667"/>
                </a:cubicBezTo>
                <a:cubicBezTo>
                  <a:pt x="41865" y="40705"/>
                  <a:pt x="42037" y="40686"/>
                  <a:pt x="42037" y="40667"/>
                </a:cubicBezTo>
                <a:cubicBezTo>
                  <a:pt x="42018" y="40781"/>
                  <a:pt x="41447" y="41028"/>
                  <a:pt x="41333" y="41066"/>
                </a:cubicBezTo>
                <a:cubicBezTo>
                  <a:pt x="40077" y="41485"/>
                  <a:pt x="37548" y="42131"/>
                  <a:pt x="36578" y="42588"/>
                </a:cubicBezTo>
                <a:cubicBezTo>
                  <a:pt x="40154" y="41618"/>
                  <a:pt x="42531" y="40857"/>
                  <a:pt x="45346" y="39830"/>
                </a:cubicBezTo>
                <a:cubicBezTo>
                  <a:pt x="46354" y="39468"/>
                  <a:pt x="47686" y="38879"/>
                  <a:pt x="48751" y="38689"/>
                </a:cubicBezTo>
                <a:cubicBezTo>
                  <a:pt x="48903" y="38612"/>
                  <a:pt x="49017" y="38517"/>
                  <a:pt x="48998" y="38384"/>
                </a:cubicBezTo>
                <a:cubicBezTo>
                  <a:pt x="47933" y="38765"/>
                  <a:pt x="46773" y="39278"/>
                  <a:pt x="46012" y="39354"/>
                </a:cubicBezTo>
                <a:cubicBezTo>
                  <a:pt x="45327" y="39735"/>
                  <a:pt x="43729" y="40153"/>
                  <a:pt x="42816" y="40457"/>
                </a:cubicBezTo>
                <a:cubicBezTo>
                  <a:pt x="44167" y="39887"/>
                  <a:pt x="45860" y="39335"/>
                  <a:pt x="46811" y="39031"/>
                </a:cubicBezTo>
                <a:cubicBezTo>
                  <a:pt x="46754" y="38955"/>
                  <a:pt x="46830" y="38917"/>
                  <a:pt x="46906" y="38879"/>
                </a:cubicBezTo>
                <a:cubicBezTo>
                  <a:pt x="46811" y="38822"/>
                  <a:pt x="46621" y="38917"/>
                  <a:pt x="46621" y="38727"/>
                </a:cubicBezTo>
                <a:cubicBezTo>
                  <a:pt x="46373" y="38974"/>
                  <a:pt x="45898" y="38898"/>
                  <a:pt x="45898" y="39240"/>
                </a:cubicBezTo>
                <a:cubicBezTo>
                  <a:pt x="45670" y="39240"/>
                  <a:pt x="45061" y="39335"/>
                  <a:pt x="44909" y="39621"/>
                </a:cubicBezTo>
                <a:cubicBezTo>
                  <a:pt x="44833" y="39640"/>
                  <a:pt x="44814" y="39563"/>
                  <a:pt x="44795" y="39506"/>
                </a:cubicBezTo>
                <a:cubicBezTo>
                  <a:pt x="44776" y="39659"/>
                  <a:pt x="44414" y="39506"/>
                  <a:pt x="44528" y="39735"/>
                </a:cubicBezTo>
                <a:cubicBezTo>
                  <a:pt x="44205" y="39678"/>
                  <a:pt x="44224" y="39849"/>
                  <a:pt x="43863" y="39887"/>
                </a:cubicBezTo>
                <a:cubicBezTo>
                  <a:pt x="43806" y="39754"/>
                  <a:pt x="44091" y="39754"/>
                  <a:pt x="43977" y="39621"/>
                </a:cubicBezTo>
                <a:cubicBezTo>
                  <a:pt x="44167" y="39887"/>
                  <a:pt x="44243" y="39430"/>
                  <a:pt x="44509" y="39506"/>
                </a:cubicBezTo>
                <a:cubicBezTo>
                  <a:pt x="44661" y="39221"/>
                  <a:pt x="44034" y="39563"/>
                  <a:pt x="43882" y="39544"/>
                </a:cubicBezTo>
                <a:cubicBezTo>
                  <a:pt x="43863" y="39430"/>
                  <a:pt x="44243" y="39430"/>
                  <a:pt x="44053" y="39259"/>
                </a:cubicBezTo>
                <a:cubicBezTo>
                  <a:pt x="44395" y="39297"/>
                  <a:pt x="44852" y="38917"/>
                  <a:pt x="45080" y="38993"/>
                </a:cubicBezTo>
                <a:cubicBezTo>
                  <a:pt x="45251" y="38670"/>
                  <a:pt x="45860" y="38460"/>
                  <a:pt x="46031" y="38841"/>
                </a:cubicBezTo>
                <a:cubicBezTo>
                  <a:pt x="46012" y="38727"/>
                  <a:pt x="46354" y="38631"/>
                  <a:pt x="46126" y="38574"/>
                </a:cubicBezTo>
                <a:cubicBezTo>
                  <a:pt x="46335" y="38479"/>
                  <a:pt x="46316" y="38746"/>
                  <a:pt x="46430" y="38784"/>
                </a:cubicBezTo>
                <a:cubicBezTo>
                  <a:pt x="46621" y="38670"/>
                  <a:pt x="46430" y="38689"/>
                  <a:pt x="46392" y="38517"/>
                </a:cubicBezTo>
                <a:cubicBezTo>
                  <a:pt x="46526" y="38479"/>
                  <a:pt x="46526" y="38631"/>
                  <a:pt x="46678" y="38517"/>
                </a:cubicBezTo>
                <a:cubicBezTo>
                  <a:pt x="46773" y="38670"/>
                  <a:pt x="46621" y="38765"/>
                  <a:pt x="46792" y="38803"/>
                </a:cubicBezTo>
                <a:cubicBezTo>
                  <a:pt x="46868" y="38574"/>
                  <a:pt x="46849" y="38822"/>
                  <a:pt x="47115" y="38689"/>
                </a:cubicBezTo>
                <a:cubicBezTo>
                  <a:pt x="47172" y="38784"/>
                  <a:pt x="47153" y="38841"/>
                  <a:pt x="47039" y="38879"/>
                </a:cubicBezTo>
                <a:cubicBezTo>
                  <a:pt x="47667" y="38650"/>
                  <a:pt x="47876" y="38670"/>
                  <a:pt x="48751" y="38308"/>
                </a:cubicBezTo>
                <a:cubicBezTo>
                  <a:pt x="48523" y="38175"/>
                  <a:pt x="48028" y="38384"/>
                  <a:pt x="47762" y="38536"/>
                </a:cubicBezTo>
                <a:cubicBezTo>
                  <a:pt x="47952" y="38175"/>
                  <a:pt x="48523" y="38365"/>
                  <a:pt x="48618" y="37966"/>
                </a:cubicBezTo>
                <a:cubicBezTo>
                  <a:pt x="48409" y="37909"/>
                  <a:pt x="48599" y="38099"/>
                  <a:pt x="48333" y="38137"/>
                </a:cubicBezTo>
                <a:cubicBezTo>
                  <a:pt x="48333" y="38042"/>
                  <a:pt x="48504" y="38042"/>
                  <a:pt x="48333" y="37966"/>
                </a:cubicBezTo>
                <a:cubicBezTo>
                  <a:pt x="48313" y="37890"/>
                  <a:pt x="48542" y="37947"/>
                  <a:pt x="48542" y="37776"/>
                </a:cubicBezTo>
                <a:cubicBezTo>
                  <a:pt x="48941" y="37852"/>
                  <a:pt x="49226" y="37414"/>
                  <a:pt x="49512" y="37547"/>
                </a:cubicBezTo>
                <a:cubicBezTo>
                  <a:pt x="49588" y="37509"/>
                  <a:pt x="49626" y="37433"/>
                  <a:pt x="49588" y="37357"/>
                </a:cubicBezTo>
                <a:cubicBezTo>
                  <a:pt x="49664" y="37357"/>
                  <a:pt x="49740" y="37376"/>
                  <a:pt x="49759" y="37452"/>
                </a:cubicBezTo>
                <a:cubicBezTo>
                  <a:pt x="49835" y="37414"/>
                  <a:pt x="49778" y="37338"/>
                  <a:pt x="49854" y="37319"/>
                </a:cubicBezTo>
                <a:cubicBezTo>
                  <a:pt x="49987" y="37281"/>
                  <a:pt x="49816" y="37471"/>
                  <a:pt x="50025" y="37414"/>
                </a:cubicBezTo>
                <a:cubicBezTo>
                  <a:pt x="50292" y="37300"/>
                  <a:pt x="50006" y="37338"/>
                  <a:pt x="49968" y="37262"/>
                </a:cubicBezTo>
                <a:cubicBezTo>
                  <a:pt x="50501" y="37091"/>
                  <a:pt x="50539" y="37148"/>
                  <a:pt x="51110" y="36863"/>
                </a:cubicBezTo>
                <a:cubicBezTo>
                  <a:pt x="51224" y="37072"/>
                  <a:pt x="51052" y="37186"/>
                  <a:pt x="50767" y="37281"/>
                </a:cubicBezTo>
                <a:cubicBezTo>
                  <a:pt x="50748" y="37224"/>
                  <a:pt x="50862" y="37186"/>
                  <a:pt x="50938" y="37148"/>
                </a:cubicBezTo>
                <a:cubicBezTo>
                  <a:pt x="50900" y="37053"/>
                  <a:pt x="50710" y="37224"/>
                  <a:pt x="50615" y="37224"/>
                </a:cubicBezTo>
                <a:cubicBezTo>
                  <a:pt x="50710" y="37490"/>
                  <a:pt x="51072" y="37148"/>
                  <a:pt x="51129" y="37300"/>
                </a:cubicBezTo>
                <a:cubicBezTo>
                  <a:pt x="51452" y="37110"/>
                  <a:pt x="51737" y="36958"/>
                  <a:pt x="52118" y="36901"/>
                </a:cubicBezTo>
                <a:cubicBezTo>
                  <a:pt x="51794" y="37129"/>
                  <a:pt x="51509" y="37167"/>
                  <a:pt x="50976" y="37414"/>
                </a:cubicBezTo>
                <a:cubicBezTo>
                  <a:pt x="51052" y="37642"/>
                  <a:pt x="51129" y="37338"/>
                  <a:pt x="51262" y="37414"/>
                </a:cubicBezTo>
                <a:cubicBezTo>
                  <a:pt x="51167" y="37699"/>
                  <a:pt x="50919" y="37490"/>
                  <a:pt x="51014" y="37737"/>
                </a:cubicBezTo>
                <a:cubicBezTo>
                  <a:pt x="50805" y="37737"/>
                  <a:pt x="51033" y="37509"/>
                  <a:pt x="50881" y="37395"/>
                </a:cubicBezTo>
                <a:cubicBezTo>
                  <a:pt x="50843" y="37528"/>
                  <a:pt x="50558" y="37452"/>
                  <a:pt x="50482" y="37623"/>
                </a:cubicBezTo>
                <a:cubicBezTo>
                  <a:pt x="50539" y="37661"/>
                  <a:pt x="50634" y="37623"/>
                  <a:pt x="50653" y="37718"/>
                </a:cubicBezTo>
                <a:cubicBezTo>
                  <a:pt x="50710" y="37680"/>
                  <a:pt x="50653" y="37604"/>
                  <a:pt x="50748" y="37566"/>
                </a:cubicBezTo>
                <a:cubicBezTo>
                  <a:pt x="50843" y="37585"/>
                  <a:pt x="50748" y="37642"/>
                  <a:pt x="50881" y="37737"/>
                </a:cubicBezTo>
                <a:cubicBezTo>
                  <a:pt x="50615" y="37909"/>
                  <a:pt x="50577" y="37642"/>
                  <a:pt x="50501" y="37890"/>
                </a:cubicBezTo>
                <a:cubicBezTo>
                  <a:pt x="50235" y="37909"/>
                  <a:pt x="50482" y="37547"/>
                  <a:pt x="50139" y="37699"/>
                </a:cubicBezTo>
                <a:cubicBezTo>
                  <a:pt x="50292" y="37737"/>
                  <a:pt x="50139" y="37871"/>
                  <a:pt x="50311" y="37909"/>
                </a:cubicBezTo>
                <a:cubicBezTo>
                  <a:pt x="50120" y="37966"/>
                  <a:pt x="49930" y="38061"/>
                  <a:pt x="49702" y="38213"/>
                </a:cubicBezTo>
                <a:cubicBezTo>
                  <a:pt x="49569" y="38175"/>
                  <a:pt x="49702" y="38023"/>
                  <a:pt x="49569" y="37871"/>
                </a:cubicBezTo>
                <a:cubicBezTo>
                  <a:pt x="49341" y="38023"/>
                  <a:pt x="49303" y="37985"/>
                  <a:pt x="49017" y="38099"/>
                </a:cubicBezTo>
                <a:cubicBezTo>
                  <a:pt x="48922" y="37966"/>
                  <a:pt x="49017" y="37890"/>
                  <a:pt x="48960" y="37776"/>
                </a:cubicBezTo>
                <a:cubicBezTo>
                  <a:pt x="48846" y="37833"/>
                  <a:pt x="48713" y="37890"/>
                  <a:pt x="48599" y="37928"/>
                </a:cubicBezTo>
                <a:cubicBezTo>
                  <a:pt x="48656" y="37947"/>
                  <a:pt x="48694" y="38004"/>
                  <a:pt x="48732" y="38099"/>
                </a:cubicBezTo>
                <a:cubicBezTo>
                  <a:pt x="48770" y="38042"/>
                  <a:pt x="48808" y="38004"/>
                  <a:pt x="48903" y="37966"/>
                </a:cubicBezTo>
                <a:cubicBezTo>
                  <a:pt x="49036" y="38137"/>
                  <a:pt x="48770" y="38194"/>
                  <a:pt x="48903" y="38365"/>
                </a:cubicBezTo>
                <a:cubicBezTo>
                  <a:pt x="49112" y="38175"/>
                  <a:pt x="49303" y="38232"/>
                  <a:pt x="49493" y="38023"/>
                </a:cubicBezTo>
                <a:cubicBezTo>
                  <a:pt x="49645" y="37966"/>
                  <a:pt x="49474" y="38175"/>
                  <a:pt x="49493" y="38232"/>
                </a:cubicBezTo>
                <a:cubicBezTo>
                  <a:pt x="49436" y="38118"/>
                  <a:pt x="49017" y="38327"/>
                  <a:pt x="49112" y="38498"/>
                </a:cubicBezTo>
                <a:cubicBezTo>
                  <a:pt x="49987" y="38194"/>
                  <a:pt x="50273" y="38023"/>
                  <a:pt x="51243" y="37757"/>
                </a:cubicBezTo>
                <a:cubicBezTo>
                  <a:pt x="51224" y="37680"/>
                  <a:pt x="51148" y="37585"/>
                  <a:pt x="51224" y="37547"/>
                </a:cubicBezTo>
                <a:cubicBezTo>
                  <a:pt x="51357" y="37566"/>
                  <a:pt x="51281" y="37737"/>
                  <a:pt x="51471" y="37776"/>
                </a:cubicBezTo>
                <a:cubicBezTo>
                  <a:pt x="52023" y="37414"/>
                  <a:pt x="52955" y="37205"/>
                  <a:pt x="53582" y="36977"/>
                </a:cubicBezTo>
                <a:close/>
                <a:moveTo>
                  <a:pt x="41523" y="39583"/>
                </a:moveTo>
                <a:cubicBezTo>
                  <a:pt x="41732" y="39621"/>
                  <a:pt x="42056" y="39487"/>
                  <a:pt x="42360" y="39354"/>
                </a:cubicBezTo>
                <a:cubicBezTo>
                  <a:pt x="42075" y="39240"/>
                  <a:pt x="41827" y="39449"/>
                  <a:pt x="41523" y="39583"/>
                </a:cubicBezTo>
                <a:close/>
                <a:moveTo>
                  <a:pt x="57424" y="35702"/>
                </a:moveTo>
                <a:cubicBezTo>
                  <a:pt x="57215" y="35626"/>
                  <a:pt x="57120" y="35854"/>
                  <a:pt x="56930" y="35740"/>
                </a:cubicBezTo>
                <a:cubicBezTo>
                  <a:pt x="56778" y="35969"/>
                  <a:pt x="57234" y="35816"/>
                  <a:pt x="57424" y="35702"/>
                </a:cubicBezTo>
                <a:close/>
                <a:moveTo>
                  <a:pt x="68361" y="31213"/>
                </a:moveTo>
                <a:cubicBezTo>
                  <a:pt x="68399" y="31251"/>
                  <a:pt x="68495" y="31194"/>
                  <a:pt x="68533" y="31251"/>
                </a:cubicBezTo>
                <a:cubicBezTo>
                  <a:pt x="68685" y="31118"/>
                  <a:pt x="68533" y="31137"/>
                  <a:pt x="68533" y="30928"/>
                </a:cubicBezTo>
                <a:cubicBezTo>
                  <a:pt x="68209" y="31042"/>
                  <a:pt x="68590" y="31080"/>
                  <a:pt x="68361" y="31213"/>
                </a:cubicBezTo>
                <a:close/>
                <a:moveTo>
                  <a:pt x="72318" y="29673"/>
                </a:moveTo>
                <a:cubicBezTo>
                  <a:pt x="72223" y="29692"/>
                  <a:pt x="72318" y="29597"/>
                  <a:pt x="72261" y="29540"/>
                </a:cubicBezTo>
                <a:cubicBezTo>
                  <a:pt x="72223" y="29578"/>
                  <a:pt x="72185" y="29616"/>
                  <a:pt x="72109" y="29654"/>
                </a:cubicBezTo>
                <a:cubicBezTo>
                  <a:pt x="72147" y="29673"/>
                  <a:pt x="72204" y="29711"/>
                  <a:pt x="72223" y="29768"/>
                </a:cubicBezTo>
                <a:cubicBezTo>
                  <a:pt x="72375" y="29730"/>
                  <a:pt x="72451" y="29673"/>
                  <a:pt x="72508" y="29597"/>
                </a:cubicBezTo>
                <a:cubicBezTo>
                  <a:pt x="72470" y="29540"/>
                  <a:pt x="72299" y="29616"/>
                  <a:pt x="72318" y="29673"/>
                </a:cubicBezTo>
                <a:close/>
                <a:moveTo>
                  <a:pt x="72565" y="29578"/>
                </a:moveTo>
                <a:cubicBezTo>
                  <a:pt x="72603" y="29692"/>
                  <a:pt x="72793" y="29501"/>
                  <a:pt x="72907" y="29501"/>
                </a:cubicBezTo>
                <a:cubicBezTo>
                  <a:pt x="72907" y="29311"/>
                  <a:pt x="72679" y="29540"/>
                  <a:pt x="72698" y="29349"/>
                </a:cubicBezTo>
                <a:cubicBezTo>
                  <a:pt x="72546" y="29406"/>
                  <a:pt x="72698" y="29521"/>
                  <a:pt x="72584" y="29578"/>
                </a:cubicBezTo>
                <a:close/>
                <a:moveTo>
                  <a:pt x="74201" y="28817"/>
                </a:moveTo>
                <a:cubicBezTo>
                  <a:pt x="74144" y="28988"/>
                  <a:pt x="73858" y="28874"/>
                  <a:pt x="73687" y="28969"/>
                </a:cubicBezTo>
                <a:cubicBezTo>
                  <a:pt x="73725" y="29007"/>
                  <a:pt x="73706" y="29045"/>
                  <a:pt x="73668" y="29083"/>
                </a:cubicBezTo>
                <a:cubicBezTo>
                  <a:pt x="73744" y="29159"/>
                  <a:pt x="73820" y="29064"/>
                  <a:pt x="73763" y="28988"/>
                </a:cubicBezTo>
                <a:cubicBezTo>
                  <a:pt x="73916" y="29121"/>
                  <a:pt x="74049" y="29045"/>
                  <a:pt x="74296" y="28893"/>
                </a:cubicBezTo>
                <a:cubicBezTo>
                  <a:pt x="74277" y="28798"/>
                  <a:pt x="74201" y="28817"/>
                  <a:pt x="74182" y="28760"/>
                </a:cubicBezTo>
                <a:cubicBezTo>
                  <a:pt x="74106" y="28798"/>
                  <a:pt x="74163" y="28836"/>
                  <a:pt x="74201" y="28817"/>
                </a:cubicBezTo>
                <a:close/>
                <a:moveTo>
                  <a:pt x="31575" y="46031"/>
                </a:moveTo>
                <a:cubicBezTo>
                  <a:pt x="31632" y="46012"/>
                  <a:pt x="31632" y="45973"/>
                  <a:pt x="31632" y="45954"/>
                </a:cubicBezTo>
                <a:cubicBezTo>
                  <a:pt x="31651" y="45783"/>
                  <a:pt x="31937" y="45821"/>
                  <a:pt x="32051" y="45783"/>
                </a:cubicBezTo>
                <a:cubicBezTo>
                  <a:pt x="31937" y="45612"/>
                  <a:pt x="31423" y="45840"/>
                  <a:pt x="31328" y="45897"/>
                </a:cubicBezTo>
                <a:cubicBezTo>
                  <a:pt x="31385" y="45993"/>
                  <a:pt x="31575" y="45840"/>
                  <a:pt x="31575" y="46012"/>
                </a:cubicBezTo>
                <a:close/>
                <a:moveTo>
                  <a:pt x="64367" y="32659"/>
                </a:moveTo>
                <a:cubicBezTo>
                  <a:pt x="64557" y="32621"/>
                  <a:pt x="64253" y="32773"/>
                  <a:pt x="64367" y="32868"/>
                </a:cubicBezTo>
                <a:cubicBezTo>
                  <a:pt x="64576" y="32792"/>
                  <a:pt x="64538" y="32659"/>
                  <a:pt x="64519" y="32526"/>
                </a:cubicBezTo>
                <a:cubicBezTo>
                  <a:pt x="64329" y="32659"/>
                  <a:pt x="64215" y="32621"/>
                  <a:pt x="64196" y="32431"/>
                </a:cubicBezTo>
                <a:cubicBezTo>
                  <a:pt x="64120" y="32564"/>
                  <a:pt x="63968" y="32678"/>
                  <a:pt x="64082" y="32868"/>
                </a:cubicBezTo>
                <a:cubicBezTo>
                  <a:pt x="63834" y="32887"/>
                  <a:pt x="64044" y="32583"/>
                  <a:pt x="63644" y="32830"/>
                </a:cubicBezTo>
                <a:cubicBezTo>
                  <a:pt x="63682" y="32982"/>
                  <a:pt x="63834" y="32925"/>
                  <a:pt x="63873" y="33058"/>
                </a:cubicBezTo>
                <a:cubicBezTo>
                  <a:pt x="63911" y="33020"/>
                  <a:pt x="63987" y="32792"/>
                  <a:pt x="64063" y="33001"/>
                </a:cubicBezTo>
                <a:cubicBezTo>
                  <a:pt x="64196" y="32887"/>
                  <a:pt x="64310" y="32773"/>
                  <a:pt x="64348" y="32659"/>
                </a:cubicBezTo>
                <a:close/>
                <a:moveTo>
                  <a:pt x="67011" y="31746"/>
                </a:moveTo>
                <a:cubicBezTo>
                  <a:pt x="67182" y="31860"/>
                  <a:pt x="67125" y="31575"/>
                  <a:pt x="67353" y="31556"/>
                </a:cubicBezTo>
                <a:cubicBezTo>
                  <a:pt x="67334" y="31499"/>
                  <a:pt x="67296" y="31423"/>
                  <a:pt x="67277" y="31366"/>
                </a:cubicBezTo>
                <a:cubicBezTo>
                  <a:pt x="67163" y="31442"/>
                  <a:pt x="67220" y="31537"/>
                  <a:pt x="67011" y="31594"/>
                </a:cubicBezTo>
                <a:cubicBezTo>
                  <a:pt x="66878" y="31461"/>
                  <a:pt x="67201" y="31461"/>
                  <a:pt x="67049" y="31347"/>
                </a:cubicBezTo>
                <a:cubicBezTo>
                  <a:pt x="66745" y="31404"/>
                  <a:pt x="66935" y="31594"/>
                  <a:pt x="66764" y="31689"/>
                </a:cubicBezTo>
                <a:cubicBezTo>
                  <a:pt x="66821" y="31841"/>
                  <a:pt x="67125" y="31632"/>
                  <a:pt x="67011" y="31746"/>
                </a:cubicBezTo>
                <a:close/>
                <a:moveTo>
                  <a:pt x="67696" y="31537"/>
                </a:moveTo>
                <a:cubicBezTo>
                  <a:pt x="67848" y="31308"/>
                  <a:pt x="67886" y="31480"/>
                  <a:pt x="68057" y="31327"/>
                </a:cubicBezTo>
                <a:cubicBezTo>
                  <a:pt x="68038" y="31156"/>
                  <a:pt x="67772" y="31385"/>
                  <a:pt x="67772" y="31175"/>
                </a:cubicBezTo>
                <a:cubicBezTo>
                  <a:pt x="67696" y="31308"/>
                  <a:pt x="67658" y="31404"/>
                  <a:pt x="67448" y="31423"/>
                </a:cubicBezTo>
                <a:cubicBezTo>
                  <a:pt x="67506" y="31499"/>
                  <a:pt x="67620" y="31499"/>
                  <a:pt x="67696" y="31537"/>
                </a:cubicBezTo>
                <a:close/>
                <a:moveTo>
                  <a:pt x="30244" y="46278"/>
                </a:moveTo>
                <a:cubicBezTo>
                  <a:pt x="30662" y="46202"/>
                  <a:pt x="30890" y="46297"/>
                  <a:pt x="31233" y="46050"/>
                </a:cubicBezTo>
                <a:cubicBezTo>
                  <a:pt x="30871" y="46126"/>
                  <a:pt x="30415" y="46088"/>
                  <a:pt x="30244" y="46278"/>
                </a:cubicBezTo>
                <a:close/>
                <a:moveTo>
                  <a:pt x="59269" y="34789"/>
                </a:moveTo>
                <a:cubicBezTo>
                  <a:pt x="59460" y="34922"/>
                  <a:pt x="59422" y="34637"/>
                  <a:pt x="59574" y="34618"/>
                </a:cubicBezTo>
                <a:cubicBezTo>
                  <a:pt x="59536" y="34523"/>
                  <a:pt x="59346" y="34694"/>
                  <a:pt x="59231" y="34694"/>
                </a:cubicBezTo>
                <a:cubicBezTo>
                  <a:pt x="59289" y="34732"/>
                  <a:pt x="59346" y="34751"/>
                  <a:pt x="59269" y="34789"/>
                </a:cubicBezTo>
                <a:close/>
                <a:moveTo>
                  <a:pt x="60030" y="34542"/>
                </a:moveTo>
                <a:cubicBezTo>
                  <a:pt x="60297" y="34485"/>
                  <a:pt x="59954" y="34409"/>
                  <a:pt x="59973" y="34238"/>
                </a:cubicBezTo>
                <a:cubicBezTo>
                  <a:pt x="59897" y="34276"/>
                  <a:pt x="59821" y="34295"/>
                  <a:pt x="59726" y="34333"/>
                </a:cubicBezTo>
                <a:cubicBezTo>
                  <a:pt x="59764" y="34523"/>
                  <a:pt x="59973" y="34409"/>
                  <a:pt x="60030" y="34542"/>
                </a:cubicBezTo>
                <a:close/>
                <a:moveTo>
                  <a:pt x="68476" y="30776"/>
                </a:moveTo>
                <a:cubicBezTo>
                  <a:pt x="68342" y="30776"/>
                  <a:pt x="68723" y="30909"/>
                  <a:pt x="68723" y="31061"/>
                </a:cubicBezTo>
                <a:cubicBezTo>
                  <a:pt x="68837" y="30928"/>
                  <a:pt x="68742" y="30757"/>
                  <a:pt x="68837" y="30624"/>
                </a:cubicBezTo>
                <a:cubicBezTo>
                  <a:pt x="69370" y="30567"/>
                  <a:pt x="68552" y="30624"/>
                  <a:pt x="68476" y="30776"/>
                </a:cubicBezTo>
                <a:close/>
                <a:moveTo>
                  <a:pt x="62807" y="33268"/>
                </a:moveTo>
                <a:cubicBezTo>
                  <a:pt x="62998" y="33439"/>
                  <a:pt x="62960" y="33172"/>
                  <a:pt x="63188" y="33115"/>
                </a:cubicBezTo>
                <a:cubicBezTo>
                  <a:pt x="63055" y="33096"/>
                  <a:pt x="63017" y="32925"/>
                  <a:pt x="62807" y="33058"/>
                </a:cubicBezTo>
                <a:cubicBezTo>
                  <a:pt x="62864" y="33249"/>
                  <a:pt x="62883" y="33001"/>
                  <a:pt x="63017" y="33077"/>
                </a:cubicBezTo>
                <a:cubicBezTo>
                  <a:pt x="63036" y="33153"/>
                  <a:pt x="62960" y="33230"/>
                  <a:pt x="62807" y="33268"/>
                </a:cubicBezTo>
                <a:close/>
                <a:moveTo>
                  <a:pt x="65356" y="32298"/>
                </a:moveTo>
                <a:cubicBezTo>
                  <a:pt x="65337" y="32088"/>
                  <a:pt x="64995" y="32240"/>
                  <a:pt x="65109" y="32393"/>
                </a:cubicBezTo>
                <a:cubicBezTo>
                  <a:pt x="65261" y="32431"/>
                  <a:pt x="65185" y="32374"/>
                  <a:pt x="65356" y="32298"/>
                </a:cubicBezTo>
                <a:close/>
                <a:moveTo>
                  <a:pt x="66136" y="31936"/>
                </a:moveTo>
                <a:cubicBezTo>
                  <a:pt x="66041" y="31955"/>
                  <a:pt x="66022" y="31803"/>
                  <a:pt x="65851" y="31936"/>
                </a:cubicBezTo>
                <a:cubicBezTo>
                  <a:pt x="65889" y="32031"/>
                  <a:pt x="65965" y="32012"/>
                  <a:pt x="66003" y="32107"/>
                </a:cubicBezTo>
                <a:cubicBezTo>
                  <a:pt x="66174" y="32069"/>
                  <a:pt x="66079" y="31955"/>
                  <a:pt x="66212" y="31898"/>
                </a:cubicBezTo>
                <a:cubicBezTo>
                  <a:pt x="66174" y="31860"/>
                  <a:pt x="66136" y="31898"/>
                  <a:pt x="66136" y="31936"/>
                </a:cubicBezTo>
                <a:close/>
                <a:moveTo>
                  <a:pt x="62655" y="33382"/>
                </a:moveTo>
                <a:cubicBezTo>
                  <a:pt x="62598" y="33363"/>
                  <a:pt x="62560" y="33344"/>
                  <a:pt x="62522" y="33268"/>
                </a:cubicBezTo>
                <a:cubicBezTo>
                  <a:pt x="62427" y="33344"/>
                  <a:pt x="62123" y="33363"/>
                  <a:pt x="62256" y="33496"/>
                </a:cubicBezTo>
                <a:cubicBezTo>
                  <a:pt x="62427" y="33477"/>
                  <a:pt x="62389" y="33458"/>
                  <a:pt x="62655" y="33401"/>
                </a:cubicBezTo>
                <a:close/>
                <a:moveTo>
                  <a:pt x="58547" y="34922"/>
                </a:moveTo>
                <a:cubicBezTo>
                  <a:pt x="58604" y="34922"/>
                  <a:pt x="58585" y="34884"/>
                  <a:pt x="58585" y="34846"/>
                </a:cubicBezTo>
                <a:cubicBezTo>
                  <a:pt x="58908" y="34561"/>
                  <a:pt x="58946" y="34770"/>
                  <a:pt x="59346" y="34599"/>
                </a:cubicBezTo>
                <a:cubicBezTo>
                  <a:pt x="59098" y="34523"/>
                  <a:pt x="58889" y="34580"/>
                  <a:pt x="58471" y="34732"/>
                </a:cubicBezTo>
                <a:cubicBezTo>
                  <a:pt x="58604" y="34789"/>
                  <a:pt x="58490" y="34789"/>
                  <a:pt x="58547" y="34922"/>
                </a:cubicBezTo>
                <a:close/>
                <a:moveTo>
                  <a:pt x="57767" y="34789"/>
                </a:moveTo>
                <a:cubicBezTo>
                  <a:pt x="57805" y="34846"/>
                  <a:pt x="57843" y="34789"/>
                  <a:pt x="57824" y="34770"/>
                </a:cubicBezTo>
                <a:cubicBezTo>
                  <a:pt x="57976" y="34713"/>
                  <a:pt x="57938" y="34960"/>
                  <a:pt x="58014" y="35037"/>
                </a:cubicBezTo>
                <a:cubicBezTo>
                  <a:pt x="58166" y="34998"/>
                  <a:pt x="58433" y="34979"/>
                  <a:pt x="58337" y="34789"/>
                </a:cubicBezTo>
                <a:cubicBezTo>
                  <a:pt x="58242" y="34827"/>
                  <a:pt x="58128" y="34865"/>
                  <a:pt x="58033" y="34903"/>
                </a:cubicBezTo>
                <a:cubicBezTo>
                  <a:pt x="58052" y="34751"/>
                  <a:pt x="57938" y="34770"/>
                  <a:pt x="58014" y="34694"/>
                </a:cubicBezTo>
                <a:cubicBezTo>
                  <a:pt x="57976" y="34637"/>
                  <a:pt x="57824" y="34751"/>
                  <a:pt x="57786" y="34675"/>
                </a:cubicBezTo>
                <a:cubicBezTo>
                  <a:pt x="57691" y="34732"/>
                  <a:pt x="57881" y="34732"/>
                  <a:pt x="57767" y="34789"/>
                </a:cubicBezTo>
                <a:close/>
                <a:moveTo>
                  <a:pt x="62560" y="32982"/>
                </a:moveTo>
                <a:cubicBezTo>
                  <a:pt x="62465" y="32887"/>
                  <a:pt x="62389" y="32849"/>
                  <a:pt x="62199" y="32792"/>
                </a:cubicBezTo>
                <a:cubicBezTo>
                  <a:pt x="62218" y="32697"/>
                  <a:pt x="62294" y="32773"/>
                  <a:pt x="62332" y="32621"/>
                </a:cubicBezTo>
                <a:cubicBezTo>
                  <a:pt x="62161" y="32602"/>
                  <a:pt x="61799" y="32773"/>
                  <a:pt x="62066" y="32849"/>
                </a:cubicBezTo>
                <a:cubicBezTo>
                  <a:pt x="61913" y="32925"/>
                  <a:pt x="61951" y="32678"/>
                  <a:pt x="61761" y="32792"/>
                </a:cubicBezTo>
                <a:cubicBezTo>
                  <a:pt x="61875" y="32925"/>
                  <a:pt x="61761" y="33001"/>
                  <a:pt x="61818" y="33115"/>
                </a:cubicBezTo>
                <a:cubicBezTo>
                  <a:pt x="61723" y="33134"/>
                  <a:pt x="61647" y="33172"/>
                  <a:pt x="61647" y="33230"/>
                </a:cubicBezTo>
                <a:cubicBezTo>
                  <a:pt x="61571" y="33249"/>
                  <a:pt x="61571" y="33153"/>
                  <a:pt x="61495" y="33192"/>
                </a:cubicBezTo>
                <a:cubicBezTo>
                  <a:pt x="61666" y="33172"/>
                  <a:pt x="61761" y="32773"/>
                  <a:pt x="61609" y="32754"/>
                </a:cubicBezTo>
                <a:cubicBezTo>
                  <a:pt x="61742" y="32545"/>
                  <a:pt x="61932" y="32526"/>
                  <a:pt x="62161" y="32526"/>
                </a:cubicBezTo>
                <a:cubicBezTo>
                  <a:pt x="62199" y="32431"/>
                  <a:pt x="62199" y="32336"/>
                  <a:pt x="62256" y="32260"/>
                </a:cubicBezTo>
                <a:cubicBezTo>
                  <a:pt x="61970" y="32374"/>
                  <a:pt x="61134" y="32431"/>
                  <a:pt x="61095" y="32906"/>
                </a:cubicBezTo>
                <a:cubicBezTo>
                  <a:pt x="61210" y="32792"/>
                  <a:pt x="61343" y="32735"/>
                  <a:pt x="61533" y="32773"/>
                </a:cubicBezTo>
                <a:cubicBezTo>
                  <a:pt x="61590" y="32887"/>
                  <a:pt x="61495" y="32963"/>
                  <a:pt x="61438" y="33039"/>
                </a:cubicBezTo>
                <a:cubicBezTo>
                  <a:pt x="61533" y="32792"/>
                  <a:pt x="61191" y="33268"/>
                  <a:pt x="61000" y="33039"/>
                </a:cubicBezTo>
                <a:cubicBezTo>
                  <a:pt x="60848" y="33115"/>
                  <a:pt x="60943" y="33249"/>
                  <a:pt x="61000" y="33382"/>
                </a:cubicBezTo>
                <a:cubicBezTo>
                  <a:pt x="60791" y="33515"/>
                  <a:pt x="60639" y="33439"/>
                  <a:pt x="60563" y="33553"/>
                </a:cubicBezTo>
                <a:cubicBezTo>
                  <a:pt x="60677" y="33610"/>
                  <a:pt x="61134" y="33553"/>
                  <a:pt x="61134" y="33382"/>
                </a:cubicBezTo>
                <a:cubicBezTo>
                  <a:pt x="61286" y="33401"/>
                  <a:pt x="61134" y="33572"/>
                  <a:pt x="61305" y="33648"/>
                </a:cubicBezTo>
                <a:cubicBezTo>
                  <a:pt x="61514" y="33401"/>
                  <a:pt x="61742" y="33306"/>
                  <a:pt x="61913" y="33020"/>
                </a:cubicBezTo>
                <a:cubicBezTo>
                  <a:pt x="61989" y="33020"/>
                  <a:pt x="62237" y="33172"/>
                  <a:pt x="61989" y="33211"/>
                </a:cubicBezTo>
                <a:cubicBezTo>
                  <a:pt x="62199" y="33363"/>
                  <a:pt x="62427" y="32887"/>
                  <a:pt x="62636" y="33172"/>
                </a:cubicBezTo>
                <a:cubicBezTo>
                  <a:pt x="62693" y="33058"/>
                  <a:pt x="62674" y="32944"/>
                  <a:pt x="62617" y="32792"/>
                </a:cubicBezTo>
                <a:cubicBezTo>
                  <a:pt x="62541" y="32849"/>
                  <a:pt x="62522" y="32906"/>
                  <a:pt x="62560" y="32982"/>
                </a:cubicBezTo>
                <a:close/>
                <a:moveTo>
                  <a:pt x="59764" y="33876"/>
                </a:moveTo>
                <a:cubicBezTo>
                  <a:pt x="59859" y="34124"/>
                  <a:pt x="60163" y="33819"/>
                  <a:pt x="60106" y="33686"/>
                </a:cubicBezTo>
                <a:cubicBezTo>
                  <a:pt x="60011" y="33819"/>
                  <a:pt x="59973" y="33857"/>
                  <a:pt x="59764" y="33876"/>
                </a:cubicBezTo>
                <a:close/>
                <a:moveTo>
                  <a:pt x="35779" y="43501"/>
                </a:moveTo>
                <a:cubicBezTo>
                  <a:pt x="35874" y="43368"/>
                  <a:pt x="35931" y="43425"/>
                  <a:pt x="36102" y="43368"/>
                </a:cubicBezTo>
                <a:cubicBezTo>
                  <a:pt x="36102" y="43158"/>
                  <a:pt x="35589" y="43311"/>
                  <a:pt x="35779" y="43501"/>
                </a:cubicBezTo>
                <a:close/>
                <a:moveTo>
                  <a:pt x="34638" y="43843"/>
                </a:moveTo>
                <a:cubicBezTo>
                  <a:pt x="34752" y="43767"/>
                  <a:pt x="35094" y="43748"/>
                  <a:pt x="34961" y="43596"/>
                </a:cubicBezTo>
                <a:cubicBezTo>
                  <a:pt x="34904" y="43615"/>
                  <a:pt x="34923" y="43653"/>
                  <a:pt x="34923" y="43672"/>
                </a:cubicBezTo>
                <a:cubicBezTo>
                  <a:pt x="34866" y="43691"/>
                  <a:pt x="34847" y="43634"/>
                  <a:pt x="34828" y="43596"/>
                </a:cubicBezTo>
                <a:cubicBezTo>
                  <a:pt x="34714" y="43634"/>
                  <a:pt x="34695" y="43748"/>
                  <a:pt x="34638" y="43672"/>
                </a:cubicBezTo>
                <a:cubicBezTo>
                  <a:pt x="34580" y="43691"/>
                  <a:pt x="34580" y="43729"/>
                  <a:pt x="34599" y="43748"/>
                </a:cubicBezTo>
                <a:cubicBezTo>
                  <a:pt x="34599" y="43786"/>
                  <a:pt x="34618" y="43805"/>
                  <a:pt x="34638" y="43843"/>
                </a:cubicBezTo>
                <a:close/>
                <a:moveTo>
                  <a:pt x="34561" y="43824"/>
                </a:moveTo>
                <a:cubicBezTo>
                  <a:pt x="34447" y="43786"/>
                  <a:pt x="33934" y="43767"/>
                  <a:pt x="33991" y="43995"/>
                </a:cubicBezTo>
                <a:cubicBezTo>
                  <a:pt x="34124" y="44033"/>
                  <a:pt x="34352" y="43881"/>
                  <a:pt x="34561" y="43824"/>
                </a:cubicBezTo>
                <a:close/>
                <a:moveTo>
                  <a:pt x="57957" y="34200"/>
                </a:moveTo>
                <a:cubicBezTo>
                  <a:pt x="57843" y="34124"/>
                  <a:pt x="57596" y="34257"/>
                  <a:pt x="57367" y="34333"/>
                </a:cubicBezTo>
                <a:cubicBezTo>
                  <a:pt x="57443" y="34580"/>
                  <a:pt x="57329" y="34295"/>
                  <a:pt x="57177" y="34409"/>
                </a:cubicBezTo>
                <a:cubicBezTo>
                  <a:pt x="57120" y="34504"/>
                  <a:pt x="57196" y="34675"/>
                  <a:pt x="57291" y="34694"/>
                </a:cubicBezTo>
                <a:cubicBezTo>
                  <a:pt x="57424" y="34675"/>
                  <a:pt x="57348" y="34352"/>
                  <a:pt x="57463" y="34580"/>
                </a:cubicBezTo>
                <a:cubicBezTo>
                  <a:pt x="57577" y="34542"/>
                  <a:pt x="57729" y="34314"/>
                  <a:pt x="57843" y="34428"/>
                </a:cubicBezTo>
                <a:cubicBezTo>
                  <a:pt x="57957" y="34371"/>
                  <a:pt x="57824" y="34257"/>
                  <a:pt x="57957" y="34200"/>
                </a:cubicBezTo>
                <a:close/>
                <a:moveTo>
                  <a:pt x="58280" y="34295"/>
                </a:moveTo>
                <a:cubicBezTo>
                  <a:pt x="58337" y="34295"/>
                  <a:pt x="58337" y="34257"/>
                  <a:pt x="58337" y="34238"/>
                </a:cubicBezTo>
                <a:cubicBezTo>
                  <a:pt x="58337" y="34105"/>
                  <a:pt x="58661" y="34066"/>
                  <a:pt x="58794" y="33990"/>
                </a:cubicBezTo>
                <a:cubicBezTo>
                  <a:pt x="58547" y="33933"/>
                  <a:pt x="58223" y="33933"/>
                  <a:pt x="58033" y="34181"/>
                </a:cubicBezTo>
                <a:cubicBezTo>
                  <a:pt x="58052" y="34314"/>
                  <a:pt x="58280" y="34124"/>
                  <a:pt x="58280" y="34314"/>
                </a:cubicBezTo>
                <a:close/>
                <a:moveTo>
                  <a:pt x="32545" y="44509"/>
                </a:moveTo>
                <a:cubicBezTo>
                  <a:pt x="32621" y="44319"/>
                  <a:pt x="32792" y="44376"/>
                  <a:pt x="33040" y="44319"/>
                </a:cubicBezTo>
                <a:cubicBezTo>
                  <a:pt x="32964" y="44128"/>
                  <a:pt x="32507" y="44338"/>
                  <a:pt x="32545" y="44509"/>
                </a:cubicBezTo>
                <a:close/>
                <a:moveTo>
                  <a:pt x="45270" y="39126"/>
                </a:moveTo>
                <a:cubicBezTo>
                  <a:pt x="44890" y="39088"/>
                  <a:pt x="44795" y="39354"/>
                  <a:pt x="44547" y="39316"/>
                </a:cubicBezTo>
                <a:cubicBezTo>
                  <a:pt x="44700" y="39602"/>
                  <a:pt x="45004" y="39335"/>
                  <a:pt x="45270" y="39297"/>
                </a:cubicBezTo>
                <a:cubicBezTo>
                  <a:pt x="45232" y="39221"/>
                  <a:pt x="45270" y="39164"/>
                  <a:pt x="45327" y="39107"/>
                </a:cubicBezTo>
                <a:cubicBezTo>
                  <a:pt x="45308" y="39069"/>
                  <a:pt x="45270" y="39107"/>
                  <a:pt x="45270" y="39145"/>
                </a:cubicBezTo>
                <a:close/>
                <a:moveTo>
                  <a:pt x="31537" y="44699"/>
                </a:moveTo>
                <a:cubicBezTo>
                  <a:pt x="31594" y="44756"/>
                  <a:pt x="31708" y="44680"/>
                  <a:pt x="31803" y="44642"/>
                </a:cubicBezTo>
                <a:cubicBezTo>
                  <a:pt x="31442" y="44585"/>
                  <a:pt x="31899" y="44528"/>
                  <a:pt x="31879" y="44281"/>
                </a:cubicBezTo>
                <a:cubicBezTo>
                  <a:pt x="31195" y="44528"/>
                  <a:pt x="30358" y="44775"/>
                  <a:pt x="29882" y="45022"/>
                </a:cubicBezTo>
                <a:cubicBezTo>
                  <a:pt x="29882" y="45156"/>
                  <a:pt x="30130" y="45118"/>
                  <a:pt x="29882" y="45194"/>
                </a:cubicBezTo>
                <a:cubicBezTo>
                  <a:pt x="29882" y="45251"/>
                  <a:pt x="29920" y="45232"/>
                  <a:pt x="29958" y="45213"/>
                </a:cubicBezTo>
                <a:cubicBezTo>
                  <a:pt x="30015" y="45194"/>
                  <a:pt x="30034" y="45213"/>
                  <a:pt x="30034" y="45251"/>
                </a:cubicBezTo>
                <a:cubicBezTo>
                  <a:pt x="30149" y="44756"/>
                  <a:pt x="31043" y="44756"/>
                  <a:pt x="31290" y="44794"/>
                </a:cubicBezTo>
                <a:lnTo>
                  <a:pt x="31233" y="44661"/>
                </a:lnTo>
                <a:cubicBezTo>
                  <a:pt x="31385" y="44528"/>
                  <a:pt x="31689" y="44566"/>
                  <a:pt x="31537" y="44699"/>
                </a:cubicBezTo>
                <a:close/>
                <a:moveTo>
                  <a:pt x="29673" y="45384"/>
                </a:moveTo>
                <a:cubicBezTo>
                  <a:pt x="29730" y="45365"/>
                  <a:pt x="29806" y="45346"/>
                  <a:pt x="29863" y="45308"/>
                </a:cubicBezTo>
                <a:cubicBezTo>
                  <a:pt x="29844" y="45270"/>
                  <a:pt x="29825" y="45213"/>
                  <a:pt x="29806" y="45175"/>
                </a:cubicBezTo>
                <a:cubicBezTo>
                  <a:pt x="29768" y="45346"/>
                  <a:pt x="29426" y="45175"/>
                  <a:pt x="29540" y="45384"/>
                </a:cubicBezTo>
                <a:cubicBezTo>
                  <a:pt x="29597" y="45384"/>
                  <a:pt x="29578" y="45346"/>
                  <a:pt x="29578" y="45327"/>
                </a:cubicBezTo>
                <a:cubicBezTo>
                  <a:pt x="29635" y="45289"/>
                  <a:pt x="29654" y="45365"/>
                  <a:pt x="29673" y="45384"/>
                </a:cubicBezTo>
                <a:close/>
                <a:moveTo>
                  <a:pt x="35969" y="42702"/>
                </a:moveTo>
                <a:cubicBezTo>
                  <a:pt x="35493" y="42873"/>
                  <a:pt x="35417" y="42854"/>
                  <a:pt x="34771" y="43120"/>
                </a:cubicBezTo>
                <a:cubicBezTo>
                  <a:pt x="35018" y="43177"/>
                  <a:pt x="35988" y="42987"/>
                  <a:pt x="35969" y="42702"/>
                </a:cubicBezTo>
                <a:close/>
                <a:moveTo>
                  <a:pt x="38537" y="41618"/>
                </a:moveTo>
                <a:cubicBezTo>
                  <a:pt x="38689" y="41428"/>
                  <a:pt x="38023" y="41523"/>
                  <a:pt x="38099" y="41789"/>
                </a:cubicBezTo>
                <a:cubicBezTo>
                  <a:pt x="37890" y="41732"/>
                  <a:pt x="37586" y="41808"/>
                  <a:pt x="37281" y="41884"/>
                </a:cubicBezTo>
                <a:cubicBezTo>
                  <a:pt x="37415" y="42112"/>
                  <a:pt x="37262" y="41979"/>
                  <a:pt x="37072" y="42093"/>
                </a:cubicBezTo>
                <a:cubicBezTo>
                  <a:pt x="37129" y="42112"/>
                  <a:pt x="37167" y="42131"/>
                  <a:pt x="37205" y="42207"/>
                </a:cubicBezTo>
                <a:cubicBezTo>
                  <a:pt x="37377" y="42150"/>
                  <a:pt x="37377" y="42036"/>
                  <a:pt x="37453" y="41941"/>
                </a:cubicBezTo>
                <a:cubicBezTo>
                  <a:pt x="38099" y="42055"/>
                  <a:pt x="38803" y="41637"/>
                  <a:pt x="39393" y="41428"/>
                </a:cubicBezTo>
                <a:cubicBezTo>
                  <a:pt x="39735" y="41313"/>
                  <a:pt x="40116" y="41237"/>
                  <a:pt x="40439" y="41009"/>
                </a:cubicBezTo>
                <a:cubicBezTo>
                  <a:pt x="39887" y="41085"/>
                  <a:pt x="39678" y="41351"/>
                  <a:pt x="39183" y="41256"/>
                </a:cubicBezTo>
                <a:cubicBezTo>
                  <a:pt x="39507" y="41504"/>
                  <a:pt x="38594" y="41218"/>
                  <a:pt x="38537" y="41618"/>
                </a:cubicBezTo>
                <a:close/>
                <a:moveTo>
                  <a:pt x="28456" y="45555"/>
                </a:moveTo>
                <a:cubicBezTo>
                  <a:pt x="28551" y="45498"/>
                  <a:pt x="28589" y="45536"/>
                  <a:pt x="28532" y="45574"/>
                </a:cubicBezTo>
                <a:cubicBezTo>
                  <a:pt x="28551" y="45669"/>
                  <a:pt x="28912" y="45517"/>
                  <a:pt x="28760" y="45422"/>
                </a:cubicBezTo>
                <a:cubicBezTo>
                  <a:pt x="28836" y="45403"/>
                  <a:pt x="28836" y="45498"/>
                  <a:pt x="28912" y="45479"/>
                </a:cubicBezTo>
                <a:cubicBezTo>
                  <a:pt x="29121" y="45460"/>
                  <a:pt x="28969" y="45156"/>
                  <a:pt x="29121" y="45270"/>
                </a:cubicBezTo>
                <a:cubicBezTo>
                  <a:pt x="29083" y="45289"/>
                  <a:pt x="27866" y="45346"/>
                  <a:pt x="27733" y="45897"/>
                </a:cubicBezTo>
                <a:cubicBezTo>
                  <a:pt x="27885" y="45783"/>
                  <a:pt x="27923" y="45897"/>
                  <a:pt x="28056" y="45821"/>
                </a:cubicBezTo>
                <a:cubicBezTo>
                  <a:pt x="28094" y="45745"/>
                  <a:pt x="28037" y="45669"/>
                  <a:pt x="28132" y="45612"/>
                </a:cubicBezTo>
                <a:cubicBezTo>
                  <a:pt x="28208" y="45574"/>
                  <a:pt x="28170" y="45821"/>
                  <a:pt x="28266" y="45612"/>
                </a:cubicBezTo>
                <a:cubicBezTo>
                  <a:pt x="28399" y="45612"/>
                  <a:pt x="28494" y="45688"/>
                  <a:pt x="28551" y="45783"/>
                </a:cubicBezTo>
                <a:cubicBezTo>
                  <a:pt x="28722" y="45669"/>
                  <a:pt x="28456" y="45650"/>
                  <a:pt x="28456" y="45555"/>
                </a:cubicBezTo>
                <a:close/>
                <a:moveTo>
                  <a:pt x="36064" y="42778"/>
                </a:moveTo>
                <a:cubicBezTo>
                  <a:pt x="36235" y="42702"/>
                  <a:pt x="36464" y="42664"/>
                  <a:pt x="36311" y="42493"/>
                </a:cubicBezTo>
                <a:cubicBezTo>
                  <a:pt x="36216" y="42588"/>
                  <a:pt x="35988" y="42626"/>
                  <a:pt x="36064" y="42778"/>
                </a:cubicBezTo>
                <a:close/>
                <a:moveTo>
                  <a:pt x="45689" y="38746"/>
                </a:moveTo>
                <a:cubicBezTo>
                  <a:pt x="44890" y="39012"/>
                  <a:pt x="45632" y="39050"/>
                  <a:pt x="45689" y="38746"/>
                </a:cubicBezTo>
                <a:close/>
                <a:moveTo>
                  <a:pt x="34599" y="43234"/>
                </a:moveTo>
                <a:cubicBezTo>
                  <a:pt x="34029" y="43387"/>
                  <a:pt x="32869" y="43615"/>
                  <a:pt x="32621" y="43976"/>
                </a:cubicBezTo>
                <a:cubicBezTo>
                  <a:pt x="33097" y="43729"/>
                  <a:pt x="34010" y="43520"/>
                  <a:pt x="34599" y="43234"/>
                </a:cubicBezTo>
                <a:close/>
                <a:moveTo>
                  <a:pt x="27314" y="46107"/>
                </a:moveTo>
                <a:cubicBezTo>
                  <a:pt x="27372" y="46031"/>
                  <a:pt x="27505" y="45973"/>
                  <a:pt x="27676" y="45916"/>
                </a:cubicBezTo>
                <a:cubicBezTo>
                  <a:pt x="27429" y="45612"/>
                  <a:pt x="26801" y="46278"/>
                  <a:pt x="26592" y="46069"/>
                </a:cubicBezTo>
                <a:cubicBezTo>
                  <a:pt x="26440" y="46145"/>
                  <a:pt x="26630" y="46297"/>
                  <a:pt x="26687" y="46316"/>
                </a:cubicBezTo>
                <a:cubicBezTo>
                  <a:pt x="26706" y="46202"/>
                  <a:pt x="27219" y="45859"/>
                  <a:pt x="27314" y="46107"/>
                </a:cubicBezTo>
                <a:close/>
                <a:moveTo>
                  <a:pt x="32412" y="43843"/>
                </a:moveTo>
                <a:cubicBezTo>
                  <a:pt x="32184" y="44052"/>
                  <a:pt x="31899" y="44033"/>
                  <a:pt x="31537" y="44147"/>
                </a:cubicBezTo>
                <a:cubicBezTo>
                  <a:pt x="31518" y="44262"/>
                  <a:pt x="32507" y="44128"/>
                  <a:pt x="32412" y="43843"/>
                </a:cubicBezTo>
                <a:close/>
                <a:moveTo>
                  <a:pt x="26116" y="46316"/>
                </a:moveTo>
                <a:cubicBezTo>
                  <a:pt x="25850" y="46487"/>
                  <a:pt x="25374" y="46715"/>
                  <a:pt x="25184" y="46525"/>
                </a:cubicBezTo>
                <a:cubicBezTo>
                  <a:pt x="24766" y="46791"/>
                  <a:pt x="24652" y="46696"/>
                  <a:pt x="24328" y="46867"/>
                </a:cubicBezTo>
                <a:cubicBezTo>
                  <a:pt x="24423" y="46963"/>
                  <a:pt x="24518" y="47020"/>
                  <a:pt x="24709" y="46944"/>
                </a:cubicBezTo>
                <a:cubicBezTo>
                  <a:pt x="24575" y="46791"/>
                  <a:pt x="24918" y="46772"/>
                  <a:pt x="25051" y="46696"/>
                </a:cubicBezTo>
                <a:cubicBezTo>
                  <a:pt x="25051" y="46734"/>
                  <a:pt x="24975" y="46753"/>
                  <a:pt x="24937" y="46791"/>
                </a:cubicBezTo>
                <a:cubicBezTo>
                  <a:pt x="25089" y="46810"/>
                  <a:pt x="25469" y="46791"/>
                  <a:pt x="25508" y="46620"/>
                </a:cubicBezTo>
                <a:cubicBezTo>
                  <a:pt x="25641" y="46601"/>
                  <a:pt x="26268" y="46601"/>
                  <a:pt x="26116" y="46316"/>
                </a:cubicBezTo>
                <a:close/>
                <a:moveTo>
                  <a:pt x="66954" y="30053"/>
                </a:moveTo>
                <a:cubicBezTo>
                  <a:pt x="66802" y="29920"/>
                  <a:pt x="66117" y="30186"/>
                  <a:pt x="66136" y="30319"/>
                </a:cubicBezTo>
                <a:cubicBezTo>
                  <a:pt x="65756" y="30148"/>
                  <a:pt x="65318" y="30662"/>
                  <a:pt x="65071" y="30529"/>
                </a:cubicBezTo>
                <a:cubicBezTo>
                  <a:pt x="64919" y="30719"/>
                  <a:pt x="64767" y="30681"/>
                  <a:pt x="64500" y="30871"/>
                </a:cubicBezTo>
                <a:cubicBezTo>
                  <a:pt x="65280" y="30852"/>
                  <a:pt x="66098" y="30281"/>
                  <a:pt x="66954" y="30053"/>
                </a:cubicBezTo>
                <a:close/>
                <a:moveTo>
                  <a:pt x="67544" y="29521"/>
                </a:moveTo>
                <a:cubicBezTo>
                  <a:pt x="66745" y="29673"/>
                  <a:pt x="66383" y="29939"/>
                  <a:pt x="65832" y="30110"/>
                </a:cubicBezTo>
                <a:cubicBezTo>
                  <a:pt x="66174" y="30281"/>
                  <a:pt x="66593" y="29806"/>
                  <a:pt x="67068" y="29787"/>
                </a:cubicBezTo>
                <a:cubicBezTo>
                  <a:pt x="66935" y="30129"/>
                  <a:pt x="67353" y="29616"/>
                  <a:pt x="67544" y="29521"/>
                </a:cubicBezTo>
                <a:close/>
                <a:moveTo>
                  <a:pt x="24328" y="47039"/>
                </a:moveTo>
                <a:cubicBezTo>
                  <a:pt x="24081" y="46772"/>
                  <a:pt x="23605" y="47210"/>
                  <a:pt x="23396" y="47229"/>
                </a:cubicBezTo>
                <a:cubicBezTo>
                  <a:pt x="23720" y="47324"/>
                  <a:pt x="23872" y="47077"/>
                  <a:pt x="24328" y="47039"/>
                </a:cubicBezTo>
                <a:close/>
                <a:moveTo>
                  <a:pt x="60430" y="32488"/>
                </a:moveTo>
                <a:cubicBezTo>
                  <a:pt x="60563" y="32564"/>
                  <a:pt x="60658" y="32279"/>
                  <a:pt x="60810" y="32221"/>
                </a:cubicBezTo>
                <a:cubicBezTo>
                  <a:pt x="60867" y="32298"/>
                  <a:pt x="60810" y="32336"/>
                  <a:pt x="60734" y="32374"/>
                </a:cubicBezTo>
                <a:cubicBezTo>
                  <a:pt x="61229" y="32107"/>
                  <a:pt x="62047" y="31974"/>
                  <a:pt x="62427" y="31575"/>
                </a:cubicBezTo>
                <a:cubicBezTo>
                  <a:pt x="62275" y="31632"/>
                  <a:pt x="62123" y="31708"/>
                  <a:pt x="61989" y="31765"/>
                </a:cubicBezTo>
                <a:cubicBezTo>
                  <a:pt x="62008" y="31594"/>
                  <a:pt x="62579" y="31594"/>
                  <a:pt x="62408" y="31366"/>
                </a:cubicBezTo>
                <a:cubicBezTo>
                  <a:pt x="61761" y="31651"/>
                  <a:pt x="60886" y="31784"/>
                  <a:pt x="60487" y="32126"/>
                </a:cubicBezTo>
                <a:cubicBezTo>
                  <a:pt x="60506" y="32317"/>
                  <a:pt x="60658" y="32164"/>
                  <a:pt x="60696" y="32107"/>
                </a:cubicBezTo>
                <a:cubicBezTo>
                  <a:pt x="60829" y="32240"/>
                  <a:pt x="60373" y="32393"/>
                  <a:pt x="60430" y="32164"/>
                </a:cubicBezTo>
                <a:cubicBezTo>
                  <a:pt x="60259" y="32221"/>
                  <a:pt x="60601" y="32431"/>
                  <a:pt x="60430" y="32488"/>
                </a:cubicBezTo>
                <a:close/>
                <a:moveTo>
                  <a:pt x="55789" y="34295"/>
                </a:moveTo>
                <a:cubicBezTo>
                  <a:pt x="55656" y="34162"/>
                  <a:pt x="55617" y="34352"/>
                  <a:pt x="55389" y="34409"/>
                </a:cubicBezTo>
                <a:cubicBezTo>
                  <a:pt x="55370" y="34352"/>
                  <a:pt x="55484" y="34314"/>
                  <a:pt x="55560" y="34276"/>
                </a:cubicBezTo>
                <a:cubicBezTo>
                  <a:pt x="55503" y="34219"/>
                  <a:pt x="55389" y="34295"/>
                  <a:pt x="55294" y="34333"/>
                </a:cubicBezTo>
                <a:cubicBezTo>
                  <a:pt x="55313" y="34371"/>
                  <a:pt x="55332" y="34428"/>
                  <a:pt x="55351" y="34485"/>
                </a:cubicBezTo>
                <a:cubicBezTo>
                  <a:pt x="55598" y="34409"/>
                  <a:pt x="55541" y="34428"/>
                  <a:pt x="55770" y="34295"/>
                </a:cubicBezTo>
                <a:close/>
                <a:moveTo>
                  <a:pt x="21913" y="47838"/>
                </a:moveTo>
                <a:cubicBezTo>
                  <a:pt x="21894" y="47761"/>
                  <a:pt x="21875" y="47704"/>
                  <a:pt x="21836" y="47647"/>
                </a:cubicBezTo>
                <a:cubicBezTo>
                  <a:pt x="21779" y="47876"/>
                  <a:pt x="21380" y="47780"/>
                  <a:pt x="21361" y="48047"/>
                </a:cubicBezTo>
                <a:cubicBezTo>
                  <a:pt x="21646" y="48047"/>
                  <a:pt x="21646" y="47933"/>
                  <a:pt x="21913" y="47838"/>
                </a:cubicBezTo>
                <a:close/>
                <a:moveTo>
                  <a:pt x="45422" y="38460"/>
                </a:moveTo>
                <a:cubicBezTo>
                  <a:pt x="45289" y="38384"/>
                  <a:pt x="45251" y="38422"/>
                  <a:pt x="45270" y="38251"/>
                </a:cubicBezTo>
                <a:cubicBezTo>
                  <a:pt x="45194" y="38232"/>
                  <a:pt x="45099" y="38251"/>
                  <a:pt x="45004" y="38289"/>
                </a:cubicBezTo>
                <a:cubicBezTo>
                  <a:pt x="45004" y="38403"/>
                  <a:pt x="45118" y="38346"/>
                  <a:pt x="45213" y="38308"/>
                </a:cubicBezTo>
                <a:cubicBezTo>
                  <a:pt x="45175" y="38403"/>
                  <a:pt x="45251" y="38536"/>
                  <a:pt x="45422" y="38460"/>
                </a:cubicBezTo>
                <a:close/>
                <a:moveTo>
                  <a:pt x="55161" y="34542"/>
                </a:moveTo>
                <a:cubicBezTo>
                  <a:pt x="55275" y="34238"/>
                  <a:pt x="54590" y="34770"/>
                  <a:pt x="54305" y="34732"/>
                </a:cubicBezTo>
                <a:cubicBezTo>
                  <a:pt x="54419" y="34960"/>
                  <a:pt x="54971" y="34428"/>
                  <a:pt x="55161" y="34542"/>
                </a:cubicBezTo>
                <a:close/>
                <a:moveTo>
                  <a:pt x="59403" y="32621"/>
                </a:moveTo>
                <a:cubicBezTo>
                  <a:pt x="58794" y="33058"/>
                  <a:pt x="58223" y="32887"/>
                  <a:pt x="57767" y="33382"/>
                </a:cubicBezTo>
                <a:cubicBezTo>
                  <a:pt x="58033" y="33211"/>
                  <a:pt x="58414" y="33268"/>
                  <a:pt x="58699" y="33020"/>
                </a:cubicBezTo>
                <a:cubicBezTo>
                  <a:pt x="58908" y="33020"/>
                  <a:pt x="59555" y="32906"/>
                  <a:pt x="59403" y="32621"/>
                </a:cubicBezTo>
                <a:close/>
                <a:moveTo>
                  <a:pt x="60335" y="32469"/>
                </a:moveTo>
                <a:cubicBezTo>
                  <a:pt x="60011" y="32317"/>
                  <a:pt x="60392" y="32374"/>
                  <a:pt x="60144" y="32164"/>
                </a:cubicBezTo>
                <a:cubicBezTo>
                  <a:pt x="59821" y="32298"/>
                  <a:pt x="59726" y="32507"/>
                  <a:pt x="59650" y="32697"/>
                </a:cubicBezTo>
                <a:cubicBezTo>
                  <a:pt x="59802" y="32602"/>
                  <a:pt x="60202" y="32583"/>
                  <a:pt x="60011" y="32374"/>
                </a:cubicBezTo>
                <a:cubicBezTo>
                  <a:pt x="60163" y="32336"/>
                  <a:pt x="60144" y="32602"/>
                  <a:pt x="60335" y="32469"/>
                </a:cubicBezTo>
                <a:close/>
                <a:moveTo>
                  <a:pt x="20904" y="48180"/>
                </a:moveTo>
                <a:cubicBezTo>
                  <a:pt x="21000" y="48275"/>
                  <a:pt x="21114" y="48009"/>
                  <a:pt x="21095" y="47933"/>
                </a:cubicBezTo>
                <a:cubicBezTo>
                  <a:pt x="21038" y="47876"/>
                  <a:pt x="21038" y="47952"/>
                  <a:pt x="21057" y="48009"/>
                </a:cubicBezTo>
                <a:cubicBezTo>
                  <a:pt x="20981" y="48009"/>
                  <a:pt x="20962" y="47933"/>
                  <a:pt x="20828" y="47990"/>
                </a:cubicBezTo>
                <a:cubicBezTo>
                  <a:pt x="20923" y="48104"/>
                  <a:pt x="20866" y="48123"/>
                  <a:pt x="20904" y="48180"/>
                </a:cubicBezTo>
                <a:close/>
                <a:moveTo>
                  <a:pt x="46069" y="38080"/>
                </a:moveTo>
                <a:cubicBezTo>
                  <a:pt x="46088" y="38156"/>
                  <a:pt x="46564" y="38004"/>
                  <a:pt x="46411" y="37890"/>
                </a:cubicBezTo>
                <a:cubicBezTo>
                  <a:pt x="46335" y="37909"/>
                  <a:pt x="46316" y="37947"/>
                  <a:pt x="46316" y="37985"/>
                </a:cubicBezTo>
                <a:cubicBezTo>
                  <a:pt x="46221" y="38004"/>
                  <a:pt x="46164" y="37985"/>
                  <a:pt x="46126" y="37890"/>
                </a:cubicBezTo>
                <a:cubicBezTo>
                  <a:pt x="46050" y="37947"/>
                  <a:pt x="46164" y="38042"/>
                  <a:pt x="46069" y="38099"/>
                </a:cubicBezTo>
                <a:close/>
                <a:moveTo>
                  <a:pt x="36996" y="41732"/>
                </a:moveTo>
                <a:cubicBezTo>
                  <a:pt x="37091" y="41694"/>
                  <a:pt x="37167" y="41466"/>
                  <a:pt x="37224" y="41580"/>
                </a:cubicBezTo>
                <a:cubicBezTo>
                  <a:pt x="37357" y="41523"/>
                  <a:pt x="37186" y="41389"/>
                  <a:pt x="37186" y="41313"/>
                </a:cubicBezTo>
                <a:cubicBezTo>
                  <a:pt x="36977" y="41313"/>
                  <a:pt x="36882" y="41542"/>
                  <a:pt x="36882" y="41275"/>
                </a:cubicBezTo>
                <a:cubicBezTo>
                  <a:pt x="36711" y="41351"/>
                  <a:pt x="36654" y="41485"/>
                  <a:pt x="36521" y="41580"/>
                </a:cubicBezTo>
                <a:cubicBezTo>
                  <a:pt x="36635" y="41713"/>
                  <a:pt x="36901" y="41580"/>
                  <a:pt x="36996" y="41732"/>
                </a:cubicBezTo>
                <a:close/>
                <a:moveTo>
                  <a:pt x="37909" y="41313"/>
                </a:moveTo>
                <a:cubicBezTo>
                  <a:pt x="37871" y="41256"/>
                  <a:pt x="37890" y="41218"/>
                  <a:pt x="37928" y="41180"/>
                </a:cubicBezTo>
                <a:cubicBezTo>
                  <a:pt x="37757" y="41028"/>
                  <a:pt x="37643" y="41428"/>
                  <a:pt x="37434" y="41218"/>
                </a:cubicBezTo>
                <a:cubicBezTo>
                  <a:pt x="37300" y="41256"/>
                  <a:pt x="37434" y="41370"/>
                  <a:pt x="37319" y="41428"/>
                </a:cubicBezTo>
                <a:cubicBezTo>
                  <a:pt x="37472" y="41408"/>
                  <a:pt x="37681" y="41294"/>
                  <a:pt x="37909" y="41313"/>
                </a:cubicBezTo>
                <a:close/>
                <a:moveTo>
                  <a:pt x="34752" y="42512"/>
                </a:moveTo>
                <a:cubicBezTo>
                  <a:pt x="34847" y="42360"/>
                  <a:pt x="34638" y="42341"/>
                  <a:pt x="35075" y="42264"/>
                </a:cubicBezTo>
                <a:cubicBezTo>
                  <a:pt x="34904" y="41960"/>
                  <a:pt x="34466" y="42569"/>
                  <a:pt x="34466" y="42188"/>
                </a:cubicBezTo>
                <a:cubicBezTo>
                  <a:pt x="34200" y="42398"/>
                  <a:pt x="33686" y="42283"/>
                  <a:pt x="33686" y="42550"/>
                </a:cubicBezTo>
                <a:cubicBezTo>
                  <a:pt x="33553" y="42474"/>
                  <a:pt x="33249" y="42702"/>
                  <a:pt x="33173" y="42531"/>
                </a:cubicBezTo>
                <a:cubicBezTo>
                  <a:pt x="32964" y="42626"/>
                  <a:pt x="32659" y="42702"/>
                  <a:pt x="32735" y="42873"/>
                </a:cubicBezTo>
                <a:cubicBezTo>
                  <a:pt x="32659" y="42892"/>
                  <a:pt x="32659" y="42816"/>
                  <a:pt x="32621" y="42759"/>
                </a:cubicBezTo>
                <a:cubicBezTo>
                  <a:pt x="31975" y="43044"/>
                  <a:pt x="31252" y="43025"/>
                  <a:pt x="30548" y="43482"/>
                </a:cubicBezTo>
                <a:cubicBezTo>
                  <a:pt x="30453" y="43482"/>
                  <a:pt x="30548" y="43406"/>
                  <a:pt x="30491" y="43330"/>
                </a:cubicBezTo>
                <a:cubicBezTo>
                  <a:pt x="30415" y="43482"/>
                  <a:pt x="30206" y="43463"/>
                  <a:pt x="30053" y="43501"/>
                </a:cubicBezTo>
                <a:cubicBezTo>
                  <a:pt x="30073" y="43596"/>
                  <a:pt x="30149" y="43558"/>
                  <a:pt x="30187" y="43615"/>
                </a:cubicBezTo>
                <a:cubicBezTo>
                  <a:pt x="29825" y="43577"/>
                  <a:pt x="29977" y="43634"/>
                  <a:pt x="29559" y="43710"/>
                </a:cubicBezTo>
                <a:cubicBezTo>
                  <a:pt x="29597" y="43881"/>
                  <a:pt x="29730" y="43729"/>
                  <a:pt x="29768" y="43672"/>
                </a:cubicBezTo>
                <a:cubicBezTo>
                  <a:pt x="29901" y="43843"/>
                  <a:pt x="29426" y="43919"/>
                  <a:pt x="29369" y="43900"/>
                </a:cubicBezTo>
                <a:cubicBezTo>
                  <a:pt x="29350" y="43805"/>
                  <a:pt x="29597" y="43881"/>
                  <a:pt x="29483" y="43672"/>
                </a:cubicBezTo>
                <a:cubicBezTo>
                  <a:pt x="29045" y="43900"/>
                  <a:pt x="28456" y="44090"/>
                  <a:pt x="27980" y="44224"/>
                </a:cubicBezTo>
                <a:cubicBezTo>
                  <a:pt x="28018" y="44262"/>
                  <a:pt x="28075" y="44243"/>
                  <a:pt x="28094" y="44300"/>
                </a:cubicBezTo>
                <a:cubicBezTo>
                  <a:pt x="27790" y="44433"/>
                  <a:pt x="27314" y="44300"/>
                  <a:pt x="27143" y="44623"/>
                </a:cubicBezTo>
                <a:cubicBezTo>
                  <a:pt x="26953" y="44547"/>
                  <a:pt x="26934" y="44585"/>
                  <a:pt x="26782" y="44604"/>
                </a:cubicBezTo>
                <a:cubicBezTo>
                  <a:pt x="26687" y="44661"/>
                  <a:pt x="26820" y="44642"/>
                  <a:pt x="26839" y="44737"/>
                </a:cubicBezTo>
                <a:cubicBezTo>
                  <a:pt x="26706" y="44775"/>
                  <a:pt x="26668" y="44661"/>
                  <a:pt x="26573" y="44623"/>
                </a:cubicBezTo>
                <a:cubicBezTo>
                  <a:pt x="26516" y="44832"/>
                  <a:pt x="26459" y="44718"/>
                  <a:pt x="26268" y="44756"/>
                </a:cubicBezTo>
                <a:cubicBezTo>
                  <a:pt x="25527" y="45270"/>
                  <a:pt x="24747" y="45194"/>
                  <a:pt x="24195" y="45631"/>
                </a:cubicBezTo>
                <a:cubicBezTo>
                  <a:pt x="24043" y="45422"/>
                  <a:pt x="23320" y="45973"/>
                  <a:pt x="23396" y="45612"/>
                </a:cubicBezTo>
                <a:cubicBezTo>
                  <a:pt x="22692" y="45859"/>
                  <a:pt x="22521" y="45993"/>
                  <a:pt x="21875" y="46126"/>
                </a:cubicBezTo>
                <a:cubicBezTo>
                  <a:pt x="21932" y="46145"/>
                  <a:pt x="22046" y="46107"/>
                  <a:pt x="22065" y="46221"/>
                </a:cubicBezTo>
                <a:cubicBezTo>
                  <a:pt x="21856" y="46335"/>
                  <a:pt x="21836" y="46107"/>
                  <a:pt x="21627" y="46221"/>
                </a:cubicBezTo>
                <a:cubicBezTo>
                  <a:pt x="21646" y="46297"/>
                  <a:pt x="21722" y="46278"/>
                  <a:pt x="21741" y="46335"/>
                </a:cubicBezTo>
                <a:cubicBezTo>
                  <a:pt x="21532" y="46468"/>
                  <a:pt x="21551" y="46202"/>
                  <a:pt x="21361" y="46278"/>
                </a:cubicBezTo>
                <a:cubicBezTo>
                  <a:pt x="21076" y="46392"/>
                  <a:pt x="21475" y="46354"/>
                  <a:pt x="21494" y="46430"/>
                </a:cubicBezTo>
                <a:cubicBezTo>
                  <a:pt x="21361" y="46506"/>
                  <a:pt x="21285" y="46449"/>
                  <a:pt x="21190" y="46392"/>
                </a:cubicBezTo>
                <a:cubicBezTo>
                  <a:pt x="21076" y="46449"/>
                  <a:pt x="21247" y="46525"/>
                  <a:pt x="21304" y="46468"/>
                </a:cubicBezTo>
                <a:cubicBezTo>
                  <a:pt x="21323" y="46430"/>
                  <a:pt x="20144" y="46925"/>
                  <a:pt x="19839" y="46944"/>
                </a:cubicBezTo>
                <a:cubicBezTo>
                  <a:pt x="19744" y="46944"/>
                  <a:pt x="19763" y="46810"/>
                  <a:pt x="19668" y="46848"/>
                </a:cubicBezTo>
                <a:cubicBezTo>
                  <a:pt x="19345" y="46886"/>
                  <a:pt x="19820" y="47134"/>
                  <a:pt x="19516" y="47172"/>
                </a:cubicBezTo>
                <a:cubicBezTo>
                  <a:pt x="19421" y="47191"/>
                  <a:pt x="19516" y="47115"/>
                  <a:pt x="19459" y="47039"/>
                </a:cubicBezTo>
                <a:cubicBezTo>
                  <a:pt x="18964" y="47590"/>
                  <a:pt x="17538" y="47609"/>
                  <a:pt x="17138" y="48028"/>
                </a:cubicBezTo>
                <a:cubicBezTo>
                  <a:pt x="19250" y="47400"/>
                  <a:pt x="22350" y="46221"/>
                  <a:pt x="23853" y="46050"/>
                </a:cubicBezTo>
                <a:cubicBezTo>
                  <a:pt x="23986" y="45954"/>
                  <a:pt x="24119" y="45840"/>
                  <a:pt x="24233" y="45726"/>
                </a:cubicBezTo>
                <a:cubicBezTo>
                  <a:pt x="24899" y="45878"/>
                  <a:pt x="26249" y="44927"/>
                  <a:pt x="26744" y="45060"/>
                </a:cubicBezTo>
                <a:cubicBezTo>
                  <a:pt x="26972" y="44946"/>
                  <a:pt x="27067" y="44813"/>
                  <a:pt x="27238" y="44699"/>
                </a:cubicBezTo>
                <a:cubicBezTo>
                  <a:pt x="27257" y="44718"/>
                  <a:pt x="27181" y="44794"/>
                  <a:pt x="27143" y="44794"/>
                </a:cubicBezTo>
                <a:cubicBezTo>
                  <a:pt x="27942" y="44775"/>
                  <a:pt x="28418" y="44090"/>
                  <a:pt x="29064" y="44243"/>
                </a:cubicBezTo>
                <a:cubicBezTo>
                  <a:pt x="29140" y="44205"/>
                  <a:pt x="29083" y="44128"/>
                  <a:pt x="29064" y="44071"/>
                </a:cubicBezTo>
                <a:cubicBezTo>
                  <a:pt x="29179" y="44014"/>
                  <a:pt x="29255" y="44090"/>
                  <a:pt x="29255" y="43995"/>
                </a:cubicBezTo>
                <a:cubicBezTo>
                  <a:pt x="29331" y="43976"/>
                  <a:pt x="29445" y="44014"/>
                  <a:pt x="29350" y="44071"/>
                </a:cubicBezTo>
                <a:cubicBezTo>
                  <a:pt x="30358" y="43786"/>
                  <a:pt x="31100" y="43463"/>
                  <a:pt x="31746" y="43444"/>
                </a:cubicBezTo>
                <a:cubicBezTo>
                  <a:pt x="31727" y="43387"/>
                  <a:pt x="31708" y="43349"/>
                  <a:pt x="31689" y="43292"/>
                </a:cubicBezTo>
                <a:cubicBezTo>
                  <a:pt x="32336" y="43215"/>
                  <a:pt x="33268" y="42816"/>
                  <a:pt x="33801" y="42664"/>
                </a:cubicBezTo>
                <a:cubicBezTo>
                  <a:pt x="33782" y="42721"/>
                  <a:pt x="33782" y="42778"/>
                  <a:pt x="33801" y="42835"/>
                </a:cubicBezTo>
                <a:cubicBezTo>
                  <a:pt x="33877" y="42417"/>
                  <a:pt x="34447" y="42778"/>
                  <a:pt x="34561" y="42417"/>
                </a:cubicBezTo>
                <a:cubicBezTo>
                  <a:pt x="34657" y="42417"/>
                  <a:pt x="34714" y="42436"/>
                  <a:pt x="34752" y="42512"/>
                </a:cubicBezTo>
                <a:close/>
                <a:moveTo>
                  <a:pt x="35455" y="42131"/>
                </a:moveTo>
                <a:cubicBezTo>
                  <a:pt x="35722" y="41922"/>
                  <a:pt x="35912" y="41998"/>
                  <a:pt x="36273" y="41846"/>
                </a:cubicBezTo>
                <a:cubicBezTo>
                  <a:pt x="36140" y="41599"/>
                  <a:pt x="35760" y="42093"/>
                  <a:pt x="35589" y="41789"/>
                </a:cubicBezTo>
                <a:cubicBezTo>
                  <a:pt x="35512" y="41884"/>
                  <a:pt x="35436" y="41998"/>
                  <a:pt x="35455" y="42131"/>
                </a:cubicBezTo>
                <a:close/>
                <a:moveTo>
                  <a:pt x="72013" y="27295"/>
                </a:moveTo>
                <a:cubicBezTo>
                  <a:pt x="72128" y="27238"/>
                  <a:pt x="72128" y="27390"/>
                  <a:pt x="72299" y="27295"/>
                </a:cubicBezTo>
                <a:cubicBezTo>
                  <a:pt x="72261" y="27200"/>
                  <a:pt x="72166" y="27219"/>
                  <a:pt x="72147" y="27124"/>
                </a:cubicBezTo>
                <a:cubicBezTo>
                  <a:pt x="71766" y="27542"/>
                  <a:pt x="71272" y="27504"/>
                  <a:pt x="70910" y="27790"/>
                </a:cubicBezTo>
                <a:cubicBezTo>
                  <a:pt x="70720" y="27828"/>
                  <a:pt x="70929" y="27656"/>
                  <a:pt x="70834" y="27599"/>
                </a:cubicBezTo>
                <a:cubicBezTo>
                  <a:pt x="70663" y="27656"/>
                  <a:pt x="70701" y="27790"/>
                  <a:pt x="70511" y="27847"/>
                </a:cubicBezTo>
                <a:cubicBezTo>
                  <a:pt x="70568" y="27866"/>
                  <a:pt x="70720" y="27961"/>
                  <a:pt x="70511" y="28018"/>
                </a:cubicBezTo>
                <a:cubicBezTo>
                  <a:pt x="70511" y="28094"/>
                  <a:pt x="70891" y="27961"/>
                  <a:pt x="70739" y="27866"/>
                </a:cubicBezTo>
                <a:cubicBezTo>
                  <a:pt x="70929" y="27942"/>
                  <a:pt x="71234" y="27847"/>
                  <a:pt x="71367" y="27656"/>
                </a:cubicBezTo>
                <a:cubicBezTo>
                  <a:pt x="71576" y="27771"/>
                  <a:pt x="72109" y="27599"/>
                  <a:pt x="72013" y="27295"/>
                </a:cubicBezTo>
                <a:close/>
                <a:moveTo>
                  <a:pt x="40667" y="39811"/>
                </a:moveTo>
                <a:cubicBezTo>
                  <a:pt x="40686" y="40134"/>
                  <a:pt x="41504" y="39506"/>
                  <a:pt x="40857" y="39735"/>
                </a:cubicBezTo>
                <a:cubicBezTo>
                  <a:pt x="40743" y="39773"/>
                  <a:pt x="40724" y="39868"/>
                  <a:pt x="40667" y="39811"/>
                </a:cubicBezTo>
                <a:close/>
                <a:moveTo>
                  <a:pt x="68837" y="28684"/>
                </a:moveTo>
                <a:cubicBezTo>
                  <a:pt x="68457" y="28512"/>
                  <a:pt x="67544" y="28931"/>
                  <a:pt x="66954" y="29159"/>
                </a:cubicBezTo>
                <a:cubicBezTo>
                  <a:pt x="66440" y="29330"/>
                  <a:pt x="66269" y="29406"/>
                  <a:pt x="65775" y="29616"/>
                </a:cubicBezTo>
                <a:cubicBezTo>
                  <a:pt x="65718" y="29559"/>
                  <a:pt x="65699" y="29597"/>
                  <a:pt x="65584" y="29482"/>
                </a:cubicBezTo>
                <a:cubicBezTo>
                  <a:pt x="65584" y="29863"/>
                  <a:pt x="64824" y="29768"/>
                  <a:pt x="64767" y="30148"/>
                </a:cubicBezTo>
                <a:cubicBezTo>
                  <a:pt x="65832" y="29844"/>
                  <a:pt x="67410" y="29178"/>
                  <a:pt x="68837" y="28684"/>
                </a:cubicBezTo>
                <a:close/>
                <a:moveTo>
                  <a:pt x="69997" y="28151"/>
                </a:moveTo>
                <a:cubicBezTo>
                  <a:pt x="70130" y="28075"/>
                  <a:pt x="70245" y="27980"/>
                  <a:pt x="70454" y="27904"/>
                </a:cubicBezTo>
                <a:cubicBezTo>
                  <a:pt x="70321" y="27847"/>
                  <a:pt x="69978" y="27961"/>
                  <a:pt x="69997" y="28151"/>
                </a:cubicBezTo>
                <a:close/>
                <a:moveTo>
                  <a:pt x="34618" y="42188"/>
                </a:moveTo>
                <a:cubicBezTo>
                  <a:pt x="34638" y="42264"/>
                  <a:pt x="35113" y="42112"/>
                  <a:pt x="34961" y="41979"/>
                </a:cubicBezTo>
                <a:cubicBezTo>
                  <a:pt x="34752" y="42017"/>
                  <a:pt x="34752" y="42131"/>
                  <a:pt x="34618" y="42188"/>
                </a:cubicBezTo>
                <a:close/>
                <a:moveTo>
                  <a:pt x="21323" y="47229"/>
                </a:moveTo>
                <a:cubicBezTo>
                  <a:pt x="21361" y="46886"/>
                  <a:pt x="21760" y="47039"/>
                  <a:pt x="21970" y="46867"/>
                </a:cubicBezTo>
                <a:cubicBezTo>
                  <a:pt x="21608" y="47153"/>
                  <a:pt x="22426" y="46772"/>
                  <a:pt x="22084" y="46982"/>
                </a:cubicBezTo>
                <a:cubicBezTo>
                  <a:pt x="22293" y="47096"/>
                  <a:pt x="22198" y="46772"/>
                  <a:pt x="22483" y="46772"/>
                </a:cubicBezTo>
                <a:cubicBezTo>
                  <a:pt x="22483" y="46829"/>
                  <a:pt x="22445" y="46886"/>
                  <a:pt x="22350" y="46944"/>
                </a:cubicBezTo>
                <a:cubicBezTo>
                  <a:pt x="22616" y="47058"/>
                  <a:pt x="22769" y="46715"/>
                  <a:pt x="23016" y="46829"/>
                </a:cubicBezTo>
                <a:cubicBezTo>
                  <a:pt x="23187" y="46620"/>
                  <a:pt x="22692" y="46848"/>
                  <a:pt x="22635" y="46753"/>
                </a:cubicBezTo>
                <a:cubicBezTo>
                  <a:pt x="23548" y="46411"/>
                  <a:pt x="23986" y="46221"/>
                  <a:pt x="25222" y="45897"/>
                </a:cubicBezTo>
                <a:cubicBezTo>
                  <a:pt x="25393" y="45764"/>
                  <a:pt x="25089" y="45878"/>
                  <a:pt x="25013" y="45916"/>
                </a:cubicBezTo>
                <a:cubicBezTo>
                  <a:pt x="25032" y="45859"/>
                  <a:pt x="25032" y="45802"/>
                  <a:pt x="25108" y="45764"/>
                </a:cubicBezTo>
                <a:cubicBezTo>
                  <a:pt x="24005" y="46069"/>
                  <a:pt x="22940" y="46411"/>
                  <a:pt x="22046" y="46715"/>
                </a:cubicBezTo>
                <a:cubicBezTo>
                  <a:pt x="21875" y="46810"/>
                  <a:pt x="22160" y="46753"/>
                  <a:pt x="22160" y="46829"/>
                </a:cubicBezTo>
                <a:cubicBezTo>
                  <a:pt x="21989" y="46905"/>
                  <a:pt x="21951" y="46772"/>
                  <a:pt x="21836" y="46753"/>
                </a:cubicBezTo>
                <a:cubicBezTo>
                  <a:pt x="20885" y="47229"/>
                  <a:pt x="19877" y="47229"/>
                  <a:pt x="19136" y="47666"/>
                </a:cubicBezTo>
                <a:cubicBezTo>
                  <a:pt x="19155" y="47723"/>
                  <a:pt x="19193" y="47799"/>
                  <a:pt x="19212" y="47857"/>
                </a:cubicBezTo>
                <a:cubicBezTo>
                  <a:pt x="18451" y="48104"/>
                  <a:pt x="17747" y="48313"/>
                  <a:pt x="16796" y="48598"/>
                </a:cubicBezTo>
                <a:cubicBezTo>
                  <a:pt x="17899" y="48541"/>
                  <a:pt x="18470" y="48104"/>
                  <a:pt x="19649" y="47895"/>
                </a:cubicBezTo>
                <a:cubicBezTo>
                  <a:pt x="19630" y="47704"/>
                  <a:pt x="20010" y="47818"/>
                  <a:pt x="20201" y="47685"/>
                </a:cubicBezTo>
                <a:cubicBezTo>
                  <a:pt x="20049" y="47381"/>
                  <a:pt x="19516" y="48028"/>
                  <a:pt x="19231" y="47742"/>
                </a:cubicBezTo>
                <a:cubicBezTo>
                  <a:pt x="19744" y="47438"/>
                  <a:pt x="20258" y="47419"/>
                  <a:pt x="21000" y="47134"/>
                </a:cubicBezTo>
                <a:cubicBezTo>
                  <a:pt x="20981" y="47248"/>
                  <a:pt x="20828" y="47248"/>
                  <a:pt x="21000" y="47305"/>
                </a:cubicBezTo>
                <a:cubicBezTo>
                  <a:pt x="20695" y="47362"/>
                  <a:pt x="20885" y="47305"/>
                  <a:pt x="20581" y="47362"/>
                </a:cubicBezTo>
                <a:cubicBezTo>
                  <a:pt x="20448" y="47400"/>
                  <a:pt x="20619" y="47533"/>
                  <a:pt x="20619" y="47628"/>
                </a:cubicBezTo>
                <a:cubicBezTo>
                  <a:pt x="21190" y="47362"/>
                  <a:pt x="21323" y="47476"/>
                  <a:pt x="21722" y="47191"/>
                </a:cubicBezTo>
                <a:cubicBezTo>
                  <a:pt x="21856" y="47153"/>
                  <a:pt x="21817" y="47400"/>
                  <a:pt x="22027" y="47229"/>
                </a:cubicBezTo>
                <a:cubicBezTo>
                  <a:pt x="22008" y="47191"/>
                  <a:pt x="21951" y="47229"/>
                  <a:pt x="21894" y="47229"/>
                </a:cubicBezTo>
                <a:cubicBezTo>
                  <a:pt x="21836" y="47153"/>
                  <a:pt x="22141" y="47039"/>
                  <a:pt x="22103" y="47210"/>
                </a:cubicBezTo>
                <a:cubicBezTo>
                  <a:pt x="22198" y="46905"/>
                  <a:pt x="21475" y="47096"/>
                  <a:pt x="21323" y="47229"/>
                </a:cubicBezTo>
                <a:close/>
                <a:moveTo>
                  <a:pt x="59992" y="31442"/>
                </a:moveTo>
                <a:cubicBezTo>
                  <a:pt x="59707" y="31213"/>
                  <a:pt x="59992" y="31556"/>
                  <a:pt x="59726" y="31651"/>
                </a:cubicBezTo>
                <a:cubicBezTo>
                  <a:pt x="59916" y="31746"/>
                  <a:pt x="60011" y="31461"/>
                  <a:pt x="60030" y="31366"/>
                </a:cubicBezTo>
                <a:cubicBezTo>
                  <a:pt x="59973" y="31308"/>
                  <a:pt x="59973" y="31385"/>
                  <a:pt x="59992" y="31442"/>
                </a:cubicBezTo>
                <a:close/>
                <a:moveTo>
                  <a:pt x="32355" y="42645"/>
                </a:moveTo>
                <a:cubicBezTo>
                  <a:pt x="32032" y="42436"/>
                  <a:pt x="31024" y="43044"/>
                  <a:pt x="30111" y="43273"/>
                </a:cubicBezTo>
                <a:cubicBezTo>
                  <a:pt x="30795" y="43273"/>
                  <a:pt x="31670" y="42759"/>
                  <a:pt x="32355" y="42645"/>
                </a:cubicBezTo>
                <a:close/>
                <a:moveTo>
                  <a:pt x="65565" y="29254"/>
                </a:moveTo>
                <a:cubicBezTo>
                  <a:pt x="65375" y="29235"/>
                  <a:pt x="64881" y="29349"/>
                  <a:pt x="64900" y="29578"/>
                </a:cubicBezTo>
                <a:cubicBezTo>
                  <a:pt x="65166" y="29387"/>
                  <a:pt x="65318" y="29406"/>
                  <a:pt x="65565" y="29254"/>
                </a:cubicBezTo>
                <a:close/>
                <a:moveTo>
                  <a:pt x="62674" y="30262"/>
                </a:moveTo>
                <a:cubicBezTo>
                  <a:pt x="62541" y="30300"/>
                  <a:pt x="62047" y="30605"/>
                  <a:pt x="61970" y="30472"/>
                </a:cubicBezTo>
                <a:cubicBezTo>
                  <a:pt x="61894" y="30852"/>
                  <a:pt x="61210" y="30529"/>
                  <a:pt x="61286" y="30928"/>
                </a:cubicBezTo>
                <a:cubicBezTo>
                  <a:pt x="61970" y="30567"/>
                  <a:pt x="62465" y="30662"/>
                  <a:pt x="62674" y="30262"/>
                </a:cubicBezTo>
                <a:close/>
                <a:moveTo>
                  <a:pt x="60734" y="31137"/>
                </a:moveTo>
                <a:cubicBezTo>
                  <a:pt x="60905" y="31080"/>
                  <a:pt x="61057" y="31004"/>
                  <a:pt x="61229" y="30947"/>
                </a:cubicBezTo>
                <a:cubicBezTo>
                  <a:pt x="61210" y="30890"/>
                  <a:pt x="61172" y="30814"/>
                  <a:pt x="61153" y="30757"/>
                </a:cubicBezTo>
                <a:cubicBezTo>
                  <a:pt x="61038" y="30795"/>
                  <a:pt x="60905" y="30852"/>
                  <a:pt x="60791" y="30909"/>
                </a:cubicBezTo>
                <a:cubicBezTo>
                  <a:pt x="61038" y="31099"/>
                  <a:pt x="60658" y="30947"/>
                  <a:pt x="60734" y="31137"/>
                </a:cubicBezTo>
                <a:close/>
                <a:moveTo>
                  <a:pt x="78614" y="23966"/>
                </a:moveTo>
                <a:cubicBezTo>
                  <a:pt x="78804" y="23852"/>
                  <a:pt x="79032" y="23757"/>
                  <a:pt x="79032" y="23586"/>
                </a:cubicBezTo>
                <a:cubicBezTo>
                  <a:pt x="77967" y="23966"/>
                  <a:pt x="76940" y="24290"/>
                  <a:pt x="75913" y="24727"/>
                </a:cubicBezTo>
                <a:cubicBezTo>
                  <a:pt x="75951" y="24784"/>
                  <a:pt x="76046" y="24727"/>
                  <a:pt x="76122" y="24689"/>
                </a:cubicBezTo>
                <a:cubicBezTo>
                  <a:pt x="76179" y="24822"/>
                  <a:pt x="75684" y="24803"/>
                  <a:pt x="75875" y="24975"/>
                </a:cubicBezTo>
                <a:cubicBezTo>
                  <a:pt x="76293" y="24708"/>
                  <a:pt x="76940" y="24537"/>
                  <a:pt x="77491" y="24366"/>
                </a:cubicBezTo>
                <a:cubicBezTo>
                  <a:pt x="77644" y="24328"/>
                  <a:pt x="78024" y="24195"/>
                  <a:pt x="77929" y="24024"/>
                </a:cubicBezTo>
                <a:cubicBezTo>
                  <a:pt x="78062" y="24233"/>
                  <a:pt x="78366" y="23966"/>
                  <a:pt x="78557" y="23833"/>
                </a:cubicBezTo>
                <a:cubicBezTo>
                  <a:pt x="78576" y="23871"/>
                  <a:pt x="78595" y="23928"/>
                  <a:pt x="78614" y="23966"/>
                </a:cubicBezTo>
                <a:close/>
                <a:moveTo>
                  <a:pt x="59060" y="31765"/>
                </a:moveTo>
                <a:cubicBezTo>
                  <a:pt x="59060" y="31480"/>
                  <a:pt x="59707" y="31689"/>
                  <a:pt x="59650" y="31308"/>
                </a:cubicBezTo>
                <a:cubicBezTo>
                  <a:pt x="59346" y="31556"/>
                  <a:pt x="59212" y="31385"/>
                  <a:pt x="58851" y="31613"/>
                </a:cubicBezTo>
                <a:cubicBezTo>
                  <a:pt x="58870" y="31765"/>
                  <a:pt x="59022" y="31670"/>
                  <a:pt x="59060" y="31765"/>
                </a:cubicBezTo>
                <a:close/>
                <a:moveTo>
                  <a:pt x="60278" y="31213"/>
                </a:moveTo>
                <a:cubicBezTo>
                  <a:pt x="60297" y="31289"/>
                  <a:pt x="60772" y="31137"/>
                  <a:pt x="60620" y="31023"/>
                </a:cubicBezTo>
                <a:cubicBezTo>
                  <a:pt x="60411" y="31061"/>
                  <a:pt x="60411" y="31156"/>
                  <a:pt x="60278" y="31213"/>
                </a:cubicBezTo>
                <a:close/>
                <a:moveTo>
                  <a:pt x="18945" y="47742"/>
                </a:moveTo>
                <a:cubicBezTo>
                  <a:pt x="18888" y="47552"/>
                  <a:pt x="18546" y="47838"/>
                  <a:pt x="18394" y="47799"/>
                </a:cubicBezTo>
                <a:cubicBezTo>
                  <a:pt x="18451" y="47952"/>
                  <a:pt x="18907" y="47838"/>
                  <a:pt x="18945" y="47742"/>
                </a:cubicBezTo>
                <a:close/>
                <a:moveTo>
                  <a:pt x="58794" y="31651"/>
                </a:moveTo>
                <a:cubicBezTo>
                  <a:pt x="58604" y="31727"/>
                  <a:pt x="58414" y="31803"/>
                  <a:pt x="58242" y="31879"/>
                </a:cubicBezTo>
                <a:cubicBezTo>
                  <a:pt x="58318" y="32012"/>
                  <a:pt x="58927" y="31879"/>
                  <a:pt x="58794" y="31651"/>
                </a:cubicBezTo>
                <a:close/>
                <a:moveTo>
                  <a:pt x="16358" y="48789"/>
                </a:moveTo>
                <a:cubicBezTo>
                  <a:pt x="16168" y="48655"/>
                  <a:pt x="15712" y="48960"/>
                  <a:pt x="15445" y="48979"/>
                </a:cubicBezTo>
                <a:cubicBezTo>
                  <a:pt x="15636" y="49093"/>
                  <a:pt x="16016" y="48922"/>
                  <a:pt x="16358" y="48789"/>
                </a:cubicBezTo>
                <a:close/>
                <a:moveTo>
                  <a:pt x="50273" y="34846"/>
                </a:moveTo>
                <a:cubicBezTo>
                  <a:pt x="50292" y="34599"/>
                  <a:pt x="51395" y="34428"/>
                  <a:pt x="51870" y="34200"/>
                </a:cubicBezTo>
                <a:cubicBezTo>
                  <a:pt x="51433" y="34009"/>
                  <a:pt x="50729" y="34599"/>
                  <a:pt x="50539" y="34447"/>
                </a:cubicBezTo>
                <a:cubicBezTo>
                  <a:pt x="50425" y="34485"/>
                  <a:pt x="50444" y="34542"/>
                  <a:pt x="50463" y="34599"/>
                </a:cubicBezTo>
                <a:cubicBezTo>
                  <a:pt x="49892" y="34580"/>
                  <a:pt x="49017" y="34998"/>
                  <a:pt x="48294" y="35246"/>
                </a:cubicBezTo>
                <a:cubicBezTo>
                  <a:pt x="47267" y="35588"/>
                  <a:pt x="46583" y="35683"/>
                  <a:pt x="45498" y="36140"/>
                </a:cubicBezTo>
                <a:cubicBezTo>
                  <a:pt x="44262" y="36672"/>
                  <a:pt x="42398" y="37281"/>
                  <a:pt x="41029" y="37661"/>
                </a:cubicBezTo>
                <a:cubicBezTo>
                  <a:pt x="41105" y="37471"/>
                  <a:pt x="41561" y="37395"/>
                  <a:pt x="41675" y="37338"/>
                </a:cubicBezTo>
                <a:cubicBezTo>
                  <a:pt x="42018" y="37224"/>
                  <a:pt x="42455" y="36939"/>
                  <a:pt x="42607" y="37148"/>
                </a:cubicBezTo>
                <a:cubicBezTo>
                  <a:pt x="42645" y="37072"/>
                  <a:pt x="42683" y="36996"/>
                  <a:pt x="42721" y="36920"/>
                </a:cubicBezTo>
                <a:cubicBezTo>
                  <a:pt x="43844" y="36691"/>
                  <a:pt x="45118" y="36026"/>
                  <a:pt x="46240" y="35854"/>
                </a:cubicBezTo>
                <a:cubicBezTo>
                  <a:pt x="47439" y="35227"/>
                  <a:pt x="48713" y="34941"/>
                  <a:pt x="50254" y="34295"/>
                </a:cubicBezTo>
                <a:cubicBezTo>
                  <a:pt x="50197" y="34200"/>
                  <a:pt x="49987" y="34390"/>
                  <a:pt x="49911" y="34314"/>
                </a:cubicBezTo>
                <a:cubicBezTo>
                  <a:pt x="49987" y="34200"/>
                  <a:pt x="50406" y="34181"/>
                  <a:pt x="50653" y="34028"/>
                </a:cubicBezTo>
                <a:cubicBezTo>
                  <a:pt x="50729" y="34124"/>
                  <a:pt x="50368" y="34105"/>
                  <a:pt x="50520" y="34238"/>
                </a:cubicBezTo>
                <a:cubicBezTo>
                  <a:pt x="50634" y="34200"/>
                  <a:pt x="50729" y="34162"/>
                  <a:pt x="50843" y="34124"/>
                </a:cubicBezTo>
                <a:cubicBezTo>
                  <a:pt x="50805" y="34085"/>
                  <a:pt x="50748" y="34085"/>
                  <a:pt x="50729" y="34047"/>
                </a:cubicBezTo>
                <a:cubicBezTo>
                  <a:pt x="51281" y="33762"/>
                  <a:pt x="52898" y="33477"/>
                  <a:pt x="53240" y="33153"/>
                </a:cubicBezTo>
                <a:cubicBezTo>
                  <a:pt x="53335" y="33077"/>
                  <a:pt x="53868" y="33192"/>
                  <a:pt x="53544" y="33020"/>
                </a:cubicBezTo>
                <a:cubicBezTo>
                  <a:pt x="53772" y="32963"/>
                  <a:pt x="53849" y="33172"/>
                  <a:pt x="54172" y="32944"/>
                </a:cubicBezTo>
                <a:cubicBezTo>
                  <a:pt x="53601" y="32963"/>
                  <a:pt x="55142" y="32564"/>
                  <a:pt x="55275" y="32507"/>
                </a:cubicBezTo>
                <a:cubicBezTo>
                  <a:pt x="55256" y="32564"/>
                  <a:pt x="55161" y="32602"/>
                  <a:pt x="55218" y="32697"/>
                </a:cubicBezTo>
                <a:cubicBezTo>
                  <a:pt x="55275" y="32621"/>
                  <a:pt x="55427" y="32564"/>
                  <a:pt x="55313" y="32431"/>
                </a:cubicBezTo>
                <a:cubicBezTo>
                  <a:pt x="55560" y="32412"/>
                  <a:pt x="55865" y="32298"/>
                  <a:pt x="56112" y="32279"/>
                </a:cubicBezTo>
                <a:cubicBezTo>
                  <a:pt x="56036" y="32202"/>
                  <a:pt x="56930" y="31765"/>
                  <a:pt x="57234" y="31879"/>
                </a:cubicBezTo>
                <a:cubicBezTo>
                  <a:pt x="57881" y="31499"/>
                  <a:pt x="59289" y="31023"/>
                  <a:pt x="60049" y="30871"/>
                </a:cubicBezTo>
                <a:cubicBezTo>
                  <a:pt x="60278" y="30586"/>
                  <a:pt x="60772" y="30662"/>
                  <a:pt x="61076" y="30395"/>
                </a:cubicBezTo>
                <a:cubicBezTo>
                  <a:pt x="61153" y="30376"/>
                  <a:pt x="61172" y="30453"/>
                  <a:pt x="61210" y="30510"/>
                </a:cubicBezTo>
                <a:cubicBezTo>
                  <a:pt x="61267" y="30491"/>
                  <a:pt x="61229" y="30434"/>
                  <a:pt x="61229" y="30395"/>
                </a:cubicBezTo>
                <a:cubicBezTo>
                  <a:pt x="64158" y="29197"/>
                  <a:pt x="67296" y="28303"/>
                  <a:pt x="70206" y="26896"/>
                </a:cubicBezTo>
                <a:cubicBezTo>
                  <a:pt x="69065" y="27200"/>
                  <a:pt x="66459" y="28322"/>
                  <a:pt x="64862" y="28760"/>
                </a:cubicBezTo>
                <a:cubicBezTo>
                  <a:pt x="65033" y="28969"/>
                  <a:pt x="64481" y="28684"/>
                  <a:pt x="64671" y="29007"/>
                </a:cubicBezTo>
                <a:cubicBezTo>
                  <a:pt x="64177" y="28893"/>
                  <a:pt x="63492" y="29311"/>
                  <a:pt x="63055" y="29597"/>
                </a:cubicBezTo>
                <a:cubicBezTo>
                  <a:pt x="62921" y="29635"/>
                  <a:pt x="63093" y="29444"/>
                  <a:pt x="62921" y="29425"/>
                </a:cubicBezTo>
                <a:cubicBezTo>
                  <a:pt x="62503" y="29730"/>
                  <a:pt x="62351" y="29635"/>
                  <a:pt x="62161" y="29844"/>
                </a:cubicBezTo>
                <a:cubicBezTo>
                  <a:pt x="61989" y="29901"/>
                  <a:pt x="62008" y="29673"/>
                  <a:pt x="61799" y="29825"/>
                </a:cubicBezTo>
                <a:cubicBezTo>
                  <a:pt x="61609" y="29901"/>
                  <a:pt x="61685" y="30034"/>
                  <a:pt x="61628" y="30129"/>
                </a:cubicBezTo>
                <a:cubicBezTo>
                  <a:pt x="61514" y="30110"/>
                  <a:pt x="61362" y="30186"/>
                  <a:pt x="61362" y="29996"/>
                </a:cubicBezTo>
                <a:cubicBezTo>
                  <a:pt x="61057" y="30338"/>
                  <a:pt x="60221" y="30529"/>
                  <a:pt x="60049" y="30643"/>
                </a:cubicBezTo>
                <a:cubicBezTo>
                  <a:pt x="59764" y="30814"/>
                  <a:pt x="59308" y="30852"/>
                  <a:pt x="59098" y="30795"/>
                </a:cubicBezTo>
                <a:cubicBezTo>
                  <a:pt x="59212" y="31061"/>
                  <a:pt x="58699" y="30966"/>
                  <a:pt x="58471" y="31004"/>
                </a:cubicBezTo>
                <a:cubicBezTo>
                  <a:pt x="58471" y="31080"/>
                  <a:pt x="58547" y="31061"/>
                  <a:pt x="58623" y="31042"/>
                </a:cubicBezTo>
                <a:cubicBezTo>
                  <a:pt x="58033" y="31347"/>
                  <a:pt x="57196" y="31784"/>
                  <a:pt x="56778" y="31613"/>
                </a:cubicBezTo>
                <a:cubicBezTo>
                  <a:pt x="56778" y="31765"/>
                  <a:pt x="56683" y="31860"/>
                  <a:pt x="56416" y="31936"/>
                </a:cubicBezTo>
                <a:cubicBezTo>
                  <a:pt x="56588" y="31708"/>
                  <a:pt x="55751" y="31841"/>
                  <a:pt x="55770" y="32126"/>
                </a:cubicBezTo>
                <a:cubicBezTo>
                  <a:pt x="55713" y="32126"/>
                  <a:pt x="55656" y="32088"/>
                  <a:pt x="55598" y="32031"/>
                </a:cubicBezTo>
                <a:cubicBezTo>
                  <a:pt x="55408" y="32298"/>
                  <a:pt x="54781" y="32469"/>
                  <a:pt x="54533" y="32412"/>
                </a:cubicBezTo>
                <a:cubicBezTo>
                  <a:pt x="54362" y="32545"/>
                  <a:pt x="54647" y="32526"/>
                  <a:pt x="54762" y="32431"/>
                </a:cubicBezTo>
                <a:cubicBezTo>
                  <a:pt x="54400" y="32640"/>
                  <a:pt x="53487" y="32602"/>
                  <a:pt x="53278" y="33020"/>
                </a:cubicBezTo>
                <a:cubicBezTo>
                  <a:pt x="53202" y="33039"/>
                  <a:pt x="53183" y="32963"/>
                  <a:pt x="53164" y="32906"/>
                </a:cubicBezTo>
                <a:cubicBezTo>
                  <a:pt x="52993" y="32963"/>
                  <a:pt x="52878" y="33039"/>
                  <a:pt x="52821" y="33153"/>
                </a:cubicBezTo>
                <a:cubicBezTo>
                  <a:pt x="52745" y="33172"/>
                  <a:pt x="52745" y="33077"/>
                  <a:pt x="52707" y="33020"/>
                </a:cubicBezTo>
                <a:cubicBezTo>
                  <a:pt x="52118" y="33382"/>
                  <a:pt x="51452" y="33458"/>
                  <a:pt x="50767" y="33743"/>
                </a:cubicBezTo>
                <a:cubicBezTo>
                  <a:pt x="50995" y="33648"/>
                  <a:pt x="50653" y="33971"/>
                  <a:pt x="50596" y="33819"/>
                </a:cubicBezTo>
                <a:cubicBezTo>
                  <a:pt x="49188" y="34751"/>
                  <a:pt x="48352" y="34295"/>
                  <a:pt x="46868" y="35094"/>
                </a:cubicBezTo>
                <a:cubicBezTo>
                  <a:pt x="47020" y="35303"/>
                  <a:pt x="47210" y="34922"/>
                  <a:pt x="47400" y="34979"/>
                </a:cubicBezTo>
                <a:cubicBezTo>
                  <a:pt x="47420" y="35170"/>
                  <a:pt x="47305" y="35056"/>
                  <a:pt x="47115" y="35151"/>
                </a:cubicBezTo>
                <a:cubicBezTo>
                  <a:pt x="47153" y="35246"/>
                  <a:pt x="47229" y="35227"/>
                  <a:pt x="47267" y="35322"/>
                </a:cubicBezTo>
                <a:cubicBezTo>
                  <a:pt x="46773" y="35398"/>
                  <a:pt x="46373" y="35322"/>
                  <a:pt x="45898" y="35702"/>
                </a:cubicBezTo>
                <a:cubicBezTo>
                  <a:pt x="45860" y="35569"/>
                  <a:pt x="46031" y="35512"/>
                  <a:pt x="46069" y="35417"/>
                </a:cubicBezTo>
                <a:cubicBezTo>
                  <a:pt x="46069" y="35227"/>
                  <a:pt x="45879" y="35379"/>
                  <a:pt x="45822" y="35284"/>
                </a:cubicBezTo>
                <a:cubicBezTo>
                  <a:pt x="45803" y="35151"/>
                  <a:pt x="46126" y="35398"/>
                  <a:pt x="45955" y="35113"/>
                </a:cubicBezTo>
                <a:cubicBezTo>
                  <a:pt x="46240" y="35056"/>
                  <a:pt x="46202" y="35018"/>
                  <a:pt x="46526" y="34903"/>
                </a:cubicBezTo>
                <a:cubicBezTo>
                  <a:pt x="46373" y="34846"/>
                  <a:pt x="45651" y="35113"/>
                  <a:pt x="45708" y="35208"/>
                </a:cubicBezTo>
                <a:cubicBezTo>
                  <a:pt x="45632" y="35246"/>
                  <a:pt x="45632" y="35151"/>
                  <a:pt x="45594" y="35094"/>
                </a:cubicBezTo>
                <a:cubicBezTo>
                  <a:pt x="44909" y="35398"/>
                  <a:pt x="44642" y="35531"/>
                  <a:pt x="43863" y="35797"/>
                </a:cubicBezTo>
                <a:cubicBezTo>
                  <a:pt x="44262" y="35931"/>
                  <a:pt x="44871" y="35360"/>
                  <a:pt x="45137" y="35550"/>
                </a:cubicBezTo>
                <a:cubicBezTo>
                  <a:pt x="45099" y="35360"/>
                  <a:pt x="45460" y="35493"/>
                  <a:pt x="45536" y="35284"/>
                </a:cubicBezTo>
                <a:cubicBezTo>
                  <a:pt x="45689" y="35208"/>
                  <a:pt x="45651" y="35455"/>
                  <a:pt x="45784" y="35417"/>
                </a:cubicBezTo>
                <a:cubicBezTo>
                  <a:pt x="44985" y="35873"/>
                  <a:pt x="43958" y="36026"/>
                  <a:pt x="43235" y="36330"/>
                </a:cubicBezTo>
                <a:cubicBezTo>
                  <a:pt x="43045" y="36406"/>
                  <a:pt x="42778" y="36539"/>
                  <a:pt x="42816" y="36539"/>
                </a:cubicBezTo>
                <a:cubicBezTo>
                  <a:pt x="42037" y="36444"/>
                  <a:pt x="40116" y="37623"/>
                  <a:pt x="39507" y="37757"/>
                </a:cubicBezTo>
                <a:cubicBezTo>
                  <a:pt x="38213" y="37909"/>
                  <a:pt x="36882" y="38555"/>
                  <a:pt x="35246" y="39088"/>
                </a:cubicBezTo>
                <a:cubicBezTo>
                  <a:pt x="35284" y="39126"/>
                  <a:pt x="35379" y="39069"/>
                  <a:pt x="35455" y="39050"/>
                </a:cubicBezTo>
                <a:cubicBezTo>
                  <a:pt x="34409" y="39430"/>
                  <a:pt x="32412" y="40191"/>
                  <a:pt x="31518" y="40305"/>
                </a:cubicBezTo>
                <a:cubicBezTo>
                  <a:pt x="30662" y="40838"/>
                  <a:pt x="29388" y="40933"/>
                  <a:pt x="27790" y="41732"/>
                </a:cubicBezTo>
                <a:cubicBezTo>
                  <a:pt x="28418" y="41713"/>
                  <a:pt x="29350" y="41256"/>
                  <a:pt x="29958" y="41085"/>
                </a:cubicBezTo>
                <a:cubicBezTo>
                  <a:pt x="30396" y="41256"/>
                  <a:pt x="31271" y="40610"/>
                  <a:pt x="31670" y="40857"/>
                </a:cubicBezTo>
                <a:cubicBezTo>
                  <a:pt x="31689" y="40743"/>
                  <a:pt x="31784" y="40667"/>
                  <a:pt x="31994" y="40610"/>
                </a:cubicBezTo>
                <a:cubicBezTo>
                  <a:pt x="31975" y="40667"/>
                  <a:pt x="31879" y="40724"/>
                  <a:pt x="31937" y="40800"/>
                </a:cubicBezTo>
                <a:cubicBezTo>
                  <a:pt x="32260" y="40305"/>
                  <a:pt x="32888" y="40534"/>
                  <a:pt x="33306" y="40134"/>
                </a:cubicBezTo>
                <a:cubicBezTo>
                  <a:pt x="33477" y="40077"/>
                  <a:pt x="33477" y="40324"/>
                  <a:pt x="33686" y="40210"/>
                </a:cubicBezTo>
                <a:cubicBezTo>
                  <a:pt x="33667" y="40153"/>
                  <a:pt x="33648" y="40115"/>
                  <a:pt x="33629" y="40058"/>
                </a:cubicBezTo>
                <a:cubicBezTo>
                  <a:pt x="34314" y="39849"/>
                  <a:pt x="35589" y="39297"/>
                  <a:pt x="36254" y="39126"/>
                </a:cubicBezTo>
                <a:cubicBezTo>
                  <a:pt x="36330" y="39107"/>
                  <a:pt x="36311" y="39145"/>
                  <a:pt x="36273" y="39164"/>
                </a:cubicBezTo>
                <a:cubicBezTo>
                  <a:pt x="38080" y="38574"/>
                  <a:pt x="39164" y="38061"/>
                  <a:pt x="40534" y="37795"/>
                </a:cubicBezTo>
                <a:cubicBezTo>
                  <a:pt x="40249" y="38042"/>
                  <a:pt x="39849" y="38175"/>
                  <a:pt x="39526" y="38137"/>
                </a:cubicBezTo>
                <a:cubicBezTo>
                  <a:pt x="39298" y="38422"/>
                  <a:pt x="38385" y="38555"/>
                  <a:pt x="37852" y="38803"/>
                </a:cubicBezTo>
                <a:cubicBezTo>
                  <a:pt x="37985" y="38879"/>
                  <a:pt x="37776" y="39050"/>
                  <a:pt x="37928" y="39012"/>
                </a:cubicBezTo>
                <a:cubicBezTo>
                  <a:pt x="38099" y="38936"/>
                  <a:pt x="37985" y="38936"/>
                  <a:pt x="37947" y="38879"/>
                </a:cubicBezTo>
                <a:cubicBezTo>
                  <a:pt x="38099" y="38803"/>
                  <a:pt x="38156" y="38936"/>
                  <a:pt x="38251" y="38936"/>
                </a:cubicBezTo>
                <a:cubicBezTo>
                  <a:pt x="38518" y="38555"/>
                  <a:pt x="39374" y="38536"/>
                  <a:pt x="39773" y="38270"/>
                </a:cubicBezTo>
                <a:cubicBezTo>
                  <a:pt x="39868" y="38365"/>
                  <a:pt x="40096" y="38213"/>
                  <a:pt x="40173" y="38327"/>
                </a:cubicBezTo>
                <a:cubicBezTo>
                  <a:pt x="40211" y="38175"/>
                  <a:pt x="40268" y="38194"/>
                  <a:pt x="40458" y="38156"/>
                </a:cubicBezTo>
                <a:cubicBezTo>
                  <a:pt x="40439" y="38118"/>
                  <a:pt x="40420" y="38061"/>
                  <a:pt x="40401" y="38023"/>
                </a:cubicBezTo>
                <a:cubicBezTo>
                  <a:pt x="40439" y="38023"/>
                  <a:pt x="40686" y="38042"/>
                  <a:pt x="40648" y="37909"/>
                </a:cubicBezTo>
                <a:cubicBezTo>
                  <a:pt x="40838" y="37890"/>
                  <a:pt x="40534" y="38042"/>
                  <a:pt x="40667" y="38137"/>
                </a:cubicBezTo>
                <a:cubicBezTo>
                  <a:pt x="40800" y="38099"/>
                  <a:pt x="40914" y="38194"/>
                  <a:pt x="40990" y="38061"/>
                </a:cubicBezTo>
                <a:cubicBezTo>
                  <a:pt x="40933" y="37985"/>
                  <a:pt x="40781" y="38099"/>
                  <a:pt x="40781" y="37909"/>
                </a:cubicBezTo>
                <a:cubicBezTo>
                  <a:pt x="40990" y="37985"/>
                  <a:pt x="41409" y="37547"/>
                  <a:pt x="41618" y="37680"/>
                </a:cubicBezTo>
                <a:cubicBezTo>
                  <a:pt x="41694" y="37642"/>
                  <a:pt x="41694" y="37566"/>
                  <a:pt x="41770" y="37509"/>
                </a:cubicBezTo>
                <a:cubicBezTo>
                  <a:pt x="42645" y="37452"/>
                  <a:pt x="43558" y="37148"/>
                  <a:pt x="44490" y="36805"/>
                </a:cubicBezTo>
                <a:cubicBezTo>
                  <a:pt x="46430" y="36140"/>
                  <a:pt x="48466" y="35265"/>
                  <a:pt x="50292" y="34827"/>
                </a:cubicBezTo>
                <a:close/>
                <a:moveTo>
                  <a:pt x="46963" y="34789"/>
                </a:moveTo>
                <a:cubicBezTo>
                  <a:pt x="47134" y="34637"/>
                  <a:pt x="47420" y="34713"/>
                  <a:pt x="47439" y="34580"/>
                </a:cubicBezTo>
                <a:cubicBezTo>
                  <a:pt x="47267" y="34523"/>
                  <a:pt x="46849" y="34732"/>
                  <a:pt x="46564" y="34884"/>
                </a:cubicBezTo>
                <a:cubicBezTo>
                  <a:pt x="46564" y="35037"/>
                  <a:pt x="46849" y="34732"/>
                  <a:pt x="46849" y="34884"/>
                </a:cubicBezTo>
                <a:cubicBezTo>
                  <a:pt x="46545" y="35056"/>
                  <a:pt x="46849" y="35151"/>
                  <a:pt x="46411" y="35227"/>
                </a:cubicBezTo>
                <a:cubicBezTo>
                  <a:pt x="46507" y="35322"/>
                  <a:pt x="46697" y="35227"/>
                  <a:pt x="46849" y="35208"/>
                </a:cubicBezTo>
                <a:cubicBezTo>
                  <a:pt x="46716" y="35018"/>
                  <a:pt x="46963" y="34941"/>
                  <a:pt x="46963" y="34789"/>
                </a:cubicBezTo>
                <a:close/>
                <a:moveTo>
                  <a:pt x="72945" y="25907"/>
                </a:moveTo>
                <a:cubicBezTo>
                  <a:pt x="72964" y="26040"/>
                  <a:pt x="72755" y="25945"/>
                  <a:pt x="72774" y="25811"/>
                </a:cubicBezTo>
                <a:cubicBezTo>
                  <a:pt x="72375" y="26154"/>
                  <a:pt x="71119" y="26420"/>
                  <a:pt x="70492" y="26724"/>
                </a:cubicBezTo>
                <a:cubicBezTo>
                  <a:pt x="70416" y="26801"/>
                  <a:pt x="70416" y="26877"/>
                  <a:pt x="70454" y="26972"/>
                </a:cubicBezTo>
                <a:cubicBezTo>
                  <a:pt x="71424" y="26458"/>
                  <a:pt x="72280" y="26363"/>
                  <a:pt x="73858" y="25659"/>
                </a:cubicBezTo>
                <a:cubicBezTo>
                  <a:pt x="73687" y="25621"/>
                  <a:pt x="73706" y="25659"/>
                  <a:pt x="73801" y="25526"/>
                </a:cubicBezTo>
                <a:cubicBezTo>
                  <a:pt x="74068" y="25602"/>
                  <a:pt x="74695" y="25488"/>
                  <a:pt x="74924" y="25127"/>
                </a:cubicBezTo>
                <a:cubicBezTo>
                  <a:pt x="75000" y="25146"/>
                  <a:pt x="75152" y="25051"/>
                  <a:pt x="75171" y="25184"/>
                </a:cubicBezTo>
                <a:cubicBezTo>
                  <a:pt x="75152" y="24975"/>
                  <a:pt x="75837" y="24956"/>
                  <a:pt x="75780" y="24727"/>
                </a:cubicBezTo>
                <a:cubicBezTo>
                  <a:pt x="74829" y="25108"/>
                  <a:pt x="73916" y="25393"/>
                  <a:pt x="72850" y="25850"/>
                </a:cubicBezTo>
                <a:cubicBezTo>
                  <a:pt x="72869" y="25907"/>
                  <a:pt x="72907" y="25926"/>
                  <a:pt x="72945" y="25907"/>
                </a:cubicBezTo>
                <a:close/>
                <a:moveTo>
                  <a:pt x="18375" y="47914"/>
                </a:moveTo>
                <a:cubicBezTo>
                  <a:pt x="18242" y="47818"/>
                  <a:pt x="17937" y="47971"/>
                  <a:pt x="17709" y="48028"/>
                </a:cubicBezTo>
                <a:cubicBezTo>
                  <a:pt x="17804" y="48199"/>
                  <a:pt x="18108" y="48009"/>
                  <a:pt x="18375" y="47914"/>
                </a:cubicBezTo>
                <a:close/>
                <a:moveTo>
                  <a:pt x="17595" y="48123"/>
                </a:moveTo>
                <a:cubicBezTo>
                  <a:pt x="16758" y="48275"/>
                  <a:pt x="15788" y="48560"/>
                  <a:pt x="15008" y="48827"/>
                </a:cubicBezTo>
                <a:cubicBezTo>
                  <a:pt x="16187" y="48655"/>
                  <a:pt x="16587" y="48465"/>
                  <a:pt x="17595" y="48123"/>
                </a:cubicBezTo>
                <a:close/>
                <a:moveTo>
                  <a:pt x="56188" y="32640"/>
                </a:moveTo>
                <a:cubicBezTo>
                  <a:pt x="56055" y="32545"/>
                  <a:pt x="55884" y="32659"/>
                  <a:pt x="55732" y="32754"/>
                </a:cubicBezTo>
                <a:cubicBezTo>
                  <a:pt x="55903" y="32868"/>
                  <a:pt x="55979" y="32735"/>
                  <a:pt x="56188" y="32640"/>
                </a:cubicBezTo>
                <a:close/>
                <a:moveTo>
                  <a:pt x="33648" y="41408"/>
                </a:moveTo>
                <a:cubicBezTo>
                  <a:pt x="33782" y="41542"/>
                  <a:pt x="33401" y="41561"/>
                  <a:pt x="33401" y="41675"/>
                </a:cubicBezTo>
                <a:cubicBezTo>
                  <a:pt x="33534" y="41732"/>
                  <a:pt x="33801" y="41542"/>
                  <a:pt x="33934" y="41561"/>
                </a:cubicBezTo>
                <a:cubicBezTo>
                  <a:pt x="33896" y="41485"/>
                  <a:pt x="33972" y="41428"/>
                  <a:pt x="33915" y="41351"/>
                </a:cubicBezTo>
                <a:cubicBezTo>
                  <a:pt x="33801" y="41389"/>
                  <a:pt x="33705" y="41408"/>
                  <a:pt x="33629" y="41351"/>
                </a:cubicBezTo>
                <a:cubicBezTo>
                  <a:pt x="33572" y="41389"/>
                  <a:pt x="33629" y="41408"/>
                  <a:pt x="33648" y="41389"/>
                </a:cubicBezTo>
                <a:close/>
                <a:moveTo>
                  <a:pt x="55009" y="33115"/>
                </a:moveTo>
                <a:cubicBezTo>
                  <a:pt x="54990" y="33058"/>
                  <a:pt x="54971" y="33020"/>
                  <a:pt x="54952" y="32963"/>
                </a:cubicBezTo>
                <a:cubicBezTo>
                  <a:pt x="54800" y="33001"/>
                  <a:pt x="54857" y="33115"/>
                  <a:pt x="54666" y="33134"/>
                </a:cubicBezTo>
                <a:cubicBezTo>
                  <a:pt x="54762" y="33192"/>
                  <a:pt x="54876" y="33172"/>
                  <a:pt x="55028" y="33115"/>
                </a:cubicBezTo>
                <a:close/>
                <a:moveTo>
                  <a:pt x="33173" y="41808"/>
                </a:moveTo>
                <a:cubicBezTo>
                  <a:pt x="33401" y="41789"/>
                  <a:pt x="33211" y="41618"/>
                  <a:pt x="33211" y="41523"/>
                </a:cubicBezTo>
                <a:cubicBezTo>
                  <a:pt x="33078" y="41599"/>
                  <a:pt x="33021" y="41561"/>
                  <a:pt x="32945" y="41580"/>
                </a:cubicBezTo>
                <a:cubicBezTo>
                  <a:pt x="32203" y="42302"/>
                  <a:pt x="30510" y="42360"/>
                  <a:pt x="29331" y="43139"/>
                </a:cubicBezTo>
                <a:cubicBezTo>
                  <a:pt x="30282" y="42740"/>
                  <a:pt x="32583" y="42169"/>
                  <a:pt x="33078" y="41751"/>
                </a:cubicBezTo>
                <a:cubicBezTo>
                  <a:pt x="33173" y="41713"/>
                  <a:pt x="33059" y="41846"/>
                  <a:pt x="33173" y="41808"/>
                </a:cubicBezTo>
                <a:close/>
                <a:moveTo>
                  <a:pt x="25508" y="44832"/>
                </a:moveTo>
                <a:cubicBezTo>
                  <a:pt x="25584" y="44775"/>
                  <a:pt x="25584" y="44718"/>
                  <a:pt x="25660" y="44661"/>
                </a:cubicBezTo>
                <a:cubicBezTo>
                  <a:pt x="25603" y="44585"/>
                  <a:pt x="25508" y="44604"/>
                  <a:pt x="25374" y="44661"/>
                </a:cubicBezTo>
                <a:cubicBezTo>
                  <a:pt x="25393" y="44756"/>
                  <a:pt x="25488" y="44737"/>
                  <a:pt x="25508" y="44832"/>
                </a:cubicBezTo>
                <a:close/>
                <a:moveTo>
                  <a:pt x="53487" y="33553"/>
                </a:moveTo>
                <a:cubicBezTo>
                  <a:pt x="53240" y="33629"/>
                  <a:pt x="52498" y="33743"/>
                  <a:pt x="52498" y="33952"/>
                </a:cubicBezTo>
                <a:cubicBezTo>
                  <a:pt x="52764" y="33876"/>
                  <a:pt x="53183" y="33686"/>
                  <a:pt x="53487" y="33553"/>
                </a:cubicBezTo>
                <a:close/>
                <a:moveTo>
                  <a:pt x="24823" y="45060"/>
                </a:moveTo>
                <a:cubicBezTo>
                  <a:pt x="25013" y="45003"/>
                  <a:pt x="24899" y="44851"/>
                  <a:pt x="25146" y="44813"/>
                </a:cubicBezTo>
                <a:cubicBezTo>
                  <a:pt x="25051" y="44775"/>
                  <a:pt x="24899" y="44813"/>
                  <a:pt x="24728" y="44870"/>
                </a:cubicBezTo>
                <a:cubicBezTo>
                  <a:pt x="24975" y="44908"/>
                  <a:pt x="24766" y="44889"/>
                  <a:pt x="24804" y="45060"/>
                </a:cubicBezTo>
                <a:close/>
                <a:moveTo>
                  <a:pt x="51985" y="34105"/>
                </a:moveTo>
                <a:cubicBezTo>
                  <a:pt x="52118" y="34143"/>
                  <a:pt x="52194" y="33990"/>
                  <a:pt x="52422" y="33971"/>
                </a:cubicBezTo>
                <a:cubicBezTo>
                  <a:pt x="52365" y="33838"/>
                  <a:pt x="52042" y="34009"/>
                  <a:pt x="51985" y="34105"/>
                </a:cubicBezTo>
                <a:close/>
                <a:moveTo>
                  <a:pt x="19040" y="47267"/>
                </a:moveTo>
                <a:cubicBezTo>
                  <a:pt x="19269" y="47210"/>
                  <a:pt x="19288" y="47096"/>
                  <a:pt x="19364" y="47020"/>
                </a:cubicBezTo>
                <a:cubicBezTo>
                  <a:pt x="19250" y="46848"/>
                  <a:pt x="19040" y="47286"/>
                  <a:pt x="19021" y="47039"/>
                </a:cubicBezTo>
                <a:cubicBezTo>
                  <a:pt x="18945" y="47096"/>
                  <a:pt x="19021" y="47191"/>
                  <a:pt x="19040" y="47267"/>
                </a:cubicBezTo>
                <a:close/>
                <a:moveTo>
                  <a:pt x="28893" y="43254"/>
                </a:moveTo>
                <a:cubicBezTo>
                  <a:pt x="28912" y="43006"/>
                  <a:pt x="28494" y="43349"/>
                  <a:pt x="28208" y="43368"/>
                </a:cubicBezTo>
                <a:cubicBezTo>
                  <a:pt x="28323" y="43710"/>
                  <a:pt x="28684" y="43215"/>
                  <a:pt x="28893" y="43254"/>
                </a:cubicBezTo>
                <a:close/>
                <a:moveTo>
                  <a:pt x="28056" y="43539"/>
                </a:moveTo>
                <a:cubicBezTo>
                  <a:pt x="27866" y="43330"/>
                  <a:pt x="27581" y="43672"/>
                  <a:pt x="27410" y="43520"/>
                </a:cubicBezTo>
                <a:cubicBezTo>
                  <a:pt x="27353" y="43691"/>
                  <a:pt x="26991" y="43786"/>
                  <a:pt x="26706" y="43900"/>
                </a:cubicBezTo>
                <a:cubicBezTo>
                  <a:pt x="27124" y="43862"/>
                  <a:pt x="27448" y="43786"/>
                  <a:pt x="28056" y="43539"/>
                </a:cubicBezTo>
                <a:close/>
                <a:moveTo>
                  <a:pt x="17880" y="47571"/>
                </a:moveTo>
                <a:cubicBezTo>
                  <a:pt x="17747" y="47419"/>
                  <a:pt x="17367" y="47666"/>
                  <a:pt x="17138" y="47685"/>
                </a:cubicBezTo>
                <a:cubicBezTo>
                  <a:pt x="17424" y="47818"/>
                  <a:pt x="17595" y="47571"/>
                  <a:pt x="17880" y="47571"/>
                </a:cubicBezTo>
                <a:close/>
                <a:moveTo>
                  <a:pt x="15274" y="48560"/>
                </a:moveTo>
                <a:cubicBezTo>
                  <a:pt x="15103" y="48446"/>
                  <a:pt x="14399" y="48846"/>
                  <a:pt x="14494" y="48579"/>
                </a:cubicBezTo>
                <a:cubicBezTo>
                  <a:pt x="14437" y="48484"/>
                  <a:pt x="14228" y="48674"/>
                  <a:pt x="14095" y="48693"/>
                </a:cubicBezTo>
                <a:cubicBezTo>
                  <a:pt x="14133" y="48751"/>
                  <a:pt x="14285" y="48636"/>
                  <a:pt x="14323" y="48712"/>
                </a:cubicBezTo>
                <a:cubicBezTo>
                  <a:pt x="14209" y="48865"/>
                  <a:pt x="13372" y="48922"/>
                  <a:pt x="13353" y="49150"/>
                </a:cubicBezTo>
                <a:cubicBezTo>
                  <a:pt x="13867" y="48998"/>
                  <a:pt x="14513" y="48770"/>
                  <a:pt x="15255" y="48560"/>
                </a:cubicBezTo>
                <a:close/>
                <a:moveTo>
                  <a:pt x="65090" y="28455"/>
                </a:moveTo>
                <a:cubicBezTo>
                  <a:pt x="65033" y="28379"/>
                  <a:pt x="64881" y="28493"/>
                  <a:pt x="64900" y="28303"/>
                </a:cubicBezTo>
                <a:cubicBezTo>
                  <a:pt x="64671" y="28569"/>
                  <a:pt x="64519" y="28493"/>
                  <a:pt x="64044" y="28703"/>
                </a:cubicBezTo>
                <a:cubicBezTo>
                  <a:pt x="64405" y="28760"/>
                  <a:pt x="64633" y="28569"/>
                  <a:pt x="65090" y="28455"/>
                </a:cubicBezTo>
                <a:close/>
                <a:moveTo>
                  <a:pt x="13277" y="49131"/>
                </a:moveTo>
                <a:cubicBezTo>
                  <a:pt x="13486" y="49036"/>
                  <a:pt x="13087" y="49017"/>
                  <a:pt x="13277" y="48960"/>
                </a:cubicBezTo>
                <a:cubicBezTo>
                  <a:pt x="13182" y="48903"/>
                  <a:pt x="12992" y="49017"/>
                  <a:pt x="12878" y="49017"/>
                </a:cubicBezTo>
                <a:cubicBezTo>
                  <a:pt x="12897" y="49055"/>
                  <a:pt x="12916" y="49112"/>
                  <a:pt x="12935" y="49150"/>
                </a:cubicBezTo>
                <a:cubicBezTo>
                  <a:pt x="13087" y="49017"/>
                  <a:pt x="13163" y="48998"/>
                  <a:pt x="13277" y="49131"/>
                </a:cubicBezTo>
                <a:close/>
                <a:moveTo>
                  <a:pt x="23586" y="44870"/>
                </a:moveTo>
                <a:cubicBezTo>
                  <a:pt x="23510" y="44832"/>
                  <a:pt x="23073" y="45022"/>
                  <a:pt x="22769" y="45156"/>
                </a:cubicBezTo>
                <a:cubicBezTo>
                  <a:pt x="23111" y="45175"/>
                  <a:pt x="23339" y="45003"/>
                  <a:pt x="23586" y="44870"/>
                </a:cubicBezTo>
                <a:close/>
                <a:moveTo>
                  <a:pt x="12516" y="49207"/>
                </a:moveTo>
                <a:cubicBezTo>
                  <a:pt x="12022" y="49340"/>
                  <a:pt x="10861" y="49721"/>
                  <a:pt x="10538" y="49778"/>
                </a:cubicBezTo>
                <a:cubicBezTo>
                  <a:pt x="11185" y="49854"/>
                  <a:pt x="11927" y="49454"/>
                  <a:pt x="12516" y="49207"/>
                </a:cubicBezTo>
                <a:close/>
                <a:moveTo>
                  <a:pt x="37738" y="38917"/>
                </a:moveTo>
                <a:cubicBezTo>
                  <a:pt x="37148" y="38993"/>
                  <a:pt x="36483" y="39316"/>
                  <a:pt x="35760" y="39544"/>
                </a:cubicBezTo>
                <a:cubicBezTo>
                  <a:pt x="35531" y="39621"/>
                  <a:pt x="35722" y="39659"/>
                  <a:pt x="35855" y="39563"/>
                </a:cubicBezTo>
                <a:cubicBezTo>
                  <a:pt x="36083" y="39525"/>
                  <a:pt x="36007" y="39506"/>
                  <a:pt x="36235" y="39468"/>
                </a:cubicBezTo>
                <a:cubicBezTo>
                  <a:pt x="36330" y="39506"/>
                  <a:pt x="36444" y="39544"/>
                  <a:pt x="36559" y="39563"/>
                </a:cubicBezTo>
                <a:cubicBezTo>
                  <a:pt x="36806" y="39240"/>
                  <a:pt x="37434" y="39126"/>
                  <a:pt x="37738" y="38917"/>
                </a:cubicBezTo>
                <a:close/>
                <a:moveTo>
                  <a:pt x="55732" y="31879"/>
                </a:moveTo>
                <a:cubicBezTo>
                  <a:pt x="55884" y="31765"/>
                  <a:pt x="56017" y="31651"/>
                  <a:pt x="56245" y="31556"/>
                </a:cubicBezTo>
                <a:cubicBezTo>
                  <a:pt x="55960" y="31404"/>
                  <a:pt x="56036" y="31613"/>
                  <a:pt x="55637" y="31632"/>
                </a:cubicBezTo>
                <a:cubicBezTo>
                  <a:pt x="55656" y="31803"/>
                  <a:pt x="55617" y="31746"/>
                  <a:pt x="55732" y="31879"/>
                </a:cubicBezTo>
                <a:close/>
                <a:moveTo>
                  <a:pt x="56930" y="31289"/>
                </a:moveTo>
                <a:cubicBezTo>
                  <a:pt x="56778" y="31137"/>
                  <a:pt x="56416" y="31461"/>
                  <a:pt x="56283" y="31480"/>
                </a:cubicBezTo>
                <a:cubicBezTo>
                  <a:pt x="56530" y="31537"/>
                  <a:pt x="56626" y="31385"/>
                  <a:pt x="56930" y="31289"/>
                </a:cubicBezTo>
                <a:close/>
                <a:moveTo>
                  <a:pt x="57177" y="31175"/>
                </a:moveTo>
                <a:cubicBezTo>
                  <a:pt x="57253" y="31270"/>
                  <a:pt x="57520" y="31061"/>
                  <a:pt x="57691" y="31023"/>
                </a:cubicBezTo>
                <a:cubicBezTo>
                  <a:pt x="57596" y="30947"/>
                  <a:pt x="57253" y="31061"/>
                  <a:pt x="57177" y="31175"/>
                </a:cubicBezTo>
                <a:close/>
                <a:moveTo>
                  <a:pt x="74733" y="24138"/>
                </a:moveTo>
                <a:cubicBezTo>
                  <a:pt x="74829" y="24195"/>
                  <a:pt x="74790" y="24081"/>
                  <a:pt x="74771" y="24004"/>
                </a:cubicBezTo>
                <a:cubicBezTo>
                  <a:pt x="74829" y="24024"/>
                  <a:pt x="74886" y="24024"/>
                  <a:pt x="74962" y="23985"/>
                </a:cubicBezTo>
                <a:cubicBezTo>
                  <a:pt x="74657" y="24271"/>
                  <a:pt x="75532" y="23909"/>
                  <a:pt x="75608" y="23795"/>
                </a:cubicBezTo>
                <a:cubicBezTo>
                  <a:pt x="75551" y="23757"/>
                  <a:pt x="75513" y="23738"/>
                  <a:pt x="75494" y="23662"/>
                </a:cubicBezTo>
                <a:cubicBezTo>
                  <a:pt x="75190" y="23738"/>
                  <a:pt x="75152" y="23814"/>
                  <a:pt x="74886" y="23795"/>
                </a:cubicBezTo>
                <a:cubicBezTo>
                  <a:pt x="75019" y="23909"/>
                  <a:pt x="74353" y="24043"/>
                  <a:pt x="74353" y="24062"/>
                </a:cubicBezTo>
                <a:cubicBezTo>
                  <a:pt x="74239" y="24366"/>
                  <a:pt x="74676" y="23928"/>
                  <a:pt x="74752" y="24138"/>
                </a:cubicBezTo>
                <a:close/>
                <a:moveTo>
                  <a:pt x="73877" y="24309"/>
                </a:moveTo>
                <a:cubicBezTo>
                  <a:pt x="72717" y="24841"/>
                  <a:pt x="71462" y="25222"/>
                  <a:pt x="70168" y="25754"/>
                </a:cubicBezTo>
                <a:cubicBezTo>
                  <a:pt x="70587" y="25659"/>
                  <a:pt x="71538" y="25488"/>
                  <a:pt x="71747" y="25222"/>
                </a:cubicBezTo>
                <a:cubicBezTo>
                  <a:pt x="72280" y="25070"/>
                  <a:pt x="73649" y="24670"/>
                  <a:pt x="73877" y="24309"/>
                </a:cubicBezTo>
                <a:close/>
                <a:moveTo>
                  <a:pt x="61533" y="29387"/>
                </a:moveTo>
                <a:cubicBezTo>
                  <a:pt x="61609" y="29330"/>
                  <a:pt x="61590" y="29254"/>
                  <a:pt x="61685" y="29216"/>
                </a:cubicBezTo>
                <a:cubicBezTo>
                  <a:pt x="61229" y="29292"/>
                  <a:pt x="60278" y="29501"/>
                  <a:pt x="59973" y="29787"/>
                </a:cubicBezTo>
                <a:cubicBezTo>
                  <a:pt x="59745" y="29882"/>
                  <a:pt x="59441" y="29730"/>
                  <a:pt x="59574" y="30053"/>
                </a:cubicBezTo>
                <a:cubicBezTo>
                  <a:pt x="60182" y="29844"/>
                  <a:pt x="60772" y="29482"/>
                  <a:pt x="61533" y="29387"/>
                </a:cubicBezTo>
                <a:close/>
                <a:moveTo>
                  <a:pt x="62522" y="28817"/>
                </a:moveTo>
                <a:cubicBezTo>
                  <a:pt x="62351" y="28931"/>
                  <a:pt x="62351" y="28931"/>
                  <a:pt x="62161" y="28969"/>
                </a:cubicBezTo>
                <a:cubicBezTo>
                  <a:pt x="62123" y="29140"/>
                  <a:pt x="62674" y="28931"/>
                  <a:pt x="62522" y="28817"/>
                </a:cubicBezTo>
                <a:close/>
                <a:moveTo>
                  <a:pt x="69807" y="25945"/>
                </a:moveTo>
                <a:cubicBezTo>
                  <a:pt x="70245" y="25716"/>
                  <a:pt x="68742" y="26439"/>
                  <a:pt x="69750" y="25964"/>
                </a:cubicBezTo>
                <a:cubicBezTo>
                  <a:pt x="69769" y="25964"/>
                  <a:pt x="69788" y="25964"/>
                  <a:pt x="69807" y="25945"/>
                </a:cubicBezTo>
                <a:close/>
                <a:moveTo>
                  <a:pt x="25907" y="43158"/>
                </a:moveTo>
                <a:cubicBezTo>
                  <a:pt x="25869" y="43387"/>
                  <a:pt x="25698" y="43139"/>
                  <a:pt x="25508" y="43387"/>
                </a:cubicBezTo>
                <a:cubicBezTo>
                  <a:pt x="25298" y="43463"/>
                  <a:pt x="25336" y="43139"/>
                  <a:pt x="25184" y="43120"/>
                </a:cubicBezTo>
                <a:cubicBezTo>
                  <a:pt x="25146" y="43254"/>
                  <a:pt x="25089" y="43387"/>
                  <a:pt x="24804" y="43444"/>
                </a:cubicBezTo>
                <a:cubicBezTo>
                  <a:pt x="24937" y="43311"/>
                  <a:pt x="24804" y="43330"/>
                  <a:pt x="24880" y="43254"/>
                </a:cubicBezTo>
                <a:cubicBezTo>
                  <a:pt x="24766" y="43139"/>
                  <a:pt x="24785" y="43425"/>
                  <a:pt x="24671" y="43444"/>
                </a:cubicBezTo>
                <a:cubicBezTo>
                  <a:pt x="24804" y="43596"/>
                  <a:pt x="24975" y="43463"/>
                  <a:pt x="25203" y="43349"/>
                </a:cubicBezTo>
                <a:cubicBezTo>
                  <a:pt x="25241" y="43406"/>
                  <a:pt x="25165" y="43444"/>
                  <a:pt x="25203" y="43520"/>
                </a:cubicBezTo>
                <a:cubicBezTo>
                  <a:pt x="24747" y="43577"/>
                  <a:pt x="24347" y="43900"/>
                  <a:pt x="24138" y="43710"/>
                </a:cubicBezTo>
                <a:cubicBezTo>
                  <a:pt x="23929" y="43824"/>
                  <a:pt x="24366" y="43843"/>
                  <a:pt x="24062" y="43900"/>
                </a:cubicBezTo>
                <a:cubicBezTo>
                  <a:pt x="25070" y="43748"/>
                  <a:pt x="25736" y="43558"/>
                  <a:pt x="26858" y="43177"/>
                </a:cubicBezTo>
                <a:cubicBezTo>
                  <a:pt x="26972" y="43063"/>
                  <a:pt x="26687" y="43082"/>
                  <a:pt x="26839" y="42968"/>
                </a:cubicBezTo>
                <a:cubicBezTo>
                  <a:pt x="26763" y="42873"/>
                  <a:pt x="26516" y="43063"/>
                  <a:pt x="26382" y="43082"/>
                </a:cubicBezTo>
                <a:cubicBezTo>
                  <a:pt x="26459" y="43139"/>
                  <a:pt x="26611" y="43082"/>
                  <a:pt x="26725" y="43063"/>
                </a:cubicBezTo>
                <a:cubicBezTo>
                  <a:pt x="26725" y="43215"/>
                  <a:pt x="26135" y="43292"/>
                  <a:pt x="26325" y="43120"/>
                </a:cubicBezTo>
                <a:cubicBezTo>
                  <a:pt x="26211" y="43044"/>
                  <a:pt x="26021" y="43425"/>
                  <a:pt x="25907" y="43158"/>
                </a:cubicBezTo>
                <a:close/>
                <a:moveTo>
                  <a:pt x="27067" y="42987"/>
                </a:moveTo>
                <a:cubicBezTo>
                  <a:pt x="27067" y="43025"/>
                  <a:pt x="26991" y="43044"/>
                  <a:pt x="26953" y="43082"/>
                </a:cubicBezTo>
                <a:cubicBezTo>
                  <a:pt x="26991" y="43196"/>
                  <a:pt x="27181" y="43025"/>
                  <a:pt x="27276" y="43006"/>
                </a:cubicBezTo>
                <a:cubicBezTo>
                  <a:pt x="27257" y="42949"/>
                  <a:pt x="27219" y="42873"/>
                  <a:pt x="27295" y="42835"/>
                </a:cubicBezTo>
                <a:cubicBezTo>
                  <a:pt x="27219" y="42778"/>
                  <a:pt x="27124" y="42873"/>
                  <a:pt x="27181" y="42930"/>
                </a:cubicBezTo>
                <a:cubicBezTo>
                  <a:pt x="27086" y="42987"/>
                  <a:pt x="27067" y="42930"/>
                  <a:pt x="26972" y="42968"/>
                </a:cubicBezTo>
                <a:cubicBezTo>
                  <a:pt x="26896" y="43025"/>
                  <a:pt x="26991" y="43006"/>
                  <a:pt x="27067" y="42987"/>
                </a:cubicBezTo>
                <a:close/>
                <a:moveTo>
                  <a:pt x="56778" y="30890"/>
                </a:moveTo>
                <a:cubicBezTo>
                  <a:pt x="56892" y="30624"/>
                  <a:pt x="56150" y="31156"/>
                  <a:pt x="56074" y="30947"/>
                </a:cubicBezTo>
                <a:cubicBezTo>
                  <a:pt x="56626" y="30567"/>
                  <a:pt x="57900" y="30319"/>
                  <a:pt x="58756" y="29939"/>
                </a:cubicBezTo>
                <a:cubicBezTo>
                  <a:pt x="58642" y="29901"/>
                  <a:pt x="58528" y="29920"/>
                  <a:pt x="58699" y="29787"/>
                </a:cubicBezTo>
                <a:cubicBezTo>
                  <a:pt x="58547" y="29749"/>
                  <a:pt x="58528" y="29863"/>
                  <a:pt x="58299" y="29901"/>
                </a:cubicBezTo>
                <a:cubicBezTo>
                  <a:pt x="58318" y="29977"/>
                  <a:pt x="58452" y="29977"/>
                  <a:pt x="58356" y="30034"/>
                </a:cubicBezTo>
                <a:cubicBezTo>
                  <a:pt x="58128" y="30148"/>
                  <a:pt x="58318" y="30015"/>
                  <a:pt x="58242" y="29920"/>
                </a:cubicBezTo>
                <a:cubicBezTo>
                  <a:pt x="58071" y="30205"/>
                  <a:pt x="57615" y="29996"/>
                  <a:pt x="57424" y="30357"/>
                </a:cubicBezTo>
                <a:cubicBezTo>
                  <a:pt x="57082" y="30243"/>
                  <a:pt x="56226" y="30757"/>
                  <a:pt x="55751" y="30871"/>
                </a:cubicBezTo>
                <a:cubicBezTo>
                  <a:pt x="55560" y="31042"/>
                  <a:pt x="55922" y="30890"/>
                  <a:pt x="55941" y="30966"/>
                </a:cubicBezTo>
                <a:cubicBezTo>
                  <a:pt x="56055" y="31099"/>
                  <a:pt x="55751" y="31137"/>
                  <a:pt x="55770" y="31251"/>
                </a:cubicBezTo>
                <a:cubicBezTo>
                  <a:pt x="55598" y="31175"/>
                  <a:pt x="55598" y="31156"/>
                  <a:pt x="55351" y="31308"/>
                </a:cubicBezTo>
                <a:cubicBezTo>
                  <a:pt x="55370" y="31385"/>
                  <a:pt x="55446" y="31366"/>
                  <a:pt x="55484" y="31423"/>
                </a:cubicBezTo>
                <a:cubicBezTo>
                  <a:pt x="55332" y="31518"/>
                  <a:pt x="55313" y="31366"/>
                  <a:pt x="55237" y="31347"/>
                </a:cubicBezTo>
                <a:cubicBezTo>
                  <a:pt x="54914" y="31518"/>
                  <a:pt x="54647" y="31803"/>
                  <a:pt x="53849" y="32012"/>
                </a:cubicBezTo>
                <a:cubicBezTo>
                  <a:pt x="54990" y="31822"/>
                  <a:pt x="56378" y="31366"/>
                  <a:pt x="57253" y="30871"/>
                </a:cubicBezTo>
                <a:cubicBezTo>
                  <a:pt x="56626" y="30985"/>
                  <a:pt x="56359" y="31156"/>
                  <a:pt x="55751" y="31366"/>
                </a:cubicBezTo>
                <a:cubicBezTo>
                  <a:pt x="55998" y="31194"/>
                  <a:pt x="56511" y="30985"/>
                  <a:pt x="56778" y="30890"/>
                </a:cubicBezTo>
                <a:close/>
                <a:moveTo>
                  <a:pt x="57558" y="30700"/>
                </a:moveTo>
                <a:cubicBezTo>
                  <a:pt x="58033" y="30681"/>
                  <a:pt x="59003" y="30319"/>
                  <a:pt x="58737" y="30281"/>
                </a:cubicBezTo>
                <a:cubicBezTo>
                  <a:pt x="58337" y="30414"/>
                  <a:pt x="57881" y="30662"/>
                  <a:pt x="57558" y="30700"/>
                </a:cubicBezTo>
                <a:close/>
                <a:moveTo>
                  <a:pt x="59269" y="30167"/>
                </a:moveTo>
                <a:cubicBezTo>
                  <a:pt x="59327" y="30148"/>
                  <a:pt x="59403" y="30129"/>
                  <a:pt x="59460" y="30091"/>
                </a:cubicBezTo>
                <a:cubicBezTo>
                  <a:pt x="59460" y="29920"/>
                  <a:pt x="59308" y="30015"/>
                  <a:pt x="59250" y="29958"/>
                </a:cubicBezTo>
                <a:cubicBezTo>
                  <a:pt x="59174" y="29996"/>
                  <a:pt x="59250" y="30091"/>
                  <a:pt x="59269" y="30167"/>
                </a:cubicBezTo>
                <a:close/>
                <a:moveTo>
                  <a:pt x="65451" y="27580"/>
                </a:moveTo>
                <a:cubicBezTo>
                  <a:pt x="66041" y="27504"/>
                  <a:pt x="66345" y="27238"/>
                  <a:pt x="66802" y="27162"/>
                </a:cubicBezTo>
                <a:cubicBezTo>
                  <a:pt x="66764" y="27105"/>
                  <a:pt x="66650" y="27181"/>
                  <a:pt x="66631" y="27105"/>
                </a:cubicBezTo>
                <a:cubicBezTo>
                  <a:pt x="66098" y="27371"/>
                  <a:pt x="65775" y="27333"/>
                  <a:pt x="65451" y="27580"/>
                </a:cubicBezTo>
                <a:close/>
                <a:moveTo>
                  <a:pt x="53791" y="32202"/>
                </a:moveTo>
                <a:cubicBezTo>
                  <a:pt x="53830" y="32031"/>
                  <a:pt x="53297" y="32126"/>
                  <a:pt x="53202" y="32164"/>
                </a:cubicBezTo>
                <a:cubicBezTo>
                  <a:pt x="53107" y="32183"/>
                  <a:pt x="53221" y="32260"/>
                  <a:pt x="53183" y="32279"/>
                </a:cubicBezTo>
                <a:cubicBezTo>
                  <a:pt x="52688" y="32640"/>
                  <a:pt x="51528" y="32716"/>
                  <a:pt x="50862" y="33096"/>
                </a:cubicBezTo>
                <a:cubicBezTo>
                  <a:pt x="50919" y="33192"/>
                  <a:pt x="50862" y="33249"/>
                  <a:pt x="50862" y="33325"/>
                </a:cubicBezTo>
                <a:cubicBezTo>
                  <a:pt x="50786" y="33134"/>
                  <a:pt x="50691" y="33134"/>
                  <a:pt x="50292" y="33325"/>
                </a:cubicBezTo>
                <a:cubicBezTo>
                  <a:pt x="50349" y="33420"/>
                  <a:pt x="50577" y="33230"/>
                  <a:pt x="50653" y="33287"/>
                </a:cubicBezTo>
                <a:cubicBezTo>
                  <a:pt x="50482" y="33496"/>
                  <a:pt x="50349" y="33515"/>
                  <a:pt x="49949" y="33686"/>
                </a:cubicBezTo>
                <a:cubicBezTo>
                  <a:pt x="50615" y="33477"/>
                  <a:pt x="51433" y="33401"/>
                  <a:pt x="51794" y="32944"/>
                </a:cubicBezTo>
                <a:cubicBezTo>
                  <a:pt x="51604" y="33039"/>
                  <a:pt x="51395" y="33211"/>
                  <a:pt x="51262" y="33039"/>
                </a:cubicBezTo>
                <a:cubicBezTo>
                  <a:pt x="51585" y="33001"/>
                  <a:pt x="52669" y="32450"/>
                  <a:pt x="53050" y="32488"/>
                </a:cubicBezTo>
                <a:cubicBezTo>
                  <a:pt x="52878" y="32431"/>
                  <a:pt x="53563" y="32221"/>
                  <a:pt x="53791" y="32202"/>
                </a:cubicBezTo>
                <a:close/>
                <a:moveTo>
                  <a:pt x="64538" y="27618"/>
                </a:moveTo>
                <a:cubicBezTo>
                  <a:pt x="64805" y="27637"/>
                  <a:pt x="64519" y="27656"/>
                  <a:pt x="64633" y="27847"/>
                </a:cubicBezTo>
                <a:cubicBezTo>
                  <a:pt x="64538" y="27866"/>
                  <a:pt x="64538" y="27752"/>
                  <a:pt x="64500" y="27695"/>
                </a:cubicBezTo>
                <a:cubicBezTo>
                  <a:pt x="63682" y="27999"/>
                  <a:pt x="63302" y="28151"/>
                  <a:pt x="62180" y="28512"/>
                </a:cubicBezTo>
                <a:cubicBezTo>
                  <a:pt x="62275" y="28646"/>
                  <a:pt x="62579" y="28493"/>
                  <a:pt x="62180" y="28684"/>
                </a:cubicBezTo>
                <a:cubicBezTo>
                  <a:pt x="62161" y="28817"/>
                  <a:pt x="62674" y="28608"/>
                  <a:pt x="62351" y="28779"/>
                </a:cubicBezTo>
                <a:cubicBezTo>
                  <a:pt x="62598" y="28550"/>
                  <a:pt x="63682" y="28417"/>
                  <a:pt x="63854" y="28056"/>
                </a:cubicBezTo>
                <a:cubicBezTo>
                  <a:pt x="64405" y="28037"/>
                  <a:pt x="64976" y="27809"/>
                  <a:pt x="65128" y="27485"/>
                </a:cubicBezTo>
                <a:cubicBezTo>
                  <a:pt x="65090" y="27409"/>
                  <a:pt x="64976" y="27428"/>
                  <a:pt x="64843" y="27485"/>
                </a:cubicBezTo>
                <a:cubicBezTo>
                  <a:pt x="65071" y="27656"/>
                  <a:pt x="64747" y="27447"/>
                  <a:pt x="64538" y="27618"/>
                </a:cubicBezTo>
                <a:close/>
                <a:moveTo>
                  <a:pt x="48941" y="34028"/>
                </a:moveTo>
                <a:cubicBezTo>
                  <a:pt x="49112" y="34124"/>
                  <a:pt x="49303" y="33971"/>
                  <a:pt x="49455" y="33895"/>
                </a:cubicBezTo>
                <a:cubicBezTo>
                  <a:pt x="49417" y="33762"/>
                  <a:pt x="49303" y="33762"/>
                  <a:pt x="49150" y="33838"/>
                </a:cubicBezTo>
                <a:cubicBezTo>
                  <a:pt x="49226" y="34047"/>
                  <a:pt x="48846" y="33838"/>
                  <a:pt x="48732" y="34066"/>
                </a:cubicBezTo>
                <a:cubicBezTo>
                  <a:pt x="48770" y="34200"/>
                  <a:pt x="49074" y="33838"/>
                  <a:pt x="48941" y="34028"/>
                </a:cubicBezTo>
                <a:close/>
                <a:moveTo>
                  <a:pt x="49512" y="33857"/>
                </a:moveTo>
                <a:cubicBezTo>
                  <a:pt x="49588" y="33971"/>
                  <a:pt x="49588" y="33762"/>
                  <a:pt x="49759" y="33762"/>
                </a:cubicBezTo>
                <a:cubicBezTo>
                  <a:pt x="49683" y="33667"/>
                  <a:pt x="49835" y="33610"/>
                  <a:pt x="49721" y="33496"/>
                </a:cubicBezTo>
                <a:cubicBezTo>
                  <a:pt x="49379" y="33572"/>
                  <a:pt x="49835" y="33800"/>
                  <a:pt x="49531" y="33743"/>
                </a:cubicBezTo>
                <a:cubicBezTo>
                  <a:pt x="49455" y="33800"/>
                  <a:pt x="49626" y="33800"/>
                  <a:pt x="49512" y="33857"/>
                </a:cubicBezTo>
                <a:close/>
                <a:moveTo>
                  <a:pt x="59726" y="29711"/>
                </a:moveTo>
                <a:cubicBezTo>
                  <a:pt x="59783" y="29692"/>
                  <a:pt x="59783" y="29673"/>
                  <a:pt x="59764" y="29635"/>
                </a:cubicBezTo>
                <a:cubicBezTo>
                  <a:pt x="59973" y="29482"/>
                  <a:pt x="60639" y="29368"/>
                  <a:pt x="60981" y="29102"/>
                </a:cubicBezTo>
                <a:cubicBezTo>
                  <a:pt x="60601" y="28950"/>
                  <a:pt x="59840" y="29368"/>
                  <a:pt x="59460" y="29597"/>
                </a:cubicBezTo>
                <a:cubicBezTo>
                  <a:pt x="59441" y="29806"/>
                  <a:pt x="59745" y="29482"/>
                  <a:pt x="59726" y="29711"/>
                </a:cubicBezTo>
                <a:close/>
                <a:moveTo>
                  <a:pt x="61932" y="28779"/>
                </a:moveTo>
                <a:cubicBezTo>
                  <a:pt x="62047" y="28874"/>
                  <a:pt x="62104" y="28627"/>
                  <a:pt x="62047" y="28550"/>
                </a:cubicBezTo>
                <a:cubicBezTo>
                  <a:pt x="61970" y="28588"/>
                  <a:pt x="61894" y="28627"/>
                  <a:pt x="61799" y="28646"/>
                </a:cubicBezTo>
                <a:cubicBezTo>
                  <a:pt x="61818" y="28741"/>
                  <a:pt x="61894" y="28722"/>
                  <a:pt x="61970" y="28703"/>
                </a:cubicBezTo>
                <a:cubicBezTo>
                  <a:pt x="61989" y="28741"/>
                  <a:pt x="61970" y="28760"/>
                  <a:pt x="61932" y="28779"/>
                </a:cubicBezTo>
                <a:close/>
                <a:moveTo>
                  <a:pt x="23168" y="44147"/>
                </a:moveTo>
                <a:cubicBezTo>
                  <a:pt x="23092" y="43995"/>
                  <a:pt x="22616" y="44262"/>
                  <a:pt x="22559" y="44281"/>
                </a:cubicBezTo>
                <a:cubicBezTo>
                  <a:pt x="22559" y="44224"/>
                  <a:pt x="22521" y="44205"/>
                  <a:pt x="22464" y="44205"/>
                </a:cubicBezTo>
                <a:cubicBezTo>
                  <a:pt x="22502" y="43976"/>
                  <a:pt x="22959" y="44128"/>
                  <a:pt x="23149" y="43938"/>
                </a:cubicBezTo>
                <a:cubicBezTo>
                  <a:pt x="22521" y="43862"/>
                  <a:pt x="22350" y="44109"/>
                  <a:pt x="21589" y="44338"/>
                </a:cubicBezTo>
                <a:cubicBezTo>
                  <a:pt x="21741" y="44509"/>
                  <a:pt x="22255" y="44052"/>
                  <a:pt x="22407" y="44243"/>
                </a:cubicBezTo>
                <a:cubicBezTo>
                  <a:pt x="22388" y="44338"/>
                  <a:pt x="22236" y="44395"/>
                  <a:pt x="22141" y="44452"/>
                </a:cubicBezTo>
                <a:cubicBezTo>
                  <a:pt x="22369" y="44775"/>
                  <a:pt x="22921" y="44186"/>
                  <a:pt x="23168" y="44167"/>
                </a:cubicBezTo>
                <a:close/>
                <a:moveTo>
                  <a:pt x="23244" y="44186"/>
                </a:moveTo>
                <a:cubicBezTo>
                  <a:pt x="23320" y="44300"/>
                  <a:pt x="23434" y="44109"/>
                  <a:pt x="23320" y="44033"/>
                </a:cubicBezTo>
                <a:cubicBezTo>
                  <a:pt x="23434" y="43976"/>
                  <a:pt x="23472" y="44033"/>
                  <a:pt x="23586" y="43976"/>
                </a:cubicBezTo>
                <a:cubicBezTo>
                  <a:pt x="23586" y="43805"/>
                  <a:pt x="23377" y="43976"/>
                  <a:pt x="23244" y="44014"/>
                </a:cubicBezTo>
                <a:cubicBezTo>
                  <a:pt x="23282" y="44071"/>
                  <a:pt x="23301" y="44147"/>
                  <a:pt x="23244" y="44186"/>
                </a:cubicBezTo>
                <a:close/>
                <a:moveTo>
                  <a:pt x="61248" y="28874"/>
                </a:moveTo>
                <a:cubicBezTo>
                  <a:pt x="61191" y="28874"/>
                  <a:pt x="61134" y="28874"/>
                  <a:pt x="61057" y="28893"/>
                </a:cubicBezTo>
                <a:cubicBezTo>
                  <a:pt x="61076" y="28950"/>
                  <a:pt x="61076" y="28988"/>
                  <a:pt x="61019" y="29026"/>
                </a:cubicBezTo>
                <a:cubicBezTo>
                  <a:pt x="61115" y="29102"/>
                  <a:pt x="61476" y="28779"/>
                  <a:pt x="61267" y="28760"/>
                </a:cubicBezTo>
                <a:cubicBezTo>
                  <a:pt x="61210" y="28779"/>
                  <a:pt x="61248" y="28836"/>
                  <a:pt x="61248" y="28874"/>
                </a:cubicBezTo>
                <a:close/>
                <a:moveTo>
                  <a:pt x="70321" y="24518"/>
                </a:moveTo>
                <a:cubicBezTo>
                  <a:pt x="70397" y="24461"/>
                  <a:pt x="70283" y="24480"/>
                  <a:pt x="70283" y="24423"/>
                </a:cubicBezTo>
                <a:cubicBezTo>
                  <a:pt x="70283" y="24347"/>
                  <a:pt x="70663" y="24271"/>
                  <a:pt x="70701" y="24423"/>
                </a:cubicBezTo>
                <a:cubicBezTo>
                  <a:pt x="70815" y="24309"/>
                  <a:pt x="70796" y="24157"/>
                  <a:pt x="70910" y="24062"/>
                </a:cubicBezTo>
                <a:cubicBezTo>
                  <a:pt x="71043" y="24024"/>
                  <a:pt x="71024" y="24252"/>
                  <a:pt x="71138" y="24252"/>
                </a:cubicBezTo>
                <a:cubicBezTo>
                  <a:pt x="71177" y="24176"/>
                  <a:pt x="71253" y="24138"/>
                  <a:pt x="71367" y="24100"/>
                </a:cubicBezTo>
                <a:cubicBezTo>
                  <a:pt x="71310" y="24062"/>
                  <a:pt x="71272" y="24043"/>
                  <a:pt x="71234" y="23985"/>
                </a:cubicBezTo>
                <a:cubicBezTo>
                  <a:pt x="71386" y="23928"/>
                  <a:pt x="71367" y="24195"/>
                  <a:pt x="71557" y="24062"/>
                </a:cubicBezTo>
                <a:cubicBezTo>
                  <a:pt x="71424" y="24024"/>
                  <a:pt x="71538" y="24004"/>
                  <a:pt x="71481" y="23871"/>
                </a:cubicBezTo>
                <a:cubicBezTo>
                  <a:pt x="71614" y="23814"/>
                  <a:pt x="71671" y="23852"/>
                  <a:pt x="71747" y="23833"/>
                </a:cubicBezTo>
                <a:cubicBezTo>
                  <a:pt x="71785" y="23928"/>
                  <a:pt x="71557" y="23814"/>
                  <a:pt x="71519" y="23966"/>
                </a:cubicBezTo>
                <a:cubicBezTo>
                  <a:pt x="72166" y="23890"/>
                  <a:pt x="72318" y="23643"/>
                  <a:pt x="73079" y="23396"/>
                </a:cubicBezTo>
                <a:cubicBezTo>
                  <a:pt x="73250" y="23548"/>
                  <a:pt x="72812" y="23529"/>
                  <a:pt x="72984" y="23662"/>
                </a:cubicBezTo>
                <a:cubicBezTo>
                  <a:pt x="73098" y="23624"/>
                  <a:pt x="73231" y="23567"/>
                  <a:pt x="73345" y="23529"/>
                </a:cubicBezTo>
                <a:cubicBezTo>
                  <a:pt x="73516" y="23053"/>
                  <a:pt x="74315" y="23053"/>
                  <a:pt x="74638" y="22844"/>
                </a:cubicBezTo>
                <a:cubicBezTo>
                  <a:pt x="74695" y="23187"/>
                  <a:pt x="73858" y="22939"/>
                  <a:pt x="73935" y="23396"/>
                </a:cubicBezTo>
                <a:cubicBezTo>
                  <a:pt x="74296" y="23149"/>
                  <a:pt x="74733" y="23034"/>
                  <a:pt x="75190" y="22958"/>
                </a:cubicBezTo>
                <a:cubicBezTo>
                  <a:pt x="75171" y="22901"/>
                  <a:pt x="75152" y="22844"/>
                  <a:pt x="75133" y="22806"/>
                </a:cubicBezTo>
                <a:cubicBezTo>
                  <a:pt x="75266" y="22768"/>
                  <a:pt x="75418" y="22711"/>
                  <a:pt x="75437" y="22844"/>
                </a:cubicBezTo>
                <a:cubicBezTo>
                  <a:pt x="75608" y="22673"/>
                  <a:pt x="75551" y="22635"/>
                  <a:pt x="75646" y="22483"/>
                </a:cubicBezTo>
                <a:cubicBezTo>
                  <a:pt x="75761" y="22464"/>
                  <a:pt x="75646" y="22559"/>
                  <a:pt x="75703" y="22635"/>
                </a:cubicBezTo>
                <a:cubicBezTo>
                  <a:pt x="75932" y="22597"/>
                  <a:pt x="75913" y="22540"/>
                  <a:pt x="76160" y="22502"/>
                </a:cubicBezTo>
                <a:cubicBezTo>
                  <a:pt x="76236" y="22426"/>
                  <a:pt x="76046" y="22274"/>
                  <a:pt x="76274" y="22236"/>
                </a:cubicBezTo>
                <a:cubicBezTo>
                  <a:pt x="76350" y="22445"/>
                  <a:pt x="76293" y="22426"/>
                  <a:pt x="76655" y="22312"/>
                </a:cubicBezTo>
                <a:cubicBezTo>
                  <a:pt x="76122" y="22806"/>
                  <a:pt x="74752" y="22996"/>
                  <a:pt x="74068" y="23510"/>
                </a:cubicBezTo>
                <a:cubicBezTo>
                  <a:pt x="74296" y="23643"/>
                  <a:pt x="74505" y="23301"/>
                  <a:pt x="74771" y="23339"/>
                </a:cubicBezTo>
                <a:cubicBezTo>
                  <a:pt x="74353" y="23605"/>
                  <a:pt x="73858" y="23776"/>
                  <a:pt x="73421" y="23890"/>
                </a:cubicBezTo>
                <a:cubicBezTo>
                  <a:pt x="73383" y="23814"/>
                  <a:pt x="73763" y="23662"/>
                  <a:pt x="73782" y="23738"/>
                </a:cubicBezTo>
                <a:cubicBezTo>
                  <a:pt x="73706" y="23339"/>
                  <a:pt x="72888" y="23795"/>
                  <a:pt x="72641" y="24081"/>
                </a:cubicBezTo>
                <a:cubicBezTo>
                  <a:pt x="72432" y="23966"/>
                  <a:pt x="72318" y="24233"/>
                  <a:pt x="72128" y="24062"/>
                </a:cubicBezTo>
                <a:cubicBezTo>
                  <a:pt x="71842" y="24480"/>
                  <a:pt x="71234" y="24214"/>
                  <a:pt x="70967" y="24708"/>
                </a:cubicBezTo>
                <a:cubicBezTo>
                  <a:pt x="70853" y="24708"/>
                  <a:pt x="70777" y="24689"/>
                  <a:pt x="70720" y="24632"/>
                </a:cubicBezTo>
                <a:cubicBezTo>
                  <a:pt x="70701" y="24727"/>
                  <a:pt x="70416" y="24746"/>
                  <a:pt x="70530" y="24879"/>
                </a:cubicBezTo>
                <a:cubicBezTo>
                  <a:pt x="70130" y="24822"/>
                  <a:pt x="69731" y="25222"/>
                  <a:pt x="69370" y="25184"/>
                </a:cubicBezTo>
                <a:cubicBezTo>
                  <a:pt x="69084" y="25526"/>
                  <a:pt x="68514" y="25469"/>
                  <a:pt x="68019" y="25773"/>
                </a:cubicBezTo>
                <a:cubicBezTo>
                  <a:pt x="67924" y="25735"/>
                  <a:pt x="67791" y="25735"/>
                  <a:pt x="67753" y="25602"/>
                </a:cubicBezTo>
                <a:cubicBezTo>
                  <a:pt x="67506" y="26097"/>
                  <a:pt x="66764" y="26059"/>
                  <a:pt x="66307" y="26458"/>
                </a:cubicBezTo>
                <a:cubicBezTo>
                  <a:pt x="68590" y="25811"/>
                  <a:pt x="70815" y="24765"/>
                  <a:pt x="73174" y="23985"/>
                </a:cubicBezTo>
                <a:cubicBezTo>
                  <a:pt x="73193" y="24043"/>
                  <a:pt x="73117" y="24062"/>
                  <a:pt x="73079" y="24081"/>
                </a:cubicBezTo>
                <a:cubicBezTo>
                  <a:pt x="73250" y="24176"/>
                  <a:pt x="73421" y="24043"/>
                  <a:pt x="73212" y="23909"/>
                </a:cubicBezTo>
                <a:cubicBezTo>
                  <a:pt x="73307" y="23909"/>
                  <a:pt x="73364" y="23928"/>
                  <a:pt x="73402" y="24004"/>
                </a:cubicBezTo>
                <a:cubicBezTo>
                  <a:pt x="74429" y="23586"/>
                  <a:pt x="74829" y="23567"/>
                  <a:pt x="75551" y="23149"/>
                </a:cubicBezTo>
                <a:cubicBezTo>
                  <a:pt x="75304" y="23149"/>
                  <a:pt x="75190" y="23301"/>
                  <a:pt x="74848" y="23358"/>
                </a:cubicBezTo>
                <a:cubicBezTo>
                  <a:pt x="75038" y="23187"/>
                  <a:pt x="75780" y="22825"/>
                  <a:pt x="76103" y="22920"/>
                </a:cubicBezTo>
                <a:cubicBezTo>
                  <a:pt x="76255" y="22692"/>
                  <a:pt x="77054" y="22388"/>
                  <a:pt x="77149" y="22502"/>
                </a:cubicBezTo>
                <a:cubicBezTo>
                  <a:pt x="77149" y="22255"/>
                  <a:pt x="77758" y="22198"/>
                  <a:pt x="77644" y="21912"/>
                </a:cubicBezTo>
                <a:cubicBezTo>
                  <a:pt x="78385" y="21817"/>
                  <a:pt x="78880" y="21189"/>
                  <a:pt x="79336" y="21132"/>
                </a:cubicBezTo>
                <a:cubicBezTo>
                  <a:pt x="79622" y="21094"/>
                  <a:pt x="79165" y="21342"/>
                  <a:pt x="79394" y="21113"/>
                </a:cubicBezTo>
                <a:cubicBezTo>
                  <a:pt x="79603" y="20885"/>
                  <a:pt x="79869" y="21151"/>
                  <a:pt x="80002" y="21018"/>
                </a:cubicBezTo>
                <a:cubicBezTo>
                  <a:pt x="79983" y="20980"/>
                  <a:pt x="79907" y="21018"/>
                  <a:pt x="79869" y="21018"/>
                </a:cubicBezTo>
                <a:cubicBezTo>
                  <a:pt x="79945" y="20809"/>
                  <a:pt x="79964" y="20847"/>
                  <a:pt x="80211" y="20828"/>
                </a:cubicBezTo>
                <a:cubicBezTo>
                  <a:pt x="80288" y="20657"/>
                  <a:pt x="80288" y="20619"/>
                  <a:pt x="80154" y="20524"/>
                </a:cubicBezTo>
                <a:cubicBezTo>
                  <a:pt x="79983" y="20562"/>
                  <a:pt x="79907" y="20638"/>
                  <a:pt x="79964" y="20752"/>
                </a:cubicBezTo>
                <a:cubicBezTo>
                  <a:pt x="79717" y="20619"/>
                  <a:pt x="79755" y="20885"/>
                  <a:pt x="79413" y="20809"/>
                </a:cubicBezTo>
                <a:cubicBezTo>
                  <a:pt x="79470" y="20923"/>
                  <a:pt x="79375" y="20923"/>
                  <a:pt x="79355" y="20847"/>
                </a:cubicBezTo>
                <a:cubicBezTo>
                  <a:pt x="78918" y="21265"/>
                  <a:pt x="78062" y="21399"/>
                  <a:pt x="77491" y="21703"/>
                </a:cubicBezTo>
                <a:cubicBezTo>
                  <a:pt x="77472" y="21589"/>
                  <a:pt x="77815" y="21570"/>
                  <a:pt x="77815" y="21456"/>
                </a:cubicBezTo>
                <a:cubicBezTo>
                  <a:pt x="76008" y="22064"/>
                  <a:pt x="74068" y="22844"/>
                  <a:pt x="72185" y="23491"/>
                </a:cubicBezTo>
                <a:cubicBezTo>
                  <a:pt x="72166" y="23548"/>
                  <a:pt x="72147" y="23586"/>
                  <a:pt x="72185" y="23662"/>
                </a:cubicBezTo>
                <a:cubicBezTo>
                  <a:pt x="70739" y="23852"/>
                  <a:pt x="68989" y="24879"/>
                  <a:pt x="67486" y="25317"/>
                </a:cubicBezTo>
                <a:cubicBezTo>
                  <a:pt x="67391" y="25450"/>
                  <a:pt x="67582" y="25412"/>
                  <a:pt x="67525" y="25583"/>
                </a:cubicBezTo>
                <a:cubicBezTo>
                  <a:pt x="67639" y="25488"/>
                  <a:pt x="67525" y="25336"/>
                  <a:pt x="67962" y="25241"/>
                </a:cubicBezTo>
                <a:cubicBezTo>
                  <a:pt x="67981" y="25355"/>
                  <a:pt x="67696" y="25355"/>
                  <a:pt x="67696" y="25469"/>
                </a:cubicBezTo>
                <a:cubicBezTo>
                  <a:pt x="67867" y="25393"/>
                  <a:pt x="68514" y="25317"/>
                  <a:pt x="68457" y="25051"/>
                </a:cubicBezTo>
                <a:cubicBezTo>
                  <a:pt x="68495" y="25127"/>
                  <a:pt x="68799" y="25127"/>
                  <a:pt x="68666" y="25241"/>
                </a:cubicBezTo>
                <a:cubicBezTo>
                  <a:pt x="68818" y="25165"/>
                  <a:pt x="69065" y="24994"/>
                  <a:pt x="69370" y="24841"/>
                </a:cubicBezTo>
                <a:cubicBezTo>
                  <a:pt x="69332" y="24784"/>
                  <a:pt x="69198" y="24860"/>
                  <a:pt x="69103" y="24898"/>
                </a:cubicBezTo>
                <a:cubicBezTo>
                  <a:pt x="69103" y="24822"/>
                  <a:pt x="69236" y="24784"/>
                  <a:pt x="69332" y="24746"/>
                </a:cubicBezTo>
                <a:cubicBezTo>
                  <a:pt x="69408" y="24727"/>
                  <a:pt x="69427" y="24803"/>
                  <a:pt x="69446" y="24860"/>
                </a:cubicBezTo>
                <a:cubicBezTo>
                  <a:pt x="69579" y="24689"/>
                  <a:pt x="70054" y="24670"/>
                  <a:pt x="70321" y="24518"/>
                </a:cubicBezTo>
                <a:close/>
                <a:moveTo>
                  <a:pt x="88923" y="17556"/>
                </a:moveTo>
                <a:cubicBezTo>
                  <a:pt x="89437" y="17100"/>
                  <a:pt x="89874" y="17081"/>
                  <a:pt x="90350" y="16872"/>
                </a:cubicBezTo>
                <a:cubicBezTo>
                  <a:pt x="90464" y="17043"/>
                  <a:pt x="90121" y="16910"/>
                  <a:pt x="90254" y="17138"/>
                </a:cubicBezTo>
                <a:cubicBezTo>
                  <a:pt x="90540" y="16986"/>
                  <a:pt x="90863" y="16872"/>
                  <a:pt x="91244" y="16739"/>
                </a:cubicBezTo>
                <a:cubicBezTo>
                  <a:pt x="91282" y="16872"/>
                  <a:pt x="91034" y="16910"/>
                  <a:pt x="90996" y="17005"/>
                </a:cubicBezTo>
                <a:cubicBezTo>
                  <a:pt x="91263" y="16872"/>
                  <a:pt x="91586" y="16815"/>
                  <a:pt x="91776" y="16643"/>
                </a:cubicBezTo>
                <a:cubicBezTo>
                  <a:pt x="91700" y="16529"/>
                  <a:pt x="91453" y="16739"/>
                  <a:pt x="91320" y="16758"/>
                </a:cubicBezTo>
                <a:cubicBezTo>
                  <a:pt x="91510" y="16548"/>
                  <a:pt x="91909" y="16510"/>
                  <a:pt x="92023" y="16377"/>
                </a:cubicBezTo>
                <a:cubicBezTo>
                  <a:pt x="91814" y="16358"/>
                  <a:pt x="91510" y="16491"/>
                  <a:pt x="91377" y="16567"/>
                </a:cubicBezTo>
                <a:cubicBezTo>
                  <a:pt x="90540" y="16339"/>
                  <a:pt x="89437" y="17328"/>
                  <a:pt x="88219" y="17404"/>
                </a:cubicBezTo>
                <a:cubicBezTo>
                  <a:pt x="85594" y="18736"/>
                  <a:pt x="82836" y="19078"/>
                  <a:pt x="80326" y="20733"/>
                </a:cubicBezTo>
                <a:cubicBezTo>
                  <a:pt x="80573" y="20771"/>
                  <a:pt x="80934" y="20486"/>
                  <a:pt x="81181" y="20391"/>
                </a:cubicBezTo>
                <a:cubicBezTo>
                  <a:pt x="80934" y="20200"/>
                  <a:pt x="81505" y="20238"/>
                  <a:pt x="81581" y="20105"/>
                </a:cubicBezTo>
                <a:cubicBezTo>
                  <a:pt x="81638" y="20353"/>
                  <a:pt x="81201" y="20200"/>
                  <a:pt x="81258" y="20410"/>
                </a:cubicBezTo>
                <a:cubicBezTo>
                  <a:pt x="81505" y="20448"/>
                  <a:pt x="81771" y="20200"/>
                  <a:pt x="82056" y="20257"/>
                </a:cubicBezTo>
                <a:cubicBezTo>
                  <a:pt x="82037" y="20200"/>
                  <a:pt x="82114" y="20181"/>
                  <a:pt x="82171" y="20162"/>
                </a:cubicBezTo>
                <a:cubicBezTo>
                  <a:pt x="82152" y="20010"/>
                  <a:pt x="81999" y="20105"/>
                  <a:pt x="81961" y="20010"/>
                </a:cubicBezTo>
                <a:cubicBezTo>
                  <a:pt x="82266" y="19896"/>
                  <a:pt x="82209" y="20086"/>
                  <a:pt x="82304" y="20162"/>
                </a:cubicBezTo>
                <a:cubicBezTo>
                  <a:pt x="82608" y="19972"/>
                  <a:pt x="83350" y="19592"/>
                  <a:pt x="83293" y="19934"/>
                </a:cubicBezTo>
                <a:cubicBezTo>
                  <a:pt x="83464" y="19839"/>
                  <a:pt x="83331" y="19668"/>
                  <a:pt x="83502" y="19573"/>
                </a:cubicBezTo>
                <a:cubicBezTo>
                  <a:pt x="83559" y="19573"/>
                  <a:pt x="83635" y="19573"/>
                  <a:pt x="83654" y="19611"/>
                </a:cubicBezTo>
                <a:cubicBezTo>
                  <a:pt x="83749" y="19725"/>
                  <a:pt x="83350" y="19687"/>
                  <a:pt x="83445" y="19801"/>
                </a:cubicBezTo>
                <a:cubicBezTo>
                  <a:pt x="83445" y="19915"/>
                  <a:pt x="83959" y="19820"/>
                  <a:pt x="83806" y="19611"/>
                </a:cubicBezTo>
                <a:cubicBezTo>
                  <a:pt x="83882" y="19592"/>
                  <a:pt x="83901" y="19668"/>
                  <a:pt x="83920" y="19725"/>
                </a:cubicBezTo>
                <a:cubicBezTo>
                  <a:pt x="84035" y="19687"/>
                  <a:pt x="84130" y="19649"/>
                  <a:pt x="84225" y="19611"/>
                </a:cubicBezTo>
                <a:cubicBezTo>
                  <a:pt x="84282" y="19440"/>
                  <a:pt x="84092" y="19459"/>
                  <a:pt x="84206" y="19344"/>
                </a:cubicBezTo>
                <a:cubicBezTo>
                  <a:pt x="84453" y="19211"/>
                  <a:pt x="84301" y="19478"/>
                  <a:pt x="84358" y="19554"/>
                </a:cubicBezTo>
                <a:cubicBezTo>
                  <a:pt x="84548" y="19440"/>
                  <a:pt x="84643" y="19535"/>
                  <a:pt x="84719" y="19401"/>
                </a:cubicBezTo>
                <a:cubicBezTo>
                  <a:pt x="84681" y="19154"/>
                  <a:pt x="84529" y="19516"/>
                  <a:pt x="84510" y="19382"/>
                </a:cubicBezTo>
                <a:cubicBezTo>
                  <a:pt x="85081" y="18831"/>
                  <a:pt x="86298" y="18622"/>
                  <a:pt x="87173" y="18203"/>
                </a:cubicBezTo>
                <a:cubicBezTo>
                  <a:pt x="87192" y="18184"/>
                  <a:pt x="87192" y="18089"/>
                  <a:pt x="87192" y="18089"/>
                </a:cubicBezTo>
                <a:cubicBezTo>
                  <a:pt x="87668" y="17842"/>
                  <a:pt x="88333" y="17709"/>
                  <a:pt x="88809" y="17442"/>
                </a:cubicBezTo>
                <a:cubicBezTo>
                  <a:pt x="88961" y="17404"/>
                  <a:pt x="88752" y="17537"/>
                  <a:pt x="88923" y="17556"/>
                </a:cubicBezTo>
                <a:close/>
                <a:moveTo>
                  <a:pt x="25888" y="43120"/>
                </a:moveTo>
                <a:cubicBezTo>
                  <a:pt x="25869" y="43025"/>
                  <a:pt x="25774" y="43044"/>
                  <a:pt x="25755" y="42949"/>
                </a:cubicBezTo>
                <a:cubicBezTo>
                  <a:pt x="25660" y="43044"/>
                  <a:pt x="25431" y="43082"/>
                  <a:pt x="25508" y="43215"/>
                </a:cubicBezTo>
                <a:cubicBezTo>
                  <a:pt x="25679" y="43101"/>
                  <a:pt x="25755" y="43177"/>
                  <a:pt x="25888" y="43120"/>
                </a:cubicBezTo>
                <a:close/>
                <a:moveTo>
                  <a:pt x="43330" y="35892"/>
                </a:moveTo>
                <a:cubicBezTo>
                  <a:pt x="43026" y="36159"/>
                  <a:pt x="42436" y="36140"/>
                  <a:pt x="42151" y="36368"/>
                </a:cubicBezTo>
                <a:cubicBezTo>
                  <a:pt x="42550" y="36463"/>
                  <a:pt x="42912" y="36140"/>
                  <a:pt x="43406" y="36102"/>
                </a:cubicBezTo>
                <a:cubicBezTo>
                  <a:pt x="43254" y="36045"/>
                  <a:pt x="43387" y="36026"/>
                  <a:pt x="43330" y="35892"/>
                </a:cubicBezTo>
                <a:close/>
                <a:moveTo>
                  <a:pt x="19573" y="45041"/>
                </a:moveTo>
                <a:cubicBezTo>
                  <a:pt x="19554" y="44908"/>
                  <a:pt x="19250" y="45213"/>
                  <a:pt x="19269" y="44984"/>
                </a:cubicBezTo>
                <a:cubicBezTo>
                  <a:pt x="19078" y="45213"/>
                  <a:pt x="18565" y="45251"/>
                  <a:pt x="18432" y="45384"/>
                </a:cubicBezTo>
                <a:cubicBezTo>
                  <a:pt x="19078" y="45213"/>
                  <a:pt x="19250" y="45365"/>
                  <a:pt x="19573" y="45041"/>
                </a:cubicBezTo>
                <a:close/>
                <a:moveTo>
                  <a:pt x="19573" y="45041"/>
                </a:moveTo>
                <a:cubicBezTo>
                  <a:pt x="19782" y="45213"/>
                  <a:pt x="20239" y="44699"/>
                  <a:pt x="20429" y="44851"/>
                </a:cubicBezTo>
                <a:cubicBezTo>
                  <a:pt x="20239" y="45156"/>
                  <a:pt x="18869" y="45422"/>
                  <a:pt x="18280" y="45726"/>
                </a:cubicBezTo>
                <a:cubicBezTo>
                  <a:pt x="18394" y="45821"/>
                  <a:pt x="18641" y="45688"/>
                  <a:pt x="18755" y="45821"/>
                </a:cubicBezTo>
                <a:cubicBezTo>
                  <a:pt x="18869" y="45536"/>
                  <a:pt x="19231" y="45726"/>
                  <a:pt x="19307" y="45422"/>
                </a:cubicBezTo>
                <a:cubicBezTo>
                  <a:pt x="19858" y="45384"/>
                  <a:pt x="21741" y="44889"/>
                  <a:pt x="22065" y="44433"/>
                </a:cubicBezTo>
                <a:cubicBezTo>
                  <a:pt x="21646" y="44699"/>
                  <a:pt x="21133" y="44680"/>
                  <a:pt x="20524" y="44889"/>
                </a:cubicBezTo>
                <a:cubicBezTo>
                  <a:pt x="20410" y="44680"/>
                  <a:pt x="20676" y="44699"/>
                  <a:pt x="20467" y="44566"/>
                </a:cubicBezTo>
                <a:cubicBezTo>
                  <a:pt x="20182" y="44870"/>
                  <a:pt x="19934" y="44794"/>
                  <a:pt x="19535" y="44946"/>
                </a:cubicBezTo>
                <a:cubicBezTo>
                  <a:pt x="19592" y="44965"/>
                  <a:pt x="19649" y="45003"/>
                  <a:pt x="19573" y="45041"/>
                </a:cubicBezTo>
                <a:close/>
                <a:moveTo>
                  <a:pt x="59212" y="29692"/>
                </a:moveTo>
                <a:cubicBezTo>
                  <a:pt x="59193" y="29482"/>
                  <a:pt x="58908" y="29749"/>
                  <a:pt x="58756" y="29768"/>
                </a:cubicBezTo>
                <a:cubicBezTo>
                  <a:pt x="58870" y="29806"/>
                  <a:pt x="59060" y="29730"/>
                  <a:pt x="59212" y="29692"/>
                </a:cubicBezTo>
                <a:close/>
                <a:moveTo>
                  <a:pt x="42113" y="36444"/>
                </a:moveTo>
                <a:cubicBezTo>
                  <a:pt x="41789" y="36406"/>
                  <a:pt x="40952" y="36824"/>
                  <a:pt x="40401" y="37015"/>
                </a:cubicBezTo>
                <a:cubicBezTo>
                  <a:pt x="40876" y="36996"/>
                  <a:pt x="41618" y="36653"/>
                  <a:pt x="42113" y="36444"/>
                </a:cubicBezTo>
                <a:close/>
                <a:moveTo>
                  <a:pt x="55656" y="30947"/>
                </a:moveTo>
                <a:cubicBezTo>
                  <a:pt x="55294" y="31004"/>
                  <a:pt x="54895" y="31156"/>
                  <a:pt x="54590" y="31327"/>
                </a:cubicBezTo>
                <a:cubicBezTo>
                  <a:pt x="54990" y="31251"/>
                  <a:pt x="55332" y="31175"/>
                  <a:pt x="55656" y="30947"/>
                </a:cubicBezTo>
                <a:close/>
                <a:moveTo>
                  <a:pt x="92765" y="16073"/>
                </a:moveTo>
                <a:cubicBezTo>
                  <a:pt x="92518" y="16054"/>
                  <a:pt x="92290" y="16149"/>
                  <a:pt x="92061" y="16282"/>
                </a:cubicBezTo>
                <a:cubicBezTo>
                  <a:pt x="92290" y="16396"/>
                  <a:pt x="92537" y="16149"/>
                  <a:pt x="92765" y="16073"/>
                </a:cubicBezTo>
                <a:close/>
                <a:moveTo>
                  <a:pt x="23643" y="43748"/>
                </a:moveTo>
                <a:cubicBezTo>
                  <a:pt x="23605" y="43482"/>
                  <a:pt x="23244" y="43919"/>
                  <a:pt x="23225" y="43786"/>
                </a:cubicBezTo>
                <a:cubicBezTo>
                  <a:pt x="23168" y="43957"/>
                  <a:pt x="23434" y="43767"/>
                  <a:pt x="23643" y="43748"/>
                </a:cubicBezTo>
                <a:close/>
                <a:moveTo>
                  <a:pt x="130369" y="818"/>
                </a:moveTo>
                <a:cubicBezTo>
                  <a:pt x="130084" y="951"/>
                  <a:pt x="129666" y="894"/>
                  <a:pt x="129247" y="1046"/>
                </a:cubicBezTo>
                <a:cubicBezTo>
                  <a:pt x="129513" y="1103"/>
                  <a:pt x="130065" y="1046"/>
                  <a:pt x="130369" y="818"/>
                </a:cubicBezTo>
                <a:close/>
                <a:moveTo>
                  <a:pt x="66802" y="25754"/>
                </a:moveTo>
                <a:cubicBezTo>
                  <a:pt x="66554" y="25926"/>
                  <a:pt x="66707" y="25983"/>
                  <a:pt x="66421" y="26078"/>
                </a:cubicBezTo>
                <a:cubicBezTo>
                  <a:pt x="66231" y="26116"/>
                  <a:pt x="66440" y="25945"/>
                  <a:pt x="66345" y="25888"/>
                </a:cubicBezTo>
                <a:cubicBezTo>
                  <a:pt x="66079" y="26040"/>
                  <a:pt x="65508" y="26154"/>
                  <a:pt x="65280" y="26420"/>
                </a:cubicBezTo>
                <a:cubicBezTo>
                  <a:pt x="65204" y="26401"/>
                  <a:pt x="65147" y="26363"/>
                  <a:pt x="65109" y="26325"/>
                </a:cubicBezTo>
                <a:cubicBezTo>
                  <a:pt x="63968" y="26858"/>
                  <a:pt x="62503" y="27257"/>
                  <a:pt x="61438" y="27733"/>
                </a:cubicBezTo>
                <a:cubicBezTo>
                  <a:pt x="61685" y="27809"/>
                  <a:pt x="61799" y="27618"/>
                  <a:pt x="62104" y="27580"/>
                </a:cubicBezTo>
                <a:cubicBezTo>
                  <a:pt x="62123" y="27752"/>
                  <a:pt x="61514" y="27733"/>
                  <a:pt x="61666" y="27923"/>
                </a:cubicBezTo>
                <a:cubicBezTo>
                  <a:pt x="61818" y="27790"/>
                  <a:pt x="62085" y="27771"/>
                  <a:pt x="62218" y="27866"/>
                </a:cubicBezTo>
                <a:cubicBezTo>
                  <a:pt x="62180" y="27904"/>
                  <a:pt x="61514" y="28303"/>
                  <a:pt x="61514" y="28094"/>
                </a:cubicBezTo>
                <a:cubicBezTo>
                  <a:pt x="61229" y="28227"/>
                  <a:pt x="61609" y="28132"/>
                  <a:pt x="61590" y="28284"/>
                </a:cubicBezTo>
                <a:cubicBezTo>
                  <a:pt x="63511" y="27790"/>
                  <a:pt x="64614" y="26763"/>
                  <a:pt x="66079" y="26268"/>
                </a:cubicBezTo>
                <a:cubicBezTo>
                  <a:pt x="66193" y="26192"/>
                  <a:pt x="66174" y="26135"/>
                  <a:pt x="66079" y="26097"/>
                </a:cubicBezTo>
                <a:cubicBezTo>
                  <a:pt x="66269" y="25983"/>
                  <a:pt x="66231" y="26230"/>
                  <a:pt x="66345" y="26211"/>
                </a:cubicBezTo>
                <a:cubicBezTo>
                  <a:pt x="66573" y="26078"/>
                  <a:pt x="66688" y="26021"/>
                  <a:pt x="66954" y="25964"/>
                </a:cubicBezTo>
                <a:cubicBezTo>
                  <a:pt x="66650" y="25830"/>
                  <a:pt x="67011" y="25945"/>
                  <a:pt x="66802" y="25754"/>
                </a:cubicBezTo>
                <a:close/>
                <a:moveTo>
                  <a:pt x="66764" y="25659"/>
                </a:moveTo>
                <a:cubicBezTo>
                  <a:pt x="66688" y="25564"/>
                  <a:pt x="66459" y="25754"/>
                  <a:pt x="66307" y="25792"/>
                </a:cubicBezTo>
                <a:cubicBezTo>
                  <a:pt x="66136" y="25907"/>
                  <a:pt x="66440" y="25811"/>
                  <a:pt x="66516" y="25754"/>
                </a:cubicBezTo>
                <a:cubicBezTo>
                  <a:pt x="66535" y="25811"/>
                  <a:pt x="66554" y="25850"/>
                  <a:pt x="66573" y="25907"/>
                </a:cubicBezTo>
                <a:cubicBezTo>
                  <a:pt x="66802" y="25773"/>
                  <a:pt x="66421" y="25754"/>
                  <a:pt x="66764" y="25659"/>
                </a:cubicBezTo>
                <a:close/>
                <a:moveTo>
                  <a:pt x="15484" y="46791"/>
                </a:moveTo>
                <a:cubicBezTo>
                  <a:pt x="15617" y="46925"/>
                  <a:pt x="15826" y="46525"/>
                  <a:pt x="15693" y="46601"/>
                </a:cubicBezTo>
                <a:cubicBezTo>
                  <a:pt x="15674" y="46525"/>
                  <a:pt x="15788" y="46506"/>
                  <a:pt x="15864" y="46468"/>
                </a:cubicBezTo>
                <a:cubicBezTo>
                  <a:pt x="15807" y="46411"/>
                  <a:pt x="15693" y="46487"/>
                  <a:pt x="15598" y="46525"/>
                </a:cubicBezTo>
                <a:cubicBezTo>
                  <a:pt x="15560" y="46601"/>
                  <a:pt x="15617" y="46715"/>
                  <a:pt x="15484" y="46791"/>
                </a:cubicBezTo>
                <a:close/>
                <a:moveTo>
                  <a:pt x="21399" y="44414"/>
                </a:moveTo>
                <a:cubicBezTo>
                  <a:pt x="21304" y="44338"/>
                  <a:pt x="21019" y="44547"/>
                  <a:pt x="20828" y="44585"/>
                </a:cubicBezTo>
                <a:cubicBezTo>
                  <a:pt x="20923" y="44699"/>
                  <a:pt x="21228" y="44566"/>
                  <a:pt x="21399" y="44414"/>
                </a:cubicBezTo>
                <a:close/>
                <a:moveTo>
                  <a:pt x="22864" y="43596"/>
                </a:moveTo>
                <a:cubicBezTo>
                  <a:pt x="22997" y="43539"/>
                  <a:pt x="22959" y="43425"/>
                  <a:pt x="22902" y="43311"/>
                </a:cubicBezTo>
                <a:cubicBezTo>
                  <a:pt x="23111" y="43254"/>
                  <a:pt x="22997" y="43577"/>
                  <a:pt x="23206" y="43368"/>
                </a:cubicBezTo>
                <a:cubicBezTo>
                  <a:pt x="23244" y="43444"/>
                  <a:pt x="23168" y="43482"/>
                  <a:pt x="23225" y="43577"/>
                </a:cubicBezTo>
                <a:cubicBezTo>
                  <a:pt x="23301" y="43444"/>
                  <a:pt x="23453" y="43330"/>
                  <a:pt x="23415" y="43158"/>
                </a:cubicBezTo>
                <a:cubicBezTo>
                  <a:pt x="23777" y="43273"/>
                  <a:pt x="24290" y="43063"/>
                  <a:pt x="24442" y="42873"/>
                </a:cubicBezTo>
                <a:cubicBezTo>
                  <a:pt x="24671" y="43101"/>
                  <a:pt x="25108" y="42683"/>
                  <a:pt x="25279" y="42645"/>
                </a:cubicBezTo>
                <a:cubicBezTo>
                  <a:pt x="25603" y="42531"/>
                  <a:pt x="26116" y="42645"/>
                  <a:pt x="26211" y="42321"/>
                </a:cubicBezTo>
                <a:cubicBezTo>
                  <a:pt x="25603" y="42264"/>
                  <a:pt x="24994" y="42778"/>
                  <a:pt x="24595" y="42569"/>
                </a:cubicBezTo>
                <a:cubicBezTo>
                  <a:pt x="24537" y="42626"/>
                  <a:pt x="24499" y="42683"/>
                  <a:pt x="24537" y="42759"/>
                </a:cubicBezTo>
                <a:cubicBezTo>
                  <a:pt x="24290" y="42873"/>
                  <a:pt x="24176" y="42740"/>
                  <a:pt x="23967" y="42778"/>
                </a:cubicBezTo>
                <a:cubicBezTo>
                  <a:pt x="23986" y="42854"/>
                  <a:pt x="24062" y="42835"/>
                  <a:pt x="24081" y="42892"/>
                </a:cubicBezTo>
                <a:cubicBezTo>
                  <a:pt x="23529" y="42854"/>
                  <a:pt x="23434" y="43101"/>
                  <a:pt x="22940" y="43063"/>
                </a:cubicBezTo>
                <a:cubicBezTo>
                  <a:pt x="22959" y="43120"/>
                  <a:pt x="22978" y="43177"/>
                  <a:pt x="22997" y="43215"/>
                </a:cubicBezTo>
                <a:cubicBezTo>
                  <a:pt x="22711" y="43006"/>
                  <a:pt x="22027" y="43634"/>
                  <a:pt x="21646" y="43425"/>
                </a:cubicBezTo>
                <a:cubicBezTo>
                  <a:pt x="21589" y="43463"/>
                  <a:pt x="21513" y="43691"/>
                  <a:pt x="21703" y="43558"/>
                </a:cubicBezTo>
                <a:cubicBezTo>
                  <a:pt x="20524" y="44090"/>
                  <a:pt x="20125" y="44033"/>
                  <a:pt x="18793" y="44509"/>
                </a:cubicBezTo>
                <a:cubicBezTo>
                  <a:pt x="19231" y="44604"/>
                  <a:pt x="19687" y="44300"/>
                  <a:pt x="19991" y="44300"/>
                </a:cubicBezTo>
                <a:cubicBezTo>
                  <a:pt x="20030" y="44395"/>
                  <a:pt x="19611" y="44547"/>
                  <a:pt x="19573" y="44471"/>
                </a:cubicBezTo>
                <a:cubicBezTo>
                  <a:pt x="19554" y="44737"/>
                  <a:pt x="19953" y="44414"/>
                  <a:pt x="20372" y="44319"/>
                </a:cubicBezTo>
                <a:cubicBezTo>
                  <a:pt x="20315" y="44300"/>
                  <a:pt x="20277" y="44262"/>
                  <a:pt x="20201" y="44281"/>
                </a:cubicBezTo>
                <a:cubicBezTo>
                  <a:pt x="20315" y="44109"/>
                  <a:pt x="20771" y="44014"/>
                  <a:pt x="20866" y="44128"/>
                </a:cubicBezTo>
                <a:cubicBezTo>
                  <a:pt x="20885" y="43862"/>
                  <a:pt x="21494" y="43995"/>
                  <a:pt x="21646" y="43767"/>
                </a:cubicBezTo>
                <a:cubicBezTo>
                  <a:pt x="21646" y="43824"/>
                  <a:pt x="21608" y="43900"/>
                  <a:pt x="21494" y="43938"/>
                </a:cubicBezTo>
                <a:cubicBezTo>
                  <a:pt x="21551" y="44014"/>
                  <a:pt x="21779" y="43824"/>
                  <a:pt x="21798" y="43976"/>
                </a:cubicBezTo>
                <a:cubicBezTo>
                  <a:pt x="21970" y="43729"/>
                  <a:pt x="22711" y="43577"/>
                  <a:pt x="22864" y="43596"/>
                </a:cubicBezTo>
                <a:close/>
                <a:moveTo>
                  <a:pt x="26382" y="42360"/>
                </a:moveTo>
                <a:cubicBezTo>
                  <a:pt x="26573" y="42264"/>
                  <a:pt x="26401" y="42207"/>
                  <a:pt x="26668" y="42188"/>
                </a:cubicBezTo>
                <a:cubicBezTo>
                  <a:pt x="26668" y="41998"/>
                  <a:pt x="26440" y="42188"/>
                  <a:pt x="26325" y="42226"/>
                </a:cubicBezTo>
                <a:cubicBezTo>
                  <a:pt x="26344" y="42264"/>
                  <a:pt x="26363" y="42321"/>
                  <a:pt x="26382" y="42360"/>
                </a:cubicBezTo>
                <a:close/>
                <a:moveTo>
                  <a:pt x="101876" y="12021"/>
                </a:moveTo>
                <a:cubicBezTo>
                  <a:pt x="101952" y="12117"/>
                  <a:pt x="102219" y="11907"/>
                  <a:pt x="102390" y="11869"/>
                </a:cubicBezTo>
                <a:cubicBezTo>
                  <a:pt x="102295" y="11622"/>
                  <a:pt x="102009" y="11926"/>
                  <a:pt x="101876" y="12021"/>
                </a:cubicBezTo>
                <a:close/>
                <a:moveTo>
                  <a:pt x="26782" y="42150"/>
                </a:moveTo>
                <a:cubicBezTo>
                  <a:pt x="26934" y="42093"/>
                  <a:pt x="27086" y="42017"/>
                  <a:pt x="27219" y="41960"/>
                </a:cubicBezTo>
                <a:cubicBezTo>
                  <a:pt x="27124" y="41922"/>
                  <a:pt x="26991" y="41998"/>
                  <a:pt x="26915" y="41922"/>
                </a:cubicBezTo>
                <a:cubicBezTo>
                  <a:pt x="26782" y="41960"/>
                  <a:pt x="26725" y="42036"/>
                  <a:pt x="26782" y="42150"/>
                </a:cubicBezTo>
                <a:close/>
                <a:moveTo>
                  <a:pt x="66992" y="25907"/>
                </a:moveTo>
                <a:cubicBezTo>
                  <a:pt x="67239" y="25869"/>
                  <a:pt x="67106" y="25602"/>
                  <a:pt x="67429" y="25564"/>
                </a:cubicBezTo>
                <a:cubicBezTo>
                  <a:pt x="67353" y="25469"/>
                  <a:pt x="67087" y="25678"/>
                  <a:pt x="66916" y="25697"/>
                </a:cubicBezTo>
                <a:cubicBezTo>
                  <a:pt x="66897" y="25811"/>
                  <a:pt x="67163" y="25792"/>
                  <a:pt x="66992" y="25907"/>
                </a:cubicBezTo>
                <a:close/>
                <a:moveTo>
                  <a:pt x="100849" y="12326"/>
                </a:moveTo>
                <a:cubicBezTo>
                  <a:pt x="100773" y="12478"/>
                  <a:pt x="101077" y="12174"/>
                  <a:pt x="101229" y="12231"/>
                </a:cubicBezTo>
                <a:cubicBezTo>
                  <a:pt x="101191" y="12174"/>
                  <a:pt x="101210" y="12136"/>
                  <a:pt x="101248" y="12097"/>
                </a:cubicBezTo>
                <a:cubicBezTo>
                  <a:pt x="101058" y="12002"/>
                  <a:pt x="100944" y="12269"/>
                  <a:pt x="100849" y="12326"/>
                </a:cubicBezTo>
                <a:close/>
                <a:moveTo>
                  <a:pt x="17918" y="45365"/>
                </a:moveTo>
                <a:cubicBezTo>
                  <a:pt x="17842" y="45251"/>
                  <a:pt x="18146" y="45232"/>
                  <a:pt x="18032" y="45099"/>
                </a:cubicBezTo>
                <a:cubicBezTo>
                  <a:pt x="18184" y="45041"/>
                  <a:pt x="18356" y="44965"/>
                  <a:pt x="18508" y="44908"/>
                </a:cubicBezTo>
                <a:cubicBezTo>
                  <a:pt x="18204" y="44794"/>
                  <a:pt x="17823" y="45270"/>
                  <a:pt x="17614" y="44984"/>
                </a:cubicBezTo>
                <a:cubicBezTo>
                  <a:pt x="17500" y="45003"/>
                  <a:pt x="17519" y="45060"/>
                  <a:pt x="17538" y="45137"/>
                </a:cubicBezTo>
                <a:cubicBezTo>
                  <a:pt x="17348" y="45156"/>
                  <a:pt x="17443" y="45080"/>
                  <a:pt x="17405" y="44965"/>
                </a:cubicBezTo>
                <a:cubicBezTo>
                  <a:pt x="17310" y="45137"/>
                  <a:pt x="17157" y="45346"/>
                  <a:pt x="17024" y="45289"/>
                </a:cubicBezTo>
                <a:cubicBezTo>
                  <a:pt x="17062" y="45365"/>
                  <a:pt x="17024" y="45479"/>
                  <a:pt x="17157" y="45441"/>
                </a:cubicBezTo>
                <a:cubicBezTo>
                  <a:pt x="17176" y="45498"/>
                  <a:pt x="17100" y="45517"/>
                  <a:pt x="17062" y="45536"/>
                </a:cubicBezTo>
                <a:cubicBezTo>
                  <a:pt x="16929" y="45612"/>
                  <a:pt x="16967" y="45384"/>
                  <a:pt x="16891" y="45327"/>
                </a:cubicBezTo>
                <a:cubicBezTo>
                  <a:pt x="16587" y="45384"/>
                  <a:pt x="16492" y="45460"/>
                  <a:pt x="16073" y="45593"/>
                </a:cubicBezTo>
                <a:cubicBezTo>
                  <a:pt x="16092" y="45707"/>
                  <a:pt x="16168" y="45707"/>
                  <a:pt x="16225" y="45764"/>
                </a:cubicBezTo>
                <a:cubicBezTo>
                  <a:pt x="16282" y="45726"/>
                  <a:pt x="16225" y="45669"/>
                  <a:pt x="16225" y="45593"/>
                </a:cubicBezTo>
                <a:cubicBezTo>
                  <a:pt x="16282" y="45593"/>
                  <a:pt x="16301" y="45631"/>
                  <a:pt x="16358" y="45593"/>
                </a:cubicBezTo>
                <a:cubicBezTo>
                  <a:pt x="16416" y="45669"/>
                  <a:pt x="16339" y="45707"/>
                  <a:pt x="16358" y="45764"/>
                </a:cubicBezTo>
                <a:cubicBezTo>
                  <a:pt x="16149" y="45726"/>
                  <a:pt x="16016" y="45993"/>
                  <a:pt x="15845" y="45916"/>
                </a:cubicBezTo>
                <a:cubicBezTo>
                  <a:pt x="15693" y="46221"/>
                  <a:pt x="16435" y="45650"/>
                  <a:pt x="16473" y="45878"/>
                </a:cubicBezTo>
                <a:cubicBezTo>
                  <a:pt x="16568" y="45745"/>
                  <a:pt x="16492" y="45783"/>
                  <a:pt x="16701" y="45745"/>
                </a:cubicBezTo>
                <a:cubicBezTo>
                  <a:pt x="16720" y="45517"/>
                  <a:pt x="16435" y="45840"/>
                  <a:pt x="16454" y="45612"/>
                </a:cubicBezTo>
                <a:cubicBezTo>
                  <a:pt x="16397" y="45517"/>
                  <a:pt x="16663" y="45517"/>
                  <a:pt x="16739" y="45441"/>
                </a:cubicBezTo>
                <a:cubicBezTo>
                  <a:pt x="16815" y="45441"/>
                  <a:pt x="16815" y="45517"/>
                  <a:pt x="16891" y="45498"/>
                </a:cubicBezTo>
                <a:cubicBezTo>
                  <a:pt x="16967" y="45612"/>
                  <a:pt x="16682" y="45631"/>
                  <a:pt x="16796" y="45764"/>
                </a:cubicBezTo>
                <a:cubicBezTo>
                  <a:pt x="17195" y="45574"/>
                  <a:pt x="17024" y="45650"/>
                  <a:pt x="17481" y="45536"/>
                </a:cubicBezTo>
                <a:cubicBezTo>
                  <a:pt x="17462" y="45479"/>
                  <a:pt x="17443" y="45403"/>
                  <a:pt x="17405" y="45346"/>
                </a:cubicBezTo>
                <a:cubicBezTo>
                  <a:pt x="17614" y="45403"/>
                  <a:pt x="17785" y="45194"/>
                  <a:pt x="17975" y="45118"/>
                </a:cubicBezTo>
                <a:cubicBezTo>
                  <a:pt x="17899" y="45251"/>
                  <a:pt x="17785" y="45346"/>
                  <a:pt x="17671" y="45460"/>
                </a:cubicBezTo>
                <a:cubicBezTo>
                  <a:pt x="17766" y="45669"/>
                  <a:pt x="17975" y="45251"/>
                  <a:pt x="18146" y="45384"/>
                </a:cubicBezTo>
                <a:cubicBezTo>
                  <a:pt x="18280" y="45308"/>
                  <a:pt x="17937" y="45213"/>
                  <a:pt x="17918" y="45365"/>
                </a:cubicBezTo>
                <a:close/>
                <a:moveTo>
                  <a:pt x="60125" y="28208"/>
                </a:moveTo>
                <a:cubicBezTo>
                  <a:pt x="59764" y="28341"/>
                  <a:pt x="59441" y="28360"/>
                  <a:pt x="59174" y="28531"/>
                </a:cubicBezTo>
                <a:cubicBezTo>
                  <a:pt x="59308" y="28531"/>
                  <a:pt x="59403" y="28608"/>
                  <a:pt x="59422" y="28779"/>
                </a:cubicBezTo>
                <a:cubicBezTo>
                  <a:pt x="59821" y="28665"/>
                  <a:pt x="60144" y="28569"/>
                  <a:pt x="60125" y="28208"/>
                </a:cubicBezTo>
                <a:close/>
                <a:moveTo>
                  <a:pt x="55104" y="30110"/>
                </a:moveTo>
                <a:cubicBezTo>
                  <a:pt x="55028" y="29996"/>
                  <a:pt x="55389" y="30148"/>
                  <a:pt x="55237" y="29939"/>
                </a:cubicBezTo>
                <a:cubicBezTo>
                  <a:pt x="55085" y="30110"/>
                  <a:pt x="54343" y="30072"/>
                  <a:pt x="54229" y="30472"/>
                </a:cubicBezTo>
                <a:cubicBezTo>
                  <a:pt x="53753" y="30414"/>
                  <a:pt x="53069" y="30985"/>
                  <a:pt x="52422" y="30966"/>
                </a:cubicBezTo>
                <a:cubicBezTo>
                  <a:pt x="52327" y="31042"/>
                  <a:pt x="52194" y="31099"/>
                  <a:pt x="52156" y="31175"/>
                </a:cubicBezTo>
                <a:cubicBezTo>
                  <a:pt x="50805" y="31518"/>
                  <a:pt x="49987" y="31898"/>
                  <a:pt x="48428" y="32564"/>
                </a:cubicBezTo>
                <a:cubicBezTo>
                  <a:pt x="48352" y="32564"/>
                  <a:pt x="48294" y="32526"/>
                  <a:pt x="48237" y="32469"/>
                </a:cubicBezTo>
                <a:cubicBezTo>
                  <a:pt x="45289" y="33648"/>
                  <a:pt x="42075" y="34599"/>
                  <a:pt x="39126" y="35797"/>
                </a:cubicBezTo>
                <a:cubicBezTo>
                  <a:pt x="39203" y="35969"/>
                  <a:pt x="39507" y="35759"/>
                  <a:pt x="39678" y="35740"/>
                </a:cubicBezTo>
                <a:cubicBezTo>
                  <a:pt x="39659" y="35702"/>
                  <a:pt x="39602" y="35721"/>
                  <a:pt x="39583" y="35664"/>
                </a:cubicBezTo>
                <a:cubicBezTo>
                  <a:pt x="41295" y="35170"/>
                  <a:pt x="43863" y="34200"/>
                  <a:pt x="45574" y="33667"/>
                </a:cubicBezTo>
                <a:cubicBezTo>
                  <a:pt x="45613" y="33705"/>
                  <a:pt x="45594" y="33743"/>
                  <a:pt x="45555" y="33781"/>
                </a:cubicBezTo>
                <a:cubicBezTo>
                  <a:pt x="45613" y="33838"/>
                  <a:pt x="45708" y="33743"/>
                  <a:pt x="45651" y="33686"/>
                </a:cubicBezTo>
                <a:cubicBezTo>
                  <a:pt x="49360" y="32221"/>
                  <a:pt x="55142" y="30338"/>
                  <a:pt x="59308" y="28817"/>
                </a:cubicBezTo>
                <a:cubicBezTo>
                  <a:pt x="59193" y="28550"/>
                  <a:pt x="59041" y="28703"/>
                  <a:pt x="58927" y="28588"/>
                </a:cubicBezTo>
                <a:cubicBezTo>
                  <a:pt x="58699" y="28627"/>
                  <a:pt x="58832" y="28760"/>
                  <a:pt x="58737" y="28817"/>
                </a:cubicBezTo>
                <a:cubicBezTo>
                  <a:pt x="58699" y="28779"/>
                  <a:pt x="58528" y="28684"/>
                  <a:pt x="58623" y="28931"/>
                </a:cubicBezTo>
                <a:cubicBezTo>
                  <a:pt x="58509" y="28969"/>
                  <a:pt x="58528" y="28779"/>
                  <a:pt x="58433" y="28779"/>
                </a:cubicBezTo>
                <a:cubicBezTo>
                  <a:pt x="58071" y="29026"/>
                  <a:pt x="57615" y="28950"/>
                  <a:pt x="57367" y="29368"/>
                </a:cubicBezTo>
                <a:cubicBezTo>
                  <a:pt x="57463" y="29273"/>
                  <a:pt x="57158" y="29121"/>
                  <a:pt x="57101" y="29425"/>
                </a:cubicBezTo>
                <a:cubicBezTo>
                  <a:pt x="56112" y="29349"/>
                  <a:pt x="55656" y="29958"/>
                  <a:pt x="55104" y="30110"/>
                </a:cubicBezTo>
                <a:close/>
                <a:moveTo>
                  <a:pt x="60221" y="28284"/>
                </a:moveTo>
                <a:cubicBezTo>
                  <a:pt x="60278" y="28341"/>
                  <a:pt x="60525" y="28113"/>
                  <a:pt x="60715" y="28075"/>
                </a:cubicBezTo>
                <a:cubicBezTo>
                  <a:pt x="60563" y="27847"/>
                  <a:pt x="60373" y="28170"/>
                  <a:pt x="60221" y="28284"/>
                </a:cubicBezTo>
                <a:close/>
                <a:moveTo>
                  <a:pt x="104178" y="10652"/>
                </a:moveTo>
                <a:cubicBezTo>
                  <a:pt x="104216" y="10614"/>
                  <a:pt x="104216" y="10576"/>
                  <a:pt x="104273" y="10557"/>
                </a:cubicBezTo>
                <a:cubicBezTo>
                  <a:pt x="104273" y="10519"/>
                  <a:pt x="104254" y="10481"/>
                  <a:pt x="104235" y="10443"/>
                </a:cubicBezTo>
                <a:cubicBezTo>
                  <a:pt x="104083" y="10500"/>
                  <a:pt x="103949" y="10557"/>
                  <a:pt x="103892" y="10652"/>
                </a:cubicBezTo>
                <a:cubicBezTo>
                  <a:pt x="103892" y="10804"/>
                  <a:pt x="104178" y="10500"/>
                  <a:pt x="104178" y="10652"/>
                </a:cubicBezTo>
                <a:close/>
                <a:moveTo>
                  <a:pt x="35665" y="37852"/>
                </a:moveTo>
                <a:cubicBezTo>
                  <a:pt x="35741" y="37757"/>
                  <a:pt x="35874" y="37737"/>
                  <a:pt x="36140" y="37604"/>
                </a:cubicBezTo>
                <a:cubicBezTo>
                  <a:pt x="36159" y="37528"/>
                  <a:pt x="35608" y="37680"/>
                  <a:pt x="35570" y="37833"/>
                </a:cubicBezTo>
                <a:cubicBezTo>
                  <a:pt x="35665" y="37852"/>
                  <a:pt x="35665" y="38004"/>
                  <a:pt x="35817" y="37909"/>
                </a:cubicBezTo>
                <a:cubicBezTo>
                  <a:pt x="35817" y="37814"/>
                  <a:pt x="35741" y="37833"/>
                  <a:pt x="35665" y="37852"/>
                </a:cubicBezTo>
                <a:close/>
                <a:moveTo>
                  <a:pt x="64709" y="26249"/>
                </a:moveTo>
                <a:cubicBezTo>
                  <a:pt x="64443" y="26230"/>
                  <a:pt x="63987" y="26534"/>
                  <a:pt x="63644" y="26629"/>
                </a:cubicBezTo>
                <a:cubicBezTo>
                  <a:pt x="63340" y="26782"/>
                  <a:pt x="63796" y="26648"/>
                  <a:pt x="63911" y="26572"/>
                </a:cubicBezTo>
                <a:cubicBezTo>
                  <a:pt x="64082" y="26515"/>
                  <a:pt x="64234" y="26458"/>
                  <a:pt x="64405" y="26382"/>
                </a:cubicBezTo>
                <a:cubicBezTo>
                  <a:pt x="64614" y="26344"/>
                  <a:pt x="64538" y="26363"/>
                  <a:pt x="64709" y="26268"/>
                </a:cubicBezTo>
                <a:close/>
                <a:moveTo>
                  <a:pt x="65584" y="25964"/>
                </a:moveTo>
                <a:cubicBezTo>
                  <a:pt x="65737" y="25716"/>
                  <a:pt x="65128" y="26059"/>
                  <a:pt x="64938" y="26116"/>
                </a:cubicBezTo>
                <a:cubicBezTo>
                  <a:pt x="65014" y="26306"/>
                  <a:pt x="65394" y="25850"/>
                  <a:pt x="65584" y="25964"/>
                </a:cubicBezTo>
                <a:close/>
                <a:moveTo>
                  <a:pt x="66060" y="25716"/>
                </a:moveTo>
                <a:cubicBezTo>
                  <a:pt x="66193" y="25792"/>
                  <a:pt x="66497" y="25564"/>
                  <a:pt x="66707" y="25507"/>
                </a:cubicBezTo>
                <a:cubicBezTo>
                  <a:pt x="66573" y="25431"/>
                  <a:pt x="66269" y="25678"/>
                  <a:pt x="66060" y="25716"/>
                </a:cubicBezTo>
                <a:close/>
                <a:moveTo>
                  <a:pt x="18546" y="44775"/>
                </a:moveTo>
                <a:cubicBezTo>
                  <a:pt x="18622" y="44756"/>
                  <a:pt x="18698" y="44718"/>
                  <a:pt x="18793" y="44680"/>
                </a:cubicBezTo>
                <a:cubicBezTo>
                  <a:pt x="18717" y="44661"/>
                  <a:pt x="18679" y="44604"/>
                  <a:pt x="18641" y="44509"/>
                </a:cubicBezTo>
                <a:cubicBezTo>
                  <a:pt x="18546" y="44547"/>
                  <a:pt x="18527" y="44661"/>
                  <a:pt x="18470" y="44585"/>
                </a:cubicBezTo>
                <a:cubicBezTo>
                  <a:pt x="18299" y="44699"/>
                  <a:pt x="18565" y="44661"/>
                  <a:pt x="18546" y="44775"/>
                </a:cubicBezTo>
                <a:close/>
                <a:moveTo>
                  <a:pt x="35303" y="38061"/>
                </a:moveTo>
                <a:cubicBezTo>
                  <a:pt x="35512" y="37947"/>
                  <a:pt x="35189" y="37699"/>
                  <a:pt x="35531" y="37737"/>
                </a:cubicBezTo>
                <a:cubicBezTo>
                  <a:pt x="35417" y="37509"/>
                  <a:pt x="35037" y="37718"/>
                  <a:pt x="34714" y="37852"/>
                </a:cubicBezTo>
                <a:cubicBezTo>
                  <a:pt x="34790" y="37947"/>
                  <a:pt x="34885" y="37985"/>
                  <a:pt x="34923" y="38156"/>
                </a:cubicBezTo>
                <a:cubicBezTo>
                  <a:pt x="35018" y="38023"/>
                  <a:pt x="34999" y="38137"/>
                  <a:pt x="35170" y="38061"/>
                </a:cubicBezTo>
                <a:cubicBezTo>
                  <a:pt x="35113" y="38023"/>
                  <a:pt x="35075" y="38004"/>
                  <a:pt x="35056" y="37928"/>
                </a:cubicBezTo>
                <a:cubicBezTo>
                  <a:pt x="35189" y="37890"/>
                  <a:pt x="35227" y="38004"/>
                  <a:pt x="35303" y="38061"/>
                </a:cubicBezTo>
                <a:close/>
                <a:moveTo>
                  <a:pt x="63036" y="26877"/>
                </a:moveTo>
                <a:cubicBezTo>
                  <a:pt x="62941" y="26782"/>
                  <a:pt x="62674" y="26991"/>
                  <a:pt x="62522" y="27029"/>
                </a:cubicBezTo>
                <a:cubicBezTo>
                  <a:pt x="62693" y="27143"/>
                  <a:pt x="62826" y="26953"/>
                  <a:pt x="63036" y="26877"/>
                </a:cubicBezTo>
                <a:close/>
                <a:moveTo>
                  <a:pt x="34105" y="38422"/>
                </a:moveTo>
                <a:cubicBezTo>
                  <a:pt x="34086" y="38346"/>
                  <a:pt x="33610" y="38555"/>
                  <a:pt x="33934" y="38384"/>
                </a:cubicBezTo>
                <a:cubicBezTo>
                  <a:pt x="33782" y="38289"/>
                  <a:pt x="33705" y="38384"/>
                  <a:pt x="33629" y="38498"/>
                </a:cubicBezTo>
                <a:cubicBezTo>
                  <a:pt x="33725" y="38593"/>
                  <a:pt x="34029" y="38555"/>
                  <a:pt x="34105" y="38422"/>
                </a:cubicBezTo>
                <a:close/>
                <a:moveTo>
                  <a:pt x="34238" y="38422"/>
                </a:moveTo>
                <a:cubicBezTo>
                  <a:pt x="34466" y="38327"/>
                  <a:pt x="34200" y="38042"/>
                  <a:pt x="34048" y="38289"/>
                </a:cubicBezTo>
                <a:cubicBezTo>
                  <a:pt x="34105" y="38346"/>
                  <a:pt x="34257" y="38251"/>
                  <a:pt x="34238" y="38422"/>
                </a:cubicBezTo>
                <a:close/>
                <a:moveTo>
                  <a:pt x="61076" y="27542"/>
                </a:moveTo>
                <a:cubicBezTo>
                  <a:pt x="60848" y="27733"/>
                  <a:pt x="60259" y="27809"/>
                  <a:pt x="60030" y="27980"/>
                </a:cubicBezTo>
                <a:cubicBezTo>
                  <a:pt x="60411" y="27847"/>
                  <a:pt x="60924" y="27828"/>
                  <a:pt x="61076" y="27542"/>
                </a:cubicBezTo>
                <a:close/>
                <a:moveTo>
                  <a:pt x="32964" y="38612"/>
                </a:moveTo>
                <a:cubicBezTo>
                  <a:pt x="32983" y="38746"/>
                  <a:pt x="32831" y="38593"/>
                  <a:pt x="32716" y="38708"/>
                </a:cubicBezTo>
                <a:cubicBezTo>
                  <a:pt x="32735" y="38765"/>
                  <a:pt x="32735" y="38803"/>
                  <a:pt x="32678" y="38841"/>
                </a:cubicBezTo>
                <a:cubicBezTo>
                  <a:pt x="32926" y="38898"/>
                  <a:pt x="33116" y="38593"/>
                  <a:pt x="33477" y="38689"/>
                </a:cubicBezTo>
                <a:cubicBezTo>
                  <a:pt x="33515" y="38631"/>
                  <a:pt x="33534" y="38384"/>
                  <a:pt x="33344" y="38517"/>
                </a:cubicBezTo>
                <a:cubicBezTo>
                  <a:pt x="33591" y="38346"/>
                  <a:pt x="33744" y="38270"/>
                  <a:pt x="34181" y="38118"/>
                </a:cubicBezTo>
                <a:cubicBezTo>
                  <a:pt x="33496" y="38118"/>
                  <a:pt x="32488" y="38708"/>
                  <a:pt x="31708" y="38898"/>
                </a:cubicBezTo>
                <a:cubicBezTo>
                  <a:pt x="31994" y="38708"/>
                  <a:pt x="31404" y="38689"/>
                  <a:pt x="31575" y="38936"/>
                </a:cubicBezTo>
                <a:cubicBezTo>
                  <a:pt x="31385" y="38993"/>
                  <a:pt x="31081" y="38955"/>
                  <a:pt x="31043" y="39221"/>
                </a:cubicBezTo>
                <a:cubicBezTo>
                  <a:pt x="31366" y="38993"/>
                  <a:pt x="31404" y="39183"/>
                  <a:pt x="31860" y="38936"/>
                </a:cubicBezTo>
                <a:cubicBezTo>
                  <a:pt x="31651" y="39335"/>
                  <a:pt x="31157" y="39183"/>
                  <a:pt x="30719" y="39449"/>
                </a:cubicBezTo>
                <a:cubicBezTo>
                  <a:pt x="31119" y="39487"/>
                  <a:pt x="31613" y="39221"/>
                  <a:pt x="31956" y="39183"/>
                </a:cubicBezTo>
                <a:cubicBezTo>
                  <a:pt x="32108" y="39107"/>
                  <a:pt x="32051" y="38993"/>
                  <a:pt x="31956" y="38955"/>
                </a:cubicBezTo>
                <a:cubicBezTo>
                  <a:pt x="32127" y="38841"/>
                  <a:pt x="32184" y="38955"/>
                  <a:pt x="32203" y="39088"/>
                </a:cubicBezTo>
                <a:cubicBezTo>
                  <a:pt x="32317" y="39050"/>
                  <a:pt x="32412" y="38993"/>
                  <a:pt x="32526" y="38955"/>
                </a:cubicBezTo>
                <a:cubicBezTo>
                  <a:pt x="32412" y="38917"/>
                  <a:pt x="32659" y="38612"/>
                  <a:pt x="32945" y="38612"/>
                </a:cubicBezTo>
                <a:close/>
                <a:moveTo>
                  <a:pt x="28627" y="40286"/>
                </a:moveTo>
                <a:cubicBezTo>
                  <a:pt x="28532" y="40115"/>
                  <a:pt x="28113" y="40419"/>
                  <a:pt x="28075" y="40343"/>
                </a:cubicBezTo>
                <a:cubicBezTo>
                  <a:pt x="27923" y="40591"/>
                  <a:pt x="28513" y="40248"/>
                  <a:pt x="28627" y="40286"/>
                </a:cubicBezTo>
                <a:close/>
                <a:moveTo>
                  <a:pt x="28760" y="39563"/>
                </a:moveTo>
                <a:cubicBezTo>
                  <a:pt x="28798" y="39697"/>
                  <a:pt x="28703" y="39773"/>
                  <a:pt x="28855" y="39811"/>
                </a:cubicBezTo>
                <a:cubicBezTo>
                  <a:pt x="28741" y="39868"/>
                  <a:pt x="28608" y="39906"/>
                  <a:pt x="28494" y="39963"/>
                </a:cubicBezTo>
                <a:cubicBezTo>
                  <a:pt x="28703" y="39925"/>
                  <a:pt x="29844" y="39735"/>
                  <a:pt x="29806" y="39487"/>
                </a:cubicBezTo>
                <a:cubicBezTo>
                  <a:pt x="29521" y="39602"/>
                  <a:pt x="29198" y="39754"/>
                  <a:pt x="28988" y="39754"/>
                </a:cubicBezTo>
                <a:cubicBezTo>
                  <a:pt x="29293" y="39544"/>
                  <a:pt x="28608" y="39697"/>
                  <a:pt x="28950" y="39506"/>
                </a:cubicBezTo>
                <a:cubicBezTo>
                  <a:pt x="28874" y="39392"/>
                  <a:pt x="28608" y="39640"/>
                  <a:pt x="28570" y="39468"/>
                </a:cubicBezTo>
                <a:cubicBezTo>
                  <a:pt x="28551" y="39525"/>
                  <a:pt x="28532" y="39716"/>
                  <a:pt x="28760" y="39563"/>
                </a:cubicBezTo>
                <a:close/>
                <a:moveTo>
                  <a:pt x="32964" y="38270"/>
                </a:moveTo>
                <a:cubicBezTo>
                  <a:pt x="33002" y="38213"/>
                  <a:pt x="33078" y="38175"/>
                  <a:pt x="33192" y="38137"/>
                </a:cubicBezTo>
                <a:cubicBezTo>
                  <a:pt x="33154" y="37966"/>
                  <a:pt x="32983" y="38061"/>
                  <a:pt x="32907" y="37966"/>
                </a:cubicBezTo>
                <a:cubicBezTo>
                  <a:pt x="32412" y="38251"/>
                  <a:pt x="31651" y="38137"/>
                  <a:pt x="31556" y="38670"/>
                </a:cubicBezTo>
                <a:cubicBezTo>
                  <a:pt x="32298" y="38574"/>
                  <a:pt x="32640" y="38156"/>
                  <a:pt x="32964" y="38270"/>
                </a:cubicBezTo>
                <a:close/>
                <a:moveTo>
                  <a:pt x="36406" y="36844"/>
                </a:moveTo>
                <a:cubicBezTo>
                  <a:pt x="36254" y="36710"/>
                  <a:pt x="36197" y="36901"/>
                  <a:pt x="35988" y="36901"/>
                </a:cubicBezTo>
                <a:cubicBezTo>
                  <a:pt x="36045" y="37053"/>
                  <a:pt x="36368" y="36901"/>
                  <a:pt x="36406" y="36844"/>
                </a:cubicBezTo>
                <a:close/>
                <a:moveTo>
                  <a:pt x="21951" y="42588"/>
                </a:moveTo>
                <a:cubicBezTo>
                  <a:pt x="22008" y="42569"/>
                  <a:pt x="22008" y="42531"/>
                  <a:pt x="21989" y="42512"/>
                </a:cubicBezTo>
                <a:cubicBezTo>
                  <a:pt x="22046" y="42302"/>
                  <a:pt x="22445" y="42474"/>
                  <a:pt x="22312" y="42207"/>
                </a:cubicBezTo>
                <a:cubicBezTo>
                  <a:pt x="21894" y="42321"/>
                  <a:pt x="21570" y="42436"/>
                  <a:pt x="21323" y="42607"/>
                </a:cubicBezTo>
                <a:cubicBezTo>
                  <a:pt x="21532" y="42759"/>
                  <a:pt x="21817" y="42302"/>
                  <a:pt x="21951" y="42588"/>
                </a:cubicBezTo>
                <a:close/>
                <a:moveTo>
                  <a:pt x="19212" y="42892"/>
                </a:moveTo>
                <a:cubicBezTo>
                  <a:pt x="19288" y="42949"/>
                  <a:pt x="19858" y="42702"/>
                  <a:pt x="19934" y="42721"/>
                </a:cubicBezTo>
                <a:cubicBezTo>
                  <a:pt x="20030" y="42645"/>
                  <a:pt x="20030" y="42493"/>
                  <a:pt x="19896" y="42455"/>
                </a:cubicBezTo>
                <a:cubicBezTo>
                  <a:pt x="20410" y="42283"/>
                  <a:pt x="20619" y="41998"/>
                  <a:pt x="20962" y="42264"/>
                </a:cubicBezTo>
                <a:cubicBezTo>
                  <a:pt x="20828" y="42188"/>
                  <a:pt x="20771" y="42207"/>
                  <a:pt x="20714" y="42360"/>
                </a:cubicBezTo>
                <a:cubicBezTo>
                  <a:pt x="20581" y="42436"/>
                  <a:pt x="20657" y="42131"/>
                  <a:pt x="20467" y="42283"/>
                </a:cubicBezTo>
                <a:cubicBezTo>
                  <a:pt x="20600" y="42417"/>
                  <a:pt x="20562" y="42398"/>
                  <a:pt x="20429" y="42531"/>
                </a:cubicBezTo>
                <a:cubicBezTo>
                  <a:pt x="21152" y="42512"/>
                  <a:pt x="21513" y="42283"/>
                  <a:pt x="22160" y="42226"/>
                </a:cubicBezTo>
                <a:cubicBezTo>
                  <a:pt x="22255" y="42131"/>
                  <a:pt x="22350" y="42055"/>
                  <a:pt x="22255" y="41903"/>
                </a:cubicBezTo>
                <a:cubicBezTo>
                  <a:pt x="22350" y="41979"/>
                  <a:pt x="22464" y="41979"/>
                  <a:pt x="22540" y="42074"/>
                </a:cubicBezTo>
                <a:cubicBezTo>
                  <a:pt x="22578" y="41827"/>
                  <a:pt x="22864" y="41941"/>
                  <a:pt x="23054" y="41922"/>
                </a:cubicBezTo>
                <a:cubicBezTo>
                  <a:pt x="23054" y="41979"/>
                  <a:pt x="22959" y="42017"/>
                  <a:pt x="22883" y="42055"/>
                </a:cubicBezTo>
                <a:cubicBezTo>
                  <a:pt x="22730" y="42131"/>
                  <a:pt x="22826" y="41808"/>
                  <a:pt x="22635" y="41979"/>
                </a:cubicBezTo>
                <a:cubicBezTo>
                  <a:pt x="22940" y="42131"/>
                  <a:pt x="22464" y="42055"/>
                  <a:pt x="22388" y="42245"/>
                </a:cubicBezTo>
                <a:cubicBezTo>
                  <a:pt x="22578" y="42264"/>
                  <a:pt x="23396" y="42131"/>
                  <a:pt x="23320" y="41865"/>
                </a:cubicBezTo>
                <a:cubicBezTo>
                  <a:pt x="23225" y="41979"/>
                  <a:pt x="23187" y="41979"/>
                  <a:pt x="23149" y="41827"/>
                </a:cubicBezTo>
                <a:cubicBezTo>
                  <a:pt x="23434" y="41542"/>
                  <a:pt x="24176" y="41770"/>
                  <a:pt x="24233" y="41332"/>
                </a:cubicBezTo>
                <a:cubicBezTo>
                  <a:pt x="24138" y="41370"/>
                  <a:pt x="24043" y="41428"/>
                  <a:pt x="23929" y="41466"/>
                </a:cubicBezTo>
                <a:cubicBezTo>
                  <a:pt x="23929" y="41408"/>
                  <a:pt x="24100" y="41199"/>
                  <a:pt x="24157" y="41313"/>
                </a:cubicBezTo>
                <a:cubicBezTo>
                  <a:pt x="24252" y="41218"/>
                  <a:pt x="24138" y="41085"/>
                  <a:pt x="24176" y="40971"/>
                </a:cubicBezTo>
                <a:cubicBezTo>
                  <a:pt x="23986" y="41066"/>
                  <a:pt x="24100" y="41237"/>
                  <a:pt x="23948" y="41332"/>
                </a:cubicBezTo>
                <a:cubicBezTo>
                  <a:pt x="23815" y="41370"/>
                  <a:pt x="23986" y="41180"/>
                  <a:pt x="23815" y="41180"/>
                </a:cubicBezTo>
                <a:cubicBezTo>
                  <a:pt x="23815" y="41085"/>
                  <a:pt x="23948" y="41180"/>
                  <a:pt x="23929" y="41066"/>
                </a:cubicBezTo>
                <a:cubicBezTo>
                  <a:pt x="23815" y="40857"/>
                  <a:pt x="23586" y="41161"/>
                  <a:pt x="23491" y="41085"/>
                </a:cubicBezTo>
                <a:cubicBezTo>
                  <a:pt x="23377" y="41237"/>
                  <a:pt x="23720" y="41275"/>
                  <a:pt x="23777" y="41408"/>
                </a:cubicBezTo>
                <a:cubicBezTo>
                  <a:pt x="23682" y="41542"/>
                  <a:pt x="23434" y="41294"/>
                  <a:pt x="23415" y="41618"/>
                </a:cubicBezTo>
                <a:cubicBezTo>
                  <a:pt x="23339" y="41637"/>
                  <a:pt x="23320" y="41504"/>
                  <a:pt x="23282" y="41447"/>
                </a:cubicBezTo>
                <a:cubicBezTo>
                  <a:pt x="23187" y="41485"/>
                  <a:pt x="23054" y="41561"/>
                  <a:pt x="23016" y="41504"/>
                </a:cubicBezTo>
                <a:cubicBezTo>
                  <a:pt x="22883" y="41561"/>
                  <a:pt x="23149" y="41599"/>
                  <a:pt x="23149" y="41656"/>
                </a:cubicBezTo>
                <a:cubicBezTo>
                  <a:pt x="23092" y="41656"/>
                  <a:pt x="23016" y="41656"/>
                  <a:pt x="23035" y="41713"/>
                </a:cubicBezTo>
                <a:cubicBezTo>
                  <a:pt x="22902" y="41770"/>
                  <a:pt x="22940" y="41561"/>
                  <a:pt x="22883" y="41504"/>
                </a:cubicBezTo>
                <a:cubicBezTo>
                  <a:pt x="22769" y="41389"/>
                  <a:pt x="23187" y="41408"/>
                  <a:pt x="23092" y="41294"/>
                </a:cubicBezTo>
                <a:cubicBezTo>
                  <a:pt x="23035" y="41047"/>
                  <a:pt x="22616" y="41504"/>
                  <a:pt x="22616" y="41370"/>
                </a:cubicBezTo>
                <a:cubicBezTo>
                  <a:pt x="22616" y="41523"/>
                  <a:pt x="22673" y="41485"/>
                  <a:pt x="22711" y="41618"/>
                </a:cubicBezTo>
                <a:cubicBezTo>
                  <a:pt x="22521" y="41580"/>
                  <a:pt x="22426" y="41504"/>
                  <a:pt x="22312" y="41713"/>
                </a:cubicBezTo>
                <a:cubicBezTo>
                  <a:pt x="22255" y="41599"/>
                  <a:pt x="22331" y="41523"/>
                  <a:pt x="22502" y="41485"/>
                </a:cubicBezTo>
                <a:cubicBezTo>
                  <a:pt x="22426" y="41370"/>
                  <a:pt x="22122" y="41656"/>
                  <a:pt x="22084" y="41485"/>
                </a:cubicBezTo>
                <a:cubicBezTo>
                  <a:pt x="20505" y="42264"/>
                  <a:pt x="18070" y="42797"/>
                  <a:pt x="16511" y="43482"/>
                </a:cubicBezTo>
                <a:cubicBezTo>
                  <a:pt x="16815" y="43482"/>
                  <a:pt x="17214" y="43387"/>
                  <a:pt x="17538" y="43196"/>
                </a:cubicBezTo>
                <a:cubicBezTo>
                  <a:pt x="17576" y="43177"/>
                  <a:pt x="17709" y="43444"/>
                  <a:pt x="17690" y="43196"/>
                </a:cubicBezTo>
                <a:cubicBezTo>
                  <a:pt x="17899" y="43196"/>
                  <a:pt x="17766" y="43330"/>
                  <a:pt x="17899" y="43387"/>
                </a:cubicBezTo>
                <a:cubicBezTo>
                  <a:pt x="18013" y="43368"/>
                  <a:pt x="18242" y="43177"/>
                  <a:pt x="18299" y="43273"/>
                </a:cubicBezTo>
                <a:cubicBezTo>
                  <a:pt x="18242" y="43063"/>
                  <a:pt x="18356" y="43234"/>
                  <a:pt x="18394" y="43006"/>
                </a:cubicBezTo>
                <a:cubicBezTo>
                  <a:pt x="18184" y="43063"/>
                  <a:pt x="18127" y="43158"/>
                  <a:pt x="17994" y="43234"/>
                </a:cubicBezTo>
                <a:cubicBezTo>
                  <a:pt x="18032" y="43025"/>
                  <a:pt x="18527" y="42816"/>
                  <a:pt x="18717" y="42930"/>
                </a:cubicBezTo>
                <a:cubicBezTo>
                  <a:pt x="18774" y="42778"/>
                  <a:pt x="18945" y="42664"/>
                  <a:pt x="19117" y="42664"/>
                </a:cubicBezTo>
                <a:cubicBezTo>
                  <a:pt x="19136" y="42664"/>
                  <a:pt x="19250" y="42778"/>
                  <a:pt x="19231" y="42797"/>
                </a:cubicBezTo>
                <a:cubicBezTo>
                  <a:pt x="19364" y="42759"/>
                  <a:pt x="19364" y="42379"/>
                  <a:pt x="19421" y="42721"/>
                </a:cubicBezTo>
                <a:cubicBezTo>
                  <a:pt x="19573" y="42664"/>
                  <a:pt x="19440" y="42550"/>
                  <a:pt x="19554" y="42493"/>
                </a:cubicBezTo>
                <a:cubicBezTo>
                  <a:pt x="19687" y="42455"/>
                  <a:pt x="19516" y="42645"/>
                  <a:pt x="19649" y="42740"/>
                </a:cubicBezTo>
                <a:cubicBezTo>
                  <a:pt x="19535" y="42702"/>
                  <a:pt x="19269" y="42816"/>
                  <a:pt x="19212" y="42911"/>
                </a:cubicBezTo>
                <a:close/>
                <a:moveTo>
                  <a:pt x="20353" y="42341"/>
                </a:moveTo>
                <a:cubicBezTo>
                  <a:pt x="20353" y="42474"/>
                  <a:pt x="20087" y="42531"/>
                  <a:pt x="20144" y="42702"/>
                </a:cubicBezTo>
                <a:cubicBezTo>
                  <a:pt x="20220" y="42664"/>
                  <a:pt x="20296" y="42626"/>
                  <a:pt x="20391" y="42607"/>
                </a:cubicBezTo>
                <a:cubicBezTo>
                  <a:pt x="20410" y="42531"/>
                  <a:pt x="20410" y="42436"/>
                  <a:pt x="20353" y="42341"/>
                </a:cubicBezTo>
                <a:close/>
                <a:moveTo>
                  <a:pt x="27486" y="40305"/>
                </a:moveTo>
                <a:cubicBezTo>
                  <a:pt x="27429" y="40210"/>
                  <a:pt x="27276" y="40286"/>
                  <a:pt x="27219" y="40191"/>
                </a:cubicBezTo>
                <a:cubicBezTo>
                  <a:pt x="27181" y="40286"/>
                  <a:pt x="26972" y="40515"/>
                  <a:pt x="26896" y="40267"/>
                </a:cubicBezTo>
                <a:cubicBezTo>
                  <a:pt x="26706" y="40724"/>
                  <a:pt x="25945" y="40476"/>
                  <a:pt x="25736" y="40952"/>
                </a:cubicBezTo>
                <a:cubicBezTo>
                  <a:pt x="26059" y="40686"/>
                  <a:pt x="26953" y="40572"/>
                  <a:pt x="27486" y="40305"/>
                </a:cubicBezTo>
                <a:close/>
                <a:moveTo>
                  <a:pt x="10576" y="47039"/>
                </a:moveTo>
                <a:cubicBezTo>
                  <a:pt x="10291" y="46886"/>
                  <a:pt x="10120" y="47153"/>
                  <a:pt x="9834" y="47172"/>
                </a:cubicBezTo>
                <a:cubicBezTo>
                  <a:pt x="10044" y="47286"/>
                  <a:pt x="10253" y="47020"/>
                  <a:pt x="10576" y="47039"/>
                </a:cubicBezTo>
                <a:close/>
                <a:moveTo>
                  <a:pt x="25660" y="40933"/>
                </a:moveTo>
                <a:cubicBezTo>
                  <a:pt x="25412" y="40781"/>
                  <a:pt x="25203" y="41047"/>
                  <a:pt x="24861" y="41085"/>
                </a:cubicBezTo>
                <a:cubicBezTo>
                  <a:pt x="24956" y="41256"/>
                  <a:pt x="25431" y="41066"/>
                  <a:pt x="25660" y="40933"/>
                </a:cubicBezTo>
                <a:close/>
                <a:moveTo>
                  <a:pt x="28113" y="39944"/>
                </a:moveTo>
                <a:cubicBezTo>
                  <a:pt x="28170" y="40001"/>
                  <a:pt x="28285" y="39925"/>
                  <a:pt x="28380" y="39887"/>
                </a:cubicBezTo>
                <a:cubicBezTo>
                  <a:pt x="28342" y="39735"/>
                  <a:pt x="28189" y="39792"/>
                  <a:pt x="28151" y="39659"/>
                </a:cubicBezTo>
                <a:cubicBezTo>
                  <a:pt x="27999" y="39716"/>
                  <a:pt x="28189" y="39830"/>
                  <a:pt x="28227" y="39849"/>
                </a:cubicBezTo>
                <a:cubicBezTo>
                  <a:pt x="28247" y="39887"/>
                  <a:pt x="28170" y="39906"/>
                  <a:pt x="28113" y="39944"/>
                </a:cubicBezTo>
                <a:close/>
                <a:moveTo>
                  <a:pt x="21266" y="42645"/>
                </a:moveTo>
                <a:cubicBezTo>
                  <a:pt x="20752" y="42683"/>
                  <a:pt x="20258" y="42835"/>
                  <a:pt x="19782" y="43063"/>
                </a:cubicBezTo>
                <a:cubicBezTo>
                  <a:pt x="20182" y="43120"/>
                  <a:pt x="20543" y="42854"/>
                  <a:pt x="21266" y="42645"/>
                </a:cubicBezTo>
                <a:close/>
                <a:moveTo>
                  <a:pt x="25983" y="40686"/>
                </a:moveTo>
                <a:cubicBezTo>
                  <a:pt x="25869" y="40419"/>
                  <a:pt x="25679" y="40648"/>
                  <a:pt x="25431" y="40743"/>
                </a:cubicBezTo>
                <a:cubicBezTo>
                  <a:pt x="25679" y="40762"/>
                  <a:pt x="25755" y="40743"/>
                  <a:pt x="25983" y="40686"/>
                </a:cubicBezTo>
                <a:close/>
                <a:moveTo>
                  <a:pt x="24785" y="41066"/>
                </a:moveTo>
                <a:cubicBezTo>
                  <a:pt x="24861" y="41028"/>
                  <a:pt x="24937" y="40990"/>
                  <a:pt x="25032" y="40952"/>
                </a:cubicBezTo>
                <a:cubicBezTo>
                  <a:pt x="24994" y="40876"/>
                  <a:pt x="24899" y="40895"/>
                  <a:pt x="24880" y="40800"/>
                </a:cubicBezTo>
                <a:cubicBezTo>
                  <a:pt x="24823" y="40933"/>
                  <a:pt x="24728" y="41009"/>
                  <a:pt x="24747" y="40800"/>
                </a:cubicBezTo>
                <a:cubicBezTo>
                  <a:pt x="24480" y="40876"/>
                  <a:pt x="24766" y="40971"/>
                  <a:pt x="24785" y="41047"/>
                </a:cubicBezTo>
                <a:close/>
                <a:moveTo>
                  <a:pt x="39450" y="35170"/>
                </a:moveTo>
                <a:cubicBezTo>
                  <a:pt x="39469" y="35075"/>
                  <a:pt x="39754" y="35056"/>
                  <a:pt x="39640" y="34922"/>
                </a:cubicBezTo>
                <a:cubicBezTo>
                  <a:pt x="39507" y="34960"/>
                  <a:pt x="39431" y="35189"/>
                  <a:pt x="39374" y="34979"/>
                </a:cubicBezTo>
                <a:cubicBezTo>
                  <a:pt x="39222" y="35056"/>
                  <a:pt x="39412" y="35151"/>
                  <a:pt x="39450" y="35170"/>
                </a:cubicBezTo>
                <a:close/>
                <a:moveTo>
                  <a:pt x="39183" y="35227"/>
                </a:moveTo>
                <a:cubicBezTo>
                  <a:pt x="39203" y="34998"/>
                  <a:pt x="38480" y="35322"/>
                  <a:pt x="38213" y="35493"/>
                </a:cubicBezTo>
                <a:cubicBezTo>
                  <a:pt x="38518" y="35588"/>
                  <a:pt x="38822" y="35208"/>
                  <a:pt x="39183" y="35227"/>
                </a:cubicBezTo>
                <a:close/>
                <a:moveTo>
                  <a:pt x="24423" y="41085"/>
                </a:moveTo>
                <a:cubicBezTo>
                  <a:pt x="24499" y="41009"/>
                  <a:pt x="24595" y="40933"/>
                  <a:pt x="24537" y="40819"/>
                </a:cubicBezTo>
                <a:cubicBezTo>
                  <a:pt x="24442" y="40857"/>
                  <a:pt x="24328" y="40914"/>
                  <a:pt x="24233" y="40952"/>
                </a:cubicBezTo>
                <a:cubicBezTo>
                  <a:pt x="24290" y="41009"/>
                  <a:pt x="24366" y="41028"/>
                  <a:pt x="24423" y="41085"/>
                </a:cubicBezTo>
                <a:close/>
                <a:moveTo>
                  <a:pt x="18584" y="42930"/>
                </a:moveTo>
                <a:cubicBezTo>
                  <a:pt x="18318" y="42949"/>
                  <a:pt x="18660" y="43158"/>
                  <a:pt x="18394" y="43177"/>
                </a:cubicBezTo>
                <a:cubicBezTo>
                  <a:pt x="18508" y="43330"/>
                  <a:pt x="18698" y="43082"/>
                  <a:pt x="18584" y="42930"/>
                </a:cubicBezTo>
                <a:close/>
                <a:moveTo>
                  <a:pt x="29749" y="38670"/>
                </a:moveTo>
                <a:cubicBezTo>
                  <a:pt x="29521" y="38631"/>
                  <a:pt x="29483" y="38784"/>
                  <a:pt x="29559" y="38536"/>
                </a:cubicBezTo>
                <a:cubicBezTo>
                  <a:pt x="29521" y="38593"/>
                  <a:pt x="29407" y="38631"/>
                  <a:pt x="29407" y="38708"/>
                </a:cubicBezTo>
                <a:cubicBezTo>
                  <a:pt x="29312" y="38727"/>
                  <a:pt x="29312" y="38593"/>
                  <a:pt x="29274" y="38536"/>
                </a:cubicBezTo>
                <a:cubicBezTo>
                  <a:pt x="28513" y="38860"/>
                  <a:pt x="27961" y="38955"/>
                  <a:pt x="27391" y="39183"/>
                </a:cubicBezTo>
                <a:cubicBezTo>
                  <a:pt x="27600" y="39487"/>
                  <a:pt x="27067" y="39316"/>
                  <a:pt x="27200" y="39583"/>
                </a:cubicBezTo>
                <a:cubicBezTo>
                  <a:pt x="28418" y="39164"/>
                  <a:pt x="28589" y="39107"/>
                  <a:pt x="29749" y="38670"/>
                </a:cubicBezTo>
                <a:close/>
                <a:moveTo>
                  <a:pt x="23282" y="40724"/>
                </a:moveTo>
                <a:cubicBezTo>
                  <a:pt x="23301" y="40876"/>
                  <a:pt x="23130" y="40724"/>
                  <a:pt x="23035" y="40819"/>
                </a:cubicBezTo>
                <a:cubicBezTo>
                  <a:pt x="23054" y="40762"/>
                  <a:pt x="23073" y="40705"/>
                  <a:pt x="23035" y="40648"/>
                </a:cubicBezTo>
                <a:cubicBezTo>
                  <a:pt x="22788" y="40667"/>
                  <a:pt x="23073" y="40819"/>
                  <a:pt x="22902" y="40857"/>
                </a:cubicBezTo>
                <a:cubicBezTo>
                  <a:pt x="22826" y="40876"/>
                  <a:pt x="22807" y="40762"/>
                  <a:pt x="22769" y="40705"/>
                </a:cubicBezTo>
                <a:cubicBezTo>
                  <a:pt x="22826" y="40895"/>
                  <a:pt x="22426" y="40990"/>
                  <a:pt x="22369" y="41142"/>
                </a:cubicBezTo>
                <a:cubicBezTo>
                  <a:pt x="22198" y="41085"/>
                  <a:pt x="21951" y="41161"/>
                  <a:pt x="21779" y="41085"/>
                </a:cubicBezTo>
                <a:cubicBezTo>
                  <a:pt x="21932" y="41123"/>
                  <a:pt x="21779" y="41237"/>
                  <a:pt x="21894" y="41389"/>
                </a:cubicBezTo>
                <a:cubicBezTo>
                  <a:pt x="22141" y="41447"/>
                  <a:pt x="22255" y="41199"/>
                  <a:pt x="22445" y="41332"/>
                </a:cubicBezTo>
                <a:cubicBezTo>
                  <a:pt x="22540" y="41275"/>
                  <a:pt x="22426" y="41180"/>
                  <a:pt x="22521" y="41142"/>
                </a:cubicBezTo>
                <a:cubicBezTo>
                  <a:pt x="22711" y="41085"/>
                  <a:pt x="22597" y="41275"/>
                  <a:pt x="22921" y="41085"/>
                </a:cubicBezTo>
                <a:cubicBezTo>
                  <a:pt x="22921" y="40990"/>
                  <a:pt x="22845" y="41028"/>
                  <a:pt x="22807" y="40971"/>
                </a:cubicBezTo>
                <a:cubicBezTo>
                  <a:pt x="23529" y="40895"/>
                  <a:pt x="24347" y="40495"/>
                  <a:pt x="25051" y="40286"/>
                </a:cubicBezTo>
                <a:cubicBezTo>
                  <a:pt x="24366" y="40267"/>
                  <a:pt x="24062" y="40610"/>
                  <a:pt x="23282" y="40724"/>
                </a:cubicBezTo>
                <a:cubicBezTo>
                  <a:pt x="23815" y="40362"/>
                  <a:pt x="24537" y="40343"/>
                  <a:pt x="25393" y="39925"/>
                </a:cubicBezTo>
                <a:cubicBezTo>
                  <a:pt x="25374" y="40077"/>
                  <a:pt x="25412" y="40096"/>
                  <a:pt x="25184" y="40115"/>
                </a:cubicBezTo>
                <a:cubicBezTo>
                  <a:pt x="25260" y="40248"/>
                  <a:pt x="25983" y="40001"/>
                  <a:pt x="25926" y="39830"/>
                </a:cubicBezTo>
                <a:cubicBezTo>
                  <a:pt x="25812" y="39906"/>
                  <a:pt x="25679" y="40001"/>
                  <a:pt x="25508" y="40001"/>
                </a:cubicBezTo>
                <a:cubicBezTo>
                  <a:pt x="26021" y="39678"/>
                  <a:pt x="26344" y="39640"/>
                  <a:pt x="26858" y="39449"/>
                </a:cubicBezTo>
                <a:cubicBezTo>
                  <a:pt x="25565" y="39735"/>
                  <a:pt x="24575" y="40115"/>
                  <a:pt x="23187" y="40648"/>
                </a:cubicBezTo>
                <a:cubicBezTo>
                  <a:pt x="23187" y="40705"/>
                  <a:pt x="23225" y="40724"/>
                  <a:pt x="23282" y="40724"/>
                </a:cubicBezTo>
                <a:close/>
                <a:moveTo>
                  <a:pt x="16168" y="43672"/>
                </a:moveTo>
                <a:cubicBezTo>
                  <a:pt x="16092" y="43539"/>
                  <a:pt x="15598" y="43653"/>
                  <a:pt x="15731" y="43862"/>
                </a:cubicBezTo>
                <a:cubicBezTo>
                  <a:pt x="15788" y="43805"/>
                  <a:pt x="15826" y="43767"/>
                  <a:pt x="15826" y="43710"/>
                </a:cubicBezTo>
                <a:cubicBezTo>
                  <a:pt x="15997" y="43767"/>
                  <a:pt x="15940" y="43710"/>
                  <a:pt x="16168" y="43672"/>
                </a:cubicBezTo>
                <a:close/>
                <a:moveTo>
                  <a:pt x="11451" y="45289"/>
                </a:moveTo>
                <a:cubicBezTo>
                  <a:pt x="11337" y="45194"/>
                  <a:pt x="11204" y="45422"/>
                  <a:pt x="11318" y="45517"/>
                </a:cubicBezTo>
                <a:cubicBezTo>
                  <a:pt x="11413" y="45384"/>
                  <a:pt x="11394" y="45479"/>
                  <a:pt x="11565" y="45422"/>
                </a:cubicBezTo>
                <a:cubicBezTo>
                  <a:pt x="11565" y="45327"/>
                  <a:pt x="11280" y="45403"/>
                  <a:pt x="11451" y="45289"/>
                </a:cubicBezTo>
                <a:close/>
                <a:moveTo>
                  <a:pt x="11641" y="45441"/>
                </a:moveTo>
                <a:cubicBezTo>
                  <a:pt x="11793" y="45403"/>
                  <a:pt x="11889" y="45346"/>
                  <a:pt x="11946" y="45270"/>
                </a:cubicBezTo>
                <a:cubicBezTo>
                  <a:pt x="11851" y="45251"/>
                  <a:pt x="11851" y="45099"/>
                  <a:pt x="11698" y="45194"/>
                </a:cubicBezTo>
                <a:cubicBezTo>
                  <a:pt x="11736" y="45232"/>
                  <a:pt x="11793" y="45251"/>
                  <a:pt x="11813" y="45308"/>
                </a:cubicBezTo>
                <a:cubicBezTo>
                  <a:pt x="11679" y="45346"/>
                  <a:pt x="11641" y="45232"/>
                  <a:pt x="11546" y="45194"/>
                </a:cubicBezTo>
                <a:cubicBezTo>
                  <a:pt x="11337" y="45365"/>
                  <a:pt x="11603" y="45289"/>
                  <a:pt x="11641" y="45441"/>
                </a:cubicBezTo>
                <a:close/>
                <a:moveTo>
                  <a:pt x="11128" y="45593"/>
                </a:moveTo>
                <a:cubicBezTo>
                  <a:pt x="11090" y="45555"/>
                  <a:pt x="11033" y="45536"/>
                  <a:pt x="11014" y="45479"/>
                </a:cubicBezTo>
                <a:cubicBezTo>
                  <a:pt x="11147" y="45403"/>
                  <a:pt x="11166" y="45498"/>
                  <a:pt x="11204" y="45555"/>
                </a:cubicBezTo>
                <a:cubicBezTo>
                  <a:pt x="11280" y="45517"/>
                  <a:pt x="11204" y="45422"/>
                  <a:pt x="11185" y="45346"/>
                </a:cubicBezTo>
                <a:cubicBezTo>
                  <a:pt x="10861" y="45441"/>
                  <a:pt x="10443" y="45536"/>
                  <a:pt x="10120" y="45726"/>
                </a:cubicBezTo>
                <a:cubicBezTo>
                  <a:pt x="10557" y="45593"/>
                  <a:pt x="10595" y="45726"/>
                  <a:pt x="10957" y="45498"/>
                </a:cubicBezTo>
                <a:cubicBezTo>
                  <a:pt x="10804" y="45631"/>
                  <a:pt x="10938" y="45650"/>
                  <a:pt x="11128" y="45593"/>
                </a:cubicBezTo>
                <a:close/>
                <a:moveTo>
                  <a:pt x="9720" y="45993"/>
                </a:moveTo>
                <a:cubicBezTo>
                  <a:pt x="9796" y="45954"/>
                  <a:pt x="9739" y="45935"/>
                  <a:pt x="9701" y="45935"/>
                </a:cubicBezTo>
                <a:cubicBezTo>
                  <a:pt x="9587" y="45840"/>
                  <a:pt x="10044" y="45783"/>
                  <a:pt x="9834" y="45897"/>
                </a:cubicBezTo>
                <a:cubicBezTo>
                  <a:pt x="9872" y="45954"/>
                  <a:pt x="9891" y="45840"/>
                  <a:pt x="10006" y="45821"/>
                </a:cubicBezTo>
                <a:cubicBezTo>
                  <a:pt x="9891" y="45612"/>
                  <a:pt x="9834" y="45783"/>
                  <a:pt x="9587" y="45821"/>
                </a:cubicBezTo>
                <a:cubicBezTo>
                  <a:pt x="9606" y="45935"/>
                  <a:pt x="9682" y="45935"/>
                  <a:pt x="9720" y="45993"/>
                </a:cubicBezTo>
                <a:close/>
                <a:moveTo>
                  <a:pt x="8503" y="46354"/>
                </a:moveTo>
                <a:cubicBezTo>
                  <a:pt x="8617" y="46297"/>
                  <a:pt x="8617" y="46202"/>
                  <a:pt x="8788" y="46145"/>
                </a:cubicBezTo>
                <a:cubicBezTo>
                  <a:pt x="8655" y="46107"/>
                  <a:pt x="8484" y="46164"/>
                  <a:pt x="8313" y="46221"/>
                </a:cubicBezTo>
                <a:cubicBezTo>
                  <a:pt x="8370" y="46278"/>
                  <a:pt x="8446" y="46297"/>
                  <a:pt x="8503" y="46354"/>
                </a:cubicBezTo>
                <a:close/>
                <a:moveTo>
                  <a:pt x="8978" y="46126"/>
                </a:moveTo>
                <a:cubicBezTo>
                  <a:pt x="9016" y="46164"/>
                  <a:pt x="9054" y="46126"/>
                  <a:pt x="9054" y="46088"/>
                </a:cubicBezTo>
                <a:cubicBezTo>
                  <a:pt x="9587" y="45954"/>
                  <a:pt x="9397" y="45859"/>
                  <a:pt x="8883" y="46050"/>
                </a:cubicBezTo>
                <a:cubicBezTo>
                  <a:pt x="8902" y="46088"/>
                  <a:pt x="8978" y="46050"/>
                  <a:pt x="9035" y="46050"/>
                </a:cubicBezTo>
                <a:cubicBezTo>
                  <a:pt x="9054" y="46088"/>
                  <a:pt x="9016" y="46107"/>
                  <a:pt x="8978" y="46126"/>
                </a:cubicBezTo>
                <a:close/>
                <a:moveTo>
                  <a:pt x="8275" y="46297"/>
                </a:moveTo>
                <a:cubicBezTo>
                  <a:pt x="8199" y="46202"/>
                  <a:pt x="7951" y="46392"/>
                  <a:pt x="7818" y="46411"/>
                </a:cubicBezTo>
                <a:cubicBezTo>
                  <a:pt x="8008" y="46544"/>
                  <a:pt x="8103" y="46430"/>
                  <a:pt x="8275" y="46297"/>
                </a:cubicBezTo>
                <a:close/>
                <a:moveTo>
                  <a:pt x="7799" y="46544"/>
                </a:moveTo>
                <a:cubicBezTo>
                  <a:pt x="7818" y="46316"/>
                  <a:pt x="7590" y="46506"/>
                  <a:pt x="7571" y="46354"/>
                </a:cubicBezTo>
                <a:cubicBezTo>
                  <a:pt x="7514" y="46430"/>
                  <a:pt x="7514" y="46525"/>
                  <a:pt x="7381" y="46582"/>
                </a:cubicBezTo>
                <a:cubicBezTo>
                  <a:pt x="7476" y="46639"/>
                  <a:pt x="7628" y="46620"/>
                  <a:pt x="7799" y="46544"/>
                </a:cubicBezTo>
                <a:close/>
                <a:moveTo>
                  <a:pt x="6905" y="46829"/>
                </a:moveTo>
                <a:cubicBezTo>
                  <a:pt x="6829" y="46639"/>
                  <a:pt x="6411" y="47001"/>
                  <a:pt x="6239" y="46944"/>
                </a:cubicBezTo>
                <a:cubicBezTo>
                  <a:pt x="6373" y="47077"/>
                  <a:pt x="6696" y="46848"/>
                  <a:pt x="6905" y="46829"/>
                </a:cubicBezTo>
                <a:close/>
                <a:moveTo>
                  <a:pt x="6030" y="46963"/>
                </a:moveTo>
                <a:cubicBezTo>
                  <a:pt x="5536" y="47153"/>
                  <a:pt x="5041" y="47305"/>
                  <a:pt x="4585" y="47438"/>
                </a:cubicBezTo>
                <a:cubicBezTo>
                  <a:pt x="5003" y="47419"/>
                  <a:pt x="5726" y="47267"/>
                  <a:pt x="6030" y="46963"/>
                </a:cubicBezTo>
                <a:close/>
                <a:moveTo>
                  <a:pt x="4109" y="47685"/>
                </a:moveTo>
                <a:cubicBezTo>
                  <a:pt x="4223" y="47609"/>
                  <a:pt x="4528" y="47571"/>
                  <a:pt x="4509" y="47457"/>
                </a:cubicBezTo>
                <a:cubicBezTo>
                  <a:pt x="4394" y="47324"/>
                  <a:pt x="4128" y="47742"/>
                  <a:pt x="3995" y="47400"/>
                </a:cubicBezTo>
                <a:cubicBezTo>
                  <a:pt x="3862" y="47476"/>
                  <a:pt x="4052" y="47666"/>
                  <a:pt x="4109" y="47685"/>
                </a:cubicBezTo>
                <a:close/>
                <a:moveTo>
                  <a:pt x="39792" y="47077"/>
                </a:moveTo>
                <a:cubicBezTo>
                  <a:pt x="39773" y="47020"/>
                  <a:pt x="39735" y="47039"/>
                  <a:pt x="39697" y="47039"/>
                </a:cubicBezTo>
                <a:cubicBezTo>
                  <a:pt x="39659" y="47058"/>
                  <a:pt x="39621" y="47077"/>
                  <a:pt x="39583" y="47096"/>
                </a:cubicBezTo>
                <a:cubicBezTo>
                  <a:pt x="39621" y="47191"/>
                  <a:pt x="39659" y="47286"/>
                  <a:pt x="39697" y="47381"/>
                </a:cubicBezTo>
                <a:cubicBezTo>
                  <a:pt x="39754" y="47362"/>
                  <a:pt x="39811" y="47343"/>
                  <a:pt x="39887" y="47305"/>
                </a:cubicBezTo>
                <a:cubicBezTo>
                  <a:pt x="39868" y="47267"/>
                  <a:pt x="39792" y="47305"/>
                  <a:pt x="39735" y="47305"/>
                </a:cubicBezTo>
                <a:cubicBezTo>
                  <a:pt x="39906" y="47172"/>
                  <a:pt x="39678" y="47191"/>
                  <a:pt x="39792" y="47077"/>
                </a:cubicBezTo>
                <a:close/>
                <a:moveTo>
                  <a:pt x="38423" y="47780"/>
                </a:moveTo>
                <a:cubicBezTo>
                  <a:pt x="38556" y="47933"/>
                  <a:pt x="38803" y="47533"/>
                  <a:pt x="38879" y="47666"/>
                </a:cubicBezTo>
                <a:cubicBezTo>
                  <a:pt x="38993" y="47419"/>
                  <a:pt x="38537" y="47723"/>
                  <a:pt x="38423" y="47780"/>
                </a:cubicBezTo>
                <a:close/>
                <a:moveTo>
                  <a:pt x="35227" y="48389"/>
                </a:moveTo>
                <a:cubicBezTo>
                  <a:pt x="35341" y="48332"/>
                  <a:pt x="35627" y="48313"/>
                  <a:pt x="35589" y="48199"/>
                </a:cubicBezTo>
                <a:cubicBezTo>
                  <a:pt x="35627" y="48028"/>
                  <a:pt x="35151" y="48294"/>
                  <a:pt x="35227" y="48389"/>
                </a:cubicBezTo>
                <a:close/>
                <a:moveTo>
                  <a:pt x="30053" y="50310"/>
                </a:moveTo>
                <a:cubicBezTo>
                  <a:pt x="30111" y="50405"/>
                  <a:pt x="30339" y="50215"/>
                  <a:pt x="30453" y="50215"/>
                </a:cubicBezTo>
                <a:cubicBezTo>
                  <a:pt x="30396" y="50082"/>
                  <a:pt x="30111" y="50215"/>
                  <a:pt x="30053" y="50310"/>
                </a:cubicBezTo>
                <a:close/>
                <a:moveTo>
                  <a:pt x="25926" y="51413"/>
                </a:moveTo>
                <a:cubicBezTo>
                  <a:pt x="25812" y="51470"/>
                  <a:pt x="25812" y="51547"/>
                  <a:pt x="25888" y="51642"/>
                </a:cubicBezTo>
                <a:cubicBezTo>
                  <a:pt x="25964" y="51623"/>
                  <a:pt x="26040" y="51585"/>
                  <a:pt x="26135" y="51547"/>
                </a:cubicBezTo>
                <a:cubicBezTo>
                  <a:pt x="26097" y="51451"/>
                  <a:pt x="25926" y="51566"/>
                  <a:pt x="25926" y="51413"/>
                </a:cubicBezTo>
                <a:close/>
                <a:moveTo>
                  <a:pt x="28551" y="50291"/>
                </a:moveTo>
                <a:cubicBezTo>
                  <a:pt x="28513" y="50215"/>
                  <a:pt x="28532" y="50025"/>
                  <a:pt x="28361" y="50158"/>
                </a:cubicBezTo>
                <a:cubicBezTo>
                  <a:pt x="28399" y="50177"/>
                  <a:pt x="28456" y="50215"/>
                  <a:pt x="28475" y="50272"/>
                </a:cubicBezTo>
                <a:cubicBezTo>
                  <a:pt x="28285" y="50310"/>
                  <a:pt x="28132" y="50329"/>
                  <a:pt x="27942" y="50367"/>
                </a:cubicBezTo>
                <a:cubicBezTo>
                  <a:pt x="28151" y="50519"/>
                  <a:pt x="28247" y="50367"/>
                  <a:pt x="28551" y="50291"/>
                </a:cubicBezTo>
                <a:close/>
                <a:moveTo>
                  <a:pt x="26801" y="50900"/>
                </a:moveTo>
                <a:cubicBezTo>
                  <a:pt x="26915" y="50710"/>
                  <a:pt x="26953" y="50596"/>
                  <a:pt x="27143" y="50538"/>
                </a:cubicBezTo>
                <a:cubicBezTo>
                  <a:pt x="27048" y="50348"/>
                  <a:pt x="26782" y="50710"/>
                  <a:pt x="26554" y="50653"/>
                </a:cubicBezTo>
                <a:cubicBezTo>
                  <a:pt x="26440" y="50748"/>
                  <a:pt x="26839" y="50634"/>
                  <a:pt x="26782" y="50900"/>
                </a:cubicBezTo>
                <a:close/>
                <a:moveTo>
                  <a:pt x="27657" y="50538"/>
                </a:moveTo>
                <a:cubicBezTo>
                  <a:pt x="27904" y="50500"/>
                  <a:pt x="27790" y="50367"/>
                  <a:pt x="27980" y="50310"/>
                </a:cubicBezTo>
                <a:cubicBezTo>
                  <a:pt x="27771" y="50329"/>
                  <a:pt x="27695" y="50310"/>
                  <a:pt x="27486" y="50500"/>
                </a:cubicBezTo>
                <a:cubicBezTo>
                  <a:pt x="27524" y="50538"/>
                  <a:pt x="27638" y="50481"/>
                  <a:pt x="27657" y="50538"/>
                </a:cubicBezTo>
                <a:close/>
                <a:moveTo>
                  <a:pt x="29064" y="49759"/>
                </a:moveTo>
                <a:cubicBezTo>
                  <a:pt x="29007" y="49473"/>
                  <a:pt x="28760" y="49797"/>
                  <a:pt x="28589" y="49835"/>
                </a:cubicBezTo>
                <a:cubicBezTo>
                  <a:pt x="28703" y="49892"/>
                  <a:pt x="28931" y="49759"/>
                  <a:pt x="29064" y="49759"/>
                </a:cubicBezTo>
                <a:close/>
                <a:moveTo>
                  <a:pt x="24252" y="51528"/>
                </a:moveTo>
                <a:cubicBezTo>
                  <a:pt x="24328" y="51490"/>
                  <a:pt x="24271" y="51451"/>
                  <a:pt x="24233" y="51470"/>
                </a:cubicBezTo>
                <a:cubicBezTo>
                  <a:pt x="24252" y="51337"/>
                  <a:pt x="24537" y="51451"/>
                  <a:pt x="24423" y="51223"/>
                </a:cubicBezTo>
                <a:cubicBezTo>
                  <a:pt x="24195" y="51375"/>
                  <a:pt x="23910" y="51547"/>
                  <a:pt x="23815" y="51318"/>
                </a:cubicBezTo>
                <a:cubicBezTo>
                  <a:pt x="23720" y="51356"/>
                  <a:pt x="23853" y="51470"/>
                  <a:pt x="23739" y="51509"/>
                </a:cubicBezTo>
                <a:cubicBezTo>
                  <a:pt x="23662" y="51528"/>
                  <a:pt x="23662" y="51432"/>
                  <a:pt x="23624" y="51375"/>
                </a:cubicBezTo>
                <a:cubicBezTo>
                  <a:pt x="23263" y="51718"/>
                  <a:pt x="23415" y="51432"/>
                  <a:pt x="23054" y="51718"/>
                </a:cubicBezTo>
                <a:cubicBezTo>
                  <a:pt x="23472" y="51775"/>
                  <a:pt x="23872" y="51470"/>
                  <a:pt x="24252" y="51528"/>
                </a:cubicBezTo>
                <a:close/>
                <a:moveTo>
                  <a:pt x="25679" y="50957"/>
                </a:moveTo>
                <a:cubicBezTo>
                  <a:pt x="25527" y="50862"/>
                  <a:pt x="25488" y="50957"/>
                  <a:pt x="25203" y="51033"/>
                </a:cubicBezTo>
                <a:cubicBezTo>
                  <a:pt x="25298" y="51109"/>
                  <a:pt x="25488" y="51033"/>
                  <a:pt x="25679" y="50957"/>
                </a:cubicBezTo>
                <a:close/>
                <a:moveTo>
                  <a:pt x="21684" y="52269"/>
                </a:moveTo>
                <a:cubicBezTo>
                  <a:pt x="21589" y="52193"/>
                  <a:pt x="21894" y="52041"/>
                  <a:pt x="22027" y="52193"/>
                </a:cubicBezTo>
                <a:cubicBezTo>
                  <a:pt x="22198" y="51984"/>
                  <a:pt x="22540" y="51870"/>
                  <a:pt x="22826" y="51870"/>
                </a:cubicBezTo>
                <a:cubicBezTo>
                  <a:pt x="22654" y="51661"/>
                  <a:pt x="22464" y="51927"/>
                  <a:pt x="22217" y="51946"/>
                </a:cubicBezTo>
                <a:cubicBezTo>
                  <a:pt x="22084" y="51813"/>
                  <a:pt x="22388" y="51813"/>
                  <a:pt x="22388" y="51718"/>
                </a:cubicBezTo>
                <a:cubicBezTo>
                  <a:pt x="22388" y="51661"/>
                  <a:pt x="22350" y="51680"/>
                  <a:pt x="22312" y="51680"/>
                </a:cubicBezTo>
                <a:cubicBezTo>
                  <a:pt x="22274" y="51718"/>
                  <a:pt x="22255" y="51699"/>
                  <a:pt x="22236" y="51661"/>
                </a:cubicBezTo>
                <a:cubicBezTo>
                  <a:pt x="22160" y="51718"/>
                  <a:pt x="22255" y="51699"/>
                  <a:pt x="22274" y="51756"/>
                </a:cubicBezTo>
                <a:cubicBezTo>
                  <a:pt x="22179" y="51813"/>
                  <a:pt x="22141" y="51775"/>
                  <a:pt x="22103" y="51718"/>
                </a:cubicBezTo>
                <a:cubicBezTo>
                  <a:pt x="22008" y="51870"/>
                  <a:pt x="21760" y="51756"/>
                  <a:pt x="21836" y="51927"/>
                </a:cubicBezTo>
                <a:cubicBezTo>
                  <a:pt x="21608" y="51851"/>
                  <a:pt x="21418" y="52117"/>
                  <a:pt x="21228" y="52003"/>
                </a:cubicBezTo>
                <a:cubicBezTo>
                  <a:pt x="21342" y="52174"/>
                  <a:pt x="20828" y="52155"/>
                  <a:pt x="20733" y="52212"/>
                </a:cubicBezTo>
                <a:cubicBezTo>
                  <a:pt x="20638" y="52422"/>
                  <a:pt x="21152" y="52231"/>
                  <a:pt x="21247" y="52403"/>
                </a:cubicBezTo>
                <a:cubicBezTo>
                  <a:pt x="21418" y="52326"/>
                  <a:pt x="21323" y="52193"/>
                  <a:pt x="21494" y="52136"/>
                </a:cubicBezTo>
                <a:cubicBezTo>
                  <a:pt x="21608" y="52060"/>
                  <a:pt x="21532" y="52269"/>
                  <a:pt x="21494" y="52288"/>
                </a:cubicBezTo>
                <a:cubicBezTo>
                  <a:pt x="21570" y="52460"/>
                  <a:pt x="21646" y="52117"/>
                  <a:pt x="21684" y="52269"/>
                </a:cubicBezTo>
                <a:close/>
                <a:moveTo>
                  <a:pt x="20353" y="52307"/>
                </a:moveTo>
                <a:cubicBezTo>
                  <a:pt x="20163" y="52345"/>
                  <a:pt x="20258" y="52460"/>
                  <a:pt x="20144" y="52498"/>
                </a:cubicBezTo>
                <a:cubicBezTo>
                  <a:pt x="20258" y="52650"/>
                  <a:pt x="20638" y="52364"/>
                  <a:pt x="20809" y="52403"/>
                </a:cubicBezTo>
                <a:cubicBezTo>
                  <a:pt x="20714" y="52288"/>
                  <a:pt x="20467" y="52403"/>
                  <a:pt x="20353" y="52307"/>
                </a:cubicBezTo>
                <a:close/>
                <a:moveTo>
                  <a:pt x="49778" y="38061"/>
                </a:moveTo>
                <a:cubicBezTo>
                  <a:pt x="49854" y="38023"/>
                  <a:pt x="49930" y="37985"/>
                  <a:pt x="50025" y="37947"/>
                </a:cubicBezTo>
                <a:cubicBezTo>
                  <a:pt x="49949" y="37776"/>
                  <a:pt x="49968" y="37966"/>
                  <a:pt x="49816" y="37985"/>
                </a:cubicBezTo>
                <a:cubicBezTo>
                  <a:pt x="49797" y="37890"/>
                  <a:pt x="49873" y="37833"/>
                  <a:pt x="50025" y="37795"/>
                </a:cubicBezTo>
                <a:cubicBezTo>
                  <a:pt x="50197" y="37642"/>
                  <a:pt x="49778" y="37833"/>
                  <a:pt x="49702" y="37871"/>
                </a:cubicBezTo>
                <a:cubicBezTo>
                  <a:pt x="49721" y="37928"/>
                  <a:pt x="49740" y="37985"/>
                  <a:pt x="49778" y="38061"/>
                </a:cubicBezTo>
                <a:close/>
                <a:moveTo>
                  <a:pt x="49702" y="37699"/>
                </a:moveTo>
                <a:cubicBezTo>
                  <a:pt x="49645" y="37661"/>
                  <a:pt x="49607" y="37642"/>
                  <a:pt x="49569" y="37566"/>
                </a:cubicBezTo>
                <a:cubicBezTo>
                  <a:pt x="49474" y="37680"/>
                  <a:pt x="49360" y="37852"/>
                  <a:pt x="49265" y="37699"/>
                </a:cubicBezTo>
                <a:cubicBezTo>
                  <a:pt x="49093" y="37757"/>
                  <a:pt x="49017" y="37814"/>
                  <a:pt x="49074" y="37947"/>
                </a:cubicBezTo>
                <a:cubicBezTo>
                  <a:pt x="49246" y="37737"/>
                  <a:pt x="49569" y="37852"/>
                  <a:pt x="49702" y="37699"/>
                </a:cubicBezTo>
                <a:close/>
                <a:moveTo>
                  <a:pt x="52460" y="34580"/>
                </a:moveTo>
                <a:cubicBezTo>
                  <a:pt x="52232" y="34713"/>
                  <a:pt x="52137" y="34637"/>
                  <a:pt x="51946" y="34732"/>
                </a:cubicBezTo>
                <a:cubicBezTo>
                  <a:pt x="52042" y="34903"/>
                  <a:pt x="52441" y="34808"/>
                  <a:pt x="52460" y="34580"/>
                </a:cubicBezTo>
                <a:close/>
                <a:moveTo>
                  <a:pt x="47439" y="36539"/>
                </a:moveTo>
                <a:cubicBezTo>
                  <a:pt x="47515" y="36501"/>
                  <a:pt x="47458" y="36425"/>
                  <a:pt x="47439" y="36368"/>
                </a:cubicBezTo>
                <a:cubicBezTo>
                  <a:pt x="47229" y="36387"/>
                  <a:pt x="46906" y="36539"/>
                  <a:pt x="46621" y="36634"/>
                </a:cubicBezTo>
                <a:cubicBezTo>
                  <a:pt x="46868" y="36767"/>
                  <a:pt x="47191" y="36349"/>
                  <a:pt x="47439" y="365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432050" y="4030550"/>
            <a:ext cx="2872175" cy="2354800"/>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rot="2387718">
            <a:off x="8180693" y="3834519"/>
            <a:ext cx="1816176" cy="513143"/>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rot="5400000">
            <a:off x="-508412" y="3954588"/>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rot="-9086571">
            <a:off x="8351710" y="1274358"/>
            <a:ext cx="747631" cy="211236"/>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5"/>
        <p:cNvGrpSpPr/>
        <p:nvPr/>
      </p:nvGrpSpPr>
      <p:grpSpPr>
        <a:xfrm>
          <a:off x="0" y="0"/>
          <a:ext cx="0" cy="0"/>
          <a:chOff x="0" y="0"/>
          <a:chExt cx="0" cy="0"/>
        </a:xfrm>
      </p:grpSpPr>
      <p:sp>
        <p:nvSpPr>
          <p:cNvPr id="86" name="Google Shape;86;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7" name="Google Shape;87;p7"/>
          <p:cNvSpPr txBox="1">
            <a:spLocks noGrp="1"/>
          </p:cNvSpPr>
          <p:nvPr>
            <p:ph type="subTitle" idx="1"/>
          </p:nvPr>
        </p:nvSpPr>
        <p:spPr>
          <a:xfrm>
            <a:off x="883875" y="1440500"/>
            <a:ext cx="3883800" cy="269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sz="1600"/>
            </a:lvl1pPr>
            <a:lvl2pPr lvl="1" algn="ctr" rtl="0">
              <a:lnSpc>
                <a:spcPct val="100000"/>
              </a:lnSpc>
              <a:spcBef>
                <a:spcPts val="10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7"/>
          <p:cNvSpPr/>
          <p:nvPr/>
        </p:nvSpPr>
        <p:spPr>
          <a:xfrm rot="-1449814" flipH="1">
            <a:off x="7832036" y="92455"/>
            <a:ext cx="1673821" cy="894090"/>
          </a:xfrm>
          <a:custGeom>
            <a:avLst/>
            <a:gdLst/>
            <a:ahLst/>
            <a:cxnLst/>
            <a:rect l="l" t="t" r="r" b="b"/>
            <a:pathLst>
              <a:path w="117474" h="62750" extrusionOk="0">
                <a:moveTo>
                  <a:pt x="41219" y="62560"/>
                </a:moveTo>
                <a:cubicBezTo>
                  <a:pt x="35436" y="62579"/>
                  <a:pt x="30149" y="60619"/>
                  <a:pt x="24176" y="60296"/>
                </a:cubicBezTo>
                <a:cubicBezTo>
                  <a:pt x="24062" y="60334"/>
                  <a:pt x="24309" y="60791"/>
                  <a:pt x="24176" y="60810"/>
                </a:cubicBezTo>
                <a:cubicBezTo>
                  <a:pt x="22769" y="60163"/>
                  <a:pt x="21646" y="60239"/>
                  <a:pt x="20638" y="59478"/>
                </a:cubicBezTo>
                <a:cubicBezTo>
                  <a:pt x="20771" y="60486"/>
                  <a:pt x="19630" y="59402"/>
                  <a:pt x="19117" y="59573"/>
                </a:cubicBezTo>
                <a:cubicBezTo>
                  <a:pt x="19307" y="59307"/>
                  <a:pt x="19022" y="58889"/>
                  <a:pt x="18717" y="58908"/>
                </a:cubicBezTo>
                <a:cubicBezTo>
                  <a:pt x="22750" y="57995"/>
                  <a:pt x="30567" y="60315"/>
                  <a:pt x="35341" y="59668"/>
                </a:cubicBezTo>
                <a:cubicBezTo>
                  <a:pt x="34485" y="59364"/>
                  <a:pt x="34029" y="59535"/>
                  <a:pt x="33116" y="59288"/>
                </a:cubicBezTo>
                <a:cubicBezTo>
                  <a:pt x="34219" y="58984"/>
                  <a:pt x="36273" y="59250"/>
                  <a:pt x="37491" y="59041"/>
                </a:cubicBezTo>
                <a:cubicBezTo>
                  <a:pt x="33477" y="58318"/>
                  <a:pt x="29958" y="57557"/>
                  <a:pt x="26801" y="57272"/>
                </a:cubicBezTo>
                <a:cubicBezTo>
                  <a:pt x="26687" y="57120"/>
                  <a:pt x="26573" y="56891"/>
                  <a:pt x="26497" y="56606"/>
                </a:cubicBezTo>
                <a:cubicBezTo>
                  <a:pt x="25336" y="56378"/>
                  <a:pt x="25108" y="57101"/>
                  <a:pt x="24519" y="57234"/>
                </a:cubicBezTo>
                <a:cubicBezTo>
                  <a:pt x="24328" y="57006"/>
                  <a:pt x="24385" y="56967"/>
                  <a:pt x="24347" y="56720"/>
                </a:cubicBezTo>
                <a:cubicBezTo>
                  <a:pt x="23587" y="56910"/>
                  <a:pt x="23320" y="57158"/>
                  <a:pt x="22502" y="56663"/>
                </a:cubicBezTo>
                <a:cubicBezTo>
                  <a:pt x="22464" y="56473"/>
                  <a:pt x="22654" y="56530"/>
                  <a:pt x="22578" y="56321"/>
                </a:cubicBezTo>
                <a:cubicBezTo>
                  <a:pt x="22255" y="55750"/>
                  <a:pt x="21285" y="55560"/>
                  <a:pt x="21799" y="56701"/>
                </a:cubicBezTo>
                <a:cubicBezTo>
                  <a:pt x="21589" y="56435"/>
                  <a:pt x="21266" y="56188"/>
                  <a:pt x="21342" y="55883"/>
                </a:cubicBezTo>
                <a:cubicBezTo>
                  <a:pt x="20714" y="56169"/>
                  <a:pt x="20315" y="55370"/>
                  <a:pt x="19763" y="55294"/>
                </a:cubicBezTo>
                <a:cubicBezTo>
                  <a:pt x="19877" y="54970"/>
                  <a:pt x="20239" y="54894"/>
                  <a:pt x="20638" y="54894"/>
                </a:cubicBezTo>
                <a:cubicBezTo>
                  <a:pt x="20334" y="54381"/>
                  <a:pt x="19877" y="54590"/>
                  <a:pt x="19497" y="54457"/>
                </a:cubicBezTo>
                <a:cubicBezTo>
                  <a:pt x="20733" y="54552"/>
                  <a:pt x="21494" y="53677"/>
                  <a:pt x="22845" y="53582"/>
                </a:cubicBezTo>
                <a:cubicBezTo>
                  <a:pt x="20600" y="52650"/>
                  <a:pt x="18280" y="53011"/>
                  <a:pt x="16644" y="52745"/>
                </a:cubicBezTo>
                <a:cubicBezTo>
                  <a:pt x="16891" y="53392"/>
                  <a:pt x="17272" y="52707"/>
                  <a:pt x="17633" y="53544"/>
                </a:cubicBezTo>
                <a:cubicBezTo>
                  <a:pt x="17176" y="53335"/>
                  <a:pt x="16948" y="53182"/>
                  <a:pt x="16739" y="53601"/>
                </a:cubicBezTo>
                <a:cubicBezTo>
                  <a:pt x="16834" y="54000"/>
                  <a:pt x="17119" y="53487"/>
                  <a:pt x="17176" y="54076"/>
                </a:cubicBezTo>
                <a:cubicBezTo>
                  <a:pt x="16340" y="54362"/>
                  <a:pt x="16092" y="54666"/>
                  <a:pt x="15027" y="54704"/>
                </a:cubicBezTo>
                <a:cubicBezTo>
                  <a:pt x="14704" y="53639"/>
                  <a:pt x="14742" y="54209"/>
                  <a:pt x="14019" y="53068"/>
                </a:cubicBezTo>
                <a:cubicBezTo>
                  <a:pt x="15046" y="53772"/>
                  <a:pt x="15693" y="53734"/>
                  <a:pt x="16454" y="53277"/>
                </a:cubicBezTo>
                <a:cubicBezTo>
                  <a:pt x="15693" y="52612"/>
                  <a:pt x="15484" y="53525"/>
                  <a:pt x="14685" y="52859"/>
                </a:cubicBezTo>
                <a:cubicBezTo>
                  <a:pt x="14951" y="52707"/>
                  <a:pt x="15065" y="52383"/>
                  <a:pt x="15408" y="52307"/>
                </a:cubicBezTo>
                <a:cubicBezTo>
                  <a:pt x="15198" y="53011"/>
                  <a:pt x="15617" y="52174"/>
                  <a:pt x="15750" y="52802"/>
                </a:cubicBezTo>
                <a:cubicBezTo>
                  <a:pt x="15560" y="52060"/>
                  <a:pt x="16111" y="52593"/>
                  <a:pt x="16530" y="52422"/>
                </a:cubicBezTo>
                <a:cubicBezTo>
                  <a:pt x="16454" y="52231"/>
                  <a:pt x="16321" y="52288"/>
                  <a:pt x="16206" y="52269"/>
                </a:cubicBezTo>
                <a:cubicBezTo>
                  <a:pt x="16492" y="51870"/>
                  <a:pt x="17310" y="52669"/>
                  <a:pt x="17880" y="52345"/>
                </a:cubicBezTo>
                <a:cubicBezTo>
                  <a:pt x="17119" y="51356"/>
                  <a:pt x="16130" y="51490"/>
                  <a:pt x="15179" y="51642"/>
                </a:cubicBezTo>
                <a:cubicBezTo>
                  <a:pt x="15274" y="52155"/>
                  <a:pt x="15484" y="51927"/>
                  <a:pt x="15655" y="51965"/>
                </a:cubicBezTo>
                <a:cubicBezTo>
                  <a:pt x="14685" y="51661"/>
                  <a:pt x="13544" y="52517"/>
                  <a:pt x="12402" y="52326"/>
                </a:cubicBezTo>
                <a:cubicBezTo>
                  <a:pt x="12669" y="51870"/>
                  <a:pt x="13410" y="51965"/>
                  <a:pt x="13848" y="51718"/>
                </a:cubicBezTo>
                <a:cubicBezTo>
                  <a:pt x="12250" y="50653"/>
                  <a:pt x="11565" y="51528"/>
                  <a:pt x="10101" y="51946"/>
                </a:cubicBezTo>
                <a:cubicBezTo>
                  <a:pt x="10443" y="52326"/>
                  <a:pt x="10805" y="52517"/>
                  <a:pt x="11223" y="52555"/>
                </a:cubicBezTo>
                <a:cubicBezTo>
                  <a:pt x="9777" y="52441"/>
                  <a:pt x="7324" y="52022"/>
                  <a:pt x="6411" y="52326"/>
                </a:cubicBezTo>
                <a:cubicBezTo>
                  <a:pt x="6087" y="52479"/>
                  <a:pt x="5973" y="51528"/>
                  <a:pt x="5650" y="51680"/>
                </a:cubicBezTo>
                <a:cubicBezTo>
                  <a:pt x="5193" y="51585"/>
                  <a:pt x="5935" y="52136"/>
                  <a:pt x="5498" y="52041"/>
                </a:cubicBezTo>
                <a:cubicBezTo>
                  <a:pt x="5384" y="50881"/>
                  <a:pt x="7932" y="51756"/>
                  <a:pt x="8541" y="51356"/>
                </a:cubicBezTo>
                <a:cubicBezTo>
                  <a:pt x="5935" y="50615"/>
                  <a:pt x="3786" y="50843"/>
                  <a:pt x="1408" y="50729"/>
                </a:cubicBezTo>
                <a:cubicBezTo>
                  <a:pt x="1256" y="50253"/>
                  <a:pt x="1522" y="50234"/>
                  <a:pt x="1484" y="49892"/>
                </a:cubicBezTo>
                <a:cubicBezTo>
                  <a:pt x="3501" y="50139"/>
                  <a:pt x="5269" y="49778"/>
                  <a:pt x="7172" y="49740"/>
                </a:cubicBezTo>
                <a:cubicBezTo>
                  <a:pt x="6943" y="49131"/>
                  <a:pt x="6544" y="49283"/>
                  <a:pt x="6201" y="49283"/>
                </a:cubicBezTo>
                <a:cubicBezTo>
                  <a:pt x="6810" y="49017"/>
                  <a:pt x="9302" y="49321"/>
                  <a:pt x="9987" y="48884"/>
                </a:cubicBezTo>
                <a:cubicBezTo>
                  <a:pt x="9930" y="48617"/>
                  <a:pt x="9796" y="48617"/>
                  <a:pt x="9720" y="48389"/>
                </a:cubicBezTo>
                <a:cubicBezTo>
                  <a:pt x="9644" y="48161"/>
                  <a:pt x="9283" y="48465"/>
                  <a:pt x="9397" y="48751"/>
                </a:cubicBezTo>
                <a:cubicBezTo>
                  <a:pt x="9245" y="48693"/>
                  <a:pt x="9359" y="48541"/>
                  <a:pt x="9226" y="48256"/>
                </a:cubicBezTo>
                <a:cubicBezTo>
                  <a:pt x="8199" y="48370"/>
                  <a:pt x="7305" y="48541"/>
                  <a:pt x="6335" y="47742"/>
                </a:cubicBezTo>
                <a:cubicBezTo>
                  <a:pt x="6981" y="48104"/>
                  <a:pt x="7133" y="47780"/>
                  <a:pt x="7590" y="48009"/>
                </a:cubicBezTo>
                <a:cubicBezTo>
                  <a:pt x="7305" y="47780"/>
                  <a:pt x="7590" y="47476"/>
                  <a:pt x="7248" y="47514"/>
                </a:cubicBezTo>
                <a:cubicBezTo>
                  <a:pt x="7932" y="47305"/>
                  <a:pt x="8180" y="46791"/>
                  <a:pt x="9131" y="47419"/>
                </a:cubicBezTo>
                <a:cubicBezTo>
                  <a:pt x="8845" y="46925"/>
                  <a:pt x="8693" y="46867"/>
                  <a:pt x="8788" y="46411"/>
                </a:cubicBezTo>
                <a:cubicBezTo>
                  <a:pt x="9093" y="46753"/>
                  <a:pt x="8998" y="47419"/>
                  <a:pt x="9492" y="47400"/>
                </a:cubicBezTo>
                <a:cubicBezTo>
                  <a:pt x="9587" y="47305"/>
                  <a:pt x="9378" y="47172"/>
                  <a:pt x="9321" y="46886"/>
                </a:cubicBezTo>
                <a:cubicBezTo>
                  <a:pt x="10253" y="47077"/>
                  <a:pt x="11242" y="46563"/>
                  <a:pt x="12231" y="46886"/>
                </a:cubicBezTo>
                <a:cubicBezTo>
                  <a:pt x="12117" y="46278"/>
                  <a:pt x="11794" y="46772"/>
                  <a:pt x="11660" y="46259"/>
                </a:cubicBezTo>
                <a:cubicBezTo>
                  <a:pt x="11889" y="46944"/>
                  <a:pt x="10919" y="46278"/>
                  <a:pt x="10519" y="46145"/>
                </a:cubicBezTo>
                <a:cubicBezTo>
                  <a:pt x="10424" y="46183"/>
                  <a:pt x="10557" y="46449"/>
                  <a:pt x="10595" y="46658"/>
                </a:cubicBezTo>
                <a:cubicBezTo>
                  <a:pt x="9682" y="46259"/>
                  <a:pt x="9739" y="46506"/>
                  <a:pt x="9226" y="46050"/>
                </a:cubicBezTo>
                <a:cubicBezTo>
                  <a:pt x="9112" y="46126"/>
                  <a:pt x="9302" y="46335"/>
                  <a:pt x="9416" y="46373"/>
                </a:cubicBezTo>
                <a:cubicBezTo>
                  <a:pt x="9074" y="46411"/>
                  <a:pt x="7685" y="45460"/>
                  <a:pt x="7571" y="46316"/>
                </a:cubicBezTo>
                <a:cubicBezTo>
                  <a:pt x="6829" y="45650"/>
                  <a:pt x="6373" y="46202"/>
                  <a:pt x="5669" y="45745"/>
                </a:cubicBezTo>
                <a:cubicBezTo>
                  <a:pt x="5783" y="45270"/>
                  <a:pt x="6392" y="45954"/>
                  <a:pt x="6449" y="45365"/>
                </a:cubicBezTo>
                <a:cubicBezTo>
                  <a:pt x="4033" y="44433"/>
                  <a:pt x="3367" y="45441"/>
                  <a:pt x="1199" y="44642"/>
                </a:cubicBezTo>
                <a:cubicBezTo>
                  <a:pt x="1846" y="44357"/>
                  <a:pt x="4033" y="44775"/>
                  <a:pt x="4946" y="44433"/>
                </a:cubicBezTo>
                <a:cubicBezTo>
                  <a:pt x="4471" y="44014"/>
                  <a:pt x="3786" y="44623"/>
                  <a:pt x="3348" y="44014"/>
                </a:cubicBezTo>
                <a:cubicBezTo>
                  <a:pt x="4223" y="43767"/>
                  <a:pt x="5003" y="44071"/>
                  <a:pt x="5916" y="43520"/>
                </a:cubicBezTo>
                <a:cubicBezTo>
                  <a:pt x="5517" y="42854"/>
                  <a:pt x="5174" y="43349"/>
                  <a:pt x="4851" y="43082"/>
                </a:cubicBezTo>
                <a:cubicBezTo>
                  <a:pt x="4870" y="42854"/>
                  <a:pt x="4984" y="42740"/>
                  <a:pt x="5041" y="42569"/>
                </a:cubicBezTo>
                <a:cubicBezTo>
                  <a:pt x="4623" y="41884"/>
                  <a:pt x="4052" y="41922"/>
                  <a:pt x="3558" y="41637"/>
                </a:cubicBezTo>
                <a:cubicBezTo>
                  <a:pt x="3253" y="41542"/>
                  <a:pt x="2854" y="41884"/>
                  <a:pt x="2607" y="41504"/>
                </a:cubicBezTo>
                <a:lnTo>
                  <a:pt x="3501" y="41466"/>
                </a:lnTo>
                <a:cubicBezTo>
                  <a:pt x="4128" y="41504"/>
                  <a:pt x="4794" y="41256"/>
                  <a:pt x="5193" y="41370"/>
                </a:cubicBezTo>
                <a:cubicBezTo>
                  <a:pt x="5307" y="41123"/>
                  <a:pt x="4908" y="40800"/>
                  <a:pt x="4946" y="40362"/>
                </a:cubicBezTo>
                <a:cubicBezTo>
                  <a:pt x="5060" y="40020"/>
                  <a:pt x="5479" y="40039"/>
                  <a:pt x="5536" y="39640"/>
                </a:cubicBezTo>
                <a:cubicBezTo>
                  <a:pt x="4680" y="39754"/>
                  <a:pt x="3805" y="39583"/>
                  <a:pt x="2873" y="38784"/>
                </a:cubicBezTo>
                <a:cubicBezTo>
                  <a:pt x="3805" y="38708"/>
                  <a:pt x="4661" y="38974"/>
                  <a:pt x="5612" y="38803"/>
                </a:cubicBezTo>
                <a:cubicBezTo>
                  <a:pt x="5498" y="38574"/>
                  <a:pt x="5346" y="38670"/>
                  <a:pt x="5193" y="38650"/>
                </a:cubicBezTo>
                <a:cubicBezTo>
                  <a:pt x="5346" y="38175"/>
                  <a:pt x="6373" y="39069"/>
                  <a:pt x="6182" y="38080"/>
                </a:cubicBezTo>
                <a:cubicBezTo>
                  <a:pt x="5802" y="37433"/>
                  <a:pt x="5707" y="37871"/>
                  <a:pt x="5307" y="37623"/>
                </a:cubicBezTo>
                <a:cubicBezTo>
                  <a:pt x="6106" y="37547"/>
                  <a:pt x="7000" y="37585"/>
                  <a:pt x="7666" y="37319"/>
                </a:cubicBezTo>
                <a:cubicBezTo>
                  <a:pt x="7457" y="36863"/>
                  <a:pt x="7133" y="37034"/>
                  <a:pt x="6867" y="36863"/>
                </a:cubicBezTo>
                <a:cubicBezTo>
                  <a:pt x="7038" y="36273"/>
                  <a:pt x="7533" y="37243"/>
                  <a:pt x="7761" y="36805"/>
                </a:cubicBezTo>
                <a:cubicBezTo>
                  <a:pt x="7286" y="36368"/>
                  <a:pt x="6734" y="36349"/>
                  <a:pt x="6201" y="36216"/>
                </a:cubicBezTo>
                <a:cubicBezTo>
                  <a:pt x="6468" y="35969"/>
                  <a:pt x="7000" y="35912"/>
                  <a:pt x="7324" y="36330"/>
                </a:cubicBezTo>
                <a:cubicBezTo>
                  <a:pt x="7172" y="35873"/>
                  <a:pt x="7761" y="36007"/>
                  <a:pt x="8256" y="36102"/>
                </a:cubicBezTo>
                <a:cubicBezTo>
                  <a:pt x="7799" y="35246"/>
                  <a:pt x="7172" y="35322"/>
                  <a:pt x="6544" y="35341"/>
                </a:cubicBezTo>
                <a:cubicBezTo>
                  <a:pt x="6867" y="34390"/>
                  <a:pt x="8674" y="35322"/>
                  <a:pt x="9207" y="34865"/>
                </a:cubicBezTo>
                <a:cubicBezTo>
                  <a:pt x="8180" y="33743"/>
                  <a:pt x="7400" y="34028"/>
                  <a:pt x="6487" y="33838"/>
                </a:cubicBezTo>
                <a:cubicBezTo>
                  <a:pt x="5460" y="33610"/>
                  <a:pt x="4223" y="32925"/>
                  <a:pt x="2854" y="33020"/>
                </a:cubicBezTo>
                <a:cubicBezTo>
                  <a:pt x="2911" y="33173"/>
                  <a:pt x="3006" y="33134"/>
                  <a:pt x="3082" y="33173"/>
                </a:cubicBezTo>
                <a:cubicBezTo>
                  <a:pt x="3253" y="33743"/>
                  <a:pt x="1598" y="33230"/>
                  <a:pt x="2454" y="33211"/>
                </a:cubicBezTo>
                <a:cubicBezTo>
                  <a:pt x="2683" y="33287"/>
                  <a:pt x="2492" y="32887"/>
                  <a:pt x="2626" y="32868"/>
                </a:cubicBezTo>
                <a:cubicBezTo>
                  <a:pt x="3063" y="32868"/>
                  <a:pt x="3481" y="32849"/>
                  <a:pt x="3577" y="32469"/>
                </a:cubicBezTo>
                <a:cubicBezTo>
                  <a:pt x="3424" y="32069"/>
                  <a:pt x="3234" y="31784"/>
                  <a:pt x="3063" y="31480"/>
                </a:cubicBezTo>
                <a:cubicBezTo>
                  <a:pt x="2702" y="31499"/>
                  <a:pt x="2359" y="31518"/>
                  <a:pt x="1998" y="31537"/>
                </a:cubicBezTo>
                <a:cubicBezTo>
                  <a:pt x="3044" y="30738"/>
                  <a:pt x="5212" y="31727"/>
                  <a:pt x="5878" y="30643"/>
                </a:cubicBezTo>
                <a:cubicBezTo>
                  <a:pt x="5003" y="29882"/>
                  <a:pt x="3881" y="30338"/>
                  <a:pt x="2911" y="29958"/>
                </a:cubicBezTo>
                <a:cubicBezTo>
                  <a:pt x="2911" y="29273"/>
                  <a:pt x="4033" y="29882"/>
                  <a:pt x="3881" y="29064"/>
                </a:cubicBezTo>
                <a:cubicBezTo>
                  <a:pt x="2664" y="28855"/>
                  <a:pt x="1465" y="28569"/>
                  <a:pt x="1" y="28608"/>
                </a:cubicBezTo>
                <a:cubicBezTo>
                  <a:pt x="1161" y="27904"/>
                  <a:pt x="2549" y="27010"/>
                  <a:pt x="3729" y="26686"/>
                </a:cubicBezTo>
                <a:cubicBezTo>
                  <a:pt x="2207" y="26116"/>
                  <a:pt x="1256" y="25792"/>
                  <a:pt x="248" y="25526"/>
                </a:cubicBezTo>
                <a:cubicBezTo>
                  <a:pt x="1085" y="25108"/>
                  <a:pt x="2740" y="25678"/>
                  <a:pt x="3291" y="24841"/>
                </a:cubicBezTo>
                <a:cubicBezTo>
                  <a:pt x="3348" y="25089"/>
                  <a:pt x="3044" y="24918"/>
                  <a:pt x="3139" y="25203"/>
                </a:cubicBezTo>
                <a:cubicBezTo>
                  <a:pt x="3424" y="25697"/>
                  <a:pt x="3481" y="24822"/>
                  <a:pt x="3824" y="25336"/>
                </a:cubicBezTo>
                <a:cubicBezTo>
                  <a:pt x="3862" y="24956"/>
                  <a:pt x="3824" y="24499"/>
                  <a:pt x="3881" y="24138"/>
                </a:cubicBezTo>
                <a:cubicBezTo>
                  <a:pt x="4946" y="24461"/>
                  <a:pt x="5726" y="23605"/>
                  <a:pt x="7076" y="23624"/>
                </a:cubicBezTo>
                <a:cubicBezTo>
                  <a:pt x="7419" y="22502"/>
                  <a:pt x="10424" y="22616"/>
                  <a:pt x="11984" y="22825"/>
                </a:cubicBezTo>
                <a:cubicBezTo>
                  <a:pt x="12288" y="21988"/>
                  <a:pt x="14019" y="22768"/>
                  <a:pt x="14742" y="22331"/>
                </a:cubicBezTo>
                <a:cubicBezTo>
                  <a:pt x="14552" y="21722"/>
                  <a:pt x="14171" y="22217"/>
                  <a:pt x="14038" y="21361"/>
                </a:cubicBezTo>
                <a:cubicBezTo>
                  <a:pt x="13315" y="21151"/>
                  <a:pt x="12440" y="21722"/>
                  <a:pt x="11851" y="20809"/>
                </a:cubicBezTo>
                <a:cubicBezTo>
                  <a:pt x="13030" y="20752"/>
                  <a:pt x="15560" y="20714"/>
                  <a:pt x="16187" y="18527"/>
                </a:cubicBezTo>
                <a:cubicBezTo>
                  <a:pt x="15864" y="18412"/>
                  <a:pt x="15084" y="18679"/>
                  <a:pt x="14495" y="18622"/>
                </a:cubicBezTo>
                <a:cubicBezTo>
                  <a:pt x="14533" y="17233"/>
                  <a:pt x="16283" y="18945"/>
                  <a:pt x="16416" y="17823"/>
                </a:cubicBezTo>
                <a:cubicBezTo>
                  <a:pt x="15769" y="16891"/>
                  <a:pt x="15160" y="17461"/>
                  <a:pt x="14361" y="17442"/>
                </a:cubicBezTo>
                <a:cubicBezTo>
                  <a:pt x="12307" y="17347"/>
                  <a:pt x="10538" y="18793"/>
                  <a:pt x="8427" y="18450"/>
                </a:cubicBezTo>
                <a:cubicBezTo>
                  <a:pt x="9587" y="17271"/>
                  <a:pt x="11109" y="16567"/>
                  <a:pt x="12992" y="16320"/>
                </a:cubicBezTo>
                <a:cubicBezTo>
                  <a:pt x="14038" y="16187"/>
                  <a:pt x="15046" y="15711"/>
                  <a:pt x="16016" y="15312"/>
                </a:cubicBezTo>
                <a:cubicBezTo>
                  <a:pt x="21304" y="13144"/>
                  <a:pt x="27847" y="13258"/>
                  <a:pt x="32507" y="11831"/>
                </a:cubicBezTo>
                <a:cubicBezTo>
                  <a:pt x="29464" y="11413"/>
                  <a:pt x="26459" y="11869"/>
                  <a:pt x="22883" y="11869"/>
                </a:cubicBezTo>
                <a:cubicBezTo>
                  <a:pt x="20676" y="11869"/>
                  <a:pt x="18432" y="11774"/>
                  <a:pt x="16359" y="12231"/>
                </a:cubicBezTo>
                <a:cubicBezTo>
                  <a:pt x="15408" y="12440"/>
                  <a:pt x="13924" y="12877"/>
                  <a:pt x="12478" y="11774"/>
                </a:cubicBezTo>
                <a:cubicBezTo>
                  <a:pt x="12669" y="11508"/>
                  <a:pt x="13030" y="11432"/>
                  <a:pt x="13144" y="11070"/>
                </a:cubicBezTo>
                <a:cubicBezTo>
                  <a:pt x="12611" y="10291"/>
                  <a:pt x="13106" y="10043"/>
                  <a:pt x="12878" y="9720"/>
                </a:cubicBezTo>
                <a:cubicBezTo>
                  <a:pt x="12821" y="9244"/>
                  <a:pt x="13753" y="9853"/>
                  <a:pt x="13505" y="9168"/>
                </a:cubicBezTo>
                <a:cubicBezTo>
                  <a:pt x="12707" y="7913"/>
                  <a:pt x="11565" y="8236"/>
                  <a:pt x="10671" y="7475"/>
                </a:cubicBezTo>
                <a:cubicBezTo>
                  <a:pt x="10443" y="7019"/>
                  <a:pt x="10728" y="7133"/>
                  <a:pt x="10614" y="6791"/>
                </a:cubicBezTo>
                <a:cubicBezTo>
                  <a:pt x="10291" y="6543"/>
                  <a:pt x="9930" y="6391"/>
                  <a:pt x="9549" y="6353"/>
                </a:cubicBezTo>
                <a:cubicBezTo>
                  <a:pt x="9720" y="5707"/>
                  <a:pt x="10862" y="6201"/>
                  <a:pt x="11641" y="6068"/>
                </a:cubicBezTo>
                <a:cubicBezTo>
                  <a:pt x="11223" y="5383"/>
                  <a:pt x="11242" y="5326"/>
                  <a:pt x="11737" y="5554"/>
                </a:cubicBezTo>
                <a:cubicBezTo>
                  <a:pt x="11603" y="4736"/>
                  <a:pt x="11242" y="5155"/>
                  <a:pt x="11090" y="4394"/>
                </a:cubicBezTo>
                <a:cubicBezTo>
                  <a:pt x="11185" y="4299"/>
                  <a:pt x="11622" y="4565"/>
                  <a:pt x="11470" y="4204"/>
                </a:cubicBezTo>
                <a:cubicBezTo>
                  <a:pt x="10671" y="3671"/>
                  <a:pt x="9777" y="3538"/>
                  <a:pt x="8940" y="3158"/>
                </a:cubicBezTo>
                <a:cubicBezTo>
                  <a:pt x="9625" y="3215"/>
                  <a:pt x="10633" y="3215"/>
                  <a:pt x="11242" y="2682"/>
                </a:cubicBezTo>
                <a:cubicBezTo>
                  <a:pt x="10500" y="1807"/>
                  <a:pt x="9454" y="3101"/>
                  <a:pt x="8617" y="1655"/>
                </a:cubicBezTo>
                <a:cubicBezTo>
                  <a:pt x="12288" y="2016"/>
                  <a:pt x="15389" y="0"/>
                  <a:pt x="18660" y="913"/>
                </a:cubicBezTo>
                <a:cubicBezTo>
                  <a:pt x="19117" y="951"/>
                  <a:pt x="18584" y="1275"/>
                  <a:pt x="18850" y="1750"/>
                </a:cubicBezTo>
                <a:cubicBezTo>
                  <a:pt x="23663" y="2949"/>
                  <a:pt x="28437" y="2169"/>
                  <a:pt x="33363" y="2454"/>
                </a:cubicBezTo>
                <a:cubicBezTo>
                  <a:pt x="33668" y="2530"/>
                  <a:pt x="33915" y="2929"/>
                  <a:pt x="34219" y="3082"/>
                </a:cubicBezTo>
                <a:cubicBezTo>
                  <a:pt x="36426" y="2074"/>
                  <a:pt x="39564" y="3082"/>
                  <a:pt x="42455" y="2949"/>
                </a:cubicBezTo>
                <a:cubicBezTo>
                  <a:pt x="42626" y="2910"/>
                  <a:pt x="42779" y="3063"/>
                  <a:pt x="42893" y="3443"/>
                </a:cubicBezTo>
                <a:cubicBezTo>
                  <a:pt x="43653" y="2682"/>
                  <a:pt x="45156" y="3101"/>
                  <a:pt x="46469" y="3576"/>
                </a:cubicBezTo>
                <a:cubicBezTo>
                  <a:pt x="46564" y="3538"/>
                  <a:pt x="46469" y="3405"/>
                  <a:pt x="46431" y="3405"/>
                </a:cubicBezTo>
                <a:cubicBezTo>
                  <a:pt x="48295" y="3177"/>
                  <a:pt x="50501" y="4147"/>
                  <a:pt x="53145" y="4204"/>
                </a:cubicBezTo>
                <a:cubicBezTo>
                  <a:pt x="53126" y="3272"/>
                  <a:pt x="56626" y="4014"/>
                  <a:pt x="57938" y="4109"/>
                </a:cubicBezTo>
                <a:cubicBezTo>
                  <a:pt x="59688" y="4223"/>
                  <a:pt x="61362" y="3823"/>
                  <a:pt x="63169" y="3976"/>
                </a:cubicBezTo>
                <a:cubicBezTo>
                  <a:pt x="64805" y="4128"/>
                  <a:pt x="66440" y="4622"/>
                  <a:pt x="67734" y="4565"/>
                </a:cubicBezTo>
                <a:cubicBezTo>
                  <a:pt x="67905" y="4470"/>
                  <a:pt x="67981" y="4794"/>
                  <a:pt x="68076" y="5060"/>
                </a:cubicBezTo>
                <a:cubicBezTo>
                  <a:pt x="71158" y="4261"/>
                  <a:pt x="76293" y="5592"/>
                  <a:pt x="79698" y="5745"/>
                </a:cubicBezTo>
                <a:cubicBezTo>
                  <a:pt x="81048" y="5821"/>
                  <a:pt x="82171" y="6562"/>
                  <a:pt x="83540" y="6372"/>
                </a:cubicBezTo>
                <a:cubicBezTo>
                  <a:pt x="85138" y="6163"/>
                  <a:pt x="86888" y="7799"/>
                  <a:pt x="88505" y="7628"/>
                </a:cubicBezTo>
                <a:cubicBezTo>
                  <a:pt x="88562" y="7856"/>
                  <a:pt x="88257" y="7704"/>
                  <a:pt x="88352" y="7970"/>
                </a:cubicBezTo>
                <a:cubicBezTo>
                  <a:pt x="88676" y="8217"/>
                  <a:pt x="89018" y="8293"/>
                  <a:pt x="89208" y="8084"/>
                </a:cubicBezTo>
                <a:cubicBezTo>
                  <a:pt x="89094" y="7723"/>
                  <a:pt x="88866" y="8027"/>
                  <a:pt x="88714" y="7951"/>
                </a:cubicBezTo>
                <a:cubicBezTo>
                  <a:pt x="89151" y="7304"/>
                  <a:pt x="90007" y="8560"/>
                  <a:pt x="90616" y="8522"/>
                </a:cubicBezTo>
                <a:cubicBezTo>
                  <a:pt x="90293" y="9225"/>
                  <a:pt x="88429" y="7399"/>
                  <a:pt x="88467" y="9149"/>
                </a:cubicBezTo>
                <a:cubicBezTo>
                  <a:pt x="89037" y="9435"/>
                  <a:pt x="89684" y="9244"/>
                  <a:pt x="90236" y="9568"/>
                </a:cubicBezTo>
                <a:cubicBezTo>
                  <a:pt x="90178" y="9948"/>
                  <a:pt x="89532" y="9663"/>
                  <a:pt x="89227" y="9796"/>
                </a:cubicBezTo>
                <a:cubicBezTo>
                  <a:pt x="90369" y="10975"/>
                  <a:pt x="91605" y="10728"/>
                  <a:pt x="92860" y="11108"/>
                </a:cubicBezTo>
                <a:cubicBezTo>
                  <a:pt x="94135" y="11489"/>
                  <a:pt x="96037" y="11793"/>
                  <a:pt x="97444" y="12040"/>
                </a:cubicBezTo>
                <a:cubicBezTo>
                  <a:pt x="97977" y="12136"/>
                  <a:pt x="98909" y="12763"/>
                  <a:pt x="98928" y="12117"/>
                </a:cubicBezTo>
                <a:cubicBezTo>
                  <a:pt x="99042" y="13011"/>
                  <a:pt x="100126" y="12877"/>
                  <a:pt x="100868" y="13030"/>
                </a:cubicBezTo>
                <a:cubicBezTo>
                  <a:pt x="104406" y="13714"/>
                  <a:pt x="108705" y="14209"/>
                  <a:pt x="112680" y="15407"/>
                </a:cubicBezTo>
                <a:cubicBezTo>
                  <a:pt x="112490" y="15807"/>
                  <a:pt x="112224" y="15692"/>
                  <a:pt x="111862" y="15464"/>
                </a:cubicBezTo>
                <a:cubicBezTo>
                  <a:pt x="108096" y="15217"/>
                  <a:pt x="103208" y="13809"/>
                  <a:pt x="99537" y="13962"/>
                </a:cubicBezTo>
                <a:cubicBezTo>
                  <a:pt x="99251" y="13752"/>
                  <a:pt x="98985" y="13505"/>
                  <a:pt x="98624" y="13657"/>
                </a:cubicBezTo>
                <a:cubicBezTo>
                  <a:pt x="99594" y="15236"/>
                  <a:pt x="101058" y="14418"/>
                  <a:pt x="102542" y="15312"/>
                </a:cubicBezTo>
                <a:cubicBezTo>
                  <a:pt x="102143" y="15845"/>
                  <a:pt x="101534" y="15407"/>
                  <a:pt x="101134" y="15730"/>
                </a:cubicBezTo>
                <a:cubicBezTo>
                  <a:pt x="101401" y="16529"/>
                  <a:pt x="101515" y="15921"/>
                  <a:pt x="101743" y="16206"/>
                </a:cubicBezTo>
                <a:cubicBezTo>
                  <a:pt x="101401" y="16605"/>
                  <a:pt x="100202" y="15635"/>
                  <a:pt x="100488" y="16777"/>
                </a:cubicBezTo>
                <a:cubicBezTo>
                  <a:pt x="100183" y="16682"/>
                  <a:pt x="99936" y="16301"/>
                  <a:pt x="99575" y="16491"/>
                </a:cubicBezTo>
                <a:cubicBezTo>
                  <a:pt x="99632" y="16777"/>
                  <a:pt x="99746" y="16796"/>
                  <a:pt x="99860" y="16815"/>
                </a:cubicBezTo>
                <a:cubicBezTo>
                  <a:pt x="99004" y="17290"/>
                  <a:pt x="98015" y="16605"/>
                  <a:pt x="97045" y="16815"/>
                </a:cubicBezTo>
                <a:cubicBezTo>
                  <a:pt x="97178" y="17157"/>
                  <a:pt x="97444" y="16834"/>
                  <a:pt x="97597" y="17119"/>
                </a:cubicBezTo>
                <a:cubicBezTo>
                  <a:pt x="97768" y="17880"/>
                  <a:pt x="96969" y="16777"/>
                  <a:pt x="96931" y="17328"/>
                </a:cubicBezTo>
                <a:cubicBezTo>
                  <a:pt x="97254" y="18051"/>
                  <a:pt x="97730" y="17309"/>
                  <a:pt x="97939" y="17595"/>
                </a:cubicBezTo>
                <a:cubicBezTo>
                  <a:pt x="98148" y="17652"/>
                  <a:pt x="97768" y="17119"/>
                  <a:pt x="97692" y="17100"/>
                </a:cubicBezTo>
                <a:cubicBezTo>
                  <a:pt x="98072" y="16986"/>
                  <a:pt x="98909" y="18336"/>
                  <a:pt x="99632" y="18013"/>
                </a:cubicBezTo>
                <a:cubicBezTo>
                  <a:pt x="99080" y="18698"/>
                  <a:pt x="97292" y="18051"/>
                  <a:pt x="96569" y="17842"/>
                </a:cubicBezTo>
                <a:cubicBezTo>
                  <a:pt x="96531" y="17975"/>
                  <a:pt x="96531" y="18165"/>
                  <a:pt x="96550" y="18355"/>
                </a:cubicBezTo>
                <a:cubicBezTo>
                  <a:pt x="94306" y="18108"/>
                  <a:pt x="91947" y="17671"/>
                  <a:pt x="89399" y="17062"/>
                </a:cubicBezTo>
                <a:cubicBezTo>
                  <a:pt x="88657" y="16891"/>
                  <a:pt x="87668" y="16643"/>
                  <a:pt x="87154" y="17195"/>
                </a:cubicBezTo>
                <a:cubicBezTo>
                  <a:pt x="89399" y="18298"/>
                  <a:pt x="91833" y="18317"/>
                  <a:pt x="94135" y="19002"/>
                </a:cubicBezTo>
                <a:cubicBezTo>
                  <a:pt x="90825" y="18907"/>
                  <a:pt x="88048" y="17575"/>
                  <a:pt x="84872" y="17671"/>
                </a:cubicBezTo>
                <a:cubicBezTo>
                  <a:pt x="84510" y="17499"/>
                  <a:pt x="85043" y="17461"/>
                  <a:pt x="85157" y="17480"/>
                </a:cubicBezTo>
                <a:cubicBezTo>
                  <a:pt x="85043" y="17157"/>
                  <a:pt x="84834" y="17385"/>
                  <a:pt x="84738" y="17005"/>
                </a:cubicBezTo>
                <a:cubicBezTo>
                  <a:pt x="84168" y="17937"/>
                  <a:pt x="83122" y="16415"/>
                  <a:pt x="82361" y="16967"/>
                </a:cubicBezTo>
                <a:cubicBezTo>
                  <a:pt x="81239" y="15312"/>
                  <a:pt x="80173" y="17442"/>
                  <a:pt x="79222" y="16301"/>
                </a:cubicBezTo>
                <a:cubicBezTo>
                  <a:pt x="79299" y="16643"/>
                  <a:pt x="79451" y="16605"/>
                  <a:pt x="79603" y="16605"/>
                </a:cubicBezTo>
                <a:cubicBezTo>
                  <a:pt x="79489" y="16872"/>
                  <a:pt x="79184" y="16929"/>
                  <a:pt x="78899" y="16986"/>
                </a:cubicBezTo>
                <a:cubicBezTo>
                  <a:pt x="78842" y="16662"/>
                  <a:pt x="79203" y="16834"/>
                  <a:pt x="78956" y="16301"/>
                </a:cubicBezTo>
                <a:cubicBezTo>
                  <a:pt x="78157" y="16910"/>
                  <a:pt x="77568" y="16796"/>
                  <a:pt x="76617" y="16948"/>
                </a:cubicBezTo>
                <a:cubicBezTo>
                  <a:pt x="77111" y="17575"/>
                  <a:pt x="77701" y="17595"/>
                  <a:pt x="78138" y="17709"/>
                </a:cubicBezTo>
                <a:cubicBezTo>
                  <a:pt x="78367" y="17766"/>
                  <a:pt x="78709" y="17823"/>
                  <a:pt x="78918" y="17842"/>
                </a:cubicBezTo>
                <a:cubicBezTo>
                  <a:pt x="82646" y="18184"/>
                  <a:pt x="87116" y="18888"/>
                  <a:pt x="91034" y="19516"/>
                </a:cubicBezTo>
                <a:cubicBezTo>
                  <a:pt x="91814" y="19649"/>
                  <a:pt x="92651" y="20143"/>
                  <a:pt x="93374" y="20238"/>
                </a:cubicBezTo>
                <a:cubicBezTo>
                  <a:pt x="93488" y="20257"/>
                  <a:pt x="93393" y="19896"/>
                  <a:pt x="93526" y="19896"/>
                </a:cubicBezTo>
                <a:cubicBezTo>
                  <a:pt x="93945" y="19877"/>
                  <a:pt x="94610" y="20391"/>
                  <a:pt x="94896" y="20143"/>
                </a:cubicBezTo>
                <a:cubicBezTo>
                  <a:pt x="95999" y="21608"/>
                  <a:pt x="98053" y="21589"/>
                  <a:pt x="100164" y="22045"/>
                </a:cubicBezTo>
                <a:cubicBezTo>
                  <a:pt x="100583" y="22045"/>
                  <a:pt x="100145" y="22293"/>
                  <a:pt x="100393" y="22711"/>
                </a:cubicBezTo>
                <a:cubicBezTo>
                  <a:pt x="100735" y="21988"/>
                  <a:pt x="101134" y="22502"/>
                  <a:pt x="101876" y="22293"/>
                </a:cubicBezTo>
                <a:cubicBezTo>
                  <a:pt x="102105" y="22749"/>
                  <a:pt x="101420" y="22198"/>
                  <a:pt x="101648" y="22654"/>
                </a:cubicBezTo>
                <a:cubicBezTo>
                  <a:pt x="103816" y="24062"/>
                  <a:pt x="105680" y="23320"/>
                  <a:pt x="107735" y="24005"/>
                </a:cubicBezTo>
                <a:cubicBezTo>
                  <a:pt x="109161" y="24461"/>
                  <a:pt x="110341" y="24689"/>
                  <a:pt x="112014" y="25108"/>
                </a:cubicBezTo>
                <a:cubicBezTo>
                  <a:pt x="112604" y="25032"/>
                  <a:pt x="113118" y="24727"/>
                  <a:pt x="113669" y="25697"/>
                </a:cubicBezTo>
                <a:cubicBezTo>
                  <a:pt x="115153" y="25583"/>
                  <a:pt x="116389" y="26116"/>
                  <a:pt x="117473" y="26154"/>
                </a:cubicBezTo>
                <a:cubicBezTo>
                  <a:pt x="115134" y="26915"/>
                  <a:pt x="112604" y="25412"/>
                  <a:pt x="110226" y="25222"/>
                </a:cubicBezTo>
                <a:cubicBezTo>
                  <a:pt x="108667" y="25089"/>
                  <a:pt x="107773" y="25317"/>
                  <a:pt x="106670" y="24898"/>
                </a:cubicBezTo>
                <a:cubicBezTo>
                  <a:pt x="106593" y="24975"/>
                  <a:pt x="106536" y="25222"/>
                  <a:pt x="106689" y="25241"/>
                </a:cubicBezTo>
                <a:cubicBezTo>
                  <a:pt x="105148" y="25526"/>
                  <a:pt x="101096" y="24271"/>
                  <a:pt x="99251" y="24480"/>
                </a:cubicBezTo>
                <a:cubicBezTo>
                  <a:pt x="100887" y="25469"/>
                  <a:pt x="102352" y="25374"/>
                  <a:pt x="104121" y="26230"/>
                </a:cubicBezTo>
                <a:cubicBezTo>
                  <a:pt x="105890" y="26021"/>
                  <a:pt x="108990" y="26629"/>
                  <a:pt x="111881" y="27162"/>
                </a:cubicBezTo>
                <a:cubicBezTo>
                  <a:pt x="113498" y="27447"/>
                  <a:pt x="115210" y="27599"/>
                  <a:pt x="116465" y="28075"/>
                </a:cubicBezTo>
                <a:cubicBezTo>
                  <a:pt x="116789" y="28151"/>
                  <a:pt x="116693" y="27771"/>
                  <a:pt x="117036" y="27885"/>
                </a:cubicBezTo>
                <a:cubicBezTo>
                  <a:pt x="117283" y="28531"/>
                  <a:pt x="116808" y="28379"/>
                  <a:pt x="117074" y="29064"/>
                </a:cubicBezTo>
                <a:cubicBezTo>
                  <a:pt x="116903" y="29159"/>
                  <a:pt x="116827" y="28836"/>
                  <a:pt x="116732" y="28569"/>
                </a:cubicBezTo>
                <a:cubicBezTo>
                  <a:pt x="115058" y="28703"/>
                  <a:pt x="113859" y="28322"/>
                  <a:pt x="111900" y="27999"/>
                </a:cubicBezTo>
                <a:cubicBezTo>
                  <a:pt x="112737" y="29235"/>
                  <a:pt x="113517" y="28208"/>
                  <a:pt x="114297" y="29216"/>
                </a:cubicBezTo>
                <a:cubicBezTo>
                  <a:pt x="111805" y="28893"/>
                  <a:pt x="107925" y="27866"/>
                  <a:pt x="105186" y="28037"/>
                </a:cubicBezTo>
                <a:cubicBezTo>
                  <a:pt x="104977" y="28018"/>
                  <a:pt x="104939" y="28189"/>
                  <a:pt x="105072" y="28550"/>
                </a:cubicBezTo>
                <a:cubicBezTo>
                  <a:pt x="104178" y="27980"/>
                  <a:pt x="103531" y="28341"/>
                  <a:pt x="102314" y="28208"/>
                </a:cubicBezTo>
                <a:cubicBezTo>
                  <a:pt x="102732" y="28760"/>
                  <a:pt x="104197" y="28474"/>
                  <a:pt x="104064" y="28779"/>
                </a:cubicBezTo>
                <a:cubicBezTo>
                  <a:pt x="98662" y="28417"/>
                  <a:pt x="93469" y="26724"/>
                  <a:pt x="88999" y="26763"/>
                </a:cubicBezTo>
                <a:cubicBezTo>
                  <a:pt x="88961" y="26591"/>
                  <a:pt x="89075" y="26629"/>
                  <a:pt x="89132" y="26591"/>
                </a:cubicBezTo>
                <a:cubicBezTo>
                  <a:pt x="85994" y="25811"/>
                  <a:pt x="82494" y="24594"/>
                  <a:pt x="79831" y="25412"/>
                </a:cubicBezTo>
                <a:cubicBezTo>
                  <a:pt x="80345" y="25983"/>
                  <a:pt x="80611" y="25926"/>
                  <a:pt x="81391" y="26002"/>
                </a:cubicBezTo>
                <a:cubicBezTo>
                  <a:pt x="82513" y="26116"/>
                  <a:pt x="84016" y="26763"/>
                  <a:pt x="85252" y="26972"/>
                </a:cubicBezTo>
                <a:cubicBezTo>
                  <a:pt x="87706" y="27390"/>
                  <a:pt x="90159" y="27333"/>
                  <a:pt x="92138" y="27942"/>
                </a:cubicBezTo>
                <a:cubicBezTo>
                  <a:pt x="92233" y="27904"/>
                  <a:pt x="92100" y="27637"/>
                  <a:pt x="92062" y="27428"/>
                </a:cubicBezTo>
                <a:cubicBezTo>
                  <a:pt x="92461" y="27656"/>
                  <a:pt x="92898" y="27676"/>
                  <a:pt x="93184" y="28379"/>
                </a:cubicBezTo>
                <a:cubicBezTo>
                  <a:pt x="93640" y="28493"/>
                  <a:pt x="93659" y="28132"/>
                  <a:pt x="94021" y="28170"/>
                </a:cubicBezTo>
                <a:cubicBezTo>
                  <a:pt x="94877" y="28988"/>
                  <a:pt x="95580" y="28417"/>
                  <a:pt x="96303" y="29235"/>
                </a:cubicBezTo>
                <a:cubicBezTo>
                  <a:pt x="96341" y="28608"/>
                  <a:pt x="97140" y="28912"/>
                  <a:pt x="97444" y="29673"/>
                </a:cubicBezTo>
                <a:cubicBezTo>
                  <a:pt x="99974" y="29958"/>
                  <a:pt x="102238" y="30852"/>
                  <a:pt x="104102" y="30814"/>
                </a:cubicBezTo>
                <a:cubicBezTo>
                  <a:pt x="104178" y="31461"/>
                  <a:pt x="103569" y="31347"/>
                  <a:pt x="103702" y="32031"/>
                </a:cubicBezTo>
                <a:cubicBezTo>
                  <a:pt x="104748" y="32012"/>
                  <a:pt x="105928" y="32982"/>
                  <a:pt x="107392" y="33001"/>
                </a:cubicBezTo>
                <a:cubicBezTo>
                  <a:pt x="107449" y="33249"/>
                  <a:pt x="107145" y="33077"/>
                  <a:pt x="107240" y="33363"/>
                </a:cubicBezTo>
                <a:cubicBezTo>
                  <a:pt x="108077" y="33667"/>
                  <a:pt x="108496" y="33762"/>
                  <a:pt x="108933" y="33268"/>
                </a:cubicBezTo>
                <a:cubicBezTo>
                  <a:pt x="107697" y="32488"/>
                  <a:pt x="106099" y="32735"/>
                  <a:pt x="105091" y="32126"/>
                </a:cubicBezTo>
                <a:cubicBezTo>
                  <a:pt x="106365" y="32088"/>
                  <a:pt x="108305" y="32583"/>
                  <a:pt x="109941" y="33039"/>
                </a:cubicBezTo>
                <a:cubicBezTo>
                  <a:pt x="110055" y="33401"/>
                  <a:pt x="109599" y="33134"/>
                  <a:pt x="109466" y="33230"/>
                </a:cubicBezTo>
                <a:cubicBezTo>
                  <a:pt x="110245" y="34352"/>
                  <a:pt x="110949" y="33990"/>
                  <a:pt x="112319" y="34428"/>
                </a:cubicBezTo>
                <a:cubicBezTo>
                  <a:pt x="113441" y="34333"/>
                  <a:pt x="112547" y="34789"/>
                  <a:pt x="111957" y="34447"/>
                </a:cubicBezTo>
                <a:cubicBezTo>
                  <a:pt x="111349" y="35474"/>
                  <a:pt x="109751" y="34162"/>
                  <a:pt x="108648" y="35132"/>
                </a:cubicBezTo>
                <a:cubicBezTo>
                  <a:pt x="108572" y="34846"/>
                  <a:pt x="108419" y="34789"/>
                  <a:pt x="108343" y="34485"/>
                </a:cubicBezTo>
                <a:cubicBezTo>
                  <a:pt x="106689" y="34162"/>
                  <a:pt x="105414" y="33515"/>
                  <a:pt x="103873" y="33382"/>
                </a:cubicBezTo>
                <a:cubicBezTo>
                  <a:pt x="104577" y="33096"/>
                  <a:pt x="105890" y="33591"/>
                  <a:pt x="106879" y="33382"/>
                </a:cubicBezTo>
                <a:cubicBezTo>
                  <a:pt x="102219" y="32145"/>
                  <a:pt x="97406" y="31765"/>
                  <a:pt x="92518" y="30453"/>
                </a:cubicBezTo>
                <a:cubicBezTo>
                  <a:pt x="93127" y="31270"/>
                  <a:pt x="93849" y="31404"/>
                  <a:pt x="94439" y="31537"/>
                </a:cubicBezTo>
                <a:cubicBezTo>
                  <a:pt x="96227" y="31974"/>
                  <a:pt x="97882" y="31917"/>
                  <a:pt x="99765" y="32754"/>
                </a:cubicBezTo>
                <a:cubicBezTo>
                  <a:pt x="99442" y="32735"/>
                  <a:pt x="99156" y="32526"/>
                  <a:pt x="98814" y="32640"/>
                </a:cubicBezTo>
                <a:cubicBezTo>
                  <a:pt x="99175" y="33058"/>
                  <a:pt x="99632" y="32925"/>
                  <a:pt x="100050" y="33077"/>
                </a:cubicBezTo>
                <a:cubicBezTo>
                  <a:pt x="98205" y="33325"/>
                  <a:pt x="95580" y="32202"/>
                  <a:pt x="93336" y="31765"/>
                </a:cubicBezTo>
                <a:cubicBezTo>
                  <a:pt x="93298" y="31955"/>
                  <a:pt x="93013" y="31841"/>
                  <a:pt x="93222" y="32279"/>
                </a:cubicBezTo>
                <a:cubicBezTo>
                  <a:pt x="92822" y="31974"/>
                  <a:pt x="92271" y="32317"/>
                  <a:pt x="91928" y="31670"/>
                </a:cubicBezTo>
                <a:cubicBezTo>
                  <a:pt x="91833" y="32811"/>
                  <a:pt x="90844" y="31822"/>
                  <a:pt x="90559" y="32431"/>
                </a:cubicBezTo>
                <a:cubicBezTo>
                  <a:pt x="90825" y="32830"/>
                  <a:pt x="91263" y="32355"/>
                  <a:pt x="91491" y="33058"/>
                </a:cubicBezTo>
                <a:cubicBezTo>
                  <a:pt x="90616" y="32849"/>
                  <a:pt x="89056" y="31955"/>
                  <a:pt x="88942" y="33039"/>
                </a:cubicBezTo>
                <a:cubicBezTo>
                  <a:pt x="87401" y="33306"/>
                  <a:pt x="85328" y="32526"/>
                  <a:pt x="84282" y="33306"/>
                </a:cubicBezTo>
                <a:cubicBezTo>
                  <a:pt x="84377" y="33496"/>
                  <a:pt x="84491" y="33439"/>
                  <a:pt x="84605" y="33458"/>
                </a:cubicBezTo>
                <a:cubicBezTo>
                  <a:pt x="84035" y="33287"/>
                  <a:pt x="83559" y="33591"/>
                  <a:pt x="82836" y="33553"/>
                </a:cubicBezTo>
                <a:cubicBezTo>
                  <a:pt x="83445" y="33115"/>
                  <a:pt x="83997" y="33134"/>
                  <a:pt x="84719" y="32944"/>
                </a:cubicBezTo>
                <a:cubicBezTo>
                  <a:pt x="83559" y="32488"/>
                  <a:pt x="81505" y="32164"/>
                  <a:pt x="80326" y="32849"/>
                </a:cubicBezTo>
                <a:cubicBezTo>
                  <a:pt x="80326" y="32716"/>
                  <a:pt x="80326" y="32583"/>
                  <a:pt x="80231" y="32355"/>
                </a:cubicBezTo>
                <a:cubicBezTo>
                  <a:pt x="78880" y="32126"/>
                  <a:pt x="77530" y="31917"/>
                  <a:pt x="76350" y="32393"/>
                </a:cubicBezTo>
                <a:cubicBezTo>
                  <a:pt x="77530" y="33724"/>
                  <a:pt x="78880" y="32944"/>
                  <a:pt x="79831" y="33039"/>
                </a:cubicBezTo>
                <a:cubicBezTo>
                  <a:pt x="80193" y="33610"/>
                  <a:pt x="78804" y="32887"/>
                  <a:pt x="79127" y="33933"/>
                </a:cubicBezTo>
                <a:cubicBezTo>
                  <a:pt x="82951" y="35664"/>
                  <a:pt x="86660" y="33876"/>
                  <a:pt x="89855" y="36882"/>
                </a:cubicBezTo>
                <a:cubicBezTo>
                  <a:pt x="90559" y="36996"/>
                  <a:pt x="91110" y="36805"/>
                  <a:pt x="91871" y="37452"/>
                </a:cubicBezTo>
                <a:cubicBezTo>
                  <a:pt x="89665" y="37072"/>
                  <a:pt x="87382" y="36273"/>
                  <a:pt x="85632" y="36786"/>
                </a:cubicBezTo>
                <a:cubicBezTo>
                  <a:pt x="87877" y="36939"/>
                  <a:pt x="90007" y="37604"/>
                  <a:pt x="91947" y="37947"/>
                </a:cubicBezTo>
                <a:cubicBezTo>
                  <a:pt x="93964" y="38327"/>
                  <a:pt x="95809" y="38460"/>
                  <a:pt x="97692" y="38822"/>
                </a:cubicBezTo>
                <a:cubicBezTo>
                  <a:pt x="98890" y="39031"/>
                  <a:pt x="100221" y="39221"/>
                  <a:pt x="101591" y="40115"/>
                </a:cubicBezTo>
                <a:cubicBezTo>
                  <a:pt x="100773" y="39982"/>
                  <a:pt x="100621" y="40267"/>
                  <a:pt x="99746" y="39544"/>
                </a:cubicBezTo>
                <a:cubicBezTo>
                  <a:pt x="99746" y="39887"/>
                  <a:pt x="100031" y="40191"/>
                  <a:pt x="99480" y="40077"/>
                </a:cubicBezTo>
                <a:cubicBezTo>
                  <a:pt x="99442" y="39887"/>
                  <a:pt x="99613" y="39944"/>
                  <a:pt x="99537" y="39735"/>
                </a:cubicBezTo>
                <a:cubicBezTo>
                  <a:pt x="97387" y="39963"/>
                  <a:pt x="94401" y="39050"/>
                  <a:pt x="91548" y="38650"/>
                </a:cubicBezTo>
                <a:cubicBezTo>
                  <a:pt x="88771" y="38270"/>
                  <a:pt x="85594" y="36996"/>
                  <a:pt x="83426" y="37243"/>
                </a:cubicBezTo>
                <a:cubicBezTo>
                  <a:pt x="84320" y="38612"/>
                  <a:pt x="85081" y="38232"/>
                  <a:pt x="85918" y="38460"/>
                </a:cubicBezTo>
                <a:cubicBezTo>
                  <a:pt x="85556" y="39335"/>
                  <a:pt x="84244" y="38593"/>
                  <a:pt x="83407" y="38270"/>
                </a:cubicBezTo>
                <a:cubicBezTo>
                  <a:pt x="83959" y="39107"/>
                  <a:pt x="83464" y="38403"/>
                  <a:pt x="83312" y="38784"/>
                </a:cubicBezTo>
                <a:cubicBezTo>
                  <a:pt x="85880" y="40400"/>
                  <a:pt x="88619" y="40134"/>
                  <a:pt x="91034" y="41732"/>
                </a:cubicBezTo>
                <a:cubicBezTo>
                  <a:pt x="88371" y="41256"/>
                  <a:pt x="86298" y="40343"/>
                  <a:pt x="83711" y="40286"/>
                </a:cubicBezTo>
                <a:cubicBezTo>
                  <a:pt x="83616" y="40324"/>
                  <a:pt x="83749" y="40591"/>
                  <a:pt x="83787" y="40800"/>
                </a:cubicBezTo>
                <a:cubicBezTo>
                  <a:pt x="81942" y="39963"/>
                  <a:pt x="80021" y="40457"/>
                  <a:pt x="78271" y="40096"/>
                </a:cubicBezTo>
                <a:cubicBezTo>
                  <a:pt x="79032" y="41351"/>
                  <a:pt x="80193" y="40553"/>
                  <a:pt x="81010" y="41466"/>
                </a:cubicBezTo>
                <a:cubicBezTo>
                  <a:pt x="80611" y="41713"/>
                  <a:pt x="80173" y="41656"/>
                  <a:pt x="79736" y="41694"/>
                </a:cubicBezTo>
                <a:cubicBezTo>
                  <a:pt x="80231" y="42531"/>
                  <a:pt x="81562" y="41808"/>
                  <a:pt x="81961" y="42930"/>
                </a:cubicBezTo>
                <a:cubicBezTo>
                  <a:pt x="82266" y="42702"/>
                  <a:pt x="82418" y="42911"/>
                  <a:pt x="82855" y="42873"/>
                </a:cubicBezTo>
                <a:cubicBezTo>
                  <a:pt x="81296" y="42873"/>
                  <a:pt x="79165" y="42797"/>
                  <a:pt x="78386" y="43653"/>
                </a:cubicBezTo>
                <a:cubicBezTo>
                  <a:pt x="77568" y="43235"/>
                  <a:pt x="77016" y="43957"/>
                  <a:pt x="76274" y="43596"/>
                </a:cubicBezTo>
                <a:cubicBezTo>
                  <a:pt x="76217" y="43368"/>
                  <a:pt x="76445" y="43444"/>
                  <a:pt x="76579" y="43406"/>
                </a:cubicBezTo>
                <a:cubicBezTo>
                  <a:pt x="75494" y="43196"/>
                  <a:pt x="74239" y="43006"/>
                  <a:pt x="73554" y="43063"/>
                </a:cubicBezTo>
                <a:cubicBezTo>
                  <a:pt x="75570" y="43710"/>
                  <a:pt x="77663" y="45022"/>
                  <a:pt x="79451" y="44090"/>
                </a:cubicBezTo>
                <a:cubicBezTo>
                  <a:pt x="79337" y="43691"/>
                  <a:pt x="79070" y="44205"/>
                  <a:pt x="79013" y="43615"/>
                </a:cubicBezTo>
                <a:cubicBezTo>
                  <a:pt x="80440" y="43976"/>
                  <a:pt x="81106" y="43634"/>
                  <a:pt x="82551" y="44414"/>
                </a:cubicBezTo>
                <a:cubicBezTo>
                  <a:pt x="81809" y="44623"/>
                  <a:pt x="80858" y="44148"/>
                  <a:pt x="79983" y="44052"/>
                </a:cubicBezTo>
                <a:cubicBezTo>
                  <a:pt x="81429" y="45935"/>
                  <a:pt x="83046" y="44775"/>
                  <a:pt x="84244" y="46202"/>
                </a:cubicBezTo>
                <a:cubicBezTo>
                  <a:pt x="83597" y="46183"/>
                  <a:pt x="81904" y="45688"/>
                  <a:pt x="81010" y="45536"/>
                </a:cubicBezTo>
                <a:cubicBezTo>
                  <a:pt x="81809" y="46335"/>
                  <a:pt x="82323" y="45954"/>
                  <a:pt x="83217" y="46411"/>
                </a:cubicBezTo>
                <a:cubicBezTo>
                  <a:pt x="82342" y="46658"/>
                  <a:pt x="81353" y="46183"/>
                  <a:pt x="80288" y="46069"/>
                </a:cubicBezTo>
                <a:cubicBezTo>
                  <a:pt x="80421" y="46963"/>
                  <a:pt x="79945" y="46677"/>
                  <a:pt x="79318" y="46982"/>
                </a:cubicBezTo>
                <a:cubicBezTo>
                  <a:pt x="79108" y="46525"/>
                  <a:pt x="79774" y="47077"/>
                  <a:pt x="79565" y="46620"/>
                </a:cubicBezTo>
                <a:cubicBezTo>
                  <a:pt x="78937" y="46354"/>
                  <a:pt x="78119" y="46221"/>
                  <a:pt x="77891" y="47058"/>
                </a:cubicBezTo>
                <a:cubicBezTo>
                  <a:pt x="79108" y="48161"/>
                  <a:pt x="80288" y="47438"/>
                  <a:pt x="81182" y="48237"/>
                </a:cubicBezTo>
                <a:cubicBezTo>
                  <a:pt x="83787" y="48256"/>
                  <a:pt x="87097" y="49740"/>
                  <a:pt x="89855" y="49949"/>
                </a:cubicBezTo>
                <a:cubicBezTo>
                  <a:pt x="92499" y="50862"/>
                  <a:pt x="95162" y="51470"/>
                  <a:pt x="98224" y="52345"/>
                </a:cubicBezTo>
                <a:cubicBezTo>
                  <a:pt x="98224" y="52517"/>
                  <a:pt x="98053" y="52612"/>
                  <a:pt x="98243" y="52688"/>
                </a:cubicBezTo>
                <a:cubicBezTo>
                  <a:pt x="94059" y="51851"/>
                  <a:pt x="89189" y="50329"/>
                  <a:pt x="85404" y="49683"/>
                </a:cubicBezTo>
                <a:cubicBezTo>
                  <a:pt x="85309" y="49721"/>
                  <a:pt x="85442" y="49987"/>
                  <a:pt x="85480" y="50196"/>
                </a:cubicBezTo>
                <a:cubicBezTo>
                  <a:pt x="85195" y="50006"/>
                  <a:pt x="85157" y="50063"/>
                  <a:pt x="85081" y="49530"/>
                </a:cubicBezTo>
                <a:cubicBezTo>
                  <a:pt x="84073" y="49683"/>
                  <a:pt x="82323" y="48446"/>
                  <a:pt x="82171" y="49530"/>
                </a:cubicBezTo>
                <a:cubicBezTo>
                  <a:pt x="86622" y="51185"/>
                  <a:pt x="92518" y="51851"/>
                  <a:pt x="97501" y="53753"/>
                </a:cubicBezTo>
                <a:cubicBezTo>
                  <a:pt x="97178" y="54190"/>
                  <a:pt x="96322" y="54000"/>
                  <a:pt x="95714" y="53848"/>
                </a:cubicBezTo>
                <a:cubicBezTo>
                  <a:pt x="92613" y="53087"/>
                  <a:pt x="89075" y="51984"/>
                  <a:pt x="86146" y="51337"/>
                </a:cubicBezTo>
                <a:cubicBezTo>
                  <a:pt x="85214" y="51680"/>
                  <a:pt x="83369" y="50748"/>
                  <a:pt x="82247" y="50557"/>
                </a:cubicBezTo>
                <a:cubicBezTo>
                  <a:pt x="81961" y="51109"/>
                  <a:pt x="81372" y="50691"/>
                  <a:pt x="80991" y="50615"/>
                </a:cubicBezTo>
                <a:cubicBezTo>
                  <a:pt x="80763" y="50634"/>
                  <a:pt x="80839" y="50500"/>
                  <a:pt x="80782" y="50291"/>
                </a:cubicBezTo>
                <a:cubicBezTo>
                  <a:pt x="80383" y="50139"/>
                  <a:pt x="80402" y="50691"/>
                  <a:pt x="80078" y="50329"/>
                </a:cubicBezTo>
                <a:cubicBezTo>
                  <a:pt x="80193" y="50615"/>
                  <a:pt x="80078" y="50767"/>
                  <a:pt x="80250" y="50824"/>
                </a:cubicBezTo>
                <a:cubicBezTo>
                  <a:pt x="80154" y="51014"/>
                  <a:pt x="79831" y="50291"/>
                  <a:pt x="79432" y="50025"/>
                </a:cubicBezTo>
                <a:cubicBezTo>
                  <a:pt x="79603" y="50919"/>
                  <a:pt x="78728" y="49949"/>
                  <a:pt x="77872" y="50291"/>
                </a:cubicBezTo>
                <a:cubicBezTo>
                  <a:pt x="77986" y="50653"/>
                  <a:pt x="78214" y="50348"/>
                  <a:pt x="78386" y="50424"/>
                </a:cubicBezTo>
                <a:cubicBezTo>
                  <a:pt x="78405" y="51090"/>
                  <a:pt x="77758" y="50462"/>
                  <a:pt x="77606" y="50805"/>
                </a:cubicBezTo>
                <a:cubicBezTo>
                  <a:pt x="77587" y="50596"/>
                  <a:pt x="77682" y="50500"/>
                  <a:pt x="77834" y="50462"/>
                </a:cubicBezTo>
                <a:cubicBezTo>
                  <a:pt x="75551" y="50710"/>
                  <a:pt x="71024" y="49074"/>
                  <a:pt x="68362" y="49302"/>
                </a:cubicBezTo>
                <a:cubicBezTo>
                  <a:pt x="68152" y="49454"/>
                  <a:pt x="68343" y="49549"/>
                  <a:pt x="68495" y="49968"/>
                </a:cubicBezTo>
                <a:cubicBezTo>
                  <a:pt x="67182" y="49721"/>
                  <a:pt x="65984" y="49378"/>
                  <a:pt x="65109" y="49664"/>
                </a:cubicBezTo>
                <a:cubicBezTo>
                  <a:pt x="65166" y="50253"/>
                  <a:pt x="65451" y="49740"/>
                  <a:pt x="65546" y="50139"/>
                </a:cubicBezTo>
                <a:cubicBezTo>
                  <a:pt x="65908" y="49854"/>
                  <a:pt x="67315" y="50500"/>
                  <a:pt x="66574" y="50253"/>
                </a:cubicBezTo>
                <a:cubicBezTo>
                  <a:pt x="65508" y="50348"/>
                  <a:pt x="64481" y="50177"/>
                  <a:pt x="63435" y="50082"/>
                </a:cubicBezTo>
                <a:cubicBezTo>
                  <a:pt x="66098" y="51356"/>
                  <a:pt x="69275" y="50329"/>
                  <a:pt x="72147" y="51623"/>
                </a:cubicBezTo>
                <a:cubicBezTo>
                  <a:pt x="72965" y="52003"/>
                  <a:pt x="73802" y="51470"/>
                  <a:pt x="74619" y="52517"/>
                </a:cubicBezTo>
                <a:cubicBezTo>
                  <a:pt x="73725" y="52174"/>
                  <a:pt x="72927" y="52631"/>
                  <a:pt x="72622" y="52288"/>
                </a:cubicBezTo>
                <a:cubicBezTo>
                  <a:pt x="72432" y="53087"/>
                  <a:pt x="70530" y="52155"/>
                  <a:pt x="69579" y="52117"/>
                </a:cubicBezTo>
                <a:cubicBezTo>
                  <a:pt x="68951" y="52079"/>
                  <a:pt x="68266" y="52631"/>
                  <a:pt x="68095" y="52022"/>
                </a:cubicBezTo>
                <a:cubicBezTo>
                  <a:pt x="67277" y="52859"/>
                  <a:pt x="65699" y="51908"/>
                  <a:pt x="64748" y="52383"/>
                </a:cubicBezTo>
                <a:cubicBezTo>
                  <a:pt x="64995" y="52821"/>
                  <a:pt x="65299" y="52916"/>
                  <a:pt x="65642" y="52840"/>
                </a:cubicBezTo>
                <a:cubicBezTo>
                  <a:pt x="64805" y="52954"/>
                  <a:pt x="63283" y="53125"/>
                  <a:pt x="62674" y="52669"/>
                </a:cubicBezTo>
                <a:cubicBezTo>
                  <a:pt x="62636" y="52992"/>
                  <a:pt x="62522" y="53201"/>
                  <a:pt x="62218" y="53220"/>
                </a:cubicBezTo>
                <a:cubicBezTo>
                  <a:pt x="62123" y="52897"/>
                  <a:pt x="62484" y="53087"/>
                  <a:pt x="62446" y="52859"/>
                </a:cubicBezTo>
                <a:cubicBezTo>
                  <a:pt x="61818" y="52460"/>
                  <a:pt x="61609" y="52954"/>
                  <a:pt x="61020" y="52935"/>
                </a:cubicBezTo>
                <a:cubicBezTo>
                  <a:pt x="60354" y="52916"/>
                  <a:pt x="59079" y="52897"/>
                  <a:pt x="60240" y="52479"/>
                </a:cubicBezTo>
                <a:cubicBezTo>
                  <a:pt x="61020" y="52193"/>
                  <a:pt x="61971" y="52403"/>
                  <a:pt x="62826" y="51813"/>
                </a:cubicBezTo>
                <a:cubicBezTo>
                  <a:pt x="61058" y="51661"/>
                  <a:pt x="59840" y="51832"/>
                  <a:pt x="57539" y="51775"/>
                </a:cubicBezTo>
                <a:cubicBezTo>
                  <a:pt x="57310" y="51908"/>
                  <a:pt x="57748" y="52136"/>
                  <a:pt x="57767" y="52441"/>
                </a:cubicBezTo>
                <a:cubicBezTo>
                  <a:pt x="55998" y="52631"/>
                  <a:pt x="53620" y="52688"/>
                  <a:pt x="52061" y="53620"/>
                </a:cubicBezTo>
                <a:cubicBezTo>
                  <a:pt x="52650" y="54171"/>
                  <a:pt x="52955" y="53734"/>
                  <a:pt x="53868" y="53848"/>
                </a:cubicBezTo>
                <a:cubicBezTo>
                  <a:pt x="53811" y="54152"/>
                  <a:pt x="54134" y="54343"/>
                  <a:pt x="54058" y="54685"/>
                </a:cubicBezTo>
                <a:cubicBezTo>
                  <a:pt x="54971" y="53753"/>
                  <a:pt x="56474" y="54875"/>
                  <a:pt x="56949" y="54362"/>
                </a:cubicBezTo>
                <a:cubicBezTo>
                  <a:pt x="57101" y="55845"/>
                  <a:pt x="54324" y="53392"/>
                  <a:pt x="54495" y="55180"/>
                </a:cubicBezTo>
                <a:cubicBezTo>
                  <a:pt x="53525" y="55103"/>
                  <a:pt x="51566" y="55294"/>
                  <a:pt x="51034" y="55712"/>
                </a:cubicBezTo>
                <a:cubicBezTo>
                  <a:pt x="51775" y="56530"/>
                  <a:pt x="52061" y="55351"/>
                  <a:pt x="52669" y="55959"/>
                </a:cubicBezTo>
                <a:cubicBezTo>
                  <a:pt x="53754" y="54856"/>
                  <a:pt x="55599" y="55522"/>
                  <a:pt x="57139" y="55199"/>
                </a:cubicBezTo>
                <a:cubicBezTo>
                  <a:pt x="57596" y="55218"/>
                  <a:pt x="57139" y="55465"/>
                  <a:pt x="56930" y="55370"/>
                </a:cubicBezTo>
                <a:cubicBezTo>
                  <a:pt x="56340" y="55750"/>
                  <a:pt x="55922" y="55750"/>
                  <a:pt x="54990" y="55826"/>
                </a:cubicBezTo>
                <a:cubicBezTo>
                  <a:pt x="55123" y="56473"/>
                  <a:pt x="55484" y="56016"/>
                  <a:pt x="55732" y="56131"/>
                </a:cubicBezTo>
                <a:cubicBezTo>
                  <a:pt x="55275" y="56663"/>
                  <a:pt x="54039" y="56150"/>
                  <a:pt x="53373" y="56435"/>
                </a:cubicBezTo>
                <a:cubicBezTo>
                  <a:pt x="53221" y="56492"/>
                  <a:pt x="53221" y="56910"/>
                  <a:pt x="53088" y="56948"/>
                </a:cubicBezTo>
                <a:cubicBezTo>
                  <a:pt x="53012" y="56987"/>
                  <a:pt x="52917" y="56625"/>
                  <a:pt x="52803" y="56625"/>
                </a:cubicBezTo>
                <a:cubicBezTo>
                  <a:pt x="51718" y="56796"/>
                  <a:pt x="50254" y="57957"/>
                  <a:pt x="48808" y="57196"/>
                </a:cubicBezTo>
                <a:cubicBezTo>
                  <a:pt x="48751" y="58147"/>
                  <a:pt x="47248" y="57557"/>
                  <a:pt x="47115" y="58147"/>
                </a:cubicBezTo>
                <a:cubicBezTo>
                  <a:pt x="50577" y="58641"/>
                  <a:pt x="53278" y="56815"/>
                  <a:pt x="56302" y="57272"/>
                </a:cubicBezTo>
                <a:cubicBezTo>
                  <a:pt x="56188" y="56910"/>
                  <a:pt x="55960" y="57215"/>
                  <a:pt x="55789" y="57139"/>
                </a:cubicBezTo>
                <a:cubicBezTo>
                  <a:pt x="56093" y="56815"/>
                  <a:pt x="58071" y="57861"/>
                  <a:pt x="57729" y="56682"/>
                </a:cubicBezTo>
                <a:cubicBezTo>
                  <a:pt x="59783" y="55560"/>
                  <a:pt x="64786" y="55921"/>
                  <a:pt x="66935" y="55655"/>
                </a:cubicBezTo>
                <a:cubicBezTo>
                  <a:pt x="67525" y="55579"/>
                  <a:pt x="67886" y="55579"/>
                  <a:pt x="68590" y="56245"/>
                </a:cubicBezTo>
                <a:cubicBezTo>
                  <a:pt x="67620" y="56359"/>
                  <a:pt x="66669" y="56340"/>
                  <a:pt x="65984" y="56891"/>
                </a:cubicBezTo>
                <a:cubicBezTo>
                  <a:pt x="66117" y="57101"/>
                  <a:pt x="66707" y="56587"/>
                  <a:pt x="67030" y="57006"/>
                </a:cubicBezTo>
                <a:cubicBezTo>
                  <a:pt x="66155" y="57462"/>
                  <a:pt x="63892" y="57367"/>
                  <a:pt x="62750" y="57253"/>
                </a:cubicBezTo>
                <a:cubicBezTo>
                  <a:pt x="62826" y="57519"/>
                  <a:pt x="62655" y="57462"/>
                  <a:pt x="62846" y="58090"/>
                </a:cubicBezTo>
                <a:cubicBezTo>
                  <a:pt x="62370" y="58014"/>
                  <a:pt x="61913" y="57785"/>
                  <a:pt x="61647" y="58337"/>
                </a:cubicBezTo>
                <a:cubicBezTo>
                  <a:pt x="62826" y="59478"/>
                  <a:pt x="64291" y="58413"/>
                  <a:pt x="66003" y="59611"/>
                </a:cubicBezTo>
                <a:cubicBezTo>
                  <a:pt x="62884" y="59592"/>
                  <a:pt x="59517" y="58984"/>
                  <a:pt x="57101" y="59954"/>
                </a:cubicBezTo>
                <a:cubicBezTo>
                  <a:pt x="55846" y="60448"/>
                  <a:pt x="54134" y="60201"/>
                  <a:pt x="52650" y="60543"/>
                </a:cubicBezTo>
                <a:cubicBezTo>
                  <a:pt x="48694" y="61456"/>
                  <a:pt x="44700" y="60962"/>
                  <a:pt x="39697" y="61780"/>
                </a:cubicBezTo>
                <a:cubicBezTo>
                  <a:pt x="40230" y="62750"/>
                  <a:pt x="40724" y="62312"/>
                  <a:pt x="41238" y="62541"/>
                </a:cubicBezTo>
                <a:close/>
                <a:moveTo>
                  <a:pt x="39050" y="60981"/>
                </a:moveTo>
                <a:cubicBezTo>
                  <a:pt x="37909" y="60981"/>
                  <a:pt x="34904" y="59573"/>
                  <a:pt x="34809" y="61057"/>
                </a:cubicBezTo>
                <a:cubicBezTo>
                  <a:pt x="36407" y="61666"/>
                  <a:pt x="37719" y="61380"/>
                  <a:pt x="39050" y="60981"/>
                </a:cubicBezTo>
                <a:close/>
                <a:moveTo>
                  <a:pt x="63473" y="56701"/>
                </a:moveTo>
                <a:cubicBezTo>
                  <a:pt x="63131" y="56891"/>
                  <a:pt x="62522" y="56967"/>
                  <a:pt x="62028" y="56796"/>
                </a:cubicBezTo>
                <a:cubicBezTo>
                  <a:pt x="62484" y="57348"/>
                  <a:pt x="63797" y="57272"/>
                  <a:pt x="63473" y="56701"/>
                </a:cubicBezTo>
                <a:close/>
                <a:moveTo>
                  <a:pt x="64976" y="56625"/>
                </a:moveTo>
                <a:cubicBezTo>
                  <a:pt x="65109" y="57215"/>
                  <a:pt x="65851" y="56967"/>
                  <a:pt x="65832" y="56739"/>
                </a:cubicBezTo>
                <a:cubicBezTo>
                  <a:pt x="65508" y="56891"/>
                  <a:pt x="65299" y="56511"/>
                  <a:pt x="64976" y="56625"/>
                </a:cubicBezTo>
                <a:close/>
                <a:moveTo>
                  <a:pt x="64329" y="56834"/>
                </a:moveTo>
                <a:cubicBezTo>
                  <a:pt x="64443" y="56987"/>
                  <a:pt x="65014" y="57158"/>
                  <a:pt x="64957" y="56796"/>
                </a:cubicBezTo>
                <a:cubicBezTo>
                  <a:pt x="64824" y="56644"/>
                  <a:pt x="64253" y="56473"/>
                  <a:pt x="64329" y="56834"/>
                </a:cubicBezTo>
                <a:close/>
                <a:moveTo>
                  <a:pt x="46297" y="57348"/>
                </a:moveTo>
                <a:cubicBezTo>
                  <a:pt x="46830" y="58375"/>
                  <a:pt x="47724" y="57101"/>
                  <a:pt x="48199" y="57576"/>
                </a:cubicBezTo>
                <a:cubicBezTo>
                  <a:pt x="47553" y="57272"/>
                  <a:pt x="46088" y="56834"/>
                  <a:pt x="45860" y="57367"/>
                </a:cubicBezTo>
                <a:cubicBezTo>
                  <a:pt x="45936" y="57405"/>
                  <a:pt x="46012" y="57500"/>
                  <a:pt x="46050" y="57690"/>
                </a:cubicBezTo>
                <a:cubicBezTo>
                  <a:pt x="46392" y="57880"/>
                  <a:pt x="46183" y="57424"/>
                  <a:pt x="46297" y="57348"/>
                </a:cubicBezTo>
                <a:close/>
                <a:moveTo>
                  <a:pt x="38156" y="57462"/>
                </a:moveTo>
                <a:cubicBezTo>
                  <a:pt x="38328" y="58261"/>
                  <a:pt x="39469" y="58660"/>
                  <a:pt x="39165" y="57747"/>
                </a:cubicBezTo>
                <a:cubicBezTo>
                  <a:pt x="40477" y="57880"/>
                  <a:pt x="40800" y="57462"/>
                  <a:pt x="41409" y="56606"/>
                </a:cubicBezTo>
                <a:cubicBezTo>
                  <a:pt x="41219" y="57063"/>
                  <a:pt x="40078" y="56283"/>
                  <a:pt x="39526" y="56378"/>
                </a:cubicBezTo>
                <a:cubicBezTo>
                  <a:pt x="39393" y="56397"/>
                  <a:pt x="39374" y="56739"/>
                  <a:pt x="39279" y="56720"/>
                </a:cubicBezTo>
                <a:cubicBezTo>
                  <a:pt x="38708" y="56644"/>
                  <a:pt x="36939" y="55997"/>
                  <a:pt x="35817" y="55902"/>
                </a:cubicBezTo>
                <a:cubicBezTo>
                  <a:pt x="34676" y="55826"/>
                  <a:pt x="33572" y="55484"/>
                  <a:pt x="34390" y="57348"/>
                </a:cubicBezTo>
                <a:cubicBezTo>
                  <a:pt x="35817" y="57861"/>
                  <a:pt x="37700" y="57614"/>
                  <a:pt x="38156" y="57462"/>
                </a:cubicBezTo>
                <a:close/>
                <a:moveTo>
                  <a:pt x="26497" y="54742"/>
                </a:moveTo>
                <a:cubicBezTo>
                  <a:pt x="26326" y="54571"/>
                  <a:pt x="26116" y="54590"/>
                  <a:pt x="25945" y="54438"/>
                </a:cubicBezTo>
                <a:cubicBezTo>
                  <a:pt x="26116" y="55218"/>
                  <a:pt x="26554" y="55180"/>
                  <a:pt x="26497" y="54742"/>
                </a:cubicBezTo>
                <a:close/>
                <a:moveTo>
                  <a:pt x="64006" y="52098"/>
                </a:moveTo>
                <a:cubicBezTo>
                  <a:pt x="63473" y="52041"/>
                  <a:pt x="63473" y="52098"/>
                  <a:pt x="62941" y="52155"/>
                </a:cubicBezTo>
                <a:cubicBezTo>
                  <a:pt x="63283" y="52916"/>
                  <a:pt x="64082" y="52669"/>
                  <a:pt x="64006" y="52098"/>
                </a:cubicBezTo>
                <a:close/>
                <a:moveTo>
                  <a:pt x="81771" y="48884"/>
                </a:moveTo>
                <a:cubicBezTo>
                  <a:pt x="81581" y="49131"/>
                  <a:pt x="81429" y="48770"/>
                  <a:pt x="81296" y="49074"/>
                </a:cubicBezTo>
                <a:cubicBezTo>
                  <a:pt x="81429" y="49606"/>
                  <a:pt x="81657" y="49606"/>
                  <a:pt x="81904" y="49549"/>
                </a:cubicBezTo>
                <a:cubicBezTo>
                  <a:pt x="81771" y="49245"/>
                  <a:pt x="81885" y="49188"/>
                  <a:pt x="81771" y="48884"/>
                </a:cubicBezTo>
                <a:close/>
                <a:moveTo>
                  <a:pt x="80763" y="49112"/>
                </a:moveTo>
                <a:cubicBezTo>
                  <a:pt x="80516" y="48808"/>
                  <a:pt x="79755" y="48047"/>
                  <a:pt x="79831" y="48827"/>
                </a:cubicBezTo>
                <a:cubicBezTo>
                  <a:pt x="80059" y="49074"/>
                  <a:pt x="80668" y="49645"/>
                  <a:pt x="80763" y="49112"/>
                </a:cubicBezTo>
                <a:close/>
                <a:moveTo>
                  <a:pt x="18356" y="49435"/>
                </a:moveTo>
                <a:cubicBezTo>
                  <a:pt x="18070" y="49074"/>
                  <a:pt x="17633" y="49511"/>
                  <a:pt x="17348" y="49150"/>
                </a:cubicBezTo>
                <a:cubicBezTo>
                  <a:pt x="17557" y="50272"/>
                  <a:pt x="15940" y="48674"/>
                  <a:pt x="15826" y="49740"/>
                </a:cubicBezTo>
                <a:cubicBezTo>
                  <a:pt x="16530" y="50063"/>
                  <a:pt x="17329" y="49702"/>
                  <a:pt x="17823" y="49968"/>
                </a:cubicBezTo>
                <a:cubicBezTo>
                  <a:pt x="17747" y="49683"/>
                  <a:pt x="17538" y="49549"/>
                  <a:pt x="17652" y="49473"/>
                </a:cubicBezTo>
                <a:cubicBezTo>
                  <a:pt x="17785" y="49740"/>
                  <a:pt x="18413" y="49702"/>
                  <a:pt x="18356" y="49435"/>
                </a:cubicBezTo>
                <a:close/>
                <a:moveTo>
                  <a:pt x="78842" y="45308"/>
                </a:moveTo>
                <a:cubicBezTo>
                  <a:pt x="79165" y="45365"/>
                  <a:pt x="79964" y="45764"/>
                  <a:pt x="80154" y="45403"/>
                </a:cubicBezTo>
                <a:cubicBezTo>
                  <a:pt x="79793" y="45270"/>
                  <a:pt x="79032" y="44870"/>
                  <a:pt x="78842" y="45308"/>
                </a:cubicBezTo>
                <a:close/>
                <a:moveTo>
                  <a:pt x="77663" y="45041"/>
                </a:moveTo>
                <a:cubicBezTo>
                  <a:pt x="77891" y="45251"/>
                  <a:pt x="78614" y="45327"/>
                  <a:pt x="78652" y="44984"/>
                </a:cubicBezTo>
                <a:cubicBezTo>
                  <a:pt x="78309" y="45194"/>
                  <a:pt x="77568" y="44300"/>
                  <a:pt x="77663" y="45041"/>
                </a:cubicBezTo>
                <a:close/>
                <a:moveTo>
                  <a:pt x="6639" y="45688"/>
                </a:moveTo>
                <a:cubicBezTo>
                  <a:pt x="6848" y="45536"/>
                  <a:pt x="6962" y="45916"/>
                  <a:pt x="7153" y="45821"/>
                </a:cubicBezTo>
                <a:cubicBezTo>
                  <a:pt x="7019" y="45099"/>
                  <a:pt x="6335" y="44927"/>
                  <a:pt x="6639" y="45688"/>
                </a:cubicBezTo>
                <a:close/>
                <a:moveTo>
                  <a:pt x="79203" y="41237"/>
                </a:moveTo>
                <a:cubicBezTo>
                  <a:pt x="78823" y="41370"/>
                  <a:pt x="78538" y="41009"/>
                  <a:pt x="78176" y="41123"/>
                </a:cubicBezTo>
                <a:cubicBezTo>
                  <a:pt x="78405" y="42093"/>
                  <a:pt x="79318" y="41256"/>
                  <a:pt x="79203" y="41237"/>
                </a:cubicBezTo>
                <a:close/>
                <a:moveTo>
                  <a:pt x="13030" y="44642"/>
                </a:moveTo>
                <a:cubicBezTo>
                  <a:pt x="12535" y="43957"/>
                  <a:pt x="11889" y="44224"/>
                  <a:pt x="11927" y="44889"/>
                </a:cubicBezTo>
                <a:cubicBezTo>
                  <a:pt x="12136" y="44623"/>
                  <a:pt x="12611" y="44680"/>
                  <a:pt x="13030" y="44642"/>
                </a:cubicBezTo>
                <a:close/>
                <a:moveTo>
                  <a:pt x="11527" y="44224"/>
                </a:moveTo>
                <a:cubicBezTo>
                  <a:pt x="10500" y="43824"/>
                  <a:pt x="9892" y="44490"/>
                  <a:pt x="9454" y="44851"/>
                </a:cubicBezTo>
                <a:cubicBezTo>
                  <a:pt x="10405" y="44357"/>
                  <a:pt x="11489" y="45555"/>
                  <a:pt x="11527" y="44224"/>
                </a:cubicBezTo>
                <a:close/>
                <a:moveTo>
                  <a:pt x="39602" y="40591"/>
                </a:moveTo>
                <a:cubicBezTo>
                  <a:pt x="39431" y="40743"/>
                  <a:pt x="38727" y="40324"/>
                  <a:pt x="38993" y="40971"/>
                </a:cubicBezTo>
                <a:cubicBezTo>
                  <a:pt x="39279" y="40933"/>
                  <a:pt x="39526" y="40857"/>
                  <a:pt x="39602" y="40591"/>
                </a:cubicBezTo>
                <a:close/>
                <a:moveTo>
                  <a:pt x="41904" y="39621"/>
                </a:moveTo>
                <a:cubicBezTo>
                  <a:pt x="41314" y="40058"/>
                  <a:pt x="39982" y="39126"/>
                  <a:pt x="39944" y="40229"/>
                </a:cubicBezTo>
                <a:cubicBezTo>
                  <a:pt x="40705" y="40476"/>
                  <a:pt x="41961" y="40933"/>
                  <a:pt x="41904" y="39621"/>
                </a:cubicBezTo>
                <a:close/>
                <a:moveTo>
                  <a:pt x="82589" y="36121"/>
                </a:moveTo>
                <a:cubicBezTo>
                  <a:pt x="83464" y="37053"/>
                  <a:pt x="84643" y="36463"/>
                  <a:pt x="85613" y="36958"/>
                </a:cubicBezTo>
                <a:cubicBezTo>
                  <a:pt x="84567" y="36102"/>
                  <a:pt x="83559" y="36577"/>
                  <a:pt x="82589" y="36121"/>
                </a:cubicBezTo>
                <a:close/>
                <a:moveTo>
                  <a:pt x="5612" y="39640"/>
                </a:moveTo>
                <a:cubicBezTo>
                  <a:pt x="5726" y="39811"/>
                  <a:pt x="5992" y="40305"/>
                  <a:pt x="6335" y="40457"/>
                </a:cubicBezTo>
                <a:cubicBezTo>
                  <a:pt x="6601" y="39602"/>
                  <a:pt x="7362" y="39925"/>
                  <a:pt x="7932" y="39506"/>
                </a:cubicBezTo>
                <a:cubicBezTo>
                  <a:pt x="7267" y="39126"/>
                  <a:pt x="5688" y="39659"/>
                  <a:pt x="5612" y="39640"/>
                </a:cubicBezTo>
                <a:close/>
                <a:moveTo>
                  <a:pt x="9834" y="33800"/>
                </a:moveTo>
                <a:cubicBezTo>
                  <a:pt x="11166" y="34066"/>
                  <a:pt x="12897" y="34599"/>
                  <a:pt x="13011" y="32944"/>
                </a:cubicBezTo>
                <a:cubicBezTo>
                  <a:pt x="11299" y="31632"/>
                  <a:pt x="10006" y="32678"/>
                  <a:pt x="8788" y="32849"/>
                </a:cubicBezTo>
                <a:cubicBezTo>
                  <a:pt x="8864" y="33515"/>
                  <a:pt x="9188" y="32887"/>
                  <a:pt x="9321" y="33325"/>
                </a:cubicBezTo>
                <a:cubicBezTo>
                  <a:pt x="9302" y="33648"/>
                  <a:pt x="8731" y="33020"/>
                  <a:pt x="8883" y="33686"/>
                </a:cubicBezTo>
                <a:cubicBezTo>
                  <a:pt x="9226" y="34276"/>
                  <a:pt x="9758" y="34257"/>
                  <a:pt x="9834" y="33800"/>
                </a:cubicBezTo>
                <a:close/>
                <a:moveTo>
                  <a:pt x="110607" y="28246"/>
                </a:moveTo>
                <a:cubicBezTo>
                  <a:pt x="110949" y="28113"/>
                  <a:pt x="111196" y="28512"/>
                  <a:pt x="111558" y="28360"/>
                </a:cubicBezTo>
                <a:cubicBezTo>
                  <a:pt x="111215" y="27714"/>
                  <a:pt x="110721" y="27923"/>
                  <a:pt x="110607" y="28246"/>
                </a:cubicBezTo>
                <a:close/>
                <a:moveTo>
                  <a:pt x="77967" y="25355"/>
                </a:moveTo>
                <a:cubicBezTo>
                  <a:pt x="78462" y="25469"/>
                  <a:pt x="78747" y="25431"/>
                  <a:pt x="79546" y="25431"/>
                </a:cubicBezTo>
                <a:cubicBezTo>
                  <a:pt x="79089" y="24689"/>
                  <a:pt x="78195" y="24898"/>
                  <a:pt x="77967" y="25355"/>
                </a:cubicBezTo>
                <a:close/>
                <a:moveTo>
                  <a:pt x="77149" y="24556"/>
                </a:moveTo>
                <a:cubicBezTo>
                  <a:pt x="76502" y="24727"/>
                  <a:pt x="75761" y="24803"/>
                  <a:pt x="75266" y="25165"/>
                </a:cubicBezTo>
                <a:cubicBezTo>
                  <a:pt x="75856" y="25146"/>
                  <a:pt x="76940" y="25431"/>
                  <a:pt x="77149" y="24556"/>
                </a:cubicBezTo>
                <a:close/>
                <a:moveTo>
                  <a:pt x="5269" y="25583"/>
                </a:moveTo>
                <a:cubicBezTo>
                  <a:pt x="5536" y="25127"/>
                  <a:pt x="6848" y="25811"/>
                  <a:pt x="6658" y="24822"/>
                </a:cubicBezTo>
                <a:cubicBezTo>
                  <a:pt x="7742" y="24480"/>
                  <a:pt x="10824" y="25032"/>
                  <a:pt x="11451" y="24214"/>
                </a:cubicBezTo>
                <a:cubicBezTo>
                  <a:pt x="10766" y="23168"/>
                  <a:pt x="10671" y="24157"/>
                  <a:pt x="9796" y="23643"/>
                </a:cubicBezTo>
                <a:cubicBezTo>
                  <a:pt x="9930" y="23605"/>
                  <a:pt x="10120" y="23643"/>
                  <a:pt x="9949" y="23282"/>
                </a:cubicBezTo>
                <a:cubicBezTo>
                  <a:pt x="8180" y="22920"/>
                  <a:pt x="7647" y="24309"/>
                  <a:pt x="6030" y="24347"/>
                </a:cubicBezTo>
                <a:cubicBezTo>
                  <a:pt x="6487" y="25659"/>
                  <a:pt x="5022" y="24385"/>
                  <a:pt x="5269" y="25583"/>
                </a:cubicBezTo>
                <a:close/>
                <a:moveTo>
                  <a:pt x="75932" y="16815"/>
                </a:moveTo>
                <a:cubicBezTo>
                  <a:pt x="75570" y="16891"/>
                  <a:pt x="74619" y="16548"/>
                  <a:pt x="74372" y="17081"/>
                </a:cubicBezTo>
                <a:cubicBezTo>
                  <a:pt x="75038" y="17195"/>
                  <a:pt x="75837" y="17633"/>
                  <a:pt x="75932" y="16815"/>
                </a:cubicBezTo>
                <a:close/>
                <a:moveTo>
                  <a:pt x="83407" y="16054"/>
                </a:moveTo>
                <a:cubicBezTo>
                  <a:pt x="82874" y="16168"/>
                  <a:pt x="82247" y="15654"/>
                  <a:pt x="82266" y="16453"/>
                </a:cubicBezTo>
                <a:cubicBezTo>
                  <a:pt x="82589" y="16567"/>
                  <a:pt x="83331" y="16548"/>
                  <a:pt x="83407" y="16054"/>
                </a:cubicBezTo>
                <a:close/>
                <a:moveTo>
                  <a:pt x="47629" y="13011"/>
                </a:moveTo>
                <a:cubicBezTo>
                  <a:pt x="48257" y="13201"/>
                  <a:pt x="48295" y="13030"/>
                  <a:pt x="48637" y="12782"/>
                </a:cubicBezTo>
                <a:cubicBezTo>
                  <a:pt x="48713" y="12991"/>
                  <a:pt x="48599" y="13011"/>
                  <a:pt x="48713" y="13277"/>
                </a:cubicBezTo>
                <a:cubicBezTo>
                  <a:pt x="49093" y="13372"/>
                  <a:pt x="49531" y="13011"/>
                  <a:pt x="49854" y="13391"/>
                </a:cubicBezTo>
                <a:cubicBezTo>
                  <a:pt x="49341" y="13391"/>
                  <a:pt x="48998" y="14019"/>
                  <a:pt x="48504" y="13467"/>
                </a:cubicBezTo>
                <a:cubicBezTo>
                  <a:pt x="48542" y="13923"/>
                  <a:pt x="47838" y="13543"/>
                  <a:pt x="48028" y="14171"/>
                </a:cubicBezTo>
                <a:cubicBezTo>
                  <a:pt x="51129" y="15008"/>
                  <a:pt x="53830" y="14608"/>
                  <a:pt x="56778" y="14513"/>
                </a:cubicBezTo>
                <a:cubicBezTo>
                  <a:pt x="56873" y="14798"/>
                  <a:pt x="56569" y="14627"/>
                  <a:pt x="56626" y="14875"/>
                </a:cubicBezTo>
                <a:cubicBezTo>
                  <a:pt x="58661" y="14779"/>
                  <a:pt x="62085" y="16092"/>
                  <a:pt x="64234" y="15274"/>
                </a:cubicBezTo>
                <a:cubicBezTo>
                  <a:pt x="66288" y="15902"/>
                  <a:pt x="70092" y="16244"/>
                  <a:pt x="71519" y="15046"/>
                </a:cubicBezTo>
                <a:cubicBezTo>
                  <a:pt x="68114" y="14779"/>
                  <a:pt x="65033" y="15160"/>
                  <a:pt x="62484" y="14703"/>
                </a:cubicBezTo>
                <a:cubicBezTo>
                  <a:pt x="62617" y="14076"/>
                  <a:pt x="63340" y="14779"/>
                  <a:pt x="63245" y="13981"/>
                </a:cubicBezTo>
                <a:cubicBezTo>
                  <a:pt x="60791" y="13847"/>
                  <a:pt x="58946" y="14532"/>
                  <a:pt x="56816" y="14342"/>
                </a:cubicBezTo>
                <a:cubicBezTo>
                  <a:pt x="56569" y="13486"/>
                  <a:pt x="57120" y="14076"/>
                  <a:pt x="56987" y="13486"/>
                </a:cubicBezTo>
                <a:cubicBezTo>
                  <a:pt x="55294" y="13106"/>
                  <a:pt x="53620" y="13448"/>
                  <a:pt x="52327" y="12896"/>
                </a:cubicBezTo>
                <a:cubicBezTo>
                  <a:pt x="50957" y="12326"/>
                  <a:pt x="48789" y="12535"/>
                  <a:pt x="47439" y="12155"/>
                </a:cubicBezTo>
                <a:cubicBezTo>
                  <a:pt x="47325" y="12174"/>
                  <a:pt x="47458" y="12459"/>
                  <a:pt x="47363" y="12497"/>
                </a:cubicBezTo>
                <a:cubicBezTo>
                  <a:pt x="46126" y="11964"/>
                  <a:pt x="43558" y="12174"/>
                  <a:pt x="42645" y="12782"/>
                </a:cubicBezTo>
                <a:cubicBezTo>
                  <a:pt x="44357" y="12877"/>
                  <a:pt x="46278" y="12649"/>
                  <a:pt x="47781" y="12649"/>
                </a:cubicBezTo>
                <a:cubicBezTo>
                  <a:pt x="47876" y="12934"/>
                  <a:pt x="47572" y="12763"/>
                  <a:pt x="47629" y="12991"/>
                </a:cubicBezTo>
                <a:close/>
                <a:moveTo>
                  <a:pt x="40876" y="5079"/>
                </a:moveTo>
                <a:cubicBezTo>
                  <a:pt x="42227" y="4736"/>
                  <a:pt x="44738" y="6049"/>
                  <a:pt x="46659" y="5764"/>
                </a:cubicBezTo>
                <a:cubicBezTo>
                  <a:pt x="48390" y="5497"/>
                  <a:pt x="51034" y="5554"/>
                  <a:pt x="52936" y="5745"/>
                </a:cubicBezTo>
                <a:cubicBezTo>
                  <a:pt x="53088" y="5098"/>
                  <a:pt x="53696" y="5592"/>
                  <a:pt x="53716" y="4851"/>
                </a:cubicBezTo>
                <a:cubicBezTo>
                  <a:pt x="48257" y="4584"/>
                  <a:pt x="43292" y="3633"/>
                  <a:pt x="38461" y="4375"/>
                </a:cubicBezTo>
                <a:cubicBezTo>
                  <a:pt x="39374" y="5421"/>
                  <a:pt x="40173" y="5250"/>
                  <a:pt x="40876"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953375" y="3959700"/>
            <a:ext cx="2093258" cy="2068413"/>
          </a:xfrm>
          <a:custGeom>
            <a:avLst/>
            <a:gdLst/>
            <a:ahLst/>
            <a:cxnLst/>
            <a:rect l="l" t="t" r="r" b="b"/>
            <a:pathLst>
              <a:path w="112224" h="110892" extrusionOk="0">
                <a:moveTo>
                  <a:pt x="40477" y="19307"/>
                </a:moveTo>
                <a:cubicBezTo>
                  <a:pt x="45270" y="15027"/>
                  <a:pt x="51109" y="12802"/>
                  <a:pt x="56321" y="8693"/>
                </a:cubicBezTo>
                <a:cubicBezTo>
                  <a:pt x="56378" y="8579"/>
                  <a:pt x="55846" y="8389"/>
                  <a:pt x="55960" y="8275"/>
                </a:cubicBezTo>
                <a:cubicBezTo>
                  <a:pt x="57595" y="7780"/>
                  <a:pt x="58470" y="6886"/>
                  <a:pt x="59878" y="6772"/>
                </a:cubicBezTo>
                <a:cubicBezTo>
                  <a:pt x="59003" y="6049"/>
                  <a:pt x="60772" y="6107"/>
                  <a:pt x="61076" y="5593"/>
                </a:cubicBezTo>
                <a:cubicBezTo>
                  <a:pt x="61095" y="5954"/>
                  <a:pt x="61647" y="6087"/>
                  <a:pt x="61894" y="5840"/>
                </a:cubicBezTo>
                <a:cubicBezTo>
                  <a:pt x="59193" y="9587"/>
                  <a:pt x="50976" y="13353"/>
                  <a:pt x="47495" y="17405"/>
                </a:cubicBezTo>
                <a:cubicBezTo>
                  <a:pt x="48427" y="17024"/>
                  <a:pt x="48675" y="16549"/>
                  <a:pt x="49626" y="16092"/>
                </a:cubicBezTo>
                <a:cubicBezTo>
                  <a:pt x="48922" y="17158"/>
                  <a:pt x="47020" y="18413"/>
                  <a:pt x="46164" y="19497"/>
                </a:cubicBezTo>
                <a:cubicBezTo>
                  <a:pt x="50025" y="17158"/>
                  <a:pt x="53506" y="15217"/>
                  <a:pt x="56359" y="13144"/>
                </a:cubicBezTo>
                <a:cubicBezTo>
                  <a:pt x="56568" y="13182"/>
                  <a:pt x="56816" y="13296"/>
                  <a:pt x="57101" y="13468"/>
                </a:cubicBezTo>
                <a:cubicBezTo>
                  <a:pt x="58223" y="12821"/>
                  <a:pt x="57881" y="12041"/>
                  <a:pt x="58299" y="11508"/>
                </a:cubicBezTo>
                <a:cubicBezTo>
                  <a:pt x="58604" y="11546"/>
                  <a:pt x="58585" y="11623"/>
                  <a:pt x="58794" y="11794"/>
                </a:cubicBezTo>
                <a:cubicBezTo>
                  <a:pt x="59288" y="11071"/>
                  <a:pt x="59326" y="10691"/>
                  <a:pt x="60373" y="10500"/>
                </a:cubicBezTo>
                <a:cubicBezTo>
                  <a:pt x="60544" y="10633"/>
                  <a:pt x="60353" y="10710"/>
                  <a:pt x="60563" y="10843"/>
                </a:cubicBezTo>
                <a:cubicBezTo>
                  <a:pt x="61247" y="11071"/>
                  <a:pt x="62199" y="10538"/>
                  <a:pt x="60943" y="9949"/>
                </a:cubicBezTo>
                <a:cubicBezTo>
                  <a:pt x="61286" y="10025"/>
                  <a:pt x="61761" y="9987"/>
                  <a:pt x="61932" y="10291"/>
                </a:cubicBezTo>
                <a:cubicBezTo>
                  <a:pt x="62237" y="9606"/>
                  <a:pt x="63150" y="9987"/>
                  <a:pt x="63663" y="9644"/>
                </a:cubicBezTo>
                <a:cubicBezTo>
                  <a:pt x="63796" y="10006"/>
                  <a:pt x="63568" y="10310"/>
                  <a:pt x="63226" y="10595"/>
                </a:cubicBezTo>
                <a:cubicBezTo>
                  <a:pt x="63853" y="10805"/>
                  <a:pt x="64082" y="10291"/>
                  <a:pt x="64500" y="10139"/>
                </a:cubicBezTo>
                <a:cubicBezTo>
                  <a:pt x="63397" y="10957"/>
                  <a:pt x="63397" y="12250"/>
                  <a:pt x="62351" y="13315"/>
                </a:cubicBezTo>
                <a:cubicBezTo>
                  <a:pt x="64899" y="12440"/>
                  <a:pt x="66573" y="10462"/>
                  <a:pt x="68114" y="9473"/>
                </a:cubicBezTo>
                <a:cubicBezTo>
                  <a:pt x="67448" y="9112"/>
                  <a:pt x="67638" y="9968"/>
                  <a:pt x="66706" y="9530"/>
                </a:cubicBezTo>
                <a:cubicBezTo>
                  <a:pt x="67258" y="9378"/>
                  <a:pt x="67562" y="9340"/>
                  <a:pt x="67410" y="8845"/>
                </a:cubicBezTo>
                <a:cubicBezTo>
                  <a:pt x="67049" y="8579"/>
                  <a:pt x="67182" y="9207"/>
                  <a:pt x="66706" y="8750"/>
                </a:cubicBezTo>
                <a:cubicBezTo>
                  <a:pt x="67201" y="7894"/>
                  <a:pt x="67182" y="7457"/>
                  <a:pt x="68038" y="6658"/>
                </a:cubicBezTo>
                <a:cubicBezTo>
                  <a:pt x="69065" y="7305"/>
                  <a:pt x="68628" y="6867"/>
                  <a:pt x="70073" y="7286"/>
                </a:cubicBezTo>
                <a:cubicBezTo>
                  <a:pt x="68704" y="7438"/>
                  <a:pt x="68209" y="7952"/>
                  <a:pt x="67886" y="8903"/>
                </a:cubicBezTo>
                <a:cubicBezTo>
                  <a:pt x="69027" y="8884"/>
                  <a:pt x="68532" y="7990"/>
                  <a:pt x="69674" y="7932"/>
                </a:cubicBezTo>
                <a:cubicBezTo>
                  <a:pt x="69560" y="8256"/>
                  <a:pt x="69693" y="8617"/>
                  <a:pt x="69464" y="8922"/>
                </a:cubicBezTo>
                <a:cubicBezTo>
                  <a:pt x="69122" y="8199"/>
                  <a:pt x="69407" y="9207"/>
                  <a:pt x="68818" y="8769"/>
                </a:cubicBezTo>
                <a:cubicBezTo>
                  <a:pt x="69541" y="9264"/>
                  <a:pt x="68666" y="9207"/>
                  <a:pt x="68456" y="9663"/>
                </a:cubicBezTo>
                <a:cubicBezTo>
                  <a:pt x="68666" y="9758"/>
                  <a:pt x="68723" y="9625"/>
                  <a:pt x="68837" y="9549"/>
                </a:cubicBezTo>
                <a:cubicBezTo>
                  <a:pt x="68894" y="10101"/>
                  <a:pt x="67619" y="10025"/>
                  <a:pt x="67391" y="10710"/>
                </a:cubicBezTo>
                <a:cubicBezTo>
                  <a:pt x="68742" y="10976"/>
                  <a:pt x="69464" y="10139"/>
                  <a:pt x="70149" y="9321"/>
                </a:cubicBezTo>
                <a:cubicBezTo>
                  <a:pt x="69712" y="8960"/>
                  <a:pt x="69693" y="9302"/>
                  <a:pt x="69522" y="9397"/>
                </a:cubicBezTo>
                <a:cubicBezTo>
                  <a:pt x="70549" y="8941"/>
                  <a:pt x="70872" y="7381"/>
                  <a:pt x="71975" y="6734"/>
                </a:cubicBezTo>
                <a:cubicBezTo>
                  <a:pt x="72070" y="7286"/>
                  <a:pt x="71405" y="7742"/>
                  <a:pt x="71195" y="8275"/>
                </a:cubicBezTo>
                <a:cubicBezTo>
                  <a:pt x="73326" y="7990"/>
                  <a:pt x="73250" y="6772"/>
                  <a:pt x="74163" y="5346"/>
                </a:cubicBezTo>
                <a:cubicBezTo>
                  <a:pt x="73611" y="5270"/>
                  <a:pt x="73155" y="5384"/>
                  <a:pt x="72793" y="5650"/>
                </a:cubicBezTo>
                <a:cubicBezTo>
                  <a:pt x="74068" y="4680"/>
                  <a:pt x="76426" y="3253"/>
                  <a:pt x="76959" y="2321"/>
                </a:cubicBezTo>
                <a:cubicBezTo>
                  <a:pt x="77130" y="1960"/>
                  <a:pt x="77910" y="2664"/>
                  <a:pt x="78062" y="2302"/>
                </a:cubicBezTo>
                <a:cubicBezTo>
                  <a:pt x="78499" y="2055"/>
                  <a:pt x="77491" y="2131"/>
                  <a:pt x="77929" y="1903"/>
                </a:cubicBezTo>
                <a:cubicBezTo>
                  <a:pt x="78861" y="2778"/>
                  <a:pt x="76103" y="3900"/>
                  <a:pt x="75894" y="4699"/>
                </a:cubicBezTo>
                <a:cubicBezTo>
                  <a:pt x="78613" y="3406"/>
                  <a:pt x="80211" y="1637"/>
                  <a:pt x="82285" y="1"/>
                </a:cubicBezTo>
                <a:cubicBezTo>
                  <a:pt x="82760" y="286"/>
                  <a:pt x="82551" y="495"/>
                  <a:pt x="82836" y="762"/>
                </a:cubicBezTo>
                <a:cubicBezTo>
                  <a:pt x="80991" y="2017"/>
                  <a:pt x="79774" y="3615"/>
                  <a:pt x="78214" y="5041"/>
                </a:cubicBezTo>
                <a:cubicBezTo>
                  <a:pt x="78842" y="5365"/>
                  <a:pt x="79051" y="4965"/>
                  <a:pt x="79355" y="4718"/>
                </a:cubicBezTo>
                <a:cubicBezTo>
                  <a:pt x="79051" y="5365"/>
                  <a:pt x="76749" y="6943"/>
                  <a:pt x="76483" y="7799"/>
                </a:cubicBezTo>
                <a:cubicBezTo>
                  <a:pt x="76749" y="7990"/>
                  <a:pt x="76845" y="7913"/>
                  <a:pt x="77073" y="8028"/>
                </a:cubicBezTo>
                <a:cubicBezTo>
                  <a:pt x="77320" y="8180"/>
                  <a:pt x="77396" y="7666"/>
                  <a:pt x="77073" y="7476"/>
                </a:cubicBezTo>
                <a:cubicBezTo>
                  <a:pt x="77263" y="7419"/>
                  <a:pt x="77263" y="7628"/>
                  <a:pt x="77586" y="7780"/>
                </a:cubicBezTo>
                <a:cubicBezTo>
                  <a:pt x="78366" y="6943"/>
                  <a:pt x="78975" y="6126"/>
                  <a:pt x="80382" y="6087"/>
                </a:cubicBezTo>
                <a:cubicBezTo>
                  <a:pt x="79565" y="6259"/>
                  <a:pt x="79679" y="6639"/>
                  <a:pt x="79127" y="6791"/>
                </a:cubicBezTo>
                <a:cubicBezTo>
                  <a:pt x="79526" y="6772"/>
                  <a:pt x="79526" y="7229"/>
                  <a:pt x="79774" y="6943"/>
                </a:cubicBezTo>
                <a:cubicBezTo>
                  <a:pt x="79355" y="7628"/>
                  <a:pt x="79546" y="8237"/>
                  <a:pt x="78290" y="8408"/>
                </a:cubicBezTo>
                <a:cubicBezTo>
                  <a:pt x="78880" y="8598"/>
                  <a:pt x="79051" y="8541"/>
                  <a:pt x="79298" y="8998"/>
                </a:cubicBezTo>
                <a:cubicBezTo>
                  <a:pt x="78785" y="8922"/>
                  <a:pt x="78404" y="8313"/>
                  <a:pt x="78005" y="8674"/>
                </a:cubicBezTo>
                <a:cubicBezTo>
                  <a:pt x="77967" y="8826"/>
                  <a:pt x="78252" y="8788"/>
                  <a:pt x="78499" y="8979"/>
                </a:cubicBezTo>
                <a:cubicBezTo>
                  <a:pt x="77586" y="9511"/>
                  <a:pt x="77149" y="10671"/>
                  <a:pt x="76084" y="11109"/>
                </a:cubicBezTo>
                <a:cubicBezTo>
                  <a:pt x="76616" y="11527"/>
                  <a:pt x="76540" y="10881"/>
                  <a:pt x="77035" y="11223"/>
                </a:cubicBezTo>
                <a:cubicBezTo>
                  <a:pt x="76331" y="10824"/>
                  <a:pt x="77624" y="10652"/>
                  <a:pt x="78043" y="10481"/>
                </a:cubicBezTo>
                <a:cubicBezTo>
                  <a:pt x="78100" y="10386"/>
                  <a:pt x="77796" y="10253"/>
                  <a:pt x="77624" y="10120"/>
                </a:cubicBezTo>
                <a:cubicBezTo>
                  <a:pt x="78671" y="9778"/>
                  <a:pt x="78442" y="9606"/>
                  <a:pt x="79203" y="9606"/>
                </a:cubicBezTo>
                <a:cubicBezTo>
                  <a:pt x="79241" y="9473"/>
                  <a:pt x="78918" y="9416"/>
                  <a:pt x="78804" y="9473"/>
                </a:cubicBezTo>
                <a:cubicBezTo>
                  <a:pt x="79070" y="9207"/>
                  <a:pt x="80915" y="8979"/>
                  <a:pt x="80382" y="8180"/>
                </a:cubicBezTo>
                <a:cubicBezTo>
                  <a:pt x="81486" y="8199"/>
                  <a:pt x="81467" y="7400"/>
                  <a:pt x="82399" y="7248"/>
                </a:cubicBezTo>
                <a:cubicBezTo>
                  <a:pt x="82646" y="7742"/>
                  <a:pt x="81638" y="7609"/>
                  <a:pt x="82018" y="8142"/>
                </a:cubicBezTo>
                <a:cubicBezTo>
                  <a:pt x="84719" y="7153"/>
                  <a:pt x="84529" y="5840"/>
                  <a:pt x="86926" y="4908"/>
                </a:cubicBezTo>
                <a:cubicBezTo>
                  <a:pt x="86583" y="5631"/>
                  <a:pt x="84472" y="6867"/>
                  <a:pt x="83958" y="7818"/>
                </a:cubicBezTo>
                <a:cubicBezTo>
                  <a:pt x="84662" y="7818"/>
                  <a:pt x="84776" y="6829"/>
                  <a:pt x="85594" y="7000"/>
                </a:cubicBezTo>
                <a:cubicBezTo>
                  <a:pt x="85043" y="7856"/>
                  <a:pt x="84149" y="8161"/>
                  <a:pt x="83806" y="9283"/>
                </a:cubicBezTo>
                <a:cubicBezTo>
                  <a:pt x="84624" y="9549"/>
                  <a:pt x="84567" y="8903"/>
                  <a:pt x="85024" y="8884"/>
                </a:cubicBezTo>
                <a:cubicBezTo>
                  <a:pt x="85176" y="9093"/>
                  <a:pt x="85157" y="9264"/>
                  <a:pt x="85233" y="9454"/>
                </a:cubicBezTo>
                <a:cubicBezTo>
                  <a:pt x="86089" y="9701"/>
                  <a:pt x="86526" y="9264"/>
                  <a:pt x="87173" y="9131"/>
                </a:cubicBezTo>
                <a:cubicBezTo>
                  <a:pt x="87496" y="8998"/>
                  <a:pt x="87553" y="8408"/>
                  <a:pt x="88048" y="8541"/>
                </a:cubicBezTo>
                <a:cubicBezTo>
                  <a:pt x="87801" y="8769"/>
                  <a:pt x="87572" y="8998"/>
                  <a:pt x="87325" y="9245"/>
                </a:cubicBezTo>
                <a:cubicBezTo>
                  <a:pt x="86773" y="9663"/>
                  <a:pt x="86393" y="10367"/>
                  <a:pt x="85994" y="10557"/>
                </a:cubicBezTo>
                <a:cubicBezTo>
                  <a:pt x="86089" y="10843"/>
                  <a:pt x="86640" y="10824"/>
                  <a:pt x="86926" y="11223"/>
                </a:cubicBezTo>
                <a:cubicBezTo>
                  <a:pt x="87097" y="11565"/>
                  <a:pt x="86735" y="11870"/>
                  <a:pt x="86964" y="12231"/>
                </a:cubicBezTo>
                <a:cubicBezTo>
                  <a:pt x="87591" y="11527"/>
                  <a:pt x="88447" y="11033"/>
                  <a:pt x="89817" y="11014"/>
                </a:cubicBezTo>
                <a:cubicBezTo>
                  <a:pt x="89094" y="11756"/>
                  <a:pt x="88181" y="12155"/>
                  <a:pt x="87534" y="13011"/>
                </a:cubicBezTo>
                <a:cubicBezTo>
                  <a:pt x="87782" y="13106"/>
                  <a:pt x="87839" y="12916"/>
                  <a:pt x="87972" y="12821"/>
                </a:cubicBezTo>
                <a:cubicBezTo>
                  <a:pt x="88200" y="13315"/>
                  <a:pt x="86697" y="13334"/>
                  <a:pt x="87572" y="14019"/>
                </a:cubicBezTo>
                <a:cubicBezTo>
                  <a:pt x="88371" y="14285"/>
                  <a:pt x="88124" y="13848"/>
                  <a:pt x="88637" y="13753"/>
                </a:cubicBezTo>
                <a:cubicBezTo>
                  <a:pt x="88010" y="14400"/>
                  <a:pt x="87249" y="15046"/>
                  <a:pt x="86888" y="15731"/>
                </a:cubicBezTo>
                <a:cubicBezTo>
                  <a:pt x="87401" y="15978"/>
                  <a:pt x="87534" y="15579"/>
                  <a:pt x="87896" y="15541"/>
                </a:cubicBezTo>
                <a:cubicBezTo>
                  <a:pt x="88162" y="16149"/>
                  <a:pt x="87059" y="15712"/>
                  <a:pt x="87192" y="16245"/>
                </a:cubicBezTo>
                <a:cubicBezTo>
                  <a:pt x="87896" y="16264"/>
                  <a:pt x="88371" y="15864"/>
                  <a:pt x="88923" y="15579"/>
                </a:cubicBezTo>
                <a:cubicBezTo>
                  <a:pt x="88866" y="15978"/>
                  <a:pt x="88485" y="16416"/>
                  <a:pt x="87896" y="16321"/>
                </a:cubicBezTo>
                <a:cubicBezTo>
                  <a:pt x="88371" y="16587"/>
                  <a:pt x="87782" y="16910"/>
                  <a:pt x="87287" y="17177"/>
                </a:cubicBezTo>
                <a:cubicBezTo>
                  <a:pt x="88295" y="17576"/>
                  <a:pt x="88771" y="17043"/>
                  <a:pt x="89265" y="16549"/>
                </a:cubicBezTo>
                <a:cubicBezTo>
                  <a:pt x="89703" y="17595"/>
                  <a:pt x="87515" y="18147"/>
                  <a:pt x="87420" y="18907"/>
                </a:cubicBezTo>
                <a:cubicBezTo>
                  <a:pt x="89075" y="19098"/>
                  <a:pt x="89531" y="18280"/>
                  <a:pt x="90425" y="17785"/>
                </a:cubicBezTo>
                <a:cubicBezTo>
                  <a:pt x="91453" y="17234"/>
                  <a:pt x="92974" y="16872"/>
                  <a:pt x="94039" y="15807"/>
                </a:cubicBezTo>
                <a:cubicBezTo>
                  <a:pt x="93887" y="15712"/>
                  <a:pt x="93830" y="15807"/>
                  <a:pt x="93735" y="15845"/>
                </a:cubicBezTo>
                <a:cubicBezTo>
                  <a:pt x="93183" y="15484"/>
                  <a:pt x="94933" y="14685"/>
                  <a:pt x="94230" y="15351"/>
                </a:cubicBezTo>
                <a:cubicBezTo>
                  <a:pt x="93982" y="15446"/>
                  <a:pt x="94458" y="15636"/>
                  <a:pt x="94363" y="15750"/>
                </a:cubicBezTo>
                <a:cubicBezTo>
                  <a:pt x="93982" y="16073"/>
                  <a:pt x="93640" y="16397"/>
                  <a:pt x="93849" y="16796"/>
                </a:cubicBezTo>
                <a:cubicBezTo>
                  <a:pt x="94268" y="16986"/>
                  <a:pt x="94629" y="17101"/>
                  <a:pt x="95009" y="17234"/>
                </a:cubicBezTo>
                <a:lnTo>
                  <a:pt x="95846" y="16397"/>
                </a:lnTo>
                <a:cubicBezTo>
                  <a:pt x="95561" y="17842"/>
                  <a:pt x="93031" y="18584"/>
                  <a:pt x="93279" y="19992"/>
                </a:cubicBezTo>
                <a:cubicBezTo>
                  <a:pt x="94553" y="19973"/>
                  <a:pt x="95162" y="18793"/>
                  <a:pt x="96227" y="18394"/>
                </a:cubicBezTo>
                <a:cubicBezTo>
                  <a:pt x="96740" y="18946"/>
                  <a:pt x="95371" y="19269"/>
                  <a:pt x="96094" y="19859"/>
                </a:cubicBezTo>
                <a:cubicBezTo>
                  <a:pt x="97254" y="19136"/>
                  <a:pt x="98471" y="18489"/>
                  <a:pt x="99651" y="17386"/>
                </a:cubicBezTo>
                <a:cubicBezTo>
                  <a:pt x="99213" y="18812"/>
                  <a:pt x="98699" y="20581"/>
                  <a:pt x="97939" y="21723"/>
                </a:cubicBezTo>
                <a:cubicBezTo>
                  <a:pt x="99632" y="21076"/>
                  <a:pt x="100659" y="20638"/>
                  <a:pt x="101705" y="20125"/>
                </a:cubicBezTo>
                <a:cubicBezTo>
                  <a:pt x="101305" y="21095"/>
                  <a:pt x="99517" y="21818"/>
                  <a:pt x="99651" y="22921"/>
                </a:cubicBezTo>
                <a:cubicBezTo>
                  <a:pt x="99441" y="22769"/>
                  <a:pt x="99803" y="22693"/>
                  <a:pt x="99536" y="22521"/>
                </a:cubicBezTo>
                <a:cubicBezTo>
                  <a:pt x="98928" y="22331"/>
                  <a:pt x="99517" y="23092"/>
                  <a:pt x="98871" y="22921"/>
                </a:cubicBezTo>
                <a:cubicBezTo>
                  <a:pt x="99099" y="23244"/>
                  <a:pt x="99479" y="23606"/>
                  <a:pt x="99689" y="23948"/>
                </a:cubicBezTo>
                <a:cubicBezTo>
                  <a:pt x="98566" y="24462"/>
                  <a:pt x="98547" y="25755"/>
                  <a:pt x="97425" y="26725"/>
                </a:cubicBezTo>
                <a:cubicBezTo>
                  <a:pt x="97939" y="27885"/>
                  <a:pt x="95371" y="29997"/>
                  <a:pt x="93906" y="30986"/>
                </a:cubicBezTo>
                <a:cubicBezTo>
                  <a:pt x="94268" y="31899"/>
                  <a:pt x="92251" y="32507"/>
                  <a:pt x="91966" y="33401"/>
                </a:cubicBezTo>
                <a:cubicBezTo>
                  <a:pt x="92575" y="33782"/>
                  <a:pt x="92537" y="33097"/>
                  <a:pt x="93260" y="33706"/>
                </a:cubicBezTo>
                <a:cubicBezTo>
                  <a:pt x="94020" y="33344"/>
                  <a:pt x="94344" y="32241"/>
                  <a:pt x="95504" y="32564"/>
                </a:cubicBezTo>
                <a:cubicBezTo>
                  <a:pt x="94553" y="33477"/>
                  <a:pt x="92461" y="35360"/>
                  <a:pt x="93564" y="37643"/>
                </a:cubicBezTo>
                <a:cubicBezTo>
                  <a:pt x="93906" y="37491"/>
                  <a:pt x="94363" y="36692"/>
                  <a:pt x="94895" y="36311"/>
                </a:cubicBezTo>
                <a:cubicBezTo>
                  <a:pt x="95884" y="37491"/>
                  <a:pt x="93183" y="37339"/>
                  <a:pt x="93887" y="38385"/>
                </a:cubicBezTo>
                <a:cubicBezTo>
                  <a:pt x="95105" y="38689"/>
                  <a:pt x="95181" y="37757"/>
                  <a:pt x="95865" y="37205"/>
                </a:cubicBezTo>
                <a:cubicBezTo>
                  <a:pt x="97653" y="35779"/>
                  <a:pt x="98072" y="33268"/>
                  <a:pt x="100069" y="32013"/>
                </a:cubicBezTo>
                <a:cubicBezTo>
                  <a:pt x="99974" y="33858"/>
                  <a:pt x="99232" y="35551"/>
                  <a:pt x="97825" y="37129"/>
                </a:cubicBezTo>
                <a:cubicBezTo>
                  <a:pt x="97064" y="38004"/>
                  <a:pt x="96569" y="39146"/>
                  <a:pt x="96056" y="40192"/>
                </a:cubicBezTo>
                <a:cubicBezTo>
                  <a:pt x="93241" y="45860"/>
                  <a:pt x="87705" y="50577"/>
                  <a:pt x="84871" y="55161"/>
                </a:cubicBezTo>
                <a:cubicBezTo>
                  <a:pt x="87705" y="53278"/>
                  <a:pt x="89874" y="50710"/>
                  <a:pt x="92860" y="48085"/>
                </a:cubicBezTo>
                <a:cubicBezTo>
                  <a:pt x="94705" y="46469"/>
                  <a:pt x="96626" y="44909"/>
                  <a:pt x="98034" y="43007"/>
                </a:cubicBezTo>
                <a:cubicBezTo>
                  <a:pt x="98661" y="42132"/>
                  <a:pt x="99574" y="40667"/>
                  <a:pt x="101591" y="40534"/>
                </a:cubicBezTo>
                <a:cubicBezTo>
                  <a:pt x="101629" y="40915"/>
                  <a:pt x="101381" y="41238"/>
                  <a:pt x="101572" y="41618"/>
                </a:cubicBezTo>
                <a:cubicBezTo>
                  <a:pt x="102580" y="41885"/>
                  <a:pt x="102351" y="42436"/>
                  <a:pt x="102770" y="42550"/>
                </a:cubicBezTo>
                <a:cubicBezTo>
                  <a:pt x="103169" y="42893"/>
                  <a:pt x="101933" y="43064"/>
                  <a:pt x="102637" y="43463"/>
                </a:cubicBezTo>
                <a:cubicBezTo>
                  <a:pt x="104254" y="43939"/>
                  <a:pt x="104938" y="42817"/>
                  <a:pt x="106251" y="42798"/>
                </a:cubicBezTo>
                <a:cubicBezTo>
                  <a:pt x="106764" y="43007"/>
                  <a:pt x="106460" y="43140"/>
                  <a:pt x="106783" y="43330"/>
                </a:cubicBezTo>
                <a:cubicBezTo>
                  <a:pt x="107240" y="43292"/>
                  <a:pt x="107658" y="43159"/>
                  <a:pt x="108001" y="42931"/>
                </a:cubicBezTo>
                <a:cubicBezTo>
                  <a:pt x="108343" y="43577"/>
                  <a:pt x="107012" y="43996"/>
                  <a:pt x="106479" y="44700"/>
                </a:cubicBezTo>
                <a:cubicBezTo>
                  <a:pt x="107316" y="44947"/>
                  <a:pt x="107354" y="45004"/>
                  <a:pt x="106764" y="45194"/>
                </a:cubicBezTo>
                <a:cubicBezTo>
                  <a:pt x="107468" y="45765"/>
                  <a:pt x="107487" y="45156"/>
                  <a:pt x="108153" y="45670"/>
                </a:cubicBezTo>
                <a:cubicBezTo>
                  <a:pt x="108153" y="45822"/>
                  <a:pt x="107601" y="45917"/>
                  <a:pt x="107963" y="46126"/>
                </a:cubicBezTo>
                <a:cubicBezTo>
                  <a:pt x="109047" y="45974"/>
                  <a:pt x="109865" y="45441"/>
                  <a:pt x="110854" y="45137"/>
                </a:cubicBezTo>
                <a:cubicBezTo>
                  <a:pt x="110245" y="45594"/>
                  <a:pt x="109408" y="46316"/>
                  <a:pt x="109275" y="47210"/>
                </a:cubicBezTo>
                <a:cubicBezTo>
                  <a:pt x="110530" y="47401"/>
                  <a:pt x="110454" y="45556"/>
                  <a:pt x="112223" y="46145"/>
                </a:cubicBezTo>
                <a:cubicBezTo>
                  <a:pt x="108895" y="48523"/>
                  <a:pt x="107791" y="52479"/>
                  <a:pt x="104406" y="54115"/>
                </a:cubicBezTo>
                <a:cubicBezTo>
                  <a:pt x="103968" y="54419"/>
                  <a:pt x="104197" y="53754"/>
                  <a:pt x="103626" y="53563"/>
                </a:cubicBezTo>
                <a:cubicBezTo>
                  <a:pt x="98738" y="56074"/>
                  <a:pt x="95352" y="60240"/>
                  <a:pt x="91034" y="63606"/>
                </a:cubicBezTo>
                <a:cubicBezTo>
                  <a:pt x="90711" y="63777"/>
                  <a:pt x="90216" y="63606"/>
                  <a:pt x="89855" y="63701"/>
                </a:cubicBezTo>
                <a:cubicBezTo>
                  <a:pt x="88733" y="66155"/>
                  <a:pt x="85404" y="67620"/>
                  <a:pt x="83102" y="69845"/>
                </a:cubicBezTo>
                <a:cubicBezTo>
                  <a:pt x="82969" y="70016"/>
                  <a:pt x="82722" y="69978"/>
                  <a:pt x="82380" y="69750"/>
                </a:cubicBezTo>
                <a:cubicBezTo>
                  <a:pt x="82285" y="70948"/>
                  <a:pt x="80725" y="71690"/>
                  <a:pt x="79279" y="72280"/>
                </a:cubicBezTo>
                <a:cubicBezTo>
                  <a:pt x="79241" y="72375"/>
                  <a:pt x="79412" y="72413"/>
                  <a:pt x="79450" y="72375"/>
                </a:cubicBezTo>
                <a:cubicBezTo>
                  <a:pt x="78062" y="73935"/>
                  <a:pt x="75513" y="74752"/>
                  <a:pt x="73269" y="76636"/>
                </a:cubicBezTo>
                <a:cubicBezTo>
                  <a:pt x="73953" y="77396"/>
                  <a:pt x="70511" y="79336"/>
                  <a:pt x="69350" y="80230"/>
                </a:cubicBezTo>
                <a:cubicBezTo>
                  <a:pt x="67791" y="81410"/>
                  <a:pt x="66706" y="82969"/>
                  <a:pt x="65090" y="84168"/>
                </a:cubicBezTo>
                <a:cubicBezTo>
                  <a:pt x="63625" y="85233"/>
                  <a:pt x="61894" y="86032"/>
                  <a:pt x="60848" y="87021"/>
                </a:cubicBezTo>
                <a:cubicBezTo>
                  <a:pt x="60772" y="87211"/>
                  <a:pt x="60468" y="87002"/>
                  <a:pt x="60201" y="86869"/>
                </a:cubicBezTo>
                <a:cubicBezTo>
                  <a:pt x="58223" y="89779"/>
                  <a:pt x="52973" y="92423"/>
                  <a:pt x="50025" y="94781"/>
                </a:cubicBezTo>
                <a:cubicBezTo>
                  <a:pt x="48846" y="95732"/>
                  <a:pt x="47362" y="95923"/>
                  <a:pt x="46354" y="97083"/>
                </a:cubicBezTo>
                <a:cubicBezTo>
                  <a:pt x="45175" y="98433"/>
                  <a:pt x="42531" y="98338"/>
                  <a:pt x="41314" y="99670"/>
                </a:cubicBezTo>
                <a:cubicBezTo>
                  <a:pt x="41085" y="99518"/>
                  <a:pt x="41466" y="99441"/>
                  <a:pt x="41180" y="99270"/>
                </a:cubicBezTo>
                <a:cubicBezTo>
                  <a:pt x="40743" y="99289"/>
                  <a:pt x="40382" y="99498"/>
                  <a:pt x="40382" y="99803"/>
                </a:cubicBezTo>
                <a:cubicBezTo>
                  <a:pt x="40743" y="100031"/>
                  <a:pt x="40705" y="99594"/>
                  <a:pt x="40914" y="99556"/>
                </a:cubicBezTo>
                <a:cubicBezTo>
                  <a:pt x="41009" y="100411"/>
                  <a:pt x="39393" y="99993"/>
                  <a:pt x="38898" y="100488"/>
                </a:cubicBezTo>
                <a:cubicBezTo>
                  <a:pt x="38651" y="99651"/>
                  <a:pt x="41542" y="99822"/>
                  <a:pt x="40229" y="98376"/>
                </a:cubicBezTo>
                <a:cubicBezTo>
                  <a:pt x="39545" y="98547"/>
                  <a:pt x="39126" y="99194"/>
                  <a:pt x="38441" y="99346"/>
                </a:cubicBezTo>
                <a:cubicBezTo>
                  <a:pt x="38194" y="98966"/>
                  <a:pt x="38974" y="98719"/>
                  <a:pt x="39126" y="98414"/>
                </a:cubicBezTo>
                <a:cubicBezTo>
                  <a:pt x="37300" y="98243"/>
                  <a:pt x="36463" y="99365"/>
                  <a:pt x="35132" y="99955"/>
                </a:cubicBezTo>
                <a:cubicBezTo>
                  <a:pt x="33800" y="100564"/>
                  <a:pt x="31974" y="101724"/>
                  <a:pt x="30643" y="102542"/>
                </a:cubicBezTo>
                <a:cubicBezTo>
                  <a:pt x="30129" y="102865"/>
                  <a:pt x="28893" y="103017"/>
                  <a:pt x="29350" y="103569"/>
                </a:cubicBezTo>
                <a:cubicBezTo>
                  <a:pt x="28589" y="102903"/>
                  <a:pt x="27790" y="103797"/>
                  <a:pt x="27067" y="104235"/>
                </a:cubicBezTo>
                <a:cubicBezTo>
                  <a:pt x="23605" y="106270"/>
                  <a:pt x="19649" y="108990"/>
                  <a:pt x="15483" y="110892"/>
                </a:cubicBezTo>
                <a:cubicBezTo>
                  <a:pt x="15331" y="110435"/>
                  <a:pt x="15655" y="110340"/>
                  <a:pt x="16111" y="110264"/>
                </a:cubicBezTo>
                <a:cubicBezTo>
                  <a:pt x="19421" y="107696"/>
                  <a:pt x="24537" y="105300"/>
                  <a:pt x="27485" y="102485"/>
                </a:cubicBezTo>
                <a:cubicBezTo>
                  <a:pt x="27885" y="102447"/>
                  <a:pt x="28284" y="102447"/>
                  <a:pt x="28456" y="102066"/>
                </a:cubicBezTo>
                <a:cubicBezTo>
                  <a:pt x="26496" y="101458"/>
                  <a:pt x="25869" y="103227"/>
                  <a:pt x="24005" y="103569"/>
                </a:cubicBezTo>
                <a:cubicBezTo>
                  <a:pt x="23929" y="102827"/>
                  <a:pt x="24766" y="102732"/>
                  <a:pt x="24861" y="102180"/>
                </a:cubicBezTo>
                <a:cubicBezTo>
                  <a:pt x="24043" y="101686"/>
                  <a:pt x="24404" y="102314"/>
                  <a:pt x="24005" y="102237"/>
                </a:cubicBezTo>
                <a:cubicBezTo>
                  <a:pt x="23986" y="101648"/>
                  <a:pt x="25698" y="101572"/>
                  <a:pt x="24632" y="100830"/>
                </a:cubicBezTo>
                <a:cubicBezTo>
                  <a:pt x="24956" y="100697"/>
                  <a:pt x="25431" y="100811"/>
                  <a:pt x="25602" y="100392"/>
                </a:cubicBezTo>
                <a:cubicBezTo>
                  <a:pt x="25336" y="100202"/>
                  <a:pt x="25222" y="100259"/>
                  <a:pt x="25127" y="100335"/>
                </a:cubicBezTo>
                <a:cubicBezTo>
                  <a:pt x="25488" y="99308"/>
                  <a:pt x="26820" y="99156"/>
                  <a:pt x="27485" y="98281"/>
                </a:cubicBezTo>
                <a:cubicBezTo>
                  <a:pt x="27105" y="98091"/>
                  <a:pt x="27124" y="98566"/>
                  <a:pt x="26782" y="98433"/>
                </a:cubicBezTo>
                <a:cubicBezTo>
                  <a:pt x="26078" y="97920"/>
                  <a:pt x="27543" y="98262"/>
                  <a:pt x="27181" y="97787"/>
                </a:cubicBezTo>
                <a:cubicBezTo>
                  <a:pt x="26382" y="97406"/>
                  <a:pt x="26534" y="98376"/>
                  <a:pt x="26135" y="98281"/>
                </a:cubicBezTo>
                <a:cubicBezTo>
                  <a:pt x="25945" y="98395"/>
                  <a:pt x="26649" y="98547"/>
                  <a:pt x="26725" y="98509"/>
                </a:cubicBezTo>
                <a:cubicBezTo>
                  <a:pt x="26496" y="98890"/>
                  <a:pt x="24804" y="98395"/>
                  <a:pt x="24442" y="99175"/>
                </a:cubicBezTo>
                <a:cubicBezTo>
                  <a:pt x="24404" y="98186"/>
                  <a:pt x="26363" y="97425"/>
                  <a:pt x="27105" y="97064"/>
                </a:cubicBezTo>
                <a:cubicBezTo>
                  <a:pt x="27048" y="96931"/>
                  <a:pt x="26896" y="96779"/>
                  <a:pt x="26744" y="96645"/>
                </a:cubicBezTo>
                <a:cubicBezTo>
                  <a:pt x="28798" y="95200"/>
                  <a:pt x="31099" y="93830"/>
                  <a:pt x="33648" y="92461"/>
                </a:cubicBezTo>
                <a:cubicBezTo>
                  <a:pt x="34390" y="92061"/>
                  <a:pt x="35417" y="91548"/>
                  <a:pt x="35417" y="90730"/>
                </a:cubicBezTo>
                <a:cubicBezTo>
                  <a:pt x="32754" y="91434"/>
                  <a:pt x="30700" y="93203"/>
                  <a:pt x="28284" y="94325"/>
                </a:cubicBezTo>
                <a:cubicBezTo>
                  <a:pt x="31118" y="91966"/>
                  <a:pt x="34390" y="91072"/>
                  <a:pt x="36996" y="88657"/>
                </a:cubicBezTo>
                <a:cubicBezTo>
                  <a:pt x="37414" y="88543"/>
                  <a:pt x="36996" y="88942"/>
                  <a:pt x="36882" y="89018"/>
                </a:cubicBezTo>
                <a:cubicBezTo>
                  <a:pt x="37205" y="89208"/>
                  <a:pt x="37224" y="88866"/>
                  <a:pt x="37586" y="89113"/>
                </a:cubicBezTo>
                <a:cubicBezTo>
                  <a:pt x="37357" y="87915"/>
                  <a:pt x="39374" y="88428"/>
                  <a:pt x="39602" y="87401"/>
                </a:cubicBezTo>
                <a:cubicBezTo>
                  <a:pt x="41732" y="87953"/>
                  <a:pt x="41047" y="85404"/>
                  <a:pt x="42702" y="85651"/>
                </a:cubicBezTo>
                <a:cubicBezTo>
                  <a:pt x="42379" y="85423"/>
                  <a:pt x="42284" y="85575"/>
                  <a:pt x="42151" y="85670"/>
                </a:cubicBezTo>
                <a:cubicBezTo>
                  <a:pt x="42055" y="85385"/>
                  <a:pt x="42265" y="85119"/>
                  <a:pt x="42455" y="84852"/>
                </a:cubicBezTo>
                <a:cubicBezTo>
                  <a:pt x="42740" y="85062"/>
                  <a:pt x="42303" y="85195"/>
                  <a:pt x="42911" y="85442"/>
                </a:cubicBezTo>
                <a:cubicBezTo>
                  <a:pt x="43140" y="84377"/>
                  <a:pt x="43710" y="84035"/>
                  <a:pt x="44376" y="83217"/>
                </a:cubicBezTo>
                <a:cubicBezTo>
                  <a:pt x="43520" y="83046"/>
                  <a:pt x="43006" y="83464"/>
                  <a:pt x="42550" y="83692"/>
                </a:cubicBezTo>
                <a:cubicBezTo>
                  <a:pt x="42322" y="83806"/>
                  <a:pt x="41998" y="84016"/>
                  <a:pt x="41827" y="84149"/>
                </a:cubicBezTo>
                <a:cubicBezTo>
                  <a:pt x="38461" y="86583"/>
                  <a:pt x="34238" y="89284"/>
                  <a:pt x="30491" y="91624"/>
                </a:cubicBezTo>
                <a:cubicBezTo>
                  <a:pt x="29768" y="92080"/>
                  <a:pt x="28684" y="92290"/>
                  <a:pt x="28018" y="92746"/>
                </a:cubicBezTo>
                <a:cubicBezTo>
                  <a:pt x="27904" y="92803"/>
                  <a:pt x="28246" y="93050"/>
                  <a:pt x="28151" y="93146"/>
                </a:cubicBezTo>
                <a:cubicBezTo>
                  <a:pt x="27790" y="93450"/>
                  <a:pt x="26858" y="93526"/>
                  <a:pt x="26820" y="93925"/>
                </a:cubicBezTo>
                <a:cubicBezTo>
                  <a:pt x="24842" y="93526"/>
                  <a:pt x="23130" y="95048"/>
                  <a:pt x="21037" y="96208"/>
                </a:cubicBezTo>
                <a:cubicBezTo>
                  <a:pt x="20676" y="96512"/>
                  <a:pt x="20866" y="95980"/>
                  <a:pt x="20353" y="95808"/>
                </a:cubicBezTo>
                <a:cubicBezTo>
                  <a:pt x="20600" y="96683"/>
                  <a:pt x="19896" y="96531"/>
                  <a:pt x="19421" y="97254"/>
                </a:cubicBezTo>
                <a:cubicBezTo>
                  <a:pt x="18907" y="97045"/>
                  <a:pt x="19877" y="96988"/>
                  <a:pt x="19364" y="96779"/>
                </a:cubicBezTo>
                <a:cubicBezTo>
                  <a:pt x="16529" y="97197"/>
                  <a:pt x="15521" y="99175"/>
                  <a:pt x="13296" y="100126"/>
                </a:cubicBezTo>
                <a:cubicBezTo>
                  <a:pt x="11774" y="100773"/>
                  <a:pt x="10614" y="101458"/>
                  <a:pt x="8921" y="102333"/>
                </a:cubicBezTo>
                <a:cubicBezTo>
                  <a:pt x="8503" y="102827"/>
                  <a:pt x="8274" y="103455"/>
                  <a:pt x="7114" y="103055"/>
                </a:cubicBezTo>
                <a:cubicBezTo>
                  <a:pt x="5973" y="104235"/>
                  <a:pt x="4546" y="104691"/>
                  <a:pt x="3614" y="105452"/>
                </a:cubicBezTo>
                <a:cubicBezTo>
                  <a:pt x="5003" y="103112"/>
                  <a:pt x="8236" y="102504"/>
                  <a:pt x="10329" y="100944"/>
                </a:cubicBezTo>
                <a:cubicBezTo>
                  <a:pt x="11736" y="99898"/>
                  <a:pt x="12307" y="99042"/>
                  <a:pt x="13524" y="98585"/>
                </a:cubicBezTo>
                <a:cubicBezTo>
                  <a:pt x="13543" y="98471"/>
                  <a:pt x="13410" y="98243"/>
                  <a:pt x="13258" y="98319"/>
                </a:cubicBezTo>
                <a:cubicBezTo>
                  <a:pt x="14342" y="96969"/>
                  <a:pt x="18622" y="95029"/>
                  <a:pt x="20010" y="93507"/>
                </a:cubicBezTo>
                <a:cubicBezTo>
                  <a:pt x="17937" y="93887"/>
                  <a:pt x="16777" y="95029"/>
                  <a:pt x="14684" y="95599"/>
                </a:cubicBezTo>
                <a:cubicBezTo>
                  <a:pt x="13372" y="97083"/>
                  <a:pt x="10329" y="98852"/>
                  <a:pt x="7533" y="100526"/>
                </a:cubicBezTo>
                <a:cubicBezTo>
                  <a:pt x="5973" y="101477"/>
                  <a:pt x="4432" y="102599"/>
                  <a:pt x="3044" y="103112"/>
                </a:cubicBezTo>
                <a:cubicBezTo>
                  <a:pt x="2739" y="103303"/>
                  <a:pt x="3101" y="103550"/>
                  <a:pt x="2720" y="103702"/>
                </a:cubicBezTo>
                <a:cubicBezTo>
                  <a:pt x="2017" y="103341"/>
                  <a:pt x="2549" y="103112"/>
                  <a:pt x="1826" y="102751"/>
                </a:cubicBezTo>
                <a:cubicBezTo>
                  <a:pt x="1883" y="102542"/>
                  <a:pt x="2188" y="102751"/>
                  <a:pt x="2473" y="102903"/>
                </a:cubicBezTo>
                <a:cubicBezTo>
                  <a:pt x="3767" y="101572"/>
                  <a:pt x="5041" y="101020"/>
                  <a:pt x="6905" y="99841"/>
                </a:cubicBezTo>
                <a:cubicBezTo>
                  <a:pt x="5307" y="99422"/>
                  <a:pt x="5402" y="100868"/>
                  <a:pt x="4014" y="100583"/>
                </a:cubicBezTo>
                <a:cubicBezTo>
                  <a:pt x="6334" y="99023"/>
                  <a:pt x="10329" y="97045"/>
                  <a:pt x="12478" y="94876"/>
                </a:cubicBezTo>
                <a:cubicBezTo>
                  <a:pt x="12649" y="94743"/>
                  <a:pt x="12554" y="94572"/>
                  <a:pt x="12174" y="94382"/>
                </a:cubicBezTo>
                <a:cubicBezTo>
                  <a:pt x="13353" y="94211"/>
                  <a:pt x="13619" y="93431"/>
                  <a:pt x="14742" y="92651"/>
                </a:cubicBezTo>
                <a:cubicBezTo>
                  <a:pt x="13981" y="92499"/>
                  <a:pt x="12992" y="93792"/>
                  <a:pt x="12858" y="93450"/>
                </a:cubicBezTo>
                <a:cubicBezTo>
                  <a:pt x="17633" y="89798"/>
                  <a:pt x="23187" y="87401"/>
                  <a:pt x="26877" y="84111"/>
                </a:cubicBezTo>
                <a:cubicBezTo>
                  <a:pt x="27048" y="84206"/>
                  <a:pt x="26934" y="84263"/>
                  <a:pt x="26915" y="84339"/>
                </a:cubicBezTo>
                <a:cubicBezTo>
                  <a:pt x="30091" y="82684"/>
                  <a:pt x="33896" y="81143"/>
                  <a:pt x="35512" y="78500"/>
                </a:cubicBezTo>
                <a:cubicBezTo>
                  <a:pt x="34656" y="78404"/>
                  <a:pt x="34485" y="78652"/>
                  <a:pt x="33781" y="79146"/>
                </a:cubicBezTo>
                <a:cubicBezTo>
                  <a:pt x="32754" y="79888"/>
                  <a:pt x="31042" y="80459"/>
                  <a:pt x="29844" y="81181"/>
                </a:cubicBezTo>
                <a:cubicBezTo>
                  <a:pt x="27505" y="82646"/>
                  <a:pt x="25507" y="84472"/>
                  <a:pt x="23415" y="85423"/>
                </a:cubicBezTo>
                <a:cubicBezTo>
                  <a:pt x="23358" y="85518"/>
                  <a:pt x="23662" y="85651"/>
                  <a:pt x="23853" y="85785"/>
                </a:cubicBezTo>
                <a:cubicBezTo>
                  <a:pt x="23358" y="85899"/>
                  <a:pt x="22978" y="86203"/>
                  <a:pt x="22198" y="85823"/>
                </a:cubicBezTo>
                <a:cubicBezTo>
                  <a:pt x="21760" y="86051"/>
                  <a:pt x="22007" y="86374"/>
                  <a:pt x="21665" y="86621"/>
                </a:cubicBezTo>
                <a:cubicBezTo>
                  <a:pt x="20372" y="86564"/>
                  <a:pt x="20201" y="87553"/>
                  <a:pt x="19002" y="87382"/>
                </a:cubicBezTo>
                <a:cubicBezTo>
                  <a:pt x="19421" y="87953"/>
                  <a:pt x="18527" y="88276"/>
                  <a:pt x="17728" y="87858"/>
                </a:cubicBezTo>
                <a:cubicBezTo>
                  <a:pt x="15407" y="89494"/>
                  <a:pt x="12858" y="90388"/>
                  <a:pt x="11337" y="91795"/>
                </a:cubicBezTo>
                <a:cubicBezTo>
                  <a:pt x="10804" y="91301"/>
                  <a:pt x="11394" y="90958"/>
                  <a:pt x="10785" y="90483"/>
                </a:cubicBezTo>
                <a:cubicBezTo>
                  <a:pt x="9929" y="91262"/>
                  <a:pt x="8236" y="91320"/>
                  <a:pt x="7000" y="92366"/>
                </a:cubicBezTo>
                <a:cubicBezTo>
                  <a:pt x="6772" y="92214"/>
                  <a:pt x="7152" y="92118"/>
                  <a:pt x="6867" y="91966"/>
                </a:cubicBezTo>
                <a:cubicBezTo>
                  <a:pt x="5935" y="92328"/>
                  <a:pt x="5516" y="92556"/>
                  <a:pt x="5535" y="93279"/>
                </a:cubicBezTo>
                <a:cubicBezTo>
                  <a:pt x="7114" y="93012"/>
                  <a:pt x="8274" y="91643"/>
                  <a:pt x="9568" y="91415"/>
                </a:cubicBezTo>
                <a:cubicBezTo>
                  <a:pt x="8541" y="92385"/>
                  <a:pt x="6544" y="93393"/>
                  <a:pt x="4851" y="94211"/>
                </a:cubicBezTo>
                <a:cubicBezTo>
                  <a:pt x="4489" y="94001"/>
                  <a:pt x="5079" y="93887"/>
                  <a:pt x="5098" y="93697"/>
                </a:cubicBezTo>
                <a:cubicBezTo>
                  <a:pt x="3633" y="93336"/>
                  <a:pt x="3310" y="94154"/>
                  <a:pt x="1845" y="94800"/>
                </a:cubicBezTo>
                <a:cubicBezTo>
                  <a:pt x="989" y="95694"/>
                  <a:pt x="1389" y="94667"/>
                  <a:pt x="2131" y="94515"/>
                </a:cubicBezTo>
                <a:cubicBezTo>
                  <a:pt x="1902" y="93203"/>
                  <a:pt x="4185" y="93127"/>
                  <a:pt x="4375" y="91510"/>
                </a:cubicBezTo>
                <a:cubicBezTo>
                  <a:pt x="4680" y="91700"/>
                  <a:pt x="4832" y="91643"/>
                  <a:pt x="5136" y="91833"/>
                </a:cubicBezTo>
                <a:cubicBezTo>
                  <a:pt x="6753" y="90901"/>
                  <a:pt x="8255" y="90483"/>
                  <a:pt x="9663" y="89494"/>
                </a:cubicBezTo>
                <a:cubicBezTo>
                  <a:pt x="9283" y="90235"/>
                  <a:pt x="7818" y="90787"/>
                  <a:pt x="7152" y="91681"/>
                </a:cubicBezTo>
                <a:cubicBezTo>
                  <a:pt x="11945" y="89303"/>
                  <a:pt x="16206" y="86089"/>
                  <a:pt x="21247" y="83597"/>
                </a:cubicBezTo>
                <a:cubicBezTo>
                  <a:pt x="20143" y="83369"/>
                  <a:pt x="19459" y="83787"/>
                  <a:pt x="18869" y="84111"/>
                </a:cubicBezTo>
                <a:cubicBezTo>
                  <a:pt x="17062" y="85062"/>
                  <a:pt x="15712" y="86317"/>
                  <a:pt x="13524" y="86983"/>
                </a:cubicBezTo>
                <a:cubicBezTo>
                  <a:pt x="13829" y="86774"/>
                  <a:pt x="14209" y="86736"/>
                  <a:pt x="14399" y="86374"/>
                </a:cubicBezTo>
                <a:cubicBezTo>
                  <a:pt x="13810" y="86317"/>
                  <a:pt x="13524" y="86755"/>
                  <a:pt x="13049" y="86926"/>
                </a:cubicBezTo>
                <a:cubicBezTo>
                  <a:pt x="14418" y="85385"/>
                  <a:pt x="17442" y="84377"/>
                  <a:pt x="19611" y="83103"/>
                </a:cubicBezTo>
                <a:cubicBezTo>
                  <a:pt x="19497" y="82931"/>
                  <a:pt x="19820" y="82817"/>
                  <a:pt x="19326" y="82589"/>
                </a:cubicBezTo>
                <a:cubicBezTo>
                  <a:pt x="19896" y="82551"/>
                  <a:pt x="20086" y="81866"/>
                  <a:pt x="20847" y="82152"/>
                </a:cubicBezTo>
                <a:cubicBezTo>
                  <a:pt x="20086" y="81143"/>
                  <a:pt x="21646" y="81239"/>
                  <a:pt x="21437" y="80516"/>
                </a:cubicBezTo>
                <a:cubicBezTo>
                  <a:pt x="20923" y="80364"/>
                  <a:pt x="20904" y="81105"/>
                  <a:pt x="20201" y="80668"/>
                </a:cubicBezTo>
                <a:cubicBezTo>
                  <a:pt x="21094" y="80211"/>
                  <a:pt x="23035" y="79812"/>
                  <a:pt x="22350" y="78823"/>
                </a:cubicBezTo>
                <a:cubicBezTo>
                  <a:pt x="23434" y="77472"/>
                  <a:pt x="25717" y="76616"/>
                  <a:pt x="26021" y="75209"/>
                </a:cubicBezTo>
                <a:cubicBezTo>
                  <a:pt x="25812" y="75095"/>
                  <a:pt x="25755" y="75247"/>
                  <a:pt x="25640" y="75304"/>
                </a:cubicBezTo>
                <a:cubicBezTo>
                  <a:pt x="26249" y="75038"/>
                  <a:pt x="26420" y="74429"/>
                  <a:pt x="27048" y="73916"/>
                </a:cubicBezTo>
                <a:cubicBezTo>
                  <a:pt x="26858" y="74733"/>
                  <a:pt x="26382" y="75114"/>
                  <a:pt x="25926" y="75818"/>
                </a:cubicBezTo>
                <a:cubicBezTo>
                  <a:pt x="27219" y="75342"/>
                  <a:pt x="29178" y="74106"/>
                  <a:pt x="29654" y="72660"/>
                </a:cubicBezTo>
                <a:cubicBezTo>
                  <a:pt x="29768" y="72774"/>
                  <a:pt x="29863" y="72907"/>
                  <a:pt x="30091" y="73022"/>
                </a:cubicBezTo>
                <a:cubicBezTo>
                  <a:pt x="31404" y="72223"/>
                  <a:pt x="32678" y="71386"/>
                  <a:pt x="33306" y="70130"/>
                </a:cubicBezTo>
                <a:cubicBezTo>
                  <a:pt x="31347" y="69902"/>
                  <a:pt x="30795" y="71538"/>
                  <a:pt x="29920" y="72147"/>
                </a:cubicBezTo>
                <a:cubicBezTo>
                  <a:pt x="29216" y="71937"/>
                  <a:pt x="30890" y="71538"/>
                  <a:pt x="29863" y="70891"/>
                </a:cubicBezTo>
                <a:cubicBezTo>
                  <a:pt x="25412" y="72261"/>
                  <a:pt x="23624" y="76445"/>
                  <a:pt x="18755" y="76293"/>
                </a:cubicBezTo>
                <a:cubicBezTo>
                  <a:pt x="18089" y="76712"/>
                  <a:pt x="17766" y="77282"/>
                  <a:pt x="16682" y="77282"/>
                </a:cubicBezTo>
                <a:cubicBezTo>
                  <a:pt x="18774" y="75989"/>
                  <a:pt x="21285" y="75000"/>
                  <a:pt x="22350" y="73288"/>
                </a:cubicBezTo>
                <a:cubicBezTo>
                  <a:pt x="20372" y="74791"/>
                  <a:pt x="18108" y="75799"/>
                  <a:pt x="16244" y="76921"/>
                </a:cubicBezTo>
                <a:cubicBezTo>
                  <a:pt x="14285" y="78100"/>
                  <a:pt x="12649" y="79336"/>
                  <a:pt x="10823" y="80421"/>
                </a:cubicBezTo>
                <a:cubicBezTo>
                  <a:pt x="9663" y="81105"/>
                  <a:pt x="8427" y="81942"/>
                  <a:pt x="6620" y="82190"/>
                </a:cubicBezTo>
                <a:cubicBezTo>
                  <a:pt x="7399" y="81695"/>
                  <a:pt x="7323" y="81353"/>
                  <a:pt x="8560" y="81315"/>
                </a:cubicBezTo>
                <a:cubicBezTo>
                  <a:pt x="8332" y="81048"/>
                  <a:pt x="7875" y="80991"/>
                  <a:pt x="8408" y="80687"/>
                </a:cubicBezTo>
                <a:cubicBezTo>
                  <a:pt x="8579" y="80801"/>
                  <a:pt x="8389" y="80877"/>
                  <a:pt x="8617" y="81010"/>
                </a:cubicBezTo>
                <a:cubicBezTo>
                  <a:pt x="10234" y="79241"/>
                  <a:pt x="13391" y="77796"/>
                  <a:pt x="16054" y="76046"/>
                </a:cubicBezTo>
                <a:cubicBezTo>
                  <a:pt x="18660" y="74334"/>
                  <a:pt x="22236" y="73079"/>
                  <a:pt x="23853" y="71272"/>
                </a:cubicBezTo>
                <a:cubicBezTo>
                  <a:pt x="22103" y="70796"/>
                  <a:pt x="21741" y="71671"/>
                  <a:pt x="20866" y="72090"/>
                </a:cubicBezTo>
                <a:cubicBezTo>
                  <a:pt x="20543" y="71100"/>
                  <a:pt x="22179" y="70758"/>
                  <a:pt x="23111" y="70416"/>
                </a:cubicBezTo>
                <a:cubicBezTo>
                  <a:pt x="22046" y="70111"/>
                  <a:pt x="22959" y="70340"/>
                  <a:pt x="22825" y="69902"/>
                </a:cubicBezTo>
                <a:cubicBezTo>
                  <a:pt x="19478" y="70454"/>
                  <a:pt x="17404" y="72679"/>
                  <a:pt x="14228" y="73098"/>
                </a:cubicBezTo>
                <a:cubicBezTo>
                  <a:pt x="16796" y="71557"/>
                  <a:pt x="19192" y="70796"/>
                  <a:pt x="21380" y="68951"/>
                </a:cubicBezTo>
                <a:cubicBezTo>
                  <a:pt x="21437" y="68856"/>
                  <a:pt x="21133" y="68723"/>
                  <a:pt x="20942" y="68590"/>
                </a:cubicBezTo>
                <a:cubicBezTo>
                  <a:pt x="23092" y="67924"/>
                  <a:pt x="24347" y="66098"/>
                  <a:pt x="26059" y="65147"/>
                </a:cubicBezTo>
                <a:cubicBezTo>
                  <a:pt x="24499" y="64633"/>
                  <a:pt x="24119" y="66155"/>
                  <a:pt x="22768" y="66003"/>
                </a:cubicBezTo>
                <a:cubicBezTo>
                  <a:pt x="22920" y="65489"/>
                  <a:pt x="23320" y="65223"/>
                  <a:pt x="23662" y="64862"/>
                </a:cubicBezTo>
                <a:cubicBezTo>
                  <a:pt x="22654" y="64538"/>
                  <a:pt x="22065" y="66117"/>
                  <a:pt x="20904" y="65470"/>
                </a:cubicBezTo>
                <a:cubicBezTo>
                  <a:pt x="20809" y="65889"/>
                  <a:pt x="20543" y="65813"/>
                  <a:pt x="20201" y="66174"/>
                </a:cubicBezTo>
                <a:cubicBezTo>
                  <a:pt x="21513" y="65052"/>
                  <a:pt x="23339" y="63549"/>
                  <a:pt x="23377" y="62256"/>
                </a:cubicBezTo>
                <a:cubicBezTo>
                  <a:pt x="24347" y="61990"/>
                  <a:pt x="24271" y="61000"/>
                  <a:pt x="25165" y="60753"/>
                </a:cubicBezTo>
                <a:cubicBezTo>
                  <a:pt x="25374" y="60905"/>
                  <a:pt x="25127" y="61019"/>
                  <a:pt x="25051" y="61134"/>
                </a:cubicBezTo>
                <a:cubicBezTo>
                  <a:pt x="26097" y="60525"/>
                  <a:pt x="27276" y="59745"/>
                  <a:pt x="27809" y="59193"/>
                </a:cubicBezTo>
                <a:cubicBezTo>
                  <a:pt x="25659" y="60125"/>
                  <a:pt x="22959" y="60563"/>
                  <a:pt x="22160" y="62655"/>
                </a:cubicBezTo>
                <a:cubicBezTo>
                  <a:pt x="22540" y="62922"/>
                  <a:pt x="22388" y="62294"/>
                  <a:pt x="22863" y="62750"/>
                </a:cubicBezTo>
                <a:cubicBezTo>
                  <a:pt x="21399" y="63492"/>
                  <a:pt x="21094" y="64253"/>
                  <a:pt x="19326" y="64671"/>
                </a:cubicBezTo>
                <a:cubicBezTo>
                  <a:pt x="19801" y="63949"/>
                  <a:pt x="20942" y="63644"/>
                  <a:pt x="21741" y="63074"/>
                </a:cubicBezTo>
                <a:cubicBezTo>
                  <a:pt x="19173" y="62579"/>
                  <a:pt x="18660" y="64729"/>
                  <a:pt x="16625" y="64424"/>
                </a:cubicBezTo>
                <a:cubicBezTo>
                  <a:pt x="17176" y="63949"/>
                  <a:pt x="18945" y="63131"/>
                  <a:pt x="19801" y="62617"/>
                </a:cubicBezTo>
                <a:cubicBezTo>
                  <a:pt x="18546" y="62522"/>
                  <a:pt x="18394" y="63226"/>
                  <a:pt x="17309" y="63492"/>
                </a:cubicBezTo>
                <a:cubicBezTo>
                  <a:pt x="17880" y="62636"/>
                  <a:pt x="19040" y="62313"/>
                  <a:pt x="19991" y="61628"/>
                </a:cubicBezTo>
                <a:cubicBezTo>
                  <a:pt x="19230" y="61000"/>
                  <a:pt x="19839" y="60886"/>
                  <a:pt x="20143" y="60164"/>
                </a:cubicBezTo>
                <a:cubicBezTo>
                  <a:pt x="20657" y="60373"/>
                  <a:pt x="19687" y="60430"/>
                  <a:pt x="20201" y="60639"/>
                </a:cubicBezTo>
                <a:cubicBezTo>
                  <a:pt x="20923" y="60392"/>
                  <a:pt x="21703" y="59916"/>
                  <a:pt x="21285" y="59041"/>
                </a:cubicBezTo>
                <a:cubicBezTo>
                  <a:pt x="19459" y="59022"/>
                  <a:pt x="19002" y="60506"/>
                  <a:pt x="17671" y="60487"/>
                </a:cubicBezTo>
                <a:cubicBezTo>
                  <a:pt x="15502" y="62370"/>
                  <a:pt x="11641" y="63568"/>
                  <a:pt x="9187" y="65413"/>
                </a:cubicBezTo>
                <a:cubicBezTo>
                  <a:pt x="6315" y="66574"/>
                  <a:pt x="3671" y="68019"/>
                  <a:pt x="476" y="69541"/>
                </a:cubicBezTo>
                <a:cubicBezTo>
                  <a:pt x="343" y="69408"/>
                  <a:pt x="400" y="69198"/>
                  <a:pt x="210" y="69274"/>
                </a:cubicBezTo>
                <a:cubicBezTo>
                  <a:pt x="4299" y="66897"/>
                  <a:pt x="9473" y="64595"/>
                  <a:pt x="13087" y="62370"/>
                </a:cubicBezTo>
                <a:cubicBezTo>
                  <a:pt x="13144" y="62275"/>
                  <a:pt x="12839" y="62123"/>
                  <a:pt x="12649" y="62009"/>
                </a:cubicBezTo>
                <a:cubicBezTo>
                  <a:pt x="13049" y="61932"/>
                  <a:pt x="13011" y="61875"/>
                  <a:pt x="13467" y="62256"/>
                </a:cubicBezTo>
                <a:cubicBezTo>
                  <a:pt x="14209" y="61400"/>
                  <a:pt x="16587" y="61134"/>
                  <a:pt x="15902" y="60125"/>
                </a:cubicBezTo>
                <a:cubicBezTo>
                  <a:pt x="10975" y="62009"/>
                  <a:pt x="5593" y="65775"/>
                  <a:pt x="38" y="67848"/>
                </a:cubicBezTo>
                <a:cubicBezTo>
                  <a:pt x="0" y="67239"/>
                  <a:pt x="856" y="66764"/>
                  <a:pt x="1446" y="66440"/>
                </a:cubicBezTo>
                <a:cubicBezTo>
                  <a:pt x="4603" y="64805"/>
                  <a:pt x="8370" y="63150"/>
                  <a:pt x="11261" y="61533"/>
                </a:cubicBezTo>
                <a:cubicBezTo>
                  <a:pt x="11793" y="60563"/>
                  <a:pt x="14019" y="59992"/>
                  <a:pt x="15103" y="59327"/>
                </a:cubicBezTo>
                <a:cubicBezTo>
                  <a:pt x="14913" y="58661"/>
                  <a:pt x="15731" y="58585"/>
                  <a:pt x="16092" y="58357"/>
                </a:cubicBezTo>
                <a:cubicBezTo>
                  <a:pt x="16263" y="58166"/>
                  <a:pt x="16301" y="58338"/>
                  <a:pt x="16491" y="58471"/>
                </a:cubicBezTo>
                <a:cubicBezTo>
                  <a:pt x="16948" y="58299"/>
                  <a:pt x="16529" y="57862"/>
                  <a:pt x="17062" y="57919"/>
                </a:cubicBezTo>
                <a:cubicBezTo>
                  <a:pt x="16758" y="57767"/>
                  <a:pt x="16739" y="57558"/>
                  <a:pt x="16568" y="57634"/>
                </a:cubicBezTo>
                <a:cubicBezTo>
                  <a:pt x="16491" y="57425"/>
                  <a:pt x="17290" y="57786"/>
                  <a:pt x="17823" y="57710"/>
                </a:cubicBezTo>
                <a:cubicBezTo>
                  <a:pt x="17024" y="57082"/>
                  <a:pt x="18470" y="57253"/>
                  <a:pt x="18926" y="56359"/>
                </a:cubicBezTo>
                <a:cubicBezTo>
                  <a:pt x="18565" y="56131"/>
                  <a:pt x="18603" y="56550"/>
                  <a:pt x="18413" y="56607"/>
                </a:cubicBezTo>
                <a:cubicBezTo>
                  <a:pt x="17899" y="56055"/>
                  <a:pt x="18888" y="56131"/>
                  <a:pt x="18774" y="55713"/>
                </a:cubicBezTo>
                <a:cubicBezTo>
                  <a:pt x="18945" y="55884"/>
                  <a:pt x="18945" y="56036"/>
                  <a:pt x="18831" y="56188"/>
                </a:cubicBezTo>
                <a:cubicBezTo>
                  <a:pt x="20562" y="54305"/>
                  <a:pt x="25526" y="52365"/>
                  <a:pt x="27581" y="50197"/>
                </a:cubicBezTo>
                <a:cubicBezTo>
                  <a:pt x="27638" y="49911"/>
                  <a:pt x="27409" y="49968"/>
                  <a:pt x="26972" y="49740"/>
                </a:cubicBezTo>
                <a:cubicBezTo>
                  <a:pt x="28246" y="48979"/>
                  <a:pt x="29502" y="48390"/>
                  <a:pt x="30015" y="47534"/>
                </a:cubicBezTo>
                <a:cubicBezTo>
                  <a:pt x="29540" y="47077"/>
                  <a:pt x="29673" y="47705"/>
                  <a:pt x="29311" y="47439"/>
                </a:cubicBezTo>
                <a:cubicBezTo>
                  <a:pt x="29216" y="47952"/>
                  <a:pt x="27562" y="48447"/>
                  <a:pt x="28360" y="48104"/>
                </a:cubicBezTo>
                <a:cubicBezTo>
                  <a:pt x="29178" y="47229"/>
                  <a:pt x="30167" y="46621"/>
                  <a:pt x="31099" y="45936"/>
                </a:cubicBezTo>
                <a:cubicBezTo>
                  <a:pt x="27942" y="46830"/>
                  <a:pt x="26059" y="50025"/>
                  <a:pt x="22711" y="51034"/>
                </a:cubicBezTo>
                <a:cubicBezTo>
                  <a:pt x="21760" y="51319"/>
                  <a:pt x="21456" y="52384"/>
                  <a:pt x="20010" y="52118"/>
                </a:cubicBezTo>
                <a:cubicBezTo>
                  <a:pt x="20999" y="51737"/>
                  <a:pt x="21323" y="50767"/>
                  <a:pt x="21836" y="50843"/>
                </a:cubicBezTo>
                <a:cubicBezTo>
                  <a:pt x="21418" y="50025"/>
                  <a:pt x="23662" y="49417"/>
                  <a:pt x="24499" y="48751"/>
                </a:cubicBezTo>
                <a:cubicBezTo>
                  <a:pt x="25032" y="48333"/>
                  <a:pt x="25222" y="47363"/>
                  <a:pt x="25793" y="47724"/>
                </a:cubicBezTo>
                <a:cubicBezTo>
                  <a:pt x="25869" y="46431"/>
                  <a:pt x="27866" y="46069"/>
                  <a:pt x="28322" y="44985"/>
                </a:cubicBezTo>
                <a:cubicBezTo>
                  <a:pt x="27790" y="44814"/>
                  <a:pt x="27485" y="44947"/>
                  <a:pt x="27238" y="45251"/>
                </a:cubicBezTo>
                <a:cubicBezTo>
                  <a:pt x="27847" y="44547"/>
                  <a:pt x="29007" y="43292"/>
                  <a:pt x="29844" y="43216"/>
                </a:cubicBezTo>
                <a:cubicBezTo>
                  <a:pt x="29635" y="42931"/>
                  <a:pt x="29578" y="42664"/>
                  <a:pt x="29825" y="42436"/>
                </a:cubicBezTo>
                <a:cubicBezTo>
                  <a:pt x="30129" y="42626"/>
                  <a:pt x="29692" y="42741"/>
                  <a:pt x="29882" y="42912"/>
                </a:cubicBezTo>
                <a:cubicBezTo>
                  <a:pt x="30719" y="42779"/>
                  <a:pt x="30510" y="42208"/>
                  <a:pt x="31023" y="41808"/>
                </a:cubicBezTo>
                <a:cubicBezTo>
                  <a:pt x="31594" y="41333"/>
                  <a:pt x="32659" y="40401"/>
                  <a:pt x="32012" y="41599"/>
                </a:cubicBezTo>
                <a:cubicBezTo>
                  <a:pt x="31575" y="42417"/>
                  <a:pt x="30624" y="42950"/>
                  <a:pt x="30320" y="44053"/>
                </a:cubicBezTo>
                <a:cubicBezTo>
                  <a:pt x="31936" y="42893"/>
                  <a:pt x="32811" y="41847"/>
                  <a:pt x="34770" y="40211"/>
                </a:cubicBezTo>
                <a:cubicBezTo>
                  <a:pt x="34866" y="39944"/>
                  <a:pt x="34333" y="40078"/>
                  <a:pt x="34086" y="39830"/>
                </a:cubicBezTo>
                <a:cubicBezTo>
                  <a:pt x="35436" y="38366"/>
                  <a:pt x="37376" y="36578"/>
                  <a:pt x="37985" y="34676"/>
                </a:cubicBezTo>
                <a:cubicBezTo>
                  <a:pt x="37072" y="34638"/>
                  <a:pt x="37148" y="35227"/>
                  <a:pt x="36311" y="35798"/>
                </a:cubicBezTo>
                <a:cubicBezTo>
                  <a:pt x="36140" y="35494"/>
                  <a:pt x="35722" y="35589"/>
                  <a:pt x="35531" y="35246"/>
                </a:cubicBezTo>
                <a:cubicBezTo>
                  <a:pt x="35474" y="36692"/>
                  <a:pt x="33382" y="36844"/>
                  <a:pt x="33363" y="37624"/>
                </a:cubicBezTo>
                <a:cubicBezTo>
                  <a:pt x="32165" y="36502"/>
                  <a:pt x="36254" y="36521"/>
                  <a:pt x="34809" y="35151"/>
                </a:cubicBezTo>
                <a:cubicBezTo>
                  <a:pt x="35683" y="34505"/>
                  <a:pt x="37167" y="32907"/>
                  <a:pt x="37300" y="32165"/>
                </a:cubicBezTo>
                <a:cubicBezTo>
                  <a:pt x="36102" y="32032"/>
                  <a:pt x="36711" y="33230"/>
                  <a:pt x="35760" y="33154"/>
                </a:cubicBezTo>
                <a:cubicBezTo>
                  <a:pt x="35683" y="34885"/>
                  <a:pt x="33648" y="35684"/>
                  <a:pt x="32602" y="37072"/>
                </a:cubicBezTo>
                <a:cubicBezTo>
                  <a:pt x="32203" y="37377"/>
                  <a:pt x="32393" y="36863"/>
                  <a:pt x="32640" y="36768"/>
                </a:cubicBezTo>
                <a:cubicBezTo>
                  <a:pt x="32849" y="36026"/>
                  <a:pt x="33211" y="35703"/>
                  <a:pt x="33934" y="34980"/>
                </a:cubicBezTo>
                <a:cubicBezTo>
                  <a:pt x="33344" y="34543"/>
                  <a:pt x="33382" y="35170"/>
                  <a:pt x="33097" y="35265"/>
                </a:cubicBezTo>
                <a:cubicBezTo>
                  <a:pt x="33078" y="34505"/>
                  <a:pt x="34485" y="34010"/>
                  <a:pt x="34828" y="33287"/>
                </a:cubicBezTo>
                <a:cubicBezTo>
                  <a:pt x="34904" y="33135"/>
                  <a:pt x="34618" y="32774"/>
                  <a:pt x="34675" y="32640"/>
                </a:cubicBezTo>
                <a:cubicBezTo>
                  <a:pt x="34732" y="32564"/>
                  <a:pt x="35075" y="32793"/>
                  <a:pt x="35151" y="32698"/>
                </a:cubicBezTo>
                <a:cubicBezTo>
                  <a:pt x="35950" y="31785"/>
                  <a:pt x="36311" y="29749"/>
                  <a:pt x="38080" y="29312"/>
                </a:cubicBezTo>
                <a:cubicBezTo>
                  <a:pt x="37414" y="28475"/>
                  <a:pt x="39107" y="27866"/>
                  <a:pt x="38784" y="27277"/>
                </a:cubicBezTo>
                <a:cubicBezTo>
                  <a:pt x="35550" y="29407"/>
                  <a:pt x="34637" y="32907"/>
                  <a:pt x="31784" y="34714"/>
                </a:cubicBezTo>
                <a:cubicBezTo>
                  <a:pt x="32127" y="34942"/>
                  <a:pt x="32108" y="34524"/>
                  <a:pt x="32298" y="34466"/>
                </a:cubicBezTo>
                <a:cubicBezTo>
                  <a:pt x="32298" y="34961"/>
                  <a:pt x="29863" y="35551"/>
                  <a:pt x="31004" y="36273"/>
                </a:cubicBezTo>
                <a:cubicBezTo>
                  <a:pt x="30129" y="38708"/>
                  <a:pt x="25698" y="42075"/>
                  <a:pt x="24100" y="43863"/>
                </a:cubicBezTo>
                <a:cubicBezTo>
                  <a:pt x="23662" y="44357"/>
                  <a:pt x="23377" y="44624"/>
                  <a:pt x="22293" y="44586"/>
                </a:cubicBezTo>
                <a:cubicBezTo>
                  <a:pt x="23016" y="43768"/>
                  <a:pt x="23814" y="43102"/>
                  <a:pt x="23986" y="42132"/>
                </a:cubicBezTo>
                <a:cubicBezTo>
                  <a:pt x="23719" y="42056"/>
                  <a:pt x="23605" y="42912"/>
                  <a:pt x="23035" y="42817"/>
                </a:cubicBezTo>
                <a:cubicBezTo>
                  <a:pt x="23434" y="41789"/>
                  <a:pt x="25393" y="40230"/>
                  <a:pt x="26420" y="39469"/>
                </a:cubicBezTo>
                <a:cubicBezTo>
                  <a:pt x="26154" y="39298"/>
                  <a:pt x="26344" y="39222"/>
                  <a:pt x="25717" y="38841"/>
                </a:cubicBezTo>
                <a:cubicBezTo>
                  <a:pt x="26192" y="38575"/>
                  <a:pt x="26725" y="38404"/>
                  <a:pt x="26534" y="37776"/>
                </a:cubicBezTo>
                <a:cubicBezTo>
                  <a:pt x="24727" y="37662"/>
                  <a:pt x="24290" y="39621"/>
                  <a:pt x="21988" y="39887"/>
                </a:cubicBezTo>
                <a:cubicBezTo>
                  <a:pt x="24594" y="37624"/>
                  <a:pt x="27847" y="35665"/>
                  <a:pt x="29159" y="33097"/>
                </a:cubicBezTo>
                <a:cubicBezTo>
                  <a:pt x="29825" y="31747"/>
                  <a:pt x="31442" y="30719"/>
                  <a:pt x="32412" y="29350"/>
                </a:cubicBezTo>
                <a:cubicBezTo>
                  <a:pt x="35037" y="25679"/>
                  <a:pt x="38746" y="23149"/>
                  <a:pt x="42303" y="18812"/>
                </a:cubicBezTo>
                <a:cubicBezTo>
                  <a:pt x="41142" y="18394"/>
                  <a:pt x="41066" y="19117"/>
                  <a:pt x="40458" y="19307"/>
                </a:cubicBezTo>
                <a:close/>
                <a:moveTo>
                  <a:pt x="43425" y="19022"/>
                </a:moveTo>
                <a:cubicBezTo>
                  <a:pt x="44395" y="18185"/>
                  <a:pt x="47914" y="17158"/>
                  <a:pt x="46925" y="15845"/>
                </a:cubicBezTo>
                <a:cubicBezTo>
                  <a:pt x="45137" y="16530"/>
                  <a:pt x="44243" y="17709"/>
                  <a:pt x="43425" y="19022"/>
                </a:cubicBezTo>
                <a:close/>
                <a:moveTo>
                  <a:pt x="26230" y="40458"/>
                </a:moveTo>
                <a:cubicBezTo>
                  <a:pt x="26363" y="40059"/>
                  <a:pt x="26820" y="39564"/>
                  <a:pt x="27371" y="39336"/>
                </a:cubicBezTo>
                <a:cubicBezTo>
                  <a:pt x="26572" y="39184"/>
                  <a:pt x="25526" y="40230"/>
                  <a:pt x="26230" y="40458"/>
                </a:cubicBezTo>
                <a:close/>
                <a:moveTo>
                  <a:pt x="25032" y="41637"/>
                </a:moveTo>
                <a:cubicBezTo>
                  <a:pt x="24499" y="41238"/>
                  <a:pt x="24062" y="41999"/>
                  <a:pt x="24233" y="42170"/>
                </a:cubicBezTo>
                <a:cubicBezTo>
                  <a:pt x="24385" y="41808"/>
                  <a:pt x="24842" y="41961"/>
                  <a:pt x="25032" y="41637"/>
                </a:cubicBezTo>
                <a:close/>
                <a:moveTo>
                  <a:pt x="25431" y="40991"/>
                </a:moveTo>
                <a:cubicBezTo>
                  <a:pt x="25203" y="40953"/>
                  <a:pt x="24613" y="41219"/>
                  <a:pt x="24937" y="41485"/>
                </a:cubicBezTo>
                <a:cubicBezTo>
                  <a:pt x="25146" y="41504"/>
                  <a:pt x="25755" y="41238"/>
                  <a:pt x="25431" y="40991"/>
                </a:cubicBezTo>
                <a:close/>
                <a:moveTo>
                  <a:pt x="40058" y="27353"/>
                </a:moveTo>
                <a:cubicBezTo>
                  <a:pt x="38860" y="26896"/>
                  <a:pt x="39050" y="28608"/>
                  <a:pt x="38308" y="28551"/>
                </a:cubicBezTo>
                <a:cubicBezTo>
                  <a:pt x="39069" y="28342"/>
                  <a:pt x="40610" y="27638"/>
                  <a:pt x="40420" y="27010"/>
                </a:cubicBezTo>
                <a:cubicBezTo>
                  <a:pt x="40325" y="27048"/>
                  <a:pt x="40191" y="27010"/>
                  <a:pt x="40001" y="26896"/>
                </a:cubicBezTo>
                <a:cubicBezTo>
                  <a:pt x="39602" y="26991"/>
                  <a:pt x="40096" y="27220"/>
                  <a:pt x="40058" y="27353"/>
                </a:cubicBezTo>
                <a:close/>
                <a:moveTo>
                  <a:pt x="46754" y="21285"/>
                </a:moveTo>
                <a:cubicBezTo>
                  <a:pt x="46031" y="20772"/>
                  <a:pt x="44794" y="21247"/>
                  <a:pt x="45707" y="21799"/>
                </a:cubicBezTo>
                <a:cubicBezTo>
                  <a:pt x="44528" y="22636"/>
                  <a:pt x="44566" y="23225"/>
                  <a:pt x="44680" y="24404"/>
                </a:cubicBezTo>
                <a:cubicBezTo>
                  <a:pt x="44509" y="23872"/>
                  <a:pt x="46012" y="23682"/>
                  <a:pt x="46430" y="23206"/>
                </a:cubicBezTo>
                <a:cubicBezTo>
                  <a:pt x="46506" y="23092"/>
                  <a:pt x="46278" y="22788"/>
                  <a:pt x="46373" y="22731"/>
                </a:cubicBezTo>
                <a:cubicBezTo>
                  <a:pt x="46906" y="22388"/>
                  <a:pt x="48846" y="21627"/>
                  <a:pt x="49854" y="20886"/>
                </a:cubicBezTo>
                <a:cubicBezTo>
                  <a:pt x="50862" y="20125"/>
                  <a:pt x="52041" y="19592"/>
                  <a:pt x="49987" y="18641"/>
                </a:cubicBezTo>
                <a:cubicBezTo>
                  <a:pt x="48427" y="19250"/>
                  <a:pt x="47039" y="20848"/>
                  <a:pt x="46754" y="21285"/>
                </a:cubicBezTo>
                <a:close/>
                <a:moveTo>
                  <a:pt x="58470" y="15027"/>
                </a:moveTo>
                <a:cubicBezTo>
                  <a:pt x="58718" y="15046"/>
                  <a:pt x="58889" y="14875"/>
                  <a:pt x="59155" y="14875"/>
                </a:cubicBezTo>
                <a:cubicBezTo>
                  <a:pt x="58432" y="14342"/>
                  <a:pt x="58109" y="14685"/>
                  <a:pt x="58470" y="15027"/>
                </a:cubicBezTo>
                <a:close/>
                <a:moveTo>
                  <a:pt x="29159" y="44700"/>
                </a:moveTo>
                <a:cubicBezTo>
                  <a:pt x="29654" y="44357"/>
                  <a:pt x="29616" y="44300"/>
                  <a:pt x="29996" y="43863"/>
                </a:cubicBezTo>
                <a:cubicBezTo>
                  <a:pt x="29159" y="43482"/>
                  <a:pt x="28684" y="44281"/>
                  <a:pt x="29159" y="44700"/>
                </a:cubicBezTo>
                <a:close/>
                <a:moveTo>
                  <a:pt x="16720" y="60373"/>
                </a:moveTo>
                <a:cubicBezTo>
                  <a:pt x="16682" y="60030"/>
                  <a:pt x="17100" y="60221"/>
                  <a:pt x="16986" y="59859"/>
                </a:cubicBezTo>
                <a:cubicBezTo>
                  <a:pt x="16491" y="59536"/>
                  <a:pt x="16282" y="59707"/>
                  <a:pt x="16111" y="59916"/>
                </a:cubicBezTo>
                <a:cubicBezTo>
                  <a:pt x="16453" y="60087"/>
                  <a:pt x="16415" y="60221"/>
                  <a:pt x="16720" y="60373"/>
                </a:cubicBezTo>
                <a:close/>
                <a:moveTo>
                  <a:pt x="17404" y="59441"/>
                </a:moveTo>
                <a:cubicBezTo>
                  <a:pt x="17823" y="59517"/>
                  <a:pt x="19021" y="59593"/>
                  <a:pt x="18375" y="59022"/>
                </a:cubicBezTo>
                <a:cubicBezTo>
                  <a:pt x="18013" y="58965"/>
                  <a:pt x="17081" y="58946"/>
                  <a:pt x="17404" y="59441"/>
                </a:cubicBezTo>
                <a:close/>
                <a:moveTo>
                  <a:pt x="69122" y="13487"/>
                </a:moveTo>
                <a:cubicBezTo>
                  <a:pt x="69617" y="13563"/>
                  <a:pt x="69674" y="12897"/>
                  <a:pt x="70168" y="12973"/>
                </a:cubicBezTo>
                <a:cubicBezTo>
                  <a:pt x="69179" y="12193"/>
                  <a:pt x="71690" y="12345"/>
                  <a:pt x="71005" y="11356"/>
                </a:cubicBezTo>
                <a:cubicBezTo>
                  <a:pt x="70187" y="11623"/>
                  <a:pt x="69788" y="12497"/>
                  <a:pt x="69179" y="12631"/>
                </a:cubicBezTo>
                <a:cubicBezTo>
                  <a:pt x="69445" y="12821"/>
                  <a:pt x="69731" y="12783"/>
                  <a:pt x="69693" y="12916"/>
                </a:cubicBezTo>
                <a:cubicBezTo>
                  <a:pt x="69388" y="12783"/>
                  <a:pt x="68875" y="13277"/>
                  <a:pt x="69122" y="13487"/>
                </a:cubicBezTo>
                <a:close/>
                <a:moveTo>
                  <a:pt x="21760" y="61210"/>
                </a:moveTo>
                <a:cubicBezTo>
                  <a:pt x="21456" y="61400"/>
                  <a:pt x="20505" y="61647"/>
                  <a:pt x="20600" y="62085"/>
                </a:cubicBezTo>
                <a:cubicBezTo>
                  <a:pt x="20999" y="61932"/>
                  <a:pt x="21950" y="61704"/>
                  <a:pt x="21760" y="61210"/>
                </a:cubicBezTo>
                <a:close/>
                <a:moveTo>
                  <a:pt x="22940" y="60563"/>
                </a:moveTo>
                <a:cubicBezTo>
                  <a:pt x="22597" y="60563"/>
                  <a:pt x="21969" y="61019"/>
                  <a:pt x="22160" y="61324"/>
                </a:cubicBezTo>
                <a:cubicBezTo>
                  <a:pt x="22312" y="60905"/>
                  <a:pt x="23567" y="61115"/>
                  <a:pt x="22940" y="60563"/>
                </a:cubicBezTo>
                <a:close/>
                <a:moveTo>
                  <a:pt x="81638" y="8009"/>
                </a:moveTo>
                <a:cubicBezTo>
                  <a:pt x="81562" y="8294"/>
                  <a:pt x="81200" y="8066"/>
                  <a:pt x="81105" y="8275"/>
                </a:cubicBezTo>
                <a:cubicBezTo>
                  <a:pt x="81752" y="8769"/>
                  <a:pt x="82456" y="8408"/>
                  <a:pt x="81638" y="8009"/>
                </a:cubicBezTo>
                <a:close/>
                <a:moveTo>
                  <a:pt x="24461" y="64881"/>
                </a:moveTo>
                <a:cubicBezTo>
                  <a:pt x="24670" y="64462"/>
                  <a:pt x="25184" y="64576"/>
                  <a:pt x="25412" y="64215"/>
                </a:cubicBezTo>
                <a:cubicBezTo>
                  <a:pt x="24480" y="63568"/>
                  <a:pt x="24347" y="64938"/>
                  <a:pt x="24461" y="64881"/>
                </a:cubicBezTo>
                <a:close/>
                <a:moveTo>
                  <a:pt x="77073" y="13563"/>
                </a:moveTo>
                <a:cubicBezTo>
                  <a:pt x="77986" y="13772"/>
                  <a:pt x="78347" y="13068"/>
                  <a:pt x="77815" y="12555"/>
                </a:cubicBezTo>
                <a:cubicBezTo>
                  <a:pt x="77834" y="12916"/>
                  <a:pt x="77396" y="13239"/>
                  <a:pt x="77073" y="13563"/>
                </a:cubicBezTo>
                <a:close/>
                <a:moveTo>
                  <a:pt x="78633" y="12802"/>
                </a:moveTo>
                <a:cubicBezTo>
                  <a:pt x="79774" y="12402"/>
                  <a:pt x="79793" y="11394"/>
                  <a:pt x="79907" y="10767"/>
                </a:cubicBezTo>
                <a:cubicBezTo>
                  <a:pt x="79488" y="11870"/>
                  <a:pt x="77700" y="11680"/>
                  <a:pt x="78633" y="12802"/>
                </a:cubicBezTo>
                <a:close/>
                <a:moveTo>
                  <a:pt x="57919" y="36388"/>
                </a:moveTo>
                <a:cubicBezTo>
                  <a:pt x="57957" y="36140"/>
                  <a:pt x="58851" y="35988"/>
                  <a:pt x="58147" y="35646"/>
                </a:cubicBezTo>
                <a:cubicBezTo>
                  <a:pt x="57919" y="35874"/>
                  <a:pt x="57786" y="36121"/>
                  <a:pt x="57919" y="36388"/>
                </a:cubicBezTo>
                <a:close/>
                <a:moveTo>
                  <a:pt x="56701" y="38898"/>
                </a:moveTo>
                <a:cubicBezTo>
                  <a:pt x="56873" y="38099"/>
                  <a:pt x="58680" y="37909"/>
                  <a:pt x="57900" y="36939"/>
                </a:cubicBezTo>
                <a:cubicBezTo>
                  <a:pt x="57082" y="37301"/>
                  <a:pt x="55693" y="37852"/>
                  <a:pt x="56701" y="38898"/>
                </a:cubicBezTo>
                <a:close/>
                <a:moveTo>
                  <a:pt x="25393" y="71595"/>
                </a:moveTo>
                <a:cubicBezTo>
                  <a:pt x="23967" y="71462"/>
                  <a:pt x="23415" y="72812"/>
                  <a:pt x="22255" y="73098"/>
                </a:cubicBezTo>
                <a:cubicBezTo>
                  <a:pt x="23757" y="73060"/>
                  <a:pt x="24252" y="71937"/>
                  <a:pt x="25393" y="71595"/>
                </a:cubicBezTo>
                <a:close/>
                <a:moveTo>
                  <a:pt x="86907" y="12307"/>
                </a:moveTo>
                <a:cubicBezTo>
                  <a:pt x="86697" y="12250"/>
                  <a:pt x="86108" y="12022"/>
                  <a:pt x="85727" y="12155"/>
                </a:cubicBezTo>
                <a:cubicBezTo>
                  <a:pt x="86127" y="13049"/>
                  <a:pt x="85252" y="13353"/>
                  <a:pt x="85081" y="14114"/>
                </a:cubicBezTo>
                <a:cubicBezTo>
                  <a:pt x="85917" y="13943"/>
                  <a:pt x="86830" y="12345"/>
                  <a:pt x="86907" y="12307"/>
                </a:cubicBezTo>
                <a:close/>
                <a:moveTo>
                  <a:pt x="87667" y="20258"/>
                </a:moveTo>
                <a:cubicBezTo>
                  <a:pt x="86374" y="21019"/>
                  <a:pt x="84529" y="21837"/>
                  <a:pt x="85651" y="23301"/>
                </a:cubicBezTo>
                <a:cubicBezTo>
                  <a:pt x="88048" y="23149"/>
                  <a:pt x="88352" y="21323"/>
                  <a:pt x="89227" y="20296"/>
                </a:cubicBezTo>
                <a:cubicBezTo>
                  <a:pt x="88695" y="19801"/>
                  <a:pt x="88866" y="20562"/>
                  <a:pt x="88447" y="20277"/>
                </a:cubicBezTo>
                <a:cubicBezTo>
                  <a:pt x="88219" y="19992"/>
                  <a:pt x="89170" y="20106"/>
                  <a:pt x="88542" y="19668"/>
                </a:cubicBezTo>
                <a:cubicBezTo>
                  <a:pt x="87820" y="19421"/>
                  <a:pt x="87401" y="19820"/>
                  <a:pt x="87667" y="20258"/>
                </a:cubicBezTo>
                <a:close/>
                <a:moveTo>
                  <a:pt x="7818" y="98681"/>
                </a:moveTo>
                <a:cubicBezTo>
                  <a:pt x="7609" y="99061"/>
                  <a:pt x="7133" y="98909"/>
                  <a:pt x="6943" y="99289"/>
                </a:cubicBezTo>
                <a:cubicBezTo>
                  <a:pt x="7685" y="99575"/>
                  <a:pt x="7951" y="99042"/>
                  <a:pt x="7818" y="98681"/>
                </a:cubicBezTo>
                <a:close/>
                <a:moveTo>
                  <a:pt x="37110" y="77187"/>
                </a:moveTo>
                <a:cubicBezTo>
                  <a:pt x="36615" y="77453"/>
                  <a:pt x="36406" y="77701"/>
                  <a:pt x="35741" y="78290"/>
                </a:cubicBezTo>
                <a:cubicBezTo>
                  <a:pt x="36654" y="78576"/>
                  <a:pt x="37262" y="77739"/>
                  <a:pt x="37110" y="77187"/>
                </a:cubicBezTo>
                <a:close/>
                <a:moveTo>
                  <a:pt x="38365" y="77263"/>
                </a:moveTo>
                <a:cubicBezTo>
                  <a:pt x="38803" y="76636"/>
                  <a:pt x="39354" y="76027"/>
                  <a:pt x="39488" y="75380"/>
                </a:cubicBezTo>
                <a:cubicBezTo>
                  <a:pt x="39031" y="75818"/>
                  <a:pt x="37909" y="76369"/>
                  <a:pt x="38365" y="77263"/>
                </a:cubicBezTo>
                <a:close/>
                <a:moveTo>
                  <a:pt x="97501" y="23758"/>
                </a:moveTo>
                <a:cubicBezTo>
                  <a:pt x="97615" y="24347"/>
                  <a:pt x="96018" y="24728"/>
                  <a:pt x="96893" y="25394"/>
                </a:cubicBezTo>
                <a:cubicBezTo>
                  <a:pt x="96246" y="26478"/>
                  <a:pt x="93279" y="28304"/>
                  <a:pt x="93355" y="29426"/>
                </a:cubicBezTo>
                <a:cubicBezTo>
                  <a:pt x="94686" y="29787"/>
                  <a:pt x="94039" y="28893"/>
                  <a:pt x="95162" y="28703"/>
                </a:cubicBezTo>
                <a:cubicBezTo>
                  <a:pt x="95067" y="28817"/>
                  <a:pt x="94895" y="28931"/>
                  <a:pt x="95276" y="29103"/>
                </a:cubicBezTo>
                <a:cubicBezTo>
                  <a:pt x="97026" y="28114"/>
                  <a:pt x="96455" y="26554"/>
                  <a:pt x="97767" y="25337"/>
                </a:cubicBezTo>
                <a:cubicBezTo>
                  <a:pt x="96417" y="24576"/>
                  <a:pt x="98585" y="24576"/>
                  <a:pt x="97501" y="23758"/>
                </a:cubicBezTo>
                <a:close/>
                <a:moveTo>
                  <a:pt x="45061" y="82817"/>
                </a:moveTo>
                <a:cubicBezTo>
                  <a:pt x="45308" y="82494"/>
                  <a:pt x="46354" y="82075"/>
                  <a:pt x="46164" y="81467"/>
                </a:cubicBezTo>
                <a:cubicBezTo>
                  <a:pt x="45536" y="81847"/>
                  <a:pt x="44547" y="82075"/>
                  <a:pt x="45061" y="82817"/>
                </a:cubicBezTo>
                <a:close/>
                <a:moveTo>
                  <a:pt x="39393" y="88923"/>
                </a:moveTo>
                <a:cubicBezTo>
                  <a:pt x="39754" y="88447"/>
                  <a:pt x="40648" y="88409"/>
                  <a:pt x="40039" y="87744"/>
                </a:cubicBezTo>
                <a:cubicBezTo>
                  <a:pt x="39697" y="87915"/>
                  <a:pt x="39107" y="88466"/>
                  <a:pt x="39393" y="88923"/>
                </a:cubicBezTo>
                <a:close/>
                <a:moveTo>
                  <a:pt x="71424" y="65261"/>
                </a:moveTo>
                <a:cubicBezTo>
                  <a:pt x="70758" y="65546"/>
                  <a:pt x="70853" y="65718"/>
                  <a:pt x="70739" y="66193"/>
                </a:cubicBezTo>
                <a:cubicBezTo>
                  <a:pt x="70530" y="66060"/>
                  <a:pt x="70606" y="65965"/>
                  <a:pt x="70320" y="65832"/>
                </a:cubicBezTo>
                <a:cubicBezTo>
                  <a:pt x="69940" y="66022"/>
                  <a:pt x="69826" y="66650"/>
                  <a:pt x="69293" y="66574"/>
                </a:cubicBezTo>
                <a:cubicBezTo>
                  <a:pt x="69731" y="66193"/>
                  <a:pt x="69541" y="65413"/>
                  <a:pt x="70358" y="65527"/>
                </a:cubicBezTo>
                <a:cubicBezTo>
                  <a:pt x="69997" y="65166"/>
                  <a:pt x="70853" y="64957"/>
                  <a:pt x="70244" y="64576"/>
                </a:cubicBezTo>
                <a:cubicBezTo>
                  <a:pt x="67030" y="66155"/>
                  <a:pt x="65090" y="68457"/>
                  <a:pt x="62693" y="70701"/>
                </a:cubicBezTo>
                <a:cubicBezTo>
                  <a:pt x="62408" y="70549"/>
                  <a:pt x="62788" y="70454"/>
                  <a:pt x="62560" y="70302"/>
                </a:cubicBezTo>
                <a:cubicBezTo>
                  <a:pt x="60943" y="71861"/>
                  <a:pt x="57120" y="73269"/>
                  <a:pt x="55941" y="75513"/>
                </a:cubicBezTo>
                <a:cubicBezTo>
                  <a:pt x="53753" y="76521"/>
                  <a:pt x="50330" y="79013"/>
                  <a:pt x="50044" y="81048"/>
                </a:cubicBezTo>
                <a:cubicBezTo>
                  <a:pt x="53069" y="78785"/>
                  <a:pt x="55351" y="76217"/>
                  <a:pt x="57805" y="74714"/>
                </a:cubicBezTo>
                <a:cubicBezTo>
                  <a:pt x="58166" y="75323"/>
                  <a:pt x="57025" y="75285"/>
                  <a:pt x="57710" y="75875"/>
                </a:cubicBezTo>
                <a:cubicBezTo>
                  <a:pt x="59840" y="74201"/>
                  <a:pt x="60886" y="72280"/>
                  <a:pt x="62788" y="70872"/>
                </a:cubicBezTo>
                <a:cubicBezTo>
                  <a:pt x="63625" y="71386"/>
                  <a:pt x="62731" y="71310"/>
                  <a:pt x="63283" y="71709"/>
                </a:cubicBezTo>
                <a:cubicBezTo>
                  <a:pt x="64957" y="70796"/>
                  <a:pt x="66117" y="69274"/>
                  <a:pt x="67581" y="68780"/>
                </a:cubicBezTo>
                <a:cubicBezTo>
                  <a:pt x="69141" y="68266"/>
                  <a:pt x="70796" y="66497"/>
                  <a:pt x="72203" y="65813"/>
                </a:cubicBezTo>
                <a:cubicBezTo>
                  <a:pt x="72299" y="65718"/>
                  <a:pt x="71975" y="65584"/>
                  <a:pt x="71994" y="65489"/>
                </a:cubicBezTo>
                <a:cubicBezTo>
                  <a:pt x="73440" y="65014"/>
                  <a:pt x="75418" y="62979"/>
                  <a:pt x="75741" y="61799"/>
                </a:cubicBezTo>
                <a:cubicBezTo>
                  <a:pt x="74239" y="62979"/>
                  <a:pt x="72812" y="64557"/>
                  <a:pt x="71557" y="65661"/>
                </a:cubicBezTo>
                <a:cubicBezTo>
                  <a:pt x="71271" y="65508"/>
                  <a:pt x="71652" y="65413"/>
                  <a:pt x="71424" y="65261"/>
                </a:cubicBezTo>
                <a:close/>
                <a:moveTo>
                  <a:pt x="82855" y="66916"/>
                </a:moveTo>
                <a:cubicBezTo>
                  <a:pt x="81961" y="68190"/>
                  <a:pt x="78918" y="68932"/>
                  <a:pt x="77529" y="70587"/>
                </a:cubicBezTo>
                <a:cubicBezTo>
                  <a:pt x="76293" y="72071"/>
                  <a:pt x="74048" y="73973"/>
                  <a:pt x="72318" y="75190"/>
                </a:cubicBezTo>
                <a:cubicBezTo>
                  <a:pt x="72679" y="75837"/>
                  <a:pt x="71804" y="75875"/>
                  <a:pt x="72318" y="76502"/>
                </a:cubicBezTo>
                <a:cubicBezTo>
                  <a:pt x="77073" y="72755"/>
                  <a:pt x="81885" y="69902"/>
                  <a:pt x="85385" y="65737"/>
                </a:cubicBezTo>
                <a:cubicBezTo>
                  <a:pt x="83844" y="65546"/>
                  <a:pt x="83312" y="66269"/>
                  <a:pt x="82855" y="669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rot="-3267779" flipH="1">
            <a:off x="-555251" y="733275"/>
            <a:ext cx="1676167" cy="591546"/>
          </a:xfrm>
          <a:custGeom>
            <a:avLst/>
            <a:gdLst/>
            <a:ahLst/>
            <a:cxnLst/>
            <a:rect l="l" t="t" r="r" b="b"/>
            <a:pathLst>
              <a:path w="67050" h="23663" extrusionOk="0">
                <a:moveTo>
                  <a:pt x="12307" y="15540"/>
                </a:moveTo>
                <a:cubicBezTo>
                  <a:pt x="12288" y="15673"/>
                  <a:pt x="12383" y="15597"/>
                  <a:pt x="12383" y="15712"/>
                </a:cubicBezTo>
                <a:cubicBezTo>
                  <a:pt x="12250" y="15712"/>
                  <a:pt x="12231" y="15826"/>
                  <a:pt x="12174" y="15902"/>
                </a:cubicBezTo>
                <a:cubicBezTo>
                  <a:pt x="11489" y="15826"/>
                  <a:pt x="10538" y="16073"/>
                  <a:pt x="9758" y="15940"/>
                </a:cubicBezTo>
                <a:cubicBezTo>
                  <a:pt x="9435" y="16092"/>
                  <a:pt x="8883" y="16016"/>
                  <a:pt x="8408" y="16054"/>
                </a:cubicBezTo>
                <a:cubicBezTo>
                  <a:pt x="7913" y="16092"/>
                  <a:pt x="7514" y="16054"/>
                  <a:pt x="7133" y="16092"/>
                </a:cubicBezTo>
                <a:cubicBezTo>
                  <a:pt x="6962" y="16111"/>
                  <a:pt x="6658" y="16016"/>
                  <a:pt x="6639" y="16016"/>
                </a:cubicBezTo>
                <a:cubicBezTo>
                  <a:pt x="6201" y="15959"/>
                  <a:pt x="5821" y="16111"/>
                  <a:pt x="5346" y="16092"/>
                </a:cubicBezTo>
                <a:cubicBezTo>
                  <a:pt x="5288" y="16016"/>
                  <a:pt x="5193" y="16035"/>
                  <a:pt x="5117" y="15959"/>
                </a:cubicBezTo>
                <a:cubicBezTo>
                  <a:pt x="5060" y="16073"/>
                  <a:pt x="4851" y="16054"/>
                  <a:pt x="4680" y="16092"/>
                </a:cubicBezTo>
                <a:cubicBezTo>
                  <a:pt x="4661" y="16016"/>
                  <a:pt x="4737" y="16035"/>
                  <a:pt x="4699" y="15940"/>
                </a:cubicBezTo>
                <a:cubicBezTo>
                  <a:pt x="4642" y="15959"/>
                  <a:pt x="4528" y="15921"/>
                  <a:pt x="4528" y="16035"/>
                </a:cubicBezTo>
                <a:cubicBezTo>
                  <a:pt x="4623" y="15921"/>
                  <a:pt x="4642" y="16130"/>
                  <a:pt x="4737" y="16168"/>
                </a:cubicBezTo>
                <a:cubicBezTo>
                  <a:pt x="4699" y="16168"/>
                  <a:pt x="4680" y="16206"/>
                  <a:pt x="4699" y="16282"/>
                </a:cubicBezTo>
                <a:cubicBezTo>
                  <a:pt x="4166" y="16301"/>
                  <a:pt x="3767" y="16130"/>
                  <a:pt x="3215" y="16225"/>
                </a:cubicBezTo>
                <a:cubicBezTo>
                  <a:pt x="3253" y="16225"/>
                  <a:pt x="3272" y="16225"/>
                  <a:pt x="3272" y="16301"/>
                </a:cubicBezTo>
                <a:cubicBezTo>
                  <a:pt x="3196" y="16301"/>
                  <a:pt x="3063" y="16225"/>
                  <a:pt x="3025" y="16320"/>
                </a:cubicBezTo>
                <a:cubicBezTo>
                  <a:pt x="3539" y="16472"/>
                  <a:pt x="4242" y="16434"/>
                  <a:pt x="4908" y="16510"/>
                </a:cubicBezTo>
                <a:cubicBezTo>
                  <a:pt x="5041" y="16529"/>
                  <a:pt x="5155" y="16605"/>
                  <a:pt x="5288" y="16625"/>
                </a:cubicBezTo>
                <a:cubicBezTo>
                  <a:pt x="5403" y="16625"/>
                  <a:pt x="5593" y="16453"/>
                  <a:pt x="5669" y="16720"/>
                </a:cubicBezTo>
                <a:cubicBezTo>
                  <a:pt x="5536" y="16758"/>
                  <a:pt x="5041" y="16682"/>
                  <a:pt x="4832" y="16720"/>
                </a:cubicBezTo>
                <a:cubicBezTo>
                  <a:pt x="4699" y="16739"/>
                  <a:pt x="4604" y="16834"/>
                  <a:pt x="4756" y="16682"/>
                </a:cubicBezTo>
                <a:cubicBezTo>
                  <a:pt x="4642" y="16682"/>
                  <a:pt x="4585" y="16720"/>
                  <a:pt x="4528" y="16796"/>
                </a:cubicBezTo>
                <a:cubicBezTo>
                  <a:pt x="4356" y="16758"/>
                  <a:pt x="4185" y="16758"/>
                  <a:pt x="3976" y="16777"/>
                </a:cubicBezTo>
                <a:cubicBezTo>
                  <a:pt x="3976" y="16701"/>
                  <a:pt x="3767" y="16720"/>
                  <a:pt x="3881" y="16758"/>
                </a:cubicBezTo>
                <a:cubicBezTo>
                  <a:pt x="3976" y="16815"/>
                  <a:pt x="3805" y="16758"/>
                  <a:pt x="3824" y="16834"/>
                </a:cubicBezTo>
                <a:cubicBezTo>
                  <a:pt x="4775" y="16910"/>
                  <a:pt x="5593" y="17119"/>
                  <a:pt x="6563" y="17005"/>
                </a:cubicBezTo>
                <a:cubicBezTo>
                  <a:pt x="7057" y="17195"/>
                  <a:pt x="7704" y="17081"/>
                  <a:pt x="8294" y="17081"/>
                </a:cubicBezTo>
                <a:cubicBezTo>
                  <a:pt x="8617" y="17252"/>
                  <a:pt x="9055" y="16929"/>
                  <a:pt x="9359" y="17138"/>
                </a:cubicBezTo>
                <a:cubicBezTo>
                  <a:pt x="9777" y="16929"/>
                  <a:pt x="10709" y="17195"/>
                  <a:pt x="11147" y="16910"/>
                </a:cubicBezTo>
                <a:cubicBezTo>
                  <a:pt x="11204" y="17062"/>
                  <a:pt x="11261" y="16948"/>
                  <a:pt x="11394" y="16948"/>
                </a:cubicBezTo>
                <a:cubicBezTo>
                  <a:pt x="11470" y="17005"/>
                  <a:pt x="11584" y="17043"/>
                  <a:pt x="11660" y="17119"/>
                </a:cubicBezTo>
                <a:cubicBezTo>
                  <a:pt x="11679" y="17176"/>
                  <a:pt x="11679" y="17252"/>
                  <a:pt x="11718" y="17252"/>
                </a:cubicBezTo>
                <a:cubicBezTo>
                  <a:pt x="11756" y="17214"/>
                  <a:pt x="11622" y="17062"/>
                  <a:pt x="11698" y="17005"/>
                </a:cubicBezTo>
                <a:cubicBezTo>
                  <a:pt x="12326" y="16891"/>
                  <a:pt x="12878" y="16910"/>
                  <a:pt x="13620" y="16796"/>
                </a:cubicBezTo>
                <a:cubicBezTo>
                  <a:pt x="13791" y="16986"/>
                  <a:pt x="13829" y="16853"/>
                  <a:pt x="13943" y="16777"/>
                </a:cubicBezTo>
                <a:cubicBezTo>
                  <a:pt x="14190" y="16644"/>
                  <a:pt x="14571" y="16701"/>
                  <a:pt x="14856" y="16758"/>
                </a:cubicBezTo>
                <a:cubicBezTo>
                  <a:pt x="15084" y="16529"/>
                  <a:pt x="15484" y="16663"/>
                  <a:pt x="15864" y="16682"/>
                </a:cubicBezTo>
                <a:cubicBezTo>
                  <a:pt x="16168" y="16529"/>
                  <a:pt x="16853" y="16320"/>
                  <a:pt x="17176" y="16491"/>
                </a:cubicBezTo>
                <a:cubicBezTo>
                  <a:pt x="17176" y="16548"/>
                  <a:pt x="17100" y="16529"/>
                  <a:pt x="17100" y="16586"/>
                </a:cubicBezTo>
                <a:cubicBezTo>
                  <a:pt x="17176" y="16567"/>
                  <a:pt x="17291" y="16586"/>
                  <a:pt x="17348" y="16663"/>
                </a:cubicBezTo>
                <a:cubicBezTo>
                  <a:pt x="17405" y="16434"/>
                  <a:pt x="17633" y="16625"/>
                  <a:pt x="17690" y="16320"/>
                </a:cubicBezTo>
                <a:cubicBezTo>
                  <a:pt x="17766" y="16377"/>
                  <a:pt x="17861" y="16358"/>
                  <a:pt x="17918" y="16472"/>
                </a:cubicBezTo>
                <a:cubicBezTo>
                  <a:pt x="17823" y="16548"/>
                  <a:pt x="17652" y="16663"/>
                  <a:pt x="17500" y="16739"/>
                </a:cubicBezTo>
                <a:cubicBezTo>
                  <a:pt x="17899" y="16625"/>
                  <a:pt x="17975" y="16739"/>
                  <a:pt x="18280" y="16548"/>
                </a:cubicBezTo>
                <a:cubicBezTo>
                  <a:pt x="18318" y="16567"/>
                  <a:pt x="18318" y="16682"/>
                  <a:pt x="18356" y="16682"/>
                </a:cubicBezTo>
                <a:cubicBezTo>
                  <a:pt x="18470" y="16567"/>
                  <a:pt x="18774" y="16625"/>
                  <a:pt x="18717" y="16263"/>
                </a:cubicBezTo>
                <a:lnTo>
                  <a:pt x="18603" y="16301"/>
                </a:lnTo>
                <a:cubicBezTo>
                  <a:pt x="18546" y="16301"/>
                  <a:pt x="18698" y="16510"/>
                  <a:pt x="18641" y="16510"/>
                </a:cubicBezTo>
                <a:cubicBezTo>
                  <a:pt x="18603" y="16434"/>
                  <a:pt x="18489" y="16301"/>
                  <a:pt x="18527" y="16263"/>
                </a:cubicBezTo>
                <a:cubicBezTo>
                  <a:pt x="18679" y="16282"/>
                  <a:pt x="18869" y="16035"/>
                  <a:pt x="18945" y="16301"/>
                </a:cubicBezTo>
                <a:cubicBezTo>
                  <a:pt x="18869" y="16320"/>
                  <a:pt x="18793" y="16339"/>
                  <a:pt x="18774" y="16415"/>
                </a:cubicBezTo>
                <a:cubicBezTo>
                  <a:pt x="19002" y="16453"/>
                  <a:pt x="19174" y="16244"/>
                  <a:pt x="19421" y="16358"/>
                </a:cubicBezTo>
                <a:cubicBezTo>
                  <a:pt x="19402" y="16358"/>
                  <a:pt x="19364" y="16377"/>
                  <a:pt x="19383" y="16434"/>
                </a:cubicBezTo>
                <a:cubicBezTo>
                  <a:pt x="19554" y="16453"/>
                  <a:pt x="19630" y="16396"/>
                  <a:pt x="19820" y="16472"/>
                </a:cubicBezTo>
                <a:cubicBezTo>
                  <a:pt x="19687" y="16567"/>
                  <a:pt x="19478" y="16548"/>
                  <a:pt x="19421" y="16625"/>
                </a:cubicBezTo>
                <a:cubicBezTo>
                  <a:pt x="19478" y="16663"/>
                  <a:pt x="19554" y="16605"/>
                  <a:pt x="19573" y="16739"/>
                </a:cubicBezTo>
                <a:cubicBezTo>
                  <a:pt x="19326" y="16796"/>
                  <a:pt x="18888" y="16910"/>
                  <a:pt x="18470" y="16929"/>
                </a:cubicBezTo>
                <a:cubicBezTo>
                  <a:pt x="18660" y="16872"/>
                  <a:pt x="18945" y="16586"/>
                  <a:pt x="18774" y="16853"/>
                </a:cubicBezTo>
                <a:cubicBezTo>
                  <a:pt x="18926" y="16796"/>
                  <a:pt x="19079" y="16758"/>
                  <a:pt x="19345" y="16720"/>
                </a:cubicBezTo>
                <a:cubicBezTo>
                  <a:pt x="19326" y="16548"/>
                  <a:pt x="19117" y="16758"/>
                  <a:pt x="19212" y="16586"/>
                </a:cubicBezTo>
                <a:cubicBezTo>
                  <a:pt x="19117" y="16548"/>
                  <a:pt x="19193" y="16701"/>
                  <a:pt x="19117" y="16682"/>
                </a:cubicBezTo>
                <a:cubicBezTo>
                  <a:pt x="19041" y="16586"/>
                  <a:pt x="19022" y="16567"/>
                  <a:pt x="19002" y="16472"/>
                </a:cubicBezTo>
                <a:cubicBezTo>
                  <a:pt x="18964" y="16739"/>
                  <a:pt x="18489" y="16682"/>
                  <a:pt x="18223" y="16758"/>
                </a:cubicBezTo>
                <a:cubicBezTo>
                  <a:pt x="18204" y="16701"/>
                  <a:pt x="18299" y="16605"/>
                  <a:pt x="18204" y="16644"/>
                </a:cubicBezTo>
                <a:cubicBezTo>
                  <a:pt x="18147" y="16777"/>
                  <a:pt x="18013" y="16663"/>
                  <a:pt x="17975" y="16796"/>
                </a:cubicBezTo>
                <a:cubicBezTo>
                  <a:pt x="18032" y="16815"/>
                  <a:pt x="18109" y="16777"/>
                  <a:pt x="18128" y="16891"/>
                </a:cubicBezTo>
                <a:cubicBezTo>
                  <a:pt x="18032" y="16834"/>
                  <a:pt x="18013" y="16929"/>
                  <a:pt x="18013" y="17024"/>
                </a:cubicBezTo>
                <a:cubicBezTo>
                  <a:pt x="16473" y="17252"/>
                  <a:pt x="15065" y="17423"/>
                  <a:pt x="13429" y="17595"/>
                </a:cubicBezTo>
                <a:cubicBezTo>
                  <a:pt x="13429" y="17499"/>
                  <a:pt x="13410" y="17461"/>
                  <a:pt x="13353" y="17461"/>
                </a:cubicBezTo>
                <a:cubicBezTo>
                  <a:pt x="13315" y="17518"/>
                  <a:pt x="13429" y="17557"/>
                  <a:pt x="13353" y="17614"/>
                </a:cubicBezTo>
                <a:cubicBezTo>
                  <a:pt x="12155" y="17766"/>
                  <a:pt x="10690" y="17747"/>
                  <a:pt x="9625" y="17842"/>
                </a:cubicBezTo>
                <a:cubicBezTo>
                  <a:pt x="9530" y="17861"/>
                  <a:pt x="9378" y="17823"/>
                  <a:pt x="9340" y="17956"/>
                </a:cubicBezTo>
                <a:cubicBezTo>
                  <a:pt x="9454" y="18089"/>
                  <a:pt x="9587" y="17899"/>
                  <a:pt x="9739" y="18013"/>
                </a:cubicBezTo>
                <a:cubicBezTo>
                  <a:pt x="9283" y="18146"/>
                  <a:pt x="8826" y="18032"/>
                  <a:pt x="8256" y="18146"/>
                </a:cubicBezTo>
                <a:cubicBezTo>
                  <a:pt x="8161" y="18127"/>
                  <a:pt x="8218" y="17994"/>
                  <a:pt x="8142" y="18013"/>
                </a:cubicBezTo>
                <a:cubicBezTo>
                  <a:pt x="8008" y="17994"/>
                  <a:pt x="8123" y="18127"/>
                  <a:pt x="8046" y="18127"/>
                </a:cubicBezTo>
                <a:cubicBezTo>
                  <a:pt x="7114" y="18127"/>
                  <a:pt x="5992" y="18184"/>
                  <a:pt x="5250" y="18089"/>
                </a:cubicBezTo>
                <a:cubicBezTo>
                  <a:pt x="4946" y="18051"/>
                  <a:pt x="4642" y="18165"/>
                  <a:pt x="4261" y="18051"/>
                </a:cubicBezTo>
                <a:cubicBezTo>
                  <a:pt x="5479" y="18374"/>
                  <a:pt x="6772" y="18222"/>
                  <a:pt x="7742" y="18412"/>
                </a:cubicBezTo>
                <a:cubicBezTo>
                  <a:pt x="7742" y="18470"/>
                  <a:pt x="7666" y="18374"/>
                  <a:pt x="7666" y="18489"/>
                </a:cubicBezTo>
                <a:cubicBezTo>
                  <a:pt x="7818" y="18470"/>
                  <a:pt x="8046" y="18584"/>
                  <a:pt x="8104" y="18393"/>
                </a:cubicBezTo>
                <a:cubicBezTo>
                  <a:pt x="8256" y="18279"/>
                  <a:pt x="8484" y="18489"/>
                  <a:pt x="8617" y="18489"/>
                </a:cubicBezTo>
                <a:cubicBezTo>
                  <a:pt x="8617" y="18489"/>
                  <a:pt x="8617" y="18412"/>
                  <a:pt x="8636" y="18412"/>
                </a:cubicBezTo>
                <a:cubicBezTo>
                  <a:pt x="8712" y="18412"/>
                  <a:pt x="8712" y="18412"/>
                  <a:pt x="8807" y="18431"/>
                </a:cubicBezTo>
                <a:cubicBezTo>
                  <a:pt x="9911" y="18508"/>
                  <a:pt x="11337" y="18355"/>
                  <a:pt x="12383" y="18336"/>
                </a:cubicBezTo>
                <a:cubicBezTo>
                  <a:pt x="12364" y="18165"/>
                  <a:pt x="12459" y="18298"/>
                  <a:pt x="12516" y="18165"/>
                </a:cubicBezTo>
                <a:cubicBezTo>
                  <a:pt x="12611" y="18241"/>
                  <a:pt x="12573" y="18298"/>
                  <a:pt x="12669" y="18336"/>
                </a:cubicBezTo>
                <a:cubicBezTo>
                  <a:pt x="12916" y="18298"/>
                  <a:pt x="13239" y="18222"/>
                  <a:pt x="13486" y="18260"/>
                </a:cubicBezTo>
                <a:lnTo>
                  <a:pt x="13524" y="18470"/>
                </a:lnTo>
                <a:cubicBezTo>
                  <a:pt x="12478" y="18622"/>
                  <a:pt x="11432" y="18888"/>
                  <a:pt x="10424" y="18907"/>
                </a:cubicBezTo>
                <a:cubicBezTo>
                  <a:pt x="10443" y="19040"/>
                  <a:pt x="10424" y="19097"/>
                  <a:pt x="10386" y="19097"/>
                </a:cubicBezTo>
                <a:cubicBezTo>
                  <a:pt x="11394" y="19116"/>
                  <a:pt x="12440" y="19040"/>
                  <a:pt x="13658" y="18945"/>
                </a:cubicBezTo>
                <a:cubicBezTo>
                  <a:pt x="13696" y="19192"/>
                  <a:pt x="13886" y="19459"/>
                  <a:pt x="13772" y="19592"/>
                </a:cubicBezTo>
                <a:cubicBezTo>
                  <a:pt x="13886" y="19535"/>
                  <a:pt x="13905" y="19706"/>
                  <a:pt x="13924" y="19839"/>
                </a:cubicBezTo>
                <a:cubicBezTo>
                  <a:pt x="12745" y="20162"/>
                  <a:pt x="11489" y="20200"/>
                  <a:pt x="10006" y="20296"/>
                </a:cubicBezTo>
                <a:cubicBezTo>
                  <a:pt x="8408" y="20410"/>
                  <a:pt x="6639" y="20334"/>
                  <a:pt x="5269" y="20238"/>
                </a:cubicBezTo>
                <a:cubicBezTo>
                  <a:pt x="4832" y="20219"/>
                  <a:pt x="4452" y="20162"/>
                  <a:pt x="4242" y="20296"/>
                </a:cubicBezTo>
                <a:cubicBezTo>
                  <a:pt x="4185" y="20296"/>
                  <a:pt x="4242" y="20238"/>
                  <a:pt x="4204" y="20219"/>
                </a:cubicBezTo>
                <a:cubicBezTo>
                  <a:pt x="3862" y="20372"/>
                  <a:pt x="3405" y="20124"/>
                  <a:pt x="3044" y="20162"/>
                </a:cubicBezTo>
                <a:cubicBezTo>
                  <a:pt x="3082" y="20105"/>
                  <a:pt x="3063" y="19991"/>
                  <a:pt x="2987" y="20010"/>
                </a:cubicBezTo>
                <a:cubicBezTo>
                  <a:pt x="2987" y="20086"/>
                  <a:pt x="3025" y="20086"/>
                  <a:pt x="3025" y="20162"/>
                </a:cubicBezTo>
                <a:cubicBezTo>
                  <a:pt x="2492" y="19991"/>
                  <a:pt x="1560" y="20010"/>
                  <a:pt x="914" y="19725"/>
                </a:cubicBezTo>
                <a:cubicBezTo>
                  <a:pt x="971" y="19535"/>
                  <a:pt x="1104" y="19478"/>
                  <a:pt x="1028" y="19325"/>
                </a:cubicBezTo>
                <a:cubicBezTo>
                  <a:pt x="1085" y="19306"/>
                  <a:pt x="1313" y="19344"/>
                  <a:pt x="1275" y="19268"/>
                </a:cubicBezTo>
                <a:cubicBezTo>
                  <a:pt x="1161" y="19249"/>
                  <a:pt x="1142" y="19325"/>
                  <a:pt x="1066" y="19211"/>
                </a:cubicBezTo>
                <a:cubicBezTo>
                  <a:pt x="1085" y="19078"/>
                  <a:pt x="1142" y="18983"/>
                  <a:pt x="1142" y="18831"/>
                </a:cubicBezTo>
                <a:cubicBezTo>
                  <a:pt x="933" y="18850"/>
                  <a:pt x="857" y="19249"/>
                  <a:pt x="666" y="19154"/>
                </a:cubicBezTo>
                <a:cubicBezTo>
                  <a:pt x="742" y="19230"/>
                  <a:pt x="514" y="19249"/>
                  <a:pt x="590" y="19325"/>
                </a:cubicBezTo>
                <a:cubicBezTo>
                  <a:pt x="685" y="19268"/>
                  <a:pt x="647" y="19306"/>
                  <a:pt x="762" y="19211"/>
                </a:cubicBezTo>
                <a:cubicBezTo>
                  <a:pt x="685" y="19325"/>
                  <a:pt x="666" y="19573"/>
                  <a:pt x="571" y="19668"/>
                </a:cubicBezTo>
                <a:cubicBezTo>
                  <a:pt x="343" y="19649"/>
                  <a:pt x="77" y="19497"/>
                  <a:pt x="1" y="19630"/>
                </a:cubicBezTo>
                <a:cubicBezTo>
                  <a:pt x="96" y="19820"/>
                  <a:pt x="362" y="19744"/>
                  <a:pt x="533" y="19820"/>
                </a:cubicBezTo>
                <a:cubicBezTo>
                  <a:pt x="628" y="19934"/>
                  <a:pt x="609" y="20200"/>
                  <a:pt x="762" y="20219"/>
                </a:cubicBezTo>
                <a:cubicBezTo>
                  <a:pt x="819" y="20124"/>
                  <a:pt x="857" y="19915"/>
                  <a:pt x="895" y="19877"/>
                </a:cubicBezTo>
                <a:cubicBezTo>
                  <a:pt x="971" y="19934"/>
                  <a:pt x="1009" y="19915"/>
                  <a:pt x="914" y="19991"/>
                </a:cubicBezTo>
                <a:cubicBezTo>
                  <a:pt x="1446" y="20181"/>
                  <a:pt x="2055" y="20219"/>
                  <a:pt x="2549" y="20200"/>
                </a:cubicBezTo>
                <a:cubicBezTo>
                  <a:pt x="3995" y="20752"/>
                  <a:pt x="5764" y="20752"/>
                  <a:pt x="7514" y="20942"/>
                </a:cubicBezTo>
                <a:cubicBezTo>
                  <a:pt x="7153" y="20999"/>
                  <a:pt x="6639" y="20923"/>
                  <a:pt x="6392" y="20999"/>
                </a:cubicBezTo>
                <a:cubicBezTo>
                  <a:pt x="7457" y="21075"/>
                  <a:pt x="8484" y="21056"/>
                  <a:pt x="9454" y="20980"/>
                </a:cubicBezTo>
                <a:cubicBezTo>
                  <a:pt x="9283" y="20942"/>
                  <a:pt x="9055" y="21056"/>
                  <a:pt x="8921" y="20961"/>
                </a:cubicBezTo>
                <a:cubicBezTo>
                  <a:pt x="9720" y="20923"/>
                  <a:pt x="10310" y="20847"/>
                  <a:pt x="11014" y="20923"/>
                </a:cubicBezTo>
                <a:cubicBezTo>
                  <a:pt x="10805" y="20942"/>
                  <a:pt x="10443" y="20980"/>
                  <a:pt x="10766" y="20999"/>
                </a:cubicBezTo>
                <a:cubicBezTo>
                  <a:pt x="10824" y="20999"/>
                  <a:pt x="10957" y="20980"/>
                  <a:pt x="11071" y="20980"/>
                </a:cubicBezTo>
                <a:cubicBezTo>
                  <a:pt x="11280" y="20961"/>
                  <a:pt x="11794" y="20904"/>
                  <a:pt x="11413" y="20923"/>
                </a:cubicBezTo>
                <a:cubicBezTo>
                  <a:pt x="11375" y="20828"/>
                  <a:pt x="11223" y="20999"/>
                  <a:pt x="11204" y="20847"/>
                </a:cubicBezTo>
                <a:cubicBezTo>
                  <a:pt x="12669" y="20771"/>
                  <a:pt x="13753" y="20638"/>
                  <a:pt x="15255" y="20581"/>
                </a:cubicBezTo>
                <a:cubicBezTo>
                  <a:pt x="15122" y="20657"/>
                  <a:pt x="15027" y="20562"/>
                  <a:pt x="14894" y="20676"/>
                </a:cubicBezTo>
                <a:cubicBezTo>
                  <a:pt x="15788" y="20619"/>
                  <a:pt x="16397" y="20524"/>
                  <a:pt x="17196" y="20505"/>
                </a:cubicBezTo>
                <a:cubicBezTo>
                  <a:pt x="16606" y="20714"/>
                  <a:pt x="15503" y="20771"/>
                  <a:pt x="15065" y="20885"/>
                </a:cubicBezTo>
                <a:cubicBezTo>
                  <a:pt x="14989" y="20885"/>
                  <a:pt x="15103" y="20771"/>
                  <a:pt x="14989" y="20809"/>
                </a:cubicBezTo>
                <a:cubicBezTo>
                  <a:pt x="14590" y="20923"/>
                  <a:pt x="14228" y="20847"/>
                  <a:pt x="13848" y="21018"/>
                </a:cubicBezTo>
                <a:cubicBezTo>
                  <a:pt x="13715" y="20904"/>
                  <a:pt x="13524" y="20942"/>
                  <a:pt x="13334" y="20961"/>
                </a:cubicBezTo>
                <a:cubicBezTo>
                  <a:pt x="13030" y="20999"/>
                  <a:pt x="12688" y="21037"/>
                  <a:pt x="12440" y="21094"/>
                </a:cubicBezTo>
                <a:cubicBezTo>
                  <a:pt x="12041" y="21170"/>
                  <a:pt x="11603" y="21094"/>
                  <a:pt x="11356" y="21170"/>
                </a:cubicBezTo>
                <a:cubicBezTo>
                  <a:pt x="11375" y="21342"/>
                  <a:pt x="11508" y="21247"/>
                  <a:pt x="11527" y="21170"/>
                </a:cubicBezTo>
                <a:cubicBezTo>
                  <a:pt x="12041" y="21247"/>
                  <a:pt x="13049" y="21170"/>
                  <a:pt x="13791" y="20961"/>
                </a:cubicBezTo>
                <a:cubicBezTo>
                  <a:pt x="13791" y="21018"/>
                  <a:pt x="13753" y="21037"/>
                  <a:pt x="13753" y="21075"/>
                </a:cubicBezTo>
                <a:cubicBezTo>
                  <a:pt x="14285" y="21056"/>
                  <a:pt x="14894" y="20904"/>
                  <a:pt x="15350" y="20942"/>
                </a:cubicBezTo>
                <a:cubicBezTo>
                  <a:pt x="14114" y="21094"/>
                  <a:pt x="13125" y="21228"/>
                  <a:pt x="11965" y="21475"/>
                </a:cubicBezTo>
                <a:cubicBezTo>
                  <a:pt x="12212" y="21475"/>
                  <a:pt x="12345" y="21456"/>
                  <a:pt x="12554" y="21475"/>
                </a:cubicBezTo>
                <a:cubicBezTo>
                  <a:pt x="12459" y="21646"/>
                  <a:pt x="12345" y="21494"/>
                  <a:pt x="12174" y="21589"/>
                </a:cubicBezTo>
                <a:cubicBezTo>
                  <a:pt x="12726" y="21665"/>
                  <a:pt x="13391" y="21570"/>
                  <a:pt x="13962" y="21646"/>
                </a:cubicBezTo>
                <a:cubicBezTo>
                  <a:pt x="13772" y="21665"/>
                  <a:pt x="14076" y="21741"/>
                  <a:pt x="13943" y="21836"/>
                </a:cubicBezTo>
                <a:cubicBezTo>
                  <a:pt x="14152" y="21855"/>
                  <a:pt x="14323" y="21817"/>
                  <a:pt x="14514" y="21798"/>
                </a:cubicBezTo>
                <a:cubicBezTo>
                  <a:pt x="14418" y="21950"/>
                  <a:pt x="14685" y="21912"/>
                  <a:pt x="14666" y="21893"/>
                </a:cubicBezTo>
                <a:cubicBezTo>
                  <a:pt x="14647" y="21912"/>
                  <a:pt x="14571" y="21798"/>
                  <a:pt x="14628" y="21779"/>
                </a:cubicBezTo>
                <a:cubicBezTo>
                  <a:pt x="14704" y="21760"/>
                  <a:pt x="14685" y="21912"/>
                  <a:pt x="14723" y="21912"/>
                </a:cubicBezTo>
                <a:cubicBezTo>
                  <a:pt x="15331" y="21893"/>
                  <a:pt x="15978" y="21722"/>
                  <a:pt x="16701" y="21665"/>
                </a:cubicBezTo>
                <a:cubicBezTo>
                  <a:pt x="17043" y="21874"/>
                  <a:pt x="17348" y="21646"/>
                  <a:pt x="17690" y="21608"/>
                </a:cubicBezTo>
                <a:cubicBezTo>
                  <a:pt x="19174" y="21513"/>
                  <a:pt x="20676" y="21342"/>
                  <a:pt x="22103" y="21037"/>
                </a:cubicBezTo>
                <a:cubicBezTo>
                  <a:pt x="22712" y="20904"/>
                  <a:pt x="23320" y="20885"/>
                  <a:pt x="23929" y="20809"/>
                </a:cubicBezTo>
                <a:cubicBezTo>
                  <a:pt x="24975" y="20676"/>
                  <a:pt x="26059" y="20524"/>
                  <a:pt x="27181" y="20486"/>
                </a:cubicBezTo>
                <a:cubicBezTo>
                  <a:pt x="26535" y="20695"/>
                  <a:pt x="25698" y="20600"/>
                  <a:pt x="24994" y="20923"/>
                </a:cubicBezTo>
                <a:cubicBezTo>
                  <a:pt x="25641" y="20885"/>
                  <a:pt x="26268" y="20771"/>
                  <a:pt x="26953" y="20771"/>
                </a:cubicBezTo>
                <a:cubicBezTo>
                  <a:pt x="26839" y="20790"/>
                  <a:pt x="26573" y="20771"/>
                  <a:pt x="26459" y="20866"/>
                </a:cubicBezTo>
                <a:cubicBezTo>
                  <a:pt x="26801" y="20942"/>
                  <a:pt x="27353" y="20600"/>
                  <a:pt x="27790" y="20847"/>
                </a:cubicBezTo>
                <a:cubicBezTo>
                  <a:pt x="27619" y="20923"/>
                  <a:pt x="27429" y="20847"/>
                  <a:pt x="27448" y="20999"/>
                </a:cubicBezTo>
                <a:cubicBezTo>
                  <a:pt x="27181" y="20923"/>
                  <a:pt x="26706" y="20980"/>
                  <a:pt x="26516" y="21094"/>
                </a:cubicBezTo>
                <a:cubicBezTo>
                  <a:pt x="26763" y="21113"/>
                  <a:pt x="27086" y="20942"/>
                  <a:pt x="27296" y="21113"/>
                </a:cubicBezTo>
                <a:cubicBezTo>
                  <a:pt x="26896" y="21361"/>
                  <a:pt x="26478" y="21304"/>
                  <a:pt x="25945" y="21361"/>
                </a:cubicBezTo>
                <a:cubicBezTo>
                  <a:pt x="26078" y="21532"/>
                  <a:pt x="26516" y="21266"/>
                  <a:pt x="26478" y="21513"/>
                </a:cubicBezTo>
                <a:cubicBezTo>
                  <a:pt x="26478" y="21361"/>
                  <a:pt x="26668" y="21342"/>
                  <a:pt x="26706" y="21380"/>
                </a:cubicBezTo>
                <a:cubicBezTo>
                  <a:pt x="26744" y="21475"/>
                  <a:pt x="26592" y="21380"/>
                  <a:pt x="26630" y="21475"/>
                </a:cubicBezTo>
                <a:cubicBezTo>
                  <a:pt x="26725" y="21532"/>
                  <a:pt x="26782" y="21323"/>
                  <a:pt x="26820" y="21475"/>
                </a:cubicBezTo>
                <a:cubicBezTo>
                  <a:pt x="26706" y="21627"/>
                  <a:pt x="26440" y="21570"/>
                  <a:pt x="26268" y="21551"/>
                </a:cubicBezTo>
                <a:cubicBezTo>
                  <a:pt x="26230" y="21684"/>
                  <a:pt x="25964" y="21646"/>
                  <a:pt x="25755" y="21665"/>
                </a:cubicBezTo>
                <a:cubicBezTo>
                  <a:pt x="25622" y="21684"/>
                  <a:pt x="25222" y="21779"/>
                  <a:pt x="25470" y="21760"/>
                </a:cubicBezTo>
                <a:cubicBezTo>
                  <a:pt x="26154" y="21722"/>
                  <a:pt x="26915" y="21665"/>
                  <a:pt x="27695" y="21551"/>
                </a:cubicBezTo>
                <a:cubicBezTo>
                  <a:pt x="27695" y="21684"/>
                  <a:pt x="27809" y="21570"/>
                  <a:pt x="27809" y="21684"/>
                </a:cubicBezTo>
                <a:cubicBezTo>
                  <a:pt x="27467" y="21703"/>
                  <a:pt x="27334" y="21874"/>
                  <a:pt x="27067" y="21912"/>
                </a:cubicBezTo>
                <a:cubicBezTo>
                  <a:pt x="27048" y="21874"/>
                  <a:pt x="27105" y="21874"/>
                  <a:pt x="27105" y="21836"/>
                </a:cubicBezTo>
                <a:cubicBezTo>
                  <a:pt x="26630" y="21969"/>
                  <a:pt x="26002" y="22141"/>
                  <a:pt x="25698" y="22103"/>
                </a:cubicBezTo>
                <a:cubicBezTo>
                  <a:pt x="25622" y="22160"/>
                  <a:pt x="25489" y="22312"/>
                  <a:pt x="25393" y="22198"/>
                </a:cubicBezTo>
                <a:cubicBezTo>
                  <a:pt x="25451" y="22179"/>
                  <a:pt x="25546" y="22179"/>
                  <a:pt x="25527" y="22103"/>
                </a:cubicBezTo>
                <a:cubicBezTo>
                  <a:pt x="25222" y="22217"/>
                  <a:pt x="24766" y="22026"/>
                  <a:pt x="24652" y="22350"/>
                </a:cubicBezTo>
                <a:cubicBezTo>
                  <a:pt x="25869" y="22236"/>
                  <a:pt x="27105" y="22217"/>
                  <a:pt x="28171" y="22255"/>
                </a:cubicBezTo>
                <a:cubicBezTo>
                  <a:pt x="27942" y="22502"/>
                  <a:pt x="27296" y="22255"/>
                  <a:pt x="27296" y="22711"/>
                </a:cubicBezTo>
                <a:cubicBezTo>
                  <a:pt x="26440" y="22958"/>
                  <a:pt x="25203" y="22882"/>
                  <a:pt x="24385" y="23130"/>
                </a:cubicBezTo>
                <a:cubicBezTo>
                  <a:pt x="24347" y="23092"/>
                  <a:pt x="24347" y="22996"/>
                  <a:pt x="24290" y="22996"/>
                </a:cubicBezTo>
                <a:cubicBezTo>
                  <a:pt x="24290" y="23073"/>
                  <a:pt x="24328" y="23073"/>
                  <a:pt x="24347" y="23149"/>
                </a:cubicBezTo>
                <a:cubicBezTo>
                  <a:pt x="24290" y="23130"/>
                  <a:pt x="24157" y="23111"/>
                  <a:pt x="24100" y="23225"/>
                </a:cubicBezTo>
                <a:cubicBezTo>
                  <a:pt x="24423" y="23415"/>
                  <a:pt x="24747" y="23149"/>
                  <a:pt x="25089" y="23320"/>
                </a:cubicBezTo>
                <a:cubicBezTo>
                  <a:pt x="24918" y="23301"/>
                  <a:pt x="24557" y="23377"/>
                  <a:pt x="24442" y="23415"/>
                </a:cubicBezTo>
                <a:cubicBezTo>
                  <a:pt x="24557" y="23453"/>
                  <a:pt x="24709" y="23434"/>
                  <a:pt x="24804" y="23529"/>
                </a:cubicBezTo>
                <a:cubicBezTo>
                  <a:pt x="24785" y="23548"/>
                  <a:pt x="24747" y="23586"/>
                  <a:pt x="24747" y="23624"/>
                </a:cubicBezTo>
                <a:cubicBezTo>
                  <a:pt x="26364" y="23567"/>
                  <a:pt x="28132" y="23415"/>
                  <a:pt x="29673" y="23396"/>
                </a:cubicBezTo>
                <a:cubicBezTo>
                  <a:pt x="29445" y="23491"/>
                  <a:pt x="29331" y="23472"/>
                  <a:pt x="29122" y="23586"/>
                </a:cubicBezTo>
                <a:cubicBezTo>
                  <a:pt x="29578" y="23605"/>
                  <a:pt x="30225" y="23491"/>
                  <a:pt x="30662" y="23510"/>
                </a:cubicBezTo>
                <a:cubicBezTo>
                  <a:pt x="30662" y="23662"/>
                  <a:pt x="30510" y="23472"/>
                  <a:pt x="30529" y="23586"/>
                </a:cubicBezTo>
                <a:cubicBezTo>
                  <a:pt x="31613" y="23548"/>
                  <a:pt x="33116" y="23358"/>
                  <a:pt x="34162" y="23225"/>
                </a:cubicBezTo>
                <a:cubicBezTo>
                  <a:pt x="34162" y="23301"/>
                  <a:pt x="34067" y="23282"/>
                  <a:pt x="34067" y="23358"/>
                </a:cubicBezTo>
                <a:cubicBezTo>
                  <a:pt x="33991" y="23358"/>
                  <a:pt x="33839" y="23434"/>
                  <a:pt x="33687" y="23453"/>
                </a:cubicBezTo>
                <a:cubicBezTo>
                  <a:pt x="33363" y="23548"/>
                  <a:pt x="33649" y="23491"/>
                  <a:pt x="33763" y="23472"/>
                </a:cubicBezTo>
                <a:cubicBezTo>
                  <a:pt x="34504" y="23396"/>
                  <a:pt x="35684" y="23092"/>
                  <a:pt x="36426" y="23092"/>
                </a:cubicBezTo>
                <a:cubicBezTo>
                  <a:pt x="37186" y="23111"/>
                  <a:pt x="37947" y="22768"/>
                  <a:pt x="38632" y="22673"/>
                </a:cubicBezTo>
                <a:cubicBezTo>
                  <a:pt x="39621" y="22540"/>
                  <a:pt x="40838" y="21950"/>
                  <a:pt x="41827" y="21969"/>
                </a:cubicBezTo>
                <a:cubicBezTo>
                  <a:pt x="41770" y="22064"/>
                  <a:pt x="41637" y="21969"/>
                  <a:pt x="41561" y="22103"/>
                </a:cubicBezTo>
                <a:cubicBezTo>
                  <a:pt x="41789" y="22103"/>
                  <a:pt x="41827" y="22007"/>
                  <a:pt x="42018" y="21988"/>
                </a:cubicBezTo>
                <a:cubicBezTo>
                  <a:pt x="41999" y="21817"/>
                  <a:pt x="41942" y="22083"/>
                  <a:pt x="41923" y="21893"/>
                </a:cubicBezTo>
                <a:cubicBezTo>
                  <a:pt x="41999" y="21760"/>
                  <a:pt x="42094" y="21836"/>
                  <a:pt x="42189" y="21912"/>
                </a:cubicBezTo>
                <a:cubicBezTo>
                  <a:pt x="42265" y="21893"/>
                  <a:pt x="42094" y="21760"/>
                  <a:pt x="42170" y="21760"/>
                </a:cubicBezTo>
                <a:cubicBezTo>
                  <a:pt x="42284" y="21684"/>
                  <a:pt x="42379" y="21722"/>
                  <a:pt x="42398" y="21874"/>
                </a:cubicBezTo>
                <a:cubicBezTo>
                  <a:pt x="44357" y="21209"/>
                  <a:pt x="46811" y="20790"/>
                  <a:pt x="48713" y="19801"/>
                </a:cubicBezTo>
                <a:cubicBezTo>
                  <a:pt x="48504" y="19820"/>
                  <a:pt x="48333" y="20010"/>
                  <a:pt x="48142" y="19934"/>
                </a:cubicBezTo>
                <a:cubicBezTo>
                  <a:pt x="48922" y="19706"/>
                  <a:pt x="49208" y="19440"/>
                  <a:pt x="49987" y="19287"/>
                </a:cubicBezTo>
                <a:cubicBezTo>
                  <a:pt x="49930" y="19306"/>
                  <a:pt x="49873" y="19325"/>
                  <a:pt x="49892" y="19402"/>
                </a:cubicBezTo>
                <a:cubicBezTo>
                  <a:pt x="50235" y="19078"/>
                  <a:pt x="50729" y="18983"/>
                  <a:pt x="51167" y="18698"/>
                </a:cubicBezTo>
                <a:cubicBezTo>
                  <a:pt x="51015" y="18717"/>
                  <a:pt x="51243" y="18527"/>
                  <a:pt x="51300" y="18641"/>
                </a:cubicBezTo>
                <a:cubicBezTo>
                  <a:pt x="51224" y="18641"/>
                  <a:pt x="51167" y="18660"/>
                  <a:pt x="51186" y="18736"/>
                </a:cubicBezTo>
                <a:cubicBezTo>
                  <a:pt x="51395" y="18641"/>
                  <a:pt x="51642" y="18527"/>
                  <a:pt x="51851" y="18374"/>
                </a:cubicBezTo>
                <a:cubicBezTo>
                  <a:pt x="51642" y="18393"/>
                  <a:pt x="51509" y="18622"/>
                  <a:pt x="51300" y="18565"/>
                </a:cubicBezTo>
                <a:cubicBezTo>
                  <a:pt x="52460" y="17994"/>
                  <a:pt x="53563" y="17328"/>
                  <a:pt x="54724" y="16720"/>
                </a:cubicBezTo>
                <a:cubicBezTo>
                  <a:pt x="54705" y="16586"/>
                  <a:pt x="54743" y="16510"/>
                  <a:pt x="54800" y="16434"/>
                </a:cubicBezTo>
                <a:cubicBezTo>
                  <a:pt x="54724" y="16453"/>
                  <a:pt x="54667" y="16453"/>
                  <a:pt x="54609" y="16415"/>
                </a:cubicBezTo>
                <a:cubicBezTo>
                  <a:pt x="54629" y="16377"/>
                  <a:pt x="54743" y="16415"/>
                  <a:pt x="54743" y="16339"/>
                </a:cubicBezTo>
                <a:cubicBezTo>
                  <a:pt x="53944" y="16510"/>
                  <a:pt x="53221" y="16929"/>
                  <a:pt x="52555" y="17024"/>
                </a:cubicBezTo>
                <a:cubicBezTo>
                  <a:pt x="53792" y="16244"/>
                  <a:pt x="55199" y="15673"/>
                  <a:pt x="56264" y="14818"/>
                </a:cubicBezTo>
                <a:cubicBezTo>
                  <a:pt x="56131" y="14722"/>
                  <a:pt x="56397" y="14532"/>
                  <a:pt x="56493" y="14456"/>
                </a:cubicBezTo>
                <a:cubicBezTo>
                  <a:pt x="56455" y="14475"/>
                  <a:pt x="56416" y="14456"/>
                  <a:pt x="56455" y="14437"/>
                </a:cubicBezTo>
                <a:cubicBezTo>
                  <a:pt x="56588" y="14171"/>
                  <a:pt x="56778" y="14247"/>
                  <a:pt x="56949" y="14076"/>
                </a:cubicBezTo>
                <a:cubicBezTo>
                  <a:pt x="57120" y="13886"/>
                  <a:pt x="57139" y="13410"/>
                  <a:pt x="57539" y="13429"/>
                </a:cubicBezTo>
                <a:cubicBezTo>
                  <a:pt x="57691" y="13391"/>
                  <a:pt x="57520" y="13372"/>
                  <a:pt x="57463" y="13410"/>
                </a:cubicBezTo>
                <a:cubicBezTo>
                  <a:pt x="57329" y="13391"/>
                  <a:pt x="57120" y="13524"/>
                  <a:pt x="56930" y="13391"/>
                </a:cubicBezTo>
                <a:cubicBezTo>
                  <a:pt x="57025" y="13296"/>
                  <a:pt x="57044" y="13372"/>
                  <a:pt x="57101" y="13277"/>
                </a:cubicBezTo>
                <a:cubicBezTo>
                  <a:pt x="56797" y="13220"/>
                  <a:pt x="56359" y="13486"/>
                  <a:pt x="56150" y="13315"/>
                </a:cubicBezTo>
                <a:cubicBezTo>
                  <a:pt x="56474" y="12630"/>
                  <a:pt x="57634" y="12668"/>
                  <a:pt x="58281" y="12288"/>
                </a:cubicBezTo>
                <a:cubicBezTo>
                  <a:pt x="58014" y="12288"/>
                  <a:pt x="57729" y="12326"/>
                  <a:pt x="57463" y="12307"/>
                </a:cubicBezTo>
                <a:cubicBezTo>
                  <a:pt x="57938" y="12002"/>
                  <a:pt x="58623" y="11888"/>
                  <a:pt x="59022" y="11660"/>
                </a:cubicBezTo>
                <a:cubicBezTo>
                  <a:pt x="58946" y="11660"/>
                  <a:pt x="58889" y="11622"/>
                  <a:pt x="58813" y="11584"/>
                </a:cubicBezTo>
                <a:cubicBezTo>
                  <a:pt x="58832" y="11527"/>
                  <a:pt x="58946" y="11565"/>
                  <a:pt x="58927" y="11451"/>
                </a:cubicBezTo>
                <a:cubicBezTo>
                  <a:pt x="58509" y="11641"/>
                  <a:pt x="58052" y="11565"/>
                  <a:pt x="57615" y="11622"/>
                </a:cubicBezTo>
                <a:cubicBezTo>
                  <a:pt x="57329" y="11660"/>
                  <a:pt x="57082" y="11869"/>
                  <a:pt x="56797" y="11907"/>
                </a:cubicBezTo>
                <a:cubicBezTo>
                  <a:pt x="56645" y="11926"/>
                  <a:pt x="56455" y="11793"/>
                  <a:pt x="56340" y="11945"/>
                </a:cubicBezTo>
                <a:cubicBezTo>
                  <a:pt x="56283" y="11926"/>
                  <a:pt x="56359" y="11888"/>
                  <a:pt x="56283" y="11888"/>
                </a:cubicBezTo>
                <a:cubicBezTo>
                  <a:pt x="55960" y="11907"/>
                  <a:pt x="55637" y="12155"/>
                  <a:pt x="55218" y="12098"/>
                </a:cubicBezTo>
                <a:cubicBezTo>
                  <a:pt x="55427" y="12002"/>
                  <a:pt x="55675" y="12060"/>
                  <a:pt x="55846" y="11831"/>
                </a:cubicBezTo>
                <a:cubicBezTo>
                  <a:pt x="56550" y="11793"/>
                  <a:pt x="57120" y="11432"/>
                  <a:pt x="57691" y="11108"/>
                </a:cubicBezTo>
                <a:cubicBezTo>
                  <a:pt x="57748" y="11108"/>
                  <a:pt x="57672" y="10975"/>
                  <a:pt x="57767" y="10975"/>
                </a:cubicBezTo>
                <a:cubicBezTo>
                  <a:pt x="58014" y="10842"/>
                  <a:pt x="58851" y="10500"/>
                  <a:pt x="59041" y="10386"/>
                </a:cubicBezTo>
                <a:cubicBezTo>
                  <a:pt x="59251" y="10272"/>
                  <a:pt x="58965" y="10367"/>
                  <a:pt x="59003" y="10367"/>
                </a:cubicBezTo>
                <a:cubicBezTo>
                  <a:pt x="58965" y="10367"/>
                  <a:pt x="58870" y="10519"/>
                  <a:pt x="58737" y="10386"/>
                </a:cubicBezTo>
                <a:cubicBezTo>
                  <a:pt x="59859" y="9929"/>
                  <a:pt x="61096" y="9397"/>
                  <a:pt x="62123" y="8864"/>
                </a:cubicBezTo>
                <a:cubicBezTo>
                  <a:pt x="62389" y="8845"/>
                  <a:pt x="62560" y="8807"/>
                  <a:pt x="62731" y="9092"/>
                </a:cubicBezTo>
                <a:cubicBezTo>
                  <a:pt x="62807" y="9225"/>
                  <a:pt x="62826" y="9416"/>
                  <a:pt x="62922" y="9530"/>
                </a:cubicBezTo>
                <a:cubicBezTo>
                  <a:pt x="63093" y="9777"/>
                  <a:pt x="63283" y="9720"/>
                  <a:pt x="63454" y="9967"/>
                </a:cubicBezTo>
                <a:cubicBezTo>
                  <a:pt x="63530" y="9929"/>
                  <a:pt x="63568" y="9967"/>
                  <a:pt x="63625" y="9967"/>
                </a:cubicBezTo>
                <a:cubicBezTo>
                  <a:pt x="63663" y="10119"/>
                  <a:pt x="63701" y="10215"/>
                  <a:pt x="63797" y="10195"/>
                </a:cubicBezTo>
                <a:cubicBezTo>
                  <a:pt x="63911" y="10157"/>
                  <a:pt x="63816" y="9929"/>
                  <a:pt x="63930" y="9891"/>
                </a:cubicBezTo>
                <a:cubicBezTo>
                  <a:pt x="64538" y="9701"/>
                  <a:pt x="64481" y="8541"/>
                  <a:pt x="63987" y="7932"/>
                </a:cubicBezTo>
                <a:cubicBezTo>
                  <a:pt x="64063" y="7476"/>
                  <a:pt x="64481" y="7247"/>
                  <a:pt x="64824" y="7019"/>
                </a:cubicBezTo>
                <a:cubicBezTo>
                  <a:pt x="65337" y="6677"/>
                  <a:pt x="65908" y="6372"/>
                  <a:pt x="66269" y="5783"/>
                </a:cubicBezTo>
                <a:cubicBezTo>
                  <a:pt x="66440" y="5497"/>
                  <a:pt x="66612" y="5098"/>
                  <a:pt x="66726" y="4813"/>
                </a:cubicBezTo>
                <a:cubicBezTo>
                  <a:pt x="66631" y="3957"/>
                  <a:pt x="67049" y="3025"/>
                  <a:pt x="66802" y="2283"/>
                </a:cubicBezTo>
                <a:cubicBezTo>
                  <a:pt x="66821" y="1579"/>
                  <a:pt x="66307" y="780"/>
                  <a:pt x="65984" y="419"/>
                </a:cubicBezTo>
                <a:cubicBezTo>
                  <a:pt x="65699" y="95"/>
                  <a:pt x="65585" y="134"/>
                  <a:pt x="65242" y="114"/>
                </a:cubicBezTo>
                <a:cubicBezTo>
                  <a:pt x="65052" y="95"/>
                  <a:pt x="64862" y="0"/>
                  <a:pt x="64710" y="19"/>
                </a:cubicBezTo>
                <a:cubicBezTo>
                  <a:pt x="63911" y="134"/>
                  <a:pt x="63112" y="533"/>
                  <a:pt x="62313" y="856"/>
                </a:cubicBezTo>
                <a:cubicBezTo>
                  <a:pt x="62161" y="932"/>
                  <a:pt x="62009" y="913"/>
                  <a:pt x="61837" y="989"/>
                </a:cubicBezTo>
                <a:cubicBezTo>
                  <a:pt x="61685" y="1047"/>
                  <a:pt x="61533" y="1199"/>
                  <a:pt x="61362" y="1256"/>
                </a:cubicBezTo>
                <a:cubicBezTo>
                  <a:pt x="61077" y="1370"/>
                  <a:pt x="60772" y="1408"/>
                  <a:pt x="60487" y="1522"/>
                </a:cubicBezTo>
                <a:cubicBezTo>
                  <a:pt x="59555" y="1826"/>
                  <a:pt x="58642" y="2302"/>
                  <a:pt x="57729" y="2663"/>
                </a:cubicBezTo>
                <a:cubicBezTo>
                  <a:pt x="57234" y="2873"/>
                  <a:pt x="56740" y="3139"/>
                  <a:pt x="56340" y="3329"/>
                </a:cubicBezTo>
                <a:cubicBezTo>
                  <a:pt x="55808" y="3557"/>
                  <a:pt x="55123" y="3766"/>
                  <a:pt x="54686" y="3995"/>
                </a:cubicBezTo>
                <a:cubicBezTo>
                  <a:pt x="54381" y="4166"/>
                  <a:pt x="53944" y="4128"/>
                  <a:pt x="53696" y="4394"/>
                </a:cubicBezTo>
                <a:cubicBezTo>
                  <a:pt x="53107" y="4470"/>
                  <a:pt x="52422" y="4775"/>
                  <a:pt x="51851" y="4927"/>
                </a:cubicBezTo>
                <a:cubicBezTo>
                  <a:pt x="51775" y="4984"/>
                  <a:pt x="51794" y="4794"/>
                  <a:pt x="51699" y="4851"/>
                </a:cubicBezTo>
                <a:cubicBezTo>
                  <a:pt x="51642" y="5117"/>
                  <a:pt x="51224" y="5041"/>
                  <a:pt x="51072" y="5269"/>
                </a:cubicBezTo>
                <a:cubicBezTo>
                  <a:pt x="49512" y="5916"/>
                  <a:pt x="48180" y="6391"/>
                  <a:pt x="46830" y="7057"/>
                </a:cubicBezTo>
                <a:cubicBezTo>
                  <a:pt x="46392" y="7152"/>
                  <a:pt x="45936" y="7266"/>
                  <a:pt x="45499" y="7418"/>
                </a:cubicBezTo>
                <a:cubicBezTo>
                  <a:pt x="44319" y="7875"/>
                  <a:pt x="43007" y="8217"/>
                  <a:pt x="41808" y="8655"/>
                </a:cubicBezTo>
                <a:cubicBezTo>
                  <a:pt x="41048" y="8921"/>
                  <a:pt x="40268" y="9073"/>
                  <a:pt x="39488" y="9263"/>
                </a:cubicBezTo>
                <a:cubicBezTo>
                  <a:pt x="38879" y="9435"/>
                  <a:pt x="38137" y="9644"/>
                  <a:pt x="37491" y="9853"/>
                </a:cubicBezTo>
                <a:cubicBezTo>
                  <a:pt x="36559" y="10138"/>
                  <a:pt x="35608" y="10424"/>
                  <a:pt x="34714" y="10728"/>
                </a:cubicBezTo>
                <a:cubicBezTo>
                  <a:pt x="34523" y="10785"/>
                  <a:pt x="34371" y="10956"/>
                  <a:pt x="34200" y="11032"/>
                </a:cubicBezTo>
                <a:cubicBezTo>
                  <a:pt x="34048" y="11089"/>
                  <a:pt x="33820" y="11013"/>
                  <a:pt x="33649" y="11089"/>
                </a:cubicBezTo>
                <a:cubicBezTo>
                  <a:pt x="33211" y="11242"/>
                  <a:pt x="32640" y="11166"/>
                  <a:pt x="32013" y="11413"/>
                </a:cubicBezTo>
                <a:cubicBezTo>
                  <a:pt x="31366" y="11660"/>
                  <a:pt x="30624" y="11755"/>
                  <a:pt x="30092" y="11964"/>
                </a:cubicBezTo>
                <a:cubicBezTo>
                  <a:pt x="29997" y="11983"/>
                  <a:pt x="29863" y="11926"/>
                  <a:pt x="29768" y="11945"/>
                </a:cubicBezTo>
                <a:cubicBezTo>
                  <a:pt x="29559" y="12021"/>
                  <a:pt x="29350" y="12212"/>
                  <a:pt x="29141" y="11945"/>
                </a:cubicBezTo>
                <a:cubicBezTo>
                  <a:pt x="29141" y="11983"/>
                  <a:pt x="29217" y="12117"/>
                  <a:pt x="29160" y="12117"/>
                </a:cubicBezTo>
                <a:cubicBezTo>
                  <a:pt x="28437" y="12402"/>
                  <a:pt x="27657" y="12459"/>
                  <a:pt x="26858" y="12668"/>
                </a:cubicBezTo>
                <a:cubicBezTo>
                  <a:pt x="26535" y="12744"/>
                  <a:pt x="26230" y="12706"/>
                  <a:pt x="25907" y="12763"/>
                </a:cubicBezTo>
                <a:cubicBezTo>
                  <a:pt x="23548" y="13106"/>
                  <a:pt x="21057" y="13657"/>
                  <a:pt x="18717" y="13886"/>
                </a:cubicBezTo>
                <a:cubicBezTo>
                  <a:pt x="16625" y="14114"/>
                  <a:pt x="14894" y="14608"/>
                  <a:pt x="12992" y="14703"/>
                </a:cubicBezTo>
                <a:cubicBezTo>
                  <a:pt x="12916" y="14627"/>
                  <a:pt x="12935" y="14361"/>
                  <a:pt x="12840" y="14380"/>
                </a:cubicBezTo>
                <a:cubicBezTo>
                  <a:pt x="12840" y="14532"/>
                  <a:pt x="12897" y="14589"/>
                  <a:pt x="12859" y="14684"/>
                </a:cubicBezTo>
                <a:cubicBezTo>
                  <a:pt x="11565" y="14913"/>
                  <a:pt x="10006" y="14760"/>
                  <a:pt x="8636" y="15027"/>
                </a:cubicBezTo>
                <a:cubicBezTo>
                  <a:pt x="7438" y="14760"/>
                  <a:pt x="5821" y="15312"/>
                  <a:pt x="4661" y="14951"/>
                </a:cubicBezTo>
                <a:cubicBezTo>
                  <a:pt x="4642" y="15008"/>
                  <a:pt x="4528" y="14970"/>
                  <a:pt x="4509" y="15027"/>
                </a:cubicBezTo>
                <a:cubicBezTo>
                  <a:pt x="3501" y="14856"/>
                  <a:pt x="2359" y="14970"/>
                  <a:pt x="1655" y="14837"/>
                </a:cubicBezTo>
                <a:cubicBezTo>
                  <a:pt x="1617" y="15065"/>
                  <a:pt x="1751" y="14970"/>
                  <a:pt x="1770" y="15122"/>
                </a:cubicBezTo>
                <a:cubicBezTo>
                  <a:pt x="1655" y="15122"/>
                  <a:pt x="1579" y="14951"/>
                  <a:pt x="1541" y="15141"/>
                </a:cubicBezTo>
                <a:cubicBezTo>
                  <a:pt x="2169" y="15293"/>
                  <a:pt x="2778" y="15236"/>
                  <a:pt x="3405" y="15350"/>
                </a:cubicBezTo>
                <a:cubicBezTo>
                  <a:pt x="3443" y="15350"/>
                  <a:pt x="3501" y="15350"/>
                  <a:pt x="3520" y="15445"/>
                </a:cubicBezTo>
                <a:cubicBezTo>
                  <a:pt x="4052" y="15350"/>
                  <a:pt x="4566" y="15502"/>
                  <a:pt x="5079" y="15521"/>
                </a:cubicBezTo>
                <a:cubicBezTo>
                  <a:pt x="5650" y="15559"/>
                  <a:pt x="6373" y="15559"/>
                  <a:pt x="6905" y="15559"/>
                </a:cubicBezTo>
                <a:cubicBezTo>
                  <a:pt x="7076" y="15559"/>
                  <a:pt x="7191" y="15635"/>
                  <a:pt x="7305" y="15693"/>
                </a:cubicBezTo>
                <a:cubicBezTo>
                  <a:pt x="7362" y="15693"/>
                  <a:pt x="7343" y="15521"/>
                  <a:pt x="7419" y="15597"/>
                </a:cubicBezTo>
                <a:cubicBezTo>
                  <a:pt x="7438" y="15654"/>
                  <a:pt x="7381" y="15635"/>
                  <a:pt x="7400" y="15712"/>
                </a:cubicBezTo>
                <a:cubicBezTo>
                  <a:pt x="7913" y="15731"/>
                  <a:pt x="8256" y="15597"/>
                  <a:pt x="8617" y="15635"/>
                </a:cubicBezTo>
                <a:cubicBezTo>
                  <a:pt x="8655" y="15731"/>
                  <a:pt x="8484" y="15635"/>
                  <a:pt x="8522" y="15731"/>
                </a:cubicBezTo>
                <a:cubicBezTo>
                  <a:pt x="8959" y="15712"/>
                  <a:pt x="9207" y="15864"/>
                  <a:pt x="9568" y="15559"/>
                </a:cubicBezTo>
                <a:cubicBezTo>
                  <a:pt x="9568" y="15597"/>
                  <a:pt x="9568" y="15635"/>
                  <a:pt x="9568" y="15673"/>
                </a:cubicBezTo>
                <a:cubicBezTo>
                  <a:pt x="9701" y="15521"/>
                  <a:pt x="9796" y="15731"/>
                  <a:pt x="9853" y="15693"/>
                </a:cubicBezTo>
                <a:cubicBezTo>
                  <a:pt x="9930" y="15635"/>
                  <a:pt x="9777" y="15673"/>
                  <a:pt x="9777" y="15559"/>
                </a:cubicBezTo>
                <a:cubicBezTo>
                  <a:pt x="9911" y="15578"/>
                  <a:pt x="9968" y="15483"/>
                  <a:pt x="10025" y="15673"/>
                </a:cubicBezTo>
                <a:cubicBezTo>
                  <a:pt x="10215" y="15464"/>
                  <a:pt x="10481" y="15673"/>
                  <a:pt x="10690" y="15635"/>
                </a:cubicBezTo>
                <a:cubicBezTo>
                  <a:pt x="10690" y="15693"/>
                  <a:pt x="10633" y="15673"/>
                  <a:pt x="10652" y="15750"/>
                </a:cubicBezTo>
                <a:cubicBezTo>
                  <a:pt x="10805" y="15769"/>
                  <a:pt x="10824" y="15769"/>
                  <a:pt x="10881" y="15597"/>
                </a:cubicBezTo>
                <a:cubicBezTo>
                  <a:pt x="11413" y="15540"/>
                  <a:pt x="11851" y="15712"/>
                  <a:pt x="12307" y="15521"/>
                </a:cubicBezTo>
                <a:close/>
                <a:moveTo>
                  <a:pt x="57006" y="12193"/>
                </a:moveTo>
                <a:cubicBezTo>
                  <a:pt x="56987" y="12364"/>
                  <a:pt x="56702" y="12573"/>
                  <a:pt x="56607" y="12364"/>
                </a:cubicBezTo>
                <a:cubicBezTo>
                  <a:pt x="56759" y="12326"/>
                  <a:pt x="56873" y="12250"/>
                  <a:pt x="57006" y="12193"/>
                </a:cubicBezTo>
                <a:close/>
                <a:moveTo>
                  <a:pt x="50881" y="18412"/>
                </a:moveTo>
                <a:cubicBezTo>
                  <a:pt x="50121" y="18869"/>
                  <a:pt x="49151" y="19192"/>
                  <a:pt x="48142" y="19535"/>
                </a:cubicBezTo>
                <a:cubicBezTo>
                  <a:pt x="48694" y="19135"/>
                  <a:pt x="49417" y="19021"/>
                  <a:pt x="50025" y="18774"/>
                </a:cubicBezTo>
                <a:cubicBezTo>
                  <a:pt x="50330" y="18660"/>
                  <a:pt x="50558" y="18393"/>
                  <a:pt x="50862" y="18412"/>
                </a:cubicBezTo>
                <a:close/>
                <a:moveTo>
                  <a:pt x="48047" y="19516"/>
                </a:moveTo>
                <a:cubicBezTo>
                  <a:pt x="47952" y="19668"/>
                  <a:pt x="47648" y="19725"/>
                  <a:pt x="47515" y="19725"/>
                </a:cubicBezTo>
                <a:cubicBezTo>
                  <a:pt x="47648" y="19573"/>
                  <a:pt x="47876" y="19516"/>
                  <a:pt x="48047" y="19516"/>
                </a:cubicBezTo>
                <a:close/>
                <a:moveTo>
                  <a:pt x="45460" y="20296"/>
                </a:moveTo>
                <a:cubicBezTo>
                  <a:pt x="45365" y="20505"/>
                  <a:pt x="45213" y="20353"/>
                  <a:pt x="45460" y="20296"/>
                </a:cubicBezTo>
                <a:close/>
                <a:moveTo>
                  <a:pt x="25051" y="15635"/>
                </a:moveTo>
                <a:cubicBezTo>
                  <a:pt x="24404" y="15826"/>
                  <a:pt x="23853" y="15940"/>
                  <a:pt x="23377" y="15883"/>
                </a:cubicBezTo>
                <a:cubicBezTo>
                  <a:pt x="23396" y="15807"/>
                  <a:pt x="23453" y="15769"/>
                  <a:pt x="23529" y="15693"/>
                </a:cubicBezTo>
                <a:cubicBezTo>
                  <a:pt x="23986" y="15845"/>
                  <a:pt x="24614" y="15388"/>
                  <a:pt x="25051" y="15635"/>
                </a:cubicBezTo>
                <a:close/>
                <a:moveTo>
                  <a:pt x="24557" y="18051"/>
                </a:moveTo>
                <a:cubicBezTo>
                  <a:pt x="24633" y="18146"/>
                  <a:pt x="24423" y="18146"/>
                  <a:pt x="24366" y="18127"/>
                </a:cubicBezTo>
                <a:cubicBezTo>
                  <a:pt x="24423" y="18032"/>
                  <a:pt x="24500" y="18089"/>
                  <a:pt x="24557" y="18051"/>
                </a:cubicBezTo>
                <a:close/>
                <a:moveTo>
                  <a:pt x="22921" y="16016"/>
                </a:moveTo>
                <a:cubicBezTo>
                  <a:pt x="22864" y="16111"/>
                  <a:pt x="22693" y="15997"/>
                  <a:pt x="22578" y="16073"/>
                </a:cubicBezTo>
                <a:cubicBezTo>
                  <a:pt x="22578" y="15978"/>
                  <a:pt x="22769" y="16054"/>
                  <a:pt x="22731" y="15940"/>
                </a:cubicBezTo>
                <a:cubicBezTo>
                  <a:pt x="22864" y="15902"/>
                  <a:pt x="22845" y="16035"/>
                  <a:pt x="22921" y="15997"/>
                </a:cubicBezTo>
                <a:close/>
                <a:moveTo>
                  <a:pt x="19744" y="16739"/>
                </a:moveTo>
                <a:cubicBezTo>
                  <a:pt x="19954" y="16548"/>
                  <a:pt x="20334" y="16529"/>
                  <a:pt x="20638" y="16453"/>
                </a:cubicBezTo>
                <a:cubicBezTo>
                  <a:pt x="20638" y="16339"/>
                  <a:pt x="20524" y="16510"/>
                  <a:pt x="20524" y="16358"/>
                </a:cubicBezTo>
                <a:cubicBezTo>
                  <a:pt x="20600" y="16263"/>
                  <a:pt x="20676" y="16358"/>
                  <a:pt x="20695" y="16320"/>
                </a:cubicBezTo>
                <a:cubicBezTo>
                  <a:pt x="20771" y="16320"/>
                  <a:pt x="20714" y="16434"/>
                  <a:pt x="20657" y="16415"/>
                </a:cubicBezTo>
                <a:cubicBezTo>
                  <a:pt x="20771" y="16453"/>
                  <a:pt x="20905" y="16111"/>
                  <a:pt x="21019" y="16377"/>
                </a:cubicBezTo>
                <a:cubicBezTo>
                  <a:pt x="21057" y="16301"/>
                  <a:pt x="21133" y="16263"/>
                  <a:pt x="21247" y="16244"/>
                </a:cubicBezTo>
                <a:cubicBezTo>
                  <a:pt x="21266" y="16358"/>
                  <a:pt x="21171" y="16396"/>
                  <a:pt x="21114" y="16339"/>
                </a:cubicBezTo>
                <a:cubicBezTo>
                  <a:pt x="21114" y="16453"/>
                  <a:pt x="21190" y="16396"/>
                  <a:pt x="21228" y="16396"/>
                </a:cubicBezTo>
                <a:cubicBezTo>
                  <a:pt x="20695" y="16644"/>
                  <a:pt x="20315" y="16625"/>
                  <a:pt x="19744" y="16739"/>
                </a:cubicBezTo>
                <a:close/>
                <a:moveTo>
                  <a:pt x="20448" y="16301"/>
                </a:moveTo>
                <a:lnTo>
                  <a:pt x="20467" y="16415"/>
                </a:lnTo>
                <a:cubicBezTo>
                  <a:pt x="20258" y="16453"/>
                  <a:pt x="20201" y="16434"/>
                  <a:pt x="20011" y="16453"/>
                </a:cubicBezTo>
                <a:cubicBezTo>
                  <a:pt x="20125" y="16282"/>
                  <a:pt x="20220" y="16320"/>
                  <a:pt x="20429" y="16301"/>
                </a:cubicBezTo>
                <a:close/>
                <a:moveTo>
                  <a:pt x="19459" y="18869"/>
                </a:moveTo>
                <a:cubicBezTo>
                  <a:pt x="19554" y="18888"/>
                  <a:pt x="19782" y="18679"/>
                  <a:pt x="19820" y="18869"/>
                </a:cubicBezTo>
                <a:lnTo>
                  <a:pt x="19954" y="18850"/>
                </a:lnTo>
                <a:cubicBezTo>
                  <a:pt x="19782" y="18755"/>
                  <a:pt x="20068" y="18755"/>
                  <a:pt x="20125" y="18850"/>
                </a:cubicBezTo>
                <a:cubicBezTo>
                  <a:pt x="20087" y="18964"/>
                  <a:pt x="19954" y="18983"/>
                  <a:pt x="19915" y="18888"/>
                </a:cubicBezTo>
                <a:cubicBezTo>
                  <a:pt x="19630" y="19135"/>
                  <a:pt x="19193" y="19021"/>
                  <a:pt x="18926" y="19097"/>
                </a:cubicBezTo>
                <a:cubicBezTo>
                  <a:pt x="18869" y="18983"/>
                  <a:pt x="18945" y="19002"/>
                  <a:pt x="18945" y="18945"/>
                </a:cubicBezTo>
                <a:cubicBezTo>
                  <a:pt x="18850" y="18850"/>
                  <a:pt x="18907" y="19097"/>
                  <a:pt x="18869" y="19135"/>
                </a:cubicBezTo>
                <a:cubicBezTo>
                  <a:pt x="18774" y="19097"/>
                  <a:pt x="18660" y="19230"/>
                  <a:pt x="18603" y="19040"/>
                </a:cubicBezTo>
                <a:cubicBezTo>
                  <a:pt x="18527" y="19059"/>
                  <a:pt x="18679" y="19135"/>
                  <a:pt x="18603" y="19154"/>
                </a:cubicBezTo>
                <a:cubicBezTo>
                  <a:pt x="18508" y="18964"/>
                  <a:pt x="18356" y="19306"/>
                  <a:pt x="18242" y="19154"/>
                </a:cubicBezTo>
                <a:cubicBezTo>
                  <a:pt x="18280" y="19249"/>
                  <a:pt x="17842" y="19383"/>
                  <a:pt x="17861" y="19116"/>
                </a:cubicBezTo>
                <a:lnTo>
                  <a:pt x="17766" y="19135"/>
                </a:lnTo>
                <a:cubicBezTo>
                  <a:pt x="17766" y="19268"/>
                  <a:pt x="17861" y="19154"/>
                  <a:pt x="17842" y="19268"/>
                </a:cubicBezTo>
                <a:cubicBezTo>
                  <a:pt x="17728" y="19459"/>
                  <a:pt x="17424" y="19211"/>
                  <a:pt x="17443" y="19383"/>
                </a:cubicBezTo>
                <a:cubicBezTo>
                  <a:pt x="16967" y="19306"/>
                  <a:pt x="16168" y="19611"/>
                  <a:pt x="15598" y="19516"/>
                </a:cubicBezTo>
                <a:cubicBezTo>
                  <a:pt x="15674" y="19649"/>
                  <a:pt x="15350" y="19592"/>
                  <a:pt x="15427" y="19630"/>
                </a:cubicBezTo>
                <a:cubicBezTo>
                  <a:pt x="14932" y="19744"/>
                  <a:pt x="14457" y="19744"/>
                  <a:pt x="13962" y="19820"/>
                </a:cubicBezTo>
                <a:cubicBezTo>
                  <a:pt x="13962" y="19706"/>
                  <a:pt x="13943" y="19744"/>
                  <a:pt x="13924" y="19611"/>
                </a:cubicBezTo>
                <a:cubicBezTo>
                  <a:pt x="13962" y="19535"/>
                  <a:pt x="13943" y="19611"/>
                  <a:pt x="14019" y="19592"/>
                </a:cubicBezTo>
                <a:cubicBezTo>
                  <a:pt x="13981" y="19554"/>
                  <a:pt x="13943" y="19535"/>
                  <a:pt x="13905" y="19535"/>
                </a:cubicBezTo>
                <a:cubicBezTo>
                  <a:pt x="13867" y="19211"/>
                  <a:pt x="13867" y="19287"/>
                  <a:pt x="13791" y="18945"/>
                </a:cubicBezTo>
                <a:cubicBezTo>
                  <a:pt x="14742" y="18888"/>
                  <a:pt x="15617" y="18850"/>
                  <a:pt x="16568" y="18736"/>
                </a:cubicBezTo>
                <a:cubicBezTo>
                  <a:pt x="17157" y="18660"/>
                  <a:pt x="17709" y="18527"/>
                  <a:pt x="18242" y="18641"/>
                </a:cubicBezTo>
                <a:cubicBezTo>
                  <a:pt x="18013" y="18622"/>
                  <a:pt x="17747" y="18774"/>
                  <a:pt x="17557" y="18812"/>
                </a:cubicBezTo>
                <a:cubicBezTo>
                  <a:pt x="17652" y="18850"/>
                  <a:pt x="17804" y="18926"/>
                  <a:pt x="17880" y="18850"/>
                </a:cubicBezTo>
                <a:cubicBezTo>
                  <a:pt x="17861" y="19021"/>
                  <a:pt x="17747" y="18926"/>
                  <a:pt x="17690" y="19040"/>
                </a:cubicBezTo>
                <a:cubicBezTo>
                  <a:pt x="17823" y="19097"/>
                  <a:pt x="18089" y="18926"/>
                  <a:pt x="18318" y="18964"/>
                </a:cubicBezTo>
                <a:cubicBezTo>
                  <a:pt x="18337" y="19040"/>
                  <a:pt x="18223" y="18983"/>
                  <a:pt x="18185" y="19021"/>
                </a:cubicBezTo>
                <a:cubicBezTo>
                  <a:pt x="18261" y="19154"/>
                  <a:pt x="18337" y="18926"/>
                  <a:pt x="18375" y="19097"/>
                </a:cubicBezTo>
                <a:cubicBezTo>
                  <a:pt x="18394" y="19059"/>
                  <a:pt x="18508" y="18907"/>
                  <a:pt x="18394" y="18945"/>
                </a:cubicBezTo>
                <a:cubicBezTo>
                  <a:pt x="18736" y="18831"/>
                  <a:pt x="19155" y="18698"/>
                  <a:pt x="19478" y="18793"/>
                </a:cubicBezTo>
                <a:cubicBezTo>
                  <a:pt x="19573" y="18679"/>
                  <a:pt x="19535" y="18869"/>
                  <a:pt x="19459" y="18888"/>
                </a:cubicBezTo>
                <a:close/>
                <a:moveTo>
                  <a:pt x="19193" y="17576"/>
                </a:moveTo>
                <a:cubicBezTo>
                  <a:pt x="19022" y="17785"/>
                  <a:pt x="18698" y="17633"/>
                  <a:pt x="18394" y="17728"/>
                </a:cubicBezTo>
                <a:cubicBezTo>
                  <a:pt x="18622" y="17576"/>
                  <a:pt x="18926" y="17633"/>
                  <a:pt x="19193" y="17576"/>
                </a:cubicBezTo>
                <a:close/>
                <a:moveTo>
                  <a:pt x="18375" y="16415"/>
                </a:moveTo>
                <a:cubicBezTo>
                  <a:pt x="18375" y="16567"/>
                  <a:pt x="18261" y="16434"/>
                  <a:pt x="18185" y="16491"/>
                </a:cubicBezTo>
                <a:cubicBezTo>
                  <a:pt x="18223" y="16434"/>
                  <a:pt x="18318" y="16358"/>
                  <a:pt x="18375" y="16415"/>
                </a:cubicBezTo>
                <a:close/>
                <a:moveTo>
                  <a:pt x="13677" y="18451"/>
                </a:moveTo>
                <a:cubicBezTo>
                  <a:pt x="13639" y="18374"/>
                  <a:pt x="13620" y="18241"/>
                  <a:pt x="13582" y="18165"/>
                </a:cubicBezTo>
                <a:cubicBezTo>
                  <a:pt x="15046" y="18127"/>
                  <a:pt x="16796" y="17842"/>
                  <a:pt x="18280" y="17709"/>
                </a:cubicBezTo>
                <a:cubicBezTo>
                  <a:pt x="17291" y="18070"/>
                  <a:pt x="16073" y="17975"/>
                  <a:pt x="15293" y="18260"/>
                </a:cubicBezTo>
                <a:cubicBezTo>
                  <a:pt x="15217" y="18184"/>
                  <a:pt x="15217" y="18241"/>
                  <a:pt x="15065" y="18184"/>
                </a:cubicBezTo>
                <a:cubicBezTo>
                  <a:pt x="15027" y="18260"/>
                  <a:pt x="15084" y="18203"/>
                  <a:pt x="15046" y="18222"/>
                </a:cubicBezTo>
                <a:cubicBezTo>
                  <a:pt x="14704" y="18374"/>
                  <a:pt x="14076" y="18374"/>
                  <a:pt x="13677" y="18451"/>
                </a:cubicBezTo>
                <a:close/>
                <a:moveTo>
                  <a:pt x="18109" y="20391"/>
                </a:moveTo>
                <a:cubicBezTo>
                  <a:pt x="18032" y="20486"/>
                  <a:pt x="17538" y="20486"/>
                  <a:pt x="17234" y="20562"/>
                </a:cubicBezTo>
                <a:cubicBezTo>
                  <a:pt x="17386" y="20277"/>
                  <a:pt x="17861" y="20391"/>
                  <a:pt x="18109" y="20391"/>
                </a:cubicBezTo>
                <a:close/>
                <a:moveTo>
                  <a:pt x="15902" y="14818"/>
                </a:moveTo>
                <a:cubicBezTo>
                  <a:pt x="15940" y="14951"/>
                  <a:pt x="15845" y="14951"/>
                  <a:pt x="15769" y="14970"/>
                </a:cubicBezTo>
                <a:cubicBezTo>
                  <a:pt x="15731" y="14837"/>
                  <a:pt x="15826" y="14837"/>
                  <a:pt x="15902" y="14818"/>
                </a:cubicBezTo>
                <a:close/>
                <a:moveTo>
                  <a:pt x="15826" y="20467"/>
                </a:moveTo>
                <a:cubicBezTo>
                  <a:pt x="15750" y="20562"/>
                  <a:pt x="15427" y="20619"/>
                  <a:pt x="15255" y="20524"/>
                </a:cubicBezTo>
                <a:cubicBezTo>
                  <a:pt x="15408" y="20524"/>
                  <a:pt x="15598" y="20505"/>
                  <a:pt x="15826" y="20467"/>
                </a:cubicBezTo>
                <a:close/>
                <a:moveTo>
                  <a:pt x="14228" y="21589"/>
                </a:moveTo>
                <a:cubicBezTo>
                  <a:pt x="14228" y="21665"/>
                  <a:pt x="14152" y="21684"/>
                  <a:pt x="14114" y="21722"/>
                </a:cubicBezTo>
                <a:cubicBezTo>
                  <a:pt x="14114" y="21627"/>
                  <a:pt x="14152" y="21570"/>
                  <a:pt x="14228" y="21589"/>
                </a:cubicBezTo>
                <a:close/>
                <a:moveTo>
                  <a:pt x="12535" y="15559"/>
                </a:moveTo>
                <a:cubicBezTo>
                  <a:pt x="12478" y="15502"/>
                  <a:pt x="12421" y="15654"/>
                  <a:pt x="12383" y="15483"/>
                </a:cubicBezTo>
                <a:cubicBezTo>
                  <a:pt x="12459" y="15464"/>
                  <a:pt x="12516" y="15445"/>
                  <a:pt x="12535" y="155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rot="4390669">
            <a:off x="-1186180" y="1903067"/>
            <a:ext cx="2042359" cy="1591587"/>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rot="911133">
            <a:off x="8206796" y="1048111"/>
            <a:ext cx="1248329" cy="511853"/>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rot="1407292">
            <a:off x="8277959" y="2556808"/>
            <a:ext cx="2114619" cy="582919"/>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7007776" y="4406600"/>
            <a:ext cx="3213275" cy="90787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rot="9524970">
            <a:off x="1402799" y="275070"/>
            <a:ext cx="582216" cy="16449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3773064" y="4514078"/>
            <a:ext cx="426171" cy="421112"/>
          </a:xfrm>
          <a:custGeom>
            <a:avLst/>
            <a:gdLst/>
            <a:ahLst/>
            <a:cxnLst/>
            <a:rect l="l" t="t" r="r" b="b"/>
            <a:pathLst>
              <a:path w="112224" h="110892" extrusionOk="0">
                <a:moveTo>
                  <a:pt x="40477" y="19307"/>
                </a:moveTo>
                <a:cubicBezTo>
                  <a:pt x="45270" y="15027"/>
                  <a:pt x="51109" y="12802"/>
                  <a:pt x="56321" y="8693"/>
                </a:cubicBezTo>
                <a:cubicBezTo>
                  <a:pt x="56378" y="8579"/>
                  <a:pt x="55846" y="8389"/>
                  <a:pt x="55960" y="8275"/>
                </a:cubicBezTo>
                <a:cubicBezTo>
                  <a:pt x="57595" y="7780"/>
                  <a:pt x="58470" y="6886"/>
                  <a:pt x="59878" y="6772"/>
                </a:cubicBezTo>
                <a:cubicBezTo>
                  <a:pt x="59003" y="6049"/>
                  <a:pt x="60772" y="6107"/>
                  <a:pt x="61076" y="5593"/>
                </a:cubicBezTo>
                <a:cubicBezTo>
                  <a:pt x="61095" y="5954"/>
                  <a:pt x="61647" y="6087"/>
                  <a:pt x="61894" y="5840"/>
                </a:cubicBezTo>
                <a:cubicBezTo>
                  <a:pt x="59193" y="9587"/>
                  <a:pt x="50976" y="13353"/>
                  <a:pt x="47495" y="17405"/>
                </a:cubicBezTo>
                <a:cubicBezTo>
                  <a:pt x="48427" y="17024"/>
                  <a:pt x="48675" y="16549"/>
                  <a:pt x="49626" y="16092"/>
                </a:cubicBezTo>
                <a:cubicBezTo>
                  <a:pt x="48922" y="17158"/>
                  <a:pt x="47020" y="18413"/>
                  <a:pt x="46164" y="19497"/>
                </a:cubicBezTo>
                <a:cubicBezTo>
                  <a:pt x="50025" y="17158"/>
                  <a:pt x="53506" y="15217"/>
                  <a:pt x="56359" y="13144"/>
                </a:cubicBezTo>
                <a:cubicBezTo>
                  <a:pt x="56568" y="13182"/>
                  <a:pt x="56816" y="13296"/>
                  <a:pt x="57101" y="13468"/>
                </a:cubicBezTo>
                <a:cubicBezTo>
                  <a:pt x="58223" y="12821"/>
                  <a:pt x="57881" y="12041"/>
                  <a:pt x="58299" y="11508"/>
                </a:cubicBezTo>
                <a:cubicBezTo>
                  <a:pt x="58604" y="11546"/>
                  <a:pt x="58585" y="11623"/>
                  <a:pt x="58794" y="11794"/>
                </a:cubicBezTo>
                <a:cubicBezTo>
                  <a:pt x="59288" y="11071"/>
                  <a:pt x="59326" y="10691"/>
                  <a:pt x="60373" y="10500"/>
                </a:cubicBezTo>
                <a:cubicBezTo>
                  <a:pt x="60544" y="10633"/>
                  <a:pt x="60353" y="10710"/>
                  <a:pt x="60563" y="10843"/>
                </a:cubicBezTo>
                <a:cubicBezTo>
                  <a:pt x="61247" y="11071"/>
                  <a:pt x="62199" y="10538"/>
                  <a:pt x="60943" y="9949"/>
                </a:cubicBezTo>
                <a:cubicBezTo>
                  <a:pt x="61286" y="10025"/>
                  <a:pt x="61761" y="9987"/>
                  <a:pt x="61932" y="10291"/>
                </a:cubicBezTo>
                <a:cubicBezTo>
                  <a:pt x="62237" y="9606"/>
                  <a:pt x="63150" y="9987"/>
                  <a:pt x="63663" y="9644"/>
                </a:cubicBezTo>
                <a:cubicBezTo>
                  <a:pt x="63796" y="10006"/>
                  <a:pt x="63568" y="10310"/>
                  <a:pt x="63226" y="10595"/>
                </a:cubicBezTo>
                <a:cubicBezTo>
                  <a:pt x="63853" y="10805"/>
                  <a:pt x="64082" y="10291"/>
                  <a:pt x="64500" y="10139"/>
                </a:cubicBezTo>
                <a:cubicBezTo>
                  <a:pt x="63397" y="10957"/>
                  <a:pt x="63397" y="12250"/>
                  <a:pt x="62351" y="13315"/>
                </a:cubicBezTo>
                <a:cubicBezTo>
                  <a:pt x="64899" y="12440"/>
                  <a:pt x="66573" y="10462"/>
                  <a:pt x="68114" y="9473"/>
                </a:cubicBezTo>
                <a:cubicBezTo>
                  <a:pt x="67448" y="9112"/>
                  <a:pt x="67638" y="9968"/>
                  <a:pt x="66706" y="9530"/>
                </a:cubicBezTo>
                <a:cubicBezTo>
                  <a:pt x="67258" y="9378"/>
                  <a:pt x="67562" y="9340"/>
                  <a:pt x="67410" y="8845"/>
                </a:cubicBezTo>
                <a:cubicBezTo>
                  <a:pt x="67049" y="8579"/>
                  <a:pt x="67182" y="9207"/>
                  <a:pt x="66706" y="8750"/>
                </a:cubicBezTo>
                <a:cubicBezTo>
                  <a:pt x="67201" y="7894"/>
                  <a:pt x="67182" y="7457"/>
                  <a:pt x="68038" y="6658"/>
                </a:cubicBezTo>
                <a:cubicBezTo>
                  <a:pt x="69065" y="7305"/>
                  <a:pt x="68628" y="6867"/>
                  <a:pt x="70073" y="7286"/>
                </a:cubicBezTo>
                <a:cubicBezTo>
                  <a:pt x="68704" y="7438"/>
                  <a:pt x="68209" y="7952"/>
                  <a:pt x="67886" y="8903"/>
                </a:cubicBezTo>
                <a:cubicBezTo>
                  <a:pt x="69027" y="8884"/>
                  <a:pt x="68532" y="7990"/>
                  <a:pt x="69674" y="7932"/>
                </a:cubicBezTo>
                <a:cubicBezTo>
                  <a:pt x="69560" y="8256"/>
                  <a:pt x="69693" y="8617"/>
                  <a:pt x="69464" y="8922"/>
                </a:cubicBezTo>
                <a:cubicBezTo>
                  <a:pt x="69122" y="8199"/>
                  <a:pt x="69407" y="9207"/>
                  <a:pt x="68818" y="8769"/>
                </a:cubicBezTo>
                <a:cubicBezTo>
                  <a:pt x="69541" y="9264"/>
                  <a:pt x="68666" y="9207"/>
                  <a:pt x="68456" y="9663"/>
                </a:cubicBezTo>
                <a:cubicBezTo>
                  <a:pt x="68666" y="9758"/>
                  <a:pt x="68723" y="9625"/>
                  <a:pt x="68837" y="9549"/>
                </a:cubicBezTo>
                <a:cubicBezTo>
                  <a:pt x="68894" y="10101"/>
                  <a:pt x="67619" y="10025"/>
                  <a:pt x="67391" y="10710"/>
                </a:cubicBezTo>
                <a:cubicBezTo>
                  <a:pt x="68742" y="10976"/>
                  <a:pt x="69464" y="10139"/>
                  <a:pt x="70149" y="9321"/>
                </a:cubicBezTo>
                <a:cubicBezTo>
                  <a:pt x="69712" y="8960"/>
                  <a:pt x="69693" y="9302"/>
                  <a:pt x="69522" y="9397"/>
                </a:cubicBezTo>
                <a:cubicBezTo>
                  <a:pt x="70549" y="8941"/>
                  <a:pt x="70872" y="7381"/>
                  <a:pt x="71975" y="6734"/>
                </a:cubicBezTo>
                <a:cubicBezTo>
                  <a:pt x="72070" y="7286"/>
                  <a:pt x="71405" y="7742"/>
                  <a:pt x="71195" y="8275"/>
                </a:cubicBezTo>
                <a:cubicBezTo>
                  <a:pt x="73326" y="7990"/>
                  <a:pt x="73250" y="6772"/>
                  <a:pt x="74163" y="5346"/>
                </a:cubicBezTo>
                <a:cubicBezTo>
                  <a:pt x="73611" y="5270"/>
                  <a:pt x="73155" y="5384"/>
                  <a:pt x="72793" y="5650"/>
                </a:cubicBezTo>
                <a:cubicBezTo>
                  <a:pt x="74068" y="4680"/>
                  <a:pt x="76426" y="3253"/>
                  <a:pt x="76959" y="2321"/>
                </a:cubicBezTo>
                <a:cubicBezTo>
                  <a:pt x="77130" y="1960"/>
                  <a:pt x="77910" y="2664"/>
                  <a:pt x="78062" y="2302"/>
                </a:cubicBezTo>
                <a:cubicBezTo>
                  <a:pt x="78499" y="2055"/>
                  <a:pt x="77491" y="2131"/>
                  <a:pt x="77929" y="1903"/>
                </a:cubicBezTo>
                <a:cubicBezTo>
                  <a:pt x="78861" y="2778"/>
                  <a:pt x="76103" y="3900"/>
                  <a:pt x="75894" y="4699"/>
                </a:cubicBezTo>
                <a:cubicBezTo>
                  <a:pt x="78613" y="3406"/>
                  <a:pt x="80211" y="1637"/>
                  <a:pt x="82285" y="1"/>
                </a:cubicBezTo>
                <a:cubicBezTo>
                  <a:pt x="82760" y="286"/>
                  <a:pt x="82551" y="495"/>
                  <a:pt x="82836" y="762"/>
                </a:cubicBezTo>
                <a:cubicBezTo>
                  <a:pt x="80991" y="2017"/>
                  <a:pt x="79774" y="3615"/>
                  <a:pt x="78214" y="5041"/>
                </a:cubicBezTo>
                <a:cubicBezTo>
                  <a:pt x="78842" y="5365"/>
                  <a:pt x="79051" y="4965"/>
                  <a:pt x="79355" y="4718"/>
                </a:cubicBezTo>
                <a:cubicBezTo>
                  <a:pt x="79051" y="5365"/>
                  <a:pt x="76749" y="6943"/>
                  <a:pt x="76483" y="7799"/>
                </a:cubicBezTo>
                <a:cubicBezTo>
                  <a:pt x="76749" y="7990"/>
                  <a:pt x="76845" y="7913"/>
                  <a:pt x="77073" y="8028"/>
                </a:cubicBezTo>
                <a:cubicBezTo>
                  <a:pt x="77320" y="8180"/>
                  <a:pt x="77396" y="7666"/>
                  <a:pt x="77073" y="7476"/>
                </a:cubicBezTo>
                <a:cubicBezTo>
                  <a:pt x="77263" y="7419"/>
                  <a:pt x="77263" y="7628"/>
                  <a:pt x="77586" y="7780"/>
                </a:cubicBezTo>
                <a:cubicBezTo>
                  <a:pt x="78366" y="6943"/>
                  <a:pt x="78975" y="6126"/>
                  <a:pt x="80382" y="6087"/>
                </a:cubicBezTo>
                <a:cubicBezTo>
                  <a:pt x="79565" y="6259"/>
                  <a:pt x="79679" y="6639"/>
                  <a:pt x="79127" y="6791"/>
                </a:cubicBezTo>
                <a:cubicBezTo>
                  <a:pt x="79526" y="6772"/>
                  <a:pt x="79526" y="7229"/>
                  <a:pt x="79774" y="6943"/>
                </a:cubicBezTo>
                <a:cubicBezTo>
                  <a:pt x="79355" y="7628"/>
                  <a:pt x="79546" y="8237"/>
                  <a:pt x="78290" y="8408"/>
                </a:cubicBezTo>
                <a:cubicBezTo>
                  <a:pt x="78880" y="8598"/>
                  <a:pt x="79051" y="8541"/>
                  <a:pt x="79298" y="8998"/>
                </a:cubicBezTo>
                <a:cubicBezTo>
                  <a:pt x="78785" y="8922"/>
                  <a:pt x="78404" y="8313"/>
                  <a:pt x="78005" y="8674"/>
                </a:cubicBezTo>
                <a:cubicBezTo>
                  <a:pt x="77967" y="8826"/>
                  <a:pt x="78252" y="8788"/>
                  <a:pt x="78499" y="8979"/>
                </a:cubicBezTo>
                <a:cubicBezTo>
                  <a:pt x="77586" y="9511"/>
                  <a:pt x="77149" y="10671"/>
                  <a:pt x="76084" y="11109"/>
                </a:cubicBezTo>
                <a:cubicBezTo>
                  <a:pt x="76616" y="11527"/>
                  <a:pt x="76540" y="10881"/>
                  <a:pt x="77035" y="11223"/>
                </a:cubicBezTo>
                <a:cubicBezTo>
                  <a:pt x="76331" y="10824"/>
                  <a:pt x="77624" y="10652"/>
                  <a:pt x="78043" y="10481"/>
                </a:cubicBezTo>
                <a:cubicBezTo>
                  <a:pt x="78100" y="10386"/>
                  <a:pt x="77796" y="10253"/>
                  <a:pt x="77624" y="10120"/>
                </a:cubicBezTo>
                <a:cubicBezTo>
                  <a:pt x="78671" y="9778"/>
                  <a:pt x="78442" y="9606"/>
                  <a:pt x="79203" y="9606"/>
                </a:cubicBezTo>
                <a:cubicBezTo>
                  <a:pt x="79241" y="9473"/>
                  <a:pt x="78918" y="9416"/>
                  <a:pt x="78804" y="9473"/>
                </a:cubicBezTo>
                <a:cubicBezTo>
                  <a:pt x="79070" y="9207"/>
                  <a:pt x="80915" y="8979"/>
                  <a:pt x="80382" y="8180"/>
                </a:cubicBezTo>
                <a:cubicBezTo>
                  <a:pt x="81486" y="8199"/>
                  <a:pt x="81467" y="7400"/>
                  <a:pt x="82399" y="7248"/>
                </a:cubicBezTo>
                <a:cubicBezTo>
                  <a:pt x="82646" y="7742"/>
                  <a:pt x="81638" y="7609"/>
                  <a:pt x="82018" y="8142"/>
                </a:cubicBezTo>
                <a:cubicBezTo>
                  <a:pt x="84719" y="7153"/>
                  <a:pt x="84529" y="5840"/>
                  <a:pt x="86926" y="4908"/>
                </a:cubicBezTo>
                <a:cubicBezTo>
                  <a:pt x="86583" y="5631"/>
                  <a:pt x="84472" y="6867"/>
                  <a:pt x="83958" y="7818"/>
                </a:cubicBezTo>
                <a:cubicBezTo>
                  <a:pt x="84662" y="7818"/>
                  <a:pt x="84776" y="6829"/>
                  <a:pt x="85594" y="7000"/>
                </a:cubicBezTo>
                <a:cubicBezTo>
                  <a:pt x="85043" y="7856"/>
                  <a:pt x="84149" y="8161"/>
                  <a:pt x="83806" y="9283"/>
                </a:cubicBezTo>
                <a:cubicBezTo>
                  <a:pt x="84624" y="9549"/>
                  <a:pt x="84567" y="8903"/>
                  <a:pt x="85024" y="8884"/>
                </a:cubicBezTo>
                <a:cubicBezTo>
                  <a:pt x="85176" y="9093"/>
                  <a:pt x="85157" y="9264"/>
                  <a:pt x="85233" y="9454"/>
                </a:cubicBezTo>
                <a:cubicBezTo>
                  <a:pt x="86089" y="9701"/>
                  <a:pt x="86526" y="9264"/>
                  <a:pt x="87173" y="9131"/>
                </a:cubicBezTo>
                <a:cubicBezTo>
                  <a:pt x="87496" y="8998"/>
                  <a:pt x="87553" y="8408"/>
                  <a:pt x="88048" y="8541"/>
                </a:cubicBezTo>
                <a:cubicBezTo>
                  <a:pt x="87801" y="8769"/>
                  <a:pt x="87572" y="8998"/>
                  <a:pt x="87325" y="9245"/>
                </a:cubicBezTo>
                <a:cubicBezTo>
                  <a:pt x="86773" y="9663"/>
                  <a:pt x="86393" y="10367"/>
                  <a:pt x="85994" y="10557"/>
                </a:cubicBezTo>
                <a:cubicBezTo>
                  <a:pt x="86089" y="10843"/>
                  <a:pt x="86640" y="10824"/>
                  <a:pt x="86926" y="11223"/>
                </a:cubicBezTo>
                <a:cubicBezTo>
                  <a:pt x="87097" y="11565"/>
                  <a:pt x="86735" y="11870"/>
                  <a:pt x="86964" y="12231"/>
                </a:cubicBezTo>
                <a:cubicBezTo>
                  <a:pt x="87591" y="11527"/>
                  <a:pt x="88447" y="11033"/>
                  <a:pt x="89817" y="11014"/>
                </a:cubicBezTo>
                <a:cubicBezTo>
                  <a:pt x="89094" y="11756"/>
                  <a:pt x="88181" y="12155"/>
                  <a:pt x="87534" y="13011"/>
                </a:cubicBezTo>
                <a:cubicBezTo>
                  <a:pt x="87782" y="13106"/>
                  <a:pt x="87839" y="12916"/>
                  <a:pt x="87972" y="12821"/>
                </a:cubicBezTo>
                <a:cubicBezTo>
                  <a:pt x="88200" y="13315"/>
                  <a:pt x="86697" y="13334"/>
                  <a:pt x="87572" y="14019"/>
                </a:cubicBezTo>
                <a:cubicBezTo>
                  <a:pt x="88371" y="14285"/>
                  <a:pt x="88124" y="13848"/>
                  <a:pt x="88637" y="13753"/>
                </a:cubicBezTo>
                <a:cubicBezTo>
                  <a:pt x="88010" y="14400"/>
                  <a:pt x="87249" y="15046"/>
                  <a:pt x="86888" y="15731"/>
                </a:cubicBezTo>
                <a:cubicBezTo>
                  <a:pt x="87401" y="15978"/>
                  <a:pt x="87534" y="15579"/>
                  <a:pt x="87896" y="15541"/>
                </a:cubicBezTo>
                <a:cubicBezTo>
                  <a:pt x="88162" y="16149"/>
                  <a:pt x="87059" y="15712"/>
                  <a:pt x="87192" y="16245"/>
                </a:cubicBezTo>
                <a:cubicBezTo>
                  <a:pt x="87896" y="16264"/>
                  <a:pt x="88371" y="15864"/>
                  <a:pt x="88923" y="15579"/>
                </a:cubicBezTo>
                <a:cubicBezTo>
                  <a:pt x="88866" y="15978"/>
                  <a:pt x="88485" y="16416"/>
                  <a:pt x="87896" y="16321"/>
                </a:cubicBezTo>
                <a:cubicBezTo>
                  <a:pt x="88371" y="16587"/>
                  <a:pt x="87782" y="16910"/>
                  <a:pt x="87287" y="17177"/>
                </a:cubicBezTo>
                <a:cubicBezTo>
                  <a:pt x="88295" y="17576"/>
                  <a:pt x="88771" y="17043"/>
                  <a:pt x="89265" y="16549"/>
                </a:cubicBezTo>
                <a:cubicBezTo>
                  <a:pt x="89703" y="17595"/>
                  <a:pt x="87515" y="18147"/>
                  <a:pt x="87420" y="18907"/>
                </a:cubicBezTo>
                <a:cubicBezTo>
                  <a:pt x="89075" y="19098"/>
                  <a:pt x="89531" y="18280"/>
                  <a:pt x="90425" y="17785"/>
                </a:cubicBezTo>
                <a:cubicBezTo>
                  <a:pt x="91453" y="17234"/>
                  <a:pt x="92974" y="16872"/>
                  <a:pt x="94039" y="15807"/>
                </a:cubicBezTo>
                <a:cubicBezTo>
                  <a:pt x="93887" y="15712"/>
                  <a:pt x="93830" y="15807"/>
                  <a:pt x="93735" y="15845"/>
                </a:cubicBezTo>
                <a:cubicBezTo>
                  <a:pt x="93183" y="15484"/>
                  <a:pt x="94933" y="14685"/>
                  <a:pt x="94230" y="15351"/>
                </a:cubicBezTo>
                <a:cubicBezTo>
                  <a:pt x="93982" y="15446"/>
                  <a:pt x="94458" y="15636"/>
                  <a:pt x="94363" y="15750"/>
                </a:cubicBezTo>
                <a:cubicBezTo>
                  <a:pt x="93982" y="16073"/>
                  <a:pt x="93640" y="16397"/>
                  <a:pt x="93849" y="16796"/>
                </a:cubicBezTo>
                <a:cubicBezTo>
                  <a:pt x="94268" y="16986"/>
                  <a:pt x="94629" y="17101"/>
                  <a:pt x="95009" y="17234"/>
                </a:cubicBezTo>
                <a:lnTo>
                  <a:pt x="95846" y="16397"/>
                </a:lnTo>
                <a:cubicBezTo>
                  <a:pt x="95561" y="17842"/>
                  <a:pt x="93031" y="18584"/>
                  <a:pt x="93279" y="19992"/>
                </a:cubicBezTo>
                <a:cubicBezTo>
                  <a:pt x="94553" y="19973"/>
                  <a:pt x="95162" y="18793"/>
                  <a:pt x="96227" y="18394"/>
                </a:cubicBezTo>
                <a:cubicBezTo>
                  <a:pt x="96740" y="18946"/>
                  <a:pt x="95371" y="19269"/>
                  <a:pt x="96094" y="19859"/>
                </a:cubicBezTo>
                <a:cubicBezTo>
                  <a:pt x="97254" y="19136"/>
                  <a:pt x="98471" y="18489"/>
                  <a:pt x="99651" y="17386"/>
                </a:cubicBezTo>
                <a:cubicBezTo>
                  <a:pt x="99213" y="18812"/>
                  <a:pt x="98699" y="20581"/>
                  <a:pt x="97939" y="21723"/>
                </a:cubicBezTo>
                <a:cubicBezTo>
                  <a:pt x="99632" y="21076"/>
                  <a:pt x="100659" y="20638"/>
                  <a:pt x="101705" y="20125"/>
                </a:cubicBezTo>
                <a:cubicBezTo>
                  <a:pt x="101305" y="21095"/>
                  <a:pt x="99517" y="21818"/>
                  <a:pt x="99651" y="22921"/>
                </a:cubicBezTo>
                <a:cubicBezTo>
                  <a:pt x="99441" y="22769"/>
                  <a:pt x="99803" y="22693"/>
                  <a:pt x="99536" y="22521"/>
                </a:cubicBezTo>
                <a:cubicBezTo>
                  <a:pt x="98928" y="22331"/>
                  <a:pt x="99517" y="23092"/>
                  <a:pt x="98871" y="22921"/>
                </a:cubicBezTo>
                <a:cubicBezTo>
                  <a:pt x="99099" y="23244"/>
                  <a:pt x="99479" y="23606"/>
                  <a:pt x="99689" y="23948"/>
                </a:cubicBezTo>
                <a:cubicBezTo>
                  <a:pt x="98566" y="24462"/>
                  <a:pt x="98547" y="25755"/>
                  <a:pt x="97425" y="26725"/>
                </a:cubicBezTo>
                <a:cubicBezTo>
                  <a:pt x="97939" y="27885"/>
                  <a:pt x="95371" y="29997"/>
                  <a:pt x="93906" y="30986"/>
                </a:cubicBezTo>
                <a:cubicBezTo>
                  <a:pt x="94268" y="31899"/>
                  <a:pt x="92251" y="32507"/>
                  <a:pt x="91966" y="33401"/>
                </a:cubicBezTo>
                <a:cubicBezTo>
                  <a:pt x="92575" y="33782"/>
                  <a:pt x="92537" y="33097"/>
                  <a:pt x="93260" y="33706"/>
                </a:cubicBezTo>
                <a:cubicBezTo>
                  <a:pt x="94020" y="33344"/>
                  <a:pt x="94344" y="32241"/>
                  <a:pt x="95504" y="32564"/>
                </a:cubicBezTo>
                <a:cubicBezTo>
                  <a:pt x="94553" y="33477"/>
                  <a:pt x="92461" y="35360"/>
                  <a:pt x="93564" y="37643"/>
                </a:cubicBezTo>
                <a:cubicBezTo>
                  <a:pt x="93906" y="37491"/>
                  <a:pt x="94363" y="36692"/>
                  <a:pt x="94895" y="36311"/>
                </a:cubicBezTo>
                <a:cubicBezTo>
                  <a:pt x="95884" y="37491"/>
                  <a:pt x="93183" y="37339"/>
                  <a:pt x="93887" y="38385"/>
                </a:cubicBezTo>
                <a:cubicBezTo>
                  <a:pt x="95105" y="38689"/>
                  <a:pt x="95181" y="37757"/>
                  <a:pt x="95865" y="37205"/>
                </a:cubicBezTo>
                <a:cubicBezTo>
                  <a:pt x="97653" y="35779"/>
                  <a:pt x="98072" y="33268"/>
                  <a:pt x="100069" y="32013"/>
                </a:cubicBezTo>
                <a:cubicBezTo>
                  <a:pt x="99974" y="33858"/>
                  <a:pt x="99232" y="35551"/>
                  <a:pt x="97825" y="37129"/>
                </a:cubicBezTo>
                <a:cubicBezTo>
                  <a:pt x="97064" y="38004"/>
                  <a:pt x="96569" y="39146"/>
                  <a:pt x="96056" y="40192"/>
                </a:cubicBezTo>
                <a:cubicBezTo>
                  <a:pt x="93241" y="45860"/>
                  <a:pt x="87705" y="50577"/>
                  <a:pt x="84871" y="55161"/>
                </a:cubicBezTo>
                <a:cubicBezTo>
                  <a:pt x="87705" y="53278"/>
                  <a:pt x="89874" y="50710"/>
                  <a:pt x="92860" y="48085"/>
                </a:cubicBezTo>
                <a:cubicBezTo>
                  <a:pt x="94705" y="46469"/>
                  <a:pt x="96626" y="44909"/>
                  <a:pt x="98034" y="43007"/>
                </a:cubicBezTo>
                <a:cubicBezTo>
                  <a:pt x="98661" y="42132"/>
                  <a:pt x="99574" y="40667"/>
                  <a:pt x="101591" y="40534"/>
                </a:cubicBezTo>
                <a:cubicBezTo>
                  <a:pt x="101629" y="40915"/>
                  <a:pt x="101381" y="41238"/>
                  <a:pt x="101572" y="41618"/>
                </a:cubicBezTo>
                <a:cubicBezTo>
                  <a:pt x="102580" y="41885"/>
                  <a:pt x="102351" y="42436"/>
                  <a:pt x="102770" y="42550"/>
                </a:cubicBezTo>
                <a:cubicBezTo>
                  <a:pt x="103169" y="42893"/>
                  <a:pt x="101933" y="43064"/>
                  <a:pt x="102637" y="43463"/>
                </a:cubicBezTo>
                <a:cubicBezTo>
                  <a:pt x="104254" y="43939"/>
                  <a:pt x="104938" y="42817"/>
                  <a:pt x="106251" y="42798"/>
                </a:cubicBezTo>
                <a:cubicBezTo>
                  <a:pt x="106764" y="43007"/>
                  <a:pt x="106460" y="43140"/>
                  <a:pt x="106783" y="43330"/>
                </a:cubicBezTo>
                <a:cubicBezTo>
                  <a:pt x="107240" y="43292"/>
                  <a:pt x="107658" y="43159"/>
                  <a:pt x="108001" y="42931"/>
                </a:cubicBezTo>
                <a:cubicBezTo>
                  <a:pt x="108343" y="43577"/>
                  <a:pt x="107012" y="43996"/>
                  <a:pt x="106479" y="44700"/>
                </a:cubicBezTo>
                <a:cubicBezTo>
                  <a:pt x="107316" y="44947"/>
                  <a:pt x="107354" y="45004"/>
                  <a:pt x="106764" y="45194"/>
                </a:cubicBezTo>
                <a:cubicBezTo>
                  <a:pt x="107468" y="45765"/>
                  <a:pt x="107487" y="45156"/>
                  <a:pt x="108153" y="45670"/>
                </a:cubicBezTo>
                <a:cubicBezTo>
                  <a:pt x="108153" y="45822"/>
                  <a:pt x="107601" y="45917"/>
                  <a:pt x="107963" y="46126"/>
                </a:cubicBezTo>
                <a:cubicBezTo>
                  <a:pt x="109047" y="45974"/>
                  <a:pt x="109865" y="45441"/>
                  <a:pt x="110854" y="45137"/>
                </a:cubicBezTo>
                <a:cubicBezTo>
                  <a:pt x="110245" y="45594"/>
                  <a:pt x="109408" y="46316"/>
                  <a:pt x="109275" y="47210"/>
                </a:cubicBezTo>
                <a:cubicBezTo>
                  <a:pt x="110530" y="47401"/>
                  <a:pt x="110454" y="45556"/>
                  <a:pt x="112223" y="46145"/>
                </a:cubicBezTo>
                <a:cubicBezTo>
                  <a:pt x="108895" y="48523"/>
                  <a:pt x="107791" y="52479"/>
                  <a:pt x="104406" y="54115"/>
                </a:cubicBezTo>
                <a:cubicBezTo>
                  <a:pt x="103968" y="54419"/>
                  <a:pt x="104197" y="53754"/>
                  <a:pt x="103626" y="53563"/>
                </a:cubicBezTo>
                <a:cubicBezTo>
                  <a:pt x="98738" y="56074"/>
                  <a:pt x="95352" y="60240"/>
                  <a:pt x="91034" y="63606"/>
                </a:cubicBezTo>
                <a:cubicBezTo>
                  <a:pt x="90711" y="63777"/>
                  <a:pt x="90216" y="63606"/>
                  <a:pt x="89855" y="63701"/>
                </a:cubicBezTo>
                <a:cubicBezTo>
                  <a:pt x="88733" y="66155"/>
                  <a:pt x="85404" y="67620"/>
                  <a:pt x="83102" y="69845"/>
                </a:cubicBezTo>
                <a:cubicBezTo>
                  <a:pt x="82969" y="70016"/>
                  <a:pt x="82722" y="69978"/>
                  <a:pt x="82380" y="69750"/>
                </a:cubicBezTo>
                <a:cubicBezTo>
                  <a:pt x="82285" y="70948"/>
                  <a:pt x="80725" y="71690"/>
                  <a:pt x="79279" y="72280"/>
                </a:cubicBezTo>
                <a:cubicBezTo>
                  <a:pt x="79241" y="72375"/>
                  <a:pt x="79412" y="72413"/>
                  <a:pt x="79450" y="72375"/>
                </a:cubicBezTo>
                <a:cubicBezTo>
                  <a:pt x="78062" y="73935"/>
                  <a:pt x="75513" y="74752"/>
                  <a:pt x="73269" y="76636"/>
                </a:cubicBezTo>
                <a:cubicBezTo>
                  <a:pt x="73953" y="77396"/>
                  <a:pt x="70511" y="79336"/>
                  <a:pt x="69350" y="80230"/>
                </a:cubicBezTo>
                <a:cubicBezTo>
                  <a:pt x="67791" y="81410"/>
                  <a:pt x="66706" y="82969"/>
                  <a:pt x="65090" y="84168"/>
                </a:cubicBezTo>
                <a:cubicBezTo>
                  <a:pt x="63625" y="85233"/>
                  <a:pt x="61894" y="86032"/>
                  <a:pt x="60848" y="87021"/>
                </a:cubicBezTo>
                <a:cubicBezTo>
                  <a:pt x="60772" y="87211"/>
                  <a:pt x="60468" y="87002"/>
                  <a:pt x="60201" y="86869"/>
                </a:cubicBezTo>
                <a:cubicBezTo>
                  <a:pt x="58223" y="89779"/>
                  <a:pt x="52973" y="92423"/>
                  <a:pt x="50025" y="94781"/>
                </a:cubicBezTo>
                <a:cubicBezTo>
                  <a:pt x="48846" y="95732"/>
                  <a:pt x="47362" y="95923"/>
                  <a:pt x="46354" y="97083"/>
                </a:cubicBezTo>
                <a:cubicBezTo>
                  <a:pt x="45175" y="98433"/>
                  <a:pt x="42531" y="98338"/>
                  <a:pt x="41314" y="99670"/>
                </a:cubicBezTo>
                <a:cubicBezTo>
                  <a:pt x="41085" y="99518"/>
                  <a:pt x="41466" y="99441"/>
                  <a:pt x="41180" y="99270"/>
                </a:cubicBezTo>
                <a:cubicBezTo>
                  <a:pt x="40743" y="99289"/>
                  <a:pt x="40382" y="99498"/>
                  <a:pt x="40382" y="99803"/>
                </a:cubicBezTo>
                <a:cubicBezTo>
                  <a:pt x="40743" y="100031"/>
                  <a:pt x="40705" y="99594"/>
                  <a:pt x="40914" y="99556"/>
                </a:cubicBezTo>
                <a:cubicBezTo>
                  <a:pt x="41009" y="100411"/>
                  <a:pt x="39393" y="99993"/>
                  <a:pt x="38898" y="100488"/>
                </a:cubicBezTo>
                <a:cubicBezTo>
                  <a:pt x="38651" y="99651"/>
                  <a:pt x="41542" y="99822"/>
                  <a:pt x="40229" y="98376"/>
                </a:cubicBezTo>
                <a:cubicBezTo>
                  <a:pt x="39545" y="98547"/>
                  <a:pt x="39126" y="99194"/>
                  <a:pt x="38441" y="99346"/>
                </a:cubicBezTo>
                <a:cubicBezTo>
                  <a:pt x="38194" y="98966"/>
                  <a:pt x="38974" y="98719"/>
                  <a:pt x="39126" y="98414"/>
                </a:cubicBezTo>
                <a:cubicBezTo>
                  <a:pt x="37300" y="98243"/>
                  <a:pt x="36463" y="99365"/>
                  <a:pt x="35132" y="99955"/>
                </a:cubicBezTo>
                <a:cubicBezTo>
                  <a:pt x="33800" y="100564"/>
                  <a:pt x="31974" y="101724"/>
                  <a:pt x="30643" y="102542"/>
                </a:cubicBezTo>
                <a:cubicBezTo>
                  <a:pt x="30129" y="102865"/>
                  <a:pt x="28893" y="103017"/>
                  <a:pt x="29350" y="103569"/>
                </a:cubicBezTo>
                <a:cubicBezTo>
                  <a:pt x="28589" y="102903"/>
                  <a:pt x="27790" y="103797"/>
                  <a:pt x="27067" y="104235"/>
                </a:cubicBezTo>
                <a:cubicBezTo>
                  <a:pt x="23605" y="106270"/>
                  <a:pt x="19649" y="108990"/>
                  <a:pt x="15483" y="110892"/>
                </a:cubicBezTo>
                <a:cubicBezTo>
                  <a:pt x="15331" y="110435"/>
                  <a:pt x="15655" y="110340"/>
                  <a:pt x="16111" y="110264"/>
                </a:cubicBezTo>
                <a:cubicBezTo>
                  <a:pt x="19421" y="107696"/>
                  <a:pt x="24537" y="105300"/>
                  <a:pt x="27485" y="102485"/>
                </a:cubicBezTo>
                <a:cubicBezTo>
                  <a:pt x="27885" y="102447"/>
                  <a:pt x="28284" y="102447"/>
                  <a:pt x="28456" y="102066"/>
                </a:cubicBezTo>
                <a:cubicBezTo>
                  <a:pt x="26496" y="101458"/>
                  <a:pt x="25869" y="103227"/>
                  <a:pt x="24005" y="103569"/>
                </a:cubicBezTo>
                <a:cubicBezTo>
                  <a:pt x="23929" y="102827"/>
                  <a:pt x="24766" y="102732"/>
                  <a:pt x="24861" y="102180"/>
                </a:cubicBezTo>
                <a:cubicBezTo>
                  <a:pt x="24043" y="101686"/>
                  <a:pt x="24404" y="102314"/>
                  <a:pt x="24005" y="102237"/>
                </a:cubicBezTo>
                <a:cubicBezTo>
                  <a:pt x="23986" y="101648"/>
                  <a:pt x="25698" y="101572"/>
                  <a:pt x="24632" y="100830"/>
                </a:cubicBezTo>
                <a:cubicBezTo>
                  <a:pt x="24956" y="100697"/>
                  <a:pt x="25431" y="100811"/>
                  <a:pt x="25602" y="100392"/>
                </a:cubicBezTo>
                <a:cubicBezTo>
                  <a:pt x="25336" y="100202"/>
                  <a:pt x="25222" y="100259"/>
                  <a:pt x="25127" y="100335"/>
                </a:cubicBezTo>
                <a:cubicBezTo>
                  <a:pt x="25488" y="99308"/>
                  <a:pt x="26820" y="99156"/>
                  <a:pt x="27485" y="98281"/>
                </a:cubicBezTo>
                <a:cubicBezTo>
                  <a:pt x="27105" y="98091"/>
                  <a:pt x="27124" y="98566"/>
                  <a:pt x="26782" y="98433"/>
                </a:cubicBezTo>
                <a:cubicBezTo>
                  <a:pt x="26078" y="97920"/>
                  <a:pt x="27543" y="98262"/>
                  <a:pt x="27181" y="97787"/>
                </a:cubicBezTo>
                <a:cubicBezTo>
                  <a:pt x="26382" y="97406"/>
                  <a:pt x="26534" y="98376"/>
                  <a:pt x="26135" y="98281"/>
                </a:cubicBezTo>
                <a:cubicBezTo>
                  <a:pt x="25945" y="98395"/>
                  <a:pt x="26649" y="98547"/>
                  <a:pt x="26725" y="98509"/>
                </a:cubicBezTo>
                <a:cubicBezTo>
                  <a:pt x="26496" y="98890"/>
                  <a:pt x="24804" y="98395"/>
                  <a:pt x="24442" y="99175"/>
                </a:cubicBezTo>
                <a:cubicBezTo>
                  <a:pt x="24404" y="98186"/>
                  <a:pt x="26363" y="97425"/>
                  <a:pt x="27105" y="97064"/>
                </a:cubicBezTo>
                <a:cubicBezTo>
                  <a:pt x="27048" y="96931"/>
                  <a:pt x="26896" y="96779"/>
                  <a:pt x="26744" y="96645"/>
                </a:cubicBezTo>
                <a:cubicBezTo>
                  <a:pt x="28798" y="95200"/>
                  <a:pt x="31099" y="93830"/>
                  <a:pt x="33648" y="92461"/>
                </a:cubicBezTo>
                <a:cubicBezTo>
                  <a:pt x="34390" y="92061"/>
                  <a:pt x="35417" y="91548"/>
                  <a:pt x="35417" y="90730"/>
                </a:cubicBezTo>
                <a:cubicBezTo>
                  <a:pt x="32754" y="91434"/>
                  <a:pt x="30700" y="93203"/>
                  <a:pt x="28284" y="94325"/>
                </a:cubicBezTo>
                <a:cubicBezTo>
                  <a:pt x="31118" y="91966"/>
                  <a:pt x="34390" y="91072"/>
                  <a:pt x="36996" y="88657"/>
                </a:cubicBezTo>
                <a:cubicBezTo>
                  <a:pt x="37414" y="88543"/>
                  <a:pt x="36996" y="88942"/>
                  <a:pt x="36882" y="89018"/>
                </a:cubicBezTo>
                <a:cubicBezTo>
                  <a:pt x="37205" y="89208"/>
                  <a:pt x="37224" y="88866"/>
                  <a:pt x="37586" y="89113"/>
                </a:cubicBezTo>
                <a:cubicBezTo>
                  <a:pt x="37357" y="87915"/>
                  <a:pt x="39374" y="88428"/>
                  <a:pt x="39602" y="87401"/>
                </a:cubicBezTo>
                <a:cubicBezTo>
                  <a:pt x="41732" y="87953"/>
                  <a:pt x="41047" y="85404"/>
                  <a:pt x="42702" y="85651"/>
                </a:cubicBezTo>
                <a:cubicBezTo>
                  <a:pt x="42379" y="85423"/>
                  <a:pt x="42284" y="85575"/>
                  <a:pt x="42151" y="85670"/>
                </a:cubicBezTo>
                <a:cubicBezTo>
                  <a:pt x="42055" y="85385"/>
                  <a:pt x="42265" y="85119"/>
                  <a:pt x="42455" y="84852"/>
                </a:cubicBezTo>
                <a:cubicBezTo>
                  <a:pt x="42740" y="85062"/>
                  <a:pt x="42303" y="85195"/>
                  <a:pt x="42911" y="85442"/>
                </a:cubicBezTo>
                <a:cubicBezTo>
                  <a:pt x="43140" y="84377"/>
                  <a:pt x="43710" y="84035"/>
                  <a:pt x="44376" y="83217"/>
                </a:cubicBezTo>
                <a:cubicBezTo>
                  <a:pt x="43520" y="83046"/>
                  <a:pt x="43006" y="83464"/>
                  <a:pt x="42550" y="83692"/>
                </a:cubicBezTo>
                <a:cubicBezTo>
                  <a:pt x="42322" y="83806"/>
                  <a:pt x="41998" y="84016"/>
                  <a:pt x="41827" y="84149"/>
                </a:cubicBezTo>
                <a:cubicBezTo>
                  <a:pt x="38461" y="86583"/>
                  <a:pt x="34238" y="89284"/>
                  <a:pt x="30491" y="91624"/>
                </a:cubicBezTo>
                <a:cubicBezTo>
                  <a:pt x="29768" y="92080"/>
                  <a:pt x="28684" y="92290"/>
                  <a:pt x="28018" y="92746"/>
                </a:cubicBezTo>
                <a:cubicBezTo>
                  <a:pt x="27904" y="92803"/>
                  <a:pt x="28246" y="93050"/>
                  <a:pt x="28151" y="93146"/>
                </a:cubicBezTo>
                <a:cubicBezTo>
                  <a:pt x="27790" y="93450"/>
                  <a:pt x="26858" y="93526"/>
                  <a:pt x="26820" y="93925"/>
                </a:cubicBezTo>
                <a:cubicBezTo>
                  <a:pt x="24842" y="93526"/>
                  <a:pt x="23130" y="95048"/>
                  <a:pt x="21037" y="96208"/>
                </a:cubicBezTo>
                <a:cubicBezTo>
                  <a:pt x="20676" y="96512"/>
                  <a:pt x="20866" y="95980"/>
                  <a:pt x="20353" y="95808"/>
                </a:cubicBezTo>
                <a:cubicBezTo>
                  <a:pt x="20600" y="96683"/>
                  <a:pt x="19896" y="96531"/>
                  <a:pt x="19421" y="97254"/>
                </a:cubicBezTo>
                <a:cubicBezTo>
                  <a:pt x="18907" y="97045"/>
                  <a:pt x="19877" y="96988"/>
                  <a:pt x="19364" y="96779"/>
                </a:cubicBezTo>
                <a:cubicBezTo>
                  <a:pt x="16529" y="97197"/>
                  <a:pt x="15521" y="99175"/>
                  <a:pt x="13296" y="100126"/>
                </a:cubicBezTo>
                <a:cubicBezTo>
                  <a:pt x="11774" y="100773"/>
                  <a:pt x="10614" y="101458"/>
                  <a:pt x="8921" y="102333"/>
                </a:cubicBezTo>
                <a:cubicBezTo>
                  <a:pt x="8503" y="102827"/>
                  <a:pt x="8274" y="103455"/>
                  <a:pt x="7114" y="103055"/>
                </a:cubicBezTo>
                <a:cubicBezTo>
                  <a:pt x="5973" y="104235"/>
                  <a:pt x="4546" y="104691"/>
                  <a:pt x="3614" y="105452"/>
                </a:cubicBezTo>
                <a:cubicBezTo>
                  <a:pt x="5003" y="103112"/>
                  <a:pt x="8236" y="102504"/>
                  <a:pt x="10329" y="100944"/>
                </a:cubicBezTo>
                <a:cubicBezTo>
                  <a:pt x="11736" y="99898"/>
                  <a:pt x="12307" y="99042"/>
                  <a:pt x="13524" y="98585"/>
                </a:cubicBezTo>
                <a:cubicBezTo>
                  <a:pt x="13543" y="98471"/>
                  <a:pt x="13410" y="98243"/>
                  <a:pt x="13258" y="98319"/>
                </a:cubicBezTo>
                <a:cubicBezTo>
                  <a:pt x="14342" y="96969"/>
                  <a:pt x="18622" y="95029"/>
                  <a:pt x="20010" y="93507"/>
                </a:cubicBezTo>
                <a:cubicBezTo>
                  <a:pt x="17937" y="93887"/>
                  <a:pt x="16777" y="95029"/>
                  <a:pt x="14684" y="95599"/>
                </a:cubicBezTo>
                <a:cubicBezTo>
                  <a:pt x="13372" y="97083"/>
                  <a:pt x="10329" y="98852"/>
                  <a:pt x="7533" y="100526"/>
                </a:cubicBezTo>
                <a:cubicBezTo>
                  <a:pt x="5973" y="101477"/>
                  <a:pt x="4432" y="102599"/>
                  <a:pt x="3044" y="103112"/>
                </a:cubicBezTo>
                <a:cubicBezTo>
                  <a:pt x="2739" y="103303"/>
                  <a:pt x="3101" y="103550"/>
                  <a:pt x="2720" y="103702"/>
                </a:cubicBezTo>
                <a:cubicBezTo>
                  <a:pt x="2017" y="103341"/>
                  <a:pt x="2549" y="103112"/>
                  <a:pt x="1826" y="102751"/>
                </a:cubicBezTo>
                <a:cubicBezTo>
                  <a:pt x="1883" y="102542"/>
                  <a:pt x="2188" y="102751"/>
                  <a:pt x="2473" y="102903"/>
                </a:cubicBezTo>
                <a:cubicBezTo>
                  <a:pt x="3767" y="101572"/>
                  <a:pt x="5041" y="101020"/>
                  <a:pt x="6905" y="99841"/>
                </a:cubicBezTo>
                <a:cubicBezTo>
                  <a:pt x="5307" y="99422"/>
                  <a:pt x="5402" y="100868"/>
                  <a:pt x="4014" y="100583"/>
                </a:cubicBezTo>
                <a:cubicBezTo>
                  <a:pt x="6334" y="99023"/>
                  <a:pt x="10329" y="97045"/>
                  <a:pt x="12478" y="94876"/>
                </a:cubicBezTo>
                <a:cubicBezTo>
                  <a:pt x="12649" y="94743"/>
                  <a:pt x="12554" y="94572"/>
                  <a:pt x="12174" y="94382"/>
                </a:cubicBezTo>
                <a:cubicBezTo>
                  <a:pt x="13353" y="94211"/>
                  <a:pt x="13619" y="93431"/>
                  <a:pt x="14742" y="92651"/>
                </a:cubicBezTo>
                <a:cubicBezTo>
                  <a:pt x="13981" y="92499"/>
                  <a:pt x="12992" y="93792"/>
                  <a:pt x="12858" y="93450"/>
                </a:cubicBezTo>
                <a:cubicBezTo>
                  <a:pt x="17633" y="89798"/>
                  <a:pt x="23187" y="87401"/>
                  <a:pt x="26877" y="84111"/>
                </a:cubicBezTo>
                <a:cubicBezTo>
                  <a:pt x="27048" y="84206"/>
                  <a:pt x="26934" y="84263"/>
                  <a:pt x="26915" y="84339"/>
                </a:cubicBezTo>
                <a:cubicBezTo>
                  <a:pt x="30091" y="82684"/>
                  <a:pt x="33896" y="81143"/>
                  <a:pt x="35512" y="78500"/>
                </a:cubicBezTo>
                <a:cubicBezTo>
                  <a:pt x="34656" y="78404"/>
                  <a:pt x="34485" y="78652"/>
                  <a:pt x="33781" y="79146"/>
                </a:cubicBezTo>
                <a:cubicBezTo>
                  <a:pt x="32754" y="79888"/>
                  <a:pt x="31042" y="80459"/>
                  <a:pt x="29844" y="81181"/>
                </a:cubicBezTo>
                <a:cubicBezTo>
                  <a:pt x="27505" y="82646"/>
                  <a:pt x="25507" y="84472"/>
                  <a:pt x="23415" y="85423"/>
                </a:cubicBezTo>
                <a:cubicBezTo>
                  <a:pt x="23358" y="85518"/>
                  <a:pt x="23662" y="85651"/>
                  <a:pt x="23853" y="85785"/>
                </a:cubicBezTo>
                <a:cubicBezTo>
                  <a:pt x="23358" y="85899"/>
                  <a:pt x="22978" y="86203"/>
                  <a:pt x="22198" y="85823"/>
                </a:cubicBezTo>
                <a:cubicBezTo>
                  <a:pt x="21760" y="86051"/>
                  <a:pt x="22007" y="86374"/>
                  <a:pt x="21665" y="86621"/>
                </a:cubicBezTo>
                <a:cubicBezTo>
                  <a:pt x="20372" y="86564"/>
                  <a:pt x="20201" y="87553"/>
                  <a:pt x="19002" y="87382"/>
                </a:cubicBezTo>
                <a:cubicBezTo>
                  <a:pt x="19421" y="87953"/>
                  <a:pt x="18527" y="88276"/>
                  <a:pt x="17728" y="87858"/>
                </a:cubicBezTo>
                <a:cubicBezTo>
                  <a:pt x="15407" y="89494"/>
                  <a:pt x="12858" y="90388"/>
                  <a:pt x="11337" y="91795"/>
                </a:cubicBezTo>
                <a:cubicBezTo>
                  <a:pt x="10804" y="91301"/>
                  <a:pt x="11394" y="90958"/>
                  <a:pt x="10785" y="90483"/>
                </a:cubicBezTo>
                <a:cubicBezTo>
                  <a:pt x="9929" y="91262"/>
                  <a:pt x="8236" y="91320"/>
                  <a:pt x="7000" y="92366"/>
                </a:cubicBezTo>
                <a:cubicBezTo>
                  <a:pt x="6772" y="92214"/>
                  <a:pt x="7152" y="92118"/>
                  <a:pt x="6867" y="91966"/>
                </a:cubicBezTo>
                <a:cubicBezTo>
                  <a:pt x="5935" y="92328"/>
                  <a:pt x="5516" y="92556"/>
                  <a:pt x="5535" y="93279"/>
                </a:cubicBezTo>
                <a:cubicBezTo>
                  <a:pt x="7114" y="93012"/>
                  <a:pt x="8274" y="91643"/>
                  <a:pt x="9568" y="91415"/>
                </a:cubicBezTo>
                <a:cubicBezTo>
                  <a:pt x="8541" y="92385"/>
                  <a:pt x="6544" y="93393"/>
                  <a:pt x="4851" y="94211"/>
                </a:cubicBezTo>
                <a:cubicBezTo>
                  <a:pt x="4489" y="94001"/>
                  <a:pt x="5079" y="93887"/>
                  <a:pt x="5098" y="93697"/>
                </a:cubicBezTo>
                <a:cubicBezTo>
                  <a:pt x="3633" y="93336"/>
                  <a:pt x="3310" y="94154"/>
                  <a:pt x="1845" y="94800"/>
                </a:cubicBezTo>
                <a:cubicBezTo>
                  <a:pt x="989" y="95694"/>
                  <a:pt x="1389" y="94667"/>
                  <a:pt x="2131" y="94515"/>
                </a:cubicBezTo>
                <a:cubicBezTo>
                  <a:pt x="1902" y="93203"/>
                  <a:pt x="4185" y="93127"/>
                  <a:pt x="4375" y="91510"/>
                </a:cubicBezTo>
                <a:cubicBezTo>
                  <a:pt x="4680" y="91700"/>
                  <a:pt x="4832" y="91643"/>
                  <a:pt x="5136" y="91833"/>
                </a:cubicBezTo>
                <a:cubicBezTo>
                  <a:pt x="6753" y="90901"/>
                  <a:pt x="8255" y="90483"/>
                  <a:pt x="9663" y="89494"/>
                </a:cubicBezTo>
                <a:cubicBezTo>
                  <a:pt x="9283" y="90235"/>
                  <a:pt x="7818" y="90787"/>
                  <a:pt x="7152" y="91681"/>
                </a:cubicBezTo>
                <a:cubicBezTo>
                  <a:pt x="11945" y="89303"/>
                  <a:pt x="16206" y="86089"/>
                  <a:pt x="21247" y="83597"/>
                </a:cubicBezTo>
                <a:cubicBezTo>
                  <a:pt x="20143" y="83369"/>
                  <a:pt x="19459" y="83787"/>
                  <a:pt x="18869" y="84111"/>
                </a:cubicBezTo>
                <a:cubicBezTo>
                  <a:pt x="17062" y="85062"/>
                  <a:pt x="15712" y="86317"/>
                  <a:pt x="13524" y="86983"/>
                </a:cubicBezTo>
                <a:cubicBezTo>
                  <a:pt x="13829" y="86774"/>
                  <a:pt x="14209" y="86736"/>
                  <a:pt x="14399" y="86374"/>
                </a:cubicBezTo>
                <a:cubicBezTo>
                  <a:pt x="13810" y="86317"/>
                  <a:pt x="13524" y="86755"/>
                  <a:pt x="13049" y="86926"/>
                </a:cubicBezTo>
                <a:cubicBezTo>
                  <a:pt x="14418" y="85385"/>
                  <a:pt x="17442" y="84377"/>
                  <a:pt x="19611" y="83103"/>
                </a:cubicBezTo>
                <a:cubicBezTo>
                  <a:pt x="19497" y="82931"/>
                  <a:pt x="19820" y="82817"/>
                  <a:pt x="19326" y="82589"/>
                </a:cubicBezTo>
                <a:cubicBezTo>
                  <a:pt x="19896" y="82551"/>
                  <a:pt x="20086" y="81866"/>
                  <a:pt x="20847" y="82152"/>
                </a:cubicBezTo>
                <a:cubicBezTo>
                  <a:pt x="20086" y="81143"/>
                  <a:pt x="21646" y="81239"/>
                  <a:pt x="21437" y="80516"/>
                </a:cubicBezTo>
                <a:cubicBezTo>
                  <a:pt x="20923" y="80364"/>
                  <a:pt x="20904" y="81105"/>
                  <a:pt x="20201" y="80668"/>
                </a:cubicBezTo>
                <a:cubicBezTo>
                  <a:pt x="21094" y="80211"/>
                  <a:pt x="23035" y="79812"/>
                  <a:pt x="22350" y="78823"/>
                </a:cubicBezTo>
                <a:cubicBezTo>
                  <a:pt x="23434" y="77472"/>
                  <a:pt x="25717" y="76616"/>
                  <a:pt x="26021" y="75209"/>
                </a:cubicBezTo>
                <a:cubicBezTo>
                  <a:pt x="25812" y="75095"/>
                  <a:pt x="25755" y="75247"/>
                  <a:pt x="25640" y="75304"/>
                </a:cubicBezTo>
                <a:cubicBezTo>
                  <a:pt x="26249" y="75038"/>
                  <a:pt x="26420" y="74429"/>
                  <a:pt x="27048" y="73916"/>
                </a:cubicBezTo>
                <a:cubicBezTo>
                  <a:pt x="26858" y="74733"/>
                  <a:pt x="26382" y="75114"/>
                  <a:pt x="25926" y="75818"/>
                </a:cubicBezTo>
                <a:cubicBezTo>
                  <a:pt x="27219" y="75342"/>
                  <a:pt x="29178" y="74106"/>
                  <a:pt x="29654" y="72660"/>
                </a:cubicBezTo>
                <a:cubicBezTo>
                  <a:pt x="29768" y="72774"/>
                  <a:pt x="29863" y="72907"/>
                  <a:pt x="30091" y="73022"/>
                </a:cubicBezTo>
                <a:cubicBezTo>
                  <a:pt x="31404" y="72223"/>
                  <a:pt x="32678" y="71386"/>
                  <a:pt x="33306" y="70130"/>
                </a:cubicBezTo>
                <a:cubicBezTo>
                  <a:pt x="31347" y="69902"/>
                  <a:pt x="30795" y="71538"/>
                  <a:pt x="29920" y="72147"/>
                </a:cubicBezTo>
                <a:cubicBezTo>
                  <a:pt x="29216" y="71937"/>
                  <a:pt x="30890" y="71538"/>
                  <a:pt x="29863" y="70891"/>
                </a:cubicBezTo>
                <a:cubicBezTo>
                  <a:pt x="25412" y="72261"/>
                  <a:pt x="23624" y="76445"/>
                  <a:pt x="18755" y="76293"/>
                </a:cubicBezTo>
                <a:cubicBezTo>
                  <a:pt x="18089" y="76712"/>
                  <a:pt x="17766" y="77282"/>
                  <a:pt x="16682" y="77282"/>
                </a:cubicBezTo>
                <a:cubicBezTo>
                  <a:pt x="18774" y="75989"/>
                  <a:pt x="21285" y="75000"/>
                  <a:pt x="22350" y="73288"/>
                </a:cubicBezTo>
                <a:cubicBezTo>
                  <a:pt x="20372" y="74791"/>
                  <a:pt x="18108" y="75799"/>
                  <a:pt x="16244" y="76921"/>
                </a:cubicBezTo>
                <a:cubicBezTo>
                  <a:pt x="14285" y="78100"/>
                  <a:pt x="12649" y="79336"/>
                  <a:pt x="10823" y="80421"/>
                </a:cubicBezTo>
                <a:cubicBezTo>
                  <a:pt x="9663" y="81105"/>
                  <a:pt x="8427" y="81942"/>
                  <a:pt x="6620" y="82190"/>
                </a:cubicBezTo>
                <a:cubicBezTo>
                  <a:pt x="7399" y="81695"/>
                  <a:pt x="7323" y="81353"/>
                  <a:pt x="8560" y="81315"/>
                </a:cubicBezTo>
                <a:cubicBezTo>
                  <a:pt x="8332" y="81048"/>
                  <a:pt x="7875" y="80991"/>
                  <a:pt x="8408" y="80687"/>
                </a:cubicBezTo>
                <a:cubicBezTo>
                  <a:pt x="8579" y="80801"/>
                  <a:pt x="8389" y="80877"/>
                  <a:pt x="8617" y="81010"/>
                </a:cubicBezTo>
                <a:cubicBezTo>
                  <a:pt x="10234" y="79241"/>
                  <a:pt x="13391" y="77796"/>
                  <a:pt x="16054" y="76046"/>
                </a:cubicBezTo>
                <a:cubicBezTo>
                  <a:pt x="18660" y="74334"/>
                  <a:pt x="22236" y="73079"/>
                  <a:pt x="23853" y="71272"/>
                </a:cubicBezTo>
                <a:cubicBezTo>
                  <a:pt x="22103" y="70796"/>
                  <a:pt x="21741" y="71671"/>
                  <a:pt x="20866" y="72090"/>
                </a:cubicBezTo>
                <a:cubicBezTo>
                  <a:pt x="20543" y="71100"/>
                  <a:pt x="22179" y="70758"/>
                  <a:pt x="23111" y="70416"/>
                </a:cubicBezTo>
                <a:cubicBezTo>
                  <a:pt x="22046" y="70111"/>
                  <a:pt x="22959" y="70340"/>
                  <a:pt x="22825" y="69902"/>
                </a:cubicBezTo>
                <a:cubicBezTo>
                  <a:pt x="19478" y="70454"/>
                  <a:pt x="17404" y="72679"/>
                  <a:pt x="14228" y="73098"/>
                </a:cubicBezTo>
                <a:cubicBezTo>
                  <a:pt x="16796" y="71557"/>
                  <a:pt x="19192" y="70796"/>
                  <a:pt x="21380" y="68951"/>
                </a:cubicBezTo>
                <a:cubicBezTo>
                  <a:pt x="21437" y="68856"/>
                  <a:pt x="21133" y="68723"/>
                  <a:pt x="20942" y="68590"/>
                </a:cubicBezTo>
                <a:cubicBezTo>
                  <a:pt x="23092" y="67924"/>
                  <a:pt x="24347" y="66098"/>
                  <a:pt x="26059" y="65147"/>
                </a:cubicBezTo>
                <a:cubicBezTo>
                  <a:pt x="24499" y="64633"/>
                  <a:pt x="24119" y="66155"/>
                  <a:pt x="22768" y="66003"/>
                </a:cubicBezTo>
                <a:cubicBezTo>
                  <a:pt x="22920" y="65489"/>
                  <a:pt x="23320" y="65223"/>
                  <a:pt x="23662" y="64862"/>
                </a:cubicBezTo>
                <a:cubicBezTo>
                  <a:pt x="22654" y="64538"/>
                  <a:pt x="22065" y="66117"/>
                  <a:pt x="20904" y="65470"/>
                </a:cubicBezTo>
                <a:cubicBezTo>
                  <a:pt x="20809" y="65889"/>
                  <a:pt x="20543" y="65813"/>
                  <a:pt x="20201" y="66174"/>
                </a:cubicBezTo>
                <a:cubicBezTo>
                  <a:pt x="21513" y="65052"/>
                  <a:pt x="23339" y="63549"/>
                  <a:pt x="23377" y="62256"/>
                </a:cubicBezTo>
                <a:cubicBezTo>
                  <a:pt x="24347" y="61990"/>
                  <a:pt x="24271" y="61000"/>
                  <a:pt x="25165" y="60753"/>
                </a:cubicBezTo>
                <a:cubicBezTo>
                  <a:pt x="25374" y="60905"/>
                  <a:pt x="25127" y="61019"/>
                  <a:pt x="25051" y="61134"/>
                </a:cubicBezTo>
                <a:cubicBezTo>
                  <a:pt x="26097" y="60525"/>
                  <a:pt x="27276" y="59745"/>
                  <a:pt x="27809" y="59193"/>
                </a:cubicBezTo>
                <a:cubicBezTo>
                  <a:pt x="25659" y="60125"/>
                  <a:pt x="22959" y="60563"/>
                  <a:pt x="22160" y="62655"/>
                </a:cubicBezTo>
                <a:cubicBezTo>
                  <a:pt x="22540" y="62922"/>
                  <a:pt x="22388" y="62294"/>
                  <a:pt x="22863" y="62750"/>
                </a:cubicBezTo>
                <a:cubicBezTo>
                  <a:pt x="21399" y="63492"/>
                  <a:pt x="21094" y="64253"/>
                  <a:pt x="19326" y="64671"/>
                </a:cubicBezTo>
                <a:cubicBezTo>
                  <a:pt x="19801" y="63949"/>
                  <a:pt x="20942" y="63644"/>
                  <a:pt x="21741" y="63074"/>
                </a:cubicBezTo>
                <a:cubicBezTo>
                  <a:pt x="19173" y="62579"/>
                  <a:pt x="18660" y="64729"/>
                  <a:pt x="16625" y="64424"/>
                </a:cubicBezTo>
                <a:cubicBezTo>
                  <a:pt x="17176" y="63949"/>
                  <a:pt x="18945" y="63131"/>
                  <a:pt x="19801" y="62617"/>
                </a:cubicBezTo>
                <a:cubicBezTo>
                  <a:pt x="18546" y="62522"/>
                  <a:pt x="18394" y="63226"/>
                  <a:pt x="17309" y="63492"/>
                </a:cubicBezTo>
                <a:cubicBezTo>
                  <a:pt x="17880" y="62636"/>
                  <a:pt x="19040" y="62313"/>
                  <a:pt x="19991" y="61628"/>
                </a:cubicBezTo>
                <a:cubicBezTo>
                  <a:pt x="19230" y="61000"/>
                  <a:pt x="19839" y="60886"/>
                  <a:pt x="20143" y="60164"/>
                </a:cubicBezTo>
                <a:cubicBezTo>
                  <a:pt x="20657" y="60373"/>
                  <a:pt x="19687" y="60430"/>
                  <a:pt x="20201" y="60639"/>
                </a:cubicBezTo>
                <a:cubicBezTo>
                  <a:pt x="20923" y="60392"/>
                  <a:pt x="21703" y="59916"/>
                  <a:pt x="21285" y="59041"/>
                </a:cubicBezTo>
                <a:cubicBezTo>
                  <a:pt x="19459" y="59022"/>
                  <a:pt x="19002" y="60506"/>
                  <a:pt x="17671" y="60487"/>
                </a:cubicBezTo>
                <a:cubicBezTo>
                  <a:pt x="15502" y="62370"/>
                  <a:pt x="11641" y="63568"/>
                  <a:pt x="9187" y="65413"/>
                </a:cubicBezTo>
                <a:cubicBezTo>
                  <a:pt x="6315" y="66574"/>
                  <a:pt x="3671" y="68019"/>
                  <a:pt x="476" y="69541"/>
                </a:cubicBezTo>
                <a:cubicBezTo>
                  <a:pt x="343" y="69408"/>
                  <a:pt x="400" y="69198"/>
                  <a:pt x="210" y="69274"/>
                </a:cubicBezTo>
                <a:cubicBezTo>
                  <a:pt x="4299" y="66897"/>
                  <a:pt x="9473" y="64595"/>
                  <a:pt x="13087" y="62370"/>
                </a:cubicBezTo>
                <a:cubicBezTo>
                  <a:pt x="13144" y="62275"/>
                  <a:pt x="12839" y="62123"/>
                  <a:pt x="12649" y="62009"/>
                </a:cubicBezTo>
                <a:cubicBezTo>
                  <a:pt x="13049" y="61932"/>
                  <a:pt x="13011" y="61875"/>
                  <a:pt x="13467" y="62256"/>
                </a:cubicBezTo>
                <a:cubicBezTo>
                  <a:pt x="14209" y="61400"/>
                  <a:pt x="16587" y="61134"/>
                  <a:pt x="15902" y="60125"/>
                </a:cubicBezTo>
                <a:cubicBezTo>
                  <a:pt x="10975" y="62009"/>
                  <a:pt x="5593" y="65775"/>
                  <a:pt x="38" y="67848"/>
                </a:cubicBezTo>
                <a:cubicBezTo>
                  <a:pt x="0" y="67239"/>
                  <a:pt x="856" y="66764"/>
                  <a:pt x="1446" y="66440"/>
                </a:cubicBezTo>
                <a:cubicBezTo>
                  <a:pt x="4603" y="64805"/>
                  <a:pt x="8370" y="63150"/>
                  <a:pt x="11261" y="61533"/>
                </a:cubicBezTo>
                <a:cubicBezTo>
                  <a:pt x="11793" y="60563"/>
                  <a:pt x="14019" y="59992"/>
                  <a:pt x="15103" y="59327"/>
                </a:cubicBezTo>
                <a:cubicBezTo>
                  <a:pt x="14913" y="58661"/>
                  <a:pt x="15731" y="58585"/>
                  <a:pt x="16092" y="58357"/>
                </a:cubicBezTo>
                <a:cubicBezTo>
                  <a:pt x="16263" y="58166"/>
                  <a:pt x="16301" y="58338"/>
                  <a:pt x="16491" y="58471"/>
                </a:cubicBezTo>
                <a:cubicBezTo>
                  <a:pt x="16948" y="58299"/>
                  <a:pt x="16529" y="57862"/>
                  <a:pt x="17062" y="57919"/>
                </a:cubicBezTo>
                <a:cubicBezTo>
                  <a:pt x="16758" y="57767"/>
                  <a:pt x="16739" y="57558"/>
                  <a:pt x="16568" y="57634"/>
                </a:cubicBezTo>
                <a:cubicBezTo>
                  <a:pt x="16491" y="57425"/>
                  <a:pt x="17290" y="57786"/>
                  <a:pt x="17823" y="57710"/>
                </a:cubicBezTo>
                <a:cubicBezTo>
                  <a:pt x="17024" y="57082"/>
                  <a:pt x="18470" y="57253"/>
                  <a:pt x="18926" y="56359"/>
                </a:cubicBezTo>
                <a:cubicBezTo>
                  <a:pt x="18565" y="56131"/>
                  <a:pt x="18603" y="56550"/>
                  <a:pt x="18413" y="56607"/>
                </a:cubicBezTo>
                <a:cubicBezTo>
                  <a:pt x="17899" y="56055"/>
                  <a:pt x="18888" y="56131"/>
                  <a:pt x="18774" y="55713"/>
                </a:cubicBezTo>
                <a:cubicBezTo>
                  <a:pt x="18945" y="55884"/>
                  <a:pt x="18945" y="56036"/>
                  <a:pt x="18831" y="56188"/>
                </a:cubicBezTo>
                <a:cubicBezTo>
                  <a:pt x="20562" y="54305"/>
                  <a:pt x="25526" y="52365"/>
                  <a:pt x="27581" y="50197"/>
                </a:cubicBezTo>
                <a:cubicBezTo>
                  <a:pt x="27638" y="49911"/>
                  <a:pt x="27409" y="49968"/>
                  <a:pt x="26972" y="49740"/>
                </a:cubicBezTo>
                <a:cubicBezTo>
                  <a:pt x="28246" y="48979"/>
                  <a:pt x="29502" y="48390"/>
                  <a:pt x="30015" y="47534"/>
                </a:cubicBezTo>
                <a:cubicBezTo>
                  <a:pt x="29540" y="47077"/>
                  <a:pt x="29673" y="47705"/>
                  <a:pt x="29311" y="47439"/>
                </a:cubicBezTo>
                <a:cubicBezTo>
                  <a:pt x="29216" y="47952"/>
                  <a:pt x="27562" y="48447"/>
                  <a:pt x="28360" y="48104"/>
                </a:cubicBezTo>
                <a:cubicBezTo>
                  <a:pt x="29178" y="47229"/>
                  <a:pt x="30167" y="46621"/>
                  <a:pt x="31099" y="45936"/>
                </a:cubicBezTo>
                <a:cubicBezTo>
                  <a:pt x="27942" y="46830"/>
                  <a:pt x="26059" y="50025"/>
                  <a:pt x="22711" y="51034"/>
                </a:cubicBezTo>
                <a:cubicBezTo>
                  <a:pt x="21760" y="51319"/>
                  <a:pt x="21456" y="52384"/>
                  <a:pt x="20010" y="52118"/>
                </a:cubicBezTo>
                <a:cubicBezTo>
                  <a:pt x="20999" y="51737"/>
                  <a:pt x="21323" y="50767"/>
                  <a:pt x="21836" y="50843"/>
                </a:cubicBezTo>
                <a:cubicBezTo>
                  <a:pt x="21418" y="50025"/>
                  <a:pt x="23662" y="49417"/>
                  <a:pt x="24499" y="48751"/>
                </a:cubicBezTo>
                <a:cubicBezTo>
                  <a:pt x="25032" y="48333"/>
                  <a:pt x="25222" y="47363"/>
                  <a:pt x="25793" y="47724"/>
                </a:cubicBezTo>
                <a:cubicBezTo>
                  <a:pt x="25869" y="46431"/>
                  <a:pt x="27866" y="46069"/>
                  <a:pt x="28322" y="44985"/>
                </a:cubicBezTo>
                <a:cubicBezTo>
                  <a:pt x="27790" y="44814"/>
                  <a:pt x="27485" y="44947"/>
                  <a:pt x="27238" y="45251"/>
                </a:cubicBezTo>
                <a:cubicBezTo>
                  <a:pt x="27847" y="44547"/>
                  <a:pt x="29007" y="43292"/>
                  <a:pt x="29844" y="43216"/>
                </a:cubicBezTo>
                <a:cubicBezTo>
                  <a:pt x="29635" y="42931"/>
                  <a:pt x="29578" y="42664"/>
                  <a:pt x="29825" y="42436"/>
                </a:cubicBezTo>
                <a:cubicBezTo>
                  <a:pt x="30129" y="42626"/>
                  <a:pt x="29692" y="42741"/>
                  <a:pt x="29882" y="42912"/>
                </a:cubicBezTo>
                <a:cubicBezTo>
                  <a:pt x="30719" y="42779"/>
                  <a:pt x="30510" y="42208"/>
                  <a:pt x="31023" y="41808"/>
                </a:cubicBezTo>
                <a:cubicBezTo>
                  <a:pt x="31594" y="41333"/>
                  <a:pt x="32659" y="40401"/>
                  <a:pt x="32012" y="41599"/>
                </a:cubicBezTo>
                <a:cubicBezTo>
                  <a:pt x="31575" y="42417"/>
                  <a:pt x="30624" y="42950"/>
                  <a:pt x="30320" y="44053"/>
                </a:cubicBezTo>
                <a:cubicBezTo>
                  <a:pt x="31936" y="42893"/>
                  <a:pt x="32811" y="41847"/>
                  <a:pt x="34770" y="40211"/>
                </a:cubicBezTo>
                <a:cubicBezTo>
                  <a:pt x="34866" y="39944"/>
                  <a:pt x="34333" y="40078"/>
                  <a:pt x="34086" y="39830"/>
                </a:cubicBezTo>
                <a:cubicBezTo>
                  <a:pt x="35436" y="38366"/>
                  <a:pt x="37376" y="36578"/>
                  <a:pt x="37985" y="34676"/>
                </a:cubicBezTo>
                <a:cubicBezTo>
                  <a:pt x="37072" y="34638"/>
                  <a:pt x="37148" y="35227"/>
                  <a:pt x="36311" y="35798"/>
                </a:cubicBezTo>
                <a:cubicBezTo>
                  <a:pt x="36140" y="35494"/>
                  <a:pt x="35722" y="35589"/>
                  <a:pt x="35531" y="35246"/>
                </a:cubicBezTo>
                <a:cubicBezTo>
                  <a:pt x="35474" y="36692"/>
                  <a:pt x="33382" y="36844"/>
                  <a:pt x="33363" y="37624"/>
                </a:cubicBezTo>
                <a:cubicBezTo>
                  <a:pt x="32165" y="36502"/>
                  <a:pt x="36254" y="36521"/>
                  <a:pt x="34809" y="35151"/>
                </a:cubicBezTo>
                <a:cubicBezTo>
                  <a:pt x="35683" y="34505"/>
                  <a:pt x="37167" y="32907"/>
                  <a:pt x="37300" y="32165"/>
                </a:cubicBezTo>
                <a:cubicBezTo>
                  <a:pt x="36102" y="32032"/>
                  <a:pt x="36711" y="33230"/>
                  <a:pt x="35760" y="33154"/>
                </a:cubicBezTo>
                <a:cubicBezTo>
                  <a:pt x="35683" y="34885"/>
                  <a:pt x="33648" y="35684"/>
                  <a:pt x="32602" y="37072"/>
                </a:cubicBezTo>
                <a:cubicBezTo>
                  <a:pt x="32203" y="37377"/>
                  <a:pt x="32393" y="36863"/>
                  <a:pt x="32640" y="36768"/>
                </a:cubicBezTo>
                <a:cubicBezTo>
                  <a:pt x="32849" y="36026"/>
                  <a:pt x="33211" y="35703"/>
                  <a:pt x="33934" y="34980"/>
                </a:cubicBezTo>
                <a:cubicBezTo>
                  <a:pt x="33344" y="34543"/>
                  <a:pt x="33382" y="35170"/>
                  <a:pt x="33097" y="35265"/>
                </a:cubicBezTo>
                <a:cubicBezTo>
                  <a:pt x="33078" y="34505"/>
                  <a:pt x="34485" y="34010"/>
                  <a:pt x="34828" y="33287"/>
                </a:cubicBezTo>
                <a:cubicBezTo>
                  <a:pt x="34904" y="33135"/>
                  <a:pt x="34618" y="32774"/>
                  <a:pt x="34675" y="32640"/>
                </a:cubicBezTo>
                <a:cubicBezTo>
                  <a:pt x="34732" y="32564"/>
                  <a:pt x="35075" y="32793"/>
                  <a:pt x="35151" y="32698"/>
                </a:cubicBezTo>
                <a:cubicBezTo>
                  <a:pt x="35950" y="31785"/>
                  <a:pt x="36311" y="29749"/>
                  <a:pt x="38080" y="29312"/>
                </a:cubicBezTo>
                <a:cubicBezTo>
                  <a:pt x="37414" y="28475"/>
                  <a:pt x="39107" y="27866"/>
                  <a:pt x="38784" y="27277"/>
                </a:cubicBezTo>
                <a:cubicBezTo>
                  <a:pt x="35550" y="29407"/>
                  <a:pt x="34637" y="32907"/>
                  <a:pt x="31784" y="34714"/>
                </a:cubicBezTo>
                <a:cubicBezTo>
                  <a:pt x="32127" y="34942"/>
                  <a:pt x="32108" y="34524"/>
                  <a:pt x="32298" y="34466"/>
                </a:cubicBezTo>
                <a:cubicBezTo>
                  <a:pt x="32298" y="34961"/>
                  <a:pt x="29863" y="35551"/>
                  <a:pt x="31004" y="36273"/>
                </a:cubicBezTo>
                <a:cubicBezTo>
                  <a:pt x="30129" y="38708"/>
                  <a:pt x="25698" y="42075"/>
                  <a:pt x="24100" y="43863"/>
                </a:cubicBezTo>
                <a:cubicBezTo>
                  <a:pt x="23662" y="44357"/>
                  <a:pt x="23377" y="44624"/>
                  <a:pt x="22293" y="44586"/>
                </a:cubicBezTo>
                <a:cubicBezTo>
                  <a:pt x="23016" y="43768"/>
                  <a:pt x="23814" y="43102"/>
                  <a:pt x="23986" y="42132"/>
                </a:cubicBezTo>
                <a:cubicBezTo>
                  <a:pt x="23719" y="42056"/>
                  <a:pt x="23605" y="42912"/>
                  <a:pt x="23035" y="42817"/>
                </a:cubicBezTo>
                <a:cubicBezTo>
                  <a:pt x="23434" y="41789"/>
                  <a:pt x="25393" y="40230"/>
                  <a:pt x="26420" y="39469"/>
                </a:cubicBezTo>
                <a:cubicBezTo>
                  <a:pt x="26154" y="39298"/>
                  <a:pt x="26344" y="39222"/>
                  <a:pt x="25717" y="38841"/>
                </a:cubicBezTo>
                <a:cubicBezTo>
                  <a:pt x="26192" y="38575"/>
                  <a:pt x="26725" y="38404"/>
                  <a:pt x="26534" y="37776"/>
                </a:cubicBezTo>
                <a:cubicBezTo>
                  <a:pt x="24727" y="37662"/>
                  <a:pt x="24290" y="39621"/>
                  <a:pt x="21988" y="39887"/>
                </a:cubicBezTo>
                <a:cubicBezTo>
                  <a:pt x="24594" y="37624"/>
                  <a:pt x="27847" y="35665"/>
                  <a:pt x="29159" y="33097"/>
                </a:cubicBezTo>
                <a:cubicBezTo>
                  <a:pt x="29825" y="31747"/>
                  <a:pt x="31442" y="30719"/>
                  <a:pt x="32412" y="29350"/>
                </a:cubicBezTo>
                <a:cubicBezTo>
                  <a:pt x="35037" y="25679"/>
                  <a:pt x="38746" y="23149"/>
                  <a:pt x="42303" y="18812"/>
                </a:cubicBezTo>
                <a:cubicBezTo>
                  <a:pt x="41142" y="18394"/>
                  <a:pt x="41066" y="19117"/>
                  <a:pt x="40458" y="19307"/>
                </a:cubicBezTo>
                <a:close/>
                <a:moveTo>
                  <a:pt x="43425" y="19022"/>
                </a:moveTo>
                <a:cubicBezTo>
                  <a:pt x="44395" y="18185"/>
                  <a:pt x="47914" y="17158"/>
                  <a:pt x="46925" y="15845"/>
                </a:cubicBezTo>
                <a:cubicBezTo>
                  <a:pt x="45137" y="16530"/>
                  <a:pt x="44243" y="17709"/>
                  <a:pt x="43425" y="19022"/>
                </a:cubicBezTo>
                <a:close/>
                <a:moveTo>
                  <a:pt x="26230" y="40458"/>
                </a:moveTo>
                <a:cubicBezTo>
                  <a:pt x="26363" y="40059"/>
                  <a:pt x="26820" y="39564"/>
                  <a:pt x="27371" y="39336"/>
                </a:cubicBezTo>
                <a:cubicBezTo>
                  <a:pt x="26572" y="39184"/>
                  <a:pt x="25526" y="40230"/>
                  <a:pt x="26230" y="40458"/>
                </a:cubicBezTo>
                <a:close/>
                <a:moveTo>
                  <a:pt x="25032" y="41637"/>
                </a:moveTo>
                <a:cubicBezTo>
                  <a:pt x="24499" y="41238"/>
                  <a:pt x="24062" y="41999"/>
                  <a:pt x="24233" y="42170"/>
                </a:cubicBezTo>
                <a:cubicBezTo>
                  <a:pt x="24385" y="41808"/>
                  <a:pt x="24842" y="41961"/>
                  <a:pt x="25032" y="41637"/>
                </a:cubicBezTo>
                <a:close/>
                <a:moveTo>
                  <a:pt x="25431" y="40991"/>
                </a:moveTo>
                <a:cubicBezTo>
                  <a:pt x="25203" y="40953"/>
                  <a:pt x="24613" y="41219"/>
                  <a:pt x="24937" y="41485"/>
                </a:cubicBezTo>
                <a:cubicBezTo>
                  <a:pt x="25146" y="41504"/>
                  <a:pt x="25755" y="41238"/>
                  <a:pt x="25431" y="40991"/>
                </a:cubicBezTo>
                <a:close/>
                <a:moveTo>
                  <a:pt x="40058" y="27353"/>
                </a:moveTo>
                <a:cubicBezTo>
                  <a:pt x="38860" y="26896"/>
                  <a:pt x="39050" y="28608"/>
                  <a:pt x="38308" y="28551"/>
                </a:cubicBezTo>
                <a:cubicBezTo>
                  <a:pt x="39069" y="28342"/>
                  <a:pt x="40610" y="27638"/>
                  <a:pt x="40420" y="27010"/>
                </a:cubicBezTo>
                <a:cubicBezTo>
                  <a:pt x="40325" y="27048"/>
                  <a:pt x="40191" y="27010"/>
                  <a:pt x="40001" y="26896"/>
                </a:cubicBezTo>
                <a:cubicBezTo>
                  <a:pt x="39602" y="26991"/>
                  <a:pt x="40096" y="27220"/>
                  <a:pt x="40058" y="27353"/>
                </a:cubicBezTo>
                <a:close/>
                <a:moveTo>
                  <a:pt x="46754" y="21285"/>
                </a:moveTo>
                <a:cubicBezTo>
                  <a:pt x="46031" y="20772"/>
                  <a:pt x="44794" y="21247"/>
                  <a:pt x="45707" y="21799"/>
                </a:cubicBezTo>
                <a:cubicBezTo>
                  <a:pt x="44528" y="22636"/>
                  <a:pt x="44566" y="23225"/>
                  <a:pt x="44680" y="24404"/>
                </a:cubicBezTo>
                <a:cubicBezTo>
                  <a:pt x="44509" y="23872"/>
                  <a:pt x="46012" y="23682"/>
                  <a:pt x="46430" y="23206"/>
                </a:cubicBezTo>
                <a:cubicBezTo>
                  <a:pt x="46506" y="23092"/>
                  <a:pt x="46278" y="22788"/>
                  <a:pt x="46373" y="22731"/>
                </a:cubicBezTo>
                <a:cubicBezTo>
                  <a:pt x="46906" y="22388"/>
                  <a:pt x="48846" y="21627"/>
                  <a:pt x="49854" y="20886"/>
                </a:cubicBezTo>
                <a:cubicBezTo>
                  <a:pt x="50862" y="20125"/>
                  <a:pt x="52041" y="19592"/>
                  <a:pt x="49987" y="18641"/>
                </a:cubicBezTo>
                <a:cubicBezTo>
                  <a:pt x="48427" y="19250"/>
                  <a:pt x="47039" y="20848"/>
                  <a:pt x="46754" y="21285"/>
                </a:cubicBezTo>
                <a:close/>
                <a:moveTo>
                  <a:pt x="58470" y="15027"/>
                </a:moveTo>
                <a:cubicBezTo>
                  <a:pt x="58718" y="15046"/>
                  <a:pt x="58889" y="14875"/>
                  <a:pt x="59155" y="14875"/>
                </a:cubicBezTo>
                <a:cubicBezTo>
                  <a:pt x="58432" y="14342"/>
                  <a:pt x="58109" y="14685"/>
                  <a:pt x="58470" y="15027"/>
                </a:cubicBezTo>
                <a:close/>
                <a:moveTo>
                  <a:pt x="29159" y="44700"/>
                </a:moveTo>
                <a:cubicBezTo>
                  <a:pt x="29654" y="44357"/>
                  <a:pt x="29616" y="44300"/>
                  <a:pt x="29996" y="43863"/>
                </a:cubicBezTo>
                <a:cubicBezTo>
                  <a:pt x="29159" y="43482"/>
                  <a:pt x="28684" y="44281"/>
                  <a:pt x="29159" y="44700"/>
                </a:cubicBezTo>
                <a:close/>
                <a:moveTo>
                  <a:pt x="16720" y="60373"/>
                </a:moveTo>
                <a:cubicBezTo>
                  <a:pt x="16682" y="60030"/>
                  <a:pt x="17100" y="60221"/>
                  <a:pt x="16986" y="59859"/>
                </a:cubicBezTo>
                <a:cubicBezTo>
                  <a:pt x="16491" y="59536"/>
                  <a:pt x="16282" y="59707"/>
                  <a:pt x="16111" y="59916"/>
                </a:cubicBezTo>
                <a:cubicBezTo>
                  <a:pt x="16453" y="60087"/>
                  <a:pt x="16415" y="60221"/>
                  <a:pt x="16720" y="60373"/>
                </a:cubicBezTo>
                <a:close/>
                <a:moveTo>
                  <a:pt x="17404" y="59441"/>
                </a:moveTo>
                <a:cubicBezTo>
                  <a:pt x="17823" y="59517"/>
                  <a:pt x="19021" y="59593"/>
                  <a:pt x="18375" y="59022"/>
                </a:cubicBezTo>
                <a:cubicBezTo>
                  <a:pt x="18013" y="58965"/>
                  <a:pt x="17081" y="58946"/>
                  <a:pt x="17404" y="59441"/>
                </a:cubicBezTo>
                <a:close/>
                <a:moveTo>
                  <a:pt x="69122" y="13487"/>
                </a:moveTo>
                <a:cubicBezTo>
                  <a:pt x="69617" y="13563"/>
                  <a:pt x="69674" y="12897"/>
                  <a:pt x="70168" y="12973"/>
                </a:cubicBezTo>
                <a:cubicBezTo>
                  <a:pt x="69179" y="12193"/>
                  <a:pt x="71690" y="12345"/>
                  <a:pt x="71005" y="11356"/>
                </a:cubicBezTo>
                <a:cubicBezTo>
                  <a:pt x="70187" y="11623"/>
                  <a:pt x="69788" y="12497"/>
                  <a:pt x="69179" y="12631"/>
                </a:cubicBezTo>
                <a:cubicBezTo>
                  <a:pt x="69445" y="12821"/>
                  <a:pt x="69731" y="12783"/>
                  <a:pt x="69693" y="12916"/>
                </a:cubicBezTo>
                <a:cubicBezTo>
                  <a:pt x="69388" y="12783"/>
                  <a:pt x="68875" y="13277"/>
                  <a:pt x="69122" y="13487"/>
                </a:cubicBezTo>
                <a:close/>
                <a:moveTo>
                  <a:pt x="21760" y="61210"/>
                </a:moveTo>
                <a:cubicBezTo>
                  <a:pt x="21456" y="61400"/>
                  <a:pt x="20505" y="61647"/>
                  <a:pt x="20600" y="62085"/>
                </a:cubicBezTo>
                <a:cubicBezTo>
                  <a:pt x="20999" y="61932"/>
                  <a:pt x="21950" y="61704"/>
                  <a:pt x="21760" y="61210"/>
                </a:cubicBezTo>
                <a:close/>
                <a:moveTo>
                  <a:pt x="22940" y="60563"/>
                </a:moveTo>
                <a:cubicBezTo>
                  <a:pt x="22597" y="60563"/>
                  <a:pt x="21969" y="61019"/>
                  <a:pt x="22160" y="61324"/>
                </a:cubicBezTo>
                <a:cubicBezTo>
                  <a:pt x="22312" y="60905"/>
                  <a:pt x="23567" y="61115"/>
                  <a:pt x="22940" y="60563"/>
                </a:cubicBezTo>
                <a:close/>
                <a:moveTo>
                  <a:pt x="81638" y="8009"/>
                </a:moveTo>
                <a:cubicBezTo>
                  <a:pt x="81562" y="8294"/>
                  <a:pt x="81200" y="8066"/>
                  <a:pt x="81105" y="8275"/>
                </a:cubicBezTo>
                <a:cubicBezTo>
                  <a:pt x="81752" y="8769"/>
                  <a:pt x="82456" y="8408"/>
                  <a:pt x="81638" y="8009"/>
                </a:cubicBezTo>
                <a:close/>
                <a:moveTo>
                  <a:pt x="24461" y="64881"/>
                </a:moveTo>
                <a:cubicBezTo>
                  <a:pt x="24670" y="64462"/>
                  <a:pt x="25184" y="64576"/>
                  <a:pt x="25412" y="64215"/>
                </a:cubicBezTo>
                <a:cubicBezTo>
                  <a:pt x="24480" y="63568"/>
                  <a:pt x="24347" y="64938"/>
                  <a:pt x="24461" y="64881"/>
                </a:cubicBezTo>
                <a:close/>
                <a:moveTo>
                  <a:pt x="77073" y="13563"/>
                </a:moveTo>
                <a:cubicBezTo>
                  <a:pt x="77986" y="13772"/>
                  <a:pt x="78347" y="13068"/>
                  <a:pt x="77815" y="12555"/>
                </a:cubicBezTo>
                <a:cubicBezTo>
                  <a:pt x="77834" y="12916"/>
                  <a:pt x="77396" y="13239"/>
                  <a:pt x="77073" y="13563"/>
                </a:cubicBezTo>
                <a:close/>
                <a:moveTo>
                  <a:pt x="78633" y="12802"/>
                </a:moveTo>
                <a:cubicBezTo>
                  <a:pt x="79774" y="12402"/>
                  <a:pt x="79793" y="11394"/>
                  <a:pt x="79907" y="10767"/>
                </a:cubicBezTo>
                <a:cubicBezTo>
                  <a:pt x="79488" y="11870"/>
                  <a:pt x="77700" y="11680"/>
                  <a:pt x="78633" y="12802"/>
                </a:cubicBezTo>
                <a:close/>
                <a:moveTo>
                  <a:pt x="57919" y="36388"/>
                </a:moveTo>
                <a:cubicBezTo>
                  <a:pt x="57957" y="36140"/>
                  <a:pt x="58851" y="35988"/>
                  <a:pt x="58147" y="35646"/>
                </a:cubicBezTo>
                <a:cubicBezTo>
                  <a:pt x="57919" y="35874"/>
                  <a:pt x="57786" y="36121"/>
                  <a:pt x="57919" y="36388"/>
                </a:cubicBezTo>
                <a:close/>
                <a:moveTo>
                  <a:pt x="56701" y="38898"/>
                </a:moveTo>
                <a:cubicBezTo>
                  <a:pt x="56873" y="38099"/>
                  <a:pt x="58680" y="37909"/>
                  <a:pt x="57900" y="36939"/>
                </a:cubicBezTo>
                <a:cubicBezTo>
                  <a:pt x="57082" y="37301"/>
                  <a:pt x="55693" y="37852"/>
                  <a:pt x="56701" y="38898"/>
                </a:cubicBezTo>
                <a:close/>
                <a:moveTo>
                  <a:pt x="25393" y="71595"/>
                </a:moveTo>
                <a:cubicBezTo>
                  <a:pt x="23967" y="71462"/>
                  <a:pt x="23415" y="72812"/>
                  <a:pt x="22255" y="73098"/>
                </a:cubicBezTo>
                <a:cubicBezTo>
                  <a:pt x="23757" y="73060"/>
                  <a:pt x="24252" y="71937"/>
                  <a:pt x="25393" y="71595"/>
                </a:cubicBezTo>
                <a:close/>
                <a:moveTo>
                  <a:pt x="86907" y="12307"/>
                </a:moveTo>
                <a:cubicBezTo>
                  <a:pt x="86697" y="12250"/>
                  <a:pt x="86108" y="12022"/>
                  <a:pt x="85727" y="12155"/>
                </a:cubicBezTo>
                <a:cubicBezTo>
                  <a:pt x="86127" y="13049"/>
                  <a:pt x="85252" y="13353"/>
                  <a:pt x="85081" y="14114"/>
                </a:cubicBezTo>
                <a:cubicBezTo>
                  <a:pt x="85917" y="13943"/>
                  <a:pt x="86830" y="12345"/>
                  <a:pt x="86907" y="12307"/>
                </a:cubicBezTo>
                <a:close/>
                <a:moveTo>
                  <a:pt x="87667" y="20258"/>
                </a:moveTo>
                <a:cubicBezTo>
                  <a:pt x="86374" y="21019"/>
                  <a:pt x="84529" y="21837"/>
                  <a:pt x="85651" y="23301"/>
                </a:cubicBezTo>
                <a:cubicBezTo>
                  <a:pt x="88048" y="23149"/>
                  <a:pt x="88352" y="21323"/>
                  <a:pt x="89227" y="20296"/>
                </a:cubicBezTo>
                <a:cubicBezTo>
                  <a:pt x="88695" y="19801"/>
                  <a:pt x="88866" y="20562"/>
                  <a:pt x="88447" y="20277"/>
                </a:cubicBezTo>
                <a:cubicBezTo>
                  <a:pt x="88219" y="19992"/>
                  <a:pt x="89170" y="20106"/>
                  <a:pt x="88542" y="19668"/>
                </a:cubicBezTo>
                <a:cubicBezTo>
                  <a:pt x="87820" y="19421"/>
                  <a:pt x="87401" y="19820"/>
                  <a:pt x="87667" y="20258"/>
                </a:cubicBezTo>
                <a:close/>
                <a:moveTo>
                  <a:pt x="7818" y="98681"/>
                </a:moveTo>
                <a:cubicBezTo>
                  <a:pt x="7609" y="99061"/>
                  <a:pt x="7133" y="98909"/>
                  <a:pt x="6943" y="99289"/>
                </a:cubicBezTo>
                <a:cubicBezTo>
                  <a:pt x="7685" y="99575"/>
                  <a:pt x="7951" y="99042"/>
                  <a:pt x="7818" y="98681"/>
                </a:cubicBezTo>
                <a:close/>
                <a:moveTo>
                  <a:pt x="37110" y="77187"/>
                </a:moveTo>
                <a:cubicBezTo>
                  <a:pt x="36615" y="77453"/>
                  <a:pt x="36406" y="77701"/>
                  <a:pt x="35741" y="78290"/>
                </a:cubicBezTo>
                <a:cubicBezTo>
                  <a:pt x="36654" y="78576"/>
                  <a:pt x="37262" y="77739"/>
                  <a:pt x="37110" y="77187"/>
                </a:cubicBezTo>
                <a:close/>
                <a:moveTo>
                  <a:pt x="38365" y="77263"/>
                </a:moveTo>
                <a:cubicBezTo>
                  <a:pt x="38803" y="76636"/>
                  <a:pt x="39354" y="76027"/>
                  <a:pt x="39488" y="75380"/>
                </a:cubicBezTo>
                <a:cubicBezTo>
                  <a:pt x="39031" y="75818"/>
                  <a:pt x="37909" y="76369"/>
                  <a:pt x="38365" y="77263"/>
                </a:cubicBezTo>
                <a:close/>
                <a:moveTo>
                  <a:pt x="97501" y="23758"/>
                </a:moveTo>
                <a:cubicBezTo>
                  <a:pt x="97615" y="24347"/>
                  <a:pt x="96018" y="24728"/>
                  <a:pt x="96893" y="25394"/>
                </a:cubicBezTo>
                <a:cubicBezTo>
                  <a:pt x="96246" y="26478"/>
                  <a:pt x="93279" y="28304"/>
                  <a:pt x="93355" y="29426"/>
                </a:cubicBezTo>
                <a:cubicBezTo>
                  <a:pt x="94686" y="29787"/>
                  <a:pt x="94039" y="28893"/>
                  <a:pt x="95162" y="28703"/>
                </a:cubicBezTo>
                <a:cubicBezTo>
                  <a:pt x="95067" y="28817"/>
                  <a:pt x="94895" y="28931"/>
                  <a:pt x="95276" y="29103"/>
                </a:cubicBezTo>
                <a:cubicBezTo>
                  <a:pt x="97026" y="28114"/>
                  <a:pt x="96455" y="26554"/>
                  <a:pt x="97767" y="25337"/>
                </a:cubicBezTo>
                <a:cubicBezTo>
                  <a:pt x="96417" y="24576"/>
                  <a:pt x="98585" y="24576"/>
                  <a:pt x="97501" y="23758"/>
                </a:cubicBezTo>
                <a:close/>
                <a:moveTo>
                  <a:pt x="45061" y="82817"/>
                </a:moveTo>
                <a:cubicBezTo>
                  <a:pt x="45308" y="82494"/>
                  <a:pt x="46354" y="82075"/>
                  <a:pt x="46164" y="81467"/>
                </a:cubicBezTo>
                <a:cubicBezTo>
                  <a:pt x="45536" y="81847"/>
                  <a:pt x="44547" y="82075"/>
                  <a:pt x="45061" y="82817"/>
                </a:cubicBezTo>
                <a:close/>
                <a:moveTo>
                  <a:pt x="39393" y="88923"/>
                </a:moveTo>
                <a:cubicBezTo>
                  <a:pt x="39754" y="88447"/>
                  <a:pt x="40648" y="88409"/>
                  <a:pt x="40039" y="87744"/>
                </a:cubicBezTo>
                <a:cubicBezTo>
                  <a:pt x="39697" y="87915"/>
                  <a:pt x="39107" y="88466"/>
                  <a:pt x="39393" y="88923"/>
                </a:cubicBezTo>
                <a:close/>
                <a:moveTo>
                  <a:pt x="71424" y="65261"/>
                </a:moveTo>
                <a:cubicBezTo>
                  <a:pt x="70758" y="65546"/>
                  <a:pt x="70853" y="65718"/>
                  <a:pt x="70739" y="66193"/>
                </a:cubicBezTo>
                <a:cubicBezTo>
                  <a:pt x="70530" y="66060"/>
                  <a:pt x="70606" y="65965"/>
                  <a:pt x="70320" y="65832"/>
                </a:cubicBezTo>
                <a:cubicBezTo>
                  <a:pt x="69940" y="66022"/>
                  <a:pt x="69826" y="66650"/>
                  <a:pt x="69293" y="66574"/>
                </a:cubicBezTo>
                <a:cubicBezTo>
                  <a:pt x="69731" y="66193"/>
                  <a:pt x="69541" y="65413"/>
                  <a:pt x="70358" y="65527"/>
                </a:cubicBezTo>
                <a:cubicBezTo>
                  <a:pt x="69997" y="65166"/>
                  <a:pt x="70853" y="64957"/>
                  <a:pt x="70244" y="64576"/>
                </a:cubicBezTo>
                <a:cubicBezTo>
                  <a:pt x="67030" y="66155"/>
                  <a:pt x="65090" y="68457"/>
                  <a:pt x="62693" y="70701"/>
                </a:cubicBezTo>
                <a:cubicBezTo>
                  <a:pt x="62408" y="70549"/>
                  <a:pt x="62788" y="70454"/>
                  <a:pt x="62560" y="70302"/>
                </a:cubicBezTo>
                <a:cubicBezTo>
                  <a:pt x="60943" y="71861"/>
                  <a:pt x="57120" y="73269"/>
                  <a:pt x="55941" y="75513"/>
                </a:cubicBezTo>
                <a:cubicBezTo>
                  <a:pt x="53753" y="76521"/>
                  <a:pt x="50330" y="79013"/>
                  <a:pt x="50044" y="81048"/>
                </a:cubicBezTo>
                <a:cubicBezTo>
                  <a:pt x="53069" y="78785"/>
                  <a:pt x="55351" y="76217"/>
                  <a:pt x="57805" y="74714"/>
                </a:cubicBezTo>
                <a:cubicBezTo>
                  <a:pt x="58166" y="75323"/>
                  <a:pt x="57025" y="75285"/>
                  <a:pt x="57710" y="75875"/>
                </a:cubicBezTo>
                <a:cubicBezTo>
                  <a:pt x="59840" y="74201"/>
                  <a:pt x="60886" y="72280"/>
                  <a:pt x="62788" y="70872"/>
                </a:cubicBezTo>
                <a:cubicBezTo>
                  <a:pt x="63625" y="71386"/>
                  <a:pt x="62731" y="71310"/>
                  <a:pt x="63283" y="71709"/>
                </a:cubicBezTo>
                <a:cubicBezTo>
                  <a:pt x="64957" y="70796"/>
                  <a:pt x="66117" y="69274"/>
                  <a:pt x="67581" y="68780"/>
                </a:cubicBezTo>
                <a:cubicBezTo>
                  <a:pt x="69141" y="68266"/>
                  <a:pt x="70796" y="66497"/>
                  <a:pt x="72203" y="65813"/>
                </a:cubicBezTo>
                <a:cubicBezTo>
                  <a:pt x="72299" y="65718"/>
                  <a:pt x="71975" y="65584"/>
                  <a:pt x="71994" y="65489"/>
                </a:cubicBezTo>
                <a:cubicBezTo>
                  <a:pt x="73440" y="65014"/>
                  <a:pt x="75418" y="62979"/>
                  <a:pt x="75741" y="61799"/>
                </a:cubicBezTo>
                <a:cubicBezTo>
                  <a:pt x="74239" y="62979"/>
                  <a:pt x="72812" y="64557"/>
                  <a:pt x="71557" y="65661"/>
                </a:cubicBezTo>
                <a:cubicBezTo>
                  <a:pt x="71271" y="65508"/>
                  <a:pt x="71652" y="65413"/>
                  <a:pt x="71424" y="65261"/>
                </a:cubicBezTo>
                <a:close/>
                <a:moveTo>
                  <a:pt x="82855" y="66916"/>
                </a:moveTo>
                <a:cubicBezTo>
                  <a:pt x="81961" y="68190"/>
                  <a:pt x="78918" y="68932"/>
                  <a:pt x="77529" y="70587"/>
                </a:cubicBezTo>
                <a:cubicBezTo>
                  <a:pt x="76293" y="72071"/>
                  <a:pt x="74048" y="73973"/>
                  <a:pt x="72318" y="75190"/>
                </a:cubicBezTo>
                <a:cubicBezTo>
                  <a:pt x="72679" y="75837"/>
                  <a:pt x="71804" y="75875"/>
                  <a:pt x="72318" y="76502"/>
                </a:cubicBezTo>
                <a:cubicBezTo>
                  <a:pt x="77073" y="72755"/>
                  <a:pt x="81885" y="69902"/>
                  <a:pt x="85385" y="65737"/>
                </a:cubicBezTo>
                <a:cubicBezTo>
                  <a:pt x="83844" y="65546"/>
                  <a:pt x="83312" y="66269"/>
                  <a:pt x="82855" y="669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rot="-9524970" flipH="1">
            <a:off x="6415549" y="412320"/>
            <a:ext cx="582216" cy="16449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rot="-9141921">
            <a:off x="-143510" y="1890268"/>
            <a:ext cx="852745" cy="240935"/>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a:spLocks noGrp="1"/>
          </p:cNvSpPr>
          <p:nvPr>
            <p:ph type="pic" idx="2"/>
          </p:nvPr>
        </p:nvSpPr>
        <p:spPr>
          <a:xfrm>
            <a:off x="5297150" y="1491075"/>
            <a:ext cx="2550600" cy="2907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0"/>
        <p:cNvGrpSpPr/>
        <p:nvPr/>
      </p:nvGrpSpPr>
      <p:grpSpPr>
        <a:xfrm>
          <a:off x="0" y="0"/>
          <a:ext cx="0" cy="0"/>
          <a:chOff x="0" y="0"/>
          <a:chExt cx="0" cy="0"/>
        </a:xfrm>
      </p:grpSpPr>
      <p:sp>
        <p:nvSpPr>
          <p:cNvPr id="101" name="Google Shape;101;p8"/>
          <p:cNvSpPr txBox="1">
            <a:spLocks noGrp="1"/>
          </p:cNvSpPr>
          <p:nvPr>
            <p:ph type="title"/>
          </p:nvPr>
        </p:nvSpPr>
        <p:spPr>
          <a:xfrm>
            <a:off x="2317950" y="1307100"/>
            <a:ext cx="4508100" cy="2529300"/>
          </a:xfrm>
          <a:prstGeom prst="rect">
            <a:avLst/>
          </a:prstGeom>
          <a:noFill/>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9000">
                <a:highlight>
                  <a:schemeClr val="lt1"/>
                </a:highlight>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02" name="Google Shape;102;p8"/>
          <p:cNvSpPr/>
          <p:nvPr/>
        </p:nvSpPr>
        <p:spPr>
          <a:xfrm rot="2477046" flipH="1">
            <a:off x="7555618" y="2902214"/>
            <a:ext cx="2015146" cy="1076612"/>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flipH="1">
            <a:off x="-934287" y="-39075"/>
            <a:ext cx="2529325" cy="2499825"/>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rot="-1590675" flipH="1">
            <a:off x="254623" y="-489684"/>
            <a:ext cx="2936525" cy="1568868"/>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6202413" y="3808450"/>
            <a:ext cx="3388600" cy="1453200"/>
          </a:xfrm>
          <a:custGeom>
            <a:avLst/>
            <a:gdLst/>
            <a:ahLst/>
            <a:cxnLst/>
            <a:rect l="l" t="t" r="r" b="b"/>
            <a:pathLst>
              <a:path w="135544" h="58128" extrusionOk="0">
                <a:moveTo>
                  <a:pt x="122228" y="38118"/>
                </a:moveTo>
                <a:cubicBezTo>
                  <a:pt x="121886" y="38308"/>
                  <a:pt x="121544" y="38517"/>
                  <a:pt x="121182" y="38708"/>
                </a:cubicBezTo>
                <a:cubicBezTo>
                  <a:pt x="121220" y="38765"/>
                  <a:pt x="121296" y="38765"/>
                  <a:pt x="121315" y="38860"/>
                </a:cubicBezTo>
                <a:cubicBezTo>
                  <a:pt x="120973" y="39107"/>
                  <a:pt x="120460" y="39297"/>
                  <a:pt x="120155" y="39563"/>
                </a:cubicBezTo>
                <a:cubicBezTo>
                  <a:pt x="120250" y="39525"/>
                  <a:pt x="120364" y="39468"/>
                  <a:pt x="120383" y="39583"/>
                </a:cubicBezTo>
                <a:cubicBezTo>
                  <a:pt x="120345" y="39868"/>
                  <a:pt x="119737" y="39773"/>
                  <a:pt x="119623" y="39982"/>
                </a:cubicBezTo>
                <a:cubicBezTo>
                  <a:pt x="119756" y="39925"/>
                  <a:pt x="119851" y="39906"/>
                  <a:pt x="119908" y="39982"/>
                </a:cubicBezTo>
                <a:cubicBezTo>
                  <a:pt x="119699" y="40020"/>
                  <a:pt x="119737" y="40134"/>
                  <a:pt x="119718" y="40229"/>
                </a:cubicBezTo>
                <a:cubicBezTo>
                  <a:pt x="119566" y="40286"/>
                  <a:pt x="119432" y="40343"/>
                  <a:pt x="119280" y="40400"/>
                </a:cubicBezTo>
                <a:cubicBezTo>
                  <a:pt x="119052" y="40781"/>
                  <a:pt x="118786" y="40952"/>
                  <a:pt x="118253" y="41218"/>
                </a:cubicBezTo>
                <a:cubicBezTo>
                  <a:pt x="116560" y="42055"/>
                  <a:pt x="114183" y="43577"/>
                  <a:pt x="111995" y="44718"/>
                </a:cubicBezTo>
                <a:cubicBezTo>
                  <a:pt x="110968" y="45251"/>
                  <a:pt x="109979" y="45764"/>
                  <a:pt x="108971" y="46259"/>
                </a:cubicBezTo>
                <a:cubicBezTo>
                  <a:pt x="105813" y="47818"/>
                  <a:pt x="102865" y="48903"/>
                  <a:pt x="99917" y="50291"/>
                </a:cubicBezTo>
                <a:cubicBezTo>
                  <a:pt x="97463" y="51071"/>
                  <a:pt x="94192" y="52707"/>
                  <a:pt x="91985" y="53354"/>
                </a:cubicBezTo>
                <a:cubicBezTo>
                  <a:pt x="92480" y="52973"/>
                  <a:pt x="93412" y="52821"/>
                  <a:pt x="93678" y="52574"/>
                </a:cubicBezTo>
                <a:cubicBezTo>
                  <a:pt x="93906" y="52364"/>
                  <a:pt x="93431" y="52555"/>
                  <a:pt x="93735" y="52555"/>
                </a:cubicBezTo>
                <a:cubicBezTo>
                  <a:pt x="94154" y="52517"/>
                  <a:pt x="94800" y="52041"/>
                  <a:pt x="95086" y="51794"/>
                </a:cubicBezTo>
                <a:cubicBezTo>
                  <a:pt x="92575" y="52745"/>
                  <a:pt x="88999" y="54324"/>
                  <a:pt x="86355" y="55180"/>
                </a:cubicBezTo>
                <a:lnTo>
                  <a:pt x="85670" y="55446"/>
                </a:lnTo>
                <a:cubicBezTo>
                  <a:pt x="85309" y="55541"/>
                  <a:pt x="85899" y="55294"/>
                  <a:pt x="86032" y="55256"/>
                </a:cubicBezTo>
                <a:cubicBezTo>
                  <a:pt x="89379" y="54000"/>
                  <a:pt x="92461" y="52631"/>
                  <a:pt x="95980" y="50976"/>
                </a:cubicBezTo>
                <a:cubicBezTo>
                  <a:pt x="93355" y="51927"/>
                  <a:pt x="89151" y="53715"/>
                  <a:pt x="86165" y="54685"/>
                </a:cubicBezTo>
                <a:cubicBezTo>
                  <a:pt x="86621" y="54267"/>
                  <a:pt x="88371" y="54057"/>
                  <a:pt x="88961" y="53468"/>
                </a:cubicBezTo>
                <a:cubicBezTo>
                  <a:pt x="88923" y="53487"/>
                  <a:pt x="88809" y="53487"/>
                  <a:pt x="88809" y="53468"/>
                </a:cubicBezTo>
                <a:cubicBezTo>
                  <a:pt x="89741" y="52992"/>
                  <a:pt x="91186" y="52688"/>
                  <a:pt x="91662" y="52193"/>
                </a:cubicBezTo>
                <a:cubicBezTo>
                  <a:pt x="90692" y="52536"/>
                  <a:pt x="88885" y="53106"/>
                  <a:pt x="87934" y="53411"/>
                </a:cubicBezTo>
                <a:cubicBezTo>
                  <a:pt x="87116" y="53696"/>
                  <a:pt x="87801" y="53487"/>
                  <a:pt x="88143" y="53220"/>
                </a:cubicBezTo>
                <a:cubicBezTo>
                  <a:pt x="87515" y="53354"/>
                  <a:pt x="86279" y="54000"/>
                  <a:pt x="85499" y="54114"/>
                </a:cubicBezTo>
                <a:cubicBezTo>
                  <a:pt x="85880" y="53829"/>
                  <a:pt x="87078" y="53753"/>
                  <a:pt x="86831" y="53315"/>
                </a:cubicBezTo>
                <a:cubicBezTo>
                  <a:pt x="85480" y="53772"/>
                  <a:pt x="84320" y="54171"/>
                  <a:pt x="83046" y="54609"/>
                </a:cubicBezTo>
                <a:cubicBezTo>
                  <a:pt x="83236" y="54533"/>
                  <a:pt x="83255" y="54495"/>
                  <a:pt x="83141" y="54457"/>
                </a:cubicBezTo>
                <a:cubicBezTo>
                  <a:pt x="83407" y="54305"/>
                  <a:pt x="83616" y="54286"/>
                  <a:pt x="83787" y="54305"/>
                </a:cubicBezTo>
                <a:cubicBezTo>
                  <a:pt x="83654" y="54095"/>
                  <a:pt x="84396" y="54019"/>
                  <a:pt x="84548" y="53715"/>
                </a:cubicBezTo>
                <a:cubicBezTo>
                  <a:pt x="84073" y="53867"/>
                  <a:pt x="83274" y="54114"/>
                  <a:pt x="83065" y="54095"/>
                </a:cubicBezTo>
                <a:cubicBezTo>
                  <a:pt x="83179" y="54019"/>
                  <a:pt x="83483" y="54000"/>
                  <a:pt x="83464" y="53867"/>
                </a:cubicBezTo>
                <a:cubicBezTo>
                  <a:pt x="82665" y="54114"/>
                  <a:pt x="81714" y="54609"/>
                  <a:pt x="81010" y="54685"/>
                </a:cubicBezTo>
                <a:cubicBezTo>
                  <a:pt x="84225" y="53506"/>
                  <a:pt x="87363" y="52155"/>
                  <a:pt x="90216" y="50881"/>
                </a:cubicBezTo>
                <a:cubicBezTo>
                  <a:pt x="90216" y="50881"/>
                  <a:pt x="90254" y="50995"/>
                  <a:pt x="90311" y="50957"/>
                </a:cubicBezTo>
                <a:cubicBezTo>
                  <a:pt x="90635" y="50824"/>
                  <a:pt x="91110" y="50557"/>
                  <a:pt x="91586" y="50386"/>
                </a:cubicBezTo>
                <a:cubicBezTo>
                  <a:pt x="91491" y="50310"/>
                  <a:pt x="91662" y="50120"/>
                  <a:pt x="91738" y="50215"/>
                </a:cubicBezTo>
                <a:cubicBezTo>
                  <a:pt x="91548" y="50405"/>
                  <a:pt x="92061" y="50158"/>
                  <a:pt x="92309" y="50044"/>
                </a:cubicBezTo>
                <a:cubicBezTo>
                  <a:pt x="92214" y="49911"/>
                  <a:pt x="92461" y="49835"/>
                  <a:pt x="92271" y="49778"/>
                </a:cubicBezTo>
                <a:cubicBezTo>
                  <a:pt x="92137" y="49873"/>
                  <a:pt x="91852" y="50139"/>
                  <a:pt x="91776" y="49987"/>
                </a:cubicBezTo>
                <a:cubicBezTo>
                  <a:pt x="92099" y="49664"/>
                  <a:pt x="92936" y="49702"/>
                  <a:pt x="93050" y="49245"/>
                </a:cubicBezTo>
                <a:cubicBezTo>
                  <a:pt x="93469" y="49169"/>
                  <a:pt x="93773" y="48827"/>
                  <a:pt x="93963" y="48827"/>
                </a:cubicBezTo>
                <a:cubicBezTo>
                  <a:pt x="93925" y="48865"/>
                  <a:pt x="93849" y="48884"/>
                  <a:pt x="93868" y="48922"/>
                </a:cubicBezTo>
                <a:cubicBezTo>
                  <a:pt x="94306" y="48693"/>
                  <a:pt x="94934" y="48256"/>
                  <a:pt x="95162" y="48408"/>
                </a:cubicBezTo>
                <a:cubicBezTo>
                  <a:pt x="95200" y="48370"/>
                  <a:pt x="95238" y="48123"/>
                  <a:pt x="95143" y="48180"/>
                </a:cubicBezTo>
                <a:cubicBezTo>
                  <a:pt x="94705" y="48294"/>
                  <a:pt x="94382" y="48617"/>
                  <a:pt x="94135" y="48541"/>
                </a:cubicBezTo>
                <a:cubicBezTo>
                  <a:pt x="94705" y="48256"/>
                  <a:pt x="95485" y="47952"/>
                  <a:pt x="96151" y="47495"/>
                </a:cubicBezTo>
                <a:cubicBezTo>
                  <a:pt x="96018" y="47457"/>
                  <a:pt x="95942" y="47666"/>
                  <a:pt x="95999" y="47457"/>
                </a:cubicBezTo>
                <a:cubicBezTo>
                  <a:pt x="96132" y="47324"/>
                  <a:pt x="96969" y="47096"/>
                  <a:pt x="97368" y="46791"/>
                </a:cubicBezTo>
                <a:cubicBezTo>
                  <a:pt x="97254" y="46696"/>
                  <a:pt x="97159" y="47020"/>
                  <a:pt x="97083" y="46791"/>
                </a:cubicBezTo>
                <a:cubicBezTo>
                  <a:pt x="97482" y="46620"/>
                  <a:pt x="97730" y="46601"/>
                  <a:pt x="97901" y="46525"/>
                </a:cubicBezTo>
                <a:cubicBezTo>
                  <a:pt x="97730" y="46335"/>
                  <a:pt x="97254" y="46544"/>
                  <a:pt x="96988" y="46563"/>
                </a:cubicBezTo>
                <a:cubicBezTo>
                  <a:pt x="97235" y="46449"/>
                  <a:pt x="97749" y="46259"/>
                  <a:pt x="97539" y="46164"/>
                </a:cubicBezTo>
                <a:cubicBezTo>
                  <a:pt x="97901" y="46145"/>
                  <a:pt x="98681" y="45707"/>
                  <a:pt x="99004" y="45517"/>
                </a:cubicBezTo>
                <a:cubicBezTo>
                  <a:pt x="98243" y="45650"/>
                  <a:pt x="97444" y="46335"/>
                  <a:pt x="96189" y="46544"/>
                </a:cubicBezTo>
                <a:cubicBezTo>
                  <a:pt x="95770" y="46848"/>
                  <a:pt x="94915" y="47115"/>
                  <a:pt x="94610" y="47400"/>
                </a:cubicBezTo>
                <a:cubicBezTo>
                  <a:pt x="94705" y="47362"/>
                  <a:pt x="94819" y="47286"/>
                  <a:pt x="94876" y="47343"/>
                </a:cubicBezTo>
                <a:cubicBezTo>
                  <a:pt x="93754" y="47476"/>
                  <a:pt x="93355" y="47895"/>
                  <a:pt x="92118" y="48180"/>
                </a:cubicBezTo>
                <a:cubicBezTo>
                  <a:pt x="93374" y="47628"/>
                  <a:pt x="94173" y="47381"/>
                  <a:pt x="95542" y="46696"/>
                </a:cubicBezTo>
                <a:cubicBezTo>
                  <a:pt x="93697" y="47305"/>
                  <a:pt x="91396" y="48522"/>
                  <a:pt x="89760" y="48903"/>
                </a:cubicBezTo>
                <a:cubicBezTo>
                  <a:pt x="89703" y="49036"/>
                  <a:pt x="89246" y="49245"/>
                  <a:pt x="89037" y="49188"/>
                </a:cubicBezTo>
                <a:cubicBezTo>
                  <a:pt x="90311" y="48693"/>
                  <a:pt x="91700" y="48047"/>
                  <a:pt x="92860" y="47666"/>
                </a:cubicBezTo>
                <a:cubicBezTo>
                  <a:pt x="92822" y="47495"/>
                  <a:pt x="93127" y="47419"/>
                  <a:pt x="93050" y="47248"/>
                </a:cubicBezTo>
                <a:cubicBezTo>
                  <a:pt x="92936" y="47400"/>
                  <a:pt x="92765" y="47286"/>
                  <a:pt x="92632" y="47476"/>
                </a:cubicBezTo>
                <a:cubicBezTo>
                  <a:pt x="92746" y="47362"/>
                  <a:pt x="92955" y="47419"/>
                  <a:pt x="92803" y="47514"/>
                </a:cubicBezTo>
                <a:cubicBezTo>
                  <a:pt x="92670" y="47514"/>
                  <a:pt x="92575" y="47457"/>
                  <a:pt x="92423" y="47495"/>
                </a:cubicBezTo>
                <a:cubicBezTo>
                  <a:pt x="92442" y="47533"/>
                  <a:pt x="92499" y="47533"/>
                  <a:pt x="92537" y="47571"/>
                </a:cubicBezTo>
                <a:cubicBezTo>
                  <a:pt x="92290" y="47590"/>
                  <a:pt x="92385" y="47533"/>
                  <a:pt x="92118" y="47609"/>
                </a:cubicBezTo>
                <a:cubicBezTo>
                  <a:pt x="92328" y="47799"/>
                  <a:pt x="91966" y="47647"/>
                  <a:pt x="91814" y="47742"/>
                </a:cubicBezTo>
                <a:cubicBezTo>
                  <a:pt x="91852" y="47799"/>
                  <a:pt x="91947" y="47799"/>
                  <a:pt x="91795" y="47857"/>
                </a:cubicBezTo>
                <a:cubicBezTo>
                  <a:pt x="91662" y="47895"/>
                  <a:pt x="91795" y="47761"/>
                  <a:pt x="91681" y="47799"/>
                </a:cubicBezTo>
                <a:cubicBezTo>
                  <a:pt x="90197" y="48408"/>
                  <a:pt x="88524" y="48941"/>
                  <a:pt x="87344" y="49644"/>
                </a:cubicBezTo>
                <a:cubicBezTo>
                  <a:pt x="87915" y="49454"/>
                  <a:pt x="88219" y="49188"/>
                  <a:pt x="88600" y="49188"/>
                </a:cubicBezTo>
                <a:cubicBezTo>
                  <a:pt x="88143" y="49321"/>
                  <a:pt x="87268" y="49892"/>
                  <a:pt x="87192" y="49587"/>
                </a:cubicBezTo>
                <a:cubicBezTo>
                  <a:pt x="86850" y="49987"/>
                  <a:pt x="86717" y="49892"/>
                  <a:pt x="86260" y="49968"/>
                </a:cubicBezTo>
                <a:cubicBezTo>
                  <a:pt x="86450" y="50101"/>
                  <a:pt x="85842" y="50291"/>
                  <a:pt x="85899" y="50120"/>
                </a:cubicBezTo>
                <a:cubicBezTo>
                  <a:pt x="85804" y="50386"/>
                  <a:pt x="85518" y="50367"/>
                  <a:pt x="85214" y="50557"/>
                </a:cubicBezTo>
                <a:cubicBezTo>
                  <a:pt x="85081" y="50329"/>
                  <a:pt x="85766" y="50348"/>
                  <a:pt x="85766" y="50158"/>
                </a:cubicBezTo>
                <a:cubicBezTo>
                  <a:pt x="81448" y="51680"/>
                  <a:pt x="76864" y="53354"/>
                  <a:pt x="72337" y="54837"/>
                </a:cubicBezTo>
                <a:cubicBezTo>
                  <a:pt x="73554" y="54324"/>
                  <a:pt x="74391" y="54038"/>
                  <a:pt x="75989" y="53411"/>
                </a:cubicBezTo>
                <a:cubicBezTo>
                  <a:pt x="76350" y="53277"/>
                  <a:pt x="76845" y="53106"/>
                  <a:pt x="77035" y="52821"/>
                </a:cubicBezTo>
                <a:cubicBezTo>
                  <a:pt x="76540" y="52992"/>
                  <a:pt x="75932" y="53315"/>
                  <a:pt x="75551" y="53258"/>
                </a:cubicBezTo>
                <a:cubicBezTo>
                  <a:pt x="75742" y="53201"/>
                  <a:pt x="76160" y="53163"/>
                  <a:pt x="76274" y="52916"/>
                </a:cubicBezTo>
                <a:cubicBezTo>
                  <a:pt x="75970" y="53030"/>
                  <a:pt x="75627" y="53201"/>
                  <a:pt x="75437" y="53144"/>
                </a:cubicBezTo>
                <a:cubicBezTo>
                  <a:pt x="76388" y="52707"/>
                  <a:pt x="77282" y="52612"/>
                  <a:pt x="77853" y="52174"/>
                </a:cubicBezTo>
                <a:cubicBezTo>
                  <a:pt x="76521" y="52593"/>
                  <a:pt x="74790" y="53239"/>
                  <a:pt x="73383" y="53734"/>
                </a:cubicBezTo>
                <a:cubicBezTo>
                  <a:pt x="73554" y="53563"/>
                  <a:pt x="73897" y="53563"/>
                  <a:pt x="74087" y="53335"/>
                </a:cubicBezTo>
                <a:cubicBezTo>
                  <a:pt x="71043" y="54362"/>
                  <a:pt x="68380" y="54742"/>
                  <a:pt x="66288" y="55807"/>
                </a:cubicBezTo>
                <a:cubicBezTo>
                  <a:pt x="66250" y="55750"/>
                  <a:pt x="66231" y="55674"/>
                  <a:pt x="66155" y="55693"/>
                </a:cubicBezTo>
                <a:cubicBezTo>
                  <a:pt x="64671" y="56302"/>
                  <a:pt x="62028" y="57158"/>
                  <a:pt x="60943" y="57500"/>
                </a:cubicBezTo>
                <a:cubicBezTo>
                  <a:pt x="60981" y="57481"/>
                  <a:pt x="61000" y="57443"/>
                  <a:pt x="60924" y="57462"/>
                </a:cubicBezTo>
                <a:cubicBezTo>
                  <a:pt x="60772" y="57500"/>
                  <a:pt x="60240" y="57785"/>
                  <a:pt x="60354" y="57633"/>
                </a:cubicBezTo>
                <a:cubicBezTo>
                  <a:pt x="60601" y="57519"/>
                  <a:pt x="60848" y="57424"/>
                  <a:pt x="61095" y="57329"/>
                </a:cubicBezTo>
                <a:cubicBezTo>
                  <a:pt x="61172" y="57291"/>
                  <a:pt x="61248" y="57291"/>
                  <a:pt x="61305" y="57310"/>
                </a:cubicBezTo>
                <a:cubicBezTo>
                  <a:pt x="61381" y="57215"/>
                  <a:pt x="61324" y="57082"/>
                  <a:pt x="61552" y="57044"/>
                </a:cubicBezTo>
                <a:cubicBezTo>
                  <a:pt x="61647" y="56987"/>
                  <a:pt x="61628" y="57158"/>
                  <a:pt x="61723" y="57139"/>
                </a:cubicBezTo>
                <a:cubicBezTo>
                  <a:pt x="61647" y="56967"/>
                  <a:pt x="62180" y="56777"/>
                  <a:pt x="62465" y="56663"/>
                </a:cubicBezTo>
                <a:cubicBezTo>
                  <a:pt x="63378" y="56302"/>
                  <a:pt x="65527" y="55522"/>
                  <a:pt x="66516" y="55161"/>
                </a:cubicBezTo>
                <a:cubicBezTo>
                  <a:pt x="66364" y="55084"/>
                  <a:pt x="66459" y="54856"/>
                  <a:pt x="66554" y="54913"/>
                </a:cubicBezTo>
                <a:cubicBezTo>
                  <a:pt x="66516" y="54932"/>
                  <a:pt x="66516" y="54970"/>
                  <a:pt x="66535" y="55027"/>
                </a:cubicBezTo>
                <a:cubicBezTo>
                  <a:pt x="66764" y="54742"/>
                  <a:pt x="67087" y="54989"/>
                  <a:pt x="67011" y="54609"/>
                </a:cubicBezTo>
                <a:cubicBezTo>
                  <a:pt x="66935" y="54647"/>
                  <a:pt x="66573" y="54799"/>
                  <a:pt x="66745" y="54666"/>
                </a:cubicBezTo>
                <a:cubicBezTo>
                  <a:pt x="67334" y="54286"/>
                  <a:pt x="67791" y="54324"/>
                  <a:pt x="68247" y="53962"/>
                </a:cubicBezTo>
                <a:cubicBezTo>
                  <a:pt x="67467" y="54305"/>
                  <a:pt x="66631" y="54495"/>
                  <a:pt x="66079" y="54780"/>
                </a:cubicBezTo>
                <a:cubicBezTo>
                  <a:pt x="66117" y="54742"/>
                  <a:pt x="66193" y="54723"/>
                  <a:pt x="66193" y="54685"/>
                </a:cubicBezTo>
                <a:cubicBezTo>
                  <a:pt x="62826" y="55693"/>
                  <a:pt x="59745" y="57139"/>
                  <a:pt x="56055" y="58128"/>
                </a:cubicBezTo>
                <a:cubicBezTo>
                  <a:pt x="58147" y="57329"/>
                  <a:pt x="61571" y="56397"/>
                  <a:pt x="62864" y="55503"/>
                </a:cubicBezTo>
                <a:cubicBezTo>
                  <a:pt x="61609" y="55978"/>
                  <a:pt x="61019" y="56074"/>
                  <a:pt x="59992" y="56549"/>
                </a:cubicBezTo>
                <a:cubicBezTo>
                  <a:pt x="59859" y="56473"/>
                  <a:pt x="60087" y="56302"/>
                  <a:pt x="59916" y="56359"/>
                </a:cubicBezTo>
                <a:cubicBezTo>
                  <a:pt x="59517" y="56454"/>
                  <a:pt x="59365" y="56587"/>
                  <a:pt x="59060" y="56530"/>
                </a:cubicBezTo>
                <a:cubicBezTo>
                  <a:pt x="60525" y="55902"/>
                  <a:pt x="62123" y="55465"/>
                  <a:pt x="63302" y="54989"/>
                </a:cubicBezTo>
                <a:cubicBezTo>
                  <a:pt x="63245" y="54723"/>
                  <a:pt x="63625" y="54856"/>
                  <a:pt x="63663" y="54628"/>
                </a:cubicBezTo>
                <a:cubicBezTo>
                  <a:pt x="63169" y="54761"/>
                  <a:pt x="62237" y="55122"/>
                  <a:pt x="61932" y="55161"/>
                </a:cubicBezTo>
                <a:cubicBezTo>
                  <a:pt x="62008" y="55122"/>
                  <a:pt x="61970" y="55046"/>
                  <a:pt x="61951" y="54989"/>
                </a:cubicBezTo>
                <a:cubicBezTo>
                  <a:pt x="62370" y="54951"/>
                  <a:pt x="63530" y="54343"/>
                  <a:pt x="64120" y="54171"/>
                </a:cubicBezTo>
                <a:cubicBezTo>
                  <a:pt x="64082" y="54190"/>
                  <a:pt x="64006" y="54209"/>
                  <a:pt x="64025" y="54267"/>
                </a:cubicBezTo>
                <a:cubicBezTo>
                  <a:pt x="64728" y="54019"/>
                  <a:pt x="65242" y="53848"/>
                  <a:pt x="65622" y="53620"/>
                </a:cubicBezTo>
                <a:cubicBezTo>
                  <a:pt x="65508" y="53658"/>
                  <a:pt x="65394" y="53677"/>
                  <a:pt x="65337" y="53620"/>
                </a:cubicBezTo>
                <a:cubicBezTo>
                  <a:pt x="65775" y="53487"/>
                  <a:pt x="66421" y="53296"/>
                  <a:pt x="66840" y="52916"/>
                </a:cubicBezTo>
                <a:cubicBezTo>
                  <a:pt x="65794" y="53315"/>
                  <a:pt x="65223" y="53525"/>
                  <a:pt x="64538" y="53601"/>
                </a:cubicBezTo>
                <a:cubicBezTo>
                  <a:pt x="63815" y="53981"/>
                  <a:pt x="62313" y="54590"/>
                  <a:pt x="61609" y="54666"/>
                </a:cubicBezTo>
                <a:cubicBezTo>
                  <a:pt x="62560" y="54400"/>
                  <a:pt x="63892" y="53734"/>
                  <a:pt x="65204" y="53296"/>
                </a:cubicBezTo>
                <a:cubicBezTo>
                  <a:pt x="65090" y="53335"/>
                  <a:pt x="65014" y="53411"/>
                  <a:pt x="64995" y="53487"/>
                </a:cubicBezTo>
                <a:cubicBezTo>
                  <a:pt x="65718" y="52897"/>
                  <a:pt x="66554" y="52897"/>
                  <a:pt x="67372" y="52307"/>
                </a:cubicBezTo>
                <a:cubicBezTo>
                  <a:pt x="66821" y="52403"/>
                  <a:pt x="66060" y="52840"/>
                  <a:pt x="65584" y="52802"/>
                </a:cubicBezTo>
                <a:cubicBezTo>
                  <a:pt x="63302" y="53924"/>
                  <a:pt x="60125" y="55027"/>
                  <a:pt x="57786" y="55693"/>
                </a:cubicBezTo>
                <a:cubicBezTo>
                  <a:pt x="57234" y="56188"/>
                  <a:pt x="56778" y="56207"/>
                  <a:pt x="55998" y="56587"/>
                </a:cubicBezTo>
                <a:cubicBezTo>
                  <a:pt x="56188" y="56283"/>
                  <a:pt x="56340" y="56207"/>
                  <a:pt x="56702" y="56188"/>
                </a:cubicBezTo>
                <a:cubicBezTo>
                  <a:pt x="56683" y="56131"/>
                  <a:pt x="56607" y="56150"/>
                  <a:pt x="56588" y="56074"/>
                </a:cubicBezTo>
                <a:cubicBezTo>
                  <a:pt x="56759" y="56035"/>
                  <a:pt x="56892" y="56074"/>
                  <a:pt x="57082" y="56035"/>
                </a:cubicBezTo>
                <a:cubicBezTo>
                  <a:pt x="57025" y="55978"/>
                  <a:pt x="56968" y="55997"/>
                  <a:pt x="57025" y="55902"/>
                </a:cubicBezTo>
                <a:cubicBezTo>
                  <a:pt x="57234" y="55902"/>
                  <a:pt x="57634" y="55655"/>
                  <a:pt x="57634" y="55826"/>
                </a:cubicBezTo>
                <a:cubicBezTo>
                  <a:pt x="57957" y="55389"/>
                  <a:pt x="58984" y="55370"/>
                  <a:pt x="59308" y="54989"/>
                </a:cubicBezTo>
                <a:cubicBezTo>
                  <a:pt x="58585" y="55161"/>
                  <a:pt x="56987" y="55845"/>
                  <a:pt x="56321" y="55959"/>
                </a:cubicBezTo>
                <a:cubicBezTo>
                  <a:pt x="56645" y="55731"/>
                  <a:pt x="57329" y="55598"/>
                  <a:pt x="57501" y="55313"/>
                </a:cubicBezTo>
                <a:cubicBezTo>
                  <a:pt x="57215" y="55427"/>
                  <a:pt x="57234" y="55370"/>
                  <a:pt x="57006" y="55522"/>
                </a:cubicBezTo>
                <a:cubicBezTo>
                  <a:pt x="58052" y="54856"/>
                  <a:pt x="59498" y="54742"/>
                  <a:pt x="60449" y="54076"/>
                </a:cubicBezTo>
                <a:cubicBezTo>
                  <a:pt x="60430" y="54228"/>
                  <a:pt x="60772" y="54133"/>
                  <a:pt x="60734" y="54076"/>
                </a:cubicBezTo>
                <a:cubicBezTo>
                  <a:pt x="60696" y="54000"/>
                  <a:pt x="60544" y="54114"/>
                  <a:pt x="60506" y="54057"/>
                </a:cubicBezTo>
                <a:cubicBezTo>
                  <a:pt x="60677" y="53943"/>
                  <a:pt x="60753" y="54000"/>
                  <a:pt x="60848" y="54038"/>
                </a:cubicBezTo>
                <a:cubicBezTo>
                  <a:pt x="60791" y="53715"/>
                  <a:pt x="61495" y="53563"/>
                  <a:pt x="61666" y="53582"/>
                </a:cubicBezTo>
                <a:cubicBezTo>
                  <a:pt x="61362" y="53829"/>
                  <a:pt x="61362" y="53829"/>
                  <a:pt x="60943" y="53886"/>
                </a:cubicBezTo>
                <a:cubicBezTo>
                  <a:pt x="61038" y="54152"/>
                  <a:pt x="61438" y="53829"/>
                  <a:pt x="61609" y="53772"/>
                </a:cubicBezTo>
                <a:cubicBezTo>
                  <a:pt x="62617" y="53525"/>
                  <a:pt x="63492" y="53201"/>
                  <a:pt x="64367" y="52783"/>
                </a:cubicBezTo>
                <a:cubicBezTo>
                  <a:pt x="64310" y="52821"/>
                  <a:pt x="64234" y="52840"/>
                  <a:pt x="64253" y="52878"/>
                </a:cubicBezTo>
                <a:cubicBezTo>
                  <a:pt x="64938" y="52631"/>
                  <a:pt x="65775" y="52269"/>
                  <a:pt x="66060" y="52212"/>
                </a:cubicBezTo>
                <a:cubicBezTo>
                  <a:pt x="66041" y="52098"/>
                  <a:pt x="66288" y="52060"/>
                  <a:pt x="66307" y="51946"/>
                </a:cubicBezTo>
                <a:cubicBezTo>
                  <a:pt x="65318" y="52060"/>
                  <a:pt x="63777" y="53087"/>
                  <a:pt x="63150" y="52992"/>
                </a:cubicBezTo>
                <a:cubicBezTo>
                  <a:pt x="63264" y="52802"/>
                  <a:pt x="63226" y="53049"/>
                  <a:pt x="63416" y="52954"/>
                </a:cubicBezTo>
                <a:cubicBezTo>
                  <a:pt x="63397" y="52878"/>
                  <a:pt x="63473" y="52840"/>
                  <a:pt x="63416" y="52783"/>
                </a:cubicBezTo>
                <a:cubicBezTo>
                  <a:pt x="63302" y="52821"/>
                  <a:pt x="63169" y="52878"/>
                  <a:pt x="63055" y="52916"/>
                </a:cubicBezTo>
                <a:cubicBezTo>
                  <a:pt x="63074" y="52992"/>
                  <a:pt x="63112" y="53049"/>
                  <a:pt x="63131" y="53125"/>
                </a:cubicBezTo>
                <a:cubicBezTo>
                  <a:pt x="62465" y="53296"/>
                  <a:pt x="62256" y="53544"/>
                  <a:pt x="61723" y="53525"/>
                </a:cubicBezTo>
                <a:cubicBezTo>
                  <a:pt x="62085" y="53144"/>
                  <a:pt x="62693" y="53296"/>
                  <a:pt x="63017" y="52992"/>
                </a:cubicBezTo>
                <a:cubicBezTo>
                  <a:pt x="62921" y="53011"/>
                  <a:pt x="62941" y="52954"/>
                  <a:pt x="62979" y="52897"/>
                </a:cubicBezTo>
                <a:cubicBezTo>
                  <a:pt x="61153" y="53582"/>
                  <a:pt x="58414" y="54190"/>
                  <a:pt x="56759" y="54894"/>
                </a:cubicBezTo>
                <a:cubicBezTo>
                  <a:pt x="56816" y="54875"/>
                  <a:pt x="56797" y="54780"/>
                  <a:pt x="56721" y="54799"/>
                </a:cubicBezTo>
                <a:cubicBezTo>
                  <a:pt x="55370" y="55275"/>
                  <a:pt x="53411" y="55788"/>
                  <a:pt x="52061" y="56397"/>
                </a:cubicBezTo>
                <a:cubicBezTo>
                  <a:pt x="51794" y="56226"/>
                  <a:pt x="51014" y="56777"/>
                  <a:pt x="50805" y="56663"/>
                </a:cubicBezTo>
                <a:cubicBezTo>
                  <a:pt x="51072" y="56492"/>
                  <a:pt x="51452" y="56511"/>
                  <a:pt x="51547" y="56378"/>
                </a:cubicBezTo>
                <a:cubicBezTo>
                  <a:pt x="51338" y="56264"/>
                  <a:pt x="50881" y="56644"/>
                  <a:pt x="50482" y="56568"/>
                </a:cubicBezTo>
                <a:cubicBezTo>
                  <a:pt x="51186" y="56321"/>
                  <a:pt x="51661" y="56264"/>
                  <a:pt x="52251" y="55978"/>
                </a:cubicBezTo>
                <a:cubicBezTo>
                  <a:pt x="52137" y="56016"/>
                  <a:pt x="52118" y="56074"/>
                  <a:pt x="52099" y="56150"/>
                </a:cubicBezTo>
                <a:cubicBezTo>
                  <a:pt x="53031" y="55864"/>
                  <a:pt x="53335" y="55617"/>
                  <a:pt x="54115" y="55446"/>
                </a:cubicBezTo>
                <a:cubicBezTo>
                  <a:pt x="54096" y="55389"/>
                  <a:pt x="54001" y="55408"/>
                  <a:pt x="54077" y="55351"/>
                </a:cubicBezTo>
                <a:cubicBezTo>
                  <a:pt x="54153" y="55617"/>
                  <a:pt x="54286" y="55313"/>
                  <a:pt x="54400" y="55275"/>
                </a:cubicBezTo>
                <a:cubicBezTo>
                  <a:pt x="54952" y="55141"/>
                  <a:pt x="55770" y="54970"/>
                  <a:pt x="56264" y="54761"/>
                </a:cubicBezTo>
                <a:cubicBezTo>
                  <a:pt x="56340" y="54723"/>
                  <a:pt x="56302" y="54628"/>
                  <a:pt x="56359" y="54609"/>
                </a:cubicBezTo>
                <a:cubicBezTo>
                  <a:pt x="56645" y="54514"/>
                  <a:pt x="56987" y="54552"/>
                  <a:pt x="57291" y="54457"/>
                </a:cubicBezTo>
                <a:cubicBezTo>
                  <a:pt x="58528" y="54076"/>
                  <a:pt x="59802" y="53563"/>
                  <a:pt x="60924" y="52992"/>
                </a:cubicBezTo>
                <a:cubicBezTo>
                  <a:pt x="60829" y="53049"/>
                  <a:pt x="60734" y="52992"/>
                  <a:pt x="60829" y="52916"/>
                </a:cubicBezTo>
                <a:cubicBezTo>
                  <a:pt x="61019" y="53011"/>
                  <a:pt x="61115" y="52707"/>
                  <a:pt x="61267" y="52745"/>
                </a:cubicBezTo>
                <a:cubicBezTo>
                  <a:pt x="61286" y="52821"/>
                  <a:pt x="61609" y="52821"/>
                  <a:pt x="61780" y="52593"/>
                </a:cubicBezTo>
                <a:cubicBezTo>
                  <a:pt x="61552" y="52650"/>
                  <a:pt x="61552" y="52650"/>
                  <a:pt x="61723" y="52460"/>
                </a:cubicBezTo>
                <a:cubicBezTo>
                  <a:pt x="60125" y="53030"/>
                  <a:pt x="58109" y="53677"/>
                  <a:pt x="56492" y="54228"/>
                </a:cubicBezTo>
                <a:cubicBezTo>
                  <a:pt x="56683" y="53886"/>
                  <a:pt x="57482" y="53905"/>
                  <a:pt x="57710" y="53677"/>
                </a:cubicBezTo>
                <a:cubicBezTo>
                  <a:pt x="56911" y="53829"/>
                  <a:pt x="55922" y="54286"/>
                  <a:pt x="55028" y="54476"/>
                </a:cubicBezTo>
                <a:cubicBezTo>
                  <a:pt x="55047" y="54457"/>
                  <a:pt x="55085" y="54438"/>
                  <a:pt x="55066" y="54400"/>
                </a:cubicBezTo>
                <a:cubicBezTo>
                  <a:pt x="55028" y="54419"/>
                  <a:pt x="54990" y="54438"/>
                  <a:pt x="54990" y="54381"/>
                </a:cubicBezTo>
                <a:cubicBezTo>
                  <a:pt x="56207" y="54152"/>
                  <a:pt x="57158" y="53582"/>
                  <a:pt x="58052" y="53315"/>
                </a:cubicBezTo>
                <a:cubicBezTo>
                  <a:pt x="58014" y="53182"/>
                  <a:pt x="58109" y="53030"/>
                  <a:pt x="58242" y="53068"/>
                </a:cubicBezTo>
                <a:cubicBezTo>
                  <a:pt x="58471" y="52992"/>
                  <a:pt x="58090" y="53296"/>
                  <a:pt x="58299" y="53220"/>
                </a:cubicBezTo>
                <a:cubicBezTo>
                  <a:pt x="58623" y="53220"/>
                  <a:pt x="58547" y="52897"/>
                  <a:pt x="58642" y="52973"/>
                </a:cubicBezTo>
                <a:cubicBezTo>
                  <a:pt x="58623" y="53144"/>
                  <a:pt x="58642" y="53125"/>
                  <a:pt x="58832" y="53125"/>
                </a:cubicBezTo>
                <a:cubicBezTo>
                  <a:pt x="58775" y="52992"/>
                  <a:pt x="58661" y="53011"/>
                  <a:pt x="58832" y="52897"/>
                </a:cubicBezTo>
                <a:cubicBezTo>
                  <a:pt x="58851" y="52954"/>
                  <a:pt x="58870" y="53049"/>
                  <a:pt x="58946" y="53011"/>
                </a:cubicBezTo>
                <a:cubicBezTo>
                  <a:pt x="58889" y="52897"/>
                  <a:pt x="58889" y="52802"/>
                  <a:pt x="58965" y="52726"/>
                </a:cubicBezTo>
                <a:cubicBezTo>
                  <a:pt x="59384" y="52802"/>
                  <a:pt x="59992" y="52460"/>
                  <a:pt x="60240" y="52326"/>
                </a:cubicBezTo>
                <a:cubicBezTo>
                  <a:pt x="60221" y="52288"/>
                  <a:pt x="59935" y="52345"/>
                  <a:pt x="60125" y="52212"/>
                </a:cubicBezTo>
                <a:cubicBezTo>
                  <a:pt x="60221" y="52345"/>
                  <a:pt x="60182" y="52098"/>
                  <a:pt x="60297" y="52098"/>
                </a:cubicBezTo>
                <a:cubicBezTo>
                  <a:pt x="60449" y="52174"/>
                  <a:pt x="60278" y="52288"/>
                  <a:pt x="60449" y="52307"/>
                </a:cubicBezTo>
                <a:cubicBezTo>
                  <a:pt x="60639" y="52193"/>
                  <a:pt x="60772" y="52193"/>
                  <a:pt x="60848" y="52250"/>
                </a:cubicBezTo>
                <a:lnTo>
                  <a:pt x="60791" y="52117"/>
                </a:lnTo>
                <a:cubicBezTo>
                  <a:pt x="61267" y="51984"/>
                  <a:pt x="61799" y="51908"/>
                  <a:pt x="62085" y="51585"/>
                </a:cubicBezTo>
                <a:cubicBezTo>
                  <a:pt x="62446" y="51623"/>
                  <a:pt x="62845" y="51470"/>
                  <a:pt x="62902" y="51280"/>
                </a:cubicBezTo>
                <a:cubicBezTo>
                  <a:pt x="62598" y="51299"/>
                  <a:pt x="61875" y="51756"/>
                  <a:pt x="61666" y="51604"/>
                </a:cubicBezTo>
                <a:cubicBezTo>
                  <a:pt x="61818" y="51566"/>
                  <a:pt x="62579" y="51394"/>
                  <a:pt x="62693" y="51128"/>
                </a:cubicBezTo>
                <a:cubicBezTo>
                  <a:pt x="62104" y="51432"/>
                  <a:pt x="61628" y="51413"/>
                  <a:pt x="61038" y="51851"/>
                </a:cubicBezTo>
                <a:cubicBezTo>
                  <a:pt x="61248" y="51775"/>
                  <a:pt x="61438" y="51718"/>
                  <a:pt x="61571" y="51737"/>
                </a:cubicBezTo>
                <a:cubicBezTo>
                  <a:pt x="61343" y="51889"/>
                  <a:pt x="61038" y="51889"/>
                  <a:pt x="60962" y="51984"/>
                </a:cubicBezTo>
                <a:cubicBezTo>
                  <a:pt x="60810" y="51813"/>
                  <a:pt x="60791" y="51908"/>
                  <a:pt x="60620" y="51851"/>
                </a:cubicBezTo>
                <a:cubicBezTo>
                  <a:pt x="60487" y="52003"/>
                  <a:pt x="60715" y="52022"/>
                  <a:pt x="60506" y="52117"/>
                </a:cubicBezTo>
                <a:cubicBezTo>
                  <a:pt x="60411" y="51965"/>
                  <a:pt x="60182" y="52022"/>
                  <a:pt x="59935" y="52117"/>
                </a:cubicBezTo>
                <a:cubicBezTo>
                  <a:pt x="59954" y="52174"/>
                  <a:pt x="60011" y="52250"/>
                  <a:pt x="59935" y="52288"/>
                </a:cubicBezTo>
                <a:cubicBezTo>
                  <a:pt x="59174" y="52212"/>
                  <a:pt x="58318" y="52897"/>
                  <a:pt x="57329" y="52935"/>
                </a:cubicBezTo>
                <a:cubicBezTo>
                  <a:pt x="57919" y="52802"/>
                  <a:pt x="57862" y="52707"/>
                  <a:pt x="58471" y="52555"/>
                </a:cubicBezTo>
                <a:cubicBezTo>
                  <a:pt x="58452" y="52498"/>
                  <a:pt x="58433" y="52441"/>
                  <a:pt x="58414" y="52403"/>
                </a:cubicBezTo>
                <a:cubicBezTo>
                  <a:pt x="58851" y="52326"/>
                  <a:pt x="59593" y="51908"/>
                  <a:pt x="59365" y="52117"/>
                </a:cubicBezTo>
                <a:cubicBezTo>
                  <a:pt x="59821" y="51889"/>
                  <a:pt x="60182" y="51775"/>
                  <a:pt x="60620" y="51680"/>
                </a:cubicBezTo>
                <a:cubicBezTo>
                  <a:pt x="61191" y="51147"/>
                  <a:pt x="62408" y="51071"/>
                  <a:pt x="62617" y="50596"/>
                </a:cubicBezTo>
                <a:cubicBezTo>
                  <a:pt x="62313" y="50767"/>
                  <a:pt x="61989" y="50786"/>
                  <a:pt x="61818" y="50919"/>
                </a:cubicBezTo>
                <a:cubicBezTo>
                  <a:pt x="61666" y="50786"/>
                  <a:pt x="62028" y="50805"/>
                  <a:pt x="61951" y="50691"/>
                </a:cubicBezTo>
                <a:cubicBezTo>
                  <a:pt x="61685" y="50805"/>
                  <a:pt x="61932" y="50672"/>
                  <a:pt x="61913" y="50596"/>
                </a:cubicBezTo>
                <a:cubicBezTo>
                  <a:pt x="61685" y="50691"/>
                  <a:pt x="61742" y="50748"/>
                  <a:pt x="61590" y="50672"/>
                </a:cubicBezTo>
                <a:cubicBezTo>
                  <a:pt x="61533" y="50767"/>
                  <a:pt x="61590" y="50881"/>
                  <a:pt x="61647" y="50995"/>
                </a:cubicBezTo>
                <a:cubicBezTo>
                  <a:pt x="61172" y="50938"/>
                  <a:pt x="60772" y="51451"/>
                  <a:pt x="60392" y="51261"/>
                </a:cubicBezTo>
                <a:cubicBezTo>
                  <a:pt x="60810" y="51147"/>
                  <a:pt x="61286" y="50995"/>
                  <a:pt x="61495" y="50824"/>
                </a:cubicBezTo>
                <a:cubicBezTo>
                  <a:pt x="61267" y="50900"/>
                  <a:pt x="61095" y="50881"/>
                  <a:pt x="60886" y="50900"/>
                </a:cubicBezTo>
                <a:cubicBezTo>
                  <a:pt x="60715" y="51166"/>
                  <a:pt x="60221" y="51147"/>
                  <a:pt x="59764" y="51299"/>
                </a:cubicBezTo>
                <a:cubicBezTo>
                  <a:pt x="59726" y="51337"/>
                  <a:pt x="59707" y="51375"/>
                  <a:pt x="59745" y="51413"/>
                </a:cubicBezTo>
                <a:cubicBezTo>
                  <a:pt x="59289" y="51470"/>
                  <a:pt x="58242" y="52117"/>
                  <a:pt x="57938" y="51927"/>
                </a:cubicBezTo>
                <a:cubicBezTo>
                  <a:pt x="59707" y="51337"/>
                  <a:pt x="60601" y="50767"/>
                  <a:pt x="62465" y="50215"/>
                </a:cubicBezTo>
                <a:cubicBezTo>
                  <a:pt x="62408" y="50253"/>
                  <a:pt x="62294" y="50272"/>
                  <a:pt x="62313" y="50329"/>
                </a:cubicBezTo>
                <a:cubicBezTo>
                  <a:pt x="62503" y="50215"/>
                  <a:pt x="62579" y="50310"/>
                  <a:pt x="62750" y="50215"/>
                </a:cubicBezTo>
                <a:cubicBezTo>
                  <a:pt x="62731" y="50120"/>
                  <a:pt x="62693" y="50044"/>
                  <a:pt x="62826" y="50006"/>
                </a:cubicBezTo>
                <a:cubicBezTo>
                  <a:pt x="62902" y="49987"/>
                  <a:pt x="62921" y="50082"/>
                  <a:pt x="62979" y="50063"/>
                </a:cubicBezTo>
                <a:cubicBezTo>
                  <a:pt x="63511" y="49721"/>
                  <a:pt x="64215" y="49454"/>
                  <a:pt x="64919" y="49169"/>
                </a:cubicBezTo>
                <a:cubicBezTo>
                  <a:pt x="65166" y="49074"/>
                  <a:pt x="65718" y="49055"/>
                  <a:pt x="65680" y="48751"/>
                </a:cubicBezTo>
                <a:cubicBezTo>
                  <a:pt x="65565" y="48998"/>
                  <a:pt x="64900" y="48884"/>
                  <a:pt x="65147" y="49036"/>
                </a:cubicBezTo>
                <a:cubicBezTo>
                  <a:pt x="64900" y="48960"/>
                  <a:pt x="64824" y="49169"/>
                  <a:pt x="64557" y="49150"/>
                </a:cubicBezTo>
                <a:cubicBezTo>
                  <a:pt x="64614" y="49112"/>
                  <a:pt x="64671" y="49055"/>
                  <a:pt x="64709" y="48979"/>
                </a:cubicBezTo>
                <a:cubicBezTo>
                  <a:pt x="64595" y="49017"/>
                  <a:pt x="64500" y="49074"/>
                  <a:pt x="64405" y="49112"/>
                </a:cubicBezTo>
                <a:cubicBezTo>
                  <a:pt x="64405" y="49150"/>
                  <a:pt x="64443" y="49207"/>
                  <a:pt x="64462" y="49245"/>
                </a:cubicBezTo>
                <a:lnTo>
                  <a:pt x="63777" y="49530"/>
                </a:lnTo>
                <a:cubicBezTo>
                  <a:pt x="63606" y="49378"/>
                  <a:pt x="64044" y="49397"/>
                  <a:pt x="63892" y="49264"/>
                </a:cubicBezTo>
                <a:cubicBezTo>
                  <a:pt x="63169" y="49606"/>
                  <a:pt x="62617" y="49664"/>
                  <a:pt x="61970" y="50025"/>
                </a:cubicBezTo>
                <a:cubicBezTo>
                  <a:pt x="61951" y="49968"/>
                  <a:pt x="61913" y="49892"/>
                  <a:pt x="61894" y="49835"/>
                </a:cubicBezTo>
                <a:cubicBezTo>
                  <a:pt x="63644" y="49150"/>
                  <a:pt x="65204" y="48465"/>
                  <a:pt x="66878" y="47780"/>
                </a:cubicBezTo>
                <a:cubicBezTo>
                  <a:pt x="64405" y="48560"/>
                  <a:pt x="63093" y="49378"/>
                  <a:pt x="61343" y="49721"/>
                </a:cubicBezTo>
                <a:cubicBezTo>
                  <a:pt x="61229" y="49835"/>
                  <a:pt x="61210" y="49740"/>
                  <a:pt x="61134" y="49911"/>
                </a:cubicBezTo>
                <a:cubicBezTo>
                  <a:pt x="61076" y="49797"/>
                  <a:pt x="60886" y="49930"/>
                  <a:pt x="60772" y="49892"/>
                </a:cubicBezTo>
                <a:cubicBezTo>
                  <a:pt x="60677" y="50025"/>
                  <a:pt x="60582" y="50139"/>
                  <a:pt x="60411" y="50253"/>
                </a:cubicBezTo>
                <a:cubicBezTo>
                  <a:pt x="60240" y="50082"/>
                  <a:pt x="60106" y="50424"/>
                  <a:pt x="59802" y="50329"/>
                </a:cubicBezTo>
                <a:cubicBezTo>
                  <a:pt x="59954" y="50234"/>
                  <a:pt x="60316" y="50196"/>
                  <a:pt x="60335" y="50063"/>
                </a:cubicBezTo>
                <a:cubicBezTo>
                  <a:pt x="60144" y="50158"/>
                  <a:pt x="59973" y="50215"/>
                  <a:pt x="59878" y="50139"/>
                </a:cubicBezTo>
                <a:cubicBezTo>
                  <a:pt x="59498" y="50538"/>
                  <a:pt x="58756" y="50500"/>
                  <a:pt x="58299" y="50881"/>
                </a:cubicBezTo>
                <a:cubicBezTo>
                  <a:pt x="58395" y="50919"/>
                  <a:pt x="58889" y="50672"/>
                  <a:pt x="58775" y="50805"/>
                </a:cubicBezTo>
                <a:cubicBezTo>
                  <a:pt x="57044" y="51470"/>
                  <a:pt x="54666" y="52612"/>
                  <a:pt x="52669" y="53087"/>
                </a:cubicBezTo>
                <a:cubicBezTo>
                  <a:pt x="53202" y="52802"/>
                  <a:pt x="53677" y="52669"/>
                  <a:pt x="54134" y="52441"/>
                </a:cubicBezTo>
                <a:cubicBezTo>
                  <a:pt x="53164" y="52688"/>
                  <a:pt x="51566" y="53182"/>
                  <a:pt x="50824" y="53658"/>
                </a:cubicBezTo>
                <a:cubicBezTo>
                  <a:pt x="50501" y="53639"/>
                  <a:pt x="49968" y="53924"/>
                  <a:pt x="49436" y="54095"/>
                </a:cubicBezTo>
                <a:cubicBezTo>
                  <a:pt x="49169" y="54190"/>
                  <a:pt x="48256" y="54590"/>
                  <a:pt x="48313" y="54324"/>
                </a:cubicBezTo>
                <a:cubicBezTo>
                  <a:pt x="49303" y="54019"/>
                  <a:pt x="51376" y="53258"/>
                  <a:pt x="52631" y="52764"/>
                </a:cubicBezTo>
                <a:cubicBezTo>
                  <a:pt x="52403" y="52859"/>
                  <a:pt x="52194" y="52916"/>
                  <a:pt x="52023" y="52897"/>
                </a:cubicBezTo>
                <a:cubicBezTo>
                  <a:pt x="53126" y="52403"/>
                  <a:pt x="54647" y="52079"/>
                  <a:pt x="55579" y="51413"/>
                </a:cubicBezTo>
                <a:cubicBezTo>
                  <a:pt x="54153" y="52079"/>
                  <a:pt x="52403" y="52441"/>
                  <a:pt x="51224" y="53220"/>
                </a:cubicBezTo>
                <a:cubicBezTo>
                  <a:pt x="50824" y="53049"/>
                  <a:pt x="50330" y="53468"/>
                  <a:pt x="49949" y="53620"/>
                </a:cubicBezTo>
                <a:cubicBezTo>
                  <a:pt x="48960" y="54019"/>
                  <a:pt x="47895" y="54228"/>
                  <a:pt x="46925" y="54609"/>
                </a:cubicBezTo>
                <a:cubicBezTo>
                  <a:pt x="45784" y="55046"/>
                  <a:pt x="44623" y="55465"/>
                  <a:pt x="43273" y="55845"/>
                </a:cubicBezTo>
                <a:cubicBezTo>
                  <a:pt x="43748" y="55484"/>
                  <a:pt x="44471" y="55522"/>
                  <a:pt x="44966" y="55065"/>
                </a:cubicBezTo>
                <a:cubicBezTo>
                  <a:pt x="45765" y="54875"/>
                  <a:pt x="45822" y="54932"/>
                  <a:pt x="46583" y="54476"/>
                </a:cubicBezTo>
                <a:cubicBezTo>
                  <a:pt x="46278" y="54476"/>
                  <a:pt x="45803" y="54780"/>
                  <a:pt x="45498" y="54799"/>
                </a:cubicBezTo>
                <a:cubicBezTo>
                  <a:pt x="45403" y="54818"/>
                  <a:pt x="45270" y="54894"/>
                  <a:pt x="45232" y="54837"/>
                </a:cubicBezTo>
                <a:cubicBezTo>
                  <a:pt x="45346" y="54799"/>
                  <a:pt x="45479" y="54742"/>
                  <a:pt x="45594" y="54704"/>
                </a:cubicBezTo>
                <a:cubicBezTo>
                  <a:pt x="46830" y="54324"/>
                  <a:pt x="49303" y="53030"/>
                  <a:pt x="50577" y="52859"/>
                </a:cubicBezTo>
                <a:cubicBezTo>
                  <a:pt x="50558" y="52764"/>
                  <a:pt x="50482" y="52783"/>
                  <a:pt x="50444" y="52688"/>
                </a:cubicBezTo>
                <a:cubicBezTo>
                  <a:pt x="50425" y="52726"/>
                  <a:pt x="50254" y="52916"/>
                  <a:pt x="50197" y="52802"/>
                </a:cubicBezTo>
                <a:cubicBezTo>
                  <a:pt x="50558" y="52307"/>
                  <a:pt x="51528" y="52498"/>
                  <a:pt x="51965" y="52022"/>
                </a:cubicBezTo>
                <a:cubicBezTo>
                  <a:pt x="51167" y="52136"/>
                  <a:pt x="50330" y="52574"/>
                  <a:pt x="49607" y="52745"/>
                </a:cubicBezTo>
                <a:cubicBezTo>
                  <a:pt x="49835" y="52612"/>
                  <a:pt x="49968" y="52536"/>
                  <a:pt x="49683" y="52555"/>
                </a:cubicBezTo>
                <a:cubicBezTo>
                  <a:pt x="50691" y="52079"/>
                  <a:pt x="51167" y="52174"/>
                  <a:pt x="51547" y="51699"/>
                </a:cubicBezTo>
                <a:cubicBezTo>
                  <a:pt x="51509" y="51851"/>
                  <a:pt x="50995" y="52003"/>
                  <a:pt x="50748" y="52022"/>
                </a:cubicBezTo>
                <a:cubicBezTo>
                  <a:pt x="50786" y="51851"/>
                  <a:pt x="51033" y="52003"/>
                  <a:pt x="51033" y="51851"/>
                </a:cubicBezTo>
                <a:cubicBezTo>
                  <a:pt x="50919" y="51908"/>
                  <a:pt x="50881" y="51851"/>
                  <a:pt x="50767" y="51908"/>
                </a:cubicBezTo>
                <a:cubicBezTo>
                  <a:pt x="50672" y="51927"/>
                  <a:pt x="50634" y="52269"/>
                  <a:pt x="50539" y="52041"/>
                </a:cubicBezTo>
                <a:cubicBezTo>
                  <a:pt x="50767" y="51946"/>
                  <a:pt x="50501" y="51965"/>
                  <a:pt x="50672" y="51832"/>
                </a:cubicBezTo>
                <a:cubicBezTo>
                  <a:pt x="50539" y="51851"/>
                  <a:pt x="50330" y="52041"/>
                  <a:pt x="50330" y="51851"/>
                </a:cubicBezTo>
                <a:cubicBezTo>
                  <a:pt x="50615" y="51813"/>
                  <a:pt x="50710" y="51661"/>
                  <a:pt x="50900" y="51680"/>
                </a:cubicBezTo>
                <a:cubicBezTo>
                  <a:pt x="50786" y="51680"/>
                  <a:pt x="50672" y="51889"/>
                  <a:pt x="50805" y="51832"/>
                </a:cubicBezTo>
                <a:cubicBezTo>
                  <a:pt x="50919" y="51680"/>
                  <a:pt x="50881" y="51813"/>
                  <a:pt x="51014" y="51794"/>
                </a:cubicBezTo>
                <a:cubicBezTo>
                  <a:pt x="51167" y="51642"/>
                  <a:pt x="50919" y="51623"/>
                  <a:pt x="51129" y="51528"/>
                </a:cubicBezTo>
                <a:cubicBezTo>
                  <a:pt x="51167" y="51585"/>
                  <a:pt x="51167" y="51680"/>
                  <a:pt x="51243" y="51661"/>
                </a:cubicBezTo>
                <a:cubicBezTo>
                  <a:pt x="51414" y="51528"/>
                  <a:pt x="51547" y="51528"/>
                  <a:pt x="51585" y="51451"/>
                </a:cubicBezTo>
                <a:cubicBezTo>
                  <a:pt x="51528" y="51394"/>
                  <a:pt x="51300" y="51585"/>
                  <a:pt x="51243" y="51490"/>
                </a:cubicBezTo>
                <a:cubicBezTo>
                  <a:pt x="51851" y="51090"/>
                  <a:pt x="50349" y="51661"/>
                  <a:pt x="50235" y="51832"/>
                </a:cubicBezTo>
                <a:cubicBezTo>
                  <a:pt x="49911" y="51794"/>
                  <a:pt x="49474" y="51927"/>
                  <a:pt x="49303" y="52155"/>
                </a:cubicBezTo>
                <a:cubicBezTo>
                  <a:pt x="48884" y="52098"/>
                  <a:pt x="48313" y="52460"/>
                  <a:pt x="47990" y="52460"/>
                </a:cubicBezTo>
                <a:cubicBezTo>
                  <a:pt x="48218" y="52326"/>
                  <a:pt x="48237" y="52288"/>
                  <a:pt x="48371" y="52193"/>
                </a:cubicBezTo>
                <a:cubicBezTo>
                  <a:pt x="47876" y="52307"/>
                  <a:pt x="47990" y="52498"/>
                  <a:pt x="47515" y="52364"/>
                </a:cubicBezTo>
                <a:cubicBezTo>
                  <a:pt x="48275" y="52003"/>
                  <a:pt x="49360" y="51908"/>
                  <a:pt x="49987" y="51375"/>
                </a:cubicBezTo>
                <a:cubicBezTo>
                  <a:pt x="50539" y="51356"/>
                  <a:pt x="50976" y="51071"/>
                  <a:pt x="51585" y="50900"/>
                </a:cubicBezTo>
                <a:cubicBezTo>
                  <a:pt x="51623" y="50557"/>
                  <a:pt x="51547" y="50900"/>
                  <a:pt x="51775" y="50824"/>
                </a:cubicBezTo>
                <a:cubicBezTo>
                  <a:pt x="51889" y="50748"/>
                  <a:pt x="51661" y="50786"/>
                  <a:pt x="51775" y="50653"/>
                </a:cubicBezTo>
                <a:cubicBezTo>
                  <a:pt x="52061" y="50538"/>
                  <a:pt x="52346" y="50424"/>
                  <a:pt x="52631" y="50310"/>
                </a:cubicBezTo>
                <a:cubicBezTo>
                  <a:pt x="52612" y="50253"/>
                  <a:pt x="52593" y="50177"/>
                  <a:pt x="52555" y="50120"/>
                </a:cubicBezTo>
                <a:cubicBezTo>
                  <a:pt x="52936" y="50044"/>
                  <a:pt x="53050" y="49797"/>
                  <a:pt x="53335" y="49740"/>
                </a:cubicBezTo>
                <a:cubicBezTo>
                  <a:pt x="53487" y="49949"/>
                  <a:pt x="53259" y="49835"/>
                  <a:pt x="53278" y="49949"/>
                </a:cubicBezTo>
                <a:cubicBezTo>
                  <a:pt x="53335" y="49911"/>
                  <a:pt x="53373" y="49949"/>
                  <a:pt x="53430" y="49949"/>
                </a:cubicBezTo>
                <a:cubicBezTo>
                  <a:pt x="53506" y="49892"/>
                  <a:pt x="53430" y="49797"/>
                  <a:pt x="53411" y="49721"/>
                </a:cubicBezTo>
                <a:cubicBezTo>
                  <a:pt x="53772" y="49473"/>
                  <a:pt x="53906" y="49644"/>
                  <a:pt x="54134" y="49378"/>
                </a:cubicBezTo>
                <a:cubicBezTo>
                  <a:pt x="54191" y="49454"/>
                  <a:pt x="54020" y="49644"/>
                  <a:pt x="54229" y="49625"/>
                </a:cubicBezTo>
                <a:cubicBezTo>
                  <a:pt x="54210" y="49416"/>
                  <a:pt x="54210" y="49359"/>
                  <a:pt x="54362" y="49283"/>
                </a:cubicBezTo>
                <a:cubicBezTo>
                  <a:pt x="54343" y="49207"/>
                  <a:pt x="54191" y="49321"/>
                  <a:pt x="54153" y="49264"/>
                </a:cubicBezTo>
                <a:cubicBezTo>
                  <a:pt x="54381" y="49169"/>
                  <a:pt x="54381" y="49245"/>
                  <a:pt x="54438" y="49093"/>
                </a:cubicBezTo>
                <a:cubicBezTo>
                  <a:pt x="54495" y="49150"/>
                  <a:pt x="54457" y="49359"/>
                  <a:pt x="54590" y="49302"/>
                </a:cubicBezTo>
                <a:cubicBezTo>
                  <a:pt x="54571" y="49245"/>
                  <a:pt x="54533" y="49169"/>
                  <a:pt x="54514" y="49112"/>
                </a:cubicBezTo>
                <a:cubicBezTo>
                  <a:pt x="54724" y="49074"/>
                  <a:pt x="54762" y="49093"/>
                  <a:pt x="54800" y="48941"/>
                </a:cubicBezTo>
                <a:cubicBezTo>
                  <a:pt x="54895" y="49131"/>
                  <a:pt x="55332" y="48998"/>
                  <a:pt x="55256" y="48808"/>
                </a:cubicBezTo>
                <a:cubicBezTo>
                  <a:pt x="55294" y="48865"/>
                  <a:pt x="55294" y="48960"/>
                  <a:pt x="55370" y="48922"/>
                </a:cubicBezTo>
                <a:cubicBezTo>
                  <a:pt x="55446" y="48865"/>
                  <a:pt x="55313" y="48751"/>
                  <a:pt x="55427" y="48693"/>
                </a:cubicBezTo>
                <a:cubicBezTo>
                  <a:pt x="55637" y="48808"/>
                  <a:pt x="56017" y="48351"/>
                  <a:pt x="56511" y="48370"/>
                </a:cubicBezTo>
                <a:cubicBezTo>
                  <a:pt x="56302" y="48294"/>
                  <a:pt x="56911" y="47971"/>
                  <a:pt x="56949" y="48199"/>
                </a:cubicBezTo>
                <a:cubicBezTo>
                  <a:pt x="56949" y="48009"/>
                  <a:pt x="57234" y="47666"/>
                  <a:pt x="57310" y="47876"/>
                </a:cubicBezTo>
                <a:cubicBezTo>
                  <a:pt x="57329" y="47590"/>
                  <a:pt x="57634" y="47914"/>
                  <a:pt x="57672" y="47514"/>
                </a:cubicBezTo>
                <a:cubicBezTo>
                  <a:pt x="57710" y="47571"/>
                  <a:pt x="57710" y="47647"/>
                  <a:pt x="57786" y="47628"/>
                </a:cubicBezTo>
                <a:cubicBezTo>
                  <a:pt x="58147" y="47552"/>
                  <a:pt x="58832" y="47172"/>
                  <a:pt x="59117" y="47039"/>
                </a:cubicBezTo>
                <a:cubicBezTo>
                  <a:pt x="59174" y="47153"/>
                  <a:pt x="59250" y="47248"/>
                  <a:pt x="59365" y="47267"/>
                </a:cubicBezTo>
                <a:cubicBezTo>
                  <a:pt x="59250" y="47096"/>
                  <a:pt x="59269" y="47134"/>
                  <a:pt x="59231" y="46944"/>
                </a:cubicBezTo>
                <a:cubicBezTo>
                  <a:pt x="59327" y="46905"/>
                  <a:pt x="59441" y="46848"/>
                  <a:pt x="59536" y="46810"/>
                </a:cubicBezTo>
                <a:cubicBezTo>
                  <a:pt x="59669" y="46963"/>
                  <a:pt x="59365" y="46982"/>
                  <a:pt x="59365" y="47096"/>
                </a:cubicBezTo>
                <a:cubicBezTo>
                  <a:pt x="59593" y="46886"/>
                  <a:pt x="59669" y="47134"/>
                  <a:pt x="59802" y="46925"/>
                </a:cubicBezTo>
                <a:cubicBezTo>
                  <a:pt x="59479" y="47020"/>
                  <a:pt x="59859" y="46886"/>
                  <a:pt x="59821" y="46810"/>
                </a:cubicBezTo>
                <a:cubicBezTo>
                  <a:pt x="59726" y="46848"/>
                  <a:pt x="59612" y="46905"/>
                  <a:pt x="59593" y="46791"/>
                </a:cubicBezTo>
                <a:cubicBezTo>
                  <a:pt x="59897" y="46810"/>
                  <a:pt x="59802" y="46525"/>
                  <a:pt x="60087" y="46582"/>
                </a:cubicBezTo>
                <a:cubicBezTo>
                  <a:pt x="60011" y="46658"/>
                  <a:pt x="60011" y="46734"/>
                  <a:pt x="60049" y="46829"/>
                </a:cubicBezTo>
                <a:cubicBezTo>
                  <a:pt x="60163" y="46715"/>
                  <a:pt x="60240" y="46772"/>
                  <a:pt x="60278" y="46677"/>
                </a:cubicBezTo>
                <a:cubicBezTo>
                  <a:pt x="60240" y="46601"/>
                  <a:pt x="60202" y="46544"/>
                  <a:pt x="60125" y="46525"/>
                </a:cubicBezTo>
                <a:cubicBezTo>
                  <a:pt x="60430" y="46487"/>
                  <a:pt x="60810" y="46221"/>
                  <a:pt x="60905" y="46145"/>
                </a:cubicBezTo>
                <a:cubicBezTo>
                  <a:pt x="60106" y="46430"/>
                  <a:pt x="59612" y="46677"/>
                  <a:pt x="59079" y="46772"/>
                </a:cubicBezTo>
                <a:cubicBezTo>
                  <a:pt x="59022" y="46829"/>
                  <a:pt x="59155" y="46963"/>
                  <a:pt x="59041" y="47020"/>
                </a:cubicBezTo>
                <a:cubicBezTo>
                  <a:pt x="59060" y="46753"/>
                  <a:pt x="58737" y="47058"/>
                  <a:pt x="58737" y="46791"/>
                </a:cubicBezTo>
                <a:cubicBezTo>
                  <a:pt x="59136" y="46677"/>
                  <a:pt x="59593" y="46411"/>
                  <a:pt x="60087" y="46202"/>
                </a:cubicBezTo>
                <a:cubicBezTo>
                  <a:pt x="60354" y="46088"/>
                  <a:pt x="60848" y="46031"/>
                  <a:pt x="60962" y="45916"/>
                </a:cubicBezTo>
                <a:cubicBezTo>
                  <a:pt x="61172" y="45688"/>
                  <a:pt x="60715" y="45802"/>
                  <a:pt x="61153" y="45840"/>
                </a:cubicBezTo>
                <a:cubicBezTo>
                  <a:pt x="60943" y="45783"/>
                  <a:pt x="61229" y="45688"/>
                  <a:pt x="61305" y="45707"/>
                </a:cubicBezTo>
                <a:cubicBezTo>
                  <a:pt x="61267" y="45745"/>
                  <a:pt x="61191" y="45764"/>
                  <a:pt x="61210" y="45821"/>
                </a:cubicBezTo>
                <a:cubicBezTo>
                  <a:pt x="61324" y="45764"/>
                  <a:pt x="61400" y="45726"/>
                  <a:pt x="61438" y="45669"/>
                </a:cubicBezTo>
                <a:cubicBezTo>
                  <a:pt x="61552" y="45650"/>
                  <a:pt x="61514" y="45897"/>
                  <a:pt x="61647" y="45859"/>
                </a:cubicBezTo>
                <a:cubicBezTo>
                  <a:pt x="61761" y="45327"/>
                  <a:pt x="62655" y="45517"/>
                  <a:pt x="62902" y="45022"/>
                </a:cubicBezTo>
                <a:cubicBezTo>
                  <a:pt x="63017" y="45118"/>
                  <a:pt x="62921" y="45194"/>
                  <a:pt x="63036" y="45194"/>
                </a:cubicBezTo>
                <a:cubicBezTo>
                  <a:pt x="63245" y="45118"/>
                  <a:pt x="63473" y="45137"/>
                  <a:pt x="63511" y="44946"/>
                </a:cubicBezTo>
                <a:cubicBezTo>
                  <a:pt x="63416" y="44946"/>
                  <a:pt x="63340" y="44946"/>
                  <a:pt x="63283" y="44927"/>
                </a:cubicBezTo>
                <a:cubicBezTo>
                  <a:pt x="63549" y="44870"/>
                  <a:pt x="63568" y="44908"/>
                  <a:pt x="63758" y="44851"/>
                </a:cubicBezTo>
                <a:cubicBezTo>
                  <a:pt x="63720" y="44775"/>
                  <a:pt x="63454" y="44737"/>
                  <a:pt x="63606" y="44623"/>
                </a:cubicBezTo>
                <a:cubicBezTo>
                  <a:pt x="63720" y="44756"/>
                  <a:pt x="63739" y="44509"/>
                  <a:pt x="63834" y="44490"/>
                </a:cubicBezTo>
                <a:cubicBezTo>
                  <a:pt x="63854" y="44528"/>
                  <a:pt x="63873" y="44623"/>
                  <a:pt x="63949" y="44604"/>
                </a:cubicBezTo>
                <a:cubicBezTo>
                  <a:pt x="64082" y="44433"/>
                  <a:pt x="63987" y="44376"/>
                  <a:pt x="64196" y="44509"/>
                </a:cubicBezTo>
                <a:cubicBezTo>
                  <a:pt x="64348" y="44471"/>
                  <a:pt x="64063" y="44300"/>
                  <a:pt x="64310" y="44281"/>
                </a:cubicBezTo>
                <a:cubicBezTo>
                  <a:pt x="64424" y="44338"/>
                  <a:pt x="64443" y="44547"/>
                  <a:pt x="64747" y="44452"/>
                </a:cubicBezTo>
                <a:cubicBezTo>
                  <a:pt x="64709" y="44319"/>
                  <a:pt x="64367" y="44338"/>
                  <a:pt x="64500" y="44205"/>
                </a:cubicBezTo>
                <a:cubicBezTo>
                  <a:pt x="64519" y="44243"/>
                  <a:pt x="64538" y="44262"/>
                  <a:pt x="64576" y="44243"/>
                </a:cubicBezTo>
                <a:cubicBezTo>
                  <a:pt x="64576" y="44205"/>
                  <a:pt x="64576" y="44167"/>
                  <a:pt x="64633" y="44167"/>
                </a:cubicBezTo>
                <a:cubicBezTo>
                  <a:pt x="64690" y="44680"/>
                  <a:pt x="65546" y="44205"/>
                  <a:pt x="65432" y="44014"/>
                </a:cubicBezTo>
                <a:cubicBezTo>
                  <a:pt x="65603" y="43919"/>
                  <a:pt x="65680" y="44014"/>
                  <a:pt x="65794" y="44033"/>
                </a:cubicBezTo>
                <a:cubicBezTo>
                  <a:pt x="65718" y="43919"/>
                  <a:pt x="65603" y="43919"/>
                  <a:pt x="65851" y="43843"/>
                </a:cubicBezTo>
                <a:cubicBezTo>
                  <a:pt x="66022" y="43748"/>
                  <a:pt x="65775" y="44071"/>
                  <a:pt x="66003" y="43995"/>
                </a:cubicBezTo>
                <a:cubicBezTo>
                  <a:pt x="66117" y="43805"/>
                  <a:pt x="66364" y="43843"/>
                  <a:pt x="66402" y="43786"/>
                </a:cubicBezTo>
                <a:cubicBezTo>
                  <a:pt x="66440" y="43653"/>
                  <a:pt x="66326" y="43577"/>
                  <a:pt x="66402" y="43406"/>
                </a:cubicBezTo>
                <a:cubicBezTo>
                  <a:pt x="66631" y="43254"/>
                  <a:pt x="66783" y="43273"/>
                  <a:pt x="67144" y="43101"/>
                </a:cubicBezTo>
                <a:cubicBezTo>
                  <a:pt x="67125" y="43273"/>
                  <a:pt x="67144" y="43254"/>
                  <a:pt x="67334" y="43234"/>
                </a:cubicBezTo>
                <a:cubicBezTo>
                  <a:pt x="67448" y="43082"/>
                  <a:pt x="67011" y="43120"/>
                  <a:pt x="67353" y="42949"/>
                </a:cubicBezTo>
                <a:cubicBezTo>
                  <a:pt x="67525" y="42854"/>
                  <a:pt x="67410" y="43196"/>
                  <a:pt x="67563" y="43101"/>
                </a:cubicBezTo>
                <a:cubicBezTo>
                  <a:pt x="67734" y="42721"/>
                  <a:pt x="68438" y="42740"/>
                  <a:pt x="68609" y="42341"/>
                </a:cubicBezTo>
                <a:cubicBezTo>
                  <a:pt x="68304" y="42493"/>
                  <a:pt x="67486" y="42854"/>
                  <a:pt x="67410" y="42873"/>
                </a:cubicBezTo>
                <a:cubicBezTo>
                  <a:pt x="66783" y="43025"/>
                  <a:pt x="65870" y="43577"/>
                  <a:pt x="64862" y="44014"/>
                </a:cubicBezTo>
                <a:cubicBezTo>
                  <a:pt x="63549" y="44585"/>
                  <a:pt x="62161" y="45060"/>
                  <a:pt x="61343" y="45422"/>
                </a:cubicBezTo>
                <a:cubicBezTo>
                  <a:pt x="60943" y="45593"/>
                  <a:pt x="59973" y="46145"/>
                  <a:pt x="60202" y="45821"/>
                </a:cubicBezTo>
                <a:cubicBezTo>
                  <a:pt x="60030" y="45840"/>
                  <a:pt x="60068" y="46107"/>
                  <a:pt x="59916" y="45993"/>
                </a:cubicBezTo>
                <a:cubicBezTo>
                  <a:pt x="59707" y="45916"/>
                  <a:pt x="58813" y="46715"/>
                  <a:pt x="58376" y="46601"/>
                </a:cubicBezTo>
                <a:cubicBezTo>
                  <a:pt x="58699" y="46468"/>
                  <a:pt x="58946" y="46392"/>
                  <a:pt x="59041" y="46297"/>
                </a:cubicBezTo>
                <a:cubicBezTo>
                  <a:pt x="55408" y="47590"/>
                  <a:pt x="51661" y="49397"/>
                  <a:pt x="47667" y="50786"/>
                </a:cubicBezTo>
                <a:cubicBezTo>
                  <a:pt x="47439" y="50634"/>
                  <a:pt x="46411" y="51318"/>
                  <a:pt x="45993" y="51242"/>
                </a:cubicBezTo>
                <a:cubicBezTo>
                  <a:pt x="46221" y="51052"/>
                  <a:pt x="46526" y="50881"/>
                  <a:pt x="46754" y="50995"/>
                </a:cubicBezTo>
                <a:cubicBezTo>
                  <a:pt x="46716" y="50919"/>
                  <a:pt x="46697" y="50843"/>
                  <a:pt x="46659" y="50748"/>
                </a:cubicBezTo>
                <a:cubicBezTo>
                  <a:pt x="46754" y="50748"/>
                  <a:pt x="46963" y="50577"/>
                  <a:pt x="46982" y="50672"/>
                </a:cubicBezTo>
                <a:cubicBezTo>
                  <a:pt x="46906" y="50710"/>
                  <a:pt x="46849" y="50748"/>
                  <a:pt x="46906" y="50824"/>
                </a:cubicBezTo>
                <a:cubicBezTo>
                  <a:pt x="47172" y="50748"/>
                  <a:pt x="47267" y="50596"/>
                  <a:pt x="47039" y="50596"/>
                </a:cubicBezTo>
                <a:cubicBezTo>
                  <a:pt x="47305" y="50386"/>
                  <a:pt x="47267" y="50691"/>
                  <a:pt x="47458" y="50596"/>
                </a:cubicBezTo>
                <a:cubicBezTo>
                  <a:pt x="47439" y="50538"/>
                  <a:pt x="47400" y="50462"/>
                  <a:pt x="47458" y="50424"/>
                </a:cubicBezTo>
                <a:cubicBezTo>
                  <a:pt x="47496" y="50481"/>
                  <a:pt x="47515" y="50577"/>
                  <a:pt x="47591" y="50557"/>
                </a:cubicBezTo>
                <a:cubicBezTo>
                  <a:pt x="47990" y="50348"/>
                  <a:pt x="48047" y="50291"/>
                  <a:pt x="48466" y="50082"/>
                </a:cubicBezTo>
                <a:cubicBezTo>
                  <a:pt x="48523" y="50158"/>
                  <a:pt x="48504" y="50348"/>
                  <a:pt x="48675" y="50215"/>
                </a:cubicBezTo>
                <a:cubicBezTo>
                  <a:pt x="48428" y="50063"/>
                  <a:pt x="49645" y="49702"/>
                  <a:pt x="49284" y="49968"/>
                </a:cubicBezTo>
                <a:cubicBezTo>
                  <a:pt x="49892" y="49492"/>
                  <a:pt x="51243" y="49264"/>
                  <a:pt x="51509" y="48922"/>
                </a:cubicBezTo>
                <a:cubicBezTo>
                  <a:pt x="52612" y="48655"/>
                  <a:pt x="53487" y="48161"/>
                  <a:pt x="54857" y="47628"/>
                </a:cubicBezTo>
                <a:cubicBezTo>
                  <a:pt x="54762" y="47590"/>
                  <a:pt x="54704" y="47533"/>
                  <a:pt x="54590" y="47514"/>
                </a:cubicBezTo>
                <a:cubicBezTo>
                  <a:pt x="54476" y="47571"/>
                  <a:pt x="54628" y="47723"/>
                  <a:pt x="54400" y="47761"/>
                </a:cubicBezTo>
                <a:cubicBezTo>
                  <a:pt x="54229" y="47742"/>
                  <a:pt x="54457" y="47552"/>
                  <a:pt x="54229" y="47666"/>
                </a:cubicBezTo>
                <a:cubicBezTo>
                  <a:pt x="54096" y="47723"/>
                  <a:pt x="54362" y="47761"/>
                  <a:pt x="54153" y="47857"/>
                </a:cubicBezTo>
                <a:cubicBezTo>
                  <a:pt x="54115" y="47780"/>
                  <a:pt x="54115" y="47666"/>
                  <a:pt x="54020" y="47685"/>
                </a:cubicBezTo>
                <a:cubicBezTo>
                  <a:pt x="53868" y="47895"/>
                  <a:pt x="53868" y="47914"/>
                  <a:pt x="53639" y="47838"/>
                </a:cubicBezTo>
                <a:cubicBezTo>
                  <a:pt x="53658" y="47895"/>
                  <a:pt x="53715" y="47971"/>
                  <a:pt x="53639" y="48009"/>
                </a:cubicBezTo>
                <a:cubicBezTo>
                  <a:pt x="53620" y="47933"/>
                  <a:pt x="53468" y="48047"/>
                  <a:pt x="53430" y="47990"/>
                </a:cubicBezTo>
                <a:cubicBezTo>
                  <a:pt x="53430" y="47952"/>
                  <a:pt x="53430" y="47742"/>
                  <a:pt x="53335" y="47742"/>
                </a:cubicBezTo>
                <a:cubicBezTo>
                  <a:pt x="53335" y="47838"/>
                  <a:pt x="53392" y="47952"/>
                  <a:pt x="53221" y="48009"/>
                </a:cubicBezTo>
                <a:cubicBezTo>
                  <a:pt x="53145" y="47895"/>
                  <a:pt x="52974" y="47952"/>
                  <a:pt x="52840" y="47933"/>
                </a:cubicBezTo>
                <a:cubicBezTo>
                  <a:pt x="52878" y="47990"/>
                  <a:pt x="52955" y="47990"/>
                  <a:pt x="52974" y="48104"/>
                </a:cubicBezTo>
                <a:cubicBezTo>
                  <a:pt x="53012" y="48047"/>
                  <a:pt x="53145" y="47914"/>
                  <a:pt x="53183" y="48085"/>
                </a:cubicBezTo>
                <a:cubicBezTo>
                  <a:pt x="53183" y="48161"/>
                  <a:pt x="53050" y="48180"/>
                  <a:pt x="52955" y="48237"/>
                </a:cubicBezTo>
                <a:cubicBezTo>
                  <a:pt x="52840" y="48180"/>
                  <a:pt x="52898" y="47933"/>
                  <a:pt x="52707" y="48161"/>
                </a:cubicBezTo>
                <a:cubicBezTo>
                  <a:pt x="52650" y="48066"/>
                  <a:pt x="52745" y="48028"/>
                  <a:pt x="52764" y="47971"/>
                </a:cubicBezTo>
                <a:cubicBezTo>
                  <a:pt x="52498" y="48085"/>
                  <a:pt x="52498" y="48275"/>
                  <a:pt x="52403" y="48123"/>
                </a:cubicBezTo>
                <a:cubicBezTo>
                  <a:pt x="52289" y="48199"/>
                  <a:pt x="52422" y="48275"/>
                  <a:pt x="52232" y="48237"/>
                </a:cubicBezTo>
                <a:cubicBezTo>
                  <a:pt x="52156" y="48370"/>
                  <a:pt x="52365" y="48351"/>
                  <a:pt x="52270" y="48503"/>
                </a:cubicBezTo>
                <a:cubicBezTo>
                  <a:pt x="52175" y="48522"/>
                  <a:pt x="52042" y="48617"/>
                  <a:pt x="52004" y="48541"/>
                </a:cubicBezTo>
                <a:cubicBezTo>
                  <a:pt x="52137" y="48541"/>
                  <a:pt x="52232" y="48313"/>
                  <a:pt x="52061" y="48351"/>
                </a:cubicBezTo>
                <a:cubicBezTo>
                  <a:pt x="51985" y="48465"/>
                  <a:pt x="51091" y="48237"/>
                  <a:pt x="50976" y="48674"/>
                </a:cubicBezTo>
                <a:cubicBezTo>
                  <a:pt x="50976" y="48674"/>
                  <a:pt x="51148" y="48636"/>
                  <a:pt x="51129" y="48674"/>
                </a:cubicBezTo>
                <a:cubicBezTo>
                  <a:pt x="51033" y="48789"/>
                  <a:pt x="50805" y="48770"/>
                  <a:pt x="50843" y="48903"/>
                </a:cubicBezTo>
                <a:cubicBezTo>
                  <a:pt x="50976" y="48865"/>
                  <a:pt x="51072" y="48846"/>
                  <a:pt x="51129" y="48903"/>
                </a:cubicBezTo>
                <a:cubicBezTo>
                  <a:pt x="50729" y="49093"/>
                  <a:pt x="50729" y="48789"/>
                  <a:pt x="50881" y="48617"/>
                </a:cubicBezTo>
                <a:cubicBezTo>
                  <a:pt x="50577" y="48922"/>
                  <a:pt x="49911" y="48884"/>
                  <a:pt x="49911" y="49226"/>
                </a:cubicBezTo>
                <a:cubicBezTo>
                  <a:pt x="49873" y="49150"/>
                  <a:pt x="49854" y="49036"/>
                  <a:pt x="49778" y="49055"/>
                </a:cubicBezTo>
                <a:cubicBezTo>
                  <a:pt x="49702" y="49074"/>
                  <a:pt x="49645" y="49112"/>
                  <a:pt x="49588" y="49131"/>
                </a:cubicBezTo>
                <a:cubicBezTo>
                  <a:pt x="49683" y="49207"/>
                  <a:pt x="49588" y="49435"/>
                  <a:pt x="49512" y="49321"/>
                </a:cubicBezTo>
                <a:cubicBezTo>
                  <a:pt x="49398" y="49131"/>
                  <a:pt x="48922" y="49492"/>
                  <a:pt x="48618" y="49397"/>
                </a:cubicBezTo>
                <a:cubicBezTo>
                  <a:pt x="48618" y="49511"/>
                  <a:pt x="48485" y="49587"/>
                  <a:pt x="48447" y="49702"/>
                </a:cubicBezTo>
                <a:cubicBezTo>
                  <a:pt x="48180" y="49568"/>
                  <a:pt x="48123" y="49664"/>
                  <a:pt x="47743" y="49873"/>
                </a:cubicBezTo>
                <a:cubicBezTo>
                  <a:pt x="47705" y="49816"/>
                  <a:pt x="47686" y="49740"/>
                  <a:pt x="47610" y="49759"/>
                </a:cubicBezTo>
                <a:cubicBezTo>
                  <a:pt x="47629" y="50044"/>
                  <a:pt x="46430" y="50120"/>
                  <a:pt x="46411" y="50519"/>
                </a:cubicBezTo>
                <a:cubicBezTo>
                  <a:pt x="46392" y="50405"/>
                  <a:pt x="46335" y="50348"/>
                  <a:pt x="46221" y="50367"/>
                </a:cubicBezTo>
                <a:cubicBezTo>
                  <a:pt x="45270" y="50710"/>
                  <a:pt x="43844" y="51470"/>
                  <a:pt x="43026" y="51490"/>
                </a:cubicBezTo>
                <a:cubicBezTo>
                  <a:pt x="43254" y="51604"/>
                  <a:pt x="42855" y="51642"/>
                  <a:pt x="42778" y="51585"/>
                </a:cubicBezTo>
                <a:cubicBezTo>
                  <a:pt x="42702" y="51794"/>
                  <a:pt x="42379" y="51680"/>
                  <a:pt x="42208" y="51984"/>
                </a:cubicBezTo>
                <a:cubicBezTo>
                  <a:pt x="42170" y="51927"/>
                  <a:pt x="42170" y="51832"/>
                  <a:pt x="42094" y="51870"/>
                </a:cubicBezTo>
                <a:cubicBezTo>
                  <a:pt x="42208" y="52136"/>
                  <a:pt x="42037" y="51908"/>
                  <a:pt x="41903" y="51927"/>
                </a:cubicBezTo>
                <a:cubicBezTo>
                  <a:pt x="41865" y="52060"/>
                  <a:pt x="41542" y="52326"/>
                  <a:pt x="41732" y="52060"/>
                </a:cubicBezTo>
                <a:cubicBezTo>
                  <a:pt x="41561" y="52136"/>
                  <a:pt x="41371" y="52212"/>
                  <a:pt x="41181" y="52288"/>
                </a:cubicBezTo>
                <a:cubicBezTo>
                  <a:pt x="41200" y="52326"/>
                  <a:pt x="41257" y="52326"/>
                  <a:pt x="41295" y="52345"/>
                </a:cubicBezTo>
                <a:cubicBezTo>
                  <a:pt x="40933" y="52479"/>
                  <a:pt x="40553" y="52688"/>
                  <a:pt x="40325" y="52631"/>
                </a:cubicBezTo>
                <a:cubicBezTo>
                  <a:pt x="40553" y="52631"/>
                  <a:pt x="40230" y="52840"/>
                  <a:pt x="40154" y="52745"/>
                </a:cubicBezTo>
                <a:cubicBezTo>
                  <a:pt x="40230" y="52707"/>
                  <a:pt x="40306" y="52669"/>
                  <a:pt x="40249" y="52593"/>
                </a:cubicBezTo>
                <a:cubicBezTo>
                  <a:pt x="40077" y="52669"/>
                  <a:pt x="39925" y="52726"/>
                  <a:pt x="40096" y="52764"/>
                </a:cubicBezTo>
                <a:cubicBezTo>
                  <a:pt x="39982" y="52688"/>
                  <a:pt x="39450" y="52878"/>
                  <a:pt x="39469" y="52802"/>
                </a:cubicBezTo>
                <a:cubicBezTo>
                  <a:pt x="40515" y="52307"/>
                  <a:pt x="40876" y="52441"/>
                  <a:pt x="41162" y="52003"/>
                </a:cubicBezTo>
                <a:cubicBezTo>
                  <a:pt x="40990" y="52079"/>
                  <a:pt x="40819" y="52136"/>
                  <a:pt x="40667" y="52212"/>
                </a:cubicBezTo>
                <a:cubicBezTo>
                  <a:pt x="41086" y="51699"/>
                  <a:pt x="42246" y="51680"/>
                  <a:pt x="42531" y="51185"/>
                </a:cubicBezTo>
                <a:cubicBezTo>
                  <a:pt x="42436" y="51223"/>
                  <a:pt x="42341" y="51185"/>
                  <a:pt x="42436" y="51109"/>
                </a:cubicBezTo>
                <a:cubicBezTo>
                  <a:pt x="43216" y="50862"/>
                  <a:pt x="44205" y="50519"/>
                  <a:pt x="44871" y="50025"/>
                </a:cubicBezTo>
                <a:cubicBezTo>
                  <a:pt x="43653" y="50329"/>
                  <a:pt x="41713" y="51204"/>
                  <a:pt x="40819" y="51356"/>
                </a:cubicBezTo>
                <a:cubicBezTo>
                  <a:pt x="42550" y="50577"/>
                  <a:pt x="43806" y="50253"/>
                  <a:pt x="44776" y="49606"/>
                </a:cubicBezTo>
                <a:cubicBezTo>
                  <a:pt x="44681" y="49644"/>
                  <a:pt x="44623" y="49644"/>
                  <a:pt x="44566" y="49644"/>
                </a:cubicBezTo>
                <a:cubicBezTo>
                  <a:pt x="43882" y="49968"/>
                  <a:pt x="43197" y="50215"/>
                  <a:pt x="42474" y="50481"/>
                </a:cubicBezTo>
                <a:cubicBezTo>
                  <a:pt x="42170" y="50596"/>
                  <a:pt x="41618" y="50843"/>
                  <a:pt x="41409" y="50691"/>
                </a:cubicBezTo>
                <a:cubicBezTo>
                  <a:pt x="42284" y="50405"/>
                  <a:pt x="44871" y="49397"/>
                  <a:pt x="45841" y="48903"/>
                </a:cubicBezTo>
                <a:cubicBezTo>
                  <a:pt x="46088" y="48903"/>
                  <a:pt x="46754" y="48693"/>
                  <a:pt x="46811" y="48465"/>
                </a:cubicBezTo>
                <a:cubicBezTo>
                  <a:pt x="46583" y="48693"/>
                  <a:pt x="46316" y="48541"/>
                  <a:pt x="46145" y="48731"/>
                </a:cubicBezTo>
                <a:cubicBezTo>
                  <a:pt x="46564" y="48294"/>
                  <a:pt x="47705" y="48237"/>
                  <a:pt x="48180" y="47742"/>
                </a:cubicBezTo>
                <a:cubicBezTo>
                  <a:pt x="47572" y="47895"/>
                  <a:pt x="47077" y="48104"/>
                  <a:pt x="46735" y="48104"/>
                </a:cubicBezTo>
                <a:cubicBezTo>
                  <a:pt x="46925" y="48047"/>
                  <a:pt x="46773" y="47933"/>
                  <a:pt x="46754" y="47933"/>
                </a:cubicBezTo>
                <a:cubicBezTo>
                  <a:pt x="46602" y="47952"/>
                  <a:pt x="46621" y="48332"/>
                  <a:pt x="46621" y="48142"/>
                </a:cubicBezTo>
                <a:cubicBezTo>
                  <a:pt x="46602" y="48104"/>
                  <a:pt x="46583" y="48047"/>
                  <a:pt x="46564" y="48009"/>
                </a:cubicBezTo>
                <a:cubicBezTo>
                  <a:pt x="46297" y="48161"/>
                  <a:pt x="46373" y="48028"/>
                  <a:pt x="46278" y="48009"/>
                </a:cubicBezTo>
                <a:cubicBezTo>
                  <a:pt x="46183" y="48237"/>
                  <a:pt x="45803" y="48427"/>
                  <a:pt x="45613" y="48332"/>
                </a:cubicBezTo>
                <a:cubicBezTo>
                  <a:pt x="45613" y="48617"/>
                  <a:pt x="45498" y="48560"/>
                  <a:pt x="45156" y="48617"/>
                </a:cubicBezTo>
                <a:cubicBezTo>
                  <a:pt x="45232" y="48579"/>
                  <a:pt x="45289" y="48484"/>
                  <a:pt x="45194" y="48503"/>
                </a:cubicBezTo>
                <a:cubicBezTo>
                  <a:pt x="44795" y="48789"/>
                  <a:pt x="44319" y="48731"/>
                  <a:pt x="43901" y="49017"/>
                </a:cubicBezTo>
                <a:cubicBezTo>
                  <a:pt x="43977" y="48998"/>
                  <a:pt x="44053" y="48979"/>
                  <a:pt x="44053" y="49055"/>
                </a:cubicBezTo>
                <a:cubicBezTo>
                  <a:pt x="43787" y="49245"/>
                  <a:pt x="43787" y="48979"/>
                  <a:pt x="43615" y="49017"/>
                </a:cubicBezTo>
                <a:cubicBezTo>
                  <a:pt x="43577" y="49036"/>
                  <a:pt x="43634" y="49207"/>
                  <a:pt x="43672" y="49169"/>
                </a:cubicBezTo>
                <a:cubicBezTo>
                  <a:pt x="43463" y="49340"/>
                  <a:pt x="42550" y="49435"/>
                  <a:pt x="41884" y="49721"/>
                </a:cubicBezTo>
                <a:cubicBezTo>
                  <a:pt x="41922" y="49549"/>
                  <a:pt x="42170" y="49702"/>
                  <a:pt x="42170" y="49549"/>
                </a:cubicBezTo>
                <a:cubicBezTo>
                  <a:pt x="41390" y="49587"/>
                  <a:pt x="40990" y="49930"/>
                  <a:pt x="40058" y="50158"/>
                </a:cubicBezTo>
                <a:cubicBezTo>
                  <a:pt x="40001" y="50082"/>
                  <a:pt x="39963" y="49968"/>
                  <a:pt x="39792" y="50044"/>
                </a:cubicBezTo>
                <a:cubicBezTo>
                  <a:pt x="39849" y="50101"/>
                  <a:pt x="39944" y="50082"/>
                  <a:pt x="39982" y="50139"/>
                </a:cubicBezTo>
                <a:cubicBezTo>
                  <a:pt x="39412" y="50367"/>
                  <a:pt x="38613" y="50500"/>
                  <a:pt x="37871" y="50767"/>
                </a:cubicBezTo>
                <a:cubicBezTo>
                  <a:pt x="38137" y="50424"/>
                  <a:pt x="38632" y="50348"/>
                  <a:pt x="39241" y="50272"/>
                </a:cubicBezTo>
                <a:cubicBezTo>
                  <a:pt x="39412" y="50025"/>
                  <a:pt x="40477" y="49702"/>
                  <a:pt x="40401" y="49911"/>
                </a:cubicBezTo>
                <a:cubicBezTo>
                  <a:pt x="40743" y="49549"/>
                  <a:pt x="41371" y="49492"/>
                  <a:pt x="41732" y="49321"/>
                </a:cubicBezTo>
                <a:cubicBezTo>
                  <a:pt x="41884" y="49416"/>
                  <a:pt x="41485" y="49530"/>
                  <a:pt x="41732" y="49492"/>
                </a:cubicBezTo>
                <a:cubicBezTo>
                  <a:pt x="41865" y="49245"/>
                  <a:pt x="42132" y="49169"/>
                  <a:pt x="42493" y="48903"/>
                </a:cubicBezTo>
                <a:cubicBezTo>
                  <a:pt x="41333" y="49283"/>
                  <a:pt x="40743" y="49473"/>
                  <a:pt x="39526" y="49930"/>
                </a:cubicBezTo>
                <a:cubicBezTo>
                  <a:pt x="39374" y="49854"/>
                  <a:pt x="39412" y="49892"/>
                  <a:pt x="39279" y="50025"/>
                </a:cubicBezTo>
                <a:cubicBezTo>
                  <a:pt x="39069" y="49854"/>
                  <a:pt x="38784" y="50082"/>
                  <a:pt x="38499" y="50177"/>
                </a:cubicBezTo>
                <a:cubicBezTo>
                  <a:pt x="35094" y="51261"/>
                  <a:pt x="31784" y="52003"/>
                  <a:pt x="28437" y="53106"/>
                </a:cubicBezTo>
                <a:cubicBezTo>
                  <a:pt x="28342" y="53125"/>
                  <a:pt x="28342" y="53030"/>
                  <a:pt x="28266" y="53049"/>
                </a:cubicBezTo>
                <a:cubicBezTo>
                  <a:pt x="25831" y="53867"/>
                  <a:pt x="23472" y="54476"/>
                  <a:pt x="20866" y="55122"/>
                </a:cubicBezTo>
                <a:cubicBezTo>
                  <a:pt x="21228" y="54856"/>
                  <a:pt x="21342" y="55027"/>
                  <a:pt x="21513" y="54761"/>
                </a:cubicBezTo>
                <a:cubicBezTo>
                  <a:pt x="21190" y="54913"/>
                  <a:pt x="20543" y="55103"/>
                  <a:pt x="19953" y="55161"/>
                </a:cubicBezTo>
                <a:cubicBezTo>
                  <a:pt x="20657" y="54970"/>
                  <a:pt x="21741" y="54533"/>
                  <a:pt x="22331" y="54495"/>
                </a:cubicBezTo>
                <a:cubicBezTo>
                  <a:pt x="22293" y="54438"/>
                  <a:pt x="22179" y="54419"/>
                  <a:pt x="22274" y="54343"/>
                </a:cubicBezTo>
                <a:cubicBezTo>
                  <a:pt x="22312" y="54457"/>
                  <a:pt x="22502" y="54286"/>
                  <a:pt x="22597" y="54267"/>
                </a:cubicBezTo>
                <a:cubicBezTo>
                  <a:pt x="22635" y="54324"/>
                  <a:pt x="22654" y="54400"/>
                  <a:pt x="22711" y="54381"/>
                </a:cubicBezTo>
                <a:cubicBezTo>
                  <a:pt x="22597" y="54286"/>
                  <a:pt x="23187" y="54076"/>
                  <a:pt x="23016" y="54209"/>
                </a:cubicBezTo>
                <a:cubicBezTo>
                  <a:pt x="22921" y="54267"/>
                  <a:pt x="22769" y="54286"/>
                  <a:pt x="22788" y="54362"/>
                </a:cubicBezTo>
                <a:cubicBezTo>
                  <a:pt x="24880" y="53772"/>
                  <a:pt x="26858" y="53182"/>
                  <a:pt x="28855" y="52536"/>
                </a:cubicBezTo>
                <a:cubicBezTo>
                  <a:pt x="27733" y="52783"/>
                  <a:pt x="29102" y="52250"/>
                  <a:pt x="29445" y="52422"/>
                </a:cubicBezTo>
                <a:cubicBezTo>
                  <a:pt x="29901" y="52212"/>
                  <a:pt x="30510" y="52193"/>
                  <a:pt x="30871" y="51889"/>
                </a:cubicBezTo>
                <a:cubicBezTo>
                  <a:pt x="31138" y="52022"/>
                  <a:pt x="31043" y="51832"/>
                  <a:pt x="31233" y="51699"/>
                </a:cubicBezTo>
                <a:cubicBezTo>
                  <a:pt x="31271" y="51984"/>
                  <a:pt x="31518" y="51699"/>
                  <a:pt x="31556" y="51623"/>
                </a:cubicBezTo>
                <a:cubicBezTo>
                  <a:pt x="31841" y="51718"/>
                  <a:pt x="32241" y="51375"/>
                  <a:pt x="32735" y="51375"/>
                </a:cubicBezTo>
                <a:cubicBezTo>
                  <a:pt x="32754" y="51375"/>
                  <a:pt x="32697" y="51337"/>
                  <a:pt x="32850" y="51261"/>
                </a:cubicBezTo>
                <a:cubicBezTo>
                  <a:pt x="32945" y="51223"/>
                  <a:pt x="33230" y="51280"/>
                  <a:pt x="33268" y="51261"/>
                </a:cubicBezTo>
                <a:cubicBezTo>
                  <a:pt x="33382" y="51223"/>
                  <a:pt x="33515" y="50995"/>
                  <a:pt x="33725" y="51147"/>
                </a:cubicBezTo>
                <a:cubicBezTo>
                  <a:pt x="33667" y="51071"/>
                  <a:pt x="33610" y="51090"/>
                  <a:pt x="33667" y="50995"/>
                </a:cubicBezTo>
                <a:cubicBezTo>
                  <a:pt x="34371" y="50710"/>
                  <a:pt x="35703" y="50634"/>
                  <a:pt x="35950" y="50082"/>
                </a:cubicBezTo>
                <a:cubicBezTo>
                  <a:pt x="35893" y="50101"/>
                  <a:pt x="35855" y="50063"/>
                  <a:pt x="35798" y="50082"/>
                </a:cubicBezTo>
                <a:cubicBezTo>
                  <a:pt x="35817" y="50367"/>
                  <a:pt x="35684" y="50063"/>
                  <a:pt x="35665" y="50082"/>
                </a:cubicBezTo>
                <a:cubicBezTo>
                  <a:pt x="35379" y="50386"/>
                  <a:pt x="34923" y="50443"/>
                  <a:pt x="34485" y="50557"/>
                </a:cubicBezTo>
                <a:cubicBezTo>
                  <a:pt x="34561" y="50500"/>
                  <a:pt x="34618" y="50443"/>
                  <a:pt x="34638" y="50386"/>
                </a:cubicBezTo>
                <a:cubicBezTo>
                  <a:pt x="34561" y="50424"/>
                  <a:pt x="34485" y="50405"/>
                  <a:pt x="34428" y="50405"/>
                </a:cubicBezTo>
                <a:cubicBezTo>
                  <a:pt x="34314" y="50481"/>
                  <a:pt x="34333" y="50538"/>
                  <a:pt x="34428" y="50577"/>
                </a:cubicBezTo>
                <a:cubicBezTo>
                  <a:pt x="34143" y="50443"/>
                  <a:pt x="33078" y="50805"/>
                  <a:pt x="33154" y="50976"/>
                </a:cubicBezTo>
                <a:cubicBezTo>
                  <a:pt x="32621" y="50995"/>
                  <a:pt x="31899" y="51223"/>
                  <a:pt x="31214" y="51470"/>
                </a:cubicBezTo>
                <a:cubicBezTo>
                  <a:pt x="31290" y="51451"/>
                  <a:pt x="31385" y="51394"/>
                  <a:pt x="31423" y="51451"/>
                </a:cubicBezTo>
                <a:cubicBezTo>
                  <a:pt x="29654" y="51813"/>
                  <a:pt x="27314" y="52745"/>
                  <a:pt x="25127" y="53258"/>
                </a:cubicBezTo>
                <a:cubicBezTo>
                  <a:pt x="25755" y="52897"/>
                  <a:pt x="26668" y="52726"/>
                  <a:pt x="27353" y="52536"/>
                </a:cubicBezTo>
                <a:cubicBezTo>
                  <a:pt x="27314" y="52307"/>
                  <a:pt x="28684" y="52079"/>
                  <a:pt x="29198" y="51794"/>
                </a:cubicBezTo>
                <a:cubicBezTo>
                  <a:pt x="28912" y="51623"/>
                  <a:pt x="28361" y="52041"/>
                  <a:pt x="28094" y="52060"/>
                </a:cubicBezTo>
                <a:cubicBezTo>
                  <a:pt x="28893" y="51623"/>
                  <a:pt x="30662" y="51223"/>
                  <a:pt x="31347" y="51090"/>
                </a:cubicBezTo>
                <a:cubicBezTo>
                  <a:pt x="31290" y="51090"/>
                  <a:pt x="31233" y="51128"/>
                  <a:pt x="31214" y="51090"/>
                </a:cubicBezTo>
                <a:cubicBezTo>
                  <a:pt x="31918" y="50843"/>
                  <a:pt x="32812" y="50519"/>
                  <a:pt x="33477" y="50519"/>
                </a:cubicBezTo>
                <a:cubicBezTo>
                  <a:pt x="34352" y="49968"/>
                  <a:pt x="35836" y="49835"/>
                  <a:pt x="36654" y="49340"/>
                </a:cubicBezTo>
                <a:cubicBezTo>
                  <a:pt x="35265" y="49587"/>
                  <a:pt x="33363" y="50481"/>
                  <a:pt x="31937" y="50577"/>
                </a:cubicBezTo>
                <a:cubicBezTo>
                  <a:pt x="33496" y="50177"/>
                  <a:pt x="35493" y="49397"/>
                  <a:pt x="37205" y="49074"/>
                </a:cubicBezTo>
                <a:cubicBezTo>
                  <a:pt x="37224" y="49245"/>
                  <a:pt x="36939" y="49226"/>
                  <a:pt x="36920" y="49302"/>
                </a:cubicBezTo>
                <a:cubicBezTo>
                  <a:pt x="37262" y="49473"/>
                  <a:pt x="37890" y="49036"/>
                  <a:pt x="38328" y="48846"/>
                </a:cubicBezTo>
                <a:cubicBezTo>
                  <a:pt x="37890" y="48903"/>
                  <a:pt x="37700" y="48998"/>
                  <a:pt x="37243" y="49169"/>
                </a:cubicBezTo>
                <a:cubicBezTo>
                  <a:pt x="37072" y="49036"/>
                  <a:pt x="37434" y="49055"/>
                  <a:pt x="37357" y="48960"/>
                </a:cubicBezTo>
                <a:cubicBezTo>
                  <a:pt x="37281" y="48979"/>
                  <a:pt x="37262" y="48903"/>
                  <a:pt x="37243" y="48827"/>
                </a:cubicBezTo>
                <a:cubicBezTo>
                  <a:pt x="37129" y="49017"/>
                  <a:pt x="36882" y="48979"/>
                  <a:pt x="36692" y="49055"/>
                </a:cubicBezTo>
                <a:cubicBezTo>
                  <a:pt x="36711" y="48579"/>
                  <a:pt x="36977" y="49017"/>
                  <a:pt x="37224" y="48617"/>
                </a:cubicBezTo>
                <a:cubicBezTo>
                  <a:pt x="37281" y="48693"/>
                  <a:pt x="37186" y="48770"/>
                  <a:pt x="37281" y="48770"/>
                </a:cubicBezTo>
                <a:cubicBezTo>
                  <a:pt x="37738" y="48332"/>
                  <a:pt x="38404" y="48294"/>
                  <a:pt x="38898" y="48161"/>
                </a:cubicBezTo>
                <a:cubicBezTo>
                  <a:pt x="38898" y="48104"/>
                  <a:pt x="38841" y="48028"/>
                  <a:pt x="38917" y="47990"/>
                </a:cubicBezTo>
                <a:cubicBezTo>
                  <a:pt x="39526" y="48066"/>
                  <a:pt x="40001" y="47666"/>
                  <a:pt x="40705" y="47666"/>
                </a:cubicBezTo>
                <a:cubicBezTo>
                  <a:pt x="40686" y="47457"/>
                  <a:pt x="40914" y="47609"/>
                  <a:pt x="40838" y="47438"/>
                </a:cubicBezTo>
                <a:cubicBezTo>
                  <a:pt x="40895" y="47495"/>
                  <a:pt x="40952" y="47533"/>
                  <a:pt x="41009" y="47533"/>
                </a:cubicBezTo>
                <a:cubicBezTo>
                  <a:pt x="41029" y="47362"/>
                  <a:pt x="41105" y="47438"/>
                  <a:pt x="41200" y="47476"/>
                </a:cubicBezTo>
                <a:cubicBezTo>
                  <a:pt x="41162" y="47381"/>
                  <a:pt x="41200" y="47324"/>
                  <a:pt x="41276" y="47267"/>
                </a:cubicBezTo>
                <a:cubicBezTo>
                  <a:pt x="42569" y="46963"/>
                  <a:pt x="43672" y="46639"/>
                  <a:pt x="44871" y="46107"/>
                </a:cubicBezTo>
                <a:cubicBezTo>
                  <a:pt x="45137" y="46221"/>
                  <a:pt x="44604" y="46487"/>
                  <a:pt x="44623" y="46544"/>
                </a:cubicBezTo>
                <a:cubicBezTo>
                  <a:pt x="44833" y="46487"/>
                  <a:pt x="44757" y="46734"/>
                  <a:pt x="44852" y="46734"/>
                </a:cubicBezTo>
                <a:cubicBezTo>
                  <a:pt x="44985" y="46544"/>
                  <a:pt x="45251" y="46658"/>
                  <a:pt x="45232" y="46468"/>
                </a:cubicBezTo>
                <a:cubicBezTo>
                  <a:pt x="44985" y="46753"/>
                  <a:pt x="44947" y="46297"/>
                  <a:pt x="45099" y="46126"/>
                </a:cubicBezTo>
                <a:cubicBezTo>
                  <a:pt x="45308" y="46088"/>
                  <a:pt x="46411" y="45612"/>
                  <a:pt x="46887" y="45574"/>
                </a:cubicBezTo>
                <a:cubicBezTo>
                  <a:pt x="46925" y="45479"/>
                  <a:pt x="47058" y="45441"/>
                  <a:pt x="47077" y="45327"/>
                </a:cubicBezTo>
                <a:cubicBezTo>
                  <a:pt x="47096" y="45612"/>
                  <a:pt x="47458" y="45251"/>
                  <a:pt x="47572" y="45346"/>
                </a:cubicBezTo>
                <a:cubicBezTo>
                  <a:pt x="47610" y="45783"/>
                  <a:pt x="47400" y="45213"/>
                  <a:pt x="47172" y="45574"/>
                </a:cubicBezTo>
                <a:cubicBezTo>
                  <a:pt x="47267" y="45536"/>
                  <a:pt x="47381" y="45479"/>
                  <a:pt x="47400" y="45593"/>
                </a:cubicBezTo>
                <a:cubicBezTo>
                  <a:pt x="47267" y="45688"/>
                  <a:pt x="47248" y="45688"/>
                  <a:pt x="46982" y="45821"/>
                </a:cubicBezTo>
                <a:cubicBezTo>
                  <a:pt x="46621" y="45650"/>
                  <a:pt x="46050" y="45973"/>
                  <a:pt x="45651" y="46069"/>
                </a:cubicBezTo>
                <a:cubicBezTo>
                  <a:pt x="45670" y="46164"/>
                  <a:pt x="45765" y="46145"/>
                  <a:pt x="45784" y="46240"/>
                </a:cubicBezTo>
                <a:cubicBezTo>
                  <a:pt x="45555" y="46297"/>
                  <a:pt x="45384" y="46335"/>
                  <a:pt x="45327" y="46525"/>
                </a:cubicBezTo>
                <a:cubicBezTo>
                  <a:pt x="45460" y="46487"/>
                  <a:pt x="45574" y="46430"/>
                  <a:pt x="45708" y="46392"/>
                </a:cubicBezTo>
                <a:cubicBezTo>
                  <a:pt x="45879" y="46525"/>
                  <a:pt x="45441" y="46506"/>
                  <a:pt x="45517" y="46620"/>
                </a:cubicBezTo>
                <a:cubicBezTo>
                  <a:pt x="45689" y="46544"/>
                  <a:pt x="45955" y="46601"/>
                  <a:pt x="45936" y="46411"/>
                </a:cubicBezTo>
                <a:cubicBezTo>
                  <a:pt x="45860" y="46430"/>
                  <a:pt x="45784" y="46449"/>
                  <a:pt x="45765" y="46354"/>
                </a:cubicBezTo>
                <a:cubicBezTo>
                  <a:pt x="46221" y="46240"/>
                  <a:pt x="47229" y="45783"/>
                  <a:pt x="47781" y="45669"/>
                </a:cubicBezTo>
                <a:cubicBezTo>
                  <a:pt x="47857" y="45593"/>
                  <a:pt x="47667" y="45441"/>
                  <a:pt x="47895" y="45403"/>
                </a:cubicBezTo>
                <a:cubicBezTo>
                  <a:pt x="47952" y="45460"/>
                  <a:pt x="47914" y="45669"/>
                  <a:pt x="48047" y="45612"/>
                </a:cubicBezTo>
                <a:cubicBezTo>
                  <a:pt x="47933" y="45460"/>
                  <a:pt x="48028" y="45384"/>
                  <a:pt x="48047" y="45270"/>
                </a:cubicBezTo>
                <a:cubicBezTo>
                  <a:pt x="47876" y="45346"/>
                  <a:pt x="47686" y="45422"/>
                  <a:pt x="47629" y="45270"/>
                </a:cubicBezTo>
                <a:cubicBezTo>
                  <a:pt x="47876" y="45137"/>
                  <a:pt x="48085" y="45346"/>
                  <a:pt x="48313" y="45384"/>
                </a:cubicBezTo>
                <a:cubicBezTo>
                  <a:pt x="48180" y="45194"/>
                  <a:pt x="48447" y="45384"/>
                  <a:pt x="48390" y="45251"/>
                </a:cubicBezTo>
                <a:cubicBezTo>
                  <a:pt x="48352" y="44984"/>
                  <a:pt x="48180" y="45422"/>
                  <a:pt x="48161" y="45175"/>
                </a:cubicBezTo>
                <a:cubicBezTo>
                  <a:pt x="48218" y="45060"/>
                  <a:pt x="48561" y="45041"/>
                  <a:pt x="48599" y="44832"/>
                </a:cubicBezTo>
                <a:cubicBezTo>
                  <a:pt x="48751" y="45022"/>
                  <a:pt x="48941" y="44699"/>
                  <a:pt x="49093" y="44851"/>
                </a:cubicBezTo>
                <a:cubicBezTo>
                  <a:pt x="49131" y="44908"/>
                  <a:pt x="48941" y="45080"/>
                  <a:pt x="49169" y="45041"/>
                </a:cubicBezTo>
                <a:cubicBezTo>
                  <a:pt x="49226" y="44965"/>
                  <a:pt x="49169" y="44851"/>
                  <a:pt x="49112" y="44737"/>
                </a:cubicBezTo>
                <a:cubicBezTo>
                  <a:pt x="49835" y="44509"/>
                  <a:pt x="51033" y="44109"/>
                  <a:pt x="51832" y="43805"/>
                </a:cubicBezTo>
                <a:cubicBezTo>
                  <a:pt x="51471" y="43767"/>
                  <a:pt x="50843" y="43919"/>
                  <a:pt x="50596" y="44147"/>
                </a:cubicBezTo>
                <a:cubicBezTo>
                  <a:pt x="50311" y="44071"/>
                  <a:pt x="49683" y="44033"/>
                  <a:pt x="49398" y="44338"/>
                </a:cubicBezTo>
                <a:cubicBezTo>
                  <a:pt x="49284" y="44224"/>
                  <a:pt x="49246" y="44205"/>
                  <a:pt x="49360" y="44071"/>
                </a:cubicBezTo>
                <a:cubicBezTo>
                  <a:pt x="49131" y="44167"/>
                  <a:pt x="48998" y="44300"/>
                  <a:pt x="49226" y="44300"/>
                </a:cubicBezTo>
                <a:cubicBezTo>
                  <a:pt x="48846" y="44509"/>
                  <a:pt x="48713" y="44395"/>
                  <a:pt x="48466" y="44718"/>
                </a:cubicBezTo>
                <a:cubicBezTo>
                  <a:pt x="48333" y="44319"/>
                  <a:pt x="48352" y="44718"/>
                  <a:pt x="48104" y="44528"/>
                </a:cubicBezTo>
                <a:cubicBezTo>
                  <a:pt x="47990" y="44699"/>
                  <a:pt x="47800" y="44794"/>
                  <a:pt x="47667" y="44870"/>
                </a:cubicBezTo>
                <a:cubicBezTo>
                  <a:pt x="47781" y="44908"/>
                  <a:pt x="47800" y="44965"/>
                  <a:pt x="47743" y="45060"/>
                </a:cubicBezTo>
                <a:cubicBezTo>
                  <a:pt x="47439" y="45118"/>
                  <a:pt x="47172" y="44908"/>
                  <a:pt x="47039" y="44908"/>
                </a:cubicBezTo>
                <a:cubicBezTo>
                  <a:pt x="46906" y="45022"/>
                  <a:pt x="47096" y="45194"/>
                  <a:pt x="47039" y="45232"/>
                </a:cubicBezTo>
                <a:cubicBezTo>
                  <a:pt x="46507" y="44908"/>
                  <a:pt x="46392" y="45289"/>
                  <a:pt x="45936" y="45346"/>
                </a:cubicBezTo>
                <a:cubicBezTo>
                  <a:pt x="46031" y="45289"/>
                  <a:pt x="46259" y="45270"/>
                  <a:pt x="46145" y="45156"/>
                </a:cubicBezTo>
                <a:cubicBezTo>
                  <a:pt x="45936" y="45270"/>
                  <a:pt x="45746" y="45365"/>
                  <a:pt x="45555" y="45270"/>
                </a:cubicBezTo>
                <a:cubicBezTo>
                  <a:pt x="45403" y="45422"/>
                  <a:pt x="45004" y="45669"/>
                  <a:pt x="44928" y="45517"/>
                </a:cubicBezTo>
                <a:cubicBezTo>
                  <a:pt x="44852" y="45555"/>
                  <a:pt x="44795" y="45555"/>
                  <a:pt x="44738" y="45555"/>
                </a:cubicBezTo>
                <a:cubicBezTo>
                  <a:pt x="44642" y="45783"/>
                  <a:pt x="44604" y="45897"/>
                  <a:pt x="44661" y="46088"/>
                </a:cubicBezTo>
                <a:cubicBezTo>
                  <a:pt x="44262" y="46183"/>
                  <a:pt x="44205" y="46202"/>
                  <a:pt x="43825" y="46297"/>
                </a:cubicBezTo>
                <a:cubicBezTo>
                  <a:pt x="43653" y="46316"/>
                  <a:pt x="43863" y="46031"/>
                  <a:pt x="43634" y="46050"/>
                </a:cubicBezTo>
                <a:cubicBezTo>
                  <a:pt x="43729" y="46107"/>
                  <a:pt x="43387" y="46335"/>
                  <a:pt x="43254" y="46316"/>
                </a:cubicBezTo>
                <a:cubicBezTo>
                  <a:pt x="43197" y="46221"/>
                  <a:pt x="43292" y="46183"/>
                  <a:pt x="43311" y="46126"/>
                </a:cubicBezTo>
                <a:cubicBezTo>
                  <a:pt x="43064" y="46221"/>
                  <a:pt x="42950" y="46164"/>
                  <a:pt x="42835" y="46373"/>
                </a:cubicBezTo>
                <a:cubicBezTo>
                  <a:pt x="42931" y="46411"/>
                  <a:pt x="42969" y="46525"/>
                  <a:pt x="43102" y="46487"/>
                </a:cubicBezTo>
                <a:cubicBezTo>
                  <a:pt x="43311" y="46373"/>
                  <a:pt x="43463" y="46278"/>
                  <a:pt x="43672" y="46316"/>
                </a:cubicBezTo>
                <a:cubicBezTo>
                  <a:pt x="43178" y="46677"/>
                  <a:pt x="42531" y="46658"/>
                  <a:pt x="41942" y="47001"/>
                </a:cubicBezTo>
                <a:cubicBezTo>
                  <a:pt x="41865" y="46810"/>
                  <a:pt x="42208" y="46734"/>
                  <a:pt x="42284" y="46582"/>
                </a:cubicBezTo>
                <a:cubicBezTo>
                  <a:pt x="42474" y="46468"/>
                  <a:pt x="42436" y="46715"/>
                  <a:pt x="42588" y="46639"/>
                </a:cubicBezTo>
                <a:cubicBezTo>
                  <a:pt x="42417" y="46506"/>
                  <a:pt x="42588" y="46544"/>
                  <a:pt x="42550" y="46373"/>
                </a:cubicBezTo>
                <a:cubicBezTo>
                  <a:pt x="42037" y="46658"/>
                  <a:pt x="41561" y="46944"/>
                  <a:pt x="41219" y="46791"/>
                </a:cubicBezTo>
                <a:cubicBezTo>
                  <a:pt x="41428" y="47020"/>
                  <a:pt x="40515" y="47096"/>
                  <a:pt x="40268" y="47286"/>
                </a:cubicBezTo>
                <a:cubicBezTo>
                  <a:pt x="40306" y="47343"/>
                  <a:pt x="40401" y="47286"/>
                  <a:pt x="40439" y="47324"/>
                </a:cubicBezTo>
                <a:cubicBezTo>
                  <a:pt x="40230" y="47514"/>
                  <a:pt x="39849" y="47590"/>
                  <a:pt x="39659" y="47533"/>
                </a:cubicBezTo>
                <a:cubicBezTo>
                  <a:pt x="39792" y="47400"/>
                  <a:pt x="39963" y="47571"/>
                  <a:pt x="39963" y="47400"/>
                </a:cubicBezTo>
                <a:cubicBezTo>
                  <a:pt x="39716" y="47438"/>
                  <a:pt x="39602" y="47476"/>
                  <a:pt x="39564" y="47286"/>
                </a:cubicBezTo>
                <a:cubicBezTo>
                  <a:pt x="39355" y="47362"/>
                  <a:pt x="39126" y="47343"/>
                  <a:pt x="39088" y="47533"/>
                </a:cubicBezTo>
                <a:cubicBezTo>
                  <a:pt x="39260" y="47514"/>
                  <a:pt x="39507" y="47362"/>
                  <a:pt x="39583" y="47514"/>
                </a:cubicBezTo>
                <a:cubicBezTo>
                  <a:pt x="38708" y="47704"/>
                  <a:pt x="38651" y="47933"/>
                  <a:pt x="38156" y="47914"/>
                </a:cubicBezTo>
                <a:cubicBezTo>
                  <a:pt x="38175" y="47971"/>
                  <a:pt x="38061" y="47990"/>
                  <a:pt x="38080" y="48047"/>
                </a:cubicBezTo>
                <a:cubicBezTo>
                  <a:pt x="38213" y="47990"/>
                  <a:pt x="38309" y="47971"/>
                  <a:pt x="38366" y="48047"/>
                </a:cubicBezTo>
                <a:cubicBezTo>
                  <a:pt x="37985" y="48085"/>
                  <a:pt x="37757" y="48294"/>
                  <a:pt x="37472" y="48123"/>
                </a:cubicBezTo>
                <a:cubicBezTo>
                  <a:pt x="37472" y="48256"/>
                  <a:pt x="37396" y="48313"/>
                  <a:pt x="37262" y="48332"/>
                </a:cubicBezTo>
                <a:cubicBezTo>
                  <a:pt x="37053" y="48313"/>
                  <a:pt x="37453" y="48104"/>
                  <a:pt x="37415" y="47990"/>
                </a:cubicBezTo>
                <a:cubicBezTo>
                  <a:pt x="36235" y="48446"/>
                  <a:pt x="34181" y="48808"/>
                  <a:pt x="32850" y="49644"/>
                </a:cubicBezTo>
                <a:cubicBezTo>
                  <a:pt x="32678" y="49702"/>
                  <a:pt x="32621" y="49568"/>
                  <a:pt x="32469" y="49587"/>
                </a:cubicBezTo>
                <a:cubicBezTo>
                  <a:pt x="32583" y="49740"/>
                  <a:pt x="31841" y="49664"/>
                  <a:pt x="31822" y="49778"/>
                </a:cubicBezTo>
                <a:cubicBezTo>
                  <a:pt x="31975" y="49873"/>
                  <a:pt x="32241" y="49740"/>
                  <a:pt x="32317" y="49759"/>
                </a:cubicBezTo>
                <a:cubicBezTo>
                  <a:pt x="32260" y="49987"/>
                  <a:pt x="32203" y="49759"/>
                  <a:pt x="31956" y="49892"/>
                </a:cubicBezTo>
                <a:cubicBezTo>
                  <a:pt x="31956" y="49987"/>
                  <a:pt x="32089" y="49987"/>
                  <a:pt x="32013" y="50044"/>
                </a:cubicBezTo>
                <a:cubicBezTo>
                  <a:pt x="32013" y="50006"/>
                  <a:pt x="31537" y="50234"/>
                  <a:pt x="31708" y="50006"/>
                </a:cubicBezTo>
                <a:cubicBezTo>
                  <a:pt x="31727" y="50063"/>
                  <a:pt x="31899" y="49987"/>
                  <a:pt x="31879" y="49930"/>
                </a:cubicBezTo>
                <a:cubicBezTo>
                  <a:pt x="31632" y="49721"/>
                  <a:pt x="31252" y="49968"/>
                  <a:pt x="30776" y="50025"/>
                </a:cubicBezTo>
                <a:cubicBezTo>
                  <a:pt x="30833" y="50158"/>
                  <a:pt x="30966" y="50139"/>
                  <a:pt x="30795" y="50253"/>
                </a:cubicBezTo>
                <a:cubicBezTo>
                  <a:pt x="30757" y="50177"/>
                  <a:pt x="30757" y="50063"/>
                  <a:pt x="30662" y="50082"/>
                </a:cubicBezTo>
                <a:cubicBezTo>
                  <a:pt x="30624" y="50329"/>
                  <a:pt x="30187" y="50329"/>
                  <a:pt x="29939" y="50424"/>
                </a:cubicBezTo>
                <a:cubicBezTo>
                  <a:pt x="29787" y="50348"/>
                  <a:pt x="30168" y="50234"/>
                  <a:pt x="29939" y="50253"/>
                </a:cubicBezTo>
                <a:cubicBezTo>
                  <a:pt x="29806" y="50310"/>
                  <a:pt x="29939" y="50424"/>
                  <a:pt x="29825" y="50481"/>
                </a:cubicBezTo>
                <a:cubicBezTo>
                  <a:pt x="29787" y="50348"/>
                  <a:pt x="29635" y="50424"/>
                  <a:pt x="29559" y="50367"/>
                </a:cubicBezTo>
                <a:cubicBezTo>
                  <a:pt x="29540" y="50634"/>
                  <a:pt x="29007" y="50729"/>
                  <a:pt x="29026" y="50634"/>
                </a:cubicBezTo>
                <a:cubicBezTo>
                  <a:pt x="28760" y="50824"/>
                  <a:pt x="28113" y="51071"/>
                  <a:pt x="27923" y="50900"/>
                </a:cubicBezTo>
                <a:cubicBezTo>
                  <a:pt x="27942" y="51204"/>
                  <a:pt x="26953" y="51318"/>
                  <a:pt x="26744" y="51204"/>
                </a:cubicBezTo>
                <a:cubicBezTo>
                  <a:pt x="26782" y="51242"/>
                  <a:pt x="26972" y="51337"/>
                  <a:pt x="26820" y="51394"/>
                </a:cubicBezTo>
                <a:cubicBezTo>
                  <a:pt x="26782" y="51356"/>
                  <a:pt x="26706" y="51394"/>
                  <a:pt x="26611" y="51432"/>
                </a:cubicBezTo>
                <a:cubicBezTo>
                  <a:pt x="26497" y="51337"/>
                  <a:pt x="26801" y="51185"/>
                  <a:pt x="26611" y="51204"/>
                </a:cubicBezTo>
                <a:cubicBezTo>
                  <a:pt x="26478" y="51604"/>
                  <a:pt x="25508" y="51718"/>
                  <a:pt x="25260" y="51813"/>
                </a:cubicBezTo>
                <a:cubicBezTo>
                  <a:pt x="25431" y="51528"/>
                  <a:pt x="25622" y="51756"/>
                  <a:pt x="25812" y="51528"/>
                </a:cubicBezTo>
                <a:cubicBezTo>
                  <a:pt x="25336" y="51661"/>
                  <a:pt x="24937" y="51585"/>
                  <a:pt x="24556" y="51984"/>
                </a:cubicBezTo>
                <a:cubicBezTo>
                  <a:pt x="25108" y="51813"/>
                  <a:pt x="24404" y="52060"/>
                  <a:pt x="24328" y="52136"/>
                </a:cubicBezTo>
                <a:cubicBezTo>
                  <a:pt x="24157" y="52003"/>
                  <a:pt x="24518" y="52022"/>
                  <a:pt x="24461" y="51908"/>
                </a:cubicBezTo>
                <a:cubicBezTo>
                  <a:pt x="23377" y="52041"/>
                  <a:pt x="23739" y="52498"/>
                  <a:pt x="22730" y="52441"/>
                </a:cubicBezTo>
                <a:cubicBezTo>
                  <a:pt x="22749" y="52517"/>
                  <a:pt x="22749" y="52536"/>
                  <a:pt x="22654" y="52574"/>
                </a:cubicBezTo>
                <a:cubicBezTo>
                  <a:pt x="21570" y="53049"/>
                  <a:pt x="20486" y="52992"/>
                  <a:pt x="19155" y="53525"/>
                </a:cubicBezTo>
                <a:cubicBezTo>
                  <a:pt x="19136" y="53468"/>
                  <a:pt x="19117" y="53392"/>
                  <a:pt x="19040" y="53411"/>
                </a:cubicBezTo>
                <a:cubicBezTo>
                  <a:pt x="19059" y="53449"/>
                  <a:pt x="19078" y="53506"/>
                  <a:pt x="19097" y="53563"/>
                </a:cubicBezTo>
                <a:cubicBezTo>
                  <a:pt x="17823" y="53772"/>
                  <a:pt x="16168" y="54495"/>
                  <a:pt x="15331" y="54514"/>
                </a:cubicBezTo>
                <a:cubicBezTo>
                  <a:pt x="15959" y="54228"/>
                  <a:pt x="17043" y="54038"/>
                  <a:pt x="17424" y="53829"/>
                </a:cubicBezTo>
                <a:cubicBezTo>
                  <a:pt x="16587" y="53905"/>
                  <a:pt x="15236" y="54514"/>
                  <a:pt x="14875" y="54419"/>
                </a:cubicBezTo>
                <a:cubicBezTo>
                  <a:pt x="14818" y="54590"/>
                  <a:pt x="14647" y="54476"/>
                  <a:pt x="14418" y="54533"/>
                </a:cubicBezTo>
                <a:cubicBezTo>
                  <a:pt x="13981" y="54647"/>
                  <a:pt x="13258" y="54989"/>
                  <a:pt x="13163" y="54818"/>
                </a:cubicBezTo>
                <a:cubicBezTo>
                  <a:pt x="14114" y="54514"/>
                  <a:pt x="14609" y="54362"/>
                  <a:pt x="15598" y="54114"/>
                </a:cubicBezTo>
                <a:cubicBezTo>
                  <a:pt x="15541" y="54057"/>
                  <a:pt x="15484" y="53943"/>
                  <a:pt x="15503" y="53886"/>
                </a:cubicBezTo>
                <a:cubicBezTo>
                  <a:pt x="15617" y="53981"/>
                  <a:pt x="15731" y="54057"/>
                  <a:pt x="15864" y="54076"/>
                </a:cubicBezTo>
                <a:cubicBezTo>
                  <a:pt x="16263" y="53886"/>
                  <a:pt x="16625" y="53924"/>
                  <a:pt x="17291" y="53677"/>
                </a:cubicBezTo>
                <a:cubicBezTo>
                  <a:pt x="17233" y="53582"/>
                  <a:pt x="17329" y="53544"/>
                  <a:pt x="17348" y="53468"/>
                </a:cubicBezTo>
                <a:cubicBezTo>
                  <a:pt x="17233" y="53373"/>
                  <a:pt x="16853" y="53753"/>
                  <a:pt x="16796" y="53525"/>
                </a:cubicBezTo>
                <a:cubicBezTo>
                  <a:pt x="17062" y="53449"/>
                  <a:pt x="17348" y="53373"/>
                  <a:pt x="17785" y="53296"/>
                </a:cubicBezTo>
                <a:cubicBezTo>
                  <a:pt x="17861" y="53239"/>
                  <a:pt x="17728" y="53106"/>
                  <a:pt x="17823" y="53068"/>
                </a:cubicBezTo>
                <a:cubicBezTo>
                  <a:pt x="17861" y="53125"/>
                  <a:pt x="17880" y="53182"/>
                  <a:pt x="17899" y="53258"/>
                </a:cubicBezTo>
                <a:cubicBezTo>
                  <a:pt x="17690" y="53373"/>
                  <a:pt x="17633" y="53430"/>
                  <a:pt x="17405" y="53620"/>
                </a:cubicBezTo>
                <a:cubicBezTo>
                  <a:pt x="17709" y="53506"/>
                  <a:pt x="17785" y="53582"/>
                  <a:pt x="17937" y="53354"/>
                </a:cubicBezTo>
                <a:cubicBezTo>
                  <a:pt x="18089" y="53563"/>
                  <a:pt x="18375" y="53315"/>
                  <a:pt x="18451" y="53201"/>
                </a:cubicBezTo>
                <a:cubicBezTo>
                  <a:pt x="18983" y="53220"/>
                  <a:pt x="19592" y="53068"/>
                  <a:pt x="19991" y="52745"/>
                </a:cubicBezTo>
                <a:cubicBezTo>
                  <a:pt x="19326" y="52992"/>
                  <a:pt x="19155" y="52935"/>
                  <a:pt x="18698" y="53106"/>
                </a:cubicBezTo>
                <a:cubicBezTo>
                  <a:pt x="18812" y="53049"/>
                  <a:pt x="18679" y="52954"/>
                  <a:pt x="18774" y="52897"/>
                </a:cubicBezTo>
                <a:cubicBezTo>
                  <a:pt x="19097" y="52916"/>
                  <a:pt x="19212" y="52745"/>
                  <a:pt x="19459" y="52859"/>
                </a:cubicBezTo>
                <a:cubicBezTo>
                  <a:pt x="19421" y="52555"/>
                  <a:pt x="19801" y="52707"/>
                  <a:pt x="19953" y="52479"/>
                </a:cubicBezTo>
                <a:cubicBezTo>
                  <a:pt x="19744" y="52441"/>
                  <a:pt x="19630" y="52441"/>
                  <a:pt x="19440" y="52631"/>
                </a:cubicBezTo>
                <a:cubicBezTo>
                  <a:pt x="19402" y="52574"/>
                  <a:pt x="19402" y="52441"/>
                  <a:pt x="19307" y="52460"/>
                </a:cubicBezTo>
                <a:cubicBezTo>
                  <a:pt x="18679" y="52688"/>
                  <a:pt x="18146" y="52764"/>
                  <a:pt x="17386" y="53011"/>
                </a:cubicBezTo>
                <a:cubicBezTo>
                  <a:pt x="17405" y="53068"/>
                  <a:pt x="17481" y="53049"/>
                  <a:pt x="17500" y="53144"/>
                </a:cubicBezTo>
                <a:cubicBezTo>
                  <a:pt x="17291" y="53220"/>
                  <a:pt x="17310" y="52935"/>
                  <a:pt x="17100" y="53011"/>
                </a:cubicBezTo>
                <a:cubicBezTo>
                  <a:pt x="16625" y="53335"/>
                  <a:pt x="15921" y="53563"/>
                  <a:pt x="15750" y="53392"/>
                </a:cubicBezTo>
                <a:cubicBezTo>
                  <a:pt x="15864" y="53449"/>
                  <a:pt x="16378" y="53239"/>
                  <a:pt x="16416" y="53125"/>
                </a:cubicBezTo>
                <a:cubicBezTo>
                  <a:pt x="15864" y="53125"/>
                  <a:pt x="14799" y="53487"/>
                  <a:pt x="13867" y="53696"/>
                </a:cubicBezTo>
                <a:cubicBezTo>
                  <a:pt x="13791" y="53734"/>
                  <a:pt x="13791" y="53658"/>
                  <a:pt x="13905" y="53639"/>
                </a:cubicBezTo>
                <a:cubicBezTo>
                  <a:pt x="14171" y="53525"/>
                  <a:pt x="14647" y="53449"/>
                  <a:pt x="14951" y="53201"/>
                </a:cubicBezTo>
                <a:cubicBezTo>
                  <a:pt x="15274" y="53220"/>
                  <a:pt x="15788" y="53068"/>
                  <a:pt x="15959" y="53030"/>
                </a:cubicBezTo>
                <a:cubicBezTo>
                  <a:pt x="16397" y="52954"/>
                  <a:pt x="16929" y="52669"/>
                  <a:pt x="17348" y="52574"/>
                </a:cubicBezTo>
                <a:cubicBezTo>
                  <a:pt x="17747" y="52498"/>
                  <a:pt x="18051" y="52479"/>
                  <a:pt x="18413" y="52383"/>
                </a:cubicBezTo>
                <a:cubicBezTo>
                  <a:pt x="19649" y="52041"/>
                  <a:pt x="20904" y="51718"/>
                  <a:pt x="22179" y="51261"/>
                </a:cubicBezTo>
                <a:cubicBezTo>
                  <a:pt x="22635" y="51090"/>
                  <a:pt x="22826" y="51071"/>
                  <a:pt x="23092" y="51014"/>
                </a:cubicBezTo>
                <a:cubicBezTo>
                  <a:pt x="24214" y="50710"/>
                  <a:pt x="25089" y="50329"/>
                  <a:pt x="26306" y="49930"/>
                </a:cubicBezTo>
                <a:cubicBezTo>
                  <a:pt x="26344" y="50006"/>
                  <a:pt x="26592" y="49987"/>
                  <a:pt x="26611" y="49987"/>
                </a:cubicBezTo>
                <a:cubicBezTo>
                  <a:pt x="28113" y="49530"/>
                  <a:pt x="30738" y="48560"/>
                  <a:pt x="32507" y="48275"/>
                </a:cubicBezTo>
                <a:cubicBezTo>
                  <a:pt x="32469" y="48218"/>
                  <a:pt x="32374" y="48218"/>
                  <a:pt x="32545" y="48161"/>
                </a:cubicBezTo>
                <a:cubicBezTo>
                  <a:pt x="32659" y="48142"/>
                  <a:pt x="32545" y="48218"/>
                  <a:pt x="32602" y="48294"/>
                </a:cubicBezTo>
                <a:cubicBezTo>
                  <a:pt x="32926" y="48123"/>
                  <a:pt x="33097" y="48180"/>
                  <a:pt x="33325" y="48180"/>
                </a:cubicBezTo>
                <a:cubicBezTo>
                  <a:pt x="31937" y="48770"/>
                  <a:pt x="30453" y="49055"/>
                  <a:pt x="29179" y="49606"/>
                </a:cubicBezTo>
                <a:cubicBezTo>
                  <a:pt x="29293" y="49740"/>
                  <a:pt x="29407" y="49625"/>
                  <a:pt x="29426" y="49511"/>
                </a:cubicBezTo>
                <a:cubicBezTo>
                  <a:pt x="29464" y="49587"/>
                  <a:pt x="29483" y="49702"/>
                  <a:pt x="29578" y="49683"/>
                </a:cubicBezTo>
                <a:cubicBezTo>
                  <a:pt x="29521" y="49587"/>
                  <a:pt x="29559" y="49511"/>
                  <a:pt x="29692" y="49454"/>
                </a:cubicBezTo>
                <a:cubicBezTo>
                  <a:pt x="29730" y="49530"/>
                  <a:pt x="29749" y="49644"/>
                  <a:pt x="29844" y="49625"/>
                </a:cubicBezTo>
                <a:cubicBezTo>
                  <a:pt x="29654" y="49321"/>
                  <a:pt x="30092" y="49492"/>
                  <a:pt x="30320" y="49435"/>
                </a:cubicBezTo>
                <a:cubicBezTo>
                  <a:pt x="30396" y="49416"/>
                  <a:pt x="30472" y="49264"/>
                  <a:pt x="30529" y="49245"/>
                </a:cubicBezTo>
                <a:cubicBezTo>
                  <a:pt x="30833" y="49093"/>
                  <a:pt x="32336" y="48674"/>
                  <a:pt x="32374" y="48827"/>
                </a:cubicBezTo>
                <a:cubicBezTo>
                  <a:pt x="32241" y="48560"/>
                  <a:pt x="33002" y="48465"/>
                  <a:pt x="32697" y="48712"/>
                </a:cubicBezTo>
                <a:cubicBezTo>
                  <a:pt x="33686" y="48332"/>
                  <a:pt x="34238" y="48294"/>
                  <a:pt x="35493" y="47685"/>
                </a:cubicBezTo>
                <a:cubicBezTo>
                  <a:pt x="35551" y="47780"/>
                  <a:pt x="35608" y="47838"/>
                  <a:pt x="35703" y="47838"/>
                </a:cubicBezTo>
                <a:cubicBezTo>
                  <a:pt x="37434" y="47343"/>
                  <a:pt x="38936" y="46810"/>
                  <a:pt x="40572" y="46430"/>
                </a:cubicBezTo>
                <a:cubicBezTo>
                  <a:pt x="40154" y="46658"/>
                  <a:pt x="39773" y="46905"/>
                  <a:pt x="39355" y="46925"/>
                </a:cubicBezTo>
                <a:cubicBezTo>
                  <a:pt x="39412" y="47039"/>
                  <a:pt x="39450" y="47153"/>
                  <a:pt x="39317" y="47210"/>
                </a:cubicBezTo>
                <a:cubicBezTo>
                  <a:pt x="39222" y="47096"/>
                  <a:pt x="39355" y="47058"/>
                  <a:pt x="39279" y="46944"/>
                </a:cubicBezTo>
                <a:cubicBezTo>
                  <a:pt x="37871" y="47571"/>
                  <a:pt x="36825" y="47571"/>
                  <a:pt x="35703" y="48161"/>
                </a:cubicBezTo>
                <a:cubicBezTo>
                  <a:pt x="35817" y="48123"/>
                  <a:pt x="35798" y="48313"/>
                  <a:pt x="35931" y="48237"/>
                </a:cubicBezTo>
                <a:cubicBezTo>
                  <a:pt x="36597" y="47838"/>
                  <a:pt x="38004" y="47609"/>
                  <a:pt x="38480" y="47267"/>
                </a:cubicBezTo>
                <a:cubicBezTo>
                  <a:pt x="38613" y="47267"/>
                  <a:pt x="38727" y="47305"/>
                  <a:pt x="38803" y="47362"/>
                </a:cubicBezTo>
                <a:lnTo>
                  <a:pt x="38746" y="47229"/>
                </a:lnTo>
                <a:cubicBezTo>
                  <a:pt x="38898" y="47172"/>
                  <a:pt x="38955" y="47229"/>
                  <a:pt x="39145" y="47115"/>
                </a:cubicBezTo>
                <a:cubicBezTo>
                  <a:pt x="39183" y="47210"/>
                  <a:pt x="39107" y="47248"/>
                  <a:pt x="39145" y="47343"/>
                </a:cubicBezTo>
                <a:cubicBezTo>
                  <a:pt x="39374" y="47248"/>
                  <a:pt x="39754" y="47134"/>
                  <a:pt x="39431" y="47115"/>
                </a:cubicBezTo>
                <a:cubicBezTo>
                  <a:pt x="39564" y="47058"/>
                  <a:pt x="39564" y="46963"/>
                  <a:pt x="39773" y="46925"/>
                </a:cubicBezTo>
                <a:cubicBezTo>
                  <a:pt x="39830" y="47058"/>
                  <a:pt x="39944" y="47077"/>
                  <a:pt x="40039" y="46867"/>
                </a:cubicBezTo>
                <a:cubicBezTo>
                  <a:pt x="40230" y="47001"/>
                  <a:pt x="40268" y="47039"/>
                  <a:pt x="40382" y="47172"/>
                </a:cubicBezTo>
                <a:cubicBezTo>
                  <a:pt x="40515" y="47096"/>
                  <a:pt x="40838" y="47058"/>
                  <a:pt x="40857" y="46925"/>
                </a:cubicBezTo>
                <a:cubicBezTo>
                  <a:pt x="40762" y="46848"/>
                  <a:pt x="40496" y="47115"/>
                  <a:pt x="40477" y="46905"/>
                </a:cubicBezTo>
                <a:cubicBezTo>
                  <a:pt x="40990" y="46620"/>
                  <a:pt x="41447" y="46715"/>
                  <a:pt x="41485" y="46392"/>
                </a:cubicBezTo>
                <a:cubicBezTo>
                  <a:pt x="41922" y="46278"/>
                  <a:pt x="43045" y="45993"/>
                  <a:pt x="43729" y="45555"/>
                </a:cubicBezTo>
                <a:cubicBezTo>
                  <a:pt x="43558" y="45612"/>
                  <a:pt x="43121" y="45688"/>
                  <a:pt x="43273" y="45460"/>
                </a:cubicBezTo>
                <a:cubicBezTo>
                  <a:pt x="43387" y="45669"/>
                  <a:pt x="43825" y="45460"/>
                  <a:pt x="43920" y="45308"/>
                </a:cubicBezTo>
                <a:cubicBezTo>
                  <a:pt x="43882" y="45517"/>
                  <a:pt x="44395" y="45175"/>
                  <a:pt x="44186" y="45422"/>
                </a:cubicBezTo>
                <a:cubicBezTo>
                  <a:pt x="44110" y="45346"/>
                  <a:pt x="43748" y="45536"/>
                  <a:pt x="43825" y="45631"/>
                </a:cubicBezTo>
                <a:cubicBezTo>
                  <a:pt x="44072" y="45460"/>
                  <a:pt x="44319" y="45555"/>
                  <a:pt x="44452" y="45384"/>
                </a:cubicBezTo>
                <a:cubicBezTo>
                  <a:pt x="44509" y="45479"/>
                  <a:pt x="44623" y="45517"/>
                  <a:pt x="44776" y="45479"/>
                </a:cubicBezTo>
                <a:cubicBezTo>
                  <a:pt x="44585" y="45384"/>
                  <a:pt x="45384" y="45099"/>
                  <a:pt x="45308" y="45365"/>
                </a:cubicBezTo>
                <a:cubicBezTo>
                  <a:pt x="45746" y="44927"/>
                  <a:pt x="46621" y="44623"/>
                  <a:pt x="47077" y="44813"/>
                </a:cubicBezTo>
                <a:cubicBezTo>
                  <a:pt x="46982" y="44547"/>
                  <a:pt x="47667" y="44357"/>
                  <a:pt x="47971" y="44357"/>
                </a:cubicBezTo>
                <a:cubicBezTo>
                  <a:pt x="48085" y="44224"/>
                  <a:pt x="47838" y="44262"/>
                  <a:pt x="47971" y="44186"/>
                </a:cubicBezTo>
                <a:cubicBezTo>
                  <a:pt x="48085" y="44414"/>
                  <a:pt x="48256" y="44262"/>
                  <a:pt x="48428" y="44052"/>
                </a:cubicBezTo>
                <a:cubicBezTo>
                  <a:pt x="48466" y="44224"/>
                  <a:pt x="48599" y="44262"/>
                  <a:pt x="48770" y="44205"/>
                </a:cubicBezTo>
                <a:cubicBezTo>
                  <a:pt x="48827" y="44128"/>
                  <a:pt x="48827" y="44033"/>
                  <a:pt x="48960" y="43957"/>
                </a:cubicBezTo>
                <a:cubicBezTo>
                  <a:pt x="49207" y="44128"/>
                  <a:pt x="50025" y="43558"/>
                  <a:pt x="50197" y="43463"/>
                </a:cubicBezTo>
                <a:cubicBezTo>
                  <a:pt x="50006" y="43520"/>
                  <a:pt x="50139" y="43634"/>
                  <a:pt x="50178" y="43634"/>
                </a:cubicBezTo>
                <a:cubicBezTo>
                  <a:pt x="50482" y="43463"/>
                  <a:pt x="50767" y="43520"/>
                  <a:pt x="51091" y="43215"/>
                </a:cubicBezTo>
                <a:cubicBezTo>
                  <a:pt x="51072" y="43158"/>
                  <a:pt x="50957" y="43215"/>
                  <a:pt x="50919" y="43177"/>
                </a:cubicBezTo>
                <a:cubicBezTo>
                  <a:pt x="51224" y="43120"/>
                  <a:pt x="52593" y="42569"/>
                  <a:pt x="52118" y="42930"/>
                </a:cubicBezTo>
                <a:cubicBezTo>
                  <a:pt x="52574" y="42835"/>
                  <a:pt x="53012" y="42360"/>
                  <a:pt x="53126" y="42569"/>
                </a:cubicBezTo>
                <a:cubicBezTo>
                  <a:pt x="53658" y="42283"/>
                  <a:pt x="54609" y="42169"/>
                  <a:pt x="54895" y="41808"/>
                </a:cubicBezTo>
                <a:cubicBezTo>
                  <a:pt x="54838" y="41846"/>
                  <a:pt x="54838" y="41884"/>
                  <a:pt x="54857" y="41922"/>
                </a:cubicBezTo>
                <a:cubicBezTo>
                  <a:pt x="54971" y="41770"/>
                  <a:pt x="55180" y="41865"/>
                  <a:pt x="55370" y="41789"/>
                </a:cubicBezTo>
                <a:cubicBezTo>
                  <a:pt x="55446" y="41428"/>
                  <a:pt x="56588" y="41408"/>
                  <a:pt x="56759" y="40952"/>
                </a:cubicBezTo>
                <a:cubicBezTo>
                  <a:pt x="56226" y="41294"/>
                  <a:pt x="55275" y="41485"/>
                  <a:pt x="54381" y="41789"/>
                </a:cubicBezTo>
                <a:cubicBezTo>
                  <a:pt x="53088" y="42226"/>
                  <a:pt x="51471" y="42892"/>
                  <a:pt x="50025" y="43425"/>
                </a:cubicBezTo>
                <a:cubicBezTo>
                  <a:pt x="49036" y="43786"/>
                  <a:pt x="47895" y="43957"/>
                  <a:pt x="47115" y="44376"/>
                </a:cubicBezTo>
                <a:cubicBezTo>
                  <a:pt x="46963" y="44452"/>
                  <a:pt x="46697" y="44680"/>
                  <a:pt x="46602" y="44528"/>
                </a:cubicBezTo>
                <a:cubicBezTo>
                  <a:pt x="46507" y="44566"/>
                  <a:pt x="46621" y="44661"/>
                  <a:pt x="46526" y="44718"/>
                </a:cubicBezTo>
                <a:cubicBezTo>
                  <a:pt x="46297" y="44604"/>
                  <a:pt x="45898" y="44965"/>
                  <a:pt x="45555" y="44946"/>
                </a:cubicBezTo>
                <a:cubicBezTo>
                  <a:pt x="45460" y="44927"/>
                  <a:pt x="45498" y="44832"/>
                  <a:pt x="45365" y="44851"/>
                </a:cubicBezTo>
                <a:cubicBezTo>
                  <a:pt x="45194" y="44870"/>
                  <a:pt x="44623" y="45137"/>
                  <a:pt x="44909" y="45137"/>
                </a:cubicBezTo>
                <a:cubicBezTo>
                  <a:pt x="44795" y="45137"/>
                  <a:pt x="44585" y="45270"/>
                  <a:pt x="44547" y="45118"/>
                </a:cubicBezTo>
                <a:cubicBezTo>
                  <a:pt x="45841" y="44604"/>
                  <a:pt x="46449" y="44471"/>
                  <a:pt x="47515" y="43938"/>
                </a:cubicBezTo>
                <a:cubicBezTo>
                  <a:pt x="46354" y="44205"/>
                  <a:pt x="45175" y="44832"/>
                  <a:pt x="44357" y="44813"/>
                </a:cubicBezTo>
                <a:cubicBezTo>
                  <a:pt x="44585" y="44737"/>
                  <a:pt x="44776" y="44718"/>
                  <a:pt x="45042" y="44585"/>
                </a:cubicBezTo>
                <a:cubicBezTo>
                  <a:pt x="45080" y="44433"/>
                  <a:pt x="44776" y="44452"/>
                  <a:pt x="45042" y="44376"/>
                </a:cubicBezTo>
                <a:cubicBezTo>
                  <a:pt x="44966" y="44547"/>
                  <a:pt x="45517" y="44414"/>
                  <a:pt x="45651" y="44281"/>
                </a:cubicBezTo>
                <a:cubicBezTo>
                  <a:pt x="45784" y="44128"/>
                  <a:pt x="45555" y="44281"/>
                  <a:pt x="45784" y="44281"/>
                </a:cubicBezTo>
                <a:cubicBezTo>
                  <a:pt x="45898" y="44300"/>
                  <a:pt x="46107" y="44109"/>
                  <a:pt x="46107" y="43995"/>
                </a:cubicBezTo>
                <a:cubicBezTo>
                  <a:pt x="46145" y="44071"/>
                  <a:pt x="46145" y="44186"/>
                  <a:pt x="46240" y="44167"/>
                </a:cubicBezTo>
                <a:cubicBezTo>
                  <a:pt x="46602" y="43843"/>
                  <a:pt x="47020" y="43957"/>
                  <a:pt x="47458" y="43786"/>
                </a:cubicBezTo>
                <a:cubicBezTo>
                  <a:pt x="47439" y="43520"/>
                  <a:pt x="47686" y="43482"/>
                  <a:pt x="47819" y="43482"/>
                </a:cubicBezTo>
                <a:cubicBezTo>
                  <a:pt x="47762" y="43520"/>
                  <a:pt x="47705" y="43577"/>
                  <a:pt x="47686" y="43653"/>
                </a:cubicBezTo>
                <a:cubicBezTo>
                  <a:pt x="47838" y="43596"/>
                  <a:pt x="47971" y="43539"/>
                  <a:pt x="48028" y="43444"/>
                </a:cubicBezTo>
                <a:cubicBezTo>
                  <a:pt x="48085" y="43520"/>
                  <a:pt x="47990" y="43615"/>
                  <a:pt x="48085" y="43596"/>
                </a:cubicBezTo>
                <a:cubicBezTo>
                  <a:pt x="48846" y="43330"/>
                  <a:pt x="50881" y="42626"/>
                  <a:pt x="51794" y="42150"/>
                </a:cubicBezTo>
                <a:cubicBezTo>
                  <a:pt x="51737" y="42055"/>
                  <a:pt x="51737" y="41979"/>
                  <a:pt x="51851" y="41922"/>
                </a:cubicBezTo>
                <a:cubicBezTo>
                  <a:pt x="51927" y="42017"/>
                  <a:pt x="51775" y="42055"/>
                  <a:pt x="51889" y="42188"/>
                </a:cubicBezTo>
                <a:cubicBezTo>
                  <a:pt x="52955" y="41922"/>
                  <a:pt x="53772" y="41389"/>
                  <a:pt x="54419" y="41389"/>
                </a:cubicBezTo>
                <a:cubicBezTo>
                  <a:pt x="54400" y="41351"/>
                  <a:pt x="54191" y="41256"/>
                  <a:pt x="54343" y="41199"/>
                </a:cubicBezTo>
                <a:cubicBezTo>
                  <a:pt x="54685" y="41466"/>
                  <a:pt x="55560" y="40990"/>
                  <a:pt x="55808" y="40724"/>
                </a:cubicBezTo>
                <a:cubicBezTo>
                  <a:pt x="56017" y="40933"/>
                  <a:pt x="56511" y="40591"/>
                  <a:pt x="56550" y="40419"/>
                </a:cubicBezTo>
                <a:cubicBezTo>
                  <a:pt x="56683" y="40610"/>
                  <a:pt x="56778" y="40400"/>
                  <a:pt x="56949" y="40362"/>
                </a:cubicBezTo>
                <a:cubicBezTo>
                  <a:pt x="56949" y="40191"/>
                  <a:pt x="56759" y="40324"/>
                  <a:pt x="56683" y="40248"/>
                </a:cubicBezTo>
                <a:cubicBezTo>
                  <a:pt x="56930" y="40229"/>
                  <a:pt x="56949" y="40115"/>
                  <a:pt x="57082" y="40153"/>
                </a:cubicBezTo>
                <a:cubicBezTo>
                  <a:pt x="56911" y="40267"/>
                  <a:pt x="57044" y="40248"/>
                  <a:pt x="57101" y="40362"/>
                </a:cubicBezTo>
                <a:cubicBezTo>
                  <a:pt x="57310" y="40267"/>
                  <a:pt x="57691" y="40267"/>
                  <a:pt x="57824" y="40020"/>
                </a:cubicBezTo>
                <a:cubicBezTo>
                  <a:pt x="58109" y="40172"/>
                  <a:pt x="58299" y="39868"/>
                  <a:pt x="58547" y="39887"/>
                </a:cubicBezTo>
                <a:cubicBezTo>
                  <a:pt x="58528" y="39830"/>
                  <a:pt x="58452" y="39868"/>
                  <a:pt x="58433" y="39773"/>
                </a:cubicBezTo>
                <a:cubicBezTo>
                  <a:pt x="58661" y="39849"/>
                  <a:pt x="59136" y="39487"/>
                  <a:pt x="58927" y="39754"/>
                </a:cubicBezTo>
                <a:cubicBezTo>
                  <a:pt x="59003" y="39716"/>
                  <a:pt x="59079" y="39716"/>
                  <a:pt x="59136" y="39716"/>
                </a:cubicBezTo>
                <a:cubicBezTo>
                  <a:pt x="59136" y="39640"/>
                  <a:pt x="59174" y="39621"/>
                  <a:pt x="59079" y="39583"/>
                </a:cubicBezTo>
                <a:cubicBezTo>
                  <a:pt x="59536" y="39487"/>
                  <a:pt x="59992" y="39202"/>
                  <a:pt x="60392" y="39278"/>
                </a:cubicBezTo>
                <a:cubicBezTo>
                  <a:pt x="60240" y="38993"/>
                  <a:pt x="60734" y="39145"/>
                  <a:pt x="60810" y="38936"/>
                </a:cubicBezTo>
                <a:cubicBezTo>
                  <a:pt x="61000" y="38841"/>
                  <a:pt x="60715" y="39126"/>
                  <a:pt x="60943" y="39050"/>
                </a:cubicBezTo>
                <a:cubicBezTo>
                  <a:pt x="61076" y="38879"/>
                  <a:pt x="61400" y="38708"/>
                  <a:pt x="61495" y="38670"/>
                </a:cubicBezTo>
                <a:cubicBezTo>
                  <a:pt x="61457" y="38574"/>
                  <a:pt x="61305" y="38708"/>
                  <a:pt x="61267" y="38631"/>
                </a:cubicBezTo>
                <a:cubicBezTo>
                  <a:pt x="61362" y="38536"/>
                  <a:pt x="61609" y="38555"/>
                  <a:pt x="61742" y="38403"/>
                </a:cubicBezTo>
                <a:cubicBezTo>
                  <a:pt x="61894" y="38441"/>
                  <a:pt x="61761" y="38460"/>
                  <a:pt x="61818" y="38593"/>
                </a:cubicBezTo>
                <a:cubicBezTo>
                  <a:pt x="61856" y="38403"/>
                  <a:pt x="62142" y="38574"/>
                  <a:pt x="62180" y="38384"/>
                </a:cubicBezTo>
                <a:cubicBezTo>
                  <a:pt x="62104" y="38422"/>
                  <a:pt x="62028" y="38441"/>
                  <a:pt x="62008" y="38346"/>
                </a:cubicBezTo>
                <a:cubicBezTo>
                  <a:pt x="62294" y="38308"/>
                  <a:pt x="62503" y="38156"/>
                  <a:pt x="62465" y="38042"/>
                </a:cubicBezTo>
                <a:cubicBezTo>
                  <a:pt x="62579" y="38137"/>
                  <a:pt x="62864" y="37909"/>
                  <a:pt x="63036" y="37871"/>
                </a:cubicBezTo>
                <a:cubicBezTo>
                  <a:pt x="63207" y="37890"/>
                  <a:pt x="63017" y="38023"/>
                  <a:pt x="63150" y="38004"/>
                </a:cubicBezTo>
                <a:cubicBezTo>
                  <a:pt x="63264" y="37947"/>
                  <a:pt x="63131" y="37814"/>
                  <a:pt x="63283" y="37776"/>
                </a:cubicBezTo>
                <a:cubicBezTo>
                  <a:pt x="63340" y="37852"/>
                  <a:pt x="63245" y="37928"/>
                  <a:pt x="63340" y="37928"/>
                </a:cubicBezTo>
                <a:cubicBezTo>
                  <a:pt x="63854" y="37604"/>
                  <a:pt x="64139" y="37262"/>
                  <a:pt x="64709" y="37205"/>
                </a:cubicBezTo>
                <a:cubicBezTo>
                  <a:pt x="64519" y="37186"/>
                  <a:pt x="64557" y="37034"/>
                  <a:pt x="64481" y="37015"/>
                </a:cubicBezTo>
                <a:cubicBezTo>
                  <a:pt x="64405" y="37129"/>
                  <a:pt x="63435" y="37243"/>
                  <a:pt x="63587" y="37490"/>
                </a:cubicBezTo>
                <a:cubicBezTo>
                  <a:pt x="63492" y="37490"/>
                  <a:pt x="63302" y="37661"/>
                  <a:pt x="63264" y="37566"/>
                </a:cubicBezTo>
                <a:cubicBezTo>
                  <a:pt x="63568" y="37471"/>
                  <a:pt x="63359" y="37452"/>
                  <a:pt x="63264" y="37395"/>
                </a:cubicBezTo>
                <a:cubicBezTo>
                  <a:pt x="63530" y="37243"/>
                  <a:pt x="63987" y="37148"/>
                  <a:pt x="64481" y="36844"/>
                </a:cubicBezTo>
                <a:cubicBezTo>
                  <a:pt x="64652" y="36920"/>
                  <a:pt x="64652" y="36920"/>
                  <a:pt x="64881" y="36977"/>
                </a:cubicBezTo>
                <a:cubicBezTo>
                  <a:pt x="64690" y="37243"/>
                  <a:pt x="65128" y="37509"/>
                  <a:pt x="65546" y="37205"/>
                </a:cubicBezTo>
                <a:cubicBezTo>
                  <a:pt x="65508" y="37129"/>
                  <a:pt x="65565" y="36863"/>
                  <a:pt x="65680" y="36977"/>
                </a:cubicBezTo>
                <a:cubicBezTo>
                  <a:pt x="65622" y="37015"/>
                  <a:pt x="65565" y="37129"/>
                  <a:pt x="65660" y="37110"/>
                </a:cubicBezTo>
                <a:cubicBezTo>
                  <a:pt x="65775" y="37034"/>
                  <a:pt x="65641" y="36901"/>
                  <a:pt x="65775" y="36844"/>
                </a:cubicBezTo>
                <a:cubicBezTo>
                  <a:pt x="65832" y="36901"/>
                  <a:pt x="65794" y="37110"/>
                  <a:pt x="65927" y="37053"/>
                </a:cubicBezTo>
                <a:cubicBezTo>
                  <a:pt x="65946" y="36901"/>
                  <a:pt x="66193" y="37053"/>
                  <a:pt x="66212" y="36882"/>
                </a:cubicBezTo>
                <a:cubicBezTo>
                  <a:pt x="66155" y="36786"/>
                  <a:pt x="66003" y="36844"/>
                  <a:pt x="65946" y="36939"/>
                </a:cubicBezTo>
                <a:cubicBezTo>
                  <a:pt x="66003" y="36691"/>
                  <a:pt x="65756" y="36805"/>
                  <a:pt x="65832" y="36653"/>
                </a:cubicBezTo>
                <a:cubicBezTo>
                  <a:pt x="65927" y="36767"/>
                  <a:pt x="65889" y="36539"/>
                  <a:pt x="66003" y="36520"/>
                </a:cubicBezTo>
                <a:cubicBezTo>
                  <a:pt x="66022" y="36653"/>
                  <a:pt x="65946" y="36786"/>
                  <a:pt x="66155" y="36748"/>
                </a:cubicBezTo>
                <a:cubicBezTo>
                  <a:pt x="66136" y="36634"/>
                  <a:pt x="66440" y="36615"/>
                  <a:pt x="66269" y="36482"/>
                </a:cubicBezTo>
                <a:cubicBezTo>
                  <a:pt x="66003" y="36577"/>
                  <a:pt x="65832" y="36463"/>
                  <a:pt x="65680" y="36425"/>
                </a:cubicBezTo>
                <a:cubicBezTo>
                  <a:pt x="65851" y="36368"/>
                  <a:pt x="65984" y="36368"/>
                  <a:pt x="66098" y="36425"/>
                </a:cubicBezTo>
                <a:cubicBezTo>
                  <a:pt x="66098" y="36254"/>
                  <a:pt x="66593" y="36064"/>
                  <a:pt x="66745" y="36064"/>
                </a:cubicBezTo>
                <a:cubicBezTo>
                  <a:pt x="66631" y="36007"/>
                  <a:pt x="66440" y="35950"/>
                  <a:pt x="66650" y="35816"/>
                </a:cubicBezTo>
                <a:cubicBezTo>
                  <a:pt x="66688" y="35950"/>
                  <a:pt x="66726" y="36064"/>
                  <a:pt x="66859" y="36007"/>
                </a:cubicBezTo>
                <a:cubicBezTo>
                  <a:pt x="67239" y="35950"/>
                  <a:pt x="67163" y="35759"/>
                  <a:pt x="67201" y="35588"/>
                </a:cubicBezTo>
                <a:cubicBezTo>
                  <a:pt x="67163" y="35797"/>
                  <a:pt x="67410" y="35531"/>
                  <a:pt x="67448" y="35664"/>
                </a:cubicBezTo>
                <a:cubicBezTo>
                  <a:pt x="67144" y="35702"/>
                  <a:pt x="67296" y="35873"/>
                  <a:pt x="67201" y="35988"/>
                </a:cubicBezTo>
                <a:cubicBezTo>
                  <a:pt x="67125" y="35969"/>
                  <a:pt x="66631" y="36102"/>
                  <a:pt x="66821" y="36254"/>
                </a:cubicBezTo>
                <a:cubicBezTo>
                  <a:pt x="66612" y="36425"/>
                  <a:pt x="66707" y="36045"/>
                  <a:pt x="66554" y="36140"/>
                </a:cubicBezTo>
                <a:cubicBezTo>
                  <a:pt x="66516" y="36254"/>
                  <a:pt x="66288" y="36330"/>
                  <a:pt x="66421" y="36520"/>
                </a:cubicBezTo>
                <a:cubicBezTo>
                  <a:pt x="66916" y="36501"/>
                  <a:pt x="66802" y="36197"/>
                  <a:pt x="67125" y="36292"/>
                </a:cubicBezTo>
                <a:cubicBezTo>
                  <a:pt x="67068" y="36197"/>
                  <a:pt x="66954" y="36216"/>
                  <a:pt x="66859" y="36178"/>
                </a:cubicBezTo>
                <a:cubicBezTo>
                  <a:pt x="67410" y="35892"/>
                  <a:pt x="67486" y="36140"/>
                  <a:pt x="67772" y="36140"/>
                </a:cubicBezTo>
                <a:cubicBezTo>
                  <a:pt x="67867" y="35988"/>
                  <a:pt x="67677" y="35969"/>
                  <a:pt x="67601" y="35873"/>
                </a:cubicBezTo>
                <a:cubicBezTo>
                  <a:pt x="67829" y="35911"/>
                  <a:pt x="67886" y="35892"/>
                  <a:pt x="68038" y="35702"/>
                </a:cubicBezTo>
                <a:cubicBezTo>
                  <a:pt x="68266" y="35607"/>
                  <a:pt x="68266" y="35873"/>
                  <a:pt x="68495" y="35797"/>
                </a:cubicBezTo>
                <a:cubicBezTo>
                  <a:pt x="68438" y="35550"/>
                  <a:pt x="68323" y="35835"/>
                  <a:pt x="68209" y="35626"/>
                </a:cubicBezTo>
                <a:cubicBezTo>
                  <a:pt x="68476" y="35531"/>
                  <a:pt x="68209" y="35588"/>
                  <a:pt x="68171" y="35531"/>
                </a:cubicBezTo>
                <a:cubicBezTo>
                  <a:pt x="68533" y="35436"/>
                  <a:pt x="68647" y="35227"/>
                  <a:pt x="68875" y="35303"/>
                </a:cubicBezTo>
                <a:cubicBezTo>
                  <a:pt x="68780" y="35360"/>
                  <a:pt x="68647" y="35379"/>
                  <a:pt x="68647" y="35455"/>
                </a:cubicBezTo>
                <a:cubicBezTo>
                  <a:pt x="68875" y="35341"/>
                  <a:pt x="69103" y="35398"/>
                  <a:pt x="69103" y="35170"/>
                </a:cubicBezTo>
                <a:cubicBezTo>
                  <a:pt x="69731" y="34884"/>
                  <a:pt x="70720" y="34789"/>
                  <a:pt x="71386" y="34257"/>
                </a:cubicBezTo>
                <a:cubicBezTo>
                  <a:pt x="72204" y="34085"/>
                  <a:pt x="73288" y="33534"/>
                  <a:pt x="73782" y="33287"/>
                </a:cubicBezTo>
                <a:cubicBezTo>
                  <a:pt x="74106" y="33115"/>
                  <a:pt x="74543" y="33096"/>
                  <a:pt x="74810" y="32982"/>
                </a:cubicBezTo>
                <a:cubicBezTo>
                  <a:pt x="74867" y="32963"/>
                  <a:pt x="74848" y="32811"/>
                  <a:pt x="74943" y="32773"/>
                </a:cubicBezTo>
                <a:cubicBezTo>
                  <a:pt x="75437" y="32507"/>
                  <a:pt x="76597" y="32412"/>
                  <a:pt x="76693" y="31955"/>
                </a:cubicBezTo>
                <a:cubicBezTo>
                  <a:pt x="76179" y="32202"/>
                  <a:pt x="75380" y="32526"/>
                  <a:pt x="74752" y="32678"/>
                </a:cubicBezTo>
                <a:cubicBezTo>
                  <a:pt x="74867" y="32621"/>
                  <a:pt x="74905" y="32564"/>
                  <a:pt x="74905" y="32507"/>
                </a:cubicBezTo>
                <a:cubicBezTo>
                  <a:pt x="74600" y="32678"/>
                  <a:pt x="74505" y="32583"/>
                  <a:pt x="74467" y="32507"/>
                </a:cubicBezTo>
                <a:cubicBezTo>
                  <a:pt x="74505" y="32602"/>
                  <a:pt x="74334" y="32640"/>
                  <a:pt x="74429" y="32754"/>
                </a:cubicBezTo>
                <a:cubicBezTo>
                  <a:pt x="74543" y="32659"/>
                  <a:pt x="74733" y="32811"/>
                  <a:pt x="74600" y="32849"/>
                </a:cubicBezTo>
                <a:cubicBezTo>
                  <a:pt x="74391" y="32659"/>
                  <a:pt x="74277" y="33001"/>
                  <a:pt x="74049" y="33058"/>
                </a:cubicBezTo>
                <a:cubicBezTo>
                  <a:pt x="73954" y="32963"/>
                  <a:pt x="74011" y="32602"/>
                  <a:pt x="73782" y="32735"/>
                </a:cubicBezTo>
                <a:cubicBezTo>
                  <a:pt x="74011" y="32792"/>
                  <a:pt x="73573" y="32887"/>
                  <a:pt x="73763" y="33077"/>
                </a:cubicBezTo>
                <a:cubicBezTo>
                  <a:pt x="73649" y="33077"/>
                  <a:pt x="73440" y="33268"/>
                  <a:pt x="73383" y="33172"/>
                </a:cubicBezTo>
                <a:cubicBezTo>
                  <a:pt x="73440" y="32982"/>
                  <a:pt x="73630" y="33096"/>
                  <a:pt x="73573" y="32925"/>
                </a:cubicBezTo>
                <a:cubicBezTo>
                  <a:pt x="73364" y="32868"/>
                  <a:pt x="73554" y="33058"/>
                  <a:pt x="73269" y="33096"/>
                </a:cubicBezTo>
                <a:cubicBezTo>
                  <a:pt x="73231" y="33020"/>
                  <a:pt x="73231" y="32906"/>
                  <a:pt x="73136" y="32925"/>
                </a:cubicBezTo>
                <a:cubicBezTo>
                  <a:pt x="73174" y="33039"/>
                  <a:pt x="72888" y="33058"/>
                  <a:pt x="72793" y="33134"/>
                </a:cubicBezTo>
                <a:cubicBezTo>
                  <a:pt x="72850" y="33230"/>
                  <a:pt x="72850" y="33306"/>
                  <a:pt x="72736" y="33363"/>
                </a:cubicBezTo>
                <a:cubicBezTo>
                  <a:pt x="72584" y="33172"/>
                  <a:pt x="72432" y="33648"/>
                  <a:pt x="72508" y="33306"/>
                </a:cubicBezTo>
                <a:cubicBezTo>
                  <a:pt x="72299" y="33458"/>
                  <a:pt x="72204" y="33363"/>
                  <a:pt x="72166" y="33553"/>
                </a:cubicBezTo>
                <a:cubicBezTo>
                  <a:pt x="72242" y="33534"/>
                  <a:pt x="72451" y="33648"/>
                  <a:pt x="72223" y="33686"/>
                </a:cubicBezTo>
                <a:cubicBezTo>
                  <a:pt x="72071" y="33553"/>
                  <a:pt x="72185" y="33382"/>
                  <a:pt x="71975" y="33401"/>
                </a:cubicBezTo>
                <a:cubicBezTo>
                  <a:pt x="71994" y="33477"/>
                  <a:pt x="71880" y="33496"/>
                  <a:pt x="71880" y="33553"/>
                </a:cubicBezTo>
                <a:cubicBezTo>
                  <a:pt x="72128" y="33553"/>
                  <a:pt x="71956" y="33800"/>
                  <a:pt x="71994" y="33667"/>
                </a:cubicBezTo>
                <a:cubicBezTo>
                  <a:pt x="71842" y="33439"/>
                  <a:pt x="71804" y="33857"/>
                  <a:pt x="71671" y="33743"/>
                </a:cubicBezTo>
                <a:cubicBezTo>
                  <a:pt x="71785" y="33572"/>
                  <a:pt x="71557" y="33572"/>
                  <a:pt x="71367" y="33534"/>
                </a:cubicBezTo>
                <a:cubicBezTo>
                  <a:pt x="71633" y="33325"/>
                  <a:pt x="72451" y="33249"/>
                  <a:pt x="72622" y="32906"/>
                </a:cubicBezTo>
                <a:cubicBezTo>
                  <a:pt x="73269" y="32830"/>
                  <a:pt x="73801" y="32640"/>
                  <a:pt x="74353" y="32221"/>
                </a:cubicBezTo>
                <a:cubicBezTo>
                  <a:pt x="74239" y="32202"/>
                  <a:pt x="74182" y="32069"/>
                  <a:pt x="74068" y="32050"/>
                </a:cubicBezTo>
                <a:cubicBezTo>
                  <a:pt x="74144" y="31993"/>
                  <a:pt x="74410" y="31993"/>
                  <a:pt x="74353" y="31879"/>
                </a:cubicBezTo>
                <a:cubicBezTo>
                  <a:pt x="74030" y="31936"/>
                  <a:pt x="73839" y="32126"/>
                  <a:pt x="74087" y="32279"/>
                </a:cubicBezTo>
                <a:cubicBezTo>
                  <a:pt x="73973" y="32317"/>
                  <a:pt x="73497" y="32545"/>
                  <a:pt x="73630" y="32393"/>
                </a:cubicBezTo>
                <a:cubicBezTo>
                  <a:pt x="73744" y="32336"/>
                  <a:pt x="74030" y="32317"/>
                  <a:pt x="73916" y="32183"/>
                </a:cubicBezTo>
                <a:cubicBezTo>
                  <a:pt x="73706" y="32126"/>
                  <a:pt x="73820" y="32298"/>
                  <a:pt x="73611" y="32355"/>
                </a:cubicBezTo>
                <a:cubicBezTo>
                  <a:pt x="73516" y="32107"/>
                  <a:pt x="73060" y="32317"/>
                  <a:pt x="73421" y="32374"/>
                </a:cubicBezTo>
                <a:cubicBezTo>
                  <a:pt x="73307" y="32393"/>
                  <a:pt x="73117" y="32564"/>
                  <a:pt x="73079" y="32450"/>
                </a:cubicBezTo>
                <a:cubicBezTo>
                  <a:pt x="73193" y="32450"/>
                  <a:pt x="73098" y="32183"/>
                  <a:pt x="73003" y="32260"/>
                </a:cubicBezTo>
                <a:cubicBezTo>
                  <a:pt x="72869" y="32298"/>
                  <a:pt x="73041" y="32431"/>
                  <a:pt x="73041" y="32526"/>
                </a:cubicBezTo>
                <a:cubicBezTo>
                  <a:pt x="72850" y="32678"/>
                  <a:pt x="72945" y="32374"/>
                  <a:pt x="72793" y="32450"/>
                </a:cubicBezTo>
                <a:cubicBezTo>
                  <a:pt x="72736" y="32583"/>
                  <a:pt x="72565" y="32697"/>
                  <a:pt x="72451" y="32811"/>
                </a:cubicBezTo>
                <a:cubicBezTo>
                  <a:pt x="72508" y="32868"/>
                  <a:pt x="72679" y="32735"/>
                  <a:pt x="72736" y="32811"/>
                </a:cubicBezTo>
                <a:cubicBezTo>
                  <a:pt x="71785" y="33192"/>
                  <a:pt x="70416" y="33439"/>
                  <a:pt x="69883" y="33914"/>
                </a:cubicBezTo>
                <a:cubicBezTo>
                  <a:pt x="69750" y="33724"/>
                  <a:pt x="69332" y="33971"/>
                  <a:pt x="69084" y="34219"/>
                </a:cubicBezTo>
                <a:cubicBezTo>
                  <a:pt x="68989" y="34028"/>
                  <a:pt x="68894" y="34333"/>
                  <a:pt x="68780" y="34181"/>
                </a:cubicBezTo>
                <a:cubicBezTo>
                  <a:pt x="68419" y="34599"/>
                  <a:pt x="67924" y="34542"/>
                  <a:pt x="67353" y="34922"/>
                </a:cubicBezTo>
                <a:cubicBezTo>
                  <a:pt x="67277" y="34865"/>
                  <a:pt x="67220" y="34751"/>
                  <a:pt x="67049" y="34865"/>
                </a:cubicBezTo>
                <a:cubicBezTo>
                  <a:pt x="67144" y="34922"/>
                  <a:pt x="67163" y="34960"/>
                  <a:pt x="67049" y="35037"/>
                </a:cubicBezTo>
                <a:cubicBezTo>
                  <a:pt x="66897" y="34998"/>
                  <a:pt x="66383" y="35341"/>
                  <a:pt x="66174" y="35227"/>
                </a:cubicBezTo>
                <a:cubicBezTo>
                  <a:pt x="66193" y="35284"/>
                  <a:pt x="65984" y="35379"/>
                  <a:pt x="65832" y="35417"/>
                </a:cubicBezTo>
                <a:cubicBezTo>
                  <a:pt x="65870" y="35379"/>
                  <a:pt x="65946" y="35360"/>
                  <a:pt x="65946" y="35322"/>
                </a:cubicBezTo>
                <a:cubicBezTo>
                  <a:pt x="65718" y="35341"/>
                  <a:pt x="65413" y="35588"/>
                  <a:pt x="65565" y="35303"/>
                </a:cubicBezTo>
                <a:cubicBezTo>
                  <a:pt x="65470" y="35265"/>
                  <a:pt x="65337" y="35322"/>
                  <a:pt x="65185" y="35398"/>
                </a:cubicBezTo>
                <a:cubicBezTo>
                  <a:pt x="65204" y="35626"/>
                  <a:pt x="65166" y="35740"/>
                  <a:pt x="64995" y="35816"/>
                </a:cubicBezTo>
                <a:cubicBezTo>
                  <a:pt x="64881" y="35664"/>
                  <a:pt x="65223" y="35645"/>
                  <a:pt x="65071" y="35493"/>
                </a:cubicBezTo>
                <a:cubicBezTo>
                  <a:pt x="64786" y="35816"/>
                  <a:pt x="64272" y="35721"/>
                  <a:pt x="64044" y="36140"/>
                </a:cubicBezTo>
                <a:cubicBezTo>
                  <a:pt x="63987" y="36064"/>
                  <a:pt x="64082" y="35969"/>
                  <a:pt x="63987" y="35988"/>
                </a:cubicBezTo>
                <a:cubicBezTo>
                  <a:pt x="63454" y="36292"/>
                  <a:pt x="62979" y="36311"/>
                  <a:pt x="62503" y="36577"/>
                </a:cubicBezTo>
                <a:cubicBezTo>
                  <a:pt x="62408" y="36558"/>
                  <a:pt x="62389" y="36349"/>
                  <a:pt x="62237" y="36406"/>
                </a:cubicBezTo>
                <a:cubicBezTo>
                  <a:pt x="62275" y="36596"/>
                  <a:pt x="61913" y="36444"/>
                  <a:pt x="62008" y="36558"/>
                </a:cubicBezTo>
                <a:cubicBezTo>
                  <a:pt x="62104" y="36577"/>
                  <a:pt x="62256" y="36520"/>
                  <a:pt x="62313" y="36615"/>
                </a:cubicBezTo>
                <a:cubicBezTo>
                  <a:pt x="61932" y="36748"/>
                  <a:pt x="61723" y="36958"/>
                  <a:pt x="61362" y="36939"/>
                </a:cubicBezTo>
                <a:cubicBezTo>
                  <a:pt x="61381" y="37148"/>
                  <a:pt x="61076" y="36996"/>
                  <a:pt x="61038" y="37167"/>
                </a:cubicBezTo>
                <a:cubicBezTo>
                  <a:pt x="61095" y="37224"/>
                  <a:pt x="61267" y="37091"/>
                  <a:pt x="61324" y="37167"/>
                </a:cubicBezTo>
                <a:cubicBezTo>
                  <a:pt x="61019" y="37300"/>
                  <a:pt x="61000" y="37243"/>
                  <a:pt x="60753" y="37395"/>
                </a:cubicBezTo>
                <a:cubicBezTo>
                  <a:pt x="60582" y="37224"/>
                  <a:pt x="61115" y="37262"/>
                  <a:pt x="60924" y="37110"/>
                </a:cubicBezTo>
                <a:cubicBezTo>
                  <a:pt x="60772" y="37186"/>
                  <a:pt x="60430" y="37167"/>
                  <a:pt x="60449" y="37357"/>
                </a:cubicBezTo>
                <a:cubicBezTo>
                  <a:pt x="60278" y="37490"/>
                  <a:pt x="60354" y="37224"/>
                  <a:pt x="60163" y="37357"/>
                </a:cubicBezTo>
                <a:cubicBezTo>
                  <a:pt x="59859" y="37776"/>
                  <a:pt x="59098" y="37623"/>
                  <a:pt x="58813" y="38061"/>
                </a:cubicBezTo>
                <a:cubicBezTo>
                  <a:pt x="58661" y="37871"/>
                  <a:pt x="58433" y="37985"/>
                  <a:pt x="58242" y="38080"/>
                </a:cubicBezTo>
                <a:cubicBezTo>
                  <a:pt x="57482" y="38403"/>
                  <a:pt x="55846" y="38955"/>
                  <a:pt x="55541" y="39202"/>
                </a:cubicBezTo>
                <a:cubicBezTo>
                  <a:pt x="55465" y="39240"/>
                  <a:pt x="55465" y="39145"/>
                  <a:pt x="55389" y="39164"/>
                </a:cubicBezTo>
                <a:cubicBezTo>
                  <a:pt x="54191" y="39735"/>
                  <a:pt x="53145" y="39754"/>
                  <a:pt x="52574" y="40343"/>
                </a:cubicBezTo>
                <a:cubicBezTo>
                  <a:pt x="50938" y="40629"/>
                  <a:pt x="49436" y="41466"/>
                  <a:pt x="47762" y="42112"/>
                </a:cubicBezTo>
                <a:cubicBezTo>
                  <a:pt x="49036" y="41903"/>
                  <a:pt x="49987" y="41294"/>
                  <a:pt x="51167" y="41123"/>
                </a:cubicBezTo>
                <a:cubicBezTo>
                  <a:pt x="51186" y="41199"/>
                  <a:pt x="50615" y="41313"/>
                  <a:pt x="50444" y="41313"/>
                </a:cubicBezTo>
                <a:cubicBezTo>
                  <a:pt x="49531" y="41770"/>
                  <a:pt x="48504" y="42455"/>
                  <a:pt x="47781" y="42493"/>
                </a:cubicBezTo>
                <a:cubicBezTo>
                  <a:pt x="47724" y="42607"/>
                  <a:pt x="47439" y="42645"/>
                  <a:pt x="47381" y="42759"/>
                </a:cubicBezTo>
                <a:cubicBezTo>
                  <a:pt x="47172" y="42645"/>
                  <a:pt x="46944" y="42816"/>
                  <a:pt x="46678" y="42930"/>
                </a:cubicBezTo>
                <a:cubicBezTo>
                  <a:pt x="46145" y="42759"/>
                  <a:pt x="45765" y="43177"/>
                  <a:pt x="45251" y="43501"/>
                </a:cubicBezTo>
                <a:cubicBezTo>
                  <a:pt x="45213" y="43368"/>
                  <a:pt x="45099" y="43387"/>
                  <a:pt x="44947" y="43463"/>
                </a:cubicBezTo>
                <a:cubicBezTo>
                  <a:pt x="44947" y="43691"/>
                  <a:pt x="44015" y="43767"/>
                  <a:pt x="43558" y="44071"/>
                </a:cubicBezTo>
                <a:cubicBezTo>
                  <a:pt x="43368" y="43862"/>
                  <a:pt x="43882" y="43862"/>
                  <a:pt x="43901" y="43710"/>
                </a:cubicBezTo>
                <a:cubicBezTo>
                  <a:pt x="43463" y="43710"/>
                  <a:pt x="43064" y="44033"/>
                  <a:pt x="42683" y="44033"/>
                </a:cubicBezTo>
                <a:cubicBezTo>
                  <a:pt x="42531" y="44147"/>
                  <a:pt x="42835" y="44395"/>
                  <a:pt x="42531" y="44376"/>
                </a:cubicBezTo>
                <a:cubicBezTo>
                  <a:pt x="42874" y="44147"/>
                  <a:pt x="42265" y="44471"/>
                  <a:pt x="42246" y="44376"/>
                </a:cubicBezTo>
                <a:cubicBezTo>
                  <a:pt x="42303" y="44338"/>
                  <a:pt x="42322" y="44281"/>
                  <a:pt x="42322" y="44224"/>
                </a:cubicBezTo>
                <a:cubicBezTo>
                  <a:pt x="42284" y="44224"/>
                  <a:pt x="41980" y="44224"/>
                  <a:pt x="42018" y="44357"/>
                </a:cubicBezTo>
                <a:cubicBezTo>
                  <a:pt x="42094" y="44338"/>
                  <a:pt x="42189" y="44281"/>
                  <a:pt x="42227" y="44319"/>
                </a:cubicBezTo>
                <a:cubicBezTo>
                  <a:pt x="42151" y="44357"/>
                  <a:pt x="42189" y="44433"/>
                  <a:pt x="42208" y="44490"/>
                </a:cubicBezTo>
                <a:cubicBezTo>
                  <a:pt x="42056" y="44547"/>
                  <a:pt x="41999" y="44490"/>
                  <a:pt x="41903" y="44623"/>
                </a:cubicBezTo>
                <a:cubicBezTo>
                  <a:pt x="41523" y="44357"/>
                  <a:pt x="40686" y="45099"/>
                  <a:pt x="40458" y="44927"/>
                </a:cubicBezTo>
                <a:cubicBezTo>
                  <a:pt x="40249" y="45022"/>
                  <a:pt x="40515" y="45041"/>
                  <a:pt x="40382" y="45118"/>
                </a:cubicBezTo>
                <a:cubicBezTo>
                  <a:pt x="40363" y="44946"/>
                  <a:pt x="40077" y="45213"/>
                  <a:pt x="40058" y="45022"/>
                </a:cubicBezTo>
                <a:cubicBezTo>
                  <a:pt x="40382" y="44813"/>
                  <a:pt x="40952" y="44813"/>
                  <a:pt x="40971" y="44604"/>
                </a:cubicBezTo>
                <a:cubicBezTo>
                  <a:pt x="39621" y="45099"/>
                  <a:pt x="38080" y="45384"/>
                  <a:pt x="37015" y="45973"/>
                </a:cubicBezTo>
                <a:cubicBezTo>
                  <a:pt x="37319" y="45954"/>
                  <a:pt x="37814" y="45669"/>
                  <a:pt x="38480" y="45707"/>
                </a:cubicBezTo>
                <a:cubicBezTo>
                  <a:pt x="37072" y="46240"/>
                  <a:pt x="35551" y="46563"/>
                  <a:pt x="34295" y="46886"/>
                </a:cubicBezTo>
                <a:cubicBezTo>
                  <a:pt x="34352" y="46925"/>
                  <a:pt x="34523" y="47001"/>
                  <a:pt x="34295" y="47058"/>
                </a:cubicBezTo>
                <a:cubicBezTo>
                  <a:pt x="34067" y="47134"/>
                  <a:pt x="34371" y="46848"/>
                  <a:pt x="34181" y="46944"/>
                </a:cubicBezTo>
                <a:cubicBezTo>
                  <a:pt x="34105" y="46982"/>
                  <a:pt x="34143" y="47077"/>
                  <a:pt x="34105" y="47134"/>
                </a:cubicBezTo>
                <a:cubicBezTo>
                  <a:pt x="34314" y="47172"/>
                  <a:pt x="34618" y="46963"/>
                  <a:pt x="34714" y="46829"/>
                </a:cubicBezTo>
                <a:cubicBezTo>
                  <a:pt x="34999" y="47039"/>
                  <a:pt x="36007" y="46525"/>
                  <a:pt x="36026" y="46525"/>
                </a:cubicBezTo>
                <a:cubicBezTo>
                  <a:pt x="36045" y="46525"/>
                  <a:pt x="36045" y="46677"/>
                  <a:pt x="36083" y="46677"/>
                </a:cubicBezTo>
                <a:cubicBezTo>
                  <a:pt x="36235" y="46696"/>
                  <a:pt x="36521" y="46392"/>
                  <a:pt x="36406" y="46601"/>
                </a:cubicBezTo>
                <a:cubicBezTo>
                  <a:pt x="34866" y="47039"/>
                  <a:pt x="34219" y="47229"/>
                  <a:pt x="32964" y="47647"/>
                </a:cubicBezTo>
                <a:cubicBezTo>
                  <a:pt x="32907" y="47609"/>
                  <a:pt x="32850" y="47571"/>
                  <a:pt x="32773" y="47552"/>
                </a:cubicBezTo>
                <a:cubicBezTo>
                  <a:pt x="32298" y="48047"/>
                  <a:pt x="31062" y="48009"/>
                  <a:pt x="30700" y="48446"/>
                </a:cubicBezTo>
                <a:cubicBezTo>
                  <a:pt x="30928" y="48351"/>
                  <a:pt x="31480" y="48142"/>
                  <a:pt x="31385" y="48332"/>
                </a:cubicBezTo>
                <a:cubicBezTo>
                  <a:pt x="30681" y="48446"/>
                  <a:pt x="30149" y="48636"/>
                  <a:pt x="29502" y="48808"/>
                </a:cubicBezTo>
                <a:cubicBezTo>
                  <a:pt x="29350" y="48903"/>
                  <a:pt x="28208" y="48998"/>
                  <a:pt x="28132" y="49359"/>
                </a:cubicBezTo>
                <a:cubicBezTo>
                  <a:pt x="27771" y="49454"/>
                  <a:pt x="26668" y="49587"/>
                  <a:pt x="26535" y="49835"/>
                </a:cubicBezTo>
                <a:cubicBezTo>
                  <a:pt x="23815" y="50481"/>
                  <a:pt x="20467" y="51566"/>
                  <a:pt x="17119" y="52383"/>
                </a:cubicBezTo>
                <a:cubicBezTo>
                  <a:pt x="17291" y="52345"/>
                  <a:pt x="17329" y="52288"/>
                  <a:pt x="17252" y="52174"/>
                </a:cubicBezTo>
                <a:cubicBezTo>
                  <a:pt x="16416" y="52593"/>
                  <a:pt x="15693" y="52802"/>
                  <a:pt x="14647" y="52992"/>
                </a:cubicBezTo>
                <a:cubicBezTo>
                  <a:pt x="14723" y="52973"/>
                  <a:pt x="14304" y="53087"/>
                  <a:pt x="14266" y="52973"/>
                </a:cubicBezTo>
                <a:cubicBezTo>
                  <a:pt x="15407" y="52650"/>
                  <a:pt x="16282" y="52460"/>
                  <a:pt x="17329" y="52022"/>
                </a:cubicBezTo>
                <a:cubicBezTo>
                  <a:pt x="17348" y="52098"/>
                  <a:pt x="17386" y="52155"/>
                  <a:pt x="17405" y="52212"/>
                </a:cubicBezTo>
                <a:cubicBezTo>
                  <a:pt x="17538" y="52098"/>
                  <a:pt x="17709" y="52250"/>
                  <a:pt x="17709" y="52098"/>
                </a:cubicBezTo>
                <a:cubicBezTo>
                  <a:pt x="17595" y="52136"/>
                  <a:pt x="17500" y="52155"/>
                  <a:pt x="17424" y="52098"/>
                </a:cubicBezTo>
                <a:cubicBezTo>
                  <a:pt x="17519" y="51927"/>
                  <a:pt x="17804" y="52136"/>
                  <a:pt x="17918" y="51908"/>
                </a:cubicBezTo>
                <a:cubicBezTo>
                  <a:pt x="17956" y="51965"/>
                  <a:pt x="17975" y="52079"/>
                  <a:pt x="18051" y="52060"/>
                </a:cubicBezTo>
                <a:cubicBezTo>
                  <a:pt x="18146" y="51870"/>
                  <a:pt x="18127" y="52117"/>
                  <a:pt x="18204" y="52060"/>
                </a:cubicBezTo>
                <a:cubicBezTo>
                  <a:pt x="18546" y="51699"/>
                  <a:pt x="19212" y="51832"/>
                  <a:pt x="19744" y="51451"/>
                </a:cubicBezTo>
                <a:cubicBezTo>
                  <a:pt x="19592" y="51470"/>
                  <a:pt x="19402" y="51566"/>
                  <a:pt x="19307" y="51451"/>
                </a:cubicBezTo>
                <a:cubicBezTo>
                  <a:pt x="19782" y="51394"/>
                  <a:pt x="20087" y="51185"/>
                  <a:pt x="20353" y="51375"/>
                </a:cubicBezTo>
                <a:cubicBezTo>
                  <a:pt x="20315" y="51299"/>
                  <a:pt x="20296" y="51204"/>
                  <a:pt x="20258" y="51128"/>
                </a:cubicBezTo>
                <a:cubicBezTo>
                  <a:pt x="20562" y="50900"/>
                  <a:pt x="20923" y="51071"/>
                  <a:pt x="21095" y="50729"/>
                </a:cubicBezTo>
                <a:cubicBezTo>
                  <a:pt x="21133" y="50919"/>
                  <a:pt x="21418" y="50672"/>
                  <a:pt x="21494" y="50805"/>
                </a:cubicBezTo>
                <a:cubicBezTo>
                  <a:pt x="21437" y="50710"/>
                  <a:pt x="21532" y="50672"/>
                  <a:pt x="21551" y="50615"/>
                </a:cubicBezTo>
                <a:cubicBezTo>
                  <a:pt x="21513" y="50481"/>
                  <a:pt x="21304" y="50672"/>
                  <a:pt x="21285" y="50500"/>
                </a:cubicBezTo>
                <a:cubicBezTo>
                  <a:pt x="21551" y="50405"/>
                  <a:pt x="21665" y="50557"/>
                  <a:pt x="21703" y="50615"/>
                </a:cubicBezTo>
                <a:cubicBezTo>
                  <a:pt x="21779" y="50577"/>
                  <a:pt x="21856" y="50538"/>
                  <a:pt x="21951" y="50519"/>
                </a:cubicBezTo>
                <a:cubicBezTo>
                  <a:pt x="21894" y="50443"/>
                  <a:pt x="21817" y="50481"/>
                  <a:pt x="21760" y="50424"/>
                </a:cubicBezTo>
                <a:cubicBezTo>
                  <a:pt x="22084" y="50291"/>
                  <a:pt x="22160" y="50348"/>
                  <a:pt x="22293" y="50139"/>
                </a:cubicBezTo>
                <a:cubicBezTo>
                  <a:pt x="22426" y="50101"/>
                  <a:pt x="22274" y="50386"/>
                  <a:pt x="22502" y="50291"/>
                </a:cubicBezTo>
                <a:cubicBezTo>
                  <a:pt x="22388" y="49873"/>
                  <a:pt x="22103" y="50025"/>
                  <a:pt x="21951" y="49835"/>
                </a:cubicBezTo>
                <a:cubicBezTo>
                  <a:pt x="22141" y="49759"/>
                  <a:pt x="22502" y="49492"/>
                  <a:pt x="22749" y="49683"/>
                </a:cubicBezTo>
                <a:cubicBezTo>
                  <a:pt x="22788" y="49511"/>
                  <a:pt x="23016" y="49587"/>
                  <a:pt x="23149" y="49587"/>
                </a:cubicBezTo>
                <a:cubicBezTo>
                  <a:pt x="23225" y="49264"/>
                  <a:pt x="23491" y="49587"/>
                  <a:pt x="23472" y="49340"/>
                </a:cubicBezTo>
                <a:cubicBezTo>
                  <a:pt x="23662" y="49378"/>
                  <a:pt x="24157" y="49473"/>
                  <a:pt x="24214" y="49207"/>
                </a:cubicBezTo>
                <a:cubicBezTo>
                  <a:pt x="24005" y="49283"/>
                  <a:pt x="23815" y="49340"/>
                  <a:pt x="23682" y="49321"/>
                </a:cubicBezTo>
                <a:cubicBezTo>
                  <a:pt x="23948" y="49188"/>
                  <a:pt x="24005" y="49264"/>
                  <a:pt x="24176" y="49112"/>
                </a:cubicBezTo>
                <a:cubicBezTo>
                  <a:pt x="24461" y="49378"/>
                  <a:pt x="24804" y="49055"/>
                  <a:pt x="25222" y="49036"/>
                </a:cubicBezTo>
                <a:cubicBezTo>
                  <a:pt x="25355" y="49207"/>
                  <a:pt x="24804" y="49207"/>
                  <a:pt x="24918" y="49378"/>
                </a:cubicBezTo>
                <a:cubicBezTo>
                  <a:pt x="25184" y="49245"/>
                  <a:pt x="25222" y="49492"/>
                  <a:pt x="25412" y="49511"/>
                </a:cubicBezTo>
                <a:cubicBezTo>
                  <a:pt x="25146" y="49150"/>
                  <a:pt x="25565" y="49416"/>
                  <a:pt x="25546" y="49131"/>
                </a:cubicBezTo>
                <a:cubicBezTo>
                  <a:pt x="25584" y="49188"/>
                  <a:pt x="25584" y="49321"/>
                  <a:pt x="25679" y="49302"/>
                </a:cubicBezTo>
                <a:cubicBezTo>
                  <a:pt x="25755" y="49245"/>
                  <a:pt x="25907" y="49226"/>
                  <a:pt x="25907" y="49150"/>
                </a:cubicBezTo>
                <a:cubicBezTo>
                  <a:pt x="25527" y="49283"/>
                  <a:pt x="25831" y="49074"/>
                  <a:pt x="25869" y="49055"/>
                </a:cubicBezTo>
                <a:cubicBezTo>
                  <a:pt x="25736" y="48960"/>
                  <a:pt x="25393" y="49207"/>
                  <a:pt x="25298" y="49055"/>
                </a:cubicBezTo>
                <a:cubicBezTo>
                  <a:pt x="25374" y="48865"/>
                  <a:pt x="25736" y="48979"/>
                  <a:pt x="25679" y="48789"/>
                </a:cubicBezTo>
                <a:cubicBezTo>
                  <a:pt x="25622" y="48751"/>
                  <a:pt x="25603" y="48674"/>
                  <a:pt x="25431" y="48674"/>
                </a:cubicBezTo>
                <a:cubicBezTo>
                  <a:pt x="25393" y="48789"/>
                  <a:pt x="25679" y="48751"/>
                  <a:pt x="25508" y="48865"/>
                </a:cubicBezTo>
                <a:cubicBezTo>
                  <a:pt x="25431" y="48693"/>
                  <a:pt x="25336" y="49036"/>
                  <a:pt x="25298" y="48884"/>
                </a:cubicBezTo>
                <a:cubicBezTo>
                  <a:pt x="25488" y="48789"/>
                  <a:pt x="25051" y="48751"/>
                  <a:pt x="25260" y="48617"/>
                </a:cubicBezTo>
                <a:cubicBezTo>
                  <a:pt x="25317" y="48693"/>
                  <a:pt x="25336" y="48598"/>
                  <a:pt x="25241" y="48579"/>
                </a:cubicBezTo>
                <a:cubicBezTo>
                  <a:pt x="25355" y="48503"/>
                  <a:pt x="25641" y="48484"/>
                  <a:pt x="25508" y="48351"/>
                </a:cubicBezTo>
                <a:cubicBezTo>
                  <a:pt x="25393" y="48275"/>
                  <a:pt x="25051" y="48560"/>
                  <a:pt x="24956" y="48408"/>
                </a:cubicBezTo>
                <a:cubicBezTo>
                  <a:pt x="25317" y="48370"/>
                  <a:pt x="24937" y="48123"/>
                  <a:pt x="25165" y="48047"/>
                </a:cubicBezTo>
                <a:cubicBezTo>
                  <a:pt x="25298" y="48142"/>
                  <a:pt x="25203" y="48218"/>
                  <a:pt x="25317" y="48218"/>
                </a:cubicBezTo>
                <a:cubicBezTo>
                  <a:pt x="25412" y="48161"/>
                  <a:pt x="25469" y="47876"/>
                  <a:pt x="25641" y="47971"/>
                </a:cubicBezTo>
                <a:cubicBezTo>
                  <a:pt x="25527" y="48009"/>
                  <a:pt x="25508" y="48066"/>
                  <a:pt x="25584" y="48161"/>
                </a:cubicBezTo>
                <a:cubicBezTo>
                  <a:pt x="26059" y="47857"/>
                  <a:pt x="26401" y="47761"/>
                  <a:pt x="26801" y="47666"/>
                </a:cubicBezTo>
                <a:cubicBezTo>
                  <a:pt x="26649" y="47628"/>
                  <a:pt x="26801" y="47571"/>
                  <a:pt x="26706" y="47419"/>
                </a:cubicBezTo>
                <a:cubicBezTo>
                  <a:pt x="26877" y="47324"/>
                  <a:pt x="26953" y="47381"/>
                  <a:pt x="27105" y="47324"/>
                </a:cubicBezTo>
                <a:cubicBezTo>
                  <a:pt x="27162" y="47381"/>
                  <a:pt x="27124" y="47609"/>
                  <a:pt x="27257" y="47533"/>
                </a:cubicBezTo>
                <a:cubicBezTo>
                  <a:pt x="27295" y="47305"/>
                  <a:pt x="27505" y="47476"/>
                  <a:pt x="27657" y="47495"/>
                </a:cubicBezTo>
                <a:cubicBezTo>
                  <a:pt x="28227" y="46867"/>
                  <a:pt x="29140" y="46734"/>
                  <a:pt x="29749" y="46430"/>
                </a:cubicBezTo>
                <a:cubicBezTo>
                  <a:pt x="29578" y="46278"/>
                  <a:pt x="29255" y="46411"/>
                  <a:pt x="29026" y="46221"/>
                </a:cubicBezTo>
                <a:cubicBezTo>
                  <a:pt x="29274" y="46107"/>
                  <a:pt x="29350" y="46183"/>
                  <a:pt x="29502" y="46031"/>
                </a:cubicBezTo>
                <a:cubicBezTo>
                  <a:pt x="29730" y="46012"/>
                  <a:pt x="29559" y="46164"/>
                  <a:pt x="29768" y="46145"/>
                </a:cubicBezTo>
                <a:cubicBezTo>
                  <a:pt x="29749" y="46069"/>
                  <a:pt x="29692" y="45973"/>
                  <a:pt x="29844" y="45954"/>
                </a:cubicBezTo>
                <a:cubicBezTo>
                  <a:pt x="29863" y="46012"/>
                  <a:pt x="29882" y="46088"/>
                  <a:pt x="29958" y="46069"/>
                </a:cubicBezTo>
                <a:cubicBezTo>
                  <a:pt x="29844" y="45878"/>
                  <a:pt x="30168" y="45935"/>
                  <a:pt x="30206" y="45973"/>
                </a:cubicBezTo>
                <a:cubicBezTo>
                  <a:pt x="30244" y="45707"/>
                  <a:pt x="30491" y="45783"/>
                  <a:pt x="30871" y="45650"/>
                </a:cubicBezTo>
                <a:cubicBezTo>
                  <a:pt x="30681" y="45460"/>
                  <a:pt x="31309" y="45498"/>
                  <a:pt x="31309" y="45365"/>
                </a:cubicBezTo>
                <a:cubicBezTo>
                  <a:pt x="31347" y="45479"/>
                  <a:pt x="31423" y="45536"/>
                  <a:pt x="31537" y="45555"/>
                </a:cubicBezTo>
                <a:cubicBezTo>
                  <a:pt x="31442" y="45346"/>
                  <a:pt x="31937" y="45555"/>
                  <a:pt x="31937" y="45289"/>
                </a:cubicBezTo>
                <a:cubicBezTo>
                  <a:pt x="30719" y="45422"/>
                  <a:pt x="32355" y="45308"/>
                  <a:pt x="32336" y="45060"/>
                </a:cubicBezTo>
                <a:cubicBezTo>
                  <a:pt x="32374" y="45137"/>
                  <a:pt x="32393" y="45213"/>
                  <a:pt x="32355" y="45270"/>
                </a:cubicBezTo>
                <a:cubicBezTo>
                  <a:pt x="32412" y="45137"/>
                  <a:pt x="32773" y="45022"/>
                  <a:pt x="32469" y="45003"/>
                </a:cubicBezTo>
                <a:cubicBezTo>
                  <a:pt x="32735" y="44908"/>
                  <a:pt x="32926" y="44908"/>
                  <a:pt x="33230" y="44756"/>
                </a:cubicBezTo>
                <a:cubicBezTo>
                  <a:pt x="33287" y="44889"/>
                  <a:pt x="33154" y="44889"/>
                  <a:pt x="33306" y="44946"/>
                </a:cubicBezTo>
                <a:cubicBezTo>
                  <a:pt x="33002" y="45156"/>
                  <a:pt x="33078" y="44908"/>
                  <a:pt x="33002" y="44908"/>
                </a:cubicBezTo>
                <a:cubicBezTo>
                  <a:pt x="32964" y="45003"/>
                  <a:pt x="32869" y="45099"/>
                  <a:pt x="32831" y="45194"/>
                </a:cubicBezTo>
                <a:cubicBezTo>
                  <a:pt x="33154" y="45003"/>
                  <a:pt x="33572" y="45080"/>
                  <a:pt x="33667" y="44794"/>
                </a:cubicBezTo>
                <a:cubicBezTo>
                  <a:pt x="33572" y="44813"/>
                  <a:pt x="33382" y="44984"/>
                  <a:pt x="33344" y="44870"/>
                </a:cubicBezTo>
                <a:cubicBezTo>
                  <a:pt x="33782" y="44604"/>
                  <a:pt x="33953" y="44737"/>
                  <a:pt x="34390" y="44452"/>
                </a:cubicBezTo>
                <a:cubicBezTo>
                  <a:pt x="34466" y="44547"/>
                  <a:pt x="34276" y="44737"/>
                  <a:pt x="34523" y="44623"/>
                </a:cubicBezTo>
                <a:cubicBezTo>
                  <a:pt x="34390" y="44319"/>
                  <a:pt x="35379" y="44281"/>
                  <a:pt x="35646" y="44014"/>
                </a:cubicBezTo>
                <a:cubicBezTo>
                  <a:pt x="35684" y="44071"/>
                  <a:pt x="35684" y="44205"/>
                  <a:pt x="35779" y="44186"/>
                </a:cubicBezTo>
                <a:cubicBezTo>
                  <a:pt x="35741" y="44090"/>
                  <a:pt x="35779" y="44033"/>
                  <a:pt x="35855" y="43976"/>
                </a:cubicBezTo>
                <a:cubicBezTo>
                  <a:pt x="35969" y="44147"/>
                  <a:pt x="36273" y="43995"/>
                  <a:pt x="36216" y="43843"/>
                </a:cubicBezTo>
                <a:cubicBezTo>
                  <a:pt x="36254" y="43957"/>
                  <a:pt x="36330" y="44014"/>
                  <a:pt x="36444" y="44033"/>
                </a:cubicBezTo>
                <a:cubicBezTo>
                  <a:pt x="36349" y="43805"/>
                  <a:pt x="36863" y="43919"/>
                  <a:pt x="36540" y="43767"/>
                </a:cubicBezTo>
                <a:cubicBezTo>
                  <a:pt x="36844" y="43596"/>
                  <a:pt x="37053" y="43596"/>
                  <a:pt x="37167" y="43729"/>
                </a:cubicBezTo>
                <a:cubicBezTo>
                  <a:pt x="37148" y="43653"/>
                  <a:pt x="37110" y="43596"/>
                  <a:pt x="37034" y="43558"/>
                </a:cubicBezTo>
                <a:cubicBezTo>
                  <a:pt x="37396" y="43463"/>
                  <a:pt x="37643" y="43520"/>
                  <a:pt x="37833" y="43234"/>
                </a:cubicBezTo>
                <a:cubicBezTo>
                  <a:pt x="37966" y="43463"/>
                  <a:pt x="37985" y="43292"/>
                  <a:pt x="38023" y="43177"/>
                </a:cubicBezTo>
                <a:cubicBezTo>
                  <a:pt x="38080" y="43406"/>
                  <a:pt x="38651" y="43120"/>
                  <a:pt x="38632" y="42930"/>
                </a:cubicBezTo>
                <a:cubicBezTo>
                  <a:pt x="38366" y="43063"/>
                  <a:pt x="38251" y="42987"/>
                  <a:pt x="38175" y="43158"/>
                </a:cubicBezTo>
                <a:cubicBezTo>
                  <a:pt x="38137" y="42987"/>
                  <a:pt x="37852" y="43234"/>
                  <a:pt x="37776" y="43101"/>
                </a:cubicBezTo>
                <a:cubicBezTo>
                  <a:pt x="37871" y="43292"/>
                  <a:pt x="37662" y="43177"/>
                  <a:pt x="37605" y="43177"/>
                </a:cubicBezTo>
                <a:cubicBezTo>
                  <a:pt x="37586" y="43234"/>
                  <a:pt x="37567" y="43311"/>
                  <a:pt x="37529" y="43368"/>
                </a:cubicBezTo>
                <a:cubicBezTo>
                  <a:pt x="37510" y="43177"/>
                  <a:pt x="37377" y="43234"/>
                  <a:pt x="37300" y="43349"/>
                </a:cubicBezTo>
                <a:cubicBezTo>
                  <a:pt x="37262" y="43273"/>
                  <a:pt x="37262" y="43158"/>
                  <a:pt x="37167" y="43177"/>
                </a:cubicBezTo>
                <a:cubicBezTo>
                  <a:pt x="37053" y="43748"/>
                  <a:pt x="36387" y="43349"/>
                  <a:pt x="36102" y="43710"/>
                </a:cubicBezTo>
                <a:cubicBezTo>
                  <a:pt x="35684" y="43634"/>
                  <a:pt x="34866" y="44090"/>
                  <a:pt x="34276" y="44167"/>
                </a:cubicBezTo>
                <a:cubicBezTo>
                  <a:pt x="34295" y="44224"/>
                  <a:pt x="34352" y="44205"/>
                  <a:pt x="34371" y="44243"/>
                </a:cubicBezTo>
                <a:cubicBezTo>
                  <a:pt x="32507" y="44623"/>
                  <a:pt x="30643" y="45688"/>
                  <a:pt x="28741" y="45897"/>
                </a:cubicBezTo>
                <a:cubicBezTo>
                  <a:pt x="28779" y="45954"/>
                  <a:pt x="28874" y="45935"/>
                  <a:pt x="28931" y="45993"/>
                </a:cubicBezTo>
                <a:cubicBezTo>
                  <a:pt x="28779" y="46050"/>
                  <a:pt x="28627" y="46107"/>
                  <a:pt x="28494" y="46164"/>
                </a:cubicBezTo>
                <a:cubicBezTo>
                  <a:pt x="28456" y="46088"/>
                  <a:pt x="28437" y="45973"/>
                  <a:pt x="28361" y="45993"/>
                </a:cubicBezTo>
                <a:cubicBezTo>
                  <a:pt x="28247" y="46031"/>
                  <a:pt x="28151" y="46069"/>
                  <a:pt x="28037" y="46107"/>
                </a:cubicBezTo>
                <a:cubicBezTo>
                  <a:pt x="28075" y="46183"/>
                  <a:pt x="28151" y="46145"/>
                  <a:pt x="28170" y="46240"/>
                </a:cubicBezTo>
                <a:cubicBezTo>
                  <a:pt x="27353" y="46430"/>
                  <a:pt x="26535" y="46829"/>
                  <a:pt x="26059" y="46848"/>
                </a:cubicBezTo>
                <a:cubicBezTo>
                  <a:pt x="26097" y="46829"/>
                  <a:pt x="26173" y="46810"/>
                  <a:pt x="26154" y="46753"/>
                </a:cubicBezTo>
                <a:cubicBezTo>
                  <a:pt x="25888" y="46867"/>
                  <a:pt x="25907" y="46677"/>
                  <a:pt x="25793" y="46905"/>
                </a:cubicBezTo>
                <a:cubicBezTo>
                  <a:pt x="25412" y="46753"/>
                  <a:pt x="24842" y="47001"/>
                  <a:pt x="24499" y="47248"/>
                </a:cubicBezTo>
                <a:cubicBezTo>
                  <a:pt x="24575" y="47229"/>
                  <a:pt x="24671" y="47172"/>
                  <a:pt x="24690" y="47229"/>
                </a:cubicBezTo>
                <a:cubicBezTo>
                  <a:pt x="24633" y="47286"/>
                  <a:pt x="24252" y="47419"/>
                  <a:pt x="24195" y="47419"/>
                </a:cubicBezTo>
                <a:cubicBezTo>
                  <a:pt x="24233" y="47362"/>
                  <a:pt x="24423" y="47324"/>
                  <a:pt x="24328" y="47210"/>
                </a:cubicBezTo>
                <a:cubicBezTo>
                  <a:pt x="24252" y="47248"/>
                  <a:pt x="24195" y="47248"/>
                  <a:pt x="24119" y="47229"/>
                </a:cubicBezTo>
                <a:cubicBezTo>
                  <a:pt x="24138" y="47305"/>
                  <a:pt x="24081" y="47362"/>
                  <a:pt x="24138" y="47457"/>
                </a:cubicBezTo>
                <a:cubicBezTo>
                  <a:pt x="23986" y="47590"/>
                  <a:pt x="23586" y="47666"/>
                  <a:pt x="23662" y="47476"/>
                </a:cubicBezTo>
                <a:cubicBezTo>
                  <a:pt x="23720" y="47590"/>
                  <a:pt x="23891" y="47381"/>
                  <a:pt x="23891" y="47324"/>
                </a:cubicBezTo>
                <a:cubicBezTo>
                  <a:pt x="23529" y="47495"/>
                  <a:pt x="23244" y="47495"/>
                  <a:pt x="23149" y="47628"/>
                </a:cubicBezTo>
                <a:cubicBezTo>
                  <a:pt x="23168" y="47876"/>
                  <a:pt x="23339" y="47438"/>
                  <a:pt x="23377" y="47704"/>
                </a:cubicBezTo>
                <a:cubicBezTo>
                  <a:pt x="23320" y="47818"/>
                  <a:pt x="23206" y="47799"/>
                  <a:pt x="23073" y="47818"/>
                </a:cubicBezTo>
                <a:cubicBezTo>
                  <a:pt x="22978" y="47761"/>
                  <a:pt x="23206" y="47590"/>
                  <a:pt x="22997" y="47628"/>
                </a:cubicBezTo>
                <a:cubicBezTo>
                  <a:pt x="22788" y="47761"/>
                  <a:pt x="22673" y="47685"/>
                  <a:pt x="22483" y="47780"/>
                </a:cubicBezTo>
                <a:cubicBezTo>
                  <a:pt x="22673" y="47914"/>
                  <a:pt x="22540" y="47933"/>
                  <a:pt x="22540" y="48104"/>
                </a:cubicBezTo>
                <a:cubicBezTo>
                  <a:pt x="22654" y="48028"/>
                  <a:pt x="22692" y="48104"/>
                  <a:pt x="22769" y="48123"/>
                </a:cubicBezTo>
                <a:cubicBezTo>
                  <a:pt x="22826" y="47971"/>
                  <a:pt x="22845" y="47914"/>
                  <a:pt x="22711" y="47799"/>
                </a:cubicBezTo>
                <a:cubicBezTo>
                  <a:pt x="22826" y="47742"/>
                  <a:pt x="22864" y="47799"/>
                  <a:pt x="22978" y="47761"/>
                </a:cubicBezTo>
                <a:cubicBezTo>
                  <a:pt x="23111" y="47876"/>
                  <a:pt x="22788" y="47876"/>
                  <a:pt x="22921" y="47990"/>
                </a:cubicBezTo>
                <a:cubicBezTo>
                  <a:pt x="23339" y="47895"/>
                  <a:pt x="23701" y="47647"/>
                  <a:pt x="24176" y="47723"/>
                </a:cubicBezTo>
                <a:cubicBezTo>
                  <a:pt x="24556" y="47438"/>
                  <a:pt x="24994" y="47381"/>
                  <a:pt x="25508" y="47286"/>
                </a:cubicBezTo>
                <a:cubicBezTo>
                  <a:pt x="25488" y="47153"/>
                  <a:pt x="25165" y="47153"/>
                  <a:pt x="25317" y="46982"/>
                </a:cubicBezTo>
                <a:cubicBezTo>
                  <a:pt x="25393" y="47115"/>
                  <a:pt x="25660" y="47020"/>
                  <a:pt x="25469" y="47191"/>
                </a:cubicBezTo>
                <a:cubicBezTo>
                  <a:pt x="26649" y="46944"/>
                  <a:pt x="27200" y="46753"/>
                  <a:pt x="28437" y="46392"/>
                </a:cubicBezTo>
                <a:cubicBezTo>
                  <a:pt x="28399" y="46677"/>
                  <a:pt x="27733" y="46848"/>
                  <a:pt x="27524" y="46772"/>
                </a:cubicBezTo>
                <a:cubicBezTo>
                  <a:pt x="27391" y="47096"/>
                  <a:pt x="26554" y="47058"/>
                  <a:pt x="26687" y="47381"/>
                </a:cubicBezTo>
                <a:cubicBezTo>
                  <a:pt x="26592" y="47324"/>
                  <a:pt x="25755" y="47362"/>
                  <a:pt x="25831" y="47552"/>
                </a:cubicBezTo>
                <a:cubicBezTo>
                  <a:pt x="25755" y="47438"/>
                  <a:pt x="25527" y="47590"/>
                  <a:pt x="25450" y="47495"/>
                </a:cubicBezTo>
                <a:cubicBezTo>
                  <a:pt x="25412" y="47590"/>
                  <a:pt x="25089" y="47742"/>
                  <a:pt x="24994" y="47609"/>
                </a:cubicBezTo>
                <a:cubicBezTo>
                  <a:pt x="25127" y="47628"/>
                  <a:pt x="24328" y="48028"/>
                  <a:pt x="24366" y="48028"/>
                </a:cubicBezTo>
                <a:cubicBezTo>
                  <a:pt x="24328" y="48028"/>
                  <a:pt x="24290" y="47895"/>
                  <a:pt x="24195" y="47933"/>
                </a:cubicBezTo>
                <a:cubicBezTo>
                  <a:pt x="24575" y="47818"/>
                  <a:pt x="22502" y="48655"/>
                  <a:pt x="22826" y="48256"/>
                </a:cubicBezTo>
                <a:cubicBezTo>
                  <a:pt x="21817" y="48884"/>
                  <a:pt x="20448" y="48903"/>
                  <a:pt x="19117" y="49568"/>
                </a:cubicBezTo>
                <a:cubicBezTo>
                  <a:pt x="19097" y="49416"/>
                  <a:pt x="18831" y="49473"/>
                  <a:pt x="19040" y="49549"/>
                </a:cubicBezTo>
                <a:cubicBezTo>
                  <a:pt x="18584" y="49511"/>
                  <a:pt x="18013" y="49797"/>
                  <a:pt x="17823" y="49930"/>
                </a:cubicBezTo>
                <a:cubicBezTo>
                  <a:pt x="17956" y="49778"/>
                  <a:pt x="17804" y="49835"/>
                  <a:pt x="17690" y="49930"/>
                </a:cubicBezTo>
                <a:cubicBezTo>
                  <a:pt x="17538" y="49683"/>
                  <a:pt x="17975" y="49816"/>
                  <a:pt x="17861" y="49644"/>
                </a:cubicBezTo>
                <a:cubicBezTo>
                  <a:pt x="17690" y="49492"/>
                  <a:pt x="17271" y="49987"/>
                  <a:pt x="17271" y="49759"/>
                </a:cubicBezTo>
                <a:cubicBezTo>
                  <a:pt x="17462" y="49587"/>
                  <a:pt x="17652" y="49625"/>
                  <a:pt x="17937" y="49492"/>
                </a:cubicBezTo>
                <a:cubicBezTo>
                  <a:pt x="18070" y="49568"/>
                  <a:pt x="17861" y="49740"/>
                  <a:pt x="18013" y="49683"/>
                </a:cubicBezTo>
                <a:cubicBezTo>
                  <a:pt x="18261" y="49359"/>
                  <a:pt x="19554" y="49074"/>
                  <a:pt x="20277" y="48712"/>
                </a:cubicBezTo>
                <a:cubicBezTo>
                  <a:pt x="20258" y="48674"/>
                  <a:pt x="20239" y="48617"/>
                  <a:pt x="20220" y="48579"/>
                </a:cubicBezTo>
                <a:cubicBezTo>
                  <a:pt x="20733" y="48427"/>
                  <a:pt x="20486" y="48598"/>
                  <a:pt x="20315" y="48655"/>
                </a:cubicBezTo>
                <a:cubicBezTo>
                  <a:pt x="20467" y="48674"/>
                  <a:pt x="20600" y="48712"/>
                  <a:pt x="20771" y="48693"/>
                </a:cubicBezTo>
                <a:cubicBezTo>
                  <a:pt x="20752" y="48636"/>
                  <a:pt x="20714" y="48560"/>
                  <a:pt x="20771" y="48522"/>
                </a:cubicBezTo>
                <a:cubicBezTo>
                  <a:pt x="20866" y="48712"/>
                  <a:pt x="21570" y="48142"/>
                  <a:pt x="21323" y="48465"/>
                </a:cubicBezTo>
                <a:cubicBezTo>
                  <a:pt x="21760" y="48275"/>
                  <a:pt x="21856" y="48218"/>
                  <a:pt x="22141" y="48199"/>
                </a:cubicBezTo>
                <a:cubicBezTo>
                  <a:pt x="22065" y="47952"/>
                  <a:pt x="22217" y="48047"/>
                  <a:pt x="22255" y="48104"/>
                </a:cubicBezTo>
                <a:cubicBezTo>
                  <a:pt x="22407" y="48028"/>
                  <a:pt x="22464" y="47933"/>
                  <a:pt x="22426" y="47799"/>
                </a:cubicBezTo>
                <a:cubicBezTo>
                  <a:pt x="21989" y="48047"/>
                  <a:pt x="21513" y="47895"/>
                  <a:pt x="21399" y="48275"/>
                </a:cubicBezTo>
                <a:cubicBezTo>
                  <a:pt x="21380" y="47990"/>
                  <a:pt x="21038" y="48294"/>
                  <a:pt x="20847" y="48332"/>
                </a:cubicBezTo>
                <a:cubicBezTo>
                  <a:pt x="20695" y="48275"/>
                  <a:pt x="20847" y="48218"/>
                  <a:pt x="20752" y="48085"/>
                </a:cubicBezTo>
                <a:cubicBezTo>
                  <a:pt x="20581" y="48123"/>
                  <a:pt x="20372" y="48161"/>
                  <a:pt x="20258" y="48294"/>
                </a:cubicBezTo>
                <a:cubicBezTo>
                  <a:pt x="20277" y="48332"/>
                  <a:pt x="20296" y="48427"/>
                  <a:pt x="20372" y="48408"/>
                </a:cubicBezTo>
                <a:cubicBezTo>
                  <a:pt x="20353" y="48351"/>
                  <a:pt x="20315" y="48275"/>
                  <a:pt x="20372" y="48237"/>
                </a:cubicBezTo>
                <a:cubicBezTo>
                  <a:pt x="20448" y="48256"/>
                  <a:pt x="20543" y="48275"/>
                  <a:pt x="20619" y="48313"/>
                </a:cubicBezTo>
                <a:cubicBezTo>
                  <a:pt x="20619" y="48256"/>
                  <a:pt x="20581" y="48218"/>
                  <a:pt x="20638" y="48180"/>
                </a:cubicBezTo>
                <a:cubicBezTo>
                  <a:pt x="20790" y="48446"/>
                  <a:pt x="19991" y="48598"/>
                  <a:pt x="19858" y="48560"/>
                </a:cubicBezTo>
                <a:cubicBezTo>
                  <a:pt x="20258" y="48427"/>
                  <a:pt x="19763" y="48275"/>
                  <a:pt x="19801" y="48237"/>
                </a:cubicBezTo>
                <a:cubicBezTo>
                  <a:pt x="19535" y="48275"/>
                  <a:pt x="19706" y="48446"/>
                  <a:pt x="19554" y="48503"/>
                </a:cubicBezTo>
                <a:cubicBezTo>
                  <a:pt x="19497" y="48427"/>
                  <a:pt x="19592" y="48351"/>
                  <a:pt x="19497" y="48370"/>
                </a:cubicBezTo>
                <a:cubicBezTo>
                  <a:pt x="19421" y="48484"/>
                  <a:pt x="19155" y="48674"/>
                  <a:pt x="18888" y="48617"/>
                </a:cubicBezTo>
                <a:cubicBezTo>
                  <a:pt x="18964" y="48560"/>
                  <a:pt x="19117" y="48541"/>
                  <a:pt x="19117" y="48465"/>
                </a:cubicBezTo>
                <a:cubicBezTo>
                  <a:pt x="18413" y="48617"/>
                  <a:pt x="18565" y="48770"/>
                  <a:pt x="18146" y="48903"/>
                </a:cubicBezTo>
                <a:cubicBezTo>
                  <a:pt x="18280" y="48865"/>
                  <a:pt x="18318" y="48789"/>
                  <a:pt x="18280" y="48693"/>
                </a:cubicBezTo>
                <a:cubicBezTo>
                  <a:pt x="18089" y="48941"/>
                  <a:pt x="18146" y="48789"/>
                  <a:pt x="17937" y="48770"/>
                </a:cubicBezTo>
                <a:cubicBezTo>
                  <a:pt x="17804" y="48808"/>
                  <a:pt x="17937" y="48941"/>
                  <a:pt x="17823" y="48979"/>
                </a:cubicBezTo>
                <a:cubicBezTo>
                  <a:pt x="17785" y="48941"/>
                  <a:pt x="17766" y="48846"/>
                  <a:pt x="17690" y="48865"/>
                </a:cubicBezTo>
                <a:cubicBezTo>
                  <a:pt x="17500" y="49093"/>
                  <a:pt x="17310" y="49055"/>
                  <a:pt x="17119" y="49036"/>
                </a:cubicBezTo>
                <a:cubicBezTo>
                  <a:pt x="17119" y="49112"/>
                  <a:pt x="17081" y="49150"/>
                  <a:pt x="17176" y="49188"/>
                </a:cubicBezTo>
                <a:cubicBezTo>
                  <a:pt x="17005" y="49302"/>
                  <a:pt x="17005" y="49112"/>
                  <a:pt x="16872" y="49131"/>
                </a:cubicBezTo>
                <a:cubicBezTo>
                  <a:pt x="15426" y="49664"/>
                  <a:pt x="12592" y="50462"/>
                  <a:pt x="11318" y="50805"/>
                </a:cubicBezTo>
                <a:cubicBezTo>
                  <a:pt x="11489" y="50710"/>
                  <a:pt x="11185" y="50786"/>
                  <a:pt x="11166" y="50767"/>
                </a:cubicBezTo>
                <a:cubicBezTo>
                  <a:pt x="11166" y="50824"/>
                  <a:pt x="11223" y="50900"/>
                  <a:pt x="11147" y="50938"/>
                </a:cubicBezTo>
                <a:cubicBezTo>
                  <a:pt x="10880" y="50919"/>
                  <a:pt x="10462" y="50976"/>
                  <a:pt x="10063" y="51261"/>
                </a:cubicBezTo>
                <a:cubicBezTo>
                  <a:pt x="10044" y="51128"/>
                  <a:pt x="9987" y="51071"/>
                  <a:pt x="9910" y="51033"/>
                </a:cubicBezTo>
                <a:cubicBezTo>
                  <a:pt x="10120" y="50881"/>
                  <a:pt x="10120" y="51128"/>
                  <a:pt x="10272" y="51071"/>
                </a:cubicBezTo>
                <a:cubicBezTo>
                  <a:pt x="10291" y="50919"/>
                  <a:pt x="10709" y="50805"/>
                  <a:pt x="10386" y="50805"/>
                </a:cubicBezTo>
                <a:cubicBezTo>
                  <a:pt x="11965" y="50367"/>
                  <a:pt x="13715" y="49892"/>
                  <a:pt x="15274" y="49283"/>
                </a:cubicBezTo>
                <a:cubicBezTo>
                  <a:pt x="15179" y="49226"/>
                  <a:pt x="14989" y="49359"/>
                  <a:pt x="14913" y="49264"/>
                </a:cubicBezTo>
                <a:cubicBezTo>
                  <a:pt x="15008" y="49492"/>
                  <a:pt x="14761" y="49169"/>
                  <a:pt x="14685" y="49397"/>
                </a:cubicBezTo>
                <a:cubicBezTo>
                  <a:pt x="14666" y="49283"/>
                  <a:pt x="14609" y="49226"/>
                  <a:pt x="14494" y="49264"/>
                </a:cubicBezTo>
                <a:cubicBezTo>
                  <a:pt x="14494" y="49321"/>
                  <a:pt x="14552" y="49397"/>
                  <a:pt x="14475" y="49435"/>
                </a:cubicBezTo>
                <a:cubicBezTo>
                  <a:pt x="14323" y="49416"/>
                  <a:pt x="14513" y="49283"/>
                  <a:pt x="14361" y="49302"/>
                </a:cubicBezTo>
                <a:cubicBezTo>
                  <a:pt x="14247" y="49359"/>
                  <a:pt x="14247" y="49397"/>
                  <a:pt x="14342" y="49435"/>
                </a:cubicBezTo>
                <a:cubicBezTo>
                  <a:pt x="14171" y="49473"/>
                  <a:pt x="14000" y="49378"/>
                  <a:pt x="14057" y="49264"/>
                </a:cubicBezTo>
                <a:cubicBezTo>
                  <a:pt x="14228" y="49150"/>
                  <a:pt x="14247" y="49264"/>
                  <a:pt x="14380" y="49188"/>
                </a:cubicBezTo>
                <a:cubicBezTo>
                  <a:pt x="14209" y="49150"/>
                  <a:pt x="14418" y="48903"/>
                  <a:pt x="14114" y="49017"/>
                </a:cubicBezTo>
                <a:cubicBezTo>
                  <a:pt x="14019" y="49150"/>
                  <a:pt x="14171" y="49207"/>
                  <a:pt x="13905" y="49226"/>
                </a:cubicBezTo>
                <a:cubicBezTo>
                  <a:pt x="13924" y="49283"/>
                  <a:pt x="13962" y="49340"/>
                  <a:pt x="13981" y="49416"/>
                </a:cubicBezTo>
                <a:cubicBezTo>
                  <a:pt x="13619" y="49492"/>
                  <a:pt x="13201" y="49644"/>
                  <a:pt x="12878" y="49683"/>
                </a:cubicBezTo>
                <a:cubicBezTo>
                  <a:pt x="12878" y="49644"/>
                  <a:pt x="13486" y="49473"/>
                  <a:pt x="13886" y="49340"/>
                </a:cubicBezTo>
                <a:cubicBezTo>
                  <a:pt x="13791" y="49264"/>
                  <a:pt x="14000" y="49093"/>
                  <a:pt x="13810" y="49150"/>
                </a:cubicBezTo>
                <a:cubicBezTo>
                  <a:pt x="13619" y="49492"/>
                  <a:pt x="13087" y="49226"/>
                  <a:pt x="12706" y="49644"/>
                </a:cubicBezTo>
                <a:cubicBezTo>
                  <a:pt x="12649" y="49549"/>
                  <a:pt x="12764" y="49511"/>
                  <a:pt x="12783" y="49454"/>
                </a:cubicBezTo>
                <a:cubicBezTo>
                  <a:pt x="11622" y="49835"/>
                  <a:pt x="10633" y="50234"/>
                  <a:pt x="9530" y="50253"/>
                </a:cubicBezTo>
                <a:cubicBezTo>
                  <a:pt x="9834" y="49930"/>
                  <a:pt x="10310" y="50139"/>
                  <a:pt x="10348" y="49816"/>
                </a:cubicBezTo>
                <a:cubicBezTo>
                  <a:pt x="9796" y="50082"/>
                  <a:pt x="9454" y="49987"/>
                  <a:pt x="9169" y="50272"/>
                </a:cubicBezTo>
                <a:cubicBezTo>
                  <a:pt x="9302" y="50215"/>
                  <a:pt x="9416" y="50196"/>
                  <a:pt x="9454" y="50272"/>
                </a:cubicBezTo>
                <a:cubicBezTo>
                  <a:pt x="9054" y="50443"/>
                  <a:pt x="8693" y="50557"/>
                  <a:pt x="8370" y="50596"/>
                </a:cubicBezTo>
                <a:cubicBezTo>
                  <a:pt x="8389" y="50653"/>
                  <a:pt x="8446" y="50634"/>
                  <a:pt x="8465" y="50672"/>
                </a:cubicBezTo>
                <a:cubicBezTo>
                  <a:pt x="8141" y="50577"/>
                  <a:pt x="7818" y="50957"/>
                  <a:pt x="7476" y="50843"/>
                </a:cubicBezTo>
                <a:cubicBezTo>
                  <a:pt x="7913" y="50500"/>
                  <a:pt x="8845" y="50557"/>
                  <a:pt x="9188" y="50101"/>
                </a:cubicBezTo>
                <a:cubicBezTo>
                  <a:pt x="8465" y="50348"/>
                  <a:pt x="7305" y="50672"/>
                  <a:pt x="6658" y="50786"/>
                </a:cubicBezTo>
                <a:cubicBezTo>
                  <a:pt x="7913" y="50367"/>
                  <a:pt x="9188" y="49930"/>
                  <a:pt x="10234" y="49683"/>
                </a:cubicBezTo>
                <a:cubicBezTo>
                  <a:pt x="10196" y="49625"/>
                  <a:pt x="10215" y="49568"/>
                  <a:pt x="10234" y="49511"/>
                </a:cubicBezTo>
                <a:cubicBezTo>
                  <a:pt x="10938" y="49283"/>
                  <a:pt x="11927" y="49112"/>
                  <a:pt x="12687" y="48693"/>
                </a:cubicBezTo>
                <a:cubicBezTo>
                  <a:pt x="10861" y="48960"/>
                  <a:pt x="8769" y="50006"/>
                  <a:pt x="6981" y="49987"/>
                </a:cubicBezTo>
                <a:cubicBezTo>
                  <a:pt x="8370" y="49606"/>
                  <a:pt x="10557" y="48789"/>
                  <a:pt x="11946" y="48617"/>
                </a:cubicBezTo>
                <a:cubicBezTo>
                  <a:pt x="12174" y="48237"/>
                  <a:pt x="12897" y="48370"/>
                  <a:pt x="13030" y="48123"/>
                </a:cubicBezTo>
                <a:cubicBezTo>
                  <a:pt x="12821" y="48142"/>
                  <a:pt x="12497" y="48256"/>
                  <a:pt x="12383" y="48275"/>
                </a:cubicBezTo>
                <a:cubicBezTo>
                  <a:pt x="12611" y="47933"/>
                  <a:pt x="13144" y="48085"/>
                  <a:pt x="13277" y="47857"/>
                </a:cubicBezTo>
                <a:cubicBezTo>
                  <a:pt x="13315" y="47914"/>
                  <a:pt x="13391" y="47971"/>
                  <a:pt x="13467" y="47952"/>
                </a:cubicBezTo>
                <a:cubicBezTo>
                  <a:pt x="13772" y="47799"/>
                  <a:pt x="14342" y="47495"/>
                  <a:pt x="14628" y="47419"/>
                </a:cubicBezTo>
                <a:cubicBezTo>
                  <a:pt x="14114" y="47495"/>
                  <a:pt x="13829" y="47647"/>
                  <a:pt x="13410" y="47628"/>
                </a:cubicBezTo>
                <a:cubicBezTo>
                  <a:pt x="13410" y="47666"/>
                  <a:pt x="13448" y="47723"/>
                  <a:pt x="13391" y="47742"/>
                </a:cubicBezTo>
                <a:cubicBezTo>
                  <a:pt x="13562" y="47305"/>
                  <a:pt x="14780" y="47381"/>
                  <a:pt x="15008" y="46982"/>
                </a:cubicBezTo>
                <a:cubicBezTo>
                  <a:pt x="14266" y="47381"/>
                  <a:pt x="13429" y="47210"/>
                  <a:pt x="13049" y="47609"/>
                </a:cubicBezTo>
                <a:cubicBezTo>
                  <a:pt x="13049" y="47685"/>
                  <a:pt x="13334" y="47628"/>
                  <a:pt x="13163" y="47723"/>
                </a:cubicBezTo>
                <a:cubicBezTo>
                  <a:pt x="13144" y="47685"/>
                  <a:pt x="13068" y="47723"/>
                  <a:pt x="13125" y="47799"/>
                </a:cubicBezTo>
                <a:cubicBezTo>
                  <a:pt x="12516" y="47914"/>
                  <a:pt x="11851" y="48161"/>
                  <a:pt x="11508" y="48237"/>
                </a:cubicBezTo>
                <a:cubicBezTo>
                  <a:pt x="11851" y="47952"/>
                  <a:pt x="12726" y="47857"/>
                  <a:pt x="12992" y="47628"/>
                </a:cubicBezTo>
                <a:cubicBezTo>
                  <a:pt x="12802" y="47609"/>
                  <a:pt x="12516" y="47685"/>
                  <a:pt x="12345" y="47838"/>
                </a:cubicBezTo>
                <a:cubicBezTo>
                  <a:pt x="12212" y="47799"/>
                  <a:pt x="12231" y="47495"/>
                  <a:pt x="11984" y="47647"/>
                </a:cubicBezTo>
                <a:cubicBezTo>
                  <a:pt x="12212" y="47628"/>
                  <a:pt x="12060" y="47857"/>
                  <a:pt x="11908" y="47952"/>
                </a:cubicBezTo>
                <a:cubicBezTo>
                  <a:pt x="11813" y="47838"/>
                  <a:pt x="11774" y="47971"/>
                  <a:pt x="11641" y="47838"/>
                </a:cubicBezTo>
                <a:cubicBezTo>
                  <a:pt x="11242" y="48161"/>
                  <a:pt x="10367" y="48237"/>
                  <a:pt x="9644" y="48408"/>
                </a:cubicBezTo>
                <a:cubicBezTo>
                  <a:pt x="10196" y="48161"/>
                  <a:pt x="11147" y="48028"/>
                  <a:pt x="11717" y="47704"/>
                </a:cubicBezTo>
                <a:cubicBezTo>
                  <a:pt x="11033" y="47818"/>
                  <a:pt x="10158" y="48275"/>
                  <a:pt x="9568" y="48218"/>
                </a:cubicBezTo>
                <a:cubicBezTo>
                  <a:pt x="11394" y="47495"/>
                  <a:pt x="13848" y="46867"/>
                  <a:pt x="15445" y="46430"/>
                </a:cubicBezTo>
                <a:cubicBezTo>
                  <a:pt x="15617" y="46373"/>
                  <a:pt x="16225" y="46031"/>
                  <a:pt x="16130" y="46373"/>
                </a:cubicBezTo>
                <a:cubicBezTo>
                  <a:pt x="16130" y="46183"/>
                  <a:pt x="15883" y="46411"/>
                  <a:pt x="15959" y="46487"/>
                </a:cubicBezTo>
                <a:cubicBezTo>
                  <a:pt x="16073" y="46316"/>
                  <a:pt x="16530" y="46468"/>
                  <a:pt x="16701" y="46202"/>
                </a:cubicBezTo>
                <a:cubicBezTo>
                  <a:pt x="16739" y="46259"/>
                  <a:pt x="16758" y="46392"/>
                  <a:pt x="16853" y="46373"/>
                </a:cubicBezTo>
                <a:cubicBezTo>
                  <a:pt x="16872" y="46088"/>
                  <a:pt x="16872" y="46392"/>
                  <a:pt x="17024" y="46297"/>
                </a:cubicBezTo>
                <a:cubicBezTo>
                  <a:pt x="17100" y="46259"/>
                  <a:pt x="17062" y="46183"/>
                  <a:pt x="17024" y="46126"/>
                </a:cubicBezTo>
                <a:cubicBezTo>
                  <a:pt x="17519" y="46012"/>
                  <a:pt x="17595" y="46145"/>
                  <a:pt x="18089" y="45916"/>
                </a:cubicBezTo>
                <a:cubicBezTo>
                  <a:pt x="17975" y="45783"/>
                  <a:pt x="18070" y="45707"/>
                  <a:pt x="18127" y="45631"/>
                </a:cubicBezTo>
                <a:cubicBezTo>
                  <a:pt x="17918" y="45688"/>
                  <a:pt x="17766" y="45916"/>
                  <a:pt x="17652" y="45707"/>
                </a:cubicBezTo>
                <a:cubicBezTo>
                  <a:pt x="17842" y="45612"/>
                  <a:pt x="18127" y="45555"/>
                  <a:pt x="18242" y="45403"/>
                </a:cubicBezTo>
                <a:cubicBezTo>
                  <a:pt x="17462" y="45650"/>
                  <a:pt x="16530" y="45764"/>
                  <a:pt x="16035" y="46126"/>
                </a:cubicBezTo>
                <a:cubicBezTo>
                  <a:pt x="15750" y="46069"/>
                  <a:pt x="15407" y="46145"/>
                  <a:pt x="15255" y="46335"/>
                </a:cubicBezTo>
                <a:cubicBezTo>
                  <a:pt x="15122" y="46050"/>
                  <a:pt x="14799" y="46487"/>
                  <a:pt x="14723" y="46430"/>
                </a:cubicBezTo>
                <a:cubicBezTo>
                  <a:pt x="14780" y="46354"/>
                  <a:pt x="14704" y="46335"/>
                  <a:pt x="14685" y="46164"/>
                </a:cubicBezTo>
                <a:cubicBezTo>
                  <a:pt x="15046" y="46107"/>
                  <a:pt x="15198" y="45916"/>
                  <a:pt x="15484" y="46012"/>
                </a:cubicBezTo>
                <a:cubicBezTo>
                  <a:pt x="15274" y="45745"/>
                  <a:pt x="15560" y="45783"/>
                  <a:pt x="15636" y="45669"/>
                </a:cubicBezTo>
                <a:cubicBezTo>
                  <a:pt x="15293" y="45612"/>
                  <a:pt x="14799" y="45993"/>
                  <a:pt x="14380" y="45954"/>
                </a:cubicBezTo>
                <a:cubicBezTo>
                  <a:pt x="14361" y="46088"/>
                  <a:pt x="14456" y="46088"/>
                  <a:pt x="14361" y="46240"/>
                </a:cubicBezTo>
                <a:cubicBezTo>
                  <a:pt x="14152" y="46354"/>
                  <a:pt x="14038" y="46278"/>
                  <a:pt x="13829" y="46354"/>
                </a:cubicBezTo>
                <a:cubicBezTo>
                  <a:pt x="13696" y="46107"/>
                  <a:pt x="14038" y="46392"/>
                  <a:pt x="14000" y="46221"/>
                </a:cubicBezTo>
                <a:cubicBezTo>
                  <a:pt x="13905" y="46183"/>
                  <a:pt x="13867" y="46069"/>
                  <a:pt x="13734" y="46107"/>
                </a:cubicBezTo>
                <a:cubicBezTo>
                  <a:pt x="13772" y="46259"/>
                  <a:pt x="13277" y="46563"/>
                  <a:pt x="13696" y="46563"/>
                </a:cubicBezTo>
                <a:cubicBezTo>
                  <a:pt x="13658" y="46506"/>
                  <a:pt x="13600" y="46506"/>
                  <a:pt x="13639" y="46430"/>
                </a:cubicBezTo>
                <a:cubicBezTo>
                  <a:pt x="13886" y="46601"/>
                  <a:pt x="14552" y="46164"/>
                  <a:pt x="14666" y="46297"/>
                </a:cubicBezTo>
                <a:cubicBezTo>
                  <a:pt x="14647" y="46544"/>
                  <a:pt x="14494" y="46240"/>
                  <a:pt x="14456" y="46487"/>
                </a:cubicBezTo>
                <a:cubicBezTo>
                  <a:pt x="14285" y="46468"/>
                  <a:pt x="14494" y="46335"/>
                  <a:pt x="14342" y="46373"/>
                </a:cubicBezTo>
                <a:cubicBezTo>
                  <a:pt x="14019" y="46715"/>
                  <a:pt x="13677" y="46506"/>
                  <a:pt x="13315" y="46829"/>
                </a:cubicBezTo>
                <a:cubicBezTo>
                  <a:pt x="13106" y="46639"/>
                  <a:pt x="12878" y="46772"/>
                  <a:pt x="12726" y="46620"/>
                </a:cubicBezTo>
                <a:cubicBezTo>
                  <a:pt x="12802" y="46582"/>
                  <a:pt x="12745" y="46525"/>
                  <a:pt x="12802" y="46487"/>
                </a:cubicBezTo>
                <a:cubicBezTo>
                  <a:pt x="12859" y="46563"/>
                  <a:pt x="12954" y="46335"/>
                  <a:pt x="13030" y="46506"/>
                </a:cubicBezTo>
                <a:cubicBezTo>
                  <a:pt x="12935" y="46525"/>
                  <a:pt x="12897" y="46639"/>
                  <a:pt x="13011" y="46620"/>
                </a:cubicBezTo>
                <a:cubicBezTo>
                  <a:pt x="13125" y="46563"/>
                  <a:pt x="13087" y="46449"/>
                  <a:pt x="13125" y="46354"/>
                </a:cubicBezTo>
                <a:cubicBezTo>
                  <a:pt x="12345" y="46468"/>
                  <a:pt x="10861" y="47001"/>
                  <a:pt x="9720" y="47324"/>
                </a:cubicBezTo>
                <a:cubicBezTo>
                  <a:pt x="9663" y="47267"/>
                  <a:pt x="9758" y="47172"/>
                  <a:pt x="9663" y="47191"/>
                </a:cubicBezTo>
                <a:cubicBezTo>
                  <a:pt x="9644" y="47400"/>
                  <a:pt x="9302" y="47267"/>
                  <a:pt x="9283" y="47495"/>
                </a:cubicBezTo>
                <a:cubicBezTo>
                  <a:pt x="9150" y="47286"/>
                  <a:pt x="9035" y="47457"/>
                  <a:pt x="8883" y="47381"/>
                </a:cubicBezTo>
                <a:cubicBezTo>
                  <a:pt x="8579" y="47704"/>
                  <a:pt x="7267" y="47857"/>
                  <a:pt x="6620" y="48180"/>
                </a:cubicBezTo>
                <a:cubicBezTo>
                  <a:pt x="6772" y="48180"/>
                  <a:pt x="7552" y="48009"/>
                  <a:pt x="7171" y="48123"/>
                </a:cubicBezTo>
                <a:cubicBezTo>
                  <a:pt x="6886" y="48237"/>
                  <a:pt x="6620" y="48313"/>
                  <a:pt x="6392" y="48332"/>
                </a:cubicBezTo>
                <a:cubicBezTo>
                  <a:pt x="6468" y="48275"/>
                  <a:pt x="6506" y="48218"/>
                  <a:pt x="6544" y="48161"/>
                </a:cubicBezTo>
                <a:cubicBezTo>
                  <a:pt x="6468" y="48218"/>
                  <a:pt x="6201" y="48218"/>
                  <a:pt x="6258" y="48332"/>
                </a:cubicBezTo>
                <a:cubicBezTo>
                  <a:pt x="6296" y="48313"/>
                  <a:pt x="6373" y="48275"/>
                  <a:pt x="6392" y="48332"/>
                </a:cubicBezTo>
                <a:cubicBezTo>
                  <a:pt x="6296" y="48408"/>
                  <a:pt x="5764" y="48636"/>
                  <a:pt x="5612" y="48522"/>
                </a:cubicBezTo>
                <a:cubicBezTo>
                  <a:pt x="5688" y="48465"/>
                  <a:pt x="5954" y="48465"/>
                  <a:pt x="5916" y="48351"/>
                </a:cubicBezTo>
                <a:cubicBezTo>
                  <a:pt x="5574" y="48484"/>
                  <a:pt x="4889" y="48522"/>
                  <a:pt x="4737" y="48827"/>
                </a:cubicBezTo>
                <a:cubicBezTo>
                  <a:pt x="4585" y="48731"/>
                  <a:pt x="4547" y="48846"/>
                  <a:pt x="4261" y="48903"/>
                </a:cubicBezTo>
                <a:cubicBezTo>
                  <a:pt x="4299" y="49150"/>
                  <a:pt x="3101" y="49378"/>
                  <a:pt x="3348" y="49283"/>
                </a:cubicBezTo>
                <a:cubicBezTo>
                  <a:pt x="3481" y="49188"/>
                  <a:pt x="3596" y="49093"/>
                  <a:pt x="3653" y="48979"/>
                </a:cubicBezTo>
                <a:cubicBezTo>
                  <a:pt x="2606" y="49264"/>
                  <a:pt x="1465" y="49721"/>
                  <a:pt x="590" y="49721"/>
                </a:cubicBezTo>
                <a:cubicBezTo>
                  <a:pt x="780" y="49568"/>
                  <a:pt x="914" y="49644"/>
                  <a:pt x="1180" y="49587"/>
                </a:cubicBezTo>
                <a:cubicBezTo>
                  <a:pt x="1009" y="49549"/>
                  <a:pt x="1161" y="49435"/>
                  <a:pt x="1294" y="49378"/>
                </a:cubicBezTo>
                <a:cubicBezTo>
                  <a:pt x="1351" y="49454"/>
                  <a:pt x="1332" y="49644"/>
                  <a:pt x="1503" y="49511"/>
                </a:cubicBezTo>
                <a:cubicBezTo>
                  <a:pt x="1465" y="49245"/>
                  <a:pt x="2055" y="49226"/>
                  <a:pt x="2093" y="49226"/>
                </a:cubicBezTo>
                <a:cubicBezTo>
                  <a:pt x="2416" y="49131"/>
                  <a:pt x="2797" y="49055"/>
                  <a:pt x="3272" y="48922"/>
                </a:cubicBezTo>
                <a:cubicBezTo>
                  <a:pt x="3748" y="48789"/>
                  <a:pt x="4280" y="48446"/>
                  <a:pt x="4623" y="48370"/>
                </a:cubicBezTo>
                <a:cubicBezTo>
                  <a:pt x="4718" y="48351"/>
                  <a:pt x="4813" y="48465"/>
                  <a:pt x="4927" y="48427"/>
                </a:cubicBezTo>
                <a:cubicBezTo>
                  <a:pt x="4927" y="48408"/>
                  <a:pt x="4889" y="48313"/>
                  <a:pt x="5003" y="48275"/>
                </a:cubicBezTo>
                <a:cubicBezTo>
                  <a:pt x="5479" y="48161"/>
                  <a:pt x="5916" y="48161"/>
                  <a:pt x="6315" y="47971"/>
                </a:cubicBezTo>
                <a:cubicBezTo>
                  <a:pt x="6277" y="48009"/>
                  <a:pt x="6258" y="48047"/>
                  <a:pt x="6296" y="48085"/>
                </a:cubicBezTo>
                <a:cubicBezTo>
                  <a:pt x="6620" y="47799"/>
                  <a:pt x="7514" y="47761"/>
                  <a:pt x="8161" y="47571"/>
                </a:cubicBezTo>
                <a:cubicBezTo>
                  <a:pt x="8141" y="47514"/>
                  <a:pt x="8084" y="47438"/>
                  <a:pt x="8161" y="47400"/>
                </a:cubicBezTo>
                <a:cubicBezTo>
                  <a:pt x="8484" y="47514"/>
                  <a:pt x="8465" y="47305"/>
                  <a:pt x="8845" y="47305"/>
                </a:cubicBezTo>
                <a:cubicBezTo>
                  <a:pt x="8807" y="47115"/>
                  <a:pt x="8997" y="47134"/>
                  <a:pt x="8769" y="47096"/>
                </a:cubicBezTo>
                <a:cubicBezTo>
                  <a:pt x="8902" y="47020"/>
                  <a:pt x="9321" y="46905"/>
                  <a:pt x="9169" y="47058"/>
                </a:cubicBezTo>
                <a:cubicBezTo>
                  <a:pt x="8978" y="46925"/>
                  <a:pt x="8826" y="47343"/>
                  <a:pt x="9112" y="47248"/>
                </a:cubicBezTo>
                <a:cubicBezTo>
                  <a:pt x="9093" y="47191"/>
                  <a:pt x="9035" y="47115"/>
                  <a:pt x="9112" y="47077"/>
                </a:cubicBezTo>
                <a:cubicBezTo>
                  <a:pt x="9207" y="47134"/>
                  <a:pt x="9302" y="47172"/>
                  <a:pt x="9435" y="47172"/>
                </a:cubicBezTo>
                <a:cubicBezTo>
                  <a:pt x="9473" y="47096"/>
                  <a:pt x="9511" y="47020"/>
                  <a:pt x="9568" y="46944"/>
                </a:cubicBezTo>
                <a:cubicBezTo>
                  <a:pt x="9682" y="47172"/>
                  <a:pt x="9663" y="46982"/>
                  <a:pt x="9834" y="46905"/>
                </a:cubicBezTo>
                <a:cubicBezTo>
                  <a:pt x="9853" y="46944"/>
                  <a:pt x="9872" y="47039"/>
                  <a:pt x="9948" y="47020"/>
                </a:cubicBezTo>
                <a:cubicBezTo>
                  <a:pt x="10063" y="46886"/>
                  <a:pt x="9758" y="46905"/>
                  <a:pt x="10006" y="46829"/>
                </a:cubicBezTo>
                <a:cubicBezTo>
                  <a:pt x="10101" y="46810"/>
                  <a:pt x="10196" y="46982"/>
                  <a:pt x="10139" y="46772"/>
                </a:cubicBezTo>
                <a:cubicBezTo>
                  <a:pt x="10386" y="46658"/>
                  <a:pt x="10120" y="46925"/>
                  <a:pt x="10367" y="46848"/>
                </a:cubicBezTo>
                <a:cubicBezTo>
                  <a:pt x="10595" y="46772"/>
                  <a:pt x="10405" y="46601"/>
                  <a:pt x="10614" y="46525"/>
                </a:cubicBezTo>
                <a:cubicBezTo>
                  <a:pt x="10652" y="46601"/>
                  <a:pt x="10633" y="46791"/>
                  <a:pt x="10804" y="46677"/>
                </a:cubicBezTo>
                <a:cubicBezTo>
                  <a:pt x="10614" y="46563"/>
                  <a:pt x="10842" y="46563"/>
                  <a:pt x="10938" y="46620"/>
                </a:cubicBezTo>
                <a:cubicBezTo>
                  <a:pt x="10880" y="46487"/>
                  <a:pt x="10938" y="46392"/>
                  <a:pt x="11090" y="46335"/>
                </a:cubicBezTo>
                <a:cubicBezTo>
                  <a:pt x="11413" y="46487"/>
                  <a:pt x="11603" y="46050"/>
                  <a:pt x="11984" y="46202"/>
                </a:cubicBezTo>
                <a:cubicBezTo>
                  <a:pt x="11927" y="46145"/>
                  <a:pt x="11870" y="46145"/>
                  <a:pt x="11927" y="46050"/>
                </a:cubicBezTo>
                <a:cubicBezTo>
                  <a:pt x="12250" y="45973"/>
                  <a:pt x="12402" y="45935"/>
                  <a:pt x="12364" y="46107"/>
                </a:cubicBezTo>
                <a:cubicBezTo>
                  <a:pt x="12649" y="45669"/>
                  <a:pt x="13486" y="45460"/>
                  <a:pt x="13715" y="45555"/>
                </a:cubicBezTo>
                <a:cubicBezTo>
                  <a:pt x="14723" y="45041"/>
                  <a:pt x="16378" y="44604"/>
                  <a:pt x="17823" y="44186"/>
                </a:cubicBezTo>
                <a:cubicBezTo>
                  <a:pt x="17880" y="44262"/>
                  <a:pt x="17785" y="44357"/>
                  <a:pt x="17880" y="44338"/>
                </a:cubicBezTo>
                <a:cubicBezTo>
                  <a:pt x="18204" y="44243"/>
                  <a:pt x="17709" y="44186"/>
                  <a:pt x="18013" y="44109"/>
                </a:cubicBezTo>
                <a:cubicBezTo>
                  <a:pt x="18127" y="44186"/>
                  <a:pt x="18318" y="44128"/>
                  <a:pt x="18413" y="44224"/>
                </a:cubicBezTo>
                <a:cubicBezTo>
                  <a:pt x="18318" y="44300"/>
                  <a:pt x="18032" y="44319"/>
                  <a:pt x="18070" y="44433"/>
                </a:cubicBezTo>
                <a:cubicBezTo>
                  <a:pt x="18774" y="44147"/>
                  <a:pt x="19934" y="44071"/>
                  <a:pt x="20201" y="43691"/>
                </a:cubicBezTo>
                <a:cubicBezTo>
                  <a:pt x="19497" y="43843"/>
                  <a:pt x="18907" y="44262"/>
                  <a:pt x="18432" y="44109"/>
                </a:cubicBezTo>
                <a:cubicBezTo>
                  <a:pt x="19383" y="43805"/>
                  <a:pt x="20315" y="43482"/>
                  <a:pt x="21285" y="43196"/>
                </a:cubicBezTo>
                <a:cubicBezTo>
                  <a:pt x="21437" y="43177"/>
                  <a:pt x="21437" y="43425"/>
                  <a:pt x="21627" y="43330"/>
                </a:cubicBezTo>
                <a:cubicBezTo>
                  <a:pt x="21570" y="43311"/>
                  <a:pt x="21380" y="43120"/>
                  <a:pt x="21513" y="43044"/>
                </a:cubicBezTo>
                <a:cubicBezTo>
                  <a:pt x="21589" y="43196"/>
                  <a:pt x="21798" y="43158"/>
                  <a:pt x="21989" y="43139"/>
                </a:cubicBezTo>
                <a:cubicBezTo>
                  <a:pt x="21932" y="43082"/>
                  <a:pt x="21856" y="43082"/>
                  <a:pt x="21836" y="42968"/>
                </a:cubicBezTo>
                <a:cubicBezTo>
                  <a:pt x="21989" y="42911"/>
                  <a:pt x="22065" y="42987"/>
                  <a:pt x="22160" y="42854"/>
                </a:cubicBezTo>
                <a:cubicBezTo>
                  <a:pt x="22217" y="42930"/>
                  <a:pt x="22103" y="42968"/>
                  <a:pt x="22084" y="43044"/>
                </a:cubicBezTo>
                <a:cubicBezTo>
                  <a:pt x="22483" y="42759"/>
                  <a:pt x="23054" y="42493"/>
                  <a:pt x="23377" y="42512"/>
                </a:cubicBezTo>
                <a:cubicBezTo>
                  <a:pt x="23339" y="42683"/>
                  <a:pt x="23092" y="42531"/>
                  <a:pt x="23092" y="42683"/>
                </a:cubicBezTo>
                <a:cubicBezTo>
                  <a:pt x="23149" y="42797"/>
                  <a:pt x="23358" y="42607"/>
                  <a:pt x="23472" y="42588"/>
                </a:cubicBezTo>
                <a:cubicBezTo>
                  <a:pt x="23377" y="42512"/>
                  <a:pt x="23491" y="42321"/>
                  <a:pt x="23567" y="42455"/>
                </a:cubicBezTo>
                <a:cubicBezTo>
                  <a:pt x="23377" y="42588"/>
                  <a:pt x="23853" y="42626"/>
                  <a:pt x="23815" y="42512"/>
                </a:cubicBezTo>
                <a:cubicBezTo>
                  <a:pt x="23834" y="42302"/>
                  <a:pt x="23586" y="42569"/>
                  <a:pt x="23567" y="42455"/>
                </a:cubicBezTo>
                <a:cubicBezTo>
                  <a:pt x="23662" y="42283"/>
                  <a:pt x="23872" y="42341"/>
                  <a:pt x="24062" y="42245"/>
                </a:cubicBezTo>
                <a:cubicBezTo>
                  <a:pt x="24233" y="42398"/>
                  <a:pt x="23796" y="42379"/>
                  <a:pt x="23872" y="42493"/>
                </a:cubicBezTo>
                <a:cubicBezTo>
                  <a:pt x="24499" y="42436"/>
                  <a:pt x="25222" y="41903"/>
                  <a:pt x="25888" y="42017"/>
                </a:cubicBezTo>
                <a:cubicBezTo>
                  <a:pt x="25907" y="41903"/>
                  <a:pt x="26002" y="41827"/>
                  <a:pt x="26154" y="41751"/>
                </a:cubicBezTo>
                <a:cubicBezTo>
                  <a:pt x="26230" y="41903"/>
                  <a:pt x="26249" y="41694"/>
                  <a:pt x="26382" y="41808"/>
                </a:cubicBezTo>
                <a:cubicBezTo>
                  <a:pt x="26820" y="41447"/>
                  <a:pt x="27200" y="41447"/>
                  <a:pt x="27581" y="41389"/>
                </a:cubicBezTo>
                <a:cubicBezTo>
                  <a:pt x="27372" y="41218"/>
                  <a:pt x="27866" y="41275"/>
                  <a:pt x="27961" y="41294"/>
                </a:cubicBezTo>
                <a:cubicBezTo>
                  <a:pt x="28037" y="41123"/>
                  <a:pt x="27923" y="41123"/>
                  <a:pt x="28075" y="41028"/>
                </a:cubicBezTo>
                <a:cubicBezTo>
                  <a:pt x="28151" y="41180"/>
                  <a:pt x="28037" y="41370"/>
                  <a:pt x="28323" y="41275"/>
                </a:cubicBezTo>
                <a:cubicBezTo>
                  <a:pt x="28285" y="41237"/>
                  <a:pt x="28094" y="41142"/>
                  <a:pt x="28247" y="41066"/>
                </a:cubicBezTo>
                <a:cubicBezTo>
                  <a:pt x="28418" y="40990"/>
                  <a:pt x="28684" y="41161"/>
                  <a:pt x="28874" y="40876"/>
                </a:cubicBezTo>
                <a:cubicBezTo>
                  <a:pt x="28988" y="40876"/>
                  <a:pt x="28950" y="41123"/>
                  <a:pt x="29140" y="40990"/>
                </a:cubicBezTo>
                <a:cubicBezTo>
                  <a:pt x="29102" y="40914"/>
                  <a:pt x="29083" y="40838"/>
                  <a:pt x="29121" y="40781"/>
                </a:cubicBezTo>
                <a:cubicBezTo>
                  <a:pt x="29331" y="40781"/>
                  <a:pt x="29711" y="40667"/>
                  <a:pt x="29939" y="40495"/>
                </a:cubicBezTo>
                <a:cubicBezTo>
                  <a:pt x="29977" y="40572"/>
                  <a:pt x="29996" y="40667"/>
                  <a:pt x="30130" y="40591"/>
                </a:cubicBezTo>
                <a:cubicBezTo>
                  <a:pt x="30149" y="40324"/>
                  <a:pt x="30681" y="40419"/>
                  <a:pt x="30871" y="40305"/>
                </a:cubicBezTo>
                <a:cubicBezTo>
                  <a:pt x="30871" y="40286"/>
                  <a:pt x="30871" y="40134"/>
                  <a:pt x="30871" y="40134"/>
                </a:cubicBezTo>
                <a:cubicBezTo>
                  <a:pt x="31233" y="39925"/>
                  <a:pt x="31594" y="39811"/>
                  <a:pt x="31937" y="39754"/>
                </a:cubicBezTo>
                <a:cubicBezTo>
                  <a:pt x="31879" y="39792"/>
                  <a:pt x="31860" y="39849"/>
                  <a:pt x="31841" y="39906"/>
                </a:cubicBezTo>
                <a:cubicBezTo>
                  <a:pt x="32203" y="39830"/>
                  <a:pt x="32127" y="39792"/>
                  <a:pt x="32298" y="39621"/>
                </a:cubicBezTo>
                <a:cubicBezTo>
                  <a:pt x="32469" y="39525"/>
                  <a:pt x="32222" y="39849"/>
                  <a:pt x="32450" y="39773"/>
                </a:cubicBezTo>
                <a:cubicBezTo>
                  <a:pt x="32507" y="39735"/>
                  <a:pt x="32545" y="39678"/>
                  <a:pt x="32507" y="39583"/>
                </a:cubicBezTo>
                <a:cubicBezTo>
                  <a:pt x="33287" y="39430"/>
                  <a:pt x="33896" y="39202"/>
                  <a:pt x="34447" y="38879"/>
                </a:cubicBezTo>
                <a:cubicBezTo>
                  <a:pt x="34657" y="38993"/>
                  <a:pt x="35227" y="38517"/>
                  <a:pt x="35741" y="38574"/>
                </a:cubicBezTo>
                <a:cubicBezTo>
                  <a:pt x="35779" y="38422"/>
                  <a:pt x="35493" y="38441"/>
                  <a:pt x="35646" y="38327"/>
                </a:cubicBezTo>
                <a:cubicBezTo>
                  <a:pt x="35893" y="38441"/>
                  <a:pt x="36064" y="38042"/>
                  <a:pt x="36425" y="38118"/>
                </a:cubicBezTo>
                <a:cubicBezTo>
                  <a:pt x="36235" y="38346"/>
                  <a:pt x="35836" y="38232"/>
                  <a:pt x="35798" y="38498"/>
                </a:cubicBezTo>
                <a:cubicBezTo>
                  <a:pt x="36425" y="38251"/>
                  <a:pt x="36939" y="38213"/>
                  <a:pt x="37415" y="37909"/>
                </a:cubicBezTo>
                <a:cubicBezTo>
                  <a:pt x="37243" y="37909"/>
                  <a:pt x="36692" y="38251"/>
                  <a:pt x="36502" y="38099"/>
                </a:cubicBezTo>
                <a:cubicBezTo>
                  <a:pt x="36730" y="37928"/>
                  <a:pt x="36958" y="37928"/>
                  <a:pt x="37110" y="37680"/>
                </a:cubicBezTo>
                <a:cubicBezTo>
                  <a:pt x="37624" y="37737"/>
                  <a:pt x="37757" y="37509"/>
                  <a:pt x="38213" y="37414"/>
                </a:cubicBezTo>
                <a:cubicBezTo>
                  <a:pt x="38213" y="37281"/>
                  <a:pt x="37681" y="37623"/>
                  <a:pt x="37871" y="37433"/>
                </a:cubicBezTo>
                <a:cubicBezTo>
                  <a:pt x="38232" y="37205"/>
                  <a:pt x="38556" y="37433"/>
                  <a:pt x="38765" y="37186"/>
                </a:cubicBezTo>
                <a:cubicBezTo>
                  <a:pt x="38689" y="37262"/>
                  <a:pt x="38461" y="37205"/>
                  <a:pt x="38613" y="37148"/>
                </a:cubicBezTo>
                <a:cubicBezTo>
                  <a:pt x="38670" y="37167"/>
                  <a:pt x="39336" y="37186"/>
                  <a:pt x="38879" y="37091"/>
                </a:cubicBezTo>
                <a:cubicBezTo>
                  <a:pt x="38993" y="37072"/>
                  <a:pt x="39222" y="36882"/>
                  <a:pt x="39260" y="36996"/>
                </a:cubicBezTo>
                <a:cubicBezTo>
                  <a:pt x="39222" y="37015"/>
                  <a:pt x="39145" y="37034"/>
                  <a:pt x="39164" y="37091"/>
                </a:cubicBezTo>
                <a:cubicBezTo>
                  <a:pt x="39317" y="37034"/>
                  <a:pt x="39374" y="37091"/>
                  <a:pt x="39545" y="36996"/>
                </a:cubicBezTo>
                <a:cubicBezTo>
                  <a:pt x="39526" y="36863"/>
                  <a:pt x="39355" y="37015"/>
                  <a:pt x="39317" y="36920"/>
                </a:cubicBezTo>
                <a:cubicBezTo>
                  <a:pt x="39412" y="36882"/>
                  <a:pt x="39526" y="36844"/>
                  <a:pt x="39621" y="36805"/>
                </a:cubicBezTo>
                <a:cubicBezTo>
                  <a:pt x="39659" y="36844"/>
                  <a:pt x="39659" y="36939"/>
                  <a:pt x="39735" y="36920"/>
                </a:cubicBezTo>
                <a:cubicBezTo>
                  <a:pt x="39887" y="36824"/>
                  <a:pt x="39944" y="36729"/>
                  <a:pt x="40039" y="36615"/>
                </a:cubicBezTo>
                <a:cubicBezTo>
                  <a:pt x="38442" y="36939"/>
                  <a:pt x="37053" y="37776"/>
                  <a:pt x="35665" y="37985"/>
                </a:cubicBezTo>
                <a:cubicBezTo>
                  <a:pt x="35684" y="38156"/>
                  <a:pt x="35512" y="38156"/>
                  <a:pt x="35417" y="38099"/>
                </a:cubicBezTo>
                <a:cubicBezTo>
                  <a:pt x="35531" y="38346"/>
                  <a:pt x="35208" y="37985"/>
                  <a:pt x="35322" y="38232"/>
                </a:cubicBezTo>
                <a:cubicBezTo>
                  <a:pt x="33725" y="38746"/>
                  <a:pt x="32659" y="38917"/>
                  <a:pt x="31214" y="39563"/>
                </a:cubicBezTo>
                <a:cubicBezTo>
                  <a:pt x="31214" y="39621"/>
                  <a:pt x="31328" y="39602"/>
                  <a:pt x="31252" y="39659"/>
                </a:cubicBezTo>
                <a:cubicBezTo>
                  <a:pt x="31195" y="39602"/>
                  <a:pt x="31138" y="39602"/>
                  <a:pt x="31195" y="39506"/>
                </a:cubicBezTo>
                <a:cubicBezTo>
                  <a:pt x="30890" y="39563"/>
                  <a:pt x="31024" y="39563"/>
                  <a:pt x="30833" y="39716"/>
                </a:cubicBezTo>
                <a:cubicBezTo>
                  <a:pt x="30814" y="39583"/>
                  <a:pt x="30738" y="39525"/>
                  <a:pt x="30643" y="39563"/>
                </a:cubicBezTo>
                <a:cubicBezTo>
                  <a:pt x="30453" y="39982"/>
                  <a:pt x="29711" y="39963"/>
                  <a:pt x="29198" y="40077"/>
                </a:cubicBezTo>
                <a:cubicBezTo>
                  <a:pt x="29312" y="40039"/>
                  <a:pt x="29350" y="39982"/>
                  <a:pt x="29350" y="39906"/>
                </a:cubicBezTo>
                <a:cubicBezTo>
                  <a:pt x="29160" y="39925"/>
                  <a:pt x="28893" y="40039"/>
                  <a:pt x="28646" y="40134"/>
                </a:cubicBezTo>
                <a:cubicBezTo>
                  <a:pt x="28665" y="40210"/>
                  <a:pt x="28722" y="40229"/>
                  <a:pt x="28760" y="40248"/>
                </a:cubicBezTo>
                <a:cubicBezTo>
                  <a:pt x="28208" y="40476"/>
                  <a:pt x="27904" y="40648"/>
                  <a:pt x="27238" y="40705"/>
                </a:cubicBezTo>
                <a:cubicBezTo>
                  <a:pt x="27543" y="40591"/>
                  <a:pt x="27790" y="40534"/>
                  <a:pt x="27904" y="40438"/>
                </a:cubicBezTo>
                <a:cubicBezTo>
                  <a:pt x="27562" y="40438"/>
                  <a:pt x="27010" y="40629"/>
                  <a:pt x="26820" y="40762"/>
                </a:cubicBezTo>
                <a:cubicBezTo>
                  <a:pt x="27105" y="40743"/>
                  <a:pt x="26782" y="40933"/>
                  <a:pt x="26972" y="41142"/>
                </a:cubicBezTo>
                <a:cubicBezTo>
                  <a:pt x="26763" y="41142"/>
                  <a:pt x="26535" y="41123"/>
                  <a:pt x="26363" y="41047"/>
                </a:cubicBezTo>
                <a:cubicBezTo>
                  <a:pt x="26135" y="41180"/>
                  <a:pt x="25622" y="41485"/>
                  <a:pt x="25431" y="41599"/>
                </a:cubicBezTo>
                <a:cubicBezTo>
                  <a:pt x="25527" y="41561"/>
                  <a:pt x="25469" y="41428"/>
                  <a:pt x="25374" y="41447"/>
                </a:cubicBezTo>
                <a:cubicBezTo>
                  <a:pt x="24842" y="41903"/>
                  <a:pt x="23815" y="41732"/>
                  <a:pt x="23682" y="42188"/>
                </a:cubicBezTo>
                <a:cubicBezTo>
                  <a:pt x="23910" y="42150"/>
                  <a:pt x="23948" y="41941"/>
                  <a:pt x="24062" y="42093"/>
                </a:cubicBezTo>
                <a:cubicBezTo>
                  <a:pt x="23758" y="42226"/>
                  <a:pt x="23149" y="42417"/>
                  <a:pt x="23111" y="42360"/>
                </a:cubicBezTo>
                <a:cubicBezTo>
                  <a:pt x="23244" y="42283"/>
                  <a:pt x="23567" y="42245"/>
                  <a:pt x="23586" y="42112"/>
                </a:cubicBezTo>
                <a:cubicBezTo>
                  <a:pt x="22730" y="42245"/>
                  <a:pt x="21875" y="42778"/>
                  <a:pt x="21304" y="42702"/>
                </a:cubicBezTo>
                <a:cubicBezTo>
                  <a:pt x="21095" y="43063"/>
                  <a:pt x="20220" y="43082"/>
                  <a:pt x="19839" y="43330"/>
                </a:cubicBezTo>
                <a:cubicBezTo>
                  <a:pt x="19915" y="43387"/>
                  <a:pt x="20087" y="43254"/>
                  <a:pt x="20125" y="43330"/>
                </a:cubicBezTo>
                <a:cubicBezTo>
                  <a:pt x="20030" y="43368"/>
                  <a:pt x="19915" y="43425"/>
                  <a:pt x="19820" y="43463"/>
                </a:cubicBezTo>
                <a:cubicBezTo>
                  <a:pt x="19535" y="43196"/>
                  <a:pt x="19040" y="43672"/>
                  <a:pt x="18641" y="43539"/>
                </a:cubicBezTo>
                <a:cubicBezTo>
                  <a:pt x="18755" y="43577"/>
                  <a:pt x="18755" y="43672"/>
                  <a:pt x="18565" y="43729"/>
                </a:cubicBezTo>
                <a:cubicBezTo>
                  <a:pt x="18546" y="43615"/>
                  <a:pt x="18470" y="43539"/>
                  <a:pt x="18318" y="43615"/>
                </a:cubicBezTo>
                <a:cubicBezTo>
                  <a:pt x="18204" y="43748"/>
                  <a:pt x="18432" y="43710"/>
                  <a:pt x="18299" y="43786"/>
                </a:cubicBezTo>
                <a:cubicBezTo>
                  <a:pt x="17062" y="44109"/>
                  <a:pt x="15274" y="44889"/>
                  <a:pt x="14247" y="44908"/>
                </a:cubicBezTo>
                <a:cubicBezTo>
                  <a:pt x="14152" y="45270"/>
                  <a:pt x="13600" y="44927"/>
                  <a:pt x="13677" y="45251"/>
                </a:cubicBezTo>
                <a:cubicBezTo>
                  <a:pt x="13030" y="45080"/>
                  <a:pt x="12250" y="45726"/>
                  <a:pt x="11489" y="45688"/>
                </a:cubicBezTo>
                <a:cubicBezTo>
                  <a:pt x="11527" y="45821"/>
                  <a:pt x="11280" y="45745"/>
                  <a:pt x="11014" y="45935"/>
                </a:cubicBezTo>
                <a:cubicBezTo>
                  <a:pt x="10957" y="45897"/>
                  <a:pt x="10900" y="45859"/>
                  <a:pt x="10823" y="45840"/>
                </a:cubicBezTo>
                <a:cubicBezTo>
                  <a:pt x="10576" y="45993"/>
                  <a:pt x="9929" y="46069"/>
                  <a:pt x="9435" y="46297"/>
                </a:cubicBezTo>
                <a:cubicBezTo>
                  <a:pt x="9397" y="46240"/>
                  <a:pt x="9397" y="46145"/>
                  <a:pt x="9321" y="46164"/>
                </a:cubicBezTo>
                <a:cubicBezTo>
                  <a:pt x="9207" y="46221"/>
                  <a:pt x="9131" y="46278"/>
                  <a:pt x="9112" y="46373"/>
                </a:cubicBezTo>
                <a:cubicBezTo>
                  <a:pt x="9302" y="46354"/>
                  <a:pt x="9321" y="46107"/>
                  <a:pt x="9378" y="46316"/>
                </a:cubicBezTo>
                <a:cubicBezTo>
                  <a:pt x="8750" y="46487"/>
                  <a:pt x="8389" y="46639"/>
                  <a:pt x="7723" y="46810"/>
                </a:cubicBezTo>
                <a:cubicBezTo>
                  <a:pt x="7552" y="46677"/>
                  <a:pt x="7913" y="46696"/>
                  <a:pt x="7856" y="46601"/>
                </a:cubicBezTo>
                <a:cubicBezTo>
                  <a:pt x="7552" y="46658"/>
                  <a:pt x="7704" y="46829"/>
                  <a:pt x="7476" y="46905"/>
                </a:cubicBezTo>
                <a:cubicBezTo>
                  <a:pt x="7305" y="46905"/>
                  <a:pt x="7533" y="46715"/>
                  <a:pt x="7343" y="46734"/>
                </a:cubicBezTo>
                <a:cubicBezTo>
                  <a:pt x="7267" y="46810"/>
                  <a:pt x="7000" y="46810"/>
                  <a:pt x="7038" y="46905"/>
                </a:cubicBezTo>
                <a:cubicBezTo>
                  <a:pt x="7190" y="46848"/>
                  <a:pt x="7286" y="46829"/>
                  <a:pt x="7324" y="46905"/>
                </a:cubicBezTo>
                <a:cubicBezTo>
                  <a:pt x="6962" y="47096"/>
                  <a:pt x="6430" y="47191"/>
                  <a:pt x="6087" y="47191"/>
                </a:cubicBezTo>
                <a:cubicBezTo>
                  <a:pt x="6068" y="47419"/>
                  <a:pt x="5441" y="47419"/>
                  <a:pt x="5041" y="47609"/>
                </a:cubicBezTo>
                <a:cubicBezTo>
                  <a:pt x="4984" y="47533"/>
                  <a:pt x="5079" y="47476"/>
                  <a:pt x="5098" y="47419"/>
                </a:cubicBezTo>
                <a:cubicBezTo>
                  <a:pt x="5022" y="47457"/>
                  <a:pt x="4946" y="47476"/>
                  <a:pt x="4851" y="47514"/>
                </a:cubicBezTo>
                <a:cubicBezTo>
                  <a:pt x="4889" y="47571"/>
                  <a:pt x="5003" y="47590"/>
                  <a:pt x="4908" y="47666"/>
                </a:cubicBezTo>
                <a:cubicBezTo>
                  <a:pt x="4908" y="47514"/>
                  <a:pt x="4642" y="47818"/>
                  <a:pt x="4623" y="47666"/>
                </a:cubicBezTo>
                <a:cubicBezTo>
                  <a:pt x="4661" y="47628"/>
                  <a:pt x="4756" y="47609"/>
                  <a:pt x="4737" y="47571"/>
                </a:cubicBezTo>
                <a:cubicBezTo>
                  <a:pt x="4509" y="47590"/>
                  <a:pt x="4071" y="47723"/>
                  <a:pt x="4014" y="47914"/>
                </a:cubicBezTo>
                <a:cubicBezTo>
                  <a:pt x="3938" y="47876"/>
                  <a:pt x="3843" y="47857"/>
                  <a:pt x="3767" y="47838"/>
                </a:cubicBezTo>
                <a:cubicBezTo>
                  <a:pt x="3386" y="48256"/>
                  <a:pt x="3025" y="47933"/>
                  <a:pt x="2568" y="48256"/>
                </a:cubicBezTo>
                <a:cubicBezTo>
                  <a:pt x="2530" y="48218"/>
                  <a:pt x="2473" y="48180"/>
                  <a:pt x="2397" y="48161"/>
                </a:cubicBezTo>
                <a:cubicBezTo>
                  <a:pt x="2245" y="48199"/>
                  <a:pt x="2245" y="48389"/>
                  <a:pt x="2188" y="48199"/>
                </a:cubicBezTo>
                <a:cubicBezTo>
                  <a:pt x="2511" y="48066"/>
                  <a:pt x="3025" y="47990"/>
                  <a:pt x="3329" y="47799"/>
                </a:cubicBezTo>
                <a:cubicBezTo>
                  <a:pt x="3196" y="47838"/>
                  <a:pt x="3101" y="47857"/>
                  <a:pt x="3044" y="47799"/>
                </a:cubicBezTo>
                <a:cubicBezTo>
                  <a:pt x="3215" y="47761"/>
                  <a:pt x="3424" y="47666"/>
                  <a:pt x="3576" y="47704"/>
                </a:cubicBezTo>
                <a:cubicBezTo>
                  <a:pt x="3500" y="47742"/>
                  <a:pt x="3386" y="47761"/>
                  <a:pt x="3405" y="47818"/>
                </a:cubicBezTo>
                <a:cubicBezTo>
                  <a:pt x="3557" y="47704"/>
                  <a:pt x="3596" y="47818"/>
                  <a:pt x="3729" y="47742"/>
                </a:cubicBezTo>
                <a:cubicBezTo>
                  <a:pt x="3596" y="47647"/>
                  <a:pt x="3710" y="47571"/>
                  <a:pt x="3596" y="47571"/>
                </a:cubicBezTo>
                <a:cubicBezTo>
                  <a:pt x="3310" y="47666"/>
                  <a:pt x="2968" y="47685"/>
                  <a:pt x="2873" y="47914"/>
                </a:cubicBezTo>
                <a:cubicBezTo>
                  <a:pt x="2587" y="47685"/>
                  <a:pt x="1998" y="48237"/>
                  <a:pt x="1770" y="48028"/>
                </a:cubicBezTo>
                <a:cubicBezTo>
                  <a:pt x="1865" y="48218"/>
                  <a:pt x="1674" y="48047"/>
                  <a:pt x="1617" y="48199"/>
                </a:cubicBezTo>
                <a:cubicBezTo>
                  <a:pt x="1484" y="48123"/>
                  <a:pt x="1408" y="48142"/>
                  <a:pt x="1370" y="48085"/>
                </a:cubicBezTo>
                <a:cubicBezTo>
                  <a:pt x="1237" y="48389"/>
                  <a:pt x="229" y="48560"/>
                  <a:pt x="1" y="48446"/>
                </a:cubicBezTo>
                <a:cubicBezTo>
                  <a:pt x="3215" y="47381"/>
                  <a:pt x="7704" y="46221"/>
                  <a:pt x="10196" y="45308"/>
                </a:cubicBezTo>
                <a:cubicBezTo>
                  <a:pt x="10519" y="45270"/>
                  <a:pt x="11432" y="45060"/>
                  <a:pt x="11679" y="44718"/>
                </a:cubicBezTo>
                <a:cubicBezTo>
                  <a:pt x="11527" y="44737"/>
                  <a:pt x="11546" y="44927"/>
                  <a:pt x="11470" y="44737"/>
                </a:cubicBezTo>
                <a:cubicBezTo>
                  <a:pt x="11641" y="44547"/>
                  <a:pt x="11832" y="44604"/>
                  <a:pt x="12060" y="44623"/>
                </a:cubicBezTo>
                <a:cubicBezTo>
                  <a:pt x="12041" y="44547"/>
                  <a:pt x="12060" y="44471"/>
                  <a:pt x="12136" y="44433"/>
                </a:cubicBezTo>
                <a:cubicBezTo>
                  <a:pt x="13448" y="44071"/>
                  <a:pt x="15712" y="43234"/>
                  <a:pt x="16530" y="43101"/>
                </a:cubicBezTo>
                <a:cubicBezTo>
                  <a:pt x="16663" y="42911"/>
                  <a:pt x="17804" y="42607"/>
                  <a:pt x="18717" y="42283"/>
                </a:cubicBezTo>
                <a:cubicBezTo>
                  <a:pt x="19782" y="41903"/>
                  <a:pt x="20962" y="41504"/>
                  <a:pt x="21456" y="41466"/>
                </a:cubicBezTo>
                <a:cubicBezTo>
                  <a:pt x="20828" y="41294"/>
                  <a:pt x="19839" y="41998"/>
                  <a:pt x="18926" y="42093"/>
                </a:cubicBezTo>
                <a:cubicBezTo>
                  <a:pt x="19231" y="41713"/>
                  <a:pt x="18470" y="42455"/>
                  <a:pt x="18242" y="42188"/>
                </a:cubicBezTo>
                <a:cubicBezTo>
                  <a:pt x="17804" y="42474"/>
                  <a:pt x="17043" y="42778"/>
                  <a:pt x="16549" y="42759"/>
                </a:cubicBezTo>
                <a:cubicBezTo>
                  <a:pt x="16206" y="43082"/>
                  <a:pt x="15465" y="43215"/>
                  <a:pt x="15027" y="43254"/>
                </a:cubicBezTo>
                <a:cubicBezTo>
                  <a:pt x="15065" y="43311"/>
                  <a:pt x="15179" y="43330"/>
                  <a:pt x="15084" y="43406"/>
                </a:cubicBezTo>
                <a:cubicBezTo>
                  <a:pt x="14951" y="43330"/>
                  <a:pt x="14913" y="43387"/>
                  <a:pt x="14761" y="43482"/>
                </a:cubicBezTo>
                <a:cubicBezTo>
                  <a:pt x="14704" y="43406"/>
                  <a:pt x="14799" y="43330"/>
                  <a:pt x="14704" y="43349"/>
                </a:cubicBezTo>
                <a:cubicBezTo>
                  <a:pt x="13144" y="43881"/>
                  <a:pt x="11147" y="44395"/>
                  <a:pt x="9587" y="45060"/>
                </a:cubicBezTo>
                <a:cubicBezTo>
                  <a:pt x="9739" y="44965"/>
                  <a:pt x="9283" y="45080"/>
                  <a:pt x="9188" y="45099"/>
                </a:cubicBezTo>
                <a:cubicBezTo>
                  <a:pt x="8065" y="45498"/>
                  <a:pt x="6201" y="46145"/>
                  <a:pt x="5022" y="46506"/>
                </a:cubicBezTo>
                <a:cubicBezTo>
                  <a:pt x="4794" y="46563"/>
                  <a:pt x="4489" y="46715"/>
                  <a:pt x="4337" y="46601"/>
                </a:cubicBezTo>
                <a:cubicBezTo>
                  <a:pt x="4547" y="46696"/>
                  <a:pt x="4699" y="46392"/>
                  <a:pt x="4870" y="46335"/>
                </a:cubicBezTo>
                <a:cubicBezTo>
                  <a:pt x="5250" y="46411"/>
                  <a:pt x="5897" y="46107"/>
                  <a:pt x="6125" y="45878"/>
                </a:cubicBezTo>
                <a:cubicBezTo>
                  <a:pt x="6277" y="45783"/>
                  <a:pt x="6296" y="45935"/>
                  <a:pt x="6411" y="45878"/>
                </a:cubicBezTo>
                <a:cubicBezTo>
                  <a:pt x="7894" y="45251"/>
                  <a:pt x="9454" y="44794"/>
                  <a:pt x="11014" y="44319"/>
                </a:cubicBezTo>
                <a:cubicBezTo>
                  <a:pt x="11394" y="44205"/>
                  <a:pt x="11755" y="44014"/>
                  <a:pt x="12117" y="43881"/>
                </a:cubicBezTo>
                <a:cubicBezTo>
                  <a:pt x="14380" y="43101"/>
                  <a:pt x="16530" y="42569"/>
                  <a:pt x="18736" y="41618"/>
                </a:cubicBezTo>
                <a:cubicBezTo>
                  <a:pt x="18755" y="41751"/>
                  <a:pt x="18983" y="41561"/>
                  <a:pt x="19040" y="41656"/>
                </a:cubicBezTo>
                <a:cubicBezTo>
                  <a:pt x="18527" y="41941"/>
                  <a:pt x="17937" y="41941"/>
                  <a:pt x="17557" y="42245"/>
                </a:cubicBezTo>
                <a:cubicBezTo>
                  <a:pt x="19250" y="41789"/>
                  <a:pt x="21247" y="41009"/>
                  <a:pt x="22997" y="40457"/>
                </a:cubicBezTo>
                <a:cubicBezTo>
                  <a:pt x="25222" y="39773"/>
                  <a:pt x="28760" y="38536"/>
                  <a:pt x="30986" y="37928"/>
                </a:cubicBezTo>
                <a:cubicBezTo>
                  <a:pt x="31328" y="37757"/>
                  <a:pt x="31499" y="37642"/>
                  <a:pt x="31765" y="37718"/>
                </a:cubicBezTo>
                <a:cubicBezTo>
                  <a:pt x="31822" y="37642"/>
                  <a:pt x="31708" y="37528"/>
                  <a:pt x="31899" y="37509"/>
                </a:cubicBezTo>
                <a:cubicBezTo>
                  <a:pt x="32013" y="37642"/>
                  <a:pt x="32526" y="37395"/>
                  <a:pt x="32602" y="37319"/>
                </a:cubicBezTo>
                <a:cubicBezTo>
                  <a:pt x="32678" y="37433"/>
                  <a:pt x="32678" y="37509"/>
                  <a:pt x="32640" y="37585"/>
                </a:cubicBezTo>
                <a:cubicBezTo>
                  <a:pt x="32412" y="37642"/>
                  <a:pt x="32412" y="37680"/>
                  <a:pt x="32222" y="37585"/>
                </a:cubicBezTo>
                <a:cubicBezTo>
                  <a:pt x="32203" y="37776"/>
                  <a:pt x="31994" y="37776"/>
                  <a:pt x="31956" y="37642"/>
                </a:cubicBezTo>
                <a:cubicBezTo>
                  <a:pt x="31765" y="37833"/>
                  <a:pt x="31670" y="37737"/>
                  <a:pt x="31442" y="37795"/>
                </a:cubicBezTo>
                <a:cubicBezTo>
                  <a:pt x="31461" y="37852"/>
                  <a:pt x="31499" y="37928"/>
                  <a:pt x="31442" y="37966"/>
                </a:cubicBezTo>
                <a:cubicBezTo>
                  <a:pt x="31290" y="37718"/>
                  <a:pt x="31024" y="38061"/>
                  <a:pt x="30890" y="38194"/>
                </a:cubicBezTo>
                <a:cubicBezTo>
                  <a:pt x="30909" y="37985"/>
                  <a:pt x="30814" y="37966"/>
                  <a:pt x="30567" y="38099"/>
                </a:cubicBezTo>
                <a:cubicBezTo>
                  <a:pt x="30719" y="38213"/>
                  <a:pt x="30605" y="38232"/>
                  <a:pt x="30529" y="38384"/>
                </a:cubicBezTo>
                <a:cubicBezTo>
                  <a:pt x="31176" y="38270"/>
                  <a:pt x="31727" y="37928"/>
                  <a:pt x="32051" y="38061"/>
                </a:cubicBezTo>
                <a:cubicBezTo>
                  <a:pt x="32146" y="38004"/>
                  <a:pt x="32032" y="37909"/>
                  <a:pt x="32108" y="37871"/>
                </a:cubicBezTo>
                <a:cubicBezTo>
                  <a:pt x="33667" y="37376"/>
                  <a:pt x="34162" y="37205"/>
                  <a:pt x="35417" y="36653"/>
                </a:cubicBezTo>
                <a:cubicBezTo>
                  <a:pt x="35474" y="36710"/>
                  <a:pt x="35570" y="36729"/>
                  <a:pt x="35665" y="36710"/>
                </a:cubicBezTo>
                <a:cubicBezTo>
                  <a:pt x="35684" y="36463"/>
                  <a:pt x="36425" y="36463"/>
                  <a:pt x="36616" y="36216"/>
                </a:cubicBezTo>
                <a:cubicBezTo>
                  <a:pt x="36521" y="36197"/>
                  <a:pt x="36368" y="36254"/>
                  <a:pt x="36216" y="36330"/>
                </a:cubicBezTo>
                <a:cubicBezTo>
                  <a:pt x="36254" y="36159"/>
                  <a:pt x="35950" y="36140"/>
                  <a:pt x="36102" y="36045"/>
                </a:cubicBezTo>
                <a:cubicBezTo>
                  <a:pt x="36197" y="36140"/>
                  <a:pt x="36730" y="35702"/>
                  <a:pt x="36901" y="35892"/>
                </a:cubicBezTo>
                <a:cubicBezTo>
                  <a:pt x="36749" y="35911"/>
                  <a:pt x="36311" y="35988"/>
                  <a:pt x="36216" y="36159"/>
                </a:cubicBezTo>
                <a:cubicBezTo>
                  <a:pt x="36464" y="36064"/>
                  <a:pt x="36540" y="36102"/>
                  <a:pt x="36749" y="36216"/>
                </a:cubicBezTo>
                <a:cubicBezTo>
                  <a:pt x="36977" y="36178"/>
                  <a:pt x="37053" y="36045"/>
                  <a:pt x="36882" y="36007"/>
                </a:cubicBezTo>
                <a:cubicBezTo>
                  <a:pt x="37186" y="35854"/>
                  <a:pt x="36939" y="36178"/>
                  <a:pt x="37186" y="36045"/>
                </a:cubicBezTo>
                <a:cubicBezTo>
                  <a:pt x="37243" y="36007"/>
                  <a:pt x="37224" y="35950"/>
                  <a:pt x="37186" y="35873"/>
                </a:cubicBezTo>
                <a:cubicBezTo>
                  <a:pt x="37357" y="35816"/>
                  <a:pt x="37472" y="35873"/>
                  <a:pt x="37662" y="35797"/>
                </a:cubicBezTo>
                <a:cubicBezTo>
                  <a:pt x="37624" y="35721"/>
                  <a:pt x="37605" y="35645"/>
                  <a:pt x="37643" y="35588"/>
                </a:cubicBezTo>
                <a:cubicBezTo>
                  <a:pt x="37567" y="35721"/>
                  <a:pt x="37491" y="35645"/>
                  <a:pt x="37338" y="35702"/>
                </a:cubicBezTo>
                <a:cubicBezTo>
                  <a:pt x="36749" y="35911"/>
                  <a:pt x="37510" y="35550"/>
                  <a:pt x="37738" y="35493"/>
                </a:cubicBezTo>
                <a:cubicBezTo>
                  <a:pt x="37795" y="35550"/>
                  <a:pt x="37700" y="35645"/>
                  <a:pt x="37795" y="35626"/>
                </a:cubicBezTo>
                <a:cubicBezTo>
                  <a:pt x="38023" y="35588"/>
                  <a:pt x="37852" y="35493"/>
                  <a:pt x="37814" y="35455"/>
                </a:cubicBezTo>
                <a:cubicBezTo>
                  <a:pt x="39450" y="34922"/>
                  <a:pt x="40990" y="34238"/>
                  <a:pt x="42341" y="33914"/>
                </a:cubicBezTo>
                <a:cubicBezTo>
                  <a:pt x="42284" y="33952"/>
                  <a:pt x="42303" y="34047"/>
                  <a:pt x="42379" y="34028"/>
                </a:cubicBezTo>
                <a:cubicBezTo>
                  <a:pt x="42455" y="33971"/>
                  <a:pt x="42398" y="33895"/>
                  <a:pt x="42436" y="33819"/>
                </a:cubicBezTo>
                <a:cubicBezTo>
                  <a:pt x="46145" y="32412"/>
                  <a:pt x="48846" y="31708"/>
                  <a:pt x="52042" y="30262"/>
                </a:cubicBezTo>
                <a:cubicBezTo>
                  <a:pt x="51889" y="30319"/>
                  <a:pt x="51775" y="30338"/>
                  <a:pt x="51680" y="30281"/>
                </a:cubicBezTo>
                <a:cubicBezTo>
                  <a:pt x="52650" y="29939"/>
                  <a:pt x="53601" y="29501"/>
                  <a:pt x="54476" y="29387"/>
                </a:cubicBezTo>
                <a:cubicBezTo>
                  <a:pt x="54077" y="29482"/>
                  <a:pt x="53335" y="29730"/>
                  <a:pt x="52993" y="29977"/>
                </a:cubicBezTo>
                <a:cubicBezTo>
                  <a:pt x="53392" y="29882"/>
                  <a:pt x="54191" y="29559"/>
                  <a:pt x="54876" y="29349"/>
                </a:cubicBezTo>
                <a:cubicBezTo>
                  <a:pt x="54819" y="28969"/>
                  <a:pt x="55637" y="29026"/>
                  <a:pt x="55808" y="28798"/>
                </a:cubicBezTo>
                <a:cubicBezTo>
                  <a:pt x="55884" y="29102"/>
                  <a:pt x="55142" y="28912"/>
                  <a:pt x="55199" y="29216"/>
                </a:cubicBezTo>
                <a:cubicBezTo>
                  <a:pt x="57291" y="28550"/>
                  <a:pt x="59308" y="27771"/>
                  <a:pt x="61324" y="27029"/>
                </a:cubicBezTo>
                <a:cubicBezTo>
                  <a:pt x="66573" y="25146"/>
                  <a:pt x="71481" y="23282"/>
                  <a:pt x="77130" y="21094"/>
                </a:cubicBezTo>
                <a:cubicBezTo>
                  <a:pt x="77415" y="20980"/>
                  <a:pt x="77663" y="20980"/>
                  <a:pt x="77777" y="20771"/>
                </a:cubicBezTo>
                <a:cubicBezTo>
                  <a:pt x="78024" y="20771"/>
                  <a:pt x="78423" y="20543"/>
                  <a:pt x="78728" y="20448"/>
                </a:cubicBezTo>
                <a:cubicBezTo>
                  <a:pt x="78652" y="20619"/>
                  <a:pt x="79070" y="20314"/>
                  <a:pt x="79241" y="20467"/>
                </a:cubicBezTo>
                <a:cubicBezTo>
                  <a:pt x="79184" y="20067"/>
                  <a:pt x="79869" y="20295"/>
                  <a:pt x="79888" y="19972"/>
                </a:cubicBezTo>
                <a:cubicBezTo>
                  <a:pt x="79945" y="20219"/>
                  <a:pt x="80459" y="19554"/>
                  <a:pt x="80249" y="19953"/>
                </a:cubicBezTo>
                <a:cubicBezTo>
                  <a:pt x="80573" y="19630"/>
                  <a:pt x="81353" y="19478"/>
                  <a:pt x="81866" y="19363"/>
                </a:cubicBezTo>
                <a:cubicBezTo>
                  <a:pt x="82741" y="19135"/>
                  <a:pt x="83540" y="18584"/>
                  <a:pt x="84092" y="18469"/>
                </a:cubicBezTo>
                <a:cubicBezTo>
                  <a:pt x="84035" y="18488"/>
                  <a:pt x="83959" y="18507"/>
                  <a:pt x="83978" y="18565"/>
                </a:cubicBezTo>
                <a:cubicBezTo>
                  <a:pt x="84910" y="18279"/>
                  <a:pt x="85461" y="17975"/>
                  <a:pt x="86108" y="17652"/>
                </a:cubicBezTo>
                <a:cubicBezTo>
                  <a:pt x="86564" y="17652"/>
                  <a:pt x="87896" y="17119"/>
                  <a:pt x="88143" y="16834"/>
                </a:cubicBezTo>
                <a:cubicBezTo>
                  <a:pt x="88314" y="17005"/>
                  <a:pt x="88524" y="16739"/>
                  <a:pt x="88657" y="16853"/>
                </a:cubicBezTo>
                <a:cubicBezTo>
                  <a:pt x="88714" y="16624"/>
                  <a:pt x="89418" y="16739"/>
                  <a:pt x="89398" y="16396"/>
                </a:cubicBezTo>
                <a:cubicBezTo>
                  <a:pt x="89456" y="16434"/>
                  <a:pt x="89513" y="16472"/>
                  <a:pt x="89589" y="16491"/>
                </a:cubicBezTo>
                <a:cubicBezTo>
                  <a:pt x="90064" y="16149"/>
                  <a:pt x="91167" y="16073"/>
                  <a:pt x="91396" y="15635"/>
                </a:cubicBezTo>
                <a:cubicBezTo>
                  <a:pt x="91434" y="15749"/>
                  <a:pt x="91510" y="15768"/>
                  <a:pt x="91643" y="15711"/>
                </a:cubicBezTo>
                <a:cubicBezTo>
                  <a:pt x="92137" y="15426"/>
                  <a:pt x="92955" y="15236"/>
                  <a:pt x="93450" y="15046"/>
                </a:cubicBezTo>
                <a:cubicBezTo>
                  <a:pt x="93355" y="15046"/>
                  <a:pt x="93355" y="14855"/>
                  <a:pt x="93241" y="14894"/>
                </a:cubicBezTo>
                <a:cubicBezTo>
                  <a:pt x="92385" y="15103"/>
                  <a:pt x="91224" y="15807"/>
                  <a:pt x="90445" y="15749"/>
                </a:cubicBezTo>
                <a:cubicBezTo>
                  <a:pt x="90464" y="15826"/>
                  <a:pt x="90502" y="15845"/>
                  <a:pt x="90559" y="15864"/>
                </a:cubicBezTo>
                <a:cubicBezTo>
                  <a:pt x="90350" y="15978"/>
                  <a:pt x="90273" y="15807"/>
                  <a:pt x="90064" y="15902"/>
                </a:cubicBezTo>
                <a:cubicBezTo>
                  <a:pt x="90102" y="16206"/>
                  <a:pt x="89703" y="16016"/>
                  <a:pt x="89646" y="16282"/>
                </a:cubicBezTo>
                <a:cubicBezTo>
                  <a:pt x="89608" y="16225"/>
                  <a:pt x="89608" y="16111"/>
                  <a:pt x="89513" y="16130"/>
                </a:cubicBezTo>
                <a:cubicBezTo>
                  <a:pt x="89456" y="16358"/>
                  <a:pt x="89398" y="16130"/>
                  <a:pt x="89151" y="16263"/>
                </a:cubicBezTo>
                <a:cubicBezTo>
                  <a:pt x="89227" y="16320"/>
                  <a:pt x="89113" y="16529"/>
                  <a:pt x="89056" y="16415"/>
                </a:cubicBezTo>
                <a:cubicBezTo>
                  <a:pt x="89113" y="16377"/>
                  <a:pt x="89113" y="16339"/>
                  <a:pt x="89075" y="16301"/>
                </a:cubicBezTo>
                <a:cubicBezTo>
                  <a:pt x="88904" y="16320"/>
                  <a:pt x="88999" y="16434"/>
                  <a:pt x="88866" y="16491"/>
                </a:cubicBezTo>
                <a:cubicBezTo>
                  <a:pt x="88847" y="16434"/>
                  <a:pt x="88828" y="16339"/>
                  <a:pt x="88752" y="16377"/>
                </a:cubicBezTo>
                <a:cubicBezTo>
                  <a:pt x="88923" y="16548"/>
                  <a:pt x="88295" y="16739"/>
                  <a:pt x="88581" y="16491"/>
                </a:cubicBezTo>
                <a:cubicBezTo>
                  <a:pt x="88162" y="16624"/>
                  <a:pt x="87839" y="16891"/>
                  <a:pt x="87534" y="17081"/>
                </a:cubicBezTo>
                <a:cubicBezTo>
                  <a:pt x="87611" y="17043"/>
                  <a:pt x="87611" y="16986"/>
                  <a:pt x="87630" y="16929"/>
                </a:cubicBezTo>
                <a:cubicBezTo>
                  <a:pt x="87344" y="16967"/>
                  <a:pt x="86850" y="17290"/>
                  <a:pt x="86526" y="17214"/>
                </a:cubicBezTo>
                <a:cubicBezTo>
                  <a:pt x="86108" y="17537"/>
                  <a:pt x="85461" y="17671"/>
                  <a:pt x="84776" y="17861"/>
                </a:cubicBezTo>
                <a:cubicBezTo>
                  <a:pt x="84795" y="17918"/>
                  <a:pt x="84833" y="17994"/>
                  <a:pt x="84776" y="18032"/>
                </a:cubicBezTo>
                <a:cubicBezTo>
                  <a:pt x="84548" y="17766"/>
                  <a:pt x="83901" y="18393"/>
                  <a:pt x="83749" y="18165"/>
                </a:cubicBezTo>
                <a:cubicBezTo>
                  <a:pt x="83141" y="18507"/>
                  <a:pt x="82056" y="18869"/>
                  <a:pt x="81124" y="19325"/>
                </a:cubicBezTo>
                <a:cubicBezTo>
                  <a:pt x="81162" y="19306"/>
                  <a:pt x="81181" y="19249"/>
                  <a:pt x="81105" y="19268"/>
                </a:cubicBezTo>
                <a:cubicBezTo>
                  <a:pt x="80706" y="19630"/>
                  <a:pt x="80135" y="19687"/>
                  <a:pt x="79565" y="19896"/>
                </a:cubicBezTo>
                <a:cubicBezTo>
                  <a:pt x="78804" y="20162"/>
                  <a:pt x="78290" y="20448"/>
                  <a:pt x="77625" y="20733"/>
                </a:cubicBezTo>
                <a:cubicBezTo>
                  <a:pt x="77301" y="20847"/>
                  <a:pt x="76636" y="21113"/>
                  <a:pt x="76312" y="21189"/>
                </a:cubicBezTo>
                <a:cubicBezTo>
                  <a:pt x="75019" y="21513"/>
                  <a:pt x="73687" y="22255"/>
                  <a:pt x="72546" y="22369"/>
                </a:cubicBezTo>
                <a:cubicBezTo>
                  <a:pt x="72299" y="22692"/>
                  <a:pt x="72223" y="22540"/>
                  <a:pt x="71956" y="22502"/>
                </a:cubicBezTo>
                <a:cubicBezTo>
                  <a:pt x="71994" y="22559"/>
                  <a:pt x="72013" y="22616"/>
                  <a:pt x="72032" y="22692"/>
                </a:cubicBezTo>
                <a:cubicBezTo>
                  <a:pt x="71937" y="22692"/>
                  <a:pt x="71747" y="22863"/>
                  <a:pt x="71709" y="22768"/>
                </a:cubicBezTo>
                <a:cubicBezTo>
                  <a:pt x="71937" y="22711"/>
                  <a:pt x="71728" y="22616"/>
                  <a:pt x="71652" y="22616"/>
                </a:cubicBezTo>
                <a:cubicBezTo>
                  <a:pt x="71462" y="22711"/>
                  <a:pt x="71405" y="22863"/>
                  <a:pt x="71614" y="22863"/>
                </a:cubicBezTo>
                <a:cubicBezTo>
                  <a:pt x="71196" y="22825"/>
                  <a:pt x="70663" y="23072"/>
                  <a:pt x="70359" y="23130"/>
                </a:cubicBezTo>
                <a:cubicBezTo>
                  <a:pt x="71043" y="22692"/>
                  <a:pt x="72204" y="22502"/>
                  <a:pt x="72166" y="22140"/>
                </a:cubicBezTo>
                <a:cubicBezTo>
                  <a:pt x="72204" y="22198"/>
                  <a:pt x="72185" y="22255"/>
                  <a:pt x="72166" y="22293"/>
                </a:cubicBezTo>
                <a:cubicBezTo>
                  <a:pt x="72318" y="22236"/>
                  <a:pt x="72394" y="22293"/>
                  <a:pt x="72508" y="22274"/>
                </a:cubicBezTo>
                <a:cubicBezTo>
                  <a:pt x="73193" y="21722"/>
                  <a:pt x="75742" y="21227"/>
                  <a:pt x="76845" y="20429"/>
                </a:cubicBezTo>
                <a:cubicBezTo>
                  <a:pt x="76293" y="20676"/>
                  <a:pt x="76179" y="20600"/>
                  <a:pt x="75742" y="20866"/>
                </a:cubicBezTo>
                <a:cubicBezTo>
                  <a:pt x="76826" y="20238"/>
                  <a:pt x="78309" y="19668"/>
                  <a:pt x="79432" y="19382"/>
                </a:cubicBezTo>
                <a:cubicBezTo>
                  <a:pt x="79146" y="19440"/>
                  <a:pt x="79203" y="19592"/>
                  <a:pt x="79146" y="19725"/>
                </a:cubicBezTo>
                <a:cubicBezTo>
                  <a:pt x="80059" y="19363"/>
                  <a:pt x="80040" y="19325"/>
                  <a:pt x="80573" y="19154"/>
                </a:cubicBezTo>
                <a:cubicBezTo>
                  <a:pt x="80554" y="18945"/>
                  <a:pt x="80307" y="19173"/>
                  <a:pt x="80288" y="18983"/>
                </a:cubicBezTo>
                <a:cubicBezTo>
                  <a:pt x="80326" y="18964"/>
                  <a:pt x="80364" y="18964"/>
                  <a:pt x="80402" y="18945"/>
                </a:cubicBezTo>
                <a:cubicBezTo>
                  <a:pt x="80402" y="18907"/>
                  <a:pt x="80402" y="18888"/>
                  <a:pt x="80459" y="18869"/>
                </a:cubicBezTo>
                <a:cubicBezTo>
                  <a:pt x="80611" y="18888"/>
                  <a:pt x="80573" y="19268"/>
                  <a:pt x="80839" y="19097"/>
                </a:cubicBezTo>
                <a:cubicBezTo>
                  <a:pt x="80801" y="18945"/>
                  <a:pt x="80668" y="18945"/>
                  <a:pt x="80592" y="18869"/>
                </a:cubicBezTo>
                <a:cubicBezTo>
                  <a:pt x="81029" y="18660"/>
                  <a:pt x="81315" y="18698"/>
                  <a:pt x="81467" y="18565"/>
                </a:cubicBezTo>
                <a:cubicBezTo>
                  <a:pt x="81467" y="18698"/>
                  <a:pt x="81258" y="18793"/>
                  <a:pt x="81181" y="18907"/>
                </a:cubicBezTo>
                <a:cubicBezTo>
                  <a:pt x="81391" y="18907"/>
                  <a:pt x="81657" y="18793"/>
                  <a:pt x="81714" y="18641"/>
                </a:cubicBezTo>
                <a:cubicBezTo>
                  <a:pt x="81999" y="18793"/>
                  <a:pt x="82912" y="18355"/>
                  <a:pt x="83217" y="18089"/>
                </a:cubicBezTo>
                <a:cubicBezTo>
                  <a:pt x="83007" y="18032"/>
                  <a:pt x="82893" y="18241"/>
                  <a:pt x="82665" y="18317"/>
                </a:cubicBezTo>
                <a:cubicBezTo>
                  <a:pt x="82912" y="18051"/>
                  <a:pt x="83597" y="17709"/>
                  <a:pt x="84016" y="17766"/>
                </a:cubicBezTo>
                <a:cubicBezTo>
                  <a:pt x="83920" y="17861"/>
                  <a:pt x="83369" y="17823"/>
                  <a:pt x="83312" y="18165"/>
                </a:cubicBezTo>
                <a:cubicBezTo>
                  <a:pt x="84225" y="17785"/>
                  <a:pt x="84719" y="17614"/>
                  <a:pt x="85366" y="17385"/>
                </a:cubicBezTo>
                <a:cubicBezTo>
                  <a:pt x="85347" y="17328"/>
                  <a:pt x="85290" y="17290"/>
                  <a:pt x="85252" y="17271"/>
                </a:cubicBezTo>
                <a:cubicBezTo>
                  <a:pt x="85766" y="17043"/>
                  <a:pt x="86051" y="16872"/>
                  <a:pt x="86317" y="16739"/>
                </a:cubicBezTo>
                <a:cubicBezTo>
                  <a:pt x="86450" y="17195"/>
                  <a:pt x="85556" y="16910"/>
                  <a:pt x="85442" y="17366"/>
                </a:cubicBezTo>
                <a:cubicBezTo>
                  <a:pt x="85956" y="17081"/>
                  <a:pt x="86564" y="17081"/>
                  <a:pt x="86755" y="16739"/>
                </a:cubicBezTo>
                <a:cubicBezTo>
                  <a:pt x="86602" y="16796"/>
                  <a:pt x="86450" y="16853"/>
                  <a:pt x="86412" y="16758"/>
                </a:cubicBezTo>
                <a:cubicBezTo>
                  <a:pt x="87401" y="16358"/>
                  <a:pt x="87782" y="16301"/>
                  <a:pt x="88562" y="15902"/>
                </a:cubicBezTo>
                <a:cubicBezTo>
                  <a:pt x="88714" y="16263"/>
                  <a:pt x="88048" y="16130"/>
                  <a:pt x="87953" y="16358"/>
                </a:cubicBezTo>
                <a:cubicBezTo>
                  <a:pt x="88733" y="16225"/>
                  <a:pt x="89969" y="15730"/>
                  <a:pt x="90445" y="15407"/>
                </a:cubicBezTo>
                <a:cubicBezTo>
                  <a:pt x="90292" y="15426"/>
                  <a:pt x="90140" y="15407"/>
                  <a:pt x="90007" y="15369"/>
                </a:cubicBezTo>
                <a:cubicBezTo>
                  <a:pt x="90254" y="15198"/>
                  <a:pt x="90407" y="15483"/>
                  <a:pt x="90311" y="15255"/>
                </a:cubicBezTo>
                <a:cubicBezTo>
                  <a:pt x="90483" y="15122"/>
                  <a:pt x="90464" y="15369"/>
                  <a:pt x="90616" y="15293"/>
                </a:cubicBezTo>
                <a:cubicBezTo>
                  <a:pt x="90616" y="15141"/>
                  <a:pt x="90882" y="14970"/>
                  <a:pt x="91034" y="15065"/>
                </a:cubicBezTo>
                <a:cubicBezTo>
                  <a:pt x="90882" y="15217"/>
                  <a:pt x="90768" y="15103"/>
                  <a:pt x="90749" y="15293"/>
                </a:cubicBezTo>
                <a:cubicBezTo>
                  <a:pt x="90977" y="15179"/>
                  <a:pt x="91034" y="15293"/>
                  <a:pt x="91224" y="15217"/>
                </a:cubicBezTo>
                <a:cubicBezTo>
                  <a:pt x="91491" y="14703"/>
                  <a:pt x="92632" y="14722"/>
                  <a:pt x="93203" y="14247"/>
                </a:cubicBezTo>
                <a:cubicBezTo>
                  <a:pt x="93830" y="14342"/>
                  <a:pt x="94515" y="13619"/>
                  <a:pt x="95295" y="13410"/>
                </a:cubicBezTo>
                <a:cubicBezTo>
                  <a:pt x="97007" y="12953"/>
                  <a:pt x="98814" y="12155"/>
                  <a:pt x="100374" y="11603"/>
                </a:cubicBezTo>
                <a:cubicBezTo>
                  <a:pt x="100716" y="11603"/>
                  <a:pt x="101876" y="10956"/>
                  <a:pt x="102428" y="10994"/>
                </a:cubicBezTo>
                <a:cubicBezTo>
                  <a:pt x="103816" y="10310"/>
                  <a:pt x="105433" y="9701"/>
                  <a:pt x="106898" y="9320"/>
                </a:cubicBezTo>
                <a:cubicBezTo>
                  <a:pt x="108762" y="8293"/>
                  <a:pt x="110226" y="8027"/>
                  <a:pt x="112014" y="7266"/>
                </a:cubicBezTo>
                <a:cubicBezTo>
                  <a:pt x="112109" y="7399"/>
                  <a:pt x="111938" y="7513"/>
                  <a:pt x="112166" y="7475"/>
                </a:cubicBezTo>
                <a:cubicBezTo>
                  <a:pt x="112204" y="7304"/>
                  <a:pt x="112052" y="7342"/>
                  <a:pt x="112109" y="7171"/>
                </a:cubicBezTo>
                <a:cubicBezTo>
                  <a:pt x="112737" y="7038"/>
                  <a:pt x="113517" y="6524"/>
                  <a:pt x="114030" y="6562"/>
                </a:cubicBezTo>
                <a:cubicBezTo>
                  <a:pt x="114069" y="6087"/>
                  <a:pt x="114810" y="6239"/>
                  <a:pt x="115305" y="5992"/>
                </a:cubicBezTo>
                <a:cubicBezTo>
                  <a:pt x="115799" y="5745"/>
                  <a:pt x="116465" y="5440"/>
                  <a:pt x="116941" y="5117"/>
                </a:cubicBezTo>
                <a:cubicBezTo>
                  <a:pt x="118957" y="4318"/>
                  <a:pt x="122495" y="3082"/>
                  <a:pt x="124625" y="2150"/>
                </a:cubicBezTo>
                <a:cubicBezTo>
                  <a:pt x="123693" y="2321"/>
                  <a:pt x="122343" y="2948"/>
                  <a:pt x="121753" y="3025"/>
                </a:cubicBezTo>
                <a:cubicBezTo>
                  <a:pt x="120669" y="3538"/>
                  <a:pt x="118576" y="4166"/>
                  <a:pt x="117283" y="4870"/>
                </a:cubicBezTo>
                <a:cubicBezTo>
                  <a:pt x="116674" y="4679"/>
                  <a:pt x="116275" y="5459"/>
                  <a:pt x="115685" y="5345"/>
                </a:cubicBezTo>
                <a:cubicBezTo>
                  <a:pt x="115324" y="5478"/>
                  <a:pt x="114639" y="6087"/>
                  <a:pt x="114145" y="5954"/>
                </a:cubicBezTo>
                <a:cubicBezTo>
                  <a:pt x="113840" y="6391"/>
                  <a:pt x="112851" y="6372"/>
                  <a:pt x="112471" y="6791"/>
                </a:cubicBezTo>
                <a:cubicBezTo>
                  <a:pt x="112166" y="6715"/>
                  <a:pt x="111938" y="7133"/>
                  <a:pt x="111425" y="7057"/>
                </a:cubicBezTo>
                <a:cubicBezTo>
                  <a:pt x="111444" y="7095"/>
                  <a:pt x="111463" y="7152"/>
                  <a:pt x="111482" y="7190"/>
                </a:cubicBezTo>
                <a:cubicBezTo>
                  <a:pt x="111082" y="7304"/>
                  <a:pt x="110930" y="7304"/>
                  <a:pt x="110816" y="7304"/>
                </a:cubicBezTo>
                <a:cubicBezTo>
                  <a:pt x="110702" y="7361"/>
                  <a:pt x="110778" y="7152"/>
                  <a:pt x="110816" y="7133"/>
                </a:cubicBezTo>
                <a:cubicBezTo>
                  <a:pt x="111368" y="7057"/>
                  <a:pt x="111672" y="6677"/>
                  <a:pt x="112223" y="6734"/>
                </a:cubicBezTo>
                <a:cubicBezTo>
                  <a:pt x="112166" y="6486"/>
                  <a:pt x="112433" y="6677"/>
                  <a:pt x="112547" y="6600"/>
                </a:cubicBezTo>
                <a:cubicBezTo>
                  <a:pt x="112490" y="6467"/>
                  <a:pt x="112604" y="6467"/>
                  <a:pt x="112471" y="6410"/>
                </a:cubicBezTo>
                <a:cubicBezTo>
                  <a:pt x="112661" y="6410"/>
                  <a:pt x="112756" y="6220"/>
                  <a:pt x="112927" y="6334"/>
                </a:cubicBezTo>
                <a:cubicBezTo>
                  <a:pt x="113365" y="5973"/>
                  <a:pt x="114164" y="5592"/>
                  <a:pt x="114544" y="5687"/>
                </a:cubicBezTo>
                <a:cubicBezTo>
                  <a:pt x="114563" y="5440"/>
                  <a:pt x="115058" y="5516"/>
                  <a:pt x="114905" y="5383"/>
                </a:cubicBezTo>
                <a:cubicBezTo>
                  <a:pt x="115381" y="5326"/>
                  <a:pt x="115476" y="5022"/>
                  <a:pt x="115971" y="5003"/>
                </a:cubicBezTo>
                <a:cubicBezTo>
                  <a:pt x="115971" y="4946"/>
                  <a:pt x="115914" y="4870"/>
                  <a:pt x="115990" y="4832"/>
                </a:cubicBezTo>
                <a:cubicBezTo>
                  <a:pt x="116218" y="4851"/>
                  <a:pt x="116484" y="4774"/>
                  <a:pt x="116598" y="4584"/>
                </a:cubicBezTo>
                <a:cubicBezTo>
                  <a:pt x="116769" y="4755"/>
                  <a:pt x="116827" y="4584"/>
                  <a:pt x="117036" y="4641"/>
                </a:cubicBezTo>
                <a:cubicBezTo>
                  <a:pt x="117017" y="4546"/>
                  <a:pt x="116979" y="4489"/>
                  <a:pt x="116903" y="4470"/>
                </a:cubicBezTo>
                <a:cubicBezTo>
                  <a:pt x="117112" y="4489"/>
                  <a:pt x="117397" y="4280"/>
                  <a:pt x="117150" y="4204"/>
                </a:cubicBezTo>
                <a:cubicBezTo>
                  <a:pt x="117359" y="4071"/>
                  <a:pt x="117302" y="4394"/>
                  <a:pt x="117473" y="4299"/>
                </a:cubicBezTo>
                <a:cubicBezTo>
                  <a:pt x="118405" y="3709"/>
                  <a:pt x="119280" y="3633"/>
                  <a:pt x="119889" y="3158"/>
                </a:cubicBezTo>
                <a:cubicBezTo>
                  <a:pt x="120593" y="3101"/>
                  <a:pt x="121373" y="2454"/>
                  <a:pt x="122247" y="2435"/>
                </a:cubicBezTo>
                <a:cubicBezTo>
                  <a:pt x="123389" y="1655"/>
                  <a:pt x="125443" y="1313"/>
                  <a:pt x="126946" y="780"/>
                </a:cubicBezTo>
                <a:cubicBezTo>
                  <a:pt x="126908" y="704"/>
                  <a:pt x="126793" y="780"/>
                  <a:pt x="126717" y="742"/>
                </a:cubicBezTo>
                <a:cubicBezTo>
                  <a:pt x="126375" y="932"/>
                  <a:pt x="126185" y="799"/>
                  <a:pt x="125823" y="1008"/>
                </a:cubicBezTo>
                <a:cubicBezTo>
                  <a:pt x="125310" y="1008"/>
                  <a:pt x="125861" y="932"/>
                  <a:pt x="125861" y="932"/>
                </a:cubicBezTo>
                <a:cubicBezTo>
                  <a:pt x="127098" y="495"/>
                  <a:pt x="129171" y="171"/>
                  <a:pt x="130217" y="19"/>
                </a:cubicBezTo>
                <a:cubicBezTo>
                  <a:pt x="130255" y="133"/>
                  <a:pt x="130312" y="248"/>
                  <a:pt x="130445" y="210"/>
                </a:cubicBezTo>
                <a:cubicBezTo>
                  <a:pt x="130426" y="152"/>
                  <a:pt x="130369" y="76"/>
                  <a:pt x="130445" y="38"/>
                </a:cubicBezTo>
                <a:cubicBezTo>
                  <a:pt x="130560" y="95"/>
                  <a:pt x="130617" y="267"/>
                  <a:pt x="130845" y="152"/>
                </a:cubicBezTo>
                <a:cubicBezTo>
                  <a:pt x="130826" y="95"/>
                  <a:pt x="130731" y="152"/>
                  <a:pt x="130693" y="95"/>
                </a:cubicBezTo>
                <a:cubicBezTo>
                  <a:pt x="130997" y="0"/>
                  <a:pt x="131225" y="38"/>
                  <a:pt x="131416" y="152"/>
                </a:cubicBezTo>
                <a:cubicBezTo>
                  <a:pt x="131282" y="229"/>
                  <a:pt x="131016" y="133"/>
                  <a:pt x="131035" y="248"/>
                </a:cubicBezTo>
                <a:cubicBezTo>
                  <a:pt x="131168" y="419"/>
                  <a:pt x="131549" y="152"/>
                  <a:pt x="131663" y="381"/>
                </a:cubicBezTo>
                <a:cubicBezTo>
                  <a:pt x="131454" y="571"/>
                  <a:pt x="131606" y="704"/>
                  <a:pt x="131320" y="799"/>
                </a:cubicBezTo>
                <a:cubicBezTo>
                  <a:pt x="132005" y="742"/>
                  <a:pt x="132367" y="1008"/>
                  <a:pt x="132766" y="1161"/>
                </a:cubicBezTo>
                <a:cubicBezTo>
                  <a:pt x="132690" y="1332"/>
                  <a:pt x="132709" y="1313"/>
                  <a:pt x="132519" y="1484"/>
                </a:cubicBezTo>
                <a:cubicBezTo>
                  <a:pt x="132652" y="1636"/>
                  <a:pt x="132823" y="1351"/>
                  <a:pt x="132937" y="1427"/>
                </a:cubicBezTo>
                <a:cubicBezTo>
                  <a:pt x="132880" y="1465"/>
                  <a:pt x="132861" y="1522"/>
                  <a:pt x="132842" y="1579"/>
                </a:cubicBezTo>
                <a:cubicBezTo>
                  <a:pt x="133165" y="1484"/>
                  <a:pt x="133375" y="1579"/>
                  <a:pt x="133641" y="1598"/>
                </a:cubicBezTo>
                <a:cubicBezTo>
                  <a:pt x="133413" y="1655"/>
                  <a:pt x="133280" y="1655"/>
                  <a:pt x="133184" y="1883"/>
                </a:cubicBezTo>
                <a:cubicBezTo>
                  <a:pt x="133451" y="1864"/>
                  <a:pt x="133717" y="1788"/>
                  <a:pt x="133869" y="1959"/>
                </a:cubicBezTo>
                <a:cubicBezTo>
                  <a:pt x="133755" y="2016"/>
                  <a:pt x="133679" y="1940"/>
                  <a:pt x="133679" y="2036"/>
                </a:cubicBezTo>
                <a:cubicBezTo>
                  <a:pt x="134078" y="2245"/>
                  <a:pt x="133945" y="2530"/>
                  <a:pt x="133964" y="2910"/>
                </a:cubicBezTo>
                <a:cubicBezTo>
                  <a:pt x="134687" y="2968"/>
                  <a:pt x="134155" y="4014"/>
                  <a:pt x="134858" y="4071"/>
                </a:cubicBezTo>
                <a:cubicBezTo>
                  <a:pt x="134649" y="4185"/>
                  <a:pt x="134478" y="4318"/>
                  <a:pt x="134459" y="4508"/>
                </a:cubicBezTo>
                <a:cubicBezTo>
                  <a:pt x="134573" y="4622"/>
                  <a:pt x="134839" y="4489"/>
                  <a:pt x="134934" y="4641"/>
                </a:cubicBezTo>
                <a:cubicBezTo>
                  <a:pt x="134725" y="4736"/>
                  <a:pt x="134459" y="4984"/>
                  <a:pt x="134402" y="5250"/>
                </a:cubicBezTo>
                <a:cubicBezTo>
                  <a:pt x="134440" y="5288"/>
                  <a:pt x="134497" y="5288"/>
                  <a:pt x="134554" y="5288"/>
                </a:cubicBezTo>
                <a:cubicBezTo>
                  <a:pt x="134706" y="5155"/>
                  <a:pt x="134915" y="4870"/>
                  <a:pt x="135106" y="5079"/>
                </a:cubicBezTo>
                <a:cubicBezTo>
                  <a:pt x="135029" y="5269"/>
                  <a:pt x="135543" y="5745"/>
                  <a:pt x="135068" y="6030"/>
                </a:cubicBezTo>
                <a:cubicBezTo>
                  <a:pt x="135087" y="6125"/>
                  <a:pt x="135182" y="6106"/>
                  <a:pt x="135201" y="6201"/>
                </a:cubicBezTo>
                <a:cubicBezTo>
                  <a:pt x="134915" y="6353"/>
                  <a:pt x="134953" y="6696"/>
                  <a:pt x="135106" y="6848"/>
                </a:cubicBezTo>
                <a:cubicBezTo>
                  <a:pt x="134801" y="7152"/>
                  <a:pt x="134877" y="7799"/>
                  <a:pt x="135068" y="7989"/>
                </a:cubicBezTo>
                <a:cubicBezTo>
                  <a:pt x="134991" y="7932"/>
                  <a:pt x="134915" y="7875"/>
                  <a:pt x="134763" y="7932"/>
                </a:cubicBezTo>
                <a:cubicBezTo>
                  <a:pt x="134782" y="8008"/>
                  <a:pt x="134668" y="8027"/>
                  <a:pt x="134668" y="8084"/>
                </a:cubicBezTo>
                <a:cubicBezTo>
                  <a:pt x="134706" y="8693"/>
                  <a:pt x="134459" y="9244"/>
                  <a:pt x="134801" y="9815"/>
                </a:cubicBezTo>
                <a:cubicBezTo>
                  <a:pt x="134478" y="10024"/>
                  <a:pt x="134421" y="9815"/>
                  <a:pt x="134135" y="9967"/>
                </a:cubicBezTo>
                <a:cubicBezTo>
                  <a:pt x="134174" y="10043"/>
                  <a:pt x="134155" y="10081"/>
                  <a:pt x="134135" y="10138"/>
                </a:cubicBezTo>
                <a:cubicBezTo>
                  <a:pt x="134231" y="10062"/>
                  <a:pt x="134440" y="10119"/>
                  <a:pt x="134307" y="10195"/>
                </a:cubicBezTo>
                <a:cubicBezTo>
                  <a:pt x="134059" y="10100"/>
                  <a:pt x="134116" y="10462"/>
                  <a:pt x="133945" y="10557"/>
                </a:cubicBezTo>
                <a:cubicBezTo>
                  <a:pt x="134135" y="10633"/>
                  <a:pt x="134155" y="10671"/>
                  <a:pt x="134021" y="10747"/>
                </a:cubicBezTo>
                <a:cubicBezTo>
                  <a:pt x="134135" y="10918"/>
                  <a:pt x="134402" y="10842"/>
                  <a:pt x="134592" y="10899"/>
                </a:cubicBezTo>
                <a:cubicBezTo>
                  <a:pt x="134497" y="11070"/>
                  <a:pt x="134078" y="11165"/>
                  <a:pt x="134040" y="11356"/>
                </a:cubicBezTo>
                <a:cubicBezTo>
                  <a:pt x="134155" y="11356"/>
                  <a:pt x="134288" y="11299"/>
                  <a:pt x="134345" y="11394"/>
                </a:cubicBezTo>
                <a:cubicBezTo>
                  <a:pt x="134002" y="11546"/>
                  <a:pt x="134535" y="11774"/>
                  <a:pt x="134269" y="11869"/>
                </a:cubicBezTo>
                <a:cubicBezTo>
                  <a:pt x="134116" y="11831"/>
                  <a:pt x="134097" y="11584"/>
                  <a:pt x="133831" y="11717"/>
                </a:cubicBezTo>
                <a:cubicBezTo>
                  <a:pt x="133755" y="11774"/>
                  <a:pt x="133717" y="11850"/>
                  <a:pt x="133717" y="11926"/>
                </a:cubicBezTo>
                <a:cubicBezTo>
                  <a:pt x="133907" y="12059"/>
                  <a:pt x="134212" y="12040"/>
                  <a:pt x="134402" y="12212"/>
                </a:cubicBezTo>
                <a:cubicBezTo>
                  <a:pt x="134002" y="12326"/>
                  <a:pt x="133907" y="12649"/>
                  <a:pt x="134059" y="12801"/>
                </a:cubicBezTo>
                <a:cubicBezTo>
                  <a:pt x="133907" y="12782"/>
                  <a:pt x="133736" y="12801"/>
                  <a:pt x="133565" y="12820"/>
                </a:cubicBezTo>
                <a:cubicBezTo>
                  <a:pt x="133641" y="13010"/>
                  <a:pt x="133337" y="13106"/>
                  <a:pt x="133318" y="13258"/>
                </a:cubicBezTo>
                <a:cubicBezTo>
                  <a:pt x="133318" y="13429"/>
                  <a:pt x="133470" y="13372"/>
                  <a:pt x="133527" y="13448"/>
                </a:cubicBezTo>
                <a:cubicBezTo>
                  <a:pt x="133451" y="13486"/>
                  <a:pt x="133394" y="13524"/>
                  <a:pt x="133451" y="13600"/>
                </a:cubicBezTo>
                <a:cubicBezTo>
                  <a:pt x="132880" y="13714"/>
                  <a:pt x="132405" y="14000"/>
                  <a:pt x="132329" y="14380"/>
                </a:cubicBezTo>
                <a:cubicBezTo>
                  <a:pt x="132443" y="14456"/>
                  <a:pt x="132500" y="14627"/>
                  <a:pt x="132652" y="14646"/>
                </a:cubicBezTo>
                <a:cubicBezTo>
                  <a:pt x="132367" y="14932"/>
                  <a:pt x="132271" y="14760"/>
                  <a:pt x="131815" y="14913"/>
                </a:cubicBezTo>
                <a:cubicBezTo>
                  <a:pt x="131948" y="15008"/>
                  <a:pt x="131777" y="15559"/>
                  <a:pt x="132176" y="15445"/>
                </a:cubicBezTo>
                <a:cubicBezTo>
                  <a:pt x="132271" y="15826"/>
                  <a:pt x="131682" y="15997"/>
                  <a:pt x="131606" y="16339"/>
                </a:cubicBezTo>
                <a:cubicBezTo>
                  <a:pt x="131663" y="16453"/>
                  <a:pt x="131853" y="16358"/>
                  <a:pt x="131891" y="16491"/>
                </a:cubicBezTo>
                <a:cubicBezTo>
                  <a:pt x="131625" y="16720"/>
                  <a:pt x="131587" y="17005"/>
                  <a:pt x="131073" y="17157"/>
                </a:cubicBezTo>
                <a:cubicBezTo>
                  <a:pt x="130883" y="16967"/>
                  <a:pt x="130160" y="17157"/>
                  <a:pt x="129970" y="17442"/>
                </a:cubicBezTo>
                <a:cubicBezTo>
                  <a:pt x="130008" y="17480"/>
                  <a:pt x="130084" y="17442"/>
                  <a:pt x="130179" y="17404"/>
                </a:cubicBezTo>
                <a:cubicBezTo>
                  <a:pt x="130255" y="17861"/>
                  <a:pt x="129247" y="17785"/>
                  <a:pt x="129304" y="18260"/>
                </a:cubicBezTo>
                <a:cubicBezTo>
                  <a:pt x="129000" y="18431"/>
                  <a:pt x="128429" y="18565"/>
                  <a:pt x="128277" y="18888"/>
                </a:cubicBezTo>
                <a:cubicBezTo>
                  <a:pt x="128543" y="18774"/>
                  <a:pt x="128600" y="18698"/>
                  <a:pt x="128886" y="18641"/>
                </a:cubicBezTo>
                <a:cubicBezTo>
                  <a:pt x="128829" y="18869"/>
                  <a:pt x="129038" y="18869"/>
                  <a:pt x="129209" y="18907"/>
                </a:cubicBezTo>
                <a:cubicBezTo>
                  <a:pt x="129209" y="18622"/>
                  <a:pt x="129456" y="18184"/>
                  <a:pt x="129913" y="18184"/>
                </a:cubicBezTo>
                <a:cubicBezTo>
                  <a:pt x="129799" y="18241"/>
                  <a:pt x="130445" y="18127"/>
                  <a:pt x="130217" y="18393"/>
                </a:cubicBezTo>
                <a:cubicBezTo>
                  <a:pt x="130160" y="18089"/>
                  <a:pt x="129875" y="18450"/>
                  <a:pt x="129932" y="18565"/>
                </a:cubicBezTo>
                <a:cubicBezTo>
                  <a:pt x="130103" y="18412"/>
                  <a:pt x="130198" y="18488"/>
                  <a:pt x="130312" y="18469"/>
                </a:cubicBezTo>
                <a:cubicBezTo>
                  <a:pt x="130255" y="18527"/>
                  <a:pt x="130198" y="18565"/>
                  <a:pt x="130160" y="18641"/>
                </a:cubicBezTo>
                <a:cubicBezTo>
                  <a:pt x="130369" y="18679"/>
                  <a:pt x="130407" y="18431"/>
                  <a:pt x="130541" y="18317"/>
                </a:cubicBezTo>
                <a:cubicBezTo>
                  <a:pt x="130617" y="18450"/>
                  <a:pt x="130217" y="18679"/>
                  <a:pt x="130407" y="18698"/>
                </a:cubicBezTo>
                <a:cubicBezTo>
                  <a:pt x="130503" y="18641"/>
                  <a:pt x="130617" y="18355"/>
                  <a:pt x="130807" y="18431"/>
                </a:cubicBezTo>
                <a:cubicBezTo>
                  <a:pt x="130560" y="18488"/>
                  <a:pt x="130845" y="18679"/>
                  <a:pt x="130636" y="18736"/>
                </a:cubicBezTo>
                <a:cubicBezTo>
                  <a:pt x="130579" y="18507"/>
                  <a:pt x="130312" y="18964"/>
                  <a:pt x="130503" y="18945"/>
                </a:cubicBezTo>
                <a:cubicBezTo>
                  <a:pt x="130807" y="18736"/>
                  <a:pt x="130959" y="18222"/>
                  <a:pt x="131396" y="18317"/>
                </a:cubicBezTo>
                <a:cubicBezTo>
                  <a:pt x="131225" y="18222"/>
                  <a:pt x="132005" y="17918"/>
                  <a:pt x="131530" y="17747"/>
                </a:cubicBezTo>
                <a:cubicBezTo>
                  <a:pt x="131834" y="17575"/>
                  <a:pt x="132100" y="17005"/>
                  <a:pt x="132424" y="17119"/>
                </a:cubicBezTo>
                <a:cubicBezTo>
                  <a:pt x="132329" y="17214"/>
                  <a:pt x="132062" y="17461"/>
                  <a:pt x="132214" y="17480"/>
                </a:cubicBezTo>
                <a:cubicBezTo>
                  <a:pt x="132348" y="17423"/>
                  <a:pt x="132481" y="17138"/>
                  <a:pt x="132690" y="17233"/>
                </a:cubicBezTo>
                <a:cubicBezTo>
                  <a:pt x="132652" y="17347"/>
                  <a:pt x="132652" y="17480"/>
                  <a:pt x="132538" y="17575"/>
                </a:cubicBezTo>
                <a:cubicBezTo>
                  <a:pt x="132690" y="17614"/>
                  <a:pt x="132804" y="17747"/>
                  <a:pt x="132975" y="17785"/>
                </a:cubicBezTo>
                <a:cubicBezTo>
                  <a:pt x="132709" y="18184"/>
                  <a:pt x="132880" y="18546"/>
                  <a:pt x="132538" y="18850"/>
                </a:cubicBezTo>
                <a:cubicBezTo>
                  <a:pt x="132975" y="18945"/>
                  <a:pt x="132538" y="19592"/>
                  <a:pt x="132880" y="19877"/>
                </a:cubicBezTo>
                <a:cubicBezTo>
                  <a:pt x="132633" y="20010"/>
                  <a:pt x="132671" y="20219"/>
                  <a:pt x="132595" y="20391"/>
                </a:cubicBezTo>
                <a:cubicBezTo>
                  <a:pt x="132671" y="20372"/>
                  <a:pt x="132766" y="20314"/>
                  <a:pt x="132804" y="20372"/>
                </a:cubicBezTo>
                <a:cubicBezTo>
                  <a:pt x="132671" y="20429"/>
                  <a:pt x="132728" y="20543"/>
                  <a:pt x="132690" y="20638"/>
                </a:cubicBezTo>
                <a:cubicBezTo>
                  <a:pt x="133051" y="21018"/>
                  <a:pt x="132100" y="21798"/>
                  <a:pt x="132633" y="22102"/>
                </a:cubicBezTo>
                <a:cubicBezTo>
                  <a:pt x="132424" y="22236"/>
                  <a:pt x="132386" y="22407"/>
                  <a:pt x="132633" y="22445"/>
                </a:cubicBezTo>
                <a:cubicBezTo>
                  <a:pt x="132233" y="22882"/>
                  <a:pt x="131701" y="23015"/>
                  <a:pt x="131454" y="23472"/>
                </a:cubicBezTo>
                <a:cubicBezTo>
                  <a:pt x="131187" y="23301"/>
                  <a:pt x="130845" y="23776"/>
                  <a:pt x="130560" y="23890"/>
                </a:cubicBezTo>
                <a:cubicBezTo>
                  <a:pt x="130312" y="23871"/>
                  <a:pt x="130731" y="23605"/>
                  <a:pt x="130522" y="23624"/>
                </a:cubicBezTo>
                <a:cubicBezTo>
                  <a:pt x="130445" y="23643"/>
                  <a:pt x="130407" y="23586"/>
                  <a:pt x="130312" y="23643"/>
                </a:cubicBezTo>
                <a:cubicBezTo>
                  <a:pt x="130350" y="23738"/>
                  <a:pt x="130388" y="23833"/>
                  <a:pt x="130426" y="23928"/>
                </a:cubicBezTo>
                <a:cubicBezTo>
                  <a:pt x="129894" y="24366"/>
                  <a:pt x="129228" y="24347"/>
                  <a:pt x="129380" y="25032"/>
                </a:cubicBezTo>
                <a:cubicBezTo>
                  <a:pt x="129723" y="24613"/>
                  <a:pt x="130426" y="24651"/>
                  <a:pt x="130579" y="24100"/>
                </a:cubicBezTo>
                <a:cubicBezTo>
                  <a:pt x="130712" y="24157"/>
                  <a:pt x="130921" y="23871"/>
                  <a:pt x="131092" y="23776"/>
                </a:cubicBezTo>
                <a:cubicBezTo>
                  <a:pt x="131358" y="23985"/>
                  <a:pt x="131739" y="23567"/>
                  <a:pt x="131929" y="23396"/>
                </a:cubicBezTo>
                <a:cubicBezTo>
                  <a:pt x="131891" y="23567"/>
                  <a:pt x="132614" y="23567"/>
                  <a:pt x="132271" y="23700"/>
                </a:cubicBezTo>
                <a:cubicBezTo>
                  <a:pt x="132443" y="23643"/>
                  <a:pt x="132043" y="23529"/>
                  <a:pt x="132119" y="23643"/>
                </a:cubicBezTo>
                <a:cubicBezTo>
                  <a:pt x="132290" y="23795"/>
                  <a:pt x="132138" y="23757"/>
                  <a:pt x="132062" y="23890"/>
                </a:cubicBezTo>
                <a:cubicBezTo>
                  <a:pt x="132119" y="24176"/>
                  <a:pt x="132405" y="24062"/>
                  <a:pt x="132557" y="24195"/>
                </a:cubicBezTo>
                <a:cubicBezTo>
                  <a:pt x="132367" y="24385"/>
                  <a:pt x="132424" y="24708"/>
                  <a:pt x="132557" y="24917"/>
                </a:cubicBezTo>
                <a:cubicBezTo>
                  <a:pt x="132043" y="25317"/>
                  <a:pt x="131149" y="25735"/>
                  <a:pt x="131720" y="26040"/>
                </a:cubicBezTo>
                <a:cubicBezTo>
                  <a:pt x="131530" y="26211"/>
                  <a:pt x="131130" y="26306"/>
                  <a:pt x="131111" y="26515"/>
                </a:cubicBezTo>
                <a:cubicBezTo>
                  <a:pt x="131244" y="26515"/>
                  <a:pt x="131358" y="26591"/>
                  <a:pt x="131263" y="26724"/>
                </a:cubicBezTo>
                <a:cubicBezTo>
                  <a:pt x="130750" y="26648"/>
                  <a:pt x="130503" y="27257"/>
                  <a:pt x="129837" y="27409"/>
                </a:cubicBezTo>
                <a:cubicBezTo>
                  <a:pt x="130008" y="27466"/>
                  <a:pt x="129951" y="27485"/>
                  <a:pt x="130008" y="27675"/>
                </a:cubicBezTo>
                <a:cubicBezTo>
                  <a:pt x="129856" y="27809"/>
                  <a:pt x="129647" y="27904"/>
                  <a:pt x="129513" y="28037"/>
                </a:cubicBezTo>
                <a:cubicBezTo>
                  <a:pt x="129799" y="28056"/>
                  <a:pt x="129494" y="28132"/>
                  <a:pt x="129551" y="28303"/>
                </a:cubicBezTo>
                <a:cubicBezTo>
                  <a:pt x="129875" y="28113"/>
                  <a:pt x="129913" y="28417"/>
                  <a:pt x="130160" y="28398"/>
                </a:cubicBezTo>
                <a:cubicBezTo>
                  <a:pt x="130103" y="28493"/>
                  <a:pt x="129951" y="28569"/>
                  <a:pt x="129913" y="28665"/>
                </a:cubicBezTo>
                <a:cubicBezTo>
                  <a:pt x="129989" y="28779"/>
                  <a:pt x="130255" y="28608"/>
                  <a:pt x="130312" y="28779"/>
                </a:cubicBezTo>
                <a:cubicBezTo>
                  <a:pt x="130217" y="28931"/>
                  <a:pt x="129837" y="28760"/>
                  <a:pt x="129742" y="28950"/>
                </a:cubicBezTo>
                <a:cubicBezTo>
                  <a:pt x="129761" y="29045"/>
                  <a:pt x="129856" y="29026"/>
                  <a:pt x="129875" y="29121"/>
                </a:cubicBezTo>
                <a:cubicBezTo>
                  <a:pt x="129799" y="29159"/>
                  <a:pt x="129742" y="29197"/>
                  <a:pt x="129780" y="29254"/>
                </a:cubicBezTo>
                <a:cubicBezTo>
                  <a:pt x="129456" y="29349"/>
                  <a:pt x="129380" y="29406"/>
                  <a:pt x="129133" y="29578"/>
                </a:cubicBezTo>
                <a:cubicBezTo>
                  <a:pt x="129038" y="29521"/>
                  <a:pt x="128753" y="29597"/>
                  <a:pt x="128657" y="29654"/>
                </a:cubicBezTo>
                <a:cubicBezTo>
                  <a:pt x="128201" y="29977"/>
                  <a:pt x="127725" y="30357"/>
                  <a:pt x="127136" y="30662"/>
                </a:cubicBezTo>
                <a:cubicBezTo>
                  <a:pt x="126413" y="31042"/>
                  <a:pt x="125747" y="31213"/>
                  <a:pt x="125614" y="31708"/>
                </a:cubicBezTo>
                <a:cubicBezTo>
                  <a:pt x="125462" y="32317"/>
                  <a:pt x="125766" y="32374"/>
                  <a:pt x="125348" y="32659"/>
                </a:cubicBezTo>
                <a:cubicBezTo>
                  <a:pt x="125101" y="32830"/>
                  <a:pt x="124530" y="32792"/>
                  <a:pt x="124511" y="33058"/>
                </a:cubicBezTo>
                <a:cubicBezTo>
                  <a:pt x="124682" y="32944"/>
                  <a:pt x="124720" y="33058"/>
                  <a:pt x="124891" y="32944"/>
                </a:cubicBezTo>
                <a:cubicBezTo>
                  <a:pt x="125005" y="33172"/>
                  <a:pt x="125025" y="33115"/>
                  <a:pt x="125215" y="33211"/>
                </a:cubicBezTo>
                <a:cubicBezTo>
                  <a:pt x="125005" y="33477"/>
                  <a:pt x="123921" y="33591"/>
                  <a:pt x="124435" y="33743"/>
                </a:cubicBezTo>
                <a:cubicBezTo>
                  <a:pt x="124016" y="34028"/>
                  <a:pt x="123370" y="34257"/>
                  <a:pt x="123160" y="34485"/>
                </a:cubicBezTo>
                <a:cubicBezTo>
                  <a:pt x="123503" y="34352"/>
                  <a:pt x="124549" y="33895"/>
                  <a:pt x="124454" y="34181"/>
                </a:cubicBezTo>
                <a:cubicBezTo>
                  <a:pt x="124073" y="34124"/>
                  <a:pt x="123351" y="34523"/>
                  <a:pt x="123256" y="34561"/>
                </a:cubicBezTo>
                <a:cubicBezTo>
                  <a:pt x="123294" y="34656"/>
                  <a:pt x="123522" y="34466"/>
                  <a:pt x="123636" y="34466"/>
                </a:cubicBezTo>
                <a:cubicBezTo>
                  <a:pt x="123655" y="34637"/>
                  <a:pt x="123864" y="34447"/>
                  <a:pt x="123940" y="34504"/>
                </a:cubicBezTo>
                <a:cubicBezTo>
                  <a:pt x="124073" y="34466"/>
                  <a:pt x="124549" y="34219"/>
                  <a:pt x="124397" y="34371"/>
                </a:cubicBezTo>
                <a:cubicBezTo>
                  <a:pt x="123541" y="34770"/>
                  <a:pt x="123122" y="34884"/>
                  <a:pt x="122114" y="35284"/>
                </a:cubicBezTo>
                <a:cubicBezTo>
                  <a:pt x="122152" y="35379"/>
                  <a:pt x="121962" y="35379"/>
                  <a:pt x="121962" y="35455"/>
                </a:cubicBezTo>
                <a:cubicBezTo>
                  <a:pt x="122761" y="35075"/>
                  <a:pt x="123446" y="34941"/>
                  <a:pt x="124054" y="34789"/>
                </a:cubicBezTo>
                <a:cubicBezTo>
                  <a:pt x="124245" y="34751"/>
                  <a:pt x="124568" y="34466"/>
                  <a:pt x="124739" y="34694"/>
                </a:cubicBezTo>
                <a:cubicBezTo>
                  <a:pt x="124606" y="34884"/>
                  <a:pt x="124188" y="34979"/>
                  <a:pt x="124245" y="35227"/>
                </a:cubicBezTo>
                <a:cubicBezTo>
                  <a:pt x="123256" y="35569"/>
                  <a:pt x="122324" y="35892"/>
                  <a:pt x="121601" y="36330"/>
                </a:cubicBezTo>
                <a:cubicBezTo>
                  <a:pt x="122266" y="36121"/>
                  <a:pt x="122970" y="36026"/>
                  <a:pt x="123712" y="35873"/>
                </a:cubicBezTo>
                <a:cubicBezTo>
                  <a:pt x="123636" y="35950"/>
                  <a:pt x="123370" y="35950"/>
                  <a:pt x="123427" y="36045"/>
                </a:cubicBezTo>
                <a:cubicBezTo>
                  <a:pt x="123598" y="36045"/>
                  <a:pt x="123693" y="36159"/>
                  <a:pt x="123883" y="36140"/>
                </a:cubicBezTo>
                <a:cubicBezTo>
                  <a:pt x="123674" y="36235"/>
                  <a:pt x="123636" y="36444"/>
                  <a:pt x="123864" y="36425"/>
                </a:cubicBezTo>
                <a:cubicBezTo>
                  <a:pt x="123598" y="36691"/>
                  <a:pt x="123579" y="36824"/>
                  <a:pt x="123655" y="37015"/>
                </a:cubicBezTo>
                <a:cubicBezTo>
                  <a:pt x="123427" y="37148"/>
                  <a:pt x="123294" y="37110"/>
                  <a:pt x="123084" y="37186"/>
                </a:cubicBezTo>
                <a:cubicBezTo>
                  <a:pt x="123103" y="37262"/>
                  <a:pt x="123160" y="37281"/>
                  <a:pt x="123199" y="37300"/>
                </a:cubicBezTo>
                <a:cubicBezTo>
                  <a:pt x="122571" y="37452"/>
                  <a:pt x="122228" y="38004"/>
                  <a:pt x="121677" y="38308"/>
                </a:cubicBezTo>
                <a:cubicBezTo>
                  <a:pt x="121924" y="38289"/>
                  <a:pt x="122038" y="38004"/>
                  <a:pt x="122228" y="38080"/>
                </a:cubicBezTo>
                <a:close/>
                <a:moveTo>
                  <a:pt x="78690" y="19649"/>
                </a:moveTo>
                <a:cubicBezTo>
                  <a:pt x="78366" y="20010"/>
                  <a:pt x="78290" y="19858"/>
                  <a:pt x="77929" y="20124"/>
                </a:cubicBezTo>
                <a:cubicBezTo>
                  <a:pt x="78271" y="20105"/>
                  <a:pt x="78937" y="19763"/>
                  <a:pt x="79051" y="19668"/>
                </a:cubicBezTo>
                <a:cubicBezTo>
                  <a:pt x="78918" y="19497"/>
                  <a:pt x="78785" y="19839"/>
                  <a:pt x="78690" y="19649"/>
                </a:cubicBezTo>
                <a:close/>
                <a:moveTo>
                  <a:pt x="21703" y="41389"/>
                </a:moveTo>
                <a:cubicBezTo>
                  <a:pt x="21836" y="41104"/>
                  <a:pt x="21475" y="41370"/>
                  <a:pt x="21342" y="41370"/>
                </a:cubicBezTo>
                <a:cubicBezTo>
                  <a:pt x="21380" y="41542"/>
                  <a:pt x="21646" y="41294"/>
                  <a:pt x="21703" y="41389"/>
                </a:cubicBezTo>
                <a:close/>
                <a:moveTo>
                  <a:pt x="26516" y="41085"/>
                </a:moveTo>
                <a:cubicBezTo>
                  <a:pt x="26573" y="41142"/>
                  <a:pt x="26706" y="41028"/>
                  <a:pt x="26744" y="41104"/>
                </a:cubicBezTo>
                <a:cubicBezTo>
                  <a:pt x="26820" y="41009"/>
                  <a:pt x="26801" y="40895"/>
                  <a:pt x="26763" y="40762"/>
                </a:cubicBezTo>
                <a:cubicBezTo>
                  <a:pt x="26002" y="41066"/>
                  <a:pt x="25241" y="41085"/>
                  <a:pt x="24861" y="41408"/>
                </a:cubicBezTo>
                <a:cubicBezTo>
                  <a:pt x="24747" y="41447"/>
                  <a:pt x="24880" y="41218"/>
                  <a:pt x="24614" y="41332"/>
                </a:cubicBezTo>
                <a:cubicBezTo>
                  <a:pt x="24614" y="41275"/>
                  <a:pt x="24785" y="41199"/>
                  <a:pt x="24804" y="41256"/>
                </a:cubicBezTo>
                <a:cubicBezTo>
                  <a:pt x="24937" y="41085"/>
                  <a:pt x="24614" y="41123"/>
                  <a:pt x="24518" y="41275"/>
                </a:cubicBezTo>
                <a:cubicBezTo>
                  <a:pt x="24518" y="41466"/>
                  <a:pt x="24633" y="41428"/>
                  <a:pt x="24442" y="41580"/>
                </a:cubicBezTo>
                <a:cubicBezTo>
                  <a:pt x="24328" y="41599"/>
                  <a:pt x="24442" y="41504"/>
                  <a:pt x="24385" y="41428"/>
                </a:cubicBezTo>
                <a:cubicBezTo>
                  <a:pt x="24233" y="41770"/>
                  <a:pt x="23548" y="41618"/>
                  <a:pt x="23415" y="41884"/>
                </a:cubicBezTo>
                <a:cubicBezTo>
                  <a:pt x="23472" y="41979"/>
                  <a:pt x="23739" y="41732"/>
                  <a:pt x="23777" y="41903"/>
                </a:cubicBezTo>
                <a:cubicBezTo>
                  <a:pt x="23777" y="41656"/>
                  <a:pt x="24100" y="41941"/>
                  <a:pt x="24100" y="41656"/>
                </a:cubicBezTo>
                <a:cubicBezTo>
                  <a:pt x="24423" y="41732"/>
                  <a:pt x="24937" y="41485"/>
                  <a:pt x="25393" y="41313"/>
                </a:cubicBezTo>
                <a:cubicBezTo>
                  <a:pt x="25488" y="41294"/>
                  <a:pt x="25488" y="41408"/>
                  <a:pt x="25527" y="41466"/>
                </a:cubicBezTo>
                <a:cubicBezTo>
                  <a:pt x="25565" y="41428"/>
                  <a:pt x="25679" y="41332"/>
                  <a:pt x="25717" y="41389"/>
                </a:cubicBezTo>
                <a:cubicBezTo>
                  <a:pt x="25869" y="41332"/>
                  <a:pt x="25641" y="41275"/>
                  <a:pt x="25565" y="41351"/>
                </a:cubicBezTo>
                <a:cubicBezTo>
                  <a:pt x="25812" y="41028"/>
                  <a:pt x="26230" y="41161"/>
                  <a:pt x="26649" y="40857"/>
                </a:cubicBezTo>
                <a:cubicBezTo>
                  <a:pt x="26706" y="40838"/>
                  <a:pt x="26725" y="40857"/>
                  <a:pt x="26725" y="40876"/>
                </a:cubicBezTo>
                <a:cubicBezTo>
                  <a:pt x="26744" y="40971"/>
                  <a:pt x="26668" y="41028"/>
                  <a:pt x="26516" y="41085"/>
                </a:cubicBezTo>
                <a:close/>
                <a:moveTo>
                  <a:pt x="13448" y="46658"/>
                </a:moveTo>
                <a:cubicBezTo>
                  <a:pt x="13562" y="46601"/>
                  <a:pt x="13296" y="46563"/>
                  <a:pt x="13505" y="46468"/>
                </a:cubicBezTo>
                <a:cubicBezTo>
                  <a:pt x="13467" y="46411"/>
                  <a:pt x="13391" y="46392"/>
                  <a:pt x="13296" y="46449"/>
                </a:cubicBezTo>
                <a:cubicBezTo>
                  <a:pt x="13296" y="46297"/>
                  <a:pt x="13505" y="46430"/>
                  <a:pt x="13658" y="46297"/>
                </a:cubicBezTo>
                <a:cubicBezTo>
                  <a:pt x="13639" y="46088"/>
                  <a:pt x="13334" y="46354"/>
                  <a:pt x="13182" y="46373"/>
                </a:cubicBezTo>
                <a:cubicBezTo>
                  <a:pt x="13163" y="46487"/>
                  <a:pt x="13296" y="46639"/>
                  <a:pt x="13106" y="46696"/>
                </a:cubicBezTo>
                <a:cubicBezTo>
                  <a:pt x="13163" y="46715"/>
                  <a:pt x="13258" y="46677"/>
                  <a:pt x="13277" y="46791"/>
                </a:cubicBezTo>
                <a:cubicBezTo>
                  <a:pt x="13334" y="46753"/>
                  <a:pt x="13296" y="46715"/>
                  <a:pt x="13296" y="46658"/>
                </a:cubicBezTo>
                <a:cubicBezTo>
                  <a:pt x="13372" y="46620"/>
                  <a:pt x="13410" y="46639"/>
                  <a:pt x="13448" y="46658"/>
                </a:cubicBezTo>
                <a:close/>
                <a:moveTo>
                  <a:pt x="12764" y="48712"/>
                </a:moveTo>
                <a:cubicBezTo>
                  <a:pt x="12878" y="48827"/>
                  <a:pt x="13030" y="48598"/>
                  <a:pt x="13144" y="48560"/>
                </a:cubicBezTo>
                <a:cubicBezTo>
                  <a:pt x="13087" y="48541"/>
                  <a:pt x="12973" y="48579"/>
                  <a:pt x="12954" y="48465"/>
                </a:cubicBezTo>
                <a:cubicBezTo>
                  <a:pt x="12726" y="48598"/>
                  <a:pt x="12592" y="48560"/>
                  <a:pt x="12383" y="48636"/>
                </a:cubicBezTo>
                <a:cubicBezTo>
                  <a:pt x="12440" y="48751"/>
                  <a:pt x="13068" y="48522"/>
                  <a:pt x="12764" y="48712"/>
                </a:cubicBezTo>
                <a:close/>
                <a:moveTo>
                  <a:pt x="51452" y="43101"/>
                </a:moveTo>
                <a:cubicBezTo>
                  <a:pt x="51566" y="43215"/>
                  <a:pt x="51756" y="43082"/>
                  <a:pt x="51908" y="42987"/>
                </a:cubicBezTo>
                <a:cubicBezTo>
                  <a:pt x="51832" y="42892"/>
                  <a:pt x="51585" y="43082"/>
                  <a:pt x="51452" y="43101"/>
                </a:cubicBezTo>
                <a:close/>
                <a:moveTo>
                  <a:pt x="93640" y="49074"/>
                </a:moveTo>
                <a:cubicBezTo>
                  <a:pt x="94477" y="48884"/>
                  <a:pt x="95542" y="48370"/>
                  <a:pt x="96094" y="48085"/>
                </a:cubicBezTo>
                <a:cubicBezTo>
                  <a:pt x="94915" y="48446"/>
                  <a:pt x="94743" y="48655"/>
                  <a:pt x="93640" y="49074"/>
                </a:cubicBezTo>
                <a:close/>
                <a:moveTo>
                  <a:pt x="100335" y="49911"/>
                </a:moveTo>
                <a:cubicBezTo>
                  <a:pt x="98985" y="50101"/>
                  <a:pt x="98414" y="50767"/>
                  <a:pt x="97026" y="51109"/>
                </a:cubicBezTo>
                <a:cubicBezTo>
                  <a:pt x="96950" y="51280"/>
                  <a:pt x="97045" y="51318"/>
                  <a:pt x="96664" y="51432"/>
                </a:cubicBezTo>
                <a:cubicBezTo>
                  <a:pt x="97311" y="51166"/>
                  <a:pt x="99251" y="50443"/>
                  <a:pt x="100335" y="49911"/>
                </a:cubicBezTo>
                <a:close/>
                <a:moveTo>
                  <a:pt x="101096" y="49321"/>
                </a:moveTo>
                <a:cubicBezTo>
                  <a:pt x="101534" y="49093"/>
                  <a:pt x="100031" y="49797"/>
                  <a:pt x="101039" y="49340"/>
                </a:cubicBezTo>
                <a:cubicBezTo>
                  <a:pt x="101058" y="49340"/>
                  <a:pt x="101077" y="49321"/>
                  <a:pt x="101096" y="49321"/>
                </a:cubicBezTo>
                <a:close/>
                <a:moveTo>
                  <a:pt x="92689" y="49968"/>
                </a:moveTo>
                <a:cubicBezTo>
                  <a:pt x="92803" y="49911"/>
                  <a:pt x="92670" y="49778"/>
                  <a:pt x="92822" y="49740"/>
                </a:cubicBezTo>
                <a:cubicBezTo>
                  <a:pt x="92765" y="49625"/>
                  <a:pt x="92613" y="49816"/>
                  <a:pt x="92575" y="49835"/>
                </a:cubicBezTo>
                <a:cubicBezTo>
                  <a:pt x="92499" y="49854"/>
                  <a:pt x="92518" y="49816"/>
                  <a:pt x="92556" y="49797"/>
                </a:cubicBezTo>
                <a:cubicBezTo>
                  <a:pt x="92480" y="49664"/>
                  <a:pt x="92366" y="49873"/>
                  <a:pt x="92480" y="49930"/>
                </a:cubicBezTo>
                <a:cubicBezTo>
                  <a:pt x="92594" y="49873"/>
                  <a:pt x="92670" y="49873"/>
                  <a:pt x="92689" y="49968"/>
                </a:cubicBezTo>
                <a:close/>
                <a:moveTo>
                  <a:pt x="97083" y="47704"/>
                </a:moveTo>
                <a:cubicBezTo>
                  <a:pt x="97140" y="47685"/>
                  <a:pt x="97140" y="47647"/>
                  <a:pt x="97121" y="47628"/>
                </a:cubicBezTo>
                <a:cubicBezTo>
                  <a:pt x="97159" y="47495"/>
                  <a:pt x="97501" y="47457"/>
                  <a:pt x="97673" y="47362"/>
                </a:cubicBezTo>
                <a:cubicBezTo>
                  <a:pt x="97558" y="47267"/>
                  <a:pt x="97007" y="47495"/>
                  <a:pt x="97083" y="47704"/>
                </a:cubicBezTo>
                <a:close/>
                <a:moveTo>
                  <a:pt x="96265" y="47628"/>
                </a:moveTo>
                <a:cubicBezTo>
                  <a:pt x="96341" y="47609"/>
                  <a:pt x="96303" y="47552"/>
                  <a:pt x="96303" y="47514"/>
                </a:cubicBezTo>
                <a:cubicBezTo>
                  <a:pt x="96417" y="47438"/>
                  <a:pt x="96417" y="47571"/>
                  <a:pt x="96512" y="47533"/>
                </a:cubicBezTo>
                <a:cubicBezTo>
                  <a:pt x="96284" y="47723"/>
                  <a:pt x="95580" y="47933"/>
                  <a:pt x="95257" y="48142"/>
                </a:cubicBezTo>
                <a:cubicBezTo>
                  <a:pt x="95694" y="48180"/>
                  <a:pt x="96436" y="47628"/>
                  <a:pt x="96969" y="47419"/>
                </a:cubicBezTo>
                <a:cubicBezTo>
                  <a:pt x="96912" y="47286"/>
                  <a:pt x="96702" y="47381"/>
                  <a:pt x="96645" y="47495"/>
                </a:cubicBezTo>
                <a:cubicBezTo>
                  <a:pt x="96645" y="47419"/>
                  <a:pt x="96683" y="47362"/>
                  <a:pt x="96798" y="47305"/>
                </a:cubicBezTo>
                <a:cubicBezTo>
                  <a:pt x="96664" y="47267"/>
                  <a:pt x="96113" y="47457"/>
                  <a:pt x="96265" y="47628"/>
                </a:cubicBezTo>
                <a:close/>
                <a:moveTo>
                  <a:pt x="99099" y="46278"/>
                </a:moveTo>
                <a:cubicBezTo>
                  <a:pt x="98490" y="46639"/>
                  <a:pt x="97749" y="46791"/>
                  <a:pt x="96912" y="47267"/>
                </a:cubicBezTo>
                <a:cubicBezTo>
                  <a:pt x="96950" y="47343"/>
                  <a:pt x="97007" y="47381"/>
                  <a:pt x="97102" y="47362"/>
                </a:cubicBezTo>
                <a:cubicBezTo>
                  <a:pt x="97882" y="46848"/>
                  <a:pt x="98624" y="46848"/>
                  <a:pt x="99099" y="46278"/>
                </a:cubicBezTo>
                <a:close/>
                <a:moveTo>
                  <a:pt x="100297" y="46069"/>
                </a:moveTo>
                <a:cubicBezTo>
                  <a:pt x="100393" y="46050"/>
                  <a:pt x="100412" y="45802"/>
                  <a:pt x="100488" y="46012"/>
                </a:cubicBezTo>
                <a:cubicBezTo>
                  <a:pt x="100621" y="45859"/>
                  <a:pt x="100488" y="45802"/>
                  <a:pt x="100374" y="45707"/>
                </a:cubicBezTo>
                <a:cubicBezTo>
                  <a:pt x="100316" y="45821"/>
                  <a:pt x="100069" y="45878"/>
                  <a:pt x="99898" y="45954"/>
                </a:cubicBezTo>
                <a:cubicBezTo>
                  <a:pt x="99955" y="46126"/>
                  <a:pt x="100278" y="45840"/>
                  <a:pt x="100297" y="46088"/>
                </a:cubicBezTo>
                <a:close/>
                <a:moveTo>
                  <a:pt x="99575" y="46259"/>
                </a:moveTo>
                <a:cubicBezTo>
                  <a:pt x="99632" y="46316"/>
                  <a:pt x="99746" y="46221"/>
                  <a:pt x="99841" y="46202"/>
                </a:cubicBezTo>
                <a:cubicBezTo>
                  <a:pt x="99632" y="46145"/>
                  <a:pt x="99936" y="46126"/>
                  <a:pt x="99841" y="45993"/>
                </a:cubicBezTo>
                <a:cubicBezTo>
                  <a:pt x="99765" y="46012"/>
                  <a:pt x="99708" y="46031"/>
                  <a:pt x="99651" y="46069"/>
                </a:cubicBezTo>
                <a:cubicBezTo>
                  <a:pt x="99670" y="46107"/>
                  <a:pt x="99689" y="46164"/>
                  <a:pt x="99708" y="46202"/>
                </a:cubicBezTo>
                <a:cubicBezTo>
                  <a:pt x="99670" y="46221"/>
                  <a:pt x="99632" y="46240"/>
                  <a:pt x="99575" y="46259"/>
                </a:cubicBezTo>
                <a:close/>
                <a:moveTo>
                  <a:pt x="99594" y="46088"/>
                </a:moveTo>
                <a:cubicBezTo>
                  <a:pt x="99480" y="46164"/>
                  <a:pt x="99156" y="46183"/>
                  <a:pt x="99175" y="46297"/>
                </a:cubicBezTo>
                <a:cubicBezTo>
                  <a:pt x="99213" y="46506"/>
                  <a:pt x="99651" y="46183"/>
                  <a:pt x="99594" y="46088"/>
                </a:cubicBezTo>
                <a:close/>
                <a:moveTo>
                  <a:pt x="98281" y="46563"/>
                </a:moveTo>
                <a:cubicBezTo>
                  <a:pt x="98243" y="46506"/>
                  <a:pt x="98243" y="46468"/>
                  <a:pt x="98300" y="46430"/>
                </a:cubicBezTo>
                <a:cubicBezTo>
                  <a:pt x="98205" y="46297"/>
                  <a:pt x="98186" y="46525"/>
                  <a:pt x="98053" y="46525"/>
                </a:cubicBezTo>
                <a:cubicBezTo>
                  <a:pt x="98091" y="46373"/>
                  <a:pt x="98281" y="46297"/>
                  <a:pt x="97977" y="46335"/>
                </a:cubicBezTo>
                <a:cubicBezTo>
                  <a:pt x="97920" y="46202"/>
                  <a:pt x="98452" y="46221"/>
                  <a:pt x="98281" y="46050"/>
                </a:cubicBezTo>
                <a:cubicBezTo>
                  <a:pt x="98053" y="46183"/>
                  <a:pt x="98072" y="46145"/>
                  <a:pt x="97787" y="46240"/>
                </a:cubicBezTo>
                <a:cubicBezTo>
                  <a:pt x="97882" y="46354"/>
                  <a:pt x="97977" y="46430"/>
                  <a:pt x="98015" y="46601"/>
                </a:cubicBezTo>
                <a:cubicBezTo>
                  <a:pt x="98110" y="46563"/>
                  <a:pt x="98167" y="46620"/>
                  <a:pt x="98281" y="46563"/>
                </a:cubicBezTo>
                <a:close/>
                <a:moveTo>
                  <a:pt x="99613" y="45460"/>
                </a:moveTo>
                <a:cubicBezTo>
                  <a:pt x="99499" y="45308"/>
                  <a:pt x="99422" y="45536"/>
                  <a:pt x="99175" y="45574"/>
                </a:cubicBezTo>
                <a:cubicBezTo>
                  <a:pt x="99346" y="45707"/>
                  <a:pt x="99422" y="45536"/>
                  <a:pt x="99613" y="45460"/>
                </a:cubicBezTo>
                <a:close/>
                <a:moveTo>
                  <a:pt x="121449" y="36368"/>
                </a:moveTo>
                <a:cubicBezTo>
                  <a:pt x="121220" y="36482"/>
                  <a:pt x="121106" y="36558"/>
                  <a:pt x="120726" y="36710"/>
                </a:cubicBezTo>
                <a:cubicBezTo>
                  <a:pt x="120707" y="36767"/>
                  <a:pt x="121525" y="36615"/>
                  <a:pt x="121449" y="36368"/>
                </a:cubicBezTo>
                <a:close/>
                <a:moveTo>
                  <a:pt x="79070" y="52193"/>
                </a:moveTo>
                <a:cubicBezTo>
                  <a:pt x="78652" y="52174"/>
                  <a:pt x="77701" y="52650"/>
                  <a:pt x="77358" y="52764"/>
                </a:cubicBezTo>
                <a:cubicBezTo>
                  <a:pt x="77663" y="52859"/>
                  <a:pt x="78481" y="52383"/>
                  <a:pt x="79070" y="52193"/>
                </a:cubicBezTo>
                <a:close/>
                <a:moveTo>
                  <a:pt x="67734" y="54628"/>
                </a:moveTo>
                <a:cubicBezTo>
                  <a:pt x="67943" y="54476"/>
                  <a:pt x="68095" y="54552"/>
                  <a:pt x="68266" y="54362"/>
                </a:cubicBezTo>
                <a:cubicBezTo>
                  <a:pt x="68095" y="54419"/>
                  <a:pt x="67715" y="54362"/>
                  <a:pt x="67734" y="54628"/>
                </a:cubicBezTo>
                <a:close/>
                <a:moveTo>
                  <a:pt x="67658" y="54609"/>
                </a:moveTo>
                <a:cubicBezTo>
                  <a:pt x="67658" y="54552"/>
                  <a:pt x="67620" y="54571"/>
                  <a:pt x="67582" y="54571"/>
                </a:cubicBezTo>
                <a:lnTo>
                  <a:pt x="67544" y="54476"/>
                </a:lnTo>
                <a:cubicBezTo>
                  <a:pt x="67486" y="54552"/>
                  <a:pt x="67391" y="54609"/>
                  <a:pt x="67239" y="54647"/>
                </a:cubicBezTo>
                <a:cubicBezTo>
                  <a:pt x="67296" y="54780"/>
                  <a:pt x="67486" y="54666"/>
                  <a:pt x="67658" y="54609"/>
                </a:cubicBezTo>
                <a:close/>
                <a:moveTo>
                  <a:pt x="76103" y="50500"/>
                </a:moveTo>
                <a:cubicBezTo>
                  <a:pt x="74695" y="50786"/>
                  <a:pt x="73687" y="51185"/>
                  <a:pt x="72204" y="51832"/>
                </a:cubicBezTo>
                <a:cubicBezTo>
                  <a:pt x="73630" y="51566"/>
                  <a:pt x="74581" y="50900"/>
                  <a:pt x="76103" y="50500"/>
                </a:cubicBezTo>
                <a:close/>
                <a:moveTo>
                  <a:pt x="72166" y="51946"/>
                </a:moveTo>
                <a:cubicBezTo>
                  <a:pt x="72032" y="51794"/>
                  <a:pt x="71880" y="52079"/>
                  <a:pt x="71595" y="52136"/>
                </a:cubicBezTo>
                <a:cubicBezTo>
                  <a:pt x="71481" y="52269"/>
                  <a:pt x="72013" y="52003"/>
                  <a:pt x="72166" y="51946"/>
                </a:cubicBezTo>
                <a:close/>
                <a:moveTo>
                  <a:pt x="70454" y="52479"/>
                </a:moveTo>
                <a:cubicBezTo>
                  <a:pt x="70834" y="52383"/>
                  <a:pt x="70872" y="52460"/>
                  <a:pt x="71043" y="52174"/>
                </a:cubicBezTo>
                <a:cubicBezTo>
                  <a:pt x="71158" y="52174"/>
                  <a:pt x="71043" y="52250"/>
                  <a:pt x="71100" y="52326"/>
                </a:cubicBezTo>
                <a:cubicBezTo>
                  <a:pt x="71177" y="52250"/>
                  <a:pt x="71272" y="52174"/>
                  <a:pt x="71215" y="52060"/>
                </a:cubicBezTo>
                <a:cubicBezTo>
                  <a:pt x="70929" y="52098"/>
                  <a:pt x="70872" y="52174"/>
                  <a:pt x="70682" y="52326"/>
                </a:cubicBezTo>
                <a:cubicBezTo>
                  <a:pt x="70530" y="52364"/>
                  <a:pt x="70720" y="52231"/>
                  <a:pt x="70568" y="52212"/>
                </a:cubicBezTo>
                <a:cubicBezTo>
                  <a:pt x="70454" y="52288"/>
                  <a:pt x="70168" y="52288"/>
                  <a:pt x="70302" y="52422"/>
                </a:cubicBezTo>
                <a:cubicBezTo>
                  <a:pt x="68932" y="52479"/>
                  <a:pt x="67563" y="53449"/>
                  <a:pt x="66402" y="53601"/>
                </a:cubicBezTo>
                <a:cubicBezTo>
                  <a:pt x="66326" y="53753"/>
                  <a:pt x="65280" y="53962"/>
                  <a:pt x="64919" y="54190"/>
                </a:cubicBezTo>
                <a:cubicBezTo>
                  <a:pt x="65318" y="54248"/>
                  <a:pt x="65965" y="53810"/>
                  <a:pt x="66098" y="54114"/>
                </a:cubicBezTo>
                <a:cubicBezTo>
                  <a:pt x="66821" y="53867"/>
                  <a:pt x="67525" y="53544"/>
                  <a:pt x="68057" y="53449"/>
                </a:cubicBezTo>
                <a:cubicBezTo>
                  <a:pt x="67867" y="53315"/>
                  <a:pt x="68019" y="53258"/>
                  <a:pt x="68114" y="53411"/>
                </a:cubicBezTo>
                <a:cubicBezTo>
                  <a:pt x="68228" y="53239"/>
                  <a:pt x="68247" y="53296"/>
                  <a:pt x="68438" y="53182"/>
                </a:cubicBezTo>
                <a:cubicBezTo>
                  <a:pt x="68380" y="53392"/>
                  <a:pt x="70225" y="52726"/>
                  <a:pt x="70454" y="52479"/>
                </a:cubicBezTo>
                <a:close/>
                <a:moveTo>
                  <a:pt x="71728" y="51908"/>
                </a:moveTo>
                <a:cubicBezTo>
                  <a:pt x="71576" y="51908"/>
                  <a:pt x="71272" y="51984"/>
                  <a:pt x="71310" y="52136"/>
                </a:cubicBezTo>
                <a:cubicBezTo>
                  <a:pt x="71405" y="52022"/>
                  <a:pt x="71576" y="52060"/>
                  <a:pt x="71728" y="51908"/>
                </a:cubicBezTo>
                <a:close/>
                <a:moveTo>
                  <a:pt x="62313" y="55579"/>
                </a:moveTo>
                <a:cubicBezTo>
                  <a:pt x="62484" y="55636"/>
                  <a:pt x="62845" y="55389"/>
                  <a:pt x="63074" y="55332"/>
                </a:cubicBezTo>
                <a:cubicBezTo>
                  <a:pt x="62902" y="55256"/>
                  <a:pt x="62560" y="55503"/>
                  <a:pt x="62313" y="55579"/>
                </a:cubicBezTo>
                <a:close/>
                <a:moveTo>
                  <a:pt x="129894" y="28512"/>
                </a:moveTo>
                <a:cubicBezTo>
                  <a:pt x="129799" y="28436"/>
                  <a:pt x="129628" y="28512"/>
                  <a:pt x="129418" y="28588"/>
                </a:cubicBezTo>
                <a:cubicBezTo>
                  <a:pt x="129456" y="28798"/>
                  <a:pt x="129742" y="28531"/>
                  <a:pt x="129894" y="28512"/>
                </a:cubicBezTo>
                <a:close/>
                <a:moveTo>
                  <a:pt x="63949" y="54799"/>
                </a:moveTo>
                <a:cubicBezTo>
                  <a:pt x="63644" y="54723"/>
                  <a:pt x="63112" y="55237"/>
                  <a:pt x="63949" y="54799"/>
                </a:cubicBezTo>
                <a:close/>
                <a:moveTo>
                  <a:pt x="64767" y="54190"/>
                </a:moveTo>
                <a:cubicBezTo>
                  <a:pt x="64348" y="54438"/>
                  <a:pt x="64348" y="54267"/>
                  <a:pt x="63968" y="54514"/>
                </a:cubicBezTo>
                <a:cubicBezTo>
                  <a:pt x="64177" y="54609"/>
                  <a:pt x="64690" y="54438"/>
                  <a:pt x="64767" y="54190"/>
                </a:cubicBezTo>
                <a:close/>
                <a:moveTo>
                  <a:pt x="69636" y="51851"/>
                </a:moveTo>
                <a:cubicBezTo>
                  <a:pt x="69522" y="51927"/>
                  <a:pt x="69370" y="51984"/>
                  <a:pt x="69446" y="52098"/>
                </a:cubicBezTo>
                <a:cubicBezTo>
                  <a:pt x="69598" y="52155"/>
                  <a:pt x="69750" y="52003"/>
                  <a:pt x="69636" y="51851"/>
                </a:cubicBezTo>
                <a:close/>
                <a:moveTo>
                  <a:pt x="69370" y="52079"/>
                </a:moveTo>
                <a:cubicBezTo>
                  <a:pt x="68799" y="52098"/>
                  <a:pt x="67791" y="52479"/>
                  <a:pt x="67049" y="52897"/>
                </a:cubicBezTo>
                <a:cubicBezTo>
                  <a:pt x="67943" y="52593"/>
                  <a:pt x="68361" y="52536"/>
                  <a:pt x="69370" y="52079"/>
                </a:cubicBezTo>
                <a:close/>
                <a:moveTo>
                  <a:pt x="74144" y="49892"/>
                </a:moveTo>
                <a:cubicBezTo>
                  <a:pt x="73630" y="50101"/>
                  <a:pt x="73307" y="50120"/>
                  <a:pt x="72984" y="50405"/>
                </a:cubicBezTo>
                <a:cubicBezTo>
                  <a:pt x="73326" y="50348"/>
                  <a:pt x="74011" y="50215"/>
                  <a:pt x="74144" y="49892"/>
                </a:cubicBezTo>
                <a:close/>
                <a:moveTo>
                  <a:pt x="68438" y="52117"/>
                </a:moveTo>
                <a:cubicBezTo>
                  <a:pt x="68590" y="51946"/>
                  <a:pt x="69293" y="52003"/>
                  <a:pt x="69465" y="51642"/>
                </a:cubicBezTo>
                <a:cubicBezTo>
                  <a:pt x="69655" y="51756"/>
                  <a:pt x="70416" y="51432"/>
                  <a:pt x="70378" y="51223"/>
                </a:cubicBezTo>
                <a:cubicBezTo>
                  <a:pt x="69465" y="51604"/>
                  <a:pt x="69046" y="51718"/>
                  <a:pt x="68133" y="52060"/>
                </a:cubicBezTo>
                <a:cubicBezTo>
                  <a:pt x="68076" y="52307"/>
                  <a:pt x="68628" y="51908"/>
                  <a:pt x="68438" y="52117"/>
                </a:cubicBezTo>
                <a:close/>
                <a:moveTo>
                  <a:pt x="129856" y="27352"/>
                </a:moveTo>
                <a:cubicBezTo>
                  <a:pt x="130236" y="27086"/>
                  <a:pt x="130826" y="26896"/>
                  <a:pt x="130902" y="26553"/>
                </a:cubicBezTo>
                <a:cubicBezTo>
                  <a:pt x="130541" y="26820"/>
                  <a:pt x="129913" y="27010"/>
                  <a:pt x="129856" y="27352"/>
                </a:cubicBezTo>
                <a:close/>
                <a:moveTo>
                  <a:pt x="73231" y="49968"/>
                </a:moveTo>
                <a:cubicBezTo>
                  <a:pt x="73307" y="49911"/>
                  <a:pt x="73630" y="49835"/>
                  <a:pt x="73668" y="49625"/>
                </a:cubicBezTo>
                <a:cubicBezTo>
                  <a:pt x="73782" y="49740"/>
                  <a:pt x="74087" y="49549"/>
                  <a:pt x="74334" y="49473"/>
                </a:cubicBezTo>
                <a:cubicBezTo>
                  <a:pt x="74163" y="49340"/>
                  <a:pt x="73231" y="49683"/>
                  <a:pt x="73022" y="49949"/>
                </a:cubicBezTo>
                <a:cubicBezTo>
                  <a:pt x="73003" y="50063"/>
                  <a:pt x="73440" y="49778"/>
                  <a:pt x="73231" y="49968"/>
                </a:cubicBezTo>
                <a:close/>
                <a:moveTo>
                  <a:pt x="66421" y="52079"/>
                </a:moveTo>
                <a:cubicBezTo>
                  <a:pt x="66669" y="52041"/>
                  <a:pt x="67391" y="51528"/>
                  <a:pt x="66688" y="51813"/>
                </a:cubicBezTo>
                <a:cubicBezTo>
                  <a:pt x="66535" y="51870"/>
                  <a:pt x="66326" y="51908"/>
                  <a:pt x="66421" y="52079"/>
                </a:cubicBezTo>
                <a:close/>
                <a:moveTo>
                  <a:pt x="63378" y="52307"/>
                </a:moveTo>
                <a:cubicBezTo>
                  <a:pt x="63416" y="52231"/>
                  <a:pt x="62560" y="52555"/>
                  <a:pt x="62503" y="52650"/>
                </a:cubicBezTo>
                <a:cubicBezTo>
                  <a:pt x="62864" y="52650"/>
                  <a:pt x="63093" y="52403"/>
                  <a:pt x="63378" y="52307"/>
                </a:cubicBezTo>
                <a:close/>
                <a:moveTo>
                  <a:pt x="63511" y="52307"/>
                </a:moveTo>
                <a:cubicBezTo>
                  <a:pt x="63644" y="52288"/>
                  <a:pt x="63663" y="52193"/>
                  <a:pt x="63739" y="52155"/>
                </a:cubicBezTo>
                <a:cubicBezTo>
                  <a:pt x="64519" y="51832"/>
                  <a:pt x="63720" y="51984"/>
                  <a:pt x="63511" y="52307"/>
                </a:cubicBezTo>
                <a:close/>
                <a:moveTo>
                  <a:pt x="61951" y="52707"/>
                </a:moveTo>
                <a:cubicBezTo>
                  <a:pt x="62008" y="52536"/>
                  <a:pt x="62332" y="52441"/>
                  <a:pt x="62598" y="52345"/>
                </a:cubicBezTo>
                <a:cubicBezTo>
                  <a:pt x="62579" y="52269"/>
                  <a:pt x="62541" y="52212"/>
                  <a:pt x="62522" y="52155"/>
                </a:cubicBezTo>
                <a:cubicBezTo>
                  <a:pt x="62522" y="52307"/>
                  <a:pt x="61742" y="52688"/>
                  <a:pt x="61989" y="52422"/>
                </a:cubicBezTo>
                <a:cubicBezTo>
                  <a:pt x="61723" y="52288"/>
                  <a:pt x="61799" y="52707"/>
                  <a:pt x="61951" y="52707"/>
                </a:cubicBezTo>
                <a:close/>
                <a:moveTo>
                  <a:pt x="63911" y="50805"/>
                </a:moveTo>
                <a:cubicBezTo>
                  <a:pt x="63682" y="50957"/>
                  <a:pt x="63606" y="50938"/>
                  <a:pt x="63321" y="51109"/>
                </a:cubicBezTo>
                <a:cubicBezTo>
                  <a:pt x="63169" y="51223"/>
                  <a:pt x="64044" y="50976"/>
                  <a:pt x="63911" y="50805"/>
                </a:cubicBezTo>
                <a:close/>
                <a:moveTo>
                  <a:pt x="75532" y="46031"/>
                </a:moveTo>
                <a:cubicBezTo>
                  <a:pt x="75456" y="46050"/>
                  <a:pt x="75475" y="46012"/>
                  <a:pt x="75513" y="45993"/>
                </a:cubicBezTo>
                <a:cubicBezTo>
                  <a:pt x="74810" y="46202"/>
                  <a:pt x="74163" y="46544"/>
                  <a:pt x="73459" y="46753"/>
                </a:cubicBezTo>
                <a:cubicBezTo>
                  <a:pt x="73497" y="46791"/>
                  <a:pt x="73554" y="46810"/>
                  <a:pt x="73573" y="46886"/>
                </a:cubicBezTo>
                <a:cubicBezTo>
                  <a:pt x="73345" y="47020"/>
                  <a:pt x="73136" y="46963"/>
                  <a:pt x="73079" y="47077"/>
                </a:cubicBezTo>
                <a:cubicBezTo>
                  <a:pt x="73478" y="47077"/>
                  <a:pt x="74030" y="46772"/>
                  <a:pt x="74657" y="46563"/>
                </a:cubicBezTo>
                <a:cubicBezTo>
                  <a:pt x="74258" y="46373"/>
                  <a:pt x="75608" y="46278"/>
                  <a:pt x="75570" y="45973"/>
                </a:cubicBezTo>
                <a:cubicBezTo>
                  <a:pt x="75513" y="45973"/>
                  <a:pt x="75513" y="46012"/>
                  <a:pt x="75513" y="46050"/>
                </a:cubicBezTo>
                <a:close/>
                <a:moveTo>
                  <a:pt x="76959" y="45517"/>
                </a:moveTo>
                <a:cubicBezTo>
                  <a:pt x="76616" y="45460"/>
                  <a:pt x="75703" y="45764"/>
                  <a:pt x="75665" y="46031"/>
                </a:cubicBezTo>
                <a:cubicBezTo>
                  <a:pt x="76312" y="45726"/>
                  <a:pt x="76369" y="45764"/>
                  <a:pt x="76959" y="45517"/>
                </a:cubicBezTo>
                <a:close/>
                <a:moveTo>
                  <a:pt x="64082" y="50519"/>
                </a:moveTo>
                <a:cubicBezTo>
                  <a:pt x="64044" y="50462"/>
                  <a:pt x="64063" y="50424"/>
                  <a:pt x="64101" y="50405"/>
                </a:cubicBezTo>
                <a:cubicBezTo>
                  <a:pt x="63587" y="50519"/>
                  <a:pt x="62560" y="50786"/>
                  <a:pt x="62332" y="51166"/>
                </a:cubicBezTo>
                <a:cubicBezTo>
                  <a:pt x="62769" y="51014"/>
                  <a:pt x="62998" y="51014"/>
                  <a:pt x="63226" y="50691"/>
                </a:cubicBezTo>
                <a:cubicBezTo>
                  <a:pt x="63587" y="50824"/>
                  <a:pt x="63758" y="50596"/>
                  <a:pt x="64082" y="50519"/>
                </a:cubicBezTo>
                <a:close/>
                <a:moveTo>
                  <a:pt x="64272" y="50443"/>
                </a:moveTo>
                <a:cubicBezTo>
                  <a:pt x="64557" y="50310"/>
                  <a:pt x="64348" y="50272"/>
                  <a:pt x="64633" y="50291"/>
                </a:cubicBezTo>
                <a:cubicBezTo>
                  <a:pt x="64576" y="50177"/>
                  <a:pt x="64709" y="50158"/>
                  <a:pt x="64557" y="50101"/>
                </a:cubicBezTo>
                <a:cubicBezTo>
                  <a:pt x="64462" y="50139"/>
                  <a:pt x="64291" y="50443"/>
                  <a:pt x="64253" y="50234"/>
                </a:cubicBezTo>
                <a:cubicBezTo>
                  <a:pt x="64101" y="50348"/>
                  <a:pt x="64215" y="50329"/>
                  <a:pt x="64272" y="50443"/>
                </a:cubicBezTo>
                <a:close/>
                <a:moveTo>
                  <a:pt x="66098" y="49664"/>
                </a:moveTo>
                <a:cubicBezTo>
                  <a:pt x="66022" y="49644"/>
                  <a:pt x="65965" y="49606"/>
                  <a:pt x="65927" y="49568"/>
                </a:cubicBezTo>
                <a:cubicBezTo>
                  <a:pt x="65870" y="49606"/>
                  <a:pt x="65832" y="49644"/>
                  <a:pt x="65756" y="49683"/>
                </a:cubicBezTo>
                <a:cubicBezTo>
                  <a:pt x="65908" y="49797"/>
                  <a:pt x="66060" y="49702"/>
                  <a:pt x="66288" y="49587"/>
                </a:cubicBezTo>
                <a:cubicBezTo>
                  <a:pt x="66269" y="49549"/>
                  <a:pt x="66250" y="49511"/>
                  <a:pt x="66250" y="49492"/>
                </a:cubicBezTo>
                <a:cubicBezTo>
                  <a:pt x="66193" y="49511"/>
                  <a:pt x="66174" y="49492"/>
                  <a:pt x="66174" y="49454"/>
                </a:cubicBezTo>
                <a:cubicBezTo>
                  <a:pt x="66098" y="49511"/>
                  <a:pt x="66060" y="49568"/>
                  <a:pt x="66098" y="49644"/>
                </a:cubicBezTo>
                <a:close/>
                <a:moveTo>
                  <a:pt x="61666" y="51432"/>
                </a:moveTo>
                <a:cubicBezTo>
                  <a:pt x="61799" y="51356"/>
                  <a:pt x="61856" y="51261"/>
                  <a:pt x="62066" y="51223"/>
                </a:cubicBezTo>
                <a:cubicBezTo>
                  <a:pt x="61913" y="51185"/>
                  <a:pt x="61590" y="51242"/>
                  <a:pt x="61666" y="51432"/>
                </a:cubicBezTo>
                <a:close/>
                <a:moveTo>
                  <a:pt x="66707" y="49188"/>
                </a:moveTo>
                <a:cubicBezTo>
                  <a:pt x="66098" y="49321"/>
                  <a:pt x="65699" y="49492"/>
                  <a:pt x="65128" y="49721"/>
                </a:cubicBezTo>
                <a:cubicBezTo>
                  <a:pt x="65451" y="49816"/>
                  <a:pt x="66421" y="49264"/>
                  <a:pt x="66707" y="49188"/>
                </a:cubicBezTo>
                <a:close/>
                <a:moveTo>
                  <a:pt x="63492" y="50481"/>
                </a:moveTo>
                <a:cubicBezTo>
                  <a:pt x="63625" y="50291"/>
                  <a:pt x="63834" y="50386"/>
                  <a:pt x="63968" y="50234"/>
                </a:cubicBezTo>
                <a:cubicBezTo>
                  <a:pt x="63815" y="50234"/>
                  <a:pt x="63359" y="50253"/>
                  <a:pt x="63492" y="50481"/>
                </a:cubicBezTo>
                <a:close/>
                <a:moveTo>
                  <a:pt x="127212" y="24689"/>
                </a:moveTo>
                <a:cubicBezTo>
                  <a:pt x="127783" y="24442"/>
                  <a:pt x="128334" y="24043"/>
                  <a:pt x="128981" y="23757"/>
                </a:cubicBezTo>
                <a:cubicBezTo>
                  <a:pt x="128467" y="23776"/>
                  <a:pt x="127516" y="24214"/>
                  <a:pt x="127212" y="24689"/>
                </a:cubicBezTo>
                <a:close/>
                <a:moveTo>
                  <a:pt x="63568" y="50120"/>
                </a:moveTo>
                <a:cubicBezTo>
                  <a:pt x="63283" y="50101"/>
                  <a:pt x="63131" y="50215"/>
                  <a:pt x="62864" y="50348"/>
                </a:cubicBezTo>
                <a:cubicBezTo>
                  <a:pt x="62979" y="50462"/>
                  <a:pt x="63340" y="50272"/>
                  <a:pt x="63568" y="50120"/>
                </a:cubicBezTo>
                <a:close/>
                <a:moveTo>
                  <a:pt x="65984" y="48865"/>
                </a:moveTo>
                <a:cubicBezTo>
                  <a:pt x="65984" y="48693"/>
                  <a:pt x="66307" y="48617"/>
                  <a:pt x="66174" y="48408"/>
                </a:cubicBezTo>
                <a:cubicBezTo>
                  <a:pt x="66098" y="48541"/>
                  <a:pt x="65756" y="48770"/>
                  <a:pt x="65984" y="48865"/>
                </a:cubicBezTo>
                <a:close/>
                <a:moveTo>
                  <a:pt x="69826" y="47153"/>
                </a:moveTo>
                <a:cubicBezTo>
                  <a:pt x="68685" y="47381"/>
                  <a:pt x="67144" y="48446"/>
                  <a:pt x="66364" y="48370"/>
                </a:cubicBezTo>
                <a:cubicBezTo>
                  <a:pt x="66421" y="48408"/>
                  <a:pt x="66478" y="48427"/>
                  <a:pt x="66402" y="48465"/>
                </a:cubicBezTo>
                <a:cubicBezTo>
                  <a:pt x="66421" y="48465"/>
                  <a:pt x="66421" y="48522"/>
                  <a:pt x="66421" y="48522"/>
                </a:cubicBezTo>
                <a:cubicBezTo>
                  <a:pt x="67106" y="48484"/>
                  <a:pt x="68894" y="47571"/>
                  <a:pt x="69826" y="47153"/>
                </a:cubicBezTo>
                <a:close/>
                <a:moveTo>
                  <a:pt x="82152" y="42207"/>
                </a:moveTo>
                <a:cubicBezTo>
                  <a:pt x="82247" y="42398"/>
                  <a:pt x="83198" y="41827"/>
                  <a:pt x="83578" y="41694"/>
                </a:cubicBezTo>
                <a:cubicBezTo>
                  <a:pt x="83654" y="41675"/>
                  <a:pt x="83959" y="41542"/>
                  <a:pt x="83749" y="41580"/>
                </a:cubicBezTo>
                <a:cubicBezTo>
                  <a:pt x="83654" y="41618"/>
                  <a:pt x="83540" y="41656"/>
                  <a:pt x="83445" y="41694"/>
                </a:cubicBezTo>
                <a:cubicBezTo>
                  <a:pt x="82893" y="41884"/>
                  <a:pt x="82418" y="42150"/>
                  <a:pt x="82152" y="42207"/>
                </a:cubicBezTo>
                <a:close/>
                <a:moveTo>
                  <a:pt x="129837" y="23187"/>
                </a:moveTo>
                <a:cubicBezTo>
                  <a:pt x="130008" y="23168"/>
                  <a:pt x="130160" y="22806"/>
                  <a:pt x="130274" y="23015"/>
                </a:cubicBezTo>
                <a:cubicBezTo>
                  <a:pt x="130388" y="22920"/>
                  <a:pt x="130541" y="22825"/>
                  <a:pt x="130388" y="22635"/>
                </a:cubicBezTo>
                <a:cubicBezTo>
                  <a:pt x="130122" y="22787"/>
                  <a:pt x="129837" y="22958"/>
                  <a:pt x="129837" y="23187"/>
                </a:cubicBezTo>
                <a:close/>
                <a:moveTo>
                  <a:pt x="76274" y="44509"/>
                </a:moveTo>
                <a:cubicBezTo>
                  <a:pt x="74581" y="44908"/>
                  <a:pt x="73098" y="45688"/>
                  <a:pt x="70948" y="46601"/>
                </a:cubicBezTo>
                <a:cubicBezTo>
                  <a:pt x="72888" y="45993"/>
                  <a:pt x="74562" y="45213"/>
                  <a:pt x="76274" y="44509"/>
                </a:cubicBezTo>
                <a:close/>
                <a:moveTo>
                  <a:pt x="77168" y="44090"/>
                </a:moveTo>
                <a:cubicBezTo>
                  <a:pt x="77282" y="44186"/>
                  <a:pt x="77568" y="43957"/>
                  <a:pt x="77758" y="43919"/>
                </a:cubicBezTo>
                <a:cubicBezTo>
                  <a:pt x="77587" y="43862"/>
                  <a:pt x="77339" y="43957"/>
                  <a:pt x="77168" y="44090"/>
                </a:cubicBezTo>
                <a:close/>
                <a:moveTo>
                  <a:pt x="130293" y="20619"/>
                </a:moveTo>
                <a:cubicBezTo>
                  <a:pt x="130293" y="20486"/>
                  <a:pt x="130426" y="20391"/>
                  <a:pt x="130541" y="20295"/>
                </a:cubicBezTo>
                <a:cubicBezTo>
                  <a:pt x="130179" y="19820"/>
                  <a:pt x="130750" y="19630"/>
                  <a:pt x="130845" y="19287"/>
                </a:cubicBezTo>
                <a:cubicBezTo>
                  <a:pt x="130312" y="19573"/>
                  <a:pt x="129932" y="19915"/>
                  <a:pt x="129304" y="20295"/>
                </a:cubicBezTo>
                <a:cubicBezTo>
                  <a:pt x="129456" y="20372"/>
                  <a:pt x="129742" y="20143"/>
                  <a:pt x="129780" y="20048"/>
                </a:cubicBezTo>
                <a:cubicBezTo>
                  <a:pt x="130122" y="20391"/>
                  <a:pt x="129437" y="20809"/>
                  <a:pt x="129019" y="21189"/>
                </a:cubicBezTo>
                <a:cubicBezTo>
                  <a:pt x="129247" y="21170"/>
                  <a:pt x="129590" y="21037"/>
                  <a:pt x="129742" y="20828"/>
                </a:cubicBezTo>
                <a:cubicBezTo>
                  <a:pt x="129951" y="20904"/>
                  <a:pt x="129513" y="21132"/>
                  <a:pt x="129247" y="21208"/>
                </a:cubicBezTo>
                <a:cubicBezTo>
                  <a:pt x="128486" y="21817"/>
                  <a:pt x="127802" y="22521"/>
                  <a:pt x="126908" y="23206"/>
                </a:cubicBezTo>
                <a:cubicBezTo>
                  <a:pt x="127992" y="22787"/>
                  <a:pt x="129513" y="21627"/>
                  <a:pt x="130217" y="21304"/>
                </a:cubicBezTo>
                <a:cubicBezTo>
                  <a:pt x="130274" y="21285"/>
                  <a:pt x="130769" y="21037"/>
                  <a:pt x="130864" y="21285"/>
                </a:cubicBezTo>
                <a:cubicBezTo>
                  <a:pt x="130997" y="21665"/>
                  <a:pt x="129418" y="22578"/>
                  <a:pt x="128943" y="22939"/>
                </a:cubicBezTo>
                <a:cubicBezTo>
                  <a:pt x="129076" y="23091"/>
                  <a:pt x="129152" y="22863"/>
                  <a:pt x="129399" y="22806"/>
                </a:cubicBezTo>
                <a:cubicBezTo>
                  <a:pt x="129361" y="22920"/>
                  <a:pt x="129228" y="22996"/>
                  <a:pt x="129304" y="23130"/>
                </a:cubicBezTo>
                <a:cubicBezTo>
                  <a:pt x="129894" y="22863"/>
                  <a:pt x="130198" y="22198"/>
                  <a:pt x="130788" y="22198"/>
                </a:cubicBezTo>
                <a:cubicBezTo>
                  <a:pt x="130940" y="21950"/>
                  <a:pt x="131244" y="21722"/>
                  <a:pt x="131435" y="21494"/>
                </a:cubicBezTo>
                <a:cubicBezTo>
                  <a:pt x="131377" y="21323"/>
                  <a:pt x="131301" y="21170"/>
                  <a:pt x="131244" y="20999"/>
                </a:cubicBezTo>
                <a:cubicBezTo>
                  <a:pt x="130959" y="21227"/>
                  <a:pt x="130522" y="20771"/>
                  <a:pt x="130293" y="20600"/>
                </a:cubicBezTo>
                <a:close/>
                <a:moveTo>
                  <a:pt x="74410" y="44547"/>
                </a:moveTo>
                <a:cubicBezTo>
                  <a:pt x="74011" y="44319"/>
                  <a:pt x="73212" y="44946"/>
                  <a:pt x="72508" y="45137"/>
                </a:cubicBezTo>
                <a:cubicBezTo>
                  <a:pt x="73041" y="45137"/>
                  <a:pt x="73554" y="44889"/>
                  <a:pt x="74410" y="44547"/>
                </a:cubicBezTo>
                <a:close/>
                <a:moveTo>
                  <a:pt x="81239" y="41580"/>
                </a:moveTo>
                <a:cubicBezTo>
                  <a:pt x="78899" y="42721"/>
                  <a:pt x="76712" y="43292"/>
                  <a:pt x="74524" y="44433"/>
                </a:cubicBezTo>
                <a:cubicBezTo>
                  <a:pt x="76027" y="43862"/>
                  <a:pt x="77377" y="43368"/>
                  <a:pt x="78671" y="42835"/>
                </a:cubicBezTo>
                <a:cubicBezTo>
                  <a:pt x="79222" y="42607"/>
                  <a:pt x="79793" y="42283"/>
                  <a:pt x="80364" y="42036"/>
                </a:cubicBezTo>
                <a:cubicBezTo>
                  <a:pt x="80706" y="41903"/>
                  <a:pt x="81181" y="41922"/>
                  <a:pt x="81239" y="41580"/>
                </a:cubicBezTo>
                <a:close/>
                <a:moveTo>
                  <a:pt x="85461" y="39944"/>
                </a:moveTo>
                <a:cubicBezTo>
                  <a:pt x="85613" y="39887"/>
                  <a:pt x="85404" y="40058"/>
                  <a:pt x="85537" y="40134"/>
                </a:cubicBezTo>
                <a:cubicBezTo>
                  <a:pt x="85689" y="40039"/>
                  <a:pt x="85575" y="39868"/>
                  <a:pt x="85746" y="39773"/>
                </a:cubicBezTo>
                <a:cubicBezTo>
                  <a:pt x="85823" y="39773"/>
                  <a:pt x="85861" y="39849"/>
                  <a:pt x="85975" y="39792"/>
                </a:cubicBezTo>
                <a:cubicBezTo>
                  <a:pt x="87116" y="39031"/>
                  <a:pt x="88390" y="38898"/>
                  <a:pt x="89227" y="38270"/>
                </a:cubicBezTo>
                <a:cubicBezTo>
                  <a:pt x="89322" y="38289"/>
                  <a:pt x="89360" y="38403"/>
                  <a:pt x="89475" y="38384"/>
                </a:cubicBezTo>
                <a:cubicBezTo>
                  <a:pt x="89741" y="38080"/>
                  <a:pt x="90197" y="37776"/>
                  <a:pt x="90654" y="37737"/>
                </a:cubicBezTo>
                <a:cubicBezTo>
                  <a:pt x="90426" y="37604"/>
                  <a:pt x="91091" y="37490"/>
                  <a:pt x="91053" y="37471"/>
                </a:cubicBezTo>
                <a:cubicBezTo>
                  <a:pt x="91148" y="37471"/>
                  <a:pt x="91205" y="37528"/>
                  <a:pt x="91244" y="37623"/>
                </a:cubicBezTo>
                <a:cubicBezTo>
                  <a:pt x="91110" y="37395"/>
                  <a:pt x="91700" y="37452"/>
                  <a:pt x="91472" y="37300"/>
                </a:cubicBezTo>
                <a:cubicBezTo>
                  <a:pt x="91643" y="37376"/>
                  <a:pt x="92099" y="36844"/>
                  <a:pt x="92233" y="37053"/>
                </a:cubicBezTo>
                <a:cubicBezTo>
                  <a:pt x="92309" y="36996"/>
                  <a:pt x="92347" y="36939"/>
                  <a:pt x="92309" y="36863"/>
                </a:cubicBezTo>
                <a:cubicBezTo>
                  <a:pt x="92689" y="36805"/>
                  <a:pt x="92879" y="36805"/>
                  <a:pt x="93031" y="36520"/>
                </a:cubicBezTo>
                <a:cubicBezTo>
                  <a:pt x="93317" y="36558"/>
                  <a:pt x="93507" y="36273"/>
                  <a:pt x="93659" y="36482"/>
                </a:cubicBezTo>
                <a:cubicBezTo>
                  <a:pt x="93773" y="36444"/>
                  <a:pt x="93621" y="36311"/>
                  <a:pt x="93697" y="36254"/>
                </a:cubicBezTo>
                <a:cubicBezTo>
                  <a:pt x="94078" y="36197"/>
                  <a:pt x="94306" y="35988"/>
                  <a:pt x="94344" y="35873"/>
                </a:cubicBezTo>
                <a:cubicBezTo>
                  <a:pt x="94838" y="35778"/>
                  <a:pt x="95048" y="35588"/>
                  <a:pt x="95409" y="35512"/>
                </a:cubicBezTo>
                <a:cubicBezTo>
                  <a:pt x="95485" y="35455"/>
                  <a:pt x="95371" y="35360"/>
                  <a:pt x="95466" y="35303"/>
                </a:cubicBezTo>
                <a:cubicBezTo>
                  <a:pt x="95409" y="35265"/>
                  <a:pt x="95314" y="35398"/>
                  <a:pt x="95143" y="35379"/>
                </a:cubicBezTo>
                <a:cubicBezTo>
                  <a:pt x="95162" y="35417"/>
                  <a:pt x="95219" y="35417"/>
                  <a:pt x="95238" y="35455"/>
                </a:cubicBezTo>
                <a:cubicBezTo>
                  <a:pt x="94991" y="35645"/>
                  <a:pt x="94972" y="35379"/>
                  <a:pt x="94705" y="35569"/>
                </a:cubicBezTo>
                <a:cubicBezTo>
                  <a:pt x="94800" y="35626"/>
                  <a:pt x="94915" y="35512"/>
                  <a:pt x="94838" y="35683"/>
                </a:cubicBezTo>
                <a:cubicBezTo>
                  <a:pt x="94629" y="35588"/>
                  <a:pt x="94059" y="35759"/>
                  <a:pt x="94192" y="35873"/>
                </a:cubicBezTo>
                <a:cubicBezTo>
                  <a:pt x="93393" y="36083"/>
                  <a:pt x="93374" y="36292"/>
                  <a:pt x="92328" y="36577"/>
                </a:cubicBezTo>
                <a:cubicBezTo>
                  <a:pt x="92423" y="36653"/>
                  <a:pt x="91472" y="36996"/>
                  <a:pt x="91091" y="37072"/>
                </a:cubicBezTo>
                <a:cubicBezTo>
                  <a:pt x="91072" y="37129"/>
                  <a:pt x="91053" y="37167"/>
                  <a:pt x="91091" y="37243"/>
                </a:cubicBezTo>
                <a:cubicBezTo>
                  <a:pt x="90597" y="37205"/>
                  <a:pt x="90730" y="37471"/>
                  <a:pt x="90216" y="37357"/>
                </a:cubicBezTo>
                <a:cubicBezTo>
                  <a:pt x="90559" y="37528"/>
                  <a:pt x="89741" y="37604"/>
                  <a:pt x="90159" y="37604"/>
                </a:cubicBezTo>
                <a:cubicBezTo>
                  <a:pt x="90121" y="37776"/>
                  <a:pt x="89817" y="37718"/>
                  <a:pt x="89722" y="37737"/>
                </a:cubicBezTo>
                <a:cubicBezTo>
                  <a:pt x="89608" y="37623"/>
                  <a:pt x="89760" y="37566"/>
                  <a:pt x="89684" y="37471"/>
                </a:cubicBezTo>
                <a:cubicBezTo>
                  <a:pt x="89665" y="37642"/>
                  <a:pt x="89284" y="37718"/>
                  <a:pt x="89437" y="37947"/>
                </a:cubicBezTo>
                <a:cubicBezTo>
                  <a:pt x="89551" y="37909"/>
                  <a:pt x="89418" y="37776"/>
                  <a:pt x="89570" y="37737"/>
                </a:cubicBezTo>
                <a:cubicBezTo>
                  <a:pt x="89608" y="37814"/>
                  <a:pt x="89532" y="37871"/>
                  <a:pt x="89589" y="37947"/>
                </a:cubicBezTo>
                <a:cubicBezTo>
                  <a:pt x="89170" y="38061"/>
                  <a:pt x="89208" y="37966"/>
                  <a:pt x="88790" y="38099"/>
                </a:cubicBezTo>
                <a:cubicBezTo>
                  <a:pt x="88809" y="38194"/>
                  <a:pt x="88885" y="38156"/>
                  <a:pt x="88904" y="38213"/>
                </a:cubicBezTo>
                <a:cubicBezTo>
                  <a:pt x="88676" y="38156"/>
                  <a:pt x="88333" y="38213"/>
                  <a:pt x="88010" y="38479"/>
                </a:cubicBezTo>
                <a:cubicBezTo>
                  <a:pt x="87896" y="38365"/>
                  <a:pt x="88048" y="38308"/>
                  <a:pt x="87972" y="38213"/>
                </a:cubicBezTo>
                <a:cubicBezTo>
                  <a:pt x="87839" y="38232"/>
                  <a:pt x="87877" y="38327"/>
                  <a:pt x="87896" y="38403"/>
                </a:cubicBezTo>
                <a:cubicBezTo>
                  <a:pt x="87782" y="38441"/>
                  <a:pt x="87801" y="38251"/>
                  <a:pt x="87706" y="38251"/>
                </a:cubicBezTo>
                <a:cubicBezTo>
                  <a:pt x="87496" y="38308"/>
                  <a:pt x="87553" y="38441"/>
                  <a:pt x="87611" y="38574"/>
                </a:cubicBezTo>
                <a:cubicBezTo>
                  <a:pt x="87725" y="38422"/>
                  <a:pt x="87744" y="38403"/>
                  <a:pt x="87934" y="38441"/>
                </a:cubicBezTo>
                <a:cubicBezTo>
                  <a:pt x="87725" y="38822"/>
                  <a:pt x="87534" y="38479"/>
                  <a:pt x="87572" y="38803"/>
                </a:cubicBezTo>
                <a:cubicBezTo>
                  <a:pt x="87496" y="38822"/>
                  <a:pt x="87477" y="38746"/>
                  <a:pt x="87458" y="38689"/>
                </a:cubicBezTo>
                <a:cubicBezTo>
                  <a:pt x="87192" y="38765"/>
                  <a:pt x="87097" y="38898"/>
                  <a:pt x="87097" y="39050"/>
                </a:cubicBezTo>
                <a:cubicBezTo>
                  <a:pt x="86621" y="39202"/>
                  <a:pt x="86564" y="39107"/>
                  <a:pt x="86146" y="39373"/>
                </a:cubicBezTo>
                <a:cubicBezTo>
                  <a:pt x="86146" y="39335"/>
                  <a:pt x="86222" y="39316"/>
                  <a:pt x="86260" y="39278"/>
                </a:cubicBezTo>
                <a:cubicBezTo>
                  <a:pt x="85670" y="39354"/>
                  <a:pt x="85366" y="39716"/>
                  <a:pt x="84948" y="39754"/>
                </a:cubicBezTo>
                <a:cubicBezTo>
                  <a:pt x="84967" y="39811"/>
                  <a:pt x="84986" y="39849"/>
                  <a:pt x="85005" y="39906"/>
                </a:cubicBezTo>
                <a:cubicBezTo>
                  <a:pt x="84929" y="39925"/>
                  <a:pt x="84910" y="39830"/>
                  <a:pt x="84891" y="39773"/>
                </a:cubicBezTo>
                <a:cubicBezTo>
                  <a:pt x="84814" y="39830"/>
                  <a:pt x="84776" y="39887"/>
                  <a:pt x="84814" y="39982"/>
                </a:cubicBezTo>
                <a:cubicBezTo>
                  <a:pt x="84358" y="39887"/>
                  <a:pt x="83978" y="40229"/>
                  <a:pt x="83844" y="40419"/>
                </a:cubicBezTo>
                <a:cubicBezTo>
                  <a:pt x="83654" y="40457"/>
                  <a:pt x="83863" y="40286"/>
                  <a:pt x="83768" y="40229"/>
                </a:cubicBezTo>
                <a:cubicBezTo>
                  <a:pt x="83673" y="40286"/>
                  <a:pt x="83673" y="40362"/>
                  <a:pt x="83730" y="40457"/>
                </a:cubicBezTo>
                <a:cubicBezTo>
                  <a:pt x="83521" y="40324"/>
                  <a:pt x="83179" y="40610"/>
                  <a:pt x="82988" y="40591"/>
                </a:cubicBezTo>
                <a:cubicBezTo>
                  <a:pt x="82874" y="40705"/>
                  <a:pt x="82931" y="40857"/>
                  <a:pt x="82627" y="40914"/>
                </a:cubicBezTo>
                <a:cubicBezTo>
                  <a:pt x="82646" y="40819"/>
                  <a:pt x="82798" y="40762"/>
                  <a:pt x="82893" y="40686"/>
                </a:cubicBezTo>
                <a:cubicBezTo>
                  <a:pt x="82798" y="40610"/>
                  <a:pt x="82532" y="40819"/>
                  <a:pt x="82380" y="40838"/>
                </a:cubicBezTo>
                <a:cubicBezTo>
                  <a:pt x="82342" y="40895"/>
                  <a:pt x="82361" y="40971"/>
                  <a:pt x="82399" y="41066"/>
                </a:cubicBezTo>
                <a:cubicBezTo>
                  <a:pt x="81904" y="41294"/>
                  <a:pt x="81391" y="41313"/>
                  <a:pt x="81334" y="41656"/>
                </a:cubicBezTo>
                <a:cubicBezTo>
                  <a:pt x="81980" y="41580"/>
                  <a:pt x="83236" y="40667"/>
                  <a:pt x="84092" y="40495"/>
                </a:cubicBezTo>
                <a:cubicBezTo>
                  <a:pt x="84187" y="40476"/>
                  <a:pt x="84301" y="40629"/>
                  <a:pt x="84206" y="40381"/>
                </a:cubicBezTo>
                <a:cubicBezTo>
                  <a:pt x="84301" y="40400"/>
                  <a:pt x="84377" y="40457"/>
                  <a:pt x="84415" y="40572"/>
                </a:cubicBezTo>
                <a:cubicBezTo>
                  <a:pt x="84529" y="40172"/>
                  <a:pt x="85195" y="40191"/>
                  <a:pt x="85309" y="39944"/>
                </a:cubicBezTo>
                <a:cubicBezTo>
                  <a:pt x="85366" y="39944"/>
                  <a:pt x="85461" y="40039"/>
                  <a:pt x="85442" y="39944"/>
                </a:cubicBezTo>
                <a:close/>
                <a:moveTo>
                  <a:pt x="67182" y="47381"/>
                </a:moveTo>
                <a:cubicBezTo>
                  <a:pt x="67239" y="47305"/>
                  <a:pt x="67391" y="47248"/>
                  <a:pt x="67448" y="47172"/>
                </a:cubicBezTo>
                <a:cubicBezTo>
                  <a:pt x="67391" y="47077"/>
                  <a:pt x="66992" y="47248"/>
                  <a:pt x="67182" y="47381"/>
                </a:cubicBezTo>
                <a:close/>
                <a:moveTo>
                  <a:pt x="63758" y="48313"/>
                </a:moveTo>
                <a:cubicBezTo>
                  <a:pt x="63987" y="47876"/>
                  <a:pt x="64500" y="48104"/>
                  <a:pt x="64481" y="47799"/>
                </a:cubicBezTo>
                <a:cubicBezTo>
                  <a:pt x="64576" y="47818"/>
                  <a:pt x="64652" y="47838"/>
                  <a:pt x="64728" y="47876"/>
                </a:cubicBezTo>
                <a:cubicBezTo>
                  <a:pt x="64767" y="47666"/>
                  <a:pt x="65033" y="47799"/>
                  <a:pt x="64976" y="47590"/>
                </a:cubicBezTo>
                <a:cubicBezTo>
                  <a:pt x="65432" y="47571"/>
                  <a:pt x="65775" y="47210"/>
                  <a:pt x="66250" y="47191"/>
                </a:cubicBezTo>
                <a:cubicBezTo>
                  <a:pt x="66269" y="47248"/>
                  <a:pt x="66193" y="47267"/>
                  <a:pt x="66155" y="47305"/>
                </a:cubicBezTo>
                <a:cubicBezTo>
                  <a:pt x="66174" y="47400"/>
                  <a:pt x="66383" y="47229"/>
                  <a:pt x="66478" y="47229"/>
                </a:cubicBezTo>
                <a:cubicBezTo>
                  <a:pt x="66383" y="47191"/>
                  <a:pt x="66421" y="47153"/>
                  <a:pt x="66421" y="47077"/>
                </a:cubicBezTo>
                <a:cubicBezTo>
                  <a:pt x="66992" y="47096"/>
                  <a:pt x="67620" y="46354"/>
                  <a:pt x="67848" y="46734"/>
                </a:cubicBezTo>
                <a:cubicBezTo>
                  <a:pt x="68723" y="46354"/>
                  <a:pt x="69312" y="46031"/>
                  <a:pt x="69959" y="45726"/>
                </a:cubicBezTo>
                <a:cubicBezTo>
                  <a:pt x="70302" y="45555"/>
                  <a:pt x="70872" y="45536"/>
                  <a:pt x="71138" y="45118"/>
                </a:cubicBezTo>
                <a:cubicBezTo>
                  <a:pt x="71272" y="45137"/>
                  <a:pt x="71329" y="45232"/>
                  <a:pt x="71519" y="45137"/>
                </a:cubicBezTo>
                <a:cubicBezTo>
                  <a:pt x="71500" y="45060"/>
                  <a:pt x="71424" y="45080"/>
                  <a:pt x="71348" y="45099"/>
                </a:cubicBezTo>
                <a:cubicBezTo>
                  <a:pt x="71367" y="44946"/>
                  <a:pt x="71538" y="45099"/>
                  <a:pt x="71576" y="44946"/>
                </a:cubicBezTo>
                <a:cubicBezTo>
                  <a:pt x="71709" y="45022"/>
                  <a:pt x="71500" y="45194"/>
                  <a:pt x="71652" y="45137"/>
                </a:cubicBezTo>
                <a:cubicBezTo>
                  <a:pt x="71899" y="45060"/>
                  <a:pt x="71595" y="45080"/>
                  <a:pt x="71728" y="44946"/>
                </a:cubicBezTo>
                <a:cubicBezTo>
                  <a:pt x="71975" y="44946"/>
                  <a:pt x="71994" y="44832"/>
                  <a:pt x="72261" y="44851"/>
                </a:cubicBezTo>
                <a:cubicBezTo>
                  <a:pt x="72242" y="44794"/>
                  <a:pt x="72223" y="44756"/>
                  <a:pt x="72204" y="44699"/>
                </a:cubicBezTo>
                <a:cubicBezTo>
                  <a:pt x="72584" y="44794"/>
                  <a:pt x="73193" y="44509"/>
                  <a:pt x="73992" y="44205"/>
                </a:cubicBezTo>
                <a:cubicBezTo>
                  <a:pt x="73897" y="44090"/>
                  <a:pt x="74087" y="44052"/>
                  <a:pt x="74049" y="43957"/>
                </a:cubicBezTo>
                <a:cubicBezTo>
                  <a:pt x="74049" y="44147"/>
                  <a:pt x="74334" y="44033"/>
                  <a:pt x="74581" y="43862"/>
                </a:cubicBezTo>
                <a:cubicBezTo>
                  <a:pt x="74600" y="43881"/>
                  <a:pt x="74505" y="43957"/>
                  <a:pt x="74467" y="43957"/>
                </a:cubicBezTo>
                <a:cubicBezTo>
                  <a:pt x="75361" y="43843"/>
                  <a:pt x="75913" y="43234"/>
                  <a:pt x="76731" y="42987"/>
                </a:cubicBezTo>
                <a:cubicBezTo>
                  <a:pt x="76883" y="42949"/>
                  <a:pt x="77073" y="43025"/>
                  <a:pt x="77225" y="42968"/>
                </a:cubicBezTo>
                <a:cubicBezTo>
                  <a:pt x="77377" y="42911"/>
                  <a:pt x="77529" y="42740"/>
                  <a:pt x="77739" y="42645"/>
                </a:cubicBezTo>
                <a:cubicBezTo>
                  <a:pt x="77891" y="42588"/>
                  <a:pt x="78119" y="42607"/>
                  <a:pt x="78271" y="42550"/>
                </a:cubicBezTo>
                <a:cubicBezTo>
                  <a:pt x="78519" y="42455"/>
                  <a:pt x="78709" y="42207"/>
                  <a:pt x="78956" y="42112"/>
                </a:cubicBezTo>
                <a:cubicBezTo>
                  <a:pt x="79888" y="41694"/>
                  <a:pt x="80839" y="41428"/>
                  <a:pt x="81600" y="41047"/>
                </a:cubicBezTo>
                <a:cubicBezTo>
                  <a:pt x="81562" y="40914"/>
                  <a:pt x="81771" y="40648"/>
                  <a:pt x="81904" y="40705"/>
                </a:cubicBezTo>
                <a:cubicBezTo>
                  <a:pt x="81980" y="40610"/>
                  <a:pt x="81980" y="40515"/>
                  <a:pt x="81885" y="40495"/>
                </a:cubicBezTo>
                <a:cubicBezTo>
                  <a:pt x="82171" y="40419"/>
                  <a:pt x="82018" y="40495"/>
                  <a:pt x="81942" y="40286"/>
                </a:cubicBezTo>
                <a:cubicBezTo>
                  <a:pt x="82152" y="40305"/>
                  <a:pt x="82361" y="40324"/>
                  <a:pt x="82551" y="40381"/>
                </a:cubicBezTo>
                <a:cubicBezTo>
                  <a:pt x="82361" y="40343"/>
                  <a:pt x="82532" y="40153"/>
                  <a:pt x="82380" y="40115"/>
                </a:cubicBezTo>
                <a:cubicBezTo>
                  <a:pt x="82589" y="40210"/>
                  <a:pt x="82836" y="39887"/>
                  <a:pt x="82893" y="40134"/>
                </a:cubicBezTo>
                <a:cubicBezTo>
                  <a:pt x="83007" y="40077"/>
                  <a:pt x="82969" y="39963"/>
                  <a:pt x="82912" y="39849"/>
                </a:cubicBezTo>
                <a:cubicBezTo>
                  <a:pt x="83065" y="39773"/>
                  <a:pt x="83027" y="40020"/>
                  <a:pt x="83217" y="39887"/>
                </a:cubicBezTo>
                <a:cubicBezTo>
                  <a:pt x="82988" y="39773"/>
                  <a:pt x="83426" y="39773"/>
                  <a:pt x="83559" y="39697"/>
                </a:cubicBezTo>
                <a:cubicBezTo>
                  <a:pt x="83749" y="39583"/>
                  <a:pt x="83426" y="39678"/>
                  <a:pt x="83369" y="39716"/>
                </a:cubicBezTo>
                <a:cubicBezTo>
                  <a:pt x="83502" y="39449"/>
                  <a:pt x="83654" y="39640"/>
                  <a:pt x="83844" y="39487"/>
                </a:cubicBezTo>
                <a:cubicBezTo>
                  <a:pt x="83882" y="39544"/>
                  <a:pt x="83825" y="39583"/>
                  <a:pt x="83749" y="39621"/>
                </a:cubicBezTo>
                <a:cubicBezTo>
                  <a:pt x="83844" y="39716"/>
                  <a:pt x="84073" y="39487"/>
                  <a:pt x="83940" y="39373"/>
                </a:cubicBezTo>
                <a:cubicBezTo>
                  <a:pt x="84168" y="39335"/>
                  <a:pt x="84073" y="39525"/>
                  <a:pt x="83959" y="39602"/>
                </a:cubicBezTo>
                <a:cubicBezTo>
                  <a:pt x="84111" y="39678"/>
                  <a:pt x="84130" y="39373"/>
                  <a:pt x="84263" y="39297"/>
                </a:cubicBezTo>
                <a:cubicBezTo>
                  <a:pt x="84320" y="39373"/>
                  <a:pt x="84377" y="39354"/>
                  <a:pt x="84529" y="39430"/>
                </a:cubicBezTo>
                <a:cubicBezTo>
                  <a:pt x="84605" y="39354"/>
                  <a:pt x="84605" y="39278"/>
                  <a:pt x="84567" y="39183"/>
                </a:cubicBezTo>
                <a:cubicBezTo>
                  <a:pt x="84719" y="39202"/>
                  <a:pt x="84948" y="39088"/>
                  <a:pt x="85100" y="39088"/>
                </a:cubicBezTo>
                <a:cubicBezTo>
                  <a:pt x="85195" y="38917"/>
                  <a:pt x="85043" y="38936"/>
                  <a:pt x="84948" y="38860"/>
                </a:cubicBezTo>
                <a:cubicBezTo>
                  <a:pt x="85005" y="38841"/>
                  <a:pt x="85081" y="38822"/>
                  <a:pt x="85138" y="38784"/>
                </a:cubicBezTo>
                <a:cubicBezTo>
                  <a:pt x="85005" y="38746"/>
                  <a:pt x="84986" y="38536"/>
                  <a:pt x="84929" y="38270"/>
                </a:cubicBezTo>
                <a:cubicBezTo>
                  <a:pt x="85100" y="38232"/>
                  <a:pt x="84872" y="38479"/>
                  <a:pt x="85081" y="38479"/>
                </a:cubicBezTo>
                <a:cubicBezTo>
                  <a:pt x="85328" y="38460"/>
                  <a:pt x="85043" y="38289"/>
                  <a:pt x="85214" y="38251"/>
                </a:cubicBezTo>
                <a:cubicBezTo>
                  <a:pt x="85290" y="38365"/>
                  <a:pt x="85404" y="38365"/>
                  <a:pt x="85404" y="38574"/>
                </a:cubicBezTo>
                <a:cubicBezTo>
                  <a:pt x="85328" y="38555"/>
                  <a:pt x="85252" y="38517"/>
                  <a:pt x="85157" y="38498"/>
                </a:cubicBezTo>
                <a:cubicBezTo>
                  <a:pt x="85119" y="38631"/>
                  <a:pt x="85271" y="38746"/>
                  <a:pt x="85214" y="38974"/>
                </a:cubicBezTo>
                <a:cubicBezTo>
                  <a:pt x="85290" y="38936"/>
                  <a:pt x="85385" y="38898"/>
                  <a:pt x="85423" y="38955"/>
                </a:cubicBezTo>
                <a:cubicBezTo>
                  <a:pt x="85518" y="38879"/>
                  <a:pt x="85385" y="38860"/>
                  <a:pt x="85366" y="38803"/>
                </a:cubicBezTo>
                <a:cubicBezTo>
                  <a:pt x="85556" y="38784"/>
                  <a:pt x="85613" y="38860"/>
                  <a:pt x="85689" y="38727"/>
                </a:cubicBezTo>
                <a:cubicBezTo>
                  <a:pt x="85632" y="38555"/>
                  <a:pt x="85632" y="38746"/>
                  <a:pt x="85480" y="38765"/>
                </a:cubicBezTo>
                <a:cubicBezTo>
                  <a:pt x="85366" y="38650"/>
                  <a:pt x="85594" y="38612"/>
                  <a:pt x="85689" y="38574"/>
                </a:cubicBezTo>
                <a:cubicBezTo>
                  <a:pt x="85708" y="38384"/>
                  <a:pt x="85480" y="38612"/>
                  <a:pt x="85499" y="38422"/>
                </a:cubicBezTo>
                <a:cubicBezTo>
                  <a:pt x="85461" y="38232"/>
                  <a:pt x="85804" y="38346"/>
                  <a:pt x="85804" y="38137"/>
                </a:cubicBezTo>
                <a:cubicBezTo>
                  <a:pt x="85937" y="38175"/>
                  <a:pt x="86108" y="38156"/>
                  <a:pt x="86203" y="38251"/>
                </a:cubicBezTo>
                <a:cubicBezTo>
                  <a:pt x="86469" y="38118"/>
                  <a:pt x="86032" y="38137"/>
                  <a:pt x="86146" y="37928"/>
                </a:cubicBezTo>
                <a:cubicBezTo>
                  <a:pt x="86393" y="37966"/>
                  <a:pt x="86602" y="37699"/>
                  <a:pt x="86374" y="37623"/>
                </a:cubicBezTo>
                <a:cubicBezTo>
                  <a:pt x="86469" y="37471"/>
                  <a:pt x="86602" y="37414"/>
                  <a:pt x="86793" y="37395"/>
                </a:cubicBezTo>
                <a:cubicBezTo>
                  <a:pt x="86736" y="37357"/>
                  <a:pt x="86640" y="37414"/>
                  <a:pt x="86621" y="37300"/>
                </a:cubicBezTo>
                <a:cubicBezTo>
                  <a:pt x="86450" y="37433"/>
                  <a:pt x="86127" y="37452"/>
                  <a:pt x="85804" y="37623"/>
                </a:cubicBezTo>
                <a:cubicBezTo>
                  <a:pt x="85899" y="37795"/>
                  <a:pt x="86032" y="37680"/>
                  <a:pt x="86165" y="37604"/>
                </a:cubicBezTo>
                <a:cubicBezTo>
                  <a:pt x="86298" y="37566"/>
                  <a:pt x="86260" y="37795"/>
                  <a:pt x="86374" y="37795"/>
                </a:cubicBezTo>
                <a:cubicBezTo>
                  <a:pt x="86279" y="37814"/>
                  <a:pt x="86051" y="37909"/>
                  <a:pt x="85975" y="38004"/>
                </a:cubicBezTo>
                <a:cubicBezTo>
                  <a:pt x="85804" y="37966"/>
                  <a:pt x="85785" y="37890"/>
                  <a:pt x="85785" y="37737"/>
                </a:cubicBezTo>
                <a:cubicBezTo>
                  <a:pt x="85575" y="37814"/>
                  <a:pt x="85404" y="37814"/>
                  <a:pt x="85157" y="37947"/>
                </a:cubicBezTo>
                <a:cubicBezTo>
                  <a:pt x="85157" y="38080"/>
                  <a:pt x="85499" y="38042"/>
                  <a:pt x="85499" y="37909"/>
                </a:cubicBezTo>
                <a:cubicBezTo>
                  <a:pt x="85632" y="37909"/>
                  <a:pt x="85727" y="38023"/>
                  <a:pt x="85651" y="38137"/>
                </a:cubicBezTo>
                <a:cubicBezTo>
                  <a:pt x="85556" y="38137"/>
                  <a:pt x="85651" y="38061"/>
                  <a:pt x="85594" y="37985"/>
                </a:cubicBezTo>
                <a:cubicBezTo>
                  <a:pt x="85499" y="38061"/>
                  <a:pt x="85480" y="38156"/>
                  <a:pt x="85328" y="38213"/>
                </a:cubicBezTo>
                <a:cubicBezTo>
                  <a:pt x="85271" y="38175"/>
                  <a:pt x="84833" y="38137"/>
                  <a:pt x="85119" y="38023"/>
                </a:cubicBezTo>
                <a:cubicBezTo>
                  <a:pt x="85043" y="37909"/>
                  <a:pt x="84700" y="38232"/>
                  <a:pt x="84738" y="37947"/>
                </a:cubicBezTo>
                <a:cubicBezTo>
                  <a:pt x="84662" y="38213"/>
                  <a:pt x="84929" y="38441"/>
                  <a:pt x="84948" y="38650"/>
                </a:cubicBezTo>
                <a:cubicBezTo>
                  <a:pt x="84814" y="38650"/>
                  <a:pt x="84757" y="38479"/>
                  <a:pt x="84662" y="38650"/>
                </a:cubicBezTo>
                <a:cubicBezTo>
                  <a:pt x="84662" y="38517"/>
                  <a:pt x="84776" y="38403"/>
                  <a:pt x="84624" y="38213"/>
                </a:cubicBezTo>
                <a:cubicBezTo>
                  <a:pt x="84453" y="38346"/>
                  <a:pt x="84491" y="38270"/>
                  <a:pt x="84263" y="38365"/>
                </a:cubicBezTo>
                <a:cubicBezTo>
                  <a:pt x="84434" y="38365"/>
                  <a:pt x="84453" y="38441"/>
                  <a:pt x="84510" y="38479"/>
                </a:cubicBezTo>
                <a:cubicBezTo>
                  <a:pt x="84529" y="38536"/>
                  <a:pt x="84415" y="38574"/>
                  <a:pt x="84358" y="38612"/>
                </a:cubicBezTo>
                <a:cubicBezTo>
                  <a:pt x="84377" y="38650"/>
                  <a:pt x="84434" y="38612"/>
                  <a:pt x="84491" y="38612"/>
                </a:cubicBezTo>
                <a:cubicBezTo>
                  <a:pt x="84491" y="38650"/>
                  <a:pt x="84453" y="38689"/>
                  <a:pt x="84472" y="38727"/>
                </a:cubicBezTo>
                <a:cubicBezTo>
                  <a:pt x="84301" y="38727"/>
                  <a:pt x="84301" y="38612"/>
                  <a:pt x="84301" y="38460"/>
                </a:cubicBezTo>
                <a:cubicBezTo>
                  <a:pt x="84149" y="38670"/>
                  <a:pt x="83959" y="38650"/>
                  <a:pt x="83940" y="38822"/>
                </a:cubicBezTo>
                <a:cubicBezTo>
                  <a:pt x="83730" y="38746"/>
                  <a:pt x="83692" y="38879"/>
                  <a:pt x="83502" y="39012"/>
                </a:cubicBezTo>
                <a:cubicBezTo>
                  <a:pt x="83635" y="39107"/>
                  <a:pt x="83787" y="39164"/>
                  <a:pt x="83901" y="39297"/>
                </a:cubicBezTo>
                <a:cubicBezTo>
                  <a:pt x="83940" y="39487"/>
                  <a:pt x="83540" y="39278"/>
                  <a:pt x="83711" y="39487"/>
                </a:cubicBezTo>
                <a:cubicBezTo>
                  <a:pt x="83559" y="39506"/>
                  <a:pt x="83464" y="39240"/>
                  <a:pt x="83521" y="39563"/>
                </a:cubicBezTo>
                <a:cubicBezTo>
                  <a:pt x="83426" y="39583"/>
                  <a:pt x="83350" y="39621"/>
                  <a:pt x="83274" y="39659"/>
                </a:cubicBezTo>
                <a:cubicBezTo>
                  <a:pt x="83198" y="39544"/>
                  <a:pt x="83559" y="39563"/>
                  <a:pt x="83388" y="39430"/>
                </a:cubicBezTo>
                <a:cubicBezTo>
                  <a:pt x="83236" y="39506"/>
                  <a:pt x="83236" y="39602"/>
                  <a:pt x="83122" y="39487"/>
                </a:cubicBezTo>
                <a:cubicBezTo>
                  <a:pt x="82988" y="39563"/>
                  <a:pt x="83179" y="39659"/>
                  <a:pt x="83198" y="39678"/>
                </a:cubicBezTo>
                <a:cubicBezTo>
                  <a:pt x="82988" y="39754"/>
                  <a:pt x="82874" y="39735"/>
                  <a:pt x="82722" y="39887"/>
                </a:cubicBezTo>
                <a:cubicBezTo>
                  <a:pt x="82608" y="39849"/>
                  <a:pt x="82494" y="39754"/>
                  <a:pt x="82551" y="39659"/>
                </a:cubicBezTo>
                <a:cubicBezTo>
                  <a:pt x="82760" y="39544"/>
                  <a:pt x="82722" y="39830"/>
                  <a:pt x="82931" y="39678"/>
                </a:cubicBezTo>
                <a:cubicBezTo>
                  <a:pt x="82798" y="39373"/>
                  <a:pt x="82893" y="39392"/>
                  <a:pt x="82817" y="39069"/>
                </a:cubicBezTo>
                <a:cubicBezTo>
                  <a:pt x="82627" y="39430"/>
                  <a:pt x="82437" y="39487"/>
                  <a:pt x="81942" y="39583"/>
                </a:cubicBezTo>
                <a:cubicBezTo>
                  <a:pt x="81999" y="39716"/>
                  <a:pt x="82094" y="39640"/>
                  <a:pt x="82018" y="39773"/>
                </a:cubicBezTo>
                <a:cubicBezTo>
                  <a:pt x="81790" y="39811"/>
                  <a:pt x="81486" y="39621"/>
                  <a:pt x="81258" y="40020"/>
                </a:cubicBezTo>
                <a:cubicBezTo>
                  <a:pt x="81486" y="39735"/>
                  <a:pt x="81372" y="39982"/>
                  <a:pt x="81239" y="40134"/>
                </a:cubicBezTo>
                <a:cubicBezTo>
                  <a:pt x="81086" y="40191"/>
                  <a:pt x="81296" y="40020"/>
                  <a:pt x="81162" y="39944"/>
                </a:cubicBezTo>
                <a:cubicBezTo>
                  <a:pt x="81048" y="39963"/>
                  <a:pt x="80953" y="40191"/>
                  <a:pt x="80896" y="40001"/>
                </a:cubicBezTo>
                <a:cubicBezTo>
                  <a:pt x="80706" y="40115"/>
                  <a:pt x="80383" y="40172"/>
                  <a:pt x="80440" y="40457"/>
                </a:cubicBezTo>
                <a:cubicBezTo>
                  <a:pt x="80516" y="40438"/>
                  <a:pt x="80554" y="40400"/>
                  <a:pt x="80554" y="40362"/>
                </a:cubicBezTo>
                <a:cubicBezTo>
                  <a:pt x="80687" y="40324"/>
                  <a:pt x="80497" y="40457"/>
                  <a:pt x="80668" y="40476"/>
                </a:cubicBezTo>
                <a:cubicBezTo>
                  <a:pt x="80877" y="40438"/>
                  <a:pt x="80744" y="40305"/>
                  <a:pt x="80858" y="40229"/>
                </a:cubicBezTo>
                <a:cubicBezTo>
                  <a:pt x="81105" y="40362"/>
                  <a:pt x="80687" y="40495"/>
                  <a:pt x="80972" y="40686"/>
                </a:cubicBezTo>
                <a:cubicBezTo>
                  <a:pt x="80877" y="40629"/>
                  <a:pt x="80744" y="40629"/>
                  <a:pt x="80687" y="40534"/>
                </a:cubicBezTo>
                <a:cubicBezTo>
                  <a:pt x="80649" y="40629"/>
                  <a:pt x="80535" y="40705"/>
                  <a:pt x="80440" y="40800"/>
                </a:cubicBezTo>
                <a:cubicBezTo>
                  <a:pt x="80611" y="40495"/>
                  <a:pt x="80459" y="40705"/>
                  <a:pt x="80307" y="40286"/>
                </a:cubicBezTo>
                <a:cubicBezTo>
                  <a:pt x="80154" y="40362"/>
                  <a:pt x="79717" y="40591"/>
                  <a:pt x="79489" y="40572"/>
                </a:cubicBezTo>
                <a:cubicBezTo>
                  <a:pt x="79413" y="40610"/>
                  <a:pt x="79375" y="40667"/>
                  <a:pt x="79413" y="40762"/>
                </a:cubicBezTo>
                <a:cubicBezTo>
                  <a:pt x="79355" y="40743"/>
                  <a:pt x="79222" y="40743"/>
                  <a:pt x="79222" y="40838"/>
                </a:cubicBezTo>
                <a:cubicBezTo>
                  <a:pt x="79146" y="40781"/>
                  <a:pt x="79013" y="40838"/>
                  <a:pt x="78975" y="40705"/>
                </a:cubicBezTo>
                <a:cubicBezTo>
                  <a:pt x="78690" y="40762"/>
                  <a:pt x="78956" y="40990"/>
                  <a:pt x="78766" y="41066"/>
                </a:cubicBezTo>
                <a:cubicBezTo>
                  <a:pt x="78747" y="40914"/>
                  <a:pt x="78652" y="40914"/>
                  <a:pt x="78519" y="41180"/>
                </a:cubicBezTo>
                <a:cubicBezTo>
                  <a:pt x="78423" y="41199"/>
                  <a:pt x="78404" y="41066"/>
                  <a:pt x="78366" y="41009"/>
                </a:cubicBezTo>
                <a:cubicBezTo>
                  <a:pt x="78309" y="41256"/>
                  <a:pt x="77491" y="41370"/>
                  <a:pt x="77529" y="41580"/>
                </a:cubicBezTo>
                <a:cubicBezTo>
                  <a:pt x="77453" y="41599"/>
                  <a:pt x="77434" y="41504"/>
                  <a:pt x="77396" y="41447"/>
                </a:cubicBezTo>
                <a:cubicBezTo>
                  <a:pt x="77282" y="41504"/>
                  <a:pt x="77149" y="41561"/>
                  <a:pt x="77035" y="41599"/>
                </a:cubicBezTo>
                <a:cubicBezTo>
                  <a:pt x="77168" y="41865"/>
                  <a:pt x="76693" y="41751"/>
                  <a:pt x="76693" y="42017"/>
                </a:cubicBezTo>
                <a:cubicBezTo>
                  <a:pt x="76636" y="42017"/>
                  <a:pt x="76616" y="41998"/>
                  <a:pt x="76559" y="42017"/>
                </a:cubicBezTo>
                <a:cubicBezTo>
                  <a:pt x="76978" y="41694"/>
                  <a:pt x="75818" y="41979"/>
                  <a:pt x="76141" y="42226"/>
                </a:cubicBezTo>
                <a:cubicBezTo>
                  <a:pt x="75951" y="42360"/>
                  <a:pt x="75989" y="42131"/>
                  <a:pt x="75932" y="42036"/>
                </a:cubicBezTo>
                <a:cubicBezTo>
                  <a:pt x="75856" y="42093"/>
                  <a:pt x="75761" y="42360"/>
                  <a:pt x="75684" y="42150"/>
                </a:cubicBezTo>
                <a:cubicBezTo>
                  <a:pt x="75513" y="42264"/>
                  <a:pt x="75437" y="42417"/>
                  <a:pt x="75418" y="42588"/>
                </a:cubicBezTo>
                <a:cubicBezTo>
                  <a:pt x="75190" y="42664"/>
                  <a:pt x="75152" y="42607"/>
                  <a:pt x="75152" y="42797"/>
                </a:cubicBezTo>
                <a:cubicBezTo>
                  <a:pt x="75057" y="42683"/>
                  <a:pt x="75000" y="42626"/>
                  <a:pt x="74962" y="42873"/>
                </a:cubicBezTo>
                <a:cubicBezTo>
                  <a:pt x="74886" y="42854"/>
                  <a:pt x="74886" y="42778"/>
                  <a:pt x="74886" y="42683"/>
                </a:cubicBezTo>
                <a:cubicBezTo>
                  <a:pt x="75152" y="42588"/>
                  <a:pt x="75228" y="42607"/>
                  <a:pt x="75380" y="42493"/>
                </a:cubicBezTo>
                <a:cubicBezTo>
                  <a:pt x="75361" y="42436"/>
                  <a:pt x="75342" y="42379"/>
                  <a:pt x="75323" y="42341"/>
                </a:cubicBezTo>
                <a:cubicBezTo>
                  <a:pt x="75000" y="42436"/>
                  <a:pt x="74467" y="42683"/>
                  <a:pt x="74258" y="42873"/>
                </a:cubicBezTo>
                <a:cubicBezTo>
                  <a:pt x="74068" y="42816"/>
                  <a:pt x="73954" y="42892"/>
                  <a:pt x="73744" y="43025"/>
                </a:cubicBezTo>
                <a:cubicBezTo>
                  <a:pt x="73992" y="43101"/>
                  <a:pt x="73858" y="43349"/>
                  <a:pt x="74106" y="43387"/>
                </a:cubicBezTo>
                <a:cubicBezTo>
                  <a:pt x="73954" y="43463"/>
                  <a:pt x="73877" y="43387"/>
                  <a:pt x="73763" y="43406"/>
                </a:cubicBezTo>
                <a:cubicBezTo>
                  <a:pt x="73820" y="42550"/>
                  <a:pt x="72565" y="43577"/>
                  <a:pt x="72223" y="43691"/>
                </a:cubicBezTo>
                <a:cubicBezTo>
                  <a:pt x="71842" y="43824"/>
                  <a:pt x="70891" y="43881"/>
                  <a:pt x="70663" y="44262"/>
                </a:cubicBezTo>
                <a:cubicBezTo>
                  <a:pt x="70511" y="44243"/>
                  <a:pt x="70359" y="44243"/>
                  <a:pt x="70168" y="44300"/>
                </a:cubicBezTo>
                <a:cubicBezTo>
                  <a:pt x="70168" y="44414"/>
                  <a:pt x="70111" y="44509"/>
                  <a:pt x="70092" y="44604"/>
                </a:cubicBezTo>
                <a:cubicBezTo>
                  <a:pt x="69940" y="44661"/>
                  <a:pt x="70016" y="44452"/>
                  <a:pt x="70092" y="44433"/>
                </a:cubicBezTo>
                <a:cubicBezTo>
                  <a:pt x="70054" y="44338"/>
                  <a:pt x="69864" y="44509"/>
                  <a:pt x="69769" y="44509"/>
                </a:cubicBezTo>
                <a:cubicBezTo>
                  <a:pt x="69807" y="44547"/>
                  <a:pt x="69864" y="44566"/>
                  <a:pt x="69883" y="44642"/>
                </a:cubicBezTo>
                <a:cubicBezTo>
                  <a:pt x="69255" y="44680"/>
                  <a:pt x="68495" y="45099"/>
                  <a:pt x="67848" y="45289"/>
                </a:cubicBezTo>
                <a:lnTo>
                  <a:pt x="67905" y="45422"/>
                </a:lnTo>
                <a:cubicBezTo>
                  <a:pt x="67410" y="45308"/>
                  <a:pt x="66897" y="45821"/>
                  <a:pt x="66231" y="46050"/>
                </a:cubicBezTo>
                <a:cubicBezTo>
                  <a:pt x="66288" y="46164"/>
                  <a:pt x="66155" y="46183"/>
                  <a:pt x="66307" y="46240"/>
                </a:cubicBezTo>
                <a:cubicBezTo>
                  <a:pt x="66364" y="46202"/>
                  <a:pt x="66307" y="46183"/>
                  <a:pt x="66288" y="46183"/>
                </a:cubicBezTo>
                <a:cubicBezTo>
                  <a:pt x="66383" y="46031"/>
                  <a:pt x="66593" y="46107"/>
                  <a:pt x="66669" y="45916"/>
                </a:cubicBezTo>
                <a:cubicBezTo>
                  <a:pt x="66802" y="46126"/>
                  <a:pt x="67049" y="45916"/>
                  <a:pt x="67049" y="45764"/>
                </a:cubicBezTo>
                <a:cubicBezTo>
                  <a:pt x="67201" y="45688"/>
                  <a:pt x="67087" y="46069"/>
                  <a:pt x="67315" y="45897"/>
                </a:cubicBezTo>
                <a:cubicBezTo>
                  <a:pt x="67372" y="46012"/>
                  <a:pt x="66935" y="45993"/>
                  <a:pt x="67125" y="46126"/>
                </a:cubicBezTo>
                <a:cubicBezTo>
                  <a:pt x="67391" y="45993"/>
                  <a:pt x="67448" y="46069"/>
                  <a:pt x="67620" y="45935"/>
                </a:cubicBezTo>
                <a:cubicBezTo>
                  <a:pt x="67525" y="45783"/>
                  <a:pt x="67239" y="45973"/>
                  <a:pt x="67220" y="45707"/>
                </a:cubicBezTo>
                <a:cubicBezTo>
                  <a:pt x="67391" y="45612"/>
                  <a:pt x="67353" y="45859"/>
                  <a:pt x="67486" y="45821"/>
                </a:cubicBezTo>
                <a:cubicBezTo>
                  <a:pt x="67810" y="45707"/>
                  <a:pt x="67239" y="45726"/>
                  <a:pt x="67544" y="45574"/>
                </a:cubicBezTo>
                <a:cubicBezTo>
                  <a:pt x="67772" y="45631"/>
                  <a:pt x="67658" y="45745"/>
                  <a:pt x="67677" y="45916"/>
                </a:cubicBezTo>
                <a:cubicBezTo>
                  <a:pt x="67810" y="45707"/>
                  <a:pt x="68209" y="45783"/>
                  <a:pt x="68190" y="45593"/>
                </a:cubicBezTo>
                <a:cubicBezTo>
                  <a:pt x="68266" y="45593"/>
                  <a:pt x="68323" y="45631"/>
                  <a:pt x="68361" y="45688"/>
                </a:cubicBezTo>
                <a:cubicBezTo>
                  <a:pt x="67544" y="46164"/>
                  <a:pt x="67087" y="46202"/>
                  <a:pt x="66250" y="46639"/>
                </a:cubicBezTo>
                <a:cubicBezTo>
                  <a:pt x="66098" y="46677"/>
                  <a:pt x="66136" y="46430"/>
                  <a:pt x="66060" y="46335"/>
                </a:cubicBezTo>
                <a:cubicBezTo>
                  <a:pt x="65984" y="46544"/>
                  <a:pt x="65889" y="46544"/>
                  <a:pt x="65603" y="46620"/>
                </a:cubicBezTo>
                <a:cubicBezTo>
                  <a:pt x="65680" y="46867"/>
                  <a:pt x="65565" y="46963"/>
                  <a:pt x="65737" y="47134"/>
                </a:cubicBezTo>
                <a:cubicBezTo>
                  <a:pt x="65546" y="47267"/>
                  <a:pt x="65584" y="47020"/>
                  <a:pt x="65508" y="46944"/>
                </a:cubicBezTo>
                <a:cubicBezTo>
                  <a:pt x="65413" y="46848"/>
                  <a:pt x="65451" y="47229"/>
                  <a:pt x="65546" y="47210"/>
                </a:cubicBezTo>
                <a:cubicBezTo>
                  <a:pt x="64786" y="47590"/>
                  <a:pt x="64139" y="47666"/>
                  <a:pt x="63701" y="48123"/>
                </a:cubicBezTo>
                <a:cubicBezTo>
                  <a:pt x="63606" y="48180"/>
                  <a:pt x="63568" y="48123"/>
                  <a:pt x="63530" y="48066"/>
                </a:cubicBezTo>
                <a:cubicBezTo>
                  <a:pt x="63397" y="48275"/>
                  <a:pt x="62769" y="48503"/>
                  <a:pt x="62465" y="48617"/>
                </a:cubicBezTo>
                <a:cubicBezTo>
                  <a:pt x="62484" y="48541"/>
                  <a:pt x="62579" y="48503"/>
                  <a:pt x="62522" y="48427"/>
                </a:cubicBezTo>
                <a:cubicBezTo>
                  <a:pt x="62256" y="48446"/>
                  <a:pt x="62427" y="48617"/>
                  <a:pt x="62351" y="48712"/>
                </a:cubicBezTo>
                <a:cubicBezTo>
                  <a:pt x="62180" y="48808"/>
                  <a:pt x="61799" y="48865"/>
                  <a:pt x="61761" y="48998"/>
                </a:cubicBezTo>
                <a:cubicBezTo>
                  <a:pt x="61571" y="49055"/>
                  <a:pt x="61780" y="48884"/>
                  <a:pt x="61685" y="48808"/>
                </a:cubicBezTo>
                <a:cubicBezTo>
                  <a:pt x="61438" y="48846"/>
                  <a:pt x="61723" y="49055"/>
                  <a:pt x="61514" y="49093"/>
                </a:cubicBezTo>
                <a:cubicBezTo>
                  <a:pt x="61343" y="49150"/>
                  <a:pt x="61229" y="48998"/>
                  <a:pt x="61286" y="49245"/>
                </a:cubicBezTo>
                <a:cubicBezTo>
                  <a:pt x="61210" y="49264"/>
                  <a:pt x="61210" y="49188"/>
                  <a:pt x="61172" y="49131"/>
                </a:cubicBezTo>
                <a:cubicBezTo>
                  <a:pt x="60981" y="49435"/>
                  <a:pt x="60373" y="49188"/>
                  <a:pt x="60449" y="49473"/>
                </a:cubicBezTo>
                <a:cubicBezTo>
                  <a:pt x="60316" y="49511"/>
                  <a:pt x="60354" y="49264"/>
                  <a:pt x="60240" y="49283"/>
                </a:cubicBezTo>
                <a:cubicBezTo>
                  <a:pt x="60962" y="49131"/>
                  <a:pt x="61191" y="48808"/>
                  <a:pt x="61723" y="48731"/>
                </a:cubicBezTo>
                <a:cubicBezTo>
                  <a:pt x="61704" y="48655"/>
                  <a:pt x="61609" y="48674"/>
                  <a:pt x="61590" y="48579"/>
                </a:cubicBezTo>
                <a:cubicBezTo>
                  <a:pt x="61076" y="49036"/>
                  <a:pt x="59821" y="49150"/>
                  <a:pt x="59365" y="49625"/>
                </a:cubicBezTo>
                <a:cubicBezTo>
                  <a:pt x="59707" y="49473"/>
                  <a:pt x="59859" y="49511"/>
                  <a:pt x="60106" y="49340"/>
                </a:cubicBezTo>
                <a:cubicBezTo>
                  <a:pt x="60335" y="49264"/>
                  <a:pt x="60163" y="49473"/>
                  <a:pt x="60297" y="49435"/>
                </a:cubicBezTo>
                <a:cubicBezTo>
                  <a:pt x="60297" y="49511"/>
                  <a:pt x="60106" y="49530"/>
                  <a:pt x="60144" y="49606"/>
                </a:cubicBezTo>
                <a:cubicBezTo>
                  <a:pt x="60087" y="49549"/>
                  <a:pt x="60068" y="49549"/>
                  <a:pt x="59897" y="49530"/>
                </a:cubicBezTo>
                <a:cubicBezTo>
                  <a:pt x="59821" y="49606"/>
                  <a:pt x="59821" y="49683"/>
                  <a:pt x="59859" y="49778"/>
                </a:cubicBezTo>
                <a:cubicBezTo>
                  <a:pt x="59802" y="49759"/>
                  <a:pt x="59574" y="49644"/>
                  <a:pt x="59669" y="49854"/>
                </a:cubicBezTo>
                <a:cubicBezTo>
                  <a:pt x="58699" y="50177"/>
                  <a:pt x="57329" y="50767"/>
                  <a:pt x="55637" y="51413"/>
                </a:cubicBezTo>
                <a:cubicBezTo>
                  <a:pt x="57672" y="50710"/>
                  <a:pt x="60125" y="49987"/>
                  <a:pt x="63017" y="48731"/>
                </a:cubicBezTo>
                <a:cubicBezTo>
                  <a:pt x="63093" y="48731"/>
                  <a:pt x="63112" y="48808"/>
                  <a:pt x="63245" y="48751"/>
                </a:cubicBezTo>
                <a:cubicBezTo>
                  <a:pt x="63074" y="48693"/>
                  <a:pt x="63530" y="48180"/>
                  <a:pt x="63777" y="48313"/>
                </a:cubicBezTo>
                <a:close/>
                <a:moveTo>
                  <a:pt x="82893" y="39468"/>
                </a:moveTo>
                <a:cubicBezTo>
                  <a:pt x="83007" y="39411"/>
                  <a:pt x="83065" y="39468"/>
                  <a:pt x="83160" y="39411"/>
                </a:cubicBezTo>
                <a:cubicBezTo>
                  <a:pt x="83217" y="39335"/>
                  <a:pt x="83160" y="39221"/>
                  <a:pt x="83122" y="39107"/>
                </a:cubicBezTo>
                <a:cubicBezTo>
                  <a:pt x="82950" y="39202"/>
                  <a:pt x="82874" y="39316"/>
                  <a:pt x="82893" y="39468"/>
                </a:cubicBezTo>
                <a:close/>
                <a:moveTo>
                  <a:pt x="82304" y="40990"/>
                </a:moveTo>
                <a:cubicBezTo>
                  <a:pt x="82171" y="40952"/>
                  <a:pt x="81980" y="40990"/>
                  <a:pt x="81771" y="41085"/>
                </a:cubicBezTo>
                <a:cubicBezTo>
                  <a:pt x="81980" y="41180"/>
                  <a:pt x="82018" y="41123"/>
                  <a:pt x="82304" y="40990"/>
                </a:cubicBezTo>
                <a:close/>
                <a:moveTo>
                  <a:pt x="84434" y="39906"/>
                </a:moveTo>
                <a:cubicBezTo>
                  <a:pt x="84472" y="39735"/>
                  <a:pt x="84586" y="39849"/>
                  <a:pt x="84700" y="39678"/>
                </a:cubicBezTo>
                <a:cubicBezTo>
                  <a:pt x="84282" y="39678"/>
                  <a:pt x="84263" y="39887"/>
                  <a:pt x="83768" y="40001"/>
                </a:cubicBezTo>
                <a:cubicBezTo>
                  <a:pt x="83959" y="40286"/>
                  <a:pt x="84339" y="39716"/>
                  <a:pt x="84434" y="39906"/>
                </a:cubicBezTo>
                <a:close/>
                <a:moveTo>
                  <a:pt x="85575" y="39335"/>
                </a:moveTo>
                <a:cubicBezTo>
                  <a:pt x="85499" y="39354"/>
                  <a:pt x="85461" y="39392"/>
                  <a:pt x="85461" y="39430"/>
                </a:cubicBezTo>
                <a:cubicBezTo>
                  <a:pt x="85328" y="39411"/>
                  <a:pt x="85214" y="39335"/>
                  <a:pt x="85024" y="39392"/>
                </a:cubicBezTo>
                <a:cubicBezTo>
                  <a:pt x="85100" y="39640"/>
                  <a:pt x="84833" y="39335"/>
                  <a:pt x="84795" y="39544"/>
                </a:cubicBezTo>
                <a:cubicBezTo>
                  <a:pt x="84814" y="39583"/>
                  <a:pt x="84833" y="39640"/>
                  <a:pt x="84853" y="39697"/>
                </a:cubicBezTo>
                <a:cubicBezTo>
                  <a:pt x="85005" y="39411"/>
                  <a:pt x="85575" y="39621"/>
                  <a:pt x="85575" y="39335"/>
                </a:cubicBezTo>
                <a:close/>
                <a:moveTo>
                  <a:pt x="95961" y="35284"/>
                </a:moveTo>
                <a:cubicBezTo>
                  <a:pt x="96037" y="35208"/>
                  <a:pt x="95923" y="35227"/>
                  <a:pt x="95942" y="35075"/>
                </a:cubicBezTo>
                <a:cubicBezTo>
                  <a:pt x="95866" y="35094"/>
                  <a:pt x="95789" y="35132"/>
                  <a:pt x="95694" y="35170"/>
                </a:cubicBezTo>
                <a:cubicBezTo>
                  <a:pt x="95713" y="35341"/>
                  <a:pt x="95904" y="35208"/>
                  <a:pt x="95961" y="35284"/>
                </a:cubicBezTo>
                <a:close/>
                <a:moveTo>
                  <a:pt x="82018" y="40819"/>
                </a:moveTo>
                <a:cubicBezTo>
                  <a:pt x="82190" y="40762"/>
                  <a:pt x="82361" y="40686"/>
                  <a:pt x="82266" y="40553"/>
                </a:cubicBezTo>
                <a:cubicBezTo>
                  <a:pt x="82266" y="40667"/>
                  <a:pt x="81885" y="40667"/>
                  <a:pt x="82018" y="40819"/>
                </a:cubicBezTo>
                <a:close/>
                <a:moveTo>
                  <a:pt x="83426" y="40248"/>
                </a:moveTo>
                <a:cubicBezTo>
                  <a:pt x="83559" y="40058"/>
                  <a:pt x="83065" y="40267"/>
                  <a:pt x="82988" y="40381"/>
                </a:cubicBezTo>
                <a:cubicBezTo>
                  <a:pt x="83179" y="40457"/>
                  <a:pt x="83331" y="40153"/>
                  <a:pt x="83426" y="40248"/>
                </a:cubicBezTo>
                <a:close/>
                <a:moveTo>
                  <a:pt x="99118" y="33857"/>
                </a:moveTo>
                <a:cubicBezTo>
                  <a:pt x="99232" y="33819"/>
                  <a:pt x="99213" y="33743"/>
                  <a:pt x="99346" y="33705"/>
                </a:cubicBezTo>
                <a:cubicBezTo>
                  <a:pt x="99308" y="33648"/>
                  <a:pt x="99289" y="33572"/>
                  <a:pt x="99270" y="33515"/>
                </a:cubicBezTo>
                <a:cubicBezTo>
                  <a:pt x="99213" y="33534"/>
                  <a:pt x="99232" y="33591"/>
                  <a:pt x="99232" y="33629"/>
                </a:cubicBezTo>
                <a:cubicBezTo>
                  <a:pt x="99099" y="33591"/>
                  <a:pt x="99023" y="33705"/>
                  <a:pt x="99118" y="33857"/>
                </a:cubicBezTo>
                <a:close/>
                <a:moveTo>
                  <a:pt x="98643" y="33933"/>
                </a:moveTo>
                <a:cubicBezTo>
                  <a:pt x="98776" y="33971"/>
                  <a:pt x="98795" y="33857"/>
                  <a:pt x="99023" y="33838"/>
                </a:cubicBezTo>
                <a:cubicBezTo>
                  <a:pt x="99023" y="33629"/>
                  <a:pt x="98681" y="33876"/>
                  <a:pt x="98643" y="33933"/>
                </a:cubicBezTo>
                <a:close/>
                <a:moveTo>
                  <a:pt x="99461" y="33648"/>
                </a:moveTo>
                <a:cubicBezTo>
                  <a:pt x="99537" y="33629"/>
                  <a:pt x="99632" y="33591"/>
                  <a:pt x="99708" y="33553"/>
                </a:cubicBezTo>
                <a:cubicBezTo>
                  <a:pt x="99689" y="33439"/>
                  <a:pt x="99613" y="33439"/>
                  <a:pt x="99575" y="33382"/>
                </a:cubicBezTo>
                <a:cubicBezTo>
                  <a:pt x="99556" y="33477"/>
                  <a:pt x="99403" y="33534"/>
                  <a:pt x="99461" y="33648"/>
                </a:cubicBezTo>
                <a:close/>
                <a:moveTo>
                  <a:pt x="99841" y="33515"/>
                </a:moveTo>
                <a:cubicBezTo>
                  <a:pt x="99955" y="33439"/>
                  <a:pt x="100012" y="33344"/>
                  <a:pt x="99993" y="33211"/>
                </a:cubicBezTo>
                <a:cubicBezTo>
                  <a:pt x="99917" y="33249"/>
                  <a:pt x="99841" y="33287"/>
                  <a:pt x="99746" y="33325"/>
                </a:cubicBezTo>
                <a:cubicBezTo>
                  <a:pt x="99784" y="33382"/>
                  <a:pt x="99803" y="33439"/>
                  <a:pt x="99822" y="33515"/>
                </a:cubicBezTo>
                <a:close/>
                <a:moveTo>
                  <a:pt x="100830" y="32944"/>
                </a:moveTo>
                <a:cubicBezTo>
                  <a:pt x="100659" y="32906"/>
                  <a:pt x="100564" y="33039"/>
                  <a:pt x="100450" y="33096"/>
                </a:cubicBezTo>
                <a:cubicBezTo>
                  <a:pt x="100564" y="33249"/>
                  <a:pt x="100773" y="33039"/>
                  <a:pt x="100830" y="32944"/>
                </a:cubicBezTo>
                <a:close/>
                <a:moveTo>
                  <a:pt x="58604" y="49892"/>
                </a:moveTo>
                <a:cubicBezTo>
                  <a:pt x="59536" y="49873"/>
                  <a:pt x="58775" y="49606"/>
                  <a:pt x="58642" y="49816"/>
                </a:cubicBezTo>
                <a:cubicBezTo>
                  <a:pt x="58642" y="49797"/>
                  <a:pt x="58547" y="49892"/>
                  <a:pt x="58604" y="49892"/>
                </a:cubicBezTo>
                <a:close/>
                <a:moveTo>
                  <a:pt x="86051" y="38765"/>
                </a:moveTo>
                <a:cubicBezTo>
                  <a:pt x="85575" y="38708"/>
                  <a:pt x="86336" y="38574"/>
                  <a:pt x="86184" y="38365"/>
                </a:cubicBezTo>
                <a:cubicBezTo>
                  <a:pt x="86127" y="38403"/>
                  <a:pt x="86165" y="38441"/>
                  <a:pt x="86165" y="38498"/>
                </a:cubicBezTo>
                <a:cubicBezTo>
                  <a:pt x="85766" y="38384"/>
                  <a:pt x="85575" y="38860"/>
                  <a:pt x="86051" y="38765"/>
                </a:cubicBezTo>
                <a:close/>
                <a:moveTo>
                  <a:pt x="88524" y="37433"/>
                </a:moveTo>
                <a:cubicBezTo>
                  <a:pt x="88600" y="37395"/>
                  <a:pt x="88638" y="37395"/>
                  <a:pt x="88676" y="37433"/>
                </a:cubicBezTo>
                <a:cubicBezTo>
                  <a:pt x="88809" y="37357"/>
                  <a:pt x="88581" y="37262"/>
                  <a:pt x="88524" y="37262"/>
                </a:cubicBezTo>
                <a:cubicBezTo>
                  <a:pt x="88543" y="37110"/>
                  <a:pt x="88714" y="37015"/>
                  <a:pt x="88961" y="36920"/>
                </a:cubicBezTo>
                <a:cubicBezTo>
                  <a:pt x="88809" y="36767"/>
                  <a:pt x="88904" y="36805"/>
                  <a:pt x="89113" y="36748"/>
                </a:cubicBezTo>
                <a:cubicBezTo>
                  <a:pt x="89075" y="36672"/>
                  <a:pt x="89056" y="36596"/>
                  <a:pt x="89018" y="36520"/>
                </a:cubicBezTo>
                <a:cubicBezTo>
                  <a:pt x="88733" y="36901"/>
                  <a:pt x="88562" y="36863"/>
                  <a:pt x="88505" y="37395"/>
                </a:cubicBezTo>
                <a:cubicBezTo>
                  <a:pt x="88314" y="37414"/>
                  <a:pt x="88124" y="37642"/>
                  <a:pt x="88067" y="37566"/>
                </a:cubicBezTo>
                <a:cubicBezTo>
                  <a:pt x="87991" y="37604"/>
                  <a:pt x="88067" y="37699"/>
                  <a:pt x="88086" y="37776"/>
                </a:cubicBezTo>
                <a:cubicBezTo>
                  <a:pt x="88181" y="37547"/>
                  <a:pt x="88447" y="37585"/>
                  <a:pt x="88390" y="37814"/>
                </a:cubicBezTo>
                <a:cubicBezTo>
                  <a:pt x="88505" y="37566"/>
                  <a:pt x="88733" y="37661"/>
                  <a:pt x="88524" y="37433"/>
                </a:cubicBezTo>
                <a:close/>
                <a:moveTo>
                  <a:pt x="89094" y="37433"/>
                </a:moveTo>
                <a:cubicBezTo>
                  <a:pt x="89322" y="37452"/>
                  <a:pt x="89132" y="37262"/>
                  <a:pt x="89056" y="37167"/>
                </a:cubicBezTo>
                <a:cubicBezTo>
                  <a:pt x="88923" y="37186"/>
                  <a:pt x="88904" y="37262"/>
                  <a:pt x="88828" y="37319"/>
                </a:cubicBezTo>
                <a:cubicBezTo>
                  <a:pt x="88904" y="37338"/>
                  <a:pt x="89246" y="37300"/>
                  <a:pt x="89094" y="37433"/>
                </a:cubicBezTo>
                <a:close/>
                <a:moveTo>
                  <a:pt x="51680" y="52269"/>
                </a:moveTo>
                <a:cubicBezTo>
                  <a:pt x="51395" y="52383"/>
                  <a:pt x="51110" y="52498"/>
                  <a:pt x="50824" y="52612"/>
                </a:cubicBezTo>
                <a:cubicBezTo>
                  <a:pt x="51129" y="52574"/>
                  <a:pt x="51604" y="52536"/>
                  <a:pt x="51680" y="52269"/>
                </a:cubicBezTo>
                <a:close/>
                <a:moveTo>
                  <a:pt x="90140" y="37015"/>
                </a:moveTo>
                <a:cubicBezTo>
                  <a:pt x="90197" y="36958"/>
                  <a:pt x="90159" y="36863"/>
                  <a:pt x="90292" y="36844"/>
                </a:cubicBezTo>
                <a:cubicBezTo>
                  <a:pt x="90140" y="36805"/>
                  <a:pt x="90311" y="36672"/>
                  <a:pt x="90140" y="36615"/>
                </a:cubicBezTo>
                <a:cubicBezTo>
                  <a:pt x="89931" y="36786"/>
                  <a:pt x="90216" y="36824"/>
                  <a:pt x="90140" y="37015"/>
                </a:cubicBezTo>
                <a:close/>
                <a:moveTo>
                  <a:pt x="67049" y="46164"/>
                </a:moveTo>
                <a:cubicBezTo>
                  <a:pt x="66897" y="46012"/>
                  <a:pt x="66764" y="46259"/>
                  <a:pt x="66573" y="46240"/>
                </a:cubicBezTo>
                <a:cubicBezTo>
                  <a:pt x="66707" y="46335"/>
                  <a:pt x="66897" y="46297"/>
                  <a:pt x="67049" y="46164"/>
                </a:cubicBezTo>
                <a:close/>
                <a:moveTo>
                  <a:pt x="86831" y="38213"/>
                </a:moveTo>
                <a:cubicBezTo>
                  <a:pt x="86983" y="38175"/>
                  <a:pt x="87078" y="38118"/>
                  <a:pt x="87135" y="38042"/>
                </a:cubicBezTo>
                <a:cubicBezTo>
                  <a:pt x="87040" y="38004"/>
                  <a:pt x="86907" y="38061"/>
                  <a:pt x="86774" y="38080"/>
                </a:cubicBezTo>
                <a:cubicBezTo>
                  <a:pt x="86793" y="38118"/>
                  <a:pt x="86812" y="38175"/>
                  <a:pt x="86831" y="38213"/>
                </a:cubicBezTo>
                <a:close/>
                <a:moveTo>
                  <a:pt x="86640" y="38080"/>
                </a:moveTo>
                <a:cubicBezTo>
                  <a:pt x="86793" y="38118"/>
                  <a:pt x="86564" y="37985"/>
                  <a:pt x="86621" y="37871"/>
                </a:cubicBezTo>
                <a:cubicBezTo>
                  <a:pt x="86736" y="37890"/>
                  <a:pt x="86888" y="37833"/>
                  <a:pt x="86774" y="37699"/>
                </a:cubicBezTo>
                <a:cubicBezTo>
                  <a:pt x="87040" y="37585"/>
                  <a:pt x="86888" y="37776"/>
                  <a:pt x="87040" y="37814"/>
                </a:cubicBezTo>
                <a:cubicBezTo>
                  <a:pt x="87211" y="37737"/>
                  <a:pt x="87059" y="37566"/>
                  <a:pt x="87021" y="37433"/>
                </a:cubicBezTo>
                <a:cubicBezTo>
                  <a:pt x="86564" y="37433"/>
                  <a:pt x="86564" y="37833"/>
                  <a:pt x="86507" y="38080"/>
                </a:cubicBezTo>
                <a:cubicBezTo>
                  <a:pt x="86545" y="38156"/>
                  <a:pt x="86583" y="38004"/>
                  <a:pt x="86640" y="38080"/>
                </a:cubicBezTo>
                <a:close/>
                <a:moveTo>
                  <a:pt x="88276" y="37357"/>
                </a:moveTo>
                <a:cubicBezTo>
                  <a:pt x="88200" y="37433"/>
                  <a:pt x="88295" y="37414"/>
                  <a:pt x="88371" y="37395"/>
                </a:cubicBezTo>
                <a:cubicBezTo>
                  <a:pt x="88371" y="37262"/>
                  <a:pt x="88409" y="37053"/>
                  <a:pt x="88295" y="37034"/>
                </a:cubicBezTo>
                <a:cubicBezTo>
                  <a:pt x="88181" y="37167"/>
                  <a:pt x="88371" y="37319"/>
                  <a:pt x="88276" y="37357"/>
                </a:cubicBezTo>
                <a:close/>
                <a:moveTo>
                  <a:pt x="83293" y="39373"/>
                </a:moveTo>
                <a:cubicBezTo>
                  <a:pt x="83350" y="39335"/>
                  <a:pt x="83407" y="39316"/>
                  <a:pt x="83483" y="39297"/>
                </a:cubicBezTo>
                <a:cubicBezTo>
                  <a:pt x="83445" y="39164"/>
                  <a:pt x="83388" y="39050"/>
                  <a:pt x="83293" y="39031"/>
                </a:cubicBezTo>
                <a:cubicBezTo>
                  <a:pt x="83122" y="39164"/>
                  <a:pt x="83350" y="39183"/>
                  <a:pt x="83293" y="39373"/>
                </a:cubicBezTo>
                <a:close/>
                <a:moveTo>
                  <a:pt x="87534" y="37604"/>
                </a:moveTo>
                <a:cubicBezTo>
                  <a:pt x="87725" y="37452"/>
                  <a:pt x="87439" y="37395"/>
                  <a:pt x="87572" y="37205"/>
                </a:cubicBezTo>
                <a:cubicBezTo>
                  <a:pt x="87477" y="37148"/>
                  <a:pt x="87420" y="37471"/>
                  <a:pt x="87534" y="37604"/>
                </a:cubicBezTo>
                <a:close/>
                <a:moveTo>
                  <a:pt x="87801" y="37395"/>
                </a:moveTo>
                <a:cubicBezTo>
                  <a:pt x="87877" y="37338"/>
                  <a:pt x="87744" y="37338"/>
                  <a:pt x="87744" y="37243"/>
                </a:cubicBezTo>
                <a:cubicBezTo>
                  <a:pt x="87801" y="37243"/>
                  <a:pt x="88010" y="37338"/>
                  <a:pt x="87877" y="37414"/>
                </a:cubicBezTo>
                <a:cubicBezTo>
                  <a:pt x="88124" y="37433"/>
                  <a:pt x="88067" y="37205"/>
                  <a:pt x="88029" y="37072"/>
                </a:cubicBezTo>
                <a:cubicBezTo>
                  <a:pt x="87896" y="37148"/>
                  <a:pt x="87820" y="37110"/>
                  <a:pt x="87782" y="37015"/>
                </a:cubicBezTo>
                <a:cubicBezTo>
                  <a:pt x="87782" y="37129"/>
                  <a:pt x="87611" y="37338"/>
                  <a:pt x="87801" y="37395"/>
                </a:cubicBezTo>
                <a:close/>
                <a:moveTo>
                  <a:pt x="51661" y="51832"/>
                </a:moveTo>
                <a:cubicBezTo>
                  <a:pt x="51718" y="51813"/>
                  <a:pt x="51775" y="51794"/>
                  <a:pt x="51832" y="51756"/>
                </a:cubicBezTo>
                <a:cubicBezTo>
                  <a:pt x="51832" y="51718"/>
                  <a:pt x="51794" y="51718"/>
                  <a:pt x="51756" y="51737"/>
                </a:cubicBezTo>
                <a:cubicBezTo>
                  <a:pt x="51737" y="51661"/>
                  <a:pt x="51927" y="51642"/>
                  <a:pt x="51908" y="51566"/>
                </a:cubicBezTo>
                <a:cubicBezTo>
                  <a:pt x="51985" y="51585"/>
                  <a:pt x="52042" y="51623"/>
                  <a:pt x="52080" y="51661"/>
                </a:cubicBezTo>
                <a:cubicBezTo>
                  <a:pt x="52061" y="51547"/>
                  <a:pt x="52346" y="51509"/>
                  <a:pt x="52251" y="51375"/>
                </a:cubicBezTo>
                <a:lnTo>
                  <a:pt x="51585" y="51642"/>
                </a:lnTo>
                <a:cubicBezTo>
                  <a:pt x="51718" y="51699"/>
                  <a:pt x="51604" y="51699"/>
                  <a:pt x="51661" y="51832"/>
                </a:cubicBezTo>
                <a:close/>
                <a:moveTo>
                  <a:pt x="89627" y="36425"/>
                </a:moveTo>
                <a:cubicBezTo>
                  <a:pt x="89703" y="36539"/>
                  <a:pt x="89341" y="36520"/>
                  <a:pt x="89494" y="36653"/>
                </a:cubicBezTo>
                <a:cubicBezTo>
                  <a:pt x="89589" y="36615"/>
                  <a:pt x="89665" y="36577"/>
                  <a:pt x="89741" y="36558"/>
                </a:cubicBezTo>
                <a:cubicBezTo>
                  <a:pt x="89798" y="36368"/>
                  <a:pt x="89437" y="36444"/>
                  <a:pt x="89589" y="36330"/>
                </a:cubicBezTo>
                <a:cubicBezTo>
                  <a:pt x="89589" y="36292"/>
                  <a:pt x="89551" y="36311"/>
                  <a:pt x="89513" y="36311"/>
                </a:cubicBezTo>
                <a:cubicBezTo>
                  <a:pt x="89398" y="36349"/>
                  <a:pt x="89418" y="36406"/>
                  <a:pt x="89341" y="36444"/>
                </a:cubicBezTo>
                <a:cubicBezTo>
                  <a:pt x="89418" y="36482"/>
                  <a:pt x="89513" y="36463"/>
                  <a:pt x="89627" y="36425"/>
                </a:cubicBezTo>
                <a:close/>
                <a:moveTo>
                  <a:pt x="81695" y="39678"/>
                </a:moveTo>
                <a:cubicBezTo>
                  <a:pt x="81904" y="39640"/>
                  <a:pt x="81771" y="39525"/>
                  <a:pt x="81752" y="39430"/>
                </a:cubicBezTo>
                <a:cubicBezTo>
                  <a:pt x="81086" y="39697"/>
                  <a:pt x="80573" y="39906"/>
                  <a:pt x="80288" y="40077"/>
                </a:cubicBezTo>
                <a:cubicBezTo>
                  <a:pt x="80763" y="40020"/>
                  <a:pt x="81220" y="39640"/>
                  <a:pt x="81638" y="39525"/>
                </a:cubicBezTo>
                <a:cubicBezTo>
                  <a:pt x="81657" y="39583"/>
                  <a:pt x="81676" y="39621"/>
                  <a:pt x="81695" y="39678"/>
                </a:cubicBezTo>
                <a:close/>
                <a:moveTo>
                  <a:pt x="82228" y="39392"/>
                </a:moveTo>
                <a:cubicBezTo>
                  <a:pt x="82171" y="39259"/>
                  <a:pt x="81733" y="39240"/>
                  <a:pt x="81847" y="39506"/>
                </a:cubicBezTo>
                <a:cubicBezTo>
                  <a:pt x="82018" y="39392"/>
                  <a:pt x="82056" y="39506"/>
                  <a:pt x="82228" y="39392"/>
                </a:cubicBezTo>
                <a:close/>
                <a:moveTo>
                  <a:pt x="88086" y="37053"/>
                </a:moveTo>
                <a:cubicBezTo>
                  <a:pt x="88162" y="36977"/>
                  <a:pt x="88181" y="36882"/>
                  <a:pt x="88124" y="36767"/>
                </a:cubicBezTo>
                <a:cubicBezTo>
                  <a:pt x="88447" y="36558"/>
                  <a:pt x="88562" y="36748"/>
                  <a:pt x="88752" y="36558"/>
                </a:cubicBezTo>
                <a:cubicBezTo>
                  <a:pt x="88562" y="36387"/>
                  <a:pt x="88029" y="36691"/>
                  <a:pt x="87668" y="36882"/>
                </a:cubicBezTo>
                <a:cubicBezTo>
                  <a:pt x="87820" y="36996"/>
                  <a:pt x="87934" y="36691"/>
                  <a:pt x="88048" y="36786"/>
                </a:cubicBezTo>
                <a:cubicBezTo>
                  <a:pt x="88048" y="36863"/>
                  <a:pt x="87953" y="36939"/>
                  <a:pt x="87839" y="36977"/>
                </a:cubicBezTo>
                <a:cubicBezTo>
                  <a:pt x="87896" y="37072"/>
                  <a:pt x="88067" y="36939"/>
                  <a:pt x="88086" y="37053"/>
                </a:cubicBezTo>
                <a:close/>
                <a:moveTo>
                  <a:pt x="87630" y="37186"/>
                </a:moveTo>
                <a:cubicBezTo>
                  <a:pt x="87782" y="37129"/>
                  <a:pt x="87592" y="36996"/>
                  <a:pt x="87592" y="36920"/>
                </a:cubicBezTo>
                <a:cubicBezTo>
                  <a:pt x="87382" y="36939"/>
                  <a:pt x="87611" y="37091"/>
                  <a:pt x="87382" y="37110"/>
                </a:cubicBezTo>
                <a:cubicBezTo>
                  <a:pt x="87420" y="37167"/>
                  <a:pt x="87515" y="37110"/>
                  <a:pt x="87592" y="37091"/>
                </a:cubicBezTo>
                <a:cubicBezTo>
                  <a:pt x="87611" y="37110"/>
                  <a:pt x="87630" y="37148"/>
                  <a:pt x="87630" y="37186"/>
                </a:cubicBezTo>
                <a:close/>
                <a:moveTo>
                  <a:pt x="51718" y="51470"/>
                </a:moveTo>
                <a:cubicBezTo>
                  <a:pt x="51870" y="51432"/>
                  <a:pt x="51737" y="51299"/>
                  <a:pt x="51851" y="51261"/>
                </a:cubicBezTo>
                <a:cubicBezTo>
                  <a:pt x="52403" y="51242"/>
                  <a:pt x="54001" y="50481"/>
                  <a:pt x="54762" y="50139"/>
                </a:cubicBezTo>
                <a:cubicBezTo>
                  <a:pt x="53677" y="50405"/>
                  <a:pt x="52631" y="50976"/>
                  <a:pt x="51661" y="51166"/>
                </a:cubicBezTo>
                <a:cubicBezTo>
                  <a:pt x="51471" y="51299"/>
                  <a:pt x="51566" y="51394"/>
                  <a:pt x="51718" y="51470"/>
                </a:cubicBezTo>
                <a:close/>
                <a:moveTo>
                  <a:pt x="55598" y="49702"/>
                </a:moveTo>
                <a:cubicBezTo>
                  <a:pt x="55617" y="49644"/>
                  <a:pt x="55617" y="49587"/>
                  <a:pt x="55598" y="49530"/>
                </a:cubicBezTo>
                <a:cubicBezTo>
                  <a:pt x="55808" y="49492"/>
                  <a:pt x="55808" y="49835"/>
                  <a:pt x="56131" y="49606"/>
                </a:cubicBezTo>
                <a:cubicBezTo>
                  <a:pt x="55979" y="49549"/>
                  <a:pt x="56112" y="49530"/>
                  <a:pt x="56055" y="49397"/>
                </a:cubicBezTo>
                <a:cubicBezTo>
                  <a:pt x="56416" y="49283"/>
                  <a:pt x="56892" y="49074"/>
                  <a:pt x="57120" y="49036"/>
                </a:cubicBezTo>
                <a:cubicBezTo>
                  <a:pt x="57006" y="48884"/>
                  <a:pt x="56740" y="49036"/>
                  <a:pt x="56511" y="49112"/>
                </a:cubicBezTo>
                <a:cubicBezTo>
                  <a:pt x="56473" y="48960"/>
                  <a:pt x="57025" y="48979"/>
                  <a:pt x="56797" y="48770"/>
                </a:cubicBezTo>
                <a:cubicBezTo>
                  <a:pt x="57291" y="48674"/>
                  <a:pt x="57786" y="48503"/>
                  <a:pt x="57900" y="48332"/>
                </a:cubicBezTo>
                <a:cubicBezTo>
                  <a:pt x="57995" y="48313"/>
                  <a:pt x="57995" y="48427"/>
                  <a:pt x="58052" y="48503"/>
                </a:cubicBezTo>
                <a:cubicBezTo>
                  <a:pt x="58242" y="48332"/>
                  <a:pt x="58052" y="48180"/>
                  <a:pt x="58376" y="48256"/>
                </a:cubicBezTo>
                <a:cubicBezTo>
                  <a:pt x="58356" y="48180"/>
                  <a:pt x="58318" y="48123"/>
                  <a:pt x="58299" y="48066"/>
                </a:cubicBezTo>
                <a:cubicBezTo>
                  <a:pt x="57862" y="48294"/>
                  <a:pt x="57139" y="48484"/>
                  <a:pt x="56645" y="48770"/>
                </a:cubicBezTo>
                <a:cubicBezTo>
                  <a:pt x="56854" y="48903"/>
                  <a:pt x="56683" y="48865"/>
                  <a:pt x="56530" y="48998"/>
                </a:cubicBezTo>
                <a:cubicBezTo>
                  <a:pt x="56702" y="48522"/>
                  <a:pt x="55903" y="49207"/>
                  <a:pt x="55598" y="49188"/>
                </a:cubicBezTo>
                <a:cubicBezTo>
                  <a:pt x="55789" y="49378"/>
                  <a:pt x="56093" y="48941"/>
                  <a:pt x="56435" y="48979"/>
                </a:cubicBezTo>
                <a:cubicBezTo>
                  <a:pt x="56321" y="49150"/>
                  <a:pt x="55827" y="49093"/>
                  <a:pt x="55827" y="49378"/>
                </a:cubicBezTo>
                <a:cubicBezTo>
                  <a:pt x="55732" y="49226"/>
                  <a:pt x="55389" y="49511"/>
                  <a:pt x="55275" y="49435"/>
                </a:cubicBezTo>
                <a:cubicBezTo>
                  <a:pt x="55408" y="49683"/>
                  <a:pt x="54933" y="49797"/>
                  <a:pt x="54666" y="49911"/>
                </a:cubicBezTo>
                <a:cubicBezTo>
                  <a:pt x="54876" y="50082"/>
                  <a:pt x="55199" y="49702"/>
                  <a:pt x="55484" y="49625"/>
                </a:cubicBezTo>
                <a:cubicBezTo>
                  <a:pt x="55465" y="49797"/>
                  <a:pt x="55275" y="49892"/>
                  <a:pt x="55104" y="49892"/>
                </a:cubicBezTo>
                <a:cubicBezTo>
                  <a:pt x="55256" y="50101"/>
                  <a:pt x="55541" y="49664"/>
                  <a:pt x="55770" y="49797"/>
                </a:cubicBezTo>
                <a:cubicBezTo>
                  <a:pt x="55903" y="49721"/>
                  <a:pt x="55637" y="49530"/>
                  <a:pt x="55598" y="49702"/>
                </a:cubicBezTo>
                <a:close/>
                <a:moveTo>
                  <a:pt x="61495" y="47286"/>
                </a:moveTo>
                <a:cubicBezTo>
                  <a:pt x="61248" y="47381"/>
                  <a:pt x="61000" y="47476"/>
                  <a:pt x="60753" y="47571"/>
                </a:cubicBezTo>
                <a:cubicBezTo>
                  <a:pt x="60867" y="47628"/>
                  <a:pt x="61533" y="47495"/>
                  <a:pt x="61495" y="47286"/>
                </a:cubicBezTo>
                <a:close/>
                <a:moveTo>
                  <a:pt x="71177" y="43387"/>
                </a:moveTo>
                <a:cubicBezTo>
                  <a:pt x="70872" y="43330"/>
                  <a:pt x="70720" y="43558"/>
                  <a:pt x="70435" y="43691"/>
                </a:cubicBezTo>
                <a:cubicBezTo>
                  <a:pt x="70644" y="43767"/>
                  <a:pt x="70948" y="43539"/>
                  <a:pt x="71177" y="43387"/>
                </a:cubicBezTo>
                <a:close/>
                <a:moveTo>
                  <a:pt x="76293" y="41389"/>
                </a:moveTo>
                <a:cubicBezTo>
                  <a:pt x="75076" y="41561"/>
                  <a:pt x="73954" y="42283"/>
                  <a:pt x="72508" y="42797"/>
                </a:cubicBezTo>
                <a:cubicBezTo>
                  <a:pt x="73706" y="42607"/>
                  <a:pt x="74924" y="41903"/>
                  <a:pt x="76293" y="41389"/>
                </a:cubicBezTo>
                <a:close/>
                <a:moveTo>
                  <a:pt x="83863" y="38308"/>
                </a:moveTo>
                <a:cubicBezTo>
                  <a:pt x="84263" y="38061"/>
                  <a:pt x="84529" y="37909"/>
                  <a:pt x="84872" y="37795"/>
                </a:cubicBezTo>
                <a:cubicBezTo>
                  <a:pt x="84624" y="37528"/>
                  <a:pt x="83787" y="38175"/>
                  <a:pt x="83540" y="38213"/>
                </a:cubicBezTo>
                <a:cubicBezTo>
                  <a:pt x="83388" y="38384"/>
                  <a:pt x="83882" y="38118"/>
                  <a:pt x="83863" y="38308"/>
                </a:cubicBezTo>
                <a:close/>
                <a:moveTo>
                  <a:pt x="59250" y="47742"/>
                </a:moveTo>
                <a:cubicBezTo>
                  <a:pt x="59346" y="47933"/>
                  <a:pt x="60221" y="47590"/>
                  <a:pt x="60240" y="47381"/>
                </a:cubicBezTo>
                <a:cubicBezTo>
                  <a:pt x="60068" y="47514"/>
                  <a:pt x="59707" y="47571"/>
                  <a:pt x="59460" y="47761"/>
                </a:cubicBezTo>
                <a:cubicBezTo>
                  <a:pt x="59327" y="47742"/>
                  <a:pt x="59574" y="47609"/>
                  <a:pt x="59365" y="47514"/>
                </a:cubicBezTo>
                <a:cubicBezTo>
                  <a:pt x="59269" y="47761"/>
                  <a:pt x="58699" y="47857"/>
                  <a:pt x="58356" y="48028"/>
                </a:cubicBezTo>
                <a:cubicBezTo>
                  <a:pt x="58566" y="48332"/>
                  <a:pt x="59060" y="47914"/>
                  <a:pt x="59250" y="47742"/>
                </a:cubicBezTo>
                <a:close/>
                <a:moveTo>
                  <a:pt x="60544" y="46886"/>
                </a:moveTo>
                <a:cubicBezTo>
                  <a:pt x="60202" y="46772"/>
                  <a:pt x="59916" y="46982"/>
                  <a:pt x="59593" y="47210"/>
                </a:cubicBezTo>
                <a:cubicBezTo>
                  <a:pt x="59707" y="47248"/>
                  <a:pt x="60487" y="46829"/>
                  <a:pt x="60068" y="47134"/>
                </a:cubicBezTo>
                <a:cubicBezTo>
                  <a:pt x="60240" y="47210"/>
                  <a:pt x="60601" y="46925"/>
                  <a:pt x="60943" y="46772"/>
                </a:cubicBezTo>
                <a:cubicBezTo>
                  <a:pt x="60905" y="46715"/>
                  <a:pt x="60886" y="46658"/>
                  <a:pt x="60867" y="46582"/>
                </a:cubicBezTo>
                <a:cubicBezTo>
                  <a:pt x="60696" y="46734"/>
                  <a:pt x="60639" y="46658"/>
                  <a:pt x="60373" y="46791"/>
                </a:cubicBezTo>
                <a:cubicBezTo>
                  <a:pt x="60411" y="46829"/>
                  <a:pt x="60506" y="46810"/>
                  <a:pt x="60544" y="46886"/>
                </a:cubicBezTo>
                <a:close/>
                <a:moveTo>
                  <a:pt x="67753" y="43596"/>
                </a:moveTo>
                <a:cubicBezTo>
                  <a:pt x="67734" y="43653"/>
                  <a:pt x="67715" y="43710"/>
                  <a:pt x="67734" y="43767"/>
                </a:cubicBezTo>
                <a:cubicBezTo>
                  <a:pt x="67658" y="43786"/>
                  <a:pt x="67658" y="43710"/>
                  <a:pt x="67620" y="43653"/>
                </a:cubicBezTo>
                <a:cubicBezTo>
                  <a:pt x="67258" y="44014"/>
                  <a:pt x="66364" y="44243"/>
                  <a:pt x="65984" y="44357"/>
                </a:cubicBezTo>
                <a:cubicBezTo>
                  <a:pt x="65908" y="44414"/>
                  <a:pt x="65870" y="44471"/>
                  <a:pt x="65908" y="44566"/>
                </a:cubicBezTo>
                <a:cubicBezTo>
                  <a:pt x="65832" y="44585"/>
                  <a:pt x="65832" y="44490"/>
                  <a:pt x="65794" y="44433"/>
                </a:cubicBezTo>
                <a:cubicBezTo>
                  <a:pt x="65489" y="44528"/>
                  <a:pt x="65565" y="44718"/>
                  <a:pt x="65546" y="44870"/>
                </a:cubicBezTo>
                <a:cubicBezTo>
                  <a:pt x="65280" y="44946"/>
                  <a:pt x="65375" y="44395"/>
                  <a:pt x="64976" y="44718"/>
                </a:cubicBezTo>
                <a:cubicBezTo>
                  <a:pt x="65280" y="44566"/>
                  <a:pt x="65737" y="44262"/>
                  <a:pt x="66098" y="44319"/>
                </a:cubicBezTo>
                <a:cubicBezTo>
                  <a:pt x="66459" y="43862"/>
                  <a:pt x="66878" y="44205"/>
                  <a:pt x="67068" y="43710"/>
                </a:cubicBezTo>
                <a:cubicBezTo>
                  <a:pt x="66326" y="44014"/>
                  <a:pt x="65261" y="44414"/>
                  <a:pt x="64690" y="44718"/>
                </a:cubicBezTo>
                <a:cubicBezTo>
                  <a:pt x="64728" y="44737"/>
                  <a:pt x="64881" y="44718"/>
                  <a:pt x="64786" y="44794"/>
                </a:cubicBezTo>
                <a:cubicBezTo>
                  <a:pt x="64805" y="44870"/>
                  <a:pt x="65261" y="44661"/>
                  <a:pt x="64957" y="44832"/>
                </a:cubicBezTo>
                <a:cubicBezTo>
                  <a:pt x="65071" y="44946"/>
                  <a:pt x="65147" y="44718"/>
                  <a:pt x="65185" y="44680"/>
                </a:cubicBezTo>
                <a:cubicBezTo>
                  <a:pt x="65356" y="44680"/>
                  <a:pt x="65261" y="44965"/>
                  <a:pt x="65166" y="45022"/>
                </a:cubicBezTo>
                <a:cubicBezTo>
                  <a:pt x="65432" y="45022"/>
                  <a:pt x="65756" y="44756"/>
                  <a:pt x="66098" y="44490"/>
                </a:cubicBezTo>
                <a:cubicBezTo>
                  <a:pt x="66231" y="44433"/>
                  <a:pt x="66060" y="44642"/>
                  <a:pt x="66193" y="44718"/>
                </a:cubicBezTo>
                <a:cubicBezTo>
                  <a:pt x="66383" y="44566"/>
                  <a:pt x="66383" y="44528"/>
                  <a:pt x="66535" y="44300"/>
                </a:cubicBezTo>
                <a:cubicBezTo>
                  <a:pt x="66726" y="44281"/>
                  <a:pt x="66421" y="44433"/>
                  <a:pt x="66554" y="44528"/>
                </a:cubicBezTo>
                <a:cubicBezTo>
                  <a:pt x="66707" y="44357"/>
                  <a:pt x="66650" y="44262"/>
                  <a:pt x="66840" y="44186"/>
                </a:cubicBezTo>
                <a:cubicBezTo>
                  <a:pt x="66973" y="44147"/>
                  <a:pt x="66935" y="44395"/>
                  <a:pt x="67049" y="44376"/>
                </a:cubicBezTo>
                <a:cubicBezTo>
                  <a:pt x="67125" y="44300"/>
                  <a:pt x="67144" y="44205"/>
                  <a:pt x="67087" y="44090"/>
                </a:cubicBezTo>
                <a:cubicBezTo>
                  <a:pt x="67391" y="43976"/>
                  <a:pt x="67296" y="44033"/>
                  <a:pt x="67563" y="44014"/>
                </a:cubicBezTo>
                <a:cubicBezTo>
                  <a:pt x="67448" y="43976"/>
                  <a:pt x="67506" y="43938"/>
                  <a:pt x="67506" y="43862"/>
                </a:cubicBezTo>
                <a:cubicBezTo>
                  <a:pt x="67658" y="43881"/>
                  <a:pt x="68114" y="43729"/>
                  <a:pt x="68019" y="43539"/>
                </a:cubicBezTo>
                <a:cubicBezTo>
                  <a:pt x="67867" y="43767"/>
                  <a:pt x="67620" y="43311"/>
                  <a:pt x="67544" y="43615"/>
                </a:cubicBezTo>
                <a:cubicBezTo>
                  <a:pt x="67639" y="43577"/>
                  <a:pt x="67658" y="43615"/>
                  <a:pt x="67753" y="43596"/>
                </a:cubicBezTo>
                <a:close/>
                <a:moveTo>
                  <a:pt x="130160" y="19002"/>
                </a:moveTo>
                <a:cubicBezTo>
                  <a:pt x="130350" y="18926"/>
                  <a:pt x="130160" y="18660"/>
                  <a:pt x="129989" y="18736"/>
                </a:cubicBezTo>
                <a:cubicBezTo>
                  <a:pt x="129989" y="18907"/>
                  <a:pt x="130122" y="18888"/>
                  <a:pt x="130160" y="19002"/>
                </a:cubicBezTo>
                <a:close/>
                <a:moveTo>
                  <a:pt x="61153" y="46639"/>
                </a:moveTo>
                <a:cubicBezTo>
                  <a:pt x="61229" y="46487"/>
                  <a:pt x="61305" y="46354"/>
                  <a:pt x="61362" y="46221"/>
                </a:cubicBezTo>
                <a:cubicBezTo>
                  <a:pt x="61229" y="46373"/>
                  <a:pt x="60392" y="46449"/>
                  <a:pt x="60354" y="46734"/>
                </a:cubicBezTo>
                <a:cubicBezTo>
                  <a:pt x="60601" y="46601"/>
                  <a:pt x="60905" y="46449"/>
                  <a:pt x="61153" y="46411"/>
                </a:cubicBezTo>
                <a:cubicBezTo>
                  <a:pt x="61210" y="46525"/>
                  <a:pt x="60791" y="46506"/>
                  <a:pt x="60962" y="46658"/>
                </a:cubicBezTo>
                <a:cubicBezTo>
                  <a:pt x="61095" y="46734"/>
                  <a:pt x="61076" y="46544"/>
                  <a:pt x="61153" y="46639"/>
                </a:cubicBezTo>
                <a:close/>
                <a:moveTo>
                  <a:pt x="61761" y="46335"/>
                </a:moveTo>
                <a:cubicBezTo>
                  <a:pt x="61932" y="46411"/>
                  <a:pt x="62028" y="46088"/>
                  <a:pt x="62256" y="46145"/>
                </a:cubicBezTo>
                <a:lnTo>
                  <a:pt x="62199" y="45993"/>
                </a:lnTo>
                <a:cubicBezTo>
                  <a:pt x="62008" y="46107"/>
                  <a:pt x="61875" y="46221"/>
                  <a:pt x="61761" y="46335"/>
                </a:cubicBezTo>
                <a:close/>
                <a:moveTo>
                  <a:pt x="70111" y="42702"/>
                </a:moveTo>
                <a:cubicBezTo>
                  <a:pt x="70283" y="42759"/>
                  <a:pt x="70321" y="42607"/>
                  <a:pt x="70549" y="42588"/>
                </a:cubicBezTo>
                <a:cubicBezTo>
                  <a:pt x="70549" y="42379"/>
                  <a:pt x="70283" y="42607"/>
                  <a:pt x="70149" y="42626"/>
                </a:cubicBezTo>
                <a:lnTo>
                  <a:pt x="70111" y="42531"/>
                </a:lnTo>
                <a:cubicBezTo>
                  <a:pt x="69883" y="42626"/>
                  <a:pt x="70302" y="42645"/>
                  <a:pt x="70111" y="42702"/>
                </a:cubicBezTo>
                <a:close/>
                <a:moveTo>
                  <a:pt x="71158" y="42112"/>
                </a:moveTo>
                <a:cubicBezTo>
                  <a:pt x="71557" y="42074"/>
                  <a:pt x="71804" y="41865"/>
                  <a:pt x="72280" y="41713"/>
                </a:cubicBezTo>
                <a:cubicBezTo>
                  <a:pt x="72546" y="41428"/>
                  <a:pt x="71443" y="41941"/>
                  <a:pt x="71158" y="42112"/>
                </a:cubicBezTo>
                <a:close/>
                <a:moveTo>
                  <a:pt x="74448" y="40686"/>
                </a:moveTo>
                <a:cubicBezTo>
                  <a:pt x="74391" y="40800"/>
                  <a:pt x="74144" y="40857"/>
                  <a:pt x="73973" y="40933"/>
                </a:cubicBezTo>
                <a:cubicBezTo>
                  <a:pt x="73801" y="41047"/>
                  <a:pt x="74619" y="40838"/>
                  <a:pt x="74448" y="40686"/>
                </a:cubicBezTo>
                <a:close/>
                <a:moveTo>
                  <a:pt x="128772" y="18393"/>
                </a:moveTo>
                <a:cubicBezTo>
                  <a:pt x="129000" y="17994"/>
                  <a:pt x="129456" y="17842"/>
                  <a:pt x="129704" y="17518"/>
                </a:cubicBezTo>
                <a:cubicBezTo>
                  <a:pt x="129228" y="17633"/>
                  <a:pt x="128334" y="17956"/>
                  <a:pt x="127535" y="18374"/>
                </a:cubicBezTo>
                <a:cubicBezTo>
                  <a:pt x="127783" y="18450"/>
                  <a:pt x="128125" y="18298"/>
                  <a:pt x="128467" y="18184"/>
                </a:cubicBezTo>
                <a:cubicBezTo>
                  <a:pt x="128125" y="18431"/>
                  <a:pt x="128049" y="18507"/>
                  <a:pt x="127535" y="18717"/>
                </a:cubicBezTo>
                <a:cubicBezTo>
                  <a:pt x="127935" y="19002"/>
                  <a:pt x="128448" y="18279"/>
                  <a:pt x="128753" y="18393"/>
                </a:cubicBezTo>
                <a:close/>
                <a:moveTo>
                  <a:pt x="54990" y="47495"/>
                </a:moveTo>
                <a:cubicBezTo>
                  <a:pt x="55142" y="47723"/>
                  <a:pt x="55313" y="47400"/>
                  <a:pt x="55637" y="47343"/>
                </a:cubicBezTo>
                <a:cubicBezTo>
                  <a:pt x="55617" y="47286"/>
                  <a:pt x="55617" y="47248"/>
                  <a:pt x="55675" y="47210"/>
                </a:cubicBezTo>
                <a:cubicBezTo>
                  <a:pt x="55465" y="47248"/>
                  <a:pt x="55275" y="47381"/>
                  <a:pt x="54990" y="47495"/>
                </a:cubicBezTo>
                <a:close/>
                <a:moveTo>
                  <a:pt x="131606" y="13695"/>
                </a:moveTo>
                <a:cubicBezTo>
                  <a:pt x="131777" y="13638"/>
                  <a:pt x="131948" y="13562"/>
                  <a:pt x="131853" y="13429"/>
                </a:cubicBezTo>
                <a:cubicBezTo>
                  <a:pt x="131701" y="13448"/>
                  <a:pt x="131492" y="13448"/>
                  <a:pt x="131606" y="13695"/>
                </a:cubicBezTo>
                <a:close/>
                <a:moveTo>
                  <a:pt x="51737" y="45612"/>
                </a:moveTo>
                <a:cubicBezTo>
                  <a:pt x="51794" y="45612"/>
                  <a:pt x="51794" y="45574"/>
                  <a:pt x="51775" y="45555"/>
                </a:cubicBezTo>
                <a:cubicBezTo>
                  <a:pt x="51946" y="45403"/>
                  <a:pt x="52080" y="45365"/>
                  <a:pt x="52270" y="45346"/>
                </a:cubicBezTo>
                <a:cubicBezTo>
                  <a:pt x="52213" y="45251"/>
                  <a:pt x="52479" y="45232"/>
                  <a:pt x="52555" y="45175"/>
                </a:cubicBezTo>
                <a:cubicBezTo>
                  <a:pt x="52536" y="45060"/>
                  <a:pt x="52327" y="45251"/>
                  <a:pt x="52232" y="45251"/>
                </a:cubicBezTo>
                <a:cubicBezTo>
                  <a:pt x="52118" y="45308"/>
                  <a:pt x="51813" y="45270"/>
                  <a:pt x="51813" y="45422"/>
                </a:cubicBezTo>
                <a:cubicBezTo>
                  <a:pt x="51243" y="45441"/>
                  <a:pt x="50805" y="45783"/>
                  <a:pt x="50311" y="45973"/>
                </a:cubicBezTo>
                <a:cubicBezTo>
                  <a:pt x="50596" y="46069"/>
                  <a:pt x="51414" y="45536"/>
                  <a:pt x="51737" y="45631"/>
                </a:cubicBezTo>
                <a:close/>
                <a:moveTo>
                  <a:pt x="48713" y="46449"/>
                </a:moveTo>
                <a:cubicBezTo>
                  <a:pt x="48979" y="46563"/>
                  <a:pt x="49417" y="46278"/>
                  <a:pt x="49645" y="46297"/>
                </a:cubicBezTo>
                <a:cubicBezTo>
                  <a:pt x="49759" y="46069"/>
                  <a:pt x="49284" y="46316"/>
                  <a:pt x="49226" y="46297"/>
                </a:cubicBezTo>
                <a:cubicBezTo>
                  <a:pt x="49150" y="46183"/>
                  <a:pt x="49512" y="46202"/>
                  <a:pt x="49341" y="46069"/>
                </a:cubicBezTo>
                <a:cubicBezTo>
                  <a:pt x="49436" y="46221"/>
                  <a:pt x="49721" y="46012"/>
                  <a:pt x="49759" y="46240"/>
                </a:cubicBezTo>
                <a:cubicBezTo>
                  <a:pt x="49911" y="46202"/>
                  <a:pt x="50006" y="46145"/>
                  <a:pt x="50063" y="46069"/>
                </a:cubicBezTo>
                <a:cubicBezTo>
                  <a:pt x="50006" y="46012"/>
                  <a:pt x="49892" y="46088"/>
                  <a:pt x="49797" y="46126"/>
                </a:cubicBezTo>
                <a:cubicBezTo>
                  <a:pt x="49816" y="46069"/>
                  <a:pt x="49930" y="45973"/>
                  <a:pt x="49816" y="45993"/>
                </a:cubicBezTo>
                <a:cubicBezTo>
                  <a:pt x="50995" y="45384"/>
                  <a:pt x="52517" y="45099"/>
                  <a:pt x="53830" y="44433"/>
                </a:cubicBezTo>
                <a:cubicBezTo>
                  <a:pt x="53544" y="44452"/>
                  <a:pt x="53126" y="44661"/>
                  <a:pt x="52898" y="44756"/>
                </a:cubicBezTo>
                <a:cubicBezTo>
                  <a:pt x="52859" y="44680"/>
                  <a:pt x="52898" y="44623"/>
                  <a:pt x="52955" y="44566"/>
                </a:cubicBezTo>
                <a:cubicBezTo>
                  <a:pt x="52669" y="44604"/>
                  <a:pt x="52346" y="44718"/>
                  <a:pt x="52004" y="44851"/>
                </a:cubicBezTo>
                <a:cubicBezTo>
                  <a:pt x="52042" y="44889"/>
                  <a:pt x="52137" y="44870"/>
                  <a:pt x="52175" y="44927"/>
                </a:cubicBezTo>
                <a:cubicBezTo>
                  <a:pt x="51985" y="45003"/>
                  <a:pt x="51889" y="44889"/>
                  <a:pt x="51737" y="44889"/>
                </a:cubicBezTo>
                <a:cubicBezTo>
                  <a:pt x="51585" y="44927"/>
                  <a:pt x="51718" y="45060"/>
                  <a:pt x="51604" y="45118"/>
                </a:cubicBezTo>
                <a:cubicBezTo>
                  <a:pt x="51509" y="45137"/>
                  <a:pt x="51604" y="45041"/>
                  <a:pt x="51547" y="44965"/>
                </a:cubicBezTo>
                <a:cubicBezTo>
                  <a:pt x="51281" y="45118"/>
                  <a:pt x="50805" y="45251"/>
                  <a:pt x="50596" y="45289"/>
                </a:cubicBezTo>
                <a:cubicBezTo>
                  <a:pt x="50520" y="45346"/>
                  <a:pt x="50634" y="45441"/>
                  <a:pt x="50539" y="45479"/>
                </a:cubicBezTo>
                <a:cubicBezTo>
                  <a:pt x="50444" y="45498"/>
                  <a:pt x="50539" y="45403"/>
                  <a:pt x="50482" y="45346"/>
                </a:cubicBezTo>
                <a:cubicBezTo>
                  <a:pt x="50311" y="45403"/>
                  <a:pt x="50292" y="45498"/>
                  <a:pt x="50406" y="45536"/>
                </a:cubicBezTo>
                <a:cubicBezTo>
                  <a:pt x="50216" y="45650"/>
                  <a:pt x="50139" y="45555"/>
                  <a:pt x="49968" y="45650"/>
                </a:cubicBezTo>
                <a:cubicBezTo>
                  <a:pt x="50444" y="45251"/>
                  <a:pt x="48884" y="45935"/>
                  <a:pt x="48466" y="46031"/>
                </a:cubicBezTo>
                <a:cubicBezTo>
                  <a:pt x="48504" y="46069"/>
                  <a:pt x="48542" y="46050"/>
                  <a:pt x="48561" y="46107"/>
                </a:cubicBezTo>
                <a:cubicBezTo>
                  <a:pt x="48428" y="46126"/>
                  <a:pt x="48352" y="46050"/>
                  <a:pt x="48161" y="46164"/>
                </a:cubicBezTo>
                <a:cubicBezTo>
                  <a:pt x="47952" y="46335"/>
                  <a:pt x="48390" y="46050"/>
                  <a:pt x="48390" y="46183"/>
                </a:cubicBezTo>
                <a:cubicBezTo>
                  <a:pt x="48371" y="46335"/>
                  <a:pt x="48199" y="46183"/>
                  <a:pt x="48161" y="46335"/>
                </a:cubicBezTo>
                <a:cubicBezTo>
                  <a:pt x="48047" y="46316"/>
                  <a:pt x="48009" y="46202"/>
                  <a:pt x="47933" y="46145"/>
                </a:cubicBezTo>
                <a:cubicBezTo>
                  <a:pt x="47648" y="46259"/>
                  <a:pt x="47743" y="46354"/>
                  <a:pt x="47439" y="46335"/>
                </a:cubicBezTo>
                <a:cubicBezTo>
                  <a:pt x="47439" y="46544"/>
                  <a:pt x="47648" y="46411"/>
                  <a:pt x="47800" y="46354"/>
                </a:cubicBezTo>
                <a:cubicBezTo>
                  <a:pt x="47857" y="46449"/>
                  <a:pt x="47591" y="46468"/>
                  <a:pt x="47515" y="46525"/>
                </a:cubicBezTo>
                <a:cubicBezTo>
                  <a:pt x="47439" y="46544"/>
                  <a:pt x="47420" y="46430"/>
                  <a:pt x="47381" y="46354"/>
                </a:cubicBezTo>
                <a:cubicBezTo>
                  <a:pt x="46640" y="46525"/>
                  <a:pt x="46316" y="46715"/>
                  <a:pt x="45555" y="46810"/>
                </a:cubicBezTo>
                <a:cubicBezTo>
                  <a:pt x="45765" y="46925"/>
                  <a:pt x="45594" y="46905"/>
                  <a:pt x="45441" y="47020"/>
                </a:cubicBezTo>
                <a:cubicBezTo>
                  <a:pt x="45460" y="46963"/>
                  <a:pt x="45555" y="46925"/>
                  <a:pt x="45498" y="46829"/>
                </a:cubicBezTo>
                <a:cubicBezTo>
                  <a:pt x="45194" y="46905"/>
                  <a:pt x="45403" y="47115"/>
                  <a:pt x="45308" y="47248"/>
                </a:cubicBezTo>
                <a:cubicBezTo>
                  <a:pt x="45251" y="47096"/>
                  <a:pt x="45194" y="47248"/>
                  <a:pt x="45099" y="47058"/>
                </a:cubicBezTo>
                <a:cubicBezTo>
                  <a:pt x="45099" y="47115"/>
                  <a:pt x="44909" y="47343"/>
                  <a:pt x="44795" y="47229"/>
                </a:cubicBezTo>
                <a:cubicBezTo>
                  <a:pt x="44642" y="47305"/>
                  <a:pt x="44928" y="47267"/>
                  <a:pt x="44890" y="47419"/>
                </a:cubicBezTo>
                <a:cubicBezTo>
                  <a:pt x="44661" y="47400"/>
                  <a:pt x="44547" y="47172"/>
                  <a:pt x="44205" y="47362"/>
                </a:cubicBezTo>
                <a:cubicBezTo>
                  <a:pt x="44243" y="47419"/>
                  <a:pt x="44281" y="47495"/>
                  <a:pt x="44205" y="47533"/>
                </a:cubicBezTo>
                <a:cubicBezTo>
                  <a:pt x="44357" y="47647"/>
                  <a:pt x="44433" y="47324"/>
                  <a:pt x="44585" y="47419"/>
                </a:cubicBezTo>
                <a:cubicBezTo>
                  <a:pt x="44300" y="47666"/>
                  <a:pt x="43996" y="47685"/>
                  <a:pt x="43672" y="47799"/>
                </a:cubicBezTo>
                <a:cubicBezTo>
                  <a:pt x="43729" y="47609"/>
                  <a:pt x="44186" y="47647"/>
                  <a:pt x="44205" y="47533"/>
                </a:cubicBezTo>
                <a:cubicBezTo>
                  <a:pt x="43939" y="47495"/>
                  <a:pt x="43368" y="47704"/>
                  <a:pt x="42988" y="47895"/>
                </a:cubicBezTo>
                <a:cubicBezTo>
                  <a:pt x="43045" y="48047"/>
                  <a:pt x="43349" y="47704"/>
                  <a:pt x="43406" y="47838"/>
                </a:cubicBezTo>
                <a:cubicBezTo>
                  <a:pt x="43425" y="47914"/>
                  <a:pt x="43083" y="47933"/>
                  <a:pt x="42912" y="48047"/>
                </a:cubicBezTo>
                <a:cubicBezTo>
                  <a:pt x="42950" y="47895"/>
                  <a:pt x="42322" y="47952"/>
                  <a:pt x="42512" y="48142"/>
                </a:cubicBezTo>
                <a:cubicBezTo>
                  <a:pt x="42436" y="48180"/>
                  <a:pt x="42360" y="48218"/>
                  <a:pt x="42265" y="48237"/>
                </a:cubicBezTo>
                <a:cubicBezTo>
                  <a:pt x="42303" y="48180"/>
                  <a:pt x="42398" y="48142"/>
                  <a:pt x="42341" y="48047"/>
                </a:cubicBezTo>
                <a:cubicBezTo>
                  <a:pt x="42227" y="48123"/>
                  <a:pt x="41942" y="48142"/>
                  <a:pt x="42075" y="48275"/>
                </a:cubicBezTo>
                <a:cubicBezTo>
                  <a:pt x="41884" y="48161"/>
                  <a:pt x="42037" y="48180"/>
                  <a:pt x="41713" y="48294"/>
                </a:cubicBezTo>
                <a:cubicBezTo>
                  <a:pt x="40648" y="48674"/>
                  <a:pt x="38898" y="49074"/>
                  <a:pt x="37700" y="49530"/>
                </a:cubicBezTo>
                <a:cubicBezTo>
                  <a:pt x="37757" y="49606"/>
                  <a:pt x="37852" y="49587"/>
                  <a:pt x="37985" y="49511"/>
                </a:cubicBezTo>
                <a:cubicBezTo>
                  <a:pt x="37928" y="49683"/>
                  <a:pt x="37605" y="49606"/>
                  <a:pt x="37377" y="49759"/>
                </a:cubicBezTo>
                <a:cubicBezTo>
                  <a:pt x="37776" y="49511"/>
                  <a:pt x="37338" y="49625"/>
                  <a:pt x="37015" y="49740"/>
                </a:cubicBezTo>
                <a:cubicBezTo>
                  <a:pt x="37072" y="49816"/>
                  <a:pt x="36996" y="49854"/>
                  <a:pt x="36920" y="49892"/>
                </a:cubicBezTo>
                <a:cubicBezTo>
                  <a:pt x="36958" y="49987"/>
                  <a:pt x="37034" y="49968"/>
                  <a:pt x="37053" y="50063"/>
                </a:cubicBezTo>
                <a:cubicBezTo>
                  <a:pt x="37624" y="49892"/>
                  <a:pt x="38099" y="49606"/>
                  <a:pt x="38613" y="49664"/>
                </a:cubicBezTo>
                <a:cubicBezTo>
                  <a:pt x="40077" y="49074"/>
                  <a:pt x="41942" y="48712"/>
                  <a:pt x="43045" y="48218"/>
                </a:cubicBezTo>
                <a:cubicBezTo>
                  <a:pt x="43806" y="48237"/>
                  <a:pt x="44547" y="47780"/>
                  <a:pt x="45251" y="47666"/>
                </a:cubicBezTo>
                <a:cubicBezTo>
                  <a:pt x="44890" y="47666"/>
                  <a:pt x="45422" y="47438"/>
                  <a:pt x="45460" y="47628"/>
                </a:cubicBezTo>
                <a:cubicBezTo>
                  <a:pt x="46126" y="47324"/>
                  <a:pt x="47096" y="46963"/>
                  <a:pt x="47610" y="46944"/>
                </a:cubicBezTo>
                <a:cubicBezTo>
                  <a:pt x="47857" y="46753"/>
                  <a:pt x="48675" y="46810"/>
                  <a:pt x="48713" y="46449"/>
                </a:cubicBezTo>
                <a:close/>
                <a:moveTo>
                  <a:pt x="53563" y="44452"/>
                </a:moveTo>
                <a:cubicBezTo>
                  <a:pt x="53639" y="44395"/>
                  <a:pt x="53563" y="44300"/>
                  <a:pt x="53544" y="44224"/>
                </a:cubicBezTo>
                <a:cubicBezTo>
                  <a:pt x="53373" y="44281"/>
                  <a:pt x="53278" y="44357"/>
                  <a:pt x="53354" y="44471"/>
                </a:cubicBezTo>
                <a:cubicBezTo>
                  <a:pt x="53430" y="44433"/>
                  <a:pt x="53525" y="44395"/>
                  <a:pt x="53563" y="44452"/>
                </a:cubicBezTo>
                <a:close/>
                <a:moveTo>
                  <a:pt x="57520" y="42569"/>
                </a:moveTo>
                <a:cubicBezTo>
                  <a:pt x="57634" y="42493"/>
                  <a:pt x="57634" y="42379"/>
                  <a:pt x="57615" y="42264"/>
                </a:cubicBezTo>
                <a:cubicBezTo>
                  <a:pt x="57405" y="42302"/>
                  <a:pt x="57596" y="42455"/>
                  <a:pt x="57424" y="42493"/>
                </a:cubicBezTo>
                <a:cubicBezTo>
                  <a:pt x="57405" y="42436"/>
                  <a:pt x="57272" y="42360"/>
                  <a:pt x="57120" y="42283"/>
                </a:cubicBezTo>
                <a:cubicBezTo>
                  <a:pt x="57025" y="42512"/>
                  <a:pt x="56987" y="42626"/>
                  <a:pt x="56740" y="42721"/>
                </a:cubicBezTo>
                <a:cubicBezTo>
                  <a:pt x="57006" y="42816"/>
                  <a:pt x="57272" y="42588"/>
                  <a:pt x="57520" y="42569"/>
                </a:cubicBezTo>
                <a:close/>
                <a:moveTo>
                  <a:pt x="58014" y="42379"/>
                </a:moveTo>
                <a:cubicBezTo>
                  <a:pt x="58223" y="42207"/>
                  <a:pt x="58109" y="42226"/>
                  <a:pt x="58414" y="42112"/>
                </a:cubicBezTo>
                <a:cubicBezTo>
                  <a:pt x="58280" y="41884"/>
                  <a:pt x="57938" y="42188"/>
                  <a:pt x="58014" y="42379"/>
                </a:cubicBezTo>
                <a:close/>
                <a:moveTo>
                  <a:pt x="65965" y="38974"/>
                </a:moveTo>
                <a:cubicBezTo>
                  <a:pt x="65699" y="38898"/>
                  <a:pt x="65603" y="39031"/>
                  <a:pt x="65356" y="39088"/>
                </a:cubicBezTo>
                <a:cubicBezTo>
                  <a:pt x="65527" y="39278"/>
                  <a:pt x="65660" y="39050"/>
                  <a:pt x="65965" y="38974"/>
                </a:cubicBezTo>
                <a:close/>
                <a:moveTo>
                  <a:pt x="66897" y="38650"/>
                </a:moveTo>
                <a:cubicBezTo>
                  <a:pt x="66783" y="38498"/>
                  <a:pt x="66497" y="38650"/>
                  <a:pt x="66364" y="38746"/>
                </a:cubicBezTo>
                <a:cubicBezTo>
                  <a:pt x="66497" y="38803"/>
                  <a:pt x="66764" y="38612"/>
                  <a:pt x="66897" y="38650"/>
                </a:cubicBezTo>
                <a:close/>
                <a:moveTo>
                  <a:pt x="65242" y="39145"/>
                </a:moveTo>
                <a:cubicBezTo>
                  <a:pt x="64995" y="39316"/>
                  <a:pt x="64900" y="39259"/>
                  <a:pt x="64557" y="39411"/>
                </a:cubicBezTo>
                <a:cubicBezTo>
                  <a:pt x="64690" y="39430"/>
                  <a:pt x="65280" y="39373"/>
                  <a:pt x="65242" y="39145"/>
                </a:cubicBezTo>
                <a:close/>
                <a:moveTo>
                  <a:pt x="64976" y="39202"/>
                </a:moveTo>
                <a:cubicBezTo>
                  <a:pt x="65204" y="39069"/>
                  <a:pt x="64767" y="38936"/>
                  <a:pt x="65185" y="38822"/>
                </a:cubicBezTo>
                <a:cubicBezTo>
                  <a:pt x="65223" y="39050"/>
                  <a:pt x="65432" y="38612"/>
                  <a:pt x="65699" y="38689"/>
                </a:cubicBezTo>
                <a:cubicBezTo>
                  <a:pt x="65660" y="38860"/>
                  <a:pt x="65508" y="38784"/>
                  <a:pt x="65432" y="38898"/>
                </a:cubicBezTo>
                <a:cubicBezTo>
                  <a:pt x="65699" y="38974"/>
                  <a:pt x="65965" y="38612"/>
                  <a:pt x="66193" y="38650"/>
                </a:cubicBezTo>
                <a:cubicBezTo>
                  <a:pt x="65965" y="38650"/>
                  <a:pt x="66060" y="38498"/>
                  <a:pt x="66326" y="38422"/>
                </a:cubicBezTo>
                <a:cubicBezTo>
                  <a:pt x="66269" y="38346"/>
                  <a:pt x="65870" y="38403"/>
                  <a:pt x="65889" y="38612"/>
                </a:cubicBezTo>
                <a:cubicBezTo>
                  <a:pt x="65775" y="38650"/>
                  <a:pt x="65794" y="38460"/>
                  <a:pt x="65699" y="38460"/>
                </a:cubicBezTo>
                <a:cubicBezTo>
                  <a:pt x="65432" y="38841"/>
                  <a:pt x="64709" y="38841"/>
                  <a:pt x="64443" y="39069"/>
                </a:cubicBezTo>
                <a:cubicBezTo>
                  <a:pt x="64519" y="39164"/>
                  <a:pt x="64786" y="38955"/>
                  <a:pt x="64938" y="38936"/>
                </a:cubicBezTo>
                <a:cubicBezTo>
                  <a:pt x="64805" y="39031"/>
                  <a:pt x="64747" y="39202"/>
                  <a:pt x="64976" y="39183"/>
                </a:cubicBezTo>
                <a:close/>
                <a:moveTo>
                  <a:pt x="50101" y="44946"/>
                </a:moveTo>
                <a:cubicBezTo>
                  <a:pt x="49911" y="44832"/>
                  <a:pt x="49664" y="45137"/>
                  <a:pt x="49436" y="45213"/>
                </a:cubicBezTo>
                <a:cubicBezTo>
                  <a:pt x="49759" y="45251"/>
                  <a:pt x="49797" y="45118"/>
                  <a:pt x="50101" y="44946"/>
                </a:cubicBezTo>
                <a:close/>
                <a:moveTo>
                  <a:pt x="63093" y="39849"/>
                </a:moveTo>
                <a:cubicBezTo>
                  <a:pt x="62941" y="39811"/>
                  <a:pt x="62750" y="39868"/>
                  <a:pt x="62560" y="39944"/>
                </a:cubicBezTo>
                <a:cubicBezTo>
                  <a:pt x="62598" y="40153"/>
                  <a:pt x="62921" y="39868"/>
                  <a:pt x="63093" y="39849"/>
                </a:cubicBezTo>
                <a:close/>
                <a:moveTo>
                  <a:pt x="64101" y="39316"/>
                </a:moveTo>
                <a:cubicBezTo>
                  <a:pt x="64139" y="39373"/>
                  <a:pt x="64272" y="39297"/>
                  <a:pt x="64367" y="39278"/>
                </a:cubicBezTo>
                <a:cubicBezTo>
                  <a:pt x="64291" y="39202"/>
                  <a:pt x="64253" y="39012"/>
                  <a:pt x="64063" y="39221"/>
                </a:cubicBezTo>
                <a:cubicBezTo>
                  <a:pt x="64120" y="39259"/>
                  <a:pt x="64177" y="39278"/>
                  <a:pt x="64101" y="39316"/>
                </a:cubicBezTo>
                <a:close/>
                <a:moveTo>
                  <a:pt x="66402" y="38460"/>
                </a:moveTo>
                <a:cubicBezTo>
                  <a:pt x="66554" y="38327"/>
                  <a:pt x="66669" y="38308"/>
                  <a:pt x="66992" y="38156"/>
                </a:cubicBezTo>
                <a:cubicBezTo>
                  <a:pt x="66802" y="38137"/>
                  <a:pt x="66364" y="38232"/>
                  <a:pt x="66402" y="38460"/>
                </a:cubicBezTo>
                <a:close/>
                <a:moveTo>
                  <a:pt x="44376" y="47229"/>
                </a:moveTo>
                <a:cubicBezTo>
                  <a:pt x="44338" y="47115"/>
                  <a:pt x="44509" y="47001"/>
                  <a:pt x="44719" y="47039"/>
                </a:cubicBezTo>
                <a:cubicBezTo>
                  <a:pt x="44566" y="47001"/>
                  <a:pt x="44661" y="46925"/>
                  <a:pt x="44623" y="46791"/>
                </a:cubicBezTo>
                <a:cubicBezTo>
                  <a:pt x="44528" y="47020"/>
                  <a:pt x="43863" y="46963"/>
                  <a:pt x="44110" y="47115"/>
                </a:cubicBezTo>
                <a:cubicBezTo>
                  <a:pt x="43691" y="47153"/>
                  <a:pt x="43748" y="47343"/>
                  <a:pt x="43615" y="47153"/>
                </a:cubicBezTo>
                <a:cubicBezTo>
                  <a:pt x="43216" y="47305"/>
                  <a:pt x="43045" y="47514"/>
                  <a:pt x="42721" y="47571"/>
                </a:cubicBezTo>
                <a:cubicBezTo>
                  <a:pt x="42626" y="47628"/>
                  <a:pt x="42759" y="47609"/>
                  <a:pt x="42778" y="47704"/>
                </a:cubicBezTo>
                <a:cubicBezTo>
                  <a:pt x="43197" y="47552"/>
                  <a:pt x="43787" y="47267"/>
                  <a:pt x="44376" y="47229"/>
                </a:cubicBezTo>
                <a:close/>
                <a:moveTo>
                  <a:pt x="43596" y="47096"/>
                </a:moveTo>
                <a:cubicBezTo>
                  <a:pt x="43368" y="46963"/>
                  <a:pt x="43748" y="47001"/>
                  <a:pt x="43768" y="46810"/>
                </a:cubicBezTo>
                <a:cubicBezTo>
                  <a:pt x="43844" y="46791"/>
                  <a:pt x="43863" y="46886"/>
                  <a:pt x="43882" y="46925"/>
                </a:cubicBezTo>
                <a:cubicBezTo>
                  <a:pt x="43958" y="46734"/>
                  <a:pt x="43996" y="46753"/>
                  <a:pt x="44205" y="46639"/>
                </a:cubicBezTo>
                <a:cubicBezTo>
                  <a:pt x="44395" y="46810"/>
                  <a:pt x="43977" y="46810"/>
                  <a:pt x="44110" y="46944"/>
                </a:cubicBezTo>
                <a:cubicBezTo>
                  <a:pt x="44205" y="46791"/>
                  <a:pt x="44719" y="46753"/>
                  <a:pt x="44509" y="46506"/>
                </a:cubicBezTo>
                <a:cubicBezTo>
                  <a:pt x="44338" y="46677"/>
                  <a:pt x="44281" y="46772"/>
                  <a:pt x="44281" y="46487"/>
                </a:cubicBezTo>
                <a:cubicBezTo>
                  <a:pt x="43825" y="46677"/>
                  <a:pt x="43368" y="47096"/>
                  <a:pt x="43102" y="46905"/>
                </a:cubicBezTo>
                <a:cubicBezTo>
                  <a:pt x="42950" y="46982"/>
                  <a:pt x="42874" y="47077"/>
                  <a:pt x="42759" y="47153"/>
                </a:cubicBezTo>
                <a:cubicBezTo>
                  <a:pt x="42759" y="47248"/>
                  <a:pt x="43045" y="47172"/>
                  <a:pt x="42893" y="47286"/>
                </a:cubicBezTo>
                <a:cubicBezTo>
                  <a:pt x="42931" y="47343"/>
                  <a:pt x="43064" y="47248"/>
                  <a:pt x="43159" y="47229"/>
                </a:cubicBezTo>
                <a:cubicBezTo>
                  <a:pt x="43121" y="47191"/>
                  <a:pt x="43064" y="47210"/>
                  <a:pt x="43045" y="47153"/>
                </a:cubicBezTo>
                <a:cubicBezTo>
                  <a:pt x="43292" y="47058"/>
                  <a:pt x="43254" y="47134"/>
                  <a:pt x="43425" y="47001"/>
                </a:cubicBezTo>
                <a:cubicBezTo>
                  <a:pt x="43463" y="47096"/>
                  <a:pt x="43273" y="47134"/>
                  <a:pt x="43368" y="47248"/>
                </a:cubicBezTo>
                <a:cubicBezTo>
                  <a:pt x="43406" y="47191"/>
                  <a:pt x="43482" y="47134"/>
                  <a:pt x="43596" y="47096"/>
                </a:cubicBezTo>
                <a:close/>
                <a:moveTo>
                  <a:pt x="63549" y="39544"/>
                </a:moveTo>
                <a:cubicBezTo>
                  <a:pt x="63663" y="39525"/>
                  <a:pt x="63644" y="39468"/>
                  <a:pt x="63625" y="39411"/>
                </a:cubicBezTo>
                <a:cubicBezTo>
                  <a:pt x="63682" y="39411"/>
                  <a:pt x="63758" y="39411"/>
                  <a:pt x="63834" y="39373"/>
                </a:cubicBezTo>
                <a:cubicBezTo>
                  <a:pt x="63815" y="39183"/>
                  <a:pt x="63568" y="39411"/>
                  <a:pt x="63416" y="39430"/>
                </a:cubicBezTo>
                <a:cubicBezTo>
                  <a:pt x="63473" y="39449"/>
                  <a:pt x="63511" y="39487"/>
                  <a:pt x="63549" y="39544"/>
                </a:cubicBezTo>
                <a:close/>
                <a:moveTo>
                  <a:pt x="46012" y="46525"/>
                </a:moveTo>
                <a:cubicBezTo>
                  <a:pt x="46050" y="46468"/>
                  <a:pt x="47134" y="46107"/>
                  <a:pt x="46487" y="46278"/>
                </a:cubicBezTo>
                <a:cubicBezTo>
                  <a:pt x="46373" y="46316"/>
                  <a:pt x="45917" y="46316"/>
                  <a:pt x="46012" y="46525"/>
                </a:cubicBezTo>
                <a:close/>
                <a:moveTo>
                  <a:pt x="62883" y="39697"/>
                </a:moveTo>
                <a:cubicBezTo>
                  <a:pt x="62199" y="39868"/>
                  <a:pt x="61647" y="40058"/>
                  <a:pt x="61134" y="40286"/>
                </a:cubicBezTo>
                <a:cubicBezTo>
                  <a:pt x="61000" y="40362"/>
                  <a:pt x="60601" y="40381"/>
                  <a:pt x="60677" y="40591"/>
                </a:cubicBezTo>
                <a:cubicBezTo>
                  <a:pt x="61457" y="40115"/>
                  <a:pt x="62123" y="40058"/>
                  <a:pt x="62883" y="39697"/>
                </a:cubicBezTo>
                <a:close/>
                <a:moveTo>
                  <a:pt x="58927" y="41066"/>
                </a:moveTo>
                <a:cubicBezTo>
                  <a:pt x="58794" y="41123"/>
                  <a:pt x="58718" y="41104"/>
                  <a:pt x="58680" y="40990"/>
                </a:cubicBezTo>
                <a:cubicBezTo>
                  <a:pt x="58566" y="41066"/>
                  <a:pt x="58585" y="41123"/>
                  <a:pt x="58680" y="41161"/>
                </a:cubicBezTo>
                <a:cubicBezTo>
                  <a:pt x="58414" y="41256"/>
                  <a:pt x="58395" y="41199"/>
                  <a:pt x="58242" y="41332"/>
                </a:cubicBezTo>
                <a:cubicBezTo>
                  <a:pt x="58109" y="41370"/>
                  <a:pt x="58299" y="41237"/>
                  <a:pt x="58128" y="41218"/>
                </a:cubicBezTo>
                <a:cubicBezTo>
                  <a:pt x="57786" y="41313"/>
                  <a:pt x="57767" y="41370"/>
                  <a:pt x="57443" y="41447"/>
                </a:cubicBezTo>
                <a:cubicBezTo>
                  <a:pt x="57558" y="41485"/>
                  <a:pt x="57596" y="41599"/>
                  <a:pt x="57367" y="41637"/>
                </a:cubicBezTo>
                <a:cubicBezTo>
                  <a:pt x="57482" y="41979"/>
                  <a:pt x="57786" y="41561"/>
                  <a:pt x="57957" y="41675"/>
                </a:cubicBezTo>
                <a:cubicBezTo>
                  <a:pt x="57938" y="41599"/>
                  <a:pt x="57862" y="41618"/>
                  <a:pt x="57843" y="41561"/>
                </a:cubicBezTo>
                <a:cubicBezTo>
                  <a:pt x="58071" y="41523"/>
                  <a:pt x="58528" y="41123"/>
                  <a:pt x="58585" y="41428"/>
                </a:cubicBezTo>
                <a:cubicBezTo>
                  <a:pt x="59003" y="41009"/>
                  <a:pt x="59764" y="41028"/>
                  <a:pt x="60240" y="40762"/>
                </a:cubicBezTo>
                <a:cubicBezTo>
                  <a:pt x="60221" y="40553"/>
                  <a:pt x="59992" y="40686"/>
                  <a:pt x="59935" y="40553"/>
                </a:cubicBezTo>
                <a:cubicBezTo>
                  <a:pt x="59821" y="40629"/>
                  <a:pt x="59840" y="40667"/>
                  <a:pt x="59935" y="40724"/>
                </a:cubicBezTo>
                <a:cubicBezTo>
                  <a:pt x="59631" y="40857"/>
                  <a:pt x="59365" y="40819"/>
                  <a:pt x="59269" y="40819"/>
                </a:cubicBezTo>
                <a:cubicBezTo>
                  <a:pt x="59479" y="41009"/>
                  <a:pt x="58699" y="40838"/>
                  <a:pt x="58927" y="41066"/>
                </a:cubicBezTo>
                <a:close/>
                <a:moveTo>
                  <a:pt x="51870" y="43995"/>
                </a:moveTo>
                <a:cubicBezTo>
                  <a:pt x="51946" y="44109"/>
                  <a:pt x="52194" y="43900"/>
                  <a:pt x="52327" y="43881"/>
                </a:cubicBezTo>
                <a:cubicBezTo>
                  <a:pt x="52194" y="43615"/>
                  <a:pt x="52650" y="43748"/>
                  <a:pt x="52593" y="43482"/>
                </a:cubicBezTo>
                <a:cubicBezTo>
                  <a:pt x="52726" y="43672"/>
                  <a:pt x="53107" y="43463"/>
                  <a:pt x="53297" y="43273"/>
                </a:cubicBezTo>
                <a:cubicBezTo>
                  <a:pt x="54115" y="43139"/>
                  <a:pt x="54476" y="42835"/>
                  <a:pt x="55389" y="42588"/>
                </a:cubicBezTo>
                <a:cubicBezTo>
                  <a:pt x="55446" y="42341"/>
                  <a:pt x="55275" y="42417"/>
                  <a:pt x="55408" y="42302"/>
                </a:cubicBezTo>
                <a:cubicBezTo>
                  <a:pt x="55332" y="42207"/>
                  <a:pt x="54933" y="42341"/>
                  <a:pt x="54857" y="42531"/>
                </a:cubicBezTo>
                <a:cubicBezTo>
                  <a:pt x="54762" y="42550"/>
                  <a:pt x="54857" y="42455"/>
                  <a:pt x="54800" y="42379"/>
                </a:cubicBezTo>
                <a:cubicBezTo>
                  <a:pt x="54153" y="42683"/>
                  <a:pt x="52878" y="43006"/>
                  <a:pt x="52498" y="43254"/>
                </a:cubicBezTo>
                <a:cubicBezTo>
                  <a:pt x="53107" y="43158"/>
                  <a:pt x="53183" y="43044"/>
                  <a:pt x="53601" y="42930"/>
                </a:cubicBezTo>
                <a:cubicBezTo>
                  <a:pt x="52878" y="43368"/>
                  <a:pt x="52593" y="43311"/>
                  <a:pt x="51832" y="43691"/>
                </a:cubicBezTo>
                <a:cubicBezTo>
                  <a:pt x="51813" y="43862"/>
                  <a:pt x="52004" y="43729"/>
                  <a:pt x="52118" y="43691"/>
                </a:cubicBezTo>
                <a:cubicBezTo>
                  <a:pt x="52042" y="43824"/>
                  <a:pt x="52137" y="43748"/>
                  <a:pt x="52194" y="43881"/>
                </a:cubicBezTo>
                <a:cubicBezTo>
                  <a:pt x="52061" y="43957"/>
                  <a:pt x="52042" y="43862"/>
                  <a:pt x="52004" y="43786"/>
                </a:cubicBezTo>
                <a:cubicBezTo>
                  <a:pt x="51889" y="43843"/>
                  <a:pt x="52023" y="43957"/>
                  <a:pt x="51870" y="44014"/>
                </a:cubicBezTo>
                <a:close/>
                <a:moveTo>
                  <a:pt x="56226" y="41979"/>
                </a:moveTo>
                <a:cubicBezTo>
                  <a:pt x="56169" y="42188"/>
                  <a:pt x="55979" y="41979"/>
                  <a:pt x="55827" y="42074"/>
                </a:cubicBezTo>
                <a:cubicBezTo>
                  <a:pt x="55960" y="42188"/>
                  <a:pt x="55694" y="42302"/>
                  <a:pt x="55713" y="42131"/>
                </a:cubicBezTo>
                <a:cubicBezTo>
                  <a:pt x="55598" y="42283"/>
                  <a:pt x="55846" y="42493"/>
                  <a:pt x="56036" y="42398"/>
                </a:cubicBezTo>
                <a:cubicBezTo>
                  <a:pt x="55979" y="42341"/>
                  <a:pt x="55884" y="42360"/>
                  <a:pt x="55846" y="42302"/>
                </a:cubicBezTo>
                <a:cubicBezTo>
                  <a:pt x="55827" y="42226"/>
                  <a:pt x="56169" y="42226"/>
                  <a:pt x="56340" y="42093"/>
                </a:cubicBezTo>
                <a:cubicBezTo>
                  <a:pt x="56321" y="42036"/>
                  <a:pt x="56283" y="41979"/>
                  <a:pt x="56264" y="41903"/>
                </a:cubicBezTo>
                <a:cubicBezTo>
                  <a:pt x="56188" y="41941"/>
                  <a:pt x="56093" y="41979"/>
                  <a:pt x="56017" y="42017"/>
                </a:cubicBezTo>
                <a:cubicBezTo>
                  <a:pt x="56055" y="42055"/>
                  <a:pt x="56150" y="41998"/>
                  <a:pt x="56226" y="41979"/>
                </a:cubicBezTo>
                <a:close/>
                <a:moveTo>
                  <a:pt x="42550" y="47685"/>
                </a:moveTo>
                <a:cubicBezTo>
                  <a:pt x="42436" y="47609"/>
                  <a:pt x="42531" y="47590"/>
                  <a:pt x="42398" y="47476"/>
                </a:cubicBezTo>
                <a:cubicBezTo>
                  <a:pt x="42531" y="47400"/>
                  <a:pt x="42569" y="47514"/>
                  <a:pt x="42721" y="47400"/>
                </a:cubicBezTo>
                <a:cubicBezTo>
                  <a:pt x="42626" y="47286"/>
                  <a:pt x="42759" y="47248"/>
                  <a:pt x="42683" y="47134"/>
                </a:cubicBezTo>
                <a:cubicBezTo>
                  <a:pt x="42436" y="47343"/>
                  <a:pt x="41884" y="47286"/>
                  <a:pt x="41542" y="47476"/>
                </a:cubicBezTo>
                <a:cubicBezTo>
                  <a:pt x="41371" y="47590"/>
                  <a:pt x="41257" y="47590"/>
                  <a:pt x="40914" y="47685"/>
                </a:cubicBezTo>
                <a:cubicBezTo>
                  <a:pt x="40895" y="47685"/>
                  <a:pt x="39849" y="48389"/>
                  <a:pt x="39925" y="47914"/>
                </a:cubicBezTo>
                <a:cubicBezTo>
                  <a:pt x="39716" y="47952"/>
                  <a:pt x="39716" y="48047"/>
                  <a:pt x="39659" y="48123"/>
                </a:cubicBezTo>
                <a:cubicBezTo>
                  <a:pt x="39735" y="48199"/>
                  <a:pt x="39773" y="48085"/>
                  <a:pt x="39849" y="48047"/>
                </a:cubicBezTo>
                <a:cubicBezTo>
                  <a:pt x="39925" y="48275"/>
                  <a:pt x="39621" y="48142"/>
                  <a:pt x="39488" y="48256"/>
                </a:cubicBezTo>
                <a:cubicBezTo>
                  <a:pt x="39450" y="48199"/>
                  <a:pt x="39469" y="48161"/>
                  <a:pt x="39507" y="48123"/>
                </a:cubicBezTo>
                <a:cubicBezTo>
                  <a:pt x="39355" y="48313"/>
                  <a:pt x="38594" y="48484"/>
                  <a:pt x="38194" y="48770"/>
                </a:cubicBezTo>
                <a:cubicBezTo>
                  <a:pt x="38118" y="48789"/>
                  <a:pt x="38042" y="48770"/>
                  <a:pt x="38023" y="48674"/>
                </a:cubicBezTo>
                <a:cubicBezTo>
                  <a:pt x="37814" y="48751"/>
                  <a:pt x="37605" y="48846"/>
                  <a:pt x="37396" y="48922"/>
                </a:cubicBezTo>
                <a:cubicBezTo>
                  <a:pt x="37624" y="49131"/>
                  <a:pt x="38442" y="48541"/>
                  <a:pt x="38404" y="48922"/>
                </a:cubicBezTo>
                <a:cubicBezTo>
                  <a:pt x="38518" y="48808"/>
                  <a:pt x="38537" y="48674"/>
                  <a:pt x="38765" y="48598"/>
                </a:cubicBezTo>
                <a:cubicBezTo>
                  <a:pt x="38727" y="48770"/>
                  <a:pt x="38784" y="48789"/>
                  <a:pt x="38860" y="48617"/>
                </a:cubicBezTo>
                <a:cubicBezTo>
                  <a:pt x="39069" y="48541"/>
                  <a:pt x="38784" y="48827"/>
                  <a:pt x="38974" y="48731"/>
                </a:cubicBezTo>
                <a:cubicBezTo>
                  <a:pt x="39279" y="48636"/>
                  <a:pt x="39012" y="48655"/>
                  <a:pt x="39088" y="48522"/>
                </a:cubicBezTo>
                <a:cubicBezTo>
                  <a:pt x="39811" y="48275"/>
                  <a:pt x="40230" y="48237"/>
                  <a:pt x="40876" y="47971"/>
                </a:cubicBezTo>
                <a:cubicBezTo>
                  <a:pt x="40268" y="48351"/>
                  <a:pt x="39621" y="48484"/>
                  <a:pt x="38841" y="48789"/>
                </a:cubicBezTo>
                <a:cubicBezTo>
                  <a:pt x="38803" y="49017"/>
                  <a:pt x="39697" y="48693"/>
                  <a:pt x="39754" y="48541"/>
                </a:cubicBezTo>
                <a:cubicBezTo>
                  <a:pt x="40572" y="48446"/>
                  <a:pt x="40933" y="48199"/>
                  <a:pt x="41789" y="47933"/>
                </a:cubicBezTo>
                <a:cubicBezTo>
                  <a:pt x="41713" y="47799"/>
                  <a:pt x="41770" y="47704"/>
                  <a:pt x="41961" y="47647"/>
                </a:cubicBezTo>
                <a:cubicBezTo>
                  <a:pt x="41922" y="47742"/>
                  <a:pt x="41713" y="47799"/>
                  <a:pt x="41884" y="47971"/>
                </a:cubicBezTo>
                <a:cubicBezTo>
                  <a:pt x="41961" y="47933"/>
                  <a:pt x="42037" y="47895"/>
                  <a:pt x="42132" y="47857"/>
                </a:cubicBezTo>
                <a:cubicBezTo>
                  <a:pt x="41846" y="47838"/>
                  <a:pt x="42379" y="47685"/>
                  <a:pt x="42550" y="47685"/>
                </a:cubicBezTo>
                <a:close/>
                <a:moveTo>
                  <a:pt x="56949" y="41846"/>
                </a:moveTo>
                <a:cubicBezTo>
                  <a:pt x="56721" y="41770"/>
                  <a:pt x="56607" y="41979"/>
                  <a:pt x="56359" y="41979"/>
                </a:cubicBezTo>
                <a:cubicBezTo>
                  <a:pt x="56416" y="42188"/>
                  <a:pt x="56778" y="41884"/>
                  <a:pt x="56949" y="41846"/>
                </a:cubicBezTo>
                <a:close/>
                <a:moveTo>
                  <a:pt x="132424" y="11242"/>
                </a:moveTo>
                <a:cubicBezTo>
                  <a:pt x="132119" y="11127"/>
                  <a:pt x="131777" y="11451"/>
                  <a:pt x="131720" y="11641"/>
                </a:cubicBezTo>
                <a:cubicBezTo>
                  <a:pt x="131910" y="11831"/>
                  <a:pt x="132557" y="11527"/>
                  <a:pt x="132424" y="11242"/>
                </a:cubicBezTo>
                <a:close/>
                <a:moveTo>
                  <a:pt x="51186" y="43881"/>
                </a:moveTo>
                <a:cubicBezTo>
                  <a:pt x="51319" y="43634"/>
                  <a:pt x="52270" y="43672"/>
                  <a:pt x="52422" y="43234"/>
                </a:cubicBezTo>
                <a:cubicBezTo>
                  <a:pt x="52023" y="43387"/>
                  <a:pt x="51395" y="43577"/>
                  <a:pt x="50976" y="43691"/>
                </a:cubicBezTo>
                <a:cubicBezTo>
                  <a:pt x="50596" y="43805"/>
                  <a:pt x="49683" y="44243"/>
                  <a:pt x="50311" y="44014"/>
                </a:cubicBezTo>
                <a:cubicBezTo>
                  <a:pt x="50634" y="44014"/>
                  <a:pt x="51052" y="43767"/>
                  <a:pt x="51186" y="43900"/>
                </a:cubicBezTo>
                <a:close/>
                <a:moveTo>
                  <a:pt x="57558" y="41009"/>
                </a:moveTo>
                <a:cubicBezTo>
                  <a:pt x="57615" y="40724"/>
                  <a:pt x="58090" y="40914"/>
                  <a:pt x="57881" y="40762"/>
                </a:cubicBezTo>
                <a:cubicBezTo>
                  <a:pt x="57995" y="40686"/>
                  <a:pt x="58033" y="40781"/>
                  <a:pt x="58052" y="40857"/>
                </a:cubicBezTo>
                <a:cubicBezTo>
                  <a:pt x="58661" y="40705"/>
                  <a:pt x="58756" y="40400"/>
                  <a:pt x="59308" y="40248"/>
                </a:cubicBezTo>
                <a:cubicBezTo>
                  <a:pt x="58908" y="39944"/>
                  <a:pt x="58337" y="40724"/>
                  <a:pt x="57843" y="40495"/>
                </a:cubicBezTo>
                <a:cubicBezTo>
                  <a:pt x="57596" y="40515"/>
                  <a:pt x="57881" y="40667"/>
                  <a:pt x="57710" y="40724"/>
                </a:cubicBezTo>
                <a:cubicBezTo>
                  <a:pt x="57520" y="40629"/>
                  <a:pt x="57234" y="40857"/>
                  <a:pt x="56854" y="41066"/>
                </a:cubicBezTo>
                <a:cubicBezTo>
                  <a:pt x="57234" y="41123"/>
                  <a:pt x="57158" y="40838"/>
                  <a:pt x="57558" y="41009"/>
                </a:cubicBezTo>
                <a:close/>
                <a:moveTo>
                  <a:pt x="43920" y="45916"/>
                </a:moveTo>
                <a:cubicBezTo>
                  <a:pt x="44072" y="45954"/>
                  <a:pt x="43920" y="46012"/>
                  <a:pt x="44015" y="46164"/>
                </a:cubicBezTo>
                <a:cubicBezTo>
                  <a:pt x="44205" y="46050"/>
                  <a:pt x="44319" y="46069"/>
                  <a:pt x="44471" y="46031"/>
                </a:cubicBezTo>
                <a:cubicBezTo>
                  <a:pt x="44300" y="45897"/>
                  <a:pt x="44205" y="45954"/>
                  <a:pt x="43920" y="45916"/>
                </a:cubicBezTo>
                <a:close/>
                <a:moveTo>
                  <a:pt x="57691" y="40457"/>
                </a:moveTo>
                <a:cubicBezTo>
                  <a:pt x="57900" y="40515"/>
                  <a:pt x="58185" y="40324"/>
                  <a:pt x="58261" y="40438"/>
                </a:cubicBezTo>
                <a:cubicBezTo>
                  <a:pt x="58376" y="40286"/>
                  <a:pt x="58223" y="40229"/>
                  <a:pt x="58585" y="40191"/>
                </a:cubicBezTo>
                <a:cubicBezTo>
                  <a:pt x="58566" y="40077"/>
                  <a:pt x="58395" y="40210"/>
                  <a:pt x="58337" y="40134"/>
                </a:cubicBezTo>
                <a:cubicBezTo>
                  <a:pt x="58204" y="40419"/>
                  <a:pt x="57957" y="40191"/>
                  <a:pt x="57691" y="40457"/>
                </a:cubicBezTo>
                <a:close/>
                <a:moveTo>
                  <a:pt x="30301" y="51547"/>
                </a:moveTo>
                <a:cubicBezTo>
                  <a:pt x="30263" y="51337"/>
                  <a:pt x="29673" y="51642"/>
                  <a:pt x="29236" y="51756"/>
                </a:cubicBezTo>
                <a:cubicBezTo>
                  <a:pt x="29350" y="51870"/>
                  <a:pt x="29939" y="51585"/>
                  <a:pt x="30301" y="51547"/>
                </a:cubicBezTo>
                <a:close/>
                <a:moveTo>
                  <a:pt x="66288" y="36939"/>
                </a:moveTo>
                <a:cubicBezTo>
                  <a:pt x="66402" y="36901"/>
                  <a:pt x="66497" y="36863"/>
                  <a:pt x="66593" y="36824"/>
                </a:cubicBezTo>
                <a:cubicBezTo>
                  <a:pt x="66573" y="36767"/>
                  <a:pt x="66516" y="36805"/>
                  <a:pt x="66459" y="36824"/>
                </a:cubicBezTo>
                <a:cubicBezTo>
                  <a:pt x="66478" y="36767"/>
                  <a:pt x="66497" y="36710"/>
                  <a:pt x="66459" y="36653"/>
                </a:cubicBezTo>
                <a:cubicBezTo>
                  <a:pt x="66402" y="36748"/>
                  <a:pt x="66212" y="36805"/>
                  <a:pt x="66288" y="36939"/>
                </a:cubicBezTo>
                <a:close/>
                <a:moveTo>
                  <a:pt x="132842" y="8902"/>
                </a:moveTo>
                <a:cubicBezTo>
                  <a:pt x="132842" y="9016"/>
                  <a:pt x="132614" y="9035"/>
                  <a:pt x="132728" y="9168"/>
                </a:cubicBezTo>
                <a:cubicBezTo>
                  <a:pt x="132842" y="9111"/>
                  <a:pt x="132899" y="9149"/>
                  <a:pt x="132994" y="9130"/>
                </a:cubicBezTo>
                <a:cubicBezTo>
                  <a:pt x="132861" y="9339"/>
                  <a:pt x="132804" y="9644"/>
                  <a:pt x="132538" y="9929"/>
                </a:cubicBezTo>
                <a:cubicBezTo>
                  <a:pt x="132804" y="10252"/>
                  <a:pt x="133222" y="9701"/>
                  <a:pt x="133508" y="9530"/>
                </a:cubicBezTo>
                <a:cubicBezTo>
                  <a:pt x="133356" y="8693"/>
                  <a:pt x="132271" y="8465"/>
                  <a:pt x="131701" y="9092"/>
                </a:cubicBezTo>
                <a:cubicBezTo>
                  <a:pt x="131834" y="9244"/>
                  <a:pt x="131872" y="9263"/>
                  <a:pt x="131948" y="9378"/>
                </a:cubicBezTo>
                <a:cubicBezTo>
                  <a:pt x="132309" y="9187"/>
                  <a:pt x="132614" y="9035"/>
                  <a:pt x="132842" y="8902"/>
                </a:cubicBezTo>
                <a:close/>
                <a:moveTo>
                  <a:pt x="78100" y="31594"/>
                </a:moveTo>
                <a:cubicBezTo>
                  <a:pt x="77967" y="31499"/>
                  <a:pt x="77853" y="31594"/>
                  <a:pt x="77720" y="31689"/>
                </a:cubicBezTo>
                <a:cubicBezTo>
                  <a:pt x="77853" y="31765"/>
                  <a:pt x="77967" y="31689"/>
                  <a:pt x="78100" y="31594"/>
                </a:cubicBezTo>
                <a:close/>
                <a:moveTo>
                  <a:pt x="85157" y="28817"/>
                </a:moveTo>
                <a:cubicBezTo>
                  <a:pt x="85252" y="28760"/>
                  <a:pt x="85214" y="28646"/>
                  <a:pt x="85423" y="28608"/>
                </a:cubicBezTo>
                <a:cubicBezTo>
                  <a:pt x="85385" y="28531"/>
                  <a:pt x="85233" y="28665"/>
                  <a:pt x="85195" y="28569"/>
                </a:cubicBezTo>
                <a:cubicBezTo>
                  <a:pt x="85252" y="28493"/>
                  <a:pt x="85385" y="28474"/>
                  <a:pt x="85575" y="28436"/>
                </a:cubicBezTo>
                <a:cubicBezTo>
                  <a:pt x="85423" y="28436"/>
                  <a:pt x="85461" y="28151"/>
                  <a:pt x="85575" y="28265"/>
                </a:cubicBezTo>
                <a:cubicBezTo>
                  <a:pt x="85575" y="27961"/>
                  <a:pt x="85195" y="28398"/>
                  <a:pt x="85043" y="28531"/>
                </a:cubicBezTo>
                <a:cubicBezTo>
                  <a:pt x="85195" y="28569"/>
                  <a:pt x="85043" y="28684"/>
                  <a:pt x="85157" y="28817"/>
                </a:cubicBezTo>
                <a:close/>
                <a:moveTo>
                  <a:pt x="85062" y="28798"/>
                </a:moveTo>
                <a:cubicBezTo>
                  <a:pt x="84929" y="28627"/>
                  <a:pt x="84491" y="28893"/>
                  <a:pt x="84605" y="28531"/>
                </a:cubicBezTo>
                <a:cubicBezTo>
                  <a:pt x="83978" y="28893"/>
                  <a:pt x="84833" y="28893"/>
                  <a:pt x="85062" y="28798"/>
                </a:cubicBezTo>
                <a:close/>
                <a:moveTo>
                  <a:pt x="87230" y="27752"/>
                </a:moveTo>
                <a:cubicBezTo>
                  <a:pt x="87306" y="27809"/>
                  <a:pt x="87458" y="27752"/>
                  <a:pt x="87572" y="27733"/>
                </a:cubicBezTo>
                <a:cubicBezTo>
                  <a:pt x="87496" y="27618"/>
                  <a:pt x="87420" y="27599"/>
                  <a:pt x="87534" y="27466"/>
                </a:cubicBezTo>
                <a:cubicBezTo>
                  <a:pt x="87211" y="27428"/>
                  <a:pt x="87630" y="27695"/>
                  <a:pt x="87230" y="27752"/>
                </a:cubicBezTo>
                <a:close/>
                <a:moveTo>
                  <a:pt x="83901" y="29102"/>
                </a:moveTo>
                <a:cubicBezTo>
                  <a:pt x="84016" y="29064"/>
                  <a:pt x="84016" y="29007"/>
                  <a:pt x="83940" y="29026"/>
                </a:cubicBezTo>
                <a:cubicBezTo>
                  <a:pt x="83997" y="28817"/>
                  <a:pt x="84187" y="29026"/>
                  <a:pt x="84339" y="28912"/>
                </a:cubicBezTo>
                <a:cubicBezTo>
                  <a:pt x="84301" y="28836"/>
                  <a:pt x="84263" y="28760"/>
                  <a:pt x="84244" y="28684"/>
                </a:cubicBezTo>
                <a:cubicBezTo>
                  <a:pt x="84073" y="28798"/>
                  <a:pt x="84073" y="28798"/>
                  <a:pt x="83863" y="28836"/>
                </a:cubicBezTo>
                <a:cubicBezTo>
                  <a:pt x="83978" y="28950"/>
                  <a:pt x="83825" y="28988"/>
                  <a:pt x="83901" y="29102"/>
                </a:cubicBezTo>
                <a:close/>
                <a:moveTo>
                  <a:pt x="74087" y="32982"/>
                </a:moveTo>
                <a:cubicBezTo>
                  <a:pt x="74296" y="32982"/>
                  <a:pt x="74144" y="32583"/>
                  <a:pt x="73992" y="32735"/>
                </a:cubicBezTo>
                <a:cubicBezTo>
                  <a:pt x="74011" y="32811"/>
                  <a:pt x="74049" y="32906"/>
                  <a:pt x="74087" y="32982"/>
                </a:cubicBezTo>
                <a:close/>
                <a:moveTo>
                  <a:pt x="81220" y="30053"/>
                </a:moveTo>
                <a:cubicBezTo>
                  <a:pt x="81277" y="30034"/>
                  <a:pt x="81334" y="30015"/>
                  <a:pt x="81391" y="29996"/>
                </a:cubicBezTo>
                <a:cubicBezTo>
                  <a:pt x="81372" y="29901"/>
                  <a:pt x="81334" y="29825"/>
                  <a:pt x="81296" y="29749"/>
                </a:cubicBezTo>
                <a:cubicBezTo>
                  <a:pt x="81181" y="29825"/>
                  <a:pt x="81201" y="29882"/>
                  <a:pt x="81296" y="29920"/>
                </a:cubicBezTo>
                <a:cubicBezTo>
                  <a:pt x="81181" y="29939"/>
                  <a:pt x="81201" y="29996"/>
                  <a:pt x="81220" y="30053"/>
                </a:cubicBezTo>
                <a:close/>
                <a:moveTo>
                  <a:pt x="83787" y="28474"/>
                </a:moveTo>
                <a:cubicBezTo>
                  <a:pt x="83844" y="28493"/>
                  <a:pt x="83882" y="28531"/>
                  <a:pt x="83920" y="28588"/>
                </a:cubicBezTo>
                <a:cubicBezTo>
                  <a:pt x="84168" y="28303"/>
                  <a:pt x="84320" y="28493"/>
                  <a:pt x="84624" y="28189"/>
                </a:cubicBezTo>
                <a:cubicBezTo>
                  <a:pt x="84681" y="28189"/>
                  <a:pt x="84719" y="28417"/>
                  <a:pt x="84967" y="28341"/>
                </a:cubicBezTo>
                <a:cubicBezTo>
                  <a:pt x="84776" y="28094"/>
                  <a:pt x="84891" y="28208"/>
                  <a:pt x="84910" y="28018"/>
                </a:cubicBezTo>
                <a:cubicBezTo>
                  <a:pt x="84377" y="28208"/>
                  <a:pt x="84415" y="28227"/>
                  <a:pt x="83787" y="28474"/>
                </a:cubicBezTo>
                <a:close/>
                <a:moveTo>
                  <a:pt x="74886" y="32107"/>
                </a:moveTo>
                <a:cubicBezTo>
                  <a:pt x="74962" y="32069"/>
                  <a:pt x="75038" y="32031"/>
                  <a:pt x="75133" y="31993"/>
                </a:cubicBezTo>
                <a:cubicBezTo>
                  <a:pt x="74981" y="31917"/>
                  <a:pt x="74810" y="31936"/>
                  <a:pt x="74867" y="31708"/>
                </a:cubicBezTo>
                <a:cubicBezTo>
                  <a:pt x="74714" y="31765"/>
                  <a:pt x="74638" y="31822"/>
                  <a:pt x="74581" y="31879"/>
                </a:cubicBezTo>
                <a:cubicBezTo>
                  <a:pt x="74695" y="31936"/>
                  <a:pt x="74867" y="31879"/>
                  <a:pt x="74886" y="32107"/>
                </a:cubicBezTo>
                <a:close/>
                <a:moveTo>
                  <a:pt x="77339" y="30738"/>
                </a:moveTo>
                <a:cubicBezTo>
                  <a:pt x="77244" y="30776"/>
                  <a:pt x="77358" y="30814"/>
                  <a:pt x="77434" y="30795"/>
                </a:cubicBezTo>
                <a:cubicBezTo>
                  <a:pt x="77453" y="30852"/>
                  <a:pt x="77377" y="30871"/>
                  <a:pt x="77320" y="30890"/>
                </a:cubicBezTo>
                <a:cubicBezTo>
                  <a:pt x="77549" y="30947"/>
                  <a:pt x="77682" y="30776"/>
                  <a:pt x="77891" y="30719"/>
                </a:cubicBezTo>
                <a:cubicBezTo>
                  <a:pt x="77872" y="30662"/>
                  <a:pt x="77777" y="30738"/>
                  <a:pt x="77701" y="30757"/>
                </a:cubicBezTo>
                <a:cubicBezTo>
                  <a:pt x="77625" y="30643"/>
                  <a:pt x="77415" y="30795"/>
                  <a:pt x="77320" y="30738"/>
                </a:cubicBezTo>
                <a:close/>
                <a:moveTo>
                  <a:pt x="83711" y="28056"/>
                </a:moveTo>
                <a:cubicBezTo>
                  <a:pt x="83787" y="28284"/>
                  <a:pt x="83901" y="27866"/>
                  <a:pt x="84054" y="28037"/>
                </a:cubicBezTo>
                <a:cubicBezTo>
                  <a:pt x="84111" y="27999"/>
                  <a:pt x="84073" y="27923"/>
                  <a:pt x="84054" y="27866"/>
                </a:cubicBezTo>
                <a:cubicBezTo>
                  <a:pt x="84206" y="27961"/>
                  <a:pt x="84282" y="27752"/>
                  <a:pt x="84358" y="27904"/>
                </a:cubicBezTo>
                <a:cubicBezTo>
                  <a:pt x="84491" y="27866"/>
                  <a:pt x="84605" y="27809"/>
                  <a:pt x="84738" y="27771"/>
                </a:cubicBezTo>
                <a:cubicBezTo>
                  <a:pt x="84681" y="27675"/>
                  <a:pt x="84757" y="27637"/>
                  <a:pt x="84719" y="27542"/>
                </a:cubicBezTo>
                <a:cubicBezTo>
                  <a:pt x="84548" y="27771"/>
                  <a:pt x="84320" y="27733"/>
                  <a:pt x="84054" y="27695"/>
                </a:cubicBezTo>
                <a:cubicBezTo>
                  <a:pt x="84016" y="27961"/>
                  <a:pt x="83141" y="27847"/>
                  <a:pt x="83236" y="28303"/>
                </a:cubicBezTo>
                <a:cubicBezTo>
                  <a:pt x="83274" y="28265"/>
                  <a:pt x="83407" y="28113"/>
                  <a:pt x="83426" y="28284"/>
                </a:cubicBezTo>
                <a:cubicBezTo>
                  <a:pt x="83445" y="28189"/>
                  <a:pt x="83730" y="28170"/>
                  <a:pt x="83711" y="28056"/>
                </a:cubicBezTo>
                <a:close/>
                <a:moveTo>
                  <a:pt x="69179" y="33781"/>
                </a:moveTo>
                <a:cubicBezTo>
                  <a:pt x="69141" y="33781"/>
                  <a:pt x="69636" y="33515"/>
                  <a:pt x="69655" y="33705"/>
                </a:cubicBezTo>
                <a:cubicBezTo>
                  <a:pt x="69788" y="33648"/>
                  <a:pt x="69598" y="33477"/>
                  <a:pt x="69598" y="33382"/>
                </a:cubicBezTo>
                <a:cubicBezTo>
                  <a:pt x="69788" y="33363"/>
                  <a:pt x="69807" y="33363"/>
                  <a:pt x="69959" y="33249"/>
                </a:cubicBezTo>
                <a:cubicBezTo>
                  <a:pt x="70035" y="33420"/>
                  <a:pt x="69598" y="33439"/>
                  <a:pt x="69769" y="33648"/>
                </a:cubicBezTo>
                <a:cubicBezTo>
                  <a:pt x="70035" y="33648"/>
                  <a:pt x="70016" y="33534"/>
                  <a:pt x="70397" y="33401"/>
                </a:cubicBezTo>
                <a:cubicBezTo>
                  <a:pt x="70245" y="33230"/>
                  <a:pt x="70092" y="33534"/>
                  <a:pt x="69807" y="33572"/>
                </a:cubicBezTo>
                <a:cubicBezTo>
                  <a:pt x="69864" y="33382"/>
                  <a:pt x="70473" y="33344"/>
                  <a:pt x="70206" y="33134"/>
                </a:cubicBezTo>
                <a:cubicBezTo>
                  <a:pt x="70435" y="33020"/>
                  <a:pt x="70359" y="33382"/>
                  <a:pt x="70587" y="33211"/>
                </a:cubicBezTo>
                <a:cubicBezTo>
                  <a:pt x="70587" y="33096"/>
                  <a:pt x="70511" y="33096"/>
                  <a:pt x="70454" y="33039"/>
                </a:cubicBezTo>
                <a:cubicBezTo>
                  <a:pt x="70568" y="32944"/>
                  <a:pt x="70777" y="33001"/>
                  <a:pt x="70625" y="33096"/>
                </a:cubicBezTo>
                <a:cubicBezTo>
                  <a:pt x="71062" y="33039"/>
                  <a:pt x="71842" y="32868"/>
                  <a:pt x="71880" y="32640"/>
                </a:cubicBezTo>
                <a:cubicBezTo>
                  <a:pt x="72147" y="32773"/>
                  <a:pt x="72527" y="32260"/>
                  <a:pt x="72793" y="32431"/>
                </a:cubicBezTo>
                <a:cubicBezTo>
                  <a:pt x="73136" y="32260"/>
                  <a:pt x="74410" y="31594"/>
                  <a:pt x="75038" y="31423"/>
                </a:cubicBezTo>
                <a:cubicBezTo>
                  <a:pt x="75228" y="31385"/>
                  <a:pt x="75266" y="31423"/>
                  <a:pt x="75361" y="31347"/>
                </a:cubicBezTo>
                <a:cubicBezTo>
                  <a:pt x="76236" y="30757"/>
                  <a:pt x="77472" y="30738"/>
                  <a:pt x="78309" y="30110"/>
                </a:cubicBezTo>
                <a:cubicBezTo>
                  <a:pt x="78271" y="29920"/>
                  <a:pt x="78005" y="30300"/>
                  <a:pt x="77910" y="30053"/>
                </a:cubicBezTo>
                <a:cubicBezTo>
                  <a:pt x="77967" y="30338"/>
                  <a:pt x="77187" y="30472"/>
                  <a:pt x="77092" y="30491"/>
                </a:cubicBezTo>
                <a:cubicBezTo>
                  <a:pt x="77187" y="30357"/>
                  <a:pt x="77339" y="30300"/>
                  <a:pt x="77510" y="30262"/>
                </a:cubicBezTo>
                <a:cubicBezTo>
                  <a:pt x="77206" y="30224"/>
                  <a:pt x="76997" y="30414"/>
                  <a:pt x="76578" y="30472"/>
                </a:cubicBezTo>
                <a:cubicBezTo>
                  <a:pt x="76712" y="30605"/>
                  <a:pt x="76559" y="30662"/>
                  <a:pt x="76388" y="30719"/>
                </a:cubicBezTo>
                <a:cubicBezTo>
                  <a:pt x="76788" y="30414"/>
                  <a:pt x="76084" y="30605"/>
                  <a:pt x="76407" y="30757"/>
                </a:cubicBezTo>
                <a:cubicBezTo>
                  <a:pt x="76236" y="31023"/>
                  <a:pt x="75323" y="31042"/>
                  <a:pt x="75190" y="31308"/>
                </a:cubicBezTo>
                <a:cubicBezTo>
                  <a:pt x="75076" y="31289"/>
                  <a:pt x="74905" y="31366"/>
                  <a:pt x="74867" y="31213"/>
                </a:cubicBezTo>
                <a:cubicBezTo>
                  <a:pt x="74638" y="31404"/>
                  <a:pt x="75057" y="31270"/>
                  <a:pt x="74829" y="31461"/>
                </a:cubicBezTo>
                <a:cubicBezTo>
                  <a:pt x="74562" y="31347"/>
                  <a:pt x="74277" y="31822"/>
                  <a:pt x="74049" y="31651"/>
                </a:cubicBezTo>
                <a:cubicBezTo>
                  <a:pt x="73725" y="32145"/>
                  <a:pt x="72984" y="31803"/>
                  <a:pt x="72470" y="32183"/>
                </a:cubicBezTo>
                <a:cubicBezTo>
                  <a:pt x="72527" y="32221"/>
                  <a:pt x="72584" y="32240"/>
                  <a:pt x="72698" y="32202"/>
                </a:cubicBezTo>
                <a:cubicBezTo>
                  <a:pt x="72641" y="32355"/>
                  <a:pt x="72584" y="32336"/>
                  <a:pt x="72413" y="32374"/>
                </a:cubicBezTo>
                <a:cubicBezTo>
                  <a:pt x="72356" y="32279"/>
                  <a:pt x="72451" y="32240"/>
                  <a:pt x="72394" y="32145"/>
                </a:cubicBezTo>
                <a:cubicBezTo>
                  <a:pt x="71310" y="32735"/>
                  <a:pt x="70016" y="32982"/>
                  <a:pt x="68875" y="33572"/>
                </a:cubicBezTo>
                <a:cubicBezTo>
                  <a:pt x="68723" y="33648"/>
                  <a:pt x="68818" y="33287"/>
                  <a:pt x="68666" y="33382"/>
                </a:cubicBezTo>
                <a:cubicBezTo>
                  <a:pt x="68399" y="33458"/>
                  <a:pt x="68723" y="33458"/>
                  <a:pt x="68704" y="33648"/>
                </a:cubicBezTo>
                <a:cubicBezTo>
                  <a:pt x="68533" y="33705"/>
                  <a:pt x="68361" y="33762"/>
                  <a:pt x="68209" y="33838"/>
                </a:cubicBezTo>
                <a:cubicBezTo>
                  <a:pt x="68590" y="33914"/>
                  <a:pt x="67791" y="34085"/>
                  <a:pt x="67525" y="34276"/>
                </a:cubicBezTo>
                <a:cubicBezTo>
                  <a:pt x="67696" y="34428"/>
                  <a:pt x="68209" y="34009"/>
                  <a:pt x="68399" y="34143"/>
                </a:cubicBezTo>
                <a:cubicBezTo>
                  <a:pt x="68133" y="33895"/>
                  <a:pt x="69084" y="34066"/>
                  <a:pt x="68970" y="33800"/>
                </a:cubicBezTo>
                <a:cubicBezTo>
                  <a:pt x="69065" y="33781"/>
                  <a:pt x="69084" y="33895"/>
                  <a:pt x="69122" y="33971"/>
                </a:cubicBezTo>
                <a:cubicBezTo>
                  <a:pt x="69179" y="33876"/>
                  <a:pt x="69198" y="33914"/>
                  <a:pt x="69293" y="33895"/>
                </a:cubicBezTo>
                <a:cubicBezTo>
                  <a:pt x="69484" y="33762"/>
                  <a:pt x="69122" y="33952"/>
                  <a:pt x="69179" y="33781"/>
                </a:cubicBezTo>
                <a:close/>
                <a:moveTo>
                  <a:pt x="80801" y="29216"/>
                </a:moveTo>
                <a:cubicBezTo>
                  <a:pt x="80744" y="28988"/>
                  <a:pt x="80459" y="29216"/>
                  <a:pt x="80345" y="29311"/>
                </a:cubicBezTo>
                <a:cubicBezTo>
                  <a:pt x="80459" y="29330"/>
                  <a:pt x="80630" y="29273"/>
                  <a:pt x="80801" y="29216"/>
                </a:cubicBezTo>
                <a:close/>
                <a:moveTo>
                  <a:pt x="86640" y="26820"/>
                </a:moveTo>
                <a:cubicBezTo>
                  <a:pt x="86850" y="26782"/>
                  <a:pt x="86793" y="26667"/>
                  <a:pt x="87002" y="26629"/>
                </a:cubicBezTo>
                <a:cubicBezTo>
                  <a:pt x="86850" y="26610"/>
                  <a:pt x="86526" y="26629"/>
                  <a:pt x="86640" y="26820"/>
                </a:cubicBezTo>
                <a:close/>
                <a:moveTo>
                  <a:pt x="67810" y="33933"/>
                </a:moveTo>
                <a:cubicBezTo>
                  <a:pt x="67068" y="34447"/>
                  <a:pt x="65870" y="34390"/>
                  <a:pt x="65470" y="35037"/>
                </a:cubicBezTo>
                <a:cubicBezTo>
                  <a:pt x="65280" y="35151"/>
                  <a:pt x="65242" y="34865"/>
                  <a:pt x="65109" y="35075"/>
                </a:cubicBezTo>
                <a:cubicBezTo>
                  <a:pt x="65413" y="35094"/>
                  <a:pt x="65128" y="35189"/>
                  <a:pt x="64900" y="35265"/>
                </a:cubicBezTo>
                <a:cubicBezTo>
                  <a:pt x="65680" y="35189"/>
                  <a:pt x="66802" y="34656"/>
                  <a:pt x="67106" y="34333"/>
                </a:cubicBezTo>
                <a:cubicBezTo>
                  <a:pt x="67315" y="34181"/>
                  <a:pt x="67277" y="34466"/>
                  <a:pt x="67467" y="34352"/>
                </a:cubicBezTo>
                <a:cubicBezTo>
                  <a:pt x="66992" y="34238"/>
                  <a:pt x="67810" y="34219"/>
                  <a:pt x="67810" y="33933"/>
                </a:cubicBezTo>
                <a:close/>
                <a:moveTo>
                  <a:pt x="46659" y="42588"/>
                </a:moveTo>
                <a:cubicBezTo>
                  <a:pt x="46583" y="42721"/>
                  <a:pt x="46849" y="42474"/>
                  <a:pt x="47001" y="42512"/>
                </a:cubicBezTo>
                <a:cubicBezTo>
                  <a:pt x="46944" y="42493"/>
                  <a:pt x="46906" y="42455"/>
                  <a:pt x="46868" y="42398"/>
                </a:cubicBezTo>
                <a:cubicBezTo>
                  <a:pt x="46811" y="42417"/>
                  <a:pt x="46754" y="42436"/>
                  <a:pt x="46697" y="42474"/>
                </a:cubicBezTo>
                <a:cubicBezTo>
                  <a:pt x="46716" y="42512"/>
                  <a:pt x="46716" y="42550"/>
                  <a:pt x="46659" y="42588"/>
                </a:cubicBezTo>
                <a:close/>
                <a:moveTo>
                  <a:pt x="62218" y="36064"/>
                </a:moveTo>
                <a:cubicBezTo>
                  <a:pt x="62332" y="36216"/>
                  <a:pt x="62066" y="36273"/>
                  <a:pt x="61989" y="36387"/>
                </a:cubicBezTo>
                <a:cubicBezTo>
                  <a:pt x="62979" y="36121"/>
                  <a:pt x="63606" y="35816"/>
                  <a:pt x="64614" y="35436"/>
                </a:cubicBezTo>
                <a:cubicBezTo>
                  <a:pt x="64500" y="35341"/>
                  <a:pt x="63949" y="35569"/>
                  <a:pt x="63777" y="35664"/>
                </a:cubicBezTo>
                <a:cubicBezTo>
                  <a:pt x="63606" y="35645"/>
                  <a:pt x="63663" y="35493"/>
                  <a:pt x="63302" y="35683"/>
                </a:cubicBezTo>
                <a:cubicBezTo>
                  <a:pt x="63682" y="35740"/>
                  <a:pt x="63511" y="35626"/>
                  <a:pt x="63169" y="35740"/>
                </a:cubicBezTo>
                <a:cubicBezTo>
                  <a:pt x="62731" y="35873"/>
                  <a:pt x="62617" y="36140"/>
                  <a:pt x="62218" y="36064"/>
                </a:cubicBezTo>
                <a:close/>
                <a:moveTo>
                  <a:pt x="74505" y="31366"/>
                </a:moveTo>
                <a:cubicBezTo>
                  <a:pt x="74315" y="31461"/>
                  <a:pt x="74106" y="31575"/>
                  <a:pt x="73877" y="31556"/>
                </a:cubicBezTo>
                <a:cubicBezTo>
                  <a:pt x="73725" y="31727"/>
                  <a:pt x="74600" y="31556"/>
                  <a:pt x="74505" y="31366"/>
                </a:cubicBezTo>
                <a:close/>
                <a:moveTo>
                  <a:pt x="46240" y="42759"/>
                </a:moveTo>
                <a:cubicBezTo>
                  <a:pt x="46354" y="42607"/>
                  <a:pt x="46487" y="42702"/>
                  <a:pt x="46640" y="42531"/>
                </a:cubicBezTo>
                <a:cubicBezTo>
                  <a:pt x="46602" y="42474"/>
                  <a:pt x="46088" y="42626"/>
                  <a:pt x="46240" y="42759"/>
                </a:cubicBezTo>
                <a:close/>
                <a:moveTo>
                  <a:pt x="43235" y="43672"/>
                </a:moveTo>
                <a:cubicBezTo>
                  <a:pt x="43178" y="43539"/>
                  <a:pt x="42950" y="43691"/>
                  <a:pt x="42778" y="43748"/>
                </a:cubicBezTo>
                <a:cubicBezTo>
                  <a:pt x="42893" y="43786"/>
                  <a:pt x="43045" y="43767"/>
                  <a:pt x="43235" y="43672"/>
                </a:cubicBezTo>
                <a:close/>
                <a:moveTo>
                  <a:pt x="58889" y="37395"/>
                </a:moveTo>
                <a:cubicBezTo>
                  <a:pt x="59041" y="37167"/>
                  <a:pt x="58509" y="37452"/>
                  <a:pt x="58528" y="37376"/>
                </a:cubicBezTo>
                <a:cubicBezTo>
                  <a:pt x="58414" y="37547"/>
                  <a:pt x="58908" y="37338"/>
                  <a:pt x="58889" y="37395"/>
                </a:cubicBezTo>
                <a:close/>
                <a:moveTo>
                  <a:pt x="58452" y="37528"/>
                </a:moveTo>
                <a:cubicBezTo>
                  <a:pt x="58014" y="37471"/>
                  <a:pt x="57672" y="37776"/>
                  <a:pt x="57177" y="37928"/>
                </a:cubicBezTo>
                <a:cubicBezTo>
                  <a:pt x="57558" y="37966"/>
                  <a:pt x="57805" y="37623"/>
                  <a:pt x="58452" y="37528"/>
                </a:cubicBezTo>
                <a:close/>
                <a:moveTo>
                  <a:pt x="59250" y="37205"/>
                </a:moveTo>
                <a:cubicBezTo>
                  <a:pt x="59479" y="37015"/>
                  <a:pt x="59783" y="37110"/>
                  <a:pt x="59745" y="36824"/>
                </a:cubicBezTo>
                <a:cubicBezTo>
                  <a:pt x="59669" y="36996"/>
                  <a:pt x="59098" y="36901"/>
                  <a:pt x="59250" y="37205"/>
                </a:cubicBezTo>
                <a:close/>
                <a:moveTo>
                  <a:pt x="35760" y="46449"/>
                </a:moveTo>
                <a:cubicBezTo>
                  <a:pt x="36026" y="46354"/>
                  <a:pt x="35988" y="46297"/>
                  <a:pt x="36197" y="46278"/>
                </a:cubicBezTo>
                <a:cubicBezTo>
                  <a:pt x="36178" y="46145"/>
                  <a:pt x="35646" y="46297"/>
                  <a:pt x="35760" y="46449"/>
                </a:cubicBezTo>
                <a:close/>
                <a:moveTo>
                  <a:pt x="38917" y="45194"/>
                </a:moveTo>
                <a:cubicBezTo>
                  <a:pt x="38974" y="45175"/>
                  <a:pt x="38955" y="45156"/>
                  <a:pt x="38955" y="45118"/>
                </a:cubicBezTo>
                <a:cubicBezTo>
                  <a:pt x="38936" y="45080"/>
                  <a:pt x="38917" y="45060"/>
                  <a:pt x="38917" y="45022"/>
                </a:cubicBezTo>
                <a:cubicBezTo>
                  <a:pt x="38765" y="45175"/>
                  <a:pt x="38727" y="45099"/>
                  <a:pt x="38461" y="45156"/>
                </a:cubicBezTo>
                <a:cubicBezTo>
                  <a:pt x="38518" y="45175"/>
                  <a:pt x="38556" y="45194"/>
                  <a:pt x="38575" y="45270"/>
                </a:cubicBezTo>
                <a:cubicBezTo>
                  <a:pt x="38784" y="45213"/>
                  <a:pt x="38784" y="45060"/>
                  <a:pt x="38917" y="45194"/>
                </a:cubicBezTo>
                <a:close/>
                <a:moveTo>
                  <a:pt x="59536" y="36863"/>
                </a:moveTo>
                <a:cubicBezTo>
                  <a:pt x="59650" y="36748"/>
                  <a:pt x="59859" y="36672"/>
                  <a:pt x="59840" y="36520"/>
                </a:cubicBezTo>
                <a:cubicBezTo>
                  <a:pt x="59745" y="36615"/>
                  <a:pt x="59403" y="36653"/>
                  <a:pt x="59155" y="36786"/>
                </a:cubicBezTo>
                <a:cubicBezTo>
                  <a:pt x="59003" y="36996"/>
                  <a:pt x="59612" y="36539"/>
                  <a:pt x="59536" y="36863"/>
                </a:cubicBezTo>
                <a:close/>
                <a:moveTo>
                  <a:pt x="49017" y="40971"/>
                </a:moveTo>
                <a:cubicBezTo>
                  <a:pt x="49074" y="40990"/>
                  <a:pt x="49284" y="40914"/>
                  <a:pt x="49531" y="40819"/>
                </a:cubicBezTo>
                <a:cubicBezTo>
                  <a:pt x="49531" y="40705"/>
                  <a:pt x="49417" y="40762"/>
                  <a:pt x="49303" y="40800"/>
                </a:cubicBezTo>
                <a:cubicBezTo>
                  <a:pt x="49226" y="40800"/>
                  <a:pt x="49207" y="40705"/>
                  <a:pt x="49093" y="40781"/>
                </a:cubicBezTo>
                <a:cubicBezTo>
                  <a:pt x="49093" y="40819"/>
                  <a:pt x="49131" y="40819"/>
                  <a:pt x="49169" y="40800"/>
                </a:cubicBezTo>
                <a:cubicBezTo>
                  <a:pt x="49131" y="40895"/>
                  <a:pt x="49055" y="40819"/>
                  <a:pt x="49017" y="40971"/>
                </a:cubicBezTo>
                <a:close/>
                <a:moveTo>
                  <a:pt x="32241" y="47647"/>
                </a:moveTo>
                <a:cubicBezTo>
                  <a:pt x="32355" y="47552"/>
                  <a:pt x="32754" y="47533"/>
                  <a:pt x="32621" y="47381"/>
                </a:cubicBezTo>
                <a:cubicBezTo>
                  <a:pt x="32336" y="47552"/>
                  <a:pt x="32146" y="47495"/>
                  <a:pt x="31860" y="47628"/>
                </a:cubicBezTo>
                <a:cubicBezTo>
                  <a:pt x="31613" y="47723"/>
                  <a:pt x="32222" y="47514"/>
                  <a:pt x="32241" y="47647"/>
                </a:cubicBezTo>
                <a:close/>
                <a:moveTo>
                  <a:pt x="133964" y="6562"/>
                </a:moveTo>
                <a:cubicBezTo>
                  <a:pt x="133812" y="6068"/>
                  <a:pt x="134763" y="5726"/>
                  <a:pt x="134326" y="5307"/>
                </a:cubicBezTo>
                <a:cubicBezTo>
                  <a:pt x="134097" y="5554"/>
                  <a:pt x="133964" y="5478"/>
                  <a:pt x="133622" y="5516"/>
                </a:cubicBezTo>
                <a:cubicBezTo>
                  <a:pt x="133603" y="5440"/>
                  <a:pt x="133565" y="5364"/>
                  <a:pt x="133527" y="5288"/>
                </a:cubicBezTo>
                <a:cubicBezTo>
                  <a:pt x="133280" y="5212"/>
                  <a:pt x="132975" y="5250"/>
                  <a:pt x="132728" y="5212"/>
                </a:cubicBezTo>
                <a:cubicBezTo>
                  <a:pt x="132138" y="5668"/>
                  <a:pt x="131149" y="5345"/>
                  <a:pt x="130712" y="6087"/>
                </a:cubicBezTo>
                <a:cubicBezTo>
                  <a:pt x="130769" y="6220"/>
                  <a:pt x="130997" y="6068"/>
                  <a:pt x="131168" y="6011"/>
                </a:cubicBezTo>
                <a:cubicBezTo>
                  <a:pt x="130940" y="5878"/>
                  <a:pt x="131758" y="5668"/>
                  <a:pt x="131815" y="5802"/>
                </a:cubicBezTo>
                <a:cubicBezTo>
                  <a:pt x="131587" y="6068"/>
                  <a:pt x="130978" y="6220"/>
                  <a:pt x="130712" y="6467"/>
                </a:cubicBezTo>
                <a:cubicBezTo>
                  <a:pt x="130959" y="6486"/>
                  <a:pt x="131073" y="6715"/>
                  <a:pt x="131416" y="6581"/>
                </a:cubicBezTo>
                <a:cubicBezTo>
                  <a:pt x="131435" y="6715"/>
                  <a:pt x="131416" y="6715"/>
                  <a:pt x="131396" y="6924"/>
                </a:cubicBezTo>
                <a:cubicBezTo>
                  <a:pt x="131720" y="6696"/>
                  <a:pt x="132138" y="6639"/>
                  <a:pt x="132367" y="6467"/>
                </a:cubicBezTo>
                <a:cubicBezTo>
                  <a:pt x="132823" y="6658"/>
                  <a:pt x="133337" y="6715"/>
                  <a:pt x="133983" y="6562"/>
                </a:cubicBezTo>
                <a:close/>
                <a:moveTo>
                  <a:pt x="38518" y="44737"/>
                </a:moveTo>
                <a:cubicBezTo>
                  <a:pt x="38270" y="44509"/>
                  <a:pt x="37852" y="44794"/>
                  <a:pt x="37510" y="44927"/>
                </a:cubicBezTo>
                <a:cubicBezTo>
                  <a:pt x="37738" y="45118"/>
                  <a:pt x="38232" y="44642"/>
                  <a:pt x="38518" y="44737"/>
                </a:cubicBezTo>
                <a:close/>
                <a:moveTo>
                  <a:pt x="49740" y="40077"/>
                </a:moveTo>
                <a:cubicBezTo>
                  <a:pt x="49911" y="39963"/>
                  <a:pt x="49626" y="40001"/>
                  <a:pt x="49664" y="39887"/>
                </a:cubicBezTo>
                <a:cubicBezTo>
                  <a:pt x="49512" y="39944"/>
                  <a:pt x="49379" y="40001"/>
                  <a:pt x="49226" y="40058"/>
                </a:cubicBezTo>
                <a:cubicBezTo>
                  <a:pt x="49360" y="40058"/>
                  <a:pt x="49417" y="40153"/>
                  <a:pt x="49512" y="40210"/>
                </a:cubicBezTo>
                <a:cubicBezTo>
                  <a:pt x="49569" y="40191"/>
                  <a:pt x="49626" y="40172"/>
                  <a:pt x="49702" y="40153"/>
                </a:cubicBezTo>
                <a:cubicBezTo>
                  <a:pt x="49493" y="40058"/>
                  <a:pt x="49550" y="39982"/>
                  <a:pt x="49740" y="40077"/>
                </a:cubicBezTo>
                <a:close/>
                <a:moveTo>
                  <a:pt x="37472" y="44984"/>
                </a:moveTo>
                <a:cubicBezTo>
                  <a:pt x="36958" y="44984"/>
                  <a:pt x="36216" y="45365"/>
                  <a:pt x="35608" y="45517"/>
                </a:cubicBezTo>
                <a:cubicBezTo>
                  <a:pt x="36273" y="45498"/>
                  <a:pt x="36673" y="45251"/>
                  <a:pt x="37472" y="44984"/>
                </a:cubicBezTo>
                <a:close/>
                <a:moveTo>
                  <a:pt x="38461" y="44433"/>
                </a:moveTo>
                <a:cubicBezTo>
                  <a:pt x="38347" y="44338"/>
                  <a:pt x="38194" y="44338"/>
                  <a:pt x="38004" y="44395"/>
                </a:cubicBezTo>
                <a:cubicBezTo>
                  <a:pt x="37852" y="44471"/>
                  <a:pt x="37909" y="44604"/>
                  <a:pt x="37624" y="44661"/>
                </a:cubicBezTo>
                <a:cubicBezTo>
                  <a:pt x="37833" y="44661"/>
                  <a:pt x="38290" y="44604"/>
                  <a:pt x="38461" y="44433"/>
                </a:cubicBezTo>
                <a:close/>
                <a:moveTo>
                  <a:pt x="71138" y="31366"/>
                </a:moveTo>
                <a:cubicBezTo>
                  <a:pt x="71177" y="31308"/>
                  <a:pt x="71177" y="31232"/>
                  <a:pt x="71138" y="31156"/>
                </a:cubicBezTo>
                <a:cubicBezTo>
                  <a:pt x="71005" y="31404"/>
                  <a:pt x="70796" y="31289"/>
                  <a:pt x="70625" y="31480"/>
                </a:cubicBezTo>
                <a:cubicBezTo>
                  <a:pt x="70853" y="31518"/>
                  <a:pt x="70872" y="31423"/>
                  <a:pt x="71138" y="31366"/>
                </a:cubicBezTo>
                <a:close/>
                <a:moveTo>
                  <a:pt x="34238" y="46069"/>
                </a:moveTo>
                <a:cubicBezTo>
                  <a:pt x="34181" y="45859"/>
                  <a:pt x="33705" y="46088"/>
                  <a:pt x="33591" y="46221"/>
                </a:cubicBezTo>
                <a:cubicBezTo>
                  <a:pt x="33744" y="46278"/>
                  <a:pt x="33991" y="46164"/>
                  <a:pt x="34238" y="46069"/>
                </a:cubicBezTo>
                <a:close/>
                <a:moveTo>
                  <a:pt x="37396" y="44642"/>
                </a:moveTo>
                <a:cubicBezTo>
                  <a:pt x="37015" y="44832"/>
                  <a:pt x="36806" y="44870"/>
                  <a:pt x="36311" y="44965"/>
                </a:cubicBezTo>
                <a:cubicBezTo>
                  <a:pt x="36368" y="45308"/>
                  <a:pt x="37396" y="44813"/>
                  <a:pt x="37396" y="44642"/>
                </a:cubicBezTo>
                <a:close/>
                <a:moveTo>
                  <a:pt x="45517" y="41313"/>
                </a:moveTo>
                <a:cubicBezTo>
                  <a:pt x="44890" y="41561"/>
                  <a:pt x="43996" y="41770"/>
                  <a:pt x="43330" y="42131"/>
                </a:cubicBezTo>
                <a:cubicBezTo>
                  <a:pt x="44357" y="41922"/>
                  <a:pt x="44814" y="41770"/>
                  <a:pt x="45517" y="41313"/>
                </a:cubicBezTo>
                <a:close/>
                <a:moveTo>
                  <a:pt x="23510" y="50158"/>
                </a:moveTo>
                <a:cubicBezTo>
                  <a:pt x="23586" y="49949"/>
                  <a:pt x="23339" y="49911"/>
                  <a:pt x="23472" y="49721"/>
                </a:cubicBezTo>
                <a:cubicBezTo>
                  <a:pt x="23358" y="49759"/>
                  <a:pt x="23320" y="49702"/>
                  <a:pt x="23206" y="49759"/>
                </a:cubicBezTo>
                <a:cubicBezTo>
                  <a:pt x="23092" y="49892"/>
                  <a:pt x="23339" y="49854"/>
                  <a:pt x="23206" y="49930"/>
                </a:cubicBezTo>
                <a:cubicBezTo>
                  <a:pt x="23396" y="49968"/>
                  <a:pt x="23301" y="49968"/>
                  <a:pt x="23358" y="50158"/>
                </a:cubicBezTo>
                <a:cubicBezTo>
                  <a:pt x="23434" y="50120"/>
                  <a:pt x="23472" y="50120"/>
                  <a:pt x="23510" y="50158"/>
                </a:cubicBezTo>
                <a:close/>
                <a:moveTo>
                  <a:pt x="24119" y="49911"/>
                </a:moveTo>
                <a:cubicBezTo>
                  <a:pt x="24081" y="49816"/>
                  <a:pt x="24062" y="49740"/>
                  <a:pt x="24024" y="49664"/>
                </a:cubicBezTo>
                <a:cubicBezTo>
                  <a:pt x="23986" y="49721"/>
                  <a:pt x="23929" y="49759"/>
                  <a:pt x="23910" y="49721"/>
                </a:cubicBezTo>
                <a:cubicBezTo>
                  <a:pt x="23834" y="49740"/>
                  <a:pt x="23891" y="49816"/>
                  <a:pt x="23891" y="49892"/>
                </a:cubicBezTo>
                <a:cubicBezTo>
                  <a:pt x="23758" y="49968"/>
                  <a:pt x="23834" y="49644"/>
                  <a:pt x="23662" y="49816"/>
                </a:cubicBezTo>
                <a:cubicBezTo>
                  <a:pt x="23815" y="50025"/>
                  <a:pt x="23891" y="49873"/>
                  <a:pt x="24119" y="49911"/>
                </a:cubicBezTo>
                <a:close/>
                <a:moveTo>
                  <a:pt x="24804" y="49625"/>
                </a:moveTo>
                <a:cubicBezTo>
                  <a:pt x="24785" y="49549"/>
                  <a:pt x="24709" y="49568"/>
                  <a:pt x="24671" y="49511"/>
                </a:cubicBezTo>
                <a:cubicBezTo>
                  <a:pt x="24671" y="49454"/>
                  <a:pt x="24785" y="49435"/>
                  <a:pt x="24842" y="49397"/>
                </a:cubicBezTo>
                <a:cubicBezTo>
                  <a:pt x="24823" y="49283"/>
                  <a:pt x="24614" y="49454"/>
                  <a:pt x="24518" y="49473"/>
                </a:cubicBezTo>
                <a:cubicBezTo>
                  <a:pt x="24556" y="49606"/>
                  <a:pt x="24614" y="49740"/>
                  <a:pt x="24804" y="49644"/>
                </a:cubicBezTo>
                <a:close/>
                <a:moveTo>
                  <a:pt x="31138" y="47077"/>
                </a:moveTo>
                <a:cubicBezTo>
                  <a:pt x="31119" y="47039"/>
                  <a:pt x="31100" y="46982"/>
                  <a:pt x="31081" y="46944"/>
                </a:cubicBezTo>
                <a:cubicBezTo>
                  <a:pt x="30814" y="47058"/>
                  <a:pt x="30776" y="46886"/>
                  <a:pt x="30662" y="47115"/>
                </a:cubicBezTo>
                <a:cubicBezTo>
                  <a:pt x="30833" y="47096"/>
                  <a:pt x="30947" y="47153"/>
                  <a:pt x="31138" y="47077"/>
                </a:cubicBezTo>
                <a:close/>
                <a:moveTo>
                  <a:pt x="22902" y="50272"/>
                </a:moveTo>
                <a:cubicBezTo>
                  <a:pt x="23016" y="50139"/>
                  <a:pt x="22730" y="50215"/>
                  <a:pt x="22635" y="50329"/>
                </a:cubicBezTo>
                <a:cubicBezTo>
                  <a:pt x="22654" y="50272"/>
                  <a:pt x="22673" y="50215"/>
                  <a:pt x="22654" y="50158"/>
                </a:cubicBezTo>
                <a:cubicBezTo>
                  <a:pt x="22711" y="50158"/>
                  <a:pt x="22769" y="50177"/>
                  <a:pt x="22845" y="50139"/>
                </a:cubicBezTo>
                <a:cubicBezTo>
                  <a:pt x="22826" y="50063"/>
                  <a:pt x="22807" y="50006"/>
                  <a:pt x="22769" y="49949"/>
                </a:cubicBezTo>
                <a:cubicBezTo>
                  <a:pt x="22578" y="49987"/>
                  <a:pt x="22769" y="50139"/>
                  <a:pt x="22502" y="50158"/>
                </a:cubicBezTo>
                <a:cubicBezTo>
                  <a:pt x="22616" y="50291"/>
                  <a:pt x="22521" y="50367"/>
                  <a:pt x="22559" y="50481"/>
                </a:cubicBezTo>
                <a:cubicBezTo>
                  <a:pt x="22711" y="50443"/>
                  <a:pt x="22845" y="50196"/>
                  <a:pt x="22921" y="50272"/>
                </a:cubicBezTo>
                <a:close/>
                <a:moveTo>
                  <a:pt x="50178" y="39392"/>
                </a:moveTo>
                <a:cubicBezTo>
                  <a:pt x="50406" y="39240"/>
                  <a:pt x="50425" y="39297"/>
                  <a:pt x="50729" y="39164"/>
                </a:cubicBezTo>
                <a:cubicBezTo>
                  <a:pt x="50729" y="38993"/>
                  <a:pt x="50063" y="39259"/>
                  <a:pt x="50178" y="39392"/>
                </a:cubicBezTo>
                <a:close/>
                <a:moveTo>
                  <a:pt x="26858" y="47971"/>
                </a:moveTo>
                <a:cubicBezTo>
                  <a:pt x="26915" y="48180"/>
                  <a:pt x="26953" y="47933"/>
                  <a:pt x="27029" y="47895"/>
                </a:cubicBezTo>
                <a:cubicBezTo>
                  <a:pt x="27181" y="48047"/>
                  <a:pt x="26934" y="48104"/>
                  <a:pt x="27029" y="48237"/>
                </a:cubicBezTo>
                <a:cubicBezTo>
                  <a:pt x="26744" y="48123"/>
                  <a:pt x="26668" y="48503"/>
                  <a:pt x="26306" y="48408"/>
                </a:cubicBezTo>
                <a:cubicBezTo>
                  <a:pt x="26268" y="48332"/>
                  <a:pt x="26344" y="48275"/>
                  <a:pt x="26287" y="48199"/>
                </a:cubicBezTo>
                <a:cubicBezTo>
                  <a:pt x="26173" y="48256"/>
                  <a:pt x="26097" y="48256"/>
                  <a:pt x="26078" y="48180"/>
                </a:cubicBezTo>
                <a:cubicBezTo>
                  <a:pt x="25964" y="48256"/>
                  <a:pt x="25869" y="48351"/>
                  <a:pt x="25983" y="48484"/>
                </a:cubicBezTo>
                <a:cubicBezTo>
                  <a:pt x="26173" y="48465"/>
                  <a:pt x="26078" y="48351"/>
                  <a:pt x="26192" y="48294"/>
                </a:cubicBezTo>
                <a:cubicBezTo>
                  <a:pt x="26325" y="48465"/>
                  <a:pt x="25964" y="48484"/>
                  <a:pt x="26116" y="48655"/>
                </a:cubicBezTo>
                <a:cubicBezTo>
                  <a:pt x="26344" y="48655"/>
                  <a:pt x="26478" y="48351"/>
                  <a:pt x="26516" y="48560"/>
                </a:cubicBezTo>
                <a:cubicBezTo>
                  <a:pt x="26763" y="48237"/>
                  <a:pt x="27181" y="48465"/>
                  <a:pt x="27257" y="48085"/>
                </a:cubicBezTo>
                <a:cubicBezTo>
                  <a:pt x="27391" y="48047"/>
                  <a:pt x="27219" y="48256"/>
                  <a:pt x="27391" y="48256"/>
                </a:cubicBezTo>
                <a:cubicBezTo>
                  <a:pt x="27543" y="48199"/>
                  <a:pt x="27695" y="48142"/>
                  <a:pt x="27657" y="48028"/>
                </a:cubicBezTo>
                <a:cubicBezTo>
                  <a:pt x="27771" y="48047"/>
                  <a:pt x="27676" y="48123"/>
                  <a:pt x="27809" y="48199"/>
                </a:cubicBezTo>
                <a:cubicBezTo>
                  <a:pt x="27657" y="48237"/>
                  <a:pt x="27543" y="48218"/>
                  <a:pt x="27353" y="48332"/>
                </a:cubicBezTo>
                <a:cubicBezTo>
                  <a:pt x="27771" y="48389"/>
                  <a:pt x="28170" y="48066"/>
                  <a:pt x="28589" y="48009"/>
                </a:cubicBezTo>
                <a:cubicBezTo>
                  <a:pt x="28475" y="47799"/>
                  <a:pt x="28018" y="48199"/>
                  <a:pt x="27847" y="48123"/>
                </a:cubicBezTo>
                <a:cubicBezTo>
                  <a:pt x="27847" y="47990"/>
                  <a:pt x="28113" y="48104"/>
                  <a:pt x="28266" y="47952"/>
                </a:cubicBezTo>
                <a:cubicBezTo>
                  <a:pt x="28304" y="47666"/>
                  <a:pt x="27942" y="48047"/>
                  <a:pt x="27923" y="47818"/>
                </a:cubicBezTo>
                <a:cubicBezTo>
                  <a:pt x="27695" y="47876"/>
                  <a:pt x="27619" y="47990"/>
                  <a:pt x="27543" y="48085"/>
                </a:cubicBezTo>
                <a:cubicBezTo>
                  <a:pt x="27486" y="47857"/>
                  <a:pt x="27486" y="48047"/>
                  <a:pt x="27162" y="48009"/>
                </a:cubicBezTo>
                <a:cubicBezTo>
                  <a:pt x="27353" y="47914"/>
                  <a:pt x="27105" y="47971"/>
                  <a:pt x="27162" y="47857"/>
                </a:cubicBezTo>
                <a:cubicBezTo>
                  <a:pt x="27048" y="47780"/>
                  <a:pt x="26858" y="47952"/>
                  <a:pt x="26858" y="47971"/>
                </a:cubicBezTo>
                <a:close/>
                <a:moveTo>
                  <a:pt x="38556" y="43995"/>
                </a:moveTo>
                <a:cubicBezTo>
                  <a:pt x="38518" y="43843"/>
                  <a:pt x="38232" y="43938"/>
                  <a:pt x="38156" y="44052"/>
                </a:cubicBezTo>
                <a:cubicBezTo>
                  <a:pt x="38290" y="44186"/>
                  <a:pt x="38347" y="43976"/>
                  <a:pt x="38556" y="43995"/>
                </a:cubicBezTo>
                <a:close/>
                <a:moveTo>
                  <a:pt x="27314" y="48408"/>
                </a:moveTo>
                <a:cubicBezTo>
                  <a:pt x="27181" y="48351"/>
                  <a:pt x="26991" y="48408"/>
                  <a:pt x="26782" y="48503"/>
                </a:cubicBezTo>
                <a:cubicBezTo>
                  <a:pt x="26877" y="48598"/>
                  <a:pt x="27105" y="48484"/>
                  <a:pt x="27314" y="48408"/>
                </a:cubicBezTo>
                <a:close/>
                <a:moveTo>
                  <a:pt x="40401" y="43044"/>
                </a:moveTo>
                <a:cubicBezTo>
                  <a:pt x="39868" y="43273"/>
                  <a:pt x="39716" y="43139"/>
                  <a:pt x="39336" y="43406"/>
                </a:cubicBezTo>
                <a:cubicBezTo>
                  <a:pt x="39640" y="43406"/>
                  <a:pt x="40230" y="43292"/>
                  <a:pt x="40401" y="43044"/>
                </a:cubicBezTo>
                <a:close/>
                <a:moveTo>
                  <a:pt x="39241" y="43387"/>
                </a:moveTo>
                <a:cubicBezTo>
                  <a:pt x="39145" y="43406"/>
                  <a:pt x="38955" y="43577"/>
                  <a:pt x="38917" y="43463"/>
                </a:cubicBezTo>
                <a:cubicBezTo>
                  <a:pt x="38708" y="43691"/>
                  <a:pt x="39450" y="43596"/>
                  <a:pt x="39241" y="43387"/>
                </a:cubicBezTo>
                <a:close/>
                <a:moveTo>
                  <a:pt x="38860" y="43653"/>
                </a:moveTo>
                <a:cubicBezTo>
                  <a:pt x="38518" y="43615"/>
                  <a:pt x="37681" y="43786"/>
                  <a:pt x="37662" y="44071"/>
                </a:cubicBezTo>
                <a:cubicBezTo>
                  <a:pt x="38099" y="43862"/>
                  <a:pt x="38404" y="43881"/>
                  <a:pt x="38860" y="43653"/>
                </a:cubicBezTo>
                <a:close/>
                <a:moveTo>
                  <a:pt x="25907" y="48674"/>
                </a:moveTo>
                <a:cubicBezTo>
                  <a:pt x="25907" y="48598"/>
                  <a:pt x="25831" y="48598"/>
                  <a:pt x="25755" y="48636"/>
                </a:cubicBezTo>
                <a:cubicBezTo>
                  <a:pt x="25679" y="48522"/>
                  <a:pt x="25983" y="48503"/>
                  <a:pt x="25869" y="48370"/>
                </a:cubicBezTo>
                <a:cubicBezTo>
                  <a:pt x="25812" y="48427"/>
                  <a:pt x="25774" y="48465"/>
                  <a:pt x="25736" y="48408"/>
                </a:cubicBezTo>
                <a:cubicBezTo>
                  <a:pt x="25546" y="48484"/>
                  <a:pt x="25698" y="48827"/>
                  <a:pt x="25907" y="48674"/>
                </a:cubicBezTo>
                <a:close/>
                <a:moveTo>
                  <a:pt x="29483" y="47248"/>
                </a:moveTo>
                <a:cubicBezTo>
                  <a:pt x="29464" y="47039"/>
                  <a:pt x="29179" y="47305"/>
                  <a:pt x="29026" y="47324"/>
                </a:cubicBezTo>
                <a:cubicBezTo>
                  <a:pt x="29179" y="47476"/>
                  <a:pt x="29274" y="47210"/>
                  <a:pt x="29483" y="47248"/>
                </a:cubicBezTo>
                <a:close/>
                <a:moveTo>
                  <a:pt x="36502" y="44376"/>
                </a:moveTo>
                <a:cubicBezTo>
                  <a:pt x="36578" y="44186"/>
                  <a:pt x="35855" y="44319"/>
                  <a:pt x="35874" y="44585"/>
                </a:cubicBezTo>
                <a:cubicBezTo>
                  <a:pt x="36083" y="44623"/>
                  <a:pt x="36387" y="44338"/>
                  <a:pt x="36502" y="44376"/>
                </a:cubicBezTo>
                <a:close/>
                <a:moveTo>
                  <a:pt x="42227" y="42074"/>
                </a:moveTo>
                <a:cubicBezTo>
                  <a:pt x="42303" y="42036"/>
                  <a:pt x="42265" y="41960"/>
                  <a:pt x="42189" y="41979"/>
                </a:cubicBezTo>
                <a:cubicBezTo>
                  <a:pt x="42189" y="41903"/>
                  <a:pt x="42341" y="41884"/>
                  <a:pt x="42417" y="41827"/>
                </a:cubicBezTo>
                <a:cubicBezTo>
                  <a:pt x="42341" y="41789"/>
                  <a:pt x="42227" y="41789"/>
                  <a:pt x="42075" y="41865"/>
                </a:cubicBezTo>
                <a:cubicBezTo>
                  <a:pt x="42094" y="41979"/>
                  <a:pt x="42151" y="42036"/>
                  <a:pt x="42227" y="42074"/>
                </a:cubicBezTo>
                <a:close/>
                <a:moveTo>
                  <a:pt x="44129" y="41256"/>
                </a:moveTo>
                <a:cubicBezTo>
                  <a:pt x="44091" y="41123"/>
                  <a:pt x="43634" y="41294"/>
                  <a:pt x="43615" y="41408"/>
                </a:cubicBezTo>
                <a:cubicBezTo>
                  <a:pt x="43672" y="41618"/>
                  <a:pt x="44015" y="41313"/>
                  <a:pt x="44129" y="41256"/>
                </a:cubicBezTo>
                <a:close/>
                <a:moveTo>
                  <a:pt x="27676" y="47857"/>
                </a:moveTo>
                <a:cubicBezTo>
                  <a:pt x="27771" y="47818"/>
                  <a:pt x="28018" y="47514"/>
                  <a:pt x="27961" y="47685"/>
                </a:cubicBezTo>
                <a:cubicBezTo>
                  <a:pt x="27961" y="47742"/>
                  <a:pt x="27999" y="47723"/>
                  <a:pt x="28037" y="47723"/>
                </a:cubicBezTo>
                <a:cubicBezTo>
                  <a:pt x="28075" y="47704"/>
                  <a:pt x="28113" y="47685"/>
                  <a:pt x="28151" y="47666"/>
                </a:cubicBezTo>
                <a:cubicBezTo>
                  <a:pt x="28151" y="47495"/>
                  <a:pt x="27961" y="47628"/>
                  <a:pt x="27904" y="47552"/>
                </a:cubicBezTo>
                <a:cubicBezTo>
                  <a:pt x="27714" y="47552"/>
                  <a:pt x="27752" y="47876"/>
                  <a:pt x="27657" y="47647"/>
                </a:cubicBezTo>
                <a:cubicBezTo>
                  <a:pt x="27581" y="47857"/>
                  <a:pt x="27543" y="47742"/>
                  <a:pt x="27334" y="47780"/>
                </a:cubicBezTo>
                <a:cubicBezTo>
                  <a:pt x="27353" y="47952"/>
                  <a:pt x="27600" y="47761"/>
                  <a:pt x="27657" y="47857"/>
                </a:cubicBezTo>
                <a:close/>
                <a:moveTo>
                  <a:pt x="43254" y="41618"/>
                </a:moveTo>
                <a:cubicBezTo>
                  <a:pt x="43083" y="41447"/>
                  <a:pt x="42969" y="41637"/>
                  <a:pt x="42702" y="41675"/>
                </a:cubicBezTo>
                <a:cubicBezTo>
                  <a:pt x="42816" y="41789"/>
                  <a:pt x="43026" y="41732"/>
                  <a:pt x="43254" y="41618"/>
                </a:cubicBezTo>
                <a:close/>
                <a:moveTo>
                  <a:pt x="60734" y="34485"/>
                </a:moveTo>
                <a:cubicBezTo>
                  <a:pt x="60943" y="34580"/>
                  <a:pt x="61153" y="34390"/>
                  <a:pt x="61248" y="34333"/>
                </a:cubicBezTo>
                <a:cubicBezTo>
                  <a:pt x="61134" y="34162"/>
                  <a:pt x="61038" y="34447"/>
                  <a:pt x="60886" y="34333"/>
                </a:cubicBezTo>
                <a:cubicBezTo>
                  <a:pt x="60867" y="34162"/>
                  <a:pt x="60943" y="34238"/>
                  <a:pt x="61115" y="34181"/>
                </a:cubicBezTo>
                <a:cubicBezTo>
                  <a:pt x="61115" y="34009"/>
                  <a:pt x="60943" y="34143"/>
                  <a:pt x="60829" y="34181"/>
                </a:cubicBezTo>
                <a:cubicBezTo>
                  <a:pt x="60791" y="34238"/>
                  <a:pt x="60791" y="34314"/>
                  <a:pt x="60829" y="34390"/>
                </a:cubicBezTo>
                <a:cubicBezTo>
                  <a:pt x="60753" y="34428"/>
                  <a:pt x="60677" y="34466"/>
                  <a:pt x="60582" y="34504"/>
                </a:cubicBezTo>
                <a:cubicBezTo>
                  <a:pt x="60639" y="34428"/>
                  <a:pt x="60677" y="34352"/>
                  <a:pt x="60715" y="34276"/>
                </a:cubicBezTo>
                <a:cubicBezTo>
                  <a:pt x="60677" y="34162"/>
                  <a:pt x="60487" y="34333"/>
                  <a:pt x="60392" y="34352"/>
                </a:cubicBezTo>
                <a:cubicBezTo>
                  <a:pt x="60411" y="34409"/>
                  <a:pt x="60449" y="34485"/>
                  <a:pt x="60468" y="34542"/>
                </a:cubicBezTo>
                <a:cubicBezTo>
                  <a:pt x="60373" y="34599"/>
                  <a:pt x="60335" y="34561"/>
                  <a:pt x="60297" y="34504"/>
                </a:cubicBezTo>
                <a:cubicBezTo>
                  <a:pt x="60259" y="34599"/>
                  <a:pt x="59973" y="34637"/>
                  <a:pt x="60125" y="34789"/>
                </a:cubicBezTo>
                <a:cubicBezTo>
                  <a:pt x="60373" y="34618"/>
                  <a:pt x="60734" y="34732"/>
                  <a:pt x="60734" y="34485"/>
                </a:cubicBezTo>
                <a:close/>
                <a:moveTo>
                  <a:pt x="61970" y="33667"/>
                </a:moveTo>
                <a:cubicBezTo>
                  <a:pt x="62028" y="33743"/>
                  <a:pt x="62161" y="33515"/>
                  <a:pt x="62104" y="33439"/>
                </a:cubicBezTo>
                <a:cubicBezTo>
                  <a:pt x="61856" y="33477"/>
                  <a:pt x="61552" y="33572"/>
                  <a:pt x="61590" y="33762"/>
                </a:cubicBezTo>
                <a:cubicBezTo>
                  <a:pt x="61476" y="33781"/>
                  <a:pt x="61590" y="33686"/>
                  <a:pt x="61533" y="33610"/>
                </a:cubicBezTo>
                <a:cubicBezTo>
                  <a:pt x="61419" y="33667"/>
                  <a:pt x="61191" y="33686"/>
                  <a:pt x="61324" y="33800"/>
                </a:cubicBezTo>
                <a:cubicBezTo>
                  <a:pt x="61248" y="33800"/>
                  <a:pt x="61191" y="33762"/>
                  <a:pt x="61134" y="33705"/>
                </a:cubicBezTo>
                <a:cubicBezTo>
                  <a:pt x="61095" y="33781"/>
                  <a:pt x="61019" y="33819"/>
                  <a:pt x="60905" y="33857"/>
                </a:cubicBezTo>
                <a:cubicBezTo>
                  <a:pt x="60924" y="33914"/>
                  <a:pt x="61000" y="33876"/>
                  <a:pt x="61057" y="33857"/>
                </a:cubicBezTo>
                <a:cubicBezTo>
                  <a:pt x="61057" y="33914"/>
                  <a:pt x="60981" y="33933"/>
                  <a:pt x="60943" y="33952"/>
                </a:cubicBezTo>
                <a:cubicBezTo>
                  <a:pt x="61095" y="34009"/>
                  <a:pt x="61343" y="33914"/>
                  <a:pt x="61590" y="33800"/>
                </a:cubicBezTo>
                <a:cubicBezTo>
                  <a:pt x="61590" y="33876"/>
                  <a:pt x="61248" y="34066"/>
                  <a:pt x="61248" y="34009"/>
                </a:cubicBezTo>
                <a:cubicBezTo>
                  <a:pt x="61191" y="34047"/>
                  <a:pt x="61248" y="34124"/>
                  <a:pt x="61172" y="34143"/>
                </a:cubicBezTo>
                <a:cubicBezTo>
                  <a:pt x="61210" y="34200"/>
                  <a:pt x="61343" y="34124"/>
                  <a:pt x="61438" y="34105"/>
                </a:cubicBezTo>
                <a:cubicBezTo>
                  <a:pt x="61438" y="34200"/>
                  <a:pt x="61210" y="34238"/>
                  <a:pt x="61324" y="34371"/>
                </a:cubicBezTo>
                <a:cubicBezTo>
                  <a:pt x="61514" y="34295"/>
                  <a:pt x="61685" y="34219"/>
                  <a:pt x="61875" y="34143"/>
                </a:cubicBezTo>
                <a:cubicBezTo>
                  <a:pt x="61780" y="34105"/>
                  <a:pt x="61761" y="34047"/>
                  <a:pt x="61875" y="33971"/>
                </a:cubicBezTo>
                <a:cubicBezTo>
                  <a:pt x="61704" y="33895"/>
                  <a:pt x="61761" y="34181"/>
                  <a:pt x="61514" y="34124"/>
                </a:cubicBezTo>
                <a:cubicBezTo>
                  <a:pt x="61761" y="33971"/>
                  <a:pt x="61818" y="33762"/>
                  <a:pt x="61932" y="33572"/>
                </a:cubicBezTo>
                <a:cubicBezTo>
                  <a:pt x="62008" y="33553"/>
                  <a:pt x="62028" y="33629"/>
                  <a:pt x="61970" y="33667"/>
                </a:cubicBezTo>
                <a:close/>
                <a:moveTo>
                  <a:pt x="62218" y="33724"/>
                </a:moveTo>
                <a:cubicBezTo>
                  <a:pt x="61970" y="33914"/>
                  <a:pt x="61932" y="33648"/>
                  <a:pt x="61818" y="33838"/>
                </a:cubicBezTo>
                <a:cubicBezTo>
                  <a:pt x="61951" y="33914"/>
                  <a:pt x="62218" y="33743"/>
                  <a:pt x="62294" y="33914"/>
                </a:cubicBezTo>
                <a:cubicBezTo>
                  <a:pt x="62446" y="33838"/>
                  <a:pt x="62180" y="33876"/>
                  <a:pt x="62218" y="33724"/>
                </a:cubicBezTo>
                <a:close/>
                <a:moveTo>
                  <a:pt x="40058" y="42721"/>
                </a:moveTo>
                <a:cubicBezTo>
                  <a:pt x="40192" y="42816"/>
                  <a:pt x="40249" y="42531"/>
                  <a:pt x="40230" y="42436"/>
                </a:cubicBezTo>
                <a:cubicBezTo>
                  <a:pt x="39925" y="42455"/>
                  <a:pt x="40192" y="42664"/>
                  <a:pt x="40058" y="42721"/>
                </a:cubicBezTo>
                <a:close/>
                <a:moveTo>
                  <a:pt x="78481" y="27371"/>
                </a:moveTo>
                <a:cubicBezTo>
                  <a:pt x="78614" y="27295"/>
                  <a:pt x="78690" y="27200"/>
                  <a:pt x="78899" y="27143"/>
                </a:cubicBezTo>
                <a:cubicBezTo>
                  <a:pt x="78861" y="27067"/>
                  <a:pt x="78937" y="27029"/>
                  <a:pt x="78880" y="26934"/>
                </a:cubicBezTo>
                <a:cubicBezTo>
                  <a:pt x="78823" y="27181"/>
                  <a:pt x="78481" y="27105"/>
                  <a:pt x="78481" y="27371"/>
                </a:cubicBezTo>
                <a:close/>
                <a:moveTo>
                  <a:pt x="33839" y="45232"/>
                </a:moveTo>
                <a:cubicBezTo>
                  <a:pt x="33782" y="45080"/>
                  <a:pt x="33420" y="45213"/>
                  <a:pt x="33363" y="45308"/>
                </a:cubicBezTo>
                <a:cubicBezTo>
                  <a:pt x="33439" y="45441"/>
                  <a:pt x="33667" y="45289"/>
                  <a:pt x="33839" y="45232"/>
                </a:cubicBezTo>
                <a:close/>
                <a:moveTo>
                  <a:pt x="39050" y="43082"/>
                </a:moveTo>
                <a:cubicBezTo>
                  <a:pt x="39164" y="43215"/>
                  <a:pt x="39107" y="42968"/>
                  <a:pt x="39069" y="42911"/>
                </a:cubicBezTo>
                <a:cubicBezTo>
                  <a:pt x="39164" y="42949"/>
                  <a:pt x="39355" y="42854"/>
                  <a:pt x="39507" y="42778"/>
                </a:cubicBezTo>
                <a:cubicBezTo>
                  <a:pt x="39317" y="42588"/>
                  <a:pt x="39126" y="42854"/>
                  <a:pt x="38841" y="42892"/>
                </a:cubicBezTo>
                <a:cubicBezTo>
                  <a:pt x="38936" y="43025"/>
                  <a:pt x="38708" y="43044"/>
                  <a:pt x="38822" y="43177"/>
                </a:cubicBezTo>
                <a:cubicBezTo>
                  <a:pt x="38993" y="43139"/>
                  <a:pt x="38898" y="43025"/>
                  <a:pt x="38936" y="42968"/>
                </a:cubicBezTo>
                <a:cubicBezTo>
                  <a:pt x="39012" y="42930"/>
                  <a:pt x="39031" y="43025"/>
                  <a:pt x="39069" y="43082"/>
                </a:cubicBezTo>
                <a:close/>
                <a:moveTo>
                  <a:pt x="58185" y="35284"/>
                </a:moveTo>
                <a:cubicBezTo>
                  <a:pt x="58052" y="35322"/>
                  <a:pt x="57995" y="35379"/>
                  <a:pt x="58052" y="35455"/>
                </a:cubicBezTo>
                <a:cubicBezTo>
                  <a:pt x="57329" y="35721"/>
                  <a:pt x="58337" y="35550"/>
                  <a:pt x="58185" y="35284"/>
                </a:cubicBezTo>
                <a:close/>
                <a:moveTo>
                  <a:pt x="63530" y="33268"/>
                </a:moveTo>
                <a:cubicBezTo>
                  <a:pt x="63568" y="33306"/>
                  <a:pt x="63663" y="33249"/>
                  <a:pt x="63739" y="33230"/>
                </a:cubicBezTo>
                <a:cubicBezTo>
                  <a:pt x="63873" y="32963"/>
                  <a:pt x="63473" y="33020"/>
                  <a:pt x="63568" y="32811"/>
                </a:cubicBezTo>
                <a:cubicBezTo>
                  <a:pt x="63473" y="32963"/>
                  <a:pt x="63131" y="32868"/>
                  <a:pt x="63264" y="33134"/>
                </a:cubicBezTo>
                <a:cubicBezTo>
                  <a:pt x="63454" y="32887"/>
                  <a:pt x="63587" y="33134"/>
                  <a:pt x="63530" y="33268"/>
                </a:cubicBezTo>
                <a:close/>
                <a:moveTo>
                  <a:pt x="69465" y="30928"/>
                </a:moveTo>
                <a:cubicBezTo>
                  <a:pt x="69579" y="30890"/>
                  <a:pt x="69446" y="30757"/>
                  <a:pt x="69522" y="30700"/>
                </a:cubicBezTo>
                <a:cubicBezTo>
                  <a:pt x="69674" y="30814"/>
                  <a:pt x="69788" y="30529"/>
                  <a:pt x="69883" y="30719"/>
                </a:cubicBezTo>
                <a:cubicBezTo>
                  <a:pt x="70054" y="30681"/>
                  <a:pt x="69750" y="30510"/>
                  <a:pt x="69921" y="30472"/>
                </a:cubicBezTo>
                <a:cubicBezTo>
                  <a:pt x="69769" y="30472"/>
                  <a:pt x="69769" y="30605"/>
                  <a:pt x="69427" y="30662"/>
                </a:cubicBezTo>
                <a:cubicBezTo>
                  <a:pt x="69408" y="30738"/>
                  <a:pt x="69408" y="30833"/>
                  <a:pt x="69465" y="30928"/>
                </a:cubicBezTo>
                <a:close/>
                <a:moveTo>
                  <a:pt x="29255" y="47020"/>
                </a:moveTo>
                <a:cubicBezTo>
                  <a:pt x="29369" y="46982"/>
                  <a:pt x="29388" y="46867"/>
                  <a:pt x="29445" y="46944"/>
                </a:cubicBezTo>
                <a:cubicBezTo>
                  <a:pt x="29616" y="46829"/>
                  <a:pt x="29350" y="46867"/>
                  <a:pt x="29369" y="46753"/>
                </a:cubicBezTo>
                <a:cubicBezTo>
                  <a:pt x="29293" y="46829"/>
                  <a:pt x="29198" y="46886"/>
                  <a:pt x="29255" y="47020"/>
                </a:cubicBezTo>
                <a:close/>
                <a:moveTo>
                  <a:pt x="39526" y="42835"/>
                </a:moveTo>
                <a:cubicBezTo>
                  <a:pt x="39697" y="42835"/>
                  <a:pt x="39849" y="42759"/>
                  <a:pt x="39944" y="42607"/>
                </a:cubicBezTo>
                <a:cubicBezTo>
                  <a:pt x="39811" y="42455"/>
                  <a:pt x="39526" y="42702"/>
                  <a:pt x="39526" y="42835"/>
                </a:cubicBezTo>
                <a:close/>
                <a:moveTo>
                  <a:pt x="53563" y="36977"/>
                </a:moveTo>
                <a:cubicBezTo>
                  <a:pt x="53487" y="36882"/>
                  <a:pt x="53906" y="36729"/>
                  <a:pt x="53982" y="36920"/>
                </a:cubicBezTo>
                <a:cubicBezTo>
                  <a:pt x="53944" y="36786"/>
                  <a:pt x="54895" y="36748"/>
                  <a:pt x="55237" y="36482"/>
                </a:cubicBezTo>
                <a:cubicBezTo>
                  <a:pt x="55237" y="36463"/>
                  <a:pt x="55218" y="36330"/>
                  <a:pt x="55237" y="36311"/>
                </a:cubicBezTo>
                <a:cubicBezTo>
                  <a:pt x="55408" y="36254"/>
                  <a:pt x="55522" y="36425"/>
                  <a:pt x="55713" y="36406"/>
                </a:cubicBezTo>
                <a:cubicBezTo>
                  <a:pt x="56112" y="36368"/>
                  <a:pt x="56492" y="35797"/>
                  <a:pt x="56930" y="35911"/>
                </a:cubicBezTo>
                <a:cubicBezTo>
                  <a:pt x="56911" y="35797"/>
                  <a:pt x="56740" y="35931"/>
                  <a:pt x="56702" y="35835"/>
                </a:cubicBezTo>
                <a:cubicBezTo>
                  <a:pt x="56816" y="35683"/>
                  <a:pt x="57215" y="35626"/>
                  <a:pt x="57310" y="35588"/>
                </a:cubicBezTo>
                <a:cubicBezTo>
                  <a:pt x="57482" y="35493"/>
                  <a:pt x="56835" y="35398"/>
                  <a:pt x="56968" y="35626"/>
                </a:cubicBezTo>
                <a:cubicBezTo>
                  <a:pt x="56816" y="35664"/>
                  <a:pt x="56892" y="35322"/>
                  <a:pt x="56645" y="35531"/>
                </a:cubicBezTo>
                <a:cubicBezTo>
                  <a:pt x="56816" y="35265"/>
                  <a:pt x="57348" y="35455"/>
                  <a:pt x="57424" y="35151"/>
                </a:cubicBezTo>
                <a:cubicBezTo>
                  <a:pt x="57520" y="35151"/>
                  <a:pt x="57424" y="35227"/>
                  <a:pt x="57482" y="35303"/>
                </a:cubicBezTo>
                <a:cubicBezTo>
                  <a:pt x="57653" y="35132"/>
                  <a:pt x="57596" y="35151"/>
                  <a:pt x="57843" y="35151"/>
                </a:cubicBezTo>
                <a:cubicBezTo>
                  <a:pt x="57862" y="35094"/>
                  <a:pt x="57862" y="35056"/>
                  <a:pt x="57938" y="35018"/>
                </a:cubicBezTo>
                <a:cubicBezTo>
                  <a:pt x="57653" y="34846"/>
                  <a:pt x="57501" y="34941"/>
                  <a:pt x="57196" y="34960"/>
                </a:cubicBezTo>
                <a:cubicBezTo>
                  <a:pt x="57253" y="35113"/>
                  <a:pt x="57443" y="35037"/>
                  <a:pt x="57634" y="34960"/>
                </a:cubicBezTo>
                <a:cubicBezTo>
                  <a:pt x="57653" y="35075"/>
                  <a:pt x="57329" y="35113"/>
                  <a:pt x="57215" y="35189"/>
                </a:cubicBezTo>
                <a:cubicBezTo>
                  <a:pt x="57177" y="35094"/>
                  <a:pt x="57139" y="34998"/>
                  <a:pt x="57101" y="34903"/>
                </a:cubicBezTo>
                <a:cubicBezTo>
                  <a:pt x="56854" y="35037"/>
                  <a:pt x="56721" y="34960"/>
                  <a:pt x="56473" y="35094"/>
                </a:cubicBezTo>
                <a:cubicBezTo>
                  <a:pt x="56588" y="35246"/>
                  <a:pt x="56492" y="35246"/>
                  <a:pt x="56683" y="35284"/>
                </a:cubicBezTo>
                <a:cubicBezTo>
                  <a:pt x="56892" y="35227"/>
                  <a:pt x="56911" y="35132"/>
                  <a:pt x="56930" y="35018"/>
                </a:cubicBezTo>
                <a:cubicBezTo>
                  <a:pt x="57139" y="34979"/>
                  <a:pt x="56816" y="35151"/>
                  <a:pt x="56949" y="35227"/>
                </a:cubicBezTo>
                <a:cubicBezTo>
                  <a:pt x="56987" y="35227"/>
                  <a:pt x="57025" y="35208"/>
                  <a:pt x="57082" y="35189"/>
                </a:cubicBezTo>
                <a:cubicBezTo>
                  <a:pt x="57025" y="35398"/>
                  <a:pt x="56550" y="35284"/>
                  <a:pt x="56530" y="35455"/>
                </a:cubicBezTo>
                <a:cubicBezTo>
                  <a:pt x="56435" y="35493"/>
                  <a:pt x="56550" y="35189"/>
                  <a:pt x="56359" y="35189"/>
                </a:cubicBezTo>
                <a:cubicBezTo>
                  <a:pt x="56283" y="35246"/>
                  <a:pt x="56245" y="35322"/>
                  <a:pt x="56150" y="35379"/>
                </a:cubicBezTo>
                <a:cubicBezTo>
                  <a:pt x="56207" y="35436"/>
                  <a:pt x="56264" y="35455"/>
                  <a:pt x="56378" y="35417"/>
                </a:cubicBezTo>
                <a:cubicBezTo>
                  <a:pt x="56378" y="35474"/>
                  <a:pt x="56245" y="35512"/>
                  <a:pt x="56150" y="35550"/>
                </a:cubicBezTo>
                <a:cubicBezTo>
                  <a:pt x="56321" y="35683"/>
                  <a:pt x="56226" y="35759"/>
                  <a:pt x="56150" y="35892"/>
                </a:cubicBezTo>
                <a:cubicBezTo>
                  <a:pt x="56131" y="35854"/>
                  <a:pt x="56093" y="35854"/>
                  <a:pt x="56055" y="35873"/>
                </a:cubicBezTo>
                <a:cubicBezTo>
                  <a:pt x="56112" y="35778"/>
                  <a:pt x="56207" y="35721"/>
                  <a:pt x="56093" y="35588"/>
                </a:cubicBezTo>
                <a:cubicBezTo>
                  <a:pt x="55941" y="35645"/>
                  <a:pt x="55808" y="35702"/>
                  <a:pt x="55656" y="35759"/>
                </a:cubicBezTo>
                <a:cubicBezTo>
                  <a:pt x="55694" y="35683"/>
                  <a:pt x="55941" y="35474"/>
                  <a:pt x="55998" y="35550"/>
                </a:cubicBezTo>
                <a:cubicBezTo>
                  <a:pt x="56188" y="35379"/>
                  <a:pt x="56074" y="35379"/>
                  <a:pt x="56074" y="35189"/>
                </a:cubicBezTo>
                <a:cubicBezTo>
                  <a:pt x="55827" y="35265"/>
                  <a:pt x="55922" y="35436"/>
                  <a:pt x="55789" y="35531"/>
                </a:cubicBezTo>
                <a:cubicBezTo>
                  <a:pt x="55656" y="35569"/>
                  <a:pt x="55827" y="35360"/>
                  <a:pt x="55637" y="35360"/>
                </a:cubicBezTo>
                <a:cubicBezTo>
                  <a:pt x="55522" y="35417"/>
                  <a:pt x="55408" y="35474"/>
                  <a:pt x="55199" y="35493"/>
                </a:cubicBezTo>
                <a:cubicBezTo>
                  <a:pt x="55104" y="35588"/>
                  <a:pt x="55104" y="35683"/>
                  <a:pt x="55218" y="35702"/>
                </a:cubicBezTo>
                <a:cubicBezTo>
                  <a:pt x="55104" y="35683"/>
                  <a:pt x="55104" y="35721"/>
                  <a:pt x="55028" y="35778"/>
                </a:cubicBezTo>
                <a:cubicBezTo>
                  <a:pt x="54895" y="35341"/>
                  <a:pt x="54895" y="35569"/>
                  <a:pt x="55408" y="35132"/>
                </a:cubicBezTo>
                <a:cubicBezTo>
                  <a:pt x="55351" y="35208"/>
                  <a:pt x="55294" y="35227"/>
                  <a:pt x="55256" y="35132"/>
                </a:cubicBezTo>
                <a:cubicBezTo>
                  <a:pt x="54819" y="35265"/>
                  <a:pt x="54495" y="35493"/>
                  <a:pt x="54020" y="35569"/>
                </a:cubicBezTo>
                <a:cubicBezTo>
                  <a:pt x="54134" y="35474"/>
                  <a:pt x="54115" y="35322"/>
                  <a:pt x="54381" y="35265"/>
                </a:cubicBezTo>
                <a:cubicBezTo>
                  <a:pt x="54324" y="35379"/>
                  <a:pt x="54838" y="35322"/>
                  <a:pt x="54666" y="35094"/>
                </a:cubicBezTo>
                <a:cubicBezTo>
                  <a:pt x="54914" y="35018"/>
                  <a:pt x="54971" y="35265"/>
                  <a:pt x="55313" y="35056"/>
                </a:cubicBezTo>
                <a:cubicBezTo>
                  <a:pt x="55142" y="34903"/>
                  <a:pt x="55427" y="34865"/>
                  <a:pt x="55465" y="34770"/>
                </a:cubicBezTo>
                <a:cubicBezTo>
                  <a:pt x="55656" y="34751"/>
                  <a:pt x="55332" y="34941"/>
                  <a:pt x="55541" y="34960"/>
                </a:cubicBezTo>
                <a:cubicBezTo>
                  <a:pt x="55827" y="34903"/>
                  <a:pt x="55865" y="34770"/>
                  <a:pt x="55922" y="34637"/>
                </a:cubicBezTo>
                <a:cubicBezTo>
                  <a:pt x="56112" y="34618"/>
                  <a:pt x="56150" y="34865"/>
                  <a:pt x="56435" y="34656"/>
                </a:cubicBezTo>
                <a:cubicBezTo>
                  <a:pt x="56188" y="34922"/>
                  <a:pt x="55998" y="34922"/>
                  <a:pt x="55751" y="34941"/>
                </a:cubicBezTo>
                <a:cubicBezTo>
                  <a:pt x="55903" y="35284"/>
                  <a:pt x="56607" y="34732"/>
                  <a:pt x="56949" y="34675"/>
                </a:cubicBezTo>
                <a:cubicBezTo>
                  <a:pt x="56797" y="34580"/>
                  <a:pt x="56778" y="34694"/>
                  <a:pt x="56530" y="34732"/>
                </a:cubicBezTo>
                <a:cubicBezTo>
                  <a:pt x="56416" y="34637"/>
                  <a:pt x="56778" y="34485"/>
                  <a:pt x="56473" y="34580"/>
                </a:cubicBezTo>
                <a:cubicBezTo>
                  <a:pt x="56854" y="34295"/>
                  <a:pt x="57539" y="34124"/>
                  <a:pt x="57995" y="33762"/>
                </a:cubicBezTo>
                <a:cubicBezTo>
                  <a:pt x="57729" y="33819"/>
                  <a:pt x="57539" y="33895"/>
                  <a:pt x="57253" y="34047"/>
                </a:cubicBezTo>
                <a:cubicBezTo>
                  <a:pt x="57177" y="34066"/>
                  <a:pt x="57215" y="33971"/>
                  <a:pt x="57291" y="33933"/>
                </a:cubicBezTo>
                <a:cubicBezTo>
                  <a:pt x="57063" y="33819"/>
                  <a:pt x="56949" y="34105"/>
                  <a:pt x="56892" y="34200"/>
                </a:cubicBezTo>
                <a:cubicBezTo>
                  <a:pt x="56892" y="34009"/>
                  <a:pt x="56797" y="34143"/>
                  <a:pt x="56664" y="33952"/>
                </a:cubicBezTo>
                <a:cubicBezTo>
                  <a:pt x="56435" y="33990"/>
                  <a:pt x="56626" y="34162"/>
                  <a:pt x="56473" y="34200"/>
                </a:cubicBezTo>
                <a:cubicBezTo>
                  <a:pt x="56511" y="34257"/>
                  <a:pt x="56645" y="34181"/>
                  <a:pt x="56740" y="34162"/>
                </a:cubicBezTo>
                <a:cubicBezTo>
                  <a:pt x="56569" y="34352"/>
                  <a:pt x="56378" y="34276"/>
                  <a:pt x="56131" y="34447"/>
                </a:cubicBezTo>
                <a:cubicBezTo>
                  <a:pt x="56359" y="34238"/>
                  <a:pt x="56017" y="34295"/>
                  <a:pt x="55770" y="34428"/>
                </a:cubicBezTo>
                <a:cubicBezTo>
                  <a:pt x="55808" y="34447"/>
                  <a:pt x="55865" y="34485"/>
                  <a:pt x="55884" y="34542"/>
                </a:cubicBezTo>
                <a:cubicBezTo>
                  <a:pt x="55808" y="34333"/>
                  <a:pt x="55579" y="34675"/>
                  <a:pt x="55694" y="34618"/>
                </a:cubicBezTo>
                <a:cubicBezTo>
                  <a:pt x="55560" y="34694"/>
                  <a:pt x="54743" y="34941"/>
                  <a:pt x="54590" y="34903"/>
                </a:cubicBezTo>
                <a:cubicBezTo>
                  <a:pt x="54533" y="34808"/>
                  <a:pt x="54229" y="35132"/>
                  <a:pt x="54400" y="35132"/>
                </a:cubicBezTo>
                <a:cubicBezTo>
                  <a:pt x="54172" y="35075"/>
                  <a:pt x="54191" y="35113"/>
                  <a:pt x="53925" y="35170"/>
                </a:cubicBezTo>
                <a:cubicBezTo>
                  <a:pt x="53944" y="35113"/>
                  <a:pt x="53944" y="35037"/>
                  <a:pt x="53906" y="34941"/>
                </a:cubicBezTo>
                <a:cubicBezTo>
                  <a:pt x="54096" y="34827"/>
                  <a:pt x="54210" y="34941"/>
                  <a:pt x="54267" y="34808"/>
                </a:cubicBezTo>
                <a:cubicBezTo>
                  <a:pt x="54229" y="34751"/>
                  <a:pt x="54153" y="34732"/>
                  <a:pt x="54058" y="34789"/>
                </a:cubicBezTo>
                <a:cubicBezTo>
                  <a:pt x="55104" y="34181"/>
                  <a:pt x="56093" y="34105"/>
                  <a:pt x="57025" y="33648"/>
                </a:cubicBezTo>
                <a:cubicBezTo>
                  <a:pt x="56854" y="33952"/>
                  <a:pt x="57272" y="33591"/>
                  <a:pt x="57424" y="33534"/>
                </a:cubicBezTo>
                <a:cubicBezTo>
                  <a:pt x="57405" y="33439"/>
                  <a:pt x="57348" y="33401"/>
                  <a:pt x="57234" y="33439"/>
                </a:cubicBezTo>
                <a:cubicBezTo>
                  <a:pt x="57177" y="33344"/>
                  <a:pt x="57443" y="33344"/>
                  <a:pt x="57520" y="33268"/>
                </a:cubicBezTo>
                <a:cubicBezTo>
                  <a:pt x="57501" y="33344"/>
                  <a:pt x="57405" y="33382"/>
                  <a:pt x="57463" y="33477"/>
                </a:cubicBezTo>
                <a:cubicBezTo>
                  <a:pt x="57520" y="33477"/>
                  <a:pt x="57615" y="33458"/>
                  <a:pt x="57729" y="33420"/>
                </a:cubicBezTo>
                <a:cubicBezTo>
                  <a:pt x="57443" y="32925"/>
                  <a:pt x="56626" y="33420"/>
                  <a:pt x="56378" y="33629"/>
                </a:cubicBezTo>
                <a:cubicBezTo>
                  <a:pt x="55503" y="33610"/>
                  <a:pt x="54914" y="34390"/>
                  <a:pt x="54020" y="34181"/>
                </a:cubicBezTo>
                <a:cubicBezTo>
                  <a:pt x="53982" y="34276"/>
                  <a:pt x="53830" y="34352"/>
                  <a:pt x="53772" y="34447"/>
                </a:cubicBezTo>
                <a:cubicBezTo>
                  <a:pt x="53715" y="34428"/>
                  <a:pt x="53506" y="34333"/>
                  <a:pt x="53582" y="34523"/>
                </a:cubicBezTo>
                <a:cubicBezTo>
                  <a:pt x="53411" y="34580"/>
                  <a:pt x="53392" y="34352"/>
                  <a:pt x="53202" y="34447"/>
                </a:cubicBezTo>
                <a:cubicBezTo>
                  <a:pt x="53259" y="34485"/>
                  <a:pt x="53297" y="34504"/>
                  <a:pt x="53316" y="34580"/>
                </a:cubicBezTo>
                <a:cubicBezTo>
                  <a:pt x="52993" y="34580"/>
                  <a:pt x="53430" y="34181"/>
                  <a:pt x="52955" y="34390"/>
                </a:cubicBezTo>
                <a:cubicBezTo>
                  <a:pt x="52974" y="34542"/>
                  <a:pt x="53107" y="34466"/>
                  <a:pt x="53126" y="34599"/>
                </a:cubicBezTo>
                <a:cubicBezTo>
                  <a:pt x="52479" y="34941"/>
                  <a:pt x="52023" y="35113"/>
                  <a:pt x="51167" y="35265"/>
                </a:cubicBezTo>
                <a:cubicBezTo>
                  <a:pt x="51052" y="35398"/>
                  <a:pt x="51490" y="35379"/>
                  <a:pt x="51148" y="35550"/>
                </a:cubicBezTo>
                <a:cubicBezTo>
                  <a:pt x="51052" y="35550"/>
                  <a:pt x="51091" y="35474"/>
                  <a:pt x="50995" y="35341"/>
                </a:cubicBezTo>
                <a:cubicBezTo>
                  <a:pt x="50900" y="35474"/>
                  <a:pt x="50900" y="35379"/>
                  <a:pt x="50748" y="35436"/>
                </a:cubicBezTo>
                <a:cubicBezTo>
                  <a:pt x="50767" y="35493"/>
                  <a:pt x="50786" y="35550"/>
                  <a:pt x="50805" y="35588"/>
                </a:cubicBezTo>
                <a:cubicBezTo>
                  <a:pt x="50596" y="35493"/>
                  <a:pt x="50159" y="35740"/>
                  <a:pt x="49911" y="35721"/>
                </a:cubicBezTo>
                <a:cubicBezTo>
                  <a:pt x="49930" y="35969"/>
                  <a:pt x="50349" y="35512"/>
                  <a:pt x="50330" y="35835"/>
                </a:cubicBezTo>
                <a:cubicBezTo>
                  <a:pt x="50197" y="35797"/>
                  <a:pt x="49949" y="35931"/>
                  <a:pt x="49873" y="35797"/>
                </a:cubicBezTo>
                <a:cubicBezTo>
                  <a:pt x="49797" y="36007"/>
                  <a:pt x="49436" y="35950"/>
                  <a:pt x="49436" y="36140"/>
                </a:cubicBezTo>
                <a:cubicBezTo>
                  <a:pt x="49322" y="36159"/>
                  <a:pt x="49265" y="36102"/>
                  <a:pt x="49246" y="35988"/>
                </a:cubicBezTo>
                <a:cubicBezTo>
                  <a:pt x="49246" y="36121"/>
                  <a:pt x="49017" y="36178"/>
                  <a:pt x="48922" y="36292"/>
                </a:cubicBezTo>
                <a:cubicBezTo>
                  <a:pt x="48865" y="36197"/>
                  <a:pt x="48979" y="36159"/>
                  <a:pt x="49074" y="36121"/>
                </a:cubicBezTo>
                <a:cubicBezTo>
                  <a:pt x="48390" y="36178"/>
                  <a:pt x="47743" y="36520"/>
                  <a:pt x="46849" y="36824"/>
                </a:cubicBezTo>
                <a:cubicBezTo>
                  <a:pt x="46640" y="36691"/>
                  <a:pt x="46202" y="36672"/>
                  <a:pt x="45898" y="36939"/>
                </a:cubicBezTo>
                <a:cubicBezTo>
                  <a:pt x="46088" y="37072"/>
                  <a:pt x="46564" y="36748"/>
                  <a:pt x="46697" y="36786"/>
                </a:cubicBezTo>
                <a:cubicBezTo>
                  <a:pt x="46583" y="36920"/>
                  <a:pt x="46335" y="36996"/>
                  <a:pt x="46259" y="37129"/>
                </a:cubicBezTo>
                <a:cubicBezTo>
                  <a:pt x="44490" y="37452"/>
                  <a:pt x="41694" y="38727"/>
                  <a:pt x="40154" y="39031"/>
                </a:cubicBezTo>
                <a:cubicBezTo>
                  <a:pt x="40154" y="39050"/>
                  <a:pt x="40173" y="39088"/>
                  <a:pt x="40192" y="39126"/>
                </a:cubicBezTo>
                <a:cubicBezTo>
                  <a:pt x="39849" y="38955"/>
                  <a:pt x="39583" y="39468"/>
                  <a:pt x="39183" y="39297"/>
                </a:cubicBezTo>
                <a:cubicBezTo>
                  <a:pt x="38974" y="39640"/>
                  <a:pt x="38499" y="39430"/>
                  <a:pt x="38309" y="39773"/>
                </a:cubicBezTo>
                <a:cubicBezTo>
                  <a:pt x="38328" y="39868"/>
                  <a:pt x="38537" y="39697"/>
                  <a:pt x="38632" y="39697"/>
                </a:cubicBezTo>
                <a:cubicBezTo>
                  <a:pt x="38594" y="39887"/>
                  <a:pt x="38270" y="39792"/>
                  <a:pt x="38385" y="39963"/>
                </a:cubicBezTo>
                <a:cubicBezTo>
                  <a:pt x="38137" y="39963"/>
                  <a:pt x="38328" y="39735"/>
                  <a:pt x="38118" y="39678"/>
                </a:cubicBezTo>
                <a:cubicBezTo>
                  <a:pt x="37700" y="40039"/>
                  <a:pt x="36996" y="40058"/>
                  <a:pt x="36559" y="40248"/>
                </a:cubicBezTo>
                <a:cubicBezTo>
                  <a:pt x="36806" y="40343"/>
                  <a:pt x="36406" y="40286"/>
                  <a:pt x="36216" y="40438"/>
                </a:cubicBezTo>
                <a:cubicBezTo>
                  <a:pt x="36140" y="40457"/>
                  <a:pt x="36121" y="40362"/>
                  <a:pt x="36045" y="40381"/>
                </a:cubicBezTo>
                <a:cubicBezTo>
                  <a:pt x="35988" y="40305"/>
                  <a:pt x="36368" y="40172"/>
                  <a:pt x="36311" y="40343"/>
                </a:cubicBezTo>
                <a:cubicBezTo>
                  <a:pt x="36444" y="40039"/>
                  <a:pt x="35912" y="40210"/>
                  <a:pt x="35741" y="40343"/>
                </a:cubicBezTo>
                <a:cubicBezTo>
                  <a:pt x="36273" y="40001"/>
                  <a:pt x="37205" y="39697"/>
                  <a:pt x="37947" y="39583"/>
                </a:cubicBezTo>
                <a:cubicBezTo>
                  <a:pt x="38137" y="39468"/>
                  <a:pt x="38784" y="39088"/>
                  <a:pt x="38955" y="39278"/>
                </a:cubicBezTo>
                <a:cubicBezTo>
                  <a:pt x="38898" y="39126"/>
                  <a:pt x="40001" y="38727"/>
                  <a:pt x="40420" y="38631"/>
                </a:cubicBezTo>
                <a:cubicBezTo>
                  <a:pt x="40743" y="38555"/>
                  <a:pt x="40591" y="38650"/>
                  <a:pt x="40876" y="38498"/>
                </a:cubicBezTo>
                <a:cubicBezTo>
                  <a:pt x="41523" y="38175"/>
                  <a:pt x="42341" y="38213"/>
                  <a:pt x="43121" y="37890"/>
                </a:cubicBezTo>
                <a:cubicBezTo>
                  <a:pt x="43311" y="37814"/>
                  <a:pt x="43425" y="37661"/>
                  <a:pt x="43577" y="37585"/>
                </a:cubicBezTo>
                <a:cubicBezTo>
                  <a:pt x="44300" y="37224"/>
                  <a:pt x="45251" y="37129"/>
                  <a:pt x="45803" y="36691"/>
                </a:cubicBezTo>
                <a:cubicBezTo>
                  <a:pt x="48313" y="36083"/>
                  <a:pt x="50938" y="34979"/>
                  <a:pt x="53487" y="34105"/>
                </a:cubicBezTo>
                <a:cubicBezTo>
                  <a:pt x="53620" y="34352"/>
                  <a:pt x="53278" y="34200"/>
                  <a:pt x="53392" y="34371"/>
                </a:cubicBezTo>
                <a:cubicBezTo>
                  <a:pt x="53658" y="34257"/>
                  <a:pt x="53582" y="34409"/>
                  <a:pt x="53925" y="34276"/>
                </a:cubicBezTo>
                <a:cubicBezTo>
                  <a:pt x="53887" y="34219"/>
                  <a:pt x="53868" y="34143"/>
                  <a:pt x="53849" y="34085"/>
                </a:cubicBezTo>
                <a:cubicBezTo>
                  <a:pt x="53677" y="34143"/>
                  <a:pt x="53753" y="34219"/>
                  <a:pt x="53601" y="34181"/>
                </a:cubicBezTo>
                <a:cubicBezTo>
                  <a:pt x="54115" y="33819"/>
                  <a:pt x="54876" y="33743"/>
                  <a:pt x="55389" y="33458"/>
                </a:cubicBezTo>
                <a:cubicBezTo>
                  <a:pt x="55465" y="33439"/>
                  <a:pt x="55465" y="33534"/>
                  <a:pt x="55503" y="33591"/>
                </a:cubicBezTo>
                <a:cubicBezTo>
                  <a:pt x="55694" y="33458"/>
                  <a:pt x="55789" y="33515"/>
                  <a:pt x="55903" y="33325"/>
                </a:cubicBezTo>
                <a:cubicBezTo>
                  <a:pt x="56017" y="33439"/>
                  <a:pt x="55998" y="33477"/>
                  <a:pt x="56074" y="33249"/>
                </a:cubicBezTo>
                <a:cubicBezTo>
                  <a:pt x="56112" y="33420"/>
                  <a:pt x="56302" y="33287"/>
                  <a:pt x="56530" y="33287"/>
                </a:cubicBezTo>
                <a:cubicBezTo>
                  <a:pt x="56645" y="33115"/>
                  <a:pt x="56607" y="33115"/>
                  <a:pt x="56778" y="33020"/>
                </a:cubicBezTo>
                <a:cubicBezTo>
                  <a:pt x="56892" y="33001"/>
                  <a:pt x="56759" y="33115"/>
                  <a:pt x="56873" y="33096"/>
                </a:cubicBezTo>
                <a:cubicBezTo>
                  <a:pt x="57386" y="32640"/>
                  <a:pt x="58109" y="32659"/>
                  <a:pt x="58832" y="32240"/>
                </a:cubicBezTo>
                <a:cubicBezTo>
                  <a:pt x="59022" y="32202"/>
                  <a:pt x="58813" y="32374"/>
                  <a:pt x="58908" y="32450"/>
                </a:cubicBezTo>
                <a:cubicBezTo>
                  <a:pt x="59079" y="32374"/>
                  <a:pt x="59098" y="32279"/>
                  <a:pt x="58965" y="32240"/>
                </a:cubicBezTo>
                <a:cubicBezTo>
                  <a:pt x="59231" y="32107"/>
                  <a:pt x="59384" y="32145"/>
                  <a:pt x="59479" y="32260"/>
                </a:cubicBezTo>
                <a:cubicBezTo>
                  <a:pt x="59650" y="32202"/>
                  <a:pt x="59840" y="32069"/>
                  <a:pt x="59669" y="32031"/>
                </a:cubicBezTo>
                <a:cubicBezTo>
                  <a:pt x="59916" y="31974"/>
                  <a:pt x="59935" y="31841"/>
                  <a:pt x="60144" y="31784"/>
                </a:cubicBezTo>
                <a:cubicBezTo>
                  <a:pt x="60563" y="31917"/>
                  <a:pt x="60867" y="31670"/>
                  <a:pt x="61038" y="31537"/>
                </a:cubicBezTo>
                <a:cubicBezTo>
                  <a:pt x="61248" y="31556"/>
                  <a:pt x="61438" y="31613"/>
                  <a:pt x="61742" y="31480"/>
                </a:cubicBezTo>
                <a:cubicBezTo>
                  <a:pt x="61647" y="31404"/>
                  <a:pt x="61495" y="31404"/>
                  <a:pt x="61305" y="31480"/>
                </a:cubicBezTo>
                <a:cubicBezTo>
                  <a:pt x="62788" y="30928"/>
                  <a:pt x="63644" y="30605"/>
                  <a:pt x="64709" y="30129"/>
                </a:cubicBezTo>
                <a:cubicBezTo>
                  <a:pt x="63549" y="30453"/>
                  <a:pt x="61932" y="30871"/>
                  <a:pt x="60886" y="31480"/>
                </a:cubicBezTo>
                <a:cubicBezTo>
                  <a:pt x="60601" y="31404"/>
                  <a:pt x="60049" y="31594"/>
                  <a:pt x="59821" y="31860"/>
                </a:cubicBezTo>
                <a:cubicBezTo>
                  <a:pt x="59517" y="31841"/>
                  <a:pt x="59041" y="31955"/>
                  <a:pt x="58813" y="32202"/>
                </a:cubicBezTo>
                <a:cubicBezTo>
                  <a:pt x="58585" y="32183"/>
                  <a:pt x="58376" y="32260"/>
                  <a:pt x="58204" y="32450"/>
                </a:cubicBezTo>
                <a:cubicBezTo>
                  <a:pt x="58052" y="32488"/>
                  <a:pt x="58242" y="32355"/>
                  <a:pt x="58071" y="32336"/>
                </a:cubicBezTo>
                <a:cubicBezTo>
                  <a:pt x="57329" y="32849"/>
                  <a:pt x="56264" y="32773"/>
                  <a:pt x="55104" y="33477"/>
                </a:cubicBezTo>
                <a:cubicBezTo>
                  <a:pt x="55028" y="33420"/>
                  <a:pt x="54876" y="33477"/>
                  <a:pt x="54838" y="33344"/>
                </a:cubicBezTo>
                <a:cubicBezTo>
                  <a:pt x="54857" y="33534"/>
                  <a:pt x="54400" y="33572"/>
                  <a:pt x="54419" y="33743"/>
                </a:cubicBezTo>
                <a:cubicBezTo>
                  <a:pt x="54324" y="33762"/>
                  <a:pt x="54419" y="33667"/>
                  <a:pt x="54362" y="33591"/>
                </a:cubicBezTo>
                <a:cubicBezTo>
                  <a:pt x="54267" y="33724"/>
                  <a:pt x="54286" y="33629"/>
                  <a:pt x="54115" y="33705"/>
                </a:cubicBezTo>
                <a:cubicBezTo>
                  <a:pt x="54362" y="33838"/>
                  <a:pt x="54096" y="33781"/>
                  <a:pt x="53982" y="33914"/>
                </a:cubicBezTo>
                <a:cubicBezTo>
                  <a:pt x="54001" y="33857"/>
                  <a:pt x="54001" y="33819"/>
                  <a:pt x="54077" y="33781"/>
                </a:cubicBezTo>
                <a:cubicBezTo>
                  <a:pt x="53126" y="33952"/>
                  <a:pt x="52384" y="34314"/>
                  <a:pt x="51433" y="34675"/>
                </a:cubicBezTo>
                <a:cubicBezTo>
                  <a:pt x="51452" y="34694"/>
                  <a:pt x="51509" y="34694"/>
                  <a:pt x="51528" y="34732"/>
                </a:cubicBezTo>
                <a:cubicBezTo>
                  <a:pt x="51433" y="34789"/>
                  <a:pt x="51338" y="34713"/>
                  <a:pt x="51338" y="34808"/>
                </a:cubicBezTo>
                <a:cubicBezTo>
                  <a:pt x="51262" y="34827"/>
                  <a:pt x="51262" y="34751"/>
                  <a:pt x="51224" y="34694"/>
                </a:cubicBezTo>
                <a:cubicBezTo>
                  <a:pt x="51014" y="34751"/>
                  <a:pt x="51110" y="34884"/>
                  <a:pt x="50976" y="34960"/>
                </a:cubicBezTo>
                <a:cubicBezTo>
                  <a:pt x="50881" y="34979"/>
                  <a:pt x="50976" y="34884"/>
                  <a:pt x="50919" y="34808"/>
                </a:cubicBezTo>
                <a:cubicBezTo>
                  <a:pt x="50330" y="35094"/>
                  <a:pt x="50025" y="35037"/>
                  <a:pt x="49550" y="35322"/>
                </a:cubicBezTo>
                <a:cubicBezTo>
                  <a:pt x="49569" y="35246"/>
                  <a:pt x="49664" y="35208"/>
                  <a:pt x="49607" y="35113"/>
                </a:cubicBezTo>
                <a:cubicBezTo>
                  <a:pt x="49474" y="35170"/>
                  <a:pt x="49436" y="35246"/>
                  <a:pt x="49474" y="35341"/>
                </a:cubicBezTo>
                <a:cubicBezTo>
                  <a:pt x="49112" y="35531"/>
                  <a:pt x="48256" y="35607"/>
                  <a:pt x="48275" y="35873"/>
                </a:cubicBezTo>
                <a:cubicBezTo>
                  <a:pt x="48085" y="35969"/>
                  <a:pt x="48085" y="35740"/>
                  <a:pt x="47952" y="35797"/>
                </a:cubicBezTo>
                <a:cubicBezTo>
                  <a:pt x="46906" y="36311"/>
                  <a:pt x="46145" y="36406"/>
                  <a:pt x="45251" y="36920"/>
                </a:cubicBezTo>
                <a:cubicBezTo>
                  <a:pt x="44452" y="36863"/>
                  <a:pt x="41713" y="38099"/>
                  <a:pt x="40667" y="38327"/>
                </a:cubicBezTo>
                <a:lnTo>
                  <a:pt x="40724" y="38460"/>
                </a:lnTo>
                <a:cubicBezTo>
                  <a:pt x="40610" y="38441"/>
                  <a:pt x="40553" y="38327"/>
                  <a:pt x="40439" y="38308"/>
                </a:cubicBezTo>
                <a:cubicBezTo>
                  <a:pt x="40382" y="38498"/>
                  <a:pt x="40135" y="38384"/>
                  <a:pt x="40116" y="38593"/>
                </a:cubicBezTo>
                <a:cubicBezTo>
                  <a:pt x="38061" y="39259"/>
                  <a:pt x="35703" y="39868"/>
                  <a:pt x="33839" y="40781"/>
                </a:cubicBezTo>
                <a:cubicBezTo>
                  <a:pt x="33744" y="40800"/>
                  <a:pt x="33839" y="40705"/>
                  <a:pt x="33782" y="40629"/>
                </a:cubicBezTo>
                <a:cubicBezTo>
                  <a:pt x="32564" y="41180"/>
                  <a:pt x="30320" y="42055"/>
                  <a:pt x="29045" y="42207"/>
                </a:cubicBezTo>
                <a:lnTo>
                  <a:pt x="29102" y="42341"/>
                </a:lnTo>
                <a:cubicBezTo>
                  <a:pt x="28323" y="42607"/>
                  <a:pt x="28304" y="42512"/>
                  <a:pt x="27657" y="42816"/>
                </a:cubicBezTo>
                <a:cubicBezTo>
                  <a:pt x="27676" y="42759"/>
                  <a:pt x="27771" y="42702"/>
                  <a:pt x="27714" y="42626"/>
                </a:cubicBezTo>
                <a:cubicBezTo>
                  <a:pt x="27581" y="42816"/>
                  <a:pt x="27524" y="42816"/>
                  <a:pt x="27353" y="42930"/>
                </a:cubicBezTo>
                <a:cubicBezTo>
                  <a:pt x="29217" y="42493"/>
                  <a:pt x="31233" y="41827"/>
                  <a:pt x="32773" y="41142"/>
                </a:cubicBezTo>
                <a:cubicBezTo>
                  <a:pt x="33306" y="41237"/>
                  <a:pt x="34752" y="40553"/>
                  <a:pt x="35646" y="40267"/>
                </a:cubicBezTo>
                <a:cubicBezTo>
                  <a:pt x="35531" y="40515"/>
                  <a:pt x="35227" y="40495"/>
                  <a:pt x="34923" y="40629"/>
                </a:cubicBezTo>
                <a:cubicBezTo>
                  <a:pt x="34980" y="40743"/>
                  <a:pt x="35113" y="40724"/>
                  <a:pt x="35018" y="40857"/>
                </a:cubicBezTo>
                <a:cubicBezTo>
                  <a:pt x="34790" y="40990"/>
                  <a:pt x="34657" y="40952"/>
                  <a:pt x="34447" y="41028"/>
                </a:cubicBezTo>
                <a:cubicBezTo>
                  <a:pt x="34504" y="41237"/>
                  <a:pt x="34447" y="41199"/>
                  <a:pt x="34219" y="41351"/>
                </a:cubicBezTo>
                <a:cubicBezTo>
                  <a:pt x="34352" y="41466"/>
                  <a:pt x="34485" y="41256"/>
                  <a:pt x="34752" y="41256"/>
                </a:cubicBezTo>
                <a:cubicBezTo>
                  <a:pt x="34314" y="41066"/>
                  <a:pt x="35151" y="40933"/>
                  <a:pt x="35493" y="40781"/>
                </a:cubicBezTo>
                <a:cubicBezTo>
                  <a:pt x="35284" y="41085"/>
                  <a:pt x="35056" y="40990"/>
                  <a:pt x="34790" y="41180"/>
                </a:cubicBezTo>
                <a:cubicBezTo>
                  <a:pt x="35417" y="41332"/>
                  <a:pt x="36692" y="40400"/>
                  <a:pt x="37434" y="40457"/>
                </a:cubicBezTo>
                <a:cubicBezTo>
                  <a:pt x="40077" y="39468"/>
                  <a:pt x="42721" y="38765"/>
                  <a:pt x="45099" y="37776"/>
                </a:cubicBezTo>
                <a:cubicBezTo>
                  <a:pt x="45061" y="37547"/>
                  <a:pt x="44985" y="37852"/>
                  <a:pt x="44928" y="37718"/>
                </a:cubicBezTo>
                <a:cubicBezTo>
                  <a:pt x="44985" y="37661"/>
                  <a:pt x="45251" y="37490"/>
                  <a:pt x="45422" y="37528"/>
                </a:cubicBezTo>
                <a:cubicBezTo>
                  <a:pt x="45460" y="37642"/>
                  <a:pt x="45251" y="37528"/>
                  <a:pt x="45118" y="37642"/>
                </a:cubicBezTo>
                <a:cubicBezTo>
                  <a:pt x="45194" y="37776"/>
                  <a:pt x="45441" y="37623"/>
                  <a:pt x="45613" y="37623"/>
                </a:cubicBezTo>
                <a:cubicBezTo>
                  <a:pt x="45574" y="37547"/>
                  <a:pt x="45536" y="37490"/>
                  <a:pt x="45613" y="37452"/>
                </a:cubicBezTo>
                <a:cubicBezTo>
                  <a:pt x="45727" y="37414"/>
                  <a:pt x="45708" y="37604"/>
                  <a:pt x="45803" y="37585"/>
                </a:cubicBezTo>
                <a:cubicBezTo>
                  <a:pt x="46583" y="37300"/>
                  <a:pt x="47572" y="37034"/>
                  <a:pt x="48218" y="36805"/>
                </a:cubicBezTo>
                <a:cubicBezTo>
                  <a:pt x="47686" y="37186"/>
                  <a:pt x="47172" y="37167"/>
                  <a:pt x="46697" y="37471"/>
                </a:cubicBezTo>
                <a:cubicBezTo>
                  <a:pt x="46754" y="37547"/>
                  <a:pt x="46906" y="37471"/>
                  <a:pt x="46906" y="37661"/>
                </a:cubicBezTo>
                <a:cubicBezTo>
                  <a:pt x="46963" y="37300"/>
                  <a:pt x="47610" y="37395"/>
                  <a:pt x="47591" y="37205"/>
                </a:cubicBezTo>
                <a:cubicBezTo>
                  <a:pt x="47781" y="37224"/>
                  <a:pt x="47705" y="37490"/>
                  <a:pt x="47667" y="37566"/>
                </a:cubicBezTo>
                <a:cubicBezTo>
                  <a:pt x="47591" y="37585"/>
                  <a:pt x="47610" y="37547"/>
                  <a:pt x="47648" y="37528"/>
                </a:cubicBezTo>
                <a:cubicBezTo>
                  <a:pt x="47115" y="37642"/>
                  <a:pt x="46735" y="37718"/>
                  <a:pt x="46487" y="37871"/>
                </a:cubicBezTo>
                <a:cubicBezTo>
                  <a:pt x="46640" y="37909"/>
                  <a:pt x="46792" y="37947"/>
                  <a:pt x="46963" y="37966"/>
                </a:cubicBezTo>
                <a:cubicBezTo>
                  <a:pt x="46906" y="38099"/>
                  <a:pt x="46564" y="38175"/>
                  <a:pt x="46602" y="38327"/>
                </a:cubicBezTo>
                <a:cubicBezTo>
                  <a:pt x="46640" y="38099"/>
                  <a:pt x="46202" y="38118"/>
                  <a:pt x="45936" y="38441"/>
                </a:cubicBezTo>
                <a:cubicBezTo>
                  <a:pt x="45689" y="38460"/>
                  <a:pt x="45213" y="38574"/>
                  <a:pt x="44681" y="38708"/>
                </a:cubicBezTo>
                <a:cubicBezTo>
                  <a:pt x="44604" y="38536"/>
                  <a:pt x="44833" y="38498"/>
                  <a:pt x="44890" y="38517"/>
                </a:cubicBezTo>
                <a:cubicBezTo>
                  <a:pt x="45023" y="38346"/>
                  <a:pt x="44604" y="38479"/>
                  <a:pt x="44509" y="38441"/>
                </a:cubicBezTo>
                <a:cubicBezTo>
                  <a:pt x="44490" y="38384"/>
                  <a:pt x="44909" y="38346"/>
                  <a:pt x="44814" y="38156"/>
                </a:cubicBezTo>
                <a:cubicBezTo>
                  <a:pt x="44985" y="38251"/>
                  <a:pt x="45061" y="38232"/>
                  <a:pt x="45289" y="38080"/>
                </a:cubicBezTo>
                <a:cubicBezTo>
                  <a:pt x="45213" y="38004"/>
                  <a:pt x="44966" y="38194"/>
                  <a:pt x="44966" y="37985"/>
                </a:cubicBezTo>
                <a:cubicBezTo>
                  <a:pt x="44547" y="38308"/>
                  <a:pt x="43748" y="38308"/>
                  <a:pt x="43387" y="38689"/>
                </a:cubicBezTo>
                <a:cubicBezTo>
                  <a:pt x="42569" y="38746"/>
                  <a:pt x="41789" y="39164"/>
                  <a:pt x="41257" y="39430"/>
                </a:cubicBezTo>
                <a:cubicBezTo>
                  <a:pt x="41162" y="39411"/>
                  <a:pt x="41086" y="39373"/>
                  <a:pt x="41009" y="39354"/>
                </a:cubicBezTo>
                <a:cubicBezTo>
                  <a:pt x="39317" y="40134"/>
                  <a:pt x="37091" y="40610"/>
                  <a:pt x="35379" y="41389"/>
                </a:cubicBezTo>
                <a:cubicBezTo>
                  <a:pt x="35551" y="41447"/>
                  <a:pt x="36121" y="41237"/>
                  <a:pt x="36197" y="41123"/>
                </a:cubicBezTo>
                <a:cubicBezTo>
                  <a:pt x="36311" y="41104"/>
                  <a:pt x="36197" y="41180"/>
                  <a:pt x="36254" y="41256"/>
                </a:cubicBezTo>
                <a:cubicBezTo>
                  <a:pt x="37776" y="40781"/>
                  <a:pt x="38955" y="40457"/>
                  <a:pt x="40001" y="39868"/>
                </a:cubicBezTo>
                <a:cubicBezTo>
                  <a:pt x="39982" y="39944"/>
                  <a:pt x="39868" y="39982"/>
                  <a:pt x="39925" y="40058"/>
                </a:cubicBezTo>
                <a:cubicBezTo>
                  <a:pt x="39982" y="39963"/>
                  <a:pt x="40268" y="39906"/>
                  <a:pt x="40058" y="39849"/>
                </a:cubicBezTo>
                <a:cubicBezTo>
                  <a:pt x="40287" y="39868"/>
                  <a:pt x="40439" y="39640"/>
                  <a:pt x="40800" y="39716"/>
                </a:cubicBezTo>
                <a:cubicBezTo>
                  <a:pt x="41029" y="39640"/>
                  <a:pt x="40800" y="39678"/>
                  <a:pt x="40800" y="39544"/>
                </a:cubicBezTo>
                <a:cubicBezTo>
                  <a:pt x="40971" y="39468"/>
                  <a:pt x="41009" y="39621"/>
                  <a:pt x="41124" y="39640"/>
                </a:cubicBezTo>
                <a:cubicBezTo>
                  <a:pt x="41238" y="39354"/>
                  <a:pt x="41599" y="39544"/>
                  <a:pt x="41580" y="39354"/>
                </a:cubicBezTo>
                <a:cubicBezTo>
                  <a:pt x="42094" y="39430"/>
                  <a:pt x="42588" y="39012"/>
                  <a:pt x="43197" y="38917"/>
                </a:cubicBezTo>
                <a:cubicBezTo>
                  <a:pt x="42969" y="39145"/>
                  <a:pt x="42759" y="39088"/>
                  <a:pt x="42512" y="39202"/>
                </a:cubicBezTo>
                <a:cubicBezTo>
                  <a:pt x="42455" y="39354"/>
                  <a:pt x="42683" y="39392"/>
                  <a:pt x="42455" y="39563"/>
                </a:cubicBezTo>
                <a:cubicBezTo>
                  <a:pt x="42588" y="39468"/>
                  <a:pt x="42132" y="39354"/>
                  <a:pt x="42113" y="39640"/>
                </a:cubicBezTo>
                <a:cubicBezTo>
                  <a:pt x="41428" y="39697"/>
                  <a:pt x="41504" y="39830"/>
                  <a:pt x="40610" y="40134"/>
                </a:cubicBezTo>
                <a:cubicBezTo>
                  <a:pt x="40572" y="40191"/>
                  <a:pt x="40572" y="40267"/>
                  <a:pt x="40610" y="40343"/>
                </a:cubicBezTo>
                <a:cubicBezTo>
                  <a:pt x="40363" y="40077"/>
                  <a:pt x="39944" y="40324"/>
                  <a:pt x="39792" y="40610"/>
                </a:cubicBezTo>
                <a:cubicBezTo>
                  <a:pt x="39697" y="40629"/>
                  <a:pt x="39773" y="40572"/>
                  <a:pt x="39849" y="40553"/>
                </a:cubicBezTo>
                <a:cubicBezTo>
                  <a:pt x="39222" y="40534"/>
                  <a:pt x="38670" y="40800"/>
                  <a:pt x="38175" y="41047"/>
                </a:cubicBezTo>
                <a:cubicBezTo>
                  <a:pt x="39279" y="41047"/>
                  <a:pt x="40648" y="40286"/>
                  <a:pt x="41447" y="40286"/>
                </a:cubicBezTo>
                <a:cubicBezTo>
                  <a:pt x="41599" y="40248"/>
                  <a:pt x="41637" y="40172"/>
                  <a:pt x="41580" y="40077"/>
                </a:cubicBezTo>
                <a:cubicBezTo>
                  <a:pt x="41942" y="40001"/>
                  <a:pt x="42132" y="40020"/>
                  <a:pt x="42474" y="39811"/>
                </a:cubicBezTo>
                <a:cubicBezTo>
                  <a:pt x="42569" y="39830"/>
                  <a:pt x="42531" y="39925"/>
                  <a:pt x="42683" y="39963"/>
                </a:cubicBezTo>
                <a:cubicBezTo>
                  <a:pt x="42436" y="40001"/>
                  <a:pt x="42132" y="40077"/>
                  <a:pt x="42018" y="40286"/>
                </a:cubicBezTo>
                <a:cubicBezTo>
                  <a:pt x="41922" y="40134"/>
                  <a:pt x="41067" y="40724"/>
                  <a:pt x="40876" y="40629"/>
                </a:cubicBezTo>
                <a:cubicBezTo>
                  <a:pt x="40933" y="40724"/>
                  <a:pt x="41009" y="40591"/>
                  <a:pt x="40895" y="40838"/>
                </a:cubicBezTo>
                <a:cubicBezTo>
                  <a:pt x="40743" y="40914"/>
                  <a:pt x="40667" y="40838"/>
                  <a:pt x="40496" y="40952"/>
                </a:cubicBezTo>
                <a:cubicBezTo>
                  <a:pt x="40686" y="41199"/>
                  <a:pt x="40914" y="41009"/>
                  <a:pt x="41181" y="40838"/>
                </a:cubicBezTo>
                <a:cubicBezTo>
                  <a:pt x="41124" y="40781"/>
                  <a:pt x="40990" y="40895"/>
                  <a:pt x="40952" y="40819"/>
                </a:cubicBezTo>
                <a:cubicBezTo>
                  <a:pt x="40952" y="40762"/>
                  <a:pt x="41067" y="40743"/>
                  <a:pt x="41029" y="40667"/>
                </a:cubicBezTo>
                <a:cubicBezTo>
                  <a:pt x="41162" y="40819"/>
                  <a:pt x="41447" y="40591"/>
                  <a:pt x="41238" y="40819"/>
                </a:cubicBezTo>
                <a:cubicBezTo>
                  <a:pt x="41295" y="40857"/>
                  <a:pt x="41409" y="40857"/>
                  <a:pt x="41523" y="40819"/>
                </a:cubicBezTo>
                <a:cubicBezTo>
                  <a:pt x="41466" y="40800"/>
                  <a:pt x="41409" y="40743"/>
                  <a:pt x="41390" y="40648"/>
                </a:cubicBezTo>
                <a:cubicBezTo>
                  <a:pt x="41542" y="40572"/>
                  <a:pt x="41542" y="40686"/>
                  <a:pt x="41637" y="40553"/>
                </a:cubicBezTo>
                <a:cubicBezTo>
                  <a:pt x="41618" y="40819"/>
                  <a:pt x="41846" y="40248"/>
                  <a:pt x="42151" y="40400"/>
                </a:cubicBezTo>
                <a:cubicBezTo>
                  <a:pt x="42265" y="40495"/>
                  <a:pt x="41961" y="40572"/>
                  <a:pt x="41903" y="40667"/>
                </a:cubicBezTo>
                <a:cubicBezTo>
                  <a:pt x="41865" y="40705"/>
                  <a:pt x="42037" y="40686"/>
                  <a:pt x="42037" y="40667"/>
                </a:cubicBezTo>
                <a:cubicBezTo>
                  <a:pt x="42018" y="40781"/>
                  <a:pt x="41447" y="41028"/>
                  <a:pt x="41333" y="41066"/>
                </a:cubicBezTo>
                <a:cubicBezTo>
                  <a:pt x="40077" y="41485"/>
                  <a:pt x="37548" y="42131"/>
                  <a:pt x="36578" y="42588"/>
                </a:cubicBezTo>
                <a:cubicBezTo>
                  <a:pt x="40154" y="41618"/>
                  <a:pt x="42531" y="40857"/>
                  <a:pt x="45346" y="39830"/>
                </a:cubicBezTo>
                <a:cubicBezTo>
                  <a:pt x="46354" y="39468"/>
                  <a:pt x="47686" y="38879"/>
                  <a:pt x="48751" y="38689"/>
                </a:cubicBezTo>
                <a:cubicBezTo>
                  <a:pt x="48903" y="38612"/>
                  <a:pt x="49017" y="38517"/>
                  <a:pt x="48998" y="38384"/>
                </a:cubicBezTo>
                <a:cubicBezTo>
                  <a:pt x="47933" y="38765"/>
                  <a:pt x="46773" y="39278"/>
                  <a:pt x="46012" y="39354"/>
                </a:cubicBezTo>
                <a:cubicBezTo>
                  <a:pt x="45327" y="39735"/>
                  <a:pt x="43729" y="40153"/>
                  <a:pt x="42816" y="40457"/>
                </a:cubicBezTo>
                <a:cubicBezTo>
                  <a:pt x="44167" y="39887"/>
                  <a:pt x="45860" y="39335"/>
                  <a:pt x="46811" y="39031"/>
                </a:cubicBezTo>
                <a:cubicBezTo>
                  <a:pt x="46754" y="38955"/>
                  <a:pt x="46830" y="38917"/>
                  <a:pt x="46906" y="38879"/>
                </a:cubicBezTo>
                <a:cubicBezTo>
                  <a:pt x="46811" y="38822"/>
                  <a:pt x="46621" y="38917"/>
                  <a:pt x="46621" y="38727"/>
                </a:cubicBezTo>
                <a:cubicBezTo>
                  <a:pt x="46373" y="38974"/>
                  <a:pt x="45898" y="38898"/>
                  <a:pt x="45898" y="39240"/>
                </a:cubicBezTo>
                <a:cubicBezTo>
                  <a:pt x="45670" y="39240"/>
                  <a:pt x="45061" y="39335"/>
                  <a:pt x="44909" y="39621"/>
                </a:cubicBezTo>
                <a:cubicBezTo>
                  <a:pt x="44833" y="39640"/>
                  <a:pt x="44814" y="39563"/>
                  <a:pt x="44795" y="39506"/>
                </a:cubicBezTo>
                <a:cubicBezTo>
                  <a:pt x="44776" y="39659"/>
                  <a:pt x="44414" y="39506"/>
                  <a:pt x="44528" y="39735"/>
                </a:cubicBezTo>
                <a:cubicBezTo>
                  <a:pt x="44205" y="39678"/>
                  <a:pt x="44224" y="39849"/>
                  <a:pt x="43863" y="39887"/>
                </a:cubicBezTo>
                <a:cubicBezTo>
                  <a:pt x="43806" y="39754"/>
                  <a:pt x="44091" y="39754"/>
                  <a:pt x="43977" y="39621"/>
                </a:cubicBezTo>
                <a:cubicBezTo>
                  <a:pt x="44167" y="39887"/>
                  <a:pt x="44243" y="39430"/>
                  <a:pt x="44509" y="39506"/>
                </a:cubicBezTo>
                <a:cubicBezTo>
                  <a:pt x="44661" y="39221"/>
                  <a:pt x="44034" y="39563"/>
                  <a:pt x="43882" y="39544"/>
                </a:cubicBezTo>
                <a:cubicBezTo>
                  <a:pt x="43863" y="39430"/>
                  <a:pt x="44243" y="39430"/>
                  <a:pt x="44053" y="39259"/>
                </a:cubicBezTo>
                <a:cubicBezTo>
                  <a:pt x="44395" y="39297"/>
                  <a:pt x="44852" y="38917"/>
                  <a:pt x="45080" y="38993"/>
                </a:cubicBezTo>
                <a:cubicBezTo>
                  <a:pt x="45251" y="38670"/>
                  <a:pt x="45860" y="38460"/>
                  <a:pt x="46031" y="38841"/>
                </a:cubicBezTo>
                <a:cubicBezTo>
                  <a:pt x="46012" y="38727"/>
                  <a:pt x="46354" y="38631"/>
                  <a:pt x="46126" y="38574"/>
                </a:cubicBezTo>
                <a:cubicBezTo>
                  <a:pt x="46335" y="38479"/>
                  <a:pt x="46316" y="38746"/>
                  <a:pt x="46430" y="38784"/>
                </a:cubicBezTo>
                <a:cubicBezTo>
                  <a:pt x="46621" y="38670"/>
                  <a:pt x="46430" y="38689"/>
                  <a:pt x="46392" y="38517"/>
                </a:cubicBezTo>
                <a:cubicBezTo>
                  <a:pt x="46526" y="38479"/>
                  <a:pt x="46526" y="38631"/>
                  <a:pt x="46678" y="38517"/>
                </a:cubicBezTo>
                <a:cubicBezTo>
                  <a:pt x="46773" y="38670"/>
                  <a:pt x="46621" y="38765"/>
                  <a:pt x="46792" y="38803"/>
                </a:cubicBezTo>
                <a:cubicBezTo>
                  <a:pt x="46868" y="38574"/>
                  <a:pt x="46849" y="38822"/>
                  <a:pt x="47115" y="38689"/>
                </a:cubicBezTo>
                <a:cubicBezTo>
                  <a:pt x="47172" y="38784"/>
                  <a:pt x="47153" y="38841"/>
                  <a:pt x="47039" y="38879"/>
                </a:cubicBezTo>
                <a:cubicBezTo>
                  <a:pt x="47667" y="38650"/>
                  <a:pt x="47876" y="38670"/>
                  <a:pt x="48751" y="38308"/>
                </a:cubicBezTo>
                <a:cubicBezTo>
                  <a:pt x="48523" y="38175"/>
                  <a:pt x="48028" y="38384"/>
                  <a:pt x="47762" y="38536"/>
                </a:cubicBezTo>
                <a:cubicBezTo>
                  <a:pt x="47952" y="38175"/>
                  <a:pt x="48523" y="38365"/>
                  <a:pt x="48618" y="37966"/>
                </a:cubicBezTo>
                <a:cubicBezTo>
                  <a:pt x="48409" y="37909"/>
                  <a:pt x="48599" y="38099"/>
                  <a:pt x="48333" y="38137"/>
                </a:cubicBezTo>
                <a:cubicBezTo>
                  <a:pt x="48333" y="38042"/>
                  <a:pt x="48504" y="38042"/>
                  <a:pt x="48333" y="37966"/>
                </a:cubicBezTo>
                <a:cubicBezTo>
                  <a:pt x="48313" y="37890"/>
                  <a:pt x="48542" y="37947"/>
                  <a:pt x="48542" y="37776"/>
                </a:cubicBezTo>
                <a:cubicBezTo>
                  <a:pt x="48941" y="37852"/>
                  <a:pt x="49226" y="37414"/>
                  <a:pt x="49512" y="37547"/>
                </a:cubicBezTo>
                <a:cubicBezTo>
                  <a:pt x="49588" y="37509"/>
                  <a:pt x="49626" y="37433"/>
                  <a:pt x="49588" y="37357"/>
                </a:cubicBezTo>
                <a:cubicBezTo>
                  <a:pt x="49664" y="37357"/>
                  <a:pt x="49740" y="37376"/>
                  <a:pt x="49759" y="37452"/>
                </a:cubicBezTo>
                <a:cubicBezTo>
                  <a:pt x="49835" y="37414"/>
                  <a:pt x="49778" y="37338"/>
                  <a:pt x="49854" y="37319"/>
                </a:cubicBezTo>
                <a:cubicBezTo>
                  <a:pt x="49987" y="37281"/>
                  <a:pt x="49816" y="37471"/>
                  <a:pt x="50025" y="37414"/>
                </a:cubicBezTo>
                <a:cubicBezTo>
                  <a:pt x="50292" y="37300"/>
                  <a:pt x="50006" y="37338"/>
                  <a:pt x="49968" y="37262"/>
                </a:cubicBezTo>
                <a:cubicBezTo>
                  <a:pt x="50501" y="37091"/>
                  <a:pt x="50539" y="37148"/>
                  <a:pt x="51110" y="36863"/>
                </a:cubicBezTo>
                <a:cubicBezTo>
                  <a:pt x="51224" y="37072"/>
                  <a:pt x="51052" y="37186"/>
                  <a:pt x="50767" y="37281"/>
                </a:cubicBezTo>
                <a:cubicBezTo>
                  <a:pt x="50748" y="37224"/>
                  <a:pt x="50862" y="37186"/>
                  <a:pt x="50938" y="37148"/>
                </a:cubicBezTo>
                <a:cubicBezTo>
                  <a:pt x="50900" y="37053"/>
                  <a:pt x="50710" y="37224"/>
                  <a:pt x="50615" y="37224"/>
                </a:cubicBezTo>
                <a:cubicBezTo>
                  <a:pt x="50710" y="37490"/>
                  <a:pt x="51072" y="37148"/>
                  <a:pt x="51129" y="37300"/>
                </a:cubicBezTo>
                <a:cubicBezTo>
                  <a:pt x="51452" y="37110"/>
                  <a:pt x="51737" y="36958"/>
                  <a:pt x="52118" y="36901"/>
                </a:cubicBezTo>
                <a:cubicBezTo>
                  <a:pt x="51794" y="37129"/>
                  <a:pt x="51509" y="37167"/>
                  <a:pt x="50976" y="37414"/>
                </a:cubicBezTo>
                <a:cubicBezTo>
                  <a:pt x="51052" y="37642"/>
                  <a:pt x="51129" y="37338"/>
                  <a:pt x="51262" y="37414"/>
                </a:cubicBezTo>
                <a:cubicBezTo>
                  <a:pt x="51167" y="37699"/>
                  <a:pt x="50919" y="37490"/>
                  <a:pt x="51014" y="37737"/>
                </a:cubicBezTo>
                <a:cubicBezTo>
                  <a:pt x="50805" y="37737"/>
                  <a:pt x="51033" y="37509"/>
                  <a:pt x="50881" y="37395"/>
                </a:cubicBezTo>
                <a:cubicBezTo>
                  <a:pt x="50843" y="37528"/>
                  <a:pt x="50558" y="37452"/>
                  <a:pt x="50482" y="37623"/>
                </a:cubicBezTo>
                <a:cubicBezTo>
                  <a:pt x="50539" y="37661"/>
                  <a:pt x="50634" y="37623"/>
                  <a:pt x="50653" y="37718"/>
                </a:cubicBezTo>
                <a:cubicBezTo>
                  <a:pt x="50710" y="37680"/>
                  <a:pt x="50653" y="37604"/>
                  <a:pt x="50748" y="37566"/>
                </a:cubicBezTo>
                <a:cubicBezTo>
                  <a:pt x="50843" y="37585"/>
                  <a:pt x="50748" y="37642"/>
                  <a:pt x="50881" y="37737"/>
                </a:cubicBezTo>
                <a:cubicBezTo>
                  <a:pt x="50615" y="37909"/>
                  <a:pt x="50577" y="37642"/>
                  <a:pt x="50501" y="37890"/>
                </a:cubicBezTo>
                <a:cubicBezTo>
                  <a:pt x="50235" y="37909"/>
                  <a:pt x="50482" y="37547"/>
                  <a:pt x="50139" y="37699"/>
                </a:cubicBezTo>
                <a:cubicBezTo>
                  <a:pt x="50292" y="37737"/>
                  <a:pt x="50139" y="37871"/>
                  <a:pt x="50311" y="37909"/>
                </a:cubicBezTo>
                <a:cubicBezTo>
                  <a:pt x="50120" y="37966"/>
                  <a:pt x="49930" y="38061"/>
                  <a:pt x="49702" y="38213"/>
                </a:cubicBezTo>
                <a:cubicBezTo>
                  <a:pt x="49569" y="38175"/>
                  <a:pt x="49702" y="38023"/>
                  <a:pt x="49569" y="37871"/>
                </a:cubicBezTo>
                <a:cubicBezTo>
                  <a:pt x="49341" y="38023"/>
                  <a:pt x="49303" y="37985"/>
                  <a:pt x="49017" y="38099"/>
                </a:cubicBezTo>
                <a:cubicBezTo>
                  <a:pt x="48922" y="37966"/>
                  <a:pt x="49017" y="37890"/>
                  <a:pt x="48960" y="37776"/>
                </a:cubicBezTo>
                <a:cubicBezTo>
                  <a:pt x="48846" y="37833"/>
                  <a:pt x="48713" y="37890"/>
                  <a:pt x="48599" y="37928"/>
                </a:cubicBezTo>
                <a:cubicBezTo>
                  <a:pt x="48656" y="37947"/>
                  <a:pt x="48694" y="38004"/>
                  <a:pt x="48732" y="38099"/>
                </a:cubicBezTo>
                <a:cubicBezTo>
                  <a:pt x="48770" y="38042"/>
                  <a:pt x="48808" y="38004"/>
                  <a:pt x="48903" y="37966"/>
                </a:cubicBezTo>
                <a:cubicBezTo>
                  <a:pt x="49036" y="38137"/>
                  <a:pt x="48770" y="38194"/>
                  <a:pt x="48903" y="38365"/>
                </a:cubicBezTo>
                <a:cubicBezTo>
                  <a:pt x="49112" y="38175"/>
                  <a:pt x="49303" y="38232"/>
                  <a:pt x="49493" y="38023"/>
                </a:cubicBezTo>
                <a:cubicBezTo>
                  <a:pt x="49645" y="37966"/>
                  <a:pt x="49474" y="38175"/>
                  <a:pt x="49493" y="38232"/>
                </a:cubicBezTo>
                <a:cubicBezTo>
                  <a:pt x="49436" y="38118"/>
                  <a:pt x="49017" y="38327"/>
                  <a:pt x="49112" y="38498"/>
                </a:cubicBezTo>
                <a:cubicBezTo>
                  <a:pt x="49987" y="38194"/>
                  <a:pt x="50273" y="38023"/>
                  <a:pt x="51243" y="37757"/>
                </a:cubicBezTo>
                <a:cubicBezTo>
                  <a:pt x="51224" y="37680"/>
                  <a:pt x="51148" y="37585"/>
                  <a:pt x="51224" y="37547"/>
                </a:cubicBezTo>
                <a:cubicBezTo>
                  <a:pt x="51357" y="37566"/>
                  <a:pt x="51281" y="37737"/>
                  <a:pt x="51471" y="37776"/>
                </a:cubicBezTo>
                <a:cubicBezTo>
                  <a:pt x="52023" y="37414"/>
                  <a:pt x="52955" y="37205"/>
                  <a:pt x="53582" y="36977"/>
                </a:cubicBezTo>
                <a:close/>
                <a:moveTo>
                  <a:pt x="41523" y="39583"/>
                </a:moveTo>
                <a:cubicBezTo>
                  <a:pt x="41732" y="39621"/>
                  <a:pt x="42056" y="39487"/>
                  <a:pt x="42360" y="39354"/>
                </a:cubicBezTo>
                <a:cubicBezTo>
                  <a:pt x="42075" y="39240"/>
                  <a:pt x="41827" y="39449"/>
                  <a:pt x="41523" y="39583"/>
                </a:cubicBezTo>
                <a:close/>
                <a:moveTo>
                  <a:pt x="57424" y="35702"/>
                </a:moveTo>
                <a:cubicBezTo>
                  <a:pt x="57215" y="35626"/>
                  <a:pt x="57120" y="35854"/>
                  <a:pt x="56930" y="35740"/>
                </a:cubicBezTo>
                <a:cubicBezTo>
                  <a:pt x="56778" y="35969"/>
                  <a:pt x="57234" y="35816"/>
                  <a:pt x="57424" y="35702"/>
                </a:cubicBezTo>
                <a:close/>
                <a:moveTo>
                  <a:pt x="68361" y="31213"/>
                </a:moveTo>
                <a:cubicBezTo>
                  <a:pt x="68399" y="31251"/>
                  <a:pt x="68495" y="31194"/>
                  <a:pt x="68533" y="31251"/>
                </a:cubicBezTo>
                <a:cubicBezTo>
                  <a:pt x="68685" y="31118"/>
                  <a:pt x="68533" y="31137"/>
                  <a:pt x="68533" y="30928"/>
                </a:cubicBezTo>
                <a:cubicBezTo>
                  <a:pt x="68209" y="31042"/>
                  <a:pt x="68590" y="31080"/>
                  <a:pt x="68361" y="31213"/>
                </a:cubicBezTo>
                <a:close/>
                <a:moveTo>
                  <a:pt x="72318" y="29673"/>
                </a:moveTo>
                <a:cubicBezTo>
                  <a:pt x="72223" y="29692"/>
                  <a:pt x="72318" y="29597"/>
                  <a:pt x="72261" y="29540"/>
                </a:cubicBezTo>
                <a:cubicBezTo>
                  <a:pt x="72223" y="29578"/>
                  <a:pt x="72185" y="29616"/>
                  <a:pt x="72109" y="29654"/>
                </a:cubicBezTo>
                <a:cubicBezTo>
                  <a:pt x="72147" y="29673"/>
                  <a:pt x="72204" y="29711"/>
                  <a:pt x="72223" y="29768"/>
                </a:cubicBezTo>
                <a:cubicBezTo>
                  <a:pt x="72375" y="29730"/>
                  <a:pt x="72451" y="29673"/>
                  <a:pt x="72508" y="29597"/>
                </a:cubicBezTo>
                <a:cubicBezTo>
                  <a:pt x="72470" y="29540"/>
                  <a:pt x="72299" y="29616"/>
                  <a:pt x="72318" y="29673"/>
                </a:cubicBezTo>
                <a:close/>
                <a:moveTo>
                  <a:pt x="72565" y="29578"/>
                </a:moveTo>
                <a:cubicBezTo>
                  <a:pt x="72603" y="29692"/>
                  <a:pt x="72793" y="29501"/>
                  <a:pt x="72907" y="29501"/>
                </a:cubicBezTo>
                <a:cubicBezTo>
                  <a:pt x="72907" y="29311"/>
                  <a:pt x="72679" y="29540"/>
                  <a:pt x="72698" y="29349"/>
                </a:cubicBezTo>
                <a:cubicBezTo>
                  <a:pt x="72546" y="29406"/>
                  <a:pt x="72698" y="29521"/>
                  <a:pt x="72584" y="29578"/>
                </a:cubicBezTo>
                <a:close/>
                <a:moveTo>
                  <a:pt x="74201" y="28817"/>
                </a:moveTo>
                <a:cubicBezTo>
                  <a:pt x="74144" y="28988"/>
                  <a:pt x="73858" y="28874"/>
                  <a:pt x="73687" y="28969"/>
                </a:cubicBezTo>
                <a:cubicBezTo>
                  <a:pt x="73725" y="29007"/>
                  <a:pt x="73706" y="29045"/>
                  <a:pt x="73668" y="29083"/>
                </a:cubicBezTo>
                <a:cubicBezTo>
                  <a:pt x="73744" y="29159"/>
                  <a:pt x="73820" y="29064"/>
                  <a:pt x="73763" y="28988"/>
                </a:cubicBezTo>
                <a:cubicBezTo>
                  <a:pt x="73916" y="29121"/>
                  <a:pt x="74049" y="29045"/>
                  <a:pt x="74296" y="28893"/>
                </a:cubicBezTo>
                <a:cubicBezTo>
                  <a:pt x="74277" y="28798"/>
                  <a:pt x="74201" y="28817"/>
                  <a:pt x="74182" y="28760"/>
                </a:cubicBezTo>
                <a:cubicBezTo>
                  <a:pt x="74106" y="28798"/>
                  <a:pt x="74163" y="28836"/>
                  <a:pt x="74201" y="28817"/>
                </a:cubicBezTo>
                <a:close/>
                <a:moveTo>
                  <a:pt x="31575" y="46031"/>
                </a:moveTo>
                <a:cubicBezTo>
                  <a:pt x="31632" y="46012"/>
                  <a:pt x="31632" y="45973"/>
                  <a:pt x="31632" y="45954"/>
                </a:cubicBezTo>
                <a:cubicBezTo>
                  <a:pt x="31651" y="45783"/>
                  <a:pt x="31937" y="45821"/>
                  <a:pt x="32051" y="45783"/>
                </a:cubicBezTo>
                <a:cubicBezTo>
                  <a:pt x="31937" y="45612"/>
                  <a:pt x="31423" y="45840"/>
                  <a:pt x="31328" y="45897"/>
                </a:cubicBezTo>
                <a:cubicBezTo>
                  <a:pt x="31385" y="45993"/>
                  <a:pt x="31575" y="45840"/>
                  <a:pt x="31575" y="46012"/>
                </a:cubicBezTo>
                <a:close/>
                <a:moveTo>
                  <a:pt x="64367" y="32659"/>
                </a:moveTo>
                <a:cubicBezTo>
                  <a:pt x="64557" y="32621"/>
                  <a:pt x="64253" y="32773"/>
                  <a:pt x="64367" y="32868"/>
                </a:cubicBezTo>
                <a:cubicBezTo>
                  <a:pt x="64576" y="32792"/>
                  <a:pt x="64538" y="32659"/>
                  <a:pt x="64519" y="32526"/>
                </a:cubicBezTo>
                <a:cubicBezTo>
                  <a:pt x="64329" y="32659"/>
                  <a:pt x="64215" y="32621"/>
                  <a:pt x="64196" y="32431"/>
                </a:cubicBezTo>
                <a:cubicBezTo>
                  <a:pt x="64120" y="32564"/>
                  <a:pt x="63968" y="32678"/>
                  <a:pt x="64082" y="32868"/>
                </a:cubicBezTo>
                <a:cubicBezTo>
                  <a:pt x="63834" y="32887"/>
                  <a:pt x="64044" y="32583"/>
                  <a:pt x="63644" y="32830"/>
                </a:cubicBezTo>
                <a:cubicBezTo>
                  <a:pt x="63682" y="32982"/>
                  <a:pt x="63834" y="32925"/>
                  <a:pt x="63873" y="33058"/>
                </a:cubicBezTo>
                <a:cubicBezTo>
                  <a:pt x="63911" y="33020"/>
                  <a:pt x="63987" y="32792"/>
                  <a:pt x="64063" y="33001"/>
                </a:cubicBezTo>
                <a:cubicBezTo>
                  <a:pt x="64196" y="32887"/>
                  <a:pt x="64310" y="32773"/>
                  <a:pt x="64348" y="32659"/>
                </a:cubicBezTo>
                <a:close/>
                <a:moveTo>
                  <a:pt x="67011" y="31746"/>
                </a:moveTo>
                <a:cubicBezTo>
                  <a:pt x="67182" y="31860"/>
                  <a:pt x="67125" y="31575"/>
                  <a:pt x="67353" y="31556"/>
                </a:cubicBezTo>
                <a:cubicBezTo>
                  <a:pt x="67334" y="31499"/>
                  <a:pt x="67296" y="31423"/>
                  <a:pt x="67277" y="31366"/>
                </a:cubicBezTo>
                <a:cubicBezTo>
                  <a:pt x="67163" y="31442"/>
                  <a:pt x="67220" y="31537"/>
                  <a:pt x="67011" y="31594"/>
                </a:cubicBezTo>
                <a:cubicBezTo>
                  <a:pt x="66878" y="31461"/>
                  <a:pt x="67201" y="31461"/>
                  <a:pt x="67049" y="31347"/>
                </a:cubicBezTo>
                <a:cubicBezTo>
                  <a:pt x="66745" y="31404"/>
                  <a:pt x="66935" y="31594"/>
                  <a:pt x="66764" y="31689"/>
                </a:cubicBezTo>
                <a:cubicBezTo>
                  <a:pt x="66821" y="31841"/>
                  <a:pt x="67125" y="31632"/>
                  <a:pt x="67011" y="31746"/>
                </a:cubicBezTo>
                <a:close/>
                <a:moveTo>
                  <a:pt x="67696" y="31537"/>
                </a:moveTo>
                <a:cubicBezTo>
                  <a:pt x="67848" y="31308"/>
                  <a:pt x="67886" y="31480"/>
                  <a:pt x="68057" y="31327"/>
                </a:cubicBezTo>
                <a:cubicBezTo>
                  <a:pt x="68038" y="31156"/>
                  <a:pt x="67772" y="31385"/>
                  <a:pt x="67772" y="31175"/>
                </a:cubicBezTo>
                <a:cubicBezTo>
                  <a:pt x="67696" y="31308"/>
                  <a:pt x="67658" y="31404"/>
                  <a:pt x="67448" y="31423"/>
                </a:cubicBezTo>
                <a:cubicBezTo>
                  <a:pt x="67506" y="31499"/>
                  <a:pt x="67620" y="31499"/>
                  <a:pt x="67696" y="31537"/>
                </a:cubicBezTo>
                <a:close/>
                <a:moveTo>
                  <a:pt x="30244" y="46278"/>
                </a:moveTo>
                <a:cubicBezTo>
                  <a:pt x="30662" y="46202"/>
                  <a:pt x="30890" y="46297"/>
                  <a:pt x="31233" y="46050"/>
                </a:cubicBezTo>
                <a:cubicBezTo>
                  <a:pt x="30871" y="46126"/>
                  <a:pt x="30415" y="46088"/>
                  <a:pt x="30244" y="46278"/>
                </a:cubicBezTo>
                <a:close/>
                <a:moveTo>
                  <a:pt x="59269" y="34789"/>
                </a:moveTo>
                <a:cubicBezTo>
                  <a:pt x="59460" y="34922"/>
                  <a:pt x="59422" y="34637"/>
                  <a:pt x="59574" y="34618"/>
                </a:cubicBezTo>
                <a:cubicBezTo>
                  <a:pt x="59536" y="34523"/>
                  <a:pt x="59346" y="34694"/>
                  <a:pt x="59231" y="34694"/>
                </a:cubicBezTo>
                <a:cubicBezTo>
                  <a:pt x="59289" y="34732"/>
                  <a:pt x="59346" y="34751"/>
                  <a:pt x="59269" y="34789"/>
                </a:cubicBezTo>
                <a:close/>
                <a:moveTo>
                  <a:pt x="60030" y="34542"/>
                </a:moveTo>
                <a:cubicBezTo>
                  <a:pt x="60297" y="34485"/>
                  <a:pt x="59954" y="34409"/>
                  <a:pt x="59973" y="34238"/>
                </a:cubicBezTo>
                <a:cubicBezTo>
                  <a:pt x="59897" y="34276"/>
                  <a:pt x="59821" y="34295"/>
                  <a:pt x="59726" y="34333"/>
                </a:cubicBezTo>
                <a:cubicBezTo>
                  <a:pt x="59764" y="34523"/>
                  <a:pt x="59973" y="34409"/>
                  <a:pt x="60030" y="34542"/>
                </a:cubicBezTo>
                <a:close/>
                <a:moveTo>
                  <a:pt x="68476" y="30776"/>
                </a:moveTo>
                <a:cubicBezTo>
                  <a:pt x="68342" y="30776"/>
                  <a:pt x="68723" y="30909"/>
                  <a:pt x="68723" y="31061"/>
                </a:cubicBezTo>
                <a:cubicBezTo>
                  <a:pt x="68837" y="30928"/>
                  <a:pt x="68742" y="30757"/>
                  <a:pt x="68837" y="30624"/>
                </a:cubicBezTo>
                <a:cubicBezTo>
                  <a:pt x="69370" y="30567"/>
                  <a:pt x="68552" y="30624"/>
                  <a:pt x="68476" y="30776"/>
                </a:cubicBezTo>
                <a:close/>
                <a:moveTo>
                  <a:pt x="62807" y="33268"/>
                </a:moveTo>
                <a:cubicBezTo>
                  <a:pt x="62998" y="33439"/>
                  <a:pt x="62960" y="33172"/>
                  <a:pt x="63188" y="33115"/>
                </a:cubicBezTo>
                <a:cubicBezTo>
                  <a:pt x="63055" y="33096"/>
                  <a:pt x="63017" y="32925"/>
                  <a:pt x="62807" y="33058"/>
                </a:cubicBezTo>
                <a:cubicBezTo>
                  <a:pt x="62864" y="33249"/>
                  <a:pt x="62883" y="33001"/>
                  <a:pt x="63017" y="33077"/>
                </a:cubicBezTo>
                <a:cubicBezTo>
                  <a:pt x="63036" y="33153"/>
                  <a:pt x="62960" y="33230"/>
                  <a:pt x="62807" y="33268"/>
                </a:cubicBezTo>
                <a:close/>
                <a:moveTo>
                  <a:pt x="65356" y="32298"/>
                </a:moveTo>
                <a:cubicBezTo>
                  <a:pt x="65337" y="32088"/>
                  <a:pt x="64995" y="32240"/>
                  <a:pt x="65109" y="32393"/>
                </a:cubicBezTo>
                <a:cubicBezTo>
                  <a:pt x="65261" y="32431"/>
                  <a:pt x="65185" y="32374"/>
                  <a:pt x="65356" y="32298"/>
                </a:cubicBezTo>
                <a:close/>
                <a:moveTo>
                  <a:pt x="66136" y="31936"/>
                </a:moveTo>
                <a:cubicBezTo>
                  <a:pt x="66041" y="31955"/>
                  <a:pt x="66022" y="31803"/>
                  <a:pt x="65851" y="31936"/>
                </a:cubicBezTo>
                <a:cubicBezTo>
                  <a:pt x="65889" y="32031"/>
                  <a:pt x="65965" y="32012"/>
                  <a:pt x="66003" y="32107"/>
                </a:cubicBezTo>
                <a:cubicBezTo>
                  <a:pt x="66174" y="32069"/>
                  <a:pt x="66079" y="31955"/>
                  <a:pt x="66212" y="31898"/>
                </a:cubicBezTo>
                <a:cubicBezTo>
                  <a:pt x="66174" y="31860"/>
                  <a:pt x="66136" y="31898"/>
                  <a:pt x="66136" y="31936"/>
                </a:cubicBezTo>
                <a:close/>
                <a:moveTo>
                  <a:pt x="62655" y="33382"/>
                </a:moveTo>
                <a:cubicBezTo>
                  <a:pt x="62598" y="33363"/>
                  <a:pt x="62560" y="33344"/>
                  <a:pt x="62522" y="33268"/>
                </a:cubicBezTo>
                <a:cubicBezTo>
                  <a:pt x="62427" y="33344"/>
                  <a:pt x="62123" y="33363"/>
                  <a:pt x="62256" y="33496"/>
                </a:cubicBezTo>
                <a:cubicBezTo>
                  <a:pt x="62427" y="33477"/>
                  <a:pt x="62389" y="33458"/>
                  <a:pt x="62655" y="33401"/>
                </a:cubicBezTo>
                <a:close/>
                <a:moveTo>
                  <a:pt x="58547" y="34922"/>
                </a:moveTo>
                <a:cubicBezTo>
                  <a:pt x="58604" y="34922"/>
                  <a:pt x="58585" y="34884"/>
                  <a:pt x="58585" y="34846"/>
                </a:cubicBezTo>
                <a:cubicBezTo>
                  <a:pt x="58908" y="34561"/>
                  <a:pt x="58946" y="34770"/>
                  <a:pt x="59346" y="34599"/>
                </a:cubicBezTo>
                <a:cubicBezTo>
                  <a:pt x="59098" y="34523"/>
                  <a:pt x="58889" y="34580"/>
                  <a:pt x="58471" y="34732"/>
                </a:cubicBezTo>
                <a:cubicBezTo>
                  <a:pt x="58604" y="34789"/>
                  <a:pt x="58490" y="34789"/>
                  <a:pt x="58547" y="34922"/>
                </a:cubicBezTo>
                <a:close/>
                <a:moveTo>
                  <a:pt x="57767" y="34789"/>
                </a:moveTo>
                <a:cubicBezTo>
                  <a:pt x="57805" y="34846"/>
                  <a:pt x="57843" y="34789"/>
                  <a:pt x="57824" y="34770"/>
                </a:cubicBezTo>
                <a:cubicBezTo>
                  <a:pt x="57976" y="34713"/>
                  <a:pt x="57938" y="34960"/>
                  <a:pt x="58014" y="35037"/>
                </a:cubicBezTo>
                <a:cubicBezTo>
                  <a:pt x="58166" y="34998"/>
                  <a:pt x="58433" y="34979"/>
                  <a:pt x="58337" y="34789"/>
                </a:cubicBezTo>
                <a:cubicBezTo>
                  <a:pt x="58242" y="34827"/>
                  <a:pt x="58128" y="34865"/>
                  <a:pt x="58033" y="34903"/>
                </a:cubicBezTo>
                <a:cubicBezTo>
                  <a:pt x="58052" y="34751"/>
                  <a:pt x="57938" y="34770"/>
                  <a:pt x="58014" y="34694"/>
                </a:cubicBezTo>
                <a:cubicBezTo>
                  <a:pt x="57976" y="34637"/>
                  <a:pt x="57824" y="34751"/>
                  <a:pt x="57786" y="34675"/>
                </a:cubicBezTo>
                <a:cubicBezTo>
                  <a:pt x="57691" y="34732"/>
                  <a:pt x="57881" y="34732"/>
                  <a:pt x="57767" y="34789"/>
                </a:cubicBezTo>
                <a:close/>
                <a:moveTo>
                  <a:pt x="62560" y="32982"/>
                </a:moveTo>
                <a:cubicBezTo>
                  <a:pt x="62465" y="32887"/>
                  <a:pt x="62389" y="32849"/>
                  <a:pt x="62199" y="32792"/>
                </a:cubicBezTo>
                <a:cubicBezTo>
                  <a:pt x="62218" y="32697"/>
                  <a:pt x="62294" y="32773"/>
                  <a:pt x="62332" y="32621"/>
                </a:cubicBezTo>
                <a:cubicBezTo>
                  <a:pt x="62161" y="32602"/>
                  <a:pt x="61799" y="32773"/>
                  <a:pt x="62066" y="32849"/>
                </a:cubicBezTo>
                <a:cubicBezTo>
                  <a:pt x="61913" y="32925"/>
                  <a:pt x="61951" y="32678"/>
                  <a:pt x="61761" y="32792"/>
                </a:cubicBezTo>
                <a:cubicBezTo>
                  <a:pt x="61875" y="32925"/>
                  <a:pt x="61761" y="33001"/>
                  <a:pt x="61818" y="33115"/>
                </a:cubicBezTo>
                <a:cubicBezTo>
                  <a:pt x="61723" y="33134"/>
                  <a:pt x="61647" y="33172"/>
                  <a:pt x="61647" y="33230"/>
                </a:cubicBezTo>
                <a:cubicBezTo>
                  <a:pt x="61571" y="33249"/>
                  <a:pt x="61571" y="33153"/>
                  <a:pt x="61495" y="33192"/>
                </a:cubicBezTo>
                <a:cubicBezTo>
                  <a:pt x="61666" y="33172"/>
                  <a:pt x="61761" y="32773"/>
                  <a:pt x="61609" y="32754"/>
                </a:cubicBezTo>
                <a:cubicBezTo>
                  <a:pt x="61742" y="32545"/>
                  <a:pt x="61932" y="32526"/>
                  <a:pt x="62161" y="32526"/>
                </a:cubicBezTo>
                <a:cubicBezTo>
                  <a:pt x="62199" y="32431"/>
                  <a:pt x="62199" y="32336"/>
                  <a:pt x="62256" y="32260"/>
                </a:cubicBezTo>
                <a:cubicBezTo>
                  <a:pt x="61970" y="32374"/>
                  <a:pt x="61134" y="32431"/>
                  <a:pt x="61095" y="32906"/>
                </a:cubicBezTo>
                <a:cubicBezTo>
                  <a:pt x="61210" y="32792"/>
                  <a:pt x="61343" y="32735"/>
                  <a:pt x="61533" y="32773"/>
                </a:cubicBezTo>
                <a:cubicBezTo>
                  <a:pt x="61590" y="32887"/>
                  <a:pt x="61495" y="32963"/>
                  <a:pt x="61438" y="33039"/>
                </a:cubicBezTo>
                <a:cubicBezTo>
                  <a:pt x="61533" y="32792"/>
                  <a:pt x="61191" y="33268"/>
                  <a:pt x="61000" y="33039"/>
                </a:cubicBezTo>
                <a:cubicBezTo>
                  <a:pt x="60848" y="33115"/>
                  <a:pt x="60943" y="33249"/>
                  <a:pt x="61000" y="33382"/>
                </a:cubicBezTo>
                <a:cubicBezTo>
                  <a:pt x="60791" y="33515"/>
                  <a:pt x="60639" y="33439"/>
                  <a:pt x="60563" y="33553"/>
                </a:cubicBezTo>
                <a:cubicBezTo>
                  <a:pt x="60677" y="33610"/>
                  <a:pt x="61134" y="33553"/>
                  <a:pt x="61134" y="33382"/>
                </a:cubicBezTo>
                <a:cubicBezTo>
                  <a:pt x="61286" y="33401"/>
                  <a:pt x="61134" y="33572"/>
                  <a:pt x="61305" y="33648"/>
                </a:cubicBezTo>
                <a:cubicBezTo>
                  <a:pt x="61514" y="33401"/>
                  <a:pt x="61742" y="33306"/>
                  <a:pt x="61913" y="33020"/>
                </a:cubicBezTo>
                <a:cubicBezTo>
                  <a:pt x="61989" y="33020"/>
                  <a:pt x="62237" y="33172"/>
                  <a:pt x="61989" y="33211"/>
                </a:cubicBezTo>
                <a:cubicBezTo>
                  <a:pt x="62199" y="33363"/>
                  <a:pt x="62427" y="32887"/>
                  <a:pt x="62636" y="33172"/>
                </a:cubicBezTo>
                <a:cubicBezTo>
                  <a:pt x="62693" y="33058"/>
                  <a:pt x="62674" y="32944"/>
                  <a:pt x="62617" y="32792"/>
                </a:cubicBezTo>
                <a:cubicBezTo>
                  <a:pt x="62541" y="32849"/>
                  <a:pt x="62522" y="32906"/>
                  <a:pt x="62560" y="32982"/>
                </a:cubicBezTo>
                <a:close/>
                <a:moveTo>
                  <a:pt x="59764" y="33876"/>
                </a:moveTo>
                <a:cubicBezTo>
                  <a:pt x="59859" y="34124"/>
                  <a:pt x="60163" y="33819"/>
                  <a:pt x="60106" y="33686"/>
                </a:cubicBezTo>
                <a:cubicBezTo>
                  <a:pt x="60011" y="33819"/>
                  <a:pt x="59973" y="33857"/>
                  <a:pt x="59764" y="33876"/>
                </a:cubicBezTo>
                <a:close/>
                <a:moveTo>
                  <a:pt x="35779" y="43501"/>
                </a:moveTo>
                <a:cubicBezTo>
                  <a:pt x="35874" y="43368"/>
                  <a:pt x="35931" y="43425"/>
                  <a:pt x="36102" y="43368"/>
                </a:cubicBezTo>
                <a:cubicBezTo>
                  <a:pt x="36102" y="43158"/>
                  <a:pt x="35589" y="43311"/>
                  <a:pt x="35779" y="43501"/>
                </a:cubicBezTo>
                <a:close/>
                <a:moveTo>
                  <a:pt x="34638" y="43843"/>
                </a:moveTo>
                <a:cubicBezTo>
                  <a:pt x="34752" y="43767"/>
                  <a:pt x="35094" y="43748"/>
                  <a:pt x="34961" y="43596"/>
                </a:cubicBezTo>
                <a:cubicBezTo>
                  <a:pt x="34904" y="43615"/>
                  <a:pt x="34923" y="43653"/>
                  <a:pt x="34923" y="43672"/>
                </a:cubicBezTo>
                <a:cubicBezTo>
                  <a:pt x="34866" y="43691"/>
                  <a:pt x="34847" y="43634"/>
                  <a:pt x="34828" y="43596"/>
                </a:cubicBezTo>
                <a:cubicBezTo>
                  <a:pt x="34714" y="43634"/>
                  <a:pt x="34695" y="43748"/>
                  <a:pt x="34638" y="43672"/>
                </a:cubicBezTo>
                <a:cubicBezTo>
                  <a:pt x="34580" y="43691"/>
                  <a:pt x="34580" y="43729"/>
                  <a:pt x="34599" y="43748"/>
                </a:cubicBezTo>
                <a:cubicBezTo>
                  <a:pt x="34599" y="43786"/>
                  <a:pt x="34618" y="43805"/>
                  <a:pt x="34638" y="43843"/>
                </a:cubicBezTo>
                <a:close/>
                <a:moveTo>
                  <a:pt x="34561" y="43824"/>
                </a:moveTo>
                <a:cubicBezTo>
                  <a:pt x="34447" y="43786"/>
                  <a:pt x="33934" y="43767"/>
                  <a:pt x="33991" y="43995"/>
                </a:cubicBezTo>
                <a:cubicBezTo>
                  <a:pt x="34124" y="44033"/>
                  <a:pt x="34352" y="43881"/>
                  <a:pt x="34561" y="43824"/>
                </a:cubicBezTo>
                <a:close/>
                <a:moveTo>
                  <a:pt x="57957" y="34200"/>
                </a:moveTo>
                <a:cubicBezTo>
                  <a:pt x="57843" y="34124"/>
                  <a:pt x="57596" y="34257"/>
                  <a:pt x="57367" y="34333"/>
                </a:cubicBezTo>
                <a:cubicBezTo>
                  <a:pt x="57443" y="34580"/>
                  <a:pt x="57329" y="34295"/>
                  <a:pt x="57177" y="34409"/>
                </a:cubicBezTo>
                <a:cubicBezTo>
                  <a:pt x="57120" y="34504"/>
                  <a:pt x="57196" y="34675"/>
                  <a:pt x="57291" y="34694"/>
                </a:cubicBezTo>
                <a:cubicBezTo>
                  <a:pt x="57424" y="34675"/>
                  <a:pt x="57348" y="34352"/>
                  <a:pt x="57463" y="34580"/>
                </a:cubicBezTo>
                <a:cubicBezTo>
                  <a:pt x="57577" y="34542"/>
                  <a:pt x="57729" y="34314"/>
                  <a:pt x="57843" y="34428"/>
                </a:cubicBezTo>
                <a:cubicBezTo>
                  <a:pt x="57957" y="34371"/>
                  <a:pt x="57824" y="34257"/>
                  <a:pt x="57957" y="34200"/>
                </a:cubicBezTo>
                <a:close/>
                <a:moveTo>
                  <a:pt x="58280" y="34295"/>
                </a:moveTo>
                <a:cubicBezTo>
                  <a:pt x="58337" y="34295"/>
                  <a:pt x="58337" y="34257"/>
                  <a:pt x="58337" y="34238"/>
                </a:cubicBezTo>
                <a:cubicBezTo>
                  <a:pt x="58337" y="34105"/>
                  <a:pt x="58661" y="34066"/>
                  <a:pt x="58794" y="33990"/>
                </a:cubicBezTo>
                <a:cubicBezTo>
                  <a:pt x="58547" y="33933"/>
                  <a:pt x="58223" y="33933"/>
                  <a:pt x="58033" y="34181"/>
                </a:cubicBezTo>
                <a:cubicBezTo>
                  <a:pt x="58052" y="34314"/>
                  <a:pt x="58280" y="34124"/>
                  <a:pt x="58280" y="34314"/>
                </a:cubicBezTo>
                <a:close/>
                <a:moveTo>
                  <a:pt x="32545" y="44509"/>
                </a:moveTo>
                <a:cubicBezTo>
                  <a:pt x="32621" y="44319"/>
                  <a:pt x="32792" y="44376"/>
                  <a:pt x="33040" y="44319"/>
                </a:cubicBezTo>
                <a:cubicBezTo>
                  <a:pt x="32964" y="44128"/>
                  <a:pt x="32507" y="44338"/>
                  <a:pt x="32545" y="44509"/>
                </a:cubicBezTo>
                <a:close/>
                <a:moveTo>
                  <a:pt x="45270" y="39126"/>
                </a:moveTo>
                <a:cubicBezTo>
                  <a:pt x="44890" y="39088"/>
                  <a:pt x="44795" y="39354"/>
                  <a:pt x="44547" y="39316"/>
                </a:cubicBezTo>
                <a:cubicBezTo>
                  <a:pt x="44700" y="39602"/>
                  <a:pt x="45004" y="39335"/>
                  <a:pt x="45270" y="39297"/>
                </a:cubicBezTo>
                <a:cubicBezTo>
                  <a:pt x="45232" y="39221"/>
                  <a:pt x="45270" y="39164"/>
                  <a:pt x="45327" y="39107"/>
                </a:cubicBezTo>
                <a:cubicBezTo>
                  <a:pt x="45308" y="39069"/>
                  <a:pt x="45270" y="39107"/>
                  <a:pt x="45270" y="39145"/>
                </a:cubicBezTo>
                <a:close/>
                <a:moveTo>
                  <a:pt x="31537" y="44699"/>
                </a:moveTo>
                <a:cubicBezTo>
                  <a:pt x="31594" y="44756"/>
                  <a:pt x="31708" y="44680"/>
                  <a:pt x="31803" y="44642"/>
                </a:cubicBezTo>
                <a:cubicBezTo>
                  <a:pt x="31442" y="44585"/>
                  <a:pt x="31899" y="44528"/>
                  <a:pt x="31879" y="44281"/>
                </a:cubicBezTo>
                <a:cubicBezTo>
                  <a:pt x="31195" y="44528"/>
                  <a:pt x="30358" y="44775"/>
                  <a:pt x="29882" y="45022"/>
                </a:cubicBezTo>
                <a:cubicBezTo>
                  <a:pt x="29882" y="45156"/>
                  <a:pt x="30130" y="45118"/>
                  <a:pt x="29882" y="45194"/>
                </a:cubicBezTo>
                <a:cubicBezTo>
                  <a:pt x="29882" y="45251"/>
                  <a:pt x="29920" y="45232"/>
                  <a:pt x="29958" y="45213"/>
                </a:cubicBezTo>
                <a:cubicBezTo>
                  <a:pt x="30015" y="45194"/>
                  <a:pt x="30034" y="45213"/>
                  <a:pt x="30034" y="45251"/>
                </a:cubicBezTo>
                <a:cubicBezTo>
                  <a:pt x="30149" y="44756"/>
                  <a:pt x="31043" y="44756"/>
                  <a:pt x="31290" y="44794"/>
                </a:cubicBezTo>
                <a:lnTo>
                  <a:pt x="31233" y="44661"/>
                </a:lnTo>
                <a:cubicBezTo>
                  <a:pt x="31385" y="44528"/>
                  <a:pt x="31689" y="44566"/>
                  <a:pt x="31537" y="44699"/>
                </a:cubicBezTo>
                <a:close/>
                <a:moveTo>
                  <a:pt x="29673" y="45384"/>
                </a:moveTo>
                <a:cubicBezTo>
                  <a:pt x="29730" y="45365"/>
                  <a:pt x="29806" y="45346"/>
                  <a:pt x="29863" y="45308"/>
                </a:cubicBezTo>
                <a:cubicBezTo>
                  <a:pt x="29844" y="45270"/>
                  <a:pt x="29825" y="45213"/>
                  <a:pt x="29806" y="45175"/>
                </a:cubicBezTo>
                <a:cubicBezTo>
                  <a:pt x="29768" y="45346"/>
                  <a:pt x="29426" y="45175"/>
                  <a:pt x="29540" y="45384"/>
                </a:cubicBezTo>
                <a:cubicBezTo>
                  <a:pt x="29597" y="45384"/>
                  <a:pt x="29578" y="45346"/>
                  <a:pt x="29578" y="45327"/>
                </a:cubicBezTo>
                <a:cubicBezTo>
                  <a:pt x="29635" y="45289"/>
                  <a:pt x="29654" y="45365"/>
                  <a:pt x="29673" y="45384"/>
                </a:cubicBezTo>
                <a:close/>
                <a:moveTo>
                  <a:pt x="35969" y="42702"/>
                </a:moveTo>
                <a:cubicBezTo>
                  <a:pt x="35493" y="42873"/>
                  <a:pt x="35417" y="42854"/>
                  <a:pt x="34771" y="43120"/>
                </a:cubicBezTo>
                <a:cubicBezTo>
                  <a:pt x="35018" y="43177"/>
                  <a:pt x="35988" y="42987"/>
                  <a:pt x="35969" y="42702"/>
                </a:cubicBezTo>
                <a:close/>
                <a:moveTo>
                  <a:pt x="38537" y="41618"/>
                </a:moveTo>
                <a:cubicBezTo>
                  <a:pt x="38689" y="41428"/>
                  <a:pt x="38023" y="41523"/>
                  <a:pt x="38099" y="41789"/>
                </a:cubicBezTo>
                <a:cubicBezTo>
                  <a:pt x="37890" y="41732"/>
                  <a:pt x="37586" y="41808"/>
                  <a:pt x="37281" y="41884"/>
                </a:cubicBezTo>
                <a:cubicBezTo>
                  <a:pt x="37415" y="42112"/>
                  <a:pt x="37262" y="41979"/>
                  <a:pt x="37072" y="42093"/>
                </a:cubicBezTo>
                <a:cubicBezTo>
                  <a:pt x="37129" y="42112"/>
                  <a:pt x="37167" y="42131"/>
                  <a:pt x="37205" y="42207"/>
                </a:cubicBezTo>
                <a:cubicBezTo>
                  <a:pt x="37377" y="42150"/>
                  <a:pt x="37377" y="42036"/>
                  <a:pt x="37453" y="41941"/>
                </a:cubicBezTo>
                <a:cubicBezTo>
                  <a:pt x="38099" y="42055"/>
                  <a:pt x="38803" y="41637"/>
                  <a:pt x="39393" y="41428"/>
                </a:cubicBezTo>
                <a:cubicBezTo>
                  <a:pt x="39735" y="41313"/>
                  <a:pt x="40116" y="41237"/>
                  <a:pt x="40439" y="41009"/>
                </a:cubicBezTo>
                <a:cubicBezTo>
                  <a:pt x="39887" y="41085"/>
                  <a:pt x="39678" y="41351"/>
                  <a:pt x="39183" y="41256"/>
                </a:cubicBezTo>
                <a:cubicBezTo>
                  <a:pt x="39507" y="41504"/>
                  <a:pt x="38594" y="41218"/>
                  <a:pt x="38537" y="41618"/>
                </a:cubicBezTo>
                <a:close/>
                <a:moveTo>
                  <a:pt x="28456" y="45555"/>
                </a:moveTo>
                <a:cubicBezTo>
                  <a:pt x="28551" y="45498"/>
                  <a:pt x="28589" y="45536"/>
                  <a:pt x="28532" y="45574"/>
                </a:cubicBezTo>
                <a:cubicBezTo>
                  <a:pt x="28551" y="45669"/>
                  <a:pt x="28912" y="45517"/>
                  <a:pt x="28760" y="45422"/>
                </a:cubicBezTo>
                <a:cubicBezTo>
                  <a:pt x="28836" y="45403"/>
                  <a:pt x="28836" y="45498"/>
                  <a:pt x="28912" y="45479"/>
                </a:cubicBezTo>
                <a:cubicBezTo>
                  <a:pt x="29121" y="45460"/>
                  <a:pt x="28969" y="45156"/>
                  <a:pt x="29121" y="45270"/>
                </a:cubicBezTo>
                <a:cubicBezTo>
                  <a:pt x="29083" y="45289"/>
                  <a:pt x="27866" y="45346"/>
                  <a:pt x="27733" y="45897"/>
                </a:cubicBezTo>
                <a:cubicBezTo>
                  <a:pt x="27885" y="45783"/>
                  <a:pt x="27923" y="45897"/>
                  <a:pt x="28056" y="45821"/>
                </a:cubicBezTo>
                <a:cubicBezTo>
                  <a:pt x="28094" y="45745"/>
                  <a:pt x="28037" y="45669"/>
                  <a:pt x="28132" y="45612"/>
                </a:cubicBezTo>
                <a:cubicBezTo>
                  <a:pt x="28208" y="45574"/>
                  <a:pt x="28170" y="45821"/>
                  <a:pt x="28266" y="45612"/>
                </a:cubicBezTo>
                <a:cubicBezTo>
                  <a:pt x="28399" y="45612"/>
                  <a:pt x="28494" y="45688"/>
                  <a:pt x="28551" y="45783"/>
                </a:cubicBezTo>
                <a:cubicBezTo>
                  <a:pt x="28722" y="45669"/>
                  <a:pt x="28456" y="45650"/>
                  <a:pt x="28456" y="45555"/>
                </a:cubicBezTo>
                <a:close/>
                <a:moveTo>
                  <a:pt x="36064" y="42778"/>
                </a:moveTo>
                <a:cubicBezTo>
                  <a:pt x="36235" y="42702"/>
                  <a:pt x="36464" y="42664"/>
                  <a:pt x="36311" y="42493"/>
                </a:cubicBezTo>
                <a:cubicBezTo>
                  <a:pt x="36216" y="42588"/>
                  <a:pt x="35988" y="42626"/>
                  <a:pt x="36064" y="42778"/>
                </a:cubicBezTo>
                <a:close/>
                <a:moveTo>
                  <a:pt x="45689" y="38746"/>
                </a:moveTo>
                <a:cubicBezTo>
                  <a:pt x="44890" y="39012"/>
                  <a:pt x="45632" y="39050"/>
                  <a:pt x="45689" y="38746"/>
                </a:cubicBezTo>
                <a:close/>
                <a:moveTo>
                  <a:pt x="34599" y="43234"/>
                </a:moveTo>
                <a:cubicBezTo>
                  <a:pt x="34029" y="43387"/>
                  <a:pt x="32869" y="43615"/>
                  <a:pt x="32621" y="43976"/>
                </a:cubicBezTo>
                <a:cubicBezTo>
                  <a:pt x="33097" y="43729"/>
                  <a:pt x="34010" y="43520"/>
                  <a:pt x="34599" y="43234"/>
                </a:cubicBezTo>
                <a:close/>
                <a:moveTo>
                  <a:pt x="27314" y="46107"/>
                </a:moveTo>
                <a:cubicBezTo>
                  <a:pt x="27372" y="46031"/>
                  <a:pt x="27505" y="45973"/>
                  <a:pt x="27676" y="45916"/>
                </a:cubicBezTo>
                <a:cubicBezTo>
                  <a:pt x="27429" y="45612"/>
                  <a:pt x="26801" y="46278"/>
                  <a:pt x="26592" y="46069"/>
                </a:cubicBezTo>
                <a:cubicBezTo>
                  <a:pt x="26440" y="46145"/>
                  <a:pt x="26630" y="46297"/>
                  <a:pt x="26687" y="46316"/>
                </a:cubicBezTo>
                <a:cubicBezTo>
                  <a:pt x="26706" y="46202"/>
                  <a:pt x="27219" y="45859"/>
                  <a:pt x="27314" y="46107"/>
                </a:cubicBezTo>
                <a:close/>
                <a:moveTo>
                  <a:pt x="32412" y="43843"/>
                </a:moveTo>
                <a:cubicBezTo>
                  <a:pt x="32184" y="44052"/>
                  <a:pt x="31899" y="44033"/>
                  <a:pt x="31537" y="44147"/>
                </a:cubicBezTo>
                <a:cubicBezTo>
                  <a:pt x="31518" y="44262"/>
                  <a:pt x="32507" y="44128"/>
                  <a:pt x="32412" y="43843"/>
                </a:cubicBezTo>
                <a:close/>
                <a:moveTo>
                  <a:pt x="26116" y="46316"/>
                </a:moveTo>
                <a:cubicBezTo>
                  <a:pt x="25850" y="46487"/>
                  <a:pt x="25374" y="46715"/>
                  <a:pt x="25184" y="46525"/>
                </a:cubicBezTo>
                <a:cubicBezTo>
                  <a:pt x="24766" y="46791"/>
                  <a:pt x="24652" y="46696"/>
                  <a:pt x="24328" y="46867"/>
                </a:cubicBezTo>
                <a:cubicBezTo>
                  <a:pt x="24423" y="46963"/>
                  <a:pt x="24518" y="47020"/>
                  <a:pt x="24709" y="46944"/>
                </a:cubicBezTo>
                <a:cubicBezTo>
                  <a:pt x="24575" y="46791"/>
                  <a:pt x="24918" y="46772"/>
                  <a:pt x="25051" y="46696"/>
                </a:cubicBezTo>
                <a:cubicBezTo>
                  <a:pt x="25051" y="46734"/>
                  <a:pt x="24975" y="46753"/>
                  <a:pt x="24937" y="46791"/>
                </a:cubicBezTo>
                <a:cubicBezTo>
                  <a:pt x="25089" y="46810"/>
                  <a:pt x="25469" y="46791"/>
                  <a:pt x="25508" y="46620"/>
                </a:cubicBezTo>
                <a:cubicBezTo>
                  <a:pt x="25641" y="46601"/>
                  <a:pt x="26268" y="46601"/>
                  <a:pt x="26116" y="46316"/>
                </a:cubicBezTo>
                <a:close/>
                <a:moveTo>
                  <a:pt x="66954" y="30053"/>
                </a:moveTo>
                <a:cubicBezTo>
                  <a:pt x="66802" y="29920"/>
                  <a:pt x="66117" y="30186"/>
                  <a:pt x="66136" y="30319"/>
                </a:cubicBezTo>
                <a:cubicBezTo>
                  <a:pt x="65756" y="30148"/>
                  <a:pt x="65318" y="30662"/>
                  <a:pt x="65071" y="30529"/>
                </a:cubicBezTo>
                <a:cubicBezTo>
                  <a:pt x="64919" y="30719"/>
                  <a:pt x="64767" y="30681"/>
                  <a:pt x="64500" y="30871"/>
                </a:cubicBezTo>
                <a:cubicBezTo>
                  <a:pt x="65280" y="30852"/>
                  <a:pt x="66098" y="30281"/>
                  <a:pt x="66954" y="30053"/>
                </a:cubicBezTo>
                <a:close/>
                <a:moveTo>
                  <a:pt x="67544" y="29521"/>
                </a:moveTo>
                <a:cubicBezTo>
                  <a:pt x="66745" y="29673"/>
                  <a:pt x="66383" y="29939"/>
                  <a:pt x="65832" y="30110"/>
                </a:cubicBezTo>
                <a:cubicBezTo>
                  <a:pt x="66174" y="30281"/>
                  <a:pt x="66593" y="29806"/>
                  <a:pt x="67068" y="29787"/>
                </a:cubicBezTo>
                <a:cubicBezTo>
                  <a:pt x="66935" y="30129"/>
                  <a:pt x="67353" y="29616"/>
                  <a:pt x="67544" y="29521"/>
                </a:cubicBezTo>
                <a:close/>
                <a:moveTo>
                  <a:pt x="24328" y="47039"/>
                </a:moveTo>
                <a:cubicBezTo>
                  <a:pt x="24081" y="46772"/>
                  <a:pt x="23605" y="47210"/>
                  <a:pt x="23396" y="47229"/>
                </a:cubicBezTo>
                <a:cubicBezTo>
                  <a:pt x="23720" y="47324"/>
                  <a:pt x="23872" y="47077"/>
                  <a:pt x="24328" y="47039"/>
                </a:cubicBezTo>
                <a:close/>
                <a:moveTo>
                  <a:pt x="60430" y="32488"/>
                </a:moveTo>
                <a:cubicBezTo>
                  <a:pt x="60563" y="32564"/>
                  <a:pt x="60658" y="32279"/>
                  <a:pt x="60810" y="32221"/>
                </a:cubicBezTo>
                <a:cubicBezTo>
                  <a:pt x="60867" y="32298"/>
                  <a:pt x="60810" y="32336"/>
                  <a:pt x="60734" y="32374"/>
                </a:cubicBezTo>
                <a:cubicBezTo>
                  <a:pt x="61229" y="32107"/>
                  <a:pt x="62047" y="31974"/>
                  <a:pt x="62427" y="31575"/>
                </a:cubicBezTo>
                <a:cubicBezTo>
                  <a:pt x="62275" y="31632"/>
                  <a:pt x="62123" y="31708"/>
                  <a:pt x="61989" y="31765"/>
                </a:cubicBezTo>
                <a:cubicBezTo>
                  <a:pt x="62008" y="31594"/>
                  <a:pt x="62579" y="31594"/>
                  <a:pt x="62408" y="31366"/>
                </a:cubicBezTo>
                <a:cubicBezTo>
                  <a:pt x="61761" y="31651"/>
                  <a:pt x="60886" y="31784"/>
                  <a:pt x="60487" y="32126"/>
                </a:cubicBezTo>
                <a:cubicBezTo>
                  <a:pt x="60506" y="32317"/>
                  <a:pt x="60658" y="32164"/>
                  <a:pt x="60696" y="32107"/>
                </a:cubicBezTo>
                <a:cubicBezTo>
                  <a:pt x="60829" y="32240"/>
                  <a:pt x="60373" y="32393"/>
                  <a:pt x="60430" y="32164"/>
                </a:cubicBezTo>
                <a:cubicBezTo>
                  <a:pt x="60259" y="32221"/>
                  <a:pt x="60601" y="32431"/>
                  <a:pt x="60430" y="32488"/>
                </a:cubicBezTo>
                <a:close/>
                <a:moveTo>
                  <a:pt x="55789" y="34295"/>
                </a:moveTo>
                <a:cubicBezTo>
                  <a:pt x="55656" y="34162"/>
                  <a:pt x="55617" y="34352"/>
                  <a:pt x="55389" y="34409"/>
                </a:cubicBezTo>
                <a:cubicBezTo>
                  <a:pt x="55370" y="34352"/>
                  <a:pt x="55484" y="34314"/>
                  <a:pt x="55560" y="34276"/>
                </a:cubicBezTo>
                <a:cubicBezTo>
                  <a:pt x="55503" y="34219"/>
                  <a:pt x="55389" y="34295"/>
                  <a:pt x="55294" y="34333"/>
                </a:cubicBezTo>
                <a:cubicBezTo>
                  <a:pt x="55313" y="34371"/>
                  <a:pt x="55332" y="34428"/>
                  <a:pt x="55351" y="34485"/>
                </a:cubicBezTo>
                <a:cubicBezTo>
                  <a:pt x="55598" y="34409"/>
                  <a:pt x="55541" y="34428"/>
                  <a:pt x="55770" y="34295"/>
                </a:cubicBezTo>
                <a:close/>
                <a:moveTo>
                  <a:pt x="21913" y="47838"/>
                </a:moveTo>
                <a:cubicBezTo>
                  <a:pt x="21894" y="47761"/>
                  <a:pt x="21875" y="47704"/>
                  <a:pt x="21836" y="47647"/>
                </a:cubicBezTo>
                <a:cubicBezTo>
                  <a:pt x="21779" y="47876"/>
                  <a:pt x="21380" y="47780"/>
                  <a:pt x="21361" y="48047"/>
                </a:cubicBezTo>
                <a:cubicBezTo>
                  <a:pt x="21646" y="48047"/>
                  <a:pt x="21646" y="47933"/>
                  <a:pt x="21913" y="47838"/>
                </a:cubicBezTo>
                <a:close/>
                <a:moveTo>
                  <a:pt x="45422" y="38460"/>
                </a:moveTo>
                <a:cubicBezTo>
                  <a:pt x="45289" y="38384"/>
                  <a:pt x="45251" y="38422"/>
                  <a:pt x="45270" y="38251"/>
                </a:cubicBezTo>
                <a:cubicBezTo>
                  <a:pt x="45194" y="38232"/>
                  <a:pt x="45099" y="38251"/>
                  <a:pt x="45004" y="38289"/>
                </a:cubicBezTo>
                <a:cubicBezTo>
                  <a:pt x="45004" y="38403"/>
                  <a:pt x="45118" y="38346"/>
                  <a:pt x="45213" y="38308"/>
                </a:cubicBezTo>
                <a:cubicBezTo>
                  <a:pt x="45175" y="38403"/>
                  <a:pt x="45251" y="38536"/>
                  <a:pt x="45422" y="38460"/>
                </a:cubicBezTo>
                <a:close/>
                <a:moveTo>
                  <a:pt x="55161" y="34542"/>
                </a:moveTo>
                <a:cubicBezTo>
                  <a:pt x="55275" y="34238"/>
                  <a:pt x="54590" y="34770"/>
                  <a:pt x="54305" y="34732"/>
                </a:cubicBezTo>
                <a:cubicBezTo>
                  <a:pt x="54419" y="34960"/>
                  <a:pt x="54971" y="34428"/>
                  <a:pt x="55161" y="34542"/>
                </a:cubicBezTo>
                <a:close/>
                <a:moveTo>
                  <a:pt x="59403" y="32621"/>
                </a:moveTo>
                <a:cubicBezTo>
                  <a:pt x="58794" y="33058"/>
                  <a:pt x="58223" y="32887"/>
                  <a:pt x="57767" y="33382"/>
                </a:cubicBezTo>
                <a:cubicBezTo>
                  <a:pt x="58033" y="33211"/>
                  <a:pt x="58414" y="33268"/>
                  <a:pt x="58699" y="33020"/>
                </a:cubicBezTo>
                <a:cubicBezTo>
                  <a:pt x="58908" y="33020"/>
                  <a:pt x="59555" y="32906"/>
                  <a:pt x="59403" y="32621"/>
                </a:cubicBezTo>
                <a:close/>
                <a:moveTo>
                  <a:pt x="60335" y="32469"/>
                </a:moveTo>
                <a:cubicBezTo>
                  <a:pt x="60011" y="32317"/>
                  <a:pt x="60392" y="32374"/>
                  <a:pt x="60144" y="32164"/>
                </a:cubicBezTo>
                <a:cubicBezTo>
                  <a:pt x="59821" y="32298"/>
                  <a:pt x="59726" y="32507"/>
                  <a:pt x="59650" y="32697"/>
                </a:cubicBezTo>
                <a:cubicBezTo>
                  <a:pt x="59802" y="32602"/>
                  <a:pt x="60202" y="32583"/>
                  <a:pt x="60011" y="32374"/>
                </a:cubicBezTo>
                <a:cubicBezTo>
                  <a:pt x="60163" y="32336"/>
                  <a:pt x="60144" y="32602"/>
                  <a:pt x="60335" y="32469"/>
                </a:cubicBezTo>
                <a:close/>
                <a:moveTo>
                  <a:pt x="20904" y="48180"/>
                </a:moveTo>
                <a:cubicBezTo>
                  <a:pt x="21000" y="48275"/>
                  <a:pt x="21114" y="48009"/>
                  <a:pt x="21095" y="47933"/>
                </a:cubicBezTo>
                <a:cubicBezTo>
                  <a:pt x="21038" y="47876"/>
                  <a:pt x="21038" y="47952"/>
                  <a:pt x="21057" y="48009"/>
                </a:cubicBezTo>
                <a:cubicBezTo>
                  <a:pt x="20981" y="48009"/>
                  <a:pt x="20962" y="47933"/>
                  <a:pt x="20828" y="47990"/>
                </a:cubicBezTo>
                <a:cubicBezTo>
                  <a:pt x="20923" y="48104"/>
                  <a:pt x="20866" y="48123"/>
                  <a:pt x="20904" y="48180"/>
                </a:cubicBezTo>
                <a:close/>
                <a:moveTo>
                  <a:pt x="46069" y="38080"/>
                </a:moveTo>
                <a:cubicBezTo>
                  <a:pt x="46088" y="38156"/>
                  <a:pt x="46564" y="38004"/>
                  <a:pt x="46411" y="37890"/>
                </a:cubicBezTo>
                <a:cubicBezTo>
                  <a:pt x="46335" y="37909"/>
                  <a:pt x="46316" y="37947"/>
                  <a:pt x="46316" y="37985"/>
                </a:cubicBezTo>
                <a:cubicBezTo>
                  <a:pt x="46221" y="38004"/>
                  <a:pt x="46164" y="37985"/>
                  <a:pt x="46126" y="37890"/>
                </a:cubicBezTo>
                <a:cubicBezTo>
                  <a:pt x="46050" y="37947"/>
                  <a:pt x="46164" y="38042"/>
                  <a:pt x="46069" y="38099"/>
                </a:cubicBezTo>
                <a:close/>
                <a:moveTo>
                  <a:pt x="36996" y="41732"/>
                </a:moveTo>
                <a:cubicBezTo>
                  <a:pt x="37091" y="41694"/>
                  <a:pt x="37167" y="41466"/>
                  <a:pt x="37224" y="41580"/>
                </a:cubicBezTo>
                <a:cubicBezTo>
                  <a:pt x="37357" y="41523"/>
                  <a:pt x="37186" y="41389"/>
                  <a:pt x="37186" y="41313"/>
                </a:cubicBezTo>
                <a:cubicBezTo>
                  <a:pt x="36977" y="41313"/>
                  <a:pt x="36882" y="41542"/>
                  <a:pt x="36882" y="41275"/>
                </a:cubicBezTo>
                <a:cubicBezTo>
                  <a:pt x="36711" y="41351"/>
                  <a:pt x="36654" y="41485"/>
                  <a:pt x="36521" y="41580"/>
                </a:cubicBezTo>
                <a:cubicBezTo>
                  <a:pt x="36635" y="41713"/>
                  <a:pt x="36901" y="41580"/>
                  <a:pt x="36996" y="41732"/>
                </a:cubicBezTo>
                <a:close/>
                <a:moveTo>
                  <a:pt x="37909" y="41313"/>
                </a:moveTo>
                <a:cubicBezTo>
                  <a:pt x="37871" y="41256"/>
                  <a:pt x="37890" y="41218"/>
                  <a:pt x="37928" y="41180"/>
                </a:cubicBezTo>
                <a:cubicBezTo>
                  <a:pt x="37757" y="41028"/>
                  <a:pt x="37643" y="41428"/>
                  <a:pt x="37434" y="41218"/>
                </a:cubicBezTo>
                <a:cubicBezTo>
                  <a:pt x="37300" y="41256"/>
                  <a:pt x="37434" y="41370"/>
                  <a:pt x="37319" y="41428"/>
                </a:cubicBezTo>
                <a:cubicBezTo>
                  <a:pt x="37472" y="41408"/>
                  <a:pt x="37681" y="41294"/>
                  <a:pt x="37909" y="41313"/>
                </a:cubicBezTo>
                <a:close/>
                <a:moveTo>
                  <a:pt x="34752" y="42512"/>
                </a:moveTo>
                <a:cubicBezTo>
                  <a:pt x="34847" y="42360"/>
                  <a:pt x="34638" y="42341"/>
                  <a:pt x="35075" y="42264"/>
                </a:cubicBezTo>
                <a:cubicBezTo>
                  <a:pt x="34904" y="41960"/>
                  <a:pt x="34466" y="42569"/>
                  <a:pt x="34466" y="42188"/>
                </a:cubicBezTo>
                <a:cubicBezTo>
                  <a:pt x="34200" y="42398"/>
                  <a:pt x="33686" y="42283"/>
                  <a:pt x="33686" y="42550"/>
                </a:cubicBezTo>
                <a:cubicBezTo>
                  <a:pt x="33553" y="42474"/>
                  <a:pt x="33249" y="42702"/>
                  <a:pt x="33173" y="42531"/>
                </a:cubicBezTo>
                <a:cubicBezTo>
                  <a:pt x="32964" y="42626"/>
                  <a:pt x="32659" y="42702"/>
                  <a:pt x="32735" y="42873"/>
                </a:cubicBezTo>
                <a:cubicBezTo>
                  <a:pt x="32659" y="42892"/>
                  <a:pt x="32659" y="42816"/>
                  <a:pt x="32621" y="42759"/>
                </a:cubicBezTo>
                <a:cubicBezTo>
                  <a:pt x="31975" y="43044"/>
                  <a:pt x="31252" y="43025"/>
                  <a:pt x="30548" y="43482"/>
                </a:cubicBezTo>
                <a:cubicBezTo>
                  <a:pt x="30453" y="43482"/>
                  <a:pt x="30548" y="43406"/>
                  <a:pt x="30491" y="43330"/>
                </a:cubicBezTo>
                <a:cubicBezTo>
                  <a:pt x="30415" y="43482"/>
                  <a:pt x="30206" y="43463"/>
                  <a:pt x="30053" y="43501"/>
                </a:cubicBezTo>
                <a:cubicBezTo>
                  <a:pt x="30073" y="43596"/>
                  <a:pt x="30149" y="43558"/>
                  <a:pt x="30187" y="43615"/>
                </a:cubicBezTo>
                <a:cubicBezTo>
                  <a:pt x="29825" y="43577"/>
                  <a:pt x="29977" y="43634"/>
                  <a:pt x="29559" y="43710"/>
                </a:cubicBezTo>
                <a:cubicBezTo>
                  <a:pt x="29597" y="43881"/>
                  <a:pt x="29730" y="43729"/>
                  <a:pt x="29768" y="43672"/>
                </a:cubicBezTo>
                <a:cubicBezTo>
                  <a:pt x="29901" y="43843"/>
                  <a:pt x="29426" y="43919"/>
                  <a:pt x="29369" y="43900"/>
                </a:cubicBezTo>
                <a:cubicBezTo>
                  <a:pt x="29350" y="43805"/>
                  <a:pt x="29597" y="43881"/>
                  <a:pt x="29483" y="43672"/>
                </a:cubicBezTo>
                <a:cubicBezTo>
                  <a:pt x="29045" y="43900"/>
                  <a:pt x="28456" y="44090"/>
                  <a:pt x="27980" y="44224"/>
                </a:cubicBezTo>
                <a:cubicBezTo>
                  <a:pt x="28018" y="44262"/>
                  <a:pt x="28075" y="44243"/>
                  <a:pt x="28094" y="44300"/>
                </a:cubicBezTo>
                <a:cubicBezTo>
                  <a:pt x="27790" y="44433"/>
                  <a:pt x="27314" y="44300"/>
                  <a:pt x="27143" y="44623"/>
                </a:cubicBezTo>
                <a:cubicBezTo>
                  <a:pt x="26953" y="44547"/>
                  <a:pt x="26934" y="44585"/>
                  <a:pt x="26782" y="44604"/>
                </a:cubicBezTo>
                <a:cubicBezTo>
                  <a:pt x="26687" y="44661"/>
                  <a:pt x="26820" y="44642"/>
                  <a:pt x="26839" y="44737"/>
                </a:cubicBezTo>
                <a:cubicBezTo>
                  <a:pt x="26706" y="44775"/>
                  <a:pt x="26668" y="44661"/>
                  <a:pt x="26573" y="44623"/>
                </a:cubicBezTo>
                <a:cubicBezTo>
                  <a:pt x="26516" y="44832"/>
                  <a:pt x="26459" y="44718"/>
                  <a:pt x="26268" y="44756"/>
                </a:cubicBezTo>
                <a:cubicBezTo>
                  <a:pt x="25527" y="45270"/>
                  <a:pt x="24747" y="45194"/>
                  <a:pt x="24195" y="45631"/>
                </a:cubicBezTo>
                <a:cubicBezTo>
                  <a:pt x="24043" y="45422"/>
                  <a:pt x="23320" y="45973"/>
                  <a:pt x="23396" y="45612"/>
                </a:cubicBezTo>
                <a:cubicBezTo>
                  <a:pt x="22692" y="45859"/>
                  <a:pt x="22521" y="45993"/>
                  <a:pt x="21875" y="46126"/>
                </a:cubicBezTo>
                <a:cubicBezTo>
                  <a:pt x="21932" y="46145"/>
                  <a:pt x="22046" y="46107"/>
                  <a:pt x="22065" y="46221"/>
                </a:cubicBezTo>
                <a:cubicBezTo>
                  <a:pt x="21856" y="46335"/>
                  <a:pt x="21836" y="46107"/>
                  <a:pt x="21627" y="46221"/>
                </a:cubicBezTo>
                <a:cubicBezTo>
                  <a:pt x="21646" y="46297"/>
                  <a:pt x="21722" y="46278"/>
                  <a:pt x="21741" y="46335"/>
                </a:cubicBezTo>
                <a:cubicBezTo>
                  <a:pt x="21532" y="46468"/>
                  <a:pt x="21551" y="46202"/>
                  <a:pt x="21361" y="46278"/>
                </a:cubicBezTo>
                <a:cubicBezTo>
                  <a:pt x="21076" y="46392"/>
                  <a:pt x="21475" y="46354"/>
                  <a:pt x="21494" y="46430"/>
                </a:cubicBezTo>
                <a:cubicBezTo>
                  <a:pt x="21361" y="46506"/>
                  <a:pt x="21285" y="46449"/>
                  <a:pt x="21190" y="46392"/>
                </a:cubicBezTo>
                <a:cubicBezTo>
                  <a:pt x="21076" y="46449"/>
                  <a:pt x="21247" y="46525"/>
                  <a:pt x="21304" y="46468"/>
                </a:cubicBezTo>
                <a:cubicBezTo>
                  <a:pt x="21323" y="46430"/>
                  <a:pt x="20144" y="46925"/>
                  <a:pt x="19839" y="46944"/>
                </a:cubicBezTo>
                <a:cubicBezTo>
                  <a:pt x="19744" y="46944"/>
                  <a:pt x="19763" y="46810"/>
                  <a:pt x="19668" y="46848"/>
                </a:cubicBezTo>
                <a:cubicBezTo>
                  <a:pt x="19345" y="46886"/>
                  <a:pt x="19820" y="47134"/>
                  <a:pt x="19516" y="47172"/>
                </a:cubicBezTo>
                <a:cubicBezTo>
                  <a:pt x="19421" y="47191"/>
                  <a:pt x="19516" y="47115"/>
                  <a:pt x="19459" y="47039"/>
                </a:cubicBezTo>
                <a:cubicBezTo>
                  <a:pt x="18964" y="47590"/>
                  <a:pt x="17538" y="47609"/>
                  <a:pt x="17138" y="48028"/>
                </a:cubicBezTo>
                <a:cubicBezTo>
                  <a:pt x="19250" y="47400"/>
                  <a:pt x="22350" y="46221"/>
                  <a:pt x="23853" y="46050"/>
                </a:cubicBezTo>
                <a:cubicBezTo>
                  <a:pt x="23986" y="45954"/>
                  <a:pt x="24119" y="45840"/>
                  <a:pt x="24233" y="45726"/>
                </a:cubicBezTo>
                <a:cubicBezTo>
                  <a:pt x="24899" y="45878"/>
                  <a:pt x="26249" y="44927"/>
                  <a:pt x="26744" y="45060"/>
                </a:cubicBezTo>
                <a:cubicBezTo>
                  <a:pt x="26972" y="44946"/>
                  <a:pt x="27067" y="44813"/>
                  <a:pt x="27238" y="44699"/>
                </a:cubicBezTo>
                <a:cubicBezTo>
                  <a:pt x="27257" y="44718"/>
                  <a:pt x="27181" y="44794"/>
                  <a:pt x="27143" y="44794"/>
                </a:cubicBezTo>
                <a:cubicBezTo>
                  <a:pt x="27942" y="44775"/>
                  <a:pt x="28418" y="44090"/>
                  <a:pt x="29064" y="44243"/>
                </a:cubicBezTo>
                <a:cubicBezTo>
                  <a:pt x="29140" y="44205"/>
                  <a:pt x="29083" y="44128"/>
                  <a:pt x="29064" y="44071"/>
                </a:cubicBezTo>
                <a:cubicBezTo>
                  <a:pt x="29179" y="44014"/>
                  <a:pt x="29255" y="44090"/>
                  <a:pt x="29255" y="43995"/>
                </a:cubicBezTo>
                <a:cubicBezTo>
                  <a:pt x="29331" y="43976"/>
                  <a:pt x="29445" y="44014"/>
                  <a:pt x="29350" y="44071"/>
                </a:cubicBezTo>
                <a:cubicBezTo>
                  <a:pt x="30358" y="43786"/>
                  <a:pt x="31100" y="43463"/>
                  <a:pt x="31746" y="43444"/>
                </a:cubicBezTo>
                <a:cubicBezTo>
                  <a:pt x="31727" y="43387"/>
                  <a:pt x="31708" y="43349"/>
                  <a:pt x="31689" y="43292"/>
                </a:cubicBezTo>
                <a:cubicBezTo>
                  <a:pt x="32336" y="43215"/>
                  <a:pt x="33268" y="42816"/>
                  <a:pt x="33801" y="42664"/>
                </a:cubicBezTo>
                <a:cubicBezTo>
                  <a:pt x="33782" y="42721"/>
                  <a:pt x="33782" y="42778"/>
                  <a:pt x="33801" y="42835"/>
                </a:cubicBezTo>
                <a:cubicBezTo>
                  <a:pt x="33877" y="42417"/>
                  <a:pt x="34447" y="42778"/>
                  <a:pt x="34561" y="42417"/>
                </a:cubicBezTo>
                <a:cubicBezTo>
                  <a:pt x="34657" y="42417"/>
                  <a:pt x="34714" y="42436"/>
                  <a:pt x="34752" y="42512"/>
                </a:cubicBezTo>
                <a:close/>
                <a:moveTo>
                  <a:pt x="35455" y="42131"/>
                </a:moveTo>
                <a:cubicBezTo>
                  <a:pt x="35722" y="41922"/>
                  <a:pt x="35912" y="41998"/>
                  <a:pt x="36273" y="41846"/>
                </a:cubicBezTo>
                <a:cubicBezTo>
                  <a:pt x="36140" y="41599"/>
                  <a:pt x="35760" y="42093"/>
                  <a:pt x="35589" y="41789"/>
                </a:cubicBezTo>
                <a:cubicBezTo>
                  <a:pt x="35512" y="41884"/>
                  <a:pt x="35436" y="41998"/>
                  <a:pt x="35455" y="42131"/>
                </a:cubicBezTo>
                <a:close/>
                <a:moveTo>
                  <a:pt x="72013" y="27295"/>
                </a:moveTo>
                <a:cubicBezTo>
                  <a:pt x="72128" y="27238"/>
                  <a:pt x="72128" y="27390"/>
                  <a:pt x="72299" y="27295"/>
                </a:cubicBezTo>
                <a:cubicBezTo>
                  <a:pt x="72261" y="27200"/>
                  <a:pt x="72166" y="27219"/>
                  <a:pt x="72147" y="27124"/>
                </a:cubicBezTo>
                <a:cubicBezTo>
                  <a:pt x="71766" y="27542"/>
                  <a:pt x="71272" y="27504"/>
                  <a:pt x="70910" y="27790"/>
                </a:cubicBezTo>
                <a:cubicBezTo>
                  <a:pt x="70720" y="27828"/>
                  <a:pt x="70929" y="27656"/>
                  <a:pt x="70834" y="27599"/>
                </a:cubicBezTo>
                <a:cubicBezTo>
                  <a:pt x="70663" y="27656"/>
                  <a:pt x="70701" y="27790"/>
                  <a:pt x="70511" y="27847"/>
                </a:cubicBezTo>
                <a:cubicBezTo>
                  <a:pt x="70568" y="27866"/>
                  <a:pt x="70720" y="27961"/>
                  <a:pt x="70511" y="28018"/>
                </a:cubicBezTo>
                <a:cubicBezTo>
                  <a:pt x="70511" y="28094"/>
                  <a:pt x="70891" y="27961"/>
                  <a:pt x="70739" y="27866"/>
                </a:cubicBezTo>
                <a:cubicBezTo>
                  <a:pt x="70929" y="27942"/>
                  <a:pt x="71234" y="27847"/>
                  <a:pt x="71367" y="27656"/>
                </a:cubicBezTo>
                <a:cubicBezTo>
                  <a:pt x="71576" y="27771"/>
                  <a:pt x="72109" y="27599"/>
                  <a:pt x="72013" y="27295"/>
                </a:cubicBezTo>
                <a:close/>
                <a:moveTo>
                  <a:pt x="40667" y="39811"/>
                </a:moveTo>
                <a:cubicBezTo>
                  <a:pt x="40686" y="40134"/>
                  <a:pt x="41504" y="39506"/>
                  <a:pt x="40857" y="39735"/>
                </a:cubicBezTo>
                <a:cubicBezTo>
                  <a:pt x="40743" y="39773"/>
                  <a:pt x="40724" y="39868"/>
                  <a:pt x="40667" y="39811"/>
                </a:cubicBezTo>
                <a:close/>
                <a:moveTo>
                  <a:pt x="68837" y="28684"/>
                </a:moveTo>
                <a:cubicBezTo>
                  <a:pt x="68457" y="28512"/>
                  <a:pt x="67544" y="28931"/>
                  <a:pt x="66954" y="29159"/>
                </a:cubicBezTo>
                <a:cubicBezTo>
                  <a:pt x="66440" y="29330"/>
                  <a:pt x="66269" y="29406"/>
                  <a:pt x="65775" y="29616"/>
                </a:cubicBezTo>
                <a:cubicBezTo>
                  <a:pt x="65718" y="29559"/>
                  <a:pt x="65699" y="29597"/>
                  <a:pt x="65584" y="29482"/>
                </a:cubicBezTo>
                <a:cubicBezTo>
                  <a:pt x="65584" y="29863"/>
                  <a:pt x="64824" y="29768"/>
                  <a:pt x="64767" y="30148"/>
                </a:cubicBezTo>
                <a:cubicBezTo>
                  <a:pt x="65832" y="29844"/>
                  <a:pt x="67410" y="29178"/>
                  <a:pt x="68837" y="28684"/>
                </a:cubicBezTo>
                <a:close/>
                <a:moveTo>
                  <a:pt x="69997" y="28151"/>
                </a:moveTo>
                <a:cubicBezTo>
                  <a:pt x="70130" y="28075"/>
                  <a:pt x="70245" y="27980"/>
                  <a:pt x="70454" y="27904"/>
                </a:cubicBezTo>
                <a:cubicBezTo>
                  <a:pt x="70321" y="27847"/>
                  <a:pt x="69978" y="27961"/>
                  <a:pt x="69997" y="28151"/>
                </a:cubicBezTo>
                <a:close/>
                <a:moveTo>
                  <a:pt x="34618" y="42188"/>
                </a:moveTo>
                <a:cubicBezTo>
                  <a:pt x="34638" y="42264"/>
                  <a:pt x="35113" y="42112"/>
                  <a:pt x="34961" y="41979"/>
                </a:cubicBezTo>
                <a:cubicBezTo>
                  <a:pt x="34752" y="42017"/>
                  <a:pt x="34752" y="42131"/>
                  <a:pt x="34618" y="42188"/>
                </a:cubicBezTo>
                <a:close/>
                <a:moveTo>
                  <a:pt x="21323" y="47229"/>
                </a:moveTo>
                <a:cubicBezTo>
                  <a:pt x="21361" y="46886"/>
                  <a:pt x="21760" y="47039"/>
                  <a:pt x="21970" y="46867"/>
                </a:cubicBezTo>
                <a:cubicBezTo>
                  <a:pt x="21608" y="47153"/>
                  <a:pt x="22426" y="46772"/>
                  <a:pt x="22084" y="46982"/>
                </a:cubicBezTo>
                <a:cubicBezTo>
                  <a:pt x="22293" y="47096"/>
                  <a:pt x="22198" y="46772"/>
                  <a:pt x="22483" y="46772"/>
                </a:cubicBezTo>
                <a:cubicBezTo>
                  <a:pt x="22483" y="46829"/>
                  <a:pt x="22445" y="46886"/>
                  <a:pt x="22350" y="46944"/>
                </a:cubicBezTo>
                <a:cubicBezTo>
                  <a:pt x="22616" y="47058"/>
                  <a:pt x="22769" y="46715"/>
                  <a:pt x="23016" y="46829"/>
                </a:cubicBezTo>
                <a:cubicBezTo>
                  <a:pt x="23187" y="46620"/>
                  <a:pt x="22692" y="46848"/>
                  <a:pt x="22635" y="46753"/>
                </a:cubicBezTo>
                <a:cubicBezTo>
                  <a:pt x="23548" y="46411"/>
                  <a:pt x="23986" y="46221"/>
                  <a:pt x="25222" y="45897"/>
                </a:cubicBezTo>
                <a:cubicBezTo>
                  <a:pt x="25393" y="45764"/>
                  <a:pt x="25089" y="45878"/>
                  <a:pt x="25013" y="45916"/>
                </a:cubicBezTo>
                <a:cubicBezTo>
                  <a:pt x="25032" y="45859"/>
                  <a:pt x="25032" y="45802"/>
                  <a:pt x="25108" y="45764"/>
                </a:cubicBezTo>
                <a:cubicBezTo>
                  <a:pt x="24005" y="46069"/>
                  <a:pt x="22940" y="46411"/>
                  <a:pt x="22046" y="46715"/>
                </a:cubicBezTo>
                <a:cubicBezTo>
                  <a:pt x="21875" y="46810"/>
                  <a:pt x="22160" y="46753"/>
                  <a:pt x="22160" y="46829"/>
                </a:cubicBezTo>
                <a:cubicBezTo>
                  <a:pt x="21989" y="46905"/>
                  <a:pt x="21951" y="46772"/>
                  <a:pt x="21836" y="46753"/>
                </a:cubicBezTo>
                <a:cubicBezTo>
                  <a:pt x="20885" y="47229"/>
                  <a:pt x="19877" y="47229"/>
                  <a:pt x="19136" y="47666"/>
                </a:cubicBezTo>
                <a:cubicBezTo>
                  <a:pt x="19155" y="47723"/>
                  <a:pt x="19193" y="47799"/>
                  <a:pt x="19212" y="47857"/>
                </a:cubicBezTo>
                <a:cubicBezTo>
                  <a:pt x="18451" y="48104"/>
                  <a:pt x="17747" y="48313"/>
                  <a:pt x="16796" y="48598"/>
                </a:cubicBezTo>
                <a:cubicBezTo>
                  <a:pt x="17899" y="48541"/>
                  <a:pt x="18470" y="48104"/>
                  <a:pt x="19649" y="47895"/>
                </a:cubicBezTo>
                <a:cubicBezTo>
                  <a:pt x="19630" y="47704"/>
                  <a:pt x="20010" y="47818"/>
                  <a:pt x="20201" y="47685"/>
                </a:cubicBezTo>
                <a:cubicBezTo>
                  <a:pt x="20049" y="47381"/>
                  <a:pt x="19516" y="48028"/>
                  <a:pt x="19231" y="47742"/>
                </a:cubicBezTo>
                <a:cubicBezTo>
                  <a:pt x="19744" y="47438"/>
                  <a:pt x="20258" y="47419"/>
                  <a:pt x="21000" y="47134"/>
                </a:cubicBezTo>
                <a:cubicBezTo>
                  <a:pt x="20981" y="47248"/>
                  <a:pt x="20828" y="47248"/>
                  <a:pt x="21000" y="47305"/>
                </a:cubicBezTo>
                <a:cubicBezTo>
                  <a:pt x="20695" y="47362"/>
                  <a:pt x="20885" y="47305"/>
                  <a:pt x="20581" y="47362"/>
                </a:cubicBezTo>
                <a:cubicBezTo>
                  <a:pt x="20448" y="47400"/>
                  <a:pt x="20619" y="47533"/>
                  <a:pt x="20619" y="47628"/>
                </a:cubicBezTo>
                <a:cubicBezTo>
                  <a:pt x="21190" y="47362"/>
                  <a:pt x="21323" y="47476"/>
                  <a:pt x="21722" y="47191"/>
                </a:cubicBezTo>
                <a:cubicBezTo>
                  <a:pt x="21856" y="47153"/>
                  <a:pt x="21817" y="47400"/>
                  <a:pt x="22027" y="47229"/>
                </a:cubicBezTo>
                <a:cubicBezTo>
                  <a:pt x="22008" y="47191"/>
                  <a:pt x="21951" y="47229"/>
                  <a:pt x="21894" y="47229"/>
                </a:cubicBezTo>
                <a:cubicBezTo>
                  <a:pt x="21836" y="47153"/>
                  <a:pt x="22141" y="47039"/>
                  <a:pt x="22103" y="47210"/>
                </a:cubicBezTo>
                <a:cubicBezTo>
                  <a:pt x="22198" y="46905"/>
                  <a:pt x="21475" y="47096"/>
                  <a:pt x="21323" y="47229"/>
                </a:cubicBezTo>
                <a:close/>
                <a:moveTo>
                  <a:pt x="59992" y="31442"/>
                </a:moveTo>
                <a:cubicBezTo>
                  <a:pt x="59707" y="31213"/>
                  <a:pt x="59992" y="31556"/>
                  <a:pt x="59726" y="31651"/>
                </a:cubicBezTo>
                <a:cubicBezTo>
                  <a:pt x="59916" y="31746"/>
                  <a:pt x="60011" y="31461"/>
                  <a:pt x="60030" y="31366"/>
                </a:cubicBezTo>
                <a:cubicBezTo>
                  <a:pt x="59973" y="31308"/>
                  <a:pt x="59973" y="31385"/>
                  <a:pt x="59992" y="31442"/>
                </a:cubicBezTo>
                <a:close/>
                <a:moveTo>
                  <a:pt x="32355" y="42645"/>
                </a:moveTo>
                <a:cubicBezTo>
                  <a:pt x="32032" y="42436"/>
                  <a:pt x="31024" y="43044"/>
                  <a:pt x="30111" y="43273"/>
                </a:cubicBezTo>
                <a:cubicBezTo>
                  <a:pt x="30795" y="43273"/>
                  <a:pt x="31670" y="42759"/>
                  <a:pt x="32355" y="42645"/>
                </a:cubicBezTo>
                <a:close/>
                <a:moveTo>
                  <a:pt x="65565" y="29254"/>
                </a:moveTo>
                <a:cubicBezTo>
                  <a:pt x="65375" y="29235"/>
                  <a:pt x="64881" y="29349"/>
                  <a:pt x="64900" y="29578"/>
                </a:cubicBezTo>
                <a:cubicBezTo>
                  <a:pt x="65166" y="29387"/>
                  <a:pt x="65318" y="29406"/>
                  <a:pt x="65565" y="29254"/>
                </a:cubicBezTo>
                <a:close/>
                <a:moveTo>
                  <a:pt x="62674" y="30262"/>
                </a:moveTo>
                <a:cubicBezTo>
                  <a:pt x="62541" y="30300"/>
                  <a:pt x="62047" y="30605"/>
                  <a:pt x="61970" y="30472"/>
                </a:cubicBezTo>
                <a:cubicBezTo>
                  <a:pt x="61894" y="30852"/>
                  <a:pt x="61210" y="30529"/>
                  <a:pt x="61286" y="30928"/>
                </a:cubicBezTo>
                <a:cubicBezTo>
                  <a:pt x="61970" y="30567"/>
                  <a:pt x="62465" y="30662"/>
                  <a:pt x="62674" y="30262"/>
                </a:cubicBezTo>
                <a:close/>
                <a:moveTo>
                  <a:pt x="60734" y="31137"/>
                </a:moveTo>
                <a:cubicBezTo>
                  <a:pt x="60905" y="31080"/>
                  <a:pt x="61057" y="31004"/>
                  <a:pt x="61229" y="30947"/>
                </a:cubicBezTo>
                <a:cubicBezTo>
                  <a:pt x="61210" y="30890"/>
                  <a:pt x="61172" y="30814"/>
                  <a:pt x="61153" y="30757"/>
                </a:cubicBezTo>
                <a:cubicBezTo>
                  <a:pt x="61038" y="30795"/>
                  <a:pt x="60905" y="30852"/>
                  <a:pt x="60791" y="30909"/>
                </a:cubicBezTo>
                <a:cubicBezTo>
                  <a:pt x="61038" y="31099"/>
                  <a:pt x="60658" y="30947"/>
                  <a:pt x="60734" y="31137"/>
                </a:cubicBezTo>
                <a:close/>
                <a:moveTo>
                  <a:pt x="78614" y="23966"/>
                </a:moveTo>
                <a:cubicBezTo>
                  <a:pt x="78804" y="23852"/>
                  <a:pt x="79032" y="23757"/>
                  <a:pt x="79032" y="23586"/>
                </a:cubicBezTo>
                <a:cubicBezTo>
                  <a:pt x="77967" y="23966"/>
                  <a:pt x="76940" y="24290"/>
                  <a:pt x="75913" y="24727"/>
                </a:cubicBezTo>
                <a:cubicBezTo>
                  <a:pt x="75951" y="24784"/>
                  <a:pt x="76046" y="24727"/>
                  <a:pt x="76122" y="24689"/>
                </a:cubicBezTo>
                <a:cubicBezTo>
                  <a:pt x="76179" y="24822"/>
                  <a:pt x="75684" y="24803"/>
                  <a:pt x="75875" y="24975"/>
                </a:cubicBezTo>
                <a:cubicBezTo>
                  <a:pt x="76293" y="24708"/>
                  <a:pt x="76940" y="24537"/>
                  <a:pt x="77491" y="24366"/>
                </a:cubicBezTo>
                <a:cubicBezTo>
                  <a:pt x="77644" y="24328"/>
                  <a:pt x="78024" y="24195"/>
                  <a:pt x="77929" y="24024"/>
                </a:cubicBezTo>
                <a:cubicBezTo>
                  <a:pt x="78062" y="24233"/>
                  <a:pt x="78366" y="23966"/>
                  <a:pt x="78557" y="23833"/>
                </a:cubicBezTo>
                <a:cubicBezTo>
                  <a:pt x="78576" y="23871"/>
                  <a:pt x="78595" y="23928"/>
                  <a:pt x="78614" y="23966"/>
                </a:cubicBezTo>
                <a:close/>
                <a:moveTo>
                  <a:pt x="59060" y="31765"/>
                </a:moveTo>
                <a:cubicBezTo>
                  <a:pt x="59060" y="31480"/>
                  <a:pt x="59707" y="31689"/>
                  <a:pt x="59650" y="31308"/>
                </a:cubicBezTo>
                <a:cubicBezTo>
                  <a:pt x="59346" y="31556"/>
                  <a:pt x="59212" y="31385"/>
                  <a:pt x="58851" y="31613"/>
                </a:cubicBezTo>
                <a:cubicBezTo>
                  <a:pt x="58870" y="31765"/>
                  <a:pt x="59022" y="31670"/>
                  <a:pt x="59060" y="31765"/>
                </a:cubicBezTo>
                <a:close/>
                <a:moveTo>
                  <a:pt x="60278" y="31213"/>
                </a:moveTo>
                <a:cubicBezTo>
                  <a:pt x="60297" y="31289"/>
                  <a:pt x="60772" y="31137"/>
                  <a:pt x="60620" y="31023"/>
                </a:cubicBezTo>
                <a:cubicBezTo>
                  <a:pt x="60411" y="31061"/>
                  <a:pt x="60411" y="31156"/>
                  <a:pt x="60278" y="31213"/>
                </a:cubicBezTo>
                <a:close/>
                <a:moveTo>
                  <a:pt x="18945" y="47742"/>
                </a:moveTo>
                <a:cubicBezTo>
                  <a:pt x="18888" y="47552"/>
                  <a:pt x="18546" y="47838"/>
                  <a:pt x="18394" y="47799"/>
                </a:cubicBezTo>
                <a:cubicBezTo>
                  <a:pt x="18451" y="47952"/>
                  <a:pt x="18907" y="47838"/>
                  <a:pt x="18945" y="47742"/>
                </a:cubicBezTo>
                <a:close/>
                <a:moveTo>
                  <a:pt x="58794" y="31651"/>
                </a:moveTo>
                <a:cubicBezTo>
                  <a:pt x="58604" y="31727"/>
                  <a:pt x="58414" y="31803"/>
                  <a:pt x="58242" y="31879"/>
                </a:cubicBezTo>
                <a:cubicBezTo>
                  <a:pt x="58318" y="32012"/>
                  <a:pt x="58927" y="31879"/>
                  <a:pt x="58794" y="31651"/>
                </a:cubicBezTo>
                <a:close/>
                <a:moveTo>
                  <a:pt x="16358" y="48789"/>
                </a:moveTo>
                <a:cubicBezTo>
                  <a:pt x="16168" y="48655"/>
                  <a:pt x="15712" y="48960"/>
                  <a:pt x="15445" y="48979"/>
                </a:cubicBezTo>
                <a:cubicBezTo>
                  <a:pt x="15636" y="49093"/>
                  <a:pt x="16016" y="48922"/>
                  <a:pt x="16358" y="48789"/>
                </a:cubicBezTo>
                <a:close/>
                <a:moveTo>
                  <a:pt x="50273" y="34846"/>
                </a:moveTo>
                <a:cubicBezTo>
                  <a:pt x="50292" y="34599"/>
                  <a:pt x="51395" y="34428"/>
                  <a:pt x="51870" y="34200"/>
                </a:cubicBezTo>
                <a:cubicBezTo>
                  <a:pt x="51433" y="34009"/>
                  <a:pt x="50729" y="34599"/>
                  <a:pt x="50539" y="34447"/>
                </a:cubicBezTo>
                <a:cubicBezTo>
                  <a:pt x="50425" y="34485"/>
                  <a:pt x="50444" y="34542"/>
                  <a:pt x="50463" y="34599"/>
                </a:cubicBezTo>
                <a:cubicBezTo>
                  <a:pt x="49892" y="34580"/>
                  <a:pt x="49017" y="34998"/>
                  <a:pt x="48294" y="35246"/>
                </a:cubicBezTo>
                <a:cubicBezTo>
                  <a:pt x="47267" y="35588"/>
                  <a:pt x="46583" y="35683"/>
                  <a:pt x="45498" y="36140"/>
                </a:cubicBezTo>
                <a:cubicBezTo>
                  <a:pt x="44262" y="36672"/>
                  <a:pt x="42398" y="37281"/>
                  <a:pt x="41029" y="37661"/>
                </a:cubicBezTo>
                <a:cubicBezTo>
                  <a:pt x="41105" y="37471"/>
                  <a:pt x="41561" y="37395"/>
                  <a:pt x="41675" y="37338"/>
                </a:cubicBezTo>
                <a:cubicBezTo>
                  <a:pt x="42018" y="37224"/>
                  <a:pt x="42455" y="36939"/>
                  <a:pt x="42607" y="37148"/>
                </a:cubicBezTo>
                <a:cubicBezTo>
                  <a:pt x="42645" y="37072"/>
                  <a:pt x="42683" y="36996"/>
                  <a:pt x="42721" y="36920"/>
                </a:cubicBezTo>
                <a:cubicBezTo>
                  <a:pt x="43844" y="36691"/>
                  <a:pt x="45118" y="36026"/>
                  <a:pt x="46240" y="35854"/>
                </a:cubicBezTo>
                <a:cubicBezTo>
                  <a:pt x="47439" y="35227"/>
                  <a:pt x="48713" y="34941"/>
                  <a:pt x="50254" y="34295"/>
                </a:cubicBezTo>
                <a:cubicBezTo>
                  <a:pt x="50197" y="34200"/>
                  <a:pt x="49987" y="34390"/>
                  <a:pt x="49911" y="34314"/>
                </a:cubicBezTo>
                <a:cubicBezTo>
                  <a:pt x="49987" y="34200"/>
                  <a:pt x="50406" y="34181"/>
                  <a:pt x="50653" y="34028"/>
                </a:cubicBezTo>
                <a:cubicBezTo>
                  <a:pt x="50729" y="34124"/>
                  <a:pt x="50368" y="34105"/>
                  <a:pt x="50520" y="34238"/>
                </a:cubicBezTo>
                <a:cubicBezTo>
                  <a:pt x="50634" y="34200"/>
                  <a:pt x="50729" y="34162"/>
                  <a:pt x="50843" y="34124"/>
                </a:cubicBezTo>
                <a:cubicBezTo>
                  <a:pt x="50805" y="34085"/>
                  <a:pt x="50748" y="34085"/>
                  <a:pt x="50729" y="34047"/>
                </a:cubicBezTo>
                <a:cubicBezTo>
                  <a:pt x="51281" y="33762"/>
                  <a:pt x="52898" y="33477"/>
                  <a:pt x="53240" y="33153"/>
                </a:cubicBezTo>
                <a:cubicBezTo>
                  <a:pt x="53335" y="33077"/>
                  <a:pt x="53868" y="33192"/>
                  <a:pt x="53544" y="33020"/>
                </a:cubicBezTo>
                <a:cubicBezTo>
                  <a:pt x="53772" y="32963"/>
                  <a:pt x="53849" y="33172"/>
                  <a:pt x="54172" y="32944"/>
                </a:cubicBezTo>
                <a:cubicBezTo>
                  <a:pt x="53601" y="32963"/>
                  <a:pt x="55142" y="32564"/>
                  <a:pt x="55275" y="32507"/>
                </a:cubicBezTo>
                <a:cubicBezTo>
                  <a:pt x="55256" y="32564"/>
                  <a:pt x="55161" y="32602"/>
                  <a:pt x="55218" y="32697"/>
                </a:cubicBezTo>
                <a:cubicBezTo>
                  <a:pt x="55275" y="32621"/>
                  <a:pt x="55427" y="32564"/>
                  <a:pt x="55313" y="32431"/>
                </a:cubicBezTo>
                <a:cubicBezTo>
                  <a:pt x="55560" y="32412"/>
                  <a:pt x="55865" y="32298"/>
                  <a:pt x="56112" y="32279"/>
                </a:cubicBezTo>
                <a:cubicBezTo>
                  <a:pt x="56036" y="32202"/>
                  <a:pt x="56930" y="31765"/>
                  <a:pt x="57234" y="31879"/>
                </a:cubicBezTo>
                <a:cubicBezTo>
                  <a:pt x="57881" y="31499"/>
                  <a:pt x="59289" y="31023"/>
                  <a:pt x="60049" y="30871"/>
                </a:cubicBezTo>
                <a:cubicBezTo>
                  <a:pt x="60278" y="30586"/>
                  <a:pt x="60772" y="30662"/>
                  <a:pt x="61076" y="30395"/>
                </a:cubicBezTo>
                <a:cubicBezTo>
                  <a:pt x="61153" y="30376"/>
                  <a:pt x="61172" y="30453"/>
                  <a:pt x="61210" y="30510"/>
                </a:cubicBezTo>
                <a:cubicBezTo>
                  <a:pt x="61267" y="30491"/>
                  <a:pt x="61229" y="30434"/>
                  <a:pt x="61229" y="30395"/>
                </a:cubicBezTo>
                <a:cubicBezTo>
                  <a:pt x="64158" y="29197"/>
                  <a:pt x="67296" y="28303"/>
                  <a:pt x="70206" y="26896"/>
                </a:cubicBezTo>
                <a:cubicBezTo>
                  <a:pt x="69065" y="27200"/>
                  <a:pt x="66459" y="28322"/>
                  <a:pt x="64862" y="28760"/>
                </a:cubicBezTo>
                <a:cubicBezTo>
                  <a:pt x="65033" y="28969"/>
                  <a:pt x="64481" y="28684"/>
                  <a:pt x="64671" y="29007"/>
                </a:cubicBezTo>
                <a:cubicBezTo>
                  <a:pt x="64177" y="28893"/>
                  <a:pt x="63492" y="29311"/>
                  <a:pt x="63055" y="29597"/>
                </a:cubicBezTo>
                <a:cubicBezTo>
                  <a:pt x="62921" y="29635"/>
                  <a:pt x="63093" y="29444"/>
                  <a:pt x="62921" y="29425"/>
                </a:cubicBezTo>
                <a:cubicBezTo>
                  <a:pt x="62503" y="29730"/>
                  <a:pt x="62351" y="29635"/>
                  <a:pt x="62161" y="29844"/>
                </a:cubicBezTo>
                <a:cubicBezTo>
                  <a:pt x="61989" y="29901"/>
                  <a:pt x="62008" y="29673"/>
                  <a:pt x="61799" y="29825"/>
                </a:cubicBezTo>
                <a:cubicBezTo>
                  <a:pt x="61609" y="29901"/>
                  <a:pt x="61685" y="30034"/>
                  <a:pt x="61628" y="30129"/>
                </a:cubicBezTo>
                <a:cubicBezTo>
                  <a:pt x="61514" y="30110"/>
                  <a:pt x="61362" y="30186"/>
                  <a:pt x="61362" y="29996"/>
                </a:cubicBezTo>
                <a:cubicBezTo>
                  <a:pt x="61057" y="30338"/>
                  <a:pt x="60221" y="30529"/>
                  <a:pt x="60049" y="30643"/>
                </a:cubicBezTo>
                <a:cubicBezTo>
                  <a:pt x="59764" y="30814"/>
                  <a:pt x="59308" y="30852"/>
                  <a:pt x="59098" y="30795"/>
                </a:cubicBezTo>
                <a:cubicBezTo>
                  <a:pt x="59212" y="31061"/>
                  <a:pt x="58699" y="30966"/>
                  <a:pt x="58471" y="31004"/>
                </a:cubicBezTo>
                <a:cubicBezTo>
                  <a:pt x="58471" y="31080"/>
                  <a:pt x="58547" y="31061"/>
                  <a:pt x="58623" y="31042"/>
                </a:cubicBezTo>
                <a:cubicBezTo>
                  <a:pt x="58033" y="31347"/>
                  <a:pt x="57196" y="31784"/>
                  <a:pt x="56778" y="31613"/>
                </a:cubicBezTo>
                <a:cubicBezTo>
                  <a:pt x="56778" y="31765"/>
                  <a:pt x="56683" y="31860"/>
                  <a:pt x="56416" y="31936"/>
                </a:cubicBezTo>
                <a:cubicBezTo>
                  <a:pt x="56588" y="31708"/>
                  <a:pt x="55751" y="31841"/>
                  <a:pt x="55770" y="32126"/>
                </a:cubicBezTo>
                <a:cubicBezTo>
                  <a:pt x="55713" y="32126"/>
                  <a:pt x="55656" y="32088"/>
                  <a:pt x="55598" y="32031"/>
                </a:cubicBezTo>
                <a:cubicBezTo>
                  <a:pt x="55408" y="32298"/>
                  <a:pt x="54781" y="32469"/>
                  <a:pt x="54533" y="32412"/>
                </a:cubicBezTo>
                <a:cubicBezTo>
                  <a:pt x="54362" y="32545"/>
                  <a:pt x="54647" y="32526"/>
                  <a:pt x="54762" y="32431"/>
                </a:cubicBezTo>
                <a:cubicBezTo>
                  <a:pt x="54400" y="32640"/>
                  <a:pt x="53487" y="32602"/>
                  <a:pt x="53278" y="33020"/>
                </a:cubicBezTo>
                <a:cubicBezTo>
                  <a:pt x="53202" y="33039"/>
                  <a:pt x="53183" y="32963"/>
                  <a:pt x="53164" y="32906"/>
                </a:cubicBezTo>
                <a:cubicBezTo>
                  <a:pt x="52993" y="32963"/>
                  <a:pt x="52878" y="33039"/>
                  <a:pt x="52821" y="33153"/>
                </a:cubicBezTo>
                <a:cubicBezTo>
                  <a:pt x="52745" y="33172"/>
                  <a:pt x="52745" y="33077"/>
                  <a:pt x="52707" y="33020"/>
                </a:cubicBezTo>
                <a:cubicBezTo>
                  <a:pt x="52118" y="33382"/>
                  <a:pt x="51452" y="33458"/>
                  <a:pt x="50767" y="33743"/>
                </a:cubicBezTo>
                <a:cubicBezTo>
                  <a:pt x="50995" y="33648"/>
                  <a:pt x="50653" y="33971"/>
                  <a:pt x="50596" y="33819"/>
                </a:cubicBezTo>
                <a:cubicBezTo>
                  <a:pt x="49188" y="34751"/>
                  <a:pt x="48352" y="34295"/>
                  <a:pt x="46868" y="35094"/>
                </a:cubicBezTo>
                <a:cubicBezTo>
                  <a:pt x="47020" y="35303"/>
                  <a:pt x="47210" y="34922"/>
                  <a:pt x="47400" y="34979"/>
                </a:cubicBezTo>
                <a:cubicBezTo>
                  <a:pt x="47420" y="35170"/>
                  <a:pt x="47305" y="35056"/>
                  <a:pt x="47115" y="35151"/>
                </a:cubicBezTo>
                <a:cubicBezTo>
                  <a:pt x="47153" y="35246"/>
                  <a:pt x="47229" y="35227"/>
                  <a:pt x="47267" y="35322"/>
                </a:cubicBezTo>
                <a:cubicBezTo>
                  <a:pt x="46773" y="35398"/>
                  <a:pt x="46373" y="35322"/>
                  <a:pt x="45898" y="35702"/>
                </a:cubicBezTo>
                <a:cubicBezTo>
                  <a:pt x="45860" y="35569"/>
                  <a:pt x="46031" y="35512"/>
                  <a:pt x="46069" y="35417"/>
                </a:cubicBezTo>
                <a:cubicBezTo>
                  <a:pt x="46069" y="35227"/>
                  <a:pt x="45879" y="35379"/>
                  <a:pt x="45822" y="35284"/>
                </a:cubicBezTo>
                <a:cubicBezTo>
                  <a:pt x="45803" y="35151"/>
                  <a:pt x="46126" y="35398"/>
                  <a:pt x="45955" y="35113"/>
                </a:cubicBezTo>
                <a:cubicBezTo>
                  <a:pt x="46240" y="35056"/>
                  <a:pt x="46202" y="35018"/>
                  <a:pt x="46526" y="34903"/>
                </a:cubicBezTo>
                <a:cubicBezTo>
                  <a:pt x="46373" y="34846"/>
                  <a:pt x="45651" y="35113"/>
                  <a:pt x="45708" y="35208"/>
                </a:cubicBezTo>
                <a:cubicBezTo>
                  <a:pt x="45632" y="35246"/>
                  <a:pt x="45632" y="35151"/>
                  <a:pt x="45594" y="35094"/>
                </a:cubicBezTo>
                <a:cubicBezTo>
                  <a:pt x="44909" y="35398"/>
                  <a:pt x="44642" y="35531"/>
                  <a:pt x="43863" y="35797"/>
                </a:cubicBezTo>
                <a:cubicBezTo>
                  <a:pt x="44262" y="35931"/>
                  <a:pt x="44871" y="35360"/>
                  <a:pt x="45137" y="35550"/>
                </a:cubicBezTo>
                <a:cubicBezTo>
                  <a:pt x="45099" y="35360"/>
                  <a:pt x="45460" y="35493"/>
                  <a:pt x="45536" y="35284"/>
                </a:cubicBezTo>
                <a:cubicBezTo>
                  <a:pt x="45689" y="35208"/>
                  <a:pt x="45651" y="35455"/>
                  <a:pt x="45784" y="35417"/>
                </a:cubicBezTo>
                <a:cubicBezTo>
                  <a:pt x="44985" y="35873"/>
                  <a:pt x="43958" y="36026"/>
                  <a:pt x="43235" y="36330"/>
                </a:cubicBezTo>
                <a:cubicBezTo>
                  <a:pt x="43045" y="36406"/>
                  <a:pt x="42778" y="36539"/>
                  <a:pt x="42816" y="36539"/>
                </a:cubicBezTo>
                <a:cubicBezTo>
                  <a:pt x="42037" y="36444"/>
                  <a:pt x="40116" y="37623"/>
                  <a:pt x="39507" y="37757"/>
                </a:cubicBezTo>
                <a:cubicBezTo>
                  <a:pt x="38213" y="37909"/>
                  <a:pt x="36882" y="38555"/>
                  <a:pt x="35246" y="39088"/>
                </a:cubicBezTo>
                <a:cubicBezTo>
                  <a:pt x="35284" y="39126"/>
                  <a:pt x="35379" y="39069"/>
                  <a:pt x="35455" y="39050"/>
                </a:cubicBezTo>
                <a:cubicBezTo>
                  <a:pt x="34409" y="39430"/>
                  <a:pt x="32412" y="40191"/>
                  <a:pt x="31518" y="40305"/>
                </a:cubicBezTo>
                <a:cubicBezTo>
                  <a:pt x="30662" y="40838"/>
                  <a:pt x="29388" y="40933"/>
                  <a:pt x="27790" y="41732"/>
                </a:cubicBezTo>
                <a:cubicBezTo>
                  <a:pt x="28418" y="41713"/>
                  <a:pt x="29350" y="41256"/>
                  <a:pt x="29958" y="41085"/>
                </a:cubicBezTo>
                <a:cubicBezTo>
                  <a:pt x="30396" y="41256"/>
                  <a:pt x="31271" y="40610"/>
                  <a:pt x="31670" y="40857"/>
                </a:cubicBezTo>
                <a:cubicBezTo>
                  <a:pt x="31689" y="40743"/>
                  <a:pt x="31784" y="40667"/>
                  <a:pt x="31994" y="40610"/>
                </a:cubicBezTo>
                <a:cubicBezTo>
                  <a:pt x="31975" y="40667"/>
                  <a:pt x="31879" y="40724"/>
                  <a:pt x="31937" y="40800"/>
                </a:cubicBezTo>
                <a:cubicBezTo>
                  <a:pt x="32260" y="40305"/>
                  <a:pt x="32888" y="40534"/>
                  <a:pt x="33306" y="40134"/>
                </a:cubicBezTo>
                <a:cubicBezTo>
                  <a:pt x="33477" y="40077"/>
                  <a:pt x="33477" y="40324"/>
                  <a:pt x="33686" y="40210"/>
                </a:cubicBezTo>
                <a:cubicBezTo>
                  <a:pt x="33667" y="40153"/>
                  <a:pt x="33648" y="40115"/>
                  <a:pt x="33629" y="40058"/>
                </a:cubicBezTo>
                <a:cubicBezTo>
                  <a:pt x="34314" y="39849"/>
                  <a:pt x="35589" y="39297"/>
                  <a:pt x="36254" y="39126"/>
                </a:cubicBezTo>
                <a:cubicBezTo>
                  <a:pt x="36330" y="39107"/>
                  <a:pt x="36311" y="39145"/>
                  <a:pt x="36273" y="39164"/>
                </a:cubicBezTo>
                <a:cubicBezTo>
                  <a:pt x="38080" y="38574"/>
                  <a:pt x="39164" y="38061"/>
                  <a:pt x="40534" y="37795"/>
                </a:cubicBezTo>
                <a:cubicBezTo>
                  <a:pt x="40249" y="38042"/>
                  <a:pt x="39849" y="38175"/>
                  <a:pt x="39526" y="38137"/>
                </a:cubicBezTo>
                <a:cubicBezTo>
                  <a:pt x="39298" y="38422"/>
                  <a:pt x="38385" y="38555"/>
                  <a:pt x="37852" y="38803"/>
                </a:cubicBezTo>
                <a:cubicBezTo>
                  <a:pt x="37985" y="38879"/>
                  <a:pt x="37776" y="39050"/>
                  <a:pt x="37928" y="39012"/>
                </a:cubicBezTo>
                <a:cubicBezTo>
                  <a:pt x="38099" y="38936"/>
                  <a:pt x="37985" y="38936"/>
                  <a:pt x="37947" y="38879"/>
                </a:cubicBezTo>
                <a:cubicBezTo>
                  <a:pt x="38099" y="38803"/>
                  <a:pt x="38156" y="38936"/>
                  <a:pt x="38251" y="38936"/>
                </a:cubicBezTo>
                <a:cubicBezTo>
                  <a:pt x="38518" y="38555"/>
                  <a:pt x="39374" y="38536"/>
                  <a:pt x="39773" y="38270"/>
                </a:cubicBezTo>
                <a:cubicBezTo>
                  <a:pt x="39868" y="38365"/>
                  <a:pt x="40096" y="38213"/>
                  <a:pt x="40173" y="38327"/>
                </a:cubicBezTo>
                <a:cubicBezTo>
                  <a:pt x="40211" y="38175"/>
                  <a:pt x="40268" y="38194"/>
                  <a:pt x="40458" y="38156"/>
                </a:cubicBezTo>
                <a:cubicBezTo>
                  <a:pt x="40439" y="38118"/>
                  <a:pt x="40420" y="38061"/>
                  <a:pt x="40401" y="38023"/>
                </a:cubicBezTo>
                <a:cubicBezTo>
                  <a:pt x="40439" y="38023"/>
                  <a:pt x="40686" y="38042"/>
                  <a:pt x="40648" y="37909"/>
                </a:cubicBezTo>
                <a:cubicBezTo>
                  <a:pt x="40838" y="37890"/>
                  <a:pt x="40534" y="38042"/>
                  <a:pt x="40667" y="38137"/>
                </a:cubicBezTo>
                <a:cubicBezTo>
                  <a:pt x="40800" y="38099"/>
                  <a:pt x="40914" y="38194"/>
                  <a:pt x="40990" y="38061"/>
                </a:cubicBezTo>
                <a:cubicBezTo>
                  <a:pt x="40933" y="37985"/>
                  <a:pt x="40781" y="38099"/>
                  <a:pt x="40781" y="37909"/>
                </a:cubicBezTo>
                <a:cubicBezTo>
                  <a:pt x="40990" y="37985"/>
                  <a:pt x="41409" y="37547"/>
                  <a:pt x="41618" y="37680"/>
                </a:cubicBezTo>
                <a:cubicBezTo>
                  <a:pt x="41694" y="37642"/>
                  <a:pt x="41694" y="37566"/>
                  <a:pt x="41770" y="37509"/>
                </a:cubicBezTo>
                <a:cubicBezTo>
                  <a:pt x="42645" y="37452"/>
                  <a:pt x="43558" y="37148"/>
                  <a:pt x="44490" y="36805"/>
                </a:cubicBezTo>
                <a:cubicBezTo>
                  <a:pt x="46430" y="36140"/>
                  <a:pt x="48466" y="35265"/>
                  <a:pt x="50292" y="34827"/>
                </a:cubicBezTo>
                <a:close/>
                <a:moveTo>
                  <a:pt x="46963" y="34789"/>
                </a:moveTo>
                <a:cubicBezTo>
                  <a:pt x="47134" y="34637"/>
                  <a:pt x="47420" y="34713"/>
                  <a:pt x="47439" y="34580"/>
                </a:cubicBezTo>
                <a:cubicBezTo>
                  <a:pt x="47267" y="34523"/>
                  <a:pt x="46849" y="34732"/>
                  <a:pt x="46564" y="34884"/>
                </a:cubicBezTo>
                <a:cubicBezTo>
                  <a:pt x="46564" y="35037"/>
                  <a:pt x="46849" y="34732"/>
                  <a:pt x="46849" y="34884"/>
                </a:cubicBezTo>
                <a:cubicBezTo>
                  <a:pt x="46545" y="35056"/>
                  <a:pt x="46849" y="35151"/>
                  <a:pt x="46411" y="35227"/>
                </a:cubicBezTo>
                <a:cubicBezTo>
                  <a:pt x="46507" y="35322"/>
                  <a:pt x="46697" y="35227"/>
                  <a:pt x="46849" y="35208"/>
                </a:cubicBezTo>
                <a:cubicBezTo>
                  <a:pt x="46716" y="35018"/>
                  <a:pt x="46963" y="34941"/>
                  <a:pt x="46963" y="34789"/>
                </a:cubicBezTo>
                <a:close/>
                <a:moveTo>
                  <a:pt x="72945" y="25907"/>
                </a:moveTo>
                <a:cubicBezTo>
                  <a:pt x="72964" y="26040"/>
                  <a:pt x="72755" y="25945"/>
                  <a:pt x="72774" y="25811"/>
                </a:cubicBezTo>
                <a:cubicBezTo>
                  <a:pt x="72375" y="26154"/>
                  <a:pt x="71119" y="26420"/>
                  <a:pt x="70492" y="26724"/>
                </a:cubicBezTo>
                <a:cubicBezTo>
                  <a:pt x="70416" y="26801"/>
                  <a:pt x="70416" y="26877"/>
                  <a:pt x="70454" y="26972"/>
                </a:cubicBezTo>
                <a:cubicBezTo>
                  <a:pt x="71424" y="26458"/>
                  <a:pt x="72280" y="26363"/>
                  <a:pt x="73858" y="25659"/>
                </a:cubicBezTo>
                <a:cubicBezTo>
                  <a:pt x="73687" y="25621"/>
                  <a:pt x="73706" y="25659"/>
                  <a:pt x="73801" y="25526"/>
                </a:cubicBezTo>
                <a:cubicBezTo>
                  <a:pt x="74068" y="25602"/>
                  <a:pt x="74695" y="25488"/>
                  <a:pt x="74924" y="25127"/>
                </a:cubicBezTo>
                <a:cubicBezTo>
                  <a:pt x="75000" y="25146"/>
                  <a:pt x="75152" y="25051"/>
                  <a:pt x="75171" y="25184"/>
                </a:cubicBezTo>
                <a:cubicBezTo>
                  <a:pt x="75152" y="24975"/>
                  <a:pt x="75837" y="24956"/>
                  <a:pt x="75780" y="24727"/>
                </a:cubicBezTo>
                <a:cubicBezTo>
                  <a:pt x="74829" y="25108"/>
                  <a:pt x="73916" y="25393"/>
                  <a:pt x="72850" y="25850"/>
                </a:cubicBezTo>
                <a:cubicBezTo>
                  <a:pt x="72869" y="25907"/>
                  <a:pt x="72907" y="25926"/>
                  <a:pt x="72945" y="25907"/>
                </a:cubicBezTo>
                <a:close/>
                <a:moveTo>
                  <a:pt x="18375" y="47914"/>
                </a:moveTo>
                <a:cubicBezTo>
                  <a:pt x="18242" y="47818"/>
                  <a:pt x="17937" y="47971"/>
                  <a:pt x="17709" y="48028"/>
                </a:cubicBezTo>
                <a:cubicBezTo>
                  <a:pt x="17804" y="48199"/>
                  <a:pt x="18108" y="48009"/>
                  <a:pt x="18375" y="47914"/>
                </a:cubicBezTo>
                <a:close/>
                <a:moveTo>
                  <a:pt x="17595" y="48123"/>
                </a:moveTo>
                <a:cubicBezTo>
                  <a:pt x="16758" y="48275"/>
                  <a:pt x="15788" y="48560"/>
                  <a:pt x="15008" y="48827"/>
                </a:cubicBezTo>
                <a:cubicBezTo>
                  <a:pt x="16187" y="48655"/>
                  <a:pt x="16587" y="48465"/>
                  <a:pt x="17595" y="48123"/>
                </a:cubicBezTo>
                <a:close/>
                <a:moveTo>
                  <a:pt x="56188" y="32640"/>
                </a:moveTo>
                <a:cubicBezTo>
                  <a:pt x="56055" y="32545"/>
                  <a:pt x="55884" y="32659"/>
                  <a:pt x="55732" y="32754"/>
                </a:cubicBezTo>
                <a:cubicBezTo>
                  <a:pt x="55903" y="32868"/>
                  <a:pt x="55979" y="32735"/>
                  <a:pt x="56188" y="32640"/>
                </a:cubicBezTo>
                <a:close/>
                <a:moveTo>
                  <a:pt x="33648" y="41408"/>
                </a:moveTo>
                <a:cubicBezTo>
                  <a:pt x="33782" y="41542"/>
                  <a:pt x="33401" y="41561"/>
                  <a:pt x="33401" y="41675"/>
                </a:cubicBezTo>
                <a:cubicBezTo>
                  <a:pt x="33534" y="41732"/>
                  <a:pt x="33801" y="41542"/>
                  <a:pt x="33934" y="41561"/>
                </a:cubicBezTo>
                <a:cubicBezTo>
                  <a:pt x="33896" y="41485"/>
                  <a:pt x="33972" y="41428"/>
                  <a:pt x="33915" y="41351"/>
                </a:cubicBezTo>
                <a:cubicBezTo>
                  <a:pt x="33801" y="41389"/>
                  <a:pt x="33705" y="41408"/>
                  <a:pt x="33629" y="41351"/>
                </a:cubicBezTo>
                <a:cubicBezTo>
                  <a:pt x="33572" y="41389"/>
                  <a:pt x="33629" y="41408"/>
                  <a:pt x="33648" y="41389"/>
                </a:cubicBezTo>
                <a:close/>
                <a:moveTo>
                  <a:pt x="55009" y="33115"/>
                </a:moveTo>
                <a:cubicBezTo>
                  <a:pt x="54990" y="33058"/>
                  <a:pt x="54971" y="33020"/>
                  <a:pt x="54952" y="32963"/>
                </a:cubicBezTo>
                <a:cubicBezTo>
                  <a:pt x="54800" y="33001"/>
                  <a:pt x="54857" y="33115"/>
                  <a:pt x="54666" y="33134"/>
                </a:cubicBezTo>
                <a:cubicBezTo>
                  <a:pt x="54762" y="33192"/>
                  <a:pt x="54876" y="33172"/>
                  <a:pt x="55028" y="33115"/>
                </a:cubicBezTo>
                <a:close/>
                <a:moveTo>
                  <a:pt x="33173" y="41808"/>
                </a:moveTo>
                <a:cubicBezTo>
                  <a:pt x="33401" y="41789"/>
                  <a:pt x="33211" y="41618"/>
                  <a:pt x="33211" y="41523"/>
                </a:cubicBezTo>
                <a:cubicBezTo>
                  <a:pt x="33078" y="41599"/>
                  <a:pt x="33021" y="41561"/>
                  <a:pt x="32945" y="41580"/>
                </a:cubicBezTo>
                <a:cubicBezTo>
                  <a:pt x="32203" y="42302"/>
                  <a:pt x="30510" y="42360"/>
                  <a:pt x="29331" y="43139"/>
                </a:cubicBezTo>
                <a:cubicBezTo>
                  <a:pt x="30282" y="42740"/>
                  <a:pt x="32583" y="42169"/>
                  <a:pt x="33078" y="41751"/>
                </a:cubicBezTo>
                <a:cubicBezTo>
                  <a:pt x="33173" y="41713"/>
                  <a:pt x="33059" y="41846"/>
                  <a:pt x="33173" y="41808"/>
                </a:cubicBezTo>
                <a:close/>
                <a:moveTo>
                  <a:pt x="25508" y="44832"/>
                </a:moveTo>
                <a:cubicBezTo>
                  <a:pt x="25584" y="44775"/>
                  <a:pt x="25584" y="44718"/>
                  <a:pt x="25660" y="44661"/>
                </a:cubicBezTo>
                <a:cubicBezTo>
                  <a:pt x="25603" y="44585"/>
                  <a:pt x="25508" y="44604"/>
                  <a:pt x="25374" y="44661"/>
                </a:cubicBezTo>
                <a:cubicBezTo>
                  <a:pt x="25393" y="44756"/>
                  <a:pt x="25488" y="44737"/>
                  <a:pt x="25508" y="44832"/>
                </a:cubicBezTo>
                <a:close/>
                <a:moveTo>
                  <a:pt x="53487" y="33553"/>
                </a:moveTo>
                <a:cubicBezTo>
                  <a:pt x="53240" y="33629"/>
                  <a:pt x="52498" y="33743"/>
                  <a:pt x="52498" y="33952"/>
                </a:cubicBezTo>
                <a:cubicBezTo>
                  <a:pt x="52764" y="33876"/>
                  <a:pt x="53183" y="33686"/>
                  <a:pt x="53487" y="33553"/>
                </a:cubicBezTo>
                <a:close/>
                <a:moveTo>
                  <a:pt x="24823" y="45060"/>
                </a:moveTo>
                <a:cubicBezTo>
                  <a:pt x="25013" y="45003"/>
                  <a:pt x="24899" y="44851"/>
                  <a:pt x="25146" y="44813"/>
                </a:cubicBezTo>
                <a:cubicBezTo>
                  <a:pt x="25051" y="44775"/>
                  <a:pt x="24899" y="44813"/>
                  <a:pt x="24728" y="44870"/>
                </a:cubicBezTo>
                <a:cubicBezTo>
                  <a:pt x="24975" y="44908"/>
                  <a:pt x="24766" y="44889"/>
                  <a:pt x="24804" y="45060"/>
                </a:cubicBezTo>
                <a:close/>
                <a:moveTo>
                  <a:pt x="51985" y="34105"/>
                </a:moveTo>
                <a:cubicBezTo>
                  <a:pt x="52118" y="34143"/>
                  <a:pt x="52194" y="33990"/>
                  <a:pt x="52422" y="33971"/>
                </a:cubicBezTo>
                <a:cubicBezTo>
                  <a:pt x="52365" y="33838"/>
                  <a:pt x="52042" y="34009"/>
                  <a:pt x="51985" y="34105"/>
                </a:cubicBezTo>
                <a:close/>
                <a:moveTo>
                  <a:pt x="19040" y="47267"/>
                </a:moveTo>
                <a:cubicBezTo>
                  <a:pt x="19269" y="47210"/>
                  <a:pt x="19288" y="47096"/>
                  <a:pt x="19364" y="47020"/>
                </a:cubicBezTo>
                <a:cubicBezTo>
                  <a:pt x="19250" y="46848"/>
                  <a:pt x="19040" y="47286"/>
                  <a:pt x="19021" y="47039"/>
                </a:cubicBezTo>
                <a:cubicBezTo>
                  <a:pt x="18945" y="47096"/>
                  <a:pt x="19021" y="47191"/>
                  <a:pt x="19040" y="47267"/>
                </a:cubicBezTo>
                <a:close/>
                <a:moveTo>
                  <a:pt x="28893" y="43254"/>
                </a:moveTo>
                <a:cubicBezTo>
                  <a:pt x="28912" y="43006"/>
                  <a:pt x="28494" y="43349"/>
                  <a:pt x="28208" y="43368"/>
                </a:cubicBezTo>
                <a:cubicBezTo>
                  <a:pt x="28323" y="43710"/>
                  <a:pt x="28684" y="43215"/>
                  <a:pt x="28893" y="43254"/>
                </a:cubicBezTo>
                <a:close/>
                <a:moveTo>
                  <a:pt x="28056" y="43539"/>
                </a:moveTo>
                <a:cubicBezTo>
                  <a:pt x="27866" y="43330"/>
                  <a:pt x="27581" y="43672"/>
                  <a:pt x="27410" y="43520"/>
                </a:cubicBezTo>
                <a:cubicBezTo>
                  <a:pt x="27353" y="43691"/>
                  <a:pt x="26991" y="43786"/>
                  <a:pt x="26706" y="43900"/>
                </a:cubicBezTo>
                <a:cubicBezTo>
                  <a:pt x="27124" y="43862"/>
                  <a:pt x="27448" y="43786"/>
                  <a:pt x="28056" y="43539"/>
                </a:cubicBezTo>
                <a:close/>
                <a:moveTo>
                  <a:pt x="17880" y="47571"/>
                </a:moveTo>
                <a:cubicBezTo>
                  <a:pt x="17747" y="47419"/>
                  <a:pt x="17367" y="47666"/>
                  <a:pt x="17138" y="47685"/>
                </a:cubicBezTo>
                <a:cubicBezTo>
                  <a:pt x="17424" y="47818"/>
                  <a:pt x="17595" y="47571"/>
                  <a:pt x="17880" y="47571"/>
                </a:cubicBezTo>
                <a:close/>
                <a:moveTo>
                  <a:pt x="15274" y="48560"/>
                </a:moveTo>
                <a:cubicBezTo>
                  <a:pt x="15103" y="48446"/>
                  <a:pt x="14399" y="48846"/>
                  <a:pt x="14494" y="48579"/>
                </a:cubicBezTo>
                <a:cubicBezTo>
                  <a:pt x="14437" y="48484"/>
                  <a:pt x="14228" y="48674"/>
                  <a:pt x="14095" y="48693"/>
                </a:cubicBezTo>
                <a:cubicBezTo>
                  <a:pt x="14133" y="48751"/>
                  <a:pt x="14285" y="48636"/>
                  <a:pt x="14323" y="48712"/>
                </a:cubicBezTo>
                <a:cubicBezTo>
                  <a:pt x="14209" y="48865"/>
                  <a:pt x="13372" y="48922"/>
                  <a:pt x="13353" y="49150"/>
                </a:cubicBezTo>
                <a:cubicBezTo>
                  <a:pt x="13867" y="48998"/>
                  <a:pt x="14513" y="48770"/>
                  <a:pt x="15255" y="48560"/>
                </a:cubicBezTo>
                <a:close/>
                <a:moveTo>
                  <a:pt x="65090" y="28455"/>
                </a:moveTo>
                <a:cubicBezTo>
                  <a:pt x="65033" y="28379"/>
                  <a:pt x="64881" y="28493"/>
                  <a:pt x="64900" y="28303"/>
                </a:cubicBezTo>
                <a:cubicBezTo>
                  <a:pt x="64671" y="28569"/>
                  <a:pt x="64519" y="28493"/>
                  <a:pt x="64044" y="28703"/>
                </a:cubicBezTo>
                <a:cubicBezTo>
                  <a:pt x="64405" y="28760"/>
                  <a:pt x="64633" y="28569"/>
                  <a:pt x="65090" y="28455"/>
                </a:cubicBezTo>
                <a:close/>
                <a:moveTo>
                  <a:pt x="13277" y="49131"/>
                </a:moveTo>
                <a:cubicBezTo>
                  <a:pt x="13486" y="49036"/>
                  <a:pt x="13087" y="49017"/>
                  <a:pt x="13277" y="48960"/>
                </a:cubicBezTo>
                <a:cubicBezTo>
                  <a:pt x="13182" y="48903"/>
                  <a:pt x="12992" y="49017"/>
                  <a:pt x="12878" y="49017"/>
                </a:cubicBezTo>
                <a:cubicBezTo>
                  <a:pt x="12897" y="49055"/>
                  <a:pt x="12916" y="49112"/>
                  <a:pt x="12935" y="49150"/>
                </a:cubicBezTo>
                <a:cubicBezTo>
                  <a:pt x="13087" y="49017"/>
                  <a:pt x="13163" y="48998"/>
                  <a:pt x="13277" y="49131"/>
                </a:cubicBezTo>
                <a:close/>
                <a:moveTo>
                  <a:pt x="23586" y="44870"/>
                </a:moveTo>
                <a:cubicBezTo>
                  <a:pt x="23510" y="44832"/>
                  <a:pt x="23073" y="45022"/>
                  <a:pt x="22769" y="45156"/>
                </a:cubicBezTo>
                <a:cubicBezTo>
                  <a:pt x="23111" y="45175"/>
                  <a:pt x="23339" y="45003"/>
                  <a:pt x="23586" y="44870"/>
                </a:cubicBezTo>
                <a:close/>
                <a:moveTo>
                  <a:pt x="12516" y="49207"/>
                </a:moveTo>
                <a:cubicBezTo>
                  <a:pt x="12022" y="49340"/>
                  <a:pt x="10861" y="49721"/>
                  <a:pt x="10538" y="49778"/>
                </a:cubicBezTo>
                <a:cubicBezTo>
                  <a:pt x="11185" y="49854"/>
                  <a:pt x="11927" y="49454"/>
                  <a:pt x="12516" y="49207"/>
                </a:cubicBezTo>
                <a:close/>
                <a:moveTo>
                  <a:pt x="37738" y="38917"/>
                </a:moveTo>
                <a:cubicBezTo>
                  <a:pt x="37148" y="38993"/>
                  <a:pt x="36483" y="39316"/>
                  <a:pt x="35760" y="39544"/>
                </a:cubicBezTo>
                <a:cubicBezTo>
                  <a:pt x="35531" y="39621"/>
                  <a:pt x="35722" y="39659"/>
                  <a:pt x="35855" y="39563"/>
                </a:cubicBezTo>
                <a:cubicBezTo>
                  <a:pt x="36083" y="39525"/>
                  <a:pt x="36007" y="39506"/>
                  <a:pt x="36235" y="39468"/>
                </a:cubicBezTo>
                <a:cubicBezTo>
                  <a:pt x="36330" y="39506"/>
                  <a:pt x="36444" y="39544"/>
                  <a:pt x="36559" y="39563"/>
                </a:cubicBezTo>
                <a:cubicBezTo>
                  <a:pt x="36806" y="39240"/>
                  <a:pt x="37434" y="39126"/>
                  <a:pt x="37738" y="38917"/>
                </a:cubicBezTo>
                <a:close/>
                <a:moveTo>
                  <a:pt x="55732" y="31879"/>
                </a:moveTo>
                <a:cubicBezTo>
                  <a:pt x="55884" y="31765"/>
                  <a:pt x="56017" y="31651"/>
                  <a:pt x="56245" y="31556"/>
                </a:cubicBezTo>
                <a:cubicBezTo>
                  <a:pt x="55960" y="31404"/>
                  <a:pt x="56036" y="31613"/>
                  <a:pt x="55637" y="31632"/>
                </a:cubicBezTo>
                <a:cubicBezTo>
                  <a:pt x="55656" y="31803"/>
                  <a:pt x="55617" y="31746"/>
                  <a:pt x="55732" y="31879"/>
                </a:cubicBezTo>
                <a:close/>
                <a:moveTo>
                  <a:pt x="56930" y="31289"/>
                </a:moveTo>
                <a:cubicBezTo>
                  <a:pt x="56778" y="31137"/>
                  <a:pt x="56416" y="31461"/>
                  <a:pt x="56283" y="31480"/>
                </a:cubicBezTo>
                <a:cubicBezTo>
                  <a:pt x="56530" y="31537"/>
                  <a:pt x="56626" y="31385"/>
                  <a:pt x="56930" y="31289"/>
                </a:cubicBezTo>
                <a:close/>
                <a:moveTo>
                  <a:pt x="57177" y="31175"/>
                </a:moveTo>
                <a:cubicBezTo>
                  <a:pt x="57253" y="31270"/>
                  <a:pt x="57520" y="31061"/>
                  <a:pt x="57691" y="31023"/>
                </a:cubicBezTo>
                <a:cubicBezTo>
                  <a:pt x="57596" y="30947"/>
                  <a:pt x="57253" y="31061"/>
                  <a:pt x="57177" y="31175"/>
                </a:cubicBezTo>
                <a:close/>
                <a:moveTo>
                  <a:pt x="74733" y="24138"/>
                </a:moveTo>
                <a:cubicBezTo>
                  <a:pt x="74829" y="24195"/>
                  <a:pt x="74790" y="24081"/>
                  <a:pt x="74771" y="24004"/>
                </a:cubicBezTo>
                <a:cubicBezTo>
                  <a:pt x="74829" y="24024"/>
                  <a:pt x="74886" y="24024"/>
                  <a:pt x="74962" y="23985"/>
                </a:cubicBezTo>
                <a:cubicBezTo>
                  <a:pt x="74657" y="24271"/>
                  <a:pt x="75532" y="23909"/>
                  <a:pt x="75608" y="23795"/>
                </a:cubicBezTo>
                <a:cubicBezTo>
                  <a:pt x="75551" y="23757"/>
                  <a:pt x="75513" y="23738"/>
                  <a:pt x="75494" y="23662"/>
                </a:cubicBezTo>
                <a:cubicBezTo>
                  <a:pt x="75190" y="23738"/>
                  <a:pt x="75152" y="23814"/>
                  <a:pt x="74886" y="23795"/>
                </a:cubicBezTo>
                <a:cubicBezTo>
                  <a:pt x="75019" y="23909"/>
                  <a:pt x="74353" y="24043"/>
                  <a:pt x="74353" y="24062"/>
                </a:cubicBezTo>
                <a:cubicBezTo>
                  <a:pt x="74239" y="24366"/>
                  <a:pt x="74676" y="23928"/>
                  <a:pt x="74752" y="24138"/>
                </a:cubicBezTo>
                <a:close/>
                <a:moveTo>
                  <a:pt x="73877" y="24309"/>
                </a:moveTo>
                <a:cubicBezTo>
                  <a:pt x="72717" y="24841"/>
                  <a:pt x="71462" y="25222"/>
                  <a:pt x="70168" y="25754"/>
                </a:cubicBezTo>
                <a:cubicBezTo>
                  <a:pt x="70587" y="25659"/>
                  <a:pt x="71538" y="25488"/>
                  <a:pt x="71747" y="25222"/>
                </a:cubicBezTo>
                <a:cubicBezTo>
                  <a:pt x="72280" y="25070"/>
                  <a:pt x="73649" y="24670"/>
                  <a:pt x="73877" y="24309"/>
                </a:cubicBezTo>
                <a:close/>
                <a:moveTo>
                  <a:pt x="61533" y="29387"/>
                </a:moveTo>
                <a:cubicBezTo>
                  <a:pt x="61609" y="29330"/>
                  <a:pt x="61590" y="29254"/>
                  <a:pt x="61685" y="29216"/>
                </a:cubicBezTo>
                <a:cubicBezTo>
                  <a:pt x="61229" y="29292"/>
                  <a:pt x="60278" y="29501"/>
                  <a:pt x="59973" y="29787"/>
                </a:cubicBezTo>
                <a:cubicBezTo>
                  <a:pt x="59745" y="29882"/>
                  <a:pt x="59441" y="29730"/>
                  <a:pt x="59574" y="30053"/>
                </a:cubicBezTo>
                <a:cubicBezTo>
                  <a:pt x="60182" y="29844"/>
                  <a:pt x="60772" y="29482"/>
                  <a:pt x="61533" y="29387"/>
                </a:cubicBezTo>
                <a:close/>
                <a:moveTo>
                  <a:pt x="62522" y="28817"/>
                </a:moveTo>
                <a:cubicBezTo>
                  <a:pt x="62351" y="28931"/>
                  <a:pt x="62351" y="28931"/>
                  <a:pt x="62161" y="28969"/>
                </a:cubicBezTo>
                <a:cubicBezTo>
                  <a:pt x="62123" y="29140"/>
                  <a:pt x="62674" y="28931"/>
                  <a:pt x="62522" y="28817"/>
                </a:cubicBezTo>
                <a:close/>
                <a:moveTo>
                  <a:pt x="69807" y="25945"/>
                </a:moveTo>
                <a:cubicBezTo>
                  <a:pt x="70245" y="25716"/>
                  <a:pt x="68742" y="26439"/>
                  <a:pt x="69750" y="25964"/>
                </a:cubicBezTo>
                <a:cubicBezTo>
                  <a:pt x="69769" y="25964"/>
                  <a:pt x="69788" y="25964"/>
                  <a:pt x="69807" y="25945"/>
                </a:cubicBezTo>
                <a:close/>
                <a:moveTo>
                  <a:pt x="25907" y="43158"/>
                </a:moveTo>
                <a:cubicBezTo>
                  <a:pt x="25869" y="43387"/>
                  <a:pt x="25698" y="43139"/>
                  <a:pt x="25508" y="43387"/>
                </a:cubicBezTo>
                <a:cubicBezTo>
                  <a:pt x="25298" y="43463"/>
                  <a:pt x="25336" y="43139"/>
                  <a:pt x="25184" y="43120"/>
                </a:cubicBezTo>
                <a:cubicBezTo>
                  <a:pt x="25146" y="43254"/>
                  <a:pt x="25089" y="43387"/>
                  <a:pt x="24804" y="43444"/>
                </a:cubicBezTo>
                <a:cubicBezTo>
                  <a:pt x="24937" y="43311"/>
                  <a:pt x="24804" y="43330"/>
                  <a:pt x="24880" y="43254"/>
                </a:cubicBezTo>
                <a:cubicBezTo>
                  <a:pt x="24766" y="43139"/>
                  <a:pt x="24785" y="43425"/>
                  <a:pt x="24671" y="43444"/>
                </a:cubicBezTo>
                <a:cubicBezTo>
                  <a:pt x="24804" y="43596"/>
                  <a:pt x="24975" y="43463"/>
                  <a:pt x="25203" y="43349"/>
                </a:cubicBezTo>
                <a:cubicBezTo>
                  <a:pt x="25241" y="43406"/>
                  <a:pt x="25165" y="43444"/>
                  <a:pt x="25203" y="43520"/>
                </a:cubicBezTo>
                <a:cubicBezTo>
                  <a:pt x="24747" y="43577"/>
                  <a:pt x="24347" y="43900"/>
                  <a:pt x="24138" y="43710"/>
                </a:cubicBezTo>
                <a:cubicBezTo>
                  <a:pt x="23929" y="43824"/>
                  <a:pt x="24366" y="43843"/>
                  <a:pt x="24062" y="43900"/>
                </a:cubicBezTo>
                <a:cubicBezTo>
                  <a:pt x="25070" y="43748"/>
                  <a:pt x="25736" y="43558"/>
                  <a:pt x="26858" y="43177"/>
                </a:cubicBezTo>
                <a:cubicBezTo>
                  <a:pt x="26972" y="43063"/>
                  <a:pt x="26687" y="43082"/>
                  <a:pt x="26839" y="42968"/>
                </a:cubicBezTo>
                <a:cubicBezTo>
                  <a:pt x="26763" y="42873"/>
                  <a:pt x="26516" y="43063"/>
                  <a:pt x="26382" y="43082"/>
                </a:cubicBezTo>
                <a:cubicBezTo>
                  <a:pt x="26459" y="43139"/>
                  <a:pt x="26611" y="43082"/>
                  <a:pt x="26725" y="43063"/>
                </a:cubicBezTo>
                <a:cubicBezTo>
                  <a:pt x="26725" y="43215"/>
                  <a:pt x="26135" y="43292"/>
                  <a:pt x="26325" y="43120"/>
                </a:cubicBezTo>
                <a:cubicBezTo>
                  <a:pt x="26211" y="43044"/>
                  <a:pt x="26021" y="43425"/>
                  <a:pt x="25907" y="43158"/>
                </a:cubicBezTo>
                <a:close/>
                <a:moveTo>
                  <a:pt x="27067" y="42987"/>
                </a:moveTo>
                <a:cubicBezTo>
                  <a:pt x="27067" y="43025"/>
                  <a:pt x="26991" y="43044"/>
                  <a:pt x="26953" y="43082"/>
                </a:cubicBezTo>
                <a:cubicBezTo>
                  <a:pt x="26991" y="43196"/>
                  <a:pt x="27181" y="43025"/>
                  <a:pt x="27276" y="43006"/>
                </a:cubicBezTo>
                <a:cubicBezTo>
                  <a:pt x="27257" y="42949"/>
                  <a:pt x="27219" y="42873"/>
                  <a:pt x="27295" y="42835"/>
                </a:cubicBezTo>
                <a:cubicBezTo>
                  <a:pt x="27219" y="42778"/>
                  <a:pt x="27124" y="42873"/>
                  <a:pt x="27181" y="42930"/>
                </a:cubicBezTo>
                <a:cubicBezTo>
                  <a:pt x="27086" y="42987"/>
                  <a:pt x="27067" y="42930"/>
                  <a:pt x="26972" y="42968"/>
                </a:cubicBezTo>
                <a:cubicBezTo>
                  <a:pt x="26896" y="43025"/>
                  <a:pt x="26991" y="43006"/>
                  <a:pt x="27067" y="42987"/>
                </a:cubicBezTo>
                <a:close/>
                <a:moveTo>
                  <a:pt x="56778" y="30890"/>
                </a:moveTo>
                <a:cubicBezTo>
                  <a:pt x="56892" y="30624"/>
                  <a:pt x="56150" y="31156"/>
                  <a:pt x="56074" y="30947"/>
                </a:cubicBezTo>
                <a:cubicBezTo>
                  <a:pt x="56626" y="30567"/>
                  <a:pt x="57900" y="30319"/>
                  <a:pt x="58756" y="29939"/>
                </a:cubicBezTo>
                <a:cubicBezTo>
                  <a:pt x="58642" y="29901"/>
                  <a:pt x="58528" y="29920"/>
                  <a:pt x="58699" y="29787"/>
                </a:cubicBezTo>
                <a:cubicBezTo>
                  <a:pt x="58547" y="29749"/>
                  <a:pt x="58528" y="29863"/>
                  <a:pt x="58299" y="29901"/>
                </a:cubicBezTo>
                <a:cubicBezTo>
                  <a:pt x="58318" y="29977"/>
                  <a:pt x="58452" y="29977"/>
                  <a:pt x="58356" y="30034"/>
                </a:cubicBezTo>
                <a:cubicBezTo>
                  <a:pt x="58128" y="30148"/>
                  <a:pt x="58318" y="30015"/>
                  <a:pt x="58242" y="29920"/>
                </a:cubicBezTo>
                <a:cubicBezTo>
                  <a:pt x="58071" y="30205"/>
                  <a:pt x="57615" y="29996"/>
                  <a:pt x="57424" y="30357"/>
                </a:cubicBezTo>
                <a:cubicBezTo>
                  <a:pt x="57082" y="30243"/>
                  <a:pt x="56226" y="30757"/>
                  <a:pt x="55751" y="30871"/>
                </a:cubicBezTo>
                <a:cubicBezTo>
                  <a:pt x="55560" y="31042"/>
                  <a:pt x="55922" y="30890"/>
                  <a:pt x="55941" y="30966"/>
                </a:cubicBezTo>
                <a:cubicBezTo>
                  <a:pt x="56055" y="31099"/>
                  <a:pt x="55751" y="31137"/>
                  <a:pt x="55770" y="31251"/>
                </a:cubicBezTo>
                <a:cubicBezTo>
                  <a:pt x="55598" y="31175"/>
                  <a:pt x="55598" y="31156"/>
                  <a:pt x="55351" y="31308"/>
                </a:cubicBezTo>
                <a:cubicBezTo>
                  <a:pt x="55370" y="31385"/>
                  <a:pt x="55446" y="31366"/>
                  <a:pt x="55484" y="31423"/>
                </a:cubicBezTo>
                <a:cubicBezTo>
                  <a:pt x="55332" y="31518"/>
                  <a:pt x="55313" y="31366"/>
                  <a:pt x="55237" y="31347"/>
                </a:cubicBezTo>
                <a:cubicBezTo>
                  <a:pt x="54914" y="31518"/>
                  <a:pt x="54647" y="31803"/>
                  <a:pt x="53849" y="32012"/>
                </a:cubicBezTo>
                <a:cubicBezTo>
                  <a:pt x="54990" y="31822"/>
                  <a:pt x="56378" y="31366"/>
                  <a:pt x="57253" y="30871"/>
                </a:cubicBezTo>
                <a:cubicBezTo>
                  <a:pt x="56626" y="30985"/>
                  <a:pt x="56359" y="31156"/>
                  <a:pt x="55751" y="31366"/>
                </a:cubicBezTo>
                <a:cubicBezTo>
                  <a:pt x="55998" y="31194"/>
                  <a:pt x="56511" y="30985"/>
                  <a:pt x="56778" y="30890"/>
                </a:cubicBezTo>
                <a:close/>
                <a:moveTo>
                  <a:pt x="57558" y="30700"/>
                </a:moveTo>
                <a:cubicBezTo>
                  <a:pt x="58033" y="30681"/>
                  <a:pt x="59003" y="30319"/>
                  <a:pt x="58737" y="30281"/>
                </a:cubicBezTo>
                <a:cubicBezTo>
                  <a:pt x="58337" y="30414"/>
                  <a:pt x="57881" y="30662"/>
                  <a:pt x="57558" y="30700"/>
                </a:cubicBezTo>
                <a:close/>
                <a:moveTo>
                  <a:pt x="59269" y="30167"/>
                </a:moveTo>
                <a:cubicBezTo>
                  <a:pt x="59327" y="30148"/>
                  <a:pt x="59403" y="30129"/>
                  <a:pt x="59460" y="30091"/>
                </a:cubicBezTo>
                <a:cubicBezTo>
                  <a:pt x="59460" y="29920"/>
                  <a:pt x="59308" y="30015"/>
                  <a:pt x="59250" y="29958"/>
                </a:cubicBezTo>
                <a:cubicBezTo>
                  <a:pt x="59174" y="29996"/>
                  <a:pt x="59250" y="30091"/>
                  <a:pt x="59269" y="30167"/>
                </a:cubicBezTo>
                <a:close/>
                <a:moveTo>
                  <a:pt x="65451" y="27580"/>
                </a:moveTo>
                <a:cubicBezTo>
                  <a:pt x="66041" y="27504"/>
                  <a:pt x="66345" y="27238"/>
                  <a:pt x="66802" y="27162"/>
                </a:cubicBezTo>
                <a:cubicBezTo>
                  <a:pt x="66764" y="27105"/>
                  <a:pt x="66650" y="27181"/>
                  <a:pt x="66631" y="27105"/>
                </a:cubicBezTo>
                <a:cubicBezTo>
                  <a:pt x="66098" y="27371"/>
                  <a:pt x="65775" y="27333"/>
                  <a:pt x="65451" y="27580"/>
                </a:cubicBezTo>
                <a:close/>
                <a:moveTo>
                  <a:pt x="53791" y="32202"/>
                </a:moveTo>
                <a:cubicBezTo>
                  <a:pt x="53830" y="32031"/>
                  <a:pt x="53297" y="32126"/>
                  <a:pt x="53202" y="32164"/>
                </a:cubicBezTo>
                <a:cubicBezTo>
                  <a:pt x="53107" y="32183"/>
                  <a:pt x="53221" y="32260"/>
                  <a:pt x="53183" y="32279"/>
                </a:cubicBezTo>
                <a:cubicBezTo>
                  <a:pt x="52688" y="32640"/>
                  <a:pt x="51528" y="32716"/>
                  <a:pt x="50862" y="33096"/>
                </a:cubicBezTo>
                <a:cubicBezTo>
                  <a:pt x="50919" y="33192"/>
                  <a:pt x="50862" y="33249"/>
                  <a:pt x="50862" y="33325"/>
                </a:cubicBezTo>
                <a:cubicBezTo>
                  <a:pt x="50786" y="33134"/>
                  <a:pt x="50691" y="33134"/>
                  <a:pt x="50292" y="33325"/>
                </a:cubicBezTo>
                <a:cubicBezTo>
                  <a:pt x="50349" y="33420"/>
                  <a:pt x="50577" y="33230"/>
                  <a:pt x="50653" y="33287"/>
                </a:cubicBezTo>
                <a:cubicBezTo>
                  <a:pt x="50482" y="33496"/>
                  <a:pt x="50349" y="33515"/>
                  <a:pt x="49949" y="33686"/>
                </a:cubicBezTo>
                <a:cubicBezTo>
                  <a:pt x="50615" y="33477"/>
                  <a:pt x="51433" y="33401"/>
                  <a:pt x="51794" y="32944"/>
                </a:cubicBezTo>
                <a:cubicBezTo>
                  <a:pt x="51604" y="33039"/>
                  <a:pt x="51395" y="33211"/>
                  <a:pt x="51262" y="33039"/>
                </a:cubicBezTo>
                <a:cubicBezTo>
                  <a:pt x="51585" y="33001"/>
                  <a:pt x="52669" y="32450"/>
                  <a:pt x="53050" y="32488"/>
                </a:cubicBezTo>
                <a:cubicBezTo>
                  <a:pt x="52878" y="32431"/>
                  <a:pt x="53563" y="32221"/>
                  <a:pt x="53791" y="32202"/>
                </a:cubicBezTo>
                <a:close/>
                <a:moveTo>
                  <a:pt x="64538" y="27618"/>
                </a:moveTo>
                <a:cubicBezTo>
                  <a:pt x="64805" y="27637"/>
                  <a:pt x="64519" y="27656"/>
                  <a:pt x="64633" y="27847"/>
                </a:cubicBezTo>
                <a:cubicBezTo>
                  <a:pt x="64538" y="27866"/>
                  <a:pt x="64538" y="27752"/>
                  <a:pt x="64500" y="27695"/>
                </a:cubicBezTo>
                <a:cubicBezTo>
                  <a:pt x="63682" y="27999"/>
                  <a:pt x="63302" y="28151"/>
                  <a:pt x="62180" y="28512"/>
                </a:cubicBezTo>
                <a:cubicBezTo>
                  <a:pt x="62275" y="28646"/>
                  <a:pt x="62579" y="28493"/>
                  <a:pt x="62180" y="28684"/>
                </a:cubicBezTo>
                <a:cubicBezTo>
                  <a:pt x="62161" y="28817"/>
                  <a:pt x="62674" y="28608"/>
                  <a:pt x="62351" y="28779"/>
                </a:cubicBezTo>
                <a:cubicBezTo>
                  <a:pt x="62598" y="28550"/>
                  <a:pt x="63682" y="28417"/>
                  <a:pt x="63854" y="28056"/>
                </a:cubicBezTo>
                <a:cubicBezTo>
                  <a:pt x="64405" y="28037"/>
                  <a:pt x="64976" y="27809"/>
                  <a:pt x="65128" y="27485"/>
                </a:cubicBezTo>
                <a:cubicBezTo>
                  <a:pt x="65090" y="27409"/>
                  <a:pt x="64976" y="27428"/>
                  <a:pt x="64843" y="27485"/>
                </a:cubicBezTo>
                <a:cubicBezTo>
                  <a:pt x="65071" y="27656"/>
                  <a:pt x="64747" y="27447"/>
                  <a:pt x="64538" y="27618"/>
                </a:cubicBezTo>
                <a:close/>
                <a:moveTo>
                  <a:pt x="48941" y="34028"/>
                </a:moveTo>
                <a:cubicBezTo>
                  <a:pt x="49112" y="34124"/>
                  <a:pt x="49303" y="33971"/>
                  <a:pt x="49455" y="33895"/>
                </a:cubicBezTo>
                <a:cubicBezTo>
                  <a:pt x="49417" y="33762"/>
                  <a:pt x="49303" y="33762"/>
                  <a:pt x="49150" y="33838"/>
                </a:cubicBezTo>
                <a:cubicBezTo>
                  <a:pt x="49226" y="34047"/>
                  <a:pt x="48846" y="33838"/>
                  <a:pt x="48732" y="34066"/>
                </a:cubicBezTo>
                <a:cubicBezTo>
                  <a:pt x="48770" y="34200"/>
                  <a:pt x="49074" y="33838"/>
                  <a:pt x="48941" y="34028"/>
                </a:cubicBezTo>
                <a:close/>
                <a:moveTo>
                  <a:pt x="49512" y="33857"/>
                </a:moveTo>
                <a:cubicBezTo>
                  <a:pt x="49588" y="33971"/>
                  <a:pt x="49588" y="33762"/>
                  <a:pt x="49759" y="33762"/>
                </a:cubicBezTo>
                <a:cubicBezTo>
                  <a:pt x="49683" y="33667"/>
                  <a:pt x="49835" y="33610"/>
                  <a:pt x="49721" y="33496"/>
                </a:cubicBezTo>
                <a:cubicBezTo>
                  <a:pt x="49379" y="33572"/>
                  <a:pt x="49835" y="33800"/>
                  <a:pt x="49531" y="33743"/>
                </a:cubicBezTo>
                <a:cubicBezTo>
                  <a:pt x="49455" y="33800"/>
                  <a:pt x="49626" y="33800"/>
                  <a:pt x="49512" y="33857"/>
                </a:cubicBezTo>
                <a:close/>
                <a:moveTo>
                  <a:pt x="59726" y="29711"/>
                </a:moveTo>
                <a:cubicBezTo>
                  <a:pt x="59783" y="29692"/>
                  <a:pt x="59783" y="29673"/>
                  <a:pt x="59764" y="29635"/>
                </a:cubicBezTo>
                <a:cubicBezTo>
                  <a:pt x="59973" y="29482"/>
                  <a:pt x="60639" y="29368"/>
                  <a:pt x="60981" y="29102"/>
                </a:cubicBezTo>
                <a:cubicBezTo>
                  <a:pt x="60601" y="28950"/>
                  <a:pt x="59840" y="29368"/>
                  <a:pt x="59460" y="29597"/>
                </a:cubicBezTo>
                <a:cubicBezTo>
                  <a:pt x="59441" y="29806"/>
                  <a:pt x="59745" y="29482"/>
                  <a:pt x="59726" y="29711"/>
                </a:cubicBezTo>
                <a:close/>
                <a:moveTo>
                  <a:pt x="61932" y="28779"/>
                </a:moveTo>
                <a:cubicBezTo>
                  <a:pt x="62047" y="28874"/>
                  <a:pt x="62104" y="28627"/>
                  <a:pt x="62047" y="28550"/>
                </a:cubicBezTo>
                <a:cubicBezTo>
                  <a:pt x="61970" y="28588"/>
                  <a:pt x="61894" y="28627"/>
                  <a:pt x="61799" y="28646"/>
                </a:cubicBezTo>
                <a:cubicBezTo>
                  <a:pt x="61818" y="28741"/>
                  <a:pt x="61894" y="28722"/>
                  <a:pt x="61970" y="28703"/>
                </a:cubicBezTo>
                <a:cubicBezTo>
                  <a:pt x="61989" y="28741"/>
                  <a:pt x="61970" y="28760"/>
                  <a:pt x="61932" y="28779"/>
                </a:cubicBezTo>
                <a:close/>
                <a:moveTo>
                  <a:pt x="23168" y="44147"/>
                </a:moveTo>
                <a:cubicBezTo>
                  <a:pt x="23092" y="43995"/>
                  <a:pt x="22616" y="44262"/>
                  <a:pt x="22559" y="44281"/>
                </a:cubicBezTo>
                <a:cubicBezTo>
                  <a:pt x="22559" y="44224"/>
                  <a:pt x="22521" y="44205"/>
                  <a:pt x="22464" y="44205"/>
                </a:cubicBezTo>
                <a:cubicBezTo>
                  <a:pt x="22502" y="43976"/>
                  <a:pt x="22959" y="44128"/>
                  <a:pt x="23149" y="43938"/>
                </a:cubicBezTo>
                <a:cubicBezTo>
                  <a:pt x="22521" y="43862"/>
                  <a:pt x="22350" y="44109"/>
                  <a:pt x="21589" y="44338"/>
                </a:cubicBezTo>
                <a:cubicBezTo>
                  <a:pt x="21741" y="44509"/>
                  <a:pt x="22255" y="44052"/>
                  <a:pt x="22407" y="44243"/>
                </a:cubicBezTo>
                <a:cubicBezTo>
                  <a:pt x="22388" y="44338"/>
                  <a:pt x="22236" y="44395"/>
                  <a:pt x="22141" y="44452"/>
                </a:cubicBezTo>
                <a:cubicBezTo>
                  <a:pt x="22369" y="44775"/>
                  <a:pt x="22921" y="44186"/>
                  <a:pt x="23168" y="44167"/>
                </a:cubicBezTo>
                <a:close/>
                <a:moveTo>
                  <a:pt x="23244" y="44186"/>
                </a:moveTo>
                <a:cubicBezTo>
                  <a:pt x="23320" y="44300"/>
                  <a:pt x="23434" y="44109"/>
                  <a:pt x="23320" y="44033"/>
                </a:cubicBezTo>
                <a:cubicBezTo>
                  <a:pt x="23434" y="43976"/>
                  <a:pt x="23472" y="44033"/>
                  <a:pt x="23586" y="43976"/>
                </a:cubicBezTo>
                <a:cubicBezTo>
                  <a:pt x="23586" y="43805"/>
                  <a:pt x="23377" y="43976"/>
                  <a:pt x="23244" y="44014"/>
                </a:cubicBezTo>
                <a:cubicBezTo>
                  <a:pt x="23282" y="44071"/>
                  <a:pt x="23301" y="44147"/>
                  <a:pt x="23244" y="44186"/>
                </a:cubicBezTo>
                <a:close/>
                <a:moveTo>
                  <a:pt x="61248" y="28874"/>
                </a:moveTo>
                <a:cubicBezTo>
                  <a:pt x="61191" y="28874"/>
                  <a:pt x="61134" y="28874"/>
                  <a:pt x="61057" y="28893"/>
                </a:cubicBezTo>
                <a:cubicBezTo>
                  <a:pt x="61076" y="28950"/>
                  <a:pt x="61076" y="28988"/>
                  <a:pt x="61019" y="29026"/>
                </a:cubicBezTo>
                <a:cubicBezTo>
                  <a:pt x="61115" y="29102"/>
                  <a:pt x="61476" y="28779"/>
                  <a:pt x="61267" y="28760"/>
                </a:cubicBezTo>
                <a:cubicBezTo>
                  <a:pt x="61210" y="28779"/>
                  <a:pt x="61248" y="28836"/>
                  <a:pt x="61248" y="28874"/>
                </a:cubicBezTo>
                <a:close/>
                <a:moveTo>
                  <a:pt x="70321" y="24518"/>
                </a:moveTo>
                <a:cubicBezTo>
                  <a:pt x="70397" y="24461"/>
                  <a:pt x="70283" y="24480"/>
                  <a:pt x="70283" y="24423"/>
                </a:cubicBezTo>
                <a:cubicBezTo>
                  <a:pt x="70283" y="24347"/>
                  <a:pt x="70663" y="24271"/>
                  <a:pt x="70701" y="24423"/>
                </a:cubicBezTo>
                <a:cubicBezTo>
                  <a:pt x="70815" y="24309"/>
                  <a:pt x="70796" y="24157"/>
                  <a:pt x="70910" y="24062"/>
                </a:cubicBezTo>
                <a:cubicBezTo>
                  <a:pt x="71043" y="24024"/>
                  <a:pt x="71024" y="24252"/>
                  <a:pt x="71138" y="24252"/>
                </a:cubicBezTo>
                <a:cubicBezTo>
                  <a:pt x="71177" y="24176"/>
                  <a:pt x="71253" y="24138"/>
                  <a:pt x="71367" y="24100"/>
                </a:cubicBezTo>
                <a:cubicBezTo>
                  <a:pt x="71310" y="24062"/>
                  <a:pt x="71272" y="24043"/>
                  <a:pt x="71234" y="23985"/>
                </a:cubicBezTo>
                <a:cubicBezTo>
                  <a:pt x="71386" y="23928"/>
                  <a:pt x="71367" y="24195"/>
                  <a:pt x="71557" y="24062"/>
                </a:cubicBezTo>
                <a:cubicBezTo>
                  <a:pt x="71424" y="24024"/>
                  <a:pt x="71538" y="24004"/>
                  <a:pt x="71481" y="23871"/>
                </a:cubicBezTo>
                <a:cubicBezTo>
                  <a:pt x="71614" y="23814"/>
                  <a:pt x="71671" y="23852"/>
                  <a:pt x="71747" y="23833"/>
                </a:cubicBezTo>
                <a:cubicBezTo>
                  <a:pt x="71785" y="23928"/>
                  <a:pt x="71557" y="23814"/>
                  <a:pt x="71519" y="23966"/>
                </a:cubicBezTo>
                <a:cubicBezTo>
                  <a:pt x="72166" y="23890"/>
                  <a:pt x="72318" y="23643"/>
                  <a:pt x="73079" y="23396"/>
                </a:cubicBezTo>
                <a:cubicBezTo>
                  <a:pt x="73250" y="23548"/>
                  <a:pt x="72812" y="23529"/>
                  <a:pt x="72984" y="23662"/>
                </a:cubicBezTo>
                <a:cubicBezTo>
                  <a:pt x="73098" y="23624"/>
                  <a:pt x="73231" y="23567"/>
                  <a:pt x="73345" y="23529"/>
                </a:cubicBezTo>
                <a:cubicBezTo>
                  <a:pt x="73516" y="23053"/>
                  <a:pt x="74315" y="23053"/>
                  <a:pt x="74638" y="22844"/>
                </a:cubicBezTo>
                <a:cubicBezTo>
                  <a:pt x="74695" y="23187"/>
                  <a:pt x="73858" y="22939"/>
                  <a:pt x="73935" y="23396"/>
                </a:cubicBezTo>
                <a:cubicBezTo>
                  <a:pt x="74296" y="23149"/>
                  <a:pt x="74733" y="23034"/>
                  <a:pt x="75190" y="22958"/>
                </a:cubicBezTo>
                <a:cubicBezTo>
                  <a:pt x="75171" y="22901"/>
                  <a:pt x="75152" y="22844"/>
                  <a:pt x="75133" y="22806"/>
                </a:cubicBezTo>
                <a:cubicBezTo>
                  <a:pt x="75266" y="22768"/>
                  <a:pt x="75418" y="22711"/>
                  <a:pt x="75437" y="22844"/>
                </a:cubicBezTo>
                <a:cubicBezTo>
                  <a:pt x="75608" y="22673"/>
                  <a:pt x="75551" y="22635"/>
                  <a:pt x="75646" y="22483"/>
                </a:cubicBezTo>
                <a:cubicBezTo>
                  <a:pt x="75761" y="22464"/>
                  <a:pt x="75646" y="22559"/>
                  <a:pt x="75703" y="22635"/>
                </a:cubicBezTo>
                <a:cubicBezTo>
                  <a:pt x="75932" y="22597"/>
                  <a:pt x="75913" y="22540"/>
                  <a:pt x="76160" y="22502"/>
                </a:cubicBezTo>
                <a:cubicBezTo>
                  <a:pt x="76236" y="22426"/>
                  <a:pt x="76046" y="22274"/>
                  <a:pt x="76274" y="22236"/>
                </a:cubicBezTo>
                <a:cubicBezTo>
                  <a:pt x="76350" y="22445"/>
                  <a:pt x="76293" y="22426"/>
                  <a:pt x="76655" y="22312"/>
                </a:cubicBezTo>
                <a:cubicBezTo>
                  <a:pt x="76122" y="22806"/>
                  <a:pt x="74752" y="22996"/>
                  <a:pt x="74068" y="23510"/>
                </a:cubicBezTo>
                <a:cubicBezTo>
                  <a:pt x="74296" y="23643"/>
                  <a:pt x="74505" y="23301"/>
                  <a:pt x="74771" y="23339"/>
                </a:cubicBezTo>
                <a:cubicBezTo>
                  <a:pt x="74353" y="23605"/>
                  <a:pt x="73858" y="23776"/>
                  <a:pt x="73421" y="23890"/>
                </a:cubicBezTo>
                <a:cubicBezTo>
                  <a:pt x="73383" y="23814"/>
                  <a:pt x="73763" y="23662"/>
                  <a:pt x="73782" y="23738"/>
                </a:cubicBezTo>
                <a:cubicBezTo>
                  <a:pt x="73706" y="23339"/>
                  <a:pt x="72888" y="23795"/>
                  <a:pt x="72641" y="24081"/>
                </a:cubicBezTo>
                <a:cubicBezTo>
                  <a:pt x="72432" y="23966"/>
                  <a:pt x="72318" y="24233"/>
                  <a:pt x="72128" y="24062"/>
                </a:cubicBezTo>
                <a:cubicBezTo>
                  <a:pt x="71842" y="24480"/>
                  <a:pt x="71234" y="24214"/>
                  <a:pt x="70967" y="24708"/>
                </a:cubicBezTo>
                <a:cubicBezTo>
                  <a:pt x="70853" y="24708"/>
                  <a:pt x="70777" y="24689"/>
                  <a:pt x="70720" y="24632"/>
                </a:cubicBezTo>
                <a:cubicBezTo>
                  <a:pt x="70701" y="24727"/>
                  <a:pt x="70416" y="24746"/>
                  <a:pt x="70530" y="24879"/>
                </a:cubicBezTo>
                <a:cubicBezTo>
                  <a:pt x="70130" y="24822"/>
                  <a:pt x="69731" y="25222"/>
                  <a:pt x="69370" y="25184"/>
                </a:cubicBezTo>
                <a:cubicBezTo>
                  <a:pt x="69084" y="25526"/>
                  <a:pt x="68514" y="25469"/>
                  <a:pt x="68019" y="25773"/>
                </a:cubicBezTo>
                <a:cubicBezTo>
                  <a:pt x="67924" y="25735"/>
                  <a:pt x="67791" y="25735"/>
                  <a:pt x="67753" y="25602"/>
                </a:cubicBezTo>
                <a:cubicBezTo>
                  <a:pt x="67506" y="26097"/>
                  <a:pt x="66764" y="26059"/>
                  <a:pt x="66307" y="26458"/>
                </a:cubicBezTo>
                <a:cubicBezTo>
                  <a:pt x="68590" y="25811"/>
                  <a:pt x="70815" y="24765"/>
                  <a:pt x="73174" y="23985"/>
                </a:cubicBezTo>
                <a:cubicBezTo>
                  <a:pt x="73193" y="24043"/>
                  <a:pt x="73117" y="24062"/>
                  <a:pt x="73079" y="24081"/>
                </a:cubicBezTo>
                <a:cubicBezTo>
                  <a:pt x="73250" y="24176"/>
                  <a:pt x="73421" y="24043"/>
                  <a:pt x="73212" y="23909"/>
                </a:cubicBezTo>
                <a:cubicBezTo>
                  <a:pt x="73307" y="23909"/>
                  <a:pt x="73364" y="23928"/>
                  <a:pt x="73402" y="24004"/>
                </a:cubicBezTo>
                <a:cubicBezTo>
                  <a:pt x="74429" y="23586"/>
                  <a:pt x="74829" y="23567"/>
                  <a:pt x="75551" y="23149"/>
                </a:cubicBezTo>
                <a:cubicBezTo>
                  <a:pt x="75304" y="23149"/>
                  <a:pt x="75190" y="23301"/>
                  <a:pt x="74848" y="23358"/>
                </a:cubicBezTo>
                <a:cubicBezTo>
                  <a:pt x="75038" y="23187"/>
                  <a:pt x="75780" y="22825"/>
                  <a:pt x="76103" y="22920"/>
                </a:cubicBezTo>
                <a:cubicBezTo>
                  <a:pt x="76255" y="22692"/>
                  <a:pt x="77054" y="22388"/>
                  <a:pt x="77149" y="22502"/>
                </a:cubicBezTo>
                <a:cubicBezTo>
                  <a:pt x="77149" y="22255"/>
                  <a:pt x="77758" y="22198"/>
                  <a:pt x="77644" y="21912"/>
                </a:cubicBezTo>
                <a:cubicBezTo>
                  <a:pt x="78385" y="21817"/>
                  <a:pt x="78880" y="21189"/>
                  <a:pt x="79336" y="21132"/>
                </a:cubicBezTo>
                <a:cubicBezTo>
                  <a:pt x="79622" y="21094"/>
                  <a:pt x="79165" y="21342"/>
                  <a:pt x="79394" y="21113"/>
                </a:cubicBezTo>
                <a:cubicBezTo>
                  <a:pt x="79603" y="20885"/>
                  <a:pt x="79869" y="21151"/>
                  <a:pt x="80002" y="21018"/>
                </a:cubicBezTo>
                <a:cubicBezTo>
                  <a:pt x="79983" y="20980"/>
                  <a:pt x="79907" y="21018"/>
                  <a:pt x="79869" y="21018"/>
                </a:cubicBezTo>
                <a:cubicBezTo>
                  <a:pt x="79945" y="20809"/>
                  <a:pt x="79964" y="20847"/>
                  <a:pt x="80211" y="20828"/>
                </a:cubicBezTo>
                <a:cubicBezTo>
                  <a:pt x="80288" y="20657"/>
                  <a:pt x="80288" y="20619"/>
                  <a:pt x="80154" y="20524"/>
                </a:cubicBezTo>
                <a:cubicBezTo>
                  <a:pt x="79983" y="20562"/>
                  <a:pt x="79907" y="20638"/>
                  <a:pt x="79964" y="20752"/>
                </a:cubicBezTo>
                <a:cubicBezTo>
                  <a:pt x="79717" y="20619"/>
                  <a:pt x="79755" y="20885"/>
                  <a:pt x="79413" y="20809"/>
                </a:cubicBezTo>
                <a:cubicBezTo>
                  <a:pt x="79470" y="20923"/>
                  <a:pt x="79375" y="20923"/>
                  <a:pt x="79355" y="20847"/>
                </a:cubicBezTo>
                <a:cubicBezTo>
                  <a:pt x="78918" y="21265"/>
                  <a:pt x="78062" y="21399"/>
                  <a:pt x="77491" y="21703"/>
                </a:cubicBezTo>
                <a:cubicBezTo>
                  <a:pt x="77472" y="21589"/>
                  <a:pt x="77815" y="21570"/>
                  <a:pt x="77815" y="21456"/>
                </a:cubicBezTo>
                <a:cubicBezTo>
                  <a:pt x="76008" y="22064"/>
                  <a:pt x="74068" y="22844"/>
                  <a:pt x="72185" y="23491"/>
                </a:cubicBezTo>
                <a:cubicBezTo>
                  <a:pt x="72166" y="23548"/>
                  <a:pt x="72147" y="23586"/>
                  <a:pt x="72185" y="23662"/>
                </a:cubicBezTo>
                <a:cubicBezTo>
                  <a:pt x="70739" y="23852"/>
                  <a:pt x="68989" y="24879"/>
                  <a:pt x="67486" y="25317"/>
                </a:cubicBezTo>
                <a:cubicBezTo>
                  <a:pt x="67391" y="25450"/>
                  <a:pt x="67582" y="25412"/>
                  <a:pt x="67525" y="25583"/>
                </a:cubicBezTo>
                <a:cubicBezTo>
                  <a:pt x="67639" y="25488"/>
                  <a:pt x="67525" y="25336"/>
                  <a:pt x="67962" y="25241"/>
                </a:cubicBezTo>
                <a:cubicBezTo>
                  <a:pt x="67981" y="25355"/>
                  <a:pt x="67696" y="25355"/>
                  <a:pt x="67696" y="25469"/>
                </a:cubicBezTo>
                <a:cubicBezTo>
                  <a:pt x="67867" y="25393"/>
                  <a:pt x="68514" y="25317"/>
                  <a:pt x="68457" y="25051"/>
                </a:cubicBezTo>
                <a:cubicBezTo>
                  <a:pt x="68495" y="25127"/>
                  <a:pt x="68799" y="25127"/>
                  <a:pt x="68666" y="25241"/>
                </a:cubicBezTo>
                <a:cubicBezTo>
                  <a:pt x="68818" y="25165"/>
                  <a:pt x="69065" y="24994"/>
                  <a:pt x="69370" y="24841"/>
                </a:cubicBezTo>
                <a:cubicBezTo>
                  <a:pt x="69332" y="24784"/>
                  <a:pt x="69198" y="24860"/>
                  <a:pt x="69103" y="24898"/>
                </a:cubicBezTo>
                <a:cubicBezTo>
                  <a:pt x="69103" y="24822"/>
                  <a:pt x="69236" y="24784"/>
                  <a:pt x="69332" y="24746"/>
                </a:cubicBezTo>
                <a:cubicBezTo>
                  <a:pt x="69408" y="24727"/>
                  <a:pt x="69427" y="24803"/>
                  <a:pt x="69446" y="24860"/>
                </a:cubicBezTo>
                <a:cubicBezTo>
                  <a:pt x="69579" y="24689"/>
                  <a:pt x="70054" y="24670"/>
                  <a:pt x="70321" y="24518"/>
                </a:cubicBezTo>
                <a:close/>
                <a:moveTo>
                  <a:pt x="88923" y="17556"/>
                </a:moveTo>
                <a:cubicBezTo>
                  <a:pt x="89437" y="17100"/>
                  <a:pt x="89874" y="17081"/>
                  <a:pt x="90350" y="16872"/>
                </a:cubicBezTo>
                <a:cubicBezTo>
                  <a:pt x="90464" y="17043"/>
                  <a:pt x="90121" y="16910"/>
                  <a:pt x="90254" y="17138"/>
                </a:cubicBezTo>
                <a:cubicBezTo>
                  <a:pt x="90540" y="16986"/>
                  <a:pt x="90863" y="16872"/>
                  <a:pt x="91244" y="16739"/>
                </a:cubicBezTo>
                <a:cubicBezTo>
                  <a:pt x="91282" y="16872"/>
                  <a:pt x="91034" y="16910"/>
                  <a:pt x="90996" y="17005"/>
                </a:cubicBezTo>
                <a:cubicBezTo>
                  <a:pt x="91263" y="16872"/>
                  <a:pt x="91586" y="16815"/>
                  <a:pt x="91776" y="16643"/>
                </a:cubicBezTo>
                <a:cubicBezTo>
                  <a:pt x="91700" y="16529"/>
                  <a:pt x="91453" y="16739"/>
                  <a:pt x="91320" y="16758"/>
                </a:cubicBezTo>
                <a:cubicBezTo>
                  <a:pt x="91510" y="16548"/>
                  <a:pt x="91909" y="16510"/>
                  <a:pt x="92023" y="16377"/>
                </a:cubicBezTo>
                <a:cubicBezTo>
                  <a:pt x="91814" y="16358"/>
                  <a:pt x="91510" y="16491"/>
                  <a:pt x="91377" y="16567"/>
                </a:cubicBezTo>
                <a:cubicBezTo>
                  <a:pt x="90540" y="16339"/>
                  <a:pt x="89437" y="17328"/>
                  <a:pt x="88219" y="17404"/>
                </a:cubicBezTo>
                <a:cubicBezTo>
                  <a:pt x="85594" y="18736"/>
                  <a:pt x="82836" y="19078"/>
                  <a:pt x="80326" y="20733"/>
                </a:cubicBezTo>
                <a:cubicBezTo>
                  <a:pt x="80573" y="20771"/>
                  <a:pt x="80934" y="20486"/>
                  <a:pt x="81181" y="20391"/>
                </a:cubicBezTo>
                <a:cubicBezTo>
                  <a:pt x="80934" y="20200"/>
                  <a:pt x="81505" y="20238"/>
                  <a:pt x="81581" y="20105"/>
                </a:cubicBezTo>
                <a:cubicBezTo>
                  <a:pt x="81638" y="20353"/>
                  <a:pt x="81201" y="20200"/>
                  <a:pt x="81258" y="20410"/>
                </a:cubicBezTo>
                <a:cubicBezTo>
                  <a:pt x="81505" y="20448"/>
                  <a:pt x="81771" y="20200"/>
                  <a:pt x="82056" y="20257"/>
                </a:cubicBezTo>
                <a:cubicBezTo>
                  <a:pt x="82037" y="20200"/>
                  <a:pt x="82114" y="20181"/>
                  <a:pt x="82171" y="20162"/>
                </a:cubicBezTo>
                <a:cubicBezTo>
                  <a:pt x="82152" y="20010"/>
                  <a:pt x="81999" y="20105"/>
                  <a:pt x="81961" y="20010"/>
                </a:cubicBezTo>
                <a:cubicBezTo>
                  <a:pt x="82266" y="19896"/>
                  <a:pt x="82209" y="20086"/>
                  <a:pt x="82304" y="20162"/>
                </a:cubicBezTo>
                <a:cubicBezTo>
                  <a:pt x="82608" y="19972"/>
                  <a:pt x="83350" y="19592"/>
                  <a:pt x="83293" y="19934"/>
                </a:cubicBezTo>
                <a:cubicBezTo>
                  <a:pt x="83464" y="19839"/>
                  <a:pt x="83331" y="19668"/>
                  <a:pt x="83502" y="19573"/>
                </a:cubicBezTo>
                <a:cubicBezTo>
                  <a:pt x="83559" y="19573"/>
                  <a:pt x="83635" y="19573"/>
                  <a:pt x="83654" y="19611"/>
                </a:cubicBezTo>
                <a:cubicBezTo>
                  <a:pt x="83749" y="19725"/>
                  <a:pt x="83350" y="19687"/>
                  <a:pt x="83445" y="19801"/>
                </a:cubicBezTo>
                <a:cubicBezTo>
                  <a:pt x="83445" y="19915"/>
                  <a:pt x="83959" y="19820"/>
                  <a:pt x="83806" y="19611"/>
                </a:cubicBezTo>
                <a:cubicBezTo>
                  <a:pt x="83882" y="19592"/>
                  <a:pt x="83901" y="19668"/>
                  <a:pt x="83920" y="19725"/>
                </a:cubicBezTo>
                <a:cubicBezTo>
                  <a:pt x="84035" y="19687"/>
                  <a:pt x="84130" y="19649"/>
                  <a:pt x="84225" y="19611"/>
                </a:cubicBezTo>
                <a:cubicBezTo>
                  <a:pt x="84282" y="19440"/>
                  <a:pt x="84092" y="19459"/>
                  <a:pt x="84206" y="19344"/>
                </a:cubicBezTo>
                <a:cubicBezTo>
                  <a:pt x="84453" y="19211"/>
                  <a:pt x="84301" y="19478"/>
                  <a:pt x="84358" y="19554"/>
                </a:cubicBezTo>
                <a:cubicBezTo>
                  <a:pt x="84548" y="19440"/>
                  <a:pt x="84643" y="19535"/>
                  <a:pt x="84719" y="19401"/>
                </a:cubicBezTo>
                <a:cubicBezTo>
                  <a:pt x="84681" y="19154"/>
                  <a:pt x="84529" y="19516"/>
                  <a:pt x="84510" y="19382"/>
                </a:cubicBezTo>
                <a:cubicBezTo>
                  <a:pt x="85081" y="18831"/>
                  <a:pt x="86298" y="18622"/>
                  <a:pt x="87173" y="18203"/>
                </a:cubicBezTo>
                <a:cubicBezTo>
                  <a:pt x="87192" y="18184"/>
                  <a:pt x="87192" y="18089"/>
                  <a:pt x="87192" y="18089"/>
                </a:cubicBezTo>
                <a:cubicBezTo>
                  <a:pt x="87668" y="17842"/>
                  <a:pt x="88333" y="17709"/>
                  <a:pt x="88809" y="17442"/>
                </a:cubicBezTo>
                <a:cubicBezTo>
                  <a:pt x="88961" y="17404"/>
                  <a:pt x="88752" y="17537"/>
                  <a:pt x="88923" y="17556"/>
                </a:cubicBezTo>
                <a:close/>
                <a:moveTo>
                  <a:pt x="25888" y="43120"/>
                </a:moveTo>
                <a:cubicBezTo>
                  <a:pt x="25869" y="43025"/>
                  <a:pt x="25774" y="43044"/>
                  <a:pt x="25755" y="42949"/>
                </a:cubicBezTo>
                <a:cubicBezTo>
                  <a:pt x="25660" y="43044"/>
                  <a:pt x="25431" y="43082"/>
                  <a:pt x="25508" y="43215"/>
                </a:cubicBezTo>
                <a:cubicBezTo>
                  <a:pt x="25679" y="43101"/>
                  <a:pt x="25755" y="43177"/>
                  <a:pt x="25888" y="43120"/>
                </a:cubicBezTo>
                <a:close/>
                <a:moveTo>
                  <a:pt x="43330" y="35892"/>
                </a:moveTo>
                <a:cubicBezTo>
                  <a:pt x="43026" y="36159"/>
                  <a:pt x="42436" y="36140"/>
                  <a:pt x="42151" y="36368"/>
                </a:cubicBezTo>
                <a:cubicBezTo>
                  <a:pt x="42550" y="36463"/>
                  <a:pt x="42912" y="36140"/>
                  <a:pt x="43406" y="36102"/>
                </a:cubicBezTo>
                <a:cubicBezTo>
                  <a:pt x="43254" y="36045"/>
                  <a:pt x="43387" y="36026"/>
                  <a:pt x="43330" y="35892"/>
                </a:cubicBezTo>
                <a:close/>
                <a:moveTo>
                  <a:pt x="19573" y="45041"/>
                </a:moveTo>
                <a:cubicBezTo>
                  <a:pt x="19554" y="44908"/>
                  <a:pt x="19250" y="45213"/>
                  <a:pt x="19269" y="44984"/>
                </a:cubicBezTo>
                <a:cubicBezTo>
                  <a:pt x="19078" y="45213"/>
                  <a:pt x="18565" y="45251"/>
                  <a:pt x="18432" y="45384"/>
                </a:cubicBezTo>
                <a:cubicBezTo>
                  <a:pt x="19078" y="45213"/>
                  <a:pt x="19250" y="45365"/>
                  <a:pt x="19573" y="45041"/>
                </a:cubicBezTo>
                <a:close/>
                <a:moveTo>
                  <a:pt x="19573" y="45041"/>
                </a:moveTo>
                <a:cubicBezTo>
                  <a:pt x="19782" y="45213"/>
                  <a:pt x="20239" y="44699"/>
                  <a:pt x="20429" y="44851"/>
                </a:cubicBezTo>
                <a:cubicBezTo>
                  <a:pt x="20239" y="45156"/>
                  <a:pt x="18869" y="45422"/>
                  <a:pt x="18280" y="45726"/>
                </a:cubicBezTo>
                <a:cubicBezTo>
                  <a:pt x="18394" y="45821"/>
                  <a:pt x="18641" y="45688"/>
                  <a:pt x="18755" y="45821"/>
                </a:cubicBezTo>
                <a:cubicBezTo>
                  <a:pt x="18869" y="45536"/>
                  <a:pt x="19231" y="45726"/>
                  <a:pt x="19307" y="45422"/>
                </a:cubicBezTo>
                <a:cubicBezTo>
                  <a:pt x="19858" y="45384"/>
                  <a:pt x="21741" y="44889"/>
                  <a:pt x="22065" y="44433"/>
                </a:cubicBezTo>
                <a:cubicBezTo>
                  <a:pt x="21646" y="44699"/>
                  <a:pt x="21133" y="44680"/>
                  <a:pt x="20524" y="44889"/>
                </a:cubicBezTo>
                <a:cubicBezTo>
                  <a:pt x="20410" y="44680"/>
                  <a:pt x="20676" y="44699"/>
                  <a:pt x="20467" y="44566"/>
                </a:cubicBezTo>
                <a:cubicBezTo>
                  <a:pt x="20182" y="44870"/>
                  <a:pt x="19934" y="44794"/>
                  <a:pt x="19535" y="44946"/>
                </a:cubicBezTo>
                <a:cubicBezTo>
                  <a:pt x="19592" y="44965"/>
                  <a:pt x="19649" y="45003"/>
                  <a:pt x="19573" y="45041"/>
                </a:cubicBezTo>
                <a:close/>
                <a:moveTo>
                  <a:pt x="59212" y="29692"/>
                </a:moveTo>
                <a:cubicBezTo>
                  <a:pt x="59193" y="29482"/>
                  <a:pt x="58908" y="29749"/>
                  <a:pt x="58756" y="29768"/>
                </a:cubicBezTo>
                <a:cubicBezTo>
                  <a:pt x="58870" y="29806"/>
                  <a:pt x="59060" y="29730"/>
                  <a:pt x="59212" y="29692"/>
                </a:cubicBezTo>
                <a:close/>
                <a:moveTo>
                  <a:pt x="42113" y="36444"/>
                </a:moveTo>
                <a:cubicBezTo>
                  <a:pt x="41789" y="36406"/>
                  <a:pt x="40952" y="36824"/>
                  <a:pt x="40401" y="37015"/>
                </a:cubicBezTo>
                <a:cubicBezTo>
                  <a:pt x="40876" y="36996"/>
                  <a:pt x="41618" y="36653"/>
                  <a:pt x="42113" y="36444"/>
                </a:cubicBezTo>
                <a:close/>
                <a:moveTo>
                  <a:pt x="55656" y="30947"/>
                </a:moveTo>
                <a:cubicBezTo>
                  <a:pt x="55294" y="31004"/>
                  <a:pt x="54895" y="31156"/>
                  <a:pt x="54590" y="31327"/>
                </a:cubicBezTo>
                <a:cubicBezTo>
                  <a:pt x="54990" y="31251"/>
                  <a:pt x="55332" y="31175"/>
                  <a:pt x="55656" y="30947"/>
                </a:cubicBezTo>
                <a:close/>
                <a:moveTo>
                  <a:pt x="92765" y="16073"/>
                </a:moveTo>
                <a:cubicBezTo>
                  <a:pt x="92518" y="16054"/>
                  <a:pt x="92290" y="16149"/>
                  <a:pt x="92061" y="16282"/>
                </a:cubicBezTo>
                <a:cubicBezTo>
                  <a:pt x="92290" y="16396"/>
                  <a:pt x="92537" y="16149"/>
                  <a:pt x="92765" y="16073"/>
                </a:cubicBezTo>
                <a:close/>
                <a:moveTo>
                  <a:pt x="23643" y="43748"/>
                </a:moveTo>
                <a:cubicBezTo>
                  <a:pt x="23605" y="43482"/>
                  <a:pt x="23244" y="43919"/>
                  <a:pt x="23225" y="43786"/>
                </a:cubicBezTo>
                <a:cubicBezTo>
                  <a:pt x="23168" y="43957"/>
                  <a:pt x="23434" y="43767"/>
                  <a:pt x="23643" y="43748"/>
                </a:cubicBezTo>
                <a:close/>
                <a:moveTo>
                  <a:pt x="130369" y="818"/>
                </a:moveTo>
                <a:cubicBezTo>
                  <a:pt x="130084" y="951"/>
                  <a:pt x="129666" y="894"/>
                  <a:pt x="129247" y="1046"/>
                </a:cubicBezTo>
                <a:cubicBezTo>
                  <a:pt x="129513" y="1103"/>
                  <a:pt x="130065" y="1046"/>
                  <a:pt x="130369" y="818"/>
                </a:cubicBezTo>
                <a:close/>
                <a:moveTo>
                  <a:pt x="66802" y="25754"/>
                </a:moveTo>
                <a:cubicBezTo>
                  <a:pt x="66554" y="25926"/>
                  <a:pt x="66707" y="25983"/>
                  <a:pt x="66421" y="26078"/>
                </a:cubicBezTo>
                <a:cubicBezTo>
                  <a:pt x="66231" y="26116"/>
                  <a:pt x="66440" y="25945"/>
                  <a:pt x="66345" y="25888"/>
                </a:cubicBezTo>
                <a:cubicBezTo>
                  <a:pt x="66079" y="26040"/>
                  <a:pt x="65508" y="26154"/>
                  <a:pt x="65280" y="26420"/>
                </a:cubicBezTo>
                <a:cubicBezTo>
                  <a:pt x="65204" y="26401"/>
                  <a:pt x="65147" y="26363"/>
                  <a:pt x="65109" y="26325"/>
                </a:cubicBezTo>
                <a:cubicBezTo>
                  <a:pt x="63968" y="26858"/>
                  <a:pt x="62503" y="27257"/>
                  <a:pt x="61438" y="27733"/>
                </a:cubicBezTo>
                <a:cubicBezTo>
                  <a:pt x="61685" y="27809"/>
                  <a:pt x="61799" y="27618"/>
                  <a:pt x="62104" y="27580"/>
                </a:cubicBezTo>
                <a:cubicBezTo>
                  <a:pt x="62123" y="27752"/>
                  <a:pt x="61514" y="27733"/>
                  <a:pt x="61666" y="27923"/>
                </a:cubicBezTo>
                <a:cubicBezTo>
                  <a:pt x="61818" y="27790"/>
                  <a:pt x="62085" y="27771"/>
                  <a:pt x="62218" y="27866"/>
                </a:cubicBezTo>
                <a:cubicBezTo>
                  <a:pt x="62180" y="27904"/>
                  <a:pt x="61514" y="28303"/>
                  <a:pt x="61514" y="28094"/>
                </a:cubicBezTo>
                <a:cubicBezTo>
                  <a:pt x="61229" y="28227"/>
                  <a:pt x="61609" y="28132"/>
                  <a:pt x="61590" y="28284"/>
                </a:cubicBezTo>
                <a:cubicBezTo>
                  <a:pt x="63511" y="27790"/>
                  <a:pt x="64614" y="26763"/>
                  <a:pt x="66079" y="26268"/>
                </a:cubicBezTo>
                <a:cubicBezTo>
                  <a:pt x="66193" y="26192"/>
                  <a:pt x="66174" y="26135"/>
                  <a:pt x="66079" y="26097"/>
                </a:cubicBezTo>
                <a:cubicBezTo>
                  <a:pt x="66269" y="25983"/>
                  <a:pt x="66231" y="26230"/>
                  <a:pt x="66345" y="26211"/>
                </a:cubicBezTo>
                <a:cubicBezTo>
                  <a:pt x="66573" y="26078"/>
                  <a:pt x="66688" y="26021"/>
                  <a:pt x="66954" y="25964"/>
                </a:cubicBezTo>
                <a:cubicBezTo>
                  <a:pt x="66650" y="25830"/>
                  <a:pt x="67011" y="25945"/>
                  <a:pt x="66802" y="25754"/>
                </a:cubicBezTo>
                <a:close/>
                <a:moveTo>
                  <a:pt x="66764" y="25659"/>
                </a:moveTo>
                <a:cubicBezTo>
                  <a:pt x="66688" y="25564"/>
                  <a:pt x="66459" y="25754"/>
                  <a:pt x="66307" y="25792"/>
                </a:cubicBezTo>
                <a:cubicBezTo>
                  <a:pt x="66136" y="25907"/>
                  <a:pt x="66440" y="25811"/>
                  <a:pt x="66516" y="25754"/>
                </a:cubicBezTo>
                <a:cubicBezTo>
                  <a:pt x="66535" y="25811"/>
                  <a:pt x="66554" y="25850"/>
                  <a:pt x="66573" y="25907"/>
                </a:cubicBezTo>
                <a:cubicBezTo>
                  <a:pt x="66802" y="25773"/>
                  <a:pt x="66421" y="25754"/>
                  <a:pt x="66764" y="25659"/>
                </a:cubicBezTo>
                <a:close/>
                <a:moveTo>
                  <a:pt x="15484" y="46791"/>
                </a:moveTo>
                <a:cubicBezTo>
                  <a:pt x="15617" y="46925"/>
                  <a:pt x="15826" y="46525"/>
                  <a:pt x="15693" y="46601"/>
                </a:cubicBezTo>
                <a:cubicBezTo>
                  <a:pt x="15674" y="46525"/>
                  <a:pt x="15788" y="46506"/>
                  <a:pt x="15864" y="46468"/>
                </a:cubicBezTo>
                <a:cubicBezTo>
                  <a:pt x="15807" y="46411"/>
                  <a:pt x="15693" y="46487"/>
                  <a:pt x="15598" y="46525"/>
                </a:cubicBezTo>
                <a:cubicBezTo>
                  <a:pt x="15560" y="46601"/>
                  <a:pt x="15617" y="46715"/>
                  <a:pt x="15484" y="46791"/>
                </a:cubicBezTo>
                <a:close/>
                <a:moveTo>
                  <a:pt x="21399" y="44414"/>
                </a:moveTo>
                <a:cubicBezTo>
                  <a:pt x="21304" y="44338"/>
                  <a:pt x="21019" y="44547"/>
                  <a:pt x="20828" y="44585"/>
                </a:cubicBezTo>
                <a:cubicBezTo>
                  <a:pt x="20923" y="44699"/>
                  <a:pt x="21228" y="44566"/>
                  <a:pt x="21399" y="44414"/>
                </a:cubicBezTo>
                <a:close/>
                <a:moveTo>
                  <a:pt x="22864" y="43596"/>
                </a:moveTo>
                <a:cubicBezTo>
                  <a:pt x="22997" y="43539"/>
                  <a:pt x="22959" y="43425"/>
                  <a:pt x="22902" y="43311"/>
                </a:cubicBezTo>
                <a:cubicBezTo>
                  <a:pt x="23111" y="43254"/>
                  <a:pt x="22997" y="43577"/>
                  <a:pt x="23206" y="43368"/>
                </a:cubicBezTo>
                <a:cubicBezTo>
                  <a:pt x="23244" y="43444"/>
                  <a:pt x="23168" y="43482"/>
                  <a:pt x="23225" y="43577"/>
                </a:cubicBezTo>
                <a:cubicBezTo>
                  <a:pt x="23301" y="43444"/>
                  <a:pt x="23453" y="43330"/>
                  <a:pt x="23415" y="43158"/>
                </a:cubicBezTo>
                <a:cubicBezTo>
                  <a:pt x="23777" y="43273"/>
                  <a:pt x="24290" y="43063"/>
                  <a:pt x="24442" y="42873"/>
                </a:cubicBezTo>
                <a:cubicBezTo>
                  <a:pt x="24671" y="43101"/>
                  <a:pt x="25108" y="42683"/>
                  <a:pt x="25279" y="42645"/>
                </a:cubicBezTo>
                <a:cubicBezTo>
                  <a:pt x="25603" y="42531"/>
                  <a:pt x="26116" y="42645"/>
                  <a:pt x="26211" y="42321"/>
                </a:cubicBezTo>
                <a:cubicBezTo>
                  <a:pt x="25603" y="42264"/>
                  <a:pt x="24994" y="42778"/>
                  <a:pt x="24595" y="42569"/>
                </a:cubicBezTo>
                <a:cubicBezTo>
                  <a:pt x="24537" y="42626"/>
                  <a:pt x="24499" y="42683"/>
                  <a:pt x="24537" y="42759"/>
                </a:cubicBezTo>
                <a:cubicBezTo>
                  <a:pt x="24290" y="42873"/>
                  <a:pt x="24176" y="42740"/>
                  <a:pt x="23967" y="42778"/>
                </a:cubicBezTo>
                <a:cubicBezTo>
                  <a:pt x="23986" y="42854"/>
                  <a:pt x="24062" y="42835"/>
                  <a:pt x="24081" y="42892"/>
                </a:cubicBezTo>
                <a:cubicBezTo>
                  <a:pt x="23529" y="42854"/>
                  <a:pt x="23434" y="43101"/>
                  <a:pt x="22940" y="43063"/>
                </a:cubicBezTo>
                <a:cubicBezTo>
                  <a:pt x="22959" y="43120"/>
                  <a:pt x="22978" y="43177"/>
                  <a:pt x="22997" y="43215"/>
                </a:cubicBezTo>
                <a:cubicBezTo>
                  <a:pt x="22711" y="43006"/>
                  <a:pt x="22027" y="43634"/>
                  <a:pt x="21646" y="43425"/>
                </a:cubicBezTo>
                <a:cubicBezTo>
                  <a:pt x="21589" y="43463"/>
                  <a:pt x="21513" y="43691"/>
                  <a:pt x="21703" y="43558"/>
                </a:cubicBezTo>
                <a:cubicBezTo>
                  <a:pt x="20524" y="44090"/>
                  <a:pt x="20125" y="44033"/>
                  <a:pt x="18793" y="44509"/>
                </a:cubicBezTo>
                <a:cubicBezTo>
                  <a:pt x="19231" y="44604"/>
                  <a:pt x="19687" y="44300"/>
                  <a:pt x="19991" y="44300"/>
                </a:cubicBezTo>
                <a:cubicBezTo>
                  <a:pt x="20030" y="44395"/>
                  <a:pt x="19611" y="44547"/>
                  <a:pt x="19573" y="44471"/>
                </a:cubicBezTo>
                <a:cubicBezTo>
                  <a:pt x="19554" y="44737"/>
                  <a:pt x="19953" y="44414"/>
                  <a:pt x="20372" y="44319"/>
                </a:cubicBezTo>
                <a:cubicBezTo>
                  <a:pt x="20315" y="44300"/>
                  <a:pt x="20277" y="44262"/>
                  <a:pt x="20201" y="44281"/>
                </a:cubicBezTo>
                <a:cubicBezTo>
                  <a:pt x="20315" y="44109"/>
                  <a:pt x="20771" y="44014"/>
                  <a:pt x="20866" y="44128"/>
                </a:cubicBezTo>
                <a:cubicBezTo>
                  <a:pt x="20885" y="43862"/>
                  <a:pt x="21494" y="43995"/>
                  <a:pt x="21646" y="43767"/>
                </a:cubicBezTo>
                <a:cubicBezTo>
                  <a:pt x="21646" y="43824"/>
                  <a:pt x="21608" y="43900"/>
                  <a:pt x="21494" y="43938"/>
                </a:cubicBezTo>
                <a:cubicBezTo>
                  <a:pt x="21551" y="44014"/>
                  <a:pt x="21779" y="43824"/>
                  <a:pt x="21798" y="43976"/>
                </a:cubicBezTo>
                <a:cubicBezTo>
                  <a:pt x="21970" y="43729"/>
                  <a:pt x="22711" y="43577"/>
                  <a:pt x="22864" y="43596"/>
                </a:cubicBezTo>
                <a:close/>
                <a:moveTo>
                  <a:pt x="26382" y="42360"/>
                </a:moveTo>
                <a:cubicBezTo>
                  <a:pt x="26573" y="42264"/>
                  <a:pt x="26401" y="42207"/>
                  <a:pt x="26668" y="42188"/>
                </a:cubicBezTo>
                <a:cubicBezTo>
                  <a:pt x="26668" y="41998"/>
                  <a:pt x="26440" y="42188"/>
                  <a:pt x="26325" y="42226"/>
                </a:cubicBezTo>
                <a:cubicBezTo>
                  <a:pt x="26344" y="42264"/>
                  <a:pt x="26363" y="42321"/>
                  <a:pt x="26382" y="42360"/>
                </a:cubicBezTo>
                <a:close/>
                <a:moveTo>
                  <a:pt x="101876" y="12021"/>
                </a:moveTo>
                <a:cubicBezTo>
                  <a:pt x="101952" y="12117"/>
                  <a:pt x="102219" y="11907"/>
                  <a:pt x="102390" y="11869"/>
                </a:cubicBezTo>
                <a:cubicBezTo>
                  <a:pt x="102295" y="11622"/>
                  <a:pt x="102009" y="11926"/>
                  <a:pt x="101876" y="12021"/>
                </a:cubicBezTo>
                <a:close/>
                <a:moveTo>
                  <a:pt x="26782" y="42150"/>
                </a:moveTo>
                <a:cubicBezTo>
                  <a:pt x="26934" y="42093"/>
                  <a:pt x="27086" y="42017"/>
                  <a:pt x="27219" y="41960"/>
                </a:cubicBezTo>
                <a:cubicBezTo>
                  <a:pt x="27124" y="41922"/>
                  <a:pt x="26991" y="41998"/>
                  <a:pt x="26915" y="41922"/>
                </a:cubicBezTo>
                <a:cubicBezTo>
                  <a:pt x="26782" y="41960"/>
                  <a:pt x="26725" y="42036"/>
                  <a:pt x="26782" y="42150"/>
                </a:cubicBezTo>
                <a:close/>
                <a:moveTo>
                  <a:pt x="66992" y="25907"/>
                </a:moveTo>
                <a:cubicBezTo>
                  <a:pt x="67239" y="25869"/>
                  <a:pt x="67106" y="25602"/>
                  <a:pt x="67429" y="25564"/>
                </a:cubicBezTo>
                <a:cubicBezTo>
                  <a:pt x="67353" y="25469"/>
                  <a:pt x="67087" y="25678"/>
                  <a:pt x="66916" y="25697"/>
                </a:cubicBezTo>
                <a:cubicBezTo>
                  <a:pt x="66897" y="25811"/>
                  <a:pt x="67163" y="25792"/>
                  <a:pt x="66992" y="25907"/>
                </a:cubicBezTo>
                <a:close/>
                <a:moveTo>
                  <a:pt x="100849" y="12326"/>
                </a:moveTo>
                <a:cubicBezTo>
                  <a:pt x="100773" y="12478"/>
                  <a:pt x="101077" y="12174"/>
                  <a:pt x="101229" y="12231"/>
                </a:cubicBezTo>
                <a:cubicBezTo>
                  <a:pt x="101191" y="12174"/>
                  <a:pt x="101210" y="12136"/>
                  <a:pt x="101248" y="12097"/>
                </a:cubicBezTo>
                <a:cubicBezTo>
                  <a:pt x="101058" y="12002"/>
                  <a:pt x="100944" y="12269"/>
                  <a:pt x="100849" y="12326"/>
                </a:cubicBezTo>
                <a:close/>
                <a:moveTo>
                  <a:pt x="17918" y="45365"/>
                </a:moveTo>
                <a:cubicBezTo>
                  <a:pt x="17842" y="45251"/>
                  <a:pt x="18146" y="45232"/>
                  <a:pt x="18032" y="45099"/>
                </a:cubicBezTo>
                <a:cubicBezTo>
                  <a:pt x="18184" y="45041"/>
                  <a:pt x="18356" y="44965"/>
                  <a:pt x="18508" y="44908"/>
                </a:cubicBezTo>
                <a:cubicBezTo>
                  <a:pt x="18204" y="44794"/>
                  <a:pt x="17823" y="45270"/>
                  <a:pt x="17614" y="44984"/>
                </a:cubicBezTo>
                <a:cubicBezTo>
                  <a:pt x="17500" y="45003"/>
                  <a:pt x="17519" y="45060"/>
                  <a:pt x="17538" y="45137"/>
                </a:cubicBezTo>
                <a:cubicBezTo>
                  <a:pt x="17348" y="45156"/>
                  <a:pt x="17443" y="45080"/>
                  <a:pt x="17405" y="44965"/>
                </a:cubicBezTo>
                <a:cubicBezTo>
                  <a:pt x="17310" y="45137"/>
                  <a:pt x="17157" y="45346"/>
                  <a:pt x="17024" y="45289"/>
                </a:cubicBezTo>
                <a:cubicBezTo>
                  <a:pt x="17062" y="45365"/>
                  <a:pt x="17024" y="45479"/>
                  <a:pt x="17157" y="45441"/>
                </a:cubicBezTo>
                <a:cubicBezTo>
                  <a:pt x="17176" y="45498"/>
                  <a:pt x="17100" y="45517"/>
                  <a:pt x="17062" y="45536"/>
                </a:cubicBezTo>
                <a:cubicBezTo>
                  <a:pt x="16929" y="45612"/>
                  <a:pt x="16967" y="45384"/>
                  <a:pt x="16891" y="45327"/>
                </a:cubicBezTo>
                <a:cubicBezTo>
                  <a:pt x="16587" y="45384"/>
                  <a:pt x="16492" y="45460"/>
                  <a:pt x="16073" y="45593"/>
                </a:cubicBezTo>
                <a:cubicBezTo>
                  <a:pt x="16092" y="45707"/>
                  <a:pt x="16168" y="45707"/>
                  <a:pt x="16225" y="45764"/>
                </a:cubicBezTo>
                <a:cubicBezTo>
                  <a:pt x="16282" y="45726"/>
                  <a:pt x="16225" y="45669"/>
                  <a:pt x="16225" y="45593"/>
                </a:cubicBezTo>
                <a:cubicBezTo>
                  <a:pt x="16282" y="45593"/>
                  <a:pt x="16301" y="45631"/>
                  <a:pt x="16358" y="45593"/>
                </a:cubicBezTo>
                <a:cubicBezTo>
                  <a:pt x="16416" y="45669"/>
                  <a:pt x="16339" y="45707"/>
                  <a:pt x="16358" y="45764"/>
                </a:cubicBezTo>
                <a:cubicBezTo>
                  <a:pt x="16149" y="45726"/>
                  <a:pt x="16016" y="45993"/>
                  <a:pt x="15845" y="45916"/>
                </a:cubicBezTo>
                <a:cubicBezTo>
                  <a:pt x="15693" y="46221"/>
                  <a:pt x="16435" y="45650"/>
                  <a:pt x="16473" y="45878"/>
                </a:cubicBezTo>
                <a:cubicBezTo>
                  <a:pt x="16568" y="45745"/>
                  <a:pt x="16492" y="45783"/>
                  <a:pt x="16701" y="45745"/>
                </a:cubicBezTo>
                <a:cubicBezTo>
                  <a:pt x="16720" y="45517"/>
                  <a:pt x="16435" y="45840"/>
                  <a:pt x="16454" y="45612"/>
                </a:cubicBezTo>
                <a:cubicBezTo>
                  <a:pt x="16397" y="45517"/>
                  <a:pt x="16663" y="45517"/>
                  <a:pt x="16739" y="45441"/>
                </a:cubicBezTo>
                <a:cubicBezTo>
                  <a:pt x="16815" y="45441"/>
                  <a:pt x="16815" y="45517"/>
                  <a:pt x="16891" y="45498"/>
                </a:cubicBezTo>
                <a:cubicBezTo>
                  <a:pt x="16967" y="45612"/>
                  <a:pt x="16682" y="45631"/>
                  <a:pt x="16796" y="45764"/>
                </a:cubicBezTo>
                <a:cubicBezTo>
                  <a:pt x="17195" y="45574"/>
                  <a:pt x="17024" y="45650"/>
                  <a:pt x="17481" y="45536"/>
                </a:cubicBezTo>
                <a:cubicBezTo>
                  <a:pt x="17462" y="45479"/>
                  <a:pt x="17443" y="45403"/>
                  <a:pt x="17405" y="45346"/>
                </a:cubicBezTo>
                <a:cubicBezTo>
                  <a:pt x="17614" y="45403"/>
                  <a:pt x="17785" y="45194"/>
                  <a:pt x="17975" y="45118"/>
                </a:cubicBezTo>
                <a:cubicBezTo>
                  <a:pt x="17899" y="45251"/>
                  <a:pt x="17785" y="45346"/>
                  <a:pt x="17671" y="45460"/>
                </a:cubicBezTo>
                <a:cubicBezTo>
                  <a:pt x="17766" y="45669"/>
                  <a:pt x="17975" y="45251"/>
                  <a:pt x="18146" y="45384"/>
                </a:cubicBezTo>
                <a:cubicBezTo>
                  <a:pt x="18280" y="45308"/>
                  <a:pt x="17937" y="45213"/>
                  <a:pt x="17918" y="45365"/>
                </a:cubicBezTo>
                <a:close/>
                <a:moveTo>
                  <a:pt x="60125" y="28208"/>
                </a:moveTo>
                <a:cubicBezTo>
                  <a:pt x="59764" y="28341"/>
                  <a:pt x="59441" y="28360"/>
                  <a:pt x="59174" y="28531"/>
                </a:cubicBezTo>
                <a:cubicBezTo>
                  <a:pt x="59308" y="28531"/>
                  <a:pt x="59403" y="28608"/>
                  <a:pt x="59422" y="28779"/>
                </a:cubicBezTo>
                <a:cubicBezTo>
                  <a:pt x="59821" y="28665"/>
                  <a:pt x="60144" y="28569"/>
                  <a:pt x="60125" y="28208"/>
                </a:cubicBezTo>
                <a:close/>
                <a:moveTo>
                  <a:pt x="55104" y="30110"/>
                </a:moveTo>
                <a:cubicBezTo>
                  <a:pt x="55028" y="29996"/>
                  <a:pt x="55389" y="30148"/>
                  <a:pt x="55237" y="29939"/>
                </a:cubicBezTo>
                <a:cubicBezTo>
                  <a:pt x="55085" y="30110"/>
                  <a:pt x="54343" y="30072"/>
                  <a:pt x="54229" y="30472"/>
                </a:cubicBezTo>
                <a:cubicBezTo>
                  <a:pt x="53753" y="30414"/>
                  <a:pt x="53069" y="30985"/>
                  <a:pt x="52422" y="30966"/>
                </a:cubicBezTo>
                <a:cubicBezTo>
                  <a:pt x="52327" y="31042"/>
                  <a:pt x="52194" y="31099"/>
                  <a:pt x="52156" y="31175"/>
                </a:cubicBezTo>
                <a:cubicBezTo>
                  <a:pt x="50805" y="31518"/>
                  <a:pt x="49987" y="31898"/>
                  <a:pt x="48428" y="32564"/>
                </a:cubicBezTo>
                <a:cubicBezTo>
                  <a:pt x="48352" y="32564"/>
                  <a:pt x="48294" y="32526"/>
                  <a:pt x="48237" y="32469"/>
                </a:cubicBezTo>
                <a:cubicBezTo>
                  <a:pt x="45289" y="33648"/>
                  <a:pt x="42075" y="34599"/>
                  <a:pt x="39126" y="35797"/>
                </a:cubicBezTo>
                <a:cubicBezTo>
                  <a:pt x="39203" y="35969"/>
                  <a:pt x="39507" y="35759"/>
                  <a:pt x="39678" y="35740"/>
                </a:cubicBezTo>
                <a:cubicBezTo>
                  <a:pt x="39659" y="35702"/>
                  <a:pt x="39602" y="35721"/>
                  <a:pt x="39583" y="35664"/>
                </a:cubicBezTo>
                <a:cubicBezTo>
                  <a:pt x="41295" y="35170"/>
                  <a:pt x="43863" y="34200"/>
                  <a:pt x="45574" y="33667"/>
                </a:cubicBezTo>
                <a:cubicBezTo>
                  <a:pt x="45613" y="33705"/>
                  <a:pt x="45594" y="33743"/>
                  <a:pt x="45555" y="33781"/>
                </a:cubicBezTo>
                <a:cubicBezTo>
                  <a:pt x="45613" y="33838"/>
                  <a:pt x="45708" y="33743"/>
                  <a:pt x="45651" y="33686"/>
                </a:cubicBezTo>
                <a:cubicBezTo>
                  <a:pt x="49360" y="32221"/>
                  <a:pt x="55142" y="30338"/>
                  <a:pt x="59308" y="28817"/>
                </a:cubicBezTo>
                <a:cubicBezTo>
                  <a:pt x="59193" y="28550"/>
                  <a:pt x="59041" y="28703"/>
                  <a:pt x="58927" y="28588"/>
                </a:cubicBezTo>
                <a:cubicBezTo>
                  <a:pt x="58699" y="28627"/>
                  <a:pt x="58832" y="28760"/>
                  <a:pt x="58737" y="28817"/>
                </a:cubicBezTo>
                <a:cubicBezTo>
                  <a:pt x="58699" y="28779"/>
                  <a:pt x="58528" y="28684"/>
                  <a:pt x="58623" y="28931"/>
                </a:cubicBezTo>
                <a:cubicBezTo>
                  <a:pt x="58509" y="28969"/>
                  <a:pt x="58528" y="28779"/>
                  <a:pt x="58433" y="28779"/>
                </a:cubicBezTo>
                <a:cubicBezTo>
                  <a:pt x="58071" y="29026"/>
                  <a:pt x="57615" y="28950"/>
                  <a:pt x="57367" y="29368"/>
                </a:cubicBezTo>
                <a:cubicBezTo>
                  <a:pt x="57463" y="29273"/>
                  <a:pt x="57158" y="29121"/>
                  <a:pt x="57101" y="29425"/>
                </a:cubicBezTo>
                <a:cubicBezTo>
                  <a:pt x="56112" y="29349"/>
                  <a:pt x="55656" y="29958"/>
                  <a:pt x="55104" y="30110"/>
                </a:cubicBezTo>
                <a:close/>
                <a:moveTo>
                  <a:pt x="60221" y="28284"/>
                </a:moveTo>
                <a:cubicBezTo>
                  <a:pt x="60278" y="28341"/>
                  <a:pt x="60525" y="28113"/>
                  <a:pt x="60715" y="28075"/>
                </a:cubicBezTo>
                <a:cubicBezTo>
                  <a:pt x="60563" y="27847"/>
                  <a:pt x="60373" y="28170"/>
                  <a:pt x="60221" y="28284"/>
                </a:cubicBezTo>
                <a:close/>
                <a:moveTo>
                  <a:pt x="104178" y="10652"/>
                </a:moveTo>
                <a:cubicBezTo>
                  <a:pt x="104216" y="10614"/>
                  <a:pt x="104216" y="10576"/>
                  <a:pt x="104273" y="10557"/>
                </a:cubicBezTo>
                <a:cubicBezTo>
                  <a:pt x="104273" y="10519"/>
                  <a:pt x="104254" y="10481"/>
                  <a:pt x="104235" y="10443"/>
                </a:cubicBezTo>
                <a:cubicBezTo>
                  <a:pt x="104083" y="10500"/>
                  <a:pt x="103949" y="10557"/>
                  <a:pt x="103892" y="10652"/>
                </a:cubicBezTo>
                <a:cubicBezTo>
                  <a:pt x="103892" y="10804"/>
                  <a:pt x="104178" y="10500"/>
                  <a:pt x="104178" y="10652"/>
                </a:cubicBezTo>
                <a:close/>
                <a:moveTo>
                  <a:pt x="35665" y="37852"/>
                </a:moveTo>
                <a:cubicBezTo>
                  <a:pt x="35741" y="37757"/>
                  <a:pt x="35874" y="37737"/>
                  <a:pt x="36140" y="37604"/>
                </a:cubicBezTo>
                <a:cubicBezTo>
                  <a:pt x="36159" y="37528"/>
                  <a:pt x="35608" y="37680"/>
                  <a:pt x="35570" y="37833"/>
                </a:cubicBezTo>
                <a:cubicBezTo>
                  <a:pt x="35665" y="37852"/>
                  <a:pt x="35665" y="38004"/>
                  <a:pt x="35817" y="37909"/>
                </a:cubicBezTo>
                <a:cubicBezTo>
                  <a:pt x="35817" y="37814"/>
                  <a:pt x="35741" y="37833"/>
                  <a:pt x="35665" y="37852"/>
                </a:cubicBezTo>
                <a:close/>
                <a:moveTo>
                  <a:pt x="64709" y="26249"/>
                </a:moveTo>
                <a:cubicBezTo>
                  <a:pt x="64443" y="26230"/>
                  <a:pt x="63987" y="26534"/>
                  <a:pt x="63644" y="26629"/>
                </a:cubicBezTo>
                <a:cubicBezTo>
                  <a:pt x="63340" y="26782"/>
                  <a:pt x="63796" y="26648"/>
                  <a:pt x="63911" y="26572"/>
                </a:cubicBezTo>
                <a:cubicBezTo>
                  <a:pt x="64082" y="26515"/>
                  <a:pt x="64234" y="26458"/>
                  <a:pt x="64405" y="26382"/>
                </a:cubicBezTo>
                <a:cubicBezTo>
                  <a:pt x="64614" y="26344"/>
                  <a:pt x="64538" y="26363"/>
                  <a:pt x="64709" y="26268"/>
                </a:cubicBezTo>
                <a:close/>
                <a:moveTo>
                  <a:pt x="65584" y="25964"/>
                </a:moveTo>
                <a:cubicBezTo>
                  <a:pt x="65737" y="25716"/>
                  <a:pt x="65128" y="26059"/>
                  <a:pt x="64938" y="26116"/>
                </a:cubicBezTo>
                <a:cubicBezTo>
                  <a:pt x="65014" y="26306"/>
                  <a:pt x="65394" y="25850"/>
                  <a:pt x="65584" y="25964"/>
                </a:cubicBezTo>
                <a:close/>
                <a:moveTo>
                  <a:pt x="66060" y="25716"/>
                </a:moveTo>
                <a:cubicBezTo>
                  <a:pt x="66193" y="25792"/>
                  <a:pt x="66497" y="25564"/>
                  <a:pt x="66707" y="25507"/>
                </a:cubicBezTo>
                <a:cubicBezTo>
                  <a:pt x="66573" y="25431"/>
                  <a:pt x="66269" y="25678"/>
                  <a:pt x="66060" y="25716"/>
                </a:cubicBezTo>
                <a:close/>
                <a:moveTo>
                  <a:pt x="18546" y="44775"/>
                </a:moveTo>
                <a:cubicBezTo>
                  <a:pt x="18622" y="44756"/>
                  <a:pt x="18698" y="44718"/>
                  <a:pt x="18793" y="44680"/>
                </a:cubicBezTo>
                <a:cubicBezTo>
                  <a:pt x="18717" y="44661"/>
                  <a:pt x="18679" y="44604"/>
                  <a:pt x="18641" y="44509"/>
                </a:cubicBezTo>
                <a:cubicBezTo>
                  <a:pt x="18546" y="44547"/>
                  <a:pt x="18527" y="44661"/>
                  <a:pt x="18470" y="44585"/>
                </a:cubicBezTo>
                <a:cubicBezTo>
                  <a:pt x="18299" y="44699"/>
                  <a:pt x="18565" y="44661"/>
                  <a:pt x="18546" y="44775"/>
                </a:cubicBezTo>
                <a:close/>
                <a:moveTo>
                  <a:pt x="35303" y="38061"/>
                </a:moveTo>
                <a:cubicBezTo>
                  <a:pt x="35512" y="37947"/>
                  <a:pt x="35189" y="37699"/>
                  <a:pt x="35531" y="37737"/>
                </a:cubicBezTo>
                <a:cubicBezTo>
                  <a:pt x="35417" y="37509"/>
                  <a:pt x="35037" y="37718"/>
                  <a:pt x="34714" y="37852"/>
                </a:cubicBezTo>
                <a:cubicBezTo>
                  <a:pt x="34790" y="37947"/>
                  <a:pt x="34885" y="37985"/>
                  <a:pt x="34923" y="38156"/>
                </a:cubicBezTo>
                <a:cubicBezTo>
                  <a:pt x="35018" y="38023"/>
                  <a:pt x="34999" y="38137"/>
                  <a:pt x="35170" y="38061"/>
                </a:cubicBezTo>
                <a:cubicBezTo>
                  <a:pt x="35113" y="38023"/>
                  <a:pt x="35075" y="38004"/>
                  <a:pt x="35056" y="37928"/>
                </a:cubicBezTo>
                <a:cubicBezTo>
                  <a:pt x="35189" y="37890"/>
                  <a:pt x="35227" y="38004"/>
                  <a:pt x="35303" y="38061"/>
                </a:cubicBezTo>
                <a:close/>
                <a:moveTo>
                  <a:pt x="63036" y="26877"/>
                </a:moveTo>
                <a:cubicBezTo>
                  <a:pt x="62941" y="26782"/>
                  <a:pt x="62674" y="26991"/>
                  <a:pt x="62522" y="27029"/>
                </a:cubicBezTo>
                <a:cubicBezTo>
                  <a:pt x="62693" y="27143"/>
                  <a:pt x="62826" y="26953"/>
                  <a:pt x="63036" y="26877"/>
                </a:cubicBezTo>
                <a:close/>
                <a:moveTo>
                  <a:pt x="34105" y="38422"/>
                </a:moveTo>
                <a:cubicBezTo>
                  <a:pt x="34086" y="38346"/>
                  <a:pt x="33610" y="38555"/>
                  <a:pt x="33934" y="38384"/>
                </a:cubicBezTo>
                <a:cubicBezTo>
                  <a:pt x="33782" y="38289"/>
                  <a:pt x="33705" y="38384"/>
                  <a:pt x="33629" y="38498"/>
                </a:cubicBezTo>
                <a:cubicBezTo>
                  <a:pt x="33725" y="38593"/>
                  <a:pt x="34029" y="38555"/>
                  <a:pt x="34105" y="38422"/>
                </a:cubicBezTo>
                <a:close/>
                <a:moveTo>
                  <a:pt x="34238" y="38422"/>
                </a:moveTo>
                <a:cubicBezTo>
                  <a:pt x="34466" y="38327"/>
                  <a:pt x="34200" y="38042"/>
                  <a:pt x="34048" y="38289"/>
                </a:cubicBezTo>
                <a:cubicBezTo>
                  <a:pt x="34105" y="38346"/>
                  <a:pt x="34257" y="38251"/>
                  <a:pt x="34238" y="38422"/>
                </a:cubicBezTo>
                <a:close/>
                <a:moveTo>
                  <a:pt x="61076" y="27542"/>
                </a:moveTo>
                <a:cubicBezTo>
                  <a:pt x="60848" y="27733"/>
                  <a:pt x="60259" y="27809"/>
                  <a:pt x="60030" y="27980"/>
                </a:cubicBezTo>
                <a:cubicBezTo>
                  <a:pt x="60411" y="27847"/>
                  <a:pt x="60924" y="27828"/>
                  <a:pt x="61076" y="27542"/>
                </a:cubicBezTo>
                <a:close/>
                <a:moveTo>
                  <a:pt x="32964" y="38612"/>
                </a:moveTo>
                <a:cubicBezTo>
                  <a:pt x="32983" y="38746"/>
                  <a:pt x="32831" y="38593"/>
                  <a:pt x="32716" y="38708"/>
                </a:cubicBezTo>
                <a:cubicBezTo>
                  <a:pt x="32735" y="38765"/>
                  <a:pt x="32735" y="38803"/>
                  <a:pt x="32678" y="38841"/>
                </a:cubicBezTo>
                <a:cubicBezTo>
                  <a:pt x="32926" y="38898"/>
                  <a:pt x="33116" y="38593"/>
                  <a:pt x="33477" y="38689"/>
                </a:cubicBezTo>
                <a:cubicBezTo>
                  <a:pt x="33515" y="38631"/>
                  <a:pt x="33534" y="38384"/>
                  <a:pt x="33344" y="38517"/>
                </a:cubicBezTo>
                <a:cubicBezTo>
                  <a:pt x="33591" y="38346"/>
                  <a:pt x="33744" y="38270"/>
                  <a:pt x="34181" y="38118"/>
                </a:cubicBezTo>
                <a:cubicBezTo>
                  <a:pt x="33496" y="38118"/>
                  <a:pt x="32488" y="38708"/>
                  <a:pt x="31708" y="38898"/>
                </a:cubicBezTo>
                <a:cubicBezTo>
                  <a:pt x="31994" y="38708"/>
                  <a:pt x="31404" y="38689"/>
                  <a:pt x="31575" y="38936"/>
                </a:cubicBezTo>
                <a:cubicBezTo>
                  <a:pt x="31385" y="38993"/>
                  <a:pt x="31081" y="38955"/>
                  <a:pt x="31043" y="39221"/>
                </a:cubicBezTo>
                <a:cubicBezTo>
                  <a:pt x="31366" y="38993"/>
                  <a:pt x="31404" y="39183"/>
                  <a:pt x="31860" y="38936"/>
                </a:cubicBezTo>
                <a:cubicBezTo>
                  <a:pt x="31651" y="39335"/>
                  <a:pt x="31157" y="39183"/>
                  <a:pt x="30719" y="39449"/>
                </a:cubicBezTo>
                <a:cubicBezTo>
                  <a:pt x="31119" y="39487"/>
                  <a:pt x="31613" y="39221"/>
                  <a:pt x="31956" y="39183"/>
                </a:cubicBezTo>
                <a:cubicBezTo>
                  <a:pt x="32108" y="39107"/>
                  <a:pt x="32051" y="38993"/>
                  <a:pt x="31956" y="38955"/>
                </a:cubicBezTo>
                <a:cubicBezTo>
                  <a:pt x="32127" y="38841"/>
                  <a:pt x="32184" y="38955"/>
                  <a:pt x="32203" y="39088"/>
                </a:cubicBezTo>
                <a:cubicBezTo>
                  <a:pt x="32317" y="39050"/>
                  <a:pt x="32412" y="38993"/>
                  <a:pt x="32526" y="38955"/>
                </a:cubicBezTo>
                <a:cubicBezTo>
                  <a:pt x="32412" y="38917"/>
                  <a:pt x="32659" y="38612"/>
                  <a:pt x="32945" y="38612"/>
                </a:cubicBezTo>
                <a:close/>
                <a:moveTo>
                  <a:pt x="28627" y="40286"/>
                </a:moveTo>
                <a:cubicBezTo>
                  <a:pt x="28532" y="40115"/>
                  <a:pt x="28113" y="40419"/>
                  <a:pt x="28075" y="40343"/>
                </a:cubicBezTo>
                <a:cubicBezTo>
                  <a:pt x="27923" y="40591"/>
                  <a:pt x="28513" y="40248"/>
                  <a:pt x="28627" y="40286"/>
                </a:cubicBezTo>
                <a:close/>
                <a:moveTo>
                  <a:pt x="28760" y="39563"/>
                </a:moveTo>
                <a:cubicBezTo>
                  <a:pt x="28798" y="39697"/>
                  <a:pt x="28703" y="39773"/>
                  <a:pt x="28855" y="39811"/>
                </a:cubicBezTo>
                <a:cubicBezTo>
                  <a:pt x="28741" y="39868"/>
                  <a:pt x="28608" y="39906"/>
                  <a:pt x="28494" y="39963"/>
                </a:cubicBezTo>
                <a:cubicBezTo>
                  <a:pt x="28703" y="39925"/>
                  <a:pt x="29844" y="39735"/>
                  <a:pt x="29806" y="39487"/>
                </a:cubicBezTo>
                <a:cubicBezTo>
                  <a:pt x="29521" y="39602"/>
                  <a:pt x="29198" y="39754"/>
                  <a:pt x="28988" y="39754"/>
                </a:cubicBezTo>
                <a:cubicBezTo>
                  <a:pt x="29293" y="39544"/>
                  <a:pt x="28608" y="39697"/>
                  <a:pt x="28950" y="39506"/>
                </a:cubicBezTo>
                <a:cubicBezTo>
                  <a:pt x="28874" y="39392"/>
                  <a:pt x="28608" y="39640"/>
                  <a:pt x="28570" y="39468"/>
                </a:cubicBezTo>
                <a:cubicBezTo>
                  <a:pt x="28551" y="39525"/>
                  <a:pt x="28532" y="39716"/>
                  <a:pt x="28760" y="39563"/>
                </a:cubicBezTo>
                <a:close/>
                <a:moveTo>
                  <a:pt x="32964" y="38270"/>
                </a:moveTo>
                <a:cubicBezTo>
                  <a:pt x="33002" y="38213"/>
                  <a:pt x="33078" y="38175"/>
                  <a:pt x="33192" y="38137"/>
                </a:cubicBezTo>
                <a:cubicBezTo>
                  <a:pt x="33154" y="37966"/>
                  <a:pt x="32983" y="38061"/>
                  <a:pt x="32907" y="37966"/>
                </a:cubicBezTo>
                <a:cubicBezTo>
                  <a:pt x="32412" y="38251"/>
                  <a:pt x="31651" y="38137"/>
                  <a:pt x="31556" y="38670"/>
                </a:cubicBezTo>
                <a:cubicBezTo>
                  <a:pt x="32298" y="38574"/>
                  <a:pt x="32640" y="38156"/>
                  <a:pt x="32964" y="38270"/>
                </a:cubicBezTo>
                <a:close/>
                <a:moveTo>
                  <a:pt x="36406" y="36844"/>
                </a:moveTo>
                <a:cubicBezTo>
                  <a:pt x="36254" y="36710"/>
                  <a:pt x="36197" y="36901"/>
                  <a:pt x="35988" y="36901"/>
                </a:cubicBezTo>
                <a:cubicBezTo>
                  <a:pt x="36045" y="37053"/>
                  <a:pt x="36368" y="36901"/>
                  <a:pt x="36406" y="36844"/>
                </a:cubicBezTo>
                <a:close/>
                <a:moveTo>
                  <a:pt x="21951" y="42588"/>
                </a:moveTo>
                <a:cubicBezTo>
                  <a:pt x="22008" y="42569"/>
                  <a:pt x="22008" y="42531"/>
                  <a:pt x="21989" y="42512"/>
                </a:cubicBezTo>
                <a:cubicBezTo>
                  <a:pt x="22046" y="42302"/>
                  <a:pt x="22445" y="42474"/>
                  <a:pt x="22312" y="42207"/>
                </a:cubicBezTo>
                <a:cubicBezTo>
                  <a:pt x="21894" y="42321"/>
                  <a:pt x="21570" y="42436"/>
                  <a:pt x="21323" y="42607"/>
                </a:cubicBezTo>
                <a:cubicBezTo>
                  <a:pt x="21532" y="42759"/>
                  <a:pt x="21817" y="42302"/>
                  <a:pt x="21951" y="42588"/>
                </a:cubicBezTo>
                <a:close/>
                <a:moveTo>
                  <a:pt x="19212" y="42892"/>
                </a:moveTo>
                <a:cubicBezTo>
                  <a:pt x="19288" y="42949"/>
                  <a:pt x="19858" y="42702"/>
                  <a:pt x="19934" y="42721"/>
                </a:cubicBezTo>
                <a:cubicBezTo>
                  <a:pt x="20030" y="42645"/>
                  <a:pt x="20030" y="42493"/>
                  <a:pt x="19896" y="42455"/>
                </a:cubicBezTo>
                <a:cubicBezTo>
                  <a:pt x="20410" y="42283"/>
                  <a:pt x="20619" y="41998"/>
                  <a:pt x="20962" y="42264"/>
                </a:cubicBezTo>
                <a:cubicBezTo>
                  <a:pt x="20828" y="42188"/>
                  <a:pt x="20771" y="42207"/>
                  <a:pt x="20714" y="42360"/>
                </a:cubicBezTo>
                <a:cubicBezTo>
                  <a:pt x="20581" y="42436"/>
                  <a:pt x="20657" y="42131"/>
                  <a:pt x="20467" y="42283"/>
                </a:cubicBezTo>
                <a:cubicBezTo>
                  <a:pt x="20600" y="42417"/>
                  <a:pt x="20562" y="42398"/>
                  <a:pt x="20429" y="42531"/>
                </a:cubicBezTo>
                <a:cubicBezTo>
                  <a:pt x="21152" y="42512"/>
                  <a:pt x="21513" y="42283"/>
                  <a:pt x="22160" y="42226"/>
                </a:cubicBezTo>
                <a:cubicBezTo>
                  <a:pt x="22255" y="42131"/>
                  <a:pt x="22350" y="42055"/>
                  <a:pt x="22255" y="41903"/>
                </a:cubicBezTo>
                <a:cubicBezTo>
                  <a:pt x="22350" y="41979"/>
                  <a:pt x="22464" y="41979"/>
                  <a:pt x="22540" y="42074"/>
                </a:cubicBezTo>
                <a:cubicBezTo>
                  <a:pt x="22578" y="41827"/>
                  <a:pt x="22864" y="41941"/>
                  <a:pt x="23054" y="41922"/>
                </a:cubicBezTo>
                <a:cubicBezTo>
                  <a:pt x="23054" y="41979"/>
                  <a:pt x="22959" y="42017"/>
                  <a:pt x="22883" y="42055"/>
                </a:cubicBezTo>
                <a:cubicBezTo>
                  <a:pt x="22730" y="42131"/>
                  <a:pt x="22826" y="41808"/>
                  <a:pt x="22635" y="41979"/>
                </a:cubicBezTo>
                <a:cubicBezTo>
                  <a:pt x="22940" y="42131"/>
                  <a:pt x="22464" y="42055"/>
                  <a:pt x="22388" y="42245"/>
                </a:cubicBezTo>
                <a:cubicBezTo>
                  <a:pt x="22578" y="42264"/>
                  <a:pt x="23396" y="42131"/>
                  <a:pt x="23320" y="41865"/>
                </a:cubicBezTo>
                <a:cubicBezTo>
                  <a:pt x="23225" y="41979"/>
                  <a:pt x="23187" y="41979"/>
                  <a:pt x="23149" y="41827"/>
                </a:cubicBezTo>
                <a:cubicBezTo>
                  <a:pt x="23434" y="41542"/>
                  <a:pt x="24176" y="41770"/>
                  <a:pt x="24233" y="41332"/>
                </a:cubicBezTo>
                <a:cubicBezTo>
                  <a:pt x="24138" y="41370"/>
                  <a:pt x="24043" y="41428"/>
                  <a:pt x="23929" y="41466"/>
                </a:cubicBezTo>
                <a:cubicBezTo>
                  <a:pt x="23929" y="41408"/>
                  <a:pt x="24100" y="41199"/>
                  <a:pt x="24157" y="41313"/>
                </a:cubicBezTo>
                <a:cubicBezTo>
                  <a:pt x="24252" y="41218"/>
                  <a:pt x="24138" y="41085"/>
                  <a:pt x="24176" y="40971"/>
                </a:cubicBezTo>
                <a:cubicBezTo>
                  <a:pt x="23986" y="41066"/>
                  <a:pt x="24100" y="41237"/>
                  <a:pt x="23948" y="41332"/>
                </a:cubicBezTo>
                <a:cubicBezTo>
                  <a:pt x="23815" y="41370"/>
                  <a:pt x="23986" y="41180"/>
                  <a:pt x="23815" y="41180"/>
                </a:cubicBezTo>
                <a:cubicBezTo>
                  <a:pt x="23815" y="41085"/>
                  <a:pt x="23948" y="41180"/>
                  <a:pt x="23929" y="41066"/>
                </a:cubicBezTo>
                <a:cubicBezTo>
                  <a:pt x="23815" y="40857"/>
                  <a:pt x="23586" y="41161"/>
                  <a:pt x="23491" y="41085"/>
                </a:cubicBezTo>
                <a:cubicBezTo>
                  <a:pt x="23377" y="41237"/>
                  <a:pt x="23720" y="41275"/>
                  <a:pt x="23777" y="41408"/>
                </a:cubicBezTo>
                <a:cubicBezTo>
                  <a:pt x="23682" y="41542"/>
                  <a:pt x="23434" y="41294"/>
                  <a:pt x="23415" y="41618"/>
                </a:cubicBezTo>
                <a:cubicBezTo>
                  <a:pt x="23339" y="41637"/>
                  <a:pt x="23320" y="41504"/>
                  <a:pt x="23282" y="41447"/>
                </a:cubicBezTo>
                <a:cubicBezTo>
                  <a:pt x="23187" y="41485"/>
                  <a:pt x="23054" y="41561"/>
                  <a:pt x="23016" y="41504"/>
                </a:cubicBezTo>
                <a:cubicBezTo>
                  <a:pt x="22883" y="41561"/>
                  <a:pt x="23149" y="41599"/>
                  <a:pt x="23149" y="41656"/>
                </a:cubicBezTo>
                <a:cubicBezTo>
                  <a:pt x="23092" y="41656"/>
                  <a:pt x="23016" y="41656"/>
                  <a:pt x="23035" y="41713"/>
                </a:cubicBezTo>
                <a:cubicBezTo>
                  <a:pt x="22902" y="41770"/>
                  <a:pt x="22940" y="41561"/>
                  <a:pt x="22883" y="41504"/>
                </a:cubicBezTo>
                <a:cubicBezTo>
                  <a:pt x="22769" y="41389"/>
                  <a:pt x="23187" y="41408"/>
                  <a:pt x="23092" y="41294"/>
                </a:cubicBezTo>
                <a:cubicBezTo>
                  <a:pt x="23035" y="41047"/>
                  <a:pt x="22616" y="41504"/>
                  <a:pt x="22616" y="41370"/>
                </a:cubicBezTo>
                <a:cubicBezTo>
                  <a:pt x="22616" y="41523"/>
                  <a:pt x="22673" y="41485"/>
                  <a:pt x="22711" y="41618"/>
                </a:cubicBezTo>
                <a:cubicBezTo>
                  <a:pt x="22521" y="41580"/>
                  <a:pt x="22426" y="41504"/>
                  <a:pt x="22312" y="41713"/>
                </a:cubicBezTo>
                <a:cubicBezTo>
                  <a:pt x="22255" y="41599"/>
                  <a:pt x="22331" y="41523"/>
                  <a:pt x="22502" y="41485"/>
                </a:cubicBezTo>
                <a:cubicBezTo>
                  <a:pt x="22426" y="41370"/>
                  <a:pt x="22122" y="41656"/>
                  <a:pt x="22084" y="41485"/>
                </a:cubicBezTo>
                <a:cubicBezTo>
                  <a:pt x="20505" y="42264"/>
                  <a:pt x="18070" y="42797"/>
                  <a:pt x="16511" y="43482"/>
                </a:cubicBezTo>
                <a:cubicBezTo>
                  <a:pt x="16815" y="43482"/>
                  <a:pt x="17214" y="43387"/>
                  <a:pt x="17538" y="43196"/>
                </a:cubicBezTo>
                <a:cubicBezTo>
                  <a:pt x="17576" y="43177"/>
                  <a:pt x="17709" y="43444"/>
                  <a:pt x="17690" y="43196"/>
                </a:cubicBezTo>
                <a:cubicBezTo>
                  <a:pt x="17899" y="43196"/>
                  <a:pt x="17766" y="43330"/>
                  <a:pt x="17899" y="43387"/>
                </a:cubicBezTo>
                <a:cubicBezTo>
                  <a:pt x="18013" y="43368"/>
                  <a:pt x="18242" y="43177"/>
                  <a:pt x="18299" y="43273"/>
                </a:cubicBezTo>
                <a:cubicBezTo>
                  <a:pt x="18242" y="43063"/>
                  <a:pt x="18356" y="43234"/>
                  <a:pt x="18394" y="43006"/>
                </a:cubicBezTo>
                <a:cubicBezTo>
                  <a:pt x="18184" y="43063"/>
                  <a:pt x="18127" y="43158"/>
                  <a:pt x="17994" y="43234"/>
                </a:cubicBezTo>
                <a:cubicBezTo>
                  <a:pt x="18032" y="43025"/>
                  <a:pt x="18527" y="42816"/>
                  <a:pt x="18717" y="42930"/>
                </a:cubicBezTo>
                <a:cubicBezTo>
                  <a:pt x="18774" y="42778"/>
                  <a:pt x="18945" y="42664"/>
                  <a:pt x="19117" y="42664"/>
                </a:cubicBezTo>
                <a:cubicBezTo>
                  <a:pt x="19136" y="42664"/>
                  <a:pt x="19250" y="42778"/>
                  <a:pt x="19231" y="42797"/>
                </a:cubicBezTo>
                <a:cubicBezTo>
                  <a:pt x="19364" y="42759"/>
                  <a:pt x="19364" y="42379"/>
                  <a:pt x="19421" y="42721"/>
                </a:cubicBezTo>
                <a:cubicBezTo>
                  <a:pt x="19573" y="42664"/>
                  <a:pt x="19440" y="42550"/>
                  <a:pt x="19554" y="42493"/>
                </a:cubicBezTo>
                <a:cubicBezTo>
                  <a:pt x="19687" y="42455"/>
                  <a:pt x="19516" y="42645"/>
                  <a:pt x="19649" y="42740"/>
                </a:cubicBezTo>
                <a:cubicBezTo>
                  <a:pt x="19535" y="42702"/>
                  <a:pt x="19269" y="42816"/>
                  <a:pt x="19212" y="42911"/>
                </a:cubicBezTo>
                <a:close/>
                <a:moveTo>
                  <a:pt x="20353" y="42341"/>
                </a:moveTo>
                <a:cubicBezTo>
                  <a:pt x="20353" y="42474"/>
                  <a:pt x="20087" y="42531"/>
                  <a:pt x="20144" y="42702"/>
                </a:cubicBezTo>
                <a:cubicBezTo>
                  <a:pt x="20220" y="42664"/>
                  <a:pt x="20296" y="42626"/>
                  <a:pt x="20391" y="42607"/>
                </a:cubicBezTo>
                <a:cubicBezTo>
                  <a:pt x="20410" y="42531"/>
                  <a:pt x="20410" y="42436"/>
                  <a:pt x="20353" y="42341"/>
                </a:cubicBezTo>
                <a:close/>
                <a:moveTo>
                  <a:pt x="27486" y="40305"/>
                </a:moveTo>
                <a:cubicBezTo>
                  <a:pt x="27429" y="40210"/>
                  <a:pt x="27276" y="40286"/>
                  <a:pt x="27219" y="40191"/>
                </a:cubicBezTo>
                <a:cubicBezTo>
                  <a:pt x="27181" y="40286"/>
                  <a:pt x="26972" y="40515"/>
                  <a:pt x="26896" y="40267"/>
                </a:cubicBezTo>
                <a:cubicBezTo>
                  <a:pt x="26706" y="40724"/>
                  <a:pt x="25945" y="40476"/>
                  <a:pt x="25736" y="40952"/>
                </a:cubicBezTo>
                <a:cubicBezTo>
                  <a:pt x="26059" y="40686"/>
                  <a:pt x="26953" y="40572"/>
                  <a:pt x="27486" y="40305"/>
                </a:cubicBezTo>
                <a:close/>
                <a:moveTo>
                  <a:pt x="10576" y="47039"/>
                </a:moveTo>
                <a:cubicBezTo>
                  <a:pt x="10291" y="46886"/>
                  <a:pt x="10120" y="47153"/>
                  <a:pt x="9834" y="47172"/>
                </a:cubicBezTo>
                <a:cubicBezTo>
                  <a:pt x="10044" y="47286"/>
                  <a:pt x="10253" y="47020"/>
                  <a:pt x="10576" y="47039"/>
                </a:cubicBezTo>
                <a:close/>
                <a:moveTo>
                  <a:pt x="25660" y="40933"/>
                </a:moveTo>
                <a:cubicBezTo>
                  <a:pt x="25412" y="40781"/>
                  <a:pt x="25203" y="41047"/>
                  <a:pt x="24861" y="41085"/>
                </a:cubicBezTo>
                <a:cubicBezTo>
                  <a:pt x="24956" y="41256"/>
                  <a:pt x="25431" y="41066"/>
                  <a:pt x="25660" y="40933"/>
                </a:cubicBezTo>
                <a:close/>
                <a:moveTo>
                  <a:pt x="28113" y="39944"/>
                </a:moveTo>
                <a:cubicBezTo>
                  <a:pt x="28170" y="40001"/>
                  <a:pt x="28285" y="39925"/>
                  <a:pt x="28380" y="39887"/>
                </a:cubicBezTo>
                <a:cubicBezTo>
                  <a:pt x="28342" y="39735"/>
                  <a:pt x="28189" y="39792"/>
                  <a:pt x="28151" y="39659"/>
                </a:cubicBezTo>
                <a:cubicBezTo>
                  <a:pt x="27999" y="39716"/>
                  <a:pt x="28189" y="39830"/>
                  <a:pt x="28227" y="39849"/>
                </a:cubicBezTo>
                <a:cubicBezTo>
                  <a:pt x="28247" y="39887"/>
                  <a:pt x="28170" y="39906"/>
                  <a:pt x="28113" y="39944"/>
                </a:cubicBezTo>
                <a:close/>
                <a:moveTo>
                  <a:pt x="21266" y="42645"/>
                </a:moveTo>
                <a:cubicBezTo>
                  <a:pt x="20752" y="42683"/>
                  <a:pt x="20258" y="42835"/>
                  <a:pt x="19782" y="43063"/>
                </a:cubicBezTo>
                <a:cubicBezTo>
                  <a:pt x="20182" y="43120"/>
                  <a:pt x="20543" y="42854"/>
                  <a:pt x="21266" y="42645"/>
                </a:cubicBezTo>
                <a:close/>
                <a:moveTo>
                  <a:pt x="25983" y="40686"/>
                </a:moveTo>
                <a:cubicBezTo>
                  <a:pt x="25869" y="40419"/>
                  <a:pt x="25679" y="40648"/>
                  <a:pt x="25431" y="40743"/>
                </a:cubicBezTo>
                <a:cubicBezTo>
                  <a:pt x="25679" y="40762"/>
                  <a:pt x="25755" y="40743"/>
                  <a:pt x="25983" y="40686"/>
                </a:cubicBezTo>
                <a:close/>
                <a:moveTo>
                  <a:pt x="24785" y="41066"/>
                </a:moveTo>
                <a:cubicBezTo>
                  <a:pt x="24861" y="41028"/>
                  <a:pt x="24937" y="40990"/>
                  <a:pt x="25032" y="40952"/>
                </a:cubicBezTo>
                <a:cubicBezTo>
                  <a:pt x="24994" y="40876"/>
                  <a:pt x="24899" y="40895"/>
                  <a:pt x="24880" y="40800"/>
                </a:cubicBezTo>
                <a:cubicBezTo>
                  <a:pt x="24823" y="40933"/>
                  <a:pt x="24728" y="41009"/>
                  <a:pt x="24747" y="40800"/>
                </a:cubicBezTo>
                <a:cubicBezTo>
                  <a:pt x="24480" y="40876"/>
                  <a:pt x="24766" y="40971"/>
                  <a:pt x="24785" y="41047"/>
                </a:cubicBezTo>
                <a:close/>
                <a:moveTo>
                  <a:pt x="39450" y="35170"/>
                </a:moveTo>
                <a:cubicBezTo>
                  <a:pt x="39469" y="35075"/>
                  <a:pt x="39754" y="35056"/>
                  <a:pt x="39640" y="34922"/>
                </a:cubicBezTo>
                <a:cubicBezTo>
                  <a:pt x="39507" y="34960"/>
                  <a:pt x="39431" y="35189"/>
                  <a:pt x="39374" y="34979"/>
                </a:cubicBezTo>
                <a:cubicBezTo>
                  <a:pt x="39222" y="35056"/>
                  <a:pt x="39412" y="35151"/>
                  <a:pt x="39450" y="35170"/>
                </a:cubicBezTo>
                <a:close/>
                <a:moveTo>
                  <a:pt x="39183" y="35227"/>
                </a:moveTo>
                <a:cubicBezTo>
                  <a:pt x="39203" y="34998"/>
                  <a:pt x="38480" y="35322"/>
                  <a:pt x="38213" y="35493"/>
                </a:cubicBezTo>
                <a:cubicBezTo>
                  <a:pt x="38518" y="35588"/>
                  <a:pt x="38822" y="35208"/>
                  <a:pt x="39183" y="35227"/>
                </a:cubicBezTo>
                <a:close/>
                <a:moveTo>
                  <a:pt x="24423" y="41085"/>
                </a:moveTo>
                <a:cubicBezTo>
                  <a:pt x="24499" y="41009"/>
                  <a:pt x="24595" y="40933"/>
                  <a:pt x="24537" y="40819"/>
                </a:cubicBezTo>
                <a:cubicBezTo>
                  <a:pt x="24442" y="40857"/>
                  <a:pt x="24328" y="40914"/>
                  <a:pt x="24233" y="40952"/>
                </a:cubicBezTo>
                <a:cubicBezTo>
                  <a:pt x="24290" y="41009"/>
                  <a:pt x="24366" y="41028"/>
                  <a:pt x="24423" y="41085"/>
                </a:cubicBezTo>
                <a:close/>
                <a:moveTo>
                  <a:pt x="18584" y="42930"/>
                </a:moveTo>
                <a:cubicBezTo>
                  <a:pt x="18318" y="42949"/>
                  <a:pt x="18660" y="43158"/>
                  <a:pt x="18394" y="43177"/>
                </a:cubicBezTo>
                <a:cubicBezTo>
                  <a:pt x="18508" y="43330"/>
                  <a:pt x="18698" y="43082"/>
                  <a:pt x="18584" y="42930"/>
                </a:cubicBezTo>
                <a:close/>
                <a:moveTo>
                  <a:pt x="29749" y="38670"/>
                </a:moveTo>
                <a:cubicBezTo>
                  <a:pt x="29521" y="38631"/>
                  <a:pt x="29483" y="38784"/>
                  <a:pt x="29559" y="38536"/>
                </a:cubicBezTo>
                <a:cubicBezTo>
                  <a:pt x="29521" y="38593"/>
                  <a:pt x="29407" y="38631"/>
                  <a:pt x="29407" y="38708"/>
                </a:cubicBezTo>
                <a:cubicBezTo>
                  <a:pt x="29312" y="38727"/>
                  <a:pt x="29312" y="38593"/>
                  <a:pt x="29274" y="38536"/>
                </a:cubicBezTo>
                <a:cubicBezTo>
                  <a:pt x="28513" y="38860"/>
                  <a:pt x="27961" y="38955"/>
                  <a:pt x="27391" y="39183"/>
                </a:cubicBezTo>
                <a:cubicBezTo>
                  <a:pt x="27600" y="39487"/>
                  <a:pt x="27067" y="39316"/>
                  <a:pt x="27200" y="39583"/>
                </a:cubicBezTo>
                <a:cubicBezTo>
                  <a:pt x="28418" y="39164"/>
                  <a:pt x="28589" y="39107"/>
                  <a:pt x="29749" y="38670"/>
                </a:cubicBezTo>
                <a:close/>
                <a:moveTo>
                  <a:pt x="23282" y="40724"/>
                </a:moveTo>
                <a:cubicBezTo>
                  <a:pt x="23301" y="40876"/>
                  <a:pt x="23130" y="40724"/>
                  <a:pt x="23035" y="40819"/>
                </a:cubicBezTo>
                <a:cubicBezTo>
                  <a:pt x="23054" y="40762"/>
                  <a:pt x="23073" y="40705"/>
                  <a:pt x="23035" y="40648"/>
                </a:cubicBezTo>
                <a:cubicBezTo>
                  <a:pt x="22788" y="40667"/>
                  <a:pt x="23073" y="40819"/>
                  <a:pt x="22902" y="40857"/>
                </a:cubicBezTo>
                <a:cubicBezTo>
                  <a:pt x="22826" y="40876"/>
                  <a:pt x="22807" y="40762"/>
                  <a:pt x="22769" y="40705"/>
                </a:cubicBezTo>
                <a:cubicBezTo>
                  <a:pt x="22826" y="40895"/>
                  <a:pt x="22426" y="40990"/>
                  <a:pt x="22369" y="41142"/>
                </a:cubicBezTo>
                <a:cubicBezTo>
                  <a:pt x="22198" y="41085"/>
                  <a:pt x="21951" y="41161"/>
                  <a:pt x="21779" y="41085"/>
                </a:cubicBezTo>
                <a:cubicBezTo>
                  <a:pt x="21932" y="41123"/>
                  <a:pt x="21779" y="41237"/>
                  <a:pt x="21894" y="41389"/>
                </a:cubicBezTo>
                <a:cubicBezTo>
                  <a:pt x="22141" y="41447"/>
                  <a:pt x="22255" y="41199"/>
                  <a:pt x="22445" y="41332"/>
                </a:cubicBezTo>
                <a:cubicBezTo>
                  <a:pt x="22540" y="41275"/>
                  <a:pt x="22426" y="41180"/>
                  <a:pt x="22521" y="41142"/>
                </a:cubicBezTo>
                <a:cubicBezTo>
                  <a:pt x="22711" y="41085"/>
                  <a:pt x="22597" y="41275"/>
                  <a:pt x="22921" y="41085"/>
                </a:cubicBezTo>
                <a:cubicBezTo>
                  <a:pt x="22921" y="40990"/>
                  <a:pt x="22845" y="41028"/>
                  <a:pt x="22807" y="40971"/>
                </a:cubicBezTo>
                <a:cubicBezTo>
                  <a:pt x="23529" y="40895"/>
                  <a:pt x="24347" y="40495"/>
                  <a:pt x="25051" y="40286"/>
                </a:cubicBezTo>
                <a:cubicBezTo>
                  <a:pt x="24366" y="40267"/>
                  <a:pt x="24062" y="40610"/>
                  <a:pt x="23282" y="40724"/>
                </a:cubicBezTo>
                <a:cubicBezTo>
                  <a:pt x="23815" y="40362"/>
                  <a:pt x="24537" y="40343"/>
                  <a:pt x="25393" y="39925"/>
                </a:cubicBezTo>
                <a:cubicBezTo>
                  <a:pt x="25374" y="40077"/>
                  <a:pt x="25412" y="40096"/>
                  <a:pt x="25184" y="40115"/>
                </a:cubicBezTo>
                <a:cubicBezTo>
                  <a:pt x="25260" y="40248"/>
                  <a:pt x="25983" y="40001"/>
                  <a:pt x="25926" y="39830"/>
                </a:cubicBezTo>
                <a:cubicBezTo>
                  <a:pt x="25812" y="39906"/>
                  <a:pt x="25679" y="40001"/>
                  <a:pt x="25508" y="40001"/>
                </a:cubicBezTo>
                <a:cubicBezTo>
                  <a:pt x="26021" y="39678"/>
                  <a:pt x="26344" y="39640"/>
                  <a:pt x="26858" y="39449"/>
                </a:cubicBezTo>
                <a:cubicBezTo>
                  <a:pt x="25565" y="39735"/>
                  <a:pt x="24575" y="40115"/>
                  <a:pt x="23187" y="40648"/>
                </a:cubicBezTo>
                <a:cubicBezTo>
                  <a:pt x="23187" y="40705"/>
                  <a:pt x="23225" y="40724"/>
                  <a:pt x="23282" y="40724"/>
                </a:cubicBezTo>
                <a:close/>
                <a:moveTo>
                  <a:pt x="16168" y="43672"/>
                </a:moveTo>
                <a:cubicBezTo>
                  <a:pt x="16092" y="43539"/>
                  <a:pt x="15598" y="43653"/>
                  <a:pt x="15731" y="43862"/>
                </a:cubicBezTo>
                <a:cubicBezTo>
                  <a:pt x="15788" y="43805"/>
                  <a:pt x="15826" y="43767"/>
                  <a:pt x="15826" y="43710"/>
                </a:cubicBezTo>
                <a:cubicBezTo>
                  <a:pt x="15997" y="43767"/>
                  <a:pt x="15940" y="43710"/>
                  <a:pt x="16168" y="43672"/>
                </a:cubicBezTo>
                <a:close/>
                <a:moveTo>
                  <a:pt x="11451" y="45289"/>
                </a:moveTo>
                <a:cubicBezTo>
                  <a:pt x="11337" y="45194"/>
                  <a:pt x="11204" y="45422"/>
                  <a:pt x="11318" y="45517"/>
                </a:cubicBezTo>
                <a:cubicBezTo>
                  <a:pt x="11413" y="45384"/>
                  <a:pt x="11394" y="45479"/>
                  <a:pt x="11565" y="45422"/>
                </a:cubicBezTo>
                <a:cubicBezTo>
                  <a:pt x="11565" y="45327"/>
                  <a:pt x="11280" y="45403"/>
                  <a:pt x="11451" y="45289"/>
                </a:cubicBezTo>
                <a:close/>
                <a:moveTo>
                  <a:pt x="11641" y="45441"/>
                </a:moveTo>
                <a:cubicBezTo>
                  <a:pt x="11793" y="45403"/>
                  <a:pt x="11889" y="45346"/>
                  <a:pt x="11946" y="45270"/>
                </a:cubicBezTo>
                <a:cubicBezTo>
                  <a:pt x="11851" y="45251"/>
                  <a:pt x="11851" y="45099"/>
                  <a:pt x="11698" y="45194"/>
                </a:cubicBezTo>
                <a:cubicBezTo>
                  <a:pt x="11736" y="45232"/>
                  <a:pt x="11793" y="45251"/>
                  <a:pt x="11813" y="45308"/>
                </a:cubicBezTo>
                <a:cubicBezTo>
                  <a:pt x="11679" y="45346"/>
                  <a:pt x="11641" y="45232"/>
                  <a:pt x="11546" y="45194"/>
                </a:cubicBezTo>
                <a:cubicBezTo>
                  <a:pt x="11337" y="45365"/>
                  <a:pt x="11603" y="45289"/>
                  <a:pt x="11641" y="45441"/>
                </a:cubicBezTo>
                <a:close/>
                <a:moveTo>
                  <a:pt x="11128" y="45593"/>
                </a:moveTo>
                <a:cubicBezTo>
                  <a:pt x="11090" y="45555"/>
                  <a:pt x="11033" y="45536"/>
                  <a:pt x="11014" y="45479"/>
                </a:cubicBezTo>
                <a:cubicBezTo>
                  <a:pt x="11147" y="45403"/>
                  <a:pt x="11166" y="45498"/>
                  <a:pt x="11204" y="45555"/>
                </a:cubicBezTo>
                <a:cubicBezTo>
                  <a:pt x="11280" y="45517"/>
                  <a:pt x="11204" y="45422"/>
                  <a:pt x="11185" y="45346"/>
                </a:cubicBezTo>
                <a:cubicBezTo>
                  <a:pt x="10861" y="45441"/>
                  <a:pt x="10443" y="45536"/>
                  <a:pt x="10120" y="45726"/>
                </a:cubicBezTo>
                <a:cubicBezTo>
                  <a:pt x="10557" y="45593"/>
                  <a:pt x="10595" y="45726"/>
                  <a:pt x="10957" y="45498"/>
                </a:cubicBezTo>
                <a:cubicBezTo>
                  <a:pt x="10804" y="45631"/>
                  <a:pt x="10938" y="45650"/>
                  <a:pt x="11128" y="45593"/>
                </a:cubicBezTo>
                <a:close/>
                <a:moveTo>
                  <a:pt x="9720" y="45993"/>
                </a:moveTo>
                <a:cubicBezTo>
                  <a:pt x="9796" y="45954"/>
                  <a:pt x="9739" y="45935"/>
                  <a:pt x="9701" y="45935"/>
                </a:cubicBezTo>
                <a:cubicBezTo>
                  <a:pt x="9587" y="45840"/>
                  <a:pt x="10044" y="45783"/>
                  <a:pt x="9834" y="45897"/>
                </a:cubicBezTo>
                <a:cubicBezTo>
                  <a:pt x="9872" y="45954"/>
                  <a:pt x="9891" y="45840"/>
                  <a:pt x="10006" y="45821"/>
                </a:cubicBezTo>
                <a:cubicBezTo>
                  <a:pt x="9891" y="45612"/>
                  <a:pt x="9834" y="45783"/>
                  <a:pt x="9587" y="45821"/>
                </a:cubicBezTo>
                <a:cubicBezTo>
                  <a:pt x="9606" y="45935"/>
                  <a:pt x="9682" y="45935"/>
                  <a:pt x="9720" y="45993"/>
                </a:cubicBezTo>
                <a:close/>
                <a:moveTo>
                  <a:pt x="8503" y="46354"/>
                </a:moveTo>
                <a:cubicBezTo>
                  <a:pt x="8617" y="46297"/>
                  <a:pt x="8617" y="46202"/>
                  <a:pt x="8788" y="46145"/>
                </a:cubicBezTo>
                <a:cubicBezTo>
                  <a:pt x="8655" y="46107"/>
                  <a:pt x="8484" y="46164"/>
                  <a:pt x="8313" y="46221"/>
                </a:cubicBezTo>
                <a:cubicBezTo>
                  <a:pt x="8370" y="46278"/>
                  <a:pt x="8446" y="46297"/>
                  <a:pt x="8503" y="46354"/>
                </a:cubicBezTo>
                <a:close/>
                <a:moveTo>
                  <a:pt x="8978" y="46126"/>
                </a:moveTo>
                <a:cubicBezTo>
                  <a:pt x="9016" y="46164"/>
                  <a:pt x="9054" y="46126"/>
                  <a:pt x="9054" y="46088"/>
                </a:cubicBezTo>
                <a:cubicBezTo>
                  <a:pt x="9587" y="45954"/>
                  <a:pt x="9397" y="45859"/>
                  <a:pt x="8883" y="46050"/>
                </a:cubicBezTo>
                <a:cubicBezTo>
                  <a:pt x="8902" y="46088"/>
                  <a:pt x="8978" y="46050"/>
                  <a:pt x="9035" y="46050"/>
                </a:cubicBezTo>
                <a:cubicBezTo>
                  <a:pt x="9054" y="46088"/>
                  <a:pt x="9016" y="46107"/>
                  <a:pt x="8978" y="46126"/>
                </a:cubicBezTo>
                <a:close/>
                <a:moveTo>
                  <a:pt x="8275" y="46297"/>
                </a:moveTo>
                <a:cubicBezTo>
                  <a:pt x="8199" y="46202"/>
                  <a:pt x="7951" y="46392"/>
                  <a:pt x="7818" y="46411"/>
                </a:cubicBezTo>
                <a:cubicBezTo>
                  <a:pt x="8008" y="46544"/>
                  <a:pt x="8103" y="46430"/>
                  <a:pt x="8275" y="46297"/>
                </a:cubicBezTo>
                <a:close/>
                <a:moveTo>
                  <a:pt x="7799" y="46544"/>
                </a:moveTo>
                <a:cubicBezTo>
                  <a:pt x="7818" y="46316"/>
                  <a:pt x="7590" y="46506"/>
                  <a:pt x="7571" y="46354"/>
                </a:cubicBezTo>
                <a:cubicBezTo>
                  <a:pt x="7514" y="46430"/>
                  <a:pt x="7514" y="46525"/>
                  <a:pt x="7381" y="46582"/>
                </a:cubicBezTo>
                <a:cubicBezTo>
                  <a:pt x="7476" y="46639"/>
                  <a:pt x="7628" y="46620"/>
                  <a:pt x="7799" y="46544"/>
                </a:cubicBezTo>
                <a:close/>
                <a:moveTo>
                  <a:pt x="6905" y="46829"/>
                </a:moveTo>
                <a:cubicBezTo>
                  <a:pt x="6829" y="46639"/>
                  <a:pt x="6411" y="47001"/>
                  <a:pt x="6239" y="46944"/>
                </a:cubicBezTo>
                <a:cubicBezTo>
                  <a:pt x="6373" y="47077"/>
                  <a:pt x="6696" y="46848"/>
                  <a:pt x="6905" y="46829"/>
                </a:cubicBezTo>
                <a:close/>
                <a:moveTo>
                  <a:pt x="6030" y="46963"/>
                </a:moveTo>
                <a:cubicBezTo>
                  <a:pt x="5536" y="47153"/>
                  <a:pt x="5041" y="47305"/>
                  <a:pt x="4585" y="47438"/>
                </a:cubicBezTo>
                <a:cubicBezTo>
                  <a:pt x="5003" y="47419"/>
                  <a:pt x="5726" y="47267"/>
                  <a:pt x="6030" y="46963"/>
                </a:cubicBezTo>
                <a:close/>
                <a:moveTo>
                  <a:pt x="4109" y="47685"/>
                </a:moveTo>
                <a:cubicBezTo>
                  <a:pt x="4223" y="47609"/>
                  <a:pt x="4528" y="47571"/>
                  <a:pt x="4509" y="47457"/>
                </a:cubicBezTo>
                <a:cubicBezTo>
                  <a:pt x="4394" y="47324"/>
                  <a:pt x="4128" y="47742"/>
                  <a:pt x="3995" y="47400"/>
                </a:cubicBezTo>
                <a:cubicBezTo>
                  <a:pt x="3862" y="47476"/>
                  <a:pt x="4052" y="47666"/>
                  <a:pt x="4109" y="47685"/>
                </a:cubicBezTo>
                <a:close/>
                <a:moveTo>
                  <a:pt x="39792" y="47077"/>
                </a:moveTo>
                <a:cubicBezTo>
                  <a:pt x="39773" y="47020"/>
                  <a:pt x="39735" y="47039"/>
                  <a:pt x="39697" y="47039"/>
                </a:cubicBezTo>
                <a:cubicBezTo>
                  <a:pt x="39659" y="47058"/>
                  <a:pt x="39621" y="47077"/>
                  <a:pt x="39583" y="47096"/>
                </a:cubicBezTo>
                <a:cubicBezTo>
                  <a:pt x="39621" y="47191"/>
                  <a:pt x="39659" y="47286"/>
                  <a:pt x="39697" y="47381"/>
                </a:cubicBezTo>
                <a:cubicBezTo>
                  <a:pt x="39754" y="47362"/>
                  <a:pt x="39811" y="47343"/>
                  <a:pt x="39887" y="47305"/>
                </a:cubicBezTo>
                <a:cubicBezTo>
                  <a:pt x="39868" y="47267"/>
                  <a:pt x="39792" y="47305"/>
                  <a:pt x="39735" y="47305"/>
                </a:cubicBezTo>
                <a:cubicBezTo>
                  <a:pt x="39906" y="47172"/>
                  <a:pt x="39678" y="47191"/>
                  <a:pt x="39792" y="47077"/>
                </a:cubicBezTo>
                <a:close/>
                <a:moveTo>
                  <a:pt x="38423" y="47780"/>
                </a:moveTo>
                <a:cubicBezTo>
                  <a:pt x="38556" y="47933"/>
                  <a:pt x="38803" y="47533"/>
                  <a:pt x="38879" y="47666"/>
                </a:cubicBezTo>
                <a:cubicBezTo>
                  <a:pt x="38993" y="47419"/>
                  <a:pt x="38537" y="47723"/>
                  <a:pt x="38423" y="47780"/>
                </a:cubicBezTo>
                <a:close/>
                <a:moveTo>
                  <a:pt x="35227" y="48389"/>
                </a:moveTo>
                <a:cubicBezTo>
                  <a:pt x="35341" y="48332"/>
                  <a:pt x="35627" y="48313"/>
                  <a:pt x="35589" y="48199"/>
                </a:cubicBezTo>
                <a:cubicBezTo>
                  <a:pt x="35627" y="48028"/>
                  <a:pt x="35151" y="48294"/>
                  <a:pt x="35227" y="48389"/>
                </a:cubicBezTo>
                <a:close/>
                <a:moveTo>
                  <a:pt x="30053" y="50310"/>
                </a:moveTo>
                <a:cubicBezTo>
                  <a:pt x="30111" y="50405"/>
                  <a:pt x="30339" y="50215"/>
                  <a:pt x="30453" y="50215"/>
                </a:cubicBezTo>
                <a:cubicBezTo>
                  <a:pt x="30396" y="50082"/>
                  <a:pt x="30111" y="50215"/>
                  <a:pt x="30053" y="50310"/>
                </a:cubicBezTo>
                <a:close/>
                <a:moveTo>
                  <a:pt x="25926" y="51413"/>
                </a:moveTo>
                <a:cubicBezTo>
                  <a:pt x="25812" y="51470"/>
                  <a:pt x="25812" y="51547"/>
                  <a:pt x="25888" y="51642"/>
                </a:cubicBezTo>
                <a:cubicBezTo>
                  <a:pt x="25964" y="51623"/>
                  <a:pt x="26040" y="51585"/>
                  <a:pt x="26135" y="51547"/>
                </a:cubicBezTo>
                <a:cubicBezTo>
                  <a:pt x="26097" y="51451"/>
                  <a:pt x="25926" y="51566"/>
                  <a:pt x="25926" y="51413"/>
                </a:cubicBezTo>
                <a:close/>
                <a:moveTo>
                  <a:pt x="28551" y="50291"/>
                </a:moveTo>
                <a:cubicBezTo>
                  <a:pt x="28513" y="50215"/>
                  <a:pt x="28532" y="50025"/>
                  <a:pt x="28361" y="50158"/>
                </a:cubicBezTo>
                <a:cubicBezTo>
                  <a:pt x="28399" y="50177"/>
                  <a:pt x="28456" y="50215"/>
                  <a:pt x="28475" y="50272"/>
                </a:cubicBezTo>
                <a:cubicBezTo>
                  <a:pt x="28285" y="50310"/>
                  <a:pt x="28132" y="50329"/>
                  <a:pt x="27942" y="50367"/>
                </a:cubicBezTo>
                <a:cubicBezTo>
                  <a:pt x="28151" y="50519"/>
                  <a:pt x="28247" y="50367"/>
                  <a:pt x="28551" y="50291"/>
                </a:cubicBezTo>
                <a:close/>
                <a:moveTo>
                  <a:pt x="26801" y="50900"/>
                </a:moveTo>
                <a:cubicBezTo>
                  <a:pt x="26915" y="50710"/>
                  <a:pt x="26953" y="50596"/>
                  <a:pt x="27143" y="50538"/>
                </a:cubicBezTo>
                <a:cubicBezTo>
                  <a:pt x="27048" y="50348"/>
                  <a:pt x="26782" y="50710"/>
                  <a:pt x="26554" y="50653"/>
                </a:cubicBezTo>
                <a:cubicBezTo>
                  <a:pt x="26440" y="50748"/>
                  <a:pt x="26839" y="50634"/>
                  <a:pt x="26782" y="50900"/>
                </a:cubicBezTo>
                <a:close/>
                <a:moveTo>
                  <a:pt x="27657" y="50538"/>
                </a:moveTo>
                <a:cubicBezTo>
                  <a:pt x="27904" y="50500"/>
                  <a:pt x="27790" y="50367"/>
                  <a:pt x="27980" y="50310"/>
                </a:cubicBezTo>
                <a:cubicBezTo>
                  <a:pt x="27771" y="50329"/>
                  <a:pt x="27695" y="50310"/>
                  <a:pt x="27486" y="50500"/>
                </a:cubicBezTo>
                <a:cubicBezTo>
                  <a:pt x="27524" y="50538"/>
                  <a:pt x="27638" y="50481"/>
                  <a:pt x="27657" y="50538"/>
                </a:cubicBezTo>
                <a:close/>
                <a:moveTo>
                  <a:pt x="29064" y="49759"/>
                </a:moveTo>
                <a:cubicBezTo>
                  <a:pt x="29007" y="49473"/>
                  <a:pt x="28760" y="49797"/>
                  <a:pt x="28589" y="49835"/>
                </a:cubicBezTo>
                <a:cubicBezTo>
                  <a:pt x="28703" y="49892"/>
                  <a:pt x="28931" y="49759"/>
                  <a:pt x="29064" y="49759"/>
                </a:cubicBezTo>
                <a:close/>
                <a:moveTo>
                  <a:pt x="24252" y="51528"/>
                </a:moveTo>
                <a:cubicBezTo>
                  <a:pt x="24328" y="51490"/>
                  <a:pt x="24271" y="51451"/>
                  <a:pt x="24233" y="51470"/>
                </a:cubicBezTo>
                <a:cubicBezTo>
                  <a:pt x="24252" y="51337"/>
                  <a:pt x="24537" y="51451"/>
                  <a:pt x="24423" y="51223"/>
                </a:cubicBezTo>
                <a:cubicBezTo>
                  <a:pt x="24195" y="51375"/>
                  <a:pt x="23910" y="51547"/>
                  <a:pt x="23815" y="51318"/>
                </a:cubicBezTo>
                <a:cubicBezTo>
                  <a:pt x="23720" y="51356"/>
                  <a:pt x="23853" y="51470"/>
                  <a:pt x="23739" y="51509"/>
                </a:cubicBezTo>
                <a:cubicBezTo>
                  <a:pt x="23662" y="51528"/>
                  <a:pt x="23662" y="51432"/>
                  <a:pt x="23624" y="51375"/>
                </a:cubicBezTo>
                <a:cubicBezTo>
                  <a:pt x="23263" y="51718"/>
                  <a:pt x="23415" y="51432"/>
                  <a:pt x="23054" y="51718"/>
                </a:cubicBezTo>
                <a:cubicBezTo>
                  <a:pt x="23472" y="51775"/>
                  <a:pt x="23872" y="51470"/>
                  <a:pt x="24252" y="51528"/>
                </a:cubicBezTo>
                <a:close/>
                <a:moveTo>
                  <a:pt x="25679" y="50957"/>
                </a:moveTo>
                <a:cubicBezTo>
                  <a:pt x="25527" y="50862"/>
                  <a:pt x="25488" y="50957"/>
                  <a:pt x="25203" y="51033"/>
                </a:cubicBezTo>
                <a:cubicBezTo>
                  <a:pt x="25298" y="51109"/>
                  <a:pt x="25488" y="51033"/>
                  <a:pt x="25679" y="50957"/>
                </a:cubicBezTo>
                <a:close/>
                <a:moveTo>
                  <a:pt x="21684" y="52269"/>
                </a:moveTo>
                <a:cubicBezTo>
                  <a:pt x="21589" y="52193"/>
                  <a:pt x="21894" y="52041"/>
                  <a:pt x="22027" y="52193"/>
                </a:cubicBezTo>
                <a:cubicBezTo>
                  <a:pt x="22198" y="51984"/>
                  <a:pt x="22540" y="51870"/>
                  <a:pt x="22826" y="51870"/>
                </a:cubicBezTo>
                <a:cubicBezTo>
                  <a:pt x="22654" y="51661"/>
                  <a:pt x="22464" y="51927"/>
                  <a:pt x="22217" y="51946"/>
                </a:cubicBezTo>
                <a:cubicBezTo>
                  <a:pt x="22084" y="51813"/>
                  <a:pt x="22388" y="51813"/>
                  <a:pt x="22388" y="51718"/>
                </a:cubicBezTo>
                <a:cubicBezTo>
                  <a:pt x="22388" y="51661"/>
                  <a:pt x="22350" y="51680"/>
                  <a:pt x="22312" y="51680"/>
                </a:cubicBezTo>
                <a:cubicBezTo>
                  <a:pt x="22274" y="51718"/>
                  <a:pt x="22255" y="51699"/>
                  <a:pt x="22236" y="51661"/>
                </a:cubicBezTo>
                <a:cubicBezTo>
                  <a:pt x="22160" y="51718"/>
                  <a:pt x="22255" y="51699"/>
                  <a:pt x="22274" y="51756"/>
                </a:cubicBezTo>
                <a:cubicBezTo>
                  <a:pt x="22179" y="51813"/>
                  <a:pt x="22141" y="51775"/>
                  <a:pt x="22103" y="51718"/>
                </a:cubicBezTo>
                <a:cubicBezTo>
                  <a:pt x="22008" y="51870"/>
                  <a:pt x="21760" y="51756"/>
                  <a:pt x="21836" y="51927"/>
                </a:cubicBezTo>
                <a:cubicBezTo>
                  <a:pt x="21608" y="51851"/>
                  <a:pt x="21418" y="52117"/>
                  <a:pt x="21228" y="52003"/>
                </a:cubicBezTo>
                <a:cubicBezTo>
                  <a:pt x="21342" y="52174"/>
                  <a:pt x="20828" y="52155"/>
                  <a:pt x="20733" y="52212"/>
                </a:cubicBezTo>
                <a:cubicBezTo>
                  <a:pt x="20638" y="52422"/>
                  <a:pt x="21152" y="52231"/>
                  <a:pt x="21247" y="52403"/>
                </a:cubicBezTo>
                <a:cubicBezTo>
                  <a:pt x="21418" y="52326"/>
                  <a:pt x="21323" y="52193"/>
                  <a:pt x="21494" y="52136"/>
                </a:cubicBezTo>
                <a:cubicBezTo>
                  <a:pt x="21608" y="52060"/>
                  <a:pt x="21532" y="52269"/>
                  <a:pt x="21494" y="52288"/>
                </a:cubicBezTo>
                <a:cubicBezTo>
                  <a:pt x="21570" y="52460"/>
                  <a:pt x="21646" y="52117"/>
                  <a:pt x="21684" y="52269"/>
                </a:cubicBezTo>
                <a:close/>
                <a:moveTo>
                  <a:pt x="20353" y="52307"/>
                </a:moveTo>
                <a:cubicBezTo>
                  <a:pt x="20163" y="52345"/>
                  <a:pt x="20258" y="52460"/>
                  <a:pt x="20144" y="52498"/>
                </a:cubicBezTo>
                <a:cubicBezTo>
                  <a:pt x="20258" y="52650"/>
                  <a:pt x="20638" y="52364"/>
                  <a:pt x="20809" y="52403"/>
                </a:cubicBezTo>
                <a:cubicBezTo>
                  <a:pt x="20714" y="52288"/>
                  <a:pt x="20467" y="52403"/>
                  <a:pt x="20353" y="52307"/>
                </a:cubicBezTo>
                <a:close/>
                <a:moveTo>
                  <a:pt x="49778" y="38061"/>
                </a:moveTo>
                <a:cubicBezTo>
                  <a:pt x="49854" y="38023"/>
                  <a:pt x="49930" y="37985"/>
                  <a:pt x="50025" y="37947"/>
                </a:cubicBezTo>
                <a:cubicBezTo>
                  <a:pt x="49949" y="37776"/>
                  <a:pt x="49968" y="37966"/>
                  <a:pt x="49816" y="37985"/>
                </a:cubicBezTo>
                <a:cubicBezTo>
                  <a:pt x="49797" y="37890"/>
                  <a:pt x="49873" y="37833"/>
                  <a:pt x="50025" y="37795"/>
                </a:cubicBezTo>
                <a:cubicBezTo>
                  <a:pt x="50197" y="37642"/>
                  <a:pt x="49778" y="37833"/>
                  <a:pt x="49702" y="37871"/>
                </a:cubicBezTo>
                <a:cubicBezTo>
                  <a:pt x="49721" y="37928"/>
                  <a:pt x="49740" y="37985"/>
                  <a:pt x="49778" y="38061"/>
                </a:cubicBezTo>
                <a:close/>
                <a:moveTo>
                  <a:pt x="49702" y="37699"/>
                </a:moveTo>
                <a:cubicBezTo>
                  <a:pt x="49645" y="37661"/>
                  <a:pt x="49607" y="37642"/>
                  <a:pt x="49569" y="37566"/>
                </a:cubicBezTo>
                <a:cubicBezTo>
                  <a:pt x="49474" y="37680"/>
                  <a:pt x="49360" y="37852"/>
                  <a:pt x="49265" y="37699"/>
                </a:cubicBezTo>
                <a:cubicBezTo>
                  <a:pt x="49093" y="37757"/>
                  <a:pt x="49017" y="37814"/>
                  <a:pt x="49074" y="37947"/>
                </a:cubicBezTo>
                <a:cubicBezTo>
                  <a:pt x="49246" y="37737"/>
                  <a:pt x="49569" y="37852"/>
                  <a:pt x="49702" y="37699"/>
                </a:cubicBezTo>
                <a:close/>
                <a:moveTo>
                  <a:pt x="52460" y="34580"/>
                </a:moveTo>
                <a:cubicBezTo>
                  <a:pt x="52232" y="34713"/>
                  <a:pt x="52137" y="34637"/>
                  <a:pt x="51946" y="34732"/>
                </a:cubicBezTo>
                <a:cubicBezTo>
                  <a:pt x="52042" y="34903"/>
                  <a:pt x="52441" y="34808"/>
                  <a:pt x="52460" y="34580"/>
                </a:cubicBezTo>
                <a:close/>
                <a:moveTo>
                  <a:pt x="47439" y="36539"/>
                </a:moveTo>
                <a:cubicBezTo>
                  <a:pt x="47515" y="36501"/>
                  <a:pt x="47458" y="36425"/>
                  <a:pt x="47439" y="36368"/>
                </a:cubicBezTo>
                <a:cubicBezTo>
                  <a:pt x="47229" y="36387"/>
                  <a:pt x="46906" y="36539"/>
                  <a:pt x="46621" y="36634"/>
                </a:cubicBezTo>
                <a:cubicBezTo>
                  <a:pt x="46868" y="36767"/>
                  <a:pt x="47191" y="36349"/>
                  <a:pt x="47439" y="365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rot="1992174">
            <a:off x="7594589" y="1009995"/>
            <a:ext cx="604230" cy="17071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rot="9637346">
            <a:off x="6812389" y="510278"/>
            <a:ext cx="920803" cy="297296"/>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8057002" y="325112"/>
            <a:ext cx="615787" cy="667672"/>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rot="-2206181">
            <a:off x="8062531" y="1106171"/>
            <a:ext cx="900852" cy="317925"/>
          </a:xfrm>
          <a:custGeom>
            <a:avLst/>
            <a:gdLst/>
            <a:ahLst/>
            <a:cxnLst/>
            <a:rect l="l" t="t" r="r" b="b"/>
            <a:pathLst>
              <a:path w="67050" h="23663" extrusionOk="0">
                <a:moveTo>
                  <a:pt x="12307" y="15540"/>
                </a:moveTo>
                <a:cubicBezTo>
                  <a:pt x="12288" y="15673"/>
                  <a:pt x="12383" y="15597"/>
                  <a:pt x="12383" y="15712"/>
                </a:cubicBezTo>
                <a:cubicBezTo>
                  <a:pt x="12250" y="15712"/>
                  <a:pt x="12231" y="15826"/>
                  <a:pt x="12174" y="15902"/>
                </a:cubicBezTo>
                <a:cubicBezTo>
                  <a:pt x="11489" y="15826"/>
                  <a:pt x="10538" y="16073"/>
                  <a:pt x="9758" y="15940"/>
                </a:cubicBezTo>
                <a:cubicBezTo>
                  <a:pt x="9435" y="16092"/>
                  <a:pt x="8883" y="16016"/>
                  <a:pt x="8408" y="16054"/>
                </a:cubicBezTo>
                <a:cubicBezTo>
                  <a:pt x="7913" y="16092"/>
                  <a:pt x="7514" y="16054"/>
                  <a:pt x="7133" y="16092"/>
                </a:cubicBezTo>
                <a:cubicBezTo>
                  <a:pt x="6962" y="16111"/>
                  <a:pt x="6658" y="16016"/>
                  <a:pt x="6639" y="16016"/>
                </a:cubicBezTo>
                <a:cubicBezTo>
                  <a:pt x="6201" y="15959"/>
                  <a:pt x="5821" y="16111"/>
                  <a:pt x="5346" y="16092"/>
                </a:cubicBezTo>
                <a:cubicBezTo>
                  <a:pt x="5288" y="16016"/>
                  <a:pt x="5193" y="16035"/>
                  <a:pt x="5117" y="15959"/>
                </a:cubicBezTo>
                <a:cubicBezTo>
                  <a:pt x="5060" y="16073"/>
                  <a:pt x="4851" y="16054"/>
                  <a:pt x="4680" y="16092"/>
                </a:cubicBezTo>
                <a:cubicBezTo>
                  <a:pt x="4661" y="16016"/>
                  <a:pt x="4737" y="16035"/>
                  <a:pt x="4699" y="15940"/>
                </a:cubicBezTo>
                <a:cubicBezTo>
                  <a:pt x="4642" y="15959"/>
                  <a:pt x="4528" y="15921"/>
                  <a:pt x="4528" y="16035"/>
                </a:cubicBezTo>
                <a:cubicBezTo>
                  <a:pt x="4623" y="15921"/>
                  <a:pt x="4642" y="16130"/>
                  <a:pt x="4737" y="16168"/>
                </a:cubicBezTo>
                <a:cubicBezTo>
                  <a:pt x="4699" y="16168"/>
                  <a:pt x="4680" y="16206"/>
                  <a:pt x="4699" y="16282"/>
                </a:cubicBezTo>
                <a:cubicBezTo>
                  <a:pt x="4166" y="16301"/>
                  <a:pt x="3767" y="16130"/>
                  <a:pt x="3215" y="16225"/>
                </a:cubicBezTo>
                <a:cubicBezTo>
                  <a:pt x="3253" y="16225"/>
                  <a:pt x="3272" y="16225"/>
                  <a:pt x="3272" y="16301"/>
                </a:cubicBezTo>
                <a:cubicBezTo>
                  <a:pt x="3196" y="16301"/>
                  <a:pt x="3063" y="16225"/>
                  <a:pt x="3025" y="16320"/>
                </a:cubicBezTo>
                <a:cubicBezTo>
                  <a:pt x="3539" y="16472"/>
                  <a:pt x="4242" y="16434"/>
                  <a:pt x="4908" y="16510"/>
                </a:cubicBezTo>
                <a:cubicBezTo>
                  <a:pt x="5041" y="16529"/>
                  <a:pt x="5155" y="16605"/>
                  <a:pt x="5288" y="16625"/>
                </a:cubicBezTo>
                <a:cubicBezTo>
                  <a:pt x="5403" y="16625"/>
                  <a:pt x="5593" y="16453"/>
                  <a:pt x="5669" y="16720"/>
                </a:cubicBezTo>
                <a:cubicBezTo>
                  <a:pt x="5536" y="16758"/>
                  <a:pt x="5041" y="16682"/>
                  <a:pt x="4832" y="16720"/>
                </a:cubicBezTo>
                <a:cubicBezTo>
                  <a:pt x="4699" y="16739"/>
                  <a:pt x="4604" y="16834"/>
                  <a:pt x="4756" y="16682"/>
                </a:cubicBezTo>
                <a:cubicBezTo>
                  <a:pt x="4642" y="16682"/>
                  <a:pt x="4585" y="16720"/>
                  <a:pt x="4528" y="16796"/>
                </a:cubicBezTo>
                <a:cubicBezTo>
                  <a:pt x="4356" y="16758"/>
                  <a:pt x="4185" y="16758"/>
                  <a:pt x="3976" y="16777"/>
                </a:cubicBezTo>
                <a:cubicBezTo>
                  <a:pt x="3976" y="16701"/>
                  <a:pt x="3767" y="16720"/>
                  <a:pt x="3881" y="16758"/>
                </a:cubicBezTo>
                <a:cubicBezTo>
                  <a:pt x="3976" y="16815"/>
                  <a:pt x="3805" y="16758"/>
                  <a:pt x="3824" y="16834"/>
                </a:cubicBezTo>
                <a:cubicBezTo>
                  <a:pt x="4775" y="16910"/>
                  <a:pt x="5593" y="17119"/>
                  <a:pt x="6563" y="17005"/>
                </a:cubicBezTo>
                <a:cubicBezTo>
                  <a:pt x="7057" y="17195"/>
                  <a:pt x="7704" y="17081"/>
                  <a:pt x="8294" y="17081"/>
                </a:cubicBezTo>
                <a:cubicBezTo>
                  <a:pt x="8617" y="17252"/>
                  <a:pt x="9055" y="16929"/>
                  <a:pt x="9359" y="17138"/>
                </a:cubicBezTo>
                <a:cubicBezTo>
                  <a:pt x="9777" y="16929"/>
                  <a:pt x="10709" y="17195"/>
                  <a:pt x="11147" y="16910"/>
                </a:cubicBezTo>
                <a:cubicBezTo>
                  <a:pt x="11204" y="17062"/>
                  <a:pt x="11261" y="16948"/>
                  <a:pt x="11394" y="16948"/>
                </a:cubicBezTo>
                <a:cubicBezTo>
                  <a:pt x="11470" y="17005"/>
                  <a:pt x="11584" y="17043"/>
                  <a:pt x="11660" y="17119"/>
                </a:cubicBezTo>
                <a:cubicBezTo>
                  <a:pt x="11679" y="17176"/>
                  <a:pt x="11679" y="17252"/>
                  <a:pt x="11718" y="17252"/>
                </a:cubicBezTo>
                <a:cubicBezTo>
                  <a:pt x="11756" y="17214"/>
                  <a:pt x="11622" y="17062"/>
                  <a:pt x="11698" y="17005"/>
                </a:cubicBezTo>
                <a:cubicBezTo>
                  <a:pt x="12326" y="16891"/>
                  <a:pt x="12878" y="16910"/>
                  <a:pt x="13620" y="16796"/>
                </a:cubicBezTo>
                <a:cubicBezTo>
                  <a:pt x="13791" y="16986"/>
                  <a:pt x="13829" y="16853"/>
                  <a:pt x="13943" y="16777"/>
                </a:cubicBezTo>
                <a:cubicBezTo>
                  <a:pt x="14190" y="16644"/>
                  <a:pt x="14571" y="16701"/>
                  <a:pt x="14856" y="16758"/>
                </a:cubicBezTo>
                <a:cubicBezTo>
                  <a:pt x="15084" y="16529"/>
                  <a:pt x="15484" y="16663"/>
                  <a:pt x="15864" y="16682"/>
                </a:cubicBezTo>
                <a:cubicBezTo>
                  <a:pt x="16168" y="16529"/>
                  <a:pt x="16853" y="16320"/>
                  <a:pt x="17176" y="16491"/>
                </a:cubicBezTo>
                <a:cubicBezTo>
                  <a:pt x="17176" y="16548"/>
                  <a:pt x="17100" y="16529"/>
                  <a:pt x="17100" y="16586"/>
                </a:cubicBezTo>
                <a:cubicBezTo>
                  <a:pt x="17176" y="16567"/>
                  <a:pt x="17291" y="16586"/>
                  <a:pt x="17348" y="16663"/>
                </a:cubicBezTo>
                <a:cubicBezTo>
                  <a:pt x="17405" y="16434"/>
                  <a:pt x="17633" y="16625"/>
                  <a:pt x="17690" y="16320"/>
                </a:cubicBezTo>
                <a:cubicBezTo>
                  <a:pt x="17766" y="16377"/>
                  <a:pt x="17861" y="16358"/>
                  <a:pt x="17918" y="16472"/>
                </a:cubicBezTo>
                <a:cubicBezTo>
                  <a:pt x="17823" y="16548"/>
                  <a:pt x="17652" y="16663"/>
                  <a:pt x="17500" y="16739"/>
                </a:cubicBezTo>
                <a:cubicBezTo>
                  <a:pt x="17899" y="16625"/>
                  <a:pt x="17975" y="16739"/>
                  <a:pt x="18280" y="16548"/>
                </a:cubicBezTo>
                <a:cubicBezTo>
                  <a:pt x="18318" y="16567"/>
                  <a:pt x="18318" y="16682"/>
                  <a:pt x="18356" y="16682"/>
                </a:cubicBezTo>
                <a:cubicBezTo>
                  <a:pt x="18470" y="16567"/>
                  <a:pt x="18774" y="16625"/>
                  <a:pt x="18717" y="16263"/>
                </a:cubicBezTo>
                <a:lnTo>
                  <a:pt x="18603" y="16301"/>
                </a:lnTo>
                <a:cubicBezTo>
                  <a:pt x="18546" y="16301"/>
                  <a:pt x="18698" y="16510"/>
                  <a:pt x="18641" y="16510"/>
                </a:cubicBezTo>
                <a:cubicBezTo>
                  <a:pt x="18603" y="16434"/>
                  <a:pt x="18489" y="16301"/>
                  <a:pt x="18527" y="16263"/>
                </a:cubicBezTo>
                <a:cubicBezTo>
                  <a:pt x="18679" y="16282"/>
                  <a:pt x="18869" y="16035"/>
                  <a:pt x="18945" y="16301"/>
                </a:cubicBezTo>
                <a:cubicBezTo>
                  <a:pt x="18869" y="16320"/>
                  <a:pt x="18793" y="16339"/>
                  <a:pt x="18774" y="16415"/>
                </a:cubicBezTo>
                <a:cubicBezTo>
                  <a:pt x="19002" y="16453"/>
                  <a:pt x="19174" y="16244"/>
                  <a:pt x="19421" y="16358"/>
                </a:cubicBezTo>
                <a:cubicBezTo>
                  <a:pt x="19402" y="16358"/>
                  <a:pt x="19364" y="16377"/>
                  <a:pt x="19383" y="16434"/>
                </a:cubicBezTo>
                <a:cubicBezTo>
                  <a:pt x="19554" y="16453"/>
                  <a:pt x="19630" y="16396"/>
                  <a:pt x="19820" y="16472"/>
                </a:cubicBezTo>
                <a:cubicBezTo>
                  <a:pt x="19687" y="16567"/>
                  <a:pt x="19478" y="16548"/>
                  <a:pt x="19421" y="16625"/>
                </a:cubicBezTo>
                <a:cubicBezTo>
                  <a:pt x="19478" y="16663"/>
                  <a:pt x="19554" y="16605"/>
                  <a:pt x="19573" y="16739"/>
                </a:cubicBezTo>
                <a:cubicBezTo>
                  <a:pt x="19326" y="16796"/>
                  <a:pt x="18888" y="16910"/>
                  <a:pt x="18470" y="16929"/>
                </a:cubicBezTo>
                <a:cubicBezTo>
                  <a:pt x="18660" y="16872"/>
                  <a:pt x="18945" y="16586"/>
                  <a:pt x="18774" y="16853"/>
                </a:cubicBezTo>
                <a:cubicBezTo>
                  <a:pt x="18926" y="16796"/>
                  <a:pt x="19079" y="16758"/>
                  <a:pt x="19345" y="16720"/>
                </a:cubicBezTo>
                <a:cubicBezTo>
                  <a:pt x="19326" y="16548"/>
                  <a:pt x="19117" y="16758"/>
                  <a:pt x="19212" y="16586"/>
                </a:cubicBezTo>
                <a:cubicBezTo>
                  <a:pt x="19117" y="16548"/>
                  <a:pt x="19193" y="16701"/>
                  <a:pt x="19117" y="16682"/>
                </a:cubicBezTo>
                <a:cubicBezTo>
                  <a:pt x="19041" y="16586"/>
                  <a:pt x="19022" y="16567"/>
                  <a:pt x="19002" y="16472"/>
                </a:cubicBezTo>
                <a:cubicBezTo>
                  <a:pt x="18964" y="16739"/>
                  <a:pt x="18489" y="16682"/>
                  <a:pt x="18223" y="16758"/>
                </a:cubicBezTo>
                <a:cubicBezTo>
                  <a:pt x="18204" y="16701"/>
                  <a:pt x="18299" y="16605"/>
                  <a:pt x="18204" y="16644"/>
                </a:cubicBezTo>
                <a:cubicBezTo>
                  <a:pt x="18147" y="16777"/>
                  <a:pt x="18013" y="16663"/>
                  <a:pt x="17975" y="16796"/>
                </a:cubicBezTo>
                <a:cubicBezTo>
                  <a:pt x="18032" y="16815"/>
                  <a:pt x="18109" y="16777"/>
                  <a:pt x="18128" y="16891"/>
                </a:cubicBezTo>
                <a:cubicBezTo>
                  <a:pt x="18032" y="16834"/>
                  <a:pt x="18013" y="16929"/>
                  <a:pt x="18013" y="17024"/>
                </a:cubicBezTo>
                <a:cubicBezTo>
                  <a:pt x="16473" y="17252"/>
                  <a:pt x="15065" y="17423"/>
                  <a:pt x="13429" y="17595"/>
                </a:cubicBezTo>
                <a:cubicBezTo>
                  <a:pt x="13429" y="17499"/>
                  <a:pt x="13410" y="17461"/>
                  <a:pt x="13353" y="17461"/>
                </a:cubicBezTo>
                <a:cubicBezTo>
                  <a:pt x="13315" y="17518"/>
                  <a:pt x="13429" y="17557"/>
                  <a:pt x="13353" y="17614"/>
                </a:cubicBezTo>
                <a:cubicBezTo>
                  <a:pt x="12155" y="17766"/>
                  <a:pt x="10690" y="17747"/>
                  <a:pt x="9625" y="17842"/>
                </a:cubicBezTo>
                <a:cubicBezTo>
                  <a:pt x="9530" y="17861"/>
                  <a:pt x="9378" y="17823"/>
                  <a:pt x="9340" y="17956"/>
                </a:cubicBezTo>
                <a:cubicBezTo>
                  <a:pt x="9454" y="18089"/>
                  <a:pt x="9587" y="17899"/>
                  <a:pt x="9739" y="18013"/>
                </a:cubicBezTo>
                <a:cubicBezTo>
                  <a:pt x="9283" y="18146"/>
                  <a:pt x="8826" y="18032"/>
                  <a:pt x="8256" y="18146"/>
                </a:cubicBezTo>
                <a:cubicBezTo>
                  <a:pt x="8161" y="18127"/>
                  <a:pt x="8218" y="17994"/>
                  <a:pt x="8142" y="18013"/>
                </a:cubicBezTo>
                <a:cubicBezTo>
                  <a:pt x="8008" y="17994"/>
                  <a:pt x="8123" y="18127"/>
                  <a:pt x="8046" y="18127"/>
                </a:cubicBezTo>
                <a:cubicBezTo>
                  <a:pt x="7114" y="18127"/>
                  <a:pt x="5992" y="18184"/>
                  <a:pt x="5250" y="18089"/>
                </a:cubicBezTo>
                <a:cubicBezTo>
                  <a:pt x="4946" y="18051"/>
                  <a:pt x="4642" y="18165"/>
                  <a:pt x="4261" y="18051"/>
                </a:cubicBezTo>
                <a:cubicBezTo>
                  <a:pt x="5479" y="18374"/>
                  <a:pt x="6772" y="18222"/>
                  <a:pt x="7742" y="18412"/>
                </a:cubicBezTo>
                <a:cubicBezTo>
                  <a:pt x="7742" y="18470"/>
                  <a:pt x="7666" y="18374"/>
                  <a:pt x="7666" y="18489"/>
                </a:cubicBezTo>
                <a:cubicBezTo>
                  <a:pt x="7818" y="18470"/>
                  <a:pt x="8046" y="18584"/>
                  <a:pt x="8104" y="18393"/>
                </a:cubicBezTo>
                <a:cubicBezTo>
                  <a:pt x="8256" y="18279"/>
                  <a:pt x="8484" y="18489"/>
                  <a:pt x="8617" y="18489"/>
                </a:cubicBezTo>
                <a:cubicBezTo>
                  <a:pt x="8617" y="18489"/>
                  <a:pt x="8617" y="18412"/>
                  <a:pt x="8636" y="18412"/>
                </a:cubicBezTo>
                <a:cubicBezTo>
                  <a:pt x="8712" y="18412"/>
                  <a:pt x="8712" y="18412"/>
                  <a:pt x="8807" y="18431"/>
                </a:cubicBezTo>
                <a:cubicBezTo>
                  <a:pt x="9911" y="18508"/>
                  <a:pt x="11337" y="18355"/>
                  <a:pt x="12383" y="18336"/>
                </a:cubicBezTo>
                <a:cubicBezTo>
                  <a:pt x="12364" y="18165"/>
                  <a:pt x="12459" y="18298"/>
                  <a:pt x="12516" y="18165"/>
                </a:cubicBezTo>
                <a:cubicBezTo>
                  <a:pt x="12611" y="18241"/>
                  <a:pt x="12573" y="18298"/>
                  <a:pt x="12669" y="18336"/>
                </a:cubicBezTo>
                <a:cubicBezTo>
                  <a:pt x="12916" y="18298"/>
                  <a:pt x="13239" y="18222"/>
                  <a:pt x="13486" y="18260"/>
                </a:cubicBezTo>
                <a:lnTo>
                  <a:pt x="13524" y="18470"/>
                </a:lnTo>
                <a:cubicBezTo>
                  <a:pt x="12478" y="18622"/>
                  <a:pt x="11432" y="18888"/>
                  <a:pt x="10424" y="18907"/>
                </a:cubicBezTo>
                <a:cubicBezTo>
                  <a:pt x="10443" y="19040"/>
                  <a:pt x="10424" y="19097"/>
                  <a:pt x="10386" y="19097"/>
                </a:cubicBezTo>
                <a:cubicBezTo>
                  <a:pt x="11394" y="19116"/>
                  <a:pt x="12440" y="19040"/>
                  <a:pt x="13658" y="18945"/>
                </a:cubicBezTo>
                <a:cubicBezTo>
                  <a:pt x="13696" y="19192"/>
                  <a:pt x="13886" y="19459"/>
                  <a:pt x="13772" y="19592"/>
                </a:cubicBezTo>
                <a:cubicBezTo>
                  <a:pt x="13886" y="19535"/>
                  <a:pt x="13905" y="19706"/>
                  <a:pt x="13924" y="19839"/>
                </a:cubicBezTo>
                <a:cubicBezTo>
                  <a:pt x="12745" y="20162"/>
                  <a:pt x="11489" y="20200"/>
                  <a:pt x="10006" y="20296"/>
                </a:cubicBezTo>
                <a:cubicBezTo>
                  <a:pt x="8408" y="20410"/>
                  <a:pt x="6639" y="20334"/>
                  <a:pt x="5269" y="20238"/>
                </a:cubicBezTo>
                <a:cubicBezTo>
                  <a:pt x="4832" y="20219"/>
                  <a:pt x="4452" y="20162"/>
                  <a:pt x="4242" y="20296"/>
                </a:cubicBezTo>
                <a:cubicBezTo>
                  <a:pt x="4185" y="20296"/>
                  <a:pt x="4242" y="20238"/>
                  <a:pt x="4204" y="20219"/>
                </a:cubicBezTo>
                <a:cubicBezTo>
                  <a:pt x="3862" y="20372"/>
                  <a:pt x="3405" y="20124"/>
                  <a:pt x="3044" y="20162"/>
                </a:cubicBezTo>
                <a:cubicBezTo>
                  <a:pt x="3082" y="20105"/>
                  <a:pt x="3063" y="19991"/>
                  <a:pt x="2987" y="20010"/>
                </a:cubicBezTo>
                <a:cubicBezTo>
                  <a:pt x="2987" y="20086"/>
                  <a:pt x="3025" y="20086"/>
                  <a:pt x="3025" y="20162"/>
                </a:cubicBezTo>
                <a:cubicBezTo>
                  <a:pt x="2492" y="19991"/>
                  <a:pt x="1560" y="20010"/>
                  <a:pt x="914" y="19725"/>
                </a:cubicBezTo>
                <a:cubicBezTo>
                  <a:pt x="971" y="19535"/>
                  <a:pt x="1104" y="19478"/>
                  <a:pt x="1028" y="19325"/>
                </a:cubicBezTo>
                <a:cubicBezTo>
                  <a:pt x="1085" y="19306"/>
                  <a:pt x="1313" y="19344"/>
                  <a:pt x="1275" y="19268"/>
                </a:cubicBezTo>
                <a:cubicBezTo>
                  <a:pt x="1161" y="19249"/>
                  <a:pt x="1142" y="19325"/>
                  <a:pt x="1066" y="19211"/>
                </a:cubicBezTo>
                <a:cubicBezTo>
                  <a:pt x="1085" y="19078"/>
                  <a:pt x="1142" y="18983"/>
                  <a:pt x="1142" y="18831"/>
                </a:cubicBezTo>
                <a:cubicBezTo>
                  <a:pt x="933" y="18850"/>
                  <a:pt x="857" y="19249"/>
                  <a:pt x="666" y="19154"/>
                </a:cubicBezTo>
                <a:cubicBezTo>
                  <a:pt x="742" y="19230"/>
                  <a:pt x="514" y="19249"/>
                  <a:pt x="590" y="19325"/>
                </a:cubicBezTo>
                <a:cubicBezTo>
                  <a:pt x="685" y="19268"/>
                  <a:pt x="647" y="19306"/>
                  <a:pt x="762" y="19211"/>
                </a:cubicBezTo>
                <a:cubicBezTo>
                  <a:pt x="685" y="19325"/>
                  <a:pt x="666" y="19573"/>
                  <a:pt x="571" y="19668"/>
                </a:cubicBezTo>
                <a:cubicBezTo>
                  <a:pt x="343" y="19649"/>
                  <a:pt x="77" y="19497"/>
                  <a:pt x="1" y="19630"/>
                </a:cubicBezTo>
                <a:cubicBezTo>
                  <a:pt x="96" y="19820"/>
                  <a:pt x="362" y="19744"/>
                  <a:pt x="533" y="19820"/>
                </a:cubicBezTo>
                <a:cubicBezTo>
                  <a:pt x="628" y="19934"/>
                  <a:pt x="609" y="20200"/>
                  <a:pt x="762" y="20219"/>
                </a:cubicBezTo>
                <a:cubicBezTo>
                  <a:pt x="819" y="20124"/>
                  <a:pt x="857" y="19915"/>
                  <a:pt x="895" y="19877"/>
                </a:cubicBezTo>
                <a:cubicBezTo>
                  <a:pt x="971" y="19934"/>
                  <a:pt x="1009" y="19915"/>
                  <a:pt x="914" y="19991"/>
                </a:cubicBezTo>
                <a:cubicBezTo>
                  <a:pt x="1446" y="20181"/>
                  <a:pt x="2055" y="20219"/>
                  <a:pt x="2549" y="20200"/>
                </a:cubicBezTo>
                <a:cubicBezTo>
                  <a:pt x="3995" y="20752"/>
                  <a:pt x="5764" y="20752"/>
                  <a:pt x="7514" y="20942"/>
                </a:cubicBezTo>
                <a:cubicBezTo>
                  <a:pt x="7153" y="20999"/>
                  <a:pt x="6639" y="20923"/>
                  <a:pt x="6392" y="20999"/>
                </a:cubicBezTo>
                <a:cubicBezTo>
                  <a:pt x="7457" y="21075"/>
                  <a:pt x="8484" y="21056"/>
                  <a:pt x="9454" y="20980"/>
                </a:cubicBezTo>
                <a:cubicBezTo>
                  <a:pt x="9283" y="20942"/>
                  <a:pt x="9055" y="21056"/>
                  <a:pt x="8921" y="20961"/>
                </a:cubicBezTo>
                <a:cubicBezTo>
                  <a:pt x="9720" y="20923"/>
                  <a:pt x="10310" y="20847"/>
                  <a:pt x="11014" y="20923"/>
                </a:cubicBezTo>
                <a:cubicBezTo>
                  <a:pt x="10805" y="20942"/>
                  <a:pt x="10443" y="20980"/>
                  <a:pt x="10766" y="20999"/>
                </a:cubicBezTo>
                <a:cubicBezTo>
                  <a:pt x="10824" y="20999"/>
                  <a:pt x="10957" y="20980"/>
                  <a:pt x="11071" y="20980"/>
                </a:cubicBezTo>
                <a:cubicBezTo>
                  <a:pt x="11280" y="20961"/>
                  <a:pt x="11794" y="20904"/>
                  <a:pt x="11413" y="20923"/>
                </a:cubicBezTo>
                <a:cubicBezTo>
                  <a:pt x="11375" y="20828"/>
                  <a:pt x="11223" y="20999"/>
                  <a:pt x="11204" y="20847"/>
                </a:cubicBezTo>
                <a:cubicBezTo>
                  <a:pt x="12669" y="20771"/>
                  <a:pt x="13753" y="20638"/>
                  <a:pt x="15255" y="20581"/>
                </a:cubicBezTo>
                <a:cubicBezTo>
                  <a:pt x="15122" y="20657"/>
                  <a:pt x="15027" y="20562"/>
                  <a:pt x="14894" y="20676"/>
                </a:cubicBezTo>
                <a:cubicBezTo>
                  <a:pt x="15788" y="20619"/>
                  <a:pt x="16397" y="20524"/>
                  <a:pt x="17196" y="20505"/>
                </a:cubicBezTo>
                <a:cubicBezTo>
                  <a:pt x="16606" y="20714"/>
                  <a:pt x="15503" y="20771"/>
                  <a:pt x="15065" y="20885"/>
                </a:cubicBezTo>
                <a:cubicBezTo>
                  <a:pt x="14989" y="20885"/>
                  <a:pt x="15103" y="20771"/>
                  <a:pt x="14989" y="20809"/>
                </a:cubicBezTo>
                <a:cubicBezTo>
                  <a:pt x="14590" y="20923"/>
                  <a:pt x="14228" y="20847"/>
                  <a:pt x="13848" y="21018"/>
                </a:cubicBezTo>
                <a:cubicBezTo>
                  <a:pt x="13715" y="20904"/>
                  <a:pt x="13524" y="20942"/>
                  <a:pt x="13334" y="20961"/>
                </a:cubicBezTo>
                <a:cubicBezTo>
                  <a:pt x="13030" y="20999"/>
                  <a:pt x="12688" y="21037"/>
                  <a:pt x="12440" y="21094"/>
                </a:cubicBezTo>
                <a:cubicBezTo>
                  <a:pt x="12041" y="21170"/>
                  <a:pt x="11603" y="21094"/>
                  <a:pt x="11356" y="21170"/>
                </a:cubicBezTo>
                <a:cubicBezTo>
                  <a:pt x="11375" y="21342"/>
                  <a:pt x="11508" y="21247"/>
                  <a:pt x="11527" y="21170"/>
                </a:cubicBezTo>
                <a:cubicBezTo>
                  <a:pt x="12041" y="21247"/>
                  <a:pt x="13049" y="21170"/>
                  <a:pt x="13791" y="20961"/>
                </a:cubicBezTo>
                <a:cubicBezTo>
                  <a:pt x="13791" y="21018"/>
                  <a:pt x="13753" y="21037"/>
                  <a:pt x="13753" y="21075"/>
                </a:cubicBezTo>
                <a:cubicBezTo>
                  <a:pt x="14285" y="21056"/>
                  <a:pt x="14894" y="20904"/>
                  <a:pt x="15350" y="20942"/>
                </a:cubicBezTo>
                <a:cubicBezTo>
                  <a:pt x="14114" y="21094"/>
                  <a:pt x="13125" y="21228"/>
                  <a:pt x="11965" y="21475"/>
                </a:cubicBezTo>
                <a:cubicBezTo>
                  <a:pt x="12212" y="21475"/>
                  <a:pt x="12345" y="21456"/>
                  <a:pt x="12554" y="21475"/>
                </a:cubicBezTo>
                <a:cubicBezTo>
                  <a:pt x="12459" y="21646"/>
                  <a:pt x="12345" y="21494"/>
                  <a:pt x="12174" y="21589"/>
                </a:cubicBezTo>
                <a:cubicBezTo>
                  <a:pt x="12726" y="21665"/>
                  <a:pt x="13391" y="21570"/>
                  <a:pt x="13962" y="21646"/>
                </a:cubicBezTo>
                <a:cubicBezTo>
                  <a:pt x="13772" y="21665"/>
                  <a:pt x="14076" y="21741"/>
                  <a:pt x="13943" y="21836"/>
                </a:cubicBezTo>
                <a:cubicBezTo>
                  <a:pt x="14152" y="21855"/>
                  <a:pt x="14323" y="21817"/>
                  <a:pt x="14514" y="21798"/>
                </a:cubicBezTo>
                <a:cubicBezTo>
                  <a:pt x="14418" y="21950"/>
                  <a:pt x="14685" y="21912"/>
                  <a:pt x="14666" y="21893"/>
                </a:cubicBezTo>
                <a:cubicBezTo>
                  <a:pt x="14647" y="21912"/>
                  <a:pt x="14571" y="21798"/>
                  <a:pt x="14628" y="21779"/>
                </a:cubicBezTo>
                <a:cubicBezTo>
                  <a:pt x="14704" y="21760"/>
                  <a:pt x="14685" y="21912"/>
                  <a:pt x="14723" y="21912"/>
                </a:cubicBezTo>
                <a:cubicBezTo>
                  <a:pt x="15331" y="21893"/>
                  <a:pt x="15978" y="21722"/>
                  <a:pt x="16701" y="21665"/>
                </a:cubicBezTo>
                <a:cubicBezTo>
                  <a:pt x="17043" y="21874"/>
                  <a:pt x="17348" y="21646"/>
                  <a:pt x="17690" y="21608"/>
                </a:cubicBezTo>
                <a:cubicBezTo>
                  <a:pt x="19174" y="21513"/>
                  <a:pt x="20676" y="21342"/>
                  <a:pt x="22103" y="21037"/>
                </a:cubicBezTo>
                <a:cubicBezTo>
                  <a:pt x="22712" y="20904"/>
                  <a:pt x="23320" y="20885"/>
                  <a:pt x="23929" y="20809"/>
                </a:cubicBezTo>
                <a:cubicBezTo>
                  <a:pt x="24975" y="20676"/>
                  <a:pt x="26059" y="20524"/>
                  <a:pt x="27181" y="20486"/>
                </a:cubicBezTo>
                <a:cubicBezTo>
                  <a:pt x="26535" y="20695"/>
                  <a:pt x="25698" y="20600"/>
                  <a:pt x="24994" y="20923"/>
                </a:cubicBezTo>
                <a:cubicBezTo>
                  <a:pt x="25641" y="20885"/>
                  <a:pt x="26268" y="20771"/>
                  <a:pt x="26953" y="20771"/>
                </a:cubicBezTo>
                <a:cubicBezTo>
                  <a:pt x="26839" y="20790"/>
                  <a:pt x="26573" y="20771"/>
                  <a:pt x="26459" y="20866"/>
                </a:cubicBezTo>
                <a:cubicBezTo>
                  <a:pt x="26801" y="20942"/>
                  <a:pt x="27353" y="20600"/>
                  <a:pt x="27790" y="20847"/>
                </a:cubicBezTo>
                <a:cubicBezTo>
                  <a:pt x="27619" y="20923"/>
                  <a:pt x="27429" y="20847"/>
                  <a:pt x="27448" y="20999"/>
                </a:cubicBezTo>
                <a:cubicBezTo>
                  <a:pt x="27181" y="20923"/>
                  <a:pt x="26706" y="20980"/>
                  <a:pt x="26516" y="21094"/>
                </a:cubicBezTo>
                <a:cubicBezTo>
                  <a:pt x="26763" y="21113"/>
                  <a:pt x="27086" y="20942"/>
                  <a:pt x="27296" y="21113"/>
                </a:cubicBezTo>
                <a:cubicBezTo>
                  <a:pt x="26896" y="21361"/>
                  <a:pt x="26478" y="21304"/>
                  <a:pt x="25945" y="21361"/>
                </a:cubicBezTo>
                <a:cubicBezTo>
                  <a:pt x="26078" y="21532"/>
                  <a:pt x="26516" y="21266"/>
                  <a:pt x="26478" y="21513"/>
                </a:cubicBezTo>
                <a:cubicBezTo>
                  <a:pt x="26478" y="21361"/>
                  <a:pt x="26668" y="21342"/>
                  <a:pt x="26706" y="21380"/>
                </a:cubicBezTo>
                <a:cubicBezTo>
                  <a:pt x="26744" y="21475"/>
                  <a:pt x="26592" y="21380"/>
                  <a:pt x="26630" y="21475"/>
                </a:cubicBezTo>
                <a:cubicBezTo>
                  <a:pt x="26725" y="21532"/>
                  <a:pt x="26782" y="21323"/>
                  <a:pt x="26820" y="21475"/>
                </a:cubicBezTo>
                <a:cubicBezTo>
                  <a:pt x="26706" y="21627"/>
                  <a:pt x="26440" y="21570"/>
                  <a:pt x="26268" y="21551"/>
                </a:cubicBezTo>
                <a:cubicBezTo>
                  <a:pt x="26230" y="21684"/>
                  <a:pt x="25964" y="21646"/>
                  <a:pt x="25755" y="21665"/>
                </a:cubicBezTo>
                <a:cubicBezTo>
                  <a:pt x="25622" y="21684"/>
                  <a:pt x="25222" y="21779"/>
                  <a:pt x="25470" y="21760"/>
                </a:cubicBezTo>
                <a:cubicBezTo>
                  <a:pt x="26154" y="21722"/>
                  <a:pt x="26915" y="21665"/>
                  <a:pt x="27695" y="21551"/>
                </a:cubicBezTo>
                <a:cubicBezTo>
                  <a:pt x="27695" y="21684"/>
                  <a:pt x="27809" y="21570"/>
                  <a:pt x="27809" y="21684"/>
                </a:cubicBezTo>
                <a:cubicBezTo>
                  <a:pt x="27467" y="21703"/>
                  <a:pt x="27334" y="21874"/>
                  <a:pt x="27067" y="21912"/>
                </a:cubicBezTo>
                <a:cubicBezTo>
                  <a:pt x="27048" y="21874"/>
                  <a:pt x="27105" y="21874"/>
                  <a:pt x="27105" y="21836"/>
                </a:cubicBezTo>
                <a:cubicBezTo>
                  <a:pt x="26630" y="21969"/>
                  <a:pt x="26002" y="22141"/>
                  <a:pt x="25698" y="22103"/>
                </a:cubicBezTo>
                <a:cubicBezTo>
                  <a:pt x="25622" y="22160"/>
                  <a:pt x="25489" y="22312"/>
                  <a:pt x="25393" y="22198"/>
                </a:cubicBezTo>
                <a:cubicBezTo>
                  <a:pt x="25451" y="22179"/>
                  <a:pt x="25546" y="22179"/>
                  <a:pt x="25527" y="22103"/>
                </a:cubicBezTo>
                <a:cubicBezTo>
                  <a:pt x="25222" y="22217"/>
                  <a:pt x="24766" y="22026"/>
                  <a:pt x="24652" y="22350"/>
                </a:cubicBezTo>
                <a:cubicBezTo>
                  <a:pt x="25869" y="22236"/>
                  <a:pt x="27105" y="22217"/>
                  <a:pt x="28171" y="22255"/>
                </a:cubicBezTo>
                <a:cubicBezTo>
                  <a:pt x="27942" y="22502"/>
                  <a:pt x="27296" y="22255"/>
                  <a:pt x="27296" y="22711"/>
                </a:cubicBezTo>
                <a:cubicBezTo>
                  <a:pt x="26440" y="22958"/>
                  <a:pt x="25203" y="22882"/>
                  <a:pt x="24385" y="23130"/>
                </a:cubicBezTo>
                <a:cubicBezTo>
                  <a:pt x="24347" y="23092"/>
                  <a:pt x="24347" y="22996"/>
                  <a:pt x="24290" y="22996"/>
                </a:cubicBezTo>
                <a:cubicBezTo>
                  <a:pt x="24290" y="23073"/>
                  <a:pt x="24328" y="23073"/>
                  <a:pt x="24347" y="23149"/>
                </a:cubicBezTo>
                <a:cubicBezTo>
                  <a:pt x="24290" y="23130"/>
                  <a:pt x="24157" y="23111"/>
                  <a:pt x="24100" y="23225"/>
                </a:cubicBezTo>
                <a:cubicBezTo>
                  <a:pt x="24423" y="23415"/>
                  <a:pt x="24747" y="23149"/>
                  <a:pt x="25089" y="23320"/>
                </a:cubicBezTo>
                <a:cubicBezTo>
                  <a:pt x="24918" y="23301"/>
                  <a:pt x="24557" y="23377"/>
                  <a:pt x="24442" y="23415"/>
                </a:cubicBezTo>
                <a:cubicBezTo>
                  <a:pt x="24557" y="23453"/>
                  <a:pt x="24709" y="23434"/>
                  <a:pt x="24804" y="23529"/>
                </a:cubicBezTo>
                <a:cubicBezTo>
                  <a:pt x="24785" y="23548"/>
                  <a:pt x="24747" y="23586"/>
                  <a:pt x="24747" y="23624"/>
                </a:cubicBezTo>
                <a:cubicBezTo>
                  <a:pt x="26364" y="23567"/>
                  <a:pt x="28132" y="23415"/>
                  <a:pt x="29673" y="23396"/>
                </a:cubicBezTo>
                <a:cubicBezTo>
                  <a:pt x="29445" y="23491"/>
                  <a:pt x="29331" y="23472"/>
                  <a:pt x="29122" y="23586"/>
                </a:cubicBezTo>
                <a:cubicBezTo>
                  <a:pt x="29578" y="23605"/>
                  <a:pt x="30225" y="23491"/>
                  <a:pt x="30662" y="23510"/>
                </a:cubicBezTo>
                <a:cubicBezTo>
                  <a:pt x="30662" y="23662"/>
                  <a:pt x="30510" y="23472"/>
                  <a:pt x="30529" y="23586"/>
                </a:cubicBezTo>
                <a:cubicBezTo>
                  <a:pt x="31613" y="23548"/>
                  <a:pt x="33116" y="23358"/>
                  <a:pt x="34162" y="23225"/>
                </a:cubicBezTo>
                <a:cubicBezTo>
                  <a:pt x="34162" y="23301"/>
                  <a:pt x="34067" y="23282"/>
                  <a:pt x="34067" y="23358"/>
                </a:cubicBezTo>
                <a:cubicBezTo>
                  <a:pt x="33991" y="23358"/>
                  <a:pt x="33839" y="23434"/>
                  <a:pt x="33687" y="23453"/>
                </a:cubicBezTo>
                <a:cubicBezTo>
                  <a:pt x="33363" y="23548"/>
                  <a:pt x="33649" y="23491"/>
                  <a:pt x="33763" y="23472"/>
                </a:cubicBezTo>
                <a:cubicBezTo>
                  <a:pt x="34504" y="23396"/>
                  <a:pt x="35684" y="23092"/>
                  <a:pt x="36426" y="23092"/>
                </a:cubicBezTo>
                <a:cubicBezTo>
                  <a:pt x="37186" y="23111"/>
                  <a:pt x="37947" y="22768"/>
                  <a:pt x="38632" y="22673"/>
                </a:cubicBezTo>
                <a:cubicBezTo>
                  <a:pt x="39621" y="22540"/>
                  <a:pt x="40838" y="21950"/>
                  <a:pt x="41827" y="21969"/>
                </a:cubicBezTo>
                <a:cubicBezTo>
                  <a:pt x="41770" y="22064"/>
                  <a:pt x="41637" y="21969"/>
                  <a:pt x="41561" y="22103"/>
                </a:cubicBezTo>
                <a:cubicBezTo>
                  <a:pt x="41789" y="22103"/>
                  <a:pt x="41827" y="22007"/>
                  <a:pt x="42018" y="21988"/>
                </a:cubicBezTo>
                <a:cubicBezTo>
                  <a:pt x="41999" y="21817"/>
                  <a:pt x="41942" y="22083"/>
                  <a:pt x="41923" y="21893"/>
                </a:cubicBezTo>
                <a:cubicBezTo>
                  <a:pt x="41999" y="21760"/>
                  <a:pt x="42094" y="21836"/>
                  <a:pt x="42189" y="21912"/>
                </a:cubicBezTo>
                <a:cubicBezTo>
                  <a:pt x="42265" y="21893"/>
                  <a:pt x="42094" y="21760"/>
                  <a:pt x="42170" y="21760"/>
                </a:cubicBezTo>
                <a:cubicBezTo>
                  <a:pt x="42284" y="21684"/>
                  <a:pt x="42379" y="21722"/>
                  <a:pt x="42398" y="21874"/>
                </a:cubicBezTo>
                <a:cubicBezTo>
                  <a:pt x="44357" y="21209"/>
                  <a:pt x="46811" y="20790"/>
                  <a:pt x="48713" y="19801"/>
                </a:cubicBezTo>
                <a:cubicBezTo>
                  <a:pt x="48504" y="19820"/>
                  <a:pt x="48333" y="20010"/>
                  <a:pt x="48142" y="19934"/>
                </a:cubicBezTo>
                <a:cubicBezTo>
                  <a:pt x="48922" y="19706"/>
                  <a:pt x="49208" y="19440"/>
                  <a:pt x="49987" y="19287"/>
                </a:cubicBezTo>
                <a:cubicBezTo>
                  <a:pt x="49930" y="19306"/>
                  <a:pt x="49873" y="19325"/>
                  <a:pt x="49892" y="19402"/>
                </a:cubicBezTo>
                <a:cubicBezTo>
                  <a:pt x="50235" y="19078"/>
                  <a:pt x="50729" y="18983"/>
                  <a:pt x="51167" y="18698"/>
                </a:cubicBezTo>
                <a:cubicBezTo>
                  <a:pt x="51015" y="18717"/>
                  <a:pt x="51243" y="18527"/>
                  <a:pt x="51300" y="18641"/>
                </a:cubicBezTo>
                <a:cubicBezTo>
                  <a:pt x="51224" y="18641"/>
                  <a:pt x="51167" y="18660"/>
                  <a:pt x="51186" y="18736"/>
                </a:cubicBezTo>
                <a:cubicBezTo>
                  <a:pt x="51395" y="18641"/>
                  <a:pt x="51642" y="18527"/>
                  <a:pt x="51851" y="18374"/>
                </a:cubicBezTo>
                <a:cubicBezTo>
                  <a:pt x="51642" y="18393"/>
                  <a:pt x="51509" y="18622"/>
                  <a:pt x="51300" y="18565"/>
                </a:cubicBezTo>
                <a:cubicBezTo>
                  <a:pt x="52460" y="17994"/>
                  <a:pt x="53563" y="17328"/>
                  <a:pt x="54724" y="16720"/>
                </a:cubicBezTo>
                <a:cubicBezTo>
                  <a:pt x="54705" y="16586"/>
                  <a:pt x="54743" y="16510"/>
                  <a:pt x="54800" y="16434"/>
                </a:cubicBezTo>
                <a:cubicBezTo>
                  <a:pt x="54724" y="16453"/>
                  <a:pt x="54667" y="16453"/>
                  <a:pt x="54609" y="16415"/>
                </a:cubicBezTo>
                <a:cubicBezTo>
                  <a:pt x="54629" y="16377"/>
                  <a:pt x="54743" y="16415"/>
                  <a:pt x="54743" y="16339"/>
                </a:cubicBezTo>
                <a:cubicBezTo>
                  <a:pt x="53944" y="16510"/>
                  <a:pt x="53221" y="16929"/>
                  <a:pt x="52555" y="17024"/>
                </a:cubicBezTo>
                <a:cubicBezTo>
                  <a:pt x="53792" y="16244"/>
                  <a:pt x="55199" y="15673"/>
                  <a:pt x="56264" y="14818"/>
                </a:cubicBezTo>
                <a:cubicBezTo>
                  <a:pt x="56131" y="14722"/>
                  <a:pt x="56397" y="14532"/>
                  <a:pt x="56493" y="14456"/>
                </a:cubicBezTo>
                <a:cubicBezTo>
                  <a:pt x="56455" y="14475"/>
                  <a:pt x="56416" y="14456"/>
                  <a:pt x="56455" y="14437"/>
                </a:cubicBezTo>
                <a:cubicBezTo>
                  <a:pt x="56588" y="14171"/>
                  <a:pt x="56778" y="14247"/>
                  <a:pt x="56949" y="14076"/>
                </a:cubicBezTo>
                <a:cubicBezTo>
                  <a:pt x="57120" y="13886"/>
                  <a:pt x="57139" y="13410"/>
                  <a:pt x="57539" y="13429"/>
                </a:cubicBezTo>
                <a:cubicBezTo>
                  <a:pt x="57691" y="13391"/>
                  <a:pt x="57520" y="13372"/>
                  <a:pt x="57463" y="13410"/>
                </a:cubicBezTo>
                <a:cubicBezTo>
                  <a:pt x="57329" y="13391"/>
                  <a:pt x="57120" y="13524"/>
                  <a:pt x="56930" y="13391"/>
                </a:cubicBezTo>
                <a:cubicBezTo>
                  <a:pt x="57025" y="13296"/>
                  <a:pt x="57044" y="13372"/>
                  <a:pt x="57101" y="13277"/>
                </a:cubicBezTo>
                <a:cubicBezTo>
                  <a:pt x="56797" y="13220"/>
                  <a:pt x="56359" y="13486"/>
                  <a:pt x="56150" y="13315"/>
                </a:cubicBezTo>
                <a:cubicBezTo>
                  <a:pt x="56474" y="12630"/>
                  <a:pt x="57634" y="12668"/>
                  <a:pt x="58281" y="12288"/>
                </a:cubicBezTo>
                <a:cubicBezTo>
                  <a:pt x="58014" y="12288"/>
                  <a:pt x="57729" y="12326"/>
                  <a:pt x="57463" y="12307"/>
                </a:cubicBezTo>
                <a:cubicBezTo>
                  <a:pt x="57938" y="12002"/>
                  <a:pt x="58623" y="11888"/>
                  <a:pt x="59022" y="11660"/>
                </a:cubicBezTo>
                <a:cubicBezTo>
                  <a:pt x="58946" y="11660"/>
                  <a:pt x="58889" y="11622"/>
                  <a:pt x="58813" y="11584"/>
                </a:cubicBezTo>
                <a:cubicBezTo>
                  <a:pt x="58832" y="11527"/>
                  <a:pt x="58946" y="11565"/>
                  <a:pt x="58927" y="11451"/>
                </a:cubicBezTo>
                <a:cubicBezTo>
                  <a:pt x="58509" y="11641"/>
                  <a:pt x="58052" y="11565"/>
                  <a:pt x="57615" y="11622"/>
                </a:cubicBezTo>
                <a:cubicBezTo>
                  <a:pt x="57329" y="11660"/>
                  <a:pt x="57082" y="11869"/>
                  <a:pt x="56797" y="11907"/>
                </a:cubicBezTo>
                <a:cubicBezTo>
                  <a:pt x="56645" y="11926"/>
                  <a:pt x="56455" y="11793"/>
                  <a:pt x="56340" y="11945"/>
                </a:cubicBezTo>
                <a:cubicBezTo>
                  <a:pt x="56283" y="11926"/>
                  <a:pt x="56359" y="11888"/>
                  <a:pt x="56283" y="11888"/>
                </a:cubicBezTo>
                <a:cubicBezTo>
                  <a:pt x="55960" y="11907"/>
                  <a:pt x="55637" y="12155"/>
                  <a:pt x="55218" y="12098"/>
                </a:cubicBezTo>
                <a:cubicBezTo>
                  <a:pt x="55427" y="12002"/>
                  <a:pt x="55675" y="12060"/>
                  <a:pt x="55846" y="11831"/>
                </a:cubicBezTo>
                <a:cubicBezTo>
                  <a:pt x="56550" y="11793"/>
                  <a:pt x="57120" y="11432"/>
                  <a:pt x="57691" y="11108"/>
                </a:cubicBezTo>
                <a:cubicBezTo>
                  <a:pt x="57748" y="11108"/>
                  <a:pt x="57672" y="10975"/>
                  <a:pt x="57767" y="10975"/>
                </a:cubicBezTo>
                <a:cubicBezTo>
                  <a:pt x="58014" y="10842"/>
                  <a:pt x="58851" y="10500"/>
                  <a:pt x="59041" y="10386"/>
                </a:cubicBezTo>
                <a:cubicBezTo>
                  <a:pt x="59251" y="10272"/>
                  <a:pt x="58965" y="10367"/>
                  <a:pt x="59003" y="10367"/>
                </a:cubicBezTo>
                <a:cubicBezTo>
                  <a:pt x="58965" y="10367"/>
                  <a:pt x="58870" y="10519"/>
                  <a:pt x="58737" y="10386"/>
                </a:cubicBezTo>
                <a:cubicBezTo>
                  <a:pt x="59859" y="9929"/>
                  <a:pt x="61096" y="9397"/>
                  <a:pt x="62123" y="8864"/>
                </a:cubicBezTo>
                <a:cubicBezTo>
                  <a:pt x="62389" y="8845"/>
                  <a:pt x="62560" y="8807"/>
                  <a:pt x="62731" y="9092"/>
                </a:cubicBezTo>
                <a:cubicBezTo>
                  <a:pt x="62807" y="9225"/>
                  <a:pt x="62826" y="9416"/>
                  <a:pt x="62922" y="9530"/>
                </a:cubicBezTo>
                <a:cubicBezTo>
                  <a:pt x="63093" y="9777"/>
                  <a:pt x="63283" y="9720"/>
                  <a:pt x="63454" y="9967"/>
                </a:cubicBezTo>
                <a:cubicBezTo>
                  <a:pt x="63530" y="9929"/>
                  <a:pt x="63568" y="9967"/>
                  <a:pt x="63625" y="9967"/>
                </a:cubicBezTo>
                <a:cubicBezTo>
                  <a:pt x="63663" y="10119"/>
                  <a:pt x="63701" y="10215"/>
                  <a:pt x="63797" y="10195"/>
                </a:cubicBezTo>
                <a:cubicBezTo>
                  <a:pt x="63911" y="10157"/>
                  <a:pt x="63816" y="9929"/>
                  <a:pt x="63930" y="9891"/>
                </a:cubicBezTo>
                <a:cubicBezTo>
                  <a:pt x="64538" y="9701"/>
                  <a:pt x="64481" y="8541"/>
                  <a:pt x="63987" y="7932"/>
                </a:cubicBezTo>
                <a:cubicBezTo>
                  <a:pt x="64063" y="7476"/>
                  <a:pt x="64481" y="7247"/>
                  <a:pt x="64824" y="7019"/>
                </a:cubicBezTo>
                <a:cubicBezTo>
                  <a:pt x="65337" y="6677"/>
                  <a:pt x="65908" y="6372"/>
                  <a:pt x="66269" y="5783"/>
                </a:cubicBezTo>
                <a:cubicBezTo>
                  <a:pt x="66440" y="5497"/>
                  <a:pt x="66612" y="5098"/>
                  <a:pt x="66726" y="4813"/>
                </a:cubicBezTo>
                <a:cubicBezTo>
                  <a:pt x="66631" y="3957"/>
                  <a:pt x="67049" y="3025"/>
                  <a:pt x="66802" y="2283"/>
                </a:cubicBezTo>
                <a:cubicBezTo>
                  <a:pt x="66821" y="1579"/>
                  <a:pt x="66307" y="780"/>
                  <a:pt x="65984" y="419"/>
                </a:cubicBezTo>
                <a:cubicBezTo>
                  <a:pt x="65699" y="95"/>
                  <a:pt x="65585" y="134"/>
                  <a:pt x="65242" y="114"/>
                </a:cubicBezTo>
                <a:cubicBezTo>
                  <a:pt x="65052" y="95"/>
                  <a:pt x="64862" y="0"/>
                  <a:pt x="64710" y="19"/>
                </a:cubicBezTo>
                <a:cubicBezTo>
                  <a:pt x="63911" y="134"/>
                  <a:pt x="63112" y="533"/>
                  <a:pt x="62313" y="856"/>
                </a:cubicBezTo>
                <a:cubicBezTo>
                  <a:pt x="62161" y="932"/>
                  <a:pt x="62009" y="913"/>
                  <a:pt x="61837" y="989"/>
                </a:cubicBezTo>
                <a:cubicBezTo>
                  <a:pt x="61685" y="1047"/>
                  <a:pt x="61533" y="1199"/>
                  <a:pt x="61362" y="1256"/>
                </a:cubicBezTo>
                <a:cubicBezTo>
                  <a:pt x="61077" y="1370"/>
                  <a:pt x="60772" y="1408"/>
                  <a:pt x="60487" y="1522"/>
                </a:cubicBezTo>
                <a:cubicBezTo>
                  <a:pt x="59555" y="1826"/>
                  <a:pt x="58642" y="2302"/>
                  <a:pt x="57729" y="2663"/>
                </a:cubicBezTo>
                <a:cubicBezTo>
                  <a:pt x="57234" y="2873"/>
                  <a:pt x="56740" y="3139"/>
                  <a:pt x="56340" y="3329"/>
                </a:cubicBezTo>
                <a:cubicBezTo>
                  <a:pt x="55808" y="3557"/>
                  <a:pt x="55123" y="3766"/>
                  <a:pt x="54686" y="3995"/>
                </a:cubicBezTo>
                <a:cubicBezTo>
                  <a:pt x="54381" y="4166"/>
                  <a:pt x="53944" y="4128"/>
                  <a:pt x="53696" y="4394"/>
                </a:cubicBezTo>
                <a:cubicBezTo>
                  <a:pt x="53107" y="4470"/>
                  <a:pt x="52422" y="4775"/>
                  <a:pt x="51851" y="4927"/>
                </a:cubicBezTo>
                <a:cubicBezTo>
                  <a:pt x="51775" y="4984"/>
                  <a:pt x="51794" y="4794"/>
                  <a:pt x="51699" y="4851"/>
                </a:cubicBezTo>
                <a:cubicBezTo>
                  <a:pt x="51642" y="5117"/>
                  <a:pt x="51224" y="5041"/>
                  <a:pt x="51072" y="5269"/>
                </a:cubicBezTo>
                <a:cubicBezTo>
                  <a:pt x="49512" y="5916"/>
                  <a:pt x="48180" y="6391"/>
                  <a:pt x="46830" y="7057"/>
                </a:cubicBezTo>
                <a:cubicBezTo>
                  <a:pt x="46392" y="7152"/>
                  <a:pt x="45936" y="7266"/>
                  <a:pt x="45499" y="7418"/>
                </a:cubicBezTo>
                <a:cubicBezTo>
                  <a:pt x="44319" y="7875"/>
                  <a:pt x="43007" y="8217"/>
                  <a:pt x="41808" y="8655"/>
                </a:cubicBezTo>
                <a:cubicBezTo>
                  <a:pt x="41048" y="8921"/>
                  <a:pt x="40268" y="9073"/>
                  <a:pt x="39488" y="9263"/>
                </a:cubicBezTo>
                <a:cubicBezTo>
                  <a:pt x="38879" y="9435"/>
                  <a:pt x="38137" y="9644"/>
                  <a:pt x="37491" y="9853"/>
                </a:cubicBezTo>
                <a:cubicBezTo>
                  <a:pt x="36559" y="10138"/>
                  <a:pt x="35608" y="10424"/>
                  <a:pt x="34714" y="10728"/>
                </a:cubicBezTo>
                <a:cubicBezTo>
                  <a:pt x="34523" y="10785"/>
                  <a:pt x="34371" y="10956"/>
                  <a:pt x="34200" y="11032"/>
                </a:cubicBezTo>
                <a:cubicBezTo>
                  <a:pt x="34048" y="11089"/>
                  <a:pt x="33820" y="11013"/>
                  <a:pt x="33649" y="11089"/>
                </a:cubicBezTo>
                <a:cubicBezTo>
                  <a:pt x="33211" y="11242"/>
                  <a:pt x="32640" y="11166"/>
                  <a:pt x="32013" y="11413"/>
                </a:cubicBezTo>
                <a:cubicBezTo>
                  <a:pt x="31366" y="11660"/>
                  <a:pt x="30624" y="11755"/>
                  <a:pt x="30092" y="11964"/>
                </a:cubicBezTo>
                <a:cubicBezTo>
                  <a:pt x="29997" y="11983"/>
                  <a:pt x="29863" y="11926"/>
                  <a:pt x="29768" y="11945"/>
                </a:cubicBezTo>
                <a:cubicBezTo>
                  <a:pt x="29559" y="12021"/>
                  <a:pt x="29350" y="12212"/>
                  <a:pt x="29141" y="11945"/>
                </a:cubicBezTo>
                <a:cubicBezTo>
                  <a:pt x="29141" y="11983"/>
                  <a:pt x="29217" y="12117"/>
                  <a:pt x="29160" y="12117"/>
                </a:cubicBezTo>
                <a:cubicBezTo>
                  <a:pt x="28437" y="12402"/>
                  <a:pt x="27657" y="12459"/>
                  <a:pt x="26858" y="12668"/>
                </a:cubicBezTo>
                <a:cubicBezTo>
                  <a:pt x="26535" y="12744"/>
                  <a:pt x="26230" y="12706"/>
                  <a:pt x="25907" y="12763"/>
                </a:cubicBezTo>
                <a:cubicBezTo>
                  <a:pt x="23548" y="13106"/>
                  <a:pt x="21057" y="13657"/>
                  <a:pt x="18717" y="13886"/>
                </a:cubicBezTo>
                <a:cubicBezTo>
                  <a:pt x="16625" y="14114"/>
                  <a:pt x="14894" y="14608"/>
                  <a:pt x="12992" y="14703"/>
                </a:cubicBezTo>
                <a:cubicBezTo>
                  <a:pt x="12916" y="14627"/>
                  <a:pt x="12935" y="14361"/>
                  <a:pt x="12840" y="14380"/>
                </a:cubicBezTo>
                <a:cubicBezTo>
                  <a:pt x="12840" y="14532"/>
                  <a:pt x="12897" y="14589"/>
                  <a:pt x="12859" y="14684"/>
                </a:cubicBezTo>
                <a:cubicBezTo>
                  <a:pt x="11565" y="14913"/>
                  <a:pt x="10006" y="14760"/>
                  <a:pt x="8636" y="15027"/>
                </a:cubicBezTo>
                <a:cubicBezTo>
                  <a:pt x="7438" y="14760"/>
                  <a:pt x="5821" y="15312"/>
                  <a:pt x="4661" y="14951"/>
                </a:cubicBezTo>
                <a:cubicBezTo>
                  <a:pt x="4642" y="15008"/>
                  <a:pt x="4528" y="14970"/>
                  <a:pt x="4509" y="15027"/>
                </a:cubicBezTo>
                <a:cubicBezTo>
                  <a:pt x="3501" y="14856"/>
                  <a:pt x="2359" y="14970"/>
                  <a:pt x="1655" y="14837"/>
                </a:cubicBezTo>
                <a:cubicBezTo>
                  <a:pt x="1617" y="15065"/>
                  <a:pt x="1751" y="14970"/>
                  <a:pt x="1770" y="15122"/>
                </a:cubicBezTo>
                <a:cubicBezTo>
                  <a:pt x="1655" y="15122"/>
                  <a:pt x="1579" y="14951"/>
                  <a:pt x="1541" y="15141"/>
                </a:cubicBezTo>
                <a:cubicBezTo>
                  <a:pt x="2169" y="15293"/>
                  <a:pt x="2778" y="15236"/>
                  <a:pt x="3405" y="15350"/>
                </a:cubicBezTo>
                <a:cubicBezTo>
                  <a:pt x="3443" y="15350"/>
                  <a:pt x="3501" y="15350"/>
                  <a:pt x="3520" y="15445"/>
                </a:cubicBezTo>
                <a:cubicBezTo>
                  <a:pt x="4052" y="15350"/>
                  <a:pt x="4566" y="15502"/>
                  <a:pt x="5079" y="15521"/>
                </a:cubicBezTo>
                <a:cubicBezTo>
                  <a:pt x="5650" y="15559"/>
                  <a:pt x="6373" y="15559"/>
                  <a:pt x="6905" y="15559"/>
                </a:cubicBezTo>
                <a:cubicBezTo>
                  <a:pt x="7076" y="15559"/>
                  <a:pt x="7191" y="15635"/>
                  <a:pt x="7305" y="15693"/>
                </a:cubicBezTo>
                <a:cubicBezTo>
                  <a:pt x="7362" y="15693"/>
                  <a:pt x="7343" y="15521"/>
                  <a:pt x="7419" y="15597"/>
                </a:cubicBezTo>
                <a:cubicBezTo>
                  <a:pt x="7438" y="15654"/>
                  <a:pt x="7381" y="15635"/>
                  <a:pt x="7400" y="15712"/>
                </a:cubicBezTo>
                <a:cubicBezTo>
                  <a:pt x="7913" y="15731"/>
                  <a:pt x="8256" y="15597"/>
                  <a:pt x="8617" y="15635"/>
                </a:cubicBezTo>
                <a:cubicBezTo>
                  <a:pt x="8655" y="15731"/>
                  <a:pt x="8484" y="15635"/>
                  <a:pt x="8522" y="15731"/>
                </a:cubicBezTo>
                <a:cubicBezTo>
                  <a:pt x="8959" y="15712"/>
                  <a:pt x="9207" y="15864"/>
                  <a:pt x="9568" y="15559"/>
                </a:cubicBezTo>
                <a:cubicBezTo>
                  <a:pt x="9568" y="15597"/>
                  <a:pt x="9568" y="15635"/>
                  <a:pt x="9568" y="15673"/>
                </a:cubicBezTo>
                <a:cubicBezTo>
                  <a:pt x="9701" y="15521"/>
                  <a:pt x="9796" y="15731"/>
                  <a:pt x="9853" y="15693"/>
                </a:cubicBezTo>
                <a:cubicBezTo>
                  <a:pt x="9930" y="15635"/>
                  <a:pt x="9777" y="15673"/>
                  <a:pt x="9777" y="15559"/>
                </a:cubicBezTo>
                <a:cubicBezTo>
                  <a:pt x="9911" y="15578"/>
                  <a:pt x="9968" y="15483"/>
                  <a:pt x="10025" y="15673"/>
                </a:cubicBezTo>
                <a:cubicBezTo>
                  <a:pt x="10215" y="15464"/>
                  <a:pt x="10481" y="15673"/>
                  <a:pt x="10690" y="15635"/>
                </a:cubicBezTo>
                <a:cubicBezTo>
                  <a:pt x="10690" y="15693"/>
                  <a:pt x="10633" y="15673"/>
                  <a:pt x="10652" y="15750"/>
                </a:cubicBezTo>
                <a:cubicBezTo>
                  <a:pt x="10805" y="15769"/>
                  <a:pt x="10824" y="15769"/>
                  <a:pt x="10881" y="15597"/>
                </a:cubicBezTo>
                <a:cubicBezTo>
                  <a:pt x="11413" y="15540"/>
                  <a:pt x="11851" y="15712"/>
                  <a:pt x="12307" y="15521"/>
                </a:cubicBezTo>
                <a:close/>
                <a:moveTo>
                  <a:pt x="57006" y="12193"/>
                </a:moveTo>
                <a:cubicBezTo>
                  <a:pt x="56987" y="12364"/>
                  <a:pt x="56702" y="12573"/>
                  <a:pt x="56607" y="12364"/>
                </a:cubicBezTo>
                <a:cubicBezTo>
                  <a:pt x="56759" y="12326"/>
                  <a:pt x="56873" y="12250"/>
                  <a:pt x="57006" y="12193"/>
                </a:cubicBezTo>
                <a:close/>
                <a:moveTo>
                  <a:pt x="50881" y="18412"/>
                </a:moveTo>
                <a:cubicBezTo>
                  <a:pt x="50121" y="18869"/>
                  <a:pt x="49151" y="19192"/>
                  <a:pt x="48142" y="19535"/>
                </a:cubicBezTo>
                <a:cubicBezTo>
                  <a:pt x="48694" y="19135"/>
                  <a:pt x="49417" y="19021"/>
                  <a:pt x="50025" y="18774"/>
                </a:cubicBezTo>
                <a:cubicBezTo>
                  <a:pt x="50330" y="18660"/>
                  <a:pt x="50558" y="18393"/>
                  <a:pt x="50862" y="18412"/>
                </a:cubicBezTo>
                <a:close/>
                <a:moveTo>
                  <a:pt x="48047" y="19516"/>
                </a:moveTo>
                <a:cubicBezTo>
                  <a:pt x="47952" y="19668"/>
                  <a:pt x="47648" y="19725"/>
                  <a:pt x="47515" y="19725"/>
                </a:cubicBezTo>
                <a:cubicBezTo>
                  <a:pt x="47648" y="19573"/>
                  <a:pt x="47876" y="19516"/>
                  <a:pt x="48047" y="19516"/>
                </a:cubicBezTo>
                <a:close/>
                <a:moveTo>
                  <a:pt x="45460" y="20296"/>
                </a:moveTo>
                <a:cubicBezTo>
                  <a:pt x="45365" y="20505"/>
                  <a:pt x="45213" y="20353"/>
                  <a:pt x="45460" y="20296"/>
                </a:cubicBezTo>
                <a:close/>
                <a:moveTo>
                  <a:pt x="25051" y="15635"/>
                </a:moveTo>
                <a:cubicBezTo>
                  <a:pt x="24404" y="15826"/>
                  <a:pt x="23853" y="15940"/>
                  <a:pt x="23377" y="15883"/>
                </a:cubicBezTo>
                <a:cubicBezTo>
                  <a:pt x="23396" y="15807"/>
                  <a:pt x="23453" y="15769"/>
                  <a:pt x="23529" y="15693"/>
                </a:cubicBezTo>
                <a:cubicBezTo>
                  <a:pt x="23986" y="15845"/>
                  <a:pt x="24614" y="15388"/>
                  <a:pt x="25051" y="15635"/>
                </a:cubicBezTo>
                <a:close/>
                <a:moveTo>
                  <a:pt x="24557" y="18051"/>
                </a:moveTo>
                <a:cubicBezTo>
                  <a:pt x="24633" y="18146"/>
                  <a:pt x="24423" y="18146"/>
                  <a:pt x="24366" y="18127"/>
                </a:cubicBezTo>
                <a:cubicBezTo>
                  <a:pt x="24423" y="18032"/>
                  <a:pt x="24500" y="18089"/>
                  <a:pt x="24557" y="18051"/>
                </a:cubicBezTo>
                <a:close/>
                <a:moveTo>
                  <a:pt x="22921" y="16016"/>
                </a:moveTo>
                <a:cubicBezTo>
                  <a:pt x="22864" y="16111"/>
                  <a:pt x="22693" y="15997"/>
                  <a:pt x="22578" y="16073"/>
                </a:cubicBezTo>
                <a:cubicBezTo>
                  <a:pt x="22578" y="15978"/>
                  <a:pt x="22769" y="16054"/>
                  <a:pt x="22731" y="15940"/>
                </a:cubicBezTo>
                <a:cubicBezTo>
                  <a:pt x="22864" y="15902"/>
                  <a:pt x="22845" y="16035"/>
                  <a:pt x="22921" y="15997"/>
                </a:cubicBezTo>
                <a:close/>
                <a:moveTo>
                  <a:pt x="19744" y="16739"/>
                </a:moveTo>
                <a:cubicBezTo>
                  <a:pt x="19954" y="16548"/>
                  <a:pt x="20334" y="16529"/>
                  <a:pt x="20638" y="16453"/>
                </a:cubicBezTo>
                <a:cubicBezTo>
                  <a:pt x="20638" y="16339"/>
                  <a:pt x="20524" y="16510"/>
                  <a:pt x="20524" y="16358"/>
                </a:cubicBezTo>
                <a:cubicBezTo>
                  <a:pt x="20600" y="16263"/>
                  <a:pt x="20676" y="16358"/>
                  <a:pt x="20695" y="16320"/>
                </a:cubicBezTo>
                <a:cubicBezTo>
                  <a:pt x="20771" y="16320"/>
                  <a:pt x="20714" y="16434"/>
                  <a:pt x="20657" y="16415"/>
                </a:cubicBezTo>
                <a:cubicBezTo>
                  <a:pt x="20771" y="16453"/>
                  <a:pt x="20905" y="16111"/>
                  <a:pt x="21019" y="16377"/>
                </a:cubicBezTo>
                <a:cubicBezTo>
                  <a:pt x="21057" y="16301"/>
                  <a:pt x="21133" y="16263"/>
                  <a:pt x="21247" y="16244"/>
                </a:cubicBezTo>
                <a:cubicBezTo>
                  <a:pt x="21266" y="16358"/>
                  <a:pt x="21171" y="16396"/>
                  <a:pt x="21114" y="16339"/>
                </a:cubicBezTo>
                <a:cubicBezTo>
                  <a:pt x="21114" y="16453"/>
                  <a:pt x="21190" y="16396"/>
                  <a:pt x="21228" y="16396"/>
                </a:cubicBezTo>
                <a:cubicBezTo>
                  <a:pt x="20695" y="16644"/>
                  <a:pt x="20315" y="16625"/>
                  <a:pt x="19744" y="16739"/>
                </a:cubicBezTo>
                <a:close/>
                <a:moveTo>
                  <a:pt x="20448" y="16301"/>
                </a:moveTo>
                <a:lnTo>
                  <a:pt x="20467" y="16415"/>
                </a:lnTo>
                <a:cubicBezTo>
                  <a:pt x="20258" y="16453"/>
                  <a:pt x="20201" y="16434"/>
                  <a:pt x="20011" y="16453"/>
                </a:cubicBezTo>
                <a:cubicBezTo>
                  <a:pt x="20125" y="16282"/>
                  <a:pt x="20220" y="16320"/>
                  <a:pt x="20429" y="16301"/>
                </a:cubicBezTo>
                <a:close/>
                <a:moveTo>
                  <a:pt x="19459" y="18869"/>
                </a:moveTo>
                <a:cubicBezTo>
                  <a:pt x="19554" y="18888"/>
                  <a:pt x="19782" y="18679"/>
                  <a:pt x="19820" y="18869"/>
                </a:cubicBezTo>
                <a:lnTo>
                  <a:pt x="19954" y="18850"/>
                </a:lnTo>
                <a:cubicBezTo>
                  <a:pt x="19782" y="18755"/>
                  <a:pt x="20068" y="18755"/>
                  <a:pt x="20125" y="18850"/>
                </a:cubicBezTo>
                <a:cubicBezTo>
                  <a:pt x="20087" y="18964"/>
                  <a:pt x="19954" y="18983"/>
                  <a:pt x="19915" y="18888"/>
                </a:cubicBezTo>
                <a:cubicBezTo>
                  <a:pt x="19630" y="19135"/>
                  <a:pt x="19193" y="19021"/>
                  <a:pt x="18926" y="19097"/>
                </a:cubicBezTo>
                <a:cubicBezTo>
                  <a:pt x="18869" y="18983"/>
                  <a:pt x="18945" y="19002"/>
                  <a:pt x="18945" y="18945"/>
                </a:cubicBezTo>
                <a:cubicBezTo>
                  <a:pt x="18850" y="18850"/>
                  <a:pt x="18907" y="19097"/>
                  <a:pt x="18869" y="19135"/>
                </a:cubicBezTo>
                <a:cubicBezTo>
                  <a:pt x="18774" y="19097"/>
                  <a:pt x="18660" y="19230"/>
                  <a:pt x="18603" y="19040"/>
                </a:cubicBezTo>
                <a:cubicBezTo>
                  <a:pt x="18527" y="19059"/>
                  <a:pt x="18679" y="19135"/>
                  <a:pt x="18603" y="19154"/>
                </a:cubicBezTo>
                <a:cubicBezTo>
                  <a:pt x="18508" y="18964"/>
                  <a:pt x="18356" y="19306"/>
                  <a:pt x="18242" y="19154"/>
                </a:cubicBezTo>
                <a:cubicBezTo>
                  <a:pt x="18280" y="19249"/>
                  <a:pt x="17842" y="19383"/>
                  <a:pt x="17861" y="19116"/>
                </a:cubicBezTo>
                <a:lnTo>
                  <a:pt x="17766" y="19135"/>
                </a:lnTo>
                <a:cubicBezTo>
                  <a:pt x="17766" y="19268"/>
                  <a:pt x="17861" y="19154"/>
                  <a:pt x="17842" y="19268"/>
                </a:cubicBezTo>
                <a:cubicBezTo>
                  <a:pt x="17728" y="19459"/>
                  <a:pt x="17424" y="19211"/>
                  <a:pt x="17443" y="19383"/>
                </a:cubicBezTo>
                <a:cubicBezTo>
                  <a:pt x="16967" y="19306"/>
                  <a:pt x="16168" y="19611"/>
                  <a:pt x="15598" y="19516"/>
                </a:cubicBezTo>
                <a:cubicBezTo>
                  <a:pt x="15674" y="19649"/>
                  <a:pt x="15350" y="19592"/>
                  <a:pt x="15427" y="19630"/>
                </a:cubicBezTo>
                <a:cubicBezTo>
                  <a:pt x="14932" y="19744"/>
                  <a:pt x="14457" y="19744"/>
                  <a:pt x="13962" y="19820"/>
                </a:cubicBezTo>
                <a:cubicBezTo>
                  <a:pt x="13962" y="19706"/>
                  <a:pt x="13943" y="19744"/>
                  <a:pt x="13924" y="19611"/>
                </a:cubicBezTo>
                <a:cubicBezTo>
                  <a:pt x="13962" y="19535"/>
                  <a:pt x="13943" y="19611"/>
                  <a:pt x="14019" y="19592"/>
                </a:cubicBezTo>
                <a:cubicBezTo>
                  <a:pt x="13981" y="19554"/>
                  <a:pt x="13943" y="19535"/>
                  <a:pt x="13905" y="19535"/>
                </a:cubicBezTo>
                <a:cubicBezTo>
                  <a:pt x="13867" y="19211"/>
                  <a:pt x="13867" y="19287"/>
                  <a:pt x="13791" y="18945"/>
                </a:cubicBezTo>
                <a:cubicBezTo>
                  <a:pt x="14742" y="18888"/>
                  <a:pt x="15617" y="18850"/>
                  <a:pt x="16568" y="18736"/>
                </a:cubicBezTo>
                <a:cubicBezTo>
                  <a:pt x="17157" y="18660"/>
                  <a:pt x="17709" y="18527"/>
                  <a:pt x="18242" y="18641"/>
                </a:cubicBezTo>
                <a:cubicBezTo>
                  <a:pt x="18013" y="18622"/>
                  <a:pt x="17747" y="18774"/>
                  <a:pt x="17557" y="18812"/>
                </a:cubicBezTo>
                <a:cubicBezTo>
                  <a:pt x="17652" y="18850"/>
                  <a:pt x="17804" y="18926"/>
                  <a:pt x="17880" y="18850"/>
                </a:cubicBezTo>
                <a:cubicBezTo>
                  <a:pt x="17861" y="19021"/>
                  <a:pt x="17747" y="18926"/>
                  <a:pt x="17690" y="19040"/>
                </a:cubicBezTo>
                <a:cubicBezTo>
                  <a:pt x="17823" y="19097"/>
                  <a:pt x="18089" y="18926"/>
                  <a:pt x="18318" y="18964"/>
                </a:cubicBezTo>
                <a:cubicBezTo>
                  <a:pt x="18337" y="19040"/>
                  <a:pt x="18223" y="18983"/>
                  <a:pt x="18185" y="19021"/>
                </a:cubicBezTo>
                <a:cubicBezTo>
                  <a:pt x="18261" y="19154"/>
                  <a:pt x="18337" y="18926"/>
                  <a:pt x="18375" y="19097"/>
                </a:cubicBezTo>
                <a:cubicBezTo>
                  <a:pt x="18394" y="19059"/>
                  <a:pt x="18508" y="18907"/>
                  <a:pt x="18394" y="18945"/>
                </a:cubicBezTo>
                <a:cubicBezTo>
                  <a:pt x="18736" y="18831"/>
                  <a:pt x="19155" y="18698"/>
                  <a:pt x="19478" y="18793"/>
                </a:cubicBezTo>
                <a:cubicBezTo>
                  <a:pt x="19573" y="18679"/>
                  <a:pt x="19535" y="18869"/>
                  <a:pt x="19459" y="18888"/>
                </a:cubicBezTo>
                <a:close/>
                <a:moveTo>
                  <a:pt x="19193" y="17576"/>
                </a:moveTo>
                <a:cubicBezTo>
                  <a:pt x="19022" y="17785"/>
                  <a:pt x="18698" y="17633"/>
                  <a:pt x="18394" y="17728"/>
                </a:cubicBezTo>
                <a:cubicBezTo>
                  <a:pt x="18622" y="17576"/>
                  <a:pt x="18926" y="17633"/>
                  <a:pt x="19193" y="17576"/>
                </a:cubicBezTo>
                <a:close/>
                <a:moveTo>
                  <a:pt x="18375" y="16415"/>
                </a:moveTo>
                <a:cubicBezTo>
                  <a:pt x="18375" y="16567"/>
                  <a:pt x="18261" y="16434"/>
                  <a:pt x="18185" y="16491"/>
                </a:cubicBezTo>
                <a:cubicBezTo>
                  <a:pt x="18223" y="16434"/>
                  <a:pt x="18318" y="16358"/>
                  <a:pt x="18375" y="16415"/>
                </a:cubicBezTo>
                <a:close/>
                <a:moveTo>
                  <a:pt x="13677" y="18451"/>
                </a:moveTo>
                <a:cubicBezTo>
                  <a:pt x="13639" y="18374"/>
                  <a:pt x="13620" y="18241"/>
                  <a:pt x="13582" y="18165"/>
                </a:cubicBezTo>
                <a:cubicBezTo>
                  <a:pt x="15046" y="18127"/>
                  <a:pt x="16796" y="17842"/>
                  <a:pt x="18280" y="17709"/>
                </a:cubicBezTo>
                <a:cubicBezTo>
                  <a:pt x="17291" y="18070"/>
                  <a:pt x="16073" y="17975"/>
                  <a:pt x="15293" y="18260"/>
                </a:cubicBezTo>
                <a:cubicBezTo>
                  <a:pt x="15217" y="18184"/>
                  <a:pt x="15217" y="18241"/>
                  <a:pt x="15065" y="18184"/>
                </a:cubicBezTo>
                <a:cubicBezTo>
                  <a:pt x="15027" y="18260"/>
                  <a:pt x="15084" y="18203"/>
                  <a:pt x="15046" y="18222"/>
                </a:cubicBezTo>
                <a:cubicBezTo>
                  <a:pt x="14704" y="18374"/>
                  <a:pt x="14076" y="18374"/>
                  <a:pt x="13677" y="18451"/>
                </a:cubicBezTo>
                <a:close/>
                <a:moveTo>
                  <a:pt x="18109" y="20391"/>
                </a:moveTo>
                <a:cubicBezTo>
                  <a:pt x="18032" y="20486"/>
                  <a:pt x="17538" y="20486"/>
                  <a:pt x="17234" y="20562"/>
                </a:cubicBezTo>
                <a:cubicBezTo>
                  <a:pt x="17386" y="20277"/>
                  <a:pt x="17861" y="20391"/>
                  <a:pt x="18109" y="20391"/>
                </a:cubicBezTo>
                <a:close/>
                <a:moveTo>
                  <a:pt x="15902" y="14818"/>
                </a:moveTo>
                <a:cubicBezTo>
                  <a:pt x="15940" y="14951"/>
                  <a:pt x="15845" y="14951"/>
                  <a:pt x="15769" y="14970"/>
                </a:cubicBezTo>
                <a:cubicBezTo>
                  <a:pt x="15731" y="14837"/>
                  <a:pt x="15826" y="14837"/>
                  <a:pt x="15902" y="14818"/>
                </a:cubicBezTo>
                <a:close/>
                <a:moveTo>
                  <a:pt x="15826" y="20467"/>
                </a:moveTo>
                <a:cubicBezTo>
                  <a:pt x="15750" y="20562"/>
                  <a:pt x="15427" y="20619"/>
                  <a:pt x="15255" y="20524"/>
                </a:cubicBezTo>
                <a:cubicBezTo>
                  <a:pt x="15408" y="20524"/>
                  <a:pt x="15598" y="20505"/>
                  <a:pt x="15826" y="20467"/>
                </a:cubicBezTo>
                <a:close/>
                <a:moveTo>
                  <a:pt x="14228" y="21589"/>
                </a:moveTo>
                <a:cubicBezTo>
                  <a:pt x="14228" y="21665"/>
                  <a:pt x="14152" y="21684"/>
                  <a:pt x="14114" y="21722"/>
                </a:cubicBezTo>
                <a:cubicBezTo>
                  <a:pt x="14114" y="21627"/>
                  <a:pt x="14152" y="21570"/>
                  <a:pt x="14228" y="21589"/>
                </a:cubicBezTo>
                <a:close/>
                <a:moveTo>
                  <a:pt x="12535" y="15559"/>
                </a:moveTo>
                <a:cubicBezTo>
                  <a:pt x="12478" y="15502"/>
                  <a:pt x="12421" y="15654"/>
                  <a:pt x="12383" y="15483"/>
                </a:cubicBezTo>
                <a:cubicBezTo>
                  <a:pt x="12459" y="15464"/>
                  <a:pt x="12516" y="15445"/>
                  <a:pt x="12535" y="155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flipH="1">
            <a:off x="-560037" y="3808450"/>
            <a:ext cx="2042850" cy="1591100"/>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8"/>
          <p:cNvSpPr/>
          <p:nvPr/>
        </p:nvSpPr>
        <p:spPr>
          <a:xfrm flipH="1">
            <a:off x="713221" y="3841025"/>
            <a:ext cx="433779" cy="428720"/>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rot="9990658">
            <a:off x="1036271" y="4365190"/>
            <a:ext cx="604150" cy="170697"/>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rot="-4153521" flipH="1">
            <a:off x="3256537" y="4127564"/>
            <a:ext cx="2042888" cy="1591130"/>
          </a:xfrm>
          <a:custGeom>
            <a:avLst/>
            <a:gdLst/>
            <a:ahLst/>
            <a:cxnLst/>
            <a:rect l="l" t="t" r="r" b="b"/>
            <a:pathLst>
              <a:path w="81714" h="63644" extrusionOk="0">
                <a:moveTo>
                  <a:pt x="0" y="56073"/>
                </a:moveTo>
                <a:cubicBezTo>
                  <a:pt x="1160" y="55883"/>
                  <a:pt x="2378" y="55217"/>
                  <a:pt x="3519" y="55027"/>
                </a:cubicBezTo>
                <a:cubicBezTo>
                  <a:pt x="3443" y="55084"/>
                  <a:pt x="3329" y="55103"/>
                  <a:pt x="3367" y="55198"/>
                </a:cubicBezTo>
                <a:cubicBezTo>
                  <a:pt x="5060" y="54571"/>
                  <a:pt x="5992" y="54362"/>
                  <a:pt x="7856" y="53544"/>
                </a:cubicBezTo>
                <a:cubicBezTo>
                  <a:pt x="7837" y="53487"/>
                  <a:pt x="7780" y="53410"/>
                  <a:pt x="7818" y="53372"/>
                </a:cubicBezTo>
                <a:cubicBezTo>
                  <a:pt x="12763" y="51451"/>
                  <a:pt x="18222" y="48788"/>
                  <a:pt x="22844" y="46468"/>
                </a:cubicBezTo>
                <a:cubicBezTo>
                  <a:pt x="21988" y="47096"/>
                  <a:pt x="21513" y="47172"/>
                  <a:pt x="20752" y="47799"/>
                </a:cubicBezTo>
                <a:cubicBezTo>
                  <a:pt x="23034" y="46677"/>
                  <a:pt x="25602" y="45270"/>
                  <a:pt x="28208" y="43767"/>
                </a:cubicBezTo>
                <a:cubicBezTo>
                  <a:pt x="28474" y="43615"/>
                  <a:pt x="28931" y="43615"/>
                  <a:pt x="28893" y="43158"/>
                </a:cubicBezTo>
                <a:cubicBezTo>
                  <a:pt x="28265" y="43501"/>
                  <a:pt x="27447" y="44071"/>
                  <a:pt x="26877" y="44261"/>
                </a:cubicBezTo>
                <a:cubicBezTo>
                  <a:pt x="26458" y="44718"/>
                  <a:pt x="25545" y="44927"/>
                  <a:pt x="25070" y="45384"/>
                </a:cubicBezTo>
                <a:cubicBezTo>
                  <a:pt x="24994" y="45289"/>
                  <a:pt x="24917" y="45403"/>
                  <a:pt x="24841" y="45251"/>
                </a:cubicBezTo>
                <a:cubicBezTo>
                  <a:pt x="25298" y="45136"/>
                  <a:pt x="25773" y="44813"/>
                  <a:pt x="26154" y="44490"/>
                </a:cubicBezTo>
                <a:cubicBezTo>
                  <a:pt x="26021" y="44281"/>
                  <a:pt x="25945" y="44528"/>
                  <a:pt x="25926" y="44281"/>
                </a:cubicBezTo>
                <a:cubicBezTo>
                  <a:pt x="26097" y="44281"/>
                  <a:pt x="26154" y="44300"/>
                  <a:pt x="26249" y="44528"/>
                </a:cubicBezTo>
                <a:cubicBezTo>
                  <a:pt x="27333" y="43862"/>
                  <a:pt x="28874" y="42968"/>
                  <a:pt x="30053" y="42378"/>
                </a:cubicBezTo>
                <a:cubicBezTo>
                  <a:pt x="29787" y="42740"/>
                  <a:pt x="29254" y="42816"/>
                  <a:pt x="29026" y="43253"/>
                </a:cubicBezTo>
                <a:cubicBezTo>
                  <a:pt x="29463" y="43196"/>
                  <a:pt x="29539" y="42797"/>
                  <a:pt x="29996" y="42721"/>
                </a:cubicBezTo>
                <a:cubicBezTo>
                  <a:pt x="29920" y="42797"/>
                  <a:pt x="29730" y="42816"/>
                  <a:pt x="29920" y="42968"/>
                </a:cubicBezTo>
                <a:cubicBezTo>
                  <a:pt x="30491" y="42569"/>
                  <a:pt x="30548" y="42074"/>
                  <a:pt x="31080" y="42169"/>
                </a:cubicBezTo>
                <a:cubicBezTo>
                  <a:pt x="30814" y="41846"/>
                  <a:pt x="31575" y="42112"/>
                  <a:pt x="31308" y="41789"/>
                </a:cubicBezTo>
                <a:cubicBezTo>
                  <a:pt x="31194" y="41732"/>
                  <a:pt x="31080" y="41827"/>
                  <a:pt x="30947" y="41770"/>
                </a:cubicBezTo>
                <a:cubicBezTo>
                  <a:pt x="31137" y="41580"/>
                  <a:pt x="31613" y="41694"/>
                  <a:pt x="31708" y="42074"/>
                </a:cubicBezTo>
                <a:cubicBezTo>
                  <a:pt x="31423" y="42112"/>
                  <a:pt x="31385" y="42416"/>
                  <a:pt x="31137" y="42321"/>
                </a:cubicBezTo>
                <a:cubicBezTo>
                  <a:pt x="31251" y="42531"/>
                  <a:pt x="31327" y="42435"/>
                  <a:pt x="31442" y="42588"/>
                </a:cubicBezTo>
                <a:cubicBezTo>
                  <a:pt x="31232" y="42550"/>
                  <a:pt x="31289" y="42816"/>
                  <a:pt x="31042" y="42702"/>
                </a:cubicBezTo>
                <a:cubicBezTo>
                  <a:pt x="31175" y="42702"/>
                  <a:pt x="31156" y="42455"/>
                  <a:pt x="31023" y="42512"/>
                </a:cubicBezTo>
                <a:cubicBezTo>
                  <a:pt x="30833" y="42892"/>
                  <a:pt x="30510" y="43348"/>
                  <a:pt x="29977" y="43215"/>
                </a:cubicBezTo>
                <a:cubicBezTo>
                  <a:pt x="30148" y="43634"/>
                  <a:pt x="29539" y="43539"/>
                  <a:pt x="29368" y="43482"/>
                </a:cubicBezTo>
                <a:cubicBezTo>
                  <a:pt x="29254" y="44109"/>
                  <a:pt x="28170" y="44281"/>
                  <a:pt x="27371" y="44889"/>
                </a:cubicBezTo>
                <a:cubicBezTo>
                  <a:pt x="27257" y="44794"/>
                  <a:pt x="27295" y="44680"/>
                  <a:pt x="27219" y="44699"/>
                </a:cubicBezTo>
                <a:cubicBezTo>
                  <a:pt x="26934" y="45365"/>
                  <a:pt x="25792" y="45555"/>
                  <a:pt x="25507" y="45935"/>
                </a:cubicBezTo>
                <a:cubicBezTo>
                  <a:pt x="25184" y="45745"/>
                  <a:pt x="24803" y="45783"/>
                  <a:pt x="24822" y="46030"/>
                </a:cubicBezTo>
                <a:cubicBezTo>
                  <a:pt x="24765" y="45954"/>
                  <a:pt x="24746" y="45878"/>
                  <a:pt x="24727" y="45821"/>
                </a:cubicBezTo>
                <a:cubicBezTo>
                  <a:pt x="24537" y="45878"/>
                  <a:pt x="24385" y="46164"/>
                  <a:pt x="24290" y="46221"/>
                </a:cubicBezTo>
                <a:cubicBezTo>
                  <a:pt x="24309" y="46221"/>
                  <a:pt x="24366" y="46087"/>
                  <a:pt x="24328" y="46087"/>
                </a:cubicBezTo>
                <a:cubicBezTo>
                  <a:pt x="23833" y="46068"/>
                  <a:pt x="23491" y="46810"/>
                  <a:pt x="22806" y="46867"/>
                </a:cubicBezTo>
                <a:cubicBezTo>
                  <a:pt x="22331" y="47666"/>
                  <a:pt x="20600" y="48142"/>
                  <a:pt x="19439" y="48865"/>
                </a:cubicBezTo>
                <a:cubicBezTo>
                  <a:pt x="19592" y="49036"/>
                  <a:pt x="19344" y="49074"/>
                  <a:pt x="19439" y="49226"/>
                </a:cubicBezTo>
                <a:cubicBezTo>
                  <a:pt x="19268" y="49112"/>
                  <a:pt x="19477" y="48922"/>
                  <a:pt x="19306" y="48941"/>
                </a:cubicBezTo>
                <a:cubicBezTo>
                  <a:pt x="19382" y="49112"/>
                  <a:pt x="18793" y="48979"/>
                  <a:pt x="18983" y="49245"/>
                </a:cubicBezTo>
                <a:cubicBezTo>
                  <a:pt x="19059" y="49207"/>
                  <a:pt x="19135" y="49131"/>
                  <a:pt x="19211" y="49283"/>
                </a:cubicBezTo>
                <a:cubicBezTo>
                  <a:pt x="18926" y="49340"/>
                  <a:pt x="18907" y="49530"/>
                  <a:pt x="18755" y="49587"/>
                </a:cubicBezTo>
                <a:cubicBezTo>
                  <a:pt x="18622" y="49492"/>
                  <a:pt x="18736" y="49283"/>
                  <a:pt x="18583" y="49321"/>
                </a:cubicBezTo>
                <a:cubicBezTo>
                  <a:pt x="18679" y="49511"/>
                  <a:pt x="18507" y="49587"/>
                  <a:pt x="18622" y="49758"/>
                </a:cubicBezTo>
                <a:cubicBezTo>
                  <a:pt x="18222" y="49397"/>
                  <a:pt x="17537" y="50443"/>
                  <a:pt x="17195" y="50291"/>
                </a:cubicBezTo>
                <a:cubicBezTo>
                  <a:pt x="17252" y="50291"/>
                  <a:pt x="17290" y="50329"/>
                  <a:pt x="17328" y="50405"/>
                </a:cubicBezTo>
                <a:cubicBezTo>
                  <a:pt x="17100" y="50310"/>
                  <a:pt x="16967" y="50424"/>
                  <a:pt x="16643" y="50462"/>
                </a:cubicBezTo>
                <a:cubicBezTo>
                  <a:pt x="17005" y="50272"/>
                  <a:pt x="16948" y="50120"/>
                  <a:pt x="17252" y="50082"/>
                </a:cubicBezTo>
                <a:cubicBezTo>
                  <a:pt x="16853" y="49930"/>
                  <a:pt x="16472" y="50500"/>
                  <a:pt x="15921" y="50729"/>
                </a:cubicBezTo>
                <a:cubicBezTo>
                  <a:pt x="15483" y="50919"/>
                  <a:pt x="14951" y="50976"/>
                  <a:pt x="14722" y="51280"/>
                </a:cubicBezTo>
                <a:cubicBezTo>
                  <a:pt x="14779" y="51261"/>
                  <a:pt x="14836" y="51318"/>
                  <a:pt x="14893" y="51356"/>
                </a:cubicBezTo>
                <a:cubicBezTo>
                  <a:pt x="14722" y="51451"/>
                  <a:pt x="14323" y="51071"/>
                  <a:pt x="14304" y="51451"/>
                </a:cubicBezTo>
                <a:cubicBezTo>
                  <a:pt x="14380" y="51413"/>
                  <a:pt x="14456" y="51318"/>
                  <a:pt x="14532" y="51394"/>
                </a:cubicBezTo>
                <a:cubicBezTo>
                  <a:pt x="14570" y="51851"/>
                  <a:pt x="14380" y="51470"/>
                  <a:pt x="14285" y="51546"/>
                </a:cubicBezTo>
                <a:cubicBezTo>
                  <a:pt x="14418" y="51432"/>
                  <a:pt x="14342" y="52060"/>
                  <a:pt x="14095" y="51737"/>
                </a:cubicBezTo>
                <a:cubicBezTo>
                  <a:pt x="14095" y="51737"/>
                  <a:pt x="14285" y="51642"/>
                  <a:pt x="14209" y="51604"/>
                </a:cubicBezTo>
                <a:cubicBezTo>
                  <a:pt x="14038" y="51680"/>
                  <a:pt x="13847" y="51756"/>
                  <a:pt x="13904" y="51946"/>
                </a:cubicBezTo>
                <a:cubicBezTo>
                  <a:pt x="13391" y="51756"/>
                  <a:pt x="12763" y="52269"/>
                  <a:pt x="12097" y="52574"/>
                </a:cubicBezTo>
                <a:cubicBezTo>
                  <a:pt x="12402" y="52992"/>
                  <a:pt x="11736" y="52726"/>
                  <a:pt x="11983" y="53087"/>
                </a:cubicBezTo>
                <a:cubicBezTo>
                  <a:pt x="11926" y="52783"/>
                  <a:pt x="11603" y="52954"/>
                  <a:pt x="11660" y="53106"/>
                </a:cubicBezTo>
                <a:cubicBezTo>
                  <a:pt x="11850" y="53239"/>
                  <a:pt x="11793" y="52840"/>
                  <a:pt x="11926" y="53125"/>
                </a:cubicBezTo>
                <a:cubicBezTo>
                  <a:pt x="11222" y="52954"/>
                  <a:pt x="10994" y="53696"/>
                  <a:pt x="10652" y="53848"/>
                </a:cubicBezTo>
                <a:cubicBezTo>
                  <a:pt x="10652" y="53563"/>
                  <a:pt x="10994" y="53582"/>
                  <a:pt x="10918" y="53334"/>
                </a:cubicBezTo>
                <a:cubicBezTo>
                  <a:pt x="8655" y="54533"/>
                  <a:pt x="5383" y="55408"/>
                  <a:pt x="3462" y="56530"/>
                </a:cubicBezTo>
                <a:cubicBezTo>
                  <a:pt x="4413" y="56188"/>
                  <a:pt x="5345" y="55845"/>
                  <a:pt x="5897" y="55731"/>
                </a:cubicBezTo>
                <a:cubicBezTo>
                  <a:pt x="5478" y="55959"/>
                  <a:pt x="5592" y="56111"/>
                  <a:pt x="5098" y="56226"/>
                </a:cubicBezTo>
                <a:cubicBezTo>
                  <a:pt x="5155" y="56188"/>
                  <a:pt x="5250" y="56168"/>
                  <a:pt x="5212" y="56073"/>
                </a:cubicBezTo>
                <a:cubicBezTo>
                  <a:pt x="4470" y="56606"/>
                  <a:pt x="3310" y="56796"/>
                  <a:pt x="2568" y="57329"/>
                </a:cubicBezTo>
                <a:cubicBezTo>
                  <a:pt x="3633" y="57158"/>
                  <a:pt x="4451" y="56663"/>
                  <a:pt x="5421" y="56587"/>
                </a:cubicBezTo>
                <a:cubicBezTo>
                  <a:pt x="5383" y="56625"/>
                  <a:pt x="5288" y="56644"/>
                  <a:pt x="5326" y="56720"/>
                </a:cubicBezTo>
                <a:cubicBezTo>
                  <a:pt x="6372" y="55997"/>
                  <a:pt x="7970" y="55332"/>
                  <a:pt x="9206" y="55179"/>
                </a:cubicBezTo>
                <a:cubicBezTo>
                  <a:pt x="8997" y="55351"/>
                  <a:pt x="7380" y="56321"/>
                  <a:pt x="7742" y="55731"/>
                </a:cubicBezTo>
                <a:cubicBezTo>
                  <a:pt x="7608" y="55845"/>
                  <a:pt x="7475" y="55807"/>
                  <a:pt x="7361" y="55845"/>
                </a:cubicBezTo>
                <a:cubicBezTo>
                  <a:pt x="7399" y="55921"/>
                  <a:pt x="7475" y="56016"/>
                  <a:pt x="7418" y="56073"/>
                </a:cubicBezTo>
                <a:cubicBezTo>
                  <a:pt x="6486" y="56435"/>
                  <a:pt x="4679" y="56891"/>
                  <a:pt x="4546" y="57291"/>
                </a:cubicBezTo>
                <a:cubicBezTo>
                  <a:pt x="4470" y="57310"/>
                  <a:pt x="4413" y="57139"/>
                  <a:pt x="4337" y="57215"/>
                </a:cubicBezTo>
                <a:cubicBezTo>
                  <a:pt x="4223" y="57310"/>
                  <a:pt x="4147" y="57443"/>
                  <a:pt x="4147" y="57576"/>
                </a:cubicBezTo>
                <a:cubicBezTo>
                  <a:pt x="5497" y="57024"/>
                  <a:pt x="6467" y="56701"/>
                  <a:pt x="8236" y="56149"/>
                </a:cubicBezTo>
                <a:cubicBezTo>
                  <a:pt x="8179" y="56207"/>
                  <a:pt x="8046" y="56226"/>
                  <a:pt x="8084" y="56340"/>
                </a:cubicBezTo>
                <a:cubicBezTo>
                  <a:pt x="8369" y="56111"/>
                  <a:pt x="8369" y="56207"/>
                  <a:pt x="8655" y="56111"/>
                </a:cubicBezTo>
                <a:cubicBezTo>
                  <a:pt x="8540" y="55883"/>
                  <a:pt x="9168" y="55693"/>
                  <a:pt x="9130" y="55940"/>
                </a:cubicBezTo>
                <a:cubicBezTo>
                  <a:pt x="9244" y="55845"/>
                  <a:pt x="9149" y="55655"/>
                  <a:pt x="9396" y="55617"/>
                </a:cubicBezTo>
                <a:cubicBezTo>
                  <a:pt x="9434" y="55769"/>
                  <a:pt x="10157" y="55522"/>
                  <a:pt x="10443" y="55408"/>
                </a:cubicBezTo>
                <a:cubicBezTo>
                  <a:pt x="11394" y="55027"/>
                  <a:pt x="12212" y="54571"/>
                  <a:pt x="13239" y="54152"/>
                </a:cubicBezTo>
                <a:cubicBezTo>
                  <a:pt x="13258" y="54285"/>
                  <a:pt x="13296" y="54342"/>
                  <a:pt x="13410" y="54323"/>
                </a:cubicBezTo>
                <a:cubicBezTo>
                  <a:pt x="13220" y="54171"/>
                  <a:pt x="13999" y="54247"/>
                  <a:pt x="13714" y="53981"/>
                </a:cubicBezTo>
                <a:cubicBezTo>
                  <a:pt x="13771" y="53810"/>
                  <a:pt x="14018" y="54209"/>
                  <a:pt x="13942" y="53924"/>
                </a:cubicBezTo>
                <a:cubicBezTo>
                  <a:pt x="13847" y="53848"/>
                  <a:pt x="14399" y="53715"/>
                  <a:pt x="14570" y="53658"/>
                </a:cubicBezTo>
                <a:cubicBezTo>
                  <a:pt x="17594" y="52383"/>
                  <a:pt x="20676" y="50500"/>
                  <a:pt x="23110" y="49530"/>
                </a:cubicBezTo>
                <a:cubicBezTo>
                  <a:pt x="22102" y="50196"/>
                  <a:pt x="21380" y="50519"/>
                  <a:pt x="20581" y="50919"/>
                </a:cubicBezTo>
                <a:cubicBezTo>
                  <a:pt x="21361" y="50995"/>
                  <a:pt x="21551" y="50291"/>
                  <a:pt x="22235" y="50386"/>
                </a:cubicBezTo>
                <a:cubicBezTo>
                  <a:pt x="22331" y="50310"/>
                  <a:pt x="22045" y="50272"/>
                  <a:pt x="22197" y="50139"/>
                </a:cubicBezTo>
                <a:cubicBezTo>
                  <a:pt x="22464" y="50310"/>
                  <a:pt x="22787" y="50025"/>
                  <a:pt x="22654" y="49930"/>
                </a:cubicBezTo>
                <a:cubicBezTo>
                  <a:pt x="22977" y="50025"/>
                  <a:pt x="23110" y="49568"/>
                  <a:pt x="23567" y="49682"/>
                </a:cubicBezTo>
                <a:cubicBezTo>
                  <a:pt x="24042" y="48865"/>
                  <a:pt x="25602" y="48788"/>
                  <a:pt x="26287" y="47894"/>
                </a:cubicBezTo>
                <a:cubicBezTo>
                  <a:pt x="26078" y="47990"/>
                  <a:pt x="26059" y="47818"/>
                  <a:pt x="25907" y="47875"/>
                </a:cubicBezTo>
                <a:cubicBezTo>
                  <a:pt x="25849" y="47932"/>
                  <a:pt x="26021" y="47952"/>
                  <a:pt x="25964" y="48028"/>
                </a:cubicBezTo>
                <a:cubicBezTo>
                  <a:pt x="25773" y="47780"/>
                  <a:pt x="25602" y="47952"/>
                  <a:pt x="25412" y="47837"/>
                </a:cubicBezTo>
                <a:cubicBezTo>
                  <a:pt x="26724" y="47286"/>
                  <a:pt x="28094" y="46126"/>
                  <a:pt x="29254" y="45840"/>
                </a:cubicBezTo>
                <a:cubicBezTo>
                  <a:pt x="28455" y="46392"/>
                  <a:pt x="26610" y="47096"/>
                  <a:pt x="26097" y="47837"/>
                </a:cubicBezTo>
                <a:cubicBezTo>
                  <a:pt x="26382" y="47932"/>
                  <a:pt x="26477" y="47609"/>
                  <a:pt x="26820" y="47609"/>
                </a:cubicBezTo>
                <a:cubicBezTo>
                  <a:pt x="26762" y="47647"/>
                  <a:pt x="26439" y="47837"/>
                  <a:pt x="26648" y="47837"/>
                </a:cubicBezTo>
                <a:cubicBezTo>
                  <a:pt x="28037" y="46962"/>
                  <a:pt x="29635" y="46449"/>
                  <a:pt x="29977" y="45593"/>
                </a:cubicBezTo>
                <a:cubicBezTo>
                  <a:pt x="30091" y="45859"/>
                  <a:pt x="30167" y="45517"/>
                  <a:pt x="30262" y="45669"/>
                </a:cubicBezTo>
                <a:cubicBezTo>
                  <a:pt x="30205" y="45764"/>
                  <a:pt x="29939" y="45783"/>
                  <a:pt x="30148" y="45954"/>
                </a:cubicBezTo>
                <a:cubicBezTo>
                  <a:pt x="31023" y="45155"/>
                  <a:pt x="31575" y="45365"/>
                  <a:pt x="32050" y="44414"/>
                </a:cubicBezTo>
                <a:cubicBezTo>
                  <a:pt x="32164" y="44528"/>
                  <a:pt x="32012" y="44585"/>
                  <a:pt x="32183" y="44718"/>
                </a:cubicBezTo>
                <a:cubicBezTo>
                  <a:pt x="32336" y="44623"/>
                  <a:pt x="32031" y="44395"/>
                  <a:pt x="32183" y="44300"/>
                </a:cubicBezTo>
                <a:cubicBezTo>
                  <a:pt x="32545" y="44547"/>
                  <a:pt x="33363" y="43995"/>
                  <a:pt x="33648" y="43672"/>
                </a:cubicBezTo>
                <a:lnTo>
                  <a:pt x="33819" y="43843"/>
                </a:lnTo>
                <a:cubicBezTo>
                  <a:pt x="33971" y="43767"/>
                  <a:pt x="33838" y="43634"/>
                  <a:pt x="34028" y="43672"/>
                </a:cubicBezTo>
                <a:cubicBezTo>
                  <a:pt x="33952" y="43482"/>
                  <a:pt x="33838" y="43501"/>
                  <a:pt x="33857" y="43406"/>
                </a:cubicBezTo>
                <a:cubicBezTo>
                  <a:pt x="33990" y="43596"/>
                  <a:pt x="33895" y="43139"/>
                  <a:pt x="34085" y="43329"/>
                </a:cubicBezTo>
                <a:cubicBezTo>
                  <a:pt x="34047" y="43387"/>
                  <a:pt x="34124" y="43425"/>
                  <a:pt x="34200" y="43444"/>
                </a:cubicBezTo>
                <a:cubicBezTo>
                  <a:pt x="34124" y="43520"/>
                  <a:pt x="33914" y="43558"/>
                  <a:pt x="34124" y="43710"/>
                </a:cubicBezTo>
                <a:cubicBezTo>
                  <a:pt x="35550" y="42835"/>
                  <a:pt x="36387" y="42359"/>
                  <a:pt x="37737" y="41503"/>
                </a:cubicBezTo>
                <a:cubicBezTo>
                  <a:pt x="37661" y="41427"/>
                  <a:pt x="37585" y="41123"/>
                  <a:pt x="37509" y="41180"/>
                </a:cubicBezTo>
                <a:cubicBezTo>
                  <a:pt x="37623" y="41313"/>
                  <a:pt x="37509" y="41389"/>
                  <a:pt x="37395" y="41465"/>
                </a:cubicBezTo>
                <a:cubicBezTo>
                  <a:pt x="37281" y="41199"/>
                  <a:pt x="37224" y="41561"/>
                  <a:pt x="37110" y="41389"/>
                </a:cubicBezTo>
                <a:cubicBezTo>
                  <a:pt x="37490" y="41275"/>
                  <a:pt x="37357" y="41085"/>
                  <a:pt x="37909" y="41142"/>
                </a:cubicBezTo>
                <a:cubicBezTo>
                  <a:pt x="37871" y="41199"/>
                  <a:pt x="37737" y="41256"/>
                  <a:pt x="37795" y="41351"/>
                </a:cubicBezTo>
                <a:cubicBezTo>
                  <a:pt x="39887" y="40172"/>
                  <a:pt x="41561" y="38936"/>
                  <a:pt x="43919" y="37338"/>
                </a:cubicBezTo>
                <a:cubicBezTo>
                  <a:pt x="43938" y="36634"/>
                  <a:pt x="44661" y="36900"/>
                  <a:pt x="44585" y="36311"/>
                </a:cubicBezTo>
                <a:cubicBezTo>
                  <a:pt x="44623" y="36577"/>
                  <a:pt x="44832" y="36387"/>
                  <a:pt x="44984" y="36482"/>
                </a:cubicBezTo>
                <a:cubicBezTo>
                  <a:pt x="44832" y="36197"/>
                  <a:pt x="45232" y="36159"/>
                  <a:pt x="45460" y="36025"/>
                </a:cubicBezTo>
                <a:cubicBezTo>
                  <a:pt x="45384" y="36121"/>
                  <a:pt x="44984" y="36387"/>
                  <a:pt x="45194" y="36387"/>
                </a:cubicBezTo>
                <a:cubicBezTo>
                  <a:pt x="45993" y="35854"/>
                  <a:pt x="46601" y="35322"/>
                  <a:pt x="47438" y="34846"/>
                </a:cubicBezTo>
                <a:cubicBezTo>
                  <a:pt x="47381" y="34789"/>
                  <a:pt x="47324" y="34713"/>
                  <a:pt x="47400" y="34675"/>
                </a:cubicBezTo>
                <a:cubicBezTo>
                  <a:pt x="47609" y="34903"/>
                  <a:pt x="47799" y="34466"/>
                  <a:pt x="48047" y="34390"/>
                </a:cubicBezTo>
                <a:cubicBezTo>
                  <a:pt x="47952" y="34200"/>
                  <a:pt x="47704" y="34371"/>
                  <a:pt x="47780" y="34200"/>
                </a:cubicBezTo>
                <a:cubicBezTo>
                  <a:pt x="47952" y="34047"/>
                  <a:pt x="48161" y="33705"/>
                  <a:pt x="48465" y="33876"/>
                </a:cubicBezTo>
                <a:cubicBezTo>
                  <a:pt x="48465" y="34085"/>
                  <a:pt x="47952" y="34028"/>
                  <a:pt x="48085" y="34352"/>
                </a:cubicBezTo>
                <a:cubicBezTo>
                  <a:pt x="48294" y="34161"/>
                  <a:pt x="48770" y="34009"/>
                  <a:pt x="48789" y="33686"/>
                </a:cubicBezTo>
                <a:cubicBezTo>
                  <a:pt x="48712" y="33800"/>
                  <a:pt x="48617" y="33876"/>
                  <a:pt x="48465" y="33667"/>
                </a:cubicBezTo>
                <a:cubicBezTo>
                  <a:pt x="48636" y="33439"/>
                  <a:pt x="49188" y="33191"/>
                  <a:pt x="49245" y="32906"/>
                </a:cubicBezTo>
                <a:cubicBezTo>
                  <a:pt x="48960" y="32830"/>
                  <a:pt x="49074" y="33363"/>
                  <a:pt x="48789" y="33134"/>
                </a:cubicBezTo>
                <a:cubicBezTo>
                  <a:pt x="48751" y="33001"/>
                  <a:pt x="49017" y="33001"/>
                  <a:pt x="49131" y="32811"/>
                </a:cubicBezTo>
                <a:cubicBezTo>
                  <a:pt x="49055" y="32621"/>
                  <a:pt x="48808" y="32697"/>
                  <a:pt x="48903" y="32583"/>
                </a:cubicBezTo>
                <a:cubicBezTo>
                  <a:pt x="49055" y="32450"/>
                  <a:pt x="49188" y="32202"/>
                  <a:pt x="49397" y="32316"/>
                </a:cubicBezTo>
                <a:cubicBezTo>
                  <a:pt x="49264" y="32431"/>
                  <a:pt x="49150" y="32621"/>
                  <a:pt x="48998" y="32602"/>
                </a:cubicBezTo>
                <a:cubicBezTo>
                  <a:pt x="49150" y="32735"/>
                  <a:pt x="49245" y="32697"/>
                  <a:pt x="49283" y="32868"/>
                </a:cubicBezTo>
                <a:cubicBezTo>
                  <a:pt x="49454" y="32830"/>
                  <a:pt x="49606" y="32716"/>
                  <a:pt x="49740" y="32545"/>
                </a:cubicBezTo>
                <a:cubicBezTo>
                  <a:pt x="49664" y="32488"/>
                  <a:pt x="49568" y="32412"/>
                  <a:pt x="49606" y="32354"/>
                </a:cubicBezTo>
                <a:cubicBezTo>
                  <a:pt x="49778" y="32335"/>
                  <a:pt x="49702" y="32602"/>
                  <a:pt x="49854" y="32431"/>
                </a:cubicBezTo>
                <a:cubicBezTo>
                  <a:pt x="49911" y="32335"/>
                  <a:pt x="49645" y="32354"/>
                  <a:pt x="49759" y="32202"/>
                </a:cubicBezTo>
                <a:cubicBezTo>
                  <a:pt x="49835" y="32259"/>
                  <a:pt x="49873" y="32202"/>
                  <a:pt x="49930" y="32145"/>
                </a:cubicBezTo>
                <a:cubicBezTo>
                  <a:pt x="50158" y="32431"/>
                  <a:pt x="50596" y="31898"/>
                  <a:pt x="50862" y="31670"/>
                </a:cubicBezTo>
                <a:cubicBezTo>
                  <a:pt x="50976" y="31803"/>
                  <a:pt x="51033" y="31727"/>
                  <a:pt x="51109" y="31765"/>
                </a:cubicBezTo>
                <a:cubicBezTo>
                  <a:pt x="50767" y="32050"/>
                  <a:pt x="50538" y="32088"/>
                  <a:pt x="50348" y="32526"/>
                </a:cubicBezTo>
                <a:cubicBezTo>
                  <a:pt x="50443" y="32393"/>
                  <a:pt x="50558" y="32335"/>
                  <a:pt x="50691" y="32412"/>
                </a:cubicBezTo>
                <a:cubicBezTo>
                  <a:pt x="50329" y="32469"/>
                  <a:pt x="50272" y="32944"/>
                  <a:pt x="50139" y="33058"/>
                </a:cubicBezTo>
                <a:cubicBezTo>
                  <a:pt x="50120" y="33077"/>
                  <a:pt x="50044" y="32925"/>
                  <a:pt x="50044" y="32925"/>
                </a:cubicBezTo>
                <a:cubicBezTo>
                  <a:pt x="49435" y="33096"/>
                  <a:pt x="48237" y="34485"/>
                  <a:pt x="47191" y="35208"/>
                </a:cubicBezTo>
                <a:cubicBezTo>
                  <a:pt x="46506" y="35664"/>
                  <a:pt x="45954" y="35987"/>
                  <a:pt x="45650" y="36520"/>
                </a:cubicBezTo>
                <a:cubicBezTo>
                  <a:pt x="45536" y="36197"/>
                  <a:pt x="45346" y="36691"/>
                  <a:pt x="45232" y="36805"/>
                </a:cubicBezTo>
                <a:cubicBezTo>
                  <a:pt x="44927" y="37053"/>
                  <a:pt x="44300" y="37452"/>
                  <a:pt x="44205" y="37623"/>
                </a:cubicBezTo>
                <a:cubicBezTo>
                  <a:pt x="44128" y="37699"/>
                  <a:pt x="43843" y="37718"/>
                  <a:pt x="43710" y="37832"/>
                </a:cubicBezTo>
                <a:cubicBezTo>
                  <a:pt x="43273" y="38213"/>
                  <a:pt x="42911" y="38479"/>
                  <a:pt x="42417" y="38764"/>
                </a:cubicBezTo>
                <a:cubicBezTo>
                  <a:pt x="42436" y="38745"/>
                  <a:pt x="42512" y="38764"/>
                  <a:pt x="42474" y="38822"/>
                </a:cubicBezTo>
                <a:cubicBezTo>
                  <a:pt x="41884" y="38784"/>
                  <a:pt x="41161" y="39849"/>
                  <a:pt x="40495" y="39906"/>
                </a:cubicBezTo>
                <a:cubicBezTo>
                  <a:pt x="40648" y="40134"/>
                  <a:pt x="40438" y="39982"/>
                  <a:pt x="40572" y="40153"/>
                </a:cubicBezTo>
                <a:cubicBezTo>
                  <a:pt x="40476" y="40267"/>
                  <a:pt x="40343" y="40191"/>
                  <a:pt x="40324" y="40058"/>
                </a:cubicBezTo>
                <a:cubicBezTo>
                  <a:pt x="40153" y="40172"/>
                  <a:pt x="40286" y="40381"/>
                  <a:pt x="40343" y="40552"/>
                </a:cubicBezTo>
                <a:cubicBezTo>
                  <a:pt x="39982" y="40533"/>
                  <a:pt x="39697" y="41275"/>
                  <a:pt x="39297" y="41123"/>
                </a:cubicBezTo>
                <a:cubicBezTo>
                  <a:pt x="39259" y="41047"/>
                  <a:pt x="39468" y="40724"/>
                  <a:pt x="39221" y="40876"/>
                </a:cubicBezTo>
                <a:cubicBezTo>
                  <a:pt x="39145" y="40781"/>
                  <a:pt x="39354" y="41142"/>
                  <a:pt x="39012" y="40952"/>
                </a:cubicBezTo>
                <a:cubicBezTo>
                  <a:pt x="39126" y="41123"/>
                  <a:pt x="39202" y="41028"/>
                  <a:pt x="39316" y="41218"/>
                </a:cubicBezTo>
                <a:cubicBezTo>
                  <a:pt x="39031" y="41294"/>
                  <a:pt x="38936" y="41256"/>
                  <a:pt x="38917" y="41028"/>
                </a:cubicBezTo>
                <a:cubicBezTo>
                  <a:pt x="38803" y="41580"/>
                  <a:pt x="38194" y="40952"/>
                  <a:pt x="38118" y="41599"/>
                </a:cubicBezTo>
                <a:cubicBezTo>
                  <a:pt x="38118" y="41580"/>
                  <a:pt x="37928" y="41675"/>
                  <a:pt x="37776" y="41884"/>
                </a:cubicBezTo>
                <a:cubicBezTo>
                  <a:pt x="37699" y="41979"/>
                  <a:pt x="37661" y="42626"/>
                  <a:pt x="37186" y="42378"/>
                </a:cubicBezTo>
                <a:cubicBezTo>
                  <a:pt x="37300" y="42283"/>
                  <a:pt x="37452" y="42188"/>
                  <a:pt x="37338" y="42036"/>
                </a:cubicBezTo>
                <a:cubicBezTo>
                  <a:pt x="36729" y="42378"/>
                  <a:pt x="36387" y="42911"/>
                  <a:pt x="35645" y="43101"/>
                </a:cubicBezTo>
                <a:cubicBezTo>
                  <a:pt x="35664" y="43063"/>
                  <a:pt x="35721" y="43044"/>
                  <a:pt x="35664" y="42987"/>
                </a:cubicBezTo>
                <a:cubicBezTo>
                  <a:pt x="35474" y="43101"/>
                  <a:pt x="35569" y="43291"/>
                  <a:pt x="35588" y="43463"/>
                </a:cubicBezTo>
                <a:cubicBezTo>
                  <a:pt x="35322" y="43348"/>
                  <a:pt x="35398" y="43805"/>
                  <a:pt x="35170" y="43577"/>
                </a:cubicBezTo>
                <a:cubicBezTo>
                  <a:pt x="35189" y="43253"/>
                  <a:pt x="35664" y="43558"/>
                  <a:pt x="35417" y="43177"/>
                </a:cubicBezTo>
                <a:cubicBezTo>
                  <a:pt x="35284" y="43272"/>
                  <a:pt x="35170" y="43444"/>
                  <a:pt x="35017" y="43406"/>
                </a:cubicBezTo>
                <a:cubicBezTo>
                  <a:pt x="35056" y="43672"/>
                  <a:pt x="35189" y="43596"/>
                  <a:pt x="35246" y="43729"/>
                </a:cubicBezTo>
                <a:cubicBezTo>
                  <a:pt x="35075" y="43729"/>
                  <a:pt x="34827" y="43748"/>
                  <a:pt x="34884" y="43501"/>
                </a:cubicBezTo>
                <a:cubicBezTo>
                  <a:pt x="34732" y="43843"/>
                  <a:pt x="34485" y="43577"/>
                  <a:pt x="34561" y="43862"/>
                </a:cubicBezTo>
                <a:cubicBezTo>
                  <a:pt x="34504" y="43634"/>
                  <a:pt x="33686" y="44223"/>
                  <a:pt x="33952" y="44242"/>
                </a:cubicBezTo>
                <a:cubicBezTo>
                  <a:pt x="34104" y="44395"/>
                  <a:pt x="34599" y="43729"/>
                  <a:pt x="35017" y="43805"/>
                </a:cubicBezTo>
                <a:cubicBezTo>
                  <a:pt x="34789" y="43824"/>
                  <a:pt x="34732" y="43957"/>
                  <a:pt x="34827" y="44166"/>
                </a:cubicBezTo>
                <a:lnTo>
                  <a:pt x="34656" y="43995"/>
                </a:lnTo>
                <a:cubicBezTo>
                  <a:pt x="34504" y="44547"/>
                  <a:pt x="33401" y="44718"/>
                  <a:pt x="33020" y="45270"/>
                </a:cubicBezTo>
                <a:cubicBezTo>
                  <a:pt x="33096" y="45232"/>
                  <a:pt x="33153" y="45136"/>
                  <a:pt x="33249" y="45194"/>
                </a:cubicBezTo>
                <a:cubicBezTo>
                  <a:pt x="32982" y="45308"/>
                  <a:pt x="32906" y="45631"/>
                  <a:pt x="32697" y="45327"/>
                </a:cubicBezTo>
                <a:cubicBezTo>
                  <a:pt x="32298" y="45593"/>
                  <a:pt x="31898" y="45802"/>
                  <a:pt x="31499" y="45935"/>
                </a:cubicBezTo>
                <a:cubicBezTo>
                  <a:pt x="31860" y="45650"/>
                  <a:pt x="32298" y="45422"/>
                  <a:pt x="32545" y="45232"/>
                </a:cubicBezTo>
                <a:cubicBezTo>
                  <a:pt x="32107" y="45365"/>
                  <a:pt x="31518" y="45593"/>
                  <a:pt x="31118" y="45840"/>
                </a:cubicBezTo>
                <a:cubicBezTo>
                  <a:pt x="30319" y="46278"/>
                  <a:pt x="29539" y="46658"/>
                  <a:pt x="28893" y="47191"/>
                </a:cubicBezTo>
                <a:cubicBezTo>
                  <a:pt x="28626" y="46886"/>
                  <a:pt x="28703" y="47115"/>
                  <a:pt x="28741" y="47191"/>
                </a:cubicBezTo>
                <a:cubicBezTo>
                  <a:pt x="28626" y="47362"/>
                  <a:pt x="28493" y="46943"/>
                  <a:pt x="28379" y="47077"/>
                </a:cubicBezTo>
                <a:cubicBezTo>
                  <a:pt x="28322" y="47229"/>
                  <a:pt x="28607" y="47210"/>
                  <a:pt x="28531" y="47362"/>
                </a:cubicBezTo>
                <a:cubicBezTo>
                  <a:pt x="28341" y="47210"/>
                  <a:pt x="28455" y="47590"/>
                  <a:pt x="28246" y="47362"/>
                </a:cubicBezTo>
                <a:cubicBezTo>
                  <a:pt x="28360" y="47305"/>
                  <a:pt x="28398" y="47229"/>
                  <a:pt x="28322" y="47115"/>
                </a:cubicBezTo>
                <a:cubicBezTo>
                  <a:pt x="27942" y="47514"/>
                  <a:pt x="27219" y="47590"/>
                  <a:pt x="26724" y="48161"/>
                </a:cubicBezTo>
                <a:cubicBezTo>
                  <a:pt x="26877" y="48085"/>
                  <a:pt x="27048" y="48028"/>
                  <a:pt x="27219" y="48104"/>
                </a:cubicBezTo>
                <a:cubicBezTo>
                  <a:pt x="26915" y="48275"/>
                  <a:pt x="26877" y="48313"/>
                  <a:pt x="26591" y="48541"/>
                </a:cubicBezTo>
                <a:cubicBezTo>
                  <a:pt x="26648" y="48617"/>
                  <a:pt x="26743" y="48712"/>
                  <a:pt x="26686" y="48769"/>
                </a:cubicBezTo>
                <a:cubicBezTo>
                  <a:pt x="26515" y="48750"/>
                  <a:pt x="26629" y="48579"/>
                  <a:pt x="26496" y="48617"/>
                </a:cubicBezTo>
                <a:cubicBezTo>
                  <a:pt x="26553" y="48712"/>
                  <a:pt x="26534" y="48750"/>
                  <a:pt x="26648" y="48807"/>
                </a:cubicBezTo>
                <a:cubicBezTo>
                  <a:pt x="26268" y="48617"/>
                  <a:pt x="25868" y="49264"/>
                  <a:pt x="25545" y="49188"/>
                </a:cubicBezTo>
                <a:cubicBezTo>
                  <a:pt x="25735" y="49359"/>
                  <a:pt x="25640" y="49435"/>
                  <a:pt x="25602" y="49530"/>
                </a:cubicBezTo>
                <a:cubicBezTo>
                  <a:pt x="25564" y="49435"/>
                  <a:pt x="25583" y="49397"/>
                  <a:pt x="25469" y="49340"/>
                </a:cubicBezTo>
                <a:cubicBezTo>
                  <a:pt x="25127" y="49663"/>
                  <a:pt x="24252" y="50006"/>
                  <a:pt x="24004" y="50348"/>
                </a:cubicBezTo>
                <a:cubicBezTo>
                  <a:pt x="24100" y="50519"/>
                  <a:pt x="24176" y="50177"/>
                  <a:pt x="24271" y="50443"/>
                </a:cubicBezTo>
                <a:cubicBezTo>
                  <a:pt x="24004" y="50462"/>
                  <a:pt x="23586" y="50805"/>
                  <a:pt x="23453" y="50805"/>
                </a:cubicBezTo>
                <a:cubicBezTo>
                  <a:pt x="23377" y="50538"/>
                  <a:pt x="23757" y="50595"/>
                  <a:pt x="23947" y="50386"/>
                </a:cubicBezTo>
                <a:cubicBezTo>
                  <a:pt x="23320" y="50310"/>
                  <a:pt x="22692" y="50976"/>
                  <a:pt x="22064" y="51166"/>
                </a:cubicBezTo>
                <a:cubicBezTo>
                  <a:pt x="22159" y="51413"/>
                  <a:pt x="22255" y="51280"/>
                  <a:pt x="22331" y="51356"/>
                </a:cubicBezTo>
                <a:lnTo>
                  <a:pt x="22102" y="51527"/>
                </a:lnTo>
                <a:cubicBezTo>
                  <a:pt x="22102" y="51394"/>
                  <a:pt x="22045" y="51318"/>
                  <a:pt x="21931" y="51261"/>
                </a:cubicBezTo>
                <a:lnTo>
                  <a:pt x="21703" y="51413"/>
                </a:lnTo>
                <a:cubicBezTo>
                  <a:pt x="21874" y="51889"/>
                  <a:pt x="21246" y="51794"/>
                  <a:pt x="20999" y="51775"/>
                </a:cubicBezTo>
                <a:cubicBezTo>
                  <a:pt x="21151" y="52193"/>
                  <a:pt x="20467" y="52497"/>
                  <a:pt x="20162" y="52136"/>
                </a:cubicBezTo>
                <a:cubicBezTo>
                  <a:pt x="20086" y="52231"/>
                  <a:pt x="19801" y="52250"/>
                  <a:pt x="19877" y="52402"/>
                </a:cubicBezTo>
                <a:cubicBezTo>
                  <a:pt x="19953" y="52383"/>
                  <a:pt x="20029" y="52269"/>
                  <a:pt x="20105" y="52345"/>
                </a:cubicBezTo>
                <a:cubicBezTo>
                  <a:pt x="19401" y="52935"/>
                  <a:pt x="18260" y="53410"/>
                  <a:pt x="17100" y="53962"/>
                </a:cubicBezTo>
                <a:cubicBezTo>
                  <a:pt x="15959" y="54495"/>
                  <a:pt x="14722" y="54970"/>
                  <a:pt x="13828" y="55370"/>
                </a:cubicBezTo>
                <a:cubicBezTo>
                  <a:pt x="10728" y="56758"/>
                  <a:pt x="7494" y="58090"/>
                  <a:pt x="4280" y="59345"/>
                </a:cubicBezTo>
                <a:cubicBezTo>
                  <a:pt x="4318" y="59079"/>
                  <a:pt x="4090" y="59288"/>
                  <a:pt x="3956" y="59326"/>
                </a:cubicBezTo>
                <a:cubicBezTo>
                  <a:pt x="4432" y="59516"/>
                  <a:pt x="4984" y="59269"/>
                  <a:pt x="5478" y="59079"/>
                </a:cubicBezTo>
                <a:cubicBezTo>
                  <a:pt x="8579" y="57956"/>
                  <a:pt x="11451" y="56929"/>
                  <a:pt x="14456" y="55541"/>
                </a:cubicBezTo>
                <a:cubicBezTo>
                  <a:pt x="14494" y="55598"/>
                  <a:pt x="14475" y="55636"/>
                  <a:pt x="14494" y="55693"/>
                </a:cubicBezTo>
                <a:cubicBezTo>
                  <a:pt x="15198" y="55294"/>
                  <a:pt x="16111" y="54704"/>
                  <a:pt x="16891" y="54552"/>
                </a:cubicBezTo>
                <a:cubicBezTo>
                  <a:pt x="17157" y="54228"/>
                  <a:pt x="18184" y="53981"/>
                  <a:pt x="18545" y="53810"/>
                </a:cubicBezTo>
                <a:cubicBezTo>
                  <a:pt x="20200" y="53030"/>
                  <a:pt x="22388" y="51565"/>
                  <a:pt x="24613" y="50691"/>
                </a:cubicBezTo>
                <a:cubicBezTo>
                  <a:pt x="24575" y="50729"/>
                  <a:pt x="24518" y="50767"/>
                  <a:pt x="24556" y="50824"/>
                </a:cubicBezTo>
                <a:cubicBezTo>
                  <a:pt x="24746" y="50767"/>
                  <a:pt x="24537" y="50595"/>
                  <a:pt x="24613" y="50500"/>
                </a:cubicBezTo>
                <a:cubicBezTo>
                  <a:pt x="25013" y="50595"/>
                  <a:pt x="25317" y="50082"/>
                  <a:pt x="25716" y="50215"/>
                </a:cubicBezTo>
                <a:cubicBezTo>
                  <a:pt x="25773" y="49930"/>
                  <a:pt x="26135" y="49987"/>
                  <a:pt x="26268" y="50025"/>
                </a:cubicBezTo>
                <a:cubicBezTo>
                  <a:pt x="26325" y="49873"/>
                  <a:pt x="27618" y="49017"/>
                  <a:pt x="28303" y="48674"/>
                </a:cubicBezTo>
                <a:cubicBezTo>
                  <a:pt x="31308" y="47210"/>
                  <a:pt x="34789" y="44889"/>
                  <a:pt x="37985" y="43158"/>
                </a:cubicBezTo>
                <a:cubicBezTo>
                  <a:pt x="36064" y="44585"/>
                  <a:pt x="34333" y="45612"/>
                  <a:pt x="31841" y="46962"/>
                </a:cubicBezTo>
                <a:cubicBezTo>
                  <a:pt x="31803" y="47134"/>
                  <a:pt x="32069" y="47096"/>
                  <a:pt x="31993" y="47248"/>
                </a:cubicBezTo>
                <a:cubicBezTo>
                  <a:pt x="31936" y="47286"/>
                  <a:pt x="31613" y="46905"/>
                  <a:pt x="31708" y="47153"/>
                </a:cubicBezTo>
                <a:cubicBezTo>
                  <a:pt x="31784" y="47077"/>
                  <a:pt x="31917" y="47400"/>
                  <a:pt x="31784" y="47400"/>
                </a:cubicBezTo>
                <a:cubicBezTo>
                  <a:pt x="31537" y="47058"/>
                  <a:pt x="31594" y="47438"/>
                  <a:pt x="31594" y="47533"/>
                </a:cubicBezTo>
                <a:cubicBezTo>
                  <a:pt x="31423" y="47400"/>
                  <a:pt x="31594" y="47362"/>
                  <a:pt x="31480" y="47229"/>
                </a:cubicBezTo>
                <a:cubicBezTo>
                  <a:pt x="31365" y="47381"/>
                  <a:pt x="31270" y="47533"/>
                  <a:pt x="31232" y="47704"/>
                </a:cubicBezTo>
                <a:cubicBezTo>
                  <a:pt x="31232" y="47590"/>
                  <a:pt x="31118" y="47514"/>
                  <a:pt x="30985" y="47495"/>
                </a:cubicBezTo>
                <a:cubicBezTo>
                  <a:pt x="31061" y="47685"/>
                  <a:pt x="30719" y="47628"/>
                  <a:pt x="30624" y="47571"/>
                </a:cubicBezTo>
                <a:cubicBezTo>
                  <a:pt x="30719" y="48256"/>
                  <a:pt x="29616" y="47799"/>
                  <a:pt x="29616" y="48617"/>
                </a:cubicBezTo>
                <a:cubicBezTo>
                  <a:pt x="29235" y="48636"/>
                  <a:pt x="28284" y="49074"/>
                  <a:pt x="28208" y="49435"/>
                </a:cubicBezTo>
                <a:cubicBezTo>
                  <a:pt x="28113" y="49416"/>
                  <a:pt x="27999" y="49226"/>
                  <a:pt x="27923" y="49340"/>
                </a:cubicBezTo>
                <a:cubicBezTo>
                  <a:pt x="27847" y="49416"/>
                  <a:pt x="28018" y="49435"/>
                  <a:pt x="27980" y="49511"/>
                </a:cubicBezTo>
                <a:cubicBezTo>
                  <a:pt x="27390" y="49682"/>
                  <a:pt x="25697" y="50329"/>
                  <a:pt x="25488" y="50576"/>
                </a:cubicBezTo>
                <a:cubicBezTo>
                  <a:pt x="25241" y="50862"/>
                  <a:pt x="24423" y="51014"/>
                  <a:pt x="24575" y="51299"/>
                </a:cubicBezTo>
                <a:cubicBezTo>
                  <a:pt x="24404" y="51299"/>
                  <a:pt x="24233" y="51261"/>
                  <a:pt x="24061" y="51356"/>
                </a:cubicBezTo>
                <a:cubicBezTo>
                  <a:pt x="24119" y="51432"/>
                  <a:pt x="24157" y="51508"/>
                  <a:pt x="24061" y="51546"/>
                </a:cubicBezTo>
                <a:cubicBezTo>
                  <a:pt x="21703" y="52650"/>
                  <a:pt x="18603" y="54114"/>
                  <a:pt x="16472" y="55255"/>
                </a:cubicBezTo>
                <a:cubicBezTo>
                  <a:pt x="14798" y="56168"/>
                  <a:pt x="13125" y="56682"/>
                  <a:pt x="11584" y="57709"/>
                </a:cubicBezTo>
                <a:cubicBezTo>
                  <a:pt x="13296" y="57081"/>
                  <a:pt x="14703" y="56168"/>
                  <a:pt x="16263" y="55655"/>
                </a:cubicBezTo>
                <a:cubicBezTo>
                  <a:pt x="16339" y="55617"/>
                  <a:pt x="16244" y="55503"/>
                  <a:pt x="16282" y="55465"/>
                </a:cubicBezTo>
                <a:cubicBezTo>
                  <a:pt x="16872" y="55541"/>
                  <a:pt x="17518" y="54799"/>
                  <a:pt x="17785" y="55103"/>
                </a:cubicBezTo>
                <a:cubicBezTo>
                  <a:pt x="18032" y="54647"/>
                  <a:pt x="18812" y="54666"/>
                  <a:pt x="19173" y="54419"/>
                </a:cubicBezTo>
                <a:cubicBezTo>
                  <a:pt x="18641" y="55008"/>
                  <a:pt x="17537" y="55160"/>
                  <a:pt x="17100" y="55693"/>
                </a:cubicBezTo>
                <a:cubicBezTo>
                  <a:pt x="18165" y="55294"/>
                  <a:pt x="19382" y="54495"/>
                  <a:pt x="20581" y="53905"/>
                </a:cubicBezTo>
                <a:cubicBezTo>
                  <a:pt x="20543" y="53677"/>
                  <a:pt x="20295" y="53924"/>
                  <a:pt x="20409" y="53753"/>
                </a:cubicBezTo>
                <a:cubicBezTo>
                  <a:pt x="20828" y="53981"/>
                  <a:pt x="21284" y="53468"/>
                  <a:pt x="21722" y="53372"/>
                </a:cubicBezTo>
                <a:cubicBezTo>
                  <a:pt x="21342" y="53201"/>
                  <a:pt x="20961" y="53772"/>
                  <a:pt x="20600" y="53715"/>
                </a:cubicBezTo>
                <a:cubicBezTo>
                  <a:pt x="21094" y="53410"/>
                  <a:pt x="21284" y="53277"/>
                  <a:pt x="21779" y="53144"/>
                </a:cubicBezTo>
                <a:cubicBezTo>
                  <a:pt x="21722" y="53201"/>
                  <a:pt x="21665" y="53239"/>
                  <a:pt x="21760" y="53334"/>
                </a:cubicBezTo>
                <a:cubicBezTo>
                  <a:pt x="22863" y="52764"/>
                  <a:pt x="23966" y="52326"/>
                  <a:pt x="25032" y="51737"/>
                </a:cubicBezTo>
                <a:cubicBezTo>
                  <a:pt x="24803" y="51413"/>
                  <a:pt x="24879" y="51984"/>
                  <a:pt x="24670" y="51699"/>
                </a:cubicBezTo>
                <a:cubicBezTo>
                  <a:pt x="24898" y="51565"/>
                  <a:pt x="25298" y="51299"/>
                  <a:pt x="25583" y="51261"/>
                </a:cubicBezTo>
                <a:cubicBezTo>
                  <a:pt x="25526" y="51318"/>
                  <a:pt x="25412" y="51356"/>
                  <a:pt x="25450" y="51451"/>
                </a:cubicBezTo>
                <a:cubicBezTo>
                  <a:pt x="27276" y="50519"/>
                  <a:pt x="28684" y="49911"/>
                  <a:pt x="30491" y="48560"/>
                </a:cubicBezTo>
                <a:cubicBezTo>
                  <a:pt x="31042" y="48617"/>
                  <a:pt x="32031" y="48009"/>
                  <a:pt x="32259" y="47647"/>
                </a:cubicBezTo>
                <a:cubicBezTo>
                  <a:pt x="32145" y="47685"/>
                  <a:pt x="32069" y="47932"/>
                  <a:pt x="31936" y="47685"/>
                </a:cubicBezTo>
                <a:lnTo>
                  <a:pt x="32164" y="47514"/>
                </a:lnTo>
                <a:cubicBezTo>
                  <a:pt x="32259" y="47514"/>
                  <a:pt x="32355" y="47761"/>
                  <a:pt x="32450" y="47704"/>
                </a:cubicBezTo>
                <a:cubicBezTo>
                  <a:pt x="32278" y="47191"/>
                  <a:pt x="33211" y="47077"/>
                  <a:pt x="33515" y="46886"/>
                </a:cubicBezTo>
                <a:cubicBezTo>
                  <a:pt x="33420" y="47115"/>
                  <a:pt x="32868" y="47191"/>
                  <a:pt x="33134" y="47381"/>
                </a:cubicBezTo>
                <a:cubicBezTo>
                  <a:pt x="33287" y="47115"/>
                  <a:pt x="33610" y="47172"/>
                  <a:pt x="33895" y="47000"/>
                </a:cubicBezTo>
                <a:cubicBezTo>
                  <a:pt x="33971" y="46962"/>
                  <a:pt x="33857" y="46810"/>
                  <a:pt x="33933" y="46772"/>
                </a:cubicBezTo>
                <a:cubicBezTo>
                  <a:pt x="33971" y="46753"/>
                  <a:pt x="34181" y="46867"/>
                  <a:pt x="34219" y="46848"/>
                </a:cubicBezTo>
                <a:cubicBezTo>
                  <a:pt x="34219" y="46848"/>
                  <a:pt x="34219" y="46658"/>
                  <a:pt x="34238" y="46639"/>
                </a:cubicBezTo>
                <a:cubicBezTo>
                  <a:pt x="34713" y="46316"/>
                  <a:pt x="35664" y="46068"/>
                  <a:pt x="36273" y="45650"/>
                </a:cubicBezTo>
                <a:cubicBezTo>
                  <a:pt x="38194" y="44319"/>
                  <a:pt x="40686" y="42930"/>
                  <a:pt x="42512" y="41637"/>
                </a:cubicBezTo>
                <a:cubicBezTo>
                  <a:pt x="42968" y="41313"/>
                  <a:pt x="43349" y="40895"/>
                  <a:pt x="43786" y="40648"/>
                </a:cubicBezTo>
                <a:cubicBezTo>
                  <a:pt x="43748" y="40667"/>
                  <a:pt x="43748" y="40781"/>
                  <a:pt x="43767" y="40781"/>
                </a:cubicBezTo>
                <a:cubicBezTo>
                  <a:pt x="44452" y="40324"/>
                  <a:pt x="45041" y="39773"/>
                  <a:pt x="45688" y="39278"/>
                </a:cubicBezTo>
                <a:cubicBezTo>
                  <a:pt x="49397" y="36596"/>
                  <a:pt x="53106" y="33439"/>
                  <a:pt x="56758" y="30167"/>
                </a:cubicBezTo>
                <a:cubicBezTo>
                  <a:pt x="56739" y="30205"/>
                  <a:pt x="56682" y="30243"/>
                  <a:pt x="56739" y="30300"/>
                </a:cubicBezTo>
                <a:cubicBezTo>
                  <a:pt x="57063" y="30262"/>
                  <a:pt x="56758" y="30110"/>
                  <a:pt x="56853" y="29958"/>
                </a:cubicBezTo>
                <a:cubicBezTo>
                  <a:pt x="57120" y="30243"/>
                  <a:pt x="57462" y="29920"/>
                  <a:pt x="57215" y="29692"/>
                </a:cubicBezTo>
                <a:cubicBezTo>
                  <a:pt x="57576" y="29977"/>
                  <a:pt x="57919" y="29254"/>
                  <a:pt x="58014" y="29083"/>
                </a:cubicBezTo>
                <a:cubicBezTo>
                  <a:pt x="57690" y="29026"/>
                  <a:pt x="57785" y="29558"/>
                  <a:pt x="57500" y="29501"/>
                </a:cubicBezTo>
                <a:cubicBezTo>
                  <a:pt x="57557" y="29311"/>
                  <a:pt x="58052" y="28626"/>
                  <a:pt x="58109" y="29102"/>
                </a:cubicBezTo>
                <a:cubicBezTo>
                  <a:pt x="58337" y="28874"/>
                  <a:pt x="58508" y="28683"/>
                  <a:pt x="58128" y="28836"/>
                </a:cubicBezTo>
                <a:cubicBezTo>
                  <a:pt x="58299" y="28741"/>
                  <a:pt x="58375" y="28417"/>
                  <a:pt x="58565" y="28493"/>
                </a:cubicBezTo>
                <a:cubicBezTo>
                  <a:pt x="58527" y="28550"/>
                  <a:pt x="58432" y="28626"/>
                  <a:pt x="58584" y="28722"/>
                </a:cubicBezTo>
                <a:cubicBezTo>
                  <a:pt x="58775" y="28531"/>
                  <a:pt x="59193" y="27942"/>
                  <a:pt x="59535" y="27809"/>
                </a:cubicBezTo>
                <a:cubicBezTo>
                  <a:pt x="59345" y="28018"/>
                  <a:pt x="59440" y="27961"/>
                  <a:pt x="59630" y="27942"/>
                </a:cubicBezTo>
                <a:cubicBezTo>
                  <a:pt x="57766" y="29844"/>
                  <a:pt x="55541" y="32069"/>
                  <a:pt x="53430" y="33876"/>
                </a:cubicBezTo>
                <a:cubicBezTo>
                  <a:pt x="53373" y="33933"/>
                  <a:pt x="53487" y="34009"/>
                  <a:pt x="53468" y="34066"/>
                </a:cubicBezTo>
                <a:cubicBezTo>
                  <a:pt x="53297" y="33895"/>
                  <a:pt x="53354" y="34066"/>
                  <a:pt x="53335" y="34085"/>
                </a:cubicBezTo>
                <a:cubicBezTo>
                  <a:pt x="52307" y="35017"/>
                  <a:pt x="49930" y="36653"/>
                  <a:pt x="48560" y="38080"/>
                </a:cubicBezTo>
                <a:cubicBezTo>
                  <a:pt x="48446" y="38023"/>
                  <a:pt x="48313" y="37737"/>
                  <a:pt x="48237" y="37832"/>
                </a:cubicBezTo>
                <a:cubicBezTo>
                  <a:pt x="48427" y="37985"/>
                  <a:pt x="48294" y="38080"/>
                  <a:pt x="48294" y="38213"/>
                </a:cubicBezTo>
                <a:cubicBezTo>
                  <a:pt x="48275" y="38175"/>
                  <a:pt x="48218" y="38061"/>
                  <a:pt x="48218" y="38061"/>
                </a:cubicBezTo>
                <a:cubicBezTo>
                  <a:pt x="47799" y="38555"/>
                  <a:pt x="47001" y="38764"/>
                  <a:pt x="46734" y="39088"/>
                </a:cubicBezTo>
                <a:cubicBezTo>
                  <a:pt x="46715" y="39107"/>
                  <a:pt x="46734" y="39316"/>
                  <a:pt x="46696" y="39335"/>
                </a:cubicBezTo>
                <a:cubicBezTo>
                  <a:pt x="46487" y="39468"/>
                  <a:pt x="46164" y="39373"/>
                  <a:pt x="45973" y="39563"/>
                </a:cubicBezTo>
                <a:cubicBezTo>
                  <a:pt x="45745" y="39792"/>
                  <a:pt x="45555" y="39830"/>
                  <a:pt x="45403" y="40077"/>
                </a:cubicBezTo>
                <a:cubicBezTo>
                  <a:pt x="45441" y="40058"/>
                  <a:pt x="45479" y="40001"/>
                  <a:pt x="45536" y="40058"/>
                </a:cubicBezTo>
                <a:cubicBezTo>
                  <a:pt x="44813" y="40058"/>
                  <a:pt x="44243" y="41256"/>
                  <a:pt x="43520" y="41085"/>
                </a:cubicBezTo>
                <a:cubicBezTo>
                  <a:pt x="43596" y="41199"/>
                  <a:pt x="43729" y="41180"/>
                  <a:pt x="43691" y="41256"/>
                </a:cubicBezTo>
                <a:cubicBezTo>
                  <a:pt x="42341" y="41789"/>
                  <a:pt x="41313" y="42759"/>
                  <a:pt x="40305" y="43406"/>
                </a:cubicBezTo>
                <a:cubicBezTo>
                  <a:pt x="39392" y="43976"/>
                  <a:pt x="37452" y="44756"/>
                  <a:pt x="36463" y="45802"/>
                </a:cubicBezTo>
                <a:cubicBezTo>
                  <a:pt x="36083" y="45612"/>
                  <a:pt x="35721" y="46107"/>
                  <a:pt x="35474" y="46278"/>
                </a:cubicBezTo>
                <a:cubicBezTo>
                  <a:pt x="35531" y="46240"/>
                  <a:pt x="35588" y="46164"/>
                  <a:pt x="35664" y="46240"/>
                </a:cubicBezTo>
                <a:cubicBezTo>
                  <a:pt x="35550" y="46316"/>
                  <a:pt x="35398" y="46487"/>
                  <a:pt x="35379" y="46240"/>
                </a:cubicBezTo>
                <a:cubicBezTo>
                  <a:pt x="35132" y="46639"/>
                  <a:pt x="34504" y="46582"/>
                  <a:pt x="34428" y="47096"/>
                </a:cubicBezTo>
                <a:cubicBezTo>
                  <a:pt x="34257" y="46791"/>
                  <a:pt x="33762" y="47628"/>
                  <a:pt x="33629" y="47286"/>
                </a:cubicBezTo>
                <a:cubicBezTo>
                  <a:pt x="33439" y="47590"/>
                  <a:pt x="33096" y="47875"/>
                  <a:pt x="32602" y="47875"/>
                </a:cubicBezTo>
                <a:cubicBezTo>
                  <a:pt x="32754" y="48028"/>
                  <a:pt x="32716" y="48123"/>
                  <a:pt x="32583" y="48199"/>
                </a:cubicBezTo>
                <a:cubicBezTo>
                  <a:pt x="32469" y="48104"/>
                  <a:pt x="32507" y="47990"/>
                  <a:pt x="32431" y="48009"/>
                </a:cubicBezTo>
                <a:cubicBezTo>
                  <a:pt x="32545" y="48085"/>
                  <a:pt x="31898" y="48579"/>
                  <a:pt x="31974" y="48256"/>
                </a:cubicBezTo>
                <a:cubicBezTo>
                  <a:pt x="31156" y="49055"/>
                  <a:pt x="30338" y="49473"/>
                  <a:pt x="29425" y="49720"/>
                </a:cubicBezTo>
                <a:cubicBezTo>
                  <a:pt x="29482" y="49701"/>
                  <a:pt x="29559" y="49739"/>
                  <a:pt x="29616" y="49778"/>
                </a:cubicBezTo>
                <a:cubicBezTo>
                  <a:pt x="28227" y="50595"/>
                  <a:pt x="26877" y="51223"/>
                  <a:pt x="25964" y="51565"/>
                </a:cubicBezTo>
                <a:cubicBezTo>
                  <a:pt x="23662" y="53315"/>
                  <a:pt x="19820" y="54609"/>
                  <a:pt x="17461" y="56016"/>
                </a:cubicBezTo>
                <a:cubicBezTo>
                  <a:pt x="17518" y="56016"/>
                  <a:pt x="17556" y="55978"/>
                  <a:pt x="17594" y="56035"/>
                </a:cubicBezTo>
                <a:cubicBezTo>
                  <a:pt x="16358" y="56625"/>
                  <a:pt x="13828" y="57861"/>
                  <a:pt x="12231" y="58698"/>
                </a:cubicBezTo>
                <a:cubicBezTo>
                  <a:pt x="12763" y="58527"/>
                  <a:pt x="13600" y="58185"/>
                  <a:pt x="13847" y="57956"/>
                </a:cubicBezTo>
                <a:cubicBezTo>
                  <a:pt x="14038" y="57975"/>
                  <a:pt x="13961" y="58071"/>
                  <a:pt x="14076" y="58109"/>
                </a:cubicBezTo>
                <a:cubicBezTo>
                  <a:pt x="13942" y="57918"/>
                  <a:pt x="14361" y="58166"/>
                  <a:pt x="14228" y="57918"/>
                </a:cubicBezTo>
                <a:cubicBezTo>
                  <a:pt x="14190" y="57937"/>
                  <a:pt x="14133" y="57975"/>
                  <a:pt x="14095" y="57918"/>
                </a:cubicBezTo>
                <a:cubicBezTo>
                  <a:pt x="14551" y="57861"/>
                  <a:pt x="14836" y="57329"/>
                  <a:pt x="15274" y="57329"/>
                </a:cubicBezTo>
                <a:cubicBezTo>
                  <a:pt x="15369" y="57329"/>
                  <a:pt x="15179" y="57424"/>
                  <a:pt x="15369" y="57272"/>
                </a:cubicBezTo>
                <a:cubicBezTo>
                  <a:pt x="15483" y="57177"/>
                  <a:pt x="15787" y="57196"/>
                  <a:pt x="15940" y="57120"/>
                </a:cubicBezTo>
                <a:cubicBezTo>
                  <a:pt x="16453" y="56815"/>
                  <a:pt x="17157" y="56359"/>
                  <a:pt x="17480" y="56378"/>
                </a:cubicBezTo>
                <a:cubicBezTo>
                  <a:pt x="17785" y="56378"/>
                  <a:pt x="18013" y="56111"/>
                  <a:pt x="18260" y="55997"/>
                </a:cubicBezTo>
                <a:cubicBezTo>
                  <a:pt x="19135" y="55636"/>
                  <a:pt x="20048" y="55275"/>
                  <a:pt x="20980" y="54761"/>
                </a:cubicBezTo>
                <a:cubicBezTo>
                  <a:pt x="20866" y="54856"/>
                  <a:pt x="21037" y="54552"/>
                  <a:pt x="21075" y="54609"/>
                </a:cubicBezTo>
                <a:cubicBezTo>
                  <a:pt x="21132" y="54685"/>
                  <a:pt x="21075" y="54761"/>
                  <a:pt x="21170" y="54742"/>
                </a:cubicBezTo>
                <a:cubicBezTo>
                  <a:pt x="21208" y="54571"/>
                  <a:pt x="21322" y="54590"/>
                  <a:pt x="21513" y="54628"/>
                </a:cubicBezTo>
                <a:cubicBezTo>
                  <a:pt x="21437" y="54533"/>
                  <a:pt x="21380" y="54495"/>
                  <a:pt x="21322" y="54457"/>
                </a:cubicBezTo>
                <a:cubicBezTo>
                  <a:pt x="21684" y="54247"/>
                  <a:pt x="22064" y="54323"/>
                  <a:pt x="22559" y="53943"/>
                </a:cubicBezTo>
                <a:cubicBezTo>
                  <a:pt x="22635" y="53886"/>
                  <a:pt x="22920" y="53430"/>
                  <a:pt x="23263" y="53677"/>
                </a:cubicBezTo>
                <a:cubicBezTo>
                  <a:pt x="23168" y="53715"/>
                  <a:pt x="22730" y="53696"/>
                  <a:pt x="22920" y="53886"/>
                </a:cubicBezTo>
                <a:cubicBezTo>
                  <a:pt x="23225" y="53791"/>
                  <a:pt x="23472" y="53563"/>
                  <a:pt x="23871" y="53468"/>
                </a:cubicBezTo>
                <a:cubicBezTo>
                  <a:pt x="23719" y="53125"/>
                  <a:pt x="23548" y="53677"/>
                  <a:pt x="23396" y="53487"/>
                </a:cubicBezTo>
                <a:cubicBezTo>
                  <a:pt x="24518" y="52897"/>
                  <a:pt x="25450" y="52060"/>
                  <a:pt x="26667" y="51946"/>
                </a:cubicBezTo>
                <a:cubicBezTo>
                  <a:pt x="26629" y="51851"/>
                  <a:pt x="26629" y="51775"/>
                  <a:pt x="26724" y="51718"/>
                </a:cubicBezTo>
                <a:cubicBezTo>
                  <a:pt x="26781" y="51813"/>
                  <a:pt x="26800" y="51870"/>
                  <a:pt x="26820" y="51946"/>
                </a:cubicBezTo>
                <a:cubicBezTo>
                  <a:pt x="27238" y="51851"/>
                  <a:pt x="27162" y="51242"/>
                  <a:pt x="27847" y="51337"/>
                </a:cubicBezTo>
                <a:cubicBezTo>
                  <a:pt x="27752" y="51204"/>
                  <a:pt x="27675" y="51261"/>
                  <a:pt x="27599" y="51204"/>
                </a:cubicBezTo>
                <a:cubicBezTo>
                  <a:pt x="27980" y="50919"/>
                  <a:pt x="28379" y="51052"/>
                  <a:pt x="28760" y="50976"/>
                </a:cubicBezTo>
                <a:cubicBezTo>
                  <a:pt x="28703" y="50881"/>
                  <a:pt x="28722" y="50729"/>
                  <a:pt x="28703" y="50519"/>
                </a:cubicBezTo>
                <a:cubicBezTo>
                  <a:pt x="28893" y="50957"/>
                  <a:pt x="28931" y="50405"/>
                  <a:pt x="29216" y="50557"/>
                </a:cubicBezTo>
                <a:cubicBezTo>
                  <a:pt x="29368" y="50424"/>
                  <a:pt x="28931" y="50500"/>
                  <a:pt x="29083" y="50367"/>
                </a:cubicBezTo>
                <a:cubicBezTo>
                  <a:pt x="29349" y="50443"/>
                  <a:pt x="29806" y="49682"/>
                  <a:pt x="29958" y="50120"/>
                </a:cubicBezTo>
                <a:cubicBezTo>
                  <a:pt x="30814" y="49454"/>
                  <a:pt x="32050" y="49150"/>
                  <a:pt x="32583" y="48389"/>
                </a:cubicBezTo>
                <a:cubicBezTo>
                  <a:pt x="32773" y="48503"/>
                  <a:pt x="33172" y="48332"/>
                  <a:pt x="32982" y="48085"/>
                </a:cubicBezTo>
                <a:cubicBezTo>
                  <a:pt x="33134" y="48332"/>
                  <a:pt x="33268" y="47952"/>
                  <a:pt x="33287" y="48256"/>
                </a:cubicBezTo>
                <a:cubicBezTo>
                  <a:pt x="33420" y="47894"/>
                  <a:pt x="33705" y="48085"/>
                  <a:pt x="33895" y="47685"/>
                </a:cubicBezTo>
                <a:cubicBezTo>
                  <a:pt x="33952" y="47761"/>
                  <a:pt x="33914" y="47818"/>
                  <a:pt x="34009" y="47894"/>
                </a:cubicBezTo>
                <a:cubicBezTo>
                  <a:pt x="34523" y="47286"/>
                  <a:pt x="34922" y="47609"/>
                  <a:pt x="35246" y="46943"/>
                </a:cubicBezTo>
                <a:lnTo>
                  <a:pt x="35398" y="47134"/>
                </a:lnTo>
                <a:cubicBezTo>
                  <a:pt x="35988" y="46753"/>
                  <a:pt x="36045" y="46601"/>
                  <a:pt x="36653" y="46354"/>
                </a:cubicBezTo>
                <a:cubicBezTo>
                  <a:pt x="36577" y="46240"/>
                  <a:pt x="36463" y="46240"/>
                  <a:pt x="36501" y="46164"/>
                </a:cubicBezTo>
                <a:cubicBezTo>
                  <a:pt x="36996" y="46049"/>
                  <a:pt x="37776" y="45612"/>
                  <a:pt x="38156" y="45251"/>
                </a:cubicBezTo>
                <a:cubicBezTo>
                  <a:pt x="38194" y="45327"/>
                  <a:pt x="38175" y="45365"/>
                  <a:pt x="38213" y="45422"/>
                </a:cubicBezTo>
                <a:cubicBezTo>
                  <a:pt x="38555" y="45194"/>
                  <a:pt x="38669" y="44965"/>
                  <a:pt x="38974" y="45003"/>
                </a:cubicBezTo>
                <a:cubicBezTo>
                  <a:pt x="38822" y="44870"/>
                  <a:pt x="38917" y="44775"/>
                  <a:pt x="38974" y="44680"/>
                </a:cubicBezTo>
                <a:cubicBezTo>
                  <a:pt x="39088" y="44794"/>
                  <a:pt x="39430" y="44775"/>
                  <a:pt x="39335" y="44509"/>
                </a:cubicBezTo>
                <a:cubicBezTo>
                  <a:pt x="39716" y="44528"/>
                  <a:pt x="39982" y="43938"/>
                  <a:pt x="40591" y="44300"/>
                </a:cubicBezTo>
                <a:cubicBezTo>
                  <a:pt x="40362" y="44623"/>
                  <a:pt x="39678" y="44794"/>
                  <a:pt x="39392" y="44965"/>
                </a:cubicBezTo>
                <a:cubicBezTo>
                  <a:pt x="39430" y="44965"/>
                  <a:pt x="39468" y="44908"/>
                  <a:pt x="39525" y="44965"/>
                </a:cubicBezTo>
                <a:cubicBezTo>
                  <a:pt x="39373" y="45289"/>
                  <a:pt x="38917" y="45003"/>
                  <a:pt x="38898" y="45174"/>
                </a:cubicBezTo>
                <a:cubicBezTo>
                  <a:pt x="38955" y="45155"/>
                  <a:pt x="39012" y="45194"/>
                  <a:pt x="39088" y="45213"/>
                </a:cubicBezTo>
                <a:cubicBezTo>
                  <a:pt x="38841" y="45327"/>
                  <a:pt x="38689" y="45593"/>
                  <a:pt x="38327" y="45631"/>
                </a:cubicBezTo>
                <a:cubicBezTo>
                  <a:pt x="38365" y="45460"/>
                  <a:pt x="38479" y="45555"/>
                  <a:pt x="38441" y="45422"/>
                </a:cubicBezTo>
                <a:cubicBezTo>
                  <a:pt x="38061" y="45403"/>
                  <a:pt x="37947" y="45973"/>
                  <a:pt x="37642" y="45878"/>
                </a:cubicBezTo>
                <a:cubicBezTo>
                  <a:pt x="37737" y="45992"/>
                  <a:pt x="37795" y="45935"/>
                  <a:pt x="37890" y="45973"/>
                </a:cubicBezTo>
                <a:cubicBezTo>
                  <a:pt x="35246" y="47457"/>
                  <a:pt x="33914" y="48731"/>
                  <a:pt x="31385" y="49758"/>
                </a:cubicBezTo>
                <a:cubicBezTo>
                  <a:pt x="31423" y="49854"/>
                  <a:pt x="31461" y="49930"/>
                  <a:pt x="31442" y="50006"/>
                </a:cubicBezTo>
                <a:cubicBezTo>
                  <a:pt x="31308" y="49854"/>
                  <a:pt x="30909" y="49949"/>
                  <a:pt x="31251" y="50044"/>
                </a:cubicBezTo>
                <a:cubicBezTo>
                  <a:pt x="30852" y="50386"/>
                  <a:pt x="30643" y="50101"/>
                  <a:pt x="30433" y="50538"/>
                </a:cubicBezTo>
                <a:cubicBezTo>
                  <a:pt x="30414" y="50424"/>
                  <a:pt x="30300" y="50272"/>
                  <a:pt x="30186" y="50329"/>
                </a:cubicBezTo>
                <a:cubicBezTo>
                  <a:pt x="29958" y="50443"/>
                  <a:pt x="29958" y="50614"/>
                  <a:pt x="29882" y="50843"/>
                </a:cubicBezTo>
                <a:cubicBezTo>
                  <a:pt x="29806" y="50767"/>
                  <a:pt x="29787" y="50691"/>
                  <a:pt x="29768" y="50633"/>
                </a:cubicBezTo>
                <a:cubicBezTo>
                  <a:pt x="29635" y="51109"/>
                  <a:pt x="28779" y="50900"/>
                  <a:pt x="28588" y="51470"/>
                </a:cubicBezTo>
                <a:cubicBezTo>
                  <a:pt x="28531" y="51337"/>
                  <a:pt x="28684" y="51337"/>
                  <a:pt x="28474" y="51261"/>
                </a:cubicBezTo>
                <a:cubicBezTo>
                  <a:pt x="28284" y="51318"/>
                  <a:pt x="28569" y="51508"/>
                  <a:pt x="28436" y="51584"/>
                </a:cubicBezTo>
                <a:cubicBezTo>
                  <a:pt x="28113" y="51128"/>
                  <a:pt x="28227" y="51737"/>
                  <a:pt x="28341" y="51546"/>
                </a:cubicBezTo>
                <a:cubicBezTo>
                  <a:pt x="28113" y="51889"/>
                  <a:pt x="27428" y="51965"/>
                  <a:pt x="27086" y="52041"/>
                </a:cubicBezTo>
                <a:cubicBezTo>
                  <a:pt x="27181" y="52174"/>
                  <a:pt x="26762" y="52440"/>
                  <a:pt x="26724" y="52193"/>
                </a:cubicBezTo>
                <a:cubicBezTo>
                  <a:pt x="26534" y="52326"/>
                  <a:pt x="26667" y="52421"/>
                  <a:pt x="26667" y="52517"/>
                </a:cubicBezTo>
                <a:cubicBezTo>
                  <a:pt x="26477" y="52459"/>
                  <a:pt x="25964" y="52802"/>
                  <a:pt x="26249" y="52802"/>
                </a:cubicBezTo>
                <a:cubicBezTo>
                  <a:pt x="26021" y="52840"/>
                  <a:pt x="25983" y="52897"/>
                  <a:pt x="26059" y="53030"/>
                </a:cubicBezTo>
                <a:cubicBezTo>
                  <a:pt x="24385" y="53353"/>
                  <a:pt x="22140" y="54837"/>
                  <a:pt x="20866" y="55313"/>
                </a:cubicBezTo>
                <a:cubicBezTo>
                  <a:pt x="21018" y="55294"/>
                  <a:pt x="20752" y="55522"/>
                  <a:pt x="20809" y="55617"/>
                </a:cubicBezTo>
                <a:cubicBezTo>
                  <a:pt x="20010" y="55465"/>
                  <a:pt x="19820" y="56302"/>
                  <a:pt x="19097" y="56226"/>
                </a:cubicBezTo>
                <a:cubicBezTo>
                  <a:pt x="19268" y="56473"/>
                  <a:pt x="19059" y="56283"/>
                  <a:pt x="18983" y="56378"/>
                </a:cubicBezTo>
                <a:cubicBezTo>
                  <a:pt x="19040" y="56511"/>
                  <a:pt x="19173" y="56511"/>
                  <a:pt x="19116" y="56568"/>
                </a:cubicBezTo>
                <a:cubicBezTo>
                  <a:pt x="18793" y="56720"/>
                  <a:pt x="17975" y="57005"/>
                  <a:pt x="17670" y="57177"/>
                </a:cubicBezTo>
                <a:cubicBezTo>
                  <a:pt x="17785" y="57158"/>
                  <a:pt x="17899" y="56929"/>
                  <a:pt x="18013" y="57062"/>
                </a:cubicBezTo>
                <a:cubicBezTo>
                  <a:pt x="17785" y="57215"/>
                  <a:pt x="17537" y="57405"/>
                  <a:pt x="17347" y="57196"/>
                </a:cubicBezTo>
                <a:cubicBezTo>
                  <a:pt x="17537" y="57671"/>
                  <a:pt x="16891" y="57481"/>
                  <a:pt x="16643" y="57595"/>
                </a:cubicBezTo>
                <a:cubicBezTo>
                  <a:pt x="16320" y="57766"/>
                  <a:pt x="16092" y="58337"/>
                  <a:pt x="15616" y="58204"/>
                </a:cubicBezTo>
                <a:cubicBezTo>
                  <a:pt x="15692" y="58147"/>
                  <a:pt x="16092" y="57975"/>
                  <a:pt x="15864" y="57956"/>
                </a:cubicBezTo>
                <a:cubicBezTo>
                  <a:pt x="15483" y="58261"/>
                  <a:pt x="15407" y="58432"/>
                  <a:pt x="15027" y="58546"/>
                </a:cubicBezTo>
                <a:cubicBezTo>
                  <a:pt x="15065" y="58546"/>
                  <a:pt x="15122" y="58489"/>
                  <a:pt x="15160" y="58565"/>
                </a:cubicBezTo>
                <a:cubicBezTo>
                  <a:pt x="15046" y="58527"/>
                  <a:pt x="14494" y="58774"/>
                  <a:pt x="14665" y="58850"/>
                </a:cubicBezTo>
                <a:cubicBezTo>
                  <a:pt x="14760" y="58831"/>
                  <a:pt x="14874" y="58622"/>
                  <a:pt x="14951" y="58774"/>
                </a:cubicBezTo>
                <a:cubicBezTo>
                  <a:pt x="14912" y="59003"/>
                  <a:pt x="14741" y="59193"/>
                  <a:pt x="14551" y="59079"/>
                </a:cubicBezTo>
                <a:cubicBezTo>
                  <a:pt x="14437" y="59174"/>
                  <a:pt x="14684" y="59155"/>
                  <a:pt x="14722" y="59345"/>
                </a:cubicBezTo>
                <a:cubicBezTo>
                  <a:pt x="15103" y="59136"/>
                  <a:pt x="15046" y="59174"/>
                  <a:pt x="15046" y="58907"/>
                </a:cubicBezTo>
                <a:cubicBezTo>
                  <a:pt x="15160" y="58888"/>
                  <a:pt x="15502" y="58812"/>
                  <a:pt x="15502" y="58546"/>
                </a:cubicBezTo>
                <a:cubicBezTo>
                  <a:pt x="15825" y="58927"/>
                  <a:pt x="16396" y="57899"/>
                  <a:pt x="17043" y="58090"/>
                </a:cubicBezTo>
                <a:cubicBezTo>
                  <a:pt x="16681" y="58565"/>
                  <a:pt x="15997" y="58603"/>
                  <a:pt x="15711" y="58774"/>
                </a:cubicBezTo>
                <a:cubicBezTo>
                  <a:pt x="15578" y="58869"/>
                  <a:pt x="15749" y="59060"/>
                  <a:pt x="15502" y="59003"/>
                </a:cubicBezTo>
                <a:cubicBezTo>
                  <a:pt x="15521" y="59003"/>
                  <a:pt x="15578" y="58812"/>
                  <a:pt x="15464" y="58831"/>
                </a:cubicBezTo>
                <a:cubicBezTo>
                  <a:pt x="15388" y="58831"/>
                  <a:pt x="15445" y="59079"/>
                  <a:pt x="15217" y="58984"/>
                </a:cubicBezTo>
                <a:cubicBezTo>
                  <a:pt x="15141" y="59022"/>
                  <a:pt x="15312" y="59174"/>
                  <a:pt x="15255" y="59231"/>
                </a:cubicBezTo>
                <a:cubicBezTo>
                  <a:pt x="14057" y="59706"/>
                  <a:pt x="13505" y="60144"/>
                  <a:pt x="12402" y="60543"/>
                </a:cubicBezTo>
                <a:cubicBezTo>
                  <a:pt x="12459" y="60543"/>
                  <a:pt x="12516" y="60505"/>
                  <a:pt x="12554" y="60562"/>
                </a:cubicBezTo>
                <a:cubicBezTo>
                  <a:pt x="11831" y="60848"/>
                  <a:pt x="10709" y="61323"/>
                  <a:pt x="9853" y="61570"/>
                </a:cubicBezTo>
                <a:cubicBezTo>
                  <a:pt x="9111" y="61780"/>
                  <a:pt x="8464" y="62236"/>
                  <a:pt x="8179" y="62350"/>
                </a:cubicBezTo>
                <a:cubicBezTo>
                  <a:pt x="8160" y="62350"/>
                  <a:pt x="7932" y="62122"/>
                  <a:pt x="8160" y="62445"/>
                </a:cubicBezTo>
                <a:cubicBezTo>
                  <a:pt x="6867" y="62807"/>
                  <a:pt x="5592" y="63206"/>
                  <a:pt x="4451" y="63644"/>
                </a:cubicBezTo>
                <a:cubicBezTo>
                  <a:pt x="8788" y="62617"/>
                  <a:pt x="12858" y="60600"/>
                  <a:pt x="16681" y="59041"/>
                </a:cubicBezTo>
                <a:cubicBezTo>
                  <a:pt x="16624" y="59079"/>
                  <a:pt x="16529" y="59098"/>
                  <a:pt x="16586" y="59193"/>
                </a:cubicBezTo>
                <a:cubicBezTo>
                  <a:pt x="16948" y="58660"/>
                  <a:pt x="17290" y="58927"/>
                  <a:pt x="17728" y="58413"/>
                </a:cubicBezTo>
                <a:cubicBezTo>
                  <a:pt x="17670" y="58451"/>
                  <a:pt x="17594" y="58508"/>
                  <a:pt x="17537" y="58451"/>
                </a:cubicBezTo>
                <a:cubicBezTo>
                  <a:pt x="18165" y="58185"/>
                  <a:pt x="18603" y="57747"/>
                  <a:pt x="19040" y="57804"/>
                </a:cubicBezTo>
                <a:cubicBezTo>
                  <a:pt x="18812" y="58090"/>
                  <a:pt x="18355" y="57975"/>
                  <a:pt x="18260" y="58280"/>
                </a:cubicBezTo>
                <a:cubicBezTo>
                  <a:pt x="19287" y="57994"/>
                  <a:pt x="20676" y="57215"/>
                  <a:pt x="21665" y="56758"/>
                </a:cubicBezTo>
                <a:cubicBezTo>
                  <a:pt x="21988" y="56625"/>
                  <a:pt x="22844" y="56473"/>
                  <a:pt x="22635" y="56149"/>
                </a:cubicBezTo>
                <a:cubicBezTo>
                  <a:pt x="22692" y="56111"/>
                  <a:pt x="22749" y="56207"/>
                  <a:pt x="22806" y="56302"/>
                </a:cubicBezTo>
                <a:cubicBezTo>
                  <a:pt x="24100" y="55655"/>
                  <a:pt x="25070" y="55084"/>
                  <a:pt x="26021" y="54875"/>
                </a:cubicBezTo>
                <a:cubicBezTo>
                  <a:pt x="25868" y="54913"/>
                  <a:pt x="25868" y="55008"/>
                  <a:pt x="26021" y="55160"/>
                </a:cubicBezTo>
                <a:cubicBezTo>
                  <a:pt x="26173" y="55046"/>
                  <a:pt x="26192" y="54837"/>
                  <a:pt x="26439" y="54970"/>
                </a:cubicBezTo>
                <a:cubicBezTo>
                  <a:pt x="26439" y="54723"/>
                  <a:pt x="26325" y="54970"/>
                  <a:pt x="26211" y="54742"/>
                </a:cubicBezTo>
                <a:cubicBezTo>
                  <a:pt x="26401" y="54818"/>
                  <a:pt x="26515" y="54647"/>
                  <a:pt x="26591" y="54685"/>
                </a:cubicBezTo>
                <a:cubicBezTo>
                  <a:pt x="26667" y="54780"/>
                  <a:pt x="26477" y="54799"/>
                  <a:pt x="26534" y="54894"/>
                </a:cubicBezTo>
                <a:cubicBezTo>
                  <a:pt x="26820" y="54647"/>
                  <a:pt x="27257" y="54704"/>
                  <a:pt x="27447" y="54381"/>
                </a:cubicBezTo>
                <a:cubicBezTo>
                  <a:pt x="27618" y="54381"/>
                  <a:pt x="27561" y="54647"/>
                  <a:pt x="27675" y="54609"/>
                </a:cubicBezTo>
                <a:cubicBezTo>
                  <a:pt x="27809" y="54438"/>
                  <a:pt x="27809" y="54514"/>
                  <a:pt x="27771" y="54247"/>
                </a:cubicBezTo>
                <a:cubicBezTo>
                  <a:pt x="28360" y="54209"/>
                  <a:pt x="28455" y="53829"/>
                  <a:pt x="28969" y="53924"/>
                </a:cubicBezTo>
                <a:cubicBezTo>
                  <a:pt x="28531" y="53544"/>
                  <a:pt x="29273" y="53544"/>
                  <a:pt x="28760" y="53391"/>
                </a:cubicBezTo>
                <a:cubicBezTo>
                  <a:pt x="28912" y="53353"/>
                  <a:pt x="29083" y="53334"/>
                  <a:pt x="29330" y="53468"/>
                </a:cubicBezTo>
                <a:cubicBezTo>
                  <a:pt x="29292" y="53468"/>
                  <a:pt x="29026" y="53449"/>
                  <a:pt x="29140" y="53601"/>
                </a:cubicBezTo>
                <a:cubicBezTo>
                  <a:pt x="29273" y="53506"/>
                  <a:pt x="29387" y="53582"/>
                  <a:pt x="29387" y="53715"/>
                </a:cubicBezTo>
                <a:cubicBezTo>
                  <a:pt x="29387" y="53506"/>
                  <a:pt x="29597" y="53353"/>
                  <a:pt x="29844" y="53201"/>
                </a:cubicBezTo>
                <a:cubicBezTo>
                  <a:pt x="29863" y="53582"/>
                  <a:pt x="30433" y="53068"/>
                  <a:pt x="30224" y="53125"/>
                </a:cubicBezTo>
                <a:cubicBezTo>
                  <a:pt x="30129" y="52954"/>
                  <a:pt x="30129" y="53430"/>
                  <a:pt x="29939" y="53239"/>
                </a:cubicBezTo>
                <a:cubicBezTo>
                  <a:pt x="30034" y="53125"/>
                  <a:pt x="30376" y="52764"/>
                  <a:pt x="30376" y="53125"/>
                </a:cubicBezTo>
                <a:cubicBezTo>
                  <a:pt x="30548" y="52783"/>
                  <a:pt x="30814" y="52878"/>
                  <a:pt x="30966" y="52402"/>
                </a:cubicBezTo>
                <a:cubicBezTo>
                  <a:pt x="31061" y="52517"/>
                  <a:pt x="31156" y="52593"/>
                  <a:pt x="31251" y="52593"/>
                </a:cubicBezTo>
                <a:cubicBezTo>
                  <a:pt x="31080" y="52364"/>
                  <a:pt x="31023" y="52440"/>
                  <a:pt x="31061" y="52250"/>
                </a:cubicBezTo>
                <a:cubicBezTo>
                  <a:pt x="30814" y="52345"/>
                  <a:pt x="30852" y="52478"/>
                  <a:pt x="30643" y="52364"/>
                </a:cubicBezTo>
                <a:cubicBezTo>
                  <a:pt x="32678" y="50957"/>
                  <a:pt x="33344" y="50900"/>
                  <a:pt x="35436" y="49511"/>
                </a:cubicBezTo>
                <a:cubicBezTo>
                  <a:pt x="35417" y="49854"/>
                  <a:pt x="35607" y="49720"/>
                  <a:pt x="35816" y="49816"/>
                </a:cubicBezTo>
                <a:cubicBezTo>
                  <a:pt x="35721" y="49892"/>
                  <a:pt x="35607" y="49987"/>
                  <a:pt x="35493" y="49949"/>
                </a:cubicBezTo>
                <a:cubicBezTo>
                  <a:pt x="36254" y="50006"/>
                  <a:pt x="36958" y="49397"/>
                  <a:pt x="37395" y="49112"/>
                </a:cubicBezTo>
                <a:cubicBezTo>
                  <a:pt x="38669" y="48275"/>
                  <a:pt x="40819" y="47305"/>
                  <a:pt x="42455" y="46259"/>
                </a:cubicBezTo>
                <a:cubicBezTo>
                  <a:pt x="42550" y="46221"/>
                  <a:pt x="42854" y="46068"/>
                  <a:pt x="42911" y="45992"/>
                </a:cubicBezTo>
                <a:cubicBezTo>
                  <a:pt x="42987" y="45897"/>
                  <a:pt x="43101" y="45859"/>
                  <a:pt x="43311" y="45764"/>
                </a:cubicBezTo>
                <a:cubicBezTo>
                  <a:pt x="44224" y="45308"/>
                  <a:pt x="44927" y="44642"/>
                  <a:pt x="45688" y="44166"/>
                </a:cubicBezTo>
                <a:cubicBezTo>
                  <a:pt x="46411" y="43710"/>
                  <a:pt x="47153" y="43444"/>
                  <a:pt x="47571" y="42949"/>
                </a:cubicBezTo>
                <a:cubicBezTo>
                  <a:pt x="47191" y="42873"/>
                  <a:pt x="47210" y="43406"/>
                  <a:pt x="46696" y="43177"/>
                </a:cubicBezTo>
                <a:cubicBezTo>
                  <a:pt x="47704" y="42683"/>
                  <a:pt x="48484" y="42169"/>
                  <a:pt x="49549" y="41503"/>
                </a:cubicBezTo>
                <a:cubicBezTo>
                  <a:pt x="49568" y="41332"/>
                  <a:pt x="49359" y="41408"/>
                  <a:pt x="49435" y="41294"/>
                </a:cubicBezTo>
                <a:cubicBezTo>
                  <a:pt x="50234" y="41370"/>
                  <a:pt x="50272" y="40381"/>
                  <a:pt x="50957" y="40438"/>
                </a:cubicBezTo>
                <a:cubicBezTo>
                  <a:pt x="50900" y="40362"/>
                  <a:pt x="50843" y="40286"/>
                  <a:pt x="50938" y="40248"/>
                </a:cubicBezTo>
                <a:cubicBezTo>
                  <a:pt x="51014" y="40343"/>
                  <a:pt x="51147" y="40343"/>
                  <a:pt x="51071" y="40229"/>
                </a:cubicBezTo>
                <a:cubicBezTo>
                  <a:pt x="50767" y="40077"/>
                  <a:pt x="50843" y="40419"/>
                  <a:pt x="50538" y="40172"/>
                </a:cubicBezTo>
                <a:cubicBezTo>
                  <a:pt x="50691" y="40267"/>
                  <a:pt x="50786" y="39906"/>
                  <a:pt x="50938" y="40020"/>
                </a:cubicBezTo>
                <a:cubicBezTo>
                  <a:pt x="51090" y="40172"/>
                  <a:pt x="50691" y="39982"/>
                  <a:pt x="50976" y="40210"/>
                </a:cubicBezTo>
                <a:cubicBezTo>
                  <a:pt x="51090" y="40153"/>
                  <a:pt x="51166" y="39887"/>
                  <a:pt x="51318" y="40001"/>
                </a:cubicBezTo>
                <a:cubicBezTo>
                  <a:pt x="51242" y="40039"/>
                  <a:pt x="51280" y="40172"/>
                  <a:pt x="51394" y="40153"/>
                </a:cubicBezTo>
                <a:cubicBezTo>
                  <a:pt x="51927" y="39792"/>
                  <a:pt x="52307" y="39221"/>
                  <a:pt x="53125" y="38841"/>
                </a:cubicBezTo>
                <a:cubicBezTo>
                  <a:pt x="52897" y="38612"/>
                  <a:pt x="53297" y="38764"/>
                  <a:pt x="53106" y="38536"/>
                </a:cubicBezTo>
                <a:cubicBezTo>
                  <a:pt x="54381" y="37871"/>
                  <a:pt x="55560" y="36710"/>
                  <a:pt x="56530" y="35664"/>
                </a:cubicBezTo>
                <a:cubicBezTo>
                  <a:pt x="56473" y="35702"/>
                  <a:pt x="56416" y="35778"/>
                  <a:pt x="56340" y="35721"/>
                </a:cubicBezTo>
                <a:lnTo>
                  <a:pt x="56987" y="35093"/>
                </a:lnTo>
                <a:cubicBezTo>
                  <a:pt x="57101" y="35227"/>
                  <a:pt x="57215" y="35284"/>
                  <a:pt x="57310" y="35227"/>
                </a:cubicBezTo>
                <a:cubicBezTo>
                  <a:pt x="58318" y="34219"/>
                  <a:pt x="60258" y="32069"/>
                  <a:pt x="61304" y="31327"/>
                </a:cubicBezTo>
                <a:cubicBezTo>
                  <a:pt x="61285" y="31384"/>
                  <a:pt x="61190" y="31441"/>
                  <a:pt x="61266" y="31499"/>
                </a:cubicBezTo>
                <a:cubicBezTo>
                  <a:pt x="61475" y="31251"/>
                  <a:pt x="61704" y="31270"/>
                  <a:pt x="61628" y="30871"/>
                </a:cubicBezTo>
                <a:cubicBezTo>
                  <a:pt x="62065" y="30985"/>
                  <a:pt x="62027" y="30548"/>
                  <a:pt x="62198" y="30395"/>
                </a:cubicBezTo>
                <a:cubicBezTo>
                  <a:pt x="62427" y="30186"/>
                  <a:pt x="62959" y="30205"/>
                  <a:pt x="62826" y="29844"/>
                </a:cubicBezTo>
                <a:cubicBezTo>
                  <a:pt x="62902" y="29958"/>
                  <a:pt x="63168" y="29977"/>
                  <a:pt x="63016" y="29863"/>
                </a:cubicBezTo>
                <a:cubicBezTo>
                  <a:pt x="63397" y="29577"/>
                  <a:pt x="63815" y="28836"/>
                  <a:pt x="64519" y="28588"/>
                </a:cubicBezTo>
                <a:cubicBezTo>
                  <a:pt x="64291" y="28398"/>
                  <a:pt x="64614" y="28474"/>
                  <a:pt x="64576" y="28265"/>
                </a:cubicBezTo>
                <a:cubicBezTo>
                  <a:pt x="64652" y="28322"/>
                  <a:pt x="64633" y="28360"/>
                  <a:pt x="64671" y="28417"/>
                </a:cubicBezTo>
                <a:cubicBezTo>
                  <a:pt x="64690" y="28056"/>
                  <a:pt x="65127" y="28246"/>
                  <a:pt x="65051" y="27866"/>
                </a:cubicBezTo>
                <a:cubicBezTo>
                  <a:pt x="65089" y="28170"/>
                  <a:pt x="65432" y="27770"/>
                  <a:pt x="65337" y="27675"/>
                </a:cubicBezTo>
                <a:cubicBezTo>
                  <a:pt x="65146" y="27618"/>
                  <a:pt x="65337" y="27828"/>
                  <a:pt x="65166" y="27751"/>
                </a:cubicBezTo>
                <a:cubicBezTo>
                  <a:pt x="65223" y="27694"/>
                  <a:pt x="65089" y="27618"/>
                  <a:pt x="65108" y="27561"/>
                </a:cubicBezTo>
                <a:cubicBezTo>
                  <a:pt x="65546" y="27847"/>
                  <a:pt x="65432" y="27143"/>
                  <a:pt x="65717" y="27485"/>
                </a:cubicBezTo>
                <a:cubicBezTo>
                  <a:pt x="66155" y="26819"/>
                  <a:pt x="66554" y="26915"/>
                  <a:pt x="66649" y="26306"/>
                </a:cubicBezTo>
                <a:cubicBezTo>
                  <a:pt x="67030" y="26363"/>
                  <a:pt x="66953" y="26211"/>
                  <a:pt x="67087" y="25944"/>
                </a:cubicBezTo>
                <a:cubicBezTo>
                  <a:pt x="67239" y="26192"/>
                  <a:pt x="67087" y="25925"/>
                  <a:pt x="67258" y="26002"/>
                </a:cubicBezTo>
                <a:cubicBezTo>
                  <a:pt x="67448" y="25849"/>
                  <a:pt x="67087" y="25925"/>
                  <a:pt x="67201" y="25811"/>
                </a:cubicBezTo>
                <a:cubicBezTo>
                  <a:pt x="67638" y="25964"/>
                  <a:pt x="67296" y="25374"/>
                  <a:pt x="67657" y="25412"/>
                </a:cubicBezTo>
                <a:cubicBezTo>
                  <a:pt x="67752" y="25583"/>
                  <a:pt x="67486" y="25450"/>
                  <a:pt x="67619" y="25583"/>
                </a:cubicBezTo>
                <a:cubicBezTo>
                  <a:pt x="67752" y="25583"/>
                  <a:pt x="68057" y="25317"/>
                  <a:pt x="67981" y="25165"/>
                </a:cubicBezTo>
                <a:cubicBezTo>
                  <a:pt x="67885" y="25279"/>
                  <a:pt x="67809" y="25374"/>
                  <a:pt x="67657" y="25279"/>
                </a:cubicBezTo>
                <a:cubicBezTo>
                  <a:pt x="68418" y="24575"/>
                  <a:pt x="69236" y="23738"/>
                  <a:pt x="69997" y="23015"/>
                </a:cubicBezTo>
                <a:cubicBezTo>
                  <a:pt x="70815" y="22273"/>
                  <a:pt x="71899" y="21227"/>
                  <a:pt x="72450" y="20428"/>
                </a:cubicBezTo>
                <a:cubicBezTo>
                  <a:pt x="72641" y="20143"/>
                  <a:pt x="73211" y="20162"/>
                  <a:pt x="73097" y="19744"/>
                </a:cubicBezTo>
                <a:cubicBezTo>
                  <a:pt x="73211" y="19820"/>
                  <a:pt x="73306" y="19820"/>
                  <a:pt x="73363" y="19801"/>
                </a:cubicBezTo>
                <a:cubicBezTo>
                  <a:pt x="73268" y="19249"/>
                  <a:pt x="74105" y="19135"/>
                  <a:pt x="73934" y="18831"/>
                </a:cubicBezTo>
                <a:cubicBezTo>
                  <a:pt x="74372" y="18831"/>
                  <a:pt x="74752" y="17747"/>
                  <a:pt x="75323" y="17842"/>
                </a:cubicBezTo>
                <a:cubicBezTo>
                  <a:pt x="75209" y="17861"/>
                  <a:pt x="74904" y="18108"/>
                  <a:pt x="74980" y="18146"/>
                </a:cubicBezTo>
                <a:cubicBezTo>
                  <a:pt x="75437" y="17956"/>
                  <a:pt x="75855" y="17632"/>
                  <a:pt x="75779" y="17100"/>
                </a:cubicBezTo>
                <a:cubicBezTo>
                  <a:pt x="76179" y="17347"/>
                  <a:pt x="76274" y="16757"/>
                  <a:pt x="76255" y="16605"/>
                </a:cubicBezTo>
                <a:cubicBezTo>
                  <a:pt x="76388" y="16700"/>
                  <a:pt x="76198" y="16776"/>
                  <a:pt x="76350" y="16872"/>
                </a:cubicBezTo>
                <a:cubicBezTo>
                  <a:pt x="77453" y="16054"/>
                  <a:pt x="78803" y="14475"/>
                  <a:pt x="80116" y="14133"/>
                </a:cubicBezTo>
                <a:cubicBezTo>
                  <a:pt x="80116" y="14361"/>
                  <a:pt x="79831" y="14399"/>
                  <a:pt x="79907" y="14532"/>
                </a:cubicBezTo>
                <a:cubicBezTo>
                  <a:pt x="80040" y="14361"/>
                  <a:pt x="80287" y="14532"/>
                  <a:pt x="80382" y="14570"/>
                </a:cubicBezTo>
                <a:cubicBezTo>
                  <a:pt x="80572" y="14399"/>
                  <a:pt x="80230" y="14095"/>
                  <a:pt x="80249" y="13942"/>
                </a:cubicBezTo>
                <a:cubicBezTo>
                  <a:pt x="80268" y="13524"/>
                  <a:pt x="81010" y="13524"/>
                  <a:pt x="81485" y="13048"/>
                </a:cubicBezTo>
                <a:cubicBezTo>
                  <a:pt x="81485" y="12896"/>
                  <a:pt x="81238" y="12782"/>
                  <a:pt x="81371" y="12630"/>
                </a:cubicBezTo>
                <a:cubicBezTo>
                  <a:pt x="81409" y="12440"/>
                  <a:pt x="81638" y="12706"/>
                  <a:pt x="81714" y="12573"/>
                </a:cubicBezTo>
                <a:cubicBezTo>
                  <a:pt x="81580" y="12478"/>
                  <a:pt x="81580" y="12364"/>
                  <a:pt x="81523" y="12250"/>
                </a:cubicBezTo>
                <a:cubicBezTo>
                  <a:pt x="81485" y="12307"/>
                  <a:pt x="81447" y="12402"/>
                  <a:pt x="81352" y="12364"/>
                </a:cubicBezTo>
                <a:cubicBezTo>
                  <a:pt x="81276" y="12154"/>
                  <a:pt x="81105" y="12154"/>
                  <a:pt x="81181" y="11907"/>
                </a:cubicBezTo>
                <a:cubicBezTo>
                  <a:pt x="81086" y="12116"/>
                  <a:pt x="80896" y="12078"/>
                  <a:pt x="80744" y="12097"/>
                </a:cubicBezTo>
                <a:cubicBezTo>
                  <a:pt x="80915" y="11717"/>
                  <a:pt x="81352" y="12002"/>
                  <a:pt x="81504" y="11565"/>
                </a:cubicBezTo>
                <a:cubicBezTo>
                  <a:pt x="81029" y="11413"/>
                  <a:pt x="80991" y="11698"/>
                  <a:pt x="80610" y="11279"/>
                </a:cubicBezTo>
                <a:cubicBezTo>
                  <a:pt x="80782" y="11298"/>
                  <a:pt x="80896" y="11127"/>
                  <a:pt x="81048" y="11070"/>
                </a:cubicBezTo>
                <a:cubicBezTo>
                  <a:pt x="80782" y="10918"/>
                  <a:pt x="80706" y="11184"/>
                  <a:pt x="80382" y="10880"/>
                </a:cubicBezTo>
                <a:cubicBezTo>
                  <a:pt x="80040" y="11070"/>
                  <a:pt x="80040" y="11375"/>
                  <a:pt x="79621" y="11413"/>
                </a:cubicBezTo>
                <a:cubicBezTo>
                  <a:pt x="79374" y="11146"/>
                  <a:pt x="79108" y="11165"/>
                  <a:pt x="78975" y="10937"/>
                </a:cubicBezTo>
                <a:cubicBezTo>
                  <a:pt x="79222" y="11070"/>
                  <a:pt x="79241" y="10823"/>
                  <a:pt x="79450" y="11108"/>
                </a:cubicBezTo>
                <a:cubicBezTo>
                  <a:pt x="79469" y="10842"/>
                  <a:pt x="79964" y="11013"/>
                  <a:pt x="79812" y="10728"/>
                </a:cubicBezTo>
                <a:cubicBezTo>
                  <a:pt x="79812" y="10823"/>
                  <a:pt x="79526" y="10842"/>
                  <a:pt x="79602" y="10728"/>
                </a:cubicBezTo>
                <a:cubicBezTo>
                  <a:pt x="80021" y="10671"/>
                  <a:pt x="79678" y="10252"/>
                  <a:pt x="79983" y="10024"/>
                </a:cubicBezTo>
                <a:cubicBezTo>
                  <a:pt x="79793" y="9948"/>
                  <a:pt x="79888" y="9853"/>
                  <a:pt x="79659" y="9758"/>
                </a:cubicBezTo>
                <a:cubicBezTo>
                  <a:pt x="79583" y="9834"/>
                  <a:pt x="79564" y="10043"/>
                  <a:pt x="79393" y="9872"/>
                </a:cubicBezTo>
                <a:cubicBezTo>
                  <a:pt x="79393" y="9777"/>
                  <a:pt x="79640" y="9682"/>
                  <a:pt x="79488" y="9587"/>
                </a:cubicBezTo>
                <a:cubicBezTo>
                  <a:pt x="79431" y="9644"/>
                  <a:pt x="79412" y="9739"/>
                  <a:pt x="79317" y="9682"/>
                </a:cubicBezTo>
                <a:cubicBezTo>
                  <a:pt x="79203" y="9530"/>
                  <a:pt x="79260" y="9511"/>
                  <a:pt x="78994" y="9434"/>
                </a:cubicBezTo>
                <a:cubicBezTo>
                  <a:pt x="79165" y="9130"/>
                  <a:pt x="78727" y="8997"/>
                  <a:pt x="78594" y="8997"/>
                </a:cubicBezTo>
                <a:cubicBezTo>
                  <a:pt x="78385" y="9377"/>
                  <a:pt x="77738" y="9758"/>
                  <a:pt x="77301" y="10024"/>
                </a:cubicBezTo>
                <a:cubicBezTo>
                  <a:pt x="77320" y="9910"/>
                  <a:pt x="77206" y="9758"/>
                  <a:pt x="77396" y="9758"/>
                </a:cubicBezTo>
                <a:cubicBezTo>
                  <a:pt x="77111" y="9682"/>
                  <a:pt x="77206" y="9625"/>
                  <a:pt x="77111" y="9453"/>
                </a:cubicBezTo>
                <a:cubicBezTo>
                  <a:pt x="77244" y="9415"/>
                  <a:pt x="77339" y="9282"/>
                  <a:pt x="77586" y="9492"/>
                </a:cubicBezTo>
                <a:cubicBezTo>
                  <a:pt x="77548" y="9587"/>
                  <a:pt x="77130" y="9358"/>
                  <a:pt x="77320" y="9587"/>
                </a:cubicBezTo>
                <a:cubicBezTo>
                  <a:pt x="77643" y="9511"/>
                  <a:pt x="77282" y="9587"/>
                  <a:pt x="77491" y="9758"/>
                </a:cubicBezTo>
                <a:cubicBezTo>
                  <a:pt x="77776" y="9396"/>
                  <a:pt x="78423" y="9225"/>
                  <a:pt x="78518" y="8807"/>
                </a:cubicBezTo>
                <a:cubicBezTo>
                  <a:pt x="78138" y="8464"/>
                  <a:pt x="78176" y="9035"/>
                  <a:pt x="77890" y="8883"/>
                </a:cubicBezTo>
                <a:cubicBezTo>
                  <a:pt x="78157" y="8617"/>
                  <a:pt x="78138" y="8331"/>
                  <a:pt x="77948" y="8065"/>
                </a:cubicBezTo>
                <a:cubicBezTo>
                  <a:pt x="77833" y="8160"/>
                  <a:pt x="77700" y="8122"/>
                  <a:pt x="77567" y="8179"/>
                </a:cubicBezTo>
                <a:cubicBezTo>
                  <a:pt x="77662" y="8027"/>
                  <a:pt x="77776" y="7894"/>
                  <a:pt x="77548" y="7761"/>
                </a:cubicBezTo>
                <a:cubicBezTo>
                  <a:pt x="77472" y="7894"/>
                  <a:pt x="77358" y="7970"/>
                  <a:pt x="77225" y="7970"/>
                </a:cubicBezTo>
                <a:cubicBezTo>
                  <a:pt x="77263" y="7856"/>
                  <a:pt x="77339" y="7742"/>
                  <a:pt x="77130" y="7647"/>
                </a:cubicBezTo>
                <a:cubicBezTo>
                  <a:pt x="76730" y="8065"/>
                  <a:pt x="76160" y="8084"/>
                  <a:pt x="75798" y="8312"/>
                </a:cubicBezTo>
                <a:cubicBezTo>
                  <a:pt x="76083" y="7856"/>
                  <a:pt x="76502" y="7761"/>
                  <a:pt x="76863" y="7475"/>
                </a:cubicBezTo>
                <a:cubicBezTo>
                  <a:pt x="76578" y="7380"/>
                  <a:pt x="76483" y="7666"/>
                  <a:pt x="76483" y="7323"/>
                </a:cubicBezTo>
                <a:cubicBezTo>
                  <a:pt x="76331" y="7380"/>
                  <a:pt x="76255" y="7608"/>
                  <a:pt x="76045" y="7513"/>
                </a:cubicBezTo>
                <a:cubicBezTo>
                  <a:pt x="76102" y="7399"/>
                  <a:pt x="76179" y="7342"/>
                  <a:pt x="76274" y="7323"/>
                </a:cubicBezTo>
                <a:cubicBezTo>
                  <a:pt x="76045" y="7095"/>
                  <a:pt x="76122" y="7513"/>
                  <a:pt x="75893" y="7285"/>
                </a:cubicBezTo>
                <a:cubicBezTo>
                  <a:pt x="76083" y="7114"/>
                  <a:pt x="76064" y="6924"/>
                  <a:pt x="75969" y="6753"/>
                </a:cubicBezTo>
                <a:cubicBezTo>
                  <a:pt x="75912" y="6810"/>
                  <a:pt x="75893" y="6886"/>
                  <a:pt x="75798" y="6848"/>
                </a:cubicBezTo>
                <a:cubicBezTo>
                  <a:pt x="75779" y="6676"/>
                  <a:pt x="75665" y="6619"/>
                  <a:pt x="75608" y="6543"/>
                </a:cubicBezTo>
                <a:cubicBezTo>
                  <a:pt x="75836" y="6524"/>
                  <a:pt x="75779" y="6505"/>
                  <a:pt x="75874" y="6315"/>
                </a:cubicBezTo>
                <a:cubicBezTo>
                  <a:pt x="75247" y="6353"/>
                  <a:pt x="75113" y="6791"/>
                  <a:pt x="74543" y="6962"/>
                </a:cubicBezTo>
                <a:cubicBezTo>
                  <a:pt x="74771" y="6829"/>
                  <a:pt x="74391" y="6714"/>
                  <a:pt x="74524" y="6581"/>
                </a:cubicBezTo>
                <a:cubicBezTo>
                  <a:pt x="75132" y="6334"/>
                  <a:pt x="75589" y="5288"/>
                  <a:pt x="74562" y="5478"/>
                </a:cubicBezTo>
                <a:cubicBezTo>
                  <a:pt x="74429" y="5383"/>
                  <a:pt x="74600" y="5288"/>
                  <a:pt x="74429" y="5212"/>
                </a:cubicBezTo>
                <a:cubicBezTo>
                  <a:pt x="73991" y="5288"/>
                  <a:pt x="73934" y="5763"/>
                  <a:pt x="73383" y="5763"/>
                </a:cubicBezTo>
                <a:cubicBezTo>
                  <a:pt x="73306" y="5421"/>
                  <a:pt x="74086" y="5516"/>
                  <a:pt x="73991" y="5136"/>
                </a:cubicBezTo>
                <a:cubicBezTo>
                  <a:pt x="73744" y="5212"/>
                  <a:pt x="73535" y="5345"/>
                  <a:pt x="73344" y="5535"/>
                </a:cubicBezTo>
                <a:cubicBezTo>
                  <a:pt x="72926" y="5212"/>
                  <a:pt x="72869" y="5592"/>
                  <a:pt x="72489" y="5326"/>
                </a:cubicBezTo>
                <a:cubicBezTo>
                  <a:pt x="72489" y="5497"/>
                  <a:pt x="72412" y="5592"/>
                  <a:pt x="72222" y="5592"/>
                </a:cubicBezTo>
                <a:cubicBezTo>
                  <a:pt x="72470" y="5364"/>
                  <a:pt x="72165" y="5136"/>
                  <a:pt x="72546" y="5117"/>
                </a:cubicBezTo>
                <a:cubicBezTo>
                  <a:pt x="72508" y="5193"/>
                  <a:pt x="72412" y="5269"/>
                  <a:pt x="72489" y="5326"/>
                </a:cubicBezTo>
                <a:cubicBezTo>
                  <a:pt x="72755" y="5212"/>
                  <a:pt x="73002" y="4755"/>
                  <a:pt x="73325" y="5117"/>
                </a:cubicBezTo>
                <a:cubicBezTo>
                  <a:pt x="73421" y="4908"/>
                  <a:pt x="73268" y="4698"/>
                  <a:pt x="73325" y="4508"/>
                </a:cubicBezTo>
                <a:cubicBezTo>
                  <a:pt x="73154" y="4622"/>
                  <a:pt x="73268" y="4736"/>
                  <a:pt x="73021" y="4679"/>
                </a:cubicBezTo>
                <a:cubicBezTo>
                  <a:pt x="73078" y="4527"/>
                  <a:pt x="73249" y="4603"/>
                  <a:pt x="73287" y="4413"/>
                </a:cubicBezTo>
                <a:cubicBezTo>
                  <a:pt x="73211" y="4356"/>
                  <a:pt x="73135" y="4299"/>
                  <a:pt x="73192" y="4242"/>
                </a:cubicBezTo>
                <a:cubicBezTo>
                  <a:pt x="72850" y="4242"/>
                  <a:pt x="72907" y="4014"/>
                  <a:pt x="72603" y="3956"/>
                </a:cubicBezTo>
                <a:cubicBezTo>
                  <a:pt x="72584" y="4052"/>
                  <a:pt x="72089" y="4109"/>
                  <a:pt x="71880" y="4185"/>
                </a:cubicBezTo>
                <a:cubicBezTo>
                  <a:pt x="71956" y="3937"/>
                  <a:pt x="72241" y="4071"/>
                  <a:pt x="72298" y="3842"/>
                </a:cubicBezTo>
                <a:cubicBezTo>
                  <a:pt x="71823" y="3614"/>
                  <a:pt x="71766" y="4261"/>
                  <a:pt x="71328" y="4128"/>
                </a:cubicBezTo>
                <a:cubicBezTo>
                  <a:pt x="71252" y="4071"/>
                  <a:pt x="71195" y="3995"/>
                  <a:pt x="71176" y="3918"/>
                </a:cubicBezTo>
                <a:cubicBezTo>
                  <a:pt x="71404" y="3728"/>
                  <a:pt x="71690" y="3633"/>
                  <a:pt x="71880" y="3424"/>
                </a:cubicBezTo>
                <a:cubicBezTo>
                  <a:pt x="71671" y="3291"/>
                  <a:pt x="71537" y="3348"/>
                  <a:pt x="71366" y="3329"/>
                </a:cubicBezTo>
                <a:cubicBezTo>
                  <a:pt x="71385" y="3272"/>
                  <a:pt x="71480" y="3196"/>
                  <a:pt x="71385" y="3120"/>
                </a:cubicBezTo>
                <a:cubicBezTo>
                  <a:pt x="71233" y="3215"/>
                  <a:pt x="71195" y="3177"/>
                  <a:pt x="71081" y="3005"/>
                </a:cubicBezTo>
                <a:cubicBezTo>
                  <a:pt x="70701" y="3120"/>
                  <a:pt x="70624" y="3348"/>
                  <a:pt x="70453" y="3538"/>
                </a:cubicBezTo>
                <a:cubicBezTo>
                  <a:pt x="70282" y="3386"/>
                  <a:pt x="69769" y="3253"/>
                  <a:pt x="69997" y="3614"/>
                </a:cubicBezTo>
                <a:cubicBezTo>
                  <a:pt x="70073" y="3557"/>
                  <a:pt x="70073" y="3367"/>
                  <a:pt x="70244" y="3538"/>
                </a:cubicBezTo>
                <a:cubicBezTo>
                  <a:pt x="70111" y="3709"/>
                  <a:pt x="70111" y="3728"/>
                  <a:pt x="69997" y="3785"/>
                </a:cubicBezTo>
                <a:lnTo>
                  <a:pt x="69635" y="3576"/>
                </a:lnTo>
                <a:cubicBezTo>
                  <a:pt x="69578" y="3671"/>
                  <a:pt x="69483" y="3728"/>
                  <a:pt x="69369" y="3690"/>
                </a:cubicBezTo>
                <a:cubicBezTo>
                  <a:pt x="69692" y="3272"/>
                  <a:pt x="70644" y="3215"/>
                  <a:pt x="70358" y="2625"/>
                </a:cubicBezTo>
                <a:cubicBezTo>
                  <a:pt x="70092" y="2758"/>
                  <a:pt x="69940" y="3120"/>
                  <a:pt x="69578" y="3063"/>
                </a:cubicBezTo>
                <a:cubicBezTo>
                  <a:pt x="69769" y="2834"/>
                  <a:pt x="70073" y="2758"/>
                  <a:pt x="70244" y="2492"/>
                </a:cubicBezTo>
                <a:cubicBezTo>
                  <a:pt x="69731" y="2359"/>
                  <a:pt x="69673" y="2549"/>
                  <a:pt x="69217" y="2549"/>
                </a:cubicBezTo>
                <a:cubicBezTo>
                  <a:pt x="69027" y="2226"/>
                  <a:pt x="69426" y="2378"/>
                  <a:pt x="69502" y="2111"/>
                </a:cubicBezTo>
                <a:cubicBezTo>
                  <a:pt x="69065" y="1959"/>
                  <a:pt x="68932" y="2454"/>
                  <a:pt x="68589" y="2511"/>
                </a:cubicBezTo>
                <a:cubicBezTo>
                  <a:pt x="68760" y="2207"/>
                  <a:pt x="69046" y="2111"/>
                  <a:pt x="69255" y="1902"/>
                </a:cubicBezTo>
                <a:cubicBezTo>
                  <a:pt x="68741" y="1617"/>
                  <a:pt x="68418" y="1617"/>
                  <a:pt x="68038" y="1541"/>
                </a:cubicBezTo>
                <a:cubicBezTo>
                  <a:pt x="68228" y="1465"/>
                  <a:pt x="67809" y="1370"/>
                  <a:pt x="67885" y="1294"/>
                </a:cubicBezTo>
                <a:cubicBezTo>
                  <a:pt x="67981" y="1351"/>
                  <a:pt x="68133" y="1122"/>
                  <a:pt x="67962" y="1179"/>
                </a:cubicBezTo>
                <a:cubicBezTo>
                  <a:pt x="67638" y="1084"/>
                  <a:pt x="67125" y="1027"/>
                  <a:pt x="66763" y="1103"/>
                </a:cubicBezTo>
                <a:cubicBezTo>
                  <a:pt x="66744" y="951"/>
                  <a:pt x="67182" y="1141"/>
                  <a:pt x="66858" y="951"/>
                </a:cubicBezTo>
                <a:cubicBezTo>
                  <a:pt x="66345" y="913"/>
                  <a:pt x="65907" y="1027"/>
                  <a:pt x="65508" y="1217"/>
                </a:cubicBezTo>
                <a:cubicBezTo>
                  <a:pt x="65451" y="970"/>
                  <a:pt x="66288" y="894"/>
                  <a:pt x="66040" y="552"/>
                </a:cubicBezTo>
                <a:cubicBezTo>
                  <a:pt x="65812" y="666"/>
                  <a:pt x="65546" y="704"/>
                  <a:pt x="65299" y="799"/>
                </a:cubicBezTo>
                <a:cubicBezTo>
                  <a:pt x="65356" y="552"/>
                  <a:pt x="64766" y="514"/>
                  <a:pt x="64443" y="324"/>
                </a:cubicBezTo>
                <a:cubicBezTo>
                  <a:pt x="64557" y="228"/>
                  <a:pt x="64462" y="114"/>
                  <a:pt x="64367" y="0"/>
                </a:cubicBezTo>
                <a:cubicBezTo>
                  <a:pt x="64100" y="0"/>
                  <a:pt x="63986" y="38"/>
                  <a:pt x="64024" y="228"/>
                </a:cubicBezTo>
                <a:cubicBezTo>
                  <a:pt x="63910" y="171"/>
                  <a:pt x="63853" y="190"/>
                  <a:pt x="63720" y="95"/>
                </a:cubicBezTo>
                <a:cubicBezTo>
                  <a:pt x="63016" y="457"/>
                  <a:pt x="62331" y="913"/>
                  <a:pt x="61628" y="1275"/>
                </a:cubicBezTo>
                <a:cubicBezTo>
                  <a:pt x="61628" y="1237"/>
                  <a:pt x="61666" y="1198"/>
                  <a:pt x="61609" y="1160"/>
                </a:cubicBezTo>
                <a:cubicBezTo>
                  <a:pt x="61361" y="1693"/>
                  <a:pt x="60677" y="1959"/>
                  <a:pt x="60239" y="2397"/>
                </a:cubicBezTo>
                <a:cubicBezTo>
                  <a:pt x="60182" y="2454"/>
                  <a:pt x="60163" y="2530"/>
                  <a:pt x="60087" y="2587"/>
                </a:cubicBezTo>
                <a:cubicBezTo>
                  <a:pt x="58794" y="3557"/>
                  <a:pt x="57728" y="4717"/>
                  <a:pt x="56625" y="5878"/>
                </a:cubicBezTo>
                <a:cubicBezTo>
                  <a:pt x="54019" y="8636"/>
                  <a:pt x="51318" y="11413"/>
                  <a:pt x="48865" y="13999"/>
                </a:cubicBezTo>
                <a:cubicBezTo>
                  <a:pt x="47153" y="15787"/>
                  <a:pt x="45707" y="17594"/>
                  <a:pt x="43938" y="19116"/>
                </a:cubicBezTo>
                <a:lnTo>
                  <a:pt x="44071" y="19230"/>
                </a:lnTo>
                <a:lnTo>
                  <a:pt x="44186" y="19325"/>
                </a:lnTo>
                <a:cubicBezTo>
                  <a:pt x="44033" y="19059"/>
                  <a:pt x="44509" y="19059"/>
                  <a:pt x="44319" y="19192"/>
                </a:cubicBezTo>
                <a:cubicBezTo>
                  <a:pt x="45041" y="18698"/>
                  <a:pt x="45517" y="17975"/>
                  <a:pt x="46031" y="17613"/>
                </a:cubicBezTo>
                <a:cubicBezTo>
                  <a:pt x="46012" y="17461"/>
                  <a:pt x="45764" y="17518"/>
                  <a:pt x="45916" y="17385"/>
                </a:cubicBezTo>
                <a:cubicBezTo>
                  <a:pt x="45973" y="17309"/>
                  <a:pt x="46050" y="17347"/>
                  <a:pt x="46164" y="17480"/>
                </a:cubicBezTo>
                <a:cubicBezTo>
                  <a:pt x="47229" y="16415"/>
                  <a:pt x="47990" y="15635"/>
                  <a:pt x="48941" y="14779"/>
                </a:cubicBezTo>
                <a:cubicBezTo>
                  <a:pt x="49036" y="14912"/>
                  <a:pt x="48712" y="14989"/>
                  <a:pt x="48827" y="15141"/>
                </a:cubicBezTo>
                <a:cubicBezTo>
                  <a:pt x="49112" y="15027"/>
                  <a:pt x="49036" y="14779"/>
                  <a:pt x="49017" y="14570"/>
                </a:cubicBezTo>
                <a:cubicBezTo>
                  <a:pt x="49321" y="15027"/>
                  <a:pt x="49664" y="13999"/>
                  <a:pt x="49740" y="13752"/>
                </a:cubicBezTo>
                <a:cubicBezTo>
                  <a:pt x="49797" y="13809"/>
                  <a:pt x="49778" y="13847"/>
                  <a:pt x="49835" y="13885"/>
                </a:cubicBezTo>
                <a:cubicBezTo>
                  <a:pt x="50063" y="13695"/>
                  <a:pt x="49854" y="13372"/>
                  <a:pt x="50158" y="13391"/>
                </a:cubicBezTo>
                <a:cubicBezTo>
                  <a:pt x="50120" y="13448"/>
                  <a:pt x="50006" y="13505"/>
                  <a:pt x="50082" y="13600"/>
                </a:cubicBezTo>
                <a:cubicBezTo>
                  <a:pt x="50443" y="13467"/>
                  <a:pt x="50310" y="12820"/>
                  <a:pt x="50672" y="13048"/>
                </a:cubicBezTo>
                <a:cubicBezTo>
                  <a:pt x="50919" y="12135"/>
                  <a:pt x="51699" y="12059"/>
                  <a:pt x="52060" y="11165"/>
                </a:cubicBezTo>
                <a:cubicBezTo>
                  <a:pt x="52155" y="11222"/>
                  <a:pt x="52193" y="11279"/>
                  <a:pt x="52212" y="11356"/>
                </a:cubicBezTo>
                <a:cubicBezTo>
                  <a:pt x="52574" y="10576"/>
                  <a:pt x="53563" y="10233"/>
                  <a:pt x="53905" y="9320"/>
                </a:cubicBezTo>
                <a:cubicBezTo>
                  <a:pt x="53981" y="9415"/>
                  <a:pt x="54267" y="9530"/>
                  <a:pt x="54190" y="9606"/>
                </a:cubicBezTo>
                <a:cubicBezTo>
                  <a:pt x="51604" y="12421"/>
                  <a:pt x="49207" y="14912"/>
                  <a:pt x="46601" y="17594"/>
                </a:cubicBezTo>
                <a:cubicBezTo>
                  <a:pt x="46639" y="17499"/>
                  <a:pt x="46886" y="17442"/>
                  <a:pt x="46658" y="17290"/>
                </a:cubicBezTo>
                <a:lnTo>
                  <a:pt x="46373" y="17594"/>
                </a:lnTo>
                <a:cubicBezTo>
                  <a:pt x="46392" y="17747"/>
                  <a:pt x="46582" y="17670"/>
                  <a:pt x="46525" y="17785"/>
                </a:cubicBezTo>
                <a:cubicBezTo>
                  <a:pt x="46335" y="17766"/>
                  <a:pt x="46506" y="17842"/>
                  <a:pt x="46487" y="17956"/>
                </a:cubicBezTo>
                <a:cubicBezTo>
                  <a:pt x="45593" y="18450"/>
                  <a:pt x="44604" y="19763"/>
                  <a:pt x="43634" y="20600"/>
                </a:cubicBezTo>
                <a:cubicBezTo>
                  <a:pt x="43177" y="21684"/>
                  <a:pt x="41275" y="22901"/>
                  <a:pt x="40305" y="23833"/>
                </a:cubicBezTo>
                <a:cubicBezTo>
                  <a:pt x="41028" y="23890"/>
                  <a:pt x="41332" y="23091"/>
                  <a:pt x="42017" y="22806"/>
                </a:cubicBezTo>
                <a:cubicBezTo>
                  <a:pt x="41542" y="23282"/>
                  <a:pt x="40952" y="23947"/>
                  <a:pt x="40324" y="24271"/>
                </a:cubicBezTo>
                <a:cubicBezTo>
                  <a:pt x="40229" y="24118"/>
                  <a:pt x="40553" y="24061"/>
                  <a:pt x="40267" y="23871"/>
                </a:cubicBezTo>
                <a:cubicBezTo>
                  <a:pt x="39164" y="25070"/>
                  <a:pt x="37129" y="25754"/>
                  <a:pt x="36330" y="27162"/>
                </a:cubicBezTo>
                <a:cubicBezTo>
                  <a:pt x="36007" y="27143"/>
                  <a:pt x="35702" y="27333"/>
                  <a:pt x="35417" y="27466"/>
                </a:cubicBezTo>
                <a:cubicBezTo>
                  <a:pt x="35417" y="27466"/>
                  <a:pt x="35493" y="27618"/>
                  <a:pt x="35455" y="27637"/>
                </a:cubicBezTo>
                <a:cubicBezTo>
                  <a:pt x="34732" y="28056"/>
                  <a:pt x="33724" y="28741"/>
                  <a:pt x="33020" y="29406"/>
                </a:cubicBezTo>
                <a:cubicBezTo>
                  <a:pt x="33039" y="29254"/>
                  <a:pt x="33363" y="29596"/>
                  <a:pt x="33211" y="29330"/>
                </a:cubicBezTo>
                <a:cubicBezTo>
                  <a:pt x="33458" y="29235"/>
                  <a:pt x="34694" y="28607"/>
                  <a:pt x="35227" y="27847"/>
                </a:cubicBezTo>
                <a:cubicBezTo>
                  <a:pt x="35341" y="28151"/>
                  <a:pt x="35493" y="27790"/>
                  <a:pt x="35341" y="27751"/>
                </a:cubicBezTo>
                <a:cubicBezTo>
                  <a:pt x="36064" y="27428"/>
                  <a:pt x="36824" y="27029"/>
                  <a:pt x="37433" y="26249"/>
                </a:cubicBezTo>
                <a:cubicBezTo>
                  <a:pt x="37490" y="26553"/>
                  <a:pt x="37566" y="26211"/>
                  <a:pt x="37718" y="26325"/>
                </a:cubicBezTo>
                <a:cubicBezTo>
                  <a:pt x="35037" y="28493"/>
                  <a:pt x="32355" y="30281"/>
                  <a:pt x="29197" y="32164"/>
                </a:cubicBezTo>
                <a:cubicBezTo>
                  <a:pt x="29349" y="31936"/>
                  <a:pt x="29692" y="31955"/>
                  <a:pt x="29501" y="31803"/>
                </a:cubicBezTo>
                <a:cubicBezTo>
                  <a:pt x="30015" y="31860"/>
                  <a:pt x="30338" y="31175"/>
                  <a:pt x="30605" y="31080"/>
                </a:cubicBezTo>
                <a:cubicBezTo>
                  <a:pt x="30586" y="31118"/>
                  <a:pt x="30529" y="31137"/>
                  <a:pt x="30586" y="31194"/>
                </a:cubicBezTo>
                <a:cubicBezTo>
                  <a:pt x="30757" y="31194"/>
                  <a:pt x="30871" y="30852"/>
                  <a:pt x="31042" y="30700"/>
                </a:cubicBezTo>
                <a:cubicBezTo>
                  <a:pt x="31099" y="30776"/>
                  <a:pt x="31061" y="30814"/>
                  <a:pt x="31099" y="30852"/>
                </a:cubicBezTo>
                <a:cubicBezTo>
                  <a:pt x="31289" y="30833"/>
                  <a:pt x="30966" y="30643"/>
                  <a:pt x="31156" y="30605"/>
                </a:cubicBezTo>
                <a:cubicBezTo>
                  <a:pt x="31194" y="30814"/>
                  <a:pt x="31213" y="30662"/>
                  <a:pt x="31346" y="30757"/>
                </a:cubicBezTo>
                <a:cubicBezTo>
                  <a:pt x="31898" y="30167"/>
                  <a:pt x="32640" y="29996"/>
                  <a:pt x="33096" y="29444"/>
                </a:cubicBezTo>
                <a:cubicBezTo>
                  <a:pt x="33039" y="29463"/>
                  <a:pt x="32963" y="29425"/>
                  <a:pt x="32868" y="29330"/>
                </a:cubicBezTo>
                <a:cubicBezTo>
                  <a:pt x="31061" y="30528"/>
                  <a:pt x="29368" y="31936"/>
                  <a:pt x="27219" y="32754"/>
                </a:cubicBezTo>
                <a:cubicBezTo>
                  <a:pt x="27942" y="32488"/>
                  <a:pt x="28360" y="31974"/>
                  <a:pt x="29045" y="31765"/>
                </a:cubicBezTo>
                <a:cubicBezTo>
                  <a:pt x="27942" y="32012"/>
                  <a:pt x="26839" y="32868"/>
                  <a:pt x="26059" y="33496"/>
                </a:cubicBezTo>
                <a:cubicBezTo>
                  <a:pt x="26135" y="33458"/>
                  <a:pt x="26154" y="33591"/>
                  <a:pt x="26116" y="33648"/>
                </a:cubicBezTo>
                <a:cubicBezTo>
                  <a:pt x="25127" y="34161"/>
                  <a:pt x="23282" y="35493"/>
                  <a:pt x="21646" y="36406"/>
                </a:cubicBezTo>
                <a:cubicBezTo>
                  <a:pt x="20904" y="36824"/>
                  <a:pt x="19420" y="37319"/>
                  <a:pt x="19420" y="37756"/>
                </a:cubicBezTo>
                <a:cubicBezTo>
                  <a:pt x="18431" y="37947"/>
                  <a:pt x="17670" y="38784"/>
                  <a:pt x="16700" y="39297"/>
                </a:cubicBezTo>
                <a:cubicBezTo>
                  <a:pt x="15464" y="39963"/>
                  <a:pt x="13866" y="40514"/>
                  <a:pt x="12896" y="41294"/>
                </a:cubicBezTo>
                <a:cubicBezTo>
                  <a:pt x="13163" y="41142"/>
                  <a:pt x="13410" y="41009"/>
                  <a:pt x="13676" y="41066"/>
                </a:cubicBezTo>
                <a:cubicBezTo>
                  <a:pt x="13467" y="41313"/>
                  <a:pt x="13144" y="41237"/>
                  <a:pt x="13163" y="41580"/>
                </a:cubicBezTo>
                <a:cubicBezTo>
                  <a:pt x="13448" y="41294"/>
                  <a:pt x="13942" y="41237"/>
                  <a:pt x="13676" y="40971"/>
                </a:cubicBezTo>
                <a:cubicBezTo>
                  <a:pt x="13790" y="40933"/>
                  <a:pt x="13923" y="40686"/>
                  <a:pt x="14057" y="40800"/>
                </a:cubicBezTo>
                <a:cubicBezTo>
                  <a:pt x="14095" y="41047"/>
                  <a:pt x="13733" y="40838"/>
                  <a:pt x="13885" y="41104"/>
                </a:cubicBezTo>
                <a:cubicBezTo>
                  <a:pt x="14190" y="41047"/>
                  <a:pt x="14323" y="40724"/>
                  <a:pt x="14703" y="40857"/>
                </a:cubicBezTo>
                <a:cubicBezTo>
                  <a:pt x="12649" y="42150"/>
                  <a:pt x="10271" y="43063"/>
                  <a:pt x="7989" y="44357"/>
                </a:cubicBezTo>
                <a:cubicBezTo>
                  <a:pt x="8179" y="44261"/>
                  <a:pt x="8693" y="44471"/>
                  <a:pt x="8521" y="44128"/>
                </a:cubicBezTo>
                <a:cubicBezTo>
                  <a:pt x="9948" y="43729"/>
                  <a:pt x="11850" y="43044"/>
                  <a:pt x="12915" y="42112"/>
                </a:cubicBezTo>
                <a:cubicBezTo>
                  <a:pt x="13086" y="42283"/>
                  <a:pt x="13657" y="41998"/>
                  <a:pt x="13695" y="41789"/>
                </a:cubicBezTo>
                <a:cubicBezTo>
                  <a:pt x="13752" y="42093"/>
                  <a:pt x="13752" y="41713"/>
                  <a:pt x="13961" y="41903"/>
                </a:cubicBezTo>
                <a:cubicBezTo>
                  <a:pt x="13296" y="42207"/>
                  <a:pt x="12554" y="42683"/>
                  <a:pt x="11850" y="42987"/>
                </a:cubicBezTo>
                <a:cubicBezTo>
                  <a:pt x="12611" y="42930"/>
                  <a:pt x="13638" y="42226"/>
                  <a:pt x="14209" y="41827"/>
                </a:cubicBezTo>
                <a:cubicBezTo>
                  <a:pt x="14114" y="42036"/>
                  <a:pt x="13790" y="41732"/>
                  <a:pt x="13828" y="41713"/>
                </a:cubicBezTo>
                <a:cubicBezTo>
                  <a:pt x="14209" y="41903"/>
                  <a:pt x="15198" y="41827"/>
                  <a:pt x="15027" y="41199"/>
                </a:cubicBezTo>
                <a:cubicBezTo>
                  <a:pt x="14760" y="41313"/>
                  <a:pt x="14741" y="41465"/>
                  <a:pt x="14513" y="41446"/>
                </a:cubicBezTo>
                <a:cubicBezTo>
                  <a:pt x="15122" y="40857"/>
                  <a:pt x="15883" y="40590"/>
                  <a:pt x="16510" y="40476"/>
                </a:cubicBezTo>
                <a:cubicBezTo>
                  <a:pt x="16700" y="40571"/>
                  <a:pt x="16548" y="40552"/>
                  <a:pt x="16605" y="40705"/>
                </a:cubicBezTo>
                <a:cubicBezTo>
                  <a:pt x="16967" y="40552"/>
                  <a:pt x="16510" y="40552"/>
                  <a:pt x="16548" y="40362"/>
                </a:cubicBezTo>
                <a:cubicBezTo>
                  <a:pt x="16738" y="40686"/>
                  <a:pt x="16719" y="40191"/>
                  <a:pt x="16815" y="40362"/>
                </a:cubicBezTo>
                <a:cubicBezTo>
                  <a:pt x="16872" y="40438"/>
                  <a:pt x="16719" y="40629"/>
                  <a:pt x="16910" y="40590"/>
                </a:cubicBezTo>
                <a:cubicBezTo>
                  <a:pt x="16815" y="40305"/>
                  <a:pt x="17157" y="40381"/>
                  <a:pt x="17328" y="40305"/>
                </a:cubicBezTo>
                <a:cubicBezTo>
                  <a:pt x="17214" y="40172"/>
                  <a:pt x="17214" y="40077"/>
                  <a:pt x="17309" y="40020"/>
                </a:cubicBezTo>
                <a:cubicBezTo>
                  <a:pt x="17385" y="40115"/>
                  <a:pt x="17252" y="40134"/>
                  <a:pt x="17366" y="40267"/>
                </a:cubicBezTo>
                <a:cubicBezTo>
                  <a:pt x="17575" y="40229"/>
                  <a:pt x="17290" y="40001"/>
                  <a:pt x="17347" y="39906"/>
                </a:cubicBezTo>
                <a:cubicBezTo>
                  <a:pt x="17861" y="39982"/>
                  <a:pt x="18108" y="39525"/>
                  <a:pt x="18641" y="39582"/>
                </a:cubicBezTo>
                <a:cubicBezTo>
                  <a:pt x="18488" y="38974"/>
                  <a:pt x="18755" y="39278"/>
                  <a:pt x="18888" y="38898"/>
                </a:cubicBezTo>
                <a:cubicBezTo>
                  <a:pt x="19325" y="39278"/>
                  <a:pt x="18793" y="39259"/>
                  <a:pt x="18964" y="39335"/>
                </a:cubicBezTo>
                <a:cubicBezTo>
                  <a:pt x="21075" y="38365"/>
                  <a:pt x="23358" y="36672"/>
                  <a:pt x="25184" y="35987"/>
                </a:cubicBezTo>
                <a:cubicBezTo>
                  <a:pt x="24898" y="35987"/>
                  <a:pt x="24822" y="36235"/>
                  <a:pt x="24746" y="36425"/>
                </a:cubicBezTo>
                <a:cubicBezTo>
                  <a:pt x="24689" y="36292"/>
                  <a:pt x="24841" y="36292"/>
                  <a:pt x="24632" y="36216"/>
                </a:cubicBezTo>
                <a:cubicBezTo>
                  <a:pt x="24442" y="36311"/>
                  <a:pt x="24708" y="36520"/>
                  <a:pt x="24442" y="36368"/>
                </a:cubicBezTo>
                <a:cubicBezTo>
                  <a:pt x="24499" y="36444"/>
                  <a:pt x="24594" y="36539"/>
                  <a:pt x="24556" y="36596"/>
                </a:cubicBezTo>
                <a:cubicBezTo>
                  <a:pt x="23947" y="36463"/>
                  <a:pt x="24081" y="36805"/>
                  <a:pt x="23586" y="37110"/>
                </a:cubicBezTo>
                <a:cubicBezTo>
                  <a:pt x="23548" y="37053"/>
                  <a:pt x="23567" y="37015"/>
                  <a:pt x="23529" y="36958"/>
                </a:cubicBezTo>
                <a:cubicBezTo>
                  <a:pt x="23339" y="37224"/>
                  <a:pt x="23129" y="37566"/>
                  <a:pt x="22768" y="37547"/>
                </a:cubicBezTo>
                <a:cubicBezTo>
                  <a:pt x="22806" y="37490"/>
                  <a:pt x="22920" y="37452"/>
                  <a:pt x="22882" y="37357"/>
                </a:cubicBezTo>
                <a:cubicBezTo>
                  <a:pt x="22654" y="37452"/>
                  <a:pt x="22692" y="37775"/>
                  <a:pt x="22426" y="37699"/>
                </a:cubicBezTo>
                <a:cubicBezTo>
                  <a:pt x="22559" y="37832"/>
                  <a:pt x="22730" y="37909"/>
                  <a:pt x="22635" y="38042"/>
                </a:cubicBezTo>
                <a:cubicBezTo>
                  <a:pt x="22426" y="37871"/>
                  <a:pt x="22369" y="37680"/>
                  <a:pt x="22121" y="37737"/>
                </a:cubicBezTo>
                <a:cubicBezTo>
                  <a:pt x="22197" y="37851"/>
                  <a:pt x="22312" y="37851"/>
                  <a:pt x="22274" y="37928"/>
                </a:cubicBezTo>
                <a:cubicBezTo>
                  <a:pt x="22045" y="37794"/>
                  <a:pt x="21893" y="38289"/>
                  <a:pt x="21684" y="38156"/>
                </a:cubicBezTo>
                <a:cubicBezTo>
                  <a:pt x="21741" y="38099"/>
                  <a:pt x="22083" y="37928"/>
                  <a:pt x="21874" y="37909"/>
                </a:cubicBezTo>
                <a:cubicBezTo>
                  <a:pt x="21570" y="38156"/>
                  <a:pt x="21018" y="38194"/>
                  <a:pt x="21151" y="38745"/>
                </a:cubicBezTo>
                <a:cubicBezTo>
                  <a:pt x="21437" y="38403"/>
                  <a:pt x="22026" y="38194"/>
                  <a:pt x="22445" y="37985"/>
                </a:cubicBezTo>
                <a:cubicBezTo>
                  <a:pt x="21855" y="38669"/>
                  <a:pt x="20771" y="38955"/>
                  <a:pt x="20238" y="39316"/>
                </a:cubicBezTo>
                <a:cubicBezTo>
                  <a:pt x="19611" y="39735"/>
                  <a:pt x="18831" y="40115"/>
                  <a:pt x="18507" y="40438"/>
                </a:cubicBezTo>
                <a:cubicBezTo>
                  <a:pt x="18450" y="40343"/>
                  <a:pt x="18317" y="40210"/>
                  <a:pt x="18374" y="40153"/>
                </a:cubicBezTo>
                <a:cubicBezTo>
                  <a:pt x="19173" y="39735"/>
                  <a:pt x="19725" y="39449"/>
                  <a:pt x="20467" y="38936"/>
                </a:cubicBezTo>
                <a:cubicBezTo>
                  <a:pt x="19154" y="39335"/>
                  <a:pt x="17842" y="40229"/>
                  <a:pt x="16738" y="40895"/>
                </a:cubicBezTo>
                <a:cubicBezTo>
                  <a:pt x="16453" y="41066"/>
                  <a:pt x="15997" y="41123"/>
                  <a:pt x="16035" y="41561"/>
                </a:cubicBezTo>
                <a:cubicBezTo>
                  <a:pt x="16719" y="41199"/>
                  <a:pt x="17690" y="40210"/>
                  <a:pt x="18431" y="40400"/>
                </a:cubicBezTo>
                <a:cubicBezTo>
                  <a:pt x="18222" y="40610"/>
                  <a:pt x="18089" y="40571"/>
                  <a:pt x="17956" y="40533"/>
                </a:cubicBezTo>
                <a:cubicBezTo>
                  <a:pt x="17975" y="40571"/>
                  <a:pt x="17994" y="40610"/>
                  <a:pt x="17956" y="40629"/>
                </a:cubicBezTo>
                <a:cubicBezTo>
                  <a:pt x="18013" y="40686"/>
                  <a:pt x="17975" y="40724"/>
                  <a:pt x="18013" y="40781"/>
                </a:cubicBezTo>
                <a:cubicBezTo>
                  <a:pt x="18317" y="40819"/>
                  <a:pt x="18450" y="40362"/>
                  <a:pt x="18641" y="40248"/>
                </a:cubicBezTo>
                <a:cubicBezTo>
                  <a:pt x="18641" y="40248"/>
                  <a:pt x="18698" y="40400"/>
                  <a:pt x="18698" y="40400"/>
                </a:cubicBezTo>
                <a:cubicBezTo>
                  <a:pt x="19287" y="40343"/>
                  <a:pt x="19573" y="39792"/>
                  <a:pt x="20124" y="39487"/>
                </a:cubicBezTo>
                <a:cubicBezTo>
                  <a:pt x="20238" y="39430"/>
                  <a:pt x="20371" y="39544"/>
                  <a:pt x="20505" y="39506"/>
                </a:cubicBezTo>
                <a:cubicBezTo>
                  <a:pt x="20866" y="39392"/>
                  <a:pt x="21627" y="38612"/>
                  <a:pt x="22121" y="38726"/>
                </a:cubicBezTo>
                <a:cubicBezTo>
                  <a:pt x="22578" y="38232"/>
                  <a:pt x="23491" y="37794"/>
                  <a:pt x="24004" y="37604"/>
                </a:cubicBezTo>
                <a:cubicBezTo>
                  <a:pt x="23263" y="38270"/>
                  <a:pt x="22369" y="38555"/>
                  <a:pt x="21722" y="39107"/>
                </a:cubicBezTo>
                <a:cubicBezTo>
                  <a:pt x="21665" y="39050"/>
                  <a:pt x="21684" y="39012"/>
                  <a:pt x="21665" y="38955"/>
                </a:cubicBezTo>
                <a:cubicBezTo>
                  <a:pt x="21151" y="39373"/>
                  <a:pt x="20638" y="39468"/>
                  <a:pt x="20238" y="39982"/>
                </a:cubicBezTo>
                <a:cubicBezTo>
                  <a:pt x="20200" y="39925"/>
                  <a:pt x="20219" y="39887"/>
                  <a:pt x="20181" y="39830"/>
                </a:cubicBezTo>
                <a:cubicBezTo>
                  <a:pt x="19763" y="40077"/>
                  <a:pt x="19649" y="40229"/>
                  <a:pt x="19249" y="40210"/>
                </a:cubicBezTo>
                <a:cubicBezTo>
                  <a:pt x="19344" y="40438"/>
                  <a:pt x="19420" y="40324"/>
                  <a:pt x="19516" y="40400"/>
                </a:cubicBezTo>
                <a:cubicBezTo>
                  <a:pt x="19344" y="40419"/>
                  <a:pt x="19306" y="40705"/>
                  <a:pt x="19230" y="40610"/>
                </a:cubicBezTo>
                <a:cubicBezTo>
                  <a:pt x="19344" y="40514"/>
                  <a:pt x="19135" y="40191"/>
                  <a:pt x="19116" y="40381"/>
                </a:cubicBezTo>
                <a:cubicBezTo>
                  <a:pt x="19325" y="40381"/>
                  <a:pt x="19059" y="40552"/>
                  <a:pt x="19002" y="40476"/>
                </a:cubicBezTo>
                <a:cubicBezTo>
                  <a:pt x="19040" y="40552"/>
                  <a:pt x="19135" y="40648"/>
                  <a:pt x="19097" y="40705"/>
                </a:cubicBezTo>
                <a:cubicBezTo>
                  <a:pt x="18507" y="40876"/>
                  <a:pt x="18393" y="41237"/>
                  <a:pt x="17766" y="41332"/>
                </a:cubicBezTo>
                <a:cubicBezTo>
                  <a:pt x="17785" y="41142"/>
                  <a:pt x="18089" y="41218"/>
                  <a:pt x="18241" y="41009"/>
                </a:cubicBezTo>
                <a:cubicBezTo>
                  <a:pt x="17728" y="40724"/>
                  <a:pt x="17062" y="41732"/>
                  <a:pt x="16910" y="41542"/>
                </a:cubicBezTo>
                <a:cubicBezTo>
                  <a:pt x="16700" y="41884"/>
                  <a:pt x="16130" y="41789"/>
                  <a:pt x="16016" y="42245"/>
                </a:cubicBezTo>
                <a:cubicBezTo>
                  <a:pt x="15730" y="41903"/>
                  <a:pt x="15141" y="42683"/>
                  <a:pt x="14893" y="42797"/>
                </a:cubicBezTo>
                <a:cubicBezTo>
                  <a:pt x="14798" y="42892"/>
                  <a:pt x="14684" y="42569"/>
                  <a:pt x="14589" y="42721"/>
                </a:cubicBezTo>
                <a:cubicBezTo>
                  <a:pt x="14437" y="43158"/>
                  <a:pt x="13904" y="42835"/>
                  <a:pt x="13904" y="43348"/>
                </a:cubicBezTo>
                <a:cubicBezTo>
                  <a:pt x="14190" y="43272"/>
                  <a:pt x="14532" y="43082"/>
                  <a:pt x="14722" y="43006"/>
                </a:cubicBezTo>
                <a:cubicBezTo>
                  <a:pt x="14798" y="43215"/>
                  <a:pt x="14304" y="43196"/>
                  <a:pt x="14380" y="43406"/>
                </a:cubicBezTo>
                <a:cubicBezTo>
                  <a:pt x="15559" y="43044"/>
                  <a:pt x="15825" y="42017"/>
                  <a:pt x="17138" y="41770"/>
                </a:cubicBezTo>
                <a:cubicBezTo>
                  <a:pt x="17005" y="41884"/>
                  <a:pt x="16700" y="41941"/>
                  <a:pt x="16834" y="42150"/>
                </a:cubicBezTo>
                <a:cubicBezTo>
                  <a:pt x="18431" y="41484"/>
                  <a:pt x="19211" y="41047"/>
                  <a:pt x="20505" y="40077"/>
                </a:cubicBezTo>
                <a:cubicBezTo>
                  <a:pt x="20676" y="40096"/>
                  <a:pt x="20581" y="40343"/>
                  <a:pt x="20733" y="40210"/>
                </a:cubicBezTo>
                <a:cubicBezTo>
                  <a:pt x="20486" y="39944"/>
                  <a:pt x="21113" y="40172"/>
                  <a:pt x="20714" y="39925"/>
                </a:cubicBezTo>
                <a:cubicBezTo>
                  <a:pt x="20961" y="39925"/>
                  <a:pt x="20961" y="39925"/>
                  <a:pt x="21132" y="39716"/>
                </a:cubicBezTo>
                <a:cubicBezTo>
                  <a:pt x="21532" y="40077"/>
                  <a:pt x="21570" y="39620"/>
                  <a:pt x="21684" y="39430"/>
                </a:cubicBezTo>
                <a:cubicBezTo>
                  <a:pt x="21912" y="39697"/>
                  <a:pt x="22255" y="38974"/>
                  <a:pt x="22388" y="39297"/>
                </a:cubicBezTo>
                <a:cubicBezTo>
                  <a:pt x="22540" y="38993"/>
                  <a:pt x="22787" y="39107"/>
                  <a:pt x="22939" y="39088"/>
                </a:cubicBezTo>
                <a:cubicBezTo>
                  <a:pt x="23225" y="39069"/>
                  <a:pt x="23947" y="38764"/>
                  <a:pt x="23947" y="38441"/>
                </a:cubicBezTo>
                <a:cubicBezTo>
                  <a:pt x="23947" y="38631"/>
                  <a:pt x="24309" y="37851"/>
                  <a:pt x="24290" y="38384"/>
                </a:cubicBezTo>
                <a:lnTo>
                  <a:pt x="24537" y="38194"/>
                </a:lnTo>
                <a:cubicBezTo>
                  <a:pt x="24575" y="38023"/>
                  <a:pt x="24309" y="38004"/>
                  <a:pt x="24385" y="37909"/>
                </a:cubicBezTo>
                <a:cubicBezTo>
                  <a:pt x="24556" y="38156"/>
                  <a:pt x="24670" y="37909"/>
                  <a:pt x="24822" y="37966"/>
                </a:cubicBezTo>
                <a:cubicBezTo>
                  <a:pt x="24746" y="38023"/>
                  <a:pt x="24784" y="38080"/>
                  <a:pt x="24879" y="38118"/>
                </a:cubicBezTo>
                <a:cubicBezTo>
                  <a:pt x="24480" y="38327"/>
                  <a:pt x="24157" y="38631"/>
                  <a:pt x="23662" y="38841"/>
                </a:cubicBezTo>
                <a:cubicBezTo>
                  <a:pt x="23719" y="38917"/>
                  <a:pt x="23814" y="39012"/>
                  <a:pt x="23776" y="39050"/>
                </a:cubicBezTo>
                <a:cubicBezTo>
                  <a:pt x="23643" y="38974"/>
                  <a:pt x="23548" y="39050"/>
                  <a:pt x="23415" y="39031"/>
                </a:cubicBezTo>
                <a:cubicBezTo>
                  <a:pt x="23624" y="39240"/>
                  <a:pt x="23206" y="39259"/>
                  <a:pt x="23358" y="39449"/>
                </a:cubicBezTo>
                <a:cubicBezTo>
                  <a:pt x="23187" y="39316"/>
                  <a:pt x="23301" y="39259"/>
                  <a:pt x="23168" y="39126"/>
                </a:cubicBezTo>
                <a:cubicBezTo>
                  <a:pt x="22749" y="39221"/>
                  <a:pt x="22692" y="39887"/>
                  <a:pt x="22331" y="39830"/>
                </a:cubicBezTo>
                <a:cubicBezTo>
                  <a:pt x="22274" y="39735"/>
                  <a:pt x="22597" y="39563"/>
                  <a:pt x="22407" y="39582"/>
                </a:cubicBezTo>
                <a:cubicBezTo>
                  <a:pt x="22197" y="39849"/>
                  <a:pt x="21246" y="40020"/>
                  <a:pt x="21189" y="40457"/>
                </a:cubicBezTo>
                <a:cubicBezTo>
                  <a:pt x="20752" y="40229"/>
                  <a:pt x="20390" y="40876"/>
                  <a:pt x="19972" y="40838"/>
                </a:cubicBezTo>
                <a:cubicBezTo>
                  <a:pt x="19953" y="40514"/>
                  <a:pt x="20467" y="40533"/>
                  <a:pt x="20371" y="40267"/>
                </a:cubicBezTo>
                <a:cubicBezTo>
                  <a:pt x="19668" y="41389"/>
                  <a:pt x="18260" y="41503"/>
                  <a:pt x="17804" y="42435"/>
                </a:cubicBezTo>
                <a:cubicBezTo>
                  <a:pt x="17899" y="42474"/>
                  <a:pt x="18203" y="42683"/>
                  <a:pt x="18127" y="42416"/>
                </a:cubicBezTo>
                <a:cubicBezTo>
                  <a:pt x="18051" y="42474"/>
                  <a:pt x="17975" y="42455"/>
                  <a:pt x="17899" y="42378"/>
                </a:cubicBezTo>
                <a:cubicBezTo>
                  <a:pt x="18032" y="42340"/>
                  <a:pt x="17918" y="42207"/>
                  <a:pt x="18070" y="42169"/>
                </a:cubicBezTo>
                <a:cubicBezTo>
                  <a:pt x="18317" y="42455"/>
                  <a:pt x="19040" y="42093"/>
                  <a:pt x="19420" y="41713"/>
                </a:cubicBezTo>
                <a:cubicBezTo>
                  <a:pt x="19363" y="41751"/>
                  <a:pt x="19306" y="41808"/>
                  <a:pt x="19230" y="41751"/>
                </a:cubicBezTo>
                <a:lnTo>
                  <a:pt x="19458" y="41599"/>
                </a:lnTo>
                <a:cubicBezTo>
                  <a:pt x="19535" y="41884"/>
                  <a:pt x="19630" y="41599"/>
                  <a:pt x="19535" y="41542"/>
                </a:cubicBezTo>
                <a:lnTo>
                  <a:pt x="19801" y="41637"/>
                </a:lnTo>
                <a:cubicBezTo>
                  <a:pt x="20562" y="41180"/>
                  <a:pt x="21227" y="40819"/>
                  <a:pt x="22159" y="40343"/>
                </a:cubicBezTo>
                <a:cubicBezTo>
                  <a:pt x="22216" y="40438"/>
                  <a:pt x="22159" y="40495"/>
                  <a:pt x="22216" y="40590"/>
                </a:cubicBezTo>
                <a:cubicBezTo>
                  <a:pt x="22312" y="40457"/>
                  <a:pt x="22274" y="40495"/>
                  <a:pt x="22426" y="40438"/>
                </a:cubicBezTo>
                <a:cubicBezTo>
                  <a:pt x="22312" y="40191"/>
                  <a:pt x="22255" y="40495"/>
                  <a:pt x="22140" y="40248"/>
                </a:cubicBezTo>
                <a:cubicBezTo>
                  <a:pt x="22407" y="40343"/>
                  <a:pt x="22635" y="40134"/>
                  <a:pt x="22559" y="39944"/>
                </a:cubicBezTo>
                <a:cubicBezTo>
                  <a:pt x="22844" y="40039"/>
                  <a:pt x="23396" y="39868"/>
                  <a:pt x="23377" y="39544"/>
                </a:cubicBezTo>
                <a:cubicBezTo>
                  <a:pt x="23605" y="39925"/>
                  <a:pt x="23871" y="39582"/>
                  <a:pt x="23510" y="39639"/>
                </a:cubicBezTo>
                <a:cubicBezTo>
                  <a:pt x="23662" y="39544"/>
                  <a:pt x="23795" y="39335"/>
                  <a:pt x="23947" y="39601"/>
                </a:cubicBezTo>
                <a:cubicBezTo>
                  <a:pt x="23890" y="39735"/>
                  <a:pt x="23643" y="39906"/>
                  <a:pt x="23434" y="39792"/>
                </a:cubicBezTo>
                <a:cubicBezTo>
                  <a:pt x="23605" y="40058"/>
                  <a:pt x="23415" y="40001"/>
                  <a:pt x="23282" y="40096"/>
                </a:cubicBezTo>
                <a:cubicBezTo>
                  <a:pt x="23263" y="40020"/>
                  <a:pt x="23206" y="39792"/>
                  <a:pt x="23091" y="39944"/>
                </a:cubicBezTo>
                <a:cubicBezTo>
                  <a:pt x="23225" y="40134"/>
                  <a:pt x="23129" y="40058"/>
                  <a:pt x="23168" y="40286"/>
                </a:cubicBezTo>
                <a:cubicBezTo>
                  <a:pt x="23358" y="40096"/>
                  <a:pt x="23567" y="40115"/>
                  <a:pt x="23776" y="40134"/>
                </a:cubicBezTo>
                <a:cubicBezTo>
                  <a:pt x="22635" y="40990"/>
                  <a:pt x="20942" y="41599"/>
                  <a:pt x="20067" y="42321"/>
                </a:cubicBezTo>
                <a:cubicBezTo>
                  <a:pt x="19972" y="41751"/>
                  <a:pt x="20961" y="41884"/>
                  <a:pt x="21075" y="41408"/>
                </a:cubicBezTo>
                <a:cubicBezTo>
                  <a:pt x="21037" y="41427"/>
                  <a:pt x="20980" y="41465"/>
                  <a:pt x="20942" y="41408"/>
                </a:cubicBezTo>
                <a:cubicBezTo>
                  <a:pt x="21056" y="41294"/>
                  <a:pt x="21342" y="41408"/>
                  <a:pt x="21189" y="41142"/>
                </a:cubicBezTo>
                <a:cubicBezTo>
                  <a:pt x="20961" y="41161"/>
                  <a:pt x="20904" y="41599"/>
                  <a:pt x="20752" y="41351"/>
                </a:cubicBezTo>
                <a:cubicBezTo>
                  <a:pt x="20695" y="41580"/>
                  <a:pt x="20543" y="41732"/>
                  <a:pt x="20333" y="41751"/>
                </a:cubicBezTo>
                <a:cubicBezTo>
                  <a:pt x="20333" y="41637"/>
                  <a:pt x="20676" y="41446"/>
                  <a:pt x="20505" y="41427"/>
                </a:cubicBezTo>
                <a:cubicBezTo>
                  <a:pt x="20314" y="41542"/>
                  <a:pt x="20352" y="41713"/>
                  <a:pt x="20124" y="41808"/>
                </a:cubicBezTo>
                <a:cubicBezTo>
                  <a:pt x="20067" y="41542"/>
                  <a:pt x="20029" y="41827"/>
                  <a:pt x="19820" y="41827"/>
                </a:cubicBezTo>
                <a:cubicBezTo>
                  <a:pt x="19934" y="42055"/>
                  <a:pt x="19801" y="42055"/>
                  <a:pt x="19554" y="42093"/>
                </a:cubicBezTo>
                <a:cubicBezTo>
                  <a:pt x="19630" y="42188"/>
                  <a:pt x="19725" y="42302"/>
                  <a:pt x="19611" y="42340"/>
                </a:cubicBezTo>
                <a:cubicBezTo>
                  <a:pt x="19611" y="42150"/>
                  <a:pt x="19516" y="42226"/>
                  <a:pt x="19382" y="42207"/>
                </a:cubicBezTo>
                <a:cubicBezTo>
                  <a:pt x="19458" y="42321"/>
                  <a:pt x="19554" y="42435"/>
                  <a:pt x="19439" y="42455"/>
                </a:cubicBezTo>
                <a:cubicBezTo>
                  <a:pt x="19420" y="42340"/>
                  <a:pt x="19382" y="42264"/>
                  <a:pt x="19268" y="42207"/>
                </a:cubicBezTo>
                <a:cubicBezTo>
                  <a:pt x="18888" y="42569"/>
                  <a:pt x="18355" y="42645"/>
                  <a:pt x="18013" y="43063"/>
                </a:cubicBezTo>
                <a:cubicBezTo>
                  <a:pt x="18374" y="43082"/>
                  <a:pt x="18926" y="42340"/>
                  <a:pt x="19401" y="42493"/>
                </a:cubicBezTo>
                <a:cubicBezTo>
                  <a:pt x="19230" y="42569"/>
                  <a:pt x="18850" y="43044"/>
                  <a:pt x="18583" y="42873"/>
                </a:cubicBezTo>
                <a:cubicBezTo>
                  <a:pt x="18698" y="42987"/>
                  <a:pt x="18583" y="43177"/>
                  <a:pt x="18374" y="43025"/>
                </a:cubicBezTo>
                <a:cubicBezTo>
                  <a:pt x="18507" y="43310"/>
                  <a:pt x="18241" y="43425"/>
                  <a:pt x="18165" y="43634"/>
                </a:cubicBezTo>
                <a:cubicBezTo>
                  <a:pt x="18622" y="43501"/>
                  <a:pt x="19078" y="43196"/>
                  <a:pt x="19649" y="42911"/>
                </a:cubicBezTo>
                <a:cubicBezTo>
                  <a:pt x="19706" y="42987"/>
                  <a:pt x="19649" y="43025"/>
                  <a:pt x="19744" y="43120"/>
                </a:cubicBezTo>
                <a:cubicBezTo>
                  <a:pt x="19858" y="43044"/>
                  <a:pt x="19972" y="42930"/>
                  <a:pt x="20086" y="42968"/>
                </a:cubicBezTo>
                <a:cubicBezTo>
                  <a:pt x="19782" y="42740"/>
                  <a:pt x="20429" y="42416"/>
                  <a:pt x="20638" y="42397"/>
                </a:cubicBezTo>
                <a:cubicBezTo>
                  <a:pt x="20581" y="42588"/>
                  <a:pt x="20371" y="42474"/>
                  <a:pt x="20429" y="42740"/>
                </a:cubicBezTo>
                <a:cubicBezTo>
                  <a:pt x="20904" y="42493"/>
                  <a:pt x="21418" y="42188"/>
                  <a:pt x="21912" y="42074"/>
                </a:cubicBezTo>
                <a:cubicBezTo>
                  <a:pt x="21798" y="42226"/>
                  <a:pt x="21456" y="42283"/>
                  <a:pt x="21494" y="42474"/>
                </a:cubicBezTo>
                <a:cubicBezTo>
                  <a:pt x="21760" y="42302"/>
                  <a:pt x="22293" y="42207"/>
                  <a:pt x="22293" y="41903"/>
                </a:cubicBezTo>
                <a:cubicBezTo>
                  <a:pt x="22159" y="42055"/>
                  <a:pt x="22121" y="41713"/>
                  <a:pt x="22293" y="41713"/>
                </a:cubicBezTo>
                <a:cubicBezTo>
                  <a:pt x="22483" y="41922"/>
                  <a:pt x="22426" y="42036"/>
                  <a:pt x="22445" y="42169"/>
                </a:cubicBezTo>
                <a:cubicBezTo>
                  <a:pt x="22483" y="42093"/>
                  <a:pt x="22730" y="42093"/>
                  <a:pt x="22616" y="41960"/>
                </a:cubicBezTo>
                <a:cubicBezTo>
                  <a:pt x="22464" y="42036"/>
                  <a:pt x="22502" y="41808"/>
                  <a:pt x="22464" y="41675"/>
                </a:cubicBezTo>
                <a:cubicBezTo>
                  <a:pt x="22350" y="41618"/>
                  <a:pt x="22235" y="41694"/>
                  <a:pt x="22102" y="41656"/>
                </a:cubicBezTo>
                <a:cubicBezTo>
                  <a:pt x="22464" y="41332"/>
                  <a:pt x="22673" y="41142"/>
                  <a:pt x="22996" y="41104"/>
                </a:cubicBezTo>
                <a:cubicBezTo>
                  <a:pt x="22901" y="41484"/>
                  <a:pt x="22711" y="41313"/>
                  <a:pt x="22407" y="41522"/>
                </a:cubicBezTo>
                <a:cubicBezTo>
                  <a:pt x="23110" y="41637"/>
                  <a:pt x="23548" y="40933"/>
                  <a:pt x="24195" y="40914"/>
                </a:cubicBezTo>
                <a:cubicBezTo>
                  <a:pt x="23985" y="40933"/>
                  <a:pt x="23396" y="41427"/>
                  <a:pt x="23890" y="41123"/>
                </a:cubicBezTo>
                <a:cubicBezTo>
                  <a:pt x="24936" y="40724"/>
                  <a:pt x="25089" y="40020"/>
                  <a:pt x="26059" y="39811"/>
                </a:cubicBezTo>
                <a:cubicBezTo>
                  <a:pt x="25830" y="39925"/>
                  <a:pt x="25811" y="40001"/>
                  <a:pt x="25640" y="40039"/>
                </a:cubicBezTo>
                <a:cubicBezTo>
                  <a:pt x="25811" y="40134"/>
                  <a:pt x="25716" y="40381"/>
                  <a:pt x="25887" y="40343"/>
                </a:cubicBezTo>
                <a:cubicBezTo>
                  <a:pt x="25716" y="40172"/>
                  <a:pt x="26173" y="40381"/>
                  <a:pt x="26002" y="40153"/>
                </a:cubicBezTo>
                <a:cubicBezTo>
                  <a:pt x="25964" y="40153"/>
                  <a:pt x="25926" y="40210"/>
                  <a:pt x="25868" y="40153"/>
                </a:cubicBezTo>
                <a:cubicBezTo>
                  <a:pt x="26040" y="39982"/>
                  <a:pt x="26040" y="40039"/>
                  <a:pt x="26230" y="39773"/>
                </a:cubicBezTo>
                <a:cubicBezTo>
                  <a:pt x="26325" y="39773"/>
                  <a:pt x="26439" y="40001"/>
                  <a:pt x="26515" y="39944"/>
                </a:cubicBezTo>
                <a:cubicBezTo>
                  <a:pt x="26306" y="39639"/>
                  <a:pt x="26667" y="39792"/>
                  <a:pt x="26534" y="39544"/>
                </a:cubicBezTo>
                <a:cubicBezTo>
                  <a:pt x="26458" y="39582"/>
                  <a:pt x="26401" y="39697"/>
                  <a:pt x="26306" y="39620"/>
                </a:cubicBezTo>
                <a:cubicBezTo>
                  <a:pt x="26439" y="39582"/>
                  <a:pt x="26553" y="39316"/>
                  <a:pt x="26686" y="39430"/>
                </a:cubicBezTo>
                <a:cubicBezTo>
                  <a:pt x="26553" y="39411"/>
                  <a:pt x="26572" y="39677"/>
                  <a:pt x="26705" y="39601"/>
                </a:cubicBezTo>
                <a:cubicBezTo>
                  <a:pt x="27086" y="39544"/>
                  <a:pt x="27961" y="38860"/>
                  <a:pt x="28512" y="38726"/>
                </a:cubicBezTo>
                <a:cubicBezTo>
                  <a:pt x="28265" y="38764"/>
                  <a:pt x="28550" y="38974"/>
                  <a:pt x="28455" y="39069"/>
                </a:cubicBezTo>
                <a:cubicBezTo>
                  <a:pt x="28379" y="38993"/>
                  <a:pt x="28436" y="38936"/>
                  <a:pt x="28341" y="38860"/>
                </a:cubicBezTo>
                <a:cubicBezTo>
                  <a:pt x="28132" y="39221"/>
                  <a:pt x="27295" y="39240"/>
                  <a:pt x="27447" y="39735"/>
                </a:cubicBezTo>
                <a:cubicBezTo>
                  <a:pt x="27181" y="39373"/>
                  <a:pt x="27295" y="40134"/>
                  <a:pt x="26858" y="39792"/>
                </a:cubicBezTo>
                <a:cubicBezTo>
                  <a:pt x="27048" y="40115"/>
                  <a:pt x="26915" y="39963"/>
                  <a:pt x="26705" y="39925"/>
                </a:cubicBezTo>
                <a:cubicBezTo>
                  <a:pt x="26648" y="40229"/>
                  <a:pt x="27238" y="39982"/>
                  <a:pt x="27048" y="40343"/>
                </a:cubicBezTo>
                <a:cubicBezTo>
                  <a:pt x="27219" y="40229"/>
                  <a:pt x="27618" y="40039"/>
                  <a:pt x="27733" y="39925"/>
                </a:cubicBezTo>
                <a:cubicBezTo>
                  <a:pt x="27504" y="39830"/>
                  <a:pt x="27314" y="40248"/>
                  <a:pt x="27067" y="40039"/>
                </a:cubicBezTo>
                <a:cubicBezTo>
                  <a:pt x="27809" y="39830"/>
                  <a:pt x="28417" y="39050"/>
                  <a:pt x="28874" y="38745"/>
                </a:cubicBezTo>
                <a:cubicBezTo>
                  <a:pt x="28874" y="38955"/>
                  <a:pt x="28569" y="38822"/>
                  <a:pt x="28760" y="39031"/>
                </a:cubicBezTo>
                <a:cubicBezTo>
                  <a:pt x="28836" y="39031"/>
                  <a:pt x="29045" y="38917"/>
                  <a:pt x="29235" y="38764"/>
                </a:cubicBezTo>
                <a:cubicBezTo>
                  <a:pt x="29045" y="38574"/>
                  <a:pt x="28893" y="38803"/>
                  <a:pt x="28722" y="38555"/>
                </a:cubicBezTo>
                <a:cubicBezTo>
                  <a:pt x="28855" y="38498"/>
                  <a:pt x="29007" y="38574"/>
                  <a:pt x="29159" y="38517"/>
                </a:cubicBezTo>
                <a:cubicBezTo>
                  <a:pt x="28931" y="38346"/>
                  <a:pt x="29197" y="38308"/>
                  <a:pt x="29254" y="38232"/>
                </a:cubicBezTo>
                <a:cubicBezTo>
                  <a:pt x="29159" y="37966"/>
                  <a:pt x="28912" y="38175"/>
                  <a:pt x="28950" y="37966"/>
                </a:cubicBezTo>
                <a:cubicBezTo>
                  <a:pt x="29121" y="37909"/>
                  <a:pt x="29311" y="38251"/>
                  <a:pt x="29482" y="38156"/>
                </a:cubicBezTo>
                <a:cubicBezTo>
                  <a:pt x="29254" y="37890"/>
                  <a:pt x="30034" y="38023"/>
                  <a:pt x="29977" y="37775"/>
                </a:cubicBezTo>
                <a:cubicBezTo>
                  <a:pt x="29882" y="37794"/>
                  <a:pt x="29901" y="37680"/>
                  <a:pt x="29806" y="37585"/>
                </a:cubicBezTo>
                <a:cubicBezTo>
                  <a:pt x="29597" y="37718"/>
                  <a:pt x="29406" y="38023"/>
                  <a:pt x="29178" y="37890"/>
                </a:cubicBezTo>
                <a:cubicBezTo>
                  <a:pt x="31023" y="36729"/>
                  <a:pt x="33287" y="35436"/>
                  <a:pt x="35512" y="33762"/>
                </a:cubicBezTo>
                <a:cubicBezTo>
                  <a:pt x="35721" y="34104"/>
                  <a:pt x="36273" y="33248"/>
                  <a:pt x="36767" y="32887"/>
                </a:cubicBezTo>
                <a:cubicBezTo>
                  <a:pt x="37338" y="32469"/>
                  <a:pt x="38175" y="32069"/>
                  <a:pt x="38403" y="31955"/>
                </a:cubicBezTo>
                <a:cubicBezTo>
                  <a:pt x="38612" y="31118"/>
                  <a:pt x="40153" y="31042"/>
                  <a:pt x="40686" y="30091"/>
                </a:cubicBezTo>
                <a:cubicBezTo>
                  <a:pt x="40667" y="30110"/>
                  <a:pt x="40591" y="30091"/>
                  <a:pt x="40629" y="30034"/>
                </a:cubicBezTo>
                <a:cubicBezTo>
                  <a:pt x="41637" y="29787"/>
                  <a:pt x="42588" y="28417"/>
                  <a:pt x="43596" y="27999"/>
                </a:cubicBezTo>
                <a:cubicBezTo>
                  <a:pt x="42474" y="29045"/>
                  <a:pt x="40762" y="30376"/>
                  <a:pt x="40172" y="30776"/>
                </a:cubicBezTo>
                <a:cubicBezTo>
                  <a:pt x="40248" y="30852"/>
                  <a:pt x="40305" y="30928"/>
                  <a:pt x="40210" y="30966"/>
                </a:cubicBezTo>
                <a:cubicBezTo>
                  <a:pt x="40153" y="30909"/>
                  <a:pt x="40172" y="30871"/>
                  <a:pt x="40134" y="30814"/>
                </a:cubicBezTo>
                <a:cubicBezTo>
                  <a:pt x="39411" y="31670"/>
                  <a:pt x="38004" y="32031"/>
                  <a:pt x="37642" y="32963"/>
                </a:cubicBezTo>
                <a:cubicBezTo>
                  <a:pt x="37566" y="32887"/>
                  <a:pt x="37528" y="32811"/>
                  <a:pt x="37509" y="32754"/>
                </a:cubicBezTo>
                <a:cubicBezTo>
                  <a:pt x="37414" y="32849"/>
                  <a:pt x="37300" y="32982"/>
                  <a:pt x="37186" y="32944"/>
                </a:cubicBezTo>
                <a:cubicBezTo>
                  <a:pt x="37262" y="33039"/>
                  <a:pt x="37376" y="33134"/>
                  <a:pt x="37262" y="33191"/>
                </a:cubicBezTo>
                <a:cubicBezTo>
                  <a:pt x="37072" y="33115"/>
                  <a:pt x="37224" y="33115"/>
                  <a:pt x="37148" y="32982"/>
                </a:cubicBezTo>
                <a:cubicBezTo>
                  <a:pt x="36596" y="33553"/>
                  <a:pt x="35664" y="33876"/>
                  <a:pt x="35132" y="34504"/>
                </a:cubicBezTo>
                <a:cubicBezTo>
                  <a:pt x="35094" y="34447"/>
                  <a:pt x="35113" y="34409"/>
                  <a:pt x="35075" y="34352"/>
                </a:cubicBezTo>
                <a:cubicBezTo>
                  <a:pt x="34979" y="34409"/>
                  <a:pt x="35075" y="34504"/>
                  <a:pt x="35056" y="34580"/>
                </a:cubicBezTo>
                <a:cubicBezTo>
                  <a:pt x="34789" y="34485"/>
                  <a:pt x="34238" y="34789"/>
                  <a:pt x="34333" y="35093"/>
                </a:cubicBezTo>
                <a:cubicBezTo>
                  <a:pt x="33591" y="34941"/>
                  <a:pt x="33287" y="35778"/>
                  <a:pt x="32355" y="36121"/>
                </a:cubicBezTo>
                <a:cubicBezTo>
                  <a:pt x="32240" y="36197"/>
                  <a:pt x="32526" y="36387"/>
                  <a:pt x="32355" y="36444"/>
                </a:cubicBezTo>
                <a:cubicBezTo>
                  <a:pt x="32088" y="36292"/>
                  <a:pt x="32374" y="36425"/>
                  <a:pt x="32298" y="36292"/>
                </a:cubicBezTo>
                <a:cubicBezTo>
                  <a:pt x="31936" y="36235"/>
                  <a:pt x="32164" y="36653"/>
                  <a:pt x="32050" y="36805"/>
                </a:cubicBezTo>
                <a:cubicBezTo>
                  <a:pt x="32145" y="36710"/>
                  <a:pt x="32240" y="36691"/>
                  <a:pt x="32355" y="36748"/>
                </a:cubicBezTo>
                <a:cubicBezTo>
                  <a:pt x="32278" y="36919"/>
                  <a:pt x="32507" y="36938"/>
                  <a:pt x="32602" y="37167"/>
                </a:cubicBezTo>
                <a:cubicBezTo>
                  <a:pt x="32640" y="36996"/>
                  <a:pt x="32944" y="37167"/>
                  <a:pt x="32830" y="36977"/>
                </a:cubicBezTo>
                <a:cubicBezTo>
                  <a:pt x="32735" y="36996"/>
                  <a:pt x="32640" y="37072"/>
                  <a:pt x="32526" y="37015"/>
                </a:cubicBezTo>
                <a:cubicBezTo>
                  <a:pt x="32659" y="36900"/>
                  <a:pt x="32602" y="36596"/>
                  <a:pt x="32849" y="36653"/>
                </a:cubicBezTo>
                <a:cubicBezTo>
                  <a:pt x="32564" y="36330"/>
                  <a:pt x="32564" y="36958"/>
                  <a:pt x="32412" y="36805"/>
                </a:cubicBezTo>
                <a:cubicBezTo>
                  <a:pt x="32564" y="36140"/>
                  <a:pt x="33610" y="35835"/>
                  <a:pt x="34162" y="35455"/>
                </a:cubicBezTo>
                <a:cubicBezTo>
                  <a:pt x="34903" y="34941"/>
                  <a:pt x="37072" y="33591"/>
                  <a:pt x="37547" y="32944"/>
                </a:cubicBezTo>
                <a:cubicBezTo>
                  <a:pt x="37871" y="33172"/>
                  <a:pt x="38498" y="32221"/>
                  <a:pt x="38917" y="32259"/>
                </a:cubicBezTo>
                <a:cubicBezTo>
                  <a:pt x="38955" y="32050"/>
                  <a:pt x="39126" y="32145"/>
                  <a:pt x="39031" y="31917"/>
                </a:cubicBezTo>
                <a:cubicBezTo>
                  <a:pt x="39259" y="32183"/>
                  <a:pt x="39316" y="31841"/>
                  <a:pt x="39240" y="31746"/>
                </a:cubicBezTo>
                <a:cubicBezTo>
                  <a:pt x="39582" y="32088"/>
                  <a:pt x="39887" y="31194"/>
                  <a:pt x="39963" y="31518"/>
                </a:cubicBezTo>
                <a:cubicBezTo>
                  <a:pt x="40343" y="31061"/>
                  <a:pt x="40610" y="31023"/>
                  <a:pt x="41085" y="30586"/>
                </a:cubicBezTo>
                <a:cubicBezTo>
                  <a:pt x="41009" y="30490"/>
                  <a:pt x="40876" y="30395"/>
                  <a:pt x="40895" y="30319"/>
                </a:cubicBezTo>
                <a:cubicBezTo>
                  <a:pt x="41275" y="30795"/>
                  <a:pt x="41960" y="29958"/>
                  <a:pt x="41523" y="29977"/>
                </a:cubicBezTo>
                <a:lnTo>
                  <a:pt x="41713" y="29787"/>
                </a:lnTo>
                <a:cubicBezTo>
                  <a:pt x="41827" y="29882"/>
                  <a:pt x="41789" y="29958"/>
                  <a:pt x="41903" y="30053"/>
                </a:cubicBezTo>
                <a:cubicBezTo>
                  <a:pt x="42169" y="30034"/>
                  <a:pt x="41865" y="29577"/>
                  <a:pt x="42131" y="29844"/>
                </a:cubicBezTo>
                <a:cubicBezTo>
                  <a:pt x="42302" y="29711"/>
                  <a:pt x="41941" y="29711"/>
                  <a:pt x="42074" y="29558"/>
                </a:cubicBezTo>
                <a:cubicBezTo>
                  <a:pt x="42150" y="29654"/>
                  <a:pt x="42207" y="29520"/>
                  <a:pt x="42321" y="29654"/>
                </a:cubicBezTo>
                <a:cubicBezTo>
                  <a:pt x="42150" y="29235"/>
                  <a:pt x="43158" y="29311"/>
                  <a:pt x="42740" y="29140"/>
                </a:cubicBezTo>
                <a:cubicBezTo>
                  <a:pt x="43082" y="28550"/>
                  <a:pt x="43995" y="28931"/>
                  <a:pt x="43843" y="28075"/>
                </a:cubicBezTo>
                <a:cubicBezTo>
                  <a:pt x="43748" y="28132"/>
                  <a:pt x="43824" y="28265"/>
                  <a:pt x="43729" y="28189"/>
                </a:cubicBezTo>
                <a:cubicBezTo>
                  <a:pt x="43748" y="28018"/>
                  <a:pt x="43900" y="27809"/>
                  <a:pt x="44033" y="28113"/>
                </a:cubicBezTo>
                <a:cubicBezTo>
                  <a:pt x="44167" y="27923"/>
                  <a:pt x="44338" y="27847"/>
                  <a:pt x="44547" y="27961"/>
                </a:cubicBezTo>
                <a:cubicBezTo>
                  <a:pt x="44471" y="27828"/>
                  <a:pt x="44224" y="27656"/>
                  <a:pt x="44376" y="27580"/>
                </a:cubicBezTo>
                <a:cubicBezTo>
                  <a:pt x="44433" y="27675"/>
                  <a:pt x="44452" y="27770"/>
                  <a:pt x="44528" y="27866"/>
                </a:cubicBezTo>
                <a:cubicBezTo>
                  <a:pt x="44756" y="27694"/>
                  <a:pt x="44832" y="27885"/>
                  <a:pt x="44965" y="27999"/>
                </a:cubicBezTo>
                <a:cubicBezTo>
                  <a:pt x="44851" y="27618"/>
                  <a:pt x="44604" y="27067"/>
                  <a:pt x="45270" y="27143"/>
                </a:cubicBezTo>
                <a:cubicBezTo>
                  <a:pt x="45555" y="26591"/>
                  <a:pt x="46411" y="25792"/>
                  <a:pt x="47001" y="25754"/>
                </a:cubicBezTo>
                <a:cubicBezTo>
                  <a:pt x="46982" y="25830"/>
                  <a:pt x="46734" y="25887"/>
                  <a:pt x="46867" y="26002"/>
                </a:cubicBezTo>
                <a:cubicBezTo>
                  <a:pt x="46925" y="25849"/>
                  <a:pt x="47191" y="26059"/>
                  <a:pt x="47172" y="25925"/>
                </a:cubicBezTo>
                <a:cubicBezTo>
                  <a:pt x="47077" y="25964"/>
                  <a:pt x="47381" y="25450"/>
                  <a:pt x="47495" y="25716"/>
                </a:cubicBezTo>
                <a:cubicBezTo>
                  <a:pt x="47495" y="25374"/>
                  <a:pt x="47742" y="25222"/>
                  <a:pt x="48009" y="25070"/>
                </a:cubicBezTo>
                <a:cubicBezTo>
                  <a:pt x="47628" y="24917"/>
                  <a:pt x="47647" y="25241"/>
                  <a:pt x="47343" y="25298"/>
                </a:cubicBezTo>
                <a:cubicBezTo>
                  <a:pt x="47400" y="25070"/>
                  <a:pt x="47742" y="24613"/>
                  <a:pt x="48047" y="24803"/>
                </a:cubicBezTo>
                <a:cubicBezTo>
                  <a:pt x="47952" y="24708"/>
                  <a:pt x="47838" y="24727"/>
                  <a:pt x="47857" y="24651"/>
                </a:cubicBezTo>
                <a:cubicBezTo>
                  <a:pt x="48028" y="24537"/>
                  <a:pt x="48199" y="24632"/>
                  <a:pt x="48294" y="24670"/>
                </a:cubicBezTo>
                <a:cubicBezTo>
                  <a:pt x="48161" y="24309"/>
                  <a:pt x="48465" y="24233"/>
                  <a:pt x="48655" y="24176"/>
                </a:cubicBezTo>
                <a:cubicBezTo>
                  <a:pt x="48579" y="24214"/>
                  <a:pt x="48636" y="24347"/>
                  <a:pt x="48751" y="24328"/>
                </a:cubicBezTo>
                <a:cubicBezTo>
                  <a:pt x="48674" y="24176"/>
                  <a:pt x="48979" y="24214"/>
                  <a:pt x="48941" y="24004"/>
                </a:cubicBezTo>
                <a:cubicBezTo>
                  <a:pt x="49112" y="24118"/>
                  <a:pt x="49245" y="24157"/>
                  <a:pt x="49397" y="24214"/>
                </a:cubicBezTo>
                <a:cubicBezTo>
                  <a:pt x="49055" y="23985"/>
                  <a:pt x="48998" y="23776"/>
                  <a:pt x="48751" y="23852"/>
                </a:cubicBezTo>
                <a:cubicBezTo>
                  <a:pt x="48979" y="23643"/>
                  <a:pt x="49207" y="23148"/>
                  <a:pt x="49473" y="23434"/>
                </a:cubicBezTo>
                <a:cubicBezTo>
                  <a:pt x="49835" y="23205"/>
                  <a:pt x="49835" y="22977"/>
                  <a:pt x="50196" y="22901"/>
                </a:cubicBezTo>
                <a:lnTo>
                  <a:pt x="49987" y="23129"/>
                </a:lnTo>
                <a:cubicBezTo>
                  <a:pt x="50196" y="23320"/>
                  <a:pt x="50234" y="23263"/>
                  <a:pt x="50158" y="23548"/>
                </a:cubicBezTo>
                <a:cubicBezTo>
                  <a:pt x="50272" y="23567"/>
                  <a:pt x="50596" y="23205"/>
                  <a:pt x="50253" y="23205"/>
                </a:cubicBezTo>
                <a:cubicBezTo>
                  <a:pt x="50405" y="22996"/>
                  <a:pt x="50519" y="22787"/>
                  <a:pt x="50672" y="22768"/>
                </a:cubicBezTo>
                <a:cubicBezTo>
                  <a:pt x="50881" y="23072"/>
                  <a:pt x="50405" y="22901"/>
                  <a:pt x="50405" y="23148"/>
                </a:cubicBezTo>
                <a:cubicBezTo>
                  <a:pt x="50653" y="23377"/>
                  <a:pt x="50710" y="22977"/>
                  <a:pt x="50862" y="22920"/>
                </a:cubicBezTo>
                <a:cubicBezTo>
                  <a:pt x="50805" y="22787"/>
                  <a:pt x="50653" y="22654"/>
                  <a:pt x="50653" y="22540"/>
                </a:cubicBezTo>
                <a:cubicBezTo>
                  <a:pt x="51394" y="22578"/>
                  <a:pt x="51432" y="21532"/>
                  <a:pt x="52174" y="21513"/>
                </a:cubicBezTo>
                <a:cubicBezTo>
                  <a:pt x="52136" y="21665"/>
                  <a:pt x="51737" y="21551"/>
                  <a:pt x="52022" y="21798"/>
                </a:cubicBezTo>
                <a:cubicBezTo>
                  <a:pt x="52364" y="21341"/>
                  <a:pt x="52840" y="21037"/>
                  <a:pt x="53277" y="20543"/>
                </a:cubicBezTo>
                <a:cubicBezTo>
                  <a:pt x="53106" y="20295"/>
                  <a:pt x="53125" y="20638"/>
                  <a:pt x="52992" y="20505"/>
                </a:cubicBezTo>
                <a:cubicBezTo>
                  <a:pt x="53106" y="20447"/>
                  <a:pt x="53163" y="20162"/>
                  <a:pt x="53335" y="20238"/>
                </a:cubicBezTo>
                <a:cubicBezTo>
                  <a:pt x="53525" y="20352"/>
                  <a:pt x="53125" y="20390"/>
                  <a:pt x="53316" y="20505"/>
                </a:cubicBezTo>
                <a:cubicBezTo>
                  <a:pt x="53639" y="20257"/>
                  <a:pt x="53734" y="19972"/>
                  <a:pt x="54038" y="19820"/>
                </a:cubicBezTo>
                <a:cubicBezTo>
                  <a:pt x="53924" y="19706"/>
                  <a:pt x="53867" y="19782"/>
                  <a:pt x="53772" y="19744"/>
                </a:cubicBezTo>
                <a:cubicBezTo>
                  <a:pt x="53753" y="19611"/>
                  <a:pt x="54038" y="19573"/>
                  <a:pt x="54133" y="19363"/>
                </a:cubicBezTo>
                <a:lnTo>
                  <a:pt x="54305" y="19515"/>
                </a:lnTo>
                <a:cubicBezTo>
                  <a:pt x="54856" y="18717"/>
                  <a:pt x="55750" y="18355"/>
                  <a:pt x="55864" y="17632"/>
                </a:cubicBezTo>
                <a:cubicBezTo>
                  <a:pt x="56359" y="17785"/>
                  <a:pt x="56150" y="17157"/>
                  <a:pt x="56530" y="17233"/>
                </a:cubicBezTo>
                <a:lnTo>
                  <a:pt x="56720" y="17385"/>
                </a:lnTo>
                <a:cubicBezTo>
                  <a:pt x="56530" y="17708"/>
                  <a:pt x="56188" y="17594"/>
                  <a:pt x="56016" y="17956"/>
                </a:cubicBezTo>
                <a:cubicBezTo>
                  <a:pt x="56131" y="18070"/>
                  <a:pt x="56188" y="18013"/>
                  <a:pt x="56264" y="18032"/>
                </a:cubicBezTo>
                <a:cubicBezTo>
                  <a:pt x="56112" y="18127"/>
                  <a:pt x="56036" y="18279"/>
                  <a:pt x="55978" y="17994"/>
                </a:cubicBezTo>
                <a:cubicBezTo>
                  <a:pt x="55560" y="18717"/>
                  <a:pt x="54647" y="19249"/>
                  <a:pt x="54286" y="20029"/>
                </a:cubicBezTo>
                <a:cubicBezTo>
                  <a:pt x="54210" y="19934"/>
                  <a:pt x="54229" y="19896"/>
                  <a:pt x="54095" y="19877"/>
                </a:cubicBezTo>
                <a:cubicBezTo>
                  <a:pt x="53962" y="20619"/>
                  <a:pt x="53011" y="20847"/>
                  <a:pt x="52897" y="21437"/>
                </a:cubicBezTo>
                <a:cubicBezTo>
                  <a:pt x="52593" y="21189"/>
                  <a:pt x="52174" y="22064"/>
                  <a:pt x="52003" y="22388"/>
                </a:cubicBezTo>
                <a:cubicBezTo>
                  <a:pt x="52231" y="22235"/>
                  <a:pt x="52384" y="21760"/>
                  <a:pt x="52688" y="21893"/>
                </a:cubicBezTo>
                <a:cubicBezTo>
                  <a:pt x="52498" y="21532"/>
                  <a:pt x="53049" y="21456"/>
                  <a:pt x="53144" y="21513"/>
                </a:cubicBezTo>
                <a:cubicBezTo>
                  <a:pt x="52992" y="21341"/>
                  <a:pt x="53753" y="20866"/>
                  <a:pt x="53734" y="20638"/>
                </a:cubicBezTo>
                <a:cubicBezTo>
                  <a:pt x="53886" y="20771"/>
                  <a:pt x="53867" y="20866"/>
                  <a:pt x="53962" y="20980"/>
                </a:cubicBezTo>
                <a:cubicBezTo>
                  <a:pt x="54324" y="20619"/>
                  <a:pt x="54799" y="20638"/>
                  <a:pt x="54799" y="20048"/>
                </a:cubicBezTo>
                <a:cubicBezTo>
                  <a:pt x="54837" y="20067"/>
                  <a:pt x="54856" y="20238"/>
                  <a:pt x="54856" y="20238"/>
                </a:cubicBezTo>
                <a:cubicBezTo>
                  <a:pt x="55655" y="19858"/>
                  <a:pt x="55921" y="18755"/>
                  <a:pt x="56568" y="18660"/>
                </a:cubicBezTo>
                <a:cubicBezTo>
                  <a:pt x="56359" y="18431"/>
                  <a:pt x="57633" y="17594"/>
                  <a:pt x="57785" y="17252"/>
                </a:cubicBezTo>
                <a:cubicBezTo>
                  <a:pt x="57862" y="17119"/>
                  <a:pt x="58736" y="16301"/>
                  <a:pt x="58337" y="16358"/>
                </a:cubicBezTo>
                <a:cubicBezTo>
                  <a:pt x="58717" y="16225"/>
                  <a:pt x="59174" y="16149"/>
                  <a:pt x="59098" y="15844"/>
                </a:cubicBezTo>
                <a:cubicBezTo>
                  <a:pt x="59745" y="15787"/>
                  <a:pt x="59573" y="15236"/>
                  <a:pt x="59935" y="15236"/>
                </a:cubicBezTo>
                <a:cubicBezTo>
                  <a:pt x="60011" y="15654"/>
                  <a:pt x="59326" y="15902"/>
                  <a:pt x="59117" y="16320"/>
                </a:cubicBezTo>
                <a:cubicBezTo>
                  <a:pt x="59326" y="16472"/>
                  <a:pt x="59117" y="16453"/>
                  <a:pt x="59060" y="16662"/>
                </a:cubicBezTo>
                <a:cubicBezTo>
                  <a:pt x="58717" y="16548"/>
                  <a:pt x="58527" y="17461"/>
                  <a:pt x="58185" y="17290"/>
                </a:cubicBezTo>
                <a:cubicBezTo>
                  <a:pt x="58052" y="17842"/>
                  <a:pt x="57291" y="18070"/>
                  <a:pt x="57082" y="18679"/>
                </a:cubicBezTo>
                <a:cubicBezTo>
                  <a:pt x="56511" y="18621"/>
                  <a:pt x="56188" y="19630"/>
                  <a:pt x="55522" y="19972"/>
                </a:cubicBezTo>
                <a:cubicBezTo>
                  <a:pt x="55579" y="20048"/>
                  <a:pt x="55636" y="20124"/>
                  <a:pt x="55636" y="20200"/>
                </a:cubicBezTo>
                <a:cubicBezTo>
                  <a:pt x="55579" y="20124"/>
                  <a:pt x="55237" y="20276"/>
                  <a:pt x="55332" y="20543"/>
                </a:cubicBezTo>
                <a:cubicBezTo>
                  <a:pt x="55275" y="20371"/>
                  <a:pt x="55142" y="20447"/>
                  <a:pt x="55046" y="20505"/>
                </a:cubicBezTo>
                <a:cubicBezTo>
                  <a:pt x="55180" y="20695"/>
                  <a:pt x="55103" y="20600"/>
                  <a:pt x="54894" y="20676"/>
                </a:cubicBezTo>
                <a:cubicBezTo>
                  <a:pt x="55142" y="20999"/>
                  <a:pt x="54533" y="21265"/>
                  <a:pt x="54229" y="21532"/>
                </a:cubicBezTo>
                <a:cubicBezTo>
                  <a:pt x="54229" y="21494"/>
                  <a:pt x="54286" y="21456"/>
                  <a:pt x="54229" y="21399"/>
                </a:cubicBezTo>
                <a:cubicBezTo>
                  <a:pt x="53506" y="21646"/>
                  <a:pt x="53297" y="22825"/>
                  <a:pt x="52745" y="23034"/>
                </a:cubicBezTo>
                <a:cubicBezTo>
                  <a:pt x="52764" y="22977"/>
                  <a:pt x="52821" y="22939"/>
                  <a:pt x="52745" y="22901"/>
                </a:cubicBezTo>
                <a:cubicBezTo>
                  <a:pt x="52193" y="23301"/>
                  <a:pt x="52212" y="23700"/>
                  <a:pt x="51718" y="23871"/>
                </a:cubicBezTo>
                <a:cubicBezTo>
                  <a:pt x="51794" y="23947"/>
                  <a:pt x="51908" y="24023"/>
                  <a:pt x="51870" y="24080"/>
                </a:cubicBezTo>
                <a:cubicBezTo>
                  <a:pt x="51585" y="23814"/>
                  <a:pt x="51261" y="24233"/>
                  <a:pt x="51623" y="24214"/>
                </a:cubicBezTo>
                <a:cubicBezTo>
                  <a:pt x="51185" y="24518"/>
                  <a:pt x="50957" y="25089"/>
                  <a:pt x="50500" y="25165"/>
                </a:cubicBezTo>
                <a:cubicBezTo>
                  <a:pt x="50500" y="25127"/>
                  <a:pt x="50558" y="25089"/>
                  <a:pt x="50500" y="25031"/>
                </a:cubicBezTo>
                <a:cubicBezTo>
                  <a:pt x="49987" y="26021"/>
                  <a:pt x="48979" y="26553"/>
                  <a:pt x="48389" y="27314"/>
                </a:cubicBezTo>
                <a:cubicBezTo>
                  <a:pt x="48313" y="27257"/>
                  <a:pt x="48237" y="27162"/>
                  <a:pt x="48180" y="27181"/>
                </a:cubicBezTo>
                <a:cubicBezTo>
                  <a:pt x="48275" y="27599"/>
                  <a:pt x="47761" y="27371"/>
                  <a:pt x="47819" y="27770"/>
                </a:cubicBezTo>
                <a:cubicBezTo>
                  <a:pt x="47742" y="27713"/>
                  <a:pt x="47819" y="27656"/>
                  <a:pt x="47780" y="27599"/>
                </a:cubicBezTo>
                <a:cubicBezTo>
                  <a:pt x="47571" y="27732"/>
                  <a:pt x="47647" y="27809"/>
                  <a:pt x="47704" y="27885"/>
                </a:cubicBezTo>
                <a:cubicBezTo>
                  <a:pt x="47590" y="27828"/>
                  <a:pt x="47077" y="27980"/>
                  <a:pt x="47457" y="28018"/>
                </a:cubicBezTo>
                <a:cubicBezTo>
                  <a:pt x="47305" y="28075"/>
                  <a:pt x="47438" y="28189"/>
                  <a:pt x="47324" y="28265"/>
                </a:cubicBezTo>
                <a:cubicBezTo>
                  <a:pt x="47229" y="28341"/>
                  <a:pt x="47058" y="28170"/>
                  <a:pt x="46944" y="28189"/>
                </a:cubicBezTo>
                <a:cubicBezTo>
                  <a:pt x="47286" y="28455"/>
                  <a:pt x="46791" y="28531"/>
                  <a:pt x="46753" y="28588"/>
                </a:cubicBezTo>
                <a:cubicBezTo>
                  <a:pt x="46677" y="28474"/>
                  <a:pt x="46944" y="28417"/>
                  <a:pt x="46829" y="28303"/>
                </a:cubicBezTo>
                <a:cubicBezTo>
                  <a:pt x="46335" y="28493"/>
                  <a:pt x="46563" y="28874"/>
                  <a:pt x="46031" y="28645"/>
                </a:cubicBezTo>
                <a:cubicBezTo>
                  <a:pt x="46145" y="28436"/>
                  <a:pt x="46430" y="28531"/>
                  <a:pt x="46278" y="28284"/>
                </a:cubicBezTo>
                <a:cubicBezTo>
                  <a:pt x="46430" y="28550"/>
                  <a:pt x="46848" y="28303"/>
                  <a:pt x="46639" y="28265"/>
                </a:cubicBezTo>
                <a:cubicBezTo>
                  <a:pt x="46582" y="28303"/>
                  <a:pt x="46544" y="28379"/>
                  <a:pt x="46468" y="28322"/>
                </a:cubicBezTo>
                <a:cubicBezTo>
                  <a:pt x="46639" y="28265"/>
                  <a:pt x="46677" y="27961"/>
                  <a:pt x="46772" y="28037"/>
                </a:cubicBezTo>
                <a:cubicBezTo>
                  <a:pt x="46848" y="28094"/>
                  <a:pt x="46753" y="28151"/>
                  <a:pt x="46810" y="28208"/>
                </a:cubicBezTo>
                <a:cubicBezTo>
                  <a:pt x="46963" y="28151"/>
                  <a:pt x="46772" y="28037"/>
                  <a:pt x="46848" y="27961"/>
                </a:cubicBezTo>
                <a:cubicBezTo>
                  <a:pt x="46886" y="28151"/>
                  <a:pt x="47153" y="28094"/>
                  <a:pt x="47286" y="28075"/>
                </a:cubicBezTo>
                <a:cubicBezTo>
                  <a:pt x="47210" y="27866"/>
                  <a:pt x="46982" y="27866"/>
                  <a:pt x="46982" y="27713"/>
                </a:cubicBezTo>
                <a:cubicBezTo>
                  <a:pt x="47115" y="27790"/>
                  <a:pt x="47780" y="27732"/>
                  <a:pt x="47343" y="27561"/>
                </a:cubicBezTo>
                <a:cubicBezTo>
                  <a:pt x="48161" y="26838"/>
                  <a:pt x="48903" y="26363"/>
                  <a:pt x="49530" y="25355"/>
                </a:cubicBezTo>
                <a:cubicBezTo>
                  <a:pt x="50234" y="25146"/>
                  <a:pt x="50634" y="24442"/>
                  <a:pt x="50938" y="24233"/>
                </a:cubicBezTo>
                <a:cubicBezTo>
                  <a:pt x="51661" y="23738"/>
                  <a:pt x="52022" y="23034"/>
                  <a:pt x="52631" y="22787"/>
                </a:cubicBezTo>
                <a:cubicBezTo>
                  <a:pt x="52422" y="22159"/>
                  <a:pt x="54210" y="21703"/>
                  <a:pt x="53810" y="20923"/>
                </a:cubicBezTo>
                <a:cubicBezTo>
                  <a:pt x="53753" y="21208"/>
                  <a:pt x="52802" y="21722"/>
                  <a:pt x="52669" y="22407"/>
                </a:cubicBezTo>
                <a:cubicBezTo>
                  <a:pt x="52517" y="22235"/>
                  <a:pt x="52136" y="22654"/>
                  <a:pt x="52250" y="22730"/>
                </a:cubicBezTo>
                <a:cubicBezTo>
                  <a:pt x="52022" y="22768"/>
                  <a:pt x="51889" y="22806"/>
                  <a:pt x="51756" y="22787"/>
                </a:cubicBezTo>
                <a:cubicBezTo>
                  <a:pt x="51699" y="22863"/>
                  <a:pt x="51889" y="22958"/>
                  <a:pt x="51775" y="23015"/>
                </a:cubicBezTo>
                <a:cubicBezTo>
                  <a:pt x="51528" y="22787"/>
                  <a:pt x="51509" y="23396"/>
                  <a:pt x="51242" y="23320"/>
                </a:cubicBezTo>
                <a:cubicBezTo>
                  <a:pt x="51280" y="23034"/>
                  <a:pt x="51451" y="22939"/>
                  <a:pt x="51699" y="22749"/>
                </a:cubicBezTo>
                <a:cubicBezTo>
                  <a:pt x="51566" y="22654"/>
                  <a:pt x="51623" y="22578"/>
                  <a:pt x="51585" y="22502"/>
                </a:cubicBezTo>
                <a:cubicBezTo>
                  <a:pt x="51528" y="22692"/>
                  <a:pt x="51509" y="22635"/>
                  <a:pt x="51337" y="22654"/>
                </a:cubicBezTo>
                <a:cubicBezTo>
                  <a:pt x="51413" y="22711"/>
                  <a:pt x="51490" y="22749"/>
                  <a:pt x="51566" y="22768"/>
                </a:cubicBezTo>
                <a:cubicBezTo>
                  <a:pt x="51356" y="22768"/>
                  <a:pt x="50862" y="22901"/>
                  <a:pt x="51033" y="23205"/>
                </a:cubicBezTo>
                <a:cubicBezTo>
                  <a:pt x="50653" y="23320"/>
                  <a:pt x="50253" y="23529"/>
                  <a:pt x="50177" y="23985"/>
                </a:cubicBezTo>
                <a:cubicBezTo>
                  <a:pt x="49568" y="24290"/>
                  <a:pt x="49017" y="24784"/>
                  <a:pt x="48598" y="25374"/>
                </a:cubicBezTo>
                <a:cubicBezTo>
                  <a:pt x="48846" y="25526"/>
                  <a:pt x="48751" y="24898"/>
                  <a:pt x="49207" y="24879"/>
                </a:cubicBezTo>
                <a:cubicBezTo>
                  <a:pt x="49074" y="25127"/>
                  <a:pt x="49093" y="25051"/>
                  <a:pt x="48846" y="25241"/>
                </a:cubicBezTo>
                <a:cubicBezTo>
                  <a:pt x="49226" y="25336"/>
                  <a:pt x="49625" y="24575"/>
                  <a:pt x="50025" y="24271"/>
                </a:cubicBezTo>
                <a:cubicBezTo>
                  <a:pt x="50139" y="24385"/>
                  <a:pt x="50196" y="24309"/>
                  <a:pt x="50272" y="24347"/>
                </a:cubicBezTo>
                <a:cubicBezTo>
                  <a:pt x="50044" y="24385"/>
                  <a:pt x="50177" y="24575"/>
                  <a:pt x="50006" y="24746"/>
                </a:cubicBezTo>
                <a:cubicBezTo>
                  <a:pt x="49664" y="24518"/>
                  <a:pt x="49435" y="25412"/>
                  <a:pt x="49169" y="25602"/>
                </a:cubicBezTo>
                <a:cubicBezTo>
                  <a:pt x="49055" y="25640"/>
                  <a:pt x="48732" y="25469"/>
                  <a:pt x="48922" y="25735"/>
                </a:cubicBezTo>
                <a:cubicBezTo>
                  <a:pt x="48979" y="25716"/>
                  <a:pt x="48998" y="25659"/>
                  <a:pt x="49055" y="25716"/>
                </a:cubicBezTo>
                <a:cubicBezTo>
                  <a:pt x="48979" y="25735"/>
                  <a:pt x="48941" y="25964"/>
                  <a:pt x="48827" y="25849"/>
                </a:cubicBezTo>
                <a:cubicBezTo>
                  <a:pt x="48751" y="25773"/>
                  <a:pt x="48827" y="25735"/>
                  <a:pt x="48770" y="25659"/>
                </a:cubicBezTo>
                <a:lnTo>
                  <a:pt x="48674" y="25773"/>
                </a:lnTo>
                <a:cubicBezTo>
                  <a:pt x="48636" y="25754"/>
                  <a:pt x="48598" y="25716"/>
                  <a:pt x="48560" y="25754"/>
                </a:cubicBezTo>
                <a:cubicBezTo>
                  <a:pt x="48636" y="25887"/>
                  <a:pt x="48884" y="25830"/>
                  <a:pt x="48808" y="25983"/>
                </a:cubicBezTo>
                <a:cubicBezTo>
                  <a:pt x="48674" y="26420"/>
                  <a:pt x="47914" y="26173"/>
                  <a:pt x="48047" y="26420"/>
                </a:cubicBezTo>
                <a:cubicBezTo>
                  <a:pt x="48104" y="26306"/>
                  <a:pt x="48199" y="26287"/>
                  <a:pt x="48313" y="26363"/>
                </a:cubicBezTo>
                <a:cubicBezTo>
                  <a:pt x="48199" y="26572"/>
                  <a:pt x="48047" y="26572"/>
                  <a:pt x="47876" y="26477"/>
                </a:cubicBezTo>
                <a:cubicBezTo>
                  <a:pt x="47895" y="26553"/>
                  <a:pt x="48085" y="26686"/>
                  <a:pt x="47933" y="26743"/>
                </a:cubicBezTo>
                <a:cubicBezTo>
                  <a:pt x="47857" y="26667"/>
                  <a:pt x="47819" y="26762"/>
                  <a:pt x="47742" y="26705"/>
                </a:cubicBezTo>
                <a:cubicBezTo>
                  <a:pt x="47799" y="26648"/>
                  <a:pt x="47895" y="26591"/>
                  <a:pt x="47838" y="26515"/>
                </a:cubicBezTo>
                <a:cubicBezTo>
                  <a:pt x="47666" y="26591"/>
                  <a:pt x="47647" y="26743"/>
                  <a:pt x="47400" y="26819"/>
                </a:cubicBezTo>
                <a:cubicBezTo>
                  <a:pt x="47495" y="26934"/>
                  <a:pt x="47609" y="26915"/>
                  <a:pt x="47590" y="26991"/>
                </a:cubicBezTo>
                <a:cubicBezTo>
                  <a:pt x="47514" y="27048"/>
                  <a:pt x="47400" y="26857"/>
                  <a:pt x="47324" y="26896"/>
                </a:cubicBezTo>
                <a:cubicBezTo>
                  <a:pt x="47666" y="27162"/>
                  <a:pt x="47020" y="26896"/>
                  <a:pt x="47210" y="27143"/>
                </a:cubicBezTo>
                <a:cubicBezTo>
                  <a:pt x="47267" y="27124"/>
                  <a:pt x="47362" y="27143"/>
                  <a:pt x="47457" y="27219"/>
                </a:cubicBezTo>
                <a:cubicBezTo>
                  <a:pt x="47115" y="27029"/>
                  <a:pt x="47229" y="27523"/>
                  <a:pt x="46886" y="27352"/>
                </a:cubicBezTo>
                <a:cubicBezTo>
                  <a:pt x="46906" y="27276"/>
                  <a:pt x="47362" y="26953"/>
                  <a:pt x="47096" y="26686"/>
                </a:cubicBezTo>
                <a:cubicBezTo>
                  <a:pt x="46430" y="27124"/>
                  <a:pt x="45821" y="27828"/>
                  <a:pt x="45175" y="28474"/>
                </a:cubicBezTo>
                <a:cubicBezTo>
                  <a:pt x="45213" y="28436"/>
                  <a:pt x="45270" y="28512"/>
                  <a:pt x="45194" y="28550"/>
                </a:cubicBezTo>
                <a:cubicBezTo>
                  <a:pt x="45099" y="28550"/>
                  <a:pt x="45060" y="28417"/>
                  <a:pt x="44908" y="28512"/>
                </a:cubicBezTo>
                <a:cubicBezTo>
                  <a:pt x="44889" y="28588"/>
                  <a:pt x="44889" y="28855"/>
                  <a:pt x="44623" y="28893"/>
                </a:cubicBezTo>
                <a:cubicBezTo>
                  <a:pt x="44661" y="28817"/>
                  <a:pt x="44775" y="28779"/>
                  <a:pt x="44718" y="28683"/>
                </a:cubicBezTo>
                <a:cubicBezTo>
                  <a:pt x="44661" y="28798"/>
                  <a:pt x="44376" y="28874"/>
                  <a:pt x="44471" y="29026"/>
                </a:cubicBezTo>
                <a:cubicBezTo>
                  <a:pt x="44604" y="28874"/>
                  <a:pt x="44585" y="28969"/>
                  <a:pt x="44718" y="29121"/>
                </a:cubicBezTo>
                <a:cubicBezTo>
                  <a:pt x="44832" y="29083"/>
                  <a:pt x="44908" y="28817"/>
                  <a:pt x="45041" y="28931"/>
                </a:cubicBezTo>
                <a:cubicBezTo>
                  <a:pt x="44984" y="29064"/>
                  <a:pt x="44832" y="29178"/>
                  <a:pt x="45156" y="29387"/>
                </a:cubicBezTo>
                <a:cubicBezTo>
                  <a:pt x="45346" y="29102"/>
                  <a:pt x="45707" y="28607"/>
                  <a:pt x="46221" y="28798"/>
                </a:cubicBezTo>
                <a:cubicBezTo>
                  <a:pt x="46069" y="28836"/>
                  <a:pt x="46012" y="29216"/>
                  <a:pt x="45802" y="28988"/>
                </a:cubicBezTo>
                <a:cubicBezTo>
                  <a:pt x="45726" y="29330"/>
                  <a:pt x="45574" y="29292"/>
                  <a:pt x="45783" y="29558"/>
                </a:cubicBezTo>
                <a:cubicBezTo>
                  <a:pt x="45726" y="29692"/>
                  <a:pt x="45536" y="29273"/>
                  <a:pt x="45479" y="29406"/>
                </a:cubicBezTo>
                <a:lnTo>
                  <a:pt x="45650" y="29558"/>
                </a:lnTo>
                <a:cubicBezTo>
                  <a:pt x="45517" y="29558"/>
                  <a:pt x="45479" y="29596"/>
                  <a:pt x="45498" y="29711"/>
                </a:cubicBezTo>
                <a:cubicBezTo>
                  <a:pt x="45422" y="29635"/>
                  <a:pt x="45384" y="29577"/>
                  <a:pt x="45365" y="29520"/>
                </a:cubicBezTo>
                <a:cubicBezTo>
                  <a:pt x="45308" y="29596"/>
                  <a:pt x="44946" y="29844"/>
                  <a:pt x="45156" y="29825"/>
                </a:cubicBezTo>
                <a:cubicBezTo>
                  <a:pt x="45213" y="29787"/>
                  <a:pt x="45270" y="29673"/>
                  <a:pt x="45365" y="29730"/>
                </a:cubicBezTo>
                <a:cubicBezTo>
                  <a:pt x="45137" y="29996"/>
                  <a:pt x="44889" y="30224"/>
                  <a:pt x="44433" y="30528"/>
                </a:cubicBezTo>
                <a:cubicBezTo>
                  <a:pt x="44414" y="30624"/>
                  <a:pt x="44718" y="30776"/>
                  <a:pt x="44547" y="30852"/>
                </a:cubicBezTo>
                <a:cubicBezTo>
                  <a:pt x="44433" y="30757"/>
                  <a:pt x="44452" y="30681"/>
                  <a:pt x="44357" y="30586"/>
                </a:cubicBezTo>
                <a:cubicBezTo>
                  <a:pt x="44262" y="30852"/>
                  <a:pt x="43900" y="30966"/>
                  <a:pt x="44262" y="31232"/>
                </a:cubicBezTo>
                <a:cubicBezTo>
                  <a:pt x="44033" y="31213"/>
                  <a:pt x="44052" y="31023"/>
                  <a:pt x="43862" y="31061"/>
                </a:cubicBezTo>
                <a:cubicBezTo>
                  <a:pt x="44186" y="31461"/>
                  <a:pt x="43805" y="31480"/>
                  <a:pt x="43577" y="31537"/>
                </a:cubicBezTo>
                <a:cubicBezTo>
                  <a:pt x="43710" y="31784"/>
                  <a:pt x="43596" y="32221"/>
                  <a:pt x="43254" y="32183"/>
                </a:cubicBezTo>
                <a:cubicBezTo>
                  <a:pt x="43311" y="31974"/>
                  <a:pt x="43501" y="32069"/>
                  <a:pt x="43463" y="31860"/>
                </a:cubicBezTo>
                <a:cubicBezTo>
                  <a:pt x="43101" y="31898"/>
                  <a:pt x="43653" y="31727"/>
                  <a:pt x="43444" y="31556"/>
                </a:cubicBezTo>
                <a:cubicBezTo>
                  <a:pt x="43273" y="31822"/>
                  <a:pt x="43101" y="31803"/>
                  <a:pt x="43196" y="32126"/>
                </a:cubicBezTo>
                <a:cubicBezTo>
                  <a:pt x="42911" y="32050"/>
                  <a:pt x="42569" y="32183"/>
                  <a:pt x="42493" y="32545"/>
                </a:cubicBezTo>
                <a:cubicBezTo>
                  <a:pt x="42607" y="32564"/>
                  <a:pt x="42721" y="32526"/>
                  <a:pt x="42835" y="32564"/>
                </a:cubicBezTo>
                <a:cubicBezTo>
                  <a:pt x="42721" y="32811"/>
                  <a:pt x="42531" y="32602"/>
                  <a:pt x="42341" y="32469"/>
                </a:cubicBezTo>
                <a:cubicBezTo>
                  <a:pt x="41732" y="32944"/>
                  <a:pt x="41447" y="32963"/>
                  <a:pt x="41142" y="33363"/>
                </a:cubicBezTo>
                <a:cubicBezTo>
                  <a:pt x="41161" y="33325"/>
                  <a:pt x="41218" y="33287"/>
                  <a:pt x="41161" y="33229"/>
                </a:cubicBezTo>
                <a:cubicBezTo>
                  <a:pt x="40914" y="33724"/>
                  <a:pt x="40381" y="33667"/>
                  <a:pt x="40286" y="34238"/>
                </a:cubicBezTo>
                <a:cubicBezTo>
                  <a:pt x="40191" y="34219"/>
                  <a:pt x="40077" y="34028"/>
                  <a:pt x="40001" y="34161"/>
                </a:cubicBezTo>
                <a:cubicBezTo>
                  <a:pt x="40096" y="34352"/>
                  <a:pt x="40324" y="34142"/>
                  <a:pt x="40267" y="34352"/>
                </a:cubicBezTo>
                <a:cubicBezTo>
                  <a:pt x="40096" y="34200"/>
                  <a:pt x="39925" y="34542"/>
                  <a:pt x="39887" y="34276"/>
                </a:cubicBezTo>
                <a:cubicBezTo>
                  <a:pt x="38669" y="35093"/>
                  <a:pt x="37262" y="36083"/>
                  <a:pt x="36083" y="36824"/>
                </a:cubicBezTo>
                <a:cubicBezTo>
                  <a:pt x="36311" y="36996"/>
                  <a:pt x="36026" y="37034"/>
                  <a:pt x="36083" y="37148"/>
                </a:cubicBezTo>
                <a:cubicBezTo>
                  <a:pt x="35797" y="36805"/>
                  <a:pt x="35778" y="37604"/>
                  <a:pt x="35664" y="37072"/>
                </a:cubicBezTo>
                <a:cubicBezTo>
                  <a:pt x="35512" y="37148"/>
                  <a:pt x="35740" y="37300"/>
                  <a:pt x="35569" y="37376"/>
                </a:cubicBezTo>
                <a:cubicBezTo>
                  <a:pt x="35531" y="37319"/>
                  <a:pt x="35550" y="37281"/>
                  <a:pt x="35512" y="37224"/>
                </a:cubicBezTo>
                <a:cubicBezTo>
                  <a:pt x="35322" y="37262"/>
                  <a:pt x="35645" y="37433"/>
                  <a:pt x="35455" y="37471"/>
                </a:cubicBezTo>
                <a:cubicBezTo>
                  <a:pt x="35379" y="37528"/>
                  <a:pt x="35284" y="37338"/>
                  <a:pt x="35208" y="37357"/>
                </a:cubicBezTo>
                <a:cubicBezTo>
                  <a:pt x="35246" y="37642"/>
                  <a:pt x="34637" y="37585"/>
                  <a:pt x="34789" y="37928"/>
                </a:cubicBezTo>
                <a:cubicBezTo>
                  <a:pt x="34732" y="37947"/>
                  <a:pt x="34713" y="37871"/>
                  <a:pt x="34675" y="37813"/>
                </a:cubicBezTo>
                <a:cubicBezTo>
                  <a:pt x="34675" y="38061"/>
                  <a:pt x="34466" y="37985"/>
                  <a:pt x="34523" y="38251"/>
                </a:cubicBezTo>
                <a:cubicBezTo>
                  <a:pt x="34599" y="38232"/>
                  <a:pt x="34656" y="38004"/>
                  <a:pt x="34770" y="38137"/>
                </a:cubicBezTo>
                <a:lnTo>
                  <a:pt x="34447" y="38422"/>
                </a:lnTo>
                <a:cubicBezTo>
                  <a:pt x="34371" y="38327"/>
                  <a:pt x="34371" y="38042"/>
                  <a:pt x="34219" y="38080"/>
                </a:cubicBezTo>
                <a:cubicBezTo>
                  <a:pt x="34466" y="38422"/>
                  <a:pt x="34162" y="38327"/>
                  <a:pt x="34333" y="38612"/>
                </a:cubicBezTo>
                <a:cubicBezTo>
                  <a:pt x="34200" y="38346"/>
                  <a:pt x="34162" y="38688"/>
                  <a:pt x="34047" y="38536"/>
                </a:cubicBezTo>
                <a:cubicBezTo>
                  <a:pt x="34124" y="38403"/>
                  <a:pt x="34143" y="38251"/>
                  <a:pt x="34085" y="38099"/>
                </a:cubicBezTo>
                <a:cubicBezTo>
                  <a:pt x="33857" y="38327"/>
                  <a:pt x="33249" y="38517"/>
                  <a:pt x="33743" y="38593"/>
                </a:cubicBezTo>
                <a:cubicBezTo>
                  <a:pt x="33743" y="38726"/>
                  <a:pt x="33039" y="38764"/>
                  <a:pt x="33287" y="38650"/>
                </a:cubicBezTo>
                <a:cubicBezTo>
                  <a:pt x="33096" y="38726"/>
                  <a:pt x="33096" y="38745"/>
                  <a:pt x="32925" y="38955"/>
                </a:cubicBezTo>
                <a:cubicBezTo>
                  <a:pt x="32735" y="39126"/>
                  <a:pt x="32298" y="39297"/>
                  <a:pt x="31993" y="39506"/>
                </a:cubicBezTo>
                <a:cubicBezTo>
                  <a:pt x="32012" y="39468"/>
                  <a:pt x="32069" y="39430"/>
                  <a:pt x="32012" y="39373"/>
                </a:cubicBezTo>
                <a:cubicBezTo>
                  <a:pt x="31765" y="39677"/>
                  <a:pt x="31613" y="39963"/>
                  <a:pt x="31118" y="39887"/>
                </a:cubicBezTo>
                <a:cubicBezTo>
                  <a:pt x="31118" y="40267"/>
                  <a:pt x="30586" y="40457"/>
                  <a:pt x="30433" y="40229"/>
                </a:cubicBezTo>
                <a:cubicBezTo>
                  <a:pt x="30414" y="40343"/>
                  <a:pt x="30548" y="40495"/>
                  <a:pt x="30376" y="40571"/>
                </a:cubicBezTo>
                <a:cubicBezTo>
                  <a:pt x="30319" y="40495"/>
                  <a:pt x="30338" y="40400"/>
                  <a:pt x="30224" y="40476"/>
                </a:cubicBezTo>
                <a:cubicBezTo>
                  <a:pt x="29730" y="40933"/>
                  <a:pt x="29425" y="40914"/>
                  <a:pt x="29121" y="41142"/>
                </a:cubicBezTo>
                <a:cubicBezTo>
                  <a:pt x="29159" y="41142"/>
                  <a:pt x="29197" y="41085"/>
                  <a:pt x="29254" y="41142"/>
                </a:cubicBezTo>
                <a:cubicBezTo>
                  <a:pt x="29083" y="41237"/>
                  <a:pt x="28912" y="41427"/>
                  <a:pt x="28722" y="41256"/>
                </a:cubicBezTo>
                <a:cubicBezTo>
                  <a:pt x="28817" y="41028"/>
                  <a:pt x="28969" y="41275"/>
                  <a:pt x="29083" y="41180"/>
                </a:cubicBezTo>
                <a:cubicBezTo>
                  <a:pt x="28760" y="40914"/>
                  <a:pt x="29140" y="41009"/>
                  <a:pt x="29045" y="40895"/>
                </a:cubicBezTo>
                <a:cubicBezTo>
                  <a:pt x="28588" y="41142"/>
                  <a:pt x="27961" y="41389"/>
                  <a:pt x="27847" y="41618"/>
                </a:cubicBezTo>
                <a:cubicBezTo>
                  <a:pt x="28189" y="41675"/>
                  <a:pt x="28265" y="41237"/>
                  <a:pt x="28646" y="41408"/>
                </a:cubicBezTo>
                <a:cubicBezTo>
                  <a:pt x="28208" y="41713"/>
                  <a:pt x="27828" y="41998"/>
                  <a:pt x="27314" y="42226"/>
                </a:cubicBezTo>
                <a:cubicBezTo>
                  <a:pt x="27143" y="42074"/>
                  <a:pt x="27295" y="42036"/>
                  <a:pt x="27200" y="41903"/>
                </a:cubicBezTo>
                <a:cubicBezTo>
                  <a:pt x="27143" y="42017"/>
                  <a:pt x="26858" y="42036"/>
                  <a:pt x="26953" y="42188"/>
                </a:cubicBezTo>
                <a:cubicBezTo>
                  <a:pt x="27124" y="41979"/>
                  <a:pt x="27067" y="42302"/>
                  <a:pt x="27276" y="42340"/>
                </a:cubicBezTo>
                <a:cubicBezTo>
                  <a:pt x="27029" y="42474"/>
                  <a:pt x="26820" y="42626"/>
                  <a:pt x="26496" y="42645"/>
                </a:cubicBezTo>
                <a:cubicBezTo>
                  <a:pt x="26610" y="42493"/>
                  <a:pt x="27010" y="42416"/>
                  <a:pt x="26858" y="42169"/>
                </a:cubicBezTo>
                <a:cubicBezTo>
                  <a:pt x="26534" y="42397"/>
                  <a:pt x="26173" y="42683"/>
                  <a:pt x="25716" y="42626"/>
                </a:cubicBezTo>
                <a:cubicBezTo>
                  <a:pt x="26439" y="42378"/>
                  <a:pt x="27752" y="41484"/>
                  <a:pt x="28607" y="40933"/>
                </a:cubicBezTo>
                <a:cubicBezTo>
                  <a:pt x="28646" y="40914"/>
                  <a:pt x="29444" y="40514"/>
                  <a:pt x="28988" y="40648"/>
                </a:cubicBezTo>
                <a:cubicBezTo>
                  <a:pt x="28684" y="40724"/>
                  <a:pt x="28322" y="41180"/>
                  <a:pt x="27904" y="41180"/>
                </a:cubicBezTo>
                <a:cubicBezTo>
                  <a:pt x="27828" y="40971"/>
                  <a:pt x="28056" y="40781"/>
                  <a:pt x="28284" y="40895"/>
                </a:cubicBezTo>
                <a:cubicBezTo>
                  <a:pt x="27942" y="40533"/>
                  <a:pt x="27713" y="41180"/>
                  <a:pt x="27390" y="41066"/>
                </a:cubicBezTo>
                <a:cubicBezTo>
                  <a:pt x="27314" y="40857"/>
                  <a:pt x="27694" y="41047"/>
                  <a:pt x="27466" y="40819"/>
                </a:cubicBezTo>
                <a:cubicBezTo>
                  <a:pt x="27200" y="40838"/>
                  <a:pt x="27428" y="41123"/>
                  <a:pt x="27105" y="40876"/>
                </a:cubicBezTo>
                <a:cubicBezTo>
                  <a:pt x="27314" y="41047"/>
                  <a:pt x="27048" y="41066"/>
                  <a:pt x="27086" y="41199"/>
                </a:cubicBezTo>
                <a:cubicBezTo>
                  <a:pt x="27010" y="41104"/>
                  <a:pt x="26991" y="41047"/>
                  <a:pt x="26972" y="40971"/>
                </a:cubicBezTo>
                <a:cubicBezTo>
                  <a:pt x="26877" y="41332"/>
                  <a:pt x="25773" y="41465"/>
                  <a:pt x="25964" y="41827"/>
                </a:cubicBezTo>
                <a:cubicBezTo>
                  <a:pt x="26173" y="41522"/>
                  <a:pt x="27143" y="41218"/>
                  <a:pt x="27409" y="41161"/>
                </a:cubicBezTo>
                <a:cubicBezTo>
                  <a:pt x="27143" y="41256"/>
                  <a:pt x="27428" y="41446"/>
                  <a:pt x="27162" y="41446"/>
                </a:cubicBezTo>
                <a:cubicBezTo>
                  <a:pt x="27409" y="41732"/>
                  <a:pt x="27409" y="41294"/>
                  <a:pt x="27447" y="41218"/>
                </a:cubicBezTo>
                <a:cubicBezTo>
                  <a:pt x="27675" y="41427"/>
                  <a:pt x="27656" y="41047"/>
                  <a:pt x="27809" y="41142"/>
                </a:cubicBezTo>
                <a:cubicBezTo>
                  <a:pt x="27295" y="41713"/>
                  <a:pt x="26534" y="42112"/>
                  <a:pt x="25792" y="42359"/>
                </a:cubicBezTo>
                <a:cubicBezTo>
                  <a:pt x="26021" y="42074"/>
                  <a:pt x="26934" y="41846"/>
                  <a:pt x="26934" y="41503"/>
                </a:cubicBezTo>
                <a:cubicBezTo>
                  <a:pt x="26420" y="41503"/>
                  <a:pt x="26211" y="42036"/>
                  <a:pt x="25754" y="41998"/>
                </a:cubicBezTo>
                <a:cubicBezTo>
                  <a:pt x="25735" y="41998"/>
                  <a:pt x="25678" y="41808"/>
                  <a:pt x="25583" y="41941"/>
                </a:cubicBezTo>
                <a:cubicBezTo>
                  <a:pt x="25602" y="42150"/>
                  <a:pt x="25640" y="41998"/>
                  <a:pt x="25773" y="42093"/>
                </a:cubicBezTo>
                <a:cubicBezTo>
                  <a:pt x="25564" y="42207"/>
                  <a:pt x="25374" y="42207"/>
                  <a:pt x="25336" y="42397"/>
                </a:cubicBezTo>
                <a:cubicBezTo>
                  <a:pt x="25526" y="42359"/>
                  <a:pt x="25336" y="42493"/>
                  <a:pt x="25621" y="42588"/>
                </a:cubicBezTo>
                <a:cubicBezTo>
                  <a:pt x="25336" y="42911"/>
                  <a:pt x="24499" y="42949"/>
                  <a:pt x="24556" y="43368"/>
                </a:cubicBezTo>
                <a:cubicBezTo>
                  <a:pt x="24860" y="43139"/>
                  <a:pt x="25184" y="42949"/>
                  <a:pt x="25507" y="42873"/>
                </a:cubicBezTo>
                <a:cubicBezTo>
                  <a:pt x="25431" y="42949"/>
                  <a:pt x="25013" y="43158"/>
                  <a:pt x="25203" y="43177"/>
                </a:cubicBezTo>
                <a:cubicBezTo>
                  <a:pt x="25507" y="42930"/>
                  <a:pt x="25830" y="43063"/>
                  <a:pt x="26135" y="42892"/>
                </a:cubicBezTo>
                <a:cubicBezTo>
                  <a:pt x="25926" y="42987"/>
                  <a:pt x="25868" y="43139"/>
                  <a:pt x="25945" y="43329"/>
                </a:cubicBezTo>
                <a:cubicBezTo>
                  <a:pt x="25697" y="42797"/>
                  <a:pt x="25754" y="43729"/>
                  <a:pt x="25545" y="43348"/>
                </a:cubicBezTo>
                <a:cubicBezTo>
                  <a:pt x="25697" y="43577"/>
                  <a:pt x="25260" y="43919"/>
                  <a:pt x="25412" y="43520"/>
                </a:cubicBezTo>
                <a:cubicBezTo>
                  <a:pt x="25298" y="43672"/>
                  <a:pt x="24784" y="43900"/>
                  <a:pt x="24936" y="43881"/>
                </a:cubicBezTo>
                <a:cubicBezTo>
                  <a:pt x="25070" y="44052"/>
                  <a:pt x="25165" y="43634"/>
                  <a:pt x="25298" y="43805"/>
                </a:cubicBezTo>
                <a:cubicBezTo>
                  <a:pt x="25032" y="44014"/>
                  <a:pt x="24480" y="44300"/>
                  <a:pt x="24803" y="43881"/>
                </a:cubicBezTo>
                <a:cubicBezTo>
                  <a:pt x="24480" y="44090"/>
                  <a:pt x="24537" y="44281"/>
                  <a:pt x="24290" y="44433"/>
                </a:cubicBezTo>
                <a:cubicBezTo>
                  <a:pt x="24233" y="44357"/>
                  <a:pt x="24214" y="44281"/>
                  <a:pt x="24195" y="44223"/>
                </a:cubicBezTo>
                <a:cubicBezTo>
                  <a:pt x="24061" y="44261"/>
                  <a:pt x="23928" y="44528"/>
                  <a:pt x="23795" y="44414"/>
                </a:cubicBezTo>
                <a:lnTo>
                  <a:pt x="23776" y="44128"/>
                </a:lnTo>
                <a:cubicBezTo>
                  <a:pt x="24290" y="43900"/>
                  <a:pt x="24499" y="43843"/>
                  <a:pt x="24518" y="43501"/>
                </a:cubicBezTo>
                <a:cubicBezTo>
                  <a:pt x="24765" y="43900"/>
                  <a:pt x="25241" y="43177"/>
                  <a:pt x="24860" y="43253"/>
                </a:cubicBezTo>
                <a:cubicBezTo>
                  <a:pt x="24994" y="43444"/>
                  <a:pt x="24784" y="43348"/>
                  <a:pt x="24689" y="43558"/>
                </a:cubicBezTo>
                <a:cubicBezTo>
                  <a:pt x="24746" y="43329"/>
                  <a:pt x="24309" y="43501"/>
                  <a:pt x="24290" y="43463"/>
                </a:cubicBezTo>
                <a:cubicBezTo>
                  <a:pt x="24328" y="43501"/>
                  <a:pt x="24423" y="43310"/>
                  <a:pt x="24366" y="43310"/>
                </a:cubicBezTo>
                <a:cubicBezTo>
                  <a:pt x="24119" y="43329"/>
                  <a:pt x="22578" y="44319"/>
                  <a:pt x="23548" y="43805"/>
                </a:cubicBezTo>
                <a:cubicBezTo>
                  <a:pt x="23681" y="43938"/>
                  <a:pt x="23795" y="43539"/>
                  <a:pt x="23947" y="43805"/>
                </a:cubicBezTo>
                <a:cubicBezTo>
                  <a:pt x="23681" y="43995"/>
                  <a:pt x="22806" y="44071"/>
                  <a:pt x="22806" y="44623"/>
                </a:cubicBezTo>
                <a:cubicBezTo>
                  <a:pt x="22977" y="44680"/>
                  <a:pt x="23148" y="44509"/>
                  <a:pt x="23072" y="44338"/>
                </a:cubicBezTo>
                <a:cubicBezTo>
                  <a:pt x="23301" y="44490"/>
                  <a:pt x="23282" y="44528"/>
                  <a:pt x="23529" y="44585"/>
                </a:cubicBezTo>
                <a:cubicBezTo>
                  <a:pt x="23015" y="44851"/>
                  <a:pt x="22635" y="44642"/>
                  <a:pt x="22350" y="45232"/>
                </a:cubicBezTo>
                <a:cubicBezTo>
                  <a:pt x="22293" y="45117"/>
                  <a:pt x="22178" y="44965"/>
                  <a:pt x="22197" y="44870"/>
                </a:cubicBezTo>
                <a:cubicBezTo>
                  <a:pt x="22293" y="44927"/>
                  <a:pt x="22388" y="44908"/>
                  <a:pt x="22464" y="44870"/>
                </a:cubicBezTo>
                <a:cubicBezTo>
                  <a:pt x="22331" y="44623"/>
                  <a:pt x="22350" y="44699"/>
                  <a:pt x="22216" y="44452"/>
                </a:cubicBezTo>
                <a:cubicBezTo>
                  <a:pt x="22178" y="44528"/>
                  <a:pt x="21950" y="44547"/>
                  <a:pt x="22045" y="44680"/>
                </a:cubicBezTo>
                <a:cubicBezTo>
                  <a:pt x="22083" y="44585"/>
                  <a:pt x="22331" y="44661"/>
                  <a:pt x="22235" y="44737"/>
                </a:cubicBezTo>
                <a:cubicBezTo>
                  <a:pt x="22026" y="44756"/>
                  <a:pt x="21912" y="45213"/>
                  <a:pt x="21874" y="44889"/>
                </a:cubicBezTo>
                <a:cubicBezTo>
                  <a:pt x="21760" y="44946"/>
                  <a:pt x="21874" y="45098"/>
                  <a:pt x="21855" y="45194"/>
                </a:cubicBezTo>
                <a:cubicBezTo>
                  <a:pt x="21950" y="45174"/>
                  <a:pt x="22045" y="44946"/>
                  <a:pt x="22159" y="45079"/>
                </a:cubicBezTo>
                <a:cubicBezTo>
                  <a:pt x="21855" y="45289"/>
                  <a:pt x="21741" y="45384"/>
                  <a:pt x="22121" y="45289"/>
                </a:cubicBezTo>
                <a:cubicBezTo>
                  <a:pt x="21741" y="45726"/>
                  <a:pt x="21189" y="45593"/>
                  <a:pt x="21151" y="46049"/>
                </a:cubicBezTo>
                <a:cubicBezTo>
                  <a:pt x="21570" y="46259"/>
                  <a:pt x="22026" y="45650"/>
                  <a:pt x="22540" y="45669"/>
                </a:cubicBezTo>
                <a:cubicBezTo>
                  <a:pt x="21912" y="46259"/>
                  <a:pt x="21037" y="46297"/>
                  <a:pt x="20733" y="46924"/>
                </a:cubicBezTo>
                <a:cubicBezTo>
                  <a:pt x="20562" y="46620"/>
                  <a:pt x="20181" y="46829"/>
                  <a:pt x="20181" y="47000"/>
                </a:cubicBezTo>
                <a:cubicBezTo>
                  <a:pt x="20238" y="46962"/>
                  <a:pt x="20314" y="46943"/>
                  <a:pt x="20371" y="47058"/>
                </a:cubicBezTo>
                <a:cubicBezTo>
                  <a:pt x="20067" y="47248"/>
                  <a:pt x="20067" y="47210"/>
                  <a:pt x="20048" y="47000"/>
                </a:cubicBezTo>
                <a:cubicBezTo>
                  <a:pt x="19820" y="47210"/>
                  <a:pt x="19554" y="47305"/>
                  <a:pt x="19249" y="47343"/>
                </a:cubicBezTo>
                <a:cubicBezTo>
                  <a:pt x="19154" y="46981"/>
                  <a:pt x="19649" y="47362"/>
                  <a:pt x="19649" y="46981"/>
                </a:cubicBezTo>
                <a:cubicBezTo>
                  <a:pt x="19439" y="46867"/>
                  <a:pt x="18755" y="47343"/>
                  <a:pt x="18755" y="47495"/>
                </a:cubicBezTo>
                <a:cubicBezTo>
                  <a:pt x="19021" y="47229"/>
                  <a:pt x="19230" y="47286"/>
                  <a:pt x="19211" y="47666"/>
                </a:cubicBezTo>
                <a:cubicBezTo>
                  <a:pt x="18488" y="48218"/>
                  <a:pt x="19192" y="47742"/>
                  <a:pt x="19649" y="47552"/>
                </a:cubicBezTo>
                <a:cubicBezTo>
                  <a:pt x="19991" y="47400"/>
                  <a:pt x="20409" y="47096"/>
                  <a:pt x="20695" y="47134"/>
                </a:cubicBezTo>
                <a:cubicBezTo>
                  <a:pt x="20467" y="47343"/>
                  <a:pt x="19915" y="47324"/>
                  <a:pt x="19972" y="47704"/>
                </a:cubicBezTo>
                <a:cubicBezTo>
                  <a:pt x="18964" y="47990"/>
                  <a:pt x="17899" y="48884"/>
                  <a:pt x="16529" y="49188"/>
                </a:cubicBezTo>
                <a:cubicBezTo>
                  <a:pt x="17404" y="48598"/>
                  <a:pt x="18032" y="48541"/>
                  <a:pt x="18793" y="47913"/>
                </a:cubicBezTo>
                <a:cubicBezTo>
                  <a:pt x="18355" y="47514"/>
                  <a:pt x="17899" y="48370"/>
                  <a:pt x="17575" y="48161"/>
                </a:cubicBezTo>
                <a:cubicBezTo>
                  <a:pt x="17766" y="48028"/>
                  <a:pt x="18070" y="47818"/>
                  <a:pt x="18336" y="47742"/>
                </a:cubicBezTo>
                <a:cubicBezTo>
                  <a:pt x="18241" y="47514"/>
                  <a:pt x="18165" y="47799"/>
                  <a:pt x="18070" y="47552"/>
                </a:cubicBezTo>
                <a:cubicBezTo>
                  <a:pt x="17632" y="47952"/>
                  <a:pt x="17024" y="48199"/>
                  <a:pt x="16681" y="48370"/>
                </a:cubicBezTo>
                <a:cubicBezTo>
                  <a:pt x="15825" y="48769"/>
                  <a:pt x="13600" y="49587"/>
                  <a:pt x="13391" y="50025"/>
                </a:cubicBezTo>
                <a:cubicBezTo>
                  <a:pt x="13125" y="49758"/>
                  <a:pt x="13067" y="50310"/>
                  <a:pt x="12858" y="50177"/>
                </a:cubicBezTo>
                <a:cubicBezTo>
                  <a:pt x="12877" y="50139"/>
                  <a:pt x="12934" y="50120"/>
                  <a:pt x="12896" y="50063"/>
                </a:cubicBezTo>
                <a:cubicBezTo>
                  <a:pt x="12801" y="50139"/>
                  <a:pt x="12782" y="50481"/>
                  <a:pt x="12934" y="50500"/>
                </a:cubicBezTo>
                <a:cubicBezTo>
                  <a:pt x="12991" y="50443"/>
                  <a:pt x="13258" y="50196"/>
                  <a:pt x="13391" y="50215"/>
                </a:cubicBezTo>
                <a:cubicBezTo>
                  <a:pt x="13334" y="50272"/>
                  <a:pt x="13258" y="50291"/>
                  <a:pt x="13296" y="50367"/>
                </a:cubicBezTo>
                <a:cubicBezTo>
                  <a:pt x="13353" y="50348"/>
                  <a:pt x="13410" y="50329"/>
                  <a:pt x="13467" y="50443"/>
                </a:cubicBezTo>
                <a:cubicBezTo>
                  <a:pt x="13296" y="50424"/>
                  <a:pt x="12858" y="50652"/>
                  <a:pt x="12820" y="50843"/>
                </a:cubicBezTo>
                <a:cubicBezTo>
                  <a:pt x="13029" y="50824"/>
                  <a:pt x="12991" y="50614"/>
                  <a:pt x="13144" y="50824"/>
                </a:cubicBezTo>
                <a:cubicBezTo>
                  <a:pt x="12953" y="50938"/>
                  <a:pt x="12763" y="50995"/>
                  <a:pt x="12592" y="50976"/>
                </a:cubicBezTo>
                <a:cubicBezTo>
                  <a:pt x="12649" y="50919"/>
                  <a:pt x="12782" y="50900"/>
                  <a:pt x="12744" y="50805"/>
                </a:cubicBezTo>
                <a:cubicBezTo>
                  <a:pt x="12592" y="50938"/>
                  <a:pt x="12459" y="50805"/>
                  <a:pt x="12326" y="50957"/>
                </a:cubicBezTo>
                <a:cubicBezTo>
                  <a:pt x="12364" y="51033"/>
                  <a:pt x="12459" y="51128"/>
                  <a:pt x="12402" y="51166"/>
                </a:cubicBezTo>
                <a:cubicBezTo>
                  <a:pt x="12173" y="51185"/>
                  <a:pt x="12135" y="51128"/>
                  <a:pt x="11983" y="51337"/>
                </a:cubicBezTo>
                <a:cubicBezTo>
                  <a:pt x="11926" y="50919"/>
                  <a:pt x="11717" y="51318"/>
                  <a:pt x="11546" y="51128"/>
                </a:cubicBezTo>
                <a:cubicBezTo>
                  <a:pt x="11831" y="50938"/>
                  <a:pt x="12326" y="50881"/>
                  <a:pt x="12478" y="50671"/>
                </a:cubicBezTo>
                <a:cubicBezTo>
                  <a:pt x="12002" y="50557"/>
                  <a:pt x="11869" y="50824"/>
                  <a:pt x="11603" y="50824"/>
                </a:cubicBezTo>
                <a:cubicBezTo>
                  <a:pt x="11660" y="50805"/>
                  <a:pt x="11736" y="50786"/>
                  <a:pt x="11774" y="50900"/>
                </a:cubicBezTo>
                <a:cubicBezTo>
                  <a:pt x="11127" y="50881"/>
                  <a:pt x="10709" y="51413"/>
                  <a:pt x="10252" y="51699"/>
                </a:cubicBezTo>
                <a:cubicBezTo>
                  <a:pt x="10424" y="51699"/>
                  <a:pt x="10614" y="51508"/>
                  <a:pt x="10804" y="51565"/>
                </a:cubicBezTo>
                <a:cubicBezTo>
                  <a:pt x="10195" y="51946"/>
                  <a:pt x="9130" y="52364"/>
                  <a:pt x="8274" y="52631"/>
                </a:cubicBezTo>
                <a:cubicBezTo>
                  <a:pt x="8312" y="52593"/>
                  <a:pt x="8369" y="52593"/>
                  <a:pt x="8331" y="52517"/>
                </a:cubicBezTo>
                <a:cubicBezTo>
                  <a:pt x="7932" y="52555"/>
                  <a:pt x="7532" y="52935"/>
                  <a:pt x="7304" y="52992"/>
                </a:cubicBezTo>
                <a:cubicBezTo>
                  <a:pt x="7247" y="52859"/>
                  <a:pt x="7399" y="52992"/>
                  <a:pt x="7361" y="52878"/>
                </a:cubicBezTo>
                <a:cubicBezTo>
                  <a:pt x="5269" y="54114"/>
                  <a:pt x="1826" y="55217"/>
                  <a:pt x="0" y="56016"/>
                </a:cubicBezTo>
                <a:close/>
                <a:moveTo>
                  <a:pt x="20029" y="42283"/>
                </a:moveTo>
                <a:cubicBezTo>
                  <a:pt x="19858" y="42455"/>
                  <a:pt x="19896" y="42397"/>
                  <a:pt x="19782" y="42550"/>
                </a:cubicBezTo>
                <a:cubicBezTo>
                  <a:pt x="19630" y="42359"/>
                  <a:pt x="19782" y="41941"/>
                  <a:pt x="20029" y="42283"/>
                </a:cubicBezTo>
                <a:close/>
                <a:moveTo>
                  <a:pt x="23871" y="39506"/>
                </a:moveTo>
                <a:cubicBezTo>
                  <a:pt x="23757" y="39354"/>
                  <a:pt x="24023" y="39335"/>
                  <a:pt x="24081" y="39354"/>
                </a:cubicBezTo>
                <a:lnTo>
                  <a:pt x="24233" y="39544"/>
                </a:lnTo>
                <a:cubicBezTo>
                  <a:pt x="24061" y="39677"/>
                  <a:pt x="24157" y="39430"/>
                  <a:pt x="23985" y="39411"/>
                </a:cubicBezTo>
                <a:cubicBezTo>
                  <a:pt x="23947" y="39468"/>
                  <a:pt x="24042" y="39544"/>
                  <a:pt x="24100" y="39639"/>
                </a:cubicBezTo>
                <a:cubicBezTo>
                  <a:pt x="24023" y="39658"/>
                  <a:pt x="23928" y="39468"/>
                  <a:pt x="23871" y="39506"/>
                </a:cubicBezTo>
                <a:close/>
                <a:moveTo>
                  <a:pt x="21893" y="53163"/>
                </a:moveTo>
                <a:cubicBezTo>
                  <a:pt x="21703" y="53201"/>
                  <a:pt x="22216" y="52688"/>
                  <a:pt x="22331" y="52992"/>
                </a:cubicBezTo>
                <a:cubicBezTo>
                  <a:pt x="22178" y="53106"/>
                  <a:pt x="22045" y="53011"/>
                  <a:pt x="21893" y="53163"/>
                </a:cubicBezTo>
                <a:close/>
                <a:moveTo>
                  <a:pt x="38993" y="41294"/>
                </a:moveTo>
                <a:cubicBezTo>
                  <a:pt x="39088" y="41370"/>
                  <a:pt x="38803" y="41675"/>
                  <a:pt x="38689" y="41446"/>
                </a:cubicBezTo>
                <a:cubicBezTo>
                  <a:pt x="38898" y="41332"/>
                  <a:pt x="38841" y="41313"/>
                  <a:pt x="38993" y="41294"/>
                </a:cubicBezTo>
                <a:close/>
                <a:moveTo>
                  <a:pt x="6163" y="55769"/>
                </a:moveTo>
                <a:cubicBezTo>
                  <a:pt x="6049" y="55522"/>
                  <a:pt x="6429" y="55541"/>
                  <a:pt x="6391" y="55465"/>
                </a:cubicBezTo>
                <a:cubicBezTo>
                  <a:pt x="6410" y="55541"/>
                  <a:pt x="6448" y="55522"/>
                  <a:pt x="6467" y="55522"/>
                </a:cubicBezTo>
                <a:cubicBezTo>
                  <a:pt x="6543" y="55674"/>
                  <a:pt x="6258" y="55674"/>
                  <a:pt x="6182" y="55769"/>
                </a:cubicBezTo>
                <a:close/>
                <a:moveTo>
                  <a:pt x="8236" y="54932"/>
                </a:moveTo>
                <a:cubicBezTo>
                  <a:pt x="8122" y="55027"/>
                  <a:pt x="8464" y="54457"/>
                  <a:pt x="8198" y="54761"/>
                </a:cubicBezTo>
                <a:cubicBezTo>
                  <a:pt x="8312" y="54628"/>
                  <a:pt x="8369" y="54647"/>
                  <a:pt x="8540" y="54495"/>
                </a:cubicBezTo>
                <a:cubicBezTo>
                  <a:pt x="8636" y="54419"/>
                  <a:pt x="8712" y="54647"/>
                  <a:pt x="8807" y="54609"/>
                </a:cubicBezTo>
                <a:cubicBezTo>
                  <a:pt x="8674" y="54894"/>
                  <a:pt x="8464" y="54628"/>
                  <a:pt x="8236" y="54932"/>
                </a:cubicBezTo>
                <a:close/>
                <a:moveTo>
                  <a:pt x="17100" y="58090"/>
                </a:moveTo>
                <a:cubicBezTo>
                  <a:pt x="17100" y="57880"/>
                  <a:pt x="17252" y="57766"/>
                  <a:pt x="17499" y="57747"/>
                </a:cubicBezTo>
                <a:cubicBezTo>
                  <a:pt x="17499" y="57842"/>
                  <a:pt x="17309" y="57956"/>
                  <a:pt x="17100" y="58090"/>
                </a:cubicBezTo>
                <a:close/>
                <a:moveTo>
                  <a:pt x="13961" y="52212"/>
                </a:moveTo>
                <a:cubicBezTo>
                  <a:pt x="13885" y="52117"/>
                  <a:pt x="14304" y="51813"/>
                  <a:pt x="14475" y="51889"/>
                </a:cubicBezTo>
                <a:cubicBezTo>
                  <a:pt x="14475" y="52136"/>
                  <a:pt x="14095" y="51984"/>
                  <a:pt x="13961" y="52212"/>
                </a:cubicBezTo>
                <a:close/>
                <a:moveTo>
                  <a:pt x="17594" y="57690"/>
                </a:moveTo>
                <a:cubicBezTo>
                  <a:pt x="17842" y="57253"/>
                  <a:pt x="18964" y="56929"/>
                  <a:pt x="19344" y="56720"/>
                </a:cubicBezTo>
                <a:cubicBezTo>
                  <a:pt x="19287" y="56929"/>
                  <a:pt x="18964" y="57024"/>
                  <a:pt x="18945" y="57253"/>
                </a:cubicBezTo>
                <a:cubicBezTo>
                  <a:pt x="18964" y="56986"/>
                  <a:pt x="18583" y="57062"/>
                  <a:pt x="18755" y="57272"/>
                </a:cubicBezTo>
                <a:cubicBezTo>
                  <a:pt x="18336" y="57158"/>
                  <a:pt x="17899" y="57690"/>
                  <a:pt x="17594" y="57690"/>
                </a:cubicBezTo>
                <a:close/>
                <a:moveTo>
                  <a:pt x="13524" y="50443"/>
                </a:moveTo>
                <a:cubicBezTo>
                  <a:pt x="13581" y="50139"/>
                  <a:pt x="13999" y="50063"/>
                  <a:pt x="14399" y="49911"/>
                </a:cubicBezTo>
                <a:cubicBezTo>
                  <a:pt x="14247" y="50234"/>
                  <a:pt x="13885" y="50158"/>
                  <a:pt x="13524" y="50443"/>
                </a:cubicBezTo>
                <a:close/>
                <a:moveTo>
                  <a:pt x="14399" y="49739"/>
                </a:moveTo>
                <a:cubicBezTo>
                  <a:pt x="14323" y="49492"/>
                  <a:pt x="14608" y="49511"/>
                  <a:pt x="14779" y="49416"/>
                </a:cubicBezTo>
                <a:cubicBezTo>
                  <a:pt x="15179" y="49264"/>
                  <a:pt x="14551" y="49663"/>
                  <a:pt x="14399" y="49739"/>
                </a:cubicBezTo>
                <a:close/>
                <a:moveTo>
                  <a:pt x="19592" y="56758"/>
                </a:moveTo>
                <a:cubicBezTo>
                  <a:pt x="19458" y="56568"/>
                  <a:pt x="19801" y="56416"/>
                  <a:pt x="19934" y="56454"/>
                </a:cubicBezTo>
                <a:cubicBezTo>
                  <a:pt x="19934" y="56606"/>
                  <a:pt x="19668" y="56587"/>
                  <a:pt x="19592" y="56758"/>
                </a:cubicBezTo>
                <a:close/>
                <a:moveTo>
                  <a:pt x="20162" y="57329"/>
                </a:moveTo>
                <a:cubicBezTo>
                  <a:pt x="20257" y="56986"/>
                  <a:pt x="20714" y="57081"/>
                  <a:pt x="20942" y="56929"/>
                </a:cubicBezTo>
                <a:cubicBezTo>
                  <a:pt x="20866" y="57234"/>
                  <a:pt x="20390" y="57177"/>
                  <a:pt x="20162" y="57329"/>
                </a:cubicBezTo>
                <a:close/>
                <a:moveTo>
                  <a:pt x="16834" y="52288"/>
                </a:moveTo>
                <a:cubicBezTo>
                  <a:pt x="16643" y="52250"/>
                  <a:pt x="17157" y="51946"/>
                  <a:pt x="17252" y="52022"/>
                </a:cubicBezTo>
                <a:cubicBezTo>
                  <a:pt x="17290" y="52193"/>
                  <a:pt x="16948" y="52098"/>
                  <a:pt x="16834" y="52288"/>
                </a:cubicBezTo>
                <a:close/>
                <a:moveTo>
                  <a:pt x="20999" y="55313"/>
                </a:moveTo>
                <a:cubicBezTo>
                  <a:pt x="21170" y="55389"/>
                  <a:pt x="21494" y="55294"/>
                  <a:pt x="21513" y="55560"/>
                </a:cubicBezTo>
                <a:cubicBezTo>
                  <a:pt x="21779" y="55522"/>
                  <a:pt x="21570" y="55313"/>
                  <a:pt x="21722" y="55236"/>
                </a:cubicBezTo>
                <a:cubicBezTo>
                  <a:pt x="21912" y="55598"/>
                  <a:pt x="21836" y="55008"/>
                  <a:pt x="21988" y="55351"/>
                </a:cubicBezTo>
                <a:cubicBezTo>
                  <a:pt x="22445" y="54932"/>
                  <a:pt x="22920" y="54856"/>
                  <a:pt x="23567" y="54514"/>
                </a:cubicBezTo>
                <a:cubicBezTo>
                  <a:pt x="22711" y="55427"/>
                  <a:pt x="21075" y="55655"/>
                  <a:pt x="20105" y="56530"/>
                </a:cubicBezTo>
                <a:cubicBezTo>
                  <a:pt x="19725" y="56378"/>
                  <a:pt x="20619" y="56302"/>
                  <a:pt x="20143" y="55959"/>
                </a:cubicBezTo>
                <a:cubicBezTo>
                  <a:pt x="20200" y="55807"/>
                  <a:pt x="20486" y="56035"/>
                  <a:pt x="20276" y="55769"/>
                </a:cubicBezTo>
                <a:cubicBezTo>
                  <a:pt x="20790" y="55845"/>
                  <a:pt x="21170" y="55427"/>
                  <a:pt x="21322" y="55674"/>
                </a:cubicBezTo>
                <a:cubicBezTo>
                  <a:pt x="21399" y="55446"/>
                  <a:pt x="21094" y="55446"/>
                  <a:pt x="20999" y="55313"/>
                </a:cubicBezTo>
                <a:close/>
                <a:moveTo>
                  <a:pt x="19249" y="54476"/>
                </a:moveTo>
                <a:cubicBezTo>
                  <a:pt x="19154" y="54228"/>
                  <a:pt x="19649" y="54171"/>
                  <a:pt x="19820" y="54114"/>
                </a:cubicBezTo>
                <a:cubicBezTo>
                  <a:pt x="19991" y="54076"/>
                  <a:pt x="20143" y="53791"/>
                  <a:pt x="20295" y="53905"/>
                </a:cubicBezTo>
                <a:lnTo>
                  <a:pt x="19877" y="54171"/>
                </a:lnTo>
                <a:cubicBezTo>
                  <a:pt x="19554" y="54285"/>
                  <a:pt x="19439" y="54342"/>
                  <a:pt x="19249" y="54476"/>
                </a:cubicBezTo>
                <a:close/>
                <a:moveTo>
                  <a:pt x="20257" y="50576"/>
                </a:moveTo>
                <a:cubicBezTo>
                  <a:pt x="20048" y="50767"/>
                  <a:pt x="18869" y="51375"/>
                  <a:pt x="18507" y="51413"/>
                </a:cubicBezTo>
                <a:cubicBezTo>
                  <a:pt x="19154" y="51071"/>
                  <a:pt x="19706" y="50671"/>
                  <a:pt x="20257" y="50576"/>
                </a:cubicBezTo>
                <a:close/>
                <a:moveTo>
                  <a:pt x="16853" y="48655"/>
                </a:moveTo>
                <a:cubicBezTo>
                  <a:pt x="16700" y="48541"/>
                  <a:pt x="17233" y="48218"/>
                  <a:pt x="17347" y="48427"/>
                </a:cubicBezTo>
                <a:cubicBezTo>
                  <a:pt x="17195" y="48370"/>
                  <a:pt x="17024" y="48579"/>
                  <a:pt x="16853" y="48655"/>
                </a:cubicBezTo>
                <a:close/>
                <a:moveTo>
                  <a:pt x="20219" y="50405"/>
                </a:moveTo>
                <a:cubicBezTo>
                  <a:pt x="20352" y="50101"/>
                  <a:pt x="20885" y="49968"/>
                  <a:pt x="21170" y="49873"/>
                </a:cubicBezTo>
                <a:lnTo>
                  <a:pt x="20714" y="50177"/>
                </a:lnTo>
                <a:lnTo>
                  <a:pt x="20676" y="50101"/>
                </a:lnTo>
                <a:cubicBezTo>
                  <a:pt x="20429" y="50253"/>
                  <a:pt x="20448" y="50348"/>
                  <a:pt x="20219" y="50405"/>
                </a:cubicBezTo>
                <a:close/>
                <a:moveTo>
                  <a:pt x="20486" y="50519"/>
                </a:moveTo>
                <a:cubicBezTo>
                  <a:pt x="20448" y="50386"/>
                  <a:pt x="21151" y="49968"/>
                  <a:pt x="21418" y="50101"/>
                </a:cubicBezTo>
                <a:cubicBezTo>
                  <a:pt x="21189" y="50196"/>
                  <a:pt x="20847" y="50291"/>
                  <a:pt x="20486" y="50519"/>
                </a:cubicBezTo>
                <a:close/>
                <a:moveTo>
                  <a:pt x="23662" y="54552"/>
                </a:moveTo>
                <a:cubicBezTo>
                  <a:pt x="23814" y="54419"/>
                  <a:pt x="23985" y="54095"/>
                  <a:pt x="24328" y="54304"/>
                </a:cubicBezTo>
                <a:cubicBezTo>
                  <a:pt x="24100" y="54228"/>
                  <a:pt x="23871" y="54628"/>
                  <a:pt x="23662" y="54552"/>
                </a:cubicBezTo>
                <a:close/>
                <a:moveTo>
                  <a:pt x="21456" y="50063"/>
                </a:moveTo>
                <a:cubicBezTo>
                  <a:pt x="21456" y="49701"/>
                  <a:pt x="22235" y="49682"/>
                  <a:pt x="22559" y="49340"/>
                </a:cubicBezTo>
                <a:cubicBezTo>
                  <a:pt x="22464" y="49758"/>
                  <a:pt x="21817" y="49701"/>
                  <a:pt x="21456" y="50063"/>
                </a:cubicBezTo>
                <a:close/>
                <a:moveTo>
                  <a:pt x="16130" y="39887"/>
                </a:moveTo>
                <a:cubicBezTo>
                  <a:pt x="16016" y="40343"/>
                  <a:pt x="15160" y="40667"/>
                  <a:pt x="14741" y="40743"/>
                </a:cubicBezTo>
                <a:cubicBezTo>
                  <a:pt x="14931" y="40457"/>
                  <a:pt x="15597" y="40248"/>
                  <a:pt x="16130" y="39887"/>
                </a:cubicBezTo>
                <a:close/>
                <a:moveTo>
                  <a:pt x="20847" y="49055"/>
                </a:moveTo>
                <a:cubicBezTo>
                  <a:pt x="21094" y="48674"/>
                  <a:pt x="21513" y="48598"/>
                  <a:pt x="21950" y="48408"/>
                </a:cubicBezTo>
                <a:cubicBezTo>
                  <a:pt x="22312" y="48199"/>
                  <a:pt x="22045" y="48427"/>
                  <a:pt x="21893" y="48541"/>
                </a:cubicBezTo>
                <a:cubicBezTo>
                  <a:pt x="21589" y="48750"/>
                  <a:pt x="21075" y="48884"/>
                  <a:pt x="20847" y="49055"/>
                </a:cubicBezTo>
                <a:close/>
                <a:moveTo>
                  <a:pt x="22692" y="49435"/>
                </a:moveTo>
                <a:cubicBezTo>
                  <a:pt x="23091" y="49017"/>
                  <a:pt x="23871" y="48712"/>
                  <a:pt x="24423" y="48446"/>
                </a:cubicBezTo>
                <a:cubicBezTo>
                  <a:pt x="24518" y="48389"/>
                  <a:pt x="24822" y="48085"/>
                  <a:pt x="24784" y="48294"/>
                </a:cubicBezTo>
                <a:lnTo>
                  <a:pt x="24366" y="48560"/>
                </a:lnTo>
                <a:cubicBezTo>
                  <a:pt x="23719" y="48865"/>
                  <a:pt x="23339" y="49131"/>
                  <a:pt x="22692" y="49435"/>
                </a:cubicBezTo>
                <a:close/>
                <a:moveTo>
                  <a:pt x="16320" y="40058"/>
                </a:moveTo>
                <a:cubicBezTo>
                  <a:pt x="16187" y="39887"/>
                  <a:pt x="16453" y="39887"/>
                  <a:pt x="16263" y="39716"/>
                </a:cubicBezTo>
                <a:lnTo>
                  <a:pt x="16529" y="39811"/>
                </a:lnTo>
                <a:cubicBezTo>
                  <a:pt x="16453" y="39449"/>
                  <a:pt x="16834" y="39449"/>
                  <a:pt x="16967" y="39221"/>
                </a:cubicBezTo>
                <a:cubicBezTo>
                  <a:pt x="16986" y="39735"/>
                  <a:pt x="17195" y="38822"/>
                  <a:pt x="17442" y="39183"/>
                </a:cubicBezTo>
                <a:cubicBezTo>
                  <a:pt x="17347" y="38993"/>
                  <a:pt x="17747" y="38593"/>
                  <a:pt x="17937" y="38917"/>
                </a:cubicBezTo>
                <a:cubicBezTo>
                  <a:pt x="18108" y="38879"/>
                  <a:pt x="17823" y="38669"/>
                  <a:pt x="18051" y="38650"/>
                </a:cubicBezTo>
                <a:cubicBezTo>
                  <a:pt x="18184" y="38955"/>
                  <a:pt x="18260" y="38612"/>
                  <a:pt x="18393" y="38593"/>
                </a:cubicBezTo>
                <a:cubicBezTo>
                  <a:pt x="18184" y="38612"/>
                  <a:pt x="18507" y="38860"/>
                  <a:pt x="18622" y="38631"/>
                </a:cubicBezTo>
                <a:cubicBezTo>
                  <a:pt x="18488" y="38955"/>
                  <a:pt x="18279" y="38974"/>
                  <a:pt x="18089" y="39202"/>
                </a:cubicBezTo>
                <a:cubicBezTo>
                  <a:pt x="17975" y="39126"/>
                  <a:pt x="17880" y="38993"/>
                  <a:pt x="17804" y="38822"/>
                </a:cubicBezTo>
                <a:cubicBezTo>
                  <a:pt x="17690" y="39145"/>
                  <a:pt x="17747" y="38955"/>
                  <a:pt x="17956" y="39202"/>
                </a:cubicBezTo>
                <a:cubicBezTo>
                  <a:pt x="17861" y="39164"/>
                  <a:pt x="17785" y="39278"/>
                  <a:pt x="17690" y="39088"/>
                </a:cubicBezTo>
                <a:cubicBezTo>
                  <a:pt x="17670" y="39183"/>
                  <a:pt x="17709" y="39278"/>
                  <a:pt x="17804" y="39411"/>
                </a:cubicBezTo>
                <a:cubicBezTo>
                  <a:pt x="17728" y="39392"/>
                  <a:pt x="17613" y="39392"/>
                  <a:pt x="17670" y="39487"/>
                </a:cubicBezTo>
                <a:cubicBezTo>
                  <a:pt x="17594" y="39335"/>
                  <a:pt x="17404" y="39468"/>
                  <a:pt x="17423" y="39582"/>
                </a:cubicBezTo>
                <a:cubicBezTo>
                  <a:pt x="17290" y="39620"/>
                  <a:pt x="17328" y="39373"/>
                  <a:pt x="17442" y="39354"/>
                </a:cubicBezTo>
                <a:cubicBezTo>
                  <a:pt x="17366" y="39316"/>
                  <a:pt x="17309" y="39354"/>
                  <a:pt x="17233" y="39240"/>
                </a:cubicBezTo>
                <a:cubicBezTo>
                  <a:pt x="17119" y="39601"/>
                  <a:pt x="16643" y="39735"/>
                  <a:pt x="16320" y="40058"/>
                </a:cubicBezTo>
                <a:close/>
                <a:moveTo>
                  <a:pt x="22692" y="45707"/>
                </a:moveTo>
                <a:cubicBezTo>
                  <a:pt x="22578" y="45308"/>
                  <a:pt x="23244" y="45422"/>
                  <a:pt x="23434" y="45098"/>
                </a:cubicBezTo>
                <a:cubicBezTo>
                  <a:pt x="23320" y="45365"/>
                  <a:pt x="22996" y="45574"/>
                  <a:pt x="22692" y="45707"/>
                </a:cubicBezTo>
                <a:close/>
                <a:moveTo>
                  <a:pt x="23301" y="46240"/>
                </a:moveTo>
                <a:cubicBezTo>
                  <a:pt x="23244" y="46087"/>
                  <a:pt x="23586" y="45935"/>
                  <a:pt x="23700" y="45973"/>
                </a:cubicBezTo>
                <a:cubicBezTo>
                  <a:pt x="23738" y="46126"/>
                  <a:pt x="23415" y="46278"/>
                  <a:pt x="23301" y="46240"/>
                </a:cubicBezTo>
                <a:close/>
                <a:moveTo>
                  <a:pt x="24955" y="48256"/>
                </a:moveTo>
                <a:cubicBezTo>
                  <a:pt x="24765" y="48218"/>
                  <a:pt x="25222" y="48009"/>
                  <a:pt x="25317" y="47913"/>
                </a:cubicBezTo>
                <a:cubicBezTo>
                  <a:pt x="25507" y="47952"/>
                  <a:pt x="25051" y="48161"/>
                  <a:pt x="24955" y="48256"/>
                </a:cubicBezTo>
                <a:close/>
                <a:moveTo>
                  <a:pt x="23833" y="46068"/>
                </a:moveTo>
                <a:cubicBezTo>
                  <a:pt x="23643" y="45707"/>
                  <a:pt x="24195" y="45821"/>
                  <a:pt x="24309" y="45631"/>
                </a:cubicBezTo>
                <a:cubicBezTo>
                  <a:pt x="24309" y="45897"/>
                  <a:pt x="23852" y="45878"/>
                  <a:pt x="23833" y="46068"/>
                </a:cubicBezTo>
                <a:close/>
                <a:moveTo>
                  <a:pt x="24727" y="46962"/>
                </a:moveTo>
                <a:cubicBezTo>
                  <a:pt x="24708" y="47000"/>
                  <a:pt x="24670" y="46962"/>
                  <a:pt x="24632" y="46943"/>
                </a:cubicBezTo>
                <a:lnTo>
                  <a:pt x="24537" y="46810"/>
                </a:lnTo>
                <a:cubicBezTo>
                  <a:pt x="24708" y="46905"/>
                  <a:pt x="24841" y="46506"/>
                  <a:pt x="25013" y="46867"/>
                </a:cubicBezTo>
                <a:cubicBezTo>
                  <a:pt x="24936" y="46810"/>
                  <a:pt x="24651" y="46753"/>
                  <a:pt x="24727" y="46962"/>
                </a:cubicBezTo>
                <a:close/>
                <a:moveTo>
                  <a:pt x="23605" y="45155"/>
                </a:moveTo>
                <a:cubicBezTo>
                  <a:pt x="23586" y="44794"/>
                  <a:pt x="24309" y="44813"/>
                  <a:pt x="23605" y="45155"/>
                </a:cubicBezTo>
                <a:close/>
                <a:moveTo>
                  <a:pt x="27010" y="48750"/>
                </a:moveTo>
                <a:cubicBezTo>
                  <a:pt x="26858" y="48598"/>
                  <a:pt x="27143" y="48123"/>
                  <a:pt x="27447" y="48332"/>
                </a:cubicBezTo>
                <a:cubicBezTo>
                  <a:pt x="27219" y="48237"/>
                  <a:pt x="27466" y="48674"/>
                  <a:pt x="27181" y="48427"/>
                </a:cubicBezTo>
                <a:cubicBezTo>
                  <a:pt x="27143" y="48465"/>
                  <a:pt x="27200" y="48522"/>
                  <a:pt x="27238" y="48579"/>
                </a:cubicBezTo>
                <a:cubicBezTo>
                  <a:pt x="27181" y="48845"/>
                  <a:pt x="26268" y="49112"/>
                  <a:pt x="26781" y="48712"/>
                </a:cubicBezTo>
                <a:cubicBezTo>
                  <a:pt x="26800" y="48693"/>
                  <a:pt x="26953" y="48712"/>
                  <a:pt x="27010" y="48750"/>
                </a:cubicBezTo>
                <a:close/>
                <a:moveTo>
                  <a:pt x="24994" y="46772"/>
                </a:moveTo>
                <a:cubicBezTo>
                  <a:pt x="25203" y="46525"/>
                  <a:pt x="25393" y="46525"/>
                  <a:pt x="25716" y="46373"/>
                </a:cubicBezTo>
                <a:cubicBezTo>
                  <a:pt x="25887" y="46525"/>
                  <a:pt x="25165" y="46772"/>
                  <a:pt x="25317" y="46848"/>
                </a:cubicBezTo>
                <a:cubicBezTo>
                  <a:pt x="25222" y="46886"/>
                  <a:pt x="25108" y="46734"/>
                  <a:pt x="24994" y="46772"/>
                </a:cubicBezTo>
                <a:close/>
                <a:moveTo>
                  <a:pt x="19078" y="38993"/>
                </a:moveTo>
                <a:cubicBezTo>
                  <a:pt x="19040" y="38669"/>
                  <a:pt x="19249" y="38841"/>
                  <a:pt x="19496" y="38593"/>
                </a:cubicBezTo>
                <a:cubicBezTo>
                  <a:pt x="19516" y="38669"/>
                  <a:pt x="19535" y="38726"/>
                  <a:pt x="19592" y="38822"/>
                </a:cubicBezTo>
                <a:cubicBezTo>
                  <a:pt x="19306" y="38612"/>
                  <a:pt x="19325" y="38993"/>
                  <a:pt x="19268" y="39145"/>
                </a:cubicBezTo>
                <a:cubicBezTo>
                  <a:pt x="19173" y="39050"/>
                  <a:pt x="19230" y="39012"/>
                  <a:pt x="19173" y="38936"/>
                </a:cubicBezTo>
                <a:close/>
                <a:moveTo>
                  <a:pt x="28341" y="50900"/>
                </a:moveTo>
                <a:cubicBezTo>
                  <a:pt x="28246" y="50748"/>
                  <a:pt x="28531" y="50710"/>
                  <a:pt x="28607" y="50614"/>
                </a:cubicBezTo>
                <a:cubicBezTo>
                  <a:pt x="28684" y="50843"/>
                  <a:pt x="28474" y="50862"/>
                  <a:pt x="28341" y="50900"/>
                </a:cubicBezTo>
                <a:close/>
                <a:moveTo>
                  <a:pt x="23396" y="44528"/>
                </a:moveTo>
                <a:cubicBezTo>
                  <a:pt x="23320" y="44281"/>
                  <a:pt x="23548" y="44319"/>
                  <a:pt x="23700" y="44223"/>
                </a:cubicBezTo>
                <a:cubicBezTo>
                  <a:pt x="23776" y="44395"/>
                  <a:pt x="23472" y="44414"/>
                  <a:pt x="23396" y="44528"/>
                </a:cubicBezTo>
                <a:close/>
                <a:moveTo>
                  <a:pt x="24499" y="45688"/>
                </a:moveTo>
                <a:cubicBezTo>
                  <a:pt x="24252" y="45555"/>
                  <a:pt x="24689" y="45270"/>
                  <a:pt x="24841" y="45346"/>
                </a:cubicBezTo>
                <a:cubicBezTo>
                  <a:pt x="24841" y="45574"/>
                  <a:pt x="24461" y="45517"/>
                  <a:pt x="24499" y="45688"/>
                </a:cubicBezTo>
                <a:close/>
                <a:moveTo>
                  <a:pt x="18907" y="38441"/>
                </a:moveTo>
                <a:cubicBezTo>
                  <a:pt x="18717" y="38441"/>
                  <a:pt x="18964" y="38270"/>
                  <a:pt x="19040" y="38441"/>
                </a:cubicBezTo>
                <a:cubicBezTo>
                  <a:pt x="19078" y="38403"/>
                  <a:pt x="19021" y="38327"/>
                  <a:pt x="18983" y="38289"/>
                </a:cubicBezTo>
                <a:cubicBezTo>
                  <a:pt x="19154" y="38327"/>
                  <a:pt x="19287" y="38137"/>
                  <a:pt x="19458" y="38042"/>
                </a:cubicBezTo>
                <a:cubicBezTo>
                  <a:pt x="19649" y="38042"/>
                  <a:pt x="19344" y="38213"/>
                  <a:pt x="19287" y="38251"/>
                </a:cubicBezTo>
                <a:cubicBezTo>
                  <a:pt x="19097" y="38403"/>
                  <a:pt x="19230" y="38593"/>
                  <a:pt x="18907" y="38441"/>
                </a:cubicBezTo>
                <a:close/>
                <a:moveTo>
                  <a:pt x="24138" y="44870"/>
                </a:moveTo>
                <a:cubicBezTo>
                  <a:pt x="24042" y="44528"/>
                  <a:pt x="24879" y="44509"/>
                  <a:pt x="24138" y="44870"/>
                </a:cubicBezTo>
                <a:close/>
                <a:moveTo>
                  <a:pt x="25830" y="44338"/>
                </a:moveTo>
                <a:cubicBezTo>
                  <a:pt x="25773" y="45022"/>
                  <a:pt x="24936" y="44737"/>
                  <a:pt x="24746" y="45232"/>
                </a:cubicBezTo>
                <a:cubicBezTo>
                  <a:pt x="24689" y="45251"/>
                  <a:pt x="24613" y="45136"/>
                  <a:pt x="24651" y="45098"/>
                </a:cubicBezTo>
                <a:lnTo>
                  <a:pt x="24556" y="44984"/>
                </a:lnTo>
                <a:cubicBezTo>
                  <a:pt x="24822" y="44889"/>
                  <a:pt x="25279" y="44642"/>
                  <a:pt x="25830" y="44338"/>
                </a:cubicBezTo>
                <a:close/>
                <a:moveTo>
                  <a:pt x="25203" y="44223"/>
                </a:moveTo>
                <a:cubicBezTo>
                  <a:pt x="25355" y="44414"/>
                  <a:pt x="25032" y="44528"/>
                  <a:pt x="24841" y="44471"/>
                </a:cubicBezTo>
                <a:cubicBezTo>
                  <a:pt x="24746" y="44604"/>
                  <a:pt x="24537" y="44870"/>
                  <a:pt x="24575" y="44566"/>
                </a:cubicBezTo>
                <a:cubicBezTo>
                  <a:pt x="24784" y="44490"/>
                  <a:pt x="24974" y="44147"/>
                  <a:pt x="25184" y="44223"/>
                </a:cubicBezTo>
                <a:close/>
                <a:moveTo>
                  <a:pt x="19934" y="38574"/>
                </a:moveTo>
                <a:cubicBezTo>
                  <a:pt x="19611" y="38327"/>
                  <a:pt x="20086" y="38403"/>
                  <a:pt x="20124" y="38251"/>
                </a:cubicBezTo>
                <a:cubicBezTo>
                  <a:pt x="20390" y="38555"/>
                  <a:pt x="19801" y="38384"/>
                  <a:pt x="19934" y="38574"/>
                </a:cubicBezTo>
                <a:close/>
                <a:moveTo>
                  <a:pt x="23947" y="43767"/>
                </a:moveTo>
                <a:cubicBezTo>
                  <a:pt x="23871" y="43558"/>
                  <a:pt x="24176" y="43596"/>
                  <a:pt x="24252" y="43539"/>
                </a:cubicBezTo>
                <a:cubicBezTo>
                  <a:pt x="24328" y="43748"/>
                  <a:pt x="24023" y="43710"/>
                  <a:pt x="23947" y="43767"/>
                </a:cubicBezTo>
                <a:close/>
                <a:moveTo>
                  <a:pt x="26078" y="46126"/>
                </a:moveTo>
                <a:cubicBezTo>
                  <a:pt x="25945" y="45897"/>
                  <a:pt x="26420" y="45992"/>
                  <a:pt x="26287" y="45878"/>
                </a:cubicBezTo>
                <a:cubicBezTo>
                  <a:pt x="26591" y="45935"/>
                  <a:pt x="26173" y="46145"/>
                  <a:pt x="26078" y="46126"/>
                </a:cubicBezTo>
                <a:close/>
                <a:moveTo>
                  <a:pt x="27580" y="47856"/>
                </a:moveTo>
                <a:cubicBezTo>
                  <a:pt x="27485" y="47704"/>
                  <a:pt x="27752" y="47685"/>
                  <a:pt x="27809" y="47704"/>
                </a:cubicBezTo>
                <a:cubicBezTo>
                  <a:pt x="28398" y="47229"/>
                  <a:pt x="27904" y="47875"/>
                  <a:pt x="27580" y="47856"/>
                </a:cubicBezTo>
                <a:close/>
                <a:moveTo>
                  <a:pt x="26991" y="46924"/>
                </a:moveTo>
                <a:cubicBezTo>
                  <a:pt x="26705" y="46658"/>
                  <a:pt x="27466" y="46468"/>
                  <a:pt x="27733" y="46278"/>
                </a:cubicBezTo>
                <a:cubicBezTo>
                  <a:pt x="27618" y="46620"/>
                  <a:pt x="27029" y="46639"/>
                  <a:pt x="26991" y="46924"/>
                </a:cubicBezTo>
                <a:close/>
                <a:moveTo>
                  <a:pt x="27961" y="47971"/>
                </a:moveTo>
                <a:cubicBezTo>
                  <a:pt x="27942" y="47723"/>
                  <a:pt x="28208" y="47780"/>
                  <a:pt x="28265" y="47742"/>
                </a:cubicBezTo>
                <a:cubicBezTo>
                  <a:pt x="28855" y="47476"/>
                  <a:pt x="28417" y="47723"/>
                  <a:pt x="27961" y="47971"/>
                </a:cubicBezTo>
                <a:close/>
                <a:moveTo>
                  <a:pt x="25241" y="44185"/>
                </a:moveTo>
                <a:cubicBezTo>
                  <a:pt x="25507" y="44033"/>
                  <a:pt x="25716" y="43653"/>
                  <a:pt x="26116" y="43843"/>
                </a:cubicBezTo>
                <a:cubicBezTo>
                  <a:pt x="26135" y="44052"/>
                  <a:pt x="25355" y="44128"/>
                  <a:pt x="25526" y="44281"/>
                </a:cubicBezTo>
                <a:cubicBezTo>
                  <a:pt x="25431" y="44376"/>
                  <a:pt x="25336" y="44128"/>
                  <a:pt x="25241" y="44185"/>
                </a:cubicBezTo>
                <a:close/>
                <a:moveTo>
                  <a:pt x="23472" y="40686"/>
                </a:moveTo>
                <a:lnTo>
                  <a:pt x="23624" y="40876"/>
                </a:lnTo>
                <a:cubicBezTo>
                  <a:pt x="23472" y="40952"/>
                  <a:pt x="23320" y="41218"/>
                  <a:pt x="23148" y="40933"/>
                </a:cubicBezTo>
                <a:cubicBezTo>
                  <a:pt x="23358" y="40800"/>
                  <a:pt x="23396" y="41047"/>
                  <a:pt x="23472" y="40686"/>
                </a:cubicBezTo>
                <a:close/>
                <a:moveTo>
                  <a:pt x="20961" y="37928"/>
                </a:moveTo>
                <a:cubicBezTo>
                  <a:pt x="21037" y="37642"/>
                  <a:pt x="21342" y="37509"/>
                  <a:pt x="21760" y="37528"/>
                </a:cubicBezTo>
                <a:cubicBezTo>
                  <a:pt x="21589" y="37509"/>
                  <a:pt x="21380" y="37718"/>
                  <a:pt x="21322" y="37947"/>
                </a:cubicBezTo>
                <a:cubicBezTo>
                  <a:pt x="21342" y="37642"/>
                  <a:pt x="21094" y="37737"/>
                  <a:pt x="20961" y="37928"/>
                </a:cubicBezTo>
                <a:close/>
                <a:moveTo>
                  <a:pt x="26249" y="44338"/>
                </a:moveTo>
                <a:cubicBezTo>
                  <a:pt x="26154" y="43919"/>
                  <a:pt x="26572" y="44109"/>
                  <a:pt x="26762" y="43862"/>
                </a:cubicBezTo>
                <a:cubicBezTo>
                  <a:pt x="26839" y="44147"/>
                  <a:pt x="26496" y="44052"/>
                  <a:pt x="26249" y="44338"/>
                </a:cubicBezTo>
                <a:close/>
                <a:moveTo>
                  <a:pt x="28950" y="47457"/>
                </a:moveTo>
                <a:cubicBezTo>
                  <a:pt x="29387" y="46924"/>
                  <a:pt x="29901" y="46639"/>
                  <a:pt x="30548" y="46468"/>
                </a:cubicBezTo>
                <a:cubicBezTo>
                  <a:pt x="30205" y="46943"/>
                  <a:pt x="29444" y="47058"/>
                  <a:pt x="28950" y="47457"/>
                </a:cubicBezTo>
                <a:close/>
                <a:moveTo>
                  <a:pt x="22825" y="39697"/>
                </a:moveTo>
                <a:cubicBezTo>
                  <a:pt x="22787" y="39449"/>
                  <a:pt x="23110" y="39582"/>
                  <a:pt x="23110" y="39392"/>
                </a:cubicBezTo>
                <a:cubicBezTo>
                  <a:pt x="23339" y="39754"/>
                  <a:pt x="22977" y="39544"/>
                  <a:pt x="22825" y="39697"/>
                </a:cubicBezTo>
                <a:close/>
                <a:moveTo>
                  <a:pt x="26116" y="43748"/>
                </a:moveTo>
                <a:cubicBezTo>
                  <a:pt x="26040" y="43501"/>
                  <a:pt x="26382" y="43672"/>
                  <a:pt x="26458" y="43482"/>
                </a:cubicBezTo>
                <a:cubicBezTo>
                  <a:pt x="26610" y="43767"/>
                  <a:pt x="26249" y="43767"/>
                  <a:pt x="26116" y="43748"/>
                </a:cubicBezTo>
                <a:close/>
                <a:moveTo>
                  <a:pt x="26268" y="43158"/>
                </a:moveTo>
                <a:cubicBezTo>
                  <a:pt x="26116" y="43177"/>
                  <a:pt x="26629" y="42607"/>
                  <a:pt x="26781" y="42854"/>
                </a:cubicBezTo>
                <a:cubicBezTo>
                  <a:pt x="26591" y="42816"/>
                  <a:pt x="26439" y="43063"/>
                  <a:pt x="26268" y="43158"/>
                </a:cubicBezTo>
                <a:close/>
                <a:moveTo>
                  <a:pt x="26781" y="43558"/>
                </a:moveTo>
                <a:cubicBezTo>
                  <a:pt x="26705" y="43577"/>
                  <a:pt x="26743" y="43463"/>
                  <a:pt x="26629" y="43368"/>
                </a:cubicBezTo>
                <a:cubicBezTo>
                  <a:pt x="26820" y="43291"/>
                  <a:pt x="26991" y="43253"/>
                  <a:pt x="27162" y="43063"/>
                </a:cubicBezTo>
                <a:cubicBezTo>
                  <a:pt x="27181" y="43158"/>
                  <a:pt x="27105" y="43215"/>
                  <a:pt x="27219" y="43329"/>
                </a:cubicBezTo>
                <a:cubicBezTo>
                  <a:pt x="27029" y="43215"/>
                  <a:pt x="26839" y="43482"/>
                  <a:pt x="26781" y="43558"/>
                </a:cubicBezTo>
                <a:close/>
                <a:moveTo>
                  <a:pt x="32336" y="50063"/>
                </a:moveTo>
                <a:cubicBezTo>
                  <a:pt x="32012" y="49892"/>
                  <a:pt x="32716" y="49778"/>
                  <a:pt x="32659" y="49625"/>
                </a:cubicBezTo>
                <a:cubicBezTo>
                  <a:pt x="32716" y="49625"/>
                  <a:pt x="32868" y="49758"/>
                  <a:pt x="32792" y="49625"/>
                </a:cubicBezTo>
                <a:cubicBezTo>
                  <a:pt x="33058" y="49816"/>
                  <a:pt x="32298" y="49873"/>
                  <a:pt x="32336" y="50063"/>
                </a:cubicBezTo>
                <a:close/>
                <a:moveTo>
                  <a:pt x="22768" y="37966"/>
                </a:moveTo>
                <a:cubicBezTo>
                  <a:pt x="22597" y="37623"/>
                  <a:pt x="23129" y="37718"/>
                  <a:pt x="23263" y="37604"/>
                </a:cubicBezTo>
                <a:cubicBezTo>
                  <a:pt x="23282" y="37832"/>
                  <a:pt x="22901" y="37737"/>
                  <a:pt x="22768" y="37966"/>
                </a:cubicBezTo>
                <a:close/>
                <a:moveTo>
                  <a:pt x="29311" y="45802"/>
                </a:moveTo>
                <a:cubicBezTo>
                  <a:pt x="30015" y="45079"/>
                  <a:pt x="30985" y="44718"/>
                  <a:pt x="31651" y="44338"/>
                </a:cubicBezTo>
                <a:cubicBezTo>
                  <a:pt x="31099" y="44927"/>
                  <a:pt x="30148" y="45251"/>
                  <a:pt x="29311" y="45802"/>
                </a:cubicBezTo>
                <a:close/>
                <a:moveTo>
                  <a:pt x="24480" y="39259"/>
                </a:moveTo>
                <a:cubicBezTo>
                  <a:pt x="24309" y="38955"/>
                  <a:pt x="24727" y="39107"/>
                  <a:pt x="24841" y="38879"/>
                </a:cubicBezTo>
                <a:cubicBezTo>
                  <a:pt x="24994" y="38936"/>
                  <a:pt x="24499" y="39164"/>
                  <a:pt x="24613" y="39354"/>
                </a:cubicBezTo>
                <a:cubicBezTo>
                  <a:pt x="24594" y="39240"/>
                  <a:pt x="24537" y="39202"/>
                  <a:pt x="24480" y="39259"/>
                </a:cubicBezTo>
                <a:close/>
                <a:moveTo>
                  <a:pt x="33249" y="49473"/>
                </a:moveTo>
                <a:cubicBezTo>
                  <a:pt x="33306" y="49207"/>
                  <a:pt x="33762" y="49036"/>
                  <a:pt x="33971" y="48941"/>
                </a:cubicBezTo>
                <a:cubicBezTo>
                  <a:pt x="33933" y="49226"/>
                  <a:pt x="33477" y="49340"/>
                  <a:pt x="33249" y="49473"/>
                </a:cubicBezTo>
                <a:close/>
                <a:moveTo>
                  <a:pt x="27866" y="42930"/>
                </a:moveTo>
                <a:lnTo>
                  <a:pt x="27771" y="42816"/>
                </a:lnTo>
                <a:cubicBezTo>
                  <a:pt x="27828" y="42797"/>
                  <a:pt x="27790" y="42759"/>
                  <a:pt x="27771" y="42721"/>
                </a:cubicBezTo>
                <a:cubicBezTo>
                  <a:pt x="27809" y="42683"/>
                  <a:pt x="27866" y="42759"/>
                  <a:pt x="27904" y="42797"/>
                </a:cubicBezTo>
                <a:cubicBezTo>
                  <a:pt x="27866" y="42626"/>
                  <a:pt x="28075" y="42797"/>
                  <a:pt x="27980" y="42645"/>
                </a:cubicBezTo>
                <a:cubicBezTo>
                  <a:pt x="28170" y="42645"/>
                  <a:pt x="28018" y="42892"/>
                  <a:pt x="27866" y="42930"/>
                </a:cubicBezTo>
                <a:close/>
                <a:moveTo>
                  <a:pt x="23510" y="37509"/>
                </a:moveTo>
                <a:cubicBezTo>
                  <a:pt x="23320" y="37471"/>
                  <a:pt x="23719" y="37281"/>
                  <a:pt x="23795" y="37186"/>
                </a:cubicBezTo>
                <a:cubicBezTo>
                  <a:pt x="23985" y="37224"/>
                  <a:pt x="23586" y="37414"/>
                  <a:pt x="23510" y="37509"/>
                </a:cubicBezTo>
                <a:close/>
                <a:moveTo>
                  <a:pt x="25165" y="39126"/>
                </a:moveTo>
                <a:cubicBezTo>
                  <a:pt x="25108" y="39145"/>
                  <a:pt x="25051" y="39031"/>
                  <a:pt x="24974" y="38974"/>
                </a:cubicBezTo>
                <a:cubicBezTo>
                  <a:pt x="25127" y="38955"/>
                  <a:pt x="25108" y="38745"/>
                  <a:pt x="24974" y="38879"/>
                </a:cubicBezTo>
                <a:cubicBezTo>
                  <a:pt x="24898" y="38650"/>
                  <a:pt x="25222" y="38707"/>
                  <a:pt x="25336" y="38898"/>
                </a:cubicBezTo>
                <a:cubicBezTo>
                  <a:pt x="25298" y="38993"/>
                  <a:pt x="25051" y="38993"/>
                  <a:pt x="25165" y="39126"/>
                </a:cubicBezTo>
                <a:close/>
                <a:moveTo>
                  <a:pt x="24233" y="37566"/>
                </a:moveTo>
                <a:cubicBezTo>
                  <a:pt x="24042" y="37281"/>
                  <a:pt x="24594" y="37262"/>
                  <a:pt x="24708" y="37186"/>
                </a:cubicBezTo>
                <a:cubicBezTo>
                  <a:pt x="24727" y="37319"/>
                  <a:pt x="24347" y="37376"/>
                  <a:pt x="24233" y="37566"/>
                </a:cubicBezTo>
                <a:close/>
                <a:moveTo>
                  <a:pt x="32317" y="47115"/>
                </a:moveTo>
                <a:cubicBezTo>
                  <a:pt x="32355" y="46772"/>
                  <a:pt x="32754" y="46753"/>
                  <a:pt x="32944" y="46639"/>
                </a:cubicBezTo>
                <a:cubicBezTo>
                  <a:pt x="32925" y="46962"/>
                  <a:pt x="32488" y="46886"/>
                  <a:pt x="32317" y="47115"/>
                </a:cubicBezTo>
                <a:close/>
                <a:moveTo>
                  <a:pt x="25697" y="39126"/>
                </a:moveTo>
                <a:cubicBezTo>
                  <a:pt x="25659" y="38860"/>
                  <a:pt x="26040" y="38917"/>
                  <a:pt x="26154" y="38764"/>
                </a:cubicBezTo>
                <a:cubicBezTo>
                  <a:pt x="26192" y="39050"/>
                  <a:pt x="25830" y="38974"/>
                  <a:pt x="25697" y="39126"/>
                </a:cubicBezTo>
                <a:close/>
                <a:moveTo>
                  <a:pt x="23263" y="35816"/>
                </a:moveTo>
                <a:cubicBezTo>
                  <a:pt x="23110" y="35550"/>
                  <a:pt x="23434" y="35569"/>
                  <a:pt x="23529" y="35512"/>
                </a:cubicBezTo>
                <a:cubicBezTo>
                  <a:pt x="23586" y="35759"/>
                  <a:pt x="23244" y="35626"/>
                  <a:pt x="23263" y="35816"/>
                </a:cubicBezTo>
                <a:close/>
                <a:moveTo>
                  <a:pt x="25754" y="38688"/>
                </a:moveTo>
                <a:cubicBezTo>
                  <a:pt x="26154" y="38175"/>
                  <a:pt x="26972" y="37966"/>
                  <a:pt x="27409" y="37604"/>
                </a:cubicBezTo>
                <a:cubicBezTo>
                  <a:pt x="27124" y="38080"/>
                  <a:pt x="26287" y="38308"/>
                  <a:pt x="25754" y="38688"/>
                </a:cubicBezTo>
                <a:close/>
                <a:moveTo>
                  <a:pt x="25431" y="38042"/>
                </a:moveTo>
                <a:cubicBezTo>
                  <a:pt x="25488" y="38004"/>
                  <a:pt x="25887" y="37490"/>
                  <a:pt x="26135" y="37680"/>
                </a:cubicBezTo>
                <a:cubicBezTo>
                  <a:pt x="26040" y="37680"/>
                  <a:pt x="25659" y="38004"/>
                  <a:pt x="25431" y="38042"/>
                </a:cubicBezTo>
                <a:close/>
                <a:moveTo>
                  <a:pt x="31594" y="44870"/>
                </a:moveTo>
                <a:cubicBezTo>
                  <a:pt x="31346" y="44851"/>
                  <a:pt x="31575" y="44452"/>
                  <a:pt x="31765" y="44737"/>
                </a:cubicBezTo>
                <a:cubicBezTo>
                  <a:pt x="31746" y="44908"/>
                  <a:pt x="31480" y="44718"/>
                  <a:pt x="31594" y="44870"/>
                </a:cubicBezTo>
                <a:close/>
                <a:moveTo>
                  <a:pt x="23795" y="35512"/>
                </a:moveTo>
                <a:cubicBezTo>
                  <a:pt x="24004" y="34903"/>
                  <a:pt x="24841" y="34903"/>
                  <a:pt x="25393" y="34352"/>
                </a:cubicBezTo>
                <a:cubicBezTo>
                  <a:pt x="25355" y="34827"/>
                  <a:pt x="24252" y="34998"/>
                  <a:pt x="23795" y="35512"/>
                </a:cubicBezTo>
                <a:close/>
                <a:moveTo>
                  <a:pt x="33115" y="46601"/>
                </a:moveTo>
                <a:cubicBezTo>
                  <a:pt x="33230" y="46411"/>
                  <a:pt x="33306" y="46259"/>
                  <a:pt x="33477" y="46335"/>
                </a:cubicBezTo>
                <a:cubicBezTo>
                  <a:pt x="33496" y="46468"/>
                  <a:pt x="33306" y="46506"/>
                  <a:pt x="33115" y="46601"/>
                </a:cubicBezTo>
                <a:close/>
                <a:moveTo>
                  <a:pt x="30148" y="42397"/>
                </a:moveTo>
                <a:cubicBezTo>
                  <a:pt x="30072" y="42074"/>
                  <a:pt x="30510" y="42036"/>
                  <a:pt x="30700" y="41960"/>
                </a:cubicBezTo>
                <a:cubicBezTo>
                  <a:pt x="30624" y="42188"/>
                  <a:pt x="30319" y="42264"/>
                  <a:pt x="30148" y="42397"/>
                </a:cubicBezTo>
                <a:close/>
                <a:moveTo>
                  <a:pt x="34200" y="46582"/>
                </a:moveTo>
                <a:cubicBezTo>
                  <a:pt x="34143" y="46259"/>
                  <a:pt x="34504" y="46240"/>
                  <a:pt x="34770" y="46145"/>
                </a:cubicBezTo>
                <a:cubicBezTo>
                  <a:pt x="34770" y="46430"/>
                  <a:pt x="34352" y="46335"/>
                  <a:pt x="34200" y="46582"/>
                </a:cubicBezTo>
                <a:close/>
                <a:moveTo>
                  <a:pt x="32278" y="44147"/>
                </a:moveTo>
                <a:cubicBezTo>
                  <a:pt x="32202" y="43672"/>
                  <a:pt x="32982" y="43710"/>
                  <a:pt x="33096" y="43520"/>
                </a:cubicBezTo>
                <a:cubicBezTo>
                  <a:pt x="32944" y="43919"/>
                  <a:pt x="32374" y="43786"/>
                  <a:pt x="32278" y="44147"/>
                </a:cubicBezTo>
                <a:close/>
                <a:moveTo>
                  <a:pt x="27675" y="37490"/>
                </a:moveTo>
                <a:cubicBezTo>
                  <a:pt x="27561" y="37395"/>
                  <a:pt x="27866" y="37338"/>
                  <a:pt x="28037" y="37205"/>
                </a:cubicBezTo>
                <a:cubicBezTo>
                  <a:pt x="28151" y="37300"/>
                  <a:pt x="27847" y="37566"/>
                  <a:pt x="27675" y="37490"/>
                </a:cubicBezTo>
                <a:close/>
                <a:moveTo>
                  <a:pt x="32868" y="41180"/>
                </a:moveTo>
                <a:cubicBezTo>
                  <a:pt x="33020" y="41313"/>
                  <a:pt x="32925" y="41028"/>
                  <a:pt x="32792" y="40933"/>
                </a:cubicBezTo>
                <a:cubicBezTo>
                  <a:pt x="32925" y="40971"/>
                  <a:pt x="33020" y="40838"/>
                  <a:pt x="33134" y="40762"/>
                </a:cubicBezTo>
                <a:cubicBezTo>
                  <a:pt x="33306" y="40705"/>
                  <a:pt x="33134" y="40895"/>
                  <a:pt x="33058" y="40914"/>
                </a:cubicBezTo>
                <a:cubicBezTo>
                  <a:pt x="33134" y="41028"/>
                  <a:pt x="33191" y="40990"/>
                  <a:pt x="33268" y="41066"/>
                </a:cubicBezTo>
                <a:cubicBezTo>
                  <a:pt x="33268" y="40876"/>
                  <a:pt x="33325" y="40419"/>
                  <a:pt x="33686" y="40724"/>
                </a:cubicBezTo>
                <a:cubicBezTo>
                  <a:pt x="33686" y="40629"/>
                  <a:pt x="33553" y="40590"/>
                  <a:pt x="33553" y="40419"/>
                </a:cubicBezTo>
                <a:cubicBezTo>
                  <a:pt x="33648" y="40400"/>
                  <a:pt x="33762" y="40571"/>
                  <a:pt x="33819" y="40400"/>
                </a:cubicBezTo>
                <a:cubicBezTo>
                  <a:pt x="33876" y="40495"/>
                  <a:pt x="33762" y="40533"/>
                  <a:pt x="33705" y="40590"/>
                </a:cubicBezTo>
                <a:cubicBezTo>
                  <a:pt x="33971" y="40514"/>
                  <a:pt x="34238" y="40381"/>
                  <a:pt x="34504" y="40267"/>
                </a:cubicBezTo>
                <a:cubicBezTo>
                  <a:pt x="33800" y="41028"/>
                  <a:pt x="32944" y="41351"/>
                  <a:pt x="31708" y="41884"/>
                </a:cubicBezTo>
                <a:cubicBezTo>
                  <a:pt x="31575" y="41694"/>
                  <a:pt x="32126" y="41732"/>
                  <a:pt x="31765" y="41637"/>
                </a:cubicBezTo>
                <a:cubicBezTo>
                  <a:pt x="31860" y="41294"/>
                  <a:pt x="32183" y="41503"/>
                  <a:pt x="32374" y="41256"/>
                </a:cubicBezTo>
                <a:cubicBezTo>
                  <a:pt x="32183" y="40933"/>
                  <a:pt x="32088" y="41561"/>
                  <a:pt x="31917" y="41218"/>
                </a:cubicBezTo>
                <a:cubicBezTo>
                  <a:pt x="32069" y="41275"/>
                  <a:pt x="32202" y="41085"/>
                  <a:pt x="32336" y="40990"/>
                </a:cubicBezTo>
                <a:cubicBezTo>
                  <a:pt x="32374" y="41237"/>
                  <a:pt x="32640" y="41294"/>
                  <a:pt x="32773" y="41237"/>
                </a:cubicBezTo>
                <a:cubicBezTo>
                  <a:pt x="32811" y="41180"/>
                  <a:pt x="32792" y="41104"/>
                  <a:pt x="32716" y="40990"/>
                </a:cubicBezTo>
                <a:cubicBezTo>
                  <a:pt x="32773" y="40971"/>
                  <a:pt x="32925" y="41123"/>
                  <a:pt x="32868" y="41180"/>
                </a:cubicBezTo>
                <a:close/>
                <a:moveTo>
                  <a:pt x="32773" y="41656"/>
                </a:moveTo>
                <a:cubicBezTo>
                  <a:pt x="32602" y="41865"/>
                  <a:pt x="32450" y="42055"/>
                  <a:pt x="32183" y="42112"/>
                </a:cubicBezTo>
                <a:cubicBezTo>
                  <a:pt x="32240" y="41637"/>
                  <a:pt x="32830" y="41656"/>
                  <a:pt x="33039" y="41542"/>
                </a:cubicBezTo>
                <a:cubicBezTo>
                  <a:pt x="33134" y="41694"/>
                  <a:pt x="32849" y="41732"/>
                  <a:pt x="32792" y="41846"/>
                </a:cubicBezTo>
                <a:cubicBezTo>
                  <a:pt x="32754" y="41770"/>
                  <a:pt x="32849" y="41732"/>
                  <a:pt x="32773" y="41656"/>
                </a:cubicBezTo>
                <a:close/>
                <a:moveTo>
                  <a:pt x="27542" y="36387"/>
                </a:moveTo>
                <a:cubicBezTo>
                  <a:pt x="27523" y="36273"/>
                  <a:pt x="27618" y="36311"/>
                  <a:pt x="27752" y="36235"/>
                </a:cubicBezTo>
                <a:cubicBezTo>
                  <a:pt x="27999" y="36558"/>
                  <a:pt x="27675" y="36387"/>
                  <a:pt x="27542" y="36387"/>
                </a:cubicBezTo>
                <a:close/>
                <a:moveTo>
                  <a:pt x="28741" y="37471"/>
                </a:moveTo>
                <a:cubicBezTo>
                  <a:pt x="28703" y="37167"/>
                  <a:pt x="28874" y="37262"/>
                  <a:pt x="29064" y="37110"/>
                </a:cubicBezTo>
                <a:cubicBezTo>
                  <a:pt x="29064" y="37357"/>
                  <a:pt x="28912" y="37319"/>
                  <a:pt x="28741" y="37471"/>
                </a:cubicBezTo>
                <a:close/>
                <a:moveTo>
                  <a:pt x="27885" y="36311"/>
                </a:moveTo>
                <a:cubicBezTo>
                  <a:pt x="27847" y="36216"/>
                  <a:pt x="27885" y="36140"/>
                  <a:pt x="27942" y="36064"/>
                </a:cubicBezTo>
                <a:cubicBezTo>
                  <a:pt x="28075" y="36102"/>
                  <a:pt x="28170" y="36083"/>
                  <a:pt x="28189" y="36273"/>
                </a:cubicBezTo>
                <a:cubicBezTo>
                  <a:pt x="28132" y="36292"/>
                  <a:pt x="28056" y="36178"/>
                  <a:pt x="28018" y="36216"/>
                </a:cubicBezTo>
                <a:cubicBezTo>
                  <a:pt x="28018" y="36330"/>
                  <a:pt x="27961" y="36292"/>
                  <a:pt x="27885" y="36311"/>
                </a:cubicBezTo>
                <a:close/>
                <a:moveTo>
                  <a:pt x="34409" y="43196"/>
                </a:moveTo>
                <a:cubicBezTo>
                  <a:pt x="34409" y="42930"/>
                  <a:pt x="34827" y="43044"/>
                  <a:pt x="34865" y="42721"/>
                </a:cubicBezTo>
                <a:cubicBezTo>
                  <a:pt x="34960" y="42854"/>
                  <a:pt x="35056" y="42721"/>
                  <a:pt x="35151" y="42892"/>
                </a:cubicBezTo>
                <a:lnTo>
                  <a:pt x="34865" y="43139"/>
                </a:lnTo>
                <a:cubicBezTo>
                  <a:pt x="34789" y="43025"/>
                  <a:pt x="34732" y="43063"/>
                  <a:pt x="34656" y="42987"/>
                </a:cubicBezTo>
                <a:cubicBezTo>
                  <a:pt x="34599" y="43082"/>
                  <a:pt x="34656" y="43215"/>
                  <a:pt x="34542" y="43291"/>
                </a:cubicBezTo>
                <a:cubicBezTo>
                  <a:pt x="34504" y="43215"/>
                  <a:pt x="34447" y="43177"/>
                  <a:pt x="34409" y="43196"/>
                </a:cubicBezTo>
                <a:close/>
                <a:moveTo>
                  <a:pt x="36901" y="44965"/>
                </a:moveTo>
                <a:cubicBezTo>
                  <a:pt x="36729" y="44889"/>
                  <a:pt x="36577" y="45213"/>
                  <a:pt x="36406" y="45155"/>
                </a:cubicBezTo>
                <a:cubicBezTo>
                  <a:pt x="36254" y="45232"/>
                  <a:pt x="36748" y="44737"/>
                  <a:pt x="36901" y="44965"/>
                </a:cubicBezTo>
                <a:close/>
                <a:moveTo>
                  <a:pt x="26306" y="33610"/>
                </a:moveTo>
                <a:cubicBezTo>
                  <a:pt x="26173" y="33401"/>
                  <a:pt x="26496" y="33401"/>
                  <a:pt x="26439" y="33306"/>
                </a:cubicBezTo>
                <a:cubicBezTo>
                  <a:pt x="26724" y="33344"/>
                  <a:pt x="26401" y="33553"/>
                  <a:pt x="26306" y="33610"/>
                </a:cubicBezTo>
                <a:close/>
                <a:moveTo>
                  <a:pt x="29616" y="36977"/>
                </a:moveTo>
                <a:cubicBezTo>
                  <a:pt x="29539" y="36558"/>
                  <a:pt x="30281" y="36577"/>
                  <a:pt x="30586" y="36178"/>
                </a:cubicBezTo>
                <a:cubicBezTo>
                  <a:pt x="30605" y="36254"/>
                  <a:pt x="30643" y="36330"/>
                  <a:pt x="30700" y="36292"/>
                </a:cubicBezTo>
                <a:cubicBezTo>
                  <a:pt x="30871" y="36444"/>
                  <a:pt x="30472" y="36406"/>
                  <a:pt x="30643" y="36539"/>
                </a:cubicBezTo>
                <a:cubicBezTo>
                  <a:pt x="30510" y="36235"/>
                  <a:pt x="30205" y="36520"/>
                  <a:pt x="30262" y="36748"/>
                </a:cubicBezTo>
                <a:cubicBezTo>
                  <a:pt x="30034" y="36729"/>
                  <a:pt x="29806" y="36729"/>
                  <a:pt x="29616" y="36977"/>
                </a:cubicBezTo>
                <a:close/>
                <a:moveTo>
                  <a:pt x="26572" y="33306"/>
                </a:moveTo>
                <a:cubicBezTo>
                  <a:pt x="26610" y="33058"/>
                  <a:pt x="27029" y="33077"/>
                  <a:pt x="27200" y="32792"/>
                </a:cubicBezTo>
                <a:cubicBezTo>
                  <a:pt x="27314" y="33058"/>
                  <a:pt x="26762" y="33210"/>
                  <a:pt x="26572" y="33306"/>
                </a:cubicBezTo>
                <a:close/>
                <a:moveTo>
                  <a:pt x="35778" y="43520"/>
                </a:moveTo>
                <a:cubicBezTo>
                  <a:pt x="35607" y="43368"/>
                  <a:pt x="35892" y="43329"/>
                  <a:pt x="35797" y="43196"/>
                </a:cubicBezTo>
                <a:cubicBezTo>
                  <a:pt x="36045" y="43196"/>
                  <a:pt x="35969" y="43482"/>
                  <a:pt x="35778" y="43520"/>
                </a:cubicBezTo>
                <a:close/>
                <a:moveTo>
                  <a:pt x="33819" y="41218"/>
                </a:moveTo>
                <a:cubicBezTo>
                  <a:pt x="33838" y="41028"/>
                  <a:pt x="34047" y="40762"/>
                  <a:pt x="34295" y="40933"/>
                </a:cubicBezTo>
                <a:cubicBezTo>
                  <a:pt x="34143" y="40971"/>
                  <a:pt x="33971" y="41066"/>
                  <a:pt x="33819" y="41218"/>
                </a:cubicBezTo>
                <a:close/>
                <a:moveTo>
                  <a:pt x="27847" y="34314"/>
                </a:moveTo>
                <a:cubicBezTo>
                  <a:pt x="27866" y="34085"/>
                  <a:pt x="28056" y="34180"/>
                  <a:pt x="28151" y="33971"/>
                </a:cubicBezTo>
                <a:cubicBezTo>
                  <a:pt x="28360" y="34276"/>
                  <a:pt x="28246" y="33819"/>
                  <a:pt x="28379" y="33990"/>
                </a:cubicBezTo>
                <a:cubicBezTo>
                  <a:pt x="28646" y="34219"/>
                  <a:pt x="28265" y="34009"/>
                  <a:pt x="28398" y="34161"/>
                </a:cubicBezTo>
                <a:cubicBezTo>
                  <a:pt x="28189" y="34009"/>
                  <a:pt x="28037" y="34333"/>
                  <a:pt x="27847" y="34314"/>
                </a:cubicBezTo>
                <a:close/>
                <a:moveTo>
                  <a:pt x="30871" y="34314"/>
                </a:moveTo>
                <a:cubicBezTo>
                  <a:pt x="31099" y="34276"/>
                  <a:pt x="31137" y="34371"/>
                  <a:pt x="30966" y="34123"/>
                </a:cubicBezTo>
                <a:cubicBezTo>
                  <a:pt x="31042" y="34085"/>
                  <a:pt x="31137" y="34238"/>
                  <a:pt x="31213" y="34314"/>
                </a:cubicBezTo>
                <a:cubicBezTo>
                  <a:pt x="31099" y="34409"/>
                  <a:pt x="31232" y="34485"/>
                  <a:pt x="31061" y="34447"/>
                </a:cubicBezTo>
                <a:cubicBezTo>
                  <a:pt x="31289" y="34808"/>
                  <a:pt x="31518" y="34371"/>
                  <a:pt x="31442" y="34257"/>
                </a:cubicBezTo>
                <a:cubicBezTo>
                  <a:pt x="31803" y="34161"/>
                  <a:pt x="31974" y="33971"/>
                  <a:pt x="32259" y="33762"/>
                </a:cubicBezTo>
                <a:cubicBezTo>
                  <a:pt x="31955" y="33857"/>
                  <a:pt x="31898" y="33515"/>
                  <a:pt x="32202" y="33401"/>
                </a:cubicBezTo>
                <a:cubicBezTo>
                  <a:pt x="32393" y="33363"/>
                  <a:pt x="32145" y="33553"/>
                  <a:pt x="32088" y="33591"/>
                </a:cubicBezTo>
                <a:cubicBezTo>
                  <a:pt x="32583" y="33800"/>
                  <a:pt x="32735" y="33229"/>
                  <a:pt x="33115" y="33039"/>
                </a:cubicBezTo>
                <a:cubicBezTo>
                  <a:pt x="33115" y="33039"/>
                  <a:pt x="33172" y="33172"/>
                  <a:pt x="33191" y="33191"/>
                </a:cubicBezTo>
                <a:cubicBezTo>
                  <a:pt x="33363" y="33096"/>
                  <a:pt x="33096" y="32887"/>
                  <a:pt x="33268" y="32811"/>
                </a:cubicBezTo>
                <a:cubicBezTo>
                  <a:pt x="33363" y="32887"/>
                  <a:pt x="33439" y="32754"/>
                  <a:pt x="33553" y="32982"/>
                </a:cubicBezTo>
                <a:cubicBezTo>
                  <a:pt x="33705" y="32925"/>
                  <a:pt x="33800" y="32640"/>
                  <a:pt x="33971" y="32735"/>
                </a:cubicBezTo>
                <a:cubicBezTo>
                  <a:pt x="34104" y="32697"/>
                  <a:pt x="33686" y="32887"/>
                  <a:pt x="33800" y="33077"/>
                </a:cubicBezTo>
                <a:cubicBezTo>
                  <a:pt x="33762" y="33020"/>
                  <a:pt x="33781" y="32982"/>
                  <a:pt x="33724" y="32925"/>
                </a:cubicBezTo>
                <a:cubicBezTo>
                  <a:pt x="33667" y="33134"/>
                  <a:pt x="33743" y="33115"/>
                  <a:pt x="33572" y="33287"/>
                </a:cubicBezTo>
                <a:cubicBezTo>
                  <a:pt x="33534" y="33210"/>
                  <a:pt x="33458" y="32982"/>
                  <a:pt x="33363" y="33134"/>
                </a:cubicBezTo>
                <a:cubicBezTo>
                  <a:pt x="33325" y="33210"/>
                  <a:pt x="33458" y="33210"/>
                  <a:pt x="33534" y="33325"/>
                </a:cubicBezTo>
                <a:cubicBezTo>
                  <a:pt x="33439" y="33458"/>
                  <a:pt x="33325" y="33325"/>
                  <a:pt x="33230" y="33458"/>
                </a:cubicBezTo>
                <a:cubicBezTo>
                  <a:pt x="33039" y="33496"/>
                  <a:pt x="33287" y="33306"/>
                  <a:pt x="33344" y="33267"/>
                </a:cubicBezTo>
                <a:cubicBezTo>
                  <a:pt x="32906" y="33058"/>
                  <a:pt x="32564" y="34066"/>
                  <a:pt x="32488" y="33781"/>
                </a:cubicBezTo>
                <a:cubicBezTo>
                  <a:pt x="31613" y="34637"/>
                  <a:pt x="30757" y="35246"/>
                  <a:pt x="29711" y="35664"/>
                </a:cubicBezTo>
                <a:cubicBezTo>
                  <a:pt x="29863" y="35303"/>
                  <a:pt x="30338" y="35265"/>
                  <a:pt x="30567" y="34979"/>
                </a:cubicBezTo>
                <a:cubicBezTo>
                  <a:pt x="30281" y="34884"/>
                  <a:pt x="30338" y="34960"/>
                  <a:pt x="30300" y="34675"/>
                </a:cubicBezTo>
                <a:cubicBezTo>
                  <a:pt x="30624" y="34808"/>
                  <a:pt x="30510" y="34504"/>
                  <a:pt x="30757" y="34504"/>
                </a:cubicBezTo>
                <a:cubicBezTo>
                  <a:pt x="30814" y="34637"/>
                  <a:pt x="30757" y="34732"/>
                  <a:pt x="30624" y="34827"/>
                </a:cubicBezTo>
                <a:cubicBezTo>
                  <a:pt x="30700" y="34884"/>
                  <a:pt x="30776" y="34846"/>
                  <a:pt x="30871" y="34922"/>
                </a:cubicBezTo>
                <a:cubicBezTo>
                  <a:pt x="30776" y="34713"/>
                  <a:pt x="30890" y="34732"/>
                  <a:pt x="31061" y="34770"/>
                </a:cubicBezTo>
                <a:cubicBezTo>
                  <a:pt x="31099" y="34713"/>
                  <a:pt x="31004" y="34637"/>
                  <a:pt x="30947" y="34561"/>
                </a:cubicBezTo>
                <a:cubicBezTo>
                  <a:pt x="30795" y="34770"/>
                  <a:pt x="30966" y="34390"/>
                  <a:pt x="30871" y="34314"/>
                </a:cubicBezTo>
                <a:close/>
                <a:moveTo>
                  <a:pt x="29597" y="35360"/>
                </a:moveTo>
                <a:cubicBezTo>
                  <a:pt x="29425" y="35398"/>
                  <a:pt x="29844" y="34808"/>
                  <a:pt x="30015" y="35208"/>
                </a:cubicBezTo>
                <a:cubicBezTo>
                  <a:pt x="29844" y="35093"/>
                  <a:pt x="29711" y="35246"/>
                  <a:pt x="29597" y="35360"/>
                </a:cubicBezTo>
                <a:close/>
                <a:moveTo>
                  <a:pt x="27733" y="33172"/>
                </a:moveTo>
                <a:cubicBezTo>
                  <a:pt x="27694" y="32811"/>
                  <a:pt x="28246" y="32811"/>
                  <a:pt x="28417" y="32640"/>
                </a:cubicBezTo>
                <a:cubicBezTo>
                  <a:pt x="28417" y="32906"/>
                  <a:pt x="27885" y="32982"/>
                  <a:pt x="27733" y="33172"/>
                </a:cubicBezTo>
                <a:close/>
                <a:moveTo>
                  <a:pt x="34770" y="39849"/>
                </a:moveTo>
                <a:cubicBezTo>
                  <a:pt x="34903" y="40077"/>
                  <a:pt x="34637" y="39963"/>
                  <a:pt x="34618" y="40172"/>
                </a:cubicBezTo>
                <a:cubicBezTo>
                  <a:pt x="34371" y="39887"/>
                  <a:pt x="34656" y="40020"/>
                  <a:pt x="34770" y="39849"/>
                </a:cubicBezTo>
                <a:close/>
                <a:moveTo>
                  <a:pt x="30947" y="36102"/>
                </a:moveTo>
                <a:cubicBezTo>
                  <a:pt x="31137" y="36064"/>
                  <a:pt x="30795" y="35892"/>
                  <a:pt x="31004" y="35854"/>
                </a:cubicBezTo>
                <a:cubicBezTo>
                  <a:pt x="31023" y="35911"/>
                  <a:pt x="31004" y="35949"/>
                  <a:pt x="31061" y="36006"/>
                </a:cubicBezTo>
                <a:cubicBezTo>
                  <a:pt x="31251" y="35968"/>
                  <a:pt x="30928" y="35778"/>
                  <a:pt x="31118" y="35759"/>
                </a:cubicBezTo>
                <a:cubicBezTo>
                  <a:pt x="31137" y="35816"/>
                  <a:pt x="31156" y="35892"/>
                  <a:pt x="31232" y="35968"/>
                </a:cubicBezTo>
                <a:cubicBezTo>
                  <a:pt x="31423" y="35930"/>
                  <a:pt x="31099" y="35759"/>
                  <a:pt x="31289" y="35721"/>
                </a:cubicBezTo>
                <a:cubicBezTo>
                  <a:pt x="31308" y="35778"/>
                  <a:pt x="31327" y="35854"/>
                  <a:pt x="31404" y="35930"/>
                </a:cubicBezTo>
                <a:cubicBezTo>
                  <a:pt x="31518" y="35759"/>
                  <a:pt x="31575" y="35588"/>
                  <a:pt x="31784" y="35721"/>
                </a:cubicBezTo>
                <a:cubicBezTo>
                  <a:pt x="32050" y="35417"/>
                  <a:pt x="32278" y="35474"/>
                  <a:pt x="31879" y="35740"/>
                </a:cubicBezTo>
                <a:cubicBezTo>
                  <a:pt x="31537" y="35835"/>
                  <a:pt x="31232" y="36235"/>
                  <a:pt x="30852" y="36178"/>
                </a:cubicBezTo>
                <a:cubicBezTo>
                  <a:pt x="30833" y="36216"/>
                  <a:pt x="30890" y="36254"/>
                  <a:pt x="30909" y="36235"/>
                </a:cubicBezTo>
                <a:cubicBezTo>
                  <a:pt x="30985" y="36368"/>
                  <a:pt x="30852" y="36292"/>
                  <a:pt x="30795" y="36330"/>
                </a:cubicBezTo>
                <a:lnTo>
                  <a:pt x="30681" y="36216"/>
                </a:lnTo>
                <a:cubicBezTo>
                  <a:pt x="30833" y="36178"/>
                  <a:pt x="30795" y="35968"/>
                  <a:pt x="30681" y="36121"/>
                </a:cubicBezTo>
                <a:cubicBezTo>
                  <a:pt x="30567" y="35987"/>
                  <a:pt x="30852" y="35949"/>
                  <a:pt x="30947" y="36102"/>
                </a:cubicBezTo>
                <a:close/>
                <a:moveTo>
                  <a:pt x="30034" y="35093"/>
                </a:moveTo>
                <a:cubicBezTo>
                  <a:pt x="29844" y="34903"/>
                  <a:pt x="30053" y="34656"/>
                  <a:pt x="30243" y="34922"/>
                </a:cubicBezTo>
                <a:close/>
                <a:moveTo>
                  <a:pt x="31461" y="35683"/>
                </a:moveTo>
                <a:cubicBezTo>
                  <a:pt x="31327" y="35569"/>
                  <a:pt x="30985" y="35588"/>
                  <a:pt x="30909" y="35835"/>
                </a:cubicBezTo>
                <a:cubicBezTo>
                  <a:pt x="30833" y="35740"/>
                  <a:pt x="30757" y="35645"/>
                  <a:pt x="30700" y="35683"/>
                </a:cubicBezTo>
                <a:cubicBezTo>
                  <a:pt x="30947" y="35379"/>
                  <a:pt x="31327" y="35055"/>
                  <a:pt x="31784" y="35093"/>
                </a:cubicBezTo>
                <a:cubicBezTo>
                  <a:pt x="31499" y="35284"/>
                  <a:pt x="31346" y="35322"/>
                  <a:pt x="31461" y="35683"/>
                </a:cubicBezTo>
                <a:close/>
                <a:moveTo>
                  <a:pt x="36596" y="42055"/>
                </a:moveTo>
                <a:cubicBezTo>
                  <a:pt x="36311" y="42055"/>
                  <a:pt x="37034" y="41713"/>
                  <a:pt x="36748" y="41713"/>
                </a:cubicBezTo>
                <a:cubicBezTo>
                  <a:pt x="36615" y="41522"/>
                  <a:pt x="36882" y="41694"/>
                  <a:pt x="36920" y="41580"/>
                </a:cubicBezTo>
                <a:cubicBezTo>
                  <a:pt x="37205" y="41903"/>
                  <a:pt x="36729" y="41941"/>
                  <a:pt x="36596" y="42055"/>
                </a:cubicBezTo>
                <a:close/>
                <a:moveTo>
                  <a:pt x="29349" y="33610"/>
                </a:moveTo>
                <a:cubicBezTo>
                  <a:pt x="29178" y="33420"/>
                  <a:pt x="29387" y="33477"/>
                  <a:pt x="29482" y="33306"/>
                </a:cubicBezTo>
                <a:cubicBezTo>
                  <a:pt x="29197" y="33210"/>
                  <a:pt x="29692" y="32925"/>
                  <a:pt x="29787" y="33248"/>
                </a:cubicBezTo>
                <a:cubicBezTo>
                  <a:pt x="29806" y="33096"/>
                  <a:pt x="29787" y="33020"/>
                  <a:pt x="29958" y="33001"/>
                </a:cubicBezTo>
                <a:cubicBezTo>
                  <a:pt x="29844" y="32792"/>
                  <a:pt x="29787" y="32963"/>
                  <a:pt x="29692" y="33001"/>
                </a:cubicBezTo>
                <a:cubicBezTo>
                  <a:pt x="29673" y="32868"/>
                  <a:pt x="29749" y="32678"/>
                  <a:pt x="29920" y="32716"/>
                </a:cubicBezTo>
                <a:cubicBezTo>
                  <a:pt x="29920" y="33039"/>
                  <a:pt x="30262" y="32868"/>
                  <a:pt x="30357" y="32659"/>
                </a:cubicBezTo>
                <a:cubicBezTo>
                  <a:pt x="30510" y="33039"/>
                  <a:pt x="29844" y="33134"/>
                  <a:pt x="29939" y="33420"/>
                </a:cubicBezTo>
                <a:cubicBezTo>
                  <a:pt x="29806" y="33363"/>
                  <a:pt x="29673" y="33439"/>
                  <a:pt x="29654" y="33248"/>
                </a:cubicBezTo>
                <a:cubicBezTo>
                  <a:pt x="29597" y="33401"/>
                  <a:pt x="29635" y="33420"/>
                  <a:pt x="29597" y="33515"/>
                </a:cubicBezTo>
                <a:cubicBezTo>
                  <a:pt x="29425" y="33420"/>
                  <a:pt x="29406" y="33458"/>
                  <a:pt x="29349" y="33610"/>
                </a:cubicBezTo>
                <a:close/>
                <a:moveTo>
                  <a:pt x="35417" y="40248"/>
                </a:moveTo>
                <a:cubicBezTo>
                  <a:pt x="35360" y="40172"/>
                  <a:pt x="35379" y="39849"/>
                  <a:pt x="35208" y="40001"/>
                </a:cubicBezTo>
                <a:cubicBezTo>
                  <a:pt x="35151" y="39773"/>
                  <a:pt x="35265" y="39849"/>
                  <a:pt x="35379" y="39639"/>
                </a:cubicBezTo>
                <a:cubicBezTo>
                  <a:pt x="35189" y="39601"/>
                  <a:pt x="35246" y="39658"/>
                  <a:pt x="35227" y="39468"/>
                </a:cubicBezTo>
                <a:cubicBezTo>
                  <a:pt x="35474" y="39525"/>
                  <a:pt x="35702" y="39392"/>
                  <a:pt x="35969" y="39582"/>
                </a:cubicBezTo>
                <a:cubicBezTo>
                  <a:pt x="35550" y="39677"/>
                  <a:pt x="35835" y="40039"/>
                  <a:pt x="35417" y="40248"/>
                </a:cubicBezTo>
                <a:close/>
                <a:moveTo>
                  <a:pt x="33762" y="34485"/>
                </a:moveTo>
                <a:cubicBezTo>
                  <a:pt x="32963" y="34447"/>
                  <a:pt x="33039" y="35151"/>
                  <a:pt x="32202" y="35474"/>
                </a:cubicBezTo>
                <a:cubicBezTo>
                  <a:pt x="32202" y="35246"/>
                  <a:pt x="32183" y="35436"/>
                  <a:pt x="31974" y="35246"/>
                </a:cubicBezTo>
                <a:cubicBezTo>
                  <a:pt x="32830" y="34846"/>
                  <a:pt x="33458" y="33952"/>
                  <a:pt x="34428" y="33914"/>
                </a:cubicBezTo>
                <a:cubicBezTo>
                  <a:pt x="34428" y="33762"/>
                  <a:pt x="34028" y="33705"/>
                  <a:pt x="34333" y="33667"/>
                </a:cubicBezTo>
                <a:cubicBezTo>
                  <a:pt x="34181" y="33610"/>
                  <a:pt x="34009" y="33420"/>
                  <a:pt x="33876" y="33629"/>
                </a:cubicBezTo>
                <a:cubicBezTo>
                  <a:pt x="33838" y="33477"/>
                  <a:pt x="34162" y="33267"/>
                  <a:pt x="34276" y="33287"/>
                </a:cubicBezTo>
                <a:cubicBezTo>
                  <a:pt x="34409" y="33496"/>
                  <a:pt x="34124" y="33363"/>
                  <a:pt x="34085" y="33458"/>
                </a:cubicBezTo>
                <a:cubicBezTo>
                  <a:pt x="34371" y="33724"/>
                  <a:pt x="34390" y="33477"/>
                  <a:pt x="34618" y="33743"/>
                </a:cubicBezTo>
                <a:cubicBezTo>
                  <a:pt x="34846" y="33686"/>
                  <a:pt x="34542" y="33515"/>
                  <a:pt x="34713" y="33458"/>
                </a:cubicBezTo>
                <a:cubicBezTo>
                  <a:pt x="34998" y="33667"/>
                  <a:pt x="34827" y="33363"/>
                  <a:pt x="34865" y="33325"/>
                </a:cubicBezTo>
                <a:cubicBezTo>
                  <a:pt x="35113" y="33077"/>
                  <a:pt x="35455" y="33115"/>
                  <a:pt x="35759" y="32963"/>
                </a:cubicBezTo>
                <a:cubicBezTo>
                  <a:pt x="37528" y="32088"/>
                  <a:pt x="39069" y="30186"/>
                  <a:pt x="40990" y="29311"/>
                </a:cubicBezTo>
                <a:cubicBezTo>
                  <a:pt x="40495" y="29825"/>
                  <a:pt x="39944" y="30205"/>
                  <a:pt x="39335" y="30605"/>
                </a:cubicBezTo>
                <a:cubicBezTo>
                  <a:pt x="39316" y="30662"/>
                  <a:pt x="39411" y="30738"/>
                  <a:pt x="39468" y="30814"/>
                </a:cubicBezTo>
                <a:cubicBezTo>
                  <a:pt x="39335" y="30966"/>
                  <a:pt x="39392" y="30719"/>
                  <a:pt x="39221" y="30719"/>
                </a:cubicBezTo>
                <a:cubicBezTo>
                  <a:pt x="37642" y="31993"/>
                  <a:pt x="35531" y="33248"/>
                  <a:pt x="33971" y="34409"/>
                </a:cubicBezTo>
                <a:cubicBezTo>
                  <a:pt x="33914" y="34276"/>
                  <a:pt x="34009" y="34180"/>
                  <a:pt x="34009" y="34066"/>
                </a:cubicBezTo>
                <a:cubicBezTo>
                  <a:pt x="33838" y="34047"/>
                  <a:pt x="33610" y="34314"/>
                  <a:pt x="33743" y="34485"/>
                </a:cubicBezTo>
                <a:close/>
                <a:moveTo>
                  <a:pt x="31822" y="35074"/>
                </a:moveTo>
                <a:cubicBezTo>
                  <a:pt x="31670" y="34827"/>
                  <a:pt x="33857" y="33534"/>
                  <a:pt x="32754" y="34390"/>
                </a:cubicBezTo>
                <a:cubicBezTo>
                  <a:pt x="32811" y="34447"/>
                  <a:pt x="32849" y="34390"/>
                  <a:pt x="32887" y="34390"/>
                </a:cubicBezTo>
                <a:cubicBezTo>
                  <a:pt x="32545" y="34922"/>
                  <a:pt x="32107" y="34808"/>
                  <a:pt x="31822" y="35074"/>
                </a:cubicBezTo>
                <a:close/>
                <a:moveTo>
                  <a:pt x="36026" y="39316"/>
                </a:moveTo>
                <a:cubicBezTo>
                  <a:pt x="35911" y="39278"/>
                  <a:pt x="35797" y="39392"/>
                  <a:pt x="35645" y="39221"/>
                </a:cubicBezTo>
                <a:cubicBezTo>
                  <a:pt x="35930" y="39012"/>
                  <a:pt x="36178" y="38936"/>
                  <a:pt x="36292" y="38803"/>
                </a:cubicBezTo>
                <a:cubicBezTo>
                  <a:pt x="36615" y="38841"/>
                  <a:pt x="36349" y="39107"/>
                  <a:pt x="36197" y="39183"/>
                </a:cubicBezTo>
                <a:cubicBezTo>
                  <a:pt x="36178" y="38955"/>
                  <a:pt x="35911" y="39278"/>
                  <a:pt x="36026" y="39316"/>
                </a:cubicBezTo>
                <a:close/>
                <a:moveTo>
                  <a:pt x="40229" y="44090"/>
                </a:moveTo>
                <a:cubicBezTo>
                  <a:pt x="40400" y="43710"/>
                  <a:pt x="40990" y="43615"/>
                  <a:pt x="41370" y="43253"/>
                </a:cubicBezTo>
                <a:cubicBezTo>
                  <a:pt x="41485" y="43406"/>
                  <a:pt x="41618" y="43558"/>
                  <a:pt x="41713" y="43482"/>
                </a:cubicBezTo>
                <a:cubicBezTo>
                  <a:pt x="41408" y="44033"/>
                  <a:pt x="40838" y="44166"/>
                  <a:pt x="40229" y="44090"/>
                </a:cubicBezTo>
                <a:close/>
                <a:moveTo>
                  <a:pt x="36520" y="38822"/>
                </a:moveTo>
                <a:cubicBezTo>
                  <a:pt x="36691" y="38346"/>
                  <a:pt x="37281" y="38327"/>
                  <a:pt x="37547" y="37947"/>
                </a:cubicBezTo>
                <a:cubicBezTo>
                  <a:pt x="37604" y="37909"/>
                  <a:pt x="37680" y="38023"/>
                  <a:pt x="37737" y="38080"/>
                </a:cubicBezTo>
                <a:cubicBezTo>
                  <a:pt x="37604" y="37737"/>
                  <a:pt x="37909" y="37756"/>
                  <a:pt x="38137" y="37547"/>
                </a:cubicBezTo>
                <a:cubicBezTo>
                  <a:pt x="38232" y="37642"/>
                  <a:pt x="38194" y="37680"/>
                  <a:pt x="38251" y="37756"/>
                </a:cubicBezTo>
                <a:cubicBezTo>
                  <a:pt x="38251" y="37699"/>
                  <a:pt x="38251" y="37623"/>
                  <a:pt x="38327" y="37699"/>
                </a:cubicBezTo>
                <a:cubicBezTo>
                  <a:pt x="38403" y="37604"/>
                  <a:pt x="38137" y="37585"/>
                  <a:pt x="38156" y="37433"/>
                </a:cubicBezTo>
                <a:cubicBezTo>
                  <a:pt x="38327" y="37357"/>
                  <a:pt x="38346" y="37528"/>
                  <a:pt x="38460" y="37680"/>
                </a:cubicBezTo>
                <a:cubicBezTo>
                  <a:pt x="37776" y="38042"/>
                  <a:pt x="36996" y="38784"/>
                  <a:pt x="36520" y="38822"/>
                </a:cubicBezTo>
                <a:close/>
                <a:moveTo>
                  <a:pt x="30966" y="32354"/>
                </a:moveTo>
                <a:cubicBezTo>
                  <a:pt x="30871" y="32354"/>
                  <a:pt x="30909" y="32259"/>
                  <a:pt x="30719" y="32145"/>
                </a:cubicBezTo>
                <a:cubicBezTo>
                  <a:pt x="30852" y="32126"/>
                  <a:pt x="31004" y="32050"/>
                  <a:pt x="31118" y="31917"/>
                </a:cubicBezTo>
                <a:cubicBezTo>
                  <a:pt x="31385" y="31917"/>
                  <a:pt x="30833" y="32069"/>
                  <a:pt x="31137" y="32221"/>
                </a:cubicBezTo>
                <a:cubicBezTo>
                  <a:pt x="31118" y="32374"/>
                  <a:pt x="30852" y="32202"/>
                  <a:pt x="30966" y="32354"/>
                </a:cubicBezTo>
                <a:close/>
                <a:moveTo>
                  <a:pt x="41561" y="43406"/>
                </a:moveTo>
                <a:cubicBezTo>
                  <a:pt x="41675" y="43158"/>
                  <a:pt x="41808" y="43025"/>
                  <a:pt x="42150" y="42797"/>
                </a:cubicBezTo>
                <a:cubicBezTo>
                  <a:pt x="42264" y="42873"/>
                  <a:pt x="42379" y="43139"/>
                  <a:pt x="42474" y="43063"/>
                </a:cubicBezTo>
                <a:cubicBezTo>
                  <a:pt x="42436" y="43329"/>
                  <a:pt x="42150" y="43272"/>
                  <a:pt x="42055" y="43501"/>
                </a:cubicBezTo>
                <a:cubicBezTo>
                  <a:pt x="41884" y="43387"/>
                  <a:pt x="41713" y="43348"/>
                  <a:pt x="41561" y="43406"/>
                </a:cubicBezTo>
                <a:close/>
                <a:moveTo>
                  <a:pt x="40515" y="41694"/>
                </a:moveTo>
                <a:cubicBezTo>
                  <a:pt x="40933" y="41142"/>
                  <a:pt x="42207" y="40457"/>
                  <a:pt x="42512" y="40286"/>
                </a:cubicBezTo>
                <a:cubicBezTo>
                  <a:pt x="41751" y="40952"/>
                  <a:pt x="41161" y="41161"/>
                  <a:pt x="40515" y="41694"/>
                </a:cubicBezTo>
                <a:close/>
                <a:moveTo>
                  <a:pt x="38936" y="40001"/>
                </a:moveTo>
                <a:cubicBezTo>
                  <a:pt x="39487" y="39525"/>
                  <a:pt x="39621" y="39506"/>
                  <a:pt x="40210" y="39126"/>
                </a:cubicBezTo>
                <a:cubicBezTo>
                  <a:pt x="40419" y="39126"/>
                  <a:pt x="40039" y="39354"/>
                  <a:pt x="39963" y="39430"/>
                </a:cubicBezTo>
                <a:cubicBezTo>
                  <a:pt x="40134" y="39525"/>
                  <a:pt x="40248" y="39221"/>
                  <a:pt x="40457" y="39544"/>
                </a:cubicBezTo>
                <a:cubicBezTo>
                  <a:pt x="40153" y="39639"/>
                  <a:pt x="39887" y="39754"/>
                  <a:pt x="39811" y="39982"/>
                </a:cubicBezTo>
                <a:cubicBezTo>
                  <a:pt x="39754" y="40020"/>
                  <a:pt x="39678" y="39906"/>
                  <a:pt x="39602" y="39849"/>
                </a:cubicBezTo>
                <a:cubicBezTo>
                  <a:pt x="39506" y="39944"/>
                  <a:pt x="39335" y="40020"/>
                  <a:pt x="39468" y="40172"/>
                </a:cubicBezTo>
                <a:cubicBezTo>
                  <a:pt x="39297" y="39944"/>
                  <a:pt x="39183" y="40115"/>
                  <a:pt x="38936" y="40001"/>
                </a:cubicBezTo>
                <a:close/>
                <a:moveTo>
                  <a:pt x="37034" y="37947"/>
                </a:moveTo>
                <a:cubicBezTo>
                  <a:pt x="37528" y="37376"/>
                  <a:pt x="38042" y="37376"/>
                  <a:pt x="38403" y="36900"/>
                </a:cubicBezTo>
                <a:cubicBezTo>
                  <a:pt x="38175" y="37547"/>
                  <a:pt x="37623" y="37528"/>
                  <a:pt x="37034" y="37947"/>
                </a:cubicBezTo>
                <a:close/>
                <a:moveTo>
                  <a:pt x="38061" y="38441"/>
                </a:moveTo>
                <a:cubicBezTo>
                  <a:pt x="37909" y="38289"/>
                  <a:pt x="38194" y="38251"/>
                  <a:pt x="37985" y="38099"/>
                </a:cubicBezTo>
                <a:cubicBezTo>
                  <a:pt x="38498" y="38137"/>
                  <a:pt x="38555" y="37509"/>
                  <a:pt x="39183" y="37585"/>
                </a:cubicBezTo>
                <a:cubicBezTo>
                  <a:pt x="39126" y="38004"/>
                  <a:pt x="38460" y="38194"/>
                  <a:pt x="38061" y="38441"/>
                </a:cubicBezTo>
                <a:close/>
                <a:moveTo>
                  <a:pt x="44186" y="41789"/>
                </a:moveTo>
                <a:cubicBezTo>
                  <a:pt x="44224" y="41713"/>
                  <a:pt x="44090" y="41732"/>
                  <a:pt x="44014" y="41618"/>
                </a:cubicBezTo>
                <a:cubicBezTo>
                  <a:pt x="44090" y="41599"/>
                  <a:pt x="44167" y="41618"/>
                  <a:pt x="44262" y="41713"/>
                </a:cubicBezTo>
                <a:cubicBezTo>
                  <a:pt x="44205" y="41522"/>
                  <a:pt x="44033" y="41522"/>
                  <a:pt x="44319" y="41446"/>
                </a:cubicBezTo>
                <a:cubicBezTo>
                  <a:pt x="44357" y="41389"/>
                  <a:pt x="44262" y="41294"/>
                  <a:pt x="44205" y="41332"/>
                </a:cubicBezTo>
                <a:cubicBezTo>
                  <a:pt x="44033" y="41180"/>
                  <a:pt x="44471" y="41389"/>
                  <a:pt x="44281" y="41180"/>
                </a:cubicBezTo>
                <a:cubicBezTo>
                  <a:pt x="44395" y="41389"/>
                  <a:pt x="44585" y="41066"/>
                  <a:pt x="44813" y="41237"/>
                </a:cubicBezTo>
                <a:cubicBezTo>
                  <a:pt x="44661" y="41028"/>
                  <a:pt x="44984" y="40876"/>
                  <a:pt x="45041" y="41142"/>
                </a:cubicBezTo>
                <a:cubicBezTo>
                  <a:pt x="45080" y="40838"/>
                  <a:pt x="45517" y="40838"/>
                  <a:pt x="45821" y="40686"/>
                </a:cubicBezTo>
                <a:cubicBezTo>
                  <a:pt x="46107" y="40495"/>
                  <a:pt x="46316" y="39925"/>
                  <a:pt x="46696" y="40305"/>
                </a:cubicBezTo>
                <a:cubicBezTo>
                  <a:pt x="46449" y="40343"/>
                  <a:pt x="46582" y="40438"/>
                  <a:pt x="46506" y="40590"/>
                </a:cubicBezTo>
                <a:cubicBezTo>
                  <a:pt x="46259" y="40191"/>
                  <a:pt x="46164" y="40590"/>
                  <a:pt x="45859" y="40743"/>
                </a:cubicBezTo>
                <a:cubicBezTo>
                  <a:pt x="45993" y="40838"/>
                  <a:pt x="46544" y="40590"/>
                  <a:pt x="46240" y="40724"/>
                </a:cubicBezTo>
                <a:cubicBezTo>
                  <a:pt x="45802" y="41047"/>
                  <a:pt x="45232" y="41656"/>
                  <a:pt x="44547" y="41789"/>
                </a:cubicBezTo>
                <a:cubicBezTo>
                  <a:pt x="44109" y="42378"/>
                  <a:pt x="43215" y="42550"/>
                  <a:pt x="42607" y="43139"/>
                </a:cubicBezTo>
                <a:lnTo>
                  <a:pt x="42398" y="42911"/>
                </a:lnTo>
                <a:cubicBezTo>
                  <a:pt x="42531" y="42797"/>
                  <a:pt x="42683" y="42892"/>
                  <a:pt x="42816" y="42854"/>
                </a:cubicBezTo>
                <a:cubicBezTo>
                  <a:pt x="42569" y="42816"/>
                  <a:pt x="42702" y="42416"/>
                  <a:pt x="43063" y="42550"/>
                </a:cubicBezTo>
                <a:cubicBezTo>
                  <a:pt x="43215" y="42474"/>
                  <a:pt x="43082" y="42321"/>
                  <a:pt x="43273" y="42359"/>
                </a:cubicBezTo>
                <a:cubicBezTo>
                  <a:pt x="43311" y="42302"/>
                  <a:pt x="43177" y="42264"/>
                  <a:pt x="43120" y="42283"/>
                </a:cubicBezTo>
                <a:cubicBezTo>
                  <a:pt x="43330" y="41960"/>
                  <a:pt x="43710" y="41599"/>
                  <a:pt x="44186" y="41789"/>
                </a:cubicBezTo>
                <a:close/>
                <a:moveTo>
                  <a:pt x="37699" y="37186"/>
                </a:moveTo>
                <a:cubicBezTo>
                  <a:pt x="37756" y="36805"/>
                  <a:pt x="38289" y="36634"/>
                  <a:pt x="38669" y="36330"/>
                </a:cubicBezTo>
                <a:cubicBezTo>
                  <a:pt x="38612" y="36653"/>
                  <a:pt x="38137" y="36767"/>
                  <a:pt x="37699" y="37186"/>
                </a:cubicBezTo>
                <a:close/>
                <a:moveTo>
                  <a:pt x="38384" y="37433"/>
                </a:moveTo>
                <a:cubicBezTo>
                  <a:pt x="38765" y="37300"/>
                  <a:pt x="39012" y="36653"/>
                  <a:pt x="39621" y="36786"/>
                </a:cubicBezTo>
                <a:cubicBezTo>
                  <a:pt x="39563" y="36824"/>
                  <a:pt x="39563" y="36862"/>
                  <a:pt x="39582" y="36919"/>
                </a:cubicBezTo>
                <a:cubicBezTo>
                  <a:pt x="39506" y="36938"/>
                  <a:pt x="39392" y="36767"/>
                  <a:pt x="39316" y="36938"/>
                </a:cubicBezTo>
                <a:cubicBezTo>
                  <a:pt x="39621" y="36881"/>
                  <a:pt x="38708" y="37794"/>
                  <a:pt x="38384" y="37433"/>
                </a:cubicBezTo>
                <a:close/>
                <a:moveTo>
                  <a:pt x="37661" y="30091"/>
                </a:moveTo>
                <a:cubicBezTo>
                  <a:pt x="37718" y="30167"/>
                  <a:pt x="37604" y="30452"/>
                  <a:pt x="37795" y="30300"/>
                </a:cubicBezTo>
                <a:cubicBezTo>
                  <a:pt x="37928" y="30414"/>
                  <a:pt x="37680" y="30433"/>
                  <a:pt x="37661" y="30528"/>
                </a:cubicBezTo>
                <a:cubicBezTo>
                  <a:pt x="37604" y="30357"/>
                  <a:pt x="37490" y="30186"/>
                  <a:pt x="37661" y="30091"/>
                </a:cubicBezTo>
                <a:close/>
                <a:moveTo>
                  <a:pt x="35017" y="31594"/>
                </a:moveTo>
                <a:cubicBezTo>
                  <a:pt x="34998" y="31556"/>
                  <a:pt x="35379" y="31156"/>
                  <a:pt x="35645" y="31270"/>
                </a:cubicBezTo>
                <a:cubicBezTo>
                  <a:pt x="35797" y="31537"/>
                  <a:pt x="35113" y="31175"/>
                  <a:pt x="35417" y="31556"/>
                </a:cubicBezTo>
                <a:cubicBezTo>
                  <a:pt x="36102" y="31403"/>
                  <a:pt x="36463" y="31023"/>
                  <a:pt x="36958" y="30624"/>
                </a:cubicBezTo>
                <a:cubicBezTo>
                  <a:pt x="37072" y="30909"/>
                  <a:pt x="37281" y="30357"/>
                  <a:pt x="37528" y="30319"/>
                </a:cubicBezTo>
                <a:cubicBezTo>
                  <a:pt x="37776" y="30833"/>
                  <a:pt x="37091" y="30548"/>
                  <a:pt x="37015" y="30985"/>
                </a:cubicBezTo>
                <a:cubicBezTo>
                  <a:pt x="36977" y="30928"/>
                  <a:pt x="37015" y="30890"/>
                  <a:pt x="36939" y="30833"/>
                </a:cubicBezTo>
                <a:cubicBezTo>
                  <a:pt x="36045" y="31803"/>
                  <a:pt x="35379" y="32088"/>
                  <a:pt x="34352" y="32697"/>
                </a:cubicBezTo>
                <a:cubicBezTo>
                  <a:pt x="34371" y="32564"/>
                  <a:pt x="34770" y="32431"/>
                  <a:pt x="34903" y="32221"/>
                </a:cubicBezTo>
                <a:cubicBezTo>
                  <a:pt x="34770" y="32126"/>
                  <a:pt x="34751" y="32278"/>
                  <a:pt x="34694" y="32069"/>
                </a:cubicBezTo>
                <a:lnTo>
                  <a:pt x="34580" y="32183"/>
                </a:lnTo>
                <a:cubicBezTo>
                  <a:pt x="34504" y="31917"/>
                  <a:pt x="34884" y="32145"/>
                  <a:pt x="34960" y="31974"/>
                </a:cubicBezTo>
                <a:cubicBezTo>
                  <a:pt x="35017" y="32031"/>
                  <a:pt x="34922" y="32069"/>
                  <a:pt x="34884" y="32126"/>
                </a:cubicBezTo>
                <a:cubicBezTo>
                  <a:pt x="35037" y="32240"/>
                  <a:pt x="35189" y="32012"/>
                  <a:pt x="34941" y="31879"/>
                </a:cubicBezTo>
                <a:cubicBezTo>
                  <a:pt x="35284" y="32031"/>
                  <a:pt x="35208" y="31632"/>
                  <a:pt x="35284" y="31575"/>
                </a:cubicBezTo>
                <a:cubicBezTo>
                  <a:pt x="35189" y="31461"/>
                  <a:pt x="35113" y="31651"/>
                  <a:pt x="35017" y="31594"/>
                </a:cubicBezTo>
                <a:close/>
                <a:moveTo>
                  <a:pt x="40553" y="39031"/>
                </a:moveTo>
                <a:cubicBezTo>
                  <a:pt x="40305" y="38803"/>
                  <a:pt x="40667" y="38974"/>
                  <a:pt x="40705" y="38784"/>
                </a:cubicBezTo>
                <a:cubicBezTo>
                  <a:pt x="40762" y="38860"/>
                  <a:pt x="40819" y="38879"/>
                  <a:pt x="40857" y="38879"/>
                </a:cubicBezTo>
                <a:cubicBezTo>
                  <a:pt x="40971" y="39164"/>
                  <a:pt x="40610" y="38822"/>
                  <a:pt x="40553" y="39031"/>
                </a:cubicBezTo>
                <a:close/>
                <a:moveTo>
                  <a:pt x="40115" y="36996"/>
                </a:moveTo>
                <a:cubicBezTo>
                  <a:pt x="40058" y="37015"/>
                  <a:pt x="40058" y="37072"/>
                  <a:pt x="40077" y="37110"/>
                </a:cubicBezTo>
                <a:cubicBezTo>
                  <a:pt x="39849" y="36900"/>
                  <a:pt x="39678" y="37243"/>
                  <a:pt x="39544" y="37490"/>
                </a:cubicBezTo>
                <a:cubicBezTo>
                  <a:pt x="39316" y="37110"/>
                  <a:pt x="39830" y="36919"/>
                  <a:pt x="40115" y="36996"/>
                </a:cubicBezTo>
                <a:close/>
                <a:moveTo>
                  <a:pt x="42797" y="40343"/>
                </a:moveTo>
                <a:cubicBezTo>
                  <a:pt x="42759" y="40876"/>
                  <a:pt x="42245" y="40743"/>
                  <a:pt x="42797" y="40343"/>
                </a:cubicBezTo>
                <a:close/>
                <a:moveTo>
                  <a:pt x="39031" y="36235"/>
                </a:moveTo>
                <a:cubicBezTo>
                  <a:pt x="38993" y="36006"/>
                  <a:pt x="39373" y="35892"/>
                  <a:pt x="39525" y="35911"/>
                </a:cubicBezTo>
                <a:cubicBezTo>
                  <a:pt x="39506" y="36083"/>
                  <a:pt x="39088" y="36140"/>
                  <a:pt x="39031" y="36235"/>
                </a:cubicBezTo>
                <a:close/>
                <a:moveTo>
                  <a:pt x="42873" y="40191"/>
                </a:moveTo>
                <a:cubicBezTo>
                  <a:pt x="43292" y="39563"/>
                  <a:pt x="44090" y="39297"/>
                  <a:pt x="44737" y="38860"/>
                </a:cubicBezTo>
                <a:cubicBezTo>
                  <a:pt x="45574" y="38270"/>
                  <a:pt x="46259" y="37471"/>
                  <a:pt x="47343" y="37129"/>
                </a:cubicBezTo>
                <a:cubicBezTo>
                  <a:pt x="46126" y="38004"/>
                  <a:pt x="44452" y="39069"/>
                  <a:pt x="42873" y="40191"/>
                </a:cubicBezTo>
                <a:close/>
                <a:moveTo>
                  <a:pt x="34257" y="30776"/>
                </a:moveTo>
                <a:cubicBezTo>
                  <a:pt x="34028" y="30243"/>
                  <a:pt x="35379" y="29654"/>
                  <a:pt x="35569" y="29501"/>
                </a:cubicBezTo>
                <a:cubicBezTo>
                  <a:pt x="35569" y="29330"/>
                  <a:pt x="36882" y="28626"/>
                  <a:pt x="37262" y="28303"/>
                </a:cubicBezTo>
                <a:cubicBezTo>
                  <a:pt x="36672" y="29064"/>
                  <a:pt x="36026" y="29311"/>
                  <a:pt x="35645" y="29863"/>
                </a:cubicBezTo>
                <a:cubicBezTo>
                  <a:pt x="35569" y="29654"/>
                  <a:pt x="35094" y="30148"/>
                  <a:pt x="35037" y="30186"/>
                </a:cubicBezTo>
                <a:cubicBezTo>
                  <a:pt x="34751" y="30395"/>
                  <a:pt x="34409" y="30605"/>
                  <a:pt x="34257" y="30776"/>
                </a:cubicBezTo>
                <a:close/>
                <a:moveTo>
                  <a:pt x="39887" y="36444"/>
                </a:moveTo>
                <a:cubicBezTo>
                  <a:pt x="39716" y="36387"/>
                  <a:pt x="40381" y="36178"/>
                  <a:pt x="40362" y="36025"/>
                </a:cubicBezTo>
                <a:lnTo>
                  <a:pt x="40591" y="36254"/>
                </a:lnTo>
                <a:cubicBezTo>
                  <a:pt x="40267" y="36330"/>
                  <a:pt x="40229" y="36425"/>
                  <a:pt x="39887" y="36444"/>
                </a:cubicBezTo>
                <a:close/>
                <a:moveTo>
                  <a:pt x="39621" y="36254"/>
                </a:moveTo>
                <a:cubicBezTo>
                  <a:pt x="39487" y="36083"/>
                  <a:pt x="39792" y="35949"/>
                  <a:pt x="39925" y="35873"/>
                </a:cubicBezTo>
                <a:cubicBezTo>
                  <a:pt x="40001" y="36045"/>
                  <a:pt x="39697" y="36121"/>
                  <a:pt x="39621" y="36254"/>
                </a:cubicBezTo>
                <a:close/>
                <a:moveTo>
                  <a:pt x="41732" y="38213"/>
                </a:moveTo>
                <a:cubicBezTo>
                  <a:pt x="41675" y="38023"/>
                  <a:pt x="42341" y="37642"/>
                  <a:pt x="42607" y="37547"/>
                </a:cubicBezTo>
                <a:cubicBezTo>
                  <a:pt x="42436" y="37909"/>
                  <a:pt x="41979" y="37947"/>
                  <a:pt x="41732" y="38213"/>
                </a:cubicBezTo>
                <a:close/>
                <a:moveTo>
                  <a:pt x="36311" y="32259"/>
                </a:moveTo>
                <a:cubicBezTo>
                  <a:pt x="36368" y="32202"/>
                  <a:pt x="36368" y="31727"/>
                  <a:pt x="36254" y="31993"/>
                </a:cubicBezTo>
                <a:cubicBezTo>
                  <a:pt x="36254" y="32012"/>
                  <a:pt x="36273" y="31803"/>
                  <a:pt x="36577" y="31708"/>
                </a:cubicBezTo>
                <a:cubicBezTo>
                  <a:pt x="36748" y="31670"/>
                  <a:pt x="36520" y="31860"/>
                  <a:pt x="36463" y="31898"/>
                </a:cubicBezTo>
                <a:cubicBezTo>
                  <a:pt x="36748" y="32088"/>
                  <a:pt x="36634" y="31613"/>
                  <a:pt x="36920" y="31936"/>
                </a:cubicBezTo>
                <a:cubicBezTo>
                  <a:pt x="36710" y="31993"/>
                  <a:pt x="36501" y="32088"/>
                  <a:pt x="36311" y="32259"/>
                </a:cubicBezTo>
                <a:close/>
                <a:moveTo>
                  <a:pt x="35113" y="29159"/>
                </a:moveTo>
                <a:cubicBezTo>
                  <a:pt x="35246" y="29615"/>
                  <a:pt x="34542" y="29577"/>
                  <a:pt x="34371" y="29939"/>
                </a:cubicBezTo>
                <a:cubicBezTo>
                  <a:pt x="33990" y="29825"/>
                  <a:pt x="34979" y="29425"/>
                  <a:pt x="35113" y="29159"/>
                </a:cubicBezTo>
                <a:close/>
                <a:moveTo>
                  <a:pt x="40134" y="36006"/>
                </a:moveTo>
                <a:cubicBezTo>
                  <a:pt x="39887" y="35797"/>
                  <a:pt x="40324" y="35721"/>
                  <a:pt x="40381" y="35569"/>
                </a:cubicBezTo>
                <a:cubicBezTo>
                  <a:pt x="40381" y="35740"/>
                  <a:pt x="40248" y="35873"/>
                  <a:pt x="40134" y="36006"/>
                </a:cubicBezTo>
                <a:close/>
                <a:moveTo>
                  <a:pt x="35588" y="31213"/>
                </a:moveTo>
                <a:cubicBezTo>
                  <a:pt x="35531" y="31118"/>
                  <a:pt x="35873" y="31023"/>
                  <a:pt x="35969" y="30871"/>
                </a:cubicBezTo>
                <a:cubicBezTo>
                  <a:pt x="35988" y="31023"/>
                  <a:pt x="35950" y="31346"/>
                  <a:pt x="35588" y="31213"/>
                </a:cubicBezTo>
                <a:close/>
                <a:moveTo>
                  <a:pt x="40629" y="36216"/>
                </a:moveTo>
                <a:cubicBezTo>
                  <a:pt x="40572" y="36178"/>
                  <a:pt x="40591" y="36140"/>
                  <a:pt x="40610" y="36121"/>
                </a:cubicBezTo>
                <a:lnTo>
                  <a:pt x="40495" y="36006"/>
                </a:lnTo>
                <a:cubicBezTo>
                  <a:pt x="40667" y="36121"/>
                  <a:pt x="40743" y="35664"/>
                  <a:pt x="40952" y="35930"/>
                </a:cubicBezTo>
                <a:cubicBezTo>
                  <a:pt x="40705" y="35873"/>
                  <a:pt x="40819" y="36121"/>
                  <a:pt x="40629" y="36216"/>
                </a:cubicBezTo>
                <a:close/>
                <a:moveTo>
                  <a:pt x="36843" y="31784"/>
                </a:moveTo>
                <a:cubicBezTo>
                  <a:pt x="37091" y="31556"/>
                  <a:pt x="37129" y="31765"/>
                  <a:pt x="37205" y="31461"/>
                </a:cubicBezTo>
                <a:cubicBezTo>
                  <a:pt x="37452" y="31708"/>
                  <a:pt x="37053" y="31936"/>
                  <a:pt x="36843" y="31784"/>
                </a:cubicBezTo>
                <a:close/>
                <a:moveTo>
                  <a:pt x="40476" y="35379"/>
                </a:moveTo>
                <a:cubicBezTo>
                  <a:pt x="40305" y="35112"/>
                  <a:pt x="40686" y="35227"/>
                  <a:pt x="40857" y="35379"/>
                </a:cubicBezTo>
                <a:lnTo>
                  <a:pt x="40648" y="35550"/>
                </a:lnTo>
                <a:cubicBezTo>
                  <a:pt x="40515" y="35626"/>
                  <a:pt x="40819" y="35112"/>
                  <a:pt x="40495" y="35379"/>
                </a:cubicBezTo>
                <a:close/>
                <a:moveTo>
                  <a:pt x="42740" y="37528"/>
                </a:moveTo>
                <a:cubicBezTo>
                  <a:pt x="43025" y="37148"/>
                  <a:pt x="43938" y="36311"/>
                  <a:pt x="44452" y="36330"/>
                </a:cubicBezTo>
                <a:cubicBezTo>
                  <a:pt x="44224" y="36463"/>
                  <a:pt x="44014" y="36520"/>
                  <a:pt x="44052" y="36786"/>
                </a:cubicBezTo>
                <a:cubicBezTo>
                  <a:pt x="44014" y="36729"/>
                  <a:pt x="44033" y="36691"/>
                  <a:pt x="43976" y="36634"/>
                </a:cubicBezTo>
                <a:cubicBezTo>
                  <a:pt x="43425" y="37015"/>
                  <a:pt x="43330" y="37224"/>
                  <a:pt x="42740" y="37528"/>
                </a:cubicBezTo>
                <a:close/>
                <a:moveTo>
                  <a:pt x="42436" y="35455"/>
                </a:moveTo>
                <a:cubicBezTo>
                  <a:pt x="42283" y="35493"/>
                  <a:pt x="42245" y="35208"/>
                  <a:pt x="41941" y="35265"/>
                </a:cubicBezTo>
                <a:cubicBezTo>
                  <a:pt x="41903" y="35341"/>
                  <a:pt x="42036" y="35322"/>
                  <a:pt x="42112" y="35436"/>
                </a:cubicBezTo>
                <a:cubicBezTo>
                  <a:pt x="42036" y="35531"/>
                  <a:pt x="41903" y="35303"/>
                  <a:pt x="41827" y="35360"/>
                </a:cubicBezTo>
                <a:cubicBezTo>
                  <a:pt x="41960" y="35550"/>
                  <a:pt x="41523" y="35987"/>
                  <a:pt x="41180" y="35721"/>
                </a:cubicBezTo>
                <a:cubicBezTo>
                  <a:pt x="41199" y="35512"/>
                  <a:pt x="41256" y="35512"/>
                  <a:pt x="41313" y="35379"/>
                </a:cubicBezTo>
                <a:cubicBezTo>
                  <a:pt x="41180" y="35360"/>
                  <a:pt x="41009" y="35151"/>
                  <a:pt x="40895" y="35341"/>
                </a:cubicBezTo>
                <a:cubicBezTo>
                  <a:pt x="40838" y="35132"/>
                  <a:pt x="41466" y="34732"/>
                  <a:pt x="41770" y="34865"/>
                </a:cubicBezTo>
                <a:cubicBezTo>
                  <a:pt x="41599" y="35017"/>
                  <a:pt x="41408" y="35017"/>
                  <a:pt x="41237" y="35246"/>
                </a:cubicBezTo>
                <a:cubicBezTo>
                  <a:pt x="41504" y="35265"/>
                  <a:pt x="41770" y="35208"/>
                  <a:pt x="41979" y="34998"/>
                </a:cubicBezTo>
                <a:cubicBezTo>
                  <a:pt x="42017" y="35055"/>
                  <a:pt x="42036" y="35132"/>
                  <a:pt x="42112" y="35208"/>
                </a:cubicBezTo>
                <a:cubicBezTo>
                  <a:pt x="42245" y="34960"/>
                  <a:pt x="42264" y="34808"/>
                  <a:pt x="42379" y="34637"/>
                </a:cubicBezTo>
                <a:cubicBezTo>
                  <a:pt x="42531" y="34922"/>
                  <a:pt x="42607" y="34694"/>
                  <a:pt x="42835" y="34561"/>
                </a:cubicBezTo>
                <a:cubicBezTo>
                  <a:pt x="42759" y="34504"/>
                  <a:pt x="42702" y="34580"/>
                  <a:pt x="42664" y="34618"/>
                </a:cubicBezTo>
                <a:cubicBezTo>
                  <a:pt x="43139" y="33990"/>
                  <a:pt x="43101" y="34047"/>
                  <a:pt x="43805" y="33876"/>
                </a:cubicBezTo>
                <a:cubicBezTo>
                  <a:pt x="43805" y="33800"/>
                  <a:pt x="43767" y="33724"/>
                  <a:pt x="43729" y="33629"/>
                </a:cubicBezTo>
                <a:cubicBezTo>
                  <a:pt x="43672" y="33420"/>
                  <a:pt x="43824" y="33800"/>
                  <a:pt x="43938" y="33762"/>
                </a:cubicBezTo>
                <a:cubicBezTo>
                  <a:pt x="44090" y="33572"/>
                  <a:pt x="44052" y="33534"/>
                  <a:pt x="44319" y="33629"/>
                </a:cubicBezTo>
                <a:cubicBezTo>
                  <a:pt x="44376" y="33248"/>
                  <a:pt x="44376" y="33248"/>
                  <a:pt x="44851" y="33248"/>
                </a:cubicBezTo>
                <a:cubicBezTo>
                  <a:pt x="44756" y="33153"/>
                  <a:pt x="44680" y="33134"/>
                  <a:pt x="44604" y="33153"/>
                </a:cubicBezTo>
                <a:cubicBezTo>
                  <a:pt x="44604" y="32963"/>
                  <a:pt x="44775" y="33191"/>
                  <a:pt x="44737" y="32906"/>
                </a:cubicBezTo>
                <a:cubicBezTo>
                  <a:pt x="44851" y="33001"/>
                  <a:pt x="44794" y="33039"/>
                  <a:pt x="44870" y="33115"/>
                </a:cubicBezTo>
                <a:cubicBezTo>
                  <a:pt x="45194" y="33115"/>
                  <a:pt x="45156" y="32773"/>
                  <a:pt x="45441" y="32697"/>
                </a:cubicBezTo>
                <a:cubicBezTo>
                  <a:pt x="45745" y="33077"/>
                  <a:pt x="45060" y="33134"/>
                  <a:pt x="44908" y="33306"/>
                </a:cubicBezTo>
                <a:cubicBezTo>
                  <a:pt x="45270" y="33363"/>
                  <a:pt x="44889" y="33420"/>
                  <a:pt x="44756" y="33439"/>
                </a:cubicBezTo>
                <a:cubicBezTo>
                  <a:pt x="44870" y="33515"/>
                  <a:pt x="44794" y="33800"/>
                  <a:pt x="44547" y="33629"/>
                </a:cubicBezTo>
                <a:cubicBezTo>
                  <a:pt x="44509" y="33686"/>
                  <a:pt x="44623" y="33762"/>
                  <a:pt x="44680" y="33838"/>
                </a:cubicBezTo>
                <a:cubicBezTo>
                  <a:pt x="44281" y="33952"/>
                  <a:pt x="44300" y="33876"/>
                  <a:pt x="44147" y="34219"/>
                </a:cubicBezTo>
                <a:cubicBezTo>
                  <a:pt x="44052" y="34180"/>
                  <a:pt x="43957" y="34104"/>
                  <a:pt x="43824" y="33971"/>
                </a:cubicBezTo>
                <a:cubicBezTo>
                  <a:pt x="43767" y="34066"/>
                  <a:pt x="43691" y="34180"/>
                  <a:pt x="43900" y="34333"/>
                </a:cubicBezTo>
                <a:cubicBezTo>
                  <a:pt x="43539" y="34352"/>
                  <a:pt x="43729" y="34599"/>
                  <a:pt x="43406" y="34694"/>
                </a:cubicBezTo>
                <a:cubicBezTo>
                  <a:pt x="43368" y="34561"/>
                  <a:pt x="43444" y="34447"/>
                  <a:pt x="43539" y="34352"/>
                </a:cubicBezTo>
                <a:cubicBezTo>
                  <a:pt x="43139" y="34428"/>
                  <a:pt x="42302" y="34979"/>
                  <a:pt x="42436" y="35455"/>
                </a:cubicBezTo>
                <a:close/>
                <a:moveTo>
                  <a:pt x="42626" y="35189"/>
                </a:moveTo>
                <a:cubicBezTo>
                  <a:pt x="42664" y="35303"/>
                  <a:pt x="42645" y="35398"/>
                  <a:pt x="42531" y="35474"/>
                </a:cubicBezTo>
                <a:cubicBezTo>
                  <a:pt x="42436" y="35398"/>
                  <a:pt x="42474" y="35341"/>
                  <a:pt x="42398" y="35265"/>
                </a:cubicBezTo>
                <a:cubicBezTo>
                  <a:pt x="42455" y="35189"/>
                  <a:pt x="42550" y="35265"/>
                  <a:pt x="42626" y="35189"/>
                </a:cubicBezTo>
                <a:close/>
                <a:moveTo>
                  <a:pt x="35988" y="30300"/>
                </a:moveTo>
                <a:cubicBezTo>
                  <a:pt x="35930" y="30205"/>
                  <a:pt x="36197" y="29844"/>
                  <a:pt x="36349" y="30091"/>
                </a:cubicBezTo>
                <a:cubicBezTo>
                  <a:pt x="36254" y="30224"/>
                  <a:pt x="36121" y="30243"/>
                  <a:pt x="35988" y="30300"/>
                </a:cubicBezTo>
                <a:close/>
                <a:moveTo>
                  <a:pt x="35246" y="29254"/>
                </a:moveTo>
                <a:cubicBezTo>
                  <a:pt x="35550" y="28798"/>
                  <a:pt x="36178" y="28512"/>
                  <a:pt x="36482" y="28246"/>
                </a:cubicBezTo>
                <a:cubicBezTo>
                  <a:pt x="36273" y="28683"/>
                  <a:pt x="35645" y="28969"/>
                  <a:pt x="35246" y="29254"/>
                </a:cubicBezTo>
                <a:close/>
                <a:moveTo>
                  <a:pt x="40857" y="34827"/>
                </a:moveTo>
                <a:cubicBezTo>
                  <a:pt x="41370" y="34523"/>
                  <a:pt x="41941" y="33952"/>
                  <a:pt x="42645" y="33762"/>
                </a:cubicBezTo>
                <a:cubicBezTo>
                  <a:pt x="41713" y="34219"/>
                  <a:pt x="41637" y="34922"/>
                  <a:pt x="40857" y="34827"/>
                </a:cubicBezTo>
                <a:close/>
                <a:moveTo>
                  <a:pt x="51756" y="35949"/>
                </a:moveTo>
                <a:cubicBezTo>
                  <a:pt x="52231" y="35664"/>
                  <a:pt x="53030" y="35322"/>
                  <a:pt x="53144" y="34599"/>
                </a:cubicBezTo>
                <a:cubicBezTo>
                  <a:pt x="53220" y="34656"/>
                  <a:pt x="53239" y="34713"/>
                  <a:pt x="53220" y="34751"/>
                </a:cubicBezTo>
                <a:cubicBezTo>
                  <a:pt x="53905" y="34580"/>
                  <a:pt x="54152" y="33933"/>
                  <a:pt x="54704" y="33629"/>
                </a:cubicBezTo>
                <a:cubicBezTo>
                  <a:pt x="54038" y="33572"/>
                  <a:pt x="54818" y="33306"/>
                  <a:pt x="54818" y="33077"/>
                </a:cubicBezTo>
                <a:cubicBezTo>
                  <a:pt x="55199" y="33096"/>
                  <a:pt x="54571" y="33363"/>
                  <a:pt x="54723" y="33496"/>
                </a:cubicBezTo>
                <a:cubicBezTo>
                  <a:pt x="55332" y="33077"/>
                  <a:pt x="55769" y="32583"/>
                  <a:pt x="56264" y="32297"/>
                </a:cubicBezTo>
                <a:cubicBezTo>
                  <a:pt x="56150" y="32202"/>
                  <a:pt x="56074" y="32240"/>
                  <a:pt x="55978" y="32126"/>
                </a:cubicBezTo>
                <a:cubicBezTo>
                  <a:pt x="56093" y="32126"/>
                  <a:pt x="56226" y="32183"/>
                  <a:pt x="56340" y="32221"/>
                </a:cubicBezTo>
                <a:cubicBezTo>
                  <a:pt x="56492" y="31860"/>
                  <a:pt x="57082" y="31594"/>
                  <a:pt x="57367" y="31156"/>
                </a:cubicBezTo>
                <a:cubicBezTo>
                  <a:pt x="57424" y="31613"/>
                  <a:pt x="56625" y="32050"/>
                  <a:pt x="56131" y="32545"/>
                </a:cubicBezTo>
                <a:cubicBezTo>
                  <a:pt x="55940" y="32735"/>
                  <a:pt x="55864" y="33229"/>
                  <a:pt x="55522" y="33039"/>
                </a:cubicBezTo>
                <a:cubicBezTo>
                  <a:pt x="54343" y="34751"/>
                  <a:pt x="51642" y="36292"/>
                  <a:pt x="49987" y="37851"/>
                </a:cubicBezTo>
                <a:cubicBezTo>
                  <a:pt x="49949" y="37890"/>
                  <a:pt x="50063" y="38004"/>
                  <a:pt x="50063" y="38004"/>
                </a:cubicBezTo>
                <a:cubicBezTo>
                  <a:pt x="49378" y="38574"/>
                  <a:pt x="48256" y="38974"/>
                  <a:pt x="47914" y="39639"/>
                </a:cubicBezTo>
                <a:cubicBezTo>
                  <a:pt x="47819" y="39639"/>
                  <a:pt x="47799" y="39506"/>
                  <a:pt x="47628" y="39582"/>
                </a:cubicBezTo>
                <a:cubicBezTo>
                  <a:pt x="47571" y="39677"/>
                  <a:pt x="47819" y="39830"/>
                  <a:pt x="47628" y="39906"/>
                </a:cubicBezTo>
                <a:cubicBezTo>
                  <a:pt x="47590" y="39639"/>
                  <a:pt x="47362" y="39754"/>
                  <a:pt x="47248" y="39830"/>
                </a:cubicBezTo>
                <a:cubicBezTo>
                  <a:pt x="47799" y="39925"/>
                  <a:pt x="47286" y="40020"/>
                  <a:pt x="47172" y="40305"/>
                </a:cubicBezTo>
                <a:cubicBezTo>
                  <a:pt x="47020" y="40229"/>
                  <a:pt x="46867" y="39887"/>
                  <a:pt x="46677" y="40210"/>
                </a:cubicBezTo>
                <a:cubicBezTo>
                  <a:pt x="46677" y="40020"/>
                  <a:pt x="46772" y="39849"/>
                  <a:pt x="46620" y="39754"/>
                </a:cubicBezTo>
                <a:cubicBezTo>
                  <a:pt x="47058" y="39773"/>
                  <a:pt x="47457" y="39582"/>
                  <a:pt x="47533" y="39240"/>
                </a:cubicBezTo>
                <a:cubicBezTo>
                  <a:pt x="47571" y="39297"/>
                  <a:pt x="47533" y="39335"/>
                  <a:pt x="47590" y="39392"/>
                </a:cubicBezTo>
                <a:cubicBezTo>
                  <a:pt x="47838" y="38803"/>
                  <a:pt x="48427" y="39069"/>
                  <a:pt x="48579" y="38498"/>
                </a:cubicBezTo>
                <a:cubicBezTo>
                  <a:pt x="48655" y="38365"/>
                  <a:pt x="48770" y="38536"/>
                  <a:pt x="48865" y="38555"/>
                </a:cubicBezTo>
                <a:cubicBezTo>
                  <a:pt x="49131" y="38308"/>
                  <a:pt x="48808" y="38213"/>
                  <a:pt x="49112" y="38004"/>
                </a:cubicBezTo>
                <a:cubicBezTo>
                  <a:pt x="49188" y="38099"/>
                  <a:pt x="49017" y="38137"/>
                  <a:pt x="49112" y="38232"/>
                </a:cubicBezTo>
                <a:cubicBezTo>
                  <a:pt x="49302" y="38061"/>
                  <a:pt x="49511" y="38004"/>
                  <a:pt x="49740" y="37756"/>
                </a:cubicBezTo>
                <a:cubicBezTo>
                  <a:pt x="49664" y="37699"/>
                  <a:pt x="49606" y="37775"/>
                  <a:pt x="49549" y="37813"/>
                </a:cubicBezTo>
                <a:cubicBezTo>
                  <a:pt x="50063" y="37376"/>
                  <a:pt x="51299" y="36786"/>
                  <a:pt x="51756" y="35949"/>
                </a:cubicBezTo>
                <a:close/>
                <a:moveTo>
                  <a:pt x="38137" y="30719"/>
                </a:moveTo>
                <a:cubicBezTo>
                  <a:pt x="38099" y="30548"/>
                  <a:pt x="38422" y="30338"/>
                  <a:pt x="38555" y="30338"/>
                </a:cubicBezTo>
                <a:cubicBezTo>
                  <a:pt x="38498" y="30471"/>
                  <a:pt x="38289" y="30605"/>
                  <a:pt x="38137" y="30719"/>
                </a:cubicBezTo>
                <a:close/>
                <a:moveTo>
                  <a:pt x="42740" y="35074"/>
                </a:moveTo>
                <a:cubicBezTo>
                  <a:pt x="42664" y="34884"/>
                  <a:pt x="42968" y="34979"/>
                  <a:pt x="42873" y="34827"/>
                </a:cubicBezTo>
                <a:cubicBezTo>
                  <a:pt x="42911" y="34789"/>
                  <a:pt x="42949" y="34827"/>
                  <a:pt x="42968" y="34846"/>
                </a:cubicBezTo>
                <a:lnTo>
                  <a:pt x="43082" y="34960"/>
                </a:lnTo>
                <a:cubicBezTo>
                  <a:pt x="42911" y="34941"/>
                  <a:pt x="43044" y="35017"/>
                  <a:pt x="42930" y="35112"/>
                </a:cubicBezTo>
                <a:cubicBezTo>
                  <a:pt x="42873" y="35074"/>
                  <a:pt x="42797" y="35036"/>
                  <a:pt x="42740" y="35074"/>
                </a:cubicBezTo>
                <a:close/>
                <a:moveTo>
                  <a:pt x="42379" y="34333"/>
                </a:moveTo>
                <a:cubicBezTo>
                  <a:pt x="42341" y="34276"/>
                  <a:pt x="42360" y="34238"/>
                  <a:pt x="42302" y="34180"/>
                </a:cubicBezTo>
                <a:lnTo>
                  <a:pt x="42379" y="34104"/>
                </a:lnTo>
                <a:cubicBezTo>
                  <a:pt x="42417" y="34161"/>
                  <a:pt x="42398" y="34200"/>
                  <a:pt x="42455" y="34257"/>
                </a:cubicBezTo>
                <a:cubicBezTo>
                  <a:pt x="42512" y="34142"/>
                  <a:pt x="42550" y="33990"/>
                  <a:pt x="42759" y="34180"/>
                </a:cubicBezTo>
                <a:cubicBezTo>
                  <a:pt x="42626" y="34142"/>
                  <a:pt x="42512" y="34371"/>
                  <a:pt x="42379" y="34333"/>
                </a:cubicBezTo>
                <a:close/>
                <a:moveTo>
                  <a:pt x="38708" y="29673"/>
                </a:moveTo>
                <a:cubicBezTo>
                  <a:pt x="38746" y="29596"/>
                  <a:pt x="38555" y="29463"/>
                  <a:pt x="38746" y="29425"/>
                </a:cubicBezTo>
                <a:cubicBezTo>
                  <a:pt x="38631" y="29387"/>
                  <a:pt x="38593" y="29330"/>
                  <a:pt x="38669" y="29273"/>
                </a:cubicBezTo>
                <a:cubicBezTo>
                  <a:pt x="38860" y="29311"/>
                  <a:pt x="38784" y="29444"/>
                  <a:pt x="38727" y="29539"/>
                </a:cubicBezTo>
                <a:cubicBezTo>
                  <a:pt x="38803" y="29615"/>
                  <a:pt x="38841" y="29539"/>
                  <a:pt x="38898" y="29501"/>
                </a:cubicBezTo>
                <a:cubicBezTo>
                  <a:pt x="39012" y="29711"/>
                  <a:pt x="38384" y="29882"/>
                  <a:pt x="38213" y="30129"/>
                </a:cubicBezTo>
                <a:cubicBezTo>
                  <a:pt x="38137" y="29939"/>
                  <a:pt x="38213" y="29825"/>
                  <a:pt x="38327" y="29596"/>
                </a:cubicBezTo>
                <a:cubicBezTo>
                  <a:pt x="38441" y="29615"/>
                  <a:pt x="38422" y="29673"/>
                  <a:pt x="38498" y="29749"/>
                </a:cubicBezTo>
                <a:cubicBezTo>
                  <a:pt x="38555" y="29654"/>
                  <a:pt x="38536" y="29539"/>
                  <a:pt x="38422" y="29387"/>
                </a:cubicBezTo>
                <a:cubicBezTo>
                  <a:pt x="38574" y="29330"/>
                  <a:pt x="38574" y="29596"/>
                  <a:pt x="38708" y="29673"/>
                </a:cubicBezTo>
                <a:close/>
                <a:moveTo>
                  <a:pt x="44490" y="36292"/>
                </a:moveTo>
                <a:cubicBezTo>
                  <a:pt x="44319" y="35949"/>
                  <a:pt x="44718" y="36045"/>
                  <a:pt x="44832" y="35873"/>
                </a:cubicBezTo>
                <a:cubicBezTo>
                  <a:pt x="44946" y="36121"/>
                  <a:pt x="44623" y="36045"/>
                  <a:pt x="44490" y="36292"/>
                </a:cubicBezTo>
                <a:close/>
                <a:moveTo>
                  <a:pt x="36558" y="28170"/>
                </a:moveTo>
                <a:cubicBezTo>
                  <a:pt x="36977" y="27942"/>
                  <a:pt x="37243" y="27618"/>
                  <a:pt x="37814" y="27333"/>
                </a:cubicBezTo>
                <a:cubicBezTo>
                  <a:pt x="37585" y="27675"/>
                  <a:pt x="36996" y="28113"/>
                  <a:pt x="36558" y="28170"/>
                </a:cubicBezTo>
                <a:close/>
                <a:moveTo>
                  <a:pt x="42740" y="33781"/>
                </a:moveTo>
                <a:cubicBezTo>
                  <a:pt x="42626" y="33667"/>
                  <a:pt x="42816" y="33610"/>
                  <a:pt x="42683" y="33496"/>
                </a:cubicBezTo>
                <a:cubicBezTo>
                  <a:pt x="42797" y="33572"/>
                  <a:pt x="42854" y="33306"/>
                  <a:pt x="43006" y="33515"/>
                </a:cubicBezTo>
                <a:cubicBezTo>
                  <a:pt x="42987" y="33572"/>
                  <a:pt x="42949" y="33534"/>
                  <a:pt x="42911" y="33496"/>
                </a:cubicBezTo>
                <a:cubicBezTo>
                  <a:pt x="42949" y="33705"/>
                  <a:pt x="42797" y="33648"/>
                  <a:pt x="42740" y="33781"/>
                </a:cubicBezTo>
                <a:close/>
                <a:moveTo>
                  <a:pt x="50139" y="40648"/>
                </a:moveTo>
                <a:cubicBezTo>
                  <a:pt x="49930" y="40552"/>
                  <a:pt x="50519" y="40343"/>
                  <a:pt x="50481" y="40210"/>
                </a:cubicBezTo>
                <a:cubicBezTo>
                  <a:pt x="50729" y="40514"/>
                  <a:pt x="50215" y="40476"/>
                  <a:pt x="50139" y="40648"/>
                </a:cubicBezTo>
                <a:close/>
                <a:moveTo>
                  <a:pt x="42398" y="33001"/>
                </a:moveTo>
                <a:cubicBezTo>
                  <a:pt x="42150" y="32811"/>
                  <a:pt x="42512" y="32697"/>
                  <a:pt x="42588" y="32716"/>
                </a:cubicBezTo>
                <a:cubicBezTo>
                  <a:pt x="42607" y="32811"/>
                  <a:pt x="42531" y="32849"/>
                  <a:pt x="42398" y="33001"/>
                </a:cubicBezTo>
                <a:close/>
                <a:moveTo>
                  <a:pt x="37795" y="28322"/>
                </a:moveTo>
                <a:cubicBezTo>
                  <a:pt x="37566" y="28322"/>
                  <a:pt x="37833" y="28056"/>
                  <a:pt x="37947" y="27980"/>
                </a:cubicBezTo>
                <a:cubicBezTo>
                  <a:pt x="38118" y="28189"/>
                  <a:pt x="37737" y="28189"/>
                  <a:pt x="37795" y="28322"/>
                </a:cubicBezTo>
                <a:close/>
                <a:moveTo>
                  <a:pt x="39031" y="29482"/>
                </a:moveTo>
                <a:cubicBezTo>
                  <a:pt x="38955" y="29387"/>
                  <a:pt x="39202" y="29064"/>
                  <a:pt x="39354" y="29292"/>
                </a:cubicBezTo>
                <a:cubicBezTo>
                  <a:pt x="39202" y="29292"/>
                  <a:pt x="39240" y="29482"/>
                  <a:pt x="39031" y="29482"/>
                </a:cubicBezTo>
                <a:close/>
                <a:moveTo>
                  <a:pt x="43234" y="33306"/>
                </a:moveTo>
                <a:cubicBezTo>
                  <a:pt x="42930" y="32982"/>
                  <a:pt x="43482" y="33096"/>
                  <a:pt x="43406" y="32944"/>
                </a:cubicBezTo>
                <a:cubicBezTo>
                  <a:pt x="43634" y="32944"/>
                  <a:pt x="43368" y="33229"/>
                  <a:pt x="43234" y="33306"/>
                </a:cubicBezTo>
                <a:close/>
                <a:moveTo>
                  <a:pt x="38061" y="27656"/>
                </a:moveTo>
                <a:cubicBezTo>
                  <a:pt x="38727" y="27162"/>
                  <a:pt x="39069" y="27029"/>
                  <a:pt x="39792" y="26344"/>
                </a:cubicBezTo>
                <a:cubicBezTo>
                  <a:pt x="39449" y="26838"/>
                  <a:pt x="39145" y="27124"/>
                  <a:pt x="38593" y="27371"/>
                </a:cubicBezTo>
                <a:cubicBezTo>
                  <a:pt x="38536" y="27504"/>
                  <a:pt x="38346" y="27961"/>
                  <a:pt x="38061" y="27656"/>
                </a:cubicBezTo>
                <a:close/>
                <a:moveTo>
                  <a:pt x="47761" y="36748"/>
                </a:moveTo>
                <a:cubicBezTo>
                  <a:pt x="47552" y="36748"/>
                  <a:pt x="47990" y="36482"/>
                  <a:pt x="48066" y="36368"/>
                </a:cubicBezTo>
                <a:cubicBezTo>
                  <a:pt x="48256" y="36368"/>
                  <a:pt x="47838" y="36653"/>
                  <a:pt x="47761" y="36748"/>
                </a:cubicBezTo>
                <a:close/>
                <a:moveTo>
                  <a:pt x="38689" y="26401"/>
                </a:moveTo>
                <a:cubicBezTo>
                  <a:pt x="38993" y="26515"/>
                  <a:pt x="38650" y="26686"/>
                  <a:pt x="38631" y="26781"/>
                </a:cubicBezTo>
                <a:cubicBezTo>
                  <a:pt x="38460" y="26877"/>
                  <a:pt x="38289" y="26953"/>
                  <a:pt x="38137" y="27143"/>
                </a:cubicBezTo>
                <a:cubicBezTo>
                  <a:pt x="37928" y="27181"/>
                  <a:pt x="38213" y="26972"/>
                  <a:pt x="38251" y="26915"/>
                </a:cubicBezTo>
                <a:cubicBezTo>
                  <a:pt x="38270" y="26534"/>
                  <a:pt x="38765" y="26781"/>
                  <a:pt x="38689" y="26401"/>
                </a:cubicBezTo>
                <a:close/>
                <a:moveTo>
                  <a:pt x="51604" y="39506"/>
                </a:moveTo>
                <a:cubicBezTo>
                  <a:pt x="51604" y="39259"/>
                  <a:pt x="51946" y="39164"/>
                  <a:pt x="52022" y="39126"/>
                </a:cubicBezTo>
                <a:cubicBezTo>
                  <a:pt x="51946" y="39316"/>
                  <a:pt x="51756" y="39430"/>
                  <a:pt x="51604" y="39506"/>
                </a:cubicBezTo>
                <a:close/>
                <a:moveTo>
                  <a:pt x="38118" y="26059"/>
                </a:moveTo>
                <a:cubicBezTo>
                  <a:pt x="38137" y="25906"/>
                  <a:pt x="38023" y="25735"/>
                  <a:pt x="38232" y="25621"/>
                </a:cubicBezTo>
                <a:cubicBezTo>
                  <a:pt x="38289" y="25735"/>
                  <a:pt x="38061" y="25964"/>
                  <a:pt x="38308" y="25754"/>
                </a:cubicBezTo>
                <a:cubicBezTo>
                  <a:pt x="38422" y="25906"/>
                  <a:pt x="38156" y="25964"/>
                  <a:pt x="38118" y="26059"/>
                </a:cubicBezTo>
                <a:close/>
                <a:moveTo>
                  <a:pt x="47058" y="34333"/>
                </a:moveTo>
                <a:cubicBezTo>
                  <a:pt x="46886" y="34238"/>
                  <a:pt x="47248" y="34123"/>
                  <a:pt x="47172" y="33914"/>
                </a:cubicBezTo>
                <a:cubicBezTo>
                  <a:pt x="47229" y="33876"/>
                  <a:pt x="47305" y="33990"/>
                  <a:pt x="47362" y="33952"/>
                </a:cubicBezTo>
                <a:cubicBezTo>
                  <a:pt x="47514" y="34180"/>
                  <a:pt x="47134" y="34066"/>
                  <a:pt x="47381" y="34257"/>
                </a:cubicBezTo>
                <a:cubicBezTo>
                  <a:pt x="47267" y="34314"/>
                  <a:pt x="47134" y="34161"/>
                  <a:pt x="47058" y="34333"/>
                </a:cubicBezTo>
                <a:close/>
                <a:moveTo>
                  <a:pt x="41637" y="28779"/>
                </a:moveTo>
                <a:cubicBezTo>
                  <a:pt x="41408" y="28626"/>
                  <a:pt x="41827" y="28569"/>
                  <a:pt x="41903" y="28531"/>
                </a:cubicBezTo>
                <a:cubicBezTo>
                  <a:pt x="41998" y="28683"/>
                  <a:pt x="41732" y="28798"/>
                  <a:pt x="41637" y="28779"/>
                </a:cubicBezTo>
                <a:close/>
                <a:moveTo>
                  <a:pt x="48998" y="35816"/>
                </a:moveTo>
                <a:cubicBezTo>
                  <a:pt x="48865" y="35588"/>
                  <a:pt x="49302" y="35664"/>
                  <a:pt x="49207" y="35493"/>
                </a:cubicBezTo>
                <a:cubicBezTo>
                  <a:pt x="49397" y="35474"/>
                  <a:pt x="49169" y="35892"/>
                  <a:pt x="48998" y="35816"/>
                </a:cubicBezTo>
                <a:close/>
                <a:moveTo>
                  <a:pt x="38593" y="25602"/>
                </a:moveTo>
                <a:cubicBezTo>
                  <a:pt x="38650" y="25431"/>
                  <a:pt x="38898" y="25108"/>
                  <a:pt x="39107" y="25336"/>
                </a:cubicBezTo>
                <a:cubicBezTo>
                  <a:pt x="38898" y="25355"/>
                  <a:pt x="38879" y="25621"/>
                  <a:pt x="38593" y="25602"/>
                </a:cubicBezTo>
                <a:close/>
                <a:moveTo>
                  <a:pt x="41998" y="28550"/>
                </a:moveTo>
                <a:cubicBezTo>
                  <a:pt x="41808" y="28303"/>
                  <a:pt x="42797" y="27923"/>
                  <a:pt x="41998" y="28550"/>
                </a:cubicBezTo>
                <a:close/>
                <a:moveTo>
                  <a:pt x="39944" y="26420"/>
                </a:moveTo>
                <a:cubicBezTo>
                  <a:pt x="39697" y="26249"/>
                  <a:pt x="40058" y="26097"/>
                  <a:pt x="40153" y="26116"/>
                </a:cubicBezTo>
                <a:cubicBezTo>
                  <a:pt x="40762" y="25640"/>
                  <a:pt x="40039" y="26287"/>
                  <a:pt x="39944" y="26420"/>
                </a:cubicBezTo>
                <a:close/>
                <a:moveTo>
                  <a:pt x="46183" y="32069"/>
                </a:moveTo>
                <a:cubicBezTo>
                  <a:pt x="46240" y="31955"/>
                  <a:pt x="46449" y="31841"/>
                  <a:pt x="46772" y="31518"/>
                </a:cubicBezTo>
                <a:lnTo>
                  <a:pt x="46944" y="31689"/>
                </a:lnTo>
                <a:cubicBezTo>
                  <a:pt x="46886" y="31727"/>
                  <a:pt x="46886" y="31765"/>
                  <a:pt x="46925" y="31822"/>
                </a:cubicBezTo>
                <a:cubicBezTo>
                  <a:pt x="46696" y="31689"/>
                  <a:pt x="46848" y="31955"/>
                  <a:pt x="46639" y="31765"/>
                </a:cubicBezTo>
                <a:cubicBezTo>
                  <a:pt x="46696" y="31993"/>
                  <a:pt x="46487" y="31993"/>
                  <a:pt x="46487" y="32126"/>
                </a:cubicBezTo>
                <a:cubicBezTo>
                  <a:pt x="46392" y="32202"/>
                  <a:pt x="46259" y="31974"/>
                  <a:pt x="46183" y="32069"/>
                </a:cubicBezTo>
                <a:close/>
                <a:moveTo>
                  <a:pt x="41485" y="27485"/>
                </a:moveTo>
                <a:cubicBezTo>
                  <a:pt x="41199" y="27466"/>
                  <a:pt x="41561" y="27219"/>
                  <a:pt x="41637" y="27124"/>
                </a:cubicBezTo>
                <a:cubicBezTo>
                  <a:pt x="41884" y="27409"/>
                  <a:pt x="41370" y="27276"/>
                  <a:pt x="41485" y="27485"/>
                </a:cubicBezTo>
                <a:close/>
                <a:moveTo>
                  <a:pt x="39849" y="25849"/>
                </a:moveTo>
                <a:cubicBezTo>
                  <a:pt x="39830" y="25773"/>
                  <a:pt x="39792" y="25716"/>
                  <a:pt x="39716" y="25640"/>
                </a:cubicBezTo>
                <a:cubicBezTo>
                  <a:pt x="39982" y="25659"/>
                  <a:pt x="39925" y="25545"/>
                  <a:pt x="40134" y="25469"/>
                </a:cubicBezTo>
                <a:cubicBezTo>
                  <a:pt x="40134" y="25659"/>
                  <a:pt x="39982" y="25621"/>
                  <a:pt x="39849" y="25849"/>
                </a:cubicBezTo>
                <a:close/>
                <a:moveTo>
                  <a:pt x="48275" y="33629"/>
                </a:moveTo>
                <a:cubicBezTo>
                  <a:pt x="48180" y="33458"/>
                  <a:pt x="48503" y="33363"/>
                  <a:pt x="48560" y="33229"/>
                </a:cubicBezTo>
                <a:cubicBezTo>
                  <a:pt x="48617" y="33458"/>
                  <a:pt x="48465" y="33553"/>
                  <a:pt x="48275" y="33629"/>
                </a:cubicBezTo>
                <a:close/>
                <a:moveTo>
                  <a:pt x="39449" y="25012"/>
                </a:moveTo>
                <a:cubicBezTo>
                  <a:pt x="39240" y="24993"/>
                  <a:pt x="39640" y="24746"/>
                  <a:pt x="39716" y="24651"/>
                </a:cubicBezTo>
                <a:cubicBezTo>
                  <a:pt x="39830" y="24898"/>
                  <a:pt x="39602" y="24822"/>
                  <a:pt x="39449" y="25012"/>
                </a:cubicBezTo>
                <a:close/>
                <a:moveTo>
                  <a:pt x="53316" y="38099"/>
                </a:moveTo>
                <a:cubicBezTo>
                  <a:pt x="53258" y="38004"/>
                  <a:pt x="53544" y="37623"/>
                  <a:pt x="53696" y="37851"/>
                </a:cubicBezTo>
                <a:cubicBezTo>
                  <a:pt x="53506" y="37966"/>
                  <a:pt x="53525" y="37928"/>
                  <a:pt x="53316" y="38099"/>
                </a:cubicBezTo>
                <a:close/>
                <a:moveTo>
                  <a:pt x="40857" y="26097"/>
                </a:moveTo>
                <a:cubicBezTo>
                  <a:pt x="40648" y="25925"/>
                  <a:pt x="42169" y="25031"/>
                  <a:pt x="41313" y="25754"/>
                </a:cubicBezTo>
                <a:cubicBezTo>
                  <a:pt x="41199" y="25868"/>
                  <a:pt x="40990" y="25887"/>
                  <a:pt x="40857" y="26097"/>
                </a:cubicBezTo>
                <a:close/>
                <a:moveTo>
                  <a:pt x="40743" y="25773"/>
                </a:moveTo>
                <a:cubicBezTo>
                  <a:pt x="40553" y="25716"/>
                  <a:pt x="41028" y="25431"/>
                  <a:pt x="41123" y="25279"/>
                </a:cubicBezTo>
                <a:cubicBezTo>
                  <a:pt x="41294" y="25507"/>
                  <a:pt x="40838" y="25526"/>
                  <a:pt x="40743" y="25773"/>
                </a:cubicBezTo>
                <a:close/>
                <a:moveTo>
                  <a:pt x="40534" y="25298"/>
                </a:moveTo>
                <a:cubicBezTo>
                  <a:pt x="40381" y="25127"/>
                  <a:pt x="40990" y="24841"/>
                  <a:pt x="40876" y="24632"/>
                </a:cubicBezTo>
                <a:cubicBezTo>
                  <a:pt x="40990" y="24594"/>
                  <a:pt x="41047" y="24632"/>
                  <a:pt x="41085" y="24765"/>
                </a:cubicBezTo>
                <a:cubicBezTo>
                  <a:pt x="41313" y="24708"/>
                  <a:pt x="40990" y="24537"/>
                  <a:pt x="41161" y="24480"/>
                </a:cubicBezTo>
                <a:cubicBezTo>
                  <a:pt x="41161" y="24670"/>
                  <a:pt x="41408" y="24613"/>
                  <a:pt x="41180" y="24442"/>
                </a:cubicBezTo>
                <a:cubicBezTo>
                  <a:pt x="41523" y="24594"/>
                  <a:pt x="41313" y="24309"/>
                  <a:pt x="41447" y="24195"/>
                </a:cubicBezTo>
                <a:cubicBezTo>
                  <a:pt x="41504" y="24252"/>
                  <a:pt x="41447" y="24271"/>
                  <a:pt x="41428" y="24309"/>
                </a:cubicBezTo>
                <a:cubicBezTo>
                  <a:pt x="41504" y="24366"/>
                  <a:pt x="41542" y="24290"/>
                  <a:pt x="41599" y="24271"/>
                </a:cubicBezTo>
                <a:cubicBezTo>
                  <a:pt x="41428" y="24784"/>
                  <a:pt x="40876" y="24898"/>
                  <a:pt x="40534" y="25298"/>
                </a:cubicBezTo>
                <a:close/>
                <a:moveTo>
                  <a:pt x="39906" y="24689"/>
                </a:moveTo>
                <a:cubicBezTo>
                  <a:pt x="39849" y="24537"/>
                  <a:pt x="39830" y="24252"/>
                  <a:pt x="39982" y="24271"/>
                </a:cubicBezTo>
                <a:cubicBezTo>
                  <a:pt x="40096" y="24366"/>
                  <a:pt x="40058" y="24423"/>
                  <a:pt x="40172" y="24537"/>
                </a:cubicBezTo>
                <a:cubicBezTo>
                  <a:pt x="40039" y="24708"/>
                  <a:pt x="39925" y="24442"/>
                  <a:pt x="39906" y="24689"/>
                </a:cubicBezTo>
                <a:close/>
                <a:moveTo>
                  <a:pt x="45935" y="29768"/>
                </a:moveTo>
                <a:cubicBezTo>
                  <a:pt x="46069" y="29882"/>
                  <a:pt x="45821" y="29920"/>
                  <a:pt x="45802" y="30015"/>
                </a:cubicBezTo>
                <a:cubicBezTo>
                  <a:pt x="45726" y="29939"/>
                  <a:pt x="45688" y="29920"/>
                  <a:pt x="45631" y="29939"/>
                </a:cubicBezTo>
                <a:cubicBezTo>
                  <a:pt x="45593" y="29863"/>
                  <a:pt x="45669" y="29825"/>
                  <a:pt x="45593" y="29749"/>
                </a:cubicBezTo>
                <a:cubicBezTo>
                  <a:pt x="45688" y="29711"/>
                  <a:pt x="45859" y="29939"/>
                  <a:pt x="45916" y="29768"/>
                </a:cubicBezTo>
                <a:close/>
                <a:moveTo>
                  <a:pt x="53639" y="25051"/>
                </a:moveTo>
                <a:cubicBezTo>
                  <a:pt x="54286" y="25070"/>
                  <a:pt x="54419" y="24252"/>
                  <a:pt x="54951" y="24347"/>
                </a:cubicBezTo>
                <a:cubicBezTo>
                  <a:pt x="54970" y="24290"/>
                  <a:pt x="54856" y="24233"/>
                  <a:pt x="54799" y="24157"/>
                </a:cubicBezTo>
                <a:cubicBezTo>
                  <a:pt x="54989" y="23947"/>
                  <a:pt x="55123" y="24347"/>
                  <a:pt x="55256" y="24138"/>
                </a:cubicBezTo>
                <a:cubicBezTo>
                  <a:pt x="55313" y="23947"/>
                  <a:pt x="55142" y="24233"/>
                  <a:pt x="55046" y="24023"/>
                </a:cubicBezTo>
                <a:cubicBezTo>
                  <a:pt x="55503" y="23624"/>
                  <a:pt x="55370" y="23586"/>
                  <a:pt x="55883" y="23205"/>
                </a:cubicBezTo>
                <a:cubicBezTo>
                  <a:pt x="55199" y="24556"/>
                  <a:pt x="53981" y="26002"/>
                  <a:pt x="52555" y="26781"/>
                </a:cubicBezTo>
                <a:cubicBezTo>
                  <a:pt x="52517" y="27105"/>
                  <a:pt x="51870" y="27770"/>
                  <a:pt x="51337" y="27675"/>
                </a:cubicBezTo>
                <a:cubicBezTo>
                  <a:pt x="51337" y="27751"/>
                  <a:pt x="51432" y="27847"/>
                  <a:pt x="51337" y="27904"/>
                </a:cubicBezTo>
                <a:cubicBezTo>
                  <a:pt x="51109" y="27599"/>
                  <a:pt x="51166" y="28170"/>
                  <a:pt x="50919" y="28094"/>
                </a:cubicBezTo>
                <a:cubicBezTo>
                  <a:pt x="51128" y="28398"/>
                  <a:pt x="51128" y="27828"/>
                  <a:pt x="51337" y="28132"/>
                </a:cubicBezTo>
                <a:cubicBezTo>
                  <a:pt x="50158" y="29311"/>
                  <a:pt x="48732" y="30300"/>
                  <a:pt x="47799" y="31308"/>
                </a:cubicBezTo>
                <a:cubicBezTo>
                  <a:pt x="47723" y="31194"/>
                  <a:pt x="47838" y="31080"/>
                  <a:pt x="47723" y="30947"/>
                </a:cubicBezTo>
                <a:cubicBezTo>
                  <a:pt x="47514" y="31118"/>
                  <a:pt x="47495" y="31042"/>
                  <a:pt x="47267" y="31270"/>
                </a:cubicBezTo>
                <a:cubicBezTo>
                  <a:pt x="47267" y="30890"/>
                  <a:pt x="47647" y="30928"/>
                  <a:pt x="47876" y="30662"/>
                </a:cubicBezTo>
                <a:cubicBezTo>
                  <a:pt x="47990" y="30490"/>
                  <a:pt x="47685" y="30471"/>
                  <a:pt x="47666" y="30319"/>
                </a:cubicBezTo>
                <a:cubicBezTo>
                  <a:pt x="47742" y="30205"/>
                  <a:pt x="47876" y="30281"/>
                  <a:pt x="48009" y="30433"/>
                </a:cubicBezTo>
                <a:cubicBezTo>
                  <a:pt x="48275" y="29939"/>
                  <a:pt x="49074" y="29901"/>
                  <a:pt x="48922" y="29539"/>
                </a:cubicBezTo>
                <a:cubicBezTo>
                  <a:pt x="49416" y="29444"/>
                  <a:pt x="49587" y="29121"/>
                  <a:pt x="49587" y="28760"/>
                </a:cubicBezTo>
                <a:cubicBezTo>
                  <a:pt x="49740" y="28874"/>
                  <a:pt x="49835" y="28760"/>
                  <a:pt x="49968" y="28817"/>
                </a:cubicBezTo>
                <a:cubicBezTo>
                  <a:pt x="51337" y="27637"/>
                  <a:pt x="52783" y="26059"/>
                  <a:pt x="53677" y="25355"/>
                </a:cubicBezTo>
                <a:cubicBezTo>
                  <a:pt x="53772" y="25279"/>
                  <a:pt x="53696" y="25146"/>
                  <a:pt x="53639" y="25051"/>
                </a:cubicBezTo>
                <a:close/>
                <a:moveTo>
                  <a:pt x="43767" y="27961"/>
                </a:moveTo>
                <a:cubicBezTo>
                  <a:pt x="43976" y="27390"/>
                  <a:pt x="45041" y="26857"/>
                  <a:pt x="45441" y="26439"/>
                </a:cubicBezTo>
                <a:cubicBezTo>
                  <a:pt x="45003" y="27086"/>
                  <a:pt x="44300" y="27409"/>
                  <a:pt x="43767" y="27961"/>
                </a:cubicBezTo>
                <a:close/>
                <a:moveTo>
                  <a:pt x="46031" y="29216"/>
                </a:moveTo>
                <a:cubicBezTo>
                  <a:pt x="46107" y="29444"/>
                  <a:pt x="46316" y="29235"/>
                  <a:pt x="46392" y="29197"/>
                </a:cubicBezTo>
                <a:cubicBezTo>
                  <a:pt x="46525" y="29539"/>
                  <a:pt x="46107" y="29501"/>
                  <a:pt x="46012" y="29787"/>
                </a:cubicBezTo>
                <a:cubicBezTo>
                  <a:pt x="45764" y="29558"/>
                  <a:pt x="46126" y="29311"/>
                  <a:pt x="45878" y="29368"/>
                </a:cubicBezTo>
                <a:cubicBezTo>
                  <a:pt x="45783" y="29216"/>
                  <a:pt x="46069" y="29140"/>
                  <a:pt x="46126" y="29026"/>
                </a:cubicBezTo>
                <a:cubicBezTo>
                  <a:pt x="46164" y="29083"/>
                  <a:pt x="46183" y="29349"/>
                  <a:pt x="46031" y="29216"/>
                </a:cubicBezTo>
                <a:close/>
                <a:moveTo>
                  <a:pt x="45022" y="28855"/>
                </a:moveTo>
                <a:cubicBezTo>
                  <a:pt x="45308" y="28683"/>
                  <a:pt x="45346" y="28588"/>
                  <a:pt x="45574" y="28436"/>
                </a:cubicBezTo>
                <a:cubicBezTo>
                  <a:pt x="45612" y="28588"/>
                  <a:pt x="45859" y="28588"/>
                  <a:pt x="45707" y="28760"/>
                </a:cubicBezTo>
                <a:cubicBezTo>
                  <a:pt x="45365" y="28455"/>
                  <a:pt x="45422" y="29121"/>
                  <a:pt x="45022" y="28855"/>
                </a:cubicBezTo>
                <a:close/>
                <a:moveTo>
                  <a:pt x="41351" y="25298"/>
                </a:moveTo>
                <a:cubicBezTo>
                  <a:pt x="41256" y="25012"/>
                  <a:pt x="41504" y="25070"/>
                  <a:pt x="41656" y="24879"/>
                </a:cubicBezTo>
                <a:cubicBezTo>
                  <a:pt x="41713" y="24955"/>
                  <a:pt x="41770" y="24974"/>
                  <a:pt x="41808" y="24955"/>
                </a:cubicBezTo>
                <a:cubicBezTo>
                  <a:pt x="41865" y="25031"/>
                  <a:pt x="41770" y="25089"/>
                  <a:pt x="41713" y="25146"/>
                </a:cubicBezTo>
                <a:cubicBezTo>
                  <a:pt x="41656" y="25089"/>
                  <a:pt x="41713" y="25070"/>
                  <a:pt x="41732" y="25031"/>
                </a:cubicBezTo>
                <a:cubicBezTo>
                  <a:pt x="41561" y="24936"/>
                  <a:pt x="41485" y="25222"/>
                  <a:pt x="41351" y="25298"/>
                </a:cubicBezTo>
                <a:close/>
                <a:moveTo>
                  <a:pt x="50310" y="33229"/>
                </a:moveTo>
                <a:cubicBezTo>
                  <a:pt x="50577" y="33306"/>
                  <a:pt x="50500" y="33153"/>
                  <a:pt x="50577" y="32963"/>
                </a:cubicBezTo>
                <a:cubicBezTo>
                  <a:pt x="50748" y="33134"/>
                  <a:pt x="50862" y="32659"/>
                  <a:pt x="51128" y="32659"/>
                </a:cubicBezTo>
                <a:cubicBezTo>
                  <a:pt x="51014" y="32792"/>
                  <a:pt x="50843" y="33496"/>
                  <a:pt x="50310" y="33229"/>
                </a:cubicBezTo>
                <a:close/>
                <a:moveTo>
                  <a:pt x="42150" y="25507"/>
                </a:moveTo>
                <a:cubicBezTo>
                  <a:pt x="41979" y="25450"/>
                  <a:pt x="42455" y="25165"/>
                  <a:pt x="42531" y="25012"/>
                </a:cubicBezTo>
                <a:cubicBezTo>
                  <a:pt x="42721" y="25070"/>
                  <a:pt x="42264" y="25355"/>
                  <a:pt x="42150" y="25507"/>
                </a:cubicBezTo>
                <a:close/>
                <a:moveTo>
                  <a:pt x="51718" y="30262"/>
                </a:moveTo>
                <a:cubicBezTo>
                  <a:pt x="51623" y="30490"/>
                  <a:pt x="51566" y="30605"/>
                  <a:pt x="51356" y="30738"/>
                </a:cubicBezTo>
                <a:cubicBezTo>
                  <a:pt x="51280" y="30871"/>
                  <a:pt x="51737" y="30776"/>
                  <a:pt x="51451" y="30966"/>
                </a:cubicBezTo>
                <a:cubicBezTo>
                  <a:pt x="52364" y="30509"/>
                  <a:pt x="52859" y="29939"/>
                  <a:pt x="53468" y="29520"/>
                </a:cubicBezTo>
                <a:cubicBezTo>
                  <a:pt x="53144" y="30243"/>
                  <a:pt x="51813" y="31099"/>
                  <a:pt x="51147" y="31727"/>
                </a:cubicBezTo>
                <a:cubicBezTo>
                  <a:pt x="51052" y="31422"/>
                  <a:pt x="50957" y="31575"/>
                  <a:pt x="50824" y="31365"/>
                </a:cubicBezTo>
                <a:cubicBezTo>
                  <a:pt x="50881" y="31327"/>
                  <a:pt x="50976" y="31441"/>
                  <a:pt x="51033" y="31384"/>
                </a:cubicBezTo>
                <a:cubicBezTo>
                  <a:pt x="51109" y="31289"/>
                  <a:pt x="50824" y="31289"/>
                  <a:pt x="50748" y="31213"/>
                </a:cubicBezTo>
                <a:cubicBezTo>
                  <a:pt x="50272" y="31822"/>
                  <a:pt x="49968" y="31936"/>
                  <a:pt x="49435" y="32278"/>
                </a:cubicBezTo>
                <a:cubicBezTo>
                  <a:pt x="50767" y="31099"/>
                  <a:pt x="52212" y="29596"/>
                  <a:pt x="53620" y="28664"/>
                </a:cubicBezTo>
                <a:cubicBezTo>
                  <a:pt x="53468" y="28931"/>
                  <a:pt x="53220" y="28912"/>
                  <a:pt x="53430" y="29197"/>
                </a:cubicBezTo>
                <a:cubicBezTo>
                  <a:pt x="52859" y="29007"/>
                  <a:pt x="52802" y="29501"/>
                  <a:pt x="52612" y="29920"/>
                </a:cubicBezTo>
                <a:cubicBezTo>
                  <a:pt x="52250" y="29768"/>
                  <a:pt x="52288" y="30034"/>
                  <a:pt x="52022" y="30186"/>
                </a:cubicBezTo>
                <a:cubicBezTo>
                  <a:pt x="52136" y="30319"/>
                  <a:pt x="52193" y="30224"/>
                  <a:pt x="52250" y="30167"/>
                </a:cubicBezTo>
                <a:cubicBezTo>
                  <a:pt x="52307" y="30471"/>
                  <a:pt x="51870" y="30395"/>
                  <a:pt x="51756" y="30662"/>
                </a:cubicBezTo>
                <a:cubicBezTo>
                  <a:pt x="51547" y="30681"/>
                  <a:pt x="51908" y="30433"/>
                  <a:pt x="51965" y="30357"/>
                </a:cubicBezTo>
                <a:cubicBezTo>
                  <a:pt x="51775" y="30300"/>
                  <a:pt x="51718" y="30548"/>
                  <a:pt x="51699" y="30262"/>
                </a:cubicBezTo>
                <a:close/>
                <a:moveTo>
                  <a:pt x="44642" y="27770"/>
                </a:moveTo>
                <a:lnTo>
                  <a:pt x="44471" y="27618"/>
                </a:lnTo>
                <a:cubicBezTo>
                  <a:pt x="44547" y="27504"/>
                  <a:pt x="44661" y="27485"/>
                  <a:pt x="44794" y="27637"/>
                </a:cubicBezTo>
                <a:close/>
                <a:moveTo>
                  <a:pt x="45897" y="28227"/>
                </a:moveTo>
                <a:cubicBezTo>
                  <a:pt x="45840" y="28417"/>
                  <a:pt x="45821" y="28322"/>
                  <a:pt x="45669" y="28455"/>
                </a:cubicBezTo>
                <a:cubicBezTo>
                  <a:pt x="45574" y="28227"/>
                  <a:pt x="45935" y="28246"/>
                  <a:pt x="46012" y="28132"/>
                </a:cubicBezTo>
                <a:cubicBezTo>
                  <a:pt x="46069" y="28189"/>
                  <a:pt x="45993" y="28246"/>
                  <a:pt x="45954" y="28284"/>
                </a:cubicBezTo>
                <a:cubicBezTo>
                  <a:pt x="45993" y="28341"/>
                  <a:pt x="46031" y="28322"/>
                  <a:pt x="46050" y="28303"/>
                </a:cubicBezTo>
                <a:cubicBezTo>
                  <a:pt x="46164" y="28455"/>
                  <a:pt x="45878" y="28360"/>
                  <a:pt x="45897" y="28227"/>
                </a:cubicBezTo>
                <a:close/>
                <a:moveTo>
                  <a:pt x="47571" y="30091"/>
                </a:moveTo>
                <a:cubicBezTo>
                  <a:pt x="47895" y="29768"/>
                  <a:pt x="47933" y="29235"/>
                  <a:pt x="48427" y="29349"/>
                </a:cubicBezTo>
                <a:cubicBezTo>
                  <a:pt x="48085" y="29711"/>
                  <a:pt x="48066" y="29825"/>
                  <a:pt x="47571" y="30091"/>
                </a:cubicBezTo>
                <a:close/>
                <a:moveTo>
                  <a:pt x="42074" y="24803"/>
                </a:moveTo>
                <a:cubicBezTo>
                  <a:pt x="41903" y="24594"/>
                  <a:pt x="42188" y="24499"/>
                  <a:pt x="42302" y="24461"/>
                </a:cubicBezTo>
                <a:cubicBezTo>
                  <a:pt x="42321" y="24651"/>
                  <a:pt x="42169" y="24594"/>
                  <a:pt x="42074" y="24803"/>
                </a:cubicBezTo>
                <a:close/>
                <a:moveTo>
                  <a:pt x="50386" y="31917"/>
                </a:moveTo>
                <a:cubicBezTo>
                  <a:pt x="50234" y="31955"/>
                  <a:pt x="50672" y="31308"/>
                  <a:pt x="50881" y="31556"/>
                </a:cubicBezTo>
                <a:cubicBezTo>
                  <a:pt x="50634" y="31708"/>
                  <a:pt x="50634" y="31689"/>
                  <a:pt x="50386" y="31917"/>
                </a:cubicBezTo>
                <a:close/>
                <a:moveTo>
                  <a:pt x="46126" y="28018"/>
                </a:moveTo>
                <a:cubicBezTo>
                  <a:pt x="46069" y="27809"/>
                  <a:pt x="46411" y="27694"/>
                  <a:pt x="46506" y="27523"/>
                </a:cubicBezTo>
                <a:cubicBezTo>
                  <a:pt x="46544" y="27599"/>
                  <a:pt x="46487" y="27656"/>
                  <a:pt x="46620" y="27751"/>
                </a:cubicBezTo>
                <a:cubicBezTo>
                  <a:pt x="46335" y="27809"/>
                  <a:pt x="46354" y="27961"/>
                  <a:pt x="46126" y="28018"/>
                </a:cubicBezTo>
                <a:close/>
                <a:moveTo>
                  <a:pt x="51318" y="32697"/>
                </a:moveTo>
                <a:cubicBezTo>
                  <a:pt x="51185" y="32354"/>
                  <a:pt x="51699" y="32374"/>
                  <a:pt x="51908" y="31993"/>
                </a:cubicBezTo>
                <a:cubicBezTo>
                  <a:pt x="52022" y="32316"/>
                  <a:pt x="51490" y="32354"/>
                  <a:pt x="51318" y="32697"/>
                </a:cubicBezTo>
                <a:close/>
                <a:moveTo>
                  <a:pt x="47077" y="28760"/>
                </a:moveTo>
                <a:cubicBezTo>
                  <a:pt x="47001" y="28588"/>
                  <a:pt x="47324" y="28493"/>
                  <a:pt x="47400" y="28341"/>
                </a:cubicBezTo>
                <a:cubicBezTo>
                  <a:pt x="47400" y="28569"/>
                  <a:pt x="47267" y="28664"/>
                  <a:pt x="47077" y="28760"/>
                </a:cubicBezTo>
                <a:close/>
                <a:moveTo>
                  <a:pt x="43044" y="24651"/>
                </a:moveTo>
                <a:lnTo>
                  <a:pt x="43292" y="24385"/>
                </a:lnTo>
                <a:cubicBezTo>
                  <a:pt x="43539" y="24689"/>
                  <a:pt x="43273" y="24594"/>
                  <a:pt x="43139" y="24670"/>
                </a:cubicBezTo>
                <a:cubicBezTo>
                  <a:pt x="43196" y="24708"/>
                  <a:pt x="43215" y="24670"/>
                  <a:pt x="43254" y="24651"/>
                </a:cubicBezTo>
                <a:cubicBezTo>
                  <a:pt x="43387" y="24803"/>
                  <a:pt x="43120" y="24784"/>
                  <a:pt x="43044" y="24651"/>
                </a:cubicBezTo>
                <a:close/>
                <a:moveTo>
                  <a:pt x="46867" y="27637"/>
                </a:moveTo>
                <a:cubicBezTo>
                  <a:pt x="46886" y="27732"/>
                  <a:pt x="46810" y="27713"/>
                  <a:pt x="46734" y="27866"/>
                </a:cubicBezTo>
                <a:cubicBezTo>
                  <a:pt x="46658" y="27694"/>
                  <a:pt x="46734" y="27542"/>
                  <a:pt x="46753" y="27390"/>
                </a:cubicBezTo>
                <a:cubicBezTo>
                  <a:pt x="46963" y="27314"/>
                  <a:pt x="46658" y="27713"/>
                  <a:pt x="46867" y="27637"/>
                </a:cubicBezTo>
                <a:close/>
                <a:moveTo>
                  <a:pt x="48541" y="29254"/>
                </a:moveTo>
                <a:cubicBezTo>
                  <a:pt x="48332" y="29159"/>
                  <a:pt x="48865" y="28988"/>
                  <a:pt x="48808" y="28855"/>
                </a:cubicBezTo>
                <a:cubicBezTo>
                  <a:pt x="49017" y="29121"/>
                  <a:pt x="48636" y="29083"/>
                  <a:pt x="48541" y="29254"/>
                </a:cubicBezTo>
                <a:close/>
                <a:moveTo>
                  <a:pt x="52384" y="31746"/>
                </a:moveTo>
                <a:cubicBezTo>
                  <a:pt x="52231" y="31403"/>
                  <a:pt x="52897" y="31384"/>
                  <a:pt x="52916" y="30985"/>
                </a:cubicBezTo>
                <a:cubicBezTo>
                  <a:pt x="53049" y="31042"/>
                  <a:pt x="53125" y="30947"/>
                  <a:pt x="53277" y="31099"/>
                </a:cubicBezTo>
                <a:cubicBezTo>
                  <a:pt x="52878" y="31327"/>
                  <a:pt x="52897" y="31537"/>
                  <a:pt x="52384" y="31746"/>
                </a:cubicBezTo>
                <a:close/>
                <a:moveTo>
                  <a:pt x="48332" y="27980"/>
                </a:moveTo>
                <a:cubicBezTo>
                  <a:pt x="48009" y="27790"/>
                  <a:pt x="48598" y="27770"/>
                  <a:pt x="48275" y="27580"/>
                </a:cubicBezTo>
                <a:cubicBezTo>
                  <a:pt x="48560" y="27390"/>
                  <a:pt x="48636" y="27181"/>
                  <a:pt x="48884" y="27200"/>
                </a:cubicBezTo>
                <a:cubicBezTo>
                  <a:pt x="48846" y="27561"/>
                  <a:pt x="48313" y="27618"/>
                  <a:pt x="48332" y="27980"/>
                </a:cubicBezTo>
                <a:close/>
                <a:moveTo>
                  <a:pt x="42455" y="22521"/>
                </a:moveTo>
                <a:cubicBezTo>
                  <a:pt x="42398" y="22445"/>
                  <a:pt x="42455" y="22445"/>
                  <a:pt x="42493" y="22483"/>
                </a:cubicBezTo>
                <a:cubicBezTo>
                  <a:pt x="42512" y="22407"/>
                  <a:pt x="42493" y="22331"/>
                  <a:pt x="42379" y="22235"/>
                </a:cubicBezTo>
                <a:cubicBezTo>
                  <a:pt x="42455" y="22216"/>
                  <a:pt x="42607" y="22388"/>
                  <a:pt x="42645" y="22197"/>
                </a:cubicBezTo>
                <a:cubicBezTo>
                  <a:pt x="42816" y="22369"/>
                  <a:pt x="42588" y="22540"/>
                  <a:pt x="42455" y="22521"/>
                </a:cubicBezTo>
                <a:close/>
                <a:moveTo>
                  <a:pt x="48979" y="27219"/>
                </a:moveTo>
                <a:cubicBezTo>
                  <a:pt x="48941" y="27048"/>
                  <a:pt x="49036" y="26648"/>
                  <a:pt x="49302" y="26877"/>
                </a:cubicBezTo>
                <a:close/>
                <a:moveTo>
                  <a:pt x="53239" y="31004"/>
                </a:moveTo>
                <a:cubicBezTo>
                  <a:pt x="53201" y="30928"/>
                  <a:pt x="53277" y="30890"/>
                  <a:pt x="53201" y="30814"/>
                </a:cubicBezTo>
                <a:cubicBezTo>
                  <a:pt x="54647" y="29635"/>
                  <a:pt x="56112" y="28018"/>
                  <a:pt x="57272" y="27048"/>
                </a:cubicBezTo>
                <a:cubicBezTo>
                  <a:pt x="56150" y="28417"/>
                  <a:pt x="54609" y="29920"/>
                  <a:pt x="53258" y="31004"/>
                </a:cubicBezTo>
                <a:close/>
                <a:moveTo>
                  <a:pt x="43215" y="21855"/>
                </a:moveTo>
                <a:cubicBezTo>
                  <a:pt x="43234" y="21646"/>
                  <a:pt x="43368" y="21341"/>
                  <a:pt x="43672" y="21513"/>
                </a:cubicBezTo>
                <a:cubicBezTo>
                  <a:pt x="43520" y="21589"/>
                  <a:pt x="43406" y="21779"/>
                  <a:pt x="43215" y="21855"/>
                </a:cubicBezTo>
                <a:close/>
                <a:moveTo>
                  <a:pt x="49283" y="26781"/>
                </a:moveTo>
                <a:cubicBezTo>
                  <a:pt x="49511" y="26439"/>
                  <a:pt x="49625" y="26553"/>
                  <a:pt x="49854" y="26097"/>
                </a:cubicBezTo>
                <a:cubicBezTo>
                  <a:pt x="50044" y="26211"/>
                  <a:pt x="49892" y="26268"/>
                  <a:pt x="49930" y="26363"/>
                </a:cubicBezTo>
                <a:cubicBezTo>
                  <a:pt x="49645" y="26306"/>
                  <a:pt x="49816" y="26648"/>
                  <a:pt x="49473" y="26819"/>
                </a:cubicBezTo>
                <a:cubicBezTo>
                  <a:pt x="49397" y="26705"/>
                  <a:pt x="49340" y="26743"/>
                  <a:pt x="49283" y="26781"/>
                </a:cubicBezTo>
                <a:close/>
                <a:moveTo>
                  <a:pt x="56834" y="26458"/>
                </a:moveTo>
                <a:cubicBezTo>
                  <a:pt x="56815" y="26534"/>
                  <a:pt x="56891" y="26496"/>
                  <a:pt x="56968" y="26572"/>
                </a:cubicBezTo>
                <a:cubicBezTo>
                  <a:pt x="57120" y="26686"/>
                  <a:pt x="56949" y="26420"/>
                  <a:pt x="57101" y="26401"/>
                </a:cubicBezTo>
                <a:cubicBezTo>
                  <a:pt x="57386" y="26819"/>
                  <a:pt x="56701" y="26800"/>
                  <a:pt x="56682" y="27105"/>
                </a:cubicBezTo>
                <a:cubicBezTo>
                  <a:pt x="56416" y="26877"/>
                  <a:pt x="56739" y="26705"/>
                  <a:pt x="56891" y="26648"/>
                </a:cubicBezTo>
                <a:cubicBezTo>
                  <a:pt x="56131" y="26857"/>
                  <a:pt x="55883" y="27713"/>
                  <a:pt x="55351" y="27809"/>
                </a:cubicBezTo>
                <a:cubicBezTo>
                  <a:pt x="55693" y="28075"/>
                  <a:pt x="55769" y="27390"/>
                  <a:pt x="56093" y="27599"/>
                </a:cubicBezTo>
                <a:cubicBezTo>
                  <a:pt x="55845" y="27732"/>
                  <a:pt x="55712" y="27942"/>
                  <a:pt x="55408" y="28208"/>
                </a:cubicBezTo>
                <a:cubicBezTo>
                  <a:pt x="55351" y="28151"/>
                  <a:pt x="55446" y="28094"/>
                  <a:pt x="55370" y="28037"/>
                </a:cubicBezTo>
                <a:cubicBezTo>
                  <a:pt x="55237" y="27904"/>
                  <a:pt x="55199" y="28151"/>
                  <a:pt x="55123" y="28170"/>
                </a:cubicBezTo>
                <a:cubicBezTo>
                  <a:pt x="55199" y="28208"/>
                  <a:pt x="55256" y="28132"/>
                  <a:pt x="55370" y="28265"/>
                </a:cubicBezTo>
                <a:cubicBezTo>
                  <a:pt x="55218" y="28303"/>
                  <a:pt x="54609" y="28284"/>
                  <a:pt x="54856" y="28664"/>
                </a:cubicBezTo>
                <a:cubicBezTo>
                  <a:pt x="54742" y="28626"/>
                  <a:pt x="54267" y="28645"/>
                  <a:pt x="54533" y="28893"/>
                </a:cubicBezTo>
                <a:cubicBezTo>
                  <a:pt x="54248" y="28931"/>
                  <a:pt x="54133" y="29178"/>
                  <a:pt x="53658" y="29558"/>
                </a:cubicBezTo>
                <a:cubicBezTo>
                  <a:pt x="53715" y="29178"/>
                  <a:pt x="54305" y="28512"/>
                  <a:pt x="55008" y="28170"/>
                </a:cubicBezTo>
                <a:cubicBezTo>
                  <a:pt x="55046" y="28113"/>
                  <a:pt x="54932" y="28037"/>
                  <a:pt x="54875" y="27961"/>
                </a:cubicBezTo>
                <a:cubicBezTo>
                  <a:pt x="55103" y="27942"/>
                  <a:pt x="54989" y="27694"/>
                  <a:pt x="55256" y="27790"/>
                </a:cubicBezTo>
                <a:cubicBezTo>
                  <a:pt x="55103" y="27352"/>
                  <a:pt x="55902" y="27447"/>
                  <a:pt x="55978" y="26934"/>
                </a:cubicBezTo>
                <a:cubicBezTo>
                  <a:pt x="56245" y="26972"/>
                  <a:pt x="56872" y="26439"/>
                  <a:pt x="56834" y="26116"/>
                </a:cubicBezTo>
                <a:cubicBezTo>
                  <a:pt x="57120" y="26078"/>
                  <a:pt x="57082" y="26572"/>
                  <a:pt x="56834" y="26477"/>
                </a:cubicBezTo>
                <a:close/>
                <a:moveTo>
                  <a:pt x="43805" y="20676"/>
                </a:moveTo>
                <a:cubicBezTo>
                  <a:pt x="43748" y="20619"/>
                  <a:pt x="43805" y="20581"/>
                  <a:pt x="43824" y="20543"/>
                </a:cubicBezTo>
                <a:cubicBezTo>
                  <a:pt x="44109" y="20314"/>
                  <a:pt x="44205" y="20143"/>
                  <a:pt x="44566" y="20010"/>
                </a:cubicBezTo>
                <a:cubicBezTo>
                  <a:pt x="44319" y="20219"/>
                  <a:pt x="44109" y="20619"/>
                  <a:pt x="43805" y="20676"/>
                </a:cubicBezTo>
                <a:close/>
                <a:moveTo>
                  <a:pt x="54324" y="28056"/>
                </a:moveTo>
                <a:cubicBezTo>
                  <a:pt x="54305" y="28322"/>
                  <a:pt x="53943" y="28836"/>
                  <a:pt x="53582" y="29045"/>
                </a:cubicBezTo>
                <a:cubicBezTo>
                  <a:pt x="53601" y="28683"/>
                  <a:pt x="53886" y="28702"/>
                  <a:pt x="54152" y="28341"/>
                </a:cubicBezTo>
                <a:cubicBezTo>
                  <a:pt x="53848" y="28208"/>
                  <a:pt x="53943" y="28588"/>
                  <a:pt x="53658" y="28626"/>
                </a:cubicBezTo>
                <a:cubicBezTo>
                  <a:pt x="53677" y="28227"/>
                  <a:pt x="54152" y="28056"/>
                  <a:pt x="54362" y="27790"/>
                </a:cubicBezTo>
                <a:cubicBezTo>
                  <a:pt x="54552" y="27980"/>
                  <a:pt x="54514" y="28132"/>
                  <a:pt x="54438" y="28284"/>
                </a:cubicBezTo>
                <a:cubicBezTo>
                  <a:pt x="54419" y="28208"/>
                  <a:pt x="54286" y="28132"/>
                  <a:pt x="54324" y="28056"/>
                </a:cubicBezTo>
                <a:close/>
                <a:moveTo>
                  <a:pt x="51813" y="26268"/>
                </a:moveTo>
                <a:cubicBezTo>
                  <a:pt x="51737" y="26078"/>
                  <a:pt x="52060" y="25964"/>
                  <a:pt x="52155" y="25792"/>
                </a:cubicBezTo>
                <a:cubicBezTo>
                  <a:pt x="52231" y="26002"/>
                  <a:pt x="52003" y="26230"/>
                  <a:pt x="51813" y="26268"/>
                </a:cubicBezTo>
                <a:close/>
                <a:moveTo>
                  <a:pt x="57804" y="30947"/>
                </a:moveTo>
                <a:cubicBezTo>
                  <a:pt x="57614" y="30700"/>
                  <a:pt x="58147" y="30586"/>
                  <a:pt x="58375" y="30338"/>
                </a:cubicBezTo>
                <a:cubicBezTo>
                  <a:pt x="58223" y="30567"/>
                  <a:pt x="57995" y="30871"/>
                  <a:pt x="57804" y="30947"/>
                </a:cubicBezTo>
                <a:close/>
                <a:moveTo>
                  <a:pt x="50329" y="24328"/>
                </a:moveTo>
                <a:cubicBezTo>
                  <a:pt x="50424" y="24080"/>
                  <a:pt x="50405" y="23624"/>
                  <a:pt x="50881" y="23852"/>
                </a:cubicBezTo>
                <a:cubicBezTo>
                  <a:pt x="50634" y="24042"/>
                  <a:pt x="50615" y="24195"/>
                  <a:pt x="50329" y="24328"/>
                </a:cubicBezTo>
                <a:close/>
                <a:moveTo>
                  <a:pt x="52422" y="26097"/>
                </a:moveTo>
                <a:cubicBezTo>
                  <a:pt x="52345" y="26002"/>
                  <a:pt x="52593" y="25621"/>
                  <a:pt x="52764" y="25849"/>
                </a:cubicBezTo>
                <a:cubicBezTo>
                  <a:pt x="52669" y="26002"/>
                  <a:pt x="52536" y="26040"/>
                  <a:pt x="52422" y="26097"/>
                </a:cubicBezTo>
                <a:close/>
                <a:moveTo>
                  <a:pt x="54514" y="27866"/>
                </a:moveTo>
                <a:cubicBezTo>
                  <a:pt x="54248" y="27694"/>
                  <a:pt x="54609" y="27618"/>
                  <a:pt x="54647" y="27485"/>
                </a:cubicBezTo>
                <a:cubicBezTo>
                  <a:pt x="54818" y="27656"/>
                  <a:pt x="54856" y="27809"/>
                  <a:pt x="54761" y="27942"/>
                </a:cubicBezTo>
                <a:cubicBezTo>
                  <a:pt x="54647" y="27866"/>
                  <a:pt x="54685" y="27809"/>
                  <a:pt x="54723" y="27770"/>
                </a:cubicBezTo>
                <a:cubicBezTo>
                  <a:pt x="54628" y="27694"/>
                  <a:pt x="54571" y="27809"/>
                  <a:pt x="54514" y="27866"/>
                </a:cubicBezTo>
                <a:close/>
                <a:moveTo>
                  <a:pt x="52345" y="25830"/>
                </a:moveTo>
                <a:cubicBezTo>
                  <a:pt x="52422" y="25925"/>
                  <a:pt x="52307" y="25868"/>
                  <a:pt x="52250" y="25811"/>
                </a:cubicBezTo>
                <a:cubicBezTo>
                  <a:pt x="52212" y="25735"/>
                  <a:pt x="52345" y="25412"/>
                  <a:pt x="52517" y="25640"/>
                </a:cubicBezTo>
                <a:cubicBezTo>
                  <a:pt x="52517" y="25792"/>
                  <a:pt x="52193" y="25640"/>
                  <a:pt x="52345" y="25830"/>
                </a:cubicBezTo>
                <a:close/>
                <a:moveTo>
                  <a:pt x="54685" y="27447"/>
                </a:moveTo>
                <a:cubicBezTo>
                  <a:pt x="55008" y="27485"/>
                  <a:pt x="54913" y="26877"/>
                  <a:pt x="55351" y="27105"/>
                </a:cubicBezTo>
                <a:cubicBezTo>
                  <a:pt x="55218" y="27105"/>
                  <a:pt x="55123" y="27314"/>
                  <a:pt x="55256" y="27314"/>
                </a:cubicBezTo>
                <a:cubicBezTo>
                  <a:pt x="55446" y="27523"/>
                  <a:pt x="54780" y="27219"/>
                  <a:pt x="55142" y="27561"/>
                </a:cubicBezTo>
                <a:cubicBezTo>
                  <a:pt x="55008" y="27599"/>
                  <a:pt x="54875" y="27599"/>
                  <a:pt x="54685" y="27447"/>
                </a:cubicBezTo>
                <a:close/>
                <a:moveTo>
                  <a:pt x="51908" y="24537"/>
                </a:moveTo>
                <a:cubicBezTo>
                  <a:pt x="52003" y="24670"/>
                  <a:pt x="51775" y="24537"/>
                  <a:pt x="51851" y="24480"/>
                </a:cubicBezTo>
                <a:cubicBezTo>
                  <a:pt x="51775" y="24423"/>
                  <a:pt x="51718" y="24518"/>
                  <a:pt x="51680" y="24556"/>
                </a:cubicBezTo>
                <a:cubicBezTo>
                  <a:pt x="51490" y="24328"/>
                  <a:pt x="51756" y="24442"/>
                  <a:pt x="51832" y="24271"/>
                </a:cubicBezTo>
                <a:cubicBezTo>
                  <a:pt x="51946" y="24366"/>
                  <a:pt x="51756" y="24423"/>
                  <a:pt x="51908" y="24537"/>
                </a:cubicBezTo>
                <a:close/>
                <a:moveTo>
                  <a:pt x="58927" y="29749"/>
                </a:moveTo>
                <a:cubicBezTo>
                  <a:pt x="59079" y="29977"/>
                  <a:pt x="58736" y="30091"/>
                  <a:pt x="58470" y="30357"/>
                </a:cubicBezTo>
                <a:cubicBezTo>
                  <a:pt x="58508" y="30053"/>
                  <a:pt x="58870" y="29406"/>
                  <a:pt x="59478" y="29425"/>
                </a:cubicBezTo>
                <a:cubicBezTo>
                  <a:pt x="59250" y="29539"/>
                  <a:pt x="59117" y="29787"/>
                  <a:pt x="58927" y="29749"/>
                </a:cubicBezTo>
                <a:close/>
                <a:moveTo>
                  <a:pt x="50748" y="23662"/>
                </a:moveTo>
                <a:cubicBezTo>
                  <a:pt x="50938" y="23662"/>
                  <a:pt x="50900" y="23358"/>
                  <a:pt x="51128" y="23244"/>
                </a:cubicBezTo>
                <a:cubicBezTo>
                  <a:pt x="51166" y="23320"/>
                  <a:pt x="51109" y="23396"/>
                  <a:pt x="51242" y="23472"/>
                </a:cubicBezTo>
                <a:cubicBezTo>
                  <a:pt x="50919" y="23282"/>
                  <a:pt x="51299" y="24004"/>
                  <a:pt x="50748" y="23662"/>
                </a:cubicBezTo>
                <a:close/>
                <a:moveTo>
                  <a:pt x="52973" y="25393"/>
                </a:moveTo>
                <a:cubicBezTo>
                  <a:pt x="52916" y="25431"/>
                  <a:pt x="52840" y="25336"/>
                  <a:pt x="52764" y="25279"/>
                </a:cubicBezTo>
                <a:cubicBezTo>
                  <a:pt x="53011" y="25089"/>
                  <a:pt x="53030" y="24765"/>
                  <a:pt x="53335" y="25012"/>
                </a:cubicBezTo>
                <a:cubicBezTo>
                  <a:pt x="53201" y="25051"/>
                  <a:pt x="53011" y="25279"/>
                  <a:pt x="52973" y="25393"/>
                </a:cubicBezTo>
                <a:close/>
                <a:moveTo>
                  <a:pt x="55332" y="27010"/>
                </a:moveTo>
                <a:cubicBezTo>
                  <a:pt x="55199" y="26781"/>
                  <a:pt x="55389" y="26800"/>
                  <a:pt x="55522" y="26686"/>
                </a:cubicBezTo>
                <a:cubicBezTo>
                  <a:pt x="55636" y="26877"/>
                  <a:pt x="55484" y="26953"/>
                  <a:pt x="55332" y="27010"/>
                </a:cubicBezTo>
                <a:close/>
                <a:moveTo>
                  <a:pt x="56150" y="27428"/>
                </a:moveTo>
                <a:cubicBezTo>
                  <a:pt x="56055" y="27257"/>
                  <a:pt x="56378" y="27143"/>
                  <a:pt x="56454" y="26991"/>
                </a:cubicBezTo>
                <a:cubicBezTo>
                  <a:pt x="56663" y="27333"/>
                  <a:pt x="56397" y="27276"/>
                  <a:pt x="56150" y="27428"/>
                </a:cubicBezTo>
                <a:close/>
                <a:moveTo>
                  <a:pt x="59592" y="29292"/>
                </a:moveTo>
                <a:cubicBezTo>
                  <a:pt x="59269" y="28969"/>
                  <a:pt x="59859" y="28988"/>
                  <a:pt x="59668" y="28722"/>
                </a:cubicBezTo>
                <a:cubicBezTo>
                  <a:pt x="60334" y="28474"/>
                  <a:pt x="60829" y="27599"/>
                  <a:pt x="61342" y="27409"/>
                </a:cubicBezTo>
                <a:cubicBezTo>
                  <a:pt x="61380" y="27352"/>
                  <a:pt x="61266" y="27276"/>
                  <a:pt x="61190" y="27219"/>
                </a:cubicBezTo>
                <a:cubicBezTo>
                  <a:pt x="61552" y="27219"/>
                  <a:pt x="61571" y="26877"/>
                  <a:pt x="61856" y="26838"/>
                </a:cubicBezTo>
                <a:cubicBezTo>
                  <a:pt x="61780" y="27428"/>
                  <a:pt x="60562" y="27885"/>
                  <a:pt x="60848" y="28284"/>
                </a:cubicBezTo>
                <a:cubicBezTo>
                  <a:pt x="60296" y="28246"/>
                  <a:pt x="59821" y="28931"/>
                  <a:pt x="59592" y="29292"/>
                </a:cubicBezTo>
                <a:close/>
                <a:moveTo>
                  <a:pt x="57519" y="26896"/>
                </a:moveTo>
                <a:cubicBezTo>
                  <a:pt x="57424" y="26610"/>
                  <a:pt x="57671" y="26648"/>
                  <a:pt x="57766" y="26401"/>
                </a:cubicBezTo>
                <a:cubicBezTo>
                  <a:pt x="57900" y="26686"/>
                  <a:pt x="57557" y="26648"/>
                  <a:pt x="57519" y="26896"/>
                </a:cubicBezTo>
                <a:close/>
                <a:moveTo>
                  <a:pt x="57329" y="26534"/>
                </a:moveTo>
                <a:cubicBezTo>
                  <a:pt x="57291" y="26458"/>
                  <a:pt x="57272" y="26401"/>
                  <a:pt x="57177" y="26325"/>
                </a:cubicBezTo>
                <a:cubicBezTo>
                  <a:pt x="57367" y="26116"/>
                  <a:pt x="57557" y="26287"/>
                  <a:pt x="57785" y="25925"/>
                </a:cubicBezTo>
                <a:cubicBezTo>
                  <a:pt x="57938" y="25983"/>
                  <a:pt x="57443" y="26344"/>
                  <a:pt x="57329" y="26534"/>
                </a:cubicBezTo>
                <a:close/>
                <a:moveTo>
                  <a:pt x="57158" y="26230"/>
                </a:moveTo>
                <a:cubicBezTo>
                  <a:pt x="57044" y="26154"/>
                  <a:pt x="57063" y="26040"/>
                  <a:pt x="56968" y="26078"/>
                </a:cubicBezTo>
                <a:cubicBezTo>
                  <a:pt x="56853" y="25925"/>
                  <a:pt x="57158" y="25849"/>
                  <a:pt x="57196" y="25716"/>
                </a:cubicBezTo>
                <a:cubicBezTo>
                  <a:pt x="57234" y="25773"/>
                  <a:pt x="57253" y="25849"/>
                  <a:pt x="57348" y="25906"/>
                </a:cubicBezTo>
                <a:cubicBezTo>
                  <a:pt x="57329" y="25811"/>
                  <a:pt x="57367" y="25792"/>
                  <a:pt x="57481" y="25887"/>
                </a:cubicBezTo>
                <a:close/>
                <a:moveTo>
                  <a:pt x="59688" y="27885"/>
                </a:moveTo>
                <a:cubicBezTo>
                  <a:pt x="59421" y="27637"/>
                  <a:pt x="60030" y="27485"/>
                  <a:pt x="59954" y="27257"/>
                </a:cubicBezTo>
                <a:cubicBezTo>
                  <a:pt x="60315" y="27561"/>
                  <a:pt x="59649" y="27847"/>
                  <a:pt x="59688" y="27885"/>
                </a:cubicBezTo>
                <a:close/>
                <a:moveTo>
                  <a:pt x="53772" y="22064"/>
                </a:moveTo>
                <a:cubicBezTo>
                  <a:pt x="53544" y="22083"/>
                  <a:pt x="54666" y="21246"/>
                  <a:pt x="53867" y="22083"/>
                </a:cubicBezTo>
                <a:cubicBezTo>
                  <a:pt x="53829" y="22026"/>
                  <a:pt x="53791" y="22045"/>
                  <a:pt x="53772" y="22064"/>
                </a:cubicBezTo>
                <a:close/>
                <a:moveTo>
                  <a:pt x="52384" y="20828"/>
                </a:moveTo>
                <a:cubicBezTo>
                  <a:pt x="52364" y="20885"/>
                  <a:pt x="52479" y="20428"/>
                  <a:pt x="52726" y="20581"/>
                </a:cubicBezTo>
                <a:cubicBezTo>
                  <a:pt x="52517" y="20524"/>
                  <a:pt x="52650" y="20885"/>
                  <a:pt x="52384" y="20828"/>
                </a:cubicBezTo>
                <a:close/>
                <a:moveTo>
                  <a:pt x="58356" y="25773"/>
                </a:moveTo>
                <a:cubicBezTo>
                  <a:pt x="58128" y="25564"/>
                  <a:pt x="58470" y="25564"/>
                  <a:pt x="58109" y="25431"/>
                </a:cubicBezTo>
                <a:cubicBezTo>
                  <a:pt x="58489" y="24993"/>
                  <a:pt x="58622" y="25241"/>
                  <a:pt x="58736" y="24765"/>
                </a:cubicBezTo>
                <a:cubicBezTo>
                  <a:pt x="58927" y="25393"/>
                  <a:pt x="58204" y="25241"/>
                  <a:pt x="58356" y="25773"/>
                </a:cubicBezTo>
                <a:close/>
                <a:moveTo>
                  <a:pt x="57957" y="25374"/>
                </a:moveTo>
                <a:cubicBezTo>
                  <a:pt x="57728" y="25146"/>
                  <a:pt x="58147" y="25298"/>
                  <a:pt x="57881" y="25089"/>
                </a:cubicBezTo>
                <a:cubicBezTo>
                  <a:pt x="58090" y="25108"/>
                  <a:pt x="58166" y="24670"/>
                  <a:pt x="58451" y="24955"/>
                </a:cubicBezTo>
                <a:cubicBezTo>
                  <a:pt x="58204" y="25165"/>
                  <a:pt x="58185" y="25203"/>
                  <a:pt x="57957" y="25374"/>
                </a:cubicBezTo>
                <a:close/>
                <a:moveTo>
                  <a:pt x="56093" y="23110"/>
                </a:moveTo>
                <a:cubicBezTo>
                  <a:pt x="56226" y="22806"/>
                  <a:pt x="56416" y="22711"/>
                  <a:pt x="56758" y="22369"/>
                </a:cubicBezTo>
                <a:cubicBezTo>
                  <a:pt x="56834" y="22616"/>
                  <a:pt x="56872" y="22350"/>
                  <a:pt x="57044" y="22540"/>
                </a:cubicBezTo>
                <a:cubicBezTo>
                  <a:pt x="56891" y="22559"/>
                  <a:pt x="56815" y="22787"/>
                  <a:pt x="56606" y="22654"/>
                </a:cubicBezTo>
                <a:cubicBezTo>
                  <a:pt x="56853" y="22920"/>
                  <a:pt x="56321" y="22977"/>
                  <a:pt x="56416" y="23110"/>
                </a:cubicBezTo>
                <a:cubicBezTo>
                  <a:pt x="56302" y="23110"/>
                  <a:pt x="56169" y="23053"/>
                  <a:pt x="56093" y="23110"/>
                </a:cubicBezTo>
                <a:close/>
                <a:moveTo>
                  <a:pt x="58527" y="24860"/>
                </a:moveTo>
                <a:cubicBezTo>
                  <a:pt x="58470" y="24898"/>
                  <a:pt x="58394" y="24803"/>
                  <a:pt x="58299" y="24746"/>
                </a:cubicBezTo>
                <a:cubicBezTo>
                  <a:pt x="58527" y="24537"/>
                  <a:pt x="58546" y="24613"/>
                  <a:pt x="58775" y="24366"/>
                </a:cubicBezTo>
                <a:cubicBezTo>
                  <a:pt x="58965" y="24689"/>
                  <a:pt x="58451" y="24651"/>
                  <a:pt x="58527" y="24860"/>
                </a:cubicBezTo>
                <a:close/>
                <a:moveTo>
                  <a:pt x="60905" y="26553"/>
                </a:moveTo>
                <a:lnTo>
                  <a:pt x="60791" y="26458"/>
                </a:lnTo>
                <a:cubicBezTo>
                  <a:pt x="60905" y="26401"/>
                  <a:pt x="60943" y="26097"/>
                  <a:pt x="61133" y="26325"/>
                </a:cubicBezTo>
                <a:cubicBezTo>
                  <a:pt x="60886" y="26382"/>
                  <a:pt x="61114" y="26420"/>
                  <a:pt x="61019" y="26572"/>
                </a:cubicBezTo>
                <a:cubicBezTo>
                  <a:pt x="60962" y="26515"/>
                  <a:pt x="60943" y="26534"/>
                  <a:pt x="60905" y="26553"/>
                </a:cubicBezTo>
                <a:close/>
                <a:moveTo>
                  <a:pt x="53962" y="20790"/>
                </a:moveTo>
                <a:cubicBezTo>
                  <a:pt x="53924" y="20733"/>
                  <a:pt x="53886" y="20657"/>
                  <a:pt x="53810" y="20600"/>
                </a:cubicBezTo>
                <a:cubicBezTo>
                  <a:pt x="53943" y="20638"/>
                  <a:pt x="54248" y="20695"/>
                  <a:pt x="54038" y="20447"/>
                </a:cubicBezTo>
                <a:cubicBezTo>
                  <a:pt x="54343" y="20447"/>
                  <a:pt x="54152" y="20866"/>
                  <a:pt x="53962" y="20790"/>
                </a:cubicBezTo>
                <a:close/>
                <a:moveTo>
                  <a:pt x="62008" y="26896"/>
                </a:moveTo>
                <a:cubicBezTo>
                  <a:pt x="61799" y="26458"/>
                  <a:pt x="62465" y="26230"/>
                  <a:pt x="62693" y="25906"/>
                </a:cubicBezTo>
                <a:cubicBezTo>
                  <a:pt x="62598" y="25811"/>
                  <a:pt x="62560" y="25849"/>
                  <a:pt x="62503" y="25887"/>
                </a:cubicBezTo>
                <a:cubicBezTo>
                  <a:pt x="62369" y="25735"/>
                  <a:pt x="62617" y="25659"/>
                  <a:pt x="62731" y="25868"/>
                </a:cubicBezTo>
                <a:cubicBezTo>
                  <a:pt x="62769" y="25697"/>
                  <a:pt x="62883" y="25678"/>
                  <a:pt x="63054" y="25621"/>
                </a:cubicBezTo>
                <a:cubicBezTo>
                  <a:pt x="63187" y="25526"/>
                  <a:pt x="62788" y="25583"/>
                  <a:pt x="62902" y="25431"/>
                </a:cubicBezTo>
                <a:cubicBezTo>
                  <a:pt x="63035" y="25260"/>
                  <a:pt x="63282" y="25583"/>
                  <a:pt x="63320" y="25203"/>
                </a:cubicBezTo>
                <a:cubicBezTo>
                  <a:pt x="63435" y="25849"/>
                  <a:pt x="62350" y="26230"/>
                  <a:pt x="62008" y="26896"/>
                </a:cubicBezTo>
                <a:close/>
                <a:moveTo>
                  <a:pt x="59003" y="24347"/>
                </a:moveTo>
                <a:cubicBezTo>
                  <a:pt x="58832" y="24099"/>
                  <a:pt x="59250" y="23909"/>
                  <a:pt x="59402" y="23776"/>
                </a:cubicBezTo>
                <a:cubicBezTo>
                  <a:pt x="59459" y="23985"/>
                  <a:pt x="59098" y="24157"/>
                  <a:pt x="59003" y="24347"/>
                </a:cubicBezTo>
                <a:close/>
                <a:moveTo>
                  <a:pt x="56891" y="22350"/>
                </a:moveTo>
                <a:cubicBezTo>
                  <a:pt x="56720" y="22407"/>
                  <a:pt x="56929" y="22178"/>
                  <a:pt x="56987" y="22140"/>
                </a:cubicBezTo>
                <a:cubicBezTo>
                  <a:pt x="57006" y="22197"/>
                  <a:pt x="57101" y="22331"/>
                  <a:pt x="57158" y="22292"/>
                </a:cubicBezTo>
                <a:cubicBezTo>
                  <a:pt x="57291" y="22369"/>
                  <a:pt x="57082" y="22597"/>
                  <a:pt x="56968" y="22388"/>
                </a:cubicBezTo>
                <a:cubicBezTo>
                  <a:pt x="57006" y="22369"/>
                  <a:pt x="57063" y="22407"/>
                  <a:pt x="57101" y="22369"/>
                </a:cubicBezTo>
                <a:cubicBezTo>
                  <a:pt x="57006" y="22254"/>
                  <a:pt x="56949" y="22292"/>
                  <a:pt x="56891" y="22350"/>
                </a:cubicBezTo>
                <a:close/>
                <a:moveTo>
                  <a:pt x="55389" y="19554"/>
                </a:moveTo>
                <a:cubicBezTo>
                  <a:pt x="55218" y="19401"/>
                  <a:pt x="54970" y="20143"/>
                  <a:pt x="54457" y="20124"/>
                </a:cubicBezTo>
                <a:cubicBezTo>
                  <a:pt x="54723" y="20029"/>
                  <a:pt x="55027" y="19630"/>
                  <a:pt x="55084" y="19287"/>
                </a:cubicBezTo>
                <a:cubicBezTo>
                  <a:pt x="55065" y="19706"/>
                  <a:pt x="55503" y="19002"/>
                  <a:pt x="55617" y="18926"/>
                </a:cubicBezTo>
                <a:cubicBezTo>
                  <a:pt x="55788" y="19230"/>
                  <a:pt x="55313" y="19154"/>
                  <a:pt x="55389" y="19554"/>
                </a:cubicBezTo>
                <a:close/>
                <a:moveTo>
                  <a:pt x="57310" y="22007"/>
                </a:moveTo>
                <a:cubicBezTo>
                  <a:pt x="57329" y="21646"/>
                  <a:pt x="57881" y="21246"/>
                  <a:pt x="58261" y="20923"/>
                </a:cubicBezTo>
                <a:cubicBezTo>
                  <a:pt x="58128" y="21303"/>
                  <a:pt x="57671" y="21817"/>
                  <a:pt x="57310" y="22007"/>
                </a:cubicBezTo>
                <a:close/>
                <a:moveTo>
                  <a:pt x="54076" y="19211"/>
                </a:moveTo>
                <a:cubicBezTo>
                  <a:pt x="53791" y="18926"/>
                  <a:pt x="54248" y="19002"/>
                  <a:pt x="54381" y="19116"/>
                </a:cubicBezTo>
                <a:cubicBezTo>
                  <a:pt x="54666" y="19097"/>
                  <a:pt x="54457" y="18545"/>
                  <a:pt x="54837" y="18831"/>
                </a:cubicBezTo>
                <a:cubicBezTo>
                  <a:pt x="54609" y="19040"/>
                  <a:pt x="54343" y="19287"/>
                  <a:pt x="54076" y="19211"/>
                </a:cubicBezTo>
                <a:close/>
                <a:moveTo>
                  <a:pt x="63511" y="25355"/>
                </a:moveTo>
                <a:cubicBezTo>
                  <a:pt x="63282" y="24784"/>
                  <a:pt x="63967" y="24784"/>
                  <a:pt x="64195" y="24575"/>
                </a:cubicBezTo>
                <a:cubicBezTo>
                  <a:pt x="64386" y="24404"/>
                  <a:pt x="64272" y="23928"/>
                  <a:pt x="64633" y="24080"/>
                </a:cubicBezTo>
                <a:cubicBezTo>
                  <a:pt x="64994" y="23548"/>
                  <a:pt x="65831" y="22502"/>
                  <a:pt x="66801" y="22045"/>
                </a:cubicBezTo>
                <a:cubicBezTo>
                  <a:pt x="66002" y="22882"/>
                  <a:pt x="65299" y="23567"/>
                  <a:pt x="64690" y="24138"/>
                </a:cubicBezTo>
                <a:cubicBezTo>
                  <a:pt x="64804" y="24271"/>
                  <a:pt x="64861" y="24176"/>
                  <a:pt x="64918" y="24118"/>
                </a:cubicBezTo>
                <a:cubicBezTo>
                  <a:pt x="65089" y="24385"/>
                  <a:pt x="64709" y="24347"/>
                  <a:pt x="64595" y="24613"/>
                </a:cubicBezTo>
                <a:cubicBezTo>
                  <a:pt x="64329" y="24651"/>
                  <a:pt x="64842" y="24385"/>
                  <a:pt x="64671" y="24271"/>
                </a:cubicBezTo>
                <a:cubicBezTo>
                  <a:pt x="64576" y="24233"/>
                  <a:pt x="64176" y="24556"/>
                  <a:pt x="64424" y="24689"/>
                </a:cubicBezTo>
                <a:cubicBezTo>
                  <a:pt x="63910" y="24746"/>
                  <a:pt x="63929" y="25012"/>
                  <a:pt x="63511" y="25355"/>
                </a:cubicBezTo>
                <a:close/>
                <a:moveTo>
                  <a:pt x="62731" y="24537"/>
                </a:moveTo>
                <a:cubicBezTo>
                  <a:pt x="62674" y="24404"/>
                  <a:pt x="63073" y="24004"/>
                  <a:pt x="63263" y="23928"/>
                </a:cubicBezTo>
                <a:cubicBezTo>
                  <a:pt x="63397" y="24176"/>
                  <a:pt x="62978" y="24080"/>
                  <a:pt x="63130" y="24442"/>
                </a:cubicBezTo>
                <a:cubicBezTo>
                  <a:pt x="63092" y="24328"/>
                  <a:pt x="63035" y="24290"/>
                  <a:pt x="62978" y="24385"/>
                </a:cubicBezTo>
                <a:cubicBezTo>
                  <a:pt x="62940" y="24442"/>
                  <a:pt x="63054" y="24518"/>
                  <a:pt x="63092" y="24480"/>
                </a:cubicBezTo>
                <a:cubicBezTo>
                  <a:pt x="63168" y="24537"/>
                  <a:pt x="63092" y="24594"/>
                  <a:pt x="63054" y="24651"/>
                </a:cubicBezTo>
                <a:cubicBezTo>
                  <a:pt x="62997" y="24594"/>
                  <a:pt x="62978" y="24613"/>
                  <a:pt x="62959" y="24651"/>
                </a:cubicBezTo>
                <a:cubicBezTo>
                  <a:pt x="62940" y="24499"/>
                  <a:pt x="62864" y="24385"/>
                  <a:pt x="62731" y="24537"/>
                </a:cubicBezTo>
                <a:close/>
                <a:moveTo>
                  <a:pt x="60677" y="22597"/>
                </a:moveTo>
                <a:cubicBezTo>
                  <a:pt x="60410" y="22350"/>
                  <a:pt x="61266" y="22102"/>
                  <a:pt x="60677" y="22597"/>
                </a:cubicBezTo>
                <a:close/>
                <a:moveTo>
                  <a:pt x="56492" y="18545"/>
                </a:moveTo>
                <a:cubicBezTo>
                  <a:pt x="56302" y="18545"/>
                  <a:pt x="56169" y="18279"/>
                  <a:pt x="56435" y="18108"/>
                </a:cubicBezTo>
                <a:cubicBezTo>
                  <a:pt x="56587" y="18108"/>
                  <a:pt x="56283" y="18412"/>
                  <a:pt x="56492" y="18545"/>
                </a:cubicBezTo>
                <a:close/>
                <a:moveTo>
                  <a:pt x="63720" y="23776"/>
                </a:moveTo>
                <a:cubicBezTo>
                  <a:pt x="63606" y="23662"/>
                  <a:pt x="63910" y="23738"/>
                  <a:pt x="63587" y="23548"/>
                </a:cubicBezTo>
                <a:cubicBezTo>
                  <a:pt x="64062" y="22806"/>
                  <a:pt x="64994" y="22254"/>
                  <a:pt x="65223" y="21532"/>
                </a:cubicBezTo>
                <a:cubicBezTo>
                  <a:pt x="66421" y="20752"/>
                  <a:pt x="67771" y="19344"/>
                  <a:pt x="68494" y="18222"/>
                </a:cubicBezTo>
                <a:cubicBezTo>
                  <a:pt x="68551" y="18184"/>
                  <a:pt x="68646" y="18279"/>
                  <a:pt x="68722" y="18336"/>
                </a:cubicBezTo>
                <a:cubicBezTo>
                  <a:pt x="69103" y="17937"/>
                  <a:pt x="69464" y="17480"/>
                  <a:pt x="69883" y="17157"/>
                </a:cubicBezTo>
                <a:cubicBezTo>
                  <a:pt x="69978" y="16986"/>
                  <a:pt x="70035" y="17176"/>
                  <a:pt x="69902" y="17252"/>
                </a:cubicBezTo>
                <a:cubicBezTo>
                  <a:pt x="69616" y="17404"/>
                  <a:pt x="69635" y="17556"/>
                  <a:pt x="69369" y="17785"/>
                </a:cubicBezTo>
                <a:cubicBezTo>
                  <a:pt x="69711" y="17804"/>
                  <a:pt x="70149" y="17119"/>
                  <a:pt x="70016" y="16986"/>
                </a:cubicBezTo>
                <a:cubicBezTo>
                  <a:pt x="70168" y="16910"/>
                  <a:pt x="70073" y="17100"/>
                  <a:pt x="70339" y="16948"/>
                </a:cubicBezTo>
                <a:cubicBezTo>
                  <a:pt x="70396" y="16872"/>
                  <a:pt x="70130" y="16776"/>
                  <a:pt x="70149" y="16681"/>
                </a:cubicBezTo>
                <a:cubicBezTo>
                  <a:pt x="70282" y="16586"/>
                  <a:pt x="70263" y="16815"/>
                  <a:pt x="70415" y="16872"/>
                </a:cubicBezTo>
                <a:cubicBezTo>
                  <a:pt x="70510" y="16776"/>
                  <a:pt x="70339" y="16662"/>
                  <a:pt x="70339" y="16567"/>
                </a:cubicBezTo>
                <a:cubicBezTo>
                  <a:pt x="70434" y="16643"/>
                  <a:pt x="70720" y="16815"/>
                  <a:pt x="70510" y="16472"/>
                </a:cubicBezTo>
                <a:cubicBezTo>
                  <a:pt x="70529" y="16434"/>
                  <a:pt x="70567" y="16453"/>
                  <a:pt x="70605" y="16491"/>
                </a:cubicBezTo>
                <a:cubicBezTo>
                  <a:pt x="70682" y="16529"/>
                  <a:pt x="70701" y="16472"/>
                  <a:pt x="70739" y="16453"/>
                </a:cubicBezTo>
                <a:cubicBezTo>
                  <a:pt x="70472" y="17119"/>
                  <a:pt x="69464" y="17842"/>
                  <a:pt x="69122" y="18488"/>
                </a:cubicBezTo>
                <a:cubicBezTo>
                  <a:pt x="68970" y="18412"/>
                  <a:pt x="68894" y="18507"/>
                  <a:pt x="68818" y="18336"/>
                </a:cubicBezTo>
                <a:cubicBezTo>
                  <a:pt x="68989" y="18793"/>
                  <a:pt x="68532" y="18907"/>
                  <a:pt x="68380" y="19154"/>
                </a:cubicBezTo>
                <a:cubicBezTo>
                  <a:pt x="68304" y="19059"/>
                  <a:pt x="68399" y="19002"/>
                  <a:pt x="68456" y="18926"/>
                </a:cubicBezTo>
                <a:cubicBezTo>
                  <a:pt x="68171" y="18964"/>
                  <a:pt x="68133" y="19135"/>
                  <a:pt x="68209" y="19363"/>
                </a:cubicBezTo>
                <a:cubicBezTo>
                  <a:pt x="67068" y="20524"/>
                  <a:pt x="65793" y="21741"/>
                  <a:pt x="64595" y="23015"/>
                </a:cubicBezTo>
                <a:lnTo>
                  <a:pt x="64291" y="22996"/>
                </a:lnTo>
                <a:cubicBezTo>
                  <a:pt x="64386" y="23263"/>
                  <a:pt x="64195" y="22996"/>
                  <a:pt x="64233" y="23301"/>
                </a:cubicBezTo>
                <a:cubicBezTo>
                  <a:pt x="64005" y="22958"/>
                  <a:pt x="63777" y="23662"/>
                  <a:pt x="63720" y="23776"/>
                </a:cubicBezTo>
                <a:close/>
                <a:moveTo>
                  <a:pt x="59364" y="19782"/>
                </a:moveTo>
                <a:cubicBezTo>
                  <a:pt x="59745" y="19268"/>
                  <a:pt x="60562" y="18412"/>
                  <a:pt x="60981" y="18032"/>
                </a:cubicBezTo>
                <a:cubicBezTo>
                  <a:pt x="60734" y="18602"/>
                  <a:pt x="60163" y="19211"/>
                  <a:pt x="59364" y="19782"/>
                </a:cubicBezTo>
                <a:close/>
                <a:moveTo>
                  <a:pt x="56834" y="17176"/>
                </a:moveTo>
                <a:cubicBezTo>
                  <a:pt x="56758" y="17100"/>
                  <a:pt x="56834" y="17100"/>
                  <a:pt x="56853" y="17138"/>
                </a:cubicBezTo>
                <a:cubicBezTo>
                  <a:pt x="56815" y="16834"/>
                  <a:pt x="56606" y="17043"/>
                  <a:pt x="56549" y="16757"/>
                </a:cubicBezTo>
                <a:cubicBezTo>
                  <a:pt x="56606" y="16719"/>
                  <a:pt x="56739" y="16853"/>
                  <a:pt x="56834" y="16910"/>
                </a:cubicBezTo>
                <a:cubicBezTo>
                  <a:pt x="57728" y="16073"/>
                  <a:pt x="58223" y="15274"/>
                  <a:pt x="59288" y="14380"/>
                </a:cubicBezTo>
                <a:cubicBezTo>
                  <a:pt x="59364" y="14475"/>
                  <a:pt x="59345" y="14589"/>
                  <a:pt x="59250" y="14665"/>
                </a:cubicBezTo>
                <a:cubicBezTo>
                  <a:pt x="58965" y="14304"/>
                  <a:pt x="59193" y="14703"/>
                  <a:pt x="59098" y="14874"/>
                </a:cubicBezTo>
                <a:cubicBezTo>
                  <a:pt x="58946" y="15141"/>
                  <a:pt x="58280" y="15236"/>
                  <a:pt x="58356" y="15749"/>
                </a:cubicBezTo>
                <a:cubicBezTo>
                  <a:pt x="58318" y="15692"/>
                  <a:pt x="58337" y="15654"/>
                  <a:pt x="58261" y="15616"/>
                </a:cubicBezTo>
                <a:cubicBezTo>
                  <a:pt x="57957" y="16035"/>
                  <a:pt x="57595" y="16662"/>
                  <a:pt x="57063" y="16891"/>
                </a:cubicBezTo>
                <a:cubicBezTo>
                  <a:pt x="57443" y="16853"/>
                  <a:pt x="56949" y="17271"/>
                  <a:pt x="56834" y="17176"/>
                </a:cubicBezTo>
                <a:close/>
                <a:moveTo>
                  <a:pt x="65698" y="23472"/>
                </a:moveTo>
                <a:cubicBezTo>
                  <a:pt x="65622" y="23396"/>
                  <a:pt x="65698" y="23339"/>
                  <a:pt x="65774" y="23396"/>
                </a:cubicBezTo>
                <a:cubicBezTo>
                  <a:pt x="65888" y="23148"/>
                  <a:pt x="66459" y="22616"/>
                  <a:pt x="66231" y="22977"/>
                </a:cubicBezTo>
                <a:cubicBezTo>
                  <a:pt x="66155" y="23110"/>
                  <a:pt x="65964" y="23358"/>
                  <a:pt x="65698" y="23472"/>
                </a:cubicBezTo>
                <a:close/>
                <a:moveTo>
                  <a:pt x="62864" y="20562"/>
                </a:moveTo>
                <a:cubicBezTo>
                  <a:pt x="62788" y="20524"/>
                  <a:pt x="62845" y="20486"/>
                  <a:pt x="62864" y="20447"/>
                </a:cubicBezTo>
                <a:cubicBezTo>
                  <a:pt x="62807" y="20390"/>
                  <a:pt x="62769" y="20447"/>
                  <a:pt x="62731" y="20467"/>
                </a:cubicBezTo>
                <a:cubicBezTo>
                  <a:pt x="62617" y="20333"/>
                  <a:pt x="62883" y="20162"/>
                  <a:pt x="63035" y="20371"/>
                </a:cubicBezTo>
                <a:lnTo>
                  <a:pt x="62864" y="20562"/>
                </a:lnTo>
                <a:close/>
                <a:moveTo>
                  <a:pt x="61114" y="18013"/>
                </a:moveTo>
                <a:cubicBezTo>
                  <a:pt x="60867" y="17785"/>
                  <a:pt x="61342" y="17518"/>
                  <a:pt x="61514" y="17651"/>
                </a:cubicBezTo>
                <a:cubicBezTo>
                  <a:pt x="61190" y="17670"/>
                  <a:pt x="61247" y="17937"/>
                  <a:pt x="61114" y="18013"/>
                </a:cubicBezTo>
                <a:close/>
                <a:moveTo>
                  <a:pt x="66839" y="22007"/>
                </a:moveTo>
                <a:cubicBezTo>
                  <a:pt x="66611" y="21798"/>
                  <a:pt x="66915" y="21874"/>
                  <a:pt x="66915" y="21665"/>
                </a:cubicBezTo>
                <a:cubicBezTo>
                  <a:pt x="67182" y="21798"/>
                  <a:pt x="66877" y="21893"/>
                  <a:pt x="66839" y="22007"/>
                </a:cubicBezTo>
                <a:close/>
                <a:moveTo>
                  <a:pt x="67087" y="21589"/>
                </a:moveTo>
                <a:cubicBezTo>
                  <a:pt x="67068" y="21322"/>
                  <a:pt x="67828" y="20980"/>
                  <a:pt x="68095" y="20638"/>
                </a:cubicBezTo>
                <a:cubicBezTo>
                  <a:pt x="67905" y="21075"/>
                  <a:pt x="67448" y="21456"/>
                  <a:pt x="67087" y="21589"/>
                </a:cubicBezTo>
                <a:close/>
                <a:moveTo>
                  <a:pt x="64024" y="19306"/>
                </a:moveTo>
                <a:cubicBezTo>
                  <a:pt x="64062" y="19135"/>
                  <a:pt x="63986" y="18964"/>
                  <a:pt x="64138" y="18793"/>
                </a:cubicBezTo>
                <a:cubicBezTo>
                  <a:pt x="64253" y="18907"/>
                  <a:pt x="64062" y="19002"/>
                  <a:pt x="64310" y="19116"/>
                </a:cubicBezTo>
                <a:cubicBezTo>
                  <a:pt x="64253" y="19287"/>
                  <a:pt x="64119" y="19211"/>
                  <a:pt x="64024" y="19306"/>
                </a:cubicBezTo>
                <a:close/>
                <a:moveTo>
                  <a:pt x="64842" y="18336"/>
                </a:moveTo>
                <a:cubicBezTo>
                  <a:pt x="65146" y="18317"/>
                  <a:pt x="64804" y="18621"/>
                  <a:pt x="64842" y="18717"/>
                </a:cubicBezTo>
                <a:cubicBezTo>
                  <a:pt x="64747" y="18621"/>
                  <a:pt x="64690" y="18660"/>
                  <a:pt x="64633" y="18698"/>
                </a:cubicBezTo>
                <a:cubicBezTo>
                  <a:pt x="64443" y="18450"/>
                  <a:pt x="64956" y="18526"/>
                  <a:pt x="64842" y="18336"/>
                </a:cubicBezTo>
                <a:close/>
                <a:moveTo>
                  <a:pt x="60106" y="15179"/>
                </a:moveTo>
                <a:cubicBezTo>
                  <a:pt x="60011" y="15103"/>
                  <a:pt x="60220" y="14741"/>
                  <a:pt x="60391" y="14950"/>
                </a:cubicBezTo>
                <a:cubicBezTo>
                  <a:pt x="60372" y="14874"/>
                  <a:pt x="60334" y="14798"/>
                  <a:pt x="60258" y="14722"/>
                </a:cubicBezTo>
                <a:cubicBezTo>
                  <a:pt x="60315" y="14646"/>
                  <a:pt x="60410" y="14703"/>
                  <a:pt x="60467" y="14608"/>
                </a:cubicBezTo>
                <a:cubicBezTo>
                  <a:pt x="60524" y="14741"/>
                  <a:pt x="60334" y="14855"/>
                  <a:pt x="60562" y="15008"/>
                </a:cubicBezTo>
                <a:cubicBezTo>
                  <a:pt x="60239" y="14912"/>
                  <a:pt x="60296" y="15046"/>
                  <a:pt x="60106" y="15179"/>
                </a:cubicBezTo>
                <a:close/>
                <a:moveTo>
                  <a:pt x="60068" y="14970"/>
                </a:moveTo>
                <a:cubicBezTo>
                  <a:pt x="59954" y="14874"/>
                  <a:pt x="59707" y="14760"/>
                  <a:pt x="59878" y="14684"/>
                </a:cubicBezTo>
                <a:cubicBezTo>
                  <a:pt x="59935" y="14722"/>
                  <a:pt x="59916" y="14741"/>
                  <a:pt x="59897" y="14779"/>
                </a:cubicBezTo>
                <a:cubicBezTo>
                  <a:pt x="59992" y="14836"/>
                  <a:pt x="60030" y="14741"/>
                  <a:pt x="59973" y="14703"/>
                </a:cubicBezTo>
                <a:cubicBezTo>
                  <a:pt x="60144" y="14627"/>
                  <a:pt x="60258" y="14912"/>
                  <a:pt x="60068" y="14970"/>
                </a:cubicBezTo>
                <a:close/>
                <a:moveTo>
                  <a:pt x="59783" y="14037"/>
                </a:moveTo>
                <a:cubicBezTo>
                  <a:pt x="59649" y="14076"/>
                  <a:pt x="59630" y="14285"/>
                  <a:pt x="59421" y="14342"/>
                </a:cubicBezTo>
                <a:cubicBezTo>
                  <a:pt x="59345" y="14057"/>
                  <a:pt x="59649" y="14076"/>
                  <a:pt x="59649" y="13809"/>
                </a:cubicBezTo>
                <a:cubicBezTo>
                  <a:pt x="59688" y="13961"/>
                  <a:pt x="60049" y="13942"/>
                  <a:pt x="59821" y="14114"/>
                </a:cubicBezTo>
                <a:cubicBezTo>
                  <a:pt x="59764" y="14095"/>
                  <a:pt x="59764" y="14057"/>
                  <a:pt x="59783" y="14037"/>
                </a:cubicBezTo>
                <a:close/>
                <a:moveTo>
                  <a:pt x="60106" y="13505"/>
                </a:moveTo>
                <a:cubicBezTo>
                  <a:pt x="60087" y="13581"/>
                  <a:pt x="60201" y="13562"/>
                  <a:pt x="60296" y="13657"/>
                </a:cubicBezTo>
                <a:cubicBezTo>
                  <a:pt x="60220" y="13828"/>
                  <a:pt x="60030" y="13771"/>
                  <a:pt x="59954" y="13961"/>
                </a:cubicBezTo>
                <a:cubicBezTo>
                  <a:pt x="59421" y="13543"/>
                  <a:pt x="60201" y="13505"/>
                  <a:pt x="60277" y="13182"/>
                </a:cubicBezTo>
                <a:cubicBezTo>
                  <a:pt x="60429" y="13334"/>
                  <a:pt x="60524" y="13334"/>
                  <a:pt x="60562" y="13201"/>
                </a:cubicBezTo>
                <a:cubicBezTo>
                  <a:pt x="60543" y="13429"/>
                  <a:pt x="60220" y="13296"/>
                  <a:pt x="60106" y="13505"/>
                </a:cubicBezTo>
                <a:close/>
                <a:moveTo>
                  <a:pt x="54267" y="9530"/>
                </a:moveTo>
                <a:cubicBezTo>
                  <a:pt x="53943" y="9263"/>
                  <a:pt x="54229" y="9282"/>
                  <a:pt x="54095" y="9092"/>
                </a:cubicBezTo>
                <a:cubicBezTo>
                  <a:pt x="54210" y="8940"/>
                  <a:pt x="54152" y="9111"/>
                  <a:pt x="54324" y="9206"/>
                </a:cubicBezTo>
                <a:cubicBezTo>
                  <a:pt x="54152" y="8902"/>
                  <a:pt x="54590" y="9054"/>
                  <a:pt x="54685" y="8731"/>
                </a:cubicBezTo>
                <a:cubicBezTo>
                  <a:pt x="54837" y="9149"/>
                  <a:pt x="54229" y="9206"/>
                  <a:pt x="54267" y="9530"/>
                </a:cubicBezTo>
                <a:close/>
                <a:moveTo>
                  <a:pt x="68818" y="20010"/>
                </a:moveTo>
                <a:cubicBezTo>
                  <a:pt x="68684" y="19820"/>
                  <a:pt x="68818" y="19820"/>
                  <a:pt x="68989" y="19801"/>
                </a:cubicBezTo>
                <a:cubicBezTo>
                  <a:pt x="69312" y="19401"/>
                  <a:pt x="69027" y="20067"/>
                  <a:pt x="68818" y="20010"/>
                </a:cubicBezTo>
                <a:close/>
                <a:moveTo>
                  <a:pt x="61209" y="12021"/>
                </a:moveTo>
                <a:cubicBezTo>
                  <a:pt x="61285" y="12173"/>
                  <a:pt x="61285" y="12078"/>
                  <a:pt x="61475" y="12211"/>
                </a:cubicBezTo>
                <a:cubicBezTo>
                  <a:pt x="61437" y="12250"/>
                  <a:pt x="60886" y="12535"/>
                  <a:pt x="61076" y="12687"/>
                </a:cubicBezTo>
                <a:cubicBezTo>
                  <a:pt x="60772" y="12687"/>
                  <a:pt x="60810" y="12915"/>
                  <a:pt x="60658" y="13086"/>
                </a:cubicBezTo>
                <a:cubicBezTo>
                  <a:pt x="60562" y="13010"/>
                  <a:pt x="60486" y="12934"/>
                  <a:pt x="60429" y="12972"/>
                </a:cubicBezTo>
                <a:cubicBezTo>
                  <a:pt x="60448" y="13067"/>
                  <a:pt x="60639" y="13086"/>
                  <a:pt x="60429" y="13239"/>
                </a:cubicBezTo>
                <a:cubicBezTo>
                  <a:pt x="60296" y="13086"/>
                  <a:pt x="60315" y="12934"/>
                  <a:pt x="60467" y="12820"/>
                </a:cubicBezTo>
                <a:cubicBezTo>
                  <a:pt x="60715" y="12934"/>
                  <a:pt x="60886" y="12345"/>
                  <a:pt x="61209" y="12021"/>
                </a:cubicBezTo>
                <a:close/>
                <a:moveTo>
                  <a:pt x="69597" y="19173"/>
                </a:moveTo>
                <a:cubicBezTo>
                  <a:pt x="69635" y="18831"/>
                  <a:pt x="70339" y="18679"/>
                  <a:pt x="69597" y="19173"/>
                </a:cubicBezTo>
                <a:close/>
                <a:moveTo>
                  <a:pt x="61571" y="13239"/>
                </a:moveTo>
                <a:cubicBezTo>
                  <a:pt x="61533" y="12858"/>
                  <a:pt x="62160" y="12440"/>
                  <a:pt x="62560" y="12002"/>
                </a:cubicBezTo>
                <a:lnTo>
                  <a:pt x="62921" y="11546"/>
                </a:lnTo>
                <a:cubicBezTo>
                  <a:pt x="63016" y="11375"/>
                  <a:pt x="63092" y="11584"/>
                  <a:pt x="62959" y="11641"/>
                </a:cubicBezTo>
                <a:lnTo>
                  <a:pt x="62788" y="11831"/>
                </a:lnTo>
                <a:cubicBezTo>
                  <a:pt x="62579" y="12154"/>
                  <a:pt x="62331" y="12250"/>
                  <a:pt x="62274" y="12611"/>
                </a:cubicBezTo>
                <a:cubicBezTo>
                  <a:pt x="61989" y="12706"/>
                  <a:pt x="61856" y="12915"/>
                  <a:pt x="61571" y="13239"/>
                </a:cubicBezTo>
                <a:close/>
                <a:moveTo>
                  <a:pt x="55218" y="8331"/>
                </a:moveTo>
                <a:cubicBezTo>
                  <a:pt x="55161" y="8065"/>
                  <a:pt x="55541" y="7913"/>
                  <a:pt x="55693" y="7761"/>
                </a:cubicBezTo>
                <a:cubicBezTo>
                  <a:pt x="55750" y="8027"/>
                  <a:pt x="55351" y="8179"/>
                  <a:pt x="55218" y="8331"/>
                </a:cubicBezTo>
                <a:close/>
                <a:moveTo>
                  <a:pt x="61932" y="13182"/>
                </a:moveTo>
                <a:cubicBezTo>
                  <a:pt x="61742" y="13048"/>
                  <a:pt x="61932" y="12877"/>
                  <a:pt x="62046" y="12896"/>
                </a:cubicBezTo>
                <a:cubicBezTo>
                  <a:pt x="62179" y="13010"/>
                  <a:pt x="61932" y="13086"/>
                  <a:pt x="62122" y="13201"/>
                </a:cubicBezTo>
                <a:cubicBezTo>
                  <a:pt x="62065" y="13239"/>
                  <a:pt x="61970" y="13144"/>
                  <a:pt x="61932" y="13201"/>
                </a:cubicBezTo>
                <a:close/>
                <a:moveTo>
                  <a:pt x="61437" y="12116"/>
                </a:moveTo>
                <a:cubicBezTo>
                  <a:pt x="61285" y="11717"/>
                  <a:pt x="61837" y="11584"/>
                  <a:pt x="62008" y="11260"/>
                </a:cubicBezTo>
                <a:cubicBezTo>
                  <a:pt x="62236" y="11717"/>
                  <a:pt x="61514" y="11755"/>
                  <a:pt x="61437" y="12116"/>
                </a:cubicBezTo>
                <a:close/>
                <a:moveTo>
                  <a:pt x="70701" y="18431"/>
                </a:moveTo>
                <a:cubicBezTo>
                  <a:pt x="70644" y="18488"/>
                  <a:pt x="70586" y="18355"/>
                  <a:pt x="70605" y="18298"/>
                </a:cubicBezTo>
                <a:cubicBezTo>
                  <a:pt x="70529" y="18241"/>
                  <a:pt x="70491" y="18336"/>
                  <a:pt x="70434" y="18374"/>
                </a:cubicBezTo>
                <a:cubicBezTo>
                  <a:pt x="70301" y="18203"/>
                  <a:pt x="70529" y="17899"/>
                  <a:pt x="70815" y="18184"/>
                </a:cubicBezTo>
                <a:cubicBezTo>
                  <a:pt x="70758" y="18203"/>
                  <a:pt x="70663" y="18108"/>
                  <a:pt x="70605" y="18165"/>
                </a:cubicBezTo>
                <a:close/>
                <a:moveTo>
                  <a:pt x="70891" y="18089"/>
                </a:moveTo>
                <a:cubicBezTo>
                  <a:pt x="70720" y="17842"/>
                  <a:pt x="71081" y="17842"/>
                  <a:pt x="71252" y="17747"/>
                </a:cubicBezTo>
                <a:cubicBezTo>
                  <a:pt x="71290" y="17613"/>
                  <a:pt x="71024" y="17480"/>
                  <a:pt x="71252" y="17347"/>
                </a:cubicBezTo>
                <a:cubicBezTo>
                  <a:pt x="71214" y="17499"/>
                  <a:pt x="71366" y="17651"/>
                  <a:pt x="71328" y="17804"/>
                </a:cubicBezTo>
                <a:cubicBezTo>
                  <a:pt x="71119" y="17728"/>
                  <a:pt x="71081" y="18146"/>
                  <a:pt x="70891" y="18089"/>
                </a:cubicBezTo>
                <a:close/>
                <a:moveTo>
                  <a:pt x="62198" y="11279"/>
                </a:moveTo>
                <a:cubicBezTo>
                  <a:pt x="61932" y="11032"/>
                  <a:pt x="62636" y="10956"/>
                  <a:pt x="62484" y="10652"/>
                </a:cubicBezTo>
                <a:cubicBezTo>
                  <a:pt x="62807" y="10728"/>
                  <a:pt x="62274" y="11108"/>
                  <a:pt x="62198" y="11279"/>
                </a:cubicBezTo>
                <a:close/>
                <a:moveTo>
                  <a:pt x="72755" y="14361"/>
                </a:moveTo>
                <a:cubicBezTo>
                  <a:pt x="72336" y="15122"/>
                  <a:pt x="71537" y="15654"/>
                  <a:pt x="70929" y="16453"/>
                </a:cubicBezTo>
                <a:cubicBezTo>
                  <a:pt x="70853" y="16434"/>
                  <a:pt x="70777" y="16415"/>
                  <a:pt x="70796" y="16358"/>
                </a:cubicBezTo>
                <a:cubicBezTo>
                  <a:pt x="71404" y="15749"/>
                  <a:pt x="72051" y="14970"/>
                  <a:pt x="72755" y="14361"/>
                </a:cubicBezTo>
                <a:close/>
                <a:moveTo>
                  <a:pt x="64043" y="11032"/>
                </a:moveTo>
                <a:lnTo>
                  <a:pt x="63853" y="10880"/>
                </a:lnTo>
                <a:cubicBezTo>
                  <a:pt x="63891" y="10709"/>
                  <a:pt x="64024" y="10766"/>
                  <a:pt x="64138" y="10766"/>
                </a:cubicBezTo>
                <a:cubicBezTo>
                  <a:pt x="64233" y="10937"/>
                  <a:pt x="64024" y="10842"/>
                  <a:pt x="64043" y="11032"/>
                </a:cubicBezTo>
                <a:close/>
                <a:moveTo>
                  <a:pt x="72489" y="16567"/>
                </a:moveTo>
                <a:cubicBezTo>
                  <a:pt x="72355" y="16434"/>
                  <a:pt x="72774" y="15921"/>
                  <a:pt x="73097" y="15921"/>
                </a:cubicBezTo>
                <a:cubicBezTo>
                  <a:pt x="72850" y="16016"/>
                  <a:pt x="72698" y="16339"/>
                  <a:pt x="72489" y="16567"/>
                </a:cubicBezTo>
                <a:close/>
                <a:moveTo>
                  <a:pt x="69464" y="13828"/>
                </a:moveTo>
                <a:cubicBezTo>
                  <a:pt x="69236" y="13581"/>
                  <a:pt x="69616" y="13619"/>
                  <a:pt x="69635" y="13353"/>
                </a:cubicBezTo>
                <a:cubicBezTo>
                  <a:pt x="69731" y="13619"/>
                  <a:pt x="69654" y="13657"/>
                  <a:pt x="69464" y="13828"/>
                </a:cubicBezTo>
                <a:close/>
                <a:moveTo>
                  <a:pt x="70320" y="12858"/>
                </a:moveTo>
                <a:cubicBezTo>
                  <a:pt x="70225" y="12706"/>
                  <a:pt x="70510" y="12478"/>
                  <a:pt x="70701" y="12611"/>
                </a:cubicBezTo>
                <a:cubicBezTo>
                  <a:pt x="70529" y="12592"/>
                  <a:pt x="70491" y="12896"/>
                  <a:pt x="70320" y="12858"/>
                </a:cubicBezTo>
                <a:close/>
                <a:moveTo>
                  <a:pt x="74029" y="14970"/>
                </a:moveTo>
                <a:cubicBezTo>
                  <a:pt x="73820" y="14760"/>
                  <a:pt x="74372" y="14437"/>
                  <a:pt x="74524" y="14304"/>
                </a:cubicBezTo>
                <a:cubicBezTo>
                  <a:pt x="74524" y="14456"/>
                  <a:pt x="74143" y="14703"/>
                  <a:pt x="74029" y="14970"/>
                </a:cubicBezTo>
                <a:close/>
                <a:moveTo>
                  <a:pt x="70777" y="12535"/>
                </a:moveTo>
                <a:cubicBezTo>
                  <a:pt x="70644" y="12231"/>
                  <a:pt x="71024" y="12192"/>
                  <a:pt x="71176" y="11983"/>
                </a:cubicBezTo>
                <a:cubicBezTo>
                  <a:pt x="71271" y="12250"/>
                  <a:pt x="70872" y="12345"/>
                  <a:pt x="70777" y="12535"/>
                </a:cubicBezTo>
                <a:close/>
                <a:moveTo>
                  <a:pt x="66079" y="9301"/>
                </a:moveTo>
                <a:cubicBezTo>
                  <a:pt x="66117" y="9016"/>
                  <a:pt x="66269" y="8502"/>
                  <a:pt x="66763" y="8636"/>
                </a:cubicBezTo>
                <a:cubicBezTo>
                  <a:pt x="66421" y="8826"/>
                  <a:pt x="66307" y="9054"/>
                  <a:pt x="66079" y="9301"/>
                </a:cubicBezTo>
                <a:close/>
                <a:moveTo>
                  <a:pt x="67638" y="7742"/>
                </a:moveTo>
                <a:cubicBezTo>
                  <a:pt x="67448" y="7608"/>
                  <a:pt x="67619" y="7437"/>
                  <a:pt x="67752" y="7437"/>
                </a:cubicBezTo>
                <a:cubicBezTo>
                  <a:pt x="67885" y="7551"/>
                  <a:pt x="67638" y="7647"/>
                  <a:pt x="67638" y="7742"/>
                </a:cubicBezTo>
                <a:close/>
                <a:moveTo>
                  <a:pt x="68285" y="7114"/>
                </a:moveTo>
                <a:cubicBezTo>
                  <a:pt x="68228" y="6981"/>
                  <a:pt x="68304" y="6867"/>
                  <a:pt x="68361" y="6734"/>
                </a:cubicBezTo>
                <a:cubicBezTo>
                  <a:pt x="68703" y="6962"/>
                  <a:pt x="68342" y="6943"/>
                  <a:pt x="68285" y="7114"/>
                </a:cubicBezTo>
                <a:close/>
                <a:moveTo>
                  <a:pt x="76083" y="11203"/>
                </a:moveTo>
                <a:cubicBezTo>
                  <a:pt x="76122" y="10899"/>
                  <a:pt x="76825" y="10309"/>
                  <a:pt x="76578" y="10633"/>
                </a:cubicBezTo>
                <a:cubicBezTo>
                  <a:pt x="76483" y="10766"/>
                  <a:pt x="76350" y="10975"/>
                  <a:pt x="76083" y="11203"/>
                </a:cubicBezTo>
                <a:close/>
                <a:moveTo>
                  <a:pt x="74505" y="9625"/>
                </a:moveTo>
                <a:cubicBezTo>
                  <a:pt x="74619" y="9149"/>
                  <a:pt x="75361" y="8731"/>
                  <a:pt x="75836" y="8407"/>
                </a:cubicBezTo>
                <a:cubicBezTo>
                  <a:pt x="75646" y="8902"/>
                  <a:pt x="74923" y="9168"/>
                  <a:pt x="74505" y="9625"/>
                </a:cubicBezTo>
                <a:close/>
                <a:moveTo>
                  <a:pt x="76882" y="10500"/>
                </a:moveTo>
                <a:lnTo>
                  <a:pt x="76673" y="10366"/>
                </a:lnTo>
                <a:cubicBezTo>
                  <a:pt x="76749" y="10138"/>
                  <a:pt x="76787" y="10024"/>
                  <a:pt x="77054" y="9815"/>
                </a:cubicBezTo>
                <a:cubicBezTo>
                  <a:pt x="77434" y="10081"/>
                  <a:pt x="77073" y="10347"/>
                  <a:pt x="76882" y="10500"/>
                </a:cubicBezTo>
                <a:close/>
                <a:moveTo>
                  <a:pt x="79165" y="11793"/>
                </a:moveTo>
                <a:cubicBezTo>
                  <a:pt x="78994" y="11584"/>
                  <a:pt x="79241" y="11489"/>
                  <a:pt x="79374" y="11337"/>
                </a:cubicBezTo>
                <a:cubicBezTo>
                  <a:pt x="79526" y="11527"/>
                  <a:pt x="79336" y="11660"/>
                  <a:pt x="79165" y="11793"/>
                </a:cubicBezTo>
                <a:close/>
                <a:moveTo>
                  <a:pt x="79869" y="11774"/>
                </a:moveTo>
                <a:cubicBezTo>
                  <a:pt x="79678" y="11508"/>
                  <a:pt x="80097" y="11394"/>
                  <a:pt x="80249" y="11222"/>
                </a:cubicBezTo>
                <a:cubicBezTo>
                  <a:pt x="80268" y="11470"/>
                  <a:pt x="80040" y="11508"/>
                  <a:pt x="79869" y="11774"/>
                </a:cubicBezTo>
                <a:close/>
                <a:moveTo>
                  <a:pt x="70206" y="5060"/>
                </a:moveTo>
                <a:cubicBezTo>
                  <a:pt x="70054" y="4927"/>
                  <a:pt x="70491" y="4660"/>
                  <a:pt x="70739" y="4736"/>
                </a:cubicBezTo>
                <a:cubicBezTo>
                  <a:pt x="70529" y="4774"/>
                  <a:pt x="70377" y="4946"/>
                  <a:pt x="70206" y="5060"/>
                </a:cubicBezTo>
                <a:close/>
                <a:moveTo>
                  <a:pt x="77700" y="9301"/>
                </a:moveTo>
                <a:cubicBezTo>
                  <a:pt x="77415" y="9187"/>
                  <a:pt x="77719" y="9073"/>
                  <a:pt x="77757" y="8940"/>
                </a:cubicBezTo>
                <a:cubicBezTo>
                  <a:pt x="78081" y="9149"/>
                  <a:pt x="77795" y="9149"/>
                  <a:pt x="77700" y="9301"/>
                </a:cubicBezTo>
                <a:close/>
                <a:moveTo>
                  <a:pt x="68722" y="2891"/>
                </a:moveTo>
                <a:cubicBezTo>
                  <a:pt x="68551" y="2682"/>
                  <a:pt x="68951" y="2777"/>
                  <a:pt x="68989" y="2644"/>
                </a:cubicBezTo>
                <a:cubicBezTo>
                  <a:pt x="69274" y="2929"/>
                  <a:pt x="68779" y="2720"/>
                  <a:pt x="68722" y="28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37"/>
        <p:cNvGrpSpPr/>
        <p:nvPr/>
      </p:nvGrpSpPr>
      <p:grpSpPr>
        <a:xfrm>
          <a:off x="0" y="0"/>
          <a:ext cx="0" cy="0"/>
          <a:chOff x="0" y="0"/>
          <a:chExt cx="0" cy="0"/>
        </a:xfrm>
      </p:grpSpPr>
      <p:sp>
        <p:nvSpPr>
          <p:cNvPr id="138" name="Google Shape;138;p11"/>
          <p:cNvSpPr/>
          <p:nvPr/>
        </p:nvSpPr>
        <p:spPr>
          <a:xfrm>
            <a:off x="-767500" y="-307600"/>
            <a:ext cx="2333279" cy="1694200"/>
          </a:xfrm>
          <a:custGeom>
            <a:avLst/>
            <a:gdLst/>
            <a:ahLst/>
            <a:cxnLst/>
            <a:rect l="l" t="t" r="r" b="b"/>
            <a:pathLst>
              <a:path w="109866" h="79774" extrusionOk="0">
                <a:moveTo>
                  <a:pt x="54495" y="6810"/>
                </a:moveTo>
                <a:cubicBezTo>
                  <a:pt x="59726" y="4318"/>
                  <a:pt x="65337" y="3862"/>
                  <a:pt x="70891" y="1617"/>
                </a:cubicBezTo>
                <a:cubicBezTo>
                  <a:pt x="70967" y="1522"/>
                  <a:pt x="70549" y="1218"/>
                  <a:pt x="70682" y="1161"/>
                </a:cubicBezTo>
                <a:cubicBezTo>
                  <a:pt x="72223" y="1142"/>
                  <a:pt x="73212" y="590"/>
                  <a:pt x="74448" y="857"/>
                </a:cubicBezTo>
                <a:cubicBezTo>
                  <a:pt x="73878" y="1"/>
                  <a:pt x="75399" y="495"/>
                  <a:pt x="75780" y="134"/>
                </a:cubicBezTo>
                <a:cubicBezTo>
                  <a:pt x="75704" y="457"/>
                  <a:pt x="76141" y="704"/>
                  <a:pt x="76426" y="552"/>
                </a:cubicBezTo>
                <a:cubicBezTo>
                  <a:pt x="73155" y="3101"/>
                  <a:pt x="65090" y="4318"/>
                  <a:pt x="61058" y="6924"/>
                </a:cubicBezTo>
                <a:cubicBezTo>
                  <a:pt x="61952" y="6848"/>
                  <a:pt x="62294" y="6487"/>
                  <a:pt x="63226" y="6335"/>
                </a:cubicBezTo>
                <a:cubicBezTo>
                  <a:pt x="62351" y="7076"/>
                  <a:pt x="60373" y="7685"/>
                  <a:pt x="59365" y="8408"/>
                </a:cubicBezTo>
                <a:cubicBezTo>
                  <a:pt x="63321" y="7343"/>
                  <a:pt x="66821" y="6544"/>
                  <a:pt x="69807" y="5479"/>
                </a:cubicBezTo>
                <a:cubicBezTo>
                  <a:pt x="69959" y="5555"/>
                  <a:pt x="70150" y="5726"/>
                  <a:pt x="70359" y="5935"/>
                </a:cubicBezTo>
                <a:cubicBezTo>
                  <a:pt x="71500" y="5669"/>
                  <a:pt x="71386" y="4908"/>
                  <a:pt x="71880" y="4547"/>
                </a:cubicBezTo>
                <a:cubicBezTo>
                  <a:pt x="72147" y="4661"/>
                  <a:pt x="72109" y="4718"/>
                  <a:pt x="72261" y="4927"/>
                </a:cubicBezTo>
                <a:cubicBezTo>
                  <a:pt x="72870" y="4433"/>
                  <a:pt x="72984" y="4090"/>
                  <a:pt x="73954" y="4204"/>
                </a:cubicBezTo>
                <a:cubicBezTo>
                  <a:pt x="74068" y="4337"/>
                  <a:pt x="73878" y="4375"/>
                  <a:pt x="74030" y="4547"/>
                </a:cubicBezTo>
                <a:cubicBezTo>
                  <a:pt x="74562" y="4927"/>
                  <a:pt x="75513" y="4680"/>
                  <a:pt x="74581" y="3862"/>
                </a:cubicBezTo>
                <a:cubicBezTo>
                  <a:pt x="74867" y="4014"/>
                  <a:pt x="75266" y="4090"/>
                  <a:pt x="75342" y="4413"/>
                </a:cubicBezTo>
                <a:cubicBezTo>
                  <a:pt x="75780" y="3900"/>
                  <a:pt x="76483" y="4452"/>
                  <a:pt x="76997" y="4280"/>
                </a:cubicBezTo>
                <a:cubicBezTo>
                  <a:pt x="77035" y="4623"/>
                  <a:pt x="76750" y="4832"/>
                  <a:pt x="76388" y="5003"/>
                </a:cubicBezTo>
                <a:cubicBezTo>
                  <a:pt x="76883" y="5346"/>
                  <a:pt x="77206" y="4946"/>
                  <a:pt x="77606" y="4927"/>
                </a:cubicBezTo>
                <a:cubicBezTo>
                  <a:pt x="76445" y="5346"/>
                  <a:pt x="76122" y="6487"/>
                  <a:pt x="74943" y="7133"/>
                </a:cubicBezTo>
                <a:cubicBezTo>
                  <a:pt x="77377" y="7019"/>
                  <a:pt x="79318" y="5726"/>
                  <a:pt x="80915" y="5250"/>
                </a:cubicBezTo>
                <a:cubicBezTo>
                  <a:pt x="80421" y="4794"/>
                  <a:pt x="80364" y="5555"/>
                  <a:pt x="79679" y="4965"/>
                </a:cubicBezTo>
                <a:cubicBezTo>
                  <a:pt x="80193" y="4946"/>
                  <a:pt x="80459" y="5003"/>
                  <a:pt x="80459" y="4528"/>
                </a:cubicBezTo>
                <a:cubicBezTo>
                  <a:pt x="80212" y="4204"/>
                  <a:pt x="80174" y="4794"/>
                  <a:pt x="79869" y="4280"/>
                </a:cubicBezTo>
                <a:cubicBezTo>
                  <a:pt x="80516" y="3672"/>
                  <a:pt x="80592" y="3272"/>
                  <a:pt x="81543" y="2797"/>
                </a:cubicBezTo>
                <a:cubicBezTo>
                  <a:pt x="82285" y="3615"/>
                  <a:pt x="82019" y="3139"/>
                  <a:pt x="83160" y="3843"/>
                </a:cubicBezTo>
                <a:cubicBezTo>
                  <a:pt x="81923" y="3634"/>
                  <a:pt x="81372" y="3957"/>
                  <a:pt x="80858" y="4699"/>
                </a:cubicBezTo>
                <a:cubicBezTo>
                  <a:pt x="81847" y="4984"/>
                  <a:pt x="81638" y="4071"/>
                  <a:pt x="82646" y="4318"/>
                </a:cubicBezTo>
                <a:cubicBezTo>
                  <a:pt x="82475" y="4566"/>
                  <a:pt x="82494" y="4908"/>
                  <a:pt x="82228" y="5117"/>
                </a:cubicBezTo>
                <a:cubicBezTo>
                  <a:pt x="82114" y="4394"/>
                  <a:pt x="82095" y="5346"/>
                  <a:pt x="81695" y="4832"/>
                </a:cubicBezTo>
                <a:cubicBezTo>
                  <a:pt x="82190" y="5422"/>
                  <a:pt x="81467" y="5155"/>
                  <a:pt x="81163" y="5498"/>
                </a:cubicBezTo>
                <a:cubicBezTo>
                  <a:pt x="81315" y="5650"/>
                  <a:pt x="81410" y="5536"/>
                  <a:pt x="81524" y="5498"/>
                </a:cubicBezTo>
                <a:cubicBezTo>
                  <a:pt x="81429" y="5992"/>
                  <a:pt x="80345" y="5612"/>
                  <a:pt x="79983" y="6144"/>
                </a:cubicBezTo>
                <a:cubicBezTo>
                  <a:pt x="81087" y="6715"/>
                  <a:pt x="81923" y="6163"/>
                  <a:pt x="82703" y="5631"/>
                </a:cubicBezTo>
                <a:cubicBezTo>
                  <a:pt x="82418" y="5212"/>
                  <a:pt x="82323" y="5498"/>
                  <a:pt x="82152" y="5555"/>
                </a:cubicBezTo>
                <a:cubicBezTo>
                  <a:pt x="83160" y="5403"/>
                  <a:pt x="83826" y="4147"/>
                  <a:pt x="84948" y="3843"/>
                </a:cubicBezTo>
                <a:cubicBezTo>
                  <a:pt x="84891" y="4356"/>
                  <a:pt x="84187" y="4585"/>
                  <a:pt x="83883" y="5003"/>
                </a:cubicBezTo>
                <a:cubicBezTo>
                  <a:pt x="85804" y="5288"/>
                  <a:pt x="86032" y="4204"/>
                  <a:pt x="87192" y="3215"/>
                </a:cubicBezTo>
                <a:cubicBezTo>
                  <a:pt x="86717" y="3006"/>
                  <a:pt x="86298" y="2987"/>
                  <a:pt x="85918" y="3139"/>
                </a:cubicBezTo>
                <a:cubicBezTo>
                  <a:pt x="87268" y="2626"/>
                  <a:pt x="89684" y="1979"/>
                  <a:pt x="90369" y="1313"/>
                </a:cubicBezTo>
                <a:cubicBezTo>
                  <a:pt x="90616" y="1028"/>
                  <a:pt x="91110" y="1827"/>
                  <a:pt x="91339" y="1560"/>
                </a:cubicBezTo>
                <a:cubicBezTo>
                  <a:pt x="91776" y="1465"/>
                  <a:pt x="90882" y="1275"/>
                  <a:pt x="91320" y="1180"/>
                </a:cubicBezTo>
                <a:cubicBezTo>
                  <a:pt x="91909" y="2169"/>
                  <a:pt x="89227" y="2454"/>
                  <a:pt x="88866" y="3082"/>
                </a:cubicBezTo>
                <a:cubicBezTo>
                  <a:pt x="91529" y="2664"/>
                  <a:pt x="93374" y="1541"/>
                  <a:pt x="95561" y="628"/>
                </a:cubicBezTo>
                <a:cubicBezTo>
                  <a:pt x="95923" y="990"/>
                  <a:pt x="95675" y="1123"/>
                  <a:pt x="95866" y="1427"/>
                </a:cubicBezTo>
                <a:cubicBezTo>
                  <a:pt x="93945" y="2036"/>
                  <a:pt x="92499" y="3120"/>
                  <a:pt x="90768" y="3976"/>
                </a:cubicBezTo>
                <a:cubicBezTo>
                  <a:pt x="91244" y="4413"/>
                  <a:pt x="91529" y="4109"/>
                  <a:pt x="91852" y="3976"/>
                </a:cubicBezTo>
                <a:cubicBezTo>
                  <a:pt x="91415" y="4471"/>
                  <a:pt x="89018" y="5250"/>
                  <a:pt x="88581" y="5916"/>
                </a:cubicBezTo>
                <a:cubicBezTo>
                  <a:pt x="88752" y="6144"/>
                  <a:pt x="88866" y="6106"/>
                  <a:pt x="89037" y="6259"/>
                </a:cubicBezTo>
                <a:cubicBezTo>
                  <a:pt x="89208" y="6449"/>
                  <a:pt x="89399" y="6030"/>
                  <a:pt x="89189" y="5802"/>
                </a:cubicBezTo>
                <a:cubicBezTo>
                  <a:pt x="89342" y="5802"/>
                  <a:pt x="89304" y="5973"/>
                  <a:pt x="89551" y="6182"/>
                </a:cubicBezTo>
                <a:cubicBezTo>
                  <a:pt x="90426" y="5650"/>
                  <a:pt x="91168" y="5117"/>
                  <a:pt x="92385" y="5422"/>
                </a:cubicBezTo>
                <a:cubicBezTo>
                  <a:pt x="91643" y="5365"/>
                  <a:pt x="91643" y="5726"/>
                  <a:pt x="91130" y="5707"/>
                </a:cubicBezTo>
                <a:cubicBezTo>
                  <a:pt x="91491" y="5802"/>
                  <a:pt x="91358" y="6201"/>
                  <a:pt x="91643" y="6011"/>
                </a:cubicBezTo>
                <a:cubicBezTo>
                  <a:pt x="91110" y="6506"/>
                  <a:pt x="91110" y="7076"/>
                  <a:pt x="89988" y="6905"/>
                </a:cubicBezTo>
                <a:cubicBezTo>
                  <a:pt x="90464" y="7210"/>
                  <a:pt x="90616" y="7210"/>
                  <a:pt x="90730" y="7666"/>
                </a:cubicBezTo>
                <a:cubicBezTo>
                  <a:pt x="90293" y="7476"/>
                  <a:pt x="90121" y="6848"/>
                  <a:pt x="89684" y="7076"/>
                </a:cubicBezTo>
                <a:cubicBezTo>
                  <a:pt x="89608" y="7191"/>
                  <a:pt x="89874" y="7210"/>
                  <a:pt x="90045" y="7457"/>
                </a:cubicBezTo>
                <a:cubicBezTo>
                  <a:pt x="89113" y="7685"/>
                  <a:pt x="88448" y="8579"/>
                  <a:pt x="87401" y="8674"/>
                </a:cubicBezTo>
                <a:cubicBezTo>
                  <a:pt x="87763" y="9188"/>
                  <a:pt x="87858" y="8598"/>
                  <a:pt x="88200" y="9017"/>
                </a:cubicBezTo>
                <a:cubicBezTo>
                  <a:pt x="87687" y="8484"/>
                  <a:pt x="88866" y="8674"/>
                  <a:pt x="89265" y="8636"/>
                </a:cubicBezTo>
                <a:cubicBezTo>
                  <a:pt x="89342" y="8560"/>
                  <a:pt x="89113" y="8370"/>
                  <a:pt x="88980" y="8218"/>
                </a:cubicBezTo>
                <a:cubicBezTo>
                  <a:pt x="89988" y="8180"/>
                  <a:pt x="89817" y="7970"/>
                  <a:pt x="90483" y="8161"/>
                </a:cubicBezTo>
                <a:cubicBezTo>
                  <a:pt x="90559" y="8065"/>
                  <a:pt x="90293" y="7951"/>
                  <a:pt x="90178" y="7951"/>
                </a:cubicBezTo>
                <a:cubicBezTo>
                  <a:pt x="90464" y="7780"/>
                  <a:pt x="92138" y="8046"/>
                  <a:pt x="91871" y="7229"/>
                </a:cubicBezTo>
                <a:cubicBezTo>
                  <a:pt x="92822" y="7533"/>
                  <a:pt x="93013" y="6829"/>
                  <a:pt x="93849" y="6943"/>
                </a:cubicBezTo>
                <a:cubicBezTo>
                  <a:pt x="93945" y="7419"/>
                  <a:pt x="93089" y="7057"/>
                  <a:pt x="93298" y="7609"/>
                </a:cubicBezTo>
                <a:cubicBezTo>
                  <a:pt x="95885" y="7438"/>
                  <a:pt x="96056" y="6259"/>
                  <a:pt x="98357" y="6049"/>
                </a:cubicBezTo>
                <a:cubicBezTo>
                  <a:pt x="97882" y="6582"/>
                  <a:pt x="95733" y="7133"/>
                  <a:pt x="95048" y="7818"/>
                </a:cubicBezTo>
                <a:cubicBezTo>
                  <a:pt x="95656" y="7989"/>
                  <a:pt x="96018" y="7171"/>
                  <a:pt x="96665" y="7533"/>
                </a:cubicBezTo>
                <a:cubicBezTo>
                  <a:pt x="95980" y="8123"/>
                  <a:pt x="95143" y="8180"/>
                  <a:pt x="94553" y="9055"/>
                </a:cubicBezTo>
                <a:cubicBezTo>
                  <a:pt x="95200" y="9492"/>
                  <a:pt x="95314" y="8902"/>
                  <a:pt x="95714" y="9017"/>
                </a:cubicBezTo>
                <a:cubicBezTo>
                  <a:pt x="95790" y="9226"/>
                  <a:pt x="95733" y="9378"/>
                  <a:pt x="95752" y="9568"/>
                </a:cubicBezTo>
                <a:cubicBezTo>
                  <a:pt x="96436" y="10006"/>
                  <a:pt x="96931" y="9720"/>
                  <a:pt x="97501" y="9777"/>
                </a:cubicBezTo>
                <a:cubicBezTo>
                  <a:pt x="97825" y="9720"/>
                  <a:pt x="98034" y="9245"/>
                  <a:pt x="98414" y="9473"/>
                </a:cubicBezTo>
                <a:cubicBezTo>
                  <a:pt x="98148" y="9625"/>
                  <a:pt x="97882" y="9758"/>
                  <a:pt x="97616" y="9891"/>
                </a:cubicBezTo>
                <a:cubicBezTo>
                  <a:pt x="97026" y="10139"/>
                  <a:pt x="96531" y="10633"/>
                  <a:pt x="96132" y="10709"/>
                </a:cubicBezTo>
                <a:cubicBezTo>
                  <a:pt x="96132" y="10976"/>
                  <a:pt x="96627" y="11109"/>
                  <a:pt x="96779" y="11508"/>
                </a:cubicBezTo>
                <a:cubicBezTo>
                  <a:pt x="96817" y="11851"/>
                  <a:pt x="96436" y="12022"/>
                  <a:pt x="96550" y="12402"/>
                </a:cubicBezTo>
                <a:cubicBezTo>
                  <a:pt x="97273" y="11946"/>
                  <a:pt x="98129" y="11717"/>
                  <a:pt x="99327" y="12060"/>
                </a:cubicBezTo>
                <a:cubicBezTo>
                  <a:pt x="98510" y="12516"/>
                  <a:pt x="97616" y="12649"/>
                  <a:pt x="96836" y="13201"/>
                </a:cubicBezTo>
                <a:cubicBezTo>
                  <a:pt x="97026" y="13372"/>
                  <a:pt x="97140" y="13201"/>
                  <a:pt x="97273" y="13163"/>
                </a:cubicBezTo>
                <a:cubicBezTo>
                  <a:pt x="97349" y="13658"/>
                  <a:pt x="96037" y="13296"/>
                  <a:pt x="96608" y="14095"/>
                </a:cubicBezTo>
                <a:cubicBezTo>
                  <a:pt x="97254" y="14514"/>
                  <a:pt x="97140" y="14095"/>
                  <a:pt x="97616" y="14133"/>
                </a:cubicBezTo>
                <a:cubicBezTo>
                  <a:pt x="96912" y="14533"/>
                  <a:pt x="96094" y="14894"/>
                  <a:pt x="95599" y="15407"/>
                </a:cubicBezTo>
                <a:cubicBezTo>
                  <a:pt x="95980" y="15750"/>
                  <a:pt x="96208" y="15446"/>
                  <a:pt x="96512" y="15503"/>
                </a:cubicBezTo>
                <a:cubicBezTo>
                  <a:pt x="96608" y="16092"/>
                  <a:pt x="95771" y="15427"/>
                  <a:pt x="95733" y="15921"/>
                </a:cubicBezTo>
                <a:cubicBezTo>
                  <a:pt x="96341" y="16130"/>
                  <a:pt x="96855" y="15902"/>
                  <a:pt x="97406" y="15788"/>
                </a:cubicBezTo>
                <a:cubicBezTo>
                  <a:pt x="97254" y="16130"/>
                  <a:pt x="96817" y="16397"/>
                  <a:pt x="96341" y="16168"/>
                </a:cubicBezTo>
                <a:cubicBezTo>
                  <a:pt x="96665" y="16511"/>
                  <a:pt x="96075" y="16644"/>
                  <a:pt x="95580" y="16777"/>
                </a:cubicBezTo>
                <a:cubicBezTo>
                  <a:pt x="96360" y="17348"/>
                  <a:pt x="96912" y="17024"/>
                  <a:pt x="97444" y="16720"/>
                </a:cubicBezTo>
                <a:cubicBezTo>
                  <a:pt x="97559" y="17728"/>
                  <a:pt x="95523" y="17652"/>
                  <a:pt x="95257" y="18299"/>
                </a:cubicBezTo>
                <a:cubicBezTo>
                  <a:pt x="96665" y="18869"/>
                  <a:pt x="97235" y="18280"/>
                  <a:pt x="98148" y="18089"/>
                </a:cubicBezTo>
                <a:cubicBezTo>
                  <a:pt x="99175" y="17861"/>
                  <a:pt x="100583" y="17937"/>
                  <a:pt x="101781" y="17272"/>
                </a:cubicBezTo>
                <a:cubicBezTo>
                  <a:pt x="101667" y="17157"/>
                  <a:pt x="101591" y="17233"/>
                  <a:pt x="101515" y="17233"/>
                </a:cubicBezTo>
                <a:cubicBezTo>
                  <a:pt x="101115" y="16796"/>
                  <a:pt x="102827" y="16530"/>
                  <a:pt x="102066" y="16929"/>
                </a:cubicBezTo>
                <a:cubicBezTo>
                  <a:pt x="101819" y="16948"/>
                  <a:pt x="102181" y="17233"/>
                  <a:pt x="102066" y="17310"/>
                </a:cubicBezTo>
                <a:cubicBezTo>
                  <a:pt x="101667" y="17500"/>
                  <a:pt x="101287" y="17690"/>
                  <a:pt x="101363" y="18089"/>
                </a:cubicBezTo>
                <a:cubicBezTo>
                  <a:pt x="101667" y="18356"/>
                  <a:pt x="101952" y="18565"/>
                  <a:pt x="102257" y="18755"/>
                </a:cubicBezTo>
                <a:cubicBezTo>
                  <a:pt x="102561" y="18584"/>
                  <a:pt x="102884" y="18413"/>
                  <a:pt x="103189" y="18242"/>
                </a:cubicBezTo>
                <a:cubicBezTo>
                  <a:pt x="102580" y="19421"/>
                  <a:pt x="100202" y="19440"/>
                  <a:pt x="100050" y="20714"/>
                </a:cubicBezTo>
                <a:cubicBezTo>
                  <a:pt x="101173" y="21019"/>
                  <a:pt x="101990" y="20144"/>
                  <a:pt x="103018" y="20068"/>
                </a:cubicBezTo>
                <a:cubicBezTo>
                  <a:pt x="103322" y="20676"/>
                  <a:pt x="102047" y="20619"/>
                  <a:pt x="102523" y="21304"/>
                </a:cubicBezTo>
                <a:cubicBezTo>
                  <a:pt x="103721" y="20962"/>
                  <a:pt x="104939" y="20714"/>
                  <a:pt x="106251" y="20068"/>
                </a:cubicBezTo>
                <a:cubicBezTo>
                  <a:pt x="105490" y="21190"/>
                  <a:pt x="104615" y="22578"/>
                  <a:pt x="103683" y="23377"/>
                </a:cubicBezTo>
                <a:cubicBezTo>
                  <a:pt x="105300" y="23263"/>
                  <a:pt x="106289" y="23130"/>
                  <a:pt x="107316" y="22940"/>
                </a:cubicBezTo>
                <a:cubicBezTo>
                  <a:pt x="106727" y="23682"/>
                  <a:pt x="105015" y="23853"/>
                  <a:pt x="104844" y="24861"/>
                </a:cubicBezTo>
                <a:cubicBezTo>
                  <a:pt x="104691" y="24671"/>
                  <a:pt x="105034" y="24690"/>
                  <a:pt x="104844" y="24480"/>
                </a:cubicBezTo>
                <a:cubicBezTo>
                  <a:pt x="104368" y="24157"/>
                  <a:pt x="104691" y="24956"/>
                  <a:pt x="104178" y="24652"/>
                </a:cubicBezTo>
                <a:cubicBezTo>
                  <a:pt x="104292" y="24994"/>
                  <a:pt x="104520" y="25393"/>
                  <a:pt x="104615" y="25736"/>
                </a:cubicBezTo>
                <a:cubicBezTo>
                  <a:pt x="103512" y="25907"/>
                  <a:pt x="103170" y="27029"/>
                  <a:pt x="101952" y="27562"/>
                </a:cubicBezTo>
                <a:cubicBezTo>
                  <a:pt x="102105" y="28722"/>
                  <a:pt x="99347" y="29901"/>
                  <a:pt x="97825" y="30377"/>
                </a:cubicBezTo>
                <a:cubicBezTo>
                  <a:pt x="97920" y="31252"/>
                  <a:pt x="96018" y="31290"/>
                  <a:pt x="95561" y="31975"/>
                </a:cubicBezTo>
                <a:cubicBezTo>
                  <a:pt x="95980" y="32469"/>
                  <a:pt x="96113" y="31860"/>
                  <a:pt x="96588" y="32583"/>
                </a:cubicBezTo>
                <a:cubicBezTo>
                  <a:pt x="97349" y="32450"/>
                  <a:pt x="97901" y="31575"/>
                  <a:pt x="98814" y="32146"/>
                </a:cubicBezTo>
                <a:cubicBezTo>
                  <a:pt x="97768" y="32697"/>
                  <a:pt x="95485" y="33801"/>
                  <a:pt x="95866" y="36045"/>
                </a:cubicBezTo>
                <a:cubicBezTo>
                  <a:pt x="96208" y="36026"/>
                  <a:pt x="96798" y="35436"/>
                  <a:pt x="97349" y="35246"/>
                </a:cubicBezTo>
                <a:cubicBezTo>
                  <a:pt x="97901" y="36521"/>
                  <a:pt x="95599" y="35703"/>
                  <a:pt x="95942" y="36768"/>
                </a:cubicBezTo>
                <a:cubicBezTo>
                  <a:pt x="96931" y="37357"/>
                  <a:pt x="97235" y="36559"/>
                  <a:pt x="97958" y="36254"/>
                </a:cubicBezTo>
                <a:cubicBezTo>
                  <a:pt x="99860" y="35474"/>
                  <a:pt x="100849" y="33401"/>
                  <a:pt x="102903" y="32831"/>
                </a:cubicBezTo>
                <a:cubicBezTo>
                  <a:pt x="102352" y="34390"/>
                  <a:pt x="101287" y="35665"/>
                  <a:pt x="99670" y="36692"/>
                </a:cubicBezTo>
                <a:cubicBezTo>
                  <a:pt x="98795" y="37243"/>
                  <a:pt x="98091" y="38118"/>
                  <a:pt x="97368" y="38879"/>
                </a:cubicBezTo>
                <a:cubicBezTo>
                  <a:pt x="93507" y="43083"/>
                  <a:pt x="87535" y="45765"/>
                  <a:pt x="83921" y="49036"/>
                </a:cubicBezTo>
                <a:cubicBezTo>
                  <a:pt x="86850" y="48104"/>
                  <a:pt x="89380" y="46430"/>
                  <a:pt x="92613" y="44909"/>
                </a:cubicBezTo>
                <a:cubicBezTo>
                  <a:pt x="94629" y="43977"/>
                  <a:pt x="96684" y="43121"/>
                  <a:pt x="98376" y="41808"/>
                </a:cubicBezTo>
                <a:cubicBezTo>
                  <a:pt x="99137" y="41219"/>
                  <a:pt x="100298" y="40192"/>
                  <a:pt x="102086" y="40572"/>
                </a:cubicBezTo>
                <a:cubicBezTo>
                  <a:pt x="102009" y="40914"/>
                  <a:pt x="101724" y="41143"/>
                  <a:pt x="101781" y="41523"/>
                </a:cubicBezTo>
                <a:cubicBezTo>
                  <a:pt x="102580" y="41980"/>
                  <a:pt x="102257" y="42417"/>
                  <a:pt x="102580" y="42607"/>
                </a:cubicBezTo>
                <a:cubicBezTo>
                  <a:pt x="102827" y="43026"/>
                  <a:pt x="101724" y="42854"/>
                  <a:pt x="102238" y="43368"/>
                </a:cubicBezTo>
                <a:cubicBezTo>
                  <a:pt x="103512" y="44186"/>
                  <a:pt x="104387" y="43406"/>
                  <a:pt x="105547" y="43710"/>
                </a:cubicBezTo>
                <a:cubicBezTo>
                  <a:pt x="105928" y="44034"/>
                  <a:pt x="105623" y="44053"/>
                  <a:pt x="105871" y="44300"/>
                </a:cubicBezTo>
                <a:cubicBezTo>
                  <a:pt x="106270" y="44395"/>
                  <a:pt x="106670" y="44376"/>
                  <a:pt x="107012" y="44262"/>
                </a:cubicBezTo>
                <a:cubicBezTo>
                  <a:pt x="107145" y="44928"/>
                  <a:pt x="105909" y="44947"/>
                  <a:pt x="105243" y="45403"/>
                </a:cubicBezTo>
                <a:cubicBezTo>
                  <a:pt x="105928" y="45860"/>
                  <a:pt x="105928" y="45898"/>
                  <a:pt x="105376" y="45917"/>
                </a:cubicBezTo>
                <a:cubicBezTo>
                  <a:pt x="105833" y="46583"/>
                  <a:pt x="106004" y="46050"/>
                  <a:pt x="106460" y="46678"/>
                </a:cubicBezTo>
                <a:cubicBezTo>
                  <a:pt x="106422" y="46811"/>
                  <a:pt x="105909" y="46754"/>
                  <a:pt x="106194" y="47020"/>
                </a:cubicBezTo>
                <a:cubicBezTo>
                  <a:pt x="107145" y="47172"/>
                  <a:pt x="108001" y="46906"/>
                  <a:pt x="108933" y="46887"/>
                </a:cubicBezTo>
                <a:cubicBezTo>
                  <a:pt x="108286" y="47134"/>
                  <a:pt x="107373" y="47553"/>
                  <a:pt x="107050" y="48294"/>
                </a:cubicBezTo>
                <a:cubicBezTo>
                  <a:pt x="108077" y="48770"/>
                  <a:pt x="108477" y="47172"/>
                  <a:pt x="109865" y="48123"/>
                </a:cubicBezTo>
                <a:cubicBezTo>
                  <a:pt x="106384" y="49341"/>
                  <a:pt x="104425" y="52479"/>
                  <a:pt x="101077" y="53050"/>
                </a:cubicBezTo>
                <a:cubicBezTo>
                  <a:pt x="100640" y="53202"/>
                  <a:pt x="101001" y="52688"/>
                  <a:pt x="100564" y="52365"/>
                </a:cubicBezTo>
                <a:cubicBezTo>
                  <a:pt x="95695" y="53316"/>
                  <a:pt x="91700" y="56055"/>
                  <a:pt x="87116" y="57881"/>
                </a:cubicBezTo>
                <a:cubicBezTo>
                  <a:pt x="86793" y="57938"/>
                  <a:pt x="86412" y="57691"/>
                  <a:pt x="86070" y="57672"/>
                </a:cubicBezTo>
                <a:cubicBezTo>
                  <a:pt x="84491" y="59517"/>
                  <a:pt x="81220" y="59935"/>
                  <a:pt x="78671" y="61286"/>
                </a:cubicBezTo>
                <a:cubicBezTo>
                  <a:pt x="78519" y="61400"/>
                  <a:pt x="78328" y="61305"/>
                  <a:pt x="78081" y="61019"/>
                </a:cubicBezTo>
                <a:cubicBezTo>
                  <a:pt x="77701" y="62046"/>
                  <a:pt x="76160" y="62294"/>
                  <a:pt x="74753" y="62427"/>
                </a:cubicBezTo>
                <a:cubicBezTo>
                  <a:pt x="74696" y="62503"/>
                  <a:pt x="74848" y="62579"/>
                  <a:pt x="74886" y="62560"/>
                </a:cubicBezTo>
                <a:cubicBezTo>
                  <a:pt x="73288" y="63549"/>
                  <a:pt x="70872" y="63625"/>
                  <a:pt x="68438" y="64690"/>
                </a:cubicBezTo>
                <a:cubicBezTo>
                  <a:pt x="68856" y="65508"/>
                  <a:pt x="65394" y="66326"/>
                  <a:pt x="64158" y="66802"/>
                </a:cubicBezTo>
                <a:cubicBezTo>
                  <a:pt x="62503" y="67429"/>
                  <a:pt x="61172" y="68513"/>
                  <a:pt x="59460" y="69141"/>
                </a:cubicBezTo>
                <a:cubicBezTo>
                  <a:pt x="57938" y="69712"/>
                  <a:pt x="56245" y="69940"/>
                  <a:pt x="55085" y="70549"/>
                </a:cubicBezTo>
                <a:cubicBezTo>
                  <a:pt x="54971" y="70701"/>
                  <a:pt x="54762" y="70435"/>
                  <a:pt x="54571" y="70244"/>
                </a:cubicBezTo>
                <a:cubicBezTo>
                  <a:pt x="52118" y="72280"/>
                  <a:pt x="46887" y="73250"/>
                  <a:pt x="43749" y="74543"/>
                </a:cubicBezTo>
                <a:cubicBezTo>
                  <a:pt x="42493" y="75057"/>
                  <a:pt x="41162" y="74847"/>
                  <a:pt x="40002" y="75608"/>
                </a:cubicBezTo>
                <a:cubicBezTo>
                  <a:pt x="38632" y="76483"/>
                  <a:pt x="36369" y="75741"/>
                  <a:pt x="34980" y="76578"/>
                </a:cubicBezTo>
                <a:cubicBezTo>
                  <a:pt x="34828" y="76388"/>
                  <a:pt x="35170" y="76407"/>
                  <a:pt x="34961" y="76198"/>
                </a:cubicBezTo>
                <a:cubicBezTo>
                  <a:pt x="34562" y="76103"/>
                  <a:pt x="34219" y="76198"/>
                  <a:pt x="34143" y="76445"/>
                </a:cubicBezTo>
                <a:cubicBezTo>
                  <a:pt x="34390" y="76730"/>
                  <a:pt x="34466" y="76350"/>
                  <a:pt x="34657" y="76369"/>
                </a:cubicBezTo>
                <a:cubicBezTo>
                  <a:pt x="34524" y="77149"/>
                  <a:pt x="33230" y="76369"/>
                  <a:pt x="32678" y="76673"/>
                </a:cubicBezTo>
                <a:cubicBezTo>
                  <a:pt x="32678" y="75875"/>
                  <a:pt x="35151" y="76749"/>
                  <a:pt x="34352" y="75171"/>
                </a:cubicBezTo>
                <a:cubicBezTo>
                  <a:pt x="33725" y="75152"/>
                  <a:pt x="33211" y="75608"/>
                  <a:pt x="32583" y="75570"/>
                </a:cubicBezTo>
                <a:cubicBezTo>
                  <a:pt x="32469" y="75190"/>
                  <a:pt x="33192" y="75171"/>
                  <a:pt x="33401" y="74923"/>
                </a:cubicBezTo>
                <a:cubicBezTo>
                  <a:pt x="31861" y="74334"/>
                  <a:pt x="30852" y="75076"/>
                  <a:pt x="29559" y="75266"/>
                </a:cubicBezTo>
                <a:cubicBezTo>
                  <a:pt x="28247" y="75456"/>
                  <a:pt x="26383" y="75989"/>
                  <a:pt x="25013" y="76369"/>
                </a:cubicBezTo>
                <a:cubicBezTo>
                  <a:pt x="24500" y="76521"/>
                  <a:pt x="23377" y="76331"/>
                  <a:pt x="23625" y="76921"/>
                </a:cubicBezTo>
                <a:cubicBezTo>
                  <a:pt x="23149" y="76160"/>
                  <a:pt x="22217" y="76730"/>
                  <a:pt x="21475" y="76921"/>
                </a:cubicBezTo>
                <a:cubicBezTo>
                  <a:pt x="17975" y="77815"/>
                  <a:pt x="13867" y="79184"/>
                  <a:pt x="9777" y="79774"/>
                </a:cubicBezTo>
                <a:cubicBezTo>
                  <a:pt x="9777" y="79336"/>
                  <a:pt x="10082" y="79336"/>
                  <a:pt x="10481" y="79393"/>
                </a:cubicBezTo>
                <a:cubicBezTo>
                  <a:pt x="14000" y="78005"/>
                  <a:pt x="19041" y="77206"/>
                  <a:pt x="22293" y="75532"/>
                </a:cubicBezTo>
                <a:cubicBezTo>
                  <a:pt x="22635" y="75589"/>
                  <a:pt x="22997" y="75684"/>
                  <a:pt x="23244" y="75399"/>
                </a:cubicBezTo>
                <a:cubicBezTo>
                  <a:pt x="21703" y="74391"/>
                  <a:pt x="20714" y="75741"/>
                  <a:pt x="19003" y="75570"/>
                </a:cubicBezTo>
                <a:cubicBezTo>
                  <a:pt x="19136" y="74923"/>
                  <a:pt x="19877" y="75057"/>
                  <a:pt x="20106" y="74600"/>
                </a:cubicBezTo>
                <a:cubicBezTo>
                  <a:pt x="19516" y="73972"/>
                  <a:pt x="19668" y="74581"/>
                  <a:pt x="19345" y="74429"/>
                </a:cubicBezTo>
                <a:cubicBezTo>
                  <a:pt x="19478" y="73915"/>
                  <a:pt x="20981" y="74277"/>
                  <a:pt x="20239" y="73364"/>
                </a:cubicBezTo>
                <a:cubicBezTo>
                  <a:pt x="20562" y="73326"/>
                  <a:pt x="20943" y="73554"/>
                  <a:pt x="21190" y="73231"/>
                </a:cubicBezTo>
                <a:cubicBezTo>
                  <a:pt x="21019" y="73002"/>
                  <a:pt x="20905" y="73021"/>
                  <a:pt x="20790" y="73059"/>
                </a:cubicBezTo>
                <a:cubicBezTo>
                  <a:pt x="21361" y="72280"/>
                  <a:pt x="22559" y="72470"/>
                  <a:pt x="23358" y="71880"/>
                </a:cubicBezTo>
                <a:cubicBezTo>
                  <a:pt x="23073" y="71614"/>
                  <a:pt x="22978" y="72032"/>
                  <a:pt x="22712" y="71842"/>
                </a:cubicBezTo>
                <a:cubicBezTo>
                  <a:pt x="22236" y="71214"/>
                  <a:pt x="23415" y="71861"/>
                  <a:pt x="23225" y="71367"/>
                </a:cubicBezTo>
                <a:cubicBezTo>
                  <a:pt x="22616" y="70834"/>
                  <a:pt x="22502" y="71728"/>
                  <a:pt x="22198" y="71538"/>
                </a:cubicBezTo>
                <a:cubicBezTo>
                  <a:pt x="22008" y="71595"/>
                  <a:pt x="22559" y="71899"/>
                  <a:pt x="22635" y="71880"/>
                </a:cubicBezTo>
                <a:cubicBezTo>
                  <a:pt x="22350" y="72146"/>
                  <a:pt x="21000" y="71291"/>
                  <a:pt x="20486" y="71880"/>
                </a:cubicBezTo>
                <a:cubicBezTo>
                  <a:pt x="20714" y="71024"/>
                  <a:pt x="22597" y="70853"/>
                  <a:pt x="23339" y="70739"/>
                </a:cubicBezTo>
                <a:cubicBezTo>
                  <a:pt x="23320" y="70606"/>
                  <a:pt x="23225" y="70435"/>
                  <a:pt x="23130" y="70263"/>
                </a:cubicBezTo>
                <a:cubicBezTo>
                  <a:pt x="25260" y="69541"/>
                  <a:pt x="27600" y="68932"/>
                  <a:pt x="30168" y="68399"/>
                </a:cubicBezTo>
                <a:cubicBezTo>
                  <a:pt x="30910" y="68228"/>
                  <a:pt x="31918" y="68057"/>
                  <a:pt x="32127" y="67334"/>
                </a:cubicBezTo>
                <a:cubicBezTo>
                  <a:pt x="29654" y="67277"/>
                  <a:pt x="27429" y="68285"/>
                  <a:pt x="25051" y="68647"/>
                </a:cubicBezTo>
                <a:cubicBezTo>
                  <a:pt x="28094" y="67334"/>
                  <a:pt x="31157" y="67372"/>
                  <a:pt x="34010" y="65927"/>
                </a:cubicBezTo>
                <a:cubicBezTo>
                  <a:pt x="34409" y="65946"/>
                  <a:pt x="33934" y="66193"/>
                  <a:pt x="33820" y="66231"/>
                </a:cubicBezTo>
                <a:cubicBezTo>
                  <a:pt x="34048" y="66459"/>
                  <a:pt x="34162" y="66174"/>
                  <a:pt x="34409" y="66478"/>
                </a:cubicBezTo>
                <a:cubicBezTo>
                  <a:pt x="34524" y="65394"/>
                  <a:pt x="36121" y="66326"/>
                  <a:pt x="36578" y="65508"/>
                </a:cubicBezTo>
                <a:cubicBezTo>
                  <a:pt x="38290" y="66535"/>
                  <a:pt x="38347" y="64158"/>
                  <a:pt x="39716" y="64785"/>
                </a:cubicBezTo>
                <a:cubicBezTo>
                  <a:pt x="39488" y="64500"/>
                  <a:pt x="39374" y="64595"/>
                  <a:pt x="39241" y="64652"/>
                </a:cubicBezTo>
                <a:cubicBezTo>
                  <a:pt x="39222" y="64367"/>
                  <a:pt x="39469" y="64196"/>
                  <a:pt x="39697" y="64025"/>
                </a:cubicBezTo>
                <a:cubicBezTo>
                  <a:pt x="39906" y="64291"/>
                  <a:pt x="39488" y="64291"/>
                  <a:pt x="39944" y="64652"/>
                </a:cubicBezTo>
                <a:cubicBezTo>
                  <a:pt x="40420" y="63777"/>
                  <a:pt x="40991" y="63625"/>
                  <a:pt x="41789" y="63093"/>
                </a:cubicBezTo>
                <a:cubicBezTo>
                  <a:pt x="41086" y="62731"/>
                  <a:pt x="40534" y="62959"/>
                  <a:pt x="40078" y="63055"/>
                </a:cubicBezTo>
                <a:cubicBezTo>
                  <a:pt x="39849" y="63093"/>
                  <a:pt x="39526" y="63188"/>
                  <a:pt x="39336" y="63264"/>
                </a:cubicBezTo>
                <a:cubicBezTo>
                  <a:pt x="35798" y="64519"/>
                  <a:pt x="31461" y="65794"/>
                  <a:pt x="27638" y="66878"/>
                </a:cubicBezTo>
                <a:cubicBezTo>
                  <a:pt x="26896" y="67087"/>
                  <a:pt x="25907" y="66992"/>
                  <a:pt x="25222" y="67220"/>
                </a:cubicBezTo>
                <a:cubicBezTo>
                  <a:pt x="25108" y="67258"/>
                  <a:pt x="25336" y="67543"/>
                  <a:pt x="25222" y="67600"/>
                </a:cubicBezTo>
                <a:cubicBezTo>
                  <a:pt x="24842" y="67772"/>
                  <a:pt x="24024" y="67600"/>
                  <a:pt x="23891" y="67943"/>
                </a:cubicBezTo>
                <a:cubicBezTo>
                  <a:pt x="22274" y="67087"/>
                  <a:pt x="20410" y="67981"/>
                  <a:pt x="18299" y="68456"/>
                </a:cubicBezTo>
                <a:cubicBezTo>
                  <a:pt x="17918" y="68628"/>
                  <a:pt x="18204" y="68228"/>
                  <a:pt x="17823" y="67943"/>
                </a:cubicBezTo>
                <a:cubicBezTo>
                  <a:pt x="17804" y="68761"/>
                  <a:pt x="17234" y="68456"/>
                  <a:pt x="16644" y="68951"/>
                </a:cubicBezTo>
                <a:cubicBezTo>
                  <a:pt x="16264" y="68647"/>
                  <a:pt x="17100" y="68856"/>
                  <a:pt x="16720" y="68533"/>
                </a:cubicBezTo>
                <a:cubicBezTo>
                  <a:pt x="14152" y="68171"/>
                  <a:pt x="12764" y="69636"/>
                  <a:pt x="10614" y="69902"/>
                </a:cubicBezTo>
                <a:cubicBezTo>
                  <a:pt x="9131" y="70073"/>
                  <a:pt x="7951" y="70378"/>
                  <a:pt x="6259" y="70701"/>
                </a:cubicBezTo>
                <a:cubicBezTo>
                  <a:pt x="5783" y="71024"/>
                  <a:pt x="5422" y="71519"/>
                  <a:pt x="4528" y="70872"/>
                </a:cubicBezTo>
                <a:cubicBezTo>
                  <a:pt x="3234" y="71614"/>
                  <a:pt x="1884" y="71652"/>
                  <a:pt x="895" y="72070"/>
                </a:cubicBezTo>
                <a:cubicBezTo>
                  <a:pt x="2664" y="70397"/>
                  <a:pt x="5631" y="70682"/>
                  <a:pt x="7837" y="69864"/>
                </a:cubicBezTo>
                <a:cubicBezTo>
                  <a:pt x="9302" y="69312"/>
                  <a:pt x="10025" y="68723"/>
                  <a:pt x="11204" y="68628"/>
                </a:cubicBezTo>
                <a:cubicBezTo>
                  <a:pt x="11242" y="68533"/>
                  <a:pt x="11185" y="68285"/>
                  <a:pt x="11033" y="68323"/>
                </a:cubicBezTo>
                <a:cubicBezTo>
                  <a:pt x="12307" y="67410"/>
                  <a:pt x="16511" y="66821"/>
                  <a:pt x="18090" y="65870"/>
                </a:cubicBezTo>
                <a:cubicBezTo>
                  <a:pt x="16206" y="65660"/>
                  <a:pt x="14894" y="66364"/>
                  <a:pt x="12935" y="66326"/>
                </a:cubicBezTo>
                <a:cubicBezTo>
                  <a:pt x="11432" y="67277"/>
                  <a:pt x="8351" y="68038"/>
                  <a:pt x="5517" y="68799"/>
                </a:cubicBezTo>
                <a:cubicBezTo>
                  <a:pt x="3938" y="69217"/>
                  <a:pt x="2321" y="69807"/>
                  <a:pt x="971" y="69902"/>
                </a:cubicBezTo>
                <a:cubicBezTo>
                  <a:pt x="666" y="69978"/>
                  <a:pt x="914" y="70282"/>
                  <a:pt x="533" y="70320"/>
                </a:cubicBezTo>
                <a:cubicBezTo>
                  <a:pt x="39" y="69845"/>
                  <a:pt x="552" y="69769"/>
                  <a:pt x="1" y="69274"/>
                </a:cubicBezTo>
                <a:cubicBezTo>
                  <a:pt x="115" y="69122"/>
                  <a:pt x="324" y="69369"/>
                  <a:pt x="533" y="69560"/>
                </a:cubicBezTo>
                <a:cubicBezTo>
                  <a:pt x="1998" y="68742"/>
                  <a:pt x="3234" y="68590"/>
                  <a:pt x="5155" y="68038"/>
                </a:cubicBezTo>
                <a:cubicBezTo>
                  <a:pt x="3881" y="67277"/>
                  <a:pt x="3596" y="68552"/>
                  <a:pt x="2454" y="67943"/>
                </a:cubicBezTo>
                <a:cubicBezTo>
                  <a:pt x="4851" y="67182"/>
                  <a:pt x="8807" y="66478"/>
                  <a:pt x="11223" y="65147"/>
                </a:cubicBezTo>
                <a:cubicBezTo>
                  <a:pt x="11413" y="65071"/>
                  <a:pt x="11375" y="64900"/>
                  <a:pt x="11090" y="64633"/>
                </a:cubicBezTo>
                <a:cubicBezTo>
                  <a:pt x="12136" y="64785"/>
                  <a:pt x="12573" y="64177"/>
                  <a:pt x="13734" y="63777"/>
                </a:cubicBezTo>
                <a:cubicBezTo>
                  <a:pt x="13125" y="63473"/>
                  <a:pt x="11927" y="64348"/>
                  <a:pt x="11908" y="64006"/>
                </a:cubicBezTo>
                <a:cubicBezTo>
                  <a:pt x="16967" y="62046"/>
                  <a:pt x="22388" y="61362"/>
                  <a:pt x="26402" y="59460"/>
                </a:cubicBezTo>
                <a:cubicBezTo>
                  <a:pt x="26516" y="59574"/>
                  <a:pt x="26402" y="59593"/>
                  <a:pt x="26364" y="59669"/>
                </a:cubicBezTo>
                <a:cubicBezTo>
                  <a:pt x="29540" y="59022"/>
                  <a:pt x="33230" y="58642"/>
                  <a:pt x="35303" y="56778"/>
                </a:cubicBezTo>
                <a:cubicBezTo>
                  <a:pt x="34581" y="56473"/>
                  <a:pt x="34371" y="56645"/>
                  <a:pt x="33630" y="56892"/>
                </a:cubicBezTo>
                <a:cubicBezTo>
                  <a:pt x="32564" y="57272"/>
                  <a:pt x="30929" y="57329"/>
                  <a:pt x="29711" y="57672"/>
                </a:cubicBezTo>
                <a:cubicBezTo>
                  <a:pt x="27315" y="58337"/>
                  <a:pt x="25127" y="59422"/>
                  <a:pt x="23073" y="59707"/>
                </a:cubicBezTo>
                <a:cubicBezTo>
                  <a:pt x="22997" y="59783"/>
                  <a:pt x="23225" y="59973"/>
                  <a:pt x="23358" y="60125"/>
                </a:cubicBezTo>
                <a:cubicBezTo>
                  <a:pt x="22902" y="60106"/>
                  <a:pt x="22502" y="60277"/>
                  <a:pt x="21932" y="59745"/>
                </a:cubicBezTo>
                <a:cubicBezTo>
                  <a:pt x="21475" y="59840"/>
                  <a:pt x="21608" y="60163"/>
                  <a:pt x="21266" y="60297"/>
                </a:cubicBezTo>
                <a:cubicBezTo>
                  <a:pt x="20163" y="59916"/>
                  <a:pt x="19763" y="60734"/>
                  <a:pt x="18755" y="60297"/>
                </a:cubicBezTo>
                <a:cubicBezTo>
                  <a:pt x="18983" y="60886"/>
                  <a:pt x="18128" y="60943"/>
                  <a:pt x="17538" y="60392"/>
                </a:cubicBezTo>
                <a:cubicBezTo>
                  <a:pt x="15122" y="61210"/>
                  <a:pt x="12688" y="61343"/>
                  <a:pt x="11014" y="62180"/>
                </a:cubicBezTo>
                <a:cubicBezTo>
                  <a:pt x="10671" y="61628"/>
                  <a:pt x="11261" y="61476"/>
                  <a:pt x="10881" y="60905"/>
                </a:cubicBezTo>
                <a:cubicBezTo>
                  <a:pt x="9911" y="61362"/>
                  <a:pt x="8446" y="60981"/>
                  <a:pt x="7114" y="61590"/>
                </a:cubicBezTo>
                <a:cubicBezTo>
                  <a:pt x="6962" y="61381"/>
                  <a:pt x="7305" y="61419"/>
                  <a:pt x="7114" y="61190"/>
                </a:cubicBezTo>
                <a:cubicBezTo>
                  <a:pt x="6201" y="61267"/>
                  <a:pt x="5783" y="61381"/>
                  <a:pt x="5612" y="62008"/>
                </a:cubicBezTo>
                <a:cubicBezTo>
                  <a:pt x="7057" y="62180"/>
                  <a:pt x="8389" y="61267"/>
                  <a:pt x="9568" y="61400"/>
                </a:cubicBezTo>
                <a:cubicBezTo>
                  <a:pt x="8427" y="61989"/>
                  <a:pt x="6468" y="62351"/>
                  <a:pt x="4794" y="62636"/>
                </a:cubicBezTo>
                <a:cubicBezTo>
                  <a:pt x="4528" y="62351"/>
                  <a:pt x="5060" y="62408"/>
                  <a:pt x="5136" y="62256"/>
                </a:cubicBezTo>
                <a:cubicBezTo>
                  <a:pt x="3957" y="61571"/>
                  <a:pt x="3462" y="62199"/>
                  <a:pt x="2036" y="62389"/>
                </a:cubicBezTo>
                <a:cubicBezTo>
                  <a:pt x="1066" y="62959"/>
                  <a:pt x="1675" y="62161"/>
                  <a:pt x="2359" y="62218"/>
                </a:cubicBezTo>
                <a:cubicBezTo>
                  <a:pt x="2492" y="61019"/>
                  <a:pt x="4490" y="61533"/>
                  <a:pt x="5060" y="60182"/>
                </a:cubicBezTo>
                <a:cubicBezTo>
                  <a:pt x="5269" y="60411"/>
                  <a:pt x="5422" y="60392"/>
                  <a:pt x="5631" y="60658"/>
                </a:cubicBezTo>
                <a:cubicBezTo>
                  <a:pt x="7267" y="60239"/>
                  <a:pt x="8693" y="60277"/>
                  <a:pt x="10139" y="59764"/>
                </a:cubicBezTo>
                <a:cubicBezTo>
                  <a:pt x="9625" y="60316"/>
                  <a:pt x="8218" y="60430"/>
                  <a:pt x="7419" y="61038"/>
                </a:cubicBezTo>
                <a:cubicBezTo>
                  <a:pt x="12174" y="60163"/>
                  <a:pt x="16682" y="58471"/>
                  <a:pt x="21646" y="57577"/>
                </a:cubicBezTo>
                <a:cubicBezTo>
                  <a:pt x="20771" y="57101"/>
                  <a:pt x="20068" y="57291"/>
                  <a:pt x="19478" y="57424"/>
                </a:cubicBezTo>
                <a:cubicBezTo>
                  <a:pt x="17671" y="57786"/>
                  <a:pt x="16187" y="58547"/>
                  <a:pt x="14133" y="58566"/>
                </a:cubicBezTo>
                <a:cubicBezTo>
                  <a:pt x="14438" y="58451"/>
                  <a:pt x="14780" y="58528"/>
                  <a:pt x="15046" y="58261"/>
                </a:cubicBezTo>
                <a:cubicBezTo>
                  <a:pt x="14533" y="58052"/>
                  <a:pt x="14171" y="58375"/>
                  <a:pt x="13734" y="58394"/>
                </a:cubicBezTo>
                <a:cubicBezTo>
                  <a:pt x="15293" y="57405"/>
                  <a:pt x="18166" y="57310"/>
                  <a:pt x="20372" y="56740"/>
                </a:cubicBezTo>
                <a:cubicBezTo>
                  <a:pt x="20315" y="56568"/>
                  <a:pt x="20619" y="56549"/>
                  <a:pt x="20239" y="56226"/>
                </a:cubicBezTo>
                <a:cubicBezTo>
                  <a:pt x="20752" y="56340"/>
                  <a:pt x="21095" y="55789"/>
                  <a:pt x="21665" y="56226"/>
                </a:cubicBezTo>
                <a:cubicBezTo>
                  <a:pt x="21285" y="55161"/>
                  <a:pt x="22597" y="55655"/>
                  <a:pt x="22597" y="54952"/>
                </a:cubicBezTo>
                <a:cubicBezTo>
                  <a:pt x="22179" y="54704"/>
                  <a:pt x="21989" y="55332"/>
                  <a:pt x="21494" y="54780"/>
                </a:cubicBezTo>
                <a:cubicBezTo>
                  <a:pt x="22369" y="54609"/>
                  <a:pt x="24157" y="54761"/>
                  <a:pt x="23815" y="53734"/>
                </a:cubicBezTo>
                <a:cubicBezTo>
                  <a:pt x="25089" y="52840"/>
                  <a:pt x="27296" y="52669"/>
                  <a:pt x="27904" y="51528"/>
                </a:cubicBezTo>
                <a:cubicBezTo>
                  <a:pt x="27752" y="51376"/>
                  <a:pt x="27657" y="51490"/>
                  <a:pt x="27543" y="51528"/>
                </a:cubicBezTo>
                <a:cubicBezTo>
                  <a:pt x="28133" y="51433"/>
                  <a:pt x="28456" y="50938"/>
                  <a:pt x="29122" y="50672"/>
                </a:cubicBezTo>
                <a:cubicBezTo>
                  <a:pt x="28741" y="51338"/>
                  <a:pt x="28247" y="51547"/>
                  <a:pt x="27676" y="52022"/>
                </a:cubicBezTo>
                <a:cubicBezTo>
                  <a:pt x="28912" y="51946"/>
                  <a:pt x="30910" y="51376"/>
                  <a:pt x="31689" y="50254"/>
                </a:cubicBezTo>
                <a:cubicBezTo>
                  <a:pt x="31746" y="50368"/>
                  <a:pt x="31804" y="50501"/>
                  <a:pt x="31975" y="50672"/>
                </a:cubicBezTo>
                <a:cubicBezTo>
                  <a:pt x="33306" y="50292"/>
                  <a:pt x="34619" y="49892"/>
                  <a:pt x="35494" y="48979"/>
                </a:cubicBezTo>
                <a:cubicBezTo>
                  <a:pt x="33858" y="48275"/>
                  <a:pt x="32964" y="49550"/>
                  <a:pt x="32051" y="49873"/>
                </a:cubicBezTo>
                <a:cubicBezTo>
                  <a:pt x="31480" y="49512"/>
                  <a:pt x="33040" y="49569"/>
                  <a:pt x="32298" y="48770"/>
                </a:cubicBezTo>
                <a:cubicBezTo>
                  <a:pt x="28113" y="48808"/>
                  <a:pt x="25508" y="52003"/>
                  <a:pt x="21342" y="50634"/>
                </a:cubicBezTo>
                <a:cubicBezTo>
                  <a:pt x="20657" y="50843"/>
                  <a:pt x="20239" y="51243"/>
                  <a:pt x="19288" y="50976"/>
                </a:cubicBezTo>
                <a:cubicBezTo>
                  <a:pt x="21437" y="50387"/>
                  <a:pt x="23853" y="50139"/>
                  <a:pt x="25203" y="48941"/>
                </a:cubicBezTo>
                <a:cubicBezTo>
                  <a:pt x="23111" y="49740"/>
                  <a:pt x="20905" y="50044"/>
                  <a:pt x="19003" y="50558"/>
                </a:cubicBezTo>
                <a:cubicBezTo>
                  <a:pt x="17005" y="51071"/>
                  <a:pt x="15274" y="51718"/>
                  <a:pt x="13429" y="52213"/>
                </a:cubicBezTo>
                <a:cubicBezTo>
                  <a:pt x="12250" y="52517"/>
                  <a:pt x="10976" y="52916"/>
                  <a:pt x="9340" y="52688"/>
                </a:cubicBezTo>
                <a:cubicBezTo>
                  <a:pt x="10139" y="52460"/>
                  <a:pt x="10158" y="52137"/>
                  <a:pt x="11242" y="52422"/>
                </a:cubicBezTo>
                <a:cubicBezTo>
                  <a:pt x="11109" y="52118"/>
                  <a:pt x="10728" y="51946"/>
                  <a:pt x="11280" y="51832"/>
                </a:cubicBezTo>
                <a:cubicBezTo>
                  <a:pt x="11394" y="51984"/>
                  <a:pt x="11204" y="52003"/>
                  <a:pt x="11375" y="52175"/>
                </a:cubicBezTo>
                <a:cubicBezTo>
                  <a:pt x="13220" y="51052"/>
                  <a:pt x="16302" y="50596"/>
                  <a:pt x="19060" y="49740"/>
                </a:cubicBezTo>
                <a:cubicBezTo>
                  <a:pt x="21742" y="48922"/>
                  <a:pt x="25165" y="48732"/>
                  <a:pt x="27010" y="47572"/>
                </a:cubicBezTo>
                <a:cubicBezTo>
                  <a:pt x="25622" y="46716"/>
                  <a:pt x="25089" y="47381"/>
                  <a:pt x="24233" y="47534"/>
                </a:cubicBezTo>
                <a:cubicBezTo>
                  <a:pt x="24195" y="46602"/>
                  <a:pt x="25698" y="46697"/>
                  <a:pt x="26592" y="46640"/>
                </a:cubicBezTo>
                <a:cubicBezTo>
                  <a:pt x="25755" y="46126"/>
                  <a:pt x="26478" y="46544"/>
                  <a:pt x="26478" y="46126"/>
                </a:cubicBezTo>
                <a:cubicBezTo>
                  <a:pt x="23434" y="45765"/>
                  <a:pt x="21076" y="47172"/>
                  <a:pt x="18223" y="46735"/>
                </a:cubicBezTo>
                <a:cubicBezTo>
                  <a:pt x="20848" y="46031"/>
                  <a:pt x="23111" y="45993"/>
                  <a:pt x="25451" y="44947"/>
                </a:cubicBezTo>
                <a:cubicBezTo>
                  <a:pt x="25527" y="44871"/>
                  <a:pt x="25298" y="44680"/>
                  <a:pt x="25165" y="44528"/>
                </a:cubicBezTo>
                <a:cubicBezTo>
                  <a:pt x="27200" y="44490"/>
                  <a:pt x="28741" y="43216"/>
                  <a:pt x="30472" y="42816"/>
                </a:cubicBezTo>
                <a:cubicBezTo>
                  <a:pt x="29255" y="41999"/>
                  <a:pt x="28532" y="43216"/>
                  <a:pt x="27410" y="42740"/>
                </a:cubicBezTo>
                <a:cubicBezTo>
                  <a:pt x="27676" y="42341"/>
                  <a:pt x="28094" y="42189"/>
                  <a:pt x="28475" y="41980"/>
                </a:cubicBezTo>
                <a:cubicBezTo>
                  <a:pt x="27676" y="41447"/>
                  <a:pt x="26763" y="42664"/>
                  <a:pt x="25926" y="41808"/>
                </a:cubicBezTo>
                <a:cubicBezTo>
                  <a:pt x="25736" y="42151"/>
                  <a:pt x="25527" y="42018"/>
                  <a:pt x="25146" y="42246"/>
                </a:cubicBezTo>
                <a:cubicBezTo>
                  <a:pt x="26554" y="41599"/>
                  <a:pt x="28532" y="40762"/>
                  <a:pt x="28874" y="39659"/>
                </a:cubicBezTo>
                <a:cubicBezTo>
                  <a:pt x="29787" y="39678"/>
                  <a:pt x="29978" y="38784"/>
                  <a:pt x="30795" y="38803"/>
                </a:cubicBezTo>
                <a:cubicBezTo>
                  <a:pt x="30948" y="38993"/>
                  <a:pt x="30700" y="39012"/>
                  <a:pt x="30605" y="39107"/>
                </a:cubicBezTo>
                <a:cubicBezTo>
                  <a:pt x="31670" y="38841"/>
                  <a:pt x="32888" y="38461"/>
                  <a:pt x="33496" y="38118"/>
                </a:cubicBezTo>
                <a:cubicBezTo>
                  <a:pt x="31385" y="38385"/>
                  <a:pt x="28931" y="38080"/>
                  <a:pt x="27714" y="39697"/>
                </a:cubicBezTo>
                <a:cubicBezTo>
                  <a:pt x="27980" y="40020"/>
                  <a:pt x="28018" y="39431"/>
                  <a:pt x="28323" y="39944"/>
                </a:cubicBezTo>
                <a:cubicBezTo>
                  <a:pt x="26858" y="40230"/>
                  <a:pt x="26402" y="40819"/>
                  <a:pt x="24766" y="40724"/>
                </a:cubicBezTo>
                <a:cubicBezTo>
                  <a:pt x="25355" y="40230"/>
                  <a:pt x="26421" y="40249"/>
                  <a:pt x="27239" y="39944"/>
                </a:cubicBezTo>
                <a:cubicBezTo>
                  <a:pt x="25146" y="38879"/>
                  <a:pt x="24157" y="40591"/>
                  <a:pt x="22483" y="39830"/>
                </a:cubicBezTo>
                <a:cubicBezTo>
                  <a:pt x="23073" y="39564"/>
                  <a:pt x="24823" y="39298"/>
                  <a:pt x="25679" y="39069"/>
                </a:cubicBezTo>
                <a:cubicBezTo>
                  <a:pt x="24614" y="38670"/>
                  <a:pt x="24309" y="39241"/>
                  <a:pt x="23301" y="39183"/>
                </a:cubicBezTo>
                <a:cubicBezTo>
                  <a:pt x="24005" y="38594"/>
                  <a:pt x="25108" y="38594"/>
                  <a:pt x="26116" y="38251"/>
                </a:cubicBezTo>
                <a:cubicBezTo>
                  <a:pt x="25603" y="37529"/>
                  <a:pt x="26154" y="37567"/>
                  <a:pt x="26611" y="37034"/>
                </a:cubicBezTo>
                <a:cubicBezTo>
                  <a:pt x="26991" y="37338"/>
                  <a:pt x="26154" y="37129"/>
                  <a:pt x="26535" y="37453"/>
                </a:cubicBezTo>
                <a:cubicBezTo>
                  <a:pt x="27220" y="37415"/>
                  <a:pt x="28018" y="37205"/>
                  <a:pt x="27866" y="36349"/>
                </a:cubicBezTo>
                <a:cubicBezTo>
                  <a:pt x="26287" y="35855"/>
                  <a:pt x="25527" y="37034"/>
                  <a:pt x="24366" y="36692"/>
                </a:cubicBezTo>
                <a:cubicBezTo>
                  <a:pt x="22027" y="37776"/>
                  <a:pt x="18375" y="37833"/>
                  <a:pt x="15788" y="38803"/>
                </a:cubicBezTo>
                <a:cubicBezTo>
                  <a:pt x="13011" y="39088"/>
                  <a:pt x="10348" y="39678"/>
                  <a:pt x="7210" y="40173"/>
                </a:cubicBezTo>
                <a:cubicBezTo>
                  <a:pt x="7134" y="40039"/>
                  <a:pt x="7248" y="39868"/>
                  <a:pt x="7038" y="39887"/>
                </a:cubicBezTo>
                <a:cubicBezTo>
                  <a:pt x="11185" y="38879"/>
                  <a:pt x="16244" y="38175"/>
                  <a:pt x="19935" y="37167"/>
                </a:cubicBezTo>
                <a:cubicBezTo>
                  <a:pt x="20011" y="37091"/>
                  <a:pt x="19782" y="36901"/>
                  <a:pt x="19649" y="36730"/>
                </a:cubicBezTo>
                <a:cubicBezTo>
                  <a:pt x="20011" y="36768"/>
                  <a:pt x="19992" y="36711"/>
                  <a:pt x="20296" y="37167"/>
                </a:cubicBezTo>
                <a:cubicBezTo>
                  <a:pt x="21152" y="36597"/>
                  <a:pt x="23263" y="36977"/>
                  <a:pt x="22940" y="35931"/>
                </a:cubicBezTo>
                <a:cubicBezTo>
                  <a:pt x="18204" y="36330"/>
                  <a:pt x="12573" y="38213"/>
                  <a:pt x="7248" y="38613"/>
                </a:cubicBezTo>
                <a:cubicBezTo>
                  <a:pt x="7381" y="38080"/>
                  <a:pt x="8237" y="37890"/>
                  <a:pt x="8826" y="37757"/>
                </a:cubicBezTo>
                <a:cubicBezTo>
                  <a:pt x="11965" y="37148"/>
                  <a:pt x="15655" y="36635"/>
                  <a:pt x="18565" y="35969"/>
                </a:cubicBezTo>
                <a:cubicBezTo>
                  <a:pt x="19269" y="35265"/>
                  <a:pt x="21342" y="35341"/>
                  <a:pt x="22445" y="35037"/>
                </a:cubicBezTo>
                <a:cubicBezTo>
                  <a:pt x="22445" y="34409"/>
                  <a:pt x="23168" y="34542"/>
                  <a:pt x="23548" y="34447"/>
                </a:cubicBezTo>
                <a:cubicBezTo>
                  <a:pt x="23739" y="34333"/>
                  <a:pt x="23720" y="34485"/>
                  <a:pt x="23872" y="34657"/>
                </a:cubicBezTo>
                <a:cubicBezTo>
                  <a:pt x="24290" y="34618"/>
                  <a:pt x="24062" y="34124"/>
                  <a:pt x="24500" y="34314"/>
                </a:cubicBezTo>
                <a:cubicBezTo>
                  <a:pt x="24271" y="34105"/>
                  <a:pt x="24309" y="33915"/>
                  <a:pt x="24138" y="33934"/>
                </a:cubicBezTo>
                <a:cubicBezTo>
                  <a:pt x="24119" y="33744"/>
                  <a:pt x="24728" y="34238"/>
                  <a:pt x="25203" y="34314"/>
                </a:cubicBezTo>
                <a:cubicBezTo>
                  <a:pt x="24671" y="33572"/>
                  <a:pt x="25888" y="34086"/>
                  <a:pt x="26497" y="33420"/>
                </a:cubicBezTo>
                <a:cubicBezTo>
                  <a:pt x="26249" y="33135"/>
                  <a:pt x="26173" y="33515"/>
                  <a:pt x="25983" y="33515"/>
                </a:cubicBezTo>
                <a:cubicBezTo>
                  <a:pt x="25679" y="32907"/>
                  <a:pt x="26535" y="33211"/>
                  <a:pt x="26535" y="32831"/>
                </a:cubicBezTo>
                <a:cubicBezTo>
                  <a:pt x="26649" y="33021"/>
                  <a:pt x="26592" y="33154"/>
                  <a:pt x="26459" y="33249"/>
                </a:cubicBezTo>
                <a:cubicBezTo>
                  <a:pt x="28437" y="32070"/>
                  <a:pt x="33230" y="31632"/>
                  <a:pt x="35551" y="30282"/>
                </a:cubicBezTo>
                <a:cubicBezTo>
                  <a:pt x="35665" y="30053"/>
                  <a:pt x="35456" y="30034"/>
                  <a:pt x="35132" y="29730"/>
                </a:cubicBezTo>
                <a:cubicBezTo>
                  <a:pt x="36426" y="29388"/>
                  <a:pt x="37662" y="29198"/>
                  <a:pt x="38328" y="28589"/>
                </a:cubicBezTo>
                <a:cubicBezTo>
                  <a:pt x="38023" y="28056"/>
                  <a:pt x="38004" y="28646"/>
                  <a:pt x="37738" y="28323"/>
                </a:cubicBezTo>
                <a:cubicBezTo>
                  <a:pt x="37529" y="28741"/>
                  <a:pt x="35988" y="28760"/>
                  <a:pt x="36749" y="28665"/>
                </a:cubicBezTo>
                <a:cubicBezTo>
                  <a:pt x="37681" y="28113"/>
                  <a:pt x="38689" y="27847"/>
                  <a:pt x="39678" y="27486"/>
                </a:cubicBezTo>
                <a:cubicBezTo>
                  <a:pt x="36711" y="27448"/>
                  <a:pt x="34276" y="29749"/>
                  <a:pt x="31138" y="29768"/>
                </a:cubicBezTo>
                <a:cubicBezTo>
                  <a:pt x="30225" y="29787"/>
                  <a:pt x="29692" y="30624"/>
                  <a:pt x="28513" y="30034"/>
                </a:cubicBezTo>
                <a:cubicBezTo>
                  <a:pt x="29464" y="29958"/>
                  <a:pt x="29997" y="29198"/>
                  <a:pt x="30415" y="29388"/>
                </a:cubicBezTo>
                <a:cubicBezTo>
                  <a:pt x="30263" y="28570"/>
                  <a:pt x="32374" y="28608"/>
                  <a:pt x="33249" y="28247"/>
                </a:cubicBezTo>
                <a:cubicBezTo>
                  <a:pt x="33820" y="28018"/>
                  <a:pt x="34219" y="27238"/>
                  <a:pt x="34638" y="27695"/>
                </a:cubicBezTo>
                <a:cubicBezTo>
                  <a:pt x="35018" y="26592"/>
                  <a:pt x="36844" y="26782"/>
                  <a:pt x="37510" y="25964"/>
                </a:cubicBezTo>
                <a:cubicBezTo>
                  <a:pt x="37110" y="25660"/>
                  <a:pt x="36787" y="25717"/>
                  <a:pt x="36502" y="25907"/>
                </a:cubicBezTo>
                <a:cubicBezTo>
                  <a:pt x="37205" y="25469"/>
                  <a:pt x="38518" y="24671"/>
                  <a:pt x="39279" y="24804"/>
                </a:cubicBezTo>
                <a:cubicBezTo>
                  <a:pt x="39165" y="24518"/>
                  <a:pt x="39184" y="24271"/>
                  <a:pt x="39450" y="24138"/>
                </a:cubicBezTo>
                <a:cubicBezTo>
                  <a:pt x="39678" y="24366"/>
                  <a:pt x="39260" y="24347"/>
                  <a:pt x="39393" y="24556"/>
                </a:cubicBezTo>
                <a:cubicBezTo>
                  <a:pt x="40135" y="24652"/>
                  <a:pt x="40097" y="24100"/>
                  <a:pt x="40648" y="23872"/>
                </a:cubicBezTo>
                <a:cubicBezTo>
                  <a:pt x="41257" y="23605"/>
                  <a:pt x="42417" y="23073"/>
                  <a:pt x="41561" y="23948"/>
                </a:cubicBezTo>
                <a:cubicBezTo>
                  <a:pt x="40972" y="24556"/>
                  <a:pt x="40021" y="24766"/>
                  <a:pt x="39488" y="25660"/>
                </a:cubicBezTo>
                <a:cubicBezTo>
                  <a:pt x="41162" y="25051"/>
                  <a:pt x="42189" y="24366"/>
                  <a:pt x="44281" y="23453"/>
                </a:cubicBezTo>
                <a:cubicBezTo>
                  <a:pt x="44452" y="23225"/>
                  <a:pt x="43958" y="23206"/>
                  <a:pt x="43806" y="22940"/>
                </a:cubicBezTo>
                <a:cubicBezTo>
                  <a:pt x="45327" y="22008"/>
                  <a:pt x="47458" y="20962"/>
                  <a:pt x="48466" y="19459"/>
                </a:cubicBezTo>
                <a:cubicBezTo>
                  <a:pt x="47705" y="19193"/>
                  <a:pt x="47610" y="19725"/>
                  <a:pt x="46735" y="20011"/>
                </a:cubicBezTo>
                <a:cubicBezTo>
                  <a:pt x="46659" y="19706"/>
                  <a:pt x="46278" y="19687"/>
                  <a:pt x="46202" y="19326"/>
                </a:cubicBezTo>
                <a:cubicBezTo>
                  <a:pt x="45784" y="20581"/>
                  <a:pt x="43939" y="20182"/>
                  <a:pt x="43730" y="20866"/>
                </a:cubicBezTo>
                <a:cubicBezTo>
                  <a:pt x="42969" y="19573"/>
                  <a:pt x="46526" y="20619"/>
                  <a:pt x="45613" y="19079"/>
                </a:cubicBezTo>
                <a:cubicBezTo>
                  <a:pt x="46526" y="18736"/>
                  <a:pt x="48219" y="17728"/>
                  <a:pt x="48523" y="17119"/>
                </a:cubicBezTo>
                <a:cubicBezTo>
                  <a:pt x="47515" y="16701"/>
                  <a:pt x="47743" y="17880"/>
                  <a:pt x="46925" y="17595"/>
                </a:cubicBezTo>
                <a:cubicBezTo>
                  <a:pt x="46431" y="19059"/>
                  <a:pt x="44471" y="19231"/>
                  <a:pt x="43197" y="20182"/>
                </a:cubicBezTo>
                <a:cubicBezTo>
                  <a:pt x="42779" y="20353"/>
                  <a:pt x="43083" y="19934"/>
                  <a:pt x="43311" y="19934"/>
                </a:cubicBezTo>
                <a:cubicBezTo>
                  <a:pt x="43692" y="19345"/>
                  <a:pt x="44072" y="19155"/>
                  <a:pt x="44890" y="18698"/>
                </a:cubicBezTo>
                <a:cubicBezTo>
                  <a:pt x="44490" y="18185"/>
                  <a:pt x="44357" y="18736"/>
                  <a:pt x="44091" y="18736"/>
                </a:cubicBezTo>
                <a:cubicBezTo>
                  <a:pt x="44281" y="18070"/>
                  <a:pt x="45594" y="18013"/>
                  <a:pt x="46088" y="17462"/>
                </a:cubicBezTo>
                <a:cubicBezTo>
                  <a:pt x="46202" y="17348"/>
                  <a:pt x="46031" y="16967"/>
                  <a:pt x="46126" y="16872"/>
                </a:cubicBezTo>
                <a:cubicBezTo>
                  <a:pt x="46183" y="16815"/>
                  <a:pt x="46431" y="17100"/>
                  <a:pt x="46526" y="17043"/>
                </a:cubicBezTo>
                <a:cubicBezTo>
                  <a:pt x="47439" y="16435"/>
                  <a:pt x="48276" y="14761"/>
                  <a:pt x="49911" y="14837"/>
                </a:cubicBezTo>
                <a:cubicBezTo>
                  <a:pt x="49550" y="13943"/>
                  <a:pt x="51167" y="13848"/>
                  <a:pt x="51034" y="13258"/>
                </a:cubicBezTo>
                <a:cubicBezTo>
                  <a:pt x="47705" y="14285"/>
                  <a:pt x="46012" y="17081"/>
                  <a:pt x="43083" y="17937"/>
                </a:cubicBezTo>
                <a:cubicBezTo>
                  <a:pt x="43330" y="18223"/>
                  <a:pt x="43425" y="17842"/>
                  <a:pt x="43596" y="17842"/>
                </a:cubicBezTo>
                <a:cubicBezTo>
                  <a:pt x="43482" y="18261"/>
                  <a:pt x="41238" y="18166"/>
                  <a:pt x="42037" y="19079"/>
                </a:cubicBezTo>
                <a:cubicBezTo>
                  <a:pt x="40667" y="20962"/>
                  <a:pt x="35969" y="22769"/>
                  <a:pt x="34124" y="23910"/>
                </a:cubicBezTo>
                <a:cubicBezTo>
                  <a:pt x="33630" y="24233"/>
                  <a:pt x="33306" y="24385"/>
                  <a:pt x="32393" y="24081"/>
                </a:cubicBezTo>
                <a:cubicBezTo>
                  <a:pt x="33230" y="23567"/>
                  <a:pt x="34086" y="23168"/>
                  <a:pt x="34466" y="22388"/>
                </a:cubicBezTo>
                <a:cubicBezTo>
                  <a:pt x="34276" y="22255"/>
                  <a:pt x="33953" y="22978"/>
                  <a:pt x="33477" y="22730"/>
                </a:cubicBezTo>
                <a:cubicBezTo>
                  <a:pt x="34086" y="21951"/>
                  <a:pt x="36178" y="21076"/>
                  <a:pt x="37263" y="20695"/>
                </a:cubicBezTo>
                <a:cubicBezTo>
                  <a:pt x="37072" y="20486"/>
                  <a:pt x="37263" y="20448"/>
                  <a:pt x="36806" y="19972"/>
                </a:cubicBezTo>
                <a:cubicBezTo>
                  <a:pt x="37282" y="19858"/>
                  <a:pt x="37795" y="19839"/>
                  <a:pt x="37795" y="19250"/>
                </a:cubicBezTo>
                <a:cubicBezTo>
                  <a:pt x="36235" y="18698"/>
                  <a:pt x="35379" y="20296"/>
                  <a:pt x="33325" y="19934"/>
                </a:cubicBezTo>
                <a:cubicBezTo>
                  <a:pt x="36140" y="18641"/>
                  <a:pt x="39450" y="17766"/>
                  <a:pt x="41238" y="15864"/>
                </a:cubicBezTo>
                <a:cubicBezTo>
                  <a:pt x="42151" y="14875"/>
                  <a:pt x="43806" y="14380"/>
                  <a:pt x="45004" y="13429"/>
                </a:cubicBezTo>
                <a:cubicBezTo>
                  <a:pt x="48199" y="10919"/>
                  <a:pt x="52042" y="9682"/>
                  <a:pt x="56207" y="6810"/>
                </a:cubicBezTo>
                <a:cubicBezTo>
                  <a:pt x="55313" y="6163"/>
                  <a:pt x="55066" y="6753"/>
                  <a:pt x="54495" y="6772"/>
                </a:cubicBezTo>
                <a:close/>
                <a:moveTo>
                  <a:pt x="57120" y="7305"/>
                </a:moveTo>
                <a:cubicBezTo>
                  <a:pt x="58166" y="6829"/>
                  <a:pt x="61476" y="6810"/>
                  <a:pt x="60943" y="5441"/>
                </a:cubicBezTo>
                <a:cubicBezTo>
                  <a:pt x="59232" y="5574"/>
                  <a:pt x="58166" y="6373"/>
                  <a:pt x="57120" y="7305"/>
                </a:cubicBezTo>
                <a:close/>
                <a:moveTo>
                  <a:pt x="36825" y="21532"/>
                </a:moveTo>
                <a:cubicBezTo>
                  <a:pt x="37053" y="21228"/>
                  <a:pt x="37567" y="20904"/>
                  <a:pt x="38080" y="20847"/>
                </a:cubicBezTo>
                <a:cubicBezTo>
                  <a:pt x="37453" y="20524"/>
                  <a:pt x="36273" y="21152"/>
                  <a:pt x="36825" y="21532"/>
                </a:cubicBezTo>
                <a:close/>
                <a:moveTo>
                  <a:pt x="35494" y="22255"/>
                </a:moveTo>
                <a:cubicBezTo>
                  <a:pt x="35132" y="21779"/>
                  <a:pt x="34562" y="22312"/>
                  <a:pt x="34657" y="22502"/>
                </a:cubicBezTo>
                <a:cubicBezTo>
                  <a:pt x="34885" y="22236"/>
                  <a:pt x="35246" y="22483"/>
                  <a:pt x="35494" y="22255"/>
                </a:cubicBezTo>
                <a:close/>
                <a:moveTo>
                  <a:pt x="36007" y="21779"/>
                </a:moveTo>
                <a:cubicBezTo>
                  <a:pt x="35817" y="21703"/>
                  <a:pt x="35246" y="21779"/>
                  <a:pt x="35456" y="22084"/>
                </a:cubicBezTo>
                <a:cubicBezTo>
                  <a:pt x="35627" y="22160"/>
                  <a:pt x="36216" y="22084"/>
                  <a:pt x="36007" y="21779"/>
                </a:cubicBezTo>
                <a:close/>
                <a:moveTo>
                  <a:pt x="52099" y="13677"/>
                </a:moveTo>
                <a:cubicBezTo>
                  <a:pt x="51186" y="12973"/>
                  <a:pt x="50919" y="14514"/>
                  <a:pt x="50292" y="14266"/>
                </a:cubicBezTo>
                <a:cubicBezTo>
                  <a:pt x="50996" y="14266"/>
                  <a:pt x="52517" y="14057"/>
                  <a:pt x="52498" y="13467"/>
                </a:cubicBezTo>
                <a:cubicBezTo>
                  <a:pt x="52403" y="13467"/>
                  <a:pt x="52308" y="13410"/>
                  <a:pt x="52175" y="13239"/>
                </a:cubicBezTo>
                <a:cubicBezTo>
                  <a:pt x="51794" y="13239"/>
                  <a:pt x="52175" y="13543"/>
                  <a:pt x="52099" y="13677"/>
                </a:cubicBezTo>
                <a:close/>
                <a:moveTo>
                  <a:pt x="59422" y="10101"/>
                </a:moveTo>
                <a:cubicBezTo>
                  <a:pt x="58927" y="9473"/>
                  <a:pt x="57729" y="9568"/>
                  <a:pt x="58395" y="10272"/>
                </a:cubicBezTo>
                <a:cubicBezTo>
                  <a:pt x="57158" y="10709"/>
                  <a:pt x="57044" y="11242"/>
                  <a:pt x="56835" y="12269"/>
                </a:cubicBezTo>
                <a:cubicBezTo>
                  <a:pt x="56835" y="11775"/>
                  <a:pt x="58185" y="12003"/>
                  <a:pt x="58661" y="11679"/>
                </a:cubicBezTo>
                <a:cubicBezTo>
                  <a:pt x="58756" y="11603"/>
                  <a:pt x="58642" y="11280"/>
                  <a:pt x="58737" y="11261"/>
                </a:cubicBezTo>
                <a:cubicBezTo>
                  <a:pt x="59289" y="11090"/>
                  <a:pt x="61153" y="10938"/>
                  <a:pt x="62218" y="10538"/>
                </a:cubicBezTo>
                <a:cubicBezTo>
                  <a:pt x="63283" y="10139"/>
                  <a:pt x="64424" y="9968"/>
                  <a:pt x="62903" y="8617"/>
                </a:cubicBezTo>
                <a:cubicBezTo>
                  <a:pt x="61381" y="8769"/>
                  <a:pt x="59783" y="9796"/>
                  <a:pt x="59441" y="10101"/>
                </a:cubicBezTo>
                <a:close/>
                <a:moveTo>
                  <a:pt x="71139" y="7647"/>
                </a:moveTo>
                <a:cubicBezTo>
                  <a:pt x="71367" y="7704"/>
                  <a:pt x="71538" y="7609"/>
                  <a:pt x="71766" y="7685"/>
                </a:cubicBezTo>
                <a:cubicBezTo>
                  <a:pt x="71291" y="7038"/>
                  <a:pt x="70910" y="7248"/>
                  <a:pt x="71139" y="7647"/>
                </a:cubicBezTo>
                <a:close/>
                <a:moveTo>
                  <a:pt x="38290" y="25945"/>
                </a:moveTo>
                <a:cubicBezTo>
                  <a:pt x="38803" y="25755"/>
                  <a:pt x="38784" y="25698"/>
                  <a:pt x="39241" y="25431"/>
                </a:cubicBezTo>
                <a:cubicBezTo>
                  <a:pt x="38594" y="24880"/>
                  <a:pt x="37985" y="25450"/>
                  <a:pt x="38290" y="25945"/>
                </a:cubicBezTo>
                <a:close/>
                <a:moveTo>
                  <a:pt x="23568" y="36368"/>
                </a:moveTo>
                <a:cubicBezTo>
                  <a:pt x="23625" y="36064"/>
                  <a:pt x="23929" y="36330"/>
                  <a:pt x="23929" y="35988"/>
                </a:cubicBezTo>
                <a:cubicBezTo>
                  <a:pt x="23587" y="35589"/>
                  <a:pt x="23358" y="35684"/>
                  <a:pt x="23168" y="35836"/>
                </a:cubicBezTo>
                <a:cubicBezTo>
                  <a:pt x="23415" y="36064"/>
                  <a:pt x="23339" y="36159"/>
                  <a:pt x="23568" y="36387"/>
                </a:cubicBezTo>
                <a:close/>
                <a:moveTo>
                  <a:pt x="24385" y="35741"/>
                </a:moveTo>
                <a:cubicBezTo>
                  <a:pt x="24747" y="35912"/>
                  <a:pt x="25755" y="36273"/>
                  <a:pt x="25336" y="35608"/>
                </a:cubicBezTo>
                <a:cubicBezTo>
                  <a:pt x="25032" y="35474"/>
                  <a:pt x="24233" y="35227"/>
                  <a:pt x="24385" y="35741"/>
                </a:cubicBezTo>
                <a:close/>
                <a:moveTo>
                  <a:pt x="80763" y="8978"/>
                </a:moveTo>
                <a:cubicBezTo>
                  <a:pt x="81163" y="9188"/>
                  <a:pt x="81391" y="8617"/>
                  <a:pt x="81790" y="8807"/>
                </a:cubicBezTo>
                <a:cubicBezTo>
                  <a:pt x="81144" y="7894"/>
                  <a:pt x="83274" y="8655"/>
                  <a:pt x="82932" y="7628"/>
                </a:cubicBezTo>
                <a:cubicBezTo>
                  <a:pt x="82152" y="7647"/>
                  <a:pt x="81581" y="8313"/>
                  <a:pt x="81029" y="8275"/>
                </a:cubicBezTo>
                <a:cubicBezTo>
                  <a:pt x="81201" y="8503"/>
                  <a:pt x="81467" y="8522"/>
                  <a:pt x="81391" y="8655"/>
                </a:cubicBezTo>
                <a:cubicBezTo>
                  <a:pt x="81163" y="8465"/>
                  <a:pt x="80592" y="8769"/>
                  <a:pt x="80763" y="8997"/>
                </a:cubicBezTo>
                <a:close/>
                <a:moveTo>
                  <a:pt x="27733" y="38366"/>
                </a:moveTo>
                <a:cubicBezTo>
                  <a:pt x="27429" y="38461"/>
                  <a:pt x="26535" y="38423"/>
                  <a:pt x="26516" y="38822"/>
                </a:cubicBezTo>
                <a:cubicBezTo>
                  <a:pt x="26896" y="38803"/>
                  <a:pt x="27752" y="38841"/>
                  <a:pt x="27733" y="38366"/>
                </a:cubicBezTo>
                <a:close/>
                <a:moveTo>
                  <a:pt x="28912" y="38099"/>
                </a:moveTo>
                <a:cubicBezTo>
                  <a:pt x="28627" y="38023"/>
                  <a:pt x="27942" y="38251"/>
                  <a:pt x="28056" y="38575"/>
                </a:cubicBezTo>
                <a:cubicBezTo>
                  <a:pt x="28285" y="38251"/>
                  <a:pt x="29312" y="38746"/>
                  <a:pt x="28912" y="38099"/>
                </a:cubicBezTo>
                <a:close/>
                <a:moveTo>
                  <a:pt x="92975" y="7400"/>
                </a:moveTo>
                <a:cubicBezTo>
                  <a:pt x="92841" y="7628"/>
                  <a:pt x="92594" y="7343"/>
                  <a:pt x="92442" y="7495"/>
                </a:cubicBezTo>
                <a:cubicBezTo>
                  <a:pt x="92879" y="8084"/>
                  <a:pt x="93583" y="7951"/>
                  <a:pt x="92975" y="7400"/>
                </a:cubicBezTo>
                <a:close/>
                <a:moveTo>
                  <a:pt x="29141" y="42227"/>
                </a:moveTo>
                <a:cubicBezTo>
                  <a:pt x="29426" y="41922"/>
                  <a:pt x="29844" y="42151"/>
                  <a:pt x="30130" y="41884"/>
                </a:cubicBezTo>
                <a:cubicBezTo>
                  <a:pt x="29502" y="41105"/>
                  <a:pt x="29026" y="42246"/>
                  <a:pt x="29141" y="42227"/>
                </a:cubicBezTo>
                <a:close/>
                <a:moveTo>
                  <a:pt x="87630" y="11052"/>
                </a:moveTo>
                <a:cubicBezTo>
                  <a:pt x="88352" y="11470"/>
                  <a:pt x="88847" y="10957"/>
                  <a:pt x="88524" y="10386"/>
                </a:cubicBezTo>
                <a:cubicBezTo>
                  <a:pt x="88448" y="10690"/>
                  <a:pt x="87991" y="10862"/>
                  <a:pt x="87630" y="11052"/>
                </a:cubicBezTo>
                <a:close/>
                <a:moveTo>
                  <a:pt x="89170" y="10804"/>
                </a:moveTo>
                <a:cubicBezTo>
                  <a:pt x="90255" y="10747"/>
                  <a:pt x="90540" y="9872"/>
                  <a:pt x="90768" y="9359"/>
                </a:cubicBezTo>
                <a:cubicBezTo>
                  <a:pt x="90121" y="10196"/>
                  <a:pt x="88638" y="9587"/>
                  <a:pt x="89170" y="10804"/>
                </a:cubicBezTo>
                <a:close/>
                <a:moveTo>
                  <a:pt x="65280" y="26002"/>
                </a:moveTo>
                <a:cubicBezTo>
                  <a:pt x="65375" y="25793"/>
                  <a:pt x="66193" y="25888"/>
                  <a:pt x="65661" y="25412"/>
                </a:cubicBezTo>
                <a:cubicBezTo>
                  <a:pt x="65413" y="25546"/>
                  <a:pt x="65242" y="25736"/>
                  <a:pt x="65280" y="26002"/>
                </a:cubicBezTo>
                <a:close/>
                <a:moveTo>
                  <a:pt x="63606" y="27866"/>
                </a:moveTo>
                <a:cubicBezTo>
                  <a:pt x="63949" y="27219"/>
                  <a:pt x="65566" y="27505"/>
                  <a:pt x="65128" y="26459"/>
                </a:cubicBezTo>
                <a:cubicBezTo>
                  <a:pt x="64348" y="26573"/>
                  <a:pt x="62998" y="26706"/>
                  <a:pt x="63606" y="27866"/>
                </a:cubicBezTo>
                <a:close/>
                <a:moveTo>
                  <a:pt x="28247" y="48275"/>
                </a:moveTo>
                <a:cubicBezTo>
                  <a:pt x="27048" y="47800"/>
                  <a:pt x="26249" y="48827"/>
                  <a:pt x="25165" y="48789"/>
                </a:cubicBezTo>
                <a:cubicBezTo>
                  <a:pt x="26459" y="49131"/>
                  <a:pt x="27181" y="48275"/>
                  <a:pt x="28247" y="48275"/>
                </a:cubicBezTo>
                <a:close/>
                <a:moveTo>
                  <a:pt x="96455" y="12459"/>
                </a:moveTo>
                <a:cubicBezTo>
                  <a:pt x="96284" y="12345"/>
                  <a:pt x="95828" y="12022"/>
                  <a:pt x="95447" y="12022"/>
                </a:cubicBezTo>
                <a:cubicBezTo>
                  <a:pt x="95580" y="12897"/>
                  <a:pt x="94743" y="12935"/>
                  <a:pt x="94401" y="13562"/>
                </a:cubicBezTo>
                <a:cubicBezTo>
                  <a:pt x="95181" y="13620"/>
                  <a:pt x="96379" y="12478"/>
                  <a:pt x="96455" y="12459"/>
                </a:cubicBezTo>
                <a:close/>
                <a:moveTo>
                  <a:pt x="95105" y="19535"/>
                </a:moveTo>
                <a:cubicBezTo>
                  <a:pt x="93792" y="19877"/>
                  <a:pt x="91985" y="20106"/>
                  <a:pt x="92594" y="21646"/>
                </a:cubicBezTo>
                <a:cubicBezTo>
                  <a:pt x="94705" y="22122"/>
                  <a:pt x="95428" y="20638"/>
                  <a:pt x="96455" y="19953"/>
                </a:cubicBezTo>
                <a:cubicBezTo>
                  <a:pt x="96113" y="19383"/>
                  <a:pt x="96075" y="20087"/>
                  <a:pt x="95771" y="19744"/>
                </a:cubicBezTo>
                <a:cubicBezTo>
                  <a:pt x="95637" y="19440"/>
                  <a:pt x="96436" y="19763"/>
                  <a:pt x="96018" y="19231"/>
                </a:cubicBezTo>
                <a:cubicBezTo>
                  <a:pt x="95447" y="18850"/>
                  <a:pt x="94991" y="19079"/>
                  <a:pt x="95105" y="19535"/>
                </a:cubicBezTo>
                <a:close/>
                <a:moveTo>
                  <a:pt x="6201" y="67296"/>
                </a:moveTo>
                <a:cubicBezTo>
                  <a:pt x="5935" y="67562"/>
                  <a:pt x="5555" y="67315"/>
                  <a:pt x="5288" y="67581"/>
                </a:cubicBezTo>
                <a:cubicBezTo>
                  <a:pt x="5859" y="68038"/>
                  <a:pt x="6240" y="67639"/>
                  <a:pt x="6201" y="67296"/>
                </a:cubicBezTo>
                <a:close/>
                <a:moveTo>
                  <a:pt x="36977" y="56074"/>
                </a:moveTo>
                <a:cubicBezTo>
                  <a:pt x="36483" y="56188"/>
                  <a:pt x="36254" y="56340"/>
                  <a:pt x="35513" y="56664"/>
                </a:cubicBezTo>
                <a:cubicBezTo>
                  <a:pt x="36235" y="57158"/>
                  <a:pt x="36977" y="56587"/>
                  <a:pt x="36977" y="56074"/>
                </a:cubicBezTo>
                <a:close/>
                <a:moveTo>
                  <a:pt x="38061" y="56454"/>
                </a:moveTo>
                <a:cubicBezTo>
                  <a:pt x="38575" y="56017"/>
                  <a:pt x="39222" y="55636"/>
                  <a:pt x="39507" y="55104"/>
                </a:cubicBezTo>
                <a:cubicBezTo>
                  <a:pt x="38993" y="55370"/>
                  <a:pt x="37890" y="55560"/>
                  <a:pt x="38061" y="56454"/>
                </a:cubicBezTo>
                <a:close/>
                <a:moveTo>
                  <a:pt x="102732" y="25032"/>
                </a:moveTo>
                <a:cubicBezTo>
                  <a:pt x="102675" y="25565"/>
                  <a:pt x="101211" y="25508"/>
                  <a:pt x="101800" y="26306"/>
                </a:cubicBezTo>
                <a:cubicBezTo>
                  <a:pt x="100963" y="27086"/>
                  <a:pt x="97920" y="27904"/>
                  <a:pt x="97711" y="28893"/>
                </a:cubicBezTo>
                <a:cubicBezTo>
                  <a:pt x="98776" y="29559"/>
                  <a:pt x="98434" y="28608"/>
                  <a:pt x="99442" y="28722"/>
                </a:cubicBezTo>
                <a:cubicBezTo>
                  <a:pt x="99347" y="28798"/>
                  <a:pt x="99156" y="28855"/>
                  <a:pt x="99461" y="29102"/>
                </a:cubicBezTo>
                <a:cubicBezTo>
                  <a:pt x="101211" y="28684"/>
                  <a:pt x="101115" y="27200"/>
                  <a:pt x="102542" y="26478"/>
                </a:cubicBezTo>
                <a:cubicBezTo>
                  <a:pt x="101591" y="25489"/>
                  <a:pt x="103455" y="26021"/>
                  <a:pt x="102732" y="25032"/>
                </a:cubicBezTo>
                <a:close/>
                <a:moveTo>
                  <a:pt x="42455" y="62940"/>
                </a:moveTo>
                <a:cubicBezTo>
                  <a:pt x="42741" y="62731"/>
                  <a:pt x="43749" y="62636"/>
                  <a:pt x="43749" y="62046"/>
                </a:cubicBezTo>
                <a:cubicBezTo>
                  <a:pt x="43102" y="62218"/>
                  <a:pt x="42189" y="62161"/>
                  <a:pt x="42455" y="62940"/>
                </a:cubicBezTo>
                <a:close/>
                <a:moveTo>
                  <a:pt x="36007" y="66802"/>
                </a:moveTo>
                <a:cubicBezTo>
                  <a:pt x="36445" y="66478"/>
                  <a:pt x="37224" y="66687"/>
                  <a:pt x="36863" y="65946"/>
                </a:cubicBezTo>
                <a:cubicBezTo>
                  <a:pt x="36521" y="66003"/>
                  <a:pt x="35855" y="66326"/>
                  <a:pt x="36007" y="66802"/>
                </a:cubicBezTo>
                <a:close/>
                <a:moveTo>
                  <a:pt x="69693" y="54400"/>
                </a:moveTo>
                <a:cubicBezTo>
                  <a:pt x="69046" y="54476"/>
                  <a:pt x="69084" y="54647"/>
                  <a:pt x="68875" y="55028"/>
                </a:cubicBezTo>
                <a:cubicBezTo>
                  <a:pt x="68723" y="54876"/>
                  <a:pt x="68799" y="54800"/>
                  <a:pt x="68590" y="54609"/>
                </a:cubicBezTo>
                <a:cubicBezTo>
                  <a:pt x="68228" y="54685"/>
                  <a:pt x="67962" y="55199"/>
                  <a:pt x="67525" y="54990"/>
                </a:cubicBezTo>
                <a:cubicBezTo>
                  <a:pt x="67981" y="54780"/>
                  <a:pt x="68038" y="54058"/>
                  <a:pt x="68704" y="54362"/>
                </a:cubicBezTo>
                <a:cubicBezTo>
                  <a:pt x="68476" y="53963"/>
                  <a:pt x="69275" y="54001"/>
                  <a:pt x="68856" y="53506"/>
                </a:cubicBezTo>
                <a:cubicBezTo>
                  <a:pt x="65661" y="54058"/>
                  <a:pt x="63397" y="55579"/>
                  <a:pt x="60772" y="56911"/>
                </a:cubicBezTo>
                <a:cubicBezTo>
                  <a:pt x="60563" y="56702"/>
                  <a:pt x="60924" y="56721"/>
                  <a:pt x="60753" y="56530"/>
                </a:cubicBezTo>
                <a:cubicBezTo>
                  <a:pt x="58965" y="57481"/>
                  <a:pt x="55294" y="57729"/>
                  <a:pt x="53697" y="59364"/>
                </a:cubicBezTo>
                <a:cubicBezTo>
                  <a:pt x="51566" y="59688"/>
                  <a:pt x="47971" y="60981"/>
                  <a:pt x="47210" y="62693"/>
                </a:cubicBezTo>
                <a:cubicBezTo>
                  <a:pt x="50406" y="61476"/>
                  <a:pt x="53012" y="59840"/>
                  <a:pt x="55523" y="59155"/>
                </a:cubicBezTo>
                <a:cubicBezTo>
                  <a:pt x="55675" y="59764"/>
                  <a:pt x="54705" y="59441"/>
                  <a:pt x="55142" y="60125"/>
                </a:cubicBezTo>
                <a:cubicBezTo>
                  <a:pt x="57406" y="59212"/>
                  <a:pt x="58794" y="57805"/>
                  <a:pt x="60810" y="57082"/>
                </a:cubicBezTo>
                <a:cubicBezTo>
                  <a:pt x="61400" y="57748"/>
                  <a:pt x="60658" y="57443"/>
                  <a:pt x="61020" y="57919"/>
                </a:cubicBezTo>
                <a:cubicBezTo>
                  <a:pt x="62712" y="57558"/>
                  <a:pt x="64082" y="56530"/>
                  <a:pt x="65489" y="56473"/>
                </a:cubicBezTo>
                <a:cubicBezTo>
                  <a:pt x="66954" y="56416"/>
                  <a:pt x="68837" y="55313"/>
                  <a:pt x="70226" y="55085"/>
                </a:cubicBezTo>
                <a:cubicBezTo>
                  <a:pt x="70321" y="55028"/>
                  <a:pt x="70073" y="54819"/>
                  <a:pt x="70131" y="54742"/>
                </a:cubicBezTo>
                <a:cubicBezTo>
                  <a:pt x="71500" y="54685"/>
                  <a:pt x="73725" y="53430"/>
                  <a:pt x="74315" y="52498"/>
                </a:cubicBezTo>
                <a:cubicBezTo>
                  <a:pt x="72717" y="53126"/>
                  <a:pt x="71063" y="54134"/>
                  <a:pt x="69693" y="54780"/>
                </a:cubicBezTo>
                <a:cubicBezTo>
                  <a:pt x="69503" y="54571"/>
                  <a:pt x="69845" y="54590"/>
                  <a:pt x="69693" y="54400"/>
                </a:cubicBezTo>
                <a:close/>
                <a:moveTo>
                  <a:pt x="79165" y="58718"/>
                </a:moveTo>
                <a:cubicBezTo>
                  <a:pt x="78081" y="59593"/>
                  <a:pt x="75247" y="59460"/>
                  <a:pt x="73649" y="60544"/>
                </a:cubicBezTo>
                <a:cubicBezTo>
                  <a:pt x="72185" y="61514"/>
                  <a:pt x="69769" y="62598"/>
                  <a:pt x="67962" y="63207"/>
                </a:cubicBezTo>
                <a:cubicBezTo>
                  <a:pt x="68114" y="63872"/>
                  <a:pt x="67334" y="63682"/>
                  <a:pt x="67639" y="64367"/>
                </a:cubicBezTo>
                <a:cubicBezTo>
                  <a:pt x="72679" y="62294"/>
                  <a:pt x="77587" y="61038"/>
                  <a:pt x="81657" y="58337"/>
                </a:cubicBezTo>
                <a:cubicBezTo>
                  <a:pt x="80383" y="57767"/>
                  <a:pt x="79736" y="58261"/>
                  <a:pt x="79165" y="587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1"/>
          <p:cNvSpPr/>
          <p:nvPr/>
        </p:nvSpPr>
        <p:spPr>
          <a:xfrm flipH="1">
            <a:off x="-280676" y="1046072"/>
            <a:ext cx="1846448" cy="791849"/>
          </a:xfrm>
          <a:custGeom>
            <a:avLst/>
            <a:gdLst/>
            <a:ahLst/>
            <a:cxnLst/>
            <a:rect l="l" t="t" r="r" b="b"/>
            <a:pathLst>
              <a:path w="135544" h="58128" extrusionOk="0">
                <a:moveTo>
                  <a:pt x="122228" y="38118"/>
                </a:moveTo>
                <a:cubicBezTo>
                  <a:pt x="121886" y="38308"/>
                  <a:pt x="121544" y="38517"/>
                  <a:pt x="121182" y="38708"/>
                </a:cubicBezTo>
                <a:cubicBezTo>
                  <a:pt x="121220" y="38765"/>
                  <a:pt x="121296" y="38765"/>
                  <a:pt x="121315" y="38860"/>
                </a:cubicBezTo>
                <a:cubicBezTo>
                  <a:pt x="120973" y="39107"/>
                  <a:pt x="120460" y="39297"/>
                  <a:pt x="120155" y="39563"/>
                </a:cubicBezTo>
                <a:cubicBezTo>
                  <a:pt x="120250" y="39525"/>
                  <a:pt x="120364" y="39468"/>
                  <a:pt x="120383" y="39583"/>
                </a:cubicBezTo>
                <a:cubicBezTo>
                  <a:pt x="120345" y="39868"/>
                  <a:pt x="119737" y="39773"/>
                  <a:pt x="119623" y="39982"/>
                </a:cubicBezTo>
                <a:cubicBezTo>
                  <a:pt x="119756" y="39925"/>
                  <a:pt x="119851" y="39906"/>
                  <a:pt x="119908" y="39982"/>
                </a:cubicBezTo>
                <a:cubicBezTo>
                  <a:pt x="119699" y="40020"/>
                  <a:pt x="119737" y="40134"/>
                  <a:pt x="119718" y="40229"/>
                </a:cubicBezTo>
                <a:cubicBezTo>
                  <a:pt x="119566" y="40286"/>
                  <a:pt x="119432" y="40343"/>
                  <a:pt x="119280" y="40400"/>
                </a:cubicBezTo>
                <a:cubicBezTo>
                  <a:pt x="119052" y="40781"/>
                  <a:pt x="118786" y="40952"/>
                  <a:pt x="118253" y="41218"/>
                </a:cubicBezTo>
                <a:cubicBezTo>
                  <a:pt x="116560" y="42055"/>
                  <a:pt x="114183" y="43577"/>
                  <a:pt x="111995" y="44718"/>
                </a:cubicBezTo>
                <a:cubicBezTo>
                  <a:pt x="110968" y="45251"/>
                  <a:pt x="109979" y="45764"/>
                  <a:pt x="108971" y="46259"/>
                </a:cubicBezTo>
                <a:cubicBezTo>
                  <a:pt x="105813" y="47818"/>
                  <a:pt x="102865" y="48903"/>
                  <a:pt x="99917" y="50291"/>
                </a:cubicBezTo>
                <a:cubicBezTo>
                  <a:pt x="97463" y="51071"/>
                  <a:pt x="94192" y="52707"/>
                  <a:pt x="91985" y="53354"/>
                </a:cubicBezTo>
                <a:cubicBezTo>
                  <a:pt x="92480" y="52973"/>
                  <a:pt x="93412" y="52821"/>
                  <a:pt x="93678" y="52574"/>
                </a:cubicBezTo>
                <a:cubicBezTo>
                  <a:pt x="93906" y="52364"/>
                  <a:pt x="93431" y="52555"/>
                  <a:pt x="93735" y="52555"/>
                </a:cubicBezTo>
                <a:cubicBezTo>
                  <a:pt x="94154" y="52517"/>
                  <a:pt x="94800" y="52041"/>
                  <a:pt x="95086" y="51794"/>
                </a:cubicBezTo>
                <a:cubicBezTo>
                  <a:pt x="92575" y="52745"/>
                  <a:pt x="88999" y="54324"/>
                  <a:pt x="86355" y="55180"/>
                </a:cubicBezTo>
                <a:lnTo>
                  <a:pt x="85670" y="55446"/>
                </a:lnTo>
                <a:cubicBezTo>
                  <a:pt x="85309" y="55541"/>
                  <a:pt x="85899" y="55294"/>
                  <a:pt x="86032" y="55256"/>
                </a:cubicBezTo>
                <a:cubicBezTo>
                  <a:pt x="89379" y="54000"/>
                  <a:pt x="92461" y="52631"/>
                  <a:pt x="95980" y="50976"/>
                </a:cubicBezTo>
                <a:cubicBezTo>
                  <a:pt x="93355" y="51927"/>
                  <a:pt x="89151" y="53715"/>
                  <a:pt x="86165" y="54685"/>
                </a:cubicBezTo>
                <a:cubicBezTo>
                  <a:pt x="86621" y="54267"/>
                  <a:pt x="88371" y="54057"/>
                  <a:pt x="88961" y="53468"/>
                </a:cubicBezTo>
                <a:cubicBezTo>
                  <a:pt x="88923" y="53487"/>
                  <a:pt x="88809" y="53487"/>
                  <a:pt x="88809" y="53468"/>
                </a:cubicBezTo>
                <a:cubicBezTo>
                  <a:pt x="89741" y="52992"/>
                  <a:pt x="91186" y="52688"/>
                  <a:pt x="91662" y="52193"/>
                </a:cubicBezTo>
                <a:cubicBezTo>
                  <a:pt x="90692" y="52536"/>
                  <a:pt x="88885" y="53106"/>
                  <a:pt x="87934" y="53411"/>
                </a:cubicBezTo>
                <a:cubicBezTo>
                  <a:pt x="87116" y="53696"/>
                  <a:pt x="87801" y="53487"/>
                  <a:pt x="88143" y="53220"/>
                </a:cubicBezTo>
                <a:cubicBezTo>
                  <a:pt x="87515" y="53354"/>
                  <a:pt x="86279" y="54000"/>
                  <a:pt x="85499" y="54114"/>
                </a:cubicBezTo>
                <a:cubicBezTo>
                  <a:pt x="85880" y="53829"/>
                  <a:pt x="87078" y="53753"/>
                  <a:pt x="86831" y="53315"/>
                </a:cubicBezTo>
                <a:cubicBezTo>
                  <a:pt x="85480" y="53772"/>
                  <a:pt x="84320" y="54171"/>
                  <a:pt x="83046" y="54609"/>
                </a:cubicBezTo>
                <a:cubicBezTo>
                  <a:pt x="83236" y="54533"/>
                  <a:pt x="83255" y="54495"/>
                  <a:pt x="83141" y="54457"/>
                </a:cubicBezTo>
                <a:cubicBezTo>
                  <a:pt x="83407" y="54305"/>
                  <a:pt x="83616" y="54286"/>
                  <a:pt x="83787" y="54305"/>
                </a:cubicBezTo>
                <a:cubicBezTo>
                  <a:pt x="83654" y="54095"/>
                  <a:pt x="84396" y="54019"/>
                  <a:pt x="84548" y="53715"/>
                </a:cubicBezTo>
                <a:cubicBezTo>
                  <a:pt x="84073" y="53867"/>
                  <a:pt x="83274" y="54114"/>
                  <a:pt x="83065" y="54095"/>
                </a:cubicBezTo>
                <a:cubicBezTo>
                  <a:pt x="83179" y="54019"/>
                  <a:pt x="83483" y="54000"/>
                  <a:pt x="83464" y="53867"/>
                </a:cubicBezTo>
                <a:cubicBezTo>
                  <a:pt x="82665" y="54114"/>
                  <a:pt x="81714" y="54609"/>
                  <a:pt x="81010" y="54685"/>
                </a:cubicBezTo>
                <a:cubicBezTo>
                  <a:pt x="84225" y="53506"/>
                  <a:pt x="87363" y="52155"/>
                  <a:pt x="90216" y="50881"/>
                </a:cubicBezTo>
                <a:cubicBezTo>
                  <a:pt x="90216" y="50881"/>
                  <a:pt x="90254" y="50995"/>
                  <a:pt x="90311" y="50957"/>
                </a:cubicBezTo>
                <a:cubicBezTo>
                  <a:pt x="90635" y="50824"/>
                  <a:pt x="91110" y="50557"/>
                  <a:pt x="91586" y="50386"/>
                </a:cubicBezTo>
                <a:cubicBezTo>
                  <a:pt x="91491" y="50310"/>
                  <a:pt x="91662" y="50120"/>
                  <a:pt x="91738" y="50215"/>
                </a:cubicBezTo>
                <a:cubicBezTo>
                  <a:pt x="91548" y="50405"/>
                  <a:pt x="92061" y="50158"/>
                  <a:pt x="92309" y="50044"/>
                </a:cubicBezTo>
                <a:cubicBezTo>
                  <a:pt x="92214" y="49911"/>
                  <a:pt x="92461" y="49835"/>
                  <a:pt x="92271" y="49778"/>
                </a:cubicBezTo>
                <a:cubicBezTo>
                  <a:pt x="92137" y="49873"/>
                  <a:pt x="91852" y="50139"/>
                  <a:pt x="91776" y="49987"/>
                </a:cubicBezTo>
                <a:cubicBezTo>
                  <a:pt x="92099" y="49664"/>
                  <a:pt x="92936" y="49702"/>
                  <a:pt x="93050" y="49245"/>
                </a:cubicBezTo>
                <a:cubicBezTo>
                  <a:pt x="93469" y="49169"/>
                  <a:pt x="93773" y="48827"/>
                  <a:pt x="93963" y="48827"/>
                </a:cubicBezTo>
                <a:cubicBezTo>
                  <a:pt x="93925" y="48865"/>
                  <a:pt x="93849" y="48884"/>
                  <a:pt x="93868" y="48922"/>
                </a:cubicBezTo>
                <a:cubicBezTo>
                  <a:pt x="94306" y="48693"/>
                  <a:pt x="94934" y="48256"/>
                  <a:pt x="95162" y="48408"/>
                </a:cubicBezTo>
                <a:cubicBezTo>
                  <a:pt x="95200" y="48370"/>
                  <a:pt x="95238" y="48123"/>
                  <a:pt x="95143" y="48180"/>
                </a:cubicBezTo>
                <a:cubicBezTo>
                  <a:pt x="94705" y="48294"/>
                  <a:pt x="94382" y="48617"/>
                  <a:pt x="94135" y="48541"/>
                </a:cubicBezTo>
                <a:cubicBezTo>
                  <a:pt x="94705" y="48256"/>
                  <a:pt x="95485" y="47952"/>
                  <a:pt x="96151" y="47495"/>
                </a:cubicBezTo>
                <a:cubicBezTo>
                  <a:pt x="96018" y="47457"/>
                  <a:pt x="95942" y="47666"/>
                  <a:pt x="95999" y="47457"/>
                </a:cubicBezTo>
                <a:cubicBezTo>
                  <a:pt x="96132" y="47324"/>
                  <a:pt x="96969" y="47096"/>
                  <a:pt x="97368" y="46791"/>
                </a:cubicBezTo>
                <a:cubicBezTo>
                  <a:pt x="97254" y="46696"/>
                  <a:pt x="97159" y="47020"/>
                  <a:pt x="97083" y="46791"/>
                </a:cubicBezTo>
                <a:cubicBezTo>
                  <a:pt x="97482" y="46620"/>
                  <a:pt x="97730" y="46601"/>
                  <a:pt x="97901" y="46525"/>
                </a:cubicBezTo>
                <a:cubicBezTo>
                  <a:pt x="97730" y="46335"/>
                  <a:pt x="97254" y="46544"/>
                  <a:pt x="96988" y="46563"/>
                </a:cubicBezTo>
                <a:cubicBezTo>
                  <a:pt x="97235" y="46449"/>
                  <a:pt x="97749" y="46259"/>
                  <a:pt x="97539" y="46164"/>
                </a:cubicBezTo>
                <a:cubicBezTo>
                  <a:pt x="97901" y="46145"/>
                  <a:pt x="98681" y="45707"/>
                  <a:pt x="99004" y="45517"/>
                </a:cubicBezTo>
                <a:cubicBezTo>
                  <a:pt x="98243" y="45650"/>
                  <a:pt x="97444" y="46335"/>
                  <a:pt x="96189" y="46544"/>
                </a:cubicBezTo>
                <a:cubicBezTo>
                  <a:pt x="95770" y="46848"/>
                  <a:pt x="94915" y="47115"/>
                  <a:pt x="94610" y="47400"/>
                </a:cubicBezTo>
                <a:cubicBezTo>
                  <a:pt x="94705" y="47362"/>
                  <a:pt x="94819" y="47286"/>
                  <a:pt x="94876" y="47343"/>
                </a:cubicBezTo>
                <a:cubicBezTo>
                  <a:pt x="93754" y="47476"/>
                  <a:pt x="93355" y="47895"/>
                  <a:pt x="92118" y="48180"/>
                </a:cubicBezTo>
                <a:cubicBezTo>
                  <a:pt x="93374" y="47628"/>
                  <a:pt x="94173" y="47381"/>
                  <a:pt x="95542" y="46696"/>
                </a:cubicBezTo>
                <a:cubicBezTo>
                  <a:pt x="93697" y="47305"/>
                  <a:pt x="91396" y="48522"/>
                  <a:pt x="89760" y="48903"/>
                </a:cubicBezTo>
                <a:cubicBezTo>
                  <a:pt x="89703" y="49036"/>
                  <a:pt x="89246" y="49245"/>
                  <a:pt x="89037" y="49188"/>
                </a:cubicBezTo>
                <a:cubicBezTo>
                  <a:pt x="90311" y="48693"/>
                  <a:pt x="91700" y="48047"/>
                  <a:pt x="92860" y="47666"/>
                </a:cubicBezTo>
                <a:cubicBezTo>
                  <a:pt x="92822" y="47495"/>
                  <a:pt x="93127" y="47419"/>
                  <a:pt x="93050" y="47248"/>
                </a:cubicBezTo>
                <a:cubicBezTo>
                  <a:pt x="92936" y="47400"/>
                  <a:pt x="92765" y="47286"/>
                  <a:pt x="92632" y="47476"/>
                </a:cubicBezTo>
                <a:cubicBezTo>
                  <a:pt x="92746" y="47362"/>
                  <a:pt x="92955" y="47419"/>
                  <a:pt x="92803" y="47514"/>
                </a:cubicBezTo>
                <a:cubicBezTo>
                  <a:pt x="92670" y="47514"/>
                  <a:pt x="92575" y="47457"/>
                  <a:pt x="92423" y="47495"/>
                </a:cubicBezTo>
                <a:cubicBezTo>
                  <a:pt x="92442" y="47533"/>
                  <a:pt x="92499" y="47533"/>
                  <a:pt x="92537" y="47571"/>
                </a:cubicBezTo>
                <a:cubicBezTo>
                  <a:pt x="92290" y="47590"/>
                  <a:pt x="92385" y="47533"/>
                  <a:pt x="92118" y="47609"/>
                </a:cubicBezTo>
                <a:cubicBezTo>
                  <a:pt x="92328" y="47799"/>
                  <a:pt x="91966" y="47647"/>
                  <a:pt x="91814" y="47742"/>
                </a:cubicBezTo>
                <a:cubicBezTo>
                  <a:pt x="91852" y="47799"/>
                  <a:pt x="91947" y="47799"/>
                  <a:pt x="91795" y="47857"/>
                </a:cubicBezTo>
                <a:cubicBezTo>
                  <a:pt x="91662" y="47895"/>
                  <a:pt x="91795" y="47761"/>
                  <a:pt x="91681" y="47799"/>
                </a:cubicBezTo>
                <a:cubicBezTo>
                  <a:pt x="90197" y="48408"/>
                  <a:pt x="88524" y="48941"/>
                  <a:pt x="87344" y="49644"/>
                </a:cubicBezTo>
                <a:cubicBezTo>
                  <a:pt x="87915" y="49454"/>
                  <a:pt x="88219" y="49188"/>
                  <a:pt x="88600" y="49188"/>
                </a:cubicBezTo>
                <a:cubicBezTo>
                  <a:pt x="88143" y="49321"/>
                  <a:pt x="87268" y="49892"/>
                  <a:pt x="87192" y="49587"/>
                </a:cubicBezTo>
                <a:cubicBezTo>
                  <a:pt x="86850" y="49987"/>
                  <a:pt x="86717" y="49892"/>
                  <a:pt x="86260" y="49968"/>
                </a:cubicBezTo>
                <a:cubicBezTo>
                  <a:pt x="86450" y="50101"/>
                  <a:pt x="85842" y="50291"/>
                  <a:pt x="85899" y="50120"/>
                </a:cubicBezTo>
                <a:cubicBezTo>
                  <a:pt x="85804" y="50386"/>
                  <a:pt x="85518" y="50367"/>
                  <a:pt x="85214" y="50557"/>
                </a:cubicBezTo>
                <a:cubicBezTo>
                  <a:pt x="85081" y="50329"/>
                  <a:pt x="85766" y="50348"/>
                  <a:pt x="85766" y="50158"/>
                </a:cubicBezTo>
                <a:cubicBezTo>
                  <a:pt x="81448" y="51680"/>
                  <a:pt x="76864" y="53354"/>
                  <a:pt x="72337" y="54837"/>
                </a:cubicBezTo>
                <a:cubicBezTo>
                  <a:pt x="73554" y="54324"/>
                  <a:pt x="74391" y="54038"/>
                  <a:pt x="75989" y="53411"/>
                </a:cubicBezTo>
                <a:cubicBezTo>
                  <a:pt x="76350" y="53277"/>
                  <a:pt x="76845" y="53106"/>
                  <a:pt x="77035" y="52821"/>
                </a:cubicBezTo>
                <a:cubicBezTo>
                  <a:pt x="76540" y="52992"/>
                  <a:pt x="75932" y="53315"/>
                  <a:pt x="75551" y="53258"/>
                </a:cubicBezTo>
                <a:cubicBezTo>
                  <a:pt x="75742" y="53201"/>
                  <a:pt x="76160" y="53163"/>
                  <a:pt x="76274" y="52916"/>
                </a:cubicBezTo>
                <a:cubicBezTo>
                  <a:pt x="75970" y="53030"/>
                  <a:pt x="75627" y="53201"/>
                  <a:pt x="75437" y="53144"/>
                </a:cubicBezTo>
                <a:cubicBezTo>
                  <a:pt x="76388" y="52707"/>
                  <a:pt x="77282" y="52612"/>
                  <a:pt x="77853" y="52174"/>
                </a:cubicBezTo>
                <a:cubicBezTo>
                  <a:pt x="76521" y="52593"/>
                  <a:pt x="74790" y="53239"/>
                  <a:pt x="73383" y="53734"/>
                </a:cubicBezTo>
                <a:cubicBezTo>
                  <a:pt x="73554" y="53563"/>
                  <a:pt x="73897" y="53563"/>
                  <a:pt x="74087" y="53335"/>
                </a:cubicBezTo>
                <a:cubicBezTo>
                  <a:pt x="71043" y="54362"/>
                  <a:pt x="68380" y="54742"/>
                  <a:pt x="66288" y="55807"/>
                </a:cubicBezTo>
                <a:cubicBezTo>
                  <a:pt x="66250" y="55750"/>
                  <a:pt x="66231" y="55674"/>
                  <a:pt x="66155" y="55693"/>
                </a:cubicBezTo>
                <a:cubicBezTo>
                  <a:pt x="64671" y="56302"/>
                  <a:pt x="62028" y="57158"/>
                  <a:pt x="60943" y="57500"/>
                </a:cubicBezTo>
                <a:cubicBezTo>
                  <a:pt x="60981" y="57481"/>
                  <a:pt x="61000" y="57443"/>
                  <a:pt x="60924" y="57462"/>
                </a:cubicBezTo>
                <a:cubicBezTo>
                  <a:pt x="60772" y="57500"/>
                  <a:pt x="60240" y="57785"/>
                  <a:pt x="60354" y="57633"/>
                </a:cubicBezTo>
                <a:cubicBezTo>
                  <a:pt x="60601" y="57519"/>
                  <a:pt x="60848" y="57424"/>
                  <a:pt x="61095" y="57329"/>
                </a:cubicBezTo>
                <a:cubicBezTo>
                  <a:pt x="61172" y="57291"/>
                  <a:pt x="61248" y="57291"/>
                  <a:pt x="61305" y="57310"/>
                </a:cubicBezTo>
                <a:cubicBezTo>
                  <a:pt x="61381" y="57215"/>
                  <a:pt x="61324" y="57082"/>
                  <a:pt x="61552" y="57044"/>
                </a:cubicBezTo>
                <a:cubicBezTo>
                  <a:pt x="61647" y="56987"/>
                  <a:pt x="61628" y="57158"/>
                  <a:pt x="61723" y="57139"/>
                </a:cubicBezTo>
                <a:cubicBezTo>
                  <a:pt x="61647" y="56967"/>
                  <a:pt x="62180" y="56777"/>
                  <a:pt x="62465" y="56663"/>
                </a:cubicBezTo>
                <a:cubicBezTo>
                  <a:pt x="63378" y="56302"/>
                  <a:pt x="65527" y="55522"/>
                  <a:pt x="66516" y="55161"/>
                </a:cubicBezTo>
                <a:cubicBezTo>
                  <a:pt x="66364" y="55084"/>
                  <a:pt x="66459" y="54856"/>
                  <a:pt x="66554" y="54913"/>
                </a:cubicBezTo>
                <a:cubicBezTo>
                  <a:pt x="66516" y="54932"/>
                  <a:pt x="66516" y="54970"/>
                  <a:pt x="66535" y="55027"/>
                </a:cubicBezTo>
                <a:cubicBezTo>
                  <a:pt x="66764" y="54742"/>
                  <a:pt x="67087" y="54989"/>
                  <a:pt x="67011" y="54609"/>
                </a:cubicBezTo>
                <a:cubicBezTo>
                  <a:pt x="66935" y="54647"/>
                  <a:pt x="66573" y="54799"/>
                  <a:pt x="66745" y="54666"/>
                </a:cubicBezTo>
                <a:cubicBezTo>
                  <a:pt x="67334" y="54286"/>
                  <a:pt x="67791" y="54324"/>
                  <a:pt x="68247" y="53962"/>
                </a:cubicBezTo>
                <a:cubicBezTo>
                  <a:pt x="67467" y="54305"/>
                  <a:pt x="66631" y="54495"/>
                  <a:pt x="66079" y="54780"/>
                </a:cubicBezTo>
                <a:cubicBezTo>
                  <a:pt x="66117" y="54742"/>
                  <a:pt x="66193" y="54723"/>
                  <a:pt x="66193" y="54685"/>
                </a:cubicBezTo>
                <a:cubicBezTo>
                  <a:pt x="62826" y="55693"/>
                  <a:pt x="59745" y="57139"/>
                  <a:pt x="56055" y="58128"/>
                </a:cubicBezTo>
                <a:cubicBezTo>
                  <a:pt x="58147" y="57329"/>
                  <a:pt x="61571" y="56397"/>
                  <a:pt x="62864" y="55503"/>
                </a:cubicBezTo>
                <a:cubicBezTo>
                  <a:pt x="61609" y="55978"/>
                  <a:pt x="61019" y="56074"/>
                  <a:pt x="59992" y="56549"/>
                </a:cubicBezTo>
                <a:cubicBezTo>
                  <a:pt x="59859" y="56473"/>
                  <a:pt x="60087" y="56302"/>
                  <a:pt x="59916" y="56359"/>
                </a:cubicBezTo>
                <a:cubicBezTo>
                  <a:pt x="59517" y="56454"/>
                  <a:pt x="59365" y="56587"/>
                  <a:pt x="59060" y="56530"/>
                </a:cubicBezTo>
                <a:cubicBezTo>
                  <a:pt x="60525" y="55902"/>
                  <a:pt x="62123" y="55465"/>
                  <a:pt x="63302" y="54989"/>
                </a:cubicBezTo>
                <a:cubicBezTo>
                  <a:pt x="63245" y="54723"/>
                  <a:pt x="63625" y="54856"/>
                  <a:pt x="63663" y="54628"/>
                </a:cubicBezTo>
                <a:cubicBezTo>
                  <a:pt x="63169" y="54761"/>
                  <a:pt x="62237" y="55122"/>
                  <a:pt x="61932" y="55161"/>
                </a:cubicBezTo>
                <a:cubicBezTo>
                  <a:pt x="62008" y="55122"/>
                  <a:pt x="61970" y="55046"/>
                  <a:pt x="61951" y="54989"/>
                </a:cubicBezTo>
                <a:cubicBezTo>
                  <a:pt x="62370" y="54951"/>
                  <a:pt x="63530" y="54343"/>
                  <a:pt x="64120" y="54171"/>
                </a:cubicBezTo>
                <a:cubicBezTo>
                  <a:pt x="64082" y="54190"/>
                  <a:pt x="64006" y="54209"/>
                  <a:pt x="64025" y="54267"/>
                </a:cubicBezTo>
                <a:cubicBezTo>
                  <a:pt x="64728" y="54019"/>
                  <a:pt x="65242" y="53848"/>
                  <a:pt x="65622" y="53620"/>
                </a:cubicBezTo>
                <a:cubicBezTo>
                  <a:pt x="65508" y="53658"/>
                  <a:pt x="65394" y="53677"/>
                  <a:pt x="65337" y="53620"/>
                </a:cubicBezTo>
                <a:cubicBezTo>
                  <a:pt x="65775" y="53487"/>
                  <a:pt x="66421" y="53296"/>
                  <a:pt x="66840" y="52916"/>
                </a:cubicBezTo>
                <a:cubicBezTo>
                  <a:pt x="65794" y="53315"/>
                  <a:pt x="65223" y="53525"/>
                  <a:pt x="64538" y="53601"/>
                </a:cubicBezTo>
                <a:cubicBezTo>
                  <a:pt x="63815" y="53981"/>
                  <a:pt x="62313" y="54590"/>
                  <a:pt x="61609" y="54666"/>
                </a:cubicBezTo>
                <a:cubicBezTo>
                  <a:pt x="62560" y="54400"/>
                  <a:pt x="63892" y="53734"/>
                  <a:pt x="65204" y="53296"/>
                </a:cubicBezTo>
                <a:cubicBezTo>
                  <a:pt x="65090" y="53335"/>
                  <a:pt x="65014" y="53411"/>
                  <a:pt x="64995" y="53487"/>
                </a:cubicBezTo>
                <a:cubicBezTo>
                  <a:pt x="65718" y="52897"/>
                  <a:pt x="66554" y="52897"/>
                  <a:pt x="67372" y="52307"/>
                </a:cubicBezTo>
                <a:cubicBezTo>
                  <a:pt x="66821" y="52403"/>
                  <a:pt x="66060" y="52840"/>
                  <a:pt x="65584" y="52802"/>
                </a:cubicBezTo>
                <a:cubicBezTo>
                  <a:pt x="63302" y="53924"/>
                  <a:pt x="60125" y="55027"/>
                  <a:pt x="57786" y="55693"/>
                </a:cubicBezTo>
                <a:cubicBezTo>
                  <a:pt x="57234" y="56188"/>
                  <a:pt x="56778" y="56207"/>
                  <a:pt x="55998" y="56587"/>
                </a:cubicBezTo>
                <a:cubicBezTo>
                  <a:pt x="56188" y="56283"/>
                  <a:pt x="56340" y="56207"/>
                  <a:pt x="56702" y="56188"/>
                </a:cubicBezTo>
                <a:cubicBezTo>
                  <a:pt x="56683" y="56131"/>
                  <a:pt x="56607" y="56150"/>
                  <a:pt x="56588" y="56074"/>
                </a:cubicBezTo>
                <a:cubicBezTo>
                  <a:pt x="56759" y="56035"/>
                  <a:pt x="56892" y="56074"/>
                  <a:pt x="57082" y="56035"/>
                </a:cubicBezTo>
                <a:cubicBezTo>
                  <a:pt x="57025" y="55978"/>
                  <a:pt x="56968" y="55997"/>
                  <a:pt x="57025" y="55902"/>
                </a:cubicBezTo>
                <a:cubicBezTo>
                  <a:pt x="57234" y="55902"/>
                  <a:pt x="57634" y="55655"/>
                  <a:pt x="57634" y="55826"/>
                </a:cubicBezTo>
                <a:cubicBezTo>
                  <a:pt x="57957" y="55389"/>
                  <a:pt x="58984" y="55370"/>
                  <a:pt x="59308" y="54989"/>
                </a:cubicBezTo>
                <a:cubicBezTo>
                  <a:pt x="58585" y="55161"/>
                  <a:pt x="56987" y="55845"/>
                  <a:pt x="56321" y="55959"/>
                </a:cubicBezTo>
                <a:cubicBezTo>
                  <a:pt x="56645" y="55731"/>
                  <a:pt x="57329" y="55598"/>
                  <a:pt x="57501" y="55313"/>
                </a:cubicBezTo>
                <a:cubicBezTo>
                  <a:pt x="57215" y="55427"/>
                  <a:pt x="57234" y="55370"/>
                  <a:pt x="57006" y="55522"/>
                </a:cubicBezTo>
                <a:cubicBezTo>
                  <a:pt x="58052" y="54856"/>
                  <a:pt x="59498" y="54742"/>
                  <a:pt x="60449" y="54076"/>
                </a:cubicBezTo>
                <a:cubicBezTo>
                  <a:pt x="60430" y="54228"/>
                  <a:pt x="60772" y="54133"/>
                  <a:pt x="60734" y="54076"/>
                </a:cubicBezTo>
                <a:cubicBezTo>
                  <a:pt x="60696" y="54000"/>
                  <a:pt x="60544" y="54114"/>
                  <a:pt x="60506" y="54057"/>
                </a:cubicBezTo>
                <a:cubicBezTo>
                  <a:pt x="60677" y="53943"/>
                  <a:pt x="60753" y="54000"/>
                  <a:pt x="60848" y="54038"/>
                </a:cubicBezTo>
                <a:cubicBezTo>
                  <a:pt x="60791" y="53715"/>
                  <a:pt x="61495" y="53563"/>
                  <a:pt x="61666" y="53582"/>
                </a:cubicBezTo>
                <a:cubicBezTo>
                  <a:pt x="61362" y="53829"/>
                  <a:pt x="61362" y="53829"/>
                  <a:pt x="60943" y="53886"/>
                </a:cubicBezTo>
                <a:cubicBezTo>
                  <a:pt x="61038" y="54152"/>
                  <a:pt x="61438" y="53829"/>
                  <a:pt x="61609" y="53772"/>
                </a:cubicBezTo>
                <a:cubicBezTo>
                  <a:pt x="62617" y="53525"/>
                  <a:pt x="63492" y="53201"/>
                  <a:pt x="64367" y="52783"/>
                </a:cubicBezTo>
                <a:cubicBezTo>
                  <a:pt x="64310" y="52821"/>
                  <a:pt x="64234" y="52840"/>
                  <a:pt x="64253" y="52878"/>
                </a:cubicBezTo>
                <a:cubicBezTo>
                  <a:pt x="64938" y="52631"/>
                  <a:pt x="65775" y="52269"/>
                  <a:pt x="66060" y="52212"/>
                </a:cubicBezTo>
                <a:cubicBezTo>
                  <a:pt x="66041" y="52098"/>
                  <a:pt x="66288" y="52060"/>
                  <a:pt x="66307" y="51946"/>
                </a:cubicBezTo>
                <a:cubicBezTo>
                  <a:pt x="65318" y="52060"/>
                  <a:pt x="63777" y="53087"/>
                  <a:pt x="63150" y="52992"/>
                </a:cubicBezTo>
                <a:cubicBezTo>
                  <a:pt x="63264" y="52802"/>
                  <a:pt x="63226" y="53049"/>
                  <a:pt x="63416" y="52954"/>
                </a:cubicBezTo>
                <a:cubicBezTo>
                  <a:pt x="63397" y="52878"/>
                  <a:pt x="63473" y="52840"/>
                  <a:pt x="63416" y="52783"/>
                </a:cubicBezTo>
                <a:cubicBezTo>
                  <a:pt x="63302" y="52821"/>
                  <a:pt x="63169" y="52878"/>
                  <a:pt x="63055" y="52916"/>
                </a:cubicBezTo>
                <a:cubicBezTo>
                  <a:pt x="63074" y="52992"/>
                  <a:pt x="63112" y="53049"/>
                  <a:pt x="63131" y="53125"/>
                </a:cubicBezTo>
                <a:cubicBezTo>
                  <a:pt x="62465" y="53296"/>
                  <a:pt x="62256" y="53544"/>
                  <a:pt x="61723" y="53525"/>
                </a:cubicBezTo>
                <a:cubicBezTo>
                  <a:pt x="62085" y="53144"/>
                  <a:pt x="62693" y="53296"/>
                  <a:pt x="63017" y="52992"/>
                </a:cubicBezTo>
                <a:cubicBezTo>
                  <a:pt x="62921" y="53011"/>
                  <a:pt x="62941" y="52954"/>
                  <a:pt x="62979" y="52897"/>
                </a:cubicBezTo>
                <a:cubicBezTo>
                  <a:pt x="61153" y="53582"/>
                  <a:pt x="58414" y="54190"/>
                  <a:pt x="56759" y="54894"/>
                </a:cubicBezTo>
                <a:cubicBezTo>
                  <a:pt x="56816" y="54875"/>
                  <a:pt x="56797" y="54780"/>
                  <a:pt x="56721" y="54799"/>
                </a:cubicBezTo>
                <a:cubicBezTo>
                  <a:pt x="55370" y="55275"/>
                  <a:pt x="53411" y="55788"/>
                  <a:pt x="52061" y="56397"/>
                </a:cubicBezTo>
                <a:cubicBezTo>
                  <a:pt x="51794" y="56226"/>
                  <a:pt x="51014" y="56777"/>
                  <a:pt x="50805" y="56663"/>
                </a:cubicBezTo>
                <a:cubicBezTo>
                  <a:pt x="51072" y="56492"/>
                  <a:pt x="51452" y="56511"/>
                  <a:pt x="51547" y="56378"/>
                </a:cubicBezTo>
                <a:cubicBezTo>
                  <a:pt x="51338" y="56264"/>
                  <a:pt x="50881" y="56644"/>
                  <a:pt x="50482" y="56568"/>
                </a:cubicBezTo>
                <a:cubicBezTo>
                  <a:pt x="51186" y="56321"/>
                  <a:pt x="51661" y="56264"/>
                  <a:pt x="52251" y="55978"/>
                </a:cubicBezTo>
                <a:cubicBezTo>
                  <a:pt x="52137" y="56016"/>
                  <a:pt x="52118" y="56074"/>
                  <a:pt x="52099" y="56150"/>
                </a:cubicBezTo>
                <a:cubicBezTo>
                  <a:pt x="53031" y="55864"/>
                  <a:pt x="53335" y="55617"/>
                  <a:pt x="54115" y="55446"/>
                </a:cubicBezTo>
                <a:cubicBezTo>
                  <a:pt x="54096" y="55389"/>
                  <a:pt x="54001" y="55408"/>
                  <a:pt x="54077" y="55351"/>
                </a:cubicBezTo>
                <a:cubicBezTo>
                  <a:pt x="54153" y="55617"/>
                  <a:pt x="54286" y="55313"/>
                  <a:pt x="54400" y="55275"/>
                </a:cubicBezTo>
                <a:cubicBezTo>
                  <a:pt x="54952" y="55141"/>
                  <a:pt x="55770" y="54970"/>
                  <a:pt x="56264" y="54761"/>
                </a:cubicBezTo>
                <a:cubicBezTo>
                  <a:pt x="56340" y="54723"/>
                  <a:pt x="56302" y="54628"/>
                  <a:pt x="56359" y="54609"/>
                </a:cubicBezTo>
                <a:cubicBezTo>
                  <a:pt x="56645" y="54514"/>
                  <a:pt x="56987" y="54552"/>
                  <a:pt x="57291" y="54457"/>
                </a:cubicBezTo>
                <a:cubicBezTo>
                  <a:pt x="58528" y="54076"/>
                  <a:pt x="59802" y="53563"/>
                  <a:pt x="60924" y="52992"/>
                </a:cubicBezTo>
                <a:cubicBezTo>
                  <a:pt x="60829" y="53049"/>
                  <a:pt x="60734" y="52992"/>
                  <a:pt x="60829" y="52916"/>
                </a:cubicBezTo>
                <a:cubicBezTo>
                  <a:pt x="61019" y="53011"/>
                  <a:pt x="61115" y="52707"/>
                  <a:pt x="61267" y="52745"/>
                </a:cubicBezTo>
                <a:cubicBezTo>
                  <a:pt x="61286" y="52821"/>
                  <a:pt x="61609" y="52821"/>
                  <a:pt x="61780" y="52593"/>
                </a:cubicBezTo>
                <a:cubicBezTo>
                  <a:pt x="61552" y="52650"/>
                  <a:pt x="61552" y="52650"/>
                  <a:pt x="61723" y="52460"/>
                </a:cubicBezTo>
                <a:cubicBezTo>
                  <a:pt x="60125" y="53030"/>
                  <a:pt x="58109" y="53677"/>
                  <a:pt x="56492" y="54228"/>
                </a:cubicBezTo>
                <a:cubicBezTo>
                  <a:pt x="56683" y="53886"/>
                  <a:pt x="57482" y="53905"/>
                  <a:pt x="57710" y="53677"/>
                </a:cubicBezTo>
                <a:cubicBezTo>
                  <a:pt x="56911" y="53829"/>
                  <a:pt x="55922" y="54286"/>
                  <a:pt x="55028" y="54476"/>
                </a:cubicBezTo>
                <a:cubicBezTo>
                  <a:pt x="55047" y="54457"/>
                  <a:pt x="55085" y="54438"/>
                  <a:pt x="55066" y="54400"/>
                </a:cubicBezTo>
                <a:cubicBezTo>
                  <a:pt x="55028" y="54419"/>
                  <a:pt x="54990" y="54438"/>
                  <a:pt x="54990" y="54381"/>
                </a:cubicBezTo>
                <a:cubicBezTo>
                  <a:pt x="56207" y="54152"/>
                  <a:pt x="57158" y="53582"/>
                  <a:pt x="58052" y="53315"/>
                </a:cubicBezTo>
                <a:cubicBezTo>
                  <a:pt x="58014" y="53182"/>
                  <a:pt x="58109" y="53030"/>
                  <a:pt x="58242" y="53068"/>
                </a:cubicBezTo>
                <a:cubicBezTo>
                  <a:pt x="58471" y="52992"/>
                  <a:pt x="58090" y="53296"/>
                  <a:pt x="58299" y="53220"/>
                </a:cubicBezTo>
                <a:cubicBezTo>
                  <a:pt x="58623" y="53220"/>
                  <a:pt x="58547" y="52897"/>
                  <a:pt x="58642" y="52973"/>
                </a:cubicBezTo>
                <a:cubicBezTo>
                  <a:pt x="58623" y="53144"/>
                  <a:pt x="58642" y="53125"/>
                  <a:pt x="58832" y="53125"/>
                </a:cubicBezTo>
                <a:cubicBezTo>
                  <a:pt x="58775" y="52992"/>
                  <a:pt x="58661" y="53011"/>
                  <a:pt x="58832" y="52897"/>
                </a:cubicBezTo>
                <a:cubicBezTo>
                  <a:pt x="58851" y="52954"/>
                  <a:pt x="58870" y="53049"/>
                  <a:pt x="58946" y="53011"/>
                </a:cubicBezTo>
                <a:cubicBezTo>
                  <a:pt x="58889" y="52897"/>
                  <a:pt x="58889" y="52802"/>
                  <a:pt x="58965" y="52726"/>
                </a:cubicBezTo>
                <a:cubicBezTo>
                  <a:pt x="59384" y="52802"/>
                  <a:pt x="59992" y="52460"/>
                  <a:pt x="60240" y="52326"/>
                </a:cubicBezTo>
                <a:cubicBezTo>
                  <a:pt x="60221" y="52288"/>
                  <a:pt x="59935" y="52345"/>
                  <a:pt x="60125" y="52212"/>
                </a:cubicBezTo>
                <a:cubicBezTo>
                  <a:pt x="60221" y="52345"/>
                  <a:pt x="60182" y="52098"/>
                  <a:pt x="60297" y="52098"/>
                </a:cubicBezTo>
                <a:cubicBezTo>
                  <a:pt x="60449" y="52174"/>
                  <a:pt x="60278" y="52288"/>
                  <a:pt x="60449" y="52307"/>
                </a:cubicBezTo>
                <a:cubicBezTo>
                  <a:pt x="60639" y="52193"/>
                  <a:pt x="60772" y="52193"/>
                  <a:pt x="60848" y="52250"/>
                </a:cubicBezTo>
                <a:lnTo>
                  <a:pt x="60791" y="52117"/>
                </a:lnTo>
                <a:cubicBezTo>
                  <a:pt x="61267" y="51984"/>
                  <a:pt x="61799" y="51908"/>
                  <a:pt x="62085" y="51585"/>
                </a:cubicBezTo>
                <a:cubicBezTo>
                  <a:pt x="62446" y="51623"/>
                  <a:pt x="62845" y="51470"/>
                  <a:pt x="62902" y="51280"/>
                </a:cubicBezTo>
                <a:cubicBezTo>
                  <a:pt x="62598" y="51299"/>
                  <a:pt x="61875" y="51756"/>
                  <a:pt x="61666" y="51604"/>
                </a:cubicBezTo>
                <a:cubicBezTo>
                  <a:pt x="61818" y="51566"/>
                  <a:pt x="62579" y="51394"/>
                  <a:pt x="62693" y="51128"/>
                </a:cubicBezTo>
                <a:cubicBezTo>
                  <a:pt x="62104" y="51432"/>
                  <a:pt x="61628" y="51413"/>
                  <a:pt x="61038" y="51851"/>
                </a:cubicBezTo>
                <a:cubicBezTo>
                  <a:pt x="61248" y="51775"/>
                  <a:pt x="61438" y="51718"/>
                  <a:pt x="61571" y="51737"/>
                </a:cubicBezTo>
                <a:cubicBezTo>
                  <a:pt x="61343" y="51889"/>
                  <a:pt x="61038" y="51889"/>
                  <a:pt x="60962" y="51984"/>
                </a:cubicBezTo>
                <a:cubicBezTo>
                  <a:pt x="60810" y="51813"/>
                  <a:pt x="60791" y="51908"/>
                  <a:pt x="60620" y="51851"/>
                </a:cubicBezTo>
                <a:cubicBezTo>
                  <a:pt x="60487" y="52003"/>
                  <a:pt x="60715" y="52022"/>
                  <a:pt x="60506" y="52117"/>
                </a:cubicBezTo>
                <a:cubicBezTo>
                  <a:pt x="60411" y="51965"/>
                  <a:pt x="60182" y="52022"/>
                  <a:pt x="59935" y="52117"/>
                </a:cubicBezTo>
                <a:cubicBezTo>
                  <a:pt x="59954" y="52174"/>
                  <a:pt x="60011" y="52250"/>
                  <a:pt x="59935" y="52288"/>
                </a:cubicBezTo>
                <a:cubicBezTo>
                  <a:pt x="59174" y="52212"/>
                  <a:pt x="58318" y="52897"/>
                  <a:pt x="57329" y="52935"/>
                </a:cubicBezTo>
                <a:cubicBezTo>
                  <a:pt x="57919" y="52802"/>
                  <a:pt x="57862" y="52707"/>
                  <a:pt x="58471" y="52555"/>
                </a:cubicBezTo>
                <a:cubicBezTo>
                  <a:pt x="58452" y="52498"/>
                  <a:pt x="58433" y="52441"/>
                  <a:pt x="58414" y="52403"/>
                </a:cubicBezTo>
                <a:cubicBezTo>
                  <a:pt x="58851" y="52326"/>
                  <a:pt x="59593" y="51908"/>
                  <a:pt x="59365" y="52117"/>
                </a:cubicBezTo>
                <a:cubicBezTo>
                  <a:pt x="59821" y="51889"/>
                  <a:pt x="60182" y="51775"/>
                  <a:pt x="60620" y="51680"/>
                </a:cubicBezTo>
                <a:cubicBezTo>
                  <a:pt x="61191" y="51147"/>
                  <a:pt x="62408" y="51071"/>
                  <a:pt x="62617" y="50596"/>
                </a:cubicBezTo>
                <a:cubicBezTo>
                  <a:pt x="62313" y="50767"/>
                  <a:pt x="61989" y="50786"/>
                  <a:pt x="61818" y="50919"/>
                </a:cubicBezTo>
                <a:cubicBezTo>
                  <a:pt x="61666" y="50786"/>
                  <a:pt x="62028" y="50805"/>
                  <a:pt x="61951" y="50691"/>
                </a:cubicBezTo>
                <a:cubicBezTo>
                  <a:pt x="61685" y="50805"/>
                  <a:pt x="61932" y="50672"/>
                  <a:pt x="61913" y="50596"/>
                </a:cubicBezTo>
                <a:cubicBezTo>
                  <a:pt x="61685" y="50691"/>
                  <a:pt x="61742" y="50748"/>
                  <a:pt x="61590" y="50672"/>
                </a:cubicBezTo>
                <a:cubicBezTo>
                  <a:pt x="61533" y="50767"/>
                  <a:pt x="61590" y="50881"/>
                  <a:pt x="61647" y="50995"/>
                </a:cubicBezTo>
                <a:cubicBezTo>
                  <a:pt x="61172" y="50938"/>
                  <a:pt x="60772" y="51451"/>
                  <a:pt x="60392" y="51261"/>
                </a:cubicBezTo>
                <a:cubicBezTo>
                  <a:pt x="60810" y="51147"/>
                  <a:pt x="61286" y="50995"/>
                  <a:pt x="61495" y="50824"/>
                </a:cubicBezTo>
                <a:cubicBezTo>
                  <a:pt x="61267" y="50900"/>
                  <a:pt x="61095" y="50881"/>
                  <a:pt x="60886" y="50900"/>
                </a:cubicBezTo>
                <a:cubicBezTo>
                  <a:pt x="60715" y="51166"/>
                  <a:pt x="60221" y="51147"/>
                  <a:pt x="59764" y="51299"/>
                </a:cubicBezTo>
                <a:cubicBezTo>
                  <a:pt x="59726" y="51337"/>
                  <a:pt x="59707" y="51375"/>
                  <a:pt x="59745" y="51413"/>
                </a:cubicBezTo>
                <a:cubicBezTo>
                  <a:pt x="59289" y="51470"/>
                  <a:pt x="58242" y="52117"/>
                  <a:pt x="57938" y="51927"/>
                </a:cubicBezTo>
                <a:cubicBezTo>
                  <a:pt x="59707" y="51337"/>
                  <a:pt x="60601" y="50767"/>
                  <a:pt x="62465" y="50215"/>
                </a:cubicBezTo>
                <a:cubicBezTo>
                  <a:pt x="62408" y="50253"/>
                  <a:pt x="62294" y="50272"/>
                  <a:pt x="62313" y="50329"/>
                </a:cubicBezTo>
                <a:cubicBezTo>
                  <a:pt x="62503" y="50215"/>
                  <a:pt x="62579" y="50310"/>
                  <a:pt x="62750" y="50215"/>
                </a:cubicBezTo>
                <a:cubicBezTo>
                  <a:pt x="62731" y="50120"/>
                  <a:pt x="62693" y="50044"/>
                  <a:pt x="62826" y="50006"/>
                </a:cubicBezTo>
                <a:cubicBezTo>
                  <a:pt x="62902" y="49987"/>
                  <a:pt x="62921" y="50082"/>
                  <a:pt x="62979" y="50063"/>
                </a:cubicBezTo>
                <a:cubicBezTo>
                  <a:pt x="63511" y="49721"/>
                  <a:pt x="64215" y="49454"/>
                  <a:pt x="64919" y="49169"/>
                </a:cubicBezTo>
                <a:cubicBezTo>
                  <a:pt x="65166" y="49074"/>
                  <a:pt x="65718" y="49055"/>
                  <a:pt x="65680" y="48751"/>
                </a:cubicBezTo>
                <a:cubicBezTo>
                  <a:pt x="65565" y="48998"/>
                  <a:pt x="64900" y="48884"/>
                  <a:pt x="65147" y="49036"/>
                </a:cubicBezTo>
                <a:cubicBezTo>
                  <a:pt x="64900" y="48960"/>
                  <a:pt x="64824" y="49169"/>
                  <a:pt x="64557" y="49150"/>
                </a:cubicBezTo>
                <a:cubicBezTo>
                  <a:pt x="64614" y="49112"/>
                  <a:pt x="64671" y="49055"/>
                  <a:pt x="64709" y="48979"/>
                </a:cubicBezTo>
                <a:cubicBezTo>
                  <a:pt x="64595" y="49017"/>
                  <a:pt x="64500" y="49074"/>
                  <a:pt x="64405" y="49112"/>
                </a:cubicBezTo>
                <a:cubicBezTo>
                  <a:pt x="64405" y="49150"/>
                  <a:pt x="64443" y="49207"/>
                  <a:pt x="64462" y="49245"/>
                </a:cubicBezTo>
                <a:lnTo>
                  <a:pt x="63777" y="49530"/>
                </a:lnTo>
                <a:cubicBezTo>
                  <a:pt x="63606" y="49378"/>
                  <a:pt x="64044" y="49397"/>
                  <a:pt x="63892" y="49264"/>
                </a:cubicBezTo>
                <a:cubicBezTo>
                  <a:pt x="63169" y="49606"/>
                  <a:pt x="62617" y="49664"/>
                  <a:pt x="61970" y="50025"/>
                </a:cubicBezTo>
                <a:cubicBezTo>
                  <a:pt x="61951" y="49968"/>
                  <a:pt x="61913" y="49892"/>
                  <a:pt x="61894" y="49835"/>
                </a:cubicBezTo>
                <a:cubicBezTo>
                  <a:pt x="63644" y="49150"/>
                  <a:pt x="65204" y="48465"/>
                  <a:pt x="66878" y="47780"/>
                </a:cubicBezTo>
                <a:cubicBezTo>
                  <a:pt x="64405" y="48560"/>
                  <a:pt x="63093" y="49378"/>
                  <a:pt x="61343" y="49721"/>
                </a:cubicBezTo>
                <a:cubicBezTo>
                  <a:pt x="61229" y="49835"/>
                  <a:pt x="61210" y="49740"/>
                  <a:pt x="61134" y="49911"/>
                </a:cubicBezTo>
                <a:cubicBezTo>
                  <a:pt x="61076" y="49797"/>
                  <a:pt x="60886" y="49930"/>
                  <a:pt x="60772" y="49892"/>
                </a:cubicBezTo>
                <a:cubicBezTo>
                  <a:pt x="60677" y="50025"/>
                  <a:pt x="60582" y="50139"/>
                  <a:pt x="60411" y="50253"/>
                </a:cubicBezTo>
                <a:cubicBezTo>
                  <a:pt x="60240" y="50082"/>
                  <a:pt x="60106" y="50424"/>
                  <a:pt x="59802" y="50329"/>
                </a:cubicBezTo>
                <a:cubicBezTo>
                  <a:pt x="59954" y="50234"/>
                  <a:pt x="60316" y="50196"/>
                  <a:pt x="60335" y="50063"/>
                </a:cubicBezTo>
                <a:cubicBezTo>
                  <a:pt x="60144" y="50158"/>
                  <a:pt x="59973" y="50215"/>
                  <a:pt x="59878" y="50139"/>
                </a:cubicBezTo>
                <a:cubicBezTo>
                  <a:pt x="59498" y="50538"/>
                  <a:pt x="58756" y="50500"/>
                  <a:pt x="58299" y="50881"/>
                </a:cubicBezTo>
                <a:cubicBezTo>
                  <a:pt x="58395" y="50919"/>
                  <a:pt x="58889" y="50672"/>
                  <a:pt x="58775" y="50805"/>
                </a:cubicBezTo>
                <a:cubicBezTo>
                  <a:pt x="57044" y="51470"/>
                  <a:pt x="54666" y="52612"/>
                  <a:pt x="52669" y="53087"/>
                </a:cubicBezTo>
                <a:cubicBezTo>
                  <a:pt x="53202" y="52802"/>
                  <a:pt x="53677" y="52669"/>
                  <a:pt x="54134" y="52441"/>
                </a:cubicBezTo>
                <a:cubicBezTo>
                  <a:pt x="53164" y="52688"/>
                  <a:pt x="51566" y="53182"/>
                  <a:pt x="50824" y="53658"/>
                </a:cubicBezTo>
                <a:cubicBezTo>
                  <a:pt x="50501" y="53639"/>
                  <a:pt x="49968" y="53924"/>
                  <a:pt x="49436" y="54095"/>
                </a:cubicBezTo>
                <a:cubicBezTo>
                  <a:pt x="49169" y="54190"/>
                  <a:pt x="48256" y="54590"/>
                  <a:pt x="48313" y="54324"/>
                </a:cubicBezTo>
                <a:cubicBezTo>
                  <a:pt x="49303" y="54019"/>
                  <a:pt x="51376" y="53258"/>
                  <a:pt x="52631" y="52764"/>
                </a:cubicBezTo>
                <a:cubicBezTo>
                  <a:pt x="52403" y="52859"/>
                  <a:pt x="52194" y="52916"/>
                  <a:pt x="52023" y="52897"/>
                </a:cubicBezTo>
                <a:cubicBezTo>
                  <a:pt x="53126" y="52403"/>
                  <a:pt x="54647" y="52079"/>
                  <a:pt x="55579" y="51413"/>
                </a:cubicBezTo>
                <a:cubicBezTo>
                  <a:pt x="54153" y="52079"/>
                  <a:pt x="52403" y="52441"/>
                  <a:pt x="51224" y="53220"/>
                </a:cubicBezTo>
                <a:cubicBezTo>
                  <a:pt x="50824" y="53049"/>
                  <a:pt x="50330" y="53468"/>
                  <a:pt x="49949" y="53620"/>
                </a:cubicBezTo>
                <a:cubicBezTo>
                  <a:pt x="48960" y="54019"/>
                  <a:pt x="47895" y="54228"/>
                  <a:pt x="46925" y="54609"/>
                </a:cubicBezTo>
                <a:cubicBezTo>
                  <a:pt x="45784" y="55046"/>
                  <a:pt x="44623" y="55465"/>
                  <a:pt x="43273" y="55845"/>
                </a:cubicBezTo>
                <a:cubicBezTo>
                  <a:pt x="43748" y="55484"/>
                  <a:pt x="44471" y="55522"/>
                  <a:pt x="44966" y="55065"/>
                </a:cubicBezTo>
                <a:cubicBezTo>
                  <a:pt x="45765" y="54875"/>
                  <a:pt x="45822" y="54932"/>
                  <a:pt x="46583" y="54476"/>
                </a:cubicBezTo>
                <a:cubicBezTo>
                  <a:pt x="46278" y="54476"/>
                  <a:pt x="45803" y="54780"/>
                  <a:pt x="45498" y="54799"/>
                </a:cubicBezTo>
                <a:cubicBezTo>
                  <a:pt x="45403" y="54818"/>
                  <a:pt x="45270" y="54894"/>
                  <a:pt x="45232" y="54837"/>
                </a:cubicBezTo>
                <a:cubicBezTo>
                  <a:pt x="45346" y="54799"/>
                  <a:pt x="45479" y="54742"/>
                  <a:pt x="45594" y="54704"/>
                </a:cubicBezTo>
                <a:cubicBezTo>
                  <a:pt x="46830" y="54324"/>
                  <a:pt x="49303" y="53030"/>
                  <a:pt x="50577" y="52859"/>
                </a:cubicBezTo>
                <a:cubicBezTo>
                  <a:pt x="50558" y="52764"/>
                  <a:pt x="50482" y="52783"/>
                  <a:pt x="50444" y="52688"/>
                </a:cubicBezTo>
                <a:cubicBezTo>
                  <a:pt x="50425" y="52726"/>
                  <a:pt x="50254" y="52916"/>
                  <a:pt x="50197" y="52802"/>
                </a:cubicBezTo>
                <a:cubicBezTo>
                  <a:pt x="50558" y="52307"/>
                  <a:pt x="51528" y="52498"/>
                  <a:pt x="51965" y="52022"/>
                </a:cubicBezTo>
                <a:cubicBezTo>
                  <a:pt x="51167" y="52136"/>
                  <a:pt x="50330" y="52574"/>
                  <a:pt x="49607" y="52745"/>
                </a:cubicBezTo>
                <a:cubicBezTo>
                  <a:pt x="49835" y="52612"/>
                  <a:pt x="49968" y="52536"/>
                  <a:pt x="49683" y="52555"/>
                </a:cubicBezTo>
                <a:cubicBezTo>
                  <a:pt x="50691" y="52079"/>
                  <a:pt x="51167" y="52174"/>
                  <a:pt x="51547" y="51699"/>
                </a:cubicBezTo>
                <a:cubicBezTo>
                  <a:pt x="51509" y="51851"/>
                  <a:pt x="50995" y="52003"/>
                  <a:pt x="50748" y="52022"/>
                </a:cubicBezTo>
                <a:cubicBezTo>
                  <a:pt x="50786" y="51851"/>
                  <a:pt x="51033" y="52003"/>
                  <a:pt x="51033" y="51851"/>
                </a:cubicBezTo>
                <a:cubicBezTo>
                  <a:pt x="50919" y="51908"/>
                  <a:pt x="50881" y="51851"/>
                  <a:pt x="50767" y="51908"/>
                </a:cubicBezTo>
                <a:cubicBezTo>
                  <a:pt x="50672" y="51927"/>
                  <a:pt x="50634" y="52269"/>
                  <a:pt x="50539" y="52041"/>
                </a:cubicBezTo>
                <a:cubicBezTo>
                  <a:pt x="50767" y="51946"/>
                  <a:pt x="50501" y="51965"/>
                  <a:pt x="50672" y="51832"/>
                </a:cubicBezTo>
                <a:cubicBezTo>
                  <a:pt x="50539" y="51851"/>
                  <a:pt x="50330" y="52041"/>
                  <a:pt x="50330" y="51851"/>
                </a:cubicBezTo>
                <a:cubicBezTo>
                  <a:pt x="50615" y="51813"/>
                  <a:pt x="50710" y="51661"/>
                  <a:pt x="50900" y="51680"/>
                </a:cubicBezTo>
                <a:cubicBezTo>
                  <a:pt x="50786" y="51680"/>
                  <a:pt x="50672" y="51889"/>
                  <a:pt x="50805" y="51832"/>
                </a:cubicBezTo>
                <a:cubicBezTo>
                  <a:pt x="50919" y="51680"/>
                  <a:pt x="50881" y="51813"/>
                  <a:pt x="51014" y="51794"/>
                </a:cubicBezTo>
                <a:cubicBezTo>
                  <a:pt x="51167" y="51642"/>
                  <a:pt x="50919" y="51623"/>
                  <a:pt x="51129" y="51528"/>
                </a:cubicBezTo>
                <a:cubicBezTo>
                  <a:pt x="51167" y="51585"/>
                  <a:pt x="51167" y="51680"/>
                  <a:pt x="51243" y="51661"/>
                </a:cubicBezTo>
                <a:cubicBezTo>
                  <a:pt x="51414" y="51528"/>
                  <a:pt x="51547" y="51528"/>
                  <a:pt x="51585" y="51451"/>
                </a:cubicBezTo>
                <a:cubicBezTo>
                  <a:pt x="51528" y="51394"/>
                  <a:pt x="51300" y="51585"/>
                  <a:pt x="51243" y="51490"/>
                </a:cubicBezTo>
                <a:cubicBezTo>
                  <a:pt x="51851" y="51090"/>
                  <a:pt x="50349" y="51661"/>
                  <a:pt x="50235" y="51832"/>
                </a:cubicBezTo>
                <a:cubicBezTo>
                  <a:pt x="49911" y="51794"/>
                  <a:pt x="49474" y="51927"/>
                  <a:pt x="49303" y="52155"/>
                </a:cubicBezTo>
                <a:cubicBezTo>
                  <a:pt x="48884" y="52098"/>
                  <a:pt x="48313" y="52460"/>
                  <a:pt x="47990" y="52460"/>
                </a:cubicBezTo>
                <a:cubicBezTo>
                  <a:pt x="48218" y="52326"/>
                  <a:pt x="48237" y="52288"/>
                  <a:pt x="48371" y="52193"/>
                </a:cubicBezTo>
                <a:cubicBezTo>
                  <a:pt x="47876" y="52307"/>
                  <a:pt x="47990" y="52498"/>
                  <a:pt x="47515" y="52364"/>
                </a:cubicBezTo>
                <a:cubicBezTo>
                  <a:pt x="48275" y="52003"/>
                  <a:pt x="49360" y="51908"/>
                  <a:pt x="49987" y="51375"/>
                </a:cubicBezTo>
                <a:cubicBezTo>
                  <a:pt x="50539" y="51356"/>
                  <a:pt x="50976" y="51071"/>
                  <a:pt x="51585" y="50900"/>
                </a:cubicBezTo>
                <a:cubicBezTo>
                  <a:pt x="51623" y="50557"/>
                  <a:pt x="51547" y="50900"/>
                  <a:pt x="51775" y="50824"/>
                </a:cubicBezTo>
                <a:cubicBezTo>
                  <a:pt x="51889" y="50748"/>
                  <a:pt x="51661" y="50786"/>
                  <a:pt x="51775" y="50653"/>
                </a:cubicBezTo>
                <a:cubicBezTo>
                  <a:pt x="52061" y="50538"/>
                  <a:pt x="52346" y="50424"/>
                  <a:pt x="52631" y="50310"/>
                </a:cubicBezTo>
                <a:cubicBezTo>
                  <a:pt x="52612" y="50253"/>
                  <a:pt x="52593" y="50177"/>
                  <a:pt x="52555" y="50120"/>
                </a:cubicBezTo>
                <a:cubicBezTo>
                  <a:pt x="52936" y="50044"/>
                  <a:pt x="53050" y="49797"/>
                  <a:pt x="53335" y="49740"/>
                </a:cubicBezTo>
                <a:cubicBezTo>
                  <a:pt x="53487" y="49949"/>
                  <a:pt x="53259" y="49835"/>
                  <a:pt x="53278" y="49949"/>
                </a:cubicBezTo>
                <a:cubicBezTo>
                  <a:pt x="53335" y="49911"/>
                  <a:pt x="53373" y="49949"/>
                  <a:pt x="53430" y="49949"/>
                </a:cubicBezTo>
                <a:cubicBezTo>
                  <a:pt x="53506" y="49892"/>
                  <a:pt x="53430" y="49797"/>
                  <a:pt x="53411" y="49721"/>
                </a:cubicBezTo>
                <a:cubicBezTo>
                  <a:pt x="53772" y="49473"/>
                  <a:pt x="53906" y="49644"/>
                  <a:pt x="54134" y="49378"/>
                </a:cubicBezTo>
                <a:cubicBezTo>
                  <a:pt x="54191" y="49454"/>
                  <a:pt x="54020" y="49644"/>
                  <a:pt x="54229" y="49625"/>
                </a:cubicBezTo>
                <a:cubicBezTo>
                  <a:pt x="54210" y="49416"/>
                  <a:pt x="54210" y="49359"/>
                  <a:pt x="54362" y="49283"/>
                </a:cubicBezTo>
                <a:cubicBezTo>
                  <a:pt x="54343" y="49207"/>
                  <a:pt x="54191" y="49321"/>
                  <a:pt x="54153" y="49264"/>
                </a:cubicBezTo>
                <a:cubicBezTo>
                  <a:pt x="54381" y="49169"/>
                  <a:pt x="54381" y="49245"/>
                  <a:pt x="54438" y="49093"/>
                </a:cubicBezTo>
                <a:cubicBezTo>
                  <a:pt x="54495" y="49150"/>
                  <a:pt x="54457" y="49359"/>
                  <a:pt x="54590" y="49302"/>
                </a:cubicBezTo>
                <a:cubicBezTo>
                  <a:pt x="54571" y="49245"/>
                  <a:pt x="54533" y="49169"/>
                  <a:pt x="54514" y="49112"/>
                </a:cubicBezTo>
                <a:cubicBezTo>
                  <a:pt x="54724" y="49074"/>
                  <a:pt x="54762" y="49093"/>
                  <a:pt x="54800" y="48941"/>
                </a:cubicBezTo>
                <a:cubicBezTo>
                  <a:pt x="54895" y="49131"/>
                  <a:pt x="55332" y="48998"/>
                  <a:pt x="55256" y="48808"/>
                </a:cubicBezTo>
                <a:cubicBezTo>
                  <a:pt x="55294" y="48865"/>
                  <a:pt x="55294" y="48960"/>
                  <a:pt x="55370" y="48922"/>
                </a:cubicBezTo>
                <a:cubicBezTo>
                  <a:pt x="55446" y="48865"/>
                  <a:pt x="55313" y="48751"/>
                  <a:pt x="55427" y="48693"/>
                </a:cubicBezTo>
                <a:cubicBezTo>
                  <a:pt x="55637" y="48808"/>
                  <a:pt x="56017" y="48351"/>
                  <a:pt x="56511" y="48370"/>
                </a:cubicBezTo>
                <a:cubicBezTo>
                  <a:pt x="56302" y="48294"/>
                  <a:pt x="56911" y="47971"/>
                  <a:pt x="56949" y="48199"/>
                </a:cubicBezTo>
                <a:cubicBezTo>
                  <a:pt x="56949" y="48009"/>
                  <a:pt x="57234" y="47666"/>
                  <a:pt x="57310" y="47876"/>
                </a:cubicBezTo>
                <a:cubicBezTo>
                  <a:pt x="57329" y="47590"/>
                  <a:pt x="57634" y="47914"/>
                  <a:pt x="57672" y="47514"/>
                </a:cubicBezTo>
                <a:cubicBezTo>
                  <a:pt x="57710" y="47571"/>
                  <a:pt x="57710" y="47647"/>
                  <a:pt x="57786" y="47628"/>
                </a:cubicBezTo>
                <a:cubicBezTo>
                  <a:pt x="58147" y="47552"/>
                  <a:pt x="58832" y="47172"/>
                  <a:pt x="59117" y="47039"/>
                </a:cubicBezTo>
                <a:cubicBezTo>
                  <a:pt x="59174" y="47153"/>
                  <a:pt x="59250" y="47248"/>
                  <a:pt x="59365" y="47267"/>
                </a:cubicBezTo>
                <a:cubicBezTo>
                  <a:pt x="59250" y="47096"/>
                  <a:pt x="59269" y="47134"/>
                  <a:pt x="59231" y="46944"/>
                </a:cubicBezTo>
                <a:cubicBezTo>
                  <a:pt x="59327" y="46905"/>
                  <a:pt x="59441" y="46848"/>
                  <a:pt x="59536" y="46810"/>
                </a:cubicBezTo>
                <a:cubicBezTo>
                  <a:pt x="59669" y="46963"/>
                  <a:pt x="59365" y="46982"/>
                  <a:pt x="59365" y="47096"/>
                </a:cubicBezTo>
                <a:cubicBezTo>
                  <a:pt x="59593" y="46886"/>
                  <a:pt x="59669" y="47134"/>
                  <a:pt x="59802" y="46925"/>
                </a:cubicBezTo>
                <a:cubicBezTo>
                  <a:pt x="59479" y="47020"/>
                  <a:pt x="59859" y="46886"/>
                  <a:pt x="59821" y="46810"/>
                </a:cubicBezTo>
                <a:cubicBezTo>
                  <a:pt x="59726" y="46848"/>
                  <a:pt x="59612" y="46905"/>
                  <a:pt x="59593" y="46791"/>
                </a:cubicBezTo>
                <a:cubicBezTo>
                  <a:pt x="59897" y="46810"/>
                  <a:pt x="59802" y="46525"/>
                  <a:pt x="60087" y="46582"/>
                </a:cubicBezTo>
                <a:cubicBezTo>
                  <a:pt x="60011" y="46658"/>
                  <a:pt x="60011" y="46734"/>
                  <a:pt x="60049" y="46829"/>
                </a:cubicBezTo>
                <a:cubicBezTo>
                  <a:pt x="60163" y="46715"/>
                  <a:pt x="60240" y="46772"/>
                  <a:pt x="60278" y="46677"/>
                </a:cubicBezTo>
                <a:cubicBezTo>
                  <a:pt x="60240" y="46601"/>
                  <a:pt x="60202" y="46544"/>
                  <a:pt x="60125" y="46525"/>
                </a:cubicBezTo>
                <a:cubicBezTo>
                  <a:pt x="60430" y="46487"/>
                  <a:pt x="60810" y="46221"/>
                  <a:pt x="60905" y="46145"/>
                </a:cubicBezTo>
                <a:cubicBezTo>
                  <a:pt x="60106" y="46430"/>
                  <a:pt x="59612" y="46677"/>
                  <a:pt x="59079" y="46772"/>
                </a:cubicBezTo>
                <a:cubicBezTo>
                  <a:pt x="59022" y="46829"/>
                  <a:pt x="59155" y="46963"/>
                  <a:pt x="59041" y="47020"/>
                </a:cubicBezTo>
                <a:cubicBezTo>
                  <a:pt x="59060" y="46753"/>
                  <a:pt x="58737" y="47058"/>
                  <a:pt x="58737" y="46791"/>
                </a:cubicBezTo>
                <a:cubicBezTo>
                  <a:pt x="59136" y="46677"/>
                  <a:pt x="59593" y="46411"/>
                  <a:pt x="60087" y="46202"/>
                </a:cubicBezTo>
                <a:cubicBezTo>
                  <a:pt x="60354" y="46088"/>
                  <a:pt x="60848" y="46031"/>
                  <a:pt x="60962" y="45916"/>
                </a:cubicBezTo>
                <a:cubicBezTo>
                  <a:pt x="61172" y="45688"/>
                  <a:pt x="60715" y="45802"/>
                  <a:pt x="61153" y="45840"/>
                </a:cubicBezTo>
                <a:cubicBezTo>
                  <a:pt x="60943" y="45783"/>
                  <a:pt x="61229" y="45688"/>
                  <a:pt x="61305" y="45707"/>
                </a:cubicBezTo>
                <a:cubicBezTo>
                  <a:pt x="61267" y="45745"/>
                  <a:pt x="61191" y="45764"/>
                  <a:pt x="61210" y="45821"/>
                </a:cubicBezTo>
                <a:cubicBezTo>
                  <a:pt x="61324" y="45764"/>
                  <a:pt x="61400" y="45726"/>
                  <a:pt x="61438" y="45669"/>
                </a:cubicBezTo>
                <a:cubicBezTo>
                  <a:pt x="61552" y="45650"/>
                  <a:pt x="61514" y="45897"/>
                  <a:pt x="61647" y="45859"/>
                </a:cubicBezTo>
                <a:cubicBezTo>
                  <a:pt x="61761" y="45327"/>
                  <a:pt x="62655" y="45517"/>
                  <a:pt x="62902" y="45022"/>
                </a:cubicBezTo>
                <a:cubicBezTo>
                  <a:pt x="63017" y="45118"/>
                  <a:pt x="62921" y="45194"/>
                  <a:pt x="63036" y="45194"/>
                </a:cubicBezTo>
                <a:cubicBezTo>
                  <a:pt x="63245" y="45118"/>
                  <a:pt x="63473" y="45137"/>
                  <a:pt x="63511" y="44946"/>
                </a:cubicBezTo>
                <a:cubicBezTo>
                  <a:pt x="63416" y="44946"/>
                  <a:pt x="63340" y="44946"/>
                  <a:pt x="63283" y="44927"/>
                </a:cubicBezTo>
                <a:cubicBezTo>
                  <a:pt x="63549" y="44870"/>
                  <a:pt x="63568" y="44908"/>
                  <a:pt x="63758" y="44851"/>
                </a:cubicBezTo>
                <a:cubicBezTo>
                  <a:pt x="63720" y="44775"/>
                  <a:pt x="63454" y="44737"/>
                  <a:pt x="63606" y="44623"/>
                </a:cubicBezTo>
                <a:cubicBezTo>
                  <a:pt x="63720" y="44756"/>
                  <a:pt x="63739" y="44509"/>
                  <a:pt x="63834" y="44490"/>
                </a:cubicBezTo>
                <a:cubicBezTo>
                  <a:pt x="63854" y="44528"/>
                  <a:pt x="63873" y="44623"/>
                  <a:pt x="63949" y="44604"/>
                </a:cubicBezTo>
                <a:cubicBezTo>
                  <a:pt x="64082" y="44433"/>
                  <a:pt x="63987" y="44376"/>
                  <a:pt x="64196" y="44509"/>
                </a:cubicBezTo>
                <a:cubicBezTo>
                  <a:pt x="64348" y="44471"/>
                  <a:pt x="64063" y="44300"/>
                  <a:pt x="64310" y="44281"/>
                </a:cubicBezTo>
                <a:cubicBezTo>
                  <a:pt x="64424" y="44338"/>
                  <a:pt x="64443" y="44547"/>
                  <a:pt x="64747" y="44452"/>
                </a:cubicBezTo>
                <a:cubicBezTo>
                  <a:pt x="64709" y="44319"/>
                  <a:pt x="64367" y="44338"/>
                  <a:pt x="64500" y="44205"/>
                </a:cubicBezTo>
                <a:cubicBezTo>
                  <a:pt x="64519" y="44243"/>
                  <a:pt x="64538" y="44262"/>
                  <a:pt x="64576" y="44243"/>
                </a:cubicBezTo>
                <a:cubicBezTo>
                  <a:pt x="64576" y="44205"/>
                  <a:pt x="64576" y="44167"/>
                  <a:pt x="64633" y="44167"/>
                </a:cubicBezTo>
                <a:cubicBezTo>
                  <a:pt x="64690" y="44680"/>
                  <a:pt x="65546" y="44205"/>
                  <a:pt x="65432" y="44014"/>
                </a:cubicBezTo>
                <a:cubicBezTo>
                  <a:pt x="65603" y="43919"/>
                  <a:pt x="65680" y="44014"/>
                  <a:pt x="65794" y="44033"/>
                </a:cubicBezTo>
                <a:cubicBezTo>
                  <a:pt x="65718" y="43919"/>
                  <a:pt x="65603" y="43919"/>
                  <a:pt x="65851" y="43843"/>
                </a:cubicBezTo>
                <a:cubicBezTo>
                  <a:pt x="66022" y="43748"/>
                  <a:pt x="65775" y="44071"/>
                  <a:pt x="66003" y="43995"/>
                </a:cubicBezTo>
                <a:cubicBezTo>
                  <a:pt x="66117" y="43805"/>
                  <a:pt x="66364" y="43843"/>
                  <a:pt x="66402" y="43786"/>
                </a:cubicBezTo>
                <a:cubicBezTo>
                  <a:pt x="66440" y="43653"/>
                  <a:pt x="66326" y="43577"/>
                  <a:pt x="66402" y="43406"/>
                </a:cubicBezTo>
                <a:cubicBezTo>
                  <a:pt x="66631" y="43254"/>
                  <a:pt x="66783" y="43273"/>
                  <a:pt x="67144" y="43101"/>
                </a:cubicBezTo>
                <a:cubicBezTo>
                  <a:pt x="67125" y="43273"/>
                  <a:pt x="67144" y="43254"/>
                  <a:pt x="67334" y="43234"/>
                </a:cubicBezTo>
                <a:cubicBezTo>
                  <a:pt x="67448" y="43082"/>
                  <a:pt x="67011" y="43120"/>
                  <a:pt x="67353" y="42949"/>
                </a:cubicBezTo>
                <a:cubicBezTo>
                  <a:pt x="67525" y="42854"/>
                  <a:pt x="67410" y="43196"/>
                  <a:pt x="67563" y="43101"/>
                </a:cubicBezTo>
                <a:cubicBezTo>
                  <a:pt x="67734" y="42721"/>
                  <a:pt x="68438" y="42740"/>
                  <a:pt x="68609" y="42341"/>
                </a:cubicBezTo>
                <a:cubicBezTo>
                  <a:pt x="68304" y="42493"/>
                  <a:pt x="67486" y="42854"/>
                  <a:pt x="67410" y="42873"/>
                </a:cubicBezTo>
                <a:cubicBezTo>
                  <a:pt x="66783" y="43025"/>
                  <a:pt x="65870" y="43577"/>
                  <a:pt x="64862" y="44014"/>
                </a:cubicBezTo>
                <a:cubicBezTo>
                  <a:pt x="63549" y="44585"/>
                  <a:pt x="62161" y="45060"/>
                  <a:pt x="61343" y="45422"/>
                </a:cubicBezTo>
                <a:cubicBezTo>
                  <a:pt x="60943" y="45593"/>
                  <a:pt x="59973" y="46145"/>
                  <a:pt x="60202" y="45821"/>
                </a:cubicBezTo>
                <a:cubicBezTo>
                  <a:pt x="60030" y="45840"/>
                  <a:pt x="60068" y="46107"/>
                  <a:pt x="59916" y="45993"/>
                </a:cubicBezTo>
                <a:cubicBezTo>
                  <a:pt x="59707" y="45916"/>
                  <a:pt x="58813" y="46715"/>
                  <a:pt x="58376" y="46601"/>
                </a:cubicBezTo>
                <a:cubicBezTo>
                  <a:pt x="58699" y="46468"/>
                  <a:pt x="58946" y="46392"/>
                  <a:pt x="59041" y="46297"/>
                </a:cubicBezTo>
                <a:cubicBezTo>
                  <a:pt x="55408" y="47590"/>
                  <a:pt x="51661" y="49397"/>
                  <a:pt x="47667" y="50786"/>
                </a:cubicBezTo>
                <a:cubicBezTo>
                  <a:pt x="47439" y="50634"/>
                  <a:pt x="46411" y="51318"/>
                  <a:pt x="45993" y="51242"/>
                </a:cubicBezTo>
                <a:cubicBezTo>
                  <a:pt x="46221" y="51052"/>
                  <a:pt x="46526" y="50881"/>
                  <a:pt x="46754" y="50995"/>
                </a:cubicBezTo>
                <a:cubicBezTo>
                  <a:pt x="46716" y="50919"/>
                  <a:pt x="46697" y="50843"/>
                  <a:pt x="46659" y="50748"/>
                </a:cubicBezTo>
                <a:cubicBezTo>
                  <a:pt x="46754" y="50748"/>
                  <a:pt x="46963" y="50577"/>
                  <a:pt x="46982" y="50672"/>
                </a:cubicBezTo>
                <a:cubicBezTo>
                  <a:pt x="46906" y="50710"/>
                  <a:pt x="46849" y="50748"/>
                  <a:pt x="46906" y="50824"/>
                </a:cubicBezTo>
                <a:cubicBezTo>
                  <a:pt x="47172" y="50748"/>
                  <a:pt x="47267" y="50596"/>
                  <a:pt x="47039" y="50596"/>
                </a:cubicBezTo>
                <a:cubicBezTo>
                  <a:pt x="47305" y="50386"/>
                  <a:pt x="47267" y="50691"/>
                  <a:pt x="47458" y="50596"/>
                </a:cubicBezTo>
                <a:cubicBezTo>
                  <a:pt x="47439" y="50538"/>
                  <a:pt x="47400" y="50462"/>
                  <a:pt x="47458" y="50424"/>
                </a:cubicBezTo>
                <a:cubicBezTo>
                  <a:pt x="47496" y="50481"/>
                  <a:pt x="47515" y="50577"/>
                  <a:pt x="47591" y="50557"/>
                </a:cubicBezTo>
                <a:cubicBezTo>
                  <a:pt x="47990" y="50348"/>
                  <a:pt x="48047" y="50291"/>
                  <a:pt x="48466" y="50082"/>
                </a:cubicBezTo>
                <a:cubicBezTo>
                  <a:pt x="48523" y="50158"/>
                  <a:pt x="48504" y="50348"/>
                  <a:pt x="48675" y="50215"/>
                </a:cubicBezTo>
                <a:cubicBezTo>
                  <a:pt x="48428" y="50063"/>
                  <a:pt x="49645" y="49702"/>
                  <a:pt x="49284" y="49968"/>
                </a:cubicBezTo>
                <a:cubicBezTo>
                  <a:pt x="49892" y="49492"/>
                  <a:pt x="51243" y="49264"/>
                  <a:pt x="51509" y="48922"/>
                </a:cubicBezTo>
                <a:cubicBezTo>
                  <a:pt x="52612" y="48655"/>
                  <a:pt x="53487" y="48161"/>
                  <a:pt x="54857" y="47628"/>
                </a:cubicBezTo>
                <a:cubicBezTo>
                  <a:pt x="54762" y="47590"/>
                  <a:pt x="54704" y="47533"/>
                  <a:pt x="54590" y="47514"/>
                </a:cubicBezTo>
                <a:cubicBezTo>
                  <a:pt x="54476" y="47571"/>
                  <a:pt x="54628" y="47723"/>
                  <a:pt x="54400" y="47761"/>
                </a:cubicBezTo>
                <a:cubicBezTo>
                  <a:pt x="54229" y="47742"/>
                  <a:pt x="54457" y="47552"/>
                  <a:pt x="54229" y="47666"/>
                </a:cubicBezTo>
                <a:cubicBezTo>
                  <a:pt x="54096" y="47723"/>
                  <a:pt x="54362" y="47761"/>
                  <a:pt x="54153" y="47857"/>
                </a:cubicBezTo>
                <a:cubicBezTo>
                  <a:pt x="54115" y="47780"/>
                  <a:pt x="54115" y="47666"/>
                  <a:pt x="54020" y="47685"/>
                </a:cubicBezTo>
                <a:cubicBezTo>
                  <a:pt x="53868" y="47895"/>
                  <a:pt x="53868" y="47914"/>
                  <a:pt x="53639" y="47838"/>
                </a:cubicBezTo>
                <a:cubicBezTo>
                  <a:pt x="53658" y="47895"/>
                  <a:pt x="53715" y="47971"/>
                  <a:pt x="53639" y="48009"/>
                </a:cubicBezTo>
                <a:cubicBezTo>
                  <a:pt x="53620" y="47933"/>
                  <a:pt x="53468" y="48047"/>
                  <a:pt x="53430" y="47990"/>
                </a:cubicBezTo>
                <a:cubicBezTo>
                  <a:pt x="53430" y="47952"/>
                  <a:pt x="53430" y="47742"/>
                  <a:pt x="53335" y="47742"/>
                </a:cubicBezTo>
                <a:cubicBezTo>
                  <a:pt x="53335" y="47838"/>
                  <a:pt x="53392" y="47952"/>
                  <a:pt x="53221" y="48009"/>
                </a:cubicBezTo>
                <a:cubicBezTo>
                  <a:pt x="53145" y="47895"/>
                  <a:pt x="52974" y="47952"/>
                  <a:pt x="52840" y="47933"/>
                </a:cubicBezTo>
                <a:cubicBezTo>
                  <a:pt x="52878" y="47990"/>
                  <a:pt x="52955" y="47990"/>
                  <a:pt x="52974" y="48104"/>
                </a:cubicBezTo>
                <a:cubicBezTo>
                  <a:pt x="53012" y="48047"/>
                  <a:pt x="53145" y="47914"/>
                  <a:pt x="53183" y="48085"/>
                </a:cubicBezTo>
                <a:cubicBezTo>
                  <a:pt x="53183" y="48161"/>
                  <a:pt x="53050" y="48180"/>
                  <a:pt x="52955" y="48237"/>
                </a:cubicBezTo>
                <a:cubicBezTo>
                  <a:pt x="52840" y="48180"/>
                  <a:pt x="52898" y="47933"/>
                  <a:pt x="52707" y="48161"/>
                </a:cubicBezTo>
                <a:cubicBezTo>
                  <a:pt x="52650" y="48066"/>
                  <a:pt x="52745" y="48028"/>
                  <a:pt x="52764" y="47971"/>
                </a:cubicBezTo>
                <a:cubicBezTo>
                  <a:pt x="52498" y="48085"/>
                  <a:pt x="52498" y="48275"/>
                  <a:pt x="52403" y="48123"/>
                </a:cubicBezTo>
                <a:cubicBezTo>
                  <a:pt x="52289" y="48199"/>
                  <a:pt x="52422" y="48275"/>
                  <a:pt x="52232" y="48237"/>
                </a:cubicBezTo>
                <a:cubicBezTo>
                  <a:pt x="52156" y="48370"/>
                  <a:pt x="52365" y="48351"/>
                  <a:pt x="52270" y="48503"/>
                </a:cubicBezTo>
                <a:cubicBezTo>
                  <a:pt x="52175" y="48522"/>
                  <a:pt x="52042" y="48617"/>
                  <a:pt x="52004" y="48541"/>
                </a:cubicBezTo>
                <a:cubicBezTo>
                  <a:pt x="52137" y="48541"/>
                  <a:pt x="52232" y="48313"/>
                  <a:pt x="52061" y="48351"/>
                </a:cubicBezTo>
                <a:cubicBezTo>
                  <a:pt x="51985" y="48465"/>
                  <a:pt x="51091" y="48237"/>
                  <a:pt x="50976" y="48674"/>
                </a:cubicBezTo>
                <a:cubicBezTo>
                  <a:pt x="50976" y="48674"/>
                  <a:pt x="51148" y="48636"/>
                  <a:pt x="51129" y="48674"/>
                </a:cubicBezTo>
                <a:cubicBezTo>
                  <a:pt x="51033" y="48789"/>
                  <a:pt x="50805" y="48770"/>
                  <a:pt x="50843" y="48903"/>
                </a:cubicBezTo>
                <a:cubicBezTo>
                  <a:pt x="50976" y="48865"/>
                  <a:pt x="51072" y="48846"/>
                  <a:pt x="51129" y="48903"/>
                </a:cubicBezTo>
                <a:cubicBezTo>
                  <a:pt x="50729" y="49093"/>
                  <a:pt x="50729" y="48789"/>
                  <a:pt x="50881" y="48617"/>
                </a:cubicBezTo>
                <a:cubicBezTo>
                  <a:pt x="50577" y="48922"/>
                  <a:pt x="49911" y="48884"/>
                  <a:pt x="49911" y="49226"/>
                </a:cubicBezTo>
                <a:cubicBezTo>
                  <a:pt x="49873" y="49150"/>
                  <a:pt x="49854" y="49036"/>
                  <a:pt x="49778" y="49055"/>
                </a:cubicBezTo>
                <a:cubicBezTo>
                  <a:pt x="49702" y="49074"/>
                  <a:pt x="49645" y="49112"/>
                  <a:pt x="49588" y="49131"/>
                </a:cubicBezTo>
                <a:cubicBezTo>
                  <a:pt x="49683" y="49207"/>
                  <a:pt x="49588" y="49435"/>
                  <a:pt x="49512" y="49321"/>
                </a:cubicBezTo>
                <a:cubicBezTo>
                  <a:pt x="49398" y="49131"/>
                  <a:pt x="48922" y="49492"/>
                  <a:pt x="48618" y="49397"/>
                </a:cubicBezTo>
                <a:cubicBezTo>
                  <a:pt x="48618" y="49511"/>
                  <a:pt x="48485" y="49587"/>
                  <a:pt x="48447" y="49702"/>
                </a:cubicBezTo>
                <a:cubicBezTo>
                  <a:pt x="48180" y="49568"/>
                  <a:pt x="48123" y="49664"/>
                  <a:pt x="47743" y="49873"/>
                </a:cubicBezTo>
                <a:cubicBezTo>
                  <a:pt x="47705" y="49816"/>
                  <a:pt x="47686" y="49740"/>
                  <a:pt x="47610" y="49759"/>
                </a:cubicBezTo>
                <a:cubicBezTo>
                  <a:pt x="47629" y="50044"/>
                  <a:pt x="46430" y="50120"/>
                  <a:pt x="46411" y="50519"/>
                </a:cubicBezTo>
                <a:cubicBezTo>
                  <a:pt x="46392" y="50405"/>
                  <a:pt x="46335" y="50348"/>
                  <a:pt x="46221" y="50367"/>
                </a:cubicBezTo>
                <a:cubicBezTo>
                  <a:pt x="45270" y="50710"/>
                  <a:pt x="43844" y="51470"/>
                  <a:pt x="43026" y="51490"/>
                </a:cubicBezTo>
                <a:cubicBezTo>
                  <a:pt x="43254" y="51604"/>
                  <a:pt x="42855" y="51642"/>
                  <a:pt x="42778" y="51585"/>
                </a:cubicBezTo>
                <a:cubicBezTo>
                  <a:pt x="42702" y="51794"/>
                  <a:pt x="42379" y="51680"/>
                  <a:pt x="42208" y="51984"/>
                </a:cubicBezTo>
                <a:cubicBezTo>
                  <a:pt x="42170" y="51927"/>
                  <a:pt x="42170" y="51832"/>
                  <a:pt x="42094" y="51870"/>
                </a:cubicBezTo>
                <a:cubicBezTo>
                  <a:pt x="42208" y="52136"/>
                  <a:pt x="42037" y="51908"/>
                  <a:pt x="41903" y="51927"/>
                </a:cubicBezTo>
                <a:cubicBezTo>
                  <a:pt x="41865" y="52060"/>
                  <a:pt x="41542" y="52326"/>
                  <a:pt x="41732" y="52060"/>
                </a:cubicBezTo>
                <a:cubicBezTo>
                  <a:pt x="41561" y="52136"/>
                  <a:pt x="41371" y="52212"/>
                  <a:pt x="41181" y="52288"/>
                </a:cubicBezTo>
                <a:cubicBezTo>
                  <a:pt x="41200" y="52326"/>
                  <a:pt x="41257" y="52326"/>
                  <a:pt x="41295" y="52345"/>
                </a:cubicBezTo>
                <a:cubicBezTo>
                  <a:pt x="40933" y="52479"/>
                  <a:pt x="40553" y="52688"/>
                  <a:pt x="40325" y="52631"/>
                </a:cubicBezTo>
                <a:cubicBezTo>
                  <a:pt x="40553" y="52631"/>
                  <a:pt x="40230" y="52840"/>
                  <a:pt x="40154" y="52745"/>
                </a:cubicBezTo>
                <a:cubicBezTo>
                  <a:pt x="40230" y="52707"/>
                  <a:pt x="40306" y="52669"/>
                  <a:pt x="40249" y="52593"/>
                </a:cubicBezTo>
                <a:cubicBezTo>
                  <a:pt x="40077" y="52669"/>
                  <a:pt x="39925" y="52726"/>
                  <a:pt x="40096" y="52764"/>
                </a:cubicBezTo>
                <a:cubicBezTo>
                  <a:pt x="39982" y="52688"/>
                  <a:pt x="39450" y="52878"/>
                  <a:pt x="39469" y="52802"/>
                </a:cubicBezTo>
                <a:cubicBezTo>
                  <a:pt x="40515" y="52307"/>
                  <a:pt x="40876" y="52441"/>
                  <a:pt x="41162" y="52003"/>
                </a:cubicBezTo>
                <a:cubicBezTo>
                  <a:pt x="40990" y="52079"/>
                  <a:pt x="40819" y="52136"/>
                  <a:pt x="40667" y="52212"/>
                </a:cubicBezTo>
                <a:cubicBezTo>
                  <a:pt x="41086" y="51699"/>
                  <a:pt x="42246" y="51680"/>
                  <a:pt x="42531" y="51185"/>
                </a:cubicBezTo>
                <a:cubicBezTo>
                  <a:pt x="42436" y="51223"/>
                  <a:pt x="42341" y="51185"/>
                  <a:pt x="42436" y="51109"/>
                </a:cubicBezTo>
                <a:cubicBezTo>
                  <a:pt x="43216" y="50862"/>
                  <a:pt x="44205" y="50519"/>
                  <a:pt x="44871" y="50025"/>
                </a:cubicBezTo>
                <a:cubicBezTo>
                  <a:pt x="43653" y="50329"/>
                  <a:pt x="41713" y="51204"/>
                  <a:pt x="40819" y="51356"/>
                </a:cubicBezTo>
                <a:cubicBezTo>
                  <a:pt x="42550" y="50577"/>
                  <a:pt x="43806" y="50253"/>
                  <a:pt x="44776" y="49606"/>
                </a:cubicBezTo>
                <a:cubicBezTo>
                  <a:pt x="44681" y="49644"/>
                  <a:pt x="44623" y="49644"/>
                  <a:pt x="44566" y="49644"/>
                </a:cubicBezTo>
                <a:cubicBezTo>
                  <a:pt x="43882" y="49968"/>
                  <a:pt x="43197" y="50215"/>
                  <a:pt x="42474" y="50481"/>
                </a:cubicBezTo>
                <a:cubicBezTo>
                  <a:pt x="42170" y="50596"/>
                  <a:pt x="41618" y="50843"/>
                  <a:pt x="41409" y="50691"/>
                </a:cubicBezTo>
                <a:cubicBezTo>
                  <a:pt x="42284" y="50405"/>
                  <a:pt x="44871" y="49397"/>
                  <a:pt x="45841" y="48903"/>
                </a:cubicBezTo>
                <a:cubicBezTo>
                  <a:pt x="46088" y="48903"/>
                  <a:pt x="46754" y="48693"/>
                  <a:pt x="46811" y="48465"/>
                </a:cubicBezTo>
                <a:cubicBezTo>
                  <a:pt x="46583" y="48693"/>
                  <a:pt x="46316" y="48541"/>
                  <a:pt x="46145" y="48731"/>
                </a:cubicBezTo>
                <a:cubicBezTo>
                  <a:pt x="46564" y="48294"/>
                  <a:pt x="47705" y="48237"/>
                  <a:pt x="48180" y="47742"/>
                </a:cubicBezTo>
                <a:cubicBezTo>
                  <a:pt x="47572" y="47895"/>
                  <a:pt x="47077" y="48104"/>
                  <a:pt x="46735" y="48104"/>
                </a:cubicBezTo>
                <a:cubicBezTo>
                  <a:pt x="46925" y="48047"/>
                  <a:pt x="46773" y="47933"/>
                  <a:pt x="46754" y="47933"/>
                </a:cubicBezTo>
                <a:cubicBezTo>
                  <a:pt x="46602" y="47952"/>
                  <a:pt x="46621" y="48332"/>
                  <a:pt x="46621" y="48142"/>
                </a:cubicBezTo>
                <a:cubicBezTo>
                  <a:pt x="46602" y="48104"/>
                  <a:pt x="46583" y="48047"/>
                  <a:pt x="46564" y="48009"/>
                </a:cubicBezTo>
                <a:cubicBezTo>
                  <a:pt x="46297" y="48161"/>
                  <a:pt x="46373" y="48028"/>
                  <a:pt x="46278" y="48009"/>
                </a:cubicBezTo>
                <a:cubicBezTo>
                  <a:pt x="46183" y="48237"/>
                  <a:pt x="45803" y="48427"/>
                  <a:pt x="45613" y="48332"/>
                </a:cubicBezTo>
                <a:cubicBezTo>
                  <a:pt x="45613" y="48617"/>
                  <a:pt x="45498" y="48560"/>
                  <a:pt x="45156" y="48617"/>
                </a:cubicBezTo>
                <a:cubicBezTo>
                  <a:pt x="45232" y="48579"/>
                  <a:pt x="45289" y="48484"/>
                  <a:pt x="45194" y="48503"/>
                </a:cubicBezTo>
                <a:cubicBezTo>
                  <a:pt x="44795" y="48789"/>
                  <a:pt x="44319" y="48731"/>
                  <a:pt x="43901" y="49017"/>
                </a:cubicBezTo>
                <a:cubicBezTo>
                  <a:pt x="43977" y="48998"/>
                  <a:pt x="44053" y="48979"/>
                  <a:pt x="44053" y="49055"/>
                </a:cubicBezTo>
                <a:cubicBezTo>
                  <a:pt x="43787" y="49245"/>
                  <a:pt x="43787" y="48979"/>
                  <a:pt x="43615" y="49017"/>
                </a:cubicBezTo>
                <a:cubicBezTo>
                  <a:pt x="43577" y="49036"/>
                  <a:pt x="43634" y="49207"/>
                  <a:pt x="43672" y="49169"/>
                </a:cubicBezTo>
                <a:cubicBezTo>
                  <a:pt x="43463" y="49340"/>
                  <a:pt x="42550" y="49435"/>
                  <a:pt x="41884" y="49721"/>
                </a:cubicBezTo>
                <a:cubicBezTo>
                  <a:pt x="41922" y="49549"/>
                  <a:pt x="42170" y="49702"/>
                  <a:pt x="42170" y="49549"/>
                </a:cubicBezTo>
                <a:cubicBezTo>
                  <a:pt x="41390" y="49587"/>
                  <a:pt x="40990" y="49930"/>
                  <a:pt x="40058" y="50158"/>
                </a:cubicBezTo>
                <a:cubicBezTo>
                  <a:pt x="40001" y="50082"/>
                  <a:pt x="39963" y="49968"/>
                  <a:pt x="39792" y="50044"/>
                </a:cubicBezTo>
                <a:cubicBezTo>
                  <a:pt x="39849" y="50101"/>
                  <a:pt x="39944" y="50082"/>
                  <a:pt x="39982" y="50139"/>
                </a:cubicBezTo>
                <a:cubicBezTo>
                  <a:pt x="39412" y="50367"/>
                  <a:pt x="38613" y="50500"/>
                  <a:pt x="37871" y="50767"/>
                </a:cubicBezTo>
                <a:cubicBezTo>
                  <a:pt x="38137" y="50424"/>
                  <a:pt x="38632" y="50348"/>
                  <a:pt x="39241" y="50272"/>
                </a:cubicBezTo>
                <a:cubicBezTo>
                  <a:pt x="39412" y="50025"/>
                  <a:pt x="40477" y="49702"/>
                  <a:pt x="40401" y="49911"/>
                </a:cubicBezTo>
                <a:cubicBezTo>
                  <a:pt x="40743" y="49549"/>
                  <a:pt x="41371" y="49492"/>
                  <a:pt x="41732" y="49321"/>
                </a:cubicBezTo>
                <a:cubicBezTo>
                  <a:pt x="41884" y="49416"/>
                  <a:pt x="41485" y="49530"/>
                  <a:pt x="41732" y="49492"/>
                </a:cubicBezTo>
                <a:cubicBezTo>
                  <a:pt x="41865" y="49245"/>
                  <a:pt x="42132" y="49169"/>
                  <a:pt x="42493" y="48903"/>
                </a:cubicBezTo>
                <a:cubicBezTo>
                  <a:pt x="41333" y="49283"/>
                  <a:pt x="40743" y="49473"/>
                  <a:pt x="39526" y="49930"/>
                </a:cubicBezTo>
                <a:cubicBezTo>
                  <a:pt x="39374" y="49854"/>
                  <a:pt x="39412" y="49892"/>
                  <a:pt x="39279" y="50025"/>
                </a:cubicBezTo>
                <a:cubicBezTo>
                  <a:pt x="39069" y="49854"/>
                  <a:pt x="38784" y="50082"/>
                  <a:pt x="38499" y="50177"/>
                </a:cubicBezTo>
                <a:cubicBezTo>
                  <a:pt x="35094" y="51261"/>
                  <a:pt x="31784" y="52003"/>
                  <a:pt x="28437" y="53106"/>
                </a:cubicBezTo>
                <a:cubicBezTo>
                  <a:pt x="28342" y="53125"/>
                  <a:pt x="28342" y="53030"/>
                  <a:pt x="28266" y="53049"/>
                </a:cubicBezTo>
                <a:cubicBezTo>
                  <a:pt x="25831" y="53867"/>
                  <a:pt x="23472" y="54476"/>
                  <a:pt x="20866" y="55122"/>
                </a:cubicBezTo>
                <a:cubicBezTo>
                  <a:pt x="21228" y="54856"/>
                  <a:pt x="21342" y="55027"/>
                  <a:pt x="21513" y="54761"/>
                </a:cubicBezTo>
                <a:cubicBezTo>
                  <a:pt x="21190" y="54913"/>
                  <a:pt x="20543" y="55103"/>
                  <a:pt x="19953" y="55161"/>
                </a:cubicBezTo>
                <a:cubicBezTo>
                  <a:pt x="20657" y="54970"/>
                  <a:pt x="21741" y="54533"/>
                  <a:pt x="22331" y="54495"/>
                </a:cubicBezTo>
                <a:cubicBezTo>
                  <a:pt x="22293" y="54438"/>
                  <a:pt x="22179" y="54419"/>
                  <a:pt x="22274" y="54343"/>
                </a:cubicBezTo>
                <a:cubicBezTo>
                  <a:pt x="22312" y="54457"/>
                  <a:pt x="22502" y="54286"/>
                  <a:pt x="22597" y="54267"/>
                </a:cubicBezTo>
                <a:cubicBezTo>
                  <a:pt x="22635" y="54324"/>
                  <a:pt x="22654" y="54400"/>
                  <a:pt x="22711" y="54381"/>
                </a:cubicBezTo>
                <a:cubicBezTo>
                  <a:pt x="22597" y="54286"/>
                  <a:pt x="23187" y="54076"/>
                  <a:pt x="23016" y="54209"/>
                </a:cubicBezTo>
                <a:cubicBezTo>
                  <a:pt x="22921" y="54267"/>
                  <a:pt x="22769" y="54286"/>
                  <a:pt x="22788" y="54362"/>
                </a:cubicBezTo>
                <a:cubicBezTo>
                  <a:pt x="24880" y="53772"/>
                  <a:pt x="26858" y="53182"/>
                  <a:pt x="28855" y="52536"/>
                </a:cubicBezTo>
                <a:cubicBezTo>
                  <a:pt x="27733" y="52783"/>
                  <a:pt x="29102" y="52250"/>
                  <a:pt x="29445" y="52422"/>
                </a:cubicBezTo>
                <a:cubicBezTo>
                  <a:pt x="29901" y="52212"/>
                  <a:pt x="30510" y="52193"/>
                  <a:pt x="30871" y="51889"/>
                </a:cubicBezTo>
                <a:cubicBezTo>
                  <a:pt x="31138" y="52022"/>
                  <a:pt x="31043" y="51832"/>
                  <a:pt x="31233" y="51699"/>
                </a:cubicBezTo>
                <a:cubicBezTo>
                  <a:pt x="31271" y="51984"/>
                  <a:pt x="31518" y="51699"/>
                  <a:pt x="31556" y="51623"/>
                </a:cubicBezTo>
                <a:cubicBezTo>
                  <a:pt x="31841" y="51718"/>
                  <a:pt x="32241" y="51375"/>
                  <a:pt x="32735" y="51375"/>
                </a:cubicBezTo>
                <a:cubicBezTo>
                  <a:pt x="32754" y="51375"/>
                  <a:pt x="32697" y="51337"/>
                  <a:pt x="32850" y="51261"/>
                </a:cubicBezTo>
                <a:cubicBezTo>
                  <a:pt x="32945" y="51223"/>
                  <a:pt x="33230" y="51280"/>
                  <a:pt x="33268" y="51261"/>
                </a:cubicBezTo>
                <a:cubicBezTo>
                  <a:pt x="33382" y="51223"/>
                  <a:pt x="33515" y="50995"/>
                  <a:pt x="33725" y="51147"/>
                </a:cubicBezTo>
                <a:cubicBezTo>
                  <a:pt x="33667" y="51071"/>
                  <a:pt x="33610" y="51090"/>
                  <a:pt x="33667" y="50995"/>
                </a:cubicBezTo>
                <a:cubicBezTo>
                  <a:pt x="34371" y="50710"/>
                  <a:pt x="35703" y="50634"/>
                  <a:pt x="35950" y="50082"/>
                </a:cubicBezTo>
                <a:cubicBezTo>
                  <a:pt x="35893" y="50101"/>
                  <a:pt x="35855" y="50063"/>
                  <a:pt x="35798" y="50082"/>
                </a:cubicBezTo>
                <a:cubicBezTo>
                  <a:pt x="35817" y="50367"/>
                  <a:pt x="35684" y="50063"/>
                  <a:pt x="35665" y="50082"/>
                </a:cubicBezTo>
                <a:cubicBezTo>
                  <a:pt x="35379" y="50386"/>
                  <a:pt x="34923" y="50443"/>
                  <a:pt x="34485" y="50557"/>
                </a:cubicBezTo>
                <a:cubicBezTo>
                  <a:pt x="34561" y="50500"/>
                  <a:pt x="34618" y="50443"/>
                  <a:pt x="34638" y="50386"/>
                </a:cubicBezTo>
                <a:cubicBezTo>
                  <a:pt x="34561" y="50424"/>
                  <a:pt x="34485" y="50405"/>
                  <a:pt x="34428" y="50405"/>
                </a:cubicBezTo>
                <a:cubicBezTo>
                  <a:pt x="34314" y="50481"/>
                  <a:pt x="34333" y="50538"/>
                  <a:pt x="34428" y="50577"/>
                </a:cubicBezTo>
                <a:cubicBezTo>
                  <a:pt x="34143" y="50443"/>
                  <a:pt x="33078" y="50805"/>
                  <a:pt x="33154" y="50976"/>
                </a:cubicBezTo>
                <a:cubicBezTo>
                  <a:pt x="32621" y="50995"/>
                  <a:pt x="31899" y="51223"/>
                  <a:pt x="31214" y="51470"/>
                </a:cubicBezTo>
                <a:cubicBezTo>
                  <a:pt x="31290" y="51451"/>
                  <a:pt x="31385" y="51394"/>
                  <a:pt x="31423" y="51451"/>
                </a:cubicBezTo>
                <a:cubicBezTo>
                  <a:pt x="29654" y="51813"/>
                  <a:pt x="27314" y="52745"/>
                  <a:pt x="25127" y="53258"/>
                </a:cubicBezTo>
                <a:cubicBezTo>
                  <a:pt x="25755" y="52897"/>
                  <a:pt x="26668" y="52726"/>
                  <a:pt x="27353" y="52536"/>
                </a:cubicBezTo>
                <a:cubicBezTo>
                  <a:pt x="27314" y="52307"/>
                  <a:pt x="28684" y="52079"/>
                  <a:pt x="29198" y="51794"/>
                </a:cubicBezTo>
                <a:cubicBezTo>
                  <a:pt x="28912" y="51623"/>
                  <a:pt x="28361" y="52041"/>
                  <a:pt x="28094" y="52060"/>
                </a:cubicBezTo>
                <a:cubicBezTo>
                  <a:pt x="28893" y="51623"/>
                  <a:pt x="30662" y="51223"/>
                  <a:pt x="31347" y="51090"/>
                </a:cubicBezTo>
                <a:cubicBezTo>
                  <a:pt x="31290" y="51090"/>
                  <a:pt x="31233" y="51128"/>
                  <a:pt x="31214" y="51090"/>
                </a:cubicBezTo>
                <a:cubicBezTo>
                  <a:pt x="31918" y="50843"/>
                  <a:pt x="32812" y="50519"/>
                  <a:pt x="33477" y="50519"/>
                </a:cubicBezTo>
                <a:cubicBezTo>
                  <a:pt x="34352" y="49968"/>
                  <a:pt x="35836" y="49835"/>
                  <a:pt x="36654" y="49340"/>
                </a:cubicBezTo>
                <a:cubicBezTo>
                  <a:pt x="35265" y="49587"/>
                  <a:pt x="33363" y="50481"/>
                  <a:pt x="31937" y="50577"/>
                </a:cubicBezTo>
                <a:cubicBezTo>
                  <a:pt x="33496" y="50177"/>
                  <a:pt x="35493" y="49397"/>
                  <a:pt x="37205" y="49074"/>
                </a:cubicBezTo>
                <a:cubicBezTo>
                  <a:pt x="37224" y="49245"/>
                  <a:pt x="36939" y="49226"/>
                  <a:pt x="36920" y="49302"/>
                </a:cubicBezTo>
                <a:cubicBezTo>
                  <a:pt x="37262" y="49473"/>
                  <a:pt x="37890" y="49036"/>
                  <a:pt x="38328" y="48846"/>
                </a:cubicBezTo>
                <a:cubicBezTo>
                  <a:pt x="37890" y="48903"/>
                  <a:pt x="37700" y="48998"/>
                  <a:pt x="37243" y="49169"/>
                </a:cubicBezTo>
                <a:cubicBezTo>
                  <a:pt x="37072" y="49036"/>
                  <a:pt x="37434" y="49055"/>
                  <a:pt x="37357" y="48960"/>
                </a:cubicBezTo>
                <a:cubicBezTo>
                  <a:pt x="37281" y="48979"/>
                  <a:pt x="37262" y="48903"/>
                  <a:pt x="37243" y="48827"/>
                </a:cubicBezTo>
                <a:cubicBezTo>
                  <a:pt x="37129" y="49017"/>
                  <a:pt x="36882" y="48979"/>
                  <a:pt x="36692" y="49055"/>
                </a:cubicBezTo>
                <a:cubicBezTo>
                  <a:pt x="36711" y="48579"/>
                  <a:pt x="36977" y="49017"/>
                  <a:pt x="37224" y="48617"/>
                </a:cubicBezTo>
                <a:cubicBezTo>
                  <a:pt x="37281" y="48693"/>
                  <a:pt x="37186" y="48770"/>
                  <a:pt x="37281" y="48770"/>
                </a:cubicBezTo>
                <a:cubicBezTo>
                  <a:pt x="37738" y="48332"/>
                  <a:pt x="38404" y="48294"/>
                  <a:pt x="38898" y="48161"/>
                </a:cubicBezTo>
                <a:cubicBezTo>
                  <a:pt x="38898" y="48104"/>
                  <a:pt x="38841" y="48028"/>
                  <a:pt x="38917" y="47990"/>
                </a:cubicBezTo>
                <a:cubicBezTo>
                  <a:pt x="39526" y="48066"/>
                  <a:pt x="40001" y="47666"/>
                  <a:pt x="40705" y="47666"/>
                </a:cubicBezTo>
                <a:cubicBezTo>
                  <a:pt x="40686" y="47457"/>
                  <a:pt x="40914" y="47609"/>
                  <a:pt x="40838" y="47438"/>
                </a:cubicBezTo>
                <a:cubicBezTo>
                  <a:pt x="40895" y="47495"/>
                  <a:pt x="40952" y="47533"/>
                  <a:pt x="41009" y="47533"/>
                </a:cubicBezTo>
                <a:cubicBezTo>
                  <a:pt x="41029" y="47362"/>
                  <a:pt x="41105" y="47438"/>
                  <a:pt x="41200" y="47476"/>
                </a:cubicBezTo>
                <a:cubicBezTo>
                  <a:pt x="41162" y="47381"/>
                  <a:pt x="41200" y="47324"/>
                  <a:pt x="41276" y="47267"/>
                </a:cubicBezTo>
                <a:cubicBezTo>
                  <a:pt x="42569" y="46963"/>
                  <a:pt x="43672" y="46639"/>
                  <a:pt x="44871" y="46107"/>
                </a:cubicBezTo>
                <a:cubicBezTo>
                  <a:pt x="45137" y="46221"/>
                  <a:pt x="44604" y="46487"/>
                  <a:pt x="44623" y="46544"/>
                </a:cubicBezTo>
                <a:cubicBezTo>
                  <a:pt x="44833" y="46487"/>
                  <a:pt x="44757" y="46734"/>
                  <a:pt x="44852" y="46734"/>
                </a:cubicBezTo>
                <a:cubicBezTo>
                  <a:pt x="44985" y="46544"/>
                  <a:pt x="45251" y="46658"/>
                  <a:pt x="45232" y="46468"/>
                </a:cubicBezTo>
                <a:cubicBezTo>
                  <a:pt x="44985" y="46753"/>
                  <a:pt x="44947" y="46297"/>
                  <a:pt x="45099" y="46126"/>
                </a:cubicBezTo>
                <a:cubicBezTo>
                  <a:pt x="45308" y="46088"/>
                  <a:pt x="46411" y="45612"/>
                  <a:pt x="46887" y="45574"/>
                </a:cubicBezTo>
                <a:cubicBezTo>
                  <a:pt x="46925" y="45479"/>
                  <a:pt x="47058" y="45441"/>
                  <a:pt x="47077" y="45327"/>
                </a:cubicBezTo>
                <a:cubicBezTo>
                  <a:pt x="47096" y="45612"/>
                  <a:pt x="47458" y="45251"/>
                  <a:pt x="47572" y="45346"/>
                </a:cubicBezTo>
                <a:cubicBezTo>
                  <a:pt x="47610" y="45783"/>
                  <a:pt x="47400" y="45213"/>
                  <a:pt x="47172" y="45574"/>
                </a:cubicBezTo>
                <a:cubicBezTo>
                  <a:pt x="47267" y="45536"/>
                  <a:pt x="47381" y="45479"/>
                  <a:pt x="47400" y="45593"/>
                </a:cubicBezTo>
                <a:cubicBezTo>
                  <a:pt x="47267" y="45688"/>
                  <a:pt x="47248" y="45688"/>
                  <a:pt x="46982" y="45821"/>
                </a:cubicBezTo>
                <a:cubicBezTo>
                  <a:pt x="46621" y="45650"/>
                  <a:pt x="46050" y="45973"/>
                  <a:pt x="45651" y="46069"/>
                </a:cubicBezTo>
                <a:cubicBezTo>
                  <a:pt x="45670" y="46164"/>
                  <a:pt x="45765" y="46145"/>
                  <a:pt x="45784" y="46240"/>
                </a:cubicBezTo>
                <a:cubicBezTo>
                  <a:pt x="45555" y="46297"/>
                  <a:pt x="45384" y="46335"/>
                  <a:pt x="45327" y="46525"/>
                </a:cubicBezTo>
                <a:cubicBezTo>
                  <a:pt x="45460" y="46487"/>
                  <a:pt x="45574" y="46430"/>
                  <a:pt x="45708" y="46392"/>
                </a:cubicBezTo>
                <a:cubicBezTo>
                  <a:pt x="45879" y="46525"/>
                  <a:pt x="45441" y="46506"/>
                  <a:pt x="45517" y="46620"/>
                </a:cubicBezTo>
                <a:cubicBezTo>
                  <a:pt x="45689" y="46544"/>
                  <a:pt x="45955" y="46601"/>
                  <a:pt x="45936" y="46411"/>
                </a:cubicBezTo>
                <a:cubicBezTo>
                  <a:pt x="45860" y="46430"/>
                  <a:pt x="45784" y="46449"/>
                  <a:pt x="45765" y="46354"/>
                </a:cubicBezTo>
                <a:cubicBezTo>
                  <a:pt x="46221" y="46240"/>
                  <a:pt x="47229" y="45783"/>
                  <a:pt x="47781" y="45669"/>
                </a:cubicBezTo>
                <a:cubicBezTo>
                  <a:pt x="47857" y="45593"/>
                  <a:pt x="47667" y="45441"/>
                  <a:pt x="47895" y="45403"/>
                </a:cubicBezTo>
                <a:cubicBezTo>
                  <a:pt x="47952" y="45460"/>
                  <a:pt x="47914" y="45669"/>
                  <a:pt x="48047" y="45612"/>
                </a:cubicBezTo>
                <a:cubicBezTo>
                  <a:pt x="47933" y="45460"/>
                  <a:pt x="48028" y="45384"/>
                  <a:pt x="48047" y="45270"/>
                </a:cubicBezTo>
                <a:cubicBezTo>
                  <a:pt x="47876" y="45346"/>
                  <a:pt x="47686" y="45422"/>
                  <a:pt x="47629" y="45270"/>
                </a:cubicBezTo>
                <a:cubicBezTo>
                  <a:pt x="47876" y="45137"/>
                  <a:pt x="48085" y="45346"/>
                  <a:pt x="48313" y="45384"/>
                </a:cubicBezTo>
                <a:cubicBezTo>
                  <a:pt x="48180" y="45194"/>
                  <a:pt x="48447" y="45384"/>
                  <a:pt x="48390" y="45251"/>
                </a:cubicBezTo>
                <a:cubicBezTo>
                  <a:pt x="48352" y="44984"/>
                  <a:pt x="48180" y="45422"/>
                  <a:pt x="48161" y="45175"/>
                </a:cubicBezTo>
                <a:cubicBezTo>
                  <a:pt x="48218" y="45060"/>
                  <a:pt x="48561" y="45041"/>
                  <a:pt x="48599" y="44832"/>
                </a:cubicBezTo>
                <a:cubicBezTo>
                  <a:pt x="48751" y="45022"/>
                  <a:pt x="48941" y="44699"/>
                  <a:pt x="49093" y="44851"/>
                </a:cubicBezTo>
                <a:cubicBezTo>
                  <a:pt x="49131" y="44908"/>
                  <a:pt x="48941" y="45080"/>
                  <a:pt x="49169" y="45041"/>
                </a:cubicBezTo>
                <a:cubicBezTo>
                  <a:pt x="49226" y="44965"/>
                  <a:pt x="49169" y="44851"/>
                  <a:pt x="49112" y="44737"/>
                </a:cubicBezTo>
                <a:cubicBezTo>
                  <a:pt x="49835" y="44509"/>
                  <a:pt x="51033" y="44109"/>
                  <a:pt x="51832" y="43805"/>
                </a:cubicBezTo>
                <a:cubicBezTo>
                  <a:pt x="51471" y="43767"/>
                  <a:pt x="50843" y="43919"/>
                  <a:pt x="50596" y="44147"/>
                </a:cubicBezTo>
                <a:cubicBezTo>
                  <a:pt x="50311" y="44071"/>
                  <a:pt x="49683" y="44033"/>
                  <a:pt x="49398" y="44338"/>
                </a:cubicBezTo>
                <a:cubicBezTo>
                  <a:pt x="49284" y="44224"/>
                  <a:pt x="49246" y="44205"/>
                  <a:pt x="49360" y="44071"/>
                </a:cubicBezTo>
                <a:cubicBezTo>
                  <a:pt x="49131" y="44167"/>
                  <a:pt x="48998" y="44300"/>
                  <a:pt x="49226" y="44300"/>
                </a:cubicBezTo>
                <a:cubicBezTo>
                  <a:pt x="48846" y="44509"/>
                  <a:pt x="48713" y="44395"/>
                  <a:pt x="48466" y="44718"/>
                </a:cubicBezTo>
                <a:cubicBezTo>
                  <a:pt x="48333" y="44319"/>
                  <a:pt x="48352" y="44718"/>
                  <a:pt x="48104" y="44528"/>
                </a:cubicBezTo>
                <a:cubicBezTo>
                  <a:pt x="47990" y="44699"/>
                  <a:pt x="47800" y="44794"/>
                  <a:pt x="47667" y="44870"/>
                </a:cubicBezTo>
                <a:cubicBezTo>
                  <a:pt x="47781" y="44908"/>
                  <a:pt x="47800" y="44965"/>
                  <a:pt x="47743" y="45060"/>
                </a:cubicBezTo>
                <a:cubicBezTo>
                  <a:pt x="47439" y="45118"/>
                  <a:pt x="47172" y="44908"/>
                  <a:pt x="47039" y="44908"/>
                </a:cubicBezTo>
                <a:cubicBezTo>
                  <a:pt x="46906" y="45022"/>
                  <a:pt x="47096" y="45194"/>
                  <a:pt x="47039" y="45232"/>
                </a:cubicBezTo>
                <a:cubicBezTo>
                  <a:pt x="46507" y="44908"/>
                  <a:pt x="46392" y="45289"/>
                  <a:pt x="45936" y="45346"/>
                </a:cubicBezTo>
                <a:cubicBezTo>
                  <a:pt x="46031" y="45289"/>
                  <a:pt x="46259" y="45270"/>
                  <a:pt x="46145" y="45156"/>
                </a:cubicBezTo>
                <a:cubicBezTo>
                  <a:pt x="45936" y="45270"/>
                  <a:pt x="45746" y="45365"/>
                  <a:pt x="45555" y="45270"/>
                </a:cubicBezTo>
                <a:cubicBezTo>
                  <a:pt x="45403" y="45422"/>
                  <a:pt x="45004" y="45669"/>
                  <a:pt x="44928" y="45517"/>
                </a:cubicBezTo>
                <a:cubicBezTo>
                  <a:pt x="44852" y="45555"/>
                  <a:pt x="44795" y="45555"/>
                  <a:pt x="44738" y="45555"/>
                </a:cubicBezTo>
                <a:cubicBezTo>
                  <a:pt x="44642" y="45783"/>
                  <a:pt x="44604" y="45897"/>
                  <a:pt x="44661" y="46088"/>
                </a:cubicBezTo>
                <a:cubicBezTo>
                  <a:pt x="44262" y="46183"/>
                  <a:pt x="44205" y="46202"/>
                  <a:pt x="43825" y="46297"/>
                </a:cubicBezTo>
                <a:cubicBezTo>
                  <a:pt x="43653" y="46316"/>
                  <a:pt x="43863" y="46031"/>
                  <a:pt x="43634" y="46050"/>
                </a:cubicBezTo>
                <a:cubicBezTo>
                  <a:pt x="43729" y="46107"/>
                  <a:pt x="43387" y="46335"/>
                  <a:pt x="43254" y="46316"/>
                </a:cubicBezTo>
                <a:cubicBezTo>
                  <a:pt x="43197" y="46221"/>
                  <a:pt x="43292" y="46183"/>
                  <a:pt x="43311" y="46126"/>
                </a:cubicBezTo>
                <a:cubicBezTo>
                  <a:pt x="43064" y="46221"/>
                  <a:pt x="42950" y="46164"/>
                  <a:pt x="42835" y="46373"/>
                </a:cubicBezTo>
                <a:cubicBezTo>
                  <a:pt x="42931" y="46411"/>
                  <a:pt x="42969" y="46525"/>
                  <a:pt x="43102" y="46487"/>
                </a:cubicBezTo>
                <a:cubicBezTo>
                  <a:pt x="43311" y="46373"/>
                  <a:pt x="43463" y="46278"/>
                  <a:pt x="43672" y="46316"/>
                </a:cubicBezTo>
                <a:cubicBezTo>
                  <a:pt x="43178" y="46677"/>
                  <a:pt x="42531" y="46658"/>
                  <a:pt x="41942" y="47001"/>
                </a:cubicBezTo>
                <a:cubicBezTo>
                  <a:pt x="41865" y="46810"/>
                  <a:pt x="42208" y="46734"/>
                  <a:pt x="42284" y="46582"/>
                </a:cubicBezTo>
                <a:cubicBezTo>
                  <a:pt x="42474" y="46468"/>
                  <a:pt x="42436" y="46715"/>
                  <a:pt x="42588" y="46639"/>
                </a:cubicBezTo>
                <a:cubicBezTo>
                  <a:pt x="42417" y="46506"/>
                  <a:pt x="42588" y="46544"/>
                  <a:pt x="42550" y="46373"/>
                </a:cubicBezTo>
                <a:cubicBezTo>
                  <a:pt x="42037" y="46658"/>
                  <a:pt x="41561" y="46944"/>
                  <a:pt x="41219" y="46791"/>
                </a:cubicBezTo>
                <a:cubicBezTo>
                  <a:pt x="41428" y="47020"/>
                  <a:pt x="40515" y="47096"/>
                  <a:pt x="40268" y="47286"/>
                </a:cubicBezTo>
                <a:cubicBezTo>
                  <a:pt x="40306" y="47343"/>
                  <a:pt x="40401" y="47286"/>
                  <a:pt x="40439" y="47324"/>
                </a:cubicBezTo>
                <a:cubicBezTo>
                  <a:pt x="40230" y="47514"/>
                  <a:pt x="39849" y="47590"/>
                  <a:pt x="39659" y="47533"/>
                </a:cubicBezTo>
                <a:cubicBezTo>
                  <a:pt x="39792" y="47400"/>
                  <a:pt x="39963" y="47571"/>
                  <a:pt x="39963" y="47400"/>
                </a:cubicBezTo>
                <a:cubicBezTo>
                  <a:pt x="39716" y="47438"/>
                  <a:pt x="39602" y="47476"/>
                  <a:pt x="39564" y="47286"/>
                </a:cubicBezTo>
                <a:cubicBezTo>
                  <a:pt x="39355" y="47362"/>
                  <a:pt x="39126" y="47343"/>
                  <a:pt x="39088" y="47533"/>
                </a:cubicBezTo>
                <a:cubicBezTo>
                  <a:pt x="39260" y="47514"/>
                  <a:pt x="39507" y="47362"/>
                  <a:pt x="39583" y="47514"/>
                </a:cubicBezTo>
                <a:cubicBezTo>
                  <a:pt x="38708" y="47704"/>
                  <a:pt x="38651" y="47933"/>
                  <a:pt x="38156" y="47914"/>
                </a:cubicBezTo>
                <a:cubicBezTo>
                  <a:pt x="38175" y="47971"/>
                  <a:pt x="38061" y="47990"/>
                  <a:pt x="38080" y="48047"/>
                </a:cubicBezTo>
                <a:cubicBezTo>
                  <a:pt x="38213" y="47990"/>
                  <a:pt x="38309" y="47971"/>
                  <a:pt x="38366" y="48047"/>
                </a:cubicBezTo>
                <a:cubicBezTo>
                  <a:pt x="37985" y="48085"/>
                  <a:pt x="37757" y="48294"/>
                  <a:pt x="37472" y="48123"/>
                </a:cubicBezTo>
                <a:cubicBezTo>
                  <a:pt x="37472" y="48256"/>
                  <a:pt x="37396" y="48313"/>
                  <a:pt x="37262" y="48332"/>
                </a:cubicBezTo>
                <a:cubicBezTo>
                  <a:pt x="37053" y="48313"/>
                  <a:pt x="37453" y="48104"/>
                  <a:pt x="37415" y="47990"/>
                </a:cubicBezTo>
                <a:cubicBezTo>
                  <a:pt x="36235" y="48446"/>
                  <a:pt x="34181" y="48808"/>
                  <a:pt x="32850" y="49644"/>
                </a:cubicBezTo>
                <a:cubicBezTo>
                  <a:pt x="32678" y="49702"/>
                  <a:pt x="32621" y="49568"/>
                  <a:pt x="32469" y="49587"/>
                </a:cubicBezTo>
                <a:cubicBezTo>
                  <a:pt x="32583" y="49740"/>
                  <a:pt x="31841" y="49664"/>
                  <a:pt x="31822" y="49778"/>
                </a:cubicBezTo>
                <a:cubicBezTo>
                  <a:pt x="31975" y="49873"/>
                  <a:pt x="32241" y="49740"/>
                  <a:pt x="32317" y="49759"/>
                </a:cubicBezTo>
                <a:cubicBezTo>
                  <a:pt x="32260" y="49987"/>
                  <a:pt x="32203" y="49759"/>
                  <a:pt x="31956" y="49892"/>
                </a:cubicBezTo>
                <a:cubicBezTo>
                  <a:pt x="31956" y="49987"/>
                  <a:pt x="32089" y="49987"/>
                  <a:pt x="32013" y="50044"/>
                </a:cubicBezTo>
                <a:cubicBezTo>
                  <a:pt x="32013" y="50006"/>
                  <a:pt x="31537" y="50234"/>
                  <a:pt x="31708" y="50006"/>
                </a:cubicBezTo>
                <a:cubicBezTo>
                  <a:pt x="31727" y="50063"/>
                  <a:pt x="31899" y="49987"/>
                  <a:pt x="31879" y="49930"/>
                </a:cubicBezTo>
                <a:cubicBezTo>
                  <a:pt x="31632" y="49721"/>
                  <a:pt x="31252" y="49968"/>
                  <a:pt x="30776" y="50025"/>
                </a:cubicBezTo>
                <a:cubicBezTo>
                  <a:pt x="30833" y="50158"/>
                  <a:pt x="30966" y="50139"/>
                  <a:pt x="30795" y="50253"/>
                </a:cubicBezTo>
                <a:cubicBezTo>
                  <a:pt x="30757" y="50177"/>
                  <a:pt x="30757" y="50063"/>
                  <a:pt x="30662" y="50082"/>
                </a:cubicBezTo>
                <a:cubicBezTo>
                  <a:pt x="30624" y="50329"/>
                  <a:pt x="30187" y="50329"/>
                  <a:pt x="29939" y="50424"/>
                </a:cubicBezTo>
                <a:cubicBezTo>
                  <a:pt x="29787" y="50348"/>
                  <a:pt x="30168" y="50234"/>
                  <a:pt x="29939" y="50253"/>
                </a:cubicBezTo>
                <a:cubicBezTo>
                  <a:pt x="29806" y="50310"/>
                  <a:pt x="29939" y="50424"/>
                  <a:pt x="29825" y="50481"/>
                </a:cubicBezTo>
                <a:cubicBezTo>
                  <a:pt x="29787" y="50348"/>
                  <a:pt x="29635" y="50424"/>
                  <a:pt x="29559" y="50367"/>
                </a:cubicBezTo>
                <a:cubicBezTo>
                  <a:pt x="29540" y="50634"/>
                  <a:pt x="29007" y="50729"/>
                  <a:pt x="29026" y="50634"/>
                </a:cubicBezTo>
                <a:cubicBezTo>
                  <a:pt x="28760" y="50824"/>
                  <a:pt x="28113" y="51071"/>
                  <a:pt x="27923" y="50900"/>
                </a:cubicBezTo>
                <a:cubicBezTo>
                  <a:pt x="27942" y="51204"/>
                  <a:pt x="26953" y="51318"/>
                  <a:pt x="26744" y="51204"/>
                </a:cubicBezTo>
                <a:cubicBezTo>
                  <a:pt x="26782" y="51242"/>
                  <a:pt x="26972" y="51337"/>
                  <a:pt x="26820" y="51394"/>
                </a:cubicBezTo>
                <a:cubicBezTo>
                  <a:pt x="26782" y="51356"/>
                  <a:pt x="26706" y="51394"/>
                  <a:pt x="26611" y="51432"/>
                </a:cubicBezTo>
                <a:cubicBezTo>
                  <a:pt x="26497" y="51337"/>
                  <a:pt x="26801" y="51185"/>
                  <a:pt x="26611" y="51204"/>
                </a:cubicBezTo>
                <a:cubicBezTo>
                  <a:pt x="26478" y="51604"/>
                  <a:pt x="25508" y="51718"/>
                  <a:pt x="25260" y="51813"/>
                </a:cubicBezTo>
                <a:cubicBezTo>
                  <a:pt x="25431" y="51528"/>
                  <a:pt x="25622" y="51756"/>
                  <a:pt x="25812" y="51528"/>
                </a:cubicBezTo>
                <a:cubicBezTo>
                  <a:pt x="25336" y="51661"/>
                  <a:pt x="24937" y="51585"/>
                  <a:pt x="24556" y="51984"/>
                </a:cubicBezTo>
                <a:cubicBezTo>
                  <a:pt x="25108" y="51813"/>
                  <a:pt x="24404" y="52060"/>
                  <a:pt x="24328" y="52136"/>
                </a:cubicBezTo>
                <a:cubicBezTo>
                  <a:pt x="24157" y="52003"/>
                  <a:pt x="24518" y="52022"/>
                  <a:pt x="24461" y="51908"/>
                </a:cubicBezTo>
                <a:cubicBezTo>
                  <a:pt x="23377" y="52041"/>
                  <a:pt x="23739" y="52498"/>
                  <a:pt x="22730" y="52441"/>
                </a:cubicBezTo>
                <a:cubicBezTo>
                  <a:pt x="22749" y="52517"/>
                  <a:pt x="22749" y="52536"/>
                  <a:pt x="22654" y="52574"/>
                </a:cubicBezTo>
                <a:cubicBezTo>
                  <a:pt x="21570" y="53049"/>
                  <a:pt x="20486" y="52992"/>
                  <a:pt x="19155" y="53525"/>
                </a:cubicBezTo>
                <a:cubicBezTo>
                  <a:pt x="19136" y="53468"/>
                  <a:pt x="19117" y="53392"/>
                  <a:pt x="19040" y="53411"/>
                </a:cubicBezTo>
                <a:cubicBezTo>
                  <a:pt x="19059" y="53449"/>
                  <a:pt x="19078" y="53506"/>
                  <a:pt x="19097" y="53563"/>
                </a:cubicBezTo>
                <a:cubicBezTo>
                  <a:pt x="17823" y="53772"/>
                  <a:pt x="16168" y="54495"/>
                  <a:pt x="15331" y="54514"/>
                </a:cubicBezTo>
                <a:cubicBezTo>
                  <a:pt x="15959" y="54228"/>
                  <a:pt x="17043" y="54038"/>
                  <a:pt x="17424" y="53829"/>
                </a:cubicBezTo>
                <a:cubicBezTo>
                  <a:pt x="16587" y="53905"/>
                  <a:pt x="15236" y="54514"/>
                  <a:pt x="14875" y="54419"/>
                </a:cubicBezTo>
                <a:cubicBezTo>
                  <a:pt x="14818" y="54590"/>
                  <a:pt x="14647" y="54476"/>
                  <a:pt x="14418" y="54533"/>
                </a:cubicBezTo>
                <a:cubicBezTo>
                  <a:pt x="13981" y="54647"/>
                  <a:pt x="13258" y="54989"/>
                  <a:pt x="13163" y="54818"/>
                </a:cubicBezTo>
                <a:cubicBezTo>
                  <a:pt x="14114" y="54514"/>
                  <a:pt x="14609" y="54362"/>
                  <a:pt x="15598" y="54114"/>
                </a:cubicBezTo>
                <a:cubicBezTo>
                  <a:pt x="15541" y="54057"/>
                  <a:pt x="15484" y="53943"/>
                  <a:pt x="15503" y="53886"/>
                </a:cubicBezTo>
                <a:cubicBezTo>
                  <a:pt x="15617" y="53981"/>
                  <a:pt x="15731" y="54057"/>
                  <a:pt x="15864" y="54076"/>
                </a:cubicBezTo>
                <a:cubicBezTo>
                  <a:pt x="16263" y="53886"/>
                  <a:pt x="16625" y="53924"/>
                  <a:pt x="17291" y="53677"/>
                </a:cubicBezTo>
                <a:cubicBezTo>
                  <a:pt x="17233" y="53582"/>
                  <a:pt x="17329" y="53544"/>
                  <a:pt x="17348" y="53468"/>
                </a:cubicBezTo>
                <a:cubicBezTo>
                  <a:pt x="17233" y="53373"/>
                  <a:pt x="16853" y="53753"/>
                  <a:pt x="16796" y="53525"/>
                </a:cubicBezTo>
                <a:cubicBezTo>
                  <a:pt x="17062" y="53449"/>
                  <a:pt x="17348" y="53373"/>
                  <a:pt x="17785" y="53296"/>
                </a:cubicBezTo>
                <a:cubicBezTo>
                  <a:pt x="17861" y="53239"/>
                  <a:pt x="17728" y="53106"/>
                  <a:pt x="17823" y="53068"/>
                </a:cubicBezTo>
                <a:cubicBezTo>
                  <a:pt x="17861" y="53125"/>
                  <a:pt x="17880" y="53182"/>
                  <a:pt x="17899" y="53258"/>
                </a:cubicBezTo>
                <a:cubicBezTo>
                  <a:pt x="17690" y="53373"/>
                  <a:pt x="17633" y="53430"/>
                  <a:pt x="17405" y="53620"/>
                </a:cubicBezTo>
                <a:cubicBezTo>
                  <a:pt x="17709" y="53506"/>
                  <a:pt x="17785" y="53582"/>
                  <a:pt x="17937" y="53354"/>
                </a:cubicBezTo>
                <a:cubicBezTo>
                  <a:pt x="18089" y="53563"/>
                  <a:pt x="18375" y="53315"/>
                  <a:pt x="18451" y="53201"/>
                </a:cubicBezTo>
                <a:cubicBezTo>
                  <a:pt x="18983" y="53220"/>
                  <a:pt x="19592" y="53068"/>
                  <a:pt x="19991" y="52745"/>
                </a:cubicBezTo>
                <a:cubicBezTo>
                  <a:pt x="19326" y="52992"/>
                  <a:pt x="19155" y="52935"/>
                  <a:pt x="18698" y="53106"/>
                </a:cubicBezTo>
                <a:cubicBezTo>
                  <a:pt x="18812" y="53049"/>
                  <a:pt x="18679" y="52954"/>
                  <a:pt x="18774" y="52897"/>
                </a:cubicBezTo>
                <a:cubicBezTo>
                  <a:pt x="19097" y="52916"/>
                  <a:pt x="19212" y="52745"/>
                  <a:pt x="19459" y="52859"/>
                </a:cubicBezTo>
                <a:cubicBezTo>
                  <a:pt x="19421" y="52555"/>
                  <a:pt x="19801" y="52707"/>
                  <a:pt x="19953" y="52479"/>
                </a:cubicBezTo>
                <a:cubicBezTo>
                  <a:pt x="19744" y="52441"/>
                  <a:pt x="19630" y="52441"/>
                  <a:pt x="19440" y="52631"/>
                </a:cubicBezTo>
                <a:cubicBezTo>
                  <a:pt x="19402" y="52574"/>
                  <a:pt x="19402" y="52441"/>
                  <a:pt x="19307" y="52460"/>
                </a:cubicBezTo>
                <a:cubicBezTo>
                  <a:pt x="18679" y="52688"/>
                  <a:pt x="18146" y="52764"/>
                  <a:pt x="17386" y="53011"/>
                </a:cubicBezTo>
                <a:cubicBezTo>
                  <a:pt x="17405" y="53068"/>
                  <a:pt x="17481" y="53049"/>
                  <a:pt x="17500" y="53144"/>
                </a:cubicBezTo>
                <a:cubicBezTo>
                  <a:pt x="17291" y="53220"/>
                  <a:pt x="17310" y="52935"/>
                  <a:pt x="17100" y="53011"/>
                </a:cubicBezTo>
                <a:cubicBezTo>
                  <a:pt x="16625" y="53335"/>
                  <a:pt x="15921" y="53563"/>
                  <a:pt x="15750" y="53392"/>
                </a:cubicBezTo>
                <a:cubicBezTo>
                  <a:pt x="15864" y="53449"/>
                  <a:pt x="16378" y="53239"/>
                  <a:pt x="16416" y="53125"/>
                </a:cubicBezTo>
                <a:cubicBezTo>
                  <a:pt x="15864" y="53125"/>
                  <a:pt x="14799" y="53487"/>
                  <a:pt x="13867" y="53696"/>
                </a:cubicBezTo>
                <a:cubicBezTo>
                  <a:pt x="13791" y="53734"/>
                  <a:pt x="13791" y="53658"/>
                  <a:pt x="13905" y="53639"/>
                </a:cubicBezTo>
                <a:cubicBezTo>
                  <a:pt x="14171" y="53525"/>
                  <a:pt x="14647" y="53449"/>
                  <a:pt x="14951" y="53201"/>
                </a:cubicBezTo>
                <a:cubicBezTo>
                  <a:pt x="15274" y="53220"/>
                  <a:pt x="15788" y="53068"/>
                  <a:pt x="15959" y="53030"/>
                </a:cubicBezTo>
                <a:cubicBezTo>
                  <a:pt x="16397" y="52954"/>
                  <a:pt x="16929" y="52669"/>
                  <a:pt x="17348" y="52574"/>
                </a:cubicBezTo>
                <a:cubicBezTo>
                  <a:pt x="17747" y="52498"/>
                  <a:pt x="18051" y="52479"/>
                  <a:pt x="18413" y="52383"/>
                </a:cubicBezTo>
                <a:cubicBezTo>
                  <a:pt x="19649" y="52041"/>
                  <a:pt x="20904" y="51718"/>
                  <a:pt x="22179" y="51261"/>
                </a:cubicBezTo>
                <a:cubicBezTo>
                  <a:pt x="22635" y="51090"/>
                  <a:pt x="22826" y="51071"/>
                  <a:pt x="23092" y="51014"/>
                </a:cubicBezTo>
                <a:cubicBezTo>
                  <a:pt x="24214" y="50710"/>
                  <a:pt x="25089" y="50329"/>
                  <a:pt x="26306" y="49930"/>
                </a:cubicBezTo>
                <a:cubicBezTo>
                  <a:pt x="26344" y="50006"/>
                  <a:pt x="26592" y="49987"/>
                  <a:pt x="26611" y="49987"/>
                </a:cubicBezTo>
                <a:cubicBezTo>
                  <a:pt x="28113" y="49530"/>
                  <a:pt x="30738" y="48560"/>
                  <a:pt x="32507" y="48275"/>
                </a:cubicBezTo>
                <a:cubicBezTo>
                  <a:pt x="32469" y="48218"/>
                  <a:pt x="32374" y="48218"/>
                  <a:pt x="32545" y="48161"/>
                </a:cubicBezTo>
                <a:cubicBezTo>
                  <a:pt x="32659" y="48142"/>
                  <a:pt x="32545" y="48218"/>
                  <a:pt x="32602" y="48294"/>
                </a:cubicBezTo>
                <a:cubicBezTo>
                  <a:pt x="32926" y="48123"/>
                  <a:pt x="33097" y="48180"/>
                  <a:pt x="33325" y="48180"/>
                </a:cubicBezTo>
                <a:cubicBezTo>
                  <a:pt x="31937" y="48770"/>
                  <a:pt x="30453" y="49055"/>
                  <a:pt x="29179" y="49606"/>
                </a:cubicBezTo>
                <a:cubicBezTo>
                  <a:pt x="29293" y="49740"/>
                  <a:pt x="29407" y="49625"/>
                  <a:pt x="29426" y="49511"/>
                </a:cubicBezTo>
                <a:cubicBezTo>
                  <a:pt x="29464" y="49587"/>
                  <a:pt x="29483" y="49702"/>
                  <a:pt x="29578" y="49683"/>
                </a:cubicBezTo>
                <a:cubicBezTo>
                  <a:pt x="29521" y="49587"/>
                  <a:pt x="29559" y="49511"/>
                  <a:pt x="29692" y="49454"/>
                </a:cubicBezTo>
                <a:cubicBezTo>
                  <a:pt x="29730" y="49530"/>
                  <a:pt x="29749" y="49644"/>
                  <a:pt x="29844" y="49625"/>
                </a:cubicBezTo>
                <a:cubicBezTo>
                  <a:pt x="29654" y="49321"/>
                  <a:pt x="30092" y="49492"/>
                  <a:pt x="30320" y="49435"/>
                </a:cubicBezTo>
                <a:cubicBezTo>
                  <a:pt x="30396" y="49416"/>
                  <a:pt x="30472" y="49264"/>
                  <a:pt x="30529" y="49245"/>
                </a:cubicBezTo>
                <a:cubicBezTo>
                  <a:pt x="30833" y="49093"/>
                  <a:pt x="32336" y="48674"/>
                  <a:pt x="32374" y="48827"/>
                </a:cubicBezTo>
                <a:cubicBezTo>
                  <a:pt x="32241" y="48560"/>
                  <a:pt x="33002" y="48465"/>
                  <a:pt x="32697" y="48712"/>
                </a:cubicBezTo>
                <a:cubicBezTo>
                  <a:pt x="33686" y="48332"/>
                  <a:pt x="34238" y="48294"/>
                  <a:pt x="35493" y="47685"/>
                </a:cubicBezTo>
                <a:cubicBezTo>
                  <a:pt x="35551" y="47780"/>
                  <a:pt x="35608" y="47838"/>
                  <a:pt x="35703" y="47838"/>
                </a:cubicBezTo>
                <a:cubicBezTo>
                  <a:pt x="37434" y="47343"/>
                  <a:pt x="38936" y="46810"/>
                  <a:pt x="40572" y="46430"/>
                </a:cubicBezTo>
                <a:cubicBezTo>
                  <a:pt x="40154" y="46658"/>
                  <a:pt x="39773" y="46905"/>
                  <a:pt x="39355" y="46925"/>
                </a:cubicBezTo>
                <a:cubicBezTo>
                  <a:pt x="39412" y="47039"/>
                  <a:pt x="39450" y="47153"/>
                  <a:pt x="39317" y="47210"/>
                </a:cubicBezTo>
                <a:cubicBezTo>
                  <a:pt x="39222" y="47096"/>
                  <a:pt x="39355" y="47058"/>
                  <a:pt x="39279" y="46944"/>
                </a:cubicBezTo>
                <a:cubicBezTo>
                  <a:pt x="37871" y="47571"/>
                  <a:pt x="36825" y="47571"/>
                  <a:pt x="35703" y="48161"/>
                </a:cubicBezTo>
                <a:cubicBezTo>
                  <a:pt x="35817" y="48123"/>
                  <a:pt x="35798" y="48313"/>
                  <a:pt x="35931" y="48237"/>
                </a:cubicBezTo>
                <a:cubicBezTo>
                  <a:pt x="36597" y="47838"/>
                  <a:pt x="38004" y="47609"/>
                  <a:pt x="38480" y="47267"/>
                </a:cubicBezTo>
                <a:cubicBezTo>
                  <a:pt x="38613" y="47267"/>
                  <a:pt x="38727" y="47305"/>
                  <a:pt x="38803" y="47362"/>
                </a:cubicBezTo>
                <a:lnTo>
                  <a:pt x="38746" y="47229"/>
                </a:lnTo>
                <a:cubicBezTo>
                  <a:pt x="38898" y="47172"/>
                  <a:pt x="38955" y="47229"/>
                  <a:pt x="39145" y="47115"/>
                </a:cubicBezTo>
                <a:cubicBezTo>
                  <a:pt x="39183" y="47210"/>
                  <a:pt x="39107" y="47248"/>
                  <a:pt x="39145" y="47343"/>
                </a:cubicBezTo>
                <a:cubicBezTo>
                  <a:pt x="39374" y="47248"/>
                  <a:pt x="39754" y="47134"/>
                  <a:pt x="39431" y="47115"/>
                </a:cubicBezTo>
                <a:cubicBezTo>
                  <a:pt x="39564" y="47058"/>
                  <a:pt x="39564" y="46963"/>
                  <a:pt x="39773" y="46925"/>
                </a:cubicBezTo>
                <a:cubicBezTo>
                  <a:pt x="39830" y="47058"/>
                  <a:pt x="39944" y="47077"/>
                  <a:pt x="40039" y="46867"/>
                </a:cubicBezTo>
                <a:cubicBezTo>
                  <a:pt x="40230" y="47001"/>
                  <a:pt x="40268" y="47039"/>
                  <a:pt x="40382" y="47172"/>
                </a:cubicBezTo>
                <a:cubicBezTo>
                  <a:pt x="40515" y="47096"/>
                  <a:pt x="40838" y="47058"/>
                  <a:pt x="40857" y="46925"/>
                </a:cubicBezTo>
                <a:cubicBezTo>
                  <a:pt x="40762" y="46848"/>
                  <a:pt x="40496" y="47115"/>
                  <a:pt x="40477" y="46905"/>
                </a:cubicBezTo>
                <a:cubicBezTo>
                  <a:pt x="40990" y="46620"/>
                  <a:pt x="41447" y="46715"/>
                  <a:pt x="41485" y="46392"/>
                </a:cubicBezTo>
                <a:cubicBezTo>
                  <a:pt x="41922" y="46278"/>
                  <a:pt x="43045" y="45993"/>
                  <a:pt x="43729" y="45555"/>
                </a:cubicBezTo>
                <a:cubicBezTo>
                  <a:pt x="43558" y="45612"/>
                  <a:pt x="43121" y="45688"/>
                  <a:pt x="43273" y="45460"/>
                </a:cubicBezTo>
                <a:cubicBezTo>
                  <a:pt x="43387" y="45669"/>
                  <a:pt x="43825" y="45460"/>
                  <a:pt x="43920" y="45308"/>
                </a:cubicBezTo>
                <a:cubicBezTo>
                  <a:pt x="43882" y="45517"/>
                  <a:pt x="44395" y="45175"/>
                  <a:pt x="44186" y="45422"/>
                </a:cubicBezTo>
                <a:cubicBezTo>
                  <a:pt x="44110" y="45346"/>
                  <a:pt x="43748" y="45536"/>
                  <a:pt x="43825" y="45631"/>
                </a:cubicBezTo>
                <a:cubicBezTo>
                  <a:pt x="44072" y="45460"/>
                  <a:pt x="44319" y="45555"/>
                  <a:pt x="44452" y="45384"/>
                </a:cubicBezTo>
                <a:cubicBezTo>
                  <a:pt x="44509" y="45479"/>
                  <a:pt x="44623" y="45517"/>
                  <a:pt x="44776" y="45479"/>
                </a:cubicBezTo>
                <a:cubicBezTo>
                  <a:pt x="44585" y="45384"/>
                  <a:pt x="45384" y="45099"/>
                  <a:pt x="45308" y="45365"/>
                </a:cubicBezTo>
                <a:cubicBezTo>
                  <a:pt x="45746" y="44927"/>
                  <a:pt x="46621" y="44623"/>
                  <a:pt x="47077" y="44813"/>
                </a:cubicBezTo>
                <a:cubicBezTo>
                  <a:pt x="46982" y="44547"/>
                  <a:pt x="47667" y="44357"/>
                  <a:pt x="47971" y="44357"/>
                </a:cubicBezTo>
                <a:cubicBezTo>
                  <a:pt x="48085" y="44224"/>
                  <a:pt x="47838" y="44262"/>
                  <a:pt x="47971" y="44186"/>
                </a:cubicBezTo>
                <a:cubicBezTo>
                  <a:pt x="48085" y="44414"/>
                  <a:pt x="48256" y="44262"/>
                  <a:pt x="48428" y="44052"/>
                </a:cubicBezTo>
                <a:cubicBezTo>
                  <a:pt x="48466" y="44224"/>
                  <a:pt x="48599" y="44262"/>
                  <a:pt x="48770" y="44205"/>
                </a:cubicBezTo>
                <a:cubicBezTo>
                  <a:pt x="48827" y="44128"/>
                  <a:pt x="48827" y="44033"/>
                  <a:pt x="48960" y="43957"/>
                </a:cubicBezTo>
                <a:cubicBezTo>
                  <a:pt x="49207" y="44128"/>
                  <a:pt x="50025" y="43558"/>
                  <a:pt x="50197" y="43463"/>
                </a:cubicBezTo>
                <a:cubicBezTo>
                  <a:pt x="50006" y="43520"/>
                  <a:pt x="50139" y="43634"/>
                  <a:pt x="50178" y="43634"/>
                </a:cubicBezTo>
                <a:cubicBezTo>
                  <a:pt x="50482" y="43463"/>
                  <a:pt x="50767" y="43520"/>
                  <a:pt x="51091" y="43215"/>
                </a:cubicBezTo>
                <a:cubicBezTo>
                  <a:pt x="51072" y="43158"/>
                  <a:pt x="50957" y="43215"/>
                  <a:pt x="50919" y="43177"/>
                </a:cubicBezTo>
                <a:cubicBezTo>
                  <a:pt x="51224" y="43120"/>
                  <a:pt x="52593" y="42569"/>
                  <a:pt x="52118" y="42930"/>
                </a:cubicBezTo>
                <a:cubicBezTo>
                  <a:pt x="52574" y="42835"/>
                  <a:pt x="53012" y="42360"/>
                  <a:pt x="53126" y="42569"/>
                </a:cubicBezTo>
                <a:cubicBezTo>
                  <a:pt x="53658" y="42283"/>
                  <a:pt x="54609" y="42169"/>
                  <a:pt x="54895" y="41808"/>
                </a:cubicBezTo>
                <a:cubicBezTo>
                  <a:pt x="54838" y="41846"/>
                  <a:pt x="54838" y="41884"/>
                  <a:pt x="54857" y="41922"/>
                </a:cubicBezTo>
                <a:cubicBezTo>
                  <a:pt x="54971" y="41770"/>
                  <a:pt x="55180" y="41865"/>
                  <a:pt x="55370" y="41789"/>
                </a:cubicBezTo>
                <a:cubicBezTo>
                  <a:pt x="55446" y="41428"/>
                  <a:pt x="56588" y="41408"/>
                  <a:pt x="56759" y="40952"/>
                </a:cubicBezTo>
                <a:cubicBezTo>
                  <a:pt x="56226" y="41294"/>
                  <a:pt x="55275" y="41485"/>
                  <a:pt x="54381" y="41789"/>
                </a:cubicBezTo>
                <a:cubicBezTo>
                  <a:pt x="53088" y="42226"/>
                  <a:pt x="51471" y="42892"/>
                  <a:pt x="50025" y="43425"/>
                </a:cubicBezTo>
                <a:cubicBezTo>
                  <a:pt x="49036" y="43786"/>
                  <a:pt x="47895" y="43957"/>
                  <a:pt x="47115" y="44376"/>
                </a:cubicBezTo>
                <a:cubicBezTo>
                  <a:pt x="46963" y="44452"/>
                  <a:pt x="46697" y="44680"/>
                  <a:pt x="46602" y="44528"/>
                </a:cubicBezTo>
                <a:cubicBezTo>
                  <a:pt x="46507" y="44566"/>
                  <a:pt x="46621" y="44661"/>
                  <a:pt x="46526" y="44718"/>
                </a:cubicBezTo>
                <a:cubicBezTo>
                  <a:pt x="46297" y="44604"/>
                  <a:pt x="45898" y="44965"/>
                  <a:pt x="45555" y="44946"/>
                </a:cubicBezTo>
                <a:cubicBezTo>
                  <a:pt x="45460" y="44927"/>
                  <a:pt x="45498" y="44832"/>
                  <a:pt x="45365" y="44851"/>
                </a:cubicBezTo>
                <a:cubicBezTo>
                  <a:pt x="45194" y="44870"/>
                  <a:pt x="44623" y="45137"/>
                  <a:pt x="44909" y="45137"/>
                </a:cubicBezTo>
                <a:cubicBezTo>
                  <a:pt x="44795" y="45137"/>
                  <a:pt x="44585" y="45270"/>
                  <a:pt x="44547" y="45118"/>
                </a:cubicBezTo>
                <a:cubicBezTo>
                  <a:pt x="45841" y="44604"/>
                  <a:pt x="46449" y="44471"/>
                  <a:pt x="47515" y="43938"/>
                </a:cubicBezTo>
                <a:cubicBezTo>
                  <a:pt x="46354" y="44205"/>
                  <a:pt x="45175" y="44832"/>
                  <a:pt x="44357" y="44813"/>
                </a:cubicBezTo>
                <a:cubicBezTo>
                  <a:pt x="44585" y="44737"/>
                  <a:pt x="44776" y="44718"/>
                  <a:pt x="45042" y="44585"/>
                </a:cubicBezTo>
                <a:cubicBezTo>
                  <a:pt x="45080" y="44433"/>
                  <a:pt x="44776" y="44452"/>
                  <a:pt x="45042" y="44376"/>
                </a:cubicBezTo>
                <a:cubicBezTo>
                  <a:pt x="44966" y="44547"/>
                  <a:pt x="45517" y="44414"/>
                  <a:pt x="45651" y="44281"/>
                </a:cubicBezTo>
                <a:cubicBezTo>
                  <a:pt x="45784" y="44128"/>
                  <a:pt x="45555" y="44281"/>
                  <a:pt x="45784" y="44281"/>
                </a:cubicBezTo>
                <a:cubicBezTo>
                  <a:pt x="45898" y="44300"/>
                  <a:pt x="46107" y="44109"/>
                  <a:pt x="46107" y="43995"/>
                </a:cubicBezTo>
                <a:cubicBezTo>
                  <a:pt x="46145" y="44071"/>
                  <a:pt x="46145" y="44186"/>
                  <a:pt x="46240" y="44167"/>
                </a:cubicBezTo>
                <a:cubicBezTo>
                  <a:pt x="46602" y="43843"/>
                  <a:pt x="47020" y="43957"/>
                  <a:pt x="47458" y="43786"/>
                </a:cubicBezTo>
                <a:cubicBezTo>
                  <a:pt x="47439" y="43520"/>
                  <a:pt x="47686" y="43482"/>
                  <a:pt x="47819" y="43482"/>
                </a:cubicBezTo>
                <a:cubicBezTo>
                  <a:pt x="47762" y="43520"/>
                  <a:pt x="47705" y="43577"/>
                  <a:pt x="47686" y="43653"/>
                </a:cubicBezTo>
                <a:cubicBezTo>
                  <a:pt x="47838" y="43596"/>
                  <a:pt x="47971" y="43539"/>
                  <a:pt x="48028" y="43444"/>
                </a:cubicBezTo>
                <a:cubicBezTo>
                  <a:pt x="48085" y="43520"/>
                  <a:pt x="47990" y="43615"/>
                  <a:pt x="48085" y="43596"/>
                </a:cubicBezTo>
                <a:cubicBezTo>
                  <a:pt x="48846" y="43330"/>
                  <a:pt x="50881" y="42626"/>
                  <a:pt x="51794" y="42150"/>
                </a:cubicBezTo>
                <a:cubicBezTo>
                  <a:pt x="51737" y="42055"/>
                  <a:pt x="51737" y="41979"/>
                  <a:pt x="51851" y="41922"/>
                </a:cubicBezTo>
                <a:cubicBezTo>
                  <a:pt x="51927" y="42017"/>
                  <a:pt x="51775" y="42055"/>
                  <a:pt x="51889" y="42188"/>
                </a:cubicBezTo>
                <a:cubicBezTo>
                  <a:pt x="52955" y="41922"/>
                  <a:pt x="53772" y="41389"/>
                  <a:pt x="54419" y="41389"/>
                </a:cubicBezTo>
                <a:cubicBezTo>
                  <a:pt x="54400" y="41351"/>
                  <a:pt x="54191" y="41256"/>
                  <a:pt x="54343" y="41199"/>
                </a:cubicBezTo>
                <a:cubicBezTo>
                  <a:pt x="54685" y="41466"/>
                  <a:pt x="55560" y="40990"/>
                  <a:pt x="55808" y="40724"/>
                </a:cubicBezTo>
                <a:cubicBezTo>
                  <a:pt x="56017" y="40933"/>
                  <a:pt x="56511" y="40591"/>
                  <a:pt x="56550" y="40419"/>
                </a:cubicBezTo>
                <a:cubicBezTo>
                  <a:pt x="56683" y="40610"/>
                  <a:pt x="56778" y="40400"/>
                  <a:pt x="56949" y="40362"/>
                </a:cubicBezTo>
                <a:cubicBezTo>
                  <a:pt x="56949" y="40191"/>
                  <a:pt x="56759" y="40324"/>
                  <a:pt x="56683" y="40248"/>
                </a:cubicBezTo>
                <a:cubicBezTo>
                  <a:pt x="56930" y="40229"/>
                  <a:pt x="56949" y="40115"/>
                  <a:pt x="57082" y="40153"/>
                </a:cubicBezTo>
                <a:cubicBezTo>
                  <a:pt x="56911" y="40267"/>
                  <a:pt x="57044" y="40248"/>
                  <a:pt x="57101" y="40362"/>
                </a:cubicBezTo>
                <a:cubicBezTo>
                  <a:pt x="57310" y="40267"/>
                  <a:pt x="57691" y="40267"/>
                  <a:pt x="57824" y="40020"/>
                </a:cubicBezTo>
                <a:cubicBezTo>
                  <a:pt x="58109" y="40172"/>
                  <a:pt x="58299" y="39868"/>
                  <a:pt x="58547" y="39887"/>
                </a:cubicBezTo>
                <a:cubicBezTo>
                  <a:pt x="58528" y="39830"/>
                  <a:pt x="58452" y="39868"/>
                  <a:pt x="58433" y="39773"/>
                </a:cubicBezTo>
                <a:cubicBezTo>
                  <a:pt x="58661" y="39849"/>
                  <a:pt x="59136" y="39487"/>
                  <a:pt x="58927" y="39754"/>
                </a:cubicBezTo>
                <a:cubicBezTo>
                  <a:pt x="59003" y="39716"/>
                  <a:pt x="59079" y="39716"/>
                  <a:pt x="59136" y="39716"/>
                </a:cubicBezTo>
                <a:cubicBezTo>
                  <a:pt x="59136" y="39640"/>
                  <a:pt x="59174" y="39621"/>
                  <a:pt x="59079" y="39583"/>
                </a:cubicBezTo>
                <a:cubicBezTo>
                  <a:pt x="59536" y="39487"/>
                  <a:pt x="59992" y="39202"/>
                  <a:pt x="60392" y="39278"/>
                </a:cubicBezTo>
                <a:cubicBezTo>
                  <a:pt x="60240" y="38993"/>
                  <a:pt x="60734" y="39145"/>
                  <a:pt x="60810" y="38936"/>
                </a:cubicBezTo>
                <a:cubicBezTo>
                  <a:pt x="61000" y="38841"/>
                  <a:pt x="60715" y="39126"/>
                  <a:pt x="60943" y="39050"/>
                </a:cubicBezTo>
                <a:cubicBezTo>
                  <a:pt x="61076" y="38879"/>
                  <a:pt x="61400" y="38708"/>
                  <a:pt x="61495" y="38670"/>
                </a:cubicBezTo>
                <a:cubicBezTo>
                  <a:pt x="61457" y="38574"/>
                  <a:pt x="61305" y="38708"/>
                  <a:pt x="61267" y="38631"/>
                </a:cubicBezTo>
                <a:cubicBezTo>
                  <a:pt x="61362" y="38536"/>
                  <a:pt x="61609" y="38555"/>
                  <a:pt x="61742" y="38403"/>
                </a:cubicBezTo>
                <a:cubicBezTo>
                  <a:pt x="61894" y="38441"/>
                  <a:pt x="61761" y="38460"/>
                  <a:pt x="61818" y="38593"/>
                </a:cubicBezTo>
                <a:cubicBezTo>
                  <a:pt x="61856" y="38403"/>
                  <a:pt x="62142" y="38574"/>
                  <a:pt x="62180" y="38384"/>
                </a:cubicBezTo>
                <a:cubicBezTo>
                  <a:pt x="62104" y="38422"/>
                  <a:pt x="62028" y="38441"/>
                  <a:pt x="62008" y="38346"/>
                </a:cubicBezTo>
                <a:cubicBezTo>
                  <a:pt x="62294" y="38308"/>
                  <a:pt x="62503" y="38156"/>
                  <a:pt x="62465" y="38042"/>
                </a:cubicBezTo>
                <a:cubicBezTo>
                  <a:pt x="62579" y="38137"/>
                  <a:pt x="62864" y="37909"/>
                  <a:pt x="63036" y="37871"/>
                </a:cubicBezTo>
                <a:cubicBezTo>
                  <a:pt x="63207" y="37890"/>
                  <a:pt x="63017" y="38023"/>
                  <a:pt x="63150" y="38004"/>
                </a:cubicBezTo>
                <a:cubicBezTo>
                  <a:pt x="63264" y="37947"/>
                  <a:pt x="63131" y="37814"/>
                  <a:pt x="63283" y="37776"/>
                </a:cubicBezTo>
                <a:cubicBezTo>
                  <a:pt x="63340" y="37852"/>
                  <a:pt x="63245" y="37928"/>
                  <a:pt x="63340" y="37928"/>
                </a:cubicBezTo>
                <a:cubicBezTo>
                  <a:pt x="63854" y="37604"/>
                  <a:pt x="64139" y="37262"/>
                  <a:pt x="64709" y="37205"/>
                </a:cubicBezTo>
                <a:cubicBezTo>
                  <a:pt x="64519" y="37186"/>
                  <a:pt x="64557" y="37034"/>
                  <a:pt x="64481" y="37015"/>
                </a:cubicBezTo>
                <a:cubicBezTo>
                  <a:pt x="64405" y="37129"/>
                  <a:pt x="63435" y="37243"/>
                  <a:pt x="63587" y="37490"/>
                </a:cubicBezTo>
                <a:cubicBezTo>
                  <a:pt x="63492" y="37490"/>
                  <a:pt x="63302" y="37661"/>
                  <a:pt x="63264" y="37566"/>
                </a:cubicBezTo>
                <a:cubicBezTo>
                  <a:pt x="63568" y="37471"/>
                  <a:pt x="63359" y="37452"/>
                  <a:pt x="63264" y="37395"/>
                </a:cubicBezTo>
                <a:cubicBezTo>
                  <a:pt x="63530" y="37243"/>
                  <a:pt x="63987" y="37148"/>
                  <a:pt x="64481" y="36844"/>
                </a:cubicBezTo>
                <a:cubicBezTo>
                  <a:pt x="64652" y="36920"/>
                  <a:pt x="64652" y="36920"/>
                  <a:pt x="64881" y="36977"/>
                </a:cubicBezTo>
                <a:cubicBezTo>
                  <a:pt x="64690" y="37243"/>
                  <a:pt x="65128" y="37509"/>
                  <a:pt x="65546" y="37205"/>
                </a:cubicBezTo>
                <a:cubicBezTo>
                  <a:pt x="65508" y="37129"/>
                  <a:pt x="65565" y="36863"/>
                  <a:pt x="65680" y="36977"/>
                </a:cubicBezTo>
                <a:cubicBezTo>
                  <a:pt x="65622" y="37015"/>
                  <a:pt x="65565" y="37129"/>
                  <a:pt x="65660" y="37110"/>
                </a:cubicBezTo>
                <a:cubicBezTo>
                  <a:pt x="65775" y="37034"/>
                  <a:pt x="65641" y="36901"/>
                  <a:pt x="65775" y="36844"/>
                </a:cubicBezTo>
                <a:cubicBezTo>
                  <a:pt x="65832" y="36901"/>
                  <a:pt x="65794" y="37110"/>
                  <a:pt x="65927" y="37053"/>
                </a:cubicBezTo>
                <a:cubicBezTo>
                  <a:pt x="65946" y="36901"/>
                  <a:pt x="66193" y="37053"/>
                  <a:pt x="66212" y="36882"/>
                </a:cubicBezTo>
                <a:cubicBezTo>
                  <a:pt x="66155" y="36786"/>
                  <a:pt x="66003" y="36844"/>
                  <a:pt x="65946" y="36939"/>
                </a:cubicBezTo>
                <a:cubicBezTo>
                  <a:pt x="66003" y="36691"/>
                  <a:pt x="65756" y="36805"/>
                  <a:pt x="65832" y="36653"/>
                </a:cubicBezTo>
                <a:cubicBezTo>
                  <a:pt x="65927" y="36767"/>
                  <a:pt x="65889" y="36539"/>
                  <a:pt x="66003" y="36520"/>
                </a:cubicBezTo>
                <a:cubicBezTo>
                  <a:pt x="66022" y="36653"/>
                  <a:pt x="65946" y="36786"/>
                  <a:pt x="66155" y="36748"/>
                </a:cubicBezTo>
                <a:cubicBezTo>
                  <a:pt x="66136" y="36634"/>
                  <a:pt x="66440" y="36615"/>
                  <a:pt x="66269" y="36482"/>
                </a:cubicBezTo>
                <a:cubicBezTo>
                  <a:pt x="66003" y="36577"/>
                  <a:pt x="65832" y="36463"/>
                  <a:pt x="65680" y="36425"/>
                </a:cubicBezTo>
                <a:cubicBezTo>
                  <a:pt x="65851" y="36368"/>
                  <a:pt x="65984" y="36368"/>
                  <a:pt x="66098" y="36425"/>
                </a:cubicBezTo>
                <a:cubicBezTo>
                  <a:pt x="66098" y="36254"/>
                  <a:pt x="66593" y="36064"/>
                  <a:pt x="66745" y="36064"/>
                </a:cubicBezTo>
                <a:cubicBezTo>
                  <a:pt x="66631" y="36007"/>
                  <a:pt x="66440" y="35950"/>
                  <a:pt x="66650" y="35816"/>
                </a:cubicBezTo>
                <a:cubicBezTo>
                  <a:pt x="66688" y="35950"/>
                  <a:pt x="66726" y="36064"/>
                  <a:pt x="66859" y="36007"/>
                </a:cubicBezTo>
                <a:cubicBezTo>
                  <a:pt x="67239" y="35950"/>
                  <a:pt x="67163" y="35759"/>
                  <a:pt x="67201" y="35588"/>
                </a:cubicBezTo>
                <a:cubicBezTo>
                  <a:pt x="67163" y="35797"/>
                  <a:pt x="67410" y="35531"/>
                  <a:pt x="67448" y="35664"/>
                </a:cubicBezTo>
                <a:cubicBezTo>
                  <a:pt x="67144" y="35702"/>
                  <a:pt x="67296" y="35873"/>
                  <a:pt x="67201" y="35988"/>
                </a:cubicBezTo>
                <a:cubicBezTo>
                  <a:pt x="67125" y="35969"/>
                  <a:pt x="66631" y="36102"/>
                  <a:pt x="66821" y="36254"/>
                </a:cubicBezTo>
                <a:cubicBezTo>
                  <a:pt x="66612" y="36425"/>
                  <a:pt x="66707" y="36045"/>
                  <a:pt x="66554" y="36140"/>
                </a:cubicBezTo>
                <a:cubicBezTo>
                  <a:pt x="66516" y="36254"/>
                  <a:pt x="66288" y="36330"/>
                  <a:pt x="66421" y="36520"/>
                </a:cubicBezTo>
                <a:cubicBezTo>
                  <a:pt x="66916" y="36501"/>
                  <a:pt x="66802" y="36197"/>
                  <a:pt x="67125" y="36292"/>
                </a:cubicBezTo>
                <a:cubicBezTo>
                  <a:pt x="67068" y="36197"/>
                  <a:pt x="66954" y="36216"/>
                  <a:pt x="66859" y="36178"/>
                </a:cubicBezTo>
                <a:cubicBezTo>
                  <a:pt x="67410" y="35892"/>
                  <a:pt x="67486" y="36140"/>
                  <a:pt x="67772" y="36140"/>
                </a:cubicBezTo>
                <a:cubicBezTo>
                  <a:pt x="67867" y="35988"/>
                  <a:pt x="67677" y="35969"/>
                  <a:pt x="67601" y="35873"/>
                </a:cubicBezTo>
                <a:cubicBezTo>
                  <a:pt x="67829" y="35911"/>
                  <a:pt x="67886" y="35892"/>
                  <a:pt x="68038" y="35702"/>
                </a:cubicBezTo>
                <a:cubicBezTo>
                  <a:pt x="68266" y="35607"/>
                  <a:pt x="68266" y="35873"/>
                  <a:pt x="68495" y="35797"/>
                </a:cubicBezTo>
                <a:cubicBezTo>
                  <a:pt x="68438" y="35550"/>
                  <a:pt x="68323" y="35835"/>
                  <a:pt x="68209" y="35626"/>
                </a:cubicBezTo>
                <a:cubicBezTo>
                  <a:pt x="68476" y="35531"/>
                  <a:pt x="68209" y="35588"/>
                  <a:pt x="68171" y="35531"/>
                </a:cubicBezTo>
                <a:cubicBezTo>
                  <a:pt x="68533" y="35436"/>
                  <a:pt x="68647" y="35227"/>
                  <a:pt x="68875" y="35303"/>
                </a:cubicBezTo>
                <a:cubicBezTo>
                  <a:pt x="68780" y="35360"/>
                  <a:pt x="68647" y="35379"/>
                  <a:pt x="68647" y="35455"/>
                </a:cubicBezTo>
                <a:cubicBezTo>
                  <a:pt x="68875" y="35341"/>
                  <a:pt x="69103" y="35398"/>
                  <a:pt x="69103" y="35170"/>
                </a:cubicBezTo>
                <a:cubicBezTo>
                  <a:pt x="69731" y="34884"/>
                  <a:pt x="70720" y="34789"/>
                  <a:pt x="71386" y="34257"/>
                </a:cubicBezTo>
                <a:cubicBezTo>
                  <a:pt x="72204" y="34085"/>
                  <a:pt x="73288" y="33534"/>
                  <a:pt x="73782" y="33287"/>
                </a:cubicBezTo>
                <a:cubicBezTo>
                  <a:pt x="74106" y="33115"/>
                  <a:pt x="74543" y="33096"/>
                  <a:pt x="74810" y="32982"/>
                </a:cubicBezTo>
                <a:cubicBezTo>
                  <a:pt x="74867" y="32963"/>
                  <a:pt x="74848" y="32811"/>
                  <a:pt x="74943" y="32773"/>
                </a:cubicBezTo>
                <a:cubicBezTo>
                  <a:pt x="75437" y="32507"/>
                  <a:pt x="76597" y="32412"/>
                  <a:pt x="76693" y="31955"/>
                </a:cubicBezTo>
                <a:cubicBezTo>
                  <a:pt x="76179" y="32202"/>
                  <a:pt x="75380" y="32526"/>
                  <a:pt x="74752" y="32678"/>
                </a:cubicBezTo>
                <a:cubicBezTo>
                  <a:pt x="74867" y="32621"/>
                  <a:pt x="74905" y="32564"/>
                  <a:pt x="74905" y="32507"/>
                </a:cubicBezTo>
                <a:cubicBezTo>
                  <a:pt x="74600" y="32678"/>
                  <a:pt x="74505" y="32583"/>
                  <a:pt x="74467" y="32507"/>
                </a:cubicBezTo>
                <a:cubicBezTo>
                  <a:pt x="74505" y="32602"/>
                  <a:pt x="74334" y="32640"/>
                  <a:pt x="74429" y="32754"/>
                </a:cubicBezTo>
                <a:cubicBezTo>
                  <a:pt x="74543" y="32659"/>
                  <a:pt x="74733" y="32811"/>
                  <a:pt x="74600" y="32849"/>
                </a:cubicBezTo>
                <a:cubicBezTo>
                  <a:pt x="74391" y="32659"/>
                  <a:pt x="74277" y="33001"/>
                  <a:pt x="74049" y="33058"/>
                </a:cubicBezTo>
                <a:cubicBezTo>
                  <a:pt x="73954" y="32963"/>
                  <a:pt x="74011" y="32602"/>
                  <a:pt x="73782" y="32735"/>
                </a:cubicBezTo>
                <a:cubicBezTo>
                  <a:pt x="74011" y="32792"/>
                  <a:pt x="73573" y="32887"/>
                  <a:pt x="73763" y="33077"/>
                </a:cubicBezTo>
                <a:cubicBezTo>
                  <a:pt x="73649" y="33077"/>
                  <a:pt x="73440" y="33268"/>
                  <a:pt x="73383" y="33172"/>
                </a:cubicBezTo>
                <a:cubicBezTo>
                  <a:pt x="73440" y="32982"/>
                  <a:pt x="73630" y="33096"/>
                  <a:pt x="73573" y="32925"/>
                </a:cubicBezTo>
                <a:cubicBezTo>
                  <a:pt x="73364" y="32868"/>
                  <a:pt x="73554" y="33058"/>
                  <a:pt x="73269" y="33096"/>
                </a:cubicBezTo>
                <a:cubicBezTo>
                  <a:pt x="73231" y="33020"/>
                  <a:pt x="73231" y="32906"/>
                  <a:pt x="73136" y="32925"/>
                </a:cubicBezTo>
                <a:cubicBezTo>
                  <a:pt x="73174" y="33039"/>
                  <a:pt x="72888" y="33058"/>
                  <a:pt x="72793" y="33134"/>
                </a:cubicBezTo>
                <a:cubicBezTo>
                  <a:pt x="72850" y="33230"/>
                  <a:pt x="72850" y="33306"/>
                  <a:pt x="72736" y="33363"/>
                </a:cubicBezTo>
                <a:cubicBezTo>
                  <a:pt x="72584" y="33172"/>
                  <a:pt x="72432" y="33648"/>
                  <a:pt x="72508" y="33306"/>
                </a:cubicBezTo>
                <a:cubicBezTo>
                  <a:pt x="72299" y="33458"/>
                  <a:pt x="72204" y="33363"/>
                  <a:pt x="72166" y="33553"/>
                </a:cubicBezTo>
                <a:cubicBezTo>
                  <a:pt x="72242" y="33534"/>
                  <a:pt x="72451" y="33648"/>
                  <a:pt x="72223" y="33686"/>
                </a:cubicBezTo>
                <a:cubicBezTo>
                  <a:pt x="72071" y="33553"/>
                  <a:pt x="72185" y="33382"/>
                  <a:pt x="71975" y="33401"/>
                </a:cubicBezTo>
                <a:cubicBezTo>
                  <a:pt x="71994" y="33477"/>
                  <a:pt x="71880" y="33496"/>
                  <a:pt x="71880" y="33553"/>
                </a:cubicBezTo>
                <a:cubicBezTo>
                  <a:pt x="72128" y="33553"/>
                  <a:pt x="71956" y="33800"/>
                  <a:pt x="71994" y="33667"/>
                </a:cubicBezTo>
                <a:cubicBezTo>
                  <a:pt x="71842" y="33439"/>
                  <a:pt x="71804" y="33857"/>
                  <a:pt x="71671" y="33743"/>
                </a:cubicBezTo>
                <a:cubicBezTo>
                  <a:pt x="71785" y="33572"/>
                  <a:pt x="71557" y="33572"/>
                  <a:pt x="71367" y="33534"/>
                </a:cubicBezTo>
                <a:cubicBezTo>
                  <a:pt x="71633" y="33325"/>
                  <a:pt x="72451" y="33249"/>
                  <a:pt x="72622" y="32906"/>
                </a:cubicBezTo>
                <a:cubicBezTo>
                  <a:pt x="73269" y="32830"/>
                  <a:pt x="73801" y="32640"/>
                  <a:pt x="74353" y="32221"/>
                </a:cubicBezTo>
                <a:cubicBezTo>
                  <a:pt x="74239" y="32202"/>
                  <a:pt x="74182" y="32069"/>
                  <a:pt x="74068" y="32050"/>
                </a:cubicBezTo>
                <a:cubicBezTo>
                  <a:pt x="74144" y="31993"/>
                  <a:pt x="74410" y="31993"/>
                  <a:pt x="74353" y="31879"/>
                </a:cubicBezTo>
                <a:cubicBezTo>
                  <a:pt x="74030" y="31936"/>
                  <a:pt x="73839" y="32126"/>
                  <a:pt x="74087" y="32279"/>
                </a:cubicBezTo>
                <a:cubicBezTo>
                  <a:pt x="73973" y="32317"/>
                  <a:pt x="73497" y="32545"/>
                  <a:pt x="73630" y="32393"/>
                </a:cubicBezTo>
                <a:cubicBezTo>
                  <a:pt x="73744" y="32336"/>
                  <a:pt x="74030" y="32317"/>
                  <a:pt x="73916" y="32183"/>
                </a:cubicBezTo>
                <a:cubicBezTo>
                  <a:pt x="73706" y="32126"/>
                  <a:pt x="73820" y="32298"/>
                  <a:pt x="73611" y="32355"/>
                </a:cubicBezTo>
                <a:cubicBezTo>
                  <a:pt x="73516" y="32107"/>
                  <a:pt x="73060" y="32317"/>
                  <a:pt x="73421" y="32374"/>
                </a:cubicBezTo>
                <a:cubicBezTo>
                  <a:pt x="73307" y="32393"/>
                  <a:pt x="73117" y="32564"/>
                  <a:pt x="73079" y="32450"/>
                </a:cubicBezTo>
                <a:cubicBezTo>
                  <a:pt x="73193" y="32450"/>
                  <a:pt x="73098" y="32183"/>
                  <a:pt x="73003" y="32260"/>
                </a:cubicBezTo>
                <a:cubicBezTo>
                  <a:pt x="72869" y="32298"/>
                  <a:pt x="73041" y="32431"/>
                  <a:pt x="73041" y="32526"/>
                </a:cubicBezTo>
                <a:cubicBezTo>
                  <a:pt x="72850" y="32678"/>
                  <a:pt x="72945" y="32374"/>
                  <a:pt x="72793" y="32450"/>
                </a:cubicBezTo>
                <a:cubicBezTo>
                  <a:pt x="72736" y="32583"/>
                  <a:pt x="72565" y="32697"/>
                  <a:pt x="72451" y="32811"/>
                </a:cubicBezTo>
                <a:cubicBezTo>
                  <a:pt x="72508" y="32868"/>
                  <a:pt x="72679" y="32735"/>
                  <a:pt x="72736" y="32811"/>
                </a:cubicBezTo>
                <a:cubicBezTo>
                  <a:pt x="71785" y="33192"/>
                  <a:pt x="70416" y="33439"/>
                  <a:pt x="69883" y="33914"/>
                </a:cubicBezTo>
                <a:cubicBezTo>
                  <a:pt x="69750" y="33724"/>
                  <a:pt x="69332" y="33971"/>
                  <a:pt x="69084" y="34219"/>
                </a:cubicBezTo>
                <a:cubicBezTo>
                  <a:pt x="68989" y="34028"/>
                  <a:pt x="68894" y="34333"/>
                  <a:pt x="68780" y="34181"/>
                </a:cubicBezTo>
                <a:cubicBezTo>
                  <a:pt x="68419" y="34599"/>
                  <a:pt x="67924" y="34542"/>
                  <a:pt x="67353" y="34922"/>
                </a:cubicBezTo>
                <a:cubicBezTo>
                  <a:pt x="67277" y="34865"/>
                  <a:pt x="67220" y="34751"/>
                  <a:pt x="67049" y="34865"/>
                </a:cubicBezTo>
                <a:cubicBezTo>
                  <a:pt x="67144" y="34922"/>
                  <a:pt x="67163" y="34960"/>
                  <a:pt x="67049" y="35037"/>
                </a:cubicBezTo>
                <a:cubicBezTo>
                  <a:pt x="66897" y="34998"/>
                  <a:pt x="66383" y="35341"/>
                  <a:pt x="66174" y="35227"/>
                </a:cubicBezTo>
                <a:cubicBezTo>
                  <a:pt x="66193" y="35284"/>
                  <a:pt x="65984" y="35379"/>
                  <a:pt x="65832" y="35417"/>
                </a:cubicBezTo>
                <a:cubicBezTo>
                  <a:pt x="65870" y="35379"/>
                  <a:pt x="65946" y="35360"/>
                  <a:pt x="65946" y="35322"/>
                </a:cubicBezTo>
                <a:cubicBezTo>
                  <a:pt x="65718" y="35341"/>
                  <a:pt x="65413" y="35588"/>
                  <a:pt x="65565" y="35303"/>
                </a:cubicBezTo>
                <a:cubicBezTo>
                  <a:pt x="65470" y="35265"/>
                  <a:pt x="65337" y="35322"/>
                  <a:pt x="65185" y="35398"/>
                </a:cubicBezTo>
                <a:cubicBezTo>
                  <a:pt x="65204" y="35626"/>
                  <a:pt x="65166" y="35740"/>
                  <a:pt x="64995" y="35816"/>
                </a:cubicBezTo>
                <a:cubicBezTo>
                  <a:pt x="64881" y="35664"/>
                  <a:pt x="65223" y="35645"/>
                  <a:pt x="65071" y="35493"/>
                </a:cubicBezTo>
                <a:cubicBezTo>
                  <a:pt x="64786" y="35816"/>
                  <a:pt x="64272" y="35721"/>
                  <a:pt x="64044" y="36140"/>
                </a:cubicBezTo>
                <a:cubicBezTo>
                  <a:pt x="63987" y="36064"/>
                  <a:pt x="64082" y="35969"/>
                  <a:pt x="63987" y="35988"/>
                </a:cubicBezTo>
                <a:cubicBezTo>
                  <a:pt x="63454" y="36292"/>
                  <a:pt x="62979" y="36311"/>
                  <a:pt x="62503" y="36577"/>
                </a:cubicBezTo>
                <a:cubicBezTo>
                  <a:pt x="62408" y="36558"/>
                  <a:pt x="62389" y="36349"/>
                  <a:pt x="62237" y="36406"/>
                </a:cubicBezTo>
                <a:cubicBezTo>
                  <a:pt x="62275" y="36596"/>
                  <a:pt x="61913" y="36444"/>
                  <a:pt x="62008" y="36558"/>
                </a:cubicBezTo>
                <a:cubicBezTo>
                  <a:pt x="62104" y="36577"/>
                  <a:pt x="62256" y="36520"/>
                  <a:pt x="62313" y="36615"/>
                </a:cubicBezTo>
                <a:cubicBezTo>
                  <a:pt x="61932" y="36748"/>
                  <a:pt x="61723" y="36958"/>
                  <a:pt x="61362" y="36939"/>
                </a:cubicBezTo>
                <a:cubicBezTo>
                  <a:pt x="61381" y="37148"/>
                  <a:pt x="61076" y="36996"/>
                  <a:pt x="61038" y="37167"/>
                </a:cubicBezTo>
                <a:cubicBezTo>
                  <a:pt x="61095" y="37224"/>
                  <a:pt x="61267" y="37091"/>
                  <a:pt x="61324" y="37167"/>
                </a:cubicBezTo>
                <a:cubicBezTo>
                  <a:pt x="61019" y="37300"/>
                  <a:pt x="61000" y="37243"/>
                  <a:pt x="60753" y="37395"/>
                </a:cubicBezTo>
                <a:cubicBezTo>
                  <a:pt x="60582" y="37224"/>
                  <a:pt x="61115" y="37262"/>
                  <a:pt x="60924" y="37110"/>
                </a:cubicBezTo>
                <a:cubicBezTo>
                  <a:pt x="60772" y="37186"/>
                  <a:pt x="60430" y="37167"/>
                  <a:pt x="60449" y="37357"/>
                </a:cubicBezTo>
                <a:cubicBezTo>
                  <a:pt x="60278" y="37490"/>
                  <a:pt x="60354" y="37224"/>
                  <a:pt x="60163" y="37357"/>
                </a:cubicBezTo>
                <a:cubicBezTo>
                  <a:pt x="59859" y="37776"/>
                  <a:pt x="59098" y="37623"/>
                  <a:pt x="58813" y="38061"/>
                </a:cubicBezTo>
                <a:cubicBezTo>
                  <a:pt x="58661" y="37871"/>
                  <a:pt x="58433" y="37985"/>
                  <a:pt x="58242" y="38080"/>
                </a:cubicBezTo>
                <a:cubicBezTo>
                  <a:pt x="57482" y="38403"/>
                  <a:pt x="55846" y="38955"/>
                  <a:pt x="55541" y="39202"/>
                </a:cubicBezTo>
                <a:cubicBezTo>
                  <a:pt x="55465" y="39240"/>
                  <a:pt x="55465" y="39145"/>
                  <a:pt x="55389" y="39164"/>
                </a:cubicBezTo>
                <a:cubicBezTo>
                  <a:pt x="54191" y="39735"/>
                  <a:pt x="53145" y="39754"/>
                  <a:pt x="52574" y="40343"/>
                </a:cubicBezTo>
                <a:cubicBezTo>
                  <a:pt x="50938" y="40629"/>
                  <a:pt x="49436" y="41466"/>
                  <a:pt x="47762" y="42112"/>
                </a:cubicBezTo>
                <a:cubicBezTo>
                  <a:pt x="49036" y="41903"/>
                  <a:pt x="49987" y="41294"/>
                  <a:pt x="51167" y="41123"/>
                </a:cubicBezTo>
                <a:cubicBezTo>
                  <a:pt x="51186" y="41199"/>
                  <a:pt x="50615" y="41313"/>
                  <a:pt x="50444" y="41313"/>
                </a:cubicBezTo>
                <a:cubicBezTo>
                  <a:pt x="49531" y="41770"/>
                  <a:pt x="48504" y="42455"/>
                  <a:pt x="47781" y="42493"/>
                </a:cubicBezTo>
                <a:cubicBezTo>
                  <a:pt x="47724" y="42607"/>
                  <a:pt x="47439" y="42645"/>
                  <a:pt x="47381" y="42759"/>
                </a:cubicBezTo>
                <a:cubicBezTo>
                  <a:pt x="47172" y="42645"/>
                  <a:pt x="46944" y="42816"/>
                  <a:pt x="46678" y="42930"/>
                </a:cubicBezTo>
                <a:cubicBezTo>
                  <a:pt x="46145" y="42759"/>
                  <a:pt x="45765" y="43177"/>
                  <a:pt x="45251" y="43501"/>
                </a:cubicBezTo>
                <a:cubicBezTo>
                  <a:pt x="45213" y="43368"/>
                  <a:pt x="45099" y="43387"/>
                  <a:pt x="44947" y="43463"/>
                </a:cubicBezTo>
                <a:cubicBezTo>
                  <a:pt x="44947" y="43691"/>
                  <a:pt x="44015" y="43767"/>
                  <a:pt x="43558" y="44071"/>
                </a:cubicBezTo>
                <a:cubicBezTo>
                  <a:pt x="43368" y="43862"/>
                  <a:pt x="43882" y="43862"/>
                  <a:pt x="43901" y="43710"/>
                </a:cubicBezTo>
                <a:cubicBezTo>
                  <a:pt x="43463" y="43710"/>
                  <a:pt x="43064" y="44033"/>
                  <a:pt x="42683" y="44033"/>
                </a:cubicBezTo>
                <a:cubicBezTo>
                  <a:pt x="42531" y="44147"/>
                  <a:pt x="42835" y="44395"/>
                  <a:pt x="42531" y="44376"/>
                </a:cubicBezTo>
                <a:cubicBezTo>
                  <a:pt x="42874" y="44147"/>
                  <a:pt x="42265" y="44471"/>
                  <a:pt x="42246" y="44376"/>
                </a:cubicBezTo>
                <a:cubicBezTo>
                  <a:pt x="42303" y="44338"/>
                  <a:pt x="42322" y="44281"/>
                  <a:pt x="42322" y="44224"/>
                </a:cubicBezTo>
                <a:cubicBezTo>
                  <a:pt x="42284" y="44224"/>
                  <a:pt x="41980" y="44224"/>
                  <a:pt x="42018" y="44357"/>
                </a:cubicBezTo>
                <a:cubicBezTo>
                  <a:pt x="42094" y="44338"/>
                  <a:pt x="42189" y="44281"/>
                  <a:pt x="42227" y="44319"/>
                </a:cubicBezTo>
                <a:cubicBezTo>
                  <a:pt x="42151" y="44357"/>
                  <a:pt x="42189" y="44433"/>
                  <a:pt x="42208" y="44490"/>
                </a:cubicBezTo>
                <a:cubicBezTo>
                  <a:pt x="42056" y="44547"/>
                  <a:pt x="41999" y="44490"/>
                  <a:pt x="41903" y="44623"/>
                </a:cubicBezTo>
                <a:cubicBezTo>
                  <a:pt x="41523" y="44357"/>
                  <a:pt x="40686" y="45099"/>
                  <a:pt x="40458" y="44927"/>
                </a:cubicBezTo>
                <a:cubicBezTo>
                  <a:pt x="40249" y="45022"/>
                  <a:pt x="40515" y="45041"/>
                  <a:pt x="40382" y="45118"/>
                </a:cubicBezTo>
                <a:cubicBezTo>
                  <a:pt x="40363" y="44946"/>
                  <a:pt x="40077" y="45213"/>
                  <a:pt x="40058" y="45022"/>
                </a:cubicBezTo>
                <a:cubicBezTo>
                  <a:pt x="40382" y="44813"/>
                  <a:pt x="40952" y="44813"/>
                  <a:pt x="40971" y="44604"/>
                </a:cubicBezTo>
                <a:cubicBezTo>
                  <a:pt x="39621" y="45099"/>
                  <a:pt x="38080" y="45384"/>
                  <a:pt x="37015" y="45973"/>
                </a:cubicBezTo>
                <a:cubicBezTo>
                  <a:pt x="37319" y="45954"/>
                  <a:pt x="37814" y="45669"/>
                  <a:pt x="38480" y="45707"/>
                </a:cubicBezTo>
                <a:cubicBezTo>
                  <a:pt x="37072" y="46240"/>
                  <a:pt x="35551" y="46563"/>
                  <a:pt x="34295" y="46886"/>
                </a:cubicBezTo>
                <a:cubicBezTo>
                  <a:pt x="34352" y="46925"/>
                  <a:pt x="34523" y="47001"/>
                  <a:pt x="34295" y="47058"/>
                </a:cubicBezTo>
                <a:cubicBezTo>
                  <a:pt x="34067" y="47134"/>
                  <a:pt x="34371" y="46848"/>
                  <a:pt x="34181" y="46944"/>
                </a:cubicBezTo>
                <a:cubicBezTo>
                  <a:pt x="34105" y="46982"/>
                  <a:pt x="34143" y="47077"/>
                  <a:pt x="34105" y="47134"/>
                </a:cubicBezTo>
                <a:cubicBezTo>
                  <a:pt x="34314" y="47172"/>
                  <a:pt x="34618" y="46963"/>
                  <a:pt x="34714" y="46829"/>
                </a:cubicBezTo>
                <a:cubicBezTo>
                  <a:pt x="34999" y="47039"/>
                  <a:pt x="36007" y="46525"/>
                  <a:pt x="36026" y="46525"/>
                </a:cubicBezTo>
                <a:cubicBezTo>
                  <a:pt x="36045" y="46525"/>
                  <a:pt x="36045" y="46677"/>
                  <a:pt x="36083" y="46677"/>
                </a:cubicBezTo>
                <a:cubicBezTo>
                  <a:pt x="36235" y="46696"/>
                  <a:pt x="36521" y="46392"/>
                  <a:pt x="36406" y="46601"/>
                </a:cubicBezTo>
                <a:cubicBezTo>
                  <a:pt x="34866" y="47039"/>
                  <a:pt x="34219" y="47229"/>
                  <a:pt x="32964" y="47647"/>
                </a:cubicBezTo>
                <a:cubicBezTo>
                  <a:pt x="32907" y="47609"/>
                  <a:pt x="32850" y="47571"/>
                  <a:pt x="32773" y="47552"/>
                </a:cubicBezTo>
                <a:cubicBezTo>
                  <a:pt x="32298" y="48047"/>
                  <a:pt x="31062" y="48009"/>
                  <a:pt x="30700" y="48446"/>
                </a:cubicBezTo>
                <a:cubicBezTo>
                  <a:pt x="30928" y="48351"/>
                  <a:pt x="31480" y="48142"/>
                  <a:pt x="31385" y="48332"/>
                </a:cubicBezTo>
                <a:cubicBezTo>
                  <a:pt x="30681" y="48446"/>
                  <a:pt x="30149" y="48636"/>
                  <a:pt x="29502" y="48808"/>
                </a:cubicBezTo>
                <a:cubicBezTo>
                  <a:pt x="29350" y="48903"/>
                  <a:pt x="28208" y="48998"/>
                  <a:pt x="28132" y="49359"/>
                </a:cubicBezTo>
                <a:cubicBezTo>
                  <a:pt x="27771" y="49454"/>
                  <a:pt x="26668" y="49587"/>
                  <a:pt x="26535" y="49835"/>
                </a:cubicBezTo>
                <a:cubicBezTo>
                  <a:pt x="23815" y="50481"/>
                  <a:pt x="20467" y="51566"/>
                  <a:pt x="17119" y="52383"/>
                </a:cubicBezTo>
                <a:cubicBezTo>
                  <a:pt x="17291" y="52345"/>
                  <a:pt x="17329" y="52288"/>
                  <a:pt x="17252" y="52174"/>
                </a:cubicBezTo>
                <a:cubicBezTo>
                  <a:pt x="16416" y="52593"/>
                  <a:pt x="15693" y="52802"/>
                  <a:pt x="14647" y="52992"/>
                </a:cubicBezTo>
                <a:cubicBezTo>
                  <a:pt x="14723" y="52973"/>
                  <a:pt x="14304" y="53087"/>
                  <a:pt x="14266" y="52973"/>
                </a:cubicBezTo>
                <a:cubicBezTo>
                  <a:pt x="15407" y="52650"/>
                  <a:pt x="16282" y="52460"/>
                  <a:pt x="17329" y="52022"/>
                </a:cubicBezTo>
                <a:cubicBezTo>
                  <a:pt x="17348" y="52098"/>
                  <a:pt x="17386" y="52155"/>
                  <a:pt x="17405" y="52212"/>
                </a:cubicBezTo>
                <a:cubicBezTo>
                  <a:pt x="17538" y="52098"/>
                  <a:pt x="17709" y="52250"/>
                  <a:pt x="17709" y="52098"/>
                </a:cubicBezTo>
                <a:cubicBezTo>
                  <a:pt x="17595" y="52136"/>
                  <a:pt x="17500" y="52155"/>
                  <a:pt x="17424" y="52098"/>
                </a:cubicBezTo>
                <a:cubicBezTo>
                  <a:pt x="17519" y="51927"/>
                  <a:pt x="17804" y="52136"/>
                  <a:pt x="17918" y="51908"/>
                </a:cubicBezTo>
                <a:cubicBezTo>
                  <a:pt x="17956" y="51965"/>
                  <a:pt x="17975" y="52079"/>
                  <a:pt x="18051" y="52060"/>
                </a:cubicBezTo>
                <a:cubicBezTo>
                  <a:pt x="18146" y="51870"/>
                  <a:pt x="18127" y="52117"/>
                  <a:pt x="18204" y="52060"/>
                </a:cubicBezTo>
                <a:cubicBezTo>
                  <a:pt x="18546" y="51699"/>
                  <a:pt x="19212" y="51832"/>
                  <a:pt x="19744" y="51451"/>
                </a:cubicBezTo>
                <a:cubicBezTo>
                  <a:pt x="19592" y="51470"/>
                  <a:pt x="19402" y="51566"/>
                  <a:pt x="19307" y="51451"/>
                </a:cubicBezTo>
                <a:cubicBezTo>
                  <a:pt x="19782" y="51394"/>
                  <a:pt x="20087" y="51185"/>
                  <a:pt x="20353" y="51375"/>
                </a:cubicBezTo>
                <a:cubicBezTo>
                  <a:pt x="20315" y="51299"/>
                  <a:pt x="20296" y="51204"/>
                  <a:pt x="20258" y="51128"/>
                </a:cubicBezTo>
                <a:cubicBezTo>
                  <a:pt x="20562" y="50900"/>
                  <a:pt x="20923" y="51071"/>
                  <a:pt x="21095" y="50729"/>
                </a:cubicBezTo>
                <a:cubicBezTo>
                  <a:pt x="21133" y="50919"/>
                  <a:pt x="21418" y="50672"/>
                  <a:pt x="21494" y="50805"/>
                </a:cubicBezTo>
                <a:cubicBezTo>
                  <a:pt x="21437" y="50710"/>
                  <a:pt x="21532" y="50672"/>
                  <a:pt x="21551" y="50615"/>
                </a:cubicBezTo>
                <a:cubicBezTo>
                  <a:pt x="21513" y="50481"/>
                  <a:pt x="21304" y="50672"/>
                  <a:pt x="21285" y="50500"/>
                </a:cubicBezTo>
                <a:cubicBezTo>
                  <a:pt x="21551" y="50405"/>
                  <a:pt x="21665" y="50557"/>
                  <a:pt x="21703" y="50615"/>
                </a:cubicBezTo>
                <a:cubicBezTo>
                  <a:pt x="21779" y="50577"/>
                  <a:pt x="21856" y="50538"/>
                  <a:pt x="21951" y="50519"/>
                </a:cubicBezTo>
                <a:cubicBezTo>
                  <a:pt x="21894" y="50443"/>
                  <a:pt x="21817" y="50481"/>
                  <a:pt x="21760" y="50424"/>
                </a:cubicBezTo>
                <a:cubicBezTo>
                  <a:pt x="22084" y="50291"/>
                  <a:pt x="22160" y="50348"/>
                  <a:pt x="22293" y="50139"/>
                </a:cubicBezTo>
                <a:cubicBezTo>
                  <a:pt x="22426" y="50101"/>
                  <a:pt x="22274" y="50386"/>
                  <a:pt x="22502" y="50291"/>
                </a:cubicBezTo>
                <a:cubicBezTo>
                  <a:pt x="22388" y="49873"/>
                  <a:pt x="22103" y="50025"/>
                  <a:pt x="21951" y="49835"/>
                </a:cubicBezTo>
                <a:cubicBezTo>
                  <a:pt x="22141" y="49759"/>
                  <a:pt x="22502" y="49492"/>
                  <a:pt x="22749" y="49683"/>
                </a:cubicBezTo>
                <a:cubicBezTo>
                  <a:pt x="22788" y="49511"/>
                  <a:pt x="23016" y="49587"/>
                  <a:pt x="23149" y="49587"/>
                </a:cubicBezTo>
                <a:cubicBezTo>
                  <a:pt x="23225" y="49264"/>
                  <a:pt x="23491" y="49587"/>
                  <a:pt x="23472" y="49340"/>
                </a:cubicBezTo>
                <a:cubicBezTo>
                  <a:pt x="23662" y="49378"/>
                  <a:pt x="24157" y="49473"/>
                  <a:pt x="24214" y="49207"/>
                </a:cubicBezTo>
                <a:cubicBezTo>
                  <a:pt x="24005" y="49283"/>
                  <a:pt x="23815" y="49340"/>
                  <a:pt x="23682" y="49321"/>
                </a:cubicBezTo>
                <a:cubicBezTo>
                  <a:pt x="23948" y="49188"/>
                  <a:pt x="24005" y="49264"/>
                  <a:pt x="24176" y="49112"/>
                </a:cubicBezTo>
                <a:cubicBezTo>
                  <a:pt x="24461" y="49378"/>
                  <a:pt x="24804" y="49055"/>
                  <a:pt x="25222" y="49036"/>
                </a:cubicBezTo>
                <a:cubicBezTo>
                  <a:pt x="25355" y="49207"/>
                  <a:pt x="24804" y="49207"/>
                  <a:pt x="24918" y="49378"/>
                </a:cubicBezTo>
                <a:cubicBezTo>
                  <a:pt x="25184" y="49245"/>
                  <a:pt x="25222" y="49492"/>
                  <a:pt x="25412" y="49511"/>
                </a:cubicBezTo>
                <a:cubicBezTo>
                  <a:pt x="25146" y="49150"/>
                  <a:pt x="25565" y="49416"/>
                  <a:pt x="25546" y="49131"/>
                </a:cubicBezTo>
                <a:cubicBezTo>
                  <a:pt x="25584" y="49188"/>
                  <a:pt x="25584" y="49321"/>
                  <a:pt x="25679" y="49302"/>
                </a:cubicBezTo>
                <a:cubicBezTo>
                  <a:pt x="25755" y="49245"/>
                  <a:pt x="25907" y="49226"/>
                  <a:pt x="25907" y="49150"/>
                </a:cubicBezTo>
                <a:cubicBezTo>
                  <a:pt x="25527" y="49283"/>
                  <a:pt x="25831" y="49074"/>
                  <a:pt x="25869" y="49055"/>
                </a:cubicBezTo>
                <a:cubicBezTo>
                  <a:pt x="25736" y="48960"/>
                  <a:pt x="25393" y="49207"/>
                  <a:pt x="25298" y="49055"/>
                </a:cubicBezTo>
                <a:cubicBezTo>
                  <a:pt x="25374" y="48865"/>
                  <a:pt x="25736" y="48979"/>
                  <a:pt x="25679" y="48789"/>
                </a:cubicBezTo>
                <a:cubicBezTo>
                  <a:pt x="25622" y="48751"/>
                  <a:pt x="25603" y="48674"/>
                  <a:pt x="25431" y="48674"/>
                </a:cubicBezTo>
                <a:cubicBezTo>
                  <a:pt x="25393" y="48789"/>
                  <a:pt x="25679" y="48751"/>
                  <a:pt x="25508" y="48865"/>
                </a:cubicBezTo>
                <a:cubicBezTo>
                  <a:pt x="25431" y="48693"/>
                  <a:pt x="25336" y="49036"/>
                  <a:pt x="25298" y="48884"/>
                </a:cubicBezTo>
                <a:cubicBezTo>
                  <a:pt x="25488" y="48789"/>
                  <a:pt x="25051" y="48751"/>
                  <a:pt x="25260" y="48617"/>
                </a:cubicBezTo>
                <a:cubicBezTo>
                  <a:pt x="25317" y="48693"/>
                  <a:pt x="25336" y="48598"/>
                  <a:pt x="25241" y="48579"/>
                </a:cubicBezTo>
                <a:cubicBezTo>
                  <a:pt x="25355" y="48503"/>
                  <a:pt x="25641" y="48484"/>
                  <a:pt x="25508" y="48351"/>
                </a:cubicBezTo>
                <a:cubicBezTo>
                  <a:pt x="25393" y="48275"/>
                  <a:pt x="25051" y="48560"/>
                  <a:pt x="24956" y="48408"/>
                </a:cubicBezTo>
                <a:cubicBezTo>
                  <a:pt x="25317" y="48370"/>
                  <a:pt x="24937" y="48123"/>
                  <a:pt x="25165" y="48047"/>
                </a:cubicBezTo>
                <a:cubicBezTo>
                  <a:pt x="25298" y="48142"/>
                  <a:pt x="25203" y="48218"/>
                  <a:pt x="25317" y="48218"/>
                </a:cubicBezTo>
                <a:cubicBezTo>
                  <a:pt x="25412" y="48161"/>
                  <a:pt x="25469" y="47876"/>
                  <a:pt x="25641" y="47971"/>
                </a:cubicBezTo>
                <a:cubicBezTo>
                  <a:pt x="25527" y="48009"/>
                  <a:pt x="25508" y="48066"/>
                  <a:pt x="25584" y="48161"/>
                </a:cubicBezTo>
                <a:cubicBezTo>
                  <a:pt x="26059" y="47857"/>
                  <a:pt x="26401" y="47761"/>
                  <a:pt x="26801" y="47666"/>
                </a:cubicBezTo>
                <a:cubicBezTo>
                  <a:pt x="26649" y="47628"/>
                  <a:pt x="26801" y="47571"/>
                  <a:pt x="26706" y="47419"/>
                </a:cubicBezTo>
                <a:cubicBezTo>
                  <a:pt x="26877" y="47324"/>
                  <a:pt x="26953" y="47381"/>
                  <a:pt x="27105" y="47324"/>
                </a:cubicBezTo>
                <a:cubicBezTo>
                  <a:pt x="27162" y="47381"/>
                  <a:pt x="27124" y="47609"/>
                  <a:pt x="27257" y="47533"/>
                </a:cubicBezTo>
                <a:cubicBezTo>
                  <a:pt x="27295" y="47305"/>
                  <a:pt x="27505" y="47476"/>
                  <a:pt x="27657" y="47495"/>
                </a:cubicBezTo>
                <a:cubicBezTo>
                  <a:pt x="28227" y="46867"/>
                  <a:pt x="29140" y="46734"/>
                  <a:pt x="29749" y="46430"/>
                </a:cubicBezTo>
                <a:cubicBezTo>
                  <a:pt x="29578" y="46278"/>
                  <a:pt x="29255" y="46411"/>
                  <a:pt x="29026" y="46221"/>
                </a:cubicBezTo>
                <a:cubicBezTo>
                  <a:pt x="29274" y="46107"/>
                  <a:pt x="29350" y="46183"/>
                  <a:pt x="29502" y="46031"/>
                </a:cubicBezTo>
                <a:cubicBezTo>
                  <a:pt x="29730" y="46012"/>
                  <a:pt x="29559" y="46164"/>
                  <a:pt x="29768" y="46145"/>
                </a:cubicBezTo>
                <a:cubicBezTo>
                  <a:pt x="29749" y="46069"/>
                  <a:pt x="29692" y="45973"/>
                  <a:pt x="29844" y="45954"/>
                </a:cubicBezTo>
                <a:cubicBezTo>
                  <a:pt x="29863" y="46012"/>
                  <a:pt x="29882" y="46088"/>
                  <a:pt x="29958" y="46069"/>
                </a:cubicBezTo>
                <a:cubicBezTo>
                  <a:pt x="29844" y="45878"/>
                  <a:pt x="30168" y="45935"/>
                  <a:pt x="30206" y="45973"/>
                </a:cubicBezTo>
                <a:cubicBezTo>
                  <a:pt x="30244" y="45707"/>
                  <a:pt x="30491" y="45783"/>
                  <a:pt x="30871" y="45650"/>
                </a:cubicBezTo>
                <a:cubicBezTo>
                  <a:pt x="30681" y="45460"/>
                  <a:pt x="31309" y="45498"/>
                  <a:pt x="31309" y="45365"/>
                </a:cubicBezTo>
                <a:cubicBezTo>
                  <a:pt x="31347" y="45479"/>
                  <a:pt x="31423" y="45536"/>
                  <a:pt x="31537" y="45555"/>
                </a:cubicBezTo>
                <a:cubicBezTo>
                  <a:pt x="31442" y="45346"/>
                  <a:pt x="31937" y="45555"/>
                  <a:pt x="31937" y="45289"/>
                </a:cubicBezTo>
                <a:cubicBezTo>
                  <a:pt x="30719" y="45422"/>
                  <a:pt x="32355" y="45308"/>
                  <a:pt x="32336" y="45060"/>
                </a:cubicBezTo>
                <a:cubicBezTo>
                  <a:pt x="32374" y="45137"/>
                  <a:pt x="32393" y="45213"/>
                  <a:pt x="32355" y="45270"/>
                </a:cubicBezTo>
                <a:cubicBezTo>
                  <a:pt x="32412" y="45137"/>
                  <a:pt x="32773" y="45022"/>
                  <a:pt x="32469" y="45003"/>
                </a:cubicBezTo>
                <a:cubicBezTo>
                  <a:pt x="32735" y="44908"/>
                  <a:pt x="32926" y="44908"/>
                  <a:pt x="33230" y="44756"/>
                </a:cubicBezTo>
                <a:cubicBezTo>
                  <a:pt x="33287" y="44889"/>
                  <a:pt x="33154" y="44889"/>
                  <a:pt x="33306" y="44946"/>
                </a:cubicBezTo>
                <a:cubicBezTo>
                  <a:pt x="33002" y="45156"/>
                  <a:pt x="33078" y="44908"/>
                  <a:pt x="33002" y="44908"/>
                </a:cubicBezTo>
                <a:cubicBezTo>
                  <a:pt x="32964" y="45003"/>
                  <a:pt x="32869" y="45099"/>
                  <a:pt x="32831" y="45194"/>
                </a:cubicBezTo>
                <a:cubicBezTo>
                  <a:pt x="33154" y="45003"/>
                  <a:pt x="33572" y="45080"/>
                  <a:pt x="33667" y="44794"/>
                </a:cubicBezTo>
                <a:cubicBezTo>
                  <a:pt x="33572" y="44813"/>
                  <a:pt x="33382" y="44984"/>
                  <a:pt x="33344" y="44870"/>
                </a:cubicBezTo>
                <a:cubicBezTo>
                  <a:pt x="33782" y="44604"/>
                  <a:pt x="33953" y="44737"/>
                  <a:pt x="34390" y="44452"/>
                </a:cubicBezTo>
                <a:cubicBezTo>
                  <a:pt x="34466" y="44547"/>
                  <a:pt x="34276" y="44737"/>
                  <a:pt x="34523" y="44623"/>
                </a:cubicBezTo>
                <a:cubicBezTo>
                  <a:pt x="34390" y="44319"/>
                  <a:pt x="35379" y="44281"/>
                  <a:pt x="35646" y="44014"/>
                </a:cubicBezTo>
                <a:cubicBezTo>
                  <a:pt x="35684" y="44071"/>
                  <a:pt x="35684" y="44205"/>
                  <a:pt x="35779" y="44186"/>
                </a:cubicBezTo>
                <a:cubicBezTo>
                  <a:pt x="35741" y="44090"/>
                  <a:pt x="35779" y="44033"/>
                  <a:pt x="35855" y="43976"/>
                </a:cubicBezTo>
                <a:cubicBezTo>
                  <a:pt x="35969" y="44147"/>
                  <a:pt x="36273" y="43995"/>
                  <a:pt x="36216" y="43843"/>
                </a:cubicBezTo>
                <a:cubicBezTo>
                  <a:pt x="36254" y="43957"/>
                  <a:pt x="36330" y="44014"/>
                  <a:pt x="36444" y="44033"/>
                </a:cubicBezTo>
                <a:cubicBezTo>
                  <a:pt x="36349" y="43805"/>
                  <a:pt x="36863" y="43919"/>
                  <a:pt x="36540" y="43767"/>
                </a:cubicBezTo>
                <a:cubicBezTo>
                  <a:pt x="36844" y="43596"/>
                  <a:pt x="37053" y="43596"/>
                  <a:pt x="37167" y="43729"/>
                </a:cubicBezTo>
                <a:cubicBezTo>
                  <a:pt x="37148" y="43653"/>
                  <a:pt x="37110" y="43596"/>
                  <a:pt x="37034" y="43558"/>
                </a:cubicBezTo>
                <a:cubicBezTo>
                  <a:pt x="37396" y="43463"/>
                  <a:pt x="37643" y="43520"/>
                  <a:pt x="37833" y="43234"/>
                </a:cubicBezTo>
                <a:cubicBezTo>
                  <a:pt x="37966" y="43463"/>
                  <a:pt x="37985" y="43292"/>
                  <a:pt x="38023" y="43177"/>
                </a:cubicBezTo>
                <a:cubicBezTo>
                  <a:pt x="38080" y="43406"/>
                  <a:pt x="38651" y="43120"/>
                  <a:pt x="38632" y="42930"/>
                </a:cubicBezTo>
                <a:cubicBezTo>
                  <a:pt x="38366" y="43063"/>
                  <a:pt x="38251" y="42987"/>
                  <a:pt x="38175" y="43158"/>
                </a:cubicBezTo>
                <a:cubicBezTo>
                  <a:pt x="38137" y="42987"/>
                  <a:pt x="37852" y="43234"/>
                  <a:pt x="37776" y="43101"/>
                </a:cubicBezTo>
                <a:cubicBezTo>
                  <a:pt x="37871" y="43292"/>
                  <a:pt x="37662" y="43177"/>
                  <a:pt x="37605" y="43177"/>
                </a:cubicBezTo>
                <a:cubicBezTo>
                  <a:pt x="37586" y="43234"/>
                  <a:pt x="37567" y="43311"/>
                  <a:pt x="37529" y="43368"/>
                </a:cubicBezTo>
                <a:cubicBezTo>
                  <a:pt x="37510" y="43177"/>
                  <a:pt x="37377" y="43234"/>
                  <a:pt x="37300" y="43349"/>
                </a:cubicBezTo>
                <a:cubicBezTo>
                  <a:pt x="37262" y="43273"/>
                  <a:pt x="37262" y="43158"/>
                  <a:pt x="37167" y="43177"/>
                </a:cubicBezTo>
                <a:cubicBezTo>
                  <a:pt x="37053" y="43748"/>
                  <a:pt x="36387" y="43349"/>
                  <a:pt x="36102" y="43710"/>
                </a:cubicBezTo>
                <a:cubicBezTo>
                  <a:pt x="35684" y="43634"/>
                  <a:pt x="34866" y="44090"/>
                  <a:pt x="34276" y="44167"/>
                </a:cubicBezTo>
                <a:cubicBezTo>
                  <a:pt x="34295" y="44224"/>
                  <a:pt x="34352" y="44205"/>
                  <a:pt x="34371" y="44243"/>
                </a:cubicBezTo>
                <a:cubicBezTo>
                  <a:pt x="32507" y="44623"/>
                  <a:pt x="30643" y="45688"/>
                  <a:pt x="28741" y="45897"/>
                </a:cubicBezTo>
                <a:cubicBezTo>
                  <a:pt x="28779" y="45954"/>
                  <a:pt x="28874" y="45935"/>
                  <a:pt x="28931" y="45993"/>
                </a:cubicBezTo>
                <a:cubicBezTo>
                  <a:pt x="28779" y="46050"/>
                  <a:pt x="28627" y="46107"/>
                  <a:pt x="28494" y="46164"/>
                </a:cubicBezTo>
                <a:cubicBezTo>
                  <a:pt x="28456" y="46088"/>
                  <a:pt x="28437" y="45973"/>
                  <a:pt x="28361" y="45993"/>
                </a:cubicBezTo>
                <a:cubicBezTo>
                  <a:pt x="28247" y="46031"/>
                  <a:pt x="28151" y="46069"/>
                  <a:pt x="28037" y="46107"/>
                </a:cubicBezTo>
                <a:cubicBezTo>
                  <a:pt x="28075" y="46183"/>
                  <a:pt x="28151" y="46145"/>
                  <a:pt x="28170" y="46240"/>
                </a:cubicBezTo>
                <a:cubicBezTo>
                  <a:pt x="27353" y="46430"/>
                  <a:pt x="26535" y="46829"/>
                  <a:pt x="26059" y="46848"/>
                </a:cubicBezTo>
                <a:cubicBezTo>
                  <a:pt x="26097" y="46829"/>
                  <a:pt x="26173" y="46810"/>
                  <a:pt x="26154" y="46753"/>
                </a:cubicBezTo>
                <a:cubicBezTo>
                  <a:pt x="25888" y="46867"/>
                  <a:pt x="25907" y="46677"/>
                  <a:pt x="25793" y="46905"/>
                </a:cubicBezTo>
                <a:cubicBezTo>
                  <a:pt x="25412" y="46753"/>
                  <a:pt x="24842" y="47001"/>
                  <a:pt x="24499" y="47248"/>
                </a:cubicBezTo>
                <a:cubicBezTo>
                  <a:pt x="24575" y="47229"/>
                  <a:pt x="24671" y="47172"/>
                  <a:pt x="24690" y="47229"/>
                </a:cubicBezTo>
                <a:cubicBezTo>
                  <a:pt x="24633" y="47286"/>
                  <a:pt x="24252" y="47419"/>
                  <a:pt x="24195" y="47419"/>
                </a:cubicBezTo>
                <a:cubicBezTo>
                  <a:pt x="24233" y="47362"/>
                  <a:pt x="24423" y="47324"/>
                  <a:pt x="24328" y="47210"/>
                </a:cubicBezTo>
                <a:cubicBezTo>
                  <a:pt x="24252" y="47248"/>
                  <a:pt x="24195" y="47248"/>
                  <a:pt x="24119" y="47229"/>
                </a:cubicBezTo>
                <a:cubicBezTo>
                  <a:pt x="24138" y="47305"/>
                  <a:pt x="24081" y="47362"/>
                  <a:pt x="24138" y="47457"/>
                </a:cubicBezTo>
                <a:cubicBezTo>
                  <a:pt x="23986" y="47590"/>
                  <a:pt x="23586" y="47666"/>
                  <a:pt x="23662" y="47476"/>
                </a:cubicBezTo>
                <a:cubicBezTo>
                  <a:pt x="23720" y="47590"/>
                  <a:pt x="23891" y="47381"/>
                  <a:pt x="23891" y="47324"/>
                </a:cubicBezTo>
                <a:cubicBezTo>
                  <a:pt x="23529" y="47495"/>
                  <a:pt x="23244" y="47495"/>
                  <a:pt x="23149" y="47628"/>
                </a:cubicBezTo>
                <a:cubicBezTo>
                  <a:pt x="23168" y="47876"/>
                  <a:pt x="23339" y="47438"/>
                  <a:pt x="23377" y="47704"/>
                </a:cubicBezTo>
                <a:cubicBezTo>
                  <a:pt x="23320" y="47818"/>
                  <a:pt x="23206" y="47799"/>
                  <a:pt x="23073" y="47818"/>
                </a:cubicBezTo>
                <a:cubicBezTo>
                  <a:pt x="22978" y="47761"/>
                  <a:pt x="23206" y="47590"/>
                  <a:pt x="22997" y="47628"/>
                </a:cubicBezTo>
                <a:cubicBezTo>
                  <a:pt x="22788" y="47761"/>
                  <a:pt x="22673" y="47685"/>
                  <a:pt x="22483" y="47780"/>
                </a:cubicBezTo>
                <a:cubicBezTo>
                  <a:pt x="22673" y="47914"/>
                  <a:pt x="22540" y="47933"/>
                  <a:pt x="22540" y="48104"/>
                </a:cubicBezTo>
                <a:cubicBezTo>
                  <a:pt x="22654" y="48028"/>
                  <a:pt x="22692" y="48104"/>
                  <a:pt x="22769" y="48123"/>
                </a:cubicBezTo>
                <a:cubicBezTo>
                  <a:pt x="22826" y="47971"/>
                  <a:pt x="22845" y="47914"/>
                  <a:pt x="22711" y="47799"/>
                </a:cubicBezTo>
                <a:cubicBezTo>
                  <a:pt x="22826" y="47742"/>
                  <a:pt x="22864" y="47799"/>
                  <a:pt x="22978" y="47761"/>
                </a:cubicBezTo>
                <a:cubicBezTo>
                  <a:pt x="23111" y="47876"/>
                  <a:pt x="22788" y="47876"/>
                  <a:pt x="22921" y="47990"/>
                </a:cubicBezTo>
                <a:cubicBezTo>
                  <a:pt x="23339" y="47895"/>
                  <a:pt x="23701" y="47647"/>
                  <a:pt x="24176" y="47723"/>
                </a:cubicBezTo>
                <a:cubicBezTo>
                  <a:pt x="24556" y="47438"/>
                  <a:pt x="24994" y="47381"/>
                  <a:pt x="25508" y="47286"/>
                </a:cubicBezTo>
                <a:cubicBezTo>
                  <a:pt x="25488" y="47153"/>
                  <a:pt x="25165" y="47153"/>
                  <a:pt x="25317" y="46982"/>
                </a:cubicBezTo>
                <a:cubicBezTo>
                  <a:pt x="25393" y="47115"/>
                  <a:pt x="25660" y="47020"/>
                  <a:pt x="25469" y="47191"/>
                </a:cubicBezTo>
                <a:cubicBezTo>
                  <a:pt x="26649" y="46944"/>
                  <a:pt x="27200" y="46753"/>
                  <a:pt x="28437" y="46392"/>
                </a:cubicBezTo>
                <a:cubicBezTo>
                  <a:pt x="28399" y="46677"/>
                  <a:pt x="27733" y="46848"/>
                  <a:pt x="27524" y="46772"/>
                </a:cubicBezTo>
                <a:cubicBezTo>
                  <a:pt x="27391" y="47096"/>
                  <a:pt x="26554" y="47058"/>
                  <a:pt x="26687" y="47381"/>
                </a:cubicBezTo>
                <a:cubicBezTo>
                  <a:pt x="26592" y="47324"/>
                  <a:pt x="25755" y="47362"/>
                  <a:pt x="25831" y="47552"/>
                </a:cubicBezTo>
                <a:cubicBezTo>
                  <a:pt x="25755" y="47438"/>
                  <a:pt x="25527" y="47590"/>
                  <a:pt x="25450" y="47495"/>
                </a:cubicBezTo>
                <a:cubicBezTo>
                  <a:pt x="25412" y="47590"/>
                  <a:pt x="25089" y="47742"/>
                  <a:pt x="24994" y="47609"/>
                </a:cubicBezTo>
                <a:cubicBezTo>
                  <a:pt x="25127" y="47628"/>
                  <a:pt x="24328" y="48028"/>
                  <a:pt x="24366" y="48028"/>
                </a:cubicBezTo>
                <a:cubicBezTo>
                  <a:pt x="24328" y="48028"/>
                  <a:pt x="24290" y="47895"/>
                  <a:pt x="24195" y="47933"/>
                </a:cubicBezTo>
                <a:cubicBezTo>
                  <a:pt x="24575" y="47818"/>
                  <a:pt x="22502" y="48655"/>
                  <a:pt x="22826" y="48256"/>
                </a:cubicBezTo>
                <a:cubicBezTo>
                  <a:pt x="21817" y="48884"/>
                  <a:pt x="20448" y="48903"/>
                  <a:pt x="19117" y="49568"/>
                </a:cubicBezTo>
                <a:cubicBezTo>
                  <a:pt x="19097" y="49416"/>
                  <a:pt x="18831" y="49473"/>
                  <a:pt x="19040" y="49549"/>
                </a:cubicBezTo>
                <a:cubicBezTo>
                  <a:pt x="18584" y="49511"/>
                  <a:pt x="18013" y="49797"/>
                  <a:pt x="17823" y="49930"/>
                </a:cubicBezTo>
                <a:cubicBezTo>
                  <a:pt x="17956" y="49778"/>
                  <a:pt x="17804" y="49835"/>
                  <a:pt x="17690" y="49930"/>
                </a:cubicBezTo>
                <a:cubicBezTo>
                  <a:pt x="17538" y="49683"/>
                  <a:pt x="17975" y="49816"/>
                  <a:pt x="17861" y="49644"/>
                </a:cubicBezTo>
                <a:cubicBezTo>
                  <a:pt x="17690" y="49492"/>
                  <a:pt x="17271" y="49987"/>
                  <a:pt x="17271" y="49759"/>
                </a:cubicBezTo>
                <a:cubicBezTo>
                  <a:pt x="17462" y="49587"/>
                  <a:pt x="17652" y="49625"/>
                  <a:pt x="17937" y="49492"/>
                </a:cubicBezTo>
                <a:cubicBezTo>
                  <a:pt x="18070" y="49568"/>
                  <a:pt x="17861" y="49740"/>
                  <a:pt x="18013" y="49683"/>
                </a:cubicBezTo>
                <a:cubicBezTo>
                  <a:pt x="18261" y="49359"/>
                  <a:pt x="19554" y="49074"/>
                  <a:pt x="20277" y="48712"/>
                </a:cubicBezTo>
                <a:cubicBezTo>
                  <a:pt x="20258" y="48674"/>
                  <a:pt x="20239" y="48617"/>
                  <a:pt x="20220" y="48579"/>
                </a:cubicBezTo>
                <a:cubicBezTo>
                  <a:pt x="20733" y="48427"/>
                  <a:pt x="20486" y="48598"/>
                  <a:pt x="20315" y="48655"/>
                </a:cubicBezTo>
                <a:cubicBezTo>
                  <a:pt x="20467" y="48674"/>
                  <a:pt x="20600" y="48712"/>
                  <a:pt x="20771" y="48693"/>
                </a:cubicBezTo>
                <a:cubicBezTo>
                  <a:pt x="20752" y="48636"/>
                  <a:pt x="20714" y="48560"/>
                  <a:pt x="20771" y="48522"/>
                </a:cubicBezTo>
                <a:cubicBezTo>
                  <a:pt x="20866" y="48712"/>
                  <a:pt x="21570" y="48142"/>
                  <a:pt x="21323" y="48465"/>
                </a:cubicBezTo>
                <a:cubicBezTo>
                  <a:pt x="21760" y="48275"/>
                  <a:pt x="21856" y="48218"/>
                  <a:pt x="22141" y="48199"/>
                </a:cubicBezTo>
                <a:cubicBezTo>
                  <a:pt x="22065" y="47952"/>
                  <a:pt x="22217" y="48047"/>
                  <a:pt x="22255" y="48104"/>
                </a:cubicBezTo>
                <a:cubicBezTo>
                  <a:pt x="22407" y="48028"/>
                  <a:pt x="22464" y="47933"/>
                  <a:pt x="22426" y="47799"/>
                </a:cubicBezTo>
                <a:cubicBezTo>
                  <a:pt x="21989" y="48047"/>
                  <a:pt x="21513" y="47895"/>
                  <a:pt x="21399" y="48275"/>
                </a:cubicBezTo>
                <a:cubicBezTo>
                  <a:pt x="21380" y="47990"/>
                  <a:pt x="21038" y="48294"/>
                  <a:pt x="20847" y="48332"/>
                </a:cubicBezTo>
                <a:cubicBezTo>
                  <a:pt x="20695" y="48275"/>
                  <a:pt x="20847" y="48218"/>
                  <a:pt x="20752" y="48085"/>
                </a:cubicBezTo>
                <a:cubicBezTo>
                  <a:pt x="20581" y="48123"/>
                  <a:pt x="20372" y="48161"/>
                  <a:pt x="20258" y="48294"/>
                </a:cubicBezTo>
                <a:cubicBezTo>
                  <a:pt x="20277" y="48332"/>
                  <a:pt x="20296" y="48427"/>
                  <a:pt x="20372" y="48408"/>
                </a:cubicBezTo>
                <a:cubicBezTo>
                  <a:pt x="20353" y="48351"/>
                  <a:pt x="20315" y="48275"/>
                  <a:pt x="20372" y="48237"/>
                </a:cubicBezTo>
                <a:cubicBezTo>
                  <a:pt x="20448" y="48256"/>
                  <a:pt x="20543" y="48275"/>
                  <a:pt x="20619" y="48313"/>
                </a:cubicBezTo>
                <a:cubicBezTo>
                  <a:pt x="20619" y="48256"/>
                  <a:pt x="20581" y="48218"/>
                  <a:pt x="20638" y="48180"/>
                </a:cubicBezTo>
                <a:cubicBezTo>
                  <a:pt x="20790" y="48446"/>
                  <a:pt x="19991" y="48598"/>
                  <a:pt x="19858" y="48560"/>
                </a:cubicBezTo>
                <a:cubicBezTo>
                  <a:pt x="20258" y="48427"/>
                  <a:pt x="19763" y="48275"/>
                  <a:pt x="19801" y="48237"/>
                </a:cubicBezTo>
                <a:cubicBezTo>
                  <a:pt x="19535" y="48275"/>
                  <a:pt x="19706" y="48446"/>
                  <a:pt x="19554" y="48503"/>
                </a:cubicBezTo>
                <a:cubicBezTo>
                  <a:pt x="19497" y="48427"/>
                  <a:pt x="19592" y="48351"/>
                  <a:pt x="19497" y="48370"/>
                </a:cubicBezTo>
                <a:cubicBezTo>
                  <a:pt x="19421" y="48484"/>
                  <a:pt x="19155" y="48674"/>
                  <a:pt x="18888" y="48617"/>
                </a:cubicBezTo>
                <a:cubicBezTo>
                  <a:pt x="18964" y="48560"/>
                  <a:pt x="19117" y="48541"/>
                  <a:pt x="19117" y="48465"/>
                </a:cubicBezTo>
                <a:cubicBezTo>
                  <a:pt x="18413" y="48617"/>
                  <a:pt x="18565" y="48770"/>
                  <a:pt x="18146" y="48903"/>
                </a:cubicBezTo>
                <a:cubicBezTo>
                  <a:pt x="18280" y="48865"/>
                  <a:pt x="18318" y="48789"/>
                  <a:pt x="18280" y="48693"/>
                </a:cubicBezTo>
                <a:cubicBezTo>
                  <a:pt x="18089" y="48941"/>
                  <a:pt x="18146" y="48789"/>
                  <a:pt x="17937" y="48770"/>
                </a:cubicBezTo>
                <a:cubicBezTo>
                  <a:pt x="17804" y="48808"/>
                  <a:pt x="17937" y="48941"/>
                  <a:pt x="17823" y="48979"/>
                </a:cubicBezTo>
                <a:cubicBezTo>
                  <a:pt x="17785" y="48941"/>
                  <a:pt x="17766" y="48846"/>
                  <a:pt x="17690" y="48865"/>
                </a:cubicBezTo>
                <a:cubicBezTo>
                  <a:pt x="17500" y="49093"/>
                  <a:pt x="17310" y="49055"/>
                  <a:pt x="17119" y="49036"/>
                </a:cubicBezTo>
                <a:cubicBezTo>
                  <a:pt x="17119" y="49112"/>
                  <a:pt x="17081" y="49150"/>
                  <a:pt x="17176" y="49188"/>
                </a:cubicBezTo>
                <a:cubicBezTo>
                  <a:pt x="17005" y="49302"/>
                  <a:pt x="17005" y="49112"/>
                  <a:pt x="16872" y="49131"/>
                </a:cubicBezTo>
                <a:cubicBezTo>
                  <a:pt x="15426" y="49664"/>
                  <a:pt x="12592" y="50462"/>
                  <a:pt x="11318" y="50805"/>
                </a:cubicBezTo>
                <a:cubicBezTo>
                  <a:pt x="11489" y="50710"/>
                  <a:pt x="11185" y="50786"/>
                  <a:pt x="11166" y="50767"/>
                </a:cubicBezTo>
                <a:cubicBezTo>
                  <a:pt x="11166" y="50824"/>
                  <a:pt x="11223" y="50900"/>
                  <a:pt x="11147" y="50938"/>
                </a:cubicBezTo>
                <a:cubicBezTo>
                  <a:pt x="10880" y="50919"/>
                  <a:pt x="10462" y="50976"/>
                  <a:pt x="10063" y="51261"/>
                </a:cubicBezTo>
                <a:cubicBezTo>
                  <a:pt x="10044" y="51128"/>
                  <a:pt x="9987" y="51071"/>
                  <a:pt x="9910" y="51033"/>
                </a:cubicBezTo>
                <a:cubicBezTo>
                  <a:pt x="10120" y="50881"/>
                  <a:pt x="10120" y="51128"/>
                  <a:pt x="10272" y="51071"/>
                </a:cubicBezTo>
                <a:cubicBezTo>
                  <a:pt x="10291" y="50919"/>
                  <a:pt x="10709" y="50805"/>
                  <a:pt x="10386" y="50805"/>
                </a:cubicBezTo>
                <a:cubicBezTo>
                  <a:pt x="11965" y="50367"/>
                  <a:pt x="13715" y="49892"/>
                  <a:pt x="15274" y="49283"/>
                </a:cubicBezTo>
                <a:cubicBezTo>
                  <a:pt x="15179" y="49226"/>
                  <a:pt x="14989" y="49359"/>
                  <a:pt x="14913" y="49264"/>
                </a:cubicBezTo>
                <a:cubicBezTo>
                  <a:pt x="15008" y="49492"/>
                  <a:pt x="14761" y="49169"/>
                  <a:pt x="14685" y="49397"/>
                </a:cubicBezTo>
                <a:cubicBezTo>
                  <a:pt x="14666" y="49283"/>
                  <a:pt x="14609" y="49226"/>
                  <a:pt x="14494" y="49264"/>
                </a:cubicBezTo>
                <a:cubicBezTo>
                  <a:pt x="14494" y="49321"/>
                  <a:pt x="14552" y="49397"/>
                  <a:pt x="14475" y="49435"/>
                </a:cubicBezTo>
                <a:cubicBezTo>
                  <a:pt x="14323" y="49416"/>
                  <a:pt x="14513" y="49283"/>
                  <a:pt x="14361" y="49302"/>
                </a:cubicBezTo>
                <a:cubicBezTo>
                  <a:pt x="14247" y="49359"/>
                  <a:pt x="14247" y="49397"/>
                  <a:pt x="14342" y="49435"/>
                </a:cubicBezTo>
                <a:cubicBezTo>
                  <a:pt x="14171" y="49473"/>
                  <a:pt x="14000" y="49378"/>
                  <a:pt x="14057" y="49264"/>
                </a:cubicBezTo>
                <a:cubicBezTo>
                  <a:pt x="14228" y="49150"/>
                  <a:pt x="14247" y="49264"/>
                  <a:pt x="14380" y="49188"/>
                </a:cubicBezTo>
                <a:cubicBezTo>
                  <a:pt x="14209" y="49150"/>
                  <a:pt x="14418" y="48903"/>
                  <a:pt x="14114" y="49017"/>
                </a:cubicBezTo>
                <a:cubicBezTo>
                  <a:pt x="14019" y="49150"/>
                  <a:pt x="14171" y="49207"/>
                  <a:pt x="13905" y="49226"/>
                </a:cubicBezTo>
                <a:cubicBezTo>
                  <a:pt x="13924" y="49283"/>
                  <a:pt x="13962" y="49340"/>
                  <a:pt x="13981" y="49416"/>
                </a:cubicBezTo>
                <a:cubicBezTo>
                  <a:pt x="13619" y="49492"/>
                  <a:pt x="13201" y="49644"/>
                  <a:pt x="12878" y="49683"/>
                </a:cubicBezTo>
                <a:cubicBezTo>
                  <a:pt x="12878" y="49644"/>
                  <a:pt x="13486" y="49473"/>
                  <a:pt x="13886" y="49340"/>
                </a:cubicBezTo>
                <a:cubicBezTo>
                  <a:pt x="13791" y="49264"/>
                  <a:pt x="14000" y="49093"/>
                  <a:pt x="13810" y="49150"/>
                </a:cubicBezTo>
                <a:cubicBezTo>
                  <a:pt x="13619" y="49492"/>
                  <a:pt x="13087" y="49226"/>
                  <a:pt x="12706" y="49644"/>
                </a:cubicBezTo>
                <a:cubicBezTo>
                  <a:pt x="12649" y="49549"/>
                  <a:pt x="12764" y="49511"/>
                  <a:pt x="12783" y="49454"/>
                </a:cubicBezTo>
                <a:cubicBezTo>
                  <a:pt x="11622" y="49835"/>
                  <a:pt x="10633" y="50234"/>
                  <a:pt x="9530" y="50253"/>
                </a:cubicBezTo>
                <a:cubicBezTo>
                  <a:pt x="9834" y="49930"/>
                  <a:pt x="10310" y="50139"/>
                  <a:pt x="10348" y="49816"/>
                </a:cubicBezTo>
                <a:cubicBezTo>
                  <a:pt x="9796" y="50082"/>
                  <a:pt x="9454" y="49987"/>
                  <a:pt x="9169" y="50272"/>
                </a:cubicBezTo>
                <a:cubicBezTo>
                  <a:pt x="9302" y="50215"/>
                  <a:pt x="9416" y="50196"/>
                  <a:pt x="9454" y="50272"/>
                </a:cubicBezTo>
                <a:cubicBezTo>
                  <a:pt x="9054" y="50443"/>
                  <a:pt x="8693" y="50557"/>
                  <a:pt x="8370" y="50596"/>
                </a:cubicBezTo>
                <a:cubicBezTo>
                  <a:pt x="8389" y="50653"/>
                  <a:pt x="8446" y="50634"/>
                  <a:pt x="8465" y="50672"/>
                </a:cubicBezTo>
                <a:cubicBezTo>
                  <a:pt x="8141" y="50577"/>
                  <a:pt x="7818" y="50957"/>
                  <a:pt x="7476" y="50843"/>
                </a:cubicBezTo>
                <a:cubicBezTo>
                  <a:pt x="7913" y="50500"/>
                  <a:pt x="8845" y="50557"/>
                  <a:pt x="9188" y="50101"/>
                </a:cubicBezTo>
                <a:cubicBezTo>
                  <a:pt x="8465" y="50348"/>
                  <a:pt x="7305" y="50672"/>
                  <a:pt x="6658" y="50786"/>
                </a:cubicBezTo>
                <a:cubicBezTo>
                  <a:pt x="7913" y="50367"/>
                  <a:pt x="9188" y="49930"/>
                  <a:pt x="10234" y="49683"/>
                </a:cubicBezTo>
                <a:cubicBezTo>
                  <a:pt x="10196" y="49625"/>
                  <a:pt x="10215" y="49568"/>
                  <a:pt x="10234" y="49511"/>
                </a:cubicBezTo>
                <a:cubicBezTo>
                  <a:pt x="10938" y="49283"/>
                  <a:pt x="11927" y="49112"/>
                  <a:pt x="12687" y="48693"/>
                </a:cubicBezTo>
                <a:cubicBezTo>
                  <a:pt x="10861" y="48960"/>
                  <a:pt x="8769" y="50006"/>
                  <a:pt x="6981" y="49987"/>
                </a:cubicBezTo>
                <a:cubicBezTo>
                  <a:pt x="8370" y="49606"/>
                  <a:pt x="10557" y="48789"/>
                  <a:pt x="11946" y="48617"/>
                </a:cubicBezTo>
                <a:cubicBezTo>
                  <a:pt x="12174" y="48237"/>
                  <a:pt x="12897" y="48370"/>
                  <a:pt x="13030" y="48123"/>
                </a:cubicBezTo>
                <a:cubicBezTo>
                  <a:pt x="12821" y="48142"/>
                  <a:pt x="12497" y="48256"/>
                  <a:pt x="12383" y="48275"/>
                </a:cubicBezTo>
                <a:cubicBezTo>
                  <a:pt x="12611" y="47933"/>
                  <a:pt x="13144" y="48085"/>
                  <a:pt x="13277" y="47857"/>
                </a:cubicBezTo>
                <a:cubicBezTo>
                  <a:pt x="13315" y="47914"/>
                  <a:pt x="13391" y="47971"/>
                  <a:pt x="13467" y="47952"/>
                </a:cubicBezTo>
                <a:cubicBezTo>
                  <a:pt x="13772" y="47799"/>
                  <a:pt x="14342" y="47495"/>
                  <a:pt x="14628" y="47419"/>
                </a:cubicBezTo>
                <a:cubicBezTo>
                  <a:pt x="14114" y="47495"/>
                  <a:pt x="13829" y="47647"/>
                  <a:pt x="13410" y="47628"/>
                </a:cubicBezTo>
                <a:cubicBezTo>
                  <a:pt x="13410" y="47666"/>
                  <a:pt x="13448" y="47723"/>
                  <a:pt x="13391" y="47742"/>
                </a:cubicBezTo>
                <a:cubicBezTo>
                  <a:pt x="13562" y="47305"/>
                  <a:pt x="14780" y="47381"/>
                  <a:pt x="15008" y="46982"/>
                </a:cubicBezTo>
                <a:cubicBezTo>
                  <a:pt x="14266" y="47381"/>
                  <a:pt x="13429" y="47210"/>
                  <a:pt x="13049" y="47609"/>
                </a:cubicBezTo>
                <a:cubicBezTo>
                  <a:pt x="13049" y="47685"/>
                  <a:pt x="13334" y="47628"/>
                  <a:pt x="13163" y="47723"/>
                </a:cubicBezTo>
                <a:cubicBezTo>
                  <a:pt x="13144" y="47685"/>
                  <a:pt x="13068" y="47723"/>
                  <a:pt x="13125" y="47799"/>
                </a:cubicBezTo>
                <a:cubicBezTo>
                  <a:pt x="12516" y="47914"/>
                  <a:pt x="11851" y="48161"/>
                  <a:pt x="11508" y="48237"/>
                </a:cubicBezTo>
                <a:cubicBezTo>
                  <a:pt x="11851" y="47952"/>
                  <a:pt x="12726" y="47857"/>
                  <a:pt x="12992" y="47628"/>
                </a:cubicBezTo>
                <a:cubicBezTo>
                  <a:pt x="12802" y="47609"/>
                  <a:pt x="12516" y="47685"/>
                  <a:pt x="12345" y="47838"/>
                </a:cubicBezTo>
                <a:cubicBezTo>
                  <a:pt x="12212" y="47799"/>
                  <a:pt x="12231" y="47495"/>
                  <a:pt x="11984" y="47647"/>
                </a:cubicBezTo>
                <a:cubicBezTo>
                  <a:pt x="12212" y="47628"/>
                  <a:pt x="12060" y="47857"/>
                  <a:pt x="11908" y="47952"/>
                </a:cubicBezTo>
                <a:cubicBezTo>
                  <a:pt x="11813" y="47838"/>
                  <a:pt x="11774" y="47971"/>
                  <a:pt x="11641" y="47838"/>
                </a:cubicBezTo>
                <a:cubicBezTo>
                  <a:pt x="11242" y="48161"/>
                  <a:pt x="10367" y="48237"/>
                  <a:pt x="9644" y="48408"/>
                </a:cubicBezTo>
                <a:cubicBezTo>
                  <a:pt x="10196" y="48161"/>
                  <a:pt x="11147" y="48028"/>
                  <a:pt x="11717" y="47704"/>
                </a:cubicBezTo>
                <a:cubicBezTo>
                  <a:pt x="11033" y="47818"/>
                  <a:pt x="10158" y="48275"/>
                  <a:pt x="9568" y="48218"/>
                </a:cubicBezTo>
                <a:cubicBezTo>
                  <a:pt x="11394" y="47495"/>
                  <a:pt x="13848" y="46867"/>
                  <a:pt x="15445" y="46430"/>
                </a:cubicBezTo>
                <a:cubicBezTo>
                  <a:pt x="15617" y="46373"/>
                  <a:pt x="16225" y="46031"/>
                  <a:pt x="16130" y="46373"/>
                </a:cubicBezTo>
                <a:cubicBezTo>
                  <a:pt x="16130" y="46183"/>
                  <a:pt x="15883" y="46411"/>
                  <a:pt x="15959" y="46487"/>
                </a:cubicBezTo>
                <a:cubicBezTo>
                  <a:pt x="16073" y="46316"/>
                  <a:pt x="16530" y="46468"/>
                  <a:pt x="16701" y="46202"/>
                </a:cubicBezTo>
                <a:cubicBezTo>
                  <a:pt x="16739" y="46259"/>
                  <a:pt x="16758" y="46392"/>
                  <a:pt x="16853" y="46373"/>
                </a:cubicBezTo>
                <a:cubicBezTo>
                  <a:pt x="16872" y="46088"/>
                  <a:pt x="16872" y="46392"/>
                  <a:pt x="17024" y="46297"/>
                </a:cubicBezTo>
                <a:cubicBezTo>
                  <a:pt x="17100" y="46259"/>
                  <a:pt x="17062" y="46183"/>
                  <a:pt x="17024" y="46126"/>
                </a:cubicBezTo>
                <a:cubicBezTo>
                  <a:pt x="17519" y="46012"/>
                  <a:pt x="17595" y="46145"/>
                  <a:pt x="18089" y="45916"/>
                </a:cubicBezTo>
                <a:cubicBezTo>
                  <a:pt x="17975" y="45783"/>
                  <a:pt x="18070" y="45707"/>
                  <a:pt x="18127" y="45631"/>
                </a:cubicBezTo>
                <a:cubicBezTo>
                  <a:pt x="17918" y="45688"/>
                  <a:pt x="17766" y="45916"/>
                  <a:pt x="17652" y="45707"/>
                </a:cubicBezTo>
                <a:cubicBezTo>
                  <a:pt x="17842" y="45612"/>
                  <a:pt x="18127" y="45555"/>
                  <a:pt x="18242" y="45403"/>
                </a:cubicBezTo>
                <a:cubicBezTo>
                  <a:pt x="17462" y="45650"/>
                  <a:pt x="16530" y="45764"/>
                  <a:pt x="16035" y="46126"/>
                </a:cubicBezTo>
                <a:cubicBezTo>
                  <a:pt x="15750" y="46069"/>
                  <a:pt x="15407" y="46145"/>
                  <a:pt x="15255" y="46335"/>
                </a:cubicBezTo>
                <a:cubicBezTo>
                  <a:pt x="15122" y="46050"/>
                  <a:pt x="14799" y="46487"/>
                  <a:pt x="14723" y="46430"/>
                </a:cubicBezTo>
                <a:cubicBezTo>
                  <a:pt x="14780" y="46354"/>
                  <a:pt x="14704" y="46335"/>
                  <a:pt x="14685" y="46164"/>
                </a:cubicBezTo>
                <a:cubicBezTo>
                  <a:pt x="15046" y="46107"/>
                  <a:pt x="15198" y="45916"/>
                  <a:pt x="15484" y="46012"/>
                </a:cubicBezTo>
                <a:cubicBezTo>
                  <a:pt x="15274" y="45745"/>
                  <a:pt x="15560" y="45783"/>
                  <a:pt x="15636" y="45669"/>
                </a:cubicBezTo>
                <a:cubicBezTo>
                  <a:pt x="15293" y="45612"/>
                  <a:pt x="14799" y="45993"/>
                  <a:pt x="14380" y="45954"/>
                </a:cubicBezTo>
                <a:cubicBezTo>
                  <a:pt x="14361" y="46088"/>
                  <a:pt x="14456" y="46088"/>
                  <a:pt x="14361" y="46240"/>
                </a:cubicBezTo>
                <a:cubicBezTo>
                  <a:pt x="14152" y="46354"/>
                  <a:pt x="14038" y="46278"/>
                  <a:pt x="13829" y="46354"/>
                </a:cubicBezTo>
                <a:cubicBezTo>
                  <a:pt x="13696" y="46107"/>
                  <a:pt x="14038" y="46392"/>
                  <a:pt x="14000" y="46221"/>
                </a:cubicBezTo>
                <a:cubicBezTo>
                  <a:pt x="13905" y="46183"/>
                  <a:pt x="13867" y="46069"/>
                  <a:pt x="13734" y="46107"/>
                </a:cubicBezTo>
                <a:cubicBezTo>
                  <a:pt x="13772" y="46259"/>
                  <a:pt x="13277" y="46563"/>
                  <a:pt x="13696" y="46563"/>
                </a:cubicBezTo>
                <a:cubicBezTo>
                  <a:pt x="13658" y="46506"/>
                  <a:pt x="13600" y="46506"/>
                  <a:pt x="13639" y="46430"/>
                </a:cubicBezTo>
                <a:cubicBezTo>
                  <a:pt x="13886" y="46601"/>
                  <a:pt x="14552" y="46164"/>
                  <a:pt x="14666" y="46297"/>
                </a:cubicBezTo>
                <a:cubicBezTo>
                  <a:pt x="14647" y="46544"/>
                  <a:pt x="14494" y="46240"/>
                  <a:pt x="14456" y="46487"/>
                </a:cubicBezTo>
                <a:cubicBezTo>
                  <a:pt x="14285" y="46468"/>
                  <a:pt x="14494" y="46335"/>
                  <a:pt x="14342" y="46373"/>
                </a:cubicBezTo>
                <a:cubicBezTo>
                  <a:pt x="14019" y="46715"/>
                  <a:pt x="13677" y="46506"/>
                  <a:pt x="13315" y="46829"/>
                </a:cubicBezTo>
                <a:cubicBezTo>
                  <a:pt x="13106" y="46639"/>
                  <a:pt x="12878" y="46772"/>
                  <a:pt x="12726" y="46620"/>
                </a:cubicBezTo>
                <a:cubicBezTo>
                  <a:pt x="12802" y="46582"/>
                  <a:pt x="12745" y="46525"/>
                  <a:pt x="12802" y="46487"/>
                </a:cubicBezTo>
                <a:cubicBezTo>
                  <a:pt x="12859" y="46563"/>
                  <a:pt x="12954" y="46335"/>
                  <a:pt x="13030" y="46506"/>
                </a:cubicBezTo>
                <a:cubicBezTo>
                  <a:pt x="12935" y="46525"/>
                  <a:pt x="12897" y="46639"/>
                  <a:pt x="13011" y="46620"/>
                </a:cubicBezTo>
                <a:cubicBezTo>
                  <a:pt x="13125" y="46563"/>
                  <a:pt x="13087" y="46449"/>
                  <a:pt x="13125" y="46354"/>
                </a:cubicBezTo>
                <a:cubicBezTo>
                  <a:pt x="12345" y="46468"/>
                  <a:pt x="10861" y="47001"/>
                  <a:pt x="9720" y="47324"/>
                </a:cubicBezTo>
                <a:cubicBezTo>
                  <a:pt x="9663" y="47267"/>
                  <a:pt x="9758" y="47172"/>
                  <a:pt x="9663" y="47191"/>
                </a:cubicBezTo>
                <a:cubicBezTo>
                  <a:pt x="9644" y="47400"/>
                  <a:pt x="9302" y="47267"/>
                  <a:pt x="9283" y="47495"/>
                </a:cubicBezTo>
                <a:cubicBezTo>
                  <a:pt x="9150" y="47286"/>
                  <a:pt x="9035" y="47457"/>
                  <a:pt x="8883" y="47381"/>
                </a:cubicBezTo>
                <a:cubicBezTo>
                  <a:pt x="8579" y="47704"/>
                  <a:pt x="7267" y="47857"/>
                  <a:pt x="6620" y="48180"/>
                </a:cubicBezTo>
                <a:cubicBezTo>
                  <a:pt x="6772" y="48180"/>
                  <a:pt x="7552" y="48009"/>
                  <a:pt x="7171" y="48123"/>
                </a:cubicBezTo>
                <a:cubicBezTo>
                  <a:pt x="6886" y="48237"/>
                  <a:pt x="6620" y="48313"/>
                  <a:pt x="6392" y="48332"/>
                </a:cubicBezTo>
                <a:cubicBezTo>
                  <a:pt x="6468" y="48275"/>
                  <a:pt x="6506" y="48218"/>
                  <a:pt x="6544" y="48161"/>
                </a:cubicBezTo>
                <a:cubicBezTo>
                  <a:pt x="6468" y="48218"/>
                  <a:pt x="6201" y="48218"/>
                  <a:pt x="6258" y="48332"/>
                </a:cubicBezTo>
                <a:cubicBezTo>
                  <a:pt x="6296" y="48313"/>
                  <a:pt x="6373" y="48275"/>
                  <a:pt x="6392" y="48332"/>
                </a:cubicBezTo>
                <a:cubicBezTo>
                  <a:pt x="6296" y="48408"/>
                  <a:pt x="5764" y="48636"/>
                  <a:pt x="5612" y="48522"/>
                </a:cubicBezTo>
                <a:cubicBezTo>
                  <a:pt x="5688" y="48465"/>
                  <a:pt x="5954" y="48465"/>
                  <a:pt x="5916" y="48351"/>
                </a:cubicBezTo>
                <a:cubicBezTo>
                  <a:pt x="5574" y="48484"/>
                  <a:pt x="4889" y="48522"/>
                  <a:pt x="4737" y="48827"/>
                </a:cubicBezTo>
                <a:cubicBezTo>
                  <a:pt x="4585" y="48731"/>
                  <a:pt x="4547" y="48846"/>
                  <a:pt x="4261" y="48903"/>
                </a:cubicBezTo>
                <a:cubicBezTo>
                  <a:pt x="4299" y="49150"/>
                  <a:pt x="3101" y="49378"/>
                  <a:pt x="3348" y="49283"/>
                </a:cubicBezTo>
                <a:cubicBezTo>
                  <a:pt x="3481" y="49188"/>
                  <a:pt x="3596" y="49093"/>
                  <a:pt x="3653" y="48979"/>
                </a:cubicBezTo>
                <a:cubicBezTo>
                  <a:pt x="2606" y="49264"/>
                  <a:pt x="1465" y="49721"/>
                  <a:pt x="590" y="49721"/>
                </a:cubicBezTo>
                <a:cubicBezTo>
                  <a:pt x="780" y="49568"/>
                  <a:pt x="914" y="49644"/>
                  <a:pt x="1180" y="49587"/>
                </a:cubicBezTo>
                <a:cubicBezTo>
                  <a:pt x="1009" y="49549"/>
                  <a:pt x="1161" y="49435"/>
                  <a:pt x="1294" y="49378"/>
                </a:cubicBezTo>
                <a:cubicBezTo>
                  <a:pt x="1351" y="49454"/>
                  <a:pt x="1332" y="49644"/>
                  <a:pt x="1503" y="49511"/>
                </a:cubicBezTo>
                <a:cubicBezTo>
                  <a:pt x="1465" y="49245"/>
                  <a:pt x="2055" y="49226"/>
                  <a:pt x="2093" y="49226"/>
                </a:cubicBezTo>
                <a:cubicBezTo>
                  <a:pt x="2416" y="49131"/>
                  <a:pt x="2797" y="49055"/>
                  <a:pt x="3272" y="48922"/>
                </a:cubicBezTo>
                <a:cubicBezTo>
                  <a:pt x="3748" y="48789"/>
                  <a:pt x="4280" y="48446"/>
                  <a:pt x="4623" y="48370"/>
                </a:cubicBezTo>
                <a:cubicBezTo>
                  <a:pt x="4718" y="48351"/>
                  <a:pt x="4813" y="48465"/>
                  <a:pt x="4927" y="48427"/>
                </a:cubicBezTo>
                <a:cubicBezTo>
                  <a:pt x="4927" y="48408"/>
                  <a:pt x="4889" y="48313"/>
                  <a:pt x="5003" y="48275"/>
                </a:cubicBezTo>
                <a:cubicBezTo>
                  <a:pt x="5479" y="48161"/>
                  <a:pt x="5916" y="48161"/>
                  <a:pt x="6315" y="47971"/>
                </a:cubicBezTo>
                <a:cubicBezTo>
                  <a:pt x="6277" y="48009"/>
                  <a:pt x="6258" y="48047"/>
                  <a:pt x="6296" y="48085"/>
                </a:cubicBezTo>
                <a:cubicBezTo>
                  <a:pt x="6620" y="47799"/>
                  <a:pt x="7514" y="47761"/>
                  <a:pt x="8161" y="47571"/>
                </a:cubicBezTo>
                <a:cubicBezTo>
                  <a:pt x="8141" y="47514"/>
                  <a:pt x="8084" y="47438"/>
                  <a:pt x="8161" y="47400"/>
                </a:cubicBezTo>
                <a:cubicBezTo>
                  <a:pt x="8484" y="47514"/>
                  <a:pt x="8465" y="47305"/>
                  <a:pt x="8845" y="47305"/>
                </a:cubicBezTo>
                <a:cubicBezTo>
                  <a:pt x="8807" y="47115"/>
                  <a:pt x="8997" y="47134"/>
                  <a:pt x="8769" y="47096"/>
                </a:cubicBezTo>
                <a:cubicBezTo>
                  <a:pt x="8902" y="47020"/>
                  <a:pt x="9321" y="46905"/>
                  <a:pt x="9169" y="47058"/>
                </a:cubicBezTo>
                <a:cubicBezTo>
                  <a:pt x="8978" y="46925"/>
                  <a:pt x="8826" y="47343"/>
                  <a:pt x="9112" y="47248"/>
                </a:cubicBezTo>
                <a:cubicBezTo>
                  <a:pt x="9093" y="47191"/>
                  <a:pt x="9035" y="47115"/>
                  <a:pt x="9112" y="47077"/>
                </a:cubicBezTo>
                <a:cubicBezTo>
                  <a:pt x="9207" y="47134"/>
                  <a:pt x="9302" y="47172"/>
                  <a:pt x="9435" y="47172"/>
                </a:cubicBezTo>
                <a:cubicBezTo>
                  <a:pt x="9473" y="47096"/>
                  <a:pt x="9511" y="47020"/>
                  <a:pt x="9568" y="46944"/>
                </a:cubicBezTo>
                <a:cubicBezTo>
                  <a:pt x="9682" y="47172"/>
                  <a:pt x="9663" y="46982"/>
                  <a:pt x="9834" y="46905"/>
                </a:cubicBezTo>
                <a:cubicBezTo>
                  <a:pt x="9853" y="46944"/>
                  <a:pt x="9872" y="47039"/>
                  <a:pt x="9948" y="47020"/>
                </a:cubicBezTo>
                <a:cubicBezTo>
                  <a:pt x="10063" y="46886"/>
                  <a:pt x="9758" y="46905"/>
                  <a:pt x="10006" y="46829"/>
                </a:cubicBezTo>
                <a:cubicBezTo>
                  <a:pt x="10101" y="46810"/>
                  <a:pt x="10196" y="46982"/>
                  <a:pt x="10139" y="46772"/>
                </a:cubicBezTo>
                <a:cubicBezTo>
                  <a:pt x="10386" y="46658"/>
                  <a:pt x="10120" y="46925"/>
                  <a:pt x="10367" y="46848"/>
                </a:cubicBezTo>
                <a:cubicBezTo>
                  <a:pt x="10595" y="46772"/>
                  <a:pt x="10405" y="46601"/>
                  <a:pt x="10614" y="46525"/>
                </a:cubicBezTo>
                <a:cubicBezTo>
                  <a:pt x="10652" y="46601"/>
                  <a:pt x="10633" y="46791"/>
                  <a:pt x="10804" y="46677"/>
                </a:cubicBezTo>
                <a:cubicBezTo>
                  <a:pt x="10614" y="46563"/>
                  <a:pt x="10842" y="46563"/>
                  <a:pt x="10938" y="46620"/>
                </a:cubicBezTo>
                <a:cubicBezTo>
                  <a:pt x="10880" y="46487"/>
                  <a:pt x="10938" y="46392"/>
                  <a:pt x="11090" y="46335"/>
                </a:cubicBezTo>
                <a:cubicBezTo>
                  <a:pt x="11413" y="46487"/>
                  <a:pt x="11603" y="46050"/>
                  <a:pt x="11984" y="46202"/>
                </a:cubicBezTo>
                <a:cubicBezTo>
                  <a:pt x="11927" y="46145"/>
                  <a:pt x="11870" y="46145"/>
                  <a:pt x="11927" y="46050"/>
                </a:cubicBezTo>
                <a:cubicBezTo>
                  <a:pt x="12250" y="45973"/>
                  <a:pt x="12402" y="45935"/>
                  <a:pt x="12364" y="46107"/>
                </a:cubicBezTo>
                <a:cubicBezTo>
                  <a:pt x="12649" y="45669"/>
                  <a:pt x="13486" y="45460"/>
                  <a:pt x="13715" y="45555"/>
                </a:cubicBezTo>
                <a:cubicBezTo>
                  <a:pt x="14723" y="45041"/>
                  <a:pt x="16378" y="44604"/>
                  <a:pt x="17823" y="44186"/>
                </a:cubicBezTo>
                <a:cubicBezTo>
                  <a:pt x="17880" y="44262"/>
                  <a:pt x="17785" y="44357"/>
                  <a:pt x="17880" y="44338"/>
                </a:cubicBezTo>
                <a:cubicBezTo>
                  <a:pt x="18204" y="44243"/>
                  <a:pt x="17709" y="44186"/>
                  <a:pt x="18013" y="44109"/>
                </a:cubicBezTo>
                <a:cubicBezTo>
                  <a:pt x="18127" y="44186"/>
                  <a:pt x="18318" y="44128"/>
                  <a:pt x="18413" y="44224"/>
                </a:cubicBezTo>
                <a:cubicBezTo>
                  <a:pt x="18318" y="44300"/>
                  <a:pt x="18032" y="44319"/>
                  <a:pt x="18070" y="44433"/>
                </a:cubicBezTo>
                <a:cubicBezTo>
                  <a:pt x="18774" y="44147"/>
                  <a:pt x="19934" y="44071"/>
                  <a:pt x="20201" y="43691"/>
                </a:cubicBezTo>
                <a:cubicBezTo>
                  <a:pt x="19497" y="43843"/>
                  <a:pt x="18907" y="44262"/>
                  <a:pt x="18432" y="44109"/>
                </a:cubicBezTo>
                <a:cubicBezTo>
                  <a:pt x="19383" y="43805"/>
                  <a:pt x="20315" y="43482"/>
                  <a:pt x="21285" y="43196"/>
                </a:cubicBezTo>
                <a:cubicBezTo>
                  <a:pt x="21437" y="43177"/>
                  <a:pt x="21437" y="43425"/>
                  <a:pt x="21627" y="43330"/>
                </a:cubicBezTo>
                <a:cubicBezTo>
                  <a:pt x="21570" y="43311"/>
                  <a:pt x="21380" y="43120"/>
                  <a:pt x="21513" y="43044"/>
                </a:cubicBezTo>
                <a:cubicBezTo>
                  <a:pt x="21589" y="43196"/>
                  <a:pt x="21798" y="43158"/>
                  <a:pt x="21989" y="43139"/>
                </a:cubicBezTo>
                <a:cubicBezTo>
                  <a:pt x="21932" y="43082"/>
                  <a:pt x="21856" y="43082"/>
                  <a:pt x="21836" y="42968"/>
                </a:cubicBezTo>
                <a:cubicBezTo>
                  <a:pt x="21989" y="42911"/>
                  <a:pt x="22065" y="42987"/>
                  <a:pt x="22160" y="42854"/>
                </a:cubicBezTo>
                <a:cubicBezTo>
                  <a:pt x="22217" y="42930"/>
                  <a:pt x="22103" y="42968"/>
                  <a:pt x="22084" y="43044"/>
                </a:cubicBezTo>
                <a:cubicBezTo>
                  <a:pt x="22483" y="42759"/>
                  <a:pt x="23054" y="42493"/>
                  <a:pt x="23377" y="42512"/>
                </a:cubicBezTo>
                <a:cubicBezTo>
                  <a:pt x="23339" y="42683"/>
                  <a:pt x="23092" y="42531"/>
                  <a:pt x="23092" y="42683"/>
                </a:cubicBezTo>
                <a:cubicBezTo>
                  <a:pt x="23149" y="42797"/>
                  <a:pt x="23358" y="42607"/>
                  <a:pt x="23472" y="42588"/>
                </a:cubicBezTo>
                <a:cubicBezTo>
                  <a:pt x="23377" y="42512"/>
                  <a:pt x="23491" y="42321"/>
                  <a:pt x="23567" y="42455"/>
                </a:cubicBezTo>
                <a:cubicBezTo>
                  <a:pt x="23377" y="42588"/>
                  <a:pt x="23853" y="42626"/>
                  <a:pt x="23815" y="42512"/>
                </a:cubicBezTo>
                <a:cubicBezTo>
                  <a:pt x="23834" y="42302"/>
                  <a:pt x="23586" y="42569"/>
                  <a:pt x="23567" y="42455"/>
                </a:cubicBezTo>
                <a:cubicBezTo>
                  <a:pt x="23662" y="42283"/>
                  <a:pt x="23872" y="42341"/>
                  <a:pt x="24062" y="42245"/>
                </a:cubicBezTo>
                <a:cubicBezTo>
                  <a:pt x="24233" y="42398"/>
                  <a:pt x="23796" y="42379"/>
                  <a:pt x="23872" y="42493"/>
                </a:cubicBezTo>
                <a:cubicBezTo>
                  <a:pt x="24499" y="42436"/>
                  <a:pt x="25222" y="41903"/>
                  <a:pt x="25888" y="42017"/>
                </a:cubicBezTo>
                <a:cubicBezTo>
                  <a:pt x="25907" y="41903"/>
                  <a:pt x="26002" y="41827"/>
                  <a:pt x="26154" y="41751"/>
                </a:cubicBezTo>
                <a:cubicBezTo>
                  <a:pt x="26230" y="41903"/>
                  <a:pt x="26249" y="41694"/>
                  <a:pt x="26382" y="41808"/>
                </a:cubicBezTo>
                <a:cubicBezTo>
                  <a:pt x="26820" y="41447"/>
                  <a:pt x="27200" y="41447"/>
                  <a:pt x="27581" y="41389"/>
                </a:cubicBezTo>
                <a:cubicBezTo>
                  <a:pt x="27372" y="41218"/>
                  <a:pt x="27866" y="41275"/>
                  <a:pt x="27961" y="41294"/>
                </a:cubicBezTo>
                <a:cubicBezTo>
                  <a:pt x="28037" y="41123"/>
                  <a:pt x="27923" y="41123"/>
                  <a:pt x="28075" y="41028"/>
                </a:cubicBezTo>
                <a:cubicBezTo>
                  <a:pt x="28151" y="41180"/>
                  <a:pt x="28037" y="41370"/>
                  <a:pt x="28323" y="41275"/>
                </a:cubicBezTo>
                <a:cubicBezTo>
                  <a:pt x="28285" y="41237"/>
                  <a:pt x="28094" y="41142"/>
                  <a:pt x="28247" y="41066"/>
                </a:cubicBezTo>
                <a:cubicBezTo>
                  <a:pt x="28418" y="40990"/>
                  <a:pt x="28684" y="41161"/>
                  <a:pt x="28874" y="40876"/>
                </a:cubicBezTo>
                <a:cubicBezTo>
                  <a:pt x="28988" y="40876"/>
                  <a:pt x="28950" y="41123"/>
                  <a:pt x="29140" y="40990"/>
                </a:cubicBezTo>
                <a:cubicBezTo>
                  <a:pt x="29102" y="40914"/>
                  <a:pt x="29083" y="40838"/>
                  <a:pt x="29121" y="40781"/>
                </a:cubicBezTo>
                <a:cubicBezTo>
                  <a:pt x="29331" y="40781"/>
                  <a:pt x="29711" y="40667"/>
                  <a:pt x="29939" y="40495"/>
                </a:cubicBezTo>
                <a:cubicBezTo>
                  <a:pt x="29977" y="40572"/>
                  <a:pt x="29996" y="40667"/>
                  <a:pt x="30130" y="40591"/>
                </a:cubicBezTo>
                <a:cubicBezTo>
                  <a:pt x="30149" y="40324"/>
                  <a:pt x="30681" y="40419"/>
                  <a:pt x="30871" y="40305"/>
                </a:cubicBezTo>
                <a:cubicBezTo>
                  <a:pt x="30871" y="40286"/>
                  <a:pt x="30871" y="40134"/>
                  <a:pt x="30871" y="40134"/>
                </a:cubicBezTo>
                <a:cubicBezTo>
                  <a:pt x="31233" y="39925"/>
                  <a:pt x="31594" y="39811"/>
                  <a:pt x="31937" y="39754"/>
                </a:cubicBezTo>
                <a:cubicBezTo>
                  <a:pt x="31879" y="39792"/>
                  <a:pt x="31860" y="39849"/>
                  <a:pt x="31841" y="39906"/>
                </a:cubicBezTo>
                <a:cubicBezTo>
                  <a:pt x="32203" y="39830"/>
                  <a:pt x="32127" y="39792"/>
                  <a:pt x="32298" y="39621"/>
                </a:cubicBezTo>
                <a:cubicBezTo>
                  <a:pt x="32469" y="39525"/>
                  <a:pt x="32222" y="39849"/>
                  <a:pt x="32450" y="39773"/>
                </a:cubicBezTo>
                <a:cubicBezTo>
                  <a:pt x="32507" y="39735"/>
                  <a:pt x="32545" y="39678"/>
                  <a:pt x="32507" y="39583"/>
                </a:cubicBezTo>
                <a:cubicBezTo>
                  <a:pt x="33287" y="39430"/>
                  <a:pt x="33896" y="39202"/>
                  <a:pt x="34447" y="38879"/>
                </a:cubicBezTo>
                <a:cubicBezTo>
                  <a:pt x="34657" y="38993"/>
                  <a:pt x="35227" y="38517"/>
                  <a:pt x="35741" y="38574"/>
                </a:cubicBezTo>
                <a:cubicBezTo>
                  <a:pt x="35779" y="38422"/>
                  <a:pt x="35493" y="38441"/>
                  <a:pt x="35646" y="38327"/>
                </a:cubicBezTo>
                <a:cubicBezTo>
                  <a:pt x="35893" y="38441"/>
                  <a:pt x="36064" y="38042"/>
                  <a:pt x="36425" y="38118"/>
                </a:cubicBezTo>
                <a:cubicBezTo>
                  <a:pt x="36235" y="38346"/>
                  <a:pt x="35836" y="38232"/>
                  <a:pt x="35798" y="38498"/>
                </a:cubicBezTo>
                <a:cubicBezTo>
                  <a:pt x="36425" y="38251"/>
                  <a:pt x="36939" y="38213"/>
                  <a:pt x="37415" y="37909"/>
                </a:cubicBezTo>
                <a:cubicBezTo>
                  <a:pt x="37243" y="37909"/>
                  <a:pt x="36692" y="38251"/>
                  <a:pt x="36502" y="38099"/>
                </a:cubicBezTo>
                <a:cubicBezTo>
                  <a:pt x="36730" y="37928"/>
                  <a:pt x="36958" y="37928"/>
                  <a:pt x="37110" y="37680"/>
                </a:cubicBezTo>
                <a:cubicBezTo>
                  <a:pt x="37624" y="37737"/>
                  <a:pt x="37757" y="37509"/>
                  <a:pt x="38213" y="37414"/>
                </a:cubicBezTo>
                <a:cubicBezTo>
                  <a:pt x="38213" y="37281"/>
                  <a:pt x="37681" y="37623"/>
                  <a:pt x="37871" y="37433"/>
                </a:cubicBezTo>
                <a:cubicBezTo>
                  <a:pt x="38232" y="37205"/>
                  <a:pt x="38556" y="37433"/>
                  <a:pt x="38765" y="37186"/>
                </a:cubicBezTo>
                <a:cubicBezTo>
                  <a:pt x="38689" y="37262"/>
                  <a:pt x="38461" y="37205"/>
                  <a:pt x="38613" y="37148"/>
                </a:cubicBezTo>
                <a:cubicBezTo>
                  <a:pt x="38670" y="37167"/>
                  <a:pt x="39336" y="37186"/>
                  <a:pt x="38879" y="37091"/>
                </a:cubicBezTo>
                <a:cubicBezTo>
                  <a:pt x="38993" y="37072"/>
                  <a:pt x="39222" y="36882"/>
                  <a:pt x="39260" y="36996"/>
                </a:cubicBezTo>
                <a:cubicBezTo>
                  <a:pt x="39222" y="37015"/>
                  <a:pt x="39145" y="37034"/>
                  <a:pt x="39164" y="37091"/>
                </a:cubicBezTo>
                <a:cubicBezTo>
                  <a:pt x="39317" y="37034"/>
                  <a:pt x="39374" y="37091"/>
                  <a:pt x="39545" y="36996"/>
                </a:cubicBezTo>
                <a:cubicBezTo>
                  <a:pt x="39526" y="36863"/>
                  <a:pt x="39355" y="37015"/>
                  <a:pt x="39317" y="36920"/>
                </a:cubicBezTo>
                <a:cubicBezTo>
                  <a:pt x="39412" y="36882"/>
                  <a:pt x="39526" y="36844"/>
                  <a:pt x="39621" y="36805"/>
                </a:cubicBezTo>
                <a:cubicBezTo>
                  <a:pt x="39659" y="36844"/>
                  <a:pt x="39659" y="36939"/>
                  <a:pt x="39735" y="36920"/>
                </a:cubicBezTo>
                <a:cubicBezTo>
                  <a:pt x="39887" y="36824"/>
                  <a:pt x="39944" y="36729"/>
                  <a:pt x="40039" y="36615"/>
                </a:cubicBezTo>
                <a:cubicBezTo>
                  <a:pt x="38442" y="36939"/>
                  <a:pt x="37053" y="37776"/>
                  <a:pt x="35665" y="37985"/>
                </a:cubicBezTo>
                <a:cubicBezTo>
                  <a:pt x="35684" y="38156"/>
                  <a:pt x="35512" y="38156"/>
                  <a:pt x="35417" y="38099"/>
                </a:cubicBezTo>
                <a:cubicBezTo>
                  <a:pt x="35531" y="38346"/>
                  <a:pt x="35208" y="37985"/>
                  <a:pt x="35322" y="38232"/>
                </a:cubicBezTo>
                <a:cubicBezTo>
                  <a:pt x="33725" y="38746"/>
                  <a:pt x="32659" y="38917"/>
                  <a:pt x="31214" y="39563"/>
                </a:cubicBezTo>
                <a:cubicBezTo>
                  <a:pt x="31214" y="39621"/>
                  <a:pt x="31328" y="39602"/>
                  <a:pt x="31252" y="39659"/>
                </a:cubicBezTo>
                <a:cubicBezTo>
                  <a:pt x="31195" y="39602"/>
                  <a:pt x="31138" y="39602"/>
                  <a:pt x="31195" y="39506"/>
                </a:cubicBezTo>
                <a:cubicBezTo>
                  <a:pt x="30890" y="39563"/>
                  <a:pt x="31024" y="39563"/>
                  <a:pt x="30833" y="39716"/>
                </a:cubicBezTo>
                <a:cubicBezTo>
                  <a:pt x="30814" y="39583"/>
                  <a:pt x="30738" y="39525"/>
                  <a:pt x="30643" y="39563"/>
                </a:cubicBezTo>
                <a:cubicBezTo>
                  <a:pt x="30453" y="39982"/>
                  <a:pt x="29711" y="39963"/>
                  <a:pt x="29198" y="40077"/>
                </a:cubicBezTo>
                <a:cubicBezTo>
                  <a:pt x="29312" y="40039"/>
                  <a:pt x="29350" y="39982"/>
                  <a:pt x="29350" y="39906"/>
                </a:cubicBezTo>
                <a:cubicBezTo>
                  <a:pt x="29160" y="39925"/>
                  <a:pt x="28893" y="40039"/>
                  <a:pt x="28646" y="40134"/>
                </a:cubicBezTo>
                <a:cubicBezTo>
                  <a:pt x="28665" y="40210"/>
                  <a:pt x="28722" y="40229"/>
                  <a:pt x="28760" y="40248"/>
                </a:cubicBezTo>
                <a:cubicBezTo>
                  <a:pt x="28208" y="40476"/>
                  <a:pt x="27904" y="40648"/>
                  <a:pt x="27238" y="40705"/>
                </a:cubicBezTo>
                <a:cubicBezTo>
                  <a:pt x="27543" y="40591"/>
                  <a:pt x="27790" y="40534"/>
                  <a:pt x="27904" y="40438"/>
                </a:cubicBezTo>
                <a:cubicBezTo>
                  <a:pt x="27562" y="40438"/>
                  <a:pt x="27010" y="40629"/>
                  <a:pt x="26820" y="40762"/>
                </a:cubicBezTo>
                <a:cubicBezTo>
                  <a:pt x="27105" y="40743"/>
                  <a:pt x="26782" y="40933"/>
                  <a:pt x="26972" y="41142"/>
                </a:cubicBezTo>
                <a:cubicBezTo>
                  <a:pt x="26763" y="41142"/>
                  <a:pt x="26535" y="41123"/>
                  <a:pt x="26363" y="41047"/>
                </a:cubicBezTo>
                <a:cubicBezTo>
                  <a:pt x="26135" y="41180"/>
                  <a:pt x="25622" y="41485"/>
                  <a:pt x="25431" y="41599"/>
                </a:cubicBezTo>
                <a:cubicBezTo>
                  <a:pt x="25527" y="41561"/>
                  <a:pt x="25469" y="41428"/>
                  <a:pt x="25374" y="41447"/>
                </a:cubicBezTo>
                <a:cubicBezTo>
                  <a:pt x="24842" y="41903"/>
                  <a:pt x="23815" y="41732"/>
                  <a:pt x="23682" y="42188"/>
                </a:cubicBezTo>
                <a:cubicBezTo>
                  <a:pt x="23910" y="42150"/>
                  <a:pt x="23948" y="41941"/>
                  <a:pt x="24062" y="42093"/>
                </a:cubicBezTo>
                <a:cubicBezTo>
                  <a:pt x="23758" y="42226"/>
                  <a:pt x="23149" y="42417"/>
                  <a:pt x="23111" y="42360"/>
                </a:cubicBezTo>
                <a:cubicBezTo>
                  <a:pt x="23244" y="42283"/>
                  <a:pt x="23567" y="42245"/>
                  <a:pt x="23586" y="42112"/>
                </a:cubicBezTo>
                <a:cubicBezTo>
                  <a:pt x="22730" y="42245"/>
                  <a:pt x="21875" y="42778"/>
                  <a:pt x="21304" y="42702"/>
                </a:cubicBezTo>
                <a:cubicBezTo>
                  <a:pt x="21095" y="43063"/>
                  <a:pt x="20220" y="43082"/>
                  <a:pt x="19839" y="43330"/>
                </a:cubicBezTo>
                <a:cubicBezTo>
                  <a:pt x="19915" y="43387"/>
                  <a:pt x="20087" y="43254"/>
                  <a:pt x="20125" y="43330"/>
                </a:cubicBezTo>
                <a:cubicBezTo>
                  <a:pt x="20030" y="43368"/>
                  <a:pt x="19915" y="43425"/>
                  <a:pt x="19820" y="43463"/>
                </a:cubicBezTo>
                <a:cubicBezTo>
                  <a:pt x="19535" y="43196"/>
                  <a:pt x="19040" y="43672"/>
                  <a:pt x="18641" y="43539"/>
                </a:cubicBezTo>
                <a:cubicBezTo>
                  <a:pt x="18755" y="43577"/>
                  <a:pt x="18755" y="43672"/>
                  <a:pt x="18565" y="43729"/>
                </a:cubicBezTo>
                <a:cubicBezTo>
                  <a:pt x="18546" y="43615"/>
                  <a:pt x="18470" y="43539"/>
                  <a:pt x="18318" y="43615"/>
                </a:cubicBezTo>
                <a:cubicBezTo>
                  <a:pt x="18204" y="43748"/>
                  <a:pt x="18432" y="43710"/>
                  <a:pt x="18299" y="43786"/>
                </a:cubicBezTo>
                <a:cubicBezTo>
                  <a:pt x="17062" y="44109"/>
                  <a:pt x="15274" y="44889"/>
                  <a:pt x="14247" y="44908"/>
                </a:cubicBezTo>
                <a:cubicBezTo>
                  <a:pt x="14152" y="45270"/>
                  <a:pt x="13600" y="44927"/>
                  <a:pt x="13677" y="45251"/>
                </a:cubicBezTo>
                <a:cubicBezTo>
                  <a:pt x="13030" y="45080"/>
                  <a:pt x="12250" y="45726"/>
                  <a:pt x="11489" y="45688"/>
                </a:cubicBezTo>
                <a:cubicBezTo>
                  <a:pt x="11527" y="45821"/>
                  <a:pt x="11280" y="45745"/>
                  <a:pt x="11014" y="45935"/>
                </a:cubicBezTo>
                <a:cubicBezTo>
                  <a:pt x="10957" y="45897"/>
                  <a:pt x="10900" y="45859"/>
                  <a:pt x="10823" y="45840"/>
                </a:cubicBezTo>
                <a:cubicBezTo>
                  <a:pt x="10576" y="45993"/>
                  <a:pt x="9929" y="46069"/>
                  <a:pt x="9435" y="46297"/>
                </a:cubicBezTo>
                <a:cubicBezTo>
                  <a:pt x="9397" y="46240"/>
                  <a:pt x="9397" y="46145"/>
                  <a:pt x="9321" y="46164"/>
                </a:cubicBezTo>
                <a:cubicBezTo>
                  <a:pt x="9207" y="46221"/>
                  <a:pt x="9131" y="46278"/>
                  <a:pt x="9112" y="46373"/>
                </a:cubicBezTo>
                <a:cubicBezTo>
                  <a:pt x="9302" y="46354"/>
                  <a:pt x="9321" y="46107"/>
                  <a:pt x="9378" y="46316"/>
                </a:cubicBezTo>
                <a:cubicBezTo>
                  <a:pt x="8750" y="46487"/>
                  <a:pt x="8389" y="46639"/>
                  <a:pt x="7723" y="46810"/>
                </a:cubicBezTo>
                <a:cubicBezTo>
                  <a:pt x="7552" y="46677"/>
                  <a:pt x="7913" y="46696"/>
                  <a:pt x="7856" y="46601"/>
                </a:cubicBezTo>
                <a:cubicBezTo>
                  <a:pt x="7552" y="46658"/>
                  <a:pt x="7704" y="46829"/>
                  <a:pt x="7476" y="46905"/>
                </a:cubicBezTo>
                <a:cubicBezTo>
                  <a:pt x="7305" y="46905"/>
                  <a:pt x="7533" y="46715"/>
                  <a:pt x="7343" y="46734"/>
                </a:cubicBezTo>
                <a:cubicBezTo>
                  <a:pt x="7267" y="46810"/>
                  <a:pt x="7000" y="46810"/>
                  <a:pt x="7038" y="46905"/>
                </a:cubicBezTo>
                <a:cubicBezTo>
                  <a:pt x="7190" y="46848"/>
                  <a:pt x="7286" y="46829"/>
                  <a:pt x="7324" y="46905"/>
                </a:cubicBezTo>
                <a:cubicBezTo>
                  <a:pt x="6962" y="47096"/>
                  <a:pt x="6430" y="47191"/>
                  <a:pt x="6087" y="47191"/>
                </a:cubicBezTo>
                <a:cubicBezTo>
                  <a:pt x="6068" y="47419"/>
                  <a:pt x="5441" y="47419"/>
                  <a:pt x="5041" y="47609"/>
                </a:cubicBezTo>
                <a:cubicBezTo>
                  <a:pt x="4984" y="47533"/>
                  <a:pt x="5079" y="47476"/>
                  <a:pt x="5098" y="47419"/>
                </a:cubicBezTo>
                <a:cubicBezTo>
                  <a:pt x="5022" y="47457"/>
                  <a:pt x="4946" y="47476"/>
                  <a:pt x="4851" y="47514"/>
                </a:cubicBezTo>
                <a:cubicBezTo>
                  <a:pt x="4889" y="47571"/>
                  <a:pt x="5003" y="47590"/>
                  <a:pt x="4908" y="47666"/>
                </a:cubicBezTo>
                <a:cubicBezTo>
                  <a:pt x="4908" y="47514"/>
                  <a:pt x="4642" y="47818"/>
                  <a:pt x="4623" y="47666"/>
                </a:cubicBezTo>
                <a:cubicBezTo>
                  <a:pt x="4661" y="47628"/>
                  <a:pt x="4756" y="47609"/>
                  <a:pt x="4737" y="47571"/>
                </a:cubicBezTo>
                <a:cubicBezTo>
                  <a:pt x="4509" y="47590"/>
                  <a:pt x="4071" y="47723"/>
                  <a:pt x="4014" y="47914"/>
                </a:cubicBezTo>
                <a:cubicBezTo>
                  <a:pt x="3938" y="47876"/>
                  <a:pt x="3843" y="47857"/>
                  <a:pt x="3767" y="47838"/>
                </a:cubicBezTo>
                <a:cubicBezTo>
                  <a:pt x="3386" y="48256"/>
                  <a:pt x="3025" y="47933"/>
                  <a:pt x="2568" y="48256"/>
                </a:cubicBezTo>
                <a:cubicBezTo>
                  <a:pt x="2530" y="48218"/>
                  <a:pt x="2473" y="48180"/>
                  <a:pt x="2397" y="48161"/>
                </a:cubicBezTo>
                <a:cubicBezTo>
                  <a:pt x="2245" y="48199"/>
                  <a:pt x="2245" y="48389"/>
                  <a:pt x="2188" y="48199"/>
                </a:cubicBezTo>
                <a:cubicBezTo>
                  <a:pt x="2511" y="48066"/>
                  <a:pt x="3025" y="47990"/>
                  <a:pt x="3329" y="47799"/>
                </a:cubicBezTo>
                <a:cubicBezTo>
                  <a:pt x="3196" y="47838"/>
                  <a:pt x="3101" y="47857"/>
                  <a:pt x="3044" y="47799"/>
                </a:cubicBezTo>
                <a:cubicBezTo>
                  <a:pt x="3215" y="47761"/>
                  <a:pt x="3424" y="47666"/>
                  <a:pt x="3576" y="47704"/>
                </a:cubicBezTo>
                <a:cubicBezTo>
                  <a:pt x="3500" y="47742"/>
                  <a:pt x="3386" y="47761"/>
                  <a:pt x="3405" y="47818"/>
                </a:cubicBezTo>
                <a:cubicBezTo>
                  <a:pt x="3557" y="47704"/>
                  <a:pt x="3596" y="47818"/>
                  <a:pt x="3729" y="47742"/>
                </a:cubicBezTo>
                <a:cubicBezTo>
                  <a:pt x="3596" y="47647"/>
                  <a:pt x="3710" y="47571"/>
                  <a:pt x="3596" y="47571"/>
                </a:cubicBezTo>
                <a:cubicBezTo>
                  <a:pt x="3310" y="47666"/>
                  <a:pt x="2968" y="47685"/>
                  <a:pt x="2873" y="47914"/>
                </a:cubicBezTo>
                <a:cubicBezTo>
                  <a:pt x="2587" y="47685"/>
                  <a:pt x="1998" y="48237"/>
                  <a:pt x="1770" y="48028"/>
                </a:cubicBezTo>
                <a:cubicBezTo>
                  <a:pt x="1865" y="48218"/>
                  <a:pt x="1674" y="48047"/>
                  <a:pt x="1617" y="48199"/>
                </a:cubicBezTo>
                <a:cubicBezTo>
                  <a:pt x="1484" y="48123"/>
                  <a:pt x="1408" y="48142"/>
                  <a:pt x="1370" y="48085"/>
                </a:cubicBezTo>
                <a:cubicBezTo>
                  <a:pt x="1237" y="48389"/>
                  <a:pt x="229" y="48560"/>
                  <a:pt x="1" y="48446"/>
                </a:cubicBezTo>
                <a:cubicBezTo>
                  <a:pt x="3215" y="47381"/>
                  <a:pt x="7704" y="46221"/>
                  <a:pt x="10196" y="45308"/>
                </a:cubicBezTo>
                <a:cubicBezTo>
                  <a:pt x="10519" y="45270"/>
                  <a:pt x="11432" y="45060"/>
                  <a:pt x="11679" y="44718"/>
                </a:cubicBezTo>
                <a:cubicBezTo>
                  <a:pt x="11527" y="44737"/>
                  <a:pt x="11546" y="44927"/>
                  <a:pt x="11470" y="44737"/>
                </a:cubicBezTo>
                <a:cubicBezTo>
                  <a:pt x="11641" y="44547"/>
                  <a:pt x="11832" y="44604"/>
                  <a:pt x="12060" y="44623"/>
                </a:cubicBezTo>
                <a:cubicBezTo>
                  <a:pt x="12041" y="44547"/>
                  <a:pt x="12060" y="44471"/>
                  <a:pt x="12136" y="44433"/>
                </a:cubicBezTo>
                <a:cubicBezTo>
                  <a:pt x="13448" y="44071"/>
                  <a:pt x="15712" y="43234"/>
                  <a:pt x="16530" y="43101"/>
                </a:cubicBezTo>
                <a:cubicBezTo>
                  <a:pt x="16663" y="42911"/>
                  <a:pt x="17804" y="42607"/>
                  <a:pt x="18717" y="42283"/>
                </a:cubicBezTo>
                <a:cubicBezTo>
                  <a:pt x="19782" y="41903"/>
                  <a:pt x="20962" y="41504"/>
                  <a:pt x="21456" y="41466"/>
                </a:cubicBezTo>
                <a:cubicBezTo>
                  <a:pt x="20828" y="41294"/>
                  <a:pt x="19839" y="41998"/>
                  <a:pt x="18926" y="42093"/>
                </a:cubicBezTo>
                <a:cubicBezTo>
                  <a:pt x="19231" y="41713"/>
                  <a:pt x="18470" y="42455"/>
                  <a:pt x="18242" y="42188"/>
                </a:cubicBezTo>
                <a:cubicBezTo>
                  <a:pt x="17804" y="42474"/>
                  <a:pt x="17043" y="42778"/>
                  <a:pt x="16549" y="42759"/>
                </a:cubicBezTo>
                <a:cubicBezTo>
                  <a:pt x="16206" y="43082"/>
                  <a:pt x="15465" y="43215"/>
                  <a:pt x="15027" y="43254"/>
                </a:cubicBezTo>
                <a:cubicBezTo>
                  <a:pt x="15065" y="43311"/>
                  <a:pt x="15179" y="43330"/>
                  <a:pt x="15084" y="43406"/>
                </a:cubicBezTo>
                <a:cubicBezTo>
                  <a:pt x="14951" y="43330"/>
                  <a:pt x="14913" y="43387"/>
                  <a:pt x="14761" y="43482"/>
                </a:cubicBezTo>
                <a:cubicBezTo>
                  <a:pt x="14704" y="43406"/>
                  <a:pt x="14799" y="43330"/>
                  <a:pt x="14704" y="43349"/>
                </a:cubicBezTo>
                <a:cubicBezTo>
                  <a:pt x="13144" y="43881"/>
                  <a:pt x="11147" y="44395"/>
                  <a:pt x="9587" y="45060"/>
                </a:cubicBezTo>
                <a:cubicBezTo>
                  <a:pt x="9739" y="44965"/>
                  <a:pt x="9283" y="45080"/>
                  <a:pt x="9188" y="45099"/>
                </a:cubicBezTo>
                <a:cubicBezTo>
                  <a:pt x="8065" y="45498"/>
                  <a:pt x="6201" y="46145"/>
                  <a:pt x="5022" y="46506"/>
                </a:cubicBezTo>
                <a:cubicBezTo>
                  <a:pt x="4794" y="46563"/>
                  <a:pt x="4489" y="46715"/>
                  <a:pt x="4337" y="46601"/>
                </a:cubicBezTo>
                <a:cubicBezTo>
                  <a:pt x="4547" y="46696"/>
                  <a:pt x="4699" y="46392"/>
                  <a:pt x="4870" y="46335"/>
                </a:cubicBezTo>
                <a:cubicBezTo>
                  <a:pt x="5250" y="46411"/>
                  <a:pt x="5897" y="46107"/>
                  <a:pt x="6125" y="45878"/>
                </a:cubicBezTo>
                <a:cubicBezTo>
                  <a:pt x="6277" y="45783"/>
                  <a:pt x="6296" y="45935"/>
                  <a:pt x="6411" y="45878"/>
                </a:cubicBezTo>
                <a:cubicBezTo>
                  <a:pt x="7894" y="45251"/>
                  <a:pt x="9454" y="44794"/>
                  <a:pt x="11014" y="44319"/>
                </a:cubicBezTo>
                <a:cubicBezTo>
                  <a:pt x="11394" y="44205"/>
                  <a:pt x="11755" y="44014"/>
                  <a:pt x="12117" y="43881"/>
                </a:cubicBezTo>
                <a:cubicBezTo>
                  <a:pt x="14380" y="43101"/>
                  <a:pt x="16530" y="42569"/>
                  <a:pt x="18736" y="41618"/>
                </a:cubicBezTo>
                <a:cubicBezTo>
                  <a:pt x="18755" y="41751"/>
                  <a:pt x="18983" y="41561"/>
                  <a:pt x="19040" y="41656"/>
                </a:cubicBezTo>
                <a:cubicBezTo>
                  <a:pt x="18527" y="41941"/>
                  <a:pt x="17937" y="41941"/>
                  <a:pt x="17557" y="42245"/>
                </a:cubicBezTo>
                <a:cubicBezTo>
                  <a:pt x="19250" y="41789"/>
                  <a:pt x="21247" y="41009"/>
                  <a:pt x="22997" y="40457"/>
                </a:cubicBezTo>
                <a:cubicBezTo>
                  <a:pt x="25222" y="39773"/>
                  <a:pt x="28760" y="38536"/>
                  <a:pt x="30986" y="37928"/>
                </a:cubicBezTo>
                <a:cubicBezTo>
                  <a:pt x="31328" y="37757"/>
                  <a:pt x="31499" y="37642"/>
                  <a:pt x="31765" y="37718"/>
                </a:cubicBezTo>
                <a:cubicBezTo>
                  <a:pt x="31822" y="37642"/>
                  <a:pt x="31708" y="37528"/>
                  <a:pt x="31899" y="37509"/>
                </a:cubicBezTo>
                <a:cubicBezTo>
                  <a:pt x="32013" y="37642"/>
                  <a:pt x="32526" y="37395"/>
                  <a:pt x="32602" y="37319"/>
                </a:cubicBezTo>
                <a:cubicBezTo>
                  <a:pt x="32678" y="37433"/>
                  <a:pt x="32678" y="37509"/>
                  <a:pt x="32640" y="37585"/>
                </a:cubicBezTo>
                <a:cubicBezTo>
                  <a:pt x="32412" y="37642"/>
                  <a:pt x="32412" y="37680"/>
                  <a:pt x="32222" y="37585"/>
                </a:cubicBezTo>
                <a:cubicBezTo>
                  <a:pt x="32203" y="37776"/>
                  <a:pt x="31994" y="37776"/>
                  <a:pt x="31956" y="37642"/>
                </a:cubicBezTo>
                <a:cubicBezTo>
                  <a:pt x="31765" y="37833"/>
                  <a:pt x="31670" y="37737"/>
                  <a:pt x="31442" y="37795"/>
                </a:cubicBezTo>
                <a:cubicBezTo>
                  <a:pt x="31461" y="37852"/>
                  <a:pt x="31499" y="37928"/>
                  <a:pt x="31442" y="37966"/>
                </a:cubicBezTo>
                <a:cubicBezTo>
                  <a:pt x="31290" y="37718"/>
                  <a:pt x="31024" y="38061"/>
                  <a:pt x="30890" y="38194"/>
                </a:cubicBezTo>
                <a:cubicBezTo>
                  <a:pt x="30909" y="37985"/>
                  <a:pt x="30814" y="37966"/>
                  <a:pt x="30567" y="38099"/>
                </a:cubicBezTo>
                <a:cubicBezTo>
                  <a:pt x="30719" y="38213"/>
                  <a:pt x="30605" y="38232"/>
                  <a:pt x="30529" y="38384"/>
                </a:cubicBezTo>
                <a:cubicBezTo>
                  <a:pt x="31176" y="38270"/>
                  <a:pt x="31727" y="37928"/>
                  <a:pt x="32051" y="38061"/>
                </a:cubicBezTo>
                <a:cubicBezTo>
                  <a:pt x="32146" y="38004"/>
                  <a:pt x="32032" y="37909"/>
                  <a:pt x="32108" y="37871"/>
                </a:cubicBezTo>
                <a:cubicBezTo>
                  <a:pt x="33667" y="37376"/>
                  <a:pt x="34162" y="37205"/>
                  <a:pt x="35417" y="36653"/>
                </a:cubicBezTo>
                <a:cubicBezTo>
                  <a:pt x="35474" y="36710"/>
                  <a:pt x="35570" y="36729"/>
                  <a:pt x="35665" y="36710"/>
                </a:cubicBezTo>
                <a:cubicBezTo>
                  <a:pt x="35684" y="36463"/>
                  <a:pt x="36425" y="36463"/>
                  <a:pt x="36616" y="36216"/>
                </a:cubicBezTo>
                <a:cubicBezTo>
                  <a:pt x="36521" y="36197"/>
                  <a:pt x="36368" y="36254"/>
                  <a:pt x="36216" y="36330"/>
                </a:cubicBezTo>
                <a:cubicBezTo>
                  <a:pt x="36254" y="36159"/>
                  <a:pt x="35950" y="36140"/>
                  <a:pt x="36102" y="36045"/>
                </a:cubicBezTo>
                <a:cubicBezTo>
                  <a:pt x="36197" y="36140"/>
                  <a:pt x="36730" y="35702"/>
                  <a:pt x="36901" y="35892"/>
                </a:cubicBezTo>
                <a:cubicBezTo>
                  <a:pt x="36749" y="35911"/>
                  <a:pt x="36311" y="35988"/>
                  <a:pt x="36216" y="36159"/>
                </a:cubicBezTo>
                <a:cubicBezTo>
                  <a:pt x="36464" y="36064"/>
                  <a:pt x="36540" y="36102"/>
                  <a:pt x="36749" y="36216"/>
                </a:cubicBezTo>
                <a:cubicBezTo>
                  <a:pt x="36977" y="36178"/>
                  <a:pt x="37053" y="36045"/>
                  <a:pt x="36882" y="36007"/>
                </a:cubicBezTo>
                <a:cubicBezTo>
                  <a:pt x="37186" y="35854"/>
                  <a:pt x="36939" y="36178"/>
                  <a:pt x="37186" y="36045"/>
                </a:cubicBezTo>
                <a:cubicBezTo>
                  <a:pt x="37243" y="36007"/>
                  <a:pt x="37224" y="35950"/>
                  <a:pt x="37186" y="35873"/>
                </a:cubicBezTo>
                <a:cubicBezTo>
                  <a:pt x="37357" y="35816"/>
                  <a:pt x="37472" y="35873"/>
                  <a:pt x="37662" y="35797"/>
                </a:cubicBezTo>
                <a:cubicBezTo>
                  <a:pt x="37624" y="35721"/>
                  <a:pt x="37605" y="35645"/>
                  <a:pt x="37643" y="35588"/>
                </a:cubicBezTo>
                <a:cubicBezTo>
                  <a:pt x="37567" y="35721"/>
                  <a:pt x="37491" y="35645"/>
                  <a:pt x="37338" y="35702"/>
                </a:cubicBezTo>
                <a:cubicBezTo>
                  <a:pt x="36749" y="35911"/>
                  <a:pt x="37510" y="35550"/>
                  <a:pt x="37738" y="35493"/>
                </a:cubicBezTo>
                <a:cubicBezTo>
                  <a:pt x="37795" y="35550"/>
                  <a:pt x="37700" y="35645"/>
                  <a:pt x="37795" y="35626"/>
                </a:cubicBezTo>
                <a:cubicBezTo>
                  <a:pt x="38023" y="35588"/>
                  <a:pt x="37852" y="35493"/>
                  <a:pt x="37814" y="35455"/>
                </a:cubicBezTo>
                <a:cubicBezTo>
                  <a:pt x="39450" y="34922"/>
                  <a:pt x="40990" y="34238"/>
                  <a:pt x="42341" y="33914"/>
                </a:cubicBezTo>
                <a:cubicBezTo>
                  <a:pt x="42284" y="33952"/>
                  <a:pt x="42303" y="34047"/>
                  <a:pt x="42379" y="34028"/>
                </a:cubicBezTo>
                <a:cubicBezTo>
                  <a:pt x="42455" y="33971"/>
                  <a:pt x="42398" y="33895"/>
                  <a:pt x="42436" y="33819"/>
                </a:cubicBezTo>
                <a:cubicBezTo>
                  <a:pt x="46145" y="32412"/>
                  <a:pt x="48846" y="31708"/>
                  <a:pt x="52042" y="30262"/>
                </a:cubicBezTo>
                <a:cubicBezTo>
                  <a:pt x="51889" y="30319"/>
                  <a:pt x="51775" y="30338"/>
                  <a:pt x="51680" y="30281"/>
                </a:cubicBezTo>
                <a:cubicBezTo>
                  <a:pt x="52650" y="29939"/>
                  <a:pt x="53601" y="29501"/>
                  <a:pt x="54476" y="29387"/>
                </a:cubicBezTo>
                <a:cubicBezTo>
                  <a:pt x="54077" y="29482"/>
                  <a:pt x="53335" y="29730"/>
                  <a:pt x="52993" y="29977"/>
                </a:cubicBezTo>
                <a:cubicBezTo>
                  <a:pt x="53392" y="29882"/>
                  <a:pt x="54191" y="29559"/>
                  <a:pt x="54876" y="29349"/>
                </a:cubicBezTo>
                <a:cubicBezTo>
                  <a:pt x="54819" y="28969"/>
                  <a:pt x="55637" y="29026"/>
                  <a:pt x="55808" y="28798"/>
                </a:cubicBezTo>
                <a:cubicBezTo>
                  <a:pt x="55884" y="29102"/>
                  <a:pt x="55142" y="28912"/>
                  <a:pt x="55199" y="29216"/>
                </a:cubicBezTo>
                <a:cubicBezTo>
                  <a:pt x="57291" y="28550"/>
                  <a:pt x="59308" y="27771"/>
                  <a:pt x="61324" y="27029"/>
                </a:cubicBezTo>
                <a:cubicBezTo>
                  <a:pt x="66573" y="25146"/>
                  <a:pt x="71481" y="23282"/>
                  <a:pt x="77130" y="21094"/>
                </a:cubicBezTo>
                <a:cubicBezTo>
                  <a:pt x="77415" y="20980"/>
                  <a:pt x="77663" y="20980"/>
                  <a:pt x="77777" y="20771"/>
                </a:cubicBezTo>
                <a:cubicBezTo>
                  <a:pt x="78024" y="20771"/>
                  <a:pt x="78423" y="20543"/>
                  <a:pt x="78728" y="20448"/>
                </a:cubicBezTo>
                <a:cubicBezTo>
                  <a:pt x="78652" y="20619"/>
                  <a:pt x="79070" y="20314"/>
                  <a:pt x="79241" y="20467"/>
                </a:cubicBezTo>
                <a:cubicBezTo>
                  <a:pt x="79184" y="20067"/>
                  <a:pt x="79869" y="20295"/>
                  <a:pt x="79888" y="19972"/>
                </a:cubicBezTo>
                <a:cubicBezTo>
                  <a:pt x="79945" y="20219"/>
                  <a:pt x="80459" y="19554"/>
                  <a:pt x="80249" y="19953"/>
                </a:cubicBezTo>
                <a:cubicBezTo>
                  <a:pt x="80573" y="19630"/>
                  <a:pt x="81353" y="19478"/>
                  <a:pt x="81866" y="19363"/>
                </a:cubicBezTo>
                <a:cubicBezTo>
                  <a:pt x="82741" y="19135"/>
                  <a:pt x="83540" y="18584"/>
                  <a:pt x="84092" y="18469"/>
                </a:cubicBezTo>
                <a:cubicBezTo>
                  <a:pt x="84035" y="18488"/>
                  <a:pt x="83959" y="18507"/>
                  <a:pt x="83978" y="18565"/>
                </a:cubicBezTo>
                <a:cubicBezTo>
                  <a:pt x="84910" y="18279"/>
                  <a:pt x="85461" y="17975"/>
                  <a:pt x="86108" y="17652"/>
                </a:cubicBezTo>
                <a:cubicBezTo>
                  <a:pt x="86564" y="17652"/>
                  <a:pt x="87896" y="17119"/>
                  <a:pt x="88143" y="16834"/>
                </a:cubicBezTo>
                <a:cubicBezTo>
                  <a:pt x="88314" y="17005"/>
                  <a:pt x="88524" y="16739"/>
                  <a:pt x="88657" y="16853"/>
                </a:cubicBezTo>
                <a:cubicBezTo>
                  <a:pt x="88714" y="16624"/>
                  <a:pt x="89418" y="16739"/>
                  <a:pt x="89398" y="16396"/>
                </a:cubicBezTo>
                <a:cubicBezTo>
                  <a:pt x="89456" y="16434"/>
                  <a:pt x="89513" y="16472"/>
                  <a:pt x="89589" y="16491"/>
                </a:cubicBezTo>
                <a:cubicBezTo>
                  <a:pt x="90064" y="16149"/>
                  <a:pt x="91167" y="16073"/>
                  <a:pt x="91396" y="15635"/>
                </a:cubicBezTo>
                <a:cubicBezTo>
                  <a:pt x="91434" y="15749"/>
                  <a:pt x="91510" y="15768"/>
                  <a:pt x="91643" y="15711"/>
                </a:cubicBezTo>
                <a:cubicBezTo>
                  <a:pt x="92137" y="15426"/>
                  <a:pt x="92955" y="15236"/>
                  <a:pt x="93450" y="15046"/>
                </a:cubicBezTo>
                <a:cubicBezTo>
                  <a:pt x="93355" y="15046"/>
                  <a:pt x="93355" y="14855"/>
                  <a:pt x="93241" y="14894"/>
                </a:cubicBezTo>
                <a:cubicBezTo>
                  <a:pt x="92385" y="15103"/>
                  <a:pt x="91224" y="15807"/>
                  <a:pt x="90445" y="15749"/>
                </a:cubicBezTo>
                <a:cubicBezTo>
                  <a:pt x="90464" y="15826"/>
                  <a:pt x="90502" y="15845"/>
                  <a:pt x="90559" y="15864"/>
                </a:cubicBezTo>
                <a:cubicBezTo>
                  <a:pt x="90350" y="15978"/>
                  <a:pt x="90273" y="15807"/>
                  <a:pt x="90064" y="15902"/>
                </a:cubicBezTo>
                <a:cubicBezTo>
                  <a:pt x="90102" y="16206"/>
                  <a:pt x="89703" y="16016"/>
                  <a:pt x="89646" y="16282"/>
                </a:cubicBezTo>
                <a:cubicBezTo>
                  <a:pt x="89608" y="16225"/>
                  <a:pt x="89608" y="16111"/>
                  <a:pt x="89513" y="16130"/>
                </a:cubicBezTo>
                <a:cubicBezTo>
                  <a:pt x="89456" y="16358"/>
                  <a:pt x="89398" y="16130"/>
                  <a:pt x="89151" y="16263"/>
                </a:cubicBezTo>
                <a:cubicBezTo>
                  <a:pt x="89227" y="16320"/>
                  <a:pt x="89113" y="16529"/>
                  <a:pt x="89056" y="16415"/>
                </a:cubicBezTo>
                <a:cubicBezTo>
                  <a:pt x="89113" y="16377"/>
                  <a:pt x="89113" y="16339"/>
                  <a:pt x="89075" y="16301"/>
                </a:cubicBezTo>
                <a:cubicBezTo>
                  <a:pt x="88904" y="16320"/>
                  <a:pt x="88999" y="16434"/>
                  <a:pt x="88866" y="16491"/>
                </a:cubicBezTo>
                <a:cubicBezTo>
                  <a:pt x="88847" y="16434"/>
                  <a:pt x="88828" y="16339"/>
                  <a:pt x="88752" y="16377"/>
                </a:cubicBezTo>
                <a:cubicBezTo>
                  <a:pt x="88923" y="16548"/>
                  <a:pt x="88295" y="16739"/>
                  <a:pt x="88581" y="16491"/>
                </a:cubicBezTo>
                <a:cubicBezTo>
                  <a:pt x="88162" y="16624"/>
                  <a:pt x="87839" y="16891"/>
                  <a:pt x="87534" y="17081"/>
                </a:cubicBezTo>
                <a:cubicBezTo>
                  <a:pt x="87611" y="17043"/>
                  <a:pt x="87611" y="16986"/>
                  <a:pt x="87630" y="16929"/>
                </a:cubicBezTo>
                <a:cubicBezTo>
                  <a:pt x="87344" y="16967"/>
                  <a:pt x="86850" y="17290"/>
                  <a:pt x="86526" y="17214"/>
                </a:cubicBezTo>
                <a:cubicBezTo>
                  <a:pt x="86108" y="17537"/>
                  <a:pt x="85461" y="17671"/>
                  <a:pt x="84776" y="17861"/>
                </a:cubicBezTo>
                <a:cubicBezTo>
                  <a:pt x="84795" y="17918"/>
                  <a:pt x="84833" y="17994"/>
                  <a:pt x="84776" y="18032"/>
                </a:cubicBezTo>
                <a:cubicBezTo>
                  <a:pt x="84548" y="17766"/>
                  <a:pt x="83901" y="18393"/>
                  <a:pt x="83749" y="18165"/>
                </a:cubicBezTo>
                <a:cubicBezTo>
                  <a:pt x="83141" y="18507"/>
                  <a:pt x="82056" y="18869"/>
                  <a:pt x="81124" y="19325"/>
                </a:cubicBezTo>
                <a:cubicBezTo>
                  <a:pt x="81162" y="19306"/>
                  <a:pt x="81181" y="19249"/>
                  <a:pt x="81105" y="19268"/>
                </a:cubicBezTo>
                <a:cubicBezTo>
                  <a:pt x="80706" y="19630"/>
                  <a:pt x="80135" y="19687"/>
                  <a:pt x="79565" y="19896"/>
                </a:cubicBezTo>
                <a:cubicBezTo>
                  <a:pt x="78804" y="20162"/>
                  <a:pt x="78290" y="20448"/>
                  <a:pt x="77625" y="20733"/>
                </a:cubicBezTo>
                <a:cubicBezTo>
                  <a:pt x="77301" y="20847"/>
                  <a:pt x="76636" y="21113"/>
                  <a:pt x="76312" y="21189"/>
                </a:cubicBezTo>
                <a:cubicBezTo>
                  <a:pt x="75019" y="21513"/>
                  <a:pt x="73687" y="22255"/>
                  <a:pt x="72546" y="22369"/>
                </a:cubicBezTo>
                <a:cubicBezTo>
                  <a:pt x="72299" y="22692"/>
                  <a:pt x="72223" y="22540"/>
                  <a:pt x="71956" y="22502"/>
                </a:cubicBezTo>
                <a:cubicBezTo>
                  <a:pt x="71994" y="22559"/>
                  <a:pt x="72013" y="22616"/>
                  <a:pt x="72032" y="22692"/>
                </a:cubicBezTo>
                <a:cubicBezTo>
                  <a:pt x="71937" y="22692"/>
                  <a:pt x="71747" y="22863"/>
                  <a:pt x="71709" y="22768"/>
                </a:cubicBezTo>
                <a:cubicBezTo>
                  <a:pt x="71937" y="22711"/>
                  <a:pt x="71728" y="22616"/>
                  <a:pt x="71652" y="22616"/>
                </a:cubicBezTo>
                <a:cubicBezTo>
                  <a:pt x="71462" y="22711"/>
                  <a:pt x="71405" y="22863"/>
                  <a:pt x="71614" y="22863"/>
                </a:cubicBezTo>
                <a:cubicBezTo>
                  <a:pt x="71196" y="22825"/>
                  <a:pt x="70663" y="23072"/>
                  <a:pt x="70359" y="23130"/>
                </a:cubicBezTo>
                <a:cubicBezTo>
                  <a:pt x="71043" y="22692"/>
                  <a:pt x="72204" y="22502"/>
                  <a:pt x="72166" y="22140"/>
                </a:cubicBezTo>
                <a:cubicBezTo>
                  <a:pt x="72204" y="22198"/>
                  <a:pt x="72185" y="22255"/>
                  <a:pt x="72166" y="22293"/>
                </a:cubicBezTo>
                <a:cubicBezTo>
                  <a:pt x="72318" y="22236"/>
                  <a:pt x="72394" y="22293"/>
                  <a:pt x="72508" y="22274"/>
                </a:cubicBezTo>
                <a:cubicBezTo>
                  <a:pt x="73193" y="21722"/>
                  <a:pt x="75742" y="21227"/>
                  <a:pt x="76845" y="20429"/>
                </a:cubicBezTo>
                <a:cubicBezTo>
                  <a:pt x="76293" y="20676"/>
                  <a:pt x="76179" y="20600"/>
                  <a:pt x="75742" y="20866"/>
                </a:cubicBezTo>
                <a:cubicBezTo>
                  <a:pt x="76826" y="20238"/>
                  <a:pt x="78309" y="19668"/>
                  <a:pt x="79432" y="19382"/>
                </a:cubicBezTo>
                <a:cubicBezTo>
                  <a:pt x="79146" y="19440"/>
                  <a:pt x="79203" y="19592"/>
                  <a:pt x="79146" y="19725"/>
                </a:cubicBezTo>
                <a:cubicBezTo>
                  <a:pt x="80059" y="19363"/>
                  <a:pt x="80040" y="19325"/>
                  <a:pt x="80573" y="19154"/>
                </a:cubicBezTo>
                <a:cubicBezTo>
                  <a:pt x="80554" y="18945"/>
                  <a:pt x="80307" y="19173"/>
                  <a:pt x="80288" y="18983"/>
                </a:cubicBezTo>
                <a:cubicBezTo>
                  <a:pt x="80326" y="18964"/>
                  <a:pt x="80364" y="18964"/>
                  <a:pt x="80402" y="18945"/>
                </a:cubicBezTo>
                <a:cubicBezTo>
                  <a:pt x="80402" y="18907"/>
                  <a:pt x="80402" y="18888"/>
                  <a:pt x="80459" y="18869"/>
                </a:cubicBezTo>
                <a:cubicBezTo>
                  <a:pt x="80611" y="18888"/>
                  <a:pt x="80573" y="19268"/>
                  <a:pt x="80839" y="19097"/>
                </a:cubicBezTo>
                <a:cubicBezTo>
                  <a:pt x="80801" y="18945"/>
                  <a:pt x="80668" y="18945"/>
                  <a:pt x="80592" y="18869"/>
                </a:cubicBezTo>
                <a:cubicBezTo>
                  <a:pt x="81029" y="18660"/>
                  <a:pt x="81315" y="18698"/>
                  <a:pt x="81467" y="18565"/>
                </a:cubicBezTo>
                <a:cubicBezTo>
                  <a:pt x="81467" y="18698"/>
                  <a:pt x="81258" y="18793"/>
                  <a:pt x="81181" y="18907"/>
                </a:cubicBezTo>
                <a:cubicBezTo>
                  <a:pt x="81391" y="18907"/>
                  <a:pt x="81657" y="18793"/>
                  <a:pt x="81714" y="18641"/>
                </a:cubicBezTo>
                <a:cubicBezTo>
                  <a:pt x="81999" y="18793"/>
                  <a:pt x="82912" y="18355"/>
                  <a:pt x="83217" y="18089"/>
                </a:cubicBezTo>
                <a:cubicBezTo>
                  <a:pt x="83007" y="18032"/>
                  <a:pt x="82893" y="18241"/>
                  <a:pt x="82665" y="18317"/>
                </a:cubicBezTo>
                <a:cubicBezTo>
                  <a:pt x="82912" y="18051"/>
                  <a:pt x="83597" y="17709"/>
                  <a:pt x="84016" y="17766"/>
                </a:cubicBezTo>
                <a:cubicBezTo>
                  <a:pt x="83920" y="17861"/>
                  <a:pt x="83369" y="17823"/>
                  <a:pt x="83312" y="18165"/>
                </a:cubicBezTo>
                <a:cubicBezTo>
                  <a:pt x="84225" y="17785"/>
                  <a:pt x="84719" y="17614"/>
                  <a:pt x="85366" y="17385"/>
                </a:cubicBezTo>
                <a:cubicBezTo>
                  <a:pt x="85347" y="17328"/>
                  <a:pt x="85290" y="17290"/>
                  <a:pt x="85252" y="17271"/>
                </a:cubicBezTo>
                <a:cubicBezTo>
                  <a:pt x="85766" y="17043"/>
                  <a:pt x="86051" y="16872"/>
                  <a:pt x="86317" y="16739"/>
                </a:cubicBezTo>
                <a:cubicBezTo>
                  <a:pt x="86450" y="17195"/>
                  <a:pt x="85556" y="16910"/>
                  <a:pt x="85442" y="17366"/>
                </a:cubicBezTo>
                <a:cubicBezTo>
                  <a:pt x="85956" y="17081"/>
                  <a:pt x="86564" y="17081"/>
                  <a:pt x="86755" y="16739"/>
                </a:cubicBezTo>
                <a:cubicBezTo>
                  <a:pt x="86602" y="16796"/>
                  <a:pt x="86450" y="16853"/>
                  <a:pt x="86412" y="16758"/>
                </a:cubicBezTo>
                <a:cubicBezTo>
                  <a:pt x="87401" y="16358"/>
                  <a:pt x="87782" y="16301"/>
                  <a:pt x="88562" y="15902"/>
                </a:cubicBezTo>
                <a:cubicBezTo>
                  <a:pt x="88714" y="16263"/>
                  <a:pt x="88048" y="16130"/>
                  <a:pt x="87953" y="16358"/>
                </a:cubicBezTo>
                <a:cubicBezTo>
                  <a:pt x="88733" y="16225"/>
                  <a:pt x="89969" y="15730"/>
                  <a:pt x="90445" y="15407"/>
                </a:cubicBezTo>
                <a:cubicBezTo>
                  <a:pt x="90292" y="15426"/>
                  <a:pt x="90140" y="15407"/>
                  <a:pt x="90007" y="15369"/>
                </a:cubicBezTo>
                <a:cubicBezTo>
                  <a:pt x="90254" y="15198"/>
                  <a:pt x="90407" y="15483"/>
                  <a:pt x="90311" y="15255"/>
                </a:cubicBezTo>
                <a:cubicBezTo>
                  <a:pt x="90483" y="15122"/>
                  <a:pt x="90464" y="15369"/>
                  <a:pt x="90616" y="15293"/>
                </a:cubicBezTo>
                <a:cubicBezTo>
                  <a:pt x="90616" y="15141"/>
                  <a:pt x="90882" y="14970"/>
                  <a:pt x="91034" y="15065"/>
                </a:cubicBezTo>
                <a:cubicBezTo>
                  <a:pt x="90882" y="15217"/>
                  <a:pt x="90768" y="15103"/>
                  <a:pt x="90749" y="15293"/>
                </a:cubicBezTo>
                <a:cubicBezTo>
                  <a:pt x="90977" y="15179"/>
                  <a:pt x="91034" y="15293"/>
                  <a:pt x="91224" y="15217"/>
                </a:cubicBezTo>
                <a:cubicBezTo>
                  <a:pt x="91491" y="14703"/>
                  <a:pt x="92632" y="14722"/>
                  <a:pt x="93203" y="14247"/>
                </a:cubicBezTo>
                <a:cubicBezTo>
                  <a:pt x="93830" y="14342"/>
                  <a:pt x="94515" y="13619"/>
                  <a:pt x="95295" y="13410"/>
                </a:cubicBezTo>
                <a:cubicBezTo>
                  <a:pt x="97007" y="12953"/>
                  <a:pt x="98814" y="12155"/>
                  <a:pt x="100374" y="11603"/>
                </a:cubicBezTo>
                <a:cubicBezTo>
                  <a:pt x="100716" y="11603"/>
                  <a:pt x="101876" y="10956"/>
                  <a:pt x="102428" y="10994"/>
                </a:cubicBezTo>
                <a:cubicBezTo>
                  <a:pt x="103816" y="10310"/>
                  <a:pt x="105433" y="9701"/>
                  <a:pt x="106898" y="9320"/>
                </a:cubicBezTo>
                <a:cubicBezTo>
                  <a:pt x="108762" y="8293"/>
                  <a:pt x="110226" y="8027"/>
                  <a:pt x="112014" y="7266"/>
                </a:cubicBezTo>
                <a:cubicBezTo>
                  <a:pt x="112109" y="7399"/>
                  <a:pt x="111938" y="7513"/>
                  <a:pt x="112166" y="7475"/>
                </a:cubicBezTo>
                <a:cubicBezTo>
                  <a:pt x="112204" y="7304"/>
                  <a:pt x="112052" y="7342"/>
                  <a:pt x="112109" y="7171"/>
                </a:cubicBezTo>
                <a:cubicBezTo>
                  <a:pt x="112737" y="7038"/>
                  <a:pt x="113517" y="6524"/>
                  <a:pt x="114030" y="6562"/>
                </a:cubicBezTo>
                <a:cubicBezTo>
                  <a:pt x="114069" y="6087"/>
                  <a:pt x="114810" y="6239"/>
                  <a:pt x="115305" y="5992"/>
                </a:cubicBezTo>
                <a:cubicBezTo>
                  <a:pt x="115799" y="5745"/>
                  <a:pt x="116465" y="5440"/>
                  <a:pt x="116941" y="5117"/>
                </a:cubicBezTo>
                <a:cubicBezTo>
                  <a:pt x="118957" y="4318"/>
                  <a:pt x="122495" y="3082"/>
                  <a:pt x="124625" y="2150"/>
                </a:cubicBezTo>
                <a:cubicBezTo>
                  <a:pt x="123693" y="2321"/>
                  <a:pt x="122343" y="2948"/>
                  <a:pt x="121753" y="3025"/>
                </a:cubicBezTo>
                <a:cubicBezTo>
                  <a:pt x="120669" y="3538"/>
                  <a:pt x="118576" y="4166"/>
                  <a:pt x="117283" y="4870"/>
                </a:cubicBezTo>
                <a:cubicBezTo>
                  <a:pt x="116674" y="4679"/>
                  <a:pt x="116275" y="5459"/>
                  <a:pt x="115685" y="5345"/>
                </a:cubicBezTo>
                <a:cubicBezTo>
                  <a:pt x="115324" y="5478"/>
                  <a:pt x="114639" y="6087"/>
                  <a:pt x="114145" y="5954"/>
                </a:cubicBezTo>
                <a:cubicBezTo>
                  <a:pt x="113840" y="6391"/>
                  <a:pt x="112851" y="6372"/>
                  <a:pt x="112471" y="6791"/>
                </a:cubicBezTo>
                <a:cubicBezTo>
                  <a:pt x="112166" y="6715"/>
                  <a:pt x="111938" y="7133"/>
                  <a:pt x="111425" y="7057"/>
                </a:cubicBezTo>
                <a:cubicBezTo>
                  <a:pt x="111444" y="7095"/>
                  <a:pt x="111463" y="7152"/>
                  <a:pt x="111482" y="7190"/>
                </a:cubicBezTo>
                <a:cubicBezTo>
                  <a:pt x="111082" y="7304"/>
                  <a:pt x="110930" y="7304"/>
                  <a:pt x="110816" y="7304"/>
                </a:cubicBezTo>
                <a:cubicBezTo>
                  <a:pt x="110702" y="7361"/>
                  <a:pt x="110778" y="7152"/>
                  <a:pt x="110816" y="7133"/>
                </a:cubicBezTo>
                <a:cubicBezTo>
                  <a:pt x="111368" y="7057"/>
                  <a:pt x="111672" y="6677"/>
                  <a:pt x="112223" y="6734"/>
                </a:cubicBezTo>
                <a:cubicBezTo>
                  <a:pt x="112166" y="6486"/>
                  <a:pt x="112433" y="6677"/>
                  <a:pt x="112547" y="6600"/>
                </a:cubicBezTo>
                <a:cubicBezTo>
                  <a:pt x="112490" y="6467"/>
                  <a:pt x="112604" y="6467"/>
                  <a:pt x="112471" y="6410"/>
                </a:cubicBezTo>
                <a:cubicBezTo>
                  <a:pt x="112661" y="6410"/>
                  <a:pt x="112756" y="6220"/>
                  <a:pt x="112927" y="6334"/>
                </a:cubicBezTo>
                <a:cubicBezTo>
                  <a:pt x="113365" y="5973"/>
                  <a:pt x="114164" y="5592"/>
                  <a:pt x="114544" y="5687"/>
                </a:cubicBezTo>
                <a:cubicBezTo>
                  <a:pt x="114563" y="5440"/>
                  <a:pt x="115058" y="5516"/>
                  <a:pt x="114905" y="5383"/>
                </a:cubicBezTo>
                <a:cubicBezTo>
                  <a:pt x="115381" y="5326"/>
                  <a:pt x="115476" y="5022"/>
                  <a:pt x="115971" y="5003"/>
                </a:cubicBezTo>
                <a:cubicBezTo>
                  <a:pt x="115971" y="4946"/>
                  <a:pt x="115914" y="4870"/>
                  <a:pt x="115990" y="4832"/>
                </a:cubicBezTo>
                <a:cubicBezTo>
                  <a:pt x="116218" y="4851"/>
                  <a:pt x="116484" y="4774"/>
                  <a:pt x="116598" y="4584"/>
                </a:cubicBezTo>
                <a:cubicBezTo>
                  <a:pt x="116769" y="4755"/>
                  <a:pt x="116827" y="4584"/>
                  <a:pt x="117036" y="4641"/>
                </a:cubicBezTo>
                <a:cubicBezTo>
                  <a:pt x="117017" y="4546"/>
                  <a:pt x="116979" y="4489"/>
                  <a:pt x="116903" y="4470"/>
                </a:cubicBezTo>
                <a:cubicBezTo>
                  <a:pt x="117112" y="4489"/>
                  <a:pt x="117397" y="4280"/>
                  <a:pt x="117150" y="4204"/>
                </a:cubicBezTo>
                <a:cubicBezTo>
                  <a:pt x="117359" y="4071"/>
                  <a:pt x="117302" y="4394"/>
                  <a:pt x="117473" y="4299"/>
                </a:cubicBezTo>
                <a:cubicBezTo>
                  <a:pt x="118405" y="3709"/>
                  <a:pt x="119280" y="3633"/>
                  <a:pt x="119889" y="3158"/>
                </a:cubicBezTo>
                <a:cubicBezTo>
                  <a:pt x="120593" y="3101"/>
                  <a:pt x="121373" y="2454"/>
                  <a:pt x="122247" y="2435"/>
                </a:cubicBezTo>
                <a:cubicBezTo>
                  <a:pt x="123389" y="1655"/>
                  <a:pt x="125443" y="1313"/>
                  <a:pt x="126946" y="780"/>
                </a:cubicBezTo>
                <a:cubicBezTo>
                  <a:pt x="126908" y="704"/>
                  <a:pt x="126793" y="780"/>
                  <a:pt x="126717" y="742"/>
                </a:cubicBezTo>
                <a:cubicBezTo>
                  <a:pt x="126375" y="932"/>
                  <a:pt x="126185" y="799"/>
                  <a:pt x="125823" y="1008"/>
                </a:cubicBezTo>
                <a:cubicBezTo>
                  <a:pt x="125310" y="1008"/>
                  <a:pt x="125861" y="932"/>
                  <a:pt x="125861" y="932"/>
                </a:cubicBezTo>
                <a:cubicBezTo>
                  <a:pt x="127098" y="495"/>
                  <a:pt x="129171" y="171"/>
                  <a:pt x="130217" y="19"/>
                </a:cubicBezTo>
                <a:cubicBezTo>
                  <a:pt x="130255" y="133"/>
                  <a:pt x="130312" y="248"/>
                  <a:pt x="130445" y="210"/>
                </a:cubicBezTo>
                <a:cubicBezTo>
                  <a:pt x="130426" y="152"/>
                  <a:pt x="130369" y="76"/>
                  <a:pt x="130445" y="38"/>
                </a:cubicBezTo>
                <a:cubicBezTo>
                  <a:pt x="130560" y="95"/>
                  <a:pt x="130617" y="267"/>
                  <a:pt x="130845" y="152"/>
                </a:cubicBezTo>
                <a:cubicBezTo>
                  <a:pt x="130826" y="95"/>
                  <a:pt x="130731" y="152"/>
                  <a:pt x="130693" y="95"/>
                </a:cubicBezTo>
                <a:cubicBezTo>
                  <a:pt x="130997" y="0"/>
                  <a:pt x="131225" y="38"/>
                  <a:pt x="131416" y="152"/>
                </a:cubicBezTo>
                <a:cubicBezTo>
                  <a:pt x="131282" y="229"/>
                  <a:pt x="131016" y="133"/>
                  <a:pt x="131035" y="248"/>
                </a:cubicBezTo>
                <a:cubicBezTo>
                  <a:pt x="131168" y="419"/>
                  <a:pt x="131549" y="152"/>
                  <a:pt x="131663" y="381"/>
                </a:cubicBezTo>
                <a:cubicBezTo>
                  <a:pt x="131454" y="571"/>
                  <a:pt x="131606" y="704"/>
                  <a:pt x="131320" y="799"/>
                </a:cubicBezTo>
                <a:cubicBezTo>
                  <a:pt x="132005" y="742"/>
                  <a:pt x="132367" y="1008"/>
                  <a:pt x="132766" y="1161"/>
                </a:cubicBezTo>
                <a:cubicBezTo>
                  <a:pt x="132690" y="1332"/>
                  <a:pt x="132709" y="1313"/>
                  <a:pt x="132519" y="1484"/>
                </a:cubicBezTo>
                <a:cubicBezTo>
                  <a:pt x="132652" y="1636"/>
                  <a:pt x="132823" y="1351"/>
                  <a:pt x="132937" y="1427"/>
                </a:cubicBezTo>
                <a:cubicBezTo>
                  <a:pt x="132880" y="1465"/>
                  <a:pt x="132861" y="1522"/>
                  <a:pt x="132842" y="1579"/>
                </a:cubicBezTo>
                <a:cubicBezTo>
                  <a:pt x="133165" y="1484"/>
                  <a:pt x="133375" y="1579"/>
                  <a:pt x="133641" y="1598"/>
                </a:cubicBezTo>
                <a:cubicBezTo>
                  <a:pt x="133413" y="1655"/>
                  <a:pt x="133280" y="1655"/>
                  <a:pt x="133184" y="1883"/>
                </a:cubicBezTo>
                <a:cubicBezTo>
                  <a:pt x="133451" y="1864"/>
                  <a:pt x="133717" y="1788"/>
                  <a:pt x="133869" y="1959"/>
                </a:cubicBezTo>
                <a:cubicBezTo>
                  <a:pt x="133755" y="2016"/>
                  <a:pt x="133679" y="1940"/>
                  <a:pt x="133679" y="2036"/>
                </a:cubicBezTo>
                <a:cubicBezTo>
                  <a:pt x="134078" y="2245"/>
                  <a:pt x="133945" y="2530"/>
                  <a:pt x="133964" y="2910"/>
                </a:cubicBezTo>
                <a:cubicBezTo>
                  <a:pt x="134687" y="2968"/>
                  <a:pt x="134155" y="4014"/>
                  <a:pt x="134858" y="4071"/>
                </a:cubicBezTo>
                <a:cubicBezTo>
                  <a:pt x="134649" y="4185"/>
                  <a:pt x="134478" y="4318"/>
                  <a:pt x="134459" y="4508"/>
                </a:cubicBezTo>
                <a:cubicBezTo>
                  <a:pt x="134573" y="4622"/>
                  <a:pt x="134839" y="4489"/>
                  <a:pt x="134934" y="4641"/>
                </a:cubicBezTo>
                <a:cubicBezTo>
                  <a:pt x="134725" y="4736"/>
                  <a:pt x="134459" y="4984"/>
                  <a:pt x="134402" y="5250"/>
                </a:cubicBezTo>
                <a:cubicBezTo>
                  <a:pt x="134440" y="5288"/>
                  <a:pt x="134497" y="5288"/>
                  <a:pt x="134554" y="5288"/>
                </a:cubicBezTo>
                <a:cubicBezTo>
                  <a:pt x="134706" y="5155"/>
                  <a:pt x="134915" y="4870"/>
                  <a:pt x="135106" y="5079"/>
                </a:cubicBezTo>
                <a:cubicBezTo>
                  <a:pt x="135029" y="5269"/>
                  <a:pt x="135543" y="5745"/>
                  <a:pt x="135068" y="6030"/>
                </a:cubicBezTo>
                <a:cubicBezTo>
                  <a:pt x="135087" y="6125"/>
                  <a:pt x="135182" y="6106"/>
                  <a:pt x="135201" y="6201"/>
                </a:cubicBezTo>
                <a:cubicBezTo>
                  <a:pt x="134915" y="6353"/>
                  <a:pt x="134953" y="6696"/>
                  <a:pt x="135106" y="6848"/>
                </a:cubicBezTo>
                <a:cubicBezTo>
                  <a:pt x="134801" y="7152"/>
                  <a:pt x="134877" y="7799"/>
                  <a:pt x="135068" y="7989"/>
                </a:cubicBezTo>
                <a:cubicBezTo>
                  <a:pt x="134991" y="7932"/>
                  <a:pt x="134915" y="7875"/>
                  <a:pt x="134763" y="7932"/>
                </a:cubicBezTo>
                <a:cubicBezTo>
                  <a:pt x="134782" y="8008"/>
                  <a:pt x="134668" y="8027"/>
                  <a:pt x="134668" y="8084"/>
                </a:cubicBezTo>
                <a:cubicBezTo>
                  <a:pt x="134706" y="8693"/>
                  <a:pt x="134459" y="9244"/>
                  <a:pt x="134801" y="9815"/>
                </a:cubicBezTo>
                <a:cubicBezTo>
                  <a:pt x="134478" y="10024"/>
                  <a:pt x="134421" y="9815"/>
                  <a:pt x="134135" y="9967"/>
                </a:cubicBezTo>
                <a:cubicBezTo>
                  <a:pt x="134174" y="10043"/>
                  <a:pt x="134155" y="10081"/>
                  <a:pt x="134135" y="10138"/>
                </a:cubicBezTo>
                <a:cubicBezTo>
                  <a:pt x="134231" y="10062"/>
                  <a:pt x="134440" y="10119"/>
                  <a:pt x="134307" y="10195"/>
                </a:cubicBezTo>
                <a:cubicBezTo>
                  <a:pt x="134059" y="10100"/>
                  <a:pt x="134116" y="10462"/>
                  <a:pt x="133945" y="10557"/>
                </a:cubicBezTo>
                <a:cubicBezTo>
                  <a:pt x="134135" y="10633"/>
                  <a:pt x="134155" y="10671"/>
                  <a:pt x="134021" y="10747"/>
                </a:cubicBezTo>
                <a:cubicBezTo>
                  <a:pt x="134135" y="10918"/>
                  <a:pt x="134402" y="10842"/>
                  <a:pt x="134592" y="10899"/>
                </a:cubicBezTo>
                <a:cubicBezTo>
                  <a:pt x="134497" y="11070"/>
                  <a:pt x="134078" y="11165"/>
                  <a:pt x="134040" y="11356"/>
                </a:cubicBezTo>
                <a:cubicBezTo>
                  <a:pt x="134155" y="11356"/>
                  <a:pt x="134288" y="11299"/>
                  <a:pt x="134345" y="11394"/>
                </a:cubicBezTo>
                <a:cubicBezTo>
                  <a:pt x="134002" y="11546"/>
                  <a:pt x="134535" y="11774"/>
                  <a:pt x="134269" y="11869"/>
                </a:cubicBezTo>
                <a:cubicBezTo>
                  <a:pt x="134116" y="11831"/>
                  <a:pt x="134097" y="11584"/>
                  <a:pt x="133831" y="11717"/>
                </a:cubicBezTo>
                <a:cubicBezTo>
                  <a:pt x="133755" y="11774"/>
                  <a:pt x="133717" y="11850"/>
                  <a:pt x="133717" y="11926"/>
                </a:cubicBezTo>
                <a:cubicBezTo>
                  <a:pt x="133907" y="12059"/>
                  <a:pt x="134212" y="12040"/>
                  <a:pt x="134402" y="12212"/>
                </a:cubicBezTo>
                <a:cubicBezTo>
                  <a:pt x="134002" y="12326"/>
                  <a:pt x="133907" y="12649"/>
                  <a:pt x="134059" y="12801"/>
                </a:cubicBezTo>
                <a:cubicBezTo>
                  <a:pt x="133907" y="12782"/>
                  <a:pt x="133736" y="12801"/>
                  <a:pt x="133565" y="12820"/>
                </a:cubicBezTo>
                <a:cubicBezTo>
                  <a:pt x="133641" y="13010"/>
                  <a:pt x="133337" y="13106"/>
                  <a:pt x="133318" y="13258"/>
                </a:cubicBezTo>
                <a:cubicBezTo>
                  <a:pt x="133318" y="13429"/>
                  <a:pt x="133470" y="13372"/>
                  <a:pt x="133527" y="13448"/>
                </a:cubicBezTo>
                <a:cubicBezTo>
                  <a:pt x="133451" y="13486"/>
                  <a:pt x="133394" y="13524"/>
                  <a:pt x="133451" y="13600"/>
                </a:cubicBezTo>
                <a:cubicBezTo>
                  <a:pt x="132880" y="13714"/>
                  <a:pt x="132405" y="14000"/>
                  <a:pt x="132329" y="14380"/>
                </a:cubicBezTo>
                <a:cubicBezTo>
                  <a:pt x="132443" y="14456"/>
                  <a:pt x="132500" y="14627"/>
                  <a:pt x="132652" y="14646"/>
                </a:cubicBezTo>
                <a:cubicBezTo>
                  <a:pt x="132367" y="14932"/>
                  <a:pt x="132271" y="14760"/>
                  <a:pt x="131815" y="14913"/>
                </a:cubicBezTo>
                <a:cubicBezTo>
                  <a:pt x="131948" y="15008"/>
                  <a:pt x="131777" y="15559"/>
                  <a:pt x="132176" y="15445"/>
                </a:cubicBezTo>
                <a:cubicBezTo>
                  <a:pt x="132271" y="15826"/>
                  <a:pt x="131682" y="15997"/>
                  <a:pt x="131606" y="16339"/>
                </a:cubicBezTo>
                <a:cubicBezTo>
                  <a:pt x="131663" y="16453"/>
                  <a:pt x="131853" y="16358"/>
                  <a:pt x="131891" y="16491"/>
                </a:cubicBezTo>
                <a:cubicBezTo>
                  <a:pt x="131625" y="16720"/>
                  <a:pt x="131587" y="17005"/>
                  <a:pt x="131073" y="17157"/>
                </a:cubicBezTo>
                <a:cubicBezTo>
                  <a:pt x="130883" y="16967"/>
                  <a:pt x="130160" y="17157"/>
                  <a:pt x="129970" y="17442"/>
                </a:cubicBezTo>
                <a:cubicBezTo>
                  <a:pt x="130008" y="17480"/>
                  <a:pt x="130084" y="17442"/>
                  <a:pt x="130179" y="17404"/>
                </a:cubicBezTo>
                <a:cubicBezTo>
                  <a:pt x="130255" y="17861"/>
                  <a:pt x="129247" y="17785"/>
                  <a:pt x="129304" y="18260"/>
                </a:cubicBezTo>
                <a:cubicBezTo>
                  <a:pt x="129000" y="18431"/>
                  <a:pt x="128429" y="18565"/>
                  <a:pt x="128277" y="18888"/>
                </a:cubicBezTo>
                <a:cubicBezTo>
                  <a:pt x="128543" y="18774"/>
                  <a:pt x="128600" y="18698"/>
                  <a:pt x="128886" y="18641"/>
                </a:cubicBezTo>
                <a:cubicBezTo>
                  <a:pt x="128829" y="18869"/>
                  <a:pt x="129038" y="18869"/>
                  <a:pt x="129209" y="18907"/>
                </a:cubicBezTo>
                <a:cubicBezTo>
                  <a:pt x="129209" y="18622"/>
                  <a:pt x="129456" y="18184"/>
                  <a:pt x="129913" y="18184"/>
                </a:cubicBezTo>
                <a:cubicBezTo>
                  <a:pt x="129799" y="18241"/>
                  <a:pt x="130445" y="18127"/>
                  <a:pt x="130217" y="18393"/>
                </a:cubicBezTo>
                <a:cubicBezTo>
                  <a:pt x="130160" y="18089"/>
                  <a:pt x="129875" y="18450"/>
                  <a:pt x="129932" y="18565"/>
                </a:cubicBezTo>
                <a:cubicBezTo>
                  <a:pt x="130103" y="18412"/>
                  <a:pt x="130198" y="18488"/>
                  <a:pt x="130312" y="18469"/>
                </a:cubicBezTo>
                <a:cubicBezTo>
                  <a:pt x="130255" y="18527"/>
                  <a:pt x="130198" y="18565"/>
                  <a:pt x="130160" y="18641"/>
                </a:cubicBezTo>
                <a:cubicBezTo>
                  <a:pt x="130369" y="18679"/>
                  <a:pt x="130407" y="18431"/>
                  <a:pt x="130541" y="18317"/>
                </a:cubicBezTo>
                <a:cubicBezTo>
                  <a:pt x="130617" y="18450"/>
                  <a:pt x="130217" y="18679"/>
                  <a:pt x="130407" y="18698"/>
                </a:cubicBezTo>
                <a:cubicBezTo>
                  <a:pt x="130503" y="18641"/>
                  <a:pt x="130617" y="18355"/>
                  <a:pt x="130807" y="18431"/>
                </a:cubicBezTo>
                <a:cubicBezTo>
                  <a:pt x="130560" y="18488"/>
                  <a:pt x="130845" y="18679"/>
                  <a:pt x="130636" y="18736"/>
                </a:cubicBezTo>
                <a:cubicBezTo>
                  <a:pt x="130579" y="18507"/>
                  <a:pt x="130312" y="18964"/>
                  <a:pt x="130503" y="18945"/>
                </a:cubicBezTo>
                <a:cubicBezTo>
                  <a:pt x="130807" y="18736"/>
                  <a:pt x="130959" y="18222"/>
                  <a:pt x="131396" y="18317"/>
                </a:cubicBezTo>
                <a:cubicBezTo>
                  <a:pt x="131225" y="18222"/>
                  <a:pt x="132005" y="17918"/>
                  <a:pt x="131530" y="17747"/>
                </a:cubicBezTo>
                <a:cubicBezTo>
                  <a:pt x="131834" y="17575"/>
                  <a:pt x="132100" y="17005"/>
                  <a:pt x="132424" y="17119"/>
                </a:cubicBezTo>
                <a:cubicBezTo>
                  <a:pt x="132329" y="17214"/>
                  <a:pt x="132062" y="17461"/>
                  <a:pt x="132214" y="17480"/>
                </a:cubicBezTo>
                <a:cubicBezTo>
                  <a:pt x="132348" y="17423"/>
                  <a:pt x="132481" y="17138"/>
                  <a:pt x="132690" y="17233"/>
                </a:cubicBezTo>
                <a:cubicBezTo>
                  <a:pt x="132652" y="17347"/>
                  <a:pt x="132652" y="17480"/>
                  <a:pt x="132538" y="17575"/>
                </a:cubicBezTo>
                <a:cubicBezTo>
                  <a:pt x="132690" y="17614"/>
                  <a:pt x="132804" y="17747"/>
                  <a:pt x="132975" y="17785"/>
                </a:cubicBezTo>
                <a:cubicBezTo>
                  <a:pt x="132709" y="18184"/>
                  <a:pt x="132880" y="18546"/>
                  <a:pt x="132538" y="18850"/>
                </a:cubicBezTo>
                <a:cubicBezTo>
                  <a:pt x="132975" y="18945"/>
                  <a:pt x="132538" y="19592"/>
                  <a:pt x="132880" y="19877"/>
                </a:cubicBezTo>
                <a:cubicBezTo>
                  <a:pt x="132633" y="20010"/>
                  <a:pt x="132671" y="20219"/>
                  <a:pt x="132595" y="20391"/>
                </a:cubicBezTo>
                <a:cubicBezTo>
                  <a:pt x="132671" y="20372"/>
                  <a:pt x="132766" y="20314"/>
                  <a:pt x="132804" y="20372"/>
                </a:cubicBezTo>
                <a:cubicBezTo>
                  <a:pt x="132671" y="20429"/>
                  <a:pt x="132728" y="20543"/>
                  <a:pt x="132690" y="20638"/>
                </a:cubicBezTo>
                <a:cubicBezTo>
                  <a:pt x="133051" y="21018"/>
                  <a:pt x="132100" y="21798"/>
                  <a:pt x="132633" y="22102"/>
                </a:cubicBezTo>
                <a:cubicBezTo>
                  <a:pt x="132424" y="22236"/>
                  <a:pt x="132386" y="22407"/>
                  <a:pt x="132633" y="22445"/>
                </a:cubicBezTo>
                <a:cubicBezTo>
                  <a:pt x="132233" y="22882"/>
                  <a:pt x="131701" y="23015"/>
                  <a:pt x="131454" y="23472"/>
                </a:cubicBezTo>
                <a:cubicBezTo>
                  <a:pt x="131187" y="23301"/>
                  <a:pt x="130845" y="23776"/>
                  <a:pt x="130560" y="23890"/>
                </a:cubicBezTo>
                <a:cubicBezTo>
                  <a:pt x="130312" y="23871"/>
                  <a:pt x="130731" y="23605"/>
                  <a:pt x="130522" y="23624"/>
                </a:cubicBezTo>
                <a:cubicBezTo>
                  <a:pt x="130445" y="23643"/>
                  <a:pt x="130407" y="23586"/>
                  <a:pt x="130312" y="23643"/>
                </a:cubicBezTo>
                <a:cubicBezTo>
                  <a:pt x="130350" y="23738"/>
                  <a:pt x="130388" y="23833"/>
                  <a:pt x="130426" y="23928"/>
                </a:cubicBezTo>
                <a:cubicBezTo>
                  <a:pt x="129894" y="24366"/>
                  <a:pt x="129228" y="24347"/>
                  <a:pt x="129380" y="25032"/>
                </a:cubicBezTo>
                <a:cubicBezTo>
                  <a:pt x="129723" y="24613"/>
                  <a:pt x="130426" y="24651"/>
                  <a:pt x="130579" y="24100"/>
                </a:cubicBezTo>
                <a:cubicBezTo>
                  <a:pt x="130712" y="24157"/>
                  <a:pt x="130921" y="23871"/>
                  <a:pt x="131092" y="23776"/>
                </a:cubicBezTo>
                <a:cubicBezTo>
                  <a:pt x="131358" y="23985"/>
                  <a:pt x="131739" y="23567"/>
                  <a:pt x="131929" y="23396"/>
                </a:cubicBezTo>
                <a:cubicBezTo>
                  <a:pt x="131891" y="23567"/>
                  <a:pt x="132614" y="23567"/>
                  <a:pt x="132271" y="23700"/>
                </a:cubicBezTo>
                <a:cubicBezTo>
                  <a:pt x="132443" y="23643"/>
                  <a:pt x="132043" y="23529"/>
                  <a:pt x="132119" y="23643"/>
                </a:cubicBezTo>
                <a:cubicBezTo>
                  <a:pt x="132290" y="23795"/>
                  <a:pt x="132138" y="23757"/>
                  <a:pt x="132062" y="23890"/>
                </a:cubicBezTo>
                <a:cubicBezTo>
                  <a:pt x="132119" y="24176"/>
                  <a:pt x="132405" y="24062"/>
                  <a:pt x="132557" y="24195"/>
                </a:cubicBezTo>
                <a:cubicBezTo>
                  <a:pt x="132367" y="24385"/>
                  <a:pt x="132424" y="24708"/>
                  <a:pt x="132557" y="24917"/>
                </a:cubicBezTo>
                <a:cubicBezTo>
                  <a:pt x="132043" y="25317"/>
                  <a:pt x="131149" y="25735"/>
                  <a:pt x="131720" y="26040"/>
                </a:cubicBezTo>
                <a:cubicBezTo>
                  <a:pt x="131530" y="26211"/>
                  <a:pt x="131130" y="26306"/>
                  <a:pt x="131111" y="26515"/>
                </a:cubicBezTo>
                <a:cubicBezTo>
                  <a:pt x="131244" y="26515"/>
                  <a:pt x="131358" y="26591"/>
                  <a:pt x="131263" y="26724"/>
                </a:cubicBezTo>
                <a:cubicBezTo>
                  <a:pt x="130750" y="26648"/>
                  <a:pt x="130503" y="27257"/>
                  <a:pt x="129837" y="27409"/>
                </a:cubicBezTo>
                <a:cubicBezTo>
                  <a:pt x="130008" y="27466"/>
                  <a:pt x="129951" y="27485"/>
                  <a:pt x="130008" y="27675"/>
                </a:cubicBezTo>
                <a:cubicBezTo>
                  <a:pt x="129856" y="27809"/>
                  <a:pt x="129647" y="27904"/>
                  <a:pt x="129513" y="28037"/>
                </a:cubicBezTo>
                <a:cubicBezTo>
                  <a:pt x="129799" y="28056"/>
                  <a:pt x="129494" y="28132"/>
                  <a:pt x="129551" y="28303"/>
                </a:cubicBezTo>
                <a:cubicBezTo>
                  <a:pt x="129875" y="28113"/>
                  <a:pt x="129913" y="28417"/>
                  <a:pt x="130160" y="28398"/>
                </a:cubicBezTo>
                <a:cubicBezTo>
                  <a:pt x="130103" y="28493"/>
                  <a:pt x="129951" y="28569"/>
                  <a:pt x="129913" y="28665"/>
                </a:cubicBezTo>
                <a:cubicBezTo>
                  <a:pt x="129989" y="28779"/>
                  <a:pt x="130255" y="28608"/>
                  <a:pt x="130312" y="28779"/>
                </a:cubicBezTo>
                <a:cubicBezTo>
                  <a:pt x="130217" y="28931"/>
                  <a:pt x="129837" y="28760"/>
                  <a:pt x="129742" y="28950"/>
                </a:cubicBezTo>
                <a:cubicBezTo>
                  <a:pt x="129761" y="29045"/>
                  <a:pt x="129856" y="29026"/>
                  <a:pt x="129875" y="29121"/>
                </a:cubicBezTo>
                <a:cubicBezTo>
                  <a:pt x="129799" y="29159"/>
                  <a:pt x="129742" y="29197"/>
                  <a:pt x="129780" y="29254"/>
                </a:cubicBezTo>
                <a:cubicBezTo>
                  <a:pt x="129456" y="29349"/>
                  <a:pt x="129380" y="29406"/>
                  <a:pt x="129133" y="29578"/>
                </a:cubicBezTo>
                <a:cubicBezTo>
                  <a:pt x="129038" y="29521"/>
                  <a:pt x="128753" y="29597"/>
                  <a:pt x="128657" y="29654"/>
                </a:cubicBezTo>
                <a:cubicBezTo>
                  <a:pt x="128201" y="29977"/>
                  <a:pt x="127725" y="30357"/>
                  <a:pt x="127136" y="30662"/>
                </a:cubicBezTo>
                <a:cubicBezTo>
                  <a:pt x="126413" y="31042"/>
                  <a:pt x="125747" y="31213"/>
                  <a:pt x="125614" y="31708"/>
                </a:cubicBezTo>
                <a:cubicBezTo>
                  <a:pt x="125462" y="32317"/>
                  <a:pt x="125766" y="32374"/>
                  <a:pt x="125348" y="32659"/>
                </a:cubicBezTo>
                <a:cubicBezTo>
                  <a:pt x="125101" y="32830"/>
                  <a:pt x="124530" y="32792"/>
                  <a:pt x="124511" y="33058"/>
                </a:cubicBezTo>
                <a:cubicBezTo>
                  <a:pt x="124682" y="32944"/>
                  <a:pt x="124720" y="33058"/>
                  <a:pt x="124891" y="32944"/>
                </a:cubicBezTo>
                <a:cubicBezTo>
                  <a:pt x="125005" y="33172"/>
                  <a:pt x="125025" y="33115"/>
                  <a:pt x="125215" y="33211"/>
                </a:cubicBezTo>
                <a:cubicBezTo>
                  <a:pt x="125005" y="33477"/>
                  <a:pt x="123921" y="33591"/>
                  <a:pt x="124435" y="33743"/>
                </a:cubicBezTo>
                <a:cubicBezTo>
                  <a:pt x="124016" y="34028"/>
                  <a:pt x="123370" y="34257"/>
                  <a:pt x="123160" y="34485"/>
                </a:cubicBezTo>
                <a:cubicBezTo>
                  <a:pt x="123503" y="34352"/>
                  <a:pt x="124549" y="33895"/>
                  <a:pt x="124454" y="34181"/>
                </a:cubicBezTo>
                <a:cubicBezTo>
                  <a:pt x="124073" y="34124"/>
                  <a:pt x="123351" y="34523"/>
                  <a:pt x="123256" y="34561"/>
                </a:cubicBezTo>
                <a:cubicBezTo>
                  <a:pt x="123294" y="34656"/>
                  <a:pt x="123522" y="34466"/>
                  <a:pt x="123636" y="34466"/>
                </a:cubicBezTo>
                <a:cubicBezTo>
                  <a:pt x="123655" y="34637"/>
                  <a:pt x="123864" y="34447"/>
                  <a:pt x="123940" y="34504"/>
                </a:cubicBezTo>
                <a:cubicBezTo>
                  <a:pt x="124073" y="34466"/>
                  <a:pt x="124549" y="34219"/>
                  <a:pt x="124397" y="34371"/>
                </a:cubicBezTo>
                <a:cubicBezTo>
                  <a:pt x="123541" y="34770"/>
                  <a:pt x="123122" y="34884"/>
                  <a:pt x="122114" y="35284"/>
                </a:cubicBezTo>
                <a:cubicBezTo>
                  <a:pt x="122152" y="35379"/>
                  <a:pt x="121962" y="35379"/>
                  <a:pt x="121962" y="35455"/>
                </a:cubicBezTo>
                <a:cubicBezTo>
                  <a:pt x="122761" y="35075"/>
                  <a:pt x="123446" y="34941"/>
                  <a:pt x="124054" y="34789"/>
                </a:cubicBezTo>
                <a:cubicBezTo>
                  <a:pt x="124245" y="34751"/>
                  <a:pt x="124568" y="34466"/>
                  <a:pt x="124739" y="34694"/>
                </a:cubicBezTo>
                <a:cubicBezTo>
                  <a:pt x="124606" y="34884"/>
                  <a:pt x="124188" y="34979"/>
                  <a:pt x="124245" y="35227"/>
                </a:cubicBezTo>
                <a:cubicBezTo>
                  <a:pt x="123256" y="35569"/>
                  <a:pt x="122324" y="35892"/>
                  <a:pt x="121601" y="36330"/>
                </a:cubicBezTo>
                <a:cubicBezTo>
                  <a:pt x="122266" y="36121"/>
                  <a:pt x="122970" y="36026"/>
                  <a:pt x="123712" y="35873"/>
                </a:cubicBezTo>
                <a:cubicBezTo>
                  <a:pt x="123636" y="35950"/>
                  <a:pt x="123370" y="35950"/>
                  <a:pt x="123427" y="36045"/>
                </a:cubicBezTo>
                <a:cubicBezTo>
                  <a:pt x="123598" y="36045"/>
                  <a:pt x="123693" y="36159"/>
                  <a:pt x="123883" y="36140"/>
                </a:cubicBezTo>
                <a:cubicBezTo>
                  <a:pt x="123674" y="36235"/>
                  <a:pt x="123636" y="36444"/>
                  <a:pt x="123864" y="36425"/>
                </a:cubicBezTo>
                <a:cubicBezTo>
                  <a:pt x="123598" y="36691"/>
                  <a:pt x="123579" y="36824"/>
                  <a:pt x="123655" y="37015"/>
                </a:cubicBezTo>
                <a:cubicBezTo>
                  <a:pt x="123427" y="37148"/>
                  <a:pt x="123294" y="37110"/>
                  <a:pt x="123084" y="37186"/>
                </a:cubicBezTo>
                <a:cubicBezTo>
                  <a:pt x="123103" y="37262"/>
                  <a:pt x="123160" y="37281"/>
                  <a:pt x="123199" y="37300"/>
                </a:cubicBezTo>
                <a:cubicBezTo>
                  <a:pt x="122571" y="37452"/>
                  <a:pt x="122228" y="38004"/>
                  <a:pt x="121677" y="38308"/>
                </a:cubicBezTo>
                <a:cubicBezTo>
                  <a:pt x="121924" y="38289"/>
                  <a:pt x="122038" y="38004"/>
                  <a:pt x="122228" y="38080"/>
                </a:cubicBezTo>
                <a:close/>
                <a:moveTo>
                  <a:pt x="78690" y="19649"/>
                </a:moveTo>
                <a:cubicBezTo>
                  <a:pt x="78366" y="20010"/>
                  <a:pt x="78290" y="19858"/>
                  <a:pt x="77929" y="20124"/>
                </a:cubicBezTo>
                <a:cubicBezTo>
                  <a:pt x="78271" y="20105"/>
                  <a:pt x="78937" y="19763"/>
                  <a:pt x="79051" y="19668"/>
                </a:cubicBezTo>
                <a:cubicBezTo>
                  <a:pt x="78918" y="19497"/>
                  <a:pt x="78785" y="19839"/>
                  <a:pt x="78690" y="19649"/>
                </a:cubicBezTo>
                <a:close/>
                <a:moveTo>
                  <a:pt x="21703" y="41389"/>
                </a:moveTo>
                <a:cubicBezTo>
                  <a:pt x="21836" y="41104"/>
                  <a:pt x="21475" y="41370"/>
                  <a:pt x="21342" y="41370"/>
                </a:cubicBezTo>
                <a:cubicBezTo>
                  <a:pt x="21380" y="41542"/>
                  <a:pt x="21646" y="41294"/>
                  <a:pt x="21703" y="41389"/>
                </a:cubicBezTo>
                <a:close/>
                <a:moveTo>
                  <a:pt x="26516" y="41085"/>
                </a:moveTo>
                <a:cubicBezTo>
                  <a:pt x="26573" y="41142"/>
                  <a:pt x="26706" y="41028"/>
                  <a:pt x="26744" y="41104"/>
                </a:cubicBezTo>
                <a:cubicBezTo>
                  <a:pt x="26820" y="41009"/>
                  <a:pt x="26801" y="40895"/>
                  <a:pt x="26763" y="40762"/>
                </a:cubicBezTo>
                <a:cubicBezTo>
                  <a:pt x="26002" y="41066"/>
                  <a:pt x="25241" y="41085"/>
                  <a:pt x="24861" y="41408"/>
                </a:cubicBezTo>
                <a:cubicBezTo>
                  <a:pt x="24747" y="41447"/>
                  <a:pt x="24880" y="41218"/>
                  <a:pt x="24614" y="41332"/>
                </a:cubicBezTo>
                <a:cubicBezTo>
                  <a:pt x="24614" y="41275"/>
                  <a:pt x="24785" y="41199"/>
                  <a:pt x="24804" y="41256"/>
                </a:cubicBezTo>
                <a:cubicBezTo>
                  <a:pt x="24937" y="41085"/>
                  <a:pt x="24614" y="41123"/>
                  <a:pt x="24518" y="41275"/>
                </a:cubicBezTo>
                <a:cubicBezTo>
                  <a:pt x="24518" y="41466"/>
                  <a:pt x="24633" y="41428"/>
                  <a:pt x="24442" y="41580"/>
                </a:cubicBezTo>
                <a:cubicBezTo>
                  <a:pt x="24328" y="41599"/>
                  <a:pt x="24442" y="41504"/>
                  <a:pt x="24385" y="41428"/>
                </a:cubicBezTo>
                <a:cubicBezTo>
                  <a:pt x="24233" y="41770"/>
                  <a:pt x="23548" y="41618"/>
                  <a:pt x="23415" y="41884"/>
                </a:cubicBezTo>
                <a:cubicBezTo>
                  <a:pt x="23472" y="41979"/>
                  <a:pt x="23739" y="41732"/>
                  <a:pt x="23777" y="41903"/>
                </a:cubicBezTo>
                <a:cubicBezTo>
                  <a:pt x="23777" y="41656"/>
                  <a:pt x="24100" y="41941"/>
                  <a:pt x="24100" y="41656"/>
                </a:cubicBezTo>
                <a:cubicBezTo>
                  <a:pt x="24423" y="41732"/>
                  <a:pt x="24937" y="41485"/>
                  <a:pt x="25393" y="41313"/>
                </a:cubicBezTo>
                <a:cubicBezTo>
                  <a:pt x="25488" y="41294"/>
                  <a:pt x="25488" y="41408"/>
                  <a:pt x="25527" y="41466"/>
                </a:cubicBezTo>
                <a:cubicBezTo>
                  <a:pt x="25565" y="41428"/>
                  <a:pt x="25679" y="41332"/>
                  <a:pt x="25717" y="41389"/>
                </a:cubicBezTo>
                <a:cubicBezTo>
                  <a:pt x="25869" y="41332"/>
                  <a:pt x="25641" y="41275"/>
                  <a:pt x="25565" y="41351"/>
                </a:cubicBezTo>
                <a:cubicBezTo>
                  <a:pt x="25812" y="41028"/>
                  <a:pt x="26230" y="41161"/>
                  <a:pt x="26649" y="40857"/>
                </a:cubicBezTo>
                <a:cubicBezTo>
                  <a:pt x="26706" y="40838"/>
                  <a:pt x="26725" y="40857"/>
                  <a:pt x="26725" y="40876"/>
                </a:cubicBezTo>
                <a:cubicBezTo>
                  <a:pt x="26744" y="40971"/>
                  <a:pt x="26668" y="41028"/>
                  <a:pt x="26516" y="41085"/>
                </a:cubicBezTo>
                <a:close/>
                <a:moveTo>
                  <a:pt x="13448" y="46658"/>
                </a:moveTo>
                <a:cubicBezTo>
                  <a:pt x="13562" y="46601"/>
                  <a:pt x="13296" y="46563"/>
                  <a:pt x="13505" y="46468"/>
                </a:cubicBezTo>
                <a:cubicBezTo>
                  <a:pt x="13467" y="46411"/>
                  <a:pt x="13391" y="46392"/>
                  <a:pt x="13296" y="46449"/>
                </a:cubicBezTo>
                <a:cubicBezTo>
                  <a:pt x="13296" y="46297"/>
                  <a:pt x="13505" y="46430"/>
                  <a:pt x="13658" y="46297"/>
                </a:cubicBezTo>
                <a:cubicBezTo>
                  <a:pt x="13639" y="46088"/>
                  <a:pt x="13334" y="46354"/>
                  <a:pt x="13182" y="46373"/>
                </a:cubicBezTo>
                <a:cubicBezTo>
                  <a:pt x="13163" y="46487"/>
                  <a:pt x="13296" y="46639"/>
                  <a:pt x="13106" y="46696"/>
                </a:cubicBezTo>
                <a:cubicBezTo>
                  <a:pt x="13163" y="46715"/>
                  <a:pt x="13258" y="46677"/>
                  <a:pt x="13277" y="46791"/>
                </a:cubicBezTo>
                <a:cubicBezTo>
                  <a:pt x="13334" y="46753"/>
                  <a:pt x="13296" y="46715"/>
                  <a:pt x="13296" y="46658"/>
                </a:cubicBezTo>
                <a:cubicBezTo>
                  <a:pt x="13372" y="46620"/>
                  <a:pt x="13410" y="46639"/>
                  <a:pt x="13448" y="46658"/>
                </a:cubicBezTo>
                <a:close/>
                <a:moveTo>
                  <a:pt x="12764" y="48712"/>
                </a:moveTo>
                <a:cubicBezTo>
                  <a:pt x="12878" y="48827"/>
                  <a:pt x="13030" y="48598"/>
                  <a:pt x="13144" y="48560"/>
                </a:cubicBezTo>
                <a:cubicBezTo>
                  <a:pt x="13087" y="48541"/>
                  <a:pt x="12973" y="48579"/>
                  <a:pt x="12954" y="48465"/>
                </a:cubicBezTo>
                <a:cubicBezTo>
                  <a:pt x="12726" y="48598"/>
                  <a:pt x="12592" y="48560"/>
                  <a:pt x="12383" y="48636"/>
                </a:cubicBezTo>
                <a:cubicBezTo>
                  <a:pt x="12440" y="48751"/>
                  <a:pt x="13068" y="48522"/>
                  <a:pt x="12764" y="48712"/>
                </a:cubicBezTo>
                <a:close/>
                <a:moveTo>
                  <a:pt x="51452" y="43101"/>
                </a:moveTo>
                <a:cubicBezTo>
                  <a:pt x="51566" y="43215"/>
                  <a:pt x="51756" y="43082"/>
                  <a:pt x="51908" y="42987"/>
                </a:cubicBezTo>
                <a:cubicBezTo>
                  <a:pt x="51832" y="42892"/>
                  <a:pt x="51585" y="43082"/>
                  <a:pt x="51452" y="43101"/>
                </a:cubicBezTo>
                <a:close/>
                <a:moveTo>
                  <a:pt x="93640" y="49074"/>
                </a:moveTo>
                <a:cubicBezTo>
                  <a:pt x="94477" y="48884"/>
                  <a:pt x="95542" y="48370"/>
                  <a:pt x="96094" y="48085"/>
                </a:cubicBezTo>
                <a:cubicBezTo>
                  <a:pt x="94915" y="48446"/>
                  <a:pt x="94743" y="48655"/>
                  <a:pt x="93640" y="49074"/>
                </a:cubicBezTo>
                <a:close/>
                <a:moveTo>
                  <a:pt x="100335" y="49911"/>
                </a:moveTo>
                <a:cubicBezTo>
                  <a:pt x="98985" y="50101"/>
                  <a:pt x="98414" y="50767"/>
                  <a:pt x="97026" y="51109"/>
                </a:cubicBezTo>
                <a:cubicBezTo>
                  <a:pt x="96950" y="51280"/>
                  <a:pt x="97045" y="51318"/>
                  <a:pt x="96664" y="51432"/>
                </a:cubicBezTo>
                <a:cubicBezTo>
                  <a:pt x="97311" y="51166"/>
                  <a:pt x="99251" y="50443"/>
                  <a:pt x="100335" y="49911"/>
                </a:cubicBezTo>
                <a:close/>
                <a:moveTo>
                  <a:pt x="101096" y="49321"/>
                </a:moveTo>
                <a:cubicBezTo>
                  <a:pt x="101534" y="49093"/>
                  <a:pt x="100031" y="49797"/>
                  <a:pt x="101039" y="49340"/>
                </a:cubicBezTo>
                <a:cubicBezTo>
                  <a:pt x="101058" y="49340"/>
                  <a:pt x="101077" y="49321"/>
                  <a:pt x="101096" y="49321"/>
                </a:cubicBezTo>
                <a:close/>
                <a:moveTo>
                  <a:pt x="92689" y="49968"/>
                </a:moveTo>
                <a:cubicBezTo>
                  <a:pt x="92803" y="49911"/>
                  <a:pt x="92670" y="49778"/>
                  <a:pt x="92822" y="49740"/>
                </a:cubicBezTo>
                <a:cubicBezTo>
                  <a:pt x="92765" y="49625"/>
                  <a:pt x="92613" y="49816"/>
                  <a:pt x="92575" y="49835"/>
                </a:cubicBezTo>
                <a:cubicBezTo>
                  <a:pt x="92499" y="49854"/>
                  <a:pt x="92518" y="49816"/>
                  <a:pt x="92556" y="49797"/>
                </a:cubicBezTo>
                <a:cubicBezTo>
                  <a:pt x="92480" y="49664"/>
                  <a:pt x="92366" y="49873"/>
                  <a:pt x="92480" y="49930"/>
                </a:cubicBezTo>
                <a:cubicBezTo>
                  <a:pt x="92594" y="49873"/>
                  <a:pt x="92670" y="49873"/>
                  <a:pt x="92689" y="49968"/>
                </a:cubicBezTo>
                <a:close/>
                <a:moveTo>
                  <a:pt x="97083" y="47704"/>
                </a:moveTo>
                <a:cubicBezTo>
                  <a:pt x="97140" y="47685"/>
                  <a:pt x="97140" y="47647"/>
                  <a:pt x="97121" y="47628"/>
                </a:cubicBezTo>
                <a:cubicBezTo>
                  <a:pt x="97159" y="47495"/>
                  <a:pt x="97501" y="47457"/>
                  <a:pt x="97673" y="47362"/>
                </a:cubicBezTo>
                <a:cubicBezTo>
                  <a:pt x="97558" y="47267"/>
                  <a:pt x="97007" y="47495"/>
                  <a:pt x="97083" y="47704"/>
                </a:cubicBezTo>
                <a:close/>
                <a:moveTo>
                  <a:pt x="96265" y="47628"/>
                </a:moveTo>
                <a:cubicBezTo>
                  <a:pt x="96341" y="47609"/>
                  <a:pt x="96303" y="47552"/>
                  <a:pt x="96303" y="47514"/>
                </a:cubicBezTo>
                <a:cubicBezTo>
                  <a:pt x="96417" y="47438"/>
                  <a:pt x="96417" y="47571"/>
                  <a:pt x="96512" y="47533"/>
                </a:cubicBezTo>
                <a:cubicBezTo>
                  <a:pt x="96284" y="47723"/>
                  <a:pt x="95580" y="47933"/>
                  <a:pt x="95257" y="48142"/>
                </a:cubicBezTo>
                <a:cubicBezTo>
                  <a:pt x="95694" y="48180"/>
                  <a:pt x="96436" y="47628"/>
                  <a:pt x="96969" y="47419"/>
                </a:cubicBezTo>
                <a:cubicBezTo>
                  <a:pt x="96912" y="47286"/>
                  <a:pt x="96702" y="47381"/>
                  <a:pt x="96645" y="47495"/>
                </a:cubicBezTo>
                <a:cubicBezTo>
                  <a:pt x="96645" y="47419"/>
                  <a:pt x="96683" y="47362"/>
                  <a:pt x="96798" y="47305"/>
                </a:cubicBezTo>
                <a:cubicBezTo>
                  <a:pt x="96664" y="47267"/>
                  <a:pt x="96113" y="47457"/>
                  <a:pt x="96265" y="47628"/>
                </a:cubicBezTo>
                <a:close/>
                <a:moveTo>
                  <a:pt x="99099" y="46278"/>
                </a:moveTo>
                <a:cubicBezTo>
                  <a:pt x="98490" y="46639"/>
                  <a:pt x="97749" y="46791"/>
                  <a:pt x="96912" y="47267"/>
                </a:cubicBezTo>
                <a:cubicBezTo>
                  <a:pt x="96950" y="47343"/>
                  <a:pt x="97007" y="47381"/>
                  <a:pt x="97102" y="47362"/>
                </a:cubicBezTo>
                <a:cubicBezTo>
                  <a:pt x="97882" y="46848"/>
                  <a:pt x="98624" y="46848"/>
                  <a:pt x="99099" y="46278"/>
                </a:cubicBezTo>
                <a:close/>
                <a:moveTo>
                  <a:pt x="100297" y="46069"/>
                </a:moveTo>
                <a:cubicBezTo>
                  <a:pt x="100393" y="46050"/>
                  <a:pt x="100412" y="45802"/>
                  <a:pt x="100488" y="46012"/>
                </a:cubicBezTo>
                <a:cubicBezTo>
                  <a:pt x="100621" y="45859"/>
                  <a:pt x="100488" y="45802"/>
                  <a:pt x="100374" y="45707"/>
                </a:cubicBezTo>
                <a:cubicBezTo>
                  <a:pt x="100316" y="45821"/>
                  <a:pt x="100069" y="45878"/>
                  <a:pt x="99898" y="45954"/>
                </a:cubicBezTo>
                <a:cubicBezTo>
                  <a:pt x="99955" y="46126"/>
                  <a:pt x="100278" y="45840"/>
                  <a:pt x="100297" y="46088"/>
                </a:cubicBezTo>
                <a:close/>
                <a:moveTo>
                  <a:pt x="99575" y="46259"/>
                </a:moveTo>
                <a:cubicBezTo>
                  <a:pt x="99632" y="46316"/>
                  <a:pt x="99746" y="46221"/>
                  <a:pt x="99841" y="46202"/>
                </a:cubicBezTo>
                <a:cubicBezTo>
                  <a:pt x="99632" y="46145"/>
                  <a:pt x="99936" y="46126"/>
                  <a:pt x="99841" y="45993"/>
                </a:cubicBezTo>
                <a:cubicBezTo>
                  <a:pt x="99765" y="46012"/>
                  <a:pt x="99708" y="46031"/>
                  <a:pt x="99651" y="46069"/>
                </a:cubicBezTo>
                <a:cubicBezTo>
                  <a:pt x="99670" y="46107"/>
                  <a:pt x="99689" y="46164"/>
                  <a:pt x="99708" y="46202"/>
                </a:cubicBezTo>
                <a:cubicBezTo>
                  <a:pt x="99670" y="46221"/>
                  <a:pt x="99632" y="46240"/>
                  <a:pt x="99575" y="46259"/>
                </a:cubicBezTo>
                <a:close/>
                <a:moveTo>
                  <a:pt x="99594" y="46088"/>
                </a:moveTo>
                <a:cubicBezTo>
                  <a:pt x="99480" y="46164"/>
                  <a:pt x="99156" y="46183"/>
                  <a:pt x="99175" y="46297"/>
                </a:cubicBezTo>
                <a:cubicBezTo>
                  <a:pt x="99213" y="46506"/>
                  <a:pt x="99651" y="46183"/>
                  <a:pt x="99594" y="46088"/>
                </a:cubicBezTo>
                <a:close/>
                <a:moveTo>
                  <a:pt x="98281" y="46563"/>
                </a:moveTo>
                <a:cubicBezTo>
                  <a:pt x="98243" y="46506"/>
                  <a:pt x="98243" y="46468"/>
                  <a:pt x="98300" y="46430"/>
                </a:cubicBezTo>
                <a:cubicBezTo>
                  <a:pt x="98205" y="46297"/>
                  <a:pt x="98186" y="46525"/>
                  <a:pt x="98053" y="46525"/>
                </a:cubicBezTo>
                <a:cubicBezTo>
                  <a:pt x="98091" y="46373"/>
                  <a:pt x="98281" y="46297"/>
                  <a:pt x="97977" y="46335"/>
                </a:cubicBezTo>
                <a:cubicBezTo>
                  <a:pt x="97920" y="46202"/>
                  <a:pt x="98452" y="46221"/>
                  <a:pt x="98281" y="46050"/>
                </a:cubicBezTo>
                <a:cubicBezTo>
                  <a:pt x="98053" y="46183"/>
                  <a:pt x="98072" y="46145"/>
                  <a:pt x="97787" y="46240"/>
                </a:cubicBezTo>
                <a:cubicBezTo>
                  <a:pt x="97882" y="46354"/>
                  <a:pt x="97977" y="46430"/>
                  <a:pt x="98015" y="46601"/>
                </a:cubicBezTo>
                <a:cubicBezTo>
                  <a:pt x="98110" y="46563"/>
                  <a:pt x="98167" y="46620"/>
                  <a:pt x="98281" y="46563"/>
                </a:cubicBezTo>
                <a:close/>
                <a:moveTo>
                  <a:pt x="99613" y="45460"/>
                </a:moveTo>
                <a:cubicBezTo>
                  <a:pt x="99499" y="45308"/>
                  <a:pt x="99422" y="45536"/>
                  <a:pt x="99175" y="45574"/>
                </a:cubicBezTo>
                <a:cubicBezTo>
                  <a:pt x="99346" y="45707"/>
                  <a:pt x="99422" y="45536"/>
                  <a:pt x="99613" y="45460"/>
                </a:cubicBezTo>
                <a:close/>
                <a:moveTo>
                  <a:pt x="121449" y="36368"/>
                </a:moveTo>
                <a:cubicBezTo>
                  <a:pt x="121220" y="36482"/>
                  <a:pt x="121106" y="36558"/>
                  <a:pt x="120726" y="36710"/>
                </a:cubicBezTo>
                <a:cubicBezTo>
                  <a:pt x="120707" y="36767"/>
                  <a:pt x="121525" y="36615"/>
                  <a:pt x="121449" y="36368"/>
                </a:cubicBezTo>
                <a:close/>
                <a:moveTo>
                  <a:pt x="79070" y="52193"/>
                </a:moveTo>
                <a:cubicBezTo>
                  <a:pt x="78652" y="52174"/>
                  <a:pt x="77701" y="52650"/>
                  <a:pt x="77358" y="52764"/>
                </a:cubicBezTo>
                <a:cubicBezTo>
                  <a:pt x="77663" y="52859"/>
                  <a:pt x="78481" y="52383"/>
                  <a:pt x="79070" y="52193"/>
                </a:cubicBezTo>
                <a:close/>
                <a:moveTo>
                  <a:pt x="67734" y="54628"/>
                </a:moveTo>
                <a:cubicBezTo>
                  <a:pt x="67943" y="54476"/>
                  <a:pt x="68095" y="54552"/>
                  <a:pt x="68266" y="54362"/>
                </a:cubicBezTo>
                <a:cubicBezTo>
                  <a:pt x="68095" y="54419"/>
                  <a:pt x="67715" y="54362"/>
                  <a:pt x="67734" y="54628"/>
                </a:cubicBezTo>
                <a:close/>
                <a:moveTo>
                  <a:pt x="67658" y="54609"/>
                </a:moveTo>
                <a:cubicBezTo>
                  <a:pt x="67658" y="54552"/>
                  <a:pt x="67620" y="54571"/>
                  <a:pt x="67582" y="54571"/>
                </a:cubicBezTo>
                <a:lnTo>
                  <a:pt x="67544" y="54476"/>
                </a:lnTo>
                <a:cubicBezTo>
                  <a:pt x="67486" y="54552"/>
                  <a:pt x="67391" y="54609"/>
                  <a:pt x="67239" y="54647"/>
                </a:cubicBezTo>
                <a:cubicBezTo>
                  <a:pt x="67296" y="54780"/>
                  <a:pt x="67486" y="54666"/>
                  <a:pt x="67658" y="54609"/>
                </a:cubicBezTo>
                <a:close/>
                <a:moveTo>
                  <a:pt x="76103" y="50500"/>
                </a:moveTo>
                <a:cubicBezTo>
                  <a:pt x="74695" y="50786"/>
                  <a:pt x="73687" y="51185"/>
                  <a:pt x="72204" y="51832"/>
                </a:cubicBezTo>
                <a:cubicBezTo>
                  <a:pt x="73630" y="51566"/>
                  <a:pt x="74581" y="50900"/>
                  <a:pt x="76103" y="50500"/>
                </a:cubicBezTo>
                <a:close/>
                <a:moveTo>
                  <a:pt x="72166" y="51946"/>
                </a:moveTo>
                <a:cubicBezTo>
                  <a:pt x="72032" y="51794"/>
                  <a:pt x="71880" y="52079"/>
                  <a:pt x="71595" y="52136"/>
                </a:cubicBezTo>
                <a:cubicBezTo>
                  <a:pt x="71481" y="52269"/>
                  <a:pt x="72013" y="52003"/>
                  <a:pt x="72166" y="51946"/>
                </a:cubicBezTo>
                <a:close/>
                <a:moveTo>
                  <a:pt x="70454" y="52479"/>
                </a:moveTo>
                <a:cubicBezTo>
                  <a:pt x="70834" y="52383"/>
                  <a:pt x="70872" y="52460"/>
                  <a:pt x="71043" y="52174"/>
                </a:cubicBezTo>
                <a:cubicBezTo>
                  <a:pt x="71158" y="52174"/>
                  <a:pt x="71043" y="52250"/>
                  <a:pt x="71100" y="52326"/>
                </a:cubicBezTo>
                <a:cubicBezTo>
                  <a:pt x="71177" y="52250"/>
                  <a:pt x="71272" y="52174"/>
                  <a:pt x="71215" y="52060"/>
                </a:cubicBezTo>
                <a:cubicBezTo>
                  <a:pt x="70929" y="52098"/>
                  <a:pt x="70872" y="52174"/>
                  <a:pt x="70682" y="52326"/>
                </a:cubicBezTo>
                <a:cubicBezTo>
                  <a:pt x="70530" y="52364"/>
                  <a:pt x="70720" y="52231"/>
                  <a:pt x="70568" y="52212"/>
                </a:cubicBezTo>
                <a:cubicBezTo>
                  <a:pt x="70454" y="52288"/>
                  <a:pt x="70168" y="52288"/>
                  <a:pt x="70302" y="52422"/>
                </a:cubicBezTo>
                <a:cubicBezTo>
                  <a:pt x="68932" y="52479"/>
                  <a:pt x="67563" y="53449"/>
                  <a:pt x="66402" y="53601"/>
                </a:cubicBezTo>
                <a:cubicBezTo>
                  <a:pt x="66326" y="53753"/>
                  <a:pt x="65280" y="53962"/>
                  <a:pt x="64919" y="54190"/>
                </a:cubicBezTo>
                <a:cubicBezTo>
                  <a:pt x="65318" y="54248"/>
                  <a:pt x="65965" y="53810"/>
                  <a:pt x="66098" y="54114"/>
                </a:cubicBezTo>
                <a:cubicBezTo>
                  <a:pt x="66821" y="53867"/>
                  <a:pt x="67525" y="53544"/>
                  <a:pt x="68057" y="53449"/>
                </a:cubicBezTo>
                <a:cubicBezTo>
                  <a:pt x="67867" y="53315"/>
                  <a:pt x="68019" y="53258"/>
                  <a:pt x="68114" y="53411"/>
                </a:cubicBezTo>
                <a:cubicBezTo>
                  <a:pt x="68228" y="53239"/>
                  <a:pt x="68247" y="53296"/>
                  <a:pt x="68438" y="53182"/>
                </a:cubicBezTo>
                <a:cubicBezTo>
                  <a:pt x="68380" y="53392"/>
                  <a:pt x="70225" y="52726"/>
                  <a:pt x="70454" y="52479"/>
                </a:cubicBezTo>
                <a:close/>
                <a:moveTo>
                  <a:pt x="71728" y="51908"/>
                </a:moveTo>
                <a:cubicBezTo>
                  <a:pt x="71576" y="51908"/>
                  <a:pt x="71272" y="51984"/>
                  <a:pt x="71310" y="52136"/>
                </a:cubicBezTo>
                <a:cubicBezTo>
                  <a:pt x="71405" y="52022"/>
                  <a:pt x="71576" y="52060"/>
                  <a:pt x="71728" y="51908"/>
                </a:cubicBezTo>
                <a:close/>
                <a:moveTo>
                  <a:pt x="62313" y="55579"/>
                </a:moveTo>
                <a:cubicBezTo>
                  <a:pt x="62484" y="55636"/>
                  <a:pt x="62845" y="55389"/>
                  <a:pt x="63074" y="55332"/>
                </a:cubicBezTo>
                <a:cubicBezTo>
                  <a:pt x="62902" y="55256"/>
                  <a:pt x="62560" y="55503"/>
                  <a:pt x="62313" y="55579"/>
                </a:cubicBezTo>
                <a:close/>
                <a:moveTo>
                  <a:pt x="129894" y="28512"/>
                </a:moveTo>
                <a:cubicBezTo>
                  <a:pt x="129799" y="28436"/>
                  <a:pt x="129628" y="28512"/>
                  <a:pt x="129418" y="28588"/>
                </a:cubicBezTo>
                <a:cubicBezTo>
                  <a:pt x="129456" y="28798"/>
                  <a:pt x="129742" y="28531"/>
                  <a:pt x="129894" y="28512"/>
                </a:cubicBezTo>
                <a:close/>
                <a:moveTo>
                  <a:pt x="63949" y="54799"/>
                </a:moveTo>
                <a:cubicBezTo>
                  <a:pt x="63644" y="54723"/>
                  <a:pt x="63112" y="55237"/>
                  <a:pt x="63949" y="54799"/>
                </a:cubicBezTo>
                <a:close/>
                <a:moveTo>
                  <a:pt x="64767" y="54190"/>
                </a:moveTo>
                <a:cubicBezTo>
                  <a:pt x="64348" y="54438"/>
                  <a:pt x="64348" y="54267"/>
                  <a:pt x="63968" y="54514"/>
                </a:cubicBezTo>
                <a:cubicBezTo>
                  <a:pt x="64177" y="54609"/>
                  <a:pt x="64690" y="54438"/>
                  <a:pt x="64767" y="54190"/>
                </a:cubicBezTo>
                <a:close/>
                <a:moveTo>
                  <a:pt x="69636" y="51851"/>
                </a:moveTo>
                <a:cubicBezTo>
                  <a:pt x="69522" y="51927"/>
                  <a:pt x="69370" y="51984"/>
                  <a:pt x="69446" y="52098"/>
                </a:cubicBezTo>
                <a:cubicBezTo>
                  <a:pt x="69598" y="52155"/>
                  <a:pt x="69750" y="52003"/>
                  <a:pt x="69636" y="51851"/>
                </a:cubicBezTo>
                <a:close/>
                <a:moveTo>
                  <a:pt x="69370" y="52079"/>
                </a:moveTo>
                <a:cubicBezTo>
                  <a:pt x="68799" y="52098"/>
                  <a:pt x="67791" y="52479"/>
                  <a:pt x="67049" y="52897"/>
                </a:cubicBezTo>
                <a:cubicBezTo>
                  <a:pt x="67943" y="52593"/>
                  <a:pt x="68361" y="52536"/>
                  <a:pt x="69370" y="52079"/>
                </a:cubicBezTo>
                <a:close/>
                <a:moveTo>
                  <a:pt x="74144" y="49892"/>
                </a:moveTo>
                <a:cubicBezTo>
                  <a:pt x="73630" y="50101"/>
                  <a:pt x="73307" y="50120"/>
                  <a:pt x="72984" y="50405"/>
                </a:cubicBezTo>
                <a:cubicBezTo>
                  <a:pt x="73326" y="50348"/>
                  <a:pt x="74011" y="50215"/>
                  <a:pt x="74144" y="49892"/>
                </a:cubicBezTo>
                <a:close/>
                <a:moveTo>
                  <a:pt x="68438" y="52117"/>
                </a:moveTo>
                <a:cubicBezTo>
                  <a:pt x="68590" y="51946"/>
                  <a:pt x="69293" y="52003"/>
                  <a:pt x="69465" y="51642"/>
                </a:cubicBezTo>
                <a:cubicBezTo>
                  <a:pt x="69655" y="51756"/>
                  <a:pt x="70416" y="51432"/>
                  <a:pt x="70378" y="51223"/>
                </a:cubicBezTo>
                <a:cubicBezTo>
                  <a:pt x="69465" y="51604"/>
                  <a:pt x="69046" y="51718"/>
                  <a:pt x="68133" y="52060"/>
                </a:cubicBezTo>
                <a:cubicBezTo>
                  <a:pt x="68076" y="52307"/>
                  <a:pt x="68628" y="51908"/>
                  <a:pt x="68438" y="52117"/>
                </a:cubicBezTo>
                <a:close/>
                <a:moveTo>
                  <a:pt x="129856" y="27352"/>
                </a:moveTo>
                <a:cubicBezTo>
                  <a:pt x="130236" y="27086"/>
                  <a:pt x="130826" y="26896"/>
                  <a:pt x="130902" y="26553"/>
                </a:cubicBezTo>
                <a:cubicBezTo>
                  <a:pt x="130541" y="26820"/>
                  <a:pt x="129913" y="27010"/>
                  <a:pt x="129856" y="27352"/>
                </a:cubicBezTo>
                <a:close/>
                <a:moveTo>
                  <a:pt x="73231" y="49968"/>
                </a:moveTo>
                <a:cubicBezTo>
                  <a:pt x="73307" y="49911"/>
                  <a:pt x="73630" y="49835"/>
                  <a:pt x="73668" y="49625"/>
                </a:cubicBezTo>
                <a:cubicBezTo>
                  <a:pt x="73782" y="49740"/>
                  <a:pt x="74087" y="49549"/>
                  <a:pt x="74334" y="49473"/>
                </a:cubicBezTo>
                <a:cubicBezTo>
                  <a:pt x="74163" y="49340"/>
                  <a:pt x="73231" y="49683"/>
                  <a:pt x="73022" y="49949"/>
                </a:cubicBezTo>
                <a:cubicBezTo>
                  <a:pt x="73003" y="50063"/>
                  <a:pt x="73440" y="49778"/>
                  <a:pt x="73231" y="49968"/>
                </a:cubicBezTo>
                <a:close/>
                <a:moveTo>
                  <a:pt x="66421" y="52079"/>
                </a:moveTo>
                <a:cubicBezTo>
                  <a:pt x="66669" y="52041"/>
                  <a:pt x="67391" y="51528"/>
                  <a:pt x="66688" y="51813"/>
                </a:cubicBezTo>
                <a:cubicBezTo>
                  <a:pt x="66535" y="51870"/>
                  <a:pt x="66326" y="51908"/>
                  <a:pt x="66421" y="52079"/>
                </a:cubicBezTo>
                <a:close/>
                <a:moveTo>
                  <a:pt x="63378" y="52307"/>
                </a:moveTo>
                <a:cubicBezTo>
                  <a:pt x="63416" y="52231"/>
                  <a:pt x="62560" y="52555"/>
                  <a:pt x="62503" y="52650"/>
                </a:cubicBezTo>
                <a:cubicBezTo>
                  <a:pt x="62864" y="52650"/>
                  <a:pt x="63093" y="52403"/>
                  <a:pt x="63378" y="52307"/>
                </a:cubicBezTo>
                <a:close/>
                <a:moveTo>
                  <a:pt x="63511" y="52307"/>
                </a:moveTo>
                <a:cubicBezTo>
                  <a:pt x="63644" y="52288"/>
                  <a:pt x="63663" y="52193"/>
                  <a:pt x="63739" y="52155"/>
                </a:cubicBezTo>
                <a:cubicBezTo>
                  <a:pt x="64519" y="51832"/>
                  <a:pt x="63720" y="51984"/>
                  <a:pt x="63511" y="52307"/>
                </a:cubicBezTo>
                <a:close/>
                <a:moveTo>
                  <a:pt x="61951" y="52707"/>
                </a:moveTo>
                <a:cubicBezTo>
                  <a:pt x="62008" y="52536"/>
                  <a:pt x="62332" y="52441"/>
                  <a:pt x="62598" y="52345"/>
                </a:cubicBezTo>
                <a:cubicBezTo>
                  <a:pt x="62579" y="52269"/>
                  <a:pt x="62541" y="52212"/>
                  <a:pt x="62522" y="52155"/>
                </a:cubicBezTo>
                <a:cubicBezTo>
                  <a:pt x="62522" y="52307"/>
                  <a:pt x="61742" y="52688"/>
                  <a:pt x="61989" y="52422"/>
                </a:cubicBezTo>
                <a:cubicBezTo>
                  <a:pt x="61723" y="52288"/>
                  <a:pt x="61799" y="52707"/>
                  <a:pt x="61951" y="52707"/>
                </a:cubicBezTo>
                <a:close/>
                <a:moveTo>
                  <a:pt x="63911" y="50805"/>
                </a:moveTo>
                <a:cubicBezTo>
                  <a:pt x="63682" y="50957"/>
                  <a:pt x="63606" y="50938"/>
                  <a:pt x="63321" y="51109"/>
                </a:cubicBezTo>
                <a:cubicBezTo>
                  <a:pt x="63169" y="51223"/>
                  <a:pt x="64044" y="50976"/>
                  <a:pt x="63911" y="50805"/>
                </a:cubicBezTo>
                <a:close/>
                <a:moveTo>
                  <a:pt x="75532" y="46031"/>
                </a:moveTo>
                <a:cubicBezTo>
                  <a:pt x="75456" y="46050"/>
                  <a:pt x="75475" y="46012"/>
                  <a:pt x="75513" y="45993"/>
                </a:cubicBezTo>
                <a:cubicBezTo>
                  <a:pt x="74810" y="46202"/>
                  <a:pt x="74163" y="46544"/>
                  <a:pt x="73459" y="46753"/>
                </a:cubicBezTo>
                <a:cubicBezTo>
                  <a:pt x="73497" y="46791"/>
                  <a:pt x="73554" y="46810"/>
                  <a:pt x="73573" y="46886"/>
                </a:cubicBezTo>
                <a:cubicBezTo>
                  <a:pt x="73345" y="47020"/>
                  <a:pt x="73136" y="46963"/>
                  <a:pt x="73079" y="47077"/>
                </a:cubicBezTo>
                <a:cubicBezTo>
                  <a:pt x="73478" y="47077"/>
                  <a:pt x="74030" y="46772"/>
                  <a:pt x="74657" y="46563"/>
                </a:cubicBezTo>
                <a:cubicBezTo>
                  <a:pt x="74258" y="46373"/>
                  <a:pt x="75608" y="46278"/>
                  <a:pt x="75570" y="45973"/>
                </a:cubicBezTo>
                <a:cubicBezTo>
                  <a:pt x="75513" y="45973"/>
                  <a:pt x="75513" y="46012"/>
                  <a:pt x="75513" y="46050"/>
                </a:cubicBezTo>
                <a:close/>
                <a:moveTo>
                  <a:pt x="76959" y="45517"/>
                </a:moveTo>
                <a:cubicBezTo>
                  <a:pt x="76616" y="45460"/>
                  <a:pt x="75703" y="45764"/>
                  <a:pt x="75665" y="46031"/>
                </a:cubicBezTo>
                <a:cubicBezTo>
                  <a:pt x="76312" y="45726"/>
                  <a:pt x="76369" y="45764"/>
                  <a:pt x="76959" y="45517"/>
                </a:cubicBezTo>
                <a:close/>
                <a:moveTo>
                  <a:pt x="64082" y="50519"/>
                </a:moveTo>
                <a:cubicBezTo>
                  <a:pt x="64044" y="50462"/>
                  <a:pt x="64063" y="50424"/>
                  <a:pt x="64101" y="50405"/>
                </a:cubicBezTo>
                <a:cubicBezTo>
                  <a:pt x="63587" y="50519"/>
                  <a:pt x="62560" y="50786"/>
                  <a:pt x="62332" y="51166"/>
                </a:cubicBezTo>
                <a:cubicBezTo>
                  <a:pt x="62769" y="51014"/>
                  <a:pt x="62998" y="51014"/>
                  <a:pt x="63226" y="50691"/>
                </a:cubicBezTo>
                <a:cubicBezTo>
                  <a:pt x="63587" y="50824"/>
                  <a:pt x="63758" y="50596"/>
                  <a:pt x="64082" y="50519"/>
                </a:cubicBezTo>
                <a:close/>
                <a:moveTo>
                  <a:pt x="64272" y="50443"/>
                </a:moveTo>
                <a:cubicBezTo>
                  <a:pt x="64557" y="50310"/>
                  <a:pt x="64348" y="50272"/>
                  <a:pt x="64633" y="50291"/>
                </a:cubicBezTo>
                <a:cubicBezTo>
                  <a:pt x="64576" y="50177"/>
                  <a:pt x="64709" y="50158"/>
                  <a:pt x="64557" y="50101"/>
                </a:cubicBezTo>
                <a:cubicBezTo>
                  <a:pt x="64462" y="50139"/>
                  <a:pt x="64291" y="50443"/>
                  <a:pt x="64253" y="50234"/>
                </a:cubicBezTo>
                <a:cubicBezTo>
                  <a:pt x="64101" y="50348"/>
                  <a:pt x="64215" y="50329"/>
                  <a:pt x="64272" y="50443"/>
                </a:cubicBezTo>
                <a:close/>
                <a:moveTo>
                  <a:pt x="66098" y="49664"/>
                </a:moveTo>
                <a:cubicBezTo>
                  <a:pt x="66022" y="49644"/>
                  <a:pt x="65965" y="49606"/>
                  <a:pt x="65927" y="49568"/>
                </a:cubicBezTo>
                <a:cubicBezTo>
                  <a:pt x="65870" y="49606"/>
                  <a:pt x="65832" y="49644"/>
                  <a:pt x="65756" y="49683"/>
                </a:cubicBezTo>
                <a:cubicBezTo>
                  <a:pt x="65908" y="49797"/>
                  <a:pt x="66060" y="49702"/>
                  <a:pt x="66288" y="49587"/>
                </a:cubicBezTo>
                <a:cubicBezTo>
                  <a:pt x="66269" y="49549"/>
                  <a:pt x="66250" y="49511"/>
                  <a:pt x="66250" y="49492"/>
                </a:cubicBezTo>
                <a:cubicBezTo>
                  <a:pt x="66193" y="49511"/>
                  <a:pt x="66174" y="49492"/>
                  <a:pt x="66174" y="49454"/>
                </a:cubicBezTo>
                <a:cubicBezTo>
                  <a:pt x="66098" y="49511"/>
                  <a:pt x="66060" y="49568"/>
                  <a:pt x="66098" y="49644"/>
                </a:cubicBezTo>
                <a:close/>
                <a:moveTo>
                  <a:pt x="61666" y="51432"/>
                </a:moveTo>
                <a:cubicBezTo>
                  <a:pt x="61799" y="51356"/>
                  <a:pt x="61856" y="51261"/>
                  <a:pt x="62066" y="51223"/>
                </a:cubicBezTo>
                <a:cubicBezTo>
                  <a:pt x="61913" y="51185"/>
                  <a:pt x="61590" y="51242"/>
                  <a:pt x="61666" y="51432"/>
                </a:cubicBezTo>
                <a:close/>
                <a:moveTo>
                  <a:pt x="66707" y="49188"/>
                </a:moveTo>
                <a:cubicBezTo>
                  <a:pt x="66098" y="49321"/>
                  <a:pt x="65699" y="49492"/>
                  <a:pt x="65128" y="49721"/>
                </a:cubicBezTo>
                <a:cubicBezTo>
                  <a:pt x="65451" y="49816"/>
                  <a:pt x="66421" y="49264"/>
                  <a:pt x="66707" y="49188"/>
                </a:cubicBezTo>
                <a:close/>
                <a:moveTo>
                  <a:pt x="63492" y="50481"/>
                </a:moveTo>
                <a:cubicBezTo>
                  <a:pt x="63625" y="50291"/>
                  <a:pt x="63834" y="50386"/>
                  <a:pt x="63968" y="50234"/>
                </a:cubicBezTo>
                <a:cubicBezTo>
                  <a:pt x="63815" y="50234"/>
                  <a:pt x="63359" y="50253"/>
                  <a:pt x="63492" y="50481"/>
                </a:cubicBezTo>
                <a:close/>
                <a:moveTo>
                  <a:pt x="127212" y="24689"/>
                </a:moveTo>
                <a:cubicBezTo>
                  <a:pt x="127783" y="24442"/>
                  <a:pt x="128334" y="24043"/>
                  <a:pt x="128981" y="23757"/>
                </a:cubicBezTo>
                <a:cubicBezTo>
                  <a:pt x="128467" y="23776"/>
                  <a:pt x="127516" y="24214"/>
                  <a:pt x="127212" y="24689"/>
                </a:cubicBezTo>
                <a:close/>
                <a:moveTo>
                  <a:pt x="63568" y="50120"/>
                </a:moveTo>
                <a:cubicBezTo>
                  <a:pt x="63283" y="50101"/>
                  <a:pt x="63131" y="50215"/>
                  <a:pt x="62864" y="50348"/>
                </a:cubicBezTo>
                <a:cubicBezTo>
                  <a:pt x="62979" y="50462"/>
                  <a:pt x="63340" y="50272"/>
                  <a:pt x="63568" y="50120"/>
                </a:cubicBezTo>
                <a:close/>
                <a:moveTo>
                  <a:pt x="65984" y="48865"/>
                </a:moveTo>
                <a:cubicBezTo>
                  <a:pt x="65984" y="48693"/>
                  <a:pt x="66307" y="48617"/>
                  <a:pt x="66174" y="48408"/>
                </a:cubicBezTo>
                <a:cubicBezTo>
                  <a:pt x="66098" y="48541"/>
                  <a:pt x="65756" y="48770"/>
                  <a:pt x="65984" y="48865"/>
                </a:cubicBezTo>
                <a:close/>
                <a:moveTo>
                  <a:pt x="69826" y="47153"/>
                </a:moveTo>
                <a:cubicBezTo>
                  <a:pt x="68685" y="47381"/>
                  <a:pt x="67144" y="48446"/>
                  <a:pt x="66364" y="48370"/>
                </a:cubicBezTo>
                <a:cubicBezTo>
                  <a:pt x="66421" y="48408"/>
                  <a:pt x="66478" y="48427"/>
                  <a:pt x="66402" y="48465"/>
                </a:cubicBezTo>
                <a:cubicBezTo>
                  <a:pt x="66421" y="48465"/>
                  <a:pt x="66421" y="48522"/>
                  <a:pt x="66421" y="48522"/>
                </a:cubicBezTo>
                <a:cubicBezTo>
                  <a:pt x="67106" y="48484"/>
                  <a:pt x="68894" y="47571"/>
                  <a:pt x="69826" y="47153"/>
                </a:cubicBezTo>
                <a:close/>
                <a:moveTo>
                  <a:pt x="82152" y="42207"/>
                </a:moveTo>
                <a:cubicBezTo>
                  <a:pt x="82247" y="42398"/>
                  <a:pt x="83198" y="41827"/>
                  <a:pt x="83578" y="41694"/>
                </a:cubicBezTo>
                <a:cubicBezTo>
                  <a:pt x="83654" y="41675"/>
                  <a:pt x="83959" y="41542"/>
                  <a:pt x="83749" y="41580"/>
                </a:cubicBezTo>
                <a:cubicBezTo>
                  <a:pt x="83654" y="41618"/>
                  <a:pt x="83540" y="41656"/>
                  <a:pt x="83445" y="41694"/>
                </a:cubicBezTo>
                <a:cubicBezTo>
                  <a:pt x="82893" y="41884"/>
                  <a:pt x="82418" y="42150"/>
                  <a:pt x="82152" y="42207"/>
                </a:cubicBezTo>
                <a:close/>
                <a:moveTo>
                  <a:pt x="129837" y="23187"/>
                </a:moveTo>
                <a:cubicBezTo>
                  <a:pt x="130008" y="23168"/>
                  <a:pt x="130160" y="22806"/>
                  <a:pt x="130274" y="23015"/>
                </a:cubicBezTo>
                <a:cubicBezTo>
                  <a:pt x="130388" y="22920"/>
                  <a:pt x="130541" y="22825"/>
                  <a:pt x="130388" y="22635"/>
                </a:cubicBezTo>
                <a:cubicBezTo>
                  <a:pt x="130122" y="22787"/>
                  <a:pt x="129837" y="22958"/>
                  <a:pt x="129837" y="23187"/>
                </a:cubicBezTo>
                <a:close/>
                <a:moveTo>
                  <a:pt x="76274" y="44509"/>
                </a:moveTo>
                <a:cubicBezTo>
                  <a:pt x="74581" y="44908"/>
                  <a:pt x="73098" y="45688"/>
                  <a:pt x="70948" y="46601"/>
                </a:cubicBezTo>
                <a:cubicBezTo>
                  <a:pt x="72888" y="45993"/>
                  <a:pt x="74562" y="45213"/>
                  <a:pt x="76274" y="44509"/>
                </a:cubicBezTo>
                <a:close/>
                <a:moveTo>
                  <a:pt x="77168" y="44090"/>
                </a:moveTo>
                <a:cubicBezTo>
                  <a:pt x="77282" y="44186"/>
                  <a:pt x="77568" y="43957"/>
                  <a:pt x="77758" y="43919"/>
                </a:cubicBezTo>
                <a:cubicBezTo>
                  <a:pt x="77587" y="43862"/>
                  <a:pt x="77339" y="43957"/>
                  <a:pt x="77168" y="44090"/>
                </a:cubicBezTo>
                <a:close/>
                <a:moveTo>
                  <a:pt x="130293" y="20619"/>
                </a:moveTo>
                <a:cubicBezTo>
                  <a:pt x="130293" y="20486"/>
                  <a:pt x="130426" y="20391"/>
                  <a:pt x="130541" y="20295"/>
                </a:cubicBezTo>
                <a:cubicBezTo>
                  <a:pt x="130179" y="19820"/>
                  <a:pt x="130750" y="19630"/>
                  <a:pt x="130845" y="19287"/>
                </a:cubicBezTo>
                <a:cubicBezTo>
                  <a:pt x="130312" y="19573"/>
                  <a:pt x="129932" y="19915"/>
                  <a:pt x="129304" y="20295"/>
                </a:cubicBezTo>
                <a:cubicBezTo>
                  <a:pt x="129456" y="20372"/>
                  <a:pt x="129742" y="20143"/>
                  <a:pt x="129780" y="20048"/>
                </a:cubicBezTo>
                <a:cubicBezTo>
                  <a:pt x="130122" y="20391"/>
                  <a:pt x="129437" y="20809"/>
                  <a:pt x="129019" y="21189"/>
                </a:cubicBezTo>
                <a:cubicBezTo>
                  <a:pt x="129247" y="21170"/>
                  <a:pt x="129590" y="21037"/>
                  <a:pt x="129742" y="20828"/>
                </a:cubicBezTo>
                <a:cubicBezTo>
                  <a:pt x="129951" y="20904"/>
                  <a:pt x="129513" y="21132"/>
                  <a:pt x="129247" y="21208"/>
                </a:cubicBezTo>
                <a:cubicBezTo>
                  <a:pt x="128486" y="21817"/>
                  <a:pt x="127802" y="22521"/>
                  <a:pt x="126908" y="23206"/>
                </a:cubicBezTo>
                <a:cubicBezTo>
                  <a:pt x="127992" y="22787"/>
                  <a:pt x="129513" y="21627"/>
                  <a:pt x="130217" y="21304"/>
                </a:cubicBezTo>
                <a:cubicBezTo>
                  <a:pt x="130274" y="21285"/>
                  <a:pt x="130769" y="21037"/>
                  <a:pt x="130864" y="21285"/>
                </a:cubicBezTo>
                <a:cubicBezTo>
                  <a:pt x="130997" y="21665"/>
                  <a:pt x="129418" y="22578"/>
                  <a:pt x="128943" y="22939"/>
                </a:cubicBezTo>
                <a:cubicBezTo>
                  <a:pt x="129076" y="23091"/>
                  <a:pt x="129152" y="22863"/>
                  <a:pt x="129399" y="22806"/>
                </a:cubicBezTo>
                <a:cubicBezTo>
                  <a:pt x="129361" y="22920"/>
                  <a:pt x="129228" y="22996"/>
                  <a:pt x="129304" y="23130"/>
                </a:cubicBezTo>
                <a:cubicBezTo>
                  <a:pt x="129894" y="22863"/>
                  <a:pt x="130198" y="22198"/>
                  <a:pt x="130788" y="22198"/>
                </a:cubicBezTo>
                <a:cubicBezTo>
                  <a:pt x="130940" y="21950"/>
                  <a:pt x="131244" y="21722"/>
                  <a:pt x="131435" y="21494"/>
                </a:cubicBezTo>
                <a:cubicBezTo>
                  <a:pt x="131377" y="21323"/>
                  <a:pt x="131301" y="21170"/>
                  <a:pt x="131244" y="20999"/>
                </a:cubicBezTo>
                <a:cubicBezTo>
                  <a:pt x="130959" y="21227"/>
                  <a:pt x="130522" y="20771"/>
                  <a:pt x="130293" y="20600"/>
                </a:cubicBezTo>
                <a:close/>
                <a:moveTo>
                  <a:pt x="74410" y="44547"/>
                </a:moveTo>
                <a:cubicBezTo>
                  <a:pt x="74011" y="44319"/>
                  <a:pt x="73212" y="44946"/>
                  <a:pt x="72508" y="45137"/>
                </a:cubicBezTo>
                <a:cubicBezTo>
                  <a:pt x="73041" y="45137"/>
                  <a:pt x="73554" y="44889"/>
                  <a:pt x="74410" y="44547"/>
                </a:cubicBezTo>
                <a:close/>
                <a:moveTo>
                  <a:pt x="81239" y="41580"/>
                </a:moveTo>
                <a:cubicBezTo>
                  <a:pt x="78899" y="42721"/>
                  <a:pt x="76712" y="43292"/>
                  <a:pt x="74524" y="44433"/>
                </a:cubicBezTo>
                <a:cubicBezTo>
                  <a:pt x="76027" y="43862"/>
                  <a:pt x="77377" y="43368"/>
                  <a:pt x="78671" y="42835"/>
                </a:cubicBezTo>
                <a:cubicBezTo>
                  <a:pt x="79222" y="42607"/>
                  <a:pt x="79793" y="42283"/>
                  <a:pt x="80364" y="42036"/>
                </a:cubicBezTo>
                <a:cubicBezTo>
                  <a:pt x="80706" y="41903"/>
                  <a:pt x="81181" y="41922"/>
                  <a:pt x="81239" y="41580"/>
                </a:cubicBezTo>
                <a:close/>
                <a:moveTo>
                  <a:pt x="85461" y="39944"/>
                </a:moveTo>
                <a:cubicBezTo>
                  <a:pt x="85613" y="39887"/>
                  <a:pt x="85404" y="40058"/>
                  <a:pt x="85537" y="40134"/>
                </a:cubicBezTo>
                <a:cubicBezTo>
                  <a:pt x="85689" y="40039"/>
                  <a:pt x="85575" y="39868"/>
                  <a:pt x="85746" y="39773"/>
                </a:cubicBezTo>
                <a:cubicBezTo>
                  <a:pt x="85823" y="39773"/>
                  <a:pt x="85861" y="39849"/>
                  <a:pt x="85975" y="39792"/>
                </a:cubicBezTo>
                <a:cubicBezTo>
                  <a:pt x="87116" y="39031"/>
                  <a:pt x="88390" y="38898"/>
                  <a:pt x="89227" y="38270"/>
                </a:cubicBezTo>
                <a:cubicBezTo>
                  <a:pt x="89322" y="38289"/>
                  <a:pt x="89360" y="38403"/>
                  <a:pt x="89475" y="38384"/>
                </a:cubicBezTo>
                <a:cubicBezTo>
                  <a:pt x="89741" y="38080"/>
                  <a:pt x="90197" y="37776"/>
                  <a:pt x="90654" y="37737"/>
                </a:cubicBezTo>
                <a:cubicBezTo>
                  <a:pt x="90426" y="37604"/>
                  <a:pt x="91091" y="37490"/>
                  <a:pt x="91053" y="37471"/>
                </a:cubicBezTo>
                <a:cubicBezTo>
                  <a:pt x="91148" y="37471"/>
                  <a:pt x="91205" y="37528"/>
                  <a:pt x="91244" y="37623"/>
                </a:cubicBezTo>
                <a:cubicBezTo>
                  <a:pt x="91110" y="37395"/>
                  <a:pt x="91700" y="37452"/>
                  <a:pt x="91472" y="37300"/>
                </a:cubicBezTo>
                <a:cubicBezTo>
                  <a:pt x="91643" y="37376"/>
                  <a:pt x="92099" y="36844"/>
                  <a:pt x="92233" y="37053"/>
                </a:cubicBezTo>
                <a:cubicBezTo>
                  <a:pt x="92309" y="36996"/>
                  <a:pt x="92347" y="36939"/>
                  <a:pt x="92309" y="36863"/>
                </a:cubicBezTo>
                <a:cubicBezTo>
                  <a:pt x="92689" y="36805"/>
                  <a:pt x="92879" y="36805"/>
                  <a:pt x="93031" y="36520"/>
                </a:cubicBezTo>
                <a:cubicBezTo>
                  <a:pt x="93317" y="36558"/>
                  <a:pt x="93507" y="36273"/>
                  <a:pt x="93659" y="36482"/>
                </a:cubicBezTo>
                <a:cubicBezTo>
                  <a:pt x="93773" y="36444"/>
                  <a:pt x="93621" y="36311"/>
                  <a:pt x="93697" y="36254"/>
                </a:cubicBezTo>
                <a:cubicBezTo>
                  <a:pt x="94078" y="36197"/>
                  <a:pt x="94306" y="35988"/>
                  <a:pt x="94344" y="35873"/>
                </a:cubicBezTo>
                <a:cubicBezTo>
                  <a:pt x="94838" y="35778"/>
                  <a:pt x="95048" y="35588"/>
                  <a:pt x="95409" y="35512"/>
                </a:cubicBezTo>
                <a:cubicBezTo>
                  <a:pt x="95485" y="35455"/>
                  <a:pt x="95371" y="35360"/>
                  <a:pt x="95466" y="35303"/>
                </a:cubicBezTo>
                <a:cubicBezTo>
                  <a:pt x="95409" y="35265"/>
                  <a:pt x="95314" y="35398"/>
                  <a:pt x="95143" y="35379"/>
                </a:cubicBezTo>
                <a:cubicBezTo>
                  <a:pt x="95162" y="35417"/>
                  <a:pt x="95219" y="35417"/>
                  <a:pt x="95238" y="35455"/>
                </a:cubicBezTo>
                <a:cubicBezTo>
                  <a:pt x="94991" y="35645"/>
                  <a:pt x="94972" y="35379"/>
                  <a:pt x="94705" y="35569"/>
                </a:cubicBezTo>
                <a:cubicBezTo>
                  <a:pt x="94800" y="35626"/>
                  <a:pt x="94915" y="35512"/>
                  <a:pt x="94838" y="35683"/>
                </a:cubicBezTo>
                <a:cubicBezTo>
                  <a:pt x="94629" y="35588"/>
                  <a:pt x="94059" y="35759"/>
                  <a:pt x="94192" y="35873"/>
                </a:cubicBezTo>
                <a:cubicBezTo>
                  <a:pt x="93393" y="36083"/>
                  <a:pt x="93374" y="36292"/>
                  <a:pt x="92328" y="36577"/>
                </a:cubicBezTo>
                <a:cubicBezTo>
                  <a:pt x="92423" y="36653"/>
                  <a:pt x="91472" y="36996"/>
                  <a:pt x="91091" y="37072"/>
                </a:cubicBezTo>
                <a:cubicBezTo>
                  <a:pt x="91072" y="37129"/>
                  <a:pt x="91053" y="37167"/>
                  <a:pt x="91091" y="37243"/>
                </a:cubicBezTo>
                <a:cubicBezTo>
                  <a:pt x="90597" y="37205"/>
                  <a:pt x="90730" y="37471"/>
                  <a:pt x="90216" y="37357"/>
                </a:cubicBezTo>
                <a:cubicBezTo>
                  <a:pt x="90559" y="37528"/>
                  <a:pt x="89741" y="37604"/>
                  <a:pt x="90159" y="37604"/>
                </a:cubicBezTo>
                <a:cubicBezTo>
                  <a:pt x="90121" y="37776"/>
                  <a:pt x="89817" y="37718"/>
                  <a:pt x="89722" y="37737"/>
                </a:cubicBezTo>
                <a:cubicBezTo>
                  <a:pt x="89608" y="37623"/>
                  <a:pt x="89760" y="37566"/>
                  <a:pt x="89684" y="37471"/>
                </a:cubicBezTo>
                <a:cubicBezTo>
                  <a:pt x="89665" y="37642"/>
                  <a:pt x="89284" y="37718"/>
                  <a:pt x="89437" y="37947"/>
                </a:cubicBezTo>
                <a:cubicBezTo>
                  <a:pt x="89551" y="37909"/>
                  <a:pt x="89418" y="37776"/>
                  <a:pt x="89570" y="37737"/>
                </a:cubicBezTo>
                <a:cubicBezTo>
                  <a:pt x="89608" y="37814"/>
                  <a:pt x="89532" y="37871"/>
                  <a:pt x="89589" y="37947"/>
                </a:cubicBezTo>
                <a:cubicBezTo>
                  <a:pt x="89170" y="38061"/>
                  <a:pt x="89208" y="37966"/>
                  <a:pt x="88790" y="38099"/>
                </a:cubicBezTo>
                <a:cubicBezTo>
                  <a:pt x="88809" y="38194"/>
                  <a:pt x="88885" y="38156"/>
                  <a:pt x="88904" y="38213"/>
                </a:cubicBezTo>
                <a:cubicBezTo>
                  <a:pt x="88676" y="38156"/>
                  <a:pt x="88333" y="38213"/>
                  <a:pt x="88010" y="38479"/>
                </a:cubicBezTo>
                <a:cubicBezTo>
                  <a:pt x="87896" y="38365"/>
                  <a:pt x="88048" y="38308"/>
                  <a:pt x="87972" y="38213"/>
                </a:cubicBezTo>
                <a:cubicBezTo>
                  <a:pt x="87839" y="38232"/>
                  <a:pt x="87877" y="38327"/>
                  <a:pt x="87896" y="38403"/>
                </a:cubicBezTo>
                <a:cubicBezTo>
                  <a:pt x="87782" y="38441"/>
                  <a:pt x="87801" y="38251"/>
                  <a:pt x="87706" y="38251"/>
                </a:cubicBezTo>
                <a:cubicBezTo>
                  <a:pt x="87496" y="38308"/>
                  <a:pt x="87553" y="38441"/>
                  <a:pt x="87611" y="38574"/>
                </a:cubicBezTo>
                <a:cubicBezTo>
                  <a:pt x="87725" y="38422"/>
                  <a:pt x="87744" y="38403"/>
                  <a:pt x="87934" y="38441"/>
                </a:cubicBezTo>
                <a:cubicBezTo>
                  <a:pt x="87725" y="38822"/>
                  <a:pt x="87534" y="38479"/>
                  <a:pt x="87572" y="38803"/>
                </a:cubicBezTo>
                <a:cubicBezTo>
                  <a:pt x="87496" y="38822"/>
                  <a:pt x="87477" y="38746"/>
                  <a:pt x="87458" y="38689"/>
                </a:cubicBezTo>
                <a:cubicBezTo>
                  <a:pt x="87192" y="38765"/>
                  <a:pt x="87097" y="38898"/>
                  <a:pt x="87097" y="39050"/>
                </a:cubicBezTo>
                <a:cubicBezTo>
                  <a:pt x="86621" y="39202"/>
                  <a:pt x="86564" y="39107"/>
                  <a:pt x="86146" y="39373"/>
                </a:cubicBezTo>
                <a:cubicBezTo>
                  <a:pt x="86146" y="39335"/>
                  <a:pt x="86222" y="39316"/>
                  <a:pt x="86260" y="39278"/>
                </a:cubicBezTo>
                <a:cubicBezTo>
                  <a:pt x="85670" y="39354"/>
                  <a:pt x="85366" y="39716"/>
                  <a:pt x="84948" y="39754"/>
                </a:cubicBezTo>
                <a:cubicBezTo>
                  <a:pt x="84967" y="39811"/>
                  <a:pt x="84986" y="39849"/>
                  <a:pt x="85005" y="39906"/>
                </a:cubicBezTo>
                <a:cubicBezTo>
                  <a:pt x="84929" y="39925"/>
                  <a:pt x="84910" y="39830"/>
                  <a:pt x="84891" y="39773"/>
                </a:cubicBezTo>
                <a:cubicBezTo>
                  <a:pt x="84814" y="39830"/>
                  <a:pt x="84776" y="39887"/>
                  <a:pt x="84814" y="39982"/>
                </a:cubicBezTo>
                <a:cubicBezTo>
                  <a:pt x="84358" y="39887"/>
                  <a:pt x="83978" y="40229"/>
                  <a:pt x="83844" y="40419"/>
                </a:cubicBezTo>
                <a:cubicBezTo>
                  <a:pt x="83654" y="40457"/>
                  <a:pt x="83863" y="40286"/>
                  <a:pt x="83768" y="40229"/>
                </a:cubicBezTo>
                <a:cubicBezTo>
                  <a:pt x="83673" y="40286"/>
                  <a:pt x="83673" y="40362"/>
                  <a:pt x="83730" y="40457"/>
                </a:cubicBezTo>
                <a:cubicBezTo>
                  <a:pt x="83521" y="40324"/>
                  <a:pt x="83179" y="40610"/>
                  <a:pt x="82988" y="40591"/>
                </a:cubicBezTo>
                <a:cubicBezTo>
                  <a:pt x="82874" y="40705"/>
                  <a:pt x="82931" y="40857"/>
                  <a:pt x="82627" y="40914"/>
                </a:cubicBezTo>
                <a:cubicBezTo>
                  <a:pt x="82646" y="40819"/>
                  <a:pt x="82798" y="40762"/>
                  <a:pt x="82893" y="40686"/>
                </a:cubicBezTo>
                <a:cubicBezTo>
                  <a:pt x="82798" y="40610"/>
                  <a:pt x="82532" y="40819"/>
                  <a:pt x="82380" y="40838"/>
                </a:cubicBezTo>
                <a:cubicBezTo>
                  <a:pt x="82342" y="40895"/>
                  <a:pt x="82361" y="40971"/>
                  <a:pt x="82399" y="41066"/>
                </a:cubicBezTo>
                <a:cubicBezTo>
                  <a:pt x="81904" y="41294"/>
                  <a:pt x="81391" y="41313"/>
                  <a:pt x="81334" y="41656"/>
                </a:cubicBezTo>
                <a:cubicBezTo>
                  <a:pt x="81980" y="41580"/>
                  <a:pt x="83236" y="40667"/>
                  <a:pt x="84092" y="40495"/>
                </a:cubicBezTo>
                <a:cubicBezTo>
                  <a:pt x="84187" y="40476"/>
                  <a:pt x="84301" y="40629"/>
                  <a:pt x="84206" y="40381"/>
                </a:cubicBezTo>
                <a:cubicBezTo>
                  <a:pt x="84301" y="40400"/>
                  <a:pt x="84377" y="40457"/>
                  <a:pt x="84415" y="40572"/>
                </a:cubicBezTo>
                <a:cubicBezTo>
                  <a:pt x="84529" y="40172"/>
                  <a:pt x="85195" y="40191"/>
                  <a:pt x="85309" y="39944"/>
                </a:cubicBezTo>
                <a:cubicBezTo>
                  <a:pt x="85366" y="39944"/>
                  <a:pt x="85461" y="40039"/>
                  <a:pt x="85442" y="39944"/>
                </a:cubicBezTo>
                <a:close/>
                <a:moveTo>
                  <a:pt x="67182" y="47381"/>
                </a:moveTo>
                <a:cubicBezTo>
                  <a:pt x="67239" y="47305"/>
                  <a:pt x="67391" y="47248"/>
                  <a:pt x="67448" y="47172"/>
                </a:cubicBezTo>
                <a:cubicBezTo>
                  <a:pt x="67391" y="47077"/>
                  <a:pt x="66992" y="47248"/>
                  <a:pt x="67182" y="47381"/>
                </a:cubicBezTo>
                <a:close/>
                <a:moveTo>
                  <a:pt x="63758" y="48313"/>
                </a:moveTo>
                <a:cubicBezTo>
                  <a:pt x="63987" y="47876"/>
                  <a:pt x="64500" y="48104"/>
                  <a:pt x="64481" y="47799"/>
                </a:cubicBezTo>
                <a:cubicBezTo>
                  <a:pt x="64576" y="47818"/>
                  <a:pt x="64652" y="47838"/>
                  <a:pt x="64728" y="47876"/>
                </a:cubicBezTo>
                <a:cubicBezTo>
                  <a:pt x="64767" y="47666"/>
                  <a:pt x="65033" y="47799"/>
                  <a:pt x="64976" y="47590"/>
                </a:cubicBezTo>
                <a:cubicBezTo>
                  <a:pt x="65432" y="47571"/>
                  <a:pt x="65775" y="47210"/>
                  <a:pt x="66250" y="47191"/>
                </a:cubicBezTo>
                <a:cubicBezTo>
                  <a:pt x="66269" y="47248"/>
                  <a:pt x="66193" y="47267"/>
                  <a:pt x="66155" y="47305"/>
                </a:cubicBezTo>
                <a:cubicBezTo>
                  <a:pt x="66174" y="47400"/>
                  <a:pt x="66383" y="47229"/>
                  <a:pt x="66478" y="47229"/>
                </a:cubicBezTo>
                <a:cubicBezTo>
                  <a:pt x="66383" y="47191"/>
                  <a:pt x="66421" y="47153"/>
                  <a:pt x="66421" y="47077"/>
                </a:cubicBezTo>
                <a:cubicBezTo>
                  <a:pt x="66992" y="47096"/>
                  <a:pt x="67620" y="46354"/>
                  <a:pt x="67848" y="46734"/>
                </a:cubicBezTo>
                <a:cubicBezTo>
                  <a:pt x="68723" y="46354"/>
                  <a:pt x="69312" y="46031"/>
                  <a:pt x="69959" y="45726"/>
                </a:cubicBezTo>
                <a:cubicBezTo>
                  <a:pt x="70302" y="45555"/>
                  <a:pt x="70872" y="45536"/>
                  <a:pt x="71138" y="45118"/>
                </a:cubicBezTo>
                <a:cubicBezTo>
                  <a:pt x="71272" y="45137"/>
                  <a:pt x="71329" y="45232"/>
                  <a:pt x="71519" y="45137"/>
                </a:cubicBezTo>
                <a:cubicBezTo>
                  <a:pt x="71500" y="45060"/>
                  <a:pt x="71424" y="45080"/>
                  <a:pt x="71348" y="45099"/>
                </a:cubicBezTo>
                <a:cubicBezTo>
                  <a:pt x="71367" y="44946"/>
                  <a:pt x="71538" y="45099"/>
                  <a:pt x="71576" y="44946"/>
                </a:cubicBezTo>
                <a:cubicBezTo>
                  <a:pt x="71709" y="45022"/>
                  <a:pt x="71500" y="45194"/>
                  <a:pt x="71652" y="45137"/>
                </a:cubicBezTo>
                <a:cubicBezTo>
                  <a:pt x="71899" y="45060"/>
                  <a:pt x="71595" y="45080"/>
                  <a:pt x="71728" y="44946"/>
                </a:cubicBezTo>
                <a:cubicBezTo>
                  <a:pt x="71975" y="44946"/>
                  <a:pt x="71994" y="44832"/>
                  <a:pt x="72261" y="44851"/>
                </a:cubicBezTo>
                <a:cubicBezTo>
                  <a:pt x="72242" y="44794"/>
                  <a:pt x="72223" y="44756"/>
                  <a:pt x="72204" y="44699"/>
                </a:cubicBezTo>
                <a:cubicBezTo>
                  <a:pt x="72584" y="44794"/>
                  <a:pt x="73193" y="44509"/>
                  <a:pt x="73992" y="44205"/>
                </a:cubicBezTo>
                <a:cubicBezTo>
                  <a:pt x="73897" y="44090"/>
                  <a:pt x="74087" y="44052"/>
                  <a:pt x="74049" y="43957"/>
                </a:cubicBezTo>
                <a:cubicBezTo>
                  <a:pt x="74049" y="44147"/>
                  <a:pt x="74334" y="44033"/>
                  <a:pt x="74581" y="43862"/>
                </a:cubicBezTo>
                <a:cubicBezTo>
                  <a:pt x="74600" y="43881"/>
                  <a:pt x="74505" y="43957"/>
                  <a:pt x="74467" y="43957"/>
                </a:cubicBezTo>
                <a:cubicBezTo>
                  <a:pt x="75361" y="43843"/>
                  <a:pt x="75913" y="43234"/>
                  <a:pt x="76731" y="42987"/>
                </a:cubicBezTo>
                <a:cubicBezTo>
                  <a:pt x="76883" y="42949"/>
                  <a:pt x="77073" y="43025"/>
                  <a:pt x="77225" y="42968"/>
                </a:cubicBezTo>
                <a:cubicBezTo>
                  <a:pt x="77377" y="42911"/>
                  <a:pt x="77529" y="42740"/>
                  <a:pt x="77739" y="42645"/>
                </a:cubicBezTo>
                <a:cubicBezTo>
                  <a:pt x="77891" y="42588"/>
                  <a:pt x="78119" y="42607"/>
                  <a:pt x="78271" y="42550"/>
                </a:cubicBezTo>
                <a:cubicBezTo>
                  <a:pt x="78519" y="42455"/>
                  <a:pt x="78709" y="42207"/>
                  <a:pt x="78956" y="42112"/>
                </a:cubicBezTo>
                <a:cubicBezTo>
                  <a:pt x="79888" y="41694"/>
                  <a:pt x="80839" y="41428"/>
                  <a:pt x="81600" y="41047"/>
                </a:cubicBezTo>
                <a:cubicBezTo>
                  <a:pt x="81562" y="40914"/>
                  <a:pt x="81771" y="40648"/>
                  <a:pt x="81904" y="40705"/>
                </a:cubicBezTo>
                <a:cubicBezTo>
                  <a:pt x="81980" y="40610"/>
                  <a:pt x="81980" y="40515"/>
                  <a:pt x="81885" y="40495"/>
                </a:cubicBezTo>
                <a:cubicBezTo>
                  <a:pt x="82171" y="40419"/>
                  <a:pt x="82018" y="40495"/>
                  <a:pt x="81942" y="40286"/>
                </a:cubicBezTo>
                <a:cubicBezTo>
                  <a:pt x="82152" y="40305"/>
                  <a:pt x="82361" y="40324"/>
                  <a:pt x="82551" y="40381"/>
                </a:cubicBezTo>
                <a:cubicBezTo>
                  <a:pt x="82361" y="40343"/>
                  <a:pt x="82532" y="40153"/>
                  <a:pt x="82380" y="40115"/>
                </a:cubicBezTo>
                <a:cubicBezTo>
                  <a:pt x="82589" y="40210"/>
                  <a:pt x="82836" y="39887"/>
                  <a:pt x="82893" y="40134"/>
                </a:cubicBezTo>
                <a:cubicBezTo>
                  <a:pt x="83007" y="40077"/>
                  <a:pt x="82969" y="39963"/>
                  <a:pt x="82912" y="39849"/>
                </a:cubicBezTo>
                <a:cubicBezTo>
                  <a:pt x="83065" y="39773"/>
                  <a:pt x="83027" y="40020"/>
                  <a:pt x="83217" y="39887"/>
                </a:cubicBezTo>
                <a:cubicBezTo>
                  <a:pt x="82988" y="39773"/>
                  <a:pt x="83426" y="39773"/>
                  <a:pt x="83559" y="39697"/>
                </a:cubicBezTo>
                <a:cubicBezTo>
                  <a:pt x="83749" y="39583"/>
                  <a:pt x="83426" y="39678"/>
                  <a:pt x="83369" y="39716"/>
                </a:cubicBezTo>
                <a:cubicBezTo>
                  <a:pt x="83502" y="39449"/>
                  <a:pt x="83654" y="39640"/>
                  <a:pt x="83844" y="39487"/>
                </a:cubicBezTo>
                <a:cubicBezTo>
                  <a:pt x="83882" y="39544"/>
                  <a:pt x="83825" y="39583"/>
                  <a:pt x="83749" y="39621"/>
                </a:cubicBezTo>
                <a:cubicBezTo>
                  <a:pt x="83844" y="39716"/>
                  <a:pt x="84073" y="39487"/>
                  <a:pt x="83940" y="39373"/>
                </a:cubicBezTo>
                <a:cubicBezTo>
                  <a:pt x="84168" y="39335"/>
                  <a:pt x="84073" y="39525"/>
                  <a:pt x="83959" y="39602"/>
                </a:cubicBezTo>
                <a:cubicBezTo>
                  <a:pt x="84111" y="39678"/>
                  <a:pt x="84130" y="39373"/>
                  <a:pt x="84263" y="39297"/>
                </a:cubicBezTo>
                <a:cubicBezTo>
                  <a:pt x="84320" y="39373"/>
                  <a:pt x="84377" y="39354"/>
                  <a:pt x="84529" y="39430"/>
                </a:cubicBezTo>
                <a:cubicBezTo>
                  <a:pt x="84605" y="39354"/>
                  <a:pt x="84605" y="39278"/>
                  <a:pt x="84567" y="39183"/>
                </a:cubicBezTo>
                <a:cubicBezTo>
                  <a:pt x="84719" y="39202"/>
                  <a:pt x="84948" y="39088"/>
                  <a:pt x="85100" y="39088"/>
                </a:cubicBezTo>
                <a:cubicBezTo>
                  <a:pt x="85195" y="38917"/>
                  <a:pt x="85043" y="38936"/>
                  <a:pt x="84948" y="38860"/>
                </a:cubicBezTo>
                <a:cubicBezTo>
                  <a:pt x="85005" y="38841"/>
                  <a:pt x="85081" y="38822"/>
                  <a:pt x="85138" y="38784"/>
                </a:cubicBezTo>
                <a:cubicBezTo>
                  <a:pt x="85005" y="38746"/>
                  <a:pt x="84986" y="38536"/>
                  <a:pt x="84929" y="38270"/>
                </a:cubicBezTo>
                <a:cubicBezTo>
                  <a:pt x="85100" y="38232"/>
                  <a:pt x="84872" y="38479"/>
                  <a:pt x="85081" y="38479"/>
                </a:cubicBezTo>
                <a:cubicBezTo>
                  <a:pt x="85328" y="38460"/>
                  <a:pt x="85043" y="38289"/>
                  <a:pt x="85214" y="38251"/>
                </a:cubicBezTo>
                <a:cubicBezTo>
                  <a:pt x="85290" y="38365"/>
                  <a:pt x="85404" y="38365"/>
                  <a:pt x="85404" y="38574"/>
                </a:cubicBezTo>
                <a:cubicBezTo>
                  <a:pt x="85328" y="38555"/>
                  <a:pt x="85252" y="38517"/>
                  <a:pt x="85157" y="38498"/>
                </a:cubicBezTo>
                <a:cubicBezTo>
                  <a:pt x="85119" y="38631"/>
                  <a:pt x="85271" y="38746"/>
                  <a:pt x="85214" y="38974"/>
                </a:cubicBezTo>
                <a:cubicBezTo>
                  <a:pt x="85290" y="38936"/>
                  <a:pt x="85385" y="38898"/>
                  <a:pt x="85423" y="38955"/>
                </a:cubicBezTo>
                <a:cubicBezTo>
                  <a:pt x="85518" y="38879"/>
                  <a:pt x="85385" y="38860"/>
                  <a:pt x="85366" y="38803"/>
                </a:cubicBezTo>
                <a:cubicBezTo>
                  <a:pt x="85556" y="38784"/>
                  <a:pt x="85613" y="38860"/>
                  <a:pt x="85689" y="38727"/>
                </a:cubicBezTo>
                <a:cubicBezTo>
                  <a:pt x="85632" y="38555"/>
                  <a:pt x="85632" y="38746"/>
                  <a:pt x="85480" y="38765"/>
                </a:cubicBezTo>
                <a:cubicBezTo>
                  <a:pt x="85366" y="38650"/>
                  <a:pt x="85594" y="38612"/>
                  <a:pt x="85689" y="38574"/>
                </a:cubicBezTo>
                <a:cubicBezTo>
                  <a:pt x="85708" y="38384"/>
                  <a:pt x="85480" y="38612"/>
                  <a:pt x="85499" y="38422"/>
                </a:cubicBezTo>
                <a:cubicBezTo>
                  <a:pt x="85461" y="38232"/>
                  <a:pt x="85804" y="38346"/>
                  <a:pt x="85804" y="38137"/>
                </a:cubicBezTo>
                <a:cubicBezTo>
                  <a:pt x="85937" y="38175"/>
                  <a:pt x="86108" y="38156"/>
                  <a:pt x="86203" y="38251"/>
                </a:cubicBezTo>
                <a:cubicBezTo>
                  <a:pt x="86469" y="38118"/>
                  <a:pt x="86032" y="38137"/>
                  <a:pt x="86146" y="37928"/>
                </a:cubicBezTo>
                <a:cubicBezTo>
                  <a:pt x="86393" y="37966"/>
                  <a:pt x="86602" y="37699"/>
                  <a:pt x="86374" y="37623"/>
                </a:cubicBezTo>
                <a:cubicBezTo>
                  <a:pt x="86469" y="37471"/>
                  <a:pt x="86602" y="37414"/>
                  <a:pt x="86793" y="37395"/>
                </a:cubicBezTo>
                <a:cubicBezTo>
                  <a:pt x="86736" y="37357"/>
                  <a:pt x="86640" y="37414"/>
                  <a:pt x="86621" y="37300"/>
                </a:cubicBezTo>
                <a:cubicBezTo>
                  <a:pt x="86450" y="37433"/>
                  <a:pt x="86127" y="37452"/>
                  <a:pt x="85804" y="37623"/>
                </a:cubicBezTo>
                <a:cubicBezTo>
                  <a:pt x="85899" y="37795"/>
                  <a:pt x="86032" y="37680"/>
                  <a:pt x="86165" y="37604"/>
                </a:cubicBezTo>
                <a:cubicBezTo>
                  <a:pt x="86298" y="37566"/>
                  <a:pt x="86260" y="37795"/>
                  <a:pt x="86374" y="37795"/>
                </a:cubicBezTo>
                <a:cubicBezTo>
                  <a:pt x="86279" y="37814"/>
                  <a:pt x="86051" y="37909"/>
                  <a:pt x="85975" y="38004"/>
                </a:cubicBezTo>
                <a:cubicBezTo>
                  <a:pt x="85804" y="37966"/>
                  <a:pt x="85785" y="37890"/>
                  <a:pt x="85785" y="37737"/>
                </a:cubicBezTo>
                <a:cubicBezTo>
                  <a:pt x="85575" y="37814"/>
                  <a:pt x="85404" y="37814"/>
                  <a:pt x="85157" y="37947"/>
                </a:cubicBezTo>
                <a:cubicBezTo>
                  <a:pt x="85157" y="38080"/>
                  <a:pt x="85499" y="38042"/>
                  <a:pt x="85499" y="37909"/>
                </a:cubicBezTo>
                <a:cubicBezTo>
                  <a:pt x="85632" y="37909"/>
                  <a:pt x="85727" y="38023"/>
                  <a:pt x="85651" y="38137"/>
                </a:cubicBezTo>
                <a:cubicBezTo>
                  <a:pt x="85556" y="38137"/>
                  <a:pt x="85651" y="38061"/>
                  <a:pt x="85594" y="37985"/>
                </a:cubicBezTo>
                <a:cubicBezTo>
                  <a:pt x="85499" y="38061"/>
                  <a:pt x="85480" y="38156"/>
                  <a:pt x="85328" y="38213"/>
                </a:cubicBezTo>
                <a:cubicBezTo>
                  <a:pt x="85271" y="38175"/>
                  <a:pt x="84833" y="38137"/>
                  <a:pt x="85119" y="38023"/>
                </a:cubicBezTo>
                <a:cubicBezTo>
                  <a:pt x="85043" y="37909"/>
                  <a:pt x="84700" y="38232"/>
                  <a:pt x="84738" y="37947"/>
                </a:cubicBezTo>
                <a:cubicBezTo>
                  <a:pt x="84662" y="38213"/>
                  <a:pt x="84929" y="38441"/>
                  <a:pt x="84948" y="38650"/>
                </a:cubicBezTo>
                <a:cubicBezTo>
                  <a:pt x="84814" y="38650"/>
                  <a:pt x="84757" y="38479"/>
                  <a:pt x="84662" y="38650"/>
                </a:cubicBezTo>
                <a:cubicBezTo>
                  <a:pt x="84662" y="38517"/>
                  <a:pt x="84776" y="38403"/>
                  <a:pt x="84624" y="38213"/>
                </a:cubicBezTo>
                <a:cubicBezTo>
                  <a:pt x="84453" y="38346"/>
                  <a:pt x="84491" y="38270"/>
                  <a:pt x="84263" y="38365"/>
                </a:cubicBezTo>
                <a:cubicBezTo>
                  <a:pt x="84434" y="38365"/>
                  <a:pt x="84453" y="38441"/>
                  <a:pt x="84510" y="38479"/>
                </a:cubicBezTo>
                <a:cubicBezTo>
                  <a:pt x="84529" y="38536"/>
                  <a:pt x="84415" y="38574"/>
                  <a:pt x="84358" y="38612"/>
                </a:cubicBezTo>
                <a:cubicBezTo>
                  <a:pt x="84377" y="38650"/>
                  <a:pt x="84434" y="38612"/>
                  <a:pt x="84491" y="38612"/>
                </a:cubicBezTo>
                <a:cubicBezTo>
                  <a:pt x="84491" y="38650"/>
                  <a:pt x="84453" y="38689"/>
                  <a:pt x="84472" y="38727"/>
                </a:cubicBezTo>
                <a:cubicBezTo>
                  <a:pt x="84301" y="38727"/>
                  <a:pt x="84301" y="38612"/>
                  <a:pt x="84301" y="38460"/>
                </a:cubicBezTo>
                <a:cubicBezTo>
                  <a:pt x="84149" y="38670"/>
                  <a:pt x="83959" y="38650"/>
                  <a:pt x="83940" y="38822"/>
                </a:cubicBezTo>
                <a:cubicBezTo>
                  <a:pt x="83730" y="38746"/>
                  <a:pt x="83692" y="38879"/>
                  <a:pt x="83502" y="39012"/>
                </a:cubicBezTo>
                <a:cubicBezTo>
                  <a:pt x="83635" y="39107"/>
                  <a:pt x="83787" y="39164"/>
                  <a:pt x="83901" y="39297"/>
                </a:cubicBezTo>
                <a:cubicBezTo>
                  <a:pt x="83940" y="39487"/>
                  <a:pt x="83540" y="39278"/>
                  <a:pt x="83711" y="39487"/>
                </a:cubicBezTo>
                <a:cubicBezTo>
                  <a:pt x="83559" y="39506"/>
                  <a:pt x="83464" y="39240"/>
                  <a:pt x="83521" y="39563"/>
                </a:cubicBezTo>
                <a:cubicBezTo>
                  <a:pt x="83426" y="39583"/>
                  <a:pt x="83350" y="39621"/>
                  <a:pt x="83274" y="39659"/>
                </a:cubicBezTo>
                <a:cubicBezTo>
                  <a:pt x="83198" y="39544"/>
                  <a:pt x="83559" y="39563"/>
                  <a:pt x="83388" y="39430"/>
                </a:cubicBezTo>
                <a:cubicBezTo>
                  <a:pt x="83236" y="39506"/>
                  <a:pt x="83236" y="39602"/>
                  <a:pt x="83122" y="39487"/>
                </a:cubicBezTo>
                <a:cubicBezTo>
                  <a:pt x="82988" y="39563"/>
                  <a:pt x="83179" y="39659"/>
                  <a:pt x="83198" y="39678"/>
                </a:cubicBezTo>
                <a:cubicBezTo>
                  <a:pt x="82988" y="39754"/>
                  <a:pt x="82874" y="39735"/>
                  <a:pt x="82722" y="39887"/>
                </a:cubicBezTo>
                <a:cubicBezTo>
                  <a:pt x="82608" y="39849"/>
                  <a:pt x="82494" y="39754"/>
                  <a:pt x="82551" y="39659"/>
                </a:cubicBezTo>
                <a:cubicBezTo>
                  <a:pt x="82760" y="39544"/>
                  <a:pt x="82722" y="39830"/>
                  <a:pt x="82931" y="39678"/>
                </a:cubicBezTo>
                <a:cubicBezTo>
                  <a:pt x="82798" y="39373"/>
                  <a:pt x="82893" y="39392"/>
                  <a:pt x="82817" y="39069"/>
                </a:cubicBezTo>
                <a:cubicBezTo>
                  <a:pt x="82627" y="39430"/>
                  <a:pt x="82437" y="39487"/>
                  <a:pt x="81942" y="39583"/>
                </a:cubicBezTo>
                <a:cubicBezTo>
                  <a:pt x="81999" y="39716"/>
                  <a:pt x="82094" y="39640"/>
                  <a:pt x="82018" y="39773"/>
                </a:cubicBezTo>
                <a:cubicBezTo>
                  <a:pt x="81790" y="39811"/>
                  <a:pt x="81486" y="39621"/>
                  <a:pt x="81258" y="40020"/>
                </a:cubicBezTo>
                <a:cubicBezTo>
                  <a:pt x="81486" y="39735"/>
                  <a:pt x="81372" y="39982"/>
                  <a:pt x="81239" y="40134"/>
                </a:cubicBezTo>
                <a:cubicBezTo>
                  <a:pt x="81086" y="40191"/>
                  <a:pt x="81296" y="40020"/>
                  <a:pt x="81162" y="39944"/>
                </a:cubicBezTo>
                <a:cubicBezTo>
                  <a:pt x="81048" y="39963"/>
                  <a:pt x="80953" y="40191"/>
                  <a:pt x="80896" y="40001"/>
                </a:cubicBezTo>
                <a:cubicBezTo>
                  <a:pt x="80706" y="40115"/>
                  <a:pt x="80383" y="40172"/>
                  <a:pt x="80440" y="40457"/>
                </a:cubicBezTo>
                <a:cubicBezTo>
                  <a:pt x="80516" y="40438"/>
                  <a:pt x="80554" y="40400"/>
                  <a:pt x="80554" y="40362"/>
                </a:cubicBezTo>
                <a:cubicBezTo>
                  <a:pt x="80687" y="40324"/>
                  <a:pt x="80497" y="40457"/>
                  <a:pt x="80668" y="40476"/>
                </a:cubicBezTo>
                <a:cubicBezTo>
                  <a:pt x="80877" y="40438"/>
                  <a:pt x="80744" y="40305"/>
                  <a:pt x="80858" y="40229"/>
                </a:cubicBezTo>
                <a:cubicBezTo>
                  <a:pt x="81105" y="40362"/>
                  <a:pt x="80687" y="40495"/>
                  <a:pt x="80972" y="40686"/>
                </a:cubicBezTo>
                <a:cubicBezTo>
                  <a:pt x="80877" y="40629"/>
                  <a:pt x="80744" y="40629"/>
                  <a:pt x="80687" y="40534"/>
                </a:cubicBezTo>
                <a:cubicBezTo>
                  <a:pt x="80649" y="40629"/>
                  <a:pt x="80535" y="40705"/>
                  <a:pt x="80440" y="40800"/>
                </a:cubicBezTo>
                <a:cubicBezTo>
                  <a:pt x="80611" y="40495"/>
                  <a:pt x="80459" y="40705"/>
                  <a:pt x="80307" y="40286"/>
                </a:cubicBezTo>
                <a:cubicBezTo>
                  <a:pt x="80154" y="40362"/>
                  <a:pt x="79717" y="40591"/>
                  <a:pt x="79489" y="40572"/>
                </a:cubicBezTo>
                <a:cubicBezTo>
                  <a:pt x="79413" y="40610"/>
                  <a:pt x="79375" y="40667"/>
                  <a:pt x="79413" y="40762"/>
                </a:cubicBezTo>
                <a:cubicBezTo>
                  <a:pt x="79355" y="40743"/>
                  <a:pt x="79222" y="40743"/>
                  <a:pt x="79222" y="40838"/>
                </a:cubicBezTo>
                <a:cubicBezTo>
                  <a:pt x="79146" y="40781"/>
                  <a:pt x="79013" y="40838"/>
                  <a:pt x="78975" y="40705"/>
                </a:cubicBezTo>
                <a:cubicBezTo>
                  <a:pt x="78690" y="40762"/>
                  <a:pt x="78956" y="40990"/>
                  <a:pt x="78766" y="41066"/>
                </a:cubicBezTo>
                <a:cubicBezTo>
                  <a:pt x="78747" y="40914"/>
                  <a:pt x="78652" y="40914"/>
                  <a:pt x="78519" y="41180"/>
                </a:cubicBezTo>
                <a:cubicBezTo>
                  <a:pt x="78423" y="41199"/>
                  <a:pt x="78404" y="41066"/>
                  <a:pt x="78366" y="41009"/>
                </a:cubicBezTo>
                <a:cubicBezTo>
                  <a:pt x="78309" y="41256"/>
                  <a:pt x="77491" y="41370"/>
                  <a:pt x="77529" y="41580"/>
                </a:cubicBezTo>
                <a:cubicBezTo>
                  <a:pt x="77453" y="41599"/>
                  <a:pt x="77434" y="41504"/>
                  <a:pt x="77396" y="41447"/>
                </a:cubicBezTo>
                <a:cubicBezTo>
                  <a:pt x="77282" y="41504"/>
                  <a:pt x="77149" y="41561"/>
                  <a:pt x="77035" y="41599"/>
                </a:cubicBezTo>
                <a:cubicBezTo>
                  <a:pt x="77168" y="41865"/>
                  <a:pt x="76693" y="41751"/>
                  <a:pt x="76693" y="42017"/>
                </a:cubicBezTo>
                <a:cubicBezTo>
                  <a:pt x="76636" y="42017"/>
                  <a:pt x="76616" y="41998"/>
                  <a:pt x="76559" y="42017"/>
                </a:cubicBezTo>
                <a:cubicBezTo>
                  <a:pt x="76978" y="41694"/>
                  <a:pt x="75818" y="41979"/>
                  <a:pt x="76141" y="42226"/>
                </a:cubicBezTo>
                <a:cubicBezTo>
                  <a:pt x="75951" y="42360"/>
                  <a:pt x="75989" y="42131"/>
                  <a:pt x="75932" y="42036"/>
                </a:cubicBezTo>
                <a:cubicBezTo>
                  <a:pt x="75856" y="42093"/>
                  <a:pt x="75761" y="42360"/>
                  <a:pt x="75684" y="42150"/>
                </a:cubicBezTo>
                <a:cubicBezTo>
                  <a:pt x="75513" y="42264"/>
                  <a:pt x="75437" y="42417"/>
                  <a:pt x="75418" y="42588"/>
                </a:cubicBezTo>
                <a:cubicBezTo>
                  <a:pt x="75190" y="42664"/>
                  <a:pt x="75152" y="42607"/>
                  <a:pt x="75152" y="42797"/>
                </a:cubicBezTo>
                <a:cubicBezTo>
                  <a:pt x="75057" y="42683"/>
                  <a:pt x="75000" y="42626"/>
                  <a:pt x="74962" y="42873"/>
                </a:cubicBezTo>
                <a:cubicBezTo>
                  <a:pt x="74886" y="42854"/>
                  <a:pt x="74886" y="42778"/>
                  <a:pt x="74886" y="42683"/>
                </a:cubicBezTo>
                <a:cubicBezTo>
                  <a:pt x="75152" y="42588"/>
                  <a:pt x="75228" y="42607"/>
                  <a:pt x="75380" y="42493"/>
                </a:cubicBezTo>
                <a:cubicBezTo>
                  <a:pt x="75361" y="42436"/>
                  <a:pt x="75342" y="42379"/>
                  <a:pt x="75323" y="42341"/>
                </a:cubicBezTo>
                <a:cubicBezTo>
                  <a:pt x="75000" y="42436"/>
                  <a:pt x="74467" y="42683"/>
                  <a:pt x="74258" y="42873"/>
                </a:cubicBezTo>
                <a:cubicBezTo>
                  <a:pt x="74068" y="42816"/>
                  <a:pt x="73954" y="42892"/>
                  <a:pt x="73744" y="43025"/>
                </a:cubicBezTo>
                <a:cubicBezTo>
                  <a:pt x="73992" y="43101"/>
                  <a:pt x="73858" y="43349"/>
                  <a:pt x="74106" y="43387"/>
                </a:cubicBezTo>
                <a:cubicBezTo>
                  <a:pt x="73954" y="43463"/>
                  <a:pt x="73877" y="43387"/>
                  <a:pt x="73763" y="43406"/>
                </a:cubicBezTo>
                <a:cubicBezTo>
                  <a:pt x="73820" y="42550"/>
                  <a:pt x="72565" y="43577"/>
                  <a:pt x="72223" y="43691"/>
                </a:cubicBezTo>
                <a:cubicBezTo>
                  <a:pt x="71842" y="43824"/>
                  <a:pt x="70891" y="43881"/>
                  <a:pt x="70663" y="44262"/>
                </a:cubicBezTo>
                <a:cubicBezTo>
                  <a:pt x="70511" y="44243"/>
                  <a:pt x="70359" y="44243"/>
                  <a:pt x="70168" y="44300"/>
                </a:cubicBezTo>
                <a:cubicBezTo>
                  <a:pt x="70168" y="44414"/>
                  <a:pt x="70111" y="44509"/>
                  <a:pt x="70092" y="44604"/>
                </a:cubicBezTo>
                <a:cubicBezTo>
                  <a:pt x="69940" y="44661"/>
                  <a:pt x="70016" y="44452"/>
                  <a:pt x="70092" y="44433"/>
                </a:cubicBezTo>
                <a:cubicBezTo>
                  <a:pt x="70054" y="44338"/>
                  <a:pt x="69864" y="44509"/>
                  <a:pt x="69769" y="44509"/>
                </a:cubicBezTo>
                <a:cubicBezTo>
                  <a:pt x="69807" y="44547"/>
                  <a:pt x="69864" y="44566"/>
                  <a:pt x="69883" y="44642"/>
                </a:cubicBezTo>
                <a:cubicBezTo>
                  <a:pt x="69255" y="44680"/>
                  <a:pt x="68495" y="45099"/>
                  <a:pt x="67848" y="45289"/>
                </a:cubicBezTo>
                <a:lnTo>
                  <a:pt x="67905" y="45422"/>
                </a:lnTo>
                <a:cubicBezTo>
                  <a:pt x="67410" y="45308"/>
                  <a:pt x="66897" y="45821"/>
                  <a:pt x="66231" y="46050"/>
                </a:cubicBezTo>
                <a:cubicBezTo>
                  <a:pt x="66288" y="46164"/>
                  <a:pt x="66155" y="46183"/>
                  <a:pt x="66307" y="46240"/>
                </a:cubicBezTo>
                <a:cubicBezTo>
                  <a:pt x="66364" y="46202"/>
                  <a:pt x="66307" y="46183"/>
                  <a:pt x="66288" y="46183"/>
                </a:cubicBezTo>
                <a:cubicBezTo>
                  <a:pt x="66383" y="46031"/>
                  <a:pt x="66593" y="46107"/>
                  <a:pt x="66669" y="45916"/>
                </a:cubicBezTo>
                <a:cubicBezTo>
                  <a:pt x="66802" y="46126"/>
                  <a:pt x="67049" y="45916"/>
                  <a:pt x="67049" y="45764"/>
                </a:cubicBezTo>
                <a:cubicBezTo>
                  <a:pt x="67201" y="45688"/>
                  <a:pt x="67087" y="46069"/>
                  <a:pt x="67315" y="45897"/>
                </a:cubicBezTo>
                <a:cubicBezTo>
                  <a:pt x="67372" y="46012"/>
                  <a:pt x="66935" y="45993"/>
                  <a:pt x="67125" y="46126"/>
                </a:cubicBezTo>
                <a:cubicBezTo>
                  <a:pt x="67391" y="45993"/>
                  <a:pt x="67448" y="46069"/>
                  <a:pt x="67620" y="45935"/>
                </a:cubicBezTo>
                <a:cubicBezTo>
                  <a:pt x="67525" y="45783"/>
                  <a:pt x="67239" y="45973"/>
                  <a:pt x="67220" y="45707"/>
                </a:cubicBezTo>
                <a:cubicBezTo>
                  <a:pt x="67391" y="45612"/>
                  <a:pt x="67353" y="45859"/>
                  <a:pt x="67486" y="45821"/>
                </a:cubicBezTo>
                <a:cubicBezTo>
                  <a:pt x="67810" y="45707"/>
                  <a:pt x="67239" y="45726"/>
                  <a:pt x="67544" y="45574"/>
                </a:cubicBezTo>
                <a:cubicBezTo>
                  <a:pt x="67772" y="45631"/>
                  <a:pt x="67658" y="45745"/>
                  <a:pt x="67677" y="45916"/>
                </a:cubicBezTo>
                <a:cubicBezTo>
                  <a:pt x="67810" y="45707"/>
                  <a:pt x="68209" y="45783"/>
                  <a:pt x="68190" y="45593"/>
                </a:cubicBezTo>
                <a:cubicBezTo>
                  <a:pt x="68266" y="45593"/>
                  <a:pt x="68323" y="45631"/>
                  <a:pt x="68361" y="45688"/>
                </a:cubicBezTo>
                <a:cubicBezTo>
                  <a:pt x="67544" y="46164"/>
                  <a:pt x="67087" y="46202"/>
                  <a:pt x="66250" y="46639"/>
                </a:cubicBezTo>
                <a:cubicBezTo>
                  <a:pt x="66098" y="46677"/>
                  <a:pt x="66136" y="46430"/>
                  <a:pt x="66060" y="46335"/>
                </a:cubicBezTo>
                <a:cubicBezTo>
                  <a:pt x="65984" y="46544"/>
                  <a:pt x="65889" y="46544"/>
                  <a:pt x="65603" y="46620"/>
                </a:cubicBezTo>
                <a:cubicBezTo>
                  <a:pt x="65680" y="46867"/>
                  <a:pt x="65565" y="46963"/>
                  <a:pt x="65737" y="47134"/>
                </a:cubicBezTo>
                <a:cubicBezTo>
                  <a:pt x="65546" y="47267"/>
                  <a:pt x="65584" y="47020"/>
                  <a:pt x="65508" y="46944"/>
                </a:cubicBezTo>
                <a:cubicBezTo>
                  <a:pt x="65413" y="46848"/>
                  <a:pt x="65451" y="47229"/>
                  <a:pt x="65546" y="47210"/>
                </a:cubicBezTo>
                <a:cubicBezTo>
                  <a:pt x="64786" y="47590"/>
                  <a:pt x="64139" y="47666"/>
                  <a:pt x="63701" y="48123"/>
                </a:cubicBezTo>
                <a:cubicBezTo>
                  <a:pt x="63606" y="48180"/>
                  <a:pt x="63568" y="48123"/>
                  <a:pt x="63530" y="48066"/>
                </a:cubicBezTo>
                <a:cubicBezTo>
                  <a:pt x="63397" y="48275"/>
                  <a:pt x="62769" y="48503"/>
                  <a:pt x="62465" y="48617"/>
                </a:cubicBezTo>
                <a:cubicBezTo>
                  <a:pt x="62484" y="48541"/>
                  <a:pt x="62579" y="48503"/>
                  <a:pt x="62522" y="48427"/>
                </a:cubicBezTo>
                <a:cubicBezTo>
                  <a:pt x="62256" y="48446"/>
                  <a:pt x="62427" y="48617"/>
                  <a:pt x="62351" y="48712"/>
                </a:cubicBezTo>
                <a:cubicBezTo>
                  <a:pt x="62180" y="48808"/>
                  <a:pt x="61799" y="48865"/>
                  <a:pt x="61761" y="48998"/>
                </a:cubicBezTo>
                <a:cubicBezTo>
                  <a:pt x="61571" y="49055"/>
                  <a:pt x="61780" y="48884"/>
                  <a:pt x="61685" y="48808"/>
                </a:cubicBezTo>
                <a:cubicBezTo>
                  <a:pt x="61438" y="48846"/>
                  <a:pt x="61723" y="49055"/>
                  <a:pt x="61514" y="49093"/>
                </a:cubicBezTo>
                <a:cubicBezTo>
                  <a:pt x="61343" y="49150"/>
                  <a:pt x="61229" y="48998"/>
                  <a:pt x="61286" y="49245"/>
                </a:cubicBezTo>
                <a:cubicBezTo>
                  <a:pt x="61210" y="49264"/>
                  <a:pt x="61210" y="49188"/>
                  <a:pt x="61172" y="49131"/>
                </a:cubicBezTo>
                <a:cubicBezTo>
                  <a:pt x="60981" y="49435"/>
                  <a:pt x="60373" y="49188"/>
                  <a:pt x="60449" y="49473"/>
                </a:cubicBezTo>
                <a:cubicBezTo>
                  <a:pt x="60316" y="49511"/>
                  <a:pt x="60354" y="49264"/>
                  <a:pt x="60240" y="49283"/>
                </a:cubicBezTo>
                <a:cubicBezTo>
                  <a:pt x="60962" y="49131"/>
                  <a:pt x="61191" y="48808"/>
                  <a:pt x="61723" y="48731"/>
                </a:cubicBezTo>
                <a:cubicBezTo>
                  <a:pt x="61704" y="48655"/>
                  <a:pt x="61609" y="48674"/>
                  <a:pt x="61590" y="48579"/>
                </a:cubicBezTo>
                <a:cubicBezTo>
                  <a:pt x="61076" y="49036"/>
                  <a:pt x="59821" y="49150"/>
                  <a:pt x="59365" y="49625"/>
                </a:cubicBezTo>
                <a:cubicBezTo>
                  <a:pt x="59707" y="49473"/>
                  <a:pt x="59859" y="49511"/>
                  <a:pt x="60106" y="49340"/>
                </a:cubicBezTo>
                <a:cubicBezTo>
                  <a:pt x="60335" y="49264"/>
                  <a:pt x="60163" y="49473"/>
                  <a:pt x="60297" y="49435"/>
                </a:cubicBezTo>
                <a:cubicBezTo>
                  <a:pt x="60297" y="49511"/>
                  <a:pt x="60106" y="49530"/>
                  <a:pt x="60144" y="49606"/>
                </a:cubicBezTo>
                <a:cubicBezTo>
                  <a:pt x="60087" y="49549"/>
                  <a:pt x="60068" y="49549"/>
                  <a:pt x="59897" y="49530"/>
                </a:cubicBezTo>
                <a:cubicBezTo>
                  <a:pt x="59821" y="49606"/>
                  <a:pt x="59821" y="49683"/>
                  <a:pt x="59859" y="49778"/>
                </a:cubicBezTo>
                <a:cubicBezTo>
                  <a:pt x="59802" y="49759"/>
                  <a:pt x="59574" y="49644"/>
                  <a:pt x="59669" y="49854"/>
                </a:cubicBezTo>
                <a:cubicBezTo>
                  <a:pt x="58699" y="50177"/>
                  <a:pt x="57329" y="50767"/>
                  <a:pt x="55637" y="51413"/>
                </a:cubicBezTo>
                <a:cubicBezTo>
                  <a:pt x="57672" y="50710"/>
                  <a:pt x="60125" y="49987"/>
                  <a:pt x="63017" y="48731"/>
                </a:cubicBezTo>
                <a:cubicBezTo>
                  <a:pt x="63093" y="48731"/>
                  <a:pt x="63112" y="48808"/>
                  <a:pt x="63245" y="48751"/>
                </a:cubicBezTo>
                <a:cubicBezTo>
                  <a:pt x="63074" y="48693"/>
                  <a:pt x="63530" y="48180"/>
                  <a:pt x="63777" y="48313"/>
                </a:cubicBezTo>
                <a:close/>
                <a:moveTo>
                  <a:pt x="82893" y="39468"/>
                </a:moveTo>
                <a:cubicBezTo>
                  <a:pt x="83007" y="39411"/>
                  <a:pt x="83065" y="39468"/>
                  <a:pt x="83160" y="39411"/>
                </a:cubicBezTo>
                <a:cubicBezTo>
                  <a:pt x="83217" y="39335"/>
                  <a:pt x="83160" y="39221"/>
                  <a:pt x="83122" y="39107"/>
                </a:cubicBezTo>
                <a:cubicBezTo>
                  <a:pt x="82950" y="39202"/>
                  <a:pt x="82874" y="39316"/>
                  <a:pt x="82893" y="39468"/>
                </a:cubicBezTo>
                <a:close/>
                <a:moveTo>
                  <a:pt x="82304" y="40990"/>
                </a:moveTo>
                <a:cubicBezTo>
                  <a:pt x="82171" y="40952"/>
                  <a:pt x="81980" y="40990"/>
                  <a:pt x="81771" y="41085"/>
                </a:cubicBezTo>
                <a:cubicBezTo>
                  <a:pt x="81980" y="41180"/>
                  <a:pt x="82018" y="41123"/>
                  <a:pt x="82304" y="40990"/>
                </a:cubicBezTo>
                <a:close/>
                <a:moveTo>
                  <a:pt x="84434" y="39906"/>
                </a:moveTo>
                <a:cubicBezTo>
                  <a:pt x="84472" y="39735"/>
                  <a:pt x="84586" y="39849"/>
                  <a:pt x="84700" y="39678"/>
                </a:cubicBezTo>
                <a:cubicBezTo>
                  <a:pt x="84282" y="39678"/>
                  <a:pt x="84263" y="39887"/>
                  <a:pt x="83768" y="40001"/>
                </a:cubicBezTo>
                <a:cubicBezTo>
                  <a:pt x="83959" y="40286"/>
                  <a:pt x="84339" y="39716"/>
                  <a:pt x="84434" y="39906"/>
                </a:cubicBezTo>
                <a:close/>
                <a:moveTo>
                  <a:pt x="85575" y="39335"/>
                </a:moveTo>
                <a:cubicBezTo>
                  <a:pt x="85499" y="39354"/>
                  <a:pt x="85461" y="39392"/>
                  <a:pt x="85461" y="39430"/>
                </a:cubicBezTo>
                <a:cubicBezTo>
                  <a:pt x="85328" y="39411"/>
                  <a:pt x="85214" y="39335"/>
                  <a:pt x="85024" y="39392"/>
                </a:cubicBezTo>
                <a:cubicBezTo>
                  <a:pt x="85100" y="39640"/>
                  <a:pt x="84833" y="39335"/>
                  <a:pt x="84795" y="39544"/>
                </a:cubicBezTo>
                <a:cubicBezTo>
                  <a:pt x="84814" y="39583"/>
                  <a:pt x="84833" y="39640"/>
                  <a:pt x="84853" y="39697"/>
                </a:cubicBezTo>
                <a:cubicBezTo>
                  <a:pt x="85005" y="39411"/>
                  <a:pt x="85575" y="39621"/>
                  <a:pt x="85575" y="39335"/>
                </a:cubicBezTo>
                <a:close/>
                <a:moveTo>
                  <a:pt x="95961" y="35284"/>
                </a:moveTo>
                <a:cubicBezTo>
                  <a:pt x="96037" y="35208"/>
                  <a:pt x="95923" y="35227"/>
                  <a:pt x="95942" y="35075"/>
                </a:cubicBezTo>
                <a:cubicBezTo>
                  <a:pt x="95866" y="35094"/>
                  <a:pt x="95789" y="35132"/>
                  <a:pt x="95694" y="35170"/>
                </a:cubicBezTo>
                <a:cubicBezTo>
                  <a:pt x="95713" y="35341"/>
                  <a:pt x="95904" y="35208"/>
                  <a:pt x="95961" y="35284"/>
                </a:cubicBezTo>
                <a:close/>
                <a:moveTo>
                  <a:pt x="82018" y="40819"/>
                </a:moveTo>
                <a:cubicBezTo>
                  <a:pt x="82190" y="40762"/>
                  <a:pt x="82361" y="40686"/>
                  <a:pt x="82266" y="40553"/>
                </a:cubicBezTo>
                <a:cubicBezTo>
                  <a:pt x="82266" y="40667"/>
                  <a:pt x="81885" y="40667"/>
                  <a:pt x="82018" y="40819"/>
                </a:cubicBezTo>
                <a:close/>
                <a:moveTo>
                  <a:pt x="83426" y="40248"/>
                </a:moveTo>
                <a:cubicBezTo>
                  <a:pt x="83559" y="40058"/>
                  <a:pt x="83065" y="40267"/>
                  <a:pt x="82988" y="40381"/>
                </a:cubicBezTo>
                <a:cubicBezTo>
                  <a:pt x="83179" y="40457"/>
                  <a:pt x="83331" y="40153"/>
                  <a:pt x="83426" y="40248"/>
                </a:cubicBezTo>
                <a:close/>
                <a:moveTo>
                  <a:pt x="99118" y="33857"/>
                </a:moveTo>
                <a:cubicBezTo>
                  <a:pt x="99232" y="33819"/>
                  <a:pt x="99213" y="33743"/>
                  <a:pt x="99346" y="33705"/>
                </a:cubicBezTo>
                <a:cubicBezTo>
                  <a:pt x="99308" y="33648"/>
                  <a:pt x="99289" y="33572"/>
                  <a:pt x="99270" y="33515"/>
                </a:cubicBezTo>
                <a:cubicBezTo>
                  <a:pt x="99213" y="33534"/>
                  <a:pt x="99232" y="33591"/>
                  <a:pt x="99232" y="33629"/>
                </a:cubicBezTo>
                <a:cubicBezTo>
                  <a:pt x="99099" y="33591"/>
                  <a:pt x="99023" y="33705"/>
                  <a:pt x="99118" y="33857"/>
                </a:cubicBezTo>
                <a:close/>
                <a:moveTo>
                  <a:pt x="98643" y="33933"/>
                </a:moveTo>
                <a:cubicBezTo>
                  <a:pt x="98776" y="33971"/>
                  <a:pt x="98795" y="33857"/>
                  <a:pt x="99023" y="33838"/>
                </a:cubicBezTo>
                <a:cubicBezTo>
                  <a:pt x="99023" y="33629"/>
                  <a:pt x="98681" y="33876"/>
                  <a:pt x="98643" y="33933"/>
                </a:cubicBezTo>
                <a:close/>
                <a:moveTo>
                  <a:pt x="99461" y="33648"/>
                </a:moveTo>
                <a:cubicBezTo>
                  <a:pt x="99537" y="33629"/>
                  <a:pt x="99632" y="33591"/>
                  <a:pt x="99708" y="33553"/>
                </a:cubicBezTo>
                <a:cubicBezTo>
                  <a:pt x="99689" y="33439"/>
                  <a:pt x="99613" y="33439"/>
                  <a:pt x="99575" y="33382"/>
                </a:cubicBezTo>
                <a:cubicBezTo>
                  <a:pt x="99556" y="33477"/>
                  <a:pt x="99403" y="33534"/>
                  <a:pt x="99461" y="33648"/>
                </a:cubicBezTo>
                <a:close/>
                <a:moveTo>
                  <a:pt x="99841" y="33515"/>
                </a:moveTo>
                <a:cubicBezTo>
                  <a:pt x="99955" y="33439"/>
                  <a:pt x="100012" y="33344"/>
                  <a:pt x="99993" y="33211"/>
                </a:cubicBezTo>
                <a:cubicBezTo>
                  <a:pt x="99917" y="33249"/>
                  <a:pt x="99841" y="33287"/>
                  <a:pt x="99746" y="33325"/>
                </a:cubicBezTo>
                <a:cubicBezTo>
                  <a:pt x="99784" y="33382"/>
                  <a:pt x="99803" y="33439"/>
                  <a:pt x="99822" y="33515"/>
                </a:cubicBezTo>
                <a:close/>
                <a:moveTo>
                  <a:pt x="100830" y="32944"/>
                </a:moveTo>
                <a:cubicBezTo>
                  <a:pt x="100659" y="32906"/>
                  <a:pt x="100564" y="33039"/>
                  <a:pt x="100450" y="33096"/>
                </a:cubicBezTo>
                <a:cubicBezTo>
                  <a:pt x="100564" y="33249"/>
                  <a:pt x="100773" y="33039"/>
                  <a:pt x="100830" y="32944"/>
                </a:cubicBezTo>
                <a:close/>
                <a:moveTo>
                  <a:pt x="58604" y="49892"/>
                </a:moveTo>
                <a:cubicBezTo>
                  <a:pt x="59536" y="49873"/>
                  <a:pt x="58775" y="49606"/>
                  <a:pt x="58642" y="49816"/>
                </a:cubicBezTo>
                <a:cubicBezTo>
                  <a:pt x="58642" y="49797"/>
                  <a:pt x="58547" y="49892"/>
                  <a:pt x="58604" y="49892"/>
                </a:cubicBezTo>
                <a:close/>
                <a:moveTo>
                  <a:pt x="86051" y="38765"/>
                </a:moveTo>
                <a:cubicBezTo>
                  <a:pt x="85575" y="38708"/>
                  <a:pt x="86336" y="38574"/>
                  <a:pt x="86184" y="38365"/>
                </a:cubicBezTo>
                <a:cubicBezTo>
                  <a:pt x="86127" y="38403"/>
                  <a:pt x="86165" y="38441"/>
                  <a:pt x="86165" y="38498"/>
                </a:cubicBezTo>
                <a:cubicBezTo>
                  <a:pt x="85766" y="38384"/>
                  <a:pt x="85575" y="38860"/>
                  <a:pt x="86051" y="38765"/>
                </a:cubicBezTo>
                <a:close/>
                <a:moveTo>
                  <a:pt x="88524" y="37433"/>
                </a:moveTo>
                <a:cubicBezTo>
                  <a:pt x="88600" y="37395"/>
                  <a:pt x="88638" y="37395"/>
                  <a:pt x="88676" y="37433"/>
                </a:cubicBezTo>
                <a:cubicBezTo>
                  <a:pt x="88809" y="37357"/>
                  <a:pt x="88581" y="37262"/>
                  <a:pt x="88524" y="37262"/>
                </a:cubicBezTo>
                <a:cubicBezTo>
                  <a:pt x="88543" y="37110"/>
                  <a:pt x="88714" y="37015"/>
                  <a:pt x="88961" y="36920"/>
                </a:cubicBezTo>
                <a:cubicBezTo>
                  <a:pt x="88809" y="36767"/>
                  <a:pt x="88904" y="36805"/>
                  <a:pt x="89113" y="36748"/>
                </a:cubicBezTo>
                <a:cubicBezTo>
                  <a:pt x="89075" y="36672"/>
                  <a:pt x="89056" y="36596"/>
                  <a:pt x="89018" y="36520"/>
                </a:cubicBezTo>
                <a:cubicBezTo>
                  <a:pt x="88733" y="36901"/>
                  <a:pt x="88562" y="36863"/>
                  <a:pt x="88505" y="37395"/>
                </a:cubicBezTo>
                <a:cubicBezTo>
                  <a:pt x="88314" y="37414"/>
                  <a:pt x="88124" y="37642"/>
                  <a:pt x="88067" y="37566"/>
                </a:cubicBezTo>
                <a:cubicBezTo>
                  <a:pt x="87991" y="37604"/>
                  <a:pt x="88067" y="37699"/>
                  <a:pt x="88086" y="37776"/>
                </a:cubicBezTo>
                <a:cubicBezTo>
                  <a:pt x="88181" y="37547"/>
                  <a:pt x="88447" y="37585"/>
                  <a:pt x="88390" y="37814"/>
                </a:cubicBezTo>
                <a:cubicBezTo>
                  <a:pt x="88505" y="37566"/>
                  <a:pt x="88733" y="37661"/>
                  <a:pt x="88524" y="37433"/>
                </a:cubicBezTo>
                <a:close/>
                <a:moveTo>
                  <a:pt x="89094" y="37433"/>
                </a:moveTo>
                <a:cubicBezTo>
                  <a:pt x="89322" y="37452"/>
                  <a:pt x="89132" y="37262"/>
                  <a:pt x="89056" y="37167"/>
                </a:cubicBezTo>
                <a:cubicBezTo>
                  <a:pt x="88923" y="37186"/>
                  <a:pt x="88904" y="37262"/>
                  <a:pt x="88828" y="37319"/>
                </a:cubicBezTo>
                <a:cubicBezTo>
                  <a:pt x="88904" y="37338"/>
                  <a:pt x="89246" y="37300"/>
                  <a:pt x="89094" y="37433"/>
                </a:cubicBezTo>
                <a:close/>
                <a:moveTo>
                  <a:pt x="51680" y="52269"/>
                </a:moveTo>
                <a:cubicBezTo>
                  <a:pt x="51395" y="52383"/>
                  <a:pt x="51110" y="52498"/>
                  <a:pt x="50824" y="52612"/>
                </a:cubicBezTo>
                <a:cubicBezTo>
                  <a:pt x="51129" y="52574"/>
                  <a:pt x="51604" y="52536"/>
                  <a:pt x="51680" y="52269"/>
                </a:cubicBezTo>
                <a:close/>
                <a:moveTo>
                  <a:pt x="90140" y="37015"/>
                </a:moveTo>
                <a:cubicBezTo>
                  <a:pt x="90197" y="36958"/>
                  <a:pt x="90159" y="36863"/>
                  <a:pt x="90292" y="36844"/>
                </a:cubicBezTo>
                <a:cubicBezTo>
                  <a:pt x="90140" y="36805"/>
                  <a:pt x="90311" y="36672"/>
                  <a:pt x="90140" y="36615"/>
                </a:cubicBezTo>
                <a:cubicBezTo>
                  <a:pt x="89931" y="36786"/>
                  <a:pt x="90216" y="36824"/>
                  <a:pt x="90140" y="37015"/>
                </a:cubicBezTo>
                <a:close/>
                <a:moveTo>
                  <a:pt x="67049" y="46164"/>
                </a:moveTo>
                <a:cubicBezTo>
                  <a:pt x="66897" y="46012"/>
                  <a:pt x="66764" y="46259"/>
                  <a:pt x="66573" y="46240"/>
                </a:cubicBezTo>
                <a:cubicBezTo>
                  <a:pt x="66707" y="46335"/>
                  <a:pt x="66897" y="46297"/>
                  <a:pt x="67049" y="46164"/>
                </a:cubicBezTo>
                <a:close/>
                <a:moveTo>
                  <a:pt x="86831" y="38213"/>
                </a:moveTo>
                <a:cubicBezTo>
                  <a:pt x="86983" y="38175"/>
                  <a:pt x="87078" y="38118"/>
                  <a:pt x="87135" y="38042"/>
                </a:cubicBezTo>
                <a:cubicBezTo>
                  <a:pt x="87040" y="38004"/>
                  <a:pt x="86907" y="38061"/>
                  <a:pt x="86774" y="38080"/>
                </a:cubicBezTo>
                <a:cubicBezTo>
                  <a:pt x="86793" y="38118"/>
                  <a:pt x="86812" y="38175"/>
                  <a:pt x="86831" y="38213"/>
                </a:cubicBezTo>
                <a:close/>
                <a:moveTo>
                  <a:pt x="86640" y="38080"/>
                </a:moveTo>
                <a:cubicBezTo>
                  <a:pt x="86793" y="38118"/>
                  <a:pt x="86564" y="37985"/>
                  <a:pt x="86621" y="37871"/>
                </a:cubicBezTo>
                <a:cubicBezTo>
                  <a:pt x="86736" y="37890"/>
                  <a:pt x="86888" y="37833"/>
                  <a:pt x="86774" y="37699"/>
                </a:cubicBezTo>
                <a:cubicBezTo>
                  <a:pt x="87040" y="37585"/>
                  <a:pt x="86888" y="37776"/>
                  <a:pt x="87040" y="37814"/>
                </a:cubicBezTo>
                <a:cubicBezTo>
                  <a:pt x="87211" y="37737"/>
                  <a:pt x="87059" y="37566"/>
                  <a:pt x="87021" y="37433"/>
                </a:cubicBezTo>
                <a:cubicBezTo>
                  <a:pt x="86564" y="37433"/>
                  <a:pt x="86564" y="37833"/>
                  <a:pt x="86507" y="38080"/>
                </a:cubicBezTo>
                <a:cubicBezTo>
                  <a:pt x="86545" y="38156"/>
                  <a:pt x="86583" y="38004"/>
                  <a:pt x="86640" y="38080"/>
                </a:cubicBezTo>
                <a:close/>
                <a:moveTo>
                  <a:pt x="88276" y="37357"/>
                </a:moveTo>
                <a:cubicBezTo>
                  <a:pt x="88200" y="37433"/>
                  <a:pt x="88295" y="37414"/>
                  <a:pt x="88371" y="37395"/>
                </a:cubicBezTo>
                <a:cubicBezTo>
                  <a:pt x="88371" y="37262"/>
                  <a:pt x="88409" y="37053"/>
                  <a:pt x="88295" y="37034"/>
                </a:cubicBezTo>
                <a:cubicBezTo>
                  <a:pt x="88181" y="37167"/>
                  <a:pt x="88371" y="37319"/>
                  <a:pt x="88276" y="37357"/>
                </a:cubicBezTo>
                <a:close/>
                <a:moveTo>
                  <a:pt x="83293" y="39373"/>
                </a:moveTo>
                <a:cubicBezTo>
                  <a:pt x="83350" y="39335"/>
                  <a:pt x="83407" y="39316"/>
                  <a:pt x="83483" y="39297"/>
                </a:cubicBezTo>
                <a:cubicBezTo>
                  <a:pt x="83445" y="39164"/>
                  <a:pt x="83388" y="39050"/>
                  <a:pt x="83293" y="39031"/>
                </a:cubicBezTo>
                <a:cubicBezTo>
                  <a:pt x="83122" y="39164"/>
                  <a:pt x="83350" y="39183"/>
                  <a:pt x="83293" y="39373"/>
                </a:cubicBezTo>
                <a:close/>
                <a:moveTo>
                  <a:pt x="87534" y="37604"/>
                </a:moveTo>
                <a:cubicBezTo>
                  <a:pt x="87725" y="37452"/>
                  <a:pt x="87439" y="37395"/>
                  <a:pt x="87572" y="37205"/>
                </a:cubicBezTo>
                <a:cubicBezTo>
                  <a:pt x="87477" y="37148"/>
                  <a:pt x="87420" y="37471"/>
                  <a:pt x="87534" y="37604"/>
                </a:cubicBezTo>
                <a:close/>
                <a:moveTo>
                  <a:pt x="87801" y="37395"/>
                </a:moveTo>
                <a:cubicBezTo>
                  <a:pt x="87877" y="37338"/>
                  <a:pt x="87744" y="37338"/>
                  <a:pt x="87744" y="37243"/>
                </a:cubicBezTo>
                <a:cubicBezTo>
                  <a:pt x="87801" y="37243"/>
                  <a:pt x="88010" y="37338"/>
                  <a:pt x="87877" y="37414"/>
                </a:cubicBezTo>
                <a:cubicBezTo>
                  <a:pt x="88124" y="37433"/>
                  <a:pt x="88067" y="37205"/>
                  <a:pt x="88029" y="37072"/>
                </a:cubicBezTo>
                <a:cubicBezTo>
                  <a:pt x="87896" y="37148"/>
                  <a:pt x="87820" y="37110"/>
                  <a:pt x="87782" y="37015"/>
                </a:cubicBezTo>
                <a:cubicBezTo>
                  <a:pt x="87782" y="37129"/>
                  <a:pt x="87611" y="37338"/>
                  <a:pt x="87801" y="37395"/>
                </a:cubicBezTo>
                <a:close/>
                <a:moveTo>
                  <a:pt x="51661" y="51832"/>
                </a:moveTo>
                <a:cubicBezTo>
                  <a:pt x="51718" y="51813"/>
                  <a:pt x="51775" y="51794"/>
                  <a:pt x="51832" y="51756"/>
                </a:cubicBezTo>
                <a:cubicBezTo>
                  <a:pt x="51832" y="51718"/>
                  <a:pt x="51794" y="51718"/>
                  <a:pt x="51756" y="51737"/>
                </a:cubicBezTo>
                <a:cubicBezTo>
                  <a:pt x="51737" y="51661"/>
                  <a:pt x="51927" y="51642"/>
                  <a:pt x="51908" y="51566"/>
                </a:cubicBezTo>
                <a:cubicBezTo>
                  <a:pt x="51985" y="51585"/>
                  <a:pt x="52042" y="51623"/>
                  <a:pt x="52080" y="51661"/>
                </a:cubicBezTo>
                <a:cubicBezTo>
                  <a:pt x="52061" y="51547"/>
                  <a:pt x="52346" y="51509"/>
                  <a:pt x="52251" y="51375"/>
                </a:cubicBezTo>
                <a:lnTo>
                  <a:pt x="51585" y="51642"/>
                </a:lnTo>
                <a:cubicBezTo>
                  <a:pt x="51718" y="51699"/>
                  <a:pt x="51604" y="51699"/>
                  <a:pt x="51661" y="51832"/>
                </a:cubicBezTo>
                <a:close/>
                <a:moveTo>
                  <a:pt x="89627" y="36425"/>
                </a:moveTo>
                <a:cubicBezTo>
                  <a:pt x="89703" y="36539"/>
                  <a:pt x="89341" y="36520"/>
                  <a:pt x="89494" y="36653"/>
                </a:cubicBezTo>
                <a:cubicBezTo>
                  <a:pt x="89589" y="36615"/>
                  <a:pt x="89665" y="36577"/>
                  <a:pt x="89741" y="36558"/>
                </a:cubicBezTo>
                <a:cubicBezTo>
                  <a:pt x="89798" y="36368"/>
                  <a:pt x="89437" y="36444"/>
                  <a:pt x="89589" y="36330"/>
                </a:cubicBezTo>
                <a:cubicBezTo>
                  <a:pt x="89589" y="36292"/>
                  <a:pt x="89551" y="36311"/>
                  <a:pt x="89513" y="36311"/>
                </a:cubicBezTo>
                <a:cubicBezTo>
                  <a:pt x="89398" y="36349"/>
                  <a:pt x="89418" y="36406"/>
                  <a:pt x="89341" y="36444"/>
                </a:cubicBezTo>
                <a:cubicBezTo>
                  <a:pt x="89418" y="36482"/>
                  <a:pt x="89513" y="36463"/>
                  <a:pt x="89627" y="36425"/>
                </a:cubicBezTo>
                <a:close/>
                <a:moveTo>
                  <a:pt x="81695" y="39678"/>
                </a:moveTo>
                <a:cubicBezTo>
                  <a:pt x="81904" y="39640"/>
                  <a:pt x="81771" y="39525"/>
                  <a:pt x="81752" y="39430"/>
                </a:cubicBezTo>
                <a:cubicBezTo>
                  <a:pt x="81086" y="39697"/>
                  <a:pt x="80573" y="39906"/>
                  <a:pt x="80288" y="40077"/>
                </a:cubicBezTo>
                <a:cubicBezTo>
                  <a:pt x="80763" y="40020"/>
                  <a:pt x="81220" y="39640"/>
                  <a:pt x="81638" y="39525"/>
                </a:cubicBezTo>
                <a:cubicBezTo>
                  <a:pt x="81657" y="39583"/>
                  <a:pt x="81676" y="39621"/>
                  <a:pt x="81695" y="39678"/>
                </a:cubicBezTo>
                <a:close/>
                <a:moveTo>
                  <a:pt x="82228" y="39392"/>
                </a:moveTo>
                <a:cubicBezTo>
                  <a:pt x="82171" y="39259"/>
                  <a:pt x="81733" y="39240"/>
                  <a:pt x="81847" y="39506"/>
                </a:cubicBezTo>
                <a:cubicBezTo>
                  <a:pt x="82018" y="39392"/>
                  <a:pt x="82056" y="39506"/>
                  <a:pt x="82228" y="39392"/>
                </a:cubicBezTo>
                <a:close/>
                <a:moveTo>
                  <a:pt x="88086" y="37053"/>
                </a:moveTo>
                <a:cubicBezTo>
                  <a:pt x="88162" y="36977"/>
                  <a:pt x="88181" y="36882"/>
                  <a:pt x="88124" y="36767"/>
                </a:cubicBezTo>
                <a:cubicBezTo>
                  <a:pt x="88447" y="36558"/>
                  <a:pt x="88562" y="36748"/>
                  <a:pt x="88752" y="36558"/>
                </a:cubicBezTo>
                <a:cubicBezTo>
                  <a:pt x="88562" y="36387"/>
                  <a:pt x="88029" y="36691"/>
                  <a:pt x="87668" y="36882"/>
                </a:cubicBezTo>
                <a:cubicBezTo>
                  <a:pt x="87820" y="36996"/>
                  <a:pt x="87934" y="36691"/>
                  <a:pt x="88048" y="36786"/>
                </a:cubicBezTo>
                <a:cubicBezTo>
                  <a:pt x="88048" y="36863"/>
                  <a:pt x="87953" y="36939"/>
                  <a:pt x="87839" y="36977"/>
                </a:cubicBezTo>
                <a:cubicBezTo>
                  <a:pt x="87896" y="37072"/>
                  <a:pt x="88067" y="36939"/>
                  <a:pt x="88086" y="37053"/>
                </a:cubicBezTo>
                <a:close/>
                <a:moveTo>
                  <a:pt x="87630" y="37186"/>
                </a:moveTo>
                <a:cubicBezTo>
                  <a:pt x="87782" y="37129"/>
                  <a:pt x="87592" y="36996"/>
                  <a:pt x="87592" y="36920"/>
                </a:cubicBezTo>
                <a:cubicBezTo>
                  <a:pt x="87382" y="36939"/>
                  <a:pt x="87611" y="37091"/>
                  <a:pt x="87382" y="37110"/>
                </a:cubicBezTo>
                <a:cubicBezTo>
                  <a:pt x="87420" y="37167"/>
                  <a:pt x="87515" y="37110"/>
                  <a:pt x="87592" y="37091"/>
                </a:cubicBezTo>
                <a:cubicBezTo>
                  <a:pt x="87611" y="37110"/>
                  <a:pt x="87630" y="37148"/>
                  <a:pt x="87630" y="37186"/>
                </a:cubicBezTo>
                <a:close/>
                <a:moveTo>
                  <a:pt x="51718" y="51470"/>
                </a:moveTo>
                <a:cubicBezTo>
                  <a:pt x="51870" y="51432"/>
                  <a:pt x="51737" y="51299"/>
                  <a:pt x="51851" y="51261"/>
                </a:cubicBezTo>
                <a:cubicBezTo>
                  <a:pt x="52403" y="51242"/>
                  <a:pt x="54001" y="50481"/>
                  <a:pt x="54762" y="50139"/>
                </a:cubicBezTo>
                <a:cubicBezTo>
                  <a:pt x="53677" y="50405"/>
                  <a:pt x="52631" y="50976"/>
                  <a:pt x="51661" y="51166"/>
                </a:cubicBezTo>
                <a:cubicBezTo>
                  <a:pt x="51471" y="51299"/>
                  <a:pt x="51566" y="51394"/>
                  <a:pt x="51718" y="51470"/>
                </a:cubicBezTo>
                <a:close/>
                <a:moveTo>
                  <a:pt x="55598" y="49702"/>
                </a:moveTo>
                <a:cubicBezTo>
                  <a:pt x="55617" y="49644"/>
                  <a:pt x="55617" y="49587"/>
                  <a:pt x="55598" y="49530"/>
                </a:cubicBezTo>
                <a:cubicBezTo>
                  <a:pt x="55808" y="49492"/>
                  <a:pt x="55808" y="49835"/>
                  <a:pt x="56131" y="49606"/>
                </a:cubicBezTo>
                <a:cubicBezTo>
                  <a:pt x="55979" y="49549"/>
                  <a:pt x="56112" y="49530"/>
                  <a:pt x="56055" y="49397"/>
                </a:cubicBezTo>
                <a:cubicBezTo>
                  <a:pt x="56416" y="49283"/>
                  <a:pt x="56892" y="49074"/>
                  <a:pt x="57120" y="49036"/>
                </a:cubicBezTo>
                <a:cubicBezTo>
                  <a:pt x="57006" y="48884"/>
                  <a:pt x="56740" y="49036"/>
                  <a:pt x="56511" y="49112"/>
                </a:cubicBezTo>
                <a:cubicBezTo>
                  <a:pt x="56473" y="48960"/>
                  <a:pt x="57025" y="48979"/>
                  <a:pt x="56797" y="48770"/>
                </a:cubicBezTo>
                <a:cubicBezTo>
                  <a:pt x="57291" y="48674"/>
                  <a:pt x="57786" y="48503"/>
                  <a:pt x="57900" y="48332"/>
                </a:cubicBezTo>
                <a:cubicBezTo>
                  <a:pt x="57995" y="48313"/>
                  <a:pt x="57995" y="48427"/>
                  <a:pt x="58052" y="48503"/>
                </a:cubicBezTo>
                <a:cubicBezTo>
                  <a:pt x="58242" y="48332"/>
                  <a:pt x="58052" y="48180"/>
                  <a:pt x="58376" y="48256"/>
                </a:cubicBezTo>
                <a:cubicBezTo>
                  <a:pt x="58356" y="48180"/>
                  <a:pt x="58318" y="48123"/>
                  <a:pt x="58299" y="48066"/>
                </a:cubicBezTo>
                <a:cubicBezTo>
                  <a:pt x="57862" y="48294"/>
                  <a:pt x="57139" y="48484"/>
                  <a:pt x="56645" y="48770"/>
                </a:cubicBezTo>
                <a:cubicBezTo>
                  <a:pt x="56854" y="48903"/>
                  <a:pt x="56683" y="48865"/>
                  <a:pt x="56530" y="48998"/>
                </a:cubicBezTo>
                <a:cubicBezTo>
                  <a:pt x="56702" y="48522"/>
                  <a:pt x="55903" y="49207"/>
                  <a:pt x="55598" y="49188"/>
                </a:cubicBezTo>
                <a:cubicBezTo>
                  <a:pt x="55789" y="49378"/>
                  <a:pt x="56093" y="48941"/>
                  <a:pt x="56435" y="48979"/>
                </a:cubicBezTo>
                <a:cubicBezTo>
                  <a:pt x="56321" y="49150"/>
                  <a:pt x="55827" y="49093"/>
                  <a:pt x="55827" y="49378"/>
                </a:cubicBezTo>
                <a:cubicBezTo>
                  <a:pt x="55732" y="49226"/>
                  <a:pt x="55389" y="49511"/>
                  <a:pt x="55275" y="49435"/>
                </a:cubicBezTo>
                <a:cubicBezTo>
                  <a:pt x="55408" y="49683"/>
                  <a:pt x="54933" y="49797"/>
                  <a:pt x="54666" y="49911"/>
                </a:cubicBezTo>
                <a:cubicBezTo>
                  <a:pt x="54876" y="50082"/>
                  <a:pt x="55199" y="49702"/>
                  <a:pt x="55484" y="49625"/>
                </a:cubicBezTo>
                <a:cubicBezTo>
                  <a:pt x="55465" y="49797"/>
                  <a:pt x="55275" y="49892"/>
                  <a:pt x="55104" y="49892"/>
                </a:cubicBezTo>
                <a:cubicBezTo>
                  <a:pt x="55256" y="50101"/>
                  <a:pt x="55541" y="49664"/>
                  <a:pt x="55770" y="49797"/>
                </a:cubicBezTo>
                <a:cubicBezTo>
                  <a:pt x="55903" y="49721"/>
                  <a:pt x="55637" y="49530"/>
                  <a:pt x="55598" y="49702"/>
                </a:cubicBezTo>
                <a:close/>
                <a:moveTo>
                  <a:pt x="61495" y="47286"/>
                </a:moveTo>
                <a:cubicBezTo>
                  <a:pt x="61248" y="47381"/>
                  <a:pt x="61000" y="47476"/>
                  <a:pt x="60753" y="47571"/>
                </a:cubicBezTo>
                <a:cubicBezTo>
                  <a:pt x="60867" y="47628"/>
                  <a:pt x="61533" y="47495"/>
                  <a:pt x="61495" y="47286"/>
                </a:cubicBezTo>
                <a:close/>
                <a:moveTo>
                  <a:pt x="71177" y="43387"/>
                </a:moveTo>
                <a:cubicBezTo>
                  <a:pt x="70872" y="43330"/>
                  <a:pt x="70720" y="43558"/>
                  <a:pt x="70435" y="43691"/>
                </a:cubicBezTo>
                <a:cubicBezTo>
                  <a:pt x="70644" y="43767"/>
                  <a:pt x="70948" y="43539"/>
                  <a:pt x="71177" y="43387"/>
                </a:cubicBezTo>
                <a:close/>
                <a:moveTo>
                  <a:pt x="76293" y="41389"/>
                </a:moveTo>
                <a:cubicBezTo>
                  <a:pt x="75076" y="41561"/>
                  <a:pt x="73954" y="42283"/>
                  <a:pt x="72508" y="42797"/>
                </a:cubicBezTo>
                <a:cubicBezTo>
                  <a:pt x="73706" y="42607"/>
                  <a:pt x="74924" y="41903"/>
                  <a:pt x="76293" y="41389"/>
                </a:cubicBezTo>
                <a:close/>
                <a:moveTo>
                  <a:pt x="83863" y="38308"/>
                </a:moveTo>
                <a:cubicBezTo>
                  <a:pt x="84263" y="38061"/>
                  <a:pt x="84529" y="37909"/>
                  <a:pt x="84872" y="37795"/>
                </a:cubicBezTo>
                <a:cubicBezTo>
                  <a:pt x="84624" y="37528"/>
                  <a:pt x="83787" y="38175"/>
                  <a:pt x="83540" y="38213"/>
                </a:cubicBezTo>
                <a:cubicBezTo>
                  <a:pt x="83388" y="38384"/>
                  <a:pt x="83882" y="38118"/>
                  <a:pt x="83863" y="38308"/>
                </a:cubicBezTo>
                <a:close/>
                <a:moveTo>
                  <a:pt x="59250" y="47742"/>
                </a:moveTo>
                <a:cubicBezTo>
                  <a:pt x="59346" y="47933"/>
                  <a:pt x="60221" y="47590"/>
                  <a:pt x="60240" y="47381"/>
                </a:cubicBezTo>
                <a:cubicBezTo>
                  <a:pt x="60068" y="47514"/>
                  <a:pt x="59707" y="47571"/>
                  <a:pt x="59460" y="47761"/>
                </a:cubicBezTo>
                <a:cubicBezTo>
                  <a:pt x="59327" y="47742"/>
                  <a:pt x="59574" y="47609"/>
                  <a:pt x="59365" y="47514"/>
                </a:cubicBezTo>
                <a:cubicBezTo>
                  <a:pt x="59269" y="47761"/>
                  <a:pt x="58699" y="47857"/>
                  <a:pt x="58356" y="48028"/>
                </a:cubicBezTo>
                <a:cubicBezTo>
                  <a:pt x="58566" y="48332"/>
                  <a:pt x="59060" y="47914"/>
                  <a:pt x="59250" y="47742"/>
                </a:cubicBezTo>
                <a:close/>
                <a:moveTo>
                  <a:pt x="60544" y="46886"/>
                </a:moveTo>
                <a:cubicBezTo>
                  <a:pt x="60202" y="46772"/>
                  <a:pt x="59916" y="46982"/>
                  <a:pt x="59593" y="47210"/>
                </a:cubicBezTo>
                <a:cubicBezTo>
                  <a:pt x="59707" y="47248"/>
                  <a:pt x="60487" y="46829"/>
                  <a:pt x="60068" y="47134"/>
                </a:cubicBezTo>
                <a:cubicBezTo>
                  <a:pt x="60240" y="47210"/>
                  <a:pt x="60601" y="46925"/>
                  <a:pt x="60943" y="46772"/>
                </a:cubicBezTo>
                <a:cubicBezTo>
                  <a:pt x="60905" y="46715"/>
                  <a:pt x="60886" y="46658"/>
                  <a:pt x="60867" y="46582"/>
                </a:cubicBezTo>
                <a:cubicBezTo>
                  <a:pt x="60696" y="46734"/>
                  <a:pt x="60639" y="46658"/>
                  <a:pt x="60373" y="46791"/>
                </a:cubicBezTo>
                <a:cubicBezTo>
                  <a:pt x="60411" y="46829"/>
                  <a:pt x="60506" y="46810"/>
                  <a:pt x="60544" y="46886"/>
                </a:cubicBezTo>
                <a:close/>
                <a:moveTo>
                  <a:pt x="67753" y="43596"/>
                </a:moveTo>
                <a:cubicBezTo>
                  <a:pt x="67734" y="43653"/>
                  <a:pt x="67715" y="43710"/>
                  <a:pt x="67734" y="43767"/>
                </a:cubicBezTo>
                <a:cubicBezTo>
                  <a:pt x="67658" y="43786"/>
                  <a:pt x="67658" y="43710"/>
                  <a:pt x="67620" y="43653"/>
                </a:cubicBezTo>
                <a:cubicBezTo>
                  <a:pt x="67258" y="44014"/>
                  <a:pt x="66364" y="44243"/>
                  <a:pt x="65984" y="44357"/>
                </a:cubicBezTo>
                <a:cubicBezTo>
                  <a:pt x="65908" y="44414"/>
                  <a:pt x="65870" y="44471"/>
                  <a:pt x="65908" y="44566"/>
                </a:cubicBezTo>
                <a:cubicBezTo>
                  <a:pt x="65832" y="44585"/>
                  <a:pt x="65832" y="44490"/>
                  <a:pt x="65794" y="44433"/>
                </a:cubicBezTo>
                <a:cubicBezTo>
                  <a:pt x="65489" y="44528"/>
                  <a:pt x="65565" y="44718"/>
                  <a:pt x="65546" y="44870"/>
                </a:cubicBezTo>
                <a:cubicBezTo>
                  <a:pt x="65280" y="44946"/>
                  <a:pt x="65375" y="44395"/>
                  <a:pt x="64976" y="44718"/>
                </a:cubicBezTo>
                <a:cubicBezTo>
                  <a:pt x="65280" y="44566"/>
                  <a:pt x="65737" y="44262"/>
                  <a:pt x="66098" y="44319"/>
                </a:cubicBezTo>
                <a:cubicBezTo>
                  <a:pt x="66459" y="43862"/>
                  <a:pt x="66878" y="44205"/>
                  <a:pt x="67068" y="43710"/>
                </a:cubicBezTo>
                <a:cubicBezTo>
                  <a:pt x="66326" y="44014"/>
                  <a:pt x="65261" y="44414"/>
                  <a:pt x="64690" y="44718"/>
                </a:cubicBezTo>
                <a:cubicBezTo>
                  <a:pt x="64728" y="44737"/>
                  <a:pt x="64881" y="44718"/>
                  <a:pt x="64786" y="44794"/>
                </a:cubicBezTo>
                <a:cubicBezTo>
                  <a:pt x="64805" y="44870"/>
                  <a:pt x="65261" y="44661"/>
                  <a:pt x="64957" y="44832"/>
                </a:cubicBezTo>
                <a:cubicBezTo>
                  <a:pt x="65071" y="44946"/>
                  <a:pt x="65147" y="44718"/>
                  <a:pt x="65185" y="44680"/>
                </a:cubicBezTo>
                <a:cubicBezTo>
                  <a:pt x="65356" y="44680"/>
                  <a:pt x="65261" y="44965"/>
                  <a:pt x="65166" y="45022"/>
                </a:cubicBezTo>
                <a:cubicBezTo>
                  <a:pt x="65432" y="45022"/>
                  <a:pt x="65756" y="44756"/>
                  <a:pt x="66098" y="44490"/>
                </a:cubicBezTo>
                <a:cubicBezTo>
                  <a:pt x="66231" y="44433"/>
                  <a:pt x="66060" y="44642"/>
                  <a:pt x="66193" y="44718"/>
                </a:cubicBezTo>
                <a:cubicBezTo>
                  <a:pt x="66383" y="44566"/>
                  <a:pt x="66383" y="44528"/>
                  <a:pt x="66535" y="44300"/>
                </a:cubicBezTo>
                <a:cubicBezTo>
                  <a:pt x="66726" y="44281"/>
                  <a:pt x="66421" y="44433"/>
                  <a:pt x="66554" y="44528"/>
                </a:cubicBezTo>
                <a:cubicBezTo>
                  <a:pt x="66707" y="44357"/>
                  <a:pt x="66650" y="44262"/>
                  <a:pt x="66840" y="44186"/>
                </a:cubicBezTo>
                <a:cubicBezTo>
                  <a:pt x="66973" y="44147"/>
                  <a:pt x="66935" y="44395"/>
                  <a:pt x="67049" y="44376"/>
                </a:cubicBezTo>
                <a:cubicBezTo>
                  <a:pt x="67125" y="44300"/>
                  <a:pt x="67144" y="44205"/>
                  <a:pt x="67087" y="44090"/>
                </a:cubicBezTo>
                <a:cubicBezTo>
                  <a:pt x="67391" y="43976"/>
                  <a:pt x="67296" y="44033"/>
                  <a:pt x="67563" y="44014"/>
                </a:cubicBezTo>
                <a:cubicBezTo>
                  <a:pt x="67448" y="43976"/>
                  <a:pt x="67506" y="43938"/>
                  <a:pt x="67506" y="43862"/>
                </a:cubicBezTo>
                <a:cubicBezTo>
                  <a:pt x="67658" y="43881"/>
                  <a:pt x="68114" y="43729"/>
                  <a:pt x="68019" y="43539"/>
                </a:cubicBezTo>
                <a:cubicBezTo>
                  <a:pt x="67867" y="43767"/>
                  <a:pt x="67620" y="43311"/>
                  <a:pt x="67544" y="43615"/>
                </a:cubicBezTo>
                <a:cubicBezTo>
                  <a:pt x="67639" y="43577"/>
                  <a:pt x="67658" y="43615"/>
                  <a:pt x="67753" y="43596"/>
                </a:cubicBezTo>
                <a:close/>
                <a:moveTo>
                  <a:pt x="130160" y="19002"/>
                </a:moveTo>
                <a:cubicBezTo>
                  <a:pt x="130350" y="18926"/>
                  <a:pt x="130160" y="18660"/>
                  <a:pt x="129989" y="18736"/>
                </a:cubicBezTo>
                <a:cubicBezTo>
                  <a:pt x="129989" y="18907"/>
                  <a:pt x="130122" y="18888"/>
                  <a:pt x="130160" y="19002"/>
                </a:cubicBezTo>
                <a:close/>
                <a:moveTo>
                  <a:pt x="61153" y="46639"/>
                </a:moveTo>
                <a:cubicBezTo>
                  <a:pt x="61229" y="46487"/>
                  <a:pt x="61305" y="46354"/>
                  <a:pt x="61362" y="46221"/>
                </a:cubicBezTo>
                <a:cubicBezTo>
                  <a:pt x="61229" y="46373"/>
                  <a:pt x="60392" y="46449"/>
                  <a:pt x="60354" y="46734"/>
                </a:cubicBezTo>
                <a:cubicBezTo>
                  <a:pt x="60601" y="46601"/>
                  <a:pt x="60905" y="46449"/>
                  <a:pt x="61153" y="46411"/>
                </a:cubicBezTo>
                <a:cubicBezTo>
                  <a:pt x="61210" y="46525"/>
                  <a:pt x="60791" y="46506"/>
                  <a:pt x="60962" y="46658"/>
                </a:cubicBezTo>
                <a:cubicBezTo>
                  <a:pt x="61095" y="46734"/>
                  <a:pt x="61076" y="46544"/>
                  <a:pt x="61153" y="46639"/>
                </a:cubicBezTo>
                <a:close/>
                <a:moveTo>
                  <a:pt x="61761" y="46335"/>
                </a:moveTo>
                <a:cubicBezTo>
                  <a:pt x="61932" y="46411"/>
                  <a:pt x="62028" y="46088"/>
                  <a:pt x="62256" y="46145"/>
                </a:cubicBezTo>
                <a:lnTo>
                  <a:pt x="62199" y="45993"/>
                </a:lnTo>
                <a:cubicBezTo>
                  <a:pt x="62008" y="46107"/>
                  <a:pt x="61875" y="46221"/>
                  <a:pt x="61761" y="46335"/>
                </a:cubicBezTo>
                <a:close/>
                <a:moveTo>
                  <a:pt x="70111" y="42702"/>
                </a:moveTo>
                <a:cubicBezTo>
                  <a:pt x="70283" y="42759"/>
                  <a:pt x="70321" y="42607"/>
                  <a:pt x="70549" y="42588"/>
                </a:cubicBezTo>
                <a:cubicBezTo>
                  <a:pt x="70549" y="42379"/>
                  <a:pt x="70283" y="42607"/>
                  <a:pt x="70149" y="42626"/>
                </a:cubicBezTo>
                <a:lnTo>
                  <a:pt x="70111" y="42531"/>
                </a:lnTo>
                <a:cubicBezTo>
                  <a:pt x="69883" y="42626"/>
                  <a:pt x="70302" y="42645"/>
                  <a:pt x="70111" y="42702"/>
                </a:cubicBezTo>
                <a:close/>
                <a:moveTo>
                  <a:pt x="71158" y="42112"/>
                </a:moveTo>
                <a:cubicBezTo>
                  <a:pt x="71557" y="42074"/>
                  <a:pt x="71804" y="41865"/>
                  <a:pt x="72280" y="41713"/>
                </a:cubicBezTo>
                <a:cubicBezTo>
                  <a:pt x="72546" y="41428"/>
                  <a:pt x="71443" y="41941"/>
                  <a:pt x="71158" y="42112"/>
                </a:cubicBezTo>
                <a:close/>
                <a:moveTo>
                  <a:pt x="74448" y="40686"/>
                </a:moveTo>
                <a:cubicBezTo>
                  <a:pt x="74391" y="40800"/>
                  <a:pt x="74144" y="40857"/>
                  <a:pt x="73973" y="40933"/>
                </a:cubicBezTo>
                <a:cubicBezTo>
                  <a:pt x="73801" y="41047"/>
                  <a:pt x="74619" y="40838"/>
                  <a:pt x="74448" y="40686"/>
                </a:cubicBezTo>
                <a:close/>
                <a:moveTo>
                  <a:pt x="128772" y="18393"/>
                </a:moveTo>
                <a:cubicBezTo>
                  <a:pt x="129000" y="17994"/>
                  <a:pt x="129456" y="17842"/>
                  <a:pt x="129704" y="17518"/>
                </a:cubicBezTo>
                <a:cubicBezTo>
                  <a:pt x="129228" y="17633"/>
                  <a:pt x="128334" y="17956"/>
                  <a:pt x="127535" y="18374"/>
                </a:cubicBezTo>
                <a:cubicBezTo>
                  <a:pt x="127783" y="18450"/>
                  <a:pt x="128125" y="18298"/>
                  <a:pt x="128467" y="18184"/>
                </a:cubicBezTo>
                <a:cubicBezTo>
                  <a:pt x="128125" y="18431"/>
                  <a:pt x="128049" y="18507"/>
                  <a:pt x="127535" y="18717"/>
                </a:cubicBezTo>
                <a:cubicBezTo>
                  <a:pt x="127935" y="19002"/>
                  <a:pt x="128448" y="18279"/>
                  <a:pt x="128753" y="18393"/>
                </a:cubicBezTo>
                <a:close/>
                <a:moveTo>
                  <a:pt x="54990" y="47495"/>
                </a:moveTo>
                <a:cubicBezTo>
                  <a:pt x="55142" y="47723"/>
                  <a:pt x="55313" y="47400"/>
                  <a:pt x="55637" y="47343"/>
                </a:cubicBezTo>
                <a:cubicBezTo>
                  <a:pt x="55617" y="47286"/>
                  <a:pt x="55617" y="47248"/>
                  <a:pt x="55675" y="47210"/>
                </a:cubicBezTo>
                <a:cubicBezTo>
                  <a:pt x="55465" y="47248"/>
                  <a:pt x="55275" y="47381"/>
                  <a:pt x="54990" y="47495"/>
                </a:cubicBezTo>
                <a:close/>
                <a:moveTo>
                  <a:pt x="131606" y="13695"/>
                </a:moveTo>
                <a:cubicBezTo>
                  <a:pt x="131777" y="13638"/>
                  <a:pt x="131948" y="13562"/>
                  <a:pt x="131853" y="13429"/>
                </a:cubicBezTo>
                <a:cubicBezTo>
                  <a:pt x="131701" y="13448"/>
                  <a:pt x="131492" y="13448"/>
                  <a:pt x="131606" y="13695"/>
                </a:cubicBezTo>
                <a:close/>
                <a:moveTo>
                  <a:pt x="51737" y="45612"/>
                </a:moveTo>
                <a:cubicBezTo>
                  <a:pt x="51794" y="45612"/>
                  <a:pt x="51794" y="45574"/>
                  <a:pt x="51775" y="45555"/>
                </a:cubicBezTo>
                <a:cubicBezTo>
                  <a:pt x="51946" y="45403"/>
                  <a:pt x="52080" y="45365"/>
                  <a:pt x="52270" y="45346"/>
                </a:cubicBezTo>
                <a:cubicBezTo>
                  <a:pt x="52213" y="45251"/>
                  <a:pt x="52479" y="45232"/>
                  <a:pt x="52555" y="45175"/>
                </a:cubicBezTo>
                <a:cubicBezTo>
                  <a:pt x="52536" y="45060"/>
                  <a:pt x="52327" y="45251"/>
                  <a:pt x="52232" y="45251"/>
                </a:cubicBezTo>
                <a:cubicBezTo>
                  <a:pt x="52118" y="45308"/>
                  <a:pt x="51813" y="45270"/>
                  <a:pt x="51813" y="45422"/>
                </a:cubicBezTo>
                <a:cubicBezTo>
                  <a:pt x="51243" y="45441"/>
                  <a:pt x="50805" y="45783"/>
                  <a:pt x="50311" y="45973"/>
                </a:cubicBezTo>
                <a:cubicBezTo>
                  <a:pt x="50596" y="46069"/>
                  <a:pt x="51414" y="45536"/>
                  <a:pt x="51737" y="45631"/>
                </a:cubicBezTo>
                <a:close/>
                <a:moveTo>
                  <a:pt x="48713" y="46449"/>
                </a:moveTo>
                <a:cubicBezTo>
                  <a:pt x="48979" y="46563"/>
                  <a:pt x="49417" y="46278"/>
                  <a:pt x="49645" y="46297"/>
                </a:cubicBezTo>
                <a:cubicBezTo>
                  <a:pt x="49759" y="46069"/>
                  <a:pt x="49284" y="46316"/>
                  <a:pt x="49226" y="46297"/>
                </a:cubicBezTo>
                <a:cubicBezTo>
                  <a:pt x="49150" y="46183"/>
                  <a:pt x="49512" y="46202"/>
                  <a:pt x="49341" y="46069"/>
                </a:cubicBezTo>
                <a:cubicBezTo>
                  <a:pt x="49436" y="46221"/>
                  <a:pt x="49721" y="46012"/>
                  <a:pt x="49759" y="46240"/>
                </a:cubicBezTo>
                <a:cubicBezTo>
                  <a:pt x="49911" y="46202"/>
                  <a:pt x="50006" y="46145"/>
                  <a:pt x="50063" y="46069"/>
                </a:cubicBezTo>
                <a:cubicBezTo>
                  <a:pt x="50006" y="46012"/>
                  <a:pt x="49892" y="46088"/>
                  <a:pt x="49797" y="46126"/>
                </a:cubicBezTo>
                <a:cubicBezTo>
                  <a:pt x="49816" y="46069"/>
                  <a:pt x="49930" y="45973"/>
                  <a:pt x="49816" y="45993"/>
                </a:cubicBezTo>
                <a:cubicBezTo>
                  <a:pt x="50995" y="45384"/>
                  <a:pt x="52517" y="45099"/>
                  <a:pt x="53830" y="44433"/>
                </a:cubicBezTo>
                <a:cubicBezTo>
                  <a:pt x="53544" y="44452"/>
                  <a:pt x="53126" y="44661"/>
                  <a:pt x="52898" y="44756"/>
                </a:cubicBezTo>
                <a:cubicBezTo>
                  <a:pt x="52859" y="44680"/>
                  <a:pt x="52898" y="44623"/>
                  <a:pt x="52955" y="44566"/>
                </a:cubicBezTo>
                <a:cubicBezTo>
                  <a:pt x="52669" y="44604"/>
                  <a:pt x="52346" y="44718"/>
                  <a:pt x="52004" y="44851"/>
                </a:cubicBezTo>
                <a:cubicBezTo>
                  <a:pt x="52042" y="44889"/>
                  <a:pt x="52137" y="44870"/>
                  <a:pt x="52175" y="44927"/>
                </a:cubicBezTo>
                <a:cubicBezTo>
                  <a:pt x="51985" y="45003"/>
                  <a:pt x="51889" y="44889"/>
                  <a:pt x="51737" y="44889"/>
                </a:cubicBezTo>
                <a:cubicBezTo>
                  <a:pt x="51585" y="44927"/>
                  <a:pt x="51718" y="45060"/>
                  <a:pt x="51604" y="45118"/>
                </a:cubicBezTo>
                <a:cubicBezTo>
                  <a:pt x="51509" y="45137"/>
                  <a:pt x="51604" y="45041"/>
                  <a:pt x="51547" y="44965"/>
                </a:cubicBezTo>
                <a:cubicBezTo>
                  <a:pt x="51281" y="45118"/>
                  <a:pt x="50805" y="45251"/>
                  <a:pt x="50596" y="45289"/>
                </a:cubicBezTo>
                <a:cubicBezTo>
                  <a:pt x="50520" y="45346"/>
                  <a:pt x="50634" y="45441"/>
                  <a:pt x="50539" y="45479"/>
                </a:cubicBezTo>
                <a:cubicBezTo>
                  <a:pt x="50444" y="45498"/>
                  <a:pt x="50539" y="45403"/>
                  <a:pt x="50482" y="45346"/>
                </a:cubicBezTo>
                <a:cubicBezTo>
                  <a:pt x="50311" y="45403"/>
                  <a:pt x="50292" y="45498"/>
                  <a:pt x="50406" y="45536"/>
                </a:cubicBezTo>
                <a:cubicBezTo>
                  <a:pt x="50216" y="45650"/>
                  <a:pt x="50139" y="45555"/>
                  <a:pt x="49968" y="45650"/>
                </a:cubicBezTo>
                <a:cubicBezTo>
                  <a:pt x="50444" y="45251"/>
                  <a:pt x="48884" y="45935"/>
                  <a:pt x="48466" y="46031"/>
                </a:cubicBezTo>
                <a:cubicBezTo>
                  <a:pt x="48504" y="46069"/>
                  <a:pt x="48542" y="46050"/>
                  <a:pt x="48561" y="46107"/>
                </a:cubicBezTo>
                <a:cubicBezTo>
                  <a:pt x="48428" y="46126"/>
                  <a:pt x="48352" y="46050"/>
                  <a:pt x="48161" y="46164"/>
                </a:cubicBezTo>
                <a:cubicBezTo>
                  <a:pt x="47952" y="46335"/>
                  <a:pt x="48390" y="46050"/>
                  <a:pt x="48390" y="46183"/>
                </a:cubicBezTo>
                <a:cubicBezTo>
                  <a:pt x="48371" y="46335"/>
                  <a:pt x="48199" y="46183"/>
                  <a:pt x="48161" y="46335"/>
                </a:cubicBezTo>
                <a:cubicBezTo>
                  <a:pt x="48047" y="46316"/>
                  <a:pt x="48009" y="46202"/>
                  <a:pt x="47933" y="46145"/>
                </a:cubicBezTo>
                <a:cubicBezTo>
                  <a:pt x="47648" y="46259"/>
                  <a:pt x="47743" y="46354"/>
                  <a:pt x="47439" y="46335"/>
                </a:cubicBezTo>
                <a:cubicBezTo>
                  <a:pt x="47439" y="46544"/>
                  <a:pt x="47648" y="46411"/>
                  <a:pt x="47800" y="46354"/>
                </a:cubicBezTo>
                <a:cubicBezTo>
                  <a:pt x="47857" y="46449"/>
                  <a:pt x="47591" y="46468"/>
                  <a:pt x="47515" y="46525"/>
                </a:cubicBezTo>
                <a:cubicBezTo>
                  <a:pt x="47439" y="46544"/>
                  <a:pt x="47420" y="46430"/>
                  <a:pt x="47381" y="46354"/>
                </a:cubicBezTo>
                <a:cubicBezTo>
                  <a:pt x="46640" y="46525"/>
                  <a:pt x="46316" y="46715"/>
                  <a:pt x="45555" y="46810"/>
                </a:cubicBezTo>
                <a:cubicBezTo>
                  <a:pt x="45765" y="46925"/>
                  <a:pt x="45594" y="46905"/>
                  <a:pt x="45441" y="47020"/>
                </a:cubicBezTo>
                <a:cubicBezTo>
                  <a:pt x="45460" y="46963"/>
                  <a:pt x="45555" y="46925"/>
                  <a:pt x="45498" y="46829"/>
                </a:cubicBezTo>
                <a:cubicBezTo>
                  <a:pt x="45194" y="46905"/>
                  <a:pt x="45403" y="47115"/>
                  <a:pt x="45308" y="47248"/>
                </a:cubicBezTo>
                <a:cubicBezTo>
                  <a:pt x="45251" y="47096"/>
                  <a:pt x="45194" y="47248"/>
                  <a:pt x="45099" y="47058"/>
                </a:cubicBezTo>
                <a:cubicBezTo>
                  <a:pt x="45099" y="47115"/>
                  <a:pt x="44909" y="47343"/>
                  <a:pt x="44795" y="47229"/>
                </a:cubicBezTo>
                <a:cubicBezTo>
                  <a:pt x="44642" y="47305"/>
                  <a:pt x="44928" y="47267"/>
                  <a:pt x="44890" y="47419"/>
                </a:cubicBezTo>
                <a:cubicBezTo>
                  <a:pt x="44661" y="47400"/>
                  <a:pt x="44547" y="47172"/>
                  <a:pt x="44205" y="47362"/>
                </a:cubicBezTo>
                <a:cubicBezTo>
                  <a:pt x="44243" y="47419"/>
                  <a:pt x="44281" y="47495"/>
                  <a:pt x="44205" y="47533"/>
                </a:cubicBezTo>
                <a:cubicBezTo>
                  <a:pt x="44357" y="47647"/>
                  <a:pt x="44433" y="47324"/>
                  <a:pt x="44585" y="47419"/>
                </a:cubicBezTo>
                <a:cubicBezTo>
                  <a:pt x="44300" y="47666"/>
                  <a:pt x="43996" y="47685"/>
                  <a:pt x="43672" y="47799"/>
                </a:cubicBezTo>
                <a:cubicBezTo>
                  <a:pt x="43729" y="47609"/>
                  <a:pt x="44186" y="47647"/>
                  <a:pt x="44205" y="47533"/>
                </a:cubicBezTo>
                <a:cubicBezTo>
                  <a:pt x="43939" y="47495"/>
                  <a:pt x="43368" y="47704"/>
                  <a:pt x="42988" y="47895"/>
                </a:cubicBezTo>
                <a:cubicBezTo>
                  <a:pt x="43045" y="48047"/>
                  <a:pt x="43349" y="47704"/>
                  <a:pt x="43406" y="47838"/>
                </a:cubicBezTo>
                <a:cubicBezTo>
                  <a:pt x="43425" y="47914"/>
                  <a:pt x="43083" y="47933"/>
                  <a:pt x="42912" y="48047"/>
                </a:cubicBezTo>
                <a:cubicBezTo>
                  <a:pt x="42950" y="47895"/>
                  <a:pt x="42322" y="47952"/>
                  <a:pt x="42512" y="48142"/>
                </a:cubicBezTo>
                <a:cubicBezTo>
                  <a:pt x="42436" y="48180"/>
                  <a:pt x="42360" y="48218"/>
                  <a:pt x="42265" y="48237"/>
                </a:cubicBezTo>
                <a:cubicBezTo>
                  <a:pt x="42303" y="48180"/>
                  <a:pt x="42398" y="48142"/>
                  <a:pt x="42341" y="48047"/>
                </a:cubicBezTo>
                <a:cubicBezTo>
                  <a:pt x="42227" y="48123"/>
                  <a:pt x="41942" y="48142"/>
                  <a:pt x="42075" y="48275"/>
                </a:cubicBezTo>
                <a:cubicBezTo>
                  <a:pt x="41884" y="48161"/>
                  <a:pt x="42037" y="48180"/>
                  <a:pt x="41713" y="48294"/>
                </a:cubicBezTo>
                <a:cubicBezTo>
                  <a:pt x="40648" y="48674"/>
                  <a:pt x="38898" y="49074"/>
                  <a:pt x="37700" y="49530"/>
                </a:cubicBezTo>
                <a:cubicBezTo>
                  <a:pt x="37757" y="49606"/>
                  <a:pt x="37852" y="49587"/>
                  <a:pt x="37985" y="49511"/>
                </a:cubicBezTo>
                <a:cubicBezTo>
                  <a:pt x="37928" y="49683"/>
                  <a:pt x="37605" y="49606"/>
                  <a:pt x="37377" y="49759"/>
                </a:cubicBezTo>
                <a:cubicBezTo>
                  <a:pt x="37776" y="49511"/>
                  <a:pt x="37338" y="49625"/>
                  <a:pt x="37015" y="49740"/>
                </a:cubicBezTo>
                <a:cubicBezTo>
                  <a:pt x="37072" y="49816"/>
                  <a:pt x="36996" y="49854"/>
                  <a:pt x="36920" y="49892"/>
                </a:cubicBezTo>
                <a:cubicBezTo>
                  <a:pt x="36958" y="49987"/>
                  <a:pt x="37034" y="49968"/>
                  <a:pt x="37053" y="50063"/>
                </a:cubicBezTo>
                <a:cubicBezTo>
                  <a:pt x="37624" y="49892"/>
                  <a:pt x="38099" y="49606"/>
                  <a:pt x="38613" y="49664"/>
                </a:cubicBezTo>
                <a:cubicBezTo>
                  <a:pt x="40077" y="49074"/>
                  <a:pt x="41942" y="48712"/>
                  <a:pt x="43045" y="48218"/>
                </a:cubicBezTo>
                <a:cubicBezTo>
                  <a:pt x="43806" y="48237"/>
                  <a:pt x="44547" y="47780"/>
                  <a:pt x="45251" y="47666"/>
                </a:cubicBezTo>
                <a:cubicBezTo>
                  <a:pt x="44890" y="47666"/>
                  <a:pt x="45422" y="47438"/>
                  <a:pt x="45460" y="47628"/>
                </a:cubicBezTo>
                <a:cubicBezTo>
                  <a:pt x="46126" y="47324"/>
                  <a:pt x="47096" y="46963"/>
                  <a:pt x="47610" y="46944"/>
                </a:cubicBezTo>
                <a:cubicBezTo>
                  <a:pt x="47857" y="46753"/>
                  <a:pt x="48675" y="46810"/>
                  <a:pt x="48713" y="46449"/>
                </a:cubicBezTo>
                <a:close/>
                <a:moveTo>
                  <a:pt x="53563" y="44452"/>
                </a:moveTo>
                <a:cubicBezTo>
                  <a:pt x="53639" y="44395"/>
                  <a:pt x="53563" y="44300"/>
                  <a:pt x="53544" y="44224"/>
                </a:cubicBezTo>
                <a:cubicBezTo>
                  <a:pt x="53373" y="44281"/>
                  <a:pt x="53278" y="44357"/>
                  <a:pt x="53354" y="44471"/>
                </a:cubicBezTo>
                <a:cubicBezTo>
                  <a:pt x="53430" y="44433"/>
                  <a:pt x="53525" y="44395"/>
                  <a:pt x="53563" y="44452"/>
                </a:cubicBezTo>
                <a:close/>
                <a:moveTo>
                  <a:pt x="57520" y="42569"/>
                </a:moveTo>
                <a:cubicBezTo>
                  <a:pt x="57634" y="42493"/>
                  <a:pt x="57634" y="42379"/>
                  <a:pt x="57615" y="42264"/>
                </a:cubicBezTo>
                <a:cubicBezTo>
                  <a:pt x="57405" y="42302"/>
                  <a:pt x="57596" y="42455"/>
                  <a:pt x="57424" y="42493"/>
                </a:cubicBezTo>
                <a:cubicBezTo>
                  <a:pt x="57405" y="42436"/>
                  <a:pt x="57272" y="42360"/>
                  <a:pt x="57120" y="42283"/>
                </a:cubicBezTo>
                <a:cubicBezTo>
                  <a:pt x="57025" y="42512"/>
                  <a:pt x="56987" y="42626"/>
                  <a:pt x="56740" y="42721"/>
                </a:cubicBezTo>
                <a:cubicBezTo>
                  <a:pt x="57006" y="42816"/>
                  <a:pt x="57272" y="42588"/>
                  <a:pt x="57520" y="42569"/>
                </a:cubicBezTo>
                <a:close/>
                <a:moveTo>
                  <a:pt x="58014" y="42379"/>
                </a:moveTo>
                <a:cubicBezTo>
                  <a:pt x="58223" y="42207"/>
                  <a:pt x="58109" y="42226"/>
                  <a:pt x="58414" y="42112"/>
                </a:cubicBezTo>
                <a:cubicBezTo>
                  <a:pt x="58280" y="41884"/>
                  <a:pt x="57938" y="42188"/>
                  <a:pt x="58014" y="42379"/>
                </a:cubicBezTo>
                <a:close/>
                <a:moveTo>
                  <a:pt x="65965" y="38974"/>
                </a:moveTo>
                <a:cubicBezTo>
                  <a:pt x="65699" y="38898"/>
                  <a:pt x="65603" y="39031"/>
                  <a:pt x="65356" y="39088"/>
                </a:cubicBezTo>
                <a:cubicBezTo>
                  <a:pt x="65527" y="39278"/>
                  <a:pt x="65660" y="39050"/>
                  <a:pt x="65965" y="38974"/>
                </a:cubicBezTo>
                <a:close/>
                <a:moveTo>
                  <a:pt x="66897" y="38650"/>
                </a:moveTo>
                <a:cubicBezTo>
                  <a:pt x="66783" y="38498"/>
                  <a:pt x="66497" y="38650"/>
                  <a:pt x="66364" y="38746"/>
                </a:cubicBezTo>
                <a:cubicBezTo>
                  <a:pt x="66497" y="38803"/>
                  <a:pt x="66764" y="38612"/>
                  <a:pt x="66897" y="38650"/>
                </a:cubicBezTo>
                <a:close/>
                <a:moveTo>
                  <a:pt x="65242" y="39145"/>
                </a:moveTo>
                <a:cubicBezTo>
                  <a:pt x="64995" y="39316"/>
                  <a:pt x="64900" y="39259"/>
                  <a:pt x="64557" y="39411"/>
                </a:cubicBezTo>
                <a:cubicBezTo>
                  <a:pt x="64690" y="39430"/>
                  <a:pt x="65280" y="39373"/>
                  <a:pt x="65242" y="39145"/>
                </a:cubicBezTo>
                <a:close/>
                <a:moveTo>
                  <a:pt x="64976" y="39202"/>
                </a:moveTo>
                <a:cubicBezTo>
                  <a:pt x="65204" y="39069"/>
                  <a:pt x="64767" y="38936"/>
                  <a:pt x="65185" y="38822"/>
                </a:cubicBezTo>
                <a:cubicBezTo>
                  <a:pt x="65223" y="39050"/>
                  <a:pt x="65432" y="38612"/>
                  <a:pt x="65699" y="38689"/>
                </a:cubicBezTo>
                <a:cubicBezTo>
                  <a:pt x="65660" y="38860"/>
                  <a:pt x="65508" y="38784"/>
                  <a:pt x="65432" y="38898"/>
                </a:cubicBezTo>
                <a:cubicBezTo>
                  <a:pt x="65699" y="38974"/>
                  <a:pt x="65965" y="38612"/>
                  <a:pt x="66193" y="38650"/>
                </a:cubicBezTo>
                <a:cubicBezTo>
                  <a:pt x="65965" y="38650"/>
                  <a:pt x="66060" y="38498"/>
                  <a:pt x="66326" y="38422"/>
                </a:cubicBezTo>
                <a:cubicBezTo>
                  <a:pt x="66269" y="38346"/>
                  <a:pt x="65870" y="38403"/>
                  <a:pt x="65889" y="38612"/>
                </a:cubicBezTo>
                <a:cubicBezTo>
                  <a:pt x="65775" y="38650"/>
                  <a:pt x="65794" y="38460"/>
                  <a:pt x="65699" y="38460"/>
                </a:cubicBezTo>
                <a:cubicBezTo>
                  <a:pt x="65432" y="38841"/>
                  <a:pt x="64709" y="38841"/>
                  <a:pt x="64443" y="39069"/>
                </a:cubicBezTo>
                <a:cubicBezTo>
                  <a:pt x="64519" y="39164"/>
                  <a:pt x="64786" y="38955"/>
                  <a:pt x="64938" y="38936"/>
                </a:cubicBezTo>
                <a:cubicBezTo>
                  <a:pt x="64805" y="39031"/>
                  <a:pt x="64747" y="39202"/>
                  <a:pt x="64976" y="39183"/>
                </a:cubicBezTo>
                <a:close/>
                <a:moveTo>
                  <a:pt x="50101" y="44946"/>
                </a:moveTo>
                <a:cubicBezTo>
                  <a:pt x="49911" y="44832"/>
                  <a:pt x="49664" y="45137"/>
                  <a:pt x="49436" y="45213"/>
                </a:cubicBezTo>
                <a:cubicBezTo>
                  <a:pt x="49759" y="45251"/>
                  <a:pt x="49797" y="45118"/>
                  <a:pt x="50101" y="44946"/>
                </a:cubicBezTo>
                <a:close/>
                <a:moveTo>
                  <a:pt x="63093" y="39849"/>
                </a:moveTo>
                <a:cubicBezTo>
                  <a:pt x="62941" y="39811"/>
                  <a:pt x="62750" y="39868"/>
                  <a:pt x="62560" y="39944"/>
                </a:cubicBezTo>
                <a:cubicBezTo>
                  <a:pt x="62598" y="40153"/>
                  <a:pt x="62921" y="39868"/>
                  <a:pt x="63093" y="39849"/>
                </a:cubicBezTo>
                <a:close/>
                <a:moveTo>
                  <a:pt x="64101" y="39316"/>
                </a:moveTo>
                <a:cubicBezTo>
                  <a:pt x="64139" y="39373"/>
                  <a:pt x="64272" y="39297"/>
                  <a:pt x="64367" y="39278"/>
                </a:cubicBezTo>
                <a:cubicBezTo>
                  <a:pt x="64291" y="39202"/>
                  <a:pt x="64253" y="39012"/>
                  <a:pt x="64063" y="39221"/>
                </a:cubicBezTo>
                <a:cubicBezTo>
                  <a:pt x="64120" y="39259"/>
                  <a:pt x="64177" y="39278"/>
                  <a:pt x="64101" y="39316"/>
                </a:cubicBezTo>
                <a:close/>
                <a:moveTo>
                  <a:pt x="66402" y="38460"/>
                </a:moveTo>
                <a:cubicBezTo>
                  <a:pt x="66554" y="38327"/>
                  <a:pt x="66669" y="38308"/>
                  <a:pt x="66992" y="38156"/>
                </a:cubicBezTo>
                <a:cubicBezTo>
                  <a:pt x="66802" y="38137"/>
                  <a:pt x="66364" y="38232"/>
                  <a:pt x="66402" y="38460"/>
                </a:cubicBezTo>
                <a:close/>
                <a:moveTo>
                  <a:pt x="44376" y="47229"/>
                </a:moveTo>
                <a:cubicBezTo>
                  <a:pt x="44338" y="47115"/>
                  <a:pt x="44509" y="47001"/>
                  <a:pt x="44719" y="47039"/>
                </a:cubicBezTo>
                <a:cubicBezTo>
                  <a:pt x="44566" y="47001"/>
                  <a:pt x="44661" y="46925"/>
                  <a:pt x="44623" y="46791"/>
                </a:cubicBezTo>
                <a:cubicBezTo>
                  <a:pt x="44528" y="47020"/>
                  <a:pt x="43863" y="46963"/>
                  <a:pt x="44110" y="47115"/>
                </a:cubicBezTo>
                <a:cubicBezTo>
                  <a:pt x="43691" y="47153"/>
                  <a:pt x="43748" y="47343"/>
                  <a:pt x="43615" y="47153"/>
                </a:cubicBezTo>
                <a:cubicBezTo>
                  <a:pt x="43216" y="47305"/>
                  <a:pt x="43045" y="47514"/>
                  <a:pt x="42721" y="47571"/>
                </a:cubicBezTo>
                <a:cubicBezTo>
                  <a:pt x="42626" y="47628"/>
                  <a:pt x="42759" y="47609"/>
                  <a:pt x="42778" y="47704"/>
                </a:cubicBezTo>
                <a:cubicBezTo>
                  <a:pt x="43197" y="47552"/>
                  <a:pt x="43787" y="47267"/>
                  <a:pt x="44376" y="47229"/>
                </a:cubicBezTo>
                <a:close/>
                <a:moveTo>
                  <a:pt x="43596" y="47096"/>
                </a:moveTo>
                <a:cubicBezTo>
                  <a:pt x="43368" y="46963"/>
                  <a:pt x="43748" y="47001"/>
                  <a:pt x="43768" y="46810"/>
                </a:cubicBezTo>
                <a:cubicBezTo>
                  <a:pt x="43844" y="46791"/>
                  <a:pt x="43863" y="46886"/>
                  <a:pt x="43882" y="46925"/>
                </a:cubicBezTo>
                <a:cubicBezTo>
                  <a:pt x="43958" y="46734"/>
                  <a:pt x="43996" y="46753"/>
                  <a:pt x="44205" y="46639"/>
                </a:cubicBezTo>
                <a:cubicBezTo>
                  <a:pt x="44395" y="46810"/>
                  <a:pt x="43977" y="46810"/>
                  <a:pt x="44110" y="46944"/>
                </a:cubicBezTo>
                <a:cubicBezTo>
                  <a:pt x="44205" y="46791"/>
                  <a:pt x="44719" y="46753"/>
                  <a:pt x="44509" y="46506"/>
                </a:cubicBezTo>
                <a:cubicBezTo>
                  <a:pt x="44338" y="46677"/>
                  <a:pt x="44281" y="46772"/>
                  <a:pt x="44281" y="46487"/>
                </a:cubicBezTo>
                <a:cubicBezTo>
                  <a:pt x="43825" y="46677"/>
                  <a:pt x="43368" y="47096"/>
                  <a:pt x="43102" y="46905"/>
                </a:cubicBezTo>
                <a:cubicBezTo>
                  <a:pt x="42950" y="46982"/>
                  <a:pt x="42874" y="47077"/>
                  <a:pt x="42759" y="47153"/>
                </a:cubicBezTo>
                <a:cubicBezTo>
                  <a:pt x="42759" y="47248"/>
                  <a:pt x="43045" y="47172"/>
                  <a:pt x="42893" y="47286"/>
                </a:cubicBezTo>
                <a:cubicBezTo>
                  <a:pt x="42931" y="47343"/>
                  <a:pt x="43064" y="47248"/>
                  <a:pt x="43159" y="47229"/>
                </a:cubicBezTo>
                <a:cubicBezTo>
                  <a:pt x="43121" y="47191"/>
                  <a:pt x="43064" y="47210"/>
                  <a:pt x="43045" y="47153"/>
                </a:cubicBezTo>
                <a:cubicBezTo>
                  <a:pt x="43292" y="47058"/>
                  <a:pt x="43254" y="47134"/>
                  <a:pt x="43425" y="47001"/>
                </a:cubicBezTo>
                <a:cubicBezTo>
                  <a:pt x="43463" y="47096"/>
                  <a:pt x="43273" y="47134"/>
                  <a:pt x="43368" y="47248"/>
                </a:cubicBezTo>
                <a:cubicBezTo>
                  <a:pt x="43406" y="47191"/>
                  <a:pt x="43482" y="47134"/>
                  <a:pt x="43596" y="47096"/>
                </a:cubicBezTo>
                <a:close/>
                <a:moveTo>
                  <a:pt x="63549" y="39544"/>
                </a:moveTo>
                <a:cubicBezTo>
                  <a:pt x="63663" y="39525"/>
                  <a:pt x="63644" y="39468"/>
                  <a:pt x="63625" y="39411"/>
                </a:cubicBezTo>
                <a:cubicBezTo>
                  <a:pt x="63682" y="39411"/>
                  <a:pt x="63758" y="39411"/>
                  <a:pt x="63834" y="39373"/>
                </a:cubicBezTo>
                <a:cubicBezTo>
                  <a:pt x="63815" y="39183"/>
                  <a:pt x="63568" y="39411"/>
                  <a:pt x="63416" y="39430"/>
                </a:cubicBezTo>
                <a:cubicBezTo>
                  <a:pt x="63473" y="39449"/>
                  <a:pt x="63511" y="39487"/>
                  <a:pt x="63549" y="39544"/>
                </a:cubicBezTo>
                <a:close/>
                <a:moveTo>
                  <a:pt x="46012" y="46525"/>
                </a:moveTo>
                <a:cubicBezTo>
                  <a:pt x="46050" y="46468"/>
                  <a:pt x="47134" y="46107"/>
                  <a:pt x="46487" y="46278"/>
                </a:cubicBezTo>
                <a:cubicBezTo>
                  <a:pt x="46373" y="46316"/>
                  <a:pt x="45917" y="46316"/>
                  <a:pt x="46012" y="46525"/>
                </a:cubicBezTo>
                <a:close/>
                <a:moveTo>
                  <a:pt x="62883" y="39697"/>
                </a:moveTo>
                <a:cubicBezTo>
                  <a:pt x="62199" y="39868"/>
                  <a:pt x="61647" y="40058"/>
                  <a:pt x="61134" y="40286"/>
                </a:cubicBezTo>
                <a:cubicBezTo>
                  <a:pt x="61000" y="40362"/>
                  <a:pt x="60601" y="40381"/>
                  <a:pt x="60677" y="40591"/>
                </a:cubicBezTo>
                <a:cubicBezTo>
                  <a:pt x="61457" y="40115"/>
                  <a:pt x="62123" y="40058"/>
                  <a:pt x="62883" y="39697"/>
                </a:cubicBezTo>
                <a:close/>
                <a:moveTo>
                  <a:pt x="58927" y="41066"/>
                </a:moveTo>
                <a:cubicBezTo>
                  <a:pt x="58794" y="41123"/>
                  <a:pt x="58718" y="41104"/>
                  <a:pt x="58680" y="40990"/>
                </a:cubicBezTo>
                <a:cubicBezTo>
                  <a:pt x="58566" y="41066"/>
                  <a:pt x="58585" y="41123"/>
                  <a:pt x="58680" y="41161"/>
                </a:cubicBezTo>
                <a:cubicBezTo>
                  <a:pt x="58414" y="41256"/>
                  <a:pt x="58395" y="41199"/>
                  <a:pt x="58242" y="41332"/>
                </a:cubicBezTo>
                <a:cubicBezTo>
                  <a:pt x="58109" y="41370"/>
                  <a:pt x="58299" y="41237"/>
                  <a:pt x="58128" y="41218"/>
                </a:cubicBezTo>
                <a:cubicBezTo>
                  <a:pt x="57786" y="41313"/>
                  <a:pt x="57767" y="41370"/>
                  <a:pt x="57443" y="41447"/>
                </a:cubicBezTo>
                <a:cubicBezTo>
                  <a:pt x="57558" y="41485"/>
                  <a:pt x="57596" y="41599"/>
                  <a:pt x="57367" y="41637"/>
                </a:cubicBezTo>
                <a:cubicBezTo>
                  <a:pt x="57482" y="41979"/>
                  <a:pt x="57786" y="41561"/>
                  <a:pt x="57957" y="41675"/>
                </a:cubicBezTo>
                <a:cubicBezTo>
                  <a:pt x="57938" y="41599"/>
                  <a:pt x="57862" y="41618"/>
                  <a:pt x="57843" y="41561"/>
                </a:cubicBezTo>
                <a:cubicBezTo>
                  <a:pt x="58071" y="41523"/>
                  <a:pt x="58528" y="41123"/>
                  <a:pt x="58585" y="41428"/>
                </a:cubicBezTo>
                <a:cubicBezTo>
                  <a:pt x="59003" y="41009"/>
                  <a:pt x="59764" y="41028"/>
                  <a:pt x="60240" y="40762"/>
                </a:cubicBezTo>
                <a:cubicBezTo>
                  <a:pt x="60221" y="40553"/>
                  <a:pt x="59992" y="40686"/>
                  <a:pt x="59935" y="40553"/>
                </a:cubicBezTo>
                <a:cubicBezTo>
                  <a:pt x="59821" y="40629"/>
                  <a:pt x="59840" y="40667"/>
                  <a:pt x="59935" y="40724"/>
                </a:cubicBezTo>
                <a:cubicBezTo>
                  <a:pt x="59631" y="40857"/>
                  <a:pt x="59365" y="40819"/>
                  <a:pt x="59269" y="40819"/>
                </a:cubicBezTo>
                <a:cubicBezTo>
                  <a:pt x="59479" y="41009"/>
                  <a:pt x="58699" y="40838"/>
                  <a:pt x="58927" y="41066"/>
                </a:cubicBezTo>
                <a:close/>
                <a:moveTo>
                  <a:pt x="51870" y="43995"/>
                </a:moveTo>
                <a:cubicBezTo>
                  <a:pt x="51946" y="44109"/>
                  <a:pt x="52194" y="43900"/>
                  <a:pt x="52327" y="43881"/>
                </a:cubicBezTo>
                <a:cubicBezTo>
                  <a:pt x="52194" y="43615"/>
                  <a:pt x="52650" y="43748"/>
                  <a:pt x="52593" y="43482"/>
                </a:cubicBezTo>
                <a:cubicBezTo>
                  <a:pt x="52726" y="43672"/>
                  <a:pt x="53107" y="43463"/>
                  <a:pt x="53297" y="43273"/>
                </a:cubicBezTo>
                <a:cubicBezTo>
                  <a:pt x="54115" y="43139"/>
                  <a:pt x="54476" y="42835"/>
                  <a:pt x="55389" y="42588"/>
                </a:cubicBezTo>
                <a:cubicBezTo>
                  <a:pt x="55446" y="42341"/>
                  <a:pt x="55275" y="42417"/>
                  <a:pt x="55408" y="42302"/>
                </a:cubicBezTo>
                <a:cubicBezTo>
                  <a:pt x="55332" y="42207"/>
                  <a:pt x="54933" y="42341"/>
                  <a:pt x="54857" y="42531"/>
                </a:cubicBezTo>
                <a:cubicBezTo>
                  <a:pt x="54762" y="42550"/>
                  <a:pt x="54857" y="42455"/>
                  <a:pt x="54800" y="42379"/>
                </a:cubicBezTo>
                <a:cubicBezTo>
                  <a:pt x="54153" y="42683"/>
                  <a:pt x="52878" y="43006"/>
                  <a:pt x="52498" y="43254"/>
                </a:cubicBezTo>
                <a:cubicBezTo>
                  <a:pt x="53107" y="43158"/>
                  <a:pt x="53183" y="43044"/>
                  <a:pt x="53601" y="42930"/>
                </a:cubicBezTo>
                <a:cubicBezTo>
                  <a:pt x="52878" y="43368"/>
                  <a:pt x="52593" y="43311"/>
                  <a:pt x="51832" y="43691"/>
                </a:cubicBezTo>
                <a:cubicBezTo>
                  <a:pt x="51813" y="43862"/>
                  <a:pt x="52004" y="43729"/>
                  <a:pt x="52118" y="43691"/>
                </a:cubicBezTo>
                <a:cubicBezTo>
                  <a:pt x="52042" y="43824"/>
                  <a:pt x="52137" y="43748"/>
                  <a:pt x="52194" y="43881"/>
                </a:cubicBezTo>
                <a:cubicBezTo>
                  <a:pt x="52061" y="43957"/>
                  <a:pt x="52042" y="43862"/>
                  <a:pt x="52004" y="43786"/>
                </a:cubicBezTo>
                <a:cubicBezTo>
                  <a:pt x="51889" y="43843"/>
                  <a:pt x="52023" y="43957"/>
                  <a:pt x="51870" y="44014"/>
                </a:cubicBezTo>
                <a:close/>
                <a:moveTo>
                  <a:pt x="56226" y="41979"/>
                </a:moveTo>
                <a:cubicBezTo>
                  <a:pt x="56169" y="42188"/>
                  <a:pt x="55979" y="41979"/>
                  <a:pt x="55827" y="42074"/>
                </a:cubicBezTo>
                <a:cubicBezTo>
                  <a:pt x="55960" y="42188"/>
                  <a:pt x="55694" y="42302"/>
                  <a:pt x="55713" y="42131"/>
                </a:cubicBezTo>
                <a:cubicBezTo>
                  <a:pt x="55598" y="42283"/>
                  <a:pt x="55846" y="42493"/>
                  <a:pt x="56036" y="42398"/>
                </a:cubicBezTo>
                <a:cubicBezTo>
                  <a:pt x="55979" y="42341"/>
                  <a:pt x="55884" y="42360"/>
                  <a:pt x="55846" y="42302"/>
                </a:cubicBezTo>
                <a:cubicBezTo>
                  <a:pt x="55827" y="42226"/>
                  <a:pt x="56169" y="42226"/>
                  <a:pt x="56340" y="42093"/>
                </a:cubicBezTo>
                <a:cubicBezTo>
                  <a:pt x="56321" y="42036"/>
                  <a:pt x="56283" y="41979"/>
                  <a:pt x="56264" y="41903"/>
                </a:cubicBezTo>
                <a:cubicBezTo>
                  <a:pt x="56188" y="41941"/>
                  <a:pt x="56093" y="41979"/>
                  <a:pt x="56017" y="42017"/>
                </a:cubicBezTo>
                <a:cubicBezTo>
                  <a:pt x="56055" y="42055"/>
                  <a:pt x="56150" y="41998"/>
                  <a:pt x="56226" y="41979"/>
                </a:cubicBezTo>
                <a:close/>
                <a:moveTo>
                  <a:pt x="42550" y="47685"/>
                </a:moveTo>
                <a:cubicBezTo>
                  <a:pt x="42436" y="47609"/>
                  <a:pt x="42531" y="47590"/>
                  <a:pt x="42398" y="47476"/>
                </a:cubicBezTo>
                <a:cubicBezTo>
                  <a:pt x="42531" y="47400"/>
                  <a:pt x="42569" y="47514"/>
                  <a:pt x="42721" y="47400"/>
                </a:cubicBezTo>
                <a:cubicBezTo>
                  <a:pt x="42626" y="47286"/>
                  <a:pt x="42759" y="47248"/>
                  <a:pt x="42683" y="47134"/>
                </a:cubicBezTo>
                <a:cubicBezTo>
                  <a:pt x="42436" y="47343"/>
                  <a:pt x="41884" y="47286"/>
                  <a:pt x="41542" y="47476"/>
                </a:cubicBezTo>
                <a:cubicBezTo>
                  <a:pt x="41371" y="47590"/>
                  <a:pt x="41257" y="47590"/>
                  <a:pt x="40914" y="47685"/>
                </a:cubicBezTo>
                <a:cubicBezTo>
                  <a:pt x="40895" y="47685"/>
                  <a:pt x="39849" y="48389"/>
                  <a:pt x="39925" y="47914"/>
                </a:cubicBezTo>
                <a:cubicBezTo>
                  <a:pt x="39716" y="47952"/>
                  <a:pt x="39716" y="48047"/>
                  <a:pt x="39659" y="48123"/>
                </a:cubicBezTo>
                <a:cubicBezTo>
                  <a:pt x="39735" y="48199"/>
                  <a:pt x="39773" y="48085"/>
                  <a:pt x="39849" y="48047"/>
                </a:cubicBezTo>
                <a:cubicBezTo>
                  <a:pt x="39925" y="48275"/>
                  <a:pt x="39621" y="48142"/>
                  <a:pt x="39488" y="48256"/>
                </a:cubicBezTo>
                <a:cubicBezTo>
                  <a:pt x="39450" y="48199"/>
                  <a:pt x="39469" y="48161"/>
                  <a:pt x="39507" y="48123"/>
                </a:cubicBezTo>
                <a:cubicBezTo>
                  <a:pt x="39355" y="48313"/>
                  <a:pt x="38594" y="48484"/>
                  <a:pt x="38194" y="48770"/>
                </a:cubicBezTo>
                <a:cubicBezTo>
                  <a:pt x="38118" y="48789"/>
                  <a:pt x="38042" y="48770"/>
                  <a:pt x="38023" y="48674"/>
                </a:cubicBezTo>
                <a:cubicBezTo>
                  <a:pt x="37814" y="48751"/>
                  <a:pt x="37605" y="48846"/>
                  <a:pt x="37396" y="48922"/>
                </a:cubicBezTo>
                <a:cubicBezTo>
                  <a:pt x="37624" y="49131"/>
                  <a:pt x="38442" y="48541"/>
                  <a:pt x="38404" y="48922"/>
                </a:cubicBezTo>
                <a:cubicBezTo>
                  <a:pt x="38518" y="48808"/>
                  <a:pt x="38537" y="48674"/>
                  <a:pt x="38765" y="48598"/>
                </a:cubicBezTo>
                <a:cubicBezTo>
                  <a:pt x="38727" y="48770"/>
                  <a:pt x="38784" y="48789"/>
                  <a:pt x="38860" y="48617"/>
                </a:cubicBezTo>
                <a:cubicBezTo>
                  <a:pt x="39069" y="48541"/>
                  <a:pt x="38784" y="48827"/>
                  <a:pt x="38974" y="48731"/>
                </a:cubicBezTo>
                <a:cubicBezTo>
                  <a:pt x="39279" y="48636"/>
                  <a:pt x="39012" y="48655"/>
                  <a:pt x="39088" y="48522"/>
                </a:cubicBezTo>
                <a:cubicBezTo>
                  <a:pt x="39811" y="48275"/>
                  <a:pt x="40230" y="48237"/>
                  <a:pt x="40876" y="47971"/>
                </a:cubicBezTo>
                <a:cubicBezTo>
                  <a:pt x="40268" y="48351"/>
                  <a:pt x="39621" y="48484"/>
                  <a:pt x="38841" y="48789"/>
                </a:cubicBezTo>
                <a:cubicBezTo>
                  <a:pt x="38803" y="49017"/>
                  <a:pt x="39697" y="48693"/>
                  <a:pt x="39754" y="48541"/>
                </a:cubicBezTo>
                <a:cubicBezTo>
                  <a:pt x="40572" y="48446"/>
                  <a:pt x="40933" y="48199"/>
                  <a:pt x="41789" y="47933"/>
                </a:cubicBezTo>
                <a:cubicBezTo>
                  <a:pt x="41713" y="47799"/>
                  <a:pt x="41770" y="47704"/>
                  <a:pt x="41961" y="47647"/>
                </a:cubicBezTo>
                <a:cubicBezTo>
                  <a:pt x="41922" y="47742"/>
                  <a:pt x="41713" y="47799"/>
                  <a:pt x="41884" y="47971"/>
                </a:cubicBezTo>
                <a:cubicBezTo>
                  <a:pt x="41961" y="47933"/>
                  <a:pt x="42037" y="47895"/>
                  <a:pt x="42132" y="47857"/>
                </a:cubicBezTo>
                <a:cubicBezTo>
                  <a:pt x="41846" y="47838"/>
                  <a:pt x="42379" y="47685"/>
                  <a:pt x="42550" y="47685"/>
                </a:cubicBezTo>
                <a:close/>
                <a:moveTo>
                  <a:pt x="56949" y="41846"/>
                </a:moveTo>
                <a:cubicBezTo>
                  <a:pt x="56721" y="41770"/>
                  <a:pt x="56607" y="41979"/>
                  <a:pt x="56359" y="41979"/>
                </a:cubicBezTo>
                <a:cubicBezTo>
                  <a:pt x="56416" y="42188"/>
                  <a:pt x="56778" y="41884"/>
                  <a:pt x="56949" y="41846"/>
                </a:cubicBezTo>
                <a:close/>
                <a:moveTo>
                  <a:pt x="132424" y="11242"/>
                </a:moveTo>
                <a:cubicBezTo>
                  <a:pt x="132119" y="11127"/>
                  <a:pt x="131777" y="11451"/>
                  <a:pt x="131720" y="11641"/>
                </a:cubicBezTo>
                <a:cubicBezTo>
                  <a:pt x="131910" y="11831"/>
                  <a:pt x="132557" y="11527"/>
                  <a:pt x="132424" y="11242"/>
                </a:cubicBezTo>
                <a:close/>
                <a:moveTo>
                  <a:pt x="51186" y="43881"/>
                </a:moveTo>
                <a:cubicBezTo>
                  <a:pt x="51319" y="43634"/>
                  <a:pt x="52270" y="43672"/>
                  <a:pt x="52422" y="43234"/>
                </a:cubicBezTo>
                <a:cubicBezTo>
                  <a:pt x="52023" y="43387"/>
                  <a:pt x="51395" y="43577"/>
                  <a:pt x="50976" y="43691"/>
                </a:cubicBezTo>
                <a:cubicBezTo>
                  <a:pt x="50596" y="43805"/>
                  <a:pt x="49683" y="44243"/>
                  <a:pt x="50311" y="44014"/>
                </a:cubicBezTo>
                <a:cubicBezTo>
                  <a:pt x="50634" y="44014"/>
                  <a:pt x="51052" y="43767"/>
                  <a:pt x="51186" y="43900"/>
                </a:cubicBezTo>
                <a:close/>
                <a:moveTo>
                  <a:pt x="57558" y="41009"/>
                </a:moveTo>
                <a:cubicBezTo>
                  <a:pt x="57615" y="40724"/>
                  <a:pt x="58090" y="40914"/>
                  <a:pt x="57881" y="40762"/>
                </a:cubicBezTo>
                <a:cubicBezTo>
                  <a:pt x="57995" y="40686"/>
                  <a:pt x="58033" y="40781"/>
                  <a:pt x="58052" y="40857"/>
                </a:cubicBezTo>
                <a:cubicBezTo>
                  <a:pt x="58661" y="40705"/>
                  <a:pt x="58756" y="40400"/>
                  <a:pt x="59308" y="40248"/>
                </a:cubicBezTo>
                <a:cubicBezTo>
                  <a:pt x="58908" y="39944"/>
                  <a:pt x="58337" y="40724"/>
                  <a:pt x="57843" y="40495"/>
                </a:cubicBezTo>
                <a:cubicBezTo>
                  <a:pt x="57596" y="40515"/>
                  <a:pt x="57881" y="40667"/>
                  <a:pt x="57710" y="40724"/>
                </a:cubicBezTo>
                <a:cubicBezTo>
                  <a:pt x="57520" y="40629"/>
                  <a:pt x="57234" y="40857"/>
                  <a:pt x="56854" y="41066"/>
                </a:cubicBezTo>
                <a:cubicBezTo>
                  <a:pt x="57234" y="41123"/>
                  <a:pt x="57158" y="40838"/>
                  <a:pt x="57558" y="41009"/>
                </a:cubicBezTo>
                <a:close/>
                <a:moveTo>
                  <a:pt x="43920" y="45916"/>
                </a:moveTo>
                <a:cubicBezTo>
                  <a:pt x="44072" y="45954"/>
                  <a:pt x="43920" y="46012"/>
                  <a:pt x="44015" y="46164"/>
                </a:cubicBezTo>
                <a:cubicBezTo>
                  <a:pt x="44205" y="46050"/>
                  <a:pt x="44319" y="46069"/>
                  <a:pt x="44471" y="46031"/>
                </a:cubicBezTo>
                <a:cubicBezTo>
                  <a:pt x="44300" y="45897"/>
                  <a:pt x="44205" y="45954"/>
                  <a:pt x="43920" y="45916"/>
                </a:cubicBezTo>
                <a:close/>
                <a:moveTo>
                  <a:pt x="57691" y="40457"/>
                </a:moveTo>
                <a:cubicBezTo>
                  <a:pt x="57900" y="40515"/>
                  <a:pt x="58185" y="40324"/>
                  <a:pt x="58261" y="40438"/>
                </a:cubicBezTo>
                <a:cubicBezTo>
                  <a:pt x="58376" y="40286"/>
                  <a:pt x="58223" y="40229"/>
                  <a:pt x="58585" y="40191"/>
                </a:cubicBezTo>
                <a:cubicBezTo>
                  <a:pt x="58566" y="40077"/>
                  <a:pt x="58395" y="40210"/>
                  <a:pt x="58337" y="40134"/>
                </a:cubicBezTo>
                <a:cubicBezTo>
                  <a:pt x="58204" y="40419"/>
                  <a:pt x="57957" y="40191"/>
                  <a:pt x="57691" y="40457"/>
                </a:cubicBezTo>
                <a:close/>
                <a:moveTo>
                  <a:pt x="30301" y="51547"/>
                </a:moveTo>
                <a:cubicBezTo>
                  <a:pt x="30263" y="51337"/>
                  <a:pt x="29673" y="51642"/>
                  <a:pt x="29236" y="51756"/>
                </a:cubicBezTo>
                <a:cubicBezTo>
                  <a:pt x="29350" y="51870"/>
                  <a:pt x="29939" y="51585"/>
                  <a:pt x="30301" y="51547"/>
                </a:cubicBezTo>
                <a:close/>
                <a:moveTo>
                  <a:pt x="66288" y="36939"/>
                </a:moveTo>
                <a:cubicBezTo>
                  <a:pt x="66402" y="36901"/>
                  <a:pt x="66497" y="36863"/>
                  <a:pt x="66593" y="36824"/>
                </a:cubicBezTo>
                <a:cubicBezTo>
                  <a:pt x="66573" y="36767"/>
                  <a:pt x="66516" y="36805"/>
                  <a:pt x="66459" y="36824"/>
                </a:cubicBezTo>
                <a:cubicBezTo>
                  <a:pt x="66478" y="36767"/>
                  <a:pt x="66497" y="36710"/>
                  <a:pt x="66459" y="36653"/>
                </a:cubicBezTo>
                <a:cubicBezTo>
                  <a:pt x="66402" y="36748"/>
                  <a:pt x="66212" y="36805"/>
                  <a:pt x="66288" y="36939"/>
                </a:cubicBezTo>
                <a:close/>
                <a:moveTo>
                  <a:pt x="132842" y="8902"/>
                </a:moveTo>
                <a:cubicBezTo>
                  <a:pt x="132842" y="9016"/>
                  <a:pt x="132614" y="9035"/>
                  <a:pt x="132728" y="9168"/>
                </a:cubicBezTo>
                <a:cubicBezTo>
                  <a:pt x="132842" y="9111"/>
                  <a:pt x="132899" y="9149"/>
                  <a:pt x="132994" y="9130"/>
                </a:cubicBezTo>
                <a:cubicBezTo>
                  <a:pt x="132861" y="9339"/>
                  <a:pt x="132804" y="9644"/>
                  <a:pt x="132538" y="9929"/>
                </a:cubicBezTo>
                <a:cubicBezTo>
                  <a:pt x="132804" y="10252"/>
                  <a:pt x="133222" y="9701"/>
                  <a:pt x="133508" y="9530"/>
                </a:cubicBezTo>
                <a:cubicBezTo>
                  <a:pt x="133356" y="8693"/>
                  <a:pt x="132271" y="8465"/>
                  <a:pt x="131701" y="9092"/>
                </a:cubicBezTo>
                <a:cubicBezTo>
                  <a:pt x="131834" y="9244"/>
                  <a:pt x="131872" y="9263"/>
                  <a:pt x="131948" y="9378"/>
                </a:cubicBezTo>
                <a:cubicBezTo>
                  <a:pt x="132309" y="9187"/>
                  <a:pt x="132614" y="9035"/>
                  <a:pt x="132842" y="8902"/>
                </a:cubicBezTo>
                <a:close/>
                <a:moveTo>
                  <a:pt x="78100" y="31594"/>
                </a:moveTo>
                <a:cubicBezTo>
                  <a:pt x="77967" y="31499"/>
                  <a:pt x="77853" y="31594"/>
                  <a:pt x="77720" y="31689"/>
                </a:cubicBezTo>
                <a:cubicBezTo>
                  <a:pt x="77853" y="31765"/>
                  <a:pt x="77967" y="31689"/>
                  <a:pt x="78100" y="31594"/>
                </a:cubicBezTo>
                <a:close/>
                <a:moveTo>
                  <a:pt x="85157" y="28817"/>
                </a:moveTo>
                <a:cubicBezTo>
                  <a:pt x="85252" y="28760"/>
                  <a:pt x="85214" y="28646"/>
                  <a:pt x="85423" y="28608"/>
                </a:cubicBezTo>
                <a:cubicBezTo>
                  <a:pt x="85385" y="28531"/>
                  <a:pt x="85233" y="28665"/>
                  <a:pt x="85195" y="28569"/>
                </a:cubicBezTo>
                <a:cubicBezTo>
                  <a:pt x="85252" y="28493"/>
                  <a:pt x="85385" y="28474"/>
                  <a:pt x="85575" y="28436"/>
                </a:cubicBezTo>
                <a:cubicBezTo>
                  <a:pt x="85423" y="28436"/>
                  <a:pt x="85461" y="28151"/>
                  <a:pt x="85575" y="28265"/>
                </a:cubicBezTo>
                <a:cubicBezTo>
                  <a:pt x="85575" y="27961"/>
                  <a:pt x="85195" y="28398"/>
                  <a:pt x="85043" y="28531"/>
                </a:cubicBezTo>
                <a:cubicBezTo>
                  <a:pt x="85195" y="28569"/>
                  <a:pt x="85043" y="28684"/>
                  <a:pt x="85157" y="28817"/>
                </a:cubicBezTo>
                <a:close/>
                <a:moveTo>
                  <a:pt x="85062" y="28798"/>
                </a:moveTo>
                <a:cubicBezTo>
                  <a:pt x="84929" y="28627"/>
                  <a:pt x="84491" y="28893"/>
                  <a:pt x="84605" y="28531"/>
                </a:cubicBezTo>
                <a:cubicBezTo>
                  <a:pt x="83978" y="28893"/>
                  <a:pt x="84833" y="28893"/>
                  <a:pt x="85062" y="28798"/>
                </a:cubicBezTo>
                <a:close/>
                <a:moveTo>
                  <a:pt x="87230" y="27752"/>
                </a:moveTo>
                <a:cubicBezTo>
                  <a:pt x="87306" y="27809"/>
                  <a:pt x="87458" y="27752"/>
                  <a:pt x="87572" y="27733"/>
                </a:cubicBezTo>
                <a:cubicBezTo>
                  <a:pt x="87496" y="27618"/>
                  <a:pt x="87420" y="27599"/>
                  <a:pt x="87534" y="27466"/>
                </a:cubicBezTo>
                <a:cubicBezTo>
                  <a:pt x="87211" y="27428"/>
                  <a:pt x="87630" y="27695"/>
                  <a:pt x="87230" y="27752"/>
                </a:cubicBezTo>
                <a:close/>
                <a:moveTo>
                  <a:pt x="83901" y="29102"/>
                </a:moveTo>
                <a:cubicBezTo>
                  <a:pt x="84016" y="29064"/>
                  <a:pt x="84016" y="29007"/>
                  <a:pt x="83940" y="29026"/>
                </a:cubicBezTo>
                <a:cubicBezTo>
                  <a:pt x="83997" y="28817"/>
                  <a:pt x="84187" y="29026"/>
                  <a:pt x="84339" y="28912"/>
                </a:cubicBezTo>
                <a:cubicBezTo>
                  <a:pt x="84301" y="28836"/>
                  <a:pt x="84263" y="28760"/>
                  <a:pt x="84244" y="28684"/>
                </a:cubicBezTo>
                <a:cubicBezTo>
                  <a:pt x="84073" y="28798"/>
                  <a:pt x="84073" y="28798"/>
                  <a:pt x="83863" y="28836"/>
                </a:cubicBezTo>
                <a:cubicBezTo>
                  <a:pt x="83978" y="28950"/>
                  <a:pt x="83825" y="28988"/>
                  <a:pt x="83901" y="29102"/>
                </a:cubicBezTo>
                <a:close/>
                <a:moveTo>
                  <a:pt x="74087" y="32982"/>
                </a:moveTo>
                <a:cubicBezTo>
                  <a:pt x="74296" y="32982"/>
                  <a:pt x="74144" y="32583"/>
                  <a:pt x="73992" y="32735"/>
                </a:cubicBezTo>
                <a:cubicBezTo>
                  <a:pt x="74011" y="32811"/>
                  <a:pt x="74049" y="32906"/>
                  <a:pt x="74087" y="32982"/>
                </a:cubicBezTo>
                <a:close/>
                <a:moveTo>
                  <a:pt x="81220" y="30053"/>
                </a:moveTo>
                <a:cubicBezTo>
                  <a:pt x="81277" y="30034"/>
                  <a:pt x="81334" y="30015"/>
                  <a:pt x="81391" y="29996"/>
                </a:cubicBezTo>
                <a:cubicBezTo>
                  <a:pt x="81372" y="29901"/>
                  <a:pt x="81334" y="29825"/>
                  <a:pt x="81296" y="29749"/>
                </a:cubicBezTo>
                <a:cubicBezTo>
                  <a:pt x="81181" y="29825"/>
                  <a:pt x="81201" y="29882"/>
                  <a:pt x="81296" y="29920"/>
                </a:cubicBezTo>
                <a:cubicBezTo>
                  <a:pt x="81181" y="29939"/>
                  <a:pt x="81201" y="29996"/>
                  <a:pt x="81220" y="30053"/>
                </a:cubicBezTo>
                <a:close/>
                <a:moveTo>
                  <a:pt x="83787" y="28474"/>
                </a:moveTo>
                <a:cubicBezTo>
                  <a:pt x="83844" y="28493"/>
                  <a:pt x="83882" y="28531"/>
                  <a:pt x="83920" y="28588"/>
                </a:cubicBezTo>
                <a:cubicBezTo>
                  <a:pt x="84168" y="28303"/>
                  <a:pt x="84320" y="28493"/>
                  <a:pt x="84624" y="28189"/>
                </a:cubicBezTo>
                <a:cubicBezTo>
                  <a:pt x="84681" y="28189"/>
                  <a:pt x="84719" y="28417"/>
                  <a:pt x="84967" y="28341"/>
                </a:cubicBezTo>
                <a:cubicBezTo>
                  <a:pt x="84776" y="28094"/>
                  <a:pt x="84891" y="28208"/>
                  <a:pt x="84910" y="28018"/>
                </a:cubicBezTo>
                <a:cubicBezTo>
                  <a:pt x="84377" y="28208"/>
                  <a:pt x="84415" y="28227"/>
                  <a:pt x="83787" y="28474"/>
                </a:cubicBezTo>
                <a:close/>
                <a:moveTo>
                  <a:pt x="74886" y="32107"/>
                </a:moveTo>
                <a:cubicBezTo>
                  <a:pt x="74962" y="32069"/>
                  <a:pt x="75038" y="32031"/>
                  <a:pt x="75133" y="31993"/>
                </a:cubicBezTo>
                <a:cubicBezTo>
                  <a:pt x="74981" y="31917"/>
                  <a:pt x="74810" y="31936"/>
                  <a:pt x="74867" y="31708"/>
                </a:cubicBezTo>
                <a:cubicBezTo>
                  <a:pt x="74714" y="31765"/>
                  <a:pt x="74638" y="31822"/>
                  <a:pt x="74581" y="31879"/>
                </a:cubicBezTo>
                <a:cubicBezTo>
                  <a:pt x="74695" y="31936"/>
                  <a:pt x="74867" y="31879"/>
                  <a:pt x="74886" y="32107"/>
                </a:cubicBezTo>
                <a:close/>
                <a:moveTo>
                  <a:pt x="77339" y="30738"/>
                </a:moveTo>
                <a:cubicBezTo>
                  <a:pt x="77244" y="30776"/>
                  <a:pt x="77358" y="30814"/>
                  <a:pt x="77434" y="30795"/>
                </a:cubicBezTo>
                <a:cubicBezTo>
                  <a:pt x="77453" y="30852"/>
                  <a:pt x="77377" y="30871"/>
                  <a:pt x="77320" y="30890"/>
                </a:cubicBezTo>
                <a:cubicBezTo>
                  <a:pt x="77549" y="30947"/>
                  <a:pt x="77682" y="30776"/>
                  <a:pt x="77891" y="30719"/>
                </a:cubicBezTo>
                <a:cubicBezTo>
                  <a:pt x="77872" y="30662"/>
                  <a:pt x="77777" y="30738"/>
                  <a:pt x="77701" y="30757"/>
                </a:cubicBezTo>
                <a:cubicBezTo>
                  <a:pt x="77625" y="30643"/>
                  <a:pt x="77415" y="30795"/>
                  <a:pt x="77320" y="30738"/>
                </a:cubicBezTo>
                <a:close/>
                <a:moveTo>
                  <a:pt x="83711" y="28056"/>
                </a:moveTo>
                <a:cubicBezTo>
                  <a:pt x="83787" y="28284"/>
                  <a:pt x="83901" y="27866"/>
                  <a:pt x="84054" y="28037"/>
                </a:cubicBezTo>
                <a:cubicBezTo>
                  <a:pt x="84111" y="27999"/>
                  <a:pt x="84073" y="27923"/>
                  <a:pt x="84054" y="27866"/>
                </a:cubicBezTo>
                <a:cubicBezTo>
                  <a:pt x="84206" y="27961"/>
                  <a:pt x="84282" y="27752"/>
                  <a:pt x="84358" y="27904"/>
                </a:cubicBezTo>
                <a:cubicBezTo>
                  <a:pt x="84491" y="27866"/>
                  <a:pt x="84605" y="27809"/>
                  <a:pt x="84738" y="27771"/>
                </a:cubicBezTo>
                <a:cubicBezTo>
                  <a:pt x="84681" y="27675"/>
                  <a:pt x="84757" y="27637"/>
                  <a:pt x="84719" y="27542"/>
                </a:cubicBezTo>
                <a:cubicBezTo>
                  <a:pt x="84548" y="27771"/>
                  <a:pt x="84320" y="27733"/>
                  <a:pt x="84054" y="27695"/>
                </a:cubicBezTo>
                <a:cubicBezTo>
                  <a:pt x="84016" y="27961"/>
                  <a:pt x="83141" y="27847"/>
                  <a:pt x="83236" y="28303"/>
                </a:cubicBezTo>
                <a:cubicBezTo>
                  <a:pt x="83274" y="28265"/>
                  <a:pt x="83407" y="28113"/>
                  <a:pt x="83426" y="28284"/>
                </a:cubicBezTo>
                <a:cubicBezTo>
                  <a:pt x="83445" y="28189"/>
                  <a:pt x="83730" y="28170"/>
                  <a:pt x="83711" y="28056"/>
                </a:cubicBezTo>
                <a:close/>
                <a:moveTo>
                  <a:pt x="69179" y="33781"/>
                </a:moveTo>
                <a:cubicBezTo>
                  <a:pt x="69141" y="33781"/>
                  <a:pt x="69636" y="33515"/>
                  <a:pt x="69655" y="33705"/>
                </a:cubicBezTo>
                <a:cubicBezTo>
                  <a:pt x="69788" y="33648"/>
                  <a:pt x="69598" y="33477"/>
                  <a:pt x="69598" y="33382"/>
                </a:cubicBezTo>
                <a:cubicBezTo>
                  <a:pt x="69788" y="33363"/>
                  <a:pt x="69807" y="33363"/>
                  <a:pt x="69959" y="33249"/>
                </a:cubicBezTo>
                <a:cubicBezTo>
                  <a:pt x="70035" y="33420"/>
                  <a:pt x="69598" y="33439"/>
                  <a:pt x="69769" y="33648"/>
                </a:cubicBezTo>
                <a:cubicBezTo>
                  <a:pt x="70035" y="33648"/>
                  <a:pt x="70016" y="33534"/>
                  <a:pt x="70397" y="33401"/>
                </a:cubicBezTo>
                <a:cubicBezTo>
                  <a:pt x="70245" y="33230"/>
                  <a:pt x="70092" y="33534"/>
                  <a:pt x="69807" y="33572"/>
                </a:cubicBezTo>
                <a:cubicBezTo>
                  <a:pt x="69864" y="33382"/>
                  <a:pt x="70473" y="33344"/>
                  <a:pt x="70206" y="33134"/>
                </a:cubicBezTo>
                <a:cubicBezTo>
                  <a:pt x="70435" y="33020"/>
                  <a:pt x="70359" y="33382"/>
                  <a:pt x="70587" y="33211"/>
                </a:cubicBezTo>
                <a:cubicBezTo>
                  <a:pt x="70587" y="33096"/>
                  <a:pt x="70511" y="33096"/>
                  <a:pt x="70454" y="33039"/>
                </a:cubicBezTo>
                <a:cubicBezTo>
                  <a:pt x="70568" y="32944"/>
                  <a:pt x="70777" y="33001"/>
                  <a:pt x="70625" y="33096"/>
                </a:cubicBezTo>
                <a:cubicBezTo>
                  <a:pt x="71062" y="33039"/>
                  <a:pt x="71842" y="32868"/>
                  <a:pt x="71880" y="32640"/>
                </a:cubicBezTo>
                <a:cubicBezTo>
                  <a:pt x="72147" y="32773"/>
                  <a:pt x="72527" y="32260"/>
                  <a:pt x="72793" y="32431"/>
                </a:cubicBezTo>
                <a:cubicBezTo>
                  <a:pt x="73136" y="32260"/>
                  <a:pt x="74410" y="31594"/>
                  <a:pt x="75038" y="31423"/>
                </a:cubicBezTo>
                <a:cubicBezTo>
                  <a:pt x="75228" y="31385"/>
                  <a:pt x="75266" y="31423"/>
                  <a:pt x="75361" y="31347"/>
                </a:cubicBezTo>
                <a:cubicBezTo>
                  <a:pt x="76236" y="30757"/>
                  <a:pt x="77472" y="30738"/>
                  <a:pt x="78309" y="30110"/>
                </a:cubicBezTo>
                <a:cubicBezTo>
                  <a:pt x="78271" y="29920"/>
                  <a:pt x="78005" y="30300"/>
                  <a:pt x="77910" y="30053"/>
                </a:cubicBezTo>
                <a:cubicBezTo>
                  <a:pt x="77967" y="30338"/>
                  <a:pt x="77187" y="30472"/>
                  <a:pt x="77092" y="30491"/>
                </a:cubicBezTo>
                <a:cubicBezTo>
                  <a:pt x="77187" y="30357"/>
                  <a:pt x="77339" y="30300"/>
                  <a:pt x="77510" y="30262"/>
                </a:cubicBezTo>
                <a:cubicBezTo>
                  <a:pt x="77206" y="30224"/>
                  <a:pt x="76997" y="30414"/>
                  <a:pt x="76578" y="30472"/>
                </a:cubicBezTo>
                <a:cubicBezTo>
                  <a:pt x="76712" y="30605"/>
                  <a:pt x="76559" y="30662"/>
                  <a:pt x="76388" y="30719"/>
                </a:cubicBezTo>
                <a:cubicBezTo>
                  <a:pt x="76788" y="30414"/>
                  <a:pt x="76084" y="30605"/>
                  <a:pt x="76407" y="30757"/>
                </a:cubicBezTo>
                <a:cubicBezTo>
                  <a:pt x="76236" y="31023"/>
                  <a:pt x="75323" y="31042"/>
                  <a:pt x="75190" y="31308"/>
                </a:cubicBezTo>
                <a:cubicBezTo>
                  <a:pt x="75076" y="31289"/>
                  <a:pt x="74905" y="31366"/>
                  <a:pt x="74867" y="31213"/>
                </a:cubicBezTo>
                <a:cubicBezTo>
                  <a:pt x="74638" y="31404"/>
                  <a:pt x="75057" y="31270"/>
                  <a:pt x="74829" y="31461"/>
                </a:cubicBezTo>
                <a:cubicBezTo>
                  <a:pt x="74562" y="31347"/>
                  <a:pt x="74277" y="31822"/>
                  <a:pt x="74049" y="31651"/>
                </a:cubicBezTo>
                <a:cubicBezTo>
                  <a:pt x="73725" y="32145"/>
                  <a:pt x="72984" y="31803"/>
                  <a:pt x="72470" y="32183"/>
                </a:cubicBezTo>
                <a:cubicBezTo>
                  <a:pt x="72527" y="32221"/>
                  <a:pt x="72584" y="32240"/>
                  <a:pt x="72698" y="32202"/>
                </a:cubicBezTo>
                <a:cubicBezTo>
                  <a:pt x="72641" y="32355"/>
                  <a:pt x="72584" y="32336"/>
                  <a:pt x="72413" y="32374"/>
                </a:cubicBezTo>
                <a:cubicBezTo>
                  <a:pt x="72356" y="32279"/>
                  <a:pt x="72451" y="32240"/>
                  <a:pt x="72394" y="32145"/>
                </a:cubicBezTo>
                <a:cubicBezTo>
                  <a:pt x="71310" y="32735"/>
                  <a:pt x="70016" y="32982"/>
                  <a:pt x="68875" y="33572"/>
                </a:cubicBezTo>
                <a:cubicBezTo>
                  <a:pt x="68723" y="33648"/>
                  <a:pt x="68818" y="33287"/>
                  <a:pt x="68666" y="33382"/>
                </a:cubicBezTo>
                <a:cubicBezTo>
                  <a:pt x="68399" y="33458"/>
                  <a:pt x="68723" y="33458"/>
                  <a:pt x="68704" y="33648"/>
                </a:cubicBezTo>
                <a:cubicBezTo>
                  <a:pt x="68533" y="33705"/>
                  <a:pt x="68361" y="33762"/>
                  <a:pt x="68209" y="33838"/>
                </a:cubicBezTo>
                <a:cubicBezTo>
                  <a:pt x="68590" y="33914"/>
                  <a:pt x="67791" y="34085"/>
                  <a:pt x="67525" y="34276"/>
                </a:cubicBezTo>
                <a:cubicBezTo>
                  <a:pt x="67696" y="34428"/>
                  <a:pt x="68209" y="34009"/>
                  <a:pt x="68399" y="34143"/>
                </a:cubicBezTo>
                <a:cubicBezTo>
                  <a:pt x="68133" y="33895"/>
                  <a:pt x="69084" y="34066"/>
                  <a:pt x="68970" y="33800"/>
                </a:cubicBezTo>
                <a:cubicBezTo>
                  <a:pt x="69065" y="33781"/>
                  <a:pt x="69084" y="33895"/>
                  <a:pt x="69122" y="33971"/>
                </a:cubicBezTo>
                <a:cubicBezTo>
                  <a:pt x="69179" y="33876"/>
                  <a:pt x="69198" y="33914"/>
                  <a:pt x="69293" y="33895"/>
                </a:cubicBezTo>
                <a:cubicBezTo>
                  <a:pt x="69484" y="33762"/>
                  <a:pt x="69122" y="33952"/>
                  <a:pt x="69179" y="33781"/>
                </a:cubicBezTo>
                <a:close/>
                <a:moveTo>
                  <a:pt x="80801" y="29216"/>
                </a:moveTo>
                <a:cubicBezTo>
                  <a:pt x="80744" y="28988"/>
                  <a:pt x="80459" y="29216"/>
                  <a:pt x="80345" y="29311"/>
                </a:cubicBezTo>
                <a:cubicBezTo>
                  <a:pt x="80459" y="29330"/>
                  <a:pt x="80630" y="29273"/>
                  <a:pt x="80801" y="29216"/>
                </a:cubicBezTo>
                <a:close/>
                <a:moveTo>
                  <a:pt x="86640" y="26820"/>
                </a:moveTo>
                <a:cubicBezTo>
                  <a:pt x="86850" y="26782"/>
                  <a:pt x="86793" y="26667"/>
                  <a:pt x="87002" y="26629"/>
                </a:cubicBezTo>
                <a:cubicBezTo>
                  <a:pt x="86850" y="26610"/>
                  <a:pt x="86526" y="26629"/>
                  <a:pt x="86640" y="26820"/>
                </a:cubicBezTo>
                <a:close/>
                <a:moveTo>
                  <a:pt x="67810" y="33933"/>
                </a:moveTo>
                <a:cubicBezTo>
                  <a:pt x="67068" y="34447"/>
                  <a:pt x="65870" y="34390"/>
                  <a:pt x="65470" y="35037"/>
                </a:cubicBezTo>
                <a:cubicBezTo>
                  <a:pt x="65280" y="35151"/>
                  <a:pt x="65242" y="34865"/>
                  <a:pt x="65109" y="35075"/>
                </a:cubicBezTo>
                <a:cubicBezTo>
                  <a:pt x="65413" y="35094"/>
                  <a:pt x="65128" y="35189"/>
                  <a:pt x="64900" y="35265"/>
                </a:cubicBezTo>
                <a:cubicBezTo>
                  <a:pt x="65680" y="35189"/>
                  <a:pt x="66802" y="34656"/>
                  <a:pt x="67106" y="34333"/>
                </a:cubicBezTo>
                <a:cubicBezTo>
                  <a:pt x="67315" y="34181"/>
                  <a:pt x="67277" y="34466"/>
                  <a:pt x="67467" y="34352"/>
                </a:cubicBezTo>
                <a:cubicBezTo>
                  <a:pt x="66992" y="34238"/>
                  <a:pt x="67810" y="34219"/>
                  <a:pt x="67810" y="33933"/>
                </a:cubicBezTo>
                <a:close/>
                <a:moveTo>
                  <a:pt x="46659" y="42588"/>
                </a:moveTo>
                <a:cubicBezTo>
                  <a:pt x="46583" y="42721"/>
                  <a:pt x="46849" y="42474"/>
                  <a:pt x="47001" y="42512"/>
                </a:cubicBezTo>
                <a:cubicBezTo>
                  <a:pt x="46944" y="42493"/>
                  <a:pt x="46906" y="42455"/>
                  <a:pt x="46868" y="42398"/>
                </a:cubicBezTo>
                <a:cubicBezTo>
                  <a:pt x="46811" y="42417"/>
                  <a:pt x="46754" y="42436"/>
                  <a:pt x="46697" y="42474"/>
                </a:cubicBezTo>
                <a:cubicBezTo>
                  <a:pt x="46716" y="42512"/>
                  <a:pt x="46716" y="42550"/>
                  <a:pt x="46659" y="42588"/>
                </a:cubicBezTo>
                <a:close/>
                <a:moveTo>
                  <a:pt x="62218" y="36064"/>
                </a:moveTo>
                <a:cubicBezTo>
                  <a:pt x="62332" y="36216"/>
                  <a:pt x="62066" y="36273"/>
                  <a:pt x="61989" y="36387"/>
                </a:cubicBezTo>
                <a:cubicBezTo>
                  <a:pt x="62979" y="36121"/>
                  <a:pt x="63606" y="35816"/>
                  <a:pt x="64614" y="35436"/>
                </a:cubicBezTo>
                <a:cubicBezTo>
                  <a:pt x="64500" y="35341"/>
                  <a:pt x="63949" y="35569"/>
                  <a:pt x="63777" y="35664"/>
                </a:cubicBezTo>
                <a:cubicBezTo>
                  <a:pt x="63606" y="35645"/>
                  <a:pt x="63663" y="35493"/>
                  <a:pt x="63302" y="35683"/>
                </a:cubicBezTo>
                <a:cubicBezTo>
                  <a:pt x="63682" y="35740"/>
                  <a:pt x="63511" y="35626"/>
                  <a:pt x="63169" y="35740"/>
                </a:cubicBezTo>
                <a:cubicBezTo>
                  <a:pt x="62731" y="35873"/>
                  <a:pt x="62617" y="36140"/>
                  <a:pt x="62218" y="36064"/>
                </a:cubicBezTo>
                <a:close/>
                <a:moveTo>
                  <a:pt x="74505" y="31366"/>
                </a:moveTo>
                <a:cubicBezTo>
                  <a:pt x="74315" y="31461"/>
                  <a:pt x="74106" y="31575"/>
                  <a:pt x="73877" y="31556"/>
                </a:cubicBezTo>
                <a:cubicBezTo>
                  <a:pt x="73725" y="31727"/>
                  <a:pt x="74600" y="31556"/>
                  <a:pt x="74505" y="31366"/>
                </a:cubicBezTo>
                <a:close/>
                <a:moveTo>
                  <a:pt x="46240" y="42759"/>
                </a:moveTo>
                <a:cubicBezTo>
                  <a:pt x="46354" y="42607"/>
                  <a:pt x="46487" y="42702"/>
                  <a:pt x="46640" y="42531"/>
                </a:cubicBezTo>
                <a:cubicBezTo>
                  <a:pt x="46602" y="42474"/>
                  <a:pt x="46088" y="42626"/>
                  <a:pt x="46240" y="42759"/>
                </a:cubicBezTo>
                <a:close/>
                <a:moveTo>
                  <a:pt x="43235" y="43672"/>
                </a:moveTo>
                <a:cubicBezTo>
                  <a:pt x="43178" y="43539"/>
                  <a:pt x="42950" y="43691"/>
                  <a:pt x="42778" y="43748"/>
                </a:cubicBezTo>
                <a:cubicBezTo>
                  <a:pt x="42893" y="43786"/>
                  <a:pt x="43045" y="43767"/>
                  <a:pt x="43235" y="43672"/>
                </a:cubicBezTo>
                <a:close/>
                <a:moveTo>
                  <a:pt x="58889" y="37395"/>
                </a:moveTo>
                <a:cubicBezTo>
                  <a:pt x="59041" y="37167"/>
                  <a:pt x="58509" y="37452"/>
                  <a:pt x="58528" y="37376"/>
                </a:cubicBezTo>
                <a:cubicBezTo>
                  <a:pt x="58414" y="37547"/>
                  <a:pt x="58908" y="37338"/>
                  <a:pt x="58889" y="37395"/>
                </a:cubicBezTo>
                <a:close/>
                <a:moveTo>
                  <a:pt x="58452" y="37528"/>
                </a:moveTo>
                <a:cubicBezTo>
                  <a:pt x="58014" y="37471"/>
                  <a:pt x="57672" y="37776"/>
                  <a:pt x="57177" y="37928"/>
                </a:cubicBezTo>
                <a:cubicBezTo>
                  <a:pt x="57558" y="37966"/>
                  <a:pt x="57805" y="37623"/>
                  <a:pt x="58452" y="37528"/>
                </a:cubicBezTo>
                <a:close/>
                <a:moveTo>
                  <a:pt x="59250" y="37205"/>
                </a:moveTo>
                <a:cubicBezTo>
                  <a:pt x="59479" y="37015"/>
                  <a:pt x="59783" y="37110"/>
                  <a:pt x="59745" y="36824"/>
                </a:cubicBezTo>
                <a:cubicBezTo>
                  <a:pt x="59669" y="36996"/>
                  <a:pt x="59098" y="36901"/>
                  <a:pt x="59250" y="37205"/>
                </a:cubicBezTo>
                <a:close/>
                <a:moveTo>
                  <a:pt x="35760" y="46449"/>
                </a:moveTo>
                <a:cubicBezTo>
                  <a:pt x="36026" y="46354"/>
                  <a:pt x="35988" y="46297"/>
                  <a:pt x="36197" y="46278"/>
                </a:cubicBezTo>
                <a:cubicBezTo>
                  <a:pt x="36178" y="46145"/>
                  <a:pt x="35646" y="46297"/>
                  <a:pt x="35760" y="46449"/>
                </a:cubicBezTo>
                <a:close/>
                <a:moveTo>
                  <a:pt x="38917" y="45194"/>
                </a:moveTo>
                <a:cubicBezTo>
                  <a:pt x="38974" y="45175"/>
                  <a:pt x="38955" y="45156"/>
                  <a:pt x="38955" y="45118"/>
                </a:cubicBezTo>
                <a:cubicBezTo>
                  <a:pt x="38936" y="45080"/>
                  <a:pt x="38917" y="45060"/>
                  <a:pt x="38917" y="45022"/>
                </a:cubicBezTo>
                <a:cubicBezTo>
                  <a:pt x="38765" y="45175"/>
                  <a:pt x="38727" y="45099"/>
                  <a:pt x="38461" y="45156"/>
                </a:cubicBezTo>
                <a:cubicBezTo>
                  <a:pt x="38518" y="45175"/>
                  <a:pt x="38556" y="45194"/>
                  <a:pt x="38575" y="45270"/>
                </a:cubicBezTo>
                <a:cubicBezTo>
                  <a:pt x="38784" y="45213"/>
                  <a:pt x="38784" y="45060"/>
                  <a:pt x="38917" y="45194"/>
                </a:cubicBezTo>
                <a:close/>
                <a:moveTo>
                  <a:pt x="59536" y="36863"/>
                </a:moveTo>
                <a:cubicBezTo>
                  <a:pt x="59650" y="36748"/>
                  <a:pt x="59859" y="36672"/>
                  <a:pt x="59840" y="36520"/>
                </a:cubicBezTo>
                <a:cubicBezTo>
                  <a:pt x="59745" y="36615"/>
                  <a:pt x="59403" y="36653"/>
                  <a:pt x="59155" y="36786"/>
                </a:cubicBezTo>
                <a:cubicBezTo>
                  <a:pt x="59003" y="36996"/>
                  <a:pt x="59612" y="36539"/>
                  <a:pt x="59536" y="36863"/>
                </a:cubicBezTo>
                <a:close/>
                <a:moveTo>
                  <a:pt x="49017" y="40971"/>
                </a:moveTo>
                <a:cubicBezTo>
                  <a:pt x="49074" y="40990"/>
                  <a:pt x="49284" y="40914"/>
                  <a:pt x="49531" y="40819"/>
                </a:cubicBezTo>
                <a:cubicBezTo>
                  <a:pt x="49531" y="40705"/>
                  <a:pt x="49417" y="40762"/>
                  <a:pt x="49303" y="40800"/>
                </a:cubicBezTo>
                <a:cubicBezTo>
                  <a:pt x="49226" y="40800"/>
                  <a:pt x="49207" y="40705"/>
                  <a:pt x="49093" y="40781"/>
                </a:cubicBezTo>
                <a:cubicBezTo>
                  <a:pt x="49093" y="40819"/>
                  <a:pt x="49131" y="40819"/>
                  <a:pt x="49169" y="40800"/>
                </a:cubicBezTo>
                <a:cubicBezTo>
                  <a:pt x="49131" y="40895"/>
                  <a:pt x="49055" y="40819"/>
                  <a:pt x="49017" y="40971"/>
                </a:cubicBezTo>
                <a:close/>
                <a:moveTo>
                  <a:pt x="32241" y="47647"/>
                </a:moveTo>
                <a:cubicBezTo>
                  <a:pt x="32355" y="47552"/>
                  <a:pt x="32754" y="47533"/>
                  <a:pt x="32621" y="47381"/>
                </a:cubicBezTo>
                <a:cubicBezTo>
                  <a:pt x="32336" y="47552"/>
                  <a:pt x="32146" y="47495"/>
                  <a:pt x="31860" y="47628"/>
                </a:cubicBezTo>
                <a:cubicBezTo>
                  <a:pt x="31613" y="47723"/>
                  <a:pt x="32222" y="47514"/>
                  <a:pt x="32241" y="47647"/>
                </a:cubicBezTo>
                <a:close/>
                <a:moveTo>
                  <a:pt x="133964" y="6562"/>
                </a:moveTo>
                <a:cubicBezTo>
                  <a:pt x="133812" y="6068"/>
                  <a:pt x="134763" y="5726"/>
                  <a:pt x="134326" y="5307"/>
                </a:cubicBezTo>
                <a:cubicBezTo>
                  <a:pt x="134097" y="5554"/>
                  <a:pt x="133964" y="5478"/>
                  <a:pt x="133622" y="5516"/>
                </a:cubicBezTo>
                <a:cubicBezTo>
                  <a:pt x="133603" y="5440"/>
                  <a:pt x="133565" y="5364"/>
                  <a:pt x="133527" y="5288"/>
                </a:cubicBezTo>
                <a:cubicBezTo>
                  <a:pt x="133280" y="5212"/>
                  <a:pt x="132975" y="5250"/>
                  <a:pt x="132728" y="5212"/>
                </a:cubicBezTo>
                <a:cubicBezTo>
                  <a:pt x="132138" y="5668"/>
                  <a:pt x="131149" y="5345"/>
                  <a:pt x="130712" y="6087"/>
                </a:cubicBezTo>
                <a:cubicBezTo>
                  <a:pt x="130769" y="6220"/>
                  <a:pt x="130997" y="6068"/>
                  <a:pt x="131168" y="6011"/>
                </a:cubicBezTo>
                <a:cubicBezTo>
                  <a:pt x="130940" y="5878"/>
                  <a:pt x="131758" y="5668"/>
                  <a:pt x="131815" y="5802"/>
                </a:cubicBezTo>
                <a:cubicBezTo>
                  <a:pt x="131587" y="6068"/>
                  <a:pt x="130978" y="6220"/>
                  <a:pt x="130712" y="6467"/>
                </a:cubicBezTo>
                <a:cubicBezTo>
                  <a:pt x="130959" y="6486"/>
                  <a:pt x="131073" y="6715"/>
                  <a:pt x="131416" y="6581"/>
                </a:cubicBezTo>
                <a:cubicBezTo>
                  <a:pt x="131435" y="6715"/>
                  <a:pt x="131416" y="6715"/>
                  <a:pt x="131396" y="6924"/>
                </a:cubicBezTo>
                <a:cubicBezTo>
                  <a:pt x="131720" y="6696"/>
                  <a:pt x="132138" y="6639"/>
                  <a:pt x="132367" y="6467"/>
                </a:cubicBezTo>
                <a:cubicBezTo>
                  <a:pt x="132823" y="6658"/>
                  <a:pt x="133337" y="6715"/>
                  <a:pt x="133983" y="6562"/>
                </a:cubicBezTo>
                <a:close/>
                <a:moveTo>
                  <a:pt x="38518" y="44737"/>
                </a:moveTo>
                <a:cubicBezTo>
                  <a:pt x="38270" y="44509"/>
                  <a:pt x="37852" y="44794"/>
                  <a:pt x="37510" y="44927"/>
                </a:cubicBezTo>
                <a:cubicBezTo>
                  <a:pt x="37738" y="45118"/>
                  <a:pt x="38232" y="44642"/>
                  <a:pt x="38518" y="44737"/>
                </a:cubicBezTo>
                <a:close/>
                <a:moveTo>
                  <a:pt x="49740" y="40077"/>
                </a:moveTo>
                <a:cubicBezTo>
                  <a:pt x="49911" y="39963"/>
                  <a:pt x="49626" y="40001"/>
                  <a:pt x="49664" y="39887"/>
                </a:cubicBezTo>
                <a:cubicBezTo>
                  <a:pt x="49512" y="39944"/>
                  <a:pt x="49379" y="40001"/>
                  <a:pt x="49226" y="40058"/>
                </a:cubicBezTo>
                <a:cubicBezTo>
                  <a:pt x="49360" y="40058"/>
                  <a:pt x="49417" y="40153"/>
                  <a:pt x="49512" y="40210"/>
                </a:cubicBezTo>
                <a:cubicBezTo>
                  <a:pt x="49569" y="40191"/>
                  <a:pt x="49626" y="40172"/>
                  <a:pt x="49702" y="40153"/>
                </a:cubicBezTo>
                <a:cubicBezTo>
                  <a:pt x="49493" y="40058"/>
                  <a:pt x="49550" y="39982"/>
                  <a:pt x="49740" y="40077"/>
                </a:cubicBezTo>
                <a:close/>
                <a:moveTo>
                  <a:pt x="37472" y="44984"/>
                </a:moveTo>
                <a:cubicBezTo>
                  <a:pt x="36958" y="44984"/>
                  <a:pt x="36216" y="45365"/>
                  <a:pt x="35608" y="45517"/>
                </a:cubicBezTo>
                <a:cubicBezTo>
                  <a:pt x="36273" y="45498"/>
                  <a:pt x="36673" y="45251"/>
                  <a:pt x="37472" y="44984"/>
                </a:cubicBezTo>
                <a:close/>
                <a:moveTo>
                  <a:pt x="38461" y="44433"/>
                </a:moveTo>
                <a:cubicBezTo>
                  <a:pt x="38347" y="44338"/>
                  <a:pt x="38194" y="44338"/>
                  <a:pt x="38004" y="44395"/>
                </a:cubicBezTo>
                <a:cubicBezTo>
                  <a:pt x="37852" y="44471"/>
                  <a:pt x="37909" y="44604"/>
                  <a:pt x="37624" y="44661"/>
                </a:cubicBezTo>
                <a:cubicBezTo>
                  <a:pt x="37833" y="44661"/>
                  <a:pt x="38290" y="44604"/>
                  <a:pt x="38461" y="44433"/>
                </a:cubicBezTo>
                <a:close/>
                <a:moveTo>
                  <a:pt x="71138" y="31366"/>
                </a:moveTo>
                <a:cubicBezTo>
                  <a:pt x="71177" y="31308"/>
                  <a:pt x="71177" y="31232"/>
                  <a:pt x="71138" y="31156"/>
                </a:cubicBezTo>
                <a:cubicBezTo>
                  <a:pt x="71005" y="31404"/>
                  <a:pt x="70796" y="31289"/>
                  <a:pt x="70625" y="31480"/>
                </a:cubicBezTo>
                <a:cubicBezTo>
                  <a:pt x="70853" y="31518"/>
                  <a:pt x="70872" y="31423"/>
                  <a:pt x="71138" y="31366"/>
                </a:cubicBezTo>
                <a:close/>
                <a:moveTo>
                  <a:pt x="34238" y="46069"/>
                </a:moveTo>
                <a:cubicBezTo>
                  <a:pt x="34181" y="45859"/>
                  <a:pt x="33705" y="46088"/>
                  <a:pt x="33591" y="46221"/>
                </a:cubicBezTo>
                <a:cubicBezTo>
                  <a:pt x="33744" y="46278"/>
                  <a:pt x="33991" y="46164"/>
                  <a:pt x="34238" y="46069"/>
                </a:cubicBezTo>
                <a:close/>
                <a:moveTo>
                  <a:pt x="37396" y="44642"/>
                </a:moveTo>
                <a:cubicBezTo>
                  <a:pt x="37015" y="44832"/>
                  <a:pt x="36806" y="44870"/>
                  <a:pt x="36311" y="44965"/>
                </a:cubicBezTo>
                <a:cubicBezTo>
                  <a:pt x="36368" y="45308"/>
                  <a:pt x="37396" y="44813"/>
                  <a:pt x="37396" y="44642"/>
                </a:cubicBezTo>
                <a:close/>
                <a:moveTo>
                  <a:pt x="45517" y="41313"/>
                </a:moveTo>
                <a:cubicBezTo>
                  <a:pt x="44890" y="41561"/>
                  <a:pt x="43996" y="41770"/>
                  <a:pt x="43330" y="42131"/>
                </a:cubicBezTo>
                <a:cubicBezTo>
                  <a:pt x="44357" y="41922"/>
                  <a:pt x="44814" y="41770"/>
                  <a:pt x="45517" y="41313"/>
                </a:cubicBezTo>
                <a:close/>
                <a:moveTo>
                  <a:pt x="23510" y="50158"/>
                </a:moveTo>
                <a:cubicBezTo>
                  <a:pt x="23586" y="49949"/>
                  <a:pt x="23339" y="49911"/>
                  <a:pt x="23472" y="49721"/>
                </a:cubicBezTo>
                <a:cubicBezTo>
                  <a:pt x="23358" y="49759"/>
                  <a:pt x="23320" y="49702"/>
                  <a:pt x="23206" y="49759"/>
                </a:cubicBezTo>
                <a:cubicBezTo>
                  <a:pt x="23092" y="49892"/>
                  <a:pt x="23339" y="49854"/>
                  <a:pt x="23206" y="49930"/>
                </a:cubicBezTo>
                <a:cubicBezTo>
                  <a:pt x="23396" y="49968"/>
                  <a:pt x="23301" y="49968"/>
                  <a:pt x="23358" y="50158"/>
                </a:cubicBezTo>
                <a:cubicBezTo>
                  <a:pt x="23434" y="50120"/>
                  <a:pt x="23472" y="50120"/>
                  <a:pt x="23510" y="50158"/>
                </a:cubicBezTo>
                <a:close/>
                <a:moveTo>
                  <a:pt x="24119" y="49911"/>
                </a:moveTo>
                <a:cubicBezTo>
                  <a:pt x="24081" y="49816"/>
                  <a:pt x="24062" y="49740"/>
                  <a:pt x="24024" y="49664"/>
                </a:cubicBezTo>
                <a:cubicBezTo>
                  <a:pt x="23986" y="49721"/>
                  <a:pt x="23929" y="49759"/>
                  <a:pt x="23910" y="49721"/>
                </a:cubicBezTo>
                <a:cubicBezTo>
                  <a:pt x="23834" y="49740"/>
                  <a:pt x="23891" y="49816"/>
                  <a:pt x="23891" y="49892"/>
                </a:cubicBezTo>
                <a:cubicBezTo>
                  <a:pt x="23758" y="49968"/>
                  <a:pt x="23834" y="49644"/>
                  <a:pt x="23662" y="49816"/>
                </a:cubicBezTo>
                <a:cubicBezTo>
                  <a:pt x="23815" y="50025"/>
                  <a:pt x="23891" y="49873"/>
                  <a:pt x="24119" y="49911"/>
                </a:cubicBezTo>
                <a:close/>
                <a:moveTo>
                  <a:pt x="24804" y="49625"/>
                </a:moveTo>
                <a:cubicBezTo>
                  <a:pt x="24785" y="49549"/>
                  <a:pt x="24709" y="49568"/>
                  <a:pt x="24671" y="49511"/>
                </a:cubicBezTo>
                <a:cubicBezTo>
                  <a:pt x="24671" y="49454"/>
                  <a:pt x="24785" y="49435"/>
                  <a:pt x="24842" y="49397"/>
                </a:cubicBezTo>
                <a:cubicBezTo>
                  <a:pt x="24823" y="49283"/>
                  <a:pt x="24614" y="49454"/>
                  <a:pt x="24518" y="49473"/>
                </a:cubicBezTo>
                <a:cubicBezTo>
                  <a:pt x="24556" y="49606"/>
                  <a:pt x="24614" y="49740"/>
                  <a:pt x="24804" y="49644"/>
                </a:cubicBezTo>
                <a:close/>
                <a:moveTo>
                  <a:pt x="31138" y="47077"/>
                </a:moveTo>
                <a:cubicBezTo>
                  <a:pt x="31119" y="47039"/>
                  <a:pt x="31100" y="46982"/>
                  <a:pt x="31081" y="46944"/>
                </a:cubicBezTo>
                <a:cubicBezTo>
                  <a:pt x="30814" y="47058"/>
                  <a:pt x="30776" y="46886"/>
                  <a:pt x="30662" y="47115"/>
                </a:cubicBezTo>
                <a:cubicBezTo>
                  <a:pt x="30833" y="47096"/>
                  <a:pt x="30947" y="47153"/>
                  <a:pt x="31138" y="47077"/>
                </a:cubicBezTo>
                <a:close/>
                <a:moveTo>
                  <a:pt x="22902" y="50272"/>
                </a:moveTo>
                <a:cubicBezTo>
                  <a:pt x="23016" y="50139"/>
                  <a:pt x="22730" y="50215"/>
                  <a:pt x="22635" y="50329"/>
                </a:cubicBezTo>
                <a:cubicBezTo>
                  <a:pt x="22654" y="50272"/>
                  <a:pt x="22673" y="50215"/>
                  <a:pt x="22654" y="50158"/>
                </a:cubicBezTo>
                <a:cubicBezTo>
                  <a:pt x="22711" y="50158"/>
                  <a:pt x="22769" y="50177"/>
                  <a:pt x="22845" y="50139"/>
                </a:cubicBezTo>
                <a:cubicBezTo>
                  <a:pt x="22826" y="50063"/>
                  <a:pt x="22807" y="50006"/>
                  <a:pt x="22769" y="49949"/>
                </a:cubicBezTo>
                <a:cubicBezTo>
                  <a:pt x="22578" y="49987"/>
                  <a:pt x="22769" y="50139"/>
                  <a:pt x="22502" y="50158"/>
                </a:cubicBezTo>
                <a:cubicBezTo>
                  <a:pt x="22616" y="50291"/>
                  <a:pt x="22521" y="50367"/>
                  <a:pt x="22559" y="50481"/>
                </a:cubicBezTo>
                <a:cubicBezTo>
                  <a:pt x="22711" y="50443"/>
                  <a:pt x="22845" y="50196"/>
                  <a:pt x="22921" y="50272"/>
                </a:cubicBezTo>
                <a:close/>
                <a:moveTo>
                  <a:pt x="50178" y="39392"/>
                </a:moveTo>
                <a:cubicBezTo>
                  <a:pt x="50406" y="39240"/>
                  <a:pt x="50425" y="39297"/>
                  <a:pt x="50729" y="39164"/>
                </a:cubicBezTo>
                <a:cubicBezTo>
                  <a:pt x="50729" y="38993"/>
                  <a:pt x="50063" y="39259"/>
                  <a:pt x="50178" y="39392"/>
                </a:cubicBezTo>
                <a:close/>
                <a:moveTo>
                  <a:pt x="26858" y="47971"/>
                </a:moveTo>
                <a:cubicBezTo>
                  <a:pt x="26915" y="48180"/>
                  <a:pt x="26953" y="47933"/>
                  <a:pt x="27029" y="47895"/>
                </a:cubicBezTo>
                <a:cubicBezTo>
                  <a:pt x="27181" y="48047"/>
                  <a:pt x="26934" y="48104"/>
                  <a:pt x="27029" y="48237"/>
                </a:cubicBezTo>
                <a:cubicBezTo>
                  <a:pt x="26744" y="48123"/>
                  <a:pt x="26668" y="48503"/>
                  <a:pt x="26306" y="48408"/>
                </a:cubicBezTo>
                <a:cubicBezTo>
                  <a:pt x="26268" y="48332"/>
                  <a:pt x="26344" y="48275"/>
                  <a:pt x="26287" y="48199"/>
                </a:cubicBezTo>
                <a:cubicBezTo>
                  <a:pt x="26173" y="48256"/>
                  <a:pt x="26097" y="48256"/>
                  <a:pt x="26078" y="48180"/>
                </a:cubicBezTo>
                <a:cubicBezTo>
                  <a:pt x="25964" y="48256"/>
                  <a:pt x="25869" y="48351"/>
                  <a:pt x="25983" y="48484"/>
                </a:cubicBezTo>
                <a:cubicBezTo>
                  <a:pt x="26173" y="48465"/>
                  <a:pt x="26078" y="48351"/>
                  <a:pt x="26192" y="48294"/>
                </a:cubicBezTo>
                <a:cubicBezTo>
                  <a:pt x="26325" y="48465"/>
                  <a:pt x="25964" y="48484"/>
                  <a:pt x="26116" y="48655"/>
                </a:cubicBezTo>
                <a:cubicBezTo>
                  <a:pt x="26344" y="48655"/>
                  <a:pt x="26478" y="48351"/>
                  <a:pt x="26516" y="48560"/>
                </a:cubicBezTo>
                <a:cubicBezTo>
                  <a:pt x="26763" y="48237"/>
                  <a:pt x="27181" y="48465"/>
                  <a:pt x="27257" y="48085"/>
                </a:cubicBezTo>
                <a:cubicBezTo>
                  <a:pt x="27391" y="48047"/>
                  <a:pt x="27219" y="48256"/>
                  <a:pt x="27391" y="48256"/>
                </a:cubicBezTo>
                <a:cubicBezTo>
                  <a:pt x="27543" y="48199"/>
                  <a:pt x="27695" y="48142"/>
                  <a:pt x="27657" y="48028"/>
                </a:cubicBezTo>
                <a:cubicBezTo>
                  <a:pt x="27771" y="48047"/>
                  <a:pt x="27676" y="48123"/>
                  <a:pt x="27809" y="48199"/>
                </a:cubicBezTo>
                <a:cubicBezTo>
                  <a:pt x="27657" y="48237"/>
                  <a:pt x="27543" y="48218"/>
                  <a:pt x="27353" y="48332"/>
                </a:cubicBezTo>
                <a:cubicBezTo>
                  <a:pt x="27771" y="48389"/>
                  <a:pt x="28170" y="48066"/>
                  <a:pt x="28589" y="48009"/>
                </a:cubicBezTo>
                <a:cubicBezTo>
                  <a:pt x="28475" y="47799"/>
                  <a:pt x="28018" y="48199"/>
                  <a:pt x="27847" y="48123"/>
                </a:cubicBezTo>
                <a:cubicBezTo>
                  <a:pt x="27847" y="47990"/>
                  <a:pt x="28113" y="48104"/>
                  <a:pt x="28266" y="47952"/>
                </a:cubicBezTo>
                <a:cubicBezTo>
                  <a:pt x="28304" y="47666"/>
                  <a:pt x="27942" y="48047"/>
                  <a:pt x="27923" y="47818"/>
                </a:cubicBezTo>
                <a:cubicBezTo>
                  <a:pt x="27695" y="47876"/>
                  <a:pt x="27619" y="47990"/>
                  <a:pt x="27543" y="48085"/>
                </a:cubicBezTo>
                <a:cubicBezTo>
                  <a:pt x="27486" y="47857"/>
                  <a:pt x="27486" y="48047"/>
                  <a:pt x="27162" y="48009"/>
                </a:cubicBezTo>
                <a:cubicBezTo>
                  <a:pt x="27353" y="47914"/>
                  <a:pt x="27105" y="47971"/>
                  <a:pt x="27162" y="47857"/>
                </a:cubicBezTo>
                <a:cubicBezTo>
                  <a:pt x="27048" y="47780"/>
                  <a:pt x="26858" y="47952"/>
                  <a:pt x="26858" y="47971"/>
                </a:cubicBezTo>
                <a:close/>
                <a:moveTo>
                  <a:pt x="38556" y="43995"/>
                </a:moveTo>
                <a:cubicBezTo>
                  <a:pt x="38518" y="43843"/>
                  <a:pt x="38232" y="43938"/>
                  <a:pt x="38156" y="44052"/>
                </a:cubicBezTo>
                <a:cubicBezTo>
                  <a:pt x="38290" y="44186"/>
                  <a:pt x="38347" y="43976"/>
                  <a:pt x="38556" y="43995"/>
                </a:cubicBezTo>
                <a:close/>
                <a:moveTo>
                  <a:pt x="27314" y="48408"/>
                </a:moveTo>
                <a:cubicBezTo>
                  <a:pt x="27181" y="48351"/>
                  <a:pt x="26991" y="48408"/>
                  <a:pt x="26782" y="48503"/>
                </a:cubicBezTo>
                <a:cubicBezTo>
                  <a:pt x="26877" y="48598"/>
                  <a:pt x="27105" y="48484"/>
                  <a:pt x="27314" y="48408"/>
                </a:cubicBezTo>
                <a:close/>
                <a:moveTo>
                  <a:pt x="40401" y="43044"/>
                </a:moveTo>
                <a:cubicBezTo>
                  <a:pt x="39868" y="43273"/>
                  <a:pt x="39716" y="43139"/>
                  <a:pt x="39336" y="43406"/>
                </a:cubicBezTo>
                <a:cubicBezTo>
                  <a:pt x="39640" y="43406"/>
                  <a:pt x="40230" y="43292"/>
                  <a:pt x="40401" y="43044"/>
                </a:cubicBezTo>
                <a:close/>
                <a:moveTo>
                  <a:pt x="39241" y="43387"/>
                </a:moveTo>
                <a:cubicBezTo>
                  <a:pt x="39145" y="43406"/>
                  <a:pt x="38955" y="43577"/>
                  <a:pt x="38917" y="43463"/>
                </a:cubicBezTo>
                <a:cubicBezTo>
                  <a:pt x="38708" y="43691"/>
                  <a:pt x="39450" y="43596"/>
                  <a:pt x="39241" y="43387"/>
                </a:cubicBezTo>
                <a:close/>
                <a:moveTo>
                  <a:pt x="38860" y="43653"/>
                </a:moveTo>
                <a:cubicBezTo>
                  <a:pt x="38518" y="43615"/>
                  <a:pt x="37681" y="43786"/>
                  <a:pt x="37662" y="44071"/>
                </a:cubicBezTo>
                <a:cubicBezTo>
                  <a:pt x="38099" y="43862"/>
                  <a:pt x="38404" y="43881"/>
                  <a:pt x="38860" y="43653"/>
                </a:cubicBezTo>
                <a:close/>
                <a:moveTo>
                  <a:pt x="25907" y="48674"/>
                </a:moveTo>
                <a:cubicBezTo>
                  <a:pt x="25907" y="48598"/>
                  <a:pt x="25831" y="48598"/>
                  <a:pt x="25755" y="48636"/>
                </a:cubicBezTo>
                <a:cubicBezTo>
                  <a:pt x="25679" y="48522"/>
                  <a:pt x="25983" y="48503"/>
                  <a:pt x="25869" y="48370"/>
                </a:cubicBezTo>
                <a:cubicBezTo>
                  <a:pt x="25812" y="48427"/>
                  <a:pt x="25774" y="48465"/>
                  <a:pt x="25736" y="48408"/>
                </a:cubicBezTo>
                <a:cubicBezTo>
                  <a:pt x="25546" y="48484"/>
                  <a:pt x="25698" y="48827"/>
                  <a:pt x="25907" y="48674"/>
                </a:cubicBezTo>
                <a:close/>
                <a:moveTo>
                  <a:pt x="29483" y="47248"/>
                </a:moveTo>
                <a:cubicBezTo>
                  <a:pt x="29464" y="47039"/>
                  <a:pt x="29179" y="47305"/>
                  <a:pt x="29026" y="47324"/>
                </a:cubicBezTo>
                <a:cubicBezTo>
                  <a:pt x="29179" y="47476"/>
                  <a:pt x="29274" y="47210"/>
                  <a:pt x="29483" y="47248"/>
                </a:cubicBezTo>
                <a:close/>
                <a:moveTo>
                  <a:pt x="36502" y="44376"/>
                </a:moveTo>
                <a:cubicBezTo>
                  <a:pt x="36578" y="44186"/>
                  <a:pt x="35855" y="44319"/>
                  <a:pt x="35874" y="44585"/>
                </a:cubicBezTo>
                <a:cubicBezTo>
                  <a:pt x="36083" y="44623"/>
                  <a:pt x="36387" y="44338"/>
                  <a:pt x="36502" y="44376"/>
                </a:cubicBezTo>
                <a:close/>
                <a:moveTo>
                  <a:pt x="42227" y="42074"/>
                </a:moveTo>
                <a:cubicBezTo>
                  <a:pt x="42303" y="42036"/>
                  <a:pt x="42265" y="41960"/>
                  <a:pt x="42189" y="41979"/>
                </a:cubicBezTo>
                <a:cubicBezTo>
                  <a:pt x="42189" y="41903"/>
                  <a:pt x="42341" y="41884"/>
                  <a:pt x="42417" y="41827"/>
                </a:cubicBezTo>
                <a:cubicBezTo>
                  <a:pt x="42341" y="41789"/>
                  <a:pt x="42227" y="41789"/>
                  <a:pt x="42075" y="41865"/>
                </a:cubicBezTo>
                <a:cubicBezTo>
                  <a:pt x="42094" y="41979"/>
                  <a:pt x="42151" y="42036"/>
                  <a:pt x="42227" y="42074"/>
                </a:cubicBezTo>
                <a:close/>
                <a:moveTo>
                  <a:pt x="44129" y="41256"/>
                </a:moveTo>
                <a:cubicBezTo>
                  <a:pt x="44091" y="41123"/>
                  <a:pt x="43634" y="41294"/>
                  <a:pt x="43615" y="41408"/>
                </a:cubicBezTo>
                <a:cubicBezTo>
                  <a:pt x="43672" y="41618"/>
                  <a:pt x="44015" y="41313"/>
                  <a:pt x="44129" y="41256"/>
                </a:cubicBezTo>
                <a:close/>
                <a:moveTo>
                  <a:pt x="27676" y="47857"/>
                </a:moveTo>
                <a:cubicBezTo>
                  <a:pt x="27771" y="47818"/>
                  <a:pt x="28018" y="47514"/>
                  <a:pt x="27961" y="47685"/>
                </a:cubicBezTo>
                <a:cubicBezTo>
                  <a:pt x="27961" y="47742"/>
                  <a:pt x="27999" y="47723"/>
                  <a:pt x="28037" y="47723"/>
                </a:cubicBezTo>
                <a:cubicBezTo>
                  <a:pt x="28075" y="47704"/>
                  <a:pt x="28113" y="47685"/>
                  <a:pt x="28151" y="47666"/>
                </a:cubicBezTo>
                <a:cubicBezTo>
                  <a:pt x="28151" y="47495"/>
                  <a:pt x="27961" y="47628"/>
                  <a:pt x="27904" y="47552"/>
                </a:cubicBezTo>
                <a:cubicBezTo>
                  <a:pt x="27714" y="47552"/>
                  <a:pt x="27752" y="47876"/>
                  <a:pt x="27657" y="47647"/>
                </a:cubicBezTo>
                <a:cubicBezTo>
                  <a:pt x="27581" y="47857"/>
                  <a:pt x="27543" y="47742"/>
                  <a:pt x="27334" y="47780"/>
                </a:cubicBezTo>
                <a:cubicBezTo>
                  <a:pt x="27353" y="47952"/>
                  <a:pt x="27600" y="47761"/>
                  <a:pt x="27657" y="47857"/>
                </a:cubicBezTo>
                <a:close/>
                <a:moveTo>
                  <a:pt x="43254" y="41618"/>
                </a:moveTo>
                <a:cubicBezTo>
                  <a:pt x="43083" y="41447"/>
                  <a:pt x="42969" y="41637"/>
                  <a:pt x="42702" y="41675"/>
                </a:cubicBezTo>
                <a:cubicBezTo>
                  <a:pt x="42816" y="41789"/>
                  <a:pt x="43026" y="41732"/>
                  <a:pt x="43254" y="41618"/>
                </a:cubicBezTo>
                <a:close/>
                <a:moveTo>
                  <a:pt x="60734" y="34485"/>
                </a:moveTo>
                <a:cubicBezTo>
                  <a:pt x="60943" y="34580"/>
                  <a:pt x="61153" y="34390"/>
                  <a:pt x="61248" y="34333"/>
                </a:cubicBezTo>
                <a:cubicBezTo>
                  <a:pt x="61134" y="34162"/>
                  <a:pt x="61038" y="34447"/>
                  <a:pt x="60886" y="34333"/>
                </a:cubicBezTo>
                <a:cubicBezTo>
                  <a:pt x="60867" y="34162"/>
                  <a:pt x="60943" y="34238"/>
                  <a:pt x="61115" y="34181"/>
                </a:cubicBezTo>
                <a:cubicBezTo>
                  <a:pt x="61115" y="34009"/>
                  <a:pt x="60943" y="34143"/>
                  <a:pt x="60829" y="34181"/>
                </a:cubicBezTo>
                <a:cubicBezTo>
                  <a:pt x="60791" y="34238"/>
                  <a:pt x="60791" y="34314"/>
                  <a:pt x="60829" y="34390"/>
                </a:cubicBezTo>
                <a:cubicBezTo>
                  <a:pt x="60753" y="34428"/>
                  <a:pt x="60677" y="34466"/>
                  <a:pt x="60582" y="34504"/>
                </a:cubicBezTo>
                <a:cubicBezTo>
                  <a:pt x="60639" y="34428"/>
                  <a:pt x="60677" y="34352"/>
                  <a:pt x="60715" y="34276"/>
                </a:cubicBezTo>
                <a:cubicBezTo>
                  <a:pt x="60677" y="34162"/>
                  <a:pt x="60487" y="34333"/>
                  <a:pt x="60392" y="34352"/>
                </a:cubicBezTo>
                <a:cubicBezTo>
                  <a:pt x="60411" y="34409"/>
                  <a:pt x="60449" y="34485"/>
                  <a:pt x="60468" y="34542"/>
                </a:cubicBezTo>
                <a:cubicBezTo>
                  <a:pt x="60373" y="34599"/>
                  <a:pt x="60335" y="34561"/>
                  <a:pt x="60297" y="34504"/>
                </a:cubicBezTo>
                <a:cubicBezTo>
                  <a:pt x="60259" y="34599"/>
                  <a:pt x="59973" y="34637"/>
                  <a:pt x="60125" y="34789"/>
                </a:cubicBezTo>
                <a:cubicBezTo>
                  <a:pt x="60373" y="34618"/>
                  <a:pt x="60734" y="34732"/>
                  <a:pt x="60734" y="34485"/>
                </a:cubicBezTo>
                <a:close/>
                <a:moveTo>
                  <a:pt x="61970" y="33667"/>
                </a:moveTo>
                <a:cubicBezTo>
                  <a:pt x="62028" y="33743"/>
                  <a:pt x="62161" y="33515"/>
                  <a:pt x="62104" y="33439"/>
                </a:cubicBezTo>
                <a:cubicBezTo>
                  <a:pt x="61856" y="33477"/>
                  <a:pt x="61552" y="33572"/>
                  <a:pt x="61590" y="33762"/>
                </a:cubicBezTo>
                <a:cubicBezTo>
                  <a:pt x="61476" y="33781"/>
                  <a:pt x="61590" y="33686"/>
                  <a:pt x="61533" y="33610"/>
                </a:cubicBezTo>
                <a:cubicBezTo>
                  <a:pt x="61419" y="33667"/>
                  <a:pt x="61191" y="33686"/>
                  <a:pt x="61324" y="33800"/>
                </a:cubicBezTo>
                <a:cubicBezTo>
                  <a:pt x="61248" y="33800"/>
                  <a:pt x="61191" y="33762"/>
                  <a:pt x="61134" y="33705"/>
                </a:cubicBezTo>
                <a:cubicBezTo>
                  <a:pt x="61095" y="33781"/>
                  <a:pt x="61019" y="33819"/>
                  <a:pt x="60905" y="33857"/>
                </a:cubicBezTo>
                <a:cubicBezTo>
                  <a:pt x="60924" y="33914"/>
                  <a:pt x="61000" y="33876"/>
                  <a:pt x="61057" y="33857"/>
                </a:cubicBezTo>
                <a:cubicBezTo>
                  <a:pt x="61057" y="33914"/>
                  <a:pt x="60981" y="33933"/>
                  <a:pt x="60943" y="33952"/>
                </a:cubicBezTo>
                <a:cubicBezTo>
                  <a:pt x="61095" y="34009"/>
                  <a:pt x="61343" y="33914"/>
                  <a:pt x="61590" y="33800"/>
                </a:cubicBezTo>
                <a:cubicBezTo>
                  <a:pt x="61590" y="33876"/>
                  <a:pt x="61248" y="34066"/>
                  <a:pt x="61248" y="34009"/>
                </a:cubicBezTo>
                <a:cubicBezTo>
                  <a:pt x="61191" y="34047"/>
                  <a:pt x="61248" y="34124"/>
                  <a:pt x="61172" y="34143"/>
                </a:cubicBezTo>
                <a:cubicBezTo>
                  <a:pt x="61210" y="34200"/>
                  <a:pt x="61343" y="34124"/>
                  <a:pt x="61438" y="34105"/>
                </a:cubicBezTo>
                <a:cubicBezTo>
                  <a:pt x="61438" y="34200"/>
                  <a:pt x="61210" y="34238"/>
                  <a:pt x="61324" y="34371"/>
                </a:cubicBezTo>
                <a:cubicBezTo>
                  <a:pt x="61514" y="34295"/>
                  <a:pt x="61685" y="34219"/>
                  <a:pt x="61875" y="34143"/>
                </a:cubicBezTo>
                <a:cubicBezTo>
                  <a:pt x="61780" y="34105"/>
                  <a:pt x="61761" y="34047"/>
                  <a:pt x="61875" y="33971"/>
                </a:cubicBezTo>
                <a:cubicBezTo>
                  <a:pt x="61704" y="33895"/>
                  <a:pt x="61761" y="34181"/>
                  <a:pt x="61514" y="34124"/>
                </a:cubicBezTo>
                <a:cubicBezTo>
                  <a:pt x="61761" y="33971"/>
                  <a:pt x="61818" y="33762"/>
                  <a:pt x="61932" y="33572"/>
                </a:cubicBezTo>
                <a:cubicBezTo>
                  <a:pt x="62008" y="33553"/>
                  <a:pt x="62028" y="33629"/>
                  <a:pt x="61970" y="33667"/>
                </a:cubicBezTo>
                <a:close/>
                <a:moveTo>
                  <a:pt x="62218" y="33724"/>
                </a:moveTo>
                <a:cubicBezTo>
                  <a:pt x="61970" y="33914"/>
                  <a:pt x="61932" y="33648"/>
                  <a:pt x="61818" y="33838"/>
                </a:cubicBezTo>
                <a:cubicBezTo>
                  <a:pt x="61951" y="33914"/>
                  <a:pt x="62218" y="33743"/>
                  <a:pt x="62294" y="33914"/>
                </a:cubicBezTo>
                <a:cubicBezTo>
                  <a:pt x="62446" y="33838"/>
                  <a:pt x="62180" y="33876"/>
                  <a:pt x="62218" y="33724"/>
                </a:cubicBezTo>
                <a:close/>
                <a:moveTo>
                  <a:pt x="40058" y="42721"/>
                </a:moveTo>
                <a:cubicBezTo>
                  <a:pt x="40192" y="42816"/>
                  <a:pt x="40249" y="42531"/>
                  <a:pt x="40230" y="42436"/>
                </a:cubicBezTo>
                <a:cubicBezTo>
                  <a:pt x="39925" y="42455"/>
                  <a:pt x="40192" y="42664"/>
                  <a:pt x="40058" y="42721"/>
                </a:cubicBezTo>
                <a:close/>
                <a:moveTo>
                  <a:pt x="78481" y="27371"/>
                </a:moveTo>
                <a:cubicBezTo>
                  <a:pt x="78614" y="27295"/>
                  <a:pt x="78690" y="27200"/>
                  <a:pt x="78899" y="27143"/>
                </a:cubicBezTo>
                <a:cubicBezTo>
                  <a:pt x="78861" y="27067"/>
                  <a:pt x="78937" y="27029"/>
                  <a:pt x="78880" y="26934"/>
                </a:cubicBezTo>
                <a:cubicBezTo>
                  <a:pt x="78823" y="27181"/>
                  <a:pt x="78481" y="27105"/>
                  <a:pt x="78481" y="27371"/>
                </a:cubicBezTo>
                <a:close/>
                <a:moveTo>
                  <a:pt x="33839" y="45232"/>
                </a:moveTo>
                <a:cubicBezTo>
                  <a:pt x="33782" y="45080"/>
                  <a:pt x="33420" y="45213"/>
                  <a:pt x="33363" y="45308"/>
                </a:cubicBezTo>
                <a:cubicBezTo>
                  <a:pt x="33439" y="45441"/>
                  <a:pt x="33667" y="45289"/>
                  <a:pt x="33839" y="45232"/>
                </a:cubicBezTo>
                <a:close/>
                <a:moveTo>
                  <a:pt x="39050" y="43082"/>
                </a:moveTo>
                <a:cubicBezTo>
                  <a:pt x="39164" y="43215"/>
                  <a:pt x="39107" y="42968"/>
                  <a:pt x="39069" y="42911"/>
                </a:cubicBezTo>
                <a:cubicBezTo>
                  <a:pt x="39164" y="42949"/>
                  <a:pt x="39355" y="42854"/>
                  <a:pt x="39507" y="42778"/>
                </a:cubicBezTo>
                <a:cubicBezTo>
                  <a:pt x="39317" y="42588"/>
                  <a:pt x="39126" y="42854"/>
                  <a:pt x="38841" y="42892"/>
                </a:cubicBezTo>
                <a:cubicBezTo>
                  <a:pt x="38936" y="43025"/>
                  <a:pt x="38708" y="43044"/>
                  <a:pt x="38822" y="43177"/>
                </a:cubicBezTo>
                <a:cubicBezTo>
                  <a:pt x="38993" y="43139"/>
                  <a:pt x="38898" y="43025"/>
                  <a:pt x="38936" y="42968"/>
                </a:cubicBezTo>
                <a:cubicBezTo>
                  <a:pt x="39012" y="42930"/>
                  <a:pt x="39031" y="43025"/>
                  <a:pt x="39069" y="43082"/>
                </a:cubicBezTo>
                <a:close/>
                <a:moveTo>
                  <a:pt x="58185" y="35284"/>
                </a:moveTo>
                <a:cubicBezTo>
                  <a:pt x="58052" y="35322"/>
                  <a:pt x="57995" y="35379"/>
                  <a:pt x="58052" y="35455"/>
                </a:cubicBezTo>
                <a:cubicBezTo>
                  <a:pt x="57329" y="35721"/>
                  <a:pt x="58337" y="35550"/>
                  <a:pt x="58185" y="35284"/>
                </a:cubicBezTo>
                <a:close/>
                <a:moveTo>
                  <a:pt x="63530" y="33268"/>
                </a:moveTo>
                <a:cubicBezTo>
                  <a:pt x="63568" y="33306"/>
                  <a:pt x="63663" y="33249"/>
                  <a:pt x="63739" y="33230"/>
                </a:cubicBezTo>
                <a:cubicBezTo>
                  <a:pt x="63873" y="32963"/>
                  <a:pt x="63473" y="33020"/>
                  <a:pt x="63568" y="32811"/>
                </a:cubicBezTo>
                <a:cubicBezTo>
                  <a:pt x="63473" y="32963"/>
                  <a:pt x="63131" y="32868"/>
                  <a:pt x="63264" y="33134"/>
                </a:cubicBezTo>
                <a:cubicBezTo>
                  <a:pt x="63454" y="32887"/>
                  <a:pt x="63587" y="33134"/>
                  <a:pt x="63530" y="33268"/>
                </a:cubicBezTo>
                <a:close/>
                <a:moveTo>
                  <a:pt x="69465" y="30928"/>
                </a:moveTo>
                <a:cubicBezTo>
                  <a:pt x="69579" y="30890"/>
                  <a:pt x="69446" y="30757"/>
                  <a:pt x="69522" y="30700"/>
                </a:cubicBezTo>
                <a:cubicBezTo>
                  <a:pt x="69674" y="30814"/>
                  <a:pt x="69788" y="30529"/>
                  <a:pt x="69883" y="30719"/>
                </a:cubicBezTo>
                <a:cubicBezTo>
                  <a:pt x="70054" y="30681"/>
                  <a:pt x="69750" y="30510"/>
                  <a:pt x="69921" y="30472"/>
                </a:cubicBezTo>
                <a:cubicBezTo>
                  <a:pt x="69769" y="30472"/>
                  <a:pt x="69769" y="30605"/>
                  <a:pt x="69427" y="30662"/>
                </a:cubicBezTo>
                <a:cubicBezTo>
                  <a:pt x="69408" y="30738"/>
                  <a:pt x="69408" y="30833"/>
                  <a:pt x="69465" y="30928"/>
                </a:cubicBezTo>
                <a:close/>
                <a:moveTo>
                  <a:pt x="29255" y="47020"/>
                </a:moveTo>
                <a:cubicBezTo>
                  <a:pt x="29369" y="46982"/>
                  <a:pt x="29388" y="46867"/>
                  <a:pt x="29445" y="46944"/>
                </a:cubicBezTo>
                <a:cubicBezTo>
                  <a:pt x="29616" y="46829"/>
                  <a:pt x="29350" y="46867"/>
                  <a:pt x="29369" y="46753"/>
                </a:cubicBezTo>
                <a:cubicBezTo>
                  <a:pt x="29293" y="46829"/>
                  <a:pt x="29198" y="46886"/>
                  <a:pt x="29255" y="47020"/>
                </a:cubicBezTo>
                <a:close/>
                <a:moveTo>
                  <a:pt x="39526" y="42835"/>
                </a:moveTo>
                <a:cubicBezTo>
                  <a:pt x="39697" y="42835"/>
                  <a:pt x="39849" y="42759"/>
                  <a:pt x="39944" y="42607"/>
                </a:cubicBezTo>
                <a:cubicBezTo>
                  <a:pt x="39811" y="42455"/>
                  <a:pt x="39526" y="42702"/>
                  <a:pt x="39526" y="42835"/>
                </a:cubicBezTo>
                <a:close/>
                <a:moveTo>
                  <a:pt x="53563" y="36977"/>
                </a:moveTo>
                <a:cubicBezTo>
                  <a:pt x="53487" y="36882"/>
                  <a:pt x="53906" y="36729"/>
                  <a:pt x="53982" y="36920"/>
                </a:cubicBezTo>
                <a:cubicBezTo>
                  <a:pt x="53944" y="36786"/>
                  <a:pt x="54895" y="36748"/>
                  <a:pt x="55237" y="36482"/>
                </a:cubicBezTo>
                <a:cubicBezTo>
                  <a:pt x="55237" y="36463"/>
                  <a:pt x="55218" y="36330"/>
                  <a:pt x="55237" y="36311"/>
                </a:cubicBezTo>
                <a:cubicBezTo>
                  <a:pt x="55408" y="36254"/>
                  <a:pt x="55522" y="36425"/>
                  <a:pt x="55713" y="36406"/>
                </a:cubicBezTo>
                <a:cubicBezTo>
                  <a:pt x="56112" y="36368"/>
                  <a:pt x="56492" y="35797"/>
                  <a:pt x="56930" y="35911"/>
                </a:cubicBezTo>
                <a:cubicBezTo>
                  <a:pt x="56911" y="35797"/>
                  <a:pt x="56740" y="35931"/>
                  <a:pt x="56702" y="35835"/>
                </a:cubicBezTo>
                <a:cubicBezTo>
                  <a:pt x="56816" y="35683"/>
                  <a:pt x="57215" y="35626"/>
                  <a:pt x="57310" y="35588"/>
                </a:cubicBezTo>
                <a:cubicBezTo>
                  <a:pt x="57482" y="35493"/>
                  <a:pt x="56835" y="35398"/>
                  <a:pt x="56968" y="35626"/>
                </a:cubicBezTo>
                <a:cubicBezTo>
                  <a:pt x="56816" y="35664"/>
                  <a:pt x="56892" y="35322"/>
                  <a:pt x="56645" y="35531"/>
                </a:cubicBezTo>
                <a:cubicBezTo>
                  <a:pt x="56816" y="35265"/>
                  <a:pt x="57348" y="35455"/>
                  <a:pt x="57424" y="35151"/>
                </a:cubicBezTo>
                <a:cubicBezTo>
                  <a:pt x="57520" y="35151"/>
                  <a:pt x="57424" y="35227"/>
                  <a:pt x="57482" y="35303"/>
                </a:cubicBezTo>
                <a:cubicBezTo>
                  <a:pt x="57653" y="35132"/>
                  <a:pt x="57596" y="35151"/>
                  <a:pt x="57843" y="35151"/>
                </a:cubicBezTo>
                <a:cubicBezTo>
                  <a:pt x="57862" y="35094"/>
                  <a:pt x="57862" y="35056"/>
                  <a:pt x="57938" y="35018"/>
                </a:cubicBezTo>
                <a:cubicBezTo>
                  <a:pt x="57653" y="34846"/>
                  <a:pt x="57501" y="34941"/>
                  <a:pt x="57196" y="34960"/>
                </a:cubicBezTo>
                <a:cubicBezTo>
                  <a:pt x="57253" y="35113"/>
                  <a:pt x="57443" y="35037"/>
                  <a:pt x="57634" y="34960"/>
                </a:cubicBezTo>
                <a:cubicBezTo>
                  <a:pt x="57653" y="35075"/>
                  <a:pt x="57329" y="35113"/>
                  <a:pt x="57215" y="35189"/>
                </a:cubicBezTo>
                <a:cubicBezTo>
                  <a:pt x="57177" y="35094"/>
                  <a:pt x="57139" y="34998"/>
                  <a:pt x="57101" y="34903"/>
                </a:cubicBezTo>
                <a:cubicBezTo>
                  <a:pt x="56854" y="35037"/>
                  <a:pt x="56721" y="34960"/>
                  <a:pt x="56473" y="35094"/>
                </a:cubicBezTo>
                <a:cubicBezTo>
                  <a:pt x="56588" y="35246"/>
                  <a:pt x="56492" y="35246"/>
                  <a:pt x="56683" y="35284"/>
                </a:cubicBezTo>
                <a:cubicBezTo>
                  <a:pt x="56892" y="35227"/>
                  <a:pt x="56911" y="35132"/>
                  <a:pt x="56930" y="35018"/>
                </a:cubicBezTo>
                <a:cubicBezTo>
                  <a:pt x="57139" y="34979"/>
                  <a:pt x="56816" y="35151"/>
                  <a:pt x="56949" y="35227"/>
                </a:cubicBezTo>
                <a:cubicBezTo>
                  <a:pt x="56987" y="35227"/>
                  <a:pt x="57025" y="35208"/>
                  <a:pt x="57082" y="35189"/>
                </a:cubicBezTo>
                <a:cubicBezTo>
                  <a:pt x="57025" y="35398"/>
                  <a:pt x="56550" y="35284"/>
                  <a:pt x="56530" y="35455"/>
                </a:cubicBezTo>
                <a:cubicBezTo>
                  <a:pt x="56435" y="35493"/>
                  <a:pt x="56550" y="35189"/>
                  <a:pt x="56359" y="35189"/>
                </a:cubicBezTo>
                <a:cubicBezTo>
                  <a:pt x="56283" y="35246"/>
                  <a:pt x="56245" y="35322"/>
                  <a:pt x="56150" y="35379"/>
                </a:cubicBezTo>
                <a:cubicBezTo>
                  <a:pt x="56207" y="35436"/>
                  <a:pt x="56264" y="35455"/>
                  <a:pt x="56378" y="35417"/>
                </a:cubicBezTo>
                <a:cubicBezTo>
                  <a:pt x="56378" y="35474"/>
                  <a:pt x="56245" y="35512"/>
                  <a:pt x="56150" y="35550"/>
                </a:cubicBezTo>
                <a:cubicBezTo>
                  <a:pt x="56321" y="35683"/>
                  <a:pt x="56226" y="35759"/>
                  <a:pt x="56150" y="35892"/>
                </a:cubicBezTo>
                <a:cubicBezTo>
                  <a:pt x="56131" y="35854"/>
                  <a:pt x="56093" y="35854"/>
                  <a:pt x="56055" y="35873"/>
                </a:cubicBezTo>
                <a:cubicBezTo>
                  <a:pt x="56112" y="35778"/>
                  <a:pt x="56207" y="35721"/>
                  <a:pt x="56093" y="35588"/>
                </a:cubicBezTo>
                <a:cubicBezTo>
                  <a:pt x="55941" y="35645"/>
                  <a:pt x="55808" y="35702"/>
                  <a:pt x="55656" y="35759"/>
                </a:cubicBezTo>
                <a:cubicBezTo>
                  <a:pt x="55694" y="35683"/>
                  <a:pt x="55941" y="35474"/>
                  <a:pt x="55998" y="35550"/>
                </a:cubicBezTo>
                <a:cubicBezTo>
                  <a:pt x="56188" y="35379"/>
                  <a:pt x="56074" y="35379"/>
                  <a:pt x="56074" y="35189"/>
                </a:cubicBezTo>
                <a:cubicBezTo>
                  <a:pt x="55827" y="35265"/>
                  <a:pt x="55922" y="35436"/>
                  <a:pt x="55789" y="35531"/>
                </a:cubicBezTo>
                <a:cubicBezTo>
                  <a:pt x="55656" y="35569"/>
                  <a:pt x="55827" y="35360"/>
                  <a:pt x="55637" y="35360"/>
                </a:cubicBezTo>
                <a:cubicBezTo>
                  <a:pt x="55522" y="35417"/>
                  <a:pt x="55408" y="35474"/>
                  <a:pt x="55199" y="35493"/>
                </a:cubicBezTo>
                <a:cubicBezTo>
                  <a:pt x="55104" y="35588"/>
                  <a:pt x="55104" y="35683"/>
                  <a:pt x="55218" y="35702"/>
                </a:cubicBezTo>
                <a:cubicBezTo>
                  <a:pt x="55104" y="35683"/>
                  <a:pt x="55104" y="35721"/>
                  <a:pt x="55028" y="35778"/>
                </a:cubicBezTo>
                <a:cubicBezTo>
                  <a:pt x="54895" y="35341"/>
                  <a:pt x="54895" y="35569"/>
                  <a:pt x="55408" y="35132"/>
                </a:cubicBezTo>
                <a:cubicBezTo>
                  <a:pt x="55351" y="35208"/>
                  <a:pt x="55294" y="35227"/>
                  <a:pt x="55256" y="35132"/>
                </a:cubicBezTo>
                <a:cubicBezTo>
                  <a:pt x="54819" y="35265"/>
                  <a:pt x="54495" y="35493"/>
                  <a:pt x="54020" y="35569"/>
                </a:cubicBezTo>
                <a:cubicBezTo>
                  <a:pt x="54134" y="35474"/>
                  <a:pt x="54115" y="35322"/>
                  <a:pt x="54381" y="35265"/>
                </a:cubicBezTo>
                <a:cubicBezTo>
                  <a:pt x="54324" y="35379"/>
                  <a:pt x="54838" y="35322"/>
                  <a:pt x="54666" y="35094"/>
                </a:cubicBezTo>
                <a:cubicBezTo>
                  <a:pt x="54914" y="35018"/>
                  <a:pt x="54971" y="35265"/>
                  <a:pt x="55313" y="35056"/>
                </a:cubicBezTo>
                <a:cubicBezTo>
                  <a:pt x="55142" y="34903"/>
                  <a:pt x="55427" y="34865"/>
                  <a:pt x="55465" y="34770"/>
                </a:cubicBezTo>
                <a:cubicBezTo>
                  <a:pt x="55656" y="34751"/>
                  <a:pt x="55332" y="34941"/>
                  <a:pt x="55541" y="34960"/>
                </a:cubicBezTo>
                <a:cubicBezTo>
                  <a:pt x="55827" y="34903"/>
                  <a:pt x="55865" y="34770"/>
                  <a:pt x="55922" y="34637"/>
                </a:cubicBezTo>
                <a:cubicBezTo>
                  <a:pt x="56112" y="34618"/>
                  <a:pt x="56150" y="34865"/>
                  <a:pt x="56435" y="34656"/>
                </a:cubicBezTo>
                <a:cubicBezTo>
                  <a:pt x="56188" y="34922"/>
                  <a:pt x="55998" y="34922"/>
                  <a:pt x="55751" y="34941"/>
                </a:cubicBezTo>
                <a:cubicBezTo>
                  <a:pt x="55903" y="35284"/>
                  <a:pt x="56607" y="34732"/>
                  <a:pt x="56949" y="34675"/>
                </a:cubicBezTo>
                <a:cubicBezTo>
                  <a:pt x="56797" y="34580"/>
                  <a:pt x="56778" y="34694"/>
                  <a:pt x="56530" y="34732"/>
                </a:cubicBezTo>
                <a:cubicBezTo>
                  <a:pt x="56416" y="34637"/>
                  <a:pt x="56778" y="34485"/>
                  <a:pt x="56473" y="34580"/>
                </a:cubicBezTo>
                <a:cubicBezTo>
                  <a:pt x="56854" y="34295"/>
                  <a:pt x="57539" y="34124"/>
                  <a:pt x="57995" y="33762"/>
                </a:cubicBezTo>
                <a:cubicBezTo>
                  <a:pt x="57729" y="33819"/>
                  <a:pt x="57539" y="33895"/>
                  <a:pt x="57253" y="34047"/>
                </a:cubicBezTo>
                <a:cubicBezTo>
                  <a:pt x="57177" y="34066"/>
                  <a:pt x="57215" y="33971"/>
                  <a:pt x="57291" y="33933"/>
                </a:cubicBezTo>
                <a:cubicBezTo>
                  <a:pt x="57063" y="33819"/>
                  <a:pt x="56949" y="34105"/>
                  <a:pt x="56892" y="34200"/>
                </a:cubicBezTo>
                <a:cubicBezTo>
                  <a:pt x="56892" y="34009"/>
                  <a:pt x="56797" y="34143"/>
                  <a:pt x="56664" y="33952"/>
                </a:cubicBezTo>
                <a:cubicBezTo>
                  <a:pt x="56435" y="33990"/>
                  <a:pt x="56626" y="34162"/>
                  <a:pt x="56473" y="34200"/>
                </a:cubicBezTo>
                <a:cubicBezTo>
                  <a:pt x="56511" y="34257"/>
                  <a:pt x="56645" y="34181"/>
                  <a:pt x="56740" y="34162"/>
                </a:cubicBezTo>
                <a:cubicBezTo>
                  <a:pt x="56569" y="34352"/>
                  <a:pt x="56378" y="34276"/>
                  <a:pt x="56131" y="34447"/>
                </a:cubicBezTo>
                <a:cubicBezTo>
                  <a:pt x="56359" y="34238"/>
                  <a:pt x="56017" y="34295"/>
                  <a:pt x="55770" y="34428"/>
                </a:cubicBezTo>
                <a:cubicBezTo>
                  <a:pt x="55808" y="34447"/>
                  <a:pt x="55865" y="34485"/>
                  <a:pt x="55884" y="34542"/>
                </a:cubicBezTo>
                <a:cubicBezTo>
                  <a:pt x="55808" y="34333"/>
                  <a:pt x="55579" y="34675"/>
                  <a:pt x="55694" y="34618"/>
                </a:cubicBezTo>
                <a:cubicBezTo>
                  <a:pt x="55560" y="34694"/>
                  <a:pt x="54743" y="34941"/>
                  <a:pt x="54590" y="34903"/>
                </a:cubicBezTo>
                <a:cubicBezTo>
                  <a:pt x="54533" y="34808"/>
                  <a:pt x="54229" y="35132"/>
                  <a:pt x="54400" y="35132"/>
                </a:cubicBezTo>
                <a:cubicBezTo>
                  <a:pt x="54172" y="35075"/>
                  <a:pt x="54191" y="35113"/>
                  <a:pt x="53925" y="35170"/>
                </a:cubicBezTo>
                <a:cubicBezTo>
                  <a:pt x="53944" y="35113"/>
                  <a:pt x="53944" y="35037"/>
                  <a:pt x="53906" y="34941"/>
                </a:cubicBezTo>
                <a:cubicBezTo>
                  <a:pt x="54096" y="34827"/>
                  <a:pt x="54210" y="34941"/>
                  <a:pt x="54267" y="34808"/>
                </a:cubicBezTo>
                <a:cubicBezTo>
                  <a:pt x="54229" y="34751"/>
                  <a:pt x="54153" y="34732"/>
                  <a:pt x="54058" y="34789"/>
                </a:cubicBezTo>
                <a:cubicBezTo>
                  <a:pt x="55104" y="34181"/>
                  <a:pt x="56093" y="34105"/>
                  <a:pt x="57025" y="33648"/>
                </a:cubicBezTo>
                <a:cubicBezTo>
                  <a:pt x="56854" y="33952"/>
                  <a:pt x="57272" y="33591"/>
                  <a:pt x="57424" y="33534"/>
                </a:cubicBezTo>
                <a:cubicBezTo>
                  <a:pt x="57405" y="33439"/>
                  <a:pt x="57348" y="33401"/>
                  <a:pt x="57234" y="33439"/>
                </a:cubicBezTo>
                <a:cubicBezTo>
                  <a:pt x="57177" y="33344"/>
                  <a:pt x="57443" y="33344"/>
                  <a:pt x="57520" y="33268"/>
                </a:cubicBezTo>
                <a:cubicBezTo>
                  <a:pt x="57501" y="33344"/>
                  <a:pt x="57405" y="33382"/>
                  <a:pt x="57463" y="33477"/>
                </a:cubicBezTo>
                <a:cubicBezTo>
                  <a:pt x="57520" y="33477"/>
                  <a:pt x="57615" y="33458"/>
                  <a:pt x="57729" y="33420"/>
                </a:cubicBezTo>
                <a:cubicBezTo>
                  <a:pt x="57443" y="32925"/>
                  <a:pt x="56626" y="33420"/>
                  <a:pt x="56378" y="33629"/>
                </a:cubicBezTo>
                <a:cubicBezTo>
                  <a:pt x="55503" y="33610"/>
                  <a:pt x="54914" y="34390"/>
                  <a:pt x="54020" y="34181"/>
                </a:cubicBezTo>
                <a:cubicBezTo>
                  <a:pt x="53982" y="34276"/>
                  <a:pt x="53830" y="34352"/>
                  <a:pt x="53772" y="34447"/>
                </a:cubicBezTo>
                <a:cubicBezTo>
                  <a:pt x="53715" y="34428"/>
                  <a:pt x="53506" y="34333"/>
                  <a:pt x="53582" y="34523"/>
                </a:cubicBezTo>
                <a:cubicBezTo>
                  <a:pt x="53411" y="34580"/>
                  <a:pt x="53392" y="34352"/>
                  <a:pt x="53202" y="34447"/>
                </a:cubicBezTo>
                <a:cubicBezTo>
                  <a:pt x="53259" y="34485"/>
                  <a:pt x="53297" y="34504"/>
                  <a:pt x="53316" y="34580"/>
                </a:cubicBezTo>
                <a:cubicBezTo>
                  <a:pt x="52993" y="34580"/>
                  <a:pt x="53430" y="34181"/>
                  <a:pt x="52955" y="34390"/>
                </a:cubicBezTo>
                <a:cubicBezTo>
                  <a:pt x="52974" y="34542"/>
                  <a:pt x="53107" y="34466"/>
                  <a:pt x="53126" y="34599"/>
                </a:cubicBezTo>
                <a:cubicBezTo>
                  <a:pt x="52479" y="34941"/>
                  <a:pt x="52023" y="35113"/>
                  <a:pt x="51167" y="35265"/>
                </a:cubicBezTo>
                <a:cubicBezTo>
                  <a:pt x="51052" y="35398"/>
                  <a:pt x="51490" y="35379"/>
                  <a:pt x="51148" y="35550"/>
                </a:cubicBezTo>
                <a:cubicBezTo>
                  <a:pt x="51052" y="35550"/>
                  <a:pt x="51091" y="35474"/>
                  <a:pt x="50995" y="35341"/>
                </a:cubicBezTo>
                <a:cubicBezTo>
                  <a:pt x="50900" y="35474"/>
                  <a:pt x="50900" y="35379"/>
                  <a:pt x="50748" y="35436"/>
                </a:cubicBezTo>
                <a:cubicBezTo>
                  <a:pt x="50767" y="35493"/>
                  <a:pt x="50786" y="35550"/>
                  <a:pt x="50805" y="35588"/>
                </a:cubicBezTo>
                <a:cubicBezTo>
                  <a:pt x="50596" y="35493"/>
                  <a:pt x="50159" y="35740"/>
                  <a:pt x="49911" y="35721"/>
                </a:cubicBezTo>
                <a:cubicBezTo>
                  <a:pt x="49930" y="35969"/>
                  <a:pt x="50349" y="35512"/>
                  <a:pt x="50330" y="35835"/>
                </a:cubicBezTo>
                <a:cubicBezTo>
                  <a:pt x="50197" y="35797"/>
                  <a:pt x="49949" y="35931"/>
                  <a:pt x="49873" y="35797"/>
                </a:cubicBezTo>
                <a:cubicBezTo>
                  <a:pt x="49797" y="36007"/>
                  <a:pt x="49436" y="35950"/>
                  <a:pt x="49436" y="36140"/>
                </a:cubicBezTo>
                <a:cubicBezTo>
                  <a:pt x="49322" y="36159"/>
                  <a:pt x="49265" y="36102"/>
                  <a:pt x="49246" y="35988"/>
                </a:cubicBezTo>
                <a:cubicBezTo>
                  <a:pt x="49246" y="36121"/>
                  <a:pt x="49017" y="36178"/>
                  <a:pt x="48922" y="36292"/>
                </a:cubicBezTo>
                <a:cubicBezTo>
                  <a:pt x="48865" y="36197"/>
                  <a:pt x="48979" y="36159"/>
                  <a:pt x="49074" y="36121"/>
                </a:cubicBezTo>
                <a:cubicBezTo>
                  <a:pt x="48390" y="36178"/>
                  <a:pt x="47743" y="36520"/>
                  <a:pt x="46849" y="36824"/>
                </a:cubicBezTo>
                <a:cubicBezTo>
                  <a:pt x="46640" y="36691"/>
                  <a:pt x="46202" y="36672"/>
                  <a:pt x="45898" y="36939"/>
                </a:cubicBezTo>
                <a:cubicBezTo>
                  <a:pt x="46088" y="37072"/>
                  <a:pt x="46564" y="36748"/>
                  <a:pt x="46697" y="36786"/>
                </a:cubicBezTo>
                <a:cubicBezTo>
                  <a:pt x="46583" y="36920"/>
                  <a:pt x="46335" y="36996"/>
                  <a:pt x="46259" y="37129"/>
                </a:cubicBezTo>
                <a:cubicBezTo>
                  <a:pt x="44490" y="37452"/>
                  <a:pt x="41694" y="38727"/>
                  <a:pt x="40154" y="39031"/>
                </a:cubicBezTo>
                <a:cubicBezTo>
                  <a:pt x="40154" y="39050"/>
                  <a:pt x="40173" y="39088"/>
                  <a:pt x="40192" y="39126"/>
                </a:cubicBezTo>
                <a:cubicBezTo>
                  <a:pt x="39849" y="38955"/>
                  <a:pt x="39583" y="39468"/>
                  <a:pt x="39183" y="39297"/>
                </a:cubicBezTo>
                <a:cubicBezTo>
                  <a:pt x="38974" y="39640"/>
                  <a:pt x="38499" y="39430"/>
                  <a:pt x="38309" y="39773"/>
                </a:cubicBezTo>
                <a:cubicBezTo>
                  <a:pt x="38328" y="39868"/>
                  <a:pt x="38537" y="39697"/>
                  <a:pt x="38632" y="39697"/>
                </a:cubicBezTo>
                <a:cubicBezTo>
                  <a:pt x="38594" y="39887"/>
                  <a:pt x="38270" y="39792"/>
                  <a:pt x="38385" y="39963"/>
                </a:cubicBezTo>
                <a:cubicBezTo>
                  <a:pt x="38137" y="39963"/>
                  <a:pt x="38328" y="39735"/>
                  <a:pt x="38118" y="39678"/>
                </a:cubicBezTo>
                <a:cubicBezTo>
                  <a:pt x="37700" y="40039"/>
                  <a:pt x="36996" y="40058"/>
                  <a:pt x="36559" y="40248"/>
                </a:cubicBezTo>
                <a:cubicBezTo>
                  <a:pt x="36806" y="40343"/>
                  <a:pt x="36406" y="40286"/>
                  <a:pt x="36216" y="40438"/>
                </a:cubicBezTo>
                <a:cubicBezTo>
                  <a:pt x="36140" y="40457"/>
                  <a:pt x="36121" y="40362"/>
                  <a:pt x="36045" y="40381"/>
                </a:cubicBezTo>
                <a:cubicBezTo>
                  <a:pt x="35988" y="40305"/>
                  <a:pt x="36368" y="40172"/>
                  <a:pt x="36311" y="40343"/>
                </a:cubicBezTo>
                <a:cubicBezTo>
                  <a:pt x="36444" y="40039"/>
                  <a:pt x="35912" y="40210"/>
                  <a:pt x="35741" y="40343"/>
                </a:cubicBezTo>
                <a:cubicBezTo>
                  <a:pt x="36273" y="40001"/>
                  <a:pt x="37205" y="39697"/>
                  <a:pt x="37947" y="39583"/>
                </a:cubicBezTo>
                <a:cubicBezTo>
                  <a:pt x="38137" y="39468"/>
                  <a:pt x="38784" y="39088"/>
                  <a:pt x="38955" y="39278"/>
                </a:cubicBezTo>
                <a:cubicBezTo>
                  <a:pt x="38898" y="39126"/>
                  <a:pt x="40001" y="38727"/>
                  <a:pt x="40420" y="38631"/>
                </a:cubicBezTo>
                <a:cubicBezTo>
                  <a:pt x="40743" y="38555"/>
                  <a:pt x="40591" y="38650"/>
                  <a:pt x="40876" y="38498"/>
                </a:cubicBezTo>
                <a:cubicBezTo>
                  <a:pt x="41523" y="38175"/>
                  <a:pt x="42341" y="38213"/>
                  <a:pt x="43121" y="37890"/>
                </a:cubicBezTo>
                <a:cubicBezTo>
                  <a:pt x="43311" y="37814"/>
                  <a:pt x="43425" y="37661"/>
                  <a:pt x="43577" y="37585"/>
                </a:cubicBezTo>
                <a:cubicBezTo>
                  <a:pt x="44300" y="37224"/>
                  <a:pt x="45251" y="37129"/>
                  <a:pt x="45803" y="36691"/>
                </a:cubicBezTo>
                <a:cubicBezTo>
                  <a:pt x="48313" y="36083"/>
                  <a:pt x="50938" y="34979"/>
                  <a:pt x="53487" y="34105"/>
                </a:cubicBezTo>
                <a:cubicBezTo>
                  <a:pt x="53620" y="34352"/>
                  <a:pt x="53278" y="34200"/>
                  <a:pt x="53392" y="34371"/>
                </a:cubicBezTo>
                <a:cubicBezTo>
                  <a:pt x="53658" y="34257"/>
                  <a:pt x="53582" y="34409"/>
                  <a:pt x="53925" y="34276"/>
                </a:cubicBezTo>
                <a:cubicBezTo>
                  <a:pt x="53887" y="34219"/>
                  <a:pt x="53868" y="34143"/>
                  <a:pt x="53849" y="34085"/>
                </a:cubicBezTo>
                <a:cubicBezTo>
                  <a:pt x="53677" y="34143"/>
                  <a:pt x="53753" y="34219"/>
                  <a:pt x="53601" y="34181"/>
                </a:cubicBezTo>
                <a:cubicBezTo>
                  <a:pt x="54115" y="33819"/>
                  <a:pt x="54876" y="33743"/>
                  <a:pt x="55389" y="33458"/>
                </a:cubicBezTo>
                <a:cubicBezTo>
                  <a:pt x="55465" y="33439"/>
                  <a:pt x="55465" y="33534"/>
                  <a:pt x="55503" y="33591"/>
                </a:cubicBezTo>
                <a:cubicBezTo>
                  <a:pt x="55694" y="33458"/>
                  <a:pt x="55789" y="33515"/>
                  <a:pt x="55903" y="33325"/>
                </a:cubicBezTo>
                <a:cubicBezTo>
                  <a:pt x="56017" y="33439"/>
                  <a:pt x="55998" y="33477"/>
                  <a:pt x="56074" y="33249"/>
                </a:cubicBezTo>
                <a:cubicBezTo>
                  <a:pt x="56112" y="33420"/>
                  <a:pt x="56302" y="33287"/>
                  <a:pt x="56530" y="33287"/>
                </a:cubicBezTo>
                <a:cubicBezTo>
                  <a:pt x="56645" y="33115"/>
                  <a:pt x="56607" y="33115"/>
                  <a:pt x="56778" y="33020"/>
                </a:cubicBezTo>
                <a:cubicBezTo>
                  <a:pt x="56892" y="33001"/>
                  <a:pt x="56759" y="33115"/>
                  <a:pt x="56873" y="33096"/>
                </a:cubicBezTo>
                <a:cubicBezTo>
                  <a:pt x="57386" y="32640"/>
                  <a:pt x="58109" y="32659"/>
                  <a:pt x="58832" y="32240"/>
                </a:cubicBezTo>
                <a:cubicBezTo>
                  <a:pt x="59022" y="32202"/>
                  <a:pt x="58813" y="32374"/>
                  <a:pt x="58908" y="32450"/>
                </a:cubicBezTo>
                <a:cubicBezTo>
                  <a:pt x="59079" y="32374"/>
                  <a:pt x="59098" y="32279"/>
                  <a:pt x="58965" y="32240"/>
                </a:cubicBezTo>
                <a:cubicBezTo>
                  <a:pt x="59231" y="32107"/>
                  <a:pt x="59384" y="32145"/>
                  <a:pt x="59479" y="32260"/>
                </a:cubicBezTo>
                <a:cubicBezTo>
                  <a:pt x="59650" y="32202"/>
                  <a:pt x="59840" y="32069"/>
                  <a:pt x="59669" y="32031"/>
                </a:cubicBezTo>
                <a:cubicBezTo>
                  <a:pt x="59916" y="31974"/>
                  <a:pt x="59935" y="31841"/>
                  <a:pt x="60144" y="31784"/>
                </a:cubicBezTo>
                <a:cubicBezTo>
                  <a:pt x="60563" y="31917"/>
                  <a:pt x="60867" y="31670"/>
                  <a:pt x="61038" y="31537"/>
                </a:cubicBezTo>
                <a:cubicBezTo>
                  <a:pt x="61248" y="31556"/>
                  <a:pt x="61438" y="31613"/>
                  <a:pt x="61742" y="31480"/>
                </a:cubicBezTo>
                <a:cubicBezTo>
                  <a:pt x="61647" y="31404"/>
                  <a:pt x="61495" y="31404"/>
                  <a:pt x="61305" y="31480"/>
                </a:cubicBezTo>
                <a:cubicBezTo>
                  <a:pt x="62788" y="30928"/>
                  <a:pt x="63644" y="30605"/>
                  <a:pt x="64709" y="30129"/>
                </a:cubicBezTo>
                <a:cubicBezTo>
                  <a:pt x="63549" y="30453"/>
                  <a:pt x="61932" y="30871"/>
                  <a:pt x="60886" y="31480"/>
                </a:cubicBezTo>
                <a:cubicBezTo>
                  <a:pt x="60601" y="31404"/>
                  <a:pt x="60049" y="31594"/>
                  <a:pt x="59821" y="31860"/>
                </a:cubicBezTo>
                <a:cubicBezTo>
                  <a:pt x="59517" y="31841"/>
                  <a:pt x="59041" y="31955"/>
                  <a:pt x="58813" y="32202"/>
                </a:cubicBezTo>
                <a:cubicBezTo>
                  <a:pt x="58585" y="32183"/>
                  <a:pt x="58376" y="32260"/>
                  <a:pt x="58204" y="32450"/>
                </a:cubicBezTo>
                <a:cubicBezTo>
                  <a:pt x="58052" y="32488"/>
                  <a:pt x="58242" y="32355"/>
                  <a:pt x="58071" y="32336"/>
                </a:cubicBezTo>
                <a:cubicBezTo>
                  <a:pt x="57329" y="32849"/>
                  <a:pt x="56264" y="32773"/>
                  <a:pt x="55104" y="33477"/>
                </a:cubicBezTo>
                <a:cubicBezTo>
                  <a:pt x="55028" y="33420"/>
                  <a:pt x="54876" y="33477"/>
                  <a:pt x="54838" y="33344"/>
                </a:cubicBezTo>
                <a:cubicBezTo>
                  <a:pt x="54857" y="33534"/>
                  <a:pt x="54400" y="33572"/>
                  <a:pt x="54419" y="33743"/>
                </a:cubicBezTo>
                <a:cubicBezTo>
                  <a:pt x="54324" y="33762"/>
                  <a:pt x="54419" y="33667"/>
                  <a:pt x="54362" y="33591"/>
                </a:cubicBezTo>
                <a:cubicBezTo>
                  <a:pt x="54267" y="33724"/>
                  <a:pt x="54286" y="33629"/>
                  <a:pt x="54115" y="33705"/>
                </a:cubicBezTo>
                <a:cubicBezTo>
                  <a:pt x="54362" y="33838"/>
                  <a:pt x="54096" y="33781"/>
                  <a:pt x="53982" y="33914"/>
                </a:cubicBezTo>
                <a:cubicBezTo>
                  <a:pt x="54001" y="33857"/>
                  <a:pt x="54001" y="33819"/>
                  <a:pt x="54077" y="33781"/>
                </a:cubicBezTo>
                <a:cubicBezTo>
                  <a:pt x="53126" y="33952"/>
                  <a:pt x="52384" y="34314"/>
                  <a:pt x="51433" y="34675"/>
                </a:cubicBezTo>
                <a:cubicBezTo>
                  <a:pt x="51452" y="34694"/>
                  <a:pt x="51509" y="34694"/>
                  <a:pt x="51528" y="34732"/>
                </a:cubicBezTo>
                <a:cubicBezTo>
                  <a:pt x="51433" y="34789"/>
                  <a:pt x="51338" y="34713"/>
                  <a:pt x="51338" y="34808"/>
                </a:cubicBezTo>
                <a:cubicBezTo>
                  <a:pt x="51262" y="34827"/>
                  <a:pt x="51262" y="34751"/>
                  <a:pt x="51224" y="34694"/>
                </a:cubicBezTo>
                <a:cubicBezTo>
                  <a:pt x="51014" y="34751"/>
                  <a:pt x="51110" y="34884"/>
                  <a:pt x="50976" y="34960"/>
                </a:cubicBezTo>
                <a:cubicBezTo>
                  <a:pt x="50881" y="34979"/>
                  <a:pt x="50976" y="34884"/>
                  <a:pt x="50919" y="34808"/>
                </a:cubicBezTo>
                <a:cubicBezTo>
                  <a:pt x="50330" y="35094"/>
                  <a:pt x="50025" y="35037"/>
                  <a:pt x="49550" y="35322"/>
                </a:cubicBezTo>
                <a:cubicBezTo>
                  <a:pt x="49569" y="35246"/>
                  <a:pt x="49664" y="35208"/>
                  <a:pt x="49607" y="35113"/>
                </a:cubicBezTo>
                <a:cubicBezTo>
                  <a:pt x="49474" y="35170"/>
                  <a:pt x="49436" y="35246"/>
                  <a:pt x="49474" y="35341"/>
                </a:cubicBezTo>
                <a:cubicBezTo>
                  <a:pt x="49112" y="35531"/>
                  <a:pt x="48256" y="35607"/>
                  <a:pt x="48275" y="35873"/>
                </a:cubicBezTo>
                <a:cubicBezTo>
                  <a:pt x="48085" y="35969"/>
                  <a:pt x="48085" y="35740"/>
                  <a:pt x="47952" y="35797"/>
                </a:cubicBezTo>
                <a:cubicBezTo>
                  <a:pt x="46906" y="36311"/>
                  <a:pt x="46145" y="36406"/>
                  <a:pt x="45251" y="36920"/>
                </a:cubicBezTo>
                <a:cubicBezTo>
                  <a:pt x="44452" y="36863"/>
                  <a:pt x="41713" y="38099"/>
                  <a:pt x="40667" y="38327"/>
                </a:cubicBezTo>
                <a:lnTo>
                  <a:pt x="40724" y="38460"/>
                </a:lnTo>
                <a:cubicBezTo>
                  <a:pt x="40610" y="38441"/>
                  <a:pt x="40553" y="38327"/>
                  <a:pt x="40439" y="38308"/>
                </a:cubicBezTo>
                <a:cubicBezTo>
                  <a:pt x="40382" y="38498"/>
                  <a:pt x="40135" y="38384"/>
                  <a:pt x="40116" y="38593"/>
                </a:cubicBezTo>
                <a:cubicBezTo>
                  <a:pt x="38061" y="39259"/>
                  <a:pt x="35703" y="39868"/>
                  <a:pt x="33839" y="40781"/>
                </a:cubicBezTo>
                <a:cubicBezTo>
                  <a:pt x="33744" y="40800"/>
                  <a:pt x="33839" y="40705"/>
                  <a:pt x="33782" y="40629"/>
                </a:cubicBezTo>
                <a:cubicBezTo>
                  <a:pt x="32564" y="41180"/>
                  <a:pt x="30320" y="42055"/>
                  <a:pt x="29045" y="42207"/>
                </a:cubicBezTo>
                <a:lnTo>
                  <a:pt x="29102" y="42341"/>
                </a:lnTo>
                <a:cubicBezTo>
                  <a:pt x="28323" y="42607"/>
                  <a:pt x="28304" y="42512"/>
                  <a:pt x="27657" y="42816"/>
                </a:cubicBezTo>
                <a:cubicBezTo>
                  <a:pt x="27676" y="42759"/>
                  <a:pt x="27771" y="42702"/>
                  <a:pt x="27714" y="42626"/>
                </a:cubicBezTo>
                <a:cubicBezTo>
                  <a:pt x="27581" y="42816"/>
                  <a:pt x="27524" y="42816"/>
                  <a:pt x="27353" y="42930"/>
                </a:cubicBezTo>
                <a:cubicBezTo>
                  <a:pt x="29217" y="42493"/>
                  <a:pt x="31233" y="41827"/>
                  <a:pt x="32773" y="41142"/>
                </a:cubicBezTo>
                <a:cubicBezTo>
                  <a:pt x="33306" y="41237"/>
                  <a:pt x="34752" y="40553"/>
                  <a:pt x="35646" y="40267"/>
                </a:cubicBezTo>
                <a:cubicBezTo>
                  <a:pt x="35531" y="40515"/>
                  <a:pt x="35227" y="40495"/>
                  <a:pt x="34923" y="40629"/>
                </a:cubicBezTo>
                <a:cubicBezTo>
                  <a:pt x="34980" y="40743"/>
                  <a:pt x="35113" y="40724"/>
                  <a:pt x="35018" y="40857"/>
                </a:cubicBezTo>
                <a:cubicBezTo>
                  <a:pt x="34790" y="40990"/>
                  <a:pt x="34657" y="40952"/>
                  <a:pt x="34447" y="41028"/>
                </a:cubicBezTo>
                <a:cubicBezTo>
                  <a:pt x="34504" y="41237"/>
                  <a:pt x="34447" y="41199"/>
                  <a:pt x="34219" y="41351"/>
                </a:cubicBezTo>
                <a:cubicBezTo>
                  <a:pt x="34352" y="41466"/>
                  <a:pt x="34485" y="41256"/>
                  <a:pt x="34752" y="41256"/>
                </a:cubicBezTo>
                <a:cubicBezTo>
                  <a:pt x="34314" y="41066"/>
                  <a:pt x="35151" y="40933"/>
                  <a:pt x="35493" y="40781"/>
                </a:cubicBezTo>
                <a:cubicBezTo>
                  <a:pt x="35284" y="41085"/>
                  <a:pt x="35056" y="40990"/>
                  <a:pt x="34790" y="41180"/>
                </a:cubicBezTo>
                <a:cubicBezTo>
                  <a:pt x="35417" y="41332"/>
                  <a:pt x="36692" y="40400"/>
                  <a:pt x="37434" y="40457"/>
                </a:cubicBezTo>
                <a:cubicBezTo>
                  <a:pt x="40077" y="39468"/>
                  <a:pt x="42721" y="38765"/>
                  <a:pt x="45099" y="37776"/>
                </a:cubicBezTo>
                <a:cubicBezTo>
                  <a:pt x="45061" y="37547"/>
                  <a:pt x="44985" y="37852"/>
                  <a:pt x="44928" y="37718"/>
                </a:cubicBezTo>
                <a:cubicBezTo>
                  <a:pt x="44985" y="37661"/>
                  <a:pt x="45251" y="37490"/>
                  <a:pt x="45422" y="37528"/>
                </a:cubicBezTo>
                <a:cubicBezTo>
                  <a:pt x="45460" y="37642"/>
                  <a:pt x="45251" y="37528"/>
                  <a:pt x="45118" y="37642"/>
                </a:cubicBezTo>
                <a:cubicBezTo>
                  <a:pt x="45194" y="37776"/>
                  <a:pt x="45441" y="37623"/>
                  <a:pt x="45613" y="37623"/>
                </a:cubicBezTo>
                <a:cubicBezTo>
                  <a:pt x="45574" y="37547"/>
                  <a:pt x="45536" y="37490"/>
                  <a:pt x="45613" y="37452"/>
                </a:cubicBezTo>
                <a:cubicBezTo>
                  <a:pt x="45727" y="37414"/>
                  <a:pt x="45708" y="37604"/>
                  <a:pt x="45803" y="37585"/>
                </a:cubicBezTo>
                <a:cubicBezTo>
                  <a:pt x="46583" y="37300"/>
                  <a:pt x="47572" y="37034"/>
                  <a:pt x="48218" y="36805"/>
                </a:cubicBezTo>
                <a:cubicBezTo>
                  <a:pt x="47686" y="37186"/>
                  <a:pt x="47172" y="37167"/>
                  <a:pt x="46697" y="37471"/>
                </a:cubicBezTo>
                <a:cubicBezTo>
                  <a:pt x="46754" y="37547"/>
                  <a:pt x="46906" y="37471"/>
                  <a:pt x="46906" y="37661"/>
                </a:cubicBezTo>
                <a:cubicBezTo>
                  <a:pt x="46963" y="37300"/>
                  <a:pt x="47610" y="37395"/>
                  <a:pt x="47591" y="37205"/>
                </a:cubicBezTo>
                <a:cubicBezTo>
                  <a:pt x="47781" y="37224"/>
                  <a:pt x="47705" y="37490"/>
                  <a:pt x="47667" y="37566"/>
                </a:cubicBezTo>
                <a:cubicBezTo>
                  <a:pt x="47591" y="37585"/>
                  <a:pt x="47610" y="37547"/>
                  <a:pt x="47648" y="37528"/>
                </a:cubicBezTo>
                <a:cubicBezTo>
                  <a:pt x="47115" y="37642"/>
                  <a:pt x="46735" y="37718"/>
                  <a:pt x="46487" y="37871"/>
                </a:cubicBezTo>
                <a:cubicBezTo>
                  <a:pt x="46640" y="37909"/>
                  <a:pt x="46792" y="37947"/>
                  <a:pt x="46963" y="37966"/>
                </a:cubicBezTo>
                <a:cubicBezTo>
                  <a:pt x="46906" y="38099"/>
                  <a:pt x="46564" y="38175"/>
                  <a:pt x="46602" y="38327"/>
                </a:cubicBezTo>
                <a:cubicBezTo>
                  <a:pt x="46640" y="38099"/>
                  <a:pt x="46202" y="38118"/>
                  <a:pt x="45936" y="38441"/>
                </a:cubicBezTo>
                <a:cubicBezTo>
                  <a:pt x="45689" y="38460"/>
                  <a:pt x="45213" y="38574"/>
                  <a:pt x="44681" y="38708"/>
                </a:cubicBezTo>
                <a:cubicBezTo>
                  <a:pt x="44604" y="38536"/>
                  <a:pt x="44833" y="38498"/>
                  <a:pt x="44890" y="38517"/>
                </a:cubicBezTo>
                <a:cubicBezTo>
                  <a:pt x="45023" y="38346"/>
                  <a:pt x="44604" y="38479"/>
                  <a:pt x="44509" y="38441"/>
                </a:cubicBezTo>
                <a:cubicBezTo>
                  <a:pt x="44490" y="38384"/>
                  <a:pt x="44909" y="38346"/>
                  <a:pt x="44814" y="38156"/>
                </a:cubicBezTo>
                <a:cubicBezTo>
                  <a:pt x="44985" y="38251"/>
                  <a:pt x="45061" y="38232"/>
                  <a:pt x="45289" y="38080"/>
                </a:cubicBezTo>
                <a:cubicBezTo>
                  <a:pt x="45213" y="38004"/>
                  <a:pt x="44966" y="38194"/>
                  <a:pt x="44966" y="37985"/>
                </a:cubicBezTo>
                <a:cubicBezTo>
                  <a:pt x="44547" y="38308"/>
                  <a:pt x="43748" y="38308"/>
                  <a:pt x="43387" y="38689"/>
                </a:cubicBezTo>
                <a:cubicBezTo>
                  <a:pt x="42569" y="38746"/>
                  <a:pt x="41789" y="39164"/>
                  <a:pt x="41257" y="39430"/>
                </a:cubicBezTo>
                <a:cubicBezTo>
                  <a:pt x="41162" y="39411"/>
                  <a:pt x="41086" y="39373"/>
                  <a:pt x="41009" y="39354"/>
                </a:cubicBezTo>
                <a:cubicBezTo>
                  <a:pt x="39317" y="40134"/>
                  <a:pt x="37091" y="40610"/>
                  <a:pt x="35379" y="41389"/>
                </a:cubicBezTo>
                <a:cubicBezTo>
                  <a:pt x="35551" y="41447"/>
                  <a:pt x="36121" y="41237"/>
                  <a:pt x="36197" y="41123"/>
                </a:cubicBezTo>
                <a:cubicBezTo>
                  <a:pt x="36311" y="41104"/>
                  <a:pt x="36197" y="41180"/>
                  <a:pt x="36254" y="41256"/>
                </a:cubicBezTo>
                <a:cubicBezTo>
                  <a:pt x="37776" y="40781"/>
                  <a:pt x="38955" y="40457"/>
                  <a:pt x="40001" y="39868"/>
                </a:cubicBezTo>
                <a:cubicBezTo>
                  <a:pt x="39982" y="39944"/>
                  <a:pt x="39868" y="39982"/>
                  <a:pt x="39925" y="40058"/>
                </a:cubicBezTo>
                <a:cubicBezTo>
                  <a:pt x="39982" y="39963"/>
                  <a:pt x="40268" y="39906"/>
                  <a:pt x="40058" y="39849"/>
                </a:cubicBezTo>
                <a:cubicBezTo>
                  <a:pt x="40287" y="39868"/>
                  <a:pt x="40439" y="39640"/>
                  <a:pt x="40800" y="39716"/>
                </a:cubicBezTo>
                <a:cubicBezTo>
                  <a:pt x="41029" y="39640"/>
                  <a:pt x="40800" y="39678"/>
                  <a:pt x="40800" y="39544"/>
                </a:cubicBezTo>
                <a:cubicBezTo>
                  <a:pt x="40971" y="39468"/>
                  <a:pt x="41009" y="39621"/>
                  <a:pt x="41124" y="39640"/>
                </a:cubicBezTo>
                <a:cubicBezTo>
                  <a:pt x="41238" y="39354"/>
                  <a:pt x="41599" y="39544"/>
                  <a:pt x="41580" y="39354"/>
                </a:cubicBezTo>
                <a:cubicBezTo>
                  <a:pt x="42094" y="39430"/>
                  <a:pt x="42588" y="39012"/>
                  <a:pt x="43197" y="38917"/>
                </a:cubicBezTo>
                <a:cubicBezTo>
                  <a:pt x="42969" y="39145"/>
                  <a:pt x="42759" y="39088"/>
                  <a:pt x="42512" y="39202"/>
                </a:cubicBezTo>
                <a:cubicBezTo>
                  <a:pt x="42455" y="39354"/>
                  <a:pt x="42683" y="39392"/>
                  <a:pt x="42455" y="39563"/>
                </a:cubicBezTo>
                <a:cubicBezTo>
                  <a:pt x="42588" y="39468"/>
                  <a:pt x="42132" y="39354"/>
                  <a:pt x="42113" y="39640"/>
                </a:cubicBezTo>
                <a:cubicBezTo>
                  <a:pt x="41428" y="39697"/>
                  <a:pt x="41504" y="39830"/>
                  <a:pt x="40610" y="40134"/>
                </a:cubicBezTo>
                <a:cubicBezTo>
                  <a:pt x="40572" y="40191"/>
                  <a:pt x="40572" y="40267"/>
                  <a:pt x="40610" y="40343"/>
                </a:cubicBezTo>
                <a:cubicBezTo>
                  <a:pt x="40363" y="40077"/>
                  <a:pt x="39944" y="40324"/>
                  <a:pt x="39792" y="40610"/>
                </a:cubicBezTo>
                <a:cubicBezTo>
                  <a:pt x="39697" y="40629"/>
                  <a:pt x="39773" y="40572"/>
                  <a:pt x="39849" y="40553"/>
                </a:cubicBezTo>
                <a:cubicBezTo>
                  <a:pt x="39222" y="40534"/>
                  <a:pt x="38670" y="40800"/>
                  <a:pt x="38175" y="41047"/>
                </a:cubicBezTo>
                <a:cubicBezTo>
                  <a:pt x="39279" y="41047"/>
                  <a:pt x="40648" y="40286"/>
                  <a:pt x="41447" y="40286"/>
                </a:cubicBezTo>
                <a:cubicBezTo>
                  <a:pt x="41599" y="40248"/>
                  <a:pt x="41637" y="40172"/>
                  <a:pt x="41580" y="40077"/>
                </a:cubicBezTo>
                <a:cubicBezTo>
                  <a:pt x="41942" y="40001"/>
                  <a:pt x="42132" y="40020"/>
                  <a:pt x="42474" y="39811"/>
                </a:cubicBezTo>
                <a:cubicBezTo>
                  <a:pt x="42569" y="39830"/>
                  <a:pt x="42531" y="39925"/>
                  <a:pt x="42683" y="39963"/>
                </a:cubicBezTo>
                <a:cubicBezTo>
                  <a:pt x="42436" y="40001"/>
                  <a:pt x="42132" y="40077"/>
                  <a:pt x="42018" y="40286"/>
                </a:cubicBezTo>
                <a:cubicBezTo>
                  <a:pt x="41922" y="40134"/>
                  <a:pt x="41067" y="40724"/>
                  <a:pt x="40876" y="40629"/>
                </a:cubicBezTo>
                <a:cubicBezTo>
                  <a:pt x="40933" y="40724"/>
                  <a:pt x="41009" y="40591"/>
                  <a:pt x="40895" y="40838"/>
                </a:cubicBezTo>
                <a:cubicBezTo>
                  <a:pt x="40743" y="40914"/>
                  <a:pt x="40667" y="40838"/>
                  <a:pt x="40496" y="40952"/>
                </a:cubicBezTo>
                <a:cubicBezTo>
                  <a:pt x="40686" y="41199"/>
                  <a:pt x="40914" y="41009"/>
                  <a:pt x="41181" y="40838"/>
                </a:cubicBezTo>
                <a:cubicBezTo>
                  <a:pt x="41124" y="40781"/>
                  <a:pt x="40990" y="40895"/>
                  <a:pt x="40952" y="40819"/>
                </a:cubicBezTo>
                <a:cubicBezTo>
                  <a:pt x="40952" y="40762"/>
                  <a:pt x="41067" y="40743"/>
                  <a:pt x="41029" y="40667"/>
                </a:cubicBezTo>
                <a:cubicBezTo>
                  <a:pt x="41162" y="40819"/>
                  <a:pt x="41447" y="40591"/>
                  <a:pt x="41238" y="40819"/>
                </a:cubicBezTo>
                <a:cubicBezTo>
                  <a:pt x="41295" y="40857"/>
                  <a:pt x="41409" y="40857"/>
                  <a:pt x="41523" y="40819"/>
                </a:cubicBezTo>
                <a:cubicBezTo>
                  <a:pt x="41466" y="40800"/>
                  <a:pt x="41409" y="40743"/>
                  <a:pt x="41390" y="40648"/>
                </a:cubicBezTo>
                <a:cubicBezTo>
                  <a:pt x="41542" y="40572"/>
                  <a:pt x="41542" y="40686"/>
                  <a:pt x="41637" y="40553"/>
                </a:cubicBezTo>
                <a:cubicBezTo>
                  <a:pt x="41618" y="40819"/>
                  <a:pt x="41846" y="40248"/>
                  <a:pt x="42151" y="40400"/>
                </a:cubicBezTo>
                <a:cubicBezTo>
                  <a:pt x="42265" y="40495"/>
                  <a:pt x="41961" y="40572"/>
                  <a:pt x="41903" y="40667"/>
                </a:cubicBezTo>
                <a:cubicBezTo>
                  <a:pt x="41865" y="40705"/>
                  <a:pt x="42037" y="40686"/>
                  <a:pt x="42037" y="40667"/>
                </a:cubicBezTo>
                <a:cubicBezTo>
                  <a:pt x="42018" y="40781"/>
                  <a:pt x="41447" y="41028"/>
                  <a:pt x="41333" y="41066"/>
                </a:cubicBezTo>
                <a:cubicBezTo>
                  <a:pt x="40077" y="41485"/>
                  <a:pt x="37548" y="42131"/>
                  <a:pt x="36578" y="42588"/>
                </a:cubicBezTo>
                <a:cubicBezTo>
                  <a:pt x="40154" y="41618"/>
                  <a:pt x="42531" y="40857"/>
                  <a:pt x="45346" y="39830"/>
                </a:cubicBezTo>
                <a:cubicBezTo>
                  <a:pt x="46354" y="39468"/>
                  <a:pt x="47686" y="38879"/>
                  <a:pt x="48751" y="38689"/>
                </a:cubicBezTo>
                <a:cubicBezTo>
                  <a:pt x="48903" y="38612"/>
                  <a:pt x="49017" y="38517"/>
                  <a:pt x="48998" y="38384"/>
                </a:cubicBezTo>
                <a:cubicBezTo>
                  <a:pt x="47933" y="38765"/>
                  <a:pt x="46773" y="39278"/>
                  <a:pt x="46012" y="39354"/>
                </a:cubicBezTo>
                <a:cubicBezTo>
                  <a:pt x="45327" y="39735"/>
                  <a:pt x="43729" y="40153"/>
                  <a:pt x="42816" y="40457"/>
                </a:cubicBezTo>
                <a:cubicBezTo>
                  <a:pt x="44167" y="39887"/>
                  <a:pt x="45860" y="39335"/>
                  <a:pt x="46811" y="39031"/>
                </a:cubicBezTo>
                <a:cubicBezTo>
                  <a:pt x="46754" y="38955"/>
                  <a:pt x="46830" y="38917"/>
                  <a:pt x="46906" y="38879"/>
                </a:cubicBezTo>
                <a:cubicBezTo>
                  <a:pt x="46811" y="38822"/>
                  <a:pt x="46621" y="38917"/>
                  <a:pt x="46621" y="38727"/>
                </a:cubicBezTo>
                <a:cubicBezTo>
                  <a:pt x="46373" y="38974"/>
                  <a:pt x="45898" y="38898"/>
                  <a:pt x="45898" y="39240"/>
                </a:cubicBezTo>
                <a:cubicBezTo>
                  <a:pt x="45670" y="39240"/>
                  <a:pt x="45061" y="39335"/>
                  <a:pt x="44909" y="39621"/>
                </a:cubicBezTo>
                <a:cubicBezTo>
                  <a:pt x="44833" y="39640"/>
                  <a:pt x="44814" y="39563"/>
                  <a:pt x="44795" y="39506"/>
                </a:cubicBezTo>
                <a:cubicBezTo>
                  <a:pt x="44776" y="39659"/>
                  <a:pt x="44414" y="39506"/>
                  <a:pt x="44528" y="39735"/>
                </a:cubicBezTo>
                <a:cubicBezTo>
                  <a:pt x="44205" y="39678"/>
                  <a:pt x="44224" y="39849"/>
                  <a:pt x="43863" y="39887"/>
                </a:cubicBezTo>
                <a:cubicBezTo>
                  <a:pt x="43806" y="39754"/>
                  <a:pt x="44091" y="39754"/>
                  <a:pt x="43977" y="39621"/>
                </a:cubicBezTo>
                <a:cubicBezTo>
                  <a:pt x="44167" y="39887"/>
                  <a:pt x="44243" y="39430"/>
                  <a:pt x="44509" y="39506"/>
                </a:cubicBezTo>
                <a:cubicBezTo>
                  <a:pt x="44661" y="39221"/>
                  <a:pt x="44034" y="39563"/>
                  <a:pt x="43882" y="39544"/>
                </a:cubicBezTo>
                <a:cubicBezTo>
                  <a:pt x="43863" y="39430"/>
                  <a:pt x="44243" y="39430"/>
                  <a:pt x="44053" y="39259"/>
                </a:cubicBezTo>
                <a:cubicBezTo>
                  <a:pt x="44395" y="39297"/>
                  <a:pt x="44852" y="38917"/>
                  <a:pt x="45080" y="38993"/>
                </a:cubicBezTo>
                <a:cubicBezTo>
                  <a:pt x="45251" y="38670"/>
                  <a:pt x="45860" y="38460"/>
                  <a:pt x="46031" y="38841"/>
                </a:cubicBezTo>
                <a:cubicBezTo>
                  <a:pt x="46012" y="38727"/>
                  <a:pt x="46354" y="38631"/>
                  <a:pt x="46126" y="38574"/>
                </a:cubicBezTo>
                <a:cubicBezTo>
                  <a:pt x="46335" y="38479"/>
                  <a:pt x="46316" y="38746"/>
                  <a:pt x="46430" y="38784"/>
                </a:cubicBezTo>
                <a:cubicBezTo>
                  <a:pt x="46621" y="38670"/>
                  <a:pt x="46430" y="38689"/>
                  <a:pt x="46392" y="38517"/>
                </a:cubicBezTo>
                <a:cubicBezTo>
                  <a:pt x="46526" y="38479"/>
                  <a:pt x="46526" y="38631"/>
                  <a:pt x="46678" y="38517"/>
                </a:cubicBezTo>
                <a:cubicBezTo>
                  <a:pt x="46773" y="38670"/>
                  <a:pt x="46621" y="38765"/>
                  <a:pt x="46792" y="38803"/>
                </a:cubicBezTo>
                <a:cubicBezTo>
                  <a:pt x="46868" y="38574"/>
                  <a:pt x="46849" y="38822"/>
                  <a:pt x="47115" y="38689"/>
                </a:cubicBezTo>
                <a:cubicBezTo>
                  <a:pt x="47172" y="38784"/>
                  <a:pt x="47153" y="38841"/>
                  <a:pt x="47039" y="38879"/>
                </a:cubicBezTo>
                <a:cubicBezTo>
                  <a:pt x="47667" y="38650"/>
                  <a:pt x="47876" y="38670"/>
                  <a:pt x="48751" y="38308"/>
                </a:cubicBezTo>
                <a:cubicBezTo>
                  <a:pt x="48523" y="38175"/>
                  <a:pt x="48028" y="38384"/>
                  <a:pt x="47762" y="38536"/>
                </a:cubicBezTo>
                <a:cubicBezTo>
                  <a:pt x="47952" y="38175"/>
                  <a:pt x="48523" y="38365"/>
                  <a:pt x="48618" y="37966"/>
                </a:cubicBezTo>
                <a:cubicBezTo>
                  <a:pt x="48409" y="37909"/>
                  <a:pt x="48599" y="38099"/>
                  <a:pt x="48333" y="38137"/>
                </a:cubicBezTo>
                <a:cubicBezTo>
                  <a:pt x="48333" y="38042"/>
                  <a:pt x="48504" y="38042"/>
                  <a:pt x="48333" y="37966"/>
                </a:cubicBezTo>
                <a:cubicBezTo>
                  <a:pt x="48313" y="37890"/>
                  <a:pt x="48542" y="37947"/>
                  <a:pt x="48542" y="37776"/>
                </a:cubicBezTo>
                <a:cubicBezTo>
                  <a:pt x="48941" y="37852"/>
                  <a:pt x="49226" y="37414"/>
                  <a:pt x="49512" y="37547"/>
                </a:cubicBezTo>
                <a:cubicBezTo>
                  <a:pt x="49588" y="37509"/>
                  <a:pt x="49626" y="37433"/>
                  <a:pt x="49588" y="37357"/>
                </a:cubicBezTo>
                <a:cubicBezTo>
                  <a:pt x="49664" y="37357"/>
                  <a:pt x="49740" y="37376"/>
                  <a:pt x="49759" y="37452"/>
                </a:cubicBezTo>
                <a:cubicBezTo>
                  <a:pt x="49835" y="37414"/>
                  <a:pt x="49778" y="37338"/>
                  <a:pt x="49854" y="37319"/>
                </a:cubicBezTo>
                <a:cubicBezTo>
                  <a:pt x="49987" y="37281"/>
                  <a:pt x="49816" y="37471"/>
                  <a:pt x="50025" y="37414"/>
                </a:cubicBezTo>
                <a:cubicBezTo>
                  <a:pt x="50292" y="37300"/>
                  <a:pt x="50006" y="37338"/>
                  <a:pt x="49968" y="37262"/>
                </a:cubicBezTo>
                <a:cubicBezTo>
                  <a:pt x="50501" y="37091"/>
                  <a:pt x="50539" y="37148"/>
                  <a:pt x="51110" y="36863"/>
                </a:cubicBezTo>
                <a:cubicBezTo>
                  <a:pt x="51224" y="37072"/>
                  <a:pt x="51052" y="37186"/>
                  <a:pt x="50767" y="37281"/>
                </a:cubicBezTo>
                <a:cubicBezTo>
                  <a:pt x="50748" y="37224"/>
                  <a:pt x="50862" y="37186"/>
                  <a:pt x="50938" y="37148"/>
                </a:cubicBezTo>
                <a:cubicBezTo>
                  <a:pt x="50900" y="37053"/>
                  <a:pt x="50710" y="37224"/>
                  <a:pt x="50615" y="37224"/>
                </a:cubicBezTo>
                <a:cubicBezTo>
                  <a:pt x="50710" y="37490"/>
                  <a:pt x="51072" y="37148"/>
                  <a:pt x="51129" y="37300"/>
                </a:cubicBezTo>
                <a:cubicBezTo>
                  <a:pt x="51452" y="37110"/>
                  <a:pt x="51737" y="36958"/>
                  <a:pt x="52118" y="36901"/>
                </a:cubicBezTo>
                <a:cubicBezTo>
                  <a:pt x="51794" y="37129"/>
                  <a:pt x="51509" y="37167"/>
                  <a:pt x="50976" y="37414"/>
                </a:cubicBezTo>
                <a:cubicBezTo>
                  <a:pt x="51052" y="37642"/>
                  <a:pt x="51129" y="37338"/>
                  <a:pt x="51262" y="37414"/>
                </a:cubicBezTo>
                <a:cubicBezTo>
                  <a:pt x="51167" y="37699"/>
                  <a:pt x="50919" y="37490"/>
                  <a:pt x="51014" y="37737"/>
                </a:cubicBezTo>
                <a:cubicBezTo>
                  <a:pt x="50805" y="37737"/>
                  <a:pt x="51033" y="37509"/>
                  <a:pt x="50881" y="37395"/>
                </a:cubicBezTo>
                <a:cubicBezTo>
                  <a:pt x="50843" y="37528"/>
                  <a:pt x="50558" y="37452"/>
                  <a:pt x="50482" y="37623"/>
                </a:cubicBezTo>
                <a:cubicBezTo>
                  <a:pt x="50539" y="37661"/>
                  <a:pt x="50634" y="37623"/>
                  <a:pt x="50653" y="37718"/>
                </a:cubicBezTo>
                <a:cubicBezTo>
                  <a:pt x="50710" y="37680"/>
                  <a:pt x="50653" y="37604"/>
                  <a:pt x="50748" y="37566"/>
                </a:cubicBezTo>
                <a:cubicBezTo>
                  <a:pt x="50843" y="37585"/>
                  <a:pt x="50748" y="37642"/>
                  <a:pt x="50881" y="37737"/>
                </a:cubicBezTo>
                <a:cubicBezTo>
                  <a:pt x="50615" y="37909"/>
                  <a:pt x="50577" y="37642"/>
                  <a:pt x="50501" y="37890"/>
                </a:cubicBezTo>
                <a:cubicBezTo>
                  <a:pt x="50235" y="37909"/>
                  <a:pt x="50482" y="37547"/>
                  <a:pt x="50139" y="37699"/>
                </a:cubicBezTo>
                <a:cubicBezTo>
                  <a:pt x="50292" y="37737"/>
                  <a:pt x="50139" y="37871"/>
                  <a:pt x="50311" y="37909"/>
                </a:cubicBezTo>
                <a:cubicBezTo>
                  <a:pt x="50120" y="37966"/>
                  <a:pt x="49930" y="38061"/>
                  <a:pt x="49702" y="38213"/>
                </a:cubicBezTo>
                <a:cubicBezTo>
                  <a:pt x="49569" y="38175"/>
                  <a:pt x="49702" y="38023"/>
                  <a:pt x="49569" y="37871"/>
                </a:cubicBezTo>
                <a:cubicBezTo>
                  <a:pt x="49341" y="38023"/>
                  <a:pt x="49303" y="37985"/>
                  <a:pt x="49017" y="38099"/>
                </a:cubicBezTo>
                <a:cubicBezTo>
                  <a:pt x="48922" y="37966"/>
                  <a:pt x="49017" y="37890"/>
                  <a:pt x="48960" y="37776"/>
                </a:cubicBezTo>
                <a:cubicBezTo>
                  <a:pt x="48846" y="37833"/>
                  <a:pt x="48713" y="37890"/>
                  <a:pt x="48599" y="37928"/>
                </a:cubicBezTo>
                <a:cubicBezTo>
                  <a:pt x="48656" y="37947"/>
                  <a:pt x="48694" y="38004"/>
                  <a:pt x="48732" y="38099"/>
                </a:cubicBezTo>
                <a:cubicBezTo>
                  <a:pt x="48770" y="38042"/>
                  <a:pt x="48808" y="38004"/>
                  <a:pt x="48903" y="37966"/>
                </a:cubicBezTo>
                <a:cubicBezTo>
                  <a:pt x="49036" y="38137"/>
                  <a:pt x="48770" y="38194"/>
                  <a:pt x="48903" y="38365"/>
                </a:cubicBezTo>
                <a:cubicBezTo>
                  <a:pt x="49112" y="38175"/>
                  <a:pt x="49303" y="38232"/>
                  <a:pt x="49493" y="38023"/>
                </a:cubicBezTo>
                <a:cubicBezTo>
                  <a:pt x="49645" y="37966"/>
                  <a:pt x="49474" y="38175"/>
                  <a:pt x="49493" y="38232"/>
                </a:cubicBezTo>
                <a:cubicBezTo>
                  <a:pt x="49436" y="38118"/>
                  <a:pt x="49017" y="38327"/>
                  <a:pt x="49112" y="38498"/>
                </a:cubicBezTo>
                <a:cubicBezTo>
                  <a:pt x="49987" y="38194"/>
                  <a:pt x="50273" y="38023"/>
                  <a:pt x="51243" y="37757"/>
                </a:cubicBezTo>
                <a:cubicBezTo>
                  <a:pt x="51224" y="37680"/>
                  <a:pt x="51148" y="37585"/>
                  <a:pt x="51224" y="37547"/>
                </a:cubicBezTo>
                <a:cubicBezTo>
                  <a:pt x="51357" y="37566"/>
                  <a:pt x="51281" y="37737"/>
                  <a:pt x="51471" y="37776"/>
                </a:cubicBezTo>
                <a:cubicBezTo>
                  <a:pt x="52023" y="37414"/>
                  <a:pt x="52955" y="37205"/>
                  <a:pt x="53582" y="36977"/>
                </a:cubicBezTo>
                <a:close/>
                <a:moveTo>
                  <a:pt x="41523" y="39583"/>
                </a:moveTo>
                <a:cubicBezTo>
                  <a:pt x="41732" y="39621"/>
                  <a:pt x="42056" y="39487"/>
                  <a:pt x="42360" y="39354"/>
                </a:cubicBezTo>
                <a:cubicBezTo>
                  <a:pt x="42075" y="39240"/>
                  <a:pt x="41827" y="39449"/>
                  <a:pt x="41523" y="39583"/>
                </a:cubicBezTo>
                <a:close/>
                <a:moveTo>
                  <a:pt x="57424" y="35702"/>
                </a:moveTo>
                <a:cubicBezTo>
                  <a:pt x="57215" y="35626"/>
                  <a:pt x="57120" y="35854"/>
                  <a:pt x="56930" y="35740"/>
                </a:cubicBezTo>
                <a:cubicBezTo>
                  <a:pt x="56778" y="35969"/>
                  <a:pt x="57234" y="35816"/>
                  <a:pt x="57424" y="35702"/>
                </a:cubicBezTo>
                <a:close/>
                <a:moveTo>
                  <a:pt x="68361" y="31213"/>
                </a:moveTo>
                <a:cubicBezTo>
                  <a:pt x="68399" y="31251"/>
                  <a:pt x="68495" y="31194"/>
                  <a:pt x="68533" y="31251"/>
                </a:cubicBezTo>
                <a:cubicBezTo>
                  <a:pt x="68685" y="31118"/>
                  <a:pt x="68533" y="31137"/>
                  <a:pt x="68533" y="30928"/>
                </a:cubicBezTo>
                <a:cubicBezTo>
                  <a:pt x="68209" y="31042"/>
                  <a:pt x="68590" y="31080"/>
                  <a:pt x="68361" y="31213"/>
                </a:cubicBezTo>
                <a:close/>
                <a:moveTo>
                  <a:pt x="72318" y="29673"/>
                </a:moveTo>
                <a:cubicBezTo>
                  <a:pt x="72223" y="29692"/>
                  <a:pt x="72318" y="29597"/>
                  <a:pt x="72261" y="29540"/>
                </a:cubicBezTo>
                <a:cubicBezTo>
                  <a:pt x="72223" y="29578"/>
                  <a:pt x="72185" y="29616"/>
                  <a:pt x="72109" y="29654"/>
                </a:cubicBezTo>
                <a:cubicBezTo>
                  <a:pt x="72147" y="29673"/>
                  <a:pt x="72204" y="29711"/>
                  <a:pt x="72223" y="29768"/>
                </a:cubicBezTo>
                <a:cubicBezTo>
                  <a:pt x="72375" y="29730"/>
                  <a:pt x="72451" y="29673"/>
                  <a:pt x="72508" y="29597"/>
                </a:cubicBezTo>
                <a:cubicBezTo>
                  <a:pt x="72470" y="29540"/>
                  <a:pt x="72299" y="29616"/>
                  <a:pt x="72318" y="29673"/>
                </a:cubicBezTo>
                <a:close/>
                <a:moveTo>
                  <a:pt x="72565" y="29578"/>
                </a:moveTo>
                <a:cubicBezTo>
                  <a:pt x="72603" y="29692"/>
                  <a:pt x="72793" y="29501"/>
                  <a:pt x="72907" y="29501"/>
                </a:cubicBezTo>
                <a:cubicBezTo>
                  <a:pt x="72907" y="29311"/>
                  <a:pt x="72679" y="29540"/>
                  <a:pt x="72698" y="29349"/>
                </a:cubicBezTo>
                <a:cubicBezTo>
                  <a:pt x="72546" y="29406"/>
                  <a:pt x="72698" y="29521"/>
                  <a:pt x="72584" y="29578"/>
                </a:cubicBezTo>
                <a:close/>
                <a:moveTo>
                  <a:pt x="74201" y="28817"/>
                </a:moveTo>
                <a:cubicBezTo>
                  <a:pt x="74144" y="28988"/>
                  <a:pt x="73858" y="28874"/>
                  <a:pt x="73687" y="28969"/>
                </a:cubicBezTo>
                <a:cubicBezTo>
                  <a:pt x="73725" y="29007"/>
                  <a:pt x="73706" y="29045"/>
                  <a:pt x="73668" y="29083"/>
                </a:cubicBezTo>
                <a:cubicBezTo>
                  <a:pt x="73744" y="29159"/>
                  <a:pt x="73820" y="29064"/>
                  <a:pt x="73763" y="28988"/>
                </a:cubicBezTo>
                <a:cubicBezTo>
                  <a:pt x="73916" y="29121"/>
                  <a:pt x="74049" y="29045"/>
                  <a:pt x="74296" y="28893"/>
                </a:cubicBezTo>
                <a:cubicBezTo>
                  <a:pt x="74277" y="28798"/>
                  <a:pt x="74201" y="28817"/>
                  <a:pt x="74182" y="28760"/>
                </a:cubicBezTo>
                <a:cubicBezTo>
                  <a:pt x="74106" y="28798"/>
                  <a:pt x="74163" y="28836"/>
                  <a:pt x="74201" y="28817"/>
                </a:cubicBezTo>
                <a:close/>
                <a:moveTo>
                  <a:pt x="31575" y="46031"/>
                </a:moveTo>
                <a:cubicBezTo>
                  <a:pt x="31632" y="46012"/>
                  <a:pt x="31632" y="45973"/>
                  <a:pt x="31632" y="45954"/>
                </a:cubicBezTo>
                <a:cubicBezTo>
                  <a:pt x="31651" y="45783"/>
                  <a:pt x="31937" y="45821"/>
                  <a:pt x="32051" y="45783"/>
                </a:cubicBezTo>
                <a:cubicBezTo>
                  <a:pt x="31937" y="45612"/>
                  <a:pt x="31423" y="45840"/>
                  <a:pt x="31328" y="45897"/>
                </a:cubicBezTo>
                <a:cubicBezTo>
                  <a:pt x="31385" y="45993"/>
                  <a:pt x="31575" y="45840"/>
                  <a:pt x="31575" y="46012"/>
                </a:cubicBezTo>
                <a:close/>
                <a:moveTo>
                  <a:pt x="64367" y="32659"/>
                </a:moveTo>
                <a:cubicBezTo>
                  <a:pt x="64557" y="32621"/>
                  <a:pt x="64253" y="32773"/>
                  <a:pt x="64367" y="32868"/>
                </a:cubicBezTo>
                <a:cubicBezTo>
                  <a:pt x="64576" y="32792"/>
                  <a:pt x="64538" y="32659"/>
                  <a:pt x="64519" y="32526"/>
                </a:cubicBezTo>
                <a:cubicBezTo>
                  <a:pt x="64329" y="32659"/>
                  <a:pt x="64215" y="32621"/>
                  <a:pt x="64196" y="32431"/>
                </a:cubicBezTo>
                <a:cubicBezTo>
                  <a:pt x="64120" y="32564"/>
                  <a:pt x="63968" y="32678"/>
                  <a:pt x="64082" y="32868"/>
                </a:cubicBezTo>
                <a:cubicBezTo>
                  <a:pt x="63834" y="32887"/>
                  <a:pt x="64044" y="32583"/>
                  <a:pt x="63644" y="32830"/>
                </a:cubicBezTo>
                <a:cubicBezTo>
                  <a:pt x="63682" y="32982"/>
                  <a:pt x="63834" y="32925"/>
                  <a:pt x="63873" y="33058"/>
                </a:cubicBezTo>
                <a:cubicBezTo>
                  <a:pt x="63911" y="33020"/>
                  <a:pt x="63987" y="32792"/>
                  <a:pt x="64063" y="33001"/>
                </a:cubicBezTo>
                <a:cubicBezTo>
                  <a:pt x="64196" y="32887"/>
                  <a:pt x="64310" y="32773"/>
                  <a:pt x="64348" y="32659"/>
                </a:cubicBezTo>
                <a:close/>
                <a:moveTo>
                  <a:pt x="67011" y="31746"/>
                </a:moveTo>
                <a:cubicBezTo>
                  <a:pt x="67182" y="31860"/>
                  <a:pt x="67125" y="31575"/>
                  <a:pt x="67353" y="31556"/>
                </a:cubicBezTo>
                <a:cubicBezTo>
                  <a:pt x="67334" y="31499"/>
                  <a:pt x="67296" y="31423"/>
                  <a:pt x="67277" y="31366"/>
                </a:cubicBezTo>
                <a:cubicBezTo>
                  <a:pt x="67163" y="31442"/>
                  <a:pt x="67220" y="31537"/>
                  <a:pt x="67011" y="31594"/>
                </a:cubicBezTo>
                <a:cubicBezTo>
                  <a:pt x="66878" y="31461"/>
                  <a:pt x="67201" y="31461"/>
                  <a:pt x="67049" y="31347"/>
                </a:cubicBezTo>
                <a:cubicBezTo>
                  <a:pt x="66745" y="31404"/>
                  <a:pt x="66935" y="31594"/>
                  <a:pt x="66764" y="31689"/>
                </a:cubicBezTo>
                <a:cubicBezTo>
                  <a:pt x="66821" y="31841"/>
                  <a:pt x="67125" y="31632"/>
                  <a:pt x="67011" y="31746"/>
                </a:cubicBezTo>
                <a:close/>
                <a:moveTo>
                  <a:pt x="67696" y="31537"/>
                </a:moveTo>
                <a:cubicBezTo>
                  <a:pt x="67848" y="31308"/>
                  <a:pt x="67886" y="31480"/>
                  <a:pt x="68057" y="31327"/>
                </a:cubicBezTo>
                <a:cubicBezTo>
                  <a:pt x="68038" y="31156"/>
                  <a:pt x="67772" y="31385"/>
                  <a:pt x="67772" y="31175"/>
                </a:cubicBezTo>
                <a:cubicBezTo>
                  <a:pt x="67696" y="31308"/>
                  <a:pt x="67658" y="31404"/>
                  <a:pt x="67448" y="31423"/>
                </a:cubicBezTo>
                <a:cubicBezTo>
                  <a:pt x="67506" y="31499"/>
                  <a:pt x="67620" y="31499"/>
                  <a:pt x="67696" y="31537"/>
                </a:cubicBezTo>
                <a:close/>
                <a:moveTo>
                  <a:pt x="30244" y="46278"/>
                </a:moveTo>
                <a:cubicBezTo>
                  <a:pt x="30662" y="46202"/>
                  <a:pt x="30890" y="46297"/>
                  <a:pt x="31233" y="46050"/>
                </a:cubicBezTo>
                <a:cubicBezTo>
                  <a:pt x="30871" y="46126"/>
                  <a:pt x="30415" y="46088"/>
                  <a:pt x="30244" y="46278"/>
                </a:cubicBezTo>
                <a:close/>
                <a:moveTo>
                  <a:pt x="59269" y="34789"/>
                </a:moveTo>
                <a:cubicBezTo>
                  <a:pt x="59460" y="34922"/>
                  <a:pt x="59422" y="34637"/>
                  <a:pt x="59574" y="34618"/>
                </a:cubicBezTo>
                <a:cubicBezTo>
                  <a:pt x="59536" y="34523"/>
                  <a:pt x="59346" y="34694"/>
                  <a:pt x="59231" y="34694"/>
                </a:cubicBezTo>
                <a:cubicBezTo>
                  <a:pt x="59289" y="34732"/>
                  <a:pt x="59346" y="34751"/>
                  <a:pt x="59269" y="34789"/>
                </a:cubicBezTo>
                <a:close/>
                <a:moveTo>
                  <a:pt x="60030" y="34542"/>
                </a:moveTo>
                <a:cubicBezTo>
                  <a:pt x="60297" y="34485"/>
                  <a:pt x="59954" y="34409"/>
                  <a:pt x="59973" y="34238"/>
                </a:cubicBezTo>
                <a:cubicBezTo>
                  <a:pt x="59897" y="34276"/>
                  <a:pt x="59821" y="34295"/>
                  <a:pt x="59726" y="34333"/>
                </a:cubicBezTo>
                <a:cubicBezTo>
                  <a:pt x="59764" y="34523"/>
                  <a:pt x="59973" y="34409"/>
                  <a:pt x="60030" y="34542"/>
                </a:cubicBezTo>
                <a:close/>
                <a:moveTo>
                  <a:pt x="68476" y="30776"/>
                </a:moveTo>
                <a:cubicBezTo>
                  <a:pt x="68342" y="30776"/>
                  <a:pt x="68723" y="30909"/>
                  <a:pt x="68723" y="31061"/>
                </a:cubicBezTo>
                <a:cubicBezTo>
                  <a:pt x="68837" y="30928"/>
                  <a:pt x="68742" y="30757"/>
                  <a:pt x="68837" y="30624"/>
                </a:cubicBezTo>
                <a:cubicBezTo>
                  <a:pt x="69370" y="30567"/>
                  <a:pt x="68552" y="30624"/>
                  <a:pt x="68476" y="30776"/>
                </a:cubicBezTo>
                <a:close/>
                <a:moveTo>
                  <a:pt x="62807" y="33268"/>
                </a:moveTo>
                <a:cubicBezTo>
                  <a:pt x="62998" y="33439"/>
                  <a:pt x="62960" y="33172"/>
                  <a:pt x="63188" y="33115"/>
                </a:cubicBezTo>
                <a:cubicBezTo>
                  <a:pt x="63055" y="33096"/>
                  <a:pt x="63017" y="32925"/>
                  <a:pt x="62807" y="33058"/>
                </a:cubicBezTo>
                <a:cubicBezTo>
                  <a:pt x="62864" y="33249"/>
                  <a:pt x="62883" y="33001"/>
                  <a:pt x="63017" y="33077"/>
                </a:cubicBezTo>
                <a:cubicBezTo>
                  <a:pt x="63036" y="33153"/>
                  <a:pt x="62960" y="33230"/>
                  <a:pt x="62807" y="33268"/>
                </a:cubicBezTo>
                <a:close/>
                <a:moveTo>
                  <a:pt x="65356" y="32298"/>
                </a:moveTo>
                <a:cubicBezTo>
                  <a:pt x="65337" y="32088"/>
                  <a:pt x="64995" y="32240"/>
                  <a:pt x="65109" y="32393"/>
                </a:cubicBezTo>
                <a:cubicBezTo>
                  <a:pt x="65261" y="32431"/>
                  <a:pt x="65185" y="32374"/>
                  <a:pt x="65356" y="32298"/>
                </a:cubicBezTo>
                <a:close/>
                <a:moveTo>
                  <a:pt x="66136" y="31936"/>
                </a:moveTo>
                <a:cubicBezTo>
                  <a:pt x="66041" y="31955"/>
                  <a:pt x="66022" y="31803"/>
                  <a:pt x="65851" y="31936"/>
                </a:cubicBezTo>
                <a:cubicBezTo>
                  <a:pt x="65889" y="32031"/>
                  <a:pt x="65965" y="32012"/>
                  <a:pt x="66003" y="32107"/>
                </a:cubicBezTo>
                <a:cubicBezTo>
                  <a:pt x="66174" y="32069"/>
                  <a:pt x="66079" y="31955"/>
                  <a:pt x="66212" y="31898"/>
                </a:cubicBezTo>
                <a:cubicBezTo>
                  <a:pt x="66174" y="31860"/>
                  <a:pt x="66136" y="31898"/>
                  <a:pt x="66136" y="31936"/>
                </a:cubicBezTo>
                <a:close/>
                <a:moveTo>
                  <a:pt x="62655" y="33382"/>
                </a:moveTo>
                <a:cubicBezTo>
                  <a:pt x="62598" y="33363"/>
                  <a:pt x="62560" y="33344"/>
                  <a:pt x="62522" y="33268"/>
                </a:cubicBezTo>
                <a:cubicBezTo>
                  <a:pt x="62427" y="33344"/>
                  <a:pt x="62123" y="33363"/>
                  <a:pt x="62256" y="33496"/>
                </a:cubicBezTo>
                <a:cubicBezTo>
                  <a:pt x="62427" y="33477"/>
                  <a:pt x="62389" y="33458"/>
                  <a:pt x="62655" y="33401"/>
                </a:cubicBezTo>
                <a:close/>
                <a:moveTo>
                  <a:pt x="58547" y="34922"/>
                </a:moveTo>
                <a:cubicBezTo>
                  <a:pt x="58604" y="34922"/>
                  <a:pt x="58585" y="34884"/>
                  <a:pt x="58585" y="34846"/>
                </a:cubicBezTo>
                <a:cubicBezTo>
                  <a:pt x="58908" y="34561"/>
                  <a:pt x="58946" y="34770"/>
                  <a:pt x="59346" y="34599"/>
                </a:cubicBezTo>
                <a:cubicBezTo>
                  <a:pt x="59098" y="34523"/>
                  <a:pt x="58889" y="34580"/>
                  <a:pt x="58471" y="34732"/>
                </a:cubicBezTo>
                <a:cubicBezTo>
                  <a:pt x="58604" y="34789"/>
                  <a:pt x="58490" y="34789"/>
                  <a:pt x="58547" y="34922"/>
                </a:cubicBezTo>
                <a:close/>
                <a:moveTo>
                  <a:pt x="57767" y="34789"/>
                </a:moveTo>
                <a:cubicBezTo>
                  <a:pt x="57805" y="34846"/>
                  <a:pt x="57843" y="34789"/>
                  <a:pt x="57824" y="34770"/>
                </a:cubicBezTo>
                <a:cubicBezTo>
                  <a:pt x="57976" y="34713"/>
                  <a:pt x="57938" y="34960"/>
                  <a:pt x="58014" y="35037"/>
                </a:cubicBezTo>
                <a:cubicBezTo>
                  <a:pt x="58166" y="34998"/>
                  <a:pt x="58433" y="34979"/>
                  <a:pt x="58337" y="34789"/>
                </a:cubicBezTo>
                <a:cubicBezTo>
                  <a:pt x="58242" y="34827"/>
                  <a:pt x="58128" y="34865"/>
                  <a:pt x="58033" y="34903"/>
                </a:cubicBezTo>
                <a:cubicBezTo>
                  <a:pt x="58052" y="34751"/>
                  <a:pt x="57938" y="34770"/>
                  <a:pt x="58014" y="34694"/>
                </a:cubicBezTo>
                <a:cubicBezTo>
                  <a:pt x="57976" y="34637"/>
                  <a:pt x="57824" y="34751"/>
                  <a:pt x="57786" y="34675"/>
                </a:cubicBezTo>
                <a:cubicBezTo>
                  <a:pt x="57691" y="34732"/>
                  <a:pt x="57881" y="34732"/>
                  <a:pt x="57767" y="34789"/>
                </a:cubicBezTo>
                <a:close/>
                <a:moveTo>
                  <a:pt x="62560" y="32982"/>
                </a:moveTo>
                <a:cubicBezTo>
                  <a:pt x="62465" y="32887"/>
                  <a:pt x="62389" y="32849"/>
                  <a:pt x="62199" y="32792"/>
                </a:cubicBezTo>
                <a:cubicBezTo>
                  <a:pt x="62218" y="32697"/>
                  <a:pt x="62294" y="32773"/>
                  <a:pt x="62332" y="32621"/>
                </a:cubicBezTo>
                <a:cubicBezTo>
                  <a:pt x="62161" y="32602"/>
                  <a:pt x="61799" y="32773"/>
                  <a:pt x="62066" y="32849"/>
                </a:cubicBezTo>
                <a:cubicBezTo>
                  <a:pt x="61913" y="32925"/>
                  <a:pt x="61951" y="32678"/>
                  <a:pt x="61761" y="32792"/>
                </a:cubicBezTo>
                <a:cubicBezTo>
                  <a:pt x="61875" y="32925"/>
                  <a:pt x="61761" y="33001"/>
                  <a:pt x="61818" y="33115"/>
                </a:cubicBezTo>
                <a:cubicBezTo>
                  <a:pt x="61723" y="33134"/>
                  <a:pt x="61647" y="33172"/>
                  <a:pt x="61647" y="33230"/>
                </a:cubicBezTo>
                <a:cubicBezTo>
                  <a:pt x="61571" y="33249"/>
                  <a:pt x="61571" y="33153"/>
                  <a:pt x="61495" y="33192"/>
                </a:cubicBezTo>
                <a:cubicBezTo>
                  <a:pt x="61666" y="33172"/>
                  <a:pt x="61761" y="32773"/>
                  <a:pt x="61609" y="32754"/>
                </a:cubicBezTo>
                <a:cubicBezTo>
                  <a:pt x="61742" y="32545"/>
                  <a:pt x="61932" y="32526"/>
                  <a:pt x="62161" y="32526"/>
                </a:cubicBezTo>
                <a:cubicBezTo>
                  <a:pt x="62199" y="32431"/>
                  <a:pt x="62199" y="32336"/>
                  <a:pt x="62256" y="32260"/>
                </a:cubicBezTo>
                <a:cubicBezTo>
                  <a:pt x="61970" y="32374"/>
                  <a:pt x="61134" y="32431"/>
                  <a:pt x="61095" y="32906"/>
                </a:cubicBezTo>
                <a:cubicBezTo>
                  <a:pt x="61210" y="32792"/>
                  <a:pt x="61343" y="32735"/>
                  <a:pt x="61533" y="32773"/>
                </a:cubicBezTo>
                <a:cubicBezTo>
                  <a:pt x="61590" y="32887"/>
                  <a:pt x="61495" y="32963"/>
                  <a:pt x="61438" y="33039"/>
                </a:cubicBezTo>
                <a:cubicBezTo>
                  <a:pt x="61533" y="32792"/>
                  <a:pt x="61191" y="33268"/>
                  <a:pt x="61000" y="33039"/>
                </a:cubicBezTo>
                <a:cubicBezTo>
                  <a:pt x="60848" y="33115"/>
                  <a:pt x="60943" y="33249"/>
                  <a:pt x="61000" y="33382"/>
                </a:cubicBezTo>
                <a:cubicBezTo>
                  <a:pt x="60791" y="33515"/>
                  <a:pt x="60639" y="33439"/>
                  <a:pt x="60563" y="33553"/>
                </a:cubicBezTo>
                <a:cubicBezTo>
                  <a:pt x="60677" y="33610"/>
                  <a:pt x="61134" y="33553"/>
                  <a:pt x="61134" y="33382"/>
                </a:cubicBezTo>
                <a:cubicBezTo>
                  <a:pt x="61286" y="33401"/>
                  <a:pt x="61134" y="33572"/>
                  <a:pt x="61305" y="33648"/>
                </a:cubicBezTo>
                <a:cubicBezTo>
                  <a:pt x="61514" y="33401"/>
                  <a:pt x="61742" y="33306"/>
                  <a:pt x="61913" y="33020"/>
                </a:cubicBezTo>
                <a:cubicBezTo>
                  <a:pt x="61989" y="33020"/>
                  <a:pt x="62237" y="33172"/>
                  <a:pt x="61989" y="33211"/>
                </a:cubicBezTo>
                <a:cubicBezTo>
                  <a:pt x="62199" y="33363"/>
                  <a:pt x="62427" y="32887"/>
                  <a:pt x="62636" y="33172"/>
                </a:cubicBezTo>
                <a:cubicBezTo>
                  <a:pt x="62693" y="33058"/>
                  <a:pt x="62674" y="32944"/>
                  <a:pt x="62617" y="32792"/>
                </a:cubicBezTo>
                <a:cubicBezTo>
                  <a:pt x="62541" y="32849"/>
                  <a:pt x="62522" y="32906"/>
                  <a:pt x="62560" y="32982"/>
                </a:cubicBezTo>
                <a:close/>
                <a:moveTo>
                  <a:pt x="59764" y="33876"/>
                </a:moveTo>
                <a:cubicBezTo>
                  <a:pt x="59859" y="34124"/>
                  <a:pt x="60163" y="33819"/>
                  <a:pt x="60106" y="33686"/>
                </a:cubicBezTo>
                <a:cubicBezTo>
                  <a:pt x="60011" y="33819"/>
                  <a:pt x="59973" y="33857"/>
                  <a:pt x="59764" y="33876"/>
                </a:cubicBezTo>
                <a:close/>
                <a:moveTo>
                  <a:pt x="35779" y="43501"/>
                </a:moveTo>
                <a:cubicBezTo>
                  <a:pt x="35874" y="43368"/>
                  <a:pt x="35931" y="43425"/>
                  <a:pt x="36102" y="43368"/>
                </a:cubicBezTo>
                <a:cubicBezTo>
                  <a:pt x="36102" y="43158"/>
                  <a:pt x="35589" y="43311"/>
                  <a:pt x="35779" y="43501"/>
                </a:cubicBezTo>
                <a:close/>
                <a:moveTo>
                  <a:pt x="34638" y="43843"/>
                </a:moveTo>
                <a:cubicBezTo>
                  <a:pt x="34752" y="43767"/>
                  <a:pt x="35094" y="43748"/>
                  <a:pt x="34961" y="43596"/>
                </a:cubicBezTo>
                <a:cubicBezTo>
                  <a:pt x="34904" y="43615"/>
                  <a:pt x="34923" y="43653"/>
                  <a:pt x="34923" y="43672"/>
                </a:cubicBezTo>
                <a:cubicBezTo>
                  <a:pt x="34866" y="43691"/>
                  <a:pt x="34847" y="43634"/>
                  <a:pt x="34828" y="43596"/>
                </a:cubicBezTo>
                <a:cubicBezTo>
                  <a:pt x="34714" y="43634"/>
                  <a:pt x="34695" y="43748"/>
                  <a:pt x="34638" y="43672"/>
                </a:cubicBezTo>
                <a:cubicBezTo>
                  <a:pt x="34580" y="43691"/>
                  <a:pt x="34580" y="43729"/>
                  <a:pt x="34599" y="43748"/>
                </a:cubicBezTo>
                <a:cubicBezTo>
                  <a:pt x="34599" y="43786"/>
                  <a:pt x="34618" y="43805"/>
                  <a:pt x="34638" y="43843"/>
                </a:cubicBezTo>
                <a:close/>
                <a:moveTo>
                  <a:pt x="34561" y="43824"/>
                </a:moveTo>
                <a:cubicBezTo>
                  <a:pt x="34447" y="43786"/>
                  <a:pt x="33934" y="43767"/>
                  <a:pt x="33991" y="43995"/>
                </a:cubicBezTo>
                <a:cubicBezTo>
                  <a:pt x="34124" y="44033"/>
                  <a:pt x="34352" y="43881"/>
                  <a:pt x="34561" y="43824"/>
                </a:cubicBezTo>
                <a:close/>
                <a:moveTo>
                  <a:pt x="57957" y="34200"/>
                </a:moveTo>
                <a:cubicBezTo>
                  <a:pt x="57843" y="34124"/>
                  <a:pt x="57596" y="34257"/>
                  <a:pt x="57367" y="34333"/>
                </a:cubicBezTo>
                <a:cubicBezTo>
                  <a:pt x="57443" y="34580"/>
                  <a:pt x="57329" y="34295"/>
                  <a:pt x="57177" y="34409"/>
                </a:cubicBezTo>
                <a:cubicBezTo>
                  <a:pt x="57120" y="34504"/>
                  <a:pt x="57196" y="34675"/>
                  <a:pt x="57291" y="34694"/>
                </a:cubicBezTo>
                <a:cubicBezTo>
                  <a:pt x="57424" y="34675"/>
                  <a:pt x="57348" y="34352"/>
                  <a:pt x="57463" y="34580"/>
                </a:cubicBezTo>
                <a:cubicBezTo>
                  <a:pt x="57577" y="34542"/>
                  <a:pt x="57729" y="34314"/>
                  <a:pt x="57843" y="34428"/>
                </a:cubicBezTo>
                <a:cubicBezTo>
                  <a:pt x="57957" y="34371"/>
                  <a:pt x="57824" y="34257"/>
                  <a:pt x="57957" y="34200"/>
                </a:cubicBezTo>
                <a:close/>
                <a:moveTo>
                  <a:pt x="58280" y="34295"/>
                </a:moveTo>
                <a:cubicBezTo>
                  <a:pt x="58337" y="34295"/>
                  <a:pt x="58337" y="34257"/>
                  <a:pt x="58337" y="34238"/>
                </a:cubicBezTo>
                <a:cubicBezTo>
                  <a:pt x="58337" y="34105"/>
                  <a:pt x="58661" y="34066"/>
                  <a:pt x="58794" y="33990"/>
                </a:cubicBezTo>
                <a:cubicBezTo>
                  <a:pt x="58547" y="33933"/>
                  <a:pt x="58223" y="33933"/>
                  <a:pt x="58033" y="34181"/>
                </a:cubicBezTo>
                <a:cubicBezTo>
                  <a:pt x="58052" y="34314"/>
                  <a:pt x="58280" y="34124"/>
                  <a:pt x="58280" y="34314"/>
                </a:cubicBezTo>
                <a:close/>
                <a:moveTo>
                  <a:pt x="32545" y="44509"/>
                </a:moveTo>
                <a:cubicBezTo>
                  <a:pt x="32621" y="44319"/>
                  <a:pt x="32792" y="44376"/>
                  <a:pt x="33040" y="44319"/>
                </a:cubicBezTo>
                <a:cubicBezTo>
                  <a:pt x="32964" y="44128"/>
                  <a:pt x="32507" y="44338"/>
                  <a:pt x="32545" y="44509"/>
                </a:cubicBezTo>
                <a:close/>
                <a:moveTo>
                  <a:pt x="45270" y="39126"/>
                </a:moveTo>
                <a:cubicBezTo>
                  <a:pt x="44890" y="39088"/>
                  <a:pt x="44795" y="39354"/>
                  <a:pt x="44547" y="39316"/>
                </a:cubicBezTo>
                <a:cubicBezTo>
                  <a:pt x="44700" y="39602"/>
                  <a:pt x="45004" y="39335"/>
                  <a:pt x="45270" y="39297"/>
                </a:cubicBezTo>
                <a:cubicBezTo>
                  <a:pt x="45232" y="39221"/>
                  <a:pt x="45270" y="39164"/>
                  <a:pt x="45327" y="39107"/>
                </a:cubicBezTo>
                <a:cubicBezTo>
                  <a:pt x="45308" y="39069"/>
                  <a:pt x="45270" y="39107"/>
                  <a:pt x="45270" y="39145"/>
                </a:cubicBezTo>
                <a:close/>
                <a:moveTo>
                  <a:pt x="31537" y="44699"/>
                </a:moveTo>
                <a:cubicBezTo>
                  <a:pt x="31594" y="44756"/>
                  <a:pt x="31708" y="44680"/>
                  <a:pt x="31803" y="44642"/>
                </a:cubicBezTo>
                <a:cubicBezTo>
                  <a:pt x="31442" y="44585"/>
                  <a:pt x="31899" y="44528"/>
                  <a:pt x="31879" y="44281"/>
                </a:cubicBezTo>
                <a:cubicBezTo>
                  <a:pt x="31195" y="44528"/>
                  <a:pt x="30358" y="44775"/>
                  <a:pt x="29882" y="45022"/>
                </a:cubicBezTo>
                <a:cubicBezTo>
                  <a:pt x="29882" y="45156"/>
                  <a:pt x="30130" y="45118"/>
                  <a:pt x="29882" y="45194"/>
                </a:cubicBezTo>
                <a:cubicBezTo>
                  <a:pt x="29882" y="45251"/>
                  <a:pt x="29920" y="45232"/>
                  <a:pt x="29958" y="45213"/>
                </a:cubicBezTo>
                <a:cubicBezTo>
                  <a:pt x="30015" y="45194"/>
                  <a:pt x="30034" y="45213"/>
                  <a:pt x="30034" y="45251"/>
                </a:cubicBezTo>
                <a:cubicBezTo>
                  <a:pt x="30149" y="44756"/>
                  <a:pt x="31043" y="44756"/>
                  <a:pt x="31290" y="44794"/>
                </a:cubicBezTo>
                <a:lnTo>
                  <a:pt x="31233" y="44661"/>
                </a:lnTo>
                <a:cubicBezTo>
                  <a:pt x="31385" y="44528"/>
                  <a:pt x="31689" y="44566"/>
                  <a:pt x="31537" y="44699"/>
                </a:cubicBezTo>
                <a:close/>
                <a:moveTo>
                  <a:pt x="29673" y="45384"/>
                </a:moveTo>
                <a:cubicBezTo>
                  <a:pt x="29730" y="45365"/>
                  <a:pt x="29806" y="45346"/>
                  <a:pt x="29863" y="45308"/>
                </a:cubicBezTo>
                <a:cubicBezTo>
                  <a:pt x="29844" y="45270"/>
                  <a:pt x="29825" y="45213"/>
                  <a:pt x="29806" y="45175"/>
                </a:cubicBezTo>
                <a:cubicBezTo>
                  <a:pt x="29768" y="45346"/>
                  <a:pt x="29426" y="45175"/>
                  <a:pt x="29540" y="45384"/>
                </a:cubicBezTo>
                <a:cubicBezTo>
                  <a:pt x="29597" y="45384"/>
                  <a:pt x="29578" y="45346"/>
                  <a:pt x="29578" y="45327"/>
                </a:cubicBezTo>
                <a:cubicBezTo>
                  <a:pt x="29635" y="45289"/>
                  <a:pt x="29654" y="45365"/>
                  <a:pt x="29673" y="45384"/>
                </a:cubicBezTo>
                <a:close/>
                <a:moveTo>
                  <a:pt x="35969" y="42702"/>
                </a:moveTo>
                <a:cubicBezTo>
                  <a:pt x="35493" y="42873"/>
                  <a:pt x="35417" y="42854"/>
                  <a:pt x="34771" y="43120"/>
                </a:cubicBezTo>
                <a:cubicBezTo>
                  <a:pt x="35018" y="43177"/>
                  <a:pt x="35988" y="42987"/>
                  <a:pt x="35969" y="42702"/>
                </a:cubicBezTo>
                <a:close/>
                <a:moveTo>
                  <a:pt x="38537" y="41618"/>
                </a:moveTo>
                <a:cubicBezTo>
                  <a:pt x="38689" y="41428"/>
                  <a:pt x="38023" y="41523"/>
                  <a:pt x="38099" y="41789"/>
                </a:cubicBezTo>
                <a:cubicBezTo>
                  <a:pt x="37890" y="41732"/>
                  <a:pt x="37586" y="41808"/>
                  <a:pt x="37281" y="41884"/>
                </a:cubicBezTo>
                <a:cubicBezTo>
                  <a:pt x="37415" y="42112"/>
                  <a:pt x="37262" y="41979"/>
                  <a:pt x="37072" y="42093"/>
                </a:cubicBezTo>
                <a:cubicBezTo>
                  <a:pt x="37129" y="42112"/>
                  <a:pt x="37167" y="42131"/>
                  <a:pt x="37205" y="42207"/>
                </a:cubicBezTo>
                <a:cubicBezTo>
                  <a:pt x="37377" y="42150"/>
                  <a:pt x="37377" y="42036"/>
                  <a:pt x="37453" y="41941"/>
                </a:cubicBezTo>
                <a:cubicBezTo>
                  <a:pt x="38099" y="42055"/>
                  <a:pt x="38803" y="41637"/>
                  <a:pt x="39393" y="41428"/>
                </a:cubicBezTo>
                <a:cubicBezTo>
                  <a:pt x="39735" y="41313"/>
                  <a:pt x="40116" y="41237"/>
                  <a:pt x="40439" y="41009"/>
                </a:cubicBezTo>
                <a:cubicBezTo>
                  <a:pt x="39887" y="41085"/>
                  <a:pt x="39678" y="41351"/>
                  <a:pt x="39183" y="41256"/>
                </a:cubicBezTo>
                <a:cubicBezTo>
                  <a:pt x="39507" y="41504"/>
                  <a:pt x="38594" y="41218"/>
                  <a:pt x="38537" y="41618"/>
                </a:cubicBezTo>
                <a:close/>
                <a:moveTo>
                  <a:pt x="28456" y="45555"/>
                </a:moveTo>
                <a:cubicBezTo>
                  <a:pt x="28551" y="45498"/>
                  <a:pt x="28589" y="45536"/>
                  <a:pt x="28532" y="45574"/>
                </a:cubicBezTo>
                <a:cubicBezTo>
                  <a:pt x="28551" y="45669"/>
                  <a:pt x="28912" y="45517"/>
                  <a:pt x="28760" y="45422"/>
                </a:cubicBezTo>
                <a:cubicBezTo>
                  <a:pt x="28836" y="45403"/>
                  <a:pt x="28836" y="45498"/>
                  <a:pt x="28912" y="45479"/>
                </a:cubicBezTo>
                <a:cubicBezTo>
                  <a:pt x="29121" y="45460"/>
                  <a:pt x="28969" y="45156"/>
                  <a:pt x="29121" y="45270"/>
                </a:cubicBezTo>
                <a:cubicBezTo>
                  <a:pt x="29083" y="45289"/>
                  <a:pt x="27866" y="45346"/>
                  <a:pt x="27733" y="45897"/>
                </a:cubicBezTo>
                <a:cubicBezTo>
                  <a:pt x="27885" y="45783"/>
                  <a:pt x="27923" y="45897"/>
                  <a:pt x="28056" y="45821"/>
                </a:cubicBezTo>
                <a:cubicBezTo>
                  <a:pt x="28094" y="45745"/>
                  <a:pt x="28037" y="45669"/>
                  <a:pt x="28132" y="45612"/>
                </a:cubicBezTo>
                <a:cubicBezTo>
                  <a:pt x="28208" y="45574"/>
                  <a:pt x="28170" y="45821"/>
                  <a:pt x="28266" y="45612"/>
                </a:cubicBezTo>
                <a:cubicBezTo>
                  <a:pt x="28399" y="45612"/>
                  <a:pt x="28494" y="45688"/>
                  <a:pt x="28551" y="45783"/>
                </a:cubicBezTo>
                <a:cubicBezTo>
                  <a:pt x="28722" y="45669"/>
                  <a:pt x="28456" y="45650"/>
                  <a:pt x="28456" y="45555"/>
                </a:cubicBezTo>
                <a:close/>
                <a:moveTo>
                  <a:pt x="36064" y="42778"/>
                </a:moveTo>
                <a:cubicBezTo>
                  <a:pt x="36235" y="42702"/>
                  <a:pt x="36464" y="42664"/>
                  <a:pt x="36311" y="42493"/>
                </a:cubicBezTo>
                <a:cubicBezTo>
                  <a:pt x="36216" y="42588"/>
                  <a:pt x="35988" y="42626"/>
                  <a:pt x="36064" y="42778"/>
                </a:cubicBezTo>
                <a:close/>
                <a:moveTo>
                  <a:pt x="45689" y="38746"/>
                </a:moveTo>
                <a:cubicBezTo>
                  <a:pt x="44890" y="39012"/>
                  <a:pt x="45632" y="39050"/>
                  <a:pt x="45689" y="38746"/>
                </a:cubicBezTo>
                <a:close/>
                <a:moveTo>
                  <a:pt x="34599" y="43234"/>
                </a:moveTo>
                <a:cubicBezTo>
                  <a:pt x="34029" y="43387"/>
                  <a:pt x="32869" y="43615"/>
                  <a:pt x="32621" y="43976"/>
                </a:cubicBezTo>
                <a:cubicBezTo>
                  <a:pt x="33097" y="43729"/>
                  <a:pt x="34010" y="43520"/>
                  <a:pt x="34599" y="43234"/>
                </a:cubicBezTo>
                <a:close/>
                <a:moveTo>
                  <a:pt x="27314" y="46107"/>
                </a:moveTo>
                <a:cubicBezTo>
                  <a:pt x="27372" y="46031"/>
                  <a:pt x="27505" y="45973"/>
                  <a:pt x="27676" y="45916"/>
                </a:cubicBezTo>
                <a:cubicBezTo>
                  <a:pt x="27429" y="45612"/>
                  <a:pt x="26801" y="46278"/>
                  <a:pt x="26592" y="46069"/>
                </a:cubicBezTo>
                <a:cubicBezTo>
                  <a:pt x="26440" y="46145"/>
                  <a:pt x="26630" y="46297"/>
                  <a:pt x="26687" y="46316"/>
                </a:cubicBezTo>
                <a:cubicBezTo>
                  <a:pt x="26706" y="46202"/>
                  <a:pt x="27219" y="45859"/>
                  <a:pt x="27314" y="46107"/>
                </a:cubicBezTo>
                <a:close/>
                <a:moveTo>
                  <a:pt x="32412" y="43843"/>
                </a:moveTo>
                <a:cubicBezTo>
                  <a:pt x="32184" y="44052"/>
                  <a:pt x="31899" y="44033"/>
                  <a:pt x="31537" y="44147"/>
                </a:cubicBezTo>
                <a:cubicBezTo>
                  <a:pt x="31518" y="44262"/>
                  <a:pt x="32507" y="44128"/>
                  <a:pt x="32412" y="43843"/>
                </a:cubicBezTo>
                <a:close/>
                <a:moveTo>
                  <a:pt x="26116" y="46316"/>
                </a:moveTo>
                <a:cubicBezTo>
                  <a:pt x="25850" y="46487"/>
                  <a:pt x="25374" y="46715"/>
                  <a:pt x="25184" y="46525"/>
                </a:cubicBezTo>
                <a:cubicBezTo>
                  <a:pt x="24766" y="46791"/>
                  <a:pt x="24652" y="46696"/>
                  <a:pt x="24328" y="46867"/>
                </a:cubicBezTo>
                <a:cubicBezTo>
                  <a:pt x="24423" y="46963"/>
                  <a:pt x="24518" y="47020"/>
                  <a:pt x="24709" y="46944"/>
                </a:cubicBezTo>
                <a:cubicBezTo>
                  <a:pt x="24575" y="46791"/>
                  <a:pt x="24918" y="46772"/>
                  <a:pt x="25051" y="46696"/>
                </a:cubicBezTo>
                <a:cubicBezTo>
                  <a:pt x="25051" y="46734"/>
                  <a:pt x="24975" y="46753"/>
                  <a:pt x="24937" y="46791"/>
                </a:cubicBezTo>
                <a:cubicBezTo>
                  <a:pt x="25089" y="46810"/>
                  <a:pt x="25469" y="46791"/>
                  <a:pt x="25508" y="46620"/>
                </a:cubicBezTo>
                <a:cubicBezTo>
                  <a:pt x="25641" y="46601"/>
                  <a:pt x="26268" y="46601"/>
                  <a:pt x="26116" y="46316"/>
                </a:cubicBezTo>
                <a:close/>
                <a:moveTo>
                  <a:pt x="66954" y="30053"/>
                </a:moveTo>
                <a:cubicBezTo>
                  <a:pt x="66802" y="29920"/>
                  <a:pt x="66117" y="30186"/>
                  <a:pt x="66136" y="30319"/>
                </a:cubicBezTo>
                <a:cubicBezTo>
                  <a:pt x="65756" y="30148"/>
                  <a:pt x="65318" y="30662"/>
                  <a:pt x="65071" y="30529"/>
                </a:cubicBezTo>
                <a:cubicBezTo>
                  <a:pt x="64919" y="30719"/>
                  <a:pt x="64767" y="30681"/>
                  <a:pt x="64500" y="30871"/>
                </a:cubicBezTo>
                <a:cubicBezTo>
                  <a:pt x="65280" y="30852"/>
                  <a:pt x="66098" y="30281"/>
                  <a:pt x="66954" y="30053"/>
                </a:cubicBezTo>
                <a:close/>
                <a:moveTo>
                  <a:pt x="67544" y="29521"/>
                </a:moveTo>
                <a:cubicBezTo>
                  <a:pt x="66745" y="29673"/>
                  <a:pt x="66383" y="29939"/>
                  <a:pt x="65832" y="30110"/>
                </a:cubicBezTo>
                <a:cubicBezTo>
                  <a:pt x="66174" y="30281"/>
                  <a:pt x="66593" y="29806"/>
                  <a:pt x="67068" y="29787"/>
                </a:cubicBezTo>
                <a:cubicBezTo>
                  <a:pt x="66935" y="30129"/>
                  <a:pt x="67353" y="29616"/>
                  <a:pt x="67544" y="29521"/>
                </a:cubicBezTo>
                <a:close/>
                <a:moveTo>
                  <a:pt x="24328" y="47039"/>
                </a:moveTo>
                <a:cubicBezTo>
                  <a:pt x="24081" y="46772"/>
                  <a:pt x="23605" y="47210"/>
                  <a:pt x="23396" y="47229"/>
                </a:cubicBezTo>
                <a:cubicBezTo>
                  <a:pt x="23720" y="47324"/>
                  <a:pt x="23872" y="47077"/>
                  <a:pt x="24328" y="47039"/>
                </a:cubicBezTo>
                <a:close/>
                <a:moveTo>
                  <a:pt x="60430" y="32488"/>
                </a:moveTo>
                <a:cubicBezTo>
                  <a:pt x="60563" y="32564"/>
                  <a:pt x="60658" y="32279"/>
                  <a:pt x="60810" y="32221"/>
                </a:cubicBezTo>
                <a:cubicBezTo>
                  <a:pt x="60867" y="32298"/>
                  <a:pt x="60810" y="32336"/>
                  <a:pt x="60734" y="32374"/>
                </a:cubicBezTo>
                <a:cubicBezTo>
                  <a:pt x="61229" y="32107"/>
                  <a:pt x="62047" y="31974"/>
                  <a:pt x="62427" y="31575"/>
                </a:cubicBezTo>
                <a:cubicBezTo>
                  <a:pt x="62275" y="31632"/>
                  <a:pt x="62123" y="31708"/>
                  <a:pt x="61989" y="31765"/>
                </a:cubicBezTo>
                <a:cubicBezTo>
                  <a:pt x="62008" y="31594"/>
                  <a:pt x="62579" y="31594"/>
                  <a:pt x="62408" y="31366"/>
                </a:cubicBezTo>
                <a:cubicBezTo>
                  <a:pt x="61761" y="31651"/>
                  <a:pt x="60886" y="31784"/>
                  <a:pt x="60487" y="32126"/>
                </a:cubicBezTo>
                <a:cubicBezTo>
                  <a:pt x="60506" y="32317"/>
                  <a:pt x="60658" y="32164"/>
                  <a:pt x="60696" y="32107"/>
                </a:cubicBezTo>
                <a:cubicBezTo>
                  <a:pt x="60829" y="32240"/>
                  <a:pt x="60373" y="32393"/>
                  <a:pt x="60430" y="32164"/>
                </a:cubicBezTo>
                <a:cubicBezTo>
                  <a:pt x="60259" y="32221"/>
                  <a:pt x="60601" y="32431"/>
                  <a:pt x="60430" y="32488"/>
                </a:cubicBezTo>
                <a:close/>
                <a:moveTo>
                  <a:pt x="55789" y="34295"/>
                </a:moveTo>
                <a:cubicBezTo>
                  <a:pt x="55656" y="34162"/>
                  <a:pt x="55617" y="34352"/>
                  <a:pt x="55389" y="34409"/>
                </a:cubicBezTo>
                <a:cubicBezTo>
                  <a:pt x="55370" y="34352"/>
                  <a:pt x="55484" y="34314"/>
                  <a:pt x="55560" y="34276"/>
                </a:cubicBezTo>
                <a:cubicBezTo>
                  <a:pt x="55503" y="34219"/>
                  <a:pt x="55389" y="34295"/>
                  <a:pt x="55294" y="34333"/>
                </a:cubicBezTo>
                <a:cubicBezTo>
                  <a:pt x="55313" y="34371"/>
                  <a:pt x="55332" y="34428"/>
                  <a:pt x="55351" y="34485"/>
                </a:cubicBezTo>
                <a:cubicBezTo>
                  <a:pt x="55598" y="34409"/>
                  <a:pt x="55541" y="34428"/>
                  <a:pt x="55770" y="34295"/>
                </a:cubicBezTo>
                <a:close/>
                <a:moveTo>
                  <a:pt x="21913" y="47838"/>
                </a:moveTo>
                <a:cubicBezTo>
                  <a:pt x="21894" y="47761"/>
                  <a:pt x="21875" y="47704"/>
                  <a:pt x="21836" y="47647"/>
                </a:cubicBezTo>
                <a:cubicBezTo>
                  <a:pt x="21779" y="47876"/>
                  <a:pt x="21380" y="47780"/>
                  <a:pt x="21361" y="48047"/>
                </a:cubicBezTo>
                <a:cubicBezTo>
                  <a:pt x="21646" y="48047"/>
                  <a:pt x="21646" y="47933"/>
                  <a:pt x="21913" y="47838"/>
                </a:cubicBezTo>
                <a:close/>
                <a:moveTo>
                  <a:pt x="45422" y="38460"/>
                </a:moveTo>
                <a:cubicBezTo>
                  <a:pt x="45289" y="38384"/>
                  <a:pt x="45251" y="38422"/>
                  <a:pt x="45270" y="38251"/>
                </a:cubicBezTo>
                <a:cubicBezTo>
                  <a:pt x="45194" y="38232"/>
                  <a:pt x="45099" y="38251"/>
                  <a:pt x="45004" y="38289"/>
                </a:cubicBezTo>
                <a:cubicBezTo>
                  <a:pt x="45004" y="38403"/>
                  <a:pt x="45118" y="38346"/>
                  <a:pt x="45213" y="38308"/>
                </a:cubicBezTo>
                <a:cubicBezTo>
                  <a:pt x="45175" y="38403"/>
                  <a:pt x="45251" y="38536"/>
                  <a:pt x="45422" y="38460"/>
                </a:cubicBezTo>
                <a:close/>
                <a:moveTo>
                  <a:pt x="55161" y="34542"/>
                </a:moveTo>
                <a:cubicBezTo>
                  <a:pt x="55275" y="34238"/>
                  <a:pt x="54590" y="34770"/>
                  <a:pt x="54305" y="34732"/>
                </a:cubicBezTo>
                <a:cubicBezTo>
                  <a:pt x="54419" y="34960"/>
                  <a:pt x="54971" y="34428"/>
                  <a:pt x="55161" y="34542"/>
                </a:cubicBezTo>
                <a:close/>
                <a:moveTo>
                  <a:pt x="59403" y="32621"/>
                </a:moveTo>
                <a:cubicBezTo>
                  <a:pt x="58794" y="33058"/>
                  <a:pt x="58223" y="32887"/>
                  <a:pt x="57767" y="33382"/>
                </a:cubicBezTo>
                <a:cubicBezTo>
                  <a:pt x="58033" y="33211"/>
                  <a:pt x="58414" y="33268"/>
                  <a:pt x="58699" y="33020"/>
                </a:cubicBezTo>
                <a:cubicBezTo>
                  <a:pt x="58908" y="33020"/>
                  <a:pt x="59555" y="32906"/>
                  <a:pt x="59403" y="32621"/>
                </a:cubicBezTo>
                <a:close/>
                <a:moveTo>
                  <a:pt x="60335" y="32469"/>
                </a:moveTo>
                <a:cubicBezTo>
                  <a:pt x="60011" y="32317"/>
                  <a:pt x="60392" y="32374"/>
                  <a:pt x="60144" y="32164"/>
                </a:cubicBezTo>
                <a:cubicBezTo>
                  <a:pt x="59821" y="32298"/>
                  <a:pt x="59726" y="32507"/>
                  <a:pt x="59650" y="32697"/>
                </a:cubicBezTo>
                <a:cubicBezTo>
                  <a:pt x="59802" y="32602"/>
                  <a:pt x="60202" y="32583"/>
                  <a:pt x="60011" y="32374"/>
                </a:cubicBezTo>
                <a:cubicBezTo>
                  <a:pt x="60163" y="32336"/>
                  <a:pt x="60144" y="32602"/>
                  <a:pt x="60335" y="32469"/>
                </a:cubicBezTo>
                <a:close/>
                <a:moveTo>
                  <a:pt x="20904" y="48180"/>
                </a:moveTo>
                <a:cubicBezTo>
                  <a:pt x="21000" y="48275"/>
                  <a:pt x="21114" y="48009"/>
                  <a:pt x="21095" y="47933"/>
                </a:cubicBezTo>
                <a:cubicBezTo>
                  <a:pt x="21038" y="47876"/>
                  <a:pt x="21038" y="47952"/>
                  <a:pt x="21057" y="48009"/>
                </a:cubicBezTo>
                <a:cubicBezTo>
                  <a:pt x="20981" y="48009"/>
                  <a:pt x="20962" y="47933"/>
                  <a:pt x="20828" y="47990"/>
                </a:cubicBezTo>
                <a:cubicBezTo>
                  <a:pt x="20923" y="48104"/>
                  <a:pt x="20866" y="48123"/>
                  <a:pt x="20904" y="48180"/>
                </a:cubicBezTo>
                <a:close/>
                <a:moveTo>
                  <a:pt x="46069" y="38080"/>
                </a:moveTo>
                <a:cubicBezTo>
                  <a:pt x="46088" y="38156"/>
                  <a:pt x="46564" y="38004"/>
                  <a:pt x="46411" y="37890"/>
                </a:cubicBezTo>
                <a:cubicBezTo>
                  <a:pt x="46335" y="37909"/>
                  <a:pt x="46316" y="37947"/>
                  <a:pt x="46316" y="37985"/>
                </a:cubicBezTo>
                <a:cubicBezTo>
                  <a:pt x="46221" y="38004"/>
                  <a:pt x="46164" y="37985"/>
                  <a:pt x="46126" y="37890"/>
                </a:cubicBezTo>
                <a:cubicBezTo>
                  <a:pt x="46050" y="37947"/>
                  <a:pt x="46164" y="38042"/>
                  <a:pt x="46069" y="38099"/>
                </a:cubicBezTo>
                <a:close/>
                <a:moveTo>
                  <a:pt x="36996" y="41732"/>
                </a:moveTo>
                <a:cubicBezTo>
                  <a:pt x="37091" y="41694"/>
                  <a:pt x="37167" y="41466"/>
                  <a:pt x="37224" y="41580"/>
                </a:cubicBezTo>
                <a:cubicBezTo>
                  <a:pt x="37357" y="41523"/>
                  <a:pt x="37186" y="41389"/>
                  <a:pt x="37186" y="41313"/>
                </a:cubicBezTo>
                <a:cubicBezTo>
                  <a:pt x="36977" y="41313"/>
                  <a:pt x="36882" y="41542"/>
                  <a:pt x="36882" y="41275"/>
                </a:cubicBezTo>
                <a:cubicBezTo>
                  <a:pt x="36711" y="41351"/>
                  <a:pt x="36654" y="41485"/>
                  <a:pt x="36521" y="41580"/>
                </a:cubicBezTo>
                <a:cubicBezTo>
                  <a:pt x="36635" y="41713"/>
                  <a:pt x="36901" y="41580"/>
                  <a:pt x="36996" y="41732"/>
                </a:cubicBezTo>
                <a:close/>
                <a:moveTo>
                  <a:pt x="37909" y="41313"/>
                </a:moveTo>
                <a:cubicBezTo>
                  <a:pt x="37871" y="41256"/>
                  <a:pt x="37890" y="41218"/>
                  <a:pt x="37928" y="41180"/>
                </a:cubicBezTo>
                <a:cubicBezTo>
                  <a:pt x="37757" y="41028"/>
                  <a:pt x="37643" y="41428"/>
                  <a:pt x="37434" y="41218"/>
                </a:cubicBezTo>
                <a:cubicBezTo>
                  <a:pt x="37300" y="41256"/>
                  <a:pt x="37434" y="41370"/>
                  <a:pt x="37319" y="41428"/>
                </a:cubicBezTo>
                <a:cubicBezTo>
                  <a:pt x="37472" y="41408"/>
                  <a:pt x="37681" y="41294"/>
                  <a:pt x="37909" y="41313"/>
                </a:cubicBezTo>
                <a:close/>
                <a:moveTo>
                  <a:pt x="34752" y="42512"/>
                </a:moveTo>
                <a:cubicBezTo>
                  <a:pt x="34847" y="42360"/>
                  <a:pt x="34638" y="42341"/>
                  <a:pt x="35075" y="42264"/>
                </a:cubicBezTo>
                <a:cubicBezTo>
                  <a:pt x="34904" y="41960"/>
                  <a:pt x="34466" y="42569"/>
                  <a:pt x="34466" y="42188"/>
                </a:cubicBezTo>
                <a:cubicBezTo>
                  <a:pt x="34200" y="42398"/>
                  <a:pt x="33686" y="42283"/>
                  <a:pt x="33686" y="42550"/>
                </a:cubicBezTo>
                <a:cubicBezTo>
                  <a:pt x="33553" y="42474"/>
                  <a:pt x="33249" y="42702"/>
                  <a:pt x="33173" y="42531"/>
                </a:cubicBezTo>
                <a:cubicBezTo>
                  <a:pt x="32964" y="42626"/>
                  <a:pt x="32659" y="42702"/>
                  <a:pt x="32735" y="42873"/>
                </a:cubicBezTo>
                <a:cubicBezTo>
                  <a:pt x="32659" y="42892"/>
                  <a:pt x="32659" y="42816"/>
                  <a:pt x="32621" y="42759"/>
                </a:cubicBezTo>
                <a:cubicBezTo>
                  <a:pt x="31975" y="43044"/>
                  <a:pt x="31252" y="43025"/>
                  <a:pt x="30548" y="43482"/>
                </a:cubicBezTo>
                <a:cubicBezTo>
                  <a:pt x="30453" y="43482"/>
                  <a:pt x="30548" y="43406"/>
                  <a:pt x="30491" y="43330"/>
                </a:cubicBezTo>
                <a:cubicBezTo>
                  <a:pt x="30415" y="43482"/>
                  <a:pt x="30206" y="43463"/>
                  <a:pt x="30053" y="43501"/>
                </a:cubicBezTo>
                <a:cubicBezTo>
                  <a:pt x="30073" y="43596"/>
                  <a:pt x="30149" y="43558"/>
                  <a:pt x="30187" y="43615"/>
                </a:cubicBezTo>
                <a:cubicBezTo>
                  <a:pt x="29825" y="43577"/>
                  <a:pt x="29977" y="43634"/>
                  <a:pt x="29559" y="43710"/>
                </a:cubicBezTo>
                <a:cubicBezTo>
                  <a:pt x="29597" y="43881"/>
                  <a:pt x="29730" y="43729"/>
                  <a:pt x="29768" y="43672"/>
                </a:cubicBezTo>
                <a:cubicBezTo>
                  <a:pt x="29901" y="43843"/>
                  <a:pt x="29426" y="43919"/>
                  <a:pt x="29369" y="43900"/>
                </a:cubicBezTo>
                <a:cubicBezTo>
                  <a:pt x="29350" y="43805"/>
                  <a:pt x="29597" y="43881"/>
                  <a:pt x="29483" y="43672"/>
                </a:cubicBezTo>
                <a:cubicBezTo>
                  <a:pt x="29045" y="43900"/>
                  <a:pt x="28456" y="44090"/>
                  <a:pt x="27980" y="44224"/>
                </a:cubicBezTo>
                <a:cubicBezTo>
                  <a:pt x="28018" y="44262"/>
                  <a:pt x="28075" y="44243"/>
                  <a:pt x="28094" y="44300"/>
                </a:cubicBezTo>
                <a:cubicBezTo>
                  <a:pt x="27790" y="44433"/>
                  <a:pt x="27314" y="44300"/>
                  <a:pt x="27143" y="44623"/>
                </a:cubicBezTo>
                <a:cubicBezTo>
                  <a:pt x="26953" y="44547"/>
                  <a:pt x="26934" y="44585"/>
                  <a:pt x="26782" y="44604"/>
                </a:cubicBezTo>
                <a:cubicBezTo>
                  <a:pt x="26687" y="44661"/>
                  <a:pt x="26820" y="44642"/>
                  <a:pt x="26839" y="44737"/>
                </a:cubicBezTo>
                <a:cubicBezTo>
                  <a:pt x="26706" y="44775"/>
                  <a:pt x="26668" y="44661"/>
                  <a:pt x="26573" y="44623"/>
                </a:cubicBezTo>
                <a:cubicBezTo>
                  <a:pt x="26516" y="44832"/>
                  <a:pt x="26459" y="44718"/>
                  <a:pt x="26268" y="44756"/>
                </a:cubicBezTo>
                <a:cubicBezTo>
                  <a:pt x="25527" y="45270"/>
                  <a:pt x="24747" y="45194"/>
                  <a:pt x="24195" y="45631"/>
                </a:cubicBezTo>
                <a:cubicBezTo>
                  <a:pt x="24043" y="45422"/>
                  <a:pt x="23320" y="45973"/>
                  <a:pt x="23396" y="45612"/>
                </a:cubicBezTo>
                <a:cubicBezTo>
                  <a:pt x="22692" y="45859"/>
                  <a:pt x="22521" y="45993"/>
                  <a:pt x="21875" y="46126"/>
                </a:cubicBezTo>
                <a:cubicBezTo>
                  <a:pt x="21932" y="46145"/>
                  <a:pt x="22046" y="46107"/>
                  <a:pt x="22065" y="46221"/>
                </a:cubicBezTo>
                <a:cubicBezTo>
                  <a:pt x="21856" y="46335"/>
                  <a:pt x="21836" y="46107"/>
                  <a:pt x="21627" y="46221"/>
                </a:cubicBezTo>
                <a:cubicBezTo>
                  <a:pt x="21646" y="46297"/>
                  <a:pt x="21722" y="46278"/>
                  <a:pt x="21741" y="46335"/>
                </a:cubicBezTo>
                <a:cubicBezTo>
                  <a:pt x="21532" y="46468"/>
                  <a:pt x="21551" y="46202"/>
                  <a:pt x="21361" y="46278"/>
                </a:cubicBezTo>
                <a:cubicBezTo>
                  <a:pt x="21076" y="46392"/>
                  <a:pt x="21475" y="46354"/>
                  <a:pt x="21494" y="46430"/>
                </a:cubicBezTo>
                <a:cubicBezTo>
                  <a:pt x="21361" y="46506"/>
                  <a:pt x="21285" y="46449"/>
                  <a:pt x="21190" y="46392"/>
                </a:cubicBezTo>
                <a:cubicBezTo>
                  <a:pt x="21076" y="46449"/>
                  <a:pt x="21247" y="46525"/>
                  <a:pt x="21304" y="46468"/>
                </a:cubicBezTo>
                <a:cubicBezTo>
                  <a:pt x="21323" y="46430"/>
                  <a:pt x="20144" y="46925"/>
                  <a:pt x="19839" y="46944"/>
                </a:cubicBezTo>
                <a:cubicBezTo>
                  <a:pt x="19744" y="46944"/>
                  <a:pt x="19763" y="46810"/>
                  <a:pt x="19668" y="46848"/>
                </a:cubicBezTo>
                <a:cubicBezTo>
                  <a:pt x="19345" y="46886"/>
                  <a:pt x="19820" y="47134"/>
                  <a:pt x="19516" y="47172"/>
                </a:cubicBezTo>
                <a:cubicBezTo>
                  <a:pt x="19421" y="47191"/>
                  <a:pt x="19516" y="47115"/>
                  <a:pt x="19459" y="47039"/>
                </a:cubicBezTo>
                <a:cubicBezTo>
                  <a:pt x="18964" y="47590"/>
                  <a:pt x="17538" y="47609"/>
                  <a:pt x="17138" y="48028"/>
                </a:cubicBezTo>
                <a:cubicBezTo>
                  <a:pt x="19250" y="47400"/>
                  <a:pt x="22350" y="46221"/>
                  <a:pt x="23853" y="46050"/>
                </a:cubicBezTo>
                <a:cubicBezTo>
                  <a:pt x="23986" y="45954"/>
                  <a:pt x="24119" y="45840"/>
                  <a:pt x="24233" y="45726"/>
                </a:cubicBezTo>
                <a:cubicBezTo>
                  <a:pt x="24899" y="45878"/>
                  <a:pt x="26249" y="44927"/>
                  <a:pt x="26744" y="45060"/>
                </a:cubicBezTo>
                <a:cubicBezTo>
                  <a:pt x="26972" y="44946"/>
                  <a:pt x="27067" y="44813"/>
                  <a:pt x="27238" y="44699"/>
                </a:cubicBezTo>
                <a:cubicBezTo>
                  <a:pt x="27257" y="44718"/>
                  <a:pt x="27181" y="44794"/>
                  <a:pt x="27143" y="44794"/>
                </a:cubicBezTo>
                <a:cubicBezTo>
                  <a:pt x="27942" y="44775"/>
                  <a:pt x="28418" y="44090"/>
                  <a:pt x="29064" y="44243"/>
                </a:cubicBezTo>
                <a:cubicBezTo>
                  <a:pt x="29140" y="44205"/>
                  <a:pt x="29083" y="44128"/>
                  <a:pt x="29064" y="44071"/>
                </a:cubicBezTo>
                <a:cubicBezTo>
                  <a:pt x="29179" y="44014"/>
                  <a:pt x="29255" y="44090"/>
                  <a:pt x="29255" y="43995"/>
                </a:cubicBezTo>
                <a:cubicBezTo>
                  <a:pt x="29331" y="43976"/>
                  <a:pt x="29445" y="44014"/>
                  <a:pt x="29350" y="44071"/>
                </a:cubicBezTo>
                <a:cubicBezTo>
                  <a:pt x="30358" y="43786"/>
                  <a:pt x="31100" y="43463"/>
                  <a:pt x="31746" y="43444"/>
                </a:cubicBezTo>
                <a:cubicBezTo>
                  <a:pt x="31727" y="43387"/>
                  <a:pt x="31708" y="43349"/>
                  <a:pt x="31689" y="43292"/>
                </a:cubicBezTo>
                <a:cubicBezTo>
                  <a:pt x="32336" y="43215"/>
                  <a:pt x="33268" y="42816"/>
                  <a:pt x="33801" y="42664"/>
                </a:cubicBezTo>
                <a:cubicBezTo>
                  <a:pt x="33782" y="42721"/>
                  <a:pt x="33782" y="42778"/>
                  <a:pt x="33801" y="42835"/>
                </a:cubicBezTo>
                <a:cubicBezTo>
                  <a:pt x="33877" y="42417"/>
                  <a:pt x="34447" y="42778"/>
                  <a:pt x="34561" y="42417"/>
                </a:cubicBezTo>
                <a:cubicBezTo>
                  <a:pt x="34657" y="42417"/>
                  <a:pt x="34714" y="42436"/>
                  <a:pt x="34752" y="42512"/>
                </a:cubicBezTo>
                <a:close/>
                <a:moveTo>
                  <a:pt x="35455" y="42131"/>
                </a:moveTo>
                <a:cubicBezTo>
                  <a:pt x="35722" y="41922"/>
                  <a:pt x="35912" y="41998"/>
                  <a:pt x="36273" y="41846"/>
                </a:cubicBezTo>
                <a:cubicBezTo>
                  <a:pt x="36140" y="41599"/>
                  <a:pt x="35760" y="42093"/>
                  <a:pt x="35589" y="41789"/>
                </a:cubicBezTo>
                <a:cubicBezTo>
                  <a:pt x="35512" y="41884"/>
                  <a:pt x="35436" y="41998"/>
                  <a:pt x="35455" y="42131"/>
                </a:cubicBezTo>
                <a:close/>
                <a:moveTo>
                  <a:pt x="72013" y="27295"/>
                </a:moveTo>
                <a:cubicBezTo>
                  <a:pt x="72128" y="27238"/>
                  <a:pt x="72128" y="27390"/>
                  <a:pt x="72299" y="27295"/>
                </a:cubicBezTo>
                <a:cubicBezTo>
                  <a:pt x="72261" y="27200"/>
                  <a:pt x="72166" y="27219"/>
                  <a:pt x="72147" y="27124"/>
                </a:cubicBezTo>
                <a:cubicBezTo>
                  <a:pt x="71766" y="27542"/>
                  <a:pt x="71272" y="27504"/>
                  <a:pt x="70910" y="27790"/>
                </a:cubicBezTo>
                <a:cubicBezTo>
                  <a:pt x="70720" y="27828"/>
                  <a:pt x="70929" y="27656"/>
                  <a:pt x="70834" y="27599"/>
                </a:cubicBezTo>
                <a:cubicBezTo>
                  <a:pt x="70663" y="27656"/>
                  <a:pt x="70701" y="27790"/>
                  <a:pt x="70511" y="27847"/>
                </a:cubicBezTo>
                <a:cubicBezTo>
                  <a:pt x="70568" y="27866"/>
                  <a:pt x="70720" y="27961"/>
                  <a:pt x="70511" y="28018"/>
                </a:cubicBezTo>
                <a:cubicBezTo>
                  <a:pt x="70511" y="28094"/>
                  <a:pt x="70891" y="27961"/>
                  <a:pt x="70739" y="27866"/>
                </a:cubicBezTo>
                <a:cubicBezTo>
                  <a:pt x="70929" y="27942"/>
                  <a:pt x="71234" y="27847"/>
                  <a:pt x="71367" y="27656"/>
                </a:cubicBezTo>
                <a:cubicBezTo>
                  <a:pt x="71576" y="27771"/>
                  <a:pt x="72109" y="27599"/>
                  <a:pt x="72013" y="27295"/>
                </a:cubicBezTo>
                <a:close/>
                <a:moveTo>
                  <a:pt x="40667" y="39811"/>
                </a:moveTo>
                <a:cubicBezTo>
                  <a:pt x="40686" y="40134"/>
                  <a:pt x="41504" y="39506"/>
                  <a:pt x="40857" y="39735"/>
                </a:cubicBezTo>
                <a:cubicBezTo>
                  <a:pt x="40743" y="39773"/>
                  <a:pt x="40724" y="39868"/>
                  <a:pt x="40667" y="39811"/>
                </a:cubicBezTo>
                <a:close/>
                <a:moveTo>
                  <a:pt x="68837" y="28684"/>
                </a:moveTo>
                <a:cubicBezTo>
                  <a:pt x="68457" y="28512"/>
                  <a:pt x="67544" y="28931"/>
                  <a:pt x="66954" y="29159"/>
                </a:cubicBezTo>
                <a:cubicBezTo>
                  <a:pt x="66440" y="29330"/>
                  <a:pt x="66269" y="29406"/>
                  <a:pt x="65775" y="29616"/>
                </a:cubicBezTo>
                <a:cubicBezTo>
                  <a:pt x="65718" y="29559"/>
                  <a:pt x="65699" y="29597"/>
                  <a:pt x="65584" y="29482"/>
                </a:cubicBezTo>
                <a:cubicBezTo>
                  <a:pt x="65584" y="29863"/>
                  <a:pt x="64824" y="29768"/>
                  <a:pt x="64767" y="30148"/>
                </a:cubicBezTo>
                <a:cubicBezTo>
                  <a:pt x="65832" y="29844"/>
                  <a:pt x="67410" y="29178"/>
                  <a:pt x="68837" y="28684"/>
                </a:cubicBezTo>
                <a:close/>
                <a:moveTo>
                  <a:pt x="69997" y="28151"/>
                </a:moveTo>
                <a:cubicBezTo>
                  <a:pt x="70130" y="28075"/>
                  <a:pt x="70245" y="27980"/>
                  <a:pt x="70454" y="27904"/>
                </a:cubicBezTo>
                <a:cubicBezTo>
                  <a:pt x="70321" y="27847"/>
                  <a:pt x="69978" y="27961"/>
                  <a:pt x="69997" y="28151"/>
                </a:cubicBezTo>
                <a:close/>
                <a:moveTo>
                  <a:pt x="34618" y="42188"/>
                </a:moveTo>
                <a:cubicBezTo>
                  <a:pt x="34638" y="42264"/>
                  <a:pt x="35113" y="42112"/>
                  <a:pt x="34961" y="41979"/>
                </a:cubicBezTo>
                <a:cubicBezTo>
                  <a:pt x="34752" y="42017"/>
                  <a:pt x="34752" y="42131"/>
                  <a:pt x="34618" y="42188"/>
                </a:cubicBezTo>
                <a:close/>
                <a:moveTo>
                  <a:pt x="21323" y="47229"/>
                </a:moveTo>
                <a:cubicBezTo>
                  <a:pt x="21361" y="46886"/>
                  <a:pt x="21760" y="47039"/>
                  <a:pt x="21970" y="46867"/>
                </a:cubicBezTo>
                <a:cubicBezTo>
                  <a:pt x="21608" y="47153"/>
                  <a:pt x="22426" y="46772"/>
                  <a:pt x="22084" y="46982"/>
                </a:cubicBezTo>
                <a:cubicBezTo>
                  <a:pt x="22293" y="47096"/>
                  <a:pt x="22198" y="46772"/>
                  <a:pt x="22483" y="46772"/>
                </a:cubicBezTo>
                <a:cubicBezTo>
                  <a:pt x="22483" y="46829"/>
                  <a:pt x="22445" y="46886"/>
                  <a:pt x="22350" y="46944"/>
                </a:cubicBezTo>
                <a:cubicBezTo>
                  <a:pt x="22616" y="47058"/>
                  <a:pt x="22769" y="46715"/>
                  <a:pt x="23016" y="46829"/>
                </a:cubicBezTo>
                <a:cubicBezTo>
                  <a:pt x="23187" y="46620"/>
                  <a:pt x="22692" y="46848"/>
                  <a:pt x="22635" y="46753"/>
                </a:cubicBezTo>
                <a:cubicBezTo>
                  <a:pt x="23548" y="46411"/>
                  <a:pt x="23986" y="46221"/>
                  <a:pt x="25222" y="45897"/>
                </a:cubicBezTo>
                <a:cubicBezTo>
                  <a:pt x="25393" y="45764"/>
                  <a:pt x="25089" y="45878"/>
                  <a:pt x="25013" y="45916"/>
                </a:cubicBezTo>
                <a:cubicBezTo>
                  <a:pt x="25032" y="45859"/>
                  <a:pt x="25032" y="45802"/>
                  <a:pt x="25108" y="45764"/>
                </a:cubicBezTo>
                <a:cubicBezTo>
                  <a:pt x="24005" y="46069"/>
                  <a:pt x="22940" y="46411"/>
                  <a:pt x="22046" y="46715"/>
                </a:cubicBezTo>
                <a:cubicBezTo>
                  <a:pt x="21875" y="46810"/>
                  <a:pt x="22160" y="46753"/>
                  <a:pt x="22160" y="46829"/>
                </a:cubicBezTo>
                <a:cubicBezTo>
                  <a:pt x="21989" y="46905"/>
                  <a:pt x="21951" y="46772"/>
                  <a:pt x="21836" y="46753"/>
                </a:cubicBezTo>
                <a:cubicBezTo>
                  <a:pt x="20885" y="47229"/>
                  <a:pt x="19877" y="47229"/>
                  <a:pt x="19136" y="47666"/>
                </a:cubicBezTo>
                <a:cubicBezTo>
                  <a:pt x="19155" y="47723"/>
                  <a:pt x="19193" y="47799"/>
                  <a:pt x="19212" y="47857"/>
                </a:cubicBezTo>
                <a:cubicBezTo>
                  <a:pt x="18451" y="48104"/>
                  <a:pt x="17747" y="48313"/>
                  <a:pt x="16796" y="48598"/>
                </a:cubicBezTo>
                <a:cubicBezTo>
                  <a:pt x="17899" y="48541"/>
                  <a:pt x="18470" y="48104"/>
                  <a:pt x="19649" y="47895"/>
                </a:cubicBezTo>
                <a:cubicBezTo>
                  <a:pt x="19630" y="47704"/>
                  <a:pt x="20010" y="47818"/>
                  <a:pt x="20201" y="47685"/>
                </a:cubicBezTo>
                <a:cubicBezTo>
                  <a:pt x="20049" y="47381"/>
                  <a:pt x="19516" y="48028"/>
                  <a:pt x="19231" y="47742"/>
                </a:cubicBezTo>
                <a:cubicBezTo>
                  <a:pt x="19744" y="47438"/>
                  <a:pt x="20258" y="47419"/>
                  <a:pt x="21000" y="47134"/>
                </a:cubicBezTo>
                <a:cubicBezTo>
                  <a:pt x="20981" y="47248"/>
                  <a:pt x="20828" y="47248"/>
                  <a:pt x="21000" y="47305"/>
                </a:cubicBezTo>
                <a:cubicBezTo>
                  <a:pt x="20695" y="47362"/>
                  <a:pt x="20885" y="47305"/>
                  <a:pt x="20581" y="47362"/>
                </a:cubicBezTo>
                <a:cubicBezTo>
                  <a:pt x="20448" y="47400"/>
                  <a:pt x="20619" y="47533"/>
                  <a:pt x="20619" y="47628"/>
                </a:cubicBezTo>
                <a:cubicBezTo>
                  <a:pt x="21190" y="47362"/>
                  <a:pt x="21323" y="47476"/>
                  <a:pt x="21722" y="47191"/>
                </a:cubicBezTo>
                <a:cubicBezTo>
                  <a:pt x="21856" y="47153"/>
                  <a:pt x="21817" y="47400"/>
                  <a:pt x="22027" y="47229"/>
                </a:cubicBezTo>
                <a:cubicBezTo>
                  <a:pt x="22008" y="47191"/>
                  <a:pt x="21951" y="47229"/>
                  <a:pt x="21894" y="47229"/>
                </a:cubicBezTo>
                <a:cubicBezTo>
                  <a:pt x="21836" y="47153"/>
                  <a:pt x="22141" y="47039"/>
                  <a:pt x="22103" y="47210"/>
                </a:cubicBezTo>
                <a:cubicBezTo>
                  <a:pt x="22198" y="46905"/>
                  <a:pt x="21475" y="47096"/>
                  <a:pt x="21323" y="47229"/>
                </a:cubicBezTo>
                <a:close/>
                <a:moveTo>
                  <a:pt x="59992" y="31442"/>
                </a:moveTo>
                <a:cubicBezTo>
                  <a:pt x="59707" y="31213"/>
                  <a:pt x="59992" y="31556"/>
                  <a:pt x="59726" y="31651"/>
                </a:cubicBezTo>
                <a:cubicBezTo>
                  <a:pt x="59916" y="31746"/>
                  <a:pt x="60011" y="31461"/>
                  <a:pt x="60030" y="31366"/>
                </a:cubicBezTo>
                <a:cubicBezTo>
                  <a:pt x="59973" y="31308"/>
                  <a:pt x="59973" y="31385"/>
                  <a:pt x="59992" y="31442"/>
                </a:cubicBezTo>
                <a:close/>
                <a:moveTo>
                  <a:pt x="32355" y="42645"/>
                </a:moveTo>
                <a:cubicBezTo>
                  <a:pt x="32032" y="42436"/>
                  <a:pt x="31024" y="43044"/>
                  <a:pt x="30111" y="43273"/>
                </a:cubicBezTo>
                <a:cubicBezTo>
                  <a:pt x="30795" y="43273"/>
                  <a:pt x="31670" y="42759"/>
                  <a:pt x="32355" y="42645"/>
                </a:cubicBezTo>
                <a:close/>
                <a:moveTo>
                  <a:pt x="65565" y="29254"/>
                </a:moveTo>
                <a:cubicBezTo>
                  <a:pt x="65375" y="29235"/>
                  <a:pt x="64881" y="29349"/>
                  <a:pt x="64900" y="29578"/>
                </a:cubicBezTo>
                <a:cubicBezTo>
                  <a:pt x="65166" y="29387"/>
                  <a:pt x="65318" y="29406"/>
                  <a:pt x="65565" y="29254"/>
                </a:cubicBezTo>
                <a:close/>
                <a:moveTo>
                  <a:pt x="62674" y="30262"/>
                </a:moveTo>
                <a:cubicBezTo>
                  <a:pt x="62541" y="30300"/>
                  <a:pt x="62047" y="30605"/>
                  <a:pt x="61970" y="30472"/>
                </a:cubicBezTo>
                <a:cubicBezTo>
                  <a:pt x="61894" y="30852"/>
                  <a:pt x="61210" y="30529"/>
                  <a:pt x="61286" y="30928"/>
                </a:cubicBezTo>
                <a:cubicBezTo>
                  <a:pt x="61970" y="30567"/>
                  <a:pt x="62465" y="30662"/>
                  <a:pt x="62674" y="30262"/>
                </a:cubicBezTo>
                <a:close/>
                <a:moveTo>
                  <a:pt x="60734" y="31137"/>
                </a:moveTo>
                <a:cubicBezTo>
                  <a:pt x="60905" y="31080"/>
                  <a:pt x="61057" y="31004"/>
                  <a:pt x="61229" y="30947"/>
                </a:cubicBezTo>
                <a:cubicBezTo>
                  <a:pt x="61210" y="30890"/>
                  <a:pt x="61172" y="30814"/>
                  <a:pt x="61153" y="30757"/>
                </a:cubicBezTo>
                <a:cubicBezTo>
                  <a:pt x="61038" y="30795"/>
                  <a:pt x="60905" y="30852"/>
                  <a:pt x="60791" y="30909"/>
                </a:cubicBezTo>
                <a:cubicBezTo>
                  <a:pt x="61038" y="31099"/>
                  <a:pt x="60658" y="30947"/>
                  <a:pt x="60734" y="31137"/>
                </a:cubicBezTo>
                <a:close/>
                <a:moveTo>
                  <a:pt x="78614" y="23966"/>
                </a:moveTo>
                <a:cubicBezTo>
                  <a:pt x="78804" y="23852"/>
                  <a:pt x="79032" y="23757"/>
                  <a:pt x="79032" y="23586"/>
                </a:cubicBezTo>
                <a:cubicBezTo>
                  <a:pt x="77967" y="23966"/>
                  <a:pt x="76940" y="24290"/>
                  <a:pt x="75913" y="24727"/>
                </a:cubicBezTo>
                <a:cubicBezTo>
                  <a:pt x="75951" y="24784"/>
                  <a:pt x="76046" y="24727"/>
                  <a:pt x="76122" y="24689"/>
                </a:cubicBezTo>
                <a:cubicBezTo>
                  <a:pt x="76179" y="24822"/>
                  <a:pt x="75684" y="24803"/>
                  <a:pt x="75875" y="24975"/>
                </a:cubicBezTo>
                <a:cubicBezTo>
                  <a:pt x="76293" y="24708"/>
                  <a:pt x="76940" y="24537"/>
                  <a:pt x="77491" y="24366"/>
                </a:cubicBezTo>
                <a:cubicBezTo>
                  <a:pt x="77644" y="24328"/>
                  <a:pt x="78024" y="24195"/>
                  <a:pt x="77929" y="24024"/>
                </a:cubicBezTo>
                <a:cubicBezTo>
                  <a:pt x="78062" y="24233"/>
                  <a:pt x="78366" y="23966"/>
                  <a:pt x="78557" y="23833"/>
                </a:cubicBezTo>
                <a:cubicBezTo>
                  <a:pt x="78576" y="23871"/>
                  <a:pt x="78595" y="23928"/>
                  <a:pt x="78614" y="23966"/>
                </a:cubicBezTo>
                <a:close/>
                <a:moveTo>
                  <a:pt x="59060" y="31765"/>
                </a:moveTo>
                <a:cubicBezTo>
                  <a:pt x="59060" y="31480"/>
                  <a:pt x="59707" y="31689"/>
                  <a:pt x="59650" y="31308"/>
                </a:cubicBezTo>
                <a:cubicBezTo>
                  <a:pt x="59346" y="31556"/>
                  <a:pt x="59212" y="31385"/>
                  <a:pt x="58851" y="31613"/>
                </a:cubicBezTo>
                <a:cubicBezTo>
                  <a:pt x="58870" y="31765"/>
                  <a:pt x="59022" y="31670"/>
                  <a:pt x="59060" y="31765"/>
                </a:cubicBezTo>
                <a:close/>
                <a:moveTo>
                  <a:pt x="60278" y="31213"/>
                </a:moveTo>
                <a:cubicBezTo>
                  <a:pt x="60297" y="31289"/>
                  <a:pt x="60772" y="31137"/>
                  <a:pt x="60620" y="31023"/>
                </a:cubicBezTo>
                <a:cubicBezTo>
                  <a:pt x="60411" y="31061"/>
                  <a:pt x="60411" y="31156"/>
                  <a:pt x="60278" y="31213"/>
                </a:cubicBezTo>
                <a:close/>
                <a:moveTo>
                  <a:pt x="18945" y="47742"/>
                </a:moveTo>
                <a:cubicBezTo>
                  <a:pt x="18888" y="47552"/>
                  <a:pt x="18546" y="47838"/>
                  <a:pt x="18394" y="47799"/>
                </a:cubicBezTo>
                <a:cubicBezTo>
                  <a:pt x="18451" y="47952"/>
                  <a:pt x="18907" y="47838"/>
                  <a:pt x="18945" y="47742"/>
                </a:cubicBezTo>
                <a:close/>
                <a:moveTo>
                  <a:pt x="58794" y="31651"/>
                </a:moveTo>
                <a:cubicBezTo>
                  <a:pt x="58604" y="31727"/>
                  <a:pt x="58414" y="31803"/>
                  <a:pt x="58242" y="31879"/>
                </a:cubicBezTo>
                <a:cubicBezTo>
                  <a:pt x="58318" y="32012"/>
                  <a:pt x="58927" y="31879"/>
                  <a:pt x="58794" y="31651"/>
                </a:cubicBezTo>
                <a:close/>
                <a:moveTo>
                  <a:pt x="16358" y="48789"/>
                </a:moveTo>
                <a:cubicBezTo>
                  <a:pt x="16168" y="48655"/>
                  <a:pt x="15712" y="48960"/>
                  <a:pt x="15445" y="48979"/>
                </a:cubicBezTo>
                <a:cubicBezTo>
                  <a:pt x="15636" y="49093"/>
                  <a:pt x="16016" y="48922"/>
                  <a:pt x="16358" y="48789"/>
                </a:cubicBezTo>
                <a:close/>
                <a:moveTo>
                  <a:pt x="50273" y="34846"/>
                </a:moveTo>
                <a:cubicBezTo>
                  <a:pt x="50292" y="34599"/>
                  <a:pt x="51395" y="34428"/>
                  <a:pt x="51870" y="34200"/>
                </a:cubicBezTo>
                <a:cubicBezTo>
                  <a:pt x="51433" y="34009"/>
                  <a:pt x="50729" y="34599"/>
                  <a:pt x="50539" y="34447"/>
                </a:cubicBezTo>
                <a:cubicBezTo>
                  <a:pt x="50425" y="34485"/>
                  <a:pt x="50444" y="34542"/>
                  <a:pt x="50463" y="34599"/>
                </a:cubicBezTo>
                <a:cubicBezTo>
                  <a:pt x="49892" y="34580"/>
                  <a:pt x="49017" y="34998"/>
                  <a:pt x="48294" y="35246"/>
                </a:cubicBezTo>
                <a:cubicBezTo>
                  <a:pt x="47267" y="35588"/>
                  <a:pt x="46583" y="35683"/>
                  <a:pt x="45498" y="36140"/>
                </a:cubicBezTo>
                <a:cubicBezTo>
                  <a:pt x="44262" y="36672"/>
                  <a:pt x="42398" y="37281"/>
                  <a:pt x="41029" y="37661"/>
                </a:cubicBezTo>
                <a:cubicBezTo>
                  <a:pt x="41105" y="37471"/>
                  <a:pt x="41561" y="37395"/>
                  <a:pt x="41675" y="37338"/>
                </a:cubicBezTo>
                <a:cubicBezTo>
                  <a:pt x="42018" y="37224"/>
                  <a:pt x="42455" y="36939"/>
                  <a:pt x="42607" y="37148"/>
                </a:cubicBezTo>
                <a:cubicBezTo>
                  <a:pt x="42645" y="37072"/>
                  <a:pt x="42683" y="36996"/>
                  <a:pt x="42721" y="36920"/>
                </a:cubicBezTo>
                <a:cubicBezTo>
                  <a:pt x="43844" y="36691"/>
                  <a:pt x="45118" y="36026"/>
                  <a:pt x="46240" y="35854"/>
                </a:cubicBezTo>
                <a:cubicBezTo>
                  <a:pt x="47439" y="35227"/>
                  <a:pt x="48713" y="34941"/>
                  <a:pt x="50254" y="34295"/>
                </a:cubicBezTo>
                <a:cubicBezTo>
                  <a:pt x="50197" y="34200"/>
                  <a:pt x="49987" y="34390"/>
                  <a:pt x="49911" y="34314"/>
                </a:cubicBezTo>
                <a:cubicBezTo>
                  <a:pt x="49987" y="34200"/>
                  <a:pt x="50406" y="34181"/>
                  <a:pt x="50653" y="34028"/>
                </a:cubicBezTo>
                <a:cubicBezTo>
                  <a:pt x="50729" y="34124"/>
                  <a:pt x="50368" y="34105"/>
                  <a:pt x="50520" y="34238"/>
                </a:cubicBezTo>
                <a:cubicBezTo>
                  <a:pt x="50634" y="34200"/>
                  <a:pt x="50729" y="34162"/>
                  <a:pt x="50843" y="34124"/>
                </a:cubicBezTo>
                <a:cubicBezTo>
                  <a:pt x="50805" y="34085"/>
                  <a:pt x="50748" y="34085"/>
                  <a:pt x="50729" y="34047"/>
                </a:cubicBezTo>
                <a:cubicBezTo>
                  <a:pt x="51281" y="33762"/>
                  <a:pt x="52898" y="33477"/>
                  <a:pt x="53240" y="33153"/>
                </a:cubicBezTo>
                <a:cubicBezTo>
                  <a:pt x="53335" y="33077"/>
                  <a:pt x="53868" y="33192"/>
                  <a:pt x="53544" y="33020"/>
                </a:cubicBezTo>
                <a:cubicBezTo>
                  <a:pt x="53772" y="32963"/>
                  <a:pt x="53849" y="33172"/>
                  <a:pt x="54172" y="32944"/>
                </a:cubicBezTo>
                <a:cubicBezTo>
                  <a:pt x="53601" y="32963"/>
                  <a:pt x="55142" y="32564"/>
                  <a:pt x="55275" y="32507"/>
                </a:cubicBezTo>
                <a:cubicBezTo>
                  <a:pt x="55256" y="32564"/>
                  <a:pt x="55161" y="32602"/>
                  <a:pt x="55218" y="32697"/>
                </a:cubicBezTo>
                <a:cubicBezTo>
                  <a:pt x="55275" y="32621"/>
                  <a:pt x="55427" y="32564"/>
                  <a:pt x="55313" y="32431"/>
                </a:cubicBezTo>
                <a:cubicBezTo>
                  <a:pt x="55560" y="32412"/>
                  <a:pt x="55865" y="32298"/>
                  <a:pt x="56112" y="32279"/>
                </a:cubicBezTo>
                <a:cubicBezTo>
                  <a:pt x="56036" y="32202"/>
                  <a:pt x="56930" y="31765"/>
                  <a:pt x="57234" y="31879"/>
                </a:cubicBezTo>
                <a:cubicBezTo>
                  <a:pt x="57881" y="31499"/>
                  <a:pt x="59289" y="31023"/>
                  <a:pt x="60049" y="30871"/>
                </a:cubicBezTo>
                <a:cubicBezTo>
                  <a:pt x="60278" y="30586"/>
                  <a:pt x="60772" y="30662"/>
                  <a:pt x="61076" y="30395"/>
                </a:cubicBezTo>
                <a:cubicBezTo>
                  <a:pt x="61153" y="30376"/>
                  <a:pt x="61172" y="30453"/>
                  <a:pt x="61210" y="30510"/>
                </a:cubicBezTo>
                <a:cubicBezTo>
                  <a:pt x="61267" y="30491"/>
                  <a:pt x="61229" y="30434"/>
                  <a:pt x="61229" y="30395"/>
                </a:cubicBezTo>
                <a:cubicBezTo>
                  <a:pt x="64158" y="29197"/>
                  <a:pt x="67296" y="28303"/>
                  <a:pt x="70206" y="26896"/>
                </a:cubicBezTo>
                <a:cubicBezTo>
                  <a:pt x="69065" y="27200"/>
                  <a:pt x="66459" y="28322"/>
                  <a:pt x="64862" y="28760"/>
                </a:cubicBezTo>
                <a:cubicBezTo>
                  <a:pt x="65033" y="28969"/>
                  <a:pt x="64481" y="28684"/>
                  <a:pt x="64671" y="29007"/>
                </a:cubicBezTo>
                <a:cubicBezTo>
                  <a:pt x="64177" y="28893"/>
                  <a:pt x="63492" y="29311"/>
                  <a:pt x="63055" y="29597"/>
                </a:cubicBezTo>
                <a:cubicBezTo>
                  <a:pt x="62921" y="29635"/>
                  <a:pt x="63093" y="29444"/>
                  <a:pt x="62921" y="29425"/>
                </a:cubicBezTo>
                <a:cubicBezTo>
                  <a:pt x="62503" y="29730"/>
                  <a:pt x="62351" y="29635"/>
                  <a:pt x="62161" y="29844"/>
                </a:cubicBezTo>
                <a:cubicBezTo>
                  <a:pt x="61989" y="29901"/>
                  <a:pt x="62008" y="29673"/>
                  <a:pt x="61799" y="29825"/>
                </a:cubicBezTo>
                <a:cubicBezTo>
                  <a:pt x="61609" y="29901"/>
                  <a:pt x="61685" y="30034"/>
                  <a:pt x="61628" y="30129"/>
                </a:cubicBezTo>
                <a:cubicBezTo>
                  <a:pt x="61514" y="30110"/>
                  <a:pt x="61362" y="30186"/>
                  <a:pt x="61362" y="29996"/>
                </a:cubicBezTo>
                <a:cubicBezTo>
                  <a:pt x="61057" y="30338"/>
                  <a:pt x="60221" y="30529"/>
                  <a:pt x="60049" y="30643"/>
                </a:cubicBezTo>
                <a:cubicBezTo>
                  <a:pt x="59764" y="30814"/>
                  <a:pt x="59308" y="30852"/>
                  <a:pt x="59098" y="30795"/>
                </a:cubicBezTo>
                <a:cubicBezTo>
                  <a:pt x="59212" y="31061"/>
                  <a:pt x="58699" y="30966"/>
                  <a:pt x="58471" y="31004"/>
                </a:cubicBezTo>
                <a:cubicBezTo>
                  <a:pt x="58471" y="31080"/>
                  <a:pt x="58547" y="31061"/>
                  <a:pt x="58623" y="31042"/>
                </a:cubicBezTo>
                <a:cubicBezTo>
                  <a:pt x="58033" y="31347"/>
                  <a:pt x="57196" y="31784"/>
                  <a:pt x="56778" y="31613"/>
                </a:cubicBezTo>
                <a:cubicBezTo>
                  <a:pt x="56778" y="31765"/>
                  <a:pt x="56683" y="31860"/>
                  <a:pt x="56416" y="31936"/>
                </a:cubicBezTo>
                <a:cubicBezTo>
                  <a:pt x="56588" y="31708"/>
                  <a:pt x="55751" y="31841"/>
                  <a:pt x="55770" y="32126"/>
                </a:cubicBezTo>
                <a:cubicBezTo>
                  <a:pt x="55713" y="32126"/>
                  <a:pt x="55656" y="32088"/>
                  <a:pt x="55598" y="32031"/>
                </a:cubicBezTo>
                <a:cubicBezTo>
                  <a:pt x="55408" y="32298"/>
                  <a:pt x="54781" y="32469"/>
                  <a:pt x="54533" y="32412"/>
                </a:cubicBezTo>
                <a:cubicBezTo>
                  <a:pt x="54362" y="32545"/>
                  <a:pt x="54647" y="32526"/>
                  <a:pt x="54762" y="32431"/>
                </a:cubicBezTo>
                <a:cubicBezTo>
                  <a:pt x="54400" y="32640"/>
                  <a:pt x="53487" y="32602"/>
                  <a:pt x="53278" y="33020"/>
                </a:cubicBezTo>
                <a:cubicBezTo>
                  <a:pt x="53202" y="33039"/>
                  <a:pt x="53183" y="32963"/>
                  <a:pt x="53164" y="32906"/>
                </a:cubicBezTo>
                <a:cubicBezTo>
                  <a:pt x="52993" y="32963"/>
                  <a:pt x="52878" y="33039"/>
                  <a:pt x="52821" y="33153"/>
                </a:cubicBezTo>
                <a:cubicBezTo>
                  <a:pt x="52745" y="33172"/>
                  <a:pt x="52745" y="33077"/>
                  <a:pt x="52707" y="33020"/>
                </a:cubicBezTo>
                <a:cubicBezTo>
                  <a:pt x="52118" y="33382"/>
                  <a:pt x="51452" y="33458"/>
                  <a:pt x="50767" y="33743"/>
                </a:cubicBezTo>
                <a:cubicBezTo>
                  <a:pt x="50995" y="33648"/>
                  <a:pt x="50653" y="33971"/>
                  <a:pt x="50596" y="33819"/>
                </a:cubicBezTo>
                <a:cubicBezTo>
                  <a:pt x="49188" y="34751"/>
                  <a:pt x="48352" y="34295"/>
                  <a:pt x="46868" y="35094"/>
                </a:cubicBezTo>
                <a:cubicBezTo>
                  <a:pt x="47020" y="35303"/>
                  <a:pt x="47210" y="34922"/>
                  <a:pt x="47400" y="34979"/>
                </a:cubicBezTo>
                <a:cubicBezTo>
                  <a:pt x="47420" y="35170"/>
                  <a:pt x="47305" y="35056"/>
                  <a:pt x="47115" y="35151"/>
                </a:cubicBezTo>
                <a:cubicBezTo>
                  <a:pt x="47153" y="35246"/>
                  <a:pt x="47229" y="35227"/>
                  <a:pt x="47267" y="35322"/>
                </a:cubicBezTo>
                <a:cubicBezTo>
                  <a:pt x="46773" y="35398"/>
                  <a:pt x="46373" y="35322"/>
                  <a:pt x="45898" y="35702"/>
                </a:cubicBezTo>
                <a:cubicBezTo>
                  <a:pt x="45860" y="35569"/>
                  <a:pt x="46031" y="35512"/>
                  <a:pt x="46069" y="35417"/>
                </a:cubicBezTo>
                <a:cubicBezTo>
                  <a:pt x="46069" y="35227"/>
                  <a:pt x="45879" y="35379"/>
                  <a:pt x="45822" y="35284"/>
                </a:cubicBezTo>
                <a:cubicBezTo>
                  <a:pt x="45803" y="35151"/>
                  <a:pt x="46126" y="35398"/>
                  <a:pt x="45955" y="35113"/>
                </a:cubicBezTo>
                <a:cubicBezTo>
                  <a:pt x="46240" y="35056"/>
                  <a:pt x="46202" y="35018"/>
                  <a:pt x="46526" y="34903"/>
                </a:cubicBezTo>
                <a:cubicBezTo>
                  <a:pt x="46373" y="34846"/>
                  <a:pt x="45651" y="35113"/>
                  <a:pt x="45708" y="35208"/>
                </a:cubicBezTo>
                <a:cubicBezTo>
                  <a:pt x="45632" y="35246"/>
                  <a:pt x="45632" y="35151"/>
                  <a:pt x="45594" y="35094"/>
                </a:cubicBezTo>
                <a:cubicBezTo>
                  <a:pt x="44909" y="35398"/>
                  <a:pt x="44642" y="35531"/>
                  <a:pt x="43863" y="35797"/>
                </a:cubicBezTo>
                <a:cubicBezTo>
                  <a:pt x="44262" y="35931"/>
                  <a:pt x="44871" y="35360"/>
                  <a:pt x="45137" y="35550"/>
                </a:cubicBezTo>
                <a:cubicBezTo>
                  <a:pt x="45099" y="35360"/>
                  <a:pt x="45460" y="35493"/>
                  <a:pt x="45536" y="35284"/>
                </a:cubicBezTo>
                <a:cubicBezTo>
                  <a:pt x="45689" y="35208"/>
                  <a:pt x="45651" y="35455"/>
                  <a:pt x="45784" y="35417"/>
                </a:cubicBezTo>
                <a:cubicBezTo>
                  <a:pt x="44985" y="35873"/>
                  <a:pt x="43958" y="36026"/>
                  <a:pt x="43235" y="36330"/>
                </a:cubicBezTo>
                <a:cubicBezTo>
                  <a:pt x="43045" y="36406"/>
                  <a:pt x="42778" y="36539"/>
                  <a:pt x="42816" y="36539"/>
                </a:cubicBezTo>
                <a:cubicBezTo>
                  <a:pt x="42037" y="36444"/>
                  <a:pt x="40116" y="37623"/>
                  <a:pt x="39507" y="37757"/>
                </a:cubicBezTo>
                <a:cubicBezTo>
                  <a:pt x="38213" y="37909"/>
                  <a:pt x="36882" y="38555"/>
                  <a:pt x="35246" y="39088"/>
                </a:cubicBezTo>
                <a:cubicBezTo>
                  <a:pt x="35284" y="39126"/>
                  <a:pt x="35379" y="39069"/>
                  <a:pt x="35455" y="39050"/>
                </a:cubicBezTo>
                <a:cubicBezTo>
                  <a:pt x="34409" y="39430"/>
                  <a:pt x="32412" y="40191"/>
                  <a:pt x="31518" y="40305"/>
                </a:cubicBezTo>
                <a:cubicBezTo>
                  <a:pt x="30662" y="40838"/>
                  <a:pt x="29388" y="40933"/>
                  <a:pt x="27790" y="41732"/>
                </a:cubicBezTo>
                <a:cubicBezTo>
                  <a:pt x="28418" y="41713"/>
                  <a:pt x="29350" y="41256"/>
                  <a:pt x="29958" y="41085"/>
                </a:cubicBezTo>
                <a:cubicBezTo>
                  <a:pt x="30396" y="41256"/>
                  <a:pt x="31271" y="40610"/>
                  <a:pt x="31670" y="40857"/>
                </a:cubicBezTo>
                <a:cubicBezTo>
                  <a:pt x="31689" y="40743"/>
                  <a:pt x="31784" y="40667"/>
                  <a:pt x="31994" y="40610"/>
                </a:cubicBezTo>
                <a:cubicBezTo>
                  <a:pt x="31975" y="40667"/>
                  <a:pt x="31879" y="40724"/>
                  <a:pt x="31937" y="40800"/>
                </a:cubicBezTo>
                <a:cubicBezTo>
                  <a:pt x="32260" y="40305"/>
                  <a:pt x="32888" y="40534"/>
                  <a:pt x="33306" y="40134"/>
                </a:cubicBezTo>
                <a:cubicBezTo>
                  <a:pt x="33477" y="40077"/>
                  <a:pt x="33477" y="40324"/>
                  <a:pt x="33686" y="40210"/>
                </a:cubicBezTo>
                <a:cubicBezTo>
                  <a:pt x="33667" y="40153"/>
                  <a:pt x="33648" y="40115"/>
                  <a:pt x="33629" y="40058"/>
                </a:cubicBezTo>
                <a:cubicBezTo>
                  <a:pt x="34314" y="39849"/>
                  <a:pt x="35589" y="39297"/>
                  <a:pt x="36254" y="39126"/>
                </a:cubicBezTo>
                <a:cubicBezTo>
                  <a:pt x="36330" y="39107"/>
                  <a:pt x="36311" y="39145"/>
                  <a:pt x="36273" y="39164"/>
                </a:cubicBezTo>
                <a:cubicBezTo>
                  <a:pt x="38080" y="38574"/>
                  <a:pt x="39164" y="38061"/>
                  <a:pt x="40534" y="37795"/>
                </a:cubicBezTo>
                <a:cubicBezTo>
                  <a:pt x="40249" y="38042"/>
                  <a:pt x="39849" y="38175"/>
                  <a:pt x="39526" y="38137"/>
                </a:cubicBezTo>
                <a:cubicBezTo>
                  <a:pt x="39298" y="38422"/>
                  <a:pt x="38385" y="38555"/>
                  <a:pt x="37852" y="38803"/>
                </a:cubicBezTo>
                <a:cubicBezTo>
                  <a:pt x="37985" y="38879"/>
                  <a:pt x="37776" y="39050"/>
                  <a:pt x="37928" y="39012"/>
                </a:cubicBezTo>
                <a:cubicBezTo>
                  <a:pt x="38099" y="38936"/>
                  <a:pt x="37985" y="38936"/>
                  <a:pt x="37947" y="38879"/>
                </a:cubicBezTo>
                <a:cubicBezTo>
                  <a:pt x="38099" y="38803"/>
                  <a:pt x="38156" y="38936"/>
                  <a:pt x="38251" y="38936"/>
                </a:cubicBezTo>
                <a:cubicBezTo>
                  <a:pt x="38518" y="38555"/>
                  <a:pt x="39374" y="38536"/>
                  <a:pt x="39773" y="38270"/>
                </a:cubicBezTo>
                <a:cubicBezTo>
                  <a:pt x="39868" y="38365"/>
                  <a:pt x="40096" y="38213"/>
                  <a:pt x="40173" y="38327"/>
                </a:cubicBezTo>
                <a:cubicBezTo>
                  <a:pt x="40211" y="38175"/>
                  <a:pt x="40268" y="38194"/>
                  <a:pt x="40458" y="38156"/>
                </a:cubicBezTo>
                <a:cubicBezTo>
                  <a:pt x="40439" y="38118"/>
                  <a:pt x="40420" y="38061"/>
                  <a:pt x="40401" y="38023"/>
                </a:cubicBezTo>
                <a:cubicBezTo>
                  <a:pt x="40439" y="38023"/>
                  <a:pt x="40686" y="38042"/>
                  <a:pt x="40648" y="37909"/>
                </a:cubicBezTo>
                <a:cubicBezTo>
                  <a:pt x="40838" y="37890"/>
                  <a:pt x="40534" y="38042"/>
                  <a:pt x="40667" y="38137"/>
                </a:cubicBezTo>
                <a:cubicBezTo>
                  <a:pt x="40800" y="38099"/>
                  <a:pt x="40914" y="38194"/>
                  <a:pt x="40990" y="38061"/>
                </a:cubicBezTo>
                <a:cubicBezTo>
                  <a:pt x="40933" y="37985"/>
                  <a:pt x="40781" y="38099"/>
                  <a:pt x="40781" y="37909"/>
                </a:cubicBezTo>
                <a:cubicBezTo>
                  <a:pt x="40990" y="37985"/>
                  <a:pt x="41409" y="37547"/>
                  <a:pt x="41618" y="37680"/>
                </a:cubicBezTo>
                <a:cubicBezTo>
                  <a:pt x="41694" y="37642"/>
                  <a:pt x="41694" y="37566"/>
                  <a:pt x="41770" y="37509"/>
                </a:cubicBezTo>
                <a:cubicBezTo>
                  <a:pt x="42645" y="37452"/>
                  <a:pt x="43558" y="37148"/>
                  <a:pt x="44490" y="36805"/>
                </a:cubicBezTo>
                <a:cubicBezTo>
                  <a:pt x="46430" y="36140"/>
                  <a:pt x="48466" y="35265"/>
                  <a:pt x="50292" y="34827"/>
                </a:cubicBezTo>
                <a:close/>
                <a:moveTo>
                  <a:pt x="46963" y="34789"/>
                </a:moveTo>
                <a:cubicBezTo>
                  <a:pt x="47134" y="34637"/>
                  <a:pt x="47420" y="34713"/>
                  <a:pt x="47439" y="34580"/>
                </a:cubicBezTo>
                <a:cubicBezTo>
                  <a:pt x="47267" y="34523"/>
                  <a:pt x="46849" y="34732"/>
                  <a:pt x="46564" y="34884"/>
                </a:cubicBezTo>
                <a:cubicBezTo>
                  <a:pt x="46564" y="35037"/>
                  <a:pt x="46849" y="34732"/>
                  <a:pt x="46849" y="34884"/>
                </a:cubicBezTo>
                <a:cubicBezTo>
                  <a:pt x="46545" y="35056"/>
                  <a:pt x="46849" y="35151"/>
                  <a:pt x="46411" y="35227"/>
                </a:cubicBezTo>
                <a:cubicBezTo>
                  <a:pt x="46507" y="35322"/>
                  <a:pt x="46697" y="35227"/>
                  <a:pt x="46849" y="35208"/>
                </a:cubicBezTo>
                <a:cubicBezTo>
                  <a:pt x="46716" y="35018"/>
                  <a:pt x="46963" y="34941"/>
                  <a:pt x="46963" y="34789"/>
                </a:cubicBezTo>
                <a:close/>
                <a:moveTo>
                  <a:pt x="72945" y="25907"/>
                </a:moveTo>
                <a:cubicBezTo>
                  <a:pt x="72964" y="26040"/>
                  <a:pt x="72755" y="25945"/>
                  <a:pt x="72774" y="25811"/>
                </a:cubicBezTo>
                <a:cubicBezTo>
                  <a:pt x="72375" y="26154"/>
                  <a:pt x="71119" y="26420"/>
                  <a:pt x="70492" y="26724"/>
                </a:cubicBezTo>
                <a:cubicBezTo>
                  <a:pt x="70416" y="26801"/>
                  <a:pt x="70416" y="26877"/>
                  <a:pt x="70454" y="26972"/>
                </a:cubicBezTo>
                <a:cubicBezTo>
                  <a:pt x="71424" y="26458"/>
                  <a:pt x="72280" y="26363"/>
                  <a:pt x="73858" y="25659"/>
                </a:cubicBezTo>
                <a:cubicBezTo>
                  <a:pt x="73687" y="25621"/>
                  <a:pt x="73706" y="25659"/>
                  <a:pt x="73801" y="25526"/>
                </a:cubicBezTo>
                <a:cubicBezTo>
                  <a:pt x="74068" y="25602"/>
                  <a:pt x="74695" y="25488"/>
                  <a:pt x="74924" y="25127"/>
                </a:cubicBezTo>
                <a:cubicBezTo>
                  <a:pt x="75000" y="25146"/>
                  <a:pt x="75152" y="25051"/>
                  <a:pt x="75171" y="25184"/>
                </a:cubicBezTo>
                <a:cubicBezTo>
                  <a:pt x="75152" y="24975"/>
                  <a:pt x="75837" y="24956"/>
                  <a:pt x="75780" y="24727"/>
                </a:cubicBezTo>
                <a:cubicBezTo>
                  <a:pt x="74829" y="25108"/>
                  <a:pt x="73916" y="25393"/>
                  <a:pt x="72850" y="25850"/>
                </a:cubicBezTo>
                <a:cubicBezTo>
                  <a:pt x="72869" y="25907"/>
                  <a:pt x="72907" y="25926"/>
                  <a:pt x="72945" y="25907"/>
                </a:cubicBezTo>
                <a:close/>
                <a:moveTo>
                  <a:pt x="18375" y="47914"/>
                </a:moveTo>
                <a:cubicBezTo>
                  <a:pt x="18242" y="47818"/>
                  <a:pt x="17937" y="47971"/>
                  <a:pt x="17709" y="48028"/>
                </a:cubicBezTo>
                <a:cubicBezTo>
                  <a:pt x="17804" y="48199"/>
                  <a:pt x="18108" y="48009"/>
                  <a:pt x="18375" y="47914"/>
                </a:cubicBezTo>
                <a:close/>
                <a:moveTo>
                  <a:pt x="17595" y="48123"/>
                </a:moveTo>
                <a:cubicBezTo>
                  <a:pt x="16758" y="48275"/>
                  <a:pt x="15788" y="48560"/>
                  <a:pt x="15008" y="48827"/>
                </a:cubicBezTo>
                <a:cubicBezTo>
                  <a:pt x="16187" y="48655"/>
                  <a:pt x="16587" y="48465"/>
                  <a:pt x="17595" y="48123"/>
                </a:cubicBezTo>
                <a:close/>
                <a:moveTo>
                  <a:pt x="56188" y="32640"/>
                </a:moveTo>
                <a:cubicBezTo>
                  <a:pt x="56055" y="32545"/>
                  <a:pt x="55884" y="32659"/>
                  <a:pt x="55732" y="32754"/>
                </a:cubicBezTo>
                <a:cubicBezTo>
                  <a:pt x="55903" y="32868"/>
                  <a:pt x="55979" y="32735"/>
                  <a:pt x="56188" y="32640"/>
                </a:cubicBezTo>
                <a:close/>
                <a:moveTo>
                  <a:pt x="33648" y="41408"/>
                </a:moveTo>
                <a:cubicBezTo>
                  <a:pt x="33782" y="41542"/>
                  <a:pt x="33401" y="41561"/>
                  <a:pt x="33401" y="41675"/>
                </a:cubicBezTo>
                <a:cubicBezTo>
                  <a:pt x="33534" y="41732"/>
                  <a:pt x="33801" y="41542"/>
                  <a:pt x="33934" y="41561"/>
                </a:cubicBezTo>
                <a:cubicBezTo>
                  <a:pt x="33896" y="41485"/>
                  <a:pt x="33972" y="41428"/>
                  <a:pt x="33915" y="41351"/>
                </a:cubicBezTo>
                <a:cubicBezTo>
                  <a:pt x="33801" y="41389"/>
                  <a:pt x="33705" y="41408"/>
                  <a:pt x="33629" y="41351"/>
                </a:cubicBezTo>
                <a:cubicBezTo>
                  <a:pt x="33572" y="41389"/>
                  <a:pt x="33629" y="41408"/>
                  <a:pt x="33648" y="41389"/>
                </a:cubicBezTo>
                <a:close/>
                <a:moveTo>
                  <a:pt x="55009" y="33115"/>
                </a:moveTo>
                <a:cubicBezTo>
                  <a:pt x="54990" y="33058"/>
                  <a:pt x="54971" y="33020"/>
                  <a:pt x="54952" y="32963"/>
                </a:cubicBezTo>
                <a:cubicBezTo>
                  <a:pt x="54800" y="33001"/>
                  <a:pt x="54857" y="33115"/>
                  <a:pt x="54666" y="33134"/>
                </a:cubicBezTo>
                <a:cubicBezTo>
                  <a:pt x="54762" y="33192"/>
                  <a:pt x="54876" y="33172"/>
                  <a:pt x="55028" y="33115"/>
                </a:cubicBezTo>
                <a:close/>
                <a:moveTo>
                  <a:pt x="33173" y="41808"/>
                </a:moveTo>
                <a:cubicBezTo>
                  <a:pt x="33401" y="41789"/>
                  <a:pt x="33211" y="41618"/>
                  <a:pt x="33211" y="41523"/>
                </a:cubicBezTo>
                <a:cubicBezTo>
                  <a:pt x="33078" y="41599"/>
                  <a:pt x="33021" y="41561"/>
                  <a:pt x="32945" y="41580"/>
                </a:cubicBezTo>
                <a:cubicBezTo>
                  <a:pt x="32203" y="42302"/>
                  <a:pt x="30510" y="42360"/>
                  <a:pt x="29331" y="43139"/>
                </a:cubicBezTo>
                <a:cubicBezTo>
                  <a:pt x="30282" y="42740"/>
                  <a:pt x="32583" y="42169"/>
                  <a:pt x="33078" y="41751"/>
                </a:cubicBezTo>
                <a:cubicBezTo>
                  <a:pt x="33173" y="41713"/>
                  <a:pt x="33059" y="41846"/>
                  <a:pt x="33173" y="41808"/>
                </a:cubicBezTo>
                <a:close/>
                <a:moveTo>
                  <a:pt x="25508" y="44832"/>
                </a:moveTo>
                <a:cubicBezTo>
                  <a:pt x="25584" y="44775"/>
                  <a:pt x="25584" y="44718"/>
                  <a:pt x="25660" y="44661"/>
                </a:cubicBezTo>
                <a:cubicBezTo>
                  <a:pt x="25603" y="44585"/>
                  <a:pt x="25508" y="44604"/>
                  <a:pt x="25374" y="44661"/>
                </a:cubicBezTo>
                <a:cubicBezTo>
                  <a:pt x="25393" y="44756"/>
                  <a:pt x="25488" y="44737"/>
                  <a:pt x="25508" y="44832"/>
                </a:cubicBezTo>
                <a:close/>
                <a:moveTo>
                  <a:pt x="53487" y="33553"/>
                </a:moveTo>
                <a:cubicBezTo>
                  <a:pt x="53240" y="33629"/>
                  <a:pt x="52498" y="33743"/>
                  <a:pt x="52498" y="33952"/>
                </a:cubicBezTo>
                <a:cubicBezTo>
                  <a:pt x="52764" y="33876"/>
                  <a:pt x="53183" y="33686"/>
                  <a:pt x="53487" y="33553"/>
                </a:cubicBezTo>
                <a:close/>
                <a:moveTo>
                  <a:pt x="24823" y="45060"/>
                </a:moveTo>
                <a:cubicBezTo>
                  <a:pt x="25013" y="45003"/>
                  <a:pt x="24899" y="44851"/>
                  <a:pt x="25146" y="44813"/>
                </a:cubicBezTo>
                <a:cubicBezTo>
                  <a:pt x="25051" y="44775"/>
                  <a:pt x="24899" y="44813"/>
                  <a:pt x="24728" y="44870"/>
                </a:cubicBezTo>
                <a:cubicBezTo>
                  <a:pt x="24975" y="44908"/>
                  <a:pt x="24766" y="44889"/>
                  <a:pt x="24804" y="45060"/>
                </a:cubicBezTo>
                <a:close/>
                <a:moveTo>
                  <a:pt x="51985" y="34105"/>
                </a:moveTo>
                <a:cubicBezTo>
                  <a:pt x="52118" y="34143"/>
                  <a:pt x="52194" y="33990"/>
                  <a:pt x="52422" y="33971"/>
                </a:cubicBezTo>
                <a:cubicBezTo>
                  <a:pt x="52365" y="33838"/>
                  <a:pt x="52042" y="34009"/>
                  <a:pt x="51985" y="34105"/>
                </a:cubicBezTo>
                <a:close/>
                <a:moveTo>
                  <a:pt x="19040" y="47267"/>
                </a:moveTo>
                <a:cubicBezTo>
                  <a:pt x="19269" y="47210"/>
                  <a:pt x="19288" y="47096"/>
                  <a:pt x="19364" y="47020"/>
                </a:cubicBezTo>
                <a:cubicBezTo>
                  <a:pt x="19250" y="46848"/>
                  <a:pt x="19040" y="47286"/>
                  <a:pt x="19021" y="47039"/>
                </a:cubicBezTo>
                <a:cubicBezTo>
                  <a:pt x="18945" y="47096"/>
                  <a:pt x="19021" y="47191"/>
                  <a:pt x="19040" y="47267"/>
                </a:cubicBezTo>
                <a:close/>
                <a:moveTo>
                  <a:pt x="28893" y="43254"/>
                </a:moveTo>
                <a:cubicBezTo>
                  <a:pt x="28912" y="43006"/>
                  <a:pt x="28494" y="43349"/>
                  <a:pt x="28208" y="43368"/>
                </a:cubicBezTo>
                <a:cubicBezTo>
                  <a:pt x="28323" y="43710"/>
                  <a:pt x="28684" y="43215"/>
                  <a:pt x="28893" y="43254"/>
                </a:cubicBezTo>
                <a:close/>
                <a:moveTo>
                  <a:pt x="28056" y="43539"/>
                </a:moveTo>
                <a:cubicBezTo>
                  <a:pt x="27866" y="43330"/>
                  <a:pt x="27581" y="43672"/>
                  <a:pt x="27410" y="43520"/>
                </a:cubicBezTo>
                <a:cubicBezTo>
                  <a:pt x="27353" y="43691"/>
                  <a:pt x="26991" y="43786"/>
                  <a:pt x="26706" y="43900"/>
                </a:cubicBezTo>
                <a:cubicBezTo>
                  <a:pt x="27124" y="43862"/>
                  <a:pt x="27448" y="43786"/>
                  <a:pt x="28056" y="43539"/>
                </a:cubicBezTo>
                <a:close/>
                <a:moveTo>
                  <a:pt x="17880" y="47571"/>
                </a:moveTo>
                <a:cubicBezTo>
                  <a:pt x="17747" y="47419"/>
                  <a:pt x="17367" y="47666"/>
                  <a:pt x="17138" y="47685"/>
                </a:cubicBezTo>
                <a:cubicBezTo>
                  <a:pt x="17424" y="47818"/>
                  <a:pt x="17595" y="47571"/>
                  <a:pt x="17880" y="47571"/>
                </a:cubicBezTo>
                <a:close/>
                <a:moveTo>
                  <a:pt x="15274" y="48560"/>
                </a:moveTo>
                <a:cubicBezTo>
                  <a:pt x="15103" y="48446"/>
                  <a:pt x="14399" y="48846"/>
                  <a:pt x="14494" y="48579"/>
                </a:cubicBezTo>
                <a:cubicBezTo>
                  <a:pt x="14437" y="48484"/>
                  <a:pt x="14228" y="48674"/>
                  <a:pt x="14095" y="48693"/>
                </a:cubicBezTo>
                <a:cubicBezTo>
                  <a:pt x="14133" y="48751"/>
                  <a:pt x="14285" y="48636"/>
                  <a:pt x="14323" y="48712"/>
                </a:cubicBezTo>
                <a:cubicBezTo>
                  <a:pt x="14209" y="48865"/>
                  <a:pt x="13372" y="48922"/>
                  <a:pt x="13353" y="49150"/>
                </a:cubicBezTo>
                <a:cubicBezTo>
                  <a:pt x="13867" y="48998"/>
                  <a:pt x="14513" y="48770"/>
                  <a:pt x="15255" y="48560"/>
                </a:cubicBezTo>
                <a:close/>
                <a:moveTo>
                  <a:pt x="65090" y="28455"/>
                </a:moveTo>
                <a:cubicBezTo>
                  <a:pt x="65033" y="28379"/>
                  <a:pt x="64881" y="28493"/>
                  <a:pt x="64900" y="28303"/>
                </a:cubicBezTo>
                <a:cubicBezTo>
                  <a:pt x="64671" y="28569"/>
                  <a:pt x="64519" y="28493"/>
                  <a:pt x="64044" y="28703"/>
                </a:cubicBezTo>
                <a:cubicBezTo>
                  <a:pt x="64405" y="28760"/>
                  <a:pt x="64633" y="28569"/>
                  <a:pt x="65090" y="28455"/>
                </a:cubicBezTo>
                <a:close/>
                <a:moveTo>
                  <a:pt x="13277" y="49131"/>
                </a:moveTo>
                <a:cubicBezTo>
                  <a:pt x="13486" y="49036"/>
                  <a:pt x="13087" y="49017"/>
                  <a:pt x="13277" y="48960"/>
                </a:cubicBezTo>
                <a:cubicBezTo>
                  <a:pt x="13182" y="48903"/>
                  <a:pt x="12992" y="49017"/>
                  <a:pt x="12878" y="49017"/>
                </a:cubicBezTo>
                <a:cubicBezTo>
                  <a:pt x="12897" y="49055"/>
                  <a:pt x="12916" y="49112"/>
                  <a:pt x="12935" y="49150"/>
                </a:cubicBezTo>
                <a:cubicBezTo>
                  <a:pt x="13087" y="49017"/>
                  <a:pt x="13163" y="48998"/>
                  <a:pt x="13277" y="49131"/>
                </a:cubicBezTo>
                <a:close/>
                <a:moveTo>
                  <a:pt x="23586" y="44870"/>
                </a:moveTo>
                <a:cubicBezTo>
                  <a:pt x="23510" y="44832"/>
                  <a:pt x="23073" y="45022"/>
                  <a:pt x="22769" y="45156"/>
                </a:cubicBezTo>
                <a:cubicBezTo>
                  <a:pt x="23111" y="45175"/>
                  <a:pt x="23339" y="45003"/>
                  <a:pt x="23586" y="44870"/>
                </a:cubicBezTo>
                <a:close/>
                <a:moveTo>
                  <a:pt x="12516" y="49207"/>
                </a:moveTo>
                <a:cubicBezTo>
                  <a:pt x="12022" y="49340"/>
                  <a:pt x="10861" y="49721"/>
                  <a:pt x="10538" y="49778"/>
                </a:cubicBezTo>
                <a:cubicBezTo>
                  <a:pt x="11185" y="49854"/>
                  <a:pt x="11927" y="49454"/>
                  <a:pt x="12516" y="49207"/>
                </a:cubicBezTo>
                <a:close/>
                <a:moveTo>
                  <a:pt x="37738" y="38917"/>
                </a:moveTo>
                <a:cubicBezTo>
                  <a:pt x="37148" y="38993"/>
                  <a:pt x="36483" y="39316"/>
                  <a:pt x="35760" y="39544"/>
                </a:cubicBezTo>
                <a:cubicBezTo>
                  <a:pt x="35531" y="39621"/>
                  <a:pt x="35722" y="39659"/>
                  <a:pt x="35855" y="39563"/>
                </a:cubicBezTo>
                <a:cubicBezTo>
                  <a:pt x="36083" y="39525"/>
                  <a:pt x="36007" y="39506"/>
                  <a:pt x="36235" y="39468"/>
                </a:cubicBezTo>
                <a:cubicBezTo>
                  <a:pt x="36330" y="39506"/>
                  <a:pt x="36444" y="39544"/>
                  <a:pt x="36559" y="39563"/>
                </a:cubicBezTo>
                <a:cubicBezTo>
                  <a:pt x="36806" y="39240"/>
                  <a:pt x="37434" y="39126"/>
                  <a:pt x="37738" y="38917"/>
                </a:cubicBezTo>
                <a:close/>
                <a:moveTo>
                  <a:pt x="55732" y="31879"/>
                </a:moveTo>
                <a:cubicBezTo>
                  <a:pt x="55884" y="31765"/>
                  <a:pt x="56017" y="31651"/>
                  <a:pt x="56245" y="31556"/>
                </a:cubicBezTo>
                <a:cubicBezTo>
                  <a:pt x="55960" y="31404"/>
                  <a:pt x="56036" y="31613"/>
                  <a:pt x="55637" y="31632"/>
                </a:cubicBezTo>
                <a:cubicBezTo>
                  <a:pt x="55656" y="31803"/>
                  <a:pt x="55617" y="31746"/>
                  <a:pt x="55732" y="31879"/>
                </a:cubicBezTo>
                <a:close/>
                <a:moveTo>
                  <a:pt x="56930" y="31289"/>
                </a:moveTo>
                <a:cubicBezTo>
                  <a:pt x="56778" y="31137"/>
                  <a:pt x="56416" y="31461"/>
                  <a:pt x="56283" y="31480"/>
                </a:cubicBezTo>
                <a:cubicBezTo>
                  <a:pt x="56530" y="31537"/>
                  <a:pt x="56626" y="31385"/>
                  <a:pt x="56930" y="31289"/>
                </a:cubicBezTo>
                <a:close/>
                <a:moveTo>
                  <a:pt x="57177" y="31175"/>
                </a:moveTo>
                <a:cubicBezTo>
                  <a:pt x="57253" y="31270"/>
                  <a:pt x="57520" y="31061"/>
                  <a:pt x="57691" y="31023"/>
                </a:cubicBezTo>
                <a:cubicBezTo>
                  <a:pt x="57596" y="30947"/>
                  <a:pt x="57253" y="31061"/>
                  <a:pt x="57177" y="31175"/>
                </a:cubicBezTo>
                <a:close/>
                <a:moveTo>
                  <a:pt x="74733" y="24138"/>
                </a:moveTo>
                <a:cubicBezTo>
                  <a:pt x="74829" y="24195"/>
                  <a:pt x="74790" y="24081"/>
                  <a:pt x="74771" y="24004"/>
                </a:cubicBezTo>
                <a:cubicBezTo>
                  <a:pt x="74829" y="24024"/>
                  <a:pt x="74886" y="24024"/>
                  <a:pt x="74962" y="23985"/>
                </a:cubicBezTo>
                <a:cubicBezTo>
                  <a:pt x="74657" y="24271"/>
                  <a:pt x="75532" y="23909"/>
                  <a:pt x="75608" y="23795"/>
                </a:cubicBezTo>
                <a:cubicBezTo>
                  <a:pt x="75551" y="23757"/>
                  <a:pt x="75513" y="23738"/>
                  <a:pt x="75494" y="23662"/>
                </a:cubicBezTo>
                <a:cubicBezTo>
                  <a:pt x="75190" y="23738"/>
                  <a:pt x="75152" y="23814"/>
                  <a:pt x="74886" y="23795"/>
                </a:cubicBezTo>
                <a:cubicBezTo>
                  <a:pt x="75019" y="23909"/>
                  <a:pt x="74353" y="24043"/>
                  <a:pt x="74353" y="24062"/>
                </a:cubicBezTo>
                <a:cubicBezTo>
                  <a:pt x="74239" y="24366"/>
                  <a:pt x="74676" y="23928"/>
                  <a:pt x="74752" y="24138"/>
                </a:cubicBezTo>
                <a:close/>
                <a:moveTo>
                  <a:pt x="73877" y="24309"/>
                </a:moveTo>
                <a:cubicBezTo>
                  <a:pt x="72717" y="24841"/>
                  <a:pt x="71462" y="25222"/>
                  <a:pt x="70168" y="25754"/>
                </a:cubicBezTo>
                <a:cubicBezTo>
                  <a:pt x="70587" y="25659"/>
                  <a:pt x="71538" y="25488"/>
                  <a:pt x="71747" y="25222"/>
                </a:cubicBezTo>
                <a:cubicBezTo>
                  <a:pt x="72280" y="25070"/>
                  <a:pt x="73649" y="24670"/>
                  <a:pt x="73877" y="24309"/>
                </a:cubicBezTo>
                <a:close/>
                <a:moveTo>
                  <a:pt x="61533" y="29387"/>
                </a:moveTo>
                <a:cubicBezTo>
                  <a:pt x="61609" y="29330"/>
                  <a:pt x="61590" y="29254"/>
                  <a:pt x="61685" y="29216"/>
                </a:cubicBezTo>
                <a:cubicBezTo>
                  <a:pt x="61229" y="29292"/>
                  <a:pt x="60278" y="29501"/>
                  <a:pt x="59973" y="29787"/>
                </a:cubicBezTo>
                <a:cubicBezTo>
                  <a:pt x="59745" y="29882"/>
                  <a:pt x="59441" y="29730"/>
                  <a:pt x="59574" y="30053"/>
                </a:cubicBezTo>
                <a:cubicBezTo>
                  <a:pt x="60182" y="29844"/>
                  <a:pt x="60772" y="29482"/>
                  <a:pt x="61533" y="29387"/>
                </a:cubicBezTo>
                <a:close/>
                <a:moveTo>
                  <a:pt x="62522" y="28817"/>
                </a:moveTo>
                <a:cubicBezTo>
                  <a:pt x="62351" y="28931"/>
                  <a:pt x="62351" y="28931"/>
                  <a:pt x="62161" y="28969"/>
                </a:cubicBezTo>
                <a:cubicBezTo>
                  <a:pt x="62123" y="29140"/>
                  <a:pt x="62674" y="28931"/>
                  <a:pt x="62522" y="28817"/>
                </a:cubicBezTo>
                <a:close/>
                <a:moveTo>
                  <a:pt x="69807" y="25945"/>
                </a:moveTo>
                <a:cubicBezTo>
                  <a:pt x="70245" y="25716"/>
                  <a:pt x="68742" y="26439"/>
                  <a:pt x="69750" y="25964"/>
                </a:cubicBezTo>
                <a:cubicBezTo>
                  <a:pt x="69769" y="25964"/>
                  <a:pt x="69788" y="25964"/>
                  <a:pt x="69807" y="25945"/>
                </a:cubicBezTo>
                <a:close/>
                <a:moveTo>
                  <a:pt x="25907" y="43158"/>
                </a:moveTo>
                <a:cubicBezTo>
                  <a:pt x="25869" y="43387"/>
                  <a:pt x="25698" y="43139"/>
                  <a:pt x="25508" y="43387"/>
                </a:cubicBezTo>
                <a:cubicBezTo>
                  <a:pt x="25298" y="43463"/>
                  <a:pt x="25336" y="43139"/>
                  <a:pt x="25184" y="43120"/>
                </a:cubicBezTo>
                <a:cubicBezTo>
                  <a:pt x="25146" y="43254"/>
                  <a:pt x="25089" y="43387"/>
                  <a:pt x="24804" y="43444"/>
                </a:cubicBezTo>
                <a:cubicBezTo>
                  <a:pt x="24937" y="43311"/>
                  <a:pt x="24804" y="43330"/>
                  <a:pt x="24880" y="43254"/>
                </a:cubicBezTo>
                <a:cubicBezTo>
                  <a:pt x="24766" y="43139"/>
                  <a:pt x="24785" y="43425"/>
                  <a:pt x="24671" y="43444"/>
                </a:cubicBezTo>
                <a:cubicBezTo>
                  <a:pt x="24804" y="43596"/>
                  <a:pt x="24975" y="43463"/>
                  <a:pt x="25203" y="43349"/>
                </a:cubicBezTo>
                <a:cubicBezTo>
                  <a:pt x="25241" y="43406"/>
                  <a:pt x="25165" y="43444"/>
                  <a:pt x="25203" y="43520"/>
                </a:cubicBezTo>
                <a:cubicBezTo>
                  <a:pt x="24747" y="43577"/>
                  <a:pt x="24347" y="43900"/>
                  <a:pt x="24138" y="43710"/>
                </a:cubicBezTo>
                <a:cubicBezTo>
                  <a:pt x="23929" y="43824"/>
                  <a:pt x="24366" y="43843"/>
                  <a:pt x="24062" y="43900"/>
                </a:cubicBezTo>
                <a:cubicBezTo>
                  <a:pt x="25070" y="43748"/>
                  <a:pt x="25736" y="43558"/>
                  <a:pt x="26858" y="43177"/>
                </a:cubicBezTo>
                <a:cubicBezTo>
                  <a:pt x="26972" y="43063"/>
                  <a:pt x="26687" y="43082"/>
                  <a:pt x="26839" y="42968"/>
                </a:cubicBezTo>
                <a:cubicBezTo>
                  <a:pt x="26763" y="42873"/>
                  <a:pt x="26516" y="43063"/>
                  <a:pt x="26382" y="43082"/>
                </a:cubicBezTo>
                <a:cubicBezTo>
                  <a:pt x="26459" y="43139"/>
                  <a:pt x="26611" y="43082"/>
                  <a:pt x="26725" y="43063"/>
                </a:cubicBezTo>
                <a:cubicBezTo>
                  <a:pt x="26725" y="43215"/>
                  <a:pt x="26135" y="43292"/>
                  <a:pt x="26325" y="43120"/>
                </a:cubicBezTo>
                <a:cubicBezTo>
                  <a:pt x="26211" y="43044"/>
                  <a:pt x="26021" y="43425"/>
                  <a:pt x="25907" y="43158"/>
                </a:cubicBezTo>
                <a:close/>
                <a:moveTo>
                  <a:pt x="27067" y="42987"/>
                </a:moveTo>
                <a:cubicBezTo>
                  <a:pt x="27067" y="43025"/>
                  <a:pt x="26991" y="43044"/>
                  <a:pt x="26953" y="43082"/>
                </a:cubicBezTo>
                <a:cubicBezTo>
                  <a:pt x="26991" y="43196"/>
                  <a:pt x="27181" y="43025"/>
                  <a:pt x="27276" y="43006"/>
                </a:cubicBezTo>
                <a:cubicBezTo>
                  <a:pt x="27257" y="42949"/>
                  <a:pt x="27219" y="42873"/>
                  <a:pt x="27295" y="42835"/>
                </a:cubicBezTo>
                <a:cubicBezTo>
                  <a:pt x="27219" y="42778"/>
                  <a:pt x="27124" y="42873"/>
                  <a:pt x="27181" y="42930"/>
                </a:cubicBezTo>
                <a:cubicBezTo>
                  <a:pt x="27086" y="42987"/>
                  <a:pt x="27067" y="42930"/>
                  <a:pt x="26972" y="42968"/>
                </a:cubicBezTo>
                <a:cubicBezTo>
                  <a:pt x="26896" y="43025"/>
                  <a:pt x="26991" y="43006"/>
                  <a:pt x="27067" y="42987"/>
                </a:cubicBezTo>
                <a:close/>
                <a:moveTo>
                  <a:pt x="56778" y="30890"/>
                </a:moveTo>
                <a:cubicBezTo>
                  <a:pt x="56892" y="30624"/>
                  <a:pt x="56150" y="31156"/>
                  <a:pt x="56074" y="30947"/>
                </a:cubicBezTo>
                <a:cubicBezTo>
                  <a:pt x="56626" y="30567"/>
                  <a:pt x="57900" y="30319"/>
                  <a:pt x="58756" y="29939"/>
                </a:cubicBezTo>
                <a:cubicBezTo>
                  <a:pt x="58642" y="29901"/>
                  <a:pt x="58528" y="29920"/>
                  <a:pt x="58699" y="29787"/>
                </a:cubicBezTo>
                <a:cubicBezTo>
                  <a:pt x="58547" y="29749"/>
                  <a:pt x="58528" y="29863"/>
                  <a:pt x="58299" y="29901"/>
                </a:cubicBezTo>
                <a:cubicBezTo>
                  <a:pt x="58318" y="29977"/>
                  <a:pt x="58452" y="29977"/>
                  <a:pt x="58356" y="30034"/>
                </a:cubicBezTo>
                <a:cubicBezTo>
                  <a:pt x="58128" y="30148"/>
                  <a:pt x="58318" y="30015"/>
                  <a:pt x="58242" y="29920"/>
                </a:cubicBezTo>
                <a:cubicBezTo>
                  <a:pt x="58071" y="30205"/>
                  <a:pt x="57615" y="29996"/>
                  <a:pt x="57424" y="30357"/>
                </a:cubicBezTo>
                <a:cubicBezTo>
                  <a:pt x="57082" y="30243"/>
                  <a:pt x="56226" y="30757"/>
                  <a:pt x="55751" y="30871"/>
                </a:cubicBezTo>
                <a:cubicBezTo>
                  <a:pt x="55560" y="31042"/>
                  <a:pt x="55922" y="30890"/>
                  <a:pt x="55941" y="30966"/>
                </a:cubicBezTo>
                <a:cubicBezTo>
                  <a:pt x="56055" y="31099"/>
                  <a:pt x="55751" y="31137"/>
                  <a:pt x="55770" y="31251"/>
                </a:cubicBezTo>
                <a:cubicBezTo>
                  <a:pt x="55598" y="31175"/>
                  <a:pt x="55598" y="31156"/>
                  <a:pt x="55351" y="31308"/>
                </a:cubicBezTo>
                <a:cubicBezTo>
                  <a:pt x="55370" y="31385"/>
                  <a:pt x="55446" y="31366"/>
                  <a:pt x="55484" y="31423"/>
                </a:cubicBezTo>
                <a:cubicBezTo>
                  <a:pt x="55332" y="31518"/>
                  <a:pt x="55313" y="31366"/>
                  <a:pt x="55237" y="31347"/>
                </a:cubicBezTo>
                <a:cubicBezTo>
                  <a:pt x="54914" y="31518"/>
                  <a:pt x="54647" y="31803"/>
                  <a:pt x="53849" y="32012"/>
                </a:cubicBezTo>
                <a:cubicBezTo>
                  <a:pt x="54990" y="31822"/>
                  <a:pt x="56378" y="31366"/>
                  <a:pt x="57253" y="30871"/>
                </a:cubicBezTo>
                <a:cubicBezTo>
                  <a:pt x="56626" y="30985"/>
                  <a:pt x="56359" y="31156"/>
                  <a:pt x="55751" y="31366"/>
                </a:cubicBezTo>
                <a:cubicBezTo>
                  <a:pt x="55998" y="31194"/>
                  <a:pt x="56511" y="30985"/>
                  <a:pt x="56778" y="30890"/>
                </a:cubicBezTo>
                <a:close/>
                <a:moveTo>
                  <a:pt x="57558" y="30700"/>
                </a:moveTo>
                <a:cubicBezTo>
                  <a:pt x="58033" y="30681"/>
                  <a:pt x="59003" y="30319"/>
                  <a:pt x="58737" y="30281"/>
                </a:cubicBezTo>
                <a:cubicBezTo>
                  <a:pt x="58337" y="30414"/>
                  <a:pt x="57881" y="30662"/>
                  <a:pt x="57558" y="30700"/>
                </a:cubicBezTo>
                <a:close/>
                <a:moveTo>
                  <a:pt x="59269" y="30167"/>
                </a:moveTo>
                <a:cubicBezTo>
                  <a:pt x="59327" y="30148"/>
                  <a:pt x="59403" y="30129"/>
                  <a:pt x="59460" y="30091"/>
                </a:cubicBezTo>
                <a:cubicBezTo>
                  <a:pt x="59460" y="29920"/>
                  <a:pt x="59308" y="30015"/>
                  <a:pt x="59250" y="29958"/>
                </a:cubicBezTo>
                <a:cubicBezTo>
                  <a:pt x="59174" y="29996"/>
                  <a:pt x="59250" y="30091"/>
                  <a:pt x="59269" y="30167"/>
                </a:cubicBezTo>
                <a:close/>
                <a:moveTo>
                  <a:pt x="65451" y="27580"/>
                </a:moveTo>
                <a:cubicBezTo>
                  <a:pt x="66041" y="27504"/>
                  <a:pt x="66345" y="27238"/>
                  <a:pt x="66802" y="27162"/>
                </a:cubicBezTo>
                <a:cubicBezTo>
                  <a:pt x="66764" y="27105"/>
                  <a:pt x="66650" y="27181"/>
                  <a:pt x="66631" y="27105"/>
                </a:cubicBezTo>
                <a:cubicBezTo>
                  <a:pt x="66098" y="27371"/>
                  <a:pt x="65775" y="27333"/>
                  <a:pt x="65451" y="27580"/>
                </a:cubicBezTo>
                <a:close/>
                <a:moveTo>
                  <a:pt x="53791" y="32202"/>
                </a:moveTo>
                <a:cubicBezTo>
                  <a:pt x="53830" y="32031"/>
                  <a:pt x="53297" y="32126"/>
                  <a:pt x="53202" y="32164"/>
                </a:cubicBezTo>
                <a:cubicBezTo>
                  <a:pt x="53107" y="32183"/>
                  <a:pt x="53221" y="32260"/>
                  <a:pt x="53183" y="32279"/>
                </a:cubicBezTo>
                <a:cubicBezTo>
                  <a:pt x="52688" y="32640"/>
                  <a:pt x="51528" y="32716"/>
                  <a:pt x="50862" y="33096"/>
                </a:cubicBezTo>
                <a:cubicBezTo>
                  <a:pt x="50919" y="33192"/>
                  <a:pt x="50862" y="33249"/>
                  <a:pt x="50862" y="33325"/>
                </a:cubicBezTo>
                <a:cubicBezTo>
                  <a:pt x="50786" y="33134"/>
                  <a:pt x="50691" y="33134"/>
                  <a:pt x="50292" y="33325"/>
                </a:cubicBezTo>
                <a:cubicBezTo>
                  <a:pt x="50349" y="33420"/>
                  <a:pt x="50577" y="33230"/>
                  <a:pt x="50653" y="33287"/>
                </a:cubicBezTo>
                <a:cubicBezTo>
                  <a:pt x="50482" y="33496"/>
                  <a:pt x="50349" y="33515"/>
                  <a:pt x="49949" y="33686"/>
                </a:cubicBezTo>
                <a:cubicBezTo>
                  <a:pt x="50615" y="33477"/>
                  <a:pt x="51433" y="33401"/>
                  <a:pt x="51794" y="32944"/>
                </a:cubicBezTo>
                <a:cubicBezTo>
                  <a:pt x="51604" y="33039"/>
                  <a:pt x="51395" y="33211"/>
                  <a:pt x="51262" y="33039"/>
                </a:cubicBezTo>
                <a:cubicBezTo>
                  <a:pt x="51585" y="33001"/>
                  <a:pt x="52669" y="32450"/>
                  <a:pt x="53050" y="32488"/>
                </a:cubicBezTo>
                <a:cubicBezTo>
                  <a:pt x="52878" y="32431"/>
                  <a:pt x="53563" y="32221"/>
                  <a:pt x="53791" y="32202"/>
                </a:cubicBezTo>
                <a:close/>
                <a:moveTo>
                  <a:pt x="64538" y="27618"/>
                </a:moveTo>
                <a:cubicBezTo>
                  <a:pt x="64805" y="27637"/>
                  <a:pt x="64519" y="27656"/>
                  <a:pt x="64633" y="27847"/>
                </a:cubicBezTo>
                <a:cubicBezTo>
                  <a:pt x="64538" y="27866"/>
                  <a:pt x="64538" y="27752"/>
                  <a:pt x="64500" y="27695"/>
                </a:cubicBezTo>
                <a:cubicBezTo>
                  <a:pt x="63682" y="27999"/>
                  <a:pt x="63302" y="28151"/>
                  <a:pt x="62180" y="28512"/>
                </a:cubicBezTo>
                <a:cubicBezTo>
                  <a:pt x="62275" y="28646"/>
                  <a:pt x="62579" y="28493"/>
                  <a:pt x="62180" y="28684"/>
                </a:cubicBezTo>
                <a:cubicBezTo>
                  <a:pt x="62161" y="28817"/>
                  <a:pt x="62674" y="28608"/>
                  <a:pt x="62351" y="28779"/>
                </a:cubicBezTo>
                <a:cubicBezTo>
                  <a:pt x="62598" y="28550"/>
                  <a:pt x="63682" y="28417"/>
                  <a:pt x="63854" y="28056"/>
                </a:cubicBezTo>
                <a:cubicBezTo>
                  <a:pt x="64405" y="28037"/>
                  <a:pt x="64976" y="27809"/>
                  <a:pt x="65128" y="27485"/>
                </a:cubicBezTo>
                <a:cubicBezTo>
                  <a:pt x="65090" y="27409"/>
                  <a:pt x="64976" y="27428"/>
                  <a:pt x="64843" y="27485"/>
                </a:cubicBezTo>
                <a:cubicBezTo>
                  <a:pt x="65071" y="27656"/>
                  <a:pt x="64747" y="27447"/>
                  <a:pt x="64538" y="27618"/>
                </a:cubicBezTo>
                <a:close/>
                <a:moveTo>
                  <a:pt x="48941" y="34028"/>
                </a:moveTo>
                <a:cubicBezTo>
                  <a:pt x="49112" y="34124"/>
                  <a:pt x="49303" y="33971"/>
                  <a:pt x="49455" y="33895"/>
                </a:cubicBezTo>
                <a:cubicBezTo>
                  <a:pt x="49417" y="33762"/>
                  <a:pt x="49303" y="33762"/>
                  <a:pt x="49150" y="33838"/>
                </a:cubicBezTo>
                <a:cubicBezTo>
                  <a:pt x="49226" y="34047"/>
                  <a:pt x="48846" y="33838"/>
                  <a:pt x="48732" y="34066"/>
                </a:cubicBezTo>
                <a:cubicBezTo>
                  <a:pt x="48770" y="34200"/>
                  <a:pt x="49074" y="33838"/>
                  <a:pt x="48941" y="34028"/>
                </a:cubicBezTo>
                <a:close/>
                <a:moveTo>
                  <a:pt x="49512" y="33857"/>
                </a:moveTo>
                <a:cubicBezTo>
                  <a:pt x="49588" y="33971"/>
                  <a:pt x="49588" y="33762"/>
                  <a:pt x="49759" y="33762"/>
                </a:cubicBezTo>
                <a:cubicBezTo>
                  <a:pt x="49683" y="33667"/>
                  <a:pt x="49835" y="33610"/>
                  <a:pt x="49721" y="33496"/>
                </a:cubicBezTo>
                <a:cubicBezTo>
                  <a:pt x="49379" y="33572"/>
                  <a:pt x="49835" y="33800"/>
                  <a:pt x="49531" y="33743"/>
                </a:cubicBezTo>
                <a:cubicBezTo>
                  <a:pt x="49455" y="33800"/>
                  <a:pt x="49626" y="33800"/>
                  <a:pt x="49512" y="33857"/>
                </a:cubicBezTo>
                <a:close/>
                <a:moveTo>
                  <a:pt x="59726" y="29711"/>
                </a:moveTo>
                <a:cubicBezTo>
                  <a:pt x="59783" y="29692"/>
                  <a:pt x="59783" y="29673"/>
                  <a:pt x="59764" y="29635"/>
                </a:cubicBezTo>
                <a:cubicBezTo>
                  <a:pt x="59973" y="29482"/>
                  <a:pt x="60639" y="29368"/>
                  <a:pt x="60981" y="29102"/>
                </a:cubicBezTo>
                <a:cubicBezTo>
                  <a:pt x="60601" y="28950"/>
                  <a:pt x="59840" y="29368"/>
                  <a:pt x="59460" y="29597"/>
                </a:cubicBezTo>
                <a:cubicBezTo>
                  <a:pt x="59441" y="29806"/>
                  <a:pt x="59745" y="29482"/>
                  <a:pt x="59726" y="29711"/>
                </a:cubicBezTo>
                <a:close/>
                <a:moveTo>
                  <a:pt x="61932" y="28779"/>
                </a:moveTo>
                <a:cubicBezTo>
                  <a:pt x="62047" y="28874"/>
                  <a:pt x="62104" y="28627"/>
                  <a:pt x="62047" y="28550"/>
                </a:cubicBezTo>
                <a:cubicBezTo>
                  <a:pt x="61970" y="28588"/>
                  <a:pt x="61894" y="28627"/>
                  <a:pt x="61799" y="28646"/>
                </a:cubicBezTo>
                <a:cubicBezTo>
                  <a:pt x="61818" y="28741"/>
                  <a:pt x="61894" y="28722"/>
                  <a:pt x="61970" y="28703"/>
                </a:cubicBezTo>
                <a:cubicBezTo>
                  <a:pt x="61989" y="28741"/>
                  <a:pt x="61970" y="28760"/>
                  <a:pt x="61932" y="28779"/>
                </a:cubicBezTo>
                <a:close/>
                <a:moveTo>
                  <a:pt x="23168" y="44147"/>
                </a:moveTo>
                <a:cubicBezTo>
                  <a:pt x="23092" y="43995"/>
                  <a:pt x="22616" y="44262"/>
                  <a:pt x="22559" y="44281"/>
                </a:cubicBezTo>
                <a:cubicBezTo>
                  <a:pt x="22559" y="44224"/>
                  <a:pt x="22521" y="44205"/>
                  <a:pt x="22464" y="44205"/>
                </a:cubicBezTo>
                <a:cubicBezTo>
                  <a:pt x="22502" y="43976"/>
                  <a:pt x="22959" y="44128"/>
                  <a:pt x="23149" y="43938"/>
                </a:cubicBezTo>
                <a:cubicBezTo>
                  <a:pt x="22521" y="43862"/>
                  <a:pt x="22350" y="44109"/>
                  <a:pt x="21589" y="44338"/>
                </a:cubicBezTo>
                <a:cubicBezTo>
                  <a:pt x="21741" y="44509"/>
                  <a:pt x="22255" y="44052"/>
                  <a:pt x="22407" y="44243"/>
                </a:cubicBezTo>
                <a:cubicBezTo>
                  <a:pt x="22388" y="44338"/>
                  <a:pt x="22236" y="44395"/>
                  <a:pt x="22141" y="44452"/>
                </a:cubicBezTo>
                <a:cubicBezTo>
                  <a:pt x="22369" y="44775"/>
                  <a:pt x="22921" y="44186"/>
                  <a:pt x="23168" y="44167"/>
                </a:cubicBezTo>
                <a:close/>
                <a:moveTo>
                  <a:pt x="23244" y="44186"/>
                </a:moveTo>
                <a:cubicBezTo>
                  <a:pt x="23320" y="44300"/>
                  <a:pt x="23434" y="44109"/>
                  <a:pt x="23320" y="44033"/>
                </a:cubicBezTo>
                <a:cubicBezTo>
                  <a:pt x="23434" y="43976"/>
                  <a:pt x="23472" y="44033"/>
                  <a:pt x="23586" y="43976"/>
                </a:cubicBezTo>
                <a:cubicBezTo>
                  <a:pt x="23586" y="43805"/>
                  <a:pt x="23377" y="43976"/>
                  <a:pt x="23244" y="44014"/>
                </a:cubicBezTo>
                <a:cubicBezTo>
                  <a:pt x="23282" y="44071"/>
                  <a:pt x="23301" y="44147"/>
                  <a:pt x="23244" y="44186"/>
                </a:cubicBezTo>
                <a:close/>
                <a:moveTo>
                  <a:pt x="61248" y="28874"/>
                </a:moveTo>
                <a:cubicBezTo>
                  <a:pt x="61191" y="28874"/>
                  <a:pt x="61134" y="28874"/>
                  <a:pt x="61057" y="28893"/>
                </a:cubicBezTo>
                <a:cubicBezTo>
                  <a:pt x="61076" y="28950"/>
                  <a:pt x="61076" y="28988"/>
                  <a:pt x="61019" y="29026"/>
                </a:cubicBezTo>
                <a:cubicBezTo>
                  <a:pt x="61115" y="29102"/>
                  <a:pt x="61476" y="28779"/>
                  <a:pt x="61267" y="28760"/>
                </a:cubicBezTo>
                <a:cubicBezTo>
                  <a:pt x="61210" y="28779"/>
                  <a:pt x="61248" y="28836"/>
                  <a:pt x="61248" y="28874"/>
                </a:cubicBezTo>
                <a:close/>
                <a:moveTo>
                  <a:pt x="70321" y="24518"/>
                </a:moveTo>
                <a:cubicBezTo>
                  <a:pt x="70397" y="24461"/>
                  <a:pt x="70283" y="24480"/>
                  <a:pt x="70283" y="24423"/>
                </a:cubicBezTo>
                <a:cubicBezTo>
                  <a:pt x="70283" y="24347"/>
                  <a:pt x="70663" y="24271"/>
                  <a:pt x="70701" y="24423"/>
                </a:cubicBezTo>
                <a:cubicBezTo>
                  <a:pt x="70815" y="24309"/>
                  <a:pt x="70796" y="24157"/>
                  <a:pt x="70910" y="24062"/>
                </a:cubicBezTo>
                <a:cubicBezTo>
                  <a:pt x="71043" y="24024"/>
                  <a:pt x="71024" y="24252"/>
                  <a:pt x="71138" y="24252"/>
                </a:cubicBezTo>
                <a:cubicBezTo>
                  <a:pt x="71177" y="24176"/>
                  <a:pt x="71253" y="24138"/>
                  <a:pt x="71367" y="24100"/>
                </a:cubicBezTo>
                <a:cubicBezTo>
                  <a:pt x="71310" y="24062"/>
                  <a:pt x="71272" y="24043"/>
                  <a:pt x="71234" y="23985"/>
                </a:cubicBezTo>
                <a:cubicBezTo>
                  <a:pt x="71386" y="23928"/>
                  <a:pt x="71367" y="24195"/>
                  <a:pt x="71557" y="24062"/>
                </a:cubicBezTo>
                <a:cubicBezTo>
                  <a:pt x="71424" y="24024"/>
                  <a:pt x="71538" y="24004"/>
                  <a:pt x="71481" y="23871"/>
                </a:cubicBezTo>
                <a:cubicBezTo>
                  <a:pt x="71614" y="23814"/>
                  <a:pt x="71671" y="23852"/>
                  <a:pt x="71747" y="23833"/>
                </a:cubicBezTo>
                <a:cubicBezTo>
                  <a:pt x="71785" y="23928"/>
                  <a:pt x="71557" y="23814"/>
                  <a:pt x="71519" y="23966"/>
                </a:cubicBezTo>
                <a:cubicBezTo>
                  <a:pt x="72166" y="23890"/>
                  <a:pt x="72318" y="23643"/>
                  <a:pt x="73079" y="23396"/>
                </a:cubicBezTo>
                <a:cubicBezTo>
                  <a:pt x="73250" y="23548"/>
                  <a:pt x="72812" y="23529"/>
                  <a:pt x="72984" y="23662"/>
                </a:cubicBezTo>
                <a:cubicBezTo>
                  <a:pt x="73098" y="23624"/>
                  <a:pt x="73231" y="23567"/>
                  <a:pt x="73345" y="23529"/>
                </a:cubicBezTo>
                <a:cubicBezTo>
                  <a:pt x="73516" y="23053"/>
                  <a:pt x="74315" y="23053"/>
                  <a:pt x="74638" y="22844"/>
                </a:cubicBezTo>
                <a:cubicBezTo>
                  <a:pt x="74695" y="23187"/>
                  <a:pt x="73858" y="22939"/>
                  <a:pt x="73935" y="23396"/>
                </a:cubicBezTo>
                <a:cubicBezTo>
                  <a:pt x="74296" y="23149"/>
                  <a:pt x="74733" y="23034"/>
                  <a:pt x="75190" y="22958"/>
                </a:cubicBezTo>
                <a:cubicBezTo>
                  <a:pt x="75171" y="22901"/>
                  <a:pt x="75152" y="22844"/>
                  <a:pt x="75133" y="22806"/>
                </a:cubicBezTo>
                <a:cubicBezTo>
                  <a:pt x="75266" y="22768"/>
                  <a:pt x="75418" y="22711"/>
                  <a:pt x="75437" y="22844"/>
                </a:cubicBezTo>
                <a:cubicBezTo>
                  <a:pt x="75608" y="22673"/>
                  <a:pt x="75551" y="22635"/>
                  <a:pt x="75646" y="22483"/>
                </a:cubicBezTo>
                <a:cubicBezTo>
                  <a:pt x="75761" y="22464"/>
                  <a:pt x="75646" y="22559"/>
                  <a:pt x="75703" y="22635"/>
                </a:cubicBezTo>
                <a:cubicBezTo>
                  <a:pt x="75932" y="22597"/>
                  <a:pt x="75913" y="22540"/>
                  <a:pt x="76160" y="22502"/>
                </a:cubicBezTo>
                <a:cubicBezTo>
                  <a:pt x="76236" y="22426"/>
                  <a:pt x="76046" y="22274"/>
                  <a:pt x="76274" y="22236"/>
                </a:cubicBezTo>
                <a:cubicBezTo>
                  <a:pt x="76350" y="22445"/>
                  <a:pt x="76293" y="22426"/>
                  <a:pt x="76655" y="22312"/>
                </a:cubicBezTo>
                <a:cubicBezTo>
                  <a:pt x="76122" y="22806"/>
                  <a:pt x="74752" y="22996"/>
                  <a:pt x="74068" y="23510"/>
                </a:cubicBezTo>
                <a:cubicBezTo>
                  <a:pt x="74296" y="23643"/>
                  <a:pt x="74505" y="23301"/>
                  <a:pt x="74771" y="23339"/>
                </a:cubicBezTo>
                <a:cubicBezTo>
                  <a:pt x="74353" y="23605"/>
                  <a:pt x="73858" y="23776"/>
                  <a:pt x="73421" y="23890"/>
                </a:cubicBezTo>
                <a:cubicBezTo>
                  <a:pt x="73383" y="23814"/>
                  <a:pt x="73763" y="23662"/>
                  <a:pt x="73782" y="23738"/>
                </a:cubicBezTo>
                <a:cubicBezTo>
                  <a:pt x="73706" y="23339"/>
                  <a:pt x="72888" y="23795"/>
                  <a:pt x="72641" y="24081"/>
                </a:cubicBezTo>
                <a:cubicBezTo>
                  <a:pt x="72432" y="23966"/>
                  <a:pt x="72318" y="24233"/>
                  <a:pt x="72128" y="24062"/>
                </a:cubicBezTo>
                <a:cubicBezTo>
                  <a:pt x="71842" y="24480"/>
                  <a:pt x="71234" y="24214"/>
                  <a:pt x="70967" y="24708"/>
                </a:cubicBezTo>
                <a:cubicBezTo>
                  <a:pt x="70853" y="24708"/>
                  <a:pt x="70777" y="24689"/>
                  <a:pt x="70720" y="24632"/>
                </a:cubicBezTo>
                <a:cubicBezTo>
                  <a:pt x="70701" y="24727"/>
                  <a:pt x="70416" y="24746"/>
                  <a:pt x="70530" y="24879"/>
                </a:cubicBezTo>
                <a:cubicBezTo>
                  <a:pt x="70130" y="24822"/>
                  <a:pt x="69731" y="25222"/>
                  <a:pt x="69370" y="25184"/>
                </a:cubicBezTo>
                <a:cubicBezTo>
                  <a:pt x="69084" y="25526"/>
                  <a:pt x="68514" y="25469"/>
                  <a:pt x="68019" y="25773"/>
                </a:cubicBezTo>
                <a:cubicBezTo>
                  <a:pt x="67924" y="25735"/>
                  <a:pt x="67791" y="25735"/>
                  <a:pt x="67753" y="25602"/>
                </a:cubicBezTo>
                <a:cubicBezTo>
                  <a:pt x="67506" y="26097"/>
                  <a:pt x="66764" y="26059"/>
                  <a:pt x="66307" y="26458"/>
                </a:cubicBezTo>
                <a:cubicBezTo>
                  <a:pt x="68590" y="25811"/>
                  <a:pt x="70815" y="24765"/>
                  <a:pt x="73174" y="23985"/>
                </a:cubicBezTo>
                <a:cubicBezTo>
                  <a:pt x="73193" y="24043"/>
                  <a:pt x="73117" y="24062"/>
                  <a:pt x="73079" y="24081"/>
                </a:cubicBezTo>
                <a:cubicBezTo>
                  <a:pt x="73250" y="24176"/>
                  <a:pt x="73421" y="24043"/>
                  <a:pt x="73212" y="23909"/>
                </a:cubicBezTo>
                <a:cubicBezTo>
                  <a:pt x="73307" y="23909"/>
                  <a:pt x="73364" y="23928"/>
                  <a:pt x="73402" y="24004"/>
                </a:cubicBezTo>
                <a:cubicBezTo>
                  <a:pt x="74429" y="23586"/>
                  <a:pt x="74829" y="23567"/>
                  <a:pt x="75551" y="23149"/>
                </a:cubicBezTo>
                <a:cubicBezTo>
                  <a:pt x="75304" y="23149"/>
                  <a:pt x="75190" y="23301"/>
                  <a:pt x="74848" y="23358"/>
                </a:cubicBezTo>
                <a:cubicBezTo>
                  <a:pt x="75038" y="23187"/>
                  <a:pt x="75780" y="22825"/>
                  <a:pt x="76103" y="22920"/>
                </a:cubicBezTo>
                <a:cubicBezTo>
                  <a:pt x="76255" y="22692"/>
                  <a:pt x="77054" y="22388"/>
                  <a:pt x="77149" y="22502"/>
                </a:cubicBezTo>
                <a:cubicBezTo>
                  <a:pt x="77149" y="22255"/>
                  <a:pt x="77758" y="22198"/>
                  <a:pt x="77644" y="21912"/>
                </a:cubicBezTo>
                <a:cubicBezTo>
                  <a:pt x="78385" y="21817"/>
                  <a:pt x="78880" y="21189"/>
                  <a:pt x="79336" y="21132"/>
                </a:cubicBezTo>
                <a:cubicBezTo>
                  <a:pt x="79622" y="21094"/>
                  <a:pt x="79165" y="21342"/>
                  <a:pt x="79394" y="21113"/>
                </a:cubicBezTo>
                <a:cubicBezTo>
                  <a:pt x="79603" y="20885"/>
                  <a:pt x="79869" y="21151"/>
                  <a:pt x="80002" y="21018"/>
                </a:cubicBezTo>
                <a:cubicBezTo>
                  <a:pt x="79983" y="20980"/>
                  <a:pt x="79907" y="21018"/>
                  <a:pt x="79869" y="21018"/>
                </a:cubicBezTo>
                <a:cubicBezTo>
                  <a:pt x="79945" y="20809"/>
                  <a:pt x="79964" y="20847"/>
                  <a:pt x="80211" y="20828"/>
                </a:cubicBezTo>
                <a:cubicBezTo>
                  <a:pt x="80288" y="20657"/>
                  <a:pt x="80288" y="20619"/>
                  <a:pt x="80154" y="20524"/>
                </a:cubicBezTo>
                <a:cubicBezTo>
                  <a:pt x="79983" y="20562"/>
                  <a:pt x="79907" y="20638"/>
                  <a:pt x="79964" y="20752"/>
                </a:cubicBezTo>
                <a:cubicBezTo>
                  <a:pt x="79717" y="20619"/>
                  <a:pt x="79755" y="20885"/>
                  <a:pt x="79413" y="20809"/>
                </a:cubicBezTo>
                <a:cubicBezTo>
                  <a:pt x="79470" y="20923"/>
                  <a:pt x="79375" y="20923"/>
                  <a:pt x="79355" y="20847"/>
                </a:cubicBezTo>
                <a:cubicBezTo>
                  <a:pt x="78918" y="21265"/>
                  <a:pt x="78062" y="21399"/>
                  <a:pt x="77491" y="21703"/>
                </a:cubicBezTo>
                <a:cubicBezTo>
                  <a:pt x="77472" y="21589"/>
                  <a:pt x="77815" y="21570"/>
                  <a:pt x="77815" y="21456"/>
                </a:cubicBezTo>
                <a:cubicBezTo>
                  <a:pt x="76008" y="22064"/>
                  <a:pt x="74068" y="22844"/>
                  <a:pt x="72185" y="23491"/>
                </a:cubicBezTo>
                <a:cubicBezTo>
                  <a:pt x="72166" y="23548"/>
                  <a:pt x="72147" y="23586"/>
                  <a:pt x="72185" y="23662"/>
                </a:cubicBezTo>
                <a:cubicBezTo>
                  <a:pt x="70739" y="23852"/>
                  <a:pt x="68989" y="24879"/>
                  <a:pt x="67486" y="25317"/>
                </a:cubicBezTo>
                <a:cubicBezTo>
                  <a:pt x="67391" y="25450"/>
                  <a:pt x="67582" y="25412"/>
                  <a:pt x="67525" y="25583"/>
                </a:cubicBezTo>
                <a:cubicBezTo>
                  <a:pt x="67639" y="25488"/>
                  <a:pt x="67525" y="25336"/>
                  <a:pt x="67962" y="25241"/>
                </a:cubicBezTo>
                <a:cubicBezTo>
                  <a:pt x="67981" y="25355"/>
                  <a:pt x="67696" y="25355"/>
                  <a:pt x="67696" y="25469"/>
                </a:cubicBezTo>
                <a:cubicBezTo>
                  <a:pt x="67867" y="25393"/>
                  <a:pt x="68514" y="25317"/>
                  <a:pt x="68457" y="25051"/>
                </a:cubicBezTo>
                <a:cubicBezTo>
                  <a:pt x="68495" y="25127"/>
                  <a:pt x="68799" y="25127"/>
                  <a:pt x="68666" y="25241"/>
                </a:cubicBezTo>
                <a:cubicBezTo>
                  <a:pt x="68818" y="25165"/>
                  <a:pt x="69065" y="24994"/>
                  <a:pt x="69370" y="24841"/>
                </a:cubicBezTo>
                <a:cubicBezTo>
                  <a:pt x="69332" y="24784"/>
                  <a:pt x="69198" y="24860"/>
                  <a:pt x="69103" y="24898"/>
                </a:cubicBezTo>
                <a:cubicBezTo>
                  <a:pt x="69103" y="24822"/>
                  <a:pt x="69236" y="24784"/>
                  <a:pt x="69332" y="24746"/>
                </a:cubicBezTo>
                <a:cubicBezTo>
                  <a:pt x="69408" y="24727"/>
                  <a:pt x="69427" y="24803"/>
                  <a:pt x="69446" y="24860"/>
                </a:cubicBezTo>
                <a:cubicBezTo>
                  <a:pt x="69579" y="24689"/>
                  <a:pt x="70054" y="24670"/>
                  <a:pt x="70321" y="24518"/>
                </a:cubicBezTo>
                <a:close/>
                <a:moveTo>
                  <a:pt x="88923" y="17556"/>
                </a:moveTo>
                <a:cubicBezTo>
                  <a:pt x="89437" y="17100"/>
                  <a:pt x="89874" y="17081"/>
                  <a:pt x="90350" y="16872"/>
                </a:cubicBezTo>
                <a:cubicBezTo>
                  <a:pt x="90464" y="17043"/>
                  <a:pt x="90121" y="16910"/>
                  <a:pt x="90254" y="17138"/>
                </a:cubicBezTo>
                <a:cubicBezTo>
                  <a:pt x="90540" y="16986"/>
                  <a:pt x="90863" y="16872"/>
                  <a:pt x="91244" y="16739"/>
                </a:cubicBezTo>
                <a:cubicBezTo>
                  <a:pt x="91282" y="16872"/>
                  <a:pt x="91034" y="16910"/>
                  <a:pt x="90996" y="17005"/>
                </a:cubicBezTo>
                <a:cubicBezTo>
                  <a:pt x="91263" y="16872"/>
                  <a:pt x="91586" y="16815"/>
                  <a:pt x="91776" y="16643"/>
                </a:cubicBezTo>
                <a:cubicBezTo>
                  <a:pt x="91700" y="16529"/>
                  <a:pt x="91453" y="16739"/>
                  <a:pt x="91320" y="16758"/>
                </a:cubicBezTo>
                <a:cubicBezTo>
                  <a:pt x="91510" y="16548"/>
                  <a:pt x="91909" y="16510"/>
                  <a:pt x="92023" y="16377"/>
                </a:cubicBezTo>
                <a:cubicBezTo>
                  <a:pt x="91814" y="16358"/>
                  <a:pt x="91510" y="16491"/>
                  <a:pt x="91377" y="16567"/>
                </a:cubicBezTo>
                <a:cubicBezTo>
                  <a:pt x="90540" y="16339"/>
                  <a:pt x="89437" y="17328"/>
                  <a:pt x="88219" y="17404"/>
                </a:cubicBezTo>
                <a:cubicBezTo>
                  <a:pt x="85594" y="18736"/>
                  <a:pt x="82836" y="19078"/>
                  <a:pt x="80326" y="20733"/>
                </a:cubicBezTo>
                <a:cubicBezTo>
                  <a:pt x="80573" y="20771"/>
                  <a:pt x="80934" y="20486"/>
                  <a:pt x="81181" y="20391"/>
                </a:cubicBezTo>
                <a:cubicBezTo>
                  <a:pt x="80934" y="20200"/>
                  <a:pt x="81505" y="20238"/>
                  <a:pt x="81581" y="20105"/>
                </a:cubicBezTo>
                <a:cubicBezTo>
                  <a:pt x="81638" y="20353"/>
                  <a:pt x="81201" y="20200"/>
                  <a:pt x="81258" y="20410"/>
                </a:cubicBezTo>
                <a:cubicBezTo>
                  <a:pt x="81505" y="20448"/>
                  <a:pt x="81771" y="20200"/>
                  <a:pt x="82056" y="20257"/>
                </a:cubicBezTo>
                <a:cubicBezTo>
                  <a:pt x="82037" y="20200"/>
                  <a:pt x="82114" y="20181"/>
                  <a:pt x="82171" y="20162"/>
                </a:cubicBezTo>
                <a:cubicBezTo>
                  <a:pt x="82152" y="20010"/>
                  <a:pt x="81999" y="20105"/>
                  <a:pt x="81961" y="20010"/>
                </a:cubicBezTo>
                <a:cubicBezTo>
                  <a:pt x="82266" y="19896"/>
                  <a:pt x="82209" y="20086"/>
                  <a:pt x="82304" y="20162"/>
                </a:cubicBezTo>
                <a:cubicBezTo>
                  <a:pt x="82608" y="19972"/>
                  <a:pt x="83350" y="19592"/>
                  <a:pt x="83293" y="19934"/>
                </a:cubicBezTo>
                <a:cubicBezTo>
                  <a:pt x="83464" y="19839"/>
                  <a:pt x="83331" y="19668"/>
                  <a:pt x="83502" y="19573"/>
                </a:cubicBezTo>
                <a:cubicBezTo>
                  <a:pt x="83559" y="19573"/>
                  <a:pt x="83635" y="19573"/>
                  <a:pt x="83654" y="19611"/>
                </a:cubicBezTo>
                <a:cubicBezTo>
                  <a:pt x="83749" y="19725"/>
                  <a:pt x="83350" y="19687"/>
                  <a:pt x="83445" y="19801"/>
                </a:cubicBezTo>
                <a:cubicBezTo>
                  <a:pt x="83445" y="19915"/>
                  <a:pt x="83959" y="19820"/>
                  <a:pt x="83806" y="19611"/>
                </a:cubicBezTo>
                <a:cubicBezTo>
                  <a:pt x="83882" y="19592"/>
                  <a:pt x="83901" y="19668"/>
                  <a:pt x="83920" y="19725"/>
                </a:cubicBezTo>
                <a:cubicBezTo>
                  <a:pt x="84035" y="19687"/>
                  <a:pt x="84130" y="19649"/>
                  <a:pt x="84225" y="19611"/>
                </a:cubicBezTo>
                <a:cubicBezTo>
                  <a:pt x="84282" y="19440"/>
                  <a:pt x="84092" y="19459"/>
                  <a:pt x="84206" y="19344"/>
                </a:cubicBezTo>
                <a:cubicBezTo>
                  <a:pt x="84453" y="19211"/>
                  <a:pt x="84301" y="19478"/>
                  <a:pt x="84358" y="19554"/>
                </a:cubicBezTo>
                <a:cubicBezTo>
                  <a:pt x="84548" y="19440"/>
                  <a:pt x="84643" y="19535"/>
                  <a:pt x="84719" y="19401"/>
                </a:cubicBezTo>
                <a:cubicBezTo>
                  <a:pt x="84681" y="19154"/>
                  <a:pt x="84529" y="19516"/>
                  <a:pt x="84510" y="19382"/>
                </a:cubicBezTo>
                <a:cubicBezTo>
                  <a:pt x="85081" y="18831"/>
                  <a:pt x="86298" y="18622"/>
                  <a:pt x="87173" y="18203"/>
                </a:cubicBezTo>
                <a:cubicBezTo>
                  <a:pt x="87192" y="18184"/>
                  <a:pt x="87192" y="18089"/>
                  <a:pt x="87192" y="18089"/>
                </a:cubicBezTo>
                <a:cubicBezTo>
                  <a:pt x="87668" y="17842"/>
                  <a:pt x="88333" y="17709"/>
                  <a:pt x="88809" y="17442"/>
                </a:cubicBezTo>
                <a:cubicBezTo>
                  <a:pt x="88961" y="17404"/>
                  <a:pt x="88752" y="17537"/>
                  <a:pt x="88923" y="17556"/>
                </a:cubicBezTo>
                <a:close/>
                <a:moveTo>
                  <a:pt x="25888" y="43120"/>
                </a:moveTo>
                <a:cubicBezTo>
                  <a:pt x="25869" y="43025"/>
                  <a:pt x="25774" y="43044"/>
                  <a:pt x="25755" y="42949"/>
                </a:cubicBezTo>
                <a:cubicBezTo>
                  <a:pt x="25660" y="43044"/>
                  <a:pt x="25431" y="43082"/>
                  <a:pt x="25508" y="43215"/>
                </a:cubicBezTo>
                <a:cubicBezTo>
                  <a:pt x="25679" y="43101"/>
                  <a:pt x="25755" y="43177"/>
                  <a:pt x="25888" y="43120"/>
                </a:cubicBezTo>
                <a:close/>
                <a:moveTo>
                  <a:pt x="43330" y="35892"/>
                </a:moveTo>
                <a:cubicBezTo>
                  <a:pt x="43026" y="36159"/>
                  <a:pt x="42436" y="36140"/>
                  <a:pt x="42151" y="36368"/>
                </a:cubicBezTo>
                <a:cubicBezTo>
                  <a:pt x="42550" y="36463"/>
                  <a:pt x="42912" y="36140"/>
                  <a:pt x="43406" y="36102"/>
                </a:cubicBezTo>
                <a:cubicBezTo>
                  <a:pt x="43254" y="36045"/>
                  <a:pt x="43387" y="36026"/>
                  <a:pt x="43330" y="35892"/>
                </a:cubicBezTo>
                <a:close/>
                <a:moveTo>
                  <a:pt x="19573" y="45041"/>
                </a:moveTo>
                <a:cubicBezTo>
                  <a:pt x="19554" y="44908"/>
                  <a:pt x="19250" y="45213"/>
                  <a:pt x="19269" y="44984"/>
                </a:cubicBezTo>
                <a:cubicBezTo>
                  <a:pt x="19078" y="45213"/>
                  <a:pt x="18565" y="45251"/>
                  <a:pt x="18432" y="45384"/>
                </a:cubicBezTo>
                <a:cubicBezTo>
                  <a:pt x="19078" y="45213"/>
                  <a:pt x="19250" y="45365"/>
                  <a:pt x="19573" y="45041"/>
                </a:cubicBezTo>
                <a:close/>
                <a:moveTo>
                  <a:pt x="19573" y="45041"/>
                </a:moveTo>
                <a:cubicBezTo>
                  <a:pt x="19782" y="45213"/>
                  <a:pt x="20239" y="44699"/>
                  <a:pt x="20429" y="44851"/>
                </a:cubicBezTo>
                <a:cubicBezTo>
                  <a:pt x="20239" y="45156"/>
                  <a:pt x="18869" y="45422"/>
                  <a:pt x="18280" y="45726"/>
                </a:cubicBezTo>
                <a:cubicBezTo>
                  <a:pt x="18394" y="45821"/>
                  <a:pt x="18641" y="45688"/>
                  <a:pt x="18755" y="45821"/>
                </a:cubicBezTo>
                <a:cubicBezTo>
                  <a:pt x="18869" y="45536"/>
                  <a:pt x="19231" y="45726"/>
                  <a:pt x="19307" y="45422"/>
                </a:cubicBezTo>
                <a:cubicBezTo>
                  <a:pt x="19858" y="45384"/>
                  <a:pt x="21741" y="44889"/>
                  <a:pt x="22065" y="44433"/>
                </a:cubicBezTo>
                <a:cubicBezTo>
                  <a:pt x="21646" y="44699"/>
                  <a:pt x="21133" y="44680"/>
                  <a:pt x="20524" y="44889"/>
                </a:cubicBezTo>
                <a:cubicBezTo>
                  <a:pt x="20410" y="44680"/>
                  <a:pt x="20676" y="44699"/>
                  <a:pt x="20467" y="44566"/>
                </a:cubicBezTo>
                <a:cubicBezTo>
                  <a:pt x="20182" y="44870"/>
                  <a:pt x="19934" y="44794"/>
                  <a:pt x="19535" y="44946"/>
                </a:cubicBezTo>
                <a:cubicBezTo>
                  <a:pt x="19592" y="44965"/>
                  <a:pt x="19649" y="45003"/>
                  <a:pt x="19573" y="45041"/>
                </a:cubicBezTo>
                <a:close/>
                <a:moveTo>
                  <a:pt x="59212" y="29692"/>
                </a:moveTo>
                <a:cubicBezTo>
                  <a:pt x="59193" y="29482"/>
                  <a:pt x="58908" y="29749"/>
                  <a:pt x="58756" y="29768"/>
                </a:cubicBezTo>
                <a:cubicBezTo>
                  <a:pt x="58870" y="29806"/>
                  <a:pt x="59060" y="29730"/>
                  <a:pt x="59212" y="29692"/>
                </a:cubicBezTo>
                <a:close/>
                <a:moveTo>
                  <a:pt x="42113" y="36444"/>
                </a:moveTo>
                <a:cubicBezTo>
                  <a:pt x="41789" y="36406"/>
                  <a:pt x="40952" y="36824"/>
                  <a:pt x="40401" y="37015"/>
                </a:cubicBezTo>
                <a:cubicBezTo>
                  <a:pt x="40876" y="36996"/>
                  <a:pt x="41618" y="36653"/>
                  <a:pt x="42113" y="36444"/>
                </a:cubicBezTo>
                <a:close/>
                <a:moveTo>
                  <a:pt x="55656" y="30947"/>
                </a:moveTo>
                <a:cubicBezTo>
                  <a:pt x="55294" y="31004"/>
                  <a:pt x="54895" y="31156"/>
                  <a:pt x="54590" y="31327"/>
                </a:cubicBezTo>
                <a:cubicBezTo>
                  <a:pt x="54990" y="31251"/>
                  <a:pt x="55332" y="31175"/>
                  <a:pt x="55656" y="30947"/>
                </a:cubicBezTo>
                <a:close/>
                <a:moveTo>
                  <a:pt x="92765" y="16073"/>
                </a:moveTo>
                <a:cubicBezTo>
                  <a:pt x="92518" y="16054"/>
                  <a:pt x="92290" y="16149"/>
                  <a:pt x="92061" y="16282"/>
                </a:cubicBezTo>
                <a:cubicBezTo>
                  <a:pt x="92290" y="16396"/>
                  <a:pt x="92537" y="16149"/>
                  <a:pt x="92765" y="16073"/>
                </a:cubicBezTo>
                <a:close/>
                <a:moveTo>
                  <a:pt x="23643" y="43748"/>
                </a:moveTo>
                <a:cubicBezTo>
                  <a:pt x="23605" y="43482"/>
                  <a:pt x="23244" y="43919"/>
                  <a:pt x="23225" y="43786"/>
                </a:cubicBezTo>
                <a:cubicBezTo>
                  <a:pt x="23168" y="43957"/>
                  <a:pt x="23434" y="43767"/>
                  <a:pt x="23643" y="43748"/>
                </a:cubicBezTo>
                <a:close/>
                <a:moveTo>
                  <a:pt x="130369" y="818"/>
                </a:moveTo>
                <a:cubicBezTo>
                  <a:pt x="130084" y="951"/>
                  <a:pt x="129666" y="894"/>
                  <a:pt x="129247" y="1046"/>
                </a:cubicBezTo>
                <a:cubicBezTo>
                  <a:pt x="129513" y="1103"/>
                  <a:pt x="130065" y="1046"/>
                  <a:pt x="130369" y="818"/>
                </a:cubicBezTo>
                <a:close/>
                <a:moveTo>
                  <a:pt x="66802" y="25754"/>
                </a:moveTo>
                <a:cubicBezTo>
                  <a:pt x="66554" y="25926"/>
                  <a:pt x="66707" y="25983"/>
                  <a:pt x="66421" y="26078"/>
                </a:cubicBezTo>
                <a:cubicBezTo>
                  <a:pt x="66231" y="26116"/>
                  <a:pt x="66440" y="25945"/>
                  <a:pt x="66345" y="25888"/>
                </a:cubicBezTo>
                <a:cubicBezTo>
                  <a:pt x="66079" y="26040"/>
                  <a:pt x="65508" y="26154"/>
                  <a:pt x="65280" y="26420"/>
                </a:cubicBezTo>
                <a:cubicBezTo>
                  <a:pt x="65204" y="26401"/>
                  <a:pt x="65147" y="26363"/>
                  <a:pt x="65109" y="26325"/>
                </a:cubicBezTo>
                <a:cubicBezTo>
                  <a:pt x="63968" y="26858"/>
                  <a:pt x="62503" y="27257"/>
                  <a:pt x="61438" y="27733"/>
                </a:cubicBezTo>
                <a:cubicBezTo>
                  <a:pt x="61685" y="27809"/>
                  <a:pt x="61799" y="27618"/>
                  <a:pt x="62104" y="27580"/>
                </a:cubicBezTo>
                <a:cubicBezTo>
                  <a:pt x="62123" y="27752"/>
                  <a:pt x="61514" y="27733"/>
                  <a:pt x="61666" y="27923"/>
                </a:cubicBezTo>
                <a:cubicBezTo>
                  <a:pt x="61818" y="27790"/>
                  <a:pt x="62085" y="27771"/>
                  <a:pt x="62218" y="27866"/>
                </a:cubicBezTo>
                <a:cubicBezTo>
                  <a:pt x="62180" y="27904"/>
                  <a:pt x="61514" y="28303"/>
                  <a:pt x="61514" y="28094"/>
                </a:cubicBezTo>
                <a:cubicBezTo>
                  <a:pt x="61229" y="28227"/>
                  <a:pt x="61609" y="28132"/>
                  <a:pt x="61590" y="28284"/>
                </a:cubicBezTo>
                <a:cubicBezTo>
                  <a:pt x="63511" y="27790"/>
                  <a:pt x="64614" y="26763"/>
                  <a:pt x="66079" y="26268"/>
                </a:cubicBezTo>
                <a:cubicBezTo>
                  <a:pt x="66193" y="26192"/>
                  <a:pt x="66174" y="26135"/>
                  <a:pt x="66079" y="26097"/>
                </a:cubicBezTo>
                <a:cubicBezTo>
                  <a:pt x="66269" y="25983"/>
                  <a:pt x="66231" y="26230"/>
                  <a:pt x="66345" y="26211"/>
                </a:cubicBezTo>
                <a:cubicBezTo>
                  <a:pt x="66573" y="26078"/>
                  <a:pt x="66688" y="26021"/>
                  <a:pt x="66954" y="25964"/>
                </a:cubicBezTo>
                <a:cubicBezTo>
                  <a:pt x="66650" y="25830"/>
                  <a:pt x="67011" y="25945"/>
                  <a:pt x="66802" y="25754"/>
                </a:cubicBezTo>
                <a:close/>
                <a:moveTo>
                  <a:pt x="66764" y="25659"/>
                </a:moveTo>
                <a:cubicBezTo>
                  <a:pt x="66688" y="25564"/>
                  <a:pt x="66459" y="25754"/>
                  <a:pt x="66307" y="25792"/>
                </a:cubicBezTo>
                <a:cubicBezTo>
                  <a:pt x="66136" y="25907"/>
                  <a:pt x="66440" y="25811"/>
                  <a:pt x="66516" y="25754"/>
                </a:cubicBezTo>
                <a:cubicBezTo>
                  <a:pt x="66535" y="25811"/>
                  <a:pt x="66554" y="25850"/>
                  <a:pt x="66573" y="25907"/>
                </a:cubicBezTo>
                <a:cubicBezTo>
                  <a:pt x="66802" y="25773"/>
                  <a:pt x="66421" y="25754"/>
                  <a:pt x="66764" y="25659"/>
                </a:cubicBezTo>
                <a:close/>
                <a:moveTo>
                  <a:pt x="15484" y="46791"/>
                </a:moveTo>
                <a:cubicBezTo>
                  <a:pt x="15617" y="46925"/>
                  <a:pt x="15826" y="46525"/>
                  <a:pt x="15693" y="46601"/>
                </a:cubicBezTo>
                <a:cubicBezTo>
                  <a:pt x="15674" y="46525"/>
                  <a:pt x="15788" y="46506"/>
                  <a:pt x="15864" y="46468"/>
                </a:cubicBezTo>
                <a:cubicBezTo>
                  <a:pt x="15807" y="46411"/>
                  <a:pt x="15693" y="46487"/>
                  <a:pt x="15598" y="46525"/>
                </a:cubicBezTo>
                <a:cubicBezTo>
                  <a:pt x="15560" y="46601"/>
                  <a:pt x="15617" y="46715"/>
                  <a:pt x="15484" y="46791"/>
                </a:cubicBezTo>
                <a:close/>
                <a:moveTo>
                  <a:pt x="21399" y="44414"/>
                </a:moveTo>
                <a:cubicBezTo>
                  <a:pt x="21304" y="44338"/>
                  <a:pt x="21019" y="44547"/>
                  <a:pt x="20828" y="44585"/>
                </a:cubicBezTo>
                <a:cubicBezTo>
                  <a:pt x="20923" y="44699"/>
                  <a:pt x="21228" y="44566"/>
                  <a:pt x="21399" y="44414"/>
                </a:cubicBezTo>
                <a:close/>
                <a:moveTo>
                  <a:pt x="22864" y="43596"/>
                </a:moveTo>
                <a:cubicBezTo>
                  <a:pt x="22997" y="43539"/>
                  <a:pt x="22959" y="43425"/>
                  <a:pt x="22902" y="43311"/>
                </a:cubicBezTo>
                <a:cubicBezTo>
                  <a:pt x="23111" y="43254"/>
                  <a:pt x="22997" y="43577"/>
                  <a:pt x="23206" y="43368"/>
                </a:cubicBezTo>
                <a:cubicBezTo>
                  <a:pt x="23244" y="43444"/>
                  <a:pt x="23168" y="43482"/>
                  <a:pt x="23225" y="43577"/>
                </a:cubicBezTo>
                <a:cubicBezTo>
                  <a:pt x="23301" y="43444"/>
                  <a:pt x="23453" y="43330"/>
                  <a:pt x="23415" y="43158"/>
                </a:cubicBezTo>
                <a:cubicBezTo>
                  <a:pt x="23777" y="43273"/>
                  <a:pt x="24290" y="43063"/>
                  <a:pt x="24442" y="42873"/>
                </a:cubicBezTo>
                <a:cubicBezTo>
                  <a:pt x="24671" y="43101"/>
                  <a:pt x="25108" y="42683"/>
                  <a:pt x="25279" y="42645"/>
                </a:cubicBezTo>
                <a:cubicBezTo>
                  <a:pt x="25603" y="42531"/>
                  <a:pt x="26116" y="42645"/>
                  <a:pt x="26211" y="42321"/>
                </a:cubicBezTo>
                <a:cubicBezTo>
                  <a:pt x="25603" y="42264"/>
                  <a:pt x="24994" y="42778"/>
                  <a:pt x="24595" y="42569"/>
                </a:cubicBezTo>
                <a:cubicBezTo>
                  <a:pt x="24537" y="42626"/>
                  <a:pt x="24499" y="42683"/>
                  <a:pt x="24537" y="42759"/>
                </a:cubicBezTo>
                <a:cubicBezTo>
                  <a:pt x="24290" y="42873"/>
                  <a:pt x="24176" y="42740"/>
                  <a:pt x="23967" y="42778"/>
                </a:cubicBezTo>
                <a:cubicBezTo>
                  <a:pt x="23986" y="42854"/>
                  <a:pt x="24062" y="42835"/>
                  <a:pt x="24081" y="42892"/>
                </a:cubicBezTo>
                <a:cubicBezTo>
                  <a:pt x="23529" y="42854"/>
                  <a:pt x="23434" y="43101"/>
                  <a:pt x="22940" y="43063"/>
                </a:cubicBezTo>
                <a:cubicBezTo>
                  <a:pt x="22959" y="43120"/>
                  <a:pt x="22978" y="43177"/>
                  <a:pt x="22997" y="43215"/>
                </a:cubicBezTo>
                <a:cubicBezTo>
                  <a:pt x="22711" y="43006"/>
                  <a:pt x="22027" y="43634"/>
                  <a:pt x="21646" y="43425"/>
                </a:cubicBezTo>
                <a:cubicBezTo>
                  <a:pt x="21589" y="43463"/>
                  <a:pt x="21513" y="43691"/>
                  <a:pt x="21703" y="43558"/>
                </a:cubicBezTo>
                <a:cubicBezTo>
                  <a:pt x="20524" y="44090"/>
                  <a:pt x="20125" y="44033"/>
                  <a:pt x="18793" y="44509"/>
                </a:cubicBezTo>
                <a:cubicBezTo>
                  <a:pt x="19231" y="44604"/>
                  <a:pt x="19687" y="44300"/>
                  <a:pt x="19991" y="44300"/>
                </a:cubicBezTo>
                <a:cubicBezTo>
                  <a:pt x="20030" y="44395"/>
                  <a:pt x="19611" y="44547"/>
                  <a:pt x="19573" y="44471"/>
                </a:cubicBezTo>
                <a:cubicBezTo>
                  <a:pt x="19554" y="44737"/>
                  <a:pt x="19953" y="44414"/>
                  <a:pt x="20372" y="44319"/>
                </a:cubicBezTo>
                <a:cubicBezTo>
                  <a:pt x="20315" y="44300"/>
                  <a:pt x="20277" y="44262"/>
                  <a:pt x="20201" y="44281"/>
                </a:cubicBezTo>
                <a:cubicBezTo>
                  <a:pt x="20315" y="44109"/>
                  <a:pt x="20771" y="44014"/>
                  <a:pt x="20866" y="44128"/>
                </a:cubicBezTo>
                <a:cubicBezTo>
                  <a:pt x="20885" y="43862"/>
                  <a:pt x="21494" y="43995"/>
                  <a:pt x="21646" y="43767"/>
                </a:cubicBezTo>
                <a:cubicBezTo>
                  <a:pt x="21646" y="43824"/>
                  <a:pt x="21608" y="43900"/>
                  <a:pt x="21494" y="43938"/>
                </a:cubicBezTo>
                <a:cubicBezTo>
                  <a:pt x="21551" y="44014"/>
                  <a:pt x="21779" y="43824"/>
                  <a:pt x="21798" y="43976"/>
                </a:cubicBezTo>
                <a:cubicBezTo>
                  <a:pt x="21970" y="43729"/>
                  <a:pt x="22711" y="43577"/>
                  <a:pt x="22864" y="43596"/>
                </a:cubicBezTo>
                <a:close/>
                <a:moveTo>
                  <a:pt x="26382" y="42360"/>
                </a:moveTo>
                <a:cubicBezTo>
                  <a:pt x="26573" y="42264"/>
                  <a:pt x="26401" y="42207"/>
                  <a:pt x="26668" y="42188"/>
                </a:cubicBezTo>
                <a:cubicBezTo>
                  <a:pt x="26668" y="41998"/>
                  <a:pt x="26440" y="42188"/>
                  <a:pt x="26325" y="42226"/>
                </a:cubicBezTo>
                <a:cubicBezTo>
                  <a:pt x="26344" y="42264"/>
                  <a:pt x="26363" y="42321"/>
                  <a:pt x="26382" y="42360"/>
                </a:cubicBezTo>
                <a:close/>
                <a:moveTo>
                  <a:pt x="101876" y="12021"/>
                </a:moveTo>
                <a:cubicBezTo>
                  <a:pt x="101952" y="12117"/>
                  <a:pt x="102219" y="11907"/>
                  <a:pt x="102390" y="11869"/>
                </a:cubicBezTo>
                <a:cubicBezTo>
                  <a:pt x="102295" y="11622"/>
                  <a:pt x="102009" y="11926"/>
                  <a:pt x="101876" y="12021"/>
                </a:cubicBezTo>
                <a:close/>
                <a:moveTo>
                  <a:pt x="26782" y="42150"/>
                </a:moveTo>
                <a:cubicBezTo>
                  <a:pt x="26934" y="42093"/>
                  <a:pt x="27086" y="42017"/>
                  <a:pt x="27219" y="41960"/>
                </a:cubicBezTo>
                <a:cubicBezTo>
                  <a:pt x="27124" y="41922"/>
                  <a:pt x="26991" y="41998"/>
                  <a:pt x="26915" y="41922"/>
                </a:cubicBezTo>
                <a:cubicBezTo>
                  <a:pt x="26782" y="41960"/>
                  <a:pt x="26725" y="42036"/>
                  <a:pt x="26782" y="42150"/>
                </a:cubicBezTo>
                <a:close/>
                <a:moveTo>
                  <a:pt x="66992" y="25907"/>
                </a:moveTo>
                <a:cubicBezTo>
                  <a:pt x="67239" y="25869"/>
                  <a:pt x="67106" y="25602"/>
                  <a:pt x="67429" y="25564"/>
                </a:cubicBezTo>
                <a:cubicBezTo>
                  <a:pt x="67353" y="25469"/>
                  <a:pt x="67087" y="25678"/>
                  <a:pt x="66916" y="25697"/>
                </a:cubicBezTo>
                <a:cubicBezTo>
                  <a:pt x="66897" y="25811"/>
                  <a:pt x="67163" y="25792"/>
                  <a:pt x="66992" y="25907"/>
                </a:cubicBezTo>
                <a:close/>
                <a:moveTo>
                  <a:pt x="100849" y="12326"/>
                </a:moveTo>
                <a:cubicBezTo>
                  <a:pt x="100773" y="12478"/>
                  <a:pt x="101077" y="12174"/>
                  <a:pt x="101229" y="12231"/>
                </a:cubicBezTo>
                <a:cubicBezTo>
                  <a:pt x="101191" y="12174"/>
                  <a:pt x="101210" y="12136"/>
                  <a:pt x="101248" y="12097"/>
                </a:cubicBezTo>
                <a:cubicBezTo>
                  <a:pt x="101058" y="12002"/>
                  <a:pt x="100944" y="12269"/>
                  <a:pt x="100849" y="12326"/>
                </a:cubicBezTo>
                <a:close/>
                <a:moveTo>
                  <a:pt x="17918" y="45365"/>
                </a:moveTo>
                <a:cubicBezTo>
                  <a:pt x="17842" y="45251"/>
                  <a:pt x="18146" y="45232"/>
                  <a:pt x="18032" y="45099"/>
                </a:cubicBezTo>
                <a:cubicBezTo>
                  <a:pt x="18184" y="45041"/>
                  <a:pt x="18356" y="44965"/>
                  <a:pt x="18508" y="44908"/>
                </a:cubicBezTo>
                <a:cubicBezTo>
                  <a:pt x="18204" y="44794"/>
                  <a:pt x="17823" y="45270"/>
                  <a:pt x="17614" y="44984"/>
                </a:cubicBezTo>
                <a:cubicBezTo>
                  <a:pt x="17500" y="45003"/>
                  <a:pt x="17519" y="45060"/>
                  <a:pt x="17538" y="45137"/>
                </a:cubicBezTo>
                <a:cubicBezTo>
                  <a:pt x="17348" y="45156"/>
                  <a:pt x="17443" y="45080"/>
                  <a:pt x="17405" y="44965"/>
                </a:cubicBezTo>
                <a:cubicBezTo>
                  <a:pt x="17310" y="45137"/>
                  <a:pt x="17157" y="45346"/>
                  <a:pt x="17024" y="45289"/>
                </a:cubicBezTo>
                <a:cubicBezTo>
                  <a:pt x="17062" y="45365"/>
                  <a:pt x="17024" y="45479"/>
                  <a:pt x="17157" y="45441"/>
                </a:cubicBezTo>
                <a:cubicBezTo>
                  <a:pt x="17176" y="45498"/>
                  <a:pt x="17100" y="45517"/>
                  <a:pt x="17062" y="45536"/>
                </a:cubicBezTo>
                <a:cubicBezTo>
                  <a:pt x="16929" y="45612"/>
                  <a:pt x="16967" y="45384"/>
                  <a:pt x="16891" y="45327"/>
                </a:cubicBezTo>
                <a:cubicBezTo>
                  <a:pt x="16587" y="45384"/>
                  <a:pt x="16492" y="45460"/>
                  <a:pt x="16073" y="45593"/>
                </a:cubicBezTo>
                <a:cubicBezTo>
                  <a:pt x="16092" y="45707"/>
                  <a:pt x="16168" y="45707"/>
                  <a:pt x="16225" y="45764"/>
                </a:cubicBezTo>
                <a:cubicBezTo>
                  <a:pt x="16282" y="45726"/>
                  <a:pt x="16225" y="45669"/>
                  <a:pt x="16225" y="45593"/>
                </a:cubicBezTo>
                <a:cubicBezTo>
                  <a:pt x="16282" y="45593"/>
                  <a:pt x="16301" y="45631"/>
                  <a:pt x="16358" y="45593"/>
                </a:cubicBezTo>
                <a:cubicBezTo>
                  <a:pt x="16416" y="45669"/>
                  <a:pt x="16339" y="45707"/>
                  <a:pt x="16358" y="45764"/>
                </a:cubicBezTo>
                <a:cubicBezTo>
                  <a:pt x="16149" y="45726"/>
                  <a:pt x="16016" y="45993"/>
                  <a:pt x="15845" y="45916"/>
                </a:cubicBezTo>
                <a:cubicBezTo>
                  <a:pt x="15693" y="46221"/>
                  <a:pt x="16435" y="45650"/>
                  <a:pt x="16473" y="45878"/>
                </a:cubicBezTo>
                <a:cubicBezTo>
                  <a:pt x="16568" y="45745"/>
                  <a:pt x="16492" y="45783"/>
                  <a:pt x="16701" y="45745"/>
                </a:cubicBezTo>
                <a:cubicBezTo>
                  <a:pt x="16720" y="45517"/>
                  <a:pt x="16435" y="45840"/>
                  <a:pt x="16454" y="45612"/>
                </a:cubicBezTo>
                <a:cubicBezTo>
                  <a:pt x="16397" y="45517"/>
                  <a:pt x="16663" y="45517"/>
                  <a:pt x="16739" y="45441"/>
                </a:cubicBezTo>
                <a:cubicBezTo>
                  <a:pt x="16815" y="45441"/>
                  <a:pt x="16815" y="45517"/>
                  <a:pt x="16891" y="45498"/>
                </a:cubicBezTo>
                <a:cubicBezTo>
                  <a:pt x="16967" y="45612"/>
                  <a:pt x="16682" y="45631"/>
                  <a:pt x="16796" y="45764"/>
                </a:cubicBezTo>
                <a:cubicBezTo>
                  <a:pt x="17195" y="45574"/>
                  <a:pt x="17024" y="45650"/>
                  <a:pt x="17481" y="45536"/>
                </a:cubicBezTo>
                <a:cubicBezTo>
                  <a:pt x="17462" y="45479"/>
                  <a:pt x="17443" y="45403"/>
                  <a:pt x="17405" y="45346"/>
                </a:cubicBezTo>
                <a:cubicBezTo>
                  <a:pt x="17614" y="45403"/>
                  <a:pt x="17785" y="45194"/>
                  <a:pt x="17975" y="45118"/>
                </a:cubicBezTo>
                <a:cubicBezTo>
                  <a:pt x="17899" y="45251"/>
                  <a:pt x="17785" y="45346"/>
                  <a:pt x="17671" y="45460"/>
                </a:cubicBezTo>
                <a:cubicBezTo>
                  <a:pt x="17766" y="45669"/>
                  <a:pt x="17975" y="45251"/>
                  <a:pt x="18146" y="45384"/>
                </a:cubicBezTo>
                <a:cubicBezTo>
                  <a:pt x="18280" y="45308"/>
                  <a:pt x="17937" y="45213"/>
                  <a:pt x="17918" y="45365"/>
                </a:cubicBezTo>
                <a:close/>
                <a:moveTo>
                  <a:pt x="60125" y="28208"/>
                </a:moveTo>
                <a:cubicBezTo>
                  <a:pt x="59764" y="28341"/>
                  <a:pt x="59441" y="28360"/>
                  <a:pt x="59174" y="28531"/>
                </a:cubicBezTo>
                <a:cubicBezTo>
                  <a:pt x="59308" y="28531"/>
                  <a:pt x="59403" y="28608"/>
                  <a:pt x="59422" y="28779"/>
                </a:cubicBezTo>
                <a:cubicBezTo>
                  <a:pt x="59821" y="28665"/>
                  <a:pt x="60144" y="28569"/>
                  <a:pt x="60125" y="28208"/>
                </a:cubicBezTo>
                <a:close/>
                <a:moveTo>
                  <a:pt x="55104" y="30110"/>
                </a:moveTo>
                <a:cubicBezTo>
                  <a:pt x="55028" y="29996"/>
                  <a:pt x="55389" y="30148"/>
                  <a:pt x="55237" y="29939"/>
                </a:cubicBezTo>
                <a:cubicBezTo>
                  <a:pt x="55085" y="30110"/>
                  <a:pt x="54343" y="30072"/>
                  <a:pt x="54229" y="30472"/>
                </a:cubicBezTo>
                <a:cubicBezTo>
                  <a:pt x="53753" y="30414"/>
                  <a:pt x="53069" y="30985"/>
                  <a:pt x="52422" y="30966"/>
                </a:cubicBezTo>
                <a:cubicBezTo>
                  <a:pt x="52327" y="31042"/>
                  <a:pt x="52194" y="31099"/>
                  <a:pt x="52156" y="31175"/>
                </a:cubicBezTo>
                <a:cubicBezTo>
                  <a:pt x="50805" y="31518"/>
                  <a:pt x="49987" y="31898"/>
                  <a:pt x="48428" y="32564"/>
                </a:cubicBezTo>
                <a:cubicBezTo>
                  <a:pt x="48352" y="32564"/>
                  <a:pt x="48294" y="32526"/>
                  <a:pt x="48237" y="32469"/>
                </a:cubicBezTo>
                <a:cubicBezTo>
                  <a:pt x="45289" y="33648"/>
                  <a:pt x="42075" y="34599"/>
                  <a:pt x="39126" y="35797"/>
                </a:cubicBezTo>
                <a:cubicBezTo>
                  <a:pt x="39203" y="35969"/>
                  <a:pt x="39507" y="35759"/>
                  <a:pt x="39678" y="35740"/>
                </a:cubicBezTo>
                <a:cubicBezTo>
                  <a:pt x="39659" y="35702"/>
                  <a:pt x="39602" y="35721"/>
                  <a:pt x="39583" y="35664"/>
                </a:cubicBezTo>
                <a:cubicBezTo>
                  <a:pt x="41295" y="35170"/>
                  <a:pt x="43863" y="34200"/>
                  <a:pt x="45574" y="33667"/>
                </a:cubicBezTo>
                <a:cubicBezTo>
                  <a:pt x="45613" y="33705"/>
                  <a:pt x="45594" y="33743"/>
                  <a:pt x="45555" y="33781"/>
                </a:cubicBezTo>
                <a:cubicBezTo>
                  <a:pt x="45613" y="33838"/>
                  <a:pt x="45708" y="33743"/>
                  <a:pt x="45651" y="33686"/>
                </a:cubicBezTo>
                <a:cubicBezTo>
                  <a:pt x="49360" y="32221"/>
                  <a:pt x="55142" y="30338"/>
                  <a:pt x="59308" y="28817"/>
                </a:cubicBezTo>
                <a:cubicBezTo>
                  <a:pt x="59193" y="28550"/>
                  <a:pt x="59041" y="28703"/>
                  <a:pt x="58927" y="28588"/>
                </a:cubicBezTo>
                <a:cubicBezTo>
                  <a:pt x="58699" y="28627"/>
                  <a:pt x="58832" y="28760"/>
                  <a:pt x="58737" y="28817"/>
                </a:cubicBezTo>
                <a:cubicBezTo>
                  <a:pt x="58699" y="28779"/>
                  <a:pt x="58528" y="28684"/>
                  <a:pt x="58623" y="28931"/>
                </a:cubicBezTo>
                <a:cubicBezTo>
                  <a:pt x="58509" y="28969"/>
                  <a:pt x="58528" y="28779"/>
                  <a:pt x="58433" y="28779"/>
                </a:cubicBezTo>
                <a:cubicBezTo>
                  <a:pt x="58071" y="29026"/>
                  <a:pt x="57615" y="28950"/>
                  <a:pt x="57367" y="29368"/>
                </a:cubicBezTo>
                <a:cubicBezTo>
                  <a:pt x="57463" y="29273"/>
                  <a:pt x="57158" y="29121"/>
                  <a:pt x="57101" y="29425"/>
                </a:cubicBezTo>
                <a:cubicBezTo>
                  <a:pt x="56112" y="29349"/>
                  <a:pt x="55656" y="29958"/>
                  <a:pt x="55104" y="30110"/>
                </a:cubicBezTo>
                <a:close/>
                <a:moveTo>
                  <a:pt x="60221" y="28284"/>
                </a:moveTo>
                <a:cubicBezTo>
                  <a:pt x="60278" y="28341"/>
                  <a:pt x="60525" y="28113"/>
                  <a:pt x="60715" y="28075"/>
                </a:cubicBezTo>
                <a:cubicBezTo>
                  <a:pt x="60563" y="27847"/>
                  <a:pt x="60373" y="28170"/>
                  <a:pt x="60221" y="28284"/>
                </a:cubicBezTo>
                <a:close/>
                <a:moveTo>
                  <a:pt x="104178" y="10652"/>
                </a:moveTo>
                <a:cubicBezTo>
                  <a:pt x="104216" y="10614"/>
                  <a:pt x="104216" y="10576"/>
                  <a:pt x="104273" y="10557"/>
                </a:cubicBezTo>
                <a:cubicBezTo>
                  <a:pt x="104273" y="10519"/>
                  <a:pt x="104254" y="10481"/>
                  <a:pt x="104235" y="10443"/>
                </a:cubicBezTo>
                <a:cubicBezTo>
                  <a:pt x="104083" y="10500"/>
                  <a:pt x="103949" y="10557"/>
                  <a:pt x="103892" y="10652"/>
                </a:cubicBezTo>
                <a:cubicBezTo>
                  <a:pt x="103892" y="10804"/>
                  <a:pt x="104178" y="10500"/>
                  <a:pt x="104178" y="10652"/>
                </a:cubicBezTo>
                <a:close/>
                <a:moveTo>
                  <a:pt x="35665" y="37852"/>
                </a:moveTo>
                <a:cubicBezTo>
                  <a:pt x="35741" y="37757"/>
                  <a:pt x="35874" y="37737"/>
                  <a:pt x="36140" y="37604"/>
                </a:cubicBezTo>
                <a:cubicBezTo>
                  <a:pt x="36159" y="37528"/>
                  <a:pt x="35608" y="37680"/>
                  <a:pt x="35570" y="37833"/>
                </a:cubicBezTo>
                <a:cubicBezTo>
                  <a:pt x="35665" y="37852"/>
                  <a:pt x="35665" y="38004"/>
                  <a:pt x="35817" y="37909"/>
                </a:cubicBezTo>
                <a:cubicBezTo>
                  <a:pt x="35817" y="37814"/>
                  <a:pt x="35741" y="37833"/>
                  <a:pt x="35665" y="37852"/>
                </a:cubicBezTo>
                <a:close/>
                <a:moveTo>
                  <a:pt x="64709" y="26249"/>
                </a:moveTo>
                <a:cubicBezTo>
                  <a:pt x="64443" y="26230"/>
                  <a:pt x="63987" y="26534"/>
                  <a:pt x="63644" y="26629"/>
                </a:cubicBezTo>
                <a:cubicBezTo>
                  <a:pt x="63340" y="26782"/>
                  <a:pt x="63796" y="26648"/>
                  <a:pt x="63911" y="26572"/>
                </a:cubicBezTo>
                <a:cubicBezTo>
                  <a:pt x="64082" y="26515"/>
                  <a:pt x="64234" y="26458"/>
                  <a:pt x="64405" y="26382"/>
                </a:cubicBezTo>
                <a:cubicBezTo>
                  <a:pt x="64614" y="26344"/>
                  <a:pt x="64538" y="26363"/>
                  <a:pt x="64709" y="26268"/>
                </a:cubicBezTo>
                <a:close/>
                <a:moveTo>
                  <a:pt x="65584" y="25964"/>
                </a:moveTo>
                <a:cubicBezTo>
                  <a:pt x="65737" y="25716"/>
                  <a:pt x="65128" y="26059"/>
                  <a:pt x="64938" y="26116"/>
                </a:cubicBezTo>
                <a:cubicBezTo>
                  <a:pt x="65014" y="26306"/>
                  <a:pt x="65394" y="25850"/>
                  <a:pt x="65584" y="25964"/>
                </a:cubicBezTo>
                <a:close/>
                <a:moveTo>
                  <a:pt x="66060" y="25716"/>
                </a:moveTo>
                <a:cubicBezTo>
                  <a:pt x="66193" y="25792"/>
                  <a:pt x="66497" y="25564"/>
                  <a:pt x="66707" y="25507"/>
                </a:cubicBezTo>
                <a:cubicBezTo>
                  <a:pt x="66573" y="25431"/>
                  <a:pt x="66269" y="25678"/>
                  <a:pt x="66060" y="25716"/>
                </a:cubicBezTo>
                <a:close/>
                <a:moveTo>
                  <a:pt x="18546" y="44775"/>
                </a:moveTo>
                <a:cubicBezTo>
                  <a:pt x="18622" y="44756"/>
                  <a:pt x="18698" y="44718"/>
                  <a:pt x="18793" y="44680"/>
                </a:cubicBezTo>
                <a:cubicBezTo>
                  <a:pt x="18717" y="44661"/>
                  <a:pt x="18679" y="44604"/>
                  <a:pt x="18641" y="44509"/>
                </a:cubicBezTo>
                <a:cubicBezTo>
                  <a:pt x="18546" y="44547"/>
                  <a:pt x="18527" y="44661"/>
                  <a:pt x="18470" y="44585"/>
                </a:cubicBezTo>
                <a:cubicBezTo>
                  <a:pt x="18299" y="44699"/>
                  <a:pt x="18565" y="44661"/>
                  <a:pt x="18546" y="44775"/>
                </a:cubicBezTo>
                <a:close/>
                <a:moveTo>
                  <a:pt x="35303" y="38061"/>
                </a:moveTo>
                <a:cubicBezTo>
                  <a:pt x="35512" y="37947"/>
                  <a:pt x="35189" y="37699"/>
                  <a:pt x="35531" y="37737"/>
                </a:cubicBezTo>
                <a:cubicBezTo>
                  <a:pt x="35417" y="37509"/>
                  <a:pt x="35037" y="37718"/>
                  <a:pt x="34714" y="37852"/>
                </a:cubicBezTo>
                <a:cubicBezTo>
                  <a:pt x="34790" y="37947"/>
                  <a:pt x="34885" y="37985"/>
                  <a:pt x="34923" y="38156"/>
                </a:cubicBezTo>
                <a:cubicBezTo>
                  <a:pt x="35018" y="38023"/>
                  <a:pt x="34999" y="38137"/>
                  <a:pt x="35170" y="38061"/>
                </a:cubicBezTo>
                <a:cubicBezTo>
                  <a:pt x="35113" y="38023"/>
                  <a:pt x="35075" y="38004"/>
                  <a:pt x="35056" y="37928"/>
                </a:cubicBezTo>
                <a:cubicBezTo>
                  <a:pt x="35189" y="37890"/>
                  <a:pt x="35227" y="38004"/>
                  <a:pt x="35303" y="38061"/>
                </a:cubicBezTo>
                <a:close/>
                <a:moveTo>
                  <a:pt x="63036" y="26877"/>
                </a:moveTo>
                <a:cubicBezTo>
                  <a:pt x="62941" y="26782"/>
                  <a:pt x="62674" y="26991"/>
                  <a:pt x="62522" y="27029"/>
                </a:cubicBezTo>
                <a:cubicBezTo>
                  <a:pt x="62693" y="27143"/>
                  <a:pt x="62826" y="26953"/>
                  <a:pt x="63036" y="26877"/>
                </a:cubicBezTo>
                <a:close/>
                <a:moveTo>
                  <a:pt x="34105" y="38422"/>
                </a:moveTo>
                <a:cubicBezTo>
                  <a:pt x="34086" y="38346"/>
                  <a:pt x="33610" y="38555"/>
                  <a:pt x="33934" y="38384"/>
                </a:cubicBezTo>
                <a:cubicBezTo>
                  <a:pt x="33782" y="38289"/>
                  <a:pt x="33705" y="38384"/>
                  <a:pt x="33629" y="38498"/>
                </a:cubicBezTo>
                <a:cubicBezTo>
                  <a:pt x="33725" y="38593"/>
                  <a:pt x="34029" y="38555"/>
                  <a:pt x="34105" y="38422"/>
                </a:cubicBezTo>
                <a:close/>
                <a:moveTo>
                  <a:pt x="34238" y="38422"/>
                </a:moveTo>
                <a:cubicBezTo>
                  <a:pt x="34466" y="38327"/>
                  <a:pt x="34200" y="38042"/>
                  <a:pt x="34048" y="38289"/>
                </a:cubicBezTo>
                <a:cubicBezTo>
                  <a:pt x="34105" y="38346"/>
                  <a:pt x="34257" y="38251"/>
                  <a:pt x="34238" y="38422"/>
                </a:cubicBezTo>
                <a:close/>
                <a:moveTo>
                  <a:pt x="61076" y="27542"/>
                </a:moveTo>
                <a:cubicBezTo>
                  <a:pt x="60848" y="27733"/>
                  <a:pt x="60259" y="27809"/>
                  <a:pt x="60030" y="27980"/>
                </a:cubicBezTo>
                <a:cubicBezTo>
                  <a:pt x="60411" y="27847"/>
                  <a:pt x="60924" y="27828"/>
                  <a:pt x="61076" y="27542"/>
                </a:cubicBezTo>
                <a:close/>
                <a:moveTo>
                  <a:pt x="32964" y="38612"/>
                </a:moveTo>
                <a:cubicBezTo>
                  <a:pt x="32983" y="38746"/>
                  <a:pt x="32831" y="38593"/>
                  <a:pt x="32716" y="38708"/>
                </a:cubicBezTo>
                <a:cubicBezTo>
                  <a:pt x="32735" y="38765"/>
                  <a:pt x="32735" y="38803"/>
                  <a:pt x="32678" y="38841"/>
                </a:cubicBezTo>
                <a:cubicBezTo>
                  <a:pt x="32926" y="38898"/>
                  <a:pt x="33116" y="38593"/>
                  <a:pt x="33477" y="38689"/>
                </a:cubicBezTo>
                <a:cubicBezTo>
                  <a:pt x="33515" y="38631"/>
                  <a:pt x="33534" y="38384"/>
                  <a:pt x="33344" y="38517"/>
                </a:cubicBezTo>
                <a:cubicBezTo>
                  <a:pt x="33591" y="38346"/>
                  <a:pt x="33744" y="38270"/>
                  <a:pt x="34181" y="38118"/>
                </a:cubicBezTo>
                <a:cubicBezTo>
                  <a:pt x="33496" y="38118"/>
                  <a:pt x="32488" y="38708"/>
                  <a:pt x="31708" y="38898"/>
                </a:cubicBezTo>
                <a:cubicBezTo>
                  <a:pt x="31994" y="38708"/>
                  <a:pt x="31404" y="38689"/>
                  <a:pt x="31575" y="38936"/>
                </a:cubicBezTo>
                <a:cubicBezTo>
                  <a:pt x="31385" y="38993"/>
                  <a:pt x="31081" y="38955"/>
                  <a:pt x="31043" y="39221"/>
                </a:cubicBezTo>
                <a:cubicBezTo>
                  <a:pt x="31366" y="38993"/>
                  <a:pt x="31404" y="39183"/>
                  <a:pt x="31860" y="38936"/>
                </a:cubicBezTo>
                <a:cubicBezTo>
                  <a:pt x="31651" y="39335"/>
                  <a:pt x="31157" y="39183"/>
                  <a:pt x="30719" y="39449"/>
                </a:cubicBezTo>
                <a:cubicBezTo>
                  <a:pt x="31119" y="39487"/>
                  <a:pt x="31613" y="39221"/>
                  <a:pt x="31956" y="39183"/>
                </a:cubicBezTo>
                <a:cubicBezTo>
                  <a:pt x="32108" y="39107"/>
                  <a:pt x="32051" y="38993"/>
                  <a:pt x="31956" y="38955"/>
                </a:cubicBezTo>
                <a:cubicBezTo>
                  <a:pt x="32127" y="38841"/>
                  <a:pt x="32184" y="38955"/>
                  <a:pt x="32203" y="39088"/>
                </a:cubicBezTo>
                <a:cubicBezTo>
                  <a:pt x="32317" y="39050"/>
                  <a:pt x="32412" y="38993"/>
                  <a:pt x="32526" y="38955"/>
                </a:cubicBezTo>
                <a:cubicBezTo>
                  <a:pt x="32412" y="38917"/>
                  <a:pt x="32659" y="38612"/>
                  <a:pt x="32945" y="38612"/>
                </a:cubicBezTo>
                <a:close/>
                <a:moveTo>
                  <a:pt x="28627" y="40286"/>
                </a:moveTo>
                <a:cubicBezTo>
                  <a:pt x="28532" y="40115"/>
                  <a:pt x="28113" y="40419"/>
                  <a:pt x="28075" y="40343"/>
                </a:cubicBezTo>
                <a:cubicBezTo>
                  <a:pt x="27923" y="40591"/>
                  <a:pt x="28513" y="40248"/>
                  <a:pt x="28627" y="40286"/>
                </a:cubicBezTo>
                <a:close/>
                <a:moveTo>
                  <a:pt x="28760" y="39563"/>
                </a:moveTo>
                <a:cubicBezTo>
                  <a:pt x="28798" y="39697"/>
                  <a:pt x="28703" y="39773"/>
                  <a:pt x="28855" y="39811"/>
                </a:cubicBezTo>
                <a:cubicBezTo>
                  <a:pt x="28741" y="39868"/>
                  <a:pt x="28608" y="39906"/>
                  <a:pt x="28494" y="39963"/>
                </a:cubicBezTo>
                <a:cubicBezTo>
                  <a:pt x="28703" y="39925"/>
                  <a:pt x="29844" y="39735"/>
                  <a:pt x="29806" y="39487"/>
                </a:cubicBezTo>
                <a:cubicBezTo>
                  <a:pt x="29521" y="39602"/>
                  <a:pt x="29198" y="39754"/>
                  <a:pt x="28988" y="39754"/>
                </a:cubicBezTo>
                <a:cubicBezTo>
                  <a:pt x="29293" y="39544"/>
                  <a:pt x="28608" y="39697"/>
                  <a:pt x="28950" y="39506"/>
                </a:cubicBezTo>
                <a:cubicBezTo>
                  <a:pt x="28874" y="39392"/>
                  <a:pt x="28608" y="39640"/>
                  <a:pt x="28570" y="39468"/>
                </a:cubicBezTo>
                <a:cubicBezTo>
                  <a:pt x="28551" y="39525"/>
                  <a:pt x="28532" y="39716"/>
                  <a:pt x="28760" y="39563"/>
                </a:cubicBezTo>
                <a:close/>
                <a:moveTo>
                  <a:pt x="32964" y="38270"/>
                </a:moveTo>
                <a:cubicBezTo>
                  <a:pt x="33002" y="38213"/>
                  <a:pt x="33078" y="38175"/>
                  <a:pt x="33192" y="38137"/>
                </a:cubicBezTo>
                <a:cubicBezTo>
                  <a:pt x="33154" y="37966"/>
                  <a:pt x="32983" y="38061"/>
                  <a:pt x="32907" y="37966"/>
                </a:cubicBezTo>
                <a:cubicBezTo>
                  <a:pt x="32412" y="38251"/>
                  <a:pt x="31651" y="38137"/>
                  <a:pt x="31556" y="38670"/>
                </a:cubicBezTo>
                <a:cubicBezTo>
                  <a:pt x="32298" y="38574"/>
                  <a:pt x="32640" y="38156"/>
                  <a:pt x="32964" y="38270"/>
                </a:cubicBezTo>
                <a:close/>
                <a:moveTo>
                  <a:pt x="36406" y="36844"/>
                </a:moveTo>
                <a:cubicBezTo>
                  <a:pt x="36254" y="36710"/>
                  <a:pt x="36197" y="36901"/>
                  <a:pt x="35988" y="36901"/>
                </a:cubicBezTo>
                <a:cubicBezTo>
                  <a:pt x="36045" y="37053"/>
                  <a:pt x="36368" y="36901"/>
                  <a:pt x="36406" y="36844"/>
                </a:cubicBezTo>
                <a:close/>
                <a:moveTo>
                  <a:pt x="21951" y="42588"/>
                </a:moveTo>
                <a:cubicBezTo>
                  <a:pt x="22008" y="42569"/>
                  <a:pt x="22008" y="42531"/>
                  <a:pt x="21989" y="42512"/>
                </a:cubicBezTo>
                <a:cubicBezTo>
                  <a:pt x="22046" y="42302"/>
                  <a:pt x="22445" y="42474"/>
                  <a:pt x="22312" y="42207"/>
                </a:cubicBezTo>
                <a:cubicBezTo>
                  <a:pt x="21894" y="42321"/>
                  <a:pt x="21570" y="42436"/>
                  <a:pt x="21323" y="42607"/>
                </a:cubicBezTo>
                <a:cubicBezTo>
                  <a:pt x="21532" y="42759"/>
                  <a:pt x="21817" y="42302"/>
                  <a:pt x="21951" y="42588"/>
                </a:cubicBezTo>
                <a:close/>
                <a:moveTo>
                  <a:pt x="19212" y="42892"/>
                </a:moveTo>
                <a:cubicBezTo>
                  <a:pt x="19288" y="42949"/>
                  <a:pt x="19858" y="42702"/>
                  <a:pt x="19934" y="42721"/>
                </a:cubicBezTo>
                <a:cubicBezTo>
                  <a:pt x="20030" y="42645"/>
                  <a:pt x="20030" y="42493"/>
                  <a:pt x="19896" y="42455"/>
                </a:cubicBezTo>
                <a:cubicBezTo>
                  <a:pt x="20410" y="42283"/>
                  <a:pt x="20619" y="41998"/>
                  <a:pt x="20962" y="42264"/>
                </a:cubicBezTo>
                <a:cubicBezTo>
                  <a:pt x="20828" y="42188"/>
                  <a:pt x="20771" y="42207"/>
                  <a:pt x="20714" y="42360"/>
                </a:cubicBezTo>
                <a:cubicBezTo>
                  <a:pt x="20581" y="42436"/>
                  <a:pt x="20657" y="42131"/>
                  <a:pt x="20467" y="42283"/>
                </a:cubicBezTo>
                <a:cubicBezTo>
                  <a:pt x="20600" y="42417"/>
                  <a:pt x="20562" y="42398"/>
                  <a:pt x="20429" y="42531"/>
                </a:cubicBezTo>
                <a:cubicBezTo>
                  <a:pt x="21152" y="42512"/>
                  <a:pt x="21513" y="42283"/>
                  <a:pt x="22160" y="42226"/>
                </a:cubicBezTo>
                <a:cubicBezTo>
                  <a:pt x="22255" y="42131"/>
                  <a:pt x="22350" y="42055"/>
                  <a:pt x="22255" y="41903"/>
                </a:cubicBezTo>
                <a:cubicBezTo>
                  <a:pt x="22350" y="41979"/>
                  <a:pt x="22464" y="41979"/>
                  <a:pt x="22540" y="42074"/>
                </a:cubicBezTo>
                <a:cubicBezTo>
                  <a:pt x="22578" y="41827"/>
                  <a:pt x="22864" y="41941"/>
                  <a:pt x="23054" y="41922"/>
                </a:cubicBezTo>
                <a:cubicBezTo>
                  <a:pt x="23054" y="41979"/>
                  <a:pt x="22959" y="42017"/>
                  <a:pt x="22883" y="42055"/>
                </a:cubicBezTo>
                <a:cubicBezTo>
                  <a:pt x="22730" y="42131"/>
                  <a:pt x="22826" y="41808"/>
                  <a:pt x="22635" y="41979"/>
                </a:cubicBezTo>
                <a:cubicBezTo>
                  <a:pt x="22940" y="42131"/>
                  <a:pt x="22464" y="42055"/>
                  <a:pt x="22388" y="42245"/>
                </a:cubicBezTo>
                <a:cubicBezTo>
                  <a:pt x="22578" y="42264"/>
                  <a:pt x="23396" y="42131"/>
                  <a:pt x="23320" y="41865"/>
                </a:cubicBezTo>
                <a:cubicBezTo>
                  <a:pt x="23225" y="41979"/>
                  <a:pt x="23187" y="41979"/>
                  <a:pt x="23149" y="41827"/>
                </a:cubicBezTo>
                <a:cubicBezTo>
                  <a:pt x="23434" y="41542"/>
                  <a:pt x="24176" y="41770"/>
                  <a:pt x="24233" y="41332"/>
                </a:cubicBezTo>
                <a:cubicBezTo>
                  <a:pt x="24138" y="41370"/>
                  <a:pt x="24043" y="41428"/>
                  <a:pt x="23929" y="41466"/>
                </a:cubicBezTo>
                <a:cubicBezTo>
                  <a:pt x="23929" y="41408"/>
                  <a:pt x="24100" y="41199"/>
                  <a:pt x="24157" y="41313"/>
                </a:cubicBezTo>
                <a:cubicBezTo>
                  <a:pt x="24252" y="41218"/>
                  <a:pt x="24138" y="41085"/>
                  <a:pt x="24176" y="40971"/>
                </a:cubicBezTo>
                <a:cubicBezTo>
                  <a:pt x="23986" y="41066"/>
                  <a:pt x="24100" y="41237"/>
                  <a:pt x="23948" y="41332"/>
                </a:cubicBezTo>
                <a:cubicBezTo>
                  <a:pt x="23815" y="41370"/>
                  <a:pt x="23986" y="41180"/>
                  <a:pt x="23815" y="41180"/>
                </a:cubicBezTo>
                <a:cubicBezTo>
                  <a:pt x="23815" y="41085"/>
                  <a:pt x="23948" y="41180"/>
                  <a:pt x="23929" y="41066"/>
                </a:cubicBezTo>
                <a:cubicBezTo>
                  <a:pt x="23815" y="40857"/>
                  <a:pt x="23586" y="41161"/>
                  <a:pt x="23491" y="41085"/>
                </a:cubicBezTo>
                <a:cubicBezTo>
                  <a:pt x="23377" y="41237"/>
                  <a:pt x="23720" y="41275"/>
                  <a:pt x="23777" y="41408"/>
                </a:cubicBezTo>
                <a:cubicBezTo>
                  <a:pt x="23682" y="41542"/>
                  <a:pt x="23434" y="41294"/>
                  <a:pt x="23415" y="41618"/>
                </a:cubicBezTo>
                <a:cubicBezTo>
                  <a:pt x="23339" y="41637"/>
                  <a:pt x="23320" y="41504"/>
                  <a:pt x="23282" y="41447"/>
                </a:cubicBezTo>
                <a:cubicBezTo>
                  <a:pt x="23187" y="41485"/>
                  <a:pt x="23054" y="41561"/>
                  <a:pt x="23016" y="41504"/>
                </a:cubicBezTo>
                <a:cubicBezTo>
                  <a:pt x="22883" y="41561"/>
                  <a:pt x="23149" y="41599"/>
                  <a:pt x="23149" y="41656"/>
                </a:cubicBezTo>
                <a:cubicBezTo>
                  <a:pt x="23092" y="41656"/>
                  <a:pt x="23016" y="41656"/>
                  <a:pt x="23035" y="41713"/>
                </a:cubicBezTo>
                <a:cubicBezTo>
                  <a:pt x="22902" y="41770"/>
                  <a:pt x="22940" y="41561"/>
                  <a:pt x="22883" y="41504"/>
                </a:cubicBezTo>
                <a:cubicBezTo>
                  <a:pt x="22769" y="41389"/>
                  <a:pt x="23187" y="41408"/>
                  <a:pt x="23092" y="41294"/>
                </a:cubicBezTo>
                <a:cubicBezTo>
                  <a:pt x="23035" y="41047"/>
                  <a:pt x="22616" y="41504"/>
                  <a:pt x="22616" y="41370"/>
                </a:cubicBezTo>
                <a:cubicBezTo>
                  <a:pt x="22616" y="41523"/>
                  <a:pt x="22673" y="41485"/>
                  <a:pt x="22711" y="41618"/>
                </a:cubicBezTo>
                <a:cubicBezTo>
                  <a:pt x="22521" y="41580"/>
                  <a:pt x="22426" y="41504"/>
                  <a:pt x="22312" y="41713"/>
                </a:cubicBezTo>
                <a:cubicBezTo>
                  <a:pt x="22255" y="41599"/>
                  <a:pt x="22331" y="41523"/>
                  <a:pt x="22502" y="41485"/>
                </a:cubicBezTo>
                <a:cubicBezTo>
                  <a:pt x="22426" y="41370"/>
                  <a:pt x="22122" y="41656"/>
                  <a:pt x="22084" y="41485"/>
                </a:cubicBezTo>
                <a:cubicBezTo>
                  <a:pt x="20505" y="42264"/>
                  <a:pt x="18070" y="42797"/>
                  <a:pt x="16511" y="43482"/>
                </a:cubicBezTo>
                <a:cubicBezTo>
                  <a:pt x="16815" y="43482"/>
                  <a:pt x="17214" y="43387"/>
                  <a:pt x="17538" y="43196"/>
                </a:cubicBezTo>
                <a:cubicBezTo>
                  <a:pt x="17576" y="43177"/>
                  <a:pt x="17709" y="43444"/>
                  <a:pt x="17690" y="43196"/>
                </a:cubicBezTo>
                <a:cubicBezTo>
                  <a:pt x="17899" y="43196"/>
                  <a:pt x="17766" y="43330"/>
                  <a:pt x="17899" y="43387"/>
                </a:cubicBezTo>
                <a:cubicBezTo>
                  <a:pt x="18013" y="43368"/>
                  <a:pt x="18242" y="43177"/>
                  <a:pt x="18299" y="43273"/>
                </a:cubicBezTo>
                <a:cubicBezTo>
                  <a:pt x="18242" y="43063"/>
                  <a:pt x="18356" y="43234"/>
                  <a:pt x="18394" y="43006"/>
                </a:cubicBezTo>
                <a:cubicBezTo>
                  <a:pt x="18184" y="43063"/>
                  <a:pt x="18127" y="43158"/>
                  <a:pt x="17994" y="43234"/>
                </a:cubicBezTo>
                <a:cubicBezTo>
                  <a:pt x="18032" y="43025"/>
                  <a:pt x="18527" y="42816"/>
                  <a:pt x="18717" y="42930"/>
                </a:cubicBezTo>
                <a:cubicBezTo>
                  <a:pt x="18774" y="42778"/>
                  <a:pt x="18945" y="42664"/>
                  <a:pt x="19117" y="42664"/>
                </a:cubicBezTo>
                <a:cubicBezTo>
                  <a:pt x="19136" y="42664"/>
                  <a:pt x="19250" y="42778"/>
                  <a:pt x="19231" y="42797"/>
                </a:cubicBezTo>
                <a:cubicBezTo>
                  <a:pt x="19364" y="42759"/>
                  <a:pt x="19364" y="42379"/>
                  <a:pt x="19421" y="42721"/>
                </a:cubicBezTo>
                <a:cubicBezTo>
                  <a:pt x="19573" y="42664"/>
                  <a:pt x="19440" y="42550"/>
                  <a:pt x="19554" y="42493"/>
                </a:cubicBezTo>
                <a:cubicBezTo>
                  <a:pt x="19687" y="42455"/>
                  <a:pt x="19516" y="42645"/>
                  <a:pt x="19649" y="42740"/>
                </a:cubicBezTo>
                <a:cubicBezTo>
                  <a:pt x="19535" y="42702"/>
                  <a:pt x="19269" y="42816"/>
                  <a:pt x="19212" y="42911"/>
                </a:cubicBezTo>
                <a:close/>
                <a:moveTo>
                  <a:pt x="20353" y="42341"/>
                </a:moveTo>
                <a:cubicBezTo>
                  <a:pt x="20353" y="42474"/>
                  <a:pt x="20087" y="42531"/>
                  <a:pt x="20144" y="42702"/>
                </a:cubicBezTo>
                <a:cubicBezTo>
                  <a:pt x="20220" y="42664"/>
                  <a:pt x="20296" y="42626"/>
                  <a:pt x="20391" y="42607"/>
                </a:cubicBezTo>
                <a:cubicBezTo>
                  <a:pt x="20410" y="42531"/>
                  <a:pt x="20410" y="42436"/>
                  <a:pt x="20353" y="42341"/>
                </a:cubicBezTo>
                <a:close/>
                <a:moveTo>
                  <a:pt x="27486" y="40305"/>
                </a:moveTo>
                <a:cubicBezTo>
                  <a:pt x="27429" y="40210"/>
                  <a:pt x="27276" y="40286"/>
                  <a:pt x="27219" y="40191"/>
                </a:cubicBezTo>
                <a:cubicBezTo>
                  <a:pt x="27181" y="40286"/>
                  <a:pt x="26972" y="40515"/>
                  <a:pt x="26896" y="40267"/>
                </a:cubicBezTo>
                <a:cubicBezTo>
                  <a:pt x="26706" y="40724"/>
                  <a:pt x="25945" y="40476"/>
                  <a:pt x="25736" y="40952"/>
                </a:cubicBezTo>
                <a:cubicBezTo>
                  <a:pt x="26059" y="40686"/>
                  <a:pt x="26953" y="40572"/>
                  <a:pt x="27486" y="40305"/>
                </a:cubicBezTo>
                <a:close/>
                <a:moveTo>
                  <a:pt x="10576" y="47039"/>
                </a:moveTo>
                <a:cubicBezTo>
                  <a:pt x="10291" y="46886"/>
                  <a:pt x="10120" y="47153"/>
                  <a:pt x="9834" y="47172"/>
                </a:cubicBezTo>
                <a:cubicBezTo>
                  <a:pt x="10044" y="47286"/>
                  <a:pt x="10253" y="47020"/>
                  <a:pt x="10576" y="47039"/>
                </a:cubicBezTo>
                <a:close/>
                <a:moveTo>
                  <a:pt x="25660" y="40933"/>
                </a:moveTo>
                <a:cubicBezTo>
                  <a:pt x="25412" y="40781"/>
                  <a:pt x="25203" y="41047"/>
                  <a:pt x="24861" y="41085"/>
                </a:cubicBezTo>
                <a:cubicBezTo>
                  <a:pt x="24956" y="41256"/>
                  <a:pt x="25431" y="41066"/>
                  <a:pt x="25660" y="40933"/>
                </a:cubicBezTo>
                <a:close/>
                <a:moveTo>
                  <a:pt x="28113" y="39944"/>
                </a:moveTo>
                <a:cubicBezTo>
                  <a:pt x="28170" y="40001"/>
                  <a:pt x="28285" y="39925"/>
                  <a:pt x="28380" y="39887"/>
                </a:cubicBezTo>
                <a:cubicBezTo>
                  <a:pt x="28342" y="39735"/>
                  <a:pt x="28189" y="39792"/>
                  <a:pt x="28151" y="39659"/>
                </a:cubicBezTo>
                <a:cubicBezTo>
                  <a:pt x="27999" y="39716"/>
                  <a:pt x="28189" y="39830"/>
                  <a:pt x="28227" y="39849"/>
                </a:cubicBezTo>
                <a:cubicBezTo>
                  <a:pt x="28247" y="39887"/>
                  <a:pt x="28170" y="39906"/>
                  <a:pt x="28113" y="39944"/>
                </a:cubicBezTo>
                <a:close/>
                <a:moveTo>
                  <a:pt x="21266" y="42645"/>
                </a:moveTo>
                <a:cubicBezTo>
                  <a:pt x="20752" y="42683"/>
                  <a:pt x="20258" y="42835"/>
                  <a:pt x="19782" y="43063"/>
                </a:cubicBezTo>
                <a:cubicBezTo>
                  <a:pt x="20182" y="43120"/>
                  <a:pt x="20543" y="42854"/>
                  <a:pt x="21266" y="42645"/>
                </a:cubicBezTo>
                <a:close/>
                <a:moveTo>
                  <a:pt x="25983" y="40686"/>
                </a:moveTo>
                <a:cubicBezTo>
                  <a:pt x="25869" y="40419"/>
                  <a:pt x="25679" y="40648"/>
                  <a:pt x="25431" y="40743"/>
                </a:cubicBezTo>
                <a:cubicBezTo>
                  <a:pt x="25679" y="40762"/>
                  <a:pt x="25755" y="40743"/>
                  <a:pt x="25983" y="40686"/>
                </a:cubicBezTo>
                <a:close/>
                <a:moveTo>
                  <a:pt x="24785" y="41066"/>
                </a:moveTo>
                <a:cubicBezTo>
                  <a:pt x="24861" y="41028"/>
                  <a:pt x="24937" y="40990"/>
                  <a:pt x="25032" y="40952"/>
                </a:cubicBezTo>
                <a:cubicBezTo>
                  <a:pt x="24994" y="40876"/>
                  <a:pt x="24899" y="40895"/>
                  <a:pt x="24880" y="40800"/>
                </a:cubicBezTo>
                <a:cubicBezTo>
                  <a:pt x="24823" y="40933"/>
                  <a:pt x="24728" y="41009"/>
                  <a:pt x="24747" y="40800"/>
                </a:cubicBezTo>
                <a:cubicBezTo>
                  <a:pt x="24480" y="40876"/>
                  <a:pt x="24766" y="40971"/>
                  <a:pt x="24785" y="41047"/>
                </a:cubicBezTo>
                <a:close/>
                <a:moveTo>
                  <a:pt x="39450" y="35170"/>
                </a:moveTo>
                <a:cubicBezTo>
                  <a:pt x="39469" y="35075"/>
                  <a:pt x="39754" y="35056"/>
                  <a:pt x="39640" y="34922"/>
                </a:cubicBezTo>
                <a:cubicBezTo>
                  <a:pt x="39507" y="34960"/>
                  <a:pt x="39431" y="35189"/>
                  <a:pt x="39374" y="34979"/>
                </a:cubicBezTo>
                <a:cubicBezTo>
                  <a:pt x="39222" y="35056"/>
                  <a:pt x="39412" y="35151"/>
                  <a:pt x="39450" y="35170"/>
                </a:cubicBezTo>
                <a:close/>
                <a:moveTo>
                  <a:pt x="39183" y="35227"/>
                </a:moveTo>
                <a:cubicBezTo>
                  <a:pt x="39203" y="34998"/>
                  <a:pt x="38480" y="35322"/>
                  <a:pt x="38213" y="35493"/>
                </a:cubicBezTo>
                <a:cubicBezTo>
                  <a:pt x="38518" y="35588"/>
                  <a:pt x="38822" y="35208"/>
                  <a:pt x="39183" y="35227"/>
                </a:cubicBezTo>
                <a:close/>
                <a:moveTo>
                  <a:pt x="24423" y="41085"/>
                </a:moveTo>
                <a:cubicBezTo>
                  <a:pt x="24499" y="41009"/>
                  <a:pt x="24595" y="40933"/>
                  <a:pt x="24537" y="40819"/>
                </a:cubicBezTo>
                <a:cubicBezTo>
                  <a:pt x="24442" y="40857"/>
                  <a:pt x="24328" y="40914"/>
                  <a:pt x="24233" y="40952"/>
                </a:cubicBezTo>
                <a:cubicBezTo>
                  <a:pt x="24290" y="41009"/>
                  <a:pt x="24366" y="41028"/>
                  <a:pt x="24423" y="41085"/>
                </a:cubicBezTo>
                <a:close/>
                <a:moveTo>
                  <a:pt x="18584" y="42930"/>
                </a:moveTo>
                <a:cubicBezTo>
                  <a:pt x="18318" y="42949"/>
                  <a:pt x="18660" y="43158"/>
                  <a:pt x="18394" y="43177"/>
                </a:cubicBezTo>
                <a:cubicBezTo>
                  <a:pt x="18508" y="43330"/>
                  <a:pt x="18698" y="43082"/>
                  <a:pt x="18584" y="42930"/>
                </a:cubicBezTo>
                <a:close/>
                <a:moveTo>
                  <a:pt x="29749" y="38670"/>
                </a:moveTo>
                <a:cubicBezTo>
                  <a:pt x="29521" y="38631"/>
                  <a:pt x="29483" y="38784"/>
                  <a:pt x="29559" y="38536"/>
                </a:cubicBezTo>
                <a:cubicBezTo>
                  <a:pt x="29521" y="38593"/>
                  <a:pt x="29407" y="38631"/>
                  <a:pt x="29407" y="38708"/>
                </a:cubicBezTo>
                <a:cubicBezTo>
                  <a:pt x="29312" y="38727"/>
                  <a:pt x="29312" y="38593"/>
                  <a:pt x="29274" y="38536"/>
                </a:cubicBezTo>
                <a:cubicBezTo>
                  <a:pt x="28513" y="38860"/>
                  <a:pt x="27961" y="38955"/>
                  <a:pt x="27391" y="39183"/>
                </a:cubicBezTo>
                <a:cubicBezTo>
                  <a:pt x="27600" y="39487"/>
                  <a:pt x="27067" y="39316"/>
                  <a:pt x="27200" y="39583"/>
                </a:cubicBezTo>
                <a:cubicBezTo>
                  <a:pt x="28418" y="39164"/>
                  <a:pt x="28589" y="39107"/>
                  <a:pt x="29749" y="38670"/>
                </a:cubicBezTo>
                <a:close/>
                <a:moveTo>
                  <a:pt x="23282" y="40724"/>
                </a:moveTo>
                <a:cubicBezTo>
                  <a:pt x="23301" y="40876"/>
                  <a:pt x="23130" y="40724"/>
                  <a:pt x="23035" y="40819"/>
                </a:cubicBezTo>
                <a:cubicBezTo>
                  <a:pt x="23054" y="40762"/>
                  <a:pt x="23073" y="40705"/>
                  <a:pt x="23035" y="40648"/>
                </a:cubicBezTo>
                <a:cubicBezTo>
                  <a:pt x="22788" y="40667"/>
                  <a:pt x="23073" y="40819"/>
                  <a:pt x="22902" y="40857"/>
                </a:cubicBezTo>
                <a:cubicBezTo>
                  <a:pt x="22826" y="40876"/>
                  <a:pt x="22807" y="40762"/>
                  <a:pt x="22769" y="40705"/>
                </a:cubicBezTo>
                <a:cubicBezTo>
                  <a:pt x="22826" y="40895"/>
                  <a:pt x="22426" y="40990"/>
                  <a:pt x="22369" y="41142"/>
                </a:cubicBezTo>
                <a:cubicBezTo>
                  <a:pt x="22198" y="41085"/>
                  <a:pt x="21951" y="41161"/>
                  <a:pt x="21779" y="41085"/>
                </a:cubicBezTo>
                <a:cubicBezTo>
                  <a:pt x="21932" y="41123"/>
                  <a:pt x="21779" y="41237"/>
                  <a:pt x="21894" y="41389"/>
                </a:cubicBezTo>
                <a:cubicBezTo>
                  <a:pt x="22141" y="41447"/>
                  <a:pt x="22255" y="41199"/>
                  <a:pt x="22445" y="41332"/>
                </a:cubicBezTo>
                <a:cubicBezTo>
                  <a:pt x="22540" y="41275"/>
                  <a:pt x="22426" y="41180"/>
                  <a:pt x="22521" y="41142"/>
                </a:cubicBezTo>
                <a:cubicBezTo>
                  <a:pt x="22711" y="41085"/>
                  <a:pt x="22597" y="41275"/>
                  <a:pt x="22921" y="41085"/>
                </a:cubicBezTo>
                <a:cubicBezTo>
                  <a:pt x="22921" y="40990"/>
                  <a:pt x="22845" y="41028"/>
                  <a:pt x="22807" y="40971"/>
                </a:cubicBezTo>
                <a:cubicBezTo>
                  <a:pt x="23529" y="40895"/>
                  <a:pt x="24347" y="40495"/>
                  <a:pt x="25051" y="40286"/>
                </a:cubicBezTo>
                <a:cubicBezTo>
                  <a:pt x="24366" y="40267"/>
                  <a:pt x="24062" y="40610"/>
                  <a:pt x="23282" y="40724"/>
                </a:cubicBezTo>
                <a:cubicBezTo>
                  <a:pt x="23815" y="40362"/>
                  <a:pt x="24537" y="40343"/>
                  <a:pt x="25393" y="39925"/>
                </a:cubicBezTo>
                <a:cubicBezTo>
                  <a:pt x="25374" y="40077"/>
                  <a:pt x="25412" y="40096"/>
                  <a:pt x="25184" y="40115"/>
                </a:cubicBezTo>
                <a:cubicBezTo>
                  <a:pt x="25260" y="40248"/>
                  <a:pt x="25983" y="40001"/>
                  <a:pt x="25926" y="39830"/>
                </a:cubicBezTo>
                <a:cubicBezTo>
                  <a:pt x="25812" y="39906"/>
                  <a:pt x="25679" y="40001"/>
                  <a:pt x="25508" y="40001"/>
                </a:cubicBezTo>
                <a:cubicBezTo>
                  <a:pt x="26021" y="39678"/>
                  <a:pt x="26344" y="39640"/>
                  <a:pt x="26858" y="39449"/>
                </a:cubicBezTo>
                <a:cubicBezTo>
                  <a:pt x="25565" y="39735"/>
                  <a:pt x="24575" y="40115"/>
                  <a:pt x="23187" y="40648"/>
                </a:cubicBezTo>
                <a:cubicBezTo>
                  <a:pt x="23187" y="40705"/>
                  <a:pt x="23225" y="40724"/>
                  <a:pt x="23282" y="40724"/>
                </a:cubicBezTo>
                <a:close/>
                <a:moveTo>
                  <a:pt x="16168" y="43672"/>
                </a:moveTo>
                <a:cubicBezTo>
                  <a:pt x="16092" y="43539"/>
                  <a:pt x="15598" y="43653"/>
                  <a:pt x="15731" y="43862"/>
                </a:cubicBezTo>
                <a:cubicBezTo>
                  <a:pt x="15788" y="43805"/>
                  <a:pt x="15826" y="43767"/>
                  <a:pt x="15826" y="43710"/>
                </a:cubicBezTo>
                <a:cubicBezTo>
                  <a:pt x="15997" y="43767"/>
                  <a:pt x="15940" y="43710"/>
                  <a:pt x="16168" y="43672"/>
                </a:cubicBezTo>
                <a:close/>
                <a:moveTo>
                  <a:pt x="11451" y="45289"/>
                </a:moveTo>
                <a:cubicBezTo>
                  <a:pt x="11337" y="45194"/>
                  <a:pt x="11204" y="45422"/>
                  <a:pt x="11318" y="45517"/>
                </a:cubicBezTo>
                <a:cubicBezTo>
                  <a:pt x="11413" y="45384"/>
                  <a:pt x="11394" y="45479"/>
                  <a:pt x="11565" y="45422"/>
                </a:cubicBezTo>
                <a:cubicBezTo>
                  <a:pt x="11565" y="45327"/>
                  <a:pt x="11280" y="45403"/>
                  <a:pt x="11451" y="45289"/>
                </a:cubicBezTo>
                <a:close/>
                <a:moveTo>
                  <a:pt x="11641" y="45441"/>
                </a:moveTo>
                <a:cubicBezTo>
                  <a:pt x="11793" y="45403"/>
                  <a:pt x="11889" y="45346"/>
                  <a:pt x="11946" y="45270"/>
                </a:cubicBezTo>
                <a:cubicBezTo>
                  <a:pt x="11851" y="45251"/>
                  <a:pt x="11851" y="45099"/>
                  <a:pt x="11698" y="45194"/>
                </a:cubicBezTo>
                <a:cubicBezTo>
                  <a:pt x="11736" y="45232"/>
                  <a:pt x="11793" y="45251"/>
                  <a:pt x="11813" y="45308"/>
                </a:cubicBezTo>
                <a:cubicBezTo>
                  <a:pt x="11679" y="45346"/>
                  <a:pt x="11641" y="45232"/>
                  <a:pt x="11546" y="45194"/>
                </a:cubicBezTo>
                <a:cubicBezTo>
                  <a:pt x="11337" y="45365"/>
                  <a:pt x="11603" y="45289"/>
                  <a:pt x="11641" y="45441"/>
                </a:cubicBezTo>
                <a:close/>
                <a:moveTo>
                  <a:pt x="11128" y="45593"/>
                </a:moveTo>
                <a:cubicBezTo>
                  <a:pt x="11090" y="45555"/>
                  <a:pt x="11033" y="45536"/>
                  <a:pt x="11014" y="45479"/>
                </a:cubicBezTo>
                <a:cubicBezTo>
                  <a:pt x="11147" y="45403"/>
                  <a:pt x="11166" y="45498"/>
                  <a:pt x="11204" y="45555"/>
                </a:cubicBezTo>
                <a:cubicBezTo>
                  <a:pt x="11280" y="45517"/>
                  <a:pt x="11204" y="45422"/>
                  <a:pt x="11185" y="45346"/>
                </a:cubicBezTo>
                <a:cubicBezTo>
                  <a:pt x="10861" y="45441"/>
                  <a:pt x="10443" y="45536"/>
                  <a:pt x="10120" y="45726"/>
                </a:cubicBezTo>
                <a:cubicBezTo>
                  <a:pt x="10557" y="45593"/>
                  <a:pt x="10595" y="45726"/>
                  <a:pt x="10957" y="45498"/>
                </a:cubicBezTo>
                <a:cubicBezTo>
                  <a:pt x="10804" y="45631"/>
                  <a:pt x="10938" y="45650"/>
                  <a:pt x="11128" y="45593"/>
                </a:cubicBezTo>
                <a:close/>
                <a:moveTo>
                  <a:pt x="9720" y="45993"/>
                </a:moveTo>
                <a:cubicBezTo>
                  <a:pt x="9796" y="45954"/>
                  <a:pt x="9739" y="45935"/>
                  <a:pt x="9701" y="45935"/>
                </a:cubicBezTo>
                <a:cubicBezTo>
                  <a:pt x="9587" y="45840"/>
                  <a:pt x="10044" y="45783"/>
                  <a:pt x="9834" y="45897"/>
                </a:cubicBezTo>
                <a:cubicBezTo>
                  <a:pt x="9872" y="45954"/>
                  <a:pt x="9891" y="45840"/>
                  <a:pt x="10006" y="45821"/>
                </a:cubicBezTo>
                <a:cubicBezTo>
                  <a:pt x="9891" y="45612"/>
                  <a:pt x="9834" y="45783"/>
                  <a:pt x="9587" y="45821"/>
                </a:cubicBezTo>
                <a:cubicBezTo>
                  <a:pt x="9606" y="45935"/>
                  <a:pt x="9682" y="45935"/>
                  <a:pt x="9720" y="45993"/>
                </a:cubicBezTo>
                <a:close/>
                <a:moveTo>
                  <a:pt x="8503" y="46354"/>
                </a:moveTo>
                <a:cubicBezTo>
                  <a:pt x="8617" y="46297"/>
                  <a:pt x="8617" y="46202"/>
                  <a:pt x="8788" y="46145"/>
                </a:cubicBezTo>
                <a:cubicBezTo>
                  <a:pt x="8655" y="46107"/>
                  <a:pt x="8484" y="46164"/>
                  <a:pt x="8313" y="46221"/>
                </a:cubicBezTo>
                <a:cubicBezTo>
                  <a:pt x="8370" y="46278"/>
                  <a:pt x="8446" y="46297"/>
                  <a:pt x="8503" y="46354"/>
                </a:cubicBezTo>
                <a:close/>
                <a:moveTo>
                  <a:pt x="8978" y="46126"/>
                </a:moveTo>
                <a:cubicBezTo>
                  <a:pt x="9016" y="46164"/>
                  <a:pt x="9054" y="46126"/>
                  <a:pt x="9054" y="46088"/>
                </a:cubicBezTo>
                <a:cubicBezTo>
                  <a:pt x="9587" y="45954"/>
                  <a:pt x="9397" y="45859"/>
                  <a:pt x="8883" y="46050"/>
                </a:cubicBezTo>
                <a:cubicBezTo>
                  <a:pt x="8902" y="46088"/>
                  <a:pt x="8978" y="46050"/>
                  <a:pt x="9035" y="46050"/>
                </a:cubicBezTo>
                <a:cubicBezTo>
                  <a:pt x="9054" y="46088"/>
                  <a:pt x="9016" y="46107"/>
                  <a:pt x="8978" y="46126"/>
                </a:cubicBezTo>
                <a:close/>
                <a:moveTo>
                  <a:pt x="8275" y="46297"/>
                </a:moveTo>
                <a:cubicBezTo>
                  <a:pt x="8199" y="46202"/>
                  <a:pt x="7951" y="46392"/>
                  <a:pt x="7818" y="46411"/>
                </a:cubicBezTo>
                <a:cubicBezTo>
                  <a:pt x="8008" y="46544"/>
                  <a:pt x="8103" y="46430"/>
                  <a:pt x="8275" y="46297"/>
                </a:cubicBezTo>
                <a:close/>
                <a:moveTo>
                  <a:pt x="7799" y="46544"/>
                </a:moveTo>
                <a:cubicBezTo>
                  <a:pt x="7818" y="46316"/>
                  <a:pt x="7590" y="46506"/>
                  <a:pt x="7571" y="46354"/>
                </a:cubicBezTo>
                <a:cubicBezTo>
                  <a:pt x="7514" y="46430"/>
                  <a:pt x="7514" y="46525"/>
                  <a:pt x="7381" y="46582"/>
                </a:cubicBezTo>
                <a:cubicBezTo>
                  <a:pt x="7476" y="46639"/>
                  <a:pt x="7628" y="46620"/>
                  <a:pt x="7799" y="46544"/>
                </a:cubicBezTo>
                <a:close/>
                <a:moveTo>
                  <a:pt x="6905" y="46829"/>
                </a:moveTo>
                <a:cubicBezTo>
                  <a:pt x="6829" y="46639"/>
                  <a:pt x="6411" y="47001"/>
                  <a:pt x="6239" y="46944"/>
                </a:cubicBezTo>
                <a:cubicBezTo>
                  <a:pt x="6373" y="47077"/>
                  <a:pt x="6696" y="46848"/>
                  <a:pt x="6905" y="46829"/>
                </a:cubicBezTo>
                <a:close/>
                <a:moveTo>
                  <a:pt x="6030" y="46963"/>
                </a:moveTo>
                <a:cubicBezTo>
                  <a:pt x="5536" y="47153"/>
                  <a:pt x="5041" y="47305"/>
                  <a:pt x="4585" y="47438"/>
                </a:cubicBezTo>
                <a:cubicBezTo>
                  <a:pt x="5003" y="47419"/>
                  <a:pt x="5726" y="47267"/>
                  <a:pt x="6030" y="46963"/>
                </a:cubicBezTo>
                <a:close/>
                <a:moveTo>
                  <a:pt x="4109" y="47685"/>
                </a:moveTo>
                <a:cubicBezTo>
                  <a:pt x="4223" y="47609"/>
                  <a:pt x="4528" y="47571"/>
                  <a:pt x="4509" y="47457"/>
                </a:cubicBezTo>
                <a:cubicBezTo>
                  <a:pt x="4394" y="47324"/>
                  <a:pt x="4128" y="47742"/>
                  <a:pt x="3995" y="47400"/>
                </a:cubicBezTo>
                <a:cubicBezTo>
                  <a:pt x="3862" y="47476"/>
                  <a:pt x="4052" y="47666"/>
                  <a:pt x="4109" y="47685"/>
                </a:cubicBezTo>
                <a:close/>
                <a:moveTo>
                  <a:pt x="39792" y="47077"/>
                </a:moveTo>
                <a:cubicBezTo>
                  <a:pt x="39773" y="47020"/>
                  <a:pt x="39735" y="47039"/>
                  <a:pt x="39697" y="47039"/>
                </a:cubicBezTo>
                <a:cubicBezTo>
                  <a:pt x="39659" y="47058"/>
                  <a:pt x="39621" y="47077"/>
                  <a:pt x="39583" y="47096"/>
                </a:cubicBezTo>
                <a:cubicBezTo>
                  <a:pt x="39621" y="47191"/>
                  <a:pt x="39659" y="47286"/>
                  <a:pt x="39697" y="47381"/>
                </a:cubicBezTo>
                <a:cubicBezTo>
                  <a:pt x="39754" y="47362"/>
                  <a:pt x="39811" y="47343"/>
                  <a:pt x="39887" y="47305"/>
                </a:cubicBezTo>
                <a:cubicBezTo>
                  <a:pt x="39868" y="47267"/>
                  <a:pt x="39792" y="47305"/>
                  <a:pt x="39735" y="47305"/>
                </a:cubicBezTo>
                <a:cubicBezTo>
                  <a:pt x="39906" y="47172"/>
                  <a:pt x="39678" y="47191"/>
                  <a:pt x="39792" y="47077"/>
                </a:cubicBezTo>
                <a:close/>
                <a:moveTo>
                  <a:pt x="38423" y="47780"/>
                </a:moveTo>
                <a:cubicBezTo>
                  <a:pt x="38556" y="47933"/>
                  <a:pt x="38803" y="47533"/>
                  <a:pt x="38879" y="47666"/>
                </a:cubicBezTo>
                <a:cubicBezTo>
                  <a:pt x="38993" y="47419"/>
                  <a:pt x="38537" y="47723"/>
                  <a:pt x="38423" y="47780"/>
                </a:cubicBezTo>
                <a:close/>
                <a:moveTo>
                  <a:pt x="35227" y="48389"/>
                </a:moveTo>
                <a:cubicBezTo>
                  <a:pt x="35341" y="48332"/>
                  <a:pt x="35627" y="48313"/>
                  <a:pt x="35589" y="48199"/>
                </a:cubicBezTo>
                <a:cubicBezTo>
                  <a:pt x="35627" y="48028"/>
                  <a:pt x="35151" y="48294"/>
                  <a:pt x="35227" y="48389"/>
                </a:cubicBezTo>
                <a:close/>
                <a:moveTo>
                  <a:pt x="30053" y="50310"/>
                </a:moveTo>
                <a:cubicBezTo>
                  <a:pt x="30111" y="50405"/>
                  <a:pt x="30339" y="50215"/>
                  <a:pt x="30453" y="50215"/>
                </a:cubicBezTo>
                <a:cubicBezTo>
                  <a:pt x="30396" y="50082"/>
                  <a:pt x="30111" y="50215"/>
                  <a:pt x="30053" y="50310"/>
                </a:cubicBezTo>
                <a:close/>
                <a:moveTo>
                  <a:pt x="25926" y="51413"/>
                </a:moveTo>
                <a:cubicBezTo>
                  <a:pt x="25812" y="51470"/>
                  <a:pt x="25812" y="51547"/>
                  <a:pt x="25888" y="51642"/>
                </a:cubicBezTo>
                <a:cubicBezTo>
                  <a:pt x="25964" y="51623"/>
                  <a:pt x="26040" y="51585"/>
                  <a:pt x="26135" y="51547"/>
                </a:cubicBezTo>
                <a:cubicBezTo>
                  <a:pt x="26097" y="51451"/>
                  <a:pt x="25926" y="51566"/>
                  <a:pt x="25926" y="51413"/>
                </a:cubicBezTo>
                <a:close/>
                <a:moveTo>
                  <a:pt x="28551" y="50291"/>
                </a:moveTo>
                <a:cubicBezTo>
                  <a:pt x="28513" y="50215"/>
                  <a:pt x="28532" y="50025"/>
                  <a:pt x="28361" y="50158"/>
                </a:cubicBezTo>
                <a:cubicBezTo>
                  <a:pt x="28399" y="50177"/>
                  <a:pt x="28456" y="50215"/>
                  <a:pt x="28475" y="50272"/>
                </a:cubicBezTo>
                <a:cubicBezTo>
                  <a:pt x="28285" y="50310"/>
                  <a:pt x="28132" y="50329"/>
                  <a:pt x="27942" y="50367"/>
                </a:cubicBezTo>
                <a:cubicBezTo>
                  <a:pt x="28151" y="50519"/>
                  <a:pt x="28247" y="50367"/>
                  <a:pt x="28551" y="50291"/>
                </a:cubicBezTo>
                <a:close/>
                <a:moveTo>
                  <a:pt x="26801" y="50900"/>
                </a:moveTo>
                <a:cubicBezTo>
                  <a:pt x="26915" y="50710"/>
                  <a:pt x="26953" y="50596"/>
                  <a:pt x="27143" y="50538"/>
                </a:cubicBezTo>
                <a:cubicBezTo>
                  <a:pt x="27048" y="50348"/>
                  <a:pt x="26782" y="50710"/>
                  <a:pt x="26554" y="50653"/>
                </a:cubicBezTo>
                <a:cubicBezTo>
                  <a:pt x="26440" y="50748"/>
                  <a:pt x="26839" y="50634"/>
                  <a:pt x="26782" y="50900"/>
                </a:cubicBezTo>
                <a:close/>
                <a:moveTo>
                  <a:pt x="27657" y="50538"/>
                </a:moveTo>
                <a:cubicBezTo>
                  <a:pt x="27904" y="50500"/>
                  <a:pt x="27790" y="50367"/>
                  <a:pt x="27980" y="50310"/>
                </a:cubicBezTo>
                <a:cubicBezTo>
                  <a:pt x="27771" y="50329"/>
                  <a:pt x="27695" y="50310"/>
                  <a:pt x="27486" y="50500"/>
                </a:cubicBezTo>
                <a:cubicBezTo>
                  <a:pt x="27524" y="50538"/>
                  <a:pt x="27638" y="50481"/>
                  <a:pt x="27657" y="50538"/>
                </a:cubicBezTo>
                <a:close/>
                <a:moveTo>
                  <a:pt x="29064" y="49759"/>
                </a:moveTo>
                <a:cubicBezTo>
                  <a:pt x="29007" y="49473"/>
                  <a:pt x="28760" y="49797"/>
                  <a:pt x="28589" y="49835"/>
                </a:cubicBezTo>
                <a:cubicBezTo>
                  <a:pt x="28703" y="49892"/>
                  <a:pt x="28931" y="49759"/>
                  <a:pt x="29064" y="49759"/>
                </a:cubicBezTo>
                <a:close/>
                <a:moveTo>
                  <a:pt x="24252" y="51528"/>
                </a:moveTo>
                <a:cubicBezTo>
                  <a:pt x="24328" y="51490"/>
                  <a:pt x="24271" y="51451"/>
                  <a:pt x="24233" y="51470"/>
                </a:cubicBezTo>
                <a:cubicBezTo>
                  <a:pt x="24252" y="51337"/>
                  <a:pt x="24537" y="51451"/>
                  <a:pt x="24423" y="51223"/>
                </a:cubicBezTo>
                <a:cubicBezTo>
                  <a:pt x="24195" y="51375"/>
                  <a:pt x="23910" y="51547"/>
                  <a:pt x="23815" y="51318"/>
                </a:cubicBezTo>
                <a:cubicBezTo>
                  <a:pt x="23720" y="51356"/>
                  <a:pt x="23853" y="51470"/>
                  <a:pt x="23739" y="51509"/>
                </a:cubicBezTo>
                <a:cubicBezTo>
                  <a:pt x="23662" y="51528"/>
                  <a:pt x="23662" y="51432"/>
                  <a:pt x="23624" y="51375"/>
                </a:cubicBezTo>
                <a:cubicBezTo>
                  <a:pt x="23263" y="51718"/>
                  <a:pt x="23415" y="51432"/>
                  <a:pt x="23054" y="51718"/>
                </a:cubicBezTo>
                <a:cubicBezTo>
                  <a:pt x="23472" y="51775"/>
                  <a:pt x="23872" y="51470"/>
                  <a:pt x="24252" y="51528"/>
                </a:cubicBezTo>
                <a:close/>
                <a:moveTo>
                  <a:pt x="25679" y="50957"/>
                </a:moveTo>
                <a:cubicBezTo>
                  <a:pt x="25527" y="50862"/>
                  <a:pt x="25488" y="50957"/>
                  <a:pt x="25203" y="51033"/>
                </a:cubicBezTo>
                <a:cubicBezTo>
                  <a:pt x="25298" y="51109"/>
                  <a:pt x="25488" y="51033"/>
                  <a:pt x="25679" y="50957"/>
                </a:cubicBezTo>
                <a:close/>
                <a:moveTo>
                  <a:pt x="21684" y="52269"/>
                </a:moveTo>
                <a:cubicBezTo>
                  <a:pt x="21589" y="52193"/>
                  <a:pt x="21894" y="52041"/>
                  <a:pt x="22027" y="52193"/>
                </a:cubicBezTo>
                <a:cubicBezTo>
                  <a:pt x="22198" y="51984"/>
                  <a:pt x="22540" y="51870"/>
                  <a:pt x="22826" y="51870"/>
                </a:cubicBezTo>
                <a:cubicBezTo>
                  <a:pt x="22654" y="51661"/>
                  <a:pt x="22464" y="51927"/>
                  <a:pt x="22217" y="51946"/>
                </a:cubicBezTo>
                <a:cubicBezTo>
                  <a:pt x="22084" y="51813"/>
                  <a:pt x="22388" y="51813"/>
                  <a:pt x="22388" y="51718"/>
                </a:cubicBezTo>
                <a:cubicBezTo>
                  <a:pt x="22388" y="51661"/>
                  <a:pt x="22350" y="51680"/>
                  <a:pt x="22312" y="51680"/>
                </a:cubicBezTo>
                <a:cubicBezTo>
                  <a:pt x="22274" y="51718"/>
                  <a:pt x="22255" y="51699"/>
                  <a:pt x="22236" y="51661"/>
                </a:cubicBezTo>
                <a:cubicBezTo>
                  <a:pt x="22160" y="51718"/>
                  <a:pt x="22255" y="51699"/>
                  <a:pt x="22274" y="51756"/>
                </a:cubicBezTo>
                <a:cubicBezTo>
                  <a:pt x="22179" y="51813"/>
                  <a:pt x="22141" y="51775"/>
                  <a:pt x="22103" y="51718"/>
                </a:cubicBezTo>
                <a:cubicBezTo>
                  <a:pt x="22008" y="51870"/>
                  <a:pt x="21760" y="51756"/>
                  <a:pt x="21836" y="51927"/>
                </a:cubicBezTo>
                <a:cubicBezTo>
                  <a:pt x="21608" y="51851"/>
                  <a:pt x="21418" y="52117"/>
                  <a:pt x="21228" y="52003"/>
                </a:cubicBezTo>
                <a:cubicBezTo>
                  <a:pt x="21342" y="52174"/>
                  <a:pt x="20828" y="52155"/>
                  <a:pt x="20733" y="52212"/>
                </a:cubicBezTo>
                <a:cubicBezTo>
                  <a:pt x="20638" y="52422"/>
                  <a:pt x="21152" y="52231"/>
                  <a:pt x="21247" y="52403"/>
                </a:cubicBezTo>
                <a:cubicBezTo>
                  <a:pt x="21418" y="52326"/>
                  <a:pt x="21323" y="52193"/>
                  <a:pt x="21494" y="52136"/>
                </a:cubicBezTo>
                <a:cubicBezTo>
                  <a:pt x="21608" y="52060"/>
                  <a:pt x="21532" y="52269"/>
                  <a:pt x="21494" y="52288"/>
                </a:cubicBezTo>
                <a:cubicBezTo>
                  <a:pt x="21570" y="52460"/>
                  <a:pt x="21646" y="52117"/>
                  <a:pt x="21684" y="52269"/>
                </a:cubicBezTo>
                <a:close/>
                <a:moveTo>
                  <a:pt x="20353" y="52307"/>
                </a:moveTo>
                <a:cubicBezTo>
                  <a:pt x="20163" y="52345"/>
                  <a:pt x="20258" y="52460"/>
                  <a:pt x="20144" y="52498"/>
                </a:cubicBezTo>
                <a:cubicBezTo>
                  <a:pt x="20258" y="52650"/>
                  <a:pt x="20638" y="52364"/>
                  <a:pt x="20809" y="52403"/>
                </a:cubicBezTo>
                <a:cubicBezTo>
                  <a:pt x="20714" y="52288"/>
                  <a:pt x="20467" y="52403"/>
                  <a:pt x="20353" y="52307"/>
                </a:cubicBezTo>
                <a:close/>
                <a:moveTo>
                  <a:pt x="49778" y="38061"/>
                </a:moveTo>
                <a:cubicBezTo>
                  <a:pt x="49854" y="38023"/>
                  <a:pt x="49930" y="37985"/>
                  <a:pt x="50025" y="37947"/>
                </a:cubicBezTo>
                <a:cubicBezTo>
                  <a:pt x="49949" y="37776"/>
                  <a:pt x="49968" y="37966"/>
                  <a:pt x="49816" y="37985"/>
                </a:cubicBezTo>
                <a:cubicBezTo>
                  <a:pt x="49797" y="37890"/>
                  <a:pt x="49873" y="37833"/>
                  <a:pt x="50025" y="37795"/>
                </a:cubicBezTo>
                <a:cubicBezTo>
                  <a:pt x="50197" y="37642"/>
                  <a:pt x="49778" y="37833"/>
                  <a:pt x="49702" y="37871"/>
                </a:cubicBezTo>
                <a:cubicBezTo>
                  <a:pt x="49721" y="37928"/>
                  <a:pt x="49740" y="37985"/>
                  <a:pt x="49778" y="38061"/>
                </a:cubicBezTo>
                <a:close/>
                <a:moveTo>
                  <a:pt x="49702" y="37699"/>
                </a:moveTo>
                <a:cubicBezTo>
                  <a:pt x="49645" y="37661"/>
                  <a:pt x="49607" y="37642"/>
                  <a:pt x="49569" y="37566"/>
                </a:cubicBezTo>
                <a:cubicBezTo>
                  <a:pt x="49474" y="37680"/>
                  <a:pt x="49360" y="37852"/>
                  <a:pt x="49265" y="37699"/>
                </a:cubicBezTo>
                <a:cubicBezTo>
                  <a:pt x="49093" y="37757"/>
                  <a:pt x="49017" y="37814"/>
                  <a:pt x="49074" y="37947"/>
                </a:cubicBezTo>
                <a:cubicBezTo>
                  <a:pt x="49246" y="37737"/>
                  <a:pt x="49569" y="37852"/>
                  <a:pt x="49702" y="37699"/>
                </a:cubicBezTo>
                <a:close/>
                <a:moveTo>
                  <a:pt x="52460" y="34580"/>
                </a:moveTo>
                <a:cubicBezTo>
                  <a:pt x="52232" y="34713"/>
                  <a:pt x="52137" y="34637"/>
                  <a:pt x="51946" y="34732"/>
                </a:cubicBezTo>
                <a:cubicBezTo>
                  <a:pt x="52042" y="34903"/>
                  <a:pt x="52441" y="34808"/>
                  <a:pt x="52460" y="34580"/>
                </a:cubicBezTo>
                <a:close/>
                <a:moveTo>
                  <a:pt x="47439" y="36539"/>
                </a:moveTo>
                <a:cubicBezTo>
                  <a:pt x="47515" y="36501"/>
                  <a:pt x="47458" y="36425"/>
                  <a:pt x="47439" y="36368"/>
                </a:cubicBezTo>
                <a:cubicBezTo>
                  <a:pt x="47229" y="36387"/>
                  <a:pt x="46906" y="36539"/>
                  <a:pt x="46621" y="36634"/>
                </a:cubicBezTo>
                <a:cubicBezTo>
                  <a:pt x="46868" y="36767"/>
                  <a:pt x="47191" y="36349"/>
                  <a:pt x="47439" y="3653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1"/>
          <p:cNvSpPr/>
          <p:nvPr/>
        </p:nvSpPr>
        <p:spPr>
          <a:xfrm>
            <a:off x="-187627" y="4186277"/>
            <a:ext cx="1459065" cy="1196238"/>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1"/>
          <p:cNvSpPr/>
          <p:nvPr/>
        </p:nvSpPr>
        <p:spPr>
          <a:xfrm rot="2842003">
            <a:off x="-556306" y="3531670"/>
            <a:ext cx="1816016" cy="513097"/>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1"/>
          <p:cNvSpPr/>
          <p:nvPr/>
        </p:nvSpPr>
        <p:spPr>
          <a:xfrm>
            <a:off x="8208850" y="3633563"/>
            <a:ext cx="1963768" cy="1940864"/>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1"/>
          <p:cNvSpPr/>
          <p:nvPr/>
        </p:nvSpPr>
        <p:spPr>
          <a:xfrm>
            <a:off x="7592650" y="3707363"/>
            <a:ext cx="1676250" cy="591100"/>
          </a:xfrm>
          <a:custGeom>
            <a:avLst/>
            <a:gdLst/>
            <a:ahLst/>
            <a:cxnLst/>
            <a:rect l="l" t="t" r="r" b="b"/>
            <a:pathLst>
              <a:path w="67050" h="23644" extrusionOk="0">
                <a:moveTo>
                  <a:pt x="12288" y="15521"/>
                </a:moveTo>
                <a:cubicBezTo>
                  <a:pt x="12288" y="15673"/>
                  <a:pt x="12364" y="15578"/>
                  <a:pt x="12364" y="15693"/>
                </a:cubicBezTo>
                <a:cubicBezTo>
                  <a:pt x="12250" y="15693"/>
                  <a:pt x="12231" y="15807"/>
                  <a:pt x="12155" y="15883"/>
                </a:cubicBezTo>
                <a:cubicBezTo>
                  <a:pt x="11470" y="15807"/>
                  <a:pt x="10519" y="16054"/>
                  <a:pt x="9758" y="15921"/>
                </a:cubicBezTo>
                <a:cubicBezTo>
                  <a:pt x="9435" y="16092"/>
                  <a:pt x="8864" y="15997"/>
                  <a:pt x="8408" y="16035"/>
                </a:cubicBezTo>
                <a:cubicBezTo>
                  <a:pt x="7894" y="16073"/>
                  <a:pt x="7495" y="16054"/>
                  <a:pt x="7114" y="16073"/>
                </a:cubicBezTo>
                <a:cubicBezTo>
                  <a:pt x="6943" y="16092"/>
                  <a:pt x="6658" y="15997"/>
                  <a:pt x="6639" y="15997"/>
                </a:cubicBezTo>
                <a:cubicBezTo>
                  <a:pt x="6201" y="15940"/>
                  <a:pt x="5802" y="16111"/>
                  <a:pt x="5346" y="16073"/>
                </a:cubicBezTo>
                <a:cubicBezTo>
                  <a:pt x="5288" y="15997"/>
                  <a:pt x="5174" y="16016"/>
                  <a:pt x="5117" y="15959"/>
                </a:cubicBezTo>
                <a:cubicBezTo>
                  <a:pt x="5060" y="16073"/>
                  <a:pt x="4832" y="16035"/>
                  <a:pt x="4661" y="16092"/>
                </a:cubicBezTo>
                <a:cubicBezTo>
                  <a:pt x="4661" y="16016"/>
                  <a:pt x="4718" y="16035"/>
                  <a:pt x="4699" y="15940"/>
                </a:cubicBezTo>
                <a:cubicBezTo>
                  <a:pt x="4623" y="15959"/>
                  <a:pt x="4509" y="15921"/>
                  <a:pt x="4528" y="16035"/>
                </a:cubicBezTo>
                <a:cubicBezTo>
                  <a:pt x="4604" y="15921"/>
                  <a:pt x="4642" y="16130"/>
                  <a:pt x="4718" y="16149"/>
                </a:cubicBezTo>
                <a:cubicBezTo>
                  <a:pt x="4680" y="16149"/>
                  <a:pt x="4680" y="16187"/>
                  <a:pt x="4699" y="16263"/>
                </a:cubicBezTo>
                <a:cubicBezTo>
                  <a:pt x="4147" y="16282"/>
                  <a:pt x="3748" y="16111"/>
                  <a:pt x="3215" y="16206"/>
                </a:cubicBezTo>
                <a:cubicBezTo>
                  <a:pt x="3234" y="16206"/>
                  <a:pt x="3272" y="16225"/>
                  <a:pt x="3253" y="16282"/>
                </a:cubicBezTo>
                <a:cubicBezTo>
                  <a:pt x="3196" y="16282"/>
                  <a:pt x="3063" y="16206"/>
                  <a:pt x="3025" y="16301"/>
                </a:cubicBezTo>
                <a:cubicBezTo>
                  <a:pt x="3520" y="16453"/>
                  <a:pt x="4242" y="16415"/>
                  <a:pt x="4908" y="16510"/>
                </a:cubicBezTo>
                <a:cubicBezTo>
                  <a:pt x="5041" y="16510"/>
                  <a:pt x="5155" y="16605"/>
                  <a:pt x="5269" y="16605"/>
                </a:cubicBezTo>
                <a:cubicBezTo>
                  <a:pt x="5384" y="16605"/>
                  <a:pt x="5574" y="16453"/>
                  <a:pt x="5650" y="16701"/>
                </a:cubicBezTo>
                <a:cubicBezTo>
                  <a:pt x="5517" y="16739"/>
                  <a:pt x="5041" y="16663"/>
                  <a:pt x="4813" y="16701"/>
                </a:cubicBezTo>
                <a:cubicBezTo>
                  <a:pt x="4699" y="16739"/>
                  <a:pt x="4604" y="16815"/>
                  <a:pt x="4737" y="16682"/>
                </a:cubicBezTo>
                <a:cubicBezTo>
                  <a:pt x="4642" y="16663"/>
                  <a:pt x="4566" y="16701"/>
                  <a:pt x="4528" y="16777"/>
                </a:cubicBezTo>
                <a:cubicBezTo>
                  <a:pt x="4356" y="16739"/>
                  <a:pt x="4166" y="16739"/>
                  <a:pt x="3976" y="16758"/>
                </a:cubicBezTo>
                <a:cubicBezTo>
                  <a:pt x="3957" y="16682"/>
                  <a:pt x="3748" y="16701"/>
                  <a:pt x="3881" y="16739"/>
                </a:cubicBezTo>
                <a:cubicBezTo>
                  <a:pt x="3976" y="16796"/>
                  <a:pt x="3786" y="16739"/>
                  <a:pt x="3824" y="16815"/>
                </a:cubicBezTo>
                <a:cubicBezTo>
                  <a:pt x="4775" y="16910"/>
                  <a:pt x="5593" y="17100"/>
                  <a:pt x="6544" y="16986"/>
                </a:cubicBezTo>
                <a:cubicBezTo>
                  <a:pt x="7057" y="17195"/>
                  <a:pt x="7685" y="17062"/>
                  <a:pt x="8275" y="17062"/>
                </a:cubicBezTo>
                <a:cubicBezTo>
                  <a:pt x="8598" y="17252"/>
                  <a:pt x="9036" y="16910"/>
                  <a:pt x="9340" y="17119"/>
                </a:cubicBezTo>
                <a:cubicBezTo>
                  <a:pt x="9758" y="16910"/>
                  <a:pt x="10690" y="17176"/>
                  <a:pt x="11128" y="16891"/>
                </a:cubicBezTo>
                <a:cubicBezTo>
                  <a:pt x="11204" y="17043"/>
                  <a:pt x="11261" y="16948"/>
                  <a:pt x="11375" y="16929"/>
                </a:cubicBezTo>
                <a:cubicBezTo>
                  <a:pt x="11470" y="17005"/>
                  <a:pt x="11565" y="17024"/>
                  <a:pt x="11660" y="17100"/>
                </a:cubicBezTo>
                <a:cubicBezTo>
                  <a:pt x="11660" y="17157"/>
                  <a:pt x="11660" y="17233"/>
                  <a:pt x="11698" y="17252"/>
                </a:cubicBezTo>
                <a:cubicBezTo>
                  <a:pt x="11756" y="17195"/>
                  <a:pt x="11622" y="17062"/>
                  <a:pt x="11679" y="16986"/>
                </a:cubicBezTo>
                <a:cubicBezTo>
                  <a:pt x="12326" y="16891"/>
                  <a:pt x="12859" y="16910"/>
                  <a:pt x="13601" y="16796"/>
                </a:cubicBezTo>
                <a:cubicBezTo>
                  <a:pt x="13791" y="16986"/>
                  <a:pt x="13810" y="16834"/>
                  <a:pt x="13943" y="16758"/>
                </a:cubicBezTo>
                <a:cubicBezTo>
                  <a:pt x="14190" y="16625"/>
                  <a:pt x="14571" y="16701"/>
                  <a:pt x="14837" y="16739"/>
                </a:cubicBezTo>
                <a:cubicBezTo>
                  <a:pt x="15065" y="16510"/>
                  <a:pt x="15465" y="16663"/>
                  <a:pt x="15864" y="16663"/>
                </a:cubicBezTo>
                <a:cubicBezTo>
                  <a:pt x="16168" y="16510"/>
                  <a:pt x="16834" y="16301"/>
                  <a:pt x="17176" y="16491"/>
                </a:cubicBezTo>
                <a:cubicBezTo>
                  <a:pt x="17176" y="16548"/>
                  <a:pt x="17081" y="16510"/>
                  <a:pt x="17100" y="16586"/>
                </a:cubicBezTo>
                <a:cubicBezTo>
                  <a:pt x="17176" y="16567"/>
                  <a:pt x="17291" y="16586"/>
                  <a:pt x="17329" y="16644"/>
                </a:cubicBezTo>
                <a:cubicBezTo>
                  <a:pt x="17405" y="16415"/>
                  <a:pt x="17633" y="16625"/>
                  <a:pt x="17690" y="16320"/>
                </a:cubicBezTo>
                <a:cubicBezTo>
                  <a:pt x="17747" y="16358"/>
                  <a:pt x="17861" y="16358"/>
                  <a:pt x="17899" y="16453"/>
                </a:cubicBezTo>
                <a:cubicBezTo>
                  <a:pt x="17804" y="16548"/>
                  <a:pt x="17652" y="16663"/>
                  <a:pt x="17500" y="16720"/>
                </a:cubicBezTo>
                <a:cubicBezTo>
                  <a:pt x="17880" y="16605"/>
                  <a:pt x="17956" y="16720"/>
                  <a:pt x="18261" y="16529"/>
                </a:cubicBezTo>
                <a:cubicBezTo>
                  <a:pt x="18299" y="16548"/>
                  <a:pt x="18299" y="16682"/>
                  <a:pt x="18337" y="16663"/>
                </a:cubicBezTo>
                <a:cubicBezTo>
                  <a:pt x="18470" y="16567"/>
                  <a:pt x="18774" y="16605"/>
                  <a:pt x="18698" y="16263"/>
                </a:cubicBezTo>
                <a:lnTo>
                  <a:pt x="18584" y="16282"/>
                </a:lnTo>
                <a:cubicBezTo>
                  <a:pt x="18527" y="16282"/>
                  <a:pt x="18679" y="16491"/>
                  <a:pt x="18622" y="16491"/>
                </a:cubicBezTo>
                <a:cubicBezTo>
                  <a:pt x="18603" y="16434"/>
                  <a:pt x="18489" y="16301"/>
                  <a:pt x="18508" y="16263"/>
                </a:cubicBezTo>
                <a:cubicBezTo>
                  <a:pt x="18660" y="16263"/>
                  <a:pt x="18850" y="16016"/>
                  <a:pt x="18926" y="16282"/>
                </a:cubicBezTo>
                <a:cubicBezTo>
                  <a:pt x="18850" y="16301"/>
                  <a:pt x="18793" y="16339"/>
                  <a:pt x="18755" y="16396"/>
                </a:cubicBezTo>
                <a:cubicBezTo>
                  <a:pt x="18983" y="16434"/>
                  <a:pt x="19174" y="16225"/>
                  <a:pt x="19421" y="16339"/>
                </a:cubicBezTo>
                <a:cubicBezTo>
                  <a:pt x="19383" y="16358"/>
                  <a:pt x="19364" y="16358"/>
                  <a:pt x="19383" y="16434"/>
                </a:cubicBezTo>
                <a:cubicBezTo>
                  <a:pt x="19554" y="16434"/>
                  <a:pt x="19630" y="16377"/>
                  <a:pt x="19801" y="16453"/>
                </a:cubicBezTo>
                <a:cubicBezTo>
                  <a:pt x="19668" y="16567"/>
                  <a:pt x="19459" y="16529"/>
                  <a:pt x="19421" y="16605"/>
                </a:cubicBezTo>
                <a:cubicBezTo>
                  <a:pt x="19459" y="16663"/>
                  <a:pt x="19554" y="16586"/>
                  <a:pt x="19554" y="16720"/>
                </a:cubicBezTo>
                <a:cubicBezTo>
                  <a:pt x="19307" y="16796"/>
                  <a:pt x="18888" y="16910"/>
                  <a:pt x="18470" y="16910"/>
                </a:cubicBezTo>
                <a:cubicBezTo>
                  <a:pt x="18641" y="16853"/>
                  <a:pt x="18926" y="16567"/>
                  <a:pt x="18774" y="16853"/>
                </a:cubicBezTo>
                <a:cubicBezTo>
                  <a:pt x="18907" y="16796"/>
                  <a:pt x="19060" y="16758"/>
                  <a:pt x="19326" y="16701"/>
                </a:cubicBezTo>
                <a:cubicBezTo>
                  <a:pt x="19326" y="16548"/>
                  <a:pt x="19098" y="16739"/>
                  <a:pt x="19212" y="16567"/>
                </a:cubicBezTo>
                <a:cubicBezTo>
                  <a:pt x="19117" y="16529"/>
                  <a:pt x="19193" y="16682"/>
                  <a:pt x="19098" y="16663"/>
                </a:cubicBezTo>
                <a:cubicBezTo>
                  <a:pt x="19041" y="16586"/>
                  <a:pt x="19022" y="16567"/>
                  <a:pt x="18983" y="16472"/>
                </a:cubicBezTo>
                <a:cubicBezTo>
                  <a:pt x="18945" y="16720"/>
                  <a:pt x="18489" y="16663"/>
                  <a:pt x="18204" y="16739"/>
                </a:cubicBezTo>
                <a:cubicBezTo>
                  <a:pt x="18204" y="16682"/>
                  <a:pt x="18280" y="16605"/>
                  <a:pt x="18185" y="16625"/>
                </a:cubicBezTo>
                <a:cubicBezTo>
                  <a:pt x="18128" y="16758"/>
                  <a:pt x="18013" y="16644"/>
                  <a:pt x="17975" y="16777"/>
                </a:cubicBezTo>
                <a:cubicBezTo>
                  <a:pt x="18013" y="16815"/>
                  <a:pt x="18089" y="16758"/>
                  <a:pt x="18109" y="16872"/>
                </a:cubicBezTo>
                <a:cubicBezTo>
                  <a:pt x="18013" y="16815"/>
                  <a:pt x="17994" y="16929"/>
                  <a:pt x="18013" y="17005"/>
                </a:cubicBezTo>
                <a:cubicBezTo>
                  <a:pt x="16473" y="17252"/>
                  <a:pt x="15065" y="17423"/>
                  <a:pt x="13429" y="17576"/>
                </a:cubicBezTo>
                <a:cubicBezTo>
                  <a:pt x="13410" y="17499"/>
                  <a:pt x="13391" y="17442"/>
                  <a:pt x="13353" y="17442"/>
                </a:cubicBezTo>
                <a:cubicBezTo>
                  <a:pt x="13296" y="17499"/>
                  <a:pt x="13410" y="17538"/>
                  <a:pt x="13353" y="17595"/>
                </a:cubicBezTo>
                <a:cubicBezTo>
                  <a:pt x="12155" y="17766"/>
                  <a:pt x="10671" y="17728"/>
                  <a:pt x="9606" y="17842"/>
                </a:cubicBezTo>
                <a:cubicBezTo>
                  <a:pt x="9530" y="17842"/>
                  <a:pt x="9378" y="17823"/>
                  <a:pt x="9340" y="17956"/>
                </a:cubicBezTo>
                <a:cubicBezTo>
                  <a:pt x="9454" y="18070"/>
                  <a:pt x="9587" y="17880"/>
                  <a:pt x="9739" y="17994"/>
                </a:cubicBezTo>
                <a:cubicBezTo>
                  <a:pt x="9264" y="18146"/>
                  <a:pt x="8807" y="18013"/>
                  <a:pt x="8256" y="18127"/>
                </a:cubicBezTo>
                <a:cubicBezTo>
                  <a:pt x="8161" y="18127"/>
                  <a:pt x="8218" y="17994"/>
                  <a:pt x="8142" y="17994"/>
                </a:cubicBezTo>
                <a:cubicBezTo>
                  <a:pt x="7989" y="17975"/>
                  <a:pt x="8123" y="18127"/>
                  <a:pt x="8027" y="18127"/>
                </a:cubicBezTo>
                <a:cubicBezTo>
                  <a:pt x="7095" y="18127"/>
                  <a:pt x="5992" y="18184"/>
                  <a:pt x="5250" y="18070"/>
                </a:cubicBezTo>
                <a:cubicBezTo>
                  <a:pt x="4927" y="18032"/>
                  <a:pt x="4623" y="18146"/>
                  <a:pt x="4261" y="18051"/>
                </a:cubicBezTo>
                <a:cubicBezTo>
                  <a:pt x="5479" y="18355"/>
                  <a:pt x="6753" y="18222"/>
                  <a:pt x="7742" y="18393"/>
                </a:cubicBezTo>
                <a:cubicBezTo>
                  <a:pt x="7742" y="18451"/>
                  <a:pt x="7666" y="18374"/>
                  <a:pt x="7647" y="18489"/>
                </a:cubicBezTo>
                <a:cubicBezTo>
                  <a:pt x="7799" y="18451"/>
                  <a:pt x="8027" y="18584"/>
                  <a:pt x="8104" y="18374"/>
                </a:cubicBezTo>
                <a:cubicBezTo>
                  <a:pt x="8256" y="18279"/>
                  <a:pt x="8484" y="18470"/>
                  <a:pt x="8598" y="18489"/>
                </a:cubicBezTo>
                <a:cubicBezTo>
                  <a:pt x="8598" y="18489"/>
                  <a:pt x="8617" y="18393"/>
                  <a:pt x="8636" y="18393"/>
                </a:cubicBezTo>
                <a:cubicBezTo>
                  <a:pt x="8712" y="18393"/>
                  <a:pt x="8693" y="18412"/>
                  <a:pt x="8807" y="18412"/>
                </a:cubicBezTo>
                <a:cubicBezTo>
                  <a:pt x="9892" y="18489"/>
                  <a:pt x="11337" y="18336"/>
                  <a:pt x="12383" y="18336"/>
                </a:cubicBezTo>
                <a:cubicBezTo>
                  <a:pt x="12364" y="18146"/>
                  <a:pt x="12459" y="18279"/>
                  <a:pt x="12497" y="18165"/>
                </a:cubicBezTo>
                <a:cubicBezTo>
                  <a:pt x="12592" y="18222"/>
                  <a:pt x="12554" y="18279"/>
                  <a:pt x="12650" y="18317"/>
                </a:cubicBezTo>
                <a:cubicBezTo>
                  <a:pt x="12916" y="18279"/>
                  <a:pt x="13239" y="18222"/>
                  <a:pt x="13467" y="18241"/>
                </a:cubicBezTo>
                <a:lnTo>
                  <a:pt x="13505" y="18470"/>
                </a:lnTo>
                <a:cubicBezTo>
                  <a:pt x="12459" y="18622"/>
                  <a:pt x="11432" y="18888"/>
                  <a:pt x="10424" y="18907"/>
                </a:cubicBezTo>
                <a:cubicBezTo>
                  <a:pt x="10443" y="19040"/>
                  <a:pt x="10405" y="19078"/>
                  <a:pt x="10386" y="19097"/>
                </a:cubicBezTo>
                <a:cubicBezTo>
                  <a:pt x="11394" y="19097"/>
                  <a:pt x="12440" y="19040"/>
                  <a:pt x="13658" y="18926"/>
                </a:cubicBezTo>
                <a:cubicBezTo>
                  <a:pt x="13696" y="19173"/>
                  <a:pt x="13886" y="19440"/>
                  <a:pt x="13772" y="19592"/>
                </a:cubicBezTo>
                <a:cubicBezTo>
                  <a:pt x="13867" y="19535"/>
                  <a:pt x="13886" y="19687"/>
                  <a:pt x="13905" y="19820"/>
                </a:cubicBezTo>
                <a:cubicBezTo>
                  <a:pt x="12726" y="20162"/>
                  <a:pt x="11489" y="20181"/>
                  <a:pt x="9987" y="20277"/>
                </a:cubicBezTo>
                <a:cubicBezTo>
                  <a:pt x="8389" y="20391"/>
                  <a:pt x="6620" y="20315"/>
                  <a:pt x="5269" y="20238"/>
                </a:cubicBezTo>
                <a:cubicBezTo>
                  <a:pt x="4832" y="20200"/>
                  <a:pt x="4433" y="20143"/>
                  <a:pt x="4223" y="20277"/>
                </a:cubicBezTo>
                <a:cubicBezTo>
                  <a:pt x="4185" y="20277"/>
                  <a:pt x="4242" y="20219"/>
                  <a:pt x="4204" y="20219"/>
                </a:cubicBezTo>
                <a:cubicBezTo>
                  <a:pt x="3862" y="20353"/>
                  <a:pt x="3386" y="20105"/>
                  <a:pt x="3044" y="20143"/>
                </a:cubicBezTo>
                <a:cubicBezTo>
                  <a:pt x="3082" y="20086"/>
                  <a:pt x="3044" y="19972"/>
                  <a:pt x="2987" y="19991"/>
                </a:cubicBezTo>
                <a:cubicBezTo>
                  <a:pt x="2987" y="20067"/>
                  <a:pt x="3006" y="20086"/>
                  <a:pt x="3025" y="20143"/>
                </a:cubicBezTo>
                <a:cubicBezTo>
                  <a:pt x="2473" y="19991"/>
                  <a:pt x="1560" y="19991"/>
                  <a:pt x="895" y="19725"/>
                </a:cubicBezTo>
                <a:cubicBezTo>
                  <a:pt x="971" y="19535"/>
                  <a:pt x="1104" y="19459"/>
                  <a:pt x="1028" y="19306"/>
                </a:cubicBezTo>
                <a:cubicBezTo>
                  <a:pt x="1085" y="19287"/>
                  <a:pt x="1313" y="19325"/>
                  <a:pt x="1275" y="19268"/>
                </a:cubicBezTo>
                <a:cubicBezTo>
                  <a:pt x="1161" y="19230"/>
                  <a:pt x="1123" y="19306"/>
                  <a:pt x="1066" y="19192"/>
                </a:cubicBezTo>
                <a:cubicBezTo>
                  <a:pt x="1085" y="19059"/>
                  <a:pt x="1142" y="18983"/>
                  <a:pt x="1142" y="18831"/>
                </a:cubicBezTo>
                <a:cubicBezTo>
                  <a:pt x="933" y="18831"/>
                  <a:pt x="857" y="19249"/>
                  <a:pt x="647" y="19135"/>
                </a:cubicBezTo>
                <a:cubicBezTo>
                  <a:pt x="723" y="19211"/>
                  <a:pt x="514" y="19230"/>
                  <a:pt x="590" y="19325"/>
                </a:cubicBezTo>
                <a:cubicBezTo>
                  <a:pt x="685" y="19249"/>
                  <a:pt x="647" y="19287"/>
                  <a:pt x="762" y="19211"/>
                </a:cubicBezTo>
                <a:cubicBezTo>
                  <a:pt x="666" y="19306"/>
                  <a:pt x="666" y="19554"/>
                  <a:pt x="571" y="19649"/>
                </a:cubicBezTo>
                <a:cubicBezTo>
                  <a:pt x="343" y="19649"/>
                  <a:pt x="77" y="19478"/>
                  <a:pt x="1" y="19611"/>
                </a:cubicBezTo>
                <a:cubicBezTo>
                  <a:pt x="96" y="19801"/>
                  <a:pt x="362" y="19725"/>
                  <a:pt x="533" y="19801"/>
                </a:cubicBezTo>
                <a:cubicBezTo>
                  <a:pt x="609" y="19915"/>
                  <a:pt x="609" y="20200"/>
                  <a:pt x="762" y="20200"/>
                </a:cubicBezTo>
                <a:cubicBezTo>
                  <a:pt x="819" y="20105"/>
                  <a:pt x="857" y="19896"/>
                  <a:pt x="895" y="19877"/>
                </a:cubicBezTo>
                <a:cubicBezTo>
                  <a:pt x="971" y="19934"/>
                  <a:pt x="990" y="19915"/>
                  <a:pt x="914" y="19991"/>
                </a:cubicBezTo>
                <a:cubicBezTo>
                  <a:pt x="1446" y="20162"/>
                  <a:pt x="2055" y="20219"/>
                  <a:pt x="2549" y="20181"/>
                </a:cubicBezTo>
                <a:cubicBezTo>
                  <a:pt x="3976" y="20733"/>
                  <a:pt x="5745" y="20733"/>
                  <a:pt x="7514" y="20942"/>
                </a:cubicBezTo>
                <a:cubicBezTo>
                  <a:pt x="7133" y="20980"/>
                  <a:pt x="6639" y="20904"/>
                  <a:pt x="6392" y="20980"/>
                </a:cubicBezTo>
                <a:cubicBezTo>
                  <a:pt x="7457" y="21056"/>
                  <a:pt x="8465" y="21056"/>
                  <a:pt x="9435" y="20980"/>
                </a:cubicBezTo>
                <a:cubicBezTo>
                  <a:pt x="9283" y="20923"/>
                  <a:pt x="9055" y="21037"/>
                  <a:pt x="8921" y="20942"/>
                </a:cubicBezTo>
                <a:cubicBezTo>
                  <a:pt x="9720" y="20923"/>
                  <a:pt x="10310" y="20847"/>
                  <a:pt x="11014" y="20904"/>
                </a:cubicBezTo>
                <a:cubicBezTo>
                  <a:pt x="10805" y="20923"/>
                  <a:pt x="10443" y="20961"/>
                  <a:pt x="10747" y="20980"/>
                </a:cubicBezTo>
                <a:cubicBezTo>
                  <a:pt x="10805" y="20980"/>
                  <a:pt x="10938" y="20980"/>
                  <a:pt x="11071" y="20961"/>
                </a:cubicBezTo>
                <a:cubicBezTo>
                  <a:pt x="11280" y="20961"/>
                  <a:pt x="11794" y="20904"/>
                  <a:pt x="11413" y="20904"/>
                </a:cubicBezTo>
                <a:cubicBezTo>
                  <a:pt x="11375" y="20828"/>
                  <a:pt x="11204" y="20999"/>
                  <a:pt x="11204" y="20828"/>
                </a:cubicBezTo>
                <a:cubicBezTo>
                  <a:pt x="12650" y="20752"/>
                  <a:pt x="13753" y="20619"/>
                  <a:pt x="15236" y="20562"/>
                </a:cubicBezTo>
                <a:cubicBezTo>
                  <a:pt x="15103" y="20657"/>
                  <a:pt x="15027" y="20543"/>
                  <a:pt x="14894" y="20657"/>
                </a:cubicBezTo>
                <a:cubicBezTo>
                  <a:pt x="15788" y="20619"/>
                  <a:pt x="16378" y="20505"/>
                  <a:pt x="17196" y="20486"/>
                </a:cubicBezTo>
                <a:cubicBezTo>
                  <a:pt x="16606" y="20714"/>
                  <a:pt x="15484" y="20752"/>
                  <a:pt x="15046" y="20866"/>
                </a:cubicBezTo>
                <a:cubicBezTo>
                  <a:pt x="14989" y="20866"/>
                  <a:pt x="15084" y="20752"/>
                  <a:pt x="14989" y="20790"/>
                </a:cubicBezTo>
                <a:cubicBezTo>
                  <a:pt x="14571" y="20904"/>
                  <a:pt x="14228" y="20847"/>
                  <a:pt x="13829" y="21018"/>
                </a:cubicBezTo>
                <a:cubicBezTo>
                  <a:pt x="13715" y="20904"/>
                  <a:pt x="13505" y="20942"/>
                  <a:pt x="13334" y="20961"/>
                </a:cubicBezTo>
                <a:cubicBezTo>
                  <a:pt x="13030" y="20980"/>
                  <a:pt x="12688" y="21018"/>
                  <a:pt x="12421" y="21075"/>
                </a:cubicBezTo>
                <a:cubicBezTo>
                  <a:pt x="12022" y="21170"/>
                  <a:pt x="11603" y="21075"/>
                  <a:pt x="11356" y="21151"/>
                </a:cubicBezTo>
                <a:cubicBezTo>
                  <a:pt x="11375" y="21323"/>
                  <a:pt x="11508" y="21228"/>
                  <a:pt x="11527" y="21151"/>
                </a:cubicBezTo>
                <a:cubicBezTo>
                  <a:pt x="12041" y="21247"/>
                  <a:pt x="13030" y="21170"/>
                  <a:pt x="13772" y="20942"/>
                </a:cubicBezTo>
                <a:cubicBezTo>
                  <a:pt x="13772" y="20999"/>
                  <a:pt x="13753" y="21018"/>
                  <a:pt x="13753" y="21075"/>
                </a:cubicBezTo>
                <a:cubicBezTo>
                  <a:pt x="14285" y="21037"/>
                  <a:pt x="14875" y="20885"/>
                  <a:pt x="15331" y="20923"/>
                </a:cubicBezTo>
                <a:cubicBezTo>
                  <a:pt x="14095" y="21075"/>
                  <a:pt x="13125" y="21209"/>
                  <a:pt x="11946" y="21456"/>
                </a:cubicBezTo>
                <a:cubicBezTo>
                  <a:pt x="12212" y="21456"/>
                  <a:pt x="12326" y="21437"/>
                  <a:pt x="12554" y="21475"/>
                </a:cubicBezTo>
                <a:cubicBezTo>
                  <a:pt x="12440" y="21646"/>
                  <a:pt x="12345" y="21475"/>
                  <a:pt x="12174" y="21570"/>
                </a:cubicBezTo>
                <a:cubicBezTo>
                  <a:pt x="12726" y="21646"/>
                  <a:pt x="13391" y="21551"/>
                  <a:pt x="13943" y="21627"/>
                </a:cubicBezTo>
                <a:cubicBezTo>
                  <a:pt x="13772" y="21665"/>
                  <a:pt x="14057" y="21722"/>
                  <a:pt x="13924" y="21817"/>
                </a:cubicBezTo>
                <a:cubicBezTo>
                  <a:pt x="14152" y="21855"/>
                  <a:pt x="14304" y="21817"/>
                  <a:pt x="14495" y="21798"/>
                </a:cubicBezTo>
                <a:cubicBezTo>
                  <a:pt x="14418" y="21950"/>
                  <a:pt x="14685" y="21893"/>
                  <a:pt x="14666" y="21874"/>
                </a:cubicBezTo>
                <a:cubicBezTo>
                  <a:pt x="14647" y="21893"/>
                  <a:pt x="14571" y="21779"/>
                  <a:pt x="14628" y="21779"/>
                </a:cubicBezTo>
                <a:cubicBezTo>
                  <a:pt x="14685" y="21741"/>
                  <a:pt x="14666" y="21912"/>
                  <a:pt x="14723" y="21912"/>
                </a:cubicBezTo>
                <a:cubicBezTo>
                  <a:pt x="15331" y="21874"/>
                  <a:pt x="15978" y="21722"/>
                  <a:pt x="16701" y="21646"/>
                </a:cubicBezTo>
                <a:cubicBezTo>
                  <a:pt x="17024" y="21855"/>
                  <a:pt x="17348" y="21627"/>
                  <a:pt x="17690" y="21608"/>
                </a:cubicBezTo>
                <a:cubicBezTo>
                  <a:pt x="19174" y="21513"/>
                  <a:pt x="20676" y="21323"/>
                  <a:pt x="22084" y="21018"/>
                </a:cubicBezTo>
                <a:cubicBezTo>
                  <a:pt x="22693" y="20904"/>
                  <a:pt x="23320" y="20866"/>
                  <a:pt x="23910" y="20790"/>
                </a:cubicBezTo>
                <a:cubicBezTo>
                  <a:pt x="24975" y="20676"/>
                  <a:pt x="26059" y="20505"/>
                  <a:pt x="27181" y="20486"/>
                </a:cubicBezTo>
                <a:cubicBezTo>
                  <a:pt x="26535" y="20695"/>
                  <a:pt x="25698" y="20581"/>
                  <a:pt x="24994" y="20904"/>
                </a:cubicBezTo>
                <a:cubicBezTo>
                  <a:pt x="25622" y="20885"/>
                  <a:pt x="26249" y="20771"/>
                  <a:pt x="26934" y="20752"/>
                </a:cubicBezTo>
                <a:cubicBezTo>
                  <a:pt x="26820" y="20790"/>
                  <a:pt x="26554" y="20752"/>
                  <a:pt x="26459" y="20866"/>
                </a:cubicBezTo>
                <a:cubicBezTo>
                  <a:pt x="26801" y="20942"/>
                  <a:pt x="27334" y="20600"/>
                  <a:pt x="27790" y="20847"/>
                </a:cubicBezTo>
                <a:cubicBezTo>
                  <a:pt x="27600" y="20923"/>
                  <a:pt x="27429" y="20828"/>
                  <a:pt x="27429" y="20999"/>
                </a:cubicBezTo>
                <a:cubicBezTo>
                  <a:pt x="27181" y="20923"/>
                  <a:pt x="26706" y="20961"/>
                  <a:pt x="26497" y="21075"/>
                </a:cubicBezTo>
                <a:cubicBezTo>
                  <a:pt x="26763" y="21094"/>
                  <a:pt x="27086" y="20942"/>
                  <a:pt x="27277" y="21094"/>
                </a:cubicBezTo>
                <a:cubicBezTo>
                  <a:pt x="26877" y="21361"/>
                  <a:pt x="26459" y="21304"/>
                  <a:pt x="25945" y="21361"/>
                </a:cubicBezTo>
                <a:cubicBezTo>
                  <a:pt x="26059" y="21532"/>
                  <a:pt x="26516" y="21266"/>
                  <a:pt x="26478" y="21494"/>
                </a:cubicBezTo>
                <a:cubicBezTo>
                  <a:pt x="26459" y="21361"/>
                  <a:pt x="26668" y="21342"/>
                  <a:pt x="26687" y="21380"/>
                </a:cubicBezTo>
                <a:cubicBezTo>
                  <a:pt x="26725" y="21475"/>
                  <a:pt x="26573" y="21380"/>
                  <a:pt x="26611" y="21475"/>
                </a:cubicBezTo>
                <a:cubicBezTo>
                  <a:pt x="26706" y="21513"/>
                  <a:pt x="26782" y="21304"/>
                  <a:pt x="26820" y="21475"/>
                </a:cubicBezTo>
                <a:cubicBezTo>
                  <a:pt x="26706" y="21608"/>
                  <a:pt x="26440" y="21551"/>
                  <a:pt x="26249" y="21551"/>
                </a:cubicBezTo>
                <a:cubicBezTo>
                  <a:pt x="26211" y="21665"/>
                  <a:pt x="25945" y="21627"/>
                  <a:pt x="25755" y="21665"/>
                </a:cubicBezTo>
                <a:cubicBezTo>
                  <a:pt x="25622" y="21684"/>
                  <a:pt x="25222" y="21779"/>
                  <a:pt x="25470" y="21760"/>
                </a:cubicBezTo>
                <a:cubicBezTo>
                  <a:pt x="26154" y="21703"/>
                  <a:pt x="26915" y="21646"/>
                  <a:pt x="27676" y="21551"/>
                </a:cubicBezTo>
                <a:cubicBezTo>
                  <a:pt x="27676" y="21684"/>
                  <a:pt x="27790" y="21551"/>
                  <a:pt x="27809" y="21665"/>
                </a:cubicBezTo>
                <a:cubicBezTo>
                  <a:pt x="27448" y="21703"/>
                  <a:pt x="27334" y="21855"/>
                  <a:pt x="27048" y="21912"/>
                </a:cubicBezTo>
                <a:cubicBezTo>
                  <a:pt x="27048" y="21855"/>
                  <a:pt x="27086" y="21855"/>
                  <a:pt x="27086" y="21817"/>
                </a:cubicBezTo>
                <a:cubicBezTo>
                  <a:pt x="26630" y="21969"/>
                  <a:pt x="26002" y="22122"/>
                  <a:pt x="25698" y="22083"/>
                </a:cubicBezTo>
                <a:cubicBezTo>
                  <a:pt x="25622" y="22141"/>
                  <a:pt x="25470" y="22312"/>
                  <a:pt x="25393" y="22179"/>
                </a:cubicBezTo>
                <a:cubicBezTo>
                  <a:pt x="25451" y="22179"/>
                  <a:pt x="25527" y="22179"/>
                  <a:pt x="25508" y="22083"/>
                </a:cubicBezTo>
                <a:cubicBezTo>
                  <a:pt x="25203" y="22198"/>
                  <a:pt x="24766" y="22026"/>
                  <a:pt x="24633" y="22350"/>
                </a:cubicBezTo>
                <a:cubicBezTo>
                  <a:pt x="25850" y="22217"/>
                  <a:pt x="27105" y="22198"/>
                  <a:pt x="28152" y="22236"/>
                </a:cubicBezTo>
                <a:cubicBezTo>
                  <a:pt x="27942" y="22483"/>
                  <a:pt x="27296" y="22236"/>
                  <a:pt x="27277" y="22692"/>
                </a:cubicBezTo>
                <a:cubicBezTo>
                  <a:pt x="26440" y="22958"/>
                  <a:pt x="25184" y="22863"/>
                  <a:pt x="24385" y="23130"/>
                </a:cubicBezTo>
                <a:cubicBezTo>
                  <a:pt x="24347" y="23073"/>
                  <a:pt x="24328" y="22996"/>
                  <a:pt x="24271" y="22996"/>
                </a:cubicBezTo>
                <a:cubicBezTo>
                  <a:pt x="24290" y="23054"/>
                  <a:pt x="24328" y="23073"/>
                  <a:pt x="24328" y="23130"/>
                </a:cubicBezTo>
                <a:cubicBezTo>
                  <a:pt x="24271" y="23130"/>
                  <a:pt x="24138" y="23092"/>
                  <a:pt x="24100" y="23225"/>
                </a:cubicBezTo>
                <a:cubicBezTo>
                  <a:pt x="24404" y="23415"/>
                  <a:pt x="24747" y="23130"/>
                  <a:pt x="25070" y="23320"/>
                </a:cubicBezTo>
                <a:cubicBezTo>
                  <a:pt x="24918" y="23301"/>
                  <a:pt x="24538" y="23358"/>
                  <a:pt x="24442" y="23415"/>
                </a:cubicBezTo>
                <a:cubicBezTo>
                  <a:pt x="24557" y="23453"/>
                  <a:pt x="24690" y="23434"/>
                  <a:pt x="24785" y="23529"/>
                </a:cubicBezTo>
                <a:cubicBezTo>
                  <a:pt x="24766" y="23548"/>
                  <a:pt x="24747" y="23567"/>
                  <a:pt x="24728" y="23605"/>
                </a:cubicBezTo>
                <a:cubicBezTo>
                  <a:pt x="26345" y="23548"/>
                  <a:pt x="28113" y="23396"/>
                  <a:pt x="29673" y="23377"/>
                </a:cubicBezTo>
                <a:cubicBezTo>
                  <a:pt x="29445" y="23491"/>
                  <a:pt x="29312" y="23453"/>
                  <a:pt x="29103" y="23586"/>
                </a:cubicBezTo>
                <a:cubicBezTo>
                  <a:pt x="29578" y="23586"/>
                  <a:pt x="30225" y="23472"/>
                  <a:pt x="30643" y="23510"/>
                </a:cubicBezTo>
                <a:cubicBezTo>
                  <a:pt x="30662" y="23643"/>
                  <a:pt x="30491" y="23472"/>
                  <a:pt x="30510" y="23586"/>
                </a:cubicBezTo>
                <a:cubicBezTo>
                  <a:pt x="31613" y="23548"/>
                  <a:pt x="33097" y="23339"/>
                  <a:pt x="34162" y="23225"/>
                </a:cubicBezTo>
                <a:cubicBezTo>
                  <a:pt x="34143" y="23282"/>
                  <a:pt x="34048" y="23263"/>
                  <a:pt x="34067" y="23358"/>
                </a:cubicBezTo>
                <a:cubicBezTo>
                  <a:pt x="33972" y="23339"/>
                  <a:pt x="33839" y="23434"/>
                  <a:pt x="33687" y="23434"/>
                </a:cubicBezTo>
                <a:cubicBezTo>
                  <a:pt x="33363" y="23548"/>
                  <a:pt x="33630" y="23472"/>
                  <a:pt x="33763" y="23453"/>
                </a:cubicBezTo>
                <a:cubicBezTo>
                  <a:pt x="34485" y="23396"/>
                  <a:pt x="35684" y="23073"/>
                  <a:pt x="36426" y="23092"/>
                </a:cubicBezTo>
                <a:cubicBezTo>
                  <a:pt x="37186" y="23092"/>
                  <a:pt x="37928" y="22749"/>
                  <a:pt x="38613" y="22654"/>
                </a:cubicBezTo>
                <a:cubicBezTo>
                  <a:pt x="39602" y="22521"/>
                  <a:pt x="40838" y="21950"/>
                  <a:pt x="41827" y="21950"/>
                </a:cubicBezTo>
                <a:cubicBezTo>
                  <a:pt x="41751" y="22045"/>
                  <a:pt x="41618" y="21969"/>
                  <a:pt x="41561" y="22083"/>
                </a:cubicBezTo>
                <a:cubicBezTo>
                  <a:pt x="41789" y="22083"/>
                  <a:pt x="41827" y="21988"/>
                  <a:pt x="42018" y="21988"/>
                </a:cubicBezTo>
                <a:cubicBezTo>
                  <a:pt x="41999" y="21817"/>
                  <a:pt x="41942" y="22083"/>
                  <a:pt x="41923" y="21893"/>
                </a:cubicBezTo>
                <a:cubicBezTo>
                  <a:pt x="41999" y="21760"/>
                  <a:pt x="42075" y="21817"/>
                  <a:pt x="42170" y="21912"/>
                </a:cubicBezTo>
                <a:cubicBezTo>
                  <a:pt x="42246" y="21874"/>
                  <a:pt x="42094" y="21760"/>
                  <a:pt x="42170" y="21760"/>
                </a:cubicBezTo>
                <a:cubicBezTo>
                  <a:pt x="42265" y="21665"/>
                  <a:pt x="42360" y="21703"/>
                  <a:pt x="42379" y="21855"/>
                </a:cubicBezTo>
                <a:cubicBezTo>
                  <a:pt x="44357" y="21190"/>
                  <a:pt x="46811" y="20771"/>
                  <a:pt x="48694" y="19782"/>
                </a:cubicBezTo>
                <a:cubicBezTo>
                  <a:pt x="48485" y="19801"/>
                  <a:pt x="48314" y="19991"/>
                  <a:pt x="48123" y="19934"/>
                </a:cubicBezTo>
                <a:cubicBezTo>
                  <a:pt x="48903" y="19706"/>
                  <a:pt x="49208" y="19421"/>
                  <a:pt x="49987" y="19287"/>
                </a:cubicBezTo>
                <a:cubicBezTo>
                  <a:pt x="49930" y="19287"/>
                  <a:pt x="49873" y="19306"/>
                  <a:pt x="49873" y="19383"/>
                </a:cubicBezTo>
                <a:cubicBezTo>
                  <a:pt x="50235" y="19078"/>
                  <a:pt x="50710" y="18983"/>
                  <a:pt x="51148" y="18698"/>
                </a:cubicBezTo>
                <a:cubicBezTo>
                  <a:pt x="50996" y="18698"/>
                  <a:pt x="51243" y="18527"/>
                  <a:pt x="51281" y="18622"/>
                </a:cubicBezTo>
                <a:cubicBezTo>
                  <a:pt x="51224" y="18641"/>
                  <a:pt x="51167" y="18641"/>
                  <a:pt x="51186" y="18717"/>
                </a:cubicBezTo>
                <a:cubicBezTo>
                  <a:pt x="51376" y="18641"/>
                  <a:pt x="51623" y="18508"/>
                  <a:pt x="51851" y="18374"/>
                </a:cubicBezTo>
                <a:cubicBezTo>
                  <a:pt x="51623" y="18374"/>
                  <a:pt x="51490" y="18603"/>
                  <a:pt x="51300" y="18546"/>
                </a:cubicBezTo>
                <a:cubicBezTo>
                  <a:pt x="52460" y="17975"/>
                  <a:pt x="53563" y="17328"/>
                  <a:pt x="54724" y="16720"/>
                </a:cubicBezTo>
                <a:cubicBezTo>
                  <a:pt x="54705" y="16586"/>
                  <a:pt x="54743" y="16491"/>
                  <a:pt x="54800" y="16434"/>
                </a:cubicBezTo>
                <a:cubicBezTo>
                  <a:pt x="54724" y="16453"/>
                  <a:pt x="54648" y="16453"/>
                  <a:pt x="54590" y="16396"/>
                </a:cubicBezTo>
                <a:cubicBezTo>
                  <a:pt x="54629" y="16377"/>
                  <a:pt x="54743" y="16415"/>
                  <a:pt x="54724" y="16339"/>
                </a:cubicBezTo>
                <a:cubicBezTo>
                  <a:pt x="53944" y="16510"/>
                  <a:pt x="53202" y="16910"/>
                  <a:pt x="52555" y="17024"/>
                </a:cubicBezTo>
                <a:cubicBezTo>
                  <a:pt x="53773" y="16244"/>
                  <a:pt x="55199" y="15673"/>
                  <a:pt x="56264" y="14818"/>
                </a:cubicBezTo>
                <a:cubicBezTo>
                  <a:pt x="56112" y="14703"/>
                  <a:pt x="56378" y="14513"/>
                  <a:pt x="56474" y="14456"/>
                </a:cubicBezTo>
                <a:cubicBezTo>
                  <a:pt x="56455" y="14456"/>
                  <a:pt x="56416" y="14456"/>
                  <a:pt x="56436" y="14418"/>
                </a:cubicBezTo>
                <a:cubicBezTo>
                  <a:pt x="56569" y="14171"/>
                  <a:pt x="56778" y="14247"/>
                  <a:pt x="56930" y="14076"/>
                </a:cubicBezTo>
                <a:cubicBezTo>
                  <a:pt x="57120" y="13886"/>
                  <a:pt x="57139" y="13391"/>
                  <a:pt x="57539" y="13429"/>
                </a:cubicBezTo>
                <a:cubicBezTo>
                  <a:pt x="57672" y="13391"/>
                  <a:pt x="57520" y="13372"/>
                  <a:pt x="57444" y="13410"/>
                </a:cubicBezTo>
                <a:cubicBezTo>
                  <a:pt x="57310" y="13391"/>
                  <a:pt x="57101" y="13524"/>
                  <a:pt x="56911" y="13391"/>
                </a:cubicBezTo>
                <a:cubicBezTo>
                  <a:pt x="57006" y="13296"/>
                  <a:pt x="57044" y="13372"/>
                  <a:pt x="57082" y="13277"/>
                </a:cubicBezTo>
                <a:cubicBezTo>
                  <a:pt x="56797" y="13220"/>
                  <a:pt x="56340" y="13467"/>
                  <a:pt x="56150" y="13315"/>
                </a:cubicBezTo>
                <a:cubicBezTo>
                  <a:pt x="56474" y="12611"/>
                  <a:pt x="57634" y="12649"/>
                  <a:pt x="58281" y="12288"/>
                </a:cubicBezTo>
                <a:cubicBezTo>
                  <a:pt x="58014" y="12269"/>
                  <a:pt x="57729" y="12307"/>
                  <a:pt x="57444" y="12307"/>
                </a:cubicBezTo>
                <a:cubicBezTo>
                  <a:pt x="57919" y="11983"/>
                  <a:pt x="58623" y="11869"/>
                  <a:pt x="59022" y="11641"/>
                </a:cubicBezTo>
                <a:cubicBezTo>
                  <a:pt x="58927" y="11660"/>
                  <a:pt x="58870" y="11622"/>
                  <a:pt x="58813" y="11584"/>
                </a:cubicBezTo>
                <a:cubicBezTo>
                  <a:pt x="58813" y="11508"/>
                  <a:pt x="58946" y="11546"/>
                  <a:pt x="58927" y="11432"/>
                </a:cubicBezTo>
                <a:cubicBezTo>
                  <a:pt x="58509" y="11641"/>
                  <a:pt x="58052" y="11546"/>
                  <a:pt x="57615" y="11622"/>
                </a:cubicBezTo>
                <a:cubicBezTo>
                  <a:pt x="57310" y="11660"/>
                  <a:pt x="57063" y="11869"/>
                  <a:pt x="56797" y="11888"/>
                </a:cubicBezTo>
                <a:cubicBezTo>
                  <a:pt x="56645" y="11907"/>
                  <a:pt x="56436" y="11793"/>
                  <a:pt x="56321" y="11926"/>
                </a:cubicBezTo>
                <a:cubicBezTo>
                  <a:pt x="56283" y="11926"/>
                  <a:pt x="56359" y="11869"/>
                  <a:pt x="56264" y="11869"/>
                </a:cubicBezTo>
                <a:cubicBezTo>
                  <a:pt x="55941" y="11888"/>
                  <a:pt x="55637" y="12155"/>
                  <a:pt x="55218" y="12098"/>
                </a:cubicBezTo>
                <a:cubicBezTo>
                  <a:pt x="55408" y="11983"/>
                  <a:pt x="55656" y="12041"/>
                  <a:pt x="55827" y="11831"/>
                </a:cubicBezTo>
                <a:cubicBezTo>
                  <a:pt x="56531" y="11793"/>
                  <a:pt x="57120" y="11413"/>
                  <a:pt x="57672" y="11108"/>
                </a:cubicBezTo>
                <a:cubicBezTo>
                  <a:pt x="57748" y="11089"/>
                  <a:pt x="57672" y="10956"/>
                  <a:pt x="57748" y="10975"/>
                </a:cubicBezTo>
                <a:cubicBezTo>
                  <a:pt x="57995" y="10823"/>
                  <a:pt x="58851" y="10500"/>
                  <a:pt x="59041" y="10386"/>
                </a:cubicBezTo>
                <a:cubicBezTo>
                  <a:pt x="59232" y="10253"/>
                  <a:pt x="58946" y="10367"/>
                  <a:pt x="59003" y="10348"/>
                </a:cubicBezTo>
                <a:cubicBezTo>
                  <a:pt x="58946" y="10367"/>
                  <a:pt x="58870" y="10519"/>
                  <a:pt x="58737" y="10386"/>
                </a:cubicBezTo>
                <a:cubicBezTo>
                  <a:pt x="59840" y="9929"/>
                  <a:pt x="61077" y="9378"/>
                  <a:pt x="62104" y="8845"/>
                </a:cubicBezTo>
                <a:cubicBezTo>
                  <a:pt x="62370" y="8826"/>
                  <a:pt x="62560" y="8807"/>
                  <a:pt x="62712" y="9073"/>
                </a:cubicBezTo>
                <a:cubicBezTo>
                  <a:pt x="62807" y="9225"/>
                  <a:pt x="62827" y="9416"/>
                  <a:pt x="62903" y="9530"/>
                </a:cubicBezTo>
                <a:cubicBezTo>
                  <a:pt x="63074" y="9758"/>
                  <a:pt x="63264" y="9720"/>
                  <a:pt x="63454" y="9967"/>
                </a:cubicBezTo>
                <a:cubicBezTo>
                  <a:pt x="63511" y="9929"/>
                  <a:pt x="63568" y="9967"/>
                  <a:pt x="63625" y="9948"/>
                </a:cubicBezTo>
                <a:cubicBezTo>
                  <a:pt x="63644" y="10100"/>
                  <a:pt x="63682" y="10195"/>
                  <a:pt x="63778" y="10176"/>
                </a:cubicBezTo>
                <a:cubicBezTo>
                  <a:pt x="63911" y="10157"/>
                  <a:pt x="63816" y="9910"/>
                  <a:pt x="63930" y="9872"/>
                </a:cubicBezTo>
                <a:cubicBezTo>
                  <a:pt x="64519" y="9701"/>
                  <a:pt x="64462" y="8541"/>
                  <a:pt x="63987" y="7913"/>
                </a:cubicBezTo>
                <a:cubicBezTo>
                  <a:pt x="64063" y="7457"/>
                  <a:pt x="64481" y="7247"/>
                  <a:pt x="64805" y="7019"/>
                </a:cubicBezTo>
                <a:cubicBezTo>
                  <a:pt x="65318" y="6658"/>
                  <a:pt x="65889" y="6353"/>
                  <a:pt x="66269" y="5764"/>
                </a:cubicBezTo>
                <a:cubicBezTo>
                  <a:pt x="66440" y="5497"/>
                  <a:pt x="66593" y="5079"/>
                  <a:pt x="66726" y="4813"/>
                </a:cubicBezTo>
                <a:cubicBezTo>
                  <a:pt x="66612" y="3938"/>
                  <a:pt x="67049" y="3006"/>
                  <a:pt x="66783" y="2264"/>
                </a:cubicBezTo>
                <a:cubicBezTo>
                  <a:pt x="66821" y="1560"/>
                  <a:pt x="66307" y="780"/>
                  <a:pt x="65984" y="419"/>
                </a:cubicBezTo>
                <a:cubicBezTo>
                  <a:pt x="65699" y="76"/>
                  <a:pt x="65566" y="134"/>
                  <a:pt x="65223" y="114"/>
                </a:cubicBezTo>
                <a:cubicBezTo>
                  <a:pt x="65052" y="95"/>
                  <a:pt x="64843" y="0"/>
                  <a:pt x="64710" y="19"/>
                </a:cubicBezTo>
                <a:cubicBezTo>
                  <a:pt x="63892" y="134"/>
                  <a:pt x="63112" y="514"/>
                  <a:pt x="62313" y="856"/>
                </a:cubicBezTo>
                <a:cubicBezTo>
                  <a:pt x="62161" y="913"/>
                  <a:pt x="61990" y="913"/>
                  <a:pt x="61837" y="970"/>
                </a:cubicBezTo>
                <a:cubicBezTo>
                  <a:pt x="61666" y="1047"/>
                  <a:pt x="61533" y="1180"/>
                  <a:pt x="61362" y="1256"/>
                </a:cubicBezTo>
                <a:cubicBezTo>
                  <a:pt x="61077" y="1351"/>
                  <a:pt x="60772" y="1408"/>
                  <a:pt x="60468" y="1503"/>
                </a:cubicBezTo>
                <a:cubicBezTo>
                  <a:pt x="59555" y="1826"/>
                  <a:pt x="58642" y="2302"/>
                  <a:pt x="57710" y="2663"/>
                </a:cubicBezTo>
                <a:cubicBezTo>
                  <a:pt x="57234" y="2853"/>
                  <a:pt x="56740" y="3139"/>
                  <a:pt x="56340" y="3310"/>
                </a:cubicBezTo>
                <a:cubicBezTo>
                  <a:pt x="55789" y="3557"/>
                  <a:pt x="55104" y="3766"/>
                  <a:pt x="54686" y="3995"/>
                </a:cubicBezTo>
                <a:cubicBezTo>
                  <a:pt x="54381" y="4147"/>
                  <a:pt x="53925" y="4128"/>
                  <a:pt x="53677" y="4394"/>
                </a:cubicBezTo>
                <a:cubicBezTo>
                  <a:pt x="53088" y="4470"/>
                  <a:pt x="52422" y="4775"/>
                  <a:pt x="51851" y="4927"/>
                </a:cubicBezTo>
                <a:cubicBezTo>
                  <a:pt x="51775" y="4965"/>
                  <a:pt x="51775" y="4775"/>
                  <a:pt x="51699" y="4851"/>
                </a:cubicBezTo>
                <a:cubicBezTo>
                  <a:pt x="51623" y="5117"/>
                  <a:pt x="51224" y="5022"/>
                  <a:pt x="51053" y="5269"/>
                </a:cubicBezTo>
                <a:cubicBezTo>
                  <a:pt x="49512" y="5916"/>
                  <a:pt x="48161" y="6372"/>
                  <a:pt x="46830" y="7057"/>
                </a:cubicBezTo>
                <a:cubicBezTo>
                  <a:pt x="46373" y="7152"/>
                  <a:pt x="45917" y="7266"/>
                  <a:pt x="45499" y="7418"/>
                </a:cubicBezTo>
                <a:cubicBezTo>
                  <a:pt x="44300" y="7875"/>
                  <a:pt x="42988" y="8217"/>
                  <a:pt x="41789" y="8636"/>
                </a:cubicBezTo>
                <a:cubicBezTo>
                  <a:pt x="41048" y="8902"/>
                  <a:pt x="40268" y="9073"/>
                  <a:pt x="39488" y="9263"/>
                </a:cubicBezTo>
                <a:cubicBezTo>
                  <a:pt x="38860" y="9416"/>
                  <a:pt x="38137" y="9644"/>
                  <a:pt x="37472" y="9853"/>
                </a:cubicBezTo>
                <a:cubicBezTo>
                  <a:pt x="36540" y="10138"/>
                  <a:pt x="35608" y="10405"/>
                  <a:pt x="34695" y="10709"/>
                </a:cubicBezTo>
                <a:cubicBezTo>
                  <a:pt x="34523" y="10785"/>
                  <a:pt x="34371" y="10956"/>
                  <a:pt x="34200" y="11013"/>
                </a:cubicBezTo>
                <a:cubicBezTo>
                  <a:pt x="34029" y="11089"/>
                  <a:pt x="33801" y="11013"/>
                  <a:pt x="33630" y="11070"/>
                </a:cubicBezTo>
                <a:cubicBezTo>
                  <a:pt x="33192" y="11242"/>
                  <a:pt x="32621" y="11166"/>
                  <a:pt x="31994" y="11413"/>
                </a:cubicBezTo>
                <a:cubicBezTo>
                  <a:pt x="31366" y="11660"/>
                  <a:pt x="30624" y="11755"/>
                  <a:pt x="30092" y="11945"/>
                </a:cubicBezTo>
                <a:cubicBezTo>
                  <a:pt x="29997" y="11983"/>
                  <a:pt x="29863" y="11907"/>
                  <a:pt x="29768" y="11945"/>
                </a:cubicBezTo>
                <a:cubicBezTo>
                  <a:pt x="29540" y="12021"/>
                  <a:pt x="29331" y="12212"/>
                  <a:pt x="29141" y="11926"/>
                </a:cubicBezTo>
                <a:cubicBezTo>
                  <a:pt x="29141" y="11983"/>
                  <a:pt x="29217" y="12117"/>
                  <a:pt x="29160" y="12117"/>
                </a:cubicBezTo>
                <a:cubicBezTo>
                  <a:pt x="28437" y="12383"/>
                  <a:pt x="27638" y="12459"/>
                  <a:pt x="26858" y="12668"/>
                </a:cubicBezTo>
                <a:cubicBezTo>
                  <a:pt x="26516" y="12744"/>
                  <a:pt x="26211" y="12706"/>
                  <a:pt x="25907" y="12744"/>
                </a:cubicBezTo>
                <a:cubicBezTo>
                  <a:pt x="23529" y="13106"/>
                  <a:pt x="21038" y="13638"/>
                  <a:pt x="18698" y="13886"/>
                </a:cubicBezTo>
                <a:cubicBezTo>
                  <a:pt x="16625" y="14095"/>
                  <a:pt x="14894" y="14608"/>
                  <a:pt x="12973" y="14684"/>
                </a:cubicBezTo>
                <a:cubicBezTo>
                  <a:pt x="12916" y="14627"/>
                  <a:pt x="12935" y="14342"/>
                  <a:pt x="12821" y="14380"/>
                </a:cubicBezTo>
                <a:cubicBezTo>
                  <a:pt x="12821" y="14532"/>
                  <a:pt x="12878" y="14570"/>
                  <a:pt x="12859" y="14665"/>
                </a:cubicBezTo>
                <a:cubicBezTo>
                  <a:pt x="11565" y="14894"/>
                  <a:pt x="10006" y="14760"/>
                  <a:pt x="8636" y="15027"/>
                </a:cubicBezTo>
                <a:cubicBezTo>
                  <a:pt x="7419" y="14760"/>
                  <a:pt x="5821" y="15312"/>
                  <a:pt x="4642" y="14932"/>
                </a:cubicBezTo>
                <a:cubicBezTo>
                  <a:pt x="4623" y="15008"/>
                  <a:pt x="4528" y="14970"/>
                  <a:pt x="4509" y="15027"/>
                </a:cubicBezTo>
                <a:cubicBezTo>
                  <a:pt x="3481" y="14856"/>
                  <a:pt x="2340" y="14951"/>
                  <a:pt x="1636" y="14837"/>
                </a:cubicBezTo>
                <a:cubicBezTo>
                  <a:pt x="1617" y="15065"/>
                  <a:pt x="1751" y="14970"/>
                  <a:pt x="1751" y="15122"/>
                </a:cubicBezTo>
                <a:cubicBezTo>
                  <a:pt x="1655" y="15122"/>
                  <a:pt x="1560" y="14951"/>
                  <a:pt x="1541" y="15141"/>
                </a:cubicBezTo>
                <a:cubicBezTo>
                  <a:pt x="2150" y="15274"/>
                  <a:pt x="2778" y="15236"/>
                  <a:pt x="3405" y="15331"/>
                </a:cubicBezTo>
                <a:cubicBezTo>
                  <a:pt x="3424" y="15350"/>
                  <a:pt x="3501" y="15331"/>
                  <a:pt x="3520" y="15445"/>
                </a:cubicBezTo>
                <a:cubicBezTo>
                  <a:pt x="4052" y="15350"/>
                  <a:pt x="4547" y="15483"/>
                  <a:pt x="5060" y="15521"/>
                </a:cubicBezTo>
                <a:cubicBezTo>
                  <a:pt x="5650" y="15540"/>
                  <a:pt x="6354" y="15559"/>
                  <a:pt x="6886" y="15559"/>
                </a:cubicBezTo>
                <a:cubicBezTo>
                  <a:pt x="7076" y="15559"/>
                  <a:pt x="7172" y="15616"/>
                  <a:pt x="7286" y="15693"/>
                </a:cubicBezTo>
                <a:cubicBezTo>
                  <a:pt x="7362" y="15673"/>
                  <a:pt x="7343" y="15502"/>
                  <a:pt x="7419" y="15597"/>
                </a:cubicBezTo>
                <a:cubicBezTo>
                  <a:pt x="7419" y="15654"/>
                  <a:pt x="7362" y="15635"/>
                  <a:pt x="7381" y="15712"/>
                </a:cubicBezTo>
                <a:cubicBezTo>
                  <a:pt x="7894" y="15731"/>
                  <a:pt x="8256" y="15578"/>
                  <a:pt x="8617" y="15635"/>
                </a:cubicBezTo>
                <a:cubicBezTo>
                  <a:pt x="8636" y="15731"/>
                  <a:pt x="8484" y="15616"/>
                  <a:pt x="8503" y="15712"/>
                </a:cubicBezTo>
                <a:cubicBezTo>
                  <a:pt x="8940" y="15712"/>
                  <a:pt x="9188" y="15864"/>
                  <a:pt x="9549" y="15540"/>
                </a:cubicBezTo>
                <a:cubicBezTo>
                  <a:pt x="9568" y="15597"/>
                  <a:pt x="9549" y="15635"/>
                  <a:pt x="9549" y="15654"/>
                </a:cubicBezTo>
                <a:cubicBezTo>
                  <a:pt x="9682" y="15521"/>
                  <a:pt x="9777" y="15731"/>
                  <a:pt x="9853" y="15693"/>
                </a:cubicBezTo>
                <a:cubicBezTo>
                  <a:pt x="9911" y="15616"/>
                  <a:pt x="9758" y="15654"/>
                  <a:pt x="9777" y="15559"/>
                </a:cubicBezTo>
                <a:cubicBezTo>
                  <a:pt x="9911" y="15578"/>
                  <a:pt x="9949" y="15464"/>
                  <a:pt x="10006" y="15654"/>
                </a:cubicBezTo>
                <a:cubicBezTo>
                  <a:pt x="10196" y="15464"/>
                  <a:pt x="10462" y="15673"/>
                  <a:pt x="10671" y="15616"/>
                </a:cubicBezTo>
                <a:cubicBezTo>
                  <a:pt x="10690" y="15673"/>
                  <a:pt x="10614" y="15654"/>
                  <a:pt x="10652" y="15731"/>
                </a:cubicBezTo>
                <a:cubicBezTo>
                  <a:pt x="10785" y="15769"/>
                  <a:pt x="10824" y="15750"/>
                  <a:pt x="10862" y="15597"/>
                </a:cubicBezTo>
                <a:cubicBezTo>
                  <a:pt x="11394" y="15540"/>
                  <a:pt x="11832" y="15712"/>
                  <a:pt x="12307" y="15521"/>
                </a:cubicBezTo>
                <a:close/>
                <a:moveTo>
                  <a:pt x="57006" y="12174"/>
                </a:moveTo>
                <a:cubicBezTo>
                  <a:pt x="56987" y="12364"/>
                  <a:pt x="56683" y="12554"/>
                  <a:pt x="56588" y="12345"/>
                </a:cubicBezTo>
                <a:cubicBezTo>
                  <a:pt x="56740" y="12307"/>
                  <a:pt x="56873" y="12231"/>
                  <a:pt x="57006" y="12174"/>
                </a:cubicBezTo>
                <a:close/>
                <a:moveTo>
                  <a:pt x="50862" y="18412"/>
                </a:moveTo>
                <a:cubicBezTo>
                  <a:pt x="50121" y="18850"/>
                  <a:pt x="49132" y="19173"/>
                  <a:pt x="48142" y="19516"/>
                </a:cubicBezTo>
                <a:cubicBezTo>
                  <a:pt x="48675" y="19135"/>
                  <a:pt x="49398" y="19002"/>
                  <a:pt x="50025" y="18755"/>
                </a:cubicBezTo>
                <a:cubicBezTo>
                  <a:pt x="50311" y="18641"/>
                  <a:pt x="50558" y="18393"/>
                  <a:pt x="50862" y="18412"/>
                </a:cubicBezTo>
                <a:close/>
                <a:moveTo>
                  <a:pt x="48028" y="19516"/>
                </a:moveTo>
                <a:cubicBezTo>
                  <a:pt x="47952" y="19649"/>
                  <a:pt x="47648" y="19725"/>
                  <a:pt x="47496" y="19706"/>
                </a:cubicBezTo>
                <a:cubicBezTo>
                  <a:pt x="47648" y="19573"/>
                  <a:pt x="47876" y="19497"/>
                  <a:pt x="48028" y="19516"/>
                </a:cubicBezTo>
                <a:close/>
                <a:moveTo>
                  <a:pt x="45441" y="20277"/>
                </a:moveTo>
                <a:cubicBezTo>
                  <a:pt x="45365" y="20486"/>
                  <a:pt x="45194" y="20334"/>
                  <a:pt x="45441" y="20277"/>
                </a:cubicBezTo>
                <a:close/>
                <a:moveTo>
                  <a:pt x="25051" y="15616"/>
                </a:moveTo>
                <a:cubicBezTo>
                  <a:pt x="24385" y="15826"/>
                  <a:pt x="23834" y="15940"/>
                  <a:pt x="23358" y="15864"/>
                </a:cubicBezTo>
                <a:cubicBezTo>
                  <a:pt x="23396" y="15807"/>
                  <a:pt x="23453" y="15750"/>
                  <a:pt x="23529" y="15673"/>
                </a:cubicBezTo>
                <a:cubicBezTo>
                  <a:pt x="23986" y="15845"/>
                  <a:pt x="24614" y="15388"/>
                  <a:pt x="25051" y="15616"/>
                </a:cubicBezTo>
                <a:close/>
                <a:moveTo>
                  <a:pt x="24538" y="18032"/>
                </a:moveTo>
                <a:cubicBezTo>
                  <a:pt x="24633" y="18127"/>
                  <a:pt x="24423" y="18127"/>
                  <a:pt x="24366" y="18108"/>
                </a:cubicBezTo>
                <a:cubicBezTo>
                  <a:pt x="24404" y="18013"/>
                  <a:pt x="24480" y="18070"/>
                  <a:pt x="24538" y="18032"/>
                </a:cubicBezTo>
                <a:close/>
                <a:moveTo>
                  <a:pt x="22921" y="15997"/>
                </a:moveTo>
                <a:cubicBezTo>
                  <a:pt x="22864" y="16111"/>
                  <a:pt x="22693" y="15978"/>
                  <a:pt x="22559" y="16073"/>
                </a:cubicBezTo>
                <a:cubicBezTo>
                  <a:pt x="22578" y="15978"/>
                  <a:pt x="22750" y="16035"/>
                  <a:pt x="22731" y="15921"/>
                </a:cubicBezTo>
                <a:cubicBezTo>
                  <a:pt x="22845" y="15902"/>
                  <a:pt x="22845" y="16035"/>
                  <a:pt x="22921" y="15997"/>
                </a:cubicBezTo>
                <a:close/>
                <a:moveTo>
                  <a:pt x="19725" y="16720"/>
                </a:moveTo>
                <a:cubicBezTo>
                  <a:pt x="19935" y="16529"/>
                  <a:pt x="20315" y="16510"/>
                  <a:pt x="20638" y="16434"/>
                </a:cubicBezTo>
                <a:cubicBezTo>
                  <a:pt x="20619" y="16339"/>
                  <a:pt x="20505" y="16491"/>
                  <a:pt x="20524" y="16339"/>
                </a:cubicBezTo>
                <a:cubicBezTo>
                  <a:pt x="20600" y="16263"/>
                  <a:pt x="20657" y="16358"/>
                  <a:pt x="20676" y="16301"/>
                </a:cubicBezTo>
                <a:cubicBezTo>
                  <a:pt x="20752" y="16301"/>
                  <a:pt x="20714" y="16415"/>
                  <a:pt x="20657" y="16396"/>
                </a:cubicBezTo>
                <a:cubicBezTo>
                  <a:pt x="20771" y="16453"/>
                  <a:pt x="20905" y="16092"/>
                  <a:pt x="21019" y="16358"/>
                </a:cubicBezTo>
                <a:cubicBezTo>
                  <a:pt x="21057" y="16282"/>
                  <a:pt x="21133" y="16244"/>
                  <a:pt x="21247" y="16244"/>
                </a:cubicBezTo>
                <a:cubicBezTo>
                  <a:pt x="21266" y="16339"/>
                  <a:pt x="21152" y="16377"/>
                  <a:pt x="21114" y="16339"/>
                </a:cubicBezTo>
                <a:cubicBezTo>
                  <a:pt x="21114" y="16453"/>
                  <a:pt x="21171" y="16396"/>
                  <a:pt x="21228" y="16396"/>
                </a:cubicBezTo>
                <a:cubicBezTo>
                  <a:pt x="20676" y="16625"/>
                  <a:pt x="20296" y="16625"/>
                  <a:pt x="19725" y="16739"/>
                </a:cubicBezTo>
                <a:close/>
                <a:moveTo>
                  <a:pt x="20429" y="16282"/>
                </a:moveTo>
                <a:lnTo>
                  <a:pt x="20448" y="16396"/>
                </a:lnTo>
                <a:cubicBezTo>
                  <a:pt x="20239" y="16434"/>
                  <a:pt x="20182" y="16434"/>
                  <a:pt x="19992" y="16453"/>
                </a:cubicBezTo>
                <a:cubicBezTo>
                  <a:pt x="20125" y="16263"/>
                  <a:pt x="20201" y="16301"/>
                  <a:pt x="20429" y="16282"/>
                </a:cubicBezTo>
                <a:close/>
                <a:moveTo>
                  <a:pt x="19440" y="18869"/>
                </a:moveTo>
                <a:cubicBezTo>
                  <a:pt x="19554" y="18888"/>
                  <a:pt x="19782" y="18660"/>
                  <a:pt x="19820" y="18869"/>
                </a:cubicBezTo>
                <a:lnTo>
                  <a:pt x="19935" y="18831"/>
                </a:lnTo>
                <a:cubicBezTo>
                  <a:pt x="19763" y="18736"/>
                  <a:pt x="20068" y="18736"/>
                  <a:pt x="20106" y="18831"/>
                </a:cubicBezTo>
                <a:cubicBezTo>
                  <a:pt x="20068" y="18945"/>
                  <a:pt x="19954" y="18964"/>
                  <a:pt x="19896" y="18888"/>
                </a:cubicBezTo>
                <a:cubicBezTo>
                  <a:pt x="19630" y="19116"/>
                  <a:pt x="19174" y="19002"/>
                  <a:pt x="18926" y="19078"/>
                </a:cubicBezTo>
                <a:cubicBezTo>
                  <a:pt x="18869" y="18964"/>
                  <a:pt x="18945" y="18983"/>
                  <a:pt x="18945" y="18926"/>
                </a:cubicBezTo>
                <a:cubicBezTo>
                  <a:pt x="18831" y="18831"/>
                  <a:pt x="18888" y="19078"/>
                  <a:pt x="18850" y="19135"/>
                </a:cubicBezTo>
                <a:cubicBezTo>
                  <a:pt x="18755" y="19078"/>
                  <a:pt x="18660" y="19211"/>
                  <a:pt x="18584" y="19040"/>
                </a:cubicBezTo>
                <a:cubicBezTo>
                  <a:pt x="18508" y="19040"/>
                  <a:pt x="18660" y="19116"/>
                  <a:pt x="18584" y="19154"/>
                </a:cubicBezTo>
                <a:cubicBezTo>
                  <a:pt x="18489" y="18945"/>
                  <a:pt x="18356" y="19287"/>
                  <a:pt x="18242" y="19135"/>
                </a:cubicBezTo>
                <a:cubicBezTo>
                  <a:pt x="18261" y="19230"/>
                  <a:pt x="17823" y="19364"/>
                  <a:pt x="17861" y="19097"/>
                </a:cubicBezTo>
                <a:lnTo>
                  <a:pt x="17766" y="19116"/>
                </a:lnTo>
                <a:cubicBezTo>
                  <a:pt x="17747" y="19249"/>
                  <a:pt x="17842" y="19135"/>
                  <a:pt x="17842" y="19249"/>
                </a:cubicBezTo>
                <a:cubicBezTo>
                  <a:pt x="17728" y="19440"/>
                  <a:pt x="17424" y="19211"/>
                  <a:pt x="17443" y="19383"/>
                </a:cubicBezTo>
                <a:cubicBezTo>
                  <a:pt x="16948" y="19287"/>
                  <a:pt x="16149" y="19611"/>
                  <a:pt x="15579" y="19516"/>
                </a:cubicBezTo>
                <a:cubicBezTo>
                  <a:pt x="15674" y="19630"/>
                  <a:pt x="15350" y="19573"/>
                  <a:pt x="15427" y="19611"/>
                </a:cubicBezTo>
                <a:cubicBezTo>
                  <a:pt x="14932" y="19725"/>
                  <a:pt x="14457" y="19725"/>
                  <a:pt x="13943" y="19820"/>
                </a:cubicBezTo>
                <a:cubicBezTo>
                  <a:pt x="13962" y="19687"/>
                  <a:pt x="13943" y="19725"/>
                  <a:pt x="13905" y="19592"/>
                </a:cubicBezTo>
                <a:cubicBezTo>
                  <a:pt x="13943" y="19516"/>
                  <a:pt x="13943" y="19592"/>
                  <a:pt x="14000" y="19573"/>
                </a:cubicBezTo>
                <a:cubicBezTo>
                  <a:pt x="13981" y="19535"/>
                  <a:pt x="13943" y="19516"/>
                  <a:pt x="13905" y="19516"/>
                </a:cubicBezTo>
                <a:cubicBezTo>
                  <a:pt x="13867" y="19192"/>
                  <a:pt x="13867" y="19268"/>
                  <a:pt x="13791" y="18945"/>
                </a:cubicBezTo>
                <a:cubicBezTo>
                  <a:pt x="14723" y="18869"/>
                  <a:pt x="15598" y="18831"/>
                  <a:pt x="16568" y="18717"/>
                </a:cubicBezTo>
                <a:cubicBezTo>
                  <a:pt x="17138" y="18641"/>
                  <a:pt x="17709" y="18508"/>
                  <a:pt x="18223" y="18622"/>
                </a:cubicBezTo>
                <a:cubicBezTo>
                  <a:pt x="17994" y="18622"/>
                  <a:pt x="17728" y="18755"/>
                  <a:pt x="17538" y="18793"/>
                </a:cubicBezTo>
                <a:cubicBezTo>
                  <a:pt x="17652" y="18850"/>
                  <a:pt x="17785" y="18907"/>
                  <a:pt x="17880" y="18831"/>
                </a:cubicBezTo>
                <a:cubicBezTo>
                  <a:pt x="17861" y="19002"/>
                  <a:pt x="17728" y="18926"/>
                  <a:pt x="17690" y="19021"/>
                </a:cubicBezTo>
                <a:cubicBezTo>
                  <a:pt x="17804" y="19078"/>
                  <a:pt x="18089" y="18926"/>
                  <a:pt x="18318" y="18945"/>
                </a:cubicBezTo>
                <a:cubicBezTo>
                  <a:pt x="18337" y="19021"/>
                  <a:pt x="18223" y="18983"/>
                  <a:pt x="18185" y="19002"/>
                </a:cubicBezTo>
                <a:cubicBezTo>
                  <a:pt x="18242" y="19135"/>
                  <a:pt x="18318" y="18926"/>
                  <a:pt x="18375" y="19078"/>
                </a:cubicBezTo>
                <a:cubicBezTo>
                  <a:pt x="18394" y="19059"/>
                  <a:pt x="18489" y="18907"/>
                  <a:pt x="18394" y="18926"/>
                </a:cubicBezTo>
                <a:cubicBezTo>
                  <a:pt x="18717" y="18831"/>
                  <a:pt x="19155" y="18679"/>
                  <a:pt x="19478" y="18793"/>
                </a:cubicBezTo>
                <a:cubicBezTo>
                  <a:pt x="19573" y="18660"/>
                  <a:pt x="19516" y="18850"/>
                  <a:pt x="19440" y="18869"/>
                </a:cubicBezTo>
                <a:close/>
                <a:moveTo>
                  <a:pt x="19193" y="17557"/>
                </a:moveTo>
                <a:cubicBezTo>
                  <a:pt x="19002" y="17766"/>
                  <a:pt x="18679" y="17614"/>
                  <a:pt x="18375" y="17709"/>
                </a:cubicBezTo>
                <a:cubicBezTo>
                  <a:pt x="18603" y="17557"/>
                  <a:pt x="18926" y="17633"/>
                  <a:pt x="19193" y="17557"/>
                </a:cubicBezTo>
                <a:close/>
                <a:moveTo>
                  <a:pt x="18356" y="16396"/>
                </a:moveTo>
                <a:cubicBezTo>
                  <a:pt x="18356" y="16548"/>
                  <a:pt x="18261" y="16415"/>
                  <a:pt x="18185" y="16472"/>
                </a:cubicBezTo>
                <a:cubicBezTo>
                  <a:pt x="18204" y="16415"/>
                  <a:pt x="18299" y="16339"/>
                  <a:pt x="18356" y="16396"/>
                </a:cubicBezTo>
                <a:close/>
                <a:moveTo>
                  <a:pt x="13677" y="18431"/>
                </a:moveTo>
                <a:cubicBezTo>
                  <a:pt x="13639" y="18355"/>
                  <a:pt x="13620" y="18222"/>
                  <a:pt x="13582" y="18146"/>
                </a:cubicBezTo>
                <a:cubicBezTo>
                  <a:pt x="15046" y="18108"/>
                  <a:pt x="16796" y="17823"/>
                  <a:pt x="18280" y="17709"/>
                </a:cubicBezTo>
                <a:cubicBezTo>
                  <a:pt x="17272" y="18051"/>
                  <a:pt x="16054" y="17956"/>
                  <a:pt x="15293" y="18241"/>
                </a:cubicBezTo>
                <a:cubicBezTo>
                  <a:pt x="15217" y="18165"/>
                  <a:pt x="15198" y="18241"/>
                  <a:pt x="15065" y="18165"/>
                </a:cubicBezTo>
                <a:cubicBezTo>
                  <a:pt x="15008" y="18241"/>
                  <a:pt x="15084" y="18203"/>
                  <a:pt x="15046" y="18222"/>
                </a:cubicBezTo>
                <a:cubicBezTo>
                  <a:pt x="14704" y="18355"/>
                  <a:pt x="14076" y="18374"/>
                  <a:pt x="13677" y="18431"/>
                </a:cubicBezTo>
                <a:close/>
                <a:moveTo>
                  <a:pt x="18109" y="20372"/>
                </a:moveTo>
                <a:cubicBezTo>
                  <a:pt x="18032" y="20467"/>
                  <a:pt x="17519" y="20486"/>
                  <a:pt x="17215" y="20543"/>
                </a:cubicBezTo>
                <a:cubicBezTo>
                  <a:pt x="17386" y="20277"/>
                  <a:pt x="17842" y="20391"/>
                  <a:pt x="18109" y="20372"/>
                </a:cubicBezTo>
                <a:close/>
                <a:moveTo>
                  <a:pt x="15883" y="14818"/>
                </a:moveTo>
                <a:cubicBezTo>
                  <a:pt x="15921" y="14932"/>
                  <a:pt x="15845" y="14932"/>
                  <a:pt x="15769" y="14951"/>
                </a:cubicBezTo>
                <a:cubicBezTo>
                  <a:pt x="15731" y="14818"/>
                  <a:pt x="15807" y="14818"/>
                  <a:pt x="15883" y="14818"/>
                </a:cubicBezTo>
                <a:close/>
                <a:moveTo>
                  <a:pt x="15807" y="20448"/>
                </a:moveTo>
                <a:cubicBezTo>
                  <a:pt x="15731" y="20543"/>
                  <a:pt x="15408" y="20619"/>
                  <a:pt x="15255" y="20505"/>
                </a:cubicBezTo>
                <a:cubicBezTo>
                  <a:pt x="15389" y="20505"/>
                  <a:pt x="15598" y="20486"/>
                  <a:pt x="15807" y="20448"/>
                </a:cubicBezTo>
                <a:close/>
                <a:moveTo>
                  <a:pt x="14228" y="21570"/>
                </a:moveTo>
                <a:cubicBezTo>
                  <a:pt x="14228" y="21665"/>
                  <a:pt x="14152" y="21665"/>
                  <a:pt x="14095" y="21703"/>
                </a:cubicBezTo>
                <a:cubicBezTo>
                  <a:pt x="14114" y="21627"/>
                  <a:pt x="14133" y="21570"/>
                  <a:pt x="14228" y="21570"/>
                </a:cubicBezTo>
                <a:close/>
                <a:moveTo>
                  <a:pt x="12516" y="15559"/>
                </a:moveTo>
                <a:cubicBezTo>
                  <a:pt x="12459" y="15502"/>
                  <a:pt x="12402" y="15654"/>
                  <a:pt x="12383" y="15464"/>
                </a:cubicBezTo>
                <a:cubicBezTo>
                  <a:pt x="12440" y="15445"/>
                  <a:pt x="12497" y="15445"/>
                  <a:pt x="12516" y="1555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1"/>
          <p:cNvSpPr/>
          <p:nvPr/>
        </p:nvSpPr>
        <p:spPr>
          <a:xfrm>
            <a:off x="7868225" y="2901000"/>
            <a:ext cx="2304400" cy="944875"/>
          </a:xfrm>
          <a:custGeom>
            <a:avLst/>
            <a:gdLst/>
            <a:ahLst/>
            <a:cxnLst/>
            <a:rect l="l" t="t" r="r" b="b"/>
            <a:pathLst>
              <a:path w="92176" h="37795" extrusionOk="0">
                <a:moveTo>
                  <a:pt x="84187" y="28265"/>
                </a:moveTo>
                <a:cubicBezTo>
                  <a:pt x="84187" y="28379"/>
                  <a:pt x="84282" y="28208"/>
                  <a:pt x="84263" y="28360"/>
                </a:cubicBezTo>
                <a:cubicBezTo>
                  <a:pt x="84035" y="28379"/>
                  <a:pt x="83521" y="28170"/>
                  <a:pt x="83141" y="28284"/>
                </a:cubicBezTo>
                <a:cubicBezTo>
                  <a:pt x="83122" y="28360"/>
                  <a:pt x="83198" y="28360"/>
                  <a:pt x="83236" y="28379"/>
                </a:cubicBezTo>
                <a:cubicBezTo>
                  <a:pt x="82342" y="28455"/>
                  <a:pt x="81201" y="28455"/>
                  <a:pt x="80497" y="28322"/>
                </a:cubicBezTo>
                <a:cubicBezTo>
                  <a:pt x="80649" y="28208"/>
                  <a:pt x="80896" y="28303"/>
                  <a:pt x="81068" y="28246"/>
                </a:cubicBezTo>
                <a:cubicBezTo>
                  <a:pt x="80535" y="28151"/>
                  <a:pt x="79926" y="27790"/>
                  <a:pt x="79337" y="28075"/>
                </a:cubicBezTo>
                <a:cubicBezTo>
                  <a:pt x="79337" y="27942"/>
                  <a:pt x="79413" y="27923"/>
                  <a:pt x="79470" y="27923"/>
                </a:cubicBezTo>
                <a:cubicBezTo>
                  <a:pt x="79222" y="28018"/>
                  <a:pt x="79013" y="27828"/>
                  <a:pt x="78614" y="28113"/>
                </a:cubicBezTo>
                <a:cubicBezTo>
                  <a:pt x="78823" y="28246"/>
                  <a:pt x="79299" y="28113"/>
                  <a:pt x="79641" y="28189"/>
                </a:cubicBezTo>
                <a:cubicBezTo>
                  <a:pt x="79546" y="28436"/>
                  <a:pt x="79203" y="28151"/>
                  <a:pt x="79299" y="28531"/>
                </a:cubicBezTo>
                <a:cubicBezTo>
                  <a:pt x="79089" y="28398"/>
                  <a:pt x="79070" y="28474"/>
                  <a:pt x="78861" y="28550"/>
                </a:cubicBezTo>
                <a:cubicBezTo>
                  <a:pt x="78804" y="28531"/>
                  <a:pt x="78842" y="28398"/>
                  <a:pt x="78861" y="28303"/>
                </a:cubicBezTo>
                <a:cubicBezTo>
                  <a:pt x="78671" y="28227"/>
                  <a:pt x="78595" y="28398"/>
                  <a:pt x="78405" y="28322"/>
                </a:cubicBezTo>
                <a:cubicBezTo>
                  <a:pt x="78405" y="28417"/>
                  <a:pt x="78538" y="28398"/>
                  <a:pt x="78614" y="28417"/>
                </a:cubicBezTo>
                <a:cubicBezTo>
                  <a:pt x="78462" y="28512"/>
                  <a:pt x="78252" y="28531"/>
                  <a:pt x="78043" y="28493"/>
                </a:cubicBezTo>
                <a:cubicBezTo>
                  <a:pt x="78100" y="28246"/>
                  <a:pt x="78157" y="28455"/>
                  <a:pt x="78348" y="28379"/>
                </a:cubicBezTo>
                <a:cubicBezTo>
                  <a:pt x="78233" y="28227"/>
                  <a:pt x="77758" y="28170"/>
                  <a:pt x="77587" y="28265"/>
                </a:cubicBezTo>
                <a:cubicBezTo>
                  <a:pt x="77606" y="28132"/>
                  <a:pt x="77663" y="28113"/>
                  <a:pt x="77739" y="28132"/>
                </a:cubicBezTo>
                <a:cubicBezTo>
                  <a:pt x="77739" y="28037"/>
                  <a:pt x="77644" y="28037"/>
                  <a:pt x="77587" y="28018"/>
                </a:cubicBezTo>
                <a:cubicBezTo>
                  <a:pt x="77701" y="27961"/>
                  <a:pt x="78043" y="28075"/>
                  <a:pt x="78119" y="28113"/>
                </a:cubicBezTo>
                <a:cubicBezTo>
                  <a:pt x="78252" y="28037"/>
                  <a:pt x="78100" y="27714"/>
                  <a:pt x="77986" y="27694"/>
                </a:cubicBezTo>
                <a:cubicBezTo>
                  <a:pt x="77967" y="27771"/>
                  <a:pt x="78043" y="27752"/>
                  <a:pt x="78081" y="27790"/>
                </a:cubicBezTo>
                <a:cubicBezTo>
                  <a:pt x="77910" y="27999"/>
                  <a:pt x="77663" y="27485"/>
                  <a:pt x="77511" y="27847"/>
                </a:cubicBezTo>
                <a:cubicBezTo>
                  <a:pt x="77168" y="27504"/>
                  <a:pt x="74791" y="27580"/>
                  <a:pt x="73840" y="27504"/>
                </a:cubicBezTo>
                <a:cubicBezTo>
                  <a:pt x="73459" y="27485"/>
                  <a:pt x="72793" y="27485"/>
                  <a:pt x="72242" y="27276"/>
                </a:cubicBezTo>
                <a:cubicBezTo>
                  <a:pt x="72261" y="27523"/>
                  <a:pt x="72071" y="27295"/>
                  <a:pt x="72071" y="27561"/>
                </a:cubicBezTo>
                <a:cubicBezTo>
                  <a:pt x="72337" y="27504"/>
                  <a:pt x="72717" y="27580"/>
                  <a:pt x="72927" y="27656"/>
                </a:cubicBezTo>
                <a:cubicBezTo>
                  <a:pt x="72717" y="27980"/>
                  <a:pt x="71976" y="27352"/>
                  <a:pt x="71709" y="27885"/>
                </a:cubicBezTo>
                <a:cubicBezTo>
                  <a:pt x="72660" y="28170"/>
                  <a:pt x="73250" y="27999"/>
                  <a:pt x="74296" y="28227"/>
                </a:cubicBezTo>
                <a:cubicBezTo>
                  <a:pt x="72889" y="28455"/>
                  <a:pt x="71595" y="27999"/>
                  <a:pt x="70549" y="28113"/>
                </a:cubicBezTo>
                <a:cubicBezTo>
                  <a:pt x="70454" y="27733"/>
                  <a:pt x="69940" y="27961"/>
                  <a:pt x="69674" y="27847"/>
                </a:cubicBezTo>
                <a:cubicBezTo>
                  <a:pt x="69921" y="27714"/>
                  <a:pt x="70397" y="27847"/>
                  <a:pt x="70777" y="27847"/>
                </a:cubicBezTo>
                <a:cubicBezTo>
                  <a:pt x="71272" y="27866"/>
                  <a:pt x="72109" y="28056"/>
                  <a:pt x="71234" y="27790"/>
                </a:cubicBezTo>
                <a:cubicBezTo>
                  <a:pt x="71082" y="27466"/>
                  <a:pt x="71234" y="27314"/>
                  <a:pt x="71595" y="27466"/>
                </a:cubicBezTo>
                <a:cubicBezTo>
                  <a:pt x="71538" y="27333"/>
                  <a:pt x="70720" y="27143"/>
                  <a:pt x="70568" y="27333"/>
                </a:cubicBezTo>
                <a:cubicBezTo>
                  <a:pt x="70720" y="27675"/>
                  <a:pt x="71025" y="27143"/>
                  <a:pt x="71082" y="27523"/>
                </a:cubicBezTo>
                <a:cubicBezTo>
                  <a:pt x="70777" y="27580"/>
                  <a:pt x="70511" y="27618"/>
                  <a:pt x="70207" y="27485"/>
                </a:cubicBezTo>
                <a:cubicBezTo>
                  <a:pt x="70264" y="27694"/>
                  <a:pt x="70264" y="27733"/>
                  <a:pt x="69940" y="27675"/>
                </a:cubicBezTo>
                <a:cubicBezTo>
                  <a:pt x="69940" y="27542"/>
                  <a:pt x="70016" y="27542"/>
                  <a:pt x="70073" y="27542"/>
                </a:cubicBezTo>
                <a:cubicBezTo>
                  <a:pt x="70016" y="27390"/>
                  <a:pt x="69579" y="27333"/>
                  <a:pt x="69541" y="27656"/>
                </a:cubicBezTo>
                <a:cubicBezTo>
                  <a:pt x="69027" y="27200"/>
                  <a:pt x="68209" y="27485"/>
                  <a:pt x="67392" y="27181"/>
                </a:cubicBezTo>
                <a:cubicBezTo>
                  <a:pt x="67867" y="26972"/>
                  <a:pt x="68514" y="27352"/>
                  <a:pt x="68837" y="27029"/>
                </a:cubicBezTo>
                <a:cubicBezTo>
                  <a:pt x="68628" y="26610"/>
                  <a:pt x="68152" y="26934"/>
                  <a:pt x="67658" y="26667"/>
                </a:cubicBezTo>
                <a:cubicBezTo>
                  <a:pt x="68038" y="26610"/>
                  <a:pt x="67905" y="26553"/>
                  <a:pt x="67544" y="26477"/>
                </a:cubicBezTo>
                <a:cubicBezTo>
                  <a:pt x="67582" y="26306"/>
                  <a:pt x="67772" y="26496"/>
                  <a:pt x="67867" y="26477"/>
                </a:cubicBezTo>
                <a:cubicBezTo>
                  <a:pt x="67810" y="26401"/>
                  <a:pt x="67848" y="26211"/>
                  <a:pt x="67715" y="26192"/>
                </a:cubicBezTo>
                <a:cubicBezTo>
                  <a:pt x="67810" y="26515"/>
                  <a:pt x="67544" y="26135"/>
                  <a:pt x="67334" y="26192"/>
                </a:cubicBezTo>
                <a:cubicBezTo>
                  <a:pt x="67220" y="26173"/>
                  <a:pt x="67411" y="25983"/>
                  <a:pt x="67487" y="26059"/>
                </a:cubicBezTo>
                <a:cubicBezTo>
                  <a:pt x="67544" y="25907"/>
                  <a:pt x="67315" y="25983"/>
                  <a:pt x="67239" y="25926"/>
                </a:cubicBezTo>
                <a:cubicBezTo>
                  <a:pt x="67220" y="26211"/>
                  <a:pt x="67201" y="26116"/>
                  <a:pt x="67163" y="26401"/>
                </a:cubicBezTo>
                <a:cubicBezTo>
                  <a:pt x="67277" y="26401"/>
                  <a:pt x="67353" y="26382"/>
                  <a:pt x="67411" y="26287"/>
                </a:cubicBezTo>
                <a:cubicBezTo>
                  <a:pt x="67487" y="26382"/>
                  <a:pt x="67430" y="26553"/>
                  <a:pt x="67411" y="26705"/>
                </a:cubicBezTo>
                <a:cubicBezTo>
                  <a:pt x="66935" y="26249"/>
                  <a:pt x="66650" y="26591"/>
                  <a:pt x="66079" y="26534"/>
                </a:cubicBezTo>
                <a:cubicBezTo>
                  <a:pt x="66288" y="26382"/>
                  <a:pt x="66250" y="26363"/>
                  <a:pt x="66421" y="26135"/>
                </a:cubicBezTo>
                <a:cubicBezTo>
                  <a:pt x="66402" y="26306"/>
                  <a:pt x="66631" y="26401"/>
                  <a:pt x="66764" y="26287"/>
                </a:cubicBezTo>
                <a:cubicBezTo>
                  <a:pt x="66555" y="25773"/>
                  <a:pt x="65718" y="26040"/>
                  <a:pt x="65413" y="25964"/>
                </a:cubicBezTo>
                <a:cubicBezTo>
                  <a:pt x="65451" y="25659"/>
                  <a:pt x="65699" y="25983"/>
                  <a:pt x="65794" y="25811"/>
                </a:cubicBezTo>
                <a:cubicBezTo>
                  <a:pt x="66859" y="25926"/>
                  <a:pt x="65071" y="25583"/>
                  <a:pt x="64843" y="25659"/>
                </a:cubicBezTo>
                <a:cubicBezTo>
                  <a:pt x="64786" y="25678"/>
                  <a:pt x="64938" y="25811"/>
                  <a:pt x="64957" y="25773"/>
                </a:cubicBezTo>
                <a:cubicBezTo>
                  <a:pt x="64957" y="25811"/>
                  <a:pt x="64500" y="25830"/>
                  <a:pt x="64614" y="26021"/>
                </a:cubicBezTo>
                <a:cubicBezTo>
                  <a:pt x="64462" y="25849"/>
                  <a:pt x="64291" y="26021"/>
                  <a:pt x="64348" y="25773"/>
                </a:cubicBezTo>
                <a:cubicBezTo>
                  <a:pt x="63968" y="25849"/>
                  <a:pt x="64691" y="26363"/>
                  <a:pt x="64767" y="25888"/>
                </a:cubicBezTo>
                <a:cubicBezTo>
                  <a:pt x="64900" y="26192"/>
                  <a:pt x="65128" y="26173"/>
                  <a:pt x="65680" y="26192"/>
                </a:cubicBezTo>
                <a:lnTo>
                  <a:pt x="65775" y="26458"/>
                </a:lnTo>
                <a:cubicBezTo>
                  <a:pt x="65680" y="26629"/>
                  <a:pt x="65470" y="26420"/>
                  <a:pt x="65337" y="26439"/>
                </a:cubicBezTo>
                <a:cubicBezTo>
                  <a:pt x="65337" y="26496"/>
                  <a:pt x="65356" y="26572"/>
                  <a:pt x="65318" y="26667"/>
                </a:cubicBezTo>
                <a:cubicBezTo>
                  <a:pt x="65033" y="26610"/>
                  <a:pt x="65014" y="26420"/>
                  <a:pt x="64634" y="26344"/>
                </a:cubicBezTo>
                <a:cubicBezTo>
                  <a:pt x="65109" y="26629"/>
                  <a:pt x="64462" y="26553"/>
                  <a:pt x="64158" y="26458"/>
                </a:cubicBezTo>
                <a:cubicBezTo>
                  <a:pt x="64215" y="26249"/>
                  <a:pt x="64443" y="26610"/>
                  <a:pt x="64500" y="26401"/>
                </a:cubicBezTo>
                <a:cubicBezTo>
                  <a:pt x="64672" y="26344"/>
                  <a:pt x="64101" y="26344"/>
                  <a:pt x="63949" y="26249"/>
                </a:cubicBezTo>
                <a:cubicBezTo>
                  <a:pt x="64215" y="26553"/>
                  <a:pt x="63701" y="26401"/>
                  <a:pt x="63759" y="26116"/>
                </a:cubicBezTo>
                <a:cubicBezTo>
                  <a:pt x="63701" y="26553"/>
                  <a:pt x="63416" y="25659"/>
                  <a:pt x="63378" y="26268"/>
                </a:cubicBezTo>
                <a:cubicBezTo>
                  <a:pt x="63378" y="26059"/>
                  <a:pt x="63283" y="25945"/>
                  <a:pt x="63036" y="25926"/>
                </a:cubicBezTo>
                <a:cubicBezTo>
                  <a:pt x="63378" y="25983"/>
                  <a:pt x="63625" y="25716"/>
                  <a:pt x="64006" y="25849"/>
                </a:cubicBezTo>
                <a:cubicBezTo>
                  <a:pt x="64177" y="25754"/>
                  <a:pt x="63721" y="25716"/>
                  <a:pt x="63606" y="25678"/>
                </a:cubicBezTo>
                <a:cubicBezTo>
                  <a:pt x="63949" y="25621"/>
                  <a:pt x="64310" y="25697"/>
                  <a:pt x="64691" y="25792"/>
                </a:cubicBezTo>
                <a:cubicBezTo>
                  <a:pt x="64576" y="25374"/>
                  <a:pt x="63778" y="25640"/>
                  <a:pt x="63397" y="25450"/>
                </a:cubicBezTo>
                <a:cubicBezTo>
                  <a:pt x="63644" y="25260"/>
                  <a:pt x="63397" y="25203"/>
                  <a:pt x="63587" y="25184"/>
                </a:cubicBezTo>
                <a:cubicBezTo>
                  <a:pt x="63492" y="25013"/>
                  <a:pt x="63321" y="25070"/>
                  <a:pt x="63074" y="25051"/>
                </a:cubicBezTo>
                <a:cubicBezTo>
                  <a:pt x="63169" y="24917"/>
                  <a:pt x="63245" y="25032"/>
                  <a:pt x="63207" y="24841"/>
                </a:cubicBezTo>
                <a:cubicBezTo>
                  <a:pt x="63055" y="24746"/>
                  <a:pt x="63074" y="24955"/>
                  <a:pt x="63055" y="24955"/>
                </a:cubicBezTo>
                <a:cubicBezTo>
                  <a:pt x="62655" y="25165"/>
                  <a:pt x="62256" y="24727"/>
                  <a:pt x="61780" y="24936"/>
                </a:cubicBezTo>
                <a:cubicBezTo>
                  <a:pt x="61895" y="25241"/>
                  <a:pt x="62846" y="25127"/>
                  <a:pt x="63169" y="25317"/>
                </a:cubicBezTo>
                <a:cubicBezTo>
                  <a:pt x="62370" y="25336"/>
                  <a:pt x="61533" y="25260"/>
                  <a:pt x="60848" y="24917"/>
                </a:cubicBezTo>
                <a:cubicBezTo>
                  <a:pt x="60943" y="24784"/>
                  <a:pt x="61058" y="25127"/>
                  <a:pt x="61191" y="24860"/>
                </a:cubicBezTo>
                <a:cubicBezTo>
                  <a:pt x="61267" y="24917"/>
                  <a:pt x="61419" y="25317"/>
                  <a:pt x="61552" y="24955"/>
                </a:cubicBezTo>
                <a:cubicBezTo>
                  <a:pt x="61305" y="25070"/>
                  <a:pt x="61495" y="24784"/>
                  <a:pt x="61229" y="24784"/>
                </a:cubicBezTo>
                <a:cubicBezTo>
                  <a:pt x="61476" y="24746"/>
                  <a:pt x="62484" y="24670"/>
                  <a:pt x="62808" y="24879"/>
                </a:cubicBezTo>
                <a:cubicBezTo>
                  <a:pt x="62846" y="24461"/>
                  <a:pt x="61761" y="24746"/>
                  <a:pt x="61552" y="24461"/>
                </a:cubicBezTo>
                <a:cubicBezTo>
                  <a:pt x="61552" y="24537"/>
                  <a:pt x="61571" y="24594"/>
                  <a:pt x="61533" y="24708"/>
                </a:cubicBezTo>
                <a:cubicBezTo>
                  <a:pt x="61533" y="24575"/>
                  <a:pt x="61267" y="24651"/>
                  <a:pt x="61400" y="24423"/>
                </a:cubicBezTo>
                <a:cubicBezTo>
                  <a:pt x="61191" y="24746"/>
                  <a:pt x="61286" y="24404"/>
                  <a:pt x="61039" y="24480"/>
                </a:cubicBezTo>
                <a:cubicBezTo>
                  <a:pt x="60924" y="24784"/>
                  <a:pt x="61191" y="24461"/>
                  <a:pt x="61191" y="24689"/>
                </a:cubicBezTo>
                <a:cubicBezTo>
                  <a:pt x="60943" y="24898"/>
                  <a:pt x="60487" y="24385"/>
                  <a:pt x="60316" y="24860"/>
                </a:cubicBezTo>
                <a:cubicBezTo>
                  <a:pt x="60487" y="24670"/>
                  <a:pt x="60772" y="24765"/>
                  <a:pt x="60772" y="24975"/>
                </a:cubicBezTo>
                <a:cubicBezTo>
                  <a:pt x="60373" y="25127"/>
                  <a:pt x="59878" y="24860"/>
                  <a:pt x="59574" y="24879"/>
                </a:cubicBezTo>
                <a:cubicBezTo>
                  <a:pt x="59098" y="24936"/>
                  <a:pt x="59973" y="25013"/>
                  <a:pt x="60030" y="25013"/>
                </a:cubicBezTo>
                <a:cubicBezTo>
                  <a:pt x="61020" y="25222"/>
                  <a:pt x="62579" y="25564"/>
                  <a:pt x="63321" y="25507"/>
                </a:cubicBezTo>
                <a:cubicBezTo>
                  <a:pt x="62941" y="25735"/>
                  <a:pt x="62484" y="25621"/>
                  <a:pt x="62104" y="25507"/>
                </a:cubicBezTo>
                <a:cubicBezTo>
                  <a:pt x="62047" y="25792"/>
                  <a:pt x="62446" y="25716"/>
                  <a:pt x="62617" y="25811"/>
                </a:cubicBezTo>
                <a:cubicBezTo>
                  <a:pt x="62313" y="25926"/>
                  <a:pt x="62066" y="25868"/>
                  <a:pt x="61780" y="25830"/>
                </a:cubicBezTo>
                <a:cubicBezTo>
                  <a:pt x="61952" y="25735"/>
                  <a:pt x="61780" y="25431"/>
                  <a:pt x="62028" y="25583"/>
                </a:cubicBezTo>
                <a:cubicBezTo>
                  <a:pt x="62066" y="25393"/>
                  <a:pt x="61780" y="25469"/>
                  <a:pt x="61685" y="25393"/>
                </a:cubicBezTo>
                <a:cubicBezTo>
                  <a:pt x="61647" y="25545"/>
                  <a:pt x="61799" y="25526"/>
                  <a:pt x="61704" y="25735"/>
                </a:cubicBezTo>
                <a:cubicBezTo>
                  <a:pt x="61153" y="25716"/>
                  <a:pt x="60677" y="25602"/>
                  <a:pt x="60164" y="25469"/>
                </a:cubicBezTo>
                <a:cubicBezTo>
                  <a:pt x="60449" y="25165"/>
                  <a:pt x="60677" y="25545"/>
                  <a:pt x="60982" y="25374"/>
                </a:cubicBezTo>
                <a:cubicBezTo>
                  <a:pt x="60791" y="25203"/>
                  <a:pt x="60126" y="25203"/>
                  <a:pt x="59593" y="25146"/>
                </a:cubicBezTo>
                <a:cubicBezTo>
                  <a:pt x="59555" y="25298"/>
                  <a:pt x="59878" y="25051"/>
                  <a:pt x="59669" y="25412"/>
                </a:cubicBezTo>
                <a:cubicBezTo>
                  <a:pt x="59821" y="25469"/>
                  <a:pt x="59859" y="25184"/>
                  <a:pt x="60030" y="25355"/>
                </a:cubicBezTo>
                <a:cubicBezTo>
                  <a:pt x="59916" y="25602"/>
                  <a:pt x="59688" y="25469"/>
                  <a:pt x="59498" y="25450"/>
                </a:cubicBezTo>
                <a:cubicBezTo>
                  <a:pt x="59517" y="25374"/>
                  <a:pt x="59574" y="25412"/>
                  <a:pt x="59631" y="25393"/>
                </a:cubicBezTo>
                <a:cubicBezTo>
                  <a:pt x="59251" y="25298"/>
                  <a:pt x="58965" y="25431"/>
                  <a:pt x="58357" y="25203"/>
                </a:cubicBezTo>
                <a:cubicBezTo>
                  <a:pt x="58223" y="25146"/>
                  <a:pt x="58262" y="25222"/>
                  <a:pt x="58243" y="25336"/>
                </a:cubicBezTo>
                <a:cubicBezTo>
                  <a:pt x="58052" y="25336"/>
                  <a:pt x="58128" y="25127"/>
                  <a:pt x="58071" y="25032"/>
                </a:cubicBezTo>
                <a:cubicBezTo>
                  <a:pt x="58014" y="25298"/>
                  <a:pt x="57444" y="25336"/>
                  <a:pt x="57310" y="24975"/>
                </a:cubicBezTo>
                <a:cubicBezTo>
                  <a:pt x="56873" y="25222"/>
                  <a:pt x="56626" y="25013"/>
                  <a:pt x="56283" y="24822"/>
                </a:cubicBezTo>
                <a:cubicBezTo>
                  <a:pt x="56264" y="24898"/>
                  <a:pt x="56321" y="24898"/>
                  <a:pt x="56359" y="24936"/>
                </a:cubicBezTo>
                <a:cubicBezTo>
                  <a:pt x="55998" y="24860"/>
                  <a:pt x="55523" y="24860"/>
                  <a:pt x="55294" y="24765"/>
                </a:cubicBezTo>
                <a:cubicBezTo>
                  <a:pt x="55047" y="24651"/>
                  <a:pt x="55047" y="24632"/>
                  <a:pt x="54838" y="24613"/>
                </a:cubicBezTo>
                <a:cubicBezTo>
                  <a:pt x="55104" y="24632"/>
                  <a:pt x="54457" y="24860"/>
                  <a:pt x="54400" y="24727"/>
                </a:cubicBezTo>
                <a:cubicBezTo>
                  <a:pt x="54838" y="24499"/>
                  <a:pt x="54191" y="24518"/>
                  <a:pt x="53887" y="24404"/>
                </a:cubicBezTo>
                <a:cubicBezTo>
                  <a:pt x="53906" y="24575"/>
                  <a:pt x="53963" y="24708"/>
                  <a:pt x="54077" y="24803"/>
                </a:cubicBezTo>
                <a:cubicBezTo>
                  <a:pt x="54039" y="24975"/>
                  <a:pt x="53868" y="24689"/>
                  <a:pt x="53849" y="24975"/>
                </a:cubicBezTo>
                <a:cubicBezTo>
                  <a:pt x="53906" y="24651"/>
                  <a:pt x="53658" y="24841"/>
                  <a:pt x="53754" y="24442"/>
                </a:cubicBezTo>
                <a:cubicBezTo>
                  <a:pt x="53601" y="24461"/>
                  <a:pt x="53716" y="24727"/>
                  <a:pt x="53678" y="24822"/>
                </a:cubicBezTo>
                <a:lnTo>
                  <a:pt x="53259" y="24708"/>
                </a:lnTo>
                <a:cubicBezTo>
                  <a:pt x="53316" y="24537"/>
                  <a:pt x="53449" y="24727"/>
                  <a:pt x="53544" y="24708"/>
                </a:cubicBezTo>
                <a:cubicBezTo>
                  <a:pt x="53487" y="24442"/>
                  <a:pt x="53335" y="24575"/>
                  <a:pt x="53221" y="24347"/>
                </a:cubicBezTo>
                <a:cubicBezTo>
                  <a:pt x="53240" y="24423"/>
                  <a:pt x="53240" y="24499"/>
                  <a:pt x="53164" y="24499"/>
                </a:cubicBezTo>
                <a:cubicBezTo>
                  <a:pt x="53202" y="24138"/>
                  <a:pt x="52631" y="24404"/>
                  <a:pt x="52574" y="24138"/>
                </a:cubicBezTo>
                <a:cubicBezTo>
                  <a:pt x="52479" y="24138"/>
                  <a:pt x="52460" y="24347"/>
                  <a:pt x="52384" y="24328"/>
                </a:cubicBezTo>
                <a:cubicBezTo>
                  <a:pt x="52194" y="24366"/>
                  <a:pt x="52441" y="24081"/>
                  <a:pt x="52232" y="24119"/>
                </a:cubicBezTo>
                <a:cubicBezTo>
                  <a:pt x="52232" y="24176"/>
                  <a:pt x="52270" y="24195"/>
                  <a:pt x="52232" y="24271"/>
                </a:cubicBezTo>
                <a:cubicBezTo>
                  <a:pt x="52061" y="24271"/>
                  <a:pt x="52213" y="24042"/>
                  <a:pt x="52042" y="24042"/>
                </a:cubicBezTo>
                <a:cubicBezTo>
                  <a:pt x="52118" y="24556"/>
                  <a:pt x="51813" y="23833"/>
                  <a:pt x="51661" y="24252"/>
                </a:cubicBezTo>
                <a:cubicBezTo>
                  <a:pt x="51680" y="24119"/>
                  <a:pt x="51414" y="24195"/>
                  <a:pt x="51547" y="23966"/>
                </a:cubicBezTo>
                <a:cubicBezTo>
                  <a:pt x="50197" y="23719"/>
                  <a:pt x="48504" y="23301"/>
                  <a:pt x="47096" y="22996"/>
                </a:cubicBezTo>
                <a:cubicBezTo>
                  <a:pt x="47153" y="23263"/>
                  <a:pt x="46849" y="22996"/>
                  <a:pt x="46773" y="23206"/>
                </a:cubicBezTo>
                <a:cubicBezTo>
                  <a:pt x="46640" y="23034"/>
                  <a:pt x="46925" y="23149"/>
                  <a:pt x="46944" y="22939"/>
                </a:cubicBezTo>
                <a:cubicBezTo>
                  <a:pt x="46830" y="22825"/>
                  <a:pt x="46773" y="23053"/>
                  <a:pt x="46697" y="23091"/>
                </a:cubicBezTo>
                <a:cubicBezTo>
                  <a:pt x="46412" y="22597"/>
                  <a:pt x="45936" y="22863"/>
                  <a:pt x="45518" y="22483"/>
                </a:cubicBezTo>
                <a:cubicBezTo>
                  <a:pt x="45480" y="22559"/>
                  <a:pt x="45556" y="22559"/>
                  <a:pt x="45575" y="22597"/>
                </a:cubicBezTo>
                <a:cubicBezTo>
                  <a:pt x="45137" y="22350"/>
                  <a:pt x="44890" y="22426"/>
                  <a:pt x="44129" y="22217"/>
                </a:cubicBezTo>
                <a:cubicBezTo>
                  <a:pt x="44015" y="22407"/>
                  <a:pt x="43920" y="22654"/>
                  <a:pt x="43730" y="22483"/>
                </a:cubicBezTo>
                <a:cubicBezTo>
                  <a:pt x="43825" y="22407"/>
                  <a:pt x="43920" y="22388"/>
                  <a:pt x="44015" y="22350"/>
                </a:cubicBezTo>
                <a:cubicBezTo>
                  <a:pt x="43825" y="22045"/>
                  <a:pt x="43463" y="22045"/>
                  <a:pt x="43216" y="22197"/>
                </a:cubicBezTo>
                <a:cubicBezTo>
                  <a:pt x="43197" y="21874"/>
                  <a:pt x="43045" y="21950"/>
                  <a:pt x="42760" y="21779"/>
                </a:cubicBezTo>
                <a:cubicBezTo>
                  <a:pt x="42645" y="22007"/>
                  <a:pt x="43216" y="21969"/>
                  <a:pt x="42874" y="22064"/>
                </a:cubicBezTo>
                <a:cubicBezTo>
                  <a:pt x="42912" y="22274"/>
                  <a:pt x="43064" y="22102"/>
                  <a:pt x="43178" y="22274"/>
                </a:cubicBezTo>
                <a:cubicBezTo>
                  <a:pt x="42893" y="22445"/>
                  <a:pt x="42607" y="22064"/>
                  <a:pt x="42645" y="21817"/>
                </a:cubicBezTo>
                <a:cubicBezTo>
                  <a:pt x="42417" y="21836"/>
                  <a:pt x="42037" y="21950"/>
                  <a:pt x="42208" y="21475"/>
                </a:cubicBezTo>
                <a:cubicBezTo>
                  <a:pt x="42018" y="21494"/>
                  <a:pt x="42113" y="21684"/>
                  <a:pt x="41904" y="21779"/>
                </a:cubicBezTo>
                <a:cubicBezTo>
                  <a:pt x="42151" y="21399"/>
                  <a:pt x="41751" y="21437"/>
                  <a:pt x="41580" y="21208"/>
                </a:cubicBezTo>
                <a:cubicBezTo>
                  <a:pt x="41504" y="21342"/>
                  <a:pt x="41561" y="21399"/>
                  <a:pt x="41485" y="21532"/>
                </a:cubicBezTo>
                <a:cubicBezTo>
                  <a:pt x="41314" y="21532"/>
                  <a:pt x="41542" y="21265"/>
                  <a:pt x="41485" y="21170"/>
                </a:cubicBezTo>
                <a:cubicBezTo>
                  <a:pt x="40953" y="21075"/>
                  <a:pt x="40629" y="20961"/>
                  <a:pt x="40325" y="20790"/>
                </a:cubicBezTo>
                <a:cubicBezTo>
                  <a:pt x="40382" y="20695"/>
                  <a:pt x="40477" y="20771"/>
                  <a:pt x="40553" y="20790"/>
                </a:cubicBezTo>
                <a:cubicBezTo>
                  <a:pt x="40743" y="20733"/>
                  <a:pt x="40325" y="20638"/>
                  <a:pt x="40249" y="20581"/>
                </a:cubicBezTo>
                <a:cubicBezTo>
                  <a:pt x="40249" y="20657"/>
                  <a:pt x="40230" y="20714"/>
                  <a:pt x="40192" y="20828"/>
                </a:cubicBezTo>
                <a:cubicBezTo>
                  <a:pt x="40154" y="20714"/>
                  <a:pt x="40097" y="20695"/>
                  <a:pt x="40002" y="20733"/>
                </a:cubicBezTo>
                <a:lnTo>
                  <a:pt x="40097" y="20524"/>
                </a:lnTo>
                <a:cubicBezTo>
                  <a:pt x="39983" y="20410"/>
                  <a:pt x="39963" y="20885"/>
                  <a:pt x="39868" y="20771"/>
                </a:cubicBezTo>
                <a:cubicBezTo>
                  <a:pt x="39963" y="20448"/>
                  <a:pt x="39830" y="20543"/>
                  <a:pt x="39640" y="20257"/>
                </a:cubicBezTo>
                <a:cubicBezTo>
                  <a:pt x="39545" y="20543"/>
                  <a:pt x="39336" y="20219"/>
                  <a:pt x="39184" y="20238"/>
                </a:cubicBezTo>
                <a:cubicBezTo>
                  <a:pt x="39583" y="19858"/>
                  <a:pt x="40097" y="20200"/>
                  <a:pt x="40401" y="20391"/>
                </a:cubicBezTo>
                <a:cubicBezTo>
                  <a:pt x="40610" y="20086"/>
                  <a:pt x="40420" y="20029"/>
                  <a:pt x="40325" y="19915"/>
                </a:cubicBezTo>
                <a:cubicBezTo>
                  <a:pt x="40420" y="19763"/>
                  <a:pt x="40572" y="19991"/>
                  <a:pt x="40686" y="19991"/>
                </a:cubicBezTo>
                <a:cubicBezTo>
                  <a:pt x="40762" y="19782"/>
                  <a:pt x="40705" y="19706"/>
                  <a:pt x="40896" y="19801"/>
                </a:cubicBezTo>
                <a:cubicBezTo>
                  <a:pt x="40934" y="19630"/>
                  <a:pt x="40629" y="19668"/>
                  <a:pt x="40534" y="19573"/>
                </a:cubicBezTo>
                <a:cubicBezTo>
                  <a:pt x="40496" y="19687"/>
                  <a:pt x="40629" y="19687"/>
                  <a:pt x="40686" y="19725"/>
                </a:cubicBezTo>
                <a:cubicBezTo>
                  <a:pt x="40420" y="19801"/>
                  <a:pt x="40325" y="19554"/>
                  <a:pt x="40287" y="19478"/>
                </a:cubicBezTo>
                <a:cubicBezTo>
                  <a:pt x="40116" y="19458"/>
                  <a:pt x="40135" y="19592"/>
                  <a:pt x="40040" y="19630"/>
                </a:cubicBezTo>
                <a:cubicBezTo>
                  <a:pt x="39944" y="19611"/>
                  <a:pt x="39983" y="19516"/>
                  <a:pt x="40021" y="19535"/>
                </a:cubicBezTo>
                <a:cubicBezTo>
                  <a:pt x="39184" y="19173"/>
                  <a:pt x="38347" y="18755"/>
                  <a:pt x="37586" y="18584"/>
                </a:cubicBezTo>
                <a:cubicBezTo>
                  <a:pt x="37415" y="18945"/>
                  <a:pt x="37985" y="19059"/>
                  <a:pt x="38023" y="19135"/>
                </a:cubicBezTo>
                <a:cubicBezTo>
                  <a:pt x="37776" y="19420"/>
                  <a:pt x="37700" y="18926"/>
                  <a:pt x="37453" y="19230"/>
                </a:cubicBezTo>
                <a:cubicBezTo>
                  <a:pt x="37510" y="19097"/>
                  <a:pt x="37567" y="19059"/>
                  <a:pt x="37643" y="19059"/>
                </a:cubicBezTo>
                <a:cubicBezTo>
                  <a:pt x="37738" y="18774"/>
                  <a:pt x="37224" y="19249"/>
                  <a:pt x="37434" y="18888"/>
                </a:cubicBezTo>
                <a:cubicBezTo>
                  <a:pt x="37358" y="18869"/>
                  <a:pt x="37320" y="19097"/>
                  <a:pt x="37244" y="19059"/>
                </a:cubicBezTo>
                <a:cubicBezTo>
                  <a:pt x="37186" y="19002"/>
                  <a:pt x="37301" y="18964"/>
                  <a:pt x="37339" y="18831"/>
                </a:cubicBezTo>
                <a:cubicBezTo>
                  <a:pt x="37091" y="18850"/>
                  <a:pt x="37015" y="18717"/>
                  <a:pt x="36825" y="18698"/>
                </a:cubicBezTo>
                <a:cubicBezTo>
                  <a:pt x="36787" y="18812"/>
                  <a:pt x="36920" y="18812"/>
                  <a:pt x="36977" y="18850"/>
                </a:cubicBezTo>
                <a:cubicBezTo>
                  <a:pt x="36939" y="18926"/>
                  <a:pt x="36863" y="18869"/>
                  <a:pt x="36825" y="18964"/>
                </a:cubicBezTo>
                <a:cubicBezTo>
                  <a:pt x="36673" y="18945"/>
                  <a:pt x="36806" y="18774"/>
                  <a:pt x="36787" y="18679"/>
                </a:cubicBezTo>
                <a:cubicBezTo>
                  <a:pt x="36654" y="18850"/>
                  <a:pt x="36502" y="18888"/>
                  <a:pt x="36331" y="18755"/>
                </a:cubicBezTo>
                <a:cubicBezTo>
                  <a:pt x="36407" y="18622"/>
                  <a:pt x="36502" y="18622"/>
                  <a:pt x="36597" y="18698"/>
                </a:cubicBezTo>
                <a:cubicBezTo>
                  <a:pt x="36635" y="18412"/>
                  <a:pt x="36007" y="18926"/>
                  <a:pt x="35722" y="18565"/>
                </a:cubicBezTo>
                <a:cubicBezTo>
                  <a:pt x="35608" y="18450"/>
                  <a:pt x="35855" y="18431"/>
                  <a:pt x="35874" y="18279"/>
                </a:cubicBezTo>
                <a:cubicBezTo>
                  <a:pt x="35836" y="18241"/>
                  <a:pt x="35817" y="18279"/>
                  <a:pt x="35779" y="18336"/>
                </a:cubicBezTo>
                <a:lnTo>
                  <a:pt x="35646" y="18260"/>
                </a:lnTo>
                <a:cubicBezTo>
                  <a:pt x="35627" y="18355"/>
                  <a:pt x="35722" y="18355"/>
                  <a:pt x="35665" y="18450"/>
                </a:cubicBezTo>
                <a:cubicBezTo>
                  <a:pt x="35608" y="18603"/>
                  <a:pt x="35475" y="18412"/>
                  <a:pt x="35398" y="18412"/>
                </a:cubicBezTo>
                <a:cubicBezTo>
                  <a:pt x="35437" y="18336"/>
                  <a:pt x="35475" y="18393"/>
                  <a:pt x="35532" y="18393"/>
                </a:cubicBezTo>
                <a:cubicBezTo>
                  <a:pt x="35608" y="18070"/>
                  <a:pt x="35379" y="18355"/>
                  <a:pt x="35246" y="18355"/>
                </a:cubicBezTo>
                <a:cubicBezTo>
                  <a:pt x="34942" y="18260"/>
                  <a:pt x="34390" y="17518"/>
                  <a:pt x="34143" y="17861"/>
                </a:cubicBezTo>
                <a:cubicBezTo>
                  <a:pt x="33934" y="17766"/>
                  <a:pt x="33991" y="17537"/>
                  <a:pt x="33763" y="17594"/>
                </a:cubicBezTo>
                <a:cubicBezTo>
                  <a:pt x="33820" y="17537"/>
                  <a:pt x="33896" y="17556"/>
                  <a:pt x="33953" y="17423"/>
                </a:cubicBezTo>
                <a:cubicBezTo>
                  <a:pt x="34447" y="17556"/>
                  <a:pt x="35113" y="18127"/>
                  <a:pt x="35418" y="17899"/>
                </a:cubicBezTo>
                <a:cubicBezTo>
                  <a:pt x="35113" y="17804"/>
                  <a:pt x="35170" y="17861"/>
                  <a:pt x="34942" y="17690"/>
                </a:cubicBezTo>
                <a:cubicBezTo>
                  <a:pt x="35379" y="17537"/>
                  <a:pt x="35513" y="18165"/>
                  <a:pt x="35684" y="17937"/>
                </a:cubicBezTo>
                <a:cubicBezTo>
                  <a:pt x="35094" y="17537"/>
                  <a:pt x="34390" y="17271"/>
                  <a:pt x="33706" y="17214"/>
                </a:cubicBezTo>
                <a:cubicBezTo>
                  <a:pt x="33477" y="16834"/>
                  <a:pt x="33021" y="16777"/>
                  <a:pt x="32640" y="16815"/>
                </a:cubicBezTo>
                <a:cubicBezTo>
                  <a:pt x="32678" y="16472"/>
                  <a:pt x="32165" y="16510"/>
                  <a:pt x="31975" y="16586"/>
                </a:cubicBezTo>
                <a:cubicBezTo>
                  <a:pt x="32032" y="16548"/>
                  <a:pt x="32089" y="16491"/>
                  <a:pt x="32146" y="16396"/>
                </a:cubicBezTo>
                <a:cubicBezTo>
                  <a:pt x="31975" y="16453"/>
                  <a:pt x="31975" y="16510"/>
                  <a:pt x="31861" y="16358"/>
                </a:cubicBezTo>
                <a:cubicBezTo>
                  <a:pt x="31861" y="16453"/>
                  <a:pt x="31937" y="16491"/>
                  <a:pt x="31842" y="16624"/>
                </a:cubicBezTo>
                <a:cubicBezTo>
                  <a:pt x="32146" y="16700"/>
                  <a:pt x="32336" y="16739"/>
                  <a:pt x="32469" y="17005"/>
                </a:cubicBezTo>
                <a:cubicBezTo>
                  <a:pt x="32260" y="17157"/>
                  <a:pt x="32032" y="16586"/>
                  <a:pt x="31880" y="16891"/>
                </a:cubicBezTo>
                <a:cubicBezTo>
                  <a:pt x="31746" y="16891"/>
                  <a:pt x="31880" y="16739"/>
                  <a:pt x="31823" y="16681"/>
                </a:cubicBezTo>
                <a:cubicBezTo>
                  <a:pt x="31689" y="16758"/>
                  <a:pt x="31556" y="16758"/>
                  <a:pt x="31328" y="16815"/>
                </a:cubicBezTo>
                <a:cubicBezTo>
                  <a:pt x="31404" y="16700"/>
                  <a:pt x="30910" y="16453"/>
                  <a:pt x="30833" y="16662"/>
                </a:cubicBezTo>
                <a:cubicBezTo>
                  <a:pt x="30453" y="16073"/>
                  <a:pt x="29369" y="15959"/>
                  <a:pt x="29217" y="15711"/>
                </a:cubicBezTo>
                <a:cubicBezTo>
                  <a:pt x="29141" y="16586"/>
                  <a:pt x="30948" y="16358"/>
                  <a:pt x="30986" y="17005"/>
                </a:cubicBezTo>
                <a:cubicBezTo>
                  <a:pt x="31651" y="17024"/>
                  <a:pt x="32241" y="17518"/>
                  <a:pt x="33097" y="17728"/>
                </a:cubicBezTo>
                <a:cubicBezTo>
                  <a:pt x="33458" y="17823"/>
                  <a:pt x="34105" y="18298"/>
                  <a:pt x="34828" y="18260"/>
                </a:cubicBezTo>
                <a:cubicBezTo>
                  <a:pt x="35798" y="18964"/>
                  <a:pt x="36654" y="19135"/>
                  <a:pt x="37662" y="19497"/>
                </a:cubicBezTo>
                <a:cubicBezTo>
                  <a:pt x="37320" y="19820"/>
                  <a:pt x="37966" y="19611"/>
                  <a:pt x="38080" y="19497"/>
                </a:cubicBezTo>
                <a:cubicBezTo>
                  <a:pt x="38118" y="19649"/>
                  <a:pt x="37909" y="19725"/>
                  <a:pt x="37909" y="19953"/>
                </a:cubicBezTo>
                <a:cubicBezTo>
                  <a:pt x="38042" y="19915"/>
                  <a:pt x="38309" y="19858"/>
                  <a:pt x="38271" y="19668"/>
                </a:cubicBezTo>
                <a:cubicBezTo>
                  <a:pt x="38366" y="19725"/>
                  <a:pt x="38252" y="19896"/>
                  <a:pt x="38404" y="19896"/>
                </a:cubicBezTo>
                <a:cubicBezTo>
                  <a:pt x="38423" y="19820"/>
                  <a:pt x="38328" y="19801"/>
                  <a:pt x="38366" y="19706"/>
                </a:cubicBezTo>
                <a:cubicBezTo>
                  <a:pt x="38442" y="19611"/>
                  <a:pt x="38575" y="19877"/>
                  <a:pt x="38765" y="19877"/>
                </a:cubicBezTo>
                <a:cubicBezTo>
                  <a:pt x="38708" y="19953"/>
                  <a:pt x="38651" y="19896"/>
                  <a:pt x="38575" y="19896"/>
                </a:cubicBezTo>
                <a:cubicBezTo>
                  <a:pt x="38404" y="20010"/>
                  <a:pt x="38879" y="20086"/>
                  <a:pt x="38917" y="19782"/>
                </a:cubicBezTo>
                <a:cubicBezTo>
                  <a:pt x="38879" y="20067"/>
                  <a:pt x="39089" y="19877"/>
                  <a:pt x="39279" y="20010"/>
                </a:cubicBezTo>
                <a:cubicBezTo>
                  <a:pt x="38879" y="20429"/>
                  <a:pt x="38955" y="19972"/>
                  <a:pt x="38423" y="19991"/>
                </a:cubicBezTo>
                <a:cubicBezTo>
                  <a:pt x="38347" y="20143"/>
                  <a:pt x="38613" y="20105"/>
                  <a:pt x="38594" y="20238"/>
                </a:cubicBezTo>
                <a:cubicBezTo>
                  <a:pt x="38537" y="20181"/>
                  <a:pt x="38042" y="20295"/>
                  <a:pt x="38271" y="19934"/>
                </a:cubicBezTo>
                <a:cubicBezTo>
                  <a:pt x="38157" y="19953"/>
                  <a:pt x="38061" y="20162"/>
                  <a:pt x="37928" y="20143"/>
                </a:cubicBezTo>
                <a:cubicBezTo>
                  <a:pt x="37795" y="20124"/>
                  <a:pt x="37890" y="19953"/>
                  <a:pt x="37719" y="19972"/>
                </a:cubicBezTo>
                <a:cubicBezTo>
                  <a:pt x="38061" y="19782"/>
                  <a:pt x="37529" y="19839"/>
                  <a:pt x="37453" y="19934"/>
                </a:cubicBezTo>
                <a:cubicBezTo>
                  <a:pt x="37472" y="19820"/>
                  <a:pt x="37510" y="19725"/>
                  <a:pt x="37282" y="19687"/>
                </a:cubicBezTo>
                <a:cubicBezTo>
                  <a:pt x="37244" y="19763"/>
                  <a:pt x="37358" y="19763"/>
                  <a:pt x="37301" y="19858"/>
                </a:cubicBezTo>
                <a:cubicBezTo>
                  <a:pt x="37205" y="19478"/>
                  <a:pt x="36806" y="19858"/>
                  <a:pt x="36749" y="19458"/>
                </a:cubicBezTo>
                <a:cubicBezTo>
                  <a:pt x="36692" y="19439"/>
                  <a:pt x="36635" y="19573"/>
                  <a:pt x="36597" y="19649"/>
                </a:cubicBezTo>
                <a:cubicBezTo>
                  <a:pt x="35760" y="19154"/>
                  <a:pt x="34638" y="19040"/>
                  <a:pt x="33782" y="18317"/>
                </a:cubicBezTo>
                <a:cubicBezTo>
                  <a:pt x="33763" y="18374"/>
                  <a:pt x="33820" y="18393"/>
                  <a:pt x="33858" y="18431"/>
                </a:cubicBezTo>
                <a:cubicBezTo>
                  <a:pt x="33382" y="18526"/>
                  <a:pt x="32964" y="18089"/>
                  <a:pt x="32431" y="17956"/>
                </a:cubicBezTo>
                <a:cubicBezTo>
                  <a:pt x="32793" y="17842"/>
                  <a:pt x="32336" y="17575"/>
                  <a:pt x="32165" y="17918"/>
                </a:cubicBezTo>
                <a:cubicBezTo>
                  <a:pt x="32108" y="17880"/>
                  <a:pt x="32184" y="17766"/>
                  <a:pt x="32222" y="17690"/>
                </a:cubicBezTo>
                <a:cubicBezTo>
                  <a:pt x="31727" y="17709"/>
                  <a:pt x="31575" y="17328"/>
                  <a:pt x="30910" y="17157"/>
                </a:cubicBezTo>
                <a:cubicBezTo>
                  <a:pt x="30872" y="17214"/>
                  <a:pt x="30929" y="17233"/>
                  <a:pt x="30967" y="17271"/>
                </a:cubicBezTo>
                <a:cubicBezTo>
                  <a:pt x="30396" y="17290"/>
                  <a:pt x="29749" y="16263"/>
                  <a:pt x="28988" y="16320"/>
                </a:cubicBezTo>
                <a:cubicBezTo>
                  <a:pt x="28950" y="16377"/>
                  <a:pt x="29007" y="16396"/>
                  <a:pt x="29046" y="16434"/>
                </a:cubicBezTo>
                <a:cubicBezTo>
                  <a:pt x="28646" y="16301"/>
                  <a:pt x="27999" y="16282"/>
                  <a:pt x="28094" y="15883"/>
                </a:cubicBezTo>
                <a:cubicBezTo>
                  <a:pt x="27866" y="15902"/>
                  <a:pt x="27847" y="15997"/>
                  <a:pt x="27904" y="15787"/>
                </a:cubicBezTo>
                <a:cubicBezTo>
                  <a:pt x="27790" y="15749"/>
                  <a:pt x="27638" y="15749"/>
                  <a:pt x="27657" y="15921"/>
                </a:cubicBezTo>
                <a:cubicBezTo>
                  <a:pt x="27619" y="15635"/>
                  <a:pt x="27258" y="15635"/>
                  <a:pt x="27220" y="15711"/>
                </a:cubicBezTo>
                <a:cubicBezTo>
                  <a:pt x="27220" y="15654"/>
                  <a:pt x="27220" y="15559"/>
                  <a:pt x="27258" y="15464"/>
                </a:cubicBezTo>
                <a:cubicBezTo>
                  <a:pt x="26497" y="15388"/>
                  <a:pt x="25831" y="14570"/>
                  <a:pt x="25317" y="14836"/>
                </a:cubicBezTo>
                <a:cubicBezTo>
                  <a:pt x="24899" y="14342"/>
                  <a:pt x="24119" y="14418"/>
                  <a:pt x="23796" y="13961"/>
                </a:cubicBezTo>
                <a:cubicBezTo>
                  <a:pt x="23548" y="14228"/>
                  <a:pt x="23016" y="13448"/>
                  <a:pt x="22750" y="13676"/>
                </a:cubicBezTo>
                <a:cubicBezTo>
                  <a:pt x="22616" y="13524"/>
                  <a:pt x="22445" y="13619"/>
                  <a:pt x="22559" y="13391"/>
                </a:cubicBezTo>
                <a:cubicBezTo>
                  <a:pt x="22217" y="13087"/>
                  <a:pt x="21494" y="13106"/>
                  <a:pt x="21418" y="12668"/>
                </a:cubicBezTo>
                <a:cubicBezTo>
                  <a:pt x="21742" y="12554"/>
                  <a:pt x="21799" y="13125"/>
                  <a:pt x="22407" y="12934"/>
                </a:cubicBezTo>
                <a:cubicBezTo>
                  <a:pt x="22445" y="13258"/>
                  <a:pt x="22883" y="13163"/>
                  <a:pt x="23301" y="13144"/>
                </a:cubicBezTo>
                <a:cubicBezTo>
                  <a:pt x="22921" y="13239"/>
                  <a:pt x="24024" y="13676"/>
                  <a:pt x="24138" y="13771"/>
                </a:cubicBezTo>
                <a:cubicBezTo>
                  <a:pt x="24423" y="14038"/>
                  <a:pt x="25907" y="14342"/>
                  <a:pt x="25812" y="14627"/>
                </a:cubicBezTo>
                <a:cubicBezTo>
                  <a:pt x="26440" y="14475"/>
                  <a:pt x="27086" y="15407"/>
                  <a:pt x="27961" y="15464"/>
                </a:cubicBezTo>
                <a:cubicBezTo>
                  <a:pt x="27980" y="15464"/>
                  <a:pt x="27923" y="15293"/>
                  <a:pt x="27961" y="15274"/>
                </a:cubicBezTo>
                <a:cubicBezTo>
                  <a:pt x="28171" y="15807"/>
                  <a:pt x="28608" y="15616"/>
                  <a:pt x="29084" y="15826"/>
                </a:cubicBezTo>
                <a:cubicBezTo>
                  <a:pt x="29122" y="15673"/>
                  <a:pt x="29065" y="15597"/>
                  <a:pt x="29179" y="15426"/>
                </a:cubicBezTo>
                <a:cubicBezTo>
                  <a:pt x="29236" y="15635"/>
                  <a:pt x="30130" y="15787"/>
                  <a:pt x="30035" y="16016"/>
                </a:cubicBezTo>
                <a:cubicBezTo>
                  <a:pt x="30092" y="15940"/>
                  <a:pt x="30643" y="15787"/>
                  <a:pt x="30586" y="16206"/>
                </a:cubicBezTo>
                <a:cubicBezTo>
                  <a:pt x="30833" y="15978"/>
                  <a:pt x="31138" y="16358"/>
                  <a:pt x="31423" y="16415"/>
                </a:cubicBezTo>
                <a:cubicBezTo>
                  <a:pt x="31138" y="16168"/>
                  <a:pt x="30415" y="15521"/>
                  <a:pt x="30244" y="15845"/>
                </a:cubicBezTo>
                <a:cubicBezTo>
                  <a:pt x="29920" y="15350"/>
                  <a:pt x="28950" y="15483"/>
                  <a:pt x="28551" y="14836"/>
                </a:cubicBezTo>
                <a:cubicBezTo>
                  <a:pt x="28437" y="14913"/>
                  <a:pt x="28475" y="14951"/>
                  <a:pt x="28437" y="15046"/>
                </a:cubicBezTo>
                <a:cubicBezTo>
                  <a:pt x="27809" y="14475"/>
                  <a:pt x="26744" y="14304"/>
                  <a:pt x="26097" y="13790"/>
                </a:cubicBezTo>
                <a:cubicBezTo>
                  <a:pt x="26154" y="14076"/>
                  <a:pt x="26021" y="13961"/>
                  <a:pt x="25850" y="13923"/>
                </a:cubicBezTo>
                <a:cubicBezTo>
                  <a:pt x="25926" y="13866"/>
                  <a:pt x="26002" y="13923"/>
                  <a:pt x="26059" y="13771"/>
                </a:cubicBezTo>
                <a:cubicBezTo>
                  <a:pt x="25755" y="13505"/>
                  <a:pt x="25489" y="13714"/>
                  <a:pt x="25203" y="13505"/>
                </a:cubicBezTo>
                <a:lnTo>
                  <a:pt x="25317" y="13296"/>
                </a:lnTo>
                <a:cubicBezTo>
                  <a:pt x="25641" y="13087"/>
                  <a:pt x="25679" y="13733"/>
                  <a:pt x="26078" y="13410"/>
                </a:cubicBezTo>
                <a:cubicBezTo>
                  <a:pt x="26440" y="14038"/>
                  <a:pt x="27429" y="14038"/>
                  <a:pt x="28209" y="14589"/>
                </a:cubicBezTo>
                <a:lnTo>
                  <a:pt x="28323" y="14380"/>
                </a:lnTo>
                <a:cubicBezTo>
                  <a:pt x="28494" y="14532"/>
                  <a:pt x="28779" y="14475"/>
                  <a:pt x="28798" y="14608"/>
                </a:cubicBezTo>
                <a:cubicBezTo>
                  <a:pt x="28722" y="14665"/>
                  <a:pt x="28646" y="14627"/>
                  <a:pt x="28589" y="14779"/>
                </a:cubicBezTo>
                <a:cubicBezTo>
                  <a:pt x="28912" y="14798"/>
                  <a:pt x="29103" y="15027"/>
                  <a:pt x="29502" y="15141"/>
                </a:cubicBezTo>
                <a:cubicBezTo>
                  <a:pt x="29654" y="14970"/>
                  <a:pt x="29255" y="15084"/>
                  <a:pt x="29407" y="14913"/>
                </a:cubicBezTo>
                <a:cubicBezTo>
                  <a:pt x="29521" y="14760"/>
                  <a:pt x="29673" y="15008"/>
                  <a:pt x="29806" y="15008"/>
                </a:cubicBezTo>
                <a:cubicBezTo>
                  <a:pt x="29730" y="15198"/>
                  <a:pt x="29616" y="14874"/>
                  <a:pt x="29559" y="15160"/>
                </a:cubicBezTo>
                <a:cubicBezTo>
                  <a:pt x="30149" y="15445"/>
                  <a:pt x="30700" y="15559"/>
                  <a:pt x="31195" y="15864"/>
                </a:cubicBezTo>
                <a:cubicBezTo>
                  <a:pt x="31366" y="15540"/>
                  <a:pt x="31024" y="15768"/>
                  <a:pt x="30948" y="15654"/>
                </a:cubicBezTo>
                <a:cubicBezTo>
                  <a:pt x="31632" y="15407"/>
                  <a:pt x="32070" y="16358"/>
                  <a:pt x="32736" y="16054"/>
                </a:cubicBezTo>
                <a:cubicBezTo>
                  <a:pt x="32774" y="16149"/>
                  <a:pt x="32678" y="16339"/>
                  <a:pt x="32678" y="16472"/>
                </a:cubicBezTo>
                <a:cubicBezTo>
                  <a:pt x="32850" y="16472"/>
                  <a:pt x="33059" y="16834"/>
                  <a:pt x="33192" y="16529"/>
                </a:cubicBezTo>
                <a:cubicBezTo>
                  <a:pt x="33097" y="16301"/>
                  <a:pt x="32717" y="16624"/>
                  <a:pt x="32793" y="16263"/>
                </a:cubicBezTo>
                <a:cubicBezTo>
                  <a:pt x="32945" y="16244"/>
                  <a:pt x="33135" y="16377"/>
                  <a:pt x="33363" y="16529"/>
                </a:cubicBezTo>
                <a:cubicBezTo>
                  <a:pt x="33021" y="16643"/>
                  <a:pt x="33477" y="16872"/>
                  <a:pt x="33572" y="16796"/>
                </a:cubicBezTo>
                <a:cubicBezTo>
                  <a:pt x="33382" y="16567"/>
                  <a:pt x="33439" y="16624"/>
                  <a:pt x="33572" y="16358"/>
                </a:cubicBezTo>
                <a:lnTo>
                  <a:pt x="33287" y="16225"/>
                </a:lnTo>
                <a:cubicBezTo>
                  <a:pt x="33649" y="16149"/>
                  <a:pt x="33744" y="16358"/>
                  <a:pt x="34162" y="16453"/>
                </a:cubicBezTo>
                <a:cubicBezTo>
                  <a:pt x="34314" y="16073"/>
                  <a:pt x="34695" y="16434"/>
                  <a:pt x="34980" y="16548"/>
                </a:cubicBezTo>
                <a:cubicBezTo>
                  <a:pt x="34714" y="16586"/>
                  <a:pt x="34752" y="16796"/>
                  <a:pt x="34504" y="17138"/>
                </a:cubicBezTo>
                <a:cubicBezTo>
                  <a:pt x="34638" y="17024"/>
                  <a:pt x="34752" y="16929"/>
                  <a:pt x="34866" y="16777"/>
                </a:cubicBezTo>
                <a:cubicBezTo>
                  <a:pt x="34904" y="16986"/>
                  <a:pt x="35170" y="16834"/>
                  <a:pt x="35170" y="16986"/>
                </a:cubicBezTo>
                <a:cubicBezTo>
                  <a:pt x="35265" y="16986"/>
                  <a:pt x="35265" y="16834"/>
                  <a:pt x="35189" y="16834"/>
                </a:cubicBezTo>
                <a:cubicBezTo>
                  <a:pt x="35379" y="16796"/>
                  <a:pt x="35703" y="16777"/>
                  <a:pt x="35722" y="17157"/>
                </a:cubicBezTo>
                <a:cubicBezTo>
                  <a:pt x="35779" y="17081"/>
                  <a:pt x="35912" y="16929"/>
                  <a:pt x="36102" y="16967"/>
                </a:cubicBezTo>
                <a:cubicBezTo>
                  <a:pt x="36159" y="17024"/>
                  <a:pt x="36045" y="17062"/>
                  <a:pt x="35988" y="17195"/>
                </a:cubicBezTo>
                <a:cubicBezTo>
                  <a:pt x="36216" y="16891"/>
                  <a:pt x="36692" y="17195"/>
                  <a:pt x="36825" y="17385"/>
                </a:cubicBezTo>
                <a:cubicBezTo>
                  <a:pt x="36521" y="17442"/>
                  <a:pt x="36426" y="17138"/>
                  <a:pt x="36121" y="17423"/>
                </a:cubicBezTo>
                <a:cubicBezTo>
                  <a:pt x="36426" y="17461"/>
                  <a:pt x="36730" y="17518"/>
                  <a:pt x="36844" y="17823"/>
                </a:cubicBezTo>
                <a:cubicBezTo>
                  <a:pt x="36844" y="17537"/>
                  <a:pt x="37320" y="17918"/>
                  <a:pt x="37205" y="17899"/>
                </a:cubicBezTo>
                <a:cubicBezTo>
                  <a:pt x="37244" y="18032"/>
                  <a:pt x="37415" y="17747"/>
                  <a:pt x="37529" y="17861"/>
                </a:cubicBezTo>
                <a:cubicBezTo>
                  <a:pt x="37605" y="17709"/>
                  <a:pt x="37358" y="17747"/>
                  <a:pt x="37320" y="17690"/>
                </a:cubicBezTo>
                <a:cubicBezTo>
                  <a:pt x="37871" y="17499"/>
                  <a:pt x="38974" y="17937"/>
                  <a:pt x="39431" y="18336"/>
                </a:cubicBezTo>
                <a:cubicBezTo>
                  <a:pt x="40021" y="18013"/>
                  <a:pt x="40002" y="18622"/>
                  <a:pt x="40040" y="19021"/>
                </a:cubicBezTo>
                <a:cubicBezTo>
                  <a:pt x="40116" y="18850"/>
                  <a:pt x="40116" y="18660"/>
                  <a:pt x="40401" y="18736"/>
                </a:cubicBezTo>
                <a:cubicBezTo>
                  <a:pt x="40420" y="18622"/>
                  <a:pt x="40401" y="18526"/>
                  <a:pt x="40439" y="18412"/>
                </a:cubicBezTo>
                <a:cubicBezTo>
                  <a:pt x="40591" y="18431"/>
                  <a:pt x="40420" y="18679"/>
                  <a:pt x="40401" y="18831"/>
                </a:cubicBezTo>
                <a:cubicBezTo>
                  <a:pt x="40553" y="18641"/>
                  <a:pt x="40743" y="18660"/>
                  <a:pt x="40953" y="18793"/>
                </a:cubicBezTo>
                <a:cubicBezTo>
                  <a:pt x="40953" y="18450"/>
                  <a:pt x="41162" y="18603"/>
                  <a:pt x="41257" y="18736"/>
                </a:cubicBezTo>
                <a:cubicBezTo>
                  <a:pt x="41181" y="18850"/>
                  <a:pt x="41200" y="18698"/>
                  <a:pt x="41105" y="18679"/>
                </a:cubicBezTo>
                <a:cubicBezTo>
                  <a:pt x="41276" y="19535"/>
                  <a:pt x="41980" y="18850"/>
                  <a:pt x="42512" y="19249"/>
                </a:cubicBezTo>
                <a:cubicBezTo>
                  <a:pt x="42208" y="19573"/>
                  <a:pt x="43102" y="19116"/>
                  <a:pt x="43102" y="19573"/>
                </a:cubicBezTo>
                <a:cubicBezTo>
                  <a:pt x="43159" y="19401"/>
                  <a:pt x="43254" y="19516"/>
                  <a:pt x="43311" y="19401"/>
                </a:cubicBezTo>
                <a:cubicBezTo>
                  <a:pt x="43482" y="19497"/>
                  <a:pt x="43140" y="19630"/>
                  <a:pt x="43349" y="19687"/>
                </a:cubicBezTo>
                <a:cubicBezTo>
                  <a:pt x="43482" y="19344"/>
                  <a:pt x="43368" y="19877"/>
                  <a:pt x="43635" y="19801"/>
                </a:cubicBezTo>
                <a:cubicBezTo>
                  <a:pt x="43711" y="19668"/>
                  <a:pt x="43654" y="19611"/>
                  <a:pt x="43730" y="19478"/>
                </a:cubicBezTo>
                <a:lnTo>
                  <a:pt x="43958" y="19573"/>
                </a:lnTo>
                <a:cubicBezTo>
                  <a:pt x="43539" y="19725"/>
                  <a:pt x="44490" y="20257"/>
                  <a:pt x="44662" y="19687"/>
                </a:cubicBezTo>
                <a:cubicBezTo>
                  <a:pt x="44719" y="19725"/>
                  <a:pt x="44624" y="19877"/>
                  <a:pt x="44586" y="19991"/>
                </a:cubicBezTo>
                <a:cubicBezTo>
                  <a:pt x="45194" y="20238"/>
                  <a:pt x="45461" y="20162"/>
                  <a:pt x="45974" y="20448"/>
                </a:cubicBezTo>
                <a:cubicBezTo>
                  <a:pt x="45936" y="20105"/>
                  <a:pt x="46545" y="20828"/>
                  <a:pt x="46735" y="20391"/>
                </a:cubicBezTo>
                <a:cubicBezTo>
                  <a:pt x="46697" y="20486"/>
                  <a:pt x="46887" y="20790"/>
                  <a:pt x="46982" y="20486"/>
                </a:cubicBezTo>
                <a:cubicBezTo>
                  <a:pt x="46982" y="20714"/>
                  <a:pt x="47096" y="20562"/>
                  <a:pt x="47229" y="20733"/>
                </a:cubicBezTo>
                <a:cubicBezTo>
                  <a:pt x="47610" y="20543"/>
                  <a:pt x="48523" y="21208"/>
                  <a:pt x="48751" y="20866"/>
                </a:cubicBezTo>
                <a:cubicBezTo>
                  <a:pt x="49436" y="21304"/>
                  <a:pt x="51947" y="21760"/>
                  <a:pt x="52822" y="21950"/>
                </a:cubicBezTo>
                <a:cubicBezTo>
                  <a:pt x="53487" y="22121"/>
                  <a:pt x="54552" y="22007"/>
                  <a:pt x="54952" y="22578"/>
                </a:cubicBezTo>
                <a:cubicBezTo>
                  <a:pt x="54857" y="22768"/>
                  <a:pt x="54629" y="22197"/>
                  <a:pt x="54495" y="22597"/>
                </a:cubicBezTo>
                <a:cubicBezTo>
                  <a:pt x="54705" y="22445"/>
                  <a:pt x="54762" y="22749"/>
                  <a:pt x="54914" y="22806"/>
                </a:cubicBezTo>
                <a:cubicBezTo>
                  <a:pt x="54838" y="22901"/>
                  <a:pt x="54724" y="22863"/>
                  <a:pt x="54610" y="22882"/>
                </a:cubicBezTo>
                <a:cubicBezTo>
                  <a:pt x="54591" y="23091"/>
                  <a:pt x="54819" y="22825"/>
                  <a:pt x="54914" y="22977"/>
                </a:cubicBezTo>
                <a:cubicBezTo>
                  <a:pt x="54895" y="22730"/>
                  <a:pt x="55123" y="22635"/>
                  <a:pt x="54971" y="22502"/>
                </a:cubicBezTo>
                <a:cubicBezTo>
                  <a:pt x="55066" y="22407"/>
                  <a:pt x="55161" y="22369"/>
                  <a:pt x="55275" y="22426"/>
                </a:cubicBezTo>
                <a:cubicBezTo>
                  <a:pt x="55123" y="22331"/>
                  <a:pt x="55180" y="21855"/>
                  <a:pt x="54876" y="22045"/>
                </a:cubicBezTo>
                <a:cubicBezTo>
                  <a:pt x="54838" y="22197"/>
                  <a:pt x="55066" y="21988"/>
                  <a:pt x="54857" y="22217"/>
                </a:cubicBezTo>
                <a:cubicBezTo>
                  <a:pt x="54686" y="22217"/>
                  <a:pt x="54876" y="21931"/>
                  <a:pt x="54743" y="21912"/>
                </a:cubicBezTo>
                <a:cubicBezTo>
                  <a:pt x="53773" y="21931"/>
                  <a:pt x="53164" y="21265"/>
                  <a:pt x="52536" y="21684"/>
                </a:cubicBezTo>
                <a:cubicBezTo>
                  <a:pt x="52498" y="21361"/>
                  <a:pt x="51871" y="21284"/>
                  <a:pt x="51661" y="21475"/>
                </a:cubicBezTo>
                <a:cubicBezTo>
                  <a:pt x="51642" y="21418"/>
                  <a:pt x="51680" y="21284"/>
                  <a:pt x="51585" y="21284"/>
                </a:cubicBezTo>
                <a:cubicBezTo>
                  <a:pt x="51566" y="21342"/>
                  <a:pt x="51604" y="21361"/>
                  <a:pt x="51566" y="21437"/>
                </a:cubicBezTo>
                <a:cubicBezTo>
                  <a:pt x="50843" y="21037"/>
                  <a:pt x="49854" y="21094"/>
                  <a:pt x="49132" y="20752"/>
                </a:cubicBezTo>
                <a:cubicBezTo>
                  <a:pt x="49113" y="20904"/>
                  <a:pt x="49265" y="20866"/>
                  <a:pt x="49093" y="20999"/>
                </a:cubicBezTo>
                <a:cubicBezTo>
                  <a:pt x="48979" y="20999"/>
                  <a:pt x="49055" y="20866"/>
                  <a:pt x="49093" y="20733"/>
                </a:cubicBezTo>
                <a:cubicBezTo>
                  <a:pt x="48979" y="20828"/>
                  <a:pt x="48846" y="20733"/>
                  <a:pt x="48713" y="20695"/>
                </a:cubicBezTo>
                <a:cubicBezTo>
                  <a:pt x="48713" y="20752"/>
                  <a:pt x="48713" y="20828"/>
                  <a:pt x="48675" y="20923"/>
                </a:cubicBezTo>
                <a:cubicBezTo>
                  <a:pt x="47990" y="20200"/>
                  <a:pt x="46545" y="20391"/>
                  <a:pt x="45556" y="19858"/>
                </a:cubicBezTo>
                <a:cubicBezTo>
                  <a:pt x="45537" y="19915"/>
                  <a:pt x="45575" y="19953"/>
                  <a:pt x="45537" y="20029"/>
                </a:cubicBezTo>
                <a:cubicBezTo>
                  <a:pt x="45441" y="20010"/>
                  <a:pt x="45480" y="19934"/>
                  <a:pt x="45518" y="19839"/>
                </a:cubicBezTo>
                <a:cubicBezTo>
                  <a:pt x="44814" y="19687"/>
                  <a:pt x="42722" y="19078"/>
                  <a:pt x="41314" y="18507"/>
                </a:cubicBezTo>
                <a:cubicBezTo>
                  <a:pt x="42398" y="18545"/>
                  <a:pt x="43787" y="19458"/>
                  <a:pt x="44833" y="19306"/>
                </a:cubicBezTo>
                <a:cubicBezTo>
                  <a:pt x="44871" y="19344"/>
                  <a:pt x="44814" y="19401"/>
                  <a:pt x="44795" y="19382"/>
                </a:cubicBezTo>
                <a:cubicBezTo>
                  <a:pt x="45632" y="20086"/>
                  <a:pt x="47096" y="19573"/>
                  <a:pt x="47591" y="20276"/>
                </a:cubicBezTo>
                <a:cubicBezTo>
                  <a:pt x="47857" y="20295"/>
                  <a:pt x="48770" y="20352"/>
                  <a:pt x="49455" y="20543"/>
                </a:cubicBezTo>
                <a:cubicBezTo>
                  <a:pt x="50045" y="20695"/>
                  <a:pt x="50862" y="21284"/>
                  <a:pt x="50939" y="20885"/>
                </a:cubicBezTo>
                <a:cubicBezTo>
                  <a:pt x="53620" y="21627"/>
                  <a:pt x="56207" y="21988"/>
                  <a:pt x="58357" y="22388"/>
                </a:cubicBezTo>
                <a:cubicBezTo>
                  <a:pt x="58185" y="22597"/>
                  <a:pt x="57900" y="22369"/>
                  <a:pt x="57653" y="22331"/>
                </a:cubicBezTo>
                <a:cubicBezTo>
                  <a:pt x="57596" y="22464"/>
                  <a:pt x="57672" y="22559"/>
                  <a:pt x="57577" y="22559"/>
                </a:cubicBezTo>
                <a:cubicBezTo>
                  <a:pt x="57615" y="22844"/>
                  <a:pt x="58281" y="22426"/>
                  <a:pt x="58185" y="22749"/>
                </a:cubicBezTo>
                <a:cubicBezTo>
                  <a:pt x="58357" y="22787"/>
                  <a:pt x="58414" y="22388"/>
                  <a:pt x="58585" y="22369"/>
                </a:cubicBezTo>
                <a:cubicBezTo>
                  <a:pt x="58718" y="22559"/>
                  <a:pt x="58395" y="22445"/>
                  <a:pt x="58414" y="22730"/>
                </a:cubicBezTo>
                <a:cubicBezTo>
                  <a:pt x="58490" y="22787"/>
                  <a:pt x="58756" y="22711"/>
                  <a:pt x="58604" y="22958"/>
                </a:cubicBezTo>
                <a:cubicBezTo>
                  <a:pt x="58756" y="22958"/>
                  <a:pt x="58889" y="22844"/>
                  <a:pt x="59041" y="22844"/>
                </a:cubicBezTo>
                <a:cubicBezTo>
                  <a:pt x="58946" y="23130"/>
                  <a:pt x="58737" y="22977"/>
                  <a:pt x="58642" y="23206"/>
                </a:cubicBezTo>
                <a:cubicBezTo>
                  <a:pt x="58851" y="23282"/>
                  <a:pt x="59098" y="23320"/>
                  <a:pt x="59156" y="23282"/>
                </a:cubicBezTo>
                <a:cubicBezTo>
                  <a:pt x="59270" y="23015"/>
                  <a:pt x="59022" y="23263"/>
                  <a:pt x="58965" y="23053"/>
                </a:cubicBezTo>
                <a:cubicBezTo>
                  <a:pt x="59498" y="23187"/>
                  <a:pt x="60335" y="23681"/>
                  <a:pt x="61115" y="23605"/>
                </a:cubicBezTo>
                <a:cubicBezTo>
                  <a:pt x="60962" y="23890"/>
                  <a:pt x="60639" y="23567"/>
                  <a:pt x="60449" y="23738"/>
                </a:cubicBezTo>
                <a:cubicBezTo>
                  <a:pt x="60601" y="23814"/>
                  <a:pt x="61039" y="23833"/>
                  <a:pt x="61248" y="23890"/>
                </a:cubicBezTo>
                <a:cubicBezTo>
                  <a:pt x="60924" y="23605"/>
                  <a:pt x="61571" y="23624"/>
                  <a:pt x="61419" y="23358"/>
                </a:cubicBezTo>
                <a:cubicBezTo>
                  <a:pt x="61229" y="23491"/>
                  <a:pt x="61153" y="23662"/>
                  <a:pt x="61210" y="23301"/>
                </a:cubicBezTo>
                <a:cubicBezTo>
                  <a:pt x="60943" y="23776"/>
                  <a:pt x="60753" y="23034"/>
                  <a:pt x="60658" y="23472"/>
                </a:cubicBezTo>
                <a:cubicBezTo>
                  <a:pt x="60601" y="22958"/>
                  <a:pt x="59821" y="23244"/>
                  <a:pt x="59498" y="22977"/>
                </a:cubicBezTo>
                <a:cubicBezTo>
                  <a:pt x="59441" y="23091"/>
                  <a:pt x="59498" y="23110"/>
                  <a:pt x="59460" y="23206"/>
                </a:cubicBezTo>
                <a:cubicBezTo>
                  <a:pt x="59346" y="23168"/>
                  <a:pt x="59517" y="22863"/>
                  <a:pt x="59289" y="22920"/>
                </a:cubicBezTo>
                <a:cubicBezTo>
                  <a:pt x="59840" y="22825"/>
                  <a:pt x="60905" y="23168"/>
                  <a:pt x="61286" y="23072"/>
                </a:cubicBezTo>
                <a:cubicBezTo>
                  <a:pt x="61438" y="23072"/>
                  <a:pt x="61362" y="22844"/>
                  <a:pt x="61229" y="22882"/>
                </a:cubicBezTo>
                <a:cubicBezTo>
                  <a:pt x="61324" y="22730"/>
                  <a:pt x="61514" y="22939"/>
                  <a:pt x="61647" y="22920"/>
                </a:cubicBezTo>
                <a:cubicBezTo>
                  <a:pt x="61609" y="23034"/>
                  <a:pt x="61514" y="22958"/>
                  <a:pt x="61438" y="22939"/>
                </a:cubicBezTo>
                <a:cubicBezTo>
                  <a:pt x="61381" y="23225"/>
                  <a:pt x="61685" y="22958"/>
                  <a:pt x="61590" y="23320"/>
                </a:cubicBezTo>
                <a:cubicBezTo>
                  <a:pt x="61685" y="23339"/>
                  <a:pt x="61704" y="23072"/>
                  <a:pt x="61780" y="23053"/>
                </a:cubicBezTo>
                <a:cubicBezTo>
                  <a:pt x="62066" y="23225"/>
                  <a:pt x="62047" y="23168"/>
                  <a:pt x="62275" y="23263"/>
                </a:cubicBezTo>
                <a:cubicBezTo>
                  <a:pt x="62237" y="23339"/>
                  <a:pt x="62180" y="23301"/>
                  <a:pt x="62142" y="23301"/>
                </a:cubicBezTo>
                <a:cubicBezTo>
                  <a:pt x="62066" y="23567"/>
                  <a:pt x="62408" y="23225"/>
                  <a:pt x="62313" y="23434"/>
                </a:cubicBezTo>
                <a:cubicBezTo>
                  <a:pt x="62484" y="23415"/>
                  <a:pt x="62313" y="23225"/>
                  <a:pt x="62446" y="23053"/>
                </a:cubicBezTo>
                <a:cubicBezTo>
                  <a:pt x="62256" y="23110"/>
                  <a:pt x="62218" y="23034"/>
                  <a:pt x="61952" y="23015"/>
                </a:cubicBezTo>
                <a:cubicBezTo>
                  <a:pt x="62941" y="22844"/>
                  <a:pt x="63340" y="23434"/>
                  <a:pt x="64462" y="23434"/>
                </a:cubicBezTo>
                <a:cubicBezTo>
                  <a:pt x="65052" y="23529"/>
                  <a:pt x="64310" y="23282"/>
                  <a:pt x="64101" y="23339"/>
                </a:cubicBezTo>
                <a:cubicBezTo>
                  <a:pt x="64710" y="23130"/>
                  <a:pt x="65375" y="23624"/>
                  <a:pt x="65984" y="23263"/>
                </a:cubicBezTo>
                <a:cubicBezTo>
                  <a:pt x="65623" y="23187"/>
                  <a:pt x="65527" y="23396"/>
                  <a:pt x="65280" y="23072"/>
                </a:cubicBezTo>
                <a:cubicBezTo>
                  <a:pt x="65604" y="22996"/>
                  <a:pt x="65870" y="23091"/>
                  <a:pt x="66326" y="23263"/>
                </a:cubicBezTo>
                <a:cubicBezTo>
                  <a:pt x="66231" y="23358"/>
                  <a:pt x="66098" y="23320"/>
                  <a:pt x="66003" y="23415"/>
                </a:cubicBezTo>
                <a:cubicBezTo>
                  <a:pt x="66003" y="23567"/>
                  <a:pt x="66136" y="23757"/>
                  <a:pt x="65965" y="23738"/>
                </a:cubicBezTo>
                <a:cubicBezTo>
                  <a:pt x="65908" y="23890"/>
                  <a:pt x="66136" y="23814"/>
                  <a:pt x="66193" y="23871"/>
                </a:cubicBezTo>
                <a:cubicBezTo>
                  <a:pt x="66155" y="23738"/>
                  <a:pt x="66060" y="23643"/>
                  <a:pt x="66174" y="23377"/>
                </a:cubicBezTo>
                <a:cubicBezTo>
                  <a:pt x="66326" y="23339"/>
                  <a:pt x="66421" y="23643"/>
                  <a:pt x="66231" y="23567"/>
                </a:cubicBezTo>
                <a:cubicBezTo>
                  <a:pt x="66345" y="23833"/>
                  <a:pt x="66878" y="23738"/>
                  <a:pt x="67201" y="23795"/>
                </a:cubicBezTo>
                <a:cubicBezTo>
                  <a:pt x="67163" y="23605"/>
                  <a:pt x="66821" y="23681"/>
                  <a:pt x="66650" y="23586"/>
                </a:cubicBezTo>
                <a:cubicBezTo>
                  <a:pt x="67163" y="23491"/>
                  <a:pt x="67734" y="23586"/>
                  <a:pt x="68266" y="23643"/>
                </a:cubicBezTo>
                <a:cubicBezTo>
                  <a:pt x="68228" y="23377"/>
                  <a:pt x="68076" y="23548"/>
                  <a:pt x="67962" y="23415"/>
                </a:cubicBezTo>
                <a:cubicBezTo>
                  <a:pt x="68171" y="23339"/>
                  <a:pt x="68875" y="23415"/>
                  <a:pt x="68685" y="23738"/>
                </a:cubicBezTo>
                <a:cubicBezTo>
                  <a:pt x="68780" y="23662"/>
                  <a:pt x="68913" y="23719"/>
                  <a:pt x="69046" y="23757"/>
                </a:cubicBezTo>
                <a:cubicBezTo>
                  <a:pt x="69103" y="23624"/>
                  <a:pt x="69046" y="23605"/>
                  <a:pt x="69065" y="23510"/>
                </a:cubicBezTo>
                <a:cubicBezTo>
                  <a:pt x="69693" y="23586"/>
                  <a:pt x="70245" y="23700"/>
                  <a:pt x="70701" y="23643"/>
                </a:cubicBezTo>
                <a:cubicBezTo>
                  <a:pt x="70568" y="23491"/>
                  <a:pt x="70264" y="23472"/>
                  <a:pt x="70302" y="23149"/>
                </a:cubicBezTo>
                <a:cubicBezTo>
                  <a:pt x="70150" y="23377"/>
                  <a:pt x="69978" y="23244"/>
                  <a:pt x="70035" y="23091"/>
                </a:cubicBezTo>
                <a:cubicBezTo>
                  <a:pt x="69864" y="23358"/>
                  <a:pt x="69332" y="23053"/>
                  <a:pt x="69141" y="23034"/>
                </a:cubicBezTo>
                <a:cubicBezTo>
                  <a:pt x="69522" y="22730"/>
                  <a:pt x="70321" y="23206"/>
                  <a:pt x="70644" y="23053"/>
                </a:cubicBezTo>
                <a:cubicBezTo>
                  <a:pt x="70169" y="22787"/>
                  <a:pt x="69636" y="22920"/>
                  <a:pt x="69160" y="22730"/>
                </a:cubicBezTo>
                <a:cubicBezTo>
                  <a:pt x="69084" y="22825"/>
                  <a:pt x="69065" y="22901"/>
                  <a:pt x="69084" y="23034"/>
                </a:cubicBezTo>
                <a:cubicBezTo>
                  <a:pt x="68970" y="23034"/>
                  <a:pt x="69027" y="22901"/>
                  <a:pt x="69046" y="22787"/>
                </a:cubicBezTo>
                <a:cubicBezTo>
                  <a:pt x="68951" y="22844"/>
                  <a:pt x="68818" y="22806"/>
                  <a:pt x="68875" y="22977"/>
                </a:cubicBezTo>
                <a:cubicBezTo>
                  <a:pt x="68761" y="22996"/>
                  <a:pt x="68818" y="22844"/>
                  <a:pt x="68837" y="22730"/>
                </a:cubicBezTo>
                <a:cubicBezTo>
                  <a:pt x="68609" y="22787"/>
                  <a:pt x="68495" y="22844"/>
                  <a:pt x="68514" y="22578"/>
                </a:cubicBezTo>
                <a:cubicBezTo>
                  <a:pt x="68324" y="22654"/>
                  <a:pt x="68171" y="22407"/>
                  <a:pt x="68209" y="22673"/>
                </a:cubicBezTo>
                <a:cubicBezTo>
                  <a:pt x="67981" y="22673"/>
                  <a:pt x="67943" y="22483"/>
                  <a:pt x="67734" y="22464"/>
                </a:cubicBezTo>
                <a:cubicBezTo>
                  <a:pt x="67563" y="22540"/>
                  <a:pt x="67962" y="22597"/>
                  <a:pt x="68000" y="22692"/>
                </a:cubicBezTo>
                <a:cubicBezTo>
                  <a:pt x="67791" y="22749"/>
                  <a:pt x="67601" y="22673"/>
                  <a:pt x="67449" y="22483"/>
                </a:cubicBezTo>
                <a:cubicBezTo>
                  <a:pt x="67411" y="22768"/>
                  <a:pt x="67182" y="22369"/>
                  <a:pt x="66973" y="22445"/>
                </a:cubicBezTo>
                <a:cubicBezTo>
                  <a:pt x="66954" y="22749"/>
                  <a:pt x="67163" y="22540"/>
                  <a:pt x="67315" y="22616"/>
                </a:cubicBezTo>
                <a:cubicBezTo>
                  <a:pt x="67296" y="22673"/>
                  <a:pt x="67239" y="22654"/>
                  <a:pt x="67182" y="22654"/>
                </a:cubicBezTo>
                <a:cubicBezTo>
                  <a:pt x="67468" y="23053"/>
                  <a:pt x="68343" y="22578"/>
                  <a:pt x="68457" y="23130"/>
                </a:cubicBezTo>
                <a:cubicBezTo>
                  <a:pt x="67392" y="22787"/>
                  <a:pt x="65585" y="22844"/>
                  <a:pt x="64196" y="22464"/>
                </a:cubicBezTo>
                <a:cubicBezTo>
                  <a:pt x="64386" y="22369"/>
                  <a:pt x="64576" y="22274"/>
                  <a:pt x="64824" y="22388"/>
                </a:cubicBezTo>
                <a:cubicBezTo>
                  <a:pt x="64767" y="22159"/>
                  <a:pt x="64710" y="22274"/>
                  <a:pt x="64767" y="22045"/>
                </a:cubicBezTo>
                <a:cubicBezTo>
                  <a:pt x="64614" y="21950"/>
                  <a:pt x="64634" y="22178"/>
                  <a:pt x="64653" y="22255"/>
                </a:cubicBezTo>
                <a:cubicBezTo>
                  <a:pt x="64481" y="22217"/>
                  <a:pt x="64329" y="22350"/>
                  <a:pt x="64386" y="22026"/>
                </a:cubicBezTo>
                <a:cubicBezTo>
                  <a:pt x="64234" y="22217"/>
                  <a:pt x="63949" y="22140"/>
                  <a:pt x="63854" y="22045"/>
                </a:cubicBezTo>
                <a:cubicBezTo>
                  <a:pt x="63911" y="21741"/>
                  <a:pt x="64101" y="21874"/>
                  <a:pt x="64272" y="21912"/>
                </a:cubicBezTo>
                <a:cubicBezTo>
                  <a:pt x="63911" y="21988"/>
                  <a:pt x="64291" y="22217"/>
                  <a:pt x="64367" y="21779"/>
                </a:cubicBezTo>
                <a:cubicBezTo>
                  <a:pt x="64462" y="22083"/>
                  <a:pt x="65033" y="22026"/>
                  <a:pt x="65261" y="21836"/>
                </a:cubicBezTo>
                <a:cubicBezTo>
                  <a:pt x="65261" y="22045"/>
                  <a:pt x="65566" y="22159"/>
                  <a:pt x="65756" y="21969"/>
                </a:cubicBezTo>
                <a:cubicBezTo>
                  <a:pt x="65756" y="22236"/>
                  <a:pt x="65585" y="21988"/>
                  <a:pt x="65566" y="22255"/>
                </a:cubicBezTo>
                <a:cubicBezTo>
                  <a:pt x="65737" y="22236"/>
                  <a:pt x="65680" y="22217"/>
                  <a:pt x="65832" y="22312"/>
                </a:cubicBezTo>
                <a:cubicBezTo>
                  <a:pt x="65832" y="22217"/>
                  <a:pt x="65775" y="22178"/>
                  <a:pt x="65794" y="22064"/>
                </a:cubicBezTo>
                <a:cubicBezTo>
                  <a:pt x="66840" y="22159"/>
                  <a:pt x="67582" y="22236"/>
                  <a:pt x="68457" y="22388"/>
                </a:cubicBezTo>
                <a:lnTo>
                  <a:pt x="68666" y="22197"/>
                </a:lnTo>
                <a:cubicBezTo>
                  <a:pt x="68590" y="22293"/>
                  <a:pt x="68799" y="22521"/>
                  <a:pt x="68761" y="22217"/>
                </a:cubicBezTo>
                <a:lnTo>
                  <a:pt x="69008" y="22293"/>
                </a:lnTo>
                <a:cubicBezTo>
                  <a:pt x="68989" y="22369"/>
                  <a:pt x="68913" y="22331"/>
                  <a:pt x="68837" y="22331"/>
                </a:cubicBezTo>
                <a:cubicBezTo>
                  <a:pt x="69313" y="22540"/>
                  <a:pt x="70131" y="22597"/>
                  <a:pt x="70264" y="22255"/>
                </a:cubicBezTo>
                <a:cubicBezTo>
                  <a:pt x="70416" y="22217"/>
                  <a:pt x="70359" y="22388"/>
                  <a:pt x="70492" y="22388"/>
                </a:cubicBezTo>
                <a:cubicBezTo>
                  <a:pt x="70454" y="22464"/>
                  <a:pt x="70378" y="22521"/>
                  <a:pt x="70302" y="22502"/>
                </a:cubicBezTo>
                <a:cubicBezTo>
                  <a:pt x="70321" y="22768"/>
                  <a:pt x="70530" y="22464"/>
                  <a:pt x="70587" y="22407"/>
                </a:cubicBezTo>
                <a:cubicBezTo>
                  <a:pt x="69826" y="21684"/>
                  <a:pt x="68476" y="22121"/>
                  <a:pt x="67411" y="21323"/>
                </a:cubicBezTo>
                <a:cubicBezTo>
                  <a:pt x="67411" y="21608"/>
                  <a:pt x="67886" y="21399"/>
                  <a:pt x="67981" y="21722"/>
                </a:cubicBezTo>
                <a:cubicBezTo>
                  <a:pt x="67620" y="21912"/>
                  <a:pt x="67030" y="21437"/>
                  <a:pt x="66726" y="21817"/>
                </a:cubicBezTo>
                <a:cubicBezTo>
                  <a:pt x="66517" y="21418"/>
                  <a:pt x="65566" y="21608"/>
                  <a:pt x="65261" y="21437"/>
                </a:cubicBezTo>
                <a:cubicBezTo>
                  <a:pt x="65071" y="21494"/>
                  <a:pt x="65451" y="21532"/>
                  <a:pt x="65432" y="21646"/>
                </a:cubicBezTo>
                <a:cubicBezTo>
                  <a:pt x="65109" y="21836"/>
                  <a:pt x="64805" y="21246"/>
                  <a:pt x="64386" y="21284"/>
                </a:cubicBezTo>
                <a:cubicBezTo>
                  <a:pt x="64310" y="21475"/>
                  <a:pt x="64424" y="21475"/>
                  <a:pt x="64329" y="21684"/>
                </a:cubicBezTo>
                <a:cubicBezTo>
                  <a:pt x="64405" y="21437"/>
                  <a:pt x="64006" y="21589"/>
                  <a:pt x="64120" y="21304"/>
                </a:cubicBezTo>
                <a:cubicBezTo>
                  <a:pt x="64025" y="21380"/>
                  <a:pt x="63892" y="21342"/>
                  <a:pt x="63797" y="21456"/>
                </a:cubicBezTo>
                <a:cubicBezTo>
                  <a:pt x="63740" y="21437"/>
                  <a:pt x="63797" y="21304"/>
                  <a:pt x="63816" y="21227"/>
                </a:cubicBezTo>
                <a:cubicBezTo>
                  <a:pt x="63302" y="21208"/>
                  <a:pt x="62884" y="21037"/>
                  <a:pt x="62427" y="20999"/>
                </a:cubicBezTo>
                <a:cubicBezTo>
                  <a:pt x="62522" y="20923"/>
                  <a:pt x="62522" y="20866"/>
                  <a:pt x="62427" y="20847"/>
                </a:cubicBezTo>
                <a:cubicBezTo>
                  <a:pt x="62541" y="20714"/>
                  <a:pt x="62750" y="20904"/>
                  <a:pt x="62827" y="20619"/>
                </a:cubicBezTo>
                <a:cubicBezTo>
                  <a:pt x="62922" y="20676"/>
                  <a:pt x="62693" y="20809"/>
                  <a:pt x="62769" y="20942"/>
                </a:cubicBezTo>
                <a:lnTo>
                  <a:pt x="63074" y="21018"/>
                </a:lnTo>
                <a:cubicBezTo>
                  <a:pt x="62865" y="20543"/>
                  <a:pt x="63492" y="21132"/>
                  <a:pt x="63416" y="20942"/>
                </a:cubicBezTo>
                <a:cubicBezTo>
                  <a:pt x="63549" y="21246"/>
                  <a:pt x="64310" y="21284"/>
                  <a:pt x="64595" y="21189"/>
                </a:cubicBezTo>
                <a:cubicBezTo>
                  <a:pt x="64748" y="21132"/>
                  <a:pt x="64938" y="20942"/>
                  <a:pt x="65185" y="21170"/>
                </a:cubicBezTo>
                <a:cubicBezTo>
                  <a:pt x="65185" y="20828"/>
                  <a:pt x="65775" y="21361"/>
                  <a:pt x="65870" y="21037"/>
                </a:cubicBezTo>
                <a:cubicBezTo>
                  <a:pt x="66060" y="21170"/>
                  <a:pt x="66269" y="21589"/>
                  <a:pt x="66498" y="21113"/>
                </a:cubicBezTo>
                <a:cubicBezTo>
                  <a:pt x="66726" y="21227"/>
                  <a:pt x="66745" y="21246"/>
                  <a:pt x="66973" y="21151"/>
                </a:cubicBezTo>
                <a:cubicBezTo>
                  <a:pt x="66688" y="21532"/>
                  <a:pt x="67201" y="21056"/>
                  <a:pt x="67049" y="21418"/>
                </a:cubicBezTo>
                <a:cubicBezTo>
                  <a:pt x="67258" y="21475"/>
                  <a:pt x="67068" y="21284"/>
                  <a:pt x="67220" y="21208"/>
                </a:cubicBezTo>
                <a:cubicBezTo>
                  <a:pt x="68780" y="21627"/>
                  <a:pt x="69674" y="21741"/>
                  <a:pt x="71386" y="21779"/>
                </a:cubicBezTo>
                <a:cubicBezTo>
                  <a:pt x="71443" y="21532"/>
                  <a:pt x="71139" y="21608"/>
                  <a:pt x="70986" y="21532"/>
                </a:cubicBezTo>
                <a:cubicBezTo>
                  <a:pt x="72280" y="21265"/>
                  <a:pt x="72908" y="22121"/>
                  <a:pt x="74144" y="22045"/>
                </a:cubicBezTo>
                <a:cubicBezTo>
                  <a:pt x="74144" y="21798"/>
                  <a:pt x="73687" y="22026"/>
                  <a:pt x="73687" y="21779"/>
                </a:cubicBezTo>
                <a:cubicBezTo>
                  <a:pt x="73878" y="21779"/>
                  <a:pt x="74277" y="21836"/>
                  <a:pt x="74581" y="21817"/>
                </a:cubicBezTo>
                <a:cubicBezTo>
                  <a:pt x="74391" y="21342"/>
                  <a:pt x="74011" y="21817"/>
                  <a:pt x="73706" y="21475"/>
                </a:cubicBezTo>
                <a:cubicBezTo>
                  <a:pt x="73554" y="21361"/>
                  <a:pt x="73573" y="21703"/>
                  <a:pt x="73440" y="21665"/>
                </a:cubicBezTo>
                <a:cubicBezTo>
                  <a:pt x="73174" y="21627"/>
                  <a:pt x="72318" y="21132"/>
                  <a:pt x="72204" y="21551"/>
                </a:cubicBezTo>
                <a:cubicBezTo>
                  <a:pt x="71918" y="21189"/>
                  <a:pt x="71424" y="21475"/>
                  <a:pt x="71101" y="21227"/>
                </a:cubicBezTo>
                <a:cubicBezTo>
                  <a:pt x="71025" y="21475"/>
                  <a:pt x="70054" y="20771"/>
                  <a:pt x="69674" y="21227"/>
                </a:cubicBezTo>
                <a:cubicBezTo>
                  <a:pt x="69883" y="21361"/>
                  <a:pt x="70150" y="21189"/>
                  <a:pt x="70226" y="21361"/>
                </a:cubicBezTo>
                <a:cubicBezTo>
                  <a:pt x="69617" y="21494"/>
                  <a:pt x="69370" y="21208"/>
                  <a:pt x="68761" y="21265"/>
                </a:cubicBezTo>
                <a:cubicBezTo>
                  <a:pt x="68704" y="21227"/>
                  <a:pt x="68761" y="21113"/>
                  <a:pt x="68780" y="21018"/>
                </a:cubicBezTo>
                <a:cubicBezTo>
                  <a:pt x="68742" y="21113"/>
                  <a:pt x="68438" y="21037"/>
                  <a:pt x="68628" y="20980"/>
                </a:cubicBezTo>
                <a:cubicBezTo>
                  <a:pt x="68533" y="20790"/>
                  <a:pt x="68457" y="21189"/>
                  <a:pt x="68609" y="21227"/>
                </a:cubicBezTo>
                <a:cubicBezTo>
                  <a:pt x="68571" y="21342"/>
                  <a:pt x="68419" y="21094"/>
                  <a:pt x="68266" y="21132"/>
                </a:cubicBezTo>
                <a:cubicBezTo>
                  <a:pt x="68305" y="21018"/>
                  <a:pt x="68438" y="21113"/>
                  <a:pt x="68438" y="20866"/>
                </a:cubicBezTo>
                <a:cubicBezTo>
                  <a:pt x="68076" y="21037"/>
                  <a:pt x="67924" y="20923"/>
                  <a:pt x="67430" y="20847"/>
                </a:cubicBezTo>
                <a:cubicBezTo>
                  <a:pt x="67430" y="20923"/>
                  <a:pt x="67468" y="20942"/>
                  <a:pt x="67430" y="21018"/>
                </a:cubicBezTo>
                <a:cubicBezTo>
                  <a:pt x="66878" y="20676"/>
                  <a:pt x="66364" y="20771"/>
                  <a:pt x="65737" y="20581"/>
                </a:cubicBezTo>
                <a:cubicBezTo>
                  <a:pt x="65737" y="20657"/>
                  <a:pt x="65775" y="20676"/>
                  <a:pt x="65756" y="20752"/>
                </a:cubicBezTo>
                <a:cubicBezTo>
                  <a:pt x="64938" y="20486"/>
                  <a:pt x="63987" y="20543"/>
                  <a:pt x="63074" y="20200"/>
                </a:cubicBezTo>
                <a:cubicBezTo>
                  <a:pt x="63606" y="20181"/>
                  <a:pt x="64614" y="20257"/>
                  <a:pt x="65223" y="20524"/>
                </a:cubicBezTo>
                <a:cubicBezTo>
                  <a:pt x="65642" y="20238"/>
                  <a:pt x="66631" y="20695"/>
                  <a:pt x="67011" y="20657"/>
                </a:cubicBezTo>
                <a:cubicBezTo>
                  <a:pt x="67163" y="20657"/>
                  <a:pt x="67239" y="20505"/>
                  <a:pt x="67373" y="20505"/>
                </a:cubicBezTo>
                <a:cubicBezTo>
                  <a:pt x="68000" y="20581"/>
                  <a:pt x="68438" y="20999"/>
                  <a:pt x="69027" y="20828"/>
                </a:cubicBezTo>
                <a:cubicBezTo>
                  <a:pt x="69027" y="20828"/>
                  <a:pt x="69027" y="20676"/>
                  <a:pt x="69027" y="20676"/>
                </a:cubicBezTo>
                <a:cubicBezTo>
                  <a:pt x="69256" y="20695"/>
                  <a:pt x="69522" y="21075"/>
                  <a:pt x="69807" y="20942"/>
                </a:cubicBezTo>
                <a:cubicBezTo>
                  <a:pt x="69807" y="20866"/>
                  <a:pt x="69788" y="20847"/>
                  <a:pt x="69807" y="20771"/>
                </a:cubicBezTo>
                <a:cubicBezTo>
                  <a:pt x="69750" y="20771"/>
                  <a:pt x="69750" y="20733"/>
                  <a:pt x="69769" y="20676"/>
                </a:cubicBezTo>
                <a:cubicBezTo>
                  <a:pt x="69655" y="20771"/>
                  <a:pt x="69560" y="20847"/>
                  <a:pt x="69275" y="20733"/>
                </a:cubicBezTo>
                <a:cubicBezTo>
                  <a:pt x="69883" y="20295"/>
                  <a:pt x="71158" y="20847"/>
                  <a:pt x="71938" y="20923"/>
                </a:cubicBezTo>
                <a:cubicBezTo>
                  <a:pt x="71804" y="20524"/>
                  <a:pt x="71367" y="20619"/>
                  <a:pt x="71025" y="20562"/>
                </a:cubicBezTo>
                <a:cubicBezTo>
                  <a:pt x="69750" y="20352"/>
                  <a:pt x="68209" y="20010"/>
                  <a:pt x="66840" y="20143"/>
                </a:cubicBezTo>
                <a:cubicBezTo>
                  <a:pt x="67715" y="20333"/>
                  <a:pt x="68324" y="20410"/>
                  <a:pt x="69237" y="20486"/>
                </a:cubicBezTo>
                <a:cubicBezTo>
                  <a:pt x="69313" y="20524"/>
                  <a:pt x="69237" y="20676"/>
                  <a:pt x="69218" y="20790"/>
                </a:cubicBezTo>
                <a:cubicBezTo>
                  <a:pt x="68780" y="20619"/>
                  <a:pt x="67924" y="20543"/>
                  <a:pt x="67201" y="20391"/>
                </a:cubicBezTo>
                <a:cubicBezTo>
                  <a:pt x="66574" y="20257"/>
                  <a:pt x="65470" y="20391"/>
                  <a:pt x="64653" y="19972"/>
                </a:cubicBezTo>
                <a:cubicBezTo>
                  <a:pt x="65128" y="20010"/>
                  <a:pt x="65737" y="19991"/>
                  <a:pt x="66136" y="20200"/>
                </a:cubicBezTo>
                <a:cubicBezTo>
                  <a:pt x="66041" y="19630"/>
                  <a:pt x="65527" y="19801"/>
                  <a:pt x="65147" y="19706"/>
                </a:cubicBezTo>
                <a:cubicBezTo>
                  <a:pt x="64976" y="19782"/>
                  <a:pt x="65356" y="19820"/>
                  <a:pt x="65432" y="19858"/>
                </a:cubicBezTo>
                <a:cubicBezTo>
                  <a:pt x="65280" y="20048"/>
                  <a:pt x="64938" y="19649"/>
                  <a:pt x="64786" y="19858"/>
                </a:cubicBezTo>
                <a:cubicBezTo>
                  <a:pt x="64729" y="19801"/>
                  <a:pt x="64843" y="19763"/>
                  <a:pt x="64862" y="19630"/>
                </a:cubicBezTo>
                <a:cubicBezTo>
                  <a:pt x="64614" y="19668"/>
                  <a:pt x="64614" y="19877"/>
                  <a:pt x="64500" y="20105"/>
                </a:cubicBezTo>
                <a:cubicBezTo>
                  <a:pt x="64367" y="20010"/>
                  <a:pt x="64500" y="19877"/>
                  <a:pt x="64557" y="19706"/>
                </a:cubicBezTo>
                <a:cubicBezTo>
                  <a:pt x="64348" y="19877"/>
                  <a:pt x="64253" y="19554"/>
                  <a:pt x="64025" y="19554"/>
                </a:cubicBezTo>
                <a:cubicBezTo>
                  <a:pt x="64006" y="19668"/>
                  <a:pt x="64120" y="19649"/>
                  <a:pt x="64196" y="19687"/>
                </a:cubicBezTo>
                <a:cubicBezTo>
                  <a:pt x="63854" y="19839"/>
                  <a:pt x="63530" y="19611"/>
                  <a:pt x="63264" y="19439"/>
                </a:cubicBezTo>
                <a:cubicBezTo>
                  <a:pt x="63245" y="19497"/>
                  <a:pt x="63283" y="19516"/>
                  <a:pt x="63264" y="19592"/>
                </a:cubicBezTo>
                <a:cubicBezTo>
                  <a:pt x="62693" y="19478"/>
                  <a:pt x="62693" y="19116"/>
                  <a:pt x="62180" y="19458"/>
                </a:cubicBezTo>
                <a:cubicBezTo>
                  <a:pt x="62123" y="19420"/>
                  <a:pt x="62180" y="19306"/>
                  <a:pt x="62199" y="19211"/>
                </a:cubicBezTo>
                <a:cubicBezTo>
                  <a:pt x="61990" y="19458"/>
                  <a:pt x="62180" y="19154"/>
                  <a:pt x="61952" y="19154"/>
                </a:cubicBezTo>
                <a:cubicBezTo>
                  <a:pt x="61799" y="19287"/>
                  <a:pt x="61933" y="19230"/>
                  <a:pt x="61933" y="19382"/>
                </a:cubicBezTo>
                <a:cubicBezTo>
                  <a:pt x="61799" y="19230"/>
                  <a:pt x="61628" y="19021"/>
                  <a:pt x="61362" y="19135"/>
                </a:cubicBezTo>
                <a:cubicBezTo>
                  <a:pt x="63321" y="19097"/>
                  <a:pt x="66060" y="19820"/>
                  <a:pt x="68381" y="19953"/>
                </a:cubicBezTo>
                <a:cubicBezTo>
                  <a:pt x="68495" y="19801"/>
                  <a:pt x="68019" y="20029"/>
                  <a:pt x="68286" y="19516"/>
                </a:cubicBezTo>
                <a:cubicBezTo>
                  <a:pt x="68571" y="19820"/>
                  <a:pt x="68685" y="19439"/>
                  <a:pt x="68780" y="20048"/>
                </a:cubicBezTo>
                <a:cubicBezTo>
                  <a:pt x="69237" y="19820"/>
                  <a:pt x="69655" y="20143"/>
                  <a:pt x="70092" y="19877"/>
                </a:cubicBezTo>
                <a:cubicBezTo>
                  <a:pt x="70188" y="19934"/>
                  <a:pt x="69997" y="20257"/>
                  <a:pt x="70207" y="20219"/>
                </a:cubicBezTo>
                <a:cubicBezTo>
                  <a:pt x="70283" y="20067"/>
                  <a:pt x="70150" y="20086"/>
                  <a:pt x="70169" y="19972"/>
                </a:cubicBezTo>
                <a:cubicBezTo>
                  <a:pt x="70283" y="19991"/>
                  <a:pt x="70321" y="20067"/>
                  <a:pt x="70264" y="20238"/>
                </a:cubicBezTo>
                <a:cubicBezTo>
                  <a:pt x="70454" y="20257"/>
                  <a:pt x="70739" y="20048"/>
                  <a:pt x="70758" y="20352"/>
                </a:cubicBezTo>
                <a:cubicBezTo>
                  <a:pt x="70948" y="20314"/>
                  <a:pt x="70739" y="20181"/>
                  <a:pt x="70777" y="20105"/>
                </a:cubicBezTo>
                <a:cubicBezTo>
                  <a:pt x="70796" y="19915"/>
                  <a:pt x="70967" y="20371"/>
                  <a:pt x="71005" y="20010"/>
                </a:cubicBezTo>
                <a:cubicBezTo>
                  <a:pt x="71120" y="20162"/>
                  <a:pt x="70701" y="20333"/>
                  <a:pt x="71082" y="20333"/>
                </a:cubicBezTo>
                <a:cubicBezTo>
                  <a:pt x="71082" y="20181"/>
                  <a:pt x="70948" y="20257"/>
                  <a:pt x="71082" y="20105"/>
                </a:cubicBezTo>
                <a:cubicBezTo>
                  <a:pt x="71709" y="19972"/>
                  <a:pt x="72508" y="19934"/>
                  <a:pt x="73307" y="20257"/>
                </a:cubicBezTo>
                <a:cubicBezTo>
                  <a:pt x="73117" y="20371"/>
                  <a:pt x="73022" y="20219"/>
                  <a:pt x="72736" y="20219"/>
                </a:cubicBezTo>
                <a:cubicBezTo>
                  <a:pt x="72812" y="20866"/>
                  <a:pt x="73764" y="20581"/>
                  <a:pt x="74049" y="20257"/>
                </a:cubicBezTo>
                <a:cubicBezTo>
                  <a:pt x="74087" y="20257"/>
                  <a:pt x="73897" y="20676"/>
                  <a:pt x="73725" y="20505"/>
                </a:cubicBezTo>
                <a:cubicBezTo>
                  <a:pt x="74410" y="20657"/>
                  <a:pt x="75628" y="20923"/>
                  <a:pt x="76350" y="20714"/>
                </a:cubicBezTo>
                <a:cubicBezTo>
                  <a:pt x="75570" y="20676"/>
                  <a:pt x="74715" y="20524"/>
                  <a:pt x="73992" y="20486"/>
                </a:cubicBezTo>
                <a:cubicBezTo>
                  <a:pt x="74106" y="20238"/>
                  <a:pt x="74258" y="20581"/>
                  <a:pt x="74201" y="20276"/>
                </a:cubicBezTo>
                <a:cubicBezTo>
                  <a:pt x="74315" y="20467"/>
                  <a:pt x="74943" y="20524"/>
                  <a:pt x="75019" y="20295"/>
                </a:cubicBezTo>
                <a:cubicBezTo>
                  <a:pt x="76369" y="20771"/>
                  <a:pt x="78386" y="20714"/>
                  <a:pt x="79869" y="20543"/>
                </a:cubicBezTo>
                <a:cubicBezTo>
                  <a:pt x="79831" y="20923"/>
                  <a:pt x="80231" y="20543"/>
                  <a:pt x="80440" y="20543"/>
                </a:cubicBezTo>
                <a:cubicBezTo>
                  <a:pt x="77834" y="20200"/>
                  <a:pt x="75304" y="20219"/>
                  <a:pt x="72908" y="19782"/>
                </a:cubicBezTo>
                <a:cubicBezTo>
                  <a:pt x="73212" y="19516"/>
                  <a:pt x="73459" y="19763"/>
                  <a:pt x="73744" y="19706"/>
                </a:cubicBezTo>
                <a:cubicBezTo>
                  <a:pt x="73802" y="19420"/>
                  <a:pt x="73554" y="19725"/>
                  <a:pt x="73497" y="19497"/>
                </a:cubicBezTo>
                <a:cubicBezTo>
                  <a:pt x="73573" y="19325"/>
                  <a:pt x="73783" y="19535"/>
                  <a:pt x="73916" y="19497"/>
                </a:cubicBezTo>
                <a:cubicBezTo>
                  <a:pt x="73744" y="19858"/>
                  <a:pt x="74220" y="19725"/>
                  <a:pt x="74600" y="19896"/>
                </a:cubicBezTo>
                <a:cubicBezTo>
                  <a:pt x="74505" y="19554"/>
                  <a:pt x="74220" y="19744"/>
                  <a:pt x="73935" y="19592"/>
                </a:cubicBezTo>
                <a:cubicBezTo>
                  <a:pt x="74163" y="19439"/>
                  <a:pt x="74448" y="19478"/>
                  <a:pt x="74734" y="19516"/>
                </a:cubicBezTo>
                <a:cubicBezTo>
                  <a:pt x="73554" y="19154"/>
                  <a:pt x="71880" y="19230"/>
                  <a:pt x="70454" y="19059"/>
                </a:cubicBezTo>
                <a:cubicBezTo>
                  <a:pt x="69389" y="18945"/>
                  <a:pt x="68362" y="18450"/>
                  <a:pt x="67373" y="18641"/>
                </a:cubicBezTo>
                <a:cubicBezTo>
                  <a:pt x="67201" y="18241"/>
                  <a:pt x="65661" y="18317"/>
                  <a:pt x="64805" y="18222"/>
                </a:cubicBezTo>
                <a:cubicBezTo>
                  <a:pt x="62941" y="17975"/>
                  <a:pt x="60734" y="17404"/>
                  <a:pt x="59631" y="17290"/>
                </a:cubicBezTo>
                <a:cubicBezTo>
                  <a:pt x="59574" y="17252"/>
                  <a:pt x="59555" y="17119"/>
                  <a:pt x="59631" y="17138"/>
                </a:cubicBezTo>
                <a:cubicBezTo>
                  <a:pt x="58680" y="16834"/>
                  <a:pt x="57330" y="16434"/>
                  <a:pt x="56207" y="16624"/>
                </a:cubicBezTo>
                <a:cubicBezTo>
                  <a:pt x="56930" y="16567"/>
                  <a:pt x="57501" y="16891"/>
                  <a:pt x="58262" y="16872"/>
                </a:cubicBezTo>
                <a:cubicBezTo>
                  <a:pt x="55960" y="16910"/>
                  <a:pt x="53887" y="16206"/>
                  <a:pt x="51756" y="15768"/>
                </a:cubicBezTo>
                <a:cubicBezTo>
                  <a:pt x="51718" y="15902"/>
                  <a:pt x="51642" y="15959"/>
                  <a:pt x="51585" y="15959"/>
                </a:cubicBezTo>
                <a:cubicBezTo>
                  <a:pt x="52232" y="16301"/>
                  <a:pt x="52974" y="16206"/>
                  <a:pt x="53697" y="16529"/>
                </a:cubicBezTo>
                <a:cubicBezTo>
                  <a:pt x="53792" y="16415"/>
                  <a:pt x="53868" y="16529"/>
                  <a:pt x="53830" y="16320"/>
                </a:cubicBezTo>
                <a:cubicBezTo>
                  <a:pt x="54020" y="16282"/>
                  <a:pt x="53773" y="16586"/>
                  <a:pt x="53963" y="16548"/>
                </a:cubicBezTo>
                <a:cubicBezTo>
                  <a:pt x="53982" y="16472"/>
                  <a:pt x="53944" y="16453"/>
                  <a:pt x="53982" y="16377"/>
                </a:cubicBezTo>
                <a:cubicBezTo>
                  <a:pt x="54191" y="16453"/>
                  <a:pt x="54400" y="16720"/>
                  <a:pt x="54571" y="16662"/>
                </a:cubicBezTo>
                <a:cubicBezTo>
                  <a:pt x="54591" y="16586"/>
                  <a:pt x="54533" y="16586"/>
                  <a:pt x="54495" y="16567"/>
                </a:cubicBezTo>
                <a:cubicBezTo>
                  <a:pt x="54800" y="16548"/>
                  <a:pt x="55351" y="17081"/>
                  <a:pt x="55808" y="16834"/>
                </a:cubicBezTo>
                <a:cubicBezTo>
                  <a:pt x="55694" y="17043"/>
                  <a:pt x="55979" y="16891"/>
                  <a:pt x="56207" y="17043"/>
                </a:cubicBezTo>
                <a:cubicBezTo>
                  <a:pt x="52593" y="16472"/>
                  <a:pt x="49436" y="15807"/>
                  <a:pt x="46145" y="14760"/>
                </a:cubicBezTo>
                <a:cubicBezTo>
                  <a:pt x="46240" y="14608"/>
                  <a:pt x="46431" y="14894"/>
                  <a:pt x="46374" y="14608"/>
                </a:cubicBezTo>
                <a:cubicBezTo>
                  <a:pt x="47229" y="15103"/>
                  <a:pt x="48085" y="15179"/>
                  <a:pt x="48865" y="15217"/>
                </a:cubicBezTo>
                <a:cubicBezTo>
                  <a:pt x="48751" y="15312"/>
                  <a:pt x="49017" y="15578"/>
                  <a:pt x="49017" y="15274"/>
                </a:cubicBezTo>
                <a:cubicBezTo>
                  <a:pt x="49797" y="15768"/>
                  <a:pt x="51167" y="15921"/>
                  <a:pt x="51433" y="15921"/>
                </a:cubicBezTo>
                <a:cubicBezTo>
                  <a:pt x="51395" y="16206"/>
                  <a:pt x="51566" y="15768"/>
                  <a:pt x="51661" y="15902"/>
                </a:cubicBezTo>
                <a:cubicBezTo>
                  <a:pt x="50748" y="15540"/>
                  <a:pt x="49550" y="15274"/>
                  <a:pt x="48732" y="15160"/>
                </a:cubicBezTo>
                <a:cubicBezTo>
                  <a:pt x="48694" y="15160"/>
                  <a:pt x="48694" y="14989"/>
                  <a:pt x="48694" y="14989"/>
                </a:cubicBezTo>
                <a:cubicBezTo>
                  <a:pt x="48390" y="14951"/>
                  <a:pt x="48028" y="14913"/>
                  <a:pt x="47743" y="15046"/>
                </a:cubicBezTo>
                <a:cubicBezTo>
                  <a:pt x="46469" y="14019"/>
                  <a:pt x="44338" y="14133"/>
                  <a:pt x="42855" y="13429"/>
                </a:cubicBezTo>
                <a:cubicBezTo>
                  <a:pt x="42664" y="13714"/>
                  <a:pt x="43007" y="13638"/>
                  <a:pt x="42969" y="13828"/>
                </a:cubicBezTo>
                <a:cubicBezTo>
                  <a:pt x="42246" y="13752"/>
                  <a:pt x="41466" y="13353"/>
                  <a:pt x="40838" y="13106"/>
                </a:cubicBezTo>
                <a:cubicBezTo>
                  <a:pt x="41580" y="13106"/>
                  <a:pt x="42151" y="13733"/>
                  <a:pt x="42817" y="13410"/>
                </a:cubicBezTo>
                <a:cubicBezTo>
                  <a:pt x="41580" y="12915"/>
                  <a:pt x="39355" y="12478"/>
                  <a:pt x="38518" y="11641"/>
                </a:cubicBezTo>
                <a:cubicBezTo>
                  <a:pt x="37320" y="11223"/>
                  <a:pt x="35912" y="10367"/>
                  <a:pt x="34885" y="10233"/>
                </a:cubicBezTo>
                <a:cubicBezTo>
                  <a:pt x="34828" y="10138"/>
                  <a:pt x="34980" y="10005"/>
                  <a:pt x="34790" y="10100"/>
                </a:cubicBezTo>
                <a:cubicBezTo>
                  <a:pt x="34714" y="10005"/>
                  <a:pt x="34904" y="10005"/>
                  <a:pt x="34866" y="9853"/>
                </a:cubicBezTo>
                <a:lnTo>
                  <a:pt x="34504" y="9682"/>
                </a:lnTo>
                <a:cubicBezTo>
                  <a:pt x="34333" y="9891"/>
                  <a:pt x="34581" y="9853"/>
                  <a:pt x="34657" y="9929"/>
                </a:cubicBezTo>
                <a:cubicBezTo>
                  <a:pt x="31252" y="8407"/>
                  <a:pt x="28094" y="6981"/>
                  <a:pt x="24652" y="5326"/>
                </a:cubicBezTo>
                <a:cubicBezTo>
                  <a:pt x="24557" y="5269"/>
                  <a:pt x="24785" y="5060"/>
                  <a:pt x="24823" y="4946"/>
                </a:cubicBezTo>
                <a:cubicBezTo>
                  <a:pt x="25451" y="5668"/>
                  <a:pt x="26516" y="5630"/>
                  <a:pt x="27124" y="6201"/>
                </a:cubicBezTo>
                <a:cubicBezTo>
                  <a:pt x="27143" y="6144"/>
                  <a:pt x="27143" y="6068"/>
                  <a:pt x="27200" y="5973"/>
                </a:cubicBezTo>
                <a:cubicBezTo>
                  <a:pt x="27885" y="6677"/>
                  <a:pt x="28627" y="6448"/>
                  <a:pt x="29198" y="7209"/>
                </a:cubicBezTo>
                <a:cubicBezTo>
                  <a:pt x="29445" y="6867"/>
                  <a:pt x="29559" y="7513"/>
                  <a:pt x="29939" y="7513"/>
                </a:cubicBezTo>
                <a:cubicBezTo>
                  <a:pt x="29978" y="7399"/>
                  <a:pt x="29863" y="7380"/>
                  <a:pt x="29806" y="7342"/>
                </a:cubicBezTo>
                <a:cubicBezTo>
                  <a:pt x="30073" y="7209"/>
                  <a:pt x="29997" y="7590"/>
                  <a:pt x="30301" y="7685"/>
                </a:cubicBezTo>
                <a:cubicBezTo>
                  <a:pt x="30320" y="7628"/>
                  <a:pt x="30282" y="7590"/>
                  <a:pt x="30320" y="7532"/>
                </a:cubicBezTo>
                <a:cubicBezTo>
                  <a:pt x="30491" y="7723"/>
                  <a:pt x="31176" y="8560"/>
                  <a:pt x="31309" y="8027"/>
                </a:cubicBezTo>
                <a:cubicBezTo>
                  <a:pt x="31347" y="8217"/>
                  <a:pt x="31385" y="8484"/>
                  <a:pt x="31689" y="8484"/>
                </a:cubicBezTo>
                <a:cubicBezTo>
                  <a:pt x="31746" y="8293"/>
                  <a:pt x="31404" y="8350"/>
                  <a:pt x="31442" y="8179"/>
                </a:cubicBezTo>
                <a:cubicBezTo>
                  <a:pt x="32640" y="8617"/>
                  <a:pt x="33630" y="9073"/>
                  <a:pt x="35018" y="9663"/>
                </a:cubicBezTo>
                <a:cubicBezTo>
                  <a:pt x="35075" y="9511"/>
                  <a:pt x="35151" y="9435"/>
                  <a:pt x="35227" y="9492"/>
                </a:cubicBezTo>
                <a:cubicBezTo>
                  <a:pt x="35398" y="9568"/>
                  <a:pt x="35151" y="9587"/>
                  <a:pt x="35189" y="9739"/>
                </a:cubicBezTo>
                <a:cubicBezTo>
                  <a:pt x="35817" y="9891"/>
                  <a:pt x="36521" y="10386"/>
                  <a:pt x="37358" y="10576"/>
                </a:cubicBezTo>
                <a:cubicBezTo>
                  <a:pt x="37148" y="10538"/>
                  <a:pt x="37586" y="10348"/>
                  <a:pt x="37548" y="10671"/>
                </a:cubicBezTo>
                <a:lnTo>
                  <a:pt x="37605" y="10519"/>
                </a:lnTo>
                <a:lnTo>
                  <a:pt x="37681" y="10386"/>
                </a:lnTo>
                <a:cubicBezTo>
                  <a:pt x="35475" y="9606"/>
                  <a:pt x="33458" y="8464"/>
                  <a:pt x="31233" y="7437"/>
                </a:cubicBezTo>
                <a:cubicBezTo>
                  <a:pt x="27980" y="5935"/>
                  <a:pt x="24442" y="4356"/>
                  <a:pt x="21019" y="2758"/>
                </a:cubicBezTo>
                <a:cubicBezTo>
                  <a:pt x="19573" y="2074"/>
                  <a:pt x="18147" y="1408"/>
                  <a:pt x="16568" y="970"/>
                </a:cubicBezTo>
                <a:cubicBezTo>
                  <a:pt x="16492" y="951"/>
                  <a:pt x="16454" y="875"/>
                  <a:pt x="16378" y="856"/>
                </a:cubicBezTo>
                <a:cubicBezTo>
                  <a:pt x="15807" y="609"/>
                  <a:pt x="15065" y="628"/>
                  <a:pt x="14647" y="209"/>
                </a:cubicBezTo>
                <a:cubicBezTo>
                  <a:pt x="14609" y="267"/>
                  <a:pt x="14666" y="286"/>
                  <a:pt x="14685" y="324"/>
                </a:cubicBezTo>
                <a:cubicBezTo>
                  <a:pt x="13867" y="248"/>
                  <a:pt x="13087" y="76"/>
                  <a:pt x="12288" y="0"/>
                </a:cubicBezTo>
                <a:cubicBezTo>
                  <a:pt x="12212" y="133"/>
                  <a:pt x="12136" y="152"/>
                  <a:pt x="12060" y="228"/>
                </a:cubicBezTo>
                <a:cubicBezTo>
                  <a:pt x="12022" y="57"/>
                  <a:pt x="11889" y="57"/>
                  <a:pt x="11660" y="152"/>
                </a:cubicBezTo>
                <a:cubicBezTo>
                  <a:pt x="11603" y="286"/>
                  <a:pt x="11565" y="419"/>
                  <a:pt x="11699" y="476"/>
                </a:cubicBezTo>
                <a:cubicBezTo>
                  <a:pt x="11470" y="799"/>
                  <a:pt x="10938" y="1046"/>
                  <a:pt x="11090" y="1237"/>
                </a:cubicBezTo>
                <a:cubicBezTo>
                  <a:pt x="10824" y="1237"/>
                  <a:pt x="10557" y="1294"/>
                  <a:pt x="10291" y="1294"/>
                </a:cubicBezTo>
                <a:cubicBezTo>
                  <a:pt x="10196" y="1693"/>
                  <a:pt x="10995" y="1446"/>
                  <a:pt x="11033" y="1712"/>
                </a:cubicBezTo>
                <a:cubicBezTo>
                  <a:pt x="10595" y="1674"/>
                  <a:pt x="10139" y="1731"/>
                  <a:pt x="9682" y="1959"/>
                </a:cubicBezTo>
                <a:cubicBezTo>
                  <a:pt x="9454" y="2264"/>
                  <a:pt x="9796" y="1921"/>
                  <a:pt x="9834" y="2054"/>
                </a:cubicBezTo>
                <a:cubicBezTo>
                  <a:pt x="9473" y="2131"/>
                  <a:pt x="9017" y="2359"/>
                  <a:pt x="8750" y="2587"/>
                </a:cubicBezTo>
                <a:cubicBezTo>
                  <a:pt x="8579" y="2587"/>
                  <a:pt x="8788" y="2739"/>
                  <a:pt x="8864" y="2663"/>
                </a:cubicBezTo>
                <a:cubicBezTo>
                  <a:pt x="8960" y="2701"/>
                  <a:pt x="8617" y="2948"/>
                  <a:pt x="8826" y="2948"/>
                </a:cubicBezTo>
                <a:cubicBezTo>
                  <a:pt x="8484" y="3158"/>
                  <a:pt x="8180" y="3272"/>
                  <a:pt x="7818" y="3728"/>
                </a:cubicBezTo>
                <a:cubicBezTo>
                  <a:pt x="8085" y="3842"/>
                  <a:pt x="8389" y="3823"/>
                  <a:pt x="8655" y="4033"/>
                </a:cubicBezTo>
                <a:cubicBezTo>
                  <a:pt x="8313" y="4109"/>
                  <a:pt x="8027" y="3709"/>
                  <a:pt x="7647" y="4014"/>
                </a:cubicBezTo>
                <a:cubicBezTo>
                  <a:pt x="7818" y="4223"/>
                  <a:pt x="8142" y="3957"/>
                  <a:pt x="8085" y="4318"/>
                </a:cubicBezTo>
                <a:cubicBezTo>
                  <a:pt x="7666" y="4470"/>
                  <a:pt x="7533" y="4318"/>
                  <a:pt x="7114" y="4641"/>
                </a:cubicBezTo>
                <a:cubicBezTo>
                  <a:pt x="7362" y="4832"/>
                  <a:pt x="7666" y="4774"/>
                  <a:pt x="7932" y="4927"/>
                </a:cubicBezTo>
                <a:cubicBezTo>
                  <a:pt x="7609" y="5117"/>
                  <a:pt x="7343" y="4832"/>
                  <a:pt x="7057" y="4793"/>
                </a:cubicBezTo>
                <a:cubicBezTo>
                  <a:pt x="7000" y="5459"/>
                  <a:pt x="7894" y="5155"/>
                  <a:pt x="8370" y="5421"/>
                </a:cubicBezTo>
                <a:cubicBezTo>
                  <a:pt x="8256" y="5497"/>
                  <a:pt x="8161" y="5497"/>
                  <a:pt x="8066" y="5421"/>
                </a:cubicBezTo>
                <a:lnTo>
                  <a:pt x="7818" y="5745"/>
                </a:lnTo>
                <a:cubicBezTo>
                  <a:pt x="7685" y="5725"/>
                  <a:pt x="7685" y="5706"/>
                  <a:pt x="7495" y="5611"/>
                </a:cubicBezTo>
                <a:cubicBezTo>
                  <a:pt x="7590" y="5383"/>
                  <a:pt x="7666" y="5554"/>
                  <a:pt x="7742" y="5592"/>
                </a:cubicBezTo>
                <a:cubicBezTo>
                  <a:pt x="7837" y="5174"/>
                  <a:pt x="7419" y="5478"/>
                  <a:pt x="7305" y="5687"/>
                </a:cubicBezTo>
                <a:cubicBezTo>
                  <a:pt x="7076" y="5573"/>
                  <a:pt x="6905" y="5383"/>
                  <a:pt x="6525" y="5421"/>
                </a:cubicBezTo>
                <a:cubicBezTo>
                  <a:pt x="6487" y="5611"/>
                  <a:pt x="6449" y="5668"/>
                  <a:pt x="6278" y="5649"/>
                </a:cubicBezTo>
                <a:cubicBezTo>
                  <a:pt x="6221" y="5745"/>
                  <a:pt x="6335" y="5764"/>
                  <a:pt x="6392" y="5821"/>
                </a:cubicBezTo>
                <a:cubicBezTo>
                  <a:pt x="6240" y="5916"/>
                  <a:pt x="6087" y="5897"/>
                  <a:pt x="5935" y="6106"/>
                </a:cubicBezTo>
                <a:cubicBezTo>
                  <a:pt x="6201" y="6220"/>
                  <a:pt x="6487" y="6201"/>
                  <a:pt x="6772" y="6296"/>
                </a:cubicBezTo>
                <a:cubicBezTo>
                  <a:pt x="6772" y="6372"/>
                  <a:pt x="6753" y="6467"/>
                  <a:pt x="6715" y="6562"/>
                </a:cubicBezTo>
                <a:cubicBezTo>
                  <a:pt x="6354" y="6829"/>
                  <a:pt x="6068" y="6258"/>
                  <a:pt x="5688" y="6638"/>
                </a:cubicBezTo>
                <a:cubicBezTo>
                  <a:pt x="5859" y="6829"/>
                  <a:pt x="6049" y="6600"/>
                  <a:pt x="6201" y="6810"/>
                </a:cubicBezTo>
                <a:cubicBezTo>
                  <a:pt x="5992" y="6810"/>
                  <a:pt x="5517" y="6943"/>
                  <a:pt x="5460" y="6867"/>
                </a:cubicBezTo>
                <a:cubicBezTo>
                  <a:pt x="5193" y="7019"/>
                  <a:pt x="5346" y="7209"/>
                  <a:pt x="5022" y="7361"/>
                </a:cubicBezTo>
                <a:cubicBezTo>
                  <a:pt x="5098" y="7380"/>
                  <a:pt x="5060" y="7456"/>
                  <a:pt x="5003" y="7551"/>
                </a:cubicBezTo>
                <a:cubicBezTo>
                  <a:pt x="5098" y="7704"/>
                  <a:pt x="5231" y="7571"/>
                  <a:pt x="5346" y="7685"/>
                </a:cubicBezTo>
                <a:cubicBezTo>
                  <a:pt x="5136" y="7837"/>
                  <a:pt x="5193" y="7685"/>
                  <a:pt x="4984" y="7647"/>
                </a:cubicBezTo>
                <a:cubicBezTo>
                  <a:pt x="5117" y="7799"/>
                  <a:pt x="5060" y="8046"/>
                  <a:pt x="5212" y="8198"/>
                </a:cubicBezTo>
                <a:cubicBezTo>
                  <a:pt x="5384" y="7742"/>
                  <a:pt x="5783" y="8084"/>
                  <a:pt x="6068" y="8103"/>
                </a:cubicBezTo>
                <a:cubicBezTo>
                  <a:pt x="6125" y="8008"/>
                  <a:pt x="6011" y="7970"/>
                  <a:pt x="5954" y="7913"/>
                </a:cubicBezTo>
                <a:cubicBezTo>
                  <a:pt x="6316" y="7799"/>
                  <a:pt x="6106" y="8122"/>
                  <a:pt x="6411" y="8236"/>
                </a:cubicBezTo>
                <a:cubicBezTo>
                  <a:pt x="6240" y="8312"/>
                  <a:pt x="6125" y="8236"/>
                  <a:pt x="6068" y="8103"/>
                </a:cubicBezTo>
                <a:cubicBezTo>
                  <a:pt x="5821" y="8464"/>
                  <a:pt x="5612" y="8141"/>
                  <a:pt x="5365" y="8598"/>
                </a:cubicBezTo>
                <a:cubicBezTo>
                  <a:pt x="5117" y="8503"/>
                  <a:pt x="4870" y="8445"/>
                  <a:pt x="4604" y="8464"/>
                </a:cubicBezTo>
                <a:cubicBezTo>
                  <a:pt x="4661" y="8864"/>
                  <a:pt x="5346" y="8484"/>
                  <a:pt x="5403" y="8826"/>
                </a:cubicBezTo>
                <a:cubicBezTo>
                  <a:pt x="4889" y="9035"/>
                  <a:pt x="4661" y="8598"/>
                  <a:pt x="4223" y="8712"/>
                </a:cubicBezTo>
                <a:cubicBezTo>
                  <a:pt x="4090" y="8845"/>
                  <a:pt x="4299" y="8864"/>
                  <a:pt x="4204" y="8997"/>
                </a:cubicBezTo>
                <a:cubicBezTo>
                  <a:pt x="3177" y="9206"/>
                  <a:pt x="3976" y="10024"/>
                  <a:pt x="4642" y="10005"/>
                </a:cubicBezTo>
                <a:cubicBezTo>
                  <a:pt x="4813" y="10081"/>
                  <a:pt x="4509" y="10329"/>
                  <a:pt x="4756" y="10386"/>
                </a:cubicBezTo>
                <a:cubicBezTo>
                  <a:pt x="4166" y="10405"/>
                  <a:pt x="3881" y="10062"/>
                  <a:pt x="3291" y="10252"/>
                </a:cubicBezTo>
                <a:cubicBezTo>
                  <a:pt x="3443" y="10405"/>
                  <a:pt x="3405" y="10443"/>
                  <a:pt x="3615" y="10386"/>
                </a:cubicBezTo>
                <a:cubicBezTo>
                  <a:pt x="3596" y="10462"/>
                  <a:pt x="3520" y="10557"/>
                  <a:pt x="3558" y="10728"/>
                </a:cubicBezTo>
                <a:cubicBezTo>
                  <a:pt x="3482" y="10804"/>
                  <a:pt x="3424" y="10728"/>
                  <a:pt x="3367" y="10709"/>
                </a:cubicBezTo>
                <a:cubicBezTo>
                  <a:pt x="3329" y="10899"/>
                  <a:pt x="3386" y="11070"/>
                  <a:pt x="3634" y="11184"/>
                </a:cubicBezTo>
                <a:cubicBezTo>
                  <a:pt x="3501" y="11470"/>
                  <a:pt x="3424" y="11051"/>
                  <a:pt x="3291" y="11356"/>
                </a:cubicBezTo>
                <a:cubicBezTo>
                  <a:pt x="3386" y="11337"/>
                  <a:pt x="3482" y="11356"/>
                  <a:pt x="3577" y="11432"/>
                </a:cubicBezTo>
                <a:cubicBezTo>
                  <a:pt x="3405" y="11603"/>
                  <a:pt x="3253" y="11413"/>
                  <a:pt x="3101" y="11413"/>
                </a:cubicBezTo>
                <a:cubicBezTo>
                  <a:pt x="3234" y="11736"/>
                  <a:pt x="3025" y="11527"/>
                  <a:pt x="2816" y="11717"/>
                </a:cubicBezTo>
                <a:cubicBezTo>
                  <a:pt x="3253" y="11831"/>
                  <a:pt x="3672" y="11774"/>
                  <a:pt x="4090" y="12097"/>
                </a:cubicBezTo>
                <a:cubicBezTo>
                  <a:pt x="3672" y="12021"/>
                  <a:pt x="3158" y="12212"/>
                  <a:pt x="2607" y="11964"/>
                </a:cubicBezTo>
                <a:cubicBezTo>
                  <a:pt x="2473" y="12135"/>
                  <a:pt x="2588" y="12212"/>
                  <a:pt x="2645" y="12288"/>
                </a:cubicBezTo>
                <a:cubicBezTo>
                  <a:pt x="2511" y="12345"/>
                  <a:pt x="2397" y="12307"/>
                  <a:pt x="2264" y="12231"/>
                </a:cubicBezTo>
                <a:cubicBezTo>
                  <a:pt x="2112" y="12440"/>
                  <a:pt x="2264" y="12516"/>
                  <a:pt x="2397" y="12630"/>
                </a:cubicBezTo>
                <a:cubicBezTo>
                  <a:pt x="2283" y="12630"/>
                  <a:pt x="2150" y="12706"/>
                  <a:pt x="2017" y="12649"/>
                </a:cubicBezTo>
                <a:cubicBezTo>
                  <a:pt x="1941" y="12972"/>
                  <a:pt x="2017" y="13239"/>
                  <a:pt x="2378" y="13391"/>
                </a:cubicBezTo>
                <a:cubicBezTo>
                  <a:pt x="2169" y="13638"/>
                  <a:pt x="1979" y="13106"/>
                  <a:pt x="1751" y="13562"/>
                </a:cubicBezTo>
                <a:cubicBezTo>
                  <a:pt x="2017" y="13904"/>
                  <a:pt x="2664" y="13828"/>
                  <a:pt x="3063" y="14057"/>
                </a:cubicBezTo>
                <a:cubicBezTo>
                  <a:pt x="3177" y="13828"/>
                  <a:pt x="2835" y="13885"/>
                  <a:pt x="3158" y="13828"/>
                </a:cubicBezTo>
                <a:cubicBezTo>
                  <a:pt x="3253" y="13543"/>
                  <a:pt x="2949" y="13942"/>
                  <a:pt x="2873" y="13847"/>
                </a:cubicBezTo>
                <a:cubicBezTo>
                  <a:pt x="3025" y="13562"/>
                  <a:pt x="3158" y="13657"/>
                  <a:pt x="3310" y="13638"/>
                </a:cubicBezTo>
                <a:cubicBezTo>
                  <a:pt x="3291" y="13828"/>
                  <a:pt x="3386" y="13847"/>
                  <a:pt x="3158" y="14019"/>
                </a:cubicBezTo>
                <a:cubicBezTo>
                  <a:pt x="3329" y="13961"/>
                  <a:pt x="3272" y="14133"/>
                  <a:pt x="3348" y="14247"/>
                </a:cubicBezTo>
                <a:cubicBezTo>
                  <a:pt x="2835" y="14133"/>
                  <a:pt x="2093" y="14038"/>
                  <a:pt x="1751" y="13752"/>
                </a:cubicBezTo>
                <a:cubicBezTo>
                  <a:pt x="1636" y="13809"/>
                  <a:pt x="1275" y="14095"/>
                  <a:pt x="1541" y="14323"/>
                </a:cubicBezTo>
                <a:cubicBezTo>
                  <a:pt x="1332" y="14475"/>
                  <a:pt x="1389" y="14475"/>
                  <a:pt x="1351" y="14665"/>
                </a:cubicBezTo>
                <a:cubicBezTo>
                  <a:pt x="1275" y="14741"/>
                  <a:pt x="1218" y="14665"/>
                  <a:pt x="1161" y="14646"/>
                </a:cubicBezTo>
                <a:cubicBezTo>
                  <a:pt x="1047" y="14779"/>
                  <a:pt x="1294" y="14779"/>
                  <a:pt x="1351" y="14874"/>
                </a:cubicBezTo>
                <a:cubicBezTo>
                  <a:pt x="1237" y="15103"/>
                  <a:pt x="1161" y="14913"/>
                  <a:pt x="1066" y="14874"/>
                </a:cubicBezTo>
                <a:cubicBezTo>
                  <a:pt x="876" y="15027"/>
                  <a:pt x="990" y="15084"/>
                  <a:pt x="857" y="15236"/>
                </a:cubicBezTo>
                <a:cubicBezTo>
                  <a:pt x="1218" y="15312"/>
                  <a:pt x="1066" y="15826"/>
                  <a:pt x="1465" y="15749"/>
                </a:cubicBezTo>
                <a:cubicBezTo>
                  <a:pt x="1579" y="15826"/>
                  <a:pt x="1332" y="15902"/>
                  <a:pt x="1275" y="15807"/>
                </a:cubicBezTo>
                <a:cubicBezTo>
                  <a:pt x="1256" y="16149"/>
                  <a:pt x="1636" y="15787"/>
                  <a:pt x="1751" y="16035"/>
                </a:cubicBezTo>
                <a:cubicBezTo>
                  <a:pt x="1846" y="15692"/>
                  <a:pt x="1941" y="15921"/>
                  <a:pt x="2131" y="15692"/>
                </a:cubicBezTo>
                <a:cubicBezTo>
                  <a:pt x="2074" y="15959"/>
                  <a:pt x="1846" y="16054"/>
                  <a:pt x="1694" y="16377"/>
                </a:cubicBezTo>
                <a:cubicBezTo>
                  <a:pt x="1294" y="16510"/>
                  <a:pt x="1199" y="16225"/>
                  <a:pt x="800" y="16168"/>
                </a:cubicBezTo>
                <a:cubicBezTo>
                  <a:pt x="609" y="16567"/>
                  <a:pt x="438" y="16358"/>
                  <a:pt x="267" y="16605"/>
                </a:cubicBezTo>
                <a:cubicBezTo>
                  <a:pt x="419" y="16586"/>
                  <a:pt x="571" y="16700"/>
                  <a:pt x="743" y="16624"/>
                </a:cubicBezTo>
                <a:cubicBezTo>
                  <a:pt x="533" y="17157"/>
                  <a:pt x="400" y="16891"/>
                  <a:pt x="1" y="17214"/>
                </a:cubicBezTo>
                <a:cubicBezTo>
                  <a:pt x="305" y="17556"/>
                  <a:pt x="628" y="17157"/>
                  <a:pt x="933" y="17442"/>
                </a:cubicBezTo>
                <a:cubicBezTo>
                  <a:pt x="762" y="17480"/>
                  <a:pt x="609" y="17575"/>
                  <a:pt x="438" y="17404"/>
                </a:cubicBezTo>
                <a:cubicBezTo>
                  <a:pt x="609" y="17633"/>
                  <a:pt x="438" y="17690"/>
                  <a:pt x="438" y="17899"/>
                </a:cubicBezTo>
                <a:cubicBezTo>
                  <a:pt x="381" y="17975"/>
                  <a:pt x="305" y="17899"/>
                  <a:pt x="248" y="17861"/>
                </a:cubicBezTo>
                <a:cubicBezTo>
                  <a:pt x="229" y="17994"/>
                  <a:pt x="286" y="18089"/>
                  <a:pt x="191" y="18222"/>
                </a:cubicBezTo>
                <a:cubicBezTo>
                  <a:pt x="305" y="18336"/>
                  <a:pt x="419" y="17994"/>
                  <a:pt x="533" y="18165"/>
                </a:cubicBezTo>
                <a:cubicBezTo>
                  <a:pt x="704" y="18241"/>
                  <a:pt x="533" y="18450"/>
                  <a:pt x="590" y="18584"/>
                </a:cubicBezTo>
                <a:cubicBezTo>
                  <a:pt x="1199" y="18850"/>
                  <a:pt x="1884" y="18584"/>
                  <a:pt x="2074" y="18964"/>
                </a:cubicBezTo>
                <a:cubicBezTo>
                  <a:pt x="2131" y="19097"/>
                  <a:pt x="1941" y="19516"/>
                  <a:pt x="2169" y="19611"/>
                </a:cubicBezTo>
                <a:cubicBezTo>
                  <a:pt x="2245" y="19535"/>
                  <a:pt x="2397" y="19268"/>
                  <a:pt x="2588" y="19401"/>
                </a:cubicBezTo>
                <a:cubicBezTo>
                  <a:pt x="2607" y="19230"/>
                  <a:pt x="2340" y="19306"/>
                  <a:pt x="2264" y="19078"/>
                </a:cubicBezTo>
                <a:cubicBezTo>
                  <a:pt x="3596" y="18926"/>
                  <a:pt x="5441" y="19896"/>
                  <a:pt x="6772" y="20257"/>
                </a:cubicBezTo>
                <a:cubicBezTo>
                  <a:pt x="6886" y="20105"/>
                  <a:pt x="6677" y="20105"/>
                  <a:pt x="6753" y="19972"/>
                </a:cubicBezTo>
                <a:cubicBezTo>
                  <a:pt x="6791" y="20124"/>
                  <a:pt x="7095" y="20619"/>
                  <a:pt x="7381" y="20238"/>
                </a:cubicBezTo>
                <a:cubicBezTo>
                  <a:pt x="7514" y="20771"/>
                  <a:pt x="8027" y="20923"/>
                  <a:pt x="8522" y="20923"/>
                </a:cubicBezTo>
                <a:cubicBezTo>
                  <a:pt x="8560" y="20847"/>
                  <a:pt x="8199" y="20733"/>
                  <a:pt x="8085" y="20771"/>
                </a:cubicBezTo>
                <a:cubicBezTo>
                  <a:pt x="8579" y="20467"/>
                  <a:pt x="9321" y="21323"/>
                  <a:pt x="9739" y="21170"/>
                </a:cubicBezTo>
                <a:cubicBezTo>
                  <a:pt x="9701" y="21513"/>
                  <a:pt x="10519" y="21304"/>
                  <a:pt x="10614" y="21855"/>
                </a:cubicBezTo>
                <a:cubicBezTo>
                  <a:pt x="10690" y="21874"/>
                  <a:pt x="10766" y="21836"/>
                  <a:pt x="10843" y="21703"/>
                </a:cubicBezTo>
                <a:cubicBezTo>
                  <a:pt x="10900" y="22140"/>
                  <a:pt x="11432" y="21912"/>
                  <a:pt x="11718" y="22102"/>
                </a:cubicBezTo>
                <a:cubicBezTo>
                  <a:pt x="12516" y="22654"/>
                  <a:pt x="13905" y="23225"/>
                  <a:pt x="14932" y="23624"/>
                </a:cubicBezTo>
                <a:cubicBezTo>
                  <a:pt x="15921" y="24004"/>
                  <a:pt x="16986" y="24461"/>
                  <a:pt x="17937" y="24841"/>
                </a:cubicBezTo>
                <a:cubicBezTo>
                  <a:pt x="17842" y="24994"/>
                  <a:pt x="17728" y="24936"/>
                  <a:pt x="17614" y="24860"/>
                </a:cubicBezTo>
                <a:cubicBezTo>
                  <a:pt x="17614" y="25032"/>
                  <a:pt x="17994" y="25165"/>
                  <a:pt x="18109" y="25108"/>
                </a:cubicBezTo>
                <a:cubicBezTo>
                  <a:pt x="18166" y="24936"/>
                  <a:pt x="17975" y="25165"/>
                  <a:pt x="17994" y="24955"/>
                </a:cubicBezTo>
                <a:cubicBezTo>
                  <a:pt x="18337" y="24803"/>
                  <a:pt x="18223" y="25469"/>
                  <a:pt x="18584" y="25184"/>
                </a:cubicBezTo>
                <a:cubicBezTo>
                  <a:pt x="18717" y="25241"/>
                  <a:pt x="18356" y="25298"/>
                  <a:pt x="18603" y="25374"/>
                </a:cubicBezTo>
                <a:cubicBezTo>
                  <a:pt x="18717" y="25241"/>
                  <a:pt x="18698" y="25545"/>
                  <a:pt x="18736" y="25260"/>
                </a:cubicBezTo>
                <a:cubicBezTo>
                  <a:pt x="18945" y="25450"/>
                  <a:pt x="18926" y="25621"/>
                  <a:pt x="19269" y="25431"/>
                </a:cubicBezTo>
                <a:cubicBezTo>
                  <a:pt x="19573" y="25964"/>
                  <a:pt x="19935" y="25716"/>
                  <a:pt x="20562" y="26173"/>
                </a:cubicBezTo>
                <a:cubicBezTo>
                  <a:pt x="20714" y="25754"/>
                  <a:pt x="20867" y="26458"/>
                  <a:pt x="21171" y="26021"/>
                </a:cubicBezTo>
                <a:cubicBezTo>
                  <a:pt x="21209" y="26078"/>
                  <a:pt x="21114" y="26192"/>
                  <a:pt x="21190" y="26211"/>
                </a:cubicBezTo>
                <a:cubicBezTo>
                  <a:pt x="21057" y="26363"/>
                  <a:pt x="21152" y="26097"/>
                  <a:pt x="21000" y="26211"/>
                </a:cubicBezTo>
                <a:cubicBezTo>
                  <a:pt x="20943" y="26363"/>
                  <a:pt x="21418" y="26572"/>
                  <a:pt x="21323" y="26287"/>
                </a:cubicBezTo>
                <a:cubicBezTo>
                  <a:pt x="21418" y="26667"/>
                  <a:pt x="21742" y="26344"/>
                  <a:pt x="21894" y="26667"/>
                </a:cubicBezTo>
                <a:cubicBezTo>
                  <a:pt x="21913" y="26591"/>
                  <a:pt x="21875" y="26572"/>
                  <a:pt x="21913" y="26496"/>
                </a:cubicBezTo>
                <a:cubicBezTo>
                  <a:pt x="21951" y="26705"/>
                  <a:pt x="22236" y="26515"/>
                  <a:pt x="22084" y="26762"/>
                </a:cubicBezTo>
                <a:cubicBezTo>
                  <a:pt x="22845" y="26743"/>
                  <a:pt x="23491" y="27257"/>
                  <a:pt x="23967" y="27390"/>
                </a:cubicBezTo>
                <a:cubicBezTo>
                  <a:pt x="23872" y="27561"/>
                  <a:pt x="24119" y="27428"/>
                  <a:pt x="24138" y="27295"/>
                </a:cubicBezTo>
                <a:cubicBezTo>
                  <a:pt x="24138" y="27694"/>
                  <a:pt x="24633" y="27466"/>
                  <a:pt x="24937" y="27580"/>
                </a:cubicBezTo>
                <a:cubicBezTo>
                  <a:pt x="25127" y="27675"/>
                  <a:pt x="25260" y="28094"/>
                  <a:pt x="25622" y="27828"/>
                </a:cubicBezTo>
                <a:cubicBezTo>
                  <a:pt x="25698" y="28208"/>
                  <a:pt x="25907" y="28113"/>
                  <a:pt x="26192" y="28284"/>
                </a:cubicBezTo>
                <a:cubicBezTo>
                  <a:pt x="26230" y="28189"/>
                  <a:pt x="26135" y="28170"/>
                  <a:pt x="26078" y="28132"/>
                </a:cubicBezTo>
                <a:cubicBezTo>
                  <a:pt x="27334" y="28436"/>
                  <a:pt x="29939" y="29711"/>
                  <a:pt x="31252" y="30281"/>
                </a:cubicBezTo>
                <a:cubicBezTo>
                  <a:pt x="31347" y="30300"/>
                  <a:pt x="31442" y="30205"/>
                  <a:pt x="31499" y="30034"/>
                </a:cubicBezTo>
                <a:lnTo>
                  <a:pt x="32317" y="30376"/>
                </a:lnTo>
                <a:cubicBezTo>
                  <a:pt x="32279" y="30472"/>
                  <a:pt x="32203" y="30395"/>
                  <a:pt x="32127" y="30395"/>
                </a:cubicBezTo>
                <a:cubicBezTo>
                  <a:pt x="33401" y="31004"/>
                  <a:pt x="34942" y="31651"/>
                  <a:pt x="36369" y="31784"/>
                </a:cubicBezTo>
                <a:cubicBezTo>
                  <a:pt x="36292" y="32069"/>
                  <a:pt x="36597" y="31784"/>
                  <a:pt x="36464" y="32088"/>
                </a:cubicBezTo>
                <a:cubicBezTo>
                  <a:pt x="37358" y="32145"/>
                  <a:pt x="37928" y="32526"/>
                  <a:pt x="38556" y="32659"/>
                </a:cubicBezTo>
                <a:cubicBezTo>
                  <a:pt x="38670" y="32640"/>
                  <a:pt x="38670" y="32507"/>
                  <a:pt x="38575" y="32488"/>
                </a:cubicBezTo>
                <a:cubicBezTo>
                  <a:pt x="38670" y="32336"/>
                  <a:pt x="38841" y="32564"/>
                  <a:pt x="38974" y="32564"/>
                </a:cubicBezTo>
                <a:cubicBezTo>
                  <a:pt x="39165" y="32259"/>
                  <a:pt x="38841" y="32583"/>
                  <a:pt x="38936" y="32374"/>
                </a:cubicBezTo>
                <a:cubicBezTo>
                  <a:pt x="39050" y="32221"/>
                  <a:pt x="39260" y="32507"/>
                  <a:pt x="39374" y="32374"/>
                </a:cubicBezTo>
                <a:cubicBezTo>
                  <a:pt x="39165" y="32716"/>
                  <a:pt x="39108" y="32355"/>
                  <a:pt x="38898" y="32621"/>
                </a:cubicBezTo>
                <a:cubicBezTo>
                  <a:pt x="38860" y="32754"/>
                  <a:pt x="38993" y="32697"/>
                  <a:pt x="39031" y="32583"/>
                </a:cubicBezTo>
                <a:cubicBezTo>
                  <a:pt x="39127" y="32583"/>
                  <a:pt x="39108" y="32678"/>
                  <a:pt x="39070" y="32773"/>
                </a:cubicBezTo>
                <a:cubicBezTo>
                  <a:pt x="39678" y="32469"/>
                  <a:pt x="40097" y="33363"/>
                  <a:pt x="40819" y="33001"/>
                </a:cubicBezTo>
                <a:cubicBezTo>
                  <a:pt x="40915" y="33077"/>
                  <a:pt x="40705" y="33096"/>
                  <a:pt x="40762" y="33230"/>
                </a:cubicBezTo>
                <a:cubicBezTo>
                  <a:pt x="41999" y="33458"/>
                  <a:pt x="42931" y="33648"/>
                  <a:pt x="44034" y="33743"/>
                </a:cubicBezTo>
                <a:cubicBezTo>
                  <a:pt x="43654" y="34143"/>
                  <a:pt x="43482" y="33648"/>
                  <a:pt x="43140" y="33857"/>
                </a:cubicBezTo>
                <a:cubicBezTo>
                  <a:pt x="43711" y="34162"/>
                  <a:pt x="44509" y="34143"/>
                  <a:pt x="45346" y="34295"/>
                </a:cubicBezTo>
                <a:cubicBezTo>
                  <a:pt x="46221" y="34447"/>
                  <a:pt x="47115" y="34808"/>
                  <a:pt x="48142" y="34903"/>
                </a:cubicBezTo>
                <a:cubicBezTo>
                  <a:pt x="48371" y="34922"/>
                  <a:pt x="48504" y="34903"/>
                  <a:pt x="48599" y="34960"/>
                </a:cubicBezTo>
                <a:cubicBezTo>
                  <a:pt x="48675" y="34998"/>
                  <a:pt x="49017" y="35037"/>
                  <a:pt x="49113" y="35056"/>
                </a:cubicBezTo>
                <a:cubicBezTo>
                  <a:pt x="51034" y="35417"/>
                  <a:pt x="53392" y="35512"/>
                  <a:pt x="54876" y="35816"/>
                </a:cubicBezTo>
                <a:cubicBezTo>
                  <a:pt x="55389" y="35930"/>
                  <a:pt x="56264" y="36235"/>
                  <a:pt x="56949" y="35911"/>
                </a:cubicBezTo>
                <a:cubicBezTo>
                  <a:pt x="56854" y="35969"/>
                  <a:pt x="56721" y="35930"/>
                  <a:pt x="56588" y="35892"/>
                </a:cubicBezTo>
                <a:cubicBezTo>
                  <a:pt x="56759" y="35721"/>
                  <a:pt x="56987" y="35778"/>
                  <a:pt x="56854" y="35474"/>
                </a:cubicBezTo>
                <a:cubicBezTo>
                  <a:pt x="59308" y="35988"/>
                  <a:pt x="59935" y="35797"/>
                  <a:pt x="62351" y="36349"/>
                </a:cubicBezTo>
                <a:cubicBezTo>
                  <a:pt x="62218" y="36539"/>
                  <a:pt x="62180" y="36387"/>
                  <a:pt x="61933" y="36406"/>
                </a:cubicBezTo>
                <a:cubicBezTo>
                  <a:pt x="62028" y="36577"/>
                  <a:pt x="61952" y="36520"/>
                  <a:pt x="61856" y="36786"/>
                </a:cubicBezTo>
                <a:cubicBezTo>
                  <a:pt x="61952" y="36767"/>
                  <a:pt x="62009" y="36653"/>
                  <a:pt x="62066" y="36520"/>
                </a:cubicBezTo>
                <a:cubicBezTo>
                  <a:pt x="62389" y="36882"/>
                  <a:pt x="62579" y="36710"/>
                  <a:pt x="62884" y="36958"/>
                </a:cubicBezTo>
                <a:cubicBezTo>
                  <a:pt x="62750" y="36634"/>
                  <a:pt x="63207" y="36824"/>
                  <a:pt x="63321" y="36901"/>
                </a:cubicBezTo>
                <a:cubicBezTo>
                  <a:pt x="63226" y="37148"/>
                  <a:pt x="63055" y="36710"/>
                  <a:pt x="63017" y="36920"/>
                </a:cubicBezTo>
                <a:cubicBezTo>
                  <a:pt x="62808" y="36939"/>
                  <a:pt x="63511" y="37205"/>
                  <a:pt x="63397" y="36843"/>
                </a:cubicBezTo>
                <a:cubicBezTo>
                  <a:pt x="63682" y="36882"/>
                  <a:pt x="63949" y="36939"/>
                  <a:pt x="64025" y="37148"/>
                </a:cubicBezTo>
                <a:cubicBezTo>
                  <a:pt x="63987" y="37015"/>
                  <a:pt x="64044" y="36901"/>
                  <a:pt x="64196" y="36939"/>
                </a:cubicBezTo>
                <a:cubicBezTo>
                  <a:pt x="64253" y="36748"/>
                  <a:pt x="64025" y="36882"/>
                  <a:pt x="63987" y="36901"/>
                </a:cubicBezTo>
                <a:cubicBezTo>
                  <a:pt x="64158" y="36672"/>
                  <a:pt x="64329" y="36615"/>
                  <a:pt x="64481" y="36615"/>
                </a:cubicBezTo>
                <a:cubicBezTo>
                  <a:pt x="64063" y="36939"/>
                  <a:pt x="64748" y="36672"/>
                  <a:pt x="64500" y="37186"/>
                </a:cubicBezTo>
                <a:cubicBezTo>
                  <a:pt x="64938" y="36901"/>
                  <a:pt x="65166" y="37224"/>
                  <a:pt x="65718" y="37053"/>
                </a:cubicBezTo>
                <a:cubicBezTo>
                  <a:pt x="65794" y="37300"/>
                  <a:pt x="65756" y="37224"/>
                  <a:pt x="65927" y="37338"/>
                </a:cubicBezTo>
                <a:cubicBezTo>
                  <a:pt x="66060" y="37338"/>
                  <a:pt x="65908" y="37110"/>
                  <a:pt x="66079" y="37053"/>
                </a:cubicBezTo>
                <a:cubicBezTo>
                  <a:pt x="66364" y="37281"/>
                  <a:pt x="66745" y="37072"/>
                  <a:pt x="67106" y="37186"/>
                </a:cubicBezTo>
                <a:cubicBezTo>
                  <a:pt x="67106" y="37091"/>
                  <a:pt x="66935" y="37129"/>
                  <a:pt x="66973" y="37015"/>
                </a:cubicBezTo>
                <a:cubicBezTo>
                  <a:pt x="67030" y="36958"/>
                  <a:pt x="67201" y="37053"/>
                  <a:pt x="67353" y="36920"/>
                </a:cubicBezTo>
                <a:cubicBezTo>
                  <a:pt x="67315" y="37186"/>
                  <a:pt x="67125" y="36996"/>
                  <a:pt x="67201" y="37224"/>
                </a:cubicBezTo>
                <a:cubicBezTo>
                  <a:pt x="67392" y="37015"/>
                  <a:pt x="67487" y="37186"/>
                  <a:pt x="67677" y="37243"/>
                </a:cubicBezTo>
                <a:cubicBezTo>
                  <a:pt x="67753" y="37053"/>
                  <a:pt x="67734" y="36958"/>
                  <a:pt x="67563" y="36977"/>
                </a:cubicBezTo>
                <a:cubicBezTo>
                  <a:pt x="68514" y="36824"/>
                  <a:pt x="69636" y="36996"/>
                  <a:pt x="71082" y="37129"/>
                </a:cubicBezTo>
                <a:cubicBezTo>
                  <a:pt x="71101" y="37015"/>
                  <a:pt x="71120" y="36901"/>
                  <a:pt x="71177" y="36901"/>
                </a:cubicBezTo>
                <a:cubicBezTo>
                  <a:pt x="71101" y="37281"/>
                  <a:pt x="71957" y="37110"/>
                  <a:pt x="72318" y="37110"/>
                </a:cubicBezTo>
                <a:cubicBezTo>
                  <a:pt x="73402" y="37167"/>
                  <a:pt x="74962" y="37395"/>
                  <a:pt x="76046" y="37281"/>
                </a:cubicBezTo>
                <a:cubicBezTo>
                  <a:pt x="75837" y="37015"/>
                  <a:pt x="75456" y="37300"/>
                  <a:pt x="75133" y="37129"/>
                </a:cubicBezTo>
                <a:cubicBezTo>
                  <a:pt x="75513" y="36920"/>
                  <a:pt x="76084" y="37167"/>
                  <a:pt x="76769" y="37167"/>
                </a:cubicBezTo>
                <a:cubicBezTo>
                  <a:pt x="76731" y="37262"/>
                  <a:pt x="76655" y="37205"/>
                  <a:pt x="76579" y="37224"/>
                </a:cubicBezTo>
                <a:cubicBezTo>
                  <a:pt x="77168" y="37528"/>
                  <a:pt x="77396" y="37148"/>
                  <a:pt x="77929" y="37509"/>
                </a:cubicBezTo>
                <a:cubicBezTo>
                  <a:pt x="77929" y="37414"/>
                  <a:pt x="77834" y="37414"/>
                  <a:pt x="77777" y="37395"/>
                </a:cubicBezTo>
                <a:cubicBezTo>
                  <a:pt x="81904" y="37452"/>
                  <a:pt x="86431" y="37795"/>
                  <a:pt x="90844" y="37167"/>
                </a:cubicBezTo>
                <a:cubicBezTo>
                  <a:pt x="89627" y="37167"/>
                  <a:pt x="88295" y="37281"/>
                  <a:pt x="86964" y="37414"/>
                </a:cubicBezTo>
                <a:cubicBezTo>
                  <a:pt x="87040" y="37034"/>
                  <a:pt x="86926" y="37338"/>
                  <a:pt x="86907" y="37338"/>
                </a:cubicBezTo>
                <a:cubicBezTo>
                  <a:pt x="86603" y="37319"/>
                  <a:pt x="85823" y="37148"/>
                  <a:pt x="85062" y="37224"/>
                </a:cubicBezTo>
                <a:cubicBezTo>
                  <a:pt x="84168" y="37319"/>
                  <a:pt x="82970" y="37300"/>
                  <a:pt x="82190" y="37300"/>
                </a:cubicBezTo>
                <a:cubicBezTo>
                  <a:pt x="82209" y="37224"/>
                  <a:pt x="82266" y="37243"/>
                  <a:pt x="82304" y="37224"/>
                </a:cubicBezTo>
                <a:cubicBezTo>
                  <a:pt x="81144" y="37262"/>
                  <a:pt x="80459" y="37053"/>
                  <a:pt x="79184" y="37053"/>
                </a:cubicBezTo>
                <a:cubicBezTo>
                  <a:pt x="79108" y="37015"/>
                  <a:pt x="79203" y="36824"/>
                  <a:pt x="79108" y="36805"/>
                </a:cubicBezTo>
                <a:cubicBezTo>
                  <a:pt x="78956" y="36996"/>
                  <a:pt x="78899" y="36748"/>
                  <a:pt x="78823" y="36767"/>
                </a:cubicBezTo>
                <a:cubicBezTo>
                  <a:pt x="78728" y="36786"/>
                  <a:pt x="78842" y="36939"/>
                  <a:pt x="78861" y="36920"/>
                </a:cubicBezTo>
                <a:cubicBezTo>
                  <a:pt x="78652" y="37091"/>
                  <a:pt x="78747" y="36843"/>
                  <a:pt x="78595" y="36805"/>
                </a:cubicBezTo>
                <a:cubicBezTo>
                  <a:pt x="78271" y="36748"/>
                  <a:pt x="77606" y="36958"/>
                  <a:pt x="77092" y="36653"/>
                </a:cubicBezTo>
                <a:cubicBezTo>
                  <a:pt x="77625" y="36235"/>
                  <a:pt x="78538" y="36977"/>
                  <a:pt x="78709" y="36501"/>
                </a:cubicBezTo>
                <a:cubicBezTo>
                  <a:pt x="78804" y="36748"/>
                  <a:pt x="79146" y="36710"/>
                  <a:pt x="79261" y="36672"/>
                </a:cubicBezTo>
                <a:cubicBezTo>
                  <a:pt x="79337" y="36920"/>
                  <a:pt x="79299" y="36901"/>
                  <a:pt x="79736" y="36977"/>
                </a:cubicBezTo>
                <a:cubicBezTo>
                  <a:pt x="79679" y="36786"/>
                  <a:pt x="79926" y="36691"/>
                  <a:pt x="79774" y="36653"/>
                </a:cubicBezTo>
                <a:cubicBezTo>
                  <a:pt x="79641" y="36843"/>
                  <a:pt x="79432" y="36729"/>
                  <a:pt x="79280" y="36520"/>
                </a:cubicBezTo>
                <a:cubicBezTo>
                  <a:pt x="79299" y="36349"/>
                  <a:pt x="79489" y="36501"/>
                  <a:pt x="79584" y="36482"/>
                </a:cubicBezTo>
                <a:cubicBezTo>
                  <a:pt x="79717" y="36349"/>
                  <a:pt x="79108" y="36330"/>
                  <a:pt x="79013" y="36387"/>
                </a:cubicBezTo>
                <a:cubicBezTo>
                  <a:pt x="79032" y="36330"/>
                  <a:pt x="79089" y="36349"/>
                  <a:pt x="79146" y="36330"/>
                </a:cubicBezTo>
                <a:cubicBezTo>
                  <a:pt x="78747" y="36387"/>
                  <a:pt x="78614" y="36235"/>
                  <a:pt x="78138" y="36102"/>
                </a:cubicBezTo>
                <a:cubicBezTo>
                  <a:pt x="77948" y="36197"/>
                  <a:pt x="78367" y="36216"/>
                  <a:pt x="78462" y="36235"/>
                </a:cubicBezTo>
                <a:cubicBezTo>
                  <a:pt x="78062" y="36539"/>
                  <a:pt x="77644" y="36102"/>
                  <a:pt x="77282" y="36064"/>
                </a:cubicBezTo>
                <a:cubicBezTo>
                  <a:pt x="77016" y="36026"/>
                  <a:pt x="76483" y="36444"/>
                  <a:pt x="76483" y="35930"/>
                </a:cubicBezTo>
                <a:cubicBezTo>
                  <a:pt x="76369" y="36197"/>
                  <a:pt x="76084" y="36121"/>
                  <a:pt x="75818" y="36064"/>
                </a:cubicBezTo>
                <a:cubicBezTo>
                  <a:pt x="75875" y="35892"/>
                  <a:pt x="76065" y="36064"/>
                  <a:pt x="76179" y="36045"/>
                </a:cubicBezTo>
                <a:cubicBezTo>
                  <a:pt x="75818" y="35988"/>
                  <a:pt x="74962" y="36026"/>
                  <a:pt x="74600" y="36026"/>
                </a:cubicBezTo>
                <a:cubicBezTo>
                  <a:pt x="74524" y="35969"/>
                  <a:pt x="74657" y="35930"/>
                  <a:pt x="74657" y="35778"/>
                </a:cubicBezTo>
                <a:cubicBezTo>
                  <a:pt x="74543" y="35721"/>
                  <a:pt x="74429" y="35969"/>
                  <a:pt x="74505" y="35683"/>
                </a:cubicBezTo>
                <a:cubicBezTo>
                  <a:pt x="73859" y="36007"/>
                  <a:pt x="73383" y="35303"/>
                  <a:pt x="72679" y="35740"/>
                </a:cubicBezTo>
                <a:cubicBezTo>
                  <a:pt x="72698" y="35626"/>
                  <a:pt x="72356" y="35531"/>
                  <a:pt x="72508" y="35474"/>
                </a:cubicBezTo>
                <a:cubicBezTo>
                  <a:pt x="71158" y="35512"/>
                  <a:pt x="68533" y="34960"/>
                  <a:pt x="66840" y="35284"/>
                </a:cubicBezTo>
                <a:cubicBezTo>
                  <a:pt x="66859" y="35132"/>
                  <a:pt x="66802" y="35094"/>
                  <a:pt x="66593" y="35151"/>
                </a:cubicBezTo>
                <a:cubicBezTo>
                  <a:pt x="66840" y="35017"/>
                  <a:pt x="66250" y="34903"/>
                  <a:pt x="66079" y="35037"/>
                </a:cubicBezTo>
                <a:cubicBezTo>
                  <a:pt x="66060" y="34960"/>
                  <a:pt x="66155" y="34789"/>
                  <a:pt x="65927" y="34751"/>
                </a:cubicBezTo>
                <a:cubicBezTo>
                  <a:pt x="65984" y="34998"/>
                  <a:pt x="65489" y="34903"/>
                  <a:pt x="65527" y="34732"/>
                </a:cubicBezTo>
                <a:cubicBezTo>
                  <a:pt x="65185" y="34808"/>
                  <a:pt x="64519" y="34979"/>
                  <a:pt x="64177" y="34751"/>
                </a:cubicBezTo>
                <a:cubicBezTo>
                  <a:pt x="64348" y="34865"/>
                  <a:pt x="64234" y="34276"/>
                  <a:pt x="64101" y="34808"/>
                </a:cubicBezTo>
                <a:cubicBezTo>
                  <a:pt x="63949" y="34789"/>
                  <a:pt x="64139" y="34504"/>
                  <a:pt x="63949" y="34523"/>
                </a:cubicBezTo>
                <a:cubicBezTo>
                  <a:pt x="63778" y="34675"/>
                  <a:pt x="63930" y="34618"/>
                  <a:pt x="63930" y="34770"/>
                </a:cubicBezTo>
                <a:cubicBezTo>
                  <a:pt x="63530" y="34295"/>
                  <a:pt x="62827" y="34808"/>
                  <a:pt x="62503" y="34428"/>
                </a:cubicBezTo>
                <a:cubicBezTo>
                  <a:pt x="62522" y="34485"/>
                  <a:pt x="62522" y="34561"/>
                  <a:pt x="62503" y="34656"/>
                </a:cubicBezTo>
                <a:cubicBezTo>
                  <a:pt x="62332" y="34466"/>
                  <a:pt x="62275" y="34314"/>
                  <a:pt x="62009" y="34295"/>
                </a:cubicBezTo>
                <a:cubicBezTo>
                  <a:pt x="61875" y="34276"/>
                  <a:pt x="61837" y="34466"/>
                  <a:pt x="61875" y="34580"/>
                </a:cubicBezTo>
                <a:cubicBezTo>
                  <a:pt x="61514" y="34238"/>
                  <a:pt x="61419" y="34580"/>
                  <a:pt x="60924" y="34428"/>
                </a:cubicBezTo>
                <a:cubicBezTo>
                  <a:pt x="61210" y="34200"/>
                  <a:pt x="60791" y="34257"/>
                  <a:pt x="60734" y="34447"/>
                </a:cubicBezTo>
                <a:cubicBezTo>
                  <a:pt x="60696" y="34390"/>
                  <a:pt x="60696" y="34295"/>
                  <a:pt x="60696" y="34200"/>
                </a:cubicBezTo>
                <a:cubicBezTo>
                  <a:pt x="57976" y="34181"/>
                  <a:pt x="56245" y="33496"/>
                  <a:pt x="53259" y="33077"/>
                </a:cubicBezTo>
                <a:cubicBezTo>
                  <a:pt x="53316" y="33020"/>
                  <a:pt x="53411" y="33039"/>
                  <a:pt x="53449" y="32887"/>
                </a:cubicBezTo>
                <a:cubicBezTo>
                  <a:pt x="53202" y="33115"/>
                  <a:pt x="52879" y="32621"/>
                  <a:pt x="52536" y="32773"/>
                </a:cubicBezTo>
                <a:cubicBezTo>
                  <a:pt x="52536" y="32906"/>
                  <a:pt x="52631" y="32792"/>
                  <a:pt x="52726" y="32925"/>
                </a:cubicBezTo>
                <a:cubicBezTo>
                  <a:pt x="52365" y="33020"/>
                  <a:pt x="52137" y="32849"/>
                  <a:pt x="51871" y="32830"/>
                </a:cubicBezTo>
                <a:cubicBezTo>
                  <a:pt x="51909" y="32773"/>
                  <a:pt x="51966" y="32697"/>
                  <a:pt x="52023" y="32716"/>
                </a:cubicBezTo>
                <a:cubicBezTo>
                  <a:pt x="51947" y="32564"/>
                  <a:pt x="51623" y="33001"/>
                  <a:pt x="51357" y="32754"/>
                </a:cubicBezTo>
                <a:cubicBezTo>
                  <a:pt x="51395" y="32678"/>
                  <a:pt x="51452" y="32716"/>
                  <a:pt x="51490" y="32697"/>
                </a:cubicBezTo>
                <a:cubicBezTo>
                  <a:pt x="51167" y="32640"/>
                  <a:pt x="50463" y="32735"/>
                  <a:pt x="50140" y="32526"/>
                </a:cubicBezTo>
                <a:cubicBezTo>
                  <a:pt x="50558" y="31955"/>
                  <a:pt x="51015" y="32412"/>
                  <a:pt x="51376" y="32240"/>
                </a:cubicBezTo>
                <a:cubicBezTo>
                  <a:pt x="51376" y="32526"/>
                  <a:pt x="51699" y="32431"/>
                  <a:pt x="51775" y="32298"/>
                </a:cubicBezTo>
                <a:cubicBezTo>
                  <a:pt x="51852" y="32355"/>
                  <a:pt x="51985" y="32393"/>
                  <a:pt x="51890" y="32583"/>
                </a:cubicBezTo>
                <a:cubicBezTo>
                  <a:pt x="52156" y="32431"/>
                  <a:pt x="52365" y="32602"/>
                  <a:pt x="52745" y="32678"/>
                </a:cubicBezTo>
                <a:cubicBezTo>
                  <a:pt x="52765" y="32621"/>
                  <a:pt x="52726" y="32583"/>
                  <a:pt x="52745" y="32507"/>
                </a:cubicBezTo>
                <a:cubicBezTo>
                  <a:pt x="53221" y="32697"/>
                  <a:pt x="54115" y="32830"/>
                  <a:pt x="54629" y="32754"/>
                </a:cubicBezTo>
                <a:cubicBezTo>
                  <a:pt x="54686" y="32811"/>
                  <a:pt x="54571" y="32849"/>
                  <a:pt x="54552" y="32982"/>
                </a:cubicBezTo>
                <a:cubicBezTo>
                  <a:pt x="55199" y="33001"/>
                  <a:pt x="55313" y="33115"/>
                  <a:pt x="55998" y="33230"/>
                </a:cubicBezTo>
                <a:lnTo>
                  <a:pt x="56074" y="33001"/>
                </a:lnTo>
                <a:cubicBezTo>
                  <a:pt x="56607" y="33496"/>
                  <a:pt x="56873" y="33058"/>
                  <a:pt x="57577" y="33439"/>
                </a:cubicBezTo>
                <a:cubicBezTo>
                  <a:pt x="57634" y="33325"/>
                  <a:pt x="57577" y="33287"/>
                  <a:pt x="57596" y="33191"/>
                </a:cubicBezTo>
                <a:cubicBezTo>
                  <a:pt x="57919" y="33496"/>
                  <a:pt x="58128" y="33211"/>
                  <a:pt x="58395" y="33496"/>
                </a:cubicBezTo>
                <a:cubicBezTo>
                  <a:pt x="58281" y="33211"/>
                  <a:pt x="58547" y="33515"/>
                  <a:pt x="58585" y="33230"/>
                </a:cubicBezTo>
                <a:cubicBezTo>
                  <a:pt x="58509" y="33515"/>
                  <a:pt x="58946" y="33553"/>
                  <a:pt x="59079" y="33363"/>
                </a:cubicBezTo>
                <a:cubicBezTo>
                  <a:pt x="59859" y="33876"/>
                  <a:pt x="61115" y="33705"/>
                  <a:pt x="62161" y="34009"/>
                </a:cubicBezTo>
                <a:cubicBezTo>
                  <a:pt x="62142" y="33553"/>
                  <a:pt x="62846" y="34066"/>
                  <a:pt x="63074" y="33914"/>
                </a:cubicBezTo>
                <a:cubicBezTo>
                  <a:pt x="63264" y="33971"/>
                  <a:pt x="62827" y="34066"/>
                  <a:pt x="63017" y="34143"/>
                </a:cubicBezTo>
                <a:cubicBezTo>
                  <a:pt x="63226" y="33876"/>
                  <a:pt x="63454" y="34390"/>
                  <a:pt x="63473" y="33914"/>
                </a:cubicBezTo>
                <a:cubicBezTo>
                  <a:pt x="63530" y="34104"/>
                  <a:pt x="63606" y="34257"/>
                  <a:pt x="63587" y="34352"/>
                </a:cubicBezTo>
                <a:cubicBezTo>
                  <a:pt x="63987" y="34295"/>
                  <a:pt x="64291" y="34028"/>
                  <a:pt x="64767" y="34143"/>
                </a:cubicBezTo>
                <a:cubicBezTo>
                  <a:pt x="64710" y="34219"/>
                  <a:pt x="64614" y="34200"/>
                  <a:pt x="64576" y="34352"/>
                </a:cubicBezTo>
                <a:cubicBezTo>
                  <a:pt x="65185" y="34009"/>
                  <a:pt x="65337" y="34618"/>
                  <a:pt x="65756" y="34542"/>
                </a:cubicBezTo>
                <a:cubicBezTo>
                  <a:pt x="65737" y="34466"/>
                  <a:pt x="65737" y="34409"/>
                  <a:pt x="65775" y="34295"/>
                </a:cubicBezTo>
                <a:cubicBezTo>
                  <a:pt x="65870" y="34314"/>
                  <a:pt x="65889" y="34390"/>
                  <a:pt x="65889" y="34485"/>
                </a:cubicBezTo>
                <a:cubicBezTo>
                  <a:pt x="67068" y="34162"/>
                  <a:pt x="68247" y="34580"/>
                  <a:pt x="69503" y="34713"/>
                </a:cubicBezTo>
                <a:cubicBezTo>
                  <a:pt x="69427" y="34941"/>
                  <a:pt x="69084" y="34504"/>
                  <a:pt x="69065" y="34865"/>
                </a:cubicBezTo>
                <a:cubicBezTo>
                  <a:pt x="69465" y="34827"/>
                  <a:pt x="69769" y="34922"/>
                  <a:pt x="70092" y="34922"/>
                </a:cubicBezTo>
                <a:cubicBezTo>
                  <a:pt x="70207" y="34656"/>
                  <a:pt x="69807" y="34846"/>
                  <a:pt x="69712" y="34846"/>
                </a:cubicBezTo>
                <a:cubicBezTo>
                  <a:pt x="69921" y="34485"/>
                  <a:pt x="70359" y="34808"/>
                  <a:pt x="70473" y="34827"/>
                </a:cubicBezTo>
                <a:cubicBezTo>
                  <a:pt x="71063" y="34998"/>
                  <a:pt x="71367" y="34789"/>
                  <a:pt x="71804" y="34846"/>
                </a:cubicBezTo>
                <a:cubicBezTo>
                  <a:pt x="71747" y="34903"/>
                  <a:pt x="71709" y="34960"/>
                  <a:pt x="71690" y="35075"/>
                </a:cubicBezTo>
                <a:cubicBezTo>
                  <a:pt x="71842" y="34979"/>
                  <a:pt x="71957" y="34903"/>
                  <a:pt x="72033" y="35056"/>
                </a:cubicBezTo>
                <a:cubicBezTo>
                  <a:pt x="72128" y="35037"/>
                  <a:pt x="72052" y="34998"/>
                  <a:pt x="72071" y="34903"/>
                </a:cubicBezTo>
                <a:cubicBezTo>
                  <a:pt x="72090" y="34827"/>
                  <a:pt x="72356" y="35056"/>
                  <a:pt x="72223" y="35017"/>
                </a:cubicBezTo>
                <a:cubicBezTo>
                  <a:pt x="73269" y="35132"/>
                  <a:pt x="74258" y="35132"/>
                  <a:pt x="75209" y="35151"/>
                </a:cubicBezTo>
                <a:cubicBezTo>
                  <a:pt x="75475" y="35151"/>
                  <a:pt x="75799" y="35322"/>
                  <a:pt x="76065" y="35208"/>
                </a:cubicBezTo>
                <a:cubicBezTo>
                  <a:pt x="76369" y="35094"/>
                  <a:pt x="77187" y="35246"/>
                  <a:pt x="77777" y="35322"/>
                </a:cubicBezTo>
                <a:cubicBezTo>
                  <a:pt x="77948" y="35360"/>
                  <a:pt x="78233" y="35227"/>
                  <a:pt x="78367" y="35265"/>
                </a:cubicBezTo>
                <a:cubicBezTo>
                  <a:pt x="78595" y="35341"/>
                  <a:pt x="78386" y="35322"/>
                  <a:pt x="78481" y="35284"/>
                </a:cubicBezTo>
                <a:cubicBezTo>
                  <a:pt x="78880" y="35113"/>
                  <a:pt x="79356" y="35512"/>
                  <a:pt x="79793" y="35398"/>
                </a:cubicBezTo>
                <a:cubicBezTo>
                  <a:pt x="79774" y="35474"/>
                  <a:pt x="79698" y="35436"/>
                  <a:pt x="79660" y="35455"/>
                </a:cubicBezTo>
                <a:cubicBezTo>
                  <a:pt x="79622" y="35721"/>
                  <a:pt x="79926" y="35341"/>
                  <a:pt x="79869" y="35569"/>
                </a:cubicBezTo>
                <a:cubicBezTo>
                  <a:pt x="79964" y="35493"/>
                  <a:pt x="79869" y="35436"/>
                  <a:pt x="80021" y="35341"/>
                </a:cubicBezTo>
                <a:cubicBezTo>
                  <a:pt x="80345" y="35455"/>
                  <a:pt x="81239" y="35474"/>
                  <a:pt x="81809" y="35417"/>
                </a:cubicBezTo>
                <a:cubicBezTo>
                  <a:pt x="80021" y="35246"/>
                  <a:pt x="77206" y="35017"/>
                  <a:pt x="75837" y="34941"/>
                </a:cubicBezTo>
                <a:cubicBezTo>
                  <a:pt x="75856" y="34865"/>
                  <a:pt x="75913" y="34884"/>
                  <a:pt x="75951" y="34884"/>
                </a:cubicBezTo>
                <a:cubicBezTo>
                  <a:pt x="73250" y="34428"/>
                  <a:pt x="69199" y="34656"/>
                  <a:pt x="66402" y="33876"/>
                </a:cubicBezTo>
                <a:cubicBezTo>
                  <a:pt x="65451" y="33895"/>
                  <a:pt x="63949" y="33800"/>
                  <a:pt x="62370" y="33572"/>
                </a:cubicBezTo>
                <a:cubicBezTo>
                  <a:pt x="62408" y="33496"/>
                  <a:pt x="62446" y="33439"/>
                  <a:pt x="62522" y="33439"/>
                </a:cubicBezTo>
                <a:cubicBezTo>
                  <a:pt x="61590" y="33553"/>
                  <a:pt x="60658" y="33439"/>
                  <a:pt x="59612" y="33001"/>
                </a:cubicBezTo>
                <a:cubicBezTo>
                  <a:pt x="59783" y="33287"/>
                  <a:pt x="59003" y="33077"/>
                  <a:pt x="59098" y="32963"/>
                </a:cubicBezTo>
                <a:cubicBezTo>
                  <a:pt x="59003" y="32963"/>
                  <a:pt x="59079" y="33058"/>
                  <a:pt x="59022" y="33172"/>
                </a:cubicBezTo>
                <a:cubicBezTo>
                  <a:pt x="58870" y="33172"/>
                  <a:pt x="58794" y="33096"/>
                  <a:pt x="58889" y="32906"/>
                </a:cubicBezTo>
                <a:cubicBezTo>
                  <a:pt x="58414" y="33077"/>
                  <a:pt x="57995" y="32944"/>
                  <a:pt x="57710" y="32735"/>
                </a:cubicBezTo>
                <a:cubicBezTo>
                  <a:pt x="57710" y="33077"/>
                  <a:pt x="56930" y="32507"/>
                  <a:pt x="56911" y="32830"/>
                </a:cubicBezTo>
                <a:cubicBezTo>
                  <a:pt x="56626" y="32393"/>
                  <a:pt x="56074" y="32678"/>
                  <a:pt x="55694" y="32412"/>
                </a:cubicBezTo>
                <a:cubicBezTo>
                  <a:pt x="55770" y="32640"/>
                  <a:pt x="55580" y="32526"/>
                  <a:pt x="55427" y="32488"/>
                </a:cubicBezTo>
                <a:cubicBezTo>
                  <a:pt x="55465" y="32412"/>
                  <a:pt x="55542" y="32450"/>
                  <a:pt x="55618" y="32469"/>
                </a:cubicBezTo>
                <a:cubicBezTo>
                  <a:pt x="55332" y="32412"/>
                  <a:pt x="54819" y="32088"/>
                  <a:pt x="54514" y="32393"/>
                </a:cubicBezTo>
                <a:cubicBezTo>
                  <a:pt x="53202" y="31784"/>
                  <a:pt x="51129" y="31765"/>
                  <a:pt x="50083" y="31594"/>
                </a:cubicBezTo>
                <a:cubicBezTo>
                  <a:pt x="48884" y="31346"/>
                  <a:pt x="47591" y="30833"/>
                  <a:pt x="46126" y="30833"/>
                </a:cubicBezTo>
                <a:cubicBezTo>
                  <a:pt x="46069" y="30776"/>
                  <a:pt x="46202" y="30757"/>
                  <a:pt x="46221" y="30624"/>
                </a:cubicBezTo>
                <a:cubicBezTo>
                  <a:pt x="45613" y="31042"/>
                  <a:pt x="44643" y="30129"/>
                  <a:pt x="43977" y="30414"/>
                </a:cubicBezTo>
                <a:cubicBezTo>
                  <a:pt x="43996" y="30338"/>
                  <a:pt x="44053" y="30376"/>
                  <a:pt x="44110" y="30376"/>
                </a:cubicBezTo>
                <a:cubicBezTo>
                  <a:pt x="43882" y="30205"/>
                  <a:pt x="43673" y="30243"/>
                  <a:pt x="43387" y="30110"/>
                </a:cubicBezTo>
                <a:cubicBezTo>
                  <a:pt x="43140" y="29996"/>
                  <a:pt x="42874" y="30205"/>
                  <a:pt x="42626" y="30167"/>
                </a:cubicBezTo>
                <a:cubicBezTo>
                  <a:pt x="42588" y="30167"/>
                  <a:pt x="42512" y="29958"/>
                  <a:pt x="42493" y="29939"/>
                </a:cubicBezTo>
                <a:cubicBezTo>
                  <a:pt x="42132" y="29749"/>
                  <a:pt x="41314" y="29844"/>
                  <a:pt x="40743" y="29540"/>
                </a:cubicBezTo>
                <a:cubicBezTo>
                  <a:pt x="40743" y="29540"/>
                  <a:pt x="40724" y="29673"/>
                  <a:pt x="40724" y="29711"/>
                </a:cubicBezTo>
                <a:cubicBezTo>
                  <a:pt x="40686" y="29597"/>
                  <a:pt x="40515" y="29559"/>
                  <a:pt x="40648" y="29330"/>
                </a:cubicBezTo>
                <a:cubicBezTo>
                  <a:pt x="40534" y="29273"/>
                  <a:pt x="40515" y="29578"/>
                  <a:pt x="40439" y="29692"/>
                </a:cubicBezTo>
                <a:cubicBezTo>
                  <a:pt x="38632" y="28874"/>
                  <a:pt x="35817" y="28227"/>
                  <a:pt x="34524" y="27733"/>
                </a:cubicBezTo>
                <a:cubicBezTo>
                  <a:pt x="34504" y="27733"/>
                  <a:pt x="34466" y="27542"/>
                  <a:pt x="34390" y="27771"/>
                </a:cubicBezTo>
                <a:cubicBezTo>
                  <a:pt x="34352" y="27733"/>
                  <a:pt x="34428" y="27618"/>
                  <a:pt x="34352" y="27580"/>
                </a:cubicBezTo>
                <a:cubicBezTo>
                  <a:pt x="31727" y="26686"/>
                  <a:pt x="28836" y="25431"/>
                  <a:pt x="26402" y="24366"/>
                </a:cubicBezTo>
                <a:cubicBezTo>
                  <a:pt x="26592" y="24309"/>
                  <a:pt x="26706" y="24309"/>
                  <a:pt x="26440" y="24195"/>
                </a:cubicBezTo>
                <a:cubicBezTo>
                  <a:pt x="26801" y="24195"/>
                  <a:pt x="27410" y="24575"/>
                  <a:pt x="27657" y="24689"/>
                </a:cubicBezTo>
                <a:cubicBezTo>
                  <a:pt x="27771" y="24537"/>
                  <a:pt x="27657" y="24518"/>
                  <a:pt x="27581" y="24480"/>
                </a:cubicBezTo>
                <a:cubicBezTo>
                  <a:pt x="27733" y="24347"/>
                  <a:pt x="27942" y="24613"/>
                  <a:pt x="28113" y="24632"/>
                </a:cubicBezTo>
                <a:cubicBezTo>
                  <a:pt x="27714" y="24632"/>
                  <a:pt x="27961" y="24746"/>
                  <a:pt x="28247" y="24860"/>
                </a:cubicBezTo>
                <a:cubicBezTo>
                  <a:pt x="28113" y="24404"/>
                  <a:pt x="28836" y="24860"/>
                  <a:pt x="28969" y="25013"/>
                </a:cubicBezTo>
                <a:cubicBezTo>
                  <a:pt x="28703" y="25184"/>
                  <a:pt x="28608" y="24632"/>
                  <a:pt x="28323" y="24822"/>
                </a:cubicBezTo>
                <a:cubicBezTo>
                  <a:pt x="28475" y="24955"/>
                  <a:pt x="29065" y="25488"/>
                  <a:pt x="29293" y="25089"/>
                </a:cubicBezTo>
                <a:cubicBezTo>
                  <a:pt x="29141" y="25374"/>
                  <a:pt x="29578" y="25583"/>
                  <a:pt x="29730" y="25203"/>
                </a:cubicBezTo>
                <a:cubicBezTo>
                  <a:pt x="29863" y="25317"/>
                  <a:pt x="29654" y="25564"/>
                  <a:pt x="29959" y="25469"/>
                </a:cubicBezTo>
                <a:cubicBezTo>
                  <a:pt x="29997" y="25393"/>
                  <a:pt x="29920" y="25393"/>
                  <a:pt x="29901" y="25355"/>
                </a:cubicBezTo>
                <a:cubicBezTo>
                  <a:pt x="34504" y="27048"/>
                  <a:pt x="39108" y="28607"/>
                  <a:pt x="43539" y="29730"/>
                </a:cubicBezTo>
                <a:cubicBezTo>
                  <a:pt x="44338" y="29939"/>
                  <a:pt x="45080" y="30262"/>
                  <a:pt x="45898" y="30414"/>
                </a:cubicBezTo>
                <a:cubicBezTo>
                  <a:pt x="45898" y="30414"/>
                  <a:pt x="45860" y="30319"/>
                  <a:pt x="45822" y="30300"/>
                </a:cubicBezTo>
                <a:cubicBezTo>
                  <a:pt x="46316" y="30376"/>
                  <a:pt x="46830" y="30624"/>
                  <a:pt x="47363" y="30757"/>
                </a:cubicBezTo>
                <a:cubicBezTo>
                  <a:pt x="49531" y="31270"/>
                  <a:pt x="52384" y="31651"/>
                  <a:pt x="54667" y="32183"/>
                </a:cubicBezTo>
                <a:cubicBezTo>
                  <a:pt x="55370" y="32355"/>
                  <a:pt x="56340" y="32221"/>
                  <a:pt x="56892" y="32336"/>
                </a:cubicBezTo>
                <a:cubicBezTo>
                  <a:pt x="56930" y="32355"/>
                  <a:pt x="57006" y="32545"/>
                  <a:pt x="57006" y="32545"/>
                </a:cubicBezTo>
                <a:cubicBezTo>
                  <a:pt x="57044" y="32545"/>
                  <a:pt x="57196" y="32355"/>
                  <a:pt x="57253" y="32355"/>
                </a:cubicBezTo>
                <a:cubicBezTo>
                  <a:pt x="57310" y="32374"/>
                  <a:pt x="57272" y="32545"/>
                  <a:pt x="57349" y="32545"/>
                </a:cubicBezTo>
                <a:cubicBezTo>
                  <a:pt x="57691" y="32602"/>
                  <a:pt x="57976" y="32431"/>
                  <a:pt x="58204" y="32621"/>
                </a:cubicBezTo>
                <a:cubicBezTo>
                  <a:pt x="58376" y="32355"/>
                  <a:pt x="57843" y="32488"/>
                  <a:pt x="57672" y="32317"/>
                </a:cubicBezTo>
                <a:cubicBezTo>
                  <a:pt x="58014" y="32374"/>
                  <a:pt x="58927" y="32145"/>
                  <a:pt x="58965" y="32678"/>
                </a:cubicBezTo>
                <a:cubicBezTo>
                  <a:pt x="59060" y="32697"/>
                  <a:pt x="59079" y="32431"/>
                  <a:pt x="59175" y="32393"/>
                </a:cubicBezTo>
                <a:lnTo>
                  <a:pt x="59441" y="32469"/>
                </a:lnTo>
                <a:cubicBezTo>
                  <a:pt x="59403" y="32735"/>
                  <a:pt x="59232" y="32545"/>
                  <a:pt x="59117" y="32545"/>
                </a:cubicBezTo>
                <a:cubicBezTo>
                  <a:pt x="59460" y="32811"/>
                  <a:pt x="60601" y="33001"/>
                  <a:pt x="61096" y="32754"/>
                </a:cubicBezTo>
                <a:cubicBezTo>
                  <a:pt x="63283" y="33344"/>
                  <a:pt x="64805" y="33382"/>
                  <a:pt x="66840" y="33572"/>
                </a:cubicBezTo>
                <a:cubicBezTo>
                  <a:pt x="66859" y="33477"/>
                  <a:pt x="66726" y="33477"/>
                  <a:pt x="66650" y="33458"/>
                </a:cubicBezTo>
                <a:cubicBezTo>
                  <a:pt x="66935" y="33363"/>
                  <a:pt x="67392" y="33477"/>
                  <a:pt x="67677" y="33515"/>
                </a:cubicBezTo>
                <a:cubicBezTo>
                  <a:pt x="67582" y="33857"/>
                  <a:pt x="67430" y="33306"/>
                  <a:pt x="67334" y="33686"/>
                </a:cubicBezTo>
                <a:cubicBezTo>
                  <a:pt x="68571" y="33838"/>
                  <a:pt x="69731" y="33838"/>
                  <a:pt x="70967" y="33971"/>
                </a:cubicBezTo>
                <a:cubicBezTo>
                  <a:pt x="71025" y="33838"/>
                  <a:pt x="70967" y="33819"/>
                  <a:pt x="70891" y="33800"/>
                </a:cubicBezTo>
                <a:cubicBezTo>
                  <a:pt x="71386" y="33743"/>
                  <a:pt x="71633" y="33781"/>
                  <a:pt x="72204" y="33895"/>
                </a:cubicBezTo>
                <a:cubicBezTo>
                  <a:pt x="71880" y="34066"/>
                  <a:pt x="71310" y="33686"/>
                  <a:pt x="71025" y="33971"/>
                </a:cubicBezTo>
                <a:cubicBezTo>
                  <a:pt x="71462" y="33914"/>
                  <a:pt x="72071" y="34219"/>
                  <a:pt x="72394" y="33838"/>
                </a:cubicBezTo>
                <a:cubicBezTo>
                  <a:pt x="72565" y="33971"/>
                  <a:pt x="72223" y="33838"/>
                  <a:pt x="72280" y="34066"/>
                </a:cubicBezTo>
                <a:cubicBezTo>
                  <a:pt x="73630" y="34181"/>
                  <a:pt x="75057" y="34447"/>
                  <a:pt x="76179" y="34428"/>
                </a:cubicBezTo>
                <a:cubicBezTo>
                  <a:pt x="75570" y="34104"/>
                  <a:pt x="74486" y="34371"/>
                  <a:pt x="73783" y="34028"/>
                </a:cubicBezTo>
                <a:cubicBezTo>
                  <a:pt x="74201" y="34104"/>
                  <a:pt x="74924" y="33800"/>
                  <a:pt x="75323" y="34143"/>
                </a:cubicBezTo>
                <a:cubicBezTo>
                  <a:pt x="75475" y="33762"/>
                  <a:pt x="76331" y="34200"/>
                  <a:pt x="76845" y="33914"/>
                </a:cubicBezTo>
                <a:cubicBezTo>
                  <a:pt x="76902" y="33933"/>
                  <a:pt x="76864" y="34066"/>
                  <a:pt x="76940" y="34085"/>
                </a:cubicBezTo>
                <a:cubicBezTo>
                  <a:pt x="78576" y="33990"/>
                  <a:pt x="80231" y="34314"/>
                  <a:pt x="82057" y="34276"/>
                </a:cubicBezTo>
                <a:cubicBezTo>
                  <a:pt x="80231" y="33876"/>
                  <a:pt x="78500" y="34028"/>
                  <a:pt x="76598" y="33781"/>
                </a:cubicBezTo>
                <a:cubicBezTo>
                  <a:pt x="74201" y="33515"/>
                  <a:pt x="70777" y="33287"/>
                  <a:pt x="68171" y="33153"/>
                </a:cubicBezTo>
                <a:cubicBezTo>
                  <a:pt x="68076" y="33153"/>
                  <a:pt x="68095" y="33058"/>
                  <a:pt x="68114" y="32963"/>
                </a:cubicBezTo>
                <a:cubicBezTo>
                  <a:pt x="67924" y="32944"/>
                  <a:pt x="67772" y="33039"/>
                  <a:pt x="67620" y="33096"/>
                </a:cubicBezTo>
                <a:cubicBezTo>
                  <a:pt x="67639" y="32773"/>
                  <a:pt x="66821" y="32944"/>
                  <a:pt x="66498" y="32773"/>
                </a:cubicBezTo>
                <a:cubicBezTo>
                  <a:pt x="66212" y="32621"/>
                  <a:pt x="64405" y="32640"/>
                  <a:pt x="63797" y="32697"/>
                </a:cubicBezTo>
                <a:cubicBezTo>
                  <a:pt x="63701" y="32640"/>
                  <a:pt x="63873" y="32583"/>
                  <a:pt x="63778" y="32526"/>
                </a:cubicBezTo>
                <a:cubicBezTo>
                  <a:pt x="63644" y="32450"/>
                  <a:pt x="63625" y="32659"/>
                  <a:pt x="63549" y="32716"/>
                </a:cubicBezTo>
                <a:cubicBezTo>
                  <a:pt x="63340" y="32412"/>
                  <a:pt x="62294" y="32355"/>
                  <a:pt x="61933" y="32469"/>
                </a:cubicBezTo>
                <a:cubicBezTo>
                  <a:pt x="61647" y="31727"/>
                  <a:pt x="60772" y="32564"/>
                  <a:pt x="60620" y="31879"/>
                </a:cubicBezTo>
                <a:cubicBezTo>
                  <a:pt x="60544" y="31955"/>
                  <a:pt x="60240" y="32145"/>
                  <a:pt x="60240" y="31955"/>
                </a:cubicBezTo>
                <a:cubicBezTo>
                  <a:pt x="60126" y="31993"/>
                  <a:pt x="60049" y="32107"/>
                  <a:pt x="60088" y="32240"/>
                </a:cubicBezTo>
                <a:cubicBezTo>
                  <a:pt x="59992" y="32088"/>
                  <a:pt x="59840" y="31974"/>
                  <a:pt x="59688" y="31879"/>
                </a:cubicBezTo>
                <a:cubicBezTo>
                  <a:pt x="59631" y="32031"/>
                  <a:pt x="59802" y="32012"/>
                  <a:pt x="59688" y="32202"/>
                </a:cubicBezTo>
                <a:cubicBezTo>
                  <a:pt x="59669" y="32107"/>
                  <a:pt x="59555" y="31727"/>
                  <a:pt x="59479" y="32145"/>
                </a:cubicBezTo>
                <a:cubicBezTo>
                  <a:pt x="59346" y="32183"/>
                  <a:pt x="59346" y="31860"/>
                  <a:pt x="59441" y="31898"/>
                </a:cubicBezTo>
                <a:cubicBezTo>
                  <a:pt x="59441" y="31632"/>
                  <a:pt x="59289" y="32107"/>
                  <a:pt x="59213" y="32088"/>
                </a:cubicBezTo>
                <a:cubicBezTo>
                  <a:pt x="59079" y="31974"/>
                  <a:pt x="59346" y="31898"/>
                  <a:pt x="59251" y="31765"/>
                </a:cubicBezTo>
                <a:cubicBezTo>
                  <a:pt x="56455" y="31423"/>
                  <a:pt x="54457" y="31118"/>
                  <a:pt x="52156" y="30491"/>
                </a:cubicBezTo>
                <a:cubicBezTo>
                  <a:pt x="55751" y="30928"/>
                  <a:pt x="59840" y="31803"/>
                  <a:pt x="63169" y="32050"/>
                </a:cubicBezTo>
                <a:cubicBezTo>
                  <a:pt x="63949" y="32107"/>
                  <a:pt x="65451" y="32431"/>
                  <a:pt x="65566" y="32564"/>
                </a:cubicBezTo>
                <a:cubicBezTo>
                  <a:pt x="65680" y="32469"/>
                  <a:pt x="65984" y="32278"/>
                  <a:pt x="66155" y="32526"/>
                </a:cubicBezTo>
                <a:cubicBezTo>
                  <a:pt x="66460" y="32240"/>
                  <a:pt x="66935" y="32621"/>
                  <a:pt x="67296" y="32374"/>
                </a:cubicBezTo>
                <a:cubicBezTo>
                  <a:pt x="67392" y="32431"/>
                  <a:pt x="67258" y="32678"/>
                  <a:pt x="67449" y="32659"/>
                </a:cubicBezTo>
                <a:cubicBezTo>
                  <a:pt x="67468" y="32583"/>
                  <a:pt x="67392" y="32583"/>
                  <a:pt x="67353" y="32564"/>
                </a:cubicBezTo>
                <a:cubicBezTo>
                  <a:pt x="69731" y="32545"/>
                  <a:pt x="72318" y="33096"/>
                  <a:pt x="74144" y="33211"/>
                </a:cubicBezTo>
                <a:cubicBezTo>
                  <a:pt x="74524" y="33249"/>
                  <a:pt x="75590" y="33096"/>
                  <a:pt x="75951" y="33287"/>
                </a:cubicBezTo>
                <a:cubicBezTo>
                  <a:pt x="76731" y="33153"/>
                  <a:pt x="77796" y="33344"/>
                  <a:pt x="78595" y="33477"/>
                </a:cubicBezTo>
                <a:cubicBezTo>
                  <a:pt x="78595" y="33401"/>
                  <a:pt x="78557" y="33382"/>
                  <a:pt x="78576" y="33306"/>
                </a:cubicBezTo>
                <a:cubicBezTo>
                  <a:pt x="81885" y="33496"/>
                  <a:pt x="84929" y="33382"/>
                  <a:pt x="88238" y="33287"/>
                </a:cubicBezTo>
                <a:cubicBezTo>
                  <a:pt x="88752" y="33287"/>
                  <a:pt x="89361" y="33306"/>
                  <a:pt x="89741" y="32963"/>
                </a:cubicBezTo>
                <a:cubicBezTo>
                  <a:pt x="89589" y="32963"/>
                  <a:pt x="89304" y="32849"/>
                  <a:pt x="89437" y="33096"/>
                </a:cubicBezTo>
                <a:cubicBezTo>
                  <a:pt x="85994" y="33115"/>
                  <a:pt x="82494" y="33058"/>
                  <a:pt x="79108" y="32925"/>
                </a:cubicBezTo>
                <a:cubicBezTo>
                  <a:pt x="78119" y="32887"/>
                  <a:pt x="76807" y="32906"/>
                  <a:pt x="75532" y="32830"/>
                </a:cubicBezTo>
                <a:cubicBezTo>
                  <a:pt x="74258" y="32735"/>
                  <a:pt x="73022" y="32716"/>
                  <a:pt x="72147" y="32431"/>
                </a:cubicBezTo>
                <a:cubicBezTo>
                  <a:pt x="72185" y="32336"/>
                  <a:pt x="72299" y="32412"/>
                  <a:pt x="72375" y="32412"/>
                </a:cubicBezTo>
                <a:cubicBezTo>
                  <a:pt x="72394" y="32221"/>
                  <a:pt x="72128" y="32317"/>
                  <a:pt x="72014" y="32259"/>
                </a:cubicBezTo>
                <a:cubicBezTo>
                  <a:pt x="71861" y="32697"/>
                  <a:pt x="71120" y="32678"/>
                  <a:pt x="71101" y="32240"/>
                </a:cubicBezTo>
                <a:cubicBezTo>
                  <a:pt x="70872" y="32336"/>
                  <a:pt x="70340" y="32640"/>
                  <a:pt x="70321" y="32164"/>
                </a:cubicBezTo>
                <a:lnTo>
                  <a:pt x="70054" y="32107"/>
                </a:lnTo>
                <a:cubicBezTo>
                  <a:pt x="69959" y="32202"/>
                  <a:pt x="69940" y="32278"/>
                  <a:pt x="69978" y="32412"/>
                </a:cubicBezTo>
                <a:lnTo>
                  <a:pt x="69712" y="32355"/>
                </a:lnTo>
                <a:cubicBezTo>
                  <a:pt x="69769" y="32240"/>
                  <a:pt x="69902" y="32317"/>
                  <a:pt x="69902" y="32069"/>
                </a:cubicBezTo>
                <a:cubicBezTo>
                  <a:pt x="69237" y="32126"/>
                  <a:pt x="68400" y="31727"/>
                  <a:pt x="67848" y="32031"/>
                </a:cubicBezTo>
                <a:cubicBezTo>
                  <a:pt x="68114" y="32145"/>
                  <a:pt x="68438" y="31955"/>
                  <a:pt x="68476" y="32240"/>
                </a:cubicBezTo>
                <a:cubicBezTo>
                  <a:pt x="68343" y="32298"/>
                  <a:pt x="67829" y="32126"/>
                  <a:pt x="67563" y="32202"/>
                </a:cubicBezTo>
                <a:cubicBezTo>
                  <a:pt x="67563" y="31917"/>
                  <a:pt x="67753" y="32202"/>
                  <a:pt x="67791" y="32012"/>
                </a:cubicBezTo>
                <a:cubicBezTo>
                  <a:pt x="67430" y="31784"/>
                  <a:pt x="66498" y="31803"/>
                  <a:pt x="66060" y="31613"/>
                </a:cubicBezTo>
                <a:cubicBezTo>
                  <a:pt x="65965" y="31708"/>
                  <a:pt x="66003" y="31727"/>
                  <a:pt x="66003" y="31841"/>
                </a:cubicBezTo>
                <a:cubicBezTo>
                  <a:pt x="65946" y="31765"/>
                  <a:pt x="65813" y="31746"/>
                  <a:pt x="65927" y="31499"/>
                </a:cubicBezTo>
                <a:cubicBezTo>
                  <a:pt x="65661" y="31708"/>
                  <a:pt x="65052" y="31251"/>
                  <a:pt x="64767" y="31556"/>
                </a:cubicBezTo>
                <a:cubicBezTo>
                  <a:pt x="64862" y="31461"/>
                  <a:pt x="64824" y="31442"/>
                  <a:pt x="64824" y="31327"/>
                </a:cubicBezTo>
                <a:cubicBezTo>
                  <a:pt x="64691" y="31327"/>
                  <a:pt x="64862" y="31461"/>
                  <a:pt x="64710" y="31537"/>
                </a:cubicBezTo>
                <a:cubicBezTo>
                  <a:pt x="64653" y="31518"/>
                  <a:pt x="64710" y="31385"/>
                  <a:pt x="64710" y="31289"/>
                </a:cubicBezTo>
                <a:cubicBezTo>
                  <a:pt x="64367" y="31194"/>
                  <a:pt x="64310" y="31175"/>
                  <a:pt x="63968" y="31118"/>
                </a:cubicBezTo>
                <a:cubicBezTo>
                  <a:pt x="64101" y="30985"/>
                  <a:pt x="64272" y="30966"/>
                  <a:pt x="64462" y="30985"/>
                </a:cubicBezTo>
                <a:cubicBezTo>
                  <a:pt x="63778" y="30643"/>
                  <a:pt x="63093" y="30833"/>
                  <a:pt x="62560" y="30605"/>
                </a:cubicBezTo>
                <a:cubicBezTo>
                  <a:pt x="62541" y="30738"/>
                  <a:pt x="62617" y="30795"/>
                  <a:pt x="62731" y="30814"/>
                </a:cubicBezTo>
                <a:cubicBezTo>
                  <a:pt x="62636" y="31099"/>
                  <a:pt x="62579" y="30700"/>
                  <a:pt x="62484" y="30909"/>
                </a:cubicBezTo>
                <a:cubicBezTo>
                  <a:pt x="62351" y="30795"/>
                  <a:pt x="62617" y="30719"/>
                  <a:pt x="62522" y="30586"/>
                </a:cubicBezTo>
                <a:cubicBezTo>
                  <a:pt x="62351" y="30510"/>
                  <a:pt x="62389" y="30966"/>
                  <a:pt x="62218" y="30833"/>
                </a:cubicBezTo>
                <a:cubicBezTo>
                  <a:pt x="62218" y="30757"/>
                  <a:pt x="62199" y="30510"/>
                  <a:pt x="62085" y="30890"/>
                </a:cubicBezTo>
                <a:cubicBezTo>
                  <a:pt x="61286" y="30624"/>
                  <a:pt x="60392" y="30567"/>
                  <a:pt x="59498" y="30433"/>
                </a:cubicBezTo>
                <a:cubicBezTo>
                  <a:pt x="59041" y="30376"/>
                  <a:pt x="58414" y="30376"/>
                  <a:pt x="57957" y="30414"/>
                </a:cubicBezTo>
                <a:cubicBezTo>
                  <a:pt x="58262" y="30510"/>
                  <a:pt x="58737" y="30548"/>
                  <a:pt x="59194" y="30681"/>
                </a:cubicBezTo>
                <a:cubicBezTo>
                  <a:pt x="58775" y="30719"/>
                  <a:pt x="58319" y="30662"/>
                  <a:pt x="57843" y="30548"/>
                </a:cubicBezTo>
                <a:cubicBezTo>
                  <a:pt x="57767" y="30928"/>
                  <a:pt x="57577" y="30643"/>
                  <a:pt x="57291" y="30643"/>
                </a:cubicBezTo>
                <a:cubicBezTo>
                  <a:pt x="57349" y="30548"/>
                  <a:pt x="57444" y="30624"/>
                  <a:pt x="57539" y="30624"/>
                </a:cubicBezTo>
                <a:cubicBezTo>
                  <a:pt x="56968" y="30243"/>
                  <a:pt x="55865" y="30491"/>
                  <a:pt x="55523" y="30034"/>
                </a:cubicBezTo>
                <a:lnTo>
                  <a:pt x="55446" y="30262"/>
                </a:lnTo>
                <a:cubicBezTo>
                  <a:pt x="55446" y="30034"/>
                  <a:pt x="55351" y="29920"/>
                  <a:pt x="55142" y="29996"/>
                </a:cubicBezTo>
                <a:cubicBezTo>
                  <a:pt x="55484" y="29768"/>
                  <a:pt x="56188" y="30224"/>
                  <a:pt x="56283" y="30015"/>
                </a:cubicBezTo>
                <a:cubicBezTo>
                  <a:pt x="56531" y="29901"/>
                  <a:pt x="55542" y="29654"/>
                  <a:pt x="55580" y="29882"/>
                </a:cubicBezTo>
                <a:cubicBezTo>
                  <a:pt x="55542" y="29597"/>
                  <a:pt x="55408" y="29939"/>
                  <a:pt x="55142" y="29673"/>
                </a:cubicBezTo>
                <a:cubicBezTo>
                  <a:pt x="55294" y="29882"/>
                  <a:pt x="55047" y="29958"/>
                  <a:pt x="54895" y="30015"/>
                </a:cubicBezTo>
                <a:cubicBezTo>
                  <a:pt x="54895" y="29863"/>
                  <a:pt x="55028" y="29882"/>
                  <a:pt x="54971" y="29616"/>
                </a:cubicBezTo>
                <a:cubicBezTo>
                  <a:pt x="54857" y="29711"/>
                  <a:pt x="54686" y="29616"/>
                  <a:pt x="54533" y="29578"/>
                </a:cubicBezTo>
                <a:cubicBezTo>
                  <a:pt x="54438" y="30015"/>
                  <a:pt x="54762" y="29540"/>
                  <a:pt x="54895" y="29844"/>
                </a:cubicBezTo>
                <a:cubicBezTo>
                  <a:pt x="54762" y="30129"/>
                  <a:pt x="54667" y="29692"/>
                  <a:pt x="54476" y="29882"/>
                </a:cubicBezTo>
                <a:cubicBezTo>
                  <a:pt x="54438" y="29711"/>
                  <a:pt x="54438" y="29501"/>
                  <a:pt x="54210" y="29482"/>
                </a:cubicBezTo>
                <a:cubicBezTo>
                  <a:pt x="54191" y="29540"/>
                  <a:pt x="54267" y="29559"/>
                  <a:pt x="54286" y="29578"/>
                </a:cubicBezTo>
                <a:cubicBezTo>
                  <a:pt x="53525" y="29673"/>
                  <a:pt x="53012" y="29292"/>
                  <a:pt x="52327" y="29216"/>
                </a:cubicBezTo>
                <a:cubicBezTo>
                  <a:pt x="52270" y="29406"/>
                  <a:pt x="52441" y="29425"/>
                  <a:pt x="52593" y="29463"/>
                </a:cubicBezTo>
                <a:cubicBezTo>
                  <a:pt x="52232" y="29882"/>
                  <a:pt x="51947" y="29292"/>
                  <a:pt x="51852" y="29235"/>
                </a:cubicBezTo>
                <a:cubicBezTo>
                  <a:pt x="51642" y="29083"/>
                  <a:pt x="51414" y="29064"/>
                  <a:pt x="51433" y="29102"/>
                </a:cubicBezTo>
                <a:cubicBezTo>
                  <a:pt x="51110" y="28512"/>
                  <a:pt x="50786" y="29330"/>
                  <a:pt x="50482" y="28855"/>
                </a:cubicBezTo>
                <a:cubicBezTo>
                  <a:pt x="50539" y="29083"/>
                  <a:pt x="50463" y="29140"/>
                  <a:pt x="50178" y="29178"/>
                </a:cubicBezTo>
                <a:cubicBezTo>
                  <a:pt x="50216" y="28950"/>
                  <a:pt x="50330" y="29007"/>
                  <a:pt x="50368" y="28817"/>
                </a:cubicBezTo>
                <a:cubicBezTo>
                  <a:pt x="50121" y="29121"/>
                  <a:pt x="50178" y="28703"/>
                  <a:pt x="50140" y="28836"/>
                </a:cubicBezTo>
                <a:cubicBezTo>
                  <a:pt x="49854" y="28779"/>
                  <a:pt x="50159" y="29007"/>
                  <a:pt x="50159" y="29083"/>
                </a:cubicBezTo>
                <a:cubicBezTo>
                  <a:pt x="49854" y="29368"/>
                  <a:pt x="49322" y="28798"/>
                  <a:pt x="48979" y="28950"/>
                </a:cubicBezTo>
                <a:cubicBezTo>
                  <a:pt x="48960" y="28760"/>
                  <a:pt x="49017" y="28531"/>
                  <a:pt x="48808" y="28474"/>
                </a:cubicBezTo>
                <a:cubicBezTo>
                  <a:pt x="48846" y="28607"/>
                  <a:pt x="48751" y="28722"/>
                  <a:pt x="48618" y="28646"/>
                </a:cubicBezTo>
                <a:cubicBezTo>
                  <a:pt x="48675" y="28436"/>
                  <a:pt x="48542" y="28665"/>
                  <a:pt x="48599" y="28398"/>
                </a:cubicBezTo>
                <a:cubicBezTo>
                  <a:pt x="47971" y="28588"/>
                  <a:pt x="46887" y="27866"/>
                  <a:pt x="46354" y="28113"/>
                </a:cubicBezTo>
                <a:cubicBezTo>
                  <a:pt x="46297" y="28075"/>
                  <a:pt x="46354" y="28037"/>
                  <a:pt x="46393" y="28037"/>
                </a:cubicBezTo>
                <a:cubicBezTo>
                  <a:pt x="45822" y="27961"/>
                  <a:pt x="45384" y="27847"/>
                  <a:pt x="44833" y="27656"/>
                </a:cubicBezTo>
                <a:cubicBezTo>
                  <a:pt x="44681" y="27599"/>
                  <a:pt x="44395" y="27694"/>
                  <a:pt x="44319" y="27637"/>
                </a:cubicBezTo>
                <a:cubicBezTo>
                  <a:pt x="44148" y="27523"/>
                  <a:pt x="43425" y="27390"/>
                  <a:pt x="43045" y="27257"/>
                </a:cubicBezTo>
                <a:cubicBezTo>
                  <a:pt x="42893" y="27200"/>
                  <a:pt x="42550" y="26820"/>
                  <a:pt x="42569" y="27143"/>
                </a:cubicBezTo>
                <a:cubicBezTo>
                  <a:pt x="42075" y="26762"/>
                  <a:pt x="41447" y="26686"/>
                  <a:pt x="40648" y="26496"/>
                </a:cubicBezTo>
                <a:cubicBezTo>
                  <a:pt x="39412" y="26211"/>
                  <a:pt x="37776" y="25355"/>
                  <a:pt x="37129" y="25431"/>
                </a:cubicBezTo>
                <a:cubicBezTo>
                  <a:pt x="37148" y="25431"/>
                  <a:pt x="37129" y="25602"/>
                  <a:pt x="37110" y="25602"/>
                </a:cubicBezTo>
                <a:cubicBezTo>
                  <a:pt x="36939" y="25526"/>
                  <a:pt x="36711" y="25127"/>
                  <a:pt x="36350" y="25184"/>
                </a:cubicBezTo>
                <a:cubicBezTo>
                  <a:pt x="36464" y="25089"/>
                  <a:pt x="36578" y="25089"/>
                  <a:pt x="36730" y="25165"/>
                </a:cubicBezTo>
                <a:cubicBezTo>
                  <a:pt x="36388" y="24841"/>
                  <a:pt x="36159" y="24879"/>
                  <a:pt x="35722" y="24746"/>
                </a:cubicBezTo>
                <a:cubicBezTo>
                  <a:pt x="35798" y="24689"/>
                  <a:pt x="35874" y="24727"/>
                  <a:pt x="35931" y="24575"/>
                </a:cubicBezTo>
                <a:cubicBezTo>
                  <a:pt x="36254" y="24689"/>
                  <a:pt x="36844" y="25013"/>
                  <a:pt x="36958" y="24670"/>
                </a:cubicBezTo>
                <a:cubicBezTo>
                  <a:pt x="37034" y="24689"/>
                  <a:pt x="37091" y="24727"/>
                  <a:pt x="37148" y="24651"/>
                </a:cubicBezTo>
                <a:cubicBezTo>
                  <a:pt x="37301" y="24746"/>
                  <a:pt x="37053" y="24841"/>
                  <a:pt x="37148" y="24917"/>
                </a:cubicBezTo>
                <a:cubicBezTo>
                  <a:pt x="37339" y="25013"/>
                  <a:pt x="37186" y="24784"/>
                  <a:pt x="37339" y="24727"/>
                </a:cubicBezTo>
                <a:cubicBezTo>
                  <a:pt x="37396" y="24765"/>
                  <a:pt x="37320" y="24879"/>
                  <a:pt x="37301" y="24975"/>
                </a:cubicBezTo>
                <a:cubicBezTo>
                  <a:pt x="37472" y="25070"/>
                  <a:pt x="37662" y="25127"/>
                  <a:pt x="37833" y="25108"/>
                </a:cubicBezTo>
                <a:cubicBezTo>
                  <a:pt x="37795" y="24936"/>
                  <a:pt x="37909" y="24917"/>
                  <a:pt x="38004" y="24746"/>
                </a:cubicBezTo>
                <a:cubicBezTo>
                  <a:pt x="37852" y="24822"/>
                  <a:pt x="37681" y="24689"/>
                  <a:pt x="37510" y="24632"/>
                </a:cubicBezTo>
                <a:cubicBezTo>
                  <a:pt x="37662" y="24461"/>
                  <a:pt x="37890" y="24632"/>
                  <a:pt x="38080" y="24689"/>
                </a:cubicBezTo>
                <a:cubicBezTo>
                  <a:pt x="38195" y="24765"/>
                  <a:pt x="37947" y="24784"/>
                  <a:pt x="37947" y="24975"/>
                </a:cubicBezTo>
                <a:cubicBezTo>
                  <a:pt x="38118" y="25127"/>
                  <a:pt x="38366" y="25032"/>
                  <a:pt x="38404" y="25165"/>
                </a:cubicBezTo>
                <a:cubicBezTo>
                  <a:pt x="38214" y="25469"/>
                  <a:pt x="38118" y="24936"/>
                  <a:pt x="37871" y="25127"/>
                </a:cubicBezTo>
                <a:cubicBezTo>
                  <a:pt x="38042" y="25374"/>
                  <a:pt x="38632" y="25393"/>
                  <a:pt x="38879" y="25526"/>
                </a:cubicBezTo>
                <a:cubicBezTo>
                  <a:pt x="38822" y="25792"/>
                  <a:pt x="38708" y="25735"/>
                  <a:pt x="38575" y="25678"/>
                </a:cubicBezTo>
                <a:cubicBezTo>
                  <a:pt x="38727" y="25964"/>
                  <a:pt x="39222" y="25926"/>
                  <a:pt x="39488" y="26040"/>
                </a:cubicBezTo>
                <a:cubicBezTo>
                  <a:pt x="39488" y="25678"/>
                  <a:pt x="39031" y="25945"/>
                  <a:pt x="38955" y="25735"/>
                </a:cubicBezTo>
                <a:cubicBezTo>
                  <a:pt x="39165" y="25469"/>
                  <a:pt x="39507" y="25716"/>
                  <a:pt x="39716" y="25792"/>
                </a:cubicBezTo>
                <a:cubicBezTo>
                  <a:pt x="39830" y="25907"/>
                  <a:pt x="39545" y="25849"/>
                  <a:pt x="39526" y="26059"/>
                </a:cubicBezTo>
                <a:cubicBezTo>
                  <a:pt x="39792" y="26040"/>
                  <a:pt x="40135" y="26363"/>
                  <a:pt x="40249" y="26078"/>
                </a:cubicBezTo>
                <a:cubicBezTo>
                  <a:pt x="40344" y="26078"/>
                  <a:pt x="40306" y="26173"/>
                  <a:pt x="40268" y="26268"/>
                </a:cubicBezTo>
                <a:cubicBezTo>
                  <a:pt x="41219" y="26401"/>
                  <a:pt x="41999" y="26667"/>
                  <a:pt x="42931" y="26858"/>
                </a:cubicBezTo>
                <a:cubicBezTo>
                  <a:pt x="43121" y="26781"/>
                  <a:pt x="42645" y="26686"/>
                  <a:pt x="42550" y="26629"/>
                </a:cubicBezTo>
                <a:cubicBezTo>
                  <a:pt x="42798" y="26667"/>
                  <a:pt x="43197" y="26553"/>
                  <a:pt x="43159" y="26858"/>
                </a:cubicBezTo>
                <a:cubicBezTo>
                  <a:pt x="43273" y="26724"/>
                  <a:pt x="43520" y="26839"/>
                  <a:pt x="43463" y="26553"/>
                </a:cubicBezTo>
                <a:cubicBezTo>
                  <a:pt x="43615" y="27143"/>
                  <a:pt x="44186" y="26629"/>
                  <a:pt x="44471" y="27257"/>
                </a:cubicBezTo>
                <a:cubicBezTo>
                  <a:pt x="47248" y="27885"/>
                  <a:pt x="49246" y="28436"/>
                  <a:pt x="51623" y="28741"/>
                </a:cubicBezTo>
                <a:cubicBezTo>
                  <a:pt x="51642" y="28627"/>
                  <a:pt x="51528" y="28627"/>
                  <a:pt x="51452" y="28588"/>
                </a:cubicBezTo>
                <a:cubicBezTo>
                  <a:pt x="51928" y="28322"/>
                  <a:pt x="51890" y="28550"/>
                  <a:pt x="52289" y="28531"/>
                </a:cubicBezTo>
                <a:cubicBezTo>
                  <a:pt x="52232" y="28722"/>
                  <a:pt x="52061" y="28417"/>
                  <a:pt x="52042" y="28703"/>
                </a:cubicBezTo>
                <a:cubicBezTo>
                  <a:pt x="51909" y="28665"/>
                  <a:pt x="51794" y="28646"/>
                  <a:pt x="51832" y="28474"/>
                </a:cubicBezTo>
                <a:cubicBezTo>
                  <a:pt x="51737" y="28455"/>
                  <a:pt x="51775" y="28760"/>
                  <a:pt x="51756" y="28855"/>
                </a:cubicBezTo>
                <a:cubicBezTo>
                  <a:pt x="53316" y="29159"/>
                  <a:pt x="54267" y="29292"/>
                  <a:pt x="55922" y="29578"/>
                </a:cubicBezTo>
                <a:cubicBezTo>
                  <a:pt x="56055" y="29368"/>
                  <a:pt x="55846" y="29406"/>
                  <a:pt x="55751" y="29368"/>
                </a:cubicBezTo>
                <a:cubicBezTo>
                  <a:pt x="55808" y="29311"/>
                  <a:pt x="55865" y="29254"/>
                  <a:pt x="55808" y="29216"/>
                </a:cubicBezTo>
                <a:cubicBezTo>
                  <a:pt x="55922" y="28950"/>
                  <a:pt x="55998" y="29406"/>
                  <a:pt x="56055" y="29197"/>
                </a:cubicBezTo>
                <a:cubicBezTo>
                  <a:pt x="56112" y="29292"/>
                  <a:pt x="55998" y="29311"/>
                  <a:pt x="55998" y="29520"/>
                </a:cubicBezTo>
                <a:cubicBezTo>
                  <a:pt x="56150" y="29406"/>
                  <a:pt x="56074" y="29578"/>
                  <a:pt x="56264" y="29597"/>
                </a:cubicBezTo>
                <a:lnTo>
                  <a:pt x="56340" y="29368"/>
                </a:lnTo>
                <a:cubicBezTo>
                  <a:pt x="56740" y="29559"/>
                  <a:pt x="57691" y="29768"/>
                  <a:pt x="57938" y="29425"/>
                </a:cubicBezTo>
                <a:cubicBezTo>
                  <a:pt x="58128" y="29444"/>
                  <a:pt x="57919" y="29768"/>
                  <a:pt x="58090" y="29787"/>
                </a:cubicBezTo>
                <a:cubicBezTo>
                  <a:pt x="58204" y="29597"/>
                  <a:pt x="58033" y="29616"/>
                  <a:pt x="58090" y="29463"/>
                </a:cubicBezTo>
                <a:cubicBezTo>
                  <a:pt x="58889" y="30167"/>
                  <a:pt x="59327" y="29787"/>
                  <a:pt x="60449" y="30205"/>
                </a:cubicBezTo>
                <a:cubicBezTo>
                  <a:pt x="60582" y="29958"/>
                  <a:pt x="60316" y="30034"/>
                  <a:pt x="60221" y="29977"/>
                </a:cubicBezTo>
                <a:cubicBezTo>
                  <a:pt x="60259" y="29787"/>
                  <a:pt x="60449" y="30091"/>
                  <a:pt x="60449" y="29787"/>
                </a:cubicBezTo>
                <a:cubicBezTo>
                  <a:pt x="61096" y="30453"/>
                  <a:pt x="62769" y="30357"/>
                  <a:pt x="64386" y="30643"/>
                </a:cubicBezTo>
                <a:cubicBezTo>
                  <a:pt x="64576" y="30586"/>
                  <a:pt x="64215" y="30529"/>
                  <a:pt x="64139" y="30510"/>
                </a:cubicBezTo>
                <a:cubicBezTo>
                  <a:pt x="64462" y="30376"/>
                  <a:pt x="64672" y="30643"/>
                  <a:pt x="64900" y="30453"/>
                </a:cubicBezTo>
                <a:cubicBezTo>
                  <a:pt x="64139" y="29939"/>
                  <a:pt x="62180" y="29977"/>
                  <a:pt x="61210" y="29749"/>
                </a:cubicBezTo>
                <a:cubicBezTo>
                  <a:pt x="62408" y="29597"/>
                  <a:pt x="64120" y="30167"/>
                  <a:pt x="65547" y="30205"/>
                </a:cubicBezTo>
                <a:cubicBezTo>
                  <a:pt x="65413" y="30357"/>
                  <a:pt x="65185" y="30281"/>
                  <a:pt x="65090" y="30567"/>
                </a:cubicBezTo>
                <a:cubicBezTo>
                  <a:pt x="65014" y="30529"/>
                  <a:pt x="65166" y="30453"/>
                  <a:pt x="65071" y="30414"/>
                </a:cubicBezTo>
                <a:cubicBezTo>
                  <a:pt x="64919" y="30414"/>
                  <a:pt x="64976" y="30586"/>
                  <a:pt x="64748" y="30567"/>
                </a:cubicBezTo>
                <a:cubicBezTo>
                  <a:pt x="65699" y="31156"/>
                  <a:pt x="67182" y="30643"/>
                  <a:pt x="67924" y="31232"/>
                </a:cubicBezTo>
                <a:cubicBezTo>
                  <a:pt x="68305" y="30966"/>
                  <a:pt x="68590" y="31346"/>
                  <a:pt x="68875" y="31118"/>
                </a:cubicBezTo>
                <a:cubicBezTo>
                  <a:pt x="68780" y="31270"/>
                  <a:pt x="69179" y="31404"/>
                  <a:pt x="69370" y="31156"/>
                </a:cubicBezTo>
                <a:cubicBezTo>
                  <a:pt x="69560" y="31213"/>
                  <a:pt x="69313" y="31346"/>
                  <a:pt x="69427" y="31404"/>
                </a:cubicBezTo>
                <a:cubicBezTo>
                  <a:pt x="70016" y="31061"/>
                  <a:pt x="70454" y="31651"/>
                  <a:pt x="71158" y="31289"/>
                </a:cubicBezTo>
                <a:cubicBezTo>
                  <a:pt x="70264" y="31194"/>
                  <a:pt x="69484" y="31175"/>
                  <a:pt x="68305" y="30909"/>
                </a:cubicBezTo>
                <a:cubicBezTo>
                  <a:pt x="70910" y="30928"/>
                  <a:pt x="74467" y="31537"/>
                  <a:pt x="77758" y="31613"/>
                </a:cubicBezTo>
                <a:cubicBezTo>
                  <a:pt x="77929" y="31613"/>
                  <a:pt x="78500" y="31518"/>
                  <a:pt x="78424" y="31632"/>
                </a:cubicBezTo>
                <a:cubicBezTo>
                  <a:pt x="78462" y="31917"/>
                  <a:pt x="78557" y="31461"/>
                  <a:pt x="78671" y="31594"/>
                </a:cubicBezTo>
                <a:cubicBezTo>
                  <a:pt x="78500" y="31955"/>
                  <a:pt x="79184" y="31594"/>
                  <a:pt x="79070" y="31803"/>
                </a:cubicBezTo>
                <a:cubicBezTo>
                  <a:pt x="79203" y="31784"/>
                  <a:pt x="79203" y="31708"/>
                  <a:pt x="79165" y="31575"/>
                </a:cubicBezTo>
                <a:cubicBezTo>
                  <a:pt x="80288" y="31575"/>
                  <a:pt x="81220" y="31708"/>
                  <a:pt x="82247" y="31708"/>
                </a:cubicBezTo>
                <a:cubicBezTo>
                  <a:pt x="82551" y="31689"/>
                  <a:pt x="83312" y="31670"/>
                  <a:pt x="83274" y="31518"/>
                </a:cubicBezTo>
                <a:cubicBezTo>
                  <a:pt x="83521" y="31461"/>
                  <a:pt x="83502" y="31670"/>
                  <a:pt x="83635" y="31727"/>
                </a:cubicBezTo>
                <a:cubicBezTo>
                  <a:pt x="83540" y="31499"/>
                  <a:pt x="84168" y="31461"/>
                  <a:pt x="84149" y="31708"/>
                </a:cubicBezTo>
                <a:cubicBezTo>
                  <a:pt x="84453" y="31670"/>
                  <a:pt x="84415" y="31594"/>
                  <a:pt x="84758" y="31689"/>
                </a:cubicBezTo>
                <a:cubicBezTo>
                  <a:pt x="84758" y="31594"/>
                  <a:pt x="84643" y="31613"/>
                  <a:pt x="84548" y="31594"/>
                </a:cubicBezTo>
                <a:cubicBezTo>
                  <a:pt x="86393" y="31442"/>
                  <a:pt x="87420" y="31385"/>
                  <a:pt x="88885" y="31404"/>
                </a:cubicBezTo>
                <a:cubicBezTo>
                  <a:pt x="88828" y="31270"/>
                  <a:pt x="88714" y="31194"/>
                  <a:pt x="88581" y="31137"/>
                </a:cubicBezTo>
                <a:cubicBezTo>
                  <a:pt x="88467" y="31080"/>
                  <a:pt x="88486" y="31270"/>
                  <a:pt x="88410" y="31270"/>
                </a:cubicBezTo>
                <a:cubicBezTo>
                  <a:pt x="88143" y="30966"/>
                  <a:pt x="86298" y="31194"/>
                  <a:pt x="85290" y="31213"/>
                </a:cubicBezTo>
                <a:cubicBezTo>
                  <a:pt x="85214" y="31194"/>
                  <a:pt x="85252" y="31061"/>
                  <a:pt x="85271" y="30966"/>
                </a:cubicBezTo>
                <a:cubicBezTo>
                  <a:pt x="85138" y="30985"/>
                  <a:pt x="85043" y="31061"/>
                  <a:pt x="84872" y="31004"/>
                </a:cubicBezTo>
                <a:cubicBezTo>
                  <a:pt x="85404" y="31423"/>
                  <a:pt x="83559" y="31137"/>
                  <a:pt x="83293" y="31042"/>
                </a:cubicBezTo>
                <a:cubicBezTo>
                  <a:pt x="84510" y="30719"/>
                  <a:pt x="86241" y="30757"/>
                  <a:pt x="87478" y="31042"/>
                </a:cubicBezTo>
                <a:cubicBezTo>
                  <a:pt x="87478" y="30947"/>
                  <a:pt x="87382" y="30966"/>
                  <a:pt x="87325" y="30947"/>
                </a:cubicBezTo>
                <a:cubicBezTo>
                  <a:pt x="88276" y="30662"/>
                  <a:pt x="89208" y="30814"/>
                  <a:pt x="90255" y="30567"/>
                </a:cubicBezTo>
                <a:cubicBezTo>
                  <a:pt x="89380" y="30376"/>
                  <a:pt x="88238" y="30605"/>
                  <a:pt x="87344" y="30395"/>
                </a:cubicBezTo>
                <a:cubicBezTo>
                  <a:pt x="87344" y="30491"/>
                  <a:pt x="87439" y="30472"/>
                  <a:pt x="87497" y="30491"/>
                </a:cubicBezTo>
                <a:cubicBezTo>
                  <a:pt x="87002" y="30586"/>
                  <a:pt x="87059" y="30376"/>
                  <a:pt x="86584" y="30319"/>
                </a:cubicBezTo>
                <a:cubicBezTo>
                  <a:pt x="87135" y="30243"/>
                  <a:pt x="88143" y="30205"/>
                  <a:pt x="89151" y="30167"/>
                </a:cubicBezTo>
                <a:cubicBezTo>
                  <a:pt x="86926" y="29844"/>
                  <a:pt x="83578" y="30243"/>
                  <a:pt x="81029" y="29958"/>
                </a:cubicBezTo>
                <a:cubicBezTo>
                  <a:pt x="81048" y="30205"/>
                  <a:pt x="81353" y="30072"/>
                  <a:pt x="81467" y="30338"/>
                </a:cubicBezTo>
                <a:cubicBezTo>
                  <a:pt x="81106" y="30319"/>
                  <a:pt x="80592" y="29711"/>
                  <a:pt x="80002" y="30129"/>
                </a:cubicBezTo>
                <a:cubicBezTo>
                  <a:pt x="80040" y="29806"/>
                  <a:pt x="80135" y="30205"/>
                  <a:pt x="80250" y="30015"/>
                </a:cubicBezTo>
                <a:cubicBezTo>
                  <a:pt x="80250" y="29844"/>
                  <a:pt x="79888" y="29806"/>
                  <a:pt x="79945" y="30110"/>
                </a:cubicBezTo>
                <a:cubicBezTo>
                  <a:pt x="80059" y="29692"/>
                  <a:pt x="79527" y="30186"/>
                  <a:pt x="79641" y="29673"/>
                </a:cubicBezTo>
                <a:cubicBezTo>
                  <a:pt x="78918" y="29635"/>
                  <a:pt x="78157" y="29387"/>
                  <a:pt x="77739" y="29768"/>
                </a:cubicBezTo>
                <a:cubicBezTo>
                  <a:pt x="77739" y="29578"/>
                  <a:pt x="77530" y="29578"/>
                  <a:pt x="77339" y="29540"/>
                </a:cubicBezTo>
                <a:cubicBezTo>
                  <a:pt x="77282" y="29616"/>
                  <a:pt x="77473" y="29654"/>
                  <a:pt x="77473" y="29654"/>
                </a:cubicBezTo>
                <a:cubicBezTo>
                  <a:pt x="77358" y="30034"/>
                  <a:pt x="77073" y="29482"/>
                  <a:pt x="77225" y="29540"/>
                </a:cubicBezTo>
                <a:cubicBezTo>
                  <a:pt x="77111" y="29501"/>
                  <a:pt x="77092" y="29920"/>
                  <a:pt x="76959" y="29482"/>
                </a:cubicBezTo>
                <a:cubicBezTo>
                  <a:pt x="76997" y="29387"/>
                  <a:pt x="77111" y="29444"/>
                  <a:pt x="77187" y="29444"/>
                </a:cubicBezTo>
                <a:cubicBezTo>
                  <a:pt x="77016" y="29121"/>
                  <a:pt x="76807" y="29616"/>
                  <a:pt x="76598" y="29578"/>
                </a:cubicBezTo>
                <a:cubicBezTo>
                  <a:pt x="76636" y="29520"/>
                  <a:pt x="76674" y="29463"/>
                  <a:pt x="76750" y="29444"/>
                </a:cubicBezTo>
                <a:cubicBezTo>
                  <a:pt x="76426" y="29254"/>
                  <a:pt x="75894" y="29387"/>
                  <a:pt x="75418" y="29387"/>
                </a:cubicBezTo>
                <a:cubicBezTo>
                  <a:pt x="74829" y="29349"/>
                  <a:pt x="74258" y="28988"/>
                  <a:pt x="73954" y="29273"/>
                </a:cubicBezTo>
                <a:cubicBezTo>
                  <a:pt x="74239" y="29178"/>
                  <a:pt x="74239" y="29368"/>
                  <a:pt x="74638" y="29387"/>
                </a:cubicBezTo>
                <a:cubicBezTo>
                  <a:pt x="74334" y="29482"/>
                  <a:pt x="74163" y="29425"/>
                  <a:pt x="73992" y="29597"/>
                </a:cubicBezTo>
                <a:cubicBezTo>
                  <a:pt x="73992" y="29501"/>
                  <a:pt x="74030" y="29463"/>
                  <a:pt x="74068" y="29444"/>
                </a:cubicBezTo>
                <a:cubicBezTo>
                  <a:pt x="73821" y="29711"/>
                  <a:pt x="72793" y="28988"/>
                  <a:pt x="72565" y="29482"/>
                </a:cubicBezTo>
                <a:cubicBezTo>
                  <a:pt x="72584" y="29273"/>
                  <a:pt x="72394" y="29254"/>
                  <a:pt x="72432" y="29045"/>
                </a:cubicBezTo>
                <a:cubicBezTo>
                  <a:pt x="72261" y="29064"/>
                  <a:pt x="72451" y="29216"/>
                  <a:pt x="72356" y="29349"/>
                </a:cubicBezTo>
                <a:cubicBezTo>
                  <a:pt x="72204" y="29368"/>
                  <a:pt x="72109" y="29197"/>
                  <a:pt x="71823" y="29254"/>
                </a:cubicBezTo>
                <a:cubicBezTo>
                  <a:pt x="71842" y="29083"/>
                  <a:pt x="71938" y="29121"/>
                  <a:pt x="72033" y="29121"/>
                </a:cubicBezTo>
                <a:cubicBezTo>
                  <a:pt x="72109" y="28817"/>
                  <a:pt x="71614" y="29140"/>
                  <a:pt x="71614" y="28969"/>
                </a:cubicBezTo>
                <a:cubicBezTo>
                  <a:pt x="71443" y="29007"/>
                  <a:pt x="71709" y="29102"/>
                  <a:pt x="71595" y="29292"/>
                </a:cubicBezTo>
                <a:cubicBezTo>
                  <a:pt x="71614" y="29102"/>
                  <a:pt x="71386" y="29159"/>
                  <a:pt x="71462" y="28931"/>
                </a:cubicBezTo>
                <a:cubicBezTo>
                  <a:pt x="70112" y="28703"/>
                  <a:pt x="68324" y="28893"/>
                  <a:pt x="67582" y="28322"/>
                </a:cubicBezTo>
                <a:cubicBezTo>
                  <a:pt x="66935" y="28512"/>
                  <a:pt x="66345" y="27961"/>
                  <a:pt x="65889" y="28170"/>
                </a:cubicBezTo>
                <a:cubicBezTo>
                  <a:pt x="65851" y="28189"/>
                  <a:pt x="65965" y="28265"/>
                  <a:pt x="65984" y="28284"/>
                </a:cubicBezTo>
                <a:cubicBezTo>
                  <a:pt x="65870" y="28265"/>
                  <a:pt x="65623" y="28056"/>
                  <a:pt x="65413" y="28056"/>
                </a:cubicBezTo>
                <a:cubicBezTo>
                  <a:pt x="65432" y="28132"/>
                  <a:pt x="65432" y="28189"/>
                  <a:pt x="65413" y="28303"/>
                </a:cubicBezTo>
                <a:cubicBezTo>
                  <a:pt x="65337" y="28056"/>
                  <a:pt x="64976" y="28170"/>
                  <a:pt x="64748" y="28455"/>
                </a:cubicBezTo>
                <a:cubicBezTo>
                  <a:pt x="64348" y="28208"/>
                  <a:pt x="63188" y="28455"/>
                  <a:pt x="62693" y="27942"/>
                </a:cubicBezTo>
                <a:cubicBezTo>
                  <a:pt x="62598" y="27961"/>
                  <a:pt x="62674" y="28037"/>
                  <a:pt x="62617" y="28170"/>
                </a:cubicBezTo>
                <a:cubicBezTo>
                  <a:pt x="61666" y="27904"/>
                  <a:pt x="60601" y="28151"/>
                  <a:pt x="60259" y="27618"/>
                </a:cubicBezTo>
                <a:cubicBezTo>
                  <a:pt x="60107" y="27733"/>
                  <a:pt x="59574" y="28037"/>
                  <a:pt x="59574" y="27580"/>
                </a:cubicBezTo>
                <a:cubicBezTo>
                  <a:pt x="59136" y="27904"/>
                  <a:pt x="58661" y="27618"/>
                  <a:pt x="58357" y="27314"/>
                </a:cubicBezTo>
                <a:cubicBezTo>
                  <a:pt x="58204" y="27314"/>
                  <a:pt x="58281" y="27561"/>
                  <a:pt x="58414" y="27504"/>
                </a:cubicBezTo>
                <a:cubicBezTo>
                  <a:pt x="58223" y="27694"/>
                  <a:pt x="58166" y="27447"/>
                  <a:pt x="57995" y="27542"/>
                </a:cubicBezTo>
                <a:cubicBezTo>
                  <a:pt x="58033" y="27371"/>
                  <a:pt x="58147" y="27409"/>
                  <a:pt x="58166" y="27181"/>
                </a:cubicBezTo>
                <a:cubicBezTo>
                  <a:pt x="57976" y="27371"/>
                  <a:pt x="57843" y="27105"/>
                  <a:pt x="57558" y="27181"/>
                </a:cubicBezTo>
                <a:cubicBezTo>
                  <a:pt x="57501" y="26762"/>
                  <a:pt x="57900" y="26496"/>
                  <a:pt x="58147" y="26610"/>
                </a:cubicBezTo>
                <a:cubicBezTo>
                  <a:pt x="58052" y="26686"/>
                  <a:pt x="57919" y="26667"/>
                  <a:pt x="57805" y="26743"/>
                </a:cubicBezTo>
                <a:cubicBezTo>
                  <a:pt x="57691" y="27143"/>
                  <a:pt x="58300" y="26629"/>
                  <a:pt x="58166" y="27029"/>
                </a:cubicBezTo>
                <a:cubicBezTo>
                  <a:pt x="58623" y="26724"/>
                  <a:pt x="58851" y="27181"/>
                  <a:pt x="59555" y="27333"/>
                </a:cubicBezTo>
                <a:cubicBezTo>
                  <a:pt x="59669" y="27124"/>
                  <a:pt x="59479" y="27162"/>
                  <a:pt x="59384" y="27124"/>
                </a:cubicBezTo>
                <a:cubicBezTo>
                  <a:pt x="59840" y="27048"/>
                  <a:pt x="60049" y="27371"/>
                  <a:pt x="60468" y="27276"/>
                </a:cubicBezTo>
                <a:cubicBezTo>
                  <a:pt x="60126" y="26953"/>
                  <a:pt x="59593" y="27067"/>
                  <a:pt x="59213" y="26820"/>
                </a:cubicBezTo>
                <a:cubicBezTo>
                  <a:pt x="60525" y="26953"/>
                  <a:pt x="62275" y="27200"/>
                  <a:pt x="63530" y="27428"/>
                </a:cubicBezTo>
                <a:cubicBezTo>
                  <a:pt x="63530" y="27181"/>
                  <a:pt x="63587" y="27143"/>
                  <a:pt x="63740" y="27067"/>
                </a:cubicBezTo>
                <a:cubicBezTo>
                  <a:pt x="63816" y="27314"/>
                  <a:pt x="63644" y="27105"/>
                  <a:pt x="63606" y="27371"/>
                </a:cubicBezTo>
                <a:cubicBezTo>
                  <a:pt x="64082" y="27504"/>
                  <a:pt x="64634" y="27637"/>
                  <a:pt x="65109" y="27580"/>
                </a:cubicBezTo>
                <a:cubicBezTo>
                  <a:pt x="65090" y="27752"/>
                  <a:pt x="64976" y="27656"/>
                  <a:pt x="64938" y="27790"/>
                </a:cubicBezTo>
                <a:cubicBezTo>
                  <a:pt x="64348" y="27542"/>
                  <a:pt x="63416" y="27694"/>
                  <a:pt x="62865" y="27409"/>
                </a:cubicBezTo>
                <a:cubicBezTo>
                  <a:pt x="62256" y="27447"/>
                  <a:pt x="61286" y="27219"/>
                  <a:pt x="60582" y="27124"/>
                </a:cubicBezTo>
                <a:cubicBezTo>
                  <a:pt x="60696" y="27580"/>
                  <a:pt x="61134" y="27409"/>
                  <a:pt x="61438" y="27447"/>
                </a:cubicBezTo>
                <a:cubicBezTo>
                  <a:pt x="64405" y="27885"/>
                  <a:pt x="67315" y="28246"/>
                  <a:pt x="69864" y="28436"/>
                </a:cubicBezTo>
                <a:cubicBezTo>
                  <a:pt x="68913" y="28132"/>
                  <a:pt x="68438" y="28246"/>
                  <a:pt x="67411" y="27961"/>
                </a:cubicBezTo>
                <a:cubicBezTo>
                  <a:pt x="72565" y="28417"/>
                  <a:pt x="78633" y="28874"/>
                  <a:pt x="83921" y="28836"/>
                </a:cubicBezTo>
                <a:cubicBezTo>
                  <a:pt x="83978" y="28855"/>
                  <a:pt x="83959" y="28950"/>
                  <a:pt x="83959" y="29007"/>
                </a:cubicBezTo>
                <a:cubicBezTo>
                  <a:pt x="85994" y="29083"/>
                  <a:pt x="86945" y="28931"/>
                  <a:pt x="88752" y="28893"/>
                </a:cubicBezTo>
                <a:cubicBezTo>
                  <a:pt x="88733" y="28779"/>
                  <a:pt x="88619" y="28817"/>
                  <a:pt x="88543" y="28798"/>
                </a:cubicBezTo>
                <a:cubicBezTo>
                  <a:pt x="89665" y="28550"/>
                  <a:pt x="91053" y="28703"/>
                  <a:pt x="92176" y="28455"/>
                </a:cubicBezTo>
                <a:cubicBezTo>
                  <a:pt x="90178" y="28379"/>
                  <a:pt x="86584" y="28627"/>
                  <a:pt x="84187" y="28246"/>
                </a:cubicBezTo>
                <a:close/>
                <a:moveTo>
                  <a:pt x="68818" y="23225"/>
                </a:moveTo>
                <a:cubicBezTo>
                  <a:pt x="68647" y="23110"/>
                  <a:pt x="68704" y="23149"/>
                  <a:pt x="68476" y="23053"/>
                </a:cubicBezTo>
                <a:cubicBezTo>
                  <a:pt x="68571" y="22654"/>
                  <a:pt x="68875" y="22977"/>
                  <a:pt x="68818" y="23225"/>
                </a:cubicBezTo>
                <a:close/>
                <a:moveTo>
                  <a:pt x="63721" y="22102"/>
                </a:moveTo>
                <a:cubicBezTo>
                  <a:pt x="63740" y="22007"/>
                  <a:pt x="63797" y="21893"/>
                  <a:pt x="63740" y="21855"/>
                </a:cubicBezTo>
                <a:cubicBezTo>
                  <a:pt x="63587" y="21931"/>
                  <a:pt x="63759" y="22121"/>
                  <a:pt x="63568" y="22064"/>
                </a:cubicBezTo>
                <a:lnTo>
                  <a:pt x="63644" y="21836"/>
                </a:lnTo>
                <a:cubicBezTo>
                  <a:pt x="63682" y="21798"/>
                  <a:pt x="63930" y="21722"/>
                  <a:pt x="63892" y="21893"/>
                </a:cubicBezTo>
                <a:cubicBezTo>
                  <a:pt x="63797" y="21874"/>
                  <a:pt x="63797" y="22102"/>
                  <a:pt x="63721" y="22102"/>
                </a:cubicBezTo>
                <a:close/>
                <a:moveTo>
                  <a:pt x="70302" y="33857"/>
                </a:moveTo>
                <a:cubicBezTo>
                  <a:pt x="70283" y="33553"/>
                  <a:pt x="70948" y="33838"/>
                  <a:pt x="70758" y="33876"/>
                </a:cubicBezTo>
                <a:cubicBezTo>
                  <a:pt x="70568" y="33762"/>
                  <a:pt x="70473" y="33914"/>
                  <a:pt x="70302" y="33857"/>
                </a:cubicBezTo>
                <a:close/>
                <a:moveTo>
                  <a:pt x="50824" y="29178"/>
                </a:moveTo>
                <a:cubicBezTo>
                  <a:pt x="50805" y="29425"/>
                  <a:pt x="50444" y="29254"/>
                  <a:pt x="50482" y="29140"/>
                </a:cubicBezTo>
                <a:cubicBezTo>
                  <a:pt x="50634" y="29102"/>
                  <a:pt x="50615" y="29159"/>
                  <a:pt x="50824" y="29178"/>
                </a:cubicBezTo>
                <a:close/>
                <a:moveTo>
                  <a:pt x="85975" y="30357"/>
                </a:moveTo>
                <a:cubicBezTo>
                  <a:pt x="85994" y="30357"/>
                  <a:pt x="86032" y="30357"/>
                  <a:pt x="86032" y="30281"/>
                </a:cubicBezTo>
                <a:cubicBezTo>
                  <a:pt x="86013" y="30376"/>
                  <a:pt x="86355" y="30205"/>
                  <a:pt x="86336" y="30472"/>
                </a:cubicBezTo>
                <a:cubicBezTo>
                  <a:pt x="86222" y="30414"/>
                  <a:pt x="85956" y="30529"/>
                  <a:pt x="85975" y="30357"/>
                </a:cubicBezTo>
                <a:close/>
                <a:moveTo>
                  <a:pt x="83464" y="30376"/>
                </a:moveTo>
                <a:cubicBezTo>
                  <a:pt x="83578" y="30376"/>
                  <a:pt x="83540" y="30129"/>
                  <a:pt x="83673" y="30167"/>
                </a:cubicBezTo>
                <a:cubicBezTo>
                  <a:pt x="83883" y="30262"/>
                  <a:pt x="83940" y="30205"/>
                  <a:pt x="84092" y="30300"/>
                </a:cubicBezTo>
                <a:cubicBezTo>
                  <a:pt x="83730" y="30091"/>
                  <a:pt x="84263" y="30510"/>
                  <a:pt x="84130" y="30453"/>
                </a:cubicBezTo>
                <a:cubicBezTo>
                  <a:pt x="83787" y="30262"/>
                  <a:pt x="83692" y="30605"/>
                  <a:pt x="83464" y="30376"/>
                </a:cubicBezTo>
                <a:close/>
                <a:moveTo>
                  <a:pt x="76560" y="36501"/>
                </a:moveTo>
                <a:cubicBezTo>
                  <a:pt x="76788" y="36425"/>
                  <a:pt x="76959" y="36482"/>
                  <a:pt x="77054" y="36672"/>
                </a:cubicBezTo>
                <a:cubicBezTo>
                  <a:pt x="76807" y="36634"/>
                  <a:pt x="76579" y="36577"/>
                  <a:pt x="76560" y="36501"/>
                </a:cubicBezTo>
                <a:close/>
                <a:moveTo>
                  <a:pt x="77206" y="29939"/>
                </a:moveTo>
                <a:cubicBezTo>
                  <a:pt x="77320" y="29787"/>
                  <a:pt x="77834" y="29920"/>
                  <a:pt x="77796" y="30034"/>
                </a:cubicBezTo>
                <a:cubicBezTo>
                  <a:pt x="77587" y="29882"/>
                  <a:pt x="77282" y="30167"/>
                  <a:pt x="77206" y="29939"/>
                </a:cubicBezTo>
                <a:close/>
                <a:moveTo>
                  <a:pt x="75209" y="36520"/>
                </a:moveTo>
                <a:cubicBezTo>
                  <a:pt x="75285" y="36273"/>
                  <a:pt x="74905" y="36330"/>
                  <a:pt x="75019" y="36558"/>
                </a:cubicBezTo>
                <a:cubicBezTo>
                  <a:pt x="74924" y="36368"/>
                  <a:pt x="74581" y="36387"/>
                  <a:pt x="74448" y="36235"/>
                </a:cubicBezTo>
                <a:cubicBezTo>
                  <a:pt x="74886" y="36273"/>
                  <a:pt x="76046" y="36159"/>
                  <a:pt x="76445" y="36482"/>
                </a:cubicBezTo>
                <a:cubicBezTo>
                  <a:pt x="76160" y="36577"/>
                  <a:pt x="75551" y="36254"/>
                  <a:pt x="75209" y="36520"/>
                </a:cubicBezTo>
                <a:close/>
                <a:moveTo>
                  <a:pt x="76541" y="28075"/>
                </a:moveTo>
                <a:cubicBezTo>
                  <a:pt x="76959" y="28056"/>
                  <a:pt x="77377" y="27980"/>
                  <a:pt x="77549" y="28246"/>
                </a:cubicBezTo>
                <a:cubicBezTo>
                  <a:pt x="77111" y="28113"/>
                  <a:pt x="76807" y="28322"/>
                  <a:pt x="76541" y="28075"/>
                </a:cubicBezTo>
                <a:close/>
                <a:moveTo>
                  <a:pt x="76008" y="27752"/>
                </a:moveTo>
                <a:cubicBezTo>
                  <a:pt x="76198" y="27790"/>
                  <a:pt x="76445" y="27656"/>
                  <a:pt x="76464" y="27904"/>
                </a:cubicBezTo>
                <a:cubicBezTo>
                  <a:pt x="76312" y="27885"/>
                  <a:pt x="75570" y="27752"/>
                  <a:pt x="76008" y="27752"/>
                </a:cubicBezTo>
                <a:close/>
                <a:moveTo>
                  <a:pt x="73821" y="36197"/>
                </a:moveTo>
                <a:cubicBezTo>
                  <a:pt x="73916" y="36102"/>
                  <a:pt x="74296" y="36121"/>
                  <a:pt x="74258" y="36349"/>
                </a:cubicBezTo>
                <a:cubicBezTo>
                  <a:pt x="74106" y="36235"/>
                  <a:pt x="73859" y="36349"/>
                  <a:pt x="73821" y="36197"/>
                </a:cubicBezTo>
                <a:close/>
                <a:moveTo>
                  <a:pt x="73041" y="37015"/>
                </a:moveTo>
                <a:cubicBezTo>
                  <a:pt x="73307" y="37053"/>
                  <a:pt x="73706" y="36805"/>
                  <a:pt x="73916" y="37091"/>
                </a:cubicBezTo>
                <a:cubicBezTo>
                  <a:pt x="73649" y="37034"/>
                  <a:pt x="73231" y="37262"/>
                  <a:pt x="73041" y="37015"/>
                </a:cubicBezTo>
                <a:close/>
                <a:moveTo>
                  <a:pt x="74657" y="31080"/>
                </a:moveTo>
                <a:cubicBezTo>
                  <a:pt x="74734" y="30985"/>
                  <a:pt x="75304" y="31080"/>
                  <a:pt x="75152" y="31175"/>
                </a:cubicBezTo>
                <a:cubicBezTo>
                  <a:pt x="74981" y="31042"/>
                  <a:pt x="74696" y="31251"/>
                  <a:pt x="74657" y="31080"/>
                </a:cubicBezTo>
                <a:close/>
                <a:moveTo>
                  <a:pt x="72223" y="35988"/>
                </a:moveTo>
                <a:cubicBezTo>
                  <a:pt x="72280" y="35702"/>
                  <a:pt x="72793" y="35950"/>
                  <a:pt x="73231" y="35702"/>
                </a:cubicBezTo>
                <a:cubicBezTo>
                  <a:pt x="73136" y="36007"/>
                  <a:pt x="73307" y="35702"/>
                  <a:pt x="73440" y="35816"/>
                </a:cubicBezTo>
                <a:cubicBezTo>
                  <a:pt x="73117" y="36311"/>
                  <a:pt x="73973" y="36045"/>
                  <a:pt x="73668" y="36330"/>
                </a:cubicBezTo>
                <a:cubicBezTo>
                  <a:pt x="72451" y="35873"/>
                  <a:pt x="70834" y="36273"/>
                  <a:pt x="69712" y="35740"/>
                </a:cubicBezTo>
                <a:cubicBezTo>
                  <a:pt x="70435" y="35816"/>
                  <a:pt x="70910" y="35702"/>
                  <a:pt x="71481" y="35930"/>
                </a:cubicBezTo>
                <a:cubicBezTo>
                  <a:pt x="71519" y="35550"/>
                  <a:pt x="71652" y="36121"/>
                  <a:pt x="71709" y="35721"/>
                </a:cubicBezTo>
                <a:cubicBezTo>
                  <a:pt x="71861" y="35740"/>
                  <a:pt x="71747" y="36007"/>
                  <a:pt x="71995" y="35950"/>
                </a:cubicBezTo>
                <a:cubicBezTo>
                  <a:pt x="71918" y="35702"/>
                  <a:pt x="72261" y="35664"/>
                  <a:pt x="72394" y="35550"/>
                </a:cubicBezTo>
                <a:cubicBezTo>
                  <a:pt x="72375" y="35702"/>
                  <a:pt x="72071" y="35797"/>
                  <a:pt x="72223" y="35988"/>
                </a:cubicBezTo>
                <a:close/>
                <a:moveTo>
                  <a:pt x="73022" y="34066"/>
                </a:moveTo>
                <a:lnTo>
                  <a:pt x="72527" y="33971"/>
                </a:lnTo>
                <a:cubicBezTo>
                  <a:pt x="72622" y="33800"/>
                  <a:pt x="72889" y="34009"/>
                  <a:pt x="73041" y="33990"/>
                </a:cubicBezTo>
                <a:cubicBezTo>
                  <a:pt x="73231" y="33971"/>
                  <a:pt x="73725" y="33838"/>
                  <a:pt x="73706" y="34104"/>
                </a:cubicBezTo>
                <a:cubicBezTo>
                  <a:pt x="73497" y="34047"/>
                  <a:pt x="73345" y="34028"/>
                  <a:pt x="73022" y="34066"/>
                </a:cubicBezTo>
                <a:close/>
                <a:moveTo>
                  <a:pt x="73269" y="30985"/>
                </a:moveTo>
                <a:cubicBezTo>
                  <a:pt x="72927" y="31080"/>
                  <a:pt x="71595" y="30947"/>
                  <a:pt x="71329" y="30852"/>
                </a:cubicBezTo>
                <a:cubicBezTo>
                  <a:pt x="71880" y="30738"/>
                  <a:pt x="72546" y="30909"/>
                  <a:pt x="73269" y="30985"/>
                </a:cubicBezTo>
                <a:close/>
                <a:moveTo>
                  <a:pt x="73231" y="27790"/>
                </a:moveTo>
                <a:cubicBezTo>
                  <a:pt x="73288" y="27561"/>
                  <a:pt x="73897" y="27656"/>
                  <a:pt x="73783" y="27809"/>
                </a:cubicBezTo>
                <a:cubicBezTo>
                  <a:pt x="73592" y="27809"/>
                  <a:pt x="73364" y="27675"/>
                  <a:pt x="73231" y="27790"/>
                </a:cubicBezTo>
                <a:close/>
                <a:moveTo>
                  <a:pt x="70777" y="30586"/>
                </a:moveTo>
                <a:lnTo>
                  <a:pt x="70758" y="30662"/>
                </a:lnTo>
                <a:lnTo>
                  <a:pt x="70226" y="30548"/>
                </a:lnTo>
                <a:cubicBezTo>
                  <a:pt x="70530" y="30529"/>
                  <a:pt x="71063" y="30453"/>
                  <a:pt x="71310" y="30681"/>
                </a:cubicBezTo>
                <a:cubicBezTo>
                  <a:pt x="71063" y="30719"/>
                  <a:pt x="71063" y="30624"/>
                  <a:pt x="70777" y="30586"/>
                </a:cubicBezTo>
                <a:close/>
                <a:moveTo>
                  <a:pt x="70092" y="30833"/>
                </a:moveTo>
                <a:cubicBezTo>
                  <a:pt x="70283" y="30624"/>
                  <a:pt x="71101" y="30757"/>
                  <a:pt x="71101" y="30890"/>
                </a:cubicBezTo>
                <a:cubicBezTo>
                  <a:pt x="70701" y="30814"/>
                  <a:pt x="70340" y="30852"/>
                  <a:pt x="70092" y="30833"/>
                </a:cubicBezTo>
                <a:close/>
                <a:moveTo>
                  <a:pt x="68932" y="35816"/>
                </a:moveTo>
                <a:cubicBezTo>
                  <a:pt x="69179" y="35512"/>
                  <a:pt x="69446" y="35740"/>
                  <a:pt x="69636" y="35797"/>
                </a:cubicBezTo>
                <a:cubicBezTo>
                  <a:pt x="69465" y="35969"/>
                  <a:pt x="69103" y="35664"/>
                  <a:pt x="68932" y="35816"/>
                </a:cubicBezTo>
                <a:close/>
                <a:moveTo>
                  <a:pt x="68742" y="30548"/>
                </a:moveTo>
                <a:cubicBezTo>
                  <a:pt x="69160" y="30757"/>
                  <a:pt x="69883" y="30491"/>
                  <a:pt x="70035" y="30833"/>
                </a:cubicBezTo>
                <a:cubicBezTo>
                  <a:pt x="69560" y="30624"/>
                  <a:pt x="68989" y="30928"/>
                  <a:pt x="68742" y="30548"/>
                </a:cubicBezTo>
                <a:close/>
                <a:moveTo>
                  <a:pt x="72812" y="19687"/>
                </a:moveTo>
                <a:cubicBezTo>
                  <a:pt x="72413" y="19763"/>
                  <a:pt x="71481" y="19782"/>
                  <a:pt x="71215" y="19401"/>
                </a:cubicBezTo>
                <a:cubicBezTo>
                  <a:pt x="71861" y="19535"/>
                  <a:pt x="72565" y="19497"/>
                  <a:pt x="72812" y="19687"/>
                </a:cubicBezTo>
                <a:close/>
                <a:moveTo>
                  <a:pt x="69065" y="29578"/>
                </a:moveTo>
                <a:cubicBezTo>
                  <a:pt x="68875" y="29520"/>
                  <a:pt x="68552" y="29406"/>
                  <a:pt x="68970" y="29463"/>
                </a:cubicBezTo>
                <a:cubicBezTo>
                  <a:pt x="69446" y="29482"/>
                  <a:pt x="69864" y="29406"/>
                  <a:pt x="70207" y="29654"/>
                </a:cubicBezTo>
                <a:cubicBezTo>
                  <a:pt x="69959" y="29578"/>
                  <a:pt x="69427" y="29654"/>
                  <a:pt x="69046" y="29559"/>
                </a:cubicBezTo>
                <a:close/>
                <a:moveTo>
                  <a:pt x="66764" y="30510"/>
                </a:moveTo>
                <a:lnTo>
                  <a:pt x="66288" y="30395"/>
                </a:lnTo>
                <a:cubicBezTo>
                  <a:pt x="66174" y="30243"/>
                  <a:pt x="66574" y="30395"/>
                  <a:pt x="66688" y="30414"/>
                </a:cubicBezTo>
                <a:cubicBezTo>
                  <a:pt x="67296" y="30453"/>
                  <a:pt x="68133" y="30453"/>
                  <a:pt x="68647" y="30700"/>
                </a:cubicBezTo>
                <a:cubicBezTo>
                  <a:pt x="67924" y="30643"/>
                  <a:pt x="67487" y="30548"/>
                  <a:pt x="66764" y="30510"/>
                </a:cubicBezTo>
                <a:close/>
                <a:moveTo>
                  <a:pt x="69959" y="19192"/>
                </a:moveTo>
                <a:cubicBezTo>
                  <a:pt x="69940" y="19344"/>
                  <a:pt x="69845" y="19325"/>
                  <a:pt x="69807" y="19401"/>
                </a:cubicBezTo>
                <a:cubicBezTo>
                  <a:pt x="69921" y="19344"/>
                  <a:pt x="70035" y="19573"/>
                  <a:pt x="69902" y="19592"/>
                </a:cubicBezTo>
                <a:cubicBezTo>
                  <a:pt x="69883" y="19478"/>
                  <a:pt x="69655" y="19420"/>
                  <a:pt x="69636" y="19592"/>
                </a:cubicBezTo>
                <a:cubicBezTo>
                  <a:pt x="69655" y="19478"/>
                  <a:pt x="69541" y="19516"/>
                  <a:pt x="69484" y="19573"/>
                </a:cubicBezTo>
                <a:cubicBezTo>
                  <a:pt x="69522" y="19420"/>
                  <a:pt x="69522" y="19306"/>
                  <a:pt x="69465" y="19230"/>
                </a:cubicBezTo>
                <a:cubicBezTo>
                  <a:pt x="69446" y="19439"/>
                  <a:pt x="69332" y="19363"/>
                  <a:pt x="69256" y="19420"/>
                </a:cubicBezTo>
                <a:cubicBezTo>
                  <a:pt x="69370" y="19116"/>
                  <a:pt x="69503" y="19268"/>
                  <a:pt x="69256" y="19021"/>
                </a:cubicBezTo>
                <a:cubicBezTo>
                  <a:pt x="69256" y="19211"/>
                  <a:pt x="69218" y="19363"/>
                  <a:pt x="69141" y="19478"/>
                </a:cubicBezTo>
                <a:cubicBezTo>
                  <a:pt x="68875" y="19344"/>
                  <a:pt x="68666" y="19401"/>
                  <a:pt x="68438" y="19154"/>
                </a:cubicBezTo>
                <a:cubicBezTo>
                  <a:pt x="68628" y="19325"/>
                  <a:pt x="68837" y="18964"/>
                  <a:pt x="68628" y="19040"/>
                </a:cubicBezTo>
                <a:cubicBezTo>
                  <a:pt x="68761" y="18983"/>
                  <a:pt x="68951" y="19287"/>
                  <a:pt x="68970" y="18945"/>
                </a:cubicBezTo>
                <a:cubicBezTo>
                  <a:pt x="69179" y="18888"/>
                  <a:pt x="69008" y="19192"/>
                  <a:pt x="69179" y="19173"/>
                </a:cubicBezTo>
                <a:cubicBezTo>
                  <a:pt x="69237" y="18793"/>
                  <a:pt x="69750" y="19002"/>
                  <a:pt x="69731" y="19211"/>
                </a:cubicBezTo>
                <a:cubicBezTo>
                  <a:pt x="69845" y="18793"/>
                  <a:pt x="70359" y="19554"/>
                  <a:pt x="70188" y="19078"/>
                </a:cubicBezTo>
                <a:cubicBezTo>
                  <a:pt x="70397" y="19230"/>
                  <a:pt x="70739" y="19097"/>
                  <a:pt x="70815" y="19478"/>
                </a:cubicBezTo>
                <a:lnTo>
                  <a:pt x="71025" y="19287"/>
                </a:lnTo>
                <a:cubicBezTo>
                  <a:pt x="70929" y="19516"/>
                  <a:pt x="71158" y="19420"/>
                  <a:pt x="71101" y="19611"/>
                </a:cubicBezTo>
                <a:cubicBezTo>
                  <a:pt x="70682" y="19439"/>
                  <a:pt x="70188" y="19497"/>
                  <a:pt x="69959" y="19192"/>
                </a:cubicBezTo>
                <a:close/>
                <a:moveTo>
                  <a:pt x="66364" y="26934"/>
                </a:moveTo>
                <a:cubicBezTo>
                  <a:pt x="66669" y="27162"/>
                  <a:pt x="67220" y="26820"/>
                  <a:pt x="67277" y="27219"/>
                </a:cubicBezTo>
                <a:cubicBezTo>
                  <a:pt x="66935" y="27219"/>
                  <a:pt x="66555" y="27143"/>
                  <a:pt x="66364" y="26934"/>
                </a:cubicBezTo>
                <a:close/>
                <a:moveTo>
                  <a:pt x="66440" y="27847"/>
                </a:moveTo>
                <a:cubicBezTo>
                  <a:pt x="66536" y="27771"/>
                  <a:pt x="66897" y="27790"/>
                  <a:pt x="66916" y="27961"/>
                </a:cubicBezTo>
                <a:cubicBezTo>
                  <a:pt x="66821" y="28018"/>
                  <a:pt x="66460" y="27999"/>
                  <a:pt x="66440" y="27847"/>
                </a:cubicBezTo>
                <a:close/>
                <a:moveTo>
                  <a:pt x="65642" y="30243"/>
                </a:moveTo>
                <a:cubicBezTo>
                  <a:pt x="65756" y="30300"/>
                  <a:pt x="66269" y="30319"/>
                  <a:pt x="66098" y="30433"/>
                </a:cubicBezTo>
                <a:cubicBezTo>
                  <a:pt x="65984" y="30376"/>
                  <a:pt x="65470" y="30357"/>
                  <a:pt x="65642" y="30243"/>
                </a:cubicBezTo>
                <a:close/>
                <a:moveTo>
                  <a:pt x="65737" y="27752"/>
                </a:moveTo>
                <a:cubicBezTo>
                  <a:pt x="65927" y="27885"/>
                  <a:pt x="66383" y="27580"/>
                  <a:pt x="66345" y="27980"/>
                </a:cubicBezTo>
                <a:cubicBezTo>
                  <a:pt x="66250" y="27809"/>
                  <a:pt x="65832" y="27999"/>
                  <a:pt x="65737" y="27752"/>
                </a:cubicBezTo>
                <a:close/>
                <a:moveTo>
                  <a:pt x="65547" y="29159"/>
                </a:moveTo>
                <a:cubicBezTo>
                  <a:pt x="65566" y="28760"/>
                  <a:pt x="65851" y="29083"/>
                  <a:pt x="65965" y="28931"/>
                </a:cubicBezTo>
                <a:lnTo>
                  <a:pt x="65908" y="29083"/>
                </a:lnTo>
                <a:cubicBezTo>
                  <a:pt x="65889" y="29140"/>
                  <a:pt x="65889" y="29178"/>
                  <a:pt x="65851" y="29159"/>
                </a:cubicBezTo>
                <a:cubicBezTo>
                  <a:pt x="65851" y="28931"/>
                  <a:pt x="65604" y="29083"/>
                  <a:pt x="65547" y="29159"/>
                </a:cubicBezTo>
                <a:close/>
                <a:moveTo>
                  <a:pt x="66212" y="27048"/>
                </a:moveTo>
                <a:cubicBezTo>
                  <a:pt x="65432" y="26991"/>
                  <a:pt x="66098" y="26705"/>
                  <a:pt x="66212" y="27048"/>
                </a:cubicBezTo>
                <a:close/>
                <a:moveTo>
                  <a:pt x="64576" y="31518"/>
                </a:moveTo>
                <a:cubicBezTo>
                  <a:pt x="65185" y="31708"/>
                  <a:pt x="64253" y="31784"/>
                  <a:pt x="64101" y="31575"/>
                </a:cubicBezTo>
                <a:cubicBezTo>
                  <a:pt x="64120" y="31518"/>
                  <a:pt x="64158" y="31423"/>
                  <a:pt x="64101" y="31404"/>
                </a:cubicBezTo>
                <a:cubicBezTo>
                  <a:pt x="63930" y="31746"/>
                  <a:pt x="63987" y="31251"/>
                  <a:pt x="63816" y="31423"/>
                </a:cubicBezTo>
                <a:cubicBezTo>
                  <a:pt x="64025" y="31118"/>
                  <a:pt x="64462" y="31442"/>
                  <a:pt x="64386" y="31651"/>
                </a:cubicBezTo>
                <a:cubicBezTo>
                  <a:pt x="64405" y="31594"/>
                  <a:pt x="64538" y="31518"/>
                  <a:pt x="64576" y="31537"/>
                </a:cubicBezTo>
                <a:close/>
                <a:moveTo>
                  <a:pt x="65242" y="29254"/>
                </a:moveTo>
                <a:cubicBezTo>
                  <a:pt x="65375" y="29121"/>
                  <a:pt x="64614" y="29159"/>
                  <a:pt x="64710" y="28950"/>
                </a:cubicBezTo>
                <a:cubicBezTo>
                  <a:pt x="65071" y="28969"/>
                  <a:pt x="65242" y="28912"/>
                  <a:pt x="65527" y="29083"/>
                </a:cubicBezTo>
                <a:cubicBezTo>
                  <a:pt x="65413" y="29064"/>
                  <a:pt x="65356" y="29254"/>
                  <a:pt x="65242" y="29254"/>
                </a:cubicBezTo>
                <a:close/>
                <a:moveTo>
                  <a:pt x="68038" y="19630"/>
                </a:moveTo>
                <a:cubicBezTo>
                  <a:pt x="68019" y="19725"/>
                  <a:pt x="68076" y="19744"/>
                  <a:pt x="68019" y="19858"/>
                </a:cubicBezTo>
                <a:cubicBezTo>
                  <a:pt x="67924" y="19744"/>
                  <a:pt x="67791" y="19382"/>
                  <a:pt x="67601" y="19668"/>
                </a:cubicBezTo>
                <a:cubicBezTo>
                  <a:pt x="67639" y="19573"/>
                  <a:pt x="67620" y="19497"/>
                  <a:pt x="67620" y="19439"/>
                </a:cubicBezTo>
                <a:cubicBezTo>
                  <a:pt x="67924" y="19573"/>
                  <a:pt x="68057" y="19344"/>
                  <a:pt x="68133" y="19649"/>
                </a:cubicBezTo>
                <a:lnTo>
                  <a:pt x="68038" y="19630"/>
                </a:lnTo>
                <a:close/>
                <a:moveTo>
                  <a:pt x="63587" y="33971"/>
                </a:moveTo>
                <a:cubicBezTo>
                  <a:pt x="63682" y="34028"/>
                  <a:pt x="63968" y="33952"/>
                  <a:pt x="63949" y="34124"/>
                </a:cubicBezTo>
                <a:cubicBezTo>
                  <a:pt x="63797" y="34143"/>
                  <a:pt x="63606" y="34219"/>
                  <a:pt x="63587" y="33971"/>
                </a:cubicBezTo>
                <a:close/>
                <a:moveTo>
                  <a:pt x="65775" y="26211"/>
                </a:moveTo>
                <a:cubicBezTo>
                  <a:pt x="65965" y="26230"/>
                  <a:pt x="66155" y="26135"/>
                  <a:pt x="66174" y="26401"/>
                </a:cubicBezTo>
                <a:cubicBezTo>
                  <a:pt x="66060" y="26325"/>
                  <a:pt x="65775" y="26401"/>
                  <a:pt x="65775" y="26211"/>
                </a:cubicBezTo>
                <a:close/>
                <a:moveTo>
                  <a:pt x="65128" y="27675"/>
                </a:moveTo>
                <a:cubicBezTo>
                  <a:pt x="65261" y="27561"/>
                  <a:pt x="65756" y="27656"/>
                  <a:pt x="65585" y="27866"/>
                </a:cubicBezTo>
                <a:cubicBezTo>
                  <a:pt x="65566" y="27694"/>
                  <a:pt x="65223" y="27885"/>
                  <a:pt x="65128" y="27675"/>
                </a:cubicBezTo>
                <a:close/>
                <a:moveTo>
                  <a:pt x="67677" y="19040"/>
                </a:moveTo>
                <a:cubicBezTo>
                  <a:pt x="67601" y="19021"/>
                  <a:pt x="67258" y="18964"/>
                  <a:pt x="67449" y="18907"/>
                </a:cubicBezTo>
                <a:cubicBezTo>
                  <a:pt x="67620" y="18926"/>
                  <a:pt x="67829" y="19059"/>
                  <a:pt x="67962" y="18945"/>
                </a:cubicBezTo>
                <a:cubicBezTo>
                  <a:pt x="67962" y="19021"/>
                  <a:pt x="67924" y="19097"/>
                  <a:pt x="67962" y="19116"/>
                </a:cubicBezTo>
                <a:cubicBezTo>
                  <a:pt x="67981" y="18926"/>
                  <a:pt x="68266" y="19002"/>
                  <a:pt x="68095" y="19059"/>
                </a:cubicBezTo>
                <a:cubicBezTo>
                  <a:pt x="67848" y="19325"/>
                  <a:pt x="67924" y="19097"/>
                  <a:pt x="67677" y="19040"/>
                </a:cubicBezTo>
                <a:close/>
                <a:moveTo>
                  <a:pt x="65604" y="26991"/>
                </a:moveTo>
                <a:cubicBezTo>
                  <a:pt x="64805" y="26915"/>
                  <a:pt x="65585" y="26629"/>
                  <a:pt x="65604" y="26991"/>
                </a:cubicBezTo>
                <a:close/>
                <a:moveTo>
                  <a:pt x="65261" y="27238"/>
                </a:moveTo>
                <a:lnTo>
                  <a:pt x="65223" y="27371"/>
                </a:lnTo>
                <a:cubicBezTo>
                  <a:pt x="65280" y="27390"/>
                  <a:pt x="65242" y="27523"/>
                  <a:pt x="65166" y="27523"/>
                </a:cubicBezTo>
                <a:cubicBezTo>
                  <a:pt x="64824" y="27143"/>
                  <a:pt x="64139" y="27714"/>
                  <a:pt x="63835" y="27105"/>
                </a:cubicBezTo>
                <a:cubicBezTo>
                  <a:pt x="64481" y="27181"/>
                  <a:pt x="64976" y="27238"/>
                  <a:pt x="65261" y="27238"/>
                </a:cubicBezTo>
                <a:close/>
                <a:moveTo>
                  <a:pt x="65090" y="26858"/>
                </a:moveTo>
                <a:cubicBezTo>
                  <a:pt x="65242" y="27124"/>
                  <a:pt x="64957" y="26953"/>
                  <a:pt x="64805" y="26877"/>
                </a:cubicBezTo>
                <a:cubicBezTo>
                  <a:pt x="64653" y="26991"/>
                  <a:pt x="64310" y="27010"/>
                  <a:pt x="64386" y="26762"/>
                </a:cubicBezTo>
                <a:cubicBezTo>
                  <a:pt x="64557" y="26629"/>
                  <a:pt x="64862" y="26858"/>
                  <a:pt x="65090" y="26858"/>
                </a:cubicBezTo>
                <a:close/>
                <a:moveTo>
                  <a:pt x="66897" y="19344"/>
                </a:moveTo>
                <a:cubicBezTo>
                  <a:pt x="66992" y="19478"/>
                  <a:pt x="67411" y="19230"/>
                  <a:pt x="67201" y="19573"/>
                </a:cubicBezTo>
                <a:cubicBezTo>
                  <a:pt x="67258" y="19363"/>
                  <a:pt x="66764" y="19744"/>
                  <a:pt x="66897" y="19344"/>
                </a:cubicBezTo>
                <a:close/>
                <a:moveTo>
                  <a:pt x="65014" y="25792"/>
                </a:moveTo>
                <a:cubicBezTo>
                  <a:pt x="65109" y="25811"/>
                  <a:pt x="65375" y="25659"/>
                  <a:pt x="65375" y="25888"/>
                </a:cubicBezTo>
                <a:cubicBezTo>
                  <a:pt x="65280" y="25849"/>
                  <a:pt x="65014" y="26002"/>
                  <a:pt x="65014" y="25792"/>
                </a:cubicBezTo>
                <a:close/>
                <a:moveTo>
                  <a:pt x="63987" y="28703"/>
                </a:moveTo>
                <a:cubicBezTo>
                  <a:pt x="63911" y="28874"/>
                  <a:pt x="64329" y="28607"/>
                  <a:pt x="64272" y="28855"/>
                </a:cubicBezTo>
                <a:cubicBezTo>
                  <a:pt x="64196" y="28912"/>
                  <a:pt x="63740" y="28893"/>
                  <a:pt x="63987" y="28703"/>
                </a:cubicBezTo>
                <a:close/>
                <a:moveTo>
                  <a:pt x="63264" y="30966"/>
                </a:moveTo>
                <a:cubicBezTo>
                  <a:pt x="63302" y="30928"/>
                  <a:pt x="63568" y="30852"/>
                  <a:pt x="63530" y="31023"/>
                </a:cubicBezTo>
                <a:cubicBezTo>
                  <a:pt x="63226" y="31156"/>
                  <a:pt x="62541" y="30757"/>
                  <a:pt x="63264" y="30966"/>
                </a:cubicBezTo>
                <a:close/>
                <a:moveTo>
                  <a:pt x="62808" y="29616"/>
                </a:moveTo>
                <a:cubicBezTo>
                  <a:pt x="63112" y="29692"/>
                  <a:pt x="63892" y="29597"/>
                  <a:pt x="63740" y="29939"/>
                </a:cubicBezTo>
                <a:cubicBezTo>
                  <a:pt x="63587" y="29692"/>
                  <a:pt x="63036" y="29882"/>
                  <a:pt x="62808" y="29616"/>
                </a:cubicBezTo>
                <a:close/>
                <a:moveTo>
                  <a:pt x="62846" y="31175"/>
                </a:moveTo>
                <a:cubicBezTo>
                  <a:pt x="62922" y="31194"/>
                  <a:pt x="63150" y="31023"/>
                  <a:pt x="63226" y="31270"/>
                </a:cubicBezTo>
                <a:cubicBezTo>
                  <a:pt x="62712" y="31213"/>
                  <a:pt x="62199" y="31137"/>
                  <a:pt x="62846" y="31175"/>
                </a:cubicBezTo>
                <a:close/>
                <a:moveTo>
                  <a:pt x="64120" y="26953"/>
                </a:moveTo>
                <a:cubicBezTo>
                  <a:pt x="64215" y="26743"/>
                  <a:pt x="63454" y="26953"/>
                  <a:pt x="63397" y="26762"/>
                </a:cubicBezTo>
                <a:cubicBezTo>
                  <a:pt x="63701" y="26420"/>
                  <a:pt x="64044" y="26724"/>
                  <a:pt x="64348" y="26762"/>
                </a:cubicBezTo>
                <a:cubicBezTo>
                  <a:pt x="64234" y="26743"/>
                  <a:pt x="64234" y="26991"/>
                  <a:pt x="64120" y="26953"/>
                </a:cubicBezTo>
                <a:close/>
                <a:moveTo>
                  <a:pt x="65090" y="22958"/>
                </a:moveTo>
                <a:cubicBezTo>
                  <a:pt x="65033" y="23282"/>
                  <a:pt x="64786" y="23091"/>
                  <a:pt x="64614" y="23072"/>
                </a:cubicBezTo>
                <a:lnTo>
                  <a:pt x="64691" y="22844"/>
                </a:lnTo>
                <a:cubicBezTo>
                  <a:pt x="64881" y="23168"/>
                  <a:pt x="64824" y="22920"/>
                  <a:pt x="65090" y="22958"/>
                </a:cubicBezTo>
                <a:close/>
                <a:moveTo>
                  <a:pt x="65680" y="19516"/>
                </a:moveTo>
                <a:cubicBezTo>
                  <a:pt x="65527" y="19306"/>
                  <a:pt x="65280" y="19211"/>
                  <a:pt x="65109" y="19287"/>
                </a:cubicBezTo>
                <a:cubicBezTo>
                  <a:pt x="65489" y="19116"/>
                  <a:pt x="65832" y="19135"/>
                  <a:pt x="66003" y="19344"/>
                </a:cubicBezTo>
                <a:cubicBezTo>
                  <a:pt x="65813" y="19230"/>
                  <a:pt x="65547" y="19230"/>
                  <a:pt x="65680" y="19516"/>
                </a:cubicBezTo>
                <a:close/>
                <a:moveTo>
                  <a:pt x="62808" y="27010"/>
                </a:moveTo>
                <a:cubicBezTo>
                  <a:pt x="63074" y="27181"/>
                  <a:pt x="63378" y="26858"/>
                  <a:pt x="63454" y="27257"/>
                </a:cubicBezTo>
                <a:cubicBezTo>
                  <a:pt x="63131" y="27086"/>
                  <a:pt x="62846" y="27314"/>
                  <a:pt x="62808" y="27010"/>
                </a:cubicBezTo>
                <a:close/>
                <a:moveTo>
                  <a:pt x="60240" y="30833"/>
                </a:moveTo>
                <a:cubicBezTo>
                  <a:pt x="60924" y="30757"/>
                  <a:pt x="61495" y="30833"/>
                  <a:pt x="62104" y="31156"/>
                </a:cubicBezTo>
                <a:cubicBezTo>
                  <a:pt x="61495" y="30985"/>
                  <a:pt x="60734" y="31156"/>
                  <a:pt x="60240" y="30833"/>
                </a:cubicBezTo>
                <a:close/>
                <a:moveTo>
                  <a:pt x="64538" y="21513"/>
                </a:moveTo>
                <a:cubicBezTo>
                  <a:pt x="64614" y="21684"/>
                  <a:pt x="64881" y="21437"/>
                  <a:pt x="64919" y="21684"/>
                </a:cubicBezTo>
                <a:cubicBezTo>
                  <a:pt x="64729" y="21608"/>
                  <a:pt x="64481" y="21931"/>
                  <a:pt x="64538" y="21513"/>
                </a:cubicBezTo>
                <a:close/>
                <a:moveTo>
                  <a:pt x="62941" y="26553"/>
                </a:moveTo>
                <a:cubicBezTo>
                  <a:pt x="63093" y="26686"/>
                  <a:pt x="63340" y="26420"/>
                  <a:pt x="63359" y="26667"/>
                </a:cubicBezTo>
                <a:cubicBezTo>
                  <a:pt x="63245" y="26724"/>
                  <a:pt x="62903" y="26858"/>
                  <a:pt x="62941" y="26553"/>
                </a:cubicBezTo>
                <a:close/>
                <a:moveTo>
                  <a:pt x="62427" y="26097"/>
                </a:moveTo>
                <a:cubicBezTo>
                  <a:pt x="62465" y="25792"/>
                  <a:pt x="63150" y="26135"/>
                  <a:pt x="63017" y="26173"/>
                </a:cubicBezTo>
                <a:cubicBezTo>
                  <a:pt x="62808" y="26135"/>
                  <a:pt x="62579" y="25983"/>
                  <a:pt x="62427" y="26097"/>
                </a:cubicBezTo>
                <a:close/>
                <a:moveTo>
                  <a:pt x="62180" y="26686"/>
                </a:moveTo>
                <a:cubicBezTo>
                  <a:pt x="62237" y="26534"/>
                  <a:pt x="62161" y="26515"/>
                  <a:pt x="62142" y="26420"/>
                </a:cubicBezTo>
                <a:cubicBezTo>
                  <a:pt x="62370" y="26534"/>
                  <a:pt x="62541" y="26496"/>
                  <a:pt x="62731" y="26496"/>
                </a:cubicBezTo>
                <a:cubicBezTo>
                  <a:pt x="62674" y="26629"/>
                  <a:pt x="62750" y="26724"/>
                  <a:pt x="62674" y="26724"/>
                </a:cubicBezTo>
                <a:cubicBezTo>
                  <a:pt x="62579" y="26686"/>
                  <a:pt x="62332" y="26515"/>
                  <a:pt x="62180" y="26686"/>
                </a:cubicBezTo>
                <a:close/>
                <a:moveTo>
                  <a:pt x="59327" y="34599"/>
                </a:moveTo>
                <a:cubicBezTo>
                  <a:pt x="59308" y="34732"/>
                  <a:pt x="59403" y="34580"/>
                  <a:pt x="59460" y="34542"/>
                </a:cubicBezTo>
                <a:cubicBezTo>
                  <a:pt x="59460" y="34713"/>
                  <a:pt x="60164" y="34561"/>
                  <a:pt x="59897" y="34827"/>
                </a:cubicBezTo>
                <a:cubicBezTo>
                  <a:pt x="59878" y="34637"/>
                  <a:pt x="59156" y="34865"/>
                  <a:pt x="59327" y="34599"/>
                </a:cubicBezTo>
                <a:close/>
                <a:moveTo>
                  <a:pt x="63740" y="19896"/>
                </a:moveTo>
                <a:cubicBezTo>
                  <a:pt x="63911" y="19953"/>
                  <a:pt x="64386" y="19687"/>
                  <a:pt x="64348" y="20067"/>
                </a:cubicBezTo>
                <a:cubicBezTo>
                  <a:pt x="64139" y="19896"/>
                  <a:pt x="63816" y="20124"/>
                  <a:pt x="63740" y="19896"/>
                </a:cubicBezTo>
                <a:close/>
                <a:moveTo>
                  <a:pt x="58452" y="29254"/>
                </a:moveTo>
                <a:cubicBezTo>
                  <a:pt x="59194" y="29368"/>
                  <a:pt x="60240" y="29349"/>
                  <a:pt x="61153" y="29768"/>
                </a:cubicBezTo>
                <a:cubicBezTo>
                  <a:pt x="60183" y="29540"/>
                  <a:pt x="59175" y="29616"/>
                  <a:pt x="58452" y="29254"/>
                </a:cubicBezTo>
                <a:close/>
                <a:moveTo>
                  <a:pt x="63131" y="22026"/>
                </a:moveTo>
                <a:cubicBezTo>
                  <a:pt x="63169" y="21817"/>
                  <a:pt x="62636" y="21779"/>
                  <a:pt x="62750" y="21684"/>
                </a:cubicBezTo>
                <a:cubicBezTo>
                  <a:pt x="62941" y="21836"/>
                  <a:pt x="63264" y="21551"/>
                  <a:pt x="63245" y="21893"/>
                </a:cubicBezTo>
                <a:cubicBezTo>
                  <a:pt x="63150" y="21855"/>
                  <a:pt x="63112" y="21912"/>
                  <a:pt x="63131" y="22026"/>
                </a:cubicBezTo>
                <a:close/>
                <a:moveTo>
                  <a:pt x="57976" y="34390"/>
                </a:moveTo>
                <a:cubicBezTo>
                  <a:pt x="58204" y="34409"/>
                  <a:pt x="58699" y="34409"/>
                  <a:pt x="58851" y="34637"/>
                </a:cubicBezTo>
                <a:cubicBezTo>
                  <a:pt x="58604" y="34580"/>
                  <a:pt x="58128" y="34656"/>
                  <a:pt x="57976" y="34390"/>
                </a:cubicBezTo>
                <a:close/>
                <a:moveTo>
                  <a:pt x="61229" y="26344"/>
                </a:moveTo>
                <a:cubicBezTo>
                  <a:pt x="61191" y="26515"/>
                  <a:pt x="61324" y="26268"/>
                  <a:pt x="61362" y="26458"/>
                </a:cubicBezTo>
                <a:cubicBezTo>
                  <a:pt x="61381" y="26401"/>
                  <a:pt x="61400" y="26306"/>
                  <a:pt x="61457" y="26325"/>
                </a:cubicBezTo>
                <a:cubicBezTo>
                  <a:pt x="61438" y="26363"/>
                  <a:pt x="61438" y="26420"/>
                  <a:pt x="61476" y="26420"/>
                </a:cubicBezTo>
                <a:lnTo>
                  <a:pt x="61438" y="26553"/>
                </a:lnTo>
                <a:cubicBezTo>
                  <a:pt x="61286" y="26572"/>
                  <a:pt x="61039" y="26401"/>
                  <a:pt x="61229" y="26344"/>
                </a:cubicBezTo>
                <a:close/>
                <a:moveTo>
                  <a:pt x="63112" y="19725"/>
                </a:moveTo>
                <a:cubicBezTo>
                  <a:pt x="63207" y="19763"/>
                  <a:pt x="63644" y="19801"/>
                  <a:pt x="63473" y="19915"/>
                </a:cubicBezTo>
                <a:cubicBezTo>
                  <a:pt x="63378" y="19858"/>
                  <a:pt x="62941" y="19820"/>
                  <a:pt x="63112" y="19725"/>
                </a:cubicBezTo>
                <a:close/>
                <a:moveTo>
                  <a:pt x="62313" y="21874"/>
                </a:moveTo>
                <a:cubicBezTo>
                  <a:pt x="62351" y="21665"/>
                  <a:pt x="62617" y="21475"/>
                  <a:pt x="62636" y="21722"/>
                </a:cubicBezTo>
                <a:cubicBezTo>
                  <a:pt x="62465" y="21646"/>
                  <a:pt x="62522" y="21836"/>
                  <a:pt x="62655" y="21817"/>
                </a:cubicBezTo>
                <a:cubicBezTo>
                  <a:pt x="62636" y="21893"/>
                  <a:pt x="62598" y="22026"/>
                  <a:pt x="62541" y="22026"/>
                </a:cubicBezTo>
                <a:cubicBezTo>
                  <a:pt x="62598" y="21874"/>
                  <a:pt x="62370" y="21950"/>
                  <a:pt x="62313" y="21874"/>
                </a:cubicBezTo>
                <a:close/>
                <a:moveTo>
                  <a:pt x="62256" y="20067"/>
                </a:moveTo>
                <a:cubicBezTo>
                  <a:pt x="62389" y="20086"/>
                  <a:pt x="62903" y="19896"/>
                  <a:pt x="62846" y="20219"/>
                </a:cubicBezTo>
                <a:cubicBezTo>
                  <a:pt x="62655" y="20086"/>
                  <a:pt x="62294" y="20181"/>
                  <a:pt x="62256" y="20067"/>
                </a:cubicBezTo>
                <a:close/>
                <a:moveTo>
                  <a:pt x="58109" y="31879"/>
                </a:moveTo>
                <a:cubicBezTo>
                  <a:pt x="58319" y="31917"/>
                  <a:pt x="58699" y="31784"/>
                  <a:pt x="58851" y="32088"/>
                </a:cubicBezTo>
                <a:cubicBezTo>
                  <a:pt x="58604" y="31955"/>
                  <a:pt x="58223" y="32164"/>
                  <a:pt x="58109" y="31879"/>
                </a:cubicBezTo>
                <a:close/>
                <a:moveTo>
                  <a:pt x="61495" y="22064"/>
                </a:moveTo>
                <a:cubicBezTo>
                  <a:pt x="61647" y="22159"/>
                  <a:pt x="61971" y="21950"/>
                  <a:pt x="62047" y="22217"/>
                </a:cubicBezTo>
                <a:cubicBezTo>
                  <a:pt x="61875" y="22121"/>
                  <a:pt x="61552" y="22331"/>
                  <a:pt x="61495" y="22064"/>
                </a:cubicBezTo>
                <a:close/>
                <a:moveTo>
                  <a:pt x="62731" y="18051"/>
                </a:moveTo>
                <a:cubicBezTo>
                  <a:pt x="62827" y="18070"/>
                  <a:pt x="63131" y="17937"/>
                  <a:pt x="63093" y="18241"/>
                </a:cubicBezTo>
                <a:cubicBezTo>
                  <a:pt x="63036" y="18051"/>
                  <a:pt x="62769" y="18298"/>
                  <a:pt x="62731" y="18051"/>
                </a:cubicBezTo>
                <a:close/>
                <a:moveTo>
                  <a:pt x="59897" y="21437"/>
                </a:moveTo>
                <a:cubicBezTo>
                  <a:pt x="60430" y="21608"/>
                  <a:pt x="61286" y="21494"/>
                  <a:pt x="61837" y="21836"/>
                </a:cubicBezTo>
                <a:cubicBezTo>
                  <a:pt x="61191" y="21665"/>
                  <a:pt x="60335" y="21760"/>
                  <a:pt x="59897" y="21437"/>
                </a:cubicBezTo>
                <a:close/>
                <a:moveTo>
                  <a:pt x="61115" y="21056"/>
                </a:moveTo>
                <a:cubicBezTo>
                  <a:pt x="61267" y="20771"/>
                  <a:pt x="61818" y="21113"/>
                  <a:pt x="61914" y="21113"/>
                </a:cubicBezTo>
                <a:cubicBezTo>
                  <a:pt x="61685" y="21151"/>
                  <a:pt x="61191" y="21018"/>
                  <a:pt x="61115" y="21056"/>
                </a:cubicBezTo>
                <a:close/>
                <a:moveTo>
                  <a:pt x="58490" y="29692"/>
                </a:moveTo>
                <a:cubicBezTo>
                  <a:pt x="58566" y="29330"/>
                  <a:pt x="58927" y="29616"/>
                  <a:pt x="58699" y="29749"/>
                </a:cubicBezTo>
                <a:cubicBezTo>
                  <a:pt x="58737" y="29540"/>
                  <a:pt x="58566" y="29825"/>
                  <a:pt x="58490" y="29692"/>
                </a:cubicBezTo>
                <a:close/>
                <a:moveTo>
                  <a:pt x="60563" y="17671"/>
                </a:moveTo>
                <a:cubicBezTo>
                  <a:pt x="61286" y="17975"/>
                  <a:pt x="62066" y="17671"/>
                  <a:pt x="62484" y="18146"/>
                </a:cubicBezTo>
                <a:cubicBezTo>
                  <a:pt x="61875" y="17861"/>
                  <a:pt x="60772" y="18108"/>
                  <a:pt x="60563" y="17671"/>
                </a:cubicBezTo>
                <a:close/>
                <a:moveTo>
                  <a:pt x="57482" y="31784"/>
                </a:moveTo>
                <a:cubicBezTo>
                  <a:pt x="57615" y="31670"/>
                  <a:pt x="57729" y="31784"/>
                  <a:pt x="57919" y="31917"/>
                </a:cubicBezTo>
                <a:cubicBezTo>
                  <a:pt x="57710" y="31898"/>
                  <a:pt x="57520" y="31917"/>
                  <a:pt x="57482" y="31784"/>
                </a:cubicBezTo>
                <a:close/>
                <a:moveTo>
                  <a:pt x="58452" y="26705"/>
                </a:moveTo>
                <a:cubicBezTo>
                  <a:pt x="58642" y="26705"/>
                  <a:pt x="59060" y="26572"/>
                  <a:pt x="59117" y="26896"/>
                </a:cubicBezTo>
                <a:cubicBezTo>
                  <a:pt x="58927" y="26858"/>
                  <a:pt x="58604" y="26896"/>
                  <a:pt x="58452" y="26705"/>
                </a:cubicBezTo>
                <a:close/>
                <a:moveTo>
                  <a:pt x="56226" y="32088"/>
                </a:moveTo>
                <a:cubicBezTo>
                  <a:pt x="56493" y="32088"/>
                  <a:pt x="56835" y="31955"/>
                  <a:pt x="56911" y="32278"/>
                </a:cubicBezTo>
                <a:cubicBezTo>
                  <a:pt x="56683" y="32107"/>
                  <a:pt x="56321" y="32374"/>
                  <a:pt x="56226" y="32088"/>
                </a:cubicBezTo>
                <a:close/>
                <a:moveTo>
                  <a:pt x="56797" y="29045"/>
                </a:moveTo>
                <a:cubicBezTo>
                  <a:pt x="56987" y="29159"/>
                  <a:pt x="57691" y="28836"/>
                  <a:pt x="57805" y="29330"/>
                </a:cubicBezTo>
                <a:cubicBezTo>
                  <a:pt x="57577" y="29026"/>
                  <a:pt x="57101" y="29349"/>
                  <a:pt x="56797" y="29045"/>
                </a:cubicBezTo>
                <a:close/>
                <a:moveTo>
                  <a:pt x="59175" y="21304"/>
                </a:moveTo>
                <a:cubicBezTo>
                  <a:pt x="59384" y="21380"/>
                  <a:pt x="59688" y="21304"/>
                  <a:pt x="59612" y="21437"/>
                </a:cubicBezTo>
                <a:cubicBezTo>
                  <a:pt x="59479" y="21570"/>
                  <a:pt x="59098" y="21418"/>
                  <a:pt x="59175" y="21304"/>
                </a:cubicBezTo>
                <a:close/>
                <a:moveTo>
                  <a:pt x="56226" y="26553"/>
                </a:moveTo>
                <a:cubicBezTo>
                  <a:pt x="56188" y="26686"/>
                  <a:pt x="56207" y="26762"/>
                  <a:pt x="56264" y="26801"/>
                </a:cubicBezTo>
                <a:cubicBezTo>
                  <a:pt x="56397" y="26820"/>
                  <a:pt x="56626" y="26648"/>
                  <a:pt x="56569" y="26401"/>
                </a:cubicBezTo>
                <a:cubicBezTo>
                  <a:pt x="56740" y="26439"/>
                  <a:pt x="56930" y="26572"/>
                  <a:pt x="57063" y="26458"/>
                </a:cubicBezTo>
                <a:cubicBezTo>
                  <a:pt x="57006" y="26839"/>
                  <a:pt x="56702" y="26287"/>
                  <a:pt x="56645" y="26667"/>
                </a:cubicBezTo>
                <a:cubicBezTo>
                  <a:pt x="56911" y="26820"/>
                  <a:pt x="57120" y="26515"/>
                  <a:pt x="57349" y="26801"/>
                </a:cubicBezTo>
                <a:cubicBezTo>
                  <a:pt x="57044" y="27010"/>
                  <a:pt x="57539" y="26781"/>
                  <a:pt x="57501" y="27010"/>
                </a:cubicBezTo>
                <a:cubicBezTo>
                  <a:pt x="56150" y="26972"/>
                  <a:pt x="55218" y="26972"/>
                  <a:pt x="54286" y="26534"/>
                </a:cubicBezTo>
                <a:cubicBezTo>
                  <a:pt x="54591" y="26553"/>
                  <a:pt x="54876" y="26572"/>
                  <a:pt x="55142" y="26553"/>
                </a:cubicBezTo>
                <a:cubicBezTo>
                  <a:pt x="55066" y="26515"/>
                  <a:pt x="54952" y="26515"/>
                  <a:pt x="54971" y="26420"/>
                </a:cubicBezTo>
                <a:cubicBezTo>
                  <a:pt x="55104" y="26553"/>
                  <a:pt x="55142" y="26325"/>
                  <a:pt x="55237" y="26325"/>
                </a:cubicBezTo>
                <a:cubicBezTo>
                  <a:pt x="55294" y="26496"/>
                  <a:pt x="55199" y="26572"/>
                  <a:pt x="55218" y="26648"/>
                </a:cubicBezTo>
                <a:cubicBezTo>
                  <a:pt x="55427" y="26249"/>
                  <a:pt x="55656" y="26648"/>
                  <a:pt x="55732" y="26820"/>
                </a:cubicBezTo>
                <a:cubicBezTo>
                  <a:pt x="55770" y="26724"/>
                  <a:pt x="55846" y="26724"/>
                  <a:pt x="55865" y="26610"/>
                </a:cubicBezTo>
                <a:cubicBezTo>
                  <a:pt x="55789" y="26610"/>
                  <a:pt x="55561" y="26496"/>
                  <a:pt x="55732" y="26477"/>
                </a:cubicBezTo>
                <a:cubicBezTo>
                  <a:pt x="55884" y="26515"/>
                  <a:pt x="56017" y="26610"/>
                  <a:pt x="56131" y="26515"/>
                </a:cubicBezTo>
                <a:cubicBezTo>
                  <a:pt x="56036" y="26667"/>
                  <a:pt x="56055" y="26953"/>
                  <a:pt x="56150" y="26781"/>
                </a:cubicBezTo>
                <a:cubicBezTo>
                  <a:pt x="56093" y="26762"/>
                  <a:pt x="56150" y="26553"/>
                  <a:pt x="56226" y="26553"/>
                </a:cubicBezTo>
                <a:close/>
                <a:moveTo>
                  <a:pt x="56455" y="27371"/>
                </a:moveTo>
                <a:cubicBezTo>
                  <a:pt x="56378" y="27295"/>
                  <a:pt x="56093" y="27352"/>
                  <a:pt x="56131" y="27181"/>
                </a:cubicBezTo>
                <a:cubicBezTo>
                  <a:pt x="56378" y="27219"/>
                  <a:pt x="56911" y="26972"/>
                  <a:pt x="57139" y="27409"/>
                </a:cubicBezTo>
                <a:cubicBezTo>
                  <a:pt x="56854" y="27447"/>
                  <a:pt x="56645" y="27314"/>
                  <a:pt x="56417" y="27181"/>
                </a:cubicBezTo>
                <a:cubicBezTo>
                  <a:pt x="56378" y="27276"/>
                  <a:pt x="56474" y="27276"/>
                  <a:pt x="56455" y="27371"/>
                </a:cubicBezTo>
                <a:close/>
                <a:moveTo>
                  <a:pt x="59079" y="20276"/>
                </a:moveTo>
                <a:cubicBezTo>
                  <a:pt x="59232" y="20314"/>
                  <a:pt x="59308" y="20238"/>
                  <a:pt x="59327" y="20352"/>
                </a:cubicBezTo>
                <a:cubicBezTo>
                  <a:pt x="59194" y="20410"/>
                  <a:pt x="58965" y="20695"/>
                  <a:pt x="59079" y="20276"/>
                </a:cubicBezTo>
                <a:close/>
                <a:moveTo>
                  <a:pt x="58185" y="21589"/>
                </a:moveTo>
                <a:cubicBezTo>
                  <a:pt x="58414" y="21665"/>
                  <a:pt x="58547" y="21513"/>
                  <a:pt x="58623" y="21798"/>
                </a:cubicBezTo>
                <a:cubicBezTo>
                  <a:pt x="58395" y="21741"/>
                  <a:pt x="58281" y="21817"/>
                  <a:pt x="58185" y="21589"/>
                </a:cubicBezTo>
                <a:close/>
                <a:moveTo>
                  <a:pt x="58832" y="20371"/>
                </a:moveTo>
                <a:cubicBezTo>
                  <a:pt x="58756" y="20352"/>
                  <a:pt x="58737" y="20486"/>
                  <a:pt x="58680" y="20505"/>
                </a:cubicBezTo>
                <a:cubicBezTo>
                  <a:pt x="58642" y="20314"/>
                  <a:pt x="58737" y="20295"/>
                  <a:pt x="58832" y="20219"/>
                </a:cubicBezTo>
                <a:cubicBezTo>
                  <a:pt x="58927" y="20257"/>
                  <a:pt x="58984" y="20314"/>
                  <a:pt x="58984" y="20429"/>
                </a:cubicBezTo>
                <a:cubicBezTo>
                  <a:pt x="58889" y="20429"/>
                  <a:pt x="58870" y="20486"/>
                  <a:pt x="58832" y="20371"/>
                </a:cubicBezTo>
                <a:close/>
                <a:moveTo>
                  <a:pt x="55351" y="29349"/>
                </a:moveTo>
                <a:cubicBezTo>
                  <a:pt x="55218" y="29330"/>
                  <a:pt x="55237" y="29197"/>
                  <a:pt x="55142" y="29121"/>
                </a:cubicBezTo>
                <a:cubicBezTo>
                  <a:pt x="55123" y="29216"/>
                  <a:pt x="55047" y="29216"/>
                  <a:pt x="55028" y="29330"/>
                </a:cubicBezTo>
                <a:lnTo>
                  <a:pt x="54648" y="29216"/>
                </a:lnTo>
                <a:cubicBezTo>
                  <a:pt x="54686" y="29007"/>
                  <a:pt x="54819" y="29102"/>
                  <a:pt x="54857" y="28950"/>
                </a:cubicBezTo>
                <a:cubicBezTo>
                  <a:pt x="55028" y="29235"/>
                  <a:pt x="55370" y="28988"/>
                  <a:pt x="55465" y="29216"/>
                </a:cubicBezTo>
                <a:cubicBezTo>
                  <a:pt x="55427" y="29235"/>
                  <a:pt x="55389" y="29273"/>
                  <a:pt x="55370" y="29349"/>
                </a:cubicBezTo>
                <a:close/>
                <a:moveTo>
                  <a:pt x="54324" y="31784"/>
                </a:moveTo>
                <a:cubicBezTo>
                  <a:pt x="54191" y="31898"/>
                  <a:pt x="53944" y="31651"/>
                  <a:pt x="53792" y="31784"/>
                </a:cubicBezTo>
                <a:cubicBezTo>
                  <a:pt x="53849" y="31518"/>
                  <a:pt x="54514" y="31784"/>
                  <a:pt x="54324" y="31784"/>
                </a:cubicBezTo>
                <a:close/>
                <a:moveTo>
                  <a:pt x="59213" y="17100"/>
                </a:moveTo>
                <a:cubicBezTo>
                  <a:pt x="59194" y="17195"/>
                  <a:pt x="59498" y="17081"/>
                  <a:pt x="59441" y="17328"/>
                </a:cubicBezTo>
                <a:cubicBezTo>
                  <a:pt x="59346" y="17309"/>
                  <a:pt x="58965" y="17233"/>
                  <a:pt x="59213" y="17100"/>
                </a:cubicBezTo>
                <a:close/>
                <a:moveTo>
                  <a:pt x="56930" y="21703"/>
                </a:moveTo>
                <a:cubicBezTo>
                  <a:pt x="56911" y="21475"/>
                  <a:pt x="56512" y="21323"/>
                  <a:pt x="56512" y="21646"/>
                </a:cubicBezTo>
                <a:cubicBezTo>
                  <a:pt x="56626" y="21456"/>
                  <a:pt x="56264" y="21627"/>
                  <a:pt x="56359" y="21437"/>
                </a:cubicBezTo>
                <a:cubicBezTo>
                  <a:pt x="56436" y="21437"/>
                  <a:pt x="56417" y="21361"/>
                  <a:pt x="56417" y="21284"/>
                </a:cubicBezTo>
                <a:cubicBezTo>
                  <a:pt x="56854" y="21532"/>
                  <a:pt x="57539" y="21246"/>
                  <a:pt x="57615" y="21665"/>
                </a:cubicBezTo>
                <a:cubicBezTo>
                  <a:pt x="57349" y="21513"/>
                  <a:pt x="57139" y="21608"/>
                  <a:pt x="56930" y="21703"/>
                </a:cubicBezTo>
                <a:close/>
                <a:moveTo>
                  <a:pt x="58319" y="16891"/>
                </a:moveTo>
                <a:cubicBezTo>
                  <a:pt x="58566" y="17081"/>
                  <a:pt x="58965" y="16910"/>
                  <a:pt x="59098" y="17138"/>
                </a:cubicBezTo>
                <a:cubicBezTo>
                  <a:pt x="58870" y="17119"/>
                  <a:pt x="58319" y="17176"/>
                  <a:pt x="58319" y="16891"/>
                </a:cubicBezTo>
                <a:close/>
                <a:moveTo>
                  <a:pt x="54172" y="29730"/>
                </a:moveTo>
                <a:cubicBezTo>
                  <a:pt x="54134" y="29901"/>
                  <a:pt x="54400" y="29825"/>
                  <a:pt x="54305" y="30034"/>
                </a:cubicBezTo>
                <a:cubicBezTo>
                  <a:pt x="54134" y="30072"/>
                  <a:pt x="53944" y="29825"/>
                  <a:pt x="54172" y="29730"/>
                </a:cubicBezTo>
                <a:close/>
                <a:moveTo>
                  <a:pt x="54724" y="27086"/>
                </a:moveTo>
                <a:cubicBezTo>
                  <a:pt x="54895" y="26839"/>
                  <a:pt x="55199" y="26991"/>
                  <a:pt x="55275" y="27162"/>
                </a:cubicBezTo>
                <a:cubicBezTo>
                  <a:pt x="55085" y="27086"/>
                  <a:pt x="54895" y="27048"/>
                  <a:pt x="54724" y="27086"/>
                </a:cubicBezTo>
                <a:close/>
                <a:moveTo>
                  <a:pt x="57710" y="18622"/>
                </a:moveTo>
                <a:cubicBezTo>
                  <a:pt x="57786" y="18412"/>
                  <a:pt x="57501" y="18755"/>
                  <a:pt x="57653" y="18431"/>
                </a:cubicBezTo>
                <a:cubicBezTo>
                  <a:pt x="57710" y="18222"/>
                  <a:pt x="57786" y="18698"/>
                  <a:pt x="57862" y="18336"/>
                </a:cubicBezTo>
                <a:cubicBezTo>
                  <a:pt x="58033" y="18488"/>
                  <a:pt x="58185" y="18336"/>
                  <a:pt x="58281" y="18545"/>
                </a:cubicBezTo>
                <a:cubicBezTo>
                  <a:pt x="58090" y="18622"/>
                  <a:pt x="57843" y="18393"/>
                  <a:pt x="57710" y="18622"/>
                </a:cubicBezTo>
                <a:close/>
                <a:moveTo>
                  <a:pt x="55484" y="19915"/>
                </a:moveTo>
                <a:cubicBezTo>
                  <a:pt x="55465" y="19991"/>
                  <a:pt x="55408" y="20124"/>
                  <a:pt x="55465" y="20143"/>
                </a:cubicBezTo>
                <a:cubicBezTo>
                  <a:pt x="55599" y="20048"/>
                  <a:pt x="55713" y="19991"/>
                  <a:pt x="55694" y="20219"/>
                </a:cubicBezTo>
                <a:cubicBezTo>
                  <a:pt x="55751" y="20124"/>
                  <a:pt x="55827" y="20124"/>
                  <a:pt x="55884" y="20029"/>
                </a:cubicBezTo>
                <a:cubicBezTo>
                  <a:pt x="55732" y="20010"/>
                  <a:pt x="55637" y="19934"/>
                  <a:pt x="55637" y="19782"/>
                </a:cubicBezTo>
                <a:cubicBezTo>
                  <a:pt x="55884" y="19706"/>
                  <a:pt x="55884" y="20029"/>
                  <a:pt x="56131" y="19782"/>
                </a:cubicBezTo>
                <a:cubicBezTo>
                  <a:pt x="56188" y="20048"/>
                  <a:pt x="56226" y="19972"/>
                  <a:pt x="55998" y="20162"/>
                </a:cubicBezTo>
                <a:cubicBezTo>
                  <a:pt x="56302" y="20352"/>
                  <a:pt x="56778" y="20200"/>
                  <a:pt x="57044" y="20486"/>
                </a:cubicBezTo>
                <a:cubicBezTo>
                  <a:pt x="55922" y="20467"/>
                  <a:pt x="54895" y="20219"/>
                  <a:pt x="53773" y="19763"/>
                </a:cubicBezTo>
                <a:cubicBezTo>
                  <a:pt x="53811" y="20048"/>
                  <a:pt x="53107" y="19249"/>
                  <a:pt x="52784" y="19592"/>
                </a:cubicBezTo>
                <a:cubicBezTo>
                  <a:pt x="52860" y="19611"/>
                  <a:pt x="53145" y="19706"/>
                  <a:pt x="52955" y="19725"/>
                </a:cubicBezTo>
                <a:cubicBezTo>
                  <a:pt x="52822" y="19630"/>
                  <a:pt x="52765" y="19820"/>
                  <a:pt x="52631" y="19706"/>
                </a:cubicBezTo>
                <a:cubicBezTo>
                  <a:pt x="52669" y="19573"/>
                  <a:pt x="52784" y="19535"/>
                  <a:pt x="52726" y="19478"/>
                </a:cubicBezTo>
                <a:cubicBezTo>
                  <a:pt x="52574" y="19382"/>
                  <a:pt x="52574" y="19611"/>
                  <a:pt x="52593" y="19687"/>
                </a:cubicBezTo>
                <a:cubicBezTo>
                  <a:pt x="52346" y="19592"/>
                  <a:pt x="52441" y="19592"/>
                  <a:pt x="52308" y="19420"/>
                </a:cubicBezTo>
                <a:cubicBezTo>
                  <a:pt x="52270" y="19497"/>
                  <a:pt x="52308" y="19535"/>
                  <a:pt x="52289" y="19592"/>
                </a:cubicBezTo>
                <a:cubicBezTo>
                  <a:pt x="52327" y="19363"/>
                  <a:pt x="51871" y="19344"/>
                  <a:pt x="52004" y="19325"/>
                </a:cubicBezTo>
                <a:cubicBezTo>
                  <a:pt x="52118" y="19173"/>
                  <a:pt x="52327" y="19401"/>
                  <a:pt x="52479" y="19401"/>
                </a:cubicBezTo>
                <a:cubicBezTo>
                  <a:pt x="52517" y="19154"/>
                  <a:pt x="52631" y="19249"/>
                  <a:pt x="52688" y="19135"/>
                </a:cubicBezTo>
                <a:cubicBezTo>
                  <a:pt x="52879" y="19154"/>
                  <a:pt x="52707" y="19439"/>
                  <a:pt x="52898" y="19458"/>
                </a:cubicBezTo>
                <a:cubicBezTo>
                  <a:pt x="52917" y="19439"/>
                  <a:pt x="52917" y="19287"/>
                  <a:pt x="52898" y="19287"/>
                </a:cubicBezTo>
                <a:cubicBezTo>
                  <a:pt x="53335" y="19325"/>
                  <a:pt x="53678" y="19820"/>
                  <a:pt x="54058" y="19439"/>
                </a:cubicBezTo>
                <a:cubicBezTo>
                  <a:pt x="54001" y="19420"/>
                  <a:pt x="53716" y="19325"/>
                  <a:pt x="53906" y="19306"/>
                </a:cubicBezTo>
                <a:cubicBezTo>
                  <a:pt x="54210" y="19306"/>
                  <a:pt x="54286" y="19630"/>
                  <a:pt x="53982" y="19668"/>
                </a:cubicBezTo>
                <a:cubicBezTo>
                  <a:pt x="54324" y="19744"/>
                  <a:pt x="54552" y="19858"/>
                  <a:pt x="54914" y="19801"/>
                </a:cubicBezTo>
                <a:cubicBezTo>
                  <a:pt x="54895" y="19953"/>
                  <a:pt x="55275" y="20276"/>
                  <a:pt x="55351" y="19858"/>
                </a:cubicBezTo>
                <a:cubicBezTo>
                  <a:pt x="55199" y="19953"/>
                  <a:pt x="55275" y="19839"/>
                  <a:pt x="55142" y="19801"/>
                </a:cubicBezTo>
                <a:cubicBezTo>
                  <a:pt x="55199" y="19687"/>
                  <a:pt x="55237" y="19516"/>
                  <a:pt x="55313" y="19516"/>
                </a:cubicBezTo>
                <a:cubicBezTo>
                  <a:pt x="55237" y="19801"/>
                  <a:pt x="55237" y="19706"/>
                  <a:pt x="55465" y="19649"/>
                </a:cubicBezTo>
                <a:cubicBezTo>
                  <a:pt x="55408" y="19763"/>
                  <a:pt x="55713" y="20067"/>
                  <a:pt x="55484" y="19915"/>
                </a:cubicBezTo>
                <a:close/>
                <a:moveTo>
                  <a:pt x="56607" y="20181"/>
                </a:moveTo>
                <a:cubicBezTo>
                  <a:pt x="56607" y="19744"/>
                  <a:pt x="57215" y="20143"/>
                  <a:pt x="57044" y="20162"/>
                </a:cubicBezTo>
                <a:cubicBezTo>
                  <a:pt x="56892" y="20086"/>
                  <a:pt x="56702" y="20010"/>
                  <a:pt x="56607" y="20181"/>
                </a:cubicBezTo>
                <a:close/>
                <a:moveTo>
                  <a:pt x="57139" y="17176"/>
                </a:moveTo>
                <a:cubicBezTo>
                  <a:pt x="57368" y="17290"/>
                  <a:pt x="57881" y="17081"/>
                  <a:pt x="57957" y="17442"/>
                </a:cubicBezTo>
                <a:cubicBezTo>
                  <a:pt x="57748" y="17309"/>
                  <a:pt x="57234" y="17442"/>
                  <a:pt x="57139" y="17176"/>
                </a:cubicBezTo>
                <a:close/>
                <a:moveTo>
                  <a:pt x="54153" y="26477"/>
                </a:moveTo>
                <a:cubicBezTo>
                  <a:pt x="54039" y="26287"/>
                  <a:pt x="53849" y="26496"/>
                  <a:pt x="53887" y="26230"/>
                </a:cubicBezTo>
                <a:cubicBezTo>
                  <a:pt x="54058" y="26344"/>
                  <a:pt x="54267" y="26135"/>
                  <a:pt x="54153" y="26477"/>
                </a:cubicBezTo>
                <a:close/>
                <a:moveTo>
                  <a:pt x="56321" y="21265"/>
                </a:moveTo>
                <a:cubicBezTo>
                  <a:pt x="56150" y="21170"/>
                  <a:pt x="56207" y="21380"/>
                  <a:pt x="56340" y="21342"/>
                </a:cubicBezTo>
                <a:lnTo>
                  <a:pt x="56283" y="21494"/>
                </a:lnTo>
                <a:cubicBezTo>
                  <a:pt x="56226" y="21494"/>
                  <a:pt x="56131" y="21589"/>
                  <a:pt x="56150" y="21456"/>
                </a:cubicBezTo>
                <a:cubicBezTo>
                  <a:pt x="56169" y="21456"/>
                  <a:pt x="56226" y="21399"/>
                  <a:pt x="56169" y="21380"/>
                </a:cubicBezTo>
                <a:cubicBezTo>
                  <a:pt x="55846" y="21570"/>
                  <a:pt x="55427" y="21323"/>
                  <a:pt x="55066" y="21361"/>
                </a:cubicBezTo>
                <a:cubicBezTo>
                  <a:pt x="54610" y="21265"/>
                  <a:pt x="54781" y="21113"/>
                  <a:pt x="55142" y="21304"/>
                </a:cubicBezTo>
                <a:cubicBezTo>
                  <a:pt x="55294" y="21113"/>
                  <a:pt x="55408" y="21246"/>
                  <a:pt x="55561" y="21361"/>
                </a:cubicBezTo>
                <a:cubicBezTo>
                  <a:pt x="55599" y="21246"/>
                  <a:pt x="55599" y="21189"/>
                  <a:pt x="55599" y="21113"/>
                </a:cubicBezTo>
                <a:cubicBezTo>
                  <a:pt x="55789" y="21075"/>
                  <a:pt x="55542" y="21361"/>
                  <a:pt x="55751" y="21323"/>
                </a:cubicBezTo>
                <a:cubicBezTo>
                  <a:pt x="55789" y="21227"/>
                  <a:pt x="55770" y="21151"/>
                  <a:pt x="55770" y="21075"/>
                </a:cubicBezTo>
                <a:cubicBezTo>
                  <a:pt x="55960" y="21037"/>
                  <a:pt x="55732" y="21342"/>
                  <a:pt x="55922" y="21304"/>
                </a:cubicBezTo>
                <a:cubicBezTo>
                  <a:pt x="55941" y="21227"/>
                  <a:pt x="55903" y="21189"/>
                  <a:pt x="55922" y="21132"/>
                </a:cubicBezTo>
                <a:cubicBezTo>
                  <a:pt x="56112" y="21094"/>
                  <a:pt x="55865" y="21380"/>
                  <a:pt x="56074" y="21342"/>
                </a:cubicBezTo>
                <a:cubicBezTo>
                  <a:pt x="56093" y="21170"/>
                  <a:pt x="56359" y="21094"/>
                  <a:pt x="56321" y="21246"/>
                </a:cubicBezTo>
                <a:close/>
                <a:moveTo>
                  <a:pt x="56283" y="19991"/>
                </a:moveTo>
                <a:cubicBezTo>
                  <a:pt x="56359" y="19668"/>
                  <a:pt x="56645" y="19820"/>
                  <a:pt x="56531" y="20067"/>
                </a:cubicBezTo>
                <a:close/>
                <a:moveTo>
                  <a:pt x="54914" y="20714"/>
                </a:moveTo>
                <a:cubicBezTo>
                  <a:pt x="55332" y="20505"/>
                  <a:pt x="55789" y="20676"/>
                  <a:pt x="56131" y="20866"/>
                </a:cubicBezTo>
                <a:cubicBezTo>
                  <a:pt x="56074" y="20866"/>
                  <a:pt x="56036" y="20961"/>
                  <a:pt x="55998" y="21075"/>
                </a:cubicBezTo>
                <a:cubicBezTo>
                  <a:pt x="55846" y="20885"/>
                  <a:pt x="55523" y="20999"/>
                  <a:pt x="55427" y="21132"/>
                </a:cubicBezTo>
                <a:cubicBezTo>
                  <a:pt x="55408" y="20771"/>
                  <a:pt x="55256" y="20790"/>
                  <a:pt x="54914" y="20714"/>
                </a:cubicBezTo>
                <a:close/>
                <a:moveTo>
                  <a:pt x="52536" y="28646"/>
                </a:moveTo>
                <a:cubicBezTo>
                  <a:pt x="52612" y="28741"/>
                  <a:pt x="52803" y="28474"/>
                  <a:pt x="52745" y="28703"/>
                </a:cubicBezTo>
                <a:cubicBezTo>
                  <a:pt x="52479" y="28798"/>
                  <a:pt x="53278" y="28855"/>
                  <a:pt x="53012" y="28950"/>
                </a:cubicBezTo>
                <a:cubicBezTo>
                  <a:pt x="52841" y="28912"/>
                  <a:pt x="52384" y="29045"/>
                  <a:pt x="52536" y="28646"/>
                </a:cubicBezTo>
                <a:close/>
                <a:moveTo>
                  <a:pt x="56359" y="18431"/>
                </a:moveTo>
                <a:cubicBezTo>
                  <a:pt x="56302" y="18374"/>
                  <a:pt x="56321" y="18336"/>
                  <a:pt x="56226" y="18222"/>
                </a:cubicBezTo>
                <a:cubicBezTo>
                  <a:pt x="56264" y="18393"/>
                  <a:pt x="56112" y="18374"/>
                  <a:pt x="56017" y="18488"/>
                </a:cubicBezTo>
                <a:cubicBezTo>
                  <a:pt x="55979" y="18184"/>
                  <a:pt x="55332" y="18336"/>
                  <a:pt x="55351" y="17937"/>
                </a:cubicBezTo>
                <a:cubicBezTo>
                  <a:pt x="55504" y="18070"/>
                  <a:pt x="55884" y="18127"/>
                  <a:pt x="55770" y="17823"/>
                </a:cubicBezTo>
                <a:cubicBezTo>
                  <a:pt x="55903" y="17709"/>
                  <a:pt x="56055" y="17861"/>
                  <a:pt x="56074" y="18013"/>
                </a:cubicBezTo>
                <a:cubicBezTo>
                  <a:pt x="55979" y="17994"/>
                  <a:pt x="55865" y="17861"/>
                  <a:pt x="55827" y="18089"/>
                </a:cubicBezTo>
                <a:cubicBezTo>
                  <a:pt x="55998" y="18051"/>
                  <a:pt x="55998" y="18127"/>
                  <a:pt x="56093" y="18260"/>
                </a:cubicBezTo>
                <a:cubicBezTo>
                  <a:pt x="56055" y="17918"/>
                  <a:pt x="56607" y="18013"/>
                  <a:pt x="56397" y="18203"/>
                </a:cubicBezTo>
                <a:cubicBezTo>
                  <a:pt x="56550" y="18336"/>
                  <a:pt x="56702" y="18203"/>
                  <a:pt x="56626" y="18431"/>
                </a:cubicBezTo>
                <a:cubicBezTo>
                  <a:pt x="56512" y="18317"/>
                  <a:pt x="56493" y="18279"/>
                  <a:pt x="56359" y="18431"/>
                </a:cubicBezTo>
                <a:close/>
                <a:moveTo>
                  <a:pt x="52669" y="26420"/>
                </a:moveTo>
                <a:cubicBezTo>
                  <a:pt x="52860" y="26154"/>
                  <a:pt x="53107" y="26192"/>
                  <a:pt x="53335" y="26059"/>
                </a:cubicBezTo>
                <a:cubicBezTo>
                  <a:pt x="53373" y="26230"/>
                  <a:pt x="53411" y="26154"/>
                  <a:pt x="53240" y="26268"/>
                </a:cubicBezTo>
                <a:cubicBezTo>
                  <a:pt x="53430" y="26420"/>
                  <a:pt x="53506" y="26306"/>
                  <a:pt x="53544" y="26534"/>
                </a:cubicBezTo>
                <a:cubicBezTo>
                  <a:pt x="53335" y="26458"/>
                  <a:pt x="53449" y="26743"/>
                  <a:pt x="53430" y="26839"/>
                </a:cubicBezTo>
                <a:cubicBezTo>
                  <a:pt x="52955" y="26801"/>
                  <a:pt x="53088" y="26363"/>
                  <a:pt x="52669" y="26420"/>
                </a:cubicBezTo>
                <a:close/>
                <a:moveTo>
                  <a:pt x="52460" y="20581"/>
                </a:moveTo>
                <a:cubicBezTo>
                  <a:pt x="52498" y="20695"/>
                  <a:pt x="52631" y="20733"/>
                  <a:pt x="52631" y="20885"/>
                </a:cubicBezTo>
                <a:cubicBezTo>
                  <a:pt x="50748" y="20371"/>
                  <a:pt x="48333" y="19991"/>
                  <a:pt x="46374" y="19401"/>
                </a:cubicBezTo>
                <a:cubicBezTo>
                  <a:pt x="46221" y="19458"/>
                  <a:pt x="46374" y="19668"/>
                  <a:pt x="46183" y="19573"/>
                </a:cubicBezTo>
                <a:cubicBezTo>
                  <a:pt x="46221" y="19497"/>
                  <a:pt x="46278" y="19363"/>
                  <a:pt x="46221" y="19344"/>
                </a:cubicBezTo>
                <a:cubicBezTo>
                  <a:pt x="45518" y="19173"/>
                  <a:pt x="44871" y="19021"/>
                  <a:pt x="44224" y="18736"/>
                </a:cubicBezTo>
                <a:cubicBezTo>
                  <a:pt x="46316" y="18850"/>
                  <a:pt x="48447" y="20048"/>
                  <a:pt x="50425" y="20200"/>
                </a:cubicBezTo>
                <a:cubicBezTo>
                  <a:pt x="50767" y="20238"/>
                  <a:pt x="51072" y="20067"/>
                  <a:pt x="51376" y="20200"/>
                </a:cubicBezTo>
                <a:cubicBezTo>
                  <a:pt x="51452" y="20238"/>
                  <a:pt x="51395" y="20581"/>
                  <a:pt x="51585" y="20276"/>
                </a:cubicBezTo>
                <a:cubicBezTo>
                  <a:pt x="51756" y="20276"/>
                  <a:pt x="51547" y="20543"/>
                  <a:pt x="51775" y="20505"/>
                </a:cubicBezTo>
                <a:cubicBezTo>
                  <a:pt x="51890" y="20181"/>
                  <a:pt x="51985" y="20410"/>
                  <a:pt x="52175" y="20048"/>
                </a:cubicBezTo>
                <a:cubicBezTo>
                  <a:pt x="52099" y="19991"/>
                  <a:pt x="51871" y="20200"/>
                  <a:pt x="51928" y="19972"/>
                </a:cubicBezTo>
                <a:cubicBezTo>
                  <a:pt x="52023" y="19915"/>
                  <a:pt x="52403" y="19972"/>
                  <a:pt x="52422" y="20143"/>
                </a:cubicBezTo>
                <a:cubicBezTo>
                  <a:pt x="52232" y="19991"/>
                  <a:pt x="52137" y="20238"/>
                  <a:pt x="52004" y="20333"/>
                </a:cubicBezTo>
                <a:cubicBezTo>
                  <a:pt x="52308" y="20257"/>
                  <a:pt x="51947" y="20467"/>
                  <a:pt x="52023" y="20600"/>
                </a:cubicBezTo>
                <a:cubicBezTo>
                  <a:pt x="52936" y="20276"/>
                  <a:pt x="53849" y="20866"/>
                  <a:pt x="54781" y="20923"/>
                </a:cubicBezTo>
                <a:cubicBezTo>
                  <a:pt x="54667" y="21170"/>
                  <a:pt x="54591" y="20999"/>
                  <a:pt x="54667" y="21227"/>
                </a:cubicBezTo>
                <a:cubicBezTo>
                  <a:pt x="53754" y="21227"/>
                  <a:pt x="53582" y="20543"/>
                  <a:pt x="52860" y="20885"/>
                </a:cubicBezTo>
                <a:cubicBezTo>
                  <a:pt x="52917" y="20657"/>
                  <a:pt x="52612" y="20505"/>
                  <a:pt x="52460" y="20581"/>
                </a:cubicBezTo>
                <a:close/>
                <a:moveTo>
                  <a:pt x="53620" y="20467"/>
                </a:moveTo>
                <a:cubicBezTo>
                  <a:pt x="53658" y="20448"/>
                  <a:pt x="53716" y="20486"/>
                  <a:pt x="53754" y="20429"/>
                </a:cubicBezTo>
                <a:cubicBezTo>
                  <a:pt x="52403" y="20029"/>
                  <a:pt x="54914" y="20429"/>
                  <a:pt x="54857" y="20695"/>
                </a:cubicBezTo>
                <a:cubicBezTo>
                  <a:pt x="54495" y="20562"/>
                  <a:pt x="54134" y="20828"/>
                  <a:pt x="53620" y="20467"/>
                </a:cubicBezTo>
                <a:close/>
                <a:moveTo>
                  <a:pt x="52327" y="26135"/>
                </a:moveTo>
                <a:cubicBezTo>
                  <a:pt x="52156" y="26135"/>
                  <a:pt x="51813" y="25983"/>
                  <a:pt x="52099" y="25811"/>
                </a:cubicBezTo>
                <a:cubicBezTo>
                  <a:pt x="52251" y="25888"/>
                  <a:pt x="52517" y="25888"/>
                  <a:pt x="52841" y="25983"/>
                </a:cubicBezTo>
                <a:cubicBezTo>
                  <a:pt x="52765" y="26192"/>
                  <a:pt x="52631" y="26116"/>
                  <a:pt x="52517" y="26211"/>
                </a:cubicBezTo>
                <a:cubicBezTo>
                  <a:pt x="52612" y="26135"/>
                  <a:pt x="52251" y="25926"/>
                  <a:pt x="52327" y="26135"/>
                </a:cubicBezTo>
                <a:close/>
                <a:moveTo>
                  <a:pt x="48770" y="32183"/>
                </a:moveTo>
                <a:cubicBezTo>
                  <a:pt x="48903" y="32202"/>
                  <a:pt x="48960" y="32031"/>
                  <a:pt x="49017" y="31841"/>
                </a:cubicBezTo>
                <a:cubicBezTo>
                  <a:pt x="49512" y="32031"/>
                  <a:pt x="50102" y="31898"/>
                  <a:pt x="50387" y="32202"/>
                </a:cubicBezTo>
                <a:cubicBezTo>
                  <a:pt x="49835" y="32488"/>
                  <a:pt x="49265" y="32564"/>
                  <a:pt x="48770" y="32183"/>
                </a:cubicBezTo>
                <a:close/>
                <a:moveTo>
                  <a:pt x="49664" y="25583"/>
                </a:moveTo>
                <a:cubicBezTo>
                  <a:pt x="49702" y="25412"/>
                  <a:pt x="49683" y="25222"/>
                  <a:pt x="49854" y="25241"/>
                </a:cubicBezTo>
                <a:cubicBezTo>
                  <a:pt x="49930" y="25374"/>
                  <a:pt x="49683" y="25488"/>
                  <a:pt x="49778" y="25545"/>
                </a:cubicBezTo>
                <a:cubicBezTo>
                  <a:pt x="49835" y="25469"/>
                  <a:pt x="49854" y="25526"/>
                  <a:pt x="49892" y="25583"/>
                </a:cubicBezTo>
                <a:cubicBezTo>
                  <a:pt x="49930" y="25488"/>
                  <a:pt x="49873" y="25450"/>
                  <a:pt x="49930" y="25336"/>
                </a:cubicBezTo>
                <a:cubicBezTo>
                  <a:pt x="50216" y="25469"/>
                  <a:pt x="50482" y="25317"/>
                  <a:pt x="50482" y="25697"/>
                </a:cubicBezTo>
                <a:cubicBezTo>
                  <a:pt x="50520" y="25602"/>
                  <a:pt x="50558" y="25488"/>
                  <a:pt x="50615" y="25488"/>
                </a:cubicBezTo>
                <a:cubicBezTo>
                  <a:pt x="50996" y="25735"/>
                  <a:pt x="51566" y="25545"/>
                  <a:pt x="51890" y="25926"/>
                </a:cubicBezTo>
                <a:cubicBezTo>
                  <a:pt x="51433" y="26059"/>
                  <a:pt x="50425" y="25678"/>
                  <a:pt x="49664" y="25583"/>
                </a:cubicBezTo>
                <a:close/>
                <a:moveTo>
                  <a:pt x="54457" y="17804"/>
                </a:moveTo>
                <a:cubicBezTo>
                  <a:pt x="54686" y="17556"/>
                  <a:pt x="54115" y="17633"/>
                  <a:pt x="54362" y="17518"/>
                </a:cubicBezTo>
                <a:cubicBezTo>
                  <a:pt x="54514" y="17594"/>
                  <a:pt x="54667" y="17613"/>
                  <a:pt x="54819" y="17594"/>
                </a:cubicBezTo>
                <a:cubicBezTo>
                  <a:pt x="54686" y="17766"/>
                  <a:pt x="54762" y="17842"/>
                  <a:pt x="54648" y="17880"/>
                </a:cubicBezTo>
                <a:cubicBezTo>
                  <a:pt x="54724" y="17671"/>
                  <a:pt x="54533" y="17956"/>
                  <a:pt x="54457" y="17804"/>
                </a:cubicBezTo>
                <a:close/>
                <a:moveTo>
                  <a:pt x="48485" y="32336"/>
                </a:moveTo>
                <a:cubicBezTo>
                  <a:pt x="48295" y="32145"/>
                  <a:pt x="48047" y="32317"/>
                  <a:pt x="47914" y="32050"/>
                </a:cubicBezTo>
                <a:cubicBezTo>
                  <a:pt x="48028" y="32107"/>
                  <a:pt x="48047" y="31803"/>
                  <a:pt x="48123" y="31708"/>
                </a:cubicBezTo>
                <a:cubicBezTo>
                  <a:pt x="48523" y="31784"/>
                  <a:pt x="48694" y="31860"/>
                  <a:pt x="48884" y="32050"/>
                </a:cubicBezTo>
                <a:cubicBezTo>
                  <a:pt x="48732" y="32050"/>
                  <a:pt x="48599" y="32145"/>
                  <a:pt x="48485" y="32336"/>
                </a:cubicBezTo>
                <a:close/>
                <a:moveTo>
                  <a:pt x="46849" y="29501"/>
                </a:moveTo>
                <a:cubicBezTo>
                  <a:pt x="47210" y="29540"/>
                  <a:pt x="48656" y="29711"/>
                  <a:pt x="49246" y="30072"/>
                </a:cubicBezTo>
                <a:cubicBezTo>
                  <a:pt x="48428" y="29825"/>
                  <a:pt x="47819" y="29844"/>
                  <a:pt x="46849" y="29501"/>
                </a:cubicBezTo>
                <a:close/>
                <a:moveTo>
                  <a:pt x="49645" y="28265"/>
                </a:moveTo>
                <a:cubicBezTo>
                  <a:pt x="49721" y="28075"/>
                  <a:pt x="49531" y="28075"/>
                  <a:pt x="49398" y="28018"/>
                </a:cubicBezTo>
                <a:cubicBezTo>
                  <a:pt x="49360" y="28113"/>
                  <a:pt x="49322" y="28227"/>
                  <a:pt x="49265" y="28227"/>
                </a:cubicBezTo>
                <a:cubicBezTo>
                  <a:pt x="49113" y="28037"/>
                  <a:pt x="48808" y="28037"/>
                  <a:pt x="48504" y="28056"/>
                </a:cubicBezTo>
                <a:cubicBezTo>
                  <a:pt x="48580" y="27694"/>
                  <a:pt x="48789" y="27923"/>
                  <a:pt x="48903" y="27771"/>
                </a:cubicBezTo>
                <a:cubicBezTo>
                  <a:pt x="48808" y="27714"/>
                  <a:pt x="48390" y="27637"/>
                  <a:pt x="48580" y="27561"/>
                </a:cubicBezTo>
                <a:cubicBezTo>
                  <a:pt x="49265" y="27714"/>
                  <a:pt x="49398" y="27675"/>
                  <a:pt x="50083" y="27904"/>
                </a:cubicBezTo>
                <a:cubicBezTo>
                  <a:pt x="49892" y="28113"/>
                  <a:pt x="49721" y="27999"/>
                  <a:pt x="49645" y="28265"/>
                </a:cubicBezTo>
                <a:close/>
                <a:moveTo>
                  <a:pt x="49436" y="24841"/>
                </a:moveTo>
                <a:cubicBezTo>
                  <a:pt x="49949" y="25146"/>
                  <a:pt x="50425" y="24955"/>
                  <a:pt x="51091" y="25317"/>
                </a:cubicBezTo>
                <a:cubicBezTo>
                  <a:pt x="50387" y="25127"/>
                  <a:pt x="49892" y="25355"/>
                  <a:pt x="49436" y="24841"/>
                </a:cubicBezTo>
                <a:close/>
                <a:moveTo>
                  <a:pt x="48941" y="25754"/>
                </a:moveTo>
                <a:cubicBezTo>
                  <a:pt x="49512" y="25469"/>
                  <a:pt x="49797" y="26021"/>
                  <a:pt x="50273" y="25792"/>
                </a:cubicBezTo>
                <a:cubicBezTo>
                  <a:pt x="50121" y="26021"/>
                  <a:pt x="50387" y="25945"/>
                  <a:pt x="50311" y="26135"/>
                </a:cubicBezTo>
                <a:cubicBezTo>
                  <a:pt x="49854" y="26078"/>
                  <a:pt x="49170" y="26135"/>
                  <a:pt x="48960" y="25754"/>
                </a:cubicBezTo>
                <a:close/>
                <a:moveTo>
                  <a:pt x="47039" y="31594"/>
                </a:moveTo>
                <a:cubicBezTo>
                  <a:pt x="46963" y="31594"/>
                  <a:pt x="46849" y="31670"/>
                  <a:pt x="46925" y="31708"/>
                </a:cubicBezTo>
                <a:cubicBezTo>
                  <a:pt x="47077" y="31613"/>
                  <a:pt x="47001" y="31784"/>
                  <a:pt x="47191" y="31803"/>
                </a:cubicBezTo>
                <a:cubicBezTo>
                  <a:pt x="47458" y="31556"/>
                  <a:pt x="47743" y="31879"/>
                  <a:pt x="47515" y="32012"/>
                </a:cubicBezTo>
                <a:cubicBezTo>
                  <a:pt x="47667" y="31974"/>
                  <a:pt x="47762" y="31841"/>
                  <a:pt x="47933" y="31898"/>
                </a:cubicBezTo>
                <a:lnTo>
                  <a:pt x="47819" y="32183"/>
                </a:lnTo>
                <a:cubicBezTo>
                  <a:pt x="47020" y="31860"/>
                  <a:pt x="46145" y="32031"/>
                  <a:pt x="45499" y="31651"/>
                </a:cubicBezTo>
                <a:cubicBezTo>
                  <a:pt x="44833" y="31784"/>
                  <a:pt x="44072" y="31423"/>
                  <a:pt x="43539" y="31289"/>
                </a:cubicBezTo>
                <a:cubicBezTo>
                  <a:pt x="43216" y="31289"/>
                  <a:pt x="43806" y="31308"/>
                  <a:pt x="43901" y="31156"/>
                </a:cubicBezTo>
                <a:cubicBezTo>
                  <a:pt x="43577" y="31137"/>
                  <a:pt x="43349" y="30814"/>
                  <a:pt x="43254" y="31270"/>
                </a:cubicBezTo>
                <a:cubicBezTo>
                  <a:pt x="43121" y="31156"/>
                  <a:pt x="43216" y="31023"/>
                  <a:pt x="42969" y="31080"/>
                </a:cubicBezTo>
                <a:cubicBezTo>
                  <a:pt x="43178" y="30586"/>
                  <a:pt x="43577" y="31042"/>
                  <a:pt x="43939" y="31099"/>
                </a:cubicBezTo>
                <a:cubicBezTo>
                  <a:pt x="44262" y="31137"/>
                  <a:pt x="44662" y="30966"/>
                  <a:pt x="44833" y="31251"/>
                </a:cubicBezTo>
                <a:cubicBezTo>
                  <a:pt x="44776" y="30966"/>
                  <a:pt x="45137" y="31004"/>
                  <a:pt x="45080" y="31251"/>
                </a:cubicBezTo>
                <a:cubicBezTo>
                  <a:pt x="45232" y="31004"/>
                  <a:pt x="45518" y="31232"/>
                  <a:pt x="45537" y="30985"/>
                </a:cubicBezTo>
                <a:cubicBezTo>
                  <a:pt x="45441" y="31251"/>
                  <a:pt x="45784" y="30890"/>
                  <a:pt x="45670" y="31118"/>
                </a:cubicBezTo>
                <a:cubicBezTo>
                  <a:pt x="45613" y="31099"/>
                  <a:pt x="45537" y="31213"/>
                  <a:pt x="45613" y="31270"/>
                </a:cubicBezTo>
                <a:cubicBezTo>
                  <a:pt x="45898" y="31232"/>
                  <a:pt x="45746" y="31289"/>
                  <a:pt x="45746" y="31480"/>
                </a:cubicBezTo>
                <a:cubicBezTo>
                  <a:pt x="45803" y="31365"/>
                  <a:pt x="45879" y="31308"/>
                  <a:pt x="45955" y="31308"/>
                </a:cubicBezTo>
                <a:cubicBezTo>
                  <a:pt x="45917" y="31442"/>
                  <a:pt x="45803" y="31461"/>
                  <a:pt x="45860" y="31518"/>
                </a:cubicBezTo>
                <a:cubicBezTo>
                  <a:pt x="46240" y="31175"/>
                  <a:pt x="46716" y="31365"/>
                  <a:pt x="47039" y="31594"/>
                </a:cubicBezTo>
                <a:close/>
                <a:moveTo>
                  <a:pt x="48960" y="24423"/>
                </a:moveTo>
                <a:cubicBezTo>
                  <a:pt x="49436" y="24537"/>
                  <a:pt x="49987" y="24518"/>
                  <a:pt x="50178" y="24841"/>
                </a:cubicBezTo>
                <a:cubicBezTo>
                  <a:pt x="49607" y="24613"/>
                  <a:pt x="49151" y="24689"/>
                  <a:pt x="48960" y="24423"/>
                </a:cubicBezTo>
                <a:close/>
                <a:moveTo>
                  <a:pt x="48580" y="25222"/>
                </a:moveTo>
                <a:cubicBezTo>
                  <a:pt x="48466" y="25070"/>
                  <a:pt x="48428" y="25279"/>
                  <a:pt x="48333" y="25298"/>
                </a:cubicBezTo>
                <a:cubicBezTo>
                  <a:pt x="48333" y="25222"/>
                  <a:pt x="48314" y="25184"/>
                  <a:pt x="48257" y="25184"/>
                </a:cubicBezTo>
                <a:cubicBezTo>
                  <a:pt x="48770" y="24841"/>
                  <a:pt x="49246" y="25336"/>
                  <a:pt x="49645" y="25317"/>
                </a:cubicBezTo>
                <a:cubicBezTo>
                  <a:pt x="49474" y="25773"/>
                  <a:pt x="48295" y="25279"/>
                  <a:pt x="48599" y="25203"/>
                </a:cubicBezTo>
                <a:close/>
                <a:moveTo>
                  <a:pt x="47762" y="18641"/>
                </a:moveTo>
                <a:cubicBezTo>
                  <a:pt x="47705" y="18565"/>
                  <a:pt x="47477" y="18622"/>
                  <a:pt x="47553" y="18469"/>
                </a:cubicBezTo>
                <a:cubicBezTo>
                  <a:pt x="47781" y="18545"/>
                  <a:pt x="47572" y="18336"/>
                  <a:pt x="47591" y="18241"/>
                </a:cubicBezTo>
                <a:cubicBezTo>
                  <a:pt x="47800" y="18279"/>
                  <a:pt x="47762" y="18469"/>
                  <a:pt x="47762" y="18641"/>
                </a:cubicBezTo>
                <a:close/>
                <a:moveTo>
                  <a:pt x="50349" y="18736"/>
                </a:moveTo>
                <a:cubicBezTo>
                  <a:pt x="50444" y="18774"/>
                  <a:pt x="50520" y="19173"/>
                  <a:pt x="50786" y="18888"/>
                </a:cubicBezTo>
                <a:cubicBezTo>
                  <a:pt x="50596" y="19097"/>
                  <a:pt x="50843" y="19268"/>
                  <a:pt x="50919" y="19116"/>
                </a:cubicBezTo>
                <a:cubicBezTo>
                  <a:pt x="50862" y="19078"/>
                  <a:pt x="50786" y="19078"/>
                  <a:pt x="50805" y="18983"/>
                </a:cubicBezTo>
                <a:cubicBezTo>
                  <a:pt x="50939" y="19135"/>
                  <a:pt x="51205" y="18774"/>
                  <a:pt x="51224" y="19040"/>
                </a:cubicBezTo>
                <a:lnTo>
                  <a:pt x="51072" y="19002"/>
                </a:lnTo>
                <a:cubicBezTo>
                  <a:pt x="51110" y="19192"/>
                  <a:pt x="51034" y="19078"/>
                  <a:pt x="50939" y="19192"/>
                </a:cubicBezTo>
                <a:cubicBezTo>
                  <a:pt x="51148" y="19344"/>
                  <a:pt x="51566" y="19325"/>
                  <a:pt x="51623" y="19439"/>
                </a:cubicBezTo>
                <a:cubicBezTo>
                  <a:pt x="50444" y="19249"/>
                  <a:pt x="49721" y="19230"/>
                  <a:pt x="48542" y="18660"/>
                </a:cubicBezTo>
                <a:cubicBezTo>
                  <a:pt x="48504" y="18736"/>
                  <a:pt x="48542" y="18774"/>
                  <a:pt x="48523" y="18831"/>
                </a:cubicBezTo>
                <a:cubicBezTo>
                  <a:pt x="48295" y="18450"/>
                  <a:pt x="47762" y="18964"/>
                  <a:pt x="47800" y="18393"/>
                </a:cubicBezTo>
                <a:cubicBezTo>
                  <a:pt x="48047" y="18336"/>
                  <a:pt x="48447" y="18774"/>
                  <a:pt x="48447" y="18469"/>
                </a:cubicBezTo>
                <a:cubicBezTo>
                  <a:pt x="49055" y="18660"/>
                  <a:pt x="49531" y="18888"/>
                  <a:pt x="50216" y="18774"/>
                </a:cubicBezTo>
                <a:cubicBezTo>
                  <a:pt x="50368" y="18298"/>
                  <a:pt x="49873" y="18888"/>
                  <a:pt x="49911" y="18584"/>
                </a:cubicBezTo>
                <a:cubicBezTo>
                  <a:pt x="50121" y="18393"/>
                  <a:pt x="50596" y="18603"/>
                  <a:pt x="50596" y="18660"/>
                </a:cubicBezTo>
                <a:cubicBezTo>
                  <a:pt x="50539" y="18755"/>
                  <a:pt x="50406" y="18603"/>
                  <a:pt x="50349" y="18736"/>
                </a:cubicBezTo>
                <a:close/>
                <a:moveTo>
                  <a:pt x="47876" y="27580"/>
                </a:moveTo>
                <a:cubicBezTo>
                  <a:pt x="47914" y="27580"/>
                  <a:pt x="47952" y="27542"/>
                  <a:pt x="47990" y="27447"/>
                </a:cubicBezTo>
                <a:cubicBezTo>
                  <a:pt x="48085" y="27599"/>
                  <a:pt x="48352" y="27314"/>
                  <a:pt x="48219" y="27618"/>
                </a:cubicBezTo>
                <a:cubicBezTo>
                  <a:pt x="48085" y="27428"/>
                  <a:pt x="47876" y="27885"/>
                  <a:pt x="47876" y="27580"/>
                </a:cubicBezTo>
                <a:close/>
                <a:moveTo>
                  <a:pt x="48580" y="25792"/>
                </a:moveTo>
                <a:cubicBezTo>
                  <a:pt x="48352" y="25621"/>
                  <a:pt x="48066" y="25374"/>
                  <a:pt x="47952" y="25659"/>
                </a:cubicBezTo>
                <a:cubicBezTo>
                  <a:pt x="47952" y="25602"/>
                  <a:pt x="47933" y="25564"/>
                  <a:pt x="47876" y="25545"/>
                </a:cubicBezTo>
                <a:cubicBezTo>
                  <a:pt x="48104" y="25374"/>
                  <a:pt x="48637" y="25374"/>
                  <a:pt x="48580" y="25792"/>
                </a:cubicBezTo>
                <a:close/>
                <a:moveTo>
                  <a:pt x="46602" y="29673"/>
                </a:moveTo>
                <a:cubicBezTo>
                  <a:pt x="47287" y="29825"/>
                  <a:pt x="46849" y="30148"/>
                  <a:pt x="46602" y="29673"/>
                </a:cubicBezTo>
                <a:close/>
                <a:moveTo>
                  <a:pt x="48028" y="24328"/>
                </a:moveTo>
                <a:cubicBezTo>
                  <a:pt x="48161" y="24252"/>
                  <a:pt x="48542" y="24233"/>
                  <a:pt x="48599" y="24461"/>
                </a:cubicBezTo>
                <a:cubicBezTo>
                  <a:pt x="48504" y="24385"/>
                  <a:pt x="48104" y="24480"/>
                  <a:pt x="48028" y="24328"/>
                </a:cubicBezTo>
                <a:close/>
                <a:moveTo>
                  <a:pt x="41200" y="28360"/>
                </a:moveTo>
                <a:cubicBezTo>
                  <a:pt x="42322" y="28265"/>
                  <a:pt x="43254" y="28779"/>
                  <a:pt x="44262" y="29007"/>
                </a:cubicBezTo>
                <a:cubicBezTo>
                  <a:pt x="45023" y="29178"/>
                  <a:pt x="45860" y="29121"/>
                  <a:pt x="46488" y="29540"/>
                </a:cubicBezTo>
                <a:cubicBezTo>
                  <a:pt x="44605" y="29102"/>
                  <a:pt x="42645" y="28722"/>
                  <a:pt x="41200" y="28360"/>
                </a:cubicBezTo>
                <a:close/>
                <a:moveTo>
                  <a:pt x="50083" y="17366"/>
                </a:moveTo>
                <a:cubicBezTo>
                  <a:pt x="50006" y="17347"/>
                  <a:pt x="49379" y="17062"/>
                  <a:pt x="49398" y="17290"/>
                </a:cubicBezTo>
                <a:cubicBezTo>
                  <a:pt x="48827" y="16910"/>
                  <a:pt x="48142" y="16910"/>
                  <a:pt x="47306" y="16415"/>
                </a:cubicBezTo>
                <a:cubicBezTo>
                  <a:pt x="47781" y="16586"/>
                  <a:pt x="49265" y="16758"/>
                  <a:pt x="49322" y="16910"/>
                </a:cubicBezTo>
                <a:cubicBezTo>
                  <a:pt x="49550" y="16986"/>
                  <a:pt x="51015" y="17043"/>
                  <a:pt x="51015" y="17613"/>
                </a:cubicBezTo>
                <a:cubicBezTo>
                  <a:pt x="50805" y="17518"/>
                  <a:pt x="50406" y="17442"/>
                  <a:pt x="50083" y="17366"/>
                </a:cubicBezTo>
                <a:close/>
                <a:moveTo>
                  <a:pt x="47153" y="25051"/>
                </a:moveTo>
                <a:lnTo>
                  <a:pt x="47267" y="24746"/>
                </a:lnTo>
                <a:cubicBezTo>
                  <a:pt x="47325" y="24917"/>
                  <a:pt x="48009" y="24860"/>
                  <a:pt x="47876" y="24975"/>
                </a:cubicBezTo>
                <a:cubicBezTo>
                  <a:pt x="47553" y="25070"/>
                  <a:pt x="47477" y="24994"/>
                  <a:pt x="47153" y="25051"/>
                </a:cubicBezTo>
                <a:close/>
                <a:moveTo>
                  <a:pt x="47629" y="24442"/>
                </a:moveTo>
                <a:cubicBezTo>
                  <a:pt x="47781" y="24480"/>
                  <a:pt x="48123" y="24499"/>
                  <a:pt x="48047" y="24689"/>
                </a:cubicBezTo>
                <a:cubicBezTo>
                  <a:pt x="47933" y="24594"/>
                  <a:pt x="47610" y="24632"/>
                  <a:pt x="47629" y="24442"/>
                </a:cubicBezTo>
                <a:close/>
                <a:moveTo>
                  <a:pt x="45765" y="26991"/>
                </a:moveTo>
                <a:cubicBezTo>
                  <a:pt x="46031" y="26991"/>
                  <a:pt x="46792" y="27086"/>
                  <a:pt x="46811" y="27295"/>
                </a:cubicBezTo>
                <a:cubicBezTo>
                  <a:pt x="46488" y="27124"/>
                  <a:pt x="46031" y="27257"/>
                  <a:pt x="45765" y="26991"/>
                </a:cubicBezTo>
                <a:close/>
                <a:moveTo>
                  <a:pt x="48960" y="19668"/>
                </a:moveTo>
                <a:cubicBezTo>
                  <a:pt x="49113" y="19268"/>
                  <a:pt x="49189" y="19763"/>
                  <a:pt x="49379" y="19478"/>
                </a:cubicBezTo>
                <a:cubicBezTo>
                  <a:pt x="49303" y="19478"/>
                  <a:pt x="49017" y="19363"/>
                  <a:pt x="49208" y="19344"/>
                </a:cubicBezTo>
                <a:cubicBezTo>
                  <a:pt x="49531" y="19306"/>
                  <a:pt x="49626" y="19497"/>
                  <a:pt x="49607" y="19478"/>
                </a:cubicBezTo>
                <a:cubicBezTo>
                  <a:pt x="49398" y="19287"/>
                  <a:pt x="49569" y="19725"/>
                  <a:pt x="49664" y="19763"/>
                </a:cubicBezTo>
                <a:cubicBezTo>
                  <a:pt x="49417" y="19668"/>
                  <a:pt x="49189" y="19649"/>
                  <a:pt x="48960" y="19668"/>
                </a:cubicBezTo>
                <a:close/>
                <a:moveTo>
                  <a:pt x="50596" y="16872"/>
                </a:moveTo>
                <a:cubicBezTo>
                  <a:pt x="50311" y="16605"/>
                  <a:pt x="49664" y="16891"/>
                  <a:pt x="49626" y="16434"/>
                </a:cubicBezTo>
                <a:cubicBezTo>
                  <a:pt x="49854" y="16624"/>
                  <a:pt x="50919" y="16643"/>
                  <a:pt x="50596" y="16872"/>
                </a:cubicBezTo>
                <a:close/>
                <a:moveTo>
                  <a:pt x="47096" y="24347"/>
                </a:moveTo>
                <a:cubicBezTo>
                  <a:pt x="47210" y="24461"/>
                  <a:pt x="47629" y="24366"/>
                  <a:pt x="47496" y="24651"/>
                </a:cubicBezTo>
                <a:cubicBezTo>
                  <a:pt x="47325" y="24575"/>
                  <a:pt x="47153" y="24499"/>
                  <a:pt x="47096" y="24347"/>
                </a:cubicBezTo>
                <a:close/>
                <a:moveTo>
                  <a:pt x="49455" y="18336"/>
                </a:moveTo>
                <a:cubicBezTo>
                  <a:pt x="49607" y="18450"/>
                  <a:pt x="49949" y="18412"/>
                  <a:pt x="49949" y="18507"/>
                </a:cubicBezTo>
                <a:cubicBezTo>
                  <a:pt x="49664" y="18774"/>
                  <a:pt x="49512" y="18488"/>
                  <a:pt x="49455" y="18336"/>
                </a:cubicBezTo>
                <a:close/>
                <a:moveTo>
                  <a:pt x="46697" y="24879"/>
                </a:moveTo>
                <a:cubicBezTo>
                  <a:pt x="46792" y="24556"/>
                  <a:pt x="47020" y="24955"/>
                  <a:pt x="47134" y="24784"/>
                </a:cubicBezTo>
                <a:lnTo>
                  <a:pt x="47077" y="24936"/>
                </a:lnTo>
                <a:cubicBezTo>
                  <a:pt x="47115" y="24936"/>
                  <a:pt x="47134" y="24955"/>
                  <a:pt x="47096" y="25013"/>
                </a:cubicBezTo>
                <a:cubicBezTo>
                  <a:pt x="46887" y="25013"/>
                  <a:pt x="46887" y="24746"/>
                  <a:pt x="46697" y="24879"/>
                </a:cubicBezTo>
                <a:close/>
                <a:moveTo>
                  <a:pt x="48542" y="19344"/>
                </a:moveTo>
                <a:cubicBezTo>
                  <a:pt x="48713" y="19611"/>
                  <a:pt x="48656" y="19382"/>
                  <a:pt x="48979" y="19516"/>
                </a:cubicBezTo>
                <a:cubicBezTo>
                  <a:pt x="48846" y="19725"/>
                  <a:pt x="48390" y="19668"/>
                  <a:pt x="48542" y="19344"/>
                </a:cubicBezTo>
                <a:close/>
                <a:moveTo>
                  <a:pt x="46830" y="24423"/>
                </a:moveTo>
                <a:lnTo>
                  <a:pt x="46583" y="24328"/>
                </a:lnTo>
                <a:cubicBezTo>
                  <a:pt x="46678" y="24119"/>
                  <a:pt x="47001" y="23890"/>
                  <a:pt x="46925" y="24195"/>
                </a:cubicBezTo>
                <a:cubicBezTo>
                  <a:pt x="46507" y="24062"/>
                  <a:pt x="46982" y="24442"/>
                  <a:pt x="46830" y="24423"/>
                </a:cubicBezTo>
                <a:close/>
                <a:moveTo>
                  <a:pt x="44129" y="26648"/>
                </a:moveTo>
                <a:cubicBezTo>
                  <a:pt x="44110" y="26724"/>
                  <a:pt x="44148" y="26762"/>
                  <a:pt x="44129" y="26820"/>
                </a:cubicBezTo>
                <a:cubicBezTo>
                  <a:pt x="44053" y="26553"/>
                  <a:pt x="43844" y="26591"/>
                  <a:pt x="43596" y="26534"/>
                </a:cubicBezTo>
                <a:cubicBezTo>
                  <a:pt x="44072" y="26344"/>
                  <a:pt x="45213" y="26781"/>
                  <a:pt x="45632" y="27029"/>
                </a:cubicBezTo>
                <a:cubicBezTo>
                  <a:pt x="44947" y="26953"/>
                  <a:pt x="44795" y="26801"/>
                  <a:pt x="44129" y="26648"/>
                </a:cubicBezTo>
                <a:close/>
                <a:moveTo>
                  <a:pt x="43711" y="24366"/>
                </a:moveTo>
                <a:cubicBezTo>
                  <a:pt x="43844" y="24423"/>
                  <a:pt x="43939" y="24499"/>
                  <a:pt x="43958" y="24632"/>
                </a:cubicBezTo>
                <a:cubicBezTo>
                  <a:pt x="43615" y="24670"/>
                  <a:pt x="43711" y="24366"/>
                  <a:pt x="43368" y="24480"/>
                </a:cubicBezTo>
                <a:cubicBezTo>
                  <a:pt x="43501" y="24252"/>
                  <a:pt x="43406" y="24195"/>
                  <a:pt x="43292" y="24119"/>
                </a:cubicBezTo>
                <a:cubicBezTo>
                  <a:pt x="43235" y="24290"/>
                  <a:pt x="43159" y="24404"/>
                  <a:pt x="43083" y="24461"/>
                </a:cubicBezTo>
                <a:cubicBezTo>
                  <a:pt x="42817" y="24214"/>
                  <a:pt x="42874" y="24271"/>
                  <a:pt x="42455" y="24309"/>
                </a:cubicBezTo>
                <a:cubicBezTo>
                  <a:pt x="42474" y="24214"/>
                  <a:pt x="42550" y="24100"/>
                  <a:pt x="42493" y="24062"/>
                </a:cubicBezTo>
                <a:cubicBezTo>
                  <a:pt x="42322" y="24309"/>
                  <a:pt x="42151" y="24081"/>
                  <a:pt x="42246" y="23966"/>
                </a:cubicBezTo>
                <a:cubicBezTo>
                  <a:pt x="42094" y="23985"/>
                  <a:pt x="41732" y="24081"/>
                  <a:pt x="42056" y="23890"/>
                </a:cubicBezTo>
                <a:cubicBezTo>
                  <a:pt x="41847" y="23795"/>
                  <a:pt x="41181" y="24004"/>
                  <a:pt x="41333" y="23529"/>
                </a:cubicBezTo>
                <a:cubicBezTo>
                  <a:pt x="41637" y="23491"/>
                  <a:pt x="41713" y="23814"/>
                  <a:pt x="42018" y="23700"/>
                </a:cubicBezTo>
                <a:cubicBezTo>
                  <a:pt x="42056" y="23605"/>
                  <a:pt x="41999" y="23586"/>
                  <a:pt x="42056" y="23472"/>
                </a:cubicBezTo>
                <a:cubicBezTo>
                  <a:pt x="42132" y="23757"/>
                  <a:pt x="42208" y="23453"/>
                  <a:pt x="42284" y="23643"/>
                </a:cubicBezTo>
                <a:cubicBezTo>
                  <a:pt x="42208" y="23643"/>
                  <a:pt x="42132" y="23700"/>
                  <a:pt x="42075" y="23814"/>
                </a:cubicBezTo>
                <a:cubicBezTo>
                  <a:pt x="42531" y="23662"/>
                  <a:pt x="42531" y="23643"/>
                  <a:pt x="42722" y="23985"/>
                </a:cubicBezTo>
                <a:cubicBezTo>
                  <a:pt x="42912" y="23795"/>
                  <a:pt x="42912" y="23852"/>
                  <a:pt x="43121" y="23966"/>
                </a:cubicBezTo>
                <a:cubicBezTo>
                  <a:pt x="43235" y="23966"/>
                  <a:pt x="43235" y="23548"/>
                  <a:pt x="43273" y="23757"/>
                </a:cubicBezTo>
                <a:cubicBezTo>
                  <a:pt x="43254" y="23852"/>
                  <a:pt x="43254" y="23947"/>
                  <a:pt x="43273" y="24023"/>
                </a:cubicBezTo>
                <a:cubicBezTo>
                  <a:pt x="44015" y="23909"/>
                  <a:pt x="43958" y="23890"/>
                  <a:pt x="44624" y="24290"/>
                </a:cubicBezTo>
                <a:cubicBezTo>
                  <a:pt x="44567" y="24271"/>
                  <a:pt x="44490" y="24214"/>
                  <a:pt x="44433" y="24290"/>
                </a:cubicBezTo>
                <a:cubicBezTo>
                  <a:pt x="44700" y="24347"/>
                  <a:pt x="44871" y="24518"/>
                  <a:pt x="44890" y="24214"/>
                </a:cubicBezTo>
                <a:cubicBezTo>
                  <a:pt x="45061" y="24309"/>
                  <a:pt x="45137" y="24442"/>
                  <a:pt x="45346" y="24632"/>
                </a:cubicBezTo>
                <a:cubicBezTo>
                  <a:pt x="45384" y="24537"/>
                  <a:pt x="45384" y="24461"/>
                  <a:pt x="45384" y="24404"/>
                </a:cubicBezTo>
                <a:cubicBezTo>
                  <a:pt x="45670" y="24499"/>
                  <a:pt x="45936" y="24461"/>
                  <a:pt x="46164" y="24347"/>
                </a:cubicBezTo>
                <a:cubicBezTo>
                  <a:pt x="45936" y="24195"/>
                  <a:pt x="45746" y="24271"/>
                  <a:pt x="45537" y="24195"/>
                </a:cubicBezTo>
                <a:cubicBezTo>
                  <a:pt x="45765" y="23966"/>
                  <a:pt x="46507" y="24100"/>
                  <a:pt x="46526" y="24309"/>
                </a:cubicBezTo>
                <a:cubicBezTo>
                  <a:pt x="46374" y="24176"/>
                  <a:pt x="46278" y="24442"/>
                  <a:pt x="46164" y="24518"/>
                </a:cubicBezTo>
                <a:cubicBezTo>
                  <a:pt x="46278" y="24613"/>
                  <a:pt x="46297" y="24575"/>
                  <a:pt x="46393" y="24765"/>
                </a:cubicBezTo>
                <a:cubicBezTo>
                  <a:pt x="46202" y="25127"/>
                  <a:pt x="45613" y="24898"/>
                  <a:pt x="45689" y="24670"/>
                </a:cubicBezTo>
                <a:cubicBezTo>
                  <a:pt x="45575" y="24651"/>
                  <a:pt x="45537" y="24898"/>
                  <a:pt x="45441" y="24841"/>
                </a:cubicBezTo>
                <a:cubicBezTo>
                  <a:pt x="45480" y="24708"/>
                  <a:pt x="45594" y="24670"/>
                  <a:pt x="45537" y="24613"/>
                </a:cubicBezTo>
                <a:cubicBezTo>
                  <a:pt x="45232" y="24689"/>
                  <a:pt x="45308" y="24975"/>
                  <a:pt x="45137" y="24975"/>
                </a:cubicBezTo>
                <a:cubicBezTo>
                  <a:pt x="45099" y="24480"/>
                  <a:pt x="44110" y="24271"/>
                  <a:pt x="43711" y="24366"/>
                </a:cubicBezTo>
                <a:close/>
                <a:moveTo>
                  <a:pt x="45099" y="24803"/>
                </a:moveTo>
                <a:cubicBezTo>
                  <a:pt x="45061" y="24898"/>
                  <a:pt x="45118" y="24917"/>
                  <a:pt x="45061" y="25032"/>
                </a:cubicBezTo>
                <a:cubicBezTo>
                  <a:pt x="44928" y="25013"/>
                  <a:pt x="44871" y="24917"/>
                  <a:pt x="44871" y="24803"/>
                </a:cubicBezTo>
                <a:cubicBezTo>
                  <a:pt x="44947" y="24860"/>
                  <a:pt x="45023" y="24765"/>
                  <a:pt x="45099" y="24803"/>
                </a:cubicBezTo>
                <a:close/>
                <a:moveTo>
                  <a:pt x="48808" y="17747"/>
                </a:moveTo>
                <a:cubicBezTo>
                  <a:pt x="48865" y="17480"/>
                  <a:pt x="49246" y="17709"/>
                  <a:pt x="49227" y="17823"/>
                </a:cubicBezTo>
                <a:cubicBezTo>
                  <a:pt x="49093" y="17823"/>
                  <a:pt x="48960" y="17842"/>
                  <a:pt x="48808" y="17747"/>
                </a:cubicBezTo>
                <a:close/>
                <a:moveTo>
                  <a:pt x="48009" y="16092"/>
                </a:moveTo>
                <a:cubicBezTo>
                  <a:pt x="48390" y="16225"/>
                  <a:pt x="49074" y="16244"/>
                  <a:pt x="49512" y="16567"/>
                </a:cubicBezTo>
                <a:cubicBezTo>
                  <a:pt x="49055" y="16453"/>
                  <a:pt x="48371" y="16415"/>
                  <a:pt x="48009" y="16092"/>
                </a:cubicBezTo>
                <a:close/>
                <a:moveTo>
                  <a:pt x="44319" y="23491"/>
                </a:moveTo>
                <a:cubicBezTo>
                  <a:pt x="45042" y="23396"/>
                  <a:pt x="45784" y="23738"/>
                  <a:pt x="46374" y="23833"/>
                </a:cubicBezTo>
                <a:cubicBezTo>
                  <a:pt x="45689" y="24195"/>
                  <a:pt x="45365" y="23586"/>
                  <a:pt x="44319" y="23491"/>
                </a:cubicBezTo>
                <a:close/>
                <a:moveTo>
                  <a:pt x="39393" y="29806"/>
                </a:moveTo>
                <a:cubicBezTo>
                  <a:pt x="39336" y="29806"/>
                  <a:pt x="39260" y="29749"/>
                  <a:pt x="39203" y="29825"/>
                </a:cubicBezTo>
                <a:cubicBezTo>
                  <a:pt x="39507" y="29977"/>
                  <a:pt x="39716" y="29939"/>
                  <a:pt x="39963" y="30034"/>
                </a:cubicBezTo>
                <a:cubicBezTo>
                  <a:pt x="40021" y="29920"/>
                  <a:pt x="39849" y="29939"/>
                  <a:pt x="39868" y="29825"/>
                </a:cubicBezTo>
                <a:cubicBezTo>
                  <a:pt x="40230" y="29901"/>
                  <a:pt x="39963" y="30110"/>
                  <a:pt x="40306" y="30243"/>
                </a:cubicBezTo>
                <a:cubicBezTo>
                  <a:pt x="40382" y="30205"/>
                  <a:pt x="40439" y="29977"/>
                  <a:pt x="40553" y="30091"/>
                </a:cubicBezTo>
                <a:cubicBezTo>
                  <a:pt x="40896" y="30548"/>
                  <a:pt x="41352" y="30091"/>
                  <a:pt x="41789" y="30567"/>
                </a:cubicBezTo>
                <a:cubicBezTo>
                  <a:pt x="41828" y="30491"/>
                  <a:pt x="41789" y="30453"/>
                  <a:pt x="41809" y="30395"/>
                </a:cubicBezTo>
                <a:cubicBezTo>
                  <a:pt x="41999" y="30662"/>
                  <a:pt x="42436" y="30719"/>
                  <a:pt x="42836" y="30510"/>
                </a:cubicBezTo>
                <a:cubicBezTo>
                  <a:pt x="42722" y="30681"/>
                  <a:pt x="42874" y="30795"/>
                  <a:pt x="42950" y="30985"/>
                </a:cubicBezTo>
                <a:cubicBezTo>
                  <a:pt x="42645" y="30738"/>
                  <a:pt x="42645" y="31118"/>
                  <a:pt x="42531" y="31251"/>
                </a:cubicBezTo>
                <a:cubicBezTo>
                  <a:pt x="42303" y="31023"/>
                  <a:pt x="41789" y="31118"/>
                  <a:pt x="42284" y="30814"/>
                </a:cubicBezTo>
                <a:cubicBezTo>
                  <a:pt x="42151" y="30814"/>
                  <a:pt x="41885" y="30776"/>
                  <a:pt x="41961" y="31042"/>
                </a:cubicBezTo>
                <a:cubicBezTo>
                  <a:pt x="41751" y="31042"/>
                  <a:pt x="41923" y="30814"/>
                  <a:pt x="41847" y="30738"/>
                </a:cubicBezTo>
                <a:cubicBezTo>
                  <a:pt x="41656" y="30719"/>
                  <a:pt x="41675" y="30852"/>
                  <a:pt x="41580" y="30909"/>
                </a:cubicBezTo>
                <a:cubicBezTo>
                  <a:pt x="41029" y="30414"/>
                  <a:pt x="39849" y="30433"/>
                  <a:pt x="38993" y="30167"/>
                </a:cubicBezTo>
                <a:cubicBezTo>
                  <a:pt x="38993" y="30167"/>
                  <a:pt x="39050" y="30015"/>
                  <a:pt x="39012" y="29996"/>
                </a:cubicBezTo>
                <a:cubicBezTo>
                  <a:pt x="36901" y="29140"/>
                  <a:pt x="33820" y="28722"/>
                  <a:pt x="32089" y="27580"/>
                </a:cubicBezTo>
                <a:cubicBezTo>
                  <a:pt x="31842" y="27866"/>
                  <a:pt x="31575" y="27447"/>
                  <a:pt x="31347" y="27333"/>
                </a:cubicBezTo>
                <a:cubicBezTo>
                  <a:pt x="30700" y="27048"/>
                  <a:pt x="29787" y="26953"/>
                  <a:pt x="29673" y="26496"/>
                </a:cubicBezTo>
                <a:cubicBezTo>
                  <a:pt x="30111" y="26801"/>
                  <a:pt x="30738" y="26839"/>
                  <a:pt x="31024" y="27105"/>
                </a:cubicBezTo>
                <a:cubicBezTo>
                  <a:pt x="31119" y="27029"/>
                  <a:pt x="31214" y="26934"/>
                  <a:pt x="31328" y="26896"/>
                </a:cubicBezTo>
                <a:cubicBezTo>
                  <a:pt x="31271" y="27029"/>
                  <a:pt x="31195" y="27029"/>
                  <a:pt x="31119" y="27162"/>
                </a:cubicBezTo>
                <a:cubicBezTo>
                  <a:pt x="31689" y="27238"/>
                  <a:pt x="32279" y="27542"/>
                  <a:pt x="33002" y="27714"/>
                </a:cubicBezTo>
                <a:cubicBezTo>
                  <a:pt x="33078" y="27523"/>
                  <a:pt x="32412" y="27504"/>
                  <a:pt x="32755" y="27333"/>
                </a:cubicBezTo>
                <a:cubicBezTo>
                  <a:pt x="32831" y="27561"/>
                  <a:pt x="33668" y="27523"/>
                  <a:pt x="33059" y="27828"/>
                </a:cubicBezTo>
                <a:cubicBezTo>
                  <a:pt x="33687" y="27904"/>
                  <a:pt x="34143" y="28398"/>
                  <a:pt x="34847" y="28322"/>
                </a:cubicBezTo>
                <a:cubicBezTo>
                  <a:pt x="34828" y="28284"/>
                  <a:pt x="34828" y="28227"/>
                  <a:pt x="34866" y="28151"/>
                </a:cubicBezTo>
                <a:cubicBezTo>
                  <a:pt x="35227" y="28779"/>
                  <a:pt x="36121" y="28798"/>
                  <a:pt x="36654" y="28893"/>
                </a:cubicBezTo>
                <a:cubicBezTo>
                  <a:pt x="37396" y="29501"/>
                  <a:pt x="38746" y="29578"/>
                  <a:pt x="39393" y="29806"/>
                </a:cubicBezTo>
                <a:close/>
                <a:moveTo>
                  <a:pt x="46849" y="18812"/>
                </a:moveTo>
                <a:cubicBezTo>
                  <a:pt x="46982" y="18736"/>
                  <a:pt x="47363" y="18831"/>
                  <a:pt x="47382" y="19002"/>
                </a:cubicBezTo>
                <a:cubicBezTo>
                  <a:pt x="47191" y="18964"/>
                  <a:pt x="46944" y="18907"/>
                  <a:pt x="46849" y="18812"/>
                </a:cubicBezTo>
                <a:close/>
                <a:moveTo>
                  <a:pt x="44548" y="24860"/>
                </a:moveTo>
                <a:cubicBezTo>
                  <a:pt x="44414" y="24803"/>
                  <a:pt x="44509" y="24689"/>
                  <a:pt x="44357" y="24784"/>
                </a:cubicBezTo>
                <a:lnTo>
                  <a:pt x="44414" y="24632"/>
                </a:lnTo>
                <a:cubicBezTo>
                  <a:pt x="44433" y="24594"/>
                  <a:pt x="44452" y="24537"/>
                  <a:pt x="44490" y="24575"/>
                </a:cubicBezTo>
                <a:cubicBezTo>
                  <a:pt x="44471" y="24746"/>
                  <a:pt x="44719" y="24537"/>
                  <a:pt x="44719" y="24746"/>
                </a:cubicBezTo>
                <a:cubicBezTo>
                  <a:pt x="44643" y="24727"/>
                  <a:pt x="44605" y="24784"/>
                  <a:pt x="44548" y="24841"/>
                </a:cubicBezTo>
                <a:close/>
                <a:moveTo>
                  <a:pt x="44357" y="23928"/>
                </a:moveTo>
                <a:cubicBezTo>
                  <a:pt x="44490" y="23681"/>
                  <a:pt x="44586" y="23795"/>
                  <a:pt x="44681" y="23871"/>
                </a:cubicBezTo>
                <a:cubicBezTo>
                  <a:pt x="44719" y="23795"/>
                  <a:pt x="44681" y="23776"/>
                  <a:pt x="44681" y="23719"/>
                </a:cubicBezTo>
                <a:lnTo>
                  <a:pt x="44795" y="23757"/>
                </a:lnTo>
                <a:cubicBezTo>
                  <a:pt x="44757" y="23814"/>
                  <a:pt x="44795" y="23852"/>
                  <a:pt x="44776" y="23909"/>
                </a:cubicBezTo>
                <a:cubicBezTo>
                  <a:pt x="44662" y="24004"/>
                  <a:pt x="44471" y="23833"/>
                  <a:pt x="44357" y="23928"/>
                </a:cubicBezTo>
                <a:close/>
                <a:moveTo>
                  <a:pt x="46621" y="17861"/>
                </a:moveTo>
                <a:cubicBezTo>
                  <a:pt x="46583" y="18032"/>
                  <a:pt x="46602" y="18165"/>
                  <a:pt x="46697" y="18241"/>
                </a:cubicBezTo>
                <a:cubicBezTo>
                  <a:pt x="46716" y="18127"/>
                  <a:pt x="46697" y="18089"/>
                  <a:pt x="46792" y="18013"/>
                </a:cubicBezTo>
                <a:cubicBezTo>
                  <a:pt x="46982" y="18203"/>
                  <a:pt x="47096" y="18260"/>
                  <a:pt x="47096" y="18469"/>
                </a:cubicBezTo>
                <a:cubicBezTo>
                  <a:pt x="46849" y="18317"/>
                  <a:pt x="46202" y="18393"/>
                  <a:pt x="46221" y="18146"/>
                </a:cubicBezTo>
                <a:cubicBezTo>
                  <a:pt x="46297" y="18146"/>
                  <a:pt x="46354" y="18203"/>
                  <a:pt x="46412" y="18127"/>
                </a:cubicBezTo>
                <a:cubicBezTo>
                  <a:pt x="46297" y="18051"/>
                  <a:pt x="46202" y="17956"/>
                  <a:pt x="46354" y="17842"/>
                </a:cubicBezTo>
                <a:cubicBezTo>
                  <a:pt x="46450" y="17880"/>
                  <a:pt x="46431" y="17937"/>
                  <a:pt x="46335" y="18013"/>
                </a:cubicBezTo>
                <a:cubicBezTo>
                  <a:pt x="46526" y="17994"/>
                  <a:pt x="46412" y="18184"/>
                  <a:pt x="46469" y="18241"/>
                </a:cubicBezTo>
                <a:cubicBezTo>
                  <a:pt x="46564" y="18108"/>
                  <a:pt x="46469" y="17880"/>
                  <a:pt x="46640" y="17880"/>
                </a:cubicBezTo>
                <a:close/>
                <a:moveTo>
                  <a:pt x="43064" y="26249"/>
                </a:moveTo>
                <a:cubicBezTo>
                  <a:pt x="43235" y="26382"/>
                  <a:pt x="43558" y="26135"/>
                  <a:pt x="43539" y="26515"/>
                </a:cubicBezTo>
                <a:cubicBezTo>
                  <a:pt x="43330" y="26344"/>
                  <a:pt x="43045" y="26534"/>
                  <a:pt x="43064" y="26249"/>
                </a:cubicBezTo>
                <a:close/>
                <a:moveTo>
                  <a:pt x="46431" y="15730"/>
                </a:moveTo>
                <a:cubicBezTo>
                  <a:pt x="47077" y="15787"/>
                  <a:pt x="47439" y="15978"/>
                  <a:pt x="47914" y="16054"/>
                </a:cubicBezTo>
                <a:cubicBezTo>
                  <a:pt x="47477" y="16168"/>
                  <a:pt x="46773" y="15978"/>
                  <a:pt x="46431" y="15730"/>
                </a:cubicBezTo>
                <a:close/>
                <a:moveTo>
                  <a:pt x="43977" y="23358"/>
                </a:moveTo>
                <a:cubicBezTo>
                  <a:pt x="43958" y="23396"/>
                  <a:pt x="43920" y="23434"/>
                  <a:pt x="43901" y="23415"/>
                </a:cubicBezTo>
                <a:cubicBezTo>
                  <a:pt x="43958" y="23149"/>
                  <a:pt x="44091" y="23358"/>
                  <a:pt x="44186" y="23263"/>
                </a:cubicBezTo>
                <a:cubicBezTo>
                  <a:pt x="44091" y="23434"/>
                  <a:pt x="44300" y="23396"/>
                  <a:pt x="44243" y="23548"/>
                </a:cubicBezTo>
                <a:cubicBezTo>
                  <a:pt x="44129" y="23434"/>
                  <a:pt x="44015" y="23548"/>
                  <a:pt x="43977" y="23358"/>
                </a:cubicBezTo>
                <a:close/>
                <a:moveTo>
                  <a:pt x="39412" y="32393"/>
                </a:moveTo>
                <a:cubicBezTo>
                  <a:pt x="39431" y="32526"/>
                  <a:pt x="40059" y="32488"/>
                  <a:pt x="39906" y="32659"/>
                </a:cubicBezTo>
                <a:cubicBezTo>
                  <a:pt x="39754" y="32526"/>
                  <a:pt x="39298" y="32754"/>
                  <a:pt x="39412" y="32393"/>
                </a:cubicBezTo>
                <a:close/>
                <a:moveTo>
                  <a:pt x="43996" y="22502"/>
                </a:moveTo>
                <a:cubicBezTo>
                  <a:pt x="44053" y="22464"/>
                  <a:pt x="44414" y="22445"/>
                  <a:pt x="44262" y="22692"/>
                </a:cubicBezTo>
                <a:cubicBezTo>
                  <a:pt x="44091" y="22597"/>
                  <a:pt x="44015" y="22597"/>
                  <a:pt x="43996" y="22502"/>
                </a:cubicBezTo>
                <a:close/>
                <a:moveTo>
                  <a:pt x="46545" y="16377"/>
                </a:moveTo>
                <a:cubicBezTo>
                  <a:pt x="46678" y="16396"/>
                  <a:pt x="47020" y="16567"/>
                  <a:pt x="46811" y="16662"/>
                </a:cubicBezTo>
                <a:cubicBezTo>
                  <a:pt x="46811" y="16491"/>
                  <a:pt x="46469" y="16643"/>
                  <a:pt x="46545" y="16377"/>
                </a:cubicBezTo>
                <a:close/>
                <a:moveTo>
                  <a:pt x="45727" y="18127"/>
                </a:moveTo>
                <a:cubicBezTo>
                  <a:pt x="45784" y="17861"/>
                  <a:pt x="46126" y="18070"/>
                  <a:pt x="46107" y="18184"/>
                </a:cubicBezTo>
                <a:cubicBezTo>
                  <a:pt x="45898" y="18241"/>
                  <a:pt x="45860" y="18051"/>
                  <a:pt x="45727" y="18127"/>
                </a:cubicBezTo>
                <a:close/>
                <a:moveTo>
                  <a:pt x="43311" y="23015"/>
                </a:moveTo>
                <a:cubicBezTo>
                  <a:pt x="43292" y="23168"/>
                  <a:pt x="43768" y="22863"/>
                  <a:pt x="43596" y="23282"/>
                </a:cubicBezTo>
                <a:cubicBezTo>
                  <a:pt x="43444" y="23263"/>
                  <a:pt x="43102" y="23091"/>
                  <a:pt x="43311" y="23015"/>
                </a:cubicBezTo>
                <a:close/>
                <a:moveTo>
                  <a:pt x="45727" y="16054"/>
                </a:moveTo>
                <a:cubicBezTo>
                  <a:pt x="45118" y="16035"/>
                  <a:pt x="44719" y="15864"/>
                  <a:pt x="44224" y="15540"/>
                </a:cubicBezTo>
                <a:cubicBezTo>
                  <a:pt x="45156" y="15902"/>
                  <a:pt x="45518" y="15902"/>
                  <a:pt x="46316" y="16111"/>
                </a:cubicBezTo>
                <a:cubicBezTo>
                  <a:pt x="46183" y="16510"/>
                  <a:pt x="45841" y="16149"/>
                  <a:pt x="45727" y="16054"/>
                </a:cubicBezTo>
                <a:close/>
                <a:moveTo>
                  <a:pt x="40249" y="27904"/>
                </a:moveTo>
                <a:cubicBezTo>
                  <a:pt x="40363" y="27980"/>
                  <a:pt x="40857" y="28075"/>
                  <a:pt x="40667" y="28151"/>
                </a:cubicBezTo>
                <a:cubicBezTo>
                  <a:pt x="40553" y="28094"/>
                  <a:pt x="40059" y="27999"/>
                  <a:pt x="40249" y="27904"/>
                </a:cubicBezTo>
                <a:close/>
                <a:moveTo>
                  <a:pt x="45860" y="15502"/>
                </a:moveTo>
                <a:cubicBezTo>
                  <a:pt x="45936" y="15540"/>
                  <a:pt x="46259" y="15635"/>
                  <a:pt x="46069" y="15673"/>
                </a:cubicBezTo>
                <a:cubicBezTo>
                  <a:pt x="45860" y="15559"/>
                  <a:pt x="45670" y="15540"/>
                  <a:pt x="45461" y="15521"/>
                </a:cubicBezTo>
                <a:cubicBezTo>
                  <a:pt x="45422" y="15445"/>
                  <a:pt x="45042" y="15407"/>
                  <a:pt x="45270" y="15198"/>
                </a:cubicBezTo>
                <a:cubicBezTo>
                  <a:pt x="45346" y="15578"/>
                  <a:pt x="45708" y="15179"/>
                  <a:pt x="45860" y="15502"/>
                </a:cubicBezTo>
                <a:close/>
                <a:moveTo>
                  <a:pt x="37586" y="31936"/>
                </a:moveTo>
                <a:cubicBezTo>
                  <a:pt x="37662" y="31936"/>
                  <a:pt x="38023" y="31898"/>
                  <a:pt x="38099" y="32126"/>
                </a:cubicBezTo>
                <a:cubicBezTo>
                  <a:pt x="37947" y="32126"/>
                  <a:pt x="37719" y="32088"/>
                  <a:pt x="37586" y="31936"/>
                </a:cubicBezTo>
                <a:close/>
                <a:moveTo>
                  <a:pt x="45384" y="14456"/>
                </a:moveTo>
                <a:cubicBezTo>
                  <a:pt x="45689" y="14551"/>
                  <a:pt x="45403" y="14418"/>
                  <a:pt x="45403" y="14285"/>
                </a:cubicBezTo>
                <a:cubicBezTo>
                  <a:pt x="45651" y="14323"/>
                  <a:pt x="45613" y="14532"/>
                  <a:pt x="45689" y="14665"/>
                </a:cubicBezTo>
                <a:cubicBezTo>
                  <a:pt x="45594" y="14589"/>
                  <a:pt x="45327" y="14627"/>
                  <a:pt x="45384" y="14456"/>
                </a:cubicBezTo>
                <a:close/>
                <a:moveTo>
                  <a:pt x="40097" y="25697"/>
                </a:moveTo>
                <a:cubicBezTo>
                  <a:pt x="40249" y="25431"/>
                  <a:pt x="39944" y="25678"/>
                  <a:pt x="40002" y="25393"/>
                </a:cubicBezTo>
                <a:cubicBezTo>
                  <a:pt x="40078" y="25431"/>
                  <a:pt x="40116" y="25298"/>
                  <a:pt x="40173" y="25298"/>
                </a:cubicBezTo>
                <a:cubicBezTo>
                  <a:pt x="40173" y="25526"/>
                  <a:pt x="40553" y="25488"/>
                  <a:pt x="40420" y="25659"/>
                </a:cubicBezTo>
                <a:cubicBezTo>
                  <a:pt x="40287" y="25526"/>
                  <a:pt x="40211" y="25697"/>
                  <a:pt x="40097" y="25697"/>
                </a:cubicBezTo>
                <a:close/>
                <a:moveTo>
                  <a:pt x="43083" y="18355"/>
                </a:moveTo>
                <a:cubicBezTo>
                  <a:pt x="43159" y="18374"/>
                  <a:pt x="43577" y="18260"/>
                  <a:pt x="43406" y="18488"/>
                </a:cubicBezTo>
                <a:cubicBezTo>
                  <a:pt x="43349" y="18545"/>
                  <a:pt x="43026" y="18526"/>
                  <a:pt x="43083" y="18355"/>
                </a:cubicBezTo>
                <a:close/>
                <a:moveTo>
                  <a:pt x="38860" y="27523"/>
                </a:moveTo>
                <a:cubicBezTo>
                  <a:pt x="38822" y="27714"/>
                  <a:pt x="39203" y="27485"/>
                  <a:pt x="39184" y="27752"/>
                </a:cubicBezTo>
                <a:cubicBezTo>
                  <a:pt x="39031" y="27885"/>
                  <a:pt x="38670" y="27580"/>
                  <a:pt x="38860" y="27523"/>
                </a:cubicBezTo>
                <a:close/>
                <a:moveTo>
                  <a:pt x="44490" y="14361"/>
                </a:moveTo>
                <a:cubicBezTo>
                  <a:pt x="44605" y="14076"/>
                  <a:pt x="44947" y="14266"/>
                  <a:pt x="45061" y="14418"/>
                </a:cubicBezTo>
                <a:cubicBezTo>
                  <a:pt x="44814" y="14551"/>
                  <a:pt x="44700" y="14304"/>
                  <a:pt x="44490" y="14361"/>
                </a:cubicBezTo>
                <a:close/>
                <a:moveTo>
                  <a:pt x="42988" y="18412"/>
                </a:moveTo>
                <a:cubicBezTo>
                  <a:pt x="42018" y="18127"/>
                  <a:pt x="43083" y="18108"/>
                  <a:pt x="42988" y="18412"/>
                </a:cubicBezTo>
                <a:close/>
                <a:moveTo>
                  <a:pt x="43825" y="15464"/>
                </a:moveTo>
                <a:cubicBezTo>
                  <a:pt x="43882" y="15426"/>
                  <a:pt x="44281" y="15426"/>
                  <a:pt x="44110" y="15673"/>
                </a:cubicBezTo>
                <a:cubicBezTo>
                  <a:pt x="43977" y="15578"/>
                  <a:pt x="43083" y="15255"/>
                  <a:pt x="43825" y="15464"/>
                </a:cubicBezTo>
                <a:close/>
                <a:moveTo>
                  <a:pt x="40154" y="23396"/>
                </a:moveTo>
                <a:cubicBezTo>
                  <a:pt x="40097" y="23263"/>
                  <a:pt x="39906" y="23339"/>
                  <a:pt x="39868" y="23110"/>
                </a:cubicBezTo>
                <a:cubicBezTo>
                  <a:pt x="39754" y="23358"/>
                  <a:pt x="39773" y="23053"/>
                  <a:pt x="39621" y="23263"/>
                </a:cubicBezTo>
                <a:cubicBezTo>
                  <a:pt x="39640" y="23206"/>
                  <a:pt x="39621" y="23168"/>
                  <a:pt x="39564" y="23149"/>
                </a:cubicBezTo>
                <a:lnTo>
                  <a:pt x="39659" y="22939"/>
                </a:lnTo>
                <a:cubicBezTo>
                  <a:pt x="40059" y="23110"/>
                  <a:pt x="40306" y="23130"/>
                  <a:pt x="40401" y="23225"/>
                </a:cubicBezTo>
                <a:cubicBezTo>
                  <a:pt x="40287" y="23168"/>
                  <a:pt x="40249" y="23415"/>
                  <a:pt x="40154" y="23396"/>
                </a:cubicBezTo>
                <a:close/>
                <a:moveTo>
                  <a:pt x="42798" y="16948"/>
                </a:moveTo>
                <a:cubicBezTo>
                  <a:pt x="42912" y="17005"/>
                  <a:pt x="43349" y="17100"/>
                  <a:pt x="43064" y="17233"/>
                </a:cubicBezTo>
                <a:cubicBezTo>
                  <a:pt x="43102" y="16986"/>
                  <a:pt x="42664" y="17309"/>
                  <a:pt x="42798" y="16948"/>
                </a:cubicBezTo>
                <a:close/>
                <a:moveTo>
                  <a:pt x="43596" y="14855"/>
                </a:moveTo>
                <a:cubicBezTo>
                  <a:pt x="43825" y="14855"/>
                  <a:pt x="43806" y="14970"/>
                  <a:pt x="44034" y="14855"/>
                </a:cubicBezTo>
                <a:cubicBezTo>
                  <a:pt x="43996" y="14970"/>
                  <a:pt x="43977" y="15027"/>
                  <a:pt x="43977" y="15103"/>
                </a:cubicBezTo>
                <a:cubicBezTo>
                  <a:pt x="43787" y="14951"/>
                  <a:pt x="43654" y="15027"/>
                  <a:pt x="43596" y="14855"/>
                </a:cubicBezTo>
                <a:close/>
                <a:moveTo>
                  <a:pt x="38613" y="25184"/>
                </a:moveTo>
                <a:cubicBezTo>
                  <a:pt x="38727" y="25298"/>
                  <a:pt x="39050" y="25260"/>
                  <a:pt x="39031" y="25450"/>
                </a:cubicBezTo>
                <a:cubicBezTo>
                  <a:pt x="38822" y="25450"/>
                  <a:pt x="38651" y="25431"/>
                  <a:pt x="38613" y="25184"/>
                </a:cubicBezTo>
                <a:close/>
                <a:moveTo>
                  <a:pt x="43673" y="13942"/>
                </a:moveTo>
                <a:cubicBezTo>
                  <a:pt x="43787" y="14019"/>
                  <a:pt x="44243" y="14095"/>
                  <a:pt x="44072" y="14190"/>
                </a:cubicBezTo>
                <a:cubicBezTo>
                  <a:pt x="43844" y="14057"/>
                  <a:pt x="43654" y="14228"/>
                  <a:pt x="43673" y="13942"/>
                </a:cubicBezTo>
                <a:close/>
                <a:moveTo>
                  <a:pt x="35551" y="31385"/>
                </a:moveTo>
                <a:cubicBezTo>
                  <a:pt x="35608" y="31099"/>
                  <a:pt x="36026" y="31365"/>
                  <a:pt x="36007" y="31480"/>
                </a:cubicBezTo>
                <a:cubicBezTo>
                  <a:pt x="35741" y="31385"/>
                  <a:pt x="35760" y="31423"/>
                  <a:pt x="35551" y="31385"/>
                </a:cubicBezTo>
                <a:close/>
                <a:moveTo>
                  <a:pt x="42588" y="15578"/>
                </a:moveTo>
                <a:cubicBezTo>
                  <a:pt x="41523" y="15198"/>
                  <a:pt x="43273" y="15483"/>
                  <a:pt x="43140" y="15711"/>
                </a:cubicBezTo>
                <a:cubicBezTo>
                  <a:pt x="42950" y="15578"/>
                  <a:pt x="42741" y="15616"/>
                  <a:pt x="42588" y="15578"/>
                </a:cubicBezTo>
                <a:close/>
                <a:moveTo>
                  <a:pt x="42607" y="15046"/>
                </a:moveTo>
                <a:cubicBezTo>
                  <a:pt x="42741" y="15141"/>
                  <a:pt x="43273" y="15255"/>
                  <a:pt x="43140" y="15369"/>
                </a:cubicBezTo>
                <a:cubicBezTo>
                  <a:pt x="42950" y="15179"/>
                  <a:pt x="42531" y="15312"/>
                  <a:pt x="42607" y="15046"/>
                </a:cubicBezTo>
                <a:close/>
                <a:moveTo>
                  <a:pt x="41789" y="14285"/>
                </a:moveTo>
                <a:cubicBezTo>
                  <a:pt x="41847" y="14285"/>
                  <a:pt x="41923" y="14342"/>
                  <a:pt x="41961" y="14266"/>
                </a:cubicBezTo>
                <a:cubicBezTo>
                  <a:pt x="41923" y="14228"/>
                  <a:pt x="41866" y="14228"/>
                  <a:pt x="41904" y="14152"/>
                </a:cubicBezTo>
                <a:cubicBezTo>
                  <a:pt x="42075" y="14209"/>
                  <a:pt x="41980" y="14551"/>
                  <a:pt x="42227" y="14285"/>
                </a:cubicBezTo>
                <a:cubicBezTo>
                  <a:pt x="42075" y="14532"/>
                  <a:pt x="42341" y="14494"/>
                  <a:pt x="42284" y="14304"/>
                </a:cubicBezTo>
                <a:cubicBezTo>
                  <a:pt x="42436" y="14323"/>
                  <a:pt x="42208" y="14589"/>
                  <a:pt x="42436" y="14551"/>
                </a:cubicBezTo>
                <a:cubicBezTo>
                  <a:pt x="42436" y="14418"/>
                  <a:pt x="42474" y="14361"/>
                  <a:pt x="42588" y="14361"/>
                </a:cubicBezTo>
                <a:cubicBezTo>
                  <a:pt x="42550" y="14589"/>
                  <a:pt x="43216" y="14627"/>
                  <a:pt x="43140" y="14836"/>
                </a:cubicBezTo>
                <a:cubicBezTo>
                  <a:pt x="42702" y="14608"/>
                  <a:pt x="42132" y="14703"/>
                  <a:pt x="41789" y="14285"/>
                </a:cubicBezTo>
                <a:close/>
                <a:moveTo>
                  <a:pt x="43197" y="14000"/>
                </a:moveTo>
                <a:cubicBezTo>
                  <a:pt x="43273" y="13866"/>
                  <a:pt x="43216" y="13809"/>
                  <a:pt x="43292" y="13695"/>
                </a:cubicBezTo>
                <a:cubicBezTo>
                  <a:pt x="43406" y="13619"/>
                  <a:pt x="43520" y="13885"/>
                  <a:pt x="43520" y="14038"/>
                </a:cubicBezTo>
                <a:cubicBezTo>
                  <a:pt x="43406" y="13809"/>
                  <a:pt x="43387" y="14114"/>
                  <a:pt x="43197" y="14000"/>
                </a:cubicBezTo>
                <a:close/>
                <a:moveTo>
                  <a:pt x="40097" y="20866"/>
                </a:moveTo>
                <a:cubicBezTo>
                  <a:pt x="40040" y="20961"/>
                  <a:pt x="40154" y="20961"/>
                  <a:pt x="40116" y="21037"/>
                </a:cubicBezTo>
                <a:cubicBezTo>
                  <a:pt x="40078" y="21037"/>
                  <a:pt x="40040" y="21075"/>
                  <a:pt x="40002" y="21170"/>
                </a:cubicBezTo>
                <a:cubicBezTo>
                  <a:pt x="39944" y="21094"/>
                  <a:pt x="39716" y="21151"/>
                  <a:pt x="39792" y="20999"/>
                </a:cubicBezTo>
                <a:cubicBezTo>
                  <a:pt x="39925" y="21132"/>
                  <a:pt x="39983" y="20847"/>
                  <a:pt x="40097" y="20866"/>
                </a:cubicBezTo>
                <a:close/>
                <a:moveTo>
                  <a:pt x="30967" y="19744"/>
                </a:moveTo>
                <a:cubicBezTo>
                  <a:pt x="32051" y="20067"/>
                  <a:pt x="33972" y="21018"/>
                  <a:pt x="35684" y="21608"/>
                </a:cubicBezTo>
                <a:cubicBezTo>
                  <a:pt x="35798" y="21494"/>
                  <a:pt x="35912" y="21570"/>
                  <a:pt x="36026" y="21399"/>
                </a:cubicBezTo>
                <a:cubicBezTo>
                  <a:pt x="36159" y="21741"/>
                  <a:pt x="36426" y="21969"/>
                  <a:pt x="36920" y="21874"/>
                </a:cubicBezTo>
                <a:cubicBezTo>
                  <a:pt x="36901" y="22274"/>
                  <a:pt x="37681" y="22007"/>
                  <a:pt x="38099" y="22369"/>
                </a:cubicBezTo>
                <a:cubicBezTo>
                  <a:pt x="38176" y="22178"/>
                  <a:pt x="38252" y="22064"/>
                  <a:pt x="38385" y="22140"/>
                </a:cubicBezTo>
                <a:cubicBezTo>
                  <a:pt x="38423" y="22293"/>
                  <a:pt x="38157" y="22407"/>
                  <a:pt x="38309" y="22559"/>
                </a:cubicBezTo>
                <a:cubicBezTo>
                  <a:pt x="38632" y="22711"/>
                  <a:pt x="38974" y="22521"/>
                  <a:pt x="39089" y="22882"/>
                </a:cubicBezTo>
                <a:cubicBezTo>
                  <a:pt x="38803" y="22749"/>
                  <a:pt x="38822" y="22825"/>
                  <a:pt x="38575" y="22749"/>
                </a:cubicBezTo>
                <a:cubicBezTo>
                  <a:pt x="38499" y="22920"/>
                  <a:pt x="38651" y="22977"/>
                  <a:pt x="38632" y="23110"/>
                </a:cubicBezTo>
                <a:cubicBezTo>
                  <a:pt x="37377" y="22502"/>
                  <a:pt x="35703" y="22121"/>
                  <a:pt x="34143" y="21456"/>
                </a:cubicBezTo>
                <a:cubicBezTo>
                  <a:pt x="34238" y="21094"/>
                  <a:pt x="34447" y="21646"/>
                  <a:pt x="34543" y="21284"/>
                </a:cubicBezTo>
                <a:cubicBezTo>
                  <a:pt x="34333" y="21437"/>
                  <a:pt x="34181" y="20885"/>
                  <a:pt x="34086" y="21246"/>
                </a:cubicBezTo>
                <a:cubicBezTo>
                  <a:pt x="33972" y="21227"/>
                  <a:pt x="34029" y="21113"/>
                  <a:pt x="34010" y="21037"/>
                </a:cubicBezTo>
                <a:cubicBezTo>
                  <a:pt x="33534" y="21323"/>
                  <a:pt x="32678" y="20961"/>
                  <a:pt x="32526" y="20657"/>
                </a:cubicBezTo>
                <a:cubicBezTo>
                  <a:pt x="30929" y="20467"/>
                  <a:pt x="29255" y="19554"/>
                  <a:pt x="28113" y="18565"/>
                </a:cubicBezTo>
                <a:cubicBezTo>
                  <a:pt x="28741" y="18717"/>
                  <a:pt x="28627" y="18812"/>
                  <a:pt x="29198" y="19002"/>
                </a:cubicBezTo>
                <a:cubicBezTo>
                  <a:pt x="29179" y="19230"/>
                  <a:pt x="28912" y="19040"/>
                  <a:pt x="29046" y="19192"/>
                </a:cubicBezTo>
                <a:cubicBezTo>
                  <a:pt x="29255" y="19344"/>
                  <a:pt x="29217" y="18926"/>
                  <a:pt x="29483" y="19059"/>
                </a:cubicBezTo>
                <a:cubicBezTo>
                  <a:pt x="29445" y="19135"/>
                  <a:pt x="29369" y="19249"/>
                  <a:pt x="29407" y="19287"/>
                </a:cubicBezTo>
                <a:cubicBezTo>
                  <a:pt x="29863" y="19002"/>
                  <a:pt x="30301" y="19725"/>
                  <a:pt x="30891" y="19439"/>
                </a:cubicBezTo>
                <a:cubicBezTo>
                  <a:pt x="30872" y="19573"/>
                  <a:pt x="30852" y="19706"/>
                  <a:pt x="30967" y="19744"/>
                </a:cubicBezTo>
                <a:close/>
                <a:moveTo>
                  <a:pt x="39031" y="17728"/>
                </a:moveTo>
                <a:cubicBezTo>
                  <a:pt x="39545" y="17956"/>
                  <a:pt x="40724" y="18051"/>
                  <a:pt x="41124" y="18507"/>
                </a:cubicBezTo>
                <a:cubicBezTo>
                  <a:pt x="40439" y="18184"/>
                  <a:pt x="39678" y="18165"/>
                  <a:pt x="39031" y="17728"/>
                </a:cubicBezTo>
                <a:close/>
                <a:moveTo>
                  <a:pt x="39336" y="20371"/>
                </a:moveTo>
                <a:cubicBezTo>
                  <a:pt x="39431" y="20467"/>
                  <a:pt x="39735" y="20429"/>
                  <a:pt x="39678" y="20600"/>
                </a:cubicBezTo>
                <a:cubicBezTo>
                  <a:pt x="39431" y="20657"/>
                  <a:pt x="39868" y="20733"/>
                  <a:pt x="39716" y="21056"/>
                </a:cubicBezTo>
                <a:cubicBezTo>
                  <a:pt x="39526" y="20809"/>
                  <a:pt x="39146" y="20999"/>
                  <a:pt x="39146" y="20638"/>
                </a:cubicBezTo>
                <a:cubicBezTo>
                  <a:pt x="39222" y="20638"/>
                  <a:pt x="39507" y="20752"/>
                  <a:pt x="39488" y="20524"/>
                </a:cubicBezTo>
                <a:cubicBezTo>
                  <a:pt x="39393" y="20695"/>
                  <a:pt x="39317" y="20448"/>
                  <a:pt x="39336" y="20371"/>
                </a:cubicBezTo>
                <a:close/>
                <a:moveTo>
                  <a:pt x="39640" y="19972"/>
                </a:moveTo>
                <a:cubicBezTo>
                  <a:pt x="39412" y="19877"/>
                  <a:pt x="39640" y="19782"/>
                  <a:pt x="39621" y="19630"/>
                </a:cubicBezTo>
                <a:cubicBezTo>
                  <a:pt x="39887" y="19687"/>
                  <a:pt x="39983" y="19763"/>
                  <a:pt x="40287" y="19820"/>
                </a:cubicBezTo>
                <a:cubicBezTo>
                  <a:pt x="40021" y="20200"/>
                  <a:pt x="39830" y="19554"/>
                  <a:pt x="39640" y="19972"/>
                </a:cubicBezTo>
                <a:close/>
                <a:moveTo>
                  <a:pt x="41942" y="15046"/>
                </a:moveTo>
                <a:cubicBezTo>
                  <a:pt x="41961" y="15065"/>
                  <a:pt x="42037" y="15084"/>
                  <a:pt x="41999" y="15141"/>
                </a:cubicBezTo>
                <a:cubicBezTo>
                  <a:pt x="41942" y="15103"/>
                  <a:pt x="41809" y="15103"/>
                  <a:pt x="41847" y="15008"/>
                </a:cubicBezTo>
                <a:cubicBezTo>
                  <a:pt x="41885" y="15008"/>
                  <a:pt x="41923" y="14970"/>
                  <a:pt x="41961" y="14874"/>
                </a:cubicBezTo>
                <a:cubicBezTo>
                  <a:pt x="42170" y="14989"/>
                  <a:pt x="42379" y="14855"/>
                  <a:pt x="42398" y="15141"/>
                </a:cubicBezTo>
                <a:cubicBezTo>
                  <a:pt x="42246" y="15141"/>
                  <a:pt x="42056" y="14894"/>
                  <a:pt x="41942" y="15046"/>
                </a:cubicBezTo>
                <a:close/>
                <a:moveTo>
                  <a:pt x="36026" y="25602"/>
                </a:moveTo>
                <a:cubicBezTo>
                  <a:pt x="36273" y="25488"/>
                  <a:pt x="36540" y="25907"/>
                  <a:pt x="36654" y="25678"/>
                </a:cubicBezTo>
                <a:cubicBezTo>
                  <a:pt x="36787" y="25830"/>
                  <a:pt x="36768" y="26002"/>
                  <a:pt x="36996" y="25830"/>
                </a:cubicBezTo>
                <a:cubicBezTo>
                  <a:pt x="36597" y="26268"/>
                  <a:pt x="36178" y="25697"/>
                  <a:pt x="36026" y="25602"/>
                </a:cubicBezTo>
                <a:close/>
                <a:moveTo>
                  <a:pt x="41181" y="15331"/>
                </a:moveTo>
                <a:cubicBezTo>
                  <a:pt x="41314" y="15426"/>
                  <a:pt x="41866" y="15521"/>
                  <a:pt x="41713" y="15635"/>
                </a:cubicBezTo>
                <a:cubicBezTo>
                  <a:pt x="41580" y="15540"/>
                  <a:pt x="41029" y="15445"/>
                  <a:pt x="41181" y="15331"/>
                </a:cubicBezTo>
                <a:close/>
                <a:moveTo>
                  <a:pt x="34390" y="23757"/>
                </a:moveTo>
                <a:cubicBezTo>
                  <a:pt x="34466" y="23814"/>
                  <a:pt x="34904" y="23928"/>
                  <a:pt x="34695" y="23985"/>
                </a:cubicBezTo>
                <a:cubicBezTo>
                  <a:pt x="34504" y="23776"/>
                  <a:pt x="34124" y="23985"/>
                  <a:pt x="34048" y="23700"/>
                </a:cubicBezTo>
                <a:cubicBezTo>
                  <a:pt x="34143" y="23738"/>
                  <a:pt x="34219" y="23795"/>
                  <a:pt x="34276" y="23624"/>
                </a:cubicBezTo>
                <a:cubicBezTo>
                  <a:pt x="33972" y="23586"/>
                  <a:pt x="33896" y="23320"/>
                  <a:pt x="33630" y="23605"/>
                </a:cubicBezTo>
                <a:cubicBezTo>
                  <a:pt x="33287" y="23282"/>
                  <a:pt x="33059" y="22844"/>
                  <a:pt x="32602" y="23244"/>
                </a:cubicBezTo>
                <a:cubicBezTo>
                  <a:pt x="32678" y="22882"/>
                  <a:pt x="32469" y="22996"/>
                  <a:pt x="32222" y="22806"/>
                </a:cubicBezTo>
                <a:cubicBezTo>
                  <a:pt x="33877" y="23149"/>
                  <a:pt x="35779" y="24004"/>
                  <a:pt x="37453" y="24632"/>
                </a:cubicBezTo>
                <a:cubicBezTo>
                  <a:pt x="36825" y="24499"/>
                  <a:pt x="36521" y="24499"/>
                  <a:pt x="35836" y="24119"/>
                </a:cubicBezTo>
                <a:cubicBezTo>
                  <a:pt x="35798" y="24214"/>
                  <a:pt x="35532" y="24328"/>
                  <a:pt x="35646" y="24385"/>
                </a:cubicBezTo>
                <a:cubicBezTo>
                  <a:pt x="35703" y="24423"/>
                  <a:pt x="35760" y="24290"/>
                  <a:pt x="35817" y="24290"/>
                </a:cubicBezTo>
                <a:cubicBezTo>
                  <a:pt x="35779" y="24537"/>
                  <a:pt x="35627" y="24442"/>
                  <a:pt x="35646" y="24746"/>
                </a:cubicBezTo>
                <a:cubicBezTo>
                  <a:pt x="34809" y="24404"/>
                  <a:pt x="33268" y="24100"/>
                  <a:pt x="32698" y="23548"/>
                </a:cubicBezTo>
                <a:cubicBezTo>
                  <a:pt x="33401" y="23719"/>
                  <a:pt x="34086" y="24062"/>
                  <a:pt x="35094" y="24157"/>
                </a:cubicBezTo>
                <a:cubicBezTo>
                  <a:pt x="34771" y="24081"/>
                  <a:pt x="35208" y="23985"/>
                  <a:pt x="35113" y="23890"/>
                </a:cubicBezTo>
                <a:cubicBezTo>
                  <a:pt x="34847" y="23852"/>
                  <a:pt x="34752" y="23776"/>
                  <a:pt x="34600" y="23586"/>
                </a:cubicBezTo>
                <a:cubicBezTo>
                  <a:pt x="34695" y="23871"/>
                  <a:pt x="34543" y="23643"/>
                  <a:pt x="34390" y="23757"/>
                </a:cubicBezTo>
                <a:close/>
                <a:moveTo>
                  <a:pt x="40059" y="18584"/>
                </a:moveTo>
                <a:cubicBezTo>
                  <a:pt x="40135" y="18393"/>
                  <a:pt x="40230" y="18374"/>
                  <a:pt x="40344" y="18450"/>
                </a:cubicBezTo>
                <a:lnTo>
                  <a:pt x="40249" y="18660"/>
                </a:lnTo>
                <a:lnTo>
                  <a:pt x="40059" y="18584"/>
                </a:lnTo>
                <a:close/>
                <a:moveTo>
                  <a:pt x="39127" y="19687"/>
                </a:moveTo>
                <a:cubicBezTo>
                  <a:pt x="39165" y="19687"/>
                  <a:pt x="39203" y="19687"/>
                  <a:pt x="39222" y="19630"/>
                </a:cubicBezTo>
                <a:cubicBezTo>
                  <a:pt x="39165" y="19592"/>
                  <a:pt x="39070" y="19592"/>
                  <a:pt x="39108" y="19497"/>
                </a:cubicBezTo>
                <a:cubicBezTo>
                  <a:pt x="39222" y="19573"/>
                  <a:pt x="39545" y="19439"/>
                  <a:pt x="39545" y="19687"/>
                </a:cubicBezTo>
                <a:cubicBezTo>
                  <a:pt x="39355" y="19611"/>
                  <a:pt x="39355" y="19706"/>
                  <a:pt x="39241" y="19554"/>
                </a:cubicBezTo>
                <a:cubicBezTo>
                  <a:pt x="39317" y="19668"/>
                  <a:pt x="39070" y="19858"/>
                  <a:pt x="39127" y="19687"/>
                </a:cubicBezTo>
                <a:close/>
                <a:moveTo>
                  <a:pt x="37320" y="21532"/>
                </a:moveTo>
                <a:cubicBezTo>
                  <a:pt x="37719" y="21246"/>
                  <a:pt x="37947" y="21722"/>
                  <a:pt x="38385" y="21893"/>
                </a:cubicBezTo>
                <a:cubicBezTo>
                  <a:pt x="37814" y="21836"/>
                  <a:pt x="37757" y="21741"/>
                  <a:pt x="37320" y="21532"/>
                </a:cubicBezTo>
                <a:close/>
                <a:moveTo>
                  <a:pt x="41181" y="14722"/>
                </a:moveTo>
                <a:cubicBezTo>
                  <a:pt x="41314" y="14722"/>
                  <a:pt x="41618" y="14684"/>
                  <a:pt x="41523" y="14951"/>
                </a:cubicBezTo>
                <a:cubicBezTo>
                  <a:pt x="41371" y="14798"/>
                  <a:pt x="41238" y="14894"/>
                  <a:pt x="41181" y="14722"/>
                </a:cubicBezTo>
                <a:close/>
                <a:moveTo>
                  <a:pt x="35836" y="24480"/>
                </a:moveTo>
                <a:cubicBezTo>
                  <a:pt x="35950" y="24176"/>
                  <a:pt x="36578" y="24613"/>
                  <a:pt x="36426" y="24632"/>
                </a:cubicBezTo>
                <a:cubicBezTo>
                  <a:pt x="36121" y="24518"/>
                  <a:pt x="36121" y="24537"/>
                  <a:pt x="35836" y="24480"/>
                </a:cubicBezTo>
                <a:close/>
                <a:moveTo>
                  <a:pt x="38404" y="19382"/>
                </a:moveTo>
                <a:cubicBezTo>
                  <a:pt x="38480" y="19230"/>
                  <a:pt x="38404" y="19211"/>
                  <a:pt x="38404" y="19116"/>
                </a:cubicBezTo>
                <a:cubicBezTo>
                  <a:pt x="38575" y="19230"/>
                  <a:pt x="38936" y="19230"/>
                  <a:pt x="38955" y="19439"/>
                </a:cubicBezTo>
                <a:cubicBezTo>
                  <a:pt x="38727" y="19458"/>
                  <a:pt x="38670" y="19306"/>
                  <a:pt x="38404" y="19363"/>
                </a:cubicBezTo>
                <a:close/>
                <a:moveTo>
                  <a:pt x="35037" y="25260"/>
                </a:moveTo>
                <a:cubicBezTo>
                  <a:pt x="35379" y="25545"/>
                  <a:pt x="35855" y="25336"/>
                  <a:pt x="35855" y="25697"/>
                </a:cubicBezTo>
                <a:cubicBezTo>
                  <a:pt x="35570" y="25450"/>
                  <a:pt x="35056" y="25621"/>
                  <a:pt x="35037" y="25260"/>
                </a:cubicBezTo>
                <a:close/>
                <a:moveTo>
                  <a:pt x="37890" y="20200"/>
                </a:moveTo>
                <a:cubicBezTo>
                  <a:pt x="38023" y="20314"/>
                  <a:pt x="38366" y="20276"/>
                  <a:pt x="38347" y="20486"/>
                </a:cubicBezTo>
                <a:cubicBezTo>
                  <a:pt x="38137" y="20448"/>
                  <a:pt x="37985" y="20410"/>
                  <a:pt x="37890" y="20200"/>
                </a:cubicBezTo>
                <a:close/>
                <a:moveTo>
                  <a:pt x="40363" y="15236"/>
                </a:moveTo>
                <a:cubicBezTo>
                  <a:pt x="40420" y="15236"/>
                  <a:pt x="40458" y="15274"/>
                  <a:pt x="40496" y="15217"/>
                </a:cubicBezTo>
                <a:cubicBezTo>
                  <a:pt x="40344" y="15198"/>
                  <a:pt x="40135" y="15369"/>
                  <a:pt x="40249" y="15027"/>
                </a:cubicBezTo>
                <a:lnTo>
                  <a:pt x="40591" y="15160"/>
                </a:lnTo>
                <a:cubicBezTo>
                  <a:pt x="40553" y="15331"/>
                  <a:pt x="40306" y="15426"/>
                  <a:pt x="40382" y="15236"/>
                </a:cubicBezTo>
                <a:close/>
                <a:moveTo>
                  <a:pt x="38137" y="19078"/>
                </a:moveTo>
                <a:cubicBezTo>
                  <a:pt x="38214" y="19211"/>
                  <a:pt x="38328" y="19325"/>
                  <a:pt x="38328" y="19516"/>
                </a:cubicBezTo>
                <a:cubicBezTo>
                  <a:pt x="38214" y="19401"/>
                  <a:pt x="38137" y="19439"/>
                  <a:pt x="38137" y="19344"/>
                </a:cubicBezTo>
                <a:cubicBezTo>
                  <a:pt x="38347" y="19344"/>
                  <a:pt x="37928" y="19078"/>
                  <a:pt x="38137" y="19078"/>
                </a:cubicBezTo>
                <a:close/>
                <a:moveTo>
                  <a:pt x="36768" y="21208"/>
                </a:moveTo>
                <a:cubicBezTo>
                  <a:pt x="36768" y="21342"/>
                  <a:pt x="37320" y="21304"/>
                  <a:pt x="37167" y="21456"/>
                </a:cubicBezTo>
                <a:cubicBezTo>
                  <a:pt x="37015" y="21342"/>
                  <a:pt x="36673" y="21532"/>
                  <a:pt x="36768" y="21208"/>
                </a:cubicBezTo>
                <a:close/>
                <a:moveTo>
                  <a:pt x="33458" y="24936"/>
                </a:moveTo>
                <a:cubicBezTo>
                  <a:pt x="33534" y="24746"/>
                  <a:pt x="33649" y="24803"/>
                  <a:pt x="33744" y="24708"/>
                </a:cubicBezTo>
                <a:cubicBezTo>
                  <a:pt x="33915" y="25051"/>
                  <a:pt x="34524" y="24822"/>
                  <a:pt x="34524" y="25222"/>
                </a:cubicBezTo>
                <a:cubicBezTo>
                  <a:pt x="33953" y="25203"/>
                  <a:pt x="33915" y="24994"/>
                  <a:pt x="33458" y="24936"/>
                </a:cubicBezTo>
                <a:close/>
                <a:moveTo>
                  <a:pt x="36102" y="19687"/>
                </a:moveTo>
                <a:cubicBezTo>
                  <a:pt x="36311" y="19573"/>
                  <a:pt x="36464" y="19744"/>
                  <a:pt x="36787" y="19820"/>
                </a:cubicBezTo>
                <a:cubicBezTo>
                  <a:pt x="36559" y="20105"/>
                  <a:pt x="37129" y="19915"/>
                  <a:pt x="36901" y="20200"/>
                </a:cubicBezTo>
                <a:cubicBezTo>
                  <a:pt x="36787" y="19858"/>
                  <a:pt x="36254" y="20010"/>
                  <a:pt x="36102" y="19687"/>
                </a:cubicBezTo>
                <a:close/>
                <a:moveTo>
                  <a:pt x="40040" y="12744"/>
                </a:moveTo>
                <a:cubicBezTo>
                  <a:pt x="40154" y="12896"/>
                  <a:pt x="40211" y="12687"/>
                  <a:pt x="40306" y="12687"/>
                </a:cubicBezTo>
                <a:cubicBezTo>
                  <a:pt x="40249" y="12801"/>
                  <a:pt x="40249" y="12877"/>
                  <a:pt x="40287" y="12934"/>
                </a:cubicBezTo>
                <a:cubicBezTo>
                  <a:pt x="40306" y="12896"/>
                  <a:pt x="40363" y="12877"/>
                  <a:pt x="40344" y="12953"/>
                </a:cubicBezTo>
                <a:cubicBezTo>
                  <a:pt x="40230" y="13029"/>
                  <a:pt x="39944" y="12953"/>
                  <a:pt x="40040" y="12744"/>
                </a:cubicBezTo>
                <a:close/>
                <a:moveTo>
                  <a:pt x="35570" y="19554"/>
                </a:moveTo>
                <a:cubicBezTo>
                  <a:pt x="35760" y="19230"/>
                  <a:pt x="35969" y="19554"/>
                  <a:pt x="36007" y="19744"/>
                </a:cubicBezTo>
                <a:close/>
                <a:moveTo>
                  <a:pt x="28228" y="22654"/>
                </a:moveTo>
                <a:cubicBezTo>
                  <a:pt x="29673" y="23110"/>
                  <a:pt x="31632" y="24081"/>
                  <a:pt x="33420" y="24651"/>
                </a:cubicBezTo>
                <a:cubicBezTo>
                  <a:pt x="33363" y="24746"/>
                  <a:pt x="33458" y="24746"/>
                  <a:pt x="33439" y="24841"/>
                </a:cubicBezTo>
                <a:cubicBezTo>
                  <a:pt x="31785" y="24328"/>
                  <a:pt x="29787" y="23491"/>
                  <a:pt x="28228" y="22654"/>
                </a:cubicBezTo>
                <a:close/>
                <a:moveTo>
                  <a:pt x="38822" y="12478"/>
                </a:moveTo>
                <a:cubicBezTo>
                  <a:pt x="39050" y="12193"/>
                  <a:pt x="39298" y="12440"/>
                  <a:pt x="39374" y="12630"/>
                </a:cubicBezTo>
                <a:cubicBezTo>
                  <a:pt x="39184" y="12630"/>
                  <a:pt x="39012" y="12478"/>
                  <a:pt x="38822" y="12478"/>
                </a:cubicBezTo>
                <a:close/>
                <a:moveTo>
                  <a:pt x="35398" y="19554"/>
                </a:moveTo>
                <a:cubicBezTo>
                  <a:pt x="35018" y="19516"/>
                  <a:pt x="35056" y="19154"/>
                  <a:pt x="34809" y="19306"/>
                </a:cubicBezTo>
                <a:cubicBezTo>
                  <a:pt x="34809" y="19192"/>
                  <a:pt x="34657" y="19192"/>
                  <a:pt x="34790" y="19021"/>
                </a:cubicBezTo>
                <a:cubicBezTo>
                  <a:pt x="35170" y="19363"/>
                  <a:pt x="35227" y="19211"/>
                  <a:pt x="35570" y="19458"/>
                </a:cubicBezTo>
                <a:cubicBezTo>
                  <a:pt x="35494" y="19439"/>
                  <a:pt x="35437" y="19420"/>
                  <a:pt x="35398" y="19554"/>
                </a:cubicBezTo>
                <a:close/>
                <a:moveTo>
                  <a:pt x="28304" y="21608"/>
                </a:moveTo>
                <a:cubicBezTo>
                  <a:pt x="28380" y="21912"/>
                  <a:pt x="29160" y="22178"/>
                  <a:pt x="29407" y="22045"/>
                </a:cubicBezTo>
                <a:cubicBezTo>
                  <a:pt x="29654" y="22502"/>
                  <a:pt x="30377" y="22121"/>
                  <a:pt x="30396" y="22597"/>
                </a:cubicBezTo>
                <a:cubicBezTo>
                  <a:pt x="30605" y="22388"/>
                  <a:pt x="30586" y="22654"/>
                  <a:pt x="30814" y="22597"/>
                </a:cubicBezTo>
                <a:cubicBezTo>
                  <a:pt x="30776" y="22692"/>
                  <a:pt x="30700" y="22806"/>
                  <a:pt x="30738" y="22844"/>
                </a:cubicBezTo>
                <a:cubicBezTo>
                  <a:pt x="31537" y="22901"/>
                  <a:pt x="32336" y="23320"/>
                  <a:pt x="32526" y="23643"/>
                </a:cubicBezTo>
                <a:cubicBezTo>
                  <a:pt x="31956" y="23472"/>
                  <a:pt x="31727" y="23263"/>
                  <a:pt x="31461" y="23339"/>
                </a:cubicBezTo>
                <a:cubicBezTo>
                  <a:pt x="31613" y="23015"/>
                  <a:pt x="31157" y="23187"/>
                  <a:pt x="31081" y="23263"/>
                </a:cubicBezTo>
                <a:cubicBezTo>
                  <a:pt x="31157" y="22806"/>
                  <a:pt x="30605" y="23034"/>
                  <a:pt x="30453" y="23053"/>
                </a:cubicBezTo>
                <a:cubicBezTo>
                  <a:pt x="30510" y="22920"/>
                  <a:pt x="30586" y="22958"/>
                  <a:pt x="30662" y="22882"/>
                </a:cubicBezTo>
                <a:cubicBezTo>
                  <a:pt x="30567" y="22901"/>
                  <a:pt x="30453" y="22692"/>
                  <a:pt x="30377" y="22844"/>
                </a:cubicBezTo>
                <a:cubicBezTo>
                  <a:pt x="30339" y="22939"/>
                  <a:pt x="30434" y="22958"/>
                  <a:pt x="30396" y="23034"/>
                </a:cubicBezTo>
                <a:cubicBezTo>
                  <a:pt x="30016" y="22901"/>
                  <a:pt x="29825" y="22749"/>
                  <a:pt x="29540" y="22730"/>
                </a:cubicBezTo>
                <a:cubicBezTo>
                  <a:pt x="29749" y="22407"/>
                  <a:pt x="30092" y="23015"/>
                  <a:pt x="30301" y="22635"/>
                </a:cubicBezTo>
                <a:cubicBezTo>
                  <a:pt x="29787" y="22749"/>
                  <a:pt x="29236" y="22045"/>
                  <a:pt x="28437" y="22121"/>
                </a:cubicBezTo>
                <a:cubicBezTo>
                  <a:pt x="28608" y="22121"/>
                  <a:pt x="28969" y="22178"/>
                  <a:pt x="28817" y="22483"/>
                </a:cubicBezTo>
                <a:cubicBezTo>
                  <a:pt x="28665" y="22197"/>
                  <a:pt x="28037" y="22464"/>
                  <a:pt x="28152" y="21988"/>
                </a:cubicBezTo>
                <a:cubicBezTo>
                  <a:pt x="28323" y="21950"/>
                  <a:pt x="28247" y="22255"/>
                  <a:pt x="28342" y="22083"/>
                </a:cubicBezTo>
                <a:cubicBezTo>
                  <a:pt x="28380" y="21988"/>
                  <a:pt x="28475" y="22007"/>
                  <a:pt x="28418" y="21931"/>
                </a:cubicBezTo>
                <a:cubicBezTo>
                  <a:pt x="28247" y="22121"/>
                  <a:pt x="28018" y="21665"/>
                  <a:pt x="28304" y="21608"/>
                </a:cubicBezTo>
                <a:close/>
                <a:moveTo>
                  <a:pt x="37453" y="11413"/>
                </a:moveTo>
                <a:cubicBezTo>
                  <a:pt x="37833" y="11413"/>
                  <a:pt x="37985" y="11527"/>
                  <a:pt x="38347" y="11641"/>
                </a:cubicBezTo>
                <a:cubicBezTo>
                  <a:pt x="38366" y="11679"/>
                  <a:pt x="38442" y="11679"/>
                  <a:pt x="38404" y="11755"/>
                </a:cubicBezTo>
                <a:cubicBezTo>
                  <a:pt x="38099" y="11812"/>
                  <a:pt x="37757" y="11508"/>
                  <a:pt x="37453" y="11413"/>
                </a:cubicBezTo>
                <a:close/>
                <a:moveTo>
                  <a:pt x="31347" y="22749"/>
                </a:moveTo>
                <a:cubicBezTo>
                  <a:pt x="31214" y="22635"/>
                  <a:pt x="31119" y="22521"/>
                  <a:pt x="31233" y="22274"/>
                </a:cubicBezTo>
                <a:cubicBezTo>
                  <a:pt x="31518" y="22426"/>
                  <a:pt x="32013" y="22426"/>
                  <a:pt x="32165" y="22787"/>
                </a:cubicBezTo>
                <a:cubicBezTo>
                  <a:pt x="31899" y="22863"/>
                  <a:pt x="31842" y="22445"/>
                  <a:pt x="31613" y="22711"/>
                </a:cubicBezTo>
                <a:cubicBezTo>
                  <a:pt x="31994" y="22939"/>
                  <a:pt x="32241" y="22806"/>
                  <a:pt x="32412" y="23149"/>
                </a:cubicBezTo>
                <a:cubicBezTo>
                  <a:pt x="31994" y="23072"/>
                  <a:pt x="31480" y="22730"/>
                  <a:pt x="31347" y="22502"/>
                </a:cubicBezTo>
                <a:cubicBezTo>
                  <a:pt x="31404" y="22540"/>
                  <a:pt x="31328" y="22673"/>
                  <a:pt x="31347" y="22749"/>
                </a:cubicBezTo>
                <a:close/>
                <a:moveTo>
                  <a:pt x="32545" y="19592"/>
                </a:moveTo>
                <a:cubicBezTo>
                  <a:pt x="32678" y="19706"/>
                  <a:pt x="33040" y="19706"/>
                  <a:pt x="33040" y="19915"/>
                </a:cubicBezTo>
                <a:cubicBezTo>
                  <a:pt x="32831" y="19934"/>
                  <a:pt x="32545" y="19820"/>
                  <a:pt x="32545" y="19592"/>
                </a:cubicBezTo>
                <a:close/>
                <a:moveTo>
                  <a:pt x="28437" y="26116"/>
                </a:moveTo>
                <a:cubicBezTo>
                  <a:pt x="28722" y="26268"/>
                  <a:pt x="29274" y="26173"/>
                  <a:pt x="29198" y="26458"/>
                </a:cubicBezTo>
                <a:cubicBezTo>
                  <a:pt x="28969" y="26458"/>
                  <a:pt x="28646" y="26268"/>
                  <a:pt x="28437" y="26116"/>
                </a:cubicBezTo>
                <a:close/>
                <a:moveTo>
                  <a:pt x="33002" y="17328"/>
                </a:moveTo>
                <a:cubicBezTo>
                  <a:pt x="33363" y="16929"/>
                  <a:pt x="33496" y="17366"/>
                  <a:pt x="33687" y="17556"/>
                </a:cubicBezTo>
                <a:cubicBezTo>
                  <a:pt x="33363" y="17537"/>
                  <a:pt x="33306" y="17423"/>
                  <a:pt x="33002" y="17328"/>
                </a:cubicBezTo>
                <a:close/>
                <a:moveTo>
                  <a:pt x="31975" y="19877"/>
                </a:moveTo>
                <a:cubicBezTo>
                  <a:pt x="32051" y="19611"/>
                  <a:pt x="32431" y="19877"/>
                  <a:pt x="32393" y="19972"/>
                </a:cubicBezTo>
                <a:cubicBezTo>
                  <a:pt x="32260" y="19972"/>
                  <a:pt x="32127" y="19972"/>
                  <a:pt x="31975" y="19877"/>
                </a:cubicBezTo>
                <a:close/>
                <a:moveTo>
                  <a:pt x="30872" y="22369"/>
                </a:moveTo>
                <a:cubicBezTo>
                  <a:pt x="30929" y="22407"/>
                  <a:pt x="30967" y="22445"/>
                  <a:pt x="30891" y="22559"/>
                </a:cubicBezTo>
                <a:cubicBezTo>
                  <a:pt x="30776" y="22464"/>
                  <a:pt x="30757" y="22312"/>
                  <a:pt x="30833" y="22083"/>
                </a:cubicBezTo>
                <a:cubicBezTo>
                  <a:pt x="30910" y="22197"/>
                  <a:pt x="31290" y="22140"/>
                  <a:pt x="31100" y="22388"/>
                </a:cubicBezTo>
                <a:cubicBezTo>
                  <a:pt x="31024" y="22369"/>
                  <a:pt x="30929" y="22293"/>
                  <a:pt x="30872" y="22369"/>
                </a:cubicBezTo>
                <a:close/>
                <a:moveTo>
                  <a:pt x="32127" y="19592"/>
                </a:moveTo>
                <a:cubicBezTo>
                  <a:pt x="32222" y="19306"/>
                  <a:pt x="32450" y="19573"/>
                  <a:pt x="32450" y="19649"/>
                </a:cubicBezTo>
                <a:cubicBezTo>
                  <a:pt x="32412" y="19725"/>
                  <a:pt x="32336" y="19820"/>
                  <a:pt x="32374" y="19687"/>
                </a:cubicBezTo>
                <a:cubicBezTo>
                  <a:pt x="32431" y="19458"/>
                  <a:pt x="32203" y="19725"/>
                  <a:pt x="32127" y="19592"/>
                </a:cubicBezTo>
                <a:close/>
                <a:moveTo>
                  <a:pt x="30415" y="22331"/>
                </a:moveTo>
                <a:cubicBezTo>
                  <a:pt x="30624" y="21893"/>
                  <a:pt x="30111" y="22426"/>
                  <a:pt x="30206" y="22140"/>
                </a:cubicBezTo>
                <a:cubicBezTo>
                  <a:pt x="30339" y="22102"/>
                  <a:pt x="30168" y="21950"/>
                  <a:pt x="30035" y="21988"/>
                </a:cubicBezTo>
                <a:cubicBezTo>
                  <a:pt x="30358" y="21627"/>
                  <a:pt x="30491" y="22217"/>
                  <a:pt x="30795" y="22064"/>
                </a:cubicBezTo>
                <a:cubicBezTo>
                  <a:pt x="30681" y="22274"/>
                  <a:pt x="30548" y="22331"/>
                  <a:pt x="30415" y="22331"/>
                </a:cubicBezTo>
                <a:close/>
                <a:moveTo>
                  <a:pt x="32260" y="18051"/>
                </a:moveTo>
                <a:cubicBezTo>
                  <a:pt x="32393" y="18203"/>
                  <a:pt x="32602" y="17994"/>
                  <a:pt x="32507" y="18260"/>
                </a:cubicBezTo>
                <a:cubicBezTo>
                  <a:pt x="32450" y="18241"/>
                  <a:pt x="32393" y="18184"/>
                  <a:pt x="32336" y="18260"/>
                </a:cubicBezTo>
                <a:cubicBezTo>
                  <a:pt x="32412" y="18298"/>
                  <a:pt x="32260" y="18488"/>
                  <a:pt x="32298" y="18336"/>
                </a:cubicBezTo>
                <a:cubicBezTo>
                  <a:pt x="32393" y="18184"/>
                  <a:pt x="32203" y="18184"/>
                  <a:pt x="32260" y="18051"/>
                </a:cubicBezTo>
                <a:close/>
                <a:moveTo>
                  <a:pt x="27067" y="25659"/>
                </a:moveTo>
                <a:cubicBezTo>
                  <a:pt x="27619" y="25431"/>
                  <a:pt x="28190" y="25888"/>
                  <a:pt x="28361" y="26173"/>
                </a:cubicBezTo>
                <a:cubicBezTo>
                  <a:pt x="27999" y="26021"/>
                  <a:pt x="27638" y="26040"/>
                  <a:pt x="27695" y="25773"/>
                </a:cubicBezTo>
                <a:cubicBezTo>
                  <a:pt x="27524" y="25888"/>
                  <a:pt x="27315" y="25697"/>
                  <a:pt x="27067" y="25659"/>
                </a:cubicBezTo>
                <a:close/>
                <a:moveTo>
                  <a:pt x="32526" y="17100"/>
                </a:moveTo>
                <a:cubicBezTo>
                  <a:pt x="32602" y="16967"/>
                  <a:pt x="32526" y="16929"/>
                  <a:pt x="32545" y="16853"/>
                </a:cubicBezTo>
                <a:cubicBezTo>
                  <a:pt x="32793" y="16872"/>
                  <a:pt x="32888" y="17176"/>
                  <a:pt x="33059" y="17100"/>
                </a:cubicBezTo>
                <a:cubicBezTo>
                  <a:pt x="32659" y="17613"/>
                  <a:pt x="32755" y="16796"/>
                  <a:pt x="32526" y="17100"/>
                </a:cubicBezTo>
                <a:close/>
                <a:moveTo>
                  <a:pt x="31138" y="19306"/>
                </a:moveTo>
                <a:cubicBezTo>
                  <a:pt x="31328" y="18964"/>
                  <a:pt x="31461" y="19268"/>
                  <a:pt x="31785" y="19344"/>
                </a:cubicBezTo>
                <a:cubicBezTo>
                  <a:pt x="31727" y="19420"/>
                  <a:pt x="31689" y="19535"/>
                  <a:pt x="31613" y="19535"/>
                </a:cubicBezTo>
                <a:cubicBezTo>
                  <a:pt x="31537" y="19439"/>
                  <a:pt x="31290" y="19287"/>
                  <a:pt x="31138" y="19306"/>
                </a:cubicBezTo>
                <a:close/>
                <a:moveTo>
                  <a:pt x="29730" y="21665"/>
                </a:moveTo>
                <a:cubicBezTo>
                  <a:pt x="29901" y="21741"/>
                  <a:pt x="30054" y="21646"/>
                  <a:pt x="30035" y="21893"/>
                </a:cubicBezTo>
                <a:cubicBezTo>
                  <a:pt x="29863" y="21893"/>
                  <a:pt x="29692" y="21874"/>
                  <a:pt x="29730" y="21665"/>
                </a:cubicBezTo>
                <a:close/>
                <a:moveTo>
                  <a:pt x="28969" y="22293"/>
                </a:moveTo>
                <a:cubicBezTo>
                  <a:pt x="29103" y="22407"/>
                  <a:pt x="29445" y="22388"/>
                  <a:pt x="29426" y="22597"/>
                </a:cubicBezTo>
                <a:cubicBezTo>
                  <a:pt x="29141" y="22540"/>
                  <a:pt x="28912" y="22692"/>
                  <a:pt x="28969" y="22293"/>
                </a:cubicBezTo>
                <a:close/>
                <a:moveTo>
                  <a:pt x="25355" y="25127"/>
                </a:moveTo>
                <a:cubicBezTo>
                  <a:pt x="25489" y="24651"/>
                  <a:pt x="24195" y="24670"/>
                  <a:pt x="23891" y="24157"/>
                </a:cubicBezTo>
                <a:cubicBezTo>
                  <a:pt x="24176" y="24062"/>
                  <a:pt x="24328" y="24385"/>
                  <a:pt x="24652" y="24252"/>
                </a:cubicBezTo>
                <a:cubicBezTo>
                  <a:pt x="24614" y="24328"/>
                  <a:pt x="24538" y="24442"/>
                  <a:pt x="24595" y="24480"/>
                </a:cubicBezTo>
                <a:cubicBezTo>
                  <a:pt x="25146" y="24480"/>
                  <a:pt x="25926" y="25108"/>
                  <a:pt x="26630" y="25108"/>
                </a:cubicBezTo>
                <a:cubicBezTo>
                  <a:pt x="26535" y="25412"/>
                  <a:pt x="27086" y="25184"/>
                  <a:pt x="26915" y="25602"/>
                </a:cubicBezTo>
                <a:cubicBezTo>
                  <a:pt x="26573" y="25336"/>
                  <a:pt x="25869" y="24879"/>
                  <a:pt x="25355" y="25127"/>
                </a:cubicBezTo>
                <a:close/>
                <a:moveTo>
                  <a:pt x="27543" y="22236"/>
                </a:moveTo>
                <a:cubicBezTo>
                  <a:pt x="27714" y="22426"/>
                  <a:pt x="27942" y="22312"/>
                  <a:pt x="27942" y="22616"/>
                </a:cubicBezTo>
                <a:cubicBezTo>
                  <a:pt x="27809" y="22388"/>
                  <a:pt x="27524" y="22559"/>
                  <a:pt x="27543" y="22236"/>
                </a:cubicBezTo>
                <a:close/>
                <a:moveTo>
                  <a:pt x="27353" y="21798"/>
                </a:moveTo>
                <a:cubicBezTo>
                  <a:pt x="27695" y="22045"/>
                  <a:pt x="27809" y="21817"/>
                  <a:pt x="28056" y="21950"/>
                </a:cubicBezTo>
                <a:cubicBezTo>
                  <a:pt x="27999" y="22045"/>
                  <a:pt x="27999" y="22121"/>
                  <a:pt x="27999" y="22178"/>
                </a:cubicBezTo>
                <a:cubicBezTo>
                  <a:pt x="27828" y="22064"/>
                  <a:pt x="27220" y="21912"/>
                  <a:pt x="27353" y="21798"/>
                </a:cubicBezTo>
                <a:close/>
                <a:moveTo>
                  <a:pt x="27619" y="21646"/>
                </a:moveTo>
                <a:cubicBezTo>
                  <a:pt x="27676" y="21513"/>
                  <a:pt x="27733" y="21513"/>
                  <a:pt x="27752" y="21627"/>
                </a:cubicBezTo>
                <a:cubicBezTo>
                  <a:pt x="27809" y="21532"/>
                  <a:pt x="27809" y="21456"/>
                  <a:pt x="27809" y="21380"/>
                </a:cubicBezTo>
                <a:cubicBezTo>
                  <a:pt x="27904" y="21475"/>
                  <a:pt x="28209" y="21456"/>
                  <a:pt x="28171" y="21646"/>
                </a:cubicBezTo>
                <a:cubicBezTo>
                  <a:pt x="28056" y="21627"/>
                  <a:pt x="28133" y="21741"/>
                  <a:pt x="28056" y="21855"/>
                </a:cubicBezTo>
                <a:lnTo>
                  <a:pt x="27619" y="21646"/>
                </a:lnTo>
                <a:close/>
                <a:moveTo>
                  <a:pt x="25812" y="23814"/>
                </a:moveTo>
                <a:cubicBezTo>
                  <a:pt x="25831" y="24062"/>
                  <a:pt x="26440" y="23985"/>
                  <a:pt x="26287" y="24328"/>
                </a:cubicBezTo>
                <a:cubicBezTo>
                  <a:pt x="26326" y="24271"/>
                  <a:pt x="25603" y="24252"/>
                  <a:pt x="25812" y="23814"/>
                </a:cubicBezTo>
                <a:close/>
                <a:moveTo>
                  <a:pt x="29559" y="16777"/>
                </a:moveTo>
                <a:cubicBezTo>
                  <a:pt x="28513" y="16282"/>
                  <a:pt x="29863" y="16662"/>
                  <a:pt x="29654" y="16720"/>
                </a:cubicBezTo>
                <a:cubicBezTo>
                  <a:pt x="29616" y="16720"/>
                  <a:pt x="29578" y="16700"/>
                  <a:pt x="29559" y="16777"/>
                </a:cubicBezTo>
                <a:close/>
                <a:moveTo>
                  <a:pt x="30073" y="14951"/>
                </a:moveTo>
                <a:cubicBezTo>
                  <a:pt x="30244" y="14722"/>
                  <a:pt x="30529" y="15103"/>
                  <a:pt x="30472" y="15065"/>
                </a:cubicBezTo>
                <a:cubicBezTo>
                  <a:pt x="30263" y="15217"/>
                  <a:pt x="30244" y="14836"/>
                  <a:pt x="30073" y="14951"/>
                </a:cubicBezTo>
                <a:close/>
                <a:moveTo>
                  <a:pt x="26021" y="21056"/>
                </a:moveTo>
                <a:cubicBezTo>
                  <a:pt x="26307" y="21475"/>
                  <a:pt x="26345" y="21170"/>
                  <a:pt x="26858" y="21456"/>
                </a:cubicBezTo>
                <a:cubicBezTo>
                  <a:pt x="26573" y="21703"/>
                  <a:pt x="26896" y="21589"/>
                  <a:pt x="26763" y="21855"/>
                </a:cubicBezTo>
                <a:cubicBezTo>
                  <a:pt x="26706" y="21304"/>
                  <a:pt x="26078" y="21722"/>
                  <a:pt x="26021" y="21056"/>
                </a:cubicBezTo>
                <a:close/>
                <a:moveTo>
                  <a:pt x="26364" y="21132"/>
                </a:moveTo>
                <a:cubicBezTo>
                  <a:pt x="26516" y="20771"/>
                  <a:pt x="26763" y="21132"/>
                  <a:pt x="26953" y="21056"/>
                </a:cubicBezTo>
                <a:cubicBezTo>
                  <a:pt x="26763" y="21342"/>
                  <a:pt x="27124" y="21056"/>
                  <a:pt x="26972" y="21342"/>
                </a:cubicBezTo>
                <a:cubicBezTo>
                  <a:pt x="26706" y="21265"/>
                  <a:pt x="26668" y="21246"/>
                  <a:pt x="26364" y="21132"/>
                </a:cubicBezTo>
                <a:close/>
                <a:moveTo>
                  <a:pt x="27581" y="18679"/>
                </a:moveTo>
                <a:cubicBezTo>
                  <a:pt x="27600" y="18507"/>
                  <a:pt x="27105" y="18641"/>
                  <a:pt x="27220" y="18317"/>
                </a:cubicBezTo>
                <a:cubicBezTo>
                  <a:pt x="27086" y="18507"/>
                  <a:pt x="26915" y="18336"/>
                  <a:pt x="26782" y="18374"/>
                </a:cubicBezTo>
                <a:cubicBezTo>
                  <a:pt x="26877" y="18127"/>
                  <a:pt x="26991" y="18355"/>
                  <a:pt x="26972" y="18108"/>
                </a:cubicBezTo>
                <a:cubicBezTo>
                  <a:pt x="27429" y="18298"/>
                  <a:pt x="27638" y="18317"/>
                  <a:pt x="27885" y="18545"/>
                </a:cubicBezTo>
                <a:cubicBezTo>
                  <a:pt x="27771" y="18526"/>
                  <a:pt x="27676" y="18641"/>
                  <a:pt x="27581" y="18679"/>
                </a:cubicBezTo>
                <a:close/>
                <a:moveTo>
                  <a:pt x="25850" y="20714"/>
                </a:moveTo>
                <a:cubicBezTo>
                  <a:pt x="26154" y="20866"/>
                  <a:pt x="26154" y="20771"/>
                  <a:pt x="26421" y="20885"/>
                </a:cubicBezTo>
                <a:cubicBezTo>
                  <a:pt x="26383" y="20980"/>
                  <a:pt x="26326" y="21094"/>
                  <a:pt x="26268" y="21075"/>
                </a:cubicBezTo>
                <a:cubicBezTo>
                  <a:pt x="26249" y="20866"/>
                  <a:pt x="25793" y="21075"/>
                  <a:pt x="25850" y="20714"/>
                </a:cubicBezTo>
                <a:close/>
                <a:moveTo>
                  <a:pt x="24595" y="23586"/>
                </a:moveTo>
                <a:cubicBezTo>
                  <a:pt x="24442" y="23472"/>
                  <a:pt x="24633" y="23358"/>
                  <a:pt x="24385" y="23396"/>
                </a:cubicBezTo>
                <a:cubicBezTo>
                  <a:pt x="24481" y="23110"/>
                  <a:pt x="24633" y="23396"/>
                  <a:pt x="24747" y="23396"/>
                </a:cubicBezTo>
                <a:lnTo>
                  <a:pt x="24671" y="23548"/>
                </a:lnTo>
                <a:cubicBezTo>
                  <a:pt x="24633" y="23529"/>
                  <a:pt x="24614" y="23529"/>
                  <a:pt x="24595" y="23586"/>
                </a:cubicBezTo>
                <a:close/>
                <a:moveTo>
                  <a:pt x="28798" y="15331"/>
                </a:moveTo>
                <a:cubicBezTo>
                  <a:pt x="28703" y="15635"/>
                  <a:pt x="28969" y="15464"/>
                  <a:pt x="29084" y="15369"/>
                </a:cubicBezTo>
                <a:cubicBezTo>
                  <a:pt x="29026" y="15464"/>
                  <a:pt x="29007" y="15540"/>
                  <a:pt x="29007" y="15597"/>
                </a:cubicBezTo>
                <a:cubicBezTo>
                  <a:pt x="28855" y="15749"/>
                  <a:pt x="28532" y="15426"/>
                  <a:pt x="28798" y="15331"/>
                </a:cubicBezTo>
                <a:close/>
                <a:moveTo>
                  <a:pt x="21951" y="23168"/>
                </a:moveTo>
                <a:cubicBezTo>
                  <a:pt x="22122" y="23510"/>
                  <a:pt x="22217" y="23110"/>
                  <a:pt x="22407" y="23225"/>
                </a:cubicBezTo>
                <a:cubicBezTo>
                  <a:pt x="22578" y="23320"/>
                  <a:pt x="22179" y="23415"/>
                  <a:pt x="22350" y="23472"/>
                </a:cubicBezTo>
                <a:cubicBezTo>
                  <a:pt x="22521" y="23453"/>
                  <a:pt x="22635" y="23415"/>
                  <a:pt x="22731" y="23567"/>
                </a:cubicBezTo>
                <a:cubicBezTo>
                  <a:pt x="22769" y="23339"/>
                  <a:pt x="23035" y="23320"/>
                  <a:pt x="22959" y="23491"/>
                </a:cubicBezTo>
                <a:cubicBezTo>
                  <a:pt x="22883" y="23472"/>
                  <a:pt x="22826" y="23472"/>
                  <a:pt x="22788" y="23586"/>
                </a:cubicBezTo>
                <a:cubicBezTo>
                  <a:pt x="23130" y="23795"/>
                  <a:pt x="23815" y="23757"/>
                  <a:pt x="23777" y="24271"/>
                </a:cubicBezTo>
                <a:cubicBezTo>
                  <a:pt x="23225" y="23757"/>
                  <a:pt x="22065" y="23814"/>
                  <a:pt x="21951" y="23168"/>
                </a:cubicBezTo>
                <a:close/>
                <a:moveTo>
                  <a:pt x="25051" y="20391"/>
                </a:moveTo>
                <a:cubicBezTo>
                  <a:pt x="25260" y="20467"/>
                  <a:pt x="25698" y="20486"/>
                  <a:pt x="25641" y="20771"/>
                </a:cubicBezTo>
                <a:cubicBezTo>
                  <a:pt x="25470" y="20638"/>
                  <a:pt x="25070" y="20619"/>
                  <a:pt x="25051" y="20391"/>
                </a:cubicBezTo>
                <a:close/>
                <a:moveTo>
                  <a:pt x="26668" y="18222"/>
                </a:moveTo>
                <a:cubicBezTo>
                  <a:pt x="26725" y="18260"/>
                  <a:pt x="26763" y="18203"/>
                  <a:pt x="26801" y="18203"/>
                </a:cubicBezTo>
                <a:cubicBezTo>
                  <a:pt x="26782" y="18450"/>
                  <a:pt x="26497" y="18298"/>
                  <a:pt x="26573" y="18184"/>
                </a:cubicBezTo>
                <a:cubicBezTo>
                  <a:pt x="26668" y="18203"/>
                  <a:pt x="26706" y="18051"/>
                  <a:pt x="26706" y="17975"/>
                </a:cubicBezTo>
                <a:cubicBezTo>
                  <a:pt x="26763" y="17994"/>
                  <a:pt x="27048" y="18127"/>
                  <a:pt x="26839" y="18127"/>
                </a:cubicBezTo>
                <a:cubicBezTo>
                  <a:pt x="26782" y="18108"/>
                  <a:pt x="26725" y="18108"/>
                  <a:pt x="26668" y="18222"/>
                </a:cubicBezTo>
                <a:close/>
                <a:moveTo>
                  <a:pt x="26782" y="14494"/>
                </a:moveTo>
                <a:cubicBezTo>
                  <a:pt x="26915" y="14513"/>
                  <a:pt x="27581" y="15008"/>
                  <a:pt x="27410" y="14627"/>
                </a:cubicBezTo>
                <a:cubicBezTo>
                  <a:pt x="27600" y="14932"/>
                  <a:pt x="28018" y="15179"/>
                  <a:pt x="28304" y="15160"/>
                </a:cubicBezTo>
                <a:cubicBezTo>
                  <a:pt x="27847" y="15369"/>
                  <a:pt x="27315" y="14779"/>
                  <a:pt x="27220" y="14989"/>
                </a:cubicBezTo>
                <a:cubicBezTo>
                  <a:pt x="27143" y="14589"/>
                  <a:pt x="26725" y="14836"/>
                  <a:pt x="26782" y="14494"/>
                </a:cubicBezTo>
                <a:close/>
                <a:moveTo>
                  <a:pt x="25051" y="17328"/>
                </a:moveTo>
                <a:cubicBezTo>
                  <a:pt x="25527" y="17480"/>
                  <a:pt x="26192" y="17652"/>
                  <a:pt x="26345" y="17975"/>
                </a:cubicBezTo>
                <a:cubicBezTo>
                  <a:pt x="25945" y="17918"/>
                  <a:pt x="25336" y="17633"/>
                  <a:pt x="25051" y="17328"/>
                </a:cubicBezTo>
                <a:close/>
                <a:moveTo>
                  <a:pt x="27467" y="14114"/>
                </a:moveTo>
                <a:cubicBezTo>
                  <a:pt x="27714" y="13714"/>
                  <a:pt x="27714" y="14304"/>
                  <a:pt x="27999" y="14209"/>
                </a:cubicBezTo>
                <a:cubicBezTo>
                  <a:pt x="28075" y="14057"/>
                  <a:pt x="28475" y="13828"/>
                  <a:pt x="28304" y="14171"/>
                </a:cubicBezTo>
                <a:cubicBezTo>
                  <a:pt x="28113" y="14361"/>
                  <a:pt x="27752" y="14228"/>
                  <a:pt x="27467" y="14114"/>
                </a:cubicBezTo>
                <a:close/>
                <a:moveTo>
                  <a:pt x="20733" y="23091"/>
                </a:moveTo>
                <a:cubicBezTo>
                  <a:pt x="20905" y="22863"/>
                  <a:pt x="20429" y="22730"/>
                  <a:pt x="20334" y="22806"/>
                </a:cubicBezTo>
                <a:cubicBezTo>
                  <a:pt x="20220" y="22977"/>
                  <a:pt x="20809" y="23015"/>
                  <a:pt x="20543" y="23091"/>
                </a:cubicBezTo>
                <a:cubicBezTo>
                  <a:pt x="20334" y="22882"/>
                  <a:pt x="20011" y="23072"/>
                  <a:pt x="20049" y="22749"/>
                </a:cubicBezTo>
                <a:cubicBezTo>
                  <a:pt x="20125" y="22787"/>
                  <a:pt x="20220" y="22844"/>
                  <a:pt x="20277" y="22692"/>
                </a:cubicBezTo>
                <a:cubicBezTo>
                  <a:pt x="19497" y="22388"/>
                  <a:pt x="18584" y="21988"/>
                  <a:pt x="17538" y="21532"/>
                </a:cubicBezTo>
                <a:cubicBezTo>
                  <a:pt x="18622" y="21589"/>
                  <a:pt x="19763" y="22236"/>
                  <a:pt x="20315" y="22616"/>
                </a:cubicBezTo>
                <a:cubicBezTo>
                  <a:pt x="20581" y="22331"/>
                  <a:pt x="20657" y="22825"/>
                  <a:pt x="20905" y="22920"/>
                </a:cubicBezTo>
                <a:cubicBezTo>
                  <a:pt x="21190" y="23015"/>
                  <a:pt x="21818" y="22768"/>
                  <a:pt x="21818" y="23377"/>
                </a:cubicBezTo>
                <a:cubicBezTo>
                  <a:pt x="21304" y="23206"/>
                  <a:pt x="21228" y="22958"/>
                  <a:pt x="20733" y="23091"/>
                </a:cubicBezTo>
                <a:close/>
                <a:moveTo>
                  <a:pt x="22065" y="22521"/>
                </a:moveTo>
                <a:cubicBezTo>
                  <a:pt x="22046" y="22502"/>
                  <a:pt x="22008" y="22502"/>
                  <a:pt x="21989" y="22559"/>
                </a:cubicBezTo>
                <a:cubicBezTo>
                  <a:pt x="21932" y="22521"/>
                  <a:pt x="21837" y="22502"/>
                  <a:pt x="21875" y="22407"/>
                </a:cubicBezTo>
                <a:cubicBezTo>
                  <a:pt x="21932" y="22445"/>
                  <a:pt x="22008" y="22312"/>
                  <a:pt x="21951" y="22274"/>
                </a:cubicBezTo>
                <a:cubicBezTo>
                  <a:pt x="21875" y="22217"/>
                  <a:pt x="21818" y="22274"/>
                  <a:pt x="21837" y="22388"/>
                </a:cubicBezTo>
                <a:cubicBezTo>
                  <a:pt x="21837" y="21988"/>
                  <a:pt x="21494" y="22236"/>
                  <a:pt x="21513" y="21950"/>
                </a:cubicBezTo>
                <a:cubicBezTo>
                  <a:pt x="21722" y="21969"/>
                  <a:pt x="22255" y="22178"/>
                  <a:pt x="22236" y="22331"/>
                </a:cubicBezTo>
                <a:cubicBezTo>
                  <a:pt x="22065" y="22236"/>
                  <a:pt x="22027" y="22388"/>
                  <a:pt x="22065" y="22502"/>
                </a:cubicBezTo>
                <a:close/>
                <a:moveTo>
                  <a:pt x="23434" y="19763"/>
                </a:moveTo>
                <a:cubicBezTo>
                  <a:pt x="22693" y="19535"/>
                  <a:pt x="23587" y="19439"/>
                  <a:pt x="23434" y="19763"/>
                </a:cubicBezTo>
                <a:close/>
                <a:moveTo>
                  <a:pt x="25717" y="14038"/>
                </a:moveTo>
                <a:cubicBezTo>
                  <a:pt x="26040" y="14095"/>
                  <a:pt x="26021" y="14399"/>
                  <a:pt x="25831" y="14456"/>
                </a:cubicBezTo>
                <a:cubicBezTo>
                  <a:pt x="25964" y="14266"/>
                  <a:pt x="25584" y="14095"/>
                  <a:pt x="25717" y="14038"/>
                </a:cubicBezTo>
                <a:close/>
                <a:moveTo>
                  <a:pt x="20391" y="21741"/>
                </a:moveTo>
                <a:cubicBezTo>
                  <a:pt x="20315" y="21437"/>
                  <a:pt x="20220" y="21760"/>
                  <a:pt x="20220" y="21475"/>
                </a:cubicBezTo>
                <a:lnTo>
                  <a:pt x="19954" y="21608"/>
                </a:lnTo>
                <a:cubicBezTo>
                  <a:pt x="18375" y="20847"/>
                  <a:pt x="16739" y="20200"/>
                  <a:pt x="15255" y="19535"/>
                </a:cubicBezTo>
                <a:cubicBezTo>
                  <a:pt x="15236" y="19306"/>
                  <a:pt x="15141" y="19154"/>
                  <a:pt x="14856" y="19230"/>
                </a:cubicBezTo>
                <a:cubicBezTo>
                  <a:pt x="14932" y="19287"/>
                  <a:pt x="15046" y="19306"/>
                  <a:pt x="15008" y="19401"/>
                </a:cubicBezTo>
                <a:cubicBezTo>
                  <a:pt x="14780" y="19249"/>
                  <a:pt x="14304" y="19306"/>
                  <a:pt x="14285" y="18812"/>
                </a:cubicBezTo>
                <a:cubicBezTo>
                  <a:pt x="14304" y="19021"/>
                  <a:pt x="14190" y="18945"/>
                  <a:pt x="14076" y="19059"/>
                </a:cubicBezTo>
                <a:cubicBezTo>
                  <a:pt x="13525" y="18584"/>
                  <a:pt x="12307" y="18298"/>
                  <a:pt x="11813" y="17766"/>
                </a:cubicBezTo>
                <a:cubicBezTo>
                  <a:pt x="11870" y="17785"/>
                  <a:pt x="11908" y="17823"/>
                  <a:pt x="11946" y="17766"/>
                </a:cubicBezTo>
                <a:cubicBezTo>
                  <a:pt x="11984" y="17709"/>
                  <a:pt x="12022" y="17690"/>
                  <a:pt x="12041" y="17709"/>
                </a:cubicBezTo>
                <a:cubicBezTo>
                  <a:pt x="11965" y="18108"/>
                  <a:pt x="12174" y="17842"/>
                  <a:pt x="12231" y="17728"/>
                </a:cubicBezTo>
                <a:cubicBezTo>
                  <a:pt x="12269" y="17823"/>
                  <a:pt x="12155" y="17994"/>
                  <a:pt x="12288" y="18051"/>
                </a:cubicBezTo>
                <a:cubicBezTo>
                  <a:pt x="12402" y="17937"/>
                  <a:pt x="12288" y="17728"/>
                  <a:pt x="12459" y="17766"/>
                </a:cubicBezTo>
                <a:cubicBezTo>
                  <a:pt x="12497" y="17861"/>
                  <a:pt x="12307" y="18032"/>
                  <a:pt x="12383" y="18108"/>
                </a:cubicBezTo>
                <a:cubicBezTo>
                  <a:pt x="12669" y="18146"/>
                  <a:pt x="12516" y="17994"/>
                  <a:pt x="12707" y="17994"/>
                </a:cubicBezTo>
                <a:cubicBezTo>
                  <a:pt x="12612" y="18165"/>
                  <a:pt x="13277" y="18641"/>
                  <a:pt x="13601" y="18507"/>
                </a:cubicBezTo>
                <a:cubicBezTo>
                  <a:pt x="13258" y="18393"/>
                  <a:pt x="13220" y="18241"/>
                  <a:pt x="12897" y="18203"/>
                </a:cubicBezTo>
                <a:cubicBezTo>
                  <a:pt x="12745" y="18203"/>
                  <a:pt x="12745" y="17994"/>
                  <a:pt x="12897" y="18108"/>
                </a:cubicBezTo>
                <a:cubicBezTo>
                  <a:pt x="13391" y="18279"/>
                  <a:pt x="13886" y="18545"/>
                  <a:pt x="14380" y="18774"/>
                </a:cubicBezTo>
                <a:cubicBezTo>
                  <a:pt x="14438" y="18698"/>
                  <a:pt x="14495" y="18584"/>
                  <a:pt x="14571" y="18603"/>
                </a:cubicBezTo>
                <a:cubicBezTo>
                  <a:pt x="15655" y="19363"/>
                  <a:pt x="17424" y="20181"/>
                  <a:pt x="18812" y="20467"/>
                </a:cubicBezTo>
                <a:cubicBezTo>
                  <a:pt x="19307" y="21056"/>
                  <a:pt x="20372" y="21208"/>
                  <a:pt x="21076" y="21741"/>
                </a:cubicBezTo>
                <a:cubicBezTo>
                  <a:pt x="20848" y="22045"/>
                  <a:pt x="21114" y="21836"/>
                  <a:pt x="21057" y="21988"/>
                </a:cubicBezTo>
                <a:cubicBezTo>
                  <a:pt x="20962" y="21912"/>
                  <a:pt x="20486" y="21342"/>
                  <a:pt x="20391" y="21741"/>
                </a:cubicBezTo>
                <a:close/>
                <a:moveTo>
                  <a:pt x="21475" y="15635"/>
                </a:moveTo>
                <a:cubicBezTo>
                  <a:pt x="21989" y="15845"/>
                  <a:pt x="23073" y="16320"/>
                  <a:pt x="23606" y="16681"/>
                </a:cubicBezTo>
                <a:cubicBezTo>
                  <a:pt x="22674" y="16434"/>
                  <a:pt x="21894" y="16092"/>
                  <a:pt x="21475" y="15635"/>
                </a:cubicBezTo>
                <a:close/>
                <a:moveTo>
                  <a:pt x="24690" y="13144"/>
                </a:moveTo>
                <a:cubicBezTo>
                  <a:pt x="24100" y="13125"/>
                  <a:pt x="23548" y="12649"/>
                  <a:pt x="23092" y="12383"/>
                </a:cubicBezTo>
                <a:cubicBezTo>
                  <a:pt x="23054" y="12459"/>
                  <a:pt x="23073" y="12478"/>
                  <a:pt x="23054" y="12554"/>
                </a:cubicBezTo>
                <a:cubicBezTo>
                  <a:pt x="22940" y="12040"/>
                  <a:pt x="22293" y="12193"/>
                  <a:pt x="22046" y="12002"/>
                </a:cubicBezTo>
                <a:cubicBezTo>
                  <a:pt x="21894" y="11888"/>
                  <a:pt x="21951" y="11432"/>
                  <a:pt x="21818" y="11888"/>
                </a:cubicBezTo>
                <a:cubicBezTo>
                  <a:pt x="21703" y="11831"/>
                  <a:pt x="21665" y="11755"/>
                  <a:pt x="21684" y="11622"/>
                </a:cubicBezTo>
                <a:cubicBezTo>
                  <a:pt x="22997" y="12078"/>
                  <a:pt x="23758" y="12611"/>
                  <a:pt x="24899" y="13068"/>
                </a:cubicBezTo>
                <a:cubicBezTo>
                  <a:pt x="24975" y="12972"/>
                  <a:pt x="25032" y="12801"/>
                  <a:pt x="25108" y="12820"/>
                </a:cubicBezTo>
                <a:cubicBezTo>
                  <a:pt x="25165" y="13106"/>
                  <a:pt x="24880" y="12991"/>
                  <a:pt x="24956" y="13277"/>
                </a:cubicBezTo>
                <a:cubicBezTo>
                  <a:pt x="24975" y="13239"/>
                  <a:pt x="25051" y="13220"/>
                  <a:pt x="25013" y="13315"/>
                </a:cubicBezTo>
                <a:cubicBezTo>
                  <a:pt x="24937" y="13429"/>
                  <a:pt x="24328" y="13239"/>
                  <a:pt x="24690" y="13144"/>
                </a:cubicBezTo>
                <a:close/>
                <a:moveTo>
                  <a:pt x="18432" y="22178"/>
                </a:moveTo>
                <a:cubicBezTo>
                  <a:pt x="18070" y="21912"/>
                  <a:pt x="18793" y="22197"/>
                  <a:pt x="19003" y="22388"/>
                </a:cubicBezTo>
                <a:cubicBezTo>
                  <a:pt x="19041" y="22312"/>
                  <a:pt x="19136" y="22350"/>
                  <a:pt x="19098" y="22445"/>
                </a:cubicBezTo>
                <a:cubicBezTo>
                  <a:pt x="18812" y="22445"/>
                  <a:pt x="18546" y="22255"/>
                  <a:pt x="18432" y="22178"/>
                </a:cubicBezTo>
                <a:close/>
                <a:moveTo>
                  <a:pt x="20429" y="18565"/>
                </a:moveTo>
                <a:cubicBezTo>
                  <a:pt x="20486" y="18336"/>
                  <a:pt x="20790" y="18374"/>
                  <a:pt x="20733" y="18565"/>
                </a:cubicBezTo>
                <a:cubicBezTo>
                  <a:pt x="20695" y="18545"/>
                  <a:pt x="20638" y="18507"/>
                  <a:pt x="20600" y="18584"/>
                </a:cubicBezTo>
                <a:cubicBezTo>
                  <a:pt x="20638" y="18603"/>
                  <a:pt x="20695" y="18622"/>
                  <a:pt x="20657" y="18698"/>
                </a:cubicBezTo>
                <a:close/>
                <a:moveTo>
                  <a:pt x="20829" y="15483"/>
                </a:moveTo>
                <a:cubicBezTo>
                  <a:pt x="20943" y="15293"/>
                  <a:pt x="21475" y="15369"/>
                  <a:pt x="21342" y="15673"/>
                </a:cubicBezTo>
                <a:cubicBezTo>
                  <a:pt x="21190" y="15654"/>
                  <a:pt x="21133" y="15388"/>
                  <a:pt x="20829" y="15483"/>
                </a:cubicBezTo>
                <a:close/>
                <a:moveTo>
                  <a:pt x="17291" y="21208"/>
                </a:moveTo>
                <a:cubicBezTo>
                  <a:pt x="17367" y="21399"/>
                  <a:pt x="17614" y="21227"/>
                  <a:pt x="17500" y="21494"/>
                </a:cubicBezTo>
                <a:cubicBezTo>
                  <a:pt x="17424" y="21399"/>
                  <a:pt x="17081" y="21437"/>
                  <a:pt x="17291" y="21208"/>
                </a:cubicBezTo>
                <a:close/>
                <a:moveTo>
                  <a:pt x="15826" y="20695"/>
                </a:moveTo>
                <a:cubicBezTo>
                  <a:pt x="16187" y="20923"/>
                  <a:pt x="17024" y="20942"/>
                  <a:pt x="17100" y="21208"/>
                </a:cubicBezTo>
                <a:cubicBezTo>
                  <a:pt x="16720" y="21208"/>
                  <a:pt x="16149" y="21018"/>
                  <a:pt x="15826" y="20695"/>
                </a:cubicBezTo>
                <a:close/>
                <a:moveTo>
                  <a:pt x="18774" y="17880"/>
                </a:moveTo>
                <a:cubicBezTo>
                  <a:pt x="18964" y="17671"/>
                  <a:pt x="18755" y="17671"/>
                  <a:pt x="18812" y="17518"/>
                </a:cubicBezTo>
                <a:cubicBezTo>
                  <a:pt x="19022" y="17613"/>
                  <a:pt x="19003" y="17823"/>
                  <a:pt x="19098" y="17956"/>
                </a:cubicBezTo>
                <a:cubicBezTo>
                  <a:pt x="19003" y="17899"/>
                  <a:pt x="18888" y="18013"/>
                  <a:pt x="18774" y="17880"/>
                </a:cubicBezTo>
                <a:close/>
                <a:moveTo>
                  <a:pt x="18318" y="17613"/>
                </a:moveTo>
                <a:cubicBezTo>
                  <a:pt x="18242" y="17594"/>
                  <a:pt x="18185" y="17575"/>
                  <a:pt x="18128" y="17709"/>
                </a:cubicBezTo>
                <a:cubicBezTo>
                  <a:pt x="18128" y="17594"/>
                  <a:pt x="17709" y="17442"/>
                  <a:pt x="17975" y="17347"/>
                </a:cubicBezTo>
                <a:cubicBezTo>
                  <a:pt x="17937" y="17575"/>
                  <a:pt x="18413" y="17309"/>
                  <a:pt x="18318" y="17613"/>
                </a:cubicBezTo>
                <a:close/>
                <a:moveTo>
                  <a:pt x="20752" y="12668"/>
                </a:moveTo>
                <a:cubicBezTo>
                  <a:pt x="20886" y="12459"/>
                  <a:pt x="20676" y="12421"/>
                  <a:pt x="20695" y="12269"/>
                </a:cubicBezTo>
                <a:cubicBezTo>
                  <a:pt x="20771" y="12345"/>
                  <a:pt x="20829" y="12250"/>
                  <a:pt x="20905" y="12307"/>
                </a:cubicBezTo>
                <a:cubicBezTo>
                  <a:pt x="20886" y="12402"/>
                  <a:pt x="20867" y="12497"/>
                  <a:pt x="20867" y="12573"/>
                </a:cubicBezTo>
                <a:cubicBezTo>
                  <a:pt x="20962" y="12307"/>
                  <a:pt x="21285" y="12573"/>
                  <a:pt x="21228" y="12668"/>
                </a:cubicBezTo>
                <a:cubicBezTo>
                  <a:pt x="21000" y="12611"/>
                  <a:pt x="21000" y="12478"/>
                  <a:pt x="20752" y="12668"/>
                </a:cubicBezTo>
                <a:close/>
                <a:moveTo>
                  <a:pt x="21171" y="12174"/>
                </a:moveTo>
                <a:cubicBezTo>
                  <a:pt x="21133" y="12250"/>
                  <a:pt x="21190" y="12307"/>
                  <a:pt x="21266" y="12231"/>
                </a:cubicBezTo>
                <a:cubicBezTo>
                  <a:pt x="21228" y="12212"/>
                  <a:pt x="21209" y="12174"/>
                  <a:pt x="21266" y="12135"/>
                </a:cubicBezTo>
                <a:cubicBezTo>
                  <a:pt x="21437" y="12135"/>
                  <a:pt x="21247" y="12326"/>
                  <a:pt x="21190" y="12459"/>
                </a:cubicBezTo>
                <a:cubicBezTo>
                  <a:pt x="21000" y="12478"/>
                  <a:pt x="20981" y="12174"/>
                  <a:pt x="21171" y="12174"/>
                </a:cubicBezTo>
                <a:close/>
                <a:moveTo>
                  <a:pt x="21114" y="11584"/>
                </a:moveTo>
                <a:cubicBezTo>
                  <a:pt x="20829" y="11508"/>
                  <a:pt x="21171" y="11375"/>
                  <a:pt x="21133" y="11223"/>
                </a:cubicBezTo>
                <a:cubicBezTo>
                  <a:pt x="21247" y="11489"/>
                  <a:pt x="21532" y="11356"/>
                  <a:pt x="21551" y="11641"/>
                </a:cubicBezTo>
                <a:cubicBezTo>
                  <a:pt x="21323" y="11660"/>
                  <a:pt x="21247" y="11470"/>
                  <a:pt x="21095" y="11489"/>
                </a:cubicBezTo>
                <a:cubicBezTo>
                  <a:pt x="21133" y="11508"/>
                  <a:pt x="21152" y="11527"/>
                  <a:pt x="21114" y="11584"/>
                </a:cubicBezTo>
                <a:close/>
                <a:moveTo>
                  <a:pt x="20068" y="11013"/>
                </a:moveTo>
                <a:cubicBezTo>
                  <a:pt x="20163" y="11108"/>
                  <a:pt x="20239" y="11070"/>
                  <a:pt x="20334" y="10880"/>
                </a:cubicBezTo>
                <a:cubicBezTo>
                  <a:pt x="20524" y="11146"/>
                  <a:pt x="21266" y="10899"/>
                  <a:pt x="20924" y="11489"/>
                </a:cubicBezTo>
                <a:cubicBezTo>
                  <a:pt x="20771" y="11337"/>
                  <a:pt x="20638" y="11470"/>
                  <a:pt x="20486" y="11337"/>
                </a:cubicBezTo>
                <a:cubicBezTo>
                  <a:pt x="20524" y="11203"/>
                  <a:pt x="20657" y="11184"/>
                  <a:pt x="20600" y="11127"/>
                </a:cubicBezTo>
                <a:cubicBezTo>
                  <a:pt x="20429" y="10956"/>
                  <a:pt x="20163" y="11203"/>
                  <a:pt x="20068" y="11013"/>
                </a:cubicBezTo>
                <a:close/>
                <a:moveTo>
                  <a:pt x="23872" y="4679"/>
                </a:moveTo>
                <a:cubicBezTo>
                  <a:pt x="24081" y="4946"/>
                  <a:pt x="24442" y="4641"/>
                  <a:pt x="24404" y="4984"/>
                </a:cubicBezTo>
                <a:cubicBezTo>
                  <a:pt x="24519" y="4851"/>
                  <a:pt x="24404" y="4698"/>
                  <a:pt x="24557" y="4793"/>
                </a:cubicBezTo>
                <a:cubicBezTo>
                  <a:pt x="24500" y="5022"/>
                  <a:pt x="24766" y="4908"/>
                  <a:pt x="24576" y="5269"/>
                </a:cubicBezTo>
                <a:cubicBezTo>
                  <a:pt x="24481" y="4965"/>
                  <a:pt x="23891" y="5117"/>
                  <a:pt x="23872" y="4698"/>
                </a:cubicBezTo>
                <a:close/>
                <a:moveTo>
                  <a:pt x="14685" y="20257"/>
                </a:moveTo>
                <a:cubicBezTo>
                  <a:pt x="14837" y="20200"/>
                  <a:pt x="14951" y="20162"/>
                  <a:pt x="14932" y="20371"/>
                </a:cubicBezTo>
                <a:cubicBezTo>
                  <a:pt x="14742" y="20505"/>
                  <a:pt x="14228" y="19991"/>
                  <a:pt x="14685" y="20257"/>
                </a:cubicBezTo>
                <a:close/>
                <a:moveTo>
                  <a:pt x="20011" y="10614"/>
                </a:moveTo>
                <a:cubicBezTo>
                  <a:pt x="20201" y="10671"/>
                  <a:pt x="20277" y="10785"/>
                  <a:pt x="20201" y="10994"/>
                </a:cubicBezTo>
                <a:cubicBezTo>
                  <a:pt x="19973" y="10918"/>
                  <a:pt x="20125" y="10842"/>
                  <a:pt x="20106" y="10747"/>
                </a:cubicBezTo>
                <a:cubicBezTo>
                  <a:pt x="20049" y="10728"/>
                  <a:pt x="19992" y="10842"/>
                  <a:pt x="19935" y="10937"/>
                </a:cubicBezTo>
                <a:cubicBezTo>
                  <a:pt x="19725" y="10823"/>
                  <a:pt x="19668" y="10595"/>
                  <a:pt x="19402" y="10728"/>
                </a:cubicBezTo>
                <a:cubicBezTo>
                  <a:pt x="19516" y="10500"/>
                  <a:pt x="18907" y="10443"/>
                  <a:pt x="18869" y="10424"/>
                </a:cubicBezTo>
                <a:cubicBezTo>
                  <a:pt x="18983" y="10233"/>
                  <a:pt x="19022" y="10329"/>
                  <a:pt x="19041" y="10138"/>
                </a:cubicBezTo>
                <a:cubicBezTo>
                  <a:pt x="19459" y="10329"/>
                  <a:pt x="19820" y="10823"/>
                  <a:pt x="20011" y="10614"/>
                </a:cubicBezTo>
                <a:close/>
                <a:moveTo>
                  <a:pt x="13886" y="19896"/>
                </a:moveTo>
                <a:cubicBezTo>
                  <a:pt x="13011" y="19706"/>
                  <a:pt x="13715" y="19592"/>
                  <a:pt x="13886" y="19896"/>
                </a:cubicBezTo>
                <a:close/>
                <a:moveTo>
                  <a:pt x="18261" y="11089"/>
                </a:moveTo>
                <a:cubicBezTo>
                  <a:pt x="18090" y="10766"/>
                  <a:pt x="17804" y="10766"/>
                  <a:pt x="17500" y="10557"/>
                </a:cubicBezTo>
                <a:lnTo>
                  <a:pt x="17272" y="10443"/>
                </a:lnTo>
                <a:cubicBezTo>
                  <a:pt x="17119" y="10424"/>
                  <a:pt x="17119" y="10214"/>
                  <a:pt x="17272" y="10348"/>
                </a:cubicBezTo>
                <a:lnTo>
                  <a:pt x="17766" y="10633"/>
                </a:lnTo>
                <a:cubicBezTo>
                  <a:pt x="18318" y="10880"/>
                  <a:pt x="19041" y="11051"/>
                  <a:pt x="19155" y="11413"/>
                </a:cubicBezTo>
                <a:cubicBezTo>
                  <a:pt x="18755" y="11223"/>
                  <a:pt x="18565" y="11070"/>
                  <a:pt x="18261" y="11089"/>
                </a:cubicBezTo>
                <a:close/>
                <a:moveTo>
                  <a:pt x="22597" y="4147"/>
                </a:moveTo>
                <a:cubicBezTo>
                  <a:pt x="22788" y="4242"/>
                  <a:pt x="23187" y="4242"/>
                  <a:pt x="23225" y="4508"/>
                </a:cubicBezTo>
                <a:cubicBezTo>
                  <a:pt x="23054" y="4413"/>
                  <a:pt x="22635" y="4413"/>
                  <a:pt x="22597" y="4147"/>
                </a:cubicBezTo>
                <a:close/>
                <a:moveTo>
                  <a:pt x="18622" y="11584"/>
                </a:moveTo>
                <a:cubicBezTo>
                  <a:pt x="18755" y="11413"/>
                  <a:pt x="18489" y="11432"/>
                  <a:pt x="18565" y="11280"/>
                </a:cubicBezTo>
                <a:cubicBezTo>
                  <a:pt x="18679" y="11223"/>
                  <a:pt x="18907" y="11318"/>
                  <a:pt x="18793" y="11508"/>
                </a:cubicBezTo>
                <a:cubicBezTo>
                  <a:pt x="18736" y="11470"/>
                  <a:pt x="18679" y="11603"/>
                  <a:pt x="18622" y="11584"/>
                </a:cubicBezTo>
                <a:close/>
                <a:moveTo>
                  <a:pt x="18013" y="9739"/>
                </a:moveTo>
                <a:cubicBezTo>
                  <a:pt x="18280" y="9967"/>
                  <a:pt x="18850" y="9891"/>
                  <a:pt x="18850" y="10329"/>
                </a:cubicBezTo>
                <a:cubicBezTo>
                  <a:pt x="18641" y="10024"/>
                  <a:pt x="17956" y="10233"/>
                  <a:pt x="18013" y="9739"/>
                </a:cubicBezTo>
                <a:close/>
                <a:moveTo>
                  <a:pt x="12554" y="19325"/>
                </a:moveTo>
                <a:cubicBezTo>
                  <a:pt x="12497" y="19306"/>
                  <a:pt x="12440" y="19420"/>
                  <a:pt x="12383" y="19420"/>
                </a:cubicBezTo>
                <a:cubicBezTo>
                  <a:pt x="12535" y="19059"/>
                  <a:pt x="12859" y="19249"/>
                  <a:pt x="12802" y="19458"/>
                </a:cubicBezTo>
                <a:cubicBezTo>
                  <a:pt x="12726" y="19439"/>
                  <a:pt x="12669" y="19382"/>
                  <a:pt x="12612" y="19458"/>
                </a:cubicBezTo>
                <a:cubicBezTo>
                  <a:pt x="12650" y="19497"/>
                  <a:pt x="12650" y="19630"/>
                  <a:pt x="12573" y="19611"/>
                </a:cubicBezTo>
                <a:lnTo>
                  <a:pt x="12554" y="19325"/>
                </a:lnTo>
                <a:close/>
                <a:moveTo>
                  <a:pt x="11775" y="19249"/>
                </a:moveTo>
                <a:cubicBezTo>
                  <a:pt x="11679" y="19135"/>
                  <a:pt x="11756" y="18945"/>
                  <a:pt x="11660" y="18812"/>
                </a:cubicBezTo>
                <a:cubicBezTo>
                  <a:pt x="11927" y="18850"/>
                  <a:pt x="11737" y="19078"/>
                  <a:pt x="11813" y="19192"/>
                </a:cubicBezTo>
                <a:cubicBezTo>
                  <a:pt x="12003" y="19192"/>
                  <a:pt x="12345" y="19078"/>
                  <a:pt x="12288" y="19363"/>
                </a:cubicBezTo>
                <a:cubicBezTo>
                  <a:pt x="12117" y="19497"/>
                  <a:pt x="11927" y="19116"/>
                  <a:pt x="11775" y="19249"/>
                </a:cubicBezTo>
                <a:close/>
                <a:moveTo>
                  <a:pt x="17348" y="9358"/>
                </a:moveTo>
                <a:cubicBezTo>
                  <a:pt x="17329" y="9701"/>
                  <a:pt x="17994" y="9511"/>
                  <a:pt x="17842" y="9834"/>
                </a:cubicBezTo>
                <a:cubicBezTo>
                  <a:pt x="17709" y="9682"/>
                  <a:pt x="17062" y="9530"/>
                  <a:pt x="17348" y="9358"/>
                </a:cubicBezTo>
                <a:close/>
                <a:moveTo>
                  <a:pt x="11718" y="17728"/>
                </a:moveTo>
                <a:cubicBezTo>
                  <a:pt x="11775" y="17766"/>
                  <a:pt x="11699" y="17823"/>
                  <a:pt x="11622" y="17861"/>
                </a:cubicBezTo>
                <a:cubicBezTo>
                  <a:pt x="10766" y="17347"/>
                  <a:pt x="9834" y="17138"/>
                  <a:pt x="9169" y="16586"/>
                </a:cubicBezTo>
                <a:cubicBezTo>
                  <a:pt x="10044" y="16891"/>
                  <a:pt x="10919" y="17385"/>
                  <a:pt x="11718" y="17728"/>
                </a:cubicBezTo>
                <a:close/>
                <a:moveTo>
                  <a:pt x="15845" y="10081"/>
                </a:moveTo>
                <a:cubicBezTo>
                  <a:pt x="15959" y="10024"/>
                  <a:pt x="16054" y="9929"/>
                  <a:pt x="16149" y="10062"/>
                </a:cubicBezTo>
                <a:lnTo>
                  <a:pt x="16035" y="10271"/>
                </a:lnTo>
                <a:cubicBezTo>
                  <a:pt x="15997" y="10081"/>
                  <a:pt x="15826" y="10252"/>
                  <a:pt x="15845" y="10081"/>
                </a:cubicBezTo>
                <a:close/>
                <a:moveTo>
                  <a:pt x="9416" y="18165"/>
                </a:moveTo>
                <a:cubicBezTo>
                  <a:pt x="9720" y="18032"/>
                  <a:pt x="10310" y="18355"/>
                  <a:pt x="10215" y="18545"/>
                </a:cubicBezTo>
                <a:cubicBezTo>
                  <a:pt x="9949" y="18393"/>
                  <a:pt x="9682" y="18165"/>
                  <a:pt x="9416" y="18165"/>
                </a:cubicBezTo>
                <a:close/>
                <a:moveTo>
                  <a:pt x="11699" y="14513"/>
                </a:moveTo>
                <a:cubicBezTo>
                  <a:pt x="11813" y="14741"/>
                  <a:pt x="12155" y="14551"/>
                  <a:pt x="12022" y="14894"/>
                </a:cubicBezTo>
                <a:cubicBezTo>
                  <a:pt x="11794" y="14798"/>
                  <a:pt x="11699" y="14779"/>
                  <a:pt x="11699" y="14513"/>
                </a:cubicBezTo>
                <a:close/>
                <a:moveTo>
                  <a:pt x="10424" y="14209"/>
                </a:moveTo>
                <a:cubicBezTo>
                  <a:pt x="10557" y="14000"/>
                  <a:pt x="10900" y="14114"/>
                  <a:pt x="10881" y="14285"/>
                </a:cubicBezTo>
                <a:cubicBezTo>
                  <a:pt x="10728" y="14380"/>
                  <a:pt x="10576" y="14114"/>
                  <a:pt x="10424" y="14209"/>
                </a:cubicBezTo>
                <a:close/>
                <a:moveTo>
                  <a:pt x="7514" y="17195"/>
                </a:moveTo>
                <a:cubicBezTo>
                  <a:pt x="7685" y="17252"/>
                  <a:pt x="8313" y="17366"/>
                  <a:pt x="8199" y="17613"/>
                </a:cubicBezTo>
                <a:cubicBezTo>
                  <a:pt x="8008" y="17423"/>
                  <a:pt x="7552" y="17328"/>
                  <a:pt x="7514" y="17195"/>
                </a:cubicBezTo>
                <a:close/>
                <a:moveTo>
                  <a:pt x="9739" y="13790"/>
                </a:moveTo>
                <a:cubicBezTo>
                  <a:pt x="9968" y="13923"/>
                  <a:pt x="10329" y="13828"/>
                  <a:pt x="10329" y="14152"/>
                </a:cubicBezTo>
                <a:cubicBezTo>
                  <a:pt x="10158" y="14019"/>
                  <a:pt x="9758" y="14076"/>
                  <a:pt x="9739" y="13790"/>
                </a:cubicBezTo>
                <a:close/>
                <a:moveTo>
                  <a:pt x="12612" y="9054"/>
                </a:moveTo>
                <a:cubicBezTo>
                  <a:pt x="13030" y="8750"/>
                  <a:pt x="13353" y="9168"/>
                  <a:pt x="13505" y="9416"/>
                </a:cubicBezTo>
                <a:cubicBezTo>
                  <a:pt x="13182" y="9263"/>
                  <a:pt x="13011" y="9092"/>
                  <a:pt x="12612" y="9054"/>
                </a:cubicBezTo>
                <a:close/>
                <a:moveTo>
                  <a:pt x="11261" y="8312"/>
                </a:moveTo>
                <a:cubicBezTo>
                  <a:pt x="11375" y="8255"/>
                  <a:pt x="11603" y="8350"/>
                  <a:pt x="11470" y="8541"/>
                </a:cubicBezTo>
                <a:cubicBezTo>
                  <a:pt x="11432" y="8445"/>
                  <a:pt x="11166" y="8464"/>
                  <a:pt x="11261" y="8312"/>
                </a:cubicBezTo>
                <a:close/>
                <a:moveTo>
                  <a:pt x="10443" y="7875"/>
                </a:moveTo>
                <a:cubicBezTo>
                  <a:pt x="10538" y="7970"/>
                  <a:pt x="10652" y="8065"/>
                  <a:pt x="10652" y="8198"/>
                </a:cubicBezTo>
                <a:cubicBezTo>
                  <a:pt x="10519" y="8065"/>
                  <a:pt x="10215" y="8217"/>
                  <a:pt x="10443" y="7875"/>
                </a:cubicBezTo>
                <a:close/>
                <a:moveTo>
                  <a:pt x="4223" y="14532"/>
                </a:moveTo>
                <a:cubicBezTo>
                  <a:pt x="3881" y="14323"/>
                  <a:pt x="4756" y="14608"/>
                  <a:pt x="4908" y="14874"/>
                </a:cubicBezTo>
                <a:cubicBezTo>
                  <a:pt x="4566" y="14779"/>
                  <a:pt x="4375" y="14627"/>
                  <a:pt x="4223" y="14532"/>
                </a:cubicBezTo>
                <a:close/>
                <a:moveTo>
                  <a:pt x="4109" y="12193"/>
                </a:moveTo>
                <a:cubicBezTo>
                  <a:pt x="4661" y="12307"/>
                  <a:pt x="5517" y="12421"/>
                  <a:pt x="5783" y="12820"/>
                </a:cubicBezTo>
                <a:cubicBezTo>
                  <a:pt x="5231" y="12554"/>
                  <a:pt x="4471" y="12573"/>
                  <a:pt x="4109" y="12193"/>
                </a:cubicBezTo>
                <a:close/>
                <a:moveTo>
                  <a:pt x="3501" y="13942"/>
                </a:moveTo>
                <a:cubicBezTo>
                  <a:pt x="3824" y="14038"/>
                  <a:pt x="3881" y="14133"/>
                  <a:pt x="4052" y="14323"/>
                </a:cubicBezTo>
                <a:lnTo>
                  <a:pt x="3900" y="14513"/>
                </a:lnTo>
                <a:cubicBezTo>
                  <a:pt x="3672" y="14456"/>
                  <a:pt x="3234" y="14323"/>
                  <a:pt x="3501" y="13942"/>
                </a:cubicBezTo>
                <a:close/>
                <a:moveTo>
                  <a:pt x="1903" y="16225"/>
                </a:moveTo>
                <a:cubicBezTo>
                  <a:pt x="2074" y="16320"/>
                  <a:pt x="2340" y="16301"/>
                  <a:pt x="2264" y="16567"/>
                </a:cubicBezTo>
                <a:cubicBezTo>
                  <a:pt x="2055" y="16510"/>
                  <a:pt x="1827" y="16434"/>
                  <a:pt x="1903" y="16225"/>
                </a:cubicBezTo>
                <a:close/>
                <a:moveTo>
                  <a:pt x="1028" y="16434"/>
                </a:moveTo>
                <a:cubicBezTo>
                  <a:pt x="1237" y="16529"/>
                  <a:pt x="1675" y="16491"/>
                  <a:pt x="1598" y="16815"/>
                </a:cubicBezTo>
                <a:cubicBezTo>
                  <a:pt x="1351" y="16624"/>
                  <a:pt x="1123" y="16662"/>
                  <a:pt x="1028" y="16434"/>
                </a:cubicBezTo>
                <a:close/>
                <a:moveTo>
                  <a:pt x="7495" y="6886"/>
                </a:moveTo>
                <a:cubicBezTo>
                  <a:pt x="7685" y="6734"/>
                  <a:pt x="8199" y="6829"/>
                  <a:pt x="8104" y="7019"/>
                </a:cubicBezTo>
                <a:cubicBezTo>
                  <a:pt x="7894" y="6962"/>
                  <a:pt x="7704" y="6867"/>
                  <a:pt x="7495" y="6886"/>
                </a:cubicBezTo>
                <a:close/>
                <a:moveTo>
                  <a:pt x="2530" y="13391"/>
                </a:moveTo>
                <a:cubicBezTo>
                  <a:pt x="2588" y="13505"/>
                  <a:pt x="2930" y="13505"/>
                  <a:pt x="2702" y="13714"/>
                </a:cubicBezTo>
                <a:cubicBezTo>
                  <a:pt x="2569" y="13619"/>
                  <a:pt x="2302" y="13714"/>
                  <a:pt x="2530" y="13391"/>
                </a:cubicBezTo>
                <a:close/>
                <a:moveTo>
                  <a:pt x="8351" y="4299"/>
                </a:moveTo>
                <a:cubicBezTo>
                  <a:pt x="8427" y="4413"/>
                  <a:pt x="8750" y="4185"/>
                  <a:pt x="8674" y="4432"/>
                </a:cubicBezTo>
                <a:cubicBezTo>
                  <a:pt x="8560" y="4299"/>
                  <a:pt x="8180" y="4679"/>
                  <a:pt x="8351" y="429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1"/>
          <p:cNvSpPr/>
          <p:nvPr/>
        </p:nvSpPr>
        <p:spPr>
          <a:xfrm flipH="1">
            <a:off x="8018561" y="561302"/>
            <a:ext cx="1459065" cy="1196238"/>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1"/>
          <p:cNvSpPr/>
          <p:nvPr/>
        </p:nvSpPr>
        <p:spPr>
          <a:xfrm rot="-2842003" flipH="1">
            <a:off x="8030289" y="-93305"/>
            <a:ext cx="1816016" cy="513097"/>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1"/>
          <p:cNvSpPr/>
          <p:nvPr/>
        </p:nvSpPr>
        <p:spPr>
          <a:xfrm>
            <a:off x="579318" y="2403772"/>
            <a:ext cx="503083" cy="497215"/>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1"/>
          <p:cNvSpPr/>
          <p:nvPr/>
        </p:nvSpPr>
        <p:spPr>
          <a:xfrm rot="8795720" flipH="1">
            <a:off x="5475776" y="4878897"/>
            <a:ext cx="879729" cy="24855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1"/>
          <p:cNvSpPr/>
          <p:nvPr/>
        </p:nvSpPr>
        <p:spPr>
          <a:xfrm flipH="1">
            <a:off x="3528231" y="89401"/>
            <a:ext cx="606603" cy="497334"/>
          </a:xfrm>
          <a:custGeom>
            <a:avLst/>
            <a:gdLst/>
            <a:ahLst/>
            <a:cxnLst/>
            <a:rect l="l" t="t" r="r" b="b"/>
            <a:pathLst>
              <a:path w="114887" h="94192" extrusionOk="0">
                <a:moveTo>
                  <a:pt x="4870" y="55446"/>
                </a:moveTo>
                <a:cubicBezTo>
                  <a:pt x="5117" y="55123"/>
                  <a:pt x="5364" y="54819"/>
                  <a:pt x="5630" y="54514"/>
                </a:cubicBezTo>
                <a:cubicBezTo>
                  <a:pt x="5554" y="54476"/>
                  <a:pt x="5497" y="54495"/>
                  <a:pt x="5440" y="54400"/>
                </a:cubicBezTo>
                <a:cubicBezTo>
                  <a:pt x="5668" y="54058"/>
                  <a:pt x="6087" y="53697"/>
                  <a:pt x="6258" y="53335"/>
                </a:cubicBezTo>
                <a:cubicBezTo>
                  <a:pt x="6182" y="53411"/>
                  <a:pt x="6106" y="53506"/>
                  <a:pt x="6049" y="53411"/>
                </a:cubicBezTo>
                <a:cubicBezTo>
                  <a:pt x="5973" y="53126"/>
                  <a:pt x="6562" y="52993"/>
                  <a:pt x="6600" y="52745"/>
                </a:cubicBezTo>
                <a:cubicBezTo>
                  <a:pt x="6505" y="52860"/>
                  <a:pt x="6410" y="52898"/>
                  <a:pt x="6334" y="52841"/>
                </a:cubicBezTo>
                <a:cubicBezTo>
                  <a:pt x="6524" y="52726"/>
                  <a:pt x="6448" y="52650"/>
                  <a:pt x="6429" y="52555"/>
                </a:cubicBezTo>
                <a:cubicBezTo>
                  <a:pt x="6543" y="52441"/>
                  <a:pt x="6658" y="52346"/>
                  <a:pt x="6772" y="52232"/>
                </a:cubicBezTo>
                <a:cubicBezTo>
                  <a:pt x="6848" y="51794"/>
                  <a:pt x="7038" y="51547"/>
                  <a:pt x="7437" y="51110"/>
                </a:cubicBezTo>
                <a:cubicBezTo>
                  <a:pt x="8712" y="49721"/>
                  <a:pt x="10367" y="47420"/>
                  <a:pt x="11983" y="45556"/>
                </a:cubicBezTo>
                <a:cubicBezTo>
                  <a:pt x="12744" y="44681"/>
                  <a:pt x="13486" y="43844"/>
                  <a:pt x="14247" y="43007"/>
                </a:cubicBezTo>
                <a:cubicBezTo>
                  <a:pt x="16605" y="40420"/>
                  <a:pt x="18964" y="38328"/>
                  <a:pt x="21208" y="35969"/>
                </a:cubicBezTo>
                <a:cubicBezTo>
                  <a:pt x="23225" y="34352"/>
                  <a:pt x="25659" y="31632"/>
                  <a:pt x="27466" y="30225"/>
                </a:cubicBezTo>
                <a:cubicBezTo>
                  <a:pt x="27143" y="30776"/>
                  <a:pt x="26344" y="31252"/>
                  <a:pt x="26192" y="31575"/>
                </a:cubicBezTo>
                <a:cubicBezTo>
                  <a:pt x="26040" y="31861"/>
                  <a:pt x="26420" y="31499"/>
                  <a:pt x="26135" y="31632"/>
                </a:cubicBezTo>
                <a:cubicBezTo>
                  <a:pt x="25754" y="31804"/>
                  <a:pt x="25336" y="32488"/>
                  <a:pt x="25165" y="32812"/>
                </a:cubicBezTo>
                <a:cubicBezTo>
                  <a:pt x="27162" y="31024"/>
                  <a:pt x="29901" y="28247"/>
                  <a:pt x="32069" y="26478"/>
                </a:cubicBezTo>
                <a:cubicBezTo>
                  <a:pt x="32241" y="26307"/>
                  <a:pt x="32412" y="26154"/>
                  <a:pt x="32602" y="25983"/>
                </a:cubicBezTo>
                <a:cubicBezTo>
                  <a:pt x="32887" y="25774"/>
                  <a:pt x="32450" y="26211"/>
                  <a:pt x="32336" y="26288"/>
                </a:cubicBezTo>
                <a:cubicBezTo>
                  <a:pt x="29673" y="28684"/>
                  <a:pt x="27295" y="31081"/>
                  <a:pt x="24632" y="33896"/>
                </a:cubicBezTo>
                <a:cubicBezTo>
                  <a:pt x="26725" y="32051"/>
                  <a:pt x="29977" y="28874"/>
                  <a:pt x="32412" y="26858"/>
                </a:cubicBezTo>
                <a:cubicBezTo>
                  <a:pt x="32145" y="27429"/>
                  <a:pt x="30586" y="28247"/>
                  <a:pt x="30262" y="29027"/>
                </a:cubicBezTo>
                <a:cubicBezTo>
                  <a:pt x="30281" y="28989"/>
                  <a:pt x="30377" y="28950"/>
                  <a:pt x="30396" y="28970"/>
                </a:cubicBezTo>
                <a:cubicBezTo>
                  <a:pt x="29711" y="29749"/>
                  <a:pt x="28455" y="30567"/>
                  <a:pt x="28189" y="31195"/>
                </a:cubicBezTo>
                <a:cubicBezTo>
                  <a:pt x="28969" y="30510"/>
                  <a:pt x="30453" y="29331"/>
                  <a:pt x="31232" y="28684"/>
                </a:cubicBezTo>
                <a:cubicBezTo>
                  <a:pt x="31898" y="28133"/>
                  <a:pt x="31328" y="28589"/>
                  <a:pt x="31099" y="28950"/>
                </a:cubicBezTo>
                <a:cubicBezTo>
                  <a:pt x="31651" y="28589"/>
                  <a:pt x="32564" y="27543"/>
                  <a:pt x="33249" y="27144"/>
                </a:cubicBezTo>
                <a:cubicBezTo>
                  <a:pt x="33001" y="27562"/>
                  <a:pt x="31898" y="28057"/>
                  <a:pt x="32298" y="28380"/>
                </a:cubicBezTo>
                <a:cubicBezTo>
                  <a:pt x="33401" y="27467"/>
                  <a:pt x="34314" y="26668"/>
                  <a:pt x="35341" y="25812"/>
                </a:cubicBezTo>
                <a:cubicBezTo>
                  <a:pt x="35189" y="25926"/>
                  <a:pt x="35189" y="25983"/>
                  <a:pt x="35322" y="25983"/>
                </a:cubicBezTo>
                <a:cubicBezTo>
                  <a:pt x="35132" y="26211"/>
                  <a:pt x="34942" y="26307"/>
                  <a:pt x="34770" y="26364"/>
                </a:cubicBezTo>
                <a:cubicBezTo>
                  <a:pt x="34980" y="26497"/>
                  <a:pt x="34314" y="26839"/>
                  <a:pt x="34276" y="27182"/>
                </a:cubicBezTo>
                <a:cubicBezTo>
                  <a:pt x="34656" y="26858"/>
                  <a:pt x="35303" y="26345"/>
                  <a:pt x="35531" y="26288"/>
                </a:cubicBezTo>
                <a:cubicBezTo>
                  <a:pt x="35455" y="26402"/>
                  <a:pt x="35170" y="26535"/>
                  <a:pt x="35227" y="26649"/>
                </a:cubicBezTo>
                <a:cubicBezTo>
                  <a:pt x="35874" y="26116"/>
                  <a:pt x="36577" y="25318"/>
                  <a:pt x="37224" y="24975"/>
                </a:cubicBezTo>
                <a:cubicBezTo>
                  <a:pt x="34656" y="27258"/>
                  <a:pt x="32222" y="29673"/>
                  <a:pt x="30034" y="31880"/>
                </a:cubicBezTo>
                <a:cubicBezTo>
                  <a:pt x="30015" y="31899"/>
                  <a:pt x="29958" y="31804"/>
                  <a:pt x="29901" y="31861"/>
                </a:cubicBezTo>
                <a:cubicBezTo>
                  <a:pt x="29673" y="32108"/>
                  <a:pt x="29311" y="32526"/>
                  <a:pt x="28931" y="32850"/>
                </a:cubicBezTo>
                <a:cubicBezTo>
                  <a:pt x="29045" y="32888"/>
                  <a:pt x="28950" y="33135"/>
                  <a:pt x="28855" y="33059"/>
                </a:cubicBezTo>
                <a:cubicBezTo>
                  <a:pt x="28969" y="32831"/>
                  <a:pt x="28570" y="33230"/>
                  <a:pt x="28379" y="33420"/>
                </a:cubicBezTo>
                <a:cubicBezTo>
                  <a:pt x="28512" y="33515"/>
                  <a:pt x="28303" y="33687"/>
                  <a:pt x="28512" y="33649"/>
                </a:cubicBezTo>
                <a:cubicBezTo>
                  <a:pt x="28608" y="33534"/>
                  <a:pt x="28760" y="33192"/>
                  <a:pt x="28893" y="33287"/>
                </a:cubicBezTo>
                <a:cubicBezTo>
                  <a:pt x="28703" y="33706"/>
                  <a:pt x="27923" y="33991"/>
                  <a:pt x="27980" y="34447"/>
                </a:cubicBezTo>
                <a:cubicBezTo>
                  <a:pt x="27619" y="34676"/>
                  <a:pt x="27466" y="35094"/>
                  <a:pt x="27276" y="35170"/>
                </a:cubicBezTo>
                <a:cubicBezTo>
                  <a:pt x="27314" y="35132"/>
                  <a:pt x="27371" y="35075"/>
                  <a:pt x="27352" y="35037"/>
                </a:cubicBezTo>
                <a:cubicBezTo>
                  <a:pt x="27029" y="35418"/>
                  <a:pt x="26591" y="36045"/>
                  <a:pt x="26325" y="35988"/>
                </a:cubicBezTo>
                <a:cubicBezTo>
                  <a:pt x="26287" y="36045"/>
                  <a:pt x="26363" y="36273"/>
                  <a:pt x="26420" y="36197"/>
                </a:cubicBezTo>
                <a:cubicBezTo>
                  <a:pt x="26782" y="35931"/>
                  <a:pt x="26972" y="35513"/>
                  <a:pt x="27238" y="35494"/>
                </a:cubicBezTo>
                <a:cubicBezTo>
                  <a:pt x="26801" y="35969"/>
                  <a:pt x="26173" y="36540"/>
                  <a:pt x="25716" y="37205"/>
                </a:cubicBezTo>
                <a:cubicBezTo>
                  <a:pt x="25869" y="37186"/>
                  <a:pt x="25869" y="36977"/>
                  <a:pt x="25888" y="37186"/>
                </a:cubicBezTo>
                <a:cubicBezTo>
                  <a:pt x="25812" y="37377"/>
                  <a:pt x="25108" y="37871"/>
                  <a:pt x="24841" y="38309"/>
                </a:cubicBezTo>
                <a:cubicBezTo>
                  <a:pt x="24994" y="38347"/>
                  <a:pt x="24975" y="38023"/>
                  <a:pt x="25108" y="38195"/>
                </a:cubicBezTo>
                <a:cubicBezTo>
                  <a:pt x="24803" y="38499"/>
                  <a:pt x="24575" y="38613"/>
                  <a:pt x="24442" y="38746"/>
                </a:cubicBezTo>
                <a:cubicBezTo>
                  <a:pt x="24670" y="38860"/>
                  <a:pt x="25051" y="38499"/>
                  <a:pt x="25298" y="38385"/>
                </a:cubicBezTo>
                <a:cubicBezTo>
                  <a:pt x="25089" y="38575"/>
                  <a:pt x="24689" y="38936"/>
                  <a:pt x="24918" y="38955"/>
                </a:cubicBezTo>
                <a:cubicBezTo>
                  <a:pt x="24575" y="39108"/>
                  <a:pt x="24024" y="39792"/>
                  <a:pt x="23795" y="40097"/>
                </a:cubicBezTo>
                <a:cubicBezTo>
                  <a:pt x="24461" y="39678"/>
                  <a:pt x="24956" y="38765"/>
                  <a:pt x="26040" y="38118"/>
                </a:cubicBezTo>
                <a:cubicBezTo>
                  <a:pt x="26306" y="37681"/>
                  <a:pt x="27029" y="37129"/>
                  <a:pt x="27200" y="36730"/>
                </a:cubicBezTo>
                <a:cubicBezTo>
                  <a:pt x="27124" y="36806"/>
                  <a:pt x="27029" y="36920"/>
                  <a:pt x="26972" y="36882"/>
                </a:cubicBezTo>
                <a:cubicBezTo>
                  <a:pt x="27961" y="36369"/>
                  <a:pt x="28189" y="35817"/>
                  <a:pt x="29235" y="35113"/>
                </a:cubicBezTo>
                <a:cubicBezTo>
                  <a:pt x="28265" y="36083"/>
                  <a:pt x="27619" y="36597"/>
                  <a:pt x="26591" y="37738"/>
                </a:cubicBezTo>
                <a:cubicBezTo>
                  <a:pt x="28094" y="36502"/>
                  <a:pt x="29787" y="34524"/>
                  <a:pt x="31156" y="33592"/>
                </a:cubicBezTo>
                <a:cubicBezTo>
                  <a:pt x="31175" y="33439"/>
                  <a:pt x="31518" y="33059"/>
                  <a:pt x="31746" y="33040"/>
                </a:cubicBezTo>
                <a:cubicBezTo>
                  <a:pt x="30738" y="33972"/>
                  <a:pt x="29673" y="35075"/>
                  <a:pt x="28741" y="35855"/>
                </a:cubicBezTo>
                <a:cubicBezTo>
                  <a:pt x="28836" y="36007"/>
                  <a:pt x="28570" y="36178"/>
                  <a:pt x="28703" y="36312"/>
                </a:cubicBezTo>
                <a:cubicBezTo>
                  <a:pt x="28741" y="36121"/>
                  <a:pt x="28969" y="36178"/>
                  <a:pt x="29007" y="35950"/>
                </a:cubicBezTo>
                <a:cubicBezTo>
                  <a:pt x="28950" y="36083"/>
                  <a:pt x="28722" y="36121"/>
                  <a:pt x="28855" y="35969"/>
                </a:cubicBezTo>
                <a:cubicBezTo>
                  <a:pt x="28969" y="35912"/>
                  <a:pt x="29064" y="35950"/>
                  <a:pt x="29197" y="35855"/>
                </a:cubicBezTo>
                <a:cubicBezTo>
                  <a:pt x="29159" y="35817"/>
                  <a:pt x="29121" y="35855"/>
                  <a:pt x="29083" y="35817"/>
                </a:cubicBezTo>
                <a:cubicBezTo>
                  <a:pt x="29292" y="35722"/>
                  <a:pt x="29235" y="35798"/>
                  <a:pt x="29445" y="35627"/>
                </a:cubicBezTo>
                <a:cubicBezTo>
                  <a:pt x="29178" y="35532"/>
                  <a:pt x="29559" y="35551"/>
                  <a:pt x="29673" y="35399"/>
                </a:cubicBezTo>
                <a:cubicBezTo>
                  <a:pt x="29635" y="35360"/>
                  <a:pt x="29540" y="35399"/>
                  <a:pt x="29654" y="35284"/>
                </a:cubicBezTo>
                <a:cubicBezTo>
                  <a:pt x="29749" y="35208"/>
                  <a:pt x="29692" y="35360"/>
                  <a:pt x="29768" y="35303"/>
                </a:cubicBezTo>
                <a:cubicBezTo>
                  <a:pt x="30947" y="34200"/>
                  <a:pt x="32298" y="33078"/>
                  <a:pt x="33135" y="32013"/>
                </a:cubicBezTo>
                <a:cubicBezTo>
                  <a:pt x="32678" y="32393"/>
                  <a:pt x="32507" y="32755"/>
                  <a:pt x="32145" y="32869"/>
                </a:cubicBezTo>
                <a:cubicBezTo>
                  <a:pt x="32526" y="32583"/>
                  <a:pt x="33135" y="31747"/>
                  <a:pt x="33306" y="31994"/>
                </a:cubicBezTo>
                <a:cubicBezTo>
                  <a:pt x="33477" y="31499"/>
                  <a:pt x="33648" y="31537"/>
                  <a:pt x="34029" y="31309"/>
                </a:cubicBezTo>
                <a:cubicBezTo>
                  <a:pt x="33800" y="31252"/>
                  <a:pt x="34314" y="30853"/>
                  <a:pt x="34333" y="31043"/>
                </a:cubicBezTo>
                <a:cubicBezTo>
                  <a:pt x="34314" y="30738"/>
                  <a:pt x="34580" y="30662"/>
                  <a:pt x="34808" y="30377"/>
                </a:cubicBezTo>
                <a:cubicBezTo>
                  <a:pt x="34999" y="30529"/>
                  <a:pt x="34352" y="30776"/>
                  <a:pt x="34428" y="30948"/>
                </a:cubicBezTo>
                <a:cubicBezTo>
                  <a:pt x="37890" y="27961"/>
                  <a:pt x="41561" y="24728"/>
                  <a:pt x="45251" y="21704"/>
                </a:cubicBezTo>
                <a:cubicBezTo>
                  <a:pt x="44281" y="22617"/>
                  <a:pt x="43615" y="23187"/>
                  <a:pt x="42360" y="24347"/>
                </a:cubicBezTo>
                <a:cubicBezTo>
                  <a:pt x="42074" y="24614"/>
                  <a:pt x="41675" y="24956"/>
                  <a:pt x="41580" y="25279"/>
                </a:cubicBezTo>
                <a:cubicBezTo>
                  <a:pt x="41998" y="24956"/>
                  <a:pt x="42436" y="24424"/>
                  <a:pt x="42816" y="24347"/>
                </a:cubicBezTo>
                <a:cubicBezTo>
                  <a:pt x="42664" y="24462"/>
                  <a:pt x="42284" y="24652"/>
                  <a:pt x="42265" y="24937"/>
                </a:cubicBezTo>
                <a:cubicBezTo>
                  <a:pt x="42512" y="24709"/>
                  <a:pt x="42759" y="24405"/>
                  <a:pt x="42968" y="24405"/>
                </a:cubicBezTo>
                <a:cubicBezTo>
                  <a:pt x="42246" y="25146"/>
                  <a:pt x="41447" y="25584"/>
                  <a:pt x="41066" y="26192"/>
                </a:cubicBezTo>
                <a:cubicBezTo>
                  <a:pt x="42150" y="25318"/>
                  <a:pt x="43520" y="24081"/>
                  <a:pt x="44661" y="23111"/>
                </a:cubicBezTo>
                <a:cubicBezTo>
                  <a:pt x="44566" y="23320"/>
                  <a:pt x="44243" y="23453"/>
                  <a:pt x="44148" y="23720"/>
                </a:cubicBezTo>
                <a:cubicBezTo>
                  <a:pt x="46620" y="21685"/>
                  <a:pt x="48941" y="20353"/>
                  <a:pt x="50520" y="18584"/>
                </a:cubicBezTo>
                <a:cubicBezTo>
                  <a:pt x="50577" y="18622"/>
                  <a:pt x="50615" y="18698"/>
                  <a:pt x="50672" y="18660"/>
                </a:cubicBezTo>
                <a:cubicBezTo>
                  <a:pt x="51851" y="17538"/>
                  <a:pt x="53981" y="15788"/>
                  <a:pt x="54875" y="15065"/>
                </a:cubicBezTo>
                <a:cubicBezTo>
                  <a:pt x="54837" y="15103"/>
                  <a:pt x="54837" y="15160"/>
                  <a:pt x="54913" y="15103"/>
                </a:cubicBezTo>
                <a:cubicBezTo>
                  <a:pt x="55028" y="15008"/>
                  <a:pt x="55427" y="14552"/>
                  <a:pt x="55370" y="14742"/>
                </a:cubicBezTo>
                <a:cubicBezTo>
                  <a:pt x="55180" y="14913"/>
                  <a:pt x="54989" y="15103"/>
                  <a:pt x="54799" y="15275"/>
                </a:cubicBezTo>
                <a:cubicBezTo>
                  <a:pt x="54723" y="15351"/>
                  <a:pt x="54666" y="15370"/>
                  <a:pt x="54609" y="15389"/>
                </a:cubicBezTo>
                <a:cubicBezTo>
                  <a:pt x="54571" y="15503"/>
                  <a:pt x="54666" y="15598"/>
                  <a:pt x="54476" y="15712"/>
                </a:cubicBezTo>
                <a:cubicBezTo>
                  <a:pt x="54400" y="15788"/>
                  <a:pt x="54362" y="15636"/>
                  <a:pt x="54267" y="15693"/>
                </a:cubicBezTo>
                <a:cubicBezTo>
                  <a:pt x="54400" y="15807"/>
                  <a:pt x="53981" y="16188"/>
                  <a:pt x="53753" y="16397"/>
                </a:cubicBezTo>
                <a:cubicBezTo>
                  <a:pt x="53030" y="17082"/>
                  <a:pt x="51318" y="18584"/>
                  <a:pt x="50539" y="19288"/>
                </a:cubicBezTo>
                <a:cubicBezTo>
                  <a:pt x="50710" y="19288"/>
                  <a:pt x="50710" y="19535"/>
                  <a:pt x="50577" y="19535"/>
                </a:cubicBezTo>
                <a:cubicBezTo>
                  <a:pt x="50615" y="19478"/>
                  <a:pt x="50615" y="19440"/>
                  <a:pt x="50558" y="19402"/>
                </a:cubicBezTo>
                <a:cubicBezTo>
                  <a:pt x="50463" y="19744"/>
                  <a:pt x="50063" y="19649"/>
                  <a:pt x="50253" y="19973"/>
                </a:cubicBezTo>
                <a:cubicBezTo>
                  <a:pt x="50329" y="19897"/>
                  <a:pt x="50615" y="19630"/>
                  <a:pt x="50482" y="19821"/>
                </a:cubicBezTo>
                <a:cubicBezTo>
                  <a:pt x="50082" y="20391"/>
                  <a:pt x="49645" y="20505"/>
                  <a:pt x="49359" y="21038"/>
                </a:cubicBezTo>
                <a:cubicBezTo>
                  <a:pt x="49968" y="20429"/>
                  <a:pt x="50672" y="19935"/>
                  <a:pt x="51071" y="19478"/>
                </a:cubicBezTo>
                <a:cubicBezTo>
                  <a:pt x="51052" y="19516"/>
                  <a:pt x="50976" y="19573"/>
                  <a:pt x="51014" y="19611"/>
                </a:cubicBezTo>
                <a:cubicBezTo>
                  <a:pt x="53772" y="17443"/>
                  <a:pt x="56112" y="14951"/>
                  <a:pt x="59193" y="12707"/>
                </a:cubicBezTo>
                <a:cubicBezTo>
                  <a:pt x="57557" y="14209"/>
                  <a:pt x="54704" y="16321"/>
                  <a:pt x="53810" y="17633"/>
                </a:cubicBezTo>
                <a:cubicBezTo>
                  <a:pt x="54818" y="16739"/>
                  <a:pt x="55332" y="16435"/>
                  <a:pt x="56112" y="15617"/>
                </a:cubicBezTo>
                <a:cubicBezTo>
                  <a:pt x="56245" y="15636"/>
                  <a:pt x="56112" y="15864"/>
                  <a:pt x="56245" y="15750"/>
                </a:cubicBezTo>
                <a:cubicBezTo>
                  <a:pt x="56587" y="15522"/>
                  <a:pt x="56682" y="15351"/>
                  <a:pt x="56987" y="15275"/>
                </a:cubicBezTo>
                <a:cubicBezTo>
                  <a:pt x="55845" y="16397"/>
                  <a:pt x="54514" y="17405"/>
                  <a:pt x="53582" y="18261"/>
                </a:cubicBezTo>
                <a:cubicBezTo>
                  <a:pt x="53753" y="18489"/>
                  <a:pt x="53335" y="18508"/>
                  <a:pt x="53392" y="18736"/>
                </a:cubicBezTo>
                <a:cubicBezTo>
                  <a:pt x="53791" y="18432"/>
                  <a:pt x="54533" y="17747"/>
                  <a:pt x="54799" y="17614"/>
                </a:cubicBezTo>
                <a:cubicBezTo>
                  <a:pt x="54742" y="17671"/>
                  <a:pt x="54799" y="17728"/>
                  <a:pt x="54856" y="17766"/>
                </a:cubicBezTo>
                <a:cubicBezTo>
                  <a:pt x="54476" y="17956"/>
                  <a:pt x="53620" y="18946"/>
                  <a:pt x="53125" y="19326"/>
                </a:cubicBezTo>
                <a:cubicBezTo>
                  <a:pt x="53163" y="19288"/>
                  <a:pt x="53221" y="19231"/>
                  <a:pt x="53183" y="19193"/>
                </a:cubicBezTo>
                <a:cubicBezTo>
                  <a:pt x="52612" y="19687"/>
                  <a:pt x="52193" y="20030"/>
                  <a:pt x="51927" y="20372"/>
                </a:cubicBezTo>
                <a:cubicBezTo>
                  <a:pt x="52022" y="20296"/>
                  <a:pt x="52117" y="20258"/>
                  <a:pt x="52193" y="20277"/>
                </a:cubicBezTo>
                <a:cubicBezTo>
                  <a:pt x="51832" y="20562"/>
                  <a:pt x="51299" y="20981"/>
                  <a:pt x="51052" y="21494"/>
                </a:cubicBezTo>
                <a:cubicBezTo>
                  <a:pt x="51870" y="20734"/>
                  <a:pt x="52346" y="20334"/>
                  <a:pt x="52935" y="19992"/>
                </a:cubicBezTo>
                <a:cubicBezTo>
                  <a:pt x="53487" y="19383"/>
                  <a:pt x="54647" y="18261"/>
                  <a:pt x="55294" y="17937"/>
                </a:cubicBezTo>
                <a:cubicBezTo>
                  <a:pt x="54495" y="18546"/>
                  <a:pt x="53506" y="19649"/>
                  <a:pt x="52441" y="20543"/>
                </a:cubicBezTo>
                <a:cubicBezTo>
                  <a:pt x="52536" y="20448"/>
                  <a:pt x="52593" y="20372"/>
                  <a:pt x="52574" y="20277"/>
                </a:cubicBezTo>
                <a:cubicBezTo>
                  <a:pt x="52098" y="21095"/>
                  <a:pt x="51318" y="21399"/>
                  <a:pt x="50767" y="22255"/>
                </a:cubicBezTo>
                <a:cubicBezTo>
                  <a:pt x="51261" y="21951"/>
                  <a:pt x="51813" y="21266"/>
                  <a:pt x="52270" y="21133"/>
                </a:cubicBezTo>
                <a:cubicBezTo>
                  <a:pt x="53981" y="19250"/>
                  <a:pt x="56549" y="17063"/>
                  <a:pt x="58470" y="15598"/>
                </a:cubicBezTo>
                <a:cubicBezTo>
                  <a:pt x="58813" y="14932"/>
                  <a:pt x="59231" y="14761"/>
                  <a:pt x="59821" y="14114"/>
                </a:cubicBezTo>
                <a:cubicBezTo>
                  <a:pt x="59745" y="14476"/>
                  <a:pt x="59631" y="14590"/>
                  <a:pt x="59307" y="14742"/>
                </a:cubicBezTo>
                <a:cubicBezTo>
                  <a:pt x="59345" y="14780"/>
                  <a:pt x="59421" y="14742"/>
                  <a:pt x="59459" y="14799"/>
                </a:cubicBezTo>
                <a:cubicBezTo>
                  <a:pt x="59307" y="14913"/>
                  <a:pt x="59174" y="14913"/>
                  <a:pt x="59003" y="15008"/>
                </a:cubicBezTo>
                <a:cubicBezTo>
                  <a:pt x="59079" y="15046"/>
                  <a:pt x="59136" y="15027"/>
                  <a:pt x="59117" y="15122"/>
                </a:cubicBezTo>
                <a:cubicBezTo>
                  <a:pt x="58927" y="15198"/>
                  <a:pt x="58622" y="15579"/>
                  <a:pt x="58584" y="15427"/>
                </a:cubicBezTo>
                <a:cubicBezTo>
                  <a:pt x="58432" y="15940"/>
                  <a:pt x="57481" y="16340"/>
                  <a:pt x="57329" y="16815"/>
                </a:cubicBezTo>
                <a:cubicBezTo>
                  <a:pt x="57919" y="16378"/>
                  <a:pt x="59174" y="15160"/>
                  <a:pt x="59745" y="14818"/>
                </a:cubicBezTo>
                <a:cubicBezTo>
                  <a:pt x="59516" y="15160"/>
                  <a:pt x="58946" y="15522"/>
                  <a:pt x="58889" y="15845"/>
                </a:cubicBezTo>
                <a:cubicBezTo>
                  <a:pt x="59098" y="15636"/>
                  <a:pt x="59098" y="15693"/>
                  <a:pt x="59269" y="15484"/>
                </a:cubicBezTo>
                <a:cubicBezTo>
                  <a:pt x="58527" y="16473"/>
                  <a:pt x="57215" y="17101"/>
                  <a:pt x="56587" y="18071"/>
                </a:cubicBezTo>
                <a:cubicBezTo>
                  <a:pt x="56549" y="17918"/>
                  <a:pt x="56264" y="18147"/>
                  <a:pt x="56321" y="18166"/>
                </a:cubicBezTo>
                <a:cubicBezTo>
                  <a:pt x="56397" y="18242"/>
                  <a:pt x="56492" y="18071"/>
                  <a:pt x="56549" y="18109"/>
                </a:cubicBezTo>
                <a:cubicBezTo>
                  <a:pt x="56416" y="18280"/>
                  <a:pt x="56340" y="18242"/>
                  <a:pt x="56226" y="18261"/>
                </a:cubicBezTo>
                <a:cubicBezTo>
                  <a:pt x="56397" y="18546"/>
                  <a:pt x="55807" y="18927"/>
                  <a:pt x="55636" y="18965"/>
                </a:cubicBezTo>
                <a:cubicBezTo>
                  <a:pt x="55826" y="18622"/>
                  <a:pt x="55826" y="18641"/>
                  <a:pt x="56207" y="18432"/>
                </a:cubicBezTo>
                <a:cubicBezTo>
                  <a:pt x="56017" y="18223"/>
                  <a:pt x="55769" y="18660"/>
                  <a:pt x="55617" y="18774"/>
                </a:cubicBezTo>
                <a:cubicBezTo>
                  <a:pt x="54780" y="19383"/>
                  <a:pt x="54076" y="19992"/>
                  <a:pt x="53411" y="20695"/>
                </a:cubicBezTo>
                <a:cubicBezTo>
                  <a:pt x="53449" y="20657"/>
                  <a:pt x="53506" y="20600"/>
                  <a:pt x="53487" y="20562"/>
                </a:cubicBezTo>
                <a:cubicBezTo>
                  <a:pt x="52954" y="21057"/>
                  <a:pt x="52289" y="21685"/>
                  <a:pt x="52041" y="21856"/>
                </a:cubicBezTo>
                <a:cubicBezTo>
                  <a:pt x="52098" y="21951"/>
                  <a:pt x="51889" y="22084"/>
                  <a:pt x="51908" y="22179"/>
                </a:cubicBezTo>
                <a:cubicBezTo>
                  <a:pt x="52783" y="21723"/>
                  <a:pt x="53848" y="20201"/>
                  <a:pt x="54457" y="20068"/>
                </a:cubicBezTo>
                <a:cubicBezTo>
                  <a:pt x="54438" y="20277"/>
                  <a:pt x="54362" y="20049"/>
                  <a:pt x="54229" y="20201"/>
                </a:cubicBezTo>
                <a:cubicBezTo>
                  <a:pt x="54286" y="20258"/>
                  <a:pt x="54229" y="20315"/>
                  <a:pt x="54286" y="20372"/>
                </a:cubicBezTo>
                <a:cubicBezTo>
                  <a:pt x="54400" y="20277"/>
                  <a:pt x="54495" y="20182"/>
                  <a:pt x="54590" y="20087"/>
                </a:cubicBezTo>
                <a:lnTo>
                  <a:pt x="54438" y="19954"/>
                </a:lnTo>
                <a:cubicBezTo>
                  <a:pt x="54989" y="19535"/>
                  <a:pt x="55104" y="19212"/>
                  <a:pt x="55617" y="19060"/>
                </a:cubicBezTo>
                <a:cubicBezTo>
                  <a:pt x="55408" y="19535"/>
                  <a:pt x="54780" y="19611"/>
                  <a:pt x="54590" y="20011"/>
                </a:cubicBezTo>
                <a:cubicBezTo>
                  <a:pt x="54666" y="19973"/>
                  <a:pt x="54666" y="20030"/>
                  <a:pt x="54666" y="20087"/>
                </a:cubicBezTo>
                <a:cubicBezTo>
                  <a:pt x="56112" y="18793"/>
                  <a:pt x="58451" y="17215"/>
                  <a:pt x="59726" y="15978"/>
                </a:cubicBezTo>
                <a:cubicBezTo>
                  <a:pt x="59688" y="16016"/>
                  <a:pt x="59726" y="16092"/>
                  <a:pt x="59802" y="16054"/>
                </a:cubicBezTo>
                <a:cubicBezTo>
                  <a:pt x="60886" y="15103"/>
                  <a:pt x="62503" y="13905"/>
                  <a:pt x="63549" y="12878"/>
                </a:cubicBezTo>
                <a:cubicBezTo>
                  <a:pt x="63872" y="12916"/>
                  <a:pt x="64386" y="12136"/>
                  <a:pt x="64614" y="12155"/>
                </a:cubicBezTo>
                <a:cubicBezTo>
                  <a:pt x="64443" y="12421"/>
                  <a:pt x="64062" y="12536"/>
                  <a:pt x="64043" y="12707"/>
                </a:cubicBezTo>
                <a:cubicBezTo>
                  <a:pt x="64272" y="12726"/>
                  <a:pt x="64576" y="12212"/>
                  <a:pt x="64956" y="12136"/>
                </a:cubicBezTo>
                <a:cubicBezTo>
                  <a:pt x="64405" y="12631"/>
                  <a:pt x="63986" y="12859"/>
                  <a:pt x="63530" y="13334"/>
                </a:cubicBezTo>
                <a:cubicBezTo>
                  <a:pt x="63606" y="13258"/>
                  <a:pt x="63625" y="13182"/>
                  <a:pt x="63606" y="13106"/>
                </a:cubicBezTo>
                <a:cubicBezTo>
                  <a:pt x="62845" y="13715"/>
                  <a:pt x="62655" y="14057"/>
                  <a:pt x="61989" y="14495"/>
                </a:cubicBezTo>
                <a:cubicBezTo>
                  <a:pt x="62027" y="14533"/>
                  <a:pt x="62103" y="14495"/>
                  <a:pt x="62046" y="14571"/>
                </a:cubicBezTo>
                <a:cubicBezTo>
                  <a:pt x="61894" y="14362"/>
                  <a:pt x="61875" y="14685"/>
                  <a:pt x="61780" y="14761"/>
                </a:cubicBezTo>
                <a:cubicBezTo>
                  <a:pt x="61323" y="15084"/>
                  <a:pt x="60620" y="15541"/>
                  <a:pt x="60239" y="15921"/>
                </a:cubicBezTo>
                <a:cubicBezTo>
                  <a:pt x="60163" y="15978"/>
                  <a:pt x="60258" y="16054"/>
                  <a:pt x="60201" y="16092"/>
                </a:cubicBezTo>
                <a:cubicBezTo>
                  <a:pt x="59973" y="16283"/>
                  <a:pt x="59631" y="16378"/>
                  <a:pt x="59383" y="16587"/>
                </a:cubicBezTo>
                <a:cubicBezTo>
                  <a:pt x="58375" y="17386"/>
                  <a:pt x="57386" y="18318"/>
                  <a:pt x="56530" y="19269"/>
                </a:cubicBezTo>
                <a:cubicBezTo>
                  <a:pt x="56606" y="19174"/>
                  <a:pt x="56701" y="19193"/>
                  <a:pt x="56644" y="19288"/>
                </a:cubicBezTo>
                <a:cubicBezTo>
                  <a:pt x="56435" y="19288"/>
                  <a:pt x="56454" y="19592"/>
                  <a:pt x="56302" y="19611"/>
                </a:cubicBezTo>
                <a:cubicBezTo>
                  <a:pt x="56264" y="19554"/>
                  <a:pt x="55960" y="19668"/>
                  <a:pt x="55883" y="19935"/>
                </a:cubicBezTo>
                <a:cubicBezTo>
                  <a:pt x="56074" y="19801"/>
                  <a:pt x="56093" y="19801"/>
                  <a:pt x="55998" y="20049"/>
                </a:cubicBezTo>
                <a:cubicBezTo>
                  <a:pt x="57272" y="18927"/>
                  <a:pt x="58908" y="17595"/>
                  <a:pt x="60220" y="16492"/>
                </a:cubicBezTo>
                <a:cubicBezTo>
                  <a:pt x="60163" y="16872"/>
                  <a:pt x="59402" y="17158"/>
                  <a:pt x="59288" y="17443"/>
                </a:cubicBezTo>
                <a:cubicBezTo>
                  <a:pt x="59973" y="17024"/>
                  <a:pt x="60715" y="16226"/>
                  <a:pt x="61495" y="15731"/>
                </a:cubicBezTo>
                <a:cubicBezTo>
                  <a:pt x="61476" y="15750"/>
                  <a:pt x="61457" y="15788"/>
                  <a:pt x="61495" y="15807"/>
                </a:cubicBezTo>
                <a:cubicBezTo>
                  <a:pt x="61514" y="15788"/>
                  <a:pt x="61552" y="15769"/>
                  <a:pt x="61571" y="15807"/>
                </a:cubicBezTo>
                <a:cubicBezTo>
                  <a:pt x="60506" y="16454"/>
                  <a:pt x="59840" y="17329"/>
                  <a:pt x="59098" y="17918"/>
                </a:cubicBezTo>
                <a:cubicBezTo>
                  <a:pt x="59193" y="18014"/>
                  <a:pt x="59155" y="18204"/>
                  <a:pt x="59003" y="18204"/>
                </a:cubicBezTo>
                <a:cubicBezTo>
                  <a:pt x="58832" y="18356"/>
                  <a:pt x="59079" y="17956"/>
                  <a:pt x="58908" y="18090"/>
                </a:cubicBezTo>
                <a:cubicBezTo>
                  <a:pt x="58603" y="18204"/>
                  <a:pt x="58794" y="18489"/>
                  <a:pt x="58680" y="18451"/>
                </a:cubicBezTo>
                <a:cubicBezTo>
                  <a:pt x="58622" y="18280"/>
                  <a:pt x="58603" y="18318"/>
                  <a:pt x="58451" y="18394"/>
                </a:cubicBezTo>
                <a:cubicBezTo>
                  <a:pt x="58546" y="18470"/>
                  <a:pt x="58641" y="18413"/>
                  <a:pt x="58527" y="18584"/>
                </a:cubicBezTo>
                <a:cubicBezTo>
                  <a:pt x="58489" y="18546"/>
                  <a:pt x="58451" y="18470"/>
                  <a:pt x="58375" y="18508"/>
                </a:cubicBezTo>
                <a:cubicBezTo>
                  <a:pt x="58470" y="18603"/>
                  <a:pt x="58508" y="18698"/>
                  <a:pt x="58470" y="18793"/>
                </a:cubicBezTo>
                <a:cubicBezTo>
                  <a:pt x="58052" y="18888"/>
                  <a:pt x="57595" y="19421"/>
                  <a:pt x="57424" y="19630"/>
                </a:cubicBezTo>
                <a:cubicBezTo>
                  <a:pt x="57462" y="19668"/>
                  <a:pt x="57709" y="19516"/>
                  <a:pt x="57576" y="19687"/>
                </a:cubicBezTo>
                <a:cubicBezTo>
                  <a:pt x="57443" y="19611"/>
                  <a:pt x="57557" y="19821"/>
                  <a:pt x="57462" y="19878"/>
                </a:cubicBezTo>
                <a:cubicBezTo>
                  <a:pt x="57291" y="19859"/>
                  <a:pt x="57405" y="19687"/>
                  <a:pt x="57234" y="19725"/>
                </a:cubicBezTo>
                <a:cubicBezTo>
                  <a:pt x="57101" y="19897"/>
                  <a:pt x="56987" y="19935"/>
                  <a:pt x="56873" y="19916"/>
                </a:cubicBezTo>
                <a:cubicBezTo>
                  <a:pt x="56911" y="19954"/>
                  <a:pt x="56949" y="19992"/>
                  <a:pt x="56987" y="20030"/>
                </a:cubicBezTo>
                <a:cubicBezTo>
                  <a:pt x="56587" y="20334"/>
                  <a:pt x="56131" y="20600"/>
                  <a:pt x="55979" y="21000"/>
                </a:cubicBezTo>
                <a:cubicBezTo>
                  <a:pt x="55636" y="21095"/>
                  <a:pt x="55313" y="21380"/>
                  <a:pt x="55332" y="21589"/>
                </a:cubicBezTo>
                <a:cubicBezTo>
                  <a:pt x="55617" y="21456"/>
                  <a:pt x="56112" y="20753"/>
                  <a:pt x="56359" y="20829"/>
                </a:cubicBezTo>
                <a:cubicBezTo>
                  <a:pt x="56245" y="20924"/>
                  <a:pt x="55579" y="21361"/>
                  <a:pt x="55579" y="21647"/>
                </a:cubicBezTo>
                <a:cubicBezTo>
                  <a:pt x="56017" y="21152"/>
                  <a:pt x="56473" y="20981"/>
                  <a:pt x="56854" y="20372"/>
                </a:cubicBezTo>
                <a:cubicBezTo>
                  <a:pt x="56701" y="20524"/>
                  <a:pt x="56530" y="20638"/>
                  <a:pt x="56397" y="20657"/>
                </a:cubicBezTo>
                <a:cubicBezTo>
                  <a:pt x="56568" y="20448"/>
                  <a:pt x="56854" y="20334"/>
                  <a:pt x="56873" y="20220"/>
                </a:cubicBezTo>
                <a:cubicBezTo>
                  <a:pt x="57082" y="20315"/>
                  <a:pt x="57063" y="20239"/>
                  <a:pt x="57253" y="20220"/>
                </a:cubicBezTo>
                <a:cubicBezTo>
                  <a:pt x="57329" y="20030"/>
                  <a:pt x="57101" y="20087"/>
                  <a:pt x="57253" y="19935"/>
                </a:cubicBezTo>
                <a:cubicBezTo>
                  <a:pt x="57405" y="20030"/>
                  <a:pt x="57595" y="19897"/>
                  <a:pt x="57786" y="19725"/>
                </a:cubicBezTo>
                <a:cubicBezTo>
                  <a:pt x="57748" y="19668"/>
                  <a:pt x="57671" y="19611"/>
                  <a:pt x="57728" y="19554"/>
                </a:cubicBezTo>
                <a:cubicBezTo>
                  <a:pt x="58451" y="19345"/>
                  <a:pt x="59003" y="18413"/>
                  <a:pt x="59916" y="17995"/>
                </a:cubicBezTo>
                <a:cubicBezTo>
                  <a:pt x="59421" y="18337"/>
                  <a:pt x="59497" y="18413"/>
                  <a:pt x="59003" y="18774"/>
                </a:cubicBezTo>
                <a:lnTo>
                  <a:pt x="59098" y="18888"/>
                </a:lnTo>
                <a:cubicBezTo>
                  <a:pt x="58737" y="19117"/>
                  <a:pt x="58185" y="19782"/>
                  <a:pt x="58318" y="19497"/>
                </a:cubicBezTo>
                <a:cubicBezTo>
                  <a:pt x="57976" y="19897"/>
                  <a:pt x="57671" y="20125"/>
                  <a:pt x="57310" y="20372"/>
                </a:cubicBezTo>
                <a:cubicBezTo>
                  <a:pt x="56968" y="21076"/>
                  <a:pt x="55864" y="21589"/>
                  <a:pt x="55845" y="22103"/>
                </a:cubicBezTo>
                <a:cubicBezTo>
                  <a:pt x="56074" y="21837"/>
                  <a:pt x="56359" y="21704"/>
                  <a:pt x="56473" y="21513"/>
                </a:cubicBezTo>
                <a:cubicBezTo>
                  <a:pt x="56663" y="21589"/>
                  <a:pt x="56321" y="21685"/>
                  <a:pt x="56435" y="21761"/>
                </a:cubicBezTo>
                <a:cubicBezTo>
                  <a:pt x="56625" y="21589"/>
                  <a:pt x="56454" y="21780"/>
                  <a:pt x="56492" y="21837"/>
                </a:cubicBezTo>
                <a:cubicBezTo>
                  <a:pt x="56682" y="21666"/>
                  <a:pt x="56606" y="21647"/>
                  <a:pt x="56777" y="21647"/>
                </a:cubicBezTo>
                <a:cubicBezTo>
                  <a:pt x="56796" y="21551"/>
                  <a:pt x="56701" y="21475"/>
                  <a:pt x="56606" y="21380"/>
                </a:cubicBezTo>
                <a:cubicBezTo>
                  <a:pt x="57082" y="21266"/>
                  <a:pt x="57253" y="20619"/>
                  <a:pt x="57671" y="20676"/>
                </a:cubicBezTo>
                <a:cubicBezTo>
                  <a:pt x="57329" y="20924"/>
                  <a:pt x="56949" y="21228"/>
                  <a:pt x="56796" y="21494"/>
                </a:cubicBezTo>
                <a:cubicBezTo>
                  <a:pt x="56987" y="21342"/>
                  <a:pt x="57158" y="21285"/>
                  <a:pt x="57348" y="21190"/>
                </a:cubicBezTo>
                <a:cubicBezTo>
                  <a:pt x="57405" y="20867"/>
                  <a:pt x="57881" y="20714"/>
                  <a:pt x="58261" y="20410"/>
                </a:cubicBezTo>
                <a:cubicBezTo>
                  <a:pt x="58280" y="20372"/>
                  <a:pt x="58280" y="20334"/>
                  <a:pt x="58223" y="20296"/>
                </a:cubicBezTo>
                <a:cubicBezTo>
                  <a:pt x="58622" y="20087"/>
                  <a:pt x="59364" y="19098"/>
                  <a:pt x="59726" y="19174"/>
                </a:cubicBezTo>
                <a:cubicBezTo>
                  <a:pt x="58299" y="20353"/>
                  <a:pt x="57671" y="21209"/>
                  <a:pt x="56131" y="22407"/>
                </a:cubicBezTo>
                <a:cubicBezTo>
                  <a:pt x="56169" y="22350"/>
                  <a:pt x="56264" y="22293"/>
                  <a:pt x="56226" y="22236"/>
                </a:cubicBezTo>
                <a:cubicBezTo>
                  <a:pt x="56093" y="22426"/>
                  <a:pt x="55998" y="22350"/>
                  <a:pt x="55864" y="22521"/>
                </a:cubicBezTo>
                <a:cubicBezTo>
                  <a:pt x="55902" y="22579"/>
                  <a:pt x="55979" y="22636"/>
                  <a:pt x="55864" y="22731"/>
                </a:cubicBezTo>
                <a:cubicBezTo>
                  <a:pt x="55807" y="22788"/>
                  <a:pt x="55769" y="22693"/>
                  <a:pt x="55693" y="22731"/>
                </a:cubicBezTo>
                <a:cubicBezTo>
                  <a:pt x="55332" y="23244"/>
                  <a:pt x="54780" y="23758"/>
                  <a:pt x="54229" y="24271"/>
                </a:cubicBezTo>
                <a:cubicBezTo>
                  <a:pt x="54038" y="24443"/>
                  <a:pt x="53525" y="24671"/>
                  <a:pt x="53658" y="24937"/>
                </a:cubicBezTo>
                <a:cubicBezTo>
                  <a:pt x="53677" y="24671"/>
                  <a:pt x="54343" y="24538"/>
                  <a:pt x="54057" y="24481"/>
                </a:cubicBezTo>
                <a:cubicBezTo>
                  <a:pt x="54324" y="24462"/>
                  <a:pt x="54324" y="24233"/>
                  <a:pt x="54571" y="24157"/>
                </a:cubicBezTo>
                <a:cubicBezTo>
                  <a:pt x="54533" y="24233"/>
                  <a:pt x="54495" y="24290"/>
                  <a:pt x="54495" y="24366"/>
                </a:cubicBezTo>
                <a:lnTo>
                  <a:pt x="54742" y="24138"/>
                </a:lnTo>
                <a:lnTo>
                  <a:pt x="54628" y="24024"/>
                </a:lnTo>
                <a:cubicBezTo>
                  <a:pt x="54799" y="23853"/>
                  <a:pt x="54989" y="23701"/>
                  <a:pt x="55161" y="23530"/>
                </a:cubicBezTo>
                <a:cubicBezTo>
                  <a:pt x="55370" y="23606"/>
                  <a:pt x="54951" y="23739"/>
                  <a:pt x="55161" y="23815"/>
                </a:cubicBezTo>
                <a:cubicBezTo>
                  <a:pt x="55693" y="23225"/>
                  <a:pt x="56188" y="22959"/>
                  <a:pt x="56663" y="22407"/>
                </a:cubicBezTo>
                <a:lnTo>
                  <a:pt x="56796" y="22560"/>
                </a:lnTo>
                <a:cubicBezTo>
                  <a:pt x="55427" y="23834"/>
                  <a:pt x="54210" y="25032"/>
                  <a:pt x="52916" y="26269"/>
                </a:cubicBezTo>
                <a:cubicBezTo>
                  <a:pt x="54932" y="24633"/>
                  <a:pt x="55845" y="23415"/>
                  <a:pt x="57348" y="22464"/>
                </a:cubicBezTo>
                <a:cubicBezTo>
                  <a:pt x="57424" y="22312"/>
                  <a:pt x="57481" y="22369"/>
                  <a:pt x="57481" y="22198"/>
                </a:cubicBezTo>
                <a:cubicBezTo>
                  <a:pt x="57576" y="22293"/>
                  <a:pt x="57709" y="22103"/>
                  <a:pt x="57824" y="22084"/>
                </a:cubicBezTo>
                <a:cubicBezTo>
                  <a:pt x="57862" y="21932"/>
                  <a:pt x="57900" y="21780"/>
                  <a:pt x="58014" y="21627"/>
                </a:cubicBezTo>
                <a:cubicBezTo>
                  <a:pt x="58242" y="21704"/>
                  <a:pt x="58261" y="21342"/>
                  <a:pt x="58565" y="21323"/>
                </a:cubicBezTo>
                <a:cubicBezTo>
                  <a:pt x="58451" y="21475"/>
                  <a:pt x="58128" y="21647"/>
                  <a:pt x="58166" y="21780"/>
                </a:cubicBezTo>
                <a:cubicBezTo>
                  <a:pt x="58318" y="21608"/>
                  <a:pt x="58451" y="21494"/>
                  <a:pt x="58565" y="21532"/>
                </a:cubicBezTo>
                <a:cubicBezTo>
                  <a:pt x="58775" y="21019"/>
                  <a:pt x="59478" y="20791"/>
                  <a:pt x="59764" y="20277"/>
                </a:cubicBezTo>
                <a:cubicBezTo>
                  <a:pt x="59669" y="20277"/>
                  <a:pt x="59288" y="20695"/>
                  <a:pt x="59345" y="20505"/>
                </a:cubicBezTo>
                <a:cubicBezTo>
                  <a:pt x="60715" y="19250"/>
                  <a:pt x="62503" y="17329"/>
                  <a:pt x="64196" y="16169"/>
                </a:cubicBezTo>
                <a:cubicBezTo>
                  <a:pt x="63815" y="16606"/>
                  <a:pt x="63416" y="16929"/>
                  <a:pt x="63073" y="17291"/>
                </a:cubicBezTo>
                <a:cubicBezTo>
                  <a:pt x="63891" y="16720"/>
                  <a:pt x="65204" y="15674"/>
                  <a:pt x="65717" y="14970"/>
                </a:cubicBezTo>
                <a:cubicBezTo>
                  <a:pt x="66022" y="14875"/>
                  <a:pt x="66402" y="14419"/>
                  <a:pt x="66839" y="14038"/>
                </a:cubicBezTo>
                <a:cubicBezTo>
                  <a:pt x="67049" y="13867"/>
                  <a:pt x="67771" y="13163"/>
                  <a:pt x="67810" y="13411"/>
                </a:cubicBezTo>
                <a:cubicBezTo>
                  <a:pt x="67011" y="14076"/>
                  <a:pt x="65356" y="15522"/>
                  <a:pt x="64367" y="16435"/>
                </a:cubicBezTo>
                <a:cubicBezTo>
                  <a:pt x="64538" y="16264"/>
                  <a:pt x="64709" y="16150"/>
                  <a:pt x="64880" y="16111"/>
                </a:cubicBezTo>
                <a:cubicBezTo>
                  <a:pt x="64043" y="16967"/>
                  <a:pt x="62731" y="17823"/>
                  <a:pt x="62103" y="18774"/>
                </a:cubicBezTo>
                <a:cubicBezTo>
                  <a:pt x="63187" y="17633"/>
                  <a:pt x="64690" y="16663"/>
                  <a:pt x="65508" y="15522"/>
                </a:cubicBezTo>
                <a:cubicBezTo>
                  <a:pt x="65945" y="15522"/>
                  <a:pt x="66250" y="14951"/>
                  <a:pt x="66535" y="14685"/>
                </a:cubicBezTo>
                <a:cubicBezTo>
                  <a:pt x="67334" y="13943"/>
                  <a:pt x="68228" y="13353"/>
                  <a:pt x="69008" y="12650"/>
                </a:cubicBezTo>
                <a:cubicBezTo>
                  <a:pt x="69902" y="11813"/>
                  <a:pt x="70834" y="11014"/>
                  <a:pt x="71956" y="10158"/>
                </a:cubicBezTo>
                <a:cubicBezTo>
                  <a:pt x="71652" y="10672"/>
                  <a:pt x="70948" y="10900"/>
                  <a:pt x="70682" y="11508"/>
                </a:cubicBezTo>
                <a:cubicBezTo>
                  <a:pt x="69978" y="11984"/>
                  <a:pt x="69902" y="11946"/>
                  <a:pt x="69388" y="12650"/>
                </a:cubicBezTo>
                <a:cubicBezTo>
                  <a:pt x="69655" y="12536"/>
                  <a:pt x="69997" y="12079"/>
                  <a:pt x="70282" y="11946"/>
                </a:cubicBezTo>
                <a:cubicBezTo>
                  <a:pt x="70358" y="11889"/>
                  <a:pt x="70434" y="11775"/>
                  <a:pt x="70510" y="11813"/>
                </a:cubicBezTo>
                <a:cubicBezTo>
                  <a:pt x="70396" y="11908"/>
                  <a:pt x="70301" y="11984"/>
                  <a:pt x="70206" y="12079"/>
                </a:cubicBezTo>
                <a:cubicBezTo>
                  <a:pt x="69198" y="12878"/>
                  <a:pt x="67372" y="14970"/>
                  <a:pt x="66231" y="15617"/>
                </a:cubicBezTo>
                <a:cubicBezTo>
                  <a:pt x="66288" y="15693"/>
                  <a:pt x="66364" y="15636"/>
                  <a:pt x="66421" y="15712"/>
                </a:cubicBezTo>
                <a:cubicBezTo>
                  <a:pt x="66440" y="15674"/>
                  <a:pt x="66516" y="15446"/>
                  <a:pt x="66611" y="15541"/>
                </a:cubicBezTo>
                <a:cubicBezTo>
                  <a:pt x="66459" y="16111"/>
                  <a:pt x="65508" y="16302"/>
                  <a:pt x="65242" y="16891"/>
                </a:cubicBezTo>
                <a:cubicBezTo>
                  <a:pt x="65945" y="16492"/>
                  <a:pt x="66573" y="15788"/>
                  <a:pt x="67182" y="15351"/>
                </a:cubicBezTo>
                <a:cubicBezTo>
                  <a:pt x="67030" y="15560"/>
                  <a:pt x="66916" y="15693"/>
                  <a:pt x="67182" y="15560"/>
                </a:cubicBezTo>
                <a:cubicBezTo>
                  <a:pt x="66421" y="16378"/>
                  <a:pt x="65945" y="16454"/>
                  <a:pt x="65755" y="17043"/>
                </a:cubicBezTo>
                <a:cubicBezTo>
                  <a:pt x="65755" y="16891"/>
                  <a:pt x="66174" y="16568"/>
                  <a:pt x="66383" y="16454"/>
                </a:cubicBezTo>
                <a:cubicBezTo>
                  <a:pt x="66421" y="16625"/>
                  <a:pt x="66136" y="16568"/>
                  <a:pt x="66193" y="16720"/>
                </a:cubicBezTo>
                <a:cubicBezTo>
                  <a:pt x="66269" y="16625"/>
                  <a:pt x="66326" y="16663"/>
                  <a:pt x="66421" y="16568"/>
                </a:cubicBezTo>
                <a:cubicBezTo>
                  <a:pt x="66497" y="16511"/>
                  <a:pt x="66402" y="16188"/>
                  <a:pt x="66573" y="16359"/>
                </a:cubicBezTo>
                <a:cubicBezTo>
                  <a:pt x="66402" y="16511"/>
                  <a:pt x="66649" y="16416"/>
                  <a:pt x="66535" y="16606"/>
                </a:cubicBezTo>
                <a:cubicBezTo>
                  <a:pt x="66649" y="16530"/>
                  <a:pt x="66782" y="16283"/>
                  <a:pt x="66839" y="16454"/>
                </a:cubicBezTo>
                <a:cubicBezTo>
                  <a:pt x="66592" y="16606"/>
                  <a:pt x="66554" y="16777"/>
                  <a:pt x="66383" y="16815"/>
                </a:cubicBezTo>
                <a:cubicBezTo>
                  <a:pt x="66478" y="16777"/>
                  <a:pt x="66516" y="16549"/>
                  <a:pt x="66402" y="16663"/>
                </a:cubicBezTo>
                <a:cubicBezTo>
                  <a:pt x="66364" y="16834"/>
                  <a:pt x="66345" y="16701"/>
                  <a:pt x="66212" y="16758"/>
                </a:cubicBezTo>
                <a:cubicBezTo>
                  <a:pt x="66136" y="16948"/>
                  <a:pt x="66383" y="16891"/>
                  <a:pt x="66212" y="17043"/>
                </a:cubicBezTo>
                <a:cubicBezTo>
                  <a:pt x="66174" y="17005"/>
                  <a:pt x="66117" y="16929"/>
                  <a:pt x="66060" y="16986"/>
                </a:cubicBezTo>
                <a:cubicBezTo>
                  <a:pt x="65945" y="17158"/>
                  <a:pt x="65812" y="17215"/>
                  <a:pt x="65812" y="17291"/>
                </a:cubicBezTo>
                <a:cubicBezTo>
                  <a:pt x="65907" y="17329"/>
                  <a:pt x="66041" y="17063"/>
                  <a:pt x="66117" y="17139"/>
                </a:cubicBezTo>
                <a:cubicBezTo>
                  <a:pt x="65717" y="17728"/>
                  <a:pt x="66897" y="16644"/>
                  <a:pt x="66935" y="16454"/>
                </a:cubicBezTo>
                <a:cubicBezTo>
                  <a:pt x="67239" y="16378"/>
                  <a:pt x="67600" y="16092"/>
                  <a:pt x="67695" y="15807"/>
                </a:cubicBezTo>
                <a:cubicBezTo>
                  <a:pt x="68095" y="15712"/>
                  <a:pt x="68494" y="15160"/>
                  <a:pt x="68799" y="15046"/>
                </a:cubicBezTo>
                <a:cubicBezTo>
                  <a:pt x="68627" y="15256"/>
                  <a:pt x="68627" y="15313"/>
                  <a:pt x="68532" y="15446"/>
                </a:cubicBezTo>
                <a:cubicBezTo>
                  <a:pt x="68970" y="15141"/>
                  <a:pt x="68780" y="15008"/>
                  <a:pt x="69274" y="14951"/>
                </a:cubicBezTo>
                <a:cubicBezTo>
                  <a:pt x="68704" y="15560"/>
                  <a:pt x="67733" y="16054"/>
                  <a:pt x="67334" y="16777"/>
                </a:cubicBezTo>
                <a:cubicBezTo>
                  <a:pt x="66820" y="16986"/>
                  <a:pt x="66516" y="17424"/>
                  <a:pt x="66022" y="17804"/>
                </a:cubicBezTo>
                <a:cubicBezTo>
                  <a:pt x="66098" y="18128"/>
                  <a:pt x="66041" y="17804"/>
                  <a:pt x="65869" y="17937"/>
                </a:cubicBezTo>
                <a:cubicBezTo>
                  <a:pt x="65774" y="18071"/>
                  <a:pt x="65984" y="17937"/>
                  <a:pt x="65926" y="18090"/>
                </a:cubicBezTo>
                <a:cubicBezTo>
                  <a:pt x="65698" y="18299"/>
                  <a:pt x="65470" y="18527"/>
                  <a:pt x="65242" y="18736"/>
                </a:cubicBezTo>
                <a:lnTo>
                  <a:pt x="65394" y="18888"/>
                </a:lnTo>
                <a:cubicBezTo>
                  <a:pt x="65052" y="19079"/>
                  <a:pt x="65052" y="19364"/>
                  <a:pt x="64804" y="19516"/>
                </a:cubicBezTo>
                <a:cubicBezTo>
                  <a:pt x="64595" y="19383"/>
                  <a:pt x="64842" y="19402"/>
                  <a:pt x="64785" y="19307"/>
                </a:cubicBezTo>
                <a:cubicBezTo>
                  <a:pt x="64747" y="19345"/>
                  <a:pt x="64709" y="19326"/>
                  <a:pt x="64652" y="19364"/>
                </a:cubicBezTo>
                <a:cubicBezTo>
                  <a:pt x="64595" y="19440"/>
                  <a:pt x="64690" y="19497"/>
                  <a:pt x="64747" y="19554"/>
                </a:cubicBezTo>
                <a:cubicBezTo>
                  <a:pt x="64500" y="19916"/>
                  <a:pt x="64310" y="19821"/>
                  <a:pt x="64196" y="20144"/>
                </a:cubicBezTo>
                <a:cubicBezTo>
                  <a:pt x="64100" y="20106"/>
                  <a:pt x="64196" y="19859"/>
                  <a:pt x="64024" y="19954"/>
                </a:cubicBezTo>
                <a:cubicBezTo>
                  <a:pt x="64100" y="20144"/>
                  <a:pt x="64119" y="20182"/>
                  <a:pt x="64005" y="20315"/>
                </a:cubicBezTo>
                <a:cubicBezTo>
                  <a:pt x="64062" y="20391"/>
                  <a:pt x="64158" y="20220"/>
                  <a:pt x="64215" y="20258"/>
                </a:cubicBezTo>
                <a:cubicBezTo>
                  <a:pt x="64043" y="20429"/>
                  <a:pt x="64005" y="20353"/>
                  <a:pt x="64024" y="20524"/>
                </a:cubicBezTo>
                <a:cubicBezTo>
                  <a:pt x="63929" y="20505"/>
                  <a:pt x="63891" y="20277"/>
                  <a:pt x="63796" y="20391"/>
                </a:cubicBezTo>
                <a:lnTo>
                  <a:pt x="63929" y="20524"/>
                </a:lnTo>
                <a:cubicBezTo>
                  <a:pt x="63758" y="20638"/>
                  <a:pt x="63720" y="20638"/>
                  <a:pt x="63720" y="20791"/>
                </a:cubicBezTo>
                <a:cubicBezTo>
                  <a:pt x="63568" y="20638"/>
                  <a:pt x="63206" y="20943"/>
                  <a:pt x="63359" y="21076"/>
                </a:cubicBezTo>
                <a:cubicBezTo>
                  <a:pt x="63302" y="21038"/>
                  <a:pt x="63264" y="20962"/>
                  <a:pt x="63206" y="21019"/>
                </a:cubicBezTo>
                <a:cubicBezTo>
                  <a:pt x="63149" y="21095"/>
                  <a:pt x="63321" y="21171"/>
                  <a:pt x="63245" y="21247"/>
                </a:cubicBezTo>
                <a:cubicBezTo>
                  <a:pt x="62997" y="21209"/>
                  <a:pt x="62807" y="21780"/>
                  <a:pt x="62351" y="21951"/>
                </a:cubicBezTo>
                <a:cubicBezTo>
                  <a:pt x="62560" y="21951"/>
                  <a:pt x="62122" y="22464"/>
                  <a:pt x="62008" y="22274"/>
                </a:cubicBezTo>
                <a:cubicBezTo>
                  <a:pt x="62065" y="22445"/>
                  <a:pt x="61932" y="22864"/>
                  <a:pt x="61780" y="22712"/>
                </a:cubicBezTo>
                <a:cubicBezTo>
                  <a:pt x="61875" y="22978"/>
                  <a:pt x="61476" y="22788"/>
                  <a:pt x="61571" y="23168"/>
                </a:cubicBezTo>
                <a:cubicBezTo>
                  <a:pt x="61533" y="23130"/>
                  <a:pt x="61495" y="23054"/>
                  <a:pt x="61419" y="23111"/>
                </a:cubicBezTo>
                <a:cubicBezTo>
                  <a:pt x="61114" y="23301"/>
                  <a:pt x="60620" y="23910"/>
                  <a:pt x="60391" y="24138"/>
                </a:cubicBezTo>
                <a:cubicBezTo>
                  <a:pt x="60296" y="24043"/>
                  <a:pt x="60201" y="23986"/>
                  <a:pt x="60087" y="24005"/>
                </a:cubicBezTo>
                <a:cubicBezTo>
                  <a:pt x="60258" y="24138"/>
                  <a:pt x="60220" y="24100"/>
                  <a:pt x="60334" y="24271"/>
                </a:cubicBezTo>
                <a:lnTo>
                  <a:pt x="60087" y="24500"/>
                </a:lnTo>
                <a:cubicBezTo>
                  <a:pt x="59916" y="24405"/>
                  <a:pt x="60182" y="24271"/>
                  <a:pt x="60144" y="24176"/>
                </a:cubicBezTo>
                <a:cubicBezTo>
                  <a:pt x="60030" y="24443"/>
                  <a:pt x="59859" y="24252"/>
                  <a:pt x="59802" y="24481"/>
                </a:cubicBezTo>
                <a:cubicBezTo>
                  <a:pt x="60068" y="24290"/>
                  <a:pt x="59783" y="24557"/>
                  <a:pt x="59821" y="24614"/>
                </a:cubicBezTo>
                <a:cubicBezTo>
                  <a:pt x="59897" y="24538"/>
                  <a:pt x="59992" y="24443"/>
                  <a:pt x="60049" y="24538"/>
                </a:cubicBezTo>
                <a:cubicBezTo>
                  <a:pt x="59745" y="24652"/>
                  <a:pt x="59935" y="24861"/>
                  <a:pt x="59650" y="24918"/>
                </a:cubicBezTo>
                <a:cubicBezTo>
                  <a:pt x="59707" y="24823"/>
                  <a:pt x="59669" y="24747"/>
                  <a:pt x="59612" y="24671"/>
                </a:cubicBezTo>
                <a:cubicBezTo>
                  <a:pt x="59535" y="24823"/>
                  <a:pt x="59440" y="24785"/>
                  <a:pt x="59459" y="24880"/>
                </a:cubicBezTo>
                <a:cubicBezTo>
                  <a:pt x="59516" y="24956"/>
                  <a:pt x="59574" y="24994"/>
                  <a:pt x="59650" y="24994"/>
                </a:cubicBezTo>
                <a:cubicBezTo>
                  <a:pt x="59364" y="25127"/>
                  <a:pt x="59117" y="25508"/>
                  <a:pt x="59041" y="25622"/>
                </a:cubicBezTo>
                <a:cubicBezTo>
                  <a:pt x="59707" y="25070"/>
                  <a:pt x="60068" y="24652"/>
                  <a:pt x="60525" y="24386"/>
                </a:cubicBezTo>
                <a:cubicBezTo>
                  <a:pt x="60563" y="24290"/>
                  <a:pt x="60391" y="24233"/>
                  <a:pt x="60487" y="24138"/>
                </a:cubicBezTo>
                <a:cubicBezTo>
                  <a:pt x="60563" y="24386"/>
                  <a:pt x="60753" y="23967"/>
                  <a:pt x="60829" y="24233"/>
                </a:cubicBezTo>
                <a:cubicBezTo>
                  <a:pt x="60525" y="24481"/>
                  <a:pt x="60182" y="24899"/>
                  <a:pt x="59802" y="25260"/>
                </a:cubicBezTo>
                <a:cubicBezTo>
                  <a:pt x="59593" y="25470"/>
                  <a:pt x="59155" y="25717"/>
                  <a:pt x="59098" y="25869"/>
                </a:cubicBezTo>
                <a:cubicBezTo>
                  <a:pt x="58984" y="26135"/>
                  <a:pt x="59364" y="25869"/>
                  <a:pt x="58946" y="26002"/>
                </a:cubicBezTo>
                <a:cubicBezTo>
                  <a:pt x="59155" y="25964"/>
                  <a:pt x="58927" y="26173"/>
                  <a:pt x="58832" y="26173"/>
                </a:cubicBezTo>
                <a:cubicBezTo>
                  <a:pt x="58870" y="26135"/>
                  <a:pt x="58927" y="26078"/>
                  <a:pt x="58908" y="26040"/>
                </a:cubicBezTo>
                <a:cubicBezTo>
                  <a:pt x="58813" y="26116"/>
                  <a:pt x="58756" y="26192"/>
                  <a:pt x="58737" y="26269"/>
                </a:cubicBezTo>
                <a:cubicBezTo>
                  <a:pt x="58641" y="26326"/>
                  <a:pt x="58584" y="26078"/>
                  <a:pt x="58470" y="26173"/>
                </a:cubicBezTo>
                <a:cubicBezTo>
                  <a:pt x="58565" y="26706"/>
                  <a:pt x="57652" y="26839"/>
                  <a:pt x="57614" y="27391"/>
                </a:cubicBezTo>
                <a:cubicBezTo>
                  <a:pt x="57462" y="27353"/>
                  <a:pt x="57538" y="27258"/>
                  <a:pt x="57424" y="27296"/>
                </a:cubicBezTo>
                <a:cubicBezTo>
                  <a:pt x="57253" y="27429"/>
                  <a:pt x="57044" y="27486"/>
                  <a:pt x="57082" y="27695"/>
                </a:cubicBezTo>
                <a:cubicBezTo>
                  <a:pt x="57139" y="27657"/>
                  <a:pt x="57215" y="27619"/>
                  <a:pt x="57291" y="27638"/>
                </a:cubicBezTo>
                <a:cubicBezTo>
                  <a:pt x="57063" y="27790"/>
                  <a:pt x="57025" y="27733"/>
                  <a:pt x="56873" y="27866"/>
                </a:cubicBezTo>
                <a:cubicBezTo>
                  <a:pt x="56930" y="27923"/>
                  <a:pt x="57196" y="27866"/>
                  <a:pt x="57101" y="28018"/>
                </a:cubicBezTo>
                <a:cubicBezTo>
                  <a:pt x="56949" y="27942"/>
                  <a:pt x="57025" y="28171"/>
                  <a:pt x="56949" y="28228"/>
                </a:cubicBezTo>
                <a:cubicBezTo>
                  <a:pt x="56892" y="28190"/>
                  <a:pt x="56854" y="28114"/>
                  <a:pt x="56796" y="28171"/>
                </a:cubicBezTo>
                <a:cubicBezTo>
                  <a:pt x="56720" y="28380"/>
                  <a:pt x="56835" y="28399"/>
                  <a:pt x="56606" y="28342"/>
                </a:cubicBezTo>
                <a:cubicBezTo>
                  <a:pt x="56473" y="28437"/>
                  <a:pt x="56796" y="28494"/>
                  <a:pt x="56568" y="28589"/>
                </a:cubicBezTo>
                <a:cubicBezTo>
                  <a:pt x="56435" y="28570"/>
                  <a:pt x="56359" y="28380"/>
                  <a:pt x="56112" y="28589"/>
                </a:cubicBezTo>
                <a:cubicBezTo>
                  <a:pt x="56169" y="28703"/>
                  <a:pt x="56492" y="28570"/>
                  <a:pt x="56416" y="28722"/>
                </a:cubicBezTo>
                <a:cubicBezTo>
                  <a:pt x="56397" y="28703"/>
                  <a:pt x="56359" y="28684"/>
                  <a:pt x="56340" y="28741"/>
                </a:cubicBezTo>
                <a:cubicBezTo>
                  <a:pt x="56359" y="28760"/>
                  <a:pt x="56359" y="28798"/>
                  <a:pt x="56321" y="28817"/>
                </a:cubicBezTo>
                <a:cubicBezTo>
                  <a:pt x="56074" y="28361"/>
                  <a:pt x="55446" y="29122"/>
                  <a:pt x="55636" y="29255"/>
                </a:cubicBezTo>
                <a:cubicBezTo>
                  <a:pt x="55503" y="29388"/>
                  <a:pt x="55408" y="29331"/>
                  <a:pt x="55275" y="29369"/>
                </a:cubicBezTo>
                <a:cubicBezTo>
                  <a:pt x="55389" y="29464"/>
                  <a:pt x="55503" y="29407"/>
                  <a:pt x="55294" y="29578"/>
                </a:cubicBezTo>
                <a:cubicBezTo>
                  <a:pt x="55180" y="29711"/>
                  <a:pt x="55275" y="29312"/>
                  <a:pt x="55104" y="29464"/>
                </a:cubicBezTo>
                <a:cubicBezTo>
                  <a:pt x="55066" y="29711"/>
                  <a:pt x="54818" y="29749"/>
                  <a:pt x="54799" y="29825"/>
                </a:cubicBezTo>
                <a:cubicBezTo>
                  <a:pt x="54818" y="29959"/>
                  <a:pt x="54932" y="29978"/>
                  <a:pt x="54951" y="30187"/>
                </a:cubicBezTo>
                <a:cubicBezTo>
                  <a:pt x="54799" y="30396"/>
                  <a:pt x="54628" y="30453"/>
                  <a:pt x="54362" y="30719"/>
                </a:cubicBezTo>
                <a:cubicBezTo>
                  <a:pt x="54305" y="30548"/>
                  <a:pt x="54305" y="30586"/>
                  <a:pt x="54134" y="30662"/>
                </a:cubicBezTo>
                <a:cubicBezTo>
                  <a:pt x="54076" y="30853"/>
                  <a:pt x="54476" y="30662"/>
                  <a:pt x="54210" y="30948"/>
                </a:cubicBezTo>
                <a:cubicBezTo>
                  <a:pt x="54115" y="31100"/>
                  <a:pt x="54076" y="30738"/>
                  <a:pt x="53981" y="30891"/>
                </a:cubicBezTo>
                <a:cubicBezTo>
                  <a:pt x="53962" y="31309"/>
                  <a:pt x="53278" y="31537"/>
                  <a:pt x="53278" y="31975"/>
                </a:cubicBezTo>
                <a:cubicBezTo>
                  <a:pt x="53506" y="31728"/>
                  <a:pt x="54134" y="31081"/>
                  <a:pt x="54210" y="31024"/>
                </a:cubicBezTo>
                <a:cubicBezTo>
                  <a:pt x="54723" y="30662"/>
                  <a:pt x="55389" y="29825"/>
                  <a:pt x="56169" y="29046"/>
                </a:cubicBezTo>
                <a:cubicBezTo>
                  <a:pt x="57177" y="28037"/>
                  <a:pt x="58280" y="27086"/>
                  <a:pt x="58927" y="26459"/>
                </a:cubicBezTo>
                <a:cubicBezTo>
                  <a:pt x="59231" y="26154"/>
                  <a:pt x="59935" y="25260"/>
                  <a:pt x="59821" y="25679"/>
                </a:cubicBezTo>
                <a:cubicBezTo>
                  <a:pt x="59992" y="25603"/>
                  <a:pt x="59840" y="25356"/>
                  <a:pt x="60030" y="25413"/>
                </a:cubicBezTo>
                <a:cubicBezTo>
                  <a:pt x="60258" y="25413"/>
                  <a:pt x="60791" y="24328"/>
                  <a:pt x="61247" y="24271"/>
                </a:cubicBezTo>
                <a:cubicBezTo>
                  <a:pt x="61000" y="24500"/>
                  <a:pt x="60791" y="24690"/>
                  <a:pt x="60753" y="24804"/>
                </a:cubicBezTo>
                <a:cubicBezTo>
                  <a:pt x="63663" y="22274"/>
                  <a:pt x="66497" y="19231"/>
                  <a:pt x="69693" y="16473"/>
                </a:cubicBezTo>
                <a:cubicBezTo>
                  <a:pt x="69959" y="16549"/>
                  <a:pt x="70663" y="15522"/>
                  <a:pt x="71081" y="15446"/>
                </a:cubicBezTo>
                <a:cubicBezTo>
                  <a:pt x="70948" y="15693"/>
                  <a:pt x="70739" y="15959"/>
                  <a:pt x="70472" y="15959"/>
                </a:cubicBezTo>
                <a:cubicBezTo>
                  <a:pt x="70530" y="16016"/>
                  <a:pt x="70587" y="16073"/>
                  <a:pt x="70644" y="16150"/>
                </a:cubicBezTo>
                <a:cubicBezTo>
                  <a:pt x="70568" y="16188"/>
                  <a:pt x="70434" y="16416"/>
                  <a:pt x="70377" y="16340"/>
                </a:cubicBezTo>
                <a:cubicBezTo>
                  <a:pt x="70434" y="16264"/>
                  <a:pt x="70472" y="16207"/>
                  <a:pt x="70396" y="16169"/>
                </a:cubicBezTo>
                <a:cubicBezTo>
                  <a:pt x="70168" y="16340"/>
                  <a:pt x="70149" y="16511"/>
                  <a:pt x="70358" y="16416"/>
                </a:cubicBezTo>
                <a:cubicBezTo>
                  <a:pt x="70187" y="16701"/>
                  <a:pt x="70111" y="16416"/>
                  <a:pt x="69959" y="16568"/>
                </a:cubicBezTo>
                <a:cubicBezTo>
                  <a:pt x="69997" y="16625"/>
                  <a:pt x="70073" y="16663"/>
                  <a:pt x="70016" y="16739"/>
                </a:cubicBezTo>
                <a:cubicBezTo>
                  <a:pt x="69978" y="16701"/>
                  <a:pt x="69921" y="16606"/>
                  <a:pt x="69864" y="16663"/>
                </a:cubicBezTo>
                <a:cubicBezTo>
                  <a:pt x="69559" y="17005"/>
                  <a:pt x="69521" y="17082"/>
                  <a:pt x="69217" y="17424"/>
                </a:cubicBezTo>
                <a:cubicBezTo>
                  <a:pt x="69141" y="17367"/>
                  <a:pt x="69084" y="17177"/>
                  <a:pt x="68970" y="17367"/>
                </a:cubicBezTo>
                <a:cubicBezTo>
                  <a:pt x="69255" y="17424"/>
                  <a:pt x="68247" y="18204"/>
                  <a:pt x="68494" y="17823"/>
                </a:cubicBezTo>
                <a:cubicBezTo>
                  <a:pt x="68095" y="18489"/>
                  <a:pt x="66935" y="19193"/>
                  <a:pt x="66801" y="19611"/>
                </a:cubicBezTo>
                <a:cubicBezTo>
                  <a:pt x="65869" y="20258"/>
                  <a:pt x="65242" y="21038"/>
                  <a:pt x="64158" y="22027"/>
                </a:cubicBezTo>
                <a:cubicBezTo>
                  <a:pt x="64253" y="22027"/>
                  <a:pt x="64348" y="22065"/>
                  <a:pt x="64443" y="22046"/>
                </a:cubicBezTo>
                <a:cubicBezTo>
                  <a:pt x="64519" y="21932"/>
                  <a:pt x="64348" y="21856"/>
                  <a:pt x="64538" y="21742"/>
                </a:cubicBezTo>
                <a:cubicBezTo>
                  <a:pt x="64690" y="21704"/>
                  <a:pt x="64538" y="21951"/>
                  <a:pt x="64728" y="21761"/>
                </a:cubicBezTo>
                <a:cubicBezTo>
                  <a:pt x="64823" y="21666"/>
                  <a:pt x="64557" y="21742"/>
                  <a:pt x="64728" y="21570"/>
                </a:cubicBezTo>
                <a:cubicBezTo>
                  <a:pt x="64785" y="21608"/>
                  <a:pt x="64842" y="21723"/>
                  <a:pt x="64918" y="21666"/>
                </a:cubicBezTo>
                <a:cubicBezTo>
                  <a:pt x="64975" y="21418"/>
                  <a:pt x="64956" y="21399"/>
                  <a:pt x="65204" y="21399"/>
                </a:cubicBezTo>
                <a:cubicBezTo>
                  <a:pt x="65166" y="21342"/>
                  <a:pt x="65090" y="21304"/>
                  <a:pt x="65147" y="21228"/>
                </a:cubicBezTo>
                <a:cubicBezTo>
                  <a:pt x="65204" y="21304"/>
                  <a:pt x="65299" y="21133"/>
                  <a:pt x="65356" y="21171"/>
                </a:cubicBezTo>
                <a:cubicBezTo>
                  <a:pt x="65356" y="21209"/>
                  <a:pt x="65451" y="21399"/>
                  <a:pt x="65546" y="21361"/>
                </a:cubicBezTo>
                <a:cubicBezTo>
                  <a:pt x="65489" y="21266"/>
                  <a:pt x="65394" y="21190"/>
                  <a:pt x="65546" y="21076"/>
                </a:cubicBezTo>
                <a:cubicBezTo>
                  <a:pt x="65660" y="21152"/>
                  <a:pt x="65793" y="21038"/>
                  <a:pt x="65926" y="21000"/>
                </a:cubicBezTo>
                <a:cubicBezTo>
                  <a:pt x="65869" y="20962"/>
                  <a:pt x="65793" y="21000"/>
                  <a:pt x="65736" y="20886"/>
                </a:cubicBezTo>
                <a:cubicBezTo>
                  <a:pt x="65717" y="20962"/>
                  <a:pt x="65641" y="21152"/>
                  <a:pt x="65546" y="21000"/>
                </a:cubicBezTo>
                <a:cubicBezTo>
                  <a:pt x="65508" y="20924"/>
                  <a:pt x="65641" y="20848"/>
                  <a:pt x="65717" y="20772"/>
                </a:cubicBezTo>
                <a:cubicBezTo>
                  <a:pt x="65831" y="20772"/>
                  <a:pt x="65869" y="21038"/>
                  <a:pt x="65965" y="20753"/>
                </a:cubicBezTo>
                <a:cubicBezTo>
                  <a:pt x="66041" y="20810"/>
                  <a:pt x="65965" y="20886"/>
                  <a:pt x="65984" y="20962"/>
                </a:cubicBezTo>
                <a:cubicBezTo>
                  <a:pt x="66193" y="20753"/>
                  <a:pt x="66117" y="20562"/>
                  <a:pt x="66269" y="20676"/>
                </a:cubicBezTo>
                <a:cubicBezTo>
                  <a:pt x="66326" y="20562"/>
                  <a:pt x="66193" y="20543"/>
                  <a:pt x="66383" y="20505"/>
                </a:cubicBezTo>
                <a:cubicBezTo>
                  <a:pt x="66402" y="20353"/>
                  <a:pt x="66212" y="20448"/>
                  <a:pt x="66250" y="20277"/>
                </a:cubicBezTo>
                <a:cubicBezTo>
                  <a:pt x="66326" y="20220"/>
                  <a:pt x="66421" y="20087"/>
                  <a:pt x="66478" y="20125"/>
                </a:cubicBezTo>
                <a:cubicBezTo>
                  <a:pt x="66345" y="20182"/>
                  <a:pt x="66345" y="20429"/>
                  <a:pt x="66478" y="20334"/>
                </a:cubicBezTo>
                <a:cubicBezTo>
                  <a:pt x="66516" y="20201"/>
                  <a:pt x="67429" y="20087"/>
                  <a:pt x="67372" y="19630"/>
                </a:cubicBezTo>
                <a:cubicBezTo>
                  <a:pt x="67372" y="19649"/>
                  <a:pt x="67239" y="19725"/>
                  <a:pt x="67239" y="19687"/>
                </a:cubicBezTo>
                <a:cubicBezTo>
                  <a:pt x="67277" y="19554"/>
                  <a:pt x="67505" y="19478"/>
                  <a:pt x="67410" y="19383"/>
                </a:cubicBezTo>
                <a:cubicBezTo>
                  <a:pt x="67315" y="19459"/>
                  <a:pt x="67239" y="19516"/>
                  <a:pt x="67163" y="19497"/>
                </a:cubicBezTo>
                <a:cubicBezTo>
                  <a:pt x="67467" y="19155"/>
                  <a:pt x="67562" y="19440"/>
                  <a:pt x="67505" y="19668"/>
                </a:cubicBezTo>
                <a:cubicBezTo>
                  <a:pt x="67657" y="19269"/>
                  <a:pt x="68304" y="19060"/>
                  <a:pt x="68190" y="18736"/>
                </a:cubicBezTo>
                <a:cubicBezTo>
                  <a:pt x="68247" y="18793"/>
                  <a:pt x="68304" y="18888"/>
                  <a:pt x="68380" y="18850"/>
                </a:cubicBezTo>
                <a:cubicBezTo>
                  <a:pt x="68418" y="18793"/>
                  <a:pt x="68475" y="18755"/>
                  <a:pt x="68513" y="18717"/>
                </a:cubicBezTo>
                <a:cubicBezTo>
                  <a:pt x="68399" y="18679"/>
                  <a:pt x="68399" y="18432"/>
                  <a:pt x="68513" y="18508"/>
                </a:cubicBezTo>
                <a:cubicBezTo>
                  <a:pt x="68684" y="18641"/>
                  <a:pt x="68989" y="18128"/>
                  <a:pt x="69312" y="18109"/>
                </a:cubicBezTo>
                <a:cubicBezTo>
                  <a:pt x="69274" y="17995"/>
                  <a:pt x="69388" y="17880"/>
                  <a:pt x="69369" y="17766"/>
                </a:cubicBezTo>
                <a:cubicBezTo>
                  <a:pt x="69655" y="17785"/>
                  <a:pt x="69674" y="17671"/>
                  <a:pt x="69978" y="17348"/>
                </a:cubicBezTo>
                <a:cubicBezTo>
                  <a:pt x="70016" y="17386"/>
                  <a:pt x="70054" y="17462"/>
                  <a:pt x="70130" y="17405"/>
                </a:cubicBezTo>
                <a:cubicBezTo>
                  <a:pt x="69997" y="17139"/>
                  <a:pt x="71100" y="16644"/>
                  <a:pt x="70967" y="16264"/>
                </a:cubicBezTo>
                <a:cubicBezTo>
                  <a:pt x="71024" y="16378"/>
                  <a:pt x="71100" y="16397"/>
                  <a:pt x="71195" y="16321"/>
                </a:cubicBezTo>
                <a:cubicBezTo>
                  <a:pt x="71975" y="15674"/>
                  <a:pt x="73002" y="14438"/>
                  <a:pt x="73782" y="14114"/>
                </a:cubicBezTo>
                <a:cubicBezTo>
                  <a:pt x="73516" y="14114"/>
                  <a:pt x="73877" y="13924"/>
                  <a:pt x="73972" y="13943"/>
                </a:cubicBezTo>
                <a:cubicBezTo>
                  <a:pt x="73953" y="13715"/>
                  <a:pt x="74315" y="13715"/>
                  <a:pt x="74353" y="13372"/>
                </a:cubicBezTo>
                <a:cubicBezTo>
                  <a:pt x="74391" y="13411"/>
                  <a:pt x="74448" y="13487"/>
                  <a:pt x="74505" y="13430"/>
                </a:cubicBezTo>
                <a:cubicBezTo>
                  <a:pt x="74296" y="13220"/>
                  <a:pt x="74543" y="13391"/>
                  <a:pt x="74638" y="13296"/>
                </a:cubicBezTo>
                <a:cubicBezTo>
                  <a:pt x="74638" y="13163"/>
                  <a:pt x="74847" y="12802"/>
                  <a:pt x="74752" y="13125"/>
                </a:cubicBezTo>
                <a:cubicBezTo>
                  <a:pt x="74904" y="12992"/>
                  <a:pt x="75037" y="12859"/>
                  <a:pt x="75190" y="12726"/>
                </a:cubicBezTo>
                <a:cubicBezTo>
                  <a:pt x="75152" y="12688"/>
                  <a:pt x="75114" y="12707"/>
                  <a:pt x="75075" y="12688"/>
                </a:cubicBezTo>
                <a:cubicBezTo>
                  <a:pt x="75342" y="12440"/>
                  <a:pt x="75627" y="12098"/>
                  <a:pt x="75874" y="12079"/>
                </a:cubicBezTo>
                <a:cubicBezTo>
                  <a:pt x="75646" y="12155"/>
                  <a:pt x="75874" y="11851"/>
                  <a:pt x="75969" y="11908"/>
                </a:cubicBezTo>
                <a:cubicBezTo>
                  <a:pt x="75931" y="11965"/>
                  <a:pt x="75874" y="12022"/>
                  <a:pt x="75950" y="12079"/>
                </a:cubicBezTo>
                <a:cubicBezTo>
                  <a:pt x="76084" y="11965"/>
                  <a:pt x="76217" y="11851"/>
                  <a:pt x="76027" y="11870"/>
                </a:cubicBezTo>
                <a:cubicBezTo>
                  <a:pt x="76179" y="11908"/>
                  <a:pt x="76597" y="11527"/>
                  <a:pt x="76597" y="11604"/>
                </a:cubicBezTo>
                <a:cubicBezTo>
                  <a:pt x="75817" y="12459"/>
                  <a:pt x="75418" y="12459"/>
                  <a:pt x="75323" y="12954"/>
                </a:cubicBezTo>
                <a:cubicBezTo>
                  <a:pt x="75437" y="12840"/>
                  <a:pt x="75570" y="12707"/>
                  <a:pt x="75703" y="12593"/>
                </a:cubicBezTo>
                <a:cubicBezTo>
                  <a:pt x="75494" y="13220"/>
                  <a:pt x="74410" y="13658"/>
                  <a:pt x="74334" y="14228"/>
                </a:cubicBezTo>
                <a:cubicBezTo>
                  <a:pt x="74410" y="14152"/>
                  <a:pt x="74505" y="14152"/>
                  <a:pt x="74448" y="14266"/>
                </a:cubicBezTo>
                <a:cubicBezTo>
                  <a:pt x="73820" y="14761"/>
                  <a:pt x="73021" y="15465"/>
                  <a:pt x="72584" y="16150"/>
                </a:cubicBezTo>
                <a:cubicBezTo>
                  <a:pt x="73611" y="15427"/>
                  <a:pt x="75095" y="13905"/>
                  <a:pt x="75855" y="13430"/>
                </a:cubicBezTo>
                <a:cubicBezTo>
                  <a:pt x="74524" y="14799"/>
                  <a:pt x="73478" y="15541"/>
                  <a:pt x="72812" y="16511"/>
                </a:cubicBezTo>
                <a:cubicBezTo>
                  <a:pt x="72888" y="16435"/>
                  <a:pt x="72945" y="16416"/>
                  <a:pt x="73002" y="16397"/>
                </a:cubicBezTo>
                <a:cubicBezTo>
                  <a:pt x="73535" y="15845"/>
                  <a:pt x="74067" y="15370"/>
                  <a:pt x="74638" y="14856"/>
                </a:cubicBezTo>
                <a:cubicBezTo>
                  <a:pt x="74885" y="14647"/>
                  <a:pt x="75304" y="14209"/>
                  <a:pt x="75570" y="14285"/>
                </a:cubicBezTo>
                <a:cubicBezTo>
                  <a:pt x="74847" y="14875"/>
                  <a:pt x="72793" y="16739"/>
                  <a:pt x="72070" y="17557"/>
                </a:cubicBezTo>
                <a:cubicBezTo>
                  <a:pt x="71861" y="17652"/>
                  <a:pt x="71290" y="18090"/>
                  <a:pt x="71328" y="18318"/>
                </a:cubicBezTo>
                <a:cubicBezTo>
                  <a:pt x="71481" y="18033"/>
                  <a:pt x="71766" y="18071"/>
                  <a:pt x="71861" y="17823"/>
                </a:cubicBezTo>
                <a:cubicBezTo>
                  <a:pt x="71633" y="18394"/>
                  <a:pt x="70587" y="18850"/>
                  <a:pt x="70320" y="19478"/>
                </a:cubicBezTo>
                <a:cubicBezTo>
                  <a:pt x="70834" y="19117"/>
                  <a:pt x="71214" y="18755"/>
                  <a:pt x="71538" y="18641"/>
                </a:cubicBezTo>
                <a:cubicBezTo>
                  <a:pt x="71385" y="18755"/>
                  <a:pt x="71557" y="18812"/>
                  <a:pt x="71595" y="18793"/>
                </a:cubicBezTo>
                <a:cubicBezTo>
                  <a:pt x="71728" y="18717"/>
                  <a:pt x="71576" y="18356"/>
                  <a:pt x="71633" y="18546"/>
                </a:cubicBezTo>
                <a:lnTo>
                  <a:pt x="71747" y="18660"/>
                </a:lnTo>
                <a:cubicBezTo>
                  <a:pt x="71937" y="18413"/>
                  <a:pt x="71918" y="18565"/>
                  <a:pt x="71994" y="18546"/>
                </a:cubicBezTo>
                <a:cubicBezTo>
                  <a:pt x="71994" y="18299"/>
                  <a:pt x="72298" y="17995"/>
                  <a:pt x="72508" y="18014"/>
                </a:cubicBezTo>
                <a:cubicBezTo>
                  <a:pt x="72394" y="17747"/>
                  <a:pt x="72527" y="17747"/>
                  <a:pt x="72812" y="17576"/>
                </a:cubicBezTo>
                <a:cubicBezTo>
                  <a:pt x="72774" y="17633"/>
                  <a:pt x="72755" y="17747"/>
                  <a:pt x="72831" y="17690"/>
                </a:cubicBezTo>
                <a:cubicBezTo>
                  <a:pt x="73097" y="17291"/>
                  <a:pt x="73554" y="17158"/>
                  <a:pt x="73858" y="16739"/>
                </a:cubicBezTo>
                <a:cubicBezTo>
                  <a:pt x="73782" y="16796"/>
                  <a:pt x="73725" y="16834"/>
                  <a:pt x="73687" y="16758"/>
                </a:cubicBezTo>
                <a:cubicBezTo>
                  <a:pt x="73858" y="16473"/>
                  <a:pt x="73972" y="16739"/>
                  <a:pt x="74124" y="16625"/>
                </a:cubicBezTo>
                <a:cubicBezTo>
                  <a:pt x="74162" y="16606"/>
                  <a:pt x="74029" y="16473"/>
                  <a:pt x="74010" y="16511"/>
                </a:cubicBezTo>
                <a:cubicBezTo>
                  <a:pt x="74143" y="16283"/>
                  <a:pt x="74942" y="15845"/>
                  <a:pt x="75475" y="15351"/>
                </a:cubicBezTo>
                <a:cubicBezTo>
                  <a:pt x="75494" y="15522"/>
                  <a:pt x="75209" y="15484"/>
                  <a:pt x="75266" y="15617"/>
                </a:cubicBezTo>
                <a:cubicBezTo>
                  <a:pt x="75988" y="15294"/>
                  <a:pt x="76236" y="14818"/>
                  <a:pt x="77016" y="14266"/>
                </a:cubicBezTo>
                <a:cubicBezTo>
                  <a:pt x="77092" y="14324"/>
                  <a:pt x="77168" y="14419"/>
                  <a:pt x="77301" y="14285"/>
                </a:cubicBezTo>
                <a:cubicBezTo>
                  <a:pt x="77225" y="14247"/>
                  <a:pt x="77149" y="14304"/>
                  <a:pt x="77092" y="14266"/>
                </a:cubicBezTo>
                <a:cubicBezTo>
                  <a:pt x="77529" y="13848"/>
                  <a:pt x="78233" y="13449"/>
                  <a:pt x="78823" y="12916"/>
                </a:cubicBezTo>
                <a:cubicBezTo>
                  <a:pt x="78708" y="13334"/>
                  <a:pt x="78271" y="13582"/>
                  <a:pt x="77719" y="13886"/>
                </a:cubicBezTo>
                <a:cubicBezTo>
                  <a:pt x="77662" y="14171"/>
                  <a:pt x="76787" y="14856"/>
                  <a:pt x="76787" y="14628"/>
                </a:cubicBezTo>
                <a:cubicBezTo>
                  <a:pt x="76597" y="15103"/>
                  <a:pt x="76027" y="15370"/>
                  <a:pt x="75760" y="15655"/>
                </a:cubicBezTo>
                <a:cubicBezTo>
                  <a:pt x="75570" y="15636"/>
                  <a:pt x="75893" y="15389"/>
                  <a:pt x="75703" y="15503"/>
                </a:cubicBezTo>
                <a:cubicBezTo>
                  <a:pt x="75646" y="15788"/>
                  <a:pt x="75437" y="15959"/>
                  <a:pt x="75190" y="16321"/>
                </a:cubicBezTo>
                <a:cubicBezTo>
                  <a:pt x="76141" y="15560"/>
                  <a:pt x="76616" y="15160"/>
                  <a:pt x="77586" y="14304"/>
                </a:cubicBezTo>
                <a:cubicBezTo>
                  <a:pt x="77757" y="14324"/>
                  <a:pt x="77719" y="14285"/>
                  <a:pt x="77776" y="14114"/>
                </a:cubicBezTo>
                <a:cubicBezTo>
                  <a:pt x="78024" y="14209"/>
                  <a:pt x="78214" y="13886"/>
                  <a:pt x="78461" y="13696"/>
                </a:cubicBezTo>
                <a:cubicBezTo>
                  <a:pt x="81219" y="11432"/>
                  <a:pt x="84034" y="9549"/>
                  <a:pt x="86773" y="7305"/>
                </a:cubicBezTo>
                <a:cubicBezTo>
                  <a:pt x="86830" y="7248"/>
                  <a:pt x="86868" y="7324"/>
                  <a:pt x="86925" y="7286"/>
                </a:cubicBezTo>
                <a:cubicBezTo>
                  <a:pt x="88904" y="5631"/>
                  <a:pt x="90882" y="4204"/>
                  <a:pt x="93069" y="2664"/>
                </a:cubicBezTo>
                <a:cubicBezTo>
                  <a:pt x="92841" y="3044"/>
                  <a:pt x="92670" y="2930"/>
                  <a:pt x="92613" y="3234"/>
                </a:cubicBezTo>
                <a:cubicBezTo>
                  <a:pt x="92860" y="2987"/>
                  <a:pt x="93374" y="2569"/>
                  <a:pt x="93906" y="2283"/>
                </a:cubicBezTo>
                <a:cubicBezTo>
                  <a:pt x="93316" y="2740"/>
                  <a:pt x="92461" y="3539"/>
                  <a:pt x="91947" y="3786"/>
                </a:cubicBezTo>
                <a:cubicBezTo>
                  <a:pt x="91985" y="3824"/>
                  <a:pt x="92099" y="3786"/>
                  <a:pt x="92042" y="3900"/>
                </a:cubicBezTo>
                <a:cubicBezTo>
                  <a:pt x="91985" y="3805"/>
                  <a:pt x="91852" y="4033"/>
                  <a:pt x="91776" y="4090"/>
                </a:cubicBezTo>
                <a:cubicBezTo>
                  <a:pt x="91719" y="4052"/>
                  <a:pt x="91681" y="3976"/>
                  <a:pt x="91605" y="4014"/>
                </a:cubicBezTo>
                <a:cubicBezTo>
                  <a:pt x="91776" y="4071"/>
                  <a:pt x="91300" y="4490"/>
                  <a:pt x="91414" y="4281"/>
                </a:cubicBezTo>
                <a:cubicBezTo>
                  <a:pt x="91471" y="4204"/>
                  <a:pt x="91605" y="4128"/>
                  <a:pt x="91567" y="4071"/>
                </a:cubicBezTo>
                <a:cubicBezTo>
                  <a:pt x="89836" y="5384"/>
                  <a:pt x="88200" y="6639"/>
                  <a:pt x="86583" y="7971"/>
                </a:cubicBezTo>
                <a:cubicBezTo>
                  <a:pt x="87534" y="7343"/>
                  <a:pt x="86431" y="8332"/>
                  <a:pt x="86070" y="8313"/>
                </a:cubicBezTo>
                <a:cubicBezTo>
                  <a:pt x="85708" y="8655"/>
                  <a:pt x="85157" y="8903"/>
                  <a:pt x="84928" y="9321"/>
                </a:cubicBezTo>
                <a:cubicBezTo>
                  <a:pt x="84624" y="9283"/>
                  <a:pt x="84795" y="9435"/>
                  <a:pt x="84662" y="9625"/>
                </a:cubicBezTo>
                <a:cubicBezTo>
                  <a:pt x="84529" y="9378"/>
                  <a:pt x="84396" y="9720"/>
                  <a:pt x="84396" y="9816"/>
                </a:cubicBezTo>
                <a:cubicBezTo>
                  <a:pt x="84091" y="9835"/>
                  <a:pt x="83844" y="10291"/>
                  <a:pt x="83369" y="10481"/>
                </a:cubicBezTo>
                <a:cubicBezTo>
                  <a:pt x="83369" y="10481"/>
                  <a:pt x="83445" y="10500"/>
                  <a:pt x="83312" y="10614"/>
                </a:cubicBezTo>
                <a:cubicBezTo>
                  <a:pt x="83235" y="10691"/>
                  <a:pt x="82950" y="10729"/>
                  <a:pt x="82912" y="10767"/>
                </a:cubicBezTo>
                <a:cubicBezTo>
                  <a:pt x="82836" y="10843"/>
                  <a:pt x="82779" y="11109"/>
                  <a:pt x="82551" y="11052"/>
                </a:cubicBezTo>
                <a:cubicBezTo>
                  <a:pt x="82608" y="11090"/>
                  <a:pt x="82665" y="11052"/>
                  <a:pt x="82646" y="11166"/>
                </a:cubicBezTo>
                <a:cubicBezTo>
                  <a:pt x="82094" y="11680"/>
                  <a:pt x="80896" y="12250"/>
                  <a:pt x="80858" y="12840"/>
                </a:cubicBezTo>
                <a:cubicBezTo>
                  <a:pt x="80915" y="12802"/>
                  <a:pt x="80953" y="12821"/>
                  <a:pt x="80991" y="12802"/>
                </a:cubicBezTo>
                <a:cubicBezTo>
                  <a:pt x="80877" y="12536"/>
                  <a:pt x="81105" y="12764"/>
                  <a:pt x="81124" y="12745"/>
                </a:cubicBezTo>
                <a:cubicBezTo>
                  <a:pt x="81276" y="12345"/>
                  <a:pt x="81676" y="12136"/>
                  <a:pt x="82037" y="11870"/>
                </a:cubicBezTo>
                <a:cubicBezTo>
                  <a:pt x="81999" y="11946"/>
                  <a:pt x="81980" y="12022"/>
                  <a:pt x="81980" y="12079"/>
                </a:cubicBezTo>
                <a:cubicBezTo>
                  <a:pt x="82037" y="12022"/>
                  <a:pt x="82094" y="12003"/>
                  <a:pt x="82151" y="11984"/>
                </a:cubicBezTo>
                <a:cubicBezTo>
                  <a:pt x="82227" y="11870"/>
                  <a:pt x="82208" y="11832"/>
                  <a:pt x="82094" y="11832"/>
                </a:cubicBezTo>
                <a:cubicBezTo>
                  <a:pt x="82418" y="11851"/>
                  <a:pt x="83273" y="11128"/>
                  <a:pt x="83140" y="10995"/>
                </a:cubicBezTo>
                <a:cubicBezTo>
                  <a:pt x="83635" y="10786"/>
                  <a:pt x="84225" y="10310"/>
                  <a:pt x="84757" y="9816"/>
                </a:cubicBezTo>
                <a:cubicBezTo>
                  <a:pt x="84700" y="9873"/>
                  <a:pt x="84624" y="9949"/>
                  <a:pt x="84586" y="9911"/>
                </a:cubicBezTo>
                <a:cubicBezTo>
                  <a:pt x="86108" y="8941"/>
                  <a:pt x="87934" y="7229"/>
                  <a:pt x="89779" y="5954"/>
                </a:cubicBezTo>
                <a:cubicBezTo>
                  <a:pt x="89341" y="6506"/>
                  <a:pt x="88561" y="7001"/>
                  <a:pt x="87991" y="7438"/>
                </a:cubicBezTo>
                <a:cubicBezTo>
                  <a:pt x="88105" y="7628"/>
                  <a:pt x="86887" y="8332"/>
                  <a:pt x="86526" y="8788"/>
                </a:cubicBezTo>
                <a:cubicBezTo>
                  <a:pt x="86849" y="8846"/>
                  <a:pt x="87211" y="8256"/>
                  <a:pt x="87458" y="8142"/>
                </a:cubicBezTo>
                <a:cubicBezTo>
                  <a:pt x="86868" y="8846"/>
                  <a:pt x="85385" y="9854"/>
                  <a:pt x="84776" y="10234"/>
                </a:cubicBezTo>
                <a:cubicBezTo>
                  <a:pt x="84833" y="10196"/>
                  <a:pt x="84871" y="10139"/>
                  <a:pt x="84909" y="10177"/>
                </a:cubicBezTo>
                <a:cubicBezTo>
                  <a:pt x="84339" y="10653"/>
                  <a:pt x="83616" y="11299"/>
                  <a:pt x="83007" y="11546"/>
                </a:cubicBezTo>
                <a:cubicBezTo>
                  <a:pt x="82379" y="12364"/>
                  <a:pt x="81048" y="13030"/>
                  <a:pt x="80477" y="13791"/>
                </a:cubicBezTo>
                <a:cubicBezTo>
                  <a:pt x="81676" y="13049"/>
                  <a:pt x="83140" y="11527"/>
                  <a:pt x="84434" y="10919"/>
                </a:cubicBezTo>
                <a:cubicBezTo>
                  <a:pt x="83102" y="11851"/>
                  <a:pt x="81524" y="13315"/>
                  <a:pt x="80078" y="14228"/>
                </a:cubicBezTo>
                <a:cubicBezTo>
                  <a:pt x="79983" y="14076"/>
                  <a:pt x="80268" y="14000"/>
                  <a:pt x="80249" y="13924"/>
                </a:cubicBezTo>
                <a:cubicBezTo>
                  <a:pt x="79869" y="13886"/>
                  <a:pt x="79431" y="14514"/>
                  <a:pt x="79108" y="14856"/>
                </a:cubicBezTo>
                <a:cubicBezTo>
                  <a:pt x="79488" y="14647"/>
                  <a:pt x="79640" y="14476"/>
                  <a:pt x="80002" y="14152"/>
                </a:cubicBezTo>
                <a:cubicBezTo>
                  <a:pt x="80192" y="14228"/>
                  <a:pt x="79850" y="14343"/>
                  <a:pt x="79964" y="14400"/>
                </a:cubicBezTo>
                <a:cubicBezTo>
                  <a:pt x="80021" y="14362"/>
                  <a:pt x="80078" y="14419"/>
                  <a:pt x="80116" y="14476"/>
                </a:cubicBezTo>
                <a:cubicBezTo>
                  <a:pt x="80154" y="14266"/>
                  <a:pt x="80401" y="14209"/>
                  <a:pt x="80553" y="14057"/>
                </a:cubicBezTo>
                <a:cubicBezTo>
                  <a:pt x="80706" y="14533"/>
                  <a:pt x="80287" y="14209"/>
                  <a:pt x="80211" y="14666"/>
                </a:cubicBezTo>
                <a:cubicBezTo>
                  <a:pt x="80135" y="14628"/>
                  <a:pt x="80192" y="14514"/>
                  <a:pt x="80097" y="14552"/>
                </a:cubicBezTo>
                <a:cubicBezTo>
                  <a:pt x="79831" y="15122"/>
                  <a:pt x="79222" y="15408"/>
                  <a:pt x="78804" y="15693"/>
                </a:cubicBezTo>
                <a:cubicBezTo>
                  <a:pt x="78842" y="15750"/>
                  <a:pt x="78918" y="15807"/>
                  <a:pt x="78861" y="15864"/>
                </a:cubicBezTo>
                <a:cubicBezTo>
                  <a:pt x="78271" y="16016"/>
                  <a:pt x="77967" y="16568"/>
                  <a:pt x="77301" y="16834"/>
                </a:cubicBezTo>
                <a:cubicBezTo>
                  <a:pt x="77396" y="17024"/>
                  <a:pt x="77149" y="16948"/>
                  <a:pt x="77263" y="17082"/>
                </a:cubicBezTo>
                <a:cubicBezTo>
                  <a:pt x="77206" y="17063"/>
                  <a:pt x="77130" y="17043"/>
                  <a:pt x="77073" y="17063"/>
                </a:cubicBezTo>
                <a:cubicBezTo>
                  <a:pt x="77130" y="17215"/>
                  <a:pt x="77035" y="17177"/>
                  <a:pt x="76921" y="17196"/>
                </a:cubicBezTo>
                <a:cubicBezTo>
                  <a:pt x="76978" y="17253"/>
                  <a:pt x="76978" y="17329"/>
                  <a:pt x="76940" y="17386"/>
                </a:cubicBezTo>
                <a:cubicBezTo>
                  <a:pt x="75836" y="18166"/>
                  <a:pt x="74923" y="18850"/>
                  <a:pt x="73991" y="19801"/>
                </a:cubicBezTo>
                <a:cubicBezTo>
                  <a:pt x="73706" y="19782"/>
                  <a:pt x="74105" y="19345"/>
                  <a:pt x="74067" y="19307"/>
                </a:cubicBezTo>
                <a:cubicBezTo>
                  <a:pt x="73896" y="19421"/>
                  <a:pt x="73877" y="19155"/>
                  <a:pt x="73801" y="19193"/>
                </a:cubicBezTo>
                <a:cubicBezTo>
                  <a:pt x="73744" y="19421"/>
                  <a:pt x="73459" y="19421"/>
                  <a:pt x="73535" y="19592"/>
                </a:cubicBezTo>
                <a:cubicBezTo>
                  <a:pt x="73649" y="19231"/>
                  <a:pt x="73858" y="19649"/>
                  <a:pt x="73782" y="19859"/>
                </a:cubicBezTo>
                <a:cubicBezTo>
                  <a:pt x="73592" y="19973"/>
                  <a:pt x="72755" y="20810"/>
                  <a:pt x="72317" y="21019"/>
                </a:cubicBezTo>
                <a:cubicBezTo>
                  <a:pt x="72317" y="21114"/>
                  <a:pt x="72203" y="21228"/>
                  <a:pt x="72222" y="21304"/>
                </a:cubicBezTo>
                <a:cubicBezTo>
                  <a:pt x="72108" y="21076"/>
                  <a:pt x="71899" y="21532"/>
                  <a:pt x="71747" y="21475"/>
                </a:cubicBezTo>
                <a:cubicBezTo>
                  <a:pt x="71576" y="21076"/>
                  <a:pt x="71956" y="21532"/>
                  <a:pt x="72051" y="21114"/>
                </a:cubicBezTo>
                <a:cubicBezTo>
                  <a:pt x="71975" y="21190"/>
                  <a:pt x="71880" y="21285"/>
                  <a:pt x="71842" y="21190"/>
                </a:cubicBezTo>
                <a:cubicBezTo>
                  <a:pt x="71918" y="21038"/>
                  <a:pt x="71937" y="21038"/>
                  <a:pt x="72146" y="20829"/>
                </a:cubicBezTo>
                <a:cubicBezTo>
                  <a:pt x="72527" y="20848"/>
                  <a:pt x="72945" y="20334"/>
                  <a:pt x="73288" y="20106"/>
                </a:cubicBezTo>
                <a:cubicBezTo>
                  <a:pt x="73230" y="20030"/>
                  <a:pt x="73154" y="20068"/>
                  <a:pt x="73097" y="19992"/>
                </a:cubicBezTo>
                <a:cubicBezTo>
                  <a:pt x="73288" y="19859"/>
                  <a:pt x="73440" y="19763"/>
                  <a:pt x="73421" y="19554"/>
                </a:cubicBezTo>
                <a:cubicBezTo>
                  <a:pt x="73307" y="19649"/>
                  <a:pt x="73211" y="19744"/>
                  <a:pt x="73116" y="19840"/>
                </a:cubicBezTo>
                <a:cubicBezTo>
                  <a:pt x="72907" y="19763"/>
                  <a:pt x="73326" y="19630"/>
                  <a:pt x="73211" y="19535"/>
                </a:cubicBezTo>
                <a:cubicBezTo>
                  <a:pt x="73078" y="19687"/>
                  <a:pt x="72812" y="19706"/>
                  <a:pt x="72907" y="19897"/>
                </a:cubicBezTo>
                <a:cubicBezTo>
                  <a:pt x="72964" y="19840"/>
                  <a:pt x="73021" y="19801"/>
                  <a:pt x="73078" y="19878"/>
                </a:cubicBezTo>
                <a:cubicBezTo>
                  <a:pt x="72698" y="20144"/>
                  <a:pt x="71918" y="20943"/>
                  <a:pt x="71462" y="21266"/>
                </a:cubicBezTo>
                <a:cubicBezTo>
                  <a:pt x="71404" y="21361"/>
                  <a:pt x="71633" y="21437"/>
                  <a:pt x="71462" y="21551"/>
                </a:cubicBezTo>
                <a:cubicBezTo>
                  <a:pt x="71366" y="21513"/>
                  <a:pt x="71328" y="21304"/>
                  <a:pt x="71233" y="21399"/>
                </a:cubicBezTo>
                <a:cubicBezTo>
                  <a:pt x="71385" y="21494"/>
                  <a:pt x="71328" y="21608"/>
                  <a:pt x="71347" y="21723"/>
                </a:cubicBezTo>
                <a:cubicBezTo>
                  <a:pt x="71481" y="21589"/>
                  <a:pt x="71633" y="21437"/>
                  <a:pt x="71747" y="21570"/>
                </a:cubicBezTo>
                <a:cubicBezTo>
                  <a:pt x="71557" y="21780"/>
                  <a:pt x="71271" y="21666"/>
                  <a:pt x="71062" y="21704"/>
                </a:cubicBezTo>
                <a:cubicBezTo>
                  <a:pt x="71252" y="21837"/>
                  <a:pt x="70929" y="21761"/>
                  <a:pt x="71024" y="21875"/>
                </a:cubicBezTo>
                <a:cubicBezTo>
                  <a:pt x="71176" y="22103"/>
                  <a:pt x="71157" y="21627"/>
                  <a:pt x="71290" y="21856"/>
                </a:cubicBezTo>
                <a:cubicBezTo>
                  <a:pt x="71271" y="21970"/>
                  <a:pt x="70948" y="22122"/>
                  <a:pt x="71005" y="22331"/>
                </a:cubicBezTo>
                <a:cubicBezTo>
                  <a:pt x="70777" y="22217"/>
                  <a:pt x="70720" y="22579"/>
                  <a:pt x="70530" y="22483"/>
                </a:cubicBezTo>
                <a:cubicBezTo>
                  <a:pt x="70472" y="22445"/>
                  <a:pt x="70587" y="22236"/>
                  <a:pt x="70377" y="22350"/>
                </a:cubicBezTo>
                <a:cubicBezTo>
                  <a:pt x="70358" y="22445"/>
                  <a:pt x="70453" y="22521"/>
                  <a:pt x="70549" y="22617"/>
                </a:cubicBezTo>
                <a:cubicBezTo>
                  <a:pt x="69959" y="23073"/>
                  <a:pt x="68989" y="23891"/>
                  <a:pt x="68361" y="24462"/>
                </a:cubicBezTo>
                <a:cubicBezTo>
                  <a:pt x="68704" y="24366"/>
                  <a:pt x="69236" y="24005"/>
                  <a:pt x="69388" y="23701"/>
                </a:cubicBezTo>
                <a:cubicBezTo>
                  <a:pt x="69674" y="23663"/>
                  <a:pt x="70282" y="23453"/>
                  <a:pt x="70434" y="23073"/>
                </a:cubicBezTo>
                <a:cubicBezTo>
                  <a:pt x="70568" y="23149"/>
                  <a:pt x="70606" y="23149"/>
                  <a:pt x="70568" y="23301"/>
                </a:cubicBezTo>
                <a:cubicBezTo>
                  <a:pt x="70739" y="23149"/>
                  <a:pt x="70815" y="22959"/>
                  <a:pt x="70606" y="23054"/>
                </a:cubicBezTo>
                <a:cubicBezTo>
                  <a:pt x="70891" y="22731"/>
                  <a:pt x="71043" y="22769"/>
                  <a:pt x="71157" y="22388"/>
                </a:cubicBezTo>
                <a:cubicBezTo>
                  <a:pt x="71443" y="22712"/>
                  <a:pt x="71252" y="22350"/>
                  <a:pt x="71557" y="22426"/>
                </a:cubicBezTo>
                <a:cubicBezTo>
                  <a:pt x="71614" y="22217"/>
                  <a:pt x="71766" y="22065"/>
                  <a:pt x="71842" y="21951"/>
                </a:cubicBezTo>
                <a:cubicBezTo>
                  <a:pt x="71728" y="21951"/>
                  <a:pt x="71690" y="21913"/>
                  <a:pt x="71709" y="21818"/>
                </a:cubicBezTo>
                <a:cubicBezTo>
                  <a:pt x="71956" y="21647"/>
                  <a:pt x="72298" y="21742"/>
                  <a:pt x="72413" y="21704"/>
                </a:cubicBezTo>
                <a:cubicBezTo>
                  <a:pt x="72508" y="21532"/>
                  <a:pt x="72260" y="21456"/>
                  <a:pt x="72298" y="21380"/>
                </a:cubicBezTo>
                <a:cubicBezTo>
                  <a:pt x="72907" y="21494"/>
                  <a:pt x="72888" y="21095"/>
                  <a:pt x="73288" y="20886"/>
                </a:cubicBezTo>
                <a:cubicBezTo>
                  <a:pt x="73211" y="20981"/>
                  <a:pt x="73002" y="21076"/>
                  <a:pt x="73173" y="21133"/>
                </a:cubicBezTo>
                <a:cubicBezTo>
                  <a:pt x="73326" y="20943"/>
                  <a:pt x="73459" y="20810"/>
                  <a:pt x="73668" y="20810"/>
                </a:cubicBezTo>
                <a:cubicBezTo>
                  <a:pt x="73744" y="20619"/>
                  <a:pt x="74029" y="20239"/>
                  <a:pt x="74162" y="20353"/>
                </a:cubicBezTo>
                <a:cubicBezTo>
                  <a:pt x="74220" y="20296"/>
                  <a:pt x="74277" y="20277"/>
                  <a:pt x="74334" y="20258"/>
                </a:cubicBezTo>
                <a:cubicBezTo>
                  <a:pt x="74334" y="20011"/>
                  <a:pt x="74334" y="19897"/>
                  <a:pt x="74220" y="19725"/>
                </a:cubicBezTo>
                <a:cubicBezTo>
                  <a:pt x="74543" y="19497"/>
                  <a:pt x="74581" y="19459"/>
                  <a:pt x="74904" y="19212"/>
                </a:cubicBezTo>
                <a:cubicBezTo>
                  <a:pt x="75056" y="19155"/>
                  <a:pt x="74980" y="19497"/>
                  <a:pt x="75171" y="19402"/>
                </a:cubicBezTo>
                <a:cubicBezTo>
                  <a:pt x="75056" y="19364"/>
                  <a:pt x="75304" y="19041"/>
                  <a:pt x="75437" y="19003"/>
                </a:cubicBezTo>
                <a:cubicBezTo>
                  <a:pt x="75532" y="19060"/>
                  <a:pt x="75456" y="19136"/>
                  <a:pt x="75456" y="19212"/>
                </a:cubicBezTo>
                <a:cubicBezTo>
                  <a:pt x="75646" y="19022"/>
                  <a:pt x="75779" y="19022"/>
                  <a:pt x="75798" y="18812"/>
                </a:cubicBezTo>
                <a:cubicBezTo>
                  <a:pt x="75703" y="18812"/>
                  <a:pt x="75627" y="18717"/>
                  <a:pt x="75513" y="18793"/>
                </a:cubicBezTo>
                <a:cubicBezTo>
                  <a:pt x="75361" y="18965"/>
                  <a:pt x="75266" y="19098"/>
                  <a:pt x="75037" y="19174"/>
                </a:cubicBezTo>
                <a:cubicBezTo>
                  <a:pt x="75380" y="18641"/>
                  <a:pt x="75969" y="18413"/>
                  <a:pt x="76407" y="17899"/>
                </a:cubicBezTo>
                <a:cubicBezTo>
                  <a:pt x="76540" y="18052"/>
                  <a:pt x="76255" y="18242"/>
                  <a:pt x="76236" y="18394"/>
                </a:cubicBezTo>
                <a:cubicBezTo>
                  <a:pt x="76122" y="18584"/>
                  <a:pt x="76065" y="18337"/>
                  <a:pt x="75931" y="18470"/>
                </a:cubicBezTo>
                <a:cubicBezTo>
                  <a:pt x="76160" y="18527"/>
                  <a:pt x="75969" y="18546"/>
                  <a:pt x="76065" y="18698"/>
                </a:cubicBezTo>
                <a:cubicBezTo>
                  <a:pt x="76445" y="18242"/>
                  <a:pt x="76787" y="17804"/>
                  <a:pt x="77149" y="17823"/>
                </a:cubicBezTo>
                <a:cubicBezTo>
                  <a:pt x="76882" y="17690"/>
                  <a:pt x="77700" y="17272"/>
                  <a:pt x="77853" y="17024"/>
                </a:cubicBezTo>
                <a:cubicBezTo>
                  <a:pt x="77814" y="16967"/>
                  <a:pt x="77738" y="17063"/>
                  <a:pt x="77681" y="17024"/>
                </a:cubicBezTo>
                <a:cubicBezTo>
                  <a:pt x="77814" y="16796"/>
                  <a:pt x="78138" y="16587"/>
                  <a:pt x="78347" y="16568"/>
                </a:cubicBezTo>
                <a:cubicBezTo>
                  <a:pt x="78271" y="16720"/>
                  <a:pt x="78043" y="16644"/>
                  <a:pt x="78100" y="16796"/>
                </a:cubicBezTo>
                <a:cubicBezTo>
                  <a:pt x="78328" y="16682"/>
                  <a:pt x="78423" y="16606"/>
                  <a:pt x="78518" y="16758"/>
                </a:cubicBezTo>
                <a:cubicBezTo>
                  <a:pt x="78689" y="16606"/>
                  <a:pt x="78899" y="16549"/>
                  <a:pt x="78861" y="16359"/>
                </a:cubicBezTo>
                <a:cubicBezTo>
                  <a:pt x="78727" y="16435"/>
                  <a:pt x="78537" y="16682"/>
                  <a:pt x="78423" y="16549"/>
                </a:cubicBezTo>
                <a:cubicBezTo>
                  <a:pt x="79165" y="16054"/>
                  <a:pt x="79127" y="15826"/>
                  <a:pt x="79602" y="15674"/>
                </a:cubicBezTo>
                <a:cubicBezTo>
                  <a:pt x="79545" y="15617"/>
                  <a:pt x="79640" y="15560"/>
                  <a:pt x="79621" y="15503"/>
                </a:cubicBezTo>
                <a:cubicBezTo>
                  <a:pt x="79526" y="15617"/>
                  <a:pt x="79431" y="15655"/>
                  <a:pt x="79355" y="15617"/>
                </a:cubicBezTo>
                <a:cubicBezTo>
                  <a:pt x="79698" y="15446"/>
                  <a:pt x="79831" y="15160"/>
                  <a:pt x="80173" y="15198"/>
                </a:cubicBezTo>
                <a:cubicBezTo>
                  <a:pt x="80116" y="15103"/>
                  <a:pt x="80173" y="15008"/>
                  <a:pt x="80287" y="14951"/>
                </a:cubicBezTo>
                <a:cubicBezTo>
                  <a:pt x="80477" y="14894"/>
                  <a:pt x="80192" y="15237"/>
                  <a:pt x="80268" y="15313"/>
                </a:cubicBezTo>
                <a:cubicBezTo>
                  <a:pt x="81200" y="14476"/>
                  <a:pt x="82988" y="13391"/>
                  <a:pt x="83920" y="12117"/>
                </a:cubicBezTo>
                <a:cubicBezTo>
                  <a:pt x="84053" y="11984"/>
                  <a:pt x="84167" y="12117"/>
                  <a:pt x="84301" y="12041"/>
                </a:cubicBezTo>
                <a:cubicBezTo>
                  <a:pt x="84129" y="11946"/>
                  <a:pt x="84852" y="11737"/>
                  <a:pt x="84814" y="11623"/>
                </a:cubicBezTo>
                <a:cubicBezTo>
                  <a:pt x="84643" y="11585"/>
                  <a:pt x="84434" y="11813"/>
                  <a:pt x="84377" y="11832"/>
                </a:cubicBezTo>
                <a:cubicBezTo>
                  <a:pt x="84339" y="11585"/>
                  <a:pt x="84472" y="11775"/>
                  <a:pt x="84662" y="11546"/>
                </a:cubicBezTo>
                <a:cubicBezTo>
                  <a:pt x="84624" y="11470"/>
                  <a:pt x="84491" y="11527"/>
                  <a:pt x="84548" y="11432"/>
                </a:cubicBezTo>
                <a:cubicBezTo>
                  <a:pt x="84567" y="11470"/>
                  <a:pt x="84909" y="11109"/>
                  <a:pt x="84852" y="11375"/>
                </a:cubicBezTo>
                <a:cubicBezTo>
                  <a:pt x="84814" y="11318"/>
                  <a:pt x="84681" y="11451"/>
                  <a:pt x="84700" y="11508"/>
                </a:cubicBezTo>
                <a:cubicBezTo>
                  <a:pt x="85023" y="11604"/>
                  <a:pt x="85271" y="11242"/>
                  <a:pt x="85689" y="10995"/>
                </a:cubicBezTo>
                <a:cubicBezTo>
                  <a:pt x="85594" y="10919"/>
                  <a:pt x="85499" y="10976"/>
                  <a:pt x="85594" y="10805"/>
                </a:cubicBezTo>
                <a:cubicBezTo>
                  <a:pt x="85670" y="10862"/>
                  <a:pt x="85708" y="10957"/>
                  <a:pt x="85784" y="10919"/>
                </a:cubicBezTo>
                <a:cubicBezTo>
                  <a:pt x="85746" y="10672"/>
                  <a:pt x="86146" y="10519"/>
                  <a:pt x="86336" y="10329"/>
                </a:cubicBezTo>
                <a:cubicBezTo>
                  <a:pt x="86526" y="10348"/>
                  <a:pt x="86184" y="10595"/>
                  <a:pt x="86393" y="10481"/>
                </a:cubicBezTo>
                <a:cubicBezTo>
                  <a:pt x="86526" y="10405"/>
                  <a:pt x="86355" y="10329"/>
                  <a:pt x="86431" y="10234"/>
                </a:cubicBezTo>
                <a:cubicBezTo>
                  <a:pt x="86507" y="10348"/>
                  <a:pt x="86621" y="10234"/>
                  <a:pt x="86716" y="10253"/>
                </a:cubicBezTo>
                <a:cubicBezTo>
                  <a:pt x="86621" y="9987"/>
                  <a:pt x="87097" y="9701"/>
                  <a:pt x="87116" y="9816"/>
                </a:cubicBezTo>
                <a:cubicBezTo>
                  <a:pt x="87287" y="9530"/>
                  <a:pt x="87800" y="9074"/>
                  <a:pt x="88048" y="9150"/>
                </a:cubicBezTo>
                <a:cubicBezTo>
                  <a:pt x="87915" y="8884"/>
                  <a:pt x="88809" y="8427"/>
                  <a:pt x="89018" y="8446"/>
                </a:cubicBezTo>
                <a:cubicBezTo>
                  <a:pt x="88999" y="8427"/>
                  <a:pt x="88770" y="8408"/>
                  <a:pt x="88885" y="8294"/>
                </a:cubicBezTo>
                <a:cubicBezTo>
                  <a:pt x="88942" y="8332"/>
                  <a:pt x="88999" y="8256"/>
                  <a:pt x="89056" y="8199"/>
                </a:cubicBezTo>
                <a:cubicBezTo>
                  <a:pt x="89208" y="8218"/>
                  <a:pt x="88980" y="8484"/>
                  <a:pt x="89151" y="8389"/>
                </a:cubicBezTo>
                <a:cubicBezTo>
                  <a:pt x="89132" y="7971"/>
                  <a:pt x="89988" y="7533"/>
                  <a:pt x="90178" y="7362"/>
                </a:cubicBezTo>
                <a:cubicBezTo>
                  <a:pt x="90140" y="7666"/>
                  <a:pt x="89874" y="7514"/>
                  <a:pt x="89779" y="7799"/>
                </a:cubicBezTo>
                <a:cubicBezTo>
                  <a:pt x="90178" y="7514"/>
                  <a:pt x="90577" y="7438"/>
                  <a:pt x="90787" y="6924"/>
                </a:cubicBezTo>
                <a:cubicBezTo>
                  <a:pt x="90330" y="7286"/>
                  <a:pt x="90882" y="6810"/>
                  <a:pt x="90939" y="6715"/>
                </a:cubicBezTo>
                <a:cubicBezTo>
                  <a:pt x="91148" y="6772"/>
                  <a:pt x="90806" y="6886"/>
                  <a:pt x="90901" y="6962"/>
                </a:cubicBezTo>
                <a:cubicBezTo>
                  <a:pt x="91871" y="6449"/>
                  <a:pt x="91357" y="6145"/>
                  <a:pt x="92327" y="5840"/>
                </a:cubicBezTo>
                <a:cubicBezTo>
                  <a:pt x="92270" y="5783"/>
                  <a:pt x="92270" y="5764"/>
                  <a:pt x="92346" y="5669"/>
                </a:cubicBezTo>
                <a:cubicBezTo>
                  <a:pt x="93164" y="4851"/>
                  <a:pt x="94210" y="4509"/>
                  <a:pt x="95238" y="3520"/>
                </a:cubicBezTo>
                <a:cubicBezTo>
                  <a:pt x="95295" y="3558"/>
                  <a:pt x="95333" y="3634"/>
                  <a:pt x="95390" y="3596"/>
                </a:cubicBezTo>
                <a:lnTo>
                  <a:pt x="95295" y="3482"/>
                </a:lnTo>
                <a:cubicBezTo>
                  <a:pt x="96398" y="2797"/>
                  <a:pt x="97672" y="1523"/>
                  <a:pt x="98452" y="1218"/>
                </a:cubicBezTo>
                <a:cubicBezTo>
                  <a:pt x="97977" y="1694"/>
                  <a:pt x="97026" y="2283"/>
                  <a:pt x="96740" y="2607"/>
                </a:cubicBezTo>
                <a:cubicBezTo>
                  <a:pt x="97501" y="2245"/>
                  <a:pt x="98547" y="1180"/>
                  <a:pt x="98909" y="1123"/>
                </a:cubicBezTo>
                <a:cubicBezTo>
                  <a:pt x="98909" y="952"/>
                  <a:pt x="99099" y="990"/>
                  <a:pt x="99289" y="857"/>
                </a:cubicBezTo>
                <a:cubicBezTo>
                  <a:pt x="99650" y="591"/>
                  <a:pt x="100202" y="1"/>
                  <a:pt x="100354" y="134"/>
                </a:cubicBezTo>
                <a:cubicBezTo>
                  <a:pt x="99574" y="781"/>
                  <a:pt x="99175" y="1085"/>
                  <a:pt x="98338" y="1675"/>
                </a:cubicBezTo>
                <a:cubicBezTo>
                  <a:pt x="98414" y="1694"/>
                  <a:pt x="98528" y="1808"/>
                  <a:pt x="98509" y="1865"/>
                </a:cubicBezTo>
                <a:cubicBezTo>
                  <a:pt x="98376" y="1808"/>
                  <a:pt x="98243" y="1789"/>
                  <a:pt x="98110" y="1827"/>
                </a:cubicBezTo>
                <a:cubicBezTo>
                  <a:pt x="97805" y="2131"/>
                  <a:pt x="97463" y="2226"/>
                  <a:pt x="96930" y="2702"/>
                </a:cubicBezTo>
                <a:cubicBezTo>
                  <a:pt x="97007" y="2778"/>
                  <a:pt x="96930" y="2854"/>
                  <a:pt x="96949" y="2911"/>
                </a:cubicBezTo>
                <a:cubicBezTo>
                  <a:pt x="97083" y="2968"/>
                  <a:pt x="97311" y="2474"/>
                  <a:pt x="97425" y="2664"/>
                </a:cubicBezTo>
                <a:cubicBezTo>
                  <a:pt x="97235" y="2835"/>
                  <a:pt x="96968" y="3025"/>
                  <a:pt x="96607" y="3234"/>
                </a:cubicBezTo>
                <a:cubicBezTo>
                  <a:pt x="96550" y="3310"/>
                  <a:pt x="96721" y="3387"/>
                  <a:pt x="96645" y="3463"/>
                </a:cubicBezTo>
                <a:cubicBezTo>
                  <a:pt x="96607" y="3425"/>
                  <a:pt x="96550" y="3368"/>
                  <a:pt x="96512" y="3330"/>
                </a:cubicBezTo>
                <a:cubicBezTo>
                  <a:pt x="96664" y="3139"/>
                  <a:pt x="96683" y="3044"/>
                  <a:pt x="96835" y="2797"/>
                </a:cubicBezTo>
                <a:cubicBezTo>
                  <a:pt x="96607" y="3006"/>
                  <a:pt x="96493" y="2968"/>
                  <a:pt x="96436" y="3253"/>
                </a:cubicBezTo>
                <a:cubicBezTo>
                  <a:pt x="96208" y="3101"/>
                  <a:pt x="96055" y="3425"/>
                  <a:pt x="96017" y="3577"/>
                </a:cubicBezTo>
                <a:cubicBezTo>
                  <a:pt x="95523" y="3748"/>
                  <a:pt x="94990" y="4090"/>
                  <a:pt x="94743" y="4547"/>
                </a:cubicBezTo>
                <a:cubicBezTo>
                  <a:pt x="95276" y="4071"/>
                  <a:pt x="95447" y="4071"/>
                  <a:pt x="95827" y="3748"/>
                </a:cubicBezTo>
                <a:cubicBezTo>
                  <a:pt x="95732" y="3824"/>
                  <a:pt x="95884" y="3881"/>
                  <a:pt x="95827" y="3957"/>
                </a:cubicBezTo>
                <a:cubicBezTo>
                  <a:pt x="95523" y="4071"/>
                  <a:pt x="95466" y="4281"/>
                  <a:pt x="95200" y="4262"/>
                </a:cubicBezTo>
                <a:cubicBezTo>
                  <a:pt x="95352" y="4509"/>
                  <a:pt x="94933" y="4509"/>
                  <a:pt x="94876" y="4775"/>
                </a:cubicBezTo>
                <a:cubicBezTo>
                  <a:pt x="95085" y="4756"/>
                  <a:pt x="95200" y="4718"/>
                  <a:pt x="95295" y="4452"/>
                </a:cubicBezTo>
                <a:cubicBezTo>
                  <a:pt x="95352" y="4509"/>
                  <a:pt x="95409" y="4604"/>
                  <a:pt x="95485" y="4566"/>
                </a:cubicBezTo>
                <a:cubicBezTo>
                  <a:pt x="95998" y="4128"/>
                  <a:pt x="96455" y="3862"/>
                  <a:pt x="97083" y="3349"/>
                </a:cubicBezTo>
                <a:cubicBezTo>
                  <a:pt x="97026" y="3310"/>
                  <a:pt x="96968" y="3349"/>
                  <a:pt x="96930" y="3272"/>
                </a:cubicBezTo>
                <a:cubicBezTo>
                  <a:pt x="97083" y="3120"/>
                  <a:pt x="97178" y="3406"/>
                  <a:pt x="97349" y="3234"/>
                </a:cubicBezTo>
                <a:cubicBezTo>
                  <a:pt x="97672" y="2778"/>
                  <a:pt x="98243" y="2321"/>
                  <a:pt x="98471" y="2397"/>
                </a:cubicBezTo>
                <a:cubicBezTo>
                  <a:pt x="98338" y="2397"/>
                  <a:pt x="97939" y="2778"/>
                  <a:pt x="97939" y="2892"/>
                </a:cubicBezTo>
                <a:cubicBezTo>
                  <a:pt x="98452" y="2702"/>
                  <a:pt x="99327" y="1960"/>
                  <a:pt x="100107" y="1427"/>
                </a:cubicBezTo>
                <a:cubicBezTo>
                  <a:pt x="100164" y="1389"/>
                  <a:pt x="100183" y="1446"/>
                  <a:pt x="100088" y="1504"/>
                </a:cubicBezTo>
                <a:cubicBezTo>
                  <a:pt x="99879" y="1713"/>
                  <a:pt x="99460" y="1941"/>
                  <a:pt x="99270" y="2283"/>
                </a:cubicBezTo>
                <a:cubicBezTo>
                  <a:pt x="98966" y="2397"/>
                  <a:pt x="98547" y="2721"/>
                  <a:pt x="98395" y="2816"/>
                </a:cubicBezTo>
                <a:cubicBezTo>
                  <a:pt x="98015" y="3044"/>
                  <a:pt x="97634" y="3501"/>
                  <a:pt x="97254" y="3748"/>
                </a:cubicBezTo>
                <a:cubicBezTo>
                  <a:pt x="96930" y="3957"/>
                  <a:pt x="96645" y="4090"/>
                  <a:pt x="96341" y="4319"/>
                </a:cubicBezTo>
                <a:cubicBezTo>
                  <a:pt x="95333" y="5079"/>
                  <a:pt x="94268" y="5840"/>
                  <a:pt x="93240" y="6734"/>
                </a:cubicBezTo>
                <a:cubicBezTo>
                  <a:pt x="92879" y="7039"/>
                  <a:pt x="92727" y="7134"/>
                  <a:pt x="92499" y="7305"/>
                </a:cubicBezTo>
                <a:cubicBezTo>
                  <a:pt x="91548" y="7990"/>
                  <a:pt x="90882" y="8655"/>
                  <a:pt x="89874" y="9473"/>
                </a:cubicBezTo>
                <a:cubicBezTo>
                  <a:pt x="89836" y="9416"/>
                  <a:pt x="89607" y="9511"/>
                  <a:pt x="89588" y="9530"/>
                </a:cubicBezTo>
                <a:cubicBezTo>
                  <a:pt x="88352" y="10500"/>
                  <a:pt x="86260" y="12364"/>
                  <a:pt x="84700" y="13258"/>
                </a:cubicBezTo>
                <a:cubicBezTo>
                  <a:pt x="84757" y="13296"/>
                  <a:pt x="84852" y="13277"/>
                  <a:pt x="84719" y="13391"/>
                </a:cubicBezTo>
                <a:cubicBezTo>
                  <a:pt x="84624" y="13449"/>
                  <a:pt x="84681" y="13334"/>
                  <a:pt x="84624" y="13277"/>
                </a:cubicBezTo>
                <a:cubicBezTo>
                  <a:pt x="84377" y="13563"/>
                  <a:pt x="84186" y="13563"/>
                  <a:pt x="83977" y="13658"/>
                </a:cubicBezTo>
                <a:cubicBezTo>
                  <a:pt x="85061" y="12593"/>
                  <a:pt x="86336" y="11794"/>
                  <a:pt x="87306" y="10805"/>
                </a:cubicBezTo>
                <a:cubicBezTo>
                  <a:pt x="87173" y="10729"/>
                  <a:pt x="87116" y="10881"/>
                  <a:pt x="87116" y="10995"/>
                </a:cubicBezTo>
                <a:cubicBezTo>
                  <a:pt x="87059" y="10938"/>
                  <a:pt x="87002" y="10843"/>
                  <a:pt x="86925" y="10881"/>
                </a:cubicBezTo>
                <a:cubicBezTo>
                  <a:pt x="87021" y="10957"/>
                  <a:pt x="87002" y="11052"/>
                  <a:pt x="86887" y="11128"/>
                </a:cubicBezTo>
                <a:cubicBezTo>
                  <a:pt x="86830" y="11090"/>
                  <a:pt x="86773" y="10976"/>
                  <a:pt x="86697" y="11033"/>
                </a:cubicBezTo>
                <a:cubicBezTo>
                  <a:pt x="86983" y="11242"/>
                  <a:pt x="86507" y="11242"/>
                  <a:pt x="86317" y="11394"/>
                </a:cubicBezTo>
                <a:cubicBezTo>
                  <a:pt x="86260" y="11432"/>
                  <a:pt x="86241" y="11604"/>
                  <a:pt x="86184" y="11661"/>
                </a:cubicBezTo>
                <a:cubicBezTo>
                  <a:pt x="85955" y="11889"/>
                  <a:pt x="84719" y="12821"/>
                  <a:pt x="84624" y="12707"/>
                </a:cubicBezTo>
                <a:cubicBezTo>
                  <a:pt x="84852" y="12897"/>
                  <a:pt x="84186" y="13277"/>
                  <a:pt x="84377" y="12935"/>
                </a:cubicBezTo>
                <a:cubicBezTo>
                  <a:pt x="83597" y="13639"/>
                  <a:pt x="83083" y="13886"/>
                  <a:pt x="82132" y="14894"/>
                </a:cubicBezTo>
                <a:cubicBezTo>
                  <a:pt x="82056" y="14837"/>
                  <a:pt x="81980" y="14799"/>
                  <a:pt x="81904" y="14837"/>
                </a:cubicBezTo>
                <a:cubicBezTo>
                  <a:pt x="80477" y="15921"/>
                  <a:pt x="79241" y="16967"/>
                  <a:pt x="77872" y="17918"/>
                </a:cubicBezTo>
                <a:cubicBezTo>
                  <a:pt x="78176" y="17557"/>
                  <a:pt x="78442" y="17177"/>
                  <a:pt x="78823" y="17005"/>
                </a:cubicBezTo>
                <a:cubicBezTo>
                  <a:pt x="78727" y="16929"/>
                  <a:pt x="78651" y="16834"/>
                  <a:pt x="78747" y="16739"/>
                </a:cubicBezTo>
                <a:cubicBezTo>
                  <a:pt x="78899" y="16796"/>
                  <a:pt x="78766" y="16891"/>
                  <a:pt x="78880" y="16967"/>
                </a:cubicBezTo>
                <a:cubicBezTo>
                  <a:pt x="79964" y="15883"/>
                  <a:pt x="80953" y="15503"/>
                  <a:pt x="81771" y="14533"/>
                </a:cubicBezTo>
                <a:cubicBezTo>
                  <a:pt x="81676" y="14609"/>
                  <a:pt x="81638" y="14438"/>
                  <a:pt x="81524" y="14552"/>
                </a:cubicBezTo>
                <a:cubicBezTo>
                  <a:pt x="81048" y="15160"/>
                  <a:pt x="79831" y="15883"/>
                  <a:pt x="79507" y="16378"/>
                </a:cubicBezTo>
                <a:cubicBezTo>
                  <a:pt x="79393" y="16416"/>
                  <a:pt x="79279" y="16435"/>
                  <a:pt x="79165" y="16397"/>
                </a:cubicBezTo>
                <a:cubicBezTo>
                  <a:pt x="79203" y="16435"/>
                  <a:pt x="79241" y="16473"/>
                  <a:pt x="79279" y="16511"/>
                </a:cubicBezTo>
                <a:cubicBezTo>
                  <a:pt x="79165" y="16625"/>
                  <a:pt x="79070" y="16587"/>
                  <a:pt x="78956" y="16758"/>
                </a:cubicBezTo>
                <a:cubicBezTo>
                  <a:pt x="78880" y="16682"/>
                  <a:pt x="78937" y="16625"/>
                  <a:pt x="78861" y="16549"/>
                </a:cubicBezTo>
                <a:cubicBezTo>
                  <a:pt x="78689" y="16720"/>
                  <a:pt x="78385" y="16967"/>
                  <a:pt x="78689" y="16853"/>
                </a:cubicBezTo>
                <a:cubicBezTo>
                  <a:pt x="78575" y="16967"/>
                  <a:pt x="78613" y="17063"/>
                  <a:pt x="78442" y="17177"/>
                </a:cubicBezTo>
                <a:cubicBezTo>
                  <a:pt x="78328" y="17063"/>
                  <a:pt x="78214" y="17082"/>
                  <a:pt x="78214" y="17310"/>
                </a:cubicBezTo>
                <a:cubicBezTo>
                  <a:pt x="77986" y="17272"/>
                  <a:pt x="77948" y="17234"/>
                  <a:pt x="77776" y="17158"/>
                </a:cubicBezTo>
                <a:cubicBezTo>
                  <a:pt x="77681" y="17272"/>
                  <a:pt x="77377" y="17424"/>
                  <a:pt x="77434" y="17557"/>
                </a:cubicBezTo>
                <a:cubicBezTo>
                  <a:pt x="77529" y="17595"/>
                  <a:pt x="77700" y="17253"/>
                  <a:pt x="77776" y="17443"/>
                </a:cubicBezTo>
                <a:cubicBezTo>
                  <a:pt x="77415" y="17880"/>
                  <a:pt x="76940" y="17976"/>
                  <a:pt x="77035" y="18280"/>
                </a:cubicBezTo>
                <a:cubicBezTo>
                  <a:pt x="76673" y="18565"/>
                  <a:pt x="75722" y="19212"/>
                  <a:pt x="75247" y="19878"/>
                </a:cubicBezTo>
                <a:cubicBezTo>
                  <a:pt x="75399" y="19763"/>
                  <a:pt x="75760" y="19554"/>
                  <a:pt x="75722" y="19801"/>
                </a:cubicBezTo>
                <a:cubicBezTo>
                  <a:pt x="75513" y="19649"/>
                  <a:pt x="75190" y="20011"/>
                  <a:pt x="75171" y="20182"/>
                </a:cubicBezTo>
                <a:cubicBezTo>
                  <a:pt x="75114" y="19973"/>
                  <a:pt x="74771" y="20467"/>
                  <a:pt x="74866" y="20163"/>
                </a:cubicBezTo>
                <a:cubicBezTo>
                  <a:pt x="74980" y="20220"/>
                  <a:pt x="75228" y="19916"/>
                  <a:pt x="75133" y="19859"/>
                </a:cubicBezTo>
                <a:cubicBezTo>
                  <a:pt x="74961" y="20106"/>
                  <a:pt x="74695" y="20087"/>
                  <a:pt x="74638" y="20315"/>
                </a:cubicBezTo>
                <a:cubicBezTo>
                  <a:pt x="74543" y="20239"/>
                  <a:pt x="74429" y="20258"/>
                  <a:pt x="74315" y="20334"/>
                </a:cubicBezTo>
                <a:cubicBezTo>
                  <a:pt x="74524" y="20353"/>
                  <a:pt x="73858" y="20924"/>
                  <a:pt x="73858" y="20619"/>
                </a:cubicBezTo>
                <a:cubicBezTo>
                  <a:pt x="73611" y="21190"/>
                  <a:pt x="72888" y="21818"/>
                  <a:pt x="72394" y="21780"/>
                </a:cubicBezTo>
                <a:cubicBezTo>
                  <a:pt x="72584" y="22008"/>
                  <a:pt x="72013" y="22426"/>
                  <a:pt x="71728" y="22540"/>
                </a:cubicBezTo>
                <a:cubicBezTo>
                  <a:pt x="71671" y="22693"/>
                  <a:pt x="71880" y="22579"/>
                  <a:pt x="71785" y="22712"/>
                </a:cubicBezTo>
                <a:cubicBezTo>
                  <a:pt x="71614" y="22540"/>
                  <a:pt x="71500" y="22731"/>
                  <a:pt x="71423" y="22978"/>
                </a:cubicBezTo>
                <a:cubicBezTo>
                  <a:pt x="71309" y="22845"/>
                  <a:pt x="71195" y="22864"/>
                  <a:pt x="71043" y="22978"/>
                </a:cubicBezTo>
                <a:cubicBezTo>
                  <a:pt x="71024" y="23073"/>
                  <a:pt x="71043" y="23168"/>
                  <a:pt x="70948" y="23282"/>
                </a:cubicBezTo>
                <a:cubicBezTo>
                  <a:pt x="70663" y="23206"/>
                  <a:pt x="70111" y="24043"/>
                  <a:pt x="69997" y="24176"/>
                </a:cubicBezTo>
                <a:cubicBezTo>
                  <a:pt x="70149" y="24062"/>
                  <a:pt x="69959" y="24005"/>
                  <a:pt x="69940" y="24024"/>
                </a:cubicBezTo>
                <a:cubicBezTo>
                  <a:pt x="69731" y="24290"/>
                  <a:pt x="69426" y="24347"/>
                  <a:pt x="69236" y="24747"/>
                </a:cubicBezTo>
                <a:cubicBezTo>
                  <a:pt x="69293" y="24785"/>
                  <a:pt x="69350" y="24690"/>
                  <a:pt x="69407" y="24728"/>
                </a:cubicBezTo>
                <a:cubicBezTo>
                  <a:pt x="69141" y="24880"/>
                  <a:pt x="68076" y="25907"/>
                  <a:pt x="68399" y="25394"/>
                </a:cubicBezTo>
                <a:cubicBezTo>
                  <a:pt x="68000" y="25641"/>
                  <a:pt x="67752" y="26231"/>
                  <a:pt x="67581" y="26078"/>
                </a:cubicBezTo>
                <a:cubicBezTo>
                  <a:pt x="67182" y="26554"/>
                  <a:pt x="66345" y="27010"/>
                  <a:pt x="66212" y="27448"/>
                </a:cubicBezTo>
                <a:cubicBezTo>
                  <a:pt x="66250" y="27391"/>
                  <a:pt x="66250" y="27353"/>
                  <a:pt x="66193" y="27315"/>
                </a:cubicBezTo>
                <a:cubicBezTo>
                  <a:pt x="66155" y="27524"/>
                  <a:pt x="65926" y="27505"/>
                  <a:pt x="65774" y="27638"/>
                </a:cubicBezTo>
                <a:cubicBezTo>
                  <a:pt x="65831" y="27999"/>
                  <a:pt x="64766" y="28437"/>
                  <a:pt x="64785" y="28931"/>
                </a:cubicBezTo>
                <a:cubicBezTo>
                  <a:pt x="65166" y="28399"/>
                  <a:pt x="65965" y="27885"/>
                  <a:pt x="66687" y="27277"/>
                </a:cubicBezTo>
                <a:cubicBezTo>
                  <a:pt x="67733" y="26402"/>
                  <a:pt x="69008" y="25184"/>
                  <a:pt x="70149" y="24157"/>
                </a:cubicBezTo>
                <a:cubicBezTo>
                  <a:pt x="70929" y="23453"/>
                  <a:pt x="71937" y="22902"/>
                  <a:pt x="72527" y="22217"/>
                </a:cubicBezTo>
                <a:cubicBezTo>
                  <a:pt x="72641" y="22084"/>
                  <a:pt x="72793" y="21780"/>
                  <a:pt x="72945" y="21894"/>
                </a:cubicBezTo>
                <a:cubicBezTo>
                  <a:pt x="73021" y="21818"/>
                  <a:pt x="72869" y="21761"/>
                  <a:pt x="72945" y="21685"/>
                </a:cubicBezTo>
                <a:cubicBezTo>
                  <a:pt x="73192" y="21704"/>
                  <a:pt x="73440" y="21228"/>
                  <a:pt x="73763" y="21114"/>
                </a:cubicBezTo>
                <a:cubicBezTo>
                  <a:pt x="73858" y="21095"/>
                  <a:pt x="73858" y="21209"/>
                  <a:pt x="73972" y="21152"/>
                </a:cubicBezTo>
                <a:cubicBezTo>
                  <a:pt x="74124" y="21038"/>
                  <a:pt x="74562" y="20600"/>
                  <a:pt x="74296" y="20695"/>
                </a:cubicBezTo>
                <a:cubicBezTo>
                  <a:pt x="74410" y="20657"/>
                  <a:pt x="74543" y="20467"/>
                  <a:pt x="74638" y="20581"/>
                </a:cubicBezTo>
                <a:cubicBezTo>
                  <a:pt x="73630" y="21532"/>
                  <a:pt x="73097" y="21875"/>
                  <a:pt x="72317" y="22769"/>
                </a:cubicBezTo>
                <a:cubicBezTo>
                  <a:pt x="73288" y="22084"/>
                  <a:pt x="74143" y="21095"/>
                  <a:pt x="74923" y="20810"/>
                </a:cubicBezTo>
                <a:cubicBezTo>
                  <a:pt x="74752" y="20943"/>
                  <a:pt x="74562" y="21057"/>
                  <a:pt x="74372" y="21266"/>
                </a:cubicBezTo>
                <a:cubicBezTo>
                  <a:pt x="74391" y="21418"/>
                  <a:pt x="74657" y="21285"/>
                  <a:pt x="74448" y="21475"/>
                </a:cubicBezTo>
                <a:cubicBezTo>
                  <a:pt x="74448" y="21266"/>
                  <a:pt x="73972" y="21608"/>
                  <a:pt x="73915" y="21761"/>
                </a:cubicBezTo>
                <a:cubicBezTo>
                  <a:pt x="73839" y="21970"/>
                  <a:pt x="74010" y="21742"/>
                  <a:pt x="73782" y="21818"/>
                </a:cubicBezTo>
                <a:cubicBezTo>
                  <a:pt x="73668" y="21856"/>
                  <a:pt x="73554" y="22103"/>
                  <a:pt x="73592" y="22198"/>
                </a:cubicBezTo>
                <a:cubicBezTo>
                  <a:pt x="73535" y="22160"/>
                  <a:pt x="73478" y="22046"/>
                  <a:pt x="73402" y="22103"/>
                </a:cubicBezTo>
                <a:cubicBezTo>
                  <a:pt x="73173" y="22521"/>
                  <a:pt x="72755" y="22579"/>
                  <a:pt x="72413" y="22883"/>
                </a:cubicBezTo>
                <a:cubicBezTo>
                  <a:pt x="72527" y="23130"/>
                  <a:pt x="72298" y="23263"/>
                  <a:pt x="72184" y="23320"/>
                </a:cubicBezTo>
                <a:cubicBezTo>
                  <a:pt x="72222" y="23244"/>
                  <a:pt x="72260" y="23187"/>
                  <a:pt x="72260" y="23111"/>
                </a:cubicBezTo>
                <a:cubicBezTo>
                  <a:pt x="72127" y="23225"/>
                  <a:pt x="72013" y="23320"/>
                  <a:pt x="71994" y="23415"/>
                </a:cubicBezTo>
                <a:cubicBezTo>
                  <a:pt x="71918" y="23377"/>
                  <a:pt x="71975" y="23263"/>
                  <a:pt x="71899" y="23301"/>
                </a:cubicBezTo>
                <a:cubicBezTo>
                  <a:pt x="71271" y="23815"/>
                  <a:pt x="69636" y="25222"/>
                  <a:pt x="68951" y="26002"/>
                </a:cubicBezTo>
                <a:cubicBezTo>
                  <a:pt x="69046" y="26078"/>
                  <a:pt x="69084" y="26154"/>
                  <a:pt x="69008" y="26250"/>
                </a:cubicBezTo>
                <a:cubicBezTo>
                  <a:pt x="68894" y="26173"/>
                  <a:pt x="69008" y="26078"/>
                  <a:pt x="68875" y="26002"/>
                </a:cubicBezTo>
                <a:cubicBezTo>
                  <a:pt x="67962" y="26630"/>
                  <a:pt x="67410" y="27429"/>
                  <a:pt x="66801" y="27676"/>
                </a:cubicBezTo>
                <a:cubicBezTo>
                  <a:pt x="66820" y="27676"/>
                  <a:pt x="67049" y="27714"/>
                  <a:pt x="66935" y="27828"/>
                </a:cubicBezTo>
                <a:cubicBezTo>
                  <a:pt x="66516" y="27695"/>
                  <a:pt x="65888" y="28456"/>
                  <a:pt x="65755" y="28798"/>
                </a:cubicBezTo>
                <a:cubicBezTo>
                  <a:pt x="65470" y="28665"/>
                  <a:pt x="65128" y="29160"/>
                  <a:pt x="65166" y="29350"/>
                </a:cubicBezTo>
                <a:cubicBezTo>
                  <a:pt x="64975" y="29217"/>
                  <a:pt x="64956" y="29445"/>
                  <a:pt x="64804" y="29540"/>
                </a:cubicBezTo>
                <a:cubicBezTo>
                  <a:pt x="64880" y="29692"/>
                  <a:pt x="65013" y="29502"/>
                  <a:pt x="65090" y="29559"/>
                </a:cubicBezTo>
                <a:cubicBezTo>
                  <a:pt x="64880" y="29673"/>
                  <a:pt x="64918" y="29768"/>
                  <a:pt x="64766" y="29787"/>
                </a:cubicBezTo>
                <a:cubicBezTo>
                  <a:pt x="64880" y="29616"/>
                  <a:pt x="64766" y="29673"/>
                  <a:pt x="64671" y="29597"/>
                </a:cubicBezTo>
                <a:cubicBezTo>
                  <a:pt x="64500" y="29768"/>
                  <a:pt x="64158" y="29902"/>
                  <a:pt x="64139" y="30168"/>
                </a:cubicBezTo>
                <a:cubicBezTo>
                  <a:pt x="63796" y="30130"/>
                  <a:pt x="63739" y="30491"/>
                  <a:pt x="63492" y="30567"/>
                </a:cubicBezTo>
                <a:cubicBezTo>
                  <a:pt x="63530" y="30605"/>
                  <a:pt x="63606" y="30548"/>
                  <a:pt x="63644" y="30624"/>
                </a:cubicBezTo>
                <a:cubicBezTo>
                  <a:pt x="63416" y="30643"/>
                  <a:pt x="63092" y="31157"/>
                  <a:pt x="63206" y="30834"/>
                </a:cubicBezTo>
                <a:cubicBezTo>
                  <a:pt x="63130" y="30891"/>
                  <a:pt x="63073" y="30910"/>
                  <a:pt x="63016" y="30929"/>
                </a:cubicBezTo>
                <a:cubicBezTo>
                  <a:pt x="63054" y="31005"/>
                  <a:pt x="63016" y="31062"/>
                  <a:pt x="63130" y="31043"/>
                </a:cubicBezTo>
                <a:cubicBezTo>
                  <a:pt x="62731" y="31309"/>
                  <a:pt x="62408" y="31728"/>
                  <a:pt x="62008" y="31804"/>
                </a:cubicBezTo>
                <a:cubicBezTo>
                  <a:pt x="62255" y="32032"/>
                  <a:pt x="61723" y="32051"/>
                  <a:pt x="61742" y="32279"/>
                </a:cubicBezTo>
                <a:cubicBezTo>
                  <a:pt x="61590" y="32431"/>
                  <a:pt x="61761" y="32051"/>
                  <a:pt x="61590" y="32222"/>
                </a:cubicBezTo>
                <a:cubicBezTo>
                  <a:pt x="61514" y="32412"/>
                  <a:pt x="61285" y="32698"/>
                  <a:pt x="61209" y="32774"/>
                </a:cubicBezTo>
                <a:cubicBezTo>
                  <a:pt x="61266" y="32850"/>
                  <a:pt x="61361" y="32679"/>
                  <a:pt x="61419" y="32717"/>
                </a:cubicBezTo>
                <a:cubicBezTo>
                  <a:pt x="61380" y="32850"/>
                  <a:pt x="61152" y="32907"/>
                  <a:pt x="61076" y="33116"/>
                </a:cubicBezTo>
                <a:cubicBezTo>
                  <a:pt x="60924" y="33116"/>
                  <a:pt x="61019" y="33078"/>
                  <a:pt x="60924" y="32964"/>
                </a:cubicBezTo>
                <a:cubicBezTo>
                  <a:pt x="60943" y="33154"/>
                  <a:pt x="60620" y="33097"/>
                  <a:pt x="60677" y="33287"/>
                </a:cubicBezTo>
                <a:cubicBezTo>
                  <a:pt x="60734" y="33230"/>
                  <a:pt x="60791" y="33192"/>
                  <a:pt x="60829" y="33268"/>
                </a:cubicBezTo>
                <a:cubicBezTo>
                  <a:pt x="60582" y="33401"/>
                  <a:pt x="60429" y="33611"/>
                  <a:pt x="60525" y="33706"/>
                </a:cubicBezTo>
                <a:cubicBezTo>
                  <a:pt x="60391" y="33668"/>
                  <a:pt x="60201" y="33972"/>
                  <a:pt x="60049" y="34086"/>
                </a:cubicBezTo>
                <a:cubicBezTo>
                  <a:pt x="59897" y="34124"/>
                  <a:pt x="60030" y="33934"/>
                  <a:pt x="59897" y="34010"/>
                </a:cubicBezTo>
                <a:cubicBezTo>
                  <a:pt x="59802" y="34105"/>
                  <a:pt x="59973" y="34162"/>
                  <a:pt x="59859" y="34257"/>
                </a:cubicBezTo>
                <a:cubicBezTo>
                  <a:pt x="59783" y="34219"/>
                  <a:pt x="59840" y="34105"/>
                  <a:pt x="59745" y="34143"/>
                </a:cubicBezTo>
                <a:cubicBezTo>
                  <a:pt x="59402" y="34619"/>
                  <a:pt x="59250" y="35056"/>
                  <a:pt x="58737" y="35303"/>
                </a:cubicBezTo>
                <a:cubicBezTo>
                  <a:pt x="58908" y="35246"/>
                  <a:pt x="58946" y="35418"/>
                  <a:pt x="59022" y="35399"/>
                </a:cubicBezTo>
                <a:cubicBezTo>
                  <a:pt x="59060" y="35284"/>
                  <a:pt x="59916" y="34828"/>
                  <a:pt x="59669" y="34638"/>
                </a:cubicBezTo>
                <a:cubicBezTo>
                  <a:pt x="59764" y="34600"/>
                  <a:pt x="59878" y="34371"/>
                  <a:pt x="59954" y="34447"/>
                </a:cubicBezTo>
                <a:cubicBezTo>
                  <a:pt x="59707" y="34657"/>
                  <a:pt x="59897" y="34581"/>
                  <a:pt x="60011" y="34619"/>
                </a:cubicBezTo>
                <a:cubicBezTo>
                  <a:pt x="59821" y="34847"/>
                  <a:pt x="59421" y="35113"/>
                  <a:pt x="59079" y="35570"/>
                </a:cubicBezTo>
                <a:cubicBezTo>
                  <a:pt x="58889" y="35570"/>
                  <a:pt x="58908" y="35551"/>
                  <a:pt x="58661" y="35608"/>
                </a:cubicBezTo>
                <a:cubicBezTo>
                  <a:pt x="58737" y="35265"/>
                  <a:pt x="58242" y="35170"/>
                  <a:pt x="57957" y="35627"/>
                </a:cubicBezTo>
                <a:cubicBezTo>
                  <a:pt x="58014" y="35684"/>
                  <a:pt x="58071" y="35931"/>
                  <a:pt x="57900" y="35874"/>
                </a:cubicBezTo>
                <a:cubicBezTo>
                  <a:pt x="57957" y="35817"/>
                  <a:pt x="57957" y="35703"/>
                  <a:pt x="57881" y="35760"/>
                </a:cubicBezTo>
                <a:cubicBezTo>
                  <a:pt x="57805" y="35855"/>
                  <a:pt x="57976" y="35931"/>
                  <a:pt x="57881" y="36045"/>
                </a:cubicBezTo>
                <a:cubicBezTo>
                  <a:pt x="57805" y="36007"/>
                  <a:pt x="57748" y="35798"/>
                  <a:pt x="57652" y="35893"/>
                </a:cubicBezTo>
                <a:cubicBezTo>
                  <a:pt x="57690" y="36045"/>
                  <a:pt x="57405" y="35988"/>
                  <a:pt x="57443" y="36159"/>
                </a:cubicBezTo>
                <a:cubicBezTo>
                  <a:pt x="57538" y="36235"/>
                  <a:pt x="57652" y="36121"/>
                  <a:pt x="57671" y="36026"/>
                </a:cubicBezTo>
                <a:cubicBezTo>
                  <a:pt x="57728" y="36273"/>
                  <a:pt x="57919" y="36064"/>
                  <a:pt x="57881" y="36235"/>
                </a:cubicBezTo>
                <a:cubicBezTo>
                  <a:pt x="57767" y="36159"/>
                  <a:pt x="57862" y="36369"/>
                  <a:pt x="57786" y="36426"/>
                </a:cubicBezTo>
                <a:cubicBezTo>
                  <a:pt x="57709" y="36312"/>
                  <a:pt x="57728" y="36159"/>
                  <a:pt x="57557" y="36273"/>
                </a:cubicBezTo>
                <a:cubicBezTo>
                  <a:pt x="57595" y="36369"/>
                  <a:pt x="57329" y="36483"/>
                  <a:pt x="57557" y="36559"/>
                </a:cubicBezTo>
                <a:cubicBezTo>
                  <a:pt x="57748" y="36369"/>
                  <a:pt x="57957" y="36407"/>
                  <a:pt x="58109" y="36388"/>
                </a:cubicBezTo>
                <a:cubicBezTo>
                  <a:pt x="57976" y="36502"/>
                  <a:pt x="57843" y="36559"/>
                  <a:pt x="57709" y="36540"/>
                </a:cubicBezTo>
                <a:cubicBezTo>
                  <a:pt x="57786" y="36711"/>
                  <a:pt x="57386" y="37072"/>
                  <a:pt x="57253" y="37129"/>
                </a:cubicBezTo>
                <a:cubicBezTo>
                  <a:pt x="57367" y="37129"/>
                  <a:pt x="57576" y="37129"/>
                  <a:pt x="57424" y="37301"/>
                </a:cubicBezTo>
                <a:cubicBezTo>
                  <a:pt x="57348" y="37205"/>
                  <a:pt x="57272" y="37110"/>
                  <a:pt x="57158" y="37205"/>
                </a:cubicBezTo>
                <a:cubicBezTo>
                  <a:pt x="56835" y="37415"/>
                  <a:pt x="56968" y="37548"/>
                  <a:pt x="56987" y="37719"/>
                </a:cubicBezTo>
                <a:cubicBezTo>
                  <a:pt x="56949" y="37510"/>
                  <a:pt x="56815" y="37852"/>
                  <a:pt x="56739" y="37738"/>
                </a:cubicBezTo>
                <a:cubicBezTo>
                  <a:pt x="57006" y="37586"/>
                  <a:pt x="56796" y="37491"/>
                  <a:pt x="56835" y="37358"/>
                </a:cubicBezTo>
                <a:cubicBezTo>
                  <a:pt x="56911" y="37339"/>
                  <a:pt x="57348" y="37034"/>
                  <a:pt x="57120" y="36977"/>
                </a:cubicBezTo>
                <a:cubicBezTo>
                  <a:pt x="57253" y="36730"/>
                  <a:pt x="57272" y="37110"/>
                  <a:pt x="57405" y="36977"/>
                </a:cubicBezTo>
                <a:cubicBezTo>
                  <a:pt x="57386" y="36844"/>
                  <a:pt x="57576" y="36692"/>
                  <a:pt x="57386" y="36578"/>
                </a:cubicBezTo>
                <a:cubicBezTo>
                  <a:pt x="56911" y="36768"/>
                  <a:pt x="57158" y="36996"/>
                  <a:pt x="56815" y="37034"/>
                </a:cubicBezTo>
                <a:cubicBezTo>
                  <a:pt x="56892" y="37110"/>
                  <a:pt x="57006" y="37053"/>
                  <a:pt x="57101" y="37053"/>
                </a:cubicBezTo>
                <a:cubicBezTo>
                  <a:pt x="56682" y="37510"/>
                  <a:pt x="56530" y="37320"/>
                  <a:pt x="56264" y="37415"/>
                </a:cubicBezTo>
                <a:cubicBezTo>
                  <a:pt x="56226" y="37586"/>
                  <a:pt x="56416" y="37548"/>
                  <a:pt x="56511" y="37605"/>
                </a:cubicBezTo>
                <a:cubicBezTo>
                  <a:pt x="56283" y="37662"/>
                  <a:pt x="56264" y="37700"/>
                  <a:pt x="56169" y="37928"/>
                </a:cubicBezTo>
                <a:cubicBezTo>
                  <a:pt x="55998" y="38099"/>
                  <a:pt x="55883" y="37852"/>
                  <a:pt x="55712" y="38004"/>
                </a:cubicBezTo>
                <a:cubicBezTo>
                  <a:pt x="55864" y="38214"/>
                  <a:pt x="55845" y="37909"/>
                  <a:pt x="56036" y="38061"/>
                </a:cubicBezTo>
                <a:cubicBezTo>
                  <a:pt x="55826" y="38252"/>
                  <a:pt x="56036" y="38099"/>
                  <a:pt x="56093" y="38138"/>
                </a:cubicBezTo>
                <a:cubicBezTo>
                  <a:pt x="55807" y="38347"/>
                  <a:pt x="55769" y="38594"/>
                  <a:pt x="55541" y="38594"/>
                </a:cubicBezTo>
                <a:cubicBezTo>
                  <a:pt x="55598" y="38518"/>
                  <a:pt x="55731" y="38442"/>
                  <a:pt x="55693" y="38385"/>
                </a:cubicBezTo>
                <a:cubicBezTo>
                  <a:pt x="55503" y="38575"/>
                  <a:pt x="55275" y="38594"/>
                  <a:pt x="55370" y="38822"/>
                </a:cubicBezTo>
                <a:cubicBezTo>
                  <a:pt x="54894" y="39298"/>
                  <a:pt x="54000" y="39754"/>
                  <a:pt x="53582" y="40496"/>
                </a:cubicBezTo>
                <a:cubicBezTo>
                  <a:pt x="52859" y="40953"/>
                  <a:pt x="52060" y="41847"/>
                  <a:pt x="51699" y="42265"/>
                </a:cubicBezTo>
                <a:cubicBezTo>
                  <a:pt x="51452" y="42550"/>
                  <a:pt x="51052" y="42722"/>
                  <a:pt x="50843" y="42931"/>
                </a:cubicBezTo>
                <a:cubicBezTo>
                  <a:pt x="50805" y="42969"/>
                  <a:pt x="50862" y="43102"/>
                  <a:pt x="50805" y="43178"/>
                </a:cubicBezTo>
                <a:cubicBezTo>
                  <a:pt x="50444" y="43596"/>
                  <a:pt x="49397" y="44110"/>
                  <a:pt x="49473" y="44567"/>
                </a:cubicBezTo>
                <a:cubicBezTo>
                  <a:pt x="49854" y="44167"/>
                  <a:pt x="50501" y="43558"/>
                  <a:pt x="51014" y="43197"/>
                </a:cubicBezTo>
                <a:cubicBezTo>
                  <a:pt x="50919" y="43273"/>
                  <a:pt x="50919" y="43349"/>
                  <a:pt x="50938" y="43406"/>
                </a:cubicBezTo>
                <a:cubicBezTo>
                  <a:pt x="51147" y="43140"/>
                  <a:pt x="51280" y="43178"/>
                  <a:pt x="51337" y="43254"/>
                </a:cubicBezTo>
                <a:cubicBezTo>
                  <a:pt x="51261" y="43178"/>
                  <a:pt x="51433" y="43083"/>
                  <a:pt x="51299" y="43007"/>
                </a:cubicBezTo>
                <a:cubicBezTo>
                  <a:pt x="51223" y="43140"/>
                  <a:pt x="50995" y="43064"/>
                  <a:pt x="51090" y="42988"/>
                </a:cubicBezTo>
                <a:cubicBezTo>
                  <a:pt x="51357" y="43083"/>
                  <a:pt x="51337" y="42722"/>
                  <a:pt x="51528" y="42569"/>
                </a:cubicBezTo>
                <a:cubicBezTo>
                  <a:pt x="51661" y="42626"/>
                  <a:pt x="51737" y="42988"/>
                  <a:pt x="51908" y="42798"/>
                </a:cubicBezTo>
                <a:cubicBezTo>
                  <a:pt x="51661" y="42817"/>
                  <a:pt x="52022" y="42569"/>
                  <a:pt x="51794" y="42474"/>
                </a:cubicBezTo>
                <a:cubicBezTo>
                  <a:pt x="51889" y="42417"/>
                  <a:pt x="52022" y="42151"/>
                  <a:pt x="52117" y="42246"/>
                </a:cubicBezTo>
                <a:cubicBezTo>
                  <a:pt x="52136" y="42417"/>
                  <a:pt x="51908" y="42398"/>
                  <a:pt x="52022" y="42531"/>
                </a:cubicBezTo>
                <a:cubicBezTo>
                  <a:pt x="52250" y="42512"/>
                  <a:pt x="52003" y="42398"/>
                  <a:pt x="52231" y="42265"/>
                </a:cubicBezTo>
                <a:cubicBezTo>
                  <a:pt x="52289" y="42322"/>
                  <a:pt x="52346" y="42417"/>
                  <a:pt x="52422" y="42379"/>
                </a:cubicBezTo>
                <a:cubicBezTo>
                  <a:pt x="52346" y="42284"/>
                  <a:pt x="52612" y="42170"/>
                  <a:pt x="52669" y="42056"/>
                </a:cubicBezTo>
                <a:cubicBezTo>
                  <a:pt x="52574" y="41980"/>
                  <a:pt x="52555" y="41904"/>
                  <a:pt x="52631" y="41809"/>
                </a:cubicBezTo>
                <a:cubicBezTo>
                  <a:pt x="52859" y="41942"/>
                  <a:pt x="52821" y="41447"/>
                  <a:pt x="52878" y="41790"/>
                </a:cubicBezTo>
                <a:cubicBezTo>
                  <a:pt x="53030" y="41580"/>
                  <a:pt x="53144" y="41618"/>
                  <a:pt x="53106" y="41447"/>
                </a:cubicBezTo>
                <a:cubicBezTo>
                  <a:pt x="53030" y="41485"/>
                  <a:pt x="52802" y="41466"/>
                  <a:pt x="52992" y="41333"/>
                </a:cubicBezTo>
                <a:cubicBezTo>
                  <a:pt x="53202" y="41409"/>
                  <a:pt x="53144" y="41599"/>
                  <a:pt x="53335" y="41504"/>
                </a:cubicBezTo>
                <a:cubicBezTo>
                  <a:pt x="53297" y="41447"/>
                  <a:pt x="53392" y="41390"/>
                  <a:pt x="53373" y="41333"/>
                </a:cubicBezTo>
                <a:cubicBezTo>
                  <a:pt x="53144" y="41428"/>
                  <a:pt x="53202" y="41124"/>
                  <a:pt x="53221" y="41276"/>
                </a:cubicBezTo>
                <a:cubicBezTo>
                  <a:pt x="53449" y="41409"/>
                  <a:pt x="53316" y="41029"/>
                  <a:pt x="53487" y="41086"/>
                </a:cubicBezTo>
                <a:cubicBezTo>
                  <a:pt x="53449" y="41276"/>
                  <a:pt x="53658" y="41200"/>
                  <a:pt x="53848" y="41162"/>
                </a:cubicBezTo>
                <a:cubicBezTo>
                  <a:pt x="53677" y="41466"/>
                  <a:pt x="52935" y="41828"/>
                  <a:pt x="52897" y="42208"/>
                </a:cubicBezTo>
                <a:cubicBezTo>
                  <a:pt x="52327" y="42512"/>
                  <a:pt x="51908" y="42874"/>
                  <a:pt x="51547" y="43482"/>
                </a:cubicBezTo>
                <a:cubicBezTo>
                  <a:pt x="51661" y="43463"/>
                  <a:pt x="51756" y="43558"/>
                  <a:pt x="51870" y="43520"/>
                </a:cubicBezTo>
                <a:cubicBezTo>
                  <a:pt x="51813" y="43615"/>
                  <a:pt x="51585" y="43711"/>
                  <a:pt x="51661" y="43787"/>
                </a:cubicBezTo>
                <a:cubicBezTo>
                  <a:pt x="51965" y="43635"/>
                  <a:pt x="52060" y="43387"/>
                  <a:pt x="51775" y="43330"/>
                </a:cubicBezTo>
                <a:cubicBezTo>
                  <a:pt x="51870" y="43254"/>
                  <a:pt x="52231" y="42855"/>
                  <a:pt x="52155" y="43045"/>
                </a:cubicBezTo>
                <a:cubicBezTo>
                  <a:pt x="52079" y="43159"/>
                  <a:pt x="51813" y="43273"/>
                  <a:pt x="51984" y="43349"/>
                </a:cubicBezTo>
                <a:cubicBezTo>
                  <a:pt x="52193" y="43330"/>
                  <a:pt x="52022" y="43216"/>
                  <a:pt x="52193" y="43083"/>
                </a:cubicBezTo>
                <a:cubicBezTo>
                  <a:pt x="52384" y="43273"/>
                  <a:pt x="52726" y="42912"/>
                  <a:pt x="52365" y="42988"/>
                </a:cubicBezTo>
                <a:cubicBezTo>
                  <a:pt x="52460" y="42950"/>
                  <a:pt x="52574" y="42703"/>
                  <a:pt x="52650" y="42798"/>
                </a:cubicBezTo>
                <a:cubicBezTo>
                  <a:pt x="52536" y="42836"/>
                  <a:pt x="52745" y="43045"/>
                  <a:pt x="52783" y="42950"/>
                </a:cubicBezTo>
                <a:cubicBezTo>
                  <a:pt x="52897" y="42855"/>
                  <a:pt x="52688" y="42798"/>
                  <a:pt x="52669" y="42722"/>
                </a:cubicBezTo>
                <a:cubicBezTo>
                  <a:pt x="52783" y="42493"/>
                  <a:pt x="52821" y="42817"/>
                  <a:pt x="52916" y="42683"/>
                </a:cubicBezTo>
                <a:cubicBezTo>
                  <a:pt x="52935" y="42531"/>
                  <a:pt x="53049" y="42379"/>
                  <a:pt x="53106" y="42227"/>
                </a:cubicBezTo>
                <a:cubicBezTo>
                  <a:pt x="53030" y="42189"/>
                  <a:pt x="52916" y="42398"/>
                  <a:pt x="52840" y="42322"/>
                </a:cubicBezTo>
                <a:cubicBezTo>
                  <a:pt x="53601" y="41637"/>
                  <a:pt x="54761" y="40896"/>
                  <a:pt x="55104" y="40268"/>
                </a:cubicBezTo>
                <a:cubicBezTo>
                  <a:pt x="55294" y="40401"/>
                  <a:pt x="55598" y="40021"/>
                  <a:pt x="55750" y="39678"/>
                </a:cubicBezTo>
                <a:cubicBezTo>
                  <a:pt x="55902" y="39830"/>
                  <a:pt x="55883" y="39507"/>
                  <a:pt x="56036" y="39621"/>
                </a:cubicBezTo>
                <a:cubicBezTo>
                  <a:pt x="56226" y="39108"/>
                  <a:pt x="56701" y="38974"/>
                  <a:pt x="57101" y="38404"/>
                </a:cubicBezTo>
                <a:cubicBezTo>
                  <a:pt x="57196" y="38423"/>
                  <a:pt x="57272" y="38518"/>
                  <a:pt x="57405" y="38347"/>
                </a:cubicBezTo>
                <a:cubicBezTo>
                  <a:pt x="57291" y="38347"/>
                  <a:pt x="57253" y="38290"/>
                  <a:pt x="57348" y="38176"/>
                </a:cubicBezTo>
                <a:cubicBezTo>
                  <a:pt x="57481" y="38176"/>
                  <a:pt x="57824" y="37662"/>
                  <a:pt x="58071" y="37700"/>
                </a:cubicBezTo>
                <a:cubicBezTo>
                  <a:pt x="58033" y="37643"/>
                  <a:pt x="58185" y="37491"/>
                  <a:pt x="58337" y="37396"/>
                </a:cubicBezTo>
                <a:cubicBezTo>
                  <a:pt x="58299" y="37434"/>
                  <a:pt x="58223" y="37491"/>
                  <a:pt x="58261" y="37529"/>
                </a:cubicBezTo>
                <a:cubicBezTo>
                  <a:pt x="58470" y="37434"/>
                  <a:pt x="58661" y="37091"/>
                  <a:pt x="58622" y="37415"/>
                </a:cubicBezTo>
                <a:cubicBezTo>
                  <a:pt x="58718" y="37396"/>
                  <a:pt x="58832" y="37301"/>
                  <a:pt x="58946" y="37167"/>
                </a:cubicBezTo>
                <a:cubicBezTo>
                  <a:pt x="58832" y="36977"/>
                  <a:pt x="58832" y="36863"/>
                  <a:pt x="58965" y="36730"/>
                </a:cubicBezTo>
                <a:cubicBezTo>
                  <a:pt x="59136" y="36825"/>
                  <a:pt x="58813" y="36958"/>
                  <a:pt x="59003" y="37053"/>
                </a:cubicBezTo>
                <a:cubicBezTo>
                  <a:pt x="59155" y="36635"/>
                  <a:pt x="59669" y="36540"/>
                  <a:pt x="59726" y="36083"/>
                </a:cubicBezTo>
                <a:cubicBezTo>
                  <a:pt x="59821" y="36121"/>
                  <a:pt x="59745" y="36235"/>
                  <a:pt x="59840" y="36197"/>
                </a:cubicBezTo>
                <a:cubicBezTo>
                  <a:pt x="60220" y="35722"/>
                  <a:pt x="60658" y="35532"/>
                  <a:pt x="61000" y="35094"/>
                </a:cubicBezTo>
                <a:cubicBezTo>
                  <a:pt x="61114" y="35075"/>
                  <a:pt x="61190" y="35265"/>
                  <a:pt x="61323" y="35151"/>
                </a:cubicBezTo>
                <a:cubicBezTo>
                  <a:pt x="61209" y="34999"/>
                  <a:pt x="61609" y="35018"/>
                  <a:pt x="61476" y="34942"/>
                </a:cubicBezTo>
                <a:cubicBezTo>
                  <a:pt x="61380" y="34961"/>
                  <a:pt x="61266" y="35075"/>
                  <a:pt x="61190" y="34999"/>
                </a:cubicBezTo>
                <a:cubicBezTo>
                  <a:pt x="61476" y="34752"/>
                  <a:pt x="61609" y="34467"/>
                  <a:pt x="61951" y="34352"/>
                </a:cubicBezTo>
                <a:cubicBezTo>
                  <a:pt x="61856" y="34162"/>
                  <a:pt x="62179" y="34181"/>
                  <a:pt x="62160" y="34010"/>
                </a:cubicBezTo>
                <a:cubicBezTo>
                  <a:pt x="62084" y="33991"/>
                  <a:pt x="61970" y="34181"/>
                  <a:pt x="61894" y="34124"/>
                </a:cubicBezTo>
                <a:cubicBezTo>
                  <a:pt x="62141" y="33896"/>
                  <a:pt x="62179" y="33934"/>
                  <a:pt x="62332" y="33706"/>
                </a:cubicBezTo>
                <a:cubicBezTo>
                  <a:pt x="62560" y="33801"/>
                  <a:pt x="62065" y="33953"/>
                  <a:pt x="62274" y="34048"/>
                </a:cubicBezTo>
                <a:cubicBezTo>
                  <a:pt x="62389" y="33915"/>
                  <a:pt x="62731" y="33801"/>
                  <a:pt x="62636" y="33649"/>
                </a:cubicBezTo>
                <a:cubicBezTo>
                  <a:pt x="62750" y="33439"/>
                  <a:pt x="62788" y="33725"/>
                  <a:pt x="62902" y="33534"/>
                </a:cubicBezTo>
                <a:cubicBezTo>
                  <a:pt x="63035" y="33021"/>
                  <a:pt x="63796" y="32888"/>
                  <a:pt x="63910" y="32374"/>
                </a:cubicBezTo>
                <a:cubicBezTo>
                  <a:pt x="64119" y="32507"/>
                  <a:pt x="64291" y="32317"/>
                  <a:pt x="64443" y="32165"/>
                </a:cubicBezTo>
                <a:cubicBezTo>
                  <a:pt x="65032" y="31556"/>
                  <a:pt x="66345" y="30472"/>
                  <a:pt x="66535" y="30130"/>
                </a:cubicBezTo>
                <a:cubicBezTo>
                  <a:pt x="66592" y="30054"/>
                  <a:pt x="66630" y="30149"/>
                  <a:pt x="66706" y="30111"/>
                </a:cubicBezTo>
                <a:cubicBezTo>
                  <a:pt x="67600" y="29141"/>
                  <a:pt x="68570" y="28741"/>
                  <a:pt x="68894" y="27980"/>
                </a:cubicBezTo>
                <a:cubicBezTo>
                  <a:pt x="70301" y="27124"/>
                  <a:pt x="71404" y="25793"/>
                  <a:pt x="72717" y="24595"/>
                </a:cubicBezTo>
                <a:cubicBezTo>
                  <a:pt x="71614" y="25241"/>
                  <a:pt x="70948" y="26154"/>
                  <a:pt x="69902" y="26744"/>
                </a:cubicBezTo>
                <a:cubicBezTo>
                  <a:pt x="69864" y="26668"/>
                  <a:pt x="70358" y="26364"/>
                  <a:pt x="70510" y="26307"/>
                </a:cubicBezTo>
                <a:cubicBezTo>
                  <a:pt x="71214" y="25546"/>
                  <a:pt x="71899" y="24538"/>
                  <a:pt x="72565" y="24233"/>
                </a:cubicBezTo>
                <a:cubicBezTo>
                  <a:pt x="72584" y="24119"/>
                  <a:pt x="72831" y="23967"/>
                  <a:pt x="72850" y="23834"/>
                </a:cubicBezTo>
                <a:cubicBezTo>
                  <a:pt x="73078" y="23872"/>
                  <a:pt x="73230" y="23625"/>
                  <a:pt x="73440" y="23415"/>
                </a:cubicBezTo>
                <a:cubicBezTo>
                  <a:pt x="73991" y="23377"/>
                  <a:pt x="74201" y="22864"/>
                  <a:pt x="74562" y="22369"/>
                </a:cubicBezTo>
                <a:cubicBezTo>
                  <a:pt x="74638" y="22483"/>
                  <a:pt x="74733" y="22426"/>
                  <a:pt x="74866" y="22293"/>
                </a:cubicBezTo>
                <a:cubicBezTo>
                  <a:pt x="74771" y="22084"/>
                  <a:pt x="75608" y="21685"/>
                  <a:pt x="75931" y="21209"/>
                </a:cubicBezTo>
                <a:cubicBezTo>
                  <a:pt x="76179" y="21342"/>
                  <a:pt x="75703" y="21532"/>
                  <a:pt x="75741" y="21685"/>
                </a:cubicBezTo>
                <a:cubicBezTo>
                  <a:pt x="76141" y="21532"/>
                  <a:pt x="76407" y="21076"/>
                  <a:pt x="76768" y="20943"/>
                </a:cubicBezTo>
                <a:cubicBezTo>
                  <a:pt x="76844" y="20772"/>
                  <a:pt x="76483" y="20638"/>
                  <a:pt x="76787" y="20562"/>
                </a:cubicBezTo>
                <a:cubicBezTo>
                  <a:pt x="76540" y="20886"/>
                  <a:pt x="76978" y="20372"/>
                  <a:pt x="77035" y="20467"/>
                </a:cubicBezTo>
                <a:cubicBezTo>
                  <a:pt x="76997" y="20524"/>
                  <a:pt x="77016" y="20581"/>
                  <a:pt x="77016" y="20619"/>
                </a:cubicBezTo>
                <a:cubicBezTo>
                  <a:pt x="77073" y="20619"/>
                  <a:pt x="77339" y="20505"/>
                  <a:pt x="77263" y="20391"/>
                </a:cubicBezTo>
                <a:cubicBezTo>
                  <a:pt x="77206" y="20448"/>
                  <a:pt x="77130" y="20524"/>
                  <a:pt x="77073" y="20486"/>
                </a:cubicBezTo>
                <a:cubicBezTo>
                  <a:pt x="77130" y="20429"/>
                  <a:pt x="77073" y="20391"/>
                  <a:pt x="77016" y="20334"/>
                </a:cubicBezTo>
                <a:cubicBezTo>
                  <a:pt x="77149" y="20220"/>
                  <a:pt x="77244" y="20258"/>
                  <a:pt x="77263" y="20106"/>
                </a:cubicBezTo>
                <a:cubicBezTo>
                  <a:pt x="77719" y="20201"/>
                  <a:pt x="78214" y="19212"/>
                  <a:pt x="78499" y="19288"/>
                </a:cubicBezTo>
                <a:cubicBezTo>
                  <a:pt x="78670" y="19136"/>
                  <a:pt x="78404" y="19193"/>
                  <a:pt x="78499" y="19098"/>
                </a:cubicBezTo>
                <a:cubicBezTo>
                  <a:pt x="78575" y="19231"/>
                  <a:pt x="78747" y="18888"/>
                  <a:pt x="78823" y="19060"/>
                </a:cubicBezTo>
                <a:cubicBezTo>
                  <a:pt x="78613" y="19364"/>
                  <a:pt x="78081" y="19573"/>
                  <a:pt x="78138" y="19782"/>
                </a:cubicBezTo>
                <a:cubicBezTo>
                  <a:pt x="79222" y="18831"/>
                  <a:pt x="80534" y="17995"/>
                  <a:pt x="81333" y="17063"/>
                </a:cubicBezTo>
                <a:cubicBezTo>
                  <a:pt x="81048" y="17196"/>
                  <a:pt x="80706" y="17633"/>
                  <a:pt x="80059" y="17842"/>
                </a:cubicBezTo>
                <a:cubicBezTo>
                  <a:pt x="81162" y="16834"/>
                  <a:pt x="82475" y="15978"/>
                  <a:pt x="83521" y="15217"/>
                </a:cubicBezTo>
                <a:cubicBezTo>
                  <a:pt x="83464" y="15217"/>
                  <a:pt x="83273" y="15198"/>
                  <a:pt x="83464" y="15065"/>
                </a:cubicBezTo>
                <a:cubicBezTo>
                  <a:pt x="83635" y="14913"/>
                  <a:pt x="83483" y="15294"/>
                  <a:pt x="83616" y="15141"/>
                </a:cubicBezTo>
                <a:cubicBezTo>
                  <a:pt x="83673" y="15065"/>
                  <a:pt x="83597" y="15008"/>
                  <a:pt x="83616" y="14932"/>
                </a:cubicBezTo>
                <a:cubicBezTo>
                  <a:pt x="83407" y="14970"/>
                  <a:pt x="83197" y="15275"/>
                  <a:pt x="83159" y="15427"/>
                </a:cubicBezTo>
                <a:cubicBezTo>
                  <a:pt x="82817" y="15351"/>
                  <a:pt x="82056" y="16169"/>
                  <a:pt x="82056" y="16188"/>
                </a:cubicBezTo>
                <a:cubicBezTo>
                  <a:pt x="82018" y="16188"/>
                  <a:pt x="81961" y="16054"/>
                  <a:pt x="81942" y="16073"/>
                </a:cubicBezTo>
                <a:cubicBezTo>
                  <a:pt x="81790" y="16111"/>
                  <a:pt x="81638" y="16492"/>
                  <a:pt x="81657" y="16264"/>
                </a:cubicBezTo>
                <a:cubicBezTo>
                  <a:pt x="82931" y="15294"/>
                  <a:pt x="83483" y="14875"/>
                  <a:pt x="84491" y="14019"/>
                </a:cubicBezTo>
                <a:cubicBezTo>
                  <a:pt x="84548" y="14057"/>
                  <a:pt x="84624" y="14057"/>
                  <a:pt x="84700" y="14057"/>
                </a:cubicBezTo>
                <a:cubicBezTo>
                  <a:pt x="84966" y="13411"/>
                  <a:pt x="86127" y="13011"/>
                  <a:pt x="86298" y="12459"/>
                </a:cubicBezTo>
                <a:cubicBezTo>
                  <a:pt x="86127" y="12631"/>
                  <a:pt x="85689" y="13011"/>
                  <a:pt x="85708" y="12802"/>
                </a:cubicBezTo>
                <a:cubicBezTo>
                  <a:pt x="86336" y="12459"/>
                  <a:pt x="86735" y="12079"/>
                  <a:pt x="87287" y="11680"/>
                </a:cubicBezTo>
                <a:cubicBezTo>
                  <a:pt x="87382" y="11546"/>
                  <a:pt x="88428" y="11033"/>
                  <a:pt x="88352" y="10672"/>
                </a:cubicBezTo>
                <a:cubicBezTo>
                  <a:pt x="88675" y="10462"/>
                  <a:pt x="89645" y="9930"/>
                  <a:pt x="89683" y="9644"/>
                </a:cubicBezTo>
                <a:cubicBezTo>
                  <a:pt x="91985" y="8047"/>
                  <a:pt x="94705" y="5840"/>
                  <a:pt x="97520" y="3843"/>
                </a:cubicBezTo>
                <a:cubicBezTo>
                  <a:pt x="97368" y="3938"/>
                  <a:pt x="97368" y="4014"/>
                  <a:pt x="97482" y="4090"/>
                </a:cubicBezTo>
                <a:cubicBezTo>
                  <a:pt x="98110" y="3387"/>
                  <a:pt x="98699" y="2949"/>
                  <a:pt x="99612" y="2378"/>
                </a:cubicBezTo>
                <a:cubicBezTo>
                  <a:pt x="99536" y="2417"/>
                  <a:pt x="99879" y="2169"/>
                  <a:pt x="99955" y="2264"/>
                </a:cubicBezTo>
                <a:cubicBezTo>
                  <a:pt x="99023" y="2987"/>
                  <a:pt x="98281" y="3482"/>
                  <a:pt x="97463" y="4262"/>
                </a:cubicBezTo>
                <a:lnTo>
                  <a:pt x="97311" y="4109"/>
                </a:lnTo>
                <a:cubicBezTo>
                  <a:pt x="97235" y="4262"/>
                  <a:pt x="97007" y="4185"/>
                  <a:pt x="97064" y="4338"/>
                </a:cubicBezTo>
                <a:cubicBezTo>
                  <a:pt x="97159" y="4262"/>
                  <a:pt x="97254" y="4204"/>
                  <a:pt x="97330" y="4223"/>
                </a:cubicBezTo>
                <a:cubicBezTo>
                  <a:pt x="97311" y="4414"/>
                  <a:pt x="96968" y="4338"/>
                  <a:pt x="96949" y="4585"/>
                </a:cubicBezTo>
                <a:cubicBezTo>
                  <a:pt x="96892" y="4547"/>
                  <a:pt x="96835" y="4433"/>
                  <a:pt x="96759" y="4490"/>
                </a:cubicBezTo>
                <a:cubicBezTo>
                  <a:pt x="96740" y="4718"/>
                  <a:pt x="96683" y="4471"/>
                  <a:pt x="96626" y="4547"/>
                </a:cubicBezTo>
                <a:cubicBezTo>
                  <a:pt x="96436" y="5003"/>
                  <a:pt x="95770" y="5136"/>
                  <a:pt x="95409" y="5688"/>
                </a:cubicBezTo>
                <a:cubicBezTo>
                  <a:pt x="95542" y="5612"/>
                  <a:pt x="95694" y="5460"/>
                  <a:pt x="95808" y="5517"/>
                </a:cubicBezTo>
                <a:cubicBezTo>
                  <a:pt x="95390" y="5745"/>
                  <a:pt x="95181" y="6049"/>
                  <a:pt x="94876" y="5973"/>
                </a:cubicBezTo>
                <a:cubicBezTo>
                  <a:pt x="94933" y="6030"/>
                  <a:pt x="94990" y="6107"/>
                  <a:pt x="95047" y="6164"/>
                </a:cubicBezTo>
                <a:cubicBezTo>
                  <a:pt x="94838" y="6487"/>
                  <a:pt x="94458" y="6449"/>
                  <a:pt x="94401" y="6848"/>
                </a:cubicBezTo>
                <a:cubicBezTo>
                  <a:pt x="94306" y="6696"/>
                  <a:pt x="94134" y="7020"/>
                  <a:pt x="94020" y="6924"/>
                </a:cubicBezTo>
                <a:cubicBezTo>
                  <a:pt x="94096" y="6981"/>
                  <a:pt x="94020" y="7058"/>
                  <a:pt x="94039" y="7115"/>
                </a:cubicBezTo>
                <a:cubicBezTo>
                  <a:pt x="94115" y="7229"/>
                  <a:pt x="94248" y="6981"/>
                  <a:pt x="94325" y="7134"/>
                </a:cubicBezTo>
                <a:cubicBezTo>
                  <a:pt x="94115" y="7305"/>
                  <a:pt x="93963" y="7210"/>
                  <a:pt x="93906" y="7172"/>
                </a:cubicBezTo>
                <a:cubicBezTo>
                  <a:pt x="93830" y="7229"/>
                  <a:pt x="93773" y="7286"/>
                  <a:pt x="93716" y="7362"/>
                </a:cubicBezTo>
                <a:cubicBezTo>
                  <a:pt x="93773" y="7400"/>
                  <a:pt x="93849" y="7343"/>
                  <a:pt x="93906" y="7381"/>
                </a:cubicBezTo>
                <a:cubicBezTo>
                  <a:pt x="93659" y="7609"/>
                  <a:pt x="93564" y="7590"/>
                  <a:pt x="93507" y="7818"/>
                </a:cubicBezTo>
                <a:cubicBezTo>
                  <a:pt x="93412" y="7914"/>
                  <a:pt x="93450" y="7590"/>
                  <a:pt x="93278" y="7761"/>
                </a:cubicBezTo>
                <a:cubicBezTo>
                  <a:pt x="93526" y="8123"/>
                  <a:pt x="93735" y="7856"/>
                  <a:pt x="93944" y="7990"/>
                </a:cubicBezTo>
                <a:cubicBezTo>
                  <a:pt x="93811" y="8142"/>
                  <a:pt x="93564" y="8522"/>
                  <a:pt x="93259" y="8427"/>
                </a:cubicBezTo>
                <a:cubicBezTo>
                  <a:pt x="93297" y="8598"/>
                  <a:pt x="93050" y="8617"/>
                  <a:pt x="92936" y="8655"/>
                </a:cubicBezTo>
                <a:cubicBezTo>
                  <a:pt x="92974" y="8979"/>
                  <a:pt x="92613" y="8788"/>
                  <a:pt x="92708" y="8998"/>
                </a:cubicBezTo>
                <a:cubicBezTo>
                  <a:pt x="92537" y="9036"/>
                  <a:pt x="92023" y="9131"/>
                  <a:pt x="92061" y="9397"/>
                </a:cubicBezTo>
                <a:cubicBezTo>
                  <a:pt x="92232" y="9245"/>
                  <a:pt x="92384" y="9131"/>
                  <a:pt x="92537" y="9112"/>
                </a:cubicBezTo>
                <a:cubicBezTo>
                  <a:pt x="92327" y="9321"/>
                  <a:pt x="92232" y="9283"/>
                  <a:pt x="92137" y="9473"/>
                </a:cubicBezTo>
                <a:cubicBezTo>
                  <a:pt x="91776" y="9321"/>
                  <a:pt x="91567" y="9759"/>
                  <a:pt x="91205" y="9930"/>
                </a:cubicBezTo>
                <a:cubicBezTo>
                  <a:pt x="91015" y="9797"/>
                  <a:pt x="91509" y="9625"/>
                  <a:pt x="91357" y="9492"/>
                </a:cubicBezTo>
                <a:cubicBezTo>
                  <a:pt x="91148" y="9720"/>
                  <a:pt x="91015" y="9492"/>
                  <a:pt x="90844" y="9549"/>
                </a:cubicBezTo>
                <a:cubicBezTo>
                  <a:pt x="91224" y="9797"/>
                  <a:pt x="90749" y="9701"/>
                  <a:pt x="90863" y="9949"/>
                </a:cubicBezTo>
                <a:cubicBezTo>
                  <a:pt x="90806" y="9911"/>
                  <a:pt x="90749" y="9797"/>
                  <a:pt x="90673" y="9854"/>
                </a:cubicBezTo>
                <a:cubicBezTo>
                  <a:pt x="90616" y="9930"/>
                  <a:pt x="90482" y="10006"/>
                  <a:pt x="90520" y="10063"/>
                </a:cubicBezTo>
                <a:cubicBezTo>
                  <a:pt x="90825" y="9816"/>
                  <a:pt x="90616" y="10120"/>
                  <a:pt x="90596" y="10139"/>
                </a:cubicBezTo>
                <a:cubicBezTo>
                  <a:pt x="90749" y="10196"/>
                  <a:pt x="90977" y="9835"/>
                  <a:pt x="91110" y="9930"/>
                </a:cubicBezTo>
                <a:cubicBezTo>
                  <a:pt x="91110" y="10139"/>
                  <a:pt x="90730" y="10158"/>
                  <a:pt x="90844" y="10329"/>
                </a:cubicBezTo>
                <a:cubicBezTo>
                  <a:pt x="90920" y="10329"/>
                  <a:pt x="90958" y="10386"/>
                  <a:pt x="91129" y="10348"/>
                </a:cubicBezTo>
                <a:cubicBezTo>
                  <a:pt x="91110" y="10234"/>
                  <a:pt x="90863" y="10348"/>
                  <a:pt x="90996" y="10196"/>
                </a:cubicBezTo>
                <a:cubicBezTo>
                  <a:pt x="91129" y="10329"/>
                  <a:pt x="91072" y="9968"/>
                  <a:pt x="91167" y="10101"/>
                </a:cubicBezTo>
                <a:cubicBezTo>
                  <a:pt x="91015" y="10253"/>
                  <a:pt x="91452" y="10139"/>
                  <a:pt x="91300" y="10329"/>
                </a:cubicBezTo>
                <a:cubicBezTo>
                  <a:pt x="91224" y="10291"/>
                  <a:pt x="91243" y="10367"/>
                  <a:pt x="91338" y="10367"/>
                </a:cubicBezTo>
                <a:cubicBezTo>
                  <a:pt x="91262" y="10462"/>
                  <a:pt x="90996" y="10595"/>
                  <a:pt x="91167" y="10672"/>
                </a:cubicBezTo>
                <a:cubicBezTo>
                  <a:pt x="91319" y="10691"/>
                  <a:pt x="91529" y="10310"/>
                  <a:pt x="91662" y="10405"/>
                </a:cubicBezTo>
                <a:cubicBezTo>
                  <a:pt x="91357" y="10576"/>
                  <a:pt x="91776" y="10672"/>
                  <a:pt x="91586" y="10824"/>
                </a:cubicBezTo>
                <a:cubicBezTo>
                  <a:pt x="91452" y="10786"/>
                  <a:pt x="91509" y="10691"/>
                  <a:pt x="91395" y="10729"/>
                </a:cubicBezTo>
                <a:cubicBezTo>
                  <a:pt x="91338" y="10824"/>
                  <a:pt x="91376" y="11109"/>
                  <a:pt x="91186" y="11071"/>
                </a:cubicBezTo>
                <a:cubicBezTo>
                  <a:pt x="91281" y="10995"/>
                  <a:pt x="91262" y="10919"/>
                  <a:pt x="91167" y="10862"/>
                </a:cubicBezTo>
                <a:cubicBezTo>
                  <a:pt x="90825" y="11337"/>
                  <a:pt x="90558" y="11546"/>
                  <a:pt x="90197" y="11775"/>
                </a:cubicBezTo>
                <a:cubicBezTo>
                  <a:pt x="90368" y="11775"/>
                  <a:pt x="90235" y="11870"/>
                  <a:pt x="90387" y="11965"/>
                </a:cubicBezTo>
                <a:cubicBezTo>
                  <a:pt x="90254" y="12136"/>
                  <a:pt x="90178" y="12098"/>
                  <a:pt x="90064" y="12193"/>
                </a:cubicBezTo>
                <a:cubicBezTo>
                  <a:pt x="89988" y="12174"/>
                  <a:pt x="89931" y="11946"/>
                  <a:pt x="89836" y="12060"/>
                </a:cubicBezTo>
                <a:cubicBezTo>
                  <a:pt x="89874" y="12307"/>
                  <a:pt x="89626" y="12193"/>
                  <a:pt x="89474" y="12250"/>
                </a:cubicBezTo>
                <a:cubicBezTo>
                  <a:pt x="89170" y="13049"/>
                  <a:pt x="88371" y="13487"/>
                  <a:pt x="87915" y="14000"/>
                </a:cubicBezTo>
                <a:cubicBezTo>
                  <a:pt x="88124" y="14076"/>
                  <a:pt x="88371" y="13848"/>
                  <a:pt x="88675" y="13924"/>
                </a:cubicBezTo>
                <a:cubicBezTo>
                  <a:pt x="88485" y="14133"/>
                  <a:pt x="88390" y="14076"/>
                  <a:pt x="88276" y="14285"/>
                </a:cubicBezTo>
                <a:cubicBezTo>
                  <a:pt x="88086" y="14381"/>
                  <a:pt x="88200" y="14171"/>
                  <a:pt x="87991" y="14285"/>
                </a:cubicBezTo>
                <a:cubicBezTo>
                  <a:pt x="88048" y="14343"/>
                  <a:pt x="88124" y="14400"/>
                  <a:pt x="88010" y="14476"/>
                </a:cubicBezTo>
                <a:cubicBezTo>
                  <a:pt x="87953" y="14438"/>
                  <a:pt x="87915" y="14362"/>
                  <a:pt x="87857" y="14419"/>
                </a:cubicBezTo>
                <a:cubicBezTo>
                  <a:pt x="88010" y="14552"/>
                  <a:pt x="87705" y="14628"/>
                  <a:pt x="87667" y="14590"/>
                </a:cubicBezTo>
                <a:cubicBezTo>
                  <a:pt x="87724" y="14875"/>
                  <a:pt x="87477" y="14875"/>
                  <a:pt x="87154" y="15141"/>
                </a:cubicBezTo>
                <a:cubicBezTo>
                  <a:pt x="87401" y="15237"/>
                  <a:pt x="86811" y="15446"/>
                  <a:pt x="86849" y="15579"/>
                </a:cubicBezTo>
                <a:cubicBezTo>
                  <a:pt x="86773" y="15484"/>
                  <a:pt x="86678" y="15446"/>
                  <a:pt x="86564" y="15484"/>
                </a:cubicBezTo>
                <a:cubicBezTo>
                  <a:pt x="86735" y="15636"/>
                  <a:pt x="86203" y="15617"/>
                  <a:pt x="86298" y="15864"/>
                </a:cubicBezTo>
                <a:cubicBezTo>
                  <a:pt x="87382" y="15294"/>
                  <a:pt x="85898" y="15997"/>
                  <a:pt x="85993" y="16226"/>
                </a:cubicBezTo>
                <a:cubicBezTo>
                  <a:pt x="85936" y="16169"/>
                  <a:pt x="85898" y="16111"/>
                  <a:pt x="85917" y="16035"/>
                </a:cubicBezTo>
                <a:cubicBezTo>
                  <a:pt x="85917" y="16169"/>
                  <a:pt x="85632" y="16416"/>
                  <a:pt x="85898" y="16321"/>
                </a:cubicBezTo>
                <a:cubicBezTo>
                  <a:pt x="85689" y="16511"/>
                  <a:pt x="85499" y="16568"/>
                  <a:pt x="85290" y="16834"/>
                </a:cubicBezTo>
                <a:cubicBezTo>
                  <a:pt x="85195" y="16720"/>
                  <a:pt x="85290" y="16682"/>
                  <a:pt x="85138" y="16682"/>
                </a:cubicBezTo>
                <a:cubicBezTo>
                  <a:pt x="85347" y="16397"/>
                  <a:pt x="85366" y="16644"/>
                  <a:pt x="85442" y="16606"/>
                </a:cubicBezTo>
                <a:cubicBezTo>
                  <a:pt x="85442" y="16492"/>
                  <a:pt x="85499" y="16378"/>
                  <a:pt x="85499" y="16283"/>
                </a:cubicBezTo>
                <a:cubicBezTo>
                  <a:pt x="85271" y="16568"/>
                  <a:pt x="84852" y="16663"/>
                  <a:pt x="84852" y="16948"/>
                </a:cubicBezTo>
                <a:cubicBezTo>
                  <a:pt x="84947" y="16910"/>
                  <a:pt x="85061" y="16682"/>
                  <a:pt x="85138" y="16758"/>
                </a:cubicBezTo>
                <a:cubicBezTo>
                  <a:pt x="84814" y="17177"/>
                  <a:pt x="84624" y="17120"/>
                  <a:pt x="84320" y="17538"/>
                </a:cubicBezTo>
                <a:cubicBezTo>
                  <a:pt x="84225" y="17481"/>
                  <a:pt x="84301" y="17234"/>
                  <a:pt x="84129" y="17424"/>
                </a:cubicBezTo>
                <a:cubicBezTo>
                  <a:pt x="84358" y="17652"/>
                  <a:pt x="83464" y="18052"/>
                  <a:pt x="83312" y="18413"/>
                </a:cubicBezTo>
                <a:cubicBezTo>
                  <a:pt x="83254" y="18356"/>
                  <a:pt x="83197" y="18261"/>
                  <a:pt x="83121" y="18299"/>
                </a:cubicBezTo>
                <a:cubicBezTo>
                  <a:pt x="83178" y="18356"/>
                  <a:pt x="83178" y="18432"/>
                  <a:pt x="83121" y="18508"/>
                </a:cubicBezTo>
                <a:cubicBezTo>
                  <a:pt x="82950" y="18394"/>
                  <a:pt x="82722" y="18641"/>
                  <a:pt x="82836" y="18774"/>
                </a:cubicBezTo>
                <a:cubicBezTo>
                  <a:pt x="82760" y="18679"/>
                  <a:pt x="82665" y="18641"/>
                  <a:pt x="82570" y="18679"/>
                </a:cubicBezTo>
                <a:cubicBezTo>
                  <a:pt x="82722" y="18850"/>
                  <a:pt x="82189" y="18946"/>
                  <a:pt x="82551" y="18965"/>
                </a:cubicBezTo>
                <a:cubicBezTo>
                  <a:pt x="82341" y="19231"/>
                  <a:pt x="82151" y="19307"/>
                  <a:pt x="81980" y="19231"/>
                </a:cubicBezTo>
                <a:cubicBezTo>
                  <a:pt x="82037" y="19307"/>
                  <a:pt x="82094" y="19345"/>
                  <a:pt x="82170" y="19326"/>
                </a:cubicBezTo>
                <a:cubicBezTo>
                  <a:pt x="81885" y="19554"/>
                  <a:pt x="81638" y="19592"/>
                  <a:pt x="81543" y="19935"/>
                </a:cubicBezTo>
                <a:cubicBezTo>
                  <a:pt x="81352" y="19782"/>
                  <a:pt x="81371" y="19935"/>
                  <a:pt x="81390" y="20068"/>
                </a:cubicBezTo>
                <a:cubicBezTo>
                  <a:pt x="81257" y="19859"/>
                  <a:pt x="80820" y="20334"/>
                  <a:pt x="80915" y="20524"/>
                </a:cubicBezTo>
                <a:cubicBezTo>
                  <a:pt x="81124" y="20296"/>
                  <a:pt x="81257" y="20334"/>
                  <a:pt x="81257" y="20106"/>
                </a:cubicBezTo>
                <a:cubicBezTo>
                  <a:pt x="81371" y="20277"/>
                  <a:pt x="81543" y="19935"/>
                  <a:pt x="81638" y="20030"/>
                </a:cubicBezTo>
                <a:cubicBezTo>
                  <a:pt x="81486" y="19897"/>
                  <a:pt x="81733" y="19916"/>
                  <a:pt x="81790" y="19897"/>
                </a:cubicBezTo>
                <a:cubicBezTo>
                  <a:pt x="81771" y="19840"/>
                  <a:pt x="81771" y="19763"/>
                  <a:pt x="81790" y="19706"/>
                </a:cubicBezTo>
                <a:cubicBezTo>
                  <a:pt x="81866" y="19878"/>
                  <a:pt x="81980" y="19763"/>
                  <a:pt x="81999" y="19630"/>
                </a:cubicBezTo>
                <a:cubicBezTo>
                  <a:pt x="82056" y="19687"/>
                  <a:pt x="82113" y="19782"/>
                  <a:pt x="82189" y="19744"/>
                </a:cubicBezTo>
                <a:cubicBezTo>
                  <a:pt x="82094" y="19174"/>
                  <a:pt x="82855" y="19307"/>
                  <a:pt x="82988" y="18850"/>
                </a:cubicBezTo>
                <a:cubicBezTo>
                  <a:pt x="83407" y="18774"/>
                  <a:pt x="84015" y="18052"/>
                  <a:pt x="84529" y="17766"/>
                </a:cubicBezTo>
                <a:cubicBezTo>
                  <a:pt x="84491" y="17728"/>
                  <a:pt x="84434" y="17747"/>
                  <a:pt x="84396" y="17728"/>
                </a:cubicBezTo>
                <a:cubicBezTo>
                  <a:pt x="86012" y="16701"/>
                  <a:pt x="87363" y="15027"/>
                  <a:pt x="89056" y="14152"/>
                </a:cubicBezTo>
                <a:cubicBezTo>
                  <a:pt x="88999" y="14095"/>
                  <a:pt x="88923" y="14152"/>
                  <a:pt x="88847" y="14133"/>
                </a:cubicBezTo>
                <a:cubicBezTo>
                  <a:pt x="88961" y="14019"/>
                  <a:pt x="89075" y="13905"/>
                  <a:pt x="89189" y="13810"/>
                </a:cubicBezTo>
                <a:cubicBezTo>
                  <a:pt x="89246" y="13848"/>
                  <a:pt x="89303" y="13962"/>
                  <a:pt x="89379" y="13905"/>
                </a:cubicBezTo>
                <a:lnTo>
                  <a:pt x="89626" y="13677"/>
                </a:lnTo>
                <a:cubicBezTo>
                  <a:pt x="89569" y="13639"/>
                  <a:pt x="89512" y="13696"/>
                  <a:pt x="89474" y="13620"/>
                </a:cubicBezTo>
                <a:cubicBezTo>
                  <a:pt x="90159" y="13125"/>
                  <a:pt x="90768" y="12479"/>
                  <a:pt x="91205" y="12269"/>
                </a:cubicBezTo>
                <a:cubicBezTo>
                  <a:pt x="91167" y="12307"/>
                  <a:pt x="91110" y="12364"/>
                  <a:pt x="91148" y="12402"/>
                </a:cubicBezTo>
                <a:cubicBezTo>
                  <a:pt x="91357" y="12193"/>
                  <a:pt x="91395" y="12383"/>
                  <a:pt x="91433" y="12117"/>
                </a:cubicBezTo>
                <a:cubicBezTo>
                  <a:pt x="91833" y="12117"/>
                  <a:pt x="92270" y="11699"/>
                  <a:pt x="92518" y="11318"/>
                </a:cubicBezTo>
                <a:cubicBezTo>
                  <a:pt x="92442" y="11375"/>
                  <a:pt x="92384" y="11451"/>
                  <a:pt x="92327" y="11413"/>
                </a:cubicBezTo>
                <a:cubicBezTo>
                  <a:pt x="92365" y="11356"/>
                  <a:pt x="92670" y="11071"/>
                  <a:pt x="92708" y="11052"/>
                </a:cubicBezTo>
                <a:cubicBezTo>
                  <a:pt x="92708" y="11147"/>
                  <a:pt x="92556" y="11242"/>
                  <a:pt x="92670" y="11299"/>
                </a:cubicBezTo>
                <a:cubicBezTo>
                  <a:pt x="92746" y="11242"/>
                  <a:pt x="92803" y="11223"/>
                  <a:pt x="92860" y="11204"/>
                </a:cubicBezTo>
                <a:cubicBezTo>
                  <a:pt x="92822" y="11147"/>
                  <a:pt x="92860" y="11071"/>
                  <a:pt x="92765" y="11014"/>
                </a:cubicBezTo>
                <a:cubicBezTo>
                  <a:pt x="92860" y="10824"/>
                  <a:pt x="93221" y="10614"/>
                  <a:pt x="93202" y="10805"/>
                </a:cubicBezTo>
                <a:cubicBezTo>
                  <a:pt x="93107" y="10729"/>
                  <a:pt x="93031" y="10976"/>
                  <a:pt x="93050" y="11033"/>
                </a:cubicBezTo>
                <a:cubicBezTo>
                  <a:pt x="93316" y="10748"/>
                  <a:pt x="93583" y="10633"/>
                  <a:pt x="93640" y="10481"/>
                </a:cubicBezTo>
                <a:cubicBezTo>
                  <a:pt x="93526" y="10253"/>
                  <a:pt x="93526" y="10729"/>
                  <a:pt x="93374" y="10500"/>
                </a:cubicBezTo>
                <a:cubicBezTo>
                  <a:pt x="93393" y="10367"/>
                  <a:pt x="93526" y="10348"/>
                  <a:pt x="93621" y="10272"/>
                </a:cubicBezTo>
                <a:cubicBezTo>
                  <a:pt x="93735" y="10310"/>
                  <a:pt x="93602" y="10538"/>
                  <a:pt x="93754" y="10424"/>
                </a:cubicBezTo>
                <a:cubicBezTo>
                  <a:pt x="93925" y="10234"/>
                  <a:pt x="94039" y="10253"/>
                  <a:pt x="94191" y="10101"/>
                </a:cubicBezTo>
                <a:cubicBezTo>
                  <a:pt x="93963" y="10044"/>
                  <a:pt x="94096" y="9987"/>
                  <a:pt x="94020" y="9835"/>
                </a:cubicBezTo>
                <a:cubicBezTo>
                  <a:pt x="93944" y="9930"/>
                  <a:pt x="93887" y="9873"/>
                  <a:pt x="93811" y="9892"/>
                </a:cubicBezTo>
                <a:cubicBezTo>
                  <a:pt x="93792" y="10044"/>
                  <a:pt x="93792" y="10101"/>
                  <a:pt x="93963" y="10158"/>
                </a:cubicBezTo>
                <a:cubicBezTo>
                  <a:pt x="93887" y="10253"/>
                  <a:pt x="93830" y="10215"/>
                  <a:pt x="93735" y="10310"/>
                </a:cubicBezTo>
                <a:cubicBezTo>
                  <a:pt x="93564" y="10234"/>
                  <a:pt x="93868" y="10139"/>
                  <a:pt x="93697" y="10063"/>
                </a:cubicBezTo>
                <a:cubicBezTo>
                  <a:pt x="93335" y="10310"/>
                  <a:pt x="93107" y="10672"/>
                  <a:pt x="92632" y="10786"/>
                </a:cubicBezTo>
                <a:cubicBezTo>
                  <a:pt x="92384" y="11185"/>
                  <a:pt x="92004" y="11394"/>
                  <a:pt x="91548" y="11661"/>
                </a:cubicBezTo>
                <a:cubicBezTo>
                  <a:pt x="91605" y="11775"/>
                  <a:pt x="91928" y="11661"/>
                  <a:pt x="91833" y="11870"/>
                </a:cubicBezTo>
                <a:cubicBezTo>
                  <a:pt x="91700" y="11775"/>
                  <a:pt x="91509" y="11965"/>
                  <a:pt x="91605" y="11737"/>
                </a:cubicBezTo>
                <a:cubicBezTo>
                  <a:pt x="90596" y="12402"/>
                  <a:pt x="90178" y="12783"/>
                  <a:pt x="89132" y="13563"/>
                </a:cubicBezTo>
                <a:cubicBezTo>
                  <a:pt x="89075" y="13296"/>
                  <a:pt x="89626" y="12878"/>
                  <a:pt x="89855" y="12878"/>
                </a:cubicBezTo>
                <a:cubicBezTo>
                  <a:pt x="89855" y="12517"/>
                  <a:pt x="90654" y="12269"/>
                  <a:pt x="90406" y="12003"/>
                </a:cubicBezTo>
                <a:cubicBezTo>
                  <a:pt x="90520" y="12022"/>
                  <a:pt x="91281" y="11680"/>
                  <a:pt x="91148" y="11527"/>
                </a:cubicBezTo>
                <a:cubicBezTo>
                  <a:pt x="91262" y="11604"/>
                  <a:pt x="91414" y="11394"/>
                  <a:pt x="91529" y="11451"/>
                </a:cubicBezTo>
                <a:cubicBezTo>
                  <a:pt x="91529" y="11337"/>
                  <a:pt x="91776" y="11090"/>
                  <a:pt x="91909" y="11166"/>
                </a:cubicBezTo>
                <a:cubicBezTo>
                  <a:pt x="91776" y="11204"/>
                  <a:pt x="92365" y="10538"/>
                  <a:pt x="92327" y="10557"/>
                </a:cubicBezTo>
                <a:cubicBezTo>
                  <a:pt x="92365" y="10538"/>
                  <a:pt x="92442" y="10653"/>
                  <a:pt x="92537" y="10576"/>
                </a:cubicBezTo>
                <a:cubicBezTo>
                  <a:pt x="92213" y="10843"/>
                  <a:pt x="93849" y="9283"/>
                  <a:pt x="93697" y="9778"/>
                </a:cubicBezTo>
                <a:cubicBezTo>
                  <a:pt x="94382" y="8846"/>
                  <a:pt x="95656" y="8313"/>
                  <a:pt x="96645" y="7210"/>
                </a:cubicBezTo>
                <a:cubicBezTo>
                  <a:pt x="96740" y="7343"/>
                  <a:pt x="96949" y="7191"/>
                  <a:pt x="96740" y="7191"/>
                </a:cubicBezTo>
                <a:cubicBezTo>
                  <a:pt x="97178" y="7077"/>
                  <a:pt x="97596" y="6601"/>
                  <a:pt x="97729" y="6411"/>
                </a:cubicBezTo>
                <a:cubicBezTo>
                  <a:pt x="97672" y="6601"/>
                  <a:pt x="97786" y="6487"/>
                  <a:pt x="97862" y="6354"/>
                </a:cubicBezTo>
                <a:cubicBezTo>
                  <a:pt x="98091" y="6525"/>
                  <a:pt x="97634" y="6582"/>
                  <a:pt x="97805" y="6696"/>
                </a:cubicBezTo>
                <a:cubicBezTo>
                  <a:pt x="98015" y="6772"/>
                  <a:pt x="98224" y="6145"/>
                  <a:pt x="98319" y="6354"/>
                </a:cubicBezTo>
                <a:cubicBezTo>
                  <a:pt x="98205" y="6582"/>
                  <a:pt x="98015" y="6620"/>
                  <a:pt x="97786" y="6848"/>
                </a:cubicBezTo>
                <a:cubicBezTo>
                  <a:pt x="97634" y="6829"/>
                  <a:pt x="97767" y="6601"/>
                  <a:pt x="97634" y="6715"/>
                </a:cubicBezTo>
                <a:cubicBezTo>
                  <a:pt x="97520" y="7096"/>
                  <a:pt x="96436" y="7837"/>
                  <a:pt x="95884" y="8427"/>
                </a:cubicBezTo>
                <a:lnTo>
                  <a:pt x="95998" y="8541"/>
                </a:lnTo>
                <a:cubicBezTo>
                  <a:pt x="95561" y="8865"/>
                  <a:pt x="95732" y="8617"/>
                  <a:pt x="95865" y="8522"/>
                </a:cubicBezTo>
                <a:cubicBezTo>
                  <a:pt x="95732" y="8541"/>
                  <a:pt x="95599" y="8541"/>
                  <a:pt x="95447" y="8636"/>
                </a:cubicBezTo>
                <a:cubicBezTo>
                  <a:pt x="95466" y="8693"/>
                  <a:pt x="95542" y="8731"/>
                  <a:pt x="95504" y="8788"/>
                </a:cubicBezTo>
                <a:cubicBezTo>
                  <a:pt x="95352" y="8655"/>
                  <a:pt x="94895" y="9435"/>
                  <a:pt x="95009" y="9055"/>
                </a:cubicBezTo>
                <a:cubicBezTo>
                  <a:pt x="94686" y="9378"/>
                  <a:pt x="94610" y="9473"/>
                  <a:pt x="94344" y="9606"/>
                </a:cubicBezTo>
                <a:cubicBezTo>
                  <a:pt x="94515" y="9797"/>
                  <a:pt x="94325" y="9759"/>
                  <a:pt x="94287" y="9720"/>
                </a:cubicBezTo>
                <a:cubicBezTo>
                  <a:pt x="94153" y="9854"/>
                  <a:pt x="94153" y="9968"/>
                  <a:pt x="94229" y="10063"/>
                </a:cubicBezTo>
                <a:cubicBezTo>
                  <a:pt x="94534" y="9682"/>
                  <a:pt x="95047" y="9644"/>
                  <a:pt x="95009" y="9245"/>
                </a:cubicBezTo>
                <a:cubicBezTo>
                  <a:pt x="95123" y="9511"/>
                  <a:pt x="95333" y="9112"/>
                  <a:pt x="95504" y="8998"/>
                </a:cubicBezTo>
                <a:cubicBezTo>
                  <a:pt x="95675" y="8979"/>
                  <a:pt x="95542" y="9093"/>
                  <a:pt x="95694" y="9188"/>
                </a:cubicBezTo>
                <a:cubicBezTo>
                  <a:pt x="95827" y="9093"/>
                  <a:pt x="95998" y="8979"/>
                  <a:pt x="96074" y="8827"/>
                </a:cubicBezTo>
                <a:cubicBezTo>
                  <a:pt x="96017" y="8788"/>
                  <a:pt x="95979" y="8712"/>
                  <a:pt x="95922" y="8750"/>
                </a:cubicBezTo>
                <a:cubicBezTo>
                  <a:pt x="95960" y="8807"/>
                  <a:pt x="96036" y="8865"/>
                  <a:pt x="95979" y="8922"/>
                </a:cubicBezTo>
                <a:cubicBezTo>
                  <a:pt x="95884" y="8922"/>
                  <a:pt x="95808" y="8922"/>
                  <a:pt x="95732" y="8941"/>
                </a:cubicBezTo>
                <a:cubicBezTo>
                  <a:pt x="95732" y="8979"/>
                  <a:pt x="95789" y="9017"/>
                  <a:pt x="95751" y="9055"/>
                </a:cubicBezTo>
                <a:cubicBezTo>
                  <a:pt x="95523" y="8865"/>
                  <a:pt x="96208" y="8427"/>
                  <a:pt x="96341" y="8427"/>
                </a:cubicBezTo>
                <a:cubicBezTo>
                  <a:pt x="96017" y="8693"/>
                  <a:pt x="96531" y="8655"/>
                  <a:pt x="96512" y="8712"/>
                </a:cubicBezTo>
                <a:cubicBezTo>
                  <a:pt x="96740" y="8579"/>
                  <a:pt x="96512" y="8484"/>
                  <a:pt x="96645" y="8370"/>
                </a:cubicBezTo>
                <a:cubicBezTo>
                  <a:pt x="96721" y="8408"/>
                  <a:pt x="96664" y="8522"/>
                  <a:pt x="96740" y="8484"/>
                </a:cubicBezTo>
                <a:cubicBezTo>
                  <a:pt x="96759" y="8351"/>
                  <a:pt x="96949" y="8066"/>
                  <a:pt x="97235" y="8028"/>
                </a:cubicBezTo>
                <a:cubicBezTo>
                  <a:pt x="97159" y="8104"/>
                  <a:pt x="97045" y="8180"/>
                  <a:pt x="97064" y="8237"/>
                </a:cubicBezTo>
                <a:cubicBezTo>
                  <a:pt x="97672" y="7856"/>
                  <a:pt x="97463" y="7761"/>
                  <a:pt x="97805" y="7476"/>
                </a:cubicBezTo>
                <a:cubicBezTo>
                  <a:pt x="97691" y="7571"/>
                  <a:pt x="97691" y="7647"/>
                  <a:pt x="97767" y="7723"/>
                </a:cubicBezTo>
                <a:cubicBezTo>
                  <a:pt x="97862" y="7419"/>
                  <a:pt x="97862" y="7590"/>
                  <a:pt x="98053" y="7533"/>
                </a:cubicBezTo>
                <a:cubicBezTo>
                  <a:pt x="98167" y="7438"/>
                  <a:pt x="97996" y="7381"/>
                  <a:pt x="98091" y="7286"/>
                </a:cubicBezTo>
                <a:cubicBezTo>
                  <a:pt x="98148" y="7324"/>
                  <a:pt x="98186" y="7400"/>
                  <a:pt x="98243" y="7362"/>
                </a:cubicBezTo>
                <a:cubicBezTo>
                  <a:pt x="98357" y="7077"/>
                  <a:pt x="98528" y="7039"/>
                  <a:pt x="98718" y="6981"/>
                </a:cubicBezTo>
                <a:cubicBezTo>
                  <a:pt x="98680" y="6924"/>
                  <a:pt x="98718" y="6867"/>
                  <a:pt x="98604" y="6867"/>
                </a:cubicBezTo>
                <a:cubicBezTo>
                  <a:pt x="98737" y="6696"/>
                  <a:pt x="98794" y="6867"/>
                  <a:pt x="98909" y="6810"/>
                </a:cubicBezTo>
                <a:cubicBezTo>
                  <a:pt x="100050" y="5802"/>
                  <a:pt x="102408" y="4014"/>
                  <a:pt x="103474" y="3234"/>
                </a:cubicBezTo>
                <a:cubicBezTo>
                  <a:pt x="103359" y="3368"/>
                  <a:pt x="103607" y="3215"/>
                  <a:pt x="103645" y="3215"/>
                </a:cubicBezTo>
                <a:cubicBezTo>
                  <a:pt x="103607" y="3158"/>
                  <a:pt x="103531" y="3120"/>
                  <a:pt x="103588" y="3044"/>
                </a:cubicBezTo>
                <a:cubicBezTo>
                  <a:pt x="103835" y="2968"/>
                  <a:pt x="104215" y="2759"/>
                  <a:pt x="104482" y="2359"/>
                </a:cubicBezTo>
                <a:cubicBezTo>
                  <a:pt x="104539" y="2455"/>
                  <a:pt x="104615" y="2493"/>
                  <a:pt x="104710" y="2493"/>
                </a:cubicBezTo>
                <a:cubicBezTo>
                  <a:pt x="104558" y="2721"/>
                  <a:pt x="104482" y="2493"/>
                  <a:pt x="104349" y="2607"/>
                </a:cubicBezTo>
                <a:cubicBezTo>
                  <a:pt x="104406" y="2759"/>
                  <a:pt x="104044" y="3006"/>
                  <a:pt x="104349" y="2892"/>
                </a:cubicBezTo>
                <a:cubicBezTo>
                  <a:pt x="103036" y="3881"/>
                  <a:pt x="101591" y="4946"/>
                  <a:pt x="100335" y="6107"/>
                </a:cubicBezTo>
                <a:cubicBezTo>
                  <a:pt x="100449" y="6126"/>
                  <a:pt x="100582" y="5916"/>
                  <a:pt x="100697" y="5992"/>
                </a:cubicBezTo>
                <a:cubicBezTo>
                  <a:pt x="100525" y="5802"/>
                  <a:pt x="100868" y="6011"/>
                  <a:pt x="100849" y="5764"/>
                </a:cubicBezTo>
                <a:cubicBezTo>
                  <a:pt x="100906" y="5859"/>
                  <a:pt x="101001" y="5897"/>
                  <a:pt x="101077" y="5821"/>
                </a:cubicBezTo>
                <a:cubicBezTo>
                  <a:pt x="101058" y="5783"/>
                  <a:pt x="100982" y="5726"/>
                  <a:pt x="101020" y="5669"/>
                </a:cubicBezTo>
                <a:cubicBezTo>
                  <a:pt x="101191" y="5631"/>
                  <a:pt x="101058" y="5821"/>
                  <a:pt x="101191" y="5726"/>
                </a:cubicBezTo>
                <a:cubicBezTo>
                  <a:pt x="101267" y="5650"/>
                  <a:pt x="101267" y="5612"/>
                  <a:pt x="101153" y="5612"/>
                </a:cubicBezTo>
                <a:cubicBezTo>
                  <a:pt x="101286" y="5517"/>
                  <a:pt x="101495" y="5536"/>
                  <a:pt x="101476" y="5669"/>
                </a:cubicBezTo>
                <a:cubicBezTo>
                  <a:pt x="101381" y="5821"/>
                  <a:pt x="101305" y="5726"/>
                  <a:pt x="101210" y="5859"/>
                </a:cubicBezTo>
                <a:cubicBezTo>
                  <a:pt x="101381" y="5821"/>
                  <a:pt x="101286" y="6145"/>
                  <a:pt x="101514" y="5916"/>
                </a:cubicBezTo>
                <a:cubicBezTo>
                  <a:pt x="101552" y="5745"/>
                  <a:pt x="101400" y="5764"/>
                  <a:pt x="101648" y="5650"/>
                </a:cubicBezTo>
                <a:cubicBezTo>
                  <a:pt x="101591" y="5593"/>
                  <a:pt x="101552" y="5555"/>
                  <a:pt x="101495" y="5498"/>
                </a:cubicBezTo>
                <a:cubicBezTo>
                  <a:pt x="101819" y="5289"/>
                  <a:pt x="102142" y="5003"/>
                  <a:pt x="102427" y="4832"/>
                </a:cubicBezTo>
                <a:cubicBezTo>
                  <a:pt x="102446" y="4889"/>
                  <a:pt x="101933" y="5270"/>
                  <a:pt x="101629" y="5536"/>
                </a:cubicBezTo>
                <a:cubicBezTo>
                  <a:pt x="101743" y="5555"/>
                  <a:pt x="101591" y="5783"/>
                  <a:pt x="101762" y="5688"/>
                </a:cubicBezTo>
                <a:cubicBezTo>
                  <a:pt x="101800" y="5289"/>
                  <a:pt x="102408" y="5346"/>
                  <a:pt x="102599" y="4832"/>
                </a:cubicBezTo>
                <a:cubicBezTo>
                  <a:pt x="102694" y="4889"/>
                  <a:pt x="102599" y="4965"/>
                  <a:pt x="102618" y="5022"/>
                </a:cubicBezTo>
                <a:cubicBezTo>
                  <a:pt x="103550" y="4243"/>
                  <a:pt x="104311" y="3520"/>
                  <a:pt x="105357" y="3101"/>
                </a:cubicBezTo>
                <a:cubicBezTo>
                  <a:pt x="105185" y="3501"/>
                  <a:pt x="104653" y="3482"/>
                  <a:pt x="104748" y="3805"/>
                </a:cubicBezTo>
                <a:cubicBezTo>
                  <a:pt x="105166" y="3349"/>
                  <a:pt x="105509" y="3310"/>
                  <a:pt x="105661" y="2949"/>
                </a:cubicBezTo>
                <a:cubicBezTo>
                  <a:pt x="105566" y="3063"/>
                  <a:pt x="105471" y="3101"/>
                  <a:pt x="105395" y="3044"/>
                </a:cubicBezTo>
                <a:cubicBezTo>
                  <a:pt x="105699" y="2740"/>
                  <a:pt x="106022" y="2512"/>
                  <a:pt x="106289" y="2359"/>
                </a:cubicBezTo>
                <a:cubicBezTo>
                  <a:pt x="106251" y="2321"/>
                  <a:pt x="106213" y="2340"/>
                  <a:pt x="106175" y="2321"/>
                </a:cubicBezTo>
                <a:cubicBezTo>
                  <a:pt x="106517" y="2283"/>
                  <a:pt x="106688" y="1827"/>
                  <a:pt x="107050" y="1789"/>
                </a:cubicBezTo>
                <a:cubicBezTo>
                  <a:pt x="106764" y="2283"/>
                  <a:pt x="105870" y="2569"/>
                  <a:pt x="105718" y="3101"/>
                </a:cubicBezTo>
                <a:cubicBezTo>
                  <a:pt x="106308" y="2626"/>
                  <a:pt x="107278" y="1884"/>
                  <a:pt x="107829" y="1561"/>
                </a:cubicBezTo>
                <a:cubicBezTo>
                  <a:pt x="106802" y="2397"/>
                  <a:pt x="105775" y="3272"/>
                  <a:pt x="104900" y="3881"/>
                </a:cubicBezTo>
                <a:cubicBezTo>
                  <a:pt x="104957" y="3919"/>
                  <a:pt x="104957" y="3976"/>
                  <a:pt x="104957" y="4033"/>
                </a:cubicBezTo>
                <a:cubicBezTo>
                  <a:pt x="104387" y="4509"/>
                  <a:pt x="103531" y="5022"/>
                  <a:pt x="102960" y="5688"/>
                </a:cubicBezTo>
                <a:cubicBezTo>
                  <a:pt x="104577" y="4794"/>
                  <a:pt x="106137" y="3044"/>
                  <a:pt x="107810" y="2417"/>
                </a:cubicBezTo>
                <a:cubicBezTo>
                  <a:pt x="106669" y="3272"/>
                  <a:pt x="104919" y="4832"/>
                  <a:pt x="103702" y="5498"/>
                </a:cubicBezTo>
                <a:cubicBezTo>
                  <a:pt x="103607" y="5935"/>
                  <a:pt x="102903" y="6069"/>
                  <a:pt x="102865" y="6354"/>
                </a:cubicBezTo>
                <a:cubicBezTo>
                  <a:pt x="103055" y="6259"/>
                  <a:pt x="103302" y="6030"/>
                  <a:pt x="103417" y="5973"/>
                </a:cubicBezTo>
                <a:cubicBezTo>
                  <a:pt x="103302" y="6373"/>
                  <a:pt x="102770" y="6411"/>
                  <a:pt x="102713" y="6696"/>
                </a:cubicBezTo>
                <a:cubicBezTo>
                  <a:pt x="102675" y="6639"/>
                  <a:pt x="102580" y="6620"/>
                  <a:pt x="102523" y="6677"/>
                </a:cubicBezTo>
                <a:cubicBezTo>
                  <a:pt x="102275" y="6924"/>
                  <a:pt x="101876" y="7419"/>
                  <a:pt x="101629" y="7571"/>
                </a:cubicBezTo>
                <a:cubicBezTo>
                  <a:pt x="102085" y="7324"/>
                  <a:pt x="102275" y="7096"/>
                  <a:pt x="102675" y="6943"/>
                </a:cubicBezTo>
                <a:cubicBezTo>
                  <a:pt x="102656" y="6905"/>
                  <a:pt x="102618" y="6867"/>
                  <a:pt x="102656" y="6829"/>
                </a:cubicBezTo>
                <a:cubicBezTo>
                  <a:pt x="102656" y="7305"/>
                  <a:pt x="101495" y="7666"/>
                  <a:pt x="101419" y="8123"/>
                </a:cubicBezTo>
                <a:cubicBezTo>
                  <a:pt x="101971" y="7495"/>
                  <a:pt x="102808" y="7343"/>
                  <a:pt x="103036" y="6829"/>
                </a:cubicBezTo>
                <a:cubicBezTo>
                  <a:pt x="102998" y="6753"/>
                  <a:pt x="102751" y="6924"/>
                  <a:pt x="102865" y="6772"/>
                </a:cubicBezTo>
                <a:cubicBezTo>
                  <a:pt x="102922" y="6810"/>
                  <a:pt x="102960" y="6734"/>
                  <a:pt x="102884" y="6677"/>
                </a:cubicBezTo>
                <a:cubicBezTo>
                  <a:pt x="103398" y="6354"/>
                  <a:pt x="103949" y="5878"/>
                  <a:pt x="104234" y="5688"/>
                </a:cubicBezTo>
                <a:cubicBezTo>
                  <a:pt x="104025" y="6069"/>
                  <a:pt x="103245" y="6468"/>
                  <a:pt x="103074" y="6791"/>
                </a:cubicBezTo>
                <a:cubicBezTo>
                  <a:pt x="103264" y="6753"/>
                  <a:pt x="103493" y="6563"/>
                  <a:pt x="103588" y="6373"/>
                </a:cubicBezTo>
                <a:cubicBezTo>
                  <a:pt x="103740" y="6354"/>
                  <a:pt x="103835" y="6639"/>
                  <a:pt x="104006" y="6411"/>
                </a:cubicBezTo>
                <a:cubicBezTo>
                  <a:pt x="103797" y="6525"/>
                  <a:pt x="103854" y="6240"/>
                  <a:pt x="103968" y="6088"/>
                </a:cubicBezTo>
                <a:cubicBezTo>
                  <a:pt x="104101" y="6183"/>
                  <a:pt x="104082" y="6030"/>
                  <a:pt x="104253" y="6107"/>
                </a:cubicBezTo>
                <a:cubicBezTo>
                  <a:pt x="104520" y="5669"/>
                  <a:pt x="105300" y="5270"/>
                  <a:pt x="105908" y="4851"/>
                </a:cubicBezTo>
                <a:cubicBezTo>
                  <a:pt x="105490" y="5289"/>
                  <a:pt x="104634" y="5745"/>
                  <a:pt x="104234" y="6278"/>
                </a:cubicBezTo>
                <a:cubicBezTo>
                  <a:pt x="104824" y="5897"/>
                  <a:pt x="105471" y="5175"/>
                  <a:pt x="106041" y="5003"/>
                </a:cubicBezTo>
                <a:cubicBezTo>
                  <a:pt x="104596" y="6335"/>
                  <a:pt x="102542" y="7799"/>
                  <a:pt x="101229" y="8807"/>
                </a:cubicBezTo>
                <a:cubicBezTo>
                  <a:pt x="101096" y="8903"/>
                  <a:pt x="100639" y="9473"/>
                  <a:pt x="100601" y="9112"/>
                </a:cubicBezTo>
                <a:cubicBezTo>
                  <a:pt x="100678" y="9283"/>
                  <a:pt x="100830" y="8979"/>
                  <a:pt x="100716" y="8941"/>
                </a:cubicBezTo>
                <a:cubicBezTo>
                  <a:pt x="100678" y="9131"/>
                  <a:pt x="100202" y="9150"/>
                  <a:pt x="100145" y="9473"/>
                </a:cubicBezTo>
                <a:cubicBezTo>
                  <a:pt x="100069" y="9435"/>
                  <a:pt x="100031" y="9321"/>
                  <a:pt x="99955" y="9378"/>
                </a:cubicBezTo>
                <a:cubicBezTo>
                  <a:pt x="100031" y="9644"/>
                  <a:pt x="99917" y="9340"/>
                  <a:pt x="99803" y="9511"/>
                </a:cubicBezTo>
                <a:cubicBezTo>
                  <a:pt x="99746" y="9568"/>
                  <a:pt x="99803" y="9625"/>
                  <a:pt x="99860" y="9663"/>
                </a:cubicBezTo>
                <a:cubicBezTo>
                  <a:pt x="99441" y="9949"/>
                  <a:pt x="99327" y="9854"/>
                  <a:pt x="98947" y="10253"/>
                </a:cubicBezTo>
                <a:cubicBezTo>
                  <a:pt x="99099" y="10329"/>
                  <a:pt x="99042" y="10424"/>
                  <a:pt x="99023" y="10519"/>
                </a:cubicBezTo>
                <a:cubicBezTo>
                  <a:pt x="99175" y="10386"/>
                  <a:pt x="99251" y="10139"/>
                  <a:pt x="99441" y="10291"/>
                </a:cubicBezTo>
                <a:cubicBezTo>
                  <a:pt x="99289" y="10424"/>
                  <a:pt x="99042" y="10595"/>
                  <a:pt x="98985" y="10767"/>
                </a:cubicBezTo>
                <a:cubicBezTo>
                  <a:pt x="99631" y="10272"/>
                  <a:pt x="100449" y="9816"/>
                  <a:pt x="100792" y="9302"/>
                </a:cubicBezTo>
                <a:cubicBezTo>
                  <a:pt x="101077" y="9245"/>
                  <a:pt x="101362" y="9055"/>
                  <a:pt x="101438" y="8827"/>
                </a:cubicBezTo>
                <a:cubicBezTo>
                  <a:pt x="101667" y="9036"/>
                  <a:pt x="101800" y="8503"/>
                  <a:pt x="101895" y="8541"/>
                </a:cubicBezTo>
                <a:cubicBezTo>
                  <a:pt x="101876" y="8617"/>
                  <a:pt x="101933" y="8617"/>
                  <a:pt x="102028" y="8769"/>
                </a:cubicBezTo>
                <a:cubicBezTo>
                  <a:pt x="101724" y="8960"/>
                  <a:pt x="101629" y="9188"/>
                  <a:pt x="101324" y="9207"/>
                </a:cubicBezTo>
                <a:cubicBezTo>
                  <a:pt x="101629" y="9378"/>
                  <a:pt x="101362" y="9435"/>
                  <a:pt x="101324" y="9568"/>
                </a:cubicBezTo>
                <a:cubicBezTo>
                  <a:pt x="101648" y="9511"/>
                  <a:pt x="101990" y="8979"/>
                  <a:pt x="102370" y="8865"/>
                </a:cubicBezTo>
                <a:cubicBezTo>
                  <a:pt x="102351" y="8731"/>
                  <a:pt x="102275" y="8769"/>
                  <a:pt x="102294" y="8579"/>
                </a:cubicBezTo>
                <a:cubicBezTo>
                  <a:pt x="102465" y="8408"/>
                  <a:pt x="102599" y="8427"/>
                  <a:pt x="102751" y="8294"/>
                </a:cubicBezTo>
                <a:cubicBezTo>
                  <a:pt x="102960" y="8465"/>
                  <a:pt x="102542" y="8332"/>
                  <a:pt x="102656" y="8465"/>
                </a:cubicBezTo>
                <a:cubicBezTo>
                  <a:pt x="102751" y="8465"/>
                  <a:pt x="102827" y="8560"/>
                  <a:pt x="102941" y="8484"/>
                </a:cubicBezTo>
                <a:cubicBezTo>
                  <a:pt x="102846" y="8351"/>
                  <a:pt x="103188" y="7894"/>
                  <a:pt x="102789" y="8047"/>
                </a:cubicBezTo>
                <a:cubicBezTo>
                  <a:pt x="102865" y="8085"/>
                  <a:pt x="102922" y="8047"/>
                  <a:pt x="102903" y="8161"/>
                </a:cubicBezTo>
                <a:cubicBezTo>
                  <a:pt x="102618" y="8085"/>
                  <a:pt x="102161" y="8731"/>
                  <a:pt x="102009" y="8655"/>
                </a:cubicBezTo>
                <a:cubicBezTo>
                  <a:pt x="101933" y="8408"/>
                  <a:pt x="102180" y="8636"/>
                  <a:pt x="102123" y="8389"/>
                </a:cubicBezTo>
                <a:cubicBezTo>
                  <a:pt x="102275" y="8351"/>
                  <a:pt x="102142" y="8541"/>
                  <a:pt x="102275" y="8465"/>
                </a:cubicBezTo>
                <a:cubicBezTo>
                  <a:pt x="102446" y="8009"/>
                  <a:pt x="102846" y="8085"/>
                  <a:pt x="103074" y="7647"/>
                </a:cubicBezTo>
                <a:cubicBezTo>
                  <a:pt x="103340" y="7761"/>
                  <a:pt x="103493" y="7552"/>
                  <a:pt x="103683" y="7628"/>
                </a:cubicBezTo>
                <a:cubicBezTo>
                  <a:pt x="103626" y="7685"/>
                  <a:pt x="103702" y="7742"/>
                  <a:pt x="103664" y="7799"/>
                </a:cubicBezTo>
                <a:cubicBezTo>
                  <a:pt x="103569" y="7742"/>
                  <a:pt x="103588" y="7971"/>
                  <a:pt x="103455" y="7856"/>
                </a:cubicBezTo>
                <a:cubicBezTo>
                  <a:pt x="103531" y="7799"/>
                  <a:pt x="103531" y="7685"/>
                  <a:pt x="103417" y="7742"/>
                </a:cubicBezTo>
                <a:cubicBezTo>
                  <a:pt x="103340" y="7837"/>
                  <a:pt x="103417" y="7933"/>
                  <a:pt x="103417" y="8028"/>
                </a:cubicBezTo>
                <a:cubicBezTo>
                  <a:pt x="104101" y="7628"/>
                  <a:pt x="105300" y="6601"/>
                  <a:pt x="106232" y="5878"/>
                </a:cubicBezTo>
                <a:cubicBezTo>
                  <a:pt x="106308" y="5935"/>
                  <a:pt x="106251" y="6049"/>
                  <a:pt x="106346" y="5992"/>
                </a:cubicBezTo>
                <a:cubicBezTo>
                  <a:pt x="106270" y="5783"/>
                  <a:pt x="106650" y="5783"/>
                  <a:pt x="106574" y="5555"/>
                </a:cubicBezTo>
                <a:cubicBezTo>
                  <a:pt x="106783" y="5707"/>
                  <a:pt x="106821" y="5517"/>
                  <a:pt x="106992" y="5517"/>
                </a:cubicBezTo>
                <a:cubicBezTo>
                  <a:pt x="107164" y="5117"/>
                  <a:pt x="108324" y="4509"/>
                  <a:pt x="108799" y="3957"/>
                </a:cubicBezTo>
                <a:cubicBezTo>
                  <a:pt x="108685" y="4014"/>
                  <a:pt x="108001" y="4452"/>
                  <a:pt x="108305" y="4204"/>
                </a:cubicBezTo>
                <a:cubicBezTo>
                  <a:pt x="108533" y="4014"/>
                  <a:pt x="108761" y="3824"/>
                  <a:pt x="108971" y="3748"/>
                </a:cubicBezTo>
                <a:cubicBezTo>
                  <a:pt x="108933" y="3805"/>
                  <a:pt x="108895" y="3881"/>
                  <a:pt x="108895" y="3957"/>
                </a:cubicBezTo>
                <a:cubicBezTo>
                  <a:pt x="108952" y="3862"/>
                  <a:pt x="109180" y="3767"/>
                  <a:pt x="109104" y="3691"/>
                </a:cubicBezTo>
                <a:cubicBezTo>
                  <a:pt x="109047" y="3710"/>
                  <a:pt x="109009" y="3786"/>
                  <a:pt x="108971" y="3748"/>
                </a:cubicBezTo>
                <a:cubicBezTo>
                  <a:pt x="109028" y="3634"/>
                  <a:pt x="109446" y="3215"/>
                  <a:pt x="109617" y="3272"/>
                </a:cubicBezTo>
                <a:cubicBezTo>
                  <a:pt x="109560" y="3349"/>
                  <a:pt x="109332" y="3463"/>
                  <a:pt x="109408" y="3539"/>
                </a:cubicBezTo>
                <a:cubicBezTo>
                  <a:pt x="109693" y="3291"/>
                  <a:pt x="110302" y="3006"/>
                  <a:pt x="110321" y="2683"/>
                </a:cubicBezTo>
                <a:cubicBezTo>
                  <a:pt x="110492" y="2721"/>
                  <a:pt x="110492" y="2588"/>
                  <a:pt x="110740" y="2436"/>
                </a:cubicBezTo>
                <a:cubicBezTo>
                  <a:pt x="110625" y="2207"/>
                  <a:pt x="111653" y="1580"/>
                  <a:pt x="111462" y="1751"/>
                </a:cubicBezTo>
                <a:cubicBezTo>
                  <a:pt x="111348" y="1884"/>
                  <a:pt x="111291" y="2017"/>
                  <a:pt x="111272" y="2131"/>
                </a:cubicBezTo>
                <a:cubicBezTo>
                  <a:pt x="112147" y="1504"/>
                  <a:pt x="113060" y="648"/>
                  <a:pt x="113878" y="343"/>
                </a:cubicBezTo>
                <a:cubicBezTo>
                  <a:pt x="113745" y="552"/>
                  <a:pt x="113593" y="514"/>
                  <a:pt x="113364" y="667"/>
                </a:cubicBezTo>
                <a:cubicBezTo>
                  <a:pt x="113536" y="648"/>
                  <a:pt x="113421" y="800"/>
                  <a:pt x="113326" y="914"/>
                </a:cubicBezTo>
                <a:cubicBezTo>
                  <a:pt x="113250" y="857"/>
                  <a:pt x="113193" y="686"/>
                  <a:pt x="113098" y="857"/>
                </a:cubicBezTo>
                <a:cubicBezTo>
                  <a:pt x="113231" y="1104"/>
                  <a:pt x="112680" y="1332"/>
                  <a:pt x="112642" y="1351"/>
                </a:cubicBezTo>
                <a:cubicBezTo>
                  <a:pt x="112375" y="1561"/>
                  <a:pt x="112071" y="1770"/>
                  <a:pt x="111672" y="2055"/>
                </a:cubicBezTo>
                <a:cubicBezTo>
                  <a:pt x="111253" y="2359"/>
                  <a:pt x="110892" y="2873"/>
                  <a:pt x="110606" y="3063"/>
                </a:cubicBezTo>
                <a:cubicBezTo>
                  <a:pt x="110511" y="3120"/>
                  <a:pt x="110397" y="3063"/>
                  <a:pt x="110302" y="3139"/>
                </a:cubicBezTo>
                <a:cubicBezTo>
                  <a:pt x="110283" y="3139"/>
                  <a:pt x="110378" y="3215"/>
                  <a:pt x="110283" y="3291"/>
                </a:cubicBezTo>
                <a:cubicBezTo>
                  <a:pt x="109884" y="3577"/>
                  <a:pt x="109484" y="3729"/>
                  <a:pt x="109161" y="4052"/>
                </a:cubicBezTo>
                <a:cubicBezTo>
                  <a:pt x="109199" y="4014"/>
                  <a:pt x="109199" y="3976"/>
                  <a:pt x="109142" y="3938"/>
                </a:cubicBezTo>
                <a:cubicBezTo>
                  <a:pt x="108952" y="4319"/>
                  <a:pt x="108134" y="4699"/>
                  <a:pt x="107601" y="5098"/>
                </a:cubicBezTo>
                <a:cubicBezTo>
                  <a:pt x="107639" y="5156"/>
                  <a:pt x="107715" y="5194"/>
                  <a:pt x="107658" y="5270"/>
                </a:cubicBezTo>
                <a:cubicBezTo>
                  <a:pt x="107316" y="5270"/>
                  <a:pt x="107411" y="5460"/>
                  <a:pt x="107069" y="5612"/>
                </a:cubicBezTo>
                <a:cubicBezTo>
                  <a:pt x="107164" y="5745"/>
                  <a:pt x="106973" y="5802"/>
                  <a:pt x="107202" y="5745"/>
                </a:cubicBezTo>
                <a:cubicBezTo>
                  <a:pt x="107107" y="5897"/>
                  <a:pt x="106764" y="6145"/>
                  <a:pt x="106840" y="5954"/>
                </a:cubicBezTo>
                <a:cubicBezTo>
                  <a:pt x="107069" y="5992"/>
                  <a:pt x="107069" y="5555"/>
                  <a:pt x="106840" y="5745"/>
                </a:cubicBezTo>
                <a:cubicBezTo>
                  <a:pt x="106878" y="5802"/>
                  <a:pt x="106954" y="5840"/>
                  <a:pt x="106897" y="5897"/>
                </a:cubicBezTo>
                <a:cubicBezTo>
                  <a:pt x="106783" y="5878"/>
                  <a:pt x="106669" y="5897"/>
                  <a:pt x="106555" y="5935"/>
                </a:cubicBezTo>
                <a:cubicBezTo>
                  <a:pt x="106555" y="6011"/>
                  <a:pt x="106536" y="6107"/>
                  <a:pt x="106517" y="6183"/>
                </a:cubicBezTo>
                <a:cubicBezTo>
                  <a:pt x="106327" y="6030"/>
                  <a:pt x="106403" y="6202"/>
                  <a:pt x="106289" y="6335"/>
                </a:cubicBezTo>
                <a:cubicBezTo>
                  <a:pt x="106232" y="6297"/>
                  <a:pt x="106194" y="6221"/>
                  <a:pt x="106137" y="6259"/>
                </a:cubicBezTo>
                <a:cubicBezTo>
                  <a:pt x="106079" y="6430"/>
                  <a:pt x="106346" y="6297"/>
                  <a:pt x="106137" y="6468"/>
                </a:cubicBezTo>
                <a:cubicBezTo>
                  <a:pt x="106079" y="6525"/>
                  <a:pt x="105908" y="6392"/>
                  <a:pt x="106041" y="6563"/>
                </a:cubicBezTo>
                <a:cubicBezTo>
                  <a:pt x="105870" y="6772"/>
                  <a:pt x="106003" y="6411"/>
                  <a:pt x="105794" y="6582"/>
                </a:cubicBezTo>
                <a:cubicBezTo>
                  <a:pt x="105623" y="6715"/>
                  <a:pt x="105851" y="6829"/>
                  <a:pt x="105699" y="6962"/>
                </a:cubicBezTo>
                <a:cubicBezTo>
                  <a:pt x="105623" y="6905"/>
                  <a:pt x="105566" y="6734"/>
                  <a:pt x="105452" y="6905"/>
                </a:cubicBezTo>
                <a:cubicBezTo>
                  <a:pt x="105661" y="6924"/>
                  <a:pt x="105471" y="7020"/>
                  <a:pt x="105357" y="7001"/>
                </a:cubicBezTo>
                <a:cubicBezTo>
                  <a:pt x="105452" y="7096"/>
                  <a:pt x="105433" y="7210"/>
                  <a:pt x="105300" y="7324"/>
                </a:cubicBezTo>
                <a:cubicBezTo>
                  <a:pt x="104957" y="7286"/>
                  <a:pt x="104957" y="7780"/>
                  <a:pt x="104539" y="7761"/>
                </a:cubicBezTo>
                <a:cubicBezTo>
                  <a:pt x="104615" y="7799"/>
                  <a:pt x="104653" y="7780"/>
                  <a:pt x="104653" y="7875"/>
                </a:cubicBezTo>
                <a:cubicBezTo>
                  <a:pt x="104368" y="8085"/>
                  <a:pt x="104234" y="8161"/>
                  <a:pt x="104215" y="8009"/>
                </a:cubicBezTo>
                <a:cubicBezTo>
                  <a:pt x="104101" y="8503"/>
                  <a:pt x="103398" y="8998"/>
                  <a:pt x="103150" y="8998"/>
                </a:cubicBezTo>
                <a:cubicBezTo>
                  <a:pt x="102408" y="9854"/>
                  <a:pt x="101020" y="10862"/>
                  <a:pt x="99822" y="11775"/>
                </a:cubicBezTo>
                <a:cubicBezTo>
                  <a:pt x="99746" y="11718"/>
                  <a:pt x="99803" y="11604"/>
                  <a:pt x="99707" y="11661"/>
                </a:cubicBezTo>
                <a:cubicBezTo>
                  <a:pt x="99441" y="11851"/>
                  <a:pt x="99936" y="11737"/>
                  <a:pt x="99669" y="11908"/>
                </a:cubicBezTo>
                <a:cubicBezTo>
                  <a:pt x="99536" y="11889"/>
                  <a:pt x="99384" y="12022"/>
                  <a:pt x="99251" y="11946"/>
                </a:cubicBezTo>
                <a:cubicBezTo>
                  <a:pt x="99327" y="11832"/>
                  <a:pt x="99593" y="11718"/>
                  <a:pt x="99517" y="11623"/>
                </a:cubicBezTo>
                <a:cubicBezTo>
                  <a:pt x="98947" y="12155"/>
                  <a:pt x="97920" y="12650"/>
                  <a:pt x="97805" y="13106"/>
                </a:cubicBezTo>
                <a:cubicBezTo>
                  <a:pt x="98395" y="12707"/>
                  <a:pt x="98794" y="12098"/>
                  <a:pt x="99289" y="12060"/>
                </a:cubicBezTo>
                <a:cubicBezTo>
                  <a:pt x="98528" y="12707"/>
                  <a:pt x="97767" y="13334"/>
                  <a:pt x="96968" y="13962"/>
                </a:cubicBezTo>
                <a:cubicBezTo>
                  <a:pt x="96835" y="14019"/>
                  <a:pt x="96740" y="13810"/>
                  <a:pt x="96588" y="13943"/>
                </a:cubicBezTo>
                <a:cubicBezTo>
                  <a:pt x="96645" y="13943"/>
                  <a:pt x="96892" y="14057"/>
                  <a:pt x="96797" y="14171"/>
                </a:cubicBezTo>
                <a:cubicBezTo>
                  <a:pt x="96664" y="14057"/>
                  <a:pt x="96493" y="14171"/>
                  <a:pt x="96341" y="14266"/>
                </a:cubicBezTo>
                <a:cubicBezTo>
                  <a:pt x="96398" y="14304"/>
                  <a:pt x="96474" y="14266"/>
                  <a:pt x="96531" y="14362"/>
                </a:cubicBezTo>
                <a:cubicBezTo>
                  <a:pt x="96398" y="14476"/>
                  <a:pt x="96303" y="14438"/>
                  <a:pt x="96284" y="14590"/>
                </a:cubicBezTo>
                <a:cubicBezTo>
                  <a:pt x="96189" y="14533"/>
                  <a:pt x="96284" y="14457"/>
                  <a:pt x="96265" y="14400"/>
                </a:cubicBezTo>
                <a:cubicBezTo>
                  <a:pt x="95998" y="14799"/>
                  <a:pt x="95561" y="15256"/>
                  <a:pt x="95257" y="15351"/>
                </a:cubicBezTo>
                <a:cubicBezTo>
                  <a:pt x="95219" y="15179"/>
                  <a:pt x="95504" y="15217"/>
                  <a:pt x="95466" y="15084"/>
                </a:cubicBezTo>
                <a:cubicBezTo>
                  <a:pt x="95371" y="15008"/>
                  <a:pt x="95238" y="15256"/>
                  <a:pt x="95142" y="15313"/>
                </a:cubicBezTo>
                <a:cubicBezTo>
                  <a:pt x="95257" y="15351"/>
                  <a:pt x="95219" y="15560"/>
                  <a:pt x="95104" y="15484"/>
                </a:cubicBezTo>
                <a:cubicBezTo>
                  <a:pt x="95238" y="15275"/>
                  <a:pt x="94762" y="15427"/>
                  <a:pt x="94857" y="15503"/>
                </a:cubicBezTo>
                <a:cubicBezTo>
                  <a:pt x="94914" y="15712"/>
                  <a:pt x="95047" y="15370"/>
                  <a:pt x="95104" y="15484"/>
                </a:cubicBezTo>
                <a:cubicBezTo>
                  <a:pt x="95085" y="15674"/>
                  <a:pt x="94857" y="15693"/>
                  <a:pt x="94724" y="15845"/>
                </a:cubicBezTo>
                <a:cubicBezTo>
                  <a:pt x="94496" y="15769"/>
                  <a:pt x="94914" y="15636"/>
                  <a:pt x="94800" y="15560"/>
                </a:cubicBezTo>
                <a:cubicBezTo>
                  <a:pt x="94248" y="15826"/>
                  <a:pt x="93773" y="16587"/>
                  <a:pt x="93088" y="16739"/>
                </a:cubicBezTo>
                <a:cubicBezTo>
                  <a:pt x="93126" y="16834"/>
                  <a:pt x="93069" y="16948"/>
                  <a:pt x="92955" y="17082"/>
                </a:cubicBezTo>
                <a:cubicBezTo>
                  <a:pt x="92822" y="16948"/>
                  <a:pt x="92879" y="17158"/>
                  <a:pt x="92708" y="17101"/>
                </a:cubicBezTo>
                <a:cubicBezTo>
                  <a:pt x="92442" y="17595"/>
                  <a:pt x="92099" y="17747"/>
                  <a:pt x="91757" y="17918"/>
                </a:cubicBezTo>
                <a:cubicBezTo>
                  <a:pt x="92023" y="18014"/>
                  <a:pt x="91529" y="18128"/>
                  <a:pt x="91433" y="18166"/>
                </a:cubicBezTo>
                <a:cubicBezTo>
                  <a:pt x="91433" y="18356"/>
                  <a:pt x="91529" y="18299"/>
                  <a:pt x="91414" y="18451"/>
                </a:cubicBezTo>
                <a:cubicBezTo>
                  <a:pt x="91300" y="18337"/>
                  <a:pt x="91338" y="18109"/>
                  <a:pt x="91110" y="18318"/>
                </a:cubicBezTo>
                <a:cubicBezTo>
                  <a:pt x="91148" y="18318"/>
                  <a:pt x="91376" y="18356"/>
                  <a:pt x="91262" y="18470"/>
                </a:cubicBezTo>
                <a:cubicBezTo>
                  <a:pt x="91129" y="18603"/>
                  <a:pt x="90806" y="18546"/>
                  <a:pt x="90730" y="18888"/>
                </a:cubicBezTo>
                <a:cubicBezTo>
                  <a:pt x="90635" y="18927"/>
                  <a:pt x="90577" y="18679"/>
                  <a:pt x="90444" y="18869"/>
                </a:cubicBezTo>
                <a:cubicBezTo>
                  <a:pt x="90520" y="18927"/>
                  <a:pt x="90558" y="19003"/>
                  <a:pt x="90539" y="19060"/>
                </a:cubicBezTo>
                <a:cubicBezTo>
                  <a:pt x="90349" y="19136"/>
                  <a:pt x="90026" y="19364"/>
                  <a:pt x="89874" y="19611"/>
                </a:cubicBezTo>
                <a:cubicBezTo>
                  <a:pt x="89817" y="19554"/>
                  <a:pt x="89760" y="19478"/>
                  <a:pt x="89683" y="19592"/>
                </a:cubicBezTo>
                <a:cubicBezTo>
                  <a:pt x="89760" y="19859"/>
                  <a:pt x="89208" y="19973"/>
                  <a:pt x="89094" y="20144"/>
                </a:cubicBezTo>
                <a:cubicBezTo>
                  <a:pt x="89094" y="20144"/>
                  <a:pt x="89151" y="20296"/>
                  <a:pt x="89151" y="20296"/>
                </a:cubicBezTo>
                <a:cubicBezTo>
                  <a:pt x="88885" y="20619"/>
                  <a:pt x="88599" y="20867"/>
                  <a:pt x="88295" y="21038"/>
                </a:cubicBezTo>
                <a:cubicBezTo>
                  <a:pt x="88333" y="20981"/>
                  <a:pt x="88333" y="20924"/>
                  <a:pt x="88314" y="20867"/>
                </a:cubicBezTo>
                <a:cubicBezTo>
                  <a:pt x="88010" y="21076"/>
                  <a:pt x="88105" y="21076"/>
                  <a:pt x="88010" y="21304"/>
                </a:cubicBezTo>
                <a:cubicBezTo>
                  <a:pt x="87877" y="21456"/>
                  <a:pt x="87991" y="21057"/>
                  <a:pt x="87819" y="21209"/>
                </a:cubicBezTo>
                <a:cubicBezTo>
                  <a:pt x="87762" y="21266"/>
                  <a:pt x="87762" y="21342"/>
                  <a:pt x="87819" y="21399"/>
                </a:cubicBezTo>
                <a:cubicBezTo>
                  <a:pt x="87154" y="21837"/>
                  <a:pt x="86678" y="22274"/>
                  <a:pt x="86279" y="22788"/>
                </a:cubicBezTo>
                <a:cubicBezTo>
                  <a:pt x="86031" y="22731"/>
                  <a:pt x="85689" y="23396"/>
                  <a:pt x="85176" y="23530"/>
                </a:cubicBezTo>
                <a:cubicBezTo>
                  <a:pt x="85195" y="23682"/>
                  <a:pt x="85461" y="23568"/>
                  <a:pt x="85347" y="23720"/>
                </a:cubicBezTo>
                <a:cubicBezTo>
                  <a:pt x="85099" y="23720"/>
                  <a:pt x="85061" y="24157"/>
                  <a:pt x="84700" y="24195"/>
                </a:cubicBezTo>
                <a:cubicBezTo>
                  <a:pt x="84814" y="23929"/>
                  <a:pt x="85214" y="23872"/>
                  <a:pt x="85157" y="23625"/>
                </a:cubicBezTo>
                <a:cubicBezTo>
                  <a:pt x="84662" y="24081"/>
                  <a:pt x="84205" y="24290"/>
                  <a:pt x="83863" y="24766"/>
                </a:cubicBezTo>
                <a:cubicBezTo>
                  <a:pt x="84015" y="24709"/>
                  <a:pt x="84396" y="24176"/>
                  <a:pt x="84662" y="24233"/>
                </a:cubicBezTo>
                <a:cubicBezTo>
                  <a:pt x="84491" y="24500"/>
                  <a:pt x="84282" y="24576"/>
                  <a:pt x="84225" y="24861"/>
                </a:cubicBezTo>
                <a:cubicBezTo>
                  <a:pt x="83749" y="24994"/>
                  <a:pt x="83692" y="25260"/>
                  <a:pt x="83292" y="25508"/>
                </a:cubicBezTo>
                <a:cubicBezTo>
                  <a:pt x="83350" y="25641"/>
                  <a:pt x="83711" y="25108"/>
                  <a:pt x="83616" y="25356"/>
                </a:cubicBezTo>
                <a:cubicBezTo>
                  <a:pt x="83369" y="25717"/>
                  <a:pt x="82969" y="25622"/>
                  <a:pt x="82855" y="25926"/>
                </a:cubicBezTo>
                <a:cubicBezTo>
                  <a:pt x="82912" y="25831"/>
                  <a:pt x="83140" y="25793"/>
                  <a:pt x="83026" y="25907"/>
                </a:cubicBezTo>
                <a:cubicBezTo>
                  <a:pt x="82950" y="25907"/>
                  <a:pt x="82341" y="26135"/>
                  <a:pt x="82798" y="26059"/>
                </a:cubicBezTo>
                <a:cubicBezTo>
                  <a:pt x="82703" y="26116"/>
                  <a:pt x="82551" y="26364"/>
                  <a:pt x="82475" y="26288"/>
                </a:cubicBezTo>
                <a:cubicBezTo>
                  <a:pt x="82494" y="26250"/>
                  <a:pt x="82570" y="26192"/>
                  <a:pt x="82532" y="26154"/>
                </a:cubicBezTo>
                <a:cubicBezTo>
                  <a:pt x="82418" y="26269"/>
                  <a:pt x="82322" y="26231"/>
                  <a:pt x="82208" y="26402"/>
                </a:cubicBezTo>
                <a:cubicBezTo>
                  <a:pt x="82284" y="26497"/>
                  <a:pt x="82379" y="26307"/>
                  <a:pt x="82456" y="26364"/>
                </a:cubicBezTo>
                <a:lnTo>
                  <a:pt x="82227" y="26592"/>
                </a:lnTo>
                <a:cubicBezTo>
                  <a:pt x="82170" y="26554"/>
                  <a:pt x="82132" y="26478"/>
                  <a:pt x="82056" y="26535"/>
                </a:cubicBezTo>
                <a:cubicBezTo>
                  <a:pt x="81961" y="26668"/>
                  <a:pt x="81923" y="26801"/>
                  <a:pt x="81885" y="26915"/>
                </a:cubicBezTo>
                <a:cubicBezTo>
                  <a:pt x="83254" y="26040"/>
                  <a:pt x="84263" y="24766"/>
                  <a:pt x="85461" y="24043"/>
                </a:cubicBezTo>
                <a:cubicBezTo>
                  <a:pt x="85385" y="23891"/>
                  <a:pt x="85556" y="23834"/>
                  <a:pt x="85670" y="23853"/>
                </a:cubicBezTo>
                <a:cubicBezTo>
                  <a:pt x="85461" y="23663"/>
                  <a:pt x="85898" y="23891"/>
                  <a:pt x="85689" y="23701"/>
                </a:cubicBezTo>
                <a:cubicBezTo>
                  <a:pt x="87002" y="22636"/>
                  <a:pt x="87934" y="22084"/>
                  <a:pt x="89056" y="20962"/>
                </a:cubicBezTo>
                <a:cubicBezTo>
                  <a:pt x="89018" y="20924"/>
                  <a:pt x="88923" y="20981"/>
                  <a:pt x="88980" y="20886"/>
                </a:cubicBezTo>
                <a:cubicBezTo>
                  <a:pt x="89037" y="20924"/>
                  <a:pt x="89094" y="20905"/>
                  <a:pt x="89075" y="21000"/>
                </a:cubicBezTo>
                <a:cubicBezTo>
                  <a:pt x="89341" y="20829"/>
                  <a:pt x="89208" y="20886"/>
                  <a:pt x="89341" y="20695"/>
                </a:cubicBezTo>
                <a:cubicBezTo>
                  <a:pt x="89398" y="20791"/>
                  <a:pt x="89474" y="20829"/>
                  <a:pt x="89569" y="20753"/>
                </a:cubicBezTo>
                <a:cubicBezTo>
                  <a:pt x="89588" y="20296"/>
                  <a:pt x="90292" y="20049"/>
                  <a:pt x="90730" y="19744"/>
                </a:cubicBezTo>
                <a:cubicBezTo>
                  <a:pt x="90635" y="19821"/>
                  <a:pt x="90635" y="19878"/>
                  <a:pt x="90654" y="19954"/>
                </a:cubicBezTo>
                <a:cubicBezTo>
                  <a:pt x="90825" y="19878"/>
                  <a:pt x="91015" y="19687"/>
                  <a:pt x="91224" y="19497"/>
                </a:cubicBezTo>
                <a:cubicBezTo>
                  <a:pt x="91167" y="19440"/>
                  <a:pt x="91110" y="19421"/>
                  <a:pt x="91072" y="19421"/>
                </a:cubicBezTo>
                <a:cubicBezTo>
                  <a:pt x="91509" y="19003"/>
                  <a:pt x="91738" y="18736"/>
                  <a:pt x="92327" y="18451"/>
                </a:cubicBezTo>
                <a:cubicBezTo>
                  <a:pt x="92080" y="18660"/>
                  <a:pt x="91871" y="18793"/>
                  <a:pt x="91795" y="18946"/>
                </a:cubicBezTo>
                <a:cubicBezTo>
                  <a:pt x="92118" y="18812"/>
                  <a:pt x="92575" y="18432"/>
                  <a:pt x="92689" y="18242"/>
                </a:cubicBezTo>
                <a:cubicBezTo>
                  <a:pt x="92442" y="18356"/>
                  <a:pt x="92670" y="18071"/>
                  <a:pt x="92403" y="17937"/>
                </a:cubicBezTo>
                <a:cubicBezTo>
                  <a:pt x="92613" y="17861"/>
                  <a:pt x="92822" y="17804"/>
                  <a:pt x="93012" y="17804"/>
                </a:cubicBezTo>
                <a:cubicBezTo>
                  <a:pt x="93164" y="17614"/>
                  <a:pt x="93545" y="17120"/>
                  <a:pt x="93678" y="16967"/>
                </a:cubicBezTo>
                <a:cubicBezTo>
                  <a:pt x="93621" y="17024"/>
                  <a:pt x="93716" y="17120"/>
                  <a:pt x="93792" y="17082"/>
                </a:cubicBezTo>
                <a:cubicBezTo>
                  <a:pt x="94115" y="16454"/>
                  <a:pt x="95142" y="16245"/>
                  <a:pt x="95104" y="15769"/>
                </a:cubicBezTo>
                <a:cubicBezTo>
                  <a:pt x="94895" y="15902"/>
                  <a:pt x="94952" y="16092"/>
                  <a:pt x="94781" y="15997"/>
                </a:cubicBezTo>
                <a:cubicBezTo>
                  <a:pt x="95028" y="15769"/>
                  <a:pt x="95504" y="15351"/>
                  <a:pt x="95580" y="15389"/>
                </a:cubicBezTo>
                <a:cubicBezTo>
                  <a:pt x="95485" y="15522"/>
                  <a:pt x="95181" y="15674"/>
                  <a:pt x="95219" y="15807"/>
                </a:cubicBezTo>
                <a:cubicBezTo>
                  <a:pt x="95960" y="15370"/>
                  <a:pt x="96550" y="14571"/>
                  <a:pt x="97121" y="14438"/>
                </a:cubicBezTo>
                <a:cubicBezTo>
                  <a:pt x="97197" y="14019"/>
                  <a:pt x="98015" y="13677"/>
                  <a:pt x="98262" y="13296"/>
                </a:cubicBezTo>
                <a:cubicBezTo>
                  <a:pt x="98167" y="13277"/>
                  <a:pt x="98053" y="13468"/>
                  <a:pt x="97996" y="13411"/>
                </a:cubicBezTo>
                <a:lnTo>
                  <a:pt x="98224" y="13182"/>
                </a:lnTo>
                <a:cubicBezTo>
                  <a:pt x="98604" y="13334"/>
                  <a:pt x="98890" y="12707"/>
                  <a:pt x="99308" y="12669"/>
                </a:cubicBezTo>
                <a:cubicBezTo>
                  <a:pt x="99175" y="12688"/>
                  <a:pt x="99156" y="12593"/>
                  <a:pt x="99289" y="12479"/>
                </a:cubicBezTo>
                <a:cubicBezTo>
                  <a:pt x="99365" y="12574"/>
                  <a:pt x="99460" y="12612"/>
                  <a:pt x="99574" y="12479"/>
                </a:cubicBezTo>
                <a:cubicBezTo>
                  <a:pt x="99631" y="12326"/>
                  <a:pt x="99441" y="12440"/>
                  <a:pt x="99517" y="12326"/>
                </a:cubicBezTo>
                <a:cubicBezTo>
                  <a:pt x="100582" y="11566"/>
                  <a:pt x="101952" y="10196"/>
                  <a:pt x="102884" y="9797"/>
                </a:cubicBezTo>
                <a:cubicBezTo>
                  <a:pt x="102846" y="9435"/>
                  <a:pt x="103493" y="9549"/>
                  <a:pt x="103302" y="9264"/>
                </a:cubicBezTo>
                <a:cubicBezTo>
                  <a:pt x="103968" y="9188"/>
                  <a:pt x="104463" y="8313"/>
                  <a:pt x="105185" y="8066"/>
                </a:cubicBezTo>
                <a:cubicBezTo>
                  <a:pt x="105090" y="7971"/>
                  <a:pt x="105357" y="7952"/>
                  <a:pt x="105547" y="7666"/>
                </a:cubicBezTo>
                <a:cubicBezTo>
                  <a:pt x="105604" y="7685"/>
                  <a:pt x="105661" y="7704"/>
                  <a:pt x="105737" y="7685"/>
                </a:cubicBezTo>
                <a:cubicBezTo>
                  <a:pt x="105927" y="7457"/>
                  <a:pt x="106517" y="7153"/>
                  <a:pt x="106878" y="6772"/>
                </a:cubicBezTo>
                <a:cubicBezTo>
                  <a:pt x="106935" y="6810"/>
                  <a:pt x="106973" y="6886"/>
                  <a:pt x="107030" y="6829"/>
                </a:cubicBezTo>
                <a:cubicBezTo>
                  <a:pt x="107126" y="6734"/>
                  <a:pt x="107164" y="6658"/>
                  <a:pt x="107164" y="6582"/>
                </a:cubicBezTo>
                <a:cubicBezTo>
                  <a:pt x="106992" y="6658"/>
                  <a:pt x="107050" y="6886"/>
                  <a:pt x="106935" y="6715"/>
                </a:cubicBezTo>
                <a:cubicBezTo>
                  <a:pt x="107449" y="6335"/>
                  <a:pt x="107734" y="6069"/>
                  <a:pt x="108286" y="5650"/>
                </a:cubicBezTo>
                <a:cubicBezTo>
                  <a:pt x="108495" y="5707"/>
                  <a:pt x="108153" y="5821"/>
                  <a:pt x="108248" y="5897"/>
                </a:cubicBezTo>
                <a:cubicBezTo>
                  <a:pt x="108514" y="5745"/>
                  <a:pt x="108286" y="5631"/>
                  <a:pt x="108495" y="5460"/>
                </a:cubicBezTo>
                <a:cubicBezTo>
                  <a:pt x="108647" y="5403"/>
                  <a:pt x="108514" y="5669"/>
                  <a:pt x="108685" y="5574"/>
                </a:cubicBezTo>
                <a:cubicBezTo>
                  <a:pt x="108723" y="5479"/>
                  <a:pt x="108971" y="5384"/>
                  <a:pt x="108895" y="5308"/>
                </a:cubicBezTo>
                <a:cubicBezTo>
                  <a:pt x="108780" y="5422"/>
                  <a:pt x="108704" y="5479"/>
                  <a:pt x="108628" y="5422"/>
                </a:cubicBezTo>
                <a:cubicBezTo>
                  <a:pt x="108914" y="5098"/>
                  <a:pt x="109370" y="4813"/>
                  <a:pt x="109674" y="4699"/>
                </a:cubicBezTo>
                <a:cubicBezTo>
                  <a:pt x="109617" y="4490"/>
                  <a:pt x="110207" y="4243"/>
                  <a:pt x="110511" y="3938"/>
                </a:cubicBezTo>
                <a:cubicBezTo>
                  <a:pt x="110587" y="3995"/>
                  <a:pt x="110511" y="4071"/>
                  <a:pt x="110511" y="4128"/>
                </a:cubicBezTo>
                <a:cubicBezTo>
                  <a:pt x="110587" y="4071"/>
                  <a:pt x="110644" y="4014"/>
                  <a:pt x="110702" y="3957"/>
                </a:cubicBezTo>
                <a:cubicBezTo>
                  <a:pt x="110663" y="3919"/>
                  <a:pt x="110549" y="3938"/>
                  <a:pt x="110606" y="3843"/>
                </a:cubicBezTo>
                <a:cubicBezTo>
                  <a:pt x="110663" y="3976"/>
                  <a:pt x="110816" y="3596"/>
                  <a:pt x="110873" y="3729"/>
                </a:cubicBezTo>
                <a:cubicBezTo>
                  <a:pt x="110835" y="3767"/>
                  <a:pt x="110778" y="3824"/>
                  <a:pt x="110816" y="3862"/>
                </a:cubicBezTo>
                <a:cubicBezTo>
                  <a:pt x="111006" y="3767"/>
                  <a:pt x="111367" y="3482"/>
                  <a:pt x="111348" y="3272"/>
                </a:cubicBezTo>
                <a:cubicBezTo>
                  <a:pt x="111443" y="3272"/>
                  <a:pt x="111519" y="3272"/>
                  <a:pt x="111595" y="3253"/>
                </a:cubicBezTo>
                <a:cubicBezTo>
                  <a:pt x="111805" y="2721"/>
                  <a:pt x="112261" y="2892"/>
                  <a:pt x="112566" y="2436"/>
                </a:cubicBezTo>
                <a:cubicBezTo>
                  <a:pt x="112623" y="2455"/>
                  <a:pt x="112699" y="2474"/>
                  <a:pt x="112756" y="2455"/>
                </a:cubicBezTo>
                <a:cubicBezTo>
                  <a:pt x="112889" y="2378"/>
                  <a:pt x="112813" y="2188"/>
                  <a:pt x="112946" y="2340"/>
                </a:cubicBezTo>
                <a:cubicBezTo>
                  <a:pt x="112699" y="2588"/>
                  <a:pt x="112242" y="2835"/>
                  <a:pt x="112033" y="3120"/>
                </a:cubicBezTo>
                <a:cubicBezTo>
                  <a:pt x="112128" y="3044"/>
                  <a:pt x="112223" y="3006"/>
                  <a:pt x="112299" y="3025"/>
                </a:cubicBezTo>
                <a:cubicBezTo>
                  <a:pt x="112147" y="3120"/>
                  <a:pt x="111976" y="3291"/>
                  <a:pt x="111843" y="3310"/>
                </a:cubicBezTo>
                <a:cubicBezTo>
                  <a:pt x="111900" y="3253"/>
                  <a:pt x="111976" y="3196"/>
                  <a:pt x="111957" y="3139"/>
                </a:cubicBezTo>
                <a:cubicBezTo>
                  <a:pt x="111843" y="3291"/>
                  <a:pt x="111767" y="3196"/>
                  <a:pt x="111672" y="3330"/>
                </a:cubicBezTo>
                <a:cubicBezTo>
                  <a:pt x="111824" y="3368"/>
                  <a:pt x="111767" y="3463"/>
                  <a:pt x="111862" y="3425"/>
                </a:cubicBezTo>
                <a:cubicBezTo>
                  <a:pt x="112090" y="3234"/>
                  <a:pt x="112413" y="3101"/>
                  <a:pt x="112413" y="2854"/>
                </a:cubicBezTo>
                <a:cubicBezTo>
                  <a:pt x="112775" y="2968"/>
                  <a:pt x="113117" y="2226"/>
                  <a:pt x="113402" y="2340"/>
                </a:cubicBezTo>
                <a:cubicBezTo>
                  <a:pt x="113250" y="2207"/>
                  <a:pt x="113479" y="2283"/>
                  <a:pt x="113460" y="2131"/>
                </a:cubicBezTo>
                <a:cubicBezTo>
                  <a:pt x="113631" y="2150"/>
                  <a:pt x="113688" y="2112"/>
                  <a:pt x="113764" y="2150"/>
                </a:cubicBezTo>
                <a:cubicBezTo>
                  <a:pt x="113764" y="1827"/>
                  <a:pt x="114639" y="1275"/>
                  <a:pt x="114886" y="1313"/>
                </a:cubicBezTo>
                <a:cubicBezTo>
                  <a:pt x="112280" y="3482"/>
                  <a:pt x="108514" y="6183"/>
                  <a:pt x="106536" y="7952"/>
                </a:cubicBezTo>
                <a:cubicBezTo>
                  <a:pt x="106251" y="8104"/>
                  <a:pt x="105471" y="8636"/>
                  <a:pt x="105376" y="9036"/>
                </a:cubicBezTo>
                <a:cubicBezTo>
                  <a:pt x="105490" y="8960"/>
                  <a:pt x="105414" y="8788"/>
                  <a:pt x="105547" y="8941"/>
                </a:cubicBezTo>
                <a:cubicBezTo>
                  <a:pt x="105452" y="9188"/>
                  <a:pt x="105281" y="9188"/>
                  <a:pt x="105052" y="9264"/>
                </a:cubicBezTo>
                <a:cubicBezTo>
                  <a:pt x="105109" y="9340"/>
                  <a:pt x="105090" y="9397"/>
                  <a:pt x="105052" y="9473"/>
                </a:cubicBezTo>
                <a:cubicBezTo>
                  <a:pt x="103968" y="10291"/>
                  <a:pt x="102142" y="11889"/>
                  <a:pt x="101438" y="12307"/>
                </a:cubicBezTo>
                <a:cubicBezTo>
                  <a:pt x="101381" y="12536"/>
                  <a:pt x="100430" y="13239"/>
                  <a:pt x="99707" y="13867"/>
                </a:cubicBezTo>
                <a:cubicBezTo>
                  <a:pt x="98833" y="14609"/>
                  <a:pt x="97900" y="15408"/>
                  <a:pt x="97444" y="15636"/>
                </a:cubicBezTo>
                <a:cubicBezTo>
                  <a:pt x="98091" y="15560"/>
                  <a:pt x="98756" y="14552"/>
                  <a:pt x="99574" y="14114"/>
                </a:cubicBezTo>
                <a:cubicBezTo>
                  <a:pt x="99422" y="14590"/>
                  <a:pt x="99879" y="13620"/>
                  <a:pt x="100164" y="13772"/>
                </a:cubicBezTo>
                <a:cubicBezTo>
                  <a:pt x="100487" y="13372"/>
                  <a:pt x="101058" y="12802"/>
                  <a:pt x="101552" y="12631"/>
                </a:cubicBezTo>
                <a:cubicBezTo>
                  <a:pt x="101743" y="12212"/>
                  <a:pt x="102389" y="11813"/>
                  <a:pt x="102770" y="11604"/>
                </a:cubicBezTo>
                <a:cubicBezTo>
                  <a:pt x="102732" y="11566"/>
                  <a:pt x="102618" y="11604"/>
                  <a:pt x="102675" y="11489"/>
                </a:cubicBezTo>
                <a:cubicBezTo>
                  <a:pt x="102827" y="11508"/>
                  <a:pt x="102846" y="11451"/>
                  <a:pt x="102941" y="11299"/>
                </a:cubicBezTo>
                <a:cubicBezTo>
                  <a:pt x="103036" y="11356"/>
                  <a:pt x="102960" y="11470"/>
                  <a:pt x="103055" y="11413"/>
                </a:cubicBezTo>
                <a:cubicBezTo>
                  <a:pt x="104311" y="10348"/>
                  <a:pt x="105984" y="9131"/>
                  <a:pt x="107183" y="7971"/>
                </a:cubicBezTo>
                <a:cubicBezTo>
                  <a:pt x="107088" y="8104"/>
                  <a:pt x="107468" y="7818"/>
                  <a:pt x="107544" y="7761"/>
                </a:cubicBezTo>
                <a:cubicBezTo>
                  <a:pt x="108457" y="7001"/>
                  <a:pt x="109960" y="5707"/>
                  <a:pt x="110930" y="4946"/>
                </a:cubicBezTo>
                <a:cubicBezTo>
                  <a:pt x="111101" y="4813"/>
                  <a:pt x="111348" y="4566"/>
                  <a:pt x="111519" y="4604"/>
                </a:cubicBezTo>
                <a:cubicBezTo>
                  <a:pt x="111291" y="4604"/>
                  <a:pt x="111253" y="4927"/>
                  <a:pt x="111120" y="5060"/>
                </a:cubicBezTo>
                <a:cubicBezTo>
                  <a:pt x="110740" y="5117"/>
                  <a:pt x="110245" y="5631"/>
                  <a:pt x="110112" y="5935"/>
                </a:cubicBezTo>
                <a:cubicBezTo>
                  <a:pt x="109998" y="6088"/>
                  <a:pt x="109941" y="5954"/>
                  <a:pt x="109846" y="6030"/>
                </a:cubicBezTo>
                <a:cubicBezTo>
                  <a:pt x="108685" y="7172"/>
                  <a:pt x="107411" y="8161"/>
                  <a:pt x="106137" y="9169"/>
                </a:cubicBezTo>
                <a:cubicBezTo>
                  <a:pt x="105832" y="9416"/>
                  <a:pt x="105566" y="9720"/>
                  <a:pt x="105262" y="9987"/>
                </a:cubicBezTo>
                <a:cubicBezTo>
                  <a:pt x="103436" y="11546"/>
                  <a:pt x="101629" y="12821"/>
                  <a:pt x="99936" y="14495"/>
                </a:cubicBezTo>
                <a:cubicBezTo>
                  <a:pt x="99860" y="14381"/>
                  <a:pt x="99726" y="14628"/>
                  <a:pt x="99631" y="14571"/>
                </a:cubicBezTo>
                <a:cubicBezTo>
                  <a:pt x="100012" y="14114"/>
                  <a:pt x="100563" y="13905"/>
                  <a:pt x="100792" y="13468"/>
                </a:cubicBezTo>
                <a:cubicBezTo>
                  <a:pt x="99384" y="14514"/>
                  <a:pt x="97805" y="15978"/>
                  <a:pt x="96379" y="17120"/>
                </a:cubicBezTo>
                <a:cubicBezTo>
                  <a:pt x="94553" y="18584"/>
                  <a:pt x="91719" y="21019"/>
                  <a:pt x="89855" y="22407"/>
                </a:cubicBezTo>
                <a:cubicBezTo>
                  <a:pt x="89607" y="22674"/>
                  <a:pt x="89493" y="22864"/>
                  <a:pt x="89208" y="22864"/>
                </a:cubicBezTo>
                <a:cubicBezTo>
                  <a:pt x="89189" y="22959"/>
                  <a:pt x="89322" y="23016"/>
                  <a:pt x="89170" y="23111"/>
                </a:cubicBezTo>
                <a:cubicBezTo>
                  <a:pt x="89018" y="23035"/>
                  <a:pt x="88618" y="23453"/>
                  <a:pt x="88561" y="23549"/>
                </a:cubicBezTo>
                <a:cubicBezTo>
                  <a:pt x="88466" y="23473"/>
                  <a:pt x="88428" y="23396"/>
                  <a:pt x="88428" y="23320"/>
                </a:cubicBezTo>
                <a:cubicBezTo>
                  <a:pt x="88637" y="23168"/>
                  <a:pt x="88618" y="23130"/>
                  <a:pt x="88828" y="23149"/>
                </a:cubicBezTo>
                <a:cubicBezTo>
                  <a:pt x="88790" y="22978"/>
                  <a:pt x="88980" y="22902"/>
                  <a:pt x="89056" y="23016"/>
                </a:cubicBezTo>
                <a:cubicBezTo>
                  <a:pt x="89170" y="22769"/>
                  <a:pt x="89303" y="22826"/>
                  <a:pt x="89493" y="22693"/>
                </a:cubicBezTo>
                <a:cubicBezTo>
                  <a:pt x="89455" y="22636"/>
                  <a:pt x="89379" y="22579"/>
                  <a:pt x="89436" y="22521"/>
                </a:cubicBezTo>
                <a:cubicBezTo>
                  <a:pt x="89645" y="22693"/>
                  <a:pt x="89760" y="22293"/>
                  <a:pt x="89855" y="22122"/>
                </a:cubicBezTo>
                <a:cubicBezTo>
                  <a:pt x="89893" y="22312"/>
                  <a:pt x="90007" y="22293"/>
                  <a:pt x="90197" y="22084"/>
                </a:cubicBezTo>
                <a:cubicBezTo>
                  <a:pt x="90007" y="22027"/>
                  <a:pt x="90102" y="21970"/>
                  <a:pt x="90121" y="21799"/>
                </a:cubicBezTo>
                <a:cubicBezTo>
                  <a:pt x="89569" y="22160"/>
                  <a:pt x="89170" y="22655"/>
                  <a:pt x="88828" y="22674"/>
                </a:cubicBezTo>
                <a:cubicBezTo>
                  <a:pt x="88751" y="22750"/>
                  <a:pt x="88904" y="22788"/>
                  <a:pt x="88828" y="22864"/>
                </a:cubicBezTo>
                <a:cubicBezTo>
                  <a:pt x="87572" y="23891"/>
                  <a:pt x="87154" y="24233"/>
                  <a:pt x="86203" y="25203"/>
                </a:cubicBezTo>
                <a:cubicBezTo>
                  <a:pt x="86127" y="25184"/>
                  <a:pt x="86031" y="25184"/>
                  <a:pt x="85955" y="25222"/>
                </a:cubicBezTo>
                <a:cubicBezTo>
                  <a:pt x="86012" y="25489"/>
                  <a:pt x="85328" y="25736"/>
                  <a:pt x="85252" y="26040"/>
                </a:cubicBezTo>
                <a:cubicBezTo>
                  <a:pt x="85347" y="26021"/>
                  <a:pt x="85461" y="25907"/>
                  <a:pt x="85575" y="25793"/>
                </a:cubicBezTo>
                <a:cubicBezTo>
                  <a:pt x="85594" y="25964"/>
                  <a:pt x="85879" y="25869"/>
                  <a:pt x="85784" y="26021"/>
                </a:cubicBezTo>
                <a:cubicBezTo>
                  <a:pt x="85651" y="25964"/>
                  <a:pt x="85309" y="26573"/>
                  <a:pt x="85099" y="26459"/>
                </a:cubicBezTo>
                <a:cubicBezTo>
                  <a:pt x="85233" y="26383"/>
                  <a:pt x="85613" y="26135"/>
                  <a:pt x="85632" y="25964"/>
                </a:cubicBezTo>
                <a:cubicBezTo>
                  <a:pt x="85423" y="26116"/>
                  <a:pt x="85347" y="26116"/>
                  <a:pt x="85118" y="26078"/>
                </a:cubicBezTo>
                <a:cubicBezTo>
                  <a:pt x="84909" y="26211"/>
                  <a:pt x="84890" y="26364"/>
                  <a:pt x="85061" y="26345"/>
                </a:cubicBezTo>
                <a:cubicBezTo>
                  <a:pt x="84852" y="26592"/>
                  <a:pt x="84947" y="26211"/>
                  <a:pt x="84776" y="26402"/>
                </a:cubicBezTo>
                <a:cubicBezTo>
                  <a:pt x="84719" y="26459"/>
                  <a:pt x="84776" y="26516"/>
                  <a:pt x="84833" y="26573"/>
                </a:cubicBezTo>
                <a:cubicBezTo>
                  <a:pt x="84681" y="26687"/>
                  <a:pt x="84567" y="26687"/>
                  <a:pt x="84415" y="26801"/>
                </a:cubicBezTo>
                <a:cubicBezTo>
                  <a:pt x="84491" y="26877"/>
                  <a:pt x="84510" y="26934"/>
                  <a:pt x="84510" y="27010"/>
                </a:cubicBezTo>
                <a:cubicBezTo>
                  <a:pt x="84529" y="26839"/>
                  <a:pt x="84624" y="26877"/>
                  <a:pt x="84757" y="26782"/>
                </a:cubicBezTo>
                <a:cubicBezTo>
                  <a:pt x="85233" y="26364"/>
                  <a:pt x="84643" y="26991"/>
                  <a:pt x="84453" y="27124"/>
                </a:cubicBezTo>
                <a:cubicBezTo>
                  <a:pt x="84377" y="27086"/>
                  <a:pt x="84434" y="26972"/>
                  <a:pt x="84339" y="27010"/>
                </a:cubicBezTo>
                <a:cubicBezTo>
                  <a:pt x="84148" y="27144"/>
                  <a:pt x="84339" y="27163"/>
                  <a:pt x="84396" y="27182"/>
                </a:cubicBezTo>
                <a:cubicBezTo>
                  <a:pt x="83064" y="28266"/>
                  <a:pt x="81866" y="29483"/>
                  <a:pt x="80744" y="30263"/>
                </a:cubicBezTo>
                <a:cubicBezTo>
                  <a:pt x="80782" y="30225"/>
                  <a:pt x="80744" y="30149"/>
                  <a:pt x="80668" y="30187"/>
                </a:cubicBezTo>
                <a:cubicBezTo>
                  <a:pt x="80611" y="30263"/>
                  <a:pt x="80687" y="30320"/>
                  <a:pt x="80668" y="30396"/>
                </a:cubicBezTo>
                <a:cubicBezTo>
                  <a:pt x="77738" y="33059"/>
                  <a:pt x="75475" y="34714"/>
                  <a:pt x="73040" y="37205"/>
                </a:cubicBezTo>
                <a:cubicBezTo>
                  <a:pt x="73154" y="37091"/>
                  <a:pt x="73269" y="37034"/>
                  <a:pt x="73364" y="37053"/>
                </a:cubicBezTo>
                <a:cubicBezTo>
                  <a:pt x="72584" y="37738"/>
                  <a:pt x="71861" y="38499"/>
                  <a:pt x="71081" y="38898"/>
                </a:cubicBezTo>
                <a:cubicBezTo>
                  <a:pt x="71423" y="38670"/>
                  <a:pt x="72032" y="38157"/>
                  <a:pt x="72241" y="37814"/>
                </a:cubicBezTo>
                <a:cubicBezTo>
                  <a:pt x="71918" y="38042"/>
                  <a:pt x="71290" y="38632"/>
                  <a:pt x="70720" y="39108"/>
                </a:cubicBezTo>
                <a:cubicBezTo>
                  <a:pt x="70929" y="39412"/>
                  <a:pt x="70130" y="39678"/>
                  <a:pt x="70054" y="39944"/>
                </a:cubicBezTo>
                <a:cubicBezTo>
                  <a:pt x="69883" y="39697"/>
                  <a:pt x="70644" y="39602"/>
                  <a:pt x="70472" y="39336"/>
                </a:cubicBezTo>
                <a:cubicBezTo>
                  <a:pt x="68761" y="40705"/>
                  <a:pt x="67182" y="42170"/>
                  <a:pt x="65565" y="43596"/>
                </a:cubicBezTo>
                <a:cubicBezTo>
                  <a:pt x="61361" y="47267"/>
                  <a:pt x="57462" y="50786"/>
                  <a:pt x="53011" y="54876"/>
                </a:cubicBezTo>
                <a:cubicBezTo>
                  <a:pt x="52783" y="55104"/>
                  <a:pt x="52555" y="55180"/>
                  <a:pt x="52517" y="55427"/>
                </a:cubicBezTo>
                <a:cubicBezTo>
                  <a:pt x="52289" y="55503"/>
                  <a:pt x="52003" y="55865"/>
                  <a:pt x="51756" y="56074"/>
                </a:cubicBezTo>
                <a:cubicBezTo>
                  <a:pt x="51756" y="55884"/>
                  <a:pt x="51471" y="56321"/>
                  <a:pt x="51280" y="56226"/>
                </a:cubicBezTo>
                <a:cubicBezTo>
                  <a:pt x="51471" y="56588"/>
                  <a:pt x="50748" y="56626"/>
                  <a:pt x="50843" y="56930"/>
                </a:cubicBezTo>
                <a:cubicBezTo>
                  <a:pt x="50710" y="56721"/>
                  <a:pt x="50482" y="57539"/>
                  <a:pt x="50520" y="57082"/>
                </a:cubicBezTo>
                <a:cubicBezTo>
                  <a:pt x="50329" y="57501"/>
                  <a:pt x="49664" y="57919"/>
                  <a:pt x="49226" y="58223"/>
                </a:cubicBezTo>
                <a:cubicBezTo>
                  <a:pt x="48484" y="58756"/>
                  <a:pt x="47952" y="59555"/>
                  <a:pt x="47495" y="59859"/>
                </a:cubicBezTo>
                <a:cubicBezTo>
                  <a:pt x="47514" y="59821"/>
                  <a:pt x="47590" y="59783"/>
                  <a:pt x="47552" y="59745"/>
                </a:cubicBezTo>
                <a:cubicBezTo>
                  <a:pt x="46772" y="60335"/>
                  <a:pt x="46392" y="60810"/>
                  <a:pt x="45898" y="61362"/>
                </a:cubicBezTo>
                <a:cubicBezTo>
                  <a:pt x="45460" y="61514"/>
                  <a:pt x="44414" y="62503"/>
                  <a:pt x="44300" y="62865"/>
                </a:cubicBezTo>
                <a:cubicBezTo>
                  <a:pt x="44072" y="62769"/>
                  <a:pt x="43976" y="63093"/>
                  <a:pt x="43805" y="63036"/>
                </a:cubicBezTo>
                <a:cubicBezTo>
                  <a:pt x="43843" y="63264"/>
                  <a:pt x="43140" y="63416"/>
                  <a:pt x="43292" y="63739"/>
                </a:cubicBezTo>
                <a:cubicBezTo>
                  <a:pt x="43216" y="63720"/>
                  <a:pt x="43159" y="63701"/>
                  <a:pt x="43082" y="63720"/>
                </a:cubicBezTo>
                <a:cubicBezTo>
                  <a:pt x="42759" y="64196"/>
                  <a:pt x="41770" y="64671"/>
                  <a:pt x="41713" y="65166"/>
                </a:cubicBezTo>
                <a:cubicBezTo>
                  <a:pt x="41637" y="65071"/>
                  <a:pt x="41561" y="65071"/>
                  <a:pt x="41447" y="65185"/>
                </a:cubicBezTo>
                <a:cubicBezTo>
                  <a:pt x="41104" y="65623"/>
                  <a:pt x="40401" y="66098"/>
                  <a:pt x="40020" y="66459"/>
                </a:cubicBezTo>
                <a:cubicBezTo>
                  <a:pt x="40096" y="66421"/>
                  <a:pt x="40153" y="66593"/>
                  <a:pt x="40248" y="66517"/>
                </a:cubicBezTo>
                <a:cubicBezTo>
                  <a:pt x="40990" y="66022"/>
                  <a:pt x="41808" y="64938"/>
                  <a:pt x="42569" y="64710"/>
                </a:cubicBezTo>
                <a:cubicBezTo>
                  <a:pt x="42512" y="64652"/>
                  <a:pt x="42455" y="64652"/>
                  <a:pt x="42398" y="64633"/>
                </a:cubicBezTo>
                <a:cubicBezTo>
                  <a:pt x="42569" y="64462"/>
                  <a:pt x="42683" y="64595"/>
                  <a:pt x="42854" y="64443"/>
                </a:cubicBezTo>
                <a:cubicBezTo>
                  <a:pt x="42702" y="64158"/>
                  <a:pt x="43140" y="64196"/>
                  <a:pt x="43101" y="63930"/>
                </a:cubicBezTo>
                <a:cubicBezTo>
                  <a:pt x="43159" y="63968"/>
                  <a:pt x="43216" y="64082"/>
                  <a:pt x="43292" y="64025"/>
                </a:cubicBezTo>
                <a:cubicBezTo>
                  <a:pt x="43254" y="63797"/>
                  <a:pt x="43406" y="63968"/>
                  <a:pt x="43577" y="63758"/>
                </a:cubicBezTo>
                <a:cubicBezTo>
                  <a:pt x="43482" y="63720"/>
                  <a:pt x="43520" y="63492"/>
                  <a:pt x="43596" y="63587"/>
                </a:cubicBezTo>
                <a:cubicBezTo>
                  <a:pt x="43577" y="63625"/>
                  <a:pt x="43577" y="63682"/>
                  <a:pt x="43615" y="63701"/>
                </a:cubicBezTo>
                <a:cubicBezTo>
                  <a:pt x="43786" y="63606"/>
                  <a:pt x="43653" y="63549"/>
                  <a:pt x="43748" y="63454"/>
                </a:cubicBezTo>
                <a:cubicBezTo>
                  <a:pt x="43805" y="63492"/>
                  <a:pt x="43843" y="63568"/>
                  <a:pt x="43900" y="63530"/>
                </a:cubicBezTo>
                <a:cubicBezTo>
                  <a:pt x="43691" y="63397"/>
                  <a:pt x="44186" y="63017"/>
                  <a:pt x="44014" y="63340"/>
                </a:cubicBezTo>
                <a:cubicBezTo>
                  <a:pt x="44357" y="63074"/>
                  <a:pt x="44566" y="62693"/>
                  <a:pt x="44775" y="62408"/>
                </a:cubicBezTo>
                <a:cubicBezTo>
                  <a:pt x="44737" y="62484"/>
                  <a:pt x="44737" y="62522"/>
                  <a:pt x="44756" y="62579"/>
                </a:cubicBezTo>
                <a:cubicBezTo>
                  <a:pt x="45004" y="62446"/>
                  <a:pt x="45346" y="61971"/>
                  <a:pt x="45688" y="61913"/>
                </a:cubicBezTo>
                <a:cubicBezTo>
                  <a:pt x="45955" y="61476"/>
                  <a:pt x="46506" y="61115"/>
                  <a:pt x="47077" y="60677"/>
                </a:cubicBezTo>
                <a:cubicBezTo>
                  <a:pt x="47039" y="60639"/>
                  <a:pt x="46963" y="60582"/>
                  <a:pt x="47020" y="60525"/>
                </a:cubicBezTo>
                <a:cubicBezTo>
                  <a:pt x="47305" y="60696"/>
                  <a:pt x="47685" y="59878"/>
                  <a:pt x="47914" y="60030"/>
                </a:cubicBezTo>
                <a:cubicBezTo>
                  <a:pt x="48370" y="59479"/>
                  <a:pt x="49226" y="58756"/>
                  <a:pt x="49930" y="57995"/>
                </a:cubicBezTo>
                <a:cubicBezTo>
                  <a:pt x="49911" y="58033"/>
                  <a:pt x="49911" y="58090"/>
                  <a:pt x="49968" y="58033"/>
                </a:cubicBezTo>
                <a:cubicBezTo>
                  <a:pt x="50215" y="57558"/>
                  <a:pt x="50710" y="57310"/>
                  <a:pt x="51166" y="56911"/>
                </a:cubicBezTo>
                <a:cubicBezTo>
                  <a:pt x="51794" y="56359"/>
                  <a:pt x="52174" y="55903"/>
                  <a:pt x="52688" y="55408"/>
                </a:cubicBezTo>
                <a:cubicBezTo>
                  <a:pt x="52935" y="55180"/>
                  <a:pt x="53468" y="54686"/>
                  <a:pt x="53734" y="54495"/>
                </a:cubicBezTo>
                <a:cubicBezTo>
                  <a:pt x="54818" y="53735"/>
                  <a:pt x="55788" y="52555"/>
                  <a:pt x="56815" y="52042"/>
                </a:cubicBezTo>
                <a:cubicBezTo>
                  <a:pt x="56930" y="51642"/>
                  <a:pt x="57044" y="51756"/>
                  <a:pt x="57310" y="51699"/>
                </a:cubicBezTo>
                <a:lnTo>
                  <a:pt x="57177" y="51547"/>
                </a:lnTo>
                <a:cubicBezTo>
                  <a:pt x="57272" y="51509"/>
                  <a:pt x="57386" y="51281"/>
                  <a:pt x="57443" y="51357"/>
                </a:cubicBezTo>
                <a:cubicBezTo>
                  <a:pt x="57253" y="51490"/>
                  <a:pt x="57500" y="51509"/>
                  <a:pt x="57557" y="51471"/>
                </a:cubicBezTo>
                <a:cubicBezTo>
                  <a:pt x="57709" y="51319"/>
                  <a:pt x="57690" y="51148"/>
                  <a:pt x="57519" y="51243"/>
                </a:cubicBezTo>
                <a:cubicBezTo>
                  <a:pt x="57919" y="51110"/>
                  <a:pt x="58318" y="50691"/>
                  <a:pt x="58565" y="50520"/>
                </a:cubicBezTo>
                <a:cubicBezTo>
                  <a:pt x="58090" y="51186"/>
                  <a:pt x="57082" y="51775"/>
                  <a:pt x="57253" y="52118"/>
                </a:cubicBezTo>
                <a:cubicBezTo>
                  <a:pt x="57196" y="52080"/>
                  <a:pt x="57196" y="52023"/>
                  <a:pt x="57196" y="51966"/>
                </a:cubicBezTo>
                <a:cubicBezTo>
                  <a:pt x="57082" y="52080"/>
                  <a:pt x="56987" y="52042"/>
                  <a:pt x="56873" y="52118"/>
                </a:cubicBezTo>
                <a:cubicBezTo>
                  <a:pt x="56454" y="52860"/>
                  <a:pt x="54248" y="54267"/>
                  <a:pt x="53506" y="55427"/>
                </a:cubicBezTo>
                <a:cubicBezTo>
                  <a:pt x="53943" y="54990"/>
                  <a:pt x="54057" y="55009"/>
                  <a:pt x="54381" y="54610"/>
                </a:cubicBezTo>
                <a:cubicBezTo>
                  <a:pt x="53601" y="55580"/>
                  <a:pt x="52422" y="56645"/>
                  <a:pt x="51471" y="57329"/>
                </a:cubicBezTo>
                <a:cubicBezTo>
                  <a:pt x="51718" y="57177"/>
                  <a:pt x="51623" y="57044"/>
                  <a:pt x="51623" y="56911"/>
                </a:cubicBezTo>
                <a:cubicBezTo>
                  <a:pt x="50900" y="57577"/>
                  <a:pt x="50938" y="57596"/>
                  <a:pt x="50520" y="57957"/>
                </a:cubicBezTo>
                <a:cubicBezTo>
                  <a:pt x="50596" y="58147"/>
                  <a:pt x="50748" y="57843"/>
                  <a:pt x="50843" y="58014"/>
                </a:cubicBezTo>
                <a:cubicBezTo>
                  <a:pt x="50805" y="58033"/>
                  <a:pt x="50767" y="58071"/>
                  <a:pt x="50748" y="58090"/>
                </a:cubicBezTo>
                <a:cubicBezTo>
                  <a:pt x="50767" y="58128"/>
                  <a:pt x="50767" y="58147"/>
                  <a:pt x="50729" y="58185"/>
                </a:cubicBezTo>
                <a:cubicBezTo>
                  <a:pt x="50577" y="58223"/>
                  <a:pt x="50482" y="57862"/>
                  <a:pt x="50291" y="58090"/>
                </a:cubicBezTo>
                <a:cubicBezTo>
                  <a:pt x="50367" y="58242"/>
                  <a:pt x="50482" y="58185"/>
                  <a:pt x="50596" y="58242"/>
                </a:cubicBezTo>
                <a:cubicBezTo>
                  <a:pt x="50253" y="58585"/>
                  <a:pt x="49968" y="58661"/>
                  <a:pt x="49873" y="58832"/>
                </a:cubicBezTo>
                <a:cubicBezTo>
                  <a:pt x="49835" y="58699"/>
                  <a:pt x="50006" y="58547"/>
                  <a:pt x="50025" y="58414"/>
                </a:cubicBezTo>
                <a:cubicBezTo>
                  <a:pt x="49835" y="58490"/>
                  <a:pt x="49626" y="58680"/>
                  <a:pt x="49626" y="58851"/>
                </a:cubicBezTo>
                <a:cubicBezTo>
                  <a:pt x="49321" y="58813"/>
                  <a:pt x="48618" y="59555"/>
                  <a:pt x="48427" y="59916"/>
                </a:cubicBezTo>
                <a:cubicBezTo>
                  <a:pt x="48656" y="59878"/>
                  <a:pt x="48656" y="59650"/>
                  <a:pt x="48865" y="59498"/>
                </a:cubicBezTo>
                <a:cubicBezTo>
                  <a:pt x="48732" y="59840"/>
                  <a:pt x="48199" y="60411"/>
                  <a:pt x="47800" y="60506"/>
                </a:cubicBezTo>
                <a:cubicBezTo>
                  <a:pt x="47857" y="60373"/>
                  <a:pt x="48389" y="60221"/>
                  <a:pt x="48313" y="59878"/>
                </a:cubicBezTo>
                <a:cubicBezTo>
                  <a:pt x="47590" y="60563"/>
                  <a:pt x="47191" y="60905"/>
                  <a:pt x="46677" y="61343"/>
                </a:cubicBezTo>
                <a:cubicBezTo>
                  <a:pt x="46715" y="61400"/>
                  <a:pt x="46772" y="61400"/>
                  <a:pt x="46830" y="61419"/>
                </a:cubicBezTo>
                <a:cubicBezTo>
                  <a:pt x="46430" y="61818"/>
                  <a:pt x="46240" y="62066"/>
                  <a:pt x="46031" y="62313"/>
                </a:cubicBezTo>
                <a:cubicBezTo>
                  <a:pt x="45745" y="61913"/>
                  <a:pt x="46677" y="61856"/>
                  <a:pt x="46620" y="61381"/>
                </a:cubicBezTo>
                <a:cubicBezTo>
                  <a:pt x="46240" y="61837"/>
                  <a:pt x="45669" y="62066"/>
                  <a:pt x="45631" y="62465"/>
                </a:cubicBezTo>
                <a:cubicBezTo>
                  <a:pt x="45745" y="62351"/>
                  <a:pt x="45859" y="62237"/>
                  <a:pt x="45955" y="62313"/>
                </a:cubicBezTo>
                <a:cubicBezTo>
                  <a:pt x="45156" y="63036"/>
                  <a:pt x="44832" y="63226"/>
                  <a:pt x="44243" y="63911"/>
                </a:cubicBezTo>
                <a:cubicBezTo>
                  <a:pt x="43957" y="63606"/>
                  <a:pt x="44642" y="63492"/>
                  <a:pt x="44642" y="63245"/>
                </a:cubicBezTo>
                <a:cubicBezTo>
                  <a:pt x="43976" y="63663"/>
                  <a:pt x="43006" y="64576"/>
                  <a:pt x="42664" y="65033"/>
                </a:cubicBezTo>
                <a:cubicBezTo>
                  <a:pt x="42816" y="64976"/>
                  <a:pt x="42968" y="64919"/>
                  <a:pt x="43101" y="64919"/>
                </a:cubicBezTo>
                <a:cubicBezTo>
                  <a:pt x="42930" y="65166"/>
                  <a:pt x="42683" y="64957"/>
                  <a:pt x="42854" y="65147"/>
                </a:cubicBezTo>
                <a:cubicBezTo>
                  <a:pt x="42740" y="65318"/>
                  <a:pt x="42683" y="65071"/>
                  <a:pt x="42569" y="65204"/>
                </a:cubicBezTo>
                <a:cubicBezTo>
                  <a:pt x="42607" y="65356"/>
                  <a:pt x="42436" y="65604"/>
                  <a:pt x="42265" y="65565"/>
                </a:cubicBezTo>
                <a:cubicBezTo>
                  <a:pt x="42341" y="65375"/>
                  <a:pt x="42474" y="65432"/>
                  <a:pt x="42436" y="65261"/>
                </a:cubicBezTo>
                <a:cubicBezTo>
                  <a:pt x="42265" y="65451"/>
                  <a:pt x="42169" y="65356"/>
                  <a:pt x="42017" y="65508"/>
                </a:cubicBezTo>
                <a:cubicBezTo>
                  <a:pt x="41960" y="66079"/>
                  <a:pt x="40895" y="66478"/>
                  <a:pt x="40534" y="67125"/>
                </a:cubicBezTo>
                <a:cubicBezTo>
                  <a:pt x="39925" y="67277"/>
                  <a:pt x="39526" y="68190"/>
                  <a:pt x="38879" y="68666"/>
                </a:cubicBezTo>
                <a:cubicBezTo>
                  <a:pt x="37471" y="69712"/>
                  <a:pt x="36064" y="71120"/>
                  <a:pt x="34827" y="72204"/>
                </a:cubicBezTo>
                <a:cubicBezTo>
                  <a:pt x="34504" y="72337"/>
                  <a:pt x="33648" y="73345"/>
                  <a:pt x="33135" y="73497"/>
                </a:cubicBezTo>
                <a:cubicBezTo>
                  <a:pt x="32069" y="74657"/>
                  <a:pt x="30795" y="75818"/>
                  <a:pt x="29578" y="76712"/>
                </a:cubicBezTo>
                <a:cubicBezTo>
                  <a:pt x="28208" y="78347"/>
                  <a:pt x="26934" y="79108"/>
                  <a:pt x="25545" y="80478"/>
                </a:cubicBezTo>
                <a:cubicBezTo>
                  <a:pt x="25412" y="80383"/>
                  <a:pt x="25526" y="80211"/>
                  <a:pt x="25336" y="80345"/>
                </a:cubicBezTo>
                <a:cubicBezTo>
                  <a:pt x="25355" y="80516"/>
                  <a:pt x="25488" y="80421"/>
                  <a:pt x="25488" y="80611"/>
                </a:cubicBezTo>
                <a:cubicBezTo>
                  <a:pt x="24956" y="80953"/>
                  <a:pt x="24423" y="81714"/>
                  <a:pt x="23928" y="81866"/>
                </a:cubicBezTo>
                <a:cubicBezTo>
                  <a:pt x="24062" y="82323"/>
                  <a:pt x="23320" y="82456"/>
                  <a:pt x="22958" y="82855"/>
                </a:cubicBezTo>
                <a:cubicBezTo>
                  <a:pt x="22578" y="83274"/>
                  <a:pt x="22064" y="83787"/>
                  <a:pt x="21741" y="84282"/>
                </a:cubicBezTo>
                <a:cubicBezTo>
                  <a:pt x="20162" y="85747"/>
                  <a:pt x="17309" y="88181"/>
                  <a:pt x="15673" y="89836"/>
                </a:cubicBezTo>
                <a:cubicBezTo>
                  <a:pt x="16472" y="89322"/>
                  <a:pt x="17499" y="88257"/>
                  <a:pt x="18013" y="87972"/>
                </a:cubicBezTo>
                <a:cubicBezTo>
                  <a:pt x="18850" y="87078"/>
                  <a:pt x="20581" y="85747"/>
                  <a:pt x="21513" y="84624"/>
                </a:cubicBezTo>
                <a:cubicBezTo>
                  <a:pt x="22141" y="84567"/>
                  <a:pt x="22236" y="83711"/>
                  <a:pt x="22844" y="83597"/>
                </a:cubicBezTo>
                <a:cubicBezTo>
                  <a:pt x="23130" y="83350"/>
                  <a:pt x="23529" y="82513"/>
                  <a:pt x="24043" y="82456"/>
                </a:cubicBezTo>
                <a:cubicBezTo>
                  <a:pt x="24157" y="81942"/>
                  <a:pt x="25089" y="81600"/>
                  <a:pt x="25298" y="81067"/>
                </a:cubicBezTo>
                <a:cubicBezTo>
                  <a:pt x="25621" y="81048"/>
                  <a:pt x="25659" y="80573"/>
                  <a:pt x="26173" y="80459"/>
                </a:cubicBezTo>
                <a:lnTo>
                  <a:pt x="26078" y="80345"/>
                </a:lnTo>
                <a:cubicBezTo>
                  <a:pt x="26401" y="80097"/>
                  <a:pt x="26534" y="80040"/>
                  <a:pt x="26667" y="80002"/>
                </a:cubicBezTo>
                <a:cubicBezTo>
                  <a:pt x="26744" y="79888"/>
                  <a:pt x="26744" y="80116"/>
                  <a:pt x="26725" y="80154"/>
                </a:cubicBezTo>
                <a:cubicBezTo>
                  <a:pt x="26230" y="80421"/>
                  <a:pt x="26078" y="80896"/>
                  <a:pt x="25545" y="81048"/>
                </a:cubicBezTo>
                <a:cubicBezTo>
                  <a:pt x="25697" y="81258"/>
                  <a:pt x="25393" y="81182"/>
                  <a:pt x="25298" y="81277"/>
                </a:cubicBezTo>
                <a:cubicBezTo>
                  <a:pt x="25412" y="81372"/>
                  <a:pt x="25298" y="81429"/>
                  <a:pt x="25450" y="81429"/>
                </a:cubicBezTo>
                <a:cubicBezTo>
                  <a:pt x="25260" y="81505"/>
                  <a:pt x="25241" y="81714"/>
                  <a:pt x="25032" y="81657"/>
                </a:cubicBezTo>
                <a:cubicBezTo>
                  <a:pt x="24765" y="82171"/>
                  <a:pt x="24157" y="82798"/>
                  <a:pt x="23776" y="82855"/>
                </a:cubicBezTo>
                <a:cubicBezTo>
                  <a:pt x="23833" y="83084"/>
                  <a:pt x="23358" y="83198"/>
                  <a:pt x="23548" y="83274"/>
                </a:cubicBezTo>
                <a:cubicBezTo>
                  <a:pt x="23130" y="83502"/>
                  <a:pt x="23130" y="83806"/>
                  <a:pt x="22692" y="84016"/>
                </a:cubicBezTo>
                <a:cubicBezTo>
                  <a:pt x="22711" y="84073"/>
                  <a:pt x="22787" y="84111"/>
                  <a:pt x="22749" y="84168"/>
                </a:cubicBezTo>
                <a:cubicBezTo>
                  <a:pt x="22521" y="84244"/>
                  <a:pt x="22293" y="84415"/>
                  <a:pt x="22255" y="84624"/>
                </a:cubicBezTo>
                <a:cubicBezTo>
                  <a:pt x="22045" y="84529"/>
                  <a:pt x="22045" y="84719"/>
                  <a:pt x="21817" y="84757"/>
                </a:cubicBezTo>
                <a:cubicBezTo>
                  <a:pt x="21874" y="84814"/>
                  <a:pt x="21950" y="84853"/>
                  <a:pt x="22007" y="84853"/>
                </a:cubicBezTo>
                <a:cubicBezTo>
                  <a:pt x="21817" y="84910"/>
                  <a:pt x="21627" y="85195"/>
                  <a:pt x="21874" y="85195"/>
                </a:cubicBezTo>
                <a:cubicBezTo>
                  <a:pt x="21741" y="85404"/>
                  <a:pt x="21684" y="85062"/>
                  <a:pt x="21551" y="85233"/>
                </a:cubicBezTo>
                <a:cubicBezTo>
                  <a:pt x="20904" y="86089"/>
                  <a:pt x="20124" y="86488"/>
                  <a:pt x="19706" y="87154"/>
                </a:cubicBezTo>
                <a:cubicBezTo>
                  <a:pt x="19078" y="87477"/>
                  <a:pt x="18584" y="88352"/>
                  <a:pt x="17785" y="88695"/>
                </a:cubicBezTo>
                <a:cubicBezTo>
                  <a:pt x="17005" y="89836"/>
                  <a:pt x="15217" y="90901"/>
                  <a:pt x="14019" y="91947"/>
                </a:cubicBezTo>
                <a:cubicBezTo>
                  <a:pt x="14076" y="91985"/>
                  <a:pt x="14152" y="91890"/>
                  <a:pt x="14228" y="91890"/>
                </a:cubicBezTo>
                <a:cubicBezTo>
                  <a:pt x="14494" y="91586"/>
                  <a:pt x="14703" y="91643"/>
                  <a:pt x="14970" y="91320"/>
                </a:cubicBezTo>
                <a:cubicBezTo>
                  <a:pt x="15445" y="91148"/>
                  <a:pt x="14970" y="91415"/>
                  <a:pt x="14970" y="91415"/>
                </a:cubicBezTo>
                <a:cubicBezTo>
                  <a:pt x="13962" y="92271"/>
                  <a:pt x="12155" y="93317"/>
                  <a:pt x="11242" y="93849"/>
                </a:cubicBezTo>
                <a:cubicBezTo>
                  <a:pt x="11146" y="93754"/>
                  <a:pt x="11070" y="93659"/>
                  <a:pt x="10956" y="93754"/>
                </a:cubicBezTo>
                <a:cubicBezTo>
                  <a:pt x="10994" y="93811"/>
                  <a:pt x="11070" y="93849"/>
                  <a:pt x="11013" y="93906"/>
                </a:cubicBezTo>
                <a:cubicBezTo>
                  <a:pt x="10880" y="93906"/>
                  <a:pt x="10766" y="93754"/>
                  <a:pt x="10595" y="93944"/>
                </a:cubicBezTo>
                <a:cubicBezTo>
                  <a:pt x="10652" y="94002"/>
                  <a:pt x="10709" y="93906"/>
                  <a:pt x="10766" y="93925"/>
                </a:cubicBezTo>
                <a:cubicBezTo>
                  <a:pt x="10519" y="94135"/>
                  <a:pt x="10291" y="94192"/>
                  <a:pt x="10081" y="94154"/>
                </a:cubicBezTo>
                <a:cubicBezTo>
                  <a:pt x="10157" y="94040"/>
                  <a:pt x="10443" y="94021"/>
                  <a:pt x="10405" y="93925"/>
                </a:cubicBezTo>
                <a:cubicBezTo>
                  <a:pt x="10214" y="93811"/>
                  <a:pt x="9948" y="94192"/>
                  <a:pt x="9758" y="94021"/>
                </a:cubicBezTo>
                <a:cubicBezTo>
                  <a:pt x="9891" y="93773"/>
                  <a:pt x="9701" y="93716"/>
                  <a:pt x="9929" y="93526"/>
                </a:cubicBezTo>
                <a:cubicBezTo>
                  <a:pt x="9301" y="93811"/>
                  <a:pt x="8864" y="93697"/>
                  <a:pt x="8446" y="93697"/>
                </a:cubicBezTo>
                <a:cubicBezTo>
                  <a:pt x="8446" y="93526"/>
                  <a:pt x="8426" y="93545"/>
                  <a:pt x="8560" y="93317"/>
                </a:cubicBezTo>
                <a:cubicBezTo>
                  <a:pt x="8369" y="93222"/>
                  <a:pt x="8312" y="93545"/>
                  <a:pt x="8198" y="93507"/>
                </a:cubicBezTo>
                <a:cubicBezTo>
                  <a:pt x="8236" y="93450"/>
                  <a:pt x="8217" y="93393"/>
                  <a:pt x="8217" y="93355"/>
                </a:cubicBezTo>
                <a:cubicBezTo>
                  <a:pt x="7951" y="93564"/>
                  <a:pt x="7723" y="93526"/>
                  <a:pt x="7475" y="93621"/>
                </a:cubicBezTo>
                <a:cubicBezTo>
                  <a:pt x="7666" y="93488"/>
                  <a:pt x="7799" y="93431"/>
                  <a:pt x="7780" y="93184"/>
                </a:cubicBezTo>
                <a:cubicBezTo>
                  <a:pt x="7571" y="93298"/>
                  <a:pt x="7323" y="93469"/>
                  <a:pt x="7133" y="93355"/>
                </a:cubicBezTo>
                <a:cubicBezTo>
                  <a:pt x="7209" y="93279"/>
                  <a:pt x="7323" y="93298"/>
                  <a:pt x="7285" y="93222"/>
                </a:cubicBezTo>
                <a:cubicBezTo>
                  <a:pt x="6829" y="93165"/>
                  <a:pt x="6848" y="92860"/>
                  <a:pt x="6696" y="92499"/>
                </a:cubicBezTo>
                <a:cubicBezTo>
                  <a:pt x="5992" y="92708"/>
                  <a:pt x="6125" y="91548"/>
                  <a:pt x="5440" y="91757"/>
                </a:cubicBezTo>
                <a:cubicBezTo>
                  <a:pt x="5592" y="91567"/>
                  <a:pt x="5687" y="91377"/>
                  <a:pt x="5649" y="91205"/>
                </a:cubicBezTo>
                <a:cubicBezTo>
                  <a:pt x="5497" y="91148"/>
                  <a:pt x="5307" y="91358"/>
                  <a:pt x="5155" y="91263"/>
                </a:cubicBezTo>
                <a:cubicBezTo>
                  <a:pt x="5326" y="91091"/>
                  <a:pt x="5478" y="90749"/>
                  <a:pt x="5440" y="90502"/>
                </a:cubicBezTo>
                <a:cubicBezTo>
                  <a:pt x="5383" y="90464"/>
                  <a:pt x="5326" y="90483"/>
                  <a:pt x="5269" y="90502"/>
                </a:cubicBezTo>
                <a:cubicBezTo>
                  <a:pt x="5174" y="90711"/>
                  <a:pt x="5098" y="91034"/>
                  <a:pt x="4832" y="90920"/>
                </a:cubicBezTo>
                <a:cubicBezTo>
                  <a:pt x="4851" y="90711"/>
                  <a:pt x="4185" y="90445"/>
                  <a:pt x="4527" y="90007"/>
                </a:cubicBezTo>
                <a:cubicBezTo>
                  <a:pt x="4470" y="89931"/>
                  <a:pt x="4394" y="89969"/>
                  <a:pt x="4337" y="89893"/>
                </a:cubicBezTo>
                <a:cubicBezTo>
                  <a:pt x="4546" y="89665"/>
                  <a:pt x="4394" y="89341"/>
                  <a:pt x="4185" y="89265"/>
                </a:cubicBezTo>
                <a:cubicBezTo>
                  <a:pt x="4375" y="88866"/>
                  <a:pt x="4071" y="88295"/>
                  <a:pt x="3823" y="88181"/>
                </a:cubicBezTo>
                <a:cubicBezTo>
                  <a:pt x="3919" y="88200"/>
                  <a:pt x="4014" y="88238"/>
                  <a:pt x="4128" y="88124"/>
                </a:cubicBezTo>
                <a:cubicBezTo>
                  <a:pt x="4071" y="88067"/>
                  <a:pt x="4166" y="88010"/>
                  <a:pt x="4147" y="87953"/>
                </a:cubicBezTo>
                <a:cubicBezTo>
                  <a:pt x="3900" y="87401"/>
                  <a:pt x="3919" y="86793"/>
                  <a:pt x="3405" y="86374"/>
                </a:cubicBezTo>
                <a:cubicBezTo>
                  <a:pt x="3614" y="86070"/>
                  <a:pt x="3747" y="86241"/>
                  <a:pt x="3957" y="85994"/>
                </a:cubicBezTo>
                <a:cubicBezTo>
                  <a:pt x="3900" y="85956"/>
                  <a:pt x="3900" y="85899"/>
                  <a:pt x="3900" y="85842"/>
                </a:cubicBezTo>
                <a:cubicBezTo>
                  <a:pt x="3842" y="85956"/>
                  <a:pt x="3614" y="85975"/>
                  <a:pt x="3728" y="85861"/>
                </a:cubicBezTo>
                <a:cubicBezTo>
                  <a:pt x="3976" y="85842"/>
                  <a:pt x="3804" y="85518"/>
                  <a:pt x="3919" y="85385"/>
                </a:cubicBezTo>
                <a:cubicBezTo>
                  <a:pt x="3728" y="85385"/>
                  <a:pt x="3690" y="85347"/>
                  <a:pt x="3785" y="85233"/>
                </a:cubicBezTo>
                <a:cubicBezTo>
                  <a:pt x="3614" y="85119"/>
                  <a:pt x="3386" y="85290"/>
                  <a:pt x="3196" y="85290"/>
                </a:cubicBezTo>
                <a:cubicBezTo>
                  <a:pt x="3234" y="85100"/>
                  <a:pt x="3576" y="84872"/>
                  <a:pt x="3538" y="84681"/>
                </a:cubicBezTo>
                <a:cubicBezTo>
                  <a:pt x="3443" y="84719"/>
                  <a:pt x="3329" y="84814"/>
                  <a:pt x="3234" y="84757"/>
                </a:cubicBezTo>
                <a:cubicBezTo>
                  <a:pt x="3519" y="84491"/>
                  <a:pt x="2948" y="84472"/>
                  <a:pt x="3158" y="84282"/>
                </a:cubicBezTo>
                <a:cubicBezTo>
                  <a:pt x="3310" y="84263"/>
                  <a:pt x="3424" y="84491"/>
                  <a:pt x="3614" y="84282"/>
                </a:cubicBezTo>
                <a:cubicBezTo>
                  <a:pt x="3652" y="84187"/>
                  <a:pt x="3671" y="84111"/>
                  <a:pt x="3652" y="84035"/>
                </a:cubicBezTo>
                <a:cubicBezTo>
                  <a:pt x="3405" y="83978"/>
                  <a:pt x="3139" y="84111"/>
                  <a:pt x="2910" y="84016"/>
                </a:cubicBezTo>
                <a:cubicBezTo>
                  <a:pt x="3234" y="83768"/>
                  <a:pt x="3196" y="83426"/>
                  <a:pt x="3006" y="83350"/>
                </a:cubicBezTo>
                <a:cubicBezTo>
                  <a:pt x="3158" y="83293"/>
                  <a:pt x="3310" y="83217"/>
                  <a:pt x="3462" y="83141"/>
                </a:cubicBezTo>
                <a:cubicBezTo>
                  <a:pt x="3310" y="82988"/>
                  <a:pt x="3576" y="82817"/>
                  <a:pt x="3538" y="82646"/>
                </a:cubicBezTo>
                <a:cubicBezTo>
                  <a:pt x="3462" y="82494"/>
                  <a:pt x="3348" y="82608"/>
                  <a:pt x="3253" y="82551"/>
                </a:cubicBezTo>
                <a:cubicBezTo>
                  <a:pt x="3310" y="82494"/>
                  <a:pt x="3367" y="82437"/>
                  <a:pt x="3291" y="82380"/>
                </a:cubicBezTo>
                <a:cubicBezTo>
                  <a:pt x="3766" y="82056"/>
                  <a:pt x="4109" y="81619"/>
                  <a:pt x="4033" y="81239"/>
                </a:cubicBezTo>
                <a:cubicBezTo>
                  <a:pt x="3900" y="81220"/>
                  <a:pt x="3785" y="81086"/>
                  <a:pt x="3652" y="81124"/>
                </a:cubicBezTo>
                <a:cubicBezTo>
                  <a:pt x="3804" y="80763"/>
                  <a:pt x="3957" y="80877"/>
                  <a:pt x="4318" y="80573"/>
                </a:cubicBezTo>
                <a:cubicBezTo>
                  <a:pt x="4147" y="80516"/>
                  <a:pt x="4109" y="79945"/>
                  <a:pt x="3785" y="80211"/>
                </a:cubicBezTo>
                <a:cubicBezTo>
                  <a:pt x="3557" y="79888"/>
                  <a:pt x="4052" y="79489"/>
                  <a:pt x="3995" y="79165"/>
                </a:cubicBezTo>
                <a:cubicBezTo>
                  <a:pt x="3900" y="79070"/>
                  <a:pt x="3766" y="79222"/>
                  <a:pt x="3671" y="79108"/>
                </a:cubicBezTo>
                <a:cubicBezTo>
                  <a:pt x="3842" y="78804"/>
                  <a:pt x="3766" y="78519"/>
                  <a:pt x="4185" y="78195"/>
                </a:cubicBezTo>
                <a:cubicBezTo>
                  <a:pt x="4451" y="78309"/>
                  <a:pt x="5041" y="77853"/>
                  <a:pt x="5117" y="77549"/>
                </a:cubicBezTo>
                <a:cubicBezTo>
                  <a:pt x="5060" y="77511"/>
                  <a:pt x="5003" y="77568"/>
                  <a:pt x="4946" y="77644"/>
                </a:cubicBezTo>
                <a:cubicBezTo>
                  <a:pt x="4698" y="77244"/>
                  <a:pt x="5668" y="76959"/>
                  <a:pt x="5440" y="76521"/>
                </a:cubicBezTo>
                <a:cubicBezTo>
                  <a:pt x="5668" y="76255"/>
                  <a:pt x="6144" y="75932"/>
                  <a:pt x="6163" y="75551"/>
                </a:cubicBezTo>
                <a:cubicBezTo>
                  <a:pt x="5954" y="75780"/>
                  <a:pt x="5935" y="75856"/>
                  <a:pt x="5687" y="76008"/>
                </a:cubicBezTo>
                <a:cubicBezTo>
                  <a:pt x="5649" y="75780"/>
                  <a:pt x="5478" y="75856"/>
                  <a:pt x="5288" y="75875"/>
                </a:cubicBezTo>
                <a:cubicBezTo>
                  <a:pt x="5383" y="76141"/>
                  <a:pt x="5326" y="76636"/>
                  <a:pt x="4908" y="76826"/>
                </a:cubicBezTo>
                <a:cubicBezTo>
                  <a:pt x="4984" y="76712"/>
                  <a:pt x="4432" y="77073"/>
                  <a:pt x="4546" y="76731"/>
                </a:cubicBezTo>
                <a:cubicBezTo>
                  <a:pt x="4717" y="76997"/>
                  <a:pt x="4832" y="76559"/>
                  <a:pt x="4755" y="76464"/>
                </a:cubicBezTo>
                <a:cubicBezTo>
                  <a:pt x="4641" y="76674"/>
                  <a:pt x="4527" y="76636"/>
                  <a:pt x="4432" y="76693"/>
                </a:cubicBezTo>
                <a:cubicBezTo>
                  <a:pt x="4470" y="76636"/>
                  <a:pt x="4489" y="76559"/>
                  <a:pt x="4508" y="76483"/>
                </a:cubicBezTo>
                <a:cubicBezTo>
                  <a:pt x="4299" y="76521"/>
                  <a:pt x="4356" y="76769"/>
                  <a:pt x="4261" y="76921"/>
                </a:cubicBezTo>
                <a:cubicBezTo>
                  <a:pt x="4147" y="76826"/>
                  <a:pt x="4451" y="76464"/>
                  <a:pt x="4242" y="76502"/>
                </a:cubicBezTo>
                <a:cubicBezTo>
                  <a:pt x="4185" y="76617"/>
                  <a:pt x="4185" y="76921"/>
                  <a:pt x="3976" y="76902"/>
                </a:cubicBezTo>
                <a:cubicBezTo>
                  <a:pt x="4185" y="76769"/>
                  <a:pt x="3861" y="76693"/>
                  <a:pt x="4033" y="76578"/>
                </a:cubicBezTo>
                <a:cubicBezTo>
                  <a:pt x="4166" y="76769"/>
                  <a:pt x="4242" y="76236"/>
                  <a:pt x="4071" y="76331"/>
                </a:cubicBezTo>
                <a:cubicBezTo>
                  <a:pt x="3861" y="76636"/>
                  <a:pt x="3919" y="77168"/>
                  <a:pt x="3481" y="77244"/>
                </a:cubicBezTo>
                <a:cubicBezTo>
                  <a:pt x="3652" y="77244"/>
                  <a:pt x="3044" y="77815"/>
                  <a:pt x="3557" y="77796"/>
                </a:cubicBezTo>
                <a:cubicBezTo>
                  <a:pt x="3329" y="78081"/>
                  <a:pt x="3291" y="78709"/>
                  <a:pt x="2948" y="78728"/>
                </a:cubicBezTo>
                <a:cubicBezTo>
                  <a:pt x="3025" y="78595"/>
                  <a:pt x="3158" y="78271"/>
                  <a:pt x="3025" y="78309"/>
                </a:cubicBezTo>
                <a:cubicBezTo>
                  <a:pt x="2910" y="78424"/>
                  <a:pt x="2891" y="78728"/>
                  <a:pt x="2663" y="78709"/>
                </a:cubicBezTo>
                <a:cubicBezTo>
                  <a:pt x="2663" y="78576"/>
                  <a:pt x="2606" y="78462"/>
                  <a:pt x="2682" y="78328"/>
                </a:cubicBezTo>
                <a:cubicBezTo>
                  <a:pt x="2511" y="78347"/>
                  <a:pt x="2359" y="78271"/>
                  <a:pt x="2188" y="78309"/>
                </a:cubicBezTo>
                <a:cubicBezTo>
                  <a:pt x="2283" y="77834"/>
                  <a:pt x="2016" y="77549"/>
                  <a:pt x="2207" y="77149"/>
                </a:cubicBezTo>
                <a:cubicBezTo>
                  <a:pt x="1769" y="77225"/>
                  <a:pt x="1940" y="76464"/>
                  <a:pt x="1503" y="76312"/>
                </a:cubicBezTo>
                <a:cubicBezTo>
                  <a:pt x="1693" y="76103"/>
                  <a:pt x="1598" y="75932"/>
                  <a:pt x="1598" y="75742"/>
                </a:cubicBezTo>
                <a:cubicBezTo>
                  <a:pt x="1541" y="75780"/>
                  <a:pt x="1465" y="75875"/>
                  <a:pt x="1427" y="75837"/>
                </a:cubicBezTo>
                <a:cubicBezTo>
                  <a:pt x="1503" y="75723"/>
                  <a:pt x="1427" y="75646"/>
                  <a:pt x="1427" y="75551"/>
                </a:cubicBezTo>
                <a:cubicBezTo>
                  <a:pt x="951" y="75304"/>
                  <a:pt x="1560" y="74239"/>
                  <a:pt x="932" y="74163"/>
                </a:cubicBezTo>
                <a:cubicBezTo>
                  <a:pt x="1084" y="73973"/>
                  <a:pt x="1065" y="73782"/>
                  <a:pt x="818" y="73840"/>
                </a:cubicBezTo>
                <a:cubicBezTo>
                  <a:pt x="1027" y="73288"/>
                  <a:pt x="1484" y="72984"/>
                  <a:pt x="1541" y="72470"/>
                </a:cubicBezTo>
                <a:cubicBezTo>
                  <a:pt x="1864" y="72527"/>
                  <a:pt x="1997" y="71937"/>
                  <a:pt x="2226" y="71747"/>
                </a:cubicBezTo>
                <a:cubicBezTo>
                  <a:pt x="2454" y="71671"/>
                  <a:pt x="2169" y="72052"/>
                  <a:pt x="2359" y="71975"/>
                </a:cubicBezTo>
                <a:cubicBezTo>
                  <a:pt x="2416" y="71918"/>
                  <a:pt x="2473" y="71956"/>
                  <a:pt x="2530" y="71880"/>
                </a:cubicBezTo>
                <a:cubicBezTo>
                  <a:pt x="2473" y="71804"/>
                  <a:pt x="2397" y="71728"/>
                  <a:pt x="2321" y="71652"/>
                </a:cubicBezTo>
                <a:cubicBezTo>
                  <a:pt x="2682" y="71043"/>
                  <a:pt x="3291" y="70834"/>
                  <a:pt x="2910" y="70245"/>
                </a:cubicBezTo>
                <a:cubicBezTo>
                  <a:pt x="2758" y="70758"/>
                  <a:pt x="2074" y="70986"/>
                  <a:pt x="2131" y="71538"/>
                </a:cubicBezTo>
                <a:cubicBezTo>
                  <a:pt x="1978" y="71557"/>
                  <a:pt x="1902" y="71899"/>
                  <a:pt x="1769" y="72033"/>
                </a:cubicBezTo>
                <a:cubicBezTo>
                  <a:pt x="1446" y="71956"/>
                  <a:pt x="1256" y="72451"/>
                  <a:pt x="1122" y="72698"/>
                </a:cubicBezTo>
                <a:cubicBezTo>
                  <a:pt x="1103" y="72527"/>
                  <a:pt x="438" y="72793"/>
                  <a:pt x="704" y="72546"/>
                </a:cubicBezTo>
                <a:cubicBezTo>
                  <a:pt x="552" y="72660"/>
                  <a:pt x="970" y="72622"/>
                  <a:pt x="875" y="72527"/>
                </a:cubicBezTo>
                <a:cubicBezTo>
                  <a:pt x="647" y="72451"/>
                  <a:pt x="818" y="72432"/>
                  <a:pt x="818" y="72280"/>
                </a:cubicBezTo>
                <a:cubicBezTo>
                  <a:pt x="666" y="72033"/>
                  <a:pt x="438" y="72261"/>
                  <a:pt x="267" y="72166"/>
                </a:cubicBezTo>
                <a:cubicBezTo>
                  <a:pt x="362" y="71937"/>
                  <a:pt x="209" y="71652"/>
                  <a:pt x="0" y="71500"/>
                </a:cubicBezTo>
                <a:cubicBezTo>
                  <a:pt x="324" y="70948"/>
                  <a:pt x="1008" y="70226"/>
                  <a:pt x="381" y="70149"/>
                </a:cubicBezTo>
                <a:cubicBezTo>
                  <a:pt x="495" y="69940"/>
                  <a:pt x="818" y="69693"/>
                  <a:pt x="761" y="69503"/>
                </a:cubicBezTo>
                <a:cubicBezTo>
                  <a:pt x="647" y="69541"/>
                  <a:pt x="514" y="69522"/>
                  <a:pt x="533" y="69351"/>
                </a:cubicBezTo>
                <a:cubicBezTo>
                  <a:pt x="1046" y="69236"/>
                  <a:pt x="1046" y="68590"/>
                  <a:pt x="1636" y="68190"/>
                </a:cubicBezTo>
                <a:cubicBezTo>
                  <a:pt x="1446" y="68190"/>
                  <a:pt x="1484" y="68171"/>
                  <a:pt x="1370" y="68000"/>
                </a:cubicBezTo>
                <a:cubicBezTo>
                  <a:pt x="1446" y="67829"/>
                  <a:pt x="1617" y="67658"/>
                  <a:pt x="1693" y="67487"/>
                </a:cubicBezTo>
                <a:cubicBezTo>
                  <a:pt x="1427" y="67582"/>
                  <a:pt x="1674" y="67391"/>
                  <a:pt x="1560" y="67258"/>
                </a:cubicBezTo>
                <a:cubicBezTo>
                  <a:pt x="1332" y="67544"/>
                  <a:pt x="1180" y="67277"/>
                  <a:pt x="970" y="67391"/>
                </a:cubicBezTo>
                <a:cubicBezTo>
                  <a:pt x="970" y="67277"/>
                  <a:pt x="1103" y="67163"/>
                  <a:pt x="1103" y="67049"/>
                </a:cubicBezTo>
                <a:cubicBezTo>
                  <a:pt x="970" y="66973"/>
                  <a:pt x="799" y="67220"/>
                  <a:pt x="685" y="67087"/>
                </a:cubicBezTo>
                <a:cubicBezTo>
                  <a:pt x="704" y="66916"/>
                  <a:pt x="1122" y="66935"/>
                  <a:pt x="1161" y="66726"/>
                </a:cubicBezTo>
                <a:cubicBezTo>
                  <a:pt x="1103" y="66631"/>
                  <a:pt x="1027" y="66688"/>
                  <a:pt x="970" y="66612"/>
                </a:cubicBezTo>
                <a:cubicBezTo>
                  <a:pt x="1027" y="66555"/>
                  <a:pt x="1065" y="66497"/>
                  <a:pt x="989" y="66440"/>
                </a:cubicBezTo>
                <a:cubicBezTo>
                  <a:pt x="1275" y="66250"/>
                  <a:pt x="1332" y="66155"/>
                  <a:pt x="1484" y="65908"/>
                </a:cubicBezTo>
                <a:cubicBezTo>
                  <a:pt x="1598" y="65946"/>
                  <a:pt x="1826" y="65756"/>
                  <a:pt x="1902" y="65661"/>
                </a:cubicBezTo>
                <a:cubicBezTo>
                  <a:pt x="2207" y="65204"/>
                  <a:pt x="2511" y="64691"/>
                  <a:pt x="2948" y="64177"/>
                </a:cubicBezTo>
                <a:cubicBezTo>
                  <a:pt x="3500" y="63549"/>
                  <a:pt x="4052" y="63169"/>
                  <a:pt x="3976" y="62636"/>
                </a:cubicBezTo>
                <a:cubicBezTo>
                  <a:pt x="3900" y="62028"/>
                  <a:pt x="3614" y="62085"/>
                  <a:pt x="3881" y="61666"/>
                </a:cubicBezTo>
                <a:cubicBezTo>
                  <a:pt x="4052" y="61419"/>
                  <a:pt x="4603" y="61248"/>
                  <a:pt x="4527" y="61000"/>
                </a:cubicBezTo>
                <a:cubicBezTo>
                  <a:pt x="4413" y="61172"/>
                  <a:pt x="4318" y="61058"/>
                  <a:pt x="4204" y="61229"/>
                </a:cubicBezTo>
                <a:cubicBezTo>
                  <a:pt x="4014" y="61077"/>
                  <a:pt x="4033" y="61134"/>
                  <a:pt x="3804" y="61096"/>
                </a:cubicBezTo>
                <a:cubicBezTo>
                  <a:pt x="3919" y="60791"/>
                  <a:pt x="4870" y="60278"/>
                  <a:pt x="4337" y="60316"/>
                </a:cubicBezTo>
                <a:cubicBezTo>
                  <a:pt x="4641" y="59897"/>
                  <a:pt x="5155" y="59460"/>
                  <a:pt x="5269" y="59174"/>
                </a:cubicBezTo>
                <a:cubicBezTo>
                  <a:pt x="4984" y="59422"/>
                  <a:pt x="4185" y="60221"/>
                  <a:pt x="4166" y="59935"/>
                </a:cubicBezTo>
                <a:cubicBezTo>
                  <a:pt x="4546" y="59840"/>
                  <a:pt x="5060" y="59213"/>
                  <a:pt x="5155" y="59136"/>
                </a:cubicBezTo>
                <a:cubicBezTo>
                  <a:pt x="5060" y="59060"/>
                  <a:pt x="4927" y="59308"/>
                  <a:pt x="4813" y="59365"/>
                </a:cubicBezTo>
                <a:cubicBezTo>
                  <a:pt x="4755" y="59213"/>
                  <a:pt x="4622" y="59460"/>
                  <a:pt x="4527" y="59441"/>
                </a:cubicBezTo>
                <a:cubicBezTo>
                  <a:pt x="4413" y="59517"/>
                  <a:pt x="4071" y="59916"/>
                  <a:pt x="4147" y="59726"/>
                </a:cubicBezTo>
                <a:cubicBezTo>
                  <a:pt x="4794" y="59041"/>
                  <a:pt x="5155" y="58794"/>
                  <a:pt x="5935" y="58033"/>
                </a:cubicBezTo>
                <a:cubicBezTo>
                  <a:pt x="5878" y="57976"/>
                  <a:pt x="6049" y="57881"/>
                  <a:pt x="6011" y="57824"/>
                </a:cubicBezTo>
                <a:cubicBezTo>
                  <a:pt x="5421" y="58490"/>
                  <a:pt x="4832" y="58851"/>
                  <a:pt x="4318" y="59213"/>
                </a:cubicBezTo>
                <a:cubicBezTo>
                  <a:pt x="4147" y="59327"/>
                  <a:pt x="3957" y="59688"/>
                  <a:pt x="3728" y="59555"/>
                </a:cubicBezTo>
                <a:cubicBezTo>
                  <a:pt x="3785" y="59327"/>
                  <a:pt x="4128" y="59079"/>
                  <a:pt x="3995" y="58870"/>
                </a:cubicBezTo>
                <a:cubicBezTo>
                  <a:pt x="4794" y="58185"/>
                  <a:pt x="5535" y="57558"/>
                  <a:pt x="6030" y="56892"/>
                </a:cubicBezTo>
                <a:cubicBezTo>
                  <a:pt x="5497" y="57310"/>
                  <a:pt x="4870" y="57672"/>
                  <a:pt x="4242" y="58071"/>
                </a:cubicBezTo>
                <a:cubicBezTo>
                  <a:pt x="4280" y="57995"/>
                  <a:pt x="4527" y="57881"/>
                  <a:pt x="4451" y="57805"/>
                </a:cubicBezTo>
                <a:cubicBezTo>
                  <a:pt x="4280" y="57881"/>
                  <a:pt x="4147" y="57805"/>
                  <a:pt x="3976" y="57900"/>
                </a:cubicBezTo>
                <a:cubicBezTo>
                  <a:pt x="4147" y="57729"/>
                  <a:pt x="4090" y="57520"/>
                  <a:pt x="3900" y="57615"/>
                </a:cubicBezTo>
                <a:cubicBezTo>
                  <a:pt x="4052" y="57272"/>
                  <a:pt x="4014" y="57158"/>
                  <a:pt x="3861" y="57006"/>
                </a:cubicBezTo>
                <a:cubicBezTo>
                  <a:pt x="4033" y="56797"/>
                  <a:pt x="4185" y="56778"/>
                  <a:pt x="4337" y="56626"/>
                </a:cubicBezTo>
                <a:cubicBezTo>
                  <a:pt x="4299" y="56569"/>
                  <a:pt x="4242" y="56569"/>
                  <a:pt x="4185" y="56569"/>
                </a:cubicBezTo>
                <a:cubicBezTo>
                  <a:pt x="4717" y="56188"/>
                  <a:pt x="4851" y="55561"/>
                  <a:pt x="5250" y="55085"/>
                </a:cubicBezTo>
                <a:cubicBezTo>
                  <a:pt x="5022" y="55199"/>
                  <a:pt x="5022" y="55503"/>
                  <a:pt x="4813" y="55484"/>
                </a:cubicBezTo>
                <a:close/>
                <a:moveTo>
                  <a:pt x="52136" y="56778"/>
                </a:moveTo>
                <a:cubicBezTo>
                  <a:pt x="52289" y="56321"/>
                  <a:pt x="52422" y="56435"/>
                  <a:pt x="52669" y="56074"/>
                </a:cubicBezTo>
                <a:cubicBezTo>
                  <a:pt x="52365" y="56207"/>
                  <a:pt x="51870" y="56778"/>
                  <a:pt x="51794" y="56892"/>
                </a:cubicBezTo>
                <a:cubicBezTo>
                  <a:pt x="51965" y="57025"/>
                  <a:pt x="51984" y="56645"/>
                  <a:pt x="52136" y="56778"/>
                </a:cubicBezTo>
                <a:close/>
                <a:moveTo>
                  <a:pt x="97292" y="15788"/>
                </a:moveTo>
                <a:cubicBezTo>
                  <a:pt x="97273" y="16092"/>
                  <a:pt x="97501" y="15712"/>
                  <a:pt x="97634" y="15674"/>
                </a:cubicBezTo>
                <a:cubicBezTo>
                  <a:pt x="97539" y="15541"/>
                  <a:pt x="97387" y="15845"/>
                  <a:pt x="97292" y="15788"/>
                </a:cubicBezTo>
                <a:close/>
                <a:moveTo>
                  <a:pt x="92917" y="17823"/>
                </a:moveTo>
                <a:cubicBezTo>
                  <a:pt x="92860" y="17785"/>
                  <a:pt x="92765" y="17956"/>
                  <a:pt x="92708" y="17899"/>
                </a:cubicBezTo>
                <a:cubicBezTo>
                  <a:pt x="92670" y="17995"/>
                  <a:pt x="92727" y="18109"/>
                  <a:pt x="92822" y="18204"/>
                </a:cubicBezTo>
                <a:cubicBezTo>
                  <a:pt x="93393" y="17652"/>
                  <a:pt x="94096" y="17367"/>
                  <a:pt x="94344" y="16929"/>
                </a:cubicBezTo>
                <a:cubicBezTo>
                  <a:pt x="94439" y="16853"/>
                  <a:pt x="94401" y="17120"/>
                  <a:pt x="94591" y="16891"/>
                </a:cubicBezTo>
                <a:cubicBezTo>
                  <a:pt x="94629" y="16948"/>
                  <a:pt x="94496" y="17082"/>
                  <a:pt x="94439" y="17024"/>
                </a:cubicBezTo>
                <a:cubicBezTo>
                  <a:pt x="94382" y="17253"/>
                  <a:pt x="94667" y="17082"/>
                  <a:pt x="94705" y="16929"/>
                </a:cubicBezTo>
                <a:cubicBezTo>
                  <a:pt x="94648" y="16758"/>
                  <a:pt x="94553" y="16815"/>
                  <a:pt x="94686" y="16606"/>
                </a:cubicBezTo>
                <a:cubicBezTo>
                  <a:pt x="94762" y="16549"/>
                  <a:pt x="94705" y="16663"/>
                  <a:pt x="94781" y="16720"/>
                </a:cubicBezTo>
                <a:cubicBezTo>
                  <a:pt x="94800" y="16359"/>
                  <a:pt x="95485" y="16245"/>
                  <a:pt x="95523" y="15940"/>
                </a:cubicBezTo>
                <a:cubicBezTo>
                  <a:pt x="95428" y="15883"/>
                  <a:pt x="95276" y="16207"/>
                  <a:pt x="95181" y="16054"/>
                </a:cubicBezTo>
                <a:cubicBezTo>
                  <a:pt x="95276" y="16283"/>
                  <a:pt x="94857" y="16150"/>
                  <a:pt x="94952" y="16416"/>
                </a:cubicBezTo>
                <a:cubicBezTo>
                  <a:pt x="94629" y="16454"/>
                  <a:pt x="94248" y="16872"/>
                  <a:pt x="93887" y="17215"/>
                </a:cubicBezTo>
                <a:cubicBezTo>
                  <a:pt x="93811" y="17253"/>
                  <a:pt x="93754" y="17158"/>
                  <a:pt x="93697" y="17101"/>
                </a:cubicBezTo>
                <a:cubicBezTo>
                  <a:pt x="93678" y="17158"/>
                  <a:pt x="93602" y="17291"/>
                  <a:pt x="93545" y="17234"/>
                </a:cubicBezTo>
                <a:cubicBezTo>
                  <a:pt x="93431" y="17348"/>
                  <a:pt x="93659" y="17329"/>
                  <a:pt x="93716" y="17215"/>
                </a:cubicBezTo>
                <a:cubicBezTo>
                  <a:pt x="93602" y="17614"/>
                  <a:pt x="93145" y="17652"/>
                  <a:pt x="92879" y="18071"/>
                </a:cubicBezTo>
                <a:cubicBezTo>
                  <a:pt x="92841" y="18128"/>
                  <a:pt x="92822" y="18109"/>
                  <a:pt x="92784" y="18090"/>
                </a:cubicBezTo>
                <a:cubicBezTo>
                  <a:pt x="92746" y="18014"/>
                  <a:pt x="92803" y="17918"/>
                  <a:pt x="92917" y="17823"/>
                </a:cubicBezTo>
                <a:close/>
                <a:moveTo>
                  <a:pt x="103055" y="7875"/>
                </a:moveTo>
                <a:cubicBezTo>
                  <a:pt x="102979" y="7971"/>
                  <a:pt x="103226" y="7914"/>
                  <a:pt x="103074" y="8085"/>
                </a:cubicBezTo>
                <a:cubicBezTo>
                  <a:pt x="103131" y="8104"/>
                  <a:pt x="103207" y="8104"/>
                  <a:pt x="103283" y="8009"/>
                </a:cubicBezTo>
                <a:cubicBezTo>
                  <a:pt x="103340" y="8161"/>
                  <a:pt x="103093" y="8104"/>
                  <a:pt x="102998" y="8294"/>
                </a:cubicBezTo>
                <a:cubicBezTo>
                  <a:pt x="103093" y="8465"/>
                  <a:pt x="103264" y="8123"/>
                  <a:pt x="103417" y="8047"/>
                </a:cubicBezTo>
                <a:cubicBezTo>
                  <a:pt x="103398" y="7933"/>
                  <a:pt x="103207" y="7856"/>
                  <a:pt x="103378" y="7723"/>
                </a:cubicBezTo>
                <a:cubicBezTo>
                  <a:pt x="103302" y="7723"/>
                  <a:pt x="103226" y="7780"/>
                  <a:pt x="103169" y="7704"/>
                </a:cubicBezTo>
                <a:cubicBezTo>
                  <a:pt x="103131" y="7742"/>
                  <a:pt x="103188" y="7780"/>
                  <a:pt x="103207" y="7818"/>
                </a:cubicBezTo>
                <a:cubicBezTo>
                  <a:pt x="103150" y="7875"/>
                  <a:pt x="103112" y="7894"/>
                  <a:pt x="103074" y="7875"/>
                </a:cubicBezTo>
                <a:close/>
                <a:moveTo>
                  <a:pt x="102941" y="5707"/>
                </a:moveTo>
                <a:cubicBezTo>
                  <a:pt x="102808" y="5650"/>
                  <a:pt x="102751" y="5916"/>
                  <a:pt x="102656" y="5992"/>
                </a:cubicBezTo>
                <a:cubicBezTo>
                  <a:pt x="102732" y="5992"/>
                  <a:pt x="102808" y="5916"/>
                  <a:pt x="102865" y="6011"/>
                </a:cubicBezTo>
                <a:cubicBezTo>
                  <a:pt x="103036" y="5802"/>
                  <a:pt x="103169" y="5783"/>
                  <a:pt x="103340" y="5631"/>
                </a:cubicBezTo>
                <a:cubicBezTo>
                  <a:pt x="103245" y="5555"/>
                  <a:pt x="102732" y="5992"/>
                  <a:pt x="102941" y="5707"/>
                </a:cubicBezTo>
                <a:close/>
                <a:moveTo>
                  <a:pt x="68951" y="25013"/>
                </a:moveTo>
                <a:cubicBezTo>
                  <a:pt x="68818" y="24975"/>
                  <a:pt x="68684" y="25165"/>
                  <a:pt x="68589" y="25298"/>
                </a:cubicBezTo>
                <a:cubicBezTo>
                  <a:pt x="68684" y="25356"/>
                  <a:pt x="68837" y="25089"/>
                  <a:pt x="68951" y="25013"/>
                </a:cubicBezTo>
                <a:close/>
                <a:moveTo>
                  <a:pt x="27485" y="34809"/>
                </a:moveTo>
                <a:cubicBezTo>
                  <a:pt x="26782" y="35303"/>
                  <a:pt x="25983" y="36159"/>
                  <a:pt x="25564" y="36635"/>
                </a:cubicBezTo>
                <a:cubicBezTo>
                  <a:pt x="26534" y="35874"/>
                  <a:pt x="26610" y="35608"/>
                  <a:pt x="27485" y="34809"/>
                </a:cubicBezTo>
                <a:close/>
                <a:moveTo>
                  <a:pt x="20961" y="36483"/>
                </a:moveTo>
                <a:cubicBezTo>
                  <a:pt x="22141" y="35817"/>
                  <a:pt x="22426" y="34980"/>
                  <a:pt x="23586" y="34162"/>
                </a:cubicBezTo>
                <a:cubicBezTo>
                  <a:pt x="23605" y="33972"/>
                  <a:pt x="23510" y="33972"/>
                  <a:pt x="23833" y="33725"/>
                </a:cubicBezTo>
                <a:cubicBezTo>
                  <a:pt x="23301" y="34219"/>
                  <a:pt x="21779" y="35589"/>
                  <a:pt x="20961" y="36483"/>
                </a:cubicBezTo>
                <a:close/>
                <a:moveTo>
                  <a:pt x="20448" y="37320"/>
                </a:moveTo>
                <a:cubicBezTo>
                  <a:pt x="20143" y="37681"/>
                  <a:pt x="21285" y="36464"/>
                  <a:pt x="20505" y="37263"/>
                </a:cubicBezTo>
                <a:cubicBezTo>
                  <a:pt x="20486" y="37282"/>
                  <a:pt x="20467" y="37301"/>
                  <a:pt x="20448" y="37320"/>
                </a:cubicBezTo>
                <a:close/>
                <a:moveTo>
                  <a:pt x="28037" y="33668"/>
                </a:moveTo>
                <a:cubicBezTo>
                  <a:pt x="27961" y="33744"/>
                  <a:pt x="28132" y="33820"/>
                  <a:pt x="27999" y="33915"/>
                </a:cubicBezTo>
                <a:cubicBezTo>
                  <a:pt x="28094" y="33991"/>
                  <a:pt x="28189" y="33763"/>
                  <a:pt x="28208" y="33725"/>
                </a:cubicBezTo>
                <a:cubicBezTo>
                  <a:pt x="28265" y="33687"/>
                  <a:pt x="28265" y="33744"/>
                  <a:pt x="28227" y="33763"/>
                </a:cubicBezTo>
                <a:cubicBezTo>
                  <a:pt x="28360" y="33858"/>
                  <a:pt x="28398" y="33630"/>
                  <a:pt x="28265" y="33592"/>
                </a:cubicBezTo>
                <a:cubicBezTo>
                  <a:pt x="28170" y="33706"/>
                  <a:pt x="28094" y="33725"/>
                  <a:pt x="28037" y="33668"/>
                </a:cubicBezTo>
                <a:close/>
                <a:moveTo>
                  <a:pt x="24784" y="37358"/>
                </a:moveTo>
                <a:cubicBezTo>
                  <a:pt x="24727" y="37396"/>
                  <a:pt x="24746" y="37415"/>
                  <a:pt x="24765" y="37453"/>
                </a:cubicBezTo>
                <a:cubicBezTo>
                  <a:pt x="24803" y="37586"/>
                  <a:pt x="24480" y="37738"/>
                  <a:pt x="24366" y="37890"/>
                </a:cubicBezTo>
                <a:cubicBezTo>
                  <a:pt x="24499" y="37947"/>
                  <a:pt x="24937" y="37529"/>
                  <a:pt x="24784" y="37358"/>
                </a:cubicBezTo>
                <a:close/>
                <a:moveTo>
                  <a:pt x="25564" y="37129"/>
                </a:moveTo>
                <a:cubicBezTo>
                  <a:pt x="25507" y="37167"/>
                  <a:pt x="25564" y="37205"/>
                  <a:pt x="25583" y="37244"/>
                </a:cubicBezTo>
                <a:cubicBezTo>
                  <a:pt x="25488" y="37377"/>
                  <a:pt x="25450" y="37244"/>
                  <a:pt x="25374" y="37301"/>
                </a:cubicBezTo>
                <a:cubicBezTo>
                  <a:pt x="25526" y="37053"/>
                  <a:pt x="26097" y="36616"/>
                  <a:pt x="26306" y="36273"/>
                </a:cubicBezTo>
                <a:cubicBezTo>
                  <a:pt x="25888" y="36407"/>
                  <a:pt x="25412" y="37205"/>
                  <a:pt x="24994" y="37586"/>
                </a:cubicBezTo>
                <a:cubicBezTo>
                  <a:pt x="25089" y="37681"/>
                  <a:pt x="25260" y="37510"/>
                  <a:pt x="25279" y="37396"/>
                </a:cubicBezTo>
                <a:cubicBezTo>
                  <a:pt x="25298" y="37472"/>
                  <a:pt x="25279" y="37529"/>
                  <a:pt x="25203" y="37605"/>
                </a:cubicBezTo>
                <a:cubicBezTo>
                  <a:pt x="25336" y="37605"/>
                  <a:pt x="25773" y="37225"/>
                  <a:pt x="25564" y="37129"/>
                </a:cubicBezTo>
                <a:close/>
                <a:moveTo>
                  <a:pt x="23434" y="39412"/>
                </a:moveTo>
                <a:cubicBezTo>
                  <a:pt x="23852" y="38860"/>
                  <a:pt x="24499" y="38461"/>
                  <a:pt x="25108" y="37700"/>
                </a:cubicBezTo>
                <a:cubicBezTo>
                  <a:pt x="25051" y="37643"/>
                  <a:pt x="24975" y="37643"/>
                  <a:pt x="24899" y="37681"/>
                </a:cubicBezTo>
                <a:cubicBezTo>
                  <a:pt x="24347" y="38442"/>
                  <a:pt x="23662" y="38727"/>
                  <a:pt x="23434" y="39412"/>
                </a:cubicBezTo>
                <a:close/>
                <a:moveTo>
                  <a:pt x="22388" y="40040"/>
                </a:moveTo>
                <a:cubicBezTo>
                  <a:pt x="22312" y="40116"/>
                  <a:pt x="22369" y="40344"/>
                  <a:pt x="22236" y="40173"/>
                </a:cubicBezTo>
                <a:cubicBezTo>
                  <a:pt x="22160" y="40363"/>
                  <a:pt x="22312" y="40382"/>
                  <a:pt x="22445" y="40401"/>
                </a:cubicBezTo>
                <a:cubicBezTo>
                  <a:pt x="22464" y="40287"/>
                  <a:pt x="22654" y="40135"/>
                  <a:pt x="22806" y="40002"/>
                </a:cubicBezTo>
                <a:cubicBezTo>
                  <a:pt x="22673" y="39887"/>
                  <a:pt x="22483" y="40249"/>
                  <a:pt x="22388" y="40040"/>
                </a:cubicBezTo>
                <a:close/>
                <a:moveTo>
                  <a:pt x="22977" y="39621"/>
                </a:moveTo>
                <a:cubicBezTo>
                  <a:pt x="22920" y="39583"/>
                  <a:pt x="22825" y="39697"/>
                  <a:pt x="22749" y="39754"/>
                </a:cubicBezTo>
                <a:cubicBezTo>
                  <a:pt x="22977" y="39735"/>
                  <a:pt x="22711" y="39868"/>
                  <a:pt x="22844" y="39964"/>
                </a:cubicBezTo>
                <a:cubicBezTo>
                  <a:pt x="22901" y="39906"/>
                  <a:pt x="22939" y="39868"/>
                  <a:pt x="22996" y="39830"/>
                </a:cubicBezTo>
                <a:lnTo>
                  <a:pt x="22882" y="39716"/>
                </a:lnTo>
                <a:cubicBezTo>
                  <a:pt x="22920" y="39678"/>
                  <a:pt x="22958" y="39640"/>
                  <a:pt x="22977" y="39621"/>
                </a:cubicBezTo>
                <a:close/>
                <a:moveTo>
                  <a:pt x="23034" y="39773"/>
                </a:moveTo>
                <a:cubicBezTo>
                  <a:pt x="23111" y="39659"/>
                  <a:pt x="23396" y="39526"/>
                  <a:pt x="23339" y="39412"/>
                </a:cubicBezTo>
                <a:cubicBezTo>
                  <a:pt x="23244" y="39260"/>
                  <a:pt x="22939" y="39697"/>
                  <a:pt x="23034" y="39773"/>
                </a:cubicBezTo>
                <a:close/>
                <a:moveTo>
                  <a:pt x="24100" y="38860"/>
                </a:moveTo>
                <a:cubicBezTo>
                  <a:pt x="24138" y="38898"/>
                  <a:pt x="24138" y="38936"/>
                  <a:pt x="24119" y="38974"/>
                </a:cubicBezTo>
                <a:cubicBezTo>
                  <a:pt x="24252" y="39070"/>
                  <a:pt x="24176" y="38841"/>
                  <a:pt x="24309" y="38803"/>
                </a:cubicBezTo>
                <a:cubicBezTo>
                  <a:pt x="24328" y="38955"/>
                  <a:pt x="24176" y="39089"/>
                  <a:pt x="24442" y="38955"/>
                </a:cubicBezTo>
                <a:cubicBezTo>
                  <a:pt x="24556" y="39051"/>
                  <a:pt x="24043" y="39222"/>
                  <a:pt x="24271" y="39336"/>
                </a:cubicBezTo>
                <a:cubicBezTo>
                  <a:pt x="24442" y="39108"/>
                  <a:pt x="24423" y="39165"/>
                  <a:pt x="24651" y="38974"/>
                </a:cubicBezTo>
                <a:cubicBezTo>
                  <a:pt x="24537" y="38898"/>
                  <a:pt x="24423" y="38860"/>
                  <a:pt x="24328" y="38708"/>
                </a:cubicBezTo>
                <a:cubicBezTo>
                  <a:pt x="24233" y="38803"/>
                  <a:pt x="24176" y="38765"/>
                  <a:pt x="24100" y="38860"/>
                </a:cubicBezTo>
                <a:close/>
                <a:moveTo>
                  <a:pt x="23244" y="40382"/>
                </a:moveTo>
                <a:cubicBezTo>
                  <a:pt x="23396" y="40477"/>
                  <a:pt x="23396" y="40230"/>
                  <a:pt x="23605" y="40097"/>
                </a:cubicBezTo>
                <a:cubicBezTo>
                  <a:pt x="23396" y="40059"/>
                  <a:pt x="23396" y="40230"/>
                  <a:pt x="23244" y="40382"/>
                </a:cubicBezTo>
                <a:close/>
                <a:moveTo>
                  <a:pt x="6220" y="56797"/>
                </a:moveTo>
                <a:cubicBezTo>
                  <a:pt x="6391" y="56607"/>
                  <a:pt x="6467" y="56474"/>
                  <a:pt x="6753" y="56207"/>
                </a:cubicBezTo>
                <a:cubicBezTo>
                  <a:pt x="6753" y="56150"/>
                  <a:pt x="6049" y="56569"/>
                  <a:pt x="6220" y="56797"/>
                </a:cubicBezTo>
                <a:close/>
                <a:moveTo>
                  <a:pt x="39925" y="26611"/>
                </a:moveTo>
                <a:cubicBezTo>
                  <a:pt x="40324" y="26478"/>
                  <a:pt x="41028" y="25698"/>
                  <a:pt x="41294" y="25451"/>
                </a:cubicBezTo>
                <a:cubicBezTo>
                  <a:pt x="40990" y="25489"/>
                  <a:pt x="40401" y="26211"/>
                  <a:pt x="39925" y="26611"/>
                </a:cubicBezTo>
                <a:close/>
                <a:moveTo>
                  <a:pt x="49588" y="20220"/>
                </a:moveTo>
                <a:cubicBezTo>
                  <a:pt x="49454" y="20448"/>
                  <a:pt x="49283" y="20429"/>
                  <a:pt x="49188" y="20676"/>
                </a:cubicBezTo>
                <a:cubicBezTo>
                  <a:pt x="49340" y="20543"/>
                  <a:pt x="49702" y="20467"/>
                  <a:pt x="49588" y="20220"/>
                </a:cubicBezTo>
                <a:close/>
                <a:moveTo>
                  <a:pt x="49683" y="20220"/>
                </a:moveTo>
                <a:cubicBezTo>
                  <a:pt x="49702" y="20258"/>
                  <a:pt x="49740" y="20239"/>
                  <a:pt x="49759" y="20201"/>
                </a:cubicBezTo>
                <a:cubicBezTo>
                  <a:pt x="49778" y="20239"/>
                  <a:pt x="49816" y="20258"/>
                  <a:pt x="49835" y="20277"/>
                </a:cubicBezTo>
                <a:cubicBezTo>
                  <a:pt x="49854" y="20201"/>
                  <a:pt x="49911" y="20106"/>
                  <a:pt x="50044" y="20030"/>
                </a:cubicBezTo>
                <a:cubicBezTo>
                  <a:pt x="49949" y="19935"/>
                  <a:pt x="49816" y="20106"/>
                  <a:pt x="49683" y="20220"/>
                </a:cubicBezTo>
                <a:close/>
                <a:moveTo>
                  <a:pt x="43311" y="27124"/>
                </a:moveTo>
                <a:cubicBezTo>
                  <a:pt x="44509" y="26345"/>
                  <a:pt x="45308" y="25584"/>
                  <a:pt x="46449" y="24443"/>
                </a:cubicBezTo>
                <a:cubicBezTo>
                  <a:pt x="45213" y="25222"/>
                  <a:pt x="44566" y="26192"/>
                  <a:pt x="43311" y="27124"/>
                </a:cubicBezTo>
                <a:close/>
                <a:moveTo>
                  <a:pt x="46430" y="24328"/>
                </a:moveTo>
                <a:cubicBezTo>
                  <a:pt x="46620" y="24443"/>
                  <a:pt x="46658" y="24100"/>
                  <a:pt x="46906" y="23967"/>
                </a:cubicBezTo>
                <a:cubicBezTo>
                  <a:pt x="46963" y="23777"/>
                  <a:pt x="46563" y="24233"/>
                  <a:pt x="46430" y="24328"/>
                </a:cubicBezTo>
                <a:close/>
                <a:moveTo>
                  <a:pt x="47838" y="23206"/>
                </a:moveTo>
                <a:cubicBezTo>
                  <a:pt x="47533" y="23434"/>
                  <a:pt x="47457" y="23377"/>
                  <a:pt x="47400" y="23701"/>
                </a:cubicBezTo>
                <a:cubicBezTo>
                  <a:pt x="47305" y="23758"/>
                  <a:pt x="47362" y="23644"/>
                  <a:pt x="47286" y="23587"/>
                </a:cubicBezTo>
                <a:cubicBezTo>
                  <a:pt x="47248" y="23701"/>
                  <a:pt x="47191" y="23796"/>
                  <a:pt x="47286" y="23891"/>
                </a:cubicBezTo>
                <a:cubicBezTo>
                  <a:pt x="47533" y="23739"/>
                  <a:pt x="47571" y="23644"/>
                  <a:pt x="47685" y="23434"/>
                </a:cubicBezTo>
                <a:cubicBezTo>
                  <a:pt x="47819" y="23358"/>
                  <a:pt x="47685" y="23549"/>
                  <a:pt x="47838" y="23511"/>
                </a:cubicBezTo>
                <a:cubicBezTo>
                  <a:pt x="47914" y="23396"/>
                  <a:pt x="48180" y="23282"/>
                  <a:pt x="48009" y="23206"/>
                </a:cubicBezTo>
                <a:cubicBezTo>
                  <a:pt x="49245" y="22655"/>
                  <a:pt x="50196" y="21247"/>
                  <a:pt x="51204" y="20695"/>
                </a:cubicBezTo>
                <a:cubicBezTo>
                  <a:pt x="51223" y="20524"/>
                  <a:pt x="52117" y="19954"/>
                  <a:pt x="52365" y="19592"/>
                </a:cubicBezTo>
                <a:cubicBezTo>
                  <a:pt x="51984" y="19687"/>
                  <a:pt x="51547" y="20353"/>
                  <a:pt x="51299" y="20106"/>
                </a:cubicBezTo>
                <a:cubicBezTo>
                  <a:pt x="50729" y="20600"/>
                  <a:pt x="50177" y="21152"/>
                  <a:pt x="49740" y="21437"/>
                </a:cubicBezTo>
                <a:cubicBezTo>
                  <a:pt x="49949" y="21494"/>
                  <a:pt x="49835" y="21608"/>
                  <a:pt x="49683" y="21494"/>
                </a:cubicBezTo>
                <a:cubicBezTo>
                  <a:pt x="49626" y="21685"/>
                  <a:pt x="49607" y="21647"/>
                  <a:pt x="49473" y="21837"/>
                </a:cubicBezTo>
                <a:cubicBezTo>
                  <a:pt x="49454" y="21608"/>
                  <a:pt x="47971" y="22902"/>
                  <a:pt x="47838" y="23206"/>
                </a:cubicBezTo>
                <a:close/>
                <a:moveTo>
                  <a:pt x="46868" y="24214"/>
                </a:moveTo>
                <a:cubicBezTo>
                  <a:pt x="47001" y="24157"/>
                  <a:pt x="47267" y="23967"/>
                  <a:pt x="47172" y="23853"/>
                </a:cubicBezTo>
                <a:cubicBezTo>
                  <a:pt x="47115" y="23986"/>
                  <a:pt x="46944" y="24005"/>
                  <a:pt x="46868" y="24214"/>
                </a:cubicBezTo>
                <a:close/>
                <a:moveTo>
                  <a:pt x="54286" y="17367"/>
                </a:moveTo>
                <a:cubicBezTo>
                  <a:pt x="54115" y="17386"/>
                  <a:pt x="53886" y="17728"/>
                  <a:pt x="53677" y="17880"/>
                </a:cubicBezTo>
                <a:cubicBezTo>
                  <a:pt x="53867" y="17880"/>
                  <a:pt x="54096" y="17519"/>
                  <a:pt x="54286" y="17367"/>
                </a:cubicBezTo>
                <a:close/>
                <a:moveTo>
                  <a:pt x="1199" y="67182"/>
                </a:moveTo>
                <a:cubicBezTo>
                  <a:pt x="1332" y="67201"/>
                  <a:pt x="1465" y="67087"/>
                  <a:pt x="1617" y="66935"/>
                </a:cubicBezTo>
                <a:cubicBezTo>
                  <a:pt x="1522" y="66745"/>
                  <a:pt x="1332" y="67106"/>
                  <a:pt x="1199" y="67182"/>
                </a:cubicBezTo>
                <a:close/>
                <a:moveTo>
                  <a:pt x="53049" y="18679"/>
                </a:moveTo>
                <a:cubicBezTo>
                  <a:pt x="53373" y="18641"/>
                  <a:pt x="53677" y="17976"/>
                  <a:pt x="53049" y="18679"/>
                </a:cubicBezTo>
                <a:close/>
                <a:moveTo>
                  <a:pt x="52517" y="19535"/>
                </a:moveTo>
                <a:cubicBezTo>
                  <a:pt x="52821" y="19155"/>
                  <a:pt x="52878" y="19326"/>
                  <a:pt x="53144" y="18946"/>
                </a:cubicBezTo>
                <a:cubicBezTo>
                  <a:pt x="52916" y="18946"/>
                  <a:pt x="52498" y="19269"/>
                  <a:pt x="52517" y="19535"/>
                </a:cubicBezTo>
                <a:close/>
                <a:moveTo>
                  <a:pt x="48827" y="23492"/>
                </a:moveTo>
                <a:cubicBezTo>
                  <a:pt x="48922" y="23396"/>
                  <a:pt x="49036" y="23282"/>
                  <a:pt x="48922" y="23187"/>
                </a:cubicBezTo>
                <a:cubicBezTo>
                  <a:pt x="48770" y="23206"/>
                  <a:pt x="48675" y="23396"/>
                  <a:pt x="48827" y="23492"/>
                </a:cubicBezTo>
                <a:close/>
                <a:moveTo>
                  <a:pt x="48998" y="23187"/>
                </a:moveTo>
                <a:cubicBezTo>
                  <a:pt x="49531" y="22959"/>
                  <a:pt x="50329" y="22236"/>
                  <a:pt x="50862" y="21589"/>
                </a:cubicBezTo>
                <a:cubicBezTo>
                  <a:pt x="50139" y="22198"/>
                  <a:pt x="49759" y="22407"/>
                  <a:pt x="48998" y="23187"/>
                </a:cubicBezTo>
                <a:close/>
                <a:moveTo>
                  <a:pt x="45365" y="26972"/>
                </a:moveTo>
                <a:cubicBezTo>
                  <a:pt x="45745" y="26573"/>
                  <a:pt x="46050" y="26440"/>
                  <a:pt x="46240" y="26059"/>
                </a:cubicBezTo>
                <a:cubicBezTo>
                  <a:pt x="45955" y="26250"/>
                  <a:pt x="45346" y="26630"/>
                  <a:pt x="45365" y="26972"/>
                </a:cubicBezTo>
                <a:close/>
                <a:moveTo>
                  <a:pt x="49854" y="22826"/>
                </a:moveTo>
                <a:cubicBezTo>
                  <a:pt x="49778" y="23016"/>
                  <a:pt x="49093" y="23225"/>
                  <a:pt x="49055" y="23625"/>
                </a:cubicBezTo>
                <a:cubicBezTo>
                  <a:pt x="48846" y="23606"/>
                  <a:pt x="48256" y="24157"/>
                  <a:pt x="48370" y="24347"/>
                </a:cubicBezTo>
                <a:cubicBezTo>
                  <a:pt x="49093" y="23663"/>
                  <a:pt x="49416" y="23396"/>
                  <a:pt x="50139" y="22750"/>
                </a:cubicBezTo>
                <a:cubicBezTo>
                  <a:pt x="50120" y="22502"/>
                  <a:pt x="49740" y="23073"/>
                  <a:pt x="49854" y="22826"/>
                </a:cubicBezTo>
                <a:close/>
                <a:moveTo>
                  <a:pt x="1655" y="68228"/>
                </a:moveTo>
                <a:cubicBezTo>
                  <a:pt x="1408" y="68609"/>
                  <a:pt x="913" y="69008"/>
                  <a:pt x="989" y="69370"/>
                </a:cubicBezTo>
                <a:cubicBezTo>
                  <a:pt x="1237" y="68989"/>
                  <a:pt x="1750" y="68590"/>
                  <a:pt x="1655" y="68228"/>
                </a:cubicBezTo>
                <a:close/>
                <a:moveTo>
                  <a:pt x="46164" y="26573"/>
                </a:moveTo>
                <a:cubicBezTo>
                  <a:pt x="46107" y="26649"/>
                  <a:pt x="45840" y="26839"/>
                  <a:pt x="45879" y="27048"/>
                </a:cubicBezTo>
                <a:cubicBezTo>
                  <a:pt x="45726" y="26972"/>
                  <a:pt x="45517" y="27258"/>
                  <a:pt x="45327" y="27429"/>
                </a:cubicBezTo>
                <a:cubicBezTo>
                  <a:pt x="45517" y="27486"/>
                  <a:pt x="46259" y="26820"/>
                  <a:pt x="46373" y="26497"/>
                </a:cubicBezTo>
                <a:cubicBezTo>
                  <a:pt x="46354" y="26383"/>
                  <a:pt x="46050" y="26801"/>
                  <a:pt x="46164" y="26554"/>
                </a:cubicBezTo>
                <a:close/>
                <a:moveTo>
                  <a:pt x="51737" y="22122"/>
                </a:moveTo>
                <a:cubicBezTo>
                  <a:pt x="51528" y="22236"/>
                  <a:pt x="51033" y="22978"/>
                  <a:pt x="51604" y="22445"/>
                </a:cubicBezTo>
                <a:cubicBezTo>
                  <a:pt x="51718" y="22350"/>
                  <a:pt x="51889" y="22236"/>
                  <a:pt x="51737" y="22122"/>
                </a:cubicBezTo>
                <a:close/>
                <a:moveTo>
                  <a:pt x="54495" y="20791"/>
                </a:moveTo>
                <a:cubicBezTo>
                  <a:pt x="54476" y="20886"/>
                  <a:pt x="55161" y="20258"/>
                  <a:pt x="55180" y="20163"/>
                </a:cubicBezTo>
                <a:cubicBezTo>
                  <a:pt x="54837" y="20277"/>
                  <a:pt x="54723" y="20600"/>
                  <a:pt x="54495" y="20791"/>
                </a:cubicBezTo>
                <a:close/>
                <a:moveTo>
                  <a:pt x="54362" y="20848"/>
                </a:moveTo>
                <a:cubicBezTo>
                  <a:pt x="54248" y="20924"/>
                  <a:pt x="54267" y="21000"/>
                  <a:pt x="54210" y="21057"/>
                </a:cubicBezTo>
                <a:cubicBezTo>
                  <a:pt x="53601" y="21647"/>
                  <a:pt x="54286" y="21228"/>
                  <a:pt x="54362" y="20848"/>
                </a:cubicBezTo>
                <a:close/>
                <a:moveTo>
                  <a:pt x="55674" y="19897"/>
                </a:moveTo>
                <a:cubicBezTo>
                  <a:pt x="55674" y="20087"/>
                  <a:pt x="55427" y="20277"/>
                  <a:pt x="55218" y="20486"/>
                </a:cubicBezTo>
                <a:lnTo>
                  <a:pt x="55351" y="20619"/>
                </a:lnTo>
                <a:cubicBezTo>
                  <a:pt x="55275" y="20486"/>
                  <a:pt x="55864" y="19840"/>
                  <a:pt x="55750" y="20182"/>
                </a:cubicBezTo>
                <a:cubicBezTo>
                  <a:pt x="56036" y="20220"/>
                  <a:pt x="55826" y="19840"/>
                  <a:pt x="55674" y="19897"/>
                </a:cubicBezTo>
                <a:close/>
                <a:moveTo>
                  <a:pt x="54533" y="22388"/>
                </a:moveTo>
                <a:cubicBezTo>
                  <a:pt x="54704" y="22160"/>
                  <a:pt x="54780" y="22160"/>
                  <a:pt x="54989" y="21894"/>
                </a:cubicBezTo>
                <a:cubicBezTo>
                  <a:pt x="55085" y="21742"/>
                  <a:pt x="54362" y="22293"/>
                  <a:pt x="54533" y="22388"/>
                </a:cubicBezTo>
                <a:close/>
                <a:moveTo>
                  <a:pt x="45460" y="31062"/>
                </a:moveTo>
                <a:cubicBezTo>
                  <a:pt x="45517" y="31005"/>
                  <a:pt x="45517" y="31062"/>
                  <a:pt x="45498" y="31100"/>
                </a:cubicBezTo>
                <a:cubicBezTo>
                  <a:pt x="46069" y="30643"/>
                  <a:pt x="46544" y="30092"/>
                  <a:pt x="47134" y="29635"/>
                </a:cubicBezTo>
                <a:cubicBezTo>
                  <a:pt x="47077" y="29616"/>
                  <a:pt x="47020" y="29616"/>
                  <a:pt x="46982" y="29559"/>
                </a:cubicBezTo>
                <a:cubicBezTo>
                  <a:pt x="47134" y="29350"/>
                  <a:pt x="47343" y="29331"/>
                  <a:pt x="47362" y="29198"/>
                </a:cubicBezTo>
                <a:cubicBezTo>
                  <a:pt x="46982" y="29350"/>
                  <a:pt x="46582" y="29825"/>
                  <a:pt x="46088" y="30263"/>
                </a:cubicBezTo>
                <a:cubicBezTo>
                  <a:pt x="46525" y="30282"/>
                  <a:pt x="45289" y="30853"/>
                  <a:pt x="45441" y="31138"/>
                </a:cubicBezTo>
                <a:cubicBezTo>
                  <a:pt x="45498" y="31119"/>
                  <a:pt x="45479" y="31081"/>
                  <a:pt x="45460" y="31062"/>
                </a:cubicBezTo>
                <a:close/>
                <a:moveTo>
                  <a:pt x="44319" y="32070"/>
                </a:moveTo>
                <a:cubicBezTo>
                  <a:pt x="44661" y="31994"/>
                  <a:pt x="45403" y="31385"/>
                  <a:pt x="45327" y="31100"/>
                </a:cubicBezTo>
                <a:cubicBezTo>
                  <a:pt x="44851" y="31613"/>
                  <a:pt x="44775" y="31613"/>
                  <a:pt x="44319" y="32070"/>
                </a:cubicBezTo>
                <a:close/>
                <a:moveTo>
                  <a:pt x="54495" y="22712"/>
                </a:moveTo>
                <a:cubicBezTo>
                  <a:pt x="54533" y="22750"/>
                  <a:pt x="54533" y="22788"/>
                  <a:pt x="54514" y="22845"/>
                </a:cubicBezTo>
                <a:cubicBezTo>
                  <a:pt x="54951" y="22540"/>
                  <a:pt x="55807" y="21913"/>
                  <a:pt x="55883" y="21475"/>
                </a:cubicBezTo>
                <a:cubicBezTo>
                  <a:pt x="55541" y="21780"/>
                  <a:pt x="55313" y="21856"/>
                  <a:pt x="55218" y="22236"/>
                </a:cubicBezTo>
                <a:cubicBezTo>
                  <a:pt x="54837" y="22255"/>
                  <a:pt x="54780" y="22521"/>
                  <a:pt x="54495" y="22712"/>
                </a:cubicBezTo>
                <a:close/>
                <a:moveTo>
                  <a:pt x="54343" y="22845"/>
                </a:moveTo>
                <a:cubicBezTo>
                  <a:pt x="54134" y="23092"/>
                  <a:pt x="54324" y="23035"/>
                  <a:pt x="54057" y="23130"/>
                </a:cubicBezTo>
                <a:cubicBezTo>
                  <a:pt x="54153" y="23225"/>
                  <a:pt x="54038" y="23282"/>
                  <a:pt x="54191" y="23282"/>
                </a:cubicBezTo>
                <a:cubicBezTo>
                  <a:pt x="54267" y="23206"/>
                  <a:pt x="54324" y="22864"/>
                  <a:pt x="54438" y="23054"/>
                </a:cubicBezTo>
                <a:cubicBezTo>
                  <a:pt x="54552" y="22883"/>
                  <a:pt x="54438" y="22940"/>
                  <a:pt x="54343" y="22845"/>
                </a:cubicBezTo>
                <a:close/>
                <a:moveTo>
                  <a:pt x="52935" y="24252"/>
                </a:moveTo>
                <a:cubicBezTo>
                  <a:pt x="52992" y="24233"/>
                  <a:pt x="53068" y="24252"/>
                  <a:pt x="53125" y="24271"/>
                </a:cubicBezTo>
                <a:cubicBezTo>
                  <a:pt x="53144" y="24214"/>
                  <a:pt x="53163" y="24157"/>
                  <a:pt x="53240" y="24100"/>
                </a:cubicBezTo>
                <a:cubicBezTo>
                  <a:pt x="53049" y="24043"/>
                  <a:pt x="52935" y="24195"/>
                  <a:pt x="52783" y="24386"/>
                </a:cubicBezTo>
                <a:cubicBezTo>
                  <a:pt x="52802" y="24424"/>
                  <a:pt x="52821" y="24443"/>
                  <a:pt x="52859" y="24462"/>
                </a:cubicBezTo>
                <a:cubicBezTo>
                  <a:pt x="52878" y="24424"/>
                  <a:pt x="52916" y="24443"/>
                  <a:pt x="52935" y="24462"/>
                </a:cubicBezTo>
                <a:cubicBezTo>
                  <a:pt x="52973" y="24386"/>
                  <a:pt x="52992" y="24328"/>
                  <a:pt x="52916" y="24252"/>
                </a:cubicBezTo>
                <a:close/>
                <a:moveTo>
                  <a:pt x="56416" y="20981"/>
                </a:moveTo>
                <a:cubicBezTo>
                  <a:pt x="56321" y="21095"/>
                  <a:pt x="56283" y="21209"/>
                  <a:pt x="56112" y="21342"/>
                </a:cubicBezTo>
                <a:cubicBezTo>
                  <a:pt x="56264" y="21304"/>
                  <a:pt x="56549" y="21152"/>
                  <a:pt x="56416" y="20981"/>
                </a:cubicBezTo>
                <a:close/>
                <a:moveTo>
                  <a:pt x="52536" y="24899"/>
                </a:moveTo>
                <a:cubicBezTo>
                  <a:pt x="53049" y="24576"/>
                  <a:pt x="53354" y="24252"/>
                  <a:pt x="53829" y="23853"/>
                </a:cubicBezTo>
                <a:cubicBezTo>
                  <a:pt x="53468" y="23872"/>
                  <a:pt x="52783" y="24747"/>
                  <a:pt x="52536" y="24899"/>
                </a:cubicBezTo>
                <a:close/>
                <a:moveTo>
                  <a:pt x="55066" y="22540"/>
                </a:moveTo>
                <a:cubicBezTo>
                  <a:pt x="55009" y="22769"/>
                  <a:pt x="54780" y="22750"/>
                  <a:pt x="54704" y="22940"/>
                </a:cubicBezTo>
                <a:cubicBezTo>
                  <a:pt x="54837" y="22883"/>
                  <a:pt x="55256" y="22712"/>
                  <a:pt x="55066" y="22540"/>
                </a:cubicBezTo>
                <a:close/>
                <a:moveTo>
                  <a:pt x="5098" y="69750"/>
                </a:moveTo>
                <a:cubicBezTo>
                  <a:pt x="4660" y="70188"/>
                  <a:pt x="4280" y="70777"/>
                  <a:pt x="3785" y="71272"/>
                </a:cubicBezTo>
                <a:cubicBezTo>
                  <a:pt x="4280" y="71081"/>
                  <a:pt x="4984" y="70321"/>
                  <a:pt x="5098" y="69750"/>
                </a:cubicBezTo>
                <a:close/>
                <a:moveTo>
                  <a:pt x="55123" y="22902"/>
                </a:moveTo>
                <a:cubicBezTo>
                  <a:pt x="55389" y="22807"/>
                  <a:pt x="55484" y="22655"/>
                  <a:pt x="55693" y="22445"/>
                </a:cubicBezTo>
                <a:cubicBezTo>
                  <a:pt x="55541" y="22369"/>
                  <a:pt x="55294" y="22674"/>
                  <a:pt x="55123" y="22902"/>
                </a:cubicBezTo>
                <a:close/>
                <a:moveTo>
                  <a:pt x="53316" y="24956"/>
                </a:moveTo>
                <a:cubicBezTo>
                  <a:pt x="53373" y="25108"/>
                  <a:pt x="53125" y="25298"/>
                  <a:pt x="53316" y="25451"/>
                </a:cubicBezTo>
                <a:cubicBezTo>
                  <a:pt x="53335" y="25279"/>
                  <a:pt x="53582" y="24956"/>
                  <a:pt x="53316" y="24956"/>
                </a:cubicBezTo>
                <a:close/>
                <a:moveTo>
                  <a:pt x="50367" y="27942"/>
                </a:moveTo>
                <a:cubicBezTo>
                  <a:pt x="51357" y="27315"/>
                  <a:pt x="52403" y="25774"/>
                  <a:pt x="53144" y="25546"/>
                </a:cubicBezTo>
                <a:cubicBezTo>
                  <a:pt x="53087" y="25546"/>
                  <a:pt x="53030" y="25527"/>
                  <a:pt x="53068" y="25470"/>
                </a:cubicBezTo>
                <a:cubicBezTo>
                  <a:pt x="53068" y="25470"/>
                  <a:pt x="53049" y="25432"/>
                  <a:pt x="53030" y="25432"/>
                </a:cubicBezTo>
                <a:cubicBezTo>
                  <a:pt x="52422" y="25698"/>
                  <a:pt x="51090" y="27220"/>
                  <a:pt x="50367" y="27923"/>
                </a:cubicBezTo>
                <a:close/>
                <a:moveTo>
                  <a:pt x="40686" y="37034"/>
                </a:moveTo>
                <a:cubicBezTo>
                  <a:pt x="40515" y="36901"/>
                  <a:pt x="39868" y="37776"/>
                  <a:pt x="39545" y="38042"/>
                </a:cubicBezTo>
                <a:cubicBezTo>
                  <a:pt x="39468" y="38080"/>
                  <a:pt x="39259" y="38328"/>
                  <a:pt x="39430" y="38214"/>
                </a:cubicBezTo>
                <a:lnTo>
                  <a:pt x="39678" y="37985"/>
                </a:lnTo>
                <a:cubicBezTo>
                  <a:pt x="40115" y="37605"/>
                  <a:pt x="40458" y="37186"/>
                  <a:pt x="40686" y="37034"/>
                </a:cubicBezTo>
                <a:close/>
                <a:moveTo>
                  <a:pt x="3196" y="72109"/>
                </a:moveTo>
                <a:cubicBezTo>
                  <a:pt x="3063" y="72204"/>
                  <a:pt x="3025" y="72584"/>
                  <a:pt x="2872" y="72432"/>
                </a:cubicBezTo>
                <a:cubicBezTo>
                  <a:pt x="2777" y="72565"/>
                  <a:pt x="2682" y="72717"/>
                  <a:pt x="2891" y="72831"/>
                </a:cubicBezTo>
                <a:cubicBezTo>
                  <a:pt x="3082" y="72584"/>
                  <a:pt x="3291" y="72337"/>
                  <a:pt x="3215" y="72109"/>
                </a:cubicBezTo>
                <a:close/>
                <a:moveTo>
                  <a:pt x="45327" y="32755"/>
                </a:moveTo>
                <a:cubicBezTo>
                  <a:pt x="46753" y="31766"/>
                  <a:pt x="47857" y="30510"/>
                  <a:pt x="49531" y="28874"/>
                </a:cubicBezTo>
                <a:cubicBezTo>
                  <a:pt x="47933" y="30149"/>
                  <a:pt x="46658" y="31480"/>
                  <a:pt x="45327" y="32755"/>
                </a:cubicBezTo>
                <a:close/>
                <a:moveTo>
                  <a:pt x="44642" y="33458"/>
                </a:moveTo>
                <a:cubicBezTo>
                  <a:pt x="44509" y="33420"/>
                  <a:pt x="44319" y="33744"/>
                  <a:pt x="44167" y="33839"/>
                </a:cubicBezTo>
                <a:cubicBezTo>
                  <a:pt x="44338" y="33839"/>
                  <a:pt x="44547" y="33649"/>
                  <a:pt x="44642" y="33458"/>
                </a:cubicBezTo>
                <a:close/>
                <a:moveTo>
                  <a:pt x="3709" y="74676"/>
                </a:moveTo>
                <a:cubicBezTo>
                  <a:pt x="3747" y="74810"/>
                  <a:pt x="3671" y="74924"/>
                  <a:pt x="3614" y="75057"/>
                </a:cubicBezTo>
                <a:cubicBezTo>
                  <a:pt x="4109" y="75361"/>
                  <a:pt x="3652" y="75761"/>
                  <a:pt x="3690" y="76122"/>
                </a:cubicBezTo>
                <a:cubicBezTo>
                  <a:pt x="4071" y="75646"/>
                  <a:pt x="4318" y="75190"/>
                  <a:pt x="4755" y="74619"/>
                </a:cubicBezTo>
                <a:cubicBezTo>
                  <a:pt x="4584" y="74600"/>
                  <a:pt x="4394" y="74924"/>
                  <a:pt x="4394" y="75038"/>
                </a:cubicBezTo>
                <a:cubicBezTo>
                  <a:pt x="3957" y="74829"/>
                  <a:pt x="4432" y="74182"/>
                  <a:pt x="4698" y="73687"/>
                </a:cubicBezTo>
                <a:cubicBezTo>
                  <a:pt x="4489" y="73801"/>
                  <a:pt x="4223" y="74030"/>
                  <a:pt x="4147" y="74277"/>
                </a:cubicBezTo>
                <a:cubicBezTo>
                  <a:pt x="3938" y="74296"/>
                  <a:pt x="4261" y="73916"/>
                  <a:pt x="4470" y="73744"/>
                </a:cubicBezTo>
                <a:cubicBezTo>
                  <a:pt x="4965" y="72907"/>
                  <a:pt x="5345" y="71994"/>
                  <a:pt x="5935" y="71024"/>
                </a:cubicBezTo>
                <a:cubicBezTo>
                  <a:pt x="5079" y="71804"/>
                  <a:pt x="4071" y="73459"/>
                  <a:pt x="3538" y="74011"/>
                </a:cubicBezTo>
                <a:cubicBezTo>
                  <a:pt x="3500" y="74049"/>
                  <a:pt x="3120" y="74448"/>
                  <a:pt x="2948" y="74258"/>
                </a:cubicBezTo>
                <a:cubicBezTo>
                  <a:pt x="2682" y="73954"/>
                  <a:pt x="3823" y="72527"/>
                  <a:pt x="4128" y="72014"/>
                </a:cubicBezTo>
                <a:cubicBezTo>
                  <a:pt x="3938" y="71918"/>
                  <a:pt x="3957" y="72166"/>
                  <a:pt x="3747" y="72299"/>
                </a:cubicBezTo>
                <a:cubicBezTo>
                  <a:pt x="3747" y="72185"/>
                  <a:pt x="3842" y="72071"/>
                  <a:pt x="3728" y="71975"/>
                </a:cubicBezTo>
                <a:cubicBezTo>
                  <a:pt x="3272" y="72432"/>
                  <a:pt x="3234" y="73174"/>
                  <a:pt x="2682" y="73383"/>
                </a:cubicBezTo>
                <a:cubicBezTo>
                  <a:pt x="2625" y="73668"/>
                  <a:pt x="2416" y="73973"/>
                  <a:pt x="2321" y="74277"/>
                </a:cubicBezTo>
                <a:cubicBezTo>
                  <a:pt x="2454" y="74410"/>
                  <a:pt x="2568" y="74524"/>
                  <a:pt x="2682" y="74657"/>
                </a:cubicBezTo>
                <a:cubicBezTo>
                  <a:pt x="2872" y="74353"/>
                  <a:pt x="3443" y="74600"/>
                  <a:pt x="3709" y="74676"/>
                </a:cubicBezTo>
                <a:close/>
                <a:moveTo>
                  <a:pt x="47039" y="32051"/>
                </a:moveTo>
                <a:cubicBezTo>
                  <a:pt x="47514" y="32108"/>
                  <a:pt x="48009" y="31233"/>
                  <a:pt x="48598" y="30796"/>
                </a:cubicBezTo>
                <a:cubicBezTo>
                  <a:pt x="48123" y="30986"/>
                  <a:pt x="47724" y="31423"/>
                  <a:pt x="47039" y="32051"/>
                </a:cubicBezTo>
                <a:close/>
                <a:moveTo>
                  <a:pt x="41770" y="37301"/>
                </a:moveTo>
                <a:cubicBezTo>
                  <a:pt x="43520" y="35380"/>
                  <a:pt x="45384" y="34048"/>
                  <a:pt x="46982" y="32184"/>
                </a:cubicBezTo>
                <a:cubicBezTo>
                  <a:pt x="45802" y="33287"/>
                  <a:pt x="44718" y="34219"/>
                  <a:pt x="43710" y="35189"/>
                </a:cubicBezTo>
                <a:cubicBezTo>
                  <a:pt x="43273" y="35608"/>
                  <a:pt x="42873" y="36121"/>
                  <a:pt x="42417" y="36540"/>
                </a:cubicBezTo>
                <a:cubicBezTo>
                  <a:pt x="42150" y="36806"/>
                  <a:pt x="41694" y="36958"/>
                  <a:pt x="41770" y="37301"/>
                </a:cubicBezTo>
                <a:close/>
                <a:moveTo>
                  <a:pt x="38441" y="40363"/>
                </a:moveTo>
                <a:cubicBezTo>
                  <a:pt x="38308" y="40458"/>
                  <a:pt x="38441" y="40230"/>
                  <a:pt x="38308" y="40211"/>
                </a:cubicBezTo>
                <a:cubicBezTo>
                  <a:pt x="38194" y="40344"/>
                  <a:pt x="38365" y="40477"/>
                  <a:pt x="38232" y="40629"/>
                </a:cubicBezTo>
                <a:cubicBezTo>
                  <a:pt x="38156" y="40648"/>
                  <a:pt x="38099" y="40572"/>
                  <a:pt x="38023" y="40686"/>
                </a:cubicBezTo>
                <a:cubicBezTo>
                  <a:pt x="37224" y="41809"/>
                  <a:pt x="36083" y="42398"/>
                  <a:pt x="35550" y="43292"/>
                </a:cubicBezTo>
                <a:cubicBezTo>
                  <a:pt x="35436" y="43311"/>
                  <a:pt x="35360" y="43216"/>
                  <a:pt x="35265" y="43273"/>
                </a:cubicBezTo>
                <a:cubicBezTo>
                  <a:pt x="35132" y="43654"/>
                  <a:pt x="34808" y="44110"/>
                  <a:pt x="34390" y="44300"/>
                </a:cubicBezTo>
                <a:cubicBezTo>
                  <a:pt x="34656" y="44338"/>
                  <a:pt x="34086" y="44681"/>
                  <a:pt x="34124" y="44700"/>
                </a:cubicBezTo>
                <a:cubicBezTo>
                  <a:pt x="34048" y="44719"/>
                  <a:pt x="33971" y="44700"/>
                  <a:pt x="33895" y="44624"/>
                </a:cubicBezTo>
                <a:cubicBezTo>
                  <a:pt x="34086" y="44795"/>
                  <a:pt x="33515" y="44947"/>
                  <a:pt x="33781" y="45004"/>
                </a:cubicBezTo>
                <a:cubicBezTo>
                  <a:pt x="33610" y="45004"/>
                  <a:pt x="33363" y="45670"/>
                  <a:pt x="33173" y="45518"/>
                </a:cubicBezTo>
                <a:cubicBezTo>
                  <a:pt x="33135" y="45594"/>
                  <a:pt x="33116" y="45670"/>
                  <a:pt x="33192" y="45727"/>
                </a:cubicBezTo>
                <a:cubicBezTo>
                  <a:pt x="32830" y="45917"/>
                  <a:pt x="32678" y="45993"/>
                  <a:pt x="32640" y="46297"/>
                </a:cubicBezTo>
                <a:cubicBezTo>
                  <a:pt x="32355" y="46374"/>
                  <a:pt x="32279" y="46716"/>
                  <a:pt x="32050" y="46564"/>
                </a:cubicBezTo>
                <a:cubicBezTo>
                  <a:pt x="31974" y="46659"/>
                  <a:pt x="32145" y="46716"/>
                  <a:pt x="32107" y="46811"/>
                </a:cubicBezTo>
                <a:cubicBezTo>
                  <a:pt x="31765" y="46982"/>
                  <a:pt x="31632" y="47267"/>
                  <a:pt x="31651" y="47382"/>
                </a:cubicBezTo>
                <a:cubicBezTo>
                  <a:pt x="31213" y="47667"/>
                  <a:pt x="31080" y="47914"/>
                  <a:pt x="30776" y="48123"/>
                </a:cubicBezTo>
                <a:cubicBezTo>
                  <a:pt x="30719" y="48200"/>
                  <a:pt x="30871" y="48238"/>
                  <a:pt x="30795" y="48314"/>
                </a:cubicBezTo>
                <a:cubicBezTo>
                  <a:pt x="30871" y="48333"/>
                  <a:pt x="30909" y="48180"/>
                  <a:pt x="31080" y="48123"/>
                </a:cubicBezTo>
                <a:cubicBezTo>
                  <a:pt x="31042" y="48104"/>
                  <a:pt x="30985" y="48142"/>
                  <a:pt x="30947" y="48104"/>
                </a:cubicBezTo>
                <a:cubicBezTo>
                  <a:pt x="31137" y="47838"/>
                  <a:pt x="31232" y="48085"/>
                  <a:pt x="31404" y="47819"/>
                </a:cubicBezTo>
                <a:cubicBezTo>
                  <a:pt x="31309" y="47781"/>
                  <a:pt x="31251" y="47933"/>
                  <a:pt x="31251" y="47743"/>
                </a:cubicBezTo>
                <a:cubicBezTo>
                  <a:pt x="31480" y="47762"/>
                  <a:pt x="31955" y="47382"/>
                  <a:pt x="31784" y="47325"/>
                </a:cubicBezTo>
                <a:cubicBezTo>
                  <a:pt x="32450" y="46849"/>
                  <a:pt x="32393" y="46640"/>
                  <a:pt x="33268" y="46012"/>
                </a:cubicBezTo>
                <a:cubicBezTo>
                  <a:pt x="33154" y="45974"/>
                  <a:pt x="33914" y="45308"/>
                  <a:pt x="34238" y="45099"/>
                </a:cubicBezTo>
                <a:cubicBezTo>
                  <a:pt x="34238" y="45042"/>
                  <a:pt x="34219" y="44985"/>
                  <a:pt x="34181" y="44928"/>
                </a:cubicBezTo>
                <a:cubicBezTo>
                  <a:pt x="34656" y="44795"/>
                  <a:pt x="34428" y="44586"/>
                  <a:pt x="34942" y="44490"/>
                </a:cubicBezTo>
                <a:cubicBezTo>
                  <a:pt x="34561" y="44471"/>
                  <a:pt x="35284" y="44110"/>
                  <a:pt x="34903" y="44243"/>
                </a:cubicBezTo>
                <a:cubicBezTo>
                  <a:pt x="34884" y="44072"/>
                  <a:pt x="35189" y="44015"/>
                  <a:pt x="35284" y="43977"/>
                </a:cubicBezTo>
                <a:cubicBezTo>
                  <a:pt x="35417" y="44034"/>
                  <a:pt x="35303" y="44129"/>
                  <a:pt x="35398" y="44205"/>
                </a:cubicBezTo>
                <a:cubicBezTo>
                  <a:pt x="35341" y="44034"/>
                  <a:pt x="35664" y="43825"/>
                  <a:pt x="35455" y="43673"/>
                </a:cubicBezTo>
                <a:cubicBezTo>
                  <a:pt x="35360" y="43768"/>
                  <a:pt x="35531" y="43825"/>
                  <a:pt x="35417" y="43920"/>
                </a:cubicBezTo>
                <a:cubicBezTo>
                  <a:pt x="35341" y="43863"/>
                  <a:pt x="35398" y="43787"/>
                  <a:pt x="35322" y="43730"/>
                </a:cubicBezTo>
                <a:cubicBezTo>
                  <a:pt x="35664" y="43463"/>
                  <a:pt x="35645" y="43558"/>
                  <a:pt x="36007" y="43292"/>
                </a:cubicBezTo>
                <a:cubicBezTo>
                  <a:pt x="35969" y="43216"/>
                  <a:pt x="35893" y="43273"/>
                  <a:pt x="35855" y="43216"/>
                </a:cubicBezTo>
                <a:cubicBezTo>
                  <a:pt x="36102" y="43197"/>
                  <a:pt x="36387" y="43026"/>
                  <a:pt x="36596" y="42664"/>
                </a:cubicBezTo>
                <a:cubicBezTo>
                  <a:pt x="36729" y="42722"/>
                  <a:pt x="36615" y="42817"/>
                  <a:pt x="36729" y="42893"/>
                </a:cubicBezTo>
                <a:cubicBezTo>
                  <a:pt x="36844" y="42817"/>
                  <a:pt x="36768" y="42760"/>
                  <a:pt x="36710" y="42683"/>
                </a:cubicBezTo>
                <a:cubicBezTo>
                  <a:pt x="36806" y="42607"/>
                  <a:pt x="36863" y="42798"/>
                  <a:pt x="36958" y="42741"/>
                </a:cubicBezTo>
                <a:cubicBezTo>
                  <a:pt x="37129" y="42626"/>
                  <a:pt x="37034" y="42531"/>
                  <a:pt x="36920" y="42417"/>
                </a:cubicBezTo>
                <a:cubicBezTo>
                  <a:pt x="36882" y="42607"/>
                  <a:pt x="36863" y="42626"/>
                  <a:pt x="36672" y="42645"/>
                </a:cubicBezTo>
                <a:cubicBezTo>
                  <a:pt x="36729" y="42227"/>
                  <a:pt x="37034" y="42474"/>
                  <a:pt x="36882" y="42189"/>
                </a:cubicBezTo>
                <a:cubicBezTo>
                  <a:pt x="36939" y="42132"/>
                  <a:pt x="36977" y="42208"/>
                  <a:pt x="37034" y="42246"/>
                </a:cubicBezTo>
                <a:cubicBezTo>
                  <a:pt x="37243" y="42075"/>
                  <a:pt x="37281" y="41923"/>
                  <a:pt x="37224" y="41790"/>
                </a:cubicBezTo>
                <a:cubicBezTo>
                  <a:pt x="37623" y="41485"/>
                  <a:pt x="37700" y="41542"/>
                  <a:pt x="37985" y="41143"/>
                </a:cubicBezTo>
                <a:cubicBezTo>
                  <a:pt x="38023" y="41181"/>
                  <a:pt x="37966" y="41219"/>
                  <a:pt x="37928" y="41257"/>
                </a:cubicBezTo>
                <a:cubicBezTo>
                  <a:pt x="38441" y="40972"/>
                  <a:pt x="38594" y="40534"/>
                  <a:pt x="38974" y="40344"/>
                </a:cubicBezTo>
                <a:lnTo>
                  <a:pt x="38879" y="40230"/>
                </a:lnTo>
                <a:cubicBezTo>
                  <a:pt x="38936" y="40192"/>
                  <a:pt x="38974" y="40268"/>
                  <a:pt x="39031" y="40306"/>
                </a:cubicBezTo>
                <a:cubicBezTo>
                  <a:pt x="39069" y="40230"/>
                  <a:pt x="39088" y="40154"/>
                  <a:pt x="39012" y="40097"/>
                </a:cubicBezTo>
                <a:cubicBezTo>
                  <a:pt x="39468" y="40002"/>
                  <a:pt x="39697" y="39545"/>
                  <a:pt x="39754" y="39336"/>
                </a:cubicBezTo>
                <a:cubicBezTo>
                  <a:pt x="39925" y="39222"/>
                  <a:pt x="39792" y="39450"/>
                  <a:pt x="39906" y="39488"/>
                </a:cubicBezTo>
                <a:cubicBezTo>
                  <a:pt x="39982" y="39393"/>
                  <a:pt x="39944" y="39317"/>
                  <a:pt x="39849" y="39241"/>
                </a:cubicBezTo>
                <a:cubicBezTo>
                  <a:pt x="40096" y="39298"/>
                  <a:pt x="40305" y="38898"/>
                  <a:pt x="40496" y="38860"/>
                </a:cubicBezTo>
                <a:cubicBezTo>
                  <a:pt x="40553" y="38708"/>
                  <a:pt x="40458" y="38575"/>
                  <a:pt x="40724" y="38423"/>
                </a:cubicBezTo>
                <a:cubicBezTo>
                  <a:pt x="40743" y="38518"/>
                  <a:pt x="40629" y="38613"/>
                  <a:pt x="40553" y="38727"/>
                </a:cubicBezTo>
                <a:cubicBezTo>
                  <a:pt x="40667" y="38765"/>
                  <a:pt x="40838" y="38480"/>
                  <a:pt x="40971" y="38385"/>
                </a:cubicBezTo>
                <a:cubicBezTo>
                  <a:pt x="40990" y="38328"/>
                  <a:pt x="40952" y="38271"/>
                  <a:pt x="40876" y="38195"/>
                </a:cubicBezTo>
                <a:cubicBezTo>
                  <a:pt x="41256" y="37795"/>
                  <a:pt x="41713" y="37586"/>
                  <a:pt x="41656" y="37263"/>
                </a:cubicBezTo>
                <a:cubicBezTo>
                  <a:pt x="41085" y="37567"/>
                  <a:pt x="40229" y="38860"/>
                  <a:pt x="39507" y="39355"/>
                </a:cubicBezTo>
                <a:cubicBezTo>
                  <a:pt x="39430" y="39393"/>
                  <a:pt x="39259" y="39279"/>
                  <a:pt x="39449" y="39488"/>
                </a:cubicBezTo>
                <a:cubicBezTo>
                  <a:pt x="39335" y="39507"/>
                  <a:pt x="39259" y="39488"/>
                  <a:pt x="39164" y="39374"/>
                </a:cubicBezTo>
                <a:cubicBezTo>
                  <a:pt x="39221" y="39792"/>
                  <a:pt x="38594" y="40021"/>
                  <a:pt x="38575" y="40306"/>
                </a:cubicBezTo>
                <a:cubicBezTo>
                  <a:pt x="38517" y="40325"/>
                  <a:pt x="38403" y="40268"/>
                  <a:pt x="38441" y="40344"/>
                </a:cubicBezTo>
                <a:close/>
                <a:moveTo>
                  <a:pt x="52745" y="26782"/>
                </a:moveTo>
                <a:cubicBezTo>
                  <a:pt x="52726" y="26877"/>
                  <a:pt x="52612" y="26972"/>
                  <a:pt x="52574" y="27067"/>
                </a:cubicBezTo>
                <a:cubicBezTo>
                  <a:pt x="52669" y="27124"/>
                  <a:pt x="52973" y="26820"/>
                  <a:pt x="52745" y="26782"/>
                </a:cubicBezTo>
                <a:close/>
                <a:moveTo>
                  <a:pt x="55598" y="24671"/>
                </a:moveTo>
                <a:cubicBezTo>
                  <a:pt x="55541" y="25146"/>
                  <a:pt x="54989" y="25127"/>
                  <a:pt x="55104" y="25413"/>
                </a:cubicBezTo>
                <a:cubicBezTo>
                  <a:pt x="55028" y="25413"/>
                  <a:pt x="54932" y="25432"/>
                  <a:pt x="54856" y="25432"/>
                </a:cubicBezTo>
                <a:cubicBezTo>
                  <a:pt x="54894" y="25622"/>
                  <a:pt x="54609" y="25603"/>
                  <a:pt x="54723" y="25774"/>
                </a:cubicBezTo>
                <a:cubicBezTo>
                  <a:pt x="54305" y="25945"/>
                  <a:pt x="54115" y="26421"/>
                  <a:pt x="53677" y="26611"/>
                </a:cubicBezTo>
                <a:cubicBezTo>
                  <a:pt x="53658" y="26573"/>
                  <a:pt x="53715" y="26516"/>
                  <a:pt x="53753" y="26478"/>
                </a:cubicBezTo>
                <a:cubicBezTo>
                  <a:pt x="53677" y="26383"/>
                  <a:pt x="53563" y="26630"/>
                  <a:pt x="53468" y="26668"/>
                </a:cubicBezTo>
                <a:cubicBezTo>
                  <a:pt x="53563" y="26668"/>
                  <a:pt x="53544" y="26706"/>
                  <a:pt x="53582" y="26782"/>
                </a:cubicBezTo>
                <a:cubicBezTo>
                  <a:pt x="53049" y="26972"/>
                  <a:pt x="52707" y="27885"/>
                  <a:pt x="52365" y="27638"/>
                </a:cubicBezTo>
                <a:cubicBezTo>
                  <a:pt x="51699" y="28304"/>
                  <a:pt x="51261" y="28798"/>
                  <a:pt x="50786" y="29331"/>
                </a:cubicBezTo>
                <a:cubicBezTo>
                  <a:pt x="50520" y="29616"/>
                  <a:pt x="49987" y="29825"/>
                  <a:pt x="49892" y="30320"/>
                </a:cubicBezTo>
                <a:cubicBezTo>
                  <a:pt x="49778" y="30339"/>
                  <a:pt x="49664" y="30282"/>
                  <a:pt x="49531" y="30434"/>
                </a:cubicBezTo>
                <a:cubicBezTo>
                  <a:pt x="49588" y="30510"/>
                  <a:pt x="49645" y="30472"/>
                  <a:pt x="49702" y="30415"/>
                </a:cubicBezTo>
                <a:cubicBezTo>
                  <a:pt x="49759" y="30567"/>
                  <a:pt x="49531" y="30491"/>
                  <a:pt x="49550" y="30643"/>
                </a:cubicBezTo>
                <a:cubicBezTo>
                  <a:pt x="49397" y="30605"/>
                  <a:pt x="49531" y="30377"/>
                  <a:pt x="49397" y="30491"/>
                </a:cubicBezTo>
                <a:cubicBezTo>
                  <a:pt x="49207" y="30662"/>
                  <a:pt x="49473" y="30529"/>
                  <a:pt x="49416" y="30681"/>
                </a:cubicBezTo>
                <a:cubicBezTo>
                  <a:pt x="49188" y="30796"/>
                  <a:pt x="49188" y="30910"/>
                  <a:pt x="48960" y="30986"/>
                </a:cubicBezTo>
                <a:lnTo>
                  <a:pt x="49055" y="31100"/>
                </a:lnTo>
                <a:cubicBezTo>
                  <a:pt x="48675" y="31157"/>
                  <a:pt x="48199" y="31651"/>
                  <a:pt x="47571" y="32222"/>
                </a:cubicBezTo>
                <a:cubicBezTo>
                  <a:pt x="47685" y="32279"/>
                  <a:pt x="47533" y="32374"/>
                  <a:pt x="47609" y="32450"/>
                </a:cubicBezTo>
                <a:cubicBezTo>
                  <a:pt x="47533" y="32279"/>
                  <a:pt x="47305" y="32507"/>
                  <a:pt x="47153" y="32755"/>
                </a:cubicBezTo>
                <a:cubicBezTo>
                  <a:pt x="47115" y="32736"/>
                  <a:pt x="47172" y="32641"/>
                  <a:pt x="47210" y="32621"/>
                </a:cubicBezTo>
                <a:cubicBezTo>
                  <a:pt x="46430" y="33040"/>
                  <a:pt x="46126" y="33820"/>
                  <a:pt x="45460" y="34333"/>
                </a:cubicBezTo>
                <a:cubicBezTo>
                  <a:pt x="45327" y="34447"/>
                  <a:pt x="45137" y="34447"/>
                  <a:pt x="45004" y="34543"/>
                </a:cubicBezTo>
                <a:cubicBezTo>
                  <a:pt x="44889" y="34657"/>
                  <a:pt x="44813" y="34885"/>
                  <a:pt x="44642" y="35037"/>
                </a:cubicBezTo>
                <a:cubicBezTo>
                  <a:pt x="44528" y="35151"/>
                  <a:pt x="44300" y="35208"/>
                  <a:pt x="44186" y="35322"/>
                </a:cubicBezTo>
                <a:cubicBezTo>
                  <a:pt x="43995" y="35494"/>
                  <a:pt x="43900" y="35779"/>
                  <a:pt x="43710" y="35969"/>
                </a:cubicBezTo>
                <a:cubicBezTo>
                  <a:pt x="43006" y="36711"/>
                  <a:pt x="42207" y="37301"/>
                  <a:pt x="41637" y="37928"/>
                </a:cubicBezTo>
                <a:cubicBezTo>
                  <a:pt x="41713" y="38042"/>
                  <a:pt x="41637" y="38366"/>
                  <a:pt x="41485" y="38347"/>
                </a:cubicBezTo>
                <a:cubicBezTo>
                  <a:pt x="41428" y="38461"/>
                  <a:pt x="41466" y="38556"/>
                  <a:pt x="41580" y="38556"/>
                </a:cubicBezTo>
                <a:cubicBezTo>
                  <a:pt x="41333" y="38708"/>
                  <a:pt x="41447" y="38594"/>
                  <a:pt x="41580" y="38746"/>
                </a:cubicBezTo>
                <a:cubicBezTo>
                  <a:pt x="41371" y="38822"/>
                  <a:pt x="41180" y="38879"/>
                  <a:pt x="40990" y="38898"/>
                </a:cubicBezTo>
                <a:cubicBezTo>
                  <a:pt x="41180" y="38860"/>
                  <a:pt x="41104" y="39108"/>
                  <a:pt x="41237" y="39070"/>
                </a:cubicBezTo>
                <a:cubicBezTo>
                  <a:pt x="41009" y="39070"/>
                  <a:pt x="40895" y="39450"/>
                  <a:pt x="40762" y="39241"/>
                </a:cubicBezTo>
                <a:cubicBezTo>
                  <a:pt x="40667" y="39355"/>
                  <a:pt x="40743" y="39431"/>
                  <a:pt x="40838" y="39526"/>
                </a:cubicBezTo>
                <a:cubicBezTo>
                  <a:pt x="40724" y="39659"/>
                  <a:pt x="40667" y="39412"/>
                  <a:pt x="40553" y="39583"/>
                </a:cubicBezTo>
                <a:cubicBezTo>
                  <a:pt x="40800" y="39621"/>
                  <a:pt x="40401" y="39792"/>
                  <a:pt x="40286" y="39906"/>
                </a:cubicBezTo>
                <a:cubicBezTo>
                  <a:pt x="40172" y="40078"/>
                  <a:pt x="40420" y="39868"/>
                  <a:pt x="40477" y="39811"/>
                </a:cubicBezTo>
                <a:cubicBezTo>
                  <a:pt x="40439" y="40097"/>
                  <a:pt x="40229" y="40002"/>
                  <a:pt x="40115" y="40211"/>
                </a:cubicBezTo>
                <a:cubicBezTo>
                  <a:pt x="40039" y="40154"/>
                  <a:pt x="40096" y="40097"/>
                  <a:pt x="40153" y="40040"/>
                </a:cubicBezTo>
                <a:cubicBezTo>
                  <a:pt x="40039" y="39983"/>
                  <a:pt x="39887" y="40287"/>
                  <a:pt x="40058" y="40344"/>
                </a:cubicBezTo>
                <a:cubicBezTo>
                  <a:pt x="39868" y="40458"/>
                  <a:pt x="39887" y="40249"/>
                  <a:pt x="39963" y="40135"/>
                </a:cubicBezTo>
                <a:cubicBezTo>
                  <a:pt x="39792" y="40116"/>
                  <a:pt x="39887" y="40420"/>
                  <a:pt x="39773" y="40515"/>
                </a:cubicBezTo>
                <a:cubicBezTo>
                  <a:pt x="39716" y="40477"/>
                  <a:pt x="39659" y="40515"/>
                  <a:pt x="39488" y="40515"/>
                </a:cubicBezTo>
                <a:cubicBezTo>
                  <a:pt x="39449" y="40591"/>
                  <a:pt x="39488" y="40667"/>
                  <a:pt x="39545" y="40743"/>
                </a:cubicBezTo>
                <a:cubicBezTo>
                  <a:pt x="39392" y="40781"/>
                  <a:pt x="39221" y="40972"/>
                  <a:pt x="39069" y="41048"/>
                </a:cubicBezTo>
                <a:cubicBezTo>
                  <a:pt x="39050" y="41219"/>
                  <a:pt x="39202" y="41162"/>
                  <a:pt x="39297" y="41181"/>
                </a:cubicBezTo>
                <a:cubicBezTo>
                  <a:pt x="39259" y="41219"/>
                  <a:pt x="39202" y="41276"/>
                  <a:pt x="39164" y="41314"/>
                </a:cubicBezTo>
                <a:cubicBezTo>
                  <a:pt x="39297" y="41314"/>
                  <a:pt x="39392" y="41504"/>
                  <a:pt x="39545" y="41732"/>
                </a:cubicBezTo>
                <a:cubicBezTo>
                  <a:pt x="39392" y="41828"/>
                  <a:pt x="39507" y="41523"/>
                  <a:pt x="39316" y="41580"/>
                </a:cubicBezTo>
                <a:cubicBezTo>
                  <a:pt x="39088" y="41694"/>
                  <a:pt x="39411" y="41751"/>
                  <a:pt x="39278" y="41847"/>
                </a:cubicBezTo>
                <a:cubicBezTo>
                  <a:pt x="39164" y="41770"/>
                  <a:pt x="39069" y="41790"/>
                  <a:pt x="38993" y="41618"/>
                </a:cubicBezTo>
                <a:cubicBezTo>
                  <a:pt x="39069" y="41618"/>
                  <a:pt x="39164" y="41599"/>
                  <a:pt x="39240" y="41599"/>
                </a:cubicBezTo>
                <a:cubicBezTo>
                  <a:pt x="39240" y="41466"/>
                  <a:pt x="39050" y="41409"/>
                  <a:pt x="39012" y="41162"/>
                </a:cubicBezTo>
                <a:cubicBezTo>
                  <a:pt x="38955" y="41238"/>
                  <a:pt x="38898" y="41295"/>
                  <a:pt x="38841" y="41257"/>
                </a:cubicBezTo>
                <a:cubicBezTo>
                  <a:pt x="38784" y="41371"/>
                  <a:pt x="38898" y="41333"/>
                  <a:pt x="38955" y="41371"/>
                </a:cubicBezTo>
                <a:cubicBezTo>
                  <a:pt x="38784" y="41485"/>
                  <a:pt x="38689" y="41409"/>
                  <a:pt x="38670" y="41561"/>
                </a:cubicBezTo>
                <a:cubicBezTo>
                  <a:pt x="38784" y="41713"/>
                  <a:pt x="38727" y="41542"/>
                  <a:pt x="38841" y="41466"/>
                </a:cubicBezTo>
                <a:cubicBezTo>
                  <a:pt x="39012" y="41542"/>
                  <a:pt x="38803" y="41637"/>
                  <a:pt x="38727" y="41732"/>
                </a:cubicBezTo>
                <a:cubicBezTo>
                  <a:pt x="38784" y="41904"/>
                  <a:pt x="38898" y="41599"/>
                  <a:pt x="38955" y="41790"/>
                </a:cubicBezTo>
                <a:cubicBezTo>
                  <a:pt x="39069" y="41961"/>
                  <a:pt x="38689" y="41961"/>
                  <a:pt x="38784" y="42170"/>
                </a:cubicBezTo>
                <a:cubicBezTo>
                  <a:pt x="38632" y="42170"/>
                  <a:pt x="38479" y="42265"/>
                  <a:pt x="38365" y="42208"/>
                </a:cubicBezTo>
                <a:cubicBezTo>
                  <a:pt x="38156" y="42417"/>
                  <a:pt x="38575" y="42246"/>
                  <a:pt x="38517" y="42474"/>
                </a:cubicBezTo>
                <a:cubicBezTo>
                  <a:pt x="38289" y="42531"/>
                  <a:pt x="38194" y="42855"/>
                  <a:pt x="38422" y="42855"/>
                </a:cubicBezTo>
                <a:cubicBezTo>
                  <a:pt x="38403" y="43026"/>
                  <a:pt x="38289" y="43140"/>
                  <a:pt x="38118" y="43216"/>
                </a:cubicBezTo>
                <a:cubicBezTo>
                  <a:pt x="38194" y="43216"/>
                  <a:pt x="38270" y="43159"/>
                  <a:pt x="38327" y="43235"/>
                </a:cubicBezTo>
                <a:cubicBezTo>
                  <a:pt x="38422" y="43064"/>
                  <a:pt x="38708" y="42912"/>
                  <a:pt x="38955" y="42645"/>
                </a:cubicBezTo>
                <a:cubicBezTo>
                  <a:pt x="38822" y="42531"/>
                  <a:pt x="38727" y="42664"/>
                  <a:pt x="38651" y="42798"/>
                </a:cubicBezTo>
                <a:cubicBezTo>
                  <a:pt x="38536" y="42874"/>
                  <a:pt x="38479" y="42645"/>
                  <a:pt x="38365" y="42703"/>
                </a:cubicBezTo>
                <a:cubicBezTo>
                  <a:pt x="38460" y="42645"/>
                  <a:pt x="38632" y="42455"/>
                  <a:pt x="38670" y="42341"/>
                </a:cubicBezTo>
                <a:cubicBezTo>
                  <a:pt x="38841" y="42322"/>
                  <a:pt x="38879" y="42398"/>
                  <a:pt x="38936" y="42531"/>
                </a:cubicBezTo>
                <a:cubicBezTo>
                  <a:pt x="39107" y="42379"/>
                  <a:pt x="39278" y="42322"/>
                  <a:pt x="39449" y="42113"/>
                </a:cubicBezTo>
                <a:cubicBezTo>
                  <a:pt x="39392" y="41980"/>
                  <a:pt x="39088" y="42132"/>
                  <a:pt x="39145" y="42265"/>
                </a:cubicBezTo>
                <a:cubicBezTo>
                  <a:pt x="39031" y="42303"/>
                  <a:pt x="38898" y="42246"/>
                  <a:pt x="38917" y="42113"/>
                </a:cubicBezTo>
                <a:cubicBezTo>
                  <a:pt x="38993" y="42056"/>
                  <a:pt x="38936" y="42189"/>
                  <a:pt x="39012" y="42227"/>
                </a:cubicBezTo>
                <a:cubicBezTo>
                  <a:pt x="39088" y="42132"/>
                  <a:pt x="39069" y="42037"/>
                  <a:pt x="39202" y="41923"/>
                </a:cubicBezTo>
                <a:cubicBezTo>
                  <a:pt x="39259" y="41942"/>
                  <a:pt x="39678" y="41809"/>
                  <a:pt x="39468" y="42018"/>
                </a:cubicBezTo>
                <a:cubicBezTo>
                  <a:pt x="39583" y="42094"/>
                  <a:pt x="39773" y="41656"/>
                  <a:pt x="39849" y="41942"/>
                </a:cubicBezTo>
                <a:cubicBezTo>
                  <a:pt x="39811" y="41675"/>
                  <a:pt x="39488" y="41561"/>
                  <a:pt x="39392" y="41371"/>
                </a:cubicBezTo>
                <a:cubicBezTo>
                  <a:pt x="39526" y="41333"/>
                  <a:pt x="39640" y="41466"/>
                  <a:pt x="39659" y="41257"/>
                </a:cubicBezTo>
                <a:cubicBezTo>
                  <a:pt x="39716" y="41390"/>
                  <a:pt x="39659" y="41542"/>
                  <a:pt x="39849" y="41656"/>
                </a:cubicBezTo>
                <a:cubicBezTo>
                  <a:pt x="39963" y="41466"/>
                  <a:pt x="39963" y="41542"/>
                  <a:pt x="40134" y="41390"/>
                </a:cubicBezTo>
                <a:cubicBezTo>
                  <a:pt x="39982" y="41447"/>
                  <a:pt x="39925" y="41390"/>
                  <a:pt x="39849" y="41371"/>
                </a:cubicBezTo>
                <a:cubicBezTo>
                  <a:pt x="39830" y="41314"/>
                  <a:pt x="39906" y="41257"/>
                  <a:pt x="39963" y="41200"/>
                </a:cubicBezTo>
                <a:cubicBezTo>
                  <a:pt x="39925" y="41162"/>
                  <a:pt x="39887" y="41219"/>
                  <a:pt x="39830" y="41257"/>
                </a:cubicBezTo>
                <a:cubicBezTo>
                  <a:pt x="39811" y="41219"/>
                  <a:pt x="39849" y="41162"/>
                  <a:pt x="39811" y="41124"/>
                </a:cubicBezTo>
                <a:cubicBezTo>
                  <a:pt x="39982" y="41067"/>
                  <a:pt x="40020" y="41181"/>
                  <a:pt x="40077" y="41314"/>
                </a:cubicBezTo>
                <a:cubicBezTo>
                  <a:pt x="40134" y="41067"/>
                  <a:pt x="40324" y="41010"/>
                  <a:pt x="40267" y="40838"/>
                </a:cubicBezTo>
                <a:cubicBezTo>
                  <a:pt x="40496" y="40838"/>
                  <a:pt x="40477" y="40705"/>
                  <a:pt x="40610" y="40515"/>
                </a:cubicBezTo>
                <a:cubicBezTo>
                  <a:pt x="40439" y="40477"/>
                  <a:pt x="40286" y="40477"/>
                  <a:pt x="40134" y="40401"/>
                </a:cubicBezTo>
                <a:cubicBezTo>
                  <a:pt x="40039" y="40230"/>
                  <a:pt x="40477" y="40268"/>
                  <a:pt x="40248" y="40154"/>
                </a:cubicBezTo>
                <a:cubicBezTo>
                  <a:pt x="40381" y="40059"/>
                  <a:pt x="40553" y="40287"/>
                  <a:pt x="40401" y="40002"/>
                </a:cubicBezTo>
                <a:cubicBezTo>
                  <a:pt x="40458" y="39944"/>
                  <a:pt x="40534" y="39887"/>
                  <a:pt x="40591" y="39830"/>
                </a:cubicBezTo>
                <a:cubicBezTo>
                  <a:pt x="40686" y="39906"/>
                  <a:pt x="40343" y="40021"/>
                  <a:pt x="40553" y="40078"/>
                </a:cubicBezTo>
                <a:cubicBezTo>
                  <a:pt x="40667" y="39964"/>
                  <a:pt x="40629" y="39868"/>
                  <a:pt x="40781" y="39925"/>
                </a:cubicBezTo>
                <a:cubicBezTo>
                  <a:pt x="40895" y="39811"/>
                  <a:pt x="40667" y="39792"/>
                  <a:pt x="40629" y="39773"/>
                </a:cubicBezTo>
                <a:cubicBezTo>
                  <a:pt x="40800" y="39640"/>
                  <a:pt x="40914" y="39602"/>
                  <a:pt x="41028" y="39412"/>
                </a:cubicBezTo>
                <a:cubicBezTo>
                  <a:pt x="41142" y="39393"/>
                  <a:pt x="41275" y="39450"/>
                  <a:pt x="41256" y="39564"/>
                </a:cubicBezTo>
                <a:cubicBezTo>
                  <a:pt x="41104" y="39735"/>
                  <a:pt x="41047" y="39469"/>
                  <a:pt x="40895" y="39678"/>
                </a:cubicBezTo>
                <a:cubicBezTo>
                  <a:pt x="41142" y="39925"/>
                  <a:pt x="41047" y="39944"/>
                  <a:pt x="41237" y="40211"/>
                </a:cubicBezTo>
                <a:cubicBezTo>
                  <a:pt x="41275" y="39792"/>
                  <a:pt x="41428" y="39678"/>
                  <a:pt x="41846" y="39431"/>
                </a:cubicBezTo>
                <a:cubicBezTo>
                  <a:pt x="41751" y="39317"/>
                  <a:pt x="41694" y="39431"/>
                  <a:pt x="41713" y="39279"/>
                </a:cubicBezTo>
                <a:cubicBezTo>
                  <a:pt x="41922" y="39146"/>
                  <a:pt x="42284" y="39222"/>
                  <a:pt x="42322" y="38765"/>
                </a:cubicBezTo>
                <a:cubicBezTo>
                  <a:pt x="42227" y="39108"/>
                  <a:pt x="42246" y="38841"/>
                  <a:pt x="42303" y="38651"/>
                </a:cubicBezTo>
                <a:cubicBezTo>
                  <a:pt x="42436" y="38537"/>
                  <a:pt x="42303" y="38765"/>
                  <a:pt x="42455" y="38784"/>
                </a:cubicBezTo>
                <a:cubicBezTo>
                  <a:pt x="42550" y="38727"/>
                  <a:pt x="42550" y="38480"/>
                  <a:pt x="42683" y="38651"/>
                </a:cubicBezTo>
                <a:cubicBezTo>
                  <a:pt x="42816" y="38461"/>
                  <a:pt x="43082" y="38290"/>
                  <a:pt x="42930" y="38042"/>
                </a:cubicBezTo>
                <a:cubicBezTo>
                  <a:pt x="42873" y="38099"/>
                  <a:pt x="42854" y="38138"/>
                  <a:pt x="42873" y="38176"/>
                </a:cubicBezTo>
                <a:cubicBezTo>
                  <a:pt x="42740" y="38252"/>
                  <a:pt x="42873" y="38061"/>
                  <a:pt x="42721" y="38118"/>
                </a:cubicBezTo>
                <a:cubicBezTo>
                  <a:pt x="42531" y="38233"/>
                  <a:pt x="42702" y="38309"/>
                  <a:pt x="42626" y="38404"/>
                </a:cubicBezTo>
                <a:cubicBezTo>
                  <a:pt x="42360" y="38385"/>
                  <a:pt x="42702" y="38099"/>
                  <a:pt x="42360" y="38023"/>
                </a:cubicBezTo>
                <a:cubicBezTo>
                  <a:pt x="42474" y="38042"/>
                  <a:pt x="42588" y="38004"/>
                  <a:pt x="42683" y="38080"/>
                </a:cubicBezTo>
                <a:cubicBezTo>
                  <a:pt x="42664" y="37966"/>
                  <a:pt x="42759" y="37852"/>
                  <a:pt x="42816" y="37738"/>
                </a:cubicBezTo>
                <a:cubicBezTo>
                  <a:pt x="42759" y="38061"/>
                  <a:pt x="42835" y="37833"/>
                  <a:pt x="43120" y="38157"/>
                </a:cubicBezTo>
                <a:cubicBezTo>
                  <a:pt x="43235" y="38023"/>
                  <a:pt x="43558" y="37662"/>
                  <a:pt x="43786" y="37605"/>
                </a:cubicBezTo>
                <a:cubicBezTo>
                  <a:pt x="43843" y="37529"/>
                  <a:pt x="43843" y="37453"/>
                  <a:pt x="43786" y="37396"/>
                </a:cubicBezTo>
                <a:cubicBezTo>
                  <a:pt x="43843" y="37377"/>
                  <a:pt x="43976" y="37320"/>
                  <a:pt x="43919" y="37263"/>
                </a:cubicBezTo>
                <a:cubicBezTo>
                  <a:pt x="44014" y="37282"/>
                  <a:pt x="44129" y="37167"/>
                  <a:pt x="44205" y="37282"/>
                </a:cubicBezTo>
                <a:cubicBezTo>
                  <a:pt x="44452" y="37110"/>
                  <a:pt x="44129" y="37015"/>
                  <a:pt x="44281" y="36863"/>
                </a:cubicBezTo>
                <a:cubicBezTo>
                  <a:pt x="44338" y="37015"/>
                  <a:pt x="44433" y="36977"/>
                  <a:pt x="44471" y="36673"/>
                </a:cubicBezTo>
                <a:cubicBezTo>
                  <a:pt x="44547" y="36635"/>
                  <a:pt x="44604" y="36730"/>
                  <a:pt x="44661" y="36787"/>
                </a:cubicBezTo>
                <a:cubicBezTo>
                  <a:pt x="44642" y="36521"/>
                  <a:pt x="45346" y="36121"/>
                  <a:pt x="45251" y="35950"/>
                </a:cubicBezTo>
                <a:cubicBezTo>
                  <a:pt x="45308" y="35893"/>
                  <a:pt x="45346" y="35988"/>
                  <a:pt x="45403" y="36007"/>
                </a:cubicBezTo>
                <a:cubicBezTo>
                  <a:pt x="45498" y="35931"/>
                  <a:pt x="45593" y="35836"/>
                  <a:pt x="45688" y="35741"/>
                </a:cubicBezTo>
                <a:cubicBezTo>
                  <a:pt x="45460" y="35551"/>
                  <a:pt x="45955" y="35475"/>
                  <a:pt x="45859" y="35227"/>
                </a:cubicBezTo>
                <a:cubicBezTo>
                  <a:pt x="45898" y="35208"/>
                  <a:pt x="45936" y="35227"/>
                  <a:pt x="45993" y="35189"/>
                </a:cubicBezTo>
                <a:cubicBezTo>
                  <a:pt x="45707" y="35646"/>
                  <a:pt x="46677" y="34942"/>
                  <a:pt x="46297" y="34828"/>
                </a:cubicBezTo>
                <a:cubicBezTo>
                  <a:pt x="46411" y="34638"/>
                  <a:pt x="46468" y="34866"/>
                  <a:pt x="46563" y="34923"/>
                </a:cubicBezTo>
                <a:cubicBezTo>
                  <a:pt x="46601" y="34866"/>
                  <a:pt x="46601" y="34562"/>
                  <a:pt x="46753" y="34733"/>
                </a:cubicBezTo>
                <a:cubicBezTo>
                  <a:pt x="46868" y="34562"/>
                  <a:pt x="46887" y="34409"/>
                  <a:pt x="46830" y="34238"/>
                </a:cubicBezTo>
                <a:cubicBezTo>
                  <a:pt x="47039" y="34086"/>
                  <a:pt x="47077" y="34124"/>
                  <a:pt x="47001" y="33934"/>
                </a:cubicBezTo>
                <a:cubicBezTo>
                  <a:pt x="47134" y="34010"/>
                  <a:pt x="47210" y="34048"/>
                  <a:pt x="47153" y="33801"/>
                </a:cubicBezTo>
                <a:cubicBezTo>
                  <a:pt x="47229" y="33782"/>
                  <a:pt x="47267" y="33858"/>
                  <a:pt x="47286" y="33953"/>
                </a:cubicBezTo>
                <a:cubicBezTo>
                  <a:pt x="47077" y="34143"/>
                  <a:pt x="47001" y="34143"/>
                  <a:pt x="46906" y="34314"/>
                </a:cubicBezTo>
                <a:lnTo>
                  <a:pt x="47001" y="34428"/>
                </a:lnTo>
                <a:cubicBezTo>
                  <a:pt x="47286" y="34219"/>
                  <a:pt x="47705" y="33801"/>
                  <a:pt x="47819" y="33534"/>
                </a:cubicBezTo>
                <a:cubicBezTo>
                  <a:pt x="48009" y="33534"/>
                  <a:pt x="48085" y="33420"/>
                  <a:pt x="48237" y="33211"/>
                </a:cubicBezTo>
                <a:cubicBezTo>
                  <a:pt x="47971" y="33230"/>
                  <a:pt x="48009" y="32964"/>
                  <a:pt x="47762" y="33002"/>
                </a:cubicBezTo>
                <a:cubicBezTo>
                  <a:pt x="47876" y="32888"/>
                  <a:pt x="47971" y="32926"/>
                  <a:pt x="48085" y="32850"/>
                </a:cubicBezTo>
                <a:cubicBezTo>
                  <a:pt x="48332" y="33687"/>
                  <a:pt x="49131" y="32279"/>
                  <a:pt x="49416" y="32032"/>
                </a:cubicBezTo>
                <a:cubicBezTo>
                  <a:pt x="49721" y="31766"/>
                  <a:pt x="50577" y="31385"/>
                  <a:pt x="50653" y="30948"/>
                </a:cubicBezTo>
                <a:cubicBezTo>
                  <a:pt x="50805" y="30910"/>
                  <a:pt x="50938" y="30853"/>
                  <a:pt x="51090" y="30738"/>
                </a:cubicBezTo>
                <a:cubicBezTo>
                  <a:pt x="51052" y="30624"/>
                  <a:pt x="51090" y="30510"/>
                  <a:pt x="51071" y="30415"/>
                </a:cubicBezTo>
                <a:cubicBezTo>
                  <a:pt x="51185" y="30301"/>
                  <a:pt x="51204" y="30529"/>
                  <a:pt x="51128" y="30567"/>
                </a:cubicBezTo>
                <a:cubicBezTo>
                  <a:pt x="51185" y="30662"/>
                  <a:pt x="51318" y="30415"/>
                  <a:pt x="51395" y="30377"/>
                </a:cubicBezTo>
                <a:cubicBezTo>
                  <a:pt x="51357" y="30377"/>
                  <a:pt x="51299" y="30358"/>
                  <a:pt x="51242" y="30320"/>
                </a:cubicBezTo>
                <a:cubicBezTo>
                  <a:pt x="51813" y="30054"/>
                  <a:pt x="52365" y="29388"/>
                  <a:pt x="52897" y="28970"/>
                </a:cubicBezTo>
                <a:cubicBezTo>
                  <a:pt x="52859" y="28931"/>
                  <a:pt x="52840" y="28893"/>
                  <a:pt x="52802" y="28855"/>
                </a:cubicBezTo>
                <a:cubicBezTo>
                  <a:pt x="53316" y="28779"/>
                  <a:pt x="53582" y="28114"/>
                  <a:pt x="54134" y="27657"/>
                </a:cubicBezTo>
                <a:cubicBezTo>
                  <a:pt x="54038" y="27562"/>
                  <a:pt x="54153" y="27505"/>
                  <a:pt x="54000" y="27524"/>
                </a:cubicBezTo>
                <a:cubicBezTo>
                  <a:pt x="53943" y="27581"/>
                  <a:pt x="54000" y="27581"/>
                  <a:pt x="54038" y="27562"/>
                </a:cubicBezTo>
                <a:cubicBezTo>
                  <a:pt x="54000" y="27733"/>
                  <a:pt x="53772" y="27733"/>
                  <a:pt x="53772" y="27942"/>
                </a:cubicBezTo>
                <a:cubicBezTo>
                  <a:pt x="53563" y="27809"/>
                  <a:pt x="53411" y="28076"/>
                  <a:pt x="53468" y="28228"/>
                </a:cubicBezTo>
                <a:cubicBezTo>
                  <a:pt x="53354" y="28361"/>
                  <a:pt x="53316" y="27961"/>
                  <a:pt x="53183" y="28209"/>
                </a:cubicBezTo>
                <a:cubicBezTo>
                  <a:pt x="53087" y="28114"/>
                  <a:pt x="53487" y="27980"/>
                  <a:pt x="53278" y="27904"/>
                </a:cubicBezTo>
                <a:cubicBezTo>
                  <a:pt x="53087" y="28133"/>
                  <a:pt x="52992" y="28095"/>
                  <a:pt x="52897" y="28285"/>
                </a:cubicBezTo>
                <a:cubicBezTo>
                  <a:pt x="53030" y="28380"/>
                  <a:pt x="53221" y="28114"/>
                  <a:pt x="53335" y="28361"/>
                </a:cubicBezTo>
                <a:cubicBezTo>
                  <a:pt x="53221" y="28494"/>
                  <a:pt x="53144" y="28266"/>
                  <a:pt x="53049" y="28342"/>
                </a:cubicBezTo>
                <a:cubicBezTo>
                  <a:pt x="52802" y="28570"/>
                  <a:pt x="53316" y="28323"/>
                  <a:pt x="53087" y="28589"/>
                </a:cubicBezTo>
                <a:cubicBezTo>
                  <a:pt x="52859" y="28608"/>
                  <a:pt x="52916" y="28475"/>
                  <a:pt x="52840" y="28323"/>
                </a:cubicBezTo>
                <a:cubicBezTo>
                  <a:pt x="52783" y="28551"/>
                  <a:pt x="52384" y="28646"/>
                  <a:pt x="52479" y="28798"/>
                </a:cubicBezTo>
                <a:cubicBezTo>
                  <a:pt x="52403" y="28817"/>
                  <a:pt x="52346" y="28798"/>
                  <a:pt x="52270" y="28779"/>
                </a:cubicBezTo>
                <a:cubicBezTo>
                  <a:pt x="52859" y="28037"/>
                  <a:pt x="53278" y="27828"/>
                  <a:pt x="53905" y="27124"/>
                </a:cubicBezTo>
                <a:cubicBezTo>
                  <a:pt x="54019" y="27029"/>
                  <a:pt x="54096" y="27296"/>
                  <a:pt x="54191" y="27334"/>
                </a:cubicBezTo>
                <a:cubicBezTo>
                  <a:pt x="54191" y="27105"/>
                  <a:pt x="54267" y="27086"/>
                  <a:pt x="54514" y="26896"/>
                </a:cubicBezTo>
                <a:cubicBezTo>
                  <a:pt x="54362" y="26706"/>
                  <a:pt x="54438" y="26573"/>
                  <a:pt x="54210" y="26478"/>
                </a:cubicBezTo>
                <a:cubicBezTo>
                  <a:pt x="54324" y="26288"/>
                  <a:pt x="54400" y="26516"/>
                  <a:pt x="54476" y="26573"/>
                </a:cubicBezTo>
                <a:cubicBezTo>
                  <a:pt x="54609" y="26630"/>
                  <a:pt x="54419" y="26269"/>
                  <a:pt x="54343" y="26345"/>
                </a:cubicBezTo>
                <a:cubicBezTo>
                  <a:pt x="54913" y="25698"/>
                  <a:pt x="55503" y="25394"/>
                  <a:pt x="55750" y="24823"/>
                </a:cubicBezTo>
                <a:cubicBezTo>
                  <a:pt x="55807" y="24728"/>
                  <a:pt x="55864" y="24766"/>
                  <a:pt x="55922" y="24804"/>
                </a:cubicBezTo>
                <a:cubicBezTo>
                  <a:pt x="55960" y="24557"/>
                  <a:pt x="56473" y="24119"/>
                  <a:pt x="56720" y="23910"/>
                </a:cubicBezTo>
                <a:cubicBezTo>
                  <a:pt x="56720" y="23967"/>
                  <a:pt x="56644" y="24043"/>
                  <a:pt x="56720" y="24100"/>
                </a:cubicBezTo>
                <a:cubicBezTo>
                  <a:pt x="56968" y="23986"/>
                  <a:pt x="56758" y="23891"/>
                  <a:pt x="56777" y="23777"/>
                </a:cubicBezTo>
                <a:cubicBezTo>
                  <a:pt x="56911" y="23606"/>
                  <a:pt x="57234" y="23434"/>
                  <a:pt x="57234" y="23282"/>
                </a:cubicBezTo>
                <a:cubicBezTo>
                  <a:pt x="57386" y="23168"/>
                  <a:pt x="57253" y="23415"/>
                  <a:pt x="57367" y="23434"/>
                </a:cubicBezTo>
                <a:cubicBezTo>
                  <a:pt x="57576" y="23301"/>
                  <a:pt x="57253" y="23225"/>
                  <a:pt x="57424" y="23092"/>
                </a:cubicBezTo>
                <a:cubicBezTo>
                  <a:pt x="57557" y="22997"/>
                  <a:pt x="57709" y="23092"/>
                  <a:pt x="57576" y="22883"/>
                </a:cubicBezTo>
                <a:cubicBezTo>
                  <a:pt x="57633" y="22826"/>
                  <a:pt x="57690" y="22921"/>
                  <a:pt x="57728" y="22940"/>
                </a:cubicBezTo>
                <a:cubicBezTo>
                  <a:pt x="57805" y="22598"/>
                  <a:pt x="58470" y="22617"/>
                  <a:pt x="58280" y="22369"/>
                </a:cubicBezTo>
                <a:cubicBezTo>
                  <a:pt x="58394" y="22274"/>
                  <a:pt x="58451" y="22521"/>
                  <a:pt x="58546" y="22464"/>
                </a:cubicBezTo>
                <a:cubicBezTo>
                  <a:pt x="57938" y="22883"/>
                  <a:pt x="57824" y="23244"/>
                  <a:pt x="57348" y="23511"/>
                </a:cubicBezTo>
                <a:cubicBezTo>
                  <a:pt x="57405" y="23587"/>
                  <a:pt x="57481" y="23530"/>
                  <a:pt x="57538" y="23625"/>
                </a:cubicBezTo>
                <a:cubicBezTo>
                  <a:pt x="57862" y="22997"/>
                  <a:pt x="58984" y="22445"/>
                  <a:pt x="59231" y="21818"/>
                </a:cubicBezTo>
                <a:cubicBezTo>
                  <a:pt x="58965" y="22103"/>
                  <a:pt x="58813" y="22122"/>
                  <a:pt x="58641" y="22369"/>
                </a:cubicBezTo>
                <a:cubicBezTo>
                  <a:pt x="58470" y="22521"/>
                  <a:pt x="58565" y="22255"/>
                  <a:pt x="58451" y="22350"/>
                </a:cubicBezTo>
                <a:cubicBezTo>
                  <a:pt x="58413" y="22293"/>
                  <a:pt x="58584" y="22198"/>
                  <a:pt x="58527" y="22141"/>
                </a:cubicBezTo>
                <a:cubicBezTo>
                  <a:pt x="58603" y="22160"/>
                  <a:pt x="58603" y="22160"/>
                  <a:pt x="58775" y="22122"/>
                </a:cubicBezTo>
                <a:cubicBezTo>
                  <a:pt x="58813" y="22027"/>
                  <a:pt x="58794" y="21951"/>
                  <a:pt x="58718" y="21875"/>
                </a:cubicBezTo>
                <a:cubicBezTo>
                  <a:pt x="58794" y="21856"/>
                  <a:pt x="59022" y="21894"/>
                  <a:pt x="58870" y="21742"/>
                </a:cubicBezTo>
                <a:cubicBezTo>
                  <a:pt x="59650" y="21076"/>
                  <a:pt x="60715" y="20030"/>
                  <a:pt x="62046" y="18812"/>
                </a:cubicBezTo>
                <a:cubicBezTo>
                  <a:pt x="60410" y="20201"/>
                  <a:pt x="58394" y="21780"/>
                  <a:pt x="56169" y="24005"/>
                </a:cubicBezTo>
                <a:cubicBezTo>
                  <a:pt x="56093" y="24024"/>
                  <a:pt x="56036" y="23948"/>
                  <a:pt x="55941" y="24062"/>
                </a:cubicBezTo>
                <a:cubicBezTo>
                  <a:pt x="56112" y="24043"/>
                  <a:pt x="55883" y="24709"/>
                  <a:pt x="55598" y="24671"/>
                </a:cubicBezTo>
                <a:close/>
                <a:moveTo>
                  <a:pt x="40990" y="39868"/>
                </a:moveTo>
                <a:cubicBezTo>
                  <a:pt x="40914" y="39964"/>
                  <a:pt x="40857" y="39925"/>
                  <a:pt x="40762" y="40021"/>
                </a:cubicBezTo>
                <a:cubicBezTo>
                  <a:pt x="40743" y="40116"/>
                  <a:pt x="40838" y="40211"/>
                  <a:pt x="40933" y="40287"/>
                </a:cubicBezTo>
                <a:cubicBezTo>
                  <a:pt x="41047" y="40135"/>
                  <a:pt x="41085" y="40002"/>
                  <a:pt x="40990" y="39868"/>
                </a:cubicBezTo>
                <a:close/>
                <a:moveTo>
                  <a:pt x="41009" y="38233"/>
                </a:moveTo>
                <a:cubicBezTo>
                  <a:pt x="41142" y="38233"/>
                  <a:pt x="41294" y="38099"/>
                  <a:pt x="41466" y="37947"/>
                </a:cubicBezTo>
                <a:cubicBezTo>
                  <a:pt x="41237" y="37947"/>
                  <a:pt x="41218" y="38004"/>
                  <a:pt x="41009" y="38233"/>
                </a:cubicBezTo>
                <a:close/>
                <a:moveTo>
                  <a:pt x="39411" y="40021"/>
                </a:moveTo>
                <a:cubicBezTo>
                  <a:pt x="39430" y="40192"/>
                  <a:pt x="39278" y="40135"/>
                  <a:pt x="39240" y="40325"/>
                </a:cubicBezTo>
                <a:cubicBezTo>
                  <a:pt x="39621" y="40173"/>
                  <a:pt x="39583" y="39964"/>
                  <a:pt x="40001" y="39678"/>
                </a:cubicBezTo>
                <a:cubicBezTo>
                  <a:pt x="39716" y="39488"/>
                  <a:pt x="39564" y="40154"/>
                  <a:pt x="39411" y="40021"/>
                </a:cubicBezTo>
                <a:close/>
                <a:moveTo>
                  <a:pt x="38555" y="40953"/>
                </a:moveTo>
                <a:cubicBezTo>
                  <a:pt x="38613" y="40915"/>
                  <a:pt x="38632" y="40877"/>
                  <a:pt x="38613" y="40838"/>
                </a:cubicBezTo>
                <a:cubicBezTo>
                  <a:pt x="38765" y="40800"/>
                  <a:pt x="38898" y="40838"/>
                  <a:pt x="39050" y="40705"/>
                </a:cubicBezTo>
                <a:cubicBezTo>
                  <a:pt x="38879" y="40515"/>
                  <a:pt x="39240" y="40686"/>
                  <a:pt x="39202" y="40496"/>
                </a:cubicBezTo>
                <a:lnTo>
                  <a:pt x="39107" y="40382"/>
                </a:lnTo>
                <a:cubicBezTo>
                  <a:pt x="39050" y="40705"/>
                  <a:pt x="38460" y="40686"/>
                  <a:pt x="38555" y="40953"/>
                </a:cubicBezTo>
                <a:close/>
                <a:moveTo>
                  <a:pt x="30358" y="48523"/>
                </a:moveTo>
                <a:cubicBezTo>
                  <a:pt x="30300" y="48618"/>
                  <a:pt x="30415" y="48561"/>
                  <a:pt x="30453" y="48713"/>
                </a:cubicBezTo>
                <a:cubicBezTo>
                  <a:pt x="30510" y="48656"/>
                  <a:pt x="30567" y="48599"/>
                  <a:pt x="30643" y="48542"/>
                </a:cubicBezTo>
                <a:cubicBezTo>
                  <a:pt x="30567" y="48371"/>
                  <a:pt x="30434" y="48580"/>
                  <a:pt x="30358" y="48523"/>
                </a:cubicBezTo>
                <a:close/>
                <a:moveTo>
                  <a:pt x="41333" y="38290"/>
                </a:moveTo>
                <a:cubicBezTo>
                  <a:pt x="41180" y="38404"/>
                  <a:pt x="41066" y="38537"/>
                  <a:pt x="41199" y="38632"/>
                </a:cubicBezTo>
                <a:cubicBezTo>
                  <a:pt x="41161" y="38518"/>
                  <a:pt x="41504" y="38385"/>
                  <a:pt x="41333" y="38290"/>
                </a:cubicBezTo>
                <a:close/>
                <a:moveTo>
                  <a:pt x="40210" y="39336"/>
                </a:moveTo>
                <a:cubicBezTo>
                  <a:pt x="40172" y="39545"/>
                  <a:pt x="40553" y="39184"/>
                  <a:pt x="40591" y="39051"/>
                </a:cubicBezTo>
                <a:cubicBezTo>
                  <a:pt x="40362" y="39051"/>
                  <a:pt x="40343" y="39393"/>
                  <a:pt x="40210" y="39336"/>
                </a:cubicBezTo>
                <a:close/>
                <a:moveTo>
                  <a:pt x="27942" y="50996"/>
                </a:moveTo>
                <a:cubicBezTo>
                  <a:pt x="27847" y="51072"/>
                  <a:pt x="27885" y="51148"/>
                  <a:pt x="27790" y="51224"/>
                </a:cubicBezTo>
                <a:lnTo>
                  <a:pt x="27923" y="51376"/>
                </a:lnTo>
                <a:cubicBezTo>
                  <a:pt x="27961" y="51319"/>
                  <a:pt x="27923" y="51281"/>
                  <a:pt x="27904" y="51243"/>
                </a:cubicBezTo>
                <a:cubicBezTo>
                  <a:pt x="28056" y="51243"/>
                  <a:pt x="28075" y="51091"/>
                  <a:pt x="27942" y="50996"/>
                </a:cubicBezTo>
                <a:close/>
                <a:moveTo>
                  <a:pt x="28360" y="50767"/>
                </a:moveTo>
                <a:cubicBezTo>
                  <a:pt x="28208" y="50767"/>
                  <a:pt x="28227" y="50881"/>
                  <a:pt x="28018" y="50996"/>
                </a:cubicBezTo>
                <a:cubicBezTo>
                  <a:pt x="28113" y="51167"/>
                  <a:pt x="28341" y="50824"/>
                  <a:pt x="28360" y="50767"/>
                </a:cubicBezTo>
                <a:close/>
                <a:moveTo>
                  <a:pt x="27695" y="51319"/>
                </a:moveTo>
                <a:cubicBezTo>
                  <a:pt x="27619" y="51376"/>
                  <a:pt x="27561" y="51433"/>
                  <a:pt x="27485" y="51490"/>
                </a:cubicBezTo>
                <a:cubicBezTo>
                  <a:pt x="27542" y="51585"/>
                  <a:pt x="27619" y="51566"/>
                  <a:pt x="27676" y="51604"/>
                </a:cubicBezTo>
                <a:cubicBezTo>
                  <a:pt x="27657" y="51509"/>
                  <a:pt x="27790" y="51395"/>
                  <a:pt x="27695" y="51319"/>
                </a:cubicBezTo>
                <a:close/>
                <a:moveTo>
                  <a:pt x="27390" y="51585"/>
                </a:moveTo>
                <a:cubicBezTo>
                  <a:pt x="27295" y="51699"/>
                  <a:pt x="27295" y="51813"/>
                  <a:pt x="27352" y="51928"/>
                </a:cubicBezTo>
                <a:cubicBezTo>
                  <a:pt x="27409" y="51851"/>
                  <a:pt x="27466" y="51794"/>
                  <a:pt x="27542" y="51737"/>
                </a:cubicBezTo>
                <a:lnTo>
                  <a:pt x="27390" y="51585"/>
                </a:lnTo>
                <a:close/>
                <a:moveTo>
                  <a:pt x="26686" y="52479"/>
                </a:moveTo>
                <a:cubicBezTo>
                  <a:pt x="26858" y="52441"/>
                  <a:pt x="26896" y="52289"/>
                  <a:pt x="26972" y="52194"/>
                </a:cubicBezTo>
                <a:cubicBezTo>
                  <a:pt x="26801" y="52099"/>
                  <a:pt x="26686" y="52365"/>
                  <a:pt x="26686" y="52479"/>
                </a:cubicBezTo>
                <a:close/>
                <a:moveTo>
                  <a:pt x="59840" y="21323"/>
                </a:moveTo>
                <a:cubicBezTo>
                  <a:pt x="58984" y="21685"/>
                  <a:pt x="59783" y="21647"/>
                  <a:pt x="59821" y="21399"/>
                </a:cubicBezTo>
                <a:cubicBezTo>
                  <a:pt x="59821" y="21418"/>
                  <a:pt x="59897" y="21304"/>
                  <a:pt x="59840" y="21323"/>
                </a:cubicBezTo>
                <a:close/>
                <a:moveTo>
                  <a:pt x="38327" y="41675"/>
                </a:moveTo>
                <a:cubicBezTo>
                  <a:pt x="38765" y="41542"/>
                  <a:pt x="38118" y="41961"/>
                  <a:pt x="38346" y="42094"/>
                </a:cubicBezTo>
                <a:cubicBezTo>
                  <a:pt x="38384" y="42037"/>
                  <a:pt x="38327" y="41999"/>
                  <a:pt x="38308" y="41961"/>
                </a:cubicBezTo>
                <a:cubicBezTo>
                  <a:pt x="38708" y="41923"/>
                  <a:pt x="38727" y="41409"/>
                  <a:pt x="38327" y="41675"/>
                </a:cubicBezTo>
                <a:close/>
                <a:moveTo>
                  <a:pt x="36501" y="43825"/>
                </a:moveTo>
                <a:cubicBezTo>
                  <a:pt x="36444" y="43882"/>
                  <a:pt x="36406" y="43882"/>
                  <a:pt x="36368" y="43863"/>
                </a:cubicBezTo>
                <a:cubicBezTo>
                  <a:pt x="36254" y="43996"/>
                  <a:pt x="36501" y="43996"/>
                  <a:pt x="36558" y="43977"/>
                </a:cubicBezTo>
                <a:cubicBezTo>
                  <a:pt x="36596" y="44129"/>
                  <a:pt x="36482" y="44281"/>
                  <a:pt x="36273" y="44452"/>
                </a:cubicBezTo>
                <a:cubicBezTo>
                  <a:pt x="36482" y="44548"/>
                  <a:pt x="36387" y="44528"/>
                  <a:pt x="36197" y="44662"/>
                </a:cubicBezTo>
                <a:cubicBezTo>
                  <a:pt x="36254" y="44719"/>
                  <a:pt x="36311" y="44795"/>
                  <a:pt x="36368" y="44852"/>
                </a:cubicBezTo>
                <a:cubicBezTo>
                  <a:pt x="36501" y="44376"/>
                  <a:pt x="36672" y="44357"/>
                  <a:pt x="36539" y="43844"/>
                </a:cubicBezTo>
                <a:cubicBezTo>
                  <a:pt x="36710" y="43768"/>
                  <a:pt x="36806" y="43482"/>
                  <a:pt x="36882" y="43539"/>
                </a:cubicBezTo>
                <a:cubicBezTo>
                  <a:pt x="36920" y="43463"/>
                  <a:pt x="36825" y="43406"/>
                  <a:pt x="36787" y="43330"/>
                </a:cubicBezTo>
                <a:cubicBezTo>
                  <a:pt x="36768" y="43577"/>
                  <a:pt x="36520" y="43635"/>
                  <a:pt x="36482" y="43406"/>
                </a:cubicBezTo>
                <a:cubicBezTo>
                  <a:pt x="36463" y="43692"/>
                  <a:pt x="36216" y="43673"/>
                  <a:pt x="36501" y="43806"/>
                </a:cubicBezTo>
                <a:close/>
                <a:moveTo>
                  <a:pt x="35969" y="44034"/>
                </a:moveTo>
                <a:cubicBezTo>
                  <a:pt x="35740" y="44091"/>
                  <a:pt x="36007" y="44186"/>
                  <a:pt x="36102" y="44262"/>
                </a:cubicBezTo>
                <a:cubicBezTo>
                  <a:pt x="36216" y="44186"/>
                  <a:pt x="36197" y="44110"/>
                  <a:pt x="36254" y="44053"/>
                </a:cubicBezTo>
                <a:cubicBezTo>
                  <a:pt x="36178" y="44053"/>
                  <a:pt x="35874" y="44205"/>
                  <a:pt x="35969" y="44034"/>
                </a:cubicBezTo>
                <a:close/>
                <a:moveTo>
                  <a:pt x="65413" y="16587"/>
                </a:moveTo>
                <a:cubicBezTo>
                  <a:pt x="65641" y="16378"/>
                  <a:pt x="65869" y="16169"/>
                  <a:pt x="66079" y="15940"/>
                </a:cubicBezTo>
                <a:cubicBezTo>
                  <a:pt x="65812" y="16092"/>
                  <a:pt x="65375" y="16302"/>
                  <a:pt x="65413" y="16587"/>
                </a:cubicBezTo>
                <a:close/>
                <a:moveTo>
                  <a:pt x="35151" y="44795"/>
                </a:moveTo>
                <a:cubicBezTo>
                  <a:pt x="35113" y="44871"/>
                  <a:pt x="35170" y="44928"/>
                  <a:pt x="35075" y="45023"/>
                </a:cubicBezTo>
                <a:cubicBezTo>
                  <a:pt x="35227" y="45004"/>
                  <a:pt x="35113" y="45175"/>
                  <a:pt x="35303" y="45156"/>
                </a:cubicBezTo>
                <a:cubicBezTo>
                  <a:pt x="35436" y="44928"/>
                  <a:pt x="35151" y="45004"/>
                  <a:pt x="35151" y="44795"/>
                </a:cubicBezTo>
                <a:close/>
                <a:moveTo>
                  <a:pt x="53316" y="27866"/>
                </a:moveTo>
                <a:cubicBezTo>
                  <a:pt x="53525" y="27961"/>
                  <a:pt x="53544" y="27676"/>
                  <a:pt x="53734" y="27619"/>
                </a:cubicBezTo>
                <a:cubicBezTo>
                  <a:pt x="53563" y="27581"/>
                  <a:pt x="53411" y="27695"/>
                  <a:pt x="53316" y="27866"/>
                </a:cubicBezTo>
                <a:close/>
                <a:moveTo>
                  <a:pt x="37776" y="42474"/>
                </a:moveTo>
                <a:cubicBezTo>
                  <a:pt x="37662" y="42569"/>
                  <a:pt x="37604" y="42645"/>
                  <a:pt x="37585" y="42741"/>
                </a:cubicBezTo>
                <a:cubicBezTo>
                  <a:pt x="37662" y="42741"/>
                  <a:pt x="37776" y="42645"/>
                  <a:pt x="37890" y="42588"/>
                </a:cubicBezTo>
                <a:lnTo>
                  <a:pt x="37776" y="42474"/>
                </a:lnTo>
                <a:close/>
                <a:moveTo>
                  <a:pt x="38023" y="42531"/>
                </a:moveTo>
                <a:cubicBezTo>
                  <a:pt x="37871" y="42531"/>
                  <a:pt x="38118" y="42588"/>
                  <a:pt x="38118" y="42722"/>
                </a:cubicBezTo>
                <a:cubicBezTo>
                  <a:pt x="37985" y="42741"/>
                  <a:pt x="37871" y="42855"/>
                  <a:pt x="38042" y="42931"/>
                </a:cubicBezTo>
                <a:cubicBezTo>
                  <a:pt x="37814" y="43140"/>
                  <a:pt x="37890" y="42912"/>
                  <a:pt x="37757" y="42931"/>
                </a:cubicBezTo>
                <a:cubicBezTo>
                  <a:pt x="37623" y="43064"/>
                  <a:pt x="37814" y="43159"/>
                  <a:pt x="37909" y="43273"/>
                </a:cubicBezTo>
                <a:cubicBezTo>
                  <a:pt x="38327" y="43102"/>
                  <a:pt x="38175" y="42722"/>
                  <a:pt x="38156" y="42474"/>
                </a:cubicBezTo>
                <a:cubicBezTo>
                  <a:pt x="38080" y="42436"/>
                  <a:pt x="38099" y="42588"/>
                  <a:pt x="38023" y="42531"/>
                </a:cubicBezTo>
                <a:close/>
                <a:moveTo>
                  <a:pt x="36749" y="43787"/>
                </a:moveTo>
                <a:cubicBezTo>
                  <a:pt x="36806" y="43711"/>
                  <a:pt x="36710" y="43749"/>
                  <a:pt x="36672" y="43806"/>
                </a:cubicBezTo>
                <a:cubicBezTo>
                  <a:pt x="36710" y="43920"/>
                  <a:pt x="36749" y="44129"/>
                  <a:pt x="36863" y="44110"/>
                </a:cubicBezTo>
                <a:cubicBezTo>
                  <a:pt x="36920" y="43939"/>
                  <a:pt x="36691" y="43863"/>
                  <a:pt x="36749" y="43787"/>
                </a:cubicBezTo>
                <a:close/>
                <a:moveTo>
                  <a:pt x="40667" y="40116"/>
                </a:moveTo>
                <a:cubicBezTo>
                  <a:pt x="40629" y="40154"/>
                  <a:pt x="40572" y="40192"/>
                  <a:pt x="40534" y="40249"/>
                </a:cubicBezTo>
                <a:cubicBezTo>
                  <a:pt x="40610" y="40344"/>
                  <a:pt x="40686" y="40439"/>
                  <a:pt x="40781" y="40420"/>
                </a:cubicBezTo>
                <a:cubicBezTo>
                  <a:pt x="40914" y="40230"/>
                  <a:pt x="40686" y="40306"/>
                  <a:pt x="40667" y="40116"/>
                </a:cubicBezTo>
                <a:close/>
                <a:moveTo>
                  <a:pt x="37357" y="43292"/>
                </a:moveTo>
                <a:cubicBezTo>
                  <a:pt x="37243" y="43501"/>
                  <a:pt x="37528" y="43463"/>
                  <a:pt x="37471" y="43692"/>
                </a:cubicBezTo>
                <a:cubicBezTo>
                  <a:pt x="37566" y="43692"/>
                  <a:pt x="37509" y="43387"/>
                  <a:pt x="37357" y="43292"/>
                </a:cubicBezTo>
                <a:close/>
                <a:moveTo>
                  <a:pt x="37186" y="43596"/>
                </a:moveTo>
                <a:cubicBezTo>
                  <a:pt x="37129" y="43673"/>
                  <a:pt x="37262" y="43615"/>
                  <a:pt x="37300" y="43692"/>
                </a:cubicBezTo>
                <a:cubicBezTo>
                  <a:pt x="37243" y="43730"/>
                  <a:pt x="37015" y="43711"/>
                  <a:pt x="37110" y="43596"/>
                </a:cubicBezTo>
                <a:cubicBezTo>
                  <a:pt x="36882" y="43654"/>
                  <a:pt x="37015" y="43863"/>
                  <a:pt x="37091" y="43958"/>
                </a:cubicBezTo>
                <a:cubicBezTo>
                  <a:pt x="37186" y="43863"/>
                  <a:pt x="37281" y="43844"/>
                  <a:pt x="37338" y="43939"/>
                </a:cubicBezTo>
                <a:cubicBezTo>
                  <a:pt x="37319" y="43825"/>
                  <a:pt x="37395" y="43577"/>
                  <a:pt x="37205" y="43596"/>
                </a:cubicBezTo>
                <a:close/>
                <a:moveTo>
                  <a:pt x="65603" y="16986"/>
                </a:moveTo>
                <a:cubicBezTo>
                  <a:pt x="65546" y="17024"/>
                  <a:pt x="65489" y="17063"/>
                  <a:pt x="65451" y="17120"/>
                </a:cubicBezTo>
                <a:cubicBezTo>
                  <a:pt x="65470" y="17158"/>
                  <a:pt x="65508" y="17139"/>
                  <a:pt x="65527" y="17101"/>
                </a:cubicBezTo>
                <a:cubicBezTo>
                  <a:pt x="65565" y="17177"/>
                  <a:pt x="65394" y="17253"/>
                  <a:pt x="65451" y="17310"/>
                </a:cubicBezTo>
                <a:cubicBezTo>
                  <a:pt x="65394" y="17329"/>
                  <a:pt x="65318" y="17310"/>
                  <a:pt x="65261" y="17291"/>
                </a:cubicBezTo>
                <a:cubicBezTo>
                  <a:pt x="65318" y="17405"/>
                  <a:pt x="65071" y="17538"/>
                  <a:pt x="65204" y="17633"/>
                </a:cubicBezTo>
                <a:cubicBezTo>
                  <a:pt x="65375" y="17462"/>
                  <a:pt x="65565" y="17291"/>
                  <a:pt x="65736" y="17139"/>
                </a:cubicBezTo>
                <a:cubicBezTo>
                  <a:pt x="65584" y="17139"/>
                  <a:pt x="65698" y="17082"/>
                  <a:pt x="65584" y="16986"/>
                </a:cubicBezTo>
                <a:close/>
                <a:moveTo>
                  <a:pt x="35836" y="45156"/>
                </a:moveTo>
                <a:cubicBezTo>
                  <a:pt x="35721" y="45080"/>
                  <a:pt x="36083" y="44966"/>
                  <a:pt x="35874" y="44909"/>
                </a:cubicBezTo>
                <a:cubicBezTo>
                  <a:pt x="35816" y="44966"/>
                  <a:pt x="35740" y="45023"/>
                  <a:pt x="35683" y="45080"/>
                </a:cubicBezTo>
                <a:cubicBezTo>
                  <a:pt x="35702" y="45270"/>
                  <a:pt x="36007" y="45061"/>
                  <a:pt x="35912" y="45232"/>
                </a:cubicBezTo>
                <a:cubicBezTo>
                  <a:pt x="35931" y="45270"/>
                  <a:pt x="35950" y="45251"/>
                  <a:pt x="35988" y="45213"/>
                </a:cubicBezTo>
                <a:cubicBezTo>
                  <a:pt x="36083" y="45156"/>
                  <a:pt x="36045" y="45099"/>
                  <a:pt x="36102" y="45042"/>
                </a:cubicBezTo>
                <a:cubicBezTo>
                  <a:pt x="36026" y="45023"/>
                  <a:pt x="35931" y="45080"/>
                  <a:pt x="35836" y="45156"/>
                </a:cubicBezTo>
                <a:close/>
                <a:moveTo>
                  <a:pt x="42036" y="39241"/>
                </a:moveTo>
                <a:cubicBezTo>
                  <a:pt x="41865" y="39355"/>
                  <a:pt x="42036" y="39412"/>
                  <a:pt x="42093" y="39488"/>
                </a:cubicBezTo>
                <a:cubicBezTo>
                  <a:pt x="42607" y="39012"/>
                  <a:pt x="43006" y="38632"/>
                  <a:pt x="43216" y="38366"/>
                </a:cubicBezTo>
                <a:cubicBezTo>
                  <a:pt x="42778" y="38594"/>
                  <a:pt x="42493" y="39089"/>
                  <a:pt x="42150" y="39355"/>
                </a:cubicBezTo>
                <a:close/>
                <a:moveTo>
                  <a:pt x="41637" y="39697"/>
                </a:moveTo>
                <a:cubicBezTo>
                  <a:pt x="41751" y="39792"/>
                  <a:pt x="42169" y="39659"/>
                  <a:pt x="41960" y="39450"/>
                </a:cubicBezTo>
                <a:cubicBezTo>
                  <a:pt x="41846" y="39621"/>
                  <a:pt x="41770" y="39526"/>
                  <a:pt x="41637" y="39697"/>
                </a:cubicBezTo>
                <a:close/>
                <a:moveTo>
                  <a:pt x="37053" y="44015"/>
                </a:moveTo>
                <a:cubicBezTo>
                  <a:pt x="36996" y="44110"/>
                  <a:pt x="37034" y="44205"/>
                  <a:pt x="37129" y="44300"/>
                </a:cubicBezTo>
                <a:cubicBezTo>
                  <a:pt x="36901" y="44605"/>
                  <a:pt x="36710" y="44471"/>
                  <a:pt x="36596" y="44719"/>
                </a:cubicBezTo>
                <a:cubicBezTo>
                  <a:pt x="36844" y="44814"/>
                  <a:pt x="37224" y="44319"/>
                  <a:pt x="37490" y="44015"/>
                </a:cubicBezTo>
                <a:cubicBezTo>
                  <a:pt x="37319" y="43958"/>
                  <a:pt x="37300" y="44281"/>
                  <a:pt x="37167" y="44243"/>
                </a:cubicBezTo>
                <a:cubicBezTo>
                  <a:pt x="37148" y="44167"/>
                  <a:pt x="37205" y="44072"/>
                  <a:pt x="37300" y="43996"/>
                </a:cubicBezTo>
                <a:cubicBezTo>
                  <a:pt x="37224" y="43920"/>
                  <a:pt x="37110" y="44110"/>
                  <a:pt x="37034" y="44015"/>
                </a:cubicBezTo>
                <a:close/>
                <a:moveTo>
                  <a:pt x="37414" y="43730"/>
                </a:moveTo>
                <a:cubicBezTo>
                  <a:pt x="37300" y="43825"/>
                  <a:pt x="37528" y="43882"/>
                  <a:pt x="37547" y="43958"/>
                </a:cubicBezTo>
                <a:cubicBezTo>
                  <a:pt x="37738" y="43863"/>
                  <a:pt x="37471" y="43806"/>
                  <a:pt x="37662" y="43711"/>
                </a:cubicBezTo>
                <a:cubicBezTo>
                  <a:pt x="37623" y="43673"/>
                  <a:pt x="37547" y="43768"/>
                  <a:pt x="37490" y="43806"/>
                </a:cubicBezTo>
                <a:cubicBezTo>
                  <a:pt x="37471" y="43787"/>
                  <a:pt x="37433" y="43749"/>
                  <a:pt x="37414" y="43730"/>
                </a:cubicBezTo>
                <a:close/>
                <a:moveTo>
                  <a:pt x="65660" y="17348"/>
                </a:moveTo>
                <a:cubicBezTo>
                  <a:pt x="65546" y="17443"/>
                  <a:pt x="65698" y="17500"/>
                  <a:pt x="65622" y="17595"/>
                </a:cubicBezTo>
                <a:cubicBezTo>
                  <a:pt x="65109" y="17804"/>
                  <a:pt x="63891" y="19098"/>
                  <a:pt x="63302" y="19687"/>
                </a:cubicBezTo>
                <a:cubicBezTo>
                  <a:pt x="64234" y="19060"/>
                  <a:pt x="64994" y="18128"/>
                  <a:pt x="65831" y="17614"/>
                </a:cubicBezTo>
                <a:cubicBezTo>
                  <a:pt x="65945" y="17405"/>
                  <a:pt x="65831" y="17348"/>
                  <a:pt x="65660" y="17348"/>
                </a:cubicBezTo>
                <a:close/>
                <a:moveTo>
                  <a:pt x="62712" y="20410"/>
                </a:moveTo>
                <a:cubicBezTo>
                  <a:pt x="62712" y="20467"/>
                  <a:pt x="62712" y="20505"/>
                  <a:pt x="62769" y="20562"/>
                </a:cubicBezTo>
                <a:cubicBezTo>
                  <a:pt x="62579" y="20676"/>
                  <a:pt x="62465" y="20353"/>
                  <a:pt x="62236" y="20695"/>
                </a:cubicBezTo>
                <a:cubicBezTo>
                  <a:pt x="62389" y="20695"/>
                  <a:pt x="62293" y="20753"/>
                  <a:pt x="62389" y="20848"/>
                </a:cubicBezTo>
                <a:cubicBezTo>
                  <a:pt x="62103" y="21095"/>
                  <a:pt x="61723" y="21475"/>
                  <a:pt x="61533" y="21570"/>
                </a:cubicBezTo>
                <a:cubicBezTo>
                  <a:pt x="61685" y="21685"/>
                  <a:pt x="61875" y="21437"/>
                  <a:pt x="62065" y="21285"/>
                </a:cubicBezTo>
                <a:cubicBezTo>
                  <a:pt x="62141" y="21418"/>
                  <a:pt x="61628" y="21589"/>
                  <a:pt x="61913" y="21704"/>
                </a:cubicBezTo>
                <a:cubicBezTo>
                  <a:pt x="61495" y="21970"/>
                  <a:pt x="61095" y="22312"/>
                  <a:pt x="61057" y="22521"/>
                </a:cubicBezTo>
                <a:cubicBezTo>
                  <a:pt x="60981" y="22579"/>
                  <a:pt x="60924" y="22464"/>
                  <a:pt x="60867" y="22426"/>
                </a:cubicBezTo>
                <a:cubicBezTo>
                  <a:pt x="60715" y="22655"/>
                  <a:pt x="60962" y="22712"/>
                  <a:pt x="60639" y="22769"/>
                </a:cubicBezTo>
                <a:cubicBezTo>
                  <a:pt x="60696" y="22826"/>
                  <a:pt x="60734" y="22864"/>
                  <a:pt x="60772" y="22921"/>
                </a:cubicBezTo>
                <a:cubicBezTo>
                  <a:pt x="61095" y="22540"/>
                  <a:pt x="61704" y="22103"/>
                  <a:pt x="62046" y="21647"/>
                </a:cubicBezTo>
                <a:cubicBezTo>
                  <a:pt x="61818" y="21608"/>
                  <a:pt x="61989" y="21570"/>
                  <a:pt x="62084" y="21399"/>
                </a:cubicBezTo>
                <a:cubicBezTo>
                  <a:pt x="62103" y="21913"/>
                  <a:pt x="62598" y="20981"/>
                  <a:pt x="62883" y="20886"/>
                </a:cubicBezTo>
                <a:cubicBezTo>
                  <a:pt x="62636" y="20772"/>
                  <a:pt x="62503" y="21304"/>
                  <a:pt x="62179" y="21399"/>
                </a:cubicBezTo>
                <a:cubicBezTo>
                  <a:pt x="62217" y="21190"/>
                  <a:pt x="62712" y="21057"/>
                  <a:pt x="62598" y="20791"/>
                </a:cubicBezTo>
                <a:cubicBezTo>
                  <a:pt x="62731" y="20905"/>
                  <a:pt x="62959" y="20505"/>
                  <a:pt x="63092" y="20543"/>
                </a:cubicBezTo>
                <a:cubicBezTo>
                  <a:pt x="62883" y="20372"/>
                  <a:pt x="63264" y="20087"/>
                  <a:pt x="63492" y="19878"/>
                </a:cubicBezTo>
                <a:cubicBezTo>
                  <a:pt x="63226" y="19801"/>
                  <a:pt x="63054" y="20258"/>
                  <a:pt x="62826" y="20429"/>
                </a:cubicBezTo>
                <a:cubicBezTo>
                  <a:pt x="62788" y="20277"/>
                  <a:pt x="62940" y="20125"/>
                  <a:pt x="63092" y="20049"/>
                </a:cubicBezTo>
                <a:cubicBezTo>
                  <a:pt x="62864" y="19916"/>
                  <a:pt x="62769" y="20429"/>
                  <a:pt x="62503" y="20391"/>
                </a:cubicBezTo>
                <a:cubicBezTo>
                  <a:pt x="62408" y="20505"/>
                  <a:pt x="62731" y="20581"/>
                  <a:pt x="62712" y="20410"/>
                </a:cubicBezTo>
                <a:close/>
                <a:moveTo>
                  <a:pt x="58090" y="24804"/>
                </a:moveTo>
                <a:cubicBezTo>
                  <a:pt x="58280" y="24633"/>
                  <a:pt x="58470" y="24443"/>
                  <a:pt x="58680" y="24252"/>
                </a:cubicBezTo>
                <a:cubicBezTo>
                  <a:pt x="58546" y="24252"/>
                  <a:pt x="57976" y="24614"/>
                  <a:pt x="58090" y="24804"/>
                </a:cubicBezTo>
                <a:close/>
                <a:moveTo>
                  <a:pt x="50501" y="31956"/>
                </a:moveTo>
                <a:cubicBezTo>
                  <a:pt x="50786" y="31899"/>
                  <a:pt x="50843" y="31651"/>
                  <a:pt x="51071" y="31404"/>
                </a:cubicBezTo>
                <a:cubicBezTo>
                  <a:pt x="50843" y="31404"/>
                  <a:pt x="50634" y="31728"/>
                  <a:pt x="50501" y="31956"/>
                </a:cubicBezTo>
                <a:close/>
                <a:moveTo>
                  <a:pt x="46430" y="35684"/>
                </a:moveTo>
                <a:cubicBezTo>
                  <a:pt x="47514" y="35075"/>
                  <a:pt x="48294" y="34010"/>
                  <a:pt x="49454" y="32983"/>
                </a:cubicBezTo>
                <a:cubicBezTo>
                  <a:pt x="48408" y="33611"/>
                  <a:pt x="47533" y="34695"/>
                  <a:pt x="46430" y="35684"/>
                </a:cubicBezTo>
                <a:close/>
                <a:moveTo>
                  <a:pt x="40515" y="41314"/>
                </a:moveTo>
                <a:cubicBezTo>
                  <a:pt x="40229" y="41675"/>
                  <a:pt x="40039" y="41923"/>
                  <a:pt x="39773" y="42170"/>
                </a:cubicBezTo>
                <a:cubicBezTo>
                  <a:pt x="40096" y="42322"/>
                  <a:pt x="40629" y="41390"/>
                  <a:pt x="40857" y="41276"/>
                </a:cubicBezTo>
                <a:cubicBezTo>
                  <a:pt x="40933" y="41067"/>
                  <a:pt x="40572" y="41504"/>
                  <a:pt x="40515" y="41314"/>
                </a:cubicBezTo>
                <a:close/>
                <a:moveTo>
                  <a:pt x="60030" y="23568"/>
                </a:moveTo>
                <a:cubicBezTo>
                  <a:pt x="59859" y="23415"/>
                  <a:pt x="59155" y="24062"/>
                  <a:pt x="59212" y="24252"/>
                </a:cubicBezTo>
                <a:cubicBezTo>
                  <a:pt x="59345" y="24062"/>
                  <a:pt x="59650" y="23891"/>
                  <a:pt x="59802" y="23625"/>
                </a:cubicBezTo>
                <a:cubicBezTo>
                  <a:pt x="59935" y="23587"/>
                  <a:pt x="59764" y="23815"/>
                  <a:pt x="59973" y="23815"/>
                </a:cubicBezTo>
                <a:cubicBezTo>
                  <a:pt x="59992" y="23549"/>
                  <a:pt x="60467" y="23244"/>
                  <a:pt x="60734" y="22959"/>
                </a:cubicBezTo>
                <a:cubicBezTo>
                  <a:pt x="60429" y="22750"/>
                  <a:pt x="60125" y="23320"/>
                  <a:pt x="60011" y="23568"/>
                </a:cubicBezTo>
                <a:close/>
                <a:moveTo>
                  <a:pt x="59117" y="24842"/>
                </a:moveTo>
                <a:cubicBezTo>
                  <a:pt x="59478" y="24823"/>
                  <a:pt x="59669" y="24519"/>
                  <a:pt x="59878" y="24195"/>
                </a:cubicBezTo>
                <a:cubicBezTo>
                  <a:pt x="59764" y="24176"/>
                  <a:pt x="59193" y="24861"/>
                  <a:pt x="59478" y="24443"/>
                </a:cubicBezTo>
                <a:cubicBezTo>
                  <a:pt x="59288" y="24424"/>
                  <a:pt x="59041" y="24823"/>
                  <a:pt x="58794" y="25070"/>
                </a:cubicBezTo>
                <a:lnTo>
                  <a:pt x="58946" y="25222"/>
                </a:lnTo>
                <a:cubicBezTo>
                  <a:pt x="59041" y="25032"/>
                  <a:pt x="59136" y="25070"/>
                  <a:pt x="59326" y="24861"/>
                </a:cubicBezTo>
                <a:cubicBezTo>
                  <a:pt x="59269" y="24823"/>
                  <a:pt x="59193" y="24880"/>
                  <a:pt x="59117" y="24842"/>
                </a:cubicBezTo>
                <a:close/>
                <a:moveTo>
                  <a:pt x="53601" y="30510"/>
                </a:moveTo>
                <a:cubicBezTo>
                  <a:pt x="53601" y="30453"/>
                  <a:pt x="53601" y="30396"/>
                  <a:pt x="53544" y="30358"/>
                </a:cubicBezTo>
                <a:cubicBezTo>
                  <a:pt x="53620" y="30301"/>
                  <a:pt x="53658" y="30377"/>
                  <a:pt x="53696" y="30415"/>
                </a:cubicBezTo>
                <a:cubicBezTo>
                  <a:pt x="53905" y="29940"/>
                  <a:pt x="54666" y="29407"/>
                  <a:pt x="54970" y="29160"/>
                </a:cubicBezTo>
                <a:cubicBezTo>
                  <a:pt x="55028" y="29084"/>
                  <a:pt x="55028" y="29008"/>
                  <a:pt x="54970" y="28950"/>
                </a:cubicBezTo>
                <a:cubicBezTo>
                  <a:pt x="55028" y="28893"/>
                  <a:pt x="55066" y="28989"/>
                  <a:pt x="55123" y="29027"/>
                </a:cubicBezTo>
                <a:cubicBezTo>
                  <a:pt x="55370" y="28836"/>
                  <a:pt x="55218" y="28684"/>
                  <a:pt x="55199" y="28513"/>
                </a:cubicBezTo>
                <a:cubicBezTo>
                  <a:pt x="55408" y="28361"/>
                  <a:pt x="55522" y="28912"/>
                  <a:pt x="55788" y="28456"/>
                </a:cubicBezTo>
                <a:cubicBezTo>
                  <a:pt x="55560" y="28722"/>
                  <a:pt x="55237" y="29160"/>
                  <a:pt x="54875" y="29236"/>
                </a:cubicBezTo>
                <a:cubicBezTo>
                  <a:pt x="54704" y="29787"/>
                  <a:pt x="54191" y="29635"/>
                  <a:pt x="54191" y="30168"/>
                </a:cubicBezTo>
                <a:cubicBezTo>
                  <a:pt x="54780" y="29597"/>
                  <a:pt x="55617" y="28855"/>
                  <a:pt x="56055" y="28361"/>
                </a:cubicBezTo>
                <a:cubicBezTo>
                  <a:pt x="55998" y="28342"/>
                  <a:pt x="55864" y="28418"/>
                  <a:pt x="55941" y="28323"/>
                </a:cubicBezTo>
                <a:cubicBezTo>
                  <a:pt x="55883" y="28247"/>
                  <a:pt x="55541" y="28627"/>
                  <a:pt x="55769" y="28342"/>
                </a:cubicBezTo>
                <a:cubicBezTo>
                  <a:pt x="55617" y="28266"/>
                  <a:pt x="55617" y="28513"/>
                  <a:pt x="55598" y="28570"/>
                </a:cubicBezTo>
                <a:cubicBezTo>
                  <a:pt x="55446" y="28627"/>
                  <a:pt x="55427" y="28342"/>
                  <a:pt x="55484" y="28247"/>
                </a:cubicBezTo>
                <a:cubicBezTo>
                  <a:pt x="55237" y="28342"/>
                  <a:pt x="55047" y="28703"/>
                  <a:pt x="54818" y="29084"/>
                </a:cubicBezTo>
                <a:cubicBezTo>
                  <a:pt x="54704" y="29179"/>
                  <a:pt x="54799" y="28931"/>
                  <a:pt x="54647" y="28893"/>
                </a:cubicBezTo>
                <a:cubicBezTo>
                  <a:pt x="54533" y="29122"/>
                  <a:pt x="54552" y="29141"/>
                  <a:pt x="54495" y="29407"/>
                </a:cubicBezTo>
                <a:cubicBezTo>
                  <a:pt x="54305" y="29502"/>
                  <a:pt x="54552" y="29236"/>
                  <a:pt x="54400" y="29217"/>
                </a:cubicBezTo>
                <a:cubicBezTo>
                  <a:pt x="54305" y="29426"/>
                  <a:pt x="54400" y="29502"/>
                  <a:pt x="54248" y="29635"/>
                </a:cubicBezTo>
                <a:cubicBezTo>
                  <a:pt x="54134" y="29711"/>
                  <a:pt x="54076" y="29483"/>
                  <a:pt x="53981" y="29540"/>
                </a:cubicBezTo>
                <a:cubicBezTo>
                  <a:pt x="53924" y="29635"/>
                  <a:pt x="53962" y="29730"/>
                  <a:pt x="54057" y="29806"/>
                </a:cubicBezTo>
                <a:cubicBezTo>
                  <a:pt x="53810" y="30035"/>
                  <a:pt x="53867" y="29940"/>
                  <a:pt x="53639" y="30054"/>
                </a:cubicBezTo>
                <a:cubicBezTo>
                  <a:pt x="53753" y="30054"/>
                  <a:pt x="53715" y="30092"/>
                  <a:pt x="53753" y="30168"/>
                </a:cubicBezTo>
                <a:cubicBezTo>
                  <a:pt x="53601" y="30206"/>
                  <a:pt x="53240" y="30510"/>
                  <a:pt x="53392" y="30643"/>
                </a:cubicBezTo>
                <a:cubicBezTo>
                  <a:pt x="53449" y="30377"/>
                  <a:pt x="53829" y="30719"/>
                  <a:pt x="53791" y="30415"/>
                </a:cubicBezTo>
                <a:cubicBezTo>
                  <a:pt x="53734" y="30491"/>
                  <a:pt x="53677" y="30453"/>
                  <a:pt x="53620" y="30510"/>
                </a:cubicBezTo>
                <a:close/>
                <a:moveTo>
                  <a:pt x="4432" y="76141"/>
                </a:moveTo>
                <a:cubicBezTo>
                  <a:pt x="4280" y="76293"/>
                  <a:pt x="4565" y="76464"/>
                  <a:pt x="4698" y="76312"/>
                </a:cubicBezTo>
                <a:cubicBezTo>
                  <a:pt x="4622" y="76179"/>
                  <a:pt x="4508" y="76236"/>
                  <a:pt x="4432" y="76141"/>
                </a:cubicBezTo>
                <a:close/>
                <a:moveTo>
                  <a:pt x="58641" y="25298"/>
                </a:moveTo>
                <a:cubicBezTo>
                  <a:pt x="58622" y="25451"/>
                  <a:pt x="58603" y="25603"/>
                  <a:pt x="58603" y="25736"/>
                </a:cubicBezTo>
                <a:cubicBezTo>
                  <a:pt x="58680" y="25546"/>
                  <a:pt x="59421" y="25184"/>
                  <a:pt x="59364" y="24899"/>
                </a:cubicBezTo>
                <a:cubicBezTo>
                  <a:pt x="59174" y="25108"/>
                  <a:pt x="58927" y="25375"/>
                  <a:pt x="58737" y="25489"/>
                </a:cubicBezTo>
                <a:cubicBezTo>
                  <a:pt x="58622" y="25394"/>
                  <a:pt x="59041" y="25260"/>
                  <a:pt x="58813" y="25184"/>
                </a:cubicBezTo>
                <a:cubicBezTo>
                  <a:pt x="58661" y="25165"/>
                  <a:pt x="58737" y="25356"/>
                  <a:pt x="58641" y="25298"/>
                </a:cubicBezTo>
                <a:close/>
                <a:moveTo>
                  <a:pt x="58185" y="25774"/>
                </a:moveTo>
                <a:cubicBezTo>
                  <a:pt x="57995" y="25774"/>
                  <a:pt x="58014" y="26116"/>
                  <a:pt x="57805" y="26154"/>
                </a:cubicBezTo>
                <a:cubicBezTo>
                  <a:pt x="57843" y="26192"/>
                  <a:pt x="57862" y="26231"/>
                  <a:pt x="57900" y="26250"/>
                </a:cubicBezTo>
                <a:cubicBezTo>
                  <a:pt x="58033" y="26097"/>
                  <a:pt x="58109" y="25945"/>
                  <a:pt x="58185" y="25774"/>
                </a:cubicBezTo>
                <a:close/>
                <a:moveTo>
                  <a:pt x="51737" y="32203"/>
                </a:moveTo>
                <a:cubicBezTo>
                  <a:pt x="51547" y="32222"/>
                  <a:pt x="51585" y="32374"/>
                  <a:pt x="51357" y="32488"/>
                </a:cubicBezTo>
                <a:cubicBezTo>
                  <a:pt x="51433" y="32660"/>
                  <a:pt x="51604" y="32355"/>
                  <a:pt x="51718" y="32279"/>
                </a:cubicBezTo>
                <a:lnTo>
                  <a:pt x="51794" y="32355"/>
                </a:lnTo>
                <a:cubicBezTo>
                  <a:pt x="51965" y="32203"/>
                  <a:pt x="51566" y="32336"/>
                  <a:pt x="51737" y="32203"/>
                </a:cubicBezTo>
                <a:close/>
                <a:moveTo>
                  <a:pt x="50957" y="33135"/>
                </a:moveTo>
                <a:cubicBezTo>
                  <a:pt x="50596" y="33325"/>
                  <a:pt x="50463" y="33592"/>
                  <a:pt x="50063" y="33915"/>
                </a:cubicBezTo>
                <a:cubicBezTo>
                  <a:pt x="49930" y="34276"/>
                  <a:pt x="50767" y="33401"/>
                  <a:pt x="50957" y="33135"/>
                </a:cubicBezTo>
                <a:close/>
                <a:moveTo>
                  <a:pt x="48427" y="35665"/>
                </a:moveTo>
                <a:cubicBezTo>
                  <a:pt x="48446" y="35532"/>
                  <a:pt x="48637" y="35399"/>
                  <a:pt x="48770" y="35265"/>
                </a:cubicBezTo>
                <a:cubicBezTo>
                  <a:pt x="48903" y="35075"/>
                  <a:pt x="48218" y="35589"/>
                  <a:pt x="48427" y="35665"/>
                </a:cubicBezTo>
                <a:close/>
                <a:moveTo>
                  <a:pt x="5954" y="76198"/>
                </a:moveTo>
                <a:cubicBezTo>
                  <a:pt x="5878" y="76655"/>
                  <a:pt x="5497" y="76978"/>
                  <a:pt x="5402" y="77358"/>
                </a:cubicBezTo>
                <a:cubicBezTo>
                  <a:pt x="5802" y="77073"/>
                  <a:pt x="6505" y="76464"/>
                  <a:pt x="7095" y="75761"/>
                </a:cubicBezTo>
                <a:cubicBezTo>
                  <a:pt x="6848" y="75799"/>
                  <a:pt x="6581" y="76065"/>
                  <a:pt x="6296" y="76293"/>
                </a:cubicBezTo>
                <a:cubicBezTo>
                  <a:pt x="6524" y="75932"/>
                  <a:pt x="6581" y="75837"/>
                  <a:pt x="6981" y="75456"/>
                </a:cubicBezTo>
                <a:cubicBezTo>
                  <a:pt x="6486" y="75342"/>
                  <a:pt x="6277" y="76198"/>
                  <a:pt x="5954" y="76198"/>
                </a:cubicBezTo>
                <a:close/>
                <a:moveTo>
                  <a:pt x="64062" y="22236"/>
                </a:moveTo>
                <a:cubicBezTo>
                  <a:pt x="63853" y="22084"/>
                  <a:pt x="63796" y="22445"/>
                  <a:pt x="63511" y="22617"/>
                </a:cubicBezTo>
                <a:cubicBezTo>
                  <a:pt x="63568" y="22655"/>
                  <a:pt x="63568" y="22693"/>
                  <a:pt x="63530" y="22750"/>
                </a:cubicBezTo>
                <a:cubicBezTo>
                  <a:pt x="63720" y="22655"/>
                  <a:pt x="63834" y="22445"/>
                  <a:pt x="64062" y="22236"/>
                </a:cubicBezTo>
                <a:close/>
                <a:moveTo>
                  <a:pt x="5022" y="81619"/>
                </a:moveTo>
                <a:cubicBezTo>
                  <a:pt x="4870" y="81733"/>
                  <a:pt x="4755" y="81866"/>
                  <a:pt x="4889" y="81961"/>
                </a:cubicBezTo>
                <a:cubicBezTo>
                  <a:pt x="5003" y="81885"/>
                  <a:pt x="5212" y="81790"/>
                  <a:pt x="5022" y="81619"/>
                </a:cubicBezTo>
                <a:close/>
                <a:moveTo>
                  <a:pt x="67771" y="22807"/>
                </a:moveTo>
                <a:cubicBezTo>
                  <a:pt x="67733" y="22826"/>
                  <a:pt x="67752" y="22864"/>
                  <a:pt x="67771" y="22883"/>
                </a:cubicBezTo>
                <a:cubicBezTo>
                  <a:pt x="67657" y="23073"/>
                  <a:pt x="67543" y="23149"/>
                  <a:pt x="67372" y="23244"/>
                </a:cubicBezTo>
                <a:cubicBezTo>
                  <a:pt x="67467" y="23320"/>
                  <a:pt x="67220" y="23434"/>
                  <a:pt x="67163" y="23511"/>
                </a:cubicBezTo>
                <a:cubicBezTo>
                  <a:pt x="67239" y="23606"/>
                  <a:pt x="67353" y="23358"/>
                  <a:pt x="67448" y="23320"/>
                </a:cubicBezTo>
                <a:cubicBezTo>
                  <a:pt x="67524" y="23244"/>
                  <a:pt x="67829" y="23149"/>
                  <a:pt x="67791" y="22997"/>
                </a:cubicBezTo>
                <a:cubicBezTo>
                  <a:pt x="68304" y="22788"/>
                  <a:pt x="68589" y="22312"/>
                  <a:pt x="68989" y="21951"/>
                </a:cubicBezTo>
                <a:cubicBezTo>
                  <a:pt x="68684" y="21970"/>
                  <a:pt x="68114" y="22769"/>
                  <a:pt x="67771" y="22807"/>
                </a:cubicBezTo>
                <a:close/>
                <a:moveTo>
                  <a:pt x="70301" y="20924"/>
                </a:moveTo>
                <a:cubicBezTo>
                  <a:pt x="69997" y="20905"/>
                  <a:pt x="69693" y="21342"/>
                  <a:pt x="69483" y="21418"/>
                </a:cubicBezTo>
                <a:cubicBezTo>
                  <a:pt x="69464" y="21666"/>
                  <a:pt x="69807" y="21247"/>
                  <a:pt x="69883" y="21247"/>
                </a:cubicBezTo>
                <a:cubicBezTo>
                  <a:pt x="69978" y="21323"/>
                  <a:pt x="69636" y="21437"/>
                  <a:pt x="69826" y="21494"/>
                </a:cubicBezTo>
                <a:cubicBezTo>
                  <a:pt x="69693" y="21399"/>
                  <a:pt x="69502" y="21704"/>
                  <a:pt x="69388" y="21494"/>
                </a:cubicBezTo>
                <a:cubicBezTo>
                  <a:pt x="69255" y="21589"/>
                  <a:pt x="69198" y="21685"/>
                  <a:pt x="69179" y="21761"/>
                </a:cubicBezTo>
                <a:cubicBezTo>
                  <a:pt x="69236" y="21799"/>
                  <a:pt x="69331" y="21685"/>
                  <a:pt x="69407" y="21627"/>
                </a:cubicBezTo>
                <a:cubicBezTo>
                  <a:pt x="69407" y="21685"/>
                  <a:pt x="69312" y="21799"/>
                  <a:pt x="69426" y="21742"/>
                </a:cubicBezTo>
                <a:cubicBezTo>
                  <a:pt x="68551" y="22750"/>
                  <a:pt x="67239" y="23568"/>
                  <a:pt x="66250" y="24652"/>
                </a:cubicBezTo>
                <a:cubicBezTo>
                  <a:pt x="66516" y="24538"/>
                  <a:pt x="66839" y="24195"/>
                  <a:pt x="67011" y="24024"/>
                </a:cubicBezTo>
                <a:cubicBezTo>
                  <a:pt x="67068" y="24081"/>
                  <a:pt x="67068" y="24138"/>
                  <a:pt x="67011" y="24214"/>
                </a:cubicBezTo>
                <a:cubicBezTo>
                  <a:pt x="67277" y="24081"/>
                  <a:pt x="67543" y="23853"/>
                  <a:pt x="67810" y="23606"/>
                </a:cubicBezTo>
                <a:cubicBezTo>
                  <a:pt x="67752" y="23587"/>
                  <a:pt x="67676" y="23644"/>
                  <a:pt x="67600" y="23587"/>
                </a:cubicBezTo>
                <a:cubicBezTo>
                  <a:pt x="67771" y="23453"/>
                  <a:pt x="67886" y="23530"/>
                  <a:pt x="68038" y="23473"/>
                </a:cubicBezTo>
                <a:cubicBezTo>
                  <a:pt x="68171" y="23377"/>
                  <a:pt x="68000" y="23320"/>
                  <a:pt x="68076" y="23225"/>
                </a:cubicBezTo>
                <a:cubicBezTo>
                  <a:pt x="68171" y="23168"/>
                  <a:pt x="68114" y="23282"/>
                  <a:pt x="68190" y="23339"/>
                </a:cubicBezTo>
                <a:cubicBezTo>
                  <a:pt x="68380" y="23092"/>
                  <a:pt x="68780" y="22807"/>
                  <a:pt x="68951" y="22693"/>
                </a:cubicBezTo>
                <a:cubicBezTo>
                  <a:pt x="69008" y="22617"/>
                  <a:pt x="68856" y="22560"/>
                  <a:pt x="68932" y="22483"/>
                </a:cubicBezTo>
                <a:cubicBezTo>
                  <a:pt x="69027" y="22426"/>
                  <a:pt x="68970" y="22560"/>
                  <a:pt x="69046" y="22598"/>
                </a:cubicBezTo>
                <a:cubicBezTo>
                  <a:pt x="69179" y="22483"/>
                  <a:pt x="69160" y="22388"/>
                  <a:pt x="69027" y="22388"/>
                </a:cubicBezTo>
                <a:cubicBezTo>
                  <a:pt x="69179" y="22198"/>
                  <a:pt x="69274" y="22274"/>
                  <a:pt x="69407" y="22122"/>
                </a:cubicBezTo>
                <a:cubicBezTo>
                  <a:pt x="69122" y="22674"/>
                  <a:pt x="70320" y="21456"/>
                  <a:pt x="70663" y="21228"/>
                </a:cubicBezTo>
                <a:cubicBezTo>
                  <a:pt x="70625" y="21190"/>
                  <a:pt x="70587" y="21228"/>
                  <a:pt x="70549" y="21190"/>
                </a:cubicBezTo>
                <a:cubicBezTo>
                  <a:pt x="70663" y="21114"/>
                  <a:pt x="70777" y="21152"/>
                  <a:pt x="70910" y="21000"/>
                </a:cubicBezTo>
                <a:cubicBezTo>
                  <a:pt x="71024" y="20753"/>
                  <a:pt x="70720" y="21171"/>
                  <a:pt x="70682" y="21057"/>
                </a:cubicBezTo>
                <a:cubicBezTo>
                  <a:pt x="70644" y="20905"/>
                  <a:pt x="70872" y="20981"/>
                  <a:pt x="70853" y="20829"/>
                </a:cubicBezTo>
                <a:cubicBezTo>
                  <a:pt x="70948" y="20791"/>
                  <a:pt x="71024" y="20886"/>
                  <a:pt x="71119" y="20924"/>
                </a:cubicBezTo>
                <a:cubicBezTo>
                  <a:pt x="71347" y="20714"/>
                  <a:pt x="71233" y="20638"/>
                  <a:pt x="71519" y="20562"/>
                </a:cubicBezTo>
                <a:cubicBezTo>
                  <a:pt x="71423" y="20353"/>
                  <a:pt x="71290" y="20562"/>
                  <a:pt x="71157" y="20676"/>
                </a:cubicBezTo>
                <a:cubicBezTo>
                  <a:pt x="71081" y="20600"/>
                  <a:pt x="71309" y="20505"/>
                  <a:pt x="71366" y="20410"/>
                </a:cubicBezTo>
                <a:cubicBezTo>
                  <a:pt x="71443" y="20372"/>
                  <a:pt x="71500" y="20467"/>
                  <a:pt x="71557" y="20524"/>
                </a:cubicBezTo>
                <a:cubicBezTo>
                  <a:pt x="72184" y="20087"/>
                  <a:pt x="72413" y="19782"/>
                  <a:pt x="73097" y="19440"/>
                </a:cubicBezTo>
                <a:cubicBezTo>
                  <a:pt x="72869" y="19383"/>
                  <a:pt x="73021" y="19364"/>
                  <a:pt x="73135" y="19193"/>
                </a:cubicBezTo>
                <a:cubicBezTo>
                  <a:pt x="73135" y="19250"/>
                  <a:pt x="73059" y="19326"/>
                  <a:pt x="73135" y="19383"/>
                </a:cubicBezTo>
                <a:cubicBezTo>
                  <a:pt x="73402" y="19212"/>
                  <a:pt x="73116" y="19098"/>
                  <a:pt x="73173" y="18927"/>
                </a:cubicBezTo>
                <a:cubicBezTo>
                  <a:pt x="73288" y="19060"/>
                  <a:pt x="73269" y="18888"/>
                  <a:pt x="73440" y="19041"/>
                </a:cubicBezTo>
                <a:cubicBezTo>
                  <a:pt x="73421" y="18965"/>
                  <a:pt x="73497" y="18698"/>
                  <a:pt x="73649" y="18774"/>
                </a:cubicBezTo>
                <a:cubicBezTo>
                  <a:pt x="73763" y="18641"/>
                  <a:pt x="73516" y="18774"/>
                  <a:pt x="73516" y="18622"/>
                </a:cubicBezTo>
                <a:cubicBezTo>
                  <a:pt x="73725" y="18565"/>
                  <a:pt x="73915" y="18736"/>
                  <a:pt x="74162" y="18432"/>
                </a:cubicBezTo>
                <a:cubicBezTo>
                  <a:pt x="74105" y="18394"/>
                  <a:pt x="74048" y="18337"/>
                  <a:pt x="74105" y="18280"/>
                </a:cubicBezTo>
                <a:cubicBezTo>
                  <a:pt x="73934" y="18223"/>
                  <a:pt x="73953" y="18546"/>
                  <a:pt x="73782" y="18508"/>
                </a:cubicBezTo>
                <a:cubicBezTo>
                  <a:pt x="73953" y="18185"/>
                  <a:pt x="74239" y="18052"/>
                  <a:pt x="74505" y="17823"/>
                </a:cubicBezTo>
                <a:cubicBezTo>
                  <a:pt x="74524" y="18033"/>
                  <a:pt x="74086" y="18166"/>
                  <a:pt x="74105" y="18280"/>
                </a:cubicBezTo>
                <a:cubicBezTo>
                  <a:pt x="74372" y="18223"/>
                  <a:pt x="74809" y="17804"/>
                  <a:pt x="75095" y="17481"/>
                </a:cubicBezTo>
                <a:cubicBezTo>
                  <a:pt x="74999" y="17367"/>
                  <a:pt x="74828" y="17804"/>
                  <a:pt x="74733" y="17690"/>
                </a:cubicBezTo>
                <a:cubicBezTo>
                  <a:pt x="74695" y="17614"/>
                  <a:pt x="74999" y="17500"/>
                  <a:pt x="75114" y="17329"/>
                </a:cubicBezTo>
                <a:cubicBezTo>
                  <a:pt x="75133" y="17462"/>
                  <a:pt x="75703" y="17196"/>
                  <a:pt x="75437" y="17082"/>
                </a:cubicBezTo>
                <a:cubicBezTo>
                  <a:pt x="75513" y="17024"/>
                  <a:pt x="75570" y="16967"/>
                  <a:pt x="75627" y="16910"/>
                </a:cubicBezTo>
                <a:cubicBezTo>
                  <a:pt x="75646" y="16967"/>
                  <a:pt x="75551" y="17043"/>
                  <a:pt x="75646" y="17120"/>
                </a:cubicBezTo>
                <a:cubicBezTo>
                  <a:pt x="75722" y="17005"/>
                  <a:pt x="75988" y="16891"/>
                  <a:pt x="75817" y="16815"/>
                </a:cubicBezTo>
                <a:cubicBezTo>
                  <a:pt x="76027" y="16834"/>
                  <a:pt x="75893" y="16872"/>
                  <a:pt x="76122" y="16663"/>
                </a:cubicBezTo>
                <a:cubicBezTo>
                  <a:pt x="76978" y="15902"/>
                  <a:pt x="78461" y="14913"/>
                  <a:pt x="79431" y="14057"/>
                </a:cubicBezTo>
                <a:cubicBezTo>
                  <a:pt x="79355" y="14000"/>
                  <a:pt x="79260" y="14057"/>
                  <a:pt x="79165" y="14171"/>
                </a:cubicBezTo>
                <a:cubicBezTo>
                  <a:pt x="79165" y="13981"/>
                  <a:pt x="79488" y="13943"/>
                  <a:pt x="79640" y="13715"/>
                </a:cubicBezTo>
                <a:cubicBezTo>
                  <a:pt x="79355" y="14095"/>
                  <a:pt x="79736" y="13829"/>
                  <a:pt x="80002" y="13601"/>
                </a:cubicBezTo>
                <a:cubicBezTo>
                  <a:pt x="79907" y="13544"/>
                  <a:pt x="79964" y="13487"/>
                  <a:pt x="80021" y="13430"/>
                </a:cubicBezTo>
                <a:cubicBezTo>
                  <a:pt x="79964" y="13353"/>
                  <a:pt x="79888" y="13411"/>
                  <a:pt x="79831" y="13315"/>
                </a:cubicBezTo>
                <a:cubicBezTo>
                  <a:pt x="79374" y="13677"/>
                  <a:pt x="79013" y="14114"/>
                  <a:pt x="78518" y="14266"/>
                </a:cubicBezTo>
                <a:cubicBezTo>
                  <a:pt x="77377" y="15332"/>
                  <a:pt x="75779" y="16340"/>
                  <a:pt x="74923" y="17215"/>
                </a:cubicBezTo>
                <a:cubicBezTo>
                  <a:pt x="74220" y="17481"/>
                  <a:pt x="73687" y="18166"/>
                  <a:pt x="73059" y="18546"/>
                </a:cubicBezTo>
                <a:cubicBezTo>
                  <a:pt x="73402" y="18413"/>
                  <a:pt x="73002" y="18812"/>
                  <a:pt x="72888" y="18641"/>
                </a:cubicBezTo>
                <a:cubicBezTo>
                  <a:pt x="72375" y="19174"/>
                  <a:pt x="71614" y="19878"/>
                  <a:pt x="71138" y="20068"/>
                </a:cubicBezTo>
                <a:cubicBezTo>
                  <a:pt x="70967" y="20334"/>
                  <a:pt x="70187" y="20581"/>
                  <a:pt x="70301" y="20924"/>
                </a:cubicBezTo>
                <a:close/>
                <a:moveTo>
                  <a:pt x="66516" y="24557"/>
                </a:moveTo>
                <a:cubicBezTo>
                  <a:pt x="66459" y="24633"/>
                  <a:pt x="66554" y="24690"/>
                  <a:pt x="66592" y="24747"/>
                </a:cubicBezTo>
                <a:cubicBezTo>
                  <a:pt x="66744" y="24652"/>
                  <a:pt x="66801" y="24538"/>
                  <a:pt x="66687" y="24462"/>
                </a:cubicBezTo>
                <a:cubicBezTo>
                  <a:pt x="66630" y="24519"/>
                  <a:pt x="66554" y="24595"/>
                  <a:pt x="66516" y="24557"/>
                </a:cubicBezTo>
                <a:close/>
                <a:moveTo>
                  <a:pt x="63492" y="27752"/>
                </a:moveTo>
                <a:cubicBezTo>
                  <a:pt x="63416" y="27866"/>
                  <a:pt x="63454" y="27961"/>
                  <a:pt x="63530" y="28076"/>
                </a:cubicBezTo>
                <a:cubicBezTo>
                  <a:pt x="63701" y="27961"/>
                  <a:pt x="63473" y="27885"/>
                  <a:pt x="63606" y="27771"/>
                </a:cubicBezTo>
                <a:cubicBezTo>
                  <a:pt x="63663" y="27828"/>
                  <a:pt x="63796" y="27847"/>
                  <a:pt x="63967" y="27866"/>
                </a:cubicBezTo>
                <a:cubicBezTo>
                  <a:pt x="63967" y="27619"/>
                  <a:pt x="63967" y="27505"/>
                  <a:pt x="64177" y="27315"/>
                </a:cubicBezTo>
                <a:cubicBezTo>
                  <a:pt x="63891" y="27334"/>
                  <a:pt x="63720" y="27657"/>
                  <a:pt x="63492" y="27752"/>
                </a:cubicBezTo>
                <a:close/>
                <a:moveTo>
                  <a:pt x="63111" y="28114"/>
                </a:moveTo>
                <a:cubicBezTo>
                  <a:pt x="62978" y="28323"/>
                  <a:pt x="63073" y="28285"/>
                  <a:pt x="62826" y="28513"/>
                </a:cubicBezTo>
                <a:cubicBezTo>
                  <a:pt x="63035" y="28665"/>
                  <a:pt x="63245" y="28266"/>
                  <a:pt x="63111" y="28114"/>
                </a:cubicBezTo>
                <a:close/>
                <a:moveTo>
                  <a:pt x="56949" y="34181"/>
                </a:moveTo>
                <a:cubicBezTo>
                  <a:pt x="57215" y="34143"/>
                  <a:pt x="57253" y="33972"/>
                  <a:pt x="57462" y="33839"/>
                </a:cubicBezTo>
                <a:cubicBezTo>
                  <a:pt x="57234" y="33725"/>
                  <a:pt x="57196" y="33991"/>
                  <a:pt x="56949" y="34181"/>
                </a:cubicBezTo>
                <a:close/>
                <a:moveTo>
                  <a:pt x="56188" y="34828"/>
                </a:moveTo>
                <a:cubicBezTo>
                  <a:pt x="56359" y="34923"/>
                  <a:pt x="56568" y="34676"/>
                  <a:pt x="56644" y="34524"/>
                </a:cubicBezTo>
                <a:cubicBezTo>
                  <a:pt x="56511" y="34524"/>
                  <a:pt x="56340" y="34790"/>
                  <a:pt x="56188" y="34828"/>
                </a:cubicBezTo>
                <a:close/>
                <a:moveTo>
                  <a:pt x="57557" y="33744"/>
                </a:moveTo>
                <a:cubicBezTo>
                  <a:pt x="57709" y="33496"/>
                  <a:pt x="57843" y="33515"/>
                  <a:pt x="58090" y="33249"/>
                </a:cubicBezTo>
                <a:cubicBezTo>
                  <a:pt x="57976" y="33287"/>
                  <a:pt x="57443" y="33554"/>
                  <a:pt x="57557" y="33744"/>
                </a:cubicBezTo>
                <a:close/>
                <a:moveTo>
                  <a:pt x="57786" y="33611"/>
                </a:moveTo>
                <a:cubicBezTo>
                  <a:pt x="57614" y="33801"/>
                  <a:pt x="58071" y="33763"/>
                  <a:pt x="57728" y="34029"/>
                </a:cubicBezTo>
                <a:cubicBezTo>
                  <a:pt x="57614" y="33839"/>
                  <a:pt x="57557" y="34314"/>
                  <a:pt x="57291" y="34352"/>
                </a:cubicBezTo>
                <a:cubicBezTo>
                  <a:pt x="57272" y="34162"/>
                  <a:pt x="57443" y="34181"/>
                  <a:pt x="57462" y="34048"/>
                </a:cubicBezTo>
                <a:cubicBezTo>
                  <a:pt x="57196" y="34086"/>
                  <a:pt x="57063" y="34505"/>
                  <a:pt x="56854" y="34562"/>
                </a:cubicBezTo>
                <a:cubicBezTo>
                  <a:pt x="57063" y="34467"/>
                  <a:pt x="57044" y="34638"/>
                  <a:pt x="56815" y="34809"/>
                </a:cubicBezTo>
                <a:cubicBezTo>
                  <a:pt x="56892" y="34866"/>
                  <a:pt x="57234" y="34657"/>
                  <a:pt x="57158" y="34486"/>
                </a:cubicBezTo>
                <a:cubicBezTo>
                  <a:pt x="57253" y="34409"/>
                  <a:pt x="57291" y="34581"/>
                  <a:pt x="57386" y="34543"/>
                </a:cubicBezTo>
                <a:cubicBezTo>
                  <a:pt x="57500" y="34105"/>
                  <a:pt x="58166" y="33839"/>
                  <a:pt x="58337" y="33515"/>
                </a:cubicBezTo>
                <a:cubicBezTo>
                  <a:pt x="58223" y="33458"/>
                  <a:pt x="58052" y="33763"/>
                  <a:pt x="57919" y="33839"/>
                </a:cubicBezTo>
                <a:cubicBezTo>
                  <a:pt x="58014" y="33687"/>
                  <a:pt x="57995" y="33515"/>
                  <a:pt x="57786" y="33611"/>
                </a:cubicBezTo>
                <a:close/>
                <a:moveTo>
                  <a:pt x="69540" y="22845"/>
                </a:moveTo>
                <a:cubicBezTo>
                  <a:pt x="69769" y="22864"/>
                  <a:pt x="69883" y="22502"/>
                  <a:pt x="70073" y="22350"/>
                </a:cubicBezTo>
                <a:cubicBezTo>
                  <a:pt x="69769" y="22426"/>
                  <a:pt x="69769" y="22579"/>
                  <a:pt x="69540" y="22845"/>
                </a:cubicBezTo>
                <a:close/>
                <a:moveTo>
                  <a:pt x="59307" y="32317"/>
                </a:moveTo>
                <a:cubicBezTo>
                  <a:pt x="59459" y="32298"/>
                  <a:pt x="59612" y="32184"/>
                  <a:pt x="59764" y="32032"/>
                </a:cubicBezTo>
                <a:cubicBezTo>
                  <a:pt x="59650" y="31861"/>
                  <a:pt x="59459" y="32241"/>
                  <a:pt x="59307" y="32317"/>
                </a:cubicBezTo>
                <a:close/>
                <a:moveTo>
                  <a:pt x="58565" y="33173"/>
                </a:moveTo>
                <a:cubicBezTo>
                  <a:pt x="58489" y="33135"/>
                  <a:pt x="58413" y="33249"/>
                  <a:pt x="58337" y="33306"/>
                </a:cubicBezTo>
                <a:cubicBezTo>
                  <a:pt x="58432" y="33363"/>
                  <a:pt x="58527" y="33515"/>
                  <a:pt x="58622" y="33249"/>
                </a:cubicBezTo>
                <a:cubicBezTo>
                  <a:pt x="58565" y="33230"/>
                  <a:pt x="58508" y="33230"/>
                  <a:pt x="58565" y="33173"/>
                </a:cubicBezTo>
                <a:close/>
                <a:moveTo>
                  <a:pt x="56739" y="34809"/>
                </a:moveTo>
                <a:cubicBezTo>
                  <a:pt x="56625" y="34999"/>
                  <a:pt x="56530" y="35056"/>
                  <a:pt x="56283" y="35303"/>
                </a:cubicBezTo>
                <a:cubicBezTo>
                  <a:pt x="56473" y="35265"/>
                  <a:pt x="56835" y="35018"/>
                  <a:pt x="56739" y="34809"/>
                </a:cubicBezTo>
                <a:close/>
                <a:moveTo>
                  <a:pt x="74048" y="18622"/>
                </a:moveTo>
                <a:cubicBezTo>
                  <a:pt x="74105" y="18717"/>
                  <a:pt x="74010" y="18888"/>
                  <a:pt x="73801" y="18927"/>
                </a:cubicBezTo>
                <a:cubicBezTo>
                  <a:pt x="73953" y="18908"/>
                  <a:pt x="73896" y="19022"/>
                  <a:pt x="73972" y="19117"/>
                </a:cubicBezTo>
                <a:cubicBezTo>
                  <a:pt x="73991" y="18888"/>
                  <a:pt x="74619" y="18679"/>
                  <a:pt x="74334" y="18622"/>
                </a:cubicBezTo>
                <a:cubicBezTo>
                  <a:pt x="74714" y="18451"/>
                  <a:pt x="74581" y="18299"/>
                  <a:pt x="74771" y="18432"/>
                </a:cubicBezTo>
                <a:cubicBezTo>
                  <a:pt x="75095" y="18128"/>
                  <a:pt x="75190" y="17880"/>
                  <a:pt x="75475" y="17709"/>
                </a:cubicBezTo>
                <a:cubicBezTo>
                  <a:pt x="75532" y="17614"/>
                  <a:pt x="75399" y="17671"/>
                  <a:pt x="75361" y="17595"/>
                </a:cubicBezTo>
                <a:cubicBezTo>
                  <a:pt x="75037" y="17899"/>
                  <a:pt x="74581" y="18375"/>
                  <a:pt x="74048" y="18622"/>
                </a:cubicBezTo>
                <a:close/>
                <a:moveTo>
                  <a:pt x="74809" y="18470"/>
                </a:moveTo>
                <a:cubicBezTo>
                  <a:pt x="75075" y="18508"/>
                  <a:pt x="74714" y="18622"/>
                  <a:pt x="74771" y="18793"/>
                </a:cubicBezTo>
                <a:cubicBezTo>
                  <a:pt x="74695" y="18850"/>
                  <a:pt x="74657" y="18774"/>
                  <a:pt x="74600" y="18736"/>
                </a:cubicBezTo>
                <a:cubicBezTo>
                  <a:pt x="74619" y="18946"/>
                  <a:pt x="74581" y="18927"/>
                  <a:pt x="74429" y="19117"/>
                </a:cubicBezTo>
                <a:cubicBezTo>
                  <a:pt x="74162" y="19022"/>
                  <a:pt x="74562" y="18888"/>
                  <a:pt x="74391" y="18793"/>
                </a:cubicBezTo>
                <a:cubicBezTo>
                  <a:pt x="74372" y="18965"/>
                  <a:pt x="73896" y="19193"/>
                  <a:pt x="74182" y="19345"/>
                </a:cubicBezTo>
                <a:cubicBezTo>
                  <a:pt x="74277" y="19136"/>
                  <a:pt x="74315" y="19022"/>
                  <a:pt x="74391" y="19288"/>
                </a:cubicBezTo>
                <a:cubicBezTo>
                  <a:pt x="74771" y="18946"/>
                  <a:pt x="75018" y="18375"/>
                  <a:pt x="75361" y="18451"/>
                </a:cubicBezTo>
                <a:cubicBezTo>
                  <a:pt x="75456" y="18337"/>
                  <a:pt x="75513" y="18223"/>
                  <a:pt x="75570" y="18109"/>
                </a:cubicBezTo>
                <a:cubicBezTo>
                  <a:pt x="75551" y="18033"/>
                  <a:pt x="75304" y="18185"/>
                  <a:pt x="75418" y="18033"/>
                </a:cubicBezTo>
                <a:cubicBezTo>
                  <a:pt x="75361" y="17995"/>
                  <a:pt x="75266" y="18128"/>
                  <a:pt x="75190" y="18185"/>
                </a:cubicBezTo>
                <a:cubicBezTo>
                  <a:pt x="75228" y="18204"/>
                  <a:pt x="75266" y="18185"/>
                  <a:pt x="75304" y="18204"/>
                </a:cubicBezTo>
                <a:cubicBezTo>
                  <a:pt x="75133" y="18375"/>
                  <a:pt x="75133" y="18299"/>
                  <a:pt x="75018" y="18489"/>
                </a:cubicBezTo>
                <a:cubicBezTo>
                  <a:pt x="74942" y="18413"/>
                  <a:pt x="75114" y="18318"/>
                  <a:pt x="74980" y="18242"/>
                </a:cubicBezTo>
                <a:cubicBezTo>
                  <a:pt x="74961" y="18318"/>
                  <a:pt x="74904" y="18394"/>
                  <a:pt x="74809" y="18470"/>
                </a:cubicBezTo>
                <a:close/>
                <a:moveTo>
                  <a:pt x="58984" y="32755"/>
                </a:moveTo>
                <a:cubicBezTo>
                  <a:pt x="58889" y="32831"/>
                  <a:pt x="58927" y="32869"/>
                  <a:pt x="58965" y="32926"/>
                </a:cubicBezTo>
                <a:cubicBezTo>
                  <a:pt x="58908" y="32945"/>
                  <a:pt x="58851" y="32964"/>
                  <a:pt x="58794" y="33021"/>
                </a:cubicBezTo>
                <a:cubicBezTo>
                  <a:pt x="58870" y="33211"/>
                  <a:pt x="59022" y="32907"/>
                  <a:pt x="59155" y="32831"/>
                </a:cubicBezTo>
                <a:cubicBezTo>
                  <a:pt x="59098" y="32831"/>
                  <a:pt x="59041" y="32812"/>
                  <a:pt x="58984" y="32755"/>
                </a:cubicBezTo>
                <a:close/>
                <a:moveTo>
                  <a:pt x="72774" y="19878"/>
                </a:moveTo>
                <a:cubicBezTo>
                  <a:pt x="72755" y="19954"/>
                  <a:pt x="71880" y="20676"/>
                  <a:pt x="72432" y="20277"/>
                </a:cubicBezTo>
                <a:cubicBezTo>
                  <a:pt x="72508" y="20220"/>
                  <a:pt x="72926" y="20030"/>
                  <a:pt x="72774" y="19878"/>
                </a:cubicBezTo>
                <a:close/>
                <a:moveTo>
                  <a:pt x="59554" y="32374"/>
                </a:moveTo>
                <a:cubicBezTo>
                  <a:pt x="60125" y="31975"/>
                  <a:pt x="60582" y="31594"/>
                  <a:pt x="60981" y="31176"/>
                </a:cubicBezTo>
                <a:cubicBezTo>
                  <a:pt x="61076" y="31081"/>
                  <a:pt x="61438" y="30910"/>
                  <a:pt x="61285" y="30738"/>
                </a:cubicBezTo>
                <a:cubicBezTo>
                  <a:pt x="60734" y="31461"/>
                  <a:pt x="60125" y="31747"/>
                  <a:pt x="59554" y="32374"/>
                </a:cubicBezTo>
                <a:close/>
                <a:moveTo>
                  <a:pt x="62731" y="29673"/>
                </a:moveTo>
                <a:cubicBezTo>
                  <a:pt x="62845" y="29559"/>
                  <a:pt x="62921" y="29559"/>
                  <a:pt x="62997" y="29635"/>
                </a:cubicBezTo>
                <a:cubicBezTo>
                  <a:pt x="63073" y="29521"/>
                  <a:pt x="63035" y="29483"/>
                  <a:pt x="62940" y="29483"/>
                </a:cubicBezTo>
                <a:cubicBezTo>
                  <a:pt x="63149" y="29293"/>
                  <a:pt x="63187" y="29350"/>
                  <a:pt x="63264" y="29160"/>
                </a:cubicBezTo>
                <a:cubicBezTo>
                  <a:pt x="63397" y="29084"/>
                  <a:pt x="63264" y="29274"/>
                  <a:pt x="63435" y="29236"/>
                </a:cubicBezTo>
                <a:cubicBezTo>
                  <a:pt x="63701" y="29008"/>
                  <a:pt x="63701" y="28970"/>
                  <a:pt x="63986" y="28779"/>
                </a:cubicBezTo>
                <a:cubicBezTo>
                  <a:pt x="63872" y="28779"/>
                  <a:pt x="63777" y="28684"/>
                  <a:pt x="63986" y="28570"/>
                </a:cubicBezTo>
                <a:cubicBezTo>
                  <a:pt x="63758" y="28285"/>
                  <a:pt x="63625" y="28779"/>
                  <a:pt x="63416" y="28741"/>
                </a:cubicBezTo>
                <a:cubicBezTo>
                  <a:pt x="63473" y="28817"/>
                  <a:pt x="63530" y="28760"/>
                  <a:pt x="63568" y="28817"/>
                </a:cubicBezTo>
                <a:cubicBezTo>
                  <a:pt x="63359" y="28931"/>
                  <a:pt x="63092" y="29464"/>
                  <a:pt x="62940" y="29198"/>
                </a:cubicBezTo>
                <a:cubicBezTo>
                  <a:pt x="62693" y="29749"/>
                  <a:pt x="61970" y="30016"/>
                  <a:pt x="61628" y="30434"/>
                </a:cubicBezTo>
                <a:cubicBezTo>
                  <a:pt x="61723" y="30605"/>
                  <a:pt x="61875" y="30415"/>
                  <a:pt x="61989" y="30510"/>
                </a:cubicBezTo>
                <a:cubicBezTo>
                  <a:pt x="62065" y="30396"/>
                  <a:pt x="62027" y="30358"/>
                  <a:pt x="61932" y="30358"/>
                </a:cubicBezTo>
                <a:cubicBezTo>
                  <a:pt x="62160" y="30111"/>
                  <a:pt x="62427" y="30054"/>
                  <a:pt x="62522" y="30016"/>
                </a:cubicBezTo>
                <a:cubicBezTo>
                  <a:pt x="62255" y="29921"/>
                  <a:pt x="63035" y="29806"/>
                  <a:pt x="62731" y="29673"/>
                </a:cubicBezTo>
                <a:close/>
                <a:moveTo>
                  <a:pt x="68228" y="24366"/>
                </a:moveTo>
                <a:cubicBezTo>
                  <a:pt x="68133" y="24290"/>
                  <a:pt x="67981" y="24576"/>
                  <a:pt x="67867" y="24652"/>
                </a:cubicBezTo>
                <a:cubicBezTo>
                  <a:pt x="68076" y="24842"/>
                  <a:pt x="67600" y="24880"/>
                  <a:pt x="67752" y="25108"/>
                </a:cubicBezTo>
                <a:cubicBezTo>
                  <a:pt x="67562" y="24975"/>
                  <a:pt x="67296" y="25298"/>
                  <a:pt x="67182" y="25565"/>
                </a:cubicBezTo>
                <a:cubicBezTo>
                  <a:pt x="66459" y="25964"/>
                  <a:pt x="66231" y="26402"/>
                  <a:pt x="65470" y="26953"/>
                </a:cubicBezTo>
                <a:cubicBezTo>
                  <a:pt x="65508" y="27220"/>
                  <a:pt x="65641" y="27067"/>
                  <a:pt x="65546" y="27239"/>
                </a:cubicBezTo>
                <a:cubicBezTo>
                  <a:pt x="65660" y="27296"/>
                  <a:pt x="66003" y="27029"/>
                  <a:pt x="65984" y="26820"/>
                </a:cubicBezTo>
                <a:cubicBezTo>
                  <a:pt x="66079" y="26782"/>
                  <a:pt x="66022" y="26896"/>
                  <a:pt x="66098" y="26934"/>
                </a:cubicBezTo>
                <a:cubicBezTo>
                  <a:pt x="66611" y="26421"/>
                  <a:pt x="67657" y="25660"/>
                  <a:pt x="67924" y="25298"/>
                </a:cubicBezTo>
                <a:cubicBezTo>
                  <a:pt x="67391" y="25603"/>
                  <a:pt x="67372" y="25736"/>
                  <a:pt x="67030" y="26002"/>
                </a:cubicBezTo>
                <a:cubicBezTo>
                  <a:pt x="67543" y="25318"/>
                  <a:pt x="67810" y="25260"/>
                  <a:pt x="68399" y="24633"/>
                </a:cubicBezTo>
                <a:cubicBezTo>
                  <a:pt x="68342" y="24481"/>
                  <a:pt x="68228" y="24671"/>
                  <a:pt x="68133" y="24747"/>
                </a:cubicBezTo>
                <a:cubicBezTo>
                  <a:pt x="68133" y="24595"/>
                  <a:pt x="68076" y="24709"/>
                  <a:pt x="67981" y="24595"/>
                </a:cubicBezTo>
                <a:cubicBezTo>
                  <a:pt x="68076" y="24481"/>
                  <a:pt x="68133" y="24557"/>
                  <a:pt x="68190" y="24614"/>
                </a:cubicBezTo>
                <a:cubicBezTo>
                  <a:pt x="68285" y="24519"/>
                  <a:pt x="68114" y="24462"/>
                  <a:pt x="68228" y="24366"/>
                </a:cubicBezTo>
                <a:close/>
                <a:moveTo>
                  <a:pt x="64918" y="27828"/>
                </a:moveTo>
                <a:cubicBezTo>
                  <a:pt x="64899" y="27619"/>
                  <a:pt x="65147" y="27733"/>
                  <a:pt x="65242" y="27581"/>
                </a:cubicBezTo>
                <a:cubicBezTo>
                  <a:pt x="65090" y="27543"/>
                  <a:pt x="65318" y="27334"/>
                  <a:pt x="65356" y="27505"/>
                </a:cubicBezTo>
                <a:cubicBezTo>
                  <a:pt x="65394" y="27315"/>
                  <a:pt x="65090" y="27201"/>
                  <a:pt x="64956" y="27372"/>
                </a:cubicBezTo>
                <a:cubicBezTo>
                  <a:pt x="65013" y="27410"/>
                  <a:pt x="65090" y="27353"/>
                  <a:pt x="65166" y="27391"/>
                </a:cubicBezTo>
                <a:cubicBezTo>
                  <a:pt x="65204" y="27448"/>
                  <a:pt x="64880" y="27581"/>
                  <a:pt x="64766" y="27752"/>
                </a:cubicBezTo>
                <a:lnTo>
                  <a:pt x="64918" y="27904"/>
                </a:lnTo>
                <a:cubicBezTo>
                  <a:pt x="64975" y="27847"/>
                  <a:pt x="65052" y="27790"/>
                  <a:pt x="65109" y="27714"/>
                </a:cubicBezTo>
                <a:cubicBezTo>
                  <a:pt x="65052" y="27695"/>
                  <a:pt x="64994" y="27771"/>
                  <a:pt x="64918" y="27828"/>
                </a:cubicBezTo>
                <a:close/>
                <a:moveTo>
                  <a:pt x="75570" y="17538"/>
                </a:moveTo>
                <a:cubicBezTo>
                  <a:pt x="75722" y="17557"/>
                  <a:pt x="75646" y="17614"/>
                  <a:pt x="75798" y="17671"/>
                </a:cubicBezTo>
                <a:cubicBezTo>
                  <a:pt x="75703" y="17804"/>
                  <a:pt x="75627" y="17709"/>
                  <a:pt x="75532" y="17861"/>
                </a:cubicBezTo>
                <a:cubicBezTo>
                  <a:pt x="75665" y="17937"/>
                  <a:pt x="75551" y="18033"/>
                  <a:pt x="75646" y="18090"/>
                </a:cubicBezTo>
                <a:cubicBezTo>
                  <a:pt x="75817" y="17823"/>
                  <a:pt x="76350" y="17652"/>
                  <a:pt x="76597" y="17348"/>
                </a:cubicBezTo>
                <a:cubicBezTo>
                  <a:pt x="76730" y="17196"/>
                  <a:pt x="76825" y="17158"/>
                  <a:pt x="77111" y="16929"/>
                </a:cubicBezTo>
                <a:cubicBezTo>
                  <a:pt x="77111" y="16929"/>
                  <a:pt x="77853" y="15902"/>
                  <a:pt x="77948" y="16378"/>
                </a:cubicBezTo>
                <a:cubicBezTo>
                  <a:pt x="78138" y="16264"/>
                  <a:pt x="78100" y="16169"/>
                  <a:pt x="78119" y="16073"/>
                </a:cubicBezTo>
                <a:cubicBezTo>
                  <a:pt x="78024" y="16035"/>
                  <a:pt x="78024" y="16150"/>
                  <a:pt x="77967" y="16207"/>
                </a:cubicBezTo>
                <a:cubicBezTo>
                  <a:pt x="77814" y="16035"/>
                  <a:pt x="78138" y="16035"/>
                  <a:pt x="78233" y="15883"/>
                </a:cubicBezTo>
                <a:cubicBezTo>
                  <a:pt x="78271" y="15921"/>
                  <a:pt x="78271" y="15978"/>
                  <a:pt x="78252" y="16016"/>
                </a:cubicBezTo>
                <a:cubicBezTo>
                  <a:pt x="78328" y="15788"/>
                  <a:pt x="78975" y="15351"/>
                  <a:pt x="79241" y="14932"/>
                </a:cubicBezTo>
                <a:cubicBezTo>
                  <a:pt x="79317" y="14894"/>
                  <a:pt x="79393" y="14894"/>
                  <a:pt x="79450" y="14951"/>
                </a:cubicBezTo>
                <a:cubicBezTo>
                  <a:pt x="79602" y="14799"/>
                  <a:pt x="79774" y="14647"/>
                  <a:pt x="79926" y="14495"/>
                </a:cubicBezTo>
                <a:cubicBezTo>
                  <a:pt x="79640" y="14381"/>
                  <a:pt x="79108" y="15237"/>
                  <a:pt x="79013" y="14875"/>
                </a:cubicBezTo>
                <a:cubicBezTo>
                  <a:pt x="78937" y="15027"/>
                  <a:pt x="78975" y="15160"/>
                  <a:pt x="78785" y="15313"/>
                </a:cubicBezTo>
                <a:cubicBezTo>
                  <a:pt x="78766" y="15141"/>
                  <a:pt x="78689" y="15141"/>
                  <a:pt x="78689" y="15313"/>
                </a:cubicBezTo>
                <a:cubicBezTo>
                  <a:pt x="78518" y="15465"/>
                  <a:pt x="78670" y="15103"/>
                  <a:pt x="78537" y="15256"/>
                </a:cubicBezTo>
                <a:cubicBezTo>
                  <a:pt x="78290" y="15446"/>
                  <a:pt x="78537" y="15351"/>
                  <a:pt x="78499" y="15503"/>
                </a:cubicBezTo>
                <a:cubicBezTo>
                  <a:pt x="77929" y="15978"/>
                  <a:pt x="77548" y="16169"/>
                  <a:pt x="77035" y="16663"/>
                </a:cubicBezTo>
                <a:cubicBezTo>
                  <a:pt x="77472" y="16092"/>
                  <a:pt x="78024" y="15712"/>
                  <a:pt x="78632" y="15160"/>
                </a:cubicBezTo>
                <a:cubicBezTo>
                  <a:pt x="78594" y="14932"/>
                  <a:pt x="77891" y="15541"/>
                  <a:pt x="77891" y="15712"/>
                </a:cubicBezTo>
                <a:cubicBezTo>
                  <a:pt x="77149" y="16092"/>
                  <a:pt x="76901" y="16454"/>
                  <a:pt x="76198" y="17024"/>
                </a:cubicBezTo>
                <a:cubicBezTo>
                  <a:pt x="76331" y="17120"/>
                  <a:pt x="76312" y="17234"/>
                  <a:pt x="76141" y="17348"/>
                </a:cubicBezTo>
                <a:cubicBezTo>
                  <a:pt x="76160" y="17253"/>
                  <a:pt x="76331" y="17120"/>
                  <a:pt x="76122" y="17024"/>
                </a:cubicBezTo>
                <a:cubicBezTo>
                  <a:pt x="76046" y="17101"/>
                  <a:pt x="75988" y="17158"/>
                  <a:pt x="75912" y="17215"/>
                </a:cubicBezTo>
                <a:cubicBezTo>
                  <a:pt x="76179" y="17139"/>
                  <a:pt x="75741" y="17462"/>
                  <a:pt x="75570" y="17538"/>
                </a:cubicBezTo>
                <a:close/>
                <a:moveTo>
                  <a:pt x="64291" y="28209"/>
                </a:moveTo>
                <a:cubicBezTo>
                  <a:pt x="64538" y="28209"/>
                  <a:pt x="64576" y="27961"/>
                  <a:pt x="64785" y="27866"/>
                </a:cubicBezTo>
                <a:cubicBezTo>
                  <a:pt x="64671" y="27695"/>
                  <a:pt x="64462" y="28114"/>
                  <a:pt x="64291" y="28209"/>
                </a:cubicBezTo>
                <a:close/>
                <a:moveTo>
                  <a:pt x="5155" y="84187"/>
                </a:moveTo>
                <a:cubicBezTo>
                  <a:pt x="5478" y="84187"/>
                  <a:pt x="5668" y="83768"/>
                  <a:pt x="5668" y="83559"/>
                </a:cubicBezTo>
                <a:cubicBezTo>
                  <a:pt x="5421" y="83464"/>
                  <a:pt x="4927" y="83978"/>
                  <a:pt x="5155" y="84187"/>
                </a:cubicBezTo>
                <a:close/>
                <a:moveTo>
                  <a:pt x="68913" y="24214"/>
                </a:moveTo>
                <a:cubicBezTo>
                  <a:pt x="68894" y="24500"/>
                  <a:pt x="68000" y="24804"/>
                  <a:pt x="68000" y="25279"/>
                </a:cubicBezTo>
                <a:cubicBezTo>
                  <a:pt x="68342" y="24994"/>
                  <a:pt x="68837" y="24576"/>
                  <a:pt x="69198" y="24309"/>
                </a:cubicBezTo>
                <a:cubicBezTo>
                  <a:pt x="69502" y="24062"/>
                  <a:pt x="70187" y="23339"/>
                  <a:pt x="69693" y="23777"/>
                </a:cubicBezTo>
                <a:cubicBezTo>
                  <a:pt x="69388" y="23891"/>
                  <a:pt x="69084" y="24271"/>
                  <a:pt x="68913" y="24214"/>
                </a:cubicBezTo>
                <a:close/>
                <a:moveTo>
                  <a:pt x="64043" y="29217"/>
                </a:moveTo>
                <a:cubicBezTo>
                  <a:pt x="64100" y="29483"/>
                  <a:pt x="63587" y="29483"/>
                  <a:pt x="63834" y="29559"/>
                </a:cubicBezTo>
                <a:cubicBezTo>
                  <a:pt x="63739" y="29673"/>
                  <a:pt x="63682" y="29597"/>
                  <a:pt x="63625" y="29540"/>
                </a:cubicBezTo>
                <a:cubicBezTo>
                  <a:pt x="63130" y="29902"/>
                  <a:pt x="63149" y="30206"/>
                  <a:pt x="62674" y="30567"/>
                </a:cubicBezTo>
                <a:cubicBezTo>
                  <a:pt x="63168" y="30700"/>
                  <a:pt x="63416" y="29749"/>
                  <a:pt x="63967" y="29787"/>
                </a:cubicBezTo>
                <a:cubicBezTo>
                  <a:pt x="64177" y="29692"/>
                  <a:pt x="63872" y="29635"/>
                  <a:pt x="64005" y="29540"/>
                </a:cubicBezTo>
                <a:cubicBezTo>
                  <a:pt x="64215" y="29559"/>
                  <a:pt x="64405" y="29236"/>
                  <a:pt x="64671" y="28912"/>
                </a:cubicBezTo>
                <a:cubicBezTo>
                  <a:pt x="64310" y="28989"/>
                  <a:pt x="64462" y="29236"/>
                  <a:pt x="64043" y="29217"/>
                </a:cubicBezTo>
                <a:close/>
                <a:moveTo>
                  <a:pt x="74961" y="19668"/>
                </a:moveTo>
                <a:cubicBezTo>
                  <a:pt x="74790" y="19687"/>
                  <a:pt x="74923" y="19573"/>
                  <a:pt x="74771" y="19497"/>
                </a:cubicBezTo>
                <a:cubicBezTo>
                  <a:pt x="74638" y="19649"/>
                  <a:pt x="74524" y="19668"/>
                  <a:pt x="74410" y="19763"/>
                </a:cubicBezTo>
                <a:cubicBezTo>
                  <a:pt x="74600" y="19840"/>
                  <a:pt x="74676" y="19744"/>
                  <a:pt x="74961" y="19668"/>
                </a:cubicBezTo>
                <a:close/>
                <a:moveTo>
                  <a:pt x="64119" y="29787"/>
                </a:moveTo>
                <a:cubicBezTo>
                  <a:pt x="63910" y="29806"/>
                  <a:pt x="63701" y="30092"/>
                  <a:pt x="63606" y="29997"/>
                </a:cubicBezTo>
                <a:cubicBezTo>
                  <a:pt x="63549" y="30187"/>
                  <a:pt x="63701" y="30187"/>
                  <a:pt x="63378" y="30339"/>
                </a:cubicBezTo>
                <a:cubicBezTo>
                  <a:pt x="63454" y="30434"/>
                  <a:pt x="63549" y="30244"/>
                  <a:pt x="63625" y="30320"/>
                </a:cubicBezTo>
                <a:cubicBezTo>
                  <a:pt x="63644" y="30016"/>
                  <a:pt x="63967" y="30130"/>
                  <a:pt x="64119" y="29787"/>
                </a:cubicBezTo>
                <a:close/>
                <a:moveTo>
                  <a:pt x="85594" y="9473"/>
                </a:moveTo>
                <a:cubicBezTo>
                  <a:pt x="85708" y="9644"/>
                  <a:pt x="86146" y="9169"/>
                  <a:pt x="86507" y="8884"/>
                </a:cubicBezTo>
                <a:cubicBezTo>
                  <a:pt x="86355" y="8827"/>
                  <a:pt x="85917" y="9302"/>
                  <a:pt x="85594" y="9473"/>
                </a:cubicBezTo>
                <a:close/>
                <a:moveTo>
                  <a:pt x="57386" y="36178"/>
                </a:moveTo>
                <a:lnTo>
                  <a:pt x="57139" y="36407"/>
                </a:lnTo>
                <a:cubicBezTo>
                  <a:pt x="57177" y="36445"/>
                  <a:pt x="57234" y="36388"/>
                  <a:pt x="57272" y="36369"/>
                </a:cubicBezTo>
                <a:cubicBezTo>
                  <a:pt x="57272" y="36407"/>
                  <a:pt x="57272" y="36464"/>
                  <a:pt x="57329" y="36521"/>
                </a:cubicBezTo>
                <a:cubicBezTo>
                  <a:pt x="57367" y="36407"/>
                  <a:pt x="57519" y="36273"/>
                  <a:pt x="57386" y="36178"/>
                </a:cubicBezTo>
                <a:close/>
                <a:moveTo>
                  <a:pt x="5611" y="86526"/>
                </a:moveTo>
                <a:cubicBezTo>
                  <a:pt x="5554" y="86431"/>
                  <a:pt x="5764" y="86317"/>
                  <a:pt x="5611" y="86241"/>
                </a:cubicBezTo>
                <a:cubicBezTo>
                  <a:pt x="5535" y="86336"/>
                  <a:pt x="5459" y="86336"/>
                  <a:pt x="5383" y="86374"/>
                </a:cubicBezTo>
                <a:cubicBezTo>
                  <a:pt x="5440" y="86127"/>
                  <a:pt x="5383" y="85823"/>
                  <a:pt x="5535" y="85461"/>
                </a:cubicBezTo>
                <a:cubicBezTo>
                  <a:pt x="5155" y="85252"/>
                  <a:pt x="4965" y="85937"/>
                  <a:pt x="4755" y="86184"/>
                </a:cubicBezTo>
                <a:cubicBezTo>
                  <a:pt x="5212" y="86907"/>
                  <a:pt x="6315" y="86717"/>
                  <a:pt x="6620" y="85937"/>
                </a:cubicBezTo>
                <a:cubicBezTo>
                  <a:pt x="6429" y="85861"/>
                  <a:pt x="6391" y="85823"/>
                  <a:pt x="6258" y="85766"/>
                </a:cubicBezTo>
                <a:cubicBezTo>
                  <a:pt x="6011" y="86070"/>
                  <a:pt x="5764" y="86317"/>
                  <a:pt x="5611" y="86526"/>
                </a:cubicBezTo>
                <a:close/>
                <a:moveTo>
                  <a:pt x="48332" y="45461"/>
                </a:moveTo>
                <a:cubicBezTo>
                  <a:pt x="48484" y="45499"/>
                  <a:pt x="48560" y="45384"/>
                  <a:pt x="48656" y="45232"/>
                </a:cubicBezTo>
                <a:cubicBezTo>
                  <a:pt x="48503" y="45194"/>
                  <a:pt x="48427" y="45327"/>
                  <a:pt x="48332" y="45461"/>
                </a:cubicBezTo>
                <a:close/>
                <a:moveTo>
                  <a:pt x="42778" y="50615"/>
                </a:moveTo>
                <a:cubicBezTo>
                  <a:pt x="42702" y="50710"/>
                  <a:pt x="42797" y="50805"/>
                  <a:pt x="42607" y="50919"/>
                </a:cubicBezTo>
                <a:cubicBezTo>
                  <a:pt x="42664" y="50958"/>
                  <a:pt x="42759" y="50786"/>
                  <a:pt x="42816" y="50862"/>
                </a:cubicBezTo>
                <a:cubicBezTo>
                  <a:pt x="42797" y="50958"/>
                  <a:pt x="42683" y="51015"/>
                  <a:pt x="42531" y="51129"/>
                </a:cubicBezTo>
                <a:cubicBezTo>
                  <a:pt x="42664" y="51053"/>
                  <a:pt x="42721" y="51357"/>
                  <a:pt x="42588" y="51281"/>
                </a:cubicBezTo>
                <a:cubicBezTo>
                  <a:pt x="42702" y="51566"/>
                  <a:pt x="42892" y="51015"/>
                  <a:pt x="42987" y="50843"/>
                </a:cubicBezTo>
                <a:cubicBezTo>
                  <a:pt x="42835" y="50862"/>
                  <a:pt x="42930" y="50710"/>
                  <a:pt x="42778" y="50615"/>
                </a:cubicBezTo>
                <a:close/>
                <a:moveTo>
                  <a:pt x="42854" y="50615"/>
                </a:moveTo>
                <a:cubicBezTo>
                  <a:pt x="43044" y="50710"/>
                  <a:pt x="43368" y="50311"/>
                  <a:pt x="43387" y="50672"/>
                </a:cubicBezTo>
                <a:cubicBezTo>
                  <a:pt x="43843" y="50121"/>
                  <a:pt x="43044" y="50444"/>
                  <a:pt x="42854" y="50615"/>
                </a:cubicBezTo>
                <a:close/>
                <a:moveTo>
                  <a:pt x="41218" y="52365"/>
                </a:moveTo>
                <a:cubicBezTo>
                  <a:pt x="41123" y="52346"/>
                  <a:pt x="41009" y="52441"/>
                  <a:pt x="40914" y="52517"/>
                </a:cubicBezTo>
                <a:cubicBezTo>
                  <a:pt x="41028" y="52574"/>
                  <a:pt x="41104" y="52574"/>
                  <a:pt x="41047" y="52745"/>
                </a:cubicBezTo>
                <a:cubicBezTo>
                  <a:pt x="41371" y="52669"/>
                  <a:pt x="40876" y="52574"/>
                  <a:pt x="41218" y="52365"/>
                </a:cubicBezTo>
                <a:close/>
                <a:moveTo>
                  <a:pt x="43843" y="49892"/>
                </a:moveTo>
                <a:cubicBezTo>
                  <a:pt x="43748" y="49968"/>
                  <a:pt x="43767" y="50025"/>
                  <a:pt x="43824" y="49987"/>
                </a:cubicBezTo>
                <a:cubicBezTo>
                  <a:pt x="43843" y="50197"/>
                  <a:pt x="43596" y="50083"/>
                  <a:pt x="43501" y="50216"/>
                </a:cubicBezTo>
                <a:cubicBezTo>
                  <a:pt x="43558" y="50273"/>
                  <a:pt x="43615" y="50349"/>
                  <a:pt x="43672" y="50406"/>
                </a:cubicBezTo>
                <a:cubicBezTo>
                  <a:pt x="43786" y="50235"/>
                  <a:pt x="43786" y="50235"/>
                  <a:pt x="43957" y="50140"/>
                </a:cubicBezTo>
                <a:cubicBezTo>
                  <a:pt x="43824" y="50064"/>
                  <a:pt x="43938" y="49968"/>
                  <a:pt x="43843" y="49892"/>
                </a:cubicBezTo>
                <a:close/>
                <a:moveTo>
                  <a:pt x="51566" y="42703"/>
                </a:moveTo>
                <a:cubicBezTo>
                  <a:pt x="51357" y="42798"/>
                  <a:pt x="51642" y="43102"/>
                  <a:pt x="51737" y="42893"/>
                </a:cubicBezTo>
                <a:cubicBezTo>
                  <a:pt x="51680" y="42836"/>
                  <a:pt x="51623" y="42779"/>
                  <a:pt x="51566" y="42703"/>
                </a:cubicBezTo>
                <a:close/>
                <a:moveTo>
                  <a:pt x="45993" y="48028"/>
                </a:moveTo>
                <a:cubicBezTo>
                  <a:pt x="45936" y="48066"/>
                  <a:pt x="45898" y="48104"/>
                  <a:pt x="45840" y="48161"/>
                </a:cubicBezTo>
                <a:cubicBezTo>
                  <a:pt x="45898" y="48219"/>
                  <a:pt x="45955" y="48276"/>
                  <a:pt x="46012" y="48352"/>
                </a:cubicBezTo>
                <a:cubicBezTo>
                  <a:pt x="46107" y="48238"/>
                  <a:pt x="46069" y="48200"/>
                  <a:pt x="45955" y="48180"/>
                </a:cubicBezTo>
                <a:cubicBezTo>
                  <a:pt x="46050" y="48123"/>
                  <a:pt x="46031" y="48066"/>
                  <a:pt x="45993" y="48028"/>
                </a:cubicBezTo>
                <a:close/>
                <a:moveTo>
                  <a:pt x="44167" y="50444"/>
                </a:moveTo>
                <a:cubicBezTo>
                  <a:pt x="44110" y="50444"/>
                  <a:pt x="44053" y="50425"/>
                  <a:pt x="44014" y="50387"/>
                </a:cubicBezTo>
                <a:cubicBezTo>
                  <a:pt x="43881" y="50729"/>
                  <a:pt x="43672" y="50615"/>
                  <a:pt x="43501" y="50996"/>
                </a:cubicBezTo>
                <a:cubicBezTo>
                  <a:pt x="43425" y="51034"/>
                  <a:pt x="43330" y="50824"/>
                  <a:pt x="43140" y="50996"/>
                </a:cubicBezTo>
                <a:cubicBezTo>
                  <a:pt x="43387" y="51148"/>
                  <a:pt x="43254" y="51091"/>
                  <a:pt x="43292" y="51262"/>
                </a:cubicBezTo>
                <a:cubicBezTo>
                  <a:pt x="43729" y="50919"/>
                  <a:pt x="43672" y="50881"/>
                  <a:pt x="44167" y="50444"/>
                </a:cubicBezTo>
                <a:close/>
                <a:moveTo>
                  <a:pt x="51147" y="43806"/>
                </a:moveTo>
                <a:cubicBezTo>
                  <a:pt x="51090" y="43882"/>
                  <a:pt x="51014" y="43939"/>
                  <a:pt x="50957" y="43996"/>
                </a:cubicBezTo>
                <a:cubicBezTo>
                  <a:pt x="51128" y="44015"/>
                  <a:pt x="51261" y="43939"/>
                  <a:pt x="51299" y="44167"/>
                </a:cubicBezTo>
                <a:cubicBezTo>
                  <a:pt x="51433" y="44072"/>
                  <a:pt x="51490" y="43996"/>
                  <a:pt x="51509" y="43901"/>
                </a:cubicBezTo>
                <a:cubicBezTo>
                  <a:pt x="51376" y="43901"/>
                  <a:pt x="51242" y="44015"/>
                  <a:pt x="51147" y="43806"/>
                </a:cubicBezTo>
                <a:close/>
                <a:moveTo>
                  <a:pt x="49359" y="45993"/>
                </a:moveTo>
                <a:cubicBezTo>
                  <a:pt x="49416" y="45917"/>
                  <a:pt x="49302" y="45917"/>
                  <a:pt x="49245" y="45955"/>
                </a:cubicBezTo>
                <a:cubicBezTo>
                  <a:pt x="49207" y="45917"/>
                  <a:pt x="49283" y="45879"/>
                  <a:pt x="49302" y="45822"/>
                </a:cubicBezTo>
                <a:cubicBezTo>
                  <a:pt x="49074" y="45860"/>
                  <a:pt x="49017" y="46069"/>
                  <a:pt x="48827" y="46202"/>
                </a:cubicBezTo>
                <a:cubicBezTo>
                  <a:pt x="48884" y="46240"/>
                  <a:pt x="48960" y="46145"/>
                  <a:pt x="49017" y="46107"/>
                </a:cubicBezTo>
                <a:cubicBezTo>
                  <a:pt x="49112" y="46164"/>
                  <a:pt x="49264" y="45974"/>
                  <a:pt x="49359" y="45993"/>
                </a:cubicBezTo>
                <a:close/>
                <a:moveTo>
                  <a:pt x="44395" y="50786"/>
                </a:moveTo>
                <a:cubicBezTo>
                  <a:pt x="44243" y="50615"/>
                  <a:pt x="44281" y="51034"/>
                  <a:pt x="44091" y="50938"/>
                </a:cubicBezTo>
                <a:cubicBezTo>
                  <a:pt x="44033" y="50996"/>
                  <a:pt x="44110" y="51053"/>
                  <a:pt x="44148" y="51110"/>
                </a:cubicBezTo>
                <a:cubicBezTo>
                  <a:pt x="43957" y="51072"/>
                  <a:pt x="43957" y="51300"/>
                  <a:pt x="43843" y="51167"/>
                </a:cubicBezTo>
                <a:cubicBezTo>
                  <a:pt x="43748" y="51262"/>
                  <a:pt x="43653" y="51357"/>
                  <a:pt x="43558" y="51452"/>
                </a:cubicBezTo>
                <a:cubicBezTo>
                  <a:pt x="43615" y="51509"/>
                  <a:pt x="43577" y="51585"/>
                  <a:pt x="43653" y="51642"/>
                </a:cubicBezTo>
                <a:cubicBezTo>
                  <a:pt x="43729" y="51376"/>
                  <a:pt x="43957" y="51319"/>
                  <a:pt x="44205" y="51262"/>
                </a:cubicBezTo>
                <a:cubicBezTo>
                  <a:pt x="44148" y="50996"/>
                  <a:pt x="45004" y="50786"/>
                  <a:pt x="44756" y="50387"/>
                </a:cubicBezTo>
                <a:cubicBezTo>
                  <a:pt x="44737" y="50463"/>
                  <a:pt x="44661" y="50653"/>
                  <a:pt x="44566" y="50501"/>
                </a:cubicBezTo>
                <a:cubicBezTo>
                  <a:pt x="44604" y="50577"/>
                  <a:pt x="44338" y="50710"/>
                  <a:pt x="44395" y="50786"/>
                </a:cubicBezTo>
                <a:close/>
                <a:moveTo>
                  <a:pt x="55845" y="40173"/>
                </a:moveTo>
                <a:cubicBezTo>
                  <a:pt x="55883" y="40173"/>
                  <a:pt x="55503" y="40591"/>
                  <a:pt x="55446" y="40420"/>
                </a:cubicBezTo>
                <a:cubicBezTo>
                  <a:pt x="55332" y="40534"/>
                  <a:pt x="55560" y="40610"/>
                  <a:pt x="55598" y="40686"/>
                </a:cubicBezTo>
                <a:cubicBezTo>
                  <a:pt x="55427" y="40800"/>
                  <a:pt x="55427" y="40800"/>
                  <a:pt x="55313" y="40972"/>
                </a:cubicBezTo>
                <a:cubicBezTo>
                  <a:pt x="55199" y="40838"/>
                  <a:pt x="55579" y="40648"/>
                  <a:pt x="55351" y="40515"/>
                </a:cubicBezTo>
                <a:cubicBezTo>
                  <a:pt x="55085" y="40610"/>
                  <a:pt x="55161" y="40724"/>
                  <a:pt x="54856" y="40972"/>
                </a:cubicBezTo>
                <a:cubicBezTo>
                  <a:pt x="55047" y="41067"/>
                  <a:pt x="55085" y="40743"/>
                  <a:pt x="55332" y="40591"/>
                </a:cubicBezTo>
                <a:cubicBezTo>
                  <a:pt x="55351" y="40800"/>
                  <a:pt x="54799" y="41048"/>
                  <a:pt x="55123" y="41143"/>
                </a:cubicBezTo>
                <a:cubicBezTo>
                  <a:pt x="54970" y="41352"/>
                  <a:pt x="54894" y="40972"/>
                  <a:pt x="54742" y="41219"/>
                </a:cubicBezTo>
                <a:cubicBezTo>
                  <a:pt x="54799" y="41314"/>
                  <a:pt x="54856" y="41295"/>
                  <a:pt x="54932" y="41333"/>
                </a:cubicBezTo>
                <a:cubicBezTo>
                  <a:pt x="54875" y="41466"/>
                  <a:pt x="54647" y="41485"/>
                  <a:pt x="54761" y="41352"/>
                </a:cubicBezTo>
                <a:cubicBezTo>
                  <a:pt x="54362" y="41561"/>
                  <a:pt x="53715" y="41999"/>
                  <a:pt x="53753" y="42227"/>
                </a:cubicBezTo>
                <a:cubicBezTo>
                  <a:pt x="53449" y="42189"/>
                  <a:pt x="53278" y="42817"/>
                  <a:pt x="52973" y="42741"/>
                </a:cubicBezTo>
                <a:cubicBezTo>
                  <a:pt x="52726" y="43026"/>
                  <a:pt x="51775" y="44129"/>
                  <a:pt x="51242" y="44490"/>
                </a:cubicBezTo>
                <a:cubicBezTo>
                  <a:pt x="51090" y="44624"/>
                  <a:pt x="51033" y="44586"/>
                  <a:pt x="50976" y="44681"/>
                </a:cubicBezTo>
                <a:cubicBezTo>
                  <a:pt x="50386" y="45556"/>
                  <a:pt x="49245" y="46031"/>
                  <a:pt x="48694" y="46906"/>
                </a:cubicBezTo>
                <a:cubicBezTo>
                  <a:pt x="48789" y="47096"/>
                  <a:pt x="48903" y="46621"/>
                  <a:pt x="49074" y="46830"/>
                </a:cubicBezTo>
                <a:cubicBezTo>
                  <a:pt x="48922" y="46583"/>
                  <a:pt x="49588" y="46183"/>
                  <a:pt x="49683" y="46126"/>
                </a:cubicBezTo>
                <a:cubicBezTo>
                  <a:pt x="49626" y="46297"/>
                  <a:pt x="49511" y="46393"/>
                  <a:pt x="49378" y="46488"/>
                </a:cubicBezTo>
                <a:cubicBezTo>
                  <a:pt x="49664" y="46412"/>
                  <a:pt x="49797" y="46164"/>
                  <a:pt x="50158" y="45955"/>
                </a:cubicBezTo>
                <a:cubicBezTo>
                  <a:pt x="49987" y="45879"/>
                  <a:pt x="50101" y="45765"/>
                  <a:pt x="50234" y="45670"/>
                </a:cubicBezTo>
                <a:cubicBezTo>
                  <a:pt x="49987" y="46069"/>
                  <a:pt x="50577" y="45651"/>
                  <a:pt x="50196" y="45632"/>
                </a:cubicBezTo>
                <a:cubicBezTo>
                  <a:pt x="50291" y="45327"/>
                  <a:pt x="51109" y="44966"/>
                  <a:pt x="51128" y="44681"/>
                </a:cubicBezTo>
                <a:cubicBezTo>
                  <a:pt x="51242" y="44662"/>
                  <a:pt x="51376" y="44509"/>
                  <a:pt x="51471" y="44643"/>
                </a:cubicBezTo>
                <a:cubicBezTo>
                  <a:pt x="51623" y="44395"/>
                  <a:pt x="51299" y="44662"/>
                  <a:pt x="51433" y="44414"/>
                </a:cubicBezTo>
                <a:cubicBezTo>
                  <a:pt x="51718" y="44395"/>
                  <a:pt x="51813" y="43863"/>
                  <a:pt x="52079" y="43939"/>
                </a:cubicBezTo>
                <a:cubicBezTo>
                  <a:pt x="52212" y="43349"/>
                  <a:pt x="53011" y="43406"/>
                  <a:pt x="53354" y="42874"/>
                </a:cubicBezTo>
                <a:cubicBezTo>
                  <a:pt x="53297" y="42855"/>
                  <a:pt x="53221" y="42855"/>
                  <a:pt x="53144" y="42931"/>
                </a:cubicBezTo>
                <a:cubicBezTo>
                  <a:pt x="53125" y="42779"/>
                  <a:pt x="53202" y="42760"/>
                  <a:pt x="53354" y="42664"/>
                </a:cubicBezTo>
                <a:cubicBezTo>
                  <a:pt x="53411" y="42741"/>
                  <a:pt x="53373" y="42817"/>
                  <a:pt x="53449" y="42874"/>
                </a:cubicBezTo>
                <a:cubicBezTo>
                  <a:pt x="54229" y="41942"/>
                  <a:pt x="55370" y="41238"/>
                  <a:pt x="56207" y="40268"/>
                </a:cubicBezTo>
                <a:cubicBezTo>
                  <a:pt x="56321" y="40135"/>
                  <a:pt x="56359" y="40515"/>
                  <a:pt x="56473" y="40382"/>
                </a:cubicBezTo>
                <a:cubicBezTo>
                  <a:pt x="56682" y="40211"/>
                  <a:pt x="56378" y="40306"/>
                  <a:pt x="56340" y="40135"/>
                </a:cubicBezTo>
                <a:cubicBezTo>
                  <a:pt x="56473" y="40021"/>
                  <a:pt x="56606" y="39887"/>
                  <a:pt x="56739" y="39773"/>
                </a:cubicBezTo>
                <a:cubicBezTo>
                  <a:pt x="56340" y="39830"/>
                  <a:pt x="57025" y="39393"/>
                  <a:pt x="57215" y="39108"/>
                </a:cubicBezTo>
                <a:cubicBezTo>
                  <a:pt x="56987" y="39031"/>
                  <a:pt x="56663" y="39621"/>
                  <a:pt x="56435" y="39564"/>
                </a:cubicBezTo>
                <a:cubicBezTo>
                  <a:pt x="56777" y="39697"/>
                  <a:pt x="55826" y="39887"/>
                  <a:pt x="56017" y="40078"/>
                </a:cubicBezTo>
                <a:cubicBezTo>
                  <a:pt x="55941" y="40135"/>
                  <a:pt x="55902" y="40021"/>
                  <a:pt x="55826" y="39983"/>
                </a:cubicBezTo>
                <a:cubicBezTo>
                  <a:pt x="55807" y="40078"/>
                  <a:pt x="55769" y="40059"/>
                  <a:pt x="55693" y="40116"/>
                </a:cubicBezTo>
                <a:cubicBezTo>
                  <a:pt x="55560" y="40306"/>
                  <a:pt x="55826" y="40002"/>
                  <a:pt x="55845" y="40192"/>
                </a:cubicBezTo>
                <a:close/>
                <a:moveTo>
                  <a:pt x="46677" y="48656"/>
                </a:moveTo>
                <a:cubicBezTo>
                  <a:pt x="46811" y="48846"/>
                  <a:pt x="47001" y="48542"/>
                  <a:pt x="47077" y="48409"/>
                </a:cubicBezTo>
                <a:cubicBezTo>
                  <a:pt x="46963" y="48428"/>
                  <a:pt x="46811" y="48542"/>
                  <a:pt x="46677" y="48656"/>
                </a:cubicBezTo>
                <a:close/>
                <a:moveTo>
                  <a:pt x="42112" y="53012"/>
                </a:moveTo>
                <a:cubicBezTo>
                  <a:pt x="41941" y="53126"/>
                  <a:pt x="42036" y="53221"/>
                  <a:pt x="41865" y="53316"/>
                </a:cubicBezTo>
                <a:cubicBezTo>
                  <a:pt x="41998" y="53297"/>
                  <a:pt x="42303" y="53145"/>
                  <a:pt x="42112" y="53012"/>
                </a:cubicBezTo>
                <a:close/>
                <a:moveTo>
                  <a:pt x="57063" y="39545"/>
                </a:moveTo>
                <a:cubicBezTo>
                  <a:pt x="57576" y="38784"/>
                  <a:pt x="58699" y="38423"/>
                  <a:pt x="58851" y="37643"/>
                </a:cubicBezTo>
                <a:cubicBezTo>
                  <a:pt x="58984" y="37491"/>
                  <a:pt x="59117" y="37738"/>
                  <a:pt x="59155" y="37491"/>
                </a:cubicBezTo>
                <a:cubicBezTo>
                  <a:pt x="58889" y="37586"/>
                  <a:pt x="59098" y="37396"/>
                  <a:pt x="59288" y="37244"/>
                </a:cubicBezTo>
                <a:cubicBezTo>
                  <a:pt x="58603" y="37605"/>
                  <a:pt x="57728" y="38499"/>
                  <a:pt x="57576" y="38917"/>
                </a:cubicBezTo>
                <a:cubicBezTo>
                  <a:pt x="57424" y="39127"/>
                  <a:pt x="57367" y="38841"/>
                  <a:pt x="57234" y="39031"/>
                </a:cubicBezTo>
                <a:cubicBezTo>
                  <a:pt x="57728" y="38955"/>
                  <a:pt x="56968" y="39279"/>
                  <a:pt x="57063" y="39526"/>
                </a:cubicBezTo>
                <a:close/>
                <a:moveTo>
                  <a:pt x="73611" y="23777"/>
                </a:moveTo>
                <a:cubicBezTo>
                  <a:pt x="73649" y="23625"/>
                  <a:pt x="73478" y="23948"/>
                  <a:pt x="73326" y="23967"/>
                </a:cubicBezTo>
                <a:cubicBezTo>
                  <a:pt x="73383" y="23986"/>
                  <a:pt x="73440" y="23986"/>
                  <a:pt x="73478" y="24043"/>
                </a:cubicBezTo>
                <a:cubicBezTo>
                  <a:pt x="73535" y="23986"/>
                  <a:pt x="73592" y="23948"/>
                  <a:pt x="73630" y="23910"/>
                </a:cubicBezTo>
                <a:cubicBezTo>
                  <a:pt x="73592" y="23872"/>
                  <a:pt x="73573" y="23834"/>
                  <a:pt x="73611" y="23777"/>
                </a:cubicBezTo>
                <a:close/>
                <a:moveTo>
                  <a:pt x="61495" y="35513"/>
                </a:moveTo>
                <a:cubicBezTo>
                  <a:pt x="61323" y="35418"/>
                  <a:pt x="61571" y="35265"/>
                  <a:pt x="61590" y="35132"/>
                </a:cubicBezTo>
                <a:cubicBezTo>
                  <a:pt x="60753" y="35741"/>
                  <a:pt x="60296" y="36254"/>
                  <a:pt x="59478" y="36977"/>
                </a:cubicBezTo>
                <a:cubicBezTo>
                  <a:pt x="59650" y="37015"/>
                  <a:pt x="60049" y="36597"/>
                  <a:pt x="60182" y="36464"/>
                </a:cubicBezTo>
                <a:cubicBezTo>
                  <a:pt x="60372" y="36407"/>
                  <a:pt x="60353" y="36578"/>
                  <a:pt x="60639" y="36254"/>
                </a:cubicBezTo>
                <a:cubicBezTo>
                  <a:pt x="60258" y="36350"/>
                  <a:pt x="60448" y="36388"/>
                  <a:pt x="60734" y="36159"/>
                </a:cubicBezTo>
                <a:cubicBezTo>
                  <a:pt x="61076" y="35874"/>
                  <a:pt x="61095" y="35589"/>
                  <a:pt x="61495" y="35513"/>
                </a:cubicBezTo>
                <a:close/>
                <a:moveTo>
                  <a:pt x="51756" y="44376"/>
                </a:moveTo>
                <a:cubicBezTo>
                  <a:pt x="51908" y="44205"/>
                  <a:pt x="52060" y="44034"/>
                  <a:pt x="52289" y="43958"/>
                </a:cubicBezTo>
                <a:cubicBezTo>
                  <a:pt x="52365" y="43749"/>
                  <a:pt x="51604" y="44224"/>
                  <a:pt x="51756" y="44376"/>
                </a:cubicBezTo>
                <a:close/>
                <a:moveTo>
                  <a:pt x="73953" y="23453"/>
                </a:moveTo>
                <a:cubicBezTo>
                  <a:pt x="73896" y="23644"/>
                  <a:pt x="73725" y="23606"/>
                  <a:pt x="73649" y="23815"/>
                </a:cubicBezTo>
                <a:cubicBezTo>
                  <a:pt x="73706" y="23872"/>
                  <a:pt x="74124" y="23530"/>
                  <a:pt x="73953" y="23453"/>
                </a:cubicBezTo>
                <a:close/>
                <a:moveTo>
                  <a:pt x="76407" y="21513"/>
                </a:moveTo>
                <a:cubicBezTo>
                  <a:pt x="76502" y="21608"/>
                  <a:pt x="76673" y="21399"/>
                  <a:pt x="76806" y="21266"/>
                </a:cubicBezTo>
                <a:cubicBezTo>
                  <a:pt x="76673" y="21285"/>
                  <a:pt x="76540" y="21361"/>
                  <a:pt x="76407" y="21513"/>
                </a:cubicBezTo>
                <a:close/>
                <a:moveTo>
                  <a:pt x="64100" y="33059"/>
                </a:moveTo>
                <a:cubicBezTo>
                  <a:pt x="64043" y="33325"/>
                  <a:pt x="64443" y="32869"/>
                  <a:pt x="64462" y="32945"/>
                </a:cubicBezTo>
                <a:cubicBezTo>
                  <a:pt x="64500" y="32736"/>
                  <a:pt x="64119" y="33116"/>
                  <a:pt x="64100" y="33059"/>
                </a:cubicBezTo>
                <a:close/>
                <a:moveTo>
                  <a:pt x="64481" y="32774"/>
                </a:moveTo>
                <a:cubicBezTo>
                  <a:pt x="64899" y="32679"/>
                  <a:pt x="65109" y="32260"/>
                  <a:pt x="65527" y="31956"/>
                </a:cubicBezTo>
                <a:cubicBezTo>
                  <a:pt x="65147" y="32032"/>
                  <a:pt x="65052" y="32469"/>
                  <a:pt x="64481" y="32774"/>
                </a:cubicBezTo>
                <a:close/>
                <a:moveTo>
                  <a:pt x="63853" y="33382"/>
                </a:moveTo>
                <a:cubicBezTo>
                  <a:pt x="63701" y="33630"/>
                  <a:pt x="63378" y="33649"/>
                  <a:pt x="63511" y="33896"/>
                </a:cubicBezTo>
                <a:cubicBezTo>
                  <a:pt x="63530" y="33725"/>
                  <a:pt x="64100" y="33592"/>
                  <a:pt x="63853" y="33382"/>
                </a:cubicBezTo>
                <a:close/>
                <a:moveTo>
                  <a:pt x="82341" y="16207"/>
                </a:moveTo>
                <a:cubicBezTo>
                  <a:pt x="82132" y="16378"/>
                  <a:pt x="82208" y="16435"/>
                  <a:pt x="82018" y="16530"/>
                </a:cubicBezTo>
                <a:cubicBezTo>
                  <a:pt x="82075" y="16644"/>
                  <a:pt x="82513" y="16302"/>
                  <a:pt x="82341" y="16207"/>
                </a:cubicBezTo>
                <a:close/>
                <a:moveTo>
                  <a:pt x="79888" y="18527"/>
                </a:moveTo>
                <a:cubicBezTo>
                  <a:pt x="79831" y="18565"/>
                  <a:pt x="79850" y="18584"/>
                  <a:pt x="79869" y="18603"/>
                </a:cubicBezTo>
                <a:cubicBezTo>
                  <a:pt x="79888" y="18641"/>
                  <a:pt x="79926" y="18660"/>
                  <a:pt x="79945" y="18679"/>
                </a:cubicBezTo>
                <a:cubicBezTo>
                  <a:pt x="80040" y="18489"/>
                  <a:pt x="80097" y="18546"/>
                  <a:pt x="80306" y="18394"/>
                </a:cubicBezTo>
                <a:cubicBezTo>
                  <a:pt x="80268" y="18394"/>
                  <a:pt x="80211" y="18394"/>
                  <a:pt x="80154" y="18337"/>
                </a:cubicBezTo>
                <a:cubicBezTo>
                  <a:pt x="79983" y="18451"/>
                  <a:pt x="80040" y="18603"/>
                  <a:pt x="79888" y="18527"/>
                </a:cubicBezTo>
                <a:close/>
                <a:moveTo>
                  <a:pt x="63701" y="33801"/>
                </a:moveTo>
                <a:cubicBezTo>
                  <a:pt x="63625" y="33934"/>
                  <a:pt x="63473" y="34086"/>
                  <a:pt x="63549" y="34219"/>
                </a:cubicBezTo>
                <a:cubicBezTo>
                  <a:pt x="63587" y="34086"/>
                  <a:pt x="63891" y="33953"/>
                  <a:pt x="64081" y="33725"/>
                </a:cubicBezTo>
                <a:cubicBezTo>
                  <a:pt x="64158" y="33477"/>
                  <a:pt x="63739" y="34124"/>
                  <a:pt x="63701" y="33801"/>
                </a:cubicBezTo>
                <a:close/>
                <a:moveTo>
                  <a:pt x="71994" y="26135"/>
                </a:moveTo>
                <a:cubicBezTo>
                  <a:pt x="71937" y="26135"/>
                  <a:pt x="71766" y="26288"/>
                  <a:pt x="71576" y="26459"/>
                </a:cubicBezTo>
                <a:cubicBezTo>
                  <a:pt x="71633" y="26573"/>
                  <a:pt x="71709" y="26478"/>
                  <a:pt x="71785" y="26402"/>
                </a:cubicBezTo>
                <a:cubicBezTo>
                  <a:pt x="71861" y="26383"/>
                  <a:pt x="71918" y="26440"/>
                  <a:pt x="72013" y="26345"/>
                </a:cubicBezTo>
                <a:cubicBezTo>
                  <a:pt x="71994" y="26307"/>
                  <a:pt x="71956" y="26326"/>
                  <a:pt x="71918" y="26345"/>
                </a:cubicBezTo>
                <a:cubicBezTo>
                  <a:pt x="71918" y="26250"/>
                  <a:pt x="72013" y="26288"/>
                  <a:pt x="71994" y="26135"/>
                </a:cubicBezTo>
                <a:close/>
                <a:moveTo>
                  <a:pt x="85195" y="13810"/>
                </a:moveTo>
                <a:cubicBezTo>
                  <a:pt x="85118" y="13943"/>
                  <a:pt x="84757" y="14095"/>
                  <a:pt x="84928" y="14209"/>
                </a:cubicBezTo>
                <a:cubicBezTo>
                  <a:pt x="85157" y="13943"/>
                  <a:pt x="85328" y="13924"/>
                  <a:pt x="85556" y="13696"/>
                </a:cubicBezTo>
                <a:cubicBezTo>
                  <a:pt x="85746" y="13525"/>
                  <a:pt x="85271" y="13943"/>
                  <a:pt x="85195" y="13810"/>
                </a:cubicBezTo>
                <a:close/>
                <a:moveTo>
                  <a:pt x="5402" y="89113"/>
                </a:moveTo>
                <a:cubicBezTo>
                  <a:pt x="5726" y="89513"/>
                  <a:pt x="4965" y="90178"/>
                  <a:pt x="5535" y="90426"/>
                </a:cubicBezTo>
                <a:cubicBezTo>
                  <a:pt x="5668" y="90102"/>
                  <a:pt x="5821" y="90121"/>
                  <a:pt x="6106" y="89950"/>
                </a:cubicBezTo>
                <a:cubicBezTo>
                  <a:pt x="6163" y="90026"/>
                  <a:pt x="6220" y="90083"/>
                  <a:pt x="6277" y="90140"/>
                </a:cubicBezTo>
                <a:cubicBezTo>
                  <a:pt x="6524" y="90121"/>
                  <a:pt x="6810" y="89969"/>
                  <a:pt x="7057" y="89912"/>
                </a:cubicBezTo>
                <a:cubicBezTo>
                  <a:pt x="7437" y="89284"/>
                  <a:pt x="8484" y="89208"/>
                  <a:pt x="8617" y="88371"/>
                </a:cubicBezTo>
                <a:cubicBezTo>
                  <a:pt x="8522" y="88257"/>
                  <a:pt x="8350" y="88485"/>
                  <a:pt x="8217" y="88619"/>
                </a:cubicBezTo>
                <a:cubicBezTo>
                  <a:pt x="8484" y="88638"/>
                  <a:pt x="7799" y="89132"/>
                  <a:pt x="7704" y="89018"/>
                </a:cubicBezTo>
                <a:cubicBezTo>
                  <a:pt x="7799" y="88695"/>
                  <a:pt x="8312" y="88333"/>
                  <a:pt x="8465" y="88010"/>
                </a:cubicBezTo>
                <a:cubicBezTo>
                  <a:pt x="8236" y="88067"/>
                  <a:pt x="8046" y="87915"/>
                  <a:pt x="7780" y="88162"/>
                </a:cubicBezTo>
                <a:cubicBezTo>
                  <a:pt x="7723" y="88029"/>
                  <a:pt x="7742" y="88029"/>
                  <a:pt x="7666" y="87839"/>
                </a:cubicBezTo>
                <a:cubicBezTo>
                  <a:pt x="7456" y="88162"/>
                  <a:pt x="7076" y="88371"/>
                  <a:pt x="6943" y="88600"/>
                </a:cubicBezTo>
                <a:cubicBezTo>
                  <a:pt x="6448" y="88600"/>
                  <a:pt x="5954" y="88733"/>
                  <a:pt x="5402" y="89113"/>
                </a:cubicBezTo>
                <a:close/>
                <a:moveTo>
                  <a:pt x="80420" y="18793"/>
                </a:moveTo>
                <a:cubicBezTo>
                  <a:pt x="80706" y="18927"/>
                  <a:pt x="81010" y="18508"/>
                  <a:pt x="81276" y="18261"/>
                </a:cubicBezTo>
                <a:cubicBezTo>
                  <a:pt x="80991" y="18166"/>
                  <a:pt x="80725" y="18793"/>
                  <a:pt x="80420" y="18793"/>
                </a:cubicBezTo>
                <a:close/>
                <a:moveTo>
                  <a:pt x="71671" y="27239"/>
                </a:moveTo>
                <a:cubicBezTo>
                  <a:pt x="71538" y="27391"/>
                  <a:pt x="71785" y="27277"/>
                  <a:pt x="71804" y="27391"/>
                </a:cubicBezTo>
                <a:cubicBezTo>
                  <a:pt x="71918" y="27277"/>
                  <a:pt x="72032" y="27182"/>
                  <a:pt x="72146" y="27067"/>
                </a:cubicBezTo>
                <a:cubicBezTo>
                  <a:pt x="72032" y="27105"/>
                  <a:pt x="71937" y="27048"/>
                  <a:pt x="71823" y="27010"/>
                </a:cubicBezTo>
                <a:cubicBezTo>
                  <a:pt x="71785" y="27067"/>
                  <a:pt x="71728" y="27105"/>
                  <a:pt x="71671" y="27144"/>
                </a:cubicBezTo>
                <a:cubicBezTo>
                  <a:pt x="71899" y="27163"/>
                  <a:pt x="71880" y="27258"/>
                  <a:pt x="71671" y="27239"/>
                </a:cubicBezTo>
                <a:close/>
                <a:moveTo>
                  <a:pt x="81295" y="18185"/>
                </a:moveTo>
                <a:cubicBezTo>
                  <a:pt x="81771" y="17995"/>
                  <a:pt x="82322" y="17386"/>
                  <a:pt x="82836" y="17024"/>
                </a:cubicBezTo>
                <a:cubicBezTo>
                  <a:pt x="82227" y="17272"/>
                  <a:pt x="81942" y="17671"/>
                  <a:pt x="81295" y="18185"/>
                </a:cubicBezTo>
                <a:close/>
                <a:moveTo>
                  <a:pt x="80573" y="19079"/>
                </a:moveTo>
                <a:cubicBezTo>
                  <a:pt x="80706" y="19117"/>
                  <a:pt x="80858" y="19079"/>
                  <a:pt x="81010" y="18946"/>
                </a:cubicBezTo>
                <a:cubicBezTo>
                  <a:pt x="81124" y="18812"/>
                  <a:pt x="81029" y="18698"/>
                  <a:pt x="81276" y="18565"/>
                </a:cubicBezTo>
                <a:cubicBezTo>
                  <a:pt x="81086" y="18622"/>
                  <a:pt x="80687" y="18831"/>
                  <a:pt x="80592" y="19079"/>
                </a:cubicBezTo>
                <a:close/>
                <a:moveTo>
                  <a:pt x="54894" y="43140"/>
                </a:moveTo>
                <a:cubicBezTo>
                  <a:pt x="54875" y="43197"/>
                  <a:pt x="54913" y="43273"/>
                  <a:pt x="54989" y="43330"/>
                </a:cubicBezTo>
                <a:cubicBezTo>
                  <a:pt x="55009" y="43045"/>
                  <a:pt x="55256" y="43083"/>
                  <a:pt x="55351" y="42855"/>
                </a:cubicBezTo>
                <a:cubicBezTo>
                  <a:pt x="55123" y="42893"/>
                  <a:pt x="55123" y="42988"/>
                  <a:pt x="54894" y="43140"/>
                </a:cubicBezTo>
                <a:close/>
                <a:moveTo>
                  <a:pt x="83901" y="16016"/>
                </a:moveTo>
                <a:cubicBezTo>
                  <a:pt x="84034" y="16188"/>
                  <a:pt x="84415" y="15807"/>
                  <a:pt x="84453" y="15636"/>
                </a:cubicBezTo>
                <a:cubicBezTo>
                  <a:pt x="84301" y="15636"/>
                  <a:pt x="84110" y="15826"/>
                  <a:pt x="83901" y="16016"/>
                </a:cubicBezTo>
                <a:close/>
                <a:moveTo>
                  <a:pt x="81505" y="18489"/>
                </a:moveTo>
                <a:cubicBezTo>
                  <a:pt x="81771" y="18185"/>
                  <a:pt x="81961" y="18052"/>
                  <a:pt x="82399" y="17804"/>
                </a:cubicBezTo>
                <a:cubicBezTo>
                  <a:pt x="82189" y="17481"/>
                  <a:pt x="81428" y="18318"/>
                  <a:pt x="81505" y="18489"/>
                </a:cubicBezTo>
                <a:close/>
                <a:moveTo>
                  <a:pt x="75133" y="24538"/>
                </a:moveTo>
                <a:cubicBezTo>
                  <a:pt x="75646" y="24081"/>
                  <a:pt x="76388" y="23568"/>
                  <a:pt x="76863" y="22978"/>
                </a:cubicBezTo>
                <a:cubicBezTo>
                  <a:pt x="76008" y="23568"/>
                  <a:pt x="75646" y="23872"/>
                  <a:pt x="75133" y="24538"/>
                </a:cubicBezTo>
                <a:close/>
                <a:moveTo>
                  <a:pt x="92422" y="8294"/>
                </a:moveTo>
                <a:cubicBezTo>
                  <a:pt x="92422" y="8503"/>
                  <a:pt x="92670" y="8465"/>
                  <a:pt x="92613" y="8693"/>
                </a:cubicBezTo>
                <a:cubicBezTo>
                  <a:pt x="92689" y="8598"/>
                  <a:pt x="92746" y="8636"/>
                  <a:pt x="92841" y="8541"/>
                </a:cubicBezTo>
                <a:cubicBezTo>
                  <a:pt x="92898" y="8389"/>
                  <a:pt x="92689" y="8503"/>
                  <a:pt x="92784" y="8389"/>
                </a:cubicBezTo>
                <a:cubicBezTo>
                  <a:pt x="92594" y="8427"/>
                  <a:pt x="92689" y="8389"/>
                  <a:pt x="92556" y="8237"/>
                </a:cubicBezTo>
                <a:cubicBezTo>
                  <a:pt x="92499" y="8313"/>
                  <a:pt x="92461" y="8313"/>
                  <a:pt x="92422" y="8294"/>
                </a:cubicBezTo>
                <a:close/>
                <a:moveTo>
                  <a:pt x="91928" y="8750"/>
                </a:moveTo>
                <a:cubicBezTo>
                  <a:pt x="92004" y="8807"/>
                  <a:pt x="92061" y="8884"/>
                  <a:pt x="92118" y="8941"/>
                </a:cubicBezTo>
                <a:cubicBezTo>
                  <a:pt x="92137" y="8884"/>
                  <a:pt x="92156" y="8807"/>
                  <a:pt x="92213" y="8846"/>
                </a:cubicBezTo>
                <a:cubicBezTo>
                  <a:pt x="92251" y="8788"/>
                  <a:pt x="92194" y="8750"/>
                  <a:pt x="92156" y="8693"/>
                </a:cubicBezTo>
                <a:cubicBezTo>
                  <a:pt x="92251" y="8560"/>
                  <a:pt x="92289" y="8884"/>
                  <a:pt x="92403" y="8674"/>
                </a:cubicBezTo>
                <a:cubicBezTo>
                  <a:pt x="92175" y="8541"/>
                  <a:pt x="92156" y="8712"/>
                  <a:pt x="91928" y="8750"/>
                </a:cubicBezTo>
                <a:close/>
                <a:moveTo>
                  <a:pt x="91395" y="9245"/>
                </a:moveTo>
                <a:cubicBezTo>
                  <a:pt x="91452" y="9321"/>
                  <a:pt x="91509" y="9283"/>
                  <a:pt x="91567" y="9321"/>
                </a:cubicBezTo>
                <a:cubicBezTo>
                  <a:pt x="91586" y="9378"/>
                  <a:pt x="91490" y="9435"/>
                  <a:pt x="91452" y="9492"/>
                </a:cubicBezTo>
                <a:cubicBezTo>
                  <a:pt x="91509" y="9587"/>
                  <a:pt x="91643" y="9340"/>
                  <a:pt x="91719" y="9302"/>
                </a:cubicBezTo>
                <a:cubicBezTo>
                  <a:pt x="91643" y="9188"/>
                  <a:pt x="91548" y="9093"/>
                  <a:pt x="91414" y="9245"/>
                </a:cubicBezTo>
                <a:close/>
                <a:moveTo>
                  <a:pt x="86412" y="13943"/>
                </a:moveTo>
                <a:lnTo>
                  <a:pt x="86526" y="14057"/>
                </a:lnTo>
                <a:cubicBezTo>
                  <a:pt x="86735" y="13848"/>
                  <a:pt x="86849" y="14000"/>
                  <a:pt x="86868" y="13734"/>
                </a:cubicBezTo>
                <a:cubicBezTo>
                  <a:pt x="86716" y="13810"/>
                  <a:pt x="86583" y="13791"/>
                  <a:pt x="86412" y="13943"/>
                </a:cubicBezTo>
                <a:close/>
                <a:moveTo>
                  <a:pt x="92936" y="7971"/>
                </a:moveTo>
                <a:cubicBezTo>
                  <a:pt x="92879" y="8142"/>
                  <a:pt x="93107" y="7952"/>
                  <a:pt x="93164" y="7818"/>
                </a:cubicBezTo>
                <a:cubicBezTo>
                  <a:pt x="93164" y="7875"/>
                  <a:pt x="93164" y="7933"/>
                  <a:pt x="93221" y="7971"/>
                </a:cubicBezTo>
                <a:cubicBezTo>
                  <a:pt x="93164" y="7990"/>
                  <a:pt x="93107" y="8009"/>
                  <a:pt x="93031" y="8085"/>
                </a:cubicBezTo>
                <a:lnTo>
                  <a:pt x="93183" y="8237"/>
                </a:lnTo>
                <a:cubicBezTo>
                  <a:pt x="93355" y="8123"/>
                  <a:pt x="93107" y="8047"/>
                  <a:pt x="93355" y="7933"/>
                </a:cubicBezTo>
                <a:cubicBezTo>
                  <a:pt x="93202" y="7837"/>
                  <a:pt x="93259" y="7742"/>
                  <a:pt x="93183" y="7647"/>
                </a:cubicBezTo>
                <a:cubicBezTo>
                  <a:pt x="93069" y="7742"/>
                  <a:pt x="93031" y="8009"/>
                  <a:pt x="92936" y="7971"/>
                </a:cubicBezTo>
                <a:close/>
                <a:moveTo>
                  <a:pt x="71500" y="28018"/>
                </a:moveTo>
                <a:cubicBezTo>
                  <a:pt x="71328" y="28247"/>
                  <a:pt x="71290" y="28209"/>
                  <a:pt x="71062" y="28437"/>
                </a:cubicBezTo>
                <a:cubicBezTo>
                  <a:pt x="71138" y="28589"/>
                  <a:pt x="71652" y="28114"/>
                  <a:pt x="71500" y="28018"/>
                </a:cubicBezTo>
                <a:close/>
                <a:moveTo>
                  <a:pt x="90102" y="11546"/>
                </a:moveTo>
                <a:cubicBezTo>
                  <a:pt x="89950" y="11375"/>
                  <a:pt x="90026" y="11623"/>
                  <a:pt x="89950" y="11680"/>
                </a:cubicBezTo>
                <a:cubicBezTo>
                  <a:pt x="89760" y="11585"/>
                  <a:pt x="89969" y="11470"/>
                  <a:pt x="89836" y="11375"/>
                </a:cubicBezTo>
                <a:cubicBezTo>
                  <a:pt x="90140" y="11356"/>
                  <a:pt x="90083" y="10976"/>
                  <a:pt x="90444" y="10938"/>
                </a:cubicBezTo>
                <a:cubicBezTo>
                  <a:pt x="90501" y="10995"/>
                  <a:pt x="90463" y="11071"/>
                  <a:pt x="90539" y="11128"/>
                </a:cubicBezTo>
                <a:cubicBezTo>
                  <a:pt x="90616" y="11033"/>
                  <a:pt x="90692" y="10995"/>
                  <a:pt x="90749" y="11071"/>
                </a:cubicBezTo>
                <a:cubicBezTo>
                  <a:pt x="90825" y="10957"/>
                  <a:pt x="90882" y="10843"/>
                  <a:pt x="90711" y="10748"/>
                </a:cubicBezTo>
                <a:cubicBezTo>
                  <a:pt x="90558" y="10843"/>
                  <a:pt x="90692" y="10919"/>
                  <a:pt x="90596" y="11014"/>
                </a:cubicBezTo>
                <a:cubicBezTo>
                  <a:pt x="90425" y="10900"/>
                  <a:pt x="90749" y="10748"/>
                  <a:pt x="90520" y="10653"/>
                </a:cubicBezTo>
                <a:cubicBezTo>
                  <a:pt x="90330" y="10729"/>
                  <a:pt x="90311" y="11052"/>
                  <a:pt x="90197" y="10881"/>
                </a:cubicBezTo>
                <a:cubicBezTo>
                  <a:pt x="90083" y="11280"/>
                  <a:pt x="89607" y="11204"/>
                  <a:pt x="89683" y="11585"/>
                </a:cubicBezTo>
                <a:cubicBezTo>
                  <a:pt x="89569" y="11661"/>
                  <a:pt x="89664" y="11413"/>
                  <a:pt x="89493" y="11470"/>
                </a:cubicBezTo>
                <a:cubicBezTo>
                  <a:pt x="89360" y="11585"/>
                  <a:pt x="89246" y="11699"/>
                  <a:pt x="89322" y="11775"/>
                </a:cubicBezTo>
                <a:cubicBezTo>
                  <a:pt x="89208" y="11813"/>
                  <a:pt x="89284" y="11718"/>
                  <a:pt x="89132" y="11680"/>
                </a:cubicBezTo>
                <a:cubicBezTo>
                  <a:pt x="89246" y="11585"/>
                  <a:pt x="89360" y="11566"/>
                  <a:pt x="89493" y="11394"/>
                </a:cubicBezTo>
                <a:cubicBezTo>
                  <a:pt x="89075" y="11489"/>
                  <a:pt x="88828" y="11946"/>
                  <a:pt x="88466" y="12155"/>
                </a:cubicBezTo>
                <a:cubicBezTo>
                  <a:pt x="88637" y="12288"/>
                  <a:pt x="88923" y="11756"/>
                  <a:pt x="89113" y="11756"/>
                </a:cubicBezTo>
                <a:cubicBezTo>
                  <a:pt x="89151" y="11889"/>
                  <a:pt x="88885" y="11889"/>
                  <a:pt x="88770" y="12079"/>
                </a:cubicBezTo>
                <a:cubicBezTo>
                  <a:pt x="88847" y="12364"/>
                  <a:pt x="89056" y="11889"/>
                  <a:pt x="89151" y="12079"/>
                </a:cubicBezTo>
                <a:cubicBezTo>
                  <a:pt x="89341" y="11946"/>
                  <a:pt x="89379" y="11813"/>
                  <a:pt x="89417" y="11699"/>
                </a:cubicBezTo>
                <a:cubicBezTo>
                  <a:pt x="89531" y="11889"/>
                  <a:pt x="89474" y="11699"/>
                  <a:pt x="89798" y="11623"/>
                </a:cubicBezTo>
                <a:cubicBezTo>
                  <a:pt x="89645" y="11794"/>
                  <a:pt x="89855" y="11642"/>
                  <a:pt x="89855" y="11775"/>
                </a:cubicBezTo>
                <a:cubicBezTo>
                  <a:pt x="89988" y="11794"/>
                  <a:pt x="90102" y="11566"/>
                  <a:pt x="90102" y="11546"/>
                </a:cubicBezTo>
                <a:close/>
                <a:moveTo>
                  <a:pt x="80630" y="19516"/>
                </a:moveTo>
                <a:cubicBezTo>
                  <a:pt x="80725" y="19649"/>
                  <a:pt x="80972" y="19459"/>
                  <a:pt x="80991" y="19326"/>
                </a:cubicBezTo>
                <a:cubicBezTo>
                  <a:pt x="80820" y="19250"/>
                  <a:pt x="80839" y="19459"/>
                  <a:pt x="80630" y="19516"/>
                </a:cubicBezTo>
                <a:close/>
                <a:moveTo>
                  <a:pt x="89512" y="11318"/>
                </a:moveTo>
                <a:cubicBezTo>
                  <a:pt x="89645" y="11299"/>
                  <a:pt x="89817" y="11185"/>
                  <a:pt x="89969" y="11033"/>
                </a:cubicBezTo>
                <a:cubicBezTo>
                  <a:pt x="89836" y="10995"/>
                  <a:pt x="89683" y="11166"/>
                  <a:pt x="89512" y="11318"/>
                </a:cubicBezTo>
                <a:close/>
                <a:moveTo>
                  <a:pt x="79279" y="21076"/>
                </a:moveTo>
                <a:cubicBezTo>
                  <a:pt x="79679" y="20676"/>
                  <a:pt x="79869" y="20734"/>
                  <a:pt x="80135" y="20334"/>
                </a:cubicBezTo>
                <a:cubicBezTo>
                  <a:pt x="79850" y="20467"/>
                  <a:pt x="79336" y="20791"/>
                  <a:pt x="79279" y="21076"/>
                </a:cubicBezTo>
                <a:close/>
                <a:moveTo>
                  <a:pt x="80211" y="20334"/>
                </a:moveTo>
                <a:cubicBezTo>
                  <a:pt x="80306" y="20296"/>
                  <a:pt x="80420" y="20049"/>
                  <a:pt x="80496" y="20144"/>
                </a:cubicBezTo>
                <a:cubicBezTo>
                  <a:pt x="80592" y="19859"/>
                  <a:pt x="79945" y="20220"/>
                  <a:pt x="80211" y="20334"/>
                </a:cubicBezTo>
                <a:close/>
                <a:moveTo>
                  <a:pt x="80477" y="19935"/>
                </a:moveTo>
                <a:cubicBezTo>
                  <a:pt x="80820" y="19859"/>
                  <a:pt x="81524" y="19402"/>
                  <a:pt x="81447" y="19117"/>
                </a:cubicBezTo>
                <a:cubicBezTo>
                  <a:pt x="81105" y="19459"/>
                  <a:pt x="80820" y="19573"/>
                  <a:pt x="80477" y="19935"/>
                </a:cubicBezTo>
                <a:close/>
                <a:moveTo>
                  <a:pt x="90711" y="10557"/>
                </a:moveTo>
                <a:cubicBezTo>
                  <a:pt x="90749" y="10633"/>
                  <a:pt x="90806" y="10576"/>
                  <a:pt x="90882" y="10538"/>
                </a:cubicBezTo>
                <a:cubicBezTo>
                  <a:pt x="90977" y="10614"/>
                  <a:pt x="90711" y="10748"/>
                  <a:pt x="90863" y="10824"/>
                </a:cubicBezTo>
                <a:cubicBezTo>
                  <a:pt x="90882" y="10748"/>
                  <a:pt x="90920" y="10691"/>
                  <a:pt x="90958" y="10729"/>
                </a:cubicBezTo>
                <a:cubicBezTo>
                  <a:pt x="91110" y="10595"/>
                  <a:pt x="90863" y="10329"/>
                  <a:pt x="90711" y="10557"/>
                </a:cubicBezTo>
                <a:close/>
                <a:moveTo>
                  <a:pt x="87896" y="13182"/>
                </a:moveTo>
                <a:cubicBezTo>
                  <a:pt x="87991" y="13372"/>
                  <a:pt x="88181" y="13011"/>
                  <a:pt x="88314" y="12935"/>
                </a:cubicBezTo>
                <a:cubicBezTo>
                  <a:pt x="88105" y="12859"/>
                  <a:pt x="88124" y="13144"/>
                  <a:pt x="87896" y="13182"/>
                </a:cubicBezTo>
                <a:close/>
                <a:moveTo>
                  <a:pt x="82418" y="18413"/>
                </a:moveTo>
                <a:cubicBezTo>
                  <a:pt x="82418" y="18603"/>
                  <a:pt x="83045" y="18223"/>
                  <a:pt x="82931" y="17995"/>
                </a:cubicBezTo>
                <a:cubicBezTo>
                  <a:pt x="82722" y="18033"/>
                  <a:pt x="82532" y="18413"/>
                  <a:pt x="82418" y="18413"/>
                </a:cubicBezTo>
                <a:close/>
                <a:moveTo>
                  <a:pt x="77910" y="22636"/>
                </a:moveTo>
                <a:cubicBezTo>
                  <a:pt x="77872" y="22712"/>
                  <a:pt x="77929" y="22750"/>
                  <a:pt x="77986" y="22712"/>
                </a:cubicBezTo>
                <a:cubicBezTo>
                  <a:pt x="78024" y="22769"/>
                  <a:pt x="77891" y="22864"/>
                  <a:pt x="77834" y="22940"/>
                </a:cubicBezTo>
                <a:cubicBezTo>
                  <a:pt x="77929" y="22940"/>
                  <a:pt x="78024" y="22902"/>
                  <a:pt x="78138" y="22788"/>
                </a:cubicBezTo>
                <a:cubicBezTo>
                  <a:pt x="78081" y="22674"/>
                  <a:pt x="78005" y="22636"/>
                  <a:pt x="77910" y="22636"/>
                </a:cubicBezTo>
                <a:close/>
                <a:moveTo>
                  <a:pt x="76445" y="24081"/>
                </a:moveTo>
                <a:cubicBezTo>
                  <a:pt x="76540" y="24195"/>
                  <a:pt x="76901" y="23872"/>
                  <a:pt x="76882" y="23758"/>
                </a:cubicBezTo>
                <a:cubicBezTo>
                  <a:pt x="76730" y="23587"/>
                  <a:pt x="76521" y="24005"/>
                  <a:pt x="76445" y="24081"/>
                </a:cubicBezTo>
                <a:close/>
                <a:moveTo>
                  <a:pt x="89379" y="11946"/>
                </a:moveTo>
                <a:cubicBezTo>
                  <a:pt x="89303" y="12022"/>
                  <a:pt x="89189" y="12402"/>
                  <a:pt x="89170" y="12212"/>
                </a:cubicBezTo>
                <a:cubicBezTo>
                  <a:pt x="89151" y="12174"/>
                  <a:pt x="89113" y="12193"/>
                  <a:pt x="89094" y="12212"/>
                </a:cubicBezTo>
                <a:cubicBezTo>
                  <a:pt x="89056" y="12250"/>
                  <a:pt x="89018" y="12269"/>
                  <a:pt x="88980" y="12307"/>
                </a:cubicBezTo>
                <a:cubicBezTo>
                  <a:pt x="89056" y="12459"/>
                  <a:pt x="89189" y="12269"/>
                  <a:pt x="89284" y="12326"/>
                </a:cubicBezTo>
                <a:cubicBezTo>
                  <a:pt x="89436" y="12250"/>
                  <a:pt x="89303" y="11965"/>
                  <a:pt x="89474" y="12136"/>
                </a:cubicBezTo>
                <a:cubicBezTo>
                  <a:pt x="89455" y="11927"/>
                  <a:pt x="89550" y="12022"/>
                  <a:pt x="89703" y="11908"/>
                </a:cubicBezTo>
                <a:cubicBezTo>
                  <a:pt x="89626" y="11756"/>
                  <a:pt x="89474" y="12022"/>
                  <a:pt x="89379" y="11946"/>
                </a:cubicBezTo>
                <a:close/>
                <a:moveTo>
                  <a:pt x="77130" y="23453"/>
                </a:moveTo>
                <a:cubicBezTo>
                  <a:pt x="77358" y="23530"/>
                  <a:pt x="77396" y="23320"/>
                  <a:pt x="77624" y="23206"/>
                </a:cubicBezTo>
                <a:cubicBezTo>
                  <a:pt x="77491" y="23111"/>
                  <a:pt x="77320" y="23244"/>
                  <a:pt x="77130" y="23453"/>
                </a:cubicBezTo>
                <a:close/>
                <a:moveTo>
                  <a:pt x="63454" y="36445"/>
                </a:moveTo>
                <a:cubicBezTo>
                  <a:pt x="63226" y="36426"/>
                  <a:pt x="63092" y="36692"/>
                  <a:pt x="63035" y="36768"/>
                </a:cubicBezTo>
                <a:cubicBezTo>
                  <a:pt x="63187" y="36901"/>
                  <a:pt x="63187" y="36597"/>
                  <a:pt x="63378" y="36654"/>
                </a:cubicBezTo>
                <a:cubicBezTo>
                  <a:pt x="63435" y="36806"/>
                  <a:pt x="63340" y="36768"/>
                  <a:pt x="63226" y="36863"/>
                </a:cubicBezTo>
                <a:cubicBezTo>
                  <a:pt x="63283" y="37034"/>
                  <a:pt x="63397" y="36844"/>
                  <a:pt x="63492" y="36768"/>
                </a:cubicBezTo>
                <a:cubicBezTo>
                  <a:pt x="63492" y="36692"/>
                  <a:pt x="63454" y="36635"/>
                  <a:pt x="63397" y="36559"/>
                </a:cubicBezTo>
                <a:cubicBezTo>
                  <a:pt x="63454" y="36502"/>
                  <a:pt x="63511" y="36445"/>
                  <a:pt x="63587" y="36388"/>
                </a:cubicBezTo>
                <a:cubicBezTo>
                  <a:pt x="63568" y="36464"/>
                  <a:pt x="63568" y="36559"/>
                  <a:pt x="63549" y="36635"/>
                </a:cubicBezTo>
                <a:cubicBezTo>
                  <a:pt x="63606" y="36730"/>
                  <a:pt x="63739" y="36483"/>
                  <a:pt x="63815" y="36445"/>
                </a:cubicBezTo>
                <a:lnTo>
                  <a:pt x="63682" y="36293"/>
                </a:lnTo>
                <a:cubicBezTo>
                  <a:pt x="63758" y="36197"/>
                  <a:pt x="63796" y="36235"/>
                  <a:pt x="63853" y="36273"/>
                </a:cubicBezTo>
                <a:cubicBezTo>
                  <a:pt x="63853" y="36178"/>
                  <a:pt x="64100" y="36045"/>
                  <a:pt x="63910" y="35950"/>
                </a:cubicBezTo>
                <a:cubicBezTo>
                  <a:pt x="63739" y="36197"/>
                  <a:pt x="63359" y="36216"/>
                  <a:pt x="63454" y="36445"/>
                </a:cubicBezTo>
                <a:close/>
                <a:moveTo>
                  <a:pt x="62598" y="37662"/>
                </a:moveTo>
                <a:cubicBezTo>
                  <a:pt x="62503" y="37605"/>
                  <a:pt x="62465" y="37871"/>
                  <a:pt x="62560" y="37909"/>
                </a:cubicBezTo>
                <a:cubicBezTo>
                  <a:pt x="62788" y="37795"/>
                  <a:pt x="63035" y="37586"/>
                  <a:pt x="62921" y="37434"/>
                </a:cubicBezTo>
                <a:cubicBezTo>
                  <a:pt x="63016" y="37377"/>
                  <a:pt x="62959" y="37491"/>
                  <a:pt x="63035" y="37548"/>
                </a:cubicBezTo>
                <a:cubicBezTo>
                  <a:pt x="63111" y="37453"/>
                  <a:pt x="63302" y="37358"/>
                  <a:pt x="63149" y="37282"/>
                </a:cubicBezTo>
                <a:cubicBezTo>
                  <a:pt x="63226" y="37282"/>
                  <a:pt x="63302" y="37282"/>
                  <a:pt x="63359" y="37301"/>
                </a:cubicBezTo>
                <a:cubicBezTo>
                  <a:pt x="63378" y="37244"/>
                  <a:pt x="63435" y="37167"/>
                  <a:pt x="63511" y="37091"/>
                </a:cubicBezTo>
                <a:cubicBezTo>
                  <a:pt x="63473" y="37053"/>
                  <a:pt x="63435" y="37110"/>
                  <a:pt x="63378" y="37148"/>
                </a:cubicBezTo>
                <a:cubicBezTo>
                  <a:pt x="63359" y="37110"/>
                  <a:pt x="63416" y="37053"/>
                  <a:pt x="63454" y="37015"/>
                </a:cubicBezTo>
                <a:cubicBezTo>
                  <a:pt x="63283" y="37015"/>
                  <a:pt x="63092" y="37205"/>
                  <a:pt x="62883" y="37396"/>
                </a:cubicBezTo>
                <a:cubicBezTo>
                  <a:pt x="62883" y="37320"/>
                  <a:pt x="63130" y="37015"/>
                  <a:pt x="63149" y="37091"/>
                </a:cubicBezTo>
                <a:cubicBezTo>
                  <a:pt x="63187" y="37015"/>
                  <a:pt x="63111" y="36977"/>
                  <a:pt x="63168" y="36920"/>
                </a:cubicBezTo>
                <a:cubicBezTo>
                  <a:pt x="63111" y="36882"/>
                  <a:pt x="63016" y="36996"/>
                  <a:pt x="62940" y="37053"/>
                </a:cubicBezTo>
                <a:cubicBezTo>
                  <a:pt x="62902" y="36977"/>
                  <a:pt x="63111" y="36844"/>
                  <a:pt x="62940" y="36768"/>
                </a:cubicBezTo>
                <a:cubicBezTo>
                  <a:pt x="62807" y="36901"/>
                  <a:pt x="62655" y="37053"/>
                  <a:pt x="62522" y="37186"/>
                </a:cubicBezTo>
                <a:cubicBezTo>
                  <a:pt x="62617" y="37186"/>
                  <a:pt x="62655" y="37225"/>
                  <a:pt x="62579" y="37339"/>
                </a:cubicBezTo>
                <a:cubicBezTo>
                  <a:pt x="62769" y="37339"/>
                  <a:pt x="62617" y="37110"/>
                  <a:pt x="62864" y="37072"/>
                </a:cubicBezTo>
                <a:cubicBezTo>
                  <a:pt x="62693" y="37301"/>
                  <a:pt x="62712" y="37510"/>
                  <a:pt x="62674" y="37738"/>
                </a:cubicBezTo>
                <a:cubicBezTo>
                  <a:pt x="62598" y="37795"/>
                  <a:pt x="62560" y="37719"/>
                  <a:pt x="62598" y="37662"/>
                </a:cubicBezTo>
                <a:close/>
                <a:moveTo>
                  <a:pt x="62351" y="37681"/>
                </a:moveTo>
                <a:cubicBezTo>
                  <a:pt x="62503" y="37434"/>
                  <a:pt x="62636" y="37662"/>
                  <a:pt x="62674" y="37453"/>
                </a:cubicBezTo>
                <a:cubicBezTo>
                  <a:pt x="62522" y="37415"/>
                  <a:pt x="62332" y="37681"/>
                  <a:pt x="62198" y="37548"/>
                </a:cubicBezTo>
                <a:cubicBezTo>
                  <a:pt x="62084" y="37662"/>
                  <a:pt x="62332" y="37548"/>
                  <a:pt x="62351" y="37681"/>
                </a:cubicBezTo>
                <a:close/>
                <a:moveTo>
                  <a:pt x="79698" y="21247"/>
                </a:moveTo>
                <a:cubicBezTo>
                  <a:pt x="79545" y="21209"/>
                  <a:pt x="79602" y="21494"/>
                  <a:pt x="79660" y="21570"/>
                </a:cubicBezTo>
                <a:cubicBezTo>
                  <a:pt x="79945" y="21437"/>
                  <a:pt x="79602" y="21361"/>
                  <a:pt x="79698" y="21247"/>
                </a:cubicBezTo>
                <a:close/>
                <a:moveTo>
                  <a:pt x="49511" y="49531"/>
                </a:moveTo>
                <a:cubicBezTo>
                  <a:pt x="49416" y="49664"/>
                  <a:pt x="49378" y="49759"/>
                  <a:pt x="49207" y="49892"/>
                </a:cubicBezTo>
                <a:cubicBezTo>
                  <a:pt x="49283" y="49949"/>
                  <a:pt x="49226" y="50025"/>
                  <a:pt x="49302" y="50083"/>
                </a:cubicBezTo>
                <a:cubicBezTo>
                  <a:pt x="49264" y="49835"/>
                  <a:pt x="49607" y="49797"/>
                  <a:pt x="49511" y="49531"/>
                </a:cubicBezTo>
                <a:close/>
                <a:moveTo>
                  <a:pt x="84586" y="16644"/>
                </a:moveTo>
                <a:cubicBezTo>
                  <a:pt x="84700" y="16758"/>
                  <a:pt x="84985" y="16511"/>
                  <a:pt x="85004" y="16416"/>
                </a:cubicBezTo>
                <a:cubicBezTo>
                  <a:pt x="84890" y="16302"/>
                  <a:pt x="84738" y="16530"/>
                  <a:pt x="84586" y="16644"/>
                </a:cubicBezTo>
                <a:close/>
                <a:moveTo>
                  <a:pt x="80515" y="20562"/>
                </a:moveTo>
                <a:cubicBezTo>
                  <a:pt x="80363" y="20467"/>
                  <a:pt x="80515" y="20676"/>
                  <a:pt x="80573" y="20714"/>
                </a:cubicBezTo>
                <a:cubicBezTo>
                  <a:pt x="80458" y="20714"/>
                  <a:pt x="80325" y="20867"/>
                  <a:pt x="80192" y="21000"/>
                </a:cubicBezTo>
                <a:cubicBezTo>
                  <a:pt x="80458" y="21095"/>
                  <a:pt x="80515" y="20791"/>
                  <a:pt x="80782" y="20657"/>
                </a:cubicBezTo>
                <a:cubicBezTo>
                  <a:pt x="80649" y="20562"/>
                  <a:pt x="80858" y="20448"/>
                  <a:pt x="80706" y="20372"/>
                </a:cubicBezTo>
                <a:cubicBezTo>
                  <a:pt x="80553" y="20467"/>
                  <a:pt x="80687" y="20543"/>
                  <a:pt x="80668" y="20619"/>
                </a:cubicBezTo>
                <a:cubicBezTo>
                  <a:pt x="80611" y="20676"/>
                  <a:pt x="80553" y="20600"/>
                  <a:pt x="80515" y="20562"/>
                </a:cubicBezTo>
                <a:close/>
                <a:moveTo>
                  <a:pt x="65527" y="34771"/>
                </a:moveTo>
                <a:cubicBezTo>
                  <a:pt x="65641" y="34695"/>
                  <a:pt x="65679" y="34619"/>
                  <a:pt x="65603" y="34562"/>
                </a:cubicBezTo>
                <a:cubicBezTo>
                  <a:pt x="66174" y="34067"/>
                  <a:pt x="65299" y="34581"/>
                  <a:pt x="65527" y="34771"/>
                </a:cubicBezTo>
                <a:close/>
                <a:moveTo>
                  <a:pt x="61285" y="38613"/>
                </a:moveTo>
                <a:cubicBezTo>
                  <a:pt x="61247" y="38575"/>
                  <a:pt x="61171" y="38651"/>
                  <a:pt x="61114" y="38708"/>
                </a:cubicBezTo>
                <a:cubicBezTo>
                  <a:pt x="61095" y="38993"/>
                  <a:pt x="61438" y="38822"/>
                  <a:pt x="61438" y="39051"/>
                </a:cubicBezTo>
                <a:cubicBezTo>
                  <a:pt x="61457" y="38860"/>
                  <a:pt x="61799" y="38822"/>
                  <a:pt x="61590" y="38632"/>
                </a:cubicBezTo>
                <a:cubicBezTo>
                  <a:pt x="61514" y="38936"/>
                  <a:pt x="61285" y="38746"/>
                  <a:pt x="61285" y="38613"/>
                </a:cubicBezTo>
                <a:close/>
                <a:moveTo>
                  <a:pt x="56606" y="42931"/>
                </a:moveTo>
                <a:cubicBezTo>
                  <a:pt x="56530" y="43026"/>
                  <a:pt x="56701" y="43083"/>
                  <a:pt x="56663" y="43178"/>
                </a:cubicBezTo>
                <a:cubicBezTo>
                  <a:pt x="56454" y="43121"/>
                  <a:pt x="56473" y="43425"/>
                  <a:pt x="56302" y="43292"/>
                </a:cubicBezTo>
                <a:cubicBezTo>
                  <a:pt x="56150" y="43387"/>
                  <a:pt x="56511" y="43444"/>
                  <a:pt x="56359" y="43539"/>
                </a:cubicBezTo>
                <a:cubicBezTo>
                  <a:pt x="56492" y="43482"/>
                  <a:pt x="56435" y="43349"/>
                  <a:pt x="56739" y="43178"/>
                </a:cubicBezTo>
                <a:cubicBezTo>
                  <a:pt x="56739" y="43083"/>
                  <a:pt x="56701" y="43007"/>
                  <a:pt x="56606" y="42931"/>
                </a:cubicBezTo>
                <a:close/>
                <a:moveTo>
                  <a:pt x="88200" y="13315"/>
                </a:moveTo>
                <a:cubicBezTo>
                  <a:pt x="88124" y="13391"/>
                  <a:pt x="88143" y="13506"/>
                  <a:pt x="88067" y="13449"/>
                </a:cubicBezTo>
                <a:cubicBezTo>
                  <a:pt x="87934" y="13620"/>
                  <a:pt x="88181" y="13487"/>
                  <a:pt x="88200" y="13601"/>
                </a:cubicBezTo>
                <a:cubicBezTo>
                  <a:pt x="88238" y="13506"/>
                  <a:pt x="88314" y="13411"/>
                  <a:pt x="88219" y="13315"/>
                </a:cubicBezTo>
                <a:close/>
                <a:moveTo>
                  <a:pt x="80154" y="20962"/>
                </a:moveTo>
                <a:cubicBezTo>
                  <a:pt x="80021" y="21000"/>
                  <a:pt x="79888" y="21152"/>
                  <a:pt x="79850" y="21304"/>
                </a:cubicBezTo>
                <a:cubicBezTo>
                  <a:pt x="80040" y="21418"/>
                  <a:pt x="80211" y="21076"/>
                  <a:pt x="80154" y="20962"/>
                </a:cubicBezTo>
                <a:close/>
                <a:moveTo>
                  <a:pt x="69217" y="31518"/>
                </a:moveTo>
                <a:cubicBezTo>
                  <a:pt x="69331" y="31575"/>
                  <a:pt x="69008" y="31880"/>
                  <a:pt x="68856" y="31708"/>
                </a:cubicBezTo>
                <a:cubicBezTo>
                  <a:pt x="68951" y="31823"/>
                  <a:pt x="68057" y="32203"/>
                  <a:pt x="67848" y="32583"/>
                </a:cubicBezTo>
                <a:cubicBezTo>
                  <a:pt x="67848" y="32602"/>
                  <a:pt x="67924" y="32736"/>
                  <a:pt x="67905" y="32755"/>
                </a:cubicBezTo>
                <a:cubicBezTo>
                  <a:pt x="67771" y="32850"/>
                  <a:pt x="67600" y="32755"/>
                  <a:pt x="67448" y="32831"/>
                </a:cubicBezTo>
                <a:cubicBezTo>
                  <a:pt x="67087" y="33021"/>
                  <a:pt x="66916" y="33668"/>
                  <a:pt x="66478" y="33744"/>
                </a:cubicBezTo>
                <a:cubicBezTo>
                  <a:pt x="66535" y="33839"/>
                  <a:pt x="66649" y="33649"/>
                  <a:pt x="66725" y="33725"/>
                </a:cubicBezTo>
                <a:cubicBezTo>
                  <a:pt x="66668" y="33915"/>
                  <a:pt x="66326" y="34105"/>
                  <a:pt x="66231" y="34181"/>
                </a:cubicBezTo>
                <a:cubicBezTo>
                  <a:pt x="66117" y="34314"/>
                  <a:pt x="66744" y="34181"/>
                  <a:pt x="66554" y="34029"/>
                </a:cubicBezTo>
                <a:cubicBezTo>
                  <a:pt x="66668" y="33934"/>
                  <a:pt x="66725" y="34257"/>
                  <a:pt x="66878" y="33991"/>
                </a:cubicBezTo>
                <a:cubicBezTo>
                  <a:pt x="66820" y="34295"/>
                  <a:pt x="66250" y="34314"/>
                  <a:pt x="66288" y="34619"/>
                </a:cubicBezTo>
                <a:cubicBezTo>
                  <a:pt x="66212" y="34676"/>
                  <a:pt x="66269" y="34562"/>
                  <a:pt x="66193" y="34505"/>
                </a:cubicBezTo>
                <a:cubicBezTo>
                  <a:pt x="66079" y="34733"/>
                  <a:pt x="66136" y="34695"/>
                  <a:pt x="65888" y="34771"/>
                </a:cubicBezTo>
                <a:cubicBezTo>
                  <a:pt x="65907" y="34828"/>
                  <a:pt x="65907" y="34885"/>
                  <a:pt x="65869" y="34942"/>
                </a:cubicBezTo>
                <a:cubicBezTo>
                  <a:pt x="66193" y="34999"/>
                  <a:pt x="66307" y="34847"/>
                  <a:pt x="66573" y="34714"/>
                </a:cubicBezTo>
                <a:cubicBezTo>
                  <a:pt x="66459" y="34600"/>
                  <a:pt x="66307" y="34733"/>
                  <a:pt x="66174" y="34885"/>
                </a:cubicBezTo>
                <a:cubicBezTo>
                  <a:pt x="66117" y="34771"/>
                  <a:pt x="66383" y="34638"/>
                  <a:pt x="66478" y="34524"/>
                </a:cubicBezTo>
                <a:cubicBezTo>
                  <a:pt x="66535" y="34600"/>
                  <a:pt x="66611" y="34676"/>
                  <a:pt x="66687" y="34752"/>
                </a:cubicBezTo>
                <a:cubicBezTo>
                  <a:pt x="66878" y="34524"/>
                  <a:pt x="67011" y="34562"/>
                  <a:pt x="67201" y="34333"/>
                </a:cubicBezTo>
                <a:cubicBezTo>
                  <a:pt x="67030" y="34238"/>
                  <a:pt x="67125" y="34200"/>
                  <a:pt x="66935" y="34238"/>
                </a:cubicBezTo>
                <a:cubicBezTo>
                  <a:pt x="66763" y="34352"/>
                  <a:pt x="66782" y="34467"/>
                  <a:pt x="66801" y="34562"/>
                </a:cubicBezTo>
                <a:cubicBezTo>
                  <a:pt x="66611" y="34676"/>
                  <a:pt x="66858" y="34409"/>
                  <a:pt x="66706" y="34371"/>
                </a:cubicBezTo>
                <a:cubicBezTo>
                  <a:pt x="66668" y="34409"/>
                  <a:pt x="66630" y="34428"/>
                  <a:pt x="66611" y="34467"/>
                </a:cubicBezTo>
                <a:cubicBezTo>
                  <a:pt x="66554" y="34238"/>
                  <a:pt x="67049" y="34181"/>
                  <a:pt x="67011" y="34010"/>
                </a:cubicBezTo>
                <a:cubicBezTo>
                  <a:pt x="67087" y="33934"/>
                  <a:pt x="67087" y="34257"/>
                  <a:pt x="67258" y="34200"/>
                </a:cubicBezTo>
                <a:cubicBezTo>
                  <a:pt x="67315" y="34105"/>
                  <a:pt x="67334" y="34029"/>
                  <a:pt x="67391" y="33934"/>
                </a:cubicBezTo>
                <a:cubicBezTo>
                  <a:pt x="67315" y="33915"/>
                  <a:pt x="67258" y="33915"/>
                  <a:pt x="67163" y="34010"/>
                </a:cubicBezTo>
                <a:cubicBezTo>
                  <a:pt x="67144" y="33934"/>
                  <a:pt x="67258" y="33858"/>
                  <a:pt x="67334" y="33782"/>
                </a:cubicBezTo>
                <a:cubicBezTo>
                  <a:pt x="67125" y="33725"/>
                  <a:pt x="67182" y="33630"/>
                  <a:pt x="67220" y="33458"/>
                </a:cubicBezTo>
                <a:cubicBezTo>
                  <a:pt x="67239" y="33515"/>
                  <a:pt x="67258" y="33477"/>
                  <a:pt x="67296" y="33458"/>
                </a:cubicBezTo>
                <a:cubicBezTo>
                  <a:pt x="67277" y="33554"/>
                  <a:pt x="67220" y="33649"/>
                  <a:pt x="67372" y="33744"/>
                </a:cubicBezTo>
                <a:cubicBezTo>
                  <a:pt x="67486" y="33630"/>
                  <a:pt x="67600" y="33534"/>
                  <a:pt x="67714" y="33420"/>
                </a:cubicBezTo>
                <a:cubicBezTo>
                  <a:pt x="67714" y="33496"/>
                  <a:pt x="67543" y="33782"/>
                  <a:pt x="67467" y="33725"/>
                </a:cubicBezTo>
                <a:cubicBezTo>
                  <a:pt x="67353" y="33953"/>
                  <a:pt x="67467" y="33915"/>
                  <a:pt x="67524" y="34086"/>
                </a:cubicBezTo>
                <a:cubicBezTo>
                  <a:pt x="67733" y="33934"/>
                  <a:pt x="67581" y="33820"/>
                  <a:pt x="67676" y="33668"/>
                </a:cubicBezTo>
                <a:cubicBezTo>
                  <a:pt x="67791" y="33592"/>
                  <a:pt x="67695" y="33839"/>
                  <a:pt x="67867" y="33782"/>
                </a:cubicBezTo>
                <a:cubicBezTo>
                  <a:pt x="67962" y="33687"/>
                  <a:pt x="68038" y="33592"/>
                  <a:pt x="68247" y="33496"/>
                </a:cubicBezTo>
                <a:cubicBezTo>
                  <a:pt x="68285" y="33382"/>
                  <a:pt x="68266" y="33287"/>
                  <a:pt x="68152" y="33306"/>
                </a:cubicBezTo>
                <a:cubicBezTo>
                  <a:pt x="68266" y="33287"/>
                  <a:pt x="68247" y="33249"/>
                  <a:pt x="68304" y="33173"/>
                </a:cubicBezTo>
                <a:cubicBezTo>
                  <a:pt x="68589" y="33534"/>
                  <a:pt x="68494" y="33325"/>
                  <a:pt x="68171" y="33915"/>
                </a:cubicBezTo>
                <a:cubicBezTo>
                  <a:pt x="68190" y="33820"/>
                  <a:pt x="68247" y="33782"/>
                  <a:pt x="68304" y="33858"/>
                </a:cubicBezTo>
                <a:cubicBezTo>
                  <a:pt x="68684" y="33573"/>
                  <a:pt x="68894" y="33230"/>
                  <a:pt x="69312" y="32983"/>
                </a:cubicBezTo>
                <a:cubicBezTo>
                  <a:pt x="69236" y="33135"/>
                  <a:pt x="69312" y="33268"/>
                  <a:pt x="69084" y="33420"/>
                </a:cubicBezTo>
                <a:cubicBezTo>
                  <a:pt x="69103" y="33287"/>
                  <a:pt x="68627" y="33515"/>
                  <a:pt x="68875" y="33687"/>
                </a:cubicBezTo>
                <a:cubicBezTo>
                  <a:pt x="68665" y="33839"/>
                  <a:pt x="68532" y="33630"/>
                  <a:pt x="68304" y="33934"/>
                </a:cubicBezTo>
                <a:cubicBezTo>
                  <a:pt x="68494" y="34029"/>
                  <a:pt x="68266" y="34162"/>
                  <a:pt x="68247" y="34276"/>
                </a:cubicBezTo>
                <a:cubicBezTo>
                  <a:pt x="68076" y="34371"/>
                  <a:pt x="68323" y="34048"/>
                  <a:pt x="68095" y="34124"/>
                </a:cubicBezTo>
                <a:cubicBezTo>
                  <a:pt x="67867" y="34276"/>
                  <a:pt x="67886" y="34409"/>
                  <a:pt x="67867" y="34562"/>
                </a:cubicBezTo>
                <a:cubicBezTo>
                  <a:pt x="67714" y="34638"/>
                  <a:pt x="67581" y="34428"/>
                  <a:pt x="67391" y="34714"/>
                </a:cubicBezTo>
                <a:cubicBezTo>
                  <a:pt x="67505" y="34390"/>
                  <a:pt x="67714" y="34333"/>
                  <a:pt x="67924" y="34219"/>
                </a:cubicBezTo>
                <a:cubicBezTo>
                  <a:pt x="67657" y="33953"/>
                  <a:pt x="67201" y="34714"/>
                  <a:pt x="66916" y="34885"/>
                </a:cubicBezTo>
                <a:cubicBezTo>
                  <a:pt x="67087" y="34942"/>
                  <a:pt x="67049" y="34828"/>
                  <a:pt x="67277" y="34695"/>
                </a:cubicBezTo>
                <a:cubicBezTo>
                  <a:pt x="67429" y="34733"/>
                  <a:pt x="67125" y="35018"/>
                  <a:pt x="67372" y="34809"/>
                </a:cubicBezTo>
                <a:cubicBezTo>
                  <a:pt x="67144" y="35208"/>
                  <a:pt x="66554" y="35627"/>
                  <a:pt x="66269" y="36140"/>
                </a:cubicBezTo>
                <a:cubicBezTo>
                  <a:pt x="66497" y="35988"/>
                  <a:pt x="66630" y="35855"/>
                  <a:pt x="66839" y="35589"/>
                </a:cubicBezTo>
                <a:cubicBezTo>
                  <a:pt x="66916" y="35551"/>
                  <a:pt x="66916" y="35665"/>
                  <a:pt x="66858" y="35722"/>
                </a:cubicBezTo>
                <a:cubicBezTo>
                  <a:pt x="67106" y="35722"/>
                  <a:pt x="67106" y="35418"/>
                  <a:pt x="67125" y="35322"/>
                </a:cubicBezTo>
                <a:cubicBezTo>
                  <a:pt x="67201" y="35494"/>
                  <a:pt x="67239" y="35341"/>
                  <a:pt x="67448" y="35456"/>
                </a:cubicBezTo>
                <a:cubicBezTo>
                  <a:pt x="67619" y="35341"/>
                  <a:pt x="67391" y="35265"/>
                  <a:pt x="67524" y="35170"/>
                </a:cubicBezTo>
                <a:cubicBezTo>
                  <a:pt x="67467" y="35132"/>
                  <a:pt x="67372" y="35246"/>
                  <a:pt x="67296" y="35303"/>
                </a:cubicBezTo>
                <a:cubicBezTo>
                  <a:pt x="67372" y="35056"/>
                  <a:pt x="67581" y="35056"/>
                  <a:pt x="67752" y="34809"/>
                </a:cubicBezTo>
                <a:cubicBezTo>
                  <a:pt x="67619" y="35094"/>
                  <a:pt x="67924" y="34904"/>
                  <a:pt x="68095" y="34695"/>
                </a:cubicBezTo>
                <a:cubicBezTo>
                  <a:pt x="68038" y="34695"/>
                  <a:pt x="67981" y="34676"/>
                  <a:pt x="67943" y="34638"/>
                </a:cubicBezTo>
                <a:cubicBezTo>
                  <a:pt x="68095" y="34790"/>
                  <a:pt x="68171" y="34390"/>
                  <a:pt x="68095" y="34505"/>
                </a:cubicBezTo>
                <a:cubicBezTo>
                  <a:pt x="68190" y="34390"/>
                  <a:pt x="68875" y="33839"/>
                  <a:pt x="69008" y="33839"/>
                </a:cubicBezTo>
                <a:cubicBezTo>
                  <a:pt x="69103" y="33877"/>
                  <a:pt x="69274" y="33477"/>
                  <a:pt x="69103" y="33534"/>
                </a:cubicBezTo>
                <a:cubicBezTo>
                  <a:pt x="69331" y="33515"/>
                  <a:pt x="69312" y="33477"/>
                  <a:pt x="69540" y="33344"/>
                </a:cubicBezTo>
                <a:cubicBezTo>
                  <a:pt x="69540" y="33401"/>
                  <a:pt x="69578" y="33477"/>
                  <a:pt x="69636" y="33534"/>
                </a:cubicBezTo>
                <a:cubicBezTo>
                  <a:pt x="69502" y="33725"/>
                  <a:pt x="69369" y="33649"/>
                  <a:pt x="69350" y="33801"/>
                </a:cubicBezTo>
                <a:cubicBezTo>
                  <a:pt x="69407" y="33839"/>
                  <a:pt x="69483" y="33820"/>
                  <a:pt x="69559" y="33744"/>
                </a:cubicBezTo>
                <a:cubicBezTo>
                  <a:pt x="68799" y="34695"/>
                  <a:pt x="67905" y="35113"/>
                  <a:pt x="67201" y="35893"/>
                </a:cubicBezTo>
                <a:cubicBezTo>
                  <a:pt x="67258" y="35532"/>
                  <a:pt x="67011" y="36026"/>
                  <a:pt x="66878" y="36121"/>
                </a:cubicBezTo>
                <a:cubicBezTo>
                  <a:pt x="66935" y="36216"/>
                  <a:pt x="67011" y="36235"/>
                  <a:pt x="67087" y="36140"/>
                </a:cubicBezTo>
                <a:cubicBezTo>
                  <a:pt x="67163" y="36216"/>
                  <a:pt x="66935" y="36331"/>
                  <a:pt x="66878" y="36407"/>
                </a:cubicBezTo>
                <a:cubicBezTo>
                  <a:pt x="66878" y="36350"/>
                  <a:pt x="66954" y="36273"/>
                  <a:pt x="66878" y="36216"/>
                </a:cubicBezTo>
                <a:cubicBezTo>
                  <a:pt x="66801" y="36216"/>
                  <a:pt x="66725" y="36273"/>
                  <a:pt x="66649" y="36350"/>
                </a:cubicBezTo>
                <a:cubicBezTo>
                  <a:pt x="67087" y="36711"/>
                  <a:pt x="67676" y="35950"/>
                  <a:pt x="67829" y="35665"/>
                </a:cubicBezTo>
                <a:cubicBezTo>
                  <a:pt x="68627" y="35380"/>
                  <a:pt x="68894" y="34428"/>
                  <a:pt x="69807" y="34295"/>
                </a:cubicBezTo>
                <a:cubicBezTo>
                  <a:pt x="69807" y="34181"/>
                  <a:pt x="69940" y="34067"/>
                  <a:pt x="69940" y="33953"/>
                </a:cubicBezTo>
                <a:cubicBezTo>
                  <a:pt x="70016" y="33953"/>
                  <a:pt x="70244" y="33972"/>
                  <a:pt x="70092" y="33820"/>
                </a:cubicBezTo>
                <a:cubicBezTo>
                  <a:pt x="70225" y="33687"/>
                  <a:pt x="70320" y="33896"/>
                  <a:pt x="70472" y="33744"/>
                </a:cubicBezTo>
                <a:cubicBezTo>
                  <a:pt x="70415" y="33744"/>
                  <a:pt x="70358" y="33725"/>
                  <a:pt x="70320" y="33687"/>
                </a:cubicBezTo>
                <a:cubicBezTo>
                  <a:pt x="70625" y="33534"/>
                  <a:pt x="70358" y="34086"/>
                  <a:pt x="70720" y="33725"/>
                </a:cubicBezTo>
                <a:cubicBezTo>
                  <a:pt x="70663" y="33573"/>
                  <a:pt x="70568" y="33687"/>
                  <a:pt x="70491" y="33573"/>
                </a:cubicBezTo>
                <a:cubicBezTo>
                  <a:pt x="70967" y="33040"/>
                  <a:pt x="71328" y="32698"/>
                  <a:pt x="72070" y="32241"/>
                </a:cubicBezTo>
                <a:cubicBezTo>
                  <a:pt x="72146" y="32089"/>
                  <a:pt x="71747" y="32260"/>
                  <a:pt x="71994" y="31975"/>
                </a:cubicBezTo>
                <a:cubicBezTo>
                  <a:pt x="72070" y="31956"/>
                  <a:pt x="72070" y="32032"/>
                  <a:pt x="72222" y="32108"/>
                </a:cubicBezTo>
                <a:cubicBezTo>
                  <a:pt x="72260" y="31956"/>
                  <a:pt x="72279" y="32051"/>
                  <a:pt x="72413" y="31937"/>
                </a:cubicBezTo>
                <a:lnTo>
                  <a:pt x="72298" y="31823"/>
                </a:lnTo>
                <a:cubicBezTo>
                  <a:pt x="72527" y="31823"/>
                  <a:pt x="72850" y="31442"/>
                  <a:pt x="73078" y="31366"/>
                </a:cubicBezTo>
                <a:cubicBezTo>
                  <a:pt x="72964" y="31157"/>
                  <a:pt x="72736" y="31728"/>
                  <a:pt x="72660" y="31423"/>
                </a:cubicBezTo>
                <a:cubicBezTo>
                  <a:pt x="72793" y="31404"/>
                  <a:pt x="72964" y="31195"/>
                  <a:pt x="73078" y="31290"/>
                </a:cubicBezTo>
                <a:cubicBezTo>
                  <a:pt x="73078" y="31062"/>
                  <a:pt x="73421" y="30986"/>
                  <a:pt x="73364" y="30815"/>
                </a:cubicBezTo>
                <a:cubicBezTo>
                  <a:pt x="73459" y="30738"/>
                  <a:pt x="73535" y="30776"/>
                  <a:pt x="73611" y="30872"/>
                </a:cubicBezTo>
                <a:cubicBezTo>
                  <a:pt x="73554" y="30757"/>
                  <a:pt x="73744" y="30624"/>
                  <a:pt x="73782" y="30491"/>
                </a:cubicBezTo>
                <a:cubicBezTo>
                  <a:pt x="73896" y="30548"/>
                  <a:pt x="73782" y="30624"/>
                  <a:pt x="73706" y="30700"/>
                </a:cubicBezTo>
                <a:cubicBezTo>
                  <a:pt x="74334" y="30377"/>
                  <a:pt x="74809" y="29825"/>
                  <a:pt x="75513" y="29217"/>
                </a:cubicBezTo>
                <a:cubicBezTo>
                  <a:pt x="75760" y="29293"/>
                  <a:pt x="76179" y="29122"/>
                  <a:pt x="76369" y="28779"/>
                </a:cubicBezTo>
                <a:cubicBezTo>
                  <a:pt x="76141" y="28722"/>
                  <a:pt x="75817" y="29198"/>
                  <a:pt x="75684" y="29198"/>
                </a:cubicBezTo>
                <a:cubicBezTo>
                  <a:pt x="75741" y="29046"/>
                  <a:pt x="75950" y="28874"/>
                  <a:pt x="75969" y="28722"/>
                </a:cubicBezTo>
                <a:cubicBezTo>
                  <a:pt x="77491" y="27771"/>
                  <a:pt x="79640" y="25584"/>
                  <a:pt x="80972" y="24747"/>
                </a:cubicBezTo>
                <a:cubicBezTo>
                  <a:pt x="80934" y="24709"/>
                  <a:pt x="80915" y="24690"/>
                  <a:pt x="80896" y="24671"/>
                </a:cubicBezTo>
                <a:cubicBezTo>
                  <a:pt x="81276" y="24690"/>
                  <a:pt x="81333" y="24119"/>
                  <a:pt x="81752" y="24138"/>
                </a:cubicBezTo>
                <a:cubicBezTo>
                  <a:pt x="81847" y="23739"/>
                  <a:pt x="82360" y="23758"/>
                  <a:pt x="82418" y="23377"/>
                </a:cubicBezTo>
                <a:cubicBezTo>
                  <a:pt x="82341" y="23282"/>
                  <a:pt x="82227" y="23530"/>
                  <a:pt x="82132" y="23568"/>
                </a:cubicBezTo>
                <a:cubicBezTo>
                  <a:pt x="82094" y="23377"/>
                  <a:pt x="82437" y="23339"/>
                  <a:pt x="82265" y="23225"/>
                </a:cubicBezTo>
                <a:cubicBezTo>
                  <a:pt x="82494" y="23130"/>
                  <a:pt x="82399" y="23415"/>
                  <a:pt x="82627" y="23396"/>
                </a:cubicBezTo>
                <a:cubicBezTo>
                  <a:pt x="82874" y="22902"/>
                  <a:pt x="83521" y="22617"/>
                  <a:pt x="83863" y="22293"/>
                </a:cubicBezTo>
                <a:cubicBezTo>
                  <a:pt x="83597" y="22293"/>
                  <a:pt x="83996" y="22198"/>
                  <a:pt x="84110" y="21989"/>
                </a:cubicBezTo>
                <a:cubicBezTo>
                  <a:pt x="84186" y="21951"/>
                  <a:pt x="84225" y="22046"/>
                  <a:pt x="84282" y="21970"/>
                </a:cubicBezTo>
                <a:cubicBezTo>
                  <a:pt x="84358" y="22027"/>
                  <a:pt x="84072" y="22293"/>
                  <a:pt x="84053" y="22122"/>
                </a:cubicBezTo>
                <a:cubicBezTo>
                  <a:pt x="84053" y="22445"/>
                  <a:pt x="84491" y="22084"/>
                  <a:pt x="84586" y="21913"/>
                </a:cubicBezTo>
                <a:cubicBezTo>
                  <a:pt x="84225" y="22426"/>
                  <a:pt x="83464" y="23035"/>
                  <a:pt x="82817" y="23415"/>
                </a:cubicBezTo>
                <a:cubicBezTo>
                  <a:pt x="82684" y="23606"/>
                  <a:pt x="82208" y="24176"/>
                  <a:pt x="81980" y="24081"/>
                </a:cubicBezTo>
                <a:cubicBezTo>
                  <a:pt x="82075" y="24195"/>
                  <a:pt x="81200" y="24956"/>
                  <a:pt x="80839" y="25203"/>
                </a:cubicBezTo>
                <a:cubicBezTo>
                  <a:pt x="80573" y="25394"/>
                  <a:pt x="80668" y="25260"/>
                  <a:pt x="80477" y="25489"/>
                </a:cubicBezTo>
                <a:cubicBezTo>
                  <a:pt x="80002" y="26040"/>
                  <a:pt x="79222" y="26288"/>
                  <a:pt x="78594" y="26896"/>
                </a:cubicBezTo>
                <a:cubicBezTo>
                  <a:pt x="78461" y="27010"/>
                  <a:pt x="78404" y="27182"/>
                  <a:pt x="78290" y="27334"/>
                </a:cubicBezTo>
                <a:cubicBezTo>
                  <a:pt x="77738" y="27923"/>
                  <a:pt x="76901" y="28361"/>
                  <a:pt x="76540" y="28970"/>
                </a:cubicBezTo>
                <a:cubicBezTo>
                  <a:pt x="74429" y="30453"/>
                  <a:pt x="72394" y="32431"/>
                  <a:pt x="70320" y="34181"/>
                </a:cubicBezTo>
                <a:cubicBezTo>
                  <a:pt x="70111" y="34010"/>
                  <a:pt x="70491" y="34010"/>
                  <a:pt x="70320" y="33896"/>
                </a:cubicBezTo>
                <a:cubicBezTo>
                  <a:pt x="70111" y="34105"/>
                  <a:pt x="70130" y="33915"/>
                  <a:pt x="69864" y="34181"/>
                </a:cubicBezTo>
                <a:lnTo>
                  <a:pt x="69997" y="34333"/>
                </a:lnTo>
                <a:cubicBezTo>
                  <a:pt x="70149" y="34200"/>
                  <a:pt x="70035" y="34162"/>
                  <a:pt x="70206" y="34143"/>
                </a:cubicBezTo>
                <a:cubicBezTo>
                  <a:pt x="69845" y="34657"/>
                  <a:pt x="69160" y="35018"/>
                  <a:pt x="68799" y="35456"/>
                </a:cubicBezTo>
                <a:cubicBezTo>
                  <a:pt x="68742" y="35513"/>
                  <a:pt x="68684" y="35437"/>
                  <a:pt x="68646" y="35399"/>
                </a:cubicBezTo>
                <a:cubicBezTo>
                  <a:pt x="68513" y="35589"/>
                  <a:pt x="68399" y="35570"/>
                  <a:pt x="68380" y="35779"/>
                </a:cubicBezTo>
                <a:cubicBezTo>
                  <a:pt x="68209" y="35722"/>
                  <a:pt x="68209" y="35665"/>
                  <a:pt x="68228" y="35931"/>
                </a:cubicBezTo>
                <a:cubicBezTo>
                  <a:pt x="68133" y="35760"/>
                  <a:pt x="68019" y="35969"/>
                  <a:pt x="67791" y="36045"/>
                </a:cubicBezTo>
                <a:cubicBezTo>
                  <a:pt x="67733" y="36235"/>
                  <a:pt x="67791" y="36235"/>
                  <a:pt x="67657" y="36388"/>
                </a:cubicBezTo>
                <a:cubicBezTo>
                  <a:pt x="67562" y="36445"/>
                  <a:pt x="67638" y="36273"/>
                  <a:pt x="67543" y="36350"/>
                </a:cubicBezTo>
                <a:cubicBezTo>
                  <a:pt x="67220" y="36958"/>
                  <a:pt x="66554" y="37205"/>
                  <a:pt x="66022" y="37852"/>
                </a:cubicBezTo>
                <a:cubicBezTo>
                  <a:pt x="65850" y="37966"/>
                  <a:pt x="66003" y="37719"/>
                  <a:pt x="65888" y="37700"/>
                </a:cubicBezTo>
                <a:cubicBezTo>
                  <a:pt x="65736" y="37814"/>
                  <a:pt x="65774" y="37909"/>
                  <a:pt x="65888" y="37909"/>
                </a:cubicBezTo>
                <a:cubicBezTo>
                  <a:pt x="65717" y="38118"/>
                  <a:pt x="65546" y="38157"/>
                  <a:pt x="65413" y="38061"/>
                </a:cubicBezTo>
                <a:cubicBezTo>
                  <a:pt x="65280" y="38195"/>
                  <a:pt x="65147" y="38385"/>
                  <a:pt x="65318" y="38366"/>
                </a:cubicBezTo>
                <a:cubicBezTo>
                  <a:pt x="65109" y="38499"/>
                  <a:pt x="65147" y="38632"/>
                  <a:pt x="64975" y="38765"/>
                </a:cubicBezTo>
                <a:cubicBezTo>
                  <a:pt x="64519" y="38784"/>
                  <a:pt x="64348" y="39127"/>
                  <a:pt x="64234" y="39336"/>
                </a:cubicBezTo>
                <a:cubicBezTo>
                  <a:pt x="64024" y="39374"/>
                  <a:pt x="63834" y="39393"/>
                  <a:pt x="63606" y="39640"/>
                </a:cubicBezTo>
                <a:cubicBezTo>
                  <a:pt x="63720" y="39678"/>
                  <a:pt x="63853" y="39621"/>
                  <a:pt x="64005" y="39469"/>
                </a:cubicBezTo>
                <a:cubicBezTo>
                  <a:pt x="62826" y="40534"/>
                  <a:pt x="62160" y="41143"/>
                  <a:pt x="61342" y="41980"/>
                </a:cubicBezTo>
                <a:cubicBezTo>
                  <a:pt x="62293" y="41257"/>
                  <a:pt x="63644" y="40268"/>
                  <a:pt x="64386" y="39317"/>
                </a:cubicBezTo>
                <a:cubicBezTo>
                  <a:pt x="64690" y="39298"/>
                  <a:pt x="65128" y="38898"/>
                  <a:pt x="65242" y="38575"/>
                </a:cubicBezTo>
                <a:cubicBezTo>
                  <a:pt x="65527" y="38480"/>
                  <a:pt x="65945" y="38214"/>
                  <a:pt x="66060" y="37890"/>
                </a:cubicBezTo>
                <a:cubicBezTo>
                  <a:pt x="66269" y="37814"/>
                  <a:pt x="66459" y="37681"/>
                  <a:pt x="66554" y="37434"/>
                </a:cubicBezTo>
                <a:cubicBezTo>
                  <a:pt x="66668" y="37358"/>
                  <a:pt x="66535" y="37548"/>
                  <a:pt x="66706" y="37510"/>
                </a:cubicBezTo>
                <a:cubicBezTo>
                  <a:pt x="67220" y="36749"/>
                  <a:pt x="68228" y="36426"/>
                  <a:pt x="69065" y="35360"/>
                </a:cubicBezTo>
                <a:cubicBezTo>
                  <a:pt x="69160" y="35380"/>
                  <a:pt x="69274" y="35265"/>
                  <a:pt x="69350" y="35380"/>
                </a:cubicBezTo>
                <a:cubicBezTo>
                  <a:pt x="69274" y="35208"/>
                  <a:pt x="69674" y="35018"/>
                  <a:pt x="69597" y="34866"/>
                </a:cubicBezTo>
                <a:cubicBezTo>
                  <a:pt x="69674" y="34809"/>
                  <a:pt x="69617" y="34923"/>
                  <a:pt x="69693" y="34980"/>
                </a:cubicBezTo>
                <a:cubicBezTo>
                  <a:pt x="69731" y="34828"/>
                  <a:pt x="69769" y="34923"/>
                  <a:pt x="69902" y="34790"/>
                </a:cubicBezTo>
                <a:cubicBezTo>
                  <a:pt x="69617" y="34752"/>
                  <a:pt x="69902" y="34714"/>
                  <a:pt x="69940" y="34543"/>
                </a:cubicBezTo>
                <a:cubicBezTo>
                  <a:pt x="69940" y="34600"/>
                  <a:pt x="69959" y="34638"/>
                  <a:pt x="69902" y="34714"/>
                </a:cubicBezTo>
                <a:cubicBezTo>
                  <a:pt x="70720" y="34181"/>
                  <a:pt x="71271" y="33592"/>
                  <a:pt x="72051" y="32907"/>
                </a:cubicBezTo>
                <a:cubicBezTo>
                  <a:pt x="72013" y="32888"/>
                  <a:pt x="71956" y="32907"/>
                  <a:pt x="71937" y="32869"/>
                </a:cubicBezTo>
                <a:cubicBezTo>
                  <a:pt x="72013" y="32793"/>
                  <a:pt x="72108" y="32831"/>
                  <a:pt x="72070" y="32736"/>
                </a:cubicBezTo>
                <a:cubicBezTo>
                  <a:pt x="72127" y="32698"/>
                  <a:pt x="72184" y="32774"/>
                  <a:pt x="72222" y="32812"/>
                </a:cubicBezTo>
                <a:cubicBezTo>
                  <a:pt x="72394" y="32679"/>
                  <a:pt x="72260" y="32583"/>
                  <a:pt x="72356" y="32469"/>
                </a:cubicBezTo>
                <a:cubicBezTo>
                  <a:pt x="72451" y="32412"/>
                  <a:pt x="72394" y="32545"/>
                  <a:pt x="72470" y="32583"/>
                </a:cubicBezTo>
                <a:cubicBezTo>
                  <a:pt x="72926" y="32108"/>
                  <a:pt x="73230" y="32051"/>
                  <a:pt x="73573" y="31613"/>
                </a:cubicBezTo>
                <a:cubicBezTo>
                  <a:pt x="73573" y="31689"/>
                  <a:pt x="73497" y="31766"/>
                  <a:pt x="73573" y="31823"/>
                </a:cubicBezTo>
                <a:cubicBezTo>
                  <a:pt x="73687" y="31728"/>
                  <a:pt x="73706" y="31651"/>
                  <a:pt x="73611" y="31575"/>
                </a:cubicBezTo>
                <a:cubicBezTo>
                  <a:pt x="73896" y="31271"/>
                  <a:pt x="74657" y="30872"/>
                  <a:pt x="74543" y="30624"/>
                </a:cubicBezTo>
                <a:cubicBezTo>
                  <a:pt x="74676" y="30472"/>
                  <a:pt x="74771" y="30681"/>
                  <a:pt x="74885" y="30605"/>
                </a:cubicBezTo>
                <a:cubicBezTo>
                  <a:pt x="75665" y="29749"/>
                  <a:pt x="76350" y="29369"/>
                  <a:pt x="76978" y="28570"/>
                </a:cubicBezTo>
                <a:cubicBezTo>
                  <a:pt x="77757" y="28323"/>
                  <a:pt x="79850" y="26192"/>
                  <a:pt x="80744" y="25584"/>
                </a:cubicBezTo>
                <a:cubicBezTo>
                  <a:pt x="80706" y="25546"/>
                  <a:pt x="80687" y="25508"/>
                  <a:pt x="80649" y="25470"/>
                </a:cubicBezTo>
                <a:cubicBezTo>
                  <a:pt x="80763" y="25451"/>
                  <a:pt x="80858" y="25546"/>
                  <a:pt x="80972" y="25527"/>
                </a:cubicBezTo>
                <a:cubicBezTo>
                  <a:pt x="80953" y="25318"/>
                  <a:pt x="81219" y="25356"/>
                  <a:pt x="81143" y="25146"/>
                </a:cubicBezTo>
                <a:cubicBezTo>
                  <a:pt x="82836" y="23777"/>
                  <a:pt x="84795" y="22350"/>
                  <a:pt x="86203" y="20829"/>
                </a:cubicBezTo>
                <a:cubicBezTo>
                  <a:pt x="86298" y="20772"/>
                  <a:pt x="86222" y="20886"/>
                  <a:pt x="86317" y="20943"/>
                </a:cubicBezTo>
                <a:cubicBezTo>
                  <a:pt x="87249" y="19992"/>
                  <a:pt x="89018" y="18337"/>
                  <a:pt x="90159" y="17747"/>
                </a:cubicBezTo>
                <a:cubicBezTo>
                  <a:pt x="90121" y="17709"/>
                  <a:pt x="90083" y="17671"/>
                  <a:pt x="90045" y="17633"/>
                </a:cubicBezTo>
                <a:cubicBezTo>
                  <a:pt x="90673" y="17101"/>
                  <a:pt x="90730" y="17177"/>
                  <a:pt x="91224" y="16663"/>
                </a:cubicBezTo>
                <a:cubicBezTo>
                  <a:pt x="91224" y="16739"/>
                  <a:pt x="91148" y="16815"/>
                  <a:pt x="91243" y="16872"/>
                </a:cubicBezTo>
                <a:cubicBezTo>
                  <a:pt x="91300" y="16644"/>
                  <a:pt x="91357" y="16625"/>
                  <a:pt x="91471" y="16435"/>
                </a:cubicBezTo>
                <a:cubicBezTo>
                  <a:pt x="89874" y="17538"/>
                  <a:pt x="88257" y="18888"/>
                  <a:pt x="87059" y="20087"/>
                </a:cubicBezTo>
                <a:cubicBezTo>
                  <a:pt x="86545" y="20201"/>
                  <a:pt x="85442" y="21361"/>
                  <a:pt x="84700" y="21951"/>
                </a:cubicBezTo>
                <a:cubicBezTo>
                  <a:pt x="84719" y="21685"/>
                  <a:pt x="85023" y="21589"/>
                  <a:pt x="85252" y="21361"/>
                </a:cubicBezTo>
                <a:cubicBezTo>
                  <a:pt x="85157" y="21266"/>
                  <a:pt x="85042" y="21323"/>
                  <a:pt x="85080" y="21171"/>
                </a:cubicBezTo>
                <a:cubicBezTo>
                  <a:pt x="85252" y="20962"/>
                  <a:pt x="85385" y="20943"/>
                  <a:pt x="85537" y="20810"/>
                </a:cubicBezTo>
                <a:cubicBezTo>
                  <a:pt x="85423" y="20638"/>
                  <a:pt x="85499" y="20638"/>
                  <a:pt x="85651" y="20429"/>
                </a:cubicBezTo>
                <a:cubicBezTo>
                  <a:pt x="85480" y="20353"/>
                  <a:pt x="85423" y="20600"/>
                  <a:pt x="85176" y="20714"/>
                </a:cubicBezTo>
                <a:cubicBezTo>
                  <a:pt x="85651" y="20714"/>
                  <a:pt x="84928" y="21152"/>
                  <a:pt x="84662" y="21418"/>
                </a:cubicBezTo>
                <a:cubicBezTo>
                  <a:pt x="84757" y="21057"/>
                  <a:pt x="85004" y="21057"/>
                  <a:pt x="85176" y="20791"/>
                </a:cubicBezTo>
                <a:cubicBezTo>
                  <a:pt x="84529" y="20867"/>
                  <a:pt x="83673" y="22217"/>
                  <a:pt x="82969" y="22426"/>
                </a:cubicBezTo>
                <a:cubicBezTo>
                  <a:pt x="80877" y="24309"/>
                  <a:pt x="78670" y="25926"/>
                  <a:pt x="76825" y="27714"/>
                </a:cubicBezTo>
                <a:cubicBezTo>
                  <a:pt x="76940" y="27923"/>
                  <a:pt x="76882" y="27600"/>
                  <a:pt x="76997" y="27695"/>
                </a:cubicBezTo>
                <a:cubicBezTo>
                  <a:pt x="76959" y="27771"/>
                  <a:pt x="76787" y="28037"/>
                  <a:pt x="76597" y="28057"/>
                </a:cubicBezTo>
                <a:cubicBezTo>
                  <a:pt x="76521" y="27980"/>
                  <a:pt x="76768" y="27999"/>
                  <a:pt x="76844" y="27828"/>
                </a:cubicBezTo>
                <a:cubicBezTo>
                  <a:pt x="76711" y="27752"/>
                  <a:pt x="76540" y="27980"/>
                  <a:pt x="76407" y="28037"/>
                </a:cubicBezTo>
                <a:cubicBezTo>
                  <a:pt x="76445" y="28095"/>
                  <a:pt x="76502" y="28133"/>
                  <a:pt x="76464" y="28209"/>
                </a:cubicBezTo>
                <a:cubicBezTo>
                  <a:pt x="76369" y="28285"/>
                  <a:pt x="76312" y="28095"/>
                  <a:pt x="76217" y="28133"/>
                </a:cubicBezTo>
                <a:cubicBezTo>
                  <a:pt x="75608" y="28703"/>
                  <a:pt x="74771" y="29293"/>
                  <a:pt x="74277" y="29749"/>
                </a:cubicBezTo>
                <a:cubicBezTo>
                  <a:pt x="74619" y="29198"/>
                  <a:pt x="75114" y="29046"/>
                  <a:pt x="75456" y="28589"/>
                </a:cubicBezTo>
                <a:cubicBezTo>
                  <a:pt x="75361" y="28532"/>
                  <a:pt x="75247" y="28646"/>
                  <a:pt x="75171" y="28475"/>
                </a:cubicBezTo>
                <a:cubicBezTo>
                  <a:pt x="75247" y="28836"/>
                  <a:pt x="74619" y="28989"/>
                  <a:pt x="74695" y="29141"/>
                </a:cubicBezTo>
                <a:cubicBezTo>
                  <a:pt x="74505" y="29217"/>
                  <a:pt x="74486" y="28912"/>
                  <a:pt x="74505" y="28836"/>
                </a:cubicBezTo>
                <a:cubicBezTo>
                  <a:pt x="74562" y="28779"/>
                  <a:pt x="74562" y="28836"/>
                  <a:pt x="74543" y="28874"/>
                </a:cubicBezTo>
                <a:cubicBezTo>
                  <a:pt x="74999" y="28570"/>
                  <a:pt x="75323" y="28342"/>
                  <a:pt x="75475" y="28133"/>
                </a:cubicBezTo>
                <a:cubicBezTo>
                  <a:pt x="75323" y="28152"/>
                  <a:pt x="75171" y="28171"/>
                  <a:pt x="74999" y="28209"/>
                </a:cubicBezTo>
                <a:cubicBezTo>
                  <a:pt x="75018" y="28057"/>
                  <a:pt x="75304" y="27885"/>
                  <a:pt x="75209" y="27752"/>
                </a:cubicBezTo>
                <a:cubicBezTo>
                  <a:pt x="75247" y="27980"/>
                  <a:pt x="75665" y="27790"/>
                  <a:pt x="75798" y="27410"/>
                </a:cubicBezTo>
                <a:cubicBezTo>
                  <a:pt x="76008" y="27296"/>
                  <a:pt x="76407" y="27010"/>
                  <a:pt x="76863" y="26687"/>
                </a:cubicBezTo>
                <a:cubicBezTo>
                  <a:pt x="76997" y="26820"/>
                  <a:pt x="76787" y="26953"/>
                  <a:pt x="76730" y="26953"/>
                </a:cubicBezTo>
                <a:cubicBezTo>
                  <a:pt x="76654" y="27144"/>
                  <a:pt x="77016" y="26877"/>
                  <a:pt x="77111" y="26877"/>
                </a:cubicBezTo>
                <a:cubicBezTo>
                  <a:pt x="77149" y="26934"/>
                  <a:pt x="76768" y="27105"/>
                  <a:pt x="76940" y="27258"/>
                </a:cubicBezTo>
                <a:cubicBezTo>
                  <a:pt x="76730" y="27220"/>
                  <a:pt x="76673" y="27277"/>
                  <a:pt x="76521" y="27505"/>
                </a:cubicBezTo>
                <a:cubicBezTo>
                  <a:pt x="76616" y="27543"/>
                  <a:pt x="76768" y="27277"/>
                  <a:pt x="76863" y="27467"/>
                </a:cubicBezTo>
                <a:cubicBezTo>
                  <a:pt x="77130" y="27010"/>
                  <a:pt x="77872" y="26725"/>
                  <a:pt x="78081" y="26250"/>
                </a:cubicBezTo>
                <a:cubicBezTo>
                  <a:pt x="78823" y="25888"/>
                  <a:pt x="79393" y="25203"/>
                  <a:pt x="79793" y="24766"/>
                </a:cubicBezTo>
                <a:cubicBezTo>
                  <a:pt x="79888" y="24766"/>
                  <a:pt x="79964" y="24766"/>
                  <a:pt x="80059" y="24747"/>
                </a:cubicBezTo>
                <a:cubicBezTo>
                  <a:pt x="81352" y="23415"/>
                  <a:pt x="83235" y="22160"/>
                  <a:pt x="84548" y="20810"/>
                </a:cubicBezTo>
                <a:cubicBezTo>
                  <a:pt x="84377" y="20829"/>
                  <a:pt x="83901" y="21228"/>
                  <a:pt x="83882" y="21361"/>
                </a:cubicBezTo>
                <a:cubicBezTo>
                  <a:pt x="83806" y="21418"/>
                  <a:pt x="83863" y="21304"/>
                  <a:pt x="83787" y="21247"/>
                </a:cubicBezTo>
                <a:cubicBezTo>
                  <a:pt x="82551" y="22255"/>
                  <a:pt x="81562" y="22997"/>
                  <a:pt x="80801" y="23910"/>
                </a:cubicBezTo>
                <a:cubicBezTo>
                  <a:pt x="80801" y="23834"/>
                  <a:pt x="80877" y="23758"/>
                  <a:pt x="80801" y="23701"/>
                </a:cubicBezTo>
                <a:cubicBezTo>
                  <a:pt x="80782" y="23815"/>
                  <a:pt x="80534" y="23967"/>
                  <a:pt x="80744" y="23948"/>
                </a:cubicBezTo>
                <a:cubicBezTo>
                  <a:pt x="80515" y="24005"/>
                  <a:pt x="80477" y="24271"/>
                  <a:pt x="80116" y="24328"/>
                </a:cubicBezTo>
                <a:cubicBezTo>
                  <a:pt x="79926" y="24500"/>
                  <a:pt x="80135" y="24386"/>
                  <a:pt x="80173" y="24500"/>
                </a:cubicBezTo>
                <a:cubicBezTo>
                  <a:pt x="80040" y="24633"/>
                  <a:pt x="79945" y="24500"/>
                  <a:pt x="79831" y="24519"/>
                </a:cubicBezTo>
                <a:cubicBezTo>
                  <a:pt x="79831" y="24823"/>
                  <a:pt x="79412" y="24785"/>
                  <a:pt x="79526" y="24956"/>
                </a:cubicBezTo>
                <a:cubicBezTo>
                  <a:pt x="79013" y="25070"/>
                  <a:pt x="78689" y="25660"/>
                  <a:pt x="78176" y="25945"/>
                </a:cubicBezTo>
                <a:cubicBezTo>
                  <a:pt x="78290" y="25660"/>
                  <a:pt x="78518" y="25641"/>
                  <a:pt x="78708" y="25451"/>
                </a:cubicBezTo>
                <a:cubicBezTo>
                  <a:pt x="78689" y="25279"/>
                  <a:pt x="78480" y="25318"/>
                  <a:pt x="78632" y="25089"/>
                </a:cubicBezTo>
                <a:cubicBezTo>
                  <a:pt x="78537" y="25222"/>
                  <a:pt x="79013" y="25165"/>
                  <a:pt x="78918" y="24899"/>
                </a:cubicBezTo>
                <a:cubicBezTo>
                  <a:pt x="79545" y="24595"/>
                  <a:pt x="79412" y="24500"/>
                  <a:pt x="80135" y="23891"/>
                </a:cubicBezTo>
                <a:cubicBezTo>
                  <a:pt x="80154" y="23815"/>
                  <a:pt x="80116" y="23758"/>
                  <a:pt x="80059" y="23682"/>
                </a:cubicBezTo>
                <a:cubicBezTo>
                  <a:pt x="80401" y="23834"/>
                  <a:pt x="80687" y="23453"/>
                  <a:pt x="80706" y="23130"/>
                </a:cubicBezTo>
                <a:cubicBezTo>
                  <a:pt x="80801" y="23092"/>
                  <a:pt x="80763" y="23168"/>
                  <a:pt x="80706" y="23225"/>
                </a:cubicBezTo>
                <a:cubicBezTo>
                  <a:pt x="81276" y="22997"/>
                  <a:pt x="81695" y="22560"/>
                  <a:pt x="82056" y="22141"/>
                </a:cubicBezTo>
                <a:cubicBezTo>
                  <a:pt x="81048" y="22540"/>
                  <a:pt x="80059" y="23758"/>
                  <a:pt x="79298" y="24043"/>
                </a:cubicBezTo>
                <a:cubicBezTo>
                  <a:pt x="79184" y="24138"/>
                  <a:pt x="79165" y="24214"/>
                  <a:pt x="79260" y="24290"/>
                </a:cubicBezTo>
                <a:cubicBezTo>
                  <a:pt x="78937" y="24481"/>
                  <a:pt x="78766" y="24538"/>
                  <a:pt x="78499" y="24861"/>
                </a:cubicBezTo>
                <a:cubicBezTo>
                  <a:pt x="78423" y="24880"/>
                  <a:pt x="78423" y="24766"/>
                  <a:pt x="78271" y="24804"/>
                </a:cubicBezTo>
                <a:cubicBezTo>
                  <a:pt x="78480" y="24671"/>
                  <a:pt x="78747" y="24500"/>
                  <a:pt x="78766" y="24252"/>
                </a:cubicBezTo>
                <a:cubicBezTo>
                  <a:pt x="78899" y="24366"/>
                  <a:pt x="79488" y="23492"/>
                  <a:pt x="79698" y="23511"/>
                </a:cubicBezTo>
                <a:cubicBezTo>
                  <a:pt x="79621" y="23453"/>
                  <a:pt x="79583" y="23606"/>
                  <a:pt x="79602" y="23320"/>
                </a:cubicBezTo>
                <a:cubicBezTo>
                  <a:pt x="79717" y="23206"/>
                  <a:pt x="79812" y="23244"/>
                  <a:pt x="79945" y="23092"/>
                </a:cubicBezTo>
                <a:cubicBezTo>
                  <a:pt x="79660" y="22921"/>
                  <a:pt x="79526" y="23168"/>
                  <a:pt x="79355" y="23434"/>
                </a:cubicBezTo>
                <a:cubicBezTo>
                  <a:pt x="79412" y="23473"/>
                  <a:pt x="79507" y="23301"/>
                  <a:pt x="79564" y="23358"/>
                </a:cubicBezTo>
                <a:cubicBezTo>
                  <a:pt x="79583" y="23415"/>
                  <a:pt x="79488" y="23473"/>
                  <a:pt x="79545" y="23530"/>
                </a:cubicBezTo>
                <a:cubicBezTo>
                  <a:pt x="79374" y="23434"/>
                  <a:pt x="79184" y="23758"/>
                  <a:pt x="79298" y="23473"/>
                </a:cubicBezTo>
                <a:cubicBezTo>
                  <a:pt x="79222" y="23453"/>
                  <a:pt x="79127" y="23492"/>
                  <a:pt x="79032" y="23587"/>
                </a:cubicBezTo>
                <a:cubicBezTo>
                  <a:pt x="79108" y="23587"/>
                  <a:pt x="79165" y="23606"/>
                  <a:pt x="79222" y="23682"/>
                </a:cubicBezTo>
                <a:cubicBezTo>
                  <a:pt x="79089" y="23815"/>
                  <a:pt x="79070" y="23720"/>
                  <a:pt x="79032" y="23872"/>
                </a:cubicBezTo>
                <a:cubicBezTo>
                  <a:pt x="78956" y="23625"/>
                  <a:pt x="78956" y="24233"/>
                  <a:pt x="78613" y="24195"/>
                </a:cubicBezTo>
                <a:cubicBezTo>
                  <a:pt x="78461" y="24138"/>
                  <a:pt x="78727" y="23967"/>
                  <a:pt x="78747" y="23853"/>
                </a:cubicBezTo>
                <a:cubicBezTo>
                  <a:pt x="78747" y="23796"/>
                  <a:pt x="78613" y="23891"/>
                  <a:pt x="78613" y="23910"/>
                </a:cubicBezTo>
                <a:cubicBezTo>
                  <a:pt x="78594" y="23796"/>
                  <a:pt x="79032" y="23358"/>
                  <a:pt x="79127" y="23282"/>
                </a:cubicBezTo>
                <a:cubicBezTo>
                  <a:pt x="80135" y="22426"/>
                  <a:pt x="82265" y="20905"/>
                  <a:pt x="83007" y="20144"/>
                </a:cubicBezTo>
                <a:cubicBezTo>
                  <a:pt x="80002" y="22331"/>
                  <a:pt x="78081" y="23910"/>
                  <a:pt x="75817" y="25888"/>
                </a:cubicBezTo>
                <a:cubicBezTo>
                  <a:pt x="75037" y="26573"/>
                  <a:pt x="74010" y="27619"/>
                  <a:pt x="73059" y="28190"/>
                </a:cubicBezTo>
                <a:cubicBezTo>
                  <a:pt x="72983" y="28323"/>
                  <a:pt x="72888" y="28456"/>
                  <a:pt x="72964" y="28570"/>
                </a:cubicBezTo>
                <a:cubicBezTo>
                  <a:pt x="73820" y="27828"/>
                  <a:pt x="74714" y="26915"/>
                  <a:pt x="75380" y="26573"/>
                </a:cubicBezTo>
                <a:cubicBezTo>
                  <a:pt x="75893" y="25964"/>
                  <a:pt x="77225" y="24994"/>
                  <a:pt x="77967" y="24366"/>
                </a:cubicBezTo>
                <a:cubicBezTo>
                  <a:pt x="76901" y="25413"/>
                  <a:pt x="75532" y="26535"/>
                  <a:pt x="74752" y="27163"/>
                </a:cubicBezTo>
                <a:cubicBezTo>
                  <a:pt x="74828" y="27220"/>
                  <a:pt x="74790" y="27277"/>
                  <a:pt x="74733" y="27334"/>
                </a:cubicBezTo>
                <a:cubicBezTo>
                  <a:pt x="74828" y="27353"/>
                  <a:pt x="74961" y="27201"/>
                  <a:pt x="75056" y="27391"/>
                </a:cubicBezTo>
                <a:cubicBezTo>
                  <a:pt x="75190" y="27048"/>
                  <a:pt x="75665" y="26953"/>
                  <a:pt x="75532" y="26649"/>
                </a:cubicBezTo>
                <a:cubicBezTo>
                  <a:pt x="75741" y="26554"/>
                  <a:pt x="76274" y="26250"/>
                  <a:pt x="76312" y="25926"/>
                </a:cubicBezTo>
                <a:cubicBezTo>
                  <a:pt x="76369" y="25869"/>
                  <a:pt x="76407" y="25945"/>
                  <a:pt x="76464" y="25983"/>
                </a:cubicBezTo>
                <a:cubicBezTo>
                  <a:pt x="76426" y="25850"/>
                  <a:pt x="76806" y="25850"/>
                  <a:pt x="76635" y="25679"/>
                </a:cubicBezTo>
                <a:cubicBezTo>
                  <a:pt x="76959" y="25622"/>
                  <a:pt x="76863" y="25451"/>
                  <a:pt x="77187" y="25298"/>
                </a:cubicBezTo>
                <a:cubicBezTo>
                  <a:pt x="77301" y="25394"/>
                  <a:pt x="77035" y="25508"/>
                  <a:pt x="77187" y="25584"/>
                </a:cubicBezTo>
                <a:cubicBezTo>
                  <a:pt x="76901" y="25413"/>
                  <a:pt x="76997" y="25869"/>
                  <a:pt x="76730" y="25869"/>
                </a:cubicBezTo>
                <a:cubicBezTo>
                  <a:pt x="76692" y="26192"/>
                  <a:pt x="77149" y="25660"/>
                  <a:pt x="77301" y="25622"/>
                </a:cubicBezTo>
                <a:cubicBezTo>
                  <a:pt x="77358" y="25717"/>
                  <a:pt x="76997" y="25869"/>
                  <a:pt x="77244" y="25945"/>
                </a:cubicBezTo>
                <a:cubicBezTo>
                  <a:pt x="76901" y="26040"/>
                  <a:pt x="76616" y="26573"/>
                  <a:pt x="76369" y="26573"/>
                </a:cubicBezTo>
                <a:cubicBezTo>
                  <a:pt x="76350" y="26934"/>
                  <a:pt x="75836" y="27353"/>
                  <a:pt x="75551" y="27048"/>
                </a:cubicBezTo>
                <a:cubicBezTo>
                  <a:pt x="75608" y="27163"/>
                  <a:pt x="75342" y="27372"/>
                  <a:pt x="75551" y="27334"/>
                </a:cubicBezTo>
                <a:cubicBezTo>
                  <a:pt x="75399" y="27505"/>
                  <a:pt x="75323" y="27258"/>
                  <a:pt x="75190" y="27258"/>
                </a:cubicBezTo>
                <a:cubicBezTo>
                  <a:pt x="75056" y="27429"/>
                  <a:pt x="75228" y="27334"/>
                  <a:pt x="75323" y="27486"/>
                </a:cubicBezTo>
                <a:cubicBezTo>
                  <a:pt x="75228" y="27581"/>
                  <a:pt x="75152" y="27448"/>
                  <a:pt x="75056" y="27600"/>
                </a:cubicBezTo>
                <a:cubicBezTo>
                  <a:pt x="74923" y="27505"/>
                  <a:pt x="75018" y="27353"/>
                  <a:pt x="74847" y="27372"/>
                </a:cubicBezTo>
                <a:cubicBezTo>
                  <a:pt x="74866" y="27600"/>
                  <a:pt x="74790" y="27372"/>
                  <a:pt x="74600" y="27600"/>
                </a:cubicBezTo>
                <a:cubicBezTo>
                  <a:pt x="74505" y="27543"/>
                  <a:pt x="74505" y="27467"/>
                  <a:pt x="74600" y="27391"/>
                </a:cubicBezTo>
                <a:cubicBezTo>
                  <a:pt x="74086" y="27828"/>
                  <a:pt x="73877" y="27885"/>
                  <a:pt x="73211" y="28551"/>
                </a:cubicBezTo>
                <a:cubicBezTo>
                  <a:pt x="73478" y="28589"/>
                  <a:pt x="73858" y="28190"/>
                  <a:pt x="74048" y="27980"/>
                </a:cubicBezTo>
                <a:cubicBezTo>
                  <a:pt x="74010" y="28380"/>
                  <a:pt x="73402" y="28399"/>
                  <a:pt x="73459" y="28798"/>
                </a:cubicBezTo>
                <a:cubicBezTo>
                  <a:pt x="73687" y="28798"/>
                  <a:pt x="73440" y="28665"/>
                  <a:pt x="73668" y="28551"/>
                </a:cubicBezTo>
                <a:cubicBezTo>
                  <a:pt x="73706" y="28646"/>
                  <a:pt x="73554" y="28703"/>
                  <a:pt x="73725" y="28703"/>
                </a:cubicBezTo>
                <a:cubicBezTo>
                  <a:pt x="73763" y="28779"/>
                  <a:pt x="73535" y="28817"/>
                  <a:pt x="73611" y="28950"/>
                </a:cubicBezTo>
                <a:cubicBezTo>
                  <a:pt x="73192" y="29046"/>
                  <a:pt x="73097" y="29540"/>
                  <a:pt x="72774" y="29521"/>
                </a:cubicBezTo>
                <a:cubicBezTo>
                  <a:pt x="72736" y="29597"/>
                  <a:pt x="72717" y="29673"/>
                  <a:pt x="72774" y="29730"/>
                </a:cubicBezTo>
                <a:cubicBezTo>
                  <a:pt x="72698" y="29768"/>
                  <a:pt x="72641" y="29768"/>
                  <a:pt x="72584" y="29711"/>
                </a:cubicBezTo>
                <a:cubicBezTo>
                  <a:pt x="72527" y="29768"/>
                  <a:pt x="72622" y="29825"/>
                  <a:pt x="72546" y="29883"/>
                </a:cubicBezTo>
                <a:cubicBezTo>
                  <a:pt x="72432" y="29959"/>
                  <a:pt x="72527" y="29711"/>
                  <a:pt x="72356" y="29863"/>
                </a:cubicBezTo>
                <a:cubicBezTo>
                  <a:pt x="72146" y="30035"/>
                  <a:pt x="72394" y="29921"/>
                  <a:pt x="72451" y="29978"/>
                </a:cubicBezTo>
                <a:cubicBezTo>
                  <a:pt x="72032" y="30320"/>
                  <a:pt x="71975" y="30282"/>
                  <a:pt x="71557" y="30757"/>
                </a:cubicBezTo>
                <a:cubicBezTo>
                  <a:pt x="71366" y="30605"/>
                  <a:pt x="71481" y="30434"/>
                  <a:pt x="71709" y="30244"/>
                </a:cubicBezTo>
                <a:cubicBezTo>
                  <a:pt x="71747" y="30301"/>
                  <a:pt x="71652" y="30358"/>
                  <a:pt x="71595" y="30415"/>
                </a:cubicBezTo>
                <a:cubicBezTo>
                  <a:pt x="71671" y="30510"/>
                  <a:pt x="71785" y="30282"/>
                  <a:pt x="71880" y="30225"/>
                </a:cubicBezTo>
                <a:cubicBezTo>
                  <a:pt x="71690" y="30016"/>
                  <a:pt x="71462" y="30472"/>
                  <a:pt x="71366" y="30358"/>
                </a:cubicBezTo>
                <a:cubicBezTo>
                  <a:pt x="71138" y="30643"/>
                  <a:pt x="70910" y="30891"/>
                  <a:pt x="70587" y="31081"/>
                </a:cubicBezTo>
                <a:cubicBezTo>
                  <a:pt x="70815" y="30757"/>
                  <a:pt x="71062" y="30624"/>
                  <a:pt x="71481" y="30187"/>
                </a:cubicBezTo>
                <a:cubicBezTo>
                  <a:pt x="71328" y="30016"/>
                  <a:pt x="71347" y="30339"/>
                  <a:pt x="71214" y="30301"/>
                </a:cubicBezTo>
                <a:cubicBezTo>
                  <a:pt x="71195" y="29997"/>
                  <a:pt x="71500" y="30111"/>
                  <a:pt x="71309" y="29921"/>
                </a:cubicBezTo>
                <a:cubicBezTo>
                  <a:pt x="71500" y="29825"/>
                  <a:pt x="71385" y="30130"/>
                  <a:pt x="71557" y="30187"/>
                </a:cubicBezTo>
                <a:cubicBezTo>
                  <a:pt x="71557" y="30054"/>
                  <a:pt x="71842" y="30016"/>
                  <a:pt x="71861" y="29825"/>
                </a:cubicBezTo>
                <a:cubicBezTo>
                  <a:pt x="71785" y="29806"/>
                  <a:pt x="71709" y="29883"/>
                  <a:pt x="71652" y="29806"/>
                </a:cubicBezTo>
                <a:cubicBezTo>
                  <a:pt x="71614" y="29863"/>
                  <a:pt x="71690" y="29902"/>
                  <a:pt x="71633" y="29959"/>
                </a:cubicBezTo>
                <a:cubicBezTo>
                  <a:pt x="71519" y="29997"/>
                  <a:pt x="71595" y="29902"/>
                  <a:pt x="71443" y="29863"/>
                </a:cubicBezTo>
                <a:cubicBezTo>
                  <a:pt x="71633" y="29597"/>
                  <a:pt x="71766" y="29825"/>
                  <a:pt x="71728" y="29597"/>
                </a:cubicBezTo>
                <a:cubicBezTo>
                  <a:pt x="71975" y="29464"/>
                  <a:pt x="71880" y="29883"/>
                  <a:pt x="72146" y="29635"/>
                </a:cubicBezTo>
                <a:cubicBezTo>
                  <a:pt x="71994" y="29654"/>
                  <a:pt x="72089" y="29464"/>
                  <a:pt x="71918" y="29483"/>
                </a:cubicBezTo>
                <a:cubicBezTo>
                  <a:pt x="72051" y="29369"/>
                  <a:pt x="72203" y="29217"/>
                  <a:pt x="72356" y="28989"/>
                </a:cubicBezTo>
                <a:cubicBezTo>
                  <a:pt x="72508" y="28989"/>
                  <a:pt x="72432" y="29160"/>
                  <a:pt x="72603" y="29255"/>
                </a:cubicBezTo>
                <a:cubicBezTo>
                  <a:pt x="72774" y="29027"/>
                  <a:pt x="72812" y="29046"/>
                  <a:pt x="73040" y="28855"/>
                </a:cubicBezTo>
                <a:cubicBezTo>
                  <a:pt x="73192" y="28931"/>
                  <a:pt x="73116" y="29027"/>
                  <a:pt x="73211" y="29122"/>
                </a:cubicBezTo>
                <a:cubicBezTo>
                  <a:pt x="73307" y="29027"/>
                  <a:pt x="73402" y="28931"/>
                  <a:pt x="73497" y="28855"/>
                </a:cubicBezTo>
                <a:cubicBezTo>
                  <a:pt x="73421" y="28855"/>
                  <a:pt x="73364" y="28817"/>
                  <a:pt x="73307" y="28741"/>
                </a:cubicBezTo>
                <a:cubicBezTo>
                  <a:pt x="73288" y="28798"/>
                  <a:pt x="73269" y="28855"/>
                  <a:pt x="73192" y="28912"/>
                </a:cubicBezTo>
                <a:cubicBezTo>
                  <a:pt x="73002" y="28817"/>
                  <a:pt x="73230" y="28665"/>
                  <a:pt x="73040" y="28570"/>
                </a:cubicBezTo>
                <a:cubicBezTo>
                  <a:pt x="72926" y="28817"/>
                  <a:pt x="72736" y="28836"/>
                  <a:pt x="72641" y="29103"/>
                </a:cubicBezTo>
                <a:cubicBezTo>
                  <a:pt x="72508" y="29198"/>
                  <a:pt x="72584" y="28950"/>
                  <a:pt x="72546" y="28893"/>
                </a:cubicBezTo>
                <a:cubicBezTo>
                  <a:pt x="72641" y="28970"/>
                  <a:pt x="72964" y="28646"/>
                  <a:pt x="72812" y="28513"/>
                </a:cubicBezTo>
                <a:cubicBezTo>
                  <a:pt x="72089" y="29103"/>
                  <a:pt x="71899" y="29369"/>
                  <a:pt x="71100" y="29978"/>
                </a:cubicBezTo>
                <a:cubicBezTo>
                  <a:pt x="71138" y="30035"/>
                  <a:pt x="71252" y="30092"/>
                  <a:pt x="71176" y="30168"/>
                </a:cubicBezTo>
                <a:cubicBezTo>
                  <a:pt x="71043" y="30187"/>
                  <a:pt x="71081" y="30016"/>
                  <a:pt x="70872" y="30035"/>
                </a:cubicBezTo>
                <a:cubicBezTo>
                  <a:pt x="70491" y="30567"/>
                  <a:pt x="69693" y="31119"/>
                  <a:pt x="69198" y="31537"/>
                </a:cubicBezTo>
                <a:close/>
                <a:moveTo>
                  <a:pt x="79488" y="24709"/>
                </a:moveTo>
                <a:cubicBezTo>
                  <a:pt x="79279" y="24747"/>
                  <a:pt x="79032" y="24994"/>
                  <a:pt x="78785" y="25222"/>
                </a:cubicBezTo>
                <a:cubicBezTo>
                  <a:pt x="79108" y="25222"/>
                  <a:pt x="79241" y="24937"/>
                  <a:pt x="79488" y="24709"/>
                </a:cubicBezTo>
                <a:close/>
                <a:moveTo>
                  <a:pt x="66079" y="34105"/>
                </a:moveTo>
                <a:cubicBezTo>
                  <a:pt x="66307" y="34105"/>
                  <a:pt x="66326" y="33858"/>
                  <a:pt x="66535" y="33896"/>
                </a:cubicBezTo>
                <a:cubicBezTo>
                  <a:pt x="66592" y="33630"/>
                  <a:pt x="66231" y="33934"/>
                  <a:pt x="66079" y="34105"/>
                </a:cubicBezTo>
                <a:close/>
                <a:moveTo>
                  <a:pt x="57538" y="42265"/>
                </a:moveTo>
                <a:cubicBezTo>
                  <a:pt x="57481" y="42246"/>
                  <a:pt x="57424" y="42341"/>
                  <a:pt x="57367" y="42284"/>
                </a:cubicBezTo>
                <a:cubicBezTo>
                  <a:pt x="57272" y="42474"/>
                  <a:pt x="57405" y="42417"/>
                  <a:pt x="57481" y="42607"/>
                </a:cubicBezTo>
                <a:cubicBezTo>
                  <a:pt x="57748" y="42379"/>
                  <a:pt x="57386" y="42474"/>
                  <a:pt x="57538" y="42265"/>
                </a:cubicBezTo>
                <a:close/>
                <a:moveTo>
                  <a:pt x="54400" y="45137"/>
                </a:moveTo>
                <a:cubicBezTo>
                  <a:pt x="54495" y="45099"/>
                  <a:pt x="54438" y="45213"/>
                  <a:pt x="54514" y="45251"/>
                </a:cubicBezTo>
                <a:cubicBezTo>
                  <a:pt x="54533" y="45194"/>
                  <a:pt x="54552" y="45137"/>
                  <a:pt x="54628" y="45080"/>
                </a:cubicBezTo>
                <a:cubicBezTo>
                  <a:pt x="54571" y="45080"/>
                  <a:pt x="54514" y="45061"/>
                  <a:pt x="54476" y="45023"/>
                </a:cubicBezTo>
                <a:cubicBezTo>
                  <a:pt x="54343" y="45099"/>
                  <a:pt x="54286" y="45194"/>
                  <a:pt x="54267" y="45289"/>
                </a:cubicBezTo>
                <a:cubicBezTo>
                  <a:pt x="54324" y="45327"/>
                  <a:pt x="54457" y="45194"/>
                  <a:pt x="54400" y="45137"/>
                </a:cubicBezTo>
                <a:close/>
                <a:moveTo>
                  <a:pt x="54210" y="45327"/>
                </a:moveTo>
                <a:cubicBezTo>
                  <a:pt x="54153" y="45232"/>
                  <a:pt x="54019" y="45480"/>
                  <a:pt x="53943" y="45518"/>
                </a:cubicBezTo>
                <a:cubicBezTo>
                  <a:pt x="53981" y="45689"/>
                  <a:pt x="54115" y="45403"/>
                  <a:pt x="54172" y="45575"/>
                </a:cubicBezTo>
                <a:cubicBezTo>
                  <a:pt x="54305" y="45480"/>
                  <a:pt x="54134" y="45422"/>
                  <a:pt x="54210" y="45327"/>
                </a:cubicBezTo>
                <a:close/>
                <a:moveTo>
                  <a:pt x="52973" y="46640"/>
                </a:moveTo>
                <a:cubicBezTo>
                  <a:pt x="52973" y="46431"/>
                  <a:pt x="53278" y="46450"/>
                  <a:pt x="53392" y="46297"/>
                </a:cubicBezTo>
                <a:cubicBezTo>
                  <a:pt x="53354" y="46278"/>
                  <a:pt x="53354" y="46221"/>
                  <a:pt x="53373" y="46183"/>
                </a:cubicBezTo>
                <a:cubicBezTo>
                  <a:pt x="53278" y="46145"/>
                  <a:pt x="53240" y="46259"/>
                  <a:pt x="53316" y="46316"/>
                </a:cubicBezTo>
                <a:cubicBezTo>
                  <a:pt x="53125" y="46240"/>
                  <a:pt x="53030" y="46354"/>
                  <a:pt x="52859" y="46602"/>
                </a:cubicBezTo>
                <a:cubicBezTo>
                  <a:pt x="52897" y="46678"/>
                  <a:pt x="52973" y="46621"/>
                  <a:pt x="53011" y="46659"/>
                </a:cubicBezTo>
                <a:cubicBezTo>
                  <a:pt x="53068" y="46602"/>
                  <a:pt x="53011" y="46602"/>
                  <a:pt x="52973" y="46621"/>
                </a:cubicBezTo>
                <a:close/>
                <a:moveTo>
                  <a:pt x="86412" y="15084"/>
                </a:moveTo>
                <a:cubicBezTo>
                  <a:pt x="86355" y="15122"/>
                  <a:pt x="86374" y="15141"/>
                  <a:pt x="86393" y="15179"/>
                </a:cubicBezTo>
                <a:cubicBezTo>
                  <a:pt x="86431" y="15332"/>
                  <a:pt x="86146" y="15408"/>
                  <a:pt x="86051" y="15484"/>
                </a:cubicBezTo>
                <a:cubicBezTo>
                  <a:pt x="86222" y="15617"/>
                  <a:pt x="86621" y="15198"/>
                  <a:pt x="86697" y="15103"/>
                </a:cubicBezTo>
                <a:cubicBezTo>
                  <a:pt x="86602" y="15046"/>
                  <a:pt x="86469" y="15256"/>
                  <a:pt x="86412" y="15084"/>
                </a:cubicBezTo>
                <a:close/>
                <a:moveTo>
                  <a:pt x="60753" y="39469"/>
                </a:moveTo>
                <a:cubicBezTo>
                  <a:pt x="60563" y="39583"/>
                  <a:pt x="60810" y="39317"/>
                  <a:pt x="60658" y="39279"/>
                </a:cubicBezTo>
                <a:cubicBezTo>
                  <a:pt x="60487" y="39412"/>
                  <a:pt x="60582" y="39526"/>
                  <a:pt x="60639" y="39659"/>
                </a:cubicBezTo>
                <a:cubicBezTo>
                  <a:pt x="60772" y="39469"/>
                  <a:pt x="60886" y="39450"/>
                  <a:pt x="60962" y="39621"/>
                </a:cubicBezTo>
                <a:cubicBezTo>
                  <a:pt x="61000" y="39469"/>
                  <a:pt x="61095" y="39317"/>
                  <a:pt x="60924" y="39184"/>
                </a:cubicBezTo>
                <a:cubicBezTo>
                  <a:pt x="61152" y="39070"/>
                  <a:pt x="61057" y="39431"/>
                  <a:pt x="61342" y="39051"/>
                </a:cubicBezTo>
                <a:cubicBezTo>
                  <a:pt x="61266" y="38936"/>
                  <a:pt x="61133" y="39031"/>
                  <a:pt x="61038" y="38917"/>
                </a:cubicBezTo>
                <a:cubicBezTo>
                  <a:pt x="61019" y="38974"/>
                  <a:pt x="61038" y="39222"/>
                  <a:pt x="60886" y="39051"/>
                </a:cubicBezTo>
                <a:cubicBezTo>
                  <a:pt x="60810" y="39203"/>
                  <a:pt x="60734" y="39336"/>
                  <a:pt x="60753" y="39469"/>
                </a:cubicBezTo>
                <a:close/>
                <a:moveTo>
                  <a:pt x="58603" y="41276"/>
                </a:moveTo>
                <a:cubicBezTo>
                  <a:pt x="58413" y="41238"/>
                  <a:pt x="58565" y="41485"/>
                  <a:pt x="58356" y="41580"/>
                </a:cubicBezTo>
                <a:lnTo>
                  <a:pt x="58489" y="41732"/>
                </a:lnTo>
                <a:cubicBezTo>
                  <a:pt x="58565" y="41637"/>
                  <a:pt x="58470" y="41542"/>
                  <a:pt x="58661" y="41428"/>
                </a:cubicBezTo>
                <a:cubicBezTo>
                  <a:pt x="58832" y="41504"/>
                  <a:pt x="58527" y="41599"/>
                  <a:pt x="58718" y="41675"/>
                </a:cubicBezTo>
                <a:cubicBezTo>
                  <a:pt x="58965" y="41504"/>
                  <a:pt x="58737" y="41390"/>
                  <a:pt x="58851" y="41257"/>
                </a:cubicBezTo>
                <a:cubicBezTo>
                  <a:pt x="58737" y="41124"/>
                  <a:pt x="58527" y="41428"/>
                  <a:pt x="58603" y="41276"/>
                </a:cubicBezTo>
                <a:close/>
                <a:moveTo>
                  <a:pt x="58033" y="41732"/>
                </a:moveTo>
                <a:cubicBezTo>
                  <a:pt x="57976" y="41999"/>
                  <a:pt x="57881" y="41847"/>
                  <a:pt x="57786" y="42056"/>
                </a:cubicBezTo>
                <a:cubicBezTo>
                  <a:pt x="57862" y="42208"/>
                  <a:pt x="58014" y="41904"/>
                  <a:pt x="58109" y="42094"/>
                </a:cubicBezTo>
                <a:cubicBezTo>
                  <a:pt x="58128" y="41942"/>
                  <a:pt x="58128" y="41847"/>
                  <a:pt x="58318" y="41751"/>
                </a:cubicBezTo>
                <a:cubicBezTo>
                  <a:pt x="58242" y="41694"/>
                  <a:pt x="58128" y="41751"/>
                  <a:pt x="58033" y="41732"/>
                </a:cubicBezTo>
                <a:close/>
                <a:moveTo>
                  <a:pt x="87553" y="14362"/>
                </a:moveTo>
                <a:cubicBezTo>
                  <a:pt x="87192" y="14590"/>
                  <a:pt x="86944" y="14590"/>
                  <a:pt x="86716" y="14932"/>
                </a:cubicBezTo>
                <a:cubicBezTo>
                  <a:pt x="87021" y="14723"/>
                  <a:pt x="87458" y="14609"/>
                  <a:pt x="87553" y="14362"/>
                </a:cubicBezTo>
                <a:close/>
                <a:moveTo>
                  <a:pt x="64690" y="35627"/>
                </a:moveTo>
                <a:cubicBezTo>
                  <a:pt x="64481" y="35570"/>
                  <a:pt x="64614" y="35817"/>
                  <a:pt x="64481" y="35893"/>
                </a:cubicBezTo>
                <a:cubicBezTo>
                  <a:pt x="64557" y="35988"/>
                  <a:pt x="64671" y="35760"/>
                  <a:pt x="64766" y="35703"/>
                </a:cubicBezTo>
                <a:cubicBezTo>
                  <a:pt x="64690" y="35703"/>
                  <a:pt x="64633" y="35684"/>
                  <a:pt x="64690" y="35627"/>
                </a:cubicBezTo>
                <a:close/>
                <a:moveTo>
                  <a:pt x="64081" y="36140"/>
                </a:moveTo>
                <a:cubicBezTo>
                  <a:pt x="63853" y="36293"/>
                  <a:pt x="64196" y="36235"/>
                  <a:pt x="64234" y="36407"/>
                </a:cubicBezTo>
                <a:cubicBezTo>
                  <a:pt x="64310" y="36350"/>
                  <a:pt x="64367" y="36293"/>
                  <a:pt x="64424" y="36235"/>
                </a:cubicBezTo>
                <a:cubicBezTo>
                  <a:pt x="64329" y="36064"/>
                  <a:pt x="64177" y="36254"/>
                  <a:pt x="64081" y="36140"/>
                </a:cubicBezTo>
                <a:close/>
                <a:moveTo>
                  <a:pt x="57595" y="42722"/>
                </a:moveTo>
                <a:cubicBezTo>
                  <a:pt x="57709" y="42664"/>
                  <a:pt x="57310" y="42703"/>
                  <a:pt x="57253" y="42550"/>
                </a:cubicBezTo>
                <a:cubicBezTo>
                  <a:pt x="57196" y="42703"/>
                  <a:pt x="57348" y="42836"/>
                  <a:pt x="57310" y="42988"/>
                </a:cubicBezTo>
                <a:cubicBezTo>
                  <a:pt x="56835" y="43235"/>
                  <a:pt x="57576" y="42893"/>
                  <a:pt x="57595" y="42722"/>
                </a:cubicBezTo>
                <a:close/>
                <a:moveTo>
                  <a:pt x="61951" y="38347"/>
                </a:moveTo>
                <a:cubicBezTo>
                  <a:pt x="61704" y="38252"/>
                  <a:pt x="61856" y="38480"/>
                  <a:pt x="61666" y="38613"/>
                </a:cubicBezTo>
                <a:cubicBezTo>
                  <a:pt x="61780" y="38594"/>
                  <a:pt x="61894" y="38746"/>
                  <a:pt x="62046" y="38537"/>
                </a:cubicBezTo>
                <a:cubicBezTo>
                  <a:pt x="61913" y="38385"/>
                  <a:pt x="61989" y="38632"/>
                  <a:pt x="61837" y="38594"/>
                </a:cubicBezTo>
                <a:cubicBezTo>
                  <a:pt x="61780" y="38518"/>
                  <a:pt x="61837" y="38442"/>
                  <a:pt x="61951" y="38347"/>
                </a:cubicBezTo>
                <a:close/>
                <a:moveTo>
                  <a:pt x="59935" y="40173"/>
                </a:moveTo>
                <a:cubicBezTo>
                  <a:pt x="60030" y="40344"/>
                  <a:pt x="60296" y="40097"/>
                  <a:pt x="60125" y="39983"/>
                </a:cubicBezTo>
                <a:cubicBezTo>
                  <a:pt x="59973" y="40021"/>
                  <a:pt x="60068" y="40059"/>
                  <a:pt x="59935" y="40173"/>
                </a:cubicBezTo>
                <a:close/>
                <a:moveTo>
                  <a:pt x="59345" y="40800"/>
                </a:moveTo>
                <a:cubicBezTo>
                  <a:pt x="59421" y="40743"/>
                  <a:pt x="59497" y="40877"/>
                  <a:pt x="59593" y="40686"/>
                </a:cubicBezTo>
                <a:cubicBezTo>
                  <a:pt x="59535" y="40610"/>
                  <a:pt x="59459" y="40667"/>
                  <a:pt x="59402" y="40591"/>
                </a:cubicBezTo>
                <a:cubicBezTo>
                  <a:pt x="59250" y="40686"/>
                  <a:pt x="59383" y="40762"/>
                  <a:pt x="59288" y="40838"/>
                </a:cubicBezTo>
                <a:cubicBezTo>
                  <a:pt x="59345" y="40877"/>
                  <a:pt x="59364" y="40819"/>
                  <a:pt x="59326" y="40800"/>
                </a:cubicBezTo>
                <a:close/>
                <a:moveTo>
                  <a:pt x="62065" y="38176"/>
                </a:moveTo>
                <a:cubicBezTo>
                  <a:pt x="62122" y="38176"/>
                  <a:pt x="62179" y="38176"/>
                  <a:pt x="62217" y="38233"/>
                </a:cubicBezTo>
                <a:cubicBezTo>
                  <a:pt x="62293" y="38138"/>
                  <a:pt x="62560" y="38004"/>
                  <a:pt x="62389" y="37928"/>
                </a:cubicBezTo>
                <a:cubicBezTo>
                  <a:pt x="62236" y="38004"/>
                  <a:pt x="62274" y="38023"/>
                  <a:pt x="62065" y="38176"/>
                </a:cubicBezTo>
                <a:close/>
                <a:moveTo>
                  <a:pt x="65337" y="35246"/>
                </a:moveTo>
                <a:cubicBezTo>
                  <a:pt x="65280" y="35265"/>
                  <a:pt x="65299" y="35303"/>
                  <a:pt x="65318" y="35322"/>
                </a:cubicBezTo>
                <a:cubicBezTo>
                  <a:pt x="65109" y="35722"/>
                  <a:pt x="65013" y="35532"/>
                  <a:pt x="64709" y="35836"/>
                </a:cubicBezTo>
                <a:cubicBezTo>
                  <a:pt x="64956" y="35817"/>
                  <a:pt x="65128" y="35684"/>
                  <a:pt x="65470" y="35399"/>
                </a:cubicBezTo>
                <a:cubicBezTo>
                  <a:pt x="65318" y="35399"/>
                  <a:pt x="65432" y="35341"/>
                  <a:pt x="65337" y="35246"/>
                </a:cubicBezTo>
                <a:close/>
                <a:moveTo>
                  <a:pt x="66098" y="35094"/>
                </a:moveTo>
                <a:cubicBezTo>
                  <a:pt x="66041" y="35056"/>
                  <a:pt x="66022" y="35113"/>
                  <a:pt x="66041" y="35132"/>
                </a:cubicBezTo>
                <a:cubicBezTo>
                  <a:pt x="65945" y="35227"/>
                  <a:pt x="65869" y="34999"/>
                  <a:pt x="65793" y="34961"/>
                </a:cubicBezTo>
                <a:cubicBezTo>
                  <a:pt x="65641" y="35037"/>
                  <a:pt x="65394" y="35151"/>
                  <a:pt x="65565" y="35303"/>
                </a:cubicBezTo>
                <a:lnTo>
                  <a:pt x="65812" y="35075"/>
                </a:lnTo>
                <a:cubicBezTo>
                  <a:pt x="65831" y="35227"/>
                  <a:pt x="65945" y="35170"/>
                  <a:pt x="65907" y="35265"/>
                </a:cubicBezTo>
                <a:cubicBezTo>
                  <a:pt x="65965" y="35322"/>
                  <a:pt x="66060" y="35151"/>
                  <a:pt x="66117" y="35208"/>
                </a:cubicBezTo>
                <a:cubicBezTo>
                  <a:pt x="66193" y="35132"/>
                  <a:pt x="66022" y="35189"/>
                  <a:pt x="66098" y="35094"/>
                </a:cubicBezTo>
                <a:close/>
                <a:moveTo>
                  <a:pt x="62293" y="38518"/>
                </a:moveTo>
                <a:cubicBezTo>
                  <a:pt x="62408" y="38575"/>
                  <a:pt x="62503" y="38575"/>
                  <a:pt x="62712" y="38556"/>
                </a:cubicBezTo>
                <a:cubicBezTo>
                  <a:pt x="62712" y="38651"/>
                  <a:pt x="62617" y="38613"/>
                  <a:pt x="62636" y="38765"/>
                </a:cubicBezTo>
                <a:cubicBezTo>
                  <a:pt x="62807" y="38727"/>
                  <a:pt x="63073" y="38442"/>
                  <a:pt x="62807" y="38461"/>
                </a:cubicBezTo>
                <a:cubicBezTo>
                  <a:pt x="62921" y="38328"/>
                  <a:pt x="62978" y="38575"/>
                  <a:pt x="63111" y="38404"/>
                </a:cubicBezTo>
                <a:cubicBezTo>
                  <a:pt x="62959" y="38309"/>
                  <a:pt x="63016" y="38214"/>
                  <a:pt x="62940" y="38118"/>
                </a:cubicBezTo>
                <a:cubicBezTo>
                  <a:pt x="63016" y="38061"/>
                  <a:pt x="63073" y="38004"/>
                  <a:pt x="63054" y="37947"/>
                </a:cubicBezTo>
                <a:cubicBezTo>
                  <a:pt x="63111" y="37909"/>
                  <a:pt x="63149" y="38004"/>
                  <a:pt x="63206" y="37947"/>
                </a:cubicBezTo>
                <a:cubicBezTo>
                  <a:pt x="63054" y="38023"/>
                  <a:pt x="63111" y="38442"/>
                  <a:pt x="63264" y="38385"/>
                </a:cubicBezTo>
                <a:cubicBezTo>
                  <a:pt x="63206" y="38632"/>
                  <a:pt x="63035" y="38708"/>
                  <a:pt x="62826" y="38784"/>
                </a:cubicBezTo>
                <a:cubicBezTo>
                  <a:pt x="62826" y="38879"/>
                  <a:pt x="62864" y="38974"/>
                  <a:pt x="62826" y="39089"/>
                </a:cubicBezTo>
                <a:cubicBezTo>
                  <a:pt x="63073" y="38879"/>
                  <a:pt x="63815" y="38499"/>
                  <a:pt x="63701" y="38061"/>
                </a:cubicBezTo>
                <a:cubicBezTo>
                  <a:pt x="63606" y="38195"/>
                  <a:pt x="63530" y="38309"/>
                  <a:pt x="63321" y="38347"/>
                </a:cubicBezTo>
                <a:cubicBezTo>
                  <a:pt x="63226" y="38252"/>
                  <a:pt x="63283" y="38157"/>
                  <a:pt x="63321" y="38061"/>
                </a:cubicBezTo>
                <a:cubicBezTo>
                  <a:pt x="63321" y="38328"/>
                  <a:pt x="63473" y="37738"/>
                  <a:pt x="63720" y="37890"/>
                </a:cubicBezTo>
                <a:cubicBezTo>
                  <a:pt x="63834" y="37776"/>
                  <a:pt x="63701" y="37681"/>
                  <a:pt x="63606" y="37586"/>
                </a:cubicBezTo>
                <a:cubicBezTo>
                  <a:pt x="63758" y="37377"/>
                  <a:pt x="63929" y="37396"/>
                  <a:pt x="63948" y="37263"/>
                </a:cubicBezTo>
                <a:cubicBezTo>
                  <a:pt x="63815" y="37244"/>
                  <a:pt x="63416" y="37472"/>
                  <a:pt x="63473" y="37624"/>
                </a:cubicBezTo>
                <a:cubicBezTo>
                  <a:pt x="63321" y="37662"/>
                  <a:pt x="63397" y="37453"/>
                  <a:pt x="63206" y="37453"/>
                </a:cubicBezTo>
                <a:cubicBezTo>
                  <a:pt x="63111" y="37738"/>
                  <a:pt x="62940" y="37909"/>
                  <a:pt x="62883" y="38252"/>
                </a:cubicBezTo>
                <a:cubicBezTo>
                  <a:pt x="62826" y="38271"/>
                  <a:pt x="62522" y="38233"/>
                  <a:pt x="62731" y="38118"/>
                </a:cubicBezTo>
                <a:cubicBezTo>
                  <a:pt x="62503" y="38042"/>
                  <a:pt x="62446" y="38575"/>
                  <a:pt x="62160" y="38366"/>
                </a:cubicBezTo>
                <a:cubicBezTo>
                  <a:pt x="62141" y="38499"/>
                  <a:pt x="62198" y="38613"/>
                  <a:pt x="62313" y="38727"/>
                </a:cubicBezTo>
                <a:cubicBezTo>
                  <a:pt x="62351" y="38651"/>
                  <a:pt x="62370" y="38575"/>
                  <a:pt x="62293" y="38518"/>
                </a:cubicBezTo>
                <a:close/>
                <a:moveTo>
                  <a:pt x="64576" y="36673"/>
                </a:moveTo>
                <a:cubicBezTo>
                  <a:pt x="64386" y="36464"/>
                  <a:pt x="64215" y="36863"/>
                  <a:pt x="64310" y="36977"/>
                </a:cubicBezTo>
                <a:cubicBezTo>
                  <a:pt x="64348" y="36806"/>
                  <a:pt x="64386" y="36749"/>
                  <a:pt x="64576" y="36673"/>
                </a:cubicBezTo>
                <a:close/>
                <a:moveTo>
                  <a:pt x="83407" y="18984"/>
                </a:moveTo>
                <a:cubicBezTo>
                  <a:pt x="83369" y="19136"/>
                  <a:pt x="83292" y="19098"/>
                  <a:pt x="83159" y="19212"/>
                </a:cubicBezTo>
                <a:cubicBezTo>
                  <a:pt x="83216" y="19402"/>
                  <a:pt x="83654" y="19079"/>
                  <a:pt x="83407" y="18984"/>
                </a:cubicBezTo>
                <a:close/>
                <a:moveTo>
                  <a:pt x="84339" y="18223"/>
                </a:moveTo>
                <a:cubicBezTo>
                  <a:pt x="84263" y="18356"/>
                  <a:pt x="83958" y="18489"/>
                  <a:pt x="84129" y="18584"/>
                </a:cubicBezTo>
                <a:cubicBezTo>
                  <a:pt x="84167" y="18546"/>
                  <a:pt x="84148" y="18527"/>
                  <a:pt x="84129" y="18489"/>
                </a:cubicBezTo>
                <a:cubicBezTo>
                  <a:pt x="84186" y="18451"/>
                  <a:pt x="84225" y="18508"/>
                  <a:pt x="84263" y="18527"/>
                </a:cubicBezTo>
                <a:cubicBezTo>
                  <a:pt x="84339" y="18451"/>
                  <a:pt x="84320" y="18337"/>
                  <a:pt x="84396" y="18394"/>
                </a:cubicBezTo>
                <a:cubicBezTo>
                  <a:pt x="84453" y="18356"/>
                  <a:pt x="84434" y="18337"/>
                  <a:pt x="84415" y="18318"/>
                </a:cubicBezTo>
                <a:cubicBezTo>
                  <a:pt x="84396" y="18280"/>
                  <a:pt x="84358" y="18261"/>
                  <a:pt x="84339" y="18242"/>
                </a:cubicBezTo>
                <a:close/>
                <a:moveTo>
                  <a:pt x="84434" y="18223"/>
                </a:moveTo>
                <a:cubicBezTo>
                  <a:pt x="84529" y="18223"/>
                  <a:pt x="85023" y="18052"/>
                  <a:pt x="84890" y="17861"/>
                </a:cubicBezTo>
                <a:cubicBezTo>
                  <a:pt x="84757" y="17861"/>
                  <a:pt x="84586" y="18090"/>
                  <a:pt x="84434" y="18223"/>
                </a:cubicBezTo>
                <a:close/>
                <a:moveTo>
                  <a:pt x="66117" y="35703"/>
                </a:moveTo>
                <a:cubicBezTo>
                  <a:pt x="66269" y="35741"/>
                  <a:pt x="66459" y="35532"/>
                  <a:pt x="66630" y="35360"/>
                </a:cubicBezTo>
                <a:cubicBezTo>
                  <a:pt x="66478" y="35170"/>
                  <a:pt x="66687" y="35399"/>
                  <a:pt x="66782" y="35227"/>
                </a:cubicBezTo>
                <a:cubicBezTo>
                  <a:pt x="66801" y="35113"/>
                  <a:pt x="66668" y="34999"/>
                  <a:pt x="66554" y="34999"/>
                </a:cubicBezTo>
                <a:cubicBezTo>
                  <a:pt x="66440" y="35075"/>
                  <a:pt x="66649" y="35341"/>
                  <a:pt x="66459" y="35170"/>
                </a:cubicBezTo>
                <a:cubicBezTo>
                  <a:pt x="66364" y="35246"/>
                  <a:pt x="66307" y="35513"/>
                  <a:pt x="66155" y="35456"/>
                </a:cubicBezTo>
                <a:cubicBezTo>
                  <a:pt x="66079" y="35551"/>
                  <a:pt x="66250" y="35608"/>
                  <a:pt x="66117" y="35703"/>
                </a:cubicBezTo>
                <a:close/>
                <a:moveTo>
                  <a:pt x="65793" y="35722"/>
                </a:moveTo>
                <a:cubicBezTo>
                  <a:pt x="65736" y="35760"/>
                  <a:pt x="65755" y="35779"/>
                  <a:pt x="65774" y="35817"/>
                </a:cubicBezTo>
                <a:cubicBezTo>
                  <a:pt x="65812" y="35931"/>
                  <a:pt x="65508" y="36083"/>
                  <a:pt x="65432" y="36216"/>
                </a:cubicBezTo>
                <a:cubicBezTo>
                  <a:pt x="65679" y="36178"/>
                  <a:pt x="65984" y="36064"/>
                  <a:pt x="66079" y="35741"/>
                </a:cubicBezTo>
                <a:cubicBezTo>
                  <a:pt x="66003" y="35627"/>
                  <a:pt x="65850" y="35893"/>
                  <a:pt x="65793" y="35722"/>
                </a:cubicBezTo>
                <a:close/>
                <a:moveTo>
                  <a:pt x="86051" y="16834"/>
                </a:moveTo>
                <a:cubicBezTo>
                  <a:pt x="86031" y="17063"/>
                  <a:pt x="85860" y="17063"/>
                  <a:pt x="85651" y="17215"/>
                </a:cubicBezTo>
                <a:cubicBezTo>
                  <a:pt x="85784" y="17367"/>
                  <a:pt x="86146" y="17005"/>
                  <a:pt x="86051" y="16834"/>
                </a:cubicBezTo>
                <a:close/>
                <a:moveTo>
                  <a:pt x="76160" y="26497"/>
                </a:moveTo>
                <a:cubicBezTo>
                  <a:pt x="76521" y="26402"/>
                  <a:pt x="76521" y="26116"/>
                  <a:pt x="76749" y="26059"/>
                </a:cubicBezTo>
                <a:cubicBezTo>
                  <a:pt x="76502" y="25850"/>
                  <a:pt x="76331" y="26211"/>
                  <a:pt x="76103" y="26326"/>
                </a:cubicBezTo>
                <a:cubicBezTo>
                  <a:pt x="76160" y="26402"/>
                  <a:pt x="76160" y="26459"/>
                  <a:pt x="76103" y="26535"/>
                </a:cubicBezTo>
                <a:cubicBezTo>
                  <a:pt x="76160" y="26573"/>
                  <a:pt x="76179" y="26516"/>
                  <a:pt x="76160" y="26497"/>
                </a:cubicBezTo>
                <a:close/>
                <a:moveTo>
                  <a:pt x="86906" y="16321"/>
                </a:moveTo>
                <a:cubicBezTo>
                  <a:pt x="86849" y="16283"/>
                  <a:pt x="86754" y="16397"/>
                  <a:pt x="86678" y="16454"/>
                </a:cubicBezTo>
                <a:cubicBezTo>
                  <a:pt x="87059" y="16378"/>
                  <a:pt x="86640" y="16606"/>
                  <a:pt x="86754" y="16815"/>
                </a:cubicBezTo>
                <a:cubicBezTo>
                  <a:pt x="87287" y="16340"/>
                  <a:pt x="87991" y="15807"/>
                  <a:pt x="88333" y="15408"/>
                </a:cubicBezTo>
                <a:cubicBezTo>
                  <a:pt x="88295" y="15294"/>
                  <a:pt x="88086" y="15408"/>
                  <a:pt x="88276" y="15237"/>
                </a:cubicBezTo>
                <a:cubicBezTo>
                  <a:pt x="88257" y="15198"/>
                  <a:pt x="88219" y="15217"/>
                  <a:pt x="88200" y="15256"/>
                </a:cubicBezTo>
                <a:cubicBezTo>
                  <a:pt x="88162" y="15294"/>
                  <a:pt x="88143" y="15275"/>
                  <a:pt x="88105" y="15256"/>
                </a:cubicBezTo>
                <a:cubicBezTo>
                  <a:pt x="88200" y="15750"/>
                  <a:pt x="87344" y="16073"/>
                  <a:pt x="87116" y="16130"/>
                </a:cubicBezTo>
                <a:cubicBezTo>
                  <a:pt x="87135" y="16169"/>
                  <a:pt x="87173" y="16207"/>
                  <a:pt x="87211" y="16245"/>
                </a:cubicBezTo>
                <a:cubicBezTo>
                  <a:pt x="87116" y="16416"/>
                  <a:pt x="86830" y="16492"/>
                  <a:pt x="86906" y="16302"/>
                </a:cubicBezTo>
                <a:close/>
                <a:moveTo>
                  <a:pt x="88409" y="14989"/>
                </a:moveTo>
                <a:cubicBezTo>
                  <a:pt x="88352" y="15027"/>
                  <a:pt x="88295" y="15084"/>
                  <a:pt x="88257" y="15122"/>
                </a:cubicBezTo>
                <a:lnTo>
                  <a:pt x="88371" y="15237"/>
                </a:lnTo>
                <a:cubicBezTo>
                  <a:pt x="88333" y="15065"/>
                  <a:pt x="88713" y="15103"/>
                  <a:pt x="88542" y="14932"/>
                </a:cubicBezTo>
                <a:cubicBezTo>
                  <a:pt x="88485" y="14970"/>
                  <a:pt x="88504" y="14989"/>
                  <a:pt x="88523" y="15008"/>
                </a:cubicBezTo>
                <a:cubicBezTo>
                  <a:pt x="88466" y="15065"/>
                  <a:pt x="88447" y="15008"/>
                  <a:pt x="88409" y="14989"/>
                </a:cubicBezTo>
                <a:close/>
                <a:moveTo>
                  <a:pt x="83521" y="19782"/>
                </a:moveTo>
                <a:cubicBezTo>
                  <a:pt x="83901" y="19440"/>
                  <a:pt x="83977" y="19440"/>
                  <a:pt x="84472" y="18965"/>
                </a:cubicBezTo>
                <a:cubicBezTo>
                  <a:pt x="84244" y="19003"/>
                  <a:pt x="83407" y="19516"/>
                  <a:pt x="83521" y="19782"/>
                </a:cubicBezTo>
                <a:close/>
                <a:moveTo>
                  <a:pt x="81524" y="21723"/>
                </a:moveTo>
                <a:cubicBezTo>
                  <a:pt x="81447" y="21970"/>
                  <a:pt x="82037" y="21627"/>
                  <a:pt x="81866" y="21418"/>
                </a:cubicBezTo>
                <a:cubicBezTo>
                  <a:pt x="82094" y="21380"/>
                  <a:pt x="82341" y="21209"/>
                  <a:pt x="82589" y="21019"/>
                </a:cubicBezTo>
                <a:cubicBezTo>
                  <a:pt x="82399" y="20867"/>
                  <a:pt x="82570" y="20924"/>
                  <a:pt x="82703" y="20753"/>
                </a:cubicBezTo>
                <a:cubicBezTo>
                  <a:pt x="82665" y="20753"/>
                  <a:pt x="82608" y="20753"/>
                  <a:pt x="82551" y="20695"/>
                </a:cubicBezTo>
                <a:cubicBezTo>
                  <a:pt x="82399" y="20810"/>
                  <a:pt x="82456" y="20924"/>
                  <a:pt x="82418" y="21038"/>
                </a:cubicBezTo>
                <a:cubicBezTo>
                  <a:pt x="81771" y="21152"/>
                  <a:pt x="81276" y="21799"/>
                  <a:pt x="80801" y="22217"/>
                </a:cubicBezTo>
                <a:cubicBezTo>
                  <a:pt x="80515" y="22445"/>
                  <a:pt x="80173" y="22655"/>
                  <a:pt x="79964" y="22978"/>
                </a:cubicBezTo>
                <a:cubicBezTo>
                  <a:pt x="80458" y="22731"/>
                  <a:pt x="80553" y="22407"/>
                  <a:pt x="81067" y="22312"/>
                </a:cubicBezTo>
                <a:cubicBezTo>
                  <a:pt x="80668" y="22179"/>
                  <a:pt x="81619" y="22122"/>
                  <a:pt x="81524" y="21742"/>
                </a:cubicBezTo>
                <a:close/>
                <a:moveTo>
                  <a:pt x="89493" y="14400"/>
                </a:moveTo>
                <a:cubicBezTo>
                  <a:pt x="89417" y="14495"/>
                  <a:pt x="89360" y="14457"/>
                  <a:pt x="89398" y="14400"/>
                </a:cubicBezTo>
                <a:cubicBezTo>
                  <a:pt x="89360" y="14324"/>
                  <a:pt x="89075" y="14590"/>
                  <a:pt x="89246" y="14628"/>
                </a:cubicBezTo>
                <a:cubicBezTo>
                  <a:pt x="89189" y="14666"/>
                  <a:pt x="89132" y="14571"/>
                  <a:pt x="89075" y="14628"/>
                </a:cubicBezTo>
                <a:cubicBezTo>
                  <a:pt x="88885" y="14723"/>
                  <a:pt x="89151" y="14951"/>
                  <a:pt x="88961" y="14894"/>
                </a:cubicBezTo>
                <a:cubicBezTo>
                  <a:pt x="88999" y="14856"/>
                  <a:pt x="90102" y="14381"/>
                  <a:pt x="90026" y="13810"/>
                </a:cubicBezTo>
                <a:cubicBezTo>
                  <a:pt x="89931" y="13962"/>
                  <a:pt x="89855" y="13867"/>
                  <a:pt x="89760" y="14000"/>
                </a:cubicBezTo>
                <a:cubicBezTo>
                  <a:pt x="89741" y="14076"/>
                  <a:pt x="89817" y="14133"/>
                  <a:pt x="89760" y="14209"/>
                </a:cubicBezTo>
                <a:cubicBezTo>
                  <a:pt x="89703" y="14266"/>
                  <a:pt x="89645" y="14038"/>
                  <a:pt x="89626" y="14247"/>
                </a:cubicBezTo>
                <a:cubicBezTo>
                  <a:pt x="89512" y="14324"/>
                  <a:pt x="89398" y="14285"/>
                  <a:pt x="89303" y="14209"/>
                </a:cubicBezTo>
                <a:cubicBezTo>
                  <a:pt x="89189" y="14362"/>
                  <a:pt x="89455" y="14304"/>
                  <a:pt x="89474" y="14400"/>
                </a:cubicBezTo>
                <a:close/>
                <a:moveTo>
                  <a:pt x="83407" y="19744"/>
                </a:moveTo>
                <a:cubicBezTo>
                  <a:pt x="83273" y="19878"/>
                  <a:pt x="83064" y="20011"/>
                  <a:pt x="83273" y="20087"/>
                </a:cubicBezTo>
                <a:cubicBezTo>
                  <a:pt x="83312" y="19973"/>
                  <a:pt x="83521" y="19859"/>
                  <a:pt x="83407" y="19744"/>
                </a:cubicBezTo>
                <a:close/>
                <a:moveTo>
                  <a:pt x="75912" y="27010"/>
                </a:moveTo>
                <a:cubicBezTo>
                  <a:pt x="76559" y="26459"/>
                  <a:pt x="75855" y="26706"/>
                  <a:pt x="75912" y="27010"/>
                </a:cubicBezTo>
                <a:close/>
                <a:moveTo>
                  <a:pt x="84586" y="18774"/>
                </a:moveTo>
                <a:cubicBezTo>
                  <a:pt x="85080" y="18432"/>
                  <a:pt x="86070" y="17804"/>
                  <a:pt x="86165" y="17367"/>
                </a:cubicBezTo>
                <a:cubicBezTo>
                  <a:pt x="85803" y="17766"/>
                  <a:pt x="85042" y="18318"/>
                  <a:pt x="84586" y="18774"/>
                </a:cubicBezTo>
                <a:close/>
                <a:moveTo>
                  <a:pt x="90330" y="13449"/>
                </a:moveTo>
                <a:cubicBezTo>
                  <a:pt x="90311" y="13544"/>
                  <a:pt x="90197" y="13658"/>
                  <a:pt x="90083" y="13772"/>
                </a:cubicBezTo>
                <a:cubicBezTo>
                  <a:pt x="90425" y="13962"/>
                  <a:pt x="90749" y="13106"/>
                  <a:pt x="91034" y="13220"/>
                </a:cubicBezTo>
                <a:cubicBezTo>
                  <a:pt x="91129" y="13106"/>
                  <a:pt x="90901" y="13030"/>
                  <a:pt x="90863" y="13030"/>
                </a:cubicBezTo>
                <a:cubicBezTo>
                  <a:pt x="90863" y="13163"/>
                  <a:pt x="90520" y="13658"/>
                  <a:pt x="90330" y="13449"/>
                </a:cubicBezTo>
                <a:close/>
                <a:moveTo>
                  <a:pt x="86412" y="17424"/>
                </a:moveTo>
                <a:cubicBezTo>
                  <a:pt x="86545" y="17139"/>
                  <a:pt x="86811" y="17063"/>
                  <a:pt x="87116" y="16834"/>
                </a:cubicBezTo>
                <a:cubicBezTo>
                  <a:pt x="87097" y="16701"/>
                  <a:pt x="86222" y="17196"/>
                  <a:pt x="86412" y="17424"/>
                </a:cubicBezTo>
                <a:close/>
                <a:moveTo>
                  <a:pt x="91376" y="12821"/>
                </a:moveTo>
                <a:cubicBezTo>
                  <a:pt x="91567" y="12574"/>
                  <a:pt x="91928" y="12193"/>
                  <a:pt x="92156" y="12307"/>
                </a:cubicBezTo>
                <a:cubicBezTo>
                  <a:pt x="92461" y="11889"/>
                  <a:pt x="92613" y="11946"/>
                  <a:pt x="92841" y="11661"/>
                </a:cubicBezTo>
                <a:cubicBezTo>
                  <a:pt x="92727" y="11623"/>
                  <a:pt x="92613" y="11604"/>
                  <a:pt x="92461" y="11737"/>
                </a:cubicBezTo>
                <a:cubicBezTo>
                  <a:pt x="92632" y="11832"/>
                  <a:pt x="92327" y="11965"/>
                  <a:pt x="92232" y="12079"/>
                </a:cubicBezTo>
                <a:cubicBezTo>
                  <a:pt x="92213" y="12041"/>
                  <a:pt x="92270" y="12003"/>
                  <a:pt x="92308" y="11965"/>
                </a:cubicBezTo>
                <a:cubicBezTo>
                  <a:pt x="92156" y="12003"/>
                  <a:pt x="91814" y="12136"/>
                  <a:pt x="91833" y="12326"/>
                </a:cubicBezTo>
                <a:cubicBezTo>
                  <a:pt x="91719" y="12383"/>
                  <a:pt x="91129" y="12612"/>
                  <a:pt x="91376" y="12821"/>
                </a:cubicBezTo>
                <a:close/>
                <a:moveTo>
                  <a:pt x="59269" y="42855"/>
                </a:moveTo>
                <a:cubicBezTo>
                  <a:pt x="59440" y="42912"/>
                  <a:pt x="59973" y="42417"/>
                  <a:pt x="59935" y="42303"/>
                </a:cubicBezTo>
                <a:cubicBezTo>
                  <a:pt x="60334" y="42322"/>
                  <a:pt x="60563" y="41675"/>
                  <a:pt x="60848" y="41713"/>
                </a:cubicBezTo>
                <a:cubicBezTo>
                  <a:pt x="60924" y="41466"/>
                  <a:pt x="61076" y="41466"/>
                  <a:pt x="61266" y="41200"/>
                </a:cubicBezTo>
                <a:cubicBezTo>
                  <a:pt x="60525" y="41485"/>
                  <a:pt x="59973" y="42322"/>
                  <a:pt x="59269" y="42855"/>
                </a:cubicBezTo>
                <a:close/>
                <a:moveTo>
                  <a:pt x="58908" y="43539"/>
                </a:moveTo>
                <a:cubicBezTo>
                  <a:pt x="59593" y="43121"/>
                  <a:pt x="59840" y="42741"/>
                  <a:pt x="60277" y="42398"/>
                </a:cubicBezTo>
                <a:cubicBezTo>
                  <a:pt x="59916" y="42360"/>
                  <a:pt x="59688" y="42931"/>
                  <a:pt x="59250" y="43140"/>
                </a:cubicBezTo>
                <a:cubicBezTo>
                  <a:pt x="59250" y="42779"/>
                  <a:pt x="59041" y="43406"/>
                  <a:pt x="58908" y="43539"/>
                </a:cubicBezTo>
                <a:close/>
                <a:moveTo>
                  <a:pt x="92784" y="11508"/>
                </a:moveTo>
                <a:cubicBezTo>
                  <a:pt x="93107" y="11661"/>
                  <a:pt x="93393" y="11090"/>
                  <a:pt x="93564" y="10976"/>
                </a:cubicBezTo>
                <a:cubicBezTo>
                  <a:pt x="93240" y="11033"/>
                  <a:pt x="93202" y="11318"/>
                  <a:pt x="92784" y="11508"/>
                </a:cubicBezTo>
                <a:close/>
                <a:moveTo>
                  <a:pt x="64462" y="38195"/>
                </a:moveTo>
                <a:cubicBezTo>
                  <a:pt x="64291" y="38176"/>
                  <a:pt x="64310" y="38480"/>
                  <a:pt x="64177" y="38594"/>
                </a:cubicBezTo>
                <a:cubicBezTo>
                  <a:pt x="64100" y="38537"/>
                  <a:pt x="64158" y="38480"/>
                  <a:pt x="64215" y="38423"/>
                </a:cubicBezTo>
                <a:cubicBezTo>
                  <a:pt x="63853" y="38860"/>
                  <a:pt x="63130" y="39260"/>
                  <a:pt x="62921" y="39773"/>
                </a:cubicBezTo>
                <a:cubicBezTo>
                  <a:pt x="63035" y="39659"/>
                  <a:pt x="63149" y="39564"/>
                  <a:pt x="63264" y="39450"/>
                </a:cubicBezTo>
                <a:cubicBezTo>
                  <a:pt x="63302" y="39602"/>
                  <a:pt x="62769" y="39830"/>
                  <a:pt x="63016" y="39964"/>
                </a:cubicBezTo>
                <a:cubicBezTo>
                  <a:pt x="63511" y="39469"/>
                  <a:pt x="64291" y="39031"/>
                  <a:pt x="64519" y="38556"/>
                </a:cubicBezTo>
                <a:cubicBezTo>
                  <a:pt x="64443" y="38404"/>
                  <a:pt x="64367" y="38594"/>
                  <a:pt x="64348" y="38651"/>
                </a:cubicBezTo>
                <a:cubicBezTo>
                  <a:pt x="64158" y="38575"/>
                  <a:pt x="64538" y="38271"/>
                  <a:pt x="64576" y="38518"/>
                </a:cubicBezTo>
                <a:cubicBezTo>
                  <a:pt x="64709" y="38385"/>
                  <a:pt x="64310" y="38309"/>
                  <a:pt x="64443" y="38195"/>
                </a:cubicBezTo>
                <a:close/>
                <a:moveTo>
                  <a:pt x="68114" y="34828"/>
                </a:moveTo>
                <a:cubicBezTo>
                  <a:pt x="68285" y="34923"/>
                  <a:pt x="68247" y="34714"/>
                  <a:pt x="68437" y="34581"/>
                </a:cubicBezTo>
                <a:cubicBezTo>
                  <a:pt x="68475" y="34638"/>
                  <a:pt x="68380" y="34695"/>
                  <a:pt x="68342" y="34752"/>
                </a:cubicBezTo>
                <a:cubicBezTo>
                  <a:pt x="68399" y="34790"/>
                  <a:pt x="68494" y="34676"/>
                  <a:pt x="68570" y="34619"/>
                </a:cubicBezTo>
                <a:lnTo>
                  <a:pt x="68456" y="34505"/>
                </a:lnTo>
                <a:cubicBezTo>
                  <a:pt x="68247" y="34657"/>
                  <a:pt x="68285" y="34619"/>
                  <a:pt x="68114" y="34809"/>
                </a:cubicBezTo>
                <a:close/>
                <a:moveTo>
                  <a:pt x="94724" y="9892"/>
                </a:moveTo>
                <a:cubicBezTo>
                  <a:pt x="94781" y="9949"/>
                  <a:pt x="94819" y="9987"/>
                  <a:pt x="94876" y="10044"/>
                </a:cubicBezTo>
                <a:cubicBezTo>
                  <a:pt x="94838" y="9797"/>
                  <a:pt x="95257" y="9740"/>
                  <a:pt x="95161" y="9492"/>
                </a:cubicBezTo>
                <a:cubicBezTo>
                  <a:pt x="94895" y="9587"/>
                  <a:pt x="94952" y="9682"/>
                  <a:pt x="94724" y="9892"/>
                </a:cubicBezTo>
                <a:close/>
                <a:moveTo>
                  <a:pt x="76255" y="27182"/>
                </a:moveTo>
                <a:cubicBezTo>
                  <a:pt x="76407" y="27201"/>
                  <a:pt x="76426" y="27163"/>
                  <a:pt x="76483" y="27315"/>
                </a:cubicBezTo>
                <a:cubicBezTo>
                  <a:pt x="76540" y="27315"/>
                  <a:pt x="76616" y="27258"/>
                  <a:pt x="76711" y="27182"/>
                </a:cubicBezTo>
                <a:cubicBezTo>
                  <a:pt x="76654" y="27086"/>
                  <a:pt x="76578" y="27182"/>
                  <a:pt x="76483" y="27239"/>
                </a:cubicBezTo>
                <a:cubicBezTo>
                  <a:pt x="76502" y="27144"/>
                  <a:pt x="76388" y="27048"/>
                  <a:pt x="76255" y="27182"/>
                </a:cubicBezTo>
                <a:close/>
                <a:moveTo>
                  <a:pt x="68608" y="34371"/>
                </a:moveTo>
                <a:cubicBezTo>
                  <a:pt x="68608" y="34695"/>
                  <a:pt x="69065" y="33953"/>
                  <a:pt x="69331" y="33896"/>
                </a:cubicBezTo>
                <a:cubicBezTo>
                  <a:pt x="69141" y="33706"/>
                  <a:pt x="68818" y="34409"/>
                  <a:pt x="68608" y="34371"/>
                </a:cubicBezTo>
                <a:close/>
                <a:moveTo>
                  <a:pt x="65356" y="37700"/>
                </a:moveTo>
                <a:cubicBezTo>
                  <a:pt x="65755" y="37091"/>
                  <a:pt x="66345" y="37015"/>
                  <a:pt x="66592" y="36388"/>
                </a:cubicBezTo>
                <a:cubicBezTo>
                  <a:pt x="66421" y="36654"/>
                  <a:pt x="66041" y="36730"/>
                  <a:pt x="65869" y="37072"/>
                </a:cubicBezTo>
                <a:cubicBezTo>
                  <a:pt x="65679" y="37148"/>
                  <a:pt x="65109" y="37491"/>
                  <a:pt x="65356" y="37700"/>
                </a:cubicBezTo>
                <a:close/>
                <a:moveTo>
                  <a:pt x="64538" y="38176"/>
                </a:moveTo>
                <a:cubicBezTo>
                  <a:pt x="64899" y="38214"/>
                  <a:pt x="64519" y="38290"/>
                  <a:pt x="64842" y="38404"/>
                </a:cubicBezTo>
                <a:cubicBezTo>
                  <a:pt x="65071" y="38157"/>
                  <a:pt x="65090" y="37947"/>
                  <a:pt x="65109" y="37719"/>
                </a:cubicBezTo>
                <a:cubicBezTo>
                  <a:pt x="64994" y="37871"/>
                  <a:pt x="64633" y="38042"/>
                  <a:pt x="64880" y="38157"/>
                </a:cubicBezTo>
                <a:cubicBezTo>
                  <a:pt x="64747" y="38252"/>
                  <a:pt x="64671" y="38004"/>
                  <a:pt x="64538" y="38176"/>
                </a:cubicBezTo>
                <a:close/>
                <a:moveTo>
                  <a:pt x="95542" y="9207"/>
                </a:moveTo>
                <a:cubicBezTo>
                  <a:pt x="95428" y="9150"/>
                  <a:pt x="95409" y="9435"/>
                  <a:pt x="95447" y="9492"/>
                </a:cubicBezTo>
                <a:cubicBezTo>
                  <a:pt x="95542" y="9530"/>
                  <a:pt x="95504" y="9454"/>
                  <a:pt x="95466" y="9416"/>
                </a:cubicBezTo>
                <a:cubicBezTo>
                  <a:pt x="95542" y="9397"/>
                  <a:pt x="95599" y="9454"/>
                  <a:pt x="95675" y="9359"/>
                </a:cubicBezTo>
                <a:cubicBezTo>
                  <a:pt x="95561" y="9283"/>
                  <a:pt x="95599" y="9245"/>
                  <a:pt x="95542" y="9207"/>
                </a:cubicBezTo>
                <a:close/>
                <a:moveTo>
                  <a:pt x="75798" y="27752"/>
                </a:moveTo>
                <a:cubicBezTo>
                  <a:pt x="75741" y="27695"/>
                  <a:pt x="75361" y="28018"/>
                  <a:pt x="75532" y="28057"/>
                </a:cubicBezTo>
                <a:cubicBezTo>
                  <a:pt x="75589" y="28018"/>
                  <a:pt x="75608" y="27980"/>
                  <a:pt x="75589" y="27942"/>
                </a:cubicBezTo>
                <a:cubicBezTo>
                  <a:pt x="75665" y="27904"/>
                  <a:pt x="75741" y="27885"/>
                  <a:pt x="75798" y="27961"/>
                </a:cubicBezTo>
                <a:cubicBezTo>
                  <a:pt x="75855" y="27885"/>
                  <a:pt x="75703" y="27828"/>
                  <a:pt x="75798" y="27752"/>
                </a:cubicBezTo>
                <a:close/>
                <a:moveTo>
                  <a:pt x="82912" y="21076"/>
                </a:moveTo>
                <a:cubicBezTo>
                  <a:pt x="82836" y="21133"/>
                  <a:pt x="82836" y="21361"/>
                  <a:pt x="82741" y="21285"/>
                </a:cubicBezTo>
                <a:cubicBezTo>
                  <a:pt x="82646" y="21380"/>
                  <a:pt x="82855" y="21437"/>
                  <a:pt x="82874" y="21513"/>
                </a:cubicBezTo>
                <a:cubicBezTo>
                  <a:pt x="83083" y="21437"/>
                  <a:pt x="83083" y="21190"/>
                  <a:pt x="83178" y="21456"/>
                </a:cubicBezTo>
                <a:cubicBezTo>
                  <a:pt x="83312" y="21304"/>
                  <a:pt x="83312" y="21171"/>
                  <a:pt x="83407" y="21019"/>
                </a:cubicBezTo>
                <a:cubicBezTo>
                  <a:pt x="83254" y="20943"/>
                  <a:pt x="83064" y="21171"/>
                  <a:pt x="82912" y="21076"/>
                </a:cubicBezTo>
                <a:close/>
                <a:moveTo>
                  <a:pt x="82208" y="21799"/>
                </a:moveTo>
                <a:cubicBezTo>
                  <a:pt x="82265" y="21818"/>
                  <a:pt x="82265" y="21875"/>
                  <a:pt x="82227" y="21913"/>
                </a:cubicBezTo>
                <a:cubicBezTo>
                  <a:pt x="82456" y="21989"/>
                  <a:pt x="82418" y="21589"/>
                  <a:pt x="82684" y="21704"/>
                </a:cubicBezTo>
                <a:cubicBezTo>
                  <a:pt x="82798" y="21608"/>
                  <a:pt x="82627" y="21551"/>
                  <a:pt x="82722" y="21456"/>
                </a:cubicBezTo>
                <a:cubicBezTo>
                  <a:pt x="82589" y="21532"/>
                  <a:pt x="82437" y="21723"/>
                  <a:pt x="82208" y="21799"/>
                </a:cubicBezTo>
                <a:close/>
                <a:moveTo>
                  <a:pt x="84719" y="19516"/>
                </a:moveTo>
                <a:cubicBezTo>
                  <a:pt x="84681" y="19687"/>
                  <a:pt x="84890" y="19630"/>
                  <a:pt x="84491" y="19859"/>
                </a:cubicBezTo>
                <a:cubicBezTo>
                  <a:pt x="84757" y="20087"/>
                  <a:pt x="84947" y="19364"/>
                  <a:pt x="85099" y="19725"/>
                </a:cubicBezTo>
                <a:cubicBezTo>
                  <a:pt x="85271" y="19421"/>
                  <a:pt x="85784" y="19345"/>
                  <a:pt x="85689" y="19098"/>
                </a:cubicBezTo>
                <a:cubicBezTo>
                  <a:pt x="85841" y="19117"/>
                  <a:pt x="86051" y="18793"/>
                  <a:pt x="86165" y="18927"/>
                </a:cubicBezTo>
                <a:cubicBezTo>
                  <a:pt x="86336" y="18755"/>
                  <a:pt x="86583" y="18584"/>
                  <a:pt x="86450" y="18451"/>
                </a:cubicBezTo>
                <a:cubicBezTo>
                  <a:pt x="86507" y="18394"/>
                  <a:pt x="86564" y="18470"/>
                  <a:pt x="86602" y="18508"/>
                </a:cubicBezTo>
                <a:cubicBezTo>
                  <a:pt x="87116" y="18014"/>
                  <a:pt x="87800" y="17766"/>
                  <a:pt x="88276" y="17082"/>
                </a:cubicBezTo>
                <a:cubicBezTo>
                  <a:pt x="88371" y="17043"/>
                  <a:pt x="88295" y="17158"/>
                  <a:pt x="88390" y="17196"/>
                </a:cubicBezTo>
                <a:cubicBezTo>
                  <a:pt x="88409" y="17043"/>
                  <a:pt x="88599" y="16967"/>
                  <a:pt x="88713" y="16872"/>
                </a:cubicBezTo>
                <a:cubicBezTo>
                  <a:pt x="88675" y="16815"/>
                  <a:pt x="88618" y="16853"/>
                  <a:pt x="88561" y="16815"/>
                </a:cubicBezTo>
                <a:cubicBezTo>
                  <a:pt x="88923" y="16720"/>
                  <a:pt x="88751" y="16720"/>
                  <a:pt x="89113" y="16511"/>
                </a:cubicBezTo>
                <a:cubicBezTo>
                  <a:pt x="89018" y="16359"/>
                  <a:pt x="88961" y="16549"/>
                  <a:pt x="88923" y="16625"/>
                </a:cubicBezTo>
                <a:cubicBezTo>
                  <a:pt x="88751" y="16511"/>
                  <a:pt x="89170" y="16264"/>
                  <a:pt x="89227" y="16264"/>
                </a:cubicBezTo>
                <a:cubicBezTo>
                  <a:pt x="89284" y="16340"/>
                  <a:pt x="89018" y="16378"/>
                  <a:pt x="89189" y="16511"/>
                </a:cubicBezTo>
                <a:cubicBezTo>
                  <a:pt x="89531" y="16150"/>
                  <a:pt x="90007" y="15750"/>
                  <a:pt x="90387" y="15465"/>
                </a:cubicBezTo>
                <a:cubicBezTo>
                  <a:pt x="90349" y="15427"/>
                  <a:pt x="90311" y="15465"/>
                  <a:pt x="90273" y="15427"/>
                </a:cubicBezTo>
                <a:cubicBezTo>
                  <a:pt x="90501" y="15198"/>
                  <a:pt x="90996" y="15141"/>
                  <a:pt x="91034" y="14780"/>
                </a:cubicBezTo>
                <a:cubicBezTo>
                  <a:pt x="91224" y="14780"/>
                  <a:pt x="91243" y="14742"/>
                  <a:pt x="91376" y="14666"/>
                </a:cubicBezTo>
                <a:cubicBezTo>
                  <a:pt x="91433" y="14590"/>
                  <a:pt x="91319" y="14647"/>
                  <a:pt x="91281" y="14552"/>
                </a:cubicBezTo>
                <a:cubicBezTo>
                  <a:pt x="91376" y="14476"/>
                  <a:pt x="91471" y="14571"/>
                  <a:pt x="91567" y="14571"/>
                </a:cubicBezTo>
                <a:cubicBezTo>
                  <a:pt x="91548" y="14343"/>
                  <a:pt x="91643" y="14457"/>
                  <a:pt x="91814" y="14343"/>
                </a:cubicBezTo>
                <a:cubicBezTo>
                  <a:pt x="92308" y="13601"/>
                  <a:pt x="93050" y="13372"/>
                  <a:pt x="93412" y="12764"/>
                </a:cubicBezTo>
                <a:cubicBezTo>
                  <a:pt x="93621" y="12897"/>
                  <a:pt x="94096" y="12117"/>
                  <a:pt x="94153" y="12479"/>
                </a:cubicBezTo>
                <a:cubicBezTo>
                  <a:pt x="94724" y="12003"/>
                  <a:pt x="94838" y="11832"/>
                  <a:pt x="95390" y="11470"/>
                </a:cubicBezTo>
                <a:cubicBezTo>
                  <a:pt x="95333" y="11451"/>
                  <a:pt x="95238" y="11527"/>
                  <a:pt x="95181" y="11451"/>
                </a:cubicBezTo>
                <a:cubicBezTo>
                  <a:pt x="95333" y="11261"/>
                  <a:pt x="95428" y="11470"/>
                  <a:pt x="95580" y="11280"/>
                </a:cubicBezTo>
                <a:cubicBezTo>
                  <a:pt x="95542" y="11223"/>
                  <a:pt x="95485" y="11261"/>
                  <a:pt x="95428" y="11223"/>
                </a:cubicBezTo>
                <a:cubicBezTo>
                  <a:pt x="95580" y="11014"/>
                  <a:pt x="95675" y="11261"/>
                  <a:pt x="95808" y="11147"/>
                </a:cubicBezTo>
                <a:cubicBezTo>
                  <a:pt x="96036" y="10938"/>
                  <a:pt x="95675" y="11109"/>
                  <a:pt x="95618" y="11033"/>
                </a:cubicBezTo>
                <a:cubicBezTo>
                  <a:pt x="95732" y="10919"/>
                  <a:pt x="95827" y="10957"/>
                  <a:pt x="95922" y="10976"/>
                </a:cubicBezTo>
                <a:cubicBezTo>
                  <a:pt x="96017" y="10881"/>
                  <a:pt x="95827" y="10862"/>
                  <a:pt x="95808" y="10938"/>
                </a:cubicBezTo>
                <a:cubicBezTo>
                  <a:pt x="95789" y="10976"/>
                  <a:pt x="96721" y="10101"/>
                  <a:pt x="96987" y="9968"/>
                </a:cubicBezTo>
                <a:cubicBezTo>
                  <a:pt x="97064" y="9930"/>
                  <a:pt x="97102" y="10063"/>
                  <a:pt x="97197" y="9987"/>
                </a:cubicBezTo>
                <a:cubicBezTo>
                  <a:pt x="97463" y="9854"/>
                  <a:pt x="96930" y="9778"/>
                  <a:pt x="97216" y="9625"/>
                </a:cubicBezTo>
                <a:cubicBezTo>
                  <a:pt x="97292" y="9568"/>
                  <a:pt x="97235" y="9682"/>
                  <a:pt x="97311" y="9740"/>
                </a:cubicBezTo>
                <a:cubicBezTo>
                  <a:pt x="97577" y="9036"/>
                  <a:pt x="98890" y="8503"/>
                  <a:pt x="99118" y="7971"/>
                </a:cubicBezTo>
                <a:cubicBezTo>
                  <a:pt x="97387" y="9321"/>
                  <a:pt x="94914" y="11546"/>
                  <a:pt x="93583" y="12250"/>
                </a:cubicBezTo>
                <a:cubicBezTo>
                  <a:pt x="93488" y="12402"/>
                  <a:pt x="93412" y="12536"/>
                  <a:pt x="93335" y="12688"/>
                </a:cubicBezTo>
                <a:cubicBezTo>
                  <a:pt x="92670" y="12783"/>
                  <a:pt x="91757" y="14171"/>
                  <a:pt x="91243" y="14228"/>
                </a:cubicBezTo>
                <a:cubicBezTo>
                  <a:pt x="91072" y="14419"/>
                  <a:pt x="91034" y="14590"/>
                  <a:pt x="90920" y="14761"/>
                </a:cubicBezTo>
                <a:cubicBezTo>
                  <a:pt x="90882" y="14742"/>
                  <a:pt x="90939" y="14647"/>
                  <a:pt x="90977" y="14628"/>
                </a:cubicBezTo>
                <a:cubicBezTo>
                  <a:pt x="90235" y="14932"/>
                  <a:pt x="90045" y="15750"/>
                  <a:pt x="89379" y="15845"/>
                </a:cubicBezTo>
                <a:cubicBezTo>
                  <a:pt x="89341" y="15902"/>
                  <a:pt x="89398" y="15940"/>
                  <a:pt x="89436" y="15997"/>
                </a:cubicBezTo>
                <a:cubicBezTo>
                  <a:pt x="89360" y="16092"/>
                  <a:pt x="89246" y="16054"/>
                  <a:pt x="89303" y="16130"/>
                </a:cubicBezTo>
                <a:cubicBezTo>
                  <a:pt x="89227" y="16169"/>
                  <a:pt x="89113" y="16188"/>
                  <a:pt x="89170" y="16111"/>
                </a:cubicBezTo>
                <a:cubicBezTo>
                  <a:pt x="88352" y="16739"/>
                  <a:pt x="87781" y="17310"/>
                  <a:pt x="87173" y="17557"/>
                </a:cubicBezTo>
                <a:lnTo>
                  <a:pt x="87287" y="17671"/>
                </a:lnTo>
                <a:cubicBezTo>
                  <a:pt x="86716" y="17976"/>
                  <a:pt x="85993" y="18698"/>
                  <a:pt x="85537" y="19022"/>
                </a:cubicBezTo>
                <a:cubicBezTo>
                  <a:pt x="85537" y="18984"/>
                  <a:pt x="85537" y="18927"/>
                  <a:pt x="85480" y="18869"/>
                </a:cubicBezTo>
                <a:cubicBezTo>
                  <a:pt x="85556" y="19307"/>
                  <a:pt x="84909" y="19174"/>
                  <a:pt x="84928" y="19535"/>
                </a:cubicBezTo>
                <a:cubicBezTo>
                  <a:pt x="84852" y="19573"/>
                  <a:pt x="84776" y="19592"/>
                  <a:pt x="84719" y="19516"/>
                </a:cubicBezTo>
                <a:close/>
                <a:moveTo>
                  <a:pt x="84205" y="20125"/>
                </a:moveTo>
                <a:cubicBezTo>
                  <a:pt x="84034" y="20429"/>
                  <a:pt x="83825" y="20429"/>
                  <a:pt x="83540" y="20676"/>
                </a:cubicBezTo>
                <a:cubicBezTo>
                  <a:pt x="83768" y="20867"/>
                  <a:pt x="83939" y="20277"/>
                  <a:pt x="84186" y="20505"/>
                </a:cubicBezTo>
                <a:cubicBezTo>
                  <a:pt x="84225" y="20372"/>
                  <a:pt x="84263" y="20239"/>
                  <a:pt x="84205" y="20125"/>
                </a:cubicBezTo>
                <a:close/>
                <a:moveTo>
                  <a:pt x="55560" y="47248"/>
                </a:moveTo>
                <a:cubicBezTo>
                  <a:pt x="55465" y="47344"/>
                  <a:pt x="55408" y="47210"/>
                  <a:pt x="55294" y="47363"/>
                </a:cubicBezTo>
                <a:cubicBezTo>
                  <a:pt x="55351" y="47439"/>
                  <a:pt x="55427" y="47382"/>
                  <a:pt x="55484" y="47458"/>
                </a:cubicBezTo>
                <a:cubicBezTo>
                  <a:pt x="55693" y="46925"/>
                  <a:pt x="56169" y="46792"/>
                  <a:pt x="56397" y="46393"/>
                </a:cubicBezTo>
                <a:cubicBezTo>
                  <a:pt x="56568" y="46278"/>
                  <a:pt x="56435" y="46526"/>
                  <a:pt x="56549" y="46545"/>
                </a:cubicBezTo>
                <a:cubicBezTo>
                  <a:pt x="56701" y="46431"/>
                  <a:pt x="56606" y="46316"/>
                  <a:pt x="56758" y="46202"/>
                </a:cubicBezTo>
                <a:cubicBezTo>
                  <a:pt x="56701" y="46202"/>
                  <a:pt x="56511" y="46164"/>
                  <a:pt x="56701" y="46050"/>
                </a:cubicBezTo>
                <a:cubicBezTo>
                  <a:pt x="56663" y="45955"/>
                  <a:pt x="56359" y="46221"/>
                  <a:pt x="56549" y="46259"/>
                </a:cubicBezTo>
                <a:cubicBezTo>
                  <a:pt x="56340" y="46259"/>
                  <a:pt x="56074" y="46450"/>
                  <a:pt x="56017" y="46678"/>
                </a:cubicBezTo>
                <a:cubicBezTo>
                  <a:pt x="55788" y="46659"/>
                  <a:pt x="55370" y="47001"/>
                  <a:pt x="55560" y="47248"/>
                </a:cubicBezTo>
                <a:close/>
                <a:moveTo>
                  <a:pt x="80192" y="24195"/>
                </a:moveTo>
                <a:cubicBezTo>
                  <a:pt x="80040" y="23891"/>
                  <a:pt x="79526" y="24766"/>
                  <a:pt x="80040" y="24328"/>
                </a:cubicBezTo>
                <a:cubicBezTo>
                  <a:pt x="80135" y="24252"/>
                  <a:pt x="80116" y="24157"/>
                  <a:pt x="80192" y="24195"/>
                </a:cubicBezTo>
                <a:close/>
                <a:moveTo>
                  <a:pt x="58014" y="44814"/>
                </a:moveTo>
                <a:cubicBezTo>
                  <a:pt x="58432" y="44814"/>
                  <a:pt x="59117" y="44091"/>
                  <a:pt x="59593" y="43692"/>
                </a:cubicBezTo>
                <a:cubicBezTo>
                  <a:pt x="59992" y="43330"/>
                  <a:pt x="60125" y="43197"/>
                  <a:pt x="60506" y="42817"/>
                </a:cubicBezTo>
                <a:cubicBezTo>
                  <a:pt x="60582" y="42855"/>
                  <a:pt x="60601" y="42817"/>
                  <a:pt x="60753" y="42874"/>
                </a:cubicBezTo>
                <a:cubicBezTo>
                  <a:pt x="60601" y="42531"/>
                  <a:pt x="61342" y="42341"/>
                  <a:pt x="61266" y="41980"/>
                </a:cubicBezTo>
                <a:cubicBezTo>
                  <a:pt x="60372" y="42645"/>
                  <a:pt x="59155" y="43825"/>
                  <a:pt x="58014" y="44814"/>
                </a:cubicBezTo>
                <a:close/>
                <a:moveTo>
                  <a:pt x="57120" y="45708"/>
                </a:moveTo>
                <a:cubicBezTo>
                  <a:pt x="57025" y="45841"/>
                  <a:pt x="56949" y="45974"/>
                  <a:pt x="56777" y="46126"/>
                </a:cubicBezTo>
                <a:cubicBezTo>
                  <a:pt x="56930" y="46126"/>
                  <a:pt x="57215" y="45898"/>
                  <a:pt x="57120" y="45708"/>
                </a:cubicBezTo>
                <a:close/>
                <a:moveTo>
                  <a:pt x="84966" y="19763"/>
                </a:moveTo>
                <a:cubicBezTo>
                  <a:pt x="84909" y="19706"/>
                  <a:pt x="84529" y="20030"/>
                  <a:pt x="84719" y="20087"/>
                </a:cubicBezTo>
                <a:cubicBezTo>
                  <a:pt x="84890" y="19973"/>
                  <a:pt x="84852" y="19878"/>
                  <a:pt x="84966" y="19763"/>
                </a:cubicBezTo>
                <a:close/>
                <a:moveTo>
                  <a:pt x="95504" y="10234"/>
                </a:moveTo>
                <a:cubicBezTo>
                  <a:pt x="95580" y="10557"/>
                  <a:pt x="95161" y="10557"/>
                  <a:pt x="95047" y="10805"/>
                </a:cubicBezTo>
                <a:cubicBezTo>
                  <a:pt x="95276" y="10405"/>
                  <a:pt x="94648" y="11071"/>
                  <a:pt x="94895" y="10729"/>
                </a:cubicBezTo>
                <a:cubicBezTo>
                  <a:pt x="94648" y="10710"/>
                  <a:pt x="94838" y="10976"/>
                  <a:pt x="94591" y="11090"/>
                </a:cubicBezTo>
                <a:cubicBezTo>
                  <a:pt x="94553" y="11033"/>
                  <a:pt x="94572" y="10957"/>
                  <a:pt x="94648" y="10881"/>
                </a:cubicBezTo>
                <a:cubicBezTo>
                  <a:pt x="94363" y="10862"/>
                  <a:pt x="94344" y="11242"/>
                  <a:pt x="94058" y="11223"/>
                </a:cubicBezTo>
                <a:cubicBezTo>
                  <a:pt x="93982" y="11489"/>
                  <a:pt x="94363" y="11090"/>
                  <a:pt x="94458" y="11147"/>
                </a:cubicBezTo>
                <a:cubicBezTo>
                  <a:pt x="93716" y="11813"/>
                  <a:pt x="93393" y="12136"/>
                  <a:pt x="92365" y="12897"/>
                </a:cubicBezTo>
                <a:cubicBezTo>
                  <a:pt x="92232" y="13068"/>
                  <a:pt x="92499" y="12878"/>
                  <a:pt x="92537" y="12802"/>
                </a:cubicBezTo>
                <a:cubicBezTo>
                  <a:pt x="92556" y="12859"/>
                  <a:pt x="92556" y="12916"/>
                  <a:pt x="92518" y="12973"/>
                </a:cubicBezTo>
                <a:cubicBezTo>
                  <a:pt x="93412" y="12288"/>
                  <a:pt x="94287" y="11604"/>
                  <a:pt x="95009" y="10976"/>
                </a:cubicBezTo>
                <a:cubicBezTo>
                  <a:pt x="95142" y="10824"/>
                  <a:pt x="94876" y="10976"/>
                  <a:pt x="94857" y="10900"/>
                </a:cubicBezTo>
                <a:cubicBezTo>
                  <a:pt x="94990" y="10767"/>
                  <a:pt x="95085" y="10900"/>
                  <a:pt x="95200" y="10881"/>
                </a:cubicBezTo>
                <a:cubicBezTo>
                  <a:pt x="95903" y="10082"/>
                  <a:pt x="96835" y="9701"/>
                  <a:pt x="97387" y="9036"/>
                </a:cubicBezTo>
                <a:lnTo>
                  <a:pt x="97235" y="8884"/>
                </a:lnTo>
                <a:cubicBezTo>
                  <a:pt x="97862" y="8370"/>
                  <a:pt x="98433" y="7914"/>
                  <a:pt x="99213" y="7305"/>
                </a:cubicBezTo>
                <a:cubicBezTo>
                  <a:pt x="98205" y="7761"/>
                  <a:pt x="97843" y="8389"/>
                  <a:pt x="96797" y="8998"/>
                </a:cubicBezTo>
                <a:cubicBezTo>
                  <a:pt x="96892" y="9169"/>
                  <a:pt x="96512" y="9207"/>
                  <a:pt x="96379" y="9416"/>
                </a:cubicBezTo>
                <a:cubicBezTo>
                  <a:pt x="96626" y="9644"/>
                  <a:pt x="96873" y="8827"/>
                  <a:pt x="97254" y="8998"/>
                </a:cubicBezTo>
                <a:cubicBezTo>
                  <a:pt x="96892" y="9473"/>
                  <a:pt x="96417" y="9663"/>
                  <a:pt x="95827" y="10196"/>
                </a:cubicBezTo>
                <a:cubicBezTo>
                  <a:pt x="95808" y="10101"/>
                  <a:pt x="95960" y="10044"/>
                  <a:pt x="95770" y="10044"/>
                </a:cubicBezTo>
                <a:cubicBezTo>
                  <a:pt x="96036" y="9892"/>
                  <a:pt x="95884" y="10006"/>
                  <a:pt x="96132" y="9835"/>
                </a:cubicBezTo>
                <a:cubicBezTo>
                  <a:pt x="96246" y="9759"/>
                  <a:pt x="96036" y="9682"/>
                  <a:pt x="96017" y="9606"/>
                </a:cubicBezTo>
                <a:cubicBezTo>
                  <a:pt x="95580" y="10063"/>
                  <a:pt x="95409" y="10006"/>
                  <a:pt x="95142" y="10424"/>
                </a:cubicBezTo>
                <a:cubicBezTo>
                  <a:pt x="95028" y="10500"/>
                  <a:pt x="94971" y="10253"/>
                  <a:pt x="94838" y="10500"/>
                </a:cubicBezTo>
                <a:cubicBezTo>
                  <a:pt x="94876" y="10538"/>
                  <a:pt x="94933" y="10462"/>
                  <a:pt x="94971" y="10443"/>
                </a:cubicBezTo>
                <a:cubicBezTo>
                  <a:pt x="95066" y="10500"/>
                  <a:pt x="94800" y="10710"/>
                  <a:pt x="94800" y="10538"/>
                </a:cubicBezTo>
                <a:cubicBezTo>
                  <a:pt x="94800" y="10862"/>
                  <a:pt x="95409" y="10424"/>
                  <a:pt x="95504" y="10234"/>
                </a:cubicBezTo>
                <a:close/>
                <a:moveTo>
                  <a:pt x="65223" y="39012"/>
                </a:moveTo>
                <a:cubicBezTo>
                  <a:pt x="65584" y="39127"/>
                  <a:pt x="65204" y="38917"/>
                  <a:pt x="65394" y="38727"/>
                </a:cubicBezTo>
                <a:cubicBezTo>
                  <a:pt x="65204" y="38708"/>
                  <a:pt x="65204" y="39012"/>
                  <a:pt x="65223" y="39108"/>
                </a:cubicBezTo>
                <a:cubicBezTo>
                  <a:pt x="65299" y="39146"/>
                  <a:pt x="65261" y="39051"/>
                  <a:pt x="65223" y="39012"/>
                </a:cubicBezTo>
                <a:close/>
                <a:moveTo>
                  <a:pt x="86887" y="18527"/>
                </a:moveTo>
                <a:cubicBezTo>
                  <a:pt x="87287" y="18603"/>
                  <a:pt x="87991" y="17671"/>
                  <a:pt x="88770" y="17120"/>
                </a:cubicBezTo>
                <a:cubicBezTo>
                  <a:pt x="88124" y="17367"/>
                  <a:pt x="87496" y="18166"/>
                  <a:pt x="86887" y="18527"/>
                </a:cubicBezTo>
                <a:close/>
                <a:moveTo>
                  <a:pt x="60848" y="43083"/>
                </a:moveTo>
                <a:cubicBezTo>
                  <a:pt x="61038" y="43045"/>
                  <a:pt x="61457" y="42741"/>
                  <a:pt x="61342" y="42531"/>
                </a:cubicBezTo>
                <a:cubicBezTo>
                  <a:pt x="61171" y="42817"/>
                  <a:pt x="61019" y="42855"/>
                  <a:pt x="60848" y="43083"/>
                </a:cubicBezTo>
                <a:close/>
                <a:moveTo>
                  <a:pt x="63168" y="41105"/>
                </a:moveTo>
                <a:cubicBezTo>
                  <a:pt x="63283" y="41010"/>
                  <a:pt x="63625" y="40553"/>
                  <a:pt x="63739" y="40629"/>
                </a:cubicBezTo>
                <a:cubicBezTo>
                  <a:pt x="63663" y="40268"/>
                  <a:pt x="64424" y="40325"/>
                  <a:pt x="64215" y="39983"/>
                </a:cubicBezTo>
                <a:cubicBezTo>
                  <a:pt x="63720" y="40553"/>
                  <a:pt x="63226" y="40648"/>
                  <a:pt x="63168" y="41105"/>
                </a:cubicBezTo>
                <a:close/>
                <a:moveTo>
                  <a:pt x="64652" y="39564"/>
                </a:moveTo>
                <a:cubicBezTo>
                  <a:pt x="64519" y="39697"/>
                  <a:pt x="64386" y="39811"/>
                  <a:pt x="64272" y="39925"/>
                </a:cubicBezTo>
                <a:lnTo>
                  <a:pt x="64405" y="40078"/>
                </a:lnTo>
                <a:cubicBezTo>
                  <a:pt x="64500" y="39983"/>
                  <a:pt x="64595" y="39906"/>
                  <a:pt x="64690" y="39811"/>
                </a:cubicBezTo>
                <a:cubicBezTo>
                  <a:pt x="64386" y="39716"/>
                  <a:pt x="64804" y="39716"/>
                  <a:pt x="64652" y="39564"/>
                </a:cubicBezTo>
                <a:close/>
                <a:moveTo>
                  <a:pt x="50615" y="52764"/>
                </a:moveTo>
                <a:cubicBezTo>
                  <a:pt x="50482" y="52936"/>
                  <a:pt x="50310" y="53107"/>
                  <a:pt x="50367" y="53278"/>
                </a:cubicBezTo>
                <a:cubicBezTo>
                  <a:pt x="51223" y="52536"/>
                  <a:pt x="52041" y="51851"/>
                  <a:pt x="52859" y="51072"/>
                </a:cubicBezTo>
                <a:cubicBezTo>
                  <a:pt x="52802" y="51034"/>
                  <a:pt x="52745" y="51129"/>
                  <a:pt x="52688" y="51167"/>
                </a:cubicBezTo>
                <a:cubicBezTo>
                  <a:pt x="52574" y="51072"/>
                  <a:pt x="53030" y="50919"/>
                  <a:pt x="52821" y="50824"/>
                </a:cubicBezTo>
                <a:cubicBezTo>
                  <a:pt x="52517" y="51224"/>
                  <a:pt x="51965" y="51623"/>
                  <a:pt x="51528" y="51966"/>
                </a:cubicBezTo>
                <a:cubicBezTo>
                  <a:pt x="51395" y="52080"/>
                  <a:pt x="51090" y="52327"/>
                  <a:pt x="51242" y="52460"/>
                </a:cubicBezTo>
                <a:cubicBezTo>
                  <a:pt x="51033" y="52308"/>
                  <a:pt x="50843" y="52669"/>
                  <a:pt x="50729" y="52860"/>
                </a:cubicBezTo>
                <a:lnTo>
                  <a:pt x="50615" y="52745"/>
                </a:lnTo>
                <a:close/>
                <a:moveTo>
                  <a:pt x="66003" y="38385"/>
                </a:moveTo>
                <a:cubicBezTo>
                  <a:pt x="66079" y="38651"/>
                  <a:pt x="65413" y="38689"/>
                  <a:pt x="65603" y="39031"/>
                </a:cubicBezTo>
                <a:cubicBezTo>
                  <a:pt x="65793" y="38670"/>
                  <a:pt x="66003" y="38784"/>
                  <a:pt x="66231" y="38442"/>
                </a:cubicBezTo>
                <a:cubicBezTo>
                  <a:pt x="66174" y="38309"/>
                  <a:pt x="66060" y="38461"/>
                  <a:pt x="66003" y="38385"/>
                </a:cubicBezTo>
                <a:close/>
                <a:moveTo>
                  <a:pt x="65071" y="39317"/>
                </a:moveTo>
                <a:cubicBezTo>
                  <a:pt x="65013" y="39260"/>
                  <a:pt x="64633" y="39583"/>
                  <a:pt x="64804" y="39640"/>
                </a:cubicBezTo>
                <a:cubicBezTo>
                  <a:pt x="64975" y="39526"/>
                  <a:pt x="64956" y="39431"/>
                  <a:pt x="65071" y="39317"/>
                </a:cubicBezTo>
                <a:close/>
                <a:moveTo>
                  <a:pt x="97539" y="8903"/>
                </a:moveTo>
                <a:cubicBezTo>
                  <a:pt x="97653" y="9055"/>
                  <a:pt x="97862" y="8655"/>
                  <a:pt x="98015" y="8636"/>
                </a:cubicBezTo>
                <a:cubicBezTo>
                  <a:pt x="97920" y="8503"/>
                  <a:pt x="97539" y="8807"/>
                  <a:pt x="97539" y="8903"/>
                </a:cubicBezTo>
                <a:close/>
                <a:moveTo>
                  <a:pt x="66288" y="38385"/>
                </a:moveTo>
                <a:cubicBezTo>
                  <a:pt x="66421" y="38252"/>
                  <a:pt x="66573" y="38118"/>
                  <a:pt x="66725" y="37985"/>
                </a:cubicBezTo>
                <a:cubicBezTo>
                  <a:pt x="66592" y="37890"/>
                  <a:pt x="66079" y="38233"/>
                  <a:pt x="66288" y="38385"/>
                </a:cubicBezTo>
                <a:close/>
                <a:moveTo>
                  <a:pt x="99555" y="6981"/>
                </a:moveTo>
                <a:cubicBezTo>
                  <a:pt x="99784" y="7020"/>
                  <a:pt x="100088" y="6582"/>
                  <a:pt x="100354" y="6468"/>
                </a:cubicBezTo>
                <a:cubicBezTo>
                  <a:pt x="100126" y="6430"/>
                  <a:pt x="99841" y="6734"/>
                  <a:pt x="99555" y="6981"/>
                </a:cubicBezTo>
                <a:close/>
                <a:moveTo>
                  <a:pt x="73059" y="32317"/>
                </a:moveTo>
                <a:cubicBezTo>
                  <a:pt x="73116" y="32545"/>
                  <a:pt x="72165" y="33116"/>
                  <a:pt x="71804" y="33496"/>
                </a:cubicBezTo>
                <a:cubicBezTo>
                  <a:pt x="72279" y="33515"/>
                  <a:pt x="72717" y="32717"/>
                  <a:pt x="72945" y="32774"/>
                </a:cubicBezTo>
                <a:cubicBezTo>
                  <a:pt x="73040" y="32717"/>
                  <a:pt x="73002" y="32660"/>
                  <a:pt x="72964" y="32602"/>
                </a:cubicBezTo>
                <a:cubicBezTo>
                  <a:pt x="73516" y="32412"/>
                  <a:pt x="74162" y="31708"/>
                  <a:pt x="74752" y="31214"/>
                </a:cubicBezTo>
                <a:cubicBezTo>
                  <a:pt x="75570" y="30510"/>
                  <a:pt x="76179" y="30187"/>
                  <a:pt x="77035" y="29369"/>
                </a:cubicBezTo>
                <a:cubicBezTo>
                  <a:pt x="77986" y="28418"/>
                  <a:pt x="79488" y="27182"/>
                  <a:pt x="80649" y="26326"/>
                </a:cubicBezTo>
                <a:cubicBezTo>
                  <a:pt x="80630" y="26535"/>
                  <a:pt x="80249" y="26782"/>
                  <a:pt x="80135" y="26858"/>
                </a:cubicBezTo>
                <a:cubicBezTo>
                  <a:pt x="79888" y="27086"/>
                  <a:pt x="79583" y="27505"/>
                  <a:pt x="79355" y="27372"/>
                </a:cubicBezTo>
                <a:cubicBezTo>
                  <a:pt x="79336" y="27467"/>
                  <a:pt x="79336" y="27543"/>
                  <a:pt x="79317" y="27638"/>
                </a:cubicBezTo>
                <a:cubicBezTo>
                  <a:pt x="78385" y="28247"/>
                  <a:pt x="77434" y="29331"/>
                  <a:pt x="76445" y="29902"/>
                </a:cubicBezTo>
                <a:cubicBezTo>
                  <a:pt x="75551" y="30910"/>
                  <a:pt x="74467" y="31651"/>
                  <a:pt x="73269" y="32831"/>
                </a:cubicBezTo>
                <a:cubicBezTo>
                  <a:pt x="73345" y="32888"/>
                  <a:pt x="73497" y="32641"/>
                  <a:pt x="73573" y="32679"/>
                </a:cubicBezTo>
                <a:cubicBezTo>
                  <a:pt x="73554" y="32793"/>
                  <a:pt x="73173" y="32983"/>
                  <a:pt x="73002" y="33211"/>
                </a:cubicBezTo>
                <a:cubicBezTo>
                  <a:pt x="72888" y="33135"/>
                  <a:pt x="73230" y="33021"/>
                  <a:pt x="73040" y="32964"/>
                </a:cubicBezTo>
                <a:lnTo>
                  <a:pt x="72793" y="33192"/>
                </a:lnTo>
                <a:cubicBezTo>
                  <a:pt x="72831" y="33211"/>
                  <a:pt x="72869" y="33192"/>
                  <a:pt x="72907" y="33230"/>
                </a:cubicBezTo>
                <a:cubicBezTo>
                  <a:pt x="72508" y="33687"/>
                  <a:pt x="71119" y="34543"/>
                  <a:pt x="70910" y="34961"/>
                </a:cubicBezTo>
                <a:cubicBezTo>
                  <a:pt x="70853" y="35075"/>
                  <a:pt x="70320" y="35151"/>
                  <a:pt x="70663" y="35189"/>
                </a:cubicBezTo>
                <a:cubicBezTo>
                  <a:pt x="70472" y="35341"/>
                  <a:pt x="70339" y="35170"/>
                  <a:pt x="70111" y="35494"/>
                </a:cubicBezTo>
                <a:cubicBezTo>
                  <a:pt x="70625" y="35265"/>
                  <a:pt x="69350" y="36197"/>
                  <a:pt x="69255" y="36312"/>
                </a:cubicBezTo>
                <a:cubicBezTo>
                  <a:pt x="69236" y="36235"/>
                  <a:pt x="69312" y="36159"/>
                  <a:pt x="69236" y="36102"/>
                </a:cubicBezTo>
                <a:cubicBezTo>
                  <a:pt x="69198" y="36197"/>
                  <a:pt x="69084" y="36312"/>
                  <a:pt x="69236" y="36388"/>
                </a:cubicBezTo>
                <a:cubicBezTo>
                  <a:pt x="69008" y="36502"/>
                  <a:pt x="68761" y="36730"/>
                  <a:pt x="68551" y="36825"/>
                </a:cubicBezTo>
                <a:cubicBezTo>
                  <a:pt x="68646" y="36863"/>
                  <a:pt x="67981" y="37586"/>
                  <a:pt x="67638" y="37605"/>
                </a:cubicBezTo>
                <a:cubicBezTo>
                  <a:pt x="67182" y="38176"/>
                  <a:pt x="66041" y="39146"/>
                  <a:pt x="65394" y="39564"/>
                </a:cubicBezTo>
                <a:cubicBezTo>
                  <a:pt x="65299" y="39906"/>
                  <a:pt x="64785" y="40021"/>
                  <a:pt x="64595" y="40382"/>
                </a:cubicBezTo>
                <a:cubicBezTo>
                  <a:pt x="64538" y="40439"/>
                  <a:pt x="64500" y="40344"/>
                  <a:pt x="64443" y="40325"/>
                </a:cubicBezTo>
                <a:cubicBezTo>
                  <a:pt x="64405" y="40363"/>
                  <a:pt x="64462" y="40401"/>
                  <a:pt x="64462" y="40439"/>
                </a:cubicBezTo>
                <a:cubicBezTo>
                  <a:pt x="62160" y="42626"/>
                  <a:pt x="59574" y="44605"/>
                  <a:pt x="57386" y="46963"/>
                </a:cubicBezTo>
                <a:cubicBezTo>
                  <a:pt x="58337" y="46259"/>
                  <a:pt x="60353" y="44262"/>
                  <a:pt x="61666" y="43273"/>
                </a:cubicBezTo>
                <a:cubicBezTo>
                  <a:pt x="61457" y="43140"/>
                  <a:pt x="62065" y="43216"/>
                  <a:pt x="61761" y="42988"/>
                </a:cubicBezTo>
                <a:cubicBezTo>
                  <a:pt x="62274" y="42893"/>
                  <a:pt x="62769" y="42265"/>
                  <a:pt x="63054" y="41847"/>
                </a:cubicBezTo>
                <a:cubicBezTo>
                  <a:pt x="63168" y="41751"/>
                  <a:pt x="63073" y="42018"/>
                  <a:pt x="63245" y="41942"/>
                </a:cubicBezTo>
                <a:cubicBezTo>
                  <a:pt x="63530" y="41504"/>
                  <a:pt x="63701" y="41542"/>
                  <a:pt x="63796" y="41276"/>
                </a:cubicBezTo>
                <a:cubicBezTo>
                  <a:pt x="63929" y="41162"/>
                  <a:pt x="64005" y="41390"/>
                  <a:pt x="64158" y="41162"/>
                </a:cubicBezTo>
                <a:cubicBezTo>
                  <a:pt x="64291" y="41048"/>
                  <a:pt x="64177" y="40953"/>
                  <a:pt x="64196" y="40838"/>
                </a:cubicBezTo>
                <a:cubicBezTo>
                  <a:pt x="64310" y="40800"/>
                  <a:pt x="64424" y="40686"/>
                  <a:pt x="64481" y="40857"/>
                </a:cubicBezTo>
                <a:cubicBezTo>
                  <a:pt x="64652" y="40420"/>
                  <a:pt x="65356" y="39944"/>
                  <a:pt x="65489" y="39773"/>
                </a:cubicBezTo>
                <a:cubicBezTo>
                  <a:pt x="65679" y="39507"/>
                  <a:pt x="66098" y="39317"/>
                  <a:pt x="66307" y="39298"/>
                </a:cubicBezTo>
                <a:cubicBezTo>
                  <a:pt x="66117" y="39089"/>
                  <a:pt x="66611" y="38974"/>
                  <a:pt x="66820" y="38879"/>
                </a:cubicBezTo>
                <a:cubicBezTo>
                  <a:pt x="66782" y="38784"/>
                  <a:pt x="66725" y="38841"/>
                  <a:pt x="66649" y="38879"/>
                </a:cubicBezTo>
                <a:cubicBezTo>
                  <a:pt x="67106" y="38385"/>
                  <a:pt x="67714" y="37681"/>
                  <a:pt x="68171" y="37681"/>
                </a:cubicBezTo>
                <a:cubicBezTo>
                  <a:pt x="68114" y="37548"/>
                  <a:pt x="68171" y="37415"/>
                  <a:pt x="68399" y="37244"/>
                </a:cubicBezTo>
                <a:cubicBezTo>
                  <a:pt x="68323" y="37529"/>
                  <a:pt x="69046" y="37091"/>
                  <a:pt x="68913" y="36844"/>
                </a:cubicBezTo>
                <a:cubicBezTo>
                  <a:pt x="68989" y="36825"/>
                  <a:pt x="69065" y="36844"/>
                  <a:pt x="69122" y="36863"/>
                </a:cubicBezTo>
                <a:cubicBezTo>
                  <a:pt x="69198" y="36559"/>
                  <a:pt x="69731" y="36159"/>
                  <a:pt x="69978" y="36121"/>
                </a:cubicBezTo>
                <a:cubicBezTo>
                  <a:pt x="70092" y="35931"/>
                  <a:pt x="69826" y="36064"/>
                  <a:pt x="69769" y="36178"/>
                </a:cubicBezTo>
                <a:cubicBezTo>
                  <a:pt x="69997" y="35855"/>
                  <a:pt x="70872" y="35551"/>
                  <a:pt x="70929" y="35094"/>
                </a:cubicBezTo>
                <a:cubicBezTo>
                  <a:pt x="70986" y="35037"/>
                  <a:pt x="71024" y="35113"/>
                  <a:pt x="71081" y="35151"/>
                </a:cubicBezTo>
                <a:cubicBezTo>
                  <a:pt x="71195" y="35037"/>
                  <a:pt x="71290" y="34923"/>
                  <a:pt x="71290" y="34809"/>
                </a:cubicBezTo>
                <a:cubicBezTo>
                  <a:pt x="71366" y="34771"/>
                  <a:pt x="71404" y="34847"/>
                  <a:pt x="71462" y="34885"/>
                </a:cubicBezTo>
                <a:cubicBezTo>
                  <a:pt x="71880" y="34333"/>
                  <a:pt x="72470" y="34029"/>
                  <a:pt x="72983" y="33496"/>
                </a:cubicBezTo>
                <a:cubicBezTo>
                  <a:pt x="72812" y="33668"/>
                  <a:pt x="73021" y="33249"/>
                  <a:pt x="73135" y="33363"/>
                </a:cubicBezTo>
                <a:cubicBezTo>
                  <a:pt x="74105" y="31994"/>
                  <a:pt x="75056" y="32127"/>
                  <a:pt x="76141" y="30834"/>
                </a:cubicBezTo>
                <a:cubicBezTo>
                  <a:pt x="75931" y="30681"/>
                  <a:pt x="75893" y="31119"/>
                  <a:pt x="75665" y="31119"/>
                </a:cubicBezTo>
                <a:cubicBezTo>
                  <a:pt x="75589" y="30948"/>
                  <a:pt x="75741" y="31024"/>
                  <a:pt x="75874" y="30853"/>
                </a:cubicBezTo>
                <a:cubicBezTo>
                  <a:pt x="75817" y="30796"/>
                  <a:pt x="75741" y="30834"/>
                  <a:pt x="75684" y="30757"/>
                </a:cubicBezTo>
                <a:cubicBezTo>
                  <a:pt x="76103" y="30510"/>
                  <a:pt x="76521" y="30434"/>
                  <a:pt x="76806" y="29921"/>
                </a:cubicBezTo>
                <a:cubicBezTo>
                  <a:pt x="76901" y="30016"/>
                  <a:pt x="76768" y="30130"/>
                  <a:pt x="76768" y="30244"/>
                </a:cubicBezTo>
                <a:cubicBezTo>
                  <a:pt x="76825" y="30415"/>
                  <a:pt x="76959" y="30206"/>
                  <a:pt x="77054" y="30263"/>
                </a:cubicBezTo>
                <a:cubicBezTo>
                  <a:pt x="77111" y="30396"/>
                  <a:pt x="76711" y="30282"/>
                  <a:pt x="76978" y="30472"/>
                </a:cubicBezTo>
                <a:cubicBezTo>
                  <a:pt x="76749" y="30624"/>
                  <a:pt x="76787" y="30662"/>
                  <a:pt x="76540" y="30891"/>
                </a:cubicBezTo>
                <a:cubicBezTo>
                  <a:pt x="76692" y="30872"/>
                  <a:pt x="77263" y="30358"/>
                  <a:pt x="77168" y="30282"/>
                </a:cubicBezTo>
                <a:cubicBezTo>
                  <a:pt x="77225" y="30244"/>
                  <a:pt x="77282" y="30320"/>
                  <a:pt x="77320" y="30358"/>
                </a:cubicBezTo>
                <a:cubicBezTo>
                  <a:pt x="77853" y="29825"/>
                  <a:pt x="78043" y="29616"/>
                  <a:pt x="78670" y="29084"/>
                </a:cubicBezTo>
                <a:cubicBezTo>
                  <a:pt x="78271" y="29103"/>
                  <a:pt x="77910" y="29863"/>
                  <a:pt x="77586" y="29749"/>
                </a:cubicBezTo>
                <a:cubicBezTo>
                  <a:pt x="77681" y="29921"/>
                  <a:pt x="77301" y="29940"/>
                  <a:pt x="77320" y="30149"/>
                </a:cubicBezTo>
                <a:cubicBezTo>
                  <a:pt x="77187" y="30301"/>
                  <a:pt x="77130" y="30054"/>
                  <a:pt x="77035" y="30130"/>
                </a:cubicBezTo>
                <a:cubicBezTo>
                  <a:pt x="77605" y="29426"/>
                  <a:pt x="78499" y="28893"/>
                  <a:pt x="79089" y="28342"/>
                </a:cubicBezTo>
                <a:cubicBezTo>
                  <a:pt x="79222" y="28209"/>
                  <a:pt x="79412" y="27980"/>
                  <a:pt x="79393" y="27999"/>
                </a:cubicBezTo>
                <a:cubicBezTo>
                  <a:pt x="80154" y="27809"/>
                  <a:pt x="81524" y="26002"/>
                  <a:pt x="82018" y="25660"/>
                </a:cubicBezTo>
                <a:cubicBezTo>
                  <a:pt x="83178" y="25051"/>
                  <a:pt x="84186" y="23967"/>
                  <a:pt x="85518" y="22883"/>
                </a:cubicBezTo>
                <a:cubicBezTo>
                  <a:pt x="85461" y="22845"/>
                  <a:pt x="85385" y="22921"/>
                  <a:pt x="85328" y="22978"/>
                </a:cubicBezTo>
                <a:cubicBezTo>
                  <a:pt x="86165" y="22255"/>
                  <a:pt x="87743" y="20829"/>
                  <a:pt x="88542" y="20372"/>
                </a:cubicBezTo>
                <a:cubicBezTo>
                  <a:pt x="89132" y="19573"/>
                  <a:pt x="90292" y="19022"/>
                  <a:pt x="91490" y="17690"/>
                </a:cubicBezTo>
                <a:cubicBezTo>
                  <a:pt x="90920" y="17937"/>
                  <a:pt x="90216" y="18698"/>
                  <a:pt x="89703" y="19079"/>
                </a:cubicBezTo>
                <a:cubicBezTo>
                  <a:pt x="89246" y="19079"/>
                  <a:pt x="88637" y="20011"/>
                  <a:pt x="88200" y="19916"/>
                </a:cubicBezTo>
                <a:cubicBezTo>
                  <a:pt x="88219" y="20030"/>
                  <a:pt x="88162" y="20144"/>
                  <a:pt x="87991" y="20258"/>
                </a:cubicBezTo>
                <a:cubicBezTo>
                  <a:pt x="87972" y="20201"/>
                  <a:pt x="88067" y="20125"/>
                  <a:pt x="87972" y="20068"/>
                </a:cubicBezTo>
                <a:cubicBezTo>
                  <a:pt x="87857" y="20638"/>
                  <a:pt x="87173" y="20657"/>
                  <a:pt x="86925" y="21190"/>
                </a:cubicBezTo>
                <a:cubicBezTo>
                  <a:pt x="86792" y="21304"/>
                  <a:pt x="86697" y="21057"/>
                  <a:pt x="86545" y="21266"/>
                </a:cubicBezTo>
                <a:lnTo>
                  <a:pt x="86659" y="21380"/>
                </a:lnTo>
                <a:cubicBezTo>
                  <a:pt x="86108" y="21818"/>
                  <a:pt x="85118" y="22807"/>
                  <a:pt x="84548" y="23206"/>
                </a:cubicBezTo>
                <a:cubicBezTo>
                  <a:pt x="84491" y="23244"/>
                  <a:pt x="84491" y="23206"/>
                  <a:pt x="84510" y="23168"/>
                </a:cubicBezTo>
                <a:cubicBezTo>
                  <a:pt x="83064" y="24386"/>
                  <a:pt x="82227" y="25241"/>
                  <a:pt x="81067" y="25983"/>
                </a:cubicBezTo>
                <a:cubicBezTo>
                  <a:pt x="81238" y="25679"/>
                  <a:pt x="81562" y="25394"/>
                  <a:pt x="81866" y="25298"/>
                </a:cubicBezTo>
                <a:cubicBezTo>
                  <a:pt x="81980" y="24975"/>
                  <a:pt x="82798" y="24519"/>
                  <a:pt x="83178" y="24081"/>
                </a:cubicBezTo>
                <a:cubicBezTo>
                  <a:pt x="83026" y="24043"/>
                  <a:pt x="83178" y="23815"/>
                  <a:pt x="83045" y="23929"/>
                </a:cubicBezTo>
                <a:cubicBezTo>
                  <a:pt x="82912" y="24043"/>
                  <a:pt x="83007" y="24005"/>
                  <a:pt x="83064" y="24043"/>
                </a:cubicBezTo>
                <a:cubicBezTo>
                  <a:pt x="82950" y="24176"/>
                  <a:pt x="82855" y="24081"/>
                  <a:pt x="82760" y="24119"/>
                </a:cubicBezTo>
                <a:cubicBezTo>
                  <a:pt x="82665" y="24557"/>
                  <a:pt x="81866" y="24880"/>
                  <a:pt x="81581" y="25298"/>
                </a:cubicBezTo>
                <a:cubicBezTo>
                  <a:pt x="81466" y="25241"/>
                  <a:pt x="81314" y="25451"/>
                  <a:pt x="81200" y="25375"/>
                </a:cubicBezTo>
                <a:cubicBezTo>
                  <a:pt x="81200" y="25527"/>
                  <a:pt x="81162" y="25527"/>
                  <a:pt x="80991" y="25622"/>
                </a:cubicBezTo>
                <a:lnTo>
                  <a:pt x="81105" y="25736"/>
                </a:lnTo>
                <a:cubicBezTo>
                  <a:pt x="81067" y="25755"/>
                  <a:pt x="80820" y="25831"/>
                  <a:pt x="80915" y="25926"/>
                </a:cubicBezTo>
                <a:cubicBezTo>
                  <a:pt x="80725" y="26021"/>
                  <a:pt x="80972" y="25774"/>
                  <a:pt x="80820" y="25736"/>
                </a:cubicBezTo>
                <a:cubicBezTo>
                  <a:pt x="80687" y="25812"/>
                  <a:pt x="80553" y="25774"/>
                  <a:pt x="80534" y="25926"/>
                </a:cubicBezTo>
                <a:cubicBezTo>
                  <a:pt x="80611" y="25964"/>
                  <a:pt x="80725" y="25812"/>
                  <a:pt x="80782" y="25983"/>
                </a:cubicBezTo>
                <a:cubicBezTo>
                  <a:pt x="80573" y="25983"/>
                  <a:pt x="80325" y="26535"/>
                  <a:pt x="80078" y="26497"/>
                </a:cubicBezTo>
                <a:cubicBezTo>
                  <a:pt x="80021" y="26573"/>
                  <a:pt x="80059" y="26630"/>
                  <a:pt x="80002" y="26706"/>
                </a:cubicBezTo>
                <a:cubicBezTo>
                  <a:pt x="79203" y="27086"/>
                  <a:pt x="78480" y="27714"/>
                  <a:pt x="77719" y="28361"/>
                </a:cubicBezTo>
                <a:cubicBezTo>
                  <a:pt x="76160" y="29692"/>
                  <a:pt x="74600" y="31233"/>
                  <a:pt x="73059" y="32317"/>
                </a:cubicBezTo>
                <a:close/>
                <a:moveTo>
                  <a:pt x="76160" y="31157"/>
                </a:moveTo>
                <a:cubicBezTo>
                  <a:pt x="76046" y="31366"/>
                  <a:pt x="75760" y="31385"/>
                  <a:pt x="75779" y="31518"/>
                </a:cubicBezTo>
                <a:cubicBezTo>
                  <a:pt x="75969" y="31518"/>
                  <a:pt x="76274" y="31176"/>
                  <a:pt x="76502" y="30929"/>
                </a:cubicBezTo>
                <a:cubicBezTo>
                  <a:pt x="76426" y="30796"/>
                  <a:pt x="76293" y="31157"/>
                  <a:pt x="76236" y="31024"/>
                </a:cubicBezTo>
                <a:cubicBezTo>
                  <a:pt x="76445" y="30757"/>
                  <a:pt x="76141" y="30776"/>
                  <a:pt x="76502" y="30548"/>
                </a:cubicBezTo>
                <a:cubicBezTo>
                  <a:pt x="76388" y="30491"/>
                  <a:pt x="76255" y="30643"/>
                  <a:pt x="76122" y="30719"/>
                </a:cubicBezTo>
                <a:cubicBezTo>
                  <a:pt x="76312" y="30853"/>
                  <a:pt x="76103" y="31024"/>
                  <a:pt x="76160" y="31157"/>
                </a:cubicBezTo>
                <a:close/>
                <a:moveTo>
                  <a:pt x="55180" y="48884"/>
                </a:moveTo>
                <a:cubicBezTo>
                  <a:pt x="55123" y="48770"/>
                  <a:pt x="55351" y="48789"/>
                  <a:pt x="55389" y="48903"/>
                </a:cubicBezTo>
                <a:cubicBezTo>
                  <a:pt x="55636" y="48447"/>
                  <a:pt x="56701" y="47743"/>
                  <a:pt x="57177" y="47229"/>
                </a:cubicBezTo>
                <a:cubicBezTo>
                  <a:pt x="57215" y="47134"/>
                  <a:pt x="57196" y="47058"/>
                  <a:pt x="57139" y="46982"/>
                </a:cubicBezTo>
                <a:cubicBezTo>
                  <a:pt x="56416" y="47819"/>
                  <a:pt x="55636" y="48219"/>
                  <a:pt x="54438" y="49455"/>
                </a:cubicBezTo>
                <a:cubicBezTo>
                  <a:pt x="54609" y="49436"/>
                  <a:pt x="54571" y="49398"/>
                  <a:pt x="54533" y="49569"/>
                </a:cubicBezTo>
                <a:cubicBezTo>
                  <a:pt x="54267" y="49588"/>
                  <a:pt x="53715" y="49930"/>
                  <a:pt x="53639" y="50349"/>
                </a:cubicBezTo>
                <a:cubicBezTo>
                  <a:pt x="53544" y="50349"/>
                  <a:pt x="53449" y="50501"/>
                  <a:pt x="53392" y="50368"/>
                </a:cubicBezTo>
                <a:cubicBezTo>
                  <a:pt x="53487" y="50558"/>
                  <a:pt x="52859" y="50824"/>
                  <a:pt x="52992" y="51015"/>
                </a:cubicBezTo>
                <a:cubicBezTo>
                  <a:pt x="53734" y="50330"/>
                  <a:pt x="54476" y="49702"/>
                  <a:pt x="55313" y="48922"/>
                </a:cubicBezTo>
                <a:cubicBezTo>
                  <a:pt x="55275" y="48865"/>
                  <a:pt x="55237" y="48865"/>
                  <a:pt x="55180" y="48884"/>
                </a:cubicBezTo>
                <a:close/>
                <a:moveTo>
                  <a:pt x="97996" y="8522"/>
                </a:moveTo>
                <a:cubicBezTo>
                  <a:pt x="98167" y="8560"/>
                  <a:pt x="98395" y="8313"/>
                  <a:pt x="98585" y="8180"/>
                </a:cubicBezTo>
                <a:cubicBezTo>
                  <a:pt x="98433" y="8066"/>
                  <a:pt x="98205" y="8332"/>
                  <a:pt x="97996" y="8522"/>
                </a:cubicBezTo>
                <a:close/>
                <a:moveTo>
                  <a:pt x="98661" y="8047"/>
                </a:moveTo>
                <a:cubicBezTo>
                  <a:pt x="99384" y="7609"/>
                  <a:pt x="100183" y="6981"/>
                  <a:pt x="100811" y="6449"/>
                </a:cubicBezTo>
                <a:cubicBezTo>
                  <a:pt x="99765" y="7039"/>
                  <a:pt x="99460" y="7362"/>
                  <a:pt x="98661" y="8047"/>
                </a:cubicBezTo>
                <a:close/>
                <a:moveTo>
                  <a:pt x="68361" y="36521"/>
                </a:moveTo>
                <a:cubicBezTo>
                  <a:pt x="68513" y="36559"/>
                  <a:pt x="68627" y="36388"/>
                  <a:pt x="68723" y="36235"/>
                </a:cubicBezTo>
                <a:cubicBezTo>
                  <a:pt x="68532" y="36197"/>
                  <a:pt x="68513" y="36369"/>
                  <a:pt x="68361" y="36521"/>
                </a:cubicBezTo>
                <a:close/>
                <a:moveTo>
                  <a:pt x="86146" y="20144"/>
                </a:moveTo>
                <a:cubicBezTo>
                  <a:pt x="85974" y="20068"/>
                  <a:pt x="86317" y="19916"/>
                  <a:pt x="86279" y="19821"/>
                </a:cubicBezTo>
                <a:cubicBezTo>
                  <a:pt x="86146" y="19801"/>
                  <a:pt x="85974" y="20068"/>
                  <a:pt x="85822" y="20106"/>
                </a:cubicBezTo>
                <a:cubicBezTo>
                  <a:pt x="85898" y="20163"/>
                  <a:pt x="85841" y="20239"/>
                  <a:pt x="85917" y="20296"/>
                </a:cubicBezTo>
                <a:cubicBezTo>
                  <a:pt x="86012" y="20220"/>
                  <a:pt x="86108" y="20163"/>
                  <a:pt x="86184" y="20182"/>
                </a:cubicBezTo>
                <a:cubicBezTo>
                  <a:pt x="86222" y="20125"/>
                  <a:pt x="86184" y="20125"/>
                  <a:pt x="86146" y="20144"/>
                </a:cubicBezTo>
                <a:close/>
                <a:moveTo>
                  <a:pt x="69274" y="35646"/>
                </a:moveTo>
                <a:lnTo>
                  <a:pt x="69388" y="35760"/>
                </a:lnTo>
                <a:cubicBezTo>
                  <a:pt x="69502" y="35665"/>
                  <a:pt x="69426" y="35589"/>
                  <a:pt x="69578" y="35494"/>
                </a:cubicBezTo>
                <a:cubicBezTo>
                  <a:pt x="69502" y="35494"/>
                  <a:pt x="69388" y="35532"/>
                  <a:pt x="69274" y="35646"/>
                </a:cubicBezTo>
                <a:close/>
                <a:moveTo>
                  <a:pt x="86450" y="19592"/>
                </a:moveTo>
                <a:cubicBezTo>
                  <a:pt x="86241" y="19706"/>
                  <a:pt x="86488" y="19782"/>
                  <a:pt x="86526" y="19878"/>
                </a:cubicBezTo>
                <a:cubicBezTo>
                  <a:pt x="86602" y="19763"/>
                  <a:pt x="86678" y="19782"/>
                  <a:pt x="86754" y="19725"/>
                </a:cubicBezTo>
                <a:cubicBezTo>
                  <a:pt x="87173" y="18774"/>
                  <a:pt x="88732" y="18109"/>
                  <a:pt x="89531" y="16967"/>
                </a:cubicBezTo>
                <a:cubicBezTo>
                  <a:pt x="88809" y="17671"/>
                  <a:pt x="86868" y="19041"/>
                  <a:pt x="86564" y="19630"/>
                </a:cubicBezTo>
                <a:cubicBezTo>
                  <a:pt x="86469" y="19687"/>
                  <a:pt x="86545" y="19516"/>
                  <a:pt x="86450" y="19592"/>
                </a:cubicBezTo>
                <a:close/>
                <a:moveTo>
                  <a:pt x="92480" y="13981"/>
                </a:moveTo>
                <a:cubicBezTo>
                  <a:pt x="92422" y="14057"/>
                  <a:pt x="92461" y="14133"/>
                  <a:pt x="92403" y="14209"/>
                </a:cubicBezTo>
                <a:cubicBezTo>
                  <a:pt x="92480" y="14247"/>
                  <a:pt x="92575" y="14209"/>
                  <a:pt x="92670" y="14095"/>
                </a:cubicBezTo>
                <a:cubicBezTo>
                  <a:pt x="92613" y="14019"/>
                  <a:pt x="92537" y="14076"/>
                  <a:pt x="92480" y="13981"/>
                </a:cubicBezTo>
                <a:close/>
                <a:moveTo>
                  <a:pt x="70549" y="34676"/>
                </a:moveTo>
                <a:cubicBezTo>
                  <a:pt x="70739" y="34524"/>
                  <a:pt x="71385" y="34143"/>
                  <a:pt x="71309" y="33953"/>
                </a:cubicBezTo>
                <a:cubicBezTo>
                  <a:pt x="71081" y="34105"/>
                  <a:pt x="70758" y="34447"/>
                  <a:pt x="70549" y="34676"/>
                </a:cubicBezTo>
                <a:close/>
                <a:moveTo>
                  <a:pt x="93050" y="13525"/>
                </a:moveTo>
                <a:cubicBezTo>
                  <a:pt x="92879" y="13658"/>
                  <a:pt x="93050" y="13753"/>
                  <a:pt x="92822" y="13867"/>
                </a:cubicBezTo>
                <a:cubicBezTo>
                  <a:pt x="92936" y="13867"/>
                  <a:pt x="93069" y="13791"/>
                  <a:pt x="93183" y="13677"/>
                </a:cubicBezTo>
                <a:cubicBezTo>
                  <a:pt x="92955" y="13734"/>
                  <a:pt x="93145" y="13677"/>
                  <a:pt x="93050" y="13525"/>
                </a:cubicBezTo>
                <a:close/>
                <a:moveTo>
                  <a:pt x="71728" y="33611"/>
                </a:moveTo>
                <a:cubicBezTo>
                  <a:pt x="71595" y="33630"/>
                  <a:pt x="71576" y="33801"/>
                  <a:pt x="71366" y="33896"/>
                </a:cubicBezTo>
                <a:cubicBezTo>
                  <a:pt x="71462" y="34010"/>
                  <a:pt x="71728" y="33725"/>
                  <a:pt x="71728" y="33611"/>
                </a:cubicBezTo>
                <a:close/>
                <a:moveTo>
                  <a:pt x="97615" y="9378"/>
                </a:moveTo>
                <a:cubicBezTo>
                  <a:pt x="97425" y="9492"/>
                  <a:pt x="97463" y="9606"/>
                  <a:pt x="97406" y="9720"/>
                </a:cubicBezTo>
                <a:cubicBezTo>
                  <a:pt x="97577" y="9835"/>
                  <a:pt x="97615" y="9340"/>
                  <a:pt x="97710" y="9568"/>
                </a:cubicBezTo>
                <a:cubicBezTo>
                  <a:pt x="97767" y="9492"/>
                  <a:pt x="97672" y="9435"/>
                  <a:pt x="97615" y="9378"/>
                </a:cubicBezTo>
                <a:close/>
                <a:moveTo>
                  <a:pt x="89912" y="16682"/>
                </a:moveTo>
                <a:cubicBezTo>
                  <a:pt x="89969" y="16929"/>
                  <a:pt x="90254" y="16454"/>
                  <a:pt x="90501" y="16340"/>
                </a:cubicBezTo>
                <a:cubicBezTo>
                  <a:pt x="90254" y="16073"/>
                  <a:pt x="90121" y="16663"/>
                  <a:pt x="89912" y="16682"/>
                </a:cubicBezTo>
                <a:close/>
                <a:moveTo>
                  <a:pt x="90577" y="16130"/>
                </a:moveTo>
                <a:cubicBezTo>
                  <a:pt x="90844" y="16245"/>
                  <a:pt x="90958" y="15826"/>
                  <a:pt x="91186" y="15902"/>
                </a:cubicBezTo>
                <a:cubicBezTo>
                  <a:pt x="91186" y="15712"/>
                  <a:pt x="91490" y="15503"/>
                  <a:pt x="91700" y="15294"/>
                </a:cubicBezTo>
                <a:cubicBezTo>
                  <a:pt x="91338" y="15484"/>
                  <a:pt x="91053" y="15674"/>
                  <a:pt x="90577" y="16130"/>
                </a:cubicBezTo>
                <a:close/>
                <a:moveTo>
                  <a:pt x="98604" y="8674"/>
                </a:moveTo>
                <a:cubicBezTo>
                  <a:pt x="98775" y="8750"/>
                  <a:pt x="99023" y="8389"/>
                  <a:pt x="99232" y="8275"/>
                </a:cubicBezTo>
                <a:cubicBezTo>
                  <a:pt x="98909" y="8256"/>
                  <a:pt x="98852" y="8560"/>
                  <a:pt x="98604" y="8674"/>
                </a:cubicBezTo>
                <a:close/>
                <a:moveTo>
                  <a:pt x="100659" y="6791"/>
                </a:moveTo>
                <a:cubicBezTo>
                  <a:pt x="100849" y="6829"/>
                  <a:pt x="101362" y="6202"/>
                  <a:pt x="101381" y="6487"/>
                </a:cubicBezTo>
                <a:cubicBezTo>
                  <a:pt x="101457" y="6563"/>
                  <a:pt x="101591" y="6297"/>
                  <a:pt x="101705" y="6240"/>
                </a:cubicBezTo>
                <a:cubicBezTo>
                  <a:pt x="101648" y="6202"/>
                  <a:pt x="101552" y="6373"/>
                  <a:pt x="101476" y="6316"/>
                </a:cubicBezTo>
                <a:cubicBezTo>
                  <a:pt x="101533" y="6126"/>
                  <a:pt x="102294" y="5764"/>
                  <a:pt x="102218" y="5536"/>
                </a:cubicBezTo>
                <a:cubicBezTo>
                  <a:pt x="101800" y="5878"/>
                  <a:pt x="101286" y="6316"/>
                  <a:pt x="100659" y="6791"/>
                </a:cubicBezTo>
                <a:close/>
                <a:moveTo>
                  <a:pt x="61571" y="43654"/>
                </a:moveTo>
                <a:cubicBezTo>
                  <a:pt x="61647" y="43692"/>
                  <a:pt x="61761" y="43539"/>
                  <a:pt x="61818" y="43711"/>
                </a:cubicBezTo>
                <a:cubicBezTo>
                  <a:pt x="61913" y="43387"/>
                  <a:pt x="62103" y="43406"/>
                  <a:pt x="62465" y="43045"/>
                </a:cubicBezTo>
                <a:cubicBezTo>
                  <a:pt x="62103" y="43121"/>
                  <a:pt x="61970" y="43368"/>
                  <a:pt x="61571" y="43654"/>
                </a:cubicBezTo>
                <a:close/>
                <a:moveTo>
                  <a:pt x="102313" y="5536"/>
                </a:moveTo>
                <a:cubicBezTo>
                  <a:pt x="102142" y="5707"/>
                  <a:pt x="102523" y="5555"/>
                  <a:pt x="102370" y="5688"/>
                </a:cubicBezTo>
                <a:cubicBezTo>
                  <a:pt x="102465" y="5707"/>
                  <a:pt x="102618" y="5536"/>
                  <a:pt x="102732" y="5498"/>
                </a:cubicBezTo>
                <a:lnTo>
                  <a:pt x="102618" y="5384"/>
                </a:lnTo>
                <a:cubicBezTo>
                  <a:pt x="102523" y="5555"/>
                  <a:pt x="102465" y="5612"/>
                  <a:pt x="102313" y="5536"/>
                </a:cubicBezTo>
                <a:close/>
                <a:moveTo>
                  <a:pt x="94248" y="13239"/>
                </a:moveTo>
                <a:cubicBezTo>
                  <a:pt x="94325" y="13258"/>
                  <a:pt x="94667" y="12916"/>
                  <a:pt x="94914" y="12688"/>
                </a:cubicBezTo>
                <a:cubicBezTo>
                  <a:pt x="94610" y="12802"/>
                  <a:pt x="94439" y="13030"/>
                  <a:pt x="94248" y="13239"/>
                </a:cubicBezTo>
                <a:close/>
                <a:moveTo>
                  <a:pt x="102979" y="5175"/>
                </a:moveTo>
                <a:cubicBezTo>
                  <a:pt x="103398" y="4870"/>
                  <a:pt x="104349" y="4090"/>
                  <a:pt x="104634" y="3919"/>
                </a:cubicBezTo>
                <a:cubicBezTo>
                  <a:pt x="103987" y="4090"/>
                  <a:pt x="103436" y="4737"/>
                  <a:pt x="102979" y="5175"/>
                </a:cubicBezTo>
                <a:close/>
                <a:moveTo>
                  <a:pt x="83235" y="23948"/>
                </a:moveTo>
                <a:cubicBezTo>
                  <a:pt x="83768" y="23663"/>
                  <a:pt x="84263" y="23111"/>
                  <a:pt x="84852" y="22636"/>
                </a:cubicBezTo>
                <a:cubicBezTo>
                  <a:pt x="85042" y="22502"/>
                  <a:pt x="84852" y="22502"/>
                  <a:pt x="84757" y="22655"/>
                </a:cubicBezTo>
                <a:cubicBezTo>
                  <a:pt x="84567" y="22769"/>
                  <a:pt x="84643" y="22750"/>
                  <a:pt x="84434" y="22883"/>
                </a:cubicBezTo>
                <a:cubicBezTo>
                  <a:pt x="84339" y="22883"/>
                  <a:pt x="84225" y="22883"/>
                  <a:pt x="84110" y="22921"/>
                </a:cubicBezTo>
                <a:cubicBezTo>
                  <a:pt x="83996" y="23301"/>
                  <a:pt x="83445" y="23625"/>
                  <a:pt x="83235" y="23929"/>
                </a:cubicBezTo>
                <a:close/>
                <a:moveTo>
                  <a:pt x="69046" y="37053"/>
                </a:moveTo>
                <a:cubicBezTo>
                  <a:pt x="68951" y="37225"/>
                  <a:pt x="68875" y="37377"/>
                  <a:pt x="68684" y="37548"/>
                </a:cubicBezTo>
                <a:cubicBezTo>
                  <a:pt x="69008" y="37567"/>
                  <a:pt x="68875" y="37415"/>
                  <a:pt x="69217" y="37244"/>
                </a:cubicBezTo>
                <a:cubicBezTo>
                  <a:pt x="69141" y="37091"/>
                  <a:pt x="69198" y="37148"/>
                  <a:pt x="69046" y="37053"/>
                </a:cubicBezTo>
                <a:close/>
                <a:moveTo>
                  <a:pt x="68152" y="38042"/>
                </a:moveTo>
                <a:cubicBezTo>
                  <a:pt x="68342" y="38118"/>
                  <a:pt x="68551" y="37700"/>
                  <a:pt x="68665" y="37624"/>
                </a:cubicBezTo>
                <a:cubicBezTo>
                  <a:pt x="68418" y="37681"/>
                  <a:pt x="68399" y="37833"/>
                  <a:pt x="68152" y="38042"/>
                </a:cubicBezTo>
                <a:close/>
                <a:moveTo>
                  <a:pt x="67962" y="38233"/>
                </a:moveTo>
                <a:cubicBezTo>
                  <a:pt x="67848" y="38176"/>
                  <a:pt x="67676" y="38461"/>
                  <a:pt x="67543" y="38556"/>
                </a:cubicBezTo>
                <a:cubicBezTo>
                  <a:pt x="67657" y="38594"/>
                  <a:pt x="67924" y="38366"/>
                  <a:pt x="67962" y="38233"/>
                </a:cubicBezTo>
                <a:close/>
                <a:moveTo>
                  <a:pt x="54153" y="51186"/>
                </a:moveTo>
                <a:cubicBezTo>
                  <a:pt x="54057" y="51148"/>
                  <a:pt x="54134" y="51262"/>
                  <a:pt x="54191" y="51300"/>
                </a:cubicBezTo>
                <a:cubicBezTo>
                  <a:pt x="54134" y="51319"/>
                  <a:pt x="54057" y="51338"/>
                  <a:pt x="54000" y="51414"/>
                </a:cubicBezTo>
                <a:cubicBezTo>
                  <a:pt x="54172" y="51015"/>
                  <a:pt x="53506" y="51699"/>
                  <a:pt x="53487" y="51813"/>
                </a:cubicBezTo>
                <a:cubicBezTo>
                  <a:pt x="53544" y="51832"/>
                  <a:pt x="53582" y="51832"/>
                  <a:pt x="53639" y="51890"/>
                </a:cubicBezTo>
                <a:cubicBezTo>
                  <a:pt x="53867" y="51718"/>
                  <a:pt x="53886" y="51623"/>
                  <a:pt x="54134" y="51547"/>
                </a:cubicBezTo>
                <a:cubicBezTo>
                  <a:pt x="53981" y="51509"/>
                  <a:pt x="54552" y="51129"/>
                  <a:pt x="54533" y="51110"/>
                </a:cubicBezTo>
                <a:cubicBezTo>
                  <a:pt x="54533" y="50786"/>
                  <a:pt x="54286" y="51357"/>
                  <a:pt x="54153" y="51186"/>
                </a:cubicBezTo>
                <a:close/>
                <a:moveTo>
                  <a:pt x="54894" y="50710"/>
                </a:moveTo>
                <a:cubicBezTo>
                  <a:pt x="55788" y="49778"/>
                  <a:pt x="56815" y="48979"/>
                  <a:pt x="57843" y="48009"/>
                </a:cubicBezTo>
                <a:cubicBezTo>
                  <a:pt x="57481" y="48257"/>
                  <a:pt x="56663" y="48751"/>
                  <a:pt x="56549" y="49074"/>
                </a:cubicBezTo>
                <a:cubicBezTo>
                  <a:pt x="56112" y="49417"/>
                  <a:pt x="54970" y="50292"/>
                  <a:pt x="54894" y="50710"/>
                </a:cubicBezTo>
                <a:close/>
                <a:moveTo>
                  <a:pt x="64557" y="41485"/>
                </a:moveTo>
                <a:cubicBezTo>
                  <a:pt x="64500" y="41561"/>
                  <a:pt x="64538" y="41637"/>
                  <a:pt x="64481" y="41694"/>
                </a:cubicBezTo>
                <a:cubicBezTo>
                  <a:pt x="64861" y="41466"/>
                  <a:pt x="65679" y="40915"/>
                  <a:pt x="65850" y="40553"/>
                </a:cubicBezTo>
                <a:cubicBezTo>
                  <a:pt x="66041" y="40382"/>
                  <a:pt x="66364" y="40401"/>
                  <a:pt x="66136" y="40154"/>
                </a:cubicBezTo>
                <a:cubicBezTo>
                  <a:pt x="65641" y="40572"/>
                  <a:pt x="65223" y="41124"/>
                  <a:pt x="64557" y="41485"/>
                </a:cubicBezTo>
                <a:close/>
                <a:moveTo>
                  <a:pt x="63834" y="42379"/>
                </a:moveTo>
                <a:cubicBezTo>
                  <a:pt x="63948" y="42208"/>
                  <a:pt x="63948" y="42208"/>
                  <a:pt x="64119" y="42113"/>
                </a:cubicBezTo>
                <a:cubicBezTo>
                  <a:pt x="64081" y="41923"/>
                  <a:pt x="63663" y="42322"/>
                  <a:pt x="63834" y="42379"/>
                </a:cubicBezTo>
                <a:close/>
                <a:moveTo>
                  <a:pt x="58090" y="47705"/>
                </a:moveTo>
                <a:cubicBezTo>
                  <a:pt x="57767" y="48066"/>
                  <a:pt x="58908" y="46868"/>
                  <a:pt x="58147" y="47667"/>
                </a:cubicBezTo>
                <a:cubicBezTo>
                  <a:pt x="58128" y="47686"/>
                  <a:pt x="58109" y="47686"/>
                  <a:pt x="58090" y="47705"/>
                </a:cubicBezTo>
                <a:close/>
                <a:moveTo>
                  <a:pt x="92708" y="15674"/>
                </a:moveTo>
                <a:cubicBezTo>
                  <a:pt x="92670" y="15465"/>
                  <a:pt x="92917" y="15617"/>
                  <a:pt x="93012" y="15332"/>
                </a:cubicBezTo>
                <a:cubicBezTo>
                  <a:pt x="93164" y="15179"/>
                  <a:pt x="93259" y="15484"/>
                  <a:pt x="93412" y="15446"/>
                </a:cubicBezTo>
                <a:cubicBezTo>
                  <a:pt x="93393" y="15313"/>
                  <a:pt x="93393" y="15179"/>
                  <a:pt x="93640" y="15027"/>
                </a:cubicBezTo>
                <a:cubicBezTo>
                  <a:pt x="93564" y="15179"/>
                  <a:pt x="93678" y="15122"/>
                  <a:pt x="93640" y="15237"/>
                </a:cubicBezTo>
                <a:cubicBezTo>
                  <a:pt x="93792" y="15294"/>
                  <a:pt x="93678" y="15046"/>
                  <a:pt x="93773" y="14970"/>
                </a:cubicBezTo>
                <a:cubicBezTo>
                  <a:pt x="93583" y="14875"/>
                  <a:pt x="93469" y="15065"/>
                  <a:pt x="93316" y="15256"/>
                </a:cubicBezTo>
                <a:cubicBezTo>
                  <a:pt x="93240" y="15217"/>
                  <a:pt x="93297" y="15160"/>
                  <a:pt x="93259" y="15103"/>
                </a:cubicBezTo>
                <a:cubicBezTo>
                  <a:pt x="93640" y="14875"/>
                  <a:pt x="93887" y="14419"/>
                  <a:pt x="94172" y="14514"/>
                </a:cubicBezTo>
                <a:cubicBezTo>
                  <a:pt x="94325" y="14362"/>
                  <a:pt x="93906" y="14495"/>
                  <a:pt x="94153" y="14324"/>
                </a:cubicBezTo>
                <a:cubicBezTo>
                  <a:pt x="93278" y="14837"/>
                  <a:pt x="92727" y="15237"/>
                  <a:pt x="91833" y="16016"/>
                </a:cubicBezTo>
                <a:cubicBezTo>
                  <a:pt x="91757" y="16169"/>
                  <a:pt x="92023" y="16035"/>
                  <a:pt x="91928" y="16207"/>
                </a:cubicBezTo>
                <a:cubicBezTo>
                  <a:pt x="92023" y="16264"/>
                  <a:pt x="92175" y="15997"/>
                  <a:pt x="92289" y="15921"/>
                </a:cubicBezTo>
                <a:cubicBezTo>
                  <a:pt x="92194" y="15902"/>
                  <a:pt x="92080" y="16016"/>
                  <a:pt x="91985" y="16073"/>
                </a:cubicBezTo>
                <a:cubicBezTo>
                  <a:pt x="91928" y="15921"/>
                  <a:pt x="92461" y="15636"/>
                  <a:pt x="92346" y="15883"/>
                </a:cubicBezTo>
                <a:cubicBezTo>
                  <a:pt x="92480" y="15902"/>
                  <a:pt x="92518" y="15484"/>
                  <a:pt x="92708" y="15674"/>
                </a:cubicBezTo>
                <a:close/>
                <a:moveTo>
                  <a:pt x="91700" y="16264"/>
                </a:moveTo>
                <a:cubicBezTo>
                  <a:pt x="91681" y="16226"/>
                  <a:pt x="91738" y="16188"/>
                  <a:pt x="91776" y="16130"/>
                </a:cubicBezTo>
                <a:cubicBezTo>
                  <a:pt x="91700" y="16054"/>
                  <a:pt x="91586" y="16283"/>
                  <a:pt x="91490" y="16321"/>
                </a:cubicBezTo>
                <a:cubicBezTo>
                  <a:pt x="91548" y="16378"/>
                  <a:pt x="91605" y="16435"/>
                  <a:pt x="91548" y="16492"/>
                </a:cubicBezTo>
                <a:cubicBezTo>
                  <a:pt x="91643" y="16530"/>
                  <a:pt x="91681" y="16416"/>
                  <a:pt x="91605" y="16359"/>
                </a:cubicBezTo>
                <a:cubicBezTo>
                  <a:pt x="91681" y="16283"/>
                  <a:pt x="91719" y="16321"/>
                  <a:pt x="91795" y="16264"/>
                </a:cubicBezTo>
                <a:cubicBezTo>
                  <a:pt x="91852" y="16169"/>
                  <a:pt x="91757" y="16226"/>
                  <a:pt x="91700" y="16264"/>
                </a:cubicBezTo>
                <a:close/>
                <a:moveTo>
                  <a:pt x="68437" y="38347"/>
                </a:moveTo>
                <a:cubicBezTo>
                  <a:pt x="68418" y="38651"/>
                  <a:pt x="68913" y="37871"/>
                  <a:pt x="69065" y="38042"/>
                </a:cubicBezTo>
                <a:cubicBezTo>
                  <a:pt x="68684" y="38594"/>
                  <a:pt x="67600" y="39298"/>
                  <a:pt x="66935" y="39964"/>
                </a:cubicBezTo>
                <a:cubicBezTo>
                  <a:pt x="67049" y="39944"/>
                  <a:pt x="67163" y="39887"/>
                  <a:pt x="67049" y="40078"/>
                </a:cubicBezTo>
                <a:cubicBezTo>
                  <a:pt x="67201" y="40059"/>
                  <a:pt x="67163" y="39944"/>
                  <a:pt x="67372" y="39830"/>
                </a:cubicBezTo>
                <a:cubicBezTo>
                  <a:pt x="67334" y="39754"/>
                  <a:pt x="67201" y="39811"/>
                  <a:pt x="67277" y="39716"/>
                </a:cubicBezTo>
                <a:cubicBezTo>
                  <a:pt x="67448" y="39545"/>
                  <a:pt x="67315" y="39735"/>
                  <a:pt x="67429" y="39792"/>
                </a:cubicBezTo>
                <a:cubicBezTo>
                  <a:pt x="67486" y="39469"/>
                  <a:pt x="67981" y="39488"/>
                  <a:pt x="68038" y="39070"/>
                </a:cubicBezTo>
                <a:cubicBezTo>
                  <a:pt x="68399" y="39070"/>
                  <a:pt x="69008" y="38271"/>
                  <a:pt x="69388" y="38004"/>
                </a:cubicBezTo>
                <a:cubicBezTo>
                  <a:pt x="69521" y="37776"/>
                  <a:pt x="69236" y="38042"/>
                  <a:pt x="69198" y="37985"/>
                </a:cubicBezTo>
                <a:cubicBezTo>
                  <a:pt x="69027" y="37890"/>
                  <a:pt x="69312" y="37757"/>
                  <a:pt x="69236" y="37662"/>
                </a:cubicBezTo>
                <a:cubicBezTo>
                  <a:pt x="69445" y="37662"/>
                  <a:pt x="69445" y="37681"/>
                  <a:pt x="69597" y="37453"/>
                </a:cubicBezTo>
                <a:cubicBezTo>
                  <a:pt x="69559" y="37377"/>
                  <a:pt x="69502" y="37434"/>
                  <a:pt x="69445" y="37396"/>
                </a:cubicBezTo>
                <a:cubicBezTo>
                  <a:pt x="69559" y="37244"/>
                  <a:pt x="69617" y="37377"/>
                  <a:pt x="69712" y="37358"/>
                </a:cubicBezTo>
                <a:cubicBezTo>
                  <a:pt x="69940" y="37091"/>
                  <a:pt x="70073" y="36730"/>
                  <a:pt x="70739" y="36235"/>
                </a:cubicBezTo>
                <a:cubicBezTo>
                  <a:pt x="69769" y="36825"/>
                  <a:pt x="68627" y="37776"/>
                  <a:pt x="67981" y="38537"/>
                </a:cubicBezTo>
                <a:cubicBezTo>
                  <a:pt x="68532" y="38214"/>
                  <a:pt x="68723" y="37947"/>
                  <a:pt x="69217" y="37529"/>
                </a:cubicBezTo>
                <a:cubicBezTo>
                  <a:pt x="69046" y="37776"/>
                  <a:pt x="68646" y="38157"/>
                  <a:pt x="68437" y="38347"/>
                </a:cubicBezTo>
                <a:close/>
                <a:moveTo>
                  <a:pt x="67791" y="38822"/>
                </a:moveTo>
                <a:cubicBezTo>
                  <a:pt x="67334" y="39012"/>
                  <a:pt x="66554" y="39697"/>
                  <a:pt x="66820" y="39640"/>
                </a:cubicBezTo>
                <a:cubicBezTo>
                  <a:pt x="67144" y="39374"/>
                  <a:pt x="67486" y="38974"/>
                  <a:pt x="67791" y="38822"/>
                </a:cubicBezTo>
                <a:close/>
                <a:moveTo>
                  <a:pt x="66364" y="39925"/>
                </a:moveTo>
                <a:cubicBezTo>
                  <a:pt x="66326" y="39983"/>
                  <a:pt x="66269" y="40021"/>
                  <a:pt x="66231" y="40059"/>
                </a:cubicBezTo>
                <a:cubicBezTo>
                  <a:pt x="66288" y="40230"/>
                  <a:pt x="66383" y="40078"/>
                  <a:pt x="66459" y="40135"/>
                </a:cubicBezTo>
                <a:cubicBezTo>
                  <a:pt x="66516" y="40059"/>
                  <a:pt x="66421" y="40002"/>
                  <a:pt x="66364" y="39925"/>
                </a:cubicBezTo>
                <a:close/>
                <a:moveTo>
                  <a:pt x="61552" y="44605"/>
                </a:moveTo>
                <a:cubicBezTo>
                  <a:pt x="61038" y="44871"/>
                  <a:pt x="60848" y="45232"/>
                  <a:pt x="60467" y="45480"/>
                </a:cubicBezTo>
                <a:cubicBezTo>
                  <a:pt x="60506" y="45499"/>
                  <a:pt x="60582" y="45422"/>
                  <a:pt x="60639" y="45461"/>
                </a:cubicBezTo>
                <a:cubicBezTo>
                  <a:pt x="61038" y="45023"/>
                  <a:pt x="61361" y="44947"/>
                  <a:pt x="61552" y="44605"/>
                </a:cubicBezTo>
                <a:close/>
                <a:moveTo>
                  <a:pt x="70739" y="36045"/>
                </a:moveTo>
                <a:cubicBezTo>
                  <a:pt x="70758" y="36216"/>
                  <a:pt x="71233" y="35931"/>
                  <a:pt x="71290" y="35874"/>
                </a:cubicBezTo>
                <a:cubicBezTo>
                  <a:pt x="71366" y="35817"/>
                  <a:pt x="71252" y="35779"/>
                  <a:pt x="71271" y="35741"/>
                </a:cubicBezTo>
                <a:cubicBezTo>
                  <a:pt x="71595" y="35227"/>
                  <a:pt x="72641" y="34733"/>
                  <a:pt x="73135" y="34143"/>
                </a:cubicBezTo>
                <a:cubicBezTo>
                  <a:pt x="73040" y="34086"/>
                  <a:pt x="73078" y="34010"/>
                  <a:pt x="73040" y="33934"/>
                </a:cubicBezTo>
                <a:cubicBezTo>
                  <a:pt x="73192" y="34086"/>
                  <a:pt x="73288" y="34048"/>
                  <a:pt x="73573" y="33725"/>
                </a:cubicBezTo>
                <a:cubicBezTo>
                  <a:pt x="73497" y="33668"/>
                  <a:pt x="73345" y="33915"/>
                  <a:pt x="73269" y="33877"/>
                </a:cubicBezTo>
                <a:cubicBezTo>
                  <a:pt x="73345" y="33630"/>
                  <a:pt x="73478" y="33573"/>
                  <a:pt x="73763" y="33249"/>
                </a:cubicBezTo>
                <a:cubicBezTo>
                  <a:pt x="73230" y="33687"/>
                  <a:pt x="72489" y="34067"/>
                  <a:pt x="72317" y="34619"/>
                </a:cubicBezTo>
                <a:cubicBezTo>
                  <a:pt x="72470" y="34467"/>
                  <a:pt x="72584" y="34219"/>
                  <a:pt x="72774" y="34333"/>
                </a:cubicBezTo>
                <a:cubicBezTo>
                  <a:pt x="72489" y="34486"/>
                  <a:pt x="71690" y="35399"/>
                  <a:pt x="71309" y="35494"/>
                </a:cubicBezTo>
                <a:cubicBezTo>
                  <a:pt x="71500" y="35494"/>
                  <a:pt x="70929" y="35950"/>
                  <a:pt x="70739" y="36045"/>
                </a:cubicBezTo>
                <a:close/>
                <a:moveTo>
                  <a:pt x="62389" y="44224"/>
                </a:moveTo>
                <a:cubicBezTo>
                  <a:pt x="62141" y="44300"/>
                  <a:pt x="62389" y="44167"/>
                  <a:pt x="62217" y="44053"/>
                </a:cubicBezTo>
                <a:cubicBezTo>
                  <a:pt x="62293" y="43996"/>
                  <a:pt x="62351" y="44110"/>
                  <a:pt x="62408" y="44148"/>
                </a:cubicBezTo>
                <a:cubicBezTo>
                  <a:pt x="63054" y="43558"/>
                  <a:pt x="63340" y="43273"/>
                  <a:pt x="64272" y="42550"/>
                </a:cubicBezTo>
                <a:cubicBezTo>
                  <a:pt x="64139" y="42455"/>
                  <a:pt x="63910" y="42703"/>
                  <a:pt x="64215" y="42379"/>
                </a:cubicBezTo>
                <a:cubicBezTo>
                  <a:pt x="64177" y="42246"/>
                  <a:pt x="63777" y="42626"/>
                  <a:pt x="64005" y="42360"/>
                </a:cubicBezTo>
                <a:cubicBezTo>
                  <a:pt x="63872" y="42645"/>
                  <a:pt x="62902" y="43178"/>
                  <a:pt x="62864" y="43577"/>
                </a:cubicBezTo>
                <a:cubicBezTo>
                  <a:pt x="62370" y="43806"/>
                  <a:pt x="61932" y="44205"/>
                  <a:pt x="61894" y="44567"/>
                </a:cubicBezTo>
                <a:cubicBezTo>
                  <a:pt x="61970" y="44624"/>
                  <a:pt x="62046" y="44567"/>
                  <a:pt x="62160" y="44452"/>
                </a:cubicBezTo>
                <a:cubicBezTo>
                  <a:pt x="61894" y="44395"/>
                  <a:pt x="62255" y="44471"/>
                  <a:pt x="62389" y="44224"/>
                </a:cubicBezTo>
                <a:close/>
                <a:moveTo>
                  <a:pt x="74581" y="32564"/>
                </a:moveTo>
                <a:cubicBezTo>
                  <a:pt x="74391" y="32545"/>
                  <a:pt x="74277" y="32774"/>
                  <a:pt x="74162" y="32888"/>
                </a:cubicBezTo>
                <a:cubicBezTo>
                  <a:pt x="74239" y="33002"/>
                  <a:pt x="74334" y="32964"/>
                  <a:pt x="74467" y="32831"/>
                </a:cubicBezTo>
                <a:cubicBezTo>
                  <a:pt x="74315" y="32660"/>
                  <a:pt x="74733" y="32717"/>
                  <a:pt x="74752" y="32469"/>
                </a:cubicBezTo>
                <a:cubicBezTo>
                  <a:pt x="74676" y="32355"/>
                  <a:pt x="74543" y="32812"/>
                  <a:pt x="74581" y="32564"/>
                </a:cubicBezTo>
                <a:close/>
                <a:moveTo>
                  <a:pt x="74105" y="32945"/>
                </a:moveTo>
                <a:cubicBezTo>
                  <a:pt x="74010" y="32850"/>
                  <a:pt x="74067" y="33078"/>
                  <a:pt x="73915" y="33116"/>
                </a:cubicBezTo>
                <a:cubicBezTo>
                  <a:pt x="74029" y="33192"/>
                  <a:pt x="73915" y="33287"/>
                  <a:pt x="74048" y="33363"/>
                </a:cubicBezTo>
                <a:cubicBezTo>
                  <a:pt x="74334" y="33173"/>
                  <a:pt x="73839" y="33116"/>
                  <a:pt x="74143" y="33059"/>
                </a:cubicBezTo>
                <a:cubicBezTo>
                  <a:pt x="74201" y="32983"/>
                  <a:pt x="74029" y="33040"/>
                  <a:pt x="74105" y="32945"/>
                </a:cubicBezTo>
                <a:close/>
                <a:moveTo>
                  <a:pt x="66117" y="40534"/>
                </a:moveTo>
                <a:cubicBezTo>
                  <a:pt x="66060" y="40553"/>
                  <a:pt x="66079" y="40591"/>
                  <a:pt x="66098" y="40610"/>
                </a:cubicBezTo>
                <a:cubicBezTo>
                  <a:pt x="65965" y="40838"/>
                  <a:pt x="65394" y="41162"/>
                  <a:pt x="65166" y="41561"/>
                </a:cubicBezTo>
                <a:cubicBezTo>
                  <a:pt x="65584" y="41561"/>
                  <a:pt x="66136" y="40896"/>
                  <a:pt x="66402" y="40534"/>
                </a:cubicBezTo>
                <a:cubicBezTo>
                  <a:pt x="66326" y="40325"/>
                  <a:pt x="66174" y="40743"/>
                  <a:pt x="66117" y="40534"/>
                </a:cubicBezTo>
                <a:close/>
                <a:moveTo>
                  <a:pt x="64405" y="42208"/>
                </a:moveTo>
                <a:cubicBezTo>
                  <a:pt x="64253" y="42132"/>
                  <a:pt x="64291" y="42398"/>
                  <a:pt x="64367" y="42455"/>
                </a:cubicBezTo>
                <a:cubicBezTo>
                  <a:pt x="64424" y="42398"/>
                  <a:pt x="64500" y="42322"/>
                  <a:pt x="64557" y="42265"/>
                </a:cubicBezTo>
                <a:cubicBezTo>
                  <a:pt x="64519" y="42189"/>
                  <a:pt x="64462" y="42227"/>
                  <a:pt x="64386" y="42284"/>
                </a:cubicBezTo>
                <a:cubicBezTo>
                  <a:pt x="64348" y="42265"/>
                  <a:pt x="64367" y="42227"/>
                  <a:pt x="64405" y="42208"/>
                </a:cubicBezTo>
                <a:close/>
                <a:moveTo>
                  <a:pt x="94914" y="13753"/>
                </a:moveTo>
                <a:cubicBezTo>
                  <a:pt x="95047" y="13886"/>
                  <a:pt x="95390" y="13468"/>
                  <a:pt x="95409" y="13411"/>
                </a:cubicBezTo>
                <a:cubicBezTo>
                  <a:pt x="95447" y="13468"/>
                  <a:pt x="95485" y="13468"/>
                  <a:pt x="95542" y="13449"/>
                </a:cubicBezTo>
                <a:cubicBezTo>
                  <a:pt x="95580" y="13677"/>
                  <a:pt x="95123" y="13696"/>
                  <a:pt x="95009" y="13943"/>
                </a:cubicBezTo>
                <a:cubicBezTo>
                  <a:pt x="95599" y="13791"/>
                  <a:pt x="95675" y="13506"/>
                  <a:pt x="96303" y="13011"/>
                </a:cubicBezTo>
                <a:cubicBezTo>
                  <a:pt x="96113" y="12897"/>
                  <a:pt x="95789" y="13525"/>
                  <a:pt x="95580" y="13411"/>
                </a:cubicBezTo>
                <a:cubicBezTo>
                  <a:pt x="95580" y="13315"/>
                  <a:pt x="95694" y="13201"/>
                  <a:pt x="95751" y="13106"/>
                </a:cubicBezTo>
                <a:cubicBezTo>
                  <a:pt x="95409" y="12897"/>
                  <a:pt x="95123" y="13639"/>
                  <a:pt x="94914" y="13753"/>
                </a:cubicBezTo>
                <a:close/>
                <a:moveTo>
                  <a:pt x="94819" y="13753"/>
                </a:moveTo>
                <a:cubicBezTo>
                  <a:pt x="94705" y="13677"/>
                  <a:pt x="94667" y="13905"/>
                  <a:pt x="94800" y="13924"/>
                </a:cubicBezTo>
                <a:cubicBezTo>
                  <a:pt x="94724" y="14019"/>
                  <a:pt x="94648" y="13981"/>
                  <a:pt x="94572" y="14076"/>
                </a:cubicBezTo>
                <a:cubicBezTo>
                  <a:pt x="94648" y="14247"/>
                  <a:pt x="94781" y="13981"/>
                  <a:pt x="94876" y="13924"/>
                </a:cubicBezTo>
                <a:cubicBezTo>
                  <a:pt x="94838" y="13867"/>
                  <a:pt x="94781" y="13829"/>
                  <a:pt x="94819" y="13772"/>
                </a:cubicBezTo>
                <a:close/>
                <a:moveTo>
                  <a:pt x="64994" y="41866"/>
                </a:moveTo>
                <a:cubicBezTo>
                  <a:pt x="65052" y="41847"/>
                  <a:pt x="65109" y="41828"/>
                  <a:pt x="65185" y="41751"/>
                </a:cubicBezTo>
                <a:cubicBezTo>
                  <a:pt x="65128" y="41713"/>
                  <a:pt x="65128" y="41675"/>
                  <a:pt x="65147" y="41637"/>
                </a:cubicBezTo>
                <a:cubicBezTo>
                  <a:pt x="65052" y="41599"/>
                  <a:pt x="64823" y="42037"/>
                  <a:pt x="65013" y="41980"/>
                </a:cubicBezTo>
                <a:cubicBezTo>
                  <a:pt x="65071" y="41923"/>
                  <a:pt x="65013" y="41904"/>
                  <a:pt x="64994" y="41847"/>
                </a:cubicBezTo>
                <a:close/>
                <a:moveTo>
                  <a:pt x="58147" y="49208"/>
                </a:moveTo>
                <a:cubicBezTo>
                  <a:pt x="58090" y="49303"/>
                  <a:pt x="58185" y="49246"/>
                  <a:pt x="58223" y="49284"/>
                </a:cubicBezTo>
                <a:cubicBezTo>
                  <a:pt x="58242" y="49360"/>
                  <a:pt x="57900" y="49569"/>
                  <a:pt x="57824" y="49455"/>
                </a:cubicBezTo>
                <a:cubicBezTo>
                  <a:pt x="57748" y="49588"/>
                  <a:pt x="57824" y="49721"/>
                  <a:pt x="57748" y="49873"/>
                </a:cubicBezTo>
                <a:cubicBezTo>
                  <a:pt x="57652" y="49949"/>
                  <a:pt x="57595" y="49721"/>
                  <a:pt x="57481" y="49759"/>
                </a:cubicBezTo>
                <a:cubicBezTo>
                  <a:pt x="57462" y="49835"/>
                  <a:pt x="57405" y="49911"/>
                  <a:pt x="57329" y="49987"/>
                </a:cubicBezTo>
                <a:cubicBezTo>
                  <a:pt x="57386" y="49987"/>
                  <a:pt x="57424" y="50006"/>
                  <a:pt x="57481" y="50045"/>
                </a:cubicBezTo>
                <a:cubicBezTo>
                  <a:pt x="57348" y="50140"/>
                  <a:pt x="57272" y="49892"/>
                  <a:pt x="57139" y="50083"/>
                </a:cubicBezTo>
                <a:cubicBezTo>
                  <a:pt x="57291" y="50083"/>
                  <a:pt x="57177" y="50140"/>
                  <a:pt x="57291" y="50235"/>
                </a:cubicBezTo>
                <a:cubicBezTo>
                  <a:pt x="57196" y="50349"/>
                  <a:pt x="57139" y="50330"/>
                  <a:pt x="57063" y="50368"/>
                </a:cubicBezTo>
                <a:cubicBezTo>
                  <a:pt x="57006" y="50292"/>
                  <a:pt x="57234" y="50311"/>
                  <a:pt x="57215" y="50159"/>
                </a:cubicBezTo>
                <a:cubicBezTo>
                  <a:pt x="56663" y="50463"/>
                  <a:pt x="56606" y="50748"/>
                  <a:pt x="55979" y="51262"/>
                </a:cubicBezTo>
                <a:cubicBezTo>
                  <a:pt x="55769" y="51186"/>
                  <a:pt x="56188" y="51053"/>
                  <a:pt x="55979" y="50977"/>
                </a:cubicBezTo>
                <a:cubicBezTo>
                  <a:pt x="55883" y="51053"/>
                  <a:pt x="55788" y="51148"/>
                  <a:pt x="55674" y="51243"/>
                </a:cubicBezTo>
                <a:cubicBezTo>
                  <a:pt x="55712" y="51737"/>
                  <a:pt x="54951" y="52023"/>
                  <a:pt x="54723" y="52346"/>
                </a:cubicBezTo>
                <a:cubicBezTo>
                  <a:pt x="54552" y="52042"/>
                  <a:pt x="55427" y="51966"/>
                  <a:pt x="55180" y="51566"/>
                </a:cubicBezTo>
                <a:cubicBezTo>
                  <a:pt x="54932" y="51947"/>
                  <a:pt x="54571" y="52194"/>
                  <a:pt x="54172" y="52441"/>
                </a:cubicBezTo>
                <a:lnTo>
                  <a:pt x="54286" y="52555"/>
                </a:lnTo>
                <a:cubicBezTo>
                  <a:pt x="54172" y="52631"/>
                  <a:pt x="54057" y="52745"/>
                  <a:pt x="53981" y="52631"/>
                </a:cubicBezTo>
                <a:cubicBezTo>
                  <a:pt x="53886" y="52860"/>
                  <a:pt x="53943" y="52860"/>
                  <a:pt x="53924" y="53050"/>
                </a:cubicBezTo>
                <a:cubicBezTo>
                  <a:pt x="53829" y="53088"/>
                  <a:pt x="53886" y="52974"/>
                  <a:pt x="53810" y="52936"/>
                </a:cubicBezTo>
                <a:cubicBezTo>
                  <a:pt x="53601" y="53050"/>
                  <a:pt x="53658" y="53088"/>
                  <a:pt x="53430" y="53202"/>
                </a:cubicBezTo>
                <a:cubicBezTo>
                  <a:pt x="53392" y="53316"/>
                  <a:pt x="53620" y="53392"/>
                  <a:pt x="53430" y="53506"/>
                </a:cubicBezTo>
                <a:cubicBezTo>
                  <a:pt x="53278" y="53335"/>
                  <a:pt x="53335" y="53335"/>
                  <a:pt x="53049" y="53582"/>
                </a:cubicBezTo>
                <a:cubicBezTo>
                  <a:pt x="53354" y="52917"/>
                  <a:pt x="54571" y="52251"/>
                  <a:pt x="55028" y="51509"/>
                </a:cubicBezTo>
                <a:cubicBezTo>
                  <a:pt x="54761" y="51471"/>
                  <a:pt x="54685" y="51871"/>
                  <a:pt x="54419" y="51928"/>
                </a:cubicBezTo>
                <a:cubicBezTo>
                  <a:pt x="54704" y="51528"/>
                  <a:pt x="55123" y="51186"/>
                  <a:pt x="55484" y="50938"/>
                </a:cubicBezTo>
                <a:cubicBezTo>
                  <a:pt x="55560" y="50977"/>
                  <a:pt x="55237" y="51281"/>
                  <a:pt x="55199" y="51205"/>
                </a:cubicBezTo>
                <a:cubicBezTo>
                  <a:pt x="55408" y="51547"/>
                  <a:pt x="55998" y="50824"/>
                  <a:pt x="56131" y="50463"/>
                </a:cubicBezTo>
                <a:cubicBezTo>
                  <a:pt x="56359" y="50501"/>
                  <a:pt x="56397" y="50216"/>
                  <a:pt x="56625" y="50292"/>
                </a:cubicBezTo>
                <a:cubicBezTo>
                  <a:pt x="56739" y="49816"/>
                  <a:pt x="57405" y="49816"/>
                  <a:pt x="57481" y="49265"/>
                </a:cubicBezTo>
                <a:cubicBezTo>
                  <a:pt x="57576" y="49227"/>
                  <a:pt x="57652" y="49227"/>
                  <a:pt x="57728" y="49246"/>
                </a:cubicBezTo>
                <a:cubicBezTo>
                  <a:pt x="57709" y="49151"/>
                  <a:pt x="57976" y="49036"/>
                  <a:pt x="57824" y="48960"/>
                </a:cubicBezTo>
                <a:cubicBezTo>
                  <a:pt x="58204" y="48865"/>
                  <a:pt x="58432" y="48352"/>
                  <a:pt x="58794" y="48257"/>
                </a:cubicBezTo>
                <a:cubicBezTo>
                  <a:pt x="58927" y="47819"/>
                  <a:pt x="59478" y="47667"/>
                  <a:pt x="59821" y="47210"/>
                </a:cubicBezTo>
                <a:cubicBezTo>
                  <a:pt x="59935" y="47210"/>
                  <a:pt x="60049" y="47172"/>
                  <a:pt x="60144" y="47267"/>
                </a:cubicBezTo>
                <a:cubicBezTo>
                  <a:pt x="60201" y="46716"/>
                  <a:pt x="60905" y="46488"/>
                  <a:pt x="61171" y="45936"/>
                </a:cubicBezTo>
                <a:cubicBezTo>
                  <a:pt x="59269" y="47382"/>
                  <a:pt x="57595" y="49151"/>
                  <a:pt x="55674" y="50748"/>
                </a:cubicBezTo>
                <a:cubicBezTo>
                  <a:pt x="55636" y="50710"/>
                  <a:pt x="55712" y="50672"/>
                  <a:pt x="55731" y="50615"/>
                </a:cubicBezTo>
                <a:cubicBezTo>
                  <a:pt x="55541" y="50596"/>
                  <a:pt x="55446" y="50786"/>
                  <a:pt x="55674" y="50824"/>
                </a:cubicBezTo>
                <a:cubicBezTo>
                  <a:pt x="55598" y="50862"/>
                  <a:pt x="55522" y="50881"/>
                  <a:pt x="55465" y="50805"/>
                </a:cubicBezTo>
                <a:cubicBezTo>
                  <a:pt x="54647" y="51566"/>
                  <a:pt x="54286" y="51737"/>
                  <a:pt x="53772" y="52403"/>
                </a:cubicBezTo>
                <a:cubicBezTo>
                  <a:pt x="54000" y="52308"/>
                  <a:pt x="54057" y="52118"/>
                  <a:pt x="54343" y="51947"/>
                </a:cubicBezTo>
                <a:cubicBezTo>
                  <a:pt x="54229" y="52175"/>
                  <a:pt x="53658" y="52784"/>
                  <a:pt x="53335" y="52822"/>
                </a:cubicBezTo>
                <a:cubicBezTo>
                  <a:pt x="53297" y="53088"/>
                  <a:pt x="52650" y="53658"/>
                  <a:pt x="52517" y="53582"/>
                </a:cubicBezTo>
                <a:cubicBezTo>
                  <a:pt x="52612" y="53811"/>
                  <a:pt x="52060" y="54096"/>
                  <a:pt x="52270" y="54305"/>
                </a:cubicBezTo>
                <a:cubicBezTo>
                  <a:pt x="51623" y="54667"/>
                  <a:pt x="51395" y="55427"/>
                  <a:pt x="50995" y="55656"/>
                </a:cubicBezTo>
                <a:cubicBezTo>
                  <a:pt x="50748" y="55789"/>
                  <a:pt x="51071" y="55389"/>
                  <a:pt x="50938" y="55694"/>
                </a:cubicBezTo>
                <a:cubicBezTo>
                  <a:pt x="50824" y="55979"/>
                  <a:pt x="50482" y="55827"/>
                  <a:pt x="50405" y="55998"/>
                </a:cubicBezTo>
                <a:cubicBezTo>
                  <a:pt x="50444" y="56036"/>
                  <a:pt x="50501" y="55960"/>
                  <a:pt x="50539" y="55941"/>
                </a:cubicBezTo>
                <a:cubicBezTo>
                  <a:pt x="50539" y="56169"/>
                  <a:pt x="50520" y="56131"/>
                  <a:pt x="50291" y="56245"/>
                </a:cubicBezTo>
                <a:cubicBezTo>
                  <a:pt x="50291" y="56435"/>
                  <a:pt x="50291" y="56474"/>
                  <a:pt x="50444" y="56531"/>
                </a:cubicBezTo>
                <a:cubicBezTo>
                  <a:pt x="50577" y="56416"/>
                  <a:pt x="50634" y="56321"/>
                  <a:pt x="50539" y="56226"/>
                </a:cubicBezTo>
                <a:cubicBezTo>
                  <a:pt x="50824" y="56264"/>
                  <a:pt x="50691" y="56036"/>
                  <a:pt x="51033" y="55979"/>
                </a:cubicBezTo>
                <a:cubicBezTo>
                  <a:pt x="50938" y="55884"/>
                  <a:pt x="51033" y="55865"/>
                  <a:pt x="51071" y="55922"/>
                </a:cubicBezTo>
                <a:cubicBezTo>
                  <a:pt x="51337" y="55370"/>
                  <a:pt x="52079" y="54952"/>
                  <a:pt x="52498" y="54438"/>
                </a:cubicBezTo>
                <a:cubicBezTo>
                  <a:pt x="52555" y="54552"/>
                  <a:pt x="52250" y="54686"/>
                  <a:pt x="52289" y="54800"/>
                </a:cubicBezTo>
                <a:cubicBezTo>
                  <a:pt x="53734" y="53563"/>
                  <a:pt x="55275" y="52137"/>
                  <a:pt x="56777" y="50843"/>
                </a:cubicBezTo>
                <a:cubicBezTo>
                  <a:pt x="56777" y="50805"/>
                  <a:pt x="56777" y="50748"/>
                  <a:pt x="56720" y="50691"/>
                </a:cubicBezTo>
                <a:cubicBezTo>
                  <a:pt x="58014" y="49987"/>
                  <a:pt x="59269" y="48390"/>
                  <a:pt x="60506" y="47439"/>
                </a:cubicBezTo>
                <a:cubicBezTo>
                  <a:pt x="60544" y="47287"/>
                  <a:pt x="60372" y="47382"/>
                  <a:pt x="60372" y="47191"/>
                </a:cubicBezTo>
                <a:cubicBezTo>
                  <a:pt x="60277" y="47325"/>
                  <a:pt x="60448" y="47439"/>
                  <a:pt x="60087" y="47686"/>
                </a:cubicBezTo>
                <a:cubicBezTo>
                  <a:pt x="60030" y="47591"/>
                  <a:pt x="60296" y="47458"/>
                  <a:pt x="60258" y="47382"/>
                </a:cubicBezTo>
                <a:cubicBezTo>
                  <a:pt x="60106" y="47496"/>
                  <a:pt x="59535" y="47800"/>
                  <a:pt x="59707" y="48047"/>
                </a:cubicBezTo>
                <a:cubicBezTo>
                  <a:pt x="59631" y="47990"/>
                  <a:pt x="59345" y="48104"/>
                  <a:pt x="59421" y="47952"/>
                </a:cubicBezTo>
                <a:cubicBezTo>
                  <a:pt x="59307" y="48066"/>
                  <a:pt x="59136" y="48314"/>
                  <a:pt x="58908" y="48561"/>
                </a:cubicBezTo>
                <a:cubicBezTo>
                  <a:pt x="58984" y="48599"/>
                  <a:pt x="59060" y="48485"/>
                  <a:pt x="59136" y="48428"/>
                </a:cubicBezTo>
                <a:cubicBezTo>
                  <a:pt x="59174" y="48485"/>
                  <a:pt x="59060" y="48561"/>
                  <a:pt x="58984" y="48637"/>
                </a:cubicBezTo>
                <a:cubicBezTo>
                  <a:pt x="58927" y="48694"/>
                  <a:pt x="58889" y="48618"/>
                  <a:pt x="58832" y="48580"/>
                </a:cubicBezTo>
                <a:cubicBezTo>
                  <a:pt x="58794" y="48789"/>
                  <a:pt x="58337" y="48979"/>
                  <a:pt x="58147" y="49208"/>
                </a:cubicBezTo>
                <a:close/>
                <a:moveTo>
                  <a:pt x="43349" y="62465"/>
                </a:moveTo>
                <a:cubicBezTo>
                  <a:pt x="43044" y="63074"/>
                  <a:pt x="42626" y="63245"/>
                  <a:pt x="42265" y="63644"/>
                </a:cubicBezTo>
                <a:cubicBezTo>
                  <a:pt x="42093" y="63511"/>
                  <a:pt x="42474" y="63511"/>
                  <a:pt x="42265" y="63359"/>
                </a:cubicBezTo>
                <a:cubicBezTo>
                  <a:pt x="42036" y="63587"/>
                  <a:pt x="41789" y="63816"/>
                  <a:pt x="41485" y="64082"/>
                </a:cubicBezTo>
                <a:cubicBezTo>
                  <a:pt x="41409" y="63968"/>
                  <a:pt x="41618" y="63854"/>
                  <a:pt x="41618" y="63739"/>
                </a:cubicBezTo>
                <a:cubicBezTo>
                  <a:pt x="41409" y="63949"/>
                  <a:pt x="41142" y="64120"/>
                  <a:pt x="41028" y="64367"/>
                </a:cubicBezTo>
                <a:cubicBezTo>
                  <a:pt x="41123" y="64424"/>
                  <a:pt x="41275" y="64158"/>
                  <a:pt x="41409" y="64082"/>
                </a:cubicBezTo>
                <a:cubicBezTo>
                  <a:pt x="41314" y="64348"/>
                  <a:pt x="40952" y="64538"/>
                  <a:pt x="40895" y="64710"/>
                </a:cubicBezTo>
                <a:cubicBezTo>
                  <a:pt x="41085" y="64652"/>
                  <a:pt x="41333" y="64424"/>
                  <a:pt x="41409" y="64291"/>
                </a:cubicBezTo>
                <a:cubicBezTo>
                  <a:pt x="42303" y="64196"/>
                  <a:pt x="42949" y="62865"/>
                  <a:pt x="44072" y="62370"/>
                </a:cubicBezTo>
                <a:cubicBezTo>
                  <a:pt x="46012" y="60164"/>
                  <a:pt x="48465" y="58832"/>
                  <a:pt x="50215" y="56378"/>
                </a:cubicBezTo>
                <a:cubicBezTo>
                  <a:pt x="49949" y="56435"/>
                  <a:pt x="49740" y="56835"/>
                  <a:pt x="49531" y="57025"/>
                </a:cubicBezTo>
                <a:cubicBezTo>
                  <a:pt x="49835" y="57101"/>
                  <a:pt x="49283" y="57272"/>
                  <a:pt x="49264" y="57406"/>
                </a:cubicBezTo>
                <a:cubicBezTo>
                  <a:pt x="49112" y="57215"/>
                  <a:pt x="49569" y="57196"/>
                  <a:pt x="49454" y="57025"/>
                </a:cubicBezTo>
                <a:cubicBezTo>
                  <a:pt x="49207" y="57082"/>
                  <a:pt x="49055" y="57406"/>
                  <a:pt x="48770" y="57463"/>
                </a:cubicBezTo>
                <a:cubicBezTo>
                  <a:pt x="48789" y="57501"/>
                  <a:pt x="48732" y="57539"/>
                  <a:pt x="48694" y="57596"/>
                </a:cubicBezTo>
                <a:cubicBezTo>
                  <a:pt x="48770" y="57729"/>
                  <a:pt x="48865" y="57577"/>
                  <a:pt x="48941" y="57653"/>
                </a:cubicBezTo>
                <a:cubicBezTo>
                  <a:pt x="48694" y="57862"/>
                  <a:pt x="48694" y="57672"/>
                  <a:pt x="48560" y="57634"/>
                </a:cubicBezTo>
                <a:cubicBezTo>
                  <a:pt x="48351" y="57919"/>
                  <a:pt x="47800" y="58547"/>
                  <a:pt x="47743" y="58204"/>
                </a:cubicBezTo>
                <a:cubicBezTo>
                  <a:pt x="47590" y="58357"/>
                  <a:pt x="47781" y="58471"/>
                  <a:pt x="47666" y="58623"/>
                </a:cubicBezTo>
                <a:cubicBezTo>
                  <a:pt x="47609" y="58642"/>
                  <a:pt x="47552" y="58680"/>
                  <a:pt x="47495" y="58642"/>
                </a:cubicBezTo>
                <a:cubicBezTo>
                  <a:pt x="47362" y="58566"/>
                  <a:pt x="47762" y="58452"/>
                  <a:pt x="47628" y="58376"/>
                </a:cubicBezTo>
                <a:cubicBezTo>
                  <a:pt x="47609" y="58281"/>
                  <a:pt x="47153" y="58566"/>
                  <a:pt x="47362" y="58699"/>
                </a:cubicBezTo>
                <a:cubicBezTo>
                  <a:pt x="47305" y="58737"/>
                  <a:pt x="47267" y="58661"/>
                  <a:pt x="47210" y="58623"/>
                </a:cubicBezTo>
                <a:lnTo>
                  <a:pt x="46982" y="58851"/>
                </a:lnTo>
                <a:cubicBezTo>
                  <a:pt x="46982" y="59022"/>
                  <a:pt x="47153" y="58927"/>
                  <a:pt x="47096" y="59079"/>
                </a:cubicBezTo>
                <a:cubicBezTo>
                  <a:pt x="46906" y="59289"/>
                  <a:pt x="46944" y="59003"/>
                  <a:pt x="46868" y="58946"/>
                </a:cubicBezTo>
                <a:cubicBezTo>
                  <a:pt x="46734" y="59136"/>
                  <a:pt x="46601" y="59060"/>
                  <a:pt x="46582" y="59213"/>
                </a:cubicBezTo>
                <a:cubicBezTo>
                  <a:pt x="46715" y="59441"/>
                  <a:pt x="46715" y="59041"/>
                  <a:pt x="46811" y="59155"/>
                </a:cubicBezTo>
                <a:cubicBezTo>
                  <a:pt x="46468" y="59897"/>
                  <a:pt x="45403" y="60525"/>
                  <a:pt x="44737" y="61229"/>
                </a:cubicBezTo>
                <a:cubicBezTo>
                  <a:pt x="44737" y="61248"/>
                  <a:pt x="44775" y="61343"/>
                  <a:pt x="44775" y="61362"/>
                </a:cubicBezTo>
                <a:cubicBezTo>
                  <a:pt x="44414" y="61761"/>
                  <a:pt x="43843" y="62123"/>
                  <a:pt x="43501" y="62541"/>
                </a:cubicBezTo>
                <a:cubicBezTo>
                  <a:pt x="43387" y="62617"/>
                  <a:pt x="43520" y="62427"/>
                  <a:pt x="43349" y="62465"/>
                </a:cubicBezTo>
                <a:close/>
                <a:moveTo>
                  <a:pt x="92746" y="15712"/>
                </a:moveTo>
                <a:cubicBezTo>
                  <a:pt x="92803" y="15788"/>
                  <a:pt x="92879" y="15731"/>
                  <a:pt x="92936" y="15826"/>
                </a:cubicBezTo>
                <a:cubicBezTo>
                  <a:pt x="92993" y="15712"/>
                  <a:pt x="93202" y="15579"/>
                  <a:pt x="93069" y="15484"/>
                </a:cubicBezTo>
                <a:cubicBezTo>
                  <a:pt x="92955" y="15655"/>
                  <a:pt x="92860" y="15598"/>
                  <a:pt x="92746" y="15712"/>
                </a:cubicBezTo>
                <a:close/>
                <a:moveTo>
                  <a:pt x="79146" y="28779"/>
                </a:moveTo>
                <a:cubicBezTo>
                  <a:pt x="79317" y="28437"/>
                  <a:pt x="79869" y="28247"/>
                  <a:pt x="80059" y="27923"/>
                </a:cubicBezTo>
                <a:cubicBezTo>
                  <a:pt x="79640" y="27980"/>
                  <a:pt x="79431" y="28418"/>
                  <a:pt x="78994" y="28627"/>
                </a:cubicBezTo>
                <a:cubicBezTo>
                  <a:pt x="79146" y="28627"/>
                  <a:pt x="79032" y="28684"/>
                  <a:pt x="79146" y="28779"/>
                </a:cubicBezTo>
                <a:close/>
                <a:moveTo>
                  <a:pt x="97920" y="11623"/>
                </a:moveTo>
                <a:cubicBezTo>
                  <a:pt x="98015" y="11737"/>
                  <a:pt x="98167" y="11337"/>
                  <a:pt x="98224" y="11566"/>
                </a:cubicBezTo>
                <a:cubicBezTo>
                  <a:pt x="98319" y="11280"/>
                  <a:pt x="98794" y="11071"/>
                  <a:pt x="98871" y="10881"/>
                </a:cubicBezTo>
                <a:cubicBezTo>
                  <a:pt x="98319" y="11280"/>
                  <a:pt x="98110" y="11204"/>
                  <a:pt x="97920" y="11623"/>
                </a:cubicBezTo>
                <a:close/>
                <a:moveTo>
                  <a:pt x="97920" y="11623"/>
                </a:moveTo>
                <a:cubicBezTo>
                  <a:pt x="97672" y="11527"/>
                  <a:pt x="97444" y="12174"/>
                  <a:pt x="97197" y="12098"/>
                </a:cubicBezTo>
                <a:cubicBezTo>
                  <a:pt x="97273" y="11756"/>
                  <a:pt x="98452" y="11014"/>
                  <a:pt x="98890" y="10519"/>
                </a:cubicBezTo>
                <a:cubicBezTo>
                  <a:pt x="98737" y="10462"/>
                  <a:pt x="98566" y="10672"/>
                  <a:pt x="98414" y="10595"/>
                </a:cubicBezTo>
                <a:cubicBezTo>
                  <a:pt x="98414" y="10900"/>
                  <a:pt x="98015" y="10862"/>
                  <a:pt x="98034" y="11166"/>
                </a:cubicBezTo>
                <a:cubicBezTo>
                  <a:pt x="97539" y="11413"/>
                  <a:pt x="95960" y="12555"/>
                  <a:pt x="95846" y="13087"/>
                </a:cubicBezTo>
                <a:cubicBezTo>
                  <a:pt x="96113" y="12688"/>
                  <a:pt x="96626" y="12517"/>
                  <a:pt x="97102" y="12117"/>
                </a:cubicBezTo>
                <a:cubicBezTo>
                  <a:pt x="97292" y="12250"/>
                  <a:pt x="97045" y="12326"/>
                  <a:pt x="97273" y="12383"/>
                </a:cubicBezTo>
                <a:cubicBezTo>
                  <a:pt x="97425" y="12003"/>
                  <a:pt x="97691" y="11965"/>
                  <a:pt x="97996" y="11699"/>
                </a:cubicBezTo>
                <a:cubicBezTo>
                  <a:pt x="97939" y="11699"/>
                  <a:pt x="97881" y="11680"/>
                  <a:pt x="97920" y="11623"/>
                </a:cubicBezTo>
                <a:close/>
                <a:moveTo>
                  <a:pt x="66592" y="40344"/>
                </a:moveTo>
                <a:cubicBezTo>
                  <a:pt x="66687" y="40534"/>
                  <a:pt x="66858" y="40192"/>
                  <a:pt x="67011" y="40116"/>
                </a:cubicBezTo>
                <a:cubicBezTo>
                  <a:pt x="66878" y="40116"/>
                  <a:pt x="66725" y="40249"/>
                  <a:pt x="66592" y="40344"/>
                </a:cubicBezTo>
                <a:close/>
                <a:moveTo>
                  <a:pt x="80078" y="27828"/>
                </a:moveTo>
                <a:cubicBezTo>
                  <a:pt x="80382" y="27752"/>
                  <a:pt x="81010" y="27067"/>
                  <a:pt x="81447" y="26687"/>
                </a:cubicBezTo>
                <a:cubicBezTo>
                  <a:pt x="81029" y="26858"/>
                  <a:pt x="80458" y="27467"/>
                  <a:pt x="80078" y="27828"/>
                </a:cubicBezTo>
                <a:close/>
                <a:moveTo>
                  <a:pt x="69464" y="37871"/>
                </a:moveTo>
                <a:cubicBezTo>
                  <a:pt x="69769" y="37700"/>
                  <a:pt x="70092" y="37415"/>
                  <a:pt x="70320" y="37148"/>
                </a:cubicBezTo>
                <a:cubicBezTo>
                  <a:pt x="69959" y="37358"/>
                  <a:pt x="69693" y="37548"/>
                  <a:pt x="69464" y="37871"/>
                </a:cubicBezTo>
                <a:close/>
                <a:moveTo>
                  <a:pt x="40324" y="65242"/>
                </a:moveTo>
                <a:cubicBezTo>
                  <a:pt x="40553" y="65185"/>
                  <a:pt x="40724" y="64995"/>
                  <a:pt x="40895" y="64786"/>
                </a:cubicBezTo>
                <a:cubicBezTo>
                  <a:pt x="40629" y="64767"/>
                  <a:pt x="40496" y="65090"/>
                  <a:pt x="40324" y="65242"/>
                </a:cubicBezTo>
                <a:close/>
                <a:moveTo>
                  <a:pt x="94610" y="14304"/>
                </a:moveTo>
                <a:cubicBezTo>
                  <a:pt x="94743" y="14533"/>
                  <a:pt x="94933" y="14000"/>
                  <a:pt x="94971" y="14114"/>
                </a:cubicBezTo>
                <a:cubicBezTo>
                  <a:pt x="94971" y="13943"/>
                  <a:pt x="94800" y="14209"/>
                  <a:pt x="94610" y="14304"/>
                </a:cubicBezTo>
                <a:close/>
                <a:moveTo>
                  <a:pt x="10842" y="93146"/>
                </a:moveTo>
                <a:cubicBezTo>
                  <a:pt x="11070" y="92917"/>
                  <a:pt x="11470" y="92841"/>
                  <a:pt x="11812" y="92518"/>
                </a:cubicBezTo>
                <a:cubicBezTo>
                  <a:pt x="11546" y="92556"/>
                  <a:pt x="11032" y="92822"/>
                  <a:pt x="10842" y="93146"/>
                </a:cubicBezTo>
                <a:close/>
                <a:moveTo>
                  <a:pt x="60962" y="46773"/>
                </a:moveTo>
                <a:cubicBezTo>
                  <a:pt x="61133" y="46545"/>
                  <a:pt x="60962" y="46545"/>
                  <a:pt x="61190" y="46354"/>
                </a:cubicBezTo>
                <a:cubicBezTo>
                  <a:pt x="61361" y="46240"/>
                  <a:pt x="61228" y="46469"/>
                  <a:pt x="61342" y="46507"/>
                </a:cubicBezTo>
                <a:cubicBezTo>
                  <a:pt x="61533" y="46240"/>
                  <a:pt x="62027" y="45936"/>
                  <a:pt x="62141" y="45613"/>
                </a:cubicBezTo>
                <a:cubicBezTo>
                  <a:pt x="62217" y="45594"/>
                  <a:pt x="62274" y="45613"/>
                  <a:pt x="62351" y="45632"/>
                </a:cubicBezTo>
                <a:cubicBezTo>
                  <a:pt x="63226" y="44719"/>
                  <a:pt x="64424" y="43806"/>
                  <a:pt x="65242" y="42988"/>
                </a:cubicBezTo>
                <a:cubicBezTo>
                  <a:pt x="64994" y="43007"/>
                  <a:pt x="64956" y="43216"/>
                  <a:pt x="64690" y="43368"/>
                </a:cubicBezTo>
                <a:cubicBezTo>
                  <a:pt x="64595" y="43216"/>
                  <a:pt x="65185" y="43007"/>
                  <a:pt x="64956" y="42874"/>
                </a:cubicBezTo>
                <a:cubicBezTo>
                  <a:pt x="64861" y="43064"/>
                  <a:pt x="64652" y="43178"/>
                  <a:pt x="64481" y="43140"/>
                </a:cubicBezTo>
                <a:cubicBezTo>
                  <a:pt x="64481" y="43083"/>
                  <a:pt x="64975" y="42474"/>
                  <a:pt x="65032" y="42664"/>
                </a:cubicBezTo>
                <a:cubicBezTo>
                  <a:pt x="65261" y="42455"/>
                  <a:pt x="64937" y="42664"/>
                  <a:pt x="64899" y="42512"/>
                </a:cubicBezTo>
                <a:cubicBezTo>
                  <a:pt x="63283" y="43673"/>
                  <a:pt x="62636" y="45042"/>
                  <a:pt x="61457" y="46031"/>
                </a:cubicBezTo>
                <a:cubicBezTo>
                  <a:pt x="61380" y="46145"/>
                  <a:pt x="61419" y="46183"/>
                  <a:pt x="61514" y="46202"/>
                </a:cubicBezTo>
                <a:cubicBezTo>
                  <a:pt x="61400" y="46374"/>
                  <a:pt x="61323" y="46145"/>
                  <a:pt x="61228" y="46183"/>
                </a:cubicBezTo>
                <a:cubicBezTo>
                  <a:pt x="61076" y="46393"/>
                  <a:pt x="60981" y="46488"/>
                  <a:pt x="60753" y="46640"/>
                </a:cubicBezTo>
                <a:cubicBezTo>
                  <a:pt x="61076" y="46640"/>
                  <a:pt x="60696" y="46678"/>
                  <a:pt x="60962" y="46773"/>
                </a:cubicBezTo>
                <a:close/>
                <a:moveTo>
                  <a:pt x="61038" y="46849"/>
                </a:moveTo>
                <a:cubicBezTo>
                  <a:pt x="61133" y="46925"/>
                  <a:pt x="61285" y="46640"/>
                  <a:pt x="61419" y="46583"/>
                </a:cubicBezTo>
                <a:cubicBezTo>
                  <a:pt x="61533" y="46393"/>
                  <a:pt x="61285" y="46602"/>
                  <a:pt x="61228" y="46678"/>
                </a:cubicBezTo>
                <a:lnTo>
                  <a:pt x="61114" y="46564"/>
                </a:lnTo>
                <a:cubicBezTo>
                  <a:pt x="60962" y="46754"/>
                  <a:pt x="61323" y="46640"/>
                  <a:pt x="61038" y="46849"/>
                </a:cubicBezTo>
                <a:close/>
                <a:moveTo>
                  <a:pt x="101096" y="8503"/>
                </a:moveTo>
                <a:cubicBezTo>
                  <a:pt x="100944" y="8427"/>
                  <a:pt x="100887" y="8865"/>
                  <a:pt x="100982" y="8769"/>
                </a:cubicBezTo>
                <a:cubicBezTo>
                  <a:pt x="101020" y="8807"/>
                  <a:pt x="100925" y="8884"/>
                  <a:pt x="100868" y="8941"/>
                </a:cubicBezTo>
                <a:cubicBezTo>
                  <a:pt x="100925" y="8979"/>
                  <a:pt x="101020" y="8846"/>
                  <a:pt x="101096" y="8788"/>
                </a:cubicBezTo>
                <a:cubicBezTo>
                  <a:pt x="101096" y="8693"/>
                  <a:pt x="101020" y="8617"/>
                  <a:pt x="101096" y="8503"/>
                </a:cubicBezTo>
                <a:close/>
                <a:moveTo>
                  <a:pt x="96455" y="12878"/>
                </a:moveTo>
                <a:cubicBezTo>
                  <a:pt x="96588" y="12916"/>
                  <a:pt x="96778" y="12593"/>
                  <a:pt x="96930" y="12498"/>
                </a:cubicBezTo>
                <a:cubicBezTo>
                  <a:pt x="96797" y="12440"/>
                  <a:pt x="96569" y="12669"/>
                  <a:pt x="96455" y="12878"/>
                </a:cubicBezTo>
                <a:close/>
                <a:moveTo>
                  <a:pt x="95390" y="14152"/>
                </a:moveTo>
                <a:cubicBezTo>
                  <a:pt x="95295" y="14266"/>
                  <a:pt x="95371" y="14362"/>
                  <a:pt x="95466" y="14438"/>
                </a:cubicBezTo>
                <a:cubicBezTo>
                  <a:pt x="95295" y="14571"/>
                  <a:pt x="95276" y="14228"/>
                  <a:pt x="95161" y="14514"/>
                </a:cubicBezTo>
                <a:cubicBezTo>
                  <a:pt x="95104" y="14457"/>
                  <a:pt x="95161" y="14381"/>
                  <a:pt x="95085" y="14324"/>
                </a:cubicBezTo>
                <a:cubicBezTo>
                  <a:pt x="95047" y="14476"/>
                  <a:pt x="94952" y="14628"/>
                  <a:pt x="95047" y="14761"/>
                </a:cubicBezTo>
                <a:cubicBezTo>
                  <a:pt x="94667" y="14799"/>
                  <a:pt x="94268" y="15198"/>
                  <a:pt x="94210" y="15427"/>
                </a:cubicBezTo>
                <a:cubicBezTo>
                  <a:pt x="93906" y="15294"/>
                  <a:pt x="93640" y="15826"/>
                  <a:pt x="93507" y="15940"/>
                </a:cubicBezTo>
                <a:cubicBezTo>
                  <a:pt x="93240" y="16150"/>
                  <a:pt x="92708" y="16226"/>
                  <a:pt x="92746" y="16587"/>
                </a:cubicBezTo>
                <a:cubicBezTo>
                  <a:pt x="93316" y="16397"/>
                  <a:pt x="93716" y="15712"/>
                  <a:pt x="94153" y="15750"/>
                </a:cubicBezTo>
                <a:cubicBezTo>
                  <a:pt x="94191" y="15674"/>
                  <a:pt x="94210" y="15617"/>
                  <a:pt x="94134" y="15541"/>
                </a:cubicBezTo>
                <a:cubicBezTo>
                  <a:pt x="94344" y="15351"/>
                  <a:pt x="94496" y="15427"/>
                  <a:pt x="94667" y="15332"/>
                </a:cubicBezTo>
                <a:cubicBezTo>
                  <a:pt x="94629" y="15256"/>
                  <a:pt x="94572" y="15313"/>
                  <a:pt x="94515" y="15275"/>
                </a:cubicBezTo>
                <a:cubicBezTo>
                  <a:pt x="95047" y="15103"/>
                  <a:pt x="95047" y="14837"/>
                  <a:pt x="95523" y="14685"/>
                </a:cubicBezTo>
                <a:lnTo>
                  <a:pt x="95409" y="14571"/>
                </a:lnTo>
                <a:cubicBezTo>
                  <a:pt x="95751" y="14666"/>
                  <a:pt x="96170" y="13829"/>
                  <a:pt x="96588" y="13886"/>
                </a:cubicBezTo>
                <a:cubicBezTo>
                  <a:pt x="96626" y="13829"/>
                  <a:pt x="96626" y="13582"/>
                  <a:pt x="96474" y="13772"/>
                </a:cubicBezTo>
                <a:cubicBezTo>
                  <a:pt x="97387" y="12859"/>
                  <a:pt x="97805" y="12764"/>
                  <a:pt x="98852" y="11832"/>
                </a:cubicBezTo>
                <a:cubicBezTo>
                  <a:pt x="98414" y="11908"/>
                  <a:pt x="98091" y="12345"/>
                  <a:pt x="97805" y="12459"/>
                </a:cubicBezTo>
                <a:cubicBezTo>
                  <a:pt x="97748" y="12383"/>
                  <a:pt x="98072" y="12079"/>
                  <a:pt x="98148" y="12136"/>
                </a:cubicBezTo>
                <a:cubicBezTo>
                  <a:pt x="98053" y="11889"/>
                  <a:pt x="97805" y="12345"/>
                  <a:pt x="97463" y="12574"/>
                </a:cubicBezTo>
                <a:cubicBezTo>
                  <a:pt x="97501" y="12593"/>
                  <a:pt x="97558" y="12593"/>
                  <a:pt x="97615" y="12555"/>
                </a:cubicBezTo>
                <a:cubicBezTo>
                  <a:pt x="97596" y="12764"/>
                  <a:pt x="97197" y="13030"/>
                  <a:pt x="97064" y="12935"/>
                </a:cubicBezTo>
                <a:cubicBezTo>
                  <a:pt x="97140" y="13182"/>
                  <a:pt x="96531" y="13296"/>
                  <a:pt x="96474" y="13563"/>
                </a:cubicBezTo>
                <a:cubicBezTo>
                  <a:pt x="96455" y="13506"/>
                  <a:pt x="96455" y="13430"/>
                  <a:pt x="96550" y="13353"/>
                </a:cubicBezTo>
                <a:cubicBezTo>
                  <a:pt x="96455" y="13296"/>
                  <a:pt x="96322" y="13544"/>
                  <a:pt x="96246" y="13430"/>
                </a:cubicBezTo>
                <a:cubicBezTo>
                  <a:pt x="96170" y="13715"/>
                  <a:pt x="95542" y="14133"/>
                  <a:pt x="95390" y="14152"/>
                </a:cubicBezTo>
                <a:close/>
                <a:moveTo>
                  <a:pt x="92575" y="16587"/>
                </a:moveTo>
                <a:cubicBezTo>
                  <a:pt x="92422" y="16758"/>
                  <a:pt x="92613" y="16758"/>
                  <a:pt x="92365" y="16853"/>
                </a:cubicBezTo>
                <a:cubicBezTo>
                  <a:pt x="92442" y="17024"/>
                  <a:pt x="92575" y="16777"/>
                  <a:pt x="92670" y="16701"/>
                </a:cubicBezTo>
                <a:close/>
                <a:moveTo>
                  <a:pt x="33306" y="72337"/>
                </a:moveTo>
                <a:cubicBezTo>
                  <a:pt x="33192" y="72280"/>
                  <a:pt x="33020" y="72584"/>
                  <a:pt x="32887" y="72660"/>
                </a:cubicBezTo>
                <a:cubicBezTo>
                  <a:pt x="33058" y="72869"/>
                  <a:pt x="33211" y="72470"/>
                  <a:pt x="33306" y="72337"/>
                </a:cubicBezTo>
                <a:close/>
                <a:moveTo>
                  <a:pt x="92270" y="16948"/>
                </a:moveTo>
                <a:cubicBezTo>
                  <a:pt x="92156" y="17063"/>
                  <a:pt x="92042" y="17158"/>
                  <a:pt x="91928" y="17272"/>
                </a:cubicBezTo>
                <a:cubicBezTo>
                  <a:pt x="92023" y="17272"/>
                  <a:pt x="92137" y="17158"/>
                  <a:pt x="92232" y="17196"/>
                </a:cubicBezTo>
                <a:cubicBezTo>
                  <a:pt x="92346" y="17101"/>
                  <a:pt x="92346" y="17024"/>
                  <a:pt x="92270" y="16948"/>
                </a:cubicBezTo>
                <a:close/>
                <a:moveTo>
                  <a:pt x="60734" y="46716"/>
                </a:moveTo>
                <a:cubicBezTo>
                  <a:pt x="60506" y="46849"/>
                  <a:pt x="60734" y="47039"/>
                  <a:pt x="60448" y="47191"/>
                </a:cubicBezTo>
                <a:cubicBezTo>
                  <a:pt x="60563" y="47248"/>
                  <a:pt x="60734" y="46963"/>
                  <a:pt x="60867" y="46868"/>
                </a:cubicBezTo>
                <a:cubicBezTo>
                  <a:pt x="60848" y="46754"/>
                  <a:pt x="60601" y="46887"/>
                  <a:pt x="60734" y="46716"/>
                </a:cubicBezTo>
                <a:close/>
                <a:moveTo>
                  <a:pt x="34162" y="71690"/>
                </a:moveTo>
                <a:cubicBezTo>
                  <a:pt x="34162" y="71519"/>
                  <a:pt x="33990" y="71918"/>
                  <a:pt x="33819" y="71918"/>
                </a:cubicBezTo>
                <a:cubicBezTo>
                  <a:pt x="33876" y="71956"/>
                  <a:pt x="33876" y="71994"/>
                  <a:pt x="33857" y="72033"/>
                </a:cubicBezTo>
                <a:cubicBezTo>
                  <a:pt x="34067" y="72071"/>
                  <a:pt x="34067" y="71785"/>
                  <a:pt x="34162" y="71690"/>
                </a:cubicBezTo>
                <a:close/>
                <a:moveTo>
                  <a:pt x="99346" y="10710"/>
                </a:moveTo>
                <a:cubicBezTo>
                  <a:pt x="99460" y="10805"/>
                  <a:pt x="99194" y="10919"/>
                  <a:pt x="99346" y="10995"/>
                </a:cubicBezTo>
                <a:cubicBezTo>
                  <a:pt x="99232" y="11128"/>
                  <a:pt x="99099" y="11242"/>
                  <a:pt x="98966" y="11375"/>
                </a:cubicBezTo>
                <a:cubicBezTo>
                  <a:pt x="99308" y="11356"/>
                  <a:pt x="99479" y="10786"/>
                  <a:pt x="99765" y="10957"/>
                </a:cubicBezTo>
                <a:cubicBezTo>
                  <a:pt x="99860" y="10900"/>
                  <a:pt x="99841" y="10843"/>
                  <a:pt x="99803" y="10805"/>
                </a:cubicBezTo>
                <a:cubicBezTo>
                  <a:pt x="99974" y="10691"/>
                  <a:pt x="99898" y="10805"/>
                  <a:pt x="99993" y="10900"/>
                </a:cubicBezTo>
                <a:cubicBezTo>
                  <a:pt x="100012" y="10710"/>
                  <a:pt x="100069" y="10462"/>
                  <a:pt x="100221" y="10462"/>
                </a:cubicBezTo>
                <a:cubicBezTo>
                  <a:pt x="100164" y="10386"/>
                  <a:pt x="100145" y="10291"/>
                  <a:pt x="100031" y="10367"/>
                </a:cubicBezTo>
                <a:cubicBezTo>
                  <a:pt x="99993" y="10329"/>
                  <a:pt x="100069" y="10272"/>
                  <a:pt x="100088" y="10234"/>
                </a:cubicBezTo>
                <a:cubicBezTo>
                  <a:pt x="100183" y="10139"/>
                  <a:pt x="100240" y="10348"/>
                  <a:pt x="100316" y="10386"/>
                </a:cubicBezTo>
                <a:cubicBezTo>
                  <a:pt x="100582" y="10196"/>
                  <a:pt x="100659" y="10101"/>
                  <a:pt x="100982" y="9816"/>
                </a:cubicBezTo>
                <a:cubicBezTo>
                  <a:pt x="100925" y="9720"/>
                  <a:pt x="100849" y="9759"/>
                  <a:pt x="100792" y="9720"/>
                </a:cubicBezTo>
                <a:cubicBezTo>
                  <a:pt x="100735" y="9778"/>
                  <a:pt x="100811" y="9835"/>
                  <a:pt x="100849" y="9873"/>
                </a:cubicBezTo>
                <a:cubicBezTo>
                  <a:pt x="100811" y="9911"/>
                  <a:pt x="100773" y="9892"/>
                  <a:pt x="100716" y="9930"/>
                </a:cubicBezTo>
                <a:cubicBezTo>
                  <a:pt x="100639" y="9873"/>
                  <a:pt x="100697" y="9816"/>
                  <a:pt x="100659" y="9778"/>
                </a:cubicBezTo>
                <a:cubicBezTo>
                  <a:pt x="100887" y="9740"/>
                  <a:pt x="100906" y="9435"/>
                  <a:pt x="101077" y="9435"/>
                </a:cubicBezTo>
                <a:cubicBezTo>
                  <a:pt x="101115" y="9112"/>
                  <a:pt x="100620" y="9892"/>
                  <a:pt x="100506" y="9701"/>
                </a:cubicBezTo>
                <a:cubicBezTo>
                  <a:pt x="100468" y="9854"/>
                  <a:pt x="100525" y="9816"/>
                  <a:pt x="100354" y="9930"/>
                </a:cubicBezTo>
                <a:cubicBezTo>
                  <a:pt x="100411" y="10139"/>
                  <a:pt x="100563" y="9720"/>
                  <a:pt x="100639" y="9930"/>
                </a:cubicBezTo>
                <a:cubicBezTo>
                  <a:pt x="100716" y="10006"/>
                  <a:pt x="100468" y="10120"/>
                  <a:pt x="100430" y="10196"/>
                </a:cubicBezTo>
                <a:cubicBezTo>
                  <a:pt x="100373" y="10234"/>
                  <a:pt x="100316" y="10158"/>
                  <a:pt x="100259" y="10215"/>
                </a:cubicBezTo>
                <a:cubicBezTo>
                  <a:pt x="100145" y="10139"/>
                  <a:pt x="100411" y="10006"/>
                  <a:pt x="100259" y="9930"/>
                </a:cubicBezTo>
                <a:cubicBezTo>
                  <a:pt x="99955" y="10234"/>
                  <a:pt x="100088" y="10101"/>
                  <a:pt x="99688" y="10386"/>
                </a:cubicBezTo>
                <a:lnTo>
                  <a:pt x="99841" y="10538"/>
                </a:lnTo>
                <a:cubicBezTo>
                  <a:pt x="99631" y="10557"/>
                  <a:pt x="99555" y="10805"/>
                  <a:pt x="99403" y="10957"/>
                </a:cubicBezTo>
                <a:cubicBezTo>
                  <a:pt x="99422" y="10805"/>
                  <a:pt x="99479" y="10672"/>
                  <a:pt x="99555" y="10519"/>
                </a:cubicBezTo>
                <a:cubicBezTo>
                  <a:pt x="99403" y="10367"/>
                  <a:pt x="99346" y="10824"/>
                  <a:pt x="99137" y="10767"/>
                </a:cubicBezTo>
                <a:cubicBezTo>
                  <a:pt x="99061" y="10881"/>
                  <a:pt x="99384" y="10843"/>
                  <a:pt x="99365" y="10710"/>
                </a:cubicBezTo>
                <a:close/>
                <a:moveTo>
                  <a:pt x="66288" y="42056"/>
                </a:moveTo>
                <a:cubicBezTo>
                  <a:pt x="66573" y="41809"/>
                  <a:pt x="66878" y="41675"/>
                  <a:pt x="67049" y="41409"/>
                </a:cubicBezTo>
                <a:cubicBezTo>
                  <a:pt x="66935" y="41466"/>
                  <a:pt x="66820" y="41428"/>
                  <a:pt x="66744" y="41276"/>
                </a:cubicBezTo>
                <a:cubicBezTo>
                  <a:pt x="66402" y="41542"/>
                  <a:pt x="66136" y="41732"/>
                  <a:pt x="66288" y="42056"/>
                </a:cubicBezTo>
                <a:close/>
                <a:moveTo>
                  <a:pt x="70282" y="38461"/>
                </a:moveTo>
                <a:cubicBezTo>
                  <a:pt x="70396" y="38537"/>
                  <a:pt x="69997" y="38537"/>
                  <a:pt x="70206" y="38670"/>
                </a:cubicBezTo>
                <a:cubicBezTo>
                  <a:pt x="70301" y="38442"/>
                  <a:pt x="71005" y="38214"/>
                  <a:pt x="70967" y="37814"/>
                </a:cubicBezTo>
                <a:cubicBezTo>
                  <a:pt x="71423" y="37700"/>
                  <a:pt x="71861" y="36901"/>
                  <a:pt x="72451" y="36692"/>
                </a:cubicBezTo>
                <a:cubicBezTo>
                  <a:pt x="72527" y="36597"/>
                  <a:pt x="72641" y="36483"/>
                  <a:pt x="72622" y="36388"/>
                </a:cubicBezTo>
                <a:cubicBezTo>
                  <a:pt x="73782" y="35589"/>
                  <a:pt x="74391" y="34942"/>
                  <a:pt x="75608" y="33744"/>
                </a:cubicBezTo>
                <a:cubicBezTo>
                  <a:pt x="75684" y="33725"/>
                  <a:pt x="75741" y="33744"/>
                  <a:pt x="75798" y="33763"/>
                </a:cubicBezTo>
                <a:cubicBezTo>
                  <a:pt x="78138" y="31594"/>
                  <a:pt x="80782" y="29521"/>
                  <a:pt x="83083" y="27353"/>
                </a:cubicBezTo>
                <a:cubicBezTo>
                  <a:pt x="82950" y="27220"/>
                  <a:pt x="82760" y="27524"/>
                  <a:pt x="82589" y="27600"/>
                </a:cubicBezTo>
                <a:cubicBezTo>
                  <a:pt x="82627" y="27619"/>
                  <a:pt x="82684" y="27581"/>
                  <a:pt x="82703" y="27619"/>
                </a:cubicBezTo>
                <a:cubicBezTo>
                  <a:pt x="81295" y="28722"/>
                  <a:pt x="79260" y="30548"/>
                  <a:pt x="77872" y="31689"/>
                </a:cubicBezTo>
                <a:cubicBezTo>
                  <a:pt x="77814" y="31651"/>
                  <a:pt x="77814" y="31613"/>
                  <a:pt x="77834" y="31556"/>
                </a:cubicBezTo>
                <a:cubicBezTo>
                  <a:pt x="77757" y="31518"/>
                  <a:pt x="77700" y="31632"/>
                  <a:pt x="77776" y="31689"/>
                </a:cubicBezTo>
                <a:cubicBezTo>
                  <a:pt x="74847" y="34409"/>
                  <a:pt x="70149" y="38252"/>
                  <a:pt x="66839" y="41181"/>
                </a:cubicBezTo>
                <a:cubicBezTo>
                  <a:pt x="67049" y="41409"/>
                  <a:pt x="67125" y="41200"/>
                  <a:pt x="67277" y="41276"/>
                </a:cubicBezTo>
                <a:cubicBezTo>
                  <a:pt x="67467" y="41162"/>
                  <a:pt x="67296" y="41086"/>
                  <a:pt x="67372" y="40972"/>
                </a:cubicBezTo>
                <a:cubicBezTo>
                  <a:pt x="67410" y="41010"/>
                  <a:pt x="67600" y="41048"/>
                  <a:pt x="67429" y="40838"/>
                </a:cubicBezTo>
                <a:cubicBezTo>
                  <a:pt x="67524" y="40762"/>
                  <a:pt x="67581" y="40953"/>
                  <a:pt x="67676" y="40915"/>
                </a:cubicBezTo>
                <a:cubicBezTo>
                  <a:pt x="67924" y="40553"/>
                  <a:pt x="68361" y="40458"/>
                  <a:pt x="68437" y="39983"/>
                </a:cubicBezTo>
                <a:cubicBezTo>
                  <a:pt x="68399" y="40097"/>
                  <a:pt x="68723" y="40116"/>
                  <a:pt x="68665" y="39830"/>
                </a:cubicBezTo>
                <a:cubicBezTo>
                  <a:pt x="69617" y="39526"/>
                  <a:pt x="69826" y="38803"/>
                  <a:pt x="70282" y="38442"/>
                </a:cubicBezTo>
                <a:close/>
                <a:moveTo>
                  <a:pt x="66174" y="42037"/>
                </a:moveTo>
                <a:cubicBezTo>
                  <a:pt x="66117" y="41980"/>
                  <a:pt x="65965" y="42284"/>
                  <a:pt x="65774" y="42398"/>
                </a:cubicBezTo>
                <a:cubicBezTo>
                  <a:pt x="66022" y="42550"/>
                  <a:pt x="66079" y="42189"/>
                  <a:pt x="66174" y="42037"/>
                </a:cubicBezTo>
                <a:close/>
                <a:moveTo>
                  <a:pt x="31651" y="74448"/>
                </a:moveTo>
                <a:cubicBezTo>
                  <a:pt x="31632" y="74505"/>
                  <a:pt x="31651" y="74543"/>
                  <a:pt x="31594" y="74581"/>
                </a:cubicBezTo>
                <a:cubicBezTo>
                  <a:pt x="31613" y="74600"/>
                  <a:pt x="31651" y="74638"/>
                  <a:pt x="31670" y="74657"/>
                </a:cubicBezTo>
                <a:cubicBezTo>
                  <a:pt x="31784" y="74543"/>
                  <a:pt x="31898" y="74448"/>
                  <a:pt x="31917" y="74353"/>
                </a:cubicBezTo>
                <a:cubicBezTo>
                  <a:pt x="31860" y="74220"/>
                  <a:pt x="31708" y="74581"/>
                  <a:pt x="31651" y="74448"/>
                </a:cubicBezTo>
                <a:close/>
                <a:moveTo>
                  <a:pt x="85556" y="24157"/>
                </a:moveTo>
                <a:cubicBezTo>
                  <a:pt x="85518" y="24290"/>
                  <a:pt x="85404" y="24347"/>
                  <a:pt x="85214" y="24576"/>
                </a:cubicBezTo>
                <a:cubicBezTo>
                  <a:pt x="85214" y="24652"/>
                  <a:pt x="85670" y="24309"/>
                  <a:pt x="85651" y="24157"/>
                </a:cubicBezTo>
                <a:cubicBezTo>
                  <a:pt x="85556" y="24176"/>
                  <a:pt x="85499" y="24024"/>
                  <a:pt x="85404" y="24176"/>
                </a:cubicBezTo>
                <a:cubicBezTo>
                  <a:pt x="85442" y="24271"/>
                  <a:pt x="85499" y="24214"/>
                  <a:pt x="85556" y="24157"/>
                </a:cubicBezTo>
                <a:close/>
                <a:moveTo>
                  <a:pt x="62731" y="45556"/>
                </a:moveTo>
                <a:cubicBezTo>
                  <a:pt x="62997" y="45461"/>
                  <a:pt x="63302" y="45023"/>
                  <a:pt x="63587" y="44814"/>
                </a:cubicBezTo>
                <a:cubicBezTo>
                  <a:pt x="63815" y="44548"/>
                  <a:pt x="63435" y="44852"/>
                  <a:pt x="63359" y="44966"/>
                </a:cubicBezTo>
                <a:cubicBezTo>
                  <a:pt x="63226" y="45080"/>
                  <a:pt x="63092" y="45194"/>
                  <a:pt x="62978" y="45327"/>
                </a:cubicBezTo>
                <a:cubicBezTo>
                  <a:pt x="62807" y="45441"/>
                  <a:pt x="62864" y="45384"/>
                  <a:pt x="62731" y="45556"/>
                </a:cubicBezTo>
                <a:close/>
                <a:moveTo>
                  <a:pt x="62008" y="46145"/>
                </a:moveTo>
                <a:cubicBezTo>
                  <a:pt x="61970" y="46431"/>
                  <a:pt x="62408" y="45879"/>
                  <a:pt x="62579" y="45765"/>
                </a:cubicBezTo>
                <a:cubicBezTo>
                  <a:pt x="62427" y="45613"/>
                  <a:pt x="62255" y="46183"/>
                  <a:pt x="62008" y="46145"/>
                </a:cubicBezTo>
                <a:close/>
                <a:moveTo>
                  <a:pt x="61666" y="46545"/>
                </a:moveTo>
                <a:cubicBezTo>
                  <a:pt x="61514" y="46526"/>
                  <a:pt x="61323" y="46849"/>
                  <a:pt x="61152" y="46963"/>
                </a:cubicBezTo>
                <a:cubicBezTo>
                  <a:pt x="61285" y="46982"/>
                  <a:pt x="61495" y="46659"/>
                  <a:pt x="61666" y="46545"/>
                </a:cubicBezTo>
                <a:close/>
                <a:moveTo>
                  <a:pt x="98985" y="11489"/>
                </a:moveTo>
                <a:cubicBezTo>
                  <a:pt x="98928" y="11546"/>
                  <a:pt x="98852" y="11604"/>
                  <a:pt x="98794" y="11661"/>
                </a:cubicBezTo>
                <a:cubicBezTo>
                  <a:pt x="98852" y="11661"/>
                  <a:pt x="98928" y="11699"/>
                  <a:pt x="98985" y="11775"/>
                </a:cubicBezTo>
                <a:cubicBezTo>
                  <a:pt x="99080" y="11699"/>
                  <a:pt x="99042" y="11585"/>
                  <a:pt x="99118" y="11642"/>
                </a:cubicBezTo>
                <a:cubicBezTo>
                  <a:pt x="99251" y="11470"/>
                  <a:pt x="99004" y="11604"/>
                  <a:pt x="98985" y="11489"/>
                </a:cubicBezTo>
                <a:close/>
                <a:moveTo>
                  <a:pt x="85822" y="23853"/>
                </a:moveTo>
                <a:cubicBezTo>
                  <a:pt x="85651" y="24043"/>
                  <a:pt x="86070" y="24138"/>
                  <a:pt x="85727" y="24233"/>
                </a:cubicBezTo>
                <a:cubicBezTo>
                  <a:pt x="85917" y="24405"/>
                  <a:pt x="86184" y="24062"/>
                  <a:pt x="86450" y="23834"/>
                </a:cubicBezTo>
                <a:cubicBezTo>
                  <a:pt x="86336" y="23758"/>
                  <a:pt x="86241" y="23777"/>
                  <a:pt x="86146" y="23625"/>
                </a:cubicBezTo>
                <a:cubicBezTo>
                  <a:pt x="86108" y="23777"/>
                  <a:pt x="86089" y="23682"/>
                  <a:pt x="85955" y="23796"/>
                </a:cubicBezTo>
                <a:cubicBezTo>
                  <a:pt x="86012" y="23815"/>
                  <a:pt x="86051" y="23815"/>
                  <a:pt x="86108" y="23872"/>
                </a:cubicBezTo>
                <a:cubicBezTo>
                  <a:pt x="85993" y="23948"/>
                  <a:pt x="85917" y="23872"/>
                  <a:pt x="85822" y="23853"/>
                </a:cubicBezTo>
                <a:close/>
                <a:moveTo>
                  <a:pt x="64062" y="44357"/>
                </a:moveTo>
                <a:cubicBezTo>
                  <a:pt x="64196" y="44414"/>
                  <a:pt x="64348" y="44110"/>
                  <a:pt x="64500" y="44034"/>
                </a:cubicBezTo>
                <a:cubicBezTo>
                  <a:pt x="64291" y="43996"/>
                  <a:pt x="64234" y="44224"/>
                  <a:pt x="64062" y="44357"/>
                </a:cubicBezTo>
                <a:close/>
                <a:moveTo>
                  <a:pt x="86811" y="23073"/>
                </a:moveTo>
                <a:cubicBezTo>
                  <a:pt x="86849" y="23130"/>
                  <a:pt x="87211" y="22769"/>
                  <a:pt x="86983" y="23054"/>
                </a:cubicBezTo>
                <a:cubicBezTo>
                  <a:pt x="87154" y="23073"/>
                  <a:pt x="87192" y="22959"/>
                  <a:pt x="87211" y="22826"/>
                </a:cubicBezTo>
                <a:cubicBezTo>
                  <a:pt x="87097" y="22788"/>
                  <a:pt x="86830" y="22921"/>
                  <a:pt x="86811" y="23073"/>
                </a:cubicBezTo>
                <a:close/>
                <a:moveTo>
                  <a:pt x="86678" y="23130"/>
                </a:moveTo>
                <a:cubicBezTo>
                  <a:pt x="86507" y="23301"/>
                  <a:pt x="86868" y="23473"/>
                  <a:pt x="86906" y="23187"/>
                </a:cubicBezTo>
                <a:cubicBezTo>
                  <a:pt x="86830" y="23149"/>
                  <a:pt x="86735" y="23301"/>
                  <a:pt x="86678" y="23130"/>
                </a:cubicBezTo>
                <a:close/>
                <a:moveTo>
                  <a:pt x="65641" y="43026"/>
                </a:moveTo>
                <a:cubicBezTo>
                  <a:pt x="65793" y="42779"/>
                  <a:pt x="66326" y="42493"/>
                  <a:pt x="66459" y="42246"/>
                </a:cubicBezTo>
                <a:cubicBezTo>
                  <a:pt x="66136" y="42493"/>
                  <a:pt x="65679" y="42722"/>
                  <a:pt x="65641" y="43026"/>
                </a:cubicBezTo>
                <a:close/>
                <a:moveTo>
                  <a:pt x="87800" y="22483"/>
                </a:moveTo>
                <a:cubicBezTo>
                  <a:pt x="87724" y="22369"/>
                  <a:pt x="87934" y="22464"/>
                  <a:pt x="87991" y="22293"/>
                </a:cubicBezTo>
                <a:cubicBezTo>
                  <a:pt x="87953" y="22274"/>
                  <a:pt x="87953" y="22217"/>
                  <a:pt x="87972" y="22179"/>
                </a:cubicBezTo>
                <a:cubicBezTo>
                  <a:pt x="87743" y="22198"/>
                  <a:pt x="87667" y="22560"/>
                  <a:pt x="87287" y="22617"/>
                </a:cubicBezTo>
                <a:cubicBezTo>
                  <a:pt x="87287" y="22674"/>
                  <a:pt x="87344" y="22902"/>
                  <a:pt x="87477" y="22712"/>
                </a:cubicBezTo>
                <a:cubicBezTo>
                  <a:pt x="87325" y="22978"/>
                  <a:pt x="87192" y="23092"/>
                  <a:pt x="86830" y="23396"/>
                </a:cubicBezTo>
                <a:cubicBezTo>
                  <a:pt x="87477" y="23130"/>
                  <a:pt x="88219" y="22236"/>
                  <a:pt x="88866" y="21761"/>
                </a:cubicBezTo>
                <a:cubicBezTo>
                  <a:pt x="88675" y="22046"/>
                  <a:pt x="89227" y="21856"/>
                  <a:pt x="88961" y="21685"/>
                </a:cubicBezTo>
                <a:cubicBezTo>
                  <a:pt x="89132" y="21570"/>
                  <a:pt x="89417" y="21494"/>
                  <a:pt x="89360" y="21228"/>
                </a:cubicBezTo>
                <a:cubicBezTo>
                  <a:pt x="89151" y="21551"/>
                  <a:pt x="89037" y="21399"/>
                  <a:pt x="88694" y="21780"/>
                </a:cubicBezTo>
                <a:cubicBezTo>
                  <a:pt x="88751" y="21342"/>
                  <a:pt x="89265" y="21304"/>
                  <a:pt x="89588" y="20886"/>
                </a:cubicBezTo>
                <a:cubicBezTo>
                  <a:pt x="89189" y="21000"/>
                  <a:pt x="88828" y="21418"/>
                  <a:pt x="88523" y="21589"/>
                </a:cubicBezTo>
                <a:cubicBezTo>
                  <a:pt x="88428" y="21723"/>
                  <a:pt x="88504" y="21799"/>
                  <a:pt x="88618" y="21799"/>
                </a:cubicBezTo>
                <a:cubicBezTo>
                  <a:pt x="88485" y="21989"/>
                  <a:pt x="88409" y="21894"/>
                  <a:pt x="88333" y="21780"/>
                </a:cubicBezTo>
                <a:lnTo>
                  <a:pt x="88086" y="22008"/>
                </a:lnTo>
                <a:cubicBezTo>
                  <a:pt x="88200" y="22008"/>
                  <a:pt x="88086" y="22388"/>
                  <a:pt x="87800" y="22483"/>
                </a:cubicBezTo>
                <a:close/>
                <a:moveTo>
                  <a:pt x="91224" y="19345"/>
                </a:moveTo>
                <a:cubicBezTo>
                  <a:pt x="91395" y="19478"/>
                  <a:pt x="91662" y="19041"/>
                  <a:pt x="91719" y="19079"/>
                </a:cubicBezTo>
                <a:cubicBezTo>
                  <a:pt x="91776" y="18812"/>
                  <a:pt x="91357" y="19345"/>
                  <a:pt x="91224" y="19345"/>
                </a:cubicBezTo>
                <a:close/>
                <a:moveTo>
                  <a:pt x="91357" y="20068"/>
                </a:moveTo>
                <a:cubicBezTo>
                  <a:pt x="91281" y="19973"/>
                  <a:pt x="91338" y="19859"/>
                  <a:pt x="91186" y="19878"/>
                </a:cubicBezTo>
                <a:cubicBezTo>
                  <a:pt x="91281" y="19782"/>
                  <a:pt x="91376" y="19687"/>
                  <a:pt x="91471" y="19611"/>
                </a:cubicBezTo>
                <a:cubicBezTo>
                  <a:pt x="91281" y="19725"/>
                  <a:pt x="90311" y="20315"/>
                  <a:pt x="90425" y="20524"/>
                </a:cubicBezTo>
                <a:cubicBezTo>
                  <a:pt x="90654" y="20315"/>
                  <a:pt x="90882" y="20068"/>
                  <a:pt x="91091" y="19973"/>
                </a:cubicBezTo>
                <a:cubicBezTo>
                  <a:pt x="90882" y="20277"/>
                  <a:pt x="91452" y="19897"/>
                  <a:pt x="91224" y="20201"/>
                </a:cubicBezTo>
                <a:cubicBezTo>
                  <a:pt x="91319" y="20258"/>
                  <a:pt x="91471" y="19954"/>
                  <a:pt x="91567" y="20087"/>
                </a:cubicBezTo>
                <a:cubicBezTo>
                  <a:pt x="91586" y="20030"/>
                  <a:pt x="91529" y="19840"/>
                  <a:pt x="91357" y="20068"/>
                </a:cubicBezTo>
                <a:close/>
                <a:moveTo>
                  <a:pt x="87915" y="22807"/>
                </a:moveTo>
                <a:cubicBezTo>
                  <a:pt x="87896" y="22864"/>
                  <a:pt x="87857" y="22940"/>
                  <a:pt x="87762" y="23016"/>
                </a:cubicBezTo>
                <a:cubicBezTo>
                  <a:pt x="87857" y="23168"/>
                  <a:pt x="87991" y="22997"/>
                  <a:pt x="88086" y="23073"/>
                </a:cubicBezTo>
                <a:cubicBezTo>
                  <a:pt x="88447" y="22617"/>
                  <a:pt x="89208" y="22445"/>
                  <a:pt x="89094" y="21913"/>
                </a:cubicBezTo>
                <a:cubicBezTo>
                  <a:pt x="88447" y="22274"/>
                  <a:pt x="88257" y="22788"/>
                  <a:pt x="87915" y="22807"/>
                </a:cubicBezTo>
                <a:close/>
                <a:moveTo>
                  <a:pt x="85252" y="25394"/>
                </a:moveTo>
                <a:cubicBezTo>
                  <a:pt x="85442" y="25470"/>
                  <a:pt x="85423" y="25241"/>
                  <a:pt x="85613" y="25184"/>
                </a:cubicBezTo>
                <a:cubicBezTo>
                  <a:pt x="85499" y="25070"/>
                  <a:pt x="85252" y="25318"/>
                  <a:pt x="85252" y="25394"/>
                </a:cubicBezTo>
                <a:close/>
                <a:moveTo>
                  <a:pt x="96607" y="14780"/>
                </a:moveTo>
                <a:cubicBezTo>
                  <a:pt x="96569" y="14818"/>
                  <a:pt x="96569" y="14837"/>
                  <a:pt x="96588" y="14856"/>
                </a:cubicBezTo>
                <a:cubicBezTo>
                  <a:pt x="96626" y="15065"/>
                  <a:pt x="96189" y="15065"/>
                  <a:pt x="96417" y="15256"/>
                </a:cubicBezTo>
                <a:cubicBezTo>
                  <a:pt x="96759" y="14989"/>
                  <a:pt x="97007" y="14780"/>
                  <a:pt x="97178" y="14514"/>
                </a:cubicBezTo>
                <a:cubicBezTo>
                  <a:pt x="96930" y="14457"/>
                  <a:pt x="96835" y="14989"/>
                  <a:pt x="96607" y="14780"/>
                </a:cubicBezTo>
                <a:close/>
                <a:moveTo>
                  <a:pt x="99042" y="13487"/>
                </a:moveTo>
                <a:cubicBezTo>
                  <a:pt x="98966" y="13487"/>
                  <a:pt x="98509" y="13905"/>
                  <a:pt x="98433" y="13924"/>
                </a:cubicBezTo>
                <a:cubicBezTo>
                  <a:pt x="98376" y="14038"/>
                  <a:pt x="98433" y="14171"/>
                  <a:pt x="98566" y="14152"/>
                </a:cubicBezTo>
                <a:cubicBezTo>
                  <a:pt x="98148" y="14495"/>
                  <a:pt x="98072" y="14837"/>
                  <a:pt x="97653" y="14723"/>
                </a:cubicBezTo>
                <a:cubicBezTo>
                  <a:pt x="97805" y="14742"/>
                  <a:pt x="97843" y="14704"/>
                  <a:pt x="97843" y="14552"/>
                </a:cubicBezTo>
                <a:cubicBezTo>
                  <a:pt x="97939" y="14419"/>
                  <a:pt x="97977" y="14742"/>
                  <a:pt x="98091" y="14514"/>
                </a:cubicBezTo>
                <a:cubicBezTo>
                  <a:pt x="97939" y="14457"/>
                  <a:pt x="97958" y="14438"/>
                  <a:pt x="98053" y="14285"/>
                </a:cubicBezTo>
                <a:cubicBezTo>
                  <a:pt x="97387" y="14552"/>
                  <a:pt x="97121" y="14894"/>
                  <a:pt x="96550" y="15198"/>
                </a:cubicBezTo>
                <a:cubicBezTo>
                  <a:pt x="96493" y="15313"/>
                  <a:pt x="96436" y="15427"/>
                  <a:pt x="96569" y="15522"/>
                </a:cubicBezTo>
                <a:cubicBezTo>
                  <a:pt x="96474" y="15484"/>
                  <a:pt x="96360" y="15541"/>
                  <a:pt x="96246" y="15465"/>
                </a:cubicBezTo>
                <a:cubicBezTo>
                  <a:pt x="96303" y="15731"/>
                  <a:pt x="95998" y="15712"/>
                  <a:pt x="95827" y="15788"/>
                </a:cubicBezTo>
                <a:cubicBezTo>
                  <a:pt x="95789" y="15750"/>
                  <a:pt x="95884" y="15674"/>
                  <a:pt x="95941" y="15617"/>
                </a:cubicBezTo>
                <a:cubicBezTo>
                  <a:pt x="96036" y="15503"/>
                  <a:pt x="96074" y="15826"/>
                  <a:pt x="96189" y="15598"/>
                </a:cubicBezTo>
                <a:cubicBezTo>
                  <a:pt x="95846" y="15579"/>
                  <a:pt x="96303" y="15465"/>
                  <a:pt x="96322" y="15256"/>
                </a:cubicBezTo>
                <a:cubicBezTo>
                  <a:pt x="96132" y="15294"/>
                  <a:pt x="95428" y="15731"/>
                  <a:pt x="95599" y="15940"/>
                </a:cubicBezTo>
                <a:cubicBezTo>
                  <a:pt x="95637" y="15807"/>
                  <a:pt x="95675" y="15807"/>
                  <a:pt x="95770" y="15921"/>
                </a:cubicBezTo>
                <a:cubicBezTo>
                  <a:pt x="95599" y="16283"/>
                  <a:pt x="94819" y="16359"/>
                  <a:pt x="94933" y="16777"/>
                </a:cubicBezTo>
                <a:lnTo>
                  <a:pt x="95161" y="16549"/>
                </a:lnTo>
                <a:cubicBezTo>
                  <a:pt x="95181" y="16606"/>
                  <a:pt x="95104" y="16853"/>
                  <a:pt x="95009" y="16777"/>
                </a:cubicBezTo>
                <a:cubicBezTo>
                  <a:pt x="94971" y="16891"/>
                  <a:pt x="95104" y="16986"/>
                  <a:pt x="95123" y="17082"/>
                </a:cubicBezTo>
                <a:cubicBezTo>
                  <a:pt x="95276" y="16929"/>
                  <a:pt x="95085" y="16815"/>
                  <a:pt x="95200" y="16663"/>
                </a:cubicBezTo>
                <a:cubicBezTo>
                  <a:pt x="95314" y="16587"/>
                  <a:pt x="95219" y="16834"/>
                  <a:pt x="95390" y="16777"/>
                </a:cubicBezTo>
                <a:cubicBezTo>
                  <a:pt x="95428" y="16853"/>
                  <a:pt x="95276" y="16815"/>
                  <a:pt x="95314" y="16910"/>
                </a:cubicBezTo>
                <a:cubicBezTo>
                  <a:pt x="95504" y="17063"/>
                  <a:pt x="95599" y="16701"/>
                  <a:pt x="95713" y="16739"/>
                </a:cubicBezTo>
                <a:cubicBezTo>
                  <a:pt x="95770" y="16549"/>
                  <a:pt x="95428" y="16644"/>
                  <a:pt x="95333" y="16530"/>
                </a:cubicBezTo>
                <a:cubicBezTo>
                  <a:pt x="95371" y="16378"/>
                  <a:pt x="95694" y="16511"/>
                  <a:pt x="95599" y="16226"/>
                </a:cubicBezTo>
                <a:cubicBezTo>
                  <a:pt x="95675" y="16169"/>
                  <a:pt x="95713" y="16283"/>
                  <a:pt x="95789" y="16321"/>
                </a:cubicBezTo>
                <a:cubicBezTo>
                  <a:pt x="95865" y="16264"/>
                  <a:pt x="95941" y="16130"/>
                  <a:pt x="96017" y="16188"/>
                </a:cubicBezTo>
                <a:cubicBezTo>
                  <a:pt x="96113" y="16073"/>
                  <a:pt x="95865" y="16130"/>
                  <a:pt x="95827" y="16073"/>
                </a:cubicBezTo>
                <a:cubicBezTo>
                  <a:pt x="95884" y="16054"/>
                  <a:pt x="95941" y="16035"/>
                  <a:pt x="95922" y="15997"/>
                </a:cubicBezTo>
                <a:cubicBezTo>
                  <a:pt x="96017" y="15883"/>
                  <a:pt x="96074" y="16092"/>
                  <a:pt x="96151" y="16130"/>
                </a:cubicBezTo>
                <a:cubicBezTo>
                  <a:pt x="96284" y="16207"/>
                  <a:pt x="95884" y="16321"/>
                  <a:pt x="96017" y="16397"/>
                </a:cubicBezTo>
                <a:cubicBezTo>
                  <a:pt x="96151" y="16606"/>
                  <a:pt x="96379" y="16035"/>
                  <a:pt x="96436" y="16150"/>
                </a:cubicBezTo>
                <a:cubicBezTo>
                  <a:pt x="96379" y="16016"/>
                  <a:pt x="96341" y="16073"/>
                  <a:pt x="96246" y="15959"/>
                </a:cubicBezTo>
                <a:cubicBezTo>
                  <a:pt x="96436" y="15940"/>
                  <a:pt x="96569" y="15959"/>
                  <a:pt x="96588" y="15731"/>
                </a:cubicBezTo>
                <a:cubicBezTo>
                  <a:pt x="96683" y="15807"/>
                  <a:pt x="96626" y="15902"/>
                  <a:pt x="96493" y="16016"/>
                </a:cubicBezTo>
                <a:cubicBezTo>
                  <a:pt x="96607" y="16073"/>
                  <a:pt x="96797" y="15712"/>
                  <a:pt x="96892" y="15864"/>
                </a:cubicBezTo>
                <a:cubicBezTo>
                  <a:pt x="98072" y="14552"/>
                  <a:pt x="100145" y="13163"/>
                  <a:pt x="101343" y="11965"/>
                </a:cubicBezTo>
                <a:cubicBezTo>
                  <a:pt x="101058" y="12079"/>
                  <a:pt x="100735" y="12326"/>
                  <a:pt x="100487" y="12612"/>
                </a:cubicBezTo>
                <a:cubicBezTo>
                  <a:pt x="100468" y="12650"/>
                  <a:pt x="100240" y="12440"/>
                  <a:pt x="100354" y="12669"/>
                </a:cubicBezTo>
                <a:cubicBezTo>
                  <a:pt x="100164" y="12745"/>
                  <a:pt x="100240" y="12574"/>
                  <a:pt x="100088" y="12574"/>
                </a:cubicBezTo>
                <a:cubicBezTo>
                  <a:pt x="99993" y="12631"/>
                  <a:pt x="99841" y="12878"/>
                  <a:pt x="99765" y="12802"/>
                </a:cubicBezTo>
                <a:cubicBezTo>
                  <a:pt x="99879" y="12992"/>
                  <a:pt x="99726" y="12878"/>
                  <a:pt x="99765" y="13087"/>
                </a:cubicBezTo>
                <a:cubicBezTo>
                  <a:pt x="99936" y="12973"/>
                  <a:pt x="99955" y="12859"/>
                  <a:pt x="100069" y="12745"/>
                </a:cubicBezTo>
                <a:cubicBezTo>
                  <a:pt x="100088" y="12954"/>
                  <a:pt x="99707" y="13334"/>
                  <a:pt x="99479" y="13277"/>
                </a:cubicBezTo>
                <a:cubicBezTo>
                  <a:pt x="99498" y="13449"/>
                  <a:pt x="99365" y="13620"/>
                  <a:pt x="99213" y="13677"/>
                </a:cubicBezTo>
                <a:cubicBezTo>
                  <a:pt x="99194" y="13677"/>
                  <a:pt x="99042" y="13620"/>
                  <a:pt x="99061" y="13601"/>
                </a:cubicBezTo>
                <a:cubicBezTo>
                  <a:pt x="98966" y="13677"/>
                  <a:pt x="99080" y="14038"/>
                  <a:pt x="98909" y="13753"/>
                </a:cubicBezTo>
                <a:cubicBezTo>
                  <a:pt x="98794" y="13829"/>
                  <a:pt x="98966" y="13905"/>
                  <a:pt x="98871" y="14000"/>
                </a:cubicBezTo>
                <a:cubicBezTo>
                  <a:pt x="98756" y="14095"/>
                  <a:pt x="98852" y="13848"/>
                  <a:pt x="98699" y="13810"/>
                </a:cubicBezTo>
                <a:cubicBezTo>
                  <a:pt x="98813" y="13791"/>
                  <a:pt x="99023" y="13601"/>
                  <a:pt x="99042" y="13487"/>
                </a:cubicBezTo>
                <a:close/>
                <a:moveTo>
                  <a:pt x="98186" y="14438"/>
                </a:moveTo>
                <a:cubicBezTo>
                  <a:pt x="98148" y="14304"/>
                  <a:pt x="98376" y="14133"/>
                  <a:pt x="98262" y="14019"/>
                </a:cubicBezTo>
                <a:cubicBezTo>
                  <a:pt x="98186" y="14076"/>
                  <a:pt x="98129" y="14133"/>
                  <a:pt x="98053" y="14190"/>
                </a:cubicBezTo>
                <a:cubicBezTo>
                  <a:pt x="98053" y="14285"/>
                  <a:pt x="98091" y="14362"/>
                  <a:pt x="98186" y="14438"/>
                </a:cubicBezTo>
                <a:close/>
                <a:moveTo>
                  <a:pt x="92289" y="18908"/>
                </a:moveTo>
                <a:cubicBezTo>
                  <a:pt x="92365" y="18984"/>
                  <a:pt x="92480" y="18869"/>
                  <a:pt x="92575" y="18927"/>
                </a:cubicBezTo>
                <a:cubicBezTo>
                  <a:pt x="92575" y="18812"/>
                  <a:pt x="92689" y="18546"/>
                  <a:pt x="92860" y="18736"/>
                </a:cubicBezTo>
                <a:cubicBezTo>
                  <a:pt x="92860" y="18261"/>
                  <a:pt x="93659" y="18185"/>
                  <a:pt x="93678" y="17671"/>
                </a:cubicBezTo>
                <a:cubicBezTo>
                  <a:pt x="93469" y="18033"/>
                  <a:pt x="92689" y="18470"/>
                  <a:pt x="92289" y="18908"/>
                </a:cubicBezTo>
                <a:close/>
                <a:moveTo>
                  <a:pt x="105585" y="6487"/>
                </a:moveTo>
                <a:cubicBezTo>
                  <a:pt x="105908" y="6525"/>
                  <a:pt x="105965" y="6221"/>
                  <a:pt x="106232" y="6107"/>
                </a:cubicBezTo>
                <a:cubicBezTo>
                  <a:pt x="105984" y="6069"/>
                  <a:pt x="105889" y="6392"/>
                  <a:pt x="105585" y="6487"/>
                </a:cubicBezTo>
                <a:close/>
                <a:moveTo>
                  <a:pt x="93773" y="17671"/>
                </a:moveTo>
                <a:cubicBezTo>
                  <a:pt x="94039" y="17709"/>
                  <a:pt x="94134" y="17386"/>
                  <a:pt x="94458" y="17234"/>
                </a:cubicBezTo>
                <a:cubicBezTo>
                  <a:pt x="94287" y="17120"/>
                  <a:pt x="93925" y="17443"/>
                  <a:pt x="93773" y="17671"/>
                </a:cubicBezTo>
                <a:close/>
                <a:moveTo>
                  <a:pt x="91833" y="19478"/>
                </a:moveTo>
                <a:cubicBezTo>
                  <a:pt x="91757" y="19440"/>
                  <a:pt x="91681" y="19573"/>
                  <a:pt x="91605" y="19630"/>
                </a:cubicBezTo>
                <a:cubicBezTo>
                  <a:pt x="91700" y="19744"/>
                  <a:pt x="91814" y="19649"/>
                  <a:pt x="91909" y="19763"/>
                </a:cubicBezTo>
                <a:cubicBezTo>
                  <a:pt x="92023" y="19649"/>
                  <a:pt x="91814" y="19630"/>
                  <a:pt x="91776" y="19611"/>
                </a:cubicBezTo>
                <a:cubicBezTo>
                  <a:pt x="91738" y="19573"/>
                  <a:pt x="91795" y="19535"/>
                  <a:pt x="91833" y="19497"/>
                </a:cubicBezTo>
                <a:close/>
                <a:moveTo>
                  <a:pt x="97235" y="14476"/>
                </a:moveTo>
                <a:cubicBezTo>
                  <a:pt x="97691" y="14247"/>
                  <a:pt x="98091" y="13924"/>
                  <a:pt x="98452" y="13544"/>
                </a:cubicBezTo>
                <a:cubicBezTo>
                  <a:pt x="98072" y="13639"/>
                  <a:pt x="97824" y="14019"/>
                  <a:pt x="97235" y="14476"/>
                </a:cubicBezTo>
                <a:close/>
                <a:moveTo>
                  <a:pt x="93545" y="18014"/>
                </a:moveTo>
                <a:cubicBezTo>
                  <a:pt x="93754" y="18223"/>
                  <a:pt x="93849" y="17937"/>
                  <a:pt x="94039" y="17766"/>
                </a:cubicBezTo>
                <a:cubicBezTo>
                  <a:pt x="93792" y="17823"/>
                  <a:pt x="93735" y="17880"/>
                  <a:pt x="93545" y="18014"/>
                </a:cubicBezTo>
                <a:close/>
                <a:moveTo>
                  <a:pt x="94534" y="17234"/>
                </a:moveTo>
                <a:cubicBezTo>
                  <a:pt x="94477" y="17291"/>
                  <a:pt x="94401" y="17348"/>
                  <a:pt x="94344" y="17405"/>
                </a:cubicBezTo>
                <a:cubicBezTo>
                  <a:pt x="94401" y="17481"/>
                  <a:pt x="94477" y="17443"/>
                  <a:pt x="94534" y="17519"/>
                </a:cubicBezTo>
                <a:cubicBezTo>
                  <a:pt x="94534" y="17348"/>
                  <a:pt x="94610" y="17253"/>
                  <a:pt x="94667" y="17462"/>
                </a:cubicBezTo>
                <a:cubicBezTo>
                  <a:pt x="94876" y="17291"/>
                  <a:pt x="94591" y="17310"/>
                  <a:pt x="94534" y="17234"/>
                </a:cubicBezTo>
                <a:close/>
                <a:moveTo>
                  <a:pt x="83007" y="28057"/>
                </a:moveTo>
                <a:cubicBezTo>
                  <a:pt x="83045" y="28152"/>
                  <a:pt x="82779" y="28266"/>
                  <a:pt x="82931" y="28342"/>
                </a:cubicBezTo>
                <a:cubicBezTo>
                  <a:pt x="83045" y="28285"/>
                  <a:pt x="83026" y="28037"/>
                  <a:pt x="83159" y="28209"/>
                </a:cubicBezTo>
                <a:cubicBezTo>
                  <a:pt x="83273" y="28076"/>
                  <a:pt x="83045" y="28057"/>
                  <a:pt x="83007" y="28057"/>
                </a:cubicBezTo>
                <a:close/>
                <a:moveTo>
                  <a:pt x="83235" y="27904"/>
                </a:moveTo>
                <a:cubicBezTo>
                  <a:pt x="83312" y="28133"/>
                  <a:pt x="83844" y="27562"/>
                  <a:pt x="84034" y="27296"/>
                </a:cubicBezTo>
                <a:cubicBezTo>
                  <a:pt x="83730" y="27334"/>
                  <a:pt x="83578" y="27809"/>
                  <a:pt x="83235" y="27904"/>
                </a:cubicBezTo>
                <a:close/>
                <a:moveTo>
                  <a:pt x="94857" y="17082"/>
                </a:moveTo>
                <a:cubicBezTo>
                  <a:pt x="94800" y="17177"/>
                  <a:pt x="94743" y="17272"/>
                  <a:pt x="94838" y="17367"/>
                </a:cubicBezTo>
                <a:lnTo>
                  <a:pt x="95085" y="17139"/>
                </a:lnTo>
                <a:cubicBezTo>
                  <a:pt x="95009" y="17101"/>
                  <a:pt x="94933" y="17101"/>
                  <a:pt x="94857" y="17082"/>
                </a:cubicBezTo>
                <a:close/>
                <a:moveTo>
                  <a:pt x="99612" y="13239"/>
                </a:moveTo>
                <a:cubicBezTo>
                  <a:pt x="99860" y="13106"/>
                  <a:pt x="99479" y="13049"/>
                  <a:pt x="99707" y="12935"/>
                </a:cubicBezTo>
                <a:cubicBezTo>
                  <a:pt x="99536" y="12840"/>
                  <a:pt x="99460" y="13125"/>
                  <a:pt x="99612" y="13239"/>
                </a:cubicBezTo>
                <a:close/>
                <a:moveTo>
                  <a:pt x="90768" y="21266"/>
                </a:moveTo>
                <a:cubicBezTo>
                  <a:pt x="90996" y="21209"/>
                  <a:pt x="90977" y="21057"/>
                  <a:pt x="90996" y="21323"/>
                </a:cubicBezTo>
                <a:cubicBezTo>
                  <a:pt x="91015" y="21247"/>
                  <a:pt x="91110" y="21171"/>
                  <a:pt x="91072" y="21114"/>
                </a:cubicBezTo>
                <a:cubicBezTo>
                  <a:pt x="91148" y="21057"/>
                  <a:pt x="91205" y="21171"/>
                  <a:pt x="91262" y="21209"/>
                </a:cubicBezTo>
                <a:cubicBezTo>
                  <a:pt x="91852" y="20638"/>
                  <a:pt x="92327" y="20334"/>
                  <a:pt x="92784" y="19935"/>
                </a:cubicBezTo>
                <a:cubicBezTo>
                  <a:pt x="92480" y="19725"/>
                  <a:pt x="93031" y="19687"/>
                  <a:pt x="92822" y="19478"/>
                </a:cubicBezTo>
                <a:cubicBezTo>
                  <a:pt x="91833" y="20315"/>
                  <a:pt x="91700" y="20429"/>
                  <a:pt x="90768" y="21266"/>
                </a:cubicBezTo>
                <a:close/>
                <a:moveTo>
                  <a:pt x="96055" y="17005"/>
                </a:moveTo>
                <a:cubicBezTo>
                  <a:pt x="95979" y="16853"/>
                  <a:pt x="96189" y="16948"/>
                  <a:pt x="96246" y="16815"/>
                </a:cubicBezTo>
                <a:cubicBezTo>
                  <a:pt x="96246" y="16872"/>
                  <a:pt x="96265" y="16929"/>
                  <a:pt x="96303" y="16986"/>
                </a:cubicBezTo>
                <a:cubicBezTo>
                  <a:pt x="96531" y="16872"/>
                  <a:pt x="96208" y="16834"/>
                  <a:pt x="96341" y="16739"/>
                </a:cubicBezTo>
                <a:cubicBezTo>
                  <a:pt x="96417" y="16682"/>
                  <a:pt x="96474" y="16796"/>
                  <a:pt x="96531" y="16834"/>
                </a:cubicBezTo>
                <a:cubicBezTo>
                  <a:pt x="96417" y="16663"/>
                  <a:pt x="96759" y="16454"/>
                  <a:pt x="96740" y="16283"/>
                </a:cubicBezTo>
                <a:cubicBezTo>
                  <a:pt x="96930" y="16264"/>
                  <a:pt x="97140" y="16111"/>
                  <a:pt x="97311" y="16111"/>
                </a:cubicBezTo>
                <a:cubicBezTo>
                  <a:pt x="97159" y="16130"/>
                  <a:pt x="97254" y="15978"/>
                  <a:pt x="97102" y="15883"/>
                </a:cubicBezTo>
                <a:cubicBezTo>
                  <a:pt x="96854" y="15921"/>
                  <a:pt x="96835" y="16169"/>
                  <a:pt x="96607" y="16130"/>
                </a:cubicBezTo>
                <a:cubicBezTo>
                  <a:pt x="96550" y="16207"/>
                  <a:pt x="96683" y="16264"/>
                  <a:pt x="96607" y="16340"/>
                </a:cubicBezTo>
                <a:cubicBezTo>
                  <a:pt x="96455" y="16454"/>
                  <a:pt x="96493" y="16226"/>
                  <a:pt x="96246" y="16530"/>
                </a:cubicBezTo>
                <a:cubicBezTo>
                  <a:pt x="96303" y="16606"/>
                  <a:pt x="96360" y="16549"/>
                  <a:pt x="96398" y="16606"/>
                </a:cubicBezTo>
                <a:cubicBezTo>
                  <a:pt x="95751" y="16929"/>
                  <a:pt x="95123" y="17595"/>
                  <a:pt x="94572" y="18052"/>
                </a:cubicBezTo>
                <a:cubicBezTo>
                  <a:pt x="95200" y="17823"/>
                  <a:pt x="95371" y="17386"/>
                  <a:pt x="96055" y="17005"/>
                </a:cubicBezTo>
                <a:cubicBezTo>
                  <a:pt x="95694" y="17538"/>
                  <a:pt x="95009" y="17823"/>
                  <a:pt x="94382" y="18508"/>
                </a:cubicBezTo>
                <a:cubicBezTo>
                  <a:pt x="94344" y="18356"/>
                  <a:pt x="94306" y="18356"/>
                  <a:pt x="94496" y="18261"/>
                </a:cubicBezTo>
                <a:cubicBezTo>
                  <a:pt x="94382" y="18166"/>
                  <a:pt x="93792" y="18660"/>
                  <a:pt x="93925" y="18793"/>
                </a:cubicBezTo>
                <a:cubicBezTo>
                  <a:pt x="94001" y="18679"/>
                  <a:pt x="94096" y="18546"/>
                  <a:pt x="94248" y="18489"/>
                </a:cubicBezTo>
                <a:cubicBezTo>
                  <a:pt x="93887" y="18965"/>
                  <a:pt x="93602" y="19117"/>
                  <a:pt x="93183" y="19478"/>
                </a:cubicBezTo>
                <a:cubicBezTo>
                  <a:pt x="94287" y="18755"/>
                  <a:pt x="95066" y="18033"/>
                  <a:pt x="96170" y="17024"/>
                </a:cubicBezTo>
                <a:cubicBezTo>
                  <a:pt x="96132" y="16986"/>
                  <a:pt x="96094" y="16967"/>
                  <a:pt x="96055" y="17005"/>
                </a:cubicBezTo>
                <a:close/>
                <a:moveTo>
                  <a:pt x="101610" y="11661"/>
                </a:moveTo>
                <a:cubicBezTo>
                  <a:pt x="101705" y="11756"/>
                  <a:pt x="102142" y="11470"/>
                  <a:pt x="101933" y="11337"/>
                </a:cubicBezTo>
                <a:cubicBezTo>
                  <a:pt x="101914" y="11394"/>
                  <a:pt x="101895" y="11451"/>
                  <a:pt x="101914" y="11508"/>
                </a:cubicBezTo>
                <a:cubicBezTo>
                  <a:pt x="101724" y="11508"/>
                  <a:pt x="101800" y="11527"/>
                  <a:pt x="101610" y="11661"/>
                </a:cubicBezTo>
                <a:close/>
                <a:moveTo>
                  <a:pt x="105414" y="8427"/>
                </a:moveTo>
                <a:cubicBezTo>
                  <a:pt x="105547" y="8503"/>
                  <a:pt x="105585" y="8237"/>
                  <a:pt x="105452" y="8180"/>
                </a:cubicBezTo>
                <a:cubicBezTo>
                  <a:pt x="105414" y="8332"/>
                  <a:pt x="105376" y="8237"/>
                  <a:pt x="105262" y="8370"/>
                </a:cubicBezTo>
                <a:cubicBezTo>
                  <a:pt x="105281" y="8446"/>
                  <a:pt x="105528" y="8275"/>
                  <a:pt x="105414" y="8427"/>
                </a:cubicBezTo>
                <a:close/>
                <a:moveTo>
                  <a:pt x="105166" y="8370"/>
                </a:moveTo>
                <a:cubicBezTo>
                  <a:pt x="105052" y="8465"/>
                  <a:pt x="104995" y="8560"/>
                  <a:pt x="104957" y="8636"/>
                </a:cubicBezTo>
                <a:cubicBezTo>
                  <a:pt x="105052" y="8617"/>
                  <a:pt x="105109" y="8769"/>
                  <a:pt x="105224" y="8617"/>
                </a:cubicBezTo>
                <a:cubicBezTo>
                  <a:pt x="105166" y="8617"/>
                  <a:pt x="105109" y="8598"/>
                  <a:pt x="105052" y="8541"/>
                </a:cubicBezTo>
                <a:cubicBezTo>
                  <a:pt x="105166" y="8465"/>
                  <a:pt x="105243" y="8560"/>
                  <a:pt x="105357" y="8560"/>
                </a:cubicBezTo>
                <a:cubicBezTo>
                  <a:pt x="105490" y="8332"/>
                  <a:pt x="105262" y="8503"/>
                  <a:pt x="105166" y="8370"/>
                </a:cubicBezTo>
                <a:close/>
                <a:moveTo>
                  <a:pt x="105585" y="8047"/>
                </a:moveTo>
                <a:cubicBezTo>
                  <a:pt x="105642" y="8047"/>
                  <a:pt x="105699" y="8066"/>
                  <a:pt x="105756" y="8123"/>
                </a:cubicBezTo>
                <a:cubicBezTo>
                  <a:pt x="105661" y="8237"/>
                  <a:pt x="105604" y="8142"/>
                  <a:pt x="105547" y="8104"/>
                </a:cubicBezTo>
                <a:cubicBezTo>
                  <a:pt x="105490" y="8161"/>
                  <a:pt x="105604" y="8237"/>
                  <a:pt x="105642" y="8294"/>
                </a:cubicBezTo>
                <a:cubicBezTo>
                  <a:pt x="105908" y="8085"/>
                  <a:pt x="106270" y="7837"/>
                  <a:pt x="106498" y="7552"/>
                </a:cubicBezTo>
                <a:cubicBezTo>
                  <a:pt x="106137" y="7837"/>
                  <a:pt x="106041" y="7723"/>
                  <a:pt x="105794" y="8066"/>
                </a:cubicBezTo>
                <a:cubicBezTo>
                  <a:pt x="105870" y="7875"/>
                  <a:pt x="105756" y="7933"/>
                  <a:pt x="105585" y="8047"/>
                </a:cubicBezTo>
                <a:close/>
                <a:moveTo>
                  <a:pt x="106764" y="7153"/>
                </a:moveTo>
                <a:cubicBezTo>
                  <a:pt x="106726" y="7229"/>
                  <a:pt x="106783" y="7229"/>
                  <a:pt x="106802" y="7191"/>
                </a:cubicBezTo>
                <a:cubicBezTo>
                  <a:pt x="106935" y="7248"/>
                  <a:pt x="106536" y="7476"/>
                  <a:pt x="106707" y="7286"/>
                </a:cubicBezTo>
                <a:cubicBezTo>
                  <a:pt x="106631" y="7248"/>
                  <a:pt x="106650" y="7362"/>
                  <a:pt x="106555" y="7419"/>
                </a:cubicBezTo>
                <a:cubicBezTo>
                  <a:pt x="106745" y="7571"/>
                  <a:pt x="106726" y="7381"/>
                  <a:pt x="106954" y="7267"/>
                </a:cubicBezTo>
                <a:cubicBezTo>
                  <a:pt x="106897" y="7172"/>
                  <a:pt x="106821" y="7191"/>
                  <a:pt x="106764" y="7153"/>
                </a:cubicBezTo>
                <a:close/>
                <a:moveTo>
                  <a:pt x="107753" y="6373"/>
                </a:moveTo>
                <a:cubicBezTo>
                  <a:pt x="107677" y="6468"/>
                  <a:pt x="107715" y="6563"/>
                  <a:pt x="107582" y="6677"/>
                </a:cubicBezTo>
                <a:cubicBezTo>
                  <a:pt x="107715" y="6658"/>
                  <a:pt x="107848" y="6525"/>
                  <a:pt x="108001" y="6430"/>
                </a:cubicBezTo>
                <a:cubicBezTo>
                  <a:pt x="107924" y="6392"/>
                  <a:pt x="107829" y="6411"/>
                  <a:pt x="107753" y="6373"/>
                </a:cubicBezTo>
                <a:close/>
                <a:moveTo>
                  <a:pt x="107411" y="6772"/>
                </a:moveTo>
                <a:cubicBezTo>
                  <a:pt x="107354" y="6734"/>
                  <a:pt x="107335" y="6791"/>
                  <a:pt x="107354" y="6810"/>
                </a:cubicBezTo>
                <a:cubicBezTo>
                  <a:pt x="106916" y="7134"/>
                  <a:pt x="107107" y="7172"/>
                  <a:pt x="107525" y="6810"/>
                </a:cubicBezTo>
                <a:cubicBezTo>
                  <a:pt x="107487" y="6772"/>
                  <a:pt x="107430" y="6829"/>
                  <a:pt x="107392" y="6848"/>
                </a:cubicBezTo>
                <a:cubicBezTo>
                  <a:pt x="107354" y="6829"/>
                  <a:pt x="107373" y="6791"/>
                  <a:pt x="107411" y="6772"/>
                </a:cubicBezTo>
                <a:close/>
                <a:moveTo>
                  <a:pt x="108001" y="6354"/>
                </a:moveTo>
                <a:cubicBezTo>
                  <a:pt x="108115" y="6411"/>
                  <a:pt x="108267" y="6145"/>
                  <a:pt x="108381" y="6069"/>
                </a:cubicBezTo>
                <a:cubicBezTo>
                  <a:pt x="108153" y="6011"/>
                  <a:pt x="108115" y="6164"/>
                  <a:pt x="108001" y="6354"/>
                </a:cubicBezTo>
                <a:close/>
                <a:moveTo>
                  <a:pt x="108362" y="5954"/>
                </a:moveTo>
                <a:cubicBezTo>
                  <a:pt x="108419" y="6164"/>
                  <a:pt x="108552" y="5897"/>
                  <a:pt x="108628" y="6049"/>
                </a:cubicBezTo>
                <a:cubicBezTo>
                  <a:pt x="108666" y="5954"/>
                  <a:pt x="108628" y="5859"/>
                  <a:pt x="108723" y="5745"/>
                </a:cubicBezTo>
                <a:cubicBezTo>
                  <a:pt x="108609" y="5726"/>
                  <a:pt x="108495" y="5802"/>
                  <a:pt x="108362" y="5954"/>
                </a:cubicBezTo>
                <a:close/>
                <a:moveTo>
                  <a:pt x="109066" y="5346"/>
                </a:moveTo>
                <a:cubicBezTo>
                  <a:pt x="109237" y="5498"/>
                  <a:pt x="109484" y="5003"/>
                  <a:pt x="109655" y="5003"/>
                </a:cubicBezTo>
                <a:cubicBezTo>
                  <a:pt x="109503" y="4927"/>
                  <a:pt x="109275" y="5251"/>
                  <a:pt x="109066" y="5346"/>
                </a:cubicBezTo>
                <a:close/>
                <a:moveTo>
                  <a:pt x="109846" y="4908"/>
                </a:moveTo>
                <a:cubicBezTo>
                  <a:pt x="110245" y="4566"/>
                  <a:pt x="110644" y="4223"/>
                  <a:pt x="111025" y="3938"/>
                </a:cubicBezTo>
                <a:cubicBezTo>
                  <a:pt x="110644" y="4109"/>
                  <a:pt x="110017" y="4509"/>
                  <a:pt x="109846" y="4908"/>
                </a:cubicBezTo>
                <a:close/>
                <a:moveTo>
                  <a:pt x="111386" y="3539"/>
                </a:moveTo>
                <a:cubicBezTo>
                  <a:pt x="111310" y="3653"/>
                  <a:pt x="111025" y="3786"/>
                  <a:pt x="111082" y="3900"/>
                </a:cubicBezTo>
                <a:cubicBezTo>
                  <a:pt x="111234" y="3976"/>
                  <a:pt x="111348" y="3482"/>
                  <a:pt x="111595" y="3767"/>
                </a:cubicBezTo>
                <a:cubicBezTo>
                  <a:pt x="111691" y="3653"/>
                  <a:pt x="111443" y="3520"/>
                  <a:pt x="111386" y="3539"/>
                </a:cubicBezTo>
                <a:close/>
                <a:moveTo>
                  <a:pt x="78366" y="17101"/>
                </a:moveTo>
                <a:cubicBezTo>
                  <a:pt x="78385" y="17139"/>
                  <a:pt x="78423" y="17120"/>
                  <a:pt x="78461" y="17082"/>
                </a:cubicBezTo>
                <a:cubicBezTo>
                  <a:pt x="78480" y="17063"/>
                  <a:pt x="78518" y="17024"/>
                  <a:pt x="78556" y="17005"/>
                </a:cubicBezTo>
                <a:cubicBezTo>
                  <a:pt x="78480" y="16929"/>
                  <a:pt x="78404" y="16853"/>
                  <a:pt x="78347" y="16777"/>
                </a:cubicBezTo>
                <a:cubicBezTo>
                  <a:pt x="78290" y="16815"/>
                  <a:pt x="78252" y="16853"/>
                  <a:pt x="78195" y="16910"/>
                </a:cubicBezTo>
                <a:cubicBezTo>
                  <a:pt x="78233" y="16948"/>
                  <a:pt x="78290" y="16872"/>
                  <a:pt x="78328" y="16853"/>
                </a:cubicBezTo>
                <a:cubicBezTo>
                  <a:pt x="78214" y="17043"/>
                  <a:pt x="78423" y="16948"/>
                  <a:pt x="78366" y="17101"/>
                </a:cubicBezTo>
                <a:close/>
                <a:moveTo>
                  <a:pt x="79374" y="15940"/>
                </a:moveTo>
                <a:cubicBezTo>
                  <a:pt x="79203" y="15845"/>
                  <a:pt x="79127" y="16302"/>
                  <a:pt x="79013" y="16226"/>
                </a:cubicBezTo>
                <a:cubicBezTo>
                  <a:pt x="78975" y="16492"/>
                  <a:pt x="79298" y="16035"/>
                  <a:pt x="79374" y="15940"/>
                </a:cubicBezTo>
                <a:close/>
                <a:moveTo>
                  <a:pt x="82132" y="14209"/>
                </a:moveTo>
                <a:cubicBezTo>
                  <a:pt x="82056" y="14304"/>
                  <a:pt x="81809" y="14419"/>
                  <a:pt x="81866" y="14514"/>
                </a:cubicBezTo>
                <a:cubicBezTo>
                  <a:pt x="81904" y="14704"/>
                  <a:pt x="82246" y="14266"/>
                  <a:pt x="82132" y="14209"/>
                </a:cubicBezTo>
                <a:close/>
                <a:moveTo>
                  <a:pt x="86260" y="10538"/>
                </a:moveTo>
                <a:cubicBezTo>
                  <a:pt x="86165" y="10462"/>
                  <a:pt x="86031" y="10729"/>
                  <a:pt x="85936" y="10786"/>
                </a:cubicBezTo>
                <a:cubicBezTo>
                  <a:pt x="86031" y="10881"/>
                  <a:pt x="86241" y="10653"/>
                  <a:pt x="86260" y="10538"/>
                </a:cubicBezTo>
                <a:close/>
                <a:moveTo>
                  <a:pt x="89703" y="8009"/>
                </a:moveTo>
                <a:cubicBezTo>
                  <a:pt x="89779" y="7914"/>
                  <a:pt x="89760" y="7837"/>
                  <a:pt x="89664" y="7761"/>
                </a:cubicBezTo>
                <a:cubicBezTo>
                  <a:pt x="89588" y="7837"/>
                  <a:pt x="89531" y="7894"/>
                  <a:pt x="89474" y="7952"/>
                </a:cubicBezTo>
                <a:cubicBezTo>
                  <a:pt x="89531" y="8028"/>
                  <a:pt x="89645" y="7875"/>
                  <a:pt x="89703" y="8009"/>
                </a:cubicBezTo>
                <a:close/>
                <a:moveTo>
                  <a:pt x="87667" y="10006"/>
                </a:moveTo>
                <a:cubicBezTo>
                  <a:pt x="87724" y="10063"/>
                  <a:pt x="87781" y="10234"/>
                  <a:pt x="87896" y="10063"/>
                </a:cubicBezTo>
                <a:cubicBezTo>
                  <a:pt x="87838" y="10063"/>
                  <a:pt x="87781" y="10044"/>
                  <a:pt x="87743" y="9987"/>
                </a:cubicBezTo>
                <a:cubicBezTo>
                  <a:pt x="87896" y="9892"/>
                  <a:pt x="88048" y="9816"/>
                  <a:pt x="88200" y="9701"/>
                </a:cubicBezTo>
                <a:cubicBezTo>
                  <a:pt x="87953" y="9644"/>
                  <a:pt x="87934" y="9835"/>
                  <a:pt x="87667" y="10006"/>
                </a:cubicBezTo>
                <a:close/>
                <a:moveTo>
                  <a:pt x="89094" y="8807"/>
                </a:moveTo>
                <a:cubicBezTo>
                  <a:pt x="89037" y="9017"/>
                  <a:pt x="89037" y="9131"/>
                  <a:pt x="88885" y="9264"/>
                </a:cubicBezTo>
                <a:cubicBezTo>
                  <a:pt x="89056" y="9397"/>
                  <a:pt x="89151" y="8979"/>
                  <a:pt x="89398" y="8941"/>
                </a:cubicBezTo>
                <a:cubicBezTo>
                  <a:pt x="89474" y="8807"/>
                  <a:pt x="89132" y="9055"/>
                  <a:pt x="89094" y="8807"/>
                </a:cubicBezTo>
                <a:close/>
                <a:moveTo>
                  <a:pt x="88409" y="9435"/>
                </a:moveTo>
                <a:cubicBezTo>
                  <a:pt x="88181" y="9568"/>
                  <a:pt x="88352" y="9663"/>
                  <a:pt x="88181" y="9797"/>
                </a:cubicBezTo>
                <a:cubicBezTo>
                  <a:pt x="88371" y="9682"/>
                  <a:pt x="88447" y="9682"/>
                  <a:pt x="88580" y="9416"/>
                </a:cubicBezTo>
                <a:cubicBezTo>
                  <a:pt x="88523" y="9397"/>
                  <a:pt x="88447" y="9492"/>
                  <a:pt x="88409" y="9435"/>
                </a:cubicBezTo>
                <a:close/>
                <a:moveTo>
                  <a:pt x="87382" y="10691"/>
                </a:moveTo>
                <a:cubicBezTo>
                  <a:pt x="87553" y="10938"/>
                  <a:pt x="87648" y="10538"/>
                  <a:pt x="87800" y="10443"/>
                </a:cubicBezTo>
                <a:cubicBezTo>
                  <a:pt x="87667" y="10424"/>
                  <a:pt x="87515" y="10653"/>
                  <a:pt x="87382" y="10691"/>
                </a:cubicBezTo>
                <a:close/>
                <a:moveTo>
                  <a:pt x="91224" y="7286"/>
                </a:moveTo>
                <a:cubicBezTo>
                  <a:pt x="91167" y="7362"/>
                  <a:pt x="91224" y="7362"/>
                  <a:pt x="91262" y="7324"/>
                </a:cubicBezTo>
                <a:cubicBezTo>
                  <a:pt x="91300" y="7476"/>
                  <a:pt x="90977" y="7457"/>
                  <a:pt x="91167" y="7628"/>
                </a:cubicBezTo>
                <a:cubicBezTo>
                  <a:pt x="91319" y="7400"/>
                  <a:pt x="91529" y="7134"/>
                  <a:pt x="91719" y="7324"/>
                </a:cubicBezTo>
                <a:cubicBezTo>
                  <a:pt x="91776" y="7267"/>
                  <a:pt x="91624" y="7210"/>
                  <a:pt x="91700" y="7134"/>
                </a:cubicBezTo>
                <a:cubicBezTo>
                  <a:pt x="91757" y="7077"/>
                  <a:pt x="91814" y="7153"/>
                  <a:pt x="91852" y="7191"/>
                </a:cubicBezTo>
                <a:cubicBezTo>
                  <a:pt x="92061" y="6753"/>
                  <a:pt x="92042" y="7077"/>
                  <a:pt x="92270" y="6658"/>
                </a:cubicBezTo>
                <a:cubicBezTo>
                  <a:pt x="91871" y="6772"/>
                  <a:pt x="91586" y="7191"/>
                  <a:pt x="91224" y="7286"/>
                </a:cubicBezTo>
                <a:close/>
                <a:moveTo>
                  <a:pt x="90102" y="8332"/>
                </a:moveTo>
                <a:cubicBezTo>
                  <a:pt x="90273" y="8389"/>
                  <a:pt x="90273" y="8256"/>
                  <a:pt x="90520" y="8104"/>
                </a:cubicBezTo>
                <a:cubicBezTo>
                  <a:pt x="90406" y="8066"/>
                  <a:pt x="90254" y="8199"/>
                  <a:pt x="90102" y="8332"/>
                </a:cubicBezTo>
                <a:close/>
                <a:moveTo>
                  <a:pt x="93335" y="5669"/>
                </a:moveTo>
                <a:cubicBezTo>
                  <a:pt x="93450" y="5707"/>
                  <a:pt x="93221" y="5954"/>
                  <a:pt x="93050" y="5859"/>
                </a:cubicBezTo>
                <a:cubicBezTo>
                  <a:pt x="92955" y="6107"/>
                  <a:pt x="92689" y="6335"/>
                  <a:pt x="92422" y="6449"/>
                </a:cubicBezTo>
                <a:cubicBezTo>
                  <a:pt x="92670" y="6582"/>
                  <a:pt x="92746" y="6259"/>
                  <a:pt x="92974" y="6145"/>
                </a:cubicBezTo>
                <a:cubicBezTo>
                  <a:pt x="93126" y="6240"/>
                  <a:pt x="92860" y="6354"/>
                  <a:pt x="92879" y="6449"/>
                </a:cubicBezTo>
                <a:cubicBezTo>
                  <a:pt x="92898" y="6487"/>
                  <a:pt x="92936" y="6468"/>
                  <a:pt x="92955" y="6430"/>
                </a:cubicBezTo>
                <a:cubicBezTo>
                  <a:pt x="92993" y="6392"/>
                  <a:pt x="93031" y="6411"/>
                  <a:pt x="93050" y="6430"/>
                </a:cubicBezTo>
                <a:cubicBezTo>
                  <a:pt x="93107" y="6354"/>
                  <a:pt x="93012" y="6411"/>
                  <a:pt x="92974" y="6354"/>
                </a:cubicBezTo>
                <a:cubicBezTo>
                  <a:pt x="93050" y="6259"/>
                  <a:pt x="93088" y="6297"/>
                  <a:pt x="93145" y="6335"/>
                </a:cubicBezTo>
                <a:cubicBezTo>
                  <a:pt x="93183" y="6145"/>
                  <a:pt x="93450" y="6164"/>
                  <a:pt x="93316" y="6030"/>
                </a:cubicBezTo>
                <a:cubicBezTo>
                  <a:pt x="93564" y="6030"/>
                  <a:pt x="93640" y="5707"/>
                  <a:pt x="93849" y="5745"/>
                </a:cubicBezTo>
                <a:cubicBezTo>
                  <a:pt x="93678" y="5612"/>
                  <a:pt x="94191" y="5460"/>
                  <a:pt x="94248" y="5384"/>
                </a:cubicBezTo>
                <a:cubicBezTo>
                  <a:pt x="94268" y="5136"/>
                  <a:pt x="93830" y="5498"/>
                  <a:pt x="93697" y="5384"/>
                </a:cubicBezTo>
                <a:cubicBezTo>
                  <a:pt x="93564" y="5498"/>
                  <a:pt x="93697" y="5612"/>
                  <a:pt x="93564" y="5726"/>
                </a:cubicBezTo>
                <a:cubicBezTo>
                  <a:pt x="93488" y="5821"/>
                  <a:pt x="93469" y="5612"/>
                  <a:pt x="93507" y="5574"/>
                </a:cubicBezTo>
                <a:cubicBezTo>
                  <a:pt x="93374" y="5441"/>
                  <a:pt x="93431" y="5802"/>
                  <a:pt x="93335" y="5669"/>
                </a:cubicBezTo>
                <a:close/>
                <a:moveTo>
                  <a:pt x="94572" y="5136"/>
                </a:moveTo>
                <a:cubicBezTo>
                  <a:pt x="94724" y="5041"/>
                  <a:pt x="94591" y="4965"/>
                  <a:pt x="94705" y="4889"/>
                </a:cubicBezTo>
                <a:cubicBezTo>
                  <a:pt x="94534" y="4775"/>
                  <a:pt x="94287" y="5194"/>
                  <a:pt x="94115" y="5232"/>
                </a:cubicBezTo>
                <a:cubicBezTo>
                  <a:pt x="94248" y="5308"/>
                  <a:pt x="94439" y="5079"/>
                  <a:pt x="94572" y="5136"/>
                </a:cubicBezTo>
                <a:close/>
                <a:moveTo>
                  <a:pt x="72356" y="29122"/>
                </a:moveTo>
                <a:cubicBezTo>
                  <a:pt x="72298" y="29179"/>
                  <a:pt x="72241" y="29236"/>
                  <a:pt x="72165" y="29312"/>
                </a:cubicBezTo>
                <a:cubicBezTo>
                  <a:pt x="72298" y="29464"/>
                  <a:pt x="72222" y="29274"/>
                  <a:pt x="72356" y="29198"/>
                </a:cubicBezTo>
                <a:cubicBezTo>
                  <a:pt x="72394" y="29293"/>
                  <a:pt x="72356" y="29369"/>
                  <a:pt x="72222" y="29464"/>
                </a:cubicBezTo>
                <a:cubicBezTo>
                  <a:pt x="72127" y="29654"/>
                  <a:pt x="72432" y="29331"/>
                  <a:pt x="72508" y="29274"/>
                </a:cubicBezTo>
                <a:close/>
                <a:moveTo>
                  <a:pt x="72565" y="29426"/>
                </a:moveTo>
                <a:cubicBezTo>
                  <a:pt x="72622" y="29445"/>
                  <a:pt x="72660" y="29445"/>
                  <a:pt x="72717" y="29502"/>
                </a:cubicBezTo>
                <a:cubicBezTo>
                  <a:pt x="72774" y="29369"/>
                  <a:pt x="72812" y="29160"/>
                  <a:pt x="72964" y="29274"/>
                </a:cubicBezTo>
                <a:cubicBezTo>
                  <a:pt x="73097" y="29160"/>
                  <a:pt x="73154" y="29065"/>
                  <a:pt x="73040" y="28970"/>
                </a:cubicBezTo>
                <a:cubicBezTo>
                  <a:pt x="72964" y="29217"/>
                  <a:pt x="72622" y="29236"/>
                  <a:pt x="72565" y="29426"/>
                </a:cubicBezTo>
                <a:close/>
                <a:moveTo>
                  <a:pt x="71119" y="33344"/>
                </a:moveTo>
                <a:cubicBezTo>
                  <a:pt x="71271" y="33135"/>
                  <a:pt x="71404" y="33173"/>
                  <a:pt x="71557" y="33002"/>
                </a:cubicBezTo>
                <a:cubicBezTo>
                  <a:pt x="71385" y="32869"/>
                  <a:pt x="71043" y="33116"/>
                  <a:pt x="71119" y="33344"/>
                </a:cubicBezTo>
                <a:close/>
                <a:moveTo>
                  <a:pt x="75075" y="29692"/>
                </a:moveTo>
                <a:cubicBezTo>
                  <a:pt x="75037" y="29749"/>
                  <a:pt x="75114" y="29806"/>
                  <a:pt x="75133" y="29844"/>
                </a:cubicBezTo>
                <a:cubicBezTo>
                  <a:pt x="75342" y="29749"/>
                  <a:pt x="75570" y="29502"/>
                  <a:pt x="75798" y="29293"/>
                </a:cubicBezTo>
                <a:cubicBezTo>
                  <a:pt x="75532" y="29255"/>
                  <a:pt x="75399" y="29768"/>
                  <a:pt x="75075" y="296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1"/>
          <p:cNvSpPr txBox="1">
            <a:spLocks noGrp="1"/>
          </p:cNvSpPr>
          <p:nvPr>
            <p:ph type="title" hasCustomPrompt="1"/>
          </p:nvPr>
        </p:nvSpPr>
        <p:spPr>
          <a:xfrm>
            <a:off x="1847600" y="1436100"/>
            <a:ext cx="5448900" cy="17742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highlight>
                  <a:schemeClr val="lt1"/>
                </a:highlight>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51" name="Google Shape;151;p11"/>
          <p:cNvSpPr txBox="1">
            <a:spLocks noGrp="1"/>
          </p:cNvSpPr>
          <p:nvPr>
            <p:ph type="subTitle" idx="1"/>
          </p:nvPr>
        </p:nvSpPr>
        <p:spPr>
          <a:xfrm>
            <a:off x="1847600" y="3210272"/>
            <a:ext cx="54489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2"/>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53"/>
        <p:cNvGrpSpPr/>
        <p:nvPr/>
      </p:nvGrpSpPr>
      <p:grpSpPr>
        <a:xfrm>
          <a:off x="0" y="0"/>
          <a:ext cx="0" cy="0"/>
          <a:chOff x="0" y="0"/>
          <a:chExt cx="0" cy="0"/>
        </a:xfrm>
      </p:grpSpPr>
      <p:sp>
        <p:nvSpPr>
          <p:cNvPr id="154" name="Google Shape;154;p13"/>
          <p:cNvSpPr/>
          <p:nvPr/>
        </p:nvSpPr>
        <p:spPr>
          <a:xfrm>
            <a:off x="7255952" y="126900"/>
            <a:ext cx="615787" cy="667672"/>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3"/>
          <p:cNvSpPr/>
          <p:nvPr/>
        </p:nvSpPr>
        <p:spPr>
          <a:xfrm rot="-649414">
            <a:off x="7899293" y="498841"/>
            <a:ext cx="296675" cy="321784"/>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7" name="Google Shape;157;p13"/>
          <p:cNvSpPr/>
          <p:nvPr/>
        </p:nvSpPr>
        <p:spPr>
          <a:xfrm>
            <a:off x="8036813" y="4010713"/>
            <a:ext cx="2936850" cy="1568750"/>
          </a:xfrm>
          <a:custGeom>
            <a:avLst/>
            <a:gdLst/>
            <a:ahLst/>
            <a:cxnLst/>
            <a:rect l="l" t="t" r="r" b="b"/>
            <a:pathLst>
              <a:path w="117474" h="62750" extrusionOk="0">
                <a:moveTo>
                  <a:pt x="41219" y="62560"/>
                </a:moveTo>
                <a:cubicBezTo>
                  <a:pt x="35436" y="62579"/>
                  <a:pt x="30149" y="60619"/>
                  <a:pt x="24176" y="60296"/>
                </a:cubicBezTo>
                <a:cubicBezTo>
                  <a:pt x="24062" y="60334"/>
                  <a:pt x="24309" y="60791"/>
                  <a:pt x="24176" y="60810"/>
                </a:cubicBezTo>
                <a:cubicBezTo>
                  <a:pt x="22769" y="60163"/>
                  <a:pt x="21646" y="60239"/>
                  <a:pt x="20638" y="59478"/>
                </a:cubicBezTo>
                <a:cubicBezTo>
                  <a:pt x="20771" y="60486"/>
                  <a:pt x="19630" y="59402"/>
                  <a:pt x="19117" y="59573"/>
                </a:cubicBezTo>
                <a:cubicBezTo>
                  <a:pt x="19307" y="59307"/>
                  <a:pt x="19022" y="58889"/>
                  <a:pt x="18717" y="58908"/>
                </a:cubicBezTo>
                <a:cubicBezTo>
                  <a:pt x="22750" y="57995"/>
                  <a:pt x="30567" y="60315"/>
                  <a:pt x="35341" y="59668"/>
                </a:cubicBezTo>
                <a:cubicBezTo>
                  <a:pt x="34485" y="59364"/>
                  <a:pt x="34029" y="59535"/>
                  <a:pt x="33116" y="59288"/>
                </a:cubicBezTo>
                <a:cubicBezTo>
                  <a:pt x="34219" y="58984"/>
                  <a:pt x="36273" y="59250"/>
                  <a:pt x="37491" y="59041"/>
                </a:cubicBezTo>
                <a:cubicBezTo>
                  <a:pt x="33477" y="58318"/>
                  <a:pt x="29958" y="57557"/>
                  <a:pt x="26801" y="57272"/>
                </a:cubicBezTo>
                <a:cubicBezTo>
                  <a:pt x="26687" y="57120"/>
                  <a:pt x="26573" y="56891"/>
                  <a:pt x="26497" y="56606"/>
                </a:cubicBezTo>
                <a:cubicBezTo>
                  <a:pt x="25336" y="56378"/>
                  <a:pt x="25108" y="57101"/>
                  <a:pt x="24519" y="57234"/>
                </a:cubicBezTo>
                <a:cubicBezTo>
                  <a:pt x="24328" y="57006"/>
                  <a:pt x="24385" y="56967"/>
                  <a:pt x="24347" y="56720"/>
                </a:cubicBezTo>
                <a:cubicBezTo>
                  <a:pt x="23587" y="56910"/>
                  <a:pt x="23320" y="57158"/>
                  <a:pt x="22502" y="56663"/>
                </a:cubicBezTo>
                <a:cubicBezTo>
                  <a:pt x="22464" y="56473"/>
                  <a:pt x="22654" y="56530"/>
                  <a:pt x="22578" y="56321"/>
                </a:cubicBezTo>
                <a:cubicBezTo>
                  <a:pt x="22255" y="55750"/>
                  <a:pt x="21285" y="55560"/>
                  <a:pt x="21799" y="56701"/>
                </a:cubicBezTo>
                <a:cubicBezTo>
                  <a:pt x="21589" y="56435"/>
                  <a:pt x="21266" y="56188"/>
                  <a:pt x="21342" y="55883"/>
                </a:cubicBezTo>
                <a:cubicBezTo>
                  <a:pt x="20714" y="56169"/>
                  <a:pt x="20315" y="55370"/>
                  <a:pt x="19763" y="55294"/>
                </a:cubicBezTo>
                <a:cubicBezTo>
                  <a:pt x="19877" y="54970"/>
                  <a:pt x="20239" y="54894"/>
                  <a:pt x="20638" y="54894"/>
                </a:cubicBezTo>
                <a:cubicBezTo>
                  <a:pt x="20334" y="54381"/>
                  <a:pt x="19877" y="54590"/>
                  <a:pt x="19497" y="54457"/>
                </a:cubicBezTo>
                <a:cubicBezTo>
                  <a:pt x="20733" y="54552"/>
                  <a:pt x="21494" y="53677"/>
                  <a:pt x="22845" y="53582"/>
                </a:cubicBezTo>
                <a:cubicBezTo>
                  <a:pt x="20600" y="52650"/>
                  <a:pt x="18280" y="53011"/>
                  <a:pt x="16644" y="52745"/>
                </a:cubicBezTo>
                <a:cubicBezTo>
                  <a:pt x="16891" y="53392"/>
                  <a:pt x="17272" y="52707"/>
                  <a:pt x="17633" y="53544"/>
                </a:cubicBezTo>
                <a:cubicBezTo>
                  <a:pt x="17176" y="53335"/>
                  <a:pt x="16948" y="53182"/>
                  <a:pt x="16739" y="53601"/>
                </a:cubicBezTo>
                <a:cubicBezTo>
                  <a:pt x="16834" y="54000"/>
                  <a:pt x="17119" y="53487"/>
                  <a:pt x="17176" y="54076"/>
                </a:cubicBezTo>
                <a:cubicBezTo>
                  <a:pt x="16340" y="54362"/>
                  <a:pt x="16092" y="54666"/>
                  <a:pt x="15027" y="54704"/>
                </a:cubicBezTo>
                <a:cubicBezTo>
                  <a:pt x="14704" y="53639"/>
                  <a:pt x="14742" y="54209"/>
                  <a:pt x="14019" y="53068"/>
                </a:cubicBezTo>
                <a:cubicBezTo>
                  <a:pt x="15046" y="53772"/>
                  <a:pt x="15693" y="53734"/>
                  <a:pt x="16454" y="53277"/>
                </a:cubicBezTo>
                <a:cubicBezTo>
                  <a:pt x="15693" y="52612"/>
                  <a:pt x="15484" y="53525"/>
                  <a:pt x="14685" y="52859"/>
                </a:cubicBezTo>
                <a:cubicBezTo>
                  <a:pt x="14951" y="52707"/>
                  <a:pt x="15065" y="52383"/>
                  <a:pt x="15408" y="52307"/>
                </a:cubicBezTo>
                <a:cubicBezTo>
                  <a:pt x="15198" y="53011"/>
                  <a:pt x="15617" y="52174"/>
                  <a:pt x="15750" y="52802"/>
                </a:cubicBezTo>
                <a:cubicBezTo>
                  <a:pt x="15560" y="52060"/>
                  <a:pt x="16111" y="52593"/>
                  <a:pt x="16530" y="52422"/>
                </a:cubicBezTo>
                <a:cubicBezTo>
                  <a:pt x="16454" y="52231"/>
                  <a:pt x="16321" y="52288"/>
                  <a:pt x="16206" y="52269"/>
                </a:cubicBezTo>
                <a:cubicBezTo>
                  <a:pt x="16492" y="51870"/>
                  <a:pt x="17310" y="52669"/>
                  <a:pt x="17880" y="52345"/>
                </a:cubicBezTo>
                <a:cubicBezTo>
                  <a:pt x="17119" y="51356"/>
                  <a:pt x="16130" y="51490"/>
                  <a:pt x="15179" y="51642"/>
                </a:cubicBezTo>
                <a:cubicBezTo>
                  <a:pt x="15274" y="52155"/>
                  <a:pt x="15484" y="51927"/>
                  <a:pt x="15655" y="51965"/>
                </a:cubicBezTo>
                <a:cubicBezTo>
                  <a:pt x="14685" y="51661"/>
                  <a:pt x="13544" y="52517"/>
                  <a:pt x="12402" y="52326"/>
                </a:cubicBezTo>
                <a:cubicBezTo>
                  <a:pt x="12669" y="51870"/>
                  <a:pt x="13410" y="51965"/>
                  <a:pt x="13848" y="51718"/>
                </a:cubicBezTo>
                <a:cubicBezTo>
                  <a:pt x="12250" y="50653"/>
                  <a:pt x="11565" y="51528"/>
                  <a:pt x="10101" y="51946"/>
                </a:cubicBezTo>
                <a:cubicBezTo>
                  <a:pt x="10443" y="52326"/>
                  <a:pt x="10805" y="52517"/>
                  <a:pt x="11223" y="52555"/>
                </a:cubicBezTo>
                <a:cubicBezTo>
                  <a:pt x="9777" y="52441"/>
                  <a:pt x="7324" y="52022"/>
                  <a:pt x="6411" y="52326"/>
                </a:cubicBezTo>
                <a:cubicBezTo>
                  <a:pt x="6087" y="52479"/>
                  <a:pt x="5973" y="51528"/>
                  <a:pt x="5650" y="51680"/>
                </a:cubicBezTo>
                <a:cubicBezTo>
                  <a:pt x="5193" y="51585"/>
                  <a:pt x="5935" y="52136"/>
                  <a:pt x="5498" y="52041"/>
                </a:cubicBezTo>
                <a:cubicBezTo>
                  <a:pt x="5384" y="50881"/>
                  <a:pt x="7932" y="51756"/>
                  <a:pt x="8541" y="51356"/>
                </a:cubicBezTo>
                <a:cubicBezTo>
                  <a:pt x="5935" y="50615"/>
                  <a:pt x="3786" y="50843"/>
                  <a:pt x="1408" y="50729"/>
                </a:cubicBezTo>
                <a:cubicBezTo>
                  <a:pt x="1256" y="50253"/>
                  <a:pt x="1522" y="50234"/>
                  <a:pt x="1484" y="49892"/>
                </a:cubicBezTo>
                <a:cubicBezTo>
                  <a:pt x="3501" y="50139"/>
                  <a:pt x="5269" y="49778"/>
                  <a:pt x="7172" y="49740"/>
                </a:cubicBezTo>
                <a:cubicBezTo>
                  <a:pt x="6943" y="49131"/>
                  <a:pt x="6544" y="49283"/>
                  <a:pt x="6201" y="49283"/>
                </a:cubicBezTo>
                <a:cubicBezTo>
                  <a:pt x="6810" y="49017"/>
                  <a:pt x="9302" y="49321"/>
                  <a:pt x="9987" y="48884"/>
                </a:cubicBezTo>
                <a:cubicBezTo>
                  <a:pt x="9930" y="48617"/>
                  <a:pt x="9796" y="48617"/>
                  <a:pt x="9720" y="48389"/>
                </a:cubicBezTo>
                <a:cubicBezTo>
                  <a:pt x="9644" y="48161"/>
                  <a:pt x="9283" y="48465"/>
                  <a:pt x="9397" y="48751"/>
                </a:cubicBezTo>
                <a:cubicBezTo>
                  <a:pt x="9245" y="48693"/>
                  <a:pt x="9359" y="48541"/>
                  <a:pt x="9226" y="48256"/>
                </a:cubicBezTo>
                <a:cubicBezTo>
                  <a:pt x="8199" y="48370"/>
                  <a:pt x="7305" y="48541"/>
                  <a:pt x="6335" y="47742"/>
                </a:cubicBezTo>
                <a:cubicBezTo>
                  <a:pt x="6981" y="48104"/>
                  <a:pt x="7133" y="47780"/>
                  <a:pt x="7590" y="48009"/>
                </a:cubicBezTo>
                <a:cubicBezTo>
                  <a:pt x="7305" y="47780"/>
                  <a:pt x="7590" y="47476"/>
                  <a:pt x="7248" y="47514"/>
                </a:cubicBezTo>
                <a:cubicBezTo>
                  <a:pt x="7932" y="47305"/>
                  <a:pt x="8180" y="46791"/>
                  <a:pt x="9131" y="47419"/>
                </a:cubicBezTo>
                <a:cubicBezTo>
                  <a:pt x="8845" y="46925"/>
                  <a:pt x="8693" y="46867"/>
                  <a:pt x="8788" y="46411"/>
                </a:cubicBezTo>
                <a:cubicBezTo>
                  <a:pt x="9093" y="46753"/>
                  <a:pt x="8998" y="47419"/>
                  <a:pt x="9492" y="47400"/>
                </a:cubicBezTo>
                <a:cubicBezTo>
                  <a:pt x="9587" y="47305"/>
                  <a:pt x="9378" y="47172"/>
                  <a:pt x="9321" y="46886"/>
                </a:cubicBezTo>
                <a:cubicBezTo>
                  <a:pt x="10253" y="47077"/>
                  <a:pt x="11242" y="46563"/>
                  <a:pt x="12231" y="46886"/>
                </a:cubicBezTo>
                <a:cubicBezTo>
                  <a:pt x="12117" y="46278"/>
                  <a:pt x="11794" y="46772"/>
                  <a:pt x="11660" y="46259"/>
                </a:cubicBezTo>
                <a:cubicBezTo>
                  <a:pt x="11889" y="46944"/>
                  <a:pt x="10919" y="46278"/>
                  <a:pt x="10519" y="46145"/>
                </a:cubicBezTo>
                <a:cubicBezTo>
                  <a:pt x="10424" y="46183"/>
                  <a:pt x="10557" y="46449"/>
                  <a:pt x="10595" y="46658"/>
                </a:cubicBezTo>
                <a:cubicBezTo>
                  <a:pt x="9682" y="46259"/>
                  <a:pt x="9739" y="46506"/>
                  <a:pt x="9226" y="46050"/>
                </a:cubicBezTo>
                <a:cubicBezTo>
                  <a:pt x="9112" y="46126"/>
                  <a:pt x="9302" y="46335"/>
                  <a:pt x="9416" y="46373"/>
                </a:cubicBezTo>
                <a:cubicBezTo>
                  <a:pt x="9074" y="46411"/>
                  <a:pt x="7685" y="45460"/>
                  <a:pt x="7571" y="46316"/>
                </a:cubicBezTo>
                <a:cubicBezTo>
                  <a:pt x="6829" y="45650"/>
                  <a:pt x="6373" y="46202"/>
                  <a:pt x="5669" y="45745"/>
                </a:cubicBezTo>
                <a:cubicBezTo>
                  <a:pt x="5783" y="45270"/>
                  <a:pt x="6392" y="45954"/>
                  <a:pt x="6449" y="45365"/>
                </a:cubicBezTo>
                <a:cubicBezTo>
                  <a:pt x="4033" y="44433"/>
                  <a:pt x="3367" y="45441"/>
                  <a:pt x="1199" y="44642"/>
                </a:cubicBezTo>
                <a:cubicBezTo>
                  <a:pt x="1846" y="44357"/>
                  <a:pt x="4033" y="44775"/>
                  <a:pt x="4946" y="44433"/>
                </a:cubicBezTo>
                <a:cubicBezTo>
                  <a:pt x="4471" y="44014"/>
                  <a:pt x="3786" y="44623"/>
                  <a:pt x="3348" y="44014"/>
                </a:cubicBezTo>
                <a:cubicBezTo>
                  <a:pt x="4223" y="43767"/>
                  <a:pt x="5003" y="44071"/>
                  <a:pt x="5916" y="43520"/>
                </a:cubicBezTo>
                <a:cubicBezTo>
                  <a:pt x="5517" y="42854"/>
                  <a:pt x="5174" y="43349"/>
                  <a:pt x="4851" y="43082"/>
                </a:cubicBezTo>
                <a:cubicBezTo>
                  <a:pt x="4870" y="42854"/>
                  <a:pt x="4984" y="42740"/>
                  <a:pt x="5041" y="42569"/>
                </a:cubicBezTo>
                <a:cubicBezTo>
                  <a:pt x="4623" y="41884"/>
                  <a:pt x="4052" y="41922"/>
                  <a:pt x="3558" y="41637"/>
                </a:cubicBezTo>
                <a:cubicBezTo>
                  <a:pt x="3253" y="41542"/>
                  <a:pt x="2854" y="41884"/>
                  <a:pt x="2607" y="41504"/>
                </a:cubicBezTo>
                <a:lnTo>
                  <a:pt x="3501" y="41466"/>
                </a:lnTo>
                <a:cubicBezTo>
                  <a:pt x="4128" y="41504"/>
                  <a:pt x="4794" y="41256"/>
                  <a:pt x="5193" y="41370"/>
                </a:cubicBezTo>
                <a:cubicBezTo>
                  <a:pt x="5307" y="41123"/>
                  <a:pt x="4908" y="40800"/>
                  <a:pt x="4946" y="40362"/>
                </a:cubicBezTo>
                <a:cubicBezTo>
                  <a:pt x="5060" y="40020"/>
                  <a:pt x="5479" y="40039"/>
                  <a:pt x="5536" y="39640"/>
                </a:cubicBezTo>
                <a:cubicBezTo>
                  <a:pt x="4680" y="39754"/>
                  <a:pt x="3805" y="39583"/>
                  <a:pt x="2873" y="38784"/>
                </a:cubicBezTo>
                <a:cubicBezTo>
                  <a:pt x="3805" y="38708"/>
                  <a:pt x="4661" y="38974"/>
                  <a:pt x="5612" y="38803"/>
                </a:cubicBezTo>
                <a:cubicBezTo>
                  <a:pt x="5498" y="38574"/>
                  <a:pt x="5346" y="38670"/>
                  <a:pt x="5193" y="38650"/>
                </a:cubicBezTo>
                <a:cubicBezTo>
                  <a:pt x="5346" y="38175"/>
                  <a:pt x="6373" y="39069"/>
                  <a:pt x="6182" y="38080"/>
                </a:cubicBezTo>
                <a:cubicBezTo>
                  <a:pt x="5802" y="37433"/>
                  <a:pt x="5707" y="37871"/>
                  <a:pt x="5307" y="37623"/>
                </a:cubicBezTo>
                <a:cubicBezTo>
                  <a:pt x="6106" y="37547"/>
                  <a:pt x="7000" y="37585"/>
                  <a:pt x="7666" y="37319"/>
                </a:cubicBezTo>
                <a:cubicBezTo>
                  <a:pt x="7457" y="36863"/>
                  <a:pt x="7133" y="37034"/>
                  <a:pt x="6867" y="36863"/>
                </a:cubicBezTo>
                <a:cubicBezTo>
                  <a:pt x="7038" y="36273"/>
                  <a:pt x="7533" y="37243"/>
                  <a:pt x="7761" y="36805"/>
                </a:cubicBezTo>
                <a:cubicBezTo>
                  <a:pt x="7286" y="36368"/>
                  <a:pt x="6734" y="36349"/>
                  <a:pt x="6201" y="36216"/>
                </a:cubicBezTo>
                <a:cubicBezTo>
                  <a:pt x="6468" y="35969"/>
                  <a:pt x="7000" y="35912"/>
                  <a:pt x="7324" y="36330"/>
                </a:cubicBezTo>
                <a:cubicBezTo>
                  <a:pt x="7172" y="35873"/>
                  <a:pt x="7761" y="36007"/>
                  <a:pt x="8256" y="36102"/>
                </a:cubicBezTo>
                <a:cubicBezTo>
                  <a:pt x="7799" y="35246"/>
                  <a:pt x="7172" y="35322"/>
                  <a:pt x="6544" y="35341"/>
                </a:cubicBezTo>
                <a:cubicBezTo>
                  <a:pt x="6867" y="34390"/>
                  <a:pt x="8674" y="35322"/>
                  <a:pt x="9207" y="34865"/>
                </a:cubicBezTo>
                <a:cubicBezTo>
                  <a:pt x="8180" y="33743"/>
                  <a:pt x="7400" y="34028"/>
                  <a:pt x="6487" y="33838"/>
                </a:cubicBezTo>
                <a:cubicBezTo>
                  <a:pt x="5460" y="33610"/>
                  <a:pt x="4223" y="32925"/>
                  <a:pt x="2854" y="33020"/>
                </a:cubicBezTo>
                <a:cubicBezTo>
                  <a:pt x="2911" y="33173"/>
                  <a:pt x="3006" y="33134"/>
                  <a:pt x="3082" y="33173"/>
                </a:cubicBezTo>
                <a:cubicBezTo>
                  <a:pt x="3253" y="33743"/>
                  <a:pt x="1598" y="33230"/>
                  <a:pt x="2454" y="33211"/>
                </a:cubicBezTo>
                <a:cubicBezTo>
                  <a:pt x="2683" y="33287"/>
                  <a:pt x="2492" y="32887"/>
                  <a:pt x="2626" y="32868"/>
                </a:cubicBezTo>
                <a:cubicBezTo>
                  <a:pt x="3063" y="32868"/>
                  <a:pt x="3481" y="32849"/>
                  <a:pt x="3577" y="32469"/>
                </a:cubicBezTo>
                <a:cubicBezTo>
                  <a:pt x="3424" y="32069"/>
                  <a:pt x="3234" y="31784"/>
                  <a:pt x="3063" y="31480"/>
                </a:cubicBezTo>
                <a:cubicBezTo>
                  <a:pt x="2702" y="31499"/>
                  <a:pt x="2359" y="31518"/>
                  <a:pt x="1998" y="31537"/>
                </a:cubicBezTo>
                <a:cubicBezTo>
                  <a:pt x="3044" y="30738"/>
                  <a:pt x="5212" y="31727"/>
                  <a:pt x="5878" y="30643"/>
                </a:cubicBezTo>
                <a:cubicBezTo>
                  <a:pt x="5003" y="29882"/>
                  <a:pt x="3881" y="30338"/>
                  <a:pt x="2911" y="29958"/>
                </a:cubicBezTo>
                <a:cubicBezTo>
                  <a:pt x="2911" y="29273"/>
                  <a:pt x="4033" y="29882"/>
                  <a:pt x="3881" y="29064"/>
                </a:cubicBezTo>
                <a:cubicBezTo>
                  <a:pt x="2664" y="28855"/>
                  <a:pt x="1465" y="28569"/>
                  <a:pt x="1" y="28608"/>
                </a:cubicBezTo>
                <a:cubicBezTo>
                  <a:pt x="1161" y="27904"/>
                  <a:pt x="2549" y="27010"/>
                  <a:pt x="3729" y="26686"/>
                </a:cubicBezTo>
                <a:cubicBezTo>
                  <a:pt x="2207" y="26116"/>
                  <a:pt x="1256" y="25792"/>
                  <a:pt x="248" y="25526"/>
                </a:cubicBezTo>
                <a:cubicBezTo>
                  <a:pt x="1085" y="25108"/>
                  <a:pt x="2740" y="25678"/>
                  <a:pt x="3291" y="24841"/>
                </a:cubicBezTo>
                <a:cubicBezTo>
                  <a:pt x="3348" y="25089"/>
                  <a:pt x="3044" y="24918"/>
                  <a:pt x="3139" y="25203"/>
                </a:cubicBezTo>
                <a:cubicBezTo>
                  <a:pt x="3424" y="25697"/>
                  <a:pt x="3481" y="24822"/>
                  <a:pt x="3824" y="25336"/>
                </a:cubicBezTo>
                <a:cubicBezTo>
                  <a:pt x="3862" y="24956"/>
                  <a:pt x="3824" y="24499"/>
                  <a:pt x="3881" y="24138"/>
                </a:cubicBezTo>
                <a:cubicBezTo>
                  <a:pt x="4946" y="24461"/>
                  <a:pt x="5726" y="23605"/>
                  <a:pt x="7076" y="23624"/>
                </a:cubicBezTo>
                <a:cubicBezTo>
                  <a:pt x="7419" y="22502"/>
                  <a:pt x="10424" y="22616"/>
                  <a:pt x="11984" y="22825"/>
                </a:cubicBezTo>
                <a:cubicBezTo>
                  <a:pt x="12288" y="21988"/>
                  <a:pt x="14019" y="22768"/>
                  <a:pt x="14742" y="22331"/>
                </a:cubicBezTo>
                <a:cubicBezTo>
                  <a:pt x="14552" y="21722"/>
                  <a:pt x="14171" y="22217"/>
                  <a:pt x="14038" y="21361"/>
                </a:cubicBezTo>
                <a:cubicBezTo>
                  <a:pt x="13315" y="21151"/>
                  <a:pt x="12440" y="21722"/>
                  <a:pt x="11851" y="20809"/>
                </a:cubicBezTo>
                <a:cubicBezTo>
                  <a:pt x="13030" y="20752"/>
                  <a:pt x="15560" y="20714"/>
                  <a:pt x="16187" y="18527"/>
                </a:cubicBezTo>
                <a:cubicBezTo>
                  <a:pt x="15864" y="18412"/>
                  <a:pt x="15084" y="18679"/>
                  <a:pt x="14495" y="18622"/>
                </a:cubicBezTo>
                <a:cubicBezTo>
                  <a:pt x="14533" y="17233"/>
                  <a:pt x="16283" y="18945"/>
                  <a:pt x="16416" y="17823"/>
                </a:cubicBezTo>
                <a:cubicBezTo>
                  <a:pt x="15769" y="16891"/>
                  <a:pt x="15160" y="17461"/>
                  <a:pt x="14361" y="17442"/>
                </a:cubicBezTo>
                <a:cubicBezTo>
                  <a:pt x="12307" y="17347"/>
                  <a:pt x="10538" y="18793"/>
                  <a:pt x="8427" y="18450"/>
                </a:cubicBezTo>
                <a:cubicBezTo>
                  <a:pt x="9587" y="17271"/>
                  <a:pt x="11109" y="16567"/>
                  <a:pt x="12992" y="16320"/>
                </a:cubicBezTo>
                <a:cubicBezTo>
                  <a:pt x="14038" y="16187"/>
                  <a:pt x="15046" y="15711"/>
                  <a:pt x="16016" y="15312"/>
                </a:cubicBezTo>
                <a:cubicBezTo>
                  <a:pt x="21304" y="13144"/>
                  <a:pt x="27847" y="13258"/>
                  <a:pt x="32507" y="11831"/>
                </a:cubicBezTo>
                <a:cubicBezTo>
                  <a:pt x="29464" y="11413"/>
                  <a:pt x="26459" y="11869"/>
                  <a:pt x="22883" y="11869"/>
                </a:cubicBezTo>
                <a:cubicBezTo>
                  <a:pt x="20676" y="11869"/>
                  <a:pt x="18432" y="11774"/>
                  <a:pt x="16359" y="12231"/>
                </a:cubicBezTo>
                <a:cubicBezTo>
                  <a:pt x="15408" y="12440"/>
                  <a:pt x="13924" y="12877"/>
                  <a:pt x="12478" y="11774"/>
                </a:cubicBezTo>
                <a:cubicBezTo>
                  <a:pt x="12669" y="11508"/>
                  <a:pt x="13030" y="11432"/>
                  <a:pt x="13144" y="11070"/>
                </a:cubicBezTo>
                <a:cubicBezTo>
                  <a:pt x="12611" y="10291"/>
                  <a:pt x="13106" y="10043"/>
                  <a:pt x="12878" y="9720"/>
                </a:cubicBezTo>
                <a:cubicBezTo>
                  <a:pt x="12821" y="9244"/>
                  <a:pt x="13753" y="9853"/>
                  <a:pt x="13505" y="9168"/>
                </a:cubicBezTo>
                <a:cubicBezTo>
                  <a:pt x="12707" y="7913"/>
                  <a:pt x="11565" y="8236"/>
                  <a:pt x="10671" y="7475"/>
                </a:cubicBezTo>
                <a:cubicBezTo>
                  <a:pt x="10443" y="7019"/>
                  <a:pt x="10728" y="7133"/>
                  <a:pt x="10614" y="6791"/>
                </a:cubicBezTo>
                <a:cubicBezTo>
                  <a:pt x="10291" y="6543"/>
                  <a:pt x="9930" y="6391"/>
                  <a:pt x="9549" y="6353"/>
                </a:cubicBezTo>
                <a:cubicBezTo>
                  <a:pt x="9720" y="5707"/>
                  <a:pt x="10862" y="6201"/>
                  <a:pt x="11641" y="6068"/>
                </a:cubicBezTo>
                <a:cubicBezTo>
                  <a:pt x="11223" y="5383"/>
                  <a:pt x="11242" y="5326"/>
                  <a:pt x="11737" y="5554"/>
                </a:cubicBezTo>
                <a:cubicBezTo>
                  <a:pt x="11603" y="4736"/>
                  <a:pt x="11242" y="5155"/>
                  <a:pt x="11090" y="4394"/>
                </a:cubicBezTo>
                <a:cubicBezTo>
                  <a:pt x="11185" y="4299"/>
                  <a:pt x="11622" y="4565"/>
                  <a:pt x="11470" y="4204"/>
                </a:cubicBezTo>
                <a:cubicBezTo>
                  <a:pt x="10671" y="3671"/>
                  <a:pt x="9777" y="3538"/>
                  <a:pt x="8940" y="3158"/>
                </a:cubicBezTo>
                <a:cubicBezTo>
                  <a:pt x="9625" y="3215"/>
                  <a:pt x="10633" y="3215"/>
                  <a:pt x="11242" y="2682"/>
                </a:cubicBezTo>
                <a:cubicBezTo>
                  <a:pt x="10500" y="1807"/>
                  <a:pt x="9454" y="3101"/>
                  <a:pt x="8617" y="1655"/>
                </a:cubicBezTo>
                <a:cubicBezTo>
                  <a:pt x="12288" y="2016"/>
                  <a:pt x="15389" y="0"/>
                  <a:pt x="18660" y="913"/>
                </a:cubicBezTo>
                <a:cubicBezTo>
                  <a:pt x="19117" y="951"/>
                  <a:pt x="18584" y="1275"/>
                  <a:pt x="18850" y="1750"/>
                </a:cubicBezTo>
                <a:cubicBezTo>
                  <a:pt x="23663" y="2949"/>
                  <a:pt x="28437" y="2169"/>
                  <a:pt x="33363" y="2454"/>
                </a:cubicBezTo>
                <a:cubicBezTo>
                  <a:pt x="33668" y="2530"/>
                  <a:pt x="33915" y="2929"/>
                  <a:pt x="34219" y="3082"/>
                </a:cubicBezTo>
                <a:cubicBezTo>
                  <a:pt x="36426" y="2074"/>
                  <a:pt x="39564" y="3082"/>
                  <a:pt x="42455" y="2949"/>
                </a:cubicBezTo>
                <a:cubicBezTo>
                  <a:pt x="42626" y="2910"/>
                  <a:pt x="42779" y="3063"/>
                  <a:pt x="42893" y="3443"/>
                </a:cubicBezTo>
                <a:cubicBezTo>
                  <a:pt x="43653" y="2682"/>
                  <a:pt x="45156" y="3101"/>
                  <a:pt x="46469" y="3576"/>
                </a:cubicBezTo>
                <a:cubicBezTo>
                  <a:pt x="46564" y="3538"/>
                  <a:pt x="46469" y="3405"/>
                  <a:pt x="46431" y="3405"/>
                </a:cubicBezTo>
                <a:cubicBezTo>
                  <a:pt x="48295" y="3177"/>
                  <a:pt x="50501" y="4147"/>
                  <a:pt x="53145" y="4204"/>
                </a:cubicBezTo>
                <a:cubicBezTo>
                  <a:pt x="53126" y="3272"/>
                  <a:pt x="56626" y="4014"/>
                  <a:pt x="57938" y="4109"/>
                </a:cubicBezTo>
                <a:cubicBezTo>
                  <a:pt x="59688" y="4223"/>
                  <a:pt x="61362" y="3823"/>
                  <a:pt x="63169" y="3976"/>
                </a:cubicBezTo>
                <a:cubicBezTo>
                  <a:pt x="64805" y="4128"/>
                  <a:pt x="66440" y="4622"/>
                  <a:pt x="67734" y="4565"/>
                </a:cubicBezTo>
                <a:cubicBezTo>
                  <a:pt x="67905" y="4470"/>
                  <a:pt x="67981" y="4794"/>
                  <a:pt x="68076" y="5060"/>
                </a:cubicBezTo>
                <a:cubicBezTo>
                  <a:pt x="71158" y="4261"/>
                  <a:pt x="76293" y="5592"/>
                  <a:pt x="79698" y="5745"/>
                </a:cubicBezTo>
                <a:cubicBezTo>
                  <a:pt x="81048" y="5821"/>
                  <a:pt x="82171" y="6562"/>
                  <a:pt x="83540" y="6372"/>
                </a:cubicBezTo>
                <a:cubicBezTo>
                  <a:pt x="85138" y="6163"/>
                  <a:pt x="86888" y="7799"/>
                  <a:pt x="88505" y="7628"/>
                </a:cubicBezTo>
                <a:cubicBezTo>
                  <a:pt x="88562" y="7856"/>
                  <a:pt x="88257" y="7704"/>
                  <a:pt x="88352" y="7970"/>
                </a:cubicBezTo>
                <a:cubicBezTo>
                  <a:pt x="88676" y="8217"/>
                  <a:pt x="89018" y="8293"/>
                  <a:pt x="89208" y="8084"/>
                </a:cubicBezTo>
                <a:cubicBezTo>
                  <a:pt x="89094" y="7723"/>
                  <a:pt x="88866" y="8027"/>
                  <a:pt x="88714" y="7951"/>
                </a:cubicBezTo>
                <a:cubicBezTo>
                  <a:pt x="89151" y="7304"/>
                  <a:pt x="90007" y="8560"/>
                  <a:pt x="90616" y="8522"/>
                </a:cubicBezTo>
                <a:cubicBezTo>
                  <a:pt x="90293" y="9225"/>
                  <a:pt x="88429" y="7399"/>
                  <a:pt x="88467" y="9149"/>
                </a:cubicBezTo>
                <a:cubicBezTo>
                  <a:pt x="89037" y="9435"/>
                  <a:pt x="89684" y="9244"/>
                  <a:pt x="90236" y="9568"/>
                </a:cubicBezTo>
                <a:cubicBezTo>
                  <a:pt x="90178" y="9948"/>
                  <a:pt x="89532" y="9663"/>
                  <a:pt x="89227" y="9796"/>
                </a:cubicBezTo>
                <a:cubicBezTo>
                  <a:pt x="90369" y="10975"/>
                  <a:pt x="91605" y="10728"/>
                  <a:pt x="92860" y="11108"/>
                </a:cubicBezTo>
                <a:cubicBezTo>
                  <a:pt x="94135" y="11489"/>
                  <a:pt x="96037" y="11793"/>
                  <a:pt x="97444" y="12040"/>
                </a:cubicBezTo>
                <a:cubicBezTo>
                  <a:pt x="97977" y="12136"/>
                  <a:pt x="98909" y="12763"/>
                  <a:pt x="98928" y="12117"/>
                </a:cubicBezTo>
                <a:cubicBezTo>
                  <a:pt x="99042" y="13011"/>
                  <a:pt x="100126" y="12877"/>
                  <a:pt x="100868" y="13030"/>
                </a:cubicBezTo>
                <a:cubicBezTo>
                  <a:pt x="104406" y="13714"/>
                  <a:pt x="108705" y="14209"/>
                  <a:pt x="112680" y="15407"/>
                </a:cubicBezTo>
                <a:cubicBezTo>
                  <a:pt x="112490" y="15807"/>
                  <a:pt x="112224" y="15692"/>
                  <a:pt x="111862" y="15464"/>
                </a:cubicBezTo>
                <a:cubicBezTo>
                  <a:pt x="108096" y="15217"/>
                  <a:pt x="103208" y="13809"/>
                  <a:pt x="99537" y="13962"/>
                </a:cubicBezTo>
                <a:cubicBezTo>
                  <a:pt x="99251" y="13752"/>
                  <a:pt x="98985" y="13505"/>
                  <a:pt x="98624" y="13657"/>
                </a:cubicBezTo>
                <a:cubicBezTo>
                  <a:pt x="99594" y="15236"/>
                  <a:pt x="101058" y="14418"/>
                  <a:pt x="102542" y="15312"/>
                </a:cubicBezTo>
                <a:cubicBezTo>
                  <a:pt x="102143" y="15845"/>
                  <a:pt x="101534" y="15407"/>
                  <a:pt x="101134" y="15730"/>
                </a:cubicBezTo>
                <a:cubicBezTo>
                  <a:pt x="101401" y="16529"/>
                  <a:pt x="101515" y="15921"/>
                  <a:pt x="101743" y="16206"/>
                </a:cubicBezTo>
                <a:cubicBezTo>
                  <a:pt x="101401" y="16605"/>
                  <a:pt x="100202" y="15635"/>
                  <a:pt x="100488" y="16777"/>
                </a:cubicBezTo>
                <a:cubicBezTo>
                  <a:pt x="100183" y="16682"/>
                  <a:pt x="99936" y="16301"/>
                  <a:pt x="99575" y="16491"/>
                </a:cubicBezTo>
                <a:cubicBezTo>
                  <a:pt x="99632" y="16777"/>
                  <a:pt x="99746" y="16796"/>
                  <a:pt x="99860" y="16815"/>
                </a:cubicBezTo>
                <a:cubicBezTo>
                  <a:pt x="99004" y="17290"/>
                  <a:pt x="98015" y="16605"/>
                  <a:pt x="97045" y="16815"/>
                </a:cubicBezTo>
                <a:cubicBezTo>
                  <a:pt x="97178" y="17157"/>
                  <a:pt x="97444" y="16834"/>
                  <a:pt x="97597" y="17119"/>
                </a:cubicBezTo>
                <a:cubicBezTo>
                  <a:pt x="97768" y="17880"/>
                  <a:pt x="96969" y="16777"/>
                  <a:pt x="96931" y="17328"/>
                </a:cubicBezTo>
                <a:cubicBezTo>
                  <a:pt x="97254" y="18051"/>
                  <a:pt x="97730" y="17309"/>
                  <a:pt x="97939" y="17595"/>
                </a:cubicBezTo>
                <a:cubicBezTo>
                  <a:pt x="98148" y="17652"/>
                  <a:pt x="97768" y="17119"/>
                  <a:pt x="97692" y="17100"/>
                </a:cubicBezTo>
                <a:cubicBezTo>
                  <a:pt x="98072" y="16986"/>
                  <a:pt x="98909" y="18336"/>
                  <a:pt x="99632" y="18013"/>
                </a:cubicBezTo>
                <a:cubicBezTo>
                  <a:pt x="99080" y="18698"/>
                  <a:pt x="97292" y="18051"/>
                  <a:pt x="96569" y="17842"/>
                </a:cubicBezTo>
                <a:cubicBezTo>
                  <a:pt x="96531" y="17975"/>
                  <a:pt x="96531" y="18165"/>
                  <a:pt x="96550" y="18355"/>
                </a:cubicBezTo>
                <a:cubicBezTo>
                  <a:pt x="94306" y="18108"/>
                  <a:pt x="91947" y="17671"/>
                  <a:pt x="89399" y="17062"/>
                </a:cubicBezTo>
                <a:cubicBezTo>
                  <a:pt x="88657" y="16891"/>
                  <a:pt x="87668" y="16643"/>
                  <a:pt x="87154" y="17195"/>
                </a:cubicBezTo>
                <a:cubicBezTo>
                  <a:pt x="89399" y="18298"/>
                  <a:pt x="91833" y="18317"/>
                  <a:pt x="94135" y="19002"/>
                </a:cubicBezTo>
                <a:cubicBezTo>
                  <a:pt x="90825" y="18907"/>
                  <a:pt x="88048" y="17575"/>
                  <a:pt x="84872" y="17671"/>
                </a:cubicBezTo>
                <a:cubicBezTo>
                  <a:pt x="84510" y="17499"/>
                  <a:pt x="85043" y="17461"/>
                  <a:pt x="85157" y="17480"/>
                </a:cubicBezTo>
                <a:cubicBezTo>
                  <a:pt x="85043" y="17157"/>
                  <a:pt x="84834" y="17385"/>
                  <a:pt x="84738" y="17005"/>
                </a:cubicBezTo>
                <a:cubicBezTo>
                  <a:pt x="84168" y="17937"/>
                  <a:pt x="83122" y="16415"/>
                  <a:pt x="82361" y="16967"/>
                </a:cubicBezTo>
                <a:cubicBezTo>
                  <a:pt x="81239" y="15312"/>
                  <a:pt x="80173" y="17442"/>
                  <a:pt x="79222" y="16301"/>
                </a:cubicBezTo>
                <a:cubicBezTo>
                  <a:pt x="79299" y="16643"/>
                  <a:pt x="79451" y="16605"/>
                  <a:pt x="79603" y="16605"/>
                </a:cubicBezTo>
                <a:cubicBezTo>
                  <a:pt x="79489" y="16872"/>
                  <a:pt x="79184" y="16929"/>
                  <a:pt x="78899" y="16986"/>
                </a:cubicBezTo>
                <a:cubicBezTo>
                  <a:pt x="78842" y="16662"/>
                  <a:pt x="79203" y="16834"/>
                  <a:pt x="78956" y="16301"/>
                </a:cubicBezTo>
                <a:cubicBezTo>
                  <a:pt x="78157" y="16910"/>
                  <a:pt x="77568" y="16796"/>
                  <a:pt x="76617" y="16948"/>
                </a:cubicBezTo>
                <a:cubicBezTo>
                  <a:pt x="77111" y="17575"/>
                  <a:pt x="77701" y="17595"/>
                  <a:pt x="78138" y="17709"/>
                </a:cubicBezTo>
                <a:cubicBezTo>
                  <a:pt x="78367" y="17766"/>
                  <a:pt x="78709" y="17823"/>
                  <a:pt x="78918" y="17842"/>
                </a:cubicBezTo>
                <a:cubicBezTo>
                  <a:pt x="82646" y="18184"/>
                  <a:pt x="87116" y="18888"/>
                  <a:pt x="91034" y="19516"/>
                </a:cubicBezTo>
                <a:cubicBezTo>
                  <a:pt x="91814" y="19649"/>
                  <a:pt x="92651" y="20143"/>
                  <a:pt x="93374" y="20238"/>
                </a:cubicBezTo>
                <a:cubicBezTo>
                  <a:pt x="93488" y="20257"/>
                  <a:pt x="93393" y="19896"/>
                  <a:pt x="93526" y="19896"/>
                </a:cubicBezTo>
                <a:cubicBezTo>
                  <a:pt x="93945" y="19877"/>
                  <a:pt x="94610" y="20391"/>
                  <a:pt x="94896" y="20143"/>
                </a:cubicBezTo>
                <a:cubicBezTo>
                  <a:pt x="95999" y="21608"/>
                  <a:pt x="98053" y="21589"/>
                  <a:pt x="100164" y="22045"/>
                </a:cubicBezTo>
                <a:cubicBezTo>
                  <a:pt x="100583" y="22045"/>
                  <a:pt x="100145" y="22293"/>
                  <a:pt x="100393" y="22711"/>
                </a:cubicBezTo>
                <a:cubicBezTo>
                  <a:pt x="100735" y="21988"/>
                  <a:pt x="101134" y="22502"/>
                  <a:pt x="101876" y="22293"/>
                </a:cubicBezTo>
                <a:cubicBezTo>
                  <a:pt x="102105" y="22749"/>
                  <a:pt x="101420" y="22198"/>
                  <a:pt x="101648" y="22654"/>
                </a:cubicBezTo>
                <a:cubicBezTo>
                  <a:pt x="103816" y="24062"/>
                  <a:pt x="105680" y="23320"/>
                  <a:pt x="107735" y="24005"/>
                </a:cubicBezTo>
                <a:cubicBezTo>
                  <a:pt x="109161" y="24461"/>
                  <a:pt x="110341" y="24689"/>
                  <a:pt x="112014" y="25108"/>
                </a:cubicBezTo>
                <a:cubicBezTo>
                  <a:pt x="112604" y="25032"/>
                  <a:pt x="113118" y="24727"/>
                  <a:pt x="113669" y="25697"/>
                </a:cubicBezTo>
                <a:cubicBezTo>
                  <a:pt x="115153" y="25583"/>
                  <a:pt x="116389" y="26116"/>
                  <a:pt x="117473" y="26154"/>
                </a:cubicBezTo>
                <a:cubicBezTo>
                  <a:pt x="115134" y="26915"/>
                  <a:pt x="112604" y="25412"/>
                  <a:pt x="110226" y="25222"/>
                </a:cubicBezTo>
                <a:cubicBezTo>
                  <a:pt x="108667" y="25089"/>
                  <a:pt x="107773" y="25317"/>
                  <a:pt x="106670" y="24898"/>
                </a:cubicBezTo>
                <a:cubicBezTo>
                  <a:pt x="106593" y="24975"/>
                  <a:pt x="106536" y="25222"/>
                  <a:pt x="106689" y="25241"/>
                </a:cubicBezTo>
                <a:cubicBezTo>
                  <a:pt x="105148" y="25526"/>
                  <a:pt x="101096" y="24271"/>
                  <a:pt x="99251" y="24480"/>
                </a:cubicBezTo>
                <a:cubicBezTo>
                  <a:pt x="100887" y="25469"/>
                  <a:pt x="102352" y="25374"/>
                  <a:pt x="104121" y="26230"/>
                </a:cubicBezTo>
                <a:cubicBezTo>
                  <a:pt x="105890" y="26021"/>
                  <a:pt x="108990" y="26629"/>
                  <a:pt x="111881" y="27162"/>
                </a:cubicBezTo>
                <a:cubicBezTo>
                  <a:pt x="113498" y="27447"/>
                  <a:pt x="115210" y="27599"/>
                  <a:pt x="116465" y="28075"/>
                </a:cubicBezTo>
                <a:cubicBezTo>
                  <a:pt x="116789" y="28151"/>
                  <a:pt x="116693" y="27771"/>
                  <a:pt x="117036" y="27885"/>
                </a:cubicBezTo>
                <a:cubicBezTo>
                  <a:pt x="117283" y="28531"/>
                  <a:pt x="116808" y="28379"/>
                  <a:pt x="117074" y="29064"/>
                </a:cubicBezTo>
                <a:cubicBezTo>
                  <a:pt x="116903" y="29159"/>
                  <a:pt x="116827" y="28836"/>
                  <a:pt x="116732" y="28569"/>
                </a:cubicBezTo>
                <a:cubicBezTo>
                  <a:pt x="115058" y="28703"/>
                  <a:pt x="113859" y="28322"/>
                  <a:pt x="111900" y="27999"/>
                </a:cubicBezTo>
                <a:cubicBezTo>
                  <a:pt x="112737" y="29235"/>
                  <a:pt x="113517" y="28208"/>
                  <a:pt x="114297" y="29216"/>
                </a:cubicBezTo>
                <a:cubicBezTo>
                  <a:pt x="111805" y="28893"/>
                  <a:pt x="107925" y="27866"/>
                  <a:pt x="105186" y="28037"/>
                </a:cubicBezTo>
                <a:cubicBezTo>
                  <a:pt x="104977" y="28018"/>
                  <a:pt x="104939" y="28189"/>
                  <a:pt x="105072" y="28550"/>
                </a:cubicBezTo>
                <a:cubicBezTo>
                  <a:pt x="104178" y="27980"/>
                  <a:pt x="103531" y="28341"/>
                  <a:pt x="102314" y="28208"/>
                </a:cubicBezTo>
                <a:cubicBezTo>
                  <a:pt x="102732" y="28760"/>
                  <a:pt x="104197" y="28474"/>
                  <a:pt x="104064" y="28779"/>
                </a:cubicBezTo>
                <a:cubicBezTo>
                  <a:pt x="98662" y="28417"/>
                  <a:pt x="93469" y="26724"/>
                  <a:pt x="88999" y="26763"/>
                </a:cubicBezTo>
                <a:cubicBezTo>
                  <a:pt x="88961" y="26591"/>
                  <a:pt x="89075" y="26629"/>
                  <a:pt x="89132" y="26591"/>
                </a:cubicBezTo>
                <a:cubicBezTo>
                  <a:pt x="85994" y="25811"/>
                  <a:pt x="82494" y="24594"/>
                  <a:pt x="79831" y="25412"/>
                </a:cubicBezTo>
                <a:cubicBezTo>
                  <a:pt x="80345" y="25983"/>
                  <a:pt x="80611" y="25926"/>
                  <a:pt x="81391" y="26002"/>
                </a:cubicBezTo>
                <a:cubicBezTo>
                  <a:pt x="82513" y="26116"/>
                  <a:pt x="84016" y="26763"/>
                  <a:pt x="85252" y="26972"/>
                </a:cubicBezTo>
                <a:cubicBezTo>
                  <a:pt x="87706" y="27390"/>
                  <a:pt x="90159" y="27333"/>
                  <a:pt x="92138" y="27942"/>
                </a:cubicBezTo>
                <a:cubicBezTo>
                  <a:pt x="92233" y="27904"/>
                  <a:pt x="92100" y="27637"/>
                  <a:pt x="92062" y="27428"/>
                </a:cubicBezTo>
                <a:cubicBezTo>
                  <a:pt x="92461" y="27656"/>
                  <a:pt x="92898" y="27676"/>
                  <a:pt x="93184" y="28379"/>
                </a:cubicBezTo>
                <a:cubicBezTo>
                  <a:pt x="93640" y="28493"/>
                  <a:pt x="93659" y="28132"/>
                  <a:pt x="94021" y="28170"/>
                </a:cubicBezTo>
                <a:cubicBezTo>
                  <a:pt x="94877" y="28988"/>
                  <a:pt x="95580" y="28417"/>
                  <a:pt x="96303" y="29235"/>
                </a:cubicBezTo>
                <a:cubicBezTo>
                  <a:pt x="96341" y="28608"/>
                  <a:pt x="97140" y="28912"/>
                  <a:pt x="97444" y="29673"/>
                </a:cubicBezTo>
                <a:cubicBezTo>
                  <a:pt x="99974" y="29958"/>
                  <a:pt x="102238" y="30852"/>
                  <a:pt x="104102" y="30814"/>
                </a:cubicBezTo>
                <a:cubicBezTo>
                  <a:pt x="104178" y="31461"/>
                  <a:pt x="103569" y="31347"/>
                  <a:pt x="103702" y="32031"/>
                </a:cubicBezTo>
                <a:cubicBezTo>
                  <a:pt x="104748" y="32012"/>
                  <a:pt x="105928" y="32982"/>
                  <a:pt x="107392" y="33001"/>
                </a:cubicBezTo>
                <a:cubicBezTo>
                  <a:pt x="107449" y="33249"/>
                  <a:pt x="107145" y="33077"/>
                  <a:pt x="107240" y="33363"/>
                </a:cubicBezTo>
                <a:cubicBezTo>
                  <a:pt x="108077" y="33667"/>
                  <a:pt x="108496" y="33762"/>
                  <a:pt x="108933" y="33268"/>
                </a:cubicBezTo>
                <a:cubicBezTo>
                  <a:pt x="107697" y="32488"/>
                  <a:pt x="106099" y="32735"/>
                  <a:pt x="105091" y="32126"/>
                </a:cubicBezTo>
                <a:cubicBezTo>
                  <a:pt x="106365" y="32088"/>
                  <a:pt x="108305" y="32583"/>
                  <a:pt x="109941" y="33039"/>
                </a:cubicBezTo>
                <a:cubicBezTo>
                  <a:pt x="110055" y="33401"/>
                  <a:pt x="109599" y="33134"/>
                  <a:pt x="109466" y="33230"/>
                </a:cubicBezTo>
                <a:cubicBezTo>
                  <a:pt x="110245" y="34352"/>
                  <a:pt x="110949" y="33990"/>
                  <a:pt x="112319" y="34428"/>
                </a:cubicBezTo>
                <a:cubicBezTo>
                  <a:pt x="113441" y="34333"/>
                  <a:pt x="112547" y="34789"/>
                  <a:pt x="111957" y="34447"/>
                </a:cubicBezTo>
                <a:cubicBezTo>
                  <a:pt x="111349" y="35474"/>
                  <a:pt x="109751" y="34162"/>
                  <a:pt x="108648" y="35132"/>
                </a:cubicBezTo>
                <a:cubicBezTo>
                  <a:pt x="108572" y="34846"/>
                  <a:pt x="108419" y="34789"/>
                  <a:pt x="108343" y="34485"/>
                </a:cubicBezTo>
                <a:cubicBezTo>
                  <a:pt x="106689" y="34162"/>
                  <a:pt x="105414" y="33515"/>
                  <a:pt x="103873" y="33382"/>
                </a:cubicBezTo>
                <a:cubicBezTo>
                  <a:pt x="104577" y="33096"/>
                  <a:pt x="105890" y="33591"/>
                  <a:pt x="106879" y="33382"/>
                </a:cubicBezTo>
                <a:cubicBezTo>
                  <a:pt x="102219" y="32145"/>
                  <a:pt x="97406" y="31765"/>
                  <a:pt x="92518" y="30453"/>
                </a:cubicBezTo>
                <a:cubicBezTo>
                  <a:pt x="93127" y="31270"/>
                  <a:pt x="93849" y="31404"/>
                  <a:pt x="94439" y="31537"/>
                </a:cubicBezTo>
                <a:cubicBezTo>
                  <a:pt x="96227" y="31974"/>
                  <a:pt x="97882" y="31917"/>
                  <a:pt x="99765" y="32754"/>
                </a:cubicBezTo>
                <a:cubicBezTo>
                  <a:pt x="99442" y="32735"/>
                  <a:pt x="99156" y="32526"/>
                  <a:pt x="98814" y="32640"/>
                </a:cubicBezTo>
                <a:cubicBezTo>
                  <a:pt x="99175" y="33058"/>
                  <a:pt x="99632" y="32925"/>
                  <a:pt x="100050" y="33077"/>
                </a:cubicBezTo>
                <a:cubicBezTo>
                  <a:pt x="98205" y="33325"/>
                  <a:pt x="95580" y="32202"/>
                  <a:pt x="93336" y="31765"/>
                </a:cubicBezTo>
                <a:cubicBezTo>
                  <a:pt x="93298" y="31955"/>
                  <a:pt x="93013" y="31841"/>
                  <a:pt x="93222" y="32279"/>
                </a:cubicBezTo>
                <a:cubicBezTo>
                  <a:pt x="92822" y="31974"/>
                  <a:pt x="92271" y="32317"/>
                  <a:pt x="91928" y="31670"/>
                </a:cubicBezTo>
                <a:cubicBezTo>
                  <a:pt x="91833" y="32811"/>
                  <a:pt x="90844" y="31822"/>
                  <a:pt x="90559" y="32431"/>
                </a:cubicBezTo>
                <a:cubicBezTo>
                  <a:pt x="90825" y="32830"/>
                  <a:pt x="91263" y="32355"/>
                  <a:pt x="91491" y="33058"/>
                </a:cubicBezTo>
                <a:cubicBezTo>
                  <a:pt x="90616" y="32849"/>
                  <a:pt x="89056" y="31955"/>
                  <a:pt x="88942" y="33039"/>
                </a:cubicBezTo>
                <a:cubicBezTo>
                  <a:pt x="87401" y="33306"/>
                  <a:pt x="85328" y="32526"/>
                  <a:pt x="84282" y="33306"/>
                </a:cubicBezTo>
                <a:cubicBezTo>
                  <a:pt x="84377" y="33496"/>
                  <a:pt x="84491" y="33439"/>
                  <a:pt x="84605" y="33458"/>
                </a:cubicBezTo>
                <a:cubicBezTo>
                  <a:pt x="84035" y="33287"/>
                  <a:pt x="83559" y="33591"/>
                  <a:pt x="82836" y="33553"/>
                </a:cubicBezTo>
                <a:cubicBezTo>
                  <a:pt x="83445" y="33115"/>
                  <a:pt x="83997" y="33134"/>
                  <a:pt x="84719" y="32944"/>
                </a:cubicBezTo>
                <a:cubicBezTo>
                  <a:pt x="83559" y="32488"/>
                  <a:pt x="81505" y="32164"/>
                  <a:pt x="80326" y="32849"/>
                </a:cubicBezTo>
                <a:cubicBezTo>
                  <a:pt x="80326" y="32716"/>
                  <a:pt x="80326" y="32583"/>
                  <a:pt x="80231" y="32355"/>
                </a:cubicBezTo>
                <a:cubicBezTo>
                  <a:pt x="78880" y="32126"/>
                  <a:pt x="77530" y="31917"/>
                  <a:pt x="76350" y="32393"/>
                </a:cubicBezTo>
                <a:cubicBezTo>
                  <a:pt x="77530" y="33724"/>
                  <a:pt x="78880" y="32944"/>
                  <a:pt x="79831" y="33039"/>
                </a:cubicBezTo>
                <a:cubicBezTo>
                  <a:pt x="80193" y="33610"/>
                  <a:pt x="78804" y="32887"/>
                  <a:pt x="79127" y="33933"/>
                </a:cubicBezTo>
                <a:cubicBezTo>
                  <a:pt x="82951" y="35664"/>
                  <a:pt x="86660" y="33876"/>
                  <a:pt x="89855" y="36882"/>
                </a:cubicBezTo>
                <a:cubicBezTo>
                  <a:pt x="90559" y="36996"/>
                  <a:pt x="91110" y="36805"/>
                  <a:pt x="91871" y="37452"/>
                </a:cubicBezTo>
                <a:cubicBezTo>
                  <a:pt x="89665" y="37072"/>
                  <a:pt x="87382" y="36273"/>
                  <a:pt x="85632" y="36786"/>
                </a:cubicBezTo>
                <a:cubicBezTo>
                  <a:pt x="87877" y="36939"/>
                  <a:pt x="90007" y="37604"/>
                  <a:pt x="91947" y="37947"/>
                </a:cubicBezTo>
                <a:cubicBezTo>
                  <a:pt x="93964" y="38327"/>
                  <a:pt x="95809" y="38460"/>
                  <a:pt x="97692" y="38822"/>
                </a:cubicBezTo>
                <a:cubicBezTo>
                  <a:pt x="98890" y="39031"/>
                  <a:pt x="100221" y="39221"/>
                  <a:pt x="101591" y="40115"/>
                </a:cubicBezTo>
                <a:cubicBezTo>
                  <a:pt x="100773" y="39982"/>
                  <a:pt x="100621" y="40267"/>
                  <a:pt x="99746" y="39544"/>
                </a:cubicBezTo>
                <a:cubicBezTo>
                  <a:pt x="99746" y="39887"/>
                  <a:pt x="100031" y="40191"/>
                  <a:pt x="99480" y="40077"/>
                </a:cubicBezTo>
                <a:cubicBezTo>
                  <a:pt x="99442" y="39887"/>
                  <a:pt x="99613" y="39944"/>
                  <a:pt x="99537" y="39735"/>
                </a:cubicBezTo>
                <a:cubicBezTo>
                  <a:pt x="97387" y="39963"/>
                  <a:pt x="94401" y="39050"/>
                  <a:pt x="91548" y="38650"/>
                </a:cubicBezTo>
                <a:cubicBezTo>
                  <a:pt x="88771" y="38270"/>
                  <a:pt x="85594" y="36996"/>
                  <a:pt x="83426" y="37243"/>
                </a:cubicBezTo>
                <a:cubicBezTo>
                  <a:pt x="84320" y="38612"/>
                  <a:pt x="85081" y="38232"/>
                  <a:pt x="85918" y="38460"/>
                </a:cubicBezTo>
                <a:cubicBezTo>
                  <a:pt x="85556" y="39335"/>
                  <a:pt x="84244" y="38593"/>
                  <a:pt x="83407" y="38270"/>
                </a:cubicBezTo>
                <a:cubicBezTo>
                  <a:pt x="83959" y="39107"/>
                  <a:pt x="83464" y="38403"/>
                  <a:pt x="83312" y="38784"/>
                </a:cubicBezTo>
                <a:cubicBezTo>
                  <a:pt x="85880" y="40400"/>
                  <a:pt x="88619" y="40134"/>
                  <a:pt x="91034" y="41732"/>
                </a:cubicBezTo>
                <a:cubicBezTo>
                  <a:pt x="88371" y="41256"/>
                  <a:pt x="86298" y="40343"/>
                  <a:pt x="83711" y="40286"/>
                </a:cubicBezTo>
                <a:cubicBezTo>
                  <a:pt x="83616" y="40324"/>
                  <a:pt x="83749" y="40591"/>
                  <a:pt x="83787" y="40800"/>
                </a:cubicBezTo>
                <a:cubicBezTo>
                  <a:pt x="81942" y="39963"/>
                  <a:pt x="80021" y="40457"/>
                  <a:pt x="78271" y="40096"/>
                </a:cubicBezTo>
                <a:cubicBezTo>
                  <a:pt x="79032" y="41351"/>
                  <a:pt x="80193" y="40553"/>
                  <a:pt x="81010" y="41466"/>
                </a:cubicBezTo>
                <a:cubicBezTo>
                  <a:pt x="80611" y="41713"/>
                  <a:pt x="80173" y="41656"/>
                  <a:pt x="79736" y="41694"/>
                </a:cubicBezTo>
                <a:cubicBezTo>
                  <a:pt x="80231" y="42531"/>
                  <a:pt x="81562" y="41808"/>
                  <a:pt x="81961" y="42930"/>
                </a:cubicBezTo>
                <a:cubicBezTo>
                  <a:pt x="82266" y="42702"/>
                  <a:pt x="82418" y="42911"/>
                  <a:pt x="82855" y="42873"/>
                </a:cubicBezTo>
                <a:cubicBezTo>
                  <a:pt x="81296" y="42873"/>
                  <a:pt x="79165" y="42797"/>
                  <a:pt x="78386" y="43653"/>
                </a:cubicBezTo>
                <a:cubicBezTo>
                  <a:pt x="77568" y="43235"/>
                  <a:pt x="77016" y="43957"/>
                  <a:pt x="76274" y="43596"/>
                </a:cubicBezTo>
                <a:cubicBezTo>
                  <a:pt x="76217" y="43368"/>
                  <a:pt x="76445" y="43444"/>
                  <a:pt x="76579" y="43406"/>
                </a:cubicBezTo>
                <a:cubicBezTo>
                  <a:pt x="75494" y="43196"/>
                  <a:pt x="74239" y="43006"/>
                  <a:pt x="73554" y="43063"/>
                </a:cubicBezTo>
                <a:cubicBezTo>
                  <a:pt x="75570" y="43710"/>
                  <a:pt x="77663" y="45022"/>
                  <a:pt x="79451" y="44090"/>
                </a:cubicBezTo>
                <a:cubicBezTo>
                  <a:pt x="79337" y="43691"/>
                  <a:pt x="79070" y="44205"/>
                  <a:pt x="79013" y="43615"/>
                </a:cubicBezTo>
                <a:cubicBezTo>
                  <a:pt x="80440" y="43976"/>
                  <a:pt x="81106" y="43634"/>
                  <a:pt x="82551" y="44414"/>
                </a:cubicBezTo>
                <a:cubicBezTo>
                  <a:pt x="81809" y="44623"/>
                  <a:pt x="80858" y="44148"/>
                  <a:pt x="79983" y="44052"/>
                </a:cubicBezTo>
                <a:cubicBezTo>
                  <a:pt x="81429" y="45935"/>
                  <a:pt x="83046" y="44775"/>
                  <a:pt x="84244" y="46202"/>
                </a:cubicBezTo>
                <a:cubicBezTo>
                  <a:pt x="83597" y="46183"/>
                  <a:pt x="81904" y="45688"/>
                  <a:pt x="81010" y="45536"/>
                </a:cubicBezTo>
                <a:cubicBezTo>
                  <a:pt x="81809" y="46335"/>
                  <a:pt x="82323" y="45954"/>
                  <a:pt x="83217" y="46411"/>
                </a:cubicBezTo>
                <a:cubicBezTo>
                  <a:pt x="82342" y="46658"/>
                  <a:pt x="81353" y="46183"/>
                  <a:pt x="80288" y="46069"/>
                </a:cubicBezTo>
                <a:cubicBezTo>
                  <a:pt x="80421" y="46963"/>
                  <a:pt x="79945" y="46677"/>
                  <a:pt x="79318" y="46982"/>
                </a:cubicBezTo>
                <a:cubicBezTo>
                  <a:pt x="79108" y="46525"/>
                  <a:pt x="79774" y="47077"/>
                  <a:pt x="79565" y="46620"/>
                </a:cubicBezTo>
                <a:cubicBezTo>
                  <a:pt x="78937" y="46354"/>
                  <a:pt x="78119" y="46221"/>
                  <a:pt x="77891" y="47058"/>
                </a:cubicBezTo>
                <a:cubicBezTo>
                  <a:pt x="79108" y="48161"/>
                  <a:pt x="80288" y="47438"/>
                  <a:pt x="81182" y="48237"/>
                </a:cubicBezTo>
                <a:cubicBezTo>
                  <a:pt x="83787" y="48256"/>
                  <a:pt x="87097" y="49740"/>
                  <a:pt x="89855" y="49949"/>
                </a:cubicBezTo>
                <a:cubicBezTo>
                  <a:pt x="92499" y="50862"/>
                  <a:pt x="95162" y="51470"/>
                  <a:pt x="98224" y="52345"/>
                </a:cubicBezTo>
                <a:cubicBezTo>
                  <a:pt x="98224" y="52517"/>
                  <a:pt x="98053" y="52612"/>
                  <a:pt x="98243" y="52688"/>
                </a:cubicBezTo>
                <a:cubicBezTo>
                  <a:pt x="94059" y="51851"/>
                  <a:pt x="89189" y="50329"/>
                  <a:pt x="85404" y="49683"/>
                </a:cubicBezTo>
                <a:cubicBezTo>
                  <a:pt x="85309" y="49721"/>
                  <a:pt x="85442" y="49987"/>
                  <a:pt x="85480" y="50196"/>
                </a:cubicBezTo>
                <a:cubicBezTo>
                  <a:pt x="85195" y="50006"/>
                  <a:pt x="85157" y="50063"/>
                  <a:pt x="85081" y="49530"/>
                </a:cubicBezTo>
                <a:cubicBezTo>
                  <a:pt x="84073" y="49683"/>
                  <a:pt x="82323" y="48446"/>
                  <a:pt x="82171" y="49530"/>
                </a:cubicBezTo>
                <a:cubicBezTo>
                  <a:pt x="86622" y="51185"/>
                  <a:pt x="92518" y="51851"/>
                  <a:pt x="97501" y="53753"/>
                </a:cubicBezTo>
                <a:cubicBezTo>
                  <a:pt x="97178" y="54190"/>
                  <a:pt x="96322" y="54000"/>
                  <a:pt x="95714" y="53848"/>
                </a:cubicBezTo>
                <a:cubicBezTo>
                  <a:pt x="92613" y="53087"/>
                  <a:pt x="89075" y="51984"/>
                  <a:pt x="86146" y="51337"/>
                </a:cubicBezTo>
                <a:cubicBezTo>
                  <a:pt x="85214" y="51680"/>
                  <a:pt x="83369" y="50748"/>
                  <a:pt x="82247" y="50557"/>
                </a:cubicBezTo>
                <a:cubicBezTo>
                  <a:pt x="81961" y="51109"/>
                  <a:pt x="81372" y="50691"/>
                  <a:pt x="80991" y="50615"/>
                </a:cubicBezTo>
                <a:cubicBezTo>
                  <a:pt x="80763" y="50634"/>
                  <a:pt x="80839" y="50500"/>
                  <a:pt x="80782" y="50291"/>
                </a:cubicBezTo>
                <a:cubicBezTo>
                  <a:pt x="80383" y="50139"/>
                  <a:pt x="80402" y="50691"/>
                  <a:pt x="80078" y="50329"/>
                </a:cubicBezTo>
                <a:cubicBezTo>
                  <a:pt x="80193" y="50615"/>
                  <a:pt x="80078" y="50767"/>
                  <a:pt x="80250" y="50824"/>
                </a:cubicBezTo>
                <a:cubicBezTo>
                  <a:pt x="80154" y="51014"/>
                  <a:pt x="79831" y="50291"/>
                  <a:pt x="79432" y="50025"/>
                </a:cubicBezTo>
                <a:cubicBezTo>
                  <a:pt x="79603" y="50919"/>
                  <a:pt x="78728" y="49949"/>
                  <a:pt x="77872" y="50291"/>
                </a:cubicBezTo>
                <a:cubicBezTo>
                  <a:pt x="77986" y="50653"/>
                  <a:pt x="78214" y="50348"/>
                  <a:pt x="78386" y="50424"/>
                </a:cubicBezTo>
                <a:cubicBezTo>
                  <a:pt x="78405" y="51090"/>
                  <a:pt x="77758" y="50462"/>
                  <a:pt x="77606" y="50805"/>
                </a:cubicBezTo>
                <a:cubicBezTo>
                  <a:pt x="77587" y="50596"/>
                  <a:pt x="77682" y="50500"/>
                  <a:pt x="77834" y="50462"/>
                </a:cubicBezTo>
                <a:cubicBezTo>
                  <a:pt x="75551" y="50710"/>
                  <a:pt x="71024" y="49074"/>
                  <a:pt x="68362" y="49302"/>
                </a:cubicBezTo>
                <a:cubicBezTo>
                  <a:pt x="68152" y="49454"/>
                  <a:pt x="68343" y="49549"/>
                  <a:pt x="68495" y="49968"/>
                </a:cubicBezTo>
                <a:cubicBezTo>
                  <a:pt x="67182" y="49721"/>
                  <a:pt x="65984" y="49378"/>
                  <a:pt x="65109" y="49664"/>
                </a:cubicBezTo>
                <a:cubicBezTo>
                  <a:pt x="65166" y="50253"/>
                  <a:pt x="65451" y="49740"/>
                  <a:pt x="65546" y="50139"/>
                </a:cubicBezTo>
                <a:cubicBezTo>
                  <a:pt x="65908" y="49854"/>
                  <a:pt x="67315" y="50500"/>
                  <a:pt x="66574" y="50253"/>
                </a:cubicBezTo>
                <a:cubicBezTo>
                  <a:pt x="65508" y="50348"/>
                  <a:pt x="64481" y="50177"/>
                  <a:pt x="63435" y="50082"/>
                </a:cubicBezTo>
                <a:cubicBezTo>
                  <a:pt x="66098" y="51356"/>
                  <a:pt x="69275" y="50329"/>
                  <a:pt x="72147" y="51623"/>
                </a:cubicBezTo>
                <a:cubicBezTo>
                  <a:pt x="72965" y="52003"/>
                  <a:pt x="73802" y="51470"/>
                  <a:pt x="74619" y="52517"/>
                </a:cubicBezTo>
                <a:cubicBezTo>
                  <a:pt x="73725" y="52174"/>
                  <a:pt x="72927" y="52631"/>
                  <a:pt x="72622" y="52288"/>
                </a:cubicBezTo>
                <a:cubicBezTo>
                  <a:pt x="72432" y="53087"/>
                  <a:pt x="70530" y="52155"/>
                  <a:pt x="69579" y="52117"/>
                </a:cubicBezTo>
                <a:cubicBezTo>
                  <a:pt x="68951" y="52079"/>
                  <a:pt x="68266" y="52631"/>
                  <a:pt x="68095" y="52022"/>
                </a:cubicBezTo>
                <a:cubicBezTo>
                  <a:pt x="67277" y="52859"/>
                  <a:pt x="65699" y="51908"/>
                  <a:pt x="64748" y="52383"/>
                </a:cubicBezTo>
                <a:cubicBezTo>
                  <a:pt x="64995" y="52821"/>
                  <a:pt x="65299" y="52916"/>
                  <a:pt x="65642" y="52840"/>
                </a:cubicBezTo>
                <a:cubicBezTo>
                  <a:pt x="64805" y="52954"/>
                  <a:pt x="63283" y="53125"/>
                  <a:pt x="62674" y="52669"/>
                </a:cubicBezTo>
                <a:cubicBezTo>
                  <a:pt x="62636" y="52992"/>
                  <a:pt x="62522" y="53201"/>
                  <a:pt x="62218" y="53220"/>
                </a:cubicBezTo>
                <a:cubicBezTo>
                  <a:pt x="62123" y="52897"/>
                  <a:pt x="62484" y="53087"/>
                  <a:pt x="62446" y="52859"/>
                </a:cubicBezTo>
                <a:cubicBezTo>
                  <a:pt x="61818" y="52460"/>
                  <a:pt x="61609" y="52954"/>
                  <a:pt x="61020" y="52935"/>
                </a:cubicBezTo>
                <a:cubicBezTo>
                  <a:pt x="60354" y="52916"/>
                  <a:pt x="59079" y="52897"/>
                  <a:pt x="60240" y="52479"/>
                </a:cubicBezTo>
                <a:cubicBezTo>
                  <a:pt x="61020" y="52193"/>
                  <a:pt x="61971" y="52403"/>
                  <a:pt x="62826" y="51813"/>
                </a:cubicBezTo>
                <a:cubicBezTo>
                  <a:pt x="61058" y="51661"/>
                  <a:pt x="59840" y="51832"/>
                  <a:pt x="57539" y="51775"/>
                </a:cubicBezTo>
                <a:cubicBezTo>
                  <a:pt x="57310" y="51908"/>
                  <a:pt x="57748" y="52136"/>
                  <a:pt x="57767" y="52441"/>
                </a:cubicBezTo>
                <a:cubicBezTo>
                  <a:pt x="55998" y="52631"/>
                  <a:pt x="53620" y="52688"/>
                  <a:pt x="52061" y="53620"/>
                </a:cubicBezTo>
                <a:cubicBezTo>
                  <a:pt x="52650" y="54171"/>
                  <a:pt x="52955" y="53734"/>
                  <a:pt x="53868" y="53848"/>
                </a:cubicBezTo>
                <a:cubicBezTo>
                  <a:pt x="53811" y="54152"/>
                  <a:pt x="54134" y="54343"/>
                  <a:pt x="54058" y="54685"/>
                </a:cubicBezTo>
                <a:cubicBezTo>
                  <a:pt x="54971" y="53753"/>
                  <a:pt x="56474" y="54875"/>
                  <a:pt x="56949" y="54362"/>
                </a:cubicBezTo>
                <a:cubicBezTo>
                  <a:pt x="57101" y="55845"/>
                  <a:pt x="54324" y="53392"/>
                  <a:pt x="54495" y="55180"/>
                </a:cubicBezTo>
                <a:cubicBezTo>
                  <a:pt x="53525" y="55103"/>
                  <a:pt x="51566" y="55294"/>
                  <a:pt x="51034" y="55712"/>
                </a:cubicBezTo>
                <a:cubicBezTo>
                  <a:pt x="51775" y="56530"/>
                  <a:pt x="52061" y="55351"/>
                  <a:pt x="52669" y="55959"/>
                </a:cubicBezTo>
                <a:cubicBezTo>
                  <a:pt x="53754" y="54856"/>
                  <a:pt x="55599" y="55522"/>
                  <a:pt x="57139" y="55199"/>
                </a:cubicBezTo>
                <a:cubicBezTo>
                  <a:pt x="57596" y="55218"/>
                  <a:pt x="57139" y="55465"/>
                  <a:pt x="56930" y="55370"/>
                </a:cubicBezTo>
                <a:cubicBezTo>
                  <a:pt x="56340" y="55750"/>
                  <a:pt x="55922" y="55750"/>
                  <a:pt x="54990" y="55826"/>
                </a:cubicBezTo>
                <a:cubicBezTo>
                  <a:pt x="55123" y="56473"/>
                  <a:pt x="55484" y="56016"/>
                  <a:pt x="55732" y="56131"/>
                </a:cubicBezTo>
                <a:cubicBezTo>
                  <a:pt x="55275" y="56663"/>
                  <a:pt x="54039" y="56150"/>
                  <a:pt x="53373" y="56435"/>
                </a:cubicBezTo>
                <a:cubicBezTo>
                  <a:pt x="53221" y="56492"/>
                  <a:pt x="53221" y="56910"/>
                  <a:pt x="53088" y="56948"/>
                </a:cubicBezTo>
                <a:cubicBezTo>
                  <a:pt x="53012" y="56987"/>
                  <a:pt x="52917" y="56625"/>
                  <a:pt x="52803" y="56625"/>
                </a:cubicBezTo>
                <a:cubicBezTo>
                  <a:pt x="51718" y="56796"/>
                  <a:pt x="50254" y="57957"/>
                  <a:pt x="48808" y="57196"/>
                </a:cubicBezTo>
                <a:cubicBezTo>
                  <a:pt x="48751" y="58147"/>
                  <a:pt x="47248" y="57557"/>
                  <a:pt x="47115" y="58147"/>
                </a:cubicBezTo>
                <a:cubicBezTo>
                  <a:pt x="50577" y="58641"/>
                  <a:pt x="53278" y="56815"/>
                  <a:pt x="56302" y="57272"/>
                </a:cubicBezTo>
                <a:cubicBezTo>
                  <a:pt x="56188" y="56910"/>
                  <a:pt x="55960" y="57215"/>
                  <a:pt x="55789" y="57139"/>
                </a:cubicBezTo>
                <a:cubicBezTo>
                  <a:pt x="56093" y="56815"/>
                  <a:pt x="58071" y="57861"/>
                  <a:pt x="57729" y="56682"/>
                </a:cubicBezTo>
                <a:cubicBezTo>
                  <a:pt x="59783" y="55560"/>
                  <a:pt x="64786" y="55921"/>
                  <a:pt x="66935" y="55655"/>
                </a:cubicBezTo>
                <a:cubicBezTo>
                  <a:pt x="67525" y="55579"/>
                  <a:pt x="67886" y="55579"/>
                  <a:pt x="68590" y="56245"/>
                </a:cubicBezTo>
                <a:cubicBezTo>
                  <a:pt x="67620" y="56359"/>
                  <a:pt x="66669" y="56340"/>
                  <a:pt x="65984" y="56891"/>
                </a:cubicBezTo>
                <a:cubicBezTo>
                  <a:pt x="66117" y="57101"/>
                  <a:pt x="66707" y="56587"/>
                  <a:pt x="67030" y="57006"/>
                </a:cubicBezTo>
                <a:cubicBezTo>
                  <a:pt x="66155" y="57462"/>
                  <a:pt x="63892" y="57367"/>
                  <a:pt x="62750" y="57253"/>
                </a:cubicBezTo>
                <a:cubicBezTo>
                  <a:pt x="62826" y="57519"/>
                  <a:pt x="62655" y="57462"/>
                  <a:pt x="62846" y="58090"/>
                </a:cubicBezTo>
                <a:cubicBezTo>
                  <a:pt x="62370" y="58014"/>
                  <a:pt x="61913" y="57785"/>
                  <a:pt x="61647" y="58337"/>
                </a:cubicBezTo>
                <a:cubicBezTo>
                  <a:pt x="62826" y="59478"/>
                  <a:pt x="64291" y="58413"/>
                  <a:pt x="66003" y="59611"/>
                </a:cubicBezTo>
                <a:cubicBezTo>
                  <a:pt x="62884" y="59592"/>
                  <a:pt x="59517" y="58984"/>
                  <a:pt x="57101" y="59954"/>
                </a:cubicBezTo>
                <a:cubicBezTo>
                  <a:pt x="55846" y="60448"/>
                  <a:pt x="54134" y="60201"/>
                  <a:pt x="52650" y="60543"/>
                </a:cubicBezTo>
                <a:cubicBezTo>
                  <a:pt x="48694" y="61456"/>
                  <a:pt x="44700" y="60962"/>
                  <a:pt x="39697" y="61780"/>
                </a:cubicBezTo>
                <a:cubicBezTo>
                  <a:pt x="40230" y="62750"/>
                  <a:pt x="40724" y="62312"/>
                  <a:pt x="41238" y="62541"/>
                </a:cubicBezTo>
                <a:close/>
                <a:moveTo>
                  <a:pt x="39050" y="60981"/>
                </a:moveTo>
                <a:cubicBezTo>
                  <a:pt x="37909" y="60981"/>
                  <a:pt x="34904" y="59573"/>
                  <a:pt x="34809" y="61057"/>
                </a:cubicBezTo>
                <a:cubicBezTo>
                  <a:pt x="36407" y="61666"/>
                  <a:pt x="37719" y="61380"/>
                  <a:pt x="39050" y="60981"/>
                </a:cubicBezTo>
                <a:close/>
                <a:moveTo>
                  <a:pt x="63473" y="56701"/>
                </a:moveTo>
                <a:cubicBezTo>
                  <a:pt x="63131" y="56891"/>
                  <a:pt x="62522" y="56967"/>
                  <a:pt x="62028" y="56796"/>
                </a:cubicBezTo>
                <a:cubicBezTo>
                  <a:pt x="62484" y="57348"/>
                  <a:pt x="63797" y="57272"/>
                  <a:pt x="63473" y="56701"/>
                </a:cubicBezTo>
                <a:close/>
                <a:moveTo>
                  <a:pt x="64976" y="56625"/>
                </a:moveTo>
                <a:cubicBezTo>
                  <a:pt x="65109" y="57215"/>
                  <a:pt x="65851" y="56967"/>
                  <a:pt x="65832" y="56739"/>
                </a:cubicBezTo>
                <a:cubicBezTo>
                  <a:pt x="65508" y="56891"/>
                  <a:pt x="65299" y="56511"/>
                  <a:pt x="64976" y="56625"/>
                </a:cubicBezTo>
                <a:close/>
                <a:moveTo>
                  <a:pt x="64329" y="56834"/>
                </a:moveTo>
                <a:cubicBezTo>
                  <a:pt x="64443" y="56987"/>
                  <a:pt x="65014" y="57158"/>
                  <a:pt x="64957" y="56796"/>
                </a:cubicBezTo>
                <a:cubicBezTo>
                  <a:pt x="64824" y="56644"/>
                  <a:pt x="64253" y="56473"/>
                  <a:pt x="64329" y="56834"/>
                </a:cubicBezTo>
                <a:close/>
                <a:moveTo>
                  <a:pt x="46297" y="57348"/>
                </a:moveTo>
                <a:cubicBezTo>
                  <a:pt x="46830" y="58375"/>
                  <a:pt x="47724" y="57101"/>
                  <a:pt x="48199" y="57576"/>
                </a:cubicBezTo>
                <a:cubicBezTo>
                  <a:pt x="47553" y="57272"/>
                  <a:pt x="46088" y="56834"/>
                  <a:pt x="45860" y="57367"/>
                </a:cubicBezTo>
                <a:cubicBezTo>
                  <a:pt x="45936" y="57405"/>
                  <a:pt x="46012" y="57500"/>
                  <a:pt x="46050" y="57690"/>
                </a:cubicBezTo>
                <a:cubicBezTo>
                  <a:pt x="46392" y="57880"/>
                  <a:pt x="46183" y="57424"/>
                  <a:pt x="46297" y="57348"/>
                </a:cubicBezTo>
                <a:close/>
                <a:moveTo>
                  <a:pt x="38156" y="57462"/>
                </a:moveTo>
                <a:cubicBezTo>
                  <a:pt x="38328" y="58261"/>
                  <a:pt x="39469" y="58660"/>
                  <a:pt x="39165" y="57747"/>
                </a:cubicBezTo>
                <a:cubicBezTo>
                  <a:pt x="40477" y="57880"/>
                  <a:pt x="40800" y="57462"/>
                  <a:pt x="41409" y="56606"/>
                </a:cubicBezTo>
                <a:cubicBezTo>
                  <a:pt x="41219" y="57063"/>
                  <a:pt x="40078" y="56283"/>
                  <a:pt x="39526" y="56378"/>
                </a:cubicBezTo>
                <a:cubicBezTo>
                  <a:pt x="39393" y="56397"/>
                  <a:pt x="39374" y="56739"/>
                  <a:pt x="39279" y="56720"/>
                </a:cubicBezTo>
                <a:cubicBezTo>
                  <a:pt x="38708" y="56644"/>
                  <a:pt x="36939" y="55997"/>
                  <a:pt x="35817" y="55902"/>
                </a:cubicBezTo>
                <a:cubicBezTo>
                  <a:pt x="34676" y="55826"/>
                  <a:pt x="33572" y="55484"/>
                  <a:pt x="34390" y="57348"/>
                </a:cubicBezTo>
                <a:cubicBezTo>
                  <a:pt x="35817" y="57861"/>
                  <a:pt x="37700" y="57614"/>
                  <a:pt x="38156" y="57462"/>
                </a:cubicBezTo>
                <a:close/>
                <a:moveTo>
                  <a:pt x="26497" y="54742"/>
                </a:moveTo>
                <a:cubicBezTo>
                  <a:pt x="26326" y="54571"/>
                  <a:pt x="26116" y="54590"/>
                  <a:pt x="25945" y="54438"/>
                </a:cubicBezTo>
                <a:cubicBezTo>
                  <a:pt x="26116" y="55218"/>
                  <a:pt x="26554" y="55180"/>
                  <a:pt x="26497" y="54742"/>
                </a:cubicBezTo>
                <a:close/>
                <a:moveTo>
                  <a:pt x="64006" y="52098"/>
                </a:moveTo>
                <a:cubicBezTo>
                  <a:pt x="63473" y="52041"/>
                  <a:pt x="63473" y="52098"/>
                  <a:pt x="62941" y="52155"/>
                </a:cubicBezTo>
                <a:cubicBezTo>
                  <a:pt x="63283" y="52916"/>
                  <a:pt x="64082" y="52669"/>
                  <a:pt x="64006" y="52098"/>
                </a:cubicBezTo>
                <a:close/>
                <a:moveTo>
                  <a:pt x="81771" y="48884"/>
                </a:moveTo>
                <a:cubicBezTo>
                  <a:pt x="81581" y="49131"/>
                  <a:pt x="81429" y="48770"/>
                  <a:pt x="81296" y="49074"/>
                </a:cubicBezTo>
                <a:cubicBezTo>
                  <a:pt x="81429" y="49606"/>
                  <a:pt x="81657" y="49606"/>
                  <a:pt x="81904" y="49549"/>
                </a:cubicBezTo>
                <a:cubicBezTo>
                  <a:pt x="81771" y="49245"/>
                  <a:pt x="81885" y="49188"/>
                  <a:pt x="81771" y="48884"/>
                </a:cubicBezTo>
                <a:close/>
                <a:moveTo>
                  <a:pt x="80763" y="49112"/>
                </a:moveTo>
                <a:cubicBezTo>
                  <a:pt x="80516" y="48808"/>
                  <a:pt x="79755" y="48047"/>
                  <a:pt x="79831" y="48827"/>
                </a:cubicBezTo>
                <a:cubicBezTo>
                  <a:pt x="80059" y="49074"/>
                  <a:pt x="80668" y="49645"/>
                  <a:pt x="80763" y="49112"/>
                </a:cubicBezTo>
                <a:close/>
                <a:moveTo>
                  <a:pt x="18356" y="49435"/>
                </a:moveTo>
                <a:cubicBezTo>
                  <a:pt x="18070" y="49074"/>
                  <a:pt x="17633" y="49511"/>
                  <a:pt x="17348" y="49150"/>
                </a:cubicBezTo>
                <a:cubicBezTo>
                  <a:pt x="17557" y="50272"/>
                  <a:pt x="15940" y="48674"/>
                  <a:pt x="15826" y="49740"/>
                </a:cubicBezTo>
                <a:cubicBezTo>
                  <a:pt x="16530" y="50063"/>
                  <a:pt x="17329" y="49702"/>
                  <a:pt x="17823" y="49968"/>
                </a:cubicBezTo>
                <a:cubicBezTo>
                  <a:pt x="17747" y="49683"/>
                  <a:pt x="17538" y="49549"/>
                  <a:pt x="17652" y="49473"/>
                </a:cubicBezTo>
                <a:cubicBezTo>
                  <a:pt x="17785" y="49740"/>
                  <a:pt x="18413" y="49702"/>
                  <a:pt x="18356" y="49435"/>
                </a:cubicBezTo>
                <a:close/>
                <a:moveTo>
                  <a:pt x="78842" y="45308"/>
                </a:moveTo>
                <a:cubicBezTo>
                  <a:pt x="79165" y="45365"/>
                  <a:pt x="79964" y="45764"/>
                  <a:pt x="80154" y="45403"/>
                </a:cubicBezTo>
                <a:cubicBezTo>
                  <a:pt x="79793" y="45270"/>
                  <a:pt x="79032" y="44870"/>
                  <a:pt x="78842" y="45308"/>
                </a:cubicBezTo>
                <a:close/>
                <a:moveTo>
                  <a:pt x="77663" y="45041"/>
                </a:moveTo>
                <a:cubicBezTo>
                  <a:pt x="77891" y="45251"/>
                  <a:pt x="78614" y="45327"/>
                  <a:pt x="78652" y="44984"/>
                </a:cubicBezTo>
                <a:cubicBezTo>
                  <a:pt x="78309" y="45194"/>
                  <a:pt x="77568" y="44300"/>
                  <a:pt x="77663" y="45041"/>
                </a:cubicBezTo>
                <a:close/>
                <a:moveTo>
                  <a:pt x="6639" y="45688"/>
                </a:moveTo>
                <a:cubicBezTo>
                  <a:pt x="6848" y="45536"/>
                  <a:pt x="6962" y="45916"/>
                  <a:pt x="7153" y="45821"/>
                </a:cubicBezTo>
                <a:cubicBezTo>
                  <a:pt x="7019" y="45099"/>
                  <a:pt x="6335" y="44927"/>
                  <a:pt x="6639" y="45688"/>
                </a:cubicBezTo>
                <a:close/>
                <a:moveTo>
                  <a:pt x="79203" y="41237"/>
                </a:moveTo>
                <a:cubicBezTo>
                  <a:pt x="78823" y="41370"/>
                  <a:pt x="78538" y="41009"/>
                  <a:pt x="78176" y="41123"/>
                </a:cubicBezTo>
                <a:cubicBezTo>
                  <a:pt x="78405" y="42093"/>
                  <a:pt x="79318" y="41256"/>
                  <a:pt x="79203" y="41237"/>
                </a:cubicBezTo>
                <a:close/>
                <a:moveTo>
                  <a:pt x="13030" y="44642"/>
                </a:moveTo>
                <a:cubicBezTo>
                  <a:pt x="12535" y="43957"/>
                  <a:pt x="11889" y="44224"/>
                  <a:pt x="11927" y="44889"/>
                </a:cubicBezTo>
                <a:cubicBezTo>
                  <a:pt x="12136" y="44623"/>
                  <a:pt x="12611" y="44680"/>
                  <a:pt x="13030" y="44642"/>
                </a:cubicBezTo>
                <a:close/>
                <a:moveTo>
                  <a:pt x="11527" y="44224"/>
                </a:moveTo>
                <a:cubicBezTo>
                  <a:pt x="10500" y="43824"/>
                  <a:pt x="9892" y="44490"/>
                  <a:pt x="9454" y="44851"/>
                </a:cubicBezTo>
                <a:cubicBezTo>
                  <a:pt x="10405" y="44357"/>
                  <a:pt x="11489" y="45555"/>
                  <a:pt x="11527" y="44224"/>
                </a:cubicBezTo>
                <a:close/>
                <a:moveTo>
                  <a:pt x="39602" y="40591"/>
                </a:moveTo>
                <a:cubicBezTo>
                  <a:pt x="39431" y="40743"/>
                  <a:pt x="38727" y="40324"/>
                  <a:pt x="38993" y="40971"/>
                </a:cubicBezTo>
                <a:cubicBezTo>
                  <a:pt x="39279" y="40933"/>
                  <a:pt x="39526" y="40857"/>
                  <a:pt x="39602" y="40591"/>
                </a:cubicBezTo>
                <a:close/>
                <a:moveTo>
                  <a:pt x="41904" y="39621"/>
                </a:moveTo>
                <a:cubicBezTo>
                  <a:pt x="41314" y="40058"/>
                  <a:pt x="39982" y="39126"/>
                  <a:pt x="39944" y="40229"/>
                </a:cubicBezTo>
                <a:cubicBezTo>
                  <a:pt x="40705" y="40476"/>
                  <a:pt x="41961" y="40933"/>
                  <a:pt x="41904" y="39621"/>
                </a:cubicBezTo>
                <a:close/>
                <a:moveTo>
                  <a:pt x="82589" y="36121"/>
                </a:moveTo>
                <a:cubicBezTo>
                  <a:pt x="83464" y="37053"/>
                  <a:pt x="84643" y="36463"/>
                  <a:pt x="85613" y="36958"/>
                </a:cubicBezTo>
                <a:cubicBezTo>
                  <a:pt x="84567" y="36102"/>
                  <a:pt x="83559" y="36577"/>
                  <a:pt x="82589" y="36121"/>
                </a:cubicBezTo>
                <a:close/>
                <a:moveTo>
                  <a:pt x="5612" y="39640"/>
                </a:moveTo>
                <a:cubicBezTo>
                  <a:pt x="5726" y="39811"/>
                  <a:pt x="5992" y="40305"/>
                  <a:pt x="6335" y="40457"/>
                </a:cubicBezTo>
                <a:cubicBezTo>
                  <a:pt x="6601" y="39602"/>
                  <a:pt x="7362" y="39925"/>
                  <a:pt x="7932" y="39506"/>
                </a:cubicBezTo>
                <a:cubicBezTo>
                  <a:pt x="7267" y="39126"/>
                  <a:pt x="5688" y="39659"/>
                  <a:pt x="5612" y="39640"/>
                </a:cubicBezTo>
                <a:close/>
                <a:moveTo>
                  <a:pt x="9834" y="33800"/>
                </a:moveTo>
                <a:cubicBezTo>
                  <a:pt x="11166" y="34066"/>
                  <a:pt x="12897" y="34599"/>
                  <a:pt x="13011" y="32944"/>
                </a:cubicBezTo>
                <a:cubicBezTo>
                  <a:pt x="11299" y="31632"/>
                  <a:pt x="10006" y="32678"/>
                  <a:pt x="8788" y="32849"/>
                </a:cubicBezTo>
                <a:cubicBezTo>
                  <a:pt x="8864" y="33515"/>
                  <a:pt x="9188" y="32887"/>
                  <a:pt x="9321" y="33325"/>
                </a:cubicBezTo>
                <a:cubicBezTo>
                  <a:pt x="9302" y="33648"/>
                  <a:pt x="8731" y="33020"/>
                  <a:pt x="8883" y="33686"/>
                </a:cubicBezTo>
                <a:cubicBezTo>
                  <a:pt x="9226" y="34276"/>
                  <a:pt x="9758" y="34257"/>
                  <a:pt x="9834" y="33800"/>
                </a:cubicBezTo>
                <a:close/>
                <a:moveTo>
                  <a:pt x="110607" y="28246"/>
                </a:moveTo>
                <a:cubicBezTo>
                  <a:pt x="110949" y="28113"/>
                  <a:pt x="111196" y="28512"/>
                  <a:pt x="111558" y="28360"/>
                </a:cubicBezTo>
                <a:cubicBezTo>
                  <a:pt x="111215" y="27714"/>
                  <a:pt x="110721" y="27923"/>
                  <a:pt x="110607" y="28246"/>
                </a:cubicBezTo>
                <a:close/>
                <a:moveTo>
                  <a:pt x="77967" y="25355"/>
                </a:moveTo>
                <a:cubicBezTo>
                  <a:pt x="78462" y="25469"/>
                  <a:pt x="78747" y="25431"/>
                  <a:pt x="79546" y="25431"/>
                </a:cubicBezTo>
                <a:cubicBezTo>
                  <a:pt x="79089" y="24689"/>
                  <a:pt x="78195" y="24898"/>
                  <a:pt x="77967" y="25355"/>
                </a:cubicBezTo>
                <a:close/>
                <a:moveTo>
                  <a:pt x="77149" y="24556"/>
                </a:moveTo>
                <a:cubicBezTo>
                  <a:pt x="76502" y="24727"/>
                  <a:pt x="75761" y="24803"/>
                  <a:pt x="75266" y="25165"/>
                </a:cubicBezTo>
                <a:cubicBezTo>
                  <a:pt x="75856" y="25146"/>
                  <a:pt x="76940" y="25431"/>
                  <a:pt x="77149" y="24556"/>
                </a:cubicBezTo>
                <a:close/>
                <a:moveTo>
                  <a:pt x="5269" y="25583"/>
                </a:moveTo>
                <a:cubicBezTo>
                  <a:pt x="5536" y="25127"/>
                  <a:pt x="6848" y="25811"/>
                  <a:pt x="6658" y="24822"/>
                </a:cubicBezTo>
                <a:cubicBezTo>
                  <a:pt x="7742" y="24480"/>
                  <a:pt x="10824" y="25032"/>
                  <a:pt x="11451" y="24214"/>
                </a:cubicBezTo>
                <a:cubicBezTo>
                  <a:pt x="10766" y="23168"/>
                  <a:pt x="10671" y="24157"/>
                  <a:pt x="9796" y="23643"/>
                </a:cubicBezTo>
                <a:cubicBezTo>
                  <a:pt x="9930" y="23605"/>
                  <a:pt x="10120" y="23643"/>
                  <a:pt x="9949" y="23282"/>
                </a:cubicBezTo>
                <a:cubicBezTo>
                  <a:pt x="8180" y="22920"/>
                  <a:pt x="7647" y="24309"/>
                  <a:pt x="6030" y="24347"/>
                </a:cubicBezTo>
                <a:cubicBezTo>
                  <a:pt x="6487" y="25659"/>
                  <a:pt x="5022" y="24385"/>
                  <a:pt x="5269" y="25583"/>
                </a:cubicBezTo>
                <a:close/>
                <a:moveTo>
                  <a:pt x="75932" y="16815"/>
                </a:moveTo>
                <a:cubicBezTo>
                  <a:pt x="75570" y="16891"/>
                  <a:pt x="74619" y="16548"/>
                  <a:pt x="74372" y="17081"/>
                </a:cubicBezTo>
                <a:cubicBezTo>
                  <a:pt x="75038" y="17195"/>
                  <a:pt x="75837" y="17633"/>
                  <a:pt x="75932" y="16815"/>
                </a:cubicBezTo>
                <a:close/>
                <a:moveTo>
                  <a:pt x="83407" y="16054"/>
                </a:moveTo>
                <a:cubicBezTo>
                  <a:pt x="82874" y="16168"/>
                  <a:pt x="82247" y="15654"/>
                  <a:pt x="82266" y="16453"/>
                </a:cubicBezTo>
                <a:cubicBezTo>
                  <a:pt x="82589" y="16567"/>
                  <a:pt x="83331" y="16548"/>
                  <a:pt x="83407" y="16054"/>
                </a:cubicBezTo>
                <a:close/>
                <a:moveTo>
                  <a:pt x="47629" y="13011"/>
                </a:moveTo>
                <a:cubicBezTo>
                  <a:pt x="48257" y="13201"/>
                  <a:pt x="48295" y="13030"/>
                  <a:pt x="48637" y="12782"/>
                </a:cubicBezTo>
                <a:cubicBezTo>
                  <a:pt x="48713" y="12991"/>
                  <a:pt x="48599" y="13011"/>
                  <a:pt x="48713" y="13277"/>
                </a:cubicBezTo>
                <a:cubicBezTo>
                  <a:pt x="49093" y="13372"/>
                  <a:pt x="49531" y="13011"/>
                  <a:pt x="49854" y="13391"/>
                </a:cubicBezTo>
                <a:cubicBezTo>
                  <a:pt x="49341" y="13391"/>
                  <a:pt x="48998" y="14019"/>
                  <a:pt x="48504" y="13467"/>
                </a:cubicBezTo>
                <a:cubicBezTo>
                  <a:pt x="48542" y="13923"/>
                  <a:pt x="47838" y="13543"/>
                  <a:pt x="48028" y="14171"/>
                </a:cubicBezTo>
                <a:cubicBezTo>
                  <a:pt x="51129" y="15008"/>
                  <a:pt x="53830" y="14608"/>
                  <a:pt x="56778" y="14513"/>
                </a:cubicBezTo>
                <a:cubicBezTo>
                  <a:pt x="56873" y="14798"/>
                  <a:pt x="56569" y="14627"/>
                  <a:pt x="56626" y="14875"/>
                </a:cubicBezTo>
                <a:cubicBezTo>
                  <a:pt x="58661" y="14779"/>
                  <a:pt x="62085" y="16092"/>
                  <a:pt x="64234" y="15274"/>
                </a:cubicBezTo>
                <a:cubicBezTo>
                  <a:pt x="66288" y="15902"/>
                  <a:pt x="70092" y="16244"/>
                  <a:pt x="71519" y="15046"/>
                </a:cubicBezTo>
                <a:cubicBezTo>
                  <a:pt x="68114" y="14779"/>
                  <a:pt x="65033" y="15160"/>
                  <a:pt x="62484" y="14703"/>
                </a:cubicBezTo>
                <a:cubicBezTo>
                  <a:pt x="62617" y="14076"/>
                  <a:pt x="63340" y="14779"/>
                  <a:pt x="63245" y="13981"/>
                </a:cubicBezTo>
                <a:cubicBezTo>
                  <a:pt x="60791" y="13847"/>
                  <a:pt x="58946" y="14532"/>
                  <a:pt x="56816" y="14342"/>
                </a:cubicBezTo>
                <a:cubicBezTo>
                  <a:pt x="56569" y="13486"/>
                  <a:pt x="57120" y="14076"/>
                  <a:pt x="56987" y="13486"/>
                </a:cubicBezTo>
                <a:cubicBezTo>
                  <a:pt x="55294" y="13106"/>
                  <a:pt x="53620" y="13448"/>
                  <a:pt x="52327" y="12896"/>
                </a:cubicBezTo>
                <a:cubicBezTo>
                  <a:pt x="50957" y="12326"/>
                  <a:pt x="48789" y="12535"/>
                  <a:pt x="47439" y="12155"/>
                </a:cubicBezTo>
                <a:cubicBezTo>
                  <a:pt x="47325" y="12174"/>
                  <a:pt x="47458" y="12459"/>
                  <a:pt x="47363" y="12497"/>
                </a:cubicBezTo>
                <a:cubicBezTo>
                  <a:pt x="46126" y="11964"/>
                  <a:pt x="43558" y="12174"/>
                  <a:pt x="42645" y="12782"/>
                </a:cubicBezTo>
                <a:cubicBezTo>
                  <a:pt x="44357" y="12877"/>
                  <a:pt x="46278" y="12649"/>
                  <a:pt x="47781" y="12649"/>
                </a:cubicBezTo>
                <a:cubicBezTo>
                  <a:pt x="47876" y="12934"/>
                  <a:pt x="47572" y="12763"/>
                  <a:pt x="47629" y="12991"/>
                </a:cubicBezTo>
                <a:close/>
                <a:moveTo>
                  <a:pt x="40876" y="5079"/>
                </a:moveTo>
                <a:cubicBezTo>
                  <a:pt x="42227" y="4736"/>
                  <a:pt x="44738" y="6049"/>
                  <a:pt x="46659" y="5764"/>
                </a:cubicBezTo>
                <a:cubicBezTo>
                  <a:pt x="48390" y="5497"/>
                  <a:pt x="51034" y="5554"/>
                  <a:pt x="52936" y="5745"/>
                </a:cubicBezTo>
                <a:cubicBezTo>
                  <a:pt x="53088" y="5098"/>
                  <a:pt x="53696" y="5592"/>
                  <a:pt x="53716" y="4851"/>
                </a:cubicBezTo>
                <a:cubicBezTo>
                  <a:pt x="48257" y="4584"/>
                  <a:pt x="43292" y="3633"/>
                  <a:pt x="38461" y="4375"/>
                </a:cubicBezTo>
                <a:cubicBezTo>
                  <a:pt x="39374" y="5421"/>
                  <a:pt x="40173" y="5250"/>
                  <a:pt x="40876" y="50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3"/>
          <p:cNvSpPr/>
          <p:nvPr/>
        </p:nvSpPr>
        <p:spPr>
          <a:xfrm rot="-666596">
            <a:off x="-1404463" y="-165378"/>
            <a:ext cx="3548022" cy="978691"/>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3"/>
          <p:cNvSpPr/>
          <p:nvPr/>
        </p:nvSpPr>
        <p:spPr>
          <a:xfrm>
            <a:off x="-1242737" y="4013672"/>
            <a:ext cx="2068252" cy="2233412"/>
          </a:xfrm>
          <a:custGeom>
            <a:avLst/>
            <a:gdLst/>
            <a:ahLst/>
            <a:cxnLst/>
            <a:rect l="l" t="t" r="r" b="b"/>
            <a:pathLst>
              <a:path w="109085" h="117796" extrusionOk="0">
                <a:moveTo>
                  <a:pt x="34732" y="23947"/>
                </a:moveTo>
                <a:cubicBezTo>
                  <a:pt x="39012" y="19173"/>
                  <a:pt x="44547" y="16282"/>
                  <a:pt x="49264" y="11603"/>
                </a:cubicBezTo>
                <a:cubicBezTo>
                  <a:pt x="49321" y="11489"/>
                  <a:pt x="48751" y="11356"/>
                  <a:pt x="48846" y="11222"/>
                </a:cubicBezTo>
                <a:cubicBezTo>
                  <a:pt x="50424" y="10557"/>
                  <a:pt x="51204" y="9568"/>
                  <a:pt x="52574" y="9301"/>
                </a:cubicBezTo>
                <a:cubicBezTo>
                  <a:pt x="51623" y="8655"/>
                  <a:pt x="53392" y="8521"/>
                  <a:pt x="53639" y="7989"/>
                </a:cubicBezTo>
                <a:cubicBezTo>
                  <a:pt x="53696" y="8350"/>
                  <a:pt x="54248" y="8426"/>
                  <a:pt x="54476" y="8141"/>
                </a:cubicBezTo>
                <a:cubicBezTo>
                  <a:pt x="52212" y="12154"/>
                  <a:pt x="44490" y="16853"/>
                  <a:pt x="41485" y="21265"/>
                </a:cubicBezTo>
                <a:cubicBezTo>
                  <a:pt x="42379" y="20790"/>
                  <a:pt x="42569" y="20295"/>
                  <a:pt x="43444" y="19725"/>
                </a:cubicBezTo>
                <a:cubicBezTo>
                  <a:pt x="42873" y="20847"/>
                  <a:pt x="41123" y="22331"/>
                  <a:pt x="40400" y="23510"/>
                </a:cubicBezTo>
                <a:cubicBezTo>
                  <a:pt x="43976" y="20733"/>
                  <a:pt x="47210" y="18393"/>
                  <a:pt x="49797" y="16016"/>
                </a:cubicBezTo>
                <a:cubicBezTo>
                  <a:pt x="50006" y="16035"/>
                  <a:pt x="50272" y="16111"/>
                  <a:pt x="50577" y="16263"/>
                </a:cubicBezTo>
                <a:cubicBezTo>
                  <a:pt x="51623" y="15483"/>
                  <a:pt x="51185" y="14760"/>
                  <a:pt x="51547" y="14171"/>
                </a:cubicBezTo>
                <a:cubicBezTo>
                  <a:pt x="51851" y="14171"/>
                  <a:pt x="51851" y="14266"/>
                  <a:pt x="52079" y="14399"/>
                </a:cubicBezTo>
                <a:cubicBezTo>
                  <a:pt x="52479" y="13638"/>
                  <a:pt x="52479" y="13239"/>
                  <a:pt x="53506" y="12934"/>
                </a:cubicBezTo>
                <a:cubicBezTo>
                  <a:pt x="53677" y="13048"/>
                  <a:pt x="53487" y="13144"/>
                  <a:pt x="53734" y="13239"/>
                </a:cubicBezTo>
                <a:cubicBezTo>
                  <a:pt x="54438" y="13410"/>
                  <a:pt x="55313" y="12744"/>
                  <a:pt x="54000" y="12326"/>
                </a:cubicBezTo>
                <a:cubicBezTo>
                  <a:pt x="54362" y="12364"/>
                  <a:pt x="54799" y="12269"/>
                  <a:pt x="55008" y="12554"/>
                </a:cubicBezTo>
                <a:cubicBezTo>
                  <a:pt x="55237" y="11831"/>
                  <a:pt x="56188" y="12097"/>
                  <a:pt x="56663" y="11698"/>
                </a:cubicBezTo>
                <a:cubicBezTo>
                  <a:pt x="56853" y="12040"/>
                  <a:pt x="56644" y="12383"/>
                  <a:pt x="56340" y="12706"/>
                </a:cubicBezTo>
                <a:cubicBezTo>
                  <a:pt x="56987" y="12839"/>
                  <a:pt x="57158" y="12307"/>
                  <a:pt x="57557" y="12097"/>
                </a:cubicBezTo>
                <a:cubicBezTo>
                  <a:pt x="56549" y="13029"/>
                  <a:pt x="56701" y="14342"/>
                  <a:pt x="55769" y="15502"/>
                </a:cubicBezTo>
                <a:cubicBezTo>
                  <a:pt x="58204" y="14342"/>
                  <a:pt x="59650" y="12173"/>
                  <a:pt x="61076" y="11013"/>
                </a:cubicBezTo>
                <a:cubicBezTo>
                  <a:pt x="60372" y="10747"/>
                  <a:pt x="60639" y="11565"/>
                  <a:pt x="59688" y="11241"/>
                </a:cubicBezTo>
                <a:cubicBezTo>
                  <a:pt x="60201" y="11032"/>
                  <a:pt x="60505" y="10956"/>
                  <a:pt x="60296" y="10481"/>
                </a:cubicBezTo>
                <a:cubicBezTo>
                  <a:pt x="59897" y="10252"/>
                  <a:pt x="60125" y="10880"/>
                  <a:pt x="59573" y="10481"/>
                </a:cubicBezTo>
                <a:cubicBezTo>
                  <a:pt x="59973" y="9568"/>
                  <a:pt x="59897" y="9149"/>
                  <a:pt x="60658" y="8236"/>
                </a:cubicBezTo>
                <a:cubicBezTo>
                  <a:pt x="61780" y="8769"/>
                  <a:pt x="61285" y="8388"/>
                  <a:pt x="62750" y="8636"/>
                </a:cubicBezTo>
                <a:cubicBezTo>
                  <a:pt x="61418" y="8940"/>
                  <a:pt x="60981" y="9511"/>
                  <a:pt x="60791" y="10481"/>
                </a:cubicBezTo>
                <a:cubicBezTo>
                  <a:pt x="61913" y="10347"/>
                  <a:pt x="61304" y="9511"/>
                  <a:pt x="62446" y="9320"/>
                </a:cubicBezTo>
                <a:cubicBezTo>
                  <a:pt x="62369" y="9663"/>
                  <a:pt x="62541" y="9986"/>
                  <a:pt x="62350" y="10328"/>
                </a:cubicBezTo>
                <a:cubicBezTo>
                  <a:pt x="61932" y="9644"/>
                  <a:pt x="62312" y="10614"/>
                  <a:pt x="61685" y="10252"/>
                </a:cubicBezTo>
                <a:cubicBezTo>
                  <a:pt x="62446" y="10652"/>
                  <a:pt x="61590" y="10709"/>
                  <a:pt x="61418" y="11184"/>
                </a:cubicBezTo>
                <a:cubicBezTo>
                  <a:pt x="61647" y="11260"/>
                  <a:pt x="61685" y="11108"/>
                  <a:pt x="61799" y="11032"/>
                </a:cubicBezTo>
                <a:cubicBezTo>
                  <a:pt x="61913" y="11565"/>
                  <a:pt x="60639" y="11641"/>
                  <a:pt x="60486" y="12345"/>
                </a:cubicBezTo>
                <a:cubicBezTo>
                  <a:pt x="61875" y="12440"/>
                  <a:pt x="62484" y="11527"/>
                  <a:pt x="63073" y="10633"/>
                </a:cubicBezTo>
                <a:cubicBezTo>
                  <a:pt x="62598" y="10328"/>
                  <a:pt x="62617" y="10671"/>
                  <a:pt x="62465" y="10785"/>
                </a:cubicBezTo>
                <a:cubicBezTo>
                  <a:pt x="63416" y="10214"/>
                  <a:pt x="63568" y="8636"/>
                  <a:pt x="64576" y="7856"/>
                </a:cubicBezTo>
                <a:cubicBezTo>
                  <a:pt x="64766" y="8407"/>
                  <a:pt x="64138" y="8940"/>
                  <a:pt x="64005" y="9492"/>
                </a:cubicBezTo>
                <a:cubicBezTo>
                  <a:pt x="66079" y="8959"/>
                  <a:pt x="65850" y="7761"/>
                  <a:pt x="66611" y="6239"/>
                </a:cubicBezTo>
                <a:cubicBezTo>
                  <a:pt x="66041" y="6239"/>
                  <a:pt x="65603" y="6391"/>
                  <a:pt x="65280" y="6696"/>
                </a:cubicBezTo>
                <a:cubicBezTo>
                  <a:pt x="66440" y="5592"/>
                  <a:pt x="68608" y="3899"/>
                  <a:pt x="69046" y="2910"/>
                </a:cubicBezTo>
                <a:cubicBezTo>
                  <a:pt x="69160" y="2530"/>
                  <a:pt x="70016" y="3139"/>
                  <a:pt x="70130" y="2758"/>
                </a:cubicBezTo>
                <a:cubicBezTo>
                  <a:pt x="70548" y="2473"/>
                  <a:pt x="69540" y="2663"/>
                  <a:pt x="69959" y="2378"/>
                </a:cubicBezTo>
                <a:cubicBezTo>
                  <a:pt x="70986" y="3139"/>
                  <a:pt x="68380" y="4584"/>
                  <a:pt x="68266" y="5402"/>
                </a:cubicBezTo>
                <a:cubicBezTo>
                  <a:pt x="70796" y="3804"/>
                  <a:pt x="72203" y="1864"/>
                  <a:pt x="74048" y="0"/>
                </a:cubicBezTo>
                <a:cubicBezTo>
                  <a:pt x="74581" y="228"/>
                  <a:pt x="74391" y="457"/>
                  <a:pt x="74695" y="685"/>
                </a:cubicBezTo>
                <a:cubicBezTo>
                  <a:pt x="73002" y="2150"/>
                  <a:pt x="71994" y="3880"/>
                  <a:pt x="70606" y="5478"/>
                </a:cubicBezTo>
                <a:cubicBezTo>
                  <a:pt x="71271" y="5725"/>
                  <a:pt x="71423" y="5307"/>
                  <a:pt x="71690" y="5022"/>
                </a:cubicBezTo>
                <a:cubicBezTo>
                  <a:pt x="71461" y="5706"/>
                  <a:pt x="69350" y="7532"/>
                  <a:pt x="69198" y="8426"/>
                </a:cubicBezTo>
                <a:cubicBezTo>
                  <a:pt x="69464" y="8560"/>
                  <a:pt x="69559" y="8483"/>
                  <a:pt x="69807" y="8579"/>
                </a:cubicBezTo>
                <a:cubicBezTo>
                  <a:pt x="70054" y="8693"/>
                  <a:pt x="70073" y="8179"/>
                  <a:pt x="69750" y="8027"/>
                </a:cubicBezTo>
                <a:cubicBezTo>
                  <a:pt x="69921" y="7951"/>
                  <a:pt x="69959" y="8160"/>
                  <a:pt x="70282" y="8274"/>
                </a:cubicBezTo>
                <a:cubicBezTo>
                  <a:pt x="70967" y="7342"/>
                  <a:pt x="71480" y="6467"/>
                  <a:pt x="72869" y="6258"/>
                </a:cubicBezTo>
                <a:cubicBezTo>
                  <a:pt x="72089" y="6524"/>
                  <a:pt x="72241" y="6886"/>
                  <a:pt x="71709" y="7114"/>
                </a:cubicBezTo>
                <a:cubicBezTo>
                  <a:pt x="72108" y="7038"/>
                  <a:pt x="72146" y="7513"/>
                  <a:pt x="72355" y="7190"/>
                </a:cubicBezTo>
                <a:cubicBezTo>
                  <a:pt x="72032" y="7913"/>
                  <a:pt x="72279" y="8502"/>
                  <a:pt x="71062" y="8807"/>
                </a:cubicBezTo>
                <a:cubicBezTo>
                  <a:pt x="71671" y="8940"/>
                  <a:pt x="71823" y="8864"/>
                  <a:pt x="72127" y="9282"/>
                </a:cubicBezTo>
                <a:cubicBezTo>
                  <a:pt x="71614" y="9263"/>
                  <a:pt x="71157" y="8693"/>
                  <a:pt x="70815" y="9111"/>
                </a:cubicBezTo>
                <a:cubicBezTo>
                  <a:pt x="70796" y="9263"/>
                  <a:pt x="71062" y="9187"/>
                  <a:pt x="71347" y="9339"/>
                </a:cubicBezTo>
                <a:cubicBezTo>
                  <a:pt x="70491" y="9986"/>
                  <a:pt x="70187" y="11184"/>
                  <a:pt x="69179" y="11736"/>
                </a:cubicBezTo>
                <a:cubicBezTo>
                  <a:pt x="69769" y="12097"/>
                  <a:pt x="69597" y="11470"/>
                  <a:pt x="70130" y="11736"/>
                </a:cubicBezTo>
                <a:cubicBezTo>
                  <a:pt x="69388" y="11432"/>
                  <a:pt x="70663" y="11108"/>
                  <a:pt x="71062" y="10899"/>
                </a:cubicBezTo>
                <a:cubicBezTo>
                  <a:pt x="71100" y="10785"/>
                  <a:pt x="70777" y="10690"/>
                  <a:pt x="70586" y="10576"/>
                </a:cubicBezTo>
                <a:cubicBezTo>
                  <a:pt x="71595" y="10119"/>
                  <a:pt x="71347" y="9986"/>
                  <a:pt x="72108" y="9891"/>
                </a:cubicBezTo>
                <a:cubicBezTo>
                  <a:pt x="72127" y="9758"/>
                  <a:pt x="71804" y="9758"/>
                  <a:pt x="71690" y="9815"/>
                </a:cubicBezTo>
                <a:cubicBezTo>
                  <a:pt x="71918" y="9511"/>
                  <a:pt x="73744" y="9073"/>
                  <a:pt x="73116" y="8350"/>
                </a:cubicBezTo>
                <a:cubicBezTo>
                  <a:pt x="74219" y="8236"/>
                  <a:pt x="74105" y="7437"/>
                  <a:pt x="74999" y="7190"/>
                </a:cubicBezTo>
                <a:cubicBezTo>
                  <a:pt x="75304" y="7647"/>
                  <a:pt x="74296" y="7647"/>
                  <a:pt x="74752" y="8122"/>
                </a:cubicBezTo>
                <a:cubicBezTo>
                  <a:pt x="77301" y="6829"/>
                  <a:pt x="76958" y="5535"/>
                  <a:pt x="79241" y="4337"/>
                </a:cubicBezTo>
                <a:cubicBezTo>
                  <a:pt x="78994" y="5098"/>
                  <a:pt x="77035" y="6581"/>
                  <a:pt x="76616" y="7589"/>
                </a:cubicBezTo>
                <a:cubicBezTo>
                  <a:pt x="77320" y="7494"/>
                  <a:pt x="77320" y="6486"/>
                  <a:pt x="78157" y="6581"/>
                </a:cubicBezTo>
                <a:cubicBezTo>
                  <a:pt x="77700" y="7494"/>
                  <a:pt x="76863" y="7894"/>
                  <a:pt x="76635" y="9054"/>
                </a:cubicBezTo>
                <a:cubicBezTo>
                  <a:pt x="77491" y="9225"/>
                  <a:pt x="77358" y="8579"/>
                  <a:pt x="77795" y="8521"/>
                </a:cubicBezTo>
                <a:cubicBezTo>
                  <a:pt x="77986" y="8693"/>
                  <a:pt x="77986" y="8883"/>
                  <a:pt x="78081" y="9054"/>
                </a:cubicBezTo>
                <a:cubicBezTo>
                  <a:pt x="78956" y="9206"/>
                  <a:pt x="79355" y="8712"/>
                  <a:pt x="79964" y="8521"/>
                </a:cubicBezTo>
                <a:cubicBezTo>
                  <a:pt x="80268" y="8331"/>
                  <a:pt x="80268" y="7761"/>
                  <a:pt x="80763" y="7818"/>
                </a:cubicBezTo>
                <a:cubicBezTo>
                  <a:pt x="80553" y="8084"/>
                  <a:pt x="80363" y="8350"/>
                  <a:pt x="80154" y="8598"/>
                </a:cubicBezTo>
                <a:cubicBezTo>
                  <a:pt x="79640" y="9092"/>
                  <a:pt x="79336" y="9815"/>
                  <a:pt x="78956" y="10062"/>
                </a:cubicBezTo>
                <a:cubicBezTo>
                  <a:pt x="79089" y="10328"/>
                  <a:pt x="79640" y="10252"/>
                  <a:pt x="79964" y="10614"/>
                </a:cubicBezTo>
                <a:cubicBezTo>
                  <a:pt x="80173" y="10937"/>
                  <a:pt x="79850" y="11280"/>
                  <a:pt x="80116" y="11622"/>
                </a:cubicBezTo>
                <a:cubicBezTo>
                  <a:pt x="80668" y="10842"/>
                  <a:pt x="81447" y="10252"/>
                  <a:pt x="82817" y="10081"/>
                </a:cubicBezTo>
                <a:cubicBezTo>
                  <a:pt x="82189" y="10880"/>
                  <a:pt x="81333" y="11413"/>
                  <a:pt x="80763" y="12307"/>
                </a:cubicBezTo>
                <a:cubicBezTo>
                  <a:pt x="81029" y="12402"/>
                  <a:pt x="81067" y="12193"/>
                  <a:pt x="81200" y="12078"/>
                </a:cubicBezTo>
                <a:cubicBezTo>
                  <a:pt x="81466" y="12554"/>
                  <a:pt x="79983" y="12744"/>
                  <a:pt x="80915" y="13315"/>
                </a:cubicBezTo>
                <a:cubicBezTo>
                  <a:pt x="81752" y="13486"/>
                  <a:pt x="81447" y="13086"/>
                  <a:pt x="81961" y="12934"/>
                </a:cubicBezTo>
                <a:cubicBezTo>
                  <a:pt x="81409" y="13657"/>
                  <a:pt x="80725" y="14361"/>
                  <a:pt x="80458" y="15103"/>
                </a:cubicBezTo>
                <a:cubicBezTo>
                  <a:pt x="80991" y="15274"/>
                  <a:pt x="81086" y="14874"/>
                  <a:pt x="81428" y="14798"/>
                </a:cubicBezTo>
                <a:cubicBezTo>
                  <a:pt x="81771" y="15369"/>
                  <a:pt x="80610" y="15046"/>
                  <a:pt x="80801" y="15559"/>
                </a:cubicBezTo>
                <a:cubicBezTo>
                  <a:pt x="81523" y="15502"/>
                  <a:pt x="81942" y="15065"/>
                  <a:pt x="82455" y="14722"/>
                </a:cubicBezTo>
                <a:cubicBezTo>
                  <a:pt x="82455" y="15122"/>
                  <a:pt x="82113" y="15597"/>
                  <a:pt x="81523" y="15578"/>
                </a:cubicBezTo>
                <a:cubicBezTo>
                  <a:pt x="82018" y="15768"/>
                  <a:pt x="81466" y="16168"/>
                  <a:pt x="81010" y="16491"/>
                </a:cubicBezTo>
                <a:cubicBezTo>
                  <a:pt x="82056" y="16757"/>
                  <a:pt x="82475" y="16187"/>
                  <a:pt x="82912" y="15654"/>
                </a:cubicBezTo>
                <a:cubicBezTo>
                  <a:pt x="83445" y="16643"/>
                  <a:pt x="81333" y="17423"/>
                  <a:pt x="81333" y="18203"/>
                </a:cubicBezTo>
                <a:cubicBezTo>
                  <a:pt x="83007" y="18203"/>
                  <a:pt x="83368" y="17328"/>
                  <a:pt x="84205" y="16738"/>
                </a:cubicBezTo>
                <a:cubicBezTo>
                  <a:pt x="85156" y="16054"/>
                  <a:pt x="86621" y="15540"/>
                  <a:pt x="87572" y="14342"/>
                </a:cubicBezTo>
                <a:cubicBezTo>
                  <a:pt x="87401" y="14266"/>
                  <a:pt x="87363" y="14380"/>
                  <a:pt x="87268" y="14418"/>
                </a:cubicBezTo>
                <a:cubicBezTo>
                  <a:pt x="86678" y="14133"/>
                  <a:pt x="88333" y="13144"/>
                  <a:pt x="87705" y="13885"/>
                </a:cubicBezTo>
                <a:cubicBezTo>
                  <a:pt x="87477" y="14018"/>
                  <a:pt x="87953" y="14152"/>
                  <a:pt x="87876" y="14266"/>
                </a:cubicBezTo>
                <a:cubicBezTo>
                  <a:pt x="87534" y="14627"/>
                  <a:pt x="87249" y="14989"/>
                  <a:pt x="87477" y="15350"/>
                </a:cubicBezTo>
                <a:cubicBezTo>
                  <a:pt x="87914" y="15502"/>
                  <a:pt x="88295" y="15578"/>
                  <a:pt x="88675" y="15673"/>
                </a:cubicBezTo>
                <a:cubicBezTo>
                  <a:pt x="88923" y="15350"/>
                  <a:pt x="89170" y="15046"/>
                  <a:pt x="89436" y="14741"/>
                </a:cubicBezTo>
                <a:cubicBezTo>
                  <a:pt x="89303" y="16206"/>
                  <a:pt x="86887" y="17233"/>
                  <a:pt x="87287" y="18603"/>
                </a:cubicBezTo>
                <a:cubicBezTo>
                  <a:pt x="88561" y="18431"/>
                  <a:pt x="89018" y="17195"/>
                  <a:pt x="90045" y="16681"/>
                </a:cubicBezTo>
                <a:cubicBezTo>
                  <a:pt x="90596" y="17176"/>
                  <a:pt x="89265" y="17651"/>
                  <a:pt x="90064" y="18146"/>
                </a:cubicBezTo>
                <a:cubicBezTo>
                  <a:pt x="91129" y="17290"/>
                  <a:pt x="92270" y="16510"/>
                  <a:pt x="93316" y="15293"/>
                </a:cubicBezTo>
                <a:cubicBezTo>
                  <a:pt x="93031" y="16757"/>
                  <a:pt x="92727" y="18564"/>
                  <a:pt x="92118" y="19782"/>
                </a:cubicBezTo>
                <a:cubicBezTo>
                  <a:pt x="93716" y="18964"/>
                  <a:pt x="94686" y="18412"/>
                  <a:pt x="95656" y="17785"/>
                </a:cubicBezTo>
                <a:cubicBezTo>
                  <a:pt x="95371" y="18774"/>
                  <a:pt x="93697" y="19706"/>
                  <a:pt x="93963" y="20790"/>
                </a:cubicBezTo>
                <a:cubicBezTo>
                  <a:pt x="93716" y="20657"/>
                  <a:pt x="94077" y="20543"/>
                  <a:pt x="93792" y="20409"/>
                </a:cubicBezTo>
                <a:cubicBezTo>
                  <a:pt x="93164" y="20276"/>
                  <a:pt x="93830" y="20961"/>
                  <a:pt x="93164" y="20866"/>
                </a:cubicBezTo>
                <a:cubicBezTo>
                  <a:pt x="93450" y="21170"/>
                  <a:pt x="93868" y="21494"/>
                  <a:pt x="94115" y="21798"/>
                </a:cubicBezTo>
                <a:cubicBezTo>
                  <a:pt x="93050" y="22445"/>
                  <a:pt x="93183" y="23719"/>
                  <a:pt x="92156" y="24803"/>
                </a:cubicBezTo>
                <a:cubicBezTo>
                  <a:pt x="92822" y="25926"/>
                  <a:pt x="90501" y="28303"/>
                  <a:pt x="89151" y="29444"/>
                </a:cubicBezTo>
                <a:cubicBezTo>
                  <a:pt x="89626" y="30319"/>
                  <a:pt x="87705" y="31156"/>
                  <a:pt x="87515" y="32069"/>
                </a:cubicBezTo>
                <a:cubicBezTo>
                  <a:pt x="88162" y="32393"/>
                  <a:pt x="88048" y="31708"/>
                  <a:pt x="88846" y="32240"/>
                </a:cubicBezTo>
                <a:cubicBezTo>
                  <a:pt x="89550" y="31784"/>
                  <a:pt x="89721" y="30643"/>
                  <a:pt x="90920" y="30852"/>
                </a:cubicBezTo>
                <a:cubicBezTo>
                  <a:pt x="90102" y="31860"/>
                  <a:pt x="88238" y="33952"/>
                  <a:pt x="89569" y="36102"/>
                </a:cubicBezTo>
                <a:cubicBezTo>
                  <a:pt x="89912" y="35911"/>
                  <a:pt x="90273" y="35074"/>
                  <a:pt x="90768" y="34637"/>
                </a:cubicBezTo>
                <a:cubicBezTo>
                  <a:pt x="91871" y="35702"/>
                  <a:pt x="89151" y="35854"/>
                  <a:pt x="89988" y="36805"/>
                </a:cubicBezTo>
                <a:cubicBezTo>
                  <a:pt x="91224" y="36977"/>
                  <a:pt x="91205" y="36026"/>
                  <a:pt x="91814" y="35417"/>
                </a:cubicBezTo>
                <a:cubicBezTo>
                  <a:pt x="93431" y="33800"/>
                  <a:pt x="93545" y="31251"/>
                  <a:pt x="95409" y="29768"/>
                </a:cubicBezTo>
                <a:cubicBezTo>
                  <a:pt x="95504" y="31613"/>
                  <a:pt x="94952" y="33363"/>
                  <a:pt x="93754" y="35113"/>
                </a:cubicBezTo>
                <a:cubicBezTo>
                  <a:pt x="93088" y="36064"/>
                  <a:pt x="92746" y="37262"/>
                  <a:pt x="92346" y="38346"/>
                </a:cubicBezTo>
                <a:cubicBezTo>
                  <a:pt x="90197" y="44300"/>
                  <a:pt x="85233" y="49606"/>
                  <a:pt x="82950" y="54495"/>
                </a:cubicBezTo>
                <a:cubicBezTo>
                  <a:pt x="85556" y="52307"/>
                  <a:pt x="87401" y="49492"/>
                  <a:pt x="90083" y="46544"/>
                </a:cubicBezTo>
                <a:cubicBezTo>
                  <a:pt x="91719" y="44737"/>
                  <a:pt x="93450" y="42968"/>
                  <a:pt x="94629" y="40914"/>
                </a:cubicBezTo>
                <a:cubicBezTo>
                  <a:pt x="95161" y="39982"/>
                  <a:pt x="95903" y="38422"/>
                  <a:pt x="97900" y="38061"/>
                </a:cubicBezTo>
                <a:cubicBezTo>
                  <a:pt x="97977" y="38422"/>
                  <a:pt x="97767" y="38784"/>
                  <a:pt x="97977" y="39145"/>
                </a:cubicBezTo>
                <a:cubicBezTo>
                  <a:pt x="99023" y="39278"/>
                  <a:pt x="98851" y="39868"/>
                  <a:pt x="99289" y="39925"/>
                </a:cubicBezTo>
                <a:cubicBezTo>
                  <a:pt x="99707" y="40229"/>
                  <a:pt x="98528" y="40533"/>
                  <a:pt x="99270" y="40838"/>
                </a:cubicBezTo>
                <a:cubicBezTo>
                  <a:pt x="100906" y="41123"/>
                  <a:pt x="101457" y="39944"/>
                  <a:pt x="102770" y="39773"/>
                </a:cubicBezTo>
                <a:cubicBezTo>
                  <a:pt x="103302" y="39925"/>
                  <a:pt x="103017" y="40077"/>
                  <a:pt x="103359" y="40229"/>
                </a:cubicBezTo>
                <a:cubicBezTo>
                  <a:pt x="103816" y="40153"/>
                  <a:pt x="104215" y="39982"/>
                  <a:pt x="104520" y="39697"/>
                </a:cubicBezTo>
                <a:cubicBezTo>
                  <a:pt x="104938" y="40324"/>
                  <a:pt x="103664" y="40876"/>
                  <a:pt x="103207" y="41637"/>
                </a:cubicBezTo>
                <a:cubicBezTo>
                  <a:pt x="104082" y="41789"/>
                  <a:pt x="104120" y="41846"/>
                  <a:pt x="103550" y="42093"/>
                </a:cubicBezTo>
                <a:cubicBezTo>
                  <a:pt x="104310" y="42588"/>
                  <a:pt x="104253" y="41960"/>
                  <a:pt x="104995" y="42417"/>
                </a:cubicBezTo>
                <a:cubicBezTo>
                  <a:pt x="104995" y="42569"/>
                  <a:pt x="104463" y="42721"/>
                  <a:pt x="104862" y="42873"/>
                </a:cubicBezTo>
                <a:cubicBezTo>
                  <a:pt x="105908" y="42607"/>
                  <a:pt x="106669" y="41979"/>
                  <a:pt x="107601" y="41561"/>
                </a:cubicBezTo>
                <a:cubicBezTo>
                  <a:pt x="107049" y="42093"/>
                  <a:pt x="106308" y="42911"/>
                  <a:pt x="106270" y="43805"/>
                </a:cubicBezTo>
                <a:cubicBezTo>
                  <a:pt x="107544" y="43862"/>
                  <a:pt x="107259" y="42036"/>
                  <a:pt x="109085" y="42417"/>
                </a:cubicBezTo>
                <a:cubicBezTo>
                  <a:pt x="106041" y="45156"/>
                  <a:pt x="105395" y="49226"/>
                  <a:pt x="102237" y="51223"/>
                </a:cubicBezTo>
                <a:cubicBezTo>
                  <a:pt x="101838" y="51585"/>
                  <a:pt x="101990" y="50900"/>
                  <a:pt x="101400" y="50767"/>
                </a:cubicBezTo>
                <a:cubicBezTo>
                  <a:pt x="96835" y="53829"/>
                  <a:pt x="93925" y="58337"/>
                  <a:pt x="90026" y="62179"/>
                </a:cubicBezTo>
                <a:cubicBezTo>
                  <a:pt x="89740" y="62388"/>
                  <a:pt x="89208" y="62274"/>
                  <a:pt x="88866" y="62407"/>
                </a:cubicBezTo>
                <a:cubicBezTo>
                  <a:pt x="88048" y="64975"/>
                  <a:pt x="84890" y="66820"/>
                  <a:pt x="82855" y="69293"/>
                </a:cubicBezTo>
                <a:cubicBezTo>
                  <a:pt x="82741" y="69464"/>
                  <a:pt x="82513" y="69464"/>
                  <a:pt x="82132" y="69293"/>
                </a:cubicBezTo>
                <a:cubicBezTo>
                  <a:pt x="82189" y="70472"/>
                  <a:pt x="80706" y="71404"/>
                  <a:pt x="79355" y="72146"/>
                </a:cubicBezTo>
                <a:cubicBezTo>
                  <a:pt x="79317" y="72241"/>
                  <a:pt x="79488" y="72260"/>
                  <a:pt x="79526" y="72222"/>
                </a:cubicBezTo>
                <a:cubicBezTo>
                  <a:pt x="78328" y="73915"/>
                  <a:pt x="75893" y="75018"/>
                  <a:pt x="73858" y="77148"/>
                </a:cubicBezTo>
                <a:cubicBezTo>
                  <a:pt x="74638" y="77833"/>
                  <a:pt x="71442" y="80154"/>
                  <a:pt x="70377" y="81181"/>
                </a:cubicBezTo>
                <a:cubicBezTo>
                  <a:pt x="68970" y="82531"/>
                  <a:pt x="68076" y="84205"/>
                  <a:pt x="66592" y="85575"/>
                </a:cubicBezTo>
                <a:cubicBezTo>
                  <a:pt x="65280" y="86811"/>
                  <a:pt x="63644" y="87781"/>
                  <a:pt x="62731" y="88884"/>
                </a:cubicBezTo>
                <a:cubicBezTo>
                  <a:pt x="62674" y="89093"/>
                  <a:pt x="62350" y="88922"/>
                  <a:pt x="62065" y="88808"/>
                </a:cubicBezTo>
                <a:cubicBezTo>
                  <a:pt x="60429" y="91928"/>
                  <a:pt x="55503" y="95161"/>
                  <a:pt x="52859" y="97843"/>
                </a:cubicBezTo>
                <a:cubicBezTo>
                  <a:pt x="51794" y="98908"/>
                  <a:pt x="50348" y="99270"/>
                  <a:pt x="49473" y="100544"/>
                </a:cubicBezTo>
                <a:cubicBezTo>
                  <a:pt x="48465" y="102028"/>
                  <a:pt x="45802" y="102237"/>
                  <a:pt x="44756" y="103701"/>
                </a:cubicBezTo>
                <a:cubicBezTo>
                  <a:pt x="44509" y="103568"/>
                  <a:pt x="44889" y="103435"/>
                  <a:pt x="44585" y="103321"/>
                </a:cubicBezTo>
                <a:cubicBezTo>
                  <a:pt x="44129" y="103378"/>
                  <a:pt x="43824" y="103625"/>
                  <a:pt x="43843" y="103930"/>
                </a:cubicBezTo>
                <a:cubicBezTo>
                  <a:pt x="44224" y="104120"/>
                  <a:pt x="44148" y="103701"/>
                  <a:pt x="44338" y="103625"/>
                </a:cubicBezTo>
                <a:cubicBezTo>
                  <a:pt x="44528" y="104481"/>
                  <a:pt x="42873" y="104234"/>
                  <a:pt x="42436" y="104786"/>
                </a:cubicBezTo>
                <a:cubicBezTo>
                  <a:pt x="42093" y="103968"/>
                  <a:pt x="45003" y="103816"/>
                  <a:pt x="43520" y="102541"/>
                </a:cubicBezTo>
                <a:cubicBezTo>
                  <a:pt x="42873" y="102788"/>
                  <a:pt x="42531" y="103473"/>
                  <a:pt x="41865" y="103701"/>
                </a:cubicBezTo>
                <a:cubicBezTo>
                  <a:pt x="41580" y="103359"/>
                  <a:pt x="42322" y="103017"/>
                  <a:pt x="42436" y="102693"/>
                </a:cubicBezTo>
                <a:cubicBezTo>
                  <a:pt x="40610" y="102750"/>
                  <a:pt x="39906" y="103949"/>
                  <a:pt x="38651" y="104691"/>
                </a:cubicBezTo>
                <a:cubicBezTo>
                  <a:pt x="37395" y="105451"/>
                  <a:pt x="35721" y="106802"/>
                  <a:pt x="34485" y="107772"/>
                </a:cubicBezTo>
                <a:cubicBezTo>
                  <a:pt x="34009" y="108133"/>
                  <a:pt x="32792" y="108438"/>
                  <a:pt x="33306" y="108932"/>
                </a:cubicBezTo>
                <a:cubicBezTo>
                  <a:pt x="32488" y="108362"/>
                  <a:pt x="31784" y="109351"/>
                  <a:pt x="31118" y="109864"/>
                </a:cubicBezTo>
                <a:cubicBezTo>
                  <a:pt x="27923" y="112280"/>
                  <a:pt x="24309" y="115437"/>
                  <a:pt x="20371" y="117796"/>
                </a:cubicBezTo>
                <a:cubicBezTo>
                  <a:pt x="20181" y="117358"/>
                  <a:pt x="20486" y="117225"/>
                  <a:pt x="20942" y="117111"/>
                </a:cubicBezTo>
                <a:cubicBezTo>
                  <a:pt x="23928" y="114163"/>
                  <a:pt x="28741" y="111196"/>
                  <a:pt x="31347" y="108076"/>
                </a:cubicBezTo>
                <a:cubicBezTo>
                  <a:pt x="31727" y="108000"/>
                  <a:pt x="32126" y="107943"/>
                  <a:pt x="32260" y="107544"/>
                </a:cubicBezTo>
                <a:cubicBezTo>
                  <a:pt x="30243" y="107163"/>
                  <a:pt x="29825" y="108989"/>
                  <a:pt x="27999" y="109541"/>
                </a:cubicBezTo>
                <a:cubicBezTo>
                  <a:pt x="27847" y="108818"/>
                  <a:pt x="28665" y="108628"/>
                  <a:pt x="28703" y="108076"/>
                </a:cubicBezTo>
                <a:cubicBezTo>
                  <a:pt x="27828" y="107677"/>
                  <a:pt x="28265" y="108247"/>
                  <a:pt x="27847" y="108228"/>
                </a:cubicBezTo>
                <a:cubicBezTo>
                  <a:pt x="27771" y="107639"/>
                  <a:pt x="29463" y="107353"/>
                  <a:pt x="28303" y="106745"/>
                </a:cubicBezTo>
                <a:cubicBezTo>
                  <a:pt x="28627" y="106574"/>
                  <a:pt x="29102" y="106650"/>
                  <a:pt x="29235" y="106212"/>
                </a:cubicBezTo>
                <a:cubicBezTo>
                  <a:pt x="28950" y="106041"/>
                  <a:pt x="28836" y="106117"/>
                  <a:pt x="28741" y="106212"/>
                </a:cubicBezTo>
                <a:cubicBezTo>
                  <a:pt x="28988" y="105147"/>
                  <a:pt x="30300" y="104843"/>
                  <a:pt x="30852" y="103892"/>
                </a:cubicBezTo>
                <a:cubicBezTo>
                  <a:pt x="30472" y="103758"/>
                  <a:pt x="30529" y="104215"/>
                  <a:pt x="30186" y="104120"/>
                </a:cubicBezTo>
                <a:cubicBezTo>
                  <a:pt x="29425" y="103701"/>
                  <a:pt x="30909" y="103854"/>
                  <a:pt x="30510" y="103435"/>
                </a:cubicBezTo>
                <a:cubicBezTo>
                  <a:pt x="29654" y="103150"/>
                  <a:pt x="29920" y="104101"/>
                  <a:pt x="29521" y="104044"/>
                </a:cubicBezTo>
                <a:cubicBezTo>
                  <a:pt x="29349" y="104177"/>
                  <a:pt x="30053" y="104253"/>
                  <a:pt x="30110" y="104196"/>
                </a:cubicBezTo>
                <a:cubicBezTo>
                  <a:pt x="29939" y="104595"/>
                  <a:pt x="28189" y="104310"/>
                  <a:pt x="27923" y="105128"/>
                </a:cubicBezTo>
                <a:cubicBezTo>
                  <a:pt x="27771" y="104158"/>
                  <a:pt x="29654" y="103169"/>
                  <a:pt x="30338" y="102731"/>
                </a:cubicBezTo>
                <a:cubicBezTo>
                  <a:pt x="30262" y="102598"/>
                  <a:pt x="30110" y="102465"/>
                  <a:pt x="29920" y="102351"/>
                </a:cubicBezTo>
                <a:cubicBezTo>
                  <a:pt x="31803" y="100696"/>
                  <a:pt x="33933" y="99060"/>
                  <a:pt x="36311" y="97406"/>
                </a:cubicBezTo>
                <a:cubicBezTo>
                  <a:pt x="36996" y="96930"/>
                  <a:pt x="37966" y="96302"/>
                  <a:pt x="37871" y="95484"/>
                </a:cubicBezTo>
                <a:cubicBezTo>
                  <a:pt x="35303" y="96493"/>
                  <a:pt x="33477" y="98471"/>
                  <a:pt x="31194" y="99878"/>
                </a:cubicBezTo>
                <a:cubicBezTo>
                  <a:pt x="33743" y="97215"/>
                  <a:pt x="36901" y="95941"/>
                  <a:pt x="39202" y="93240"/>
                </a:cubicBezTo>
                <a:cubicBezTo>
                  <a:pt x="39602" y="93069"/>
                  <a:pt x="39221" y="93525"/>
                  <a:pt x="39126" y="93620"/>
                </a:cubicBezTo>
                <a:cubicBezTo>
                  <a:pt x="39468" y="93754"/>
                  <a:pt x="39449" y="93430"/>
                  <a:pt x="39849" y="93620"/>
                </a:cubicBezTo>
                <a:cubicBezTo>
                  <a:pt x="39487" y="92460"/>
                  <a:pt x="41523" y="92726"/>
                  <a:pt x="41637" y="91699"/>
                </a:cubicBezTo>
                <a:cubicBezTo>
                  <a:pt x="43824" y="92004"/>
                  <a:pt x="42854" y="89550"/>
                  <a:pt x="44528" y="89607"/>
                </a:cubicBezTo>
                <a:cubicBezTo>
                  <a:pt x="44167" y="89417"/>
                  <a:pt x="44090" y="89569"/>
                  <a:pt x="43976" y="89683"/>
                </a:cubicBezTo>
                <a:cubicBezTo>
                  <a:pt x="43843" y="89398"/>
                  <a:pt x="44033" y="89112"/>
                  <a:pt x="44186" y="88846"/>
                </a:cubicBezTo>
                <a:cubicBezTo>
                  <a:pt x="44509" y="89017"/>
                  <a:pt x="44090" y="89208"/>
                  <a:pt x="44718" y="89379"/>
                </a:cubicBezTo>
                <a:cubicBezTo>
                  <a:pt x="44813" y="88276"/>
                  <a:pt x="45327" y="87876"/>
                  <a:pt x="45916" y="86982"/>
                </a:cubicBezTo>
                <a:cubicBezTo>
                  <a:pt x="45042" y="86925"/>
                  <a:pt x="44585" y="87382"/>
                  <a:pt x="44148" y="87686"/>
                </a:cubicBezTo>
                <a:cubicBezTo>
                  <a:pt x="43938" y="87819"/>
                  <a:pt x="43653" y="88066"/>
                  <a:pt x="43482" y="88219"/>
                </a:cubicBezTo>
                <a:cubicBezTo>
                  <a:pt x="40419" y="91015"/>
                  <a:pt x="36520" y="94172"/>
                  <a:pt x="33077" y="96930"/>
                </a:cubicBezTo>
                <a:cubicBezTo>
                  <a:pt x="32412" y="97482"/>
                  <a:pt x="31366" y="97805"/>
                  <a:pt x="30757" y="98319"/>
                </a:cubicBezTo>
                <a:cubicBezTo>
                  <a:pt x="30662" y="98414"/>
                  <a:pt x="31023" y="98604"/>
                  <a:pt x="30928" y="98718"/>
                </a:cubicBezTo>
                <a:cubicBezTo>
                  <a:pt x="30605" y="99060"/>
                  <a:pt x="29692" y="99232"/>
                  <a:pt x="29692" y="99631"/>
                </a:cubicBezTo>
                <a:cubicBezTo>
                  <a:pt x="27675" y="99460"/>
                  <a:pt x="26154" y="101172"/>
                  <a:pt x="24214" y="102560"/>
                </a:cubicBezTo>
                <a:cubicBezTo>
                  <a:pt x="23890" y="102922"/>
                  <a:pt x="24004" y="102370"/>
                  <a:pt x="23491" y="102256"/>
                </a:cubicBezTo>
                <a:cubicBezTo>
                  <a:pt x="23833" y="103093"/>
                  <a:pt x="23130" y="103017"/>
                  <a:pt x="22730" y="103797"/>
                </a:cubicBezTo>
                <a:cubicBezTo>
                  <a:pt x="22197" y="103644"/>
                  <a:pt x="23149" y="103492"/>
                  <a:pt x="22616" y="103321"/>
                </a:cubicBezTo>
                <a:cubicBezTo>
                  <a:pt x="19839" y="104063"/>
                  <a:pt x="19059" y="106155"/>
                  <a:pt x="16986" y="107334"/>
                </a:cubicBezTo>
                <a:cubicBezTo>
                  <a:pt x="15540" y="108152"/>
                  <a:pt x="14475" y="108970"/>
                  <a:pt x="12877" y="110035"/>
                </a:cubicBezTo>
                <a:cubicBezTo>
                  <a:pt x="12516" y="110568"/>
                  <a:pt x="12364" y="111234"/>
                  <a:pt x="11165" y="110967"/>
                </a:cubicBezTo>
                <a:cubicBezTo>
                  <a:pt x="10157" y="112261"/>
                  <a:pt x="8807" y="112888"/>
                  <a:pt x="7970" y="113744"/>
                </a:cubicBezTo>
                <a:cubicBezTo>
                  <a:pt x="9054" y="111253"/>
                  <a:pt x="12212" y="110302"/>
                  <a:pt x="14114" y="108495"/>
                </a:cubicBezTo>
                <a:cubicBezTo>
                  <a:pt x="15388" y="107296"/>
                  <a:pt x="15864" y="106383"/>
                  <a:pt x="17024" y="105794"/>
                </a:cubicBezTo>
                <a:cubicBezTo>
                  <a:pt x="17024" y="105680"/>
                  <a:pt x="16853" y="105451"/>
                  <a:pt x="16719" y="105565"/>
                </a:cubicBezTo>
                <a:cubicBezTo>
                  <a:pt x="17632" y="104082"/>
                  <a:pt x="21684" y="101666"/>
                  <a:pt x="22882" y="99992"/>
                </a:cubicBezTo>
                <a:cubicBezTo>
                  <a:pt x="20866" y="100620"/>
                  <a:pt x="19839" y="101894"/>
                  <a:pt x="17823" y="102693"/>
                </a:cubicBezTo>
                <a:cubicBezTo>
                  <a:pt x="16681" y="104310"/>
                  <a:pt x="13866" y="106421"/>
                  <a:pt x="11299" y="108400"/>
                </a:cubicBezTo>
                <a:cubicBezTo>
                  <a:pt x="9853" y="109522"/>
                  <a:pt x="8445" y="110815"/>
                  <a:pt x="7114" y="111481"/>
                </a:cubicBezTo>
                <a:cubicBezTo>
                  <a:pt x="6829" y="111690"/>
                  <a:pt x="7228" y="111899"/>
                  <a:pt x="6867" y="112109"/>
                </a:cubicBezTo>
                <a:cubicBezTo>
                  <a:pt x="6144" y="111823"/>
                  <a:pt x="6638" y="111538"/>
                  <a:pt x="5859" y="111253"/>
                </a:cubicBezTo>
                <a:cubicBezTo>
                  <a:pt x="5916" y="111062"/>
                  <a:pt x="6239" y="111215"/>
                  <a:pt x="6524" y="111329"/>
                </a:cubicBezTo>
                <a:cubicBezTo>
                  <a:pt x="7666" y="109864"/>
                  <a:pt x="8864" y="109160"/>
                  <a:pt x="10595" y="107791"/>
                </a:cubicBezTo>
                <a:cubicBezTo>
                  <a:pt x="8959" y="107563"/>
                  <a:pt x="9206" y="108970"/>
                  <a:pt x="7799" y="108856"/>
                </a:cubicBezTo>
                <a:cubicBezTo>
                  <a:pt x="9929" y="107049"/>
                  <a:pt x="13657" y="104614"/>
                  <a:pt x="15559" y="102218"/>
                </a:cubicBezTo>
                <a:cubicBezTo>
                  <a:pt x="15711" y="102066"/>
                  <a:pt x="15597" y="101913"/>
                  <a:pt x="15198" y="101761"/>
                </a:cubicBezTo>
                <a:cubicBezTo>
                  <a:pt x="16339" y="101457"/>
                  <a:pt x="16529" y="100658"/>
                  <a:pt x="17537" y="99745"/>
                </a:cubicBezTo>
                <a:cubicBezTo>
                  <a:pt x="16796" y="99688"/>
                  <a:pt x="15940" y="101096"/>
                  <a:pt x="15768" y="100753"/>
                </a:cubicBezTo>
                <a:cubicBezTo>
                  <a:pt x="20105" y="96569"/>
                  <a:pt x="25355" y="93563"/>
                  <a:pt x="28646" y="89873"/>
                </a:cubicBezTo>
                <a:cubicBezTo>
                  <a:pt x="28817" y="89949"/>
                  <a:pt x="28703" y="90025"/>
                  <a:pt x="28684" y="90102"/>
                </a:cubicBezTo>
                <a:cubicBezTo>
                  <a:pt x="31670" y="88104"/>
                  <a:pt x="35265" y="86126"/>
                  <a:pt x="36577" y="83311"/>
                </a:cubicBezTo>
                <a:cubicBezTo>
                  <a:pt x="35702" y="83330"/>
                  <a:pt x="35569" y="83577"/>
                  <a:pt x="34922" y="84167"/>
                </a:cubicBezTo>
                <a:cubicBezTo>
                  <a:pt x="33990" y="85004"/>
                  <a:pt x="32355" y="85765"/>
                  <a:pt x="31251" y="86621"/>
                </a:cubicBezTo>
                <a:cubicBezTo>
                  <a:pt x="29083" y="88333"/>
                  <a:pt x="27314" y="90387"/>
                  <a:pt x="25336" y="91566"/>
                </a:cubicBezTo>
                <a:cubicBezTo>
                  <a:pt x="25298" y="91661"/>
                  <a:pt x="25621" y="91775"/>
                  <a:pt x="25811" y="91871"/>
                </a:cubicBezTo>
                <a:cubicBezTo>
                  <a:pt x="25336" y="92042"/>
                  <a:pt x="24994" y="92384"/>
                  <a:pt x="24195" y="92099"/>
                </a:cubicBezTo>
                <a:cubicBezTo>
                  <a:pt x="23776" y="92384"/>
                  <a:pt x="24043" y="92669"/>
                  <a:pt x="23738" y="92955"/>
                </a:cubicBezTo>
                <a:cubicBezTo>
                  <a:pt x="22445" y="93050"/>
                  <a:pt x="22388" y="94058"/>
                  <a:pt x="21189" y="94039"/>
                </a:cubicBezTo>
                <a:cubicBezTo>
                  <a:pt x="21665" y="94533"/>
                  <a:pt x="20809" y="94971"/>
                  <a:pt x="19972" y="94648"/>
                </a:cubicBezTo>
                <a:cubicBezTo>
                  <a:pt x="17861" y="96531"/>
                  <a:pt x="15426" y="97729"/>
                  <a:pt x="14076" y="99289"/>
                </a:cubicBezTo>
                <a:cubicBezTo>
                  <a:pt x="13486" y="98870"/>
                  <a:pt x="14038" y="98452"/>
                  <a:pt x="13372" y="98033"/>
                </a:cubicBezTo>
                <a:cubicBezTo>
                  <a:pt x="12611" y="98927"/>
                  <a:pt x="10937" y="99174"/>
                  <a:pt x="9834" y="100354"/>
                </a:cubicBezTo>
                <a:cubicBezTo>
                  <a:pt x="9587" y="100221"/>
                  <a:pt x="9948" y="100087"/>
                  <a:pt x="9663" y="99973"/>
                </a:cubicBezTo>
                <a:cubicBezTo>
                  <a:pt x="8769" y="100430"/>
                  <a:pt x="8388" y="100715"/>
                  <a:pt x="8483" y="101438"/>
                </a:cubicBezTo>
                <a:cubicBezTo>
                  <a:pt x="10024" y="100981"/>
                  <a:pt x="11013" y="99479"/>
                  <a:pt x="12269" y="99117"/>
                </a:cubicBezTo>
                <a:cubicBezTo>
                  <a:pt x="11356" y="100202"/>
                  <a:pt x="9492" y="101419"/>
                  <a:pt x="7913" y="102446"/>
                </a:cubicBezTo>
                <a:cubicBezTo>
                  <a:pt x="7513" y="102256"/>
                  <a:pt x="8103" y="102085"/>
                  <a:pt x="8103" y="101894"/>
                </a:cubicBezTo>
                <a:cubicBezTo>
                  <a:pt x="6600" y="101704"/>
                  <a:pt x="6372" y="102560"/>
                  <a:pt x="5003" y="103359"/>
                </a:cubicBezTo>
                <a:cubicBezTo>
                  <a:pt x="4242" y="104348"/>
                  <a:pt x="4527" y="103283"/>
                  <a:pt x="5250" y="103055"/>
                </a:cubicBezTo>
                <a:cubicBezTo>
                  <a:pt x="4870" y="101761"/>
                  <a:pt x="7133" y="101438"/>
                  <a:pt x="7133" y="99802"/>
                </a:cubicBezTo>
                <a:cubicBezTo>
                  <a:pt x="7456" y="99954"/>
                  <a:pt x="7589" y="99878"/>
                  <a:pt x="7913" y="100030"/>
                </a:cubicBezTo>
                <a:cubicBezTo>
                  <a:pt x="9415" y="98908"/>
                  <a:pt x="10880" y="98338"/>
                  <a:pt x="12135" y="97177"/>
                </a:cubicBezTo>
                <a:cubicBezTo>
                  <a:pt x="11850" y="97976"/>
                  <a:pt x="10462" y="98699"/>
                  <a:pt x="9910" y="99650"/>
                </a:cubicBezTo>
                <a:cubicBezTo>
                  <a:pt x="14399" y="96740"/>
                  <a:pt x="18260" y="93069"/>
                  <a:pt x="22977" y="90025"/>
                </a:cubicBezTo>
                <a:cubicBezTo>
                  <a:pt x="21855" y="89911"/>
                  <a:pt x="21227" y="90406"/>
                  <a:pt x="20676" y="90786"/>
                </a:cubicBezTo>
                <a:cubicBezTo>
                  <a:pt x="19002" y="91928"/>
                  <a:pt x="17804" y="93354"/>
                  <a:pt x="15711" y="94248"/>
                </a:cubicBezTo>
                <a:cubicBezTo>
                  <a:pt x="15959" y="94020"/>
                  <a:pt x="16339" y="93944"/>
                  <a:pt x="16510" y="93563"/>
                </a:cubicBezTo>
                <a:cubicBezTo>
                  <a:pt x="15902" y="93563"/>
                  <a:pt x="15673" y="94039"/>
                  <a:pt x="15217" y="94248"/>
                </a:cubicBezTo>
                <a:cubicBezTo>
                  <a:pt x="16396" y="92574"/>
                  <a:pt x="19287" y="91224"/>
                  <a:pt x="21304" y="89702"/>
                </a:cubicBezTo>
                <a:cubicBezTo>
                  <a:pt x="21170" y="89550"/>
                  <a:pt x="21475" y="89398"/>
                  <a:pt x="20961" y="89246"/>
                </a:cubicBezTo>
                <a:cubicBezTo>
                  <a:pt x="21513" y="89132"/>
                  <a:pt x="21627" y="88428"/>
                  <a:pt x="22407" y="88618"/>
                </a:cubicBezTo>
                <a:cubicBezTo>
                  <a:pt x="21551" y="87705"/>
                  <a:pt x="23110" y="87629"/>
                  <a:pt x="22825" y="86925"/>
                </a:cubicBezTo>
                <a:cubicBezTo>
                  <a:pt x="22274" y="86849"/>
                  <a:pt x="22350" y="87572"/>
                  <a:pt x="21608" y="87229"/>
                </a:cubicBezTo>
                <a:cubicBezTo>
                  <a:pt x="22426" y="86659"/>
                  <a:pt x="24309" y="86050"/>
                  <a:pt x="23529" y="85137"/>
                </a:cubicBezTo>
                <a:cubicBezTo>
                  <a:pt x="24461" y="83673"/>
                  <a:pt x="26629" y="82569"/>
                  <a:pt x="26762" y="81124"/>
                </a:cubicBezTo>
                <a:cubicBezTo>
                  <a:pt x="26553" y="81048"/>
                  <a:pt x="26496" y="81200"/>
                  <a:pt x="26401" y="81276"/>
                </a:cubicBezTo>
                <a:cubicBezTo>
                  <a:pt x="26972" y="80934"/>
                  <a:pt x="27086" y="80306"/>
                  <a:pt x="27637" y="79735"/>
                </a:cubicBezTo>
                <a:cubicBezTo>
                  <a:pt x="27542" y="80572"/>
                  <a:pt x="27124" y="81010"/>
                  <a:pt x="26743" y="81751"/>
                </a:cubicBezTo>
                <a:cubicBezTo>
                  <a:pt x="27980" y="81124"/>
                  <a:pt x="29768" y="79678"/>
                  <a:pt x="30091" y="78195"/>
                </a:cubicBezTo>
                <a:cubicBezTo>
                  <a:pt x="30205" y="78290"/>
                  <a:pt x="30319" y="78404"/>
                  <a:pt x="30567" y="78499"/>
                </a:cubicBezTo>
                <a:cubicBezTo>
                  <a:pt x="31765" y="77548"/>
                  <a:pt x="32925" y="76578"/>
                  <a:pt x="33420" y="75265"/>
                </a:cubicBezTo>
                <a:cubicBezTo>
                  <a:pt x="31442" y="75246"/>
                  <a:pt x="31080" y="76939"/>
                  <a:pt x="30281" y="77643"/>
                </a:cubicBezTo>
                <a:cubicBezTo>
                  <a:pt x="29559" y="77529"/>
                  <a:pt x="31194" y="76920"/>
                  <a:pt x="30072" y="76407"/>
                </a:cubicBezTo>
                <a:cubicBezTo>
                  <a:pt x="25811" y="78271"/>
                  <a:pt x="24537" y="82645"/>
                  <a:pt x="19668" y="83045"/>
                </a:cubicBezTo>
                <a:cubicBezTo>
                  <a:pt x="19059" y="83539"/>
                  <a:pt x="18793" y="84129"/>
                  <a:pt x="17709" y="84281"/>
                </a:cubicBezTo>
                <a:cubicBezTo>
                  <a:pt x="19649" y="82741"/>
                  <a:pt x="22026" y="81466"/>
                  <a:pt x="22901" y="79640"/>
                </a:cubicBezTo>
                <a:cubicBezTo>
                  <a:pt x="21094" y="81371"/>
                  <a:pt x="18983" y="82645"/>
                  <a:pt x="17233" y="83958"/>
                </a:cubicBezTo>
                <a:cubicBezTo>
                  <a:pt x="15426" y="85346"/>
                  <a:pt x="13942" y="86754"/>
                  <a:pt x="12269" y="88047"/>
                </a:cubicBezTo>
                <a:cubicBezTo>
                  <a:pt x="11184" y="88865"/>
                  <a:pt x="10043" y="89835"/>
                  <a:pt x="8293" y="90292"/>
                </a:cubicBezTo>
                <a:cubicBezTo>
                  <a:pt x="9016" y="89721"/>
                  <a:pt x="8883" y="89379"/>
                  <a:pt x="10119" y="89208"/>
                </a:cubicBezTo>
                <a:cubicBezTo>
                  <a:pt x="9853" y="88960"/>
                  <a:pt x="9396" y="88941"/>
                  <a:pt x="9891" y="88580"/>
                </a:cubicBezTo>
                <a:cubicBezTo>
                  <a:pt x="10081" y="88694"/>
                  <a:pt x="9891" y="88789"/>
                  <a:pt x="10138" y="88903"/>
                </a:cubicBezTo>
                <a:cubicBezTo>
                  <a:pt x="11546" y="86963"/>
                  <a:pt x="14513" y="85156"/>
                  <a:pt x="16967" y="83102"/>
                </a:cubicBezTo>
                <a:cubicBezTo>
                  <a:pt x="19344" y="81124"/>
                  <a:pt x="22749" y="79450"/>
                  <a:pt x="24157" y="77472"/>
                </a:cubicBezTo>
                <a:cubicBezTo>
                  <a:pt x="22369" y="77186"/>
                  <a:pt x="22121" y="78099"/>
                  <a:pt x="21304" y="78632"/>
                </a:cubicBezTo>
                <a:cubicBezTo>
                  <a:pt x="20866" y="77681"/>
                  <a:pt x="22426" y="77148"/>
                  <a:pt x="23339" y="76692"/>
                </a:cubicBezTo>
                <a:cubicBezTo>
                  <a:pt x="22236" y="76540"/>
                  <a:pt x="23168" y="76654"/>
                  <a:pt x="22977" y="76235"/>
                </a:cubicBezTo>
                <a:cubicBezTo>
                  <a:pt x="19725" y="77148"/>
                  <a:pt x="17918" y="79602"/>
                  <a:pt x="14817" y="80401"/>
                </a:cubicBezTo>
                <a:cubicBezTo>
                  <a:pt x="17176" y="78556"/>
                  <a:pt x="19478" y="77529"/>
                  <a:pt x="21437" y="75456"/>
                </a:cubicBezTo>
                <a:cubicBezTo>
                  <a:pt x="21494" y="75360"/>
                  <a:pt x="21170" y="75246"/>
                  <a:pt x="20961" y="75151"/>
                </a:cubicBezTo>
                <a:cubicBezTo>
                  <a:pt x="23015" y="74238"/>
                  <a:pt x="24062" y="72279"/>
                  <a:pt x="25659" y="71138"/>
                </a:cubicBezTo>
                <a:cubicBezTo>
                  <a:pt x="24043" y="70815"/>
                  <a:pt x="23852" y="72355"/>
                  <a:pt x="22483" y="72355"/>
                </a:cubicBezTo>
                <a:cubicBezTo>
                  <a:pt x="22578" y="71842"/>
                  <a:pt x="22958" y="71518"/>
                  <a:pt x="23244" y="71119"/>
                </a:cubicBezTo>
                <a:cubicBezTo>
                  <a:pt x="22197" y="70910"/>
                  <a:pt x="21798" y="72564"/>
                  <a:pt x="20581" y="72051"/>
                </a:cubicBezTo>
                <a:cubicBezTo>
                  <a:pt x="20524" y="72469"/>
                  <a:pt x="20257" y="72431"/>
                  <a:pt x="19953" y="72831"/>
                </a:cubicBezTo>
                <a:cubicBezTo>
                  <a:pt x="21132" y="71556"/>
                  <a:pt x="22768" y="69863"/>
                  <a:pt x="22654" y="68570"/>
                </a:cubicBezTo>
                <a:cubicBezTo>
                  <a:pt x="23605" y="68209"/>
                  <a:pt x="23396" y="67220"/>
                  <a:pt x="24252" y="66877"/>
                </a:cubicBezTo>
                <a:cubicBezTo>
                  <a:pt x="24480" y="67010"/>
                  <a:pt x="24252" y="67144"/>
                  <a:pt x="24195" y="67258"/>
                </a:cubicBezTo>
                <a:cubicBezTo>
                  <a:pt x="25165" y="66535"/>
                  <a:pt x="26249" y="65641"/>
                  <a:pt x="26705" y="65032"/>
                </a:cubicBezTo>
                <a:cubicBezTo>
                  <a:pt x="24689" y="66192"/>
                  <a:pt x="22045" y="66953"/>
                  <a:pt x="21494" y="69122"/>
                </a:cubicBezTo>
                <a:cubicBezTo>
                  <a:pt x="21893" y="69331"/>
                  <a:pt x="21665" y="68722"/>
                  <a:pt x="22217" y="69122"/>
                </a:cubicBezTo>
                <a:cubicBezTo>
                  <a:pt x="20847" y="70016"/>
                  <a:pt x="20619" y="70815"/>
                  <a:pt x="18907" y="71423"/>
                </a:cubicBezTo>
                <a:cubicBezTo>
                  <a:pt x="19306" y="70662"/>
                  <a:pt x="20391" y="70244"/>
                  <a:pt x="21113" y="69578"/>
                </a:cubicBezTo>
                <a:cubicBezTo>
                  <a:pt x="18507" y="69369"/>
                  <a:pt x="18241" y="71556"/>
                  <a:pt x="16187" y="71499"/>
                </a:cubicBezTo>
                <a:cubicBezTo>
                  <a:pt x="16681" y="70967"/>
                  <a:pt x="18355" y="69940"/>
                  <a:pt x="19135" y="69331"/>
                </a:cubicBezTo>
                <a:cubicBezTo>
                  <a:pt x="17880" y="69388"/>
                  <a:pt x="17804" y="70092"/>
                  <a:pt x="16758" y="70491"/>
                </a:cubicBezTo>
                <a:cubicBezTo>
                  <a:pt x="17233" y="69578"/>
                  <a:pt x="18336" y="69122"/>
                  <a:pt x="19230" y="68323"/>
                </a:cubicBezTo>
                <a:cubicBezTo>
                  <a:pt x="18393" y="67790"/>
                  <a:pt x="18983" y="67600"/>
                  <a:pt x="19211" y="66858"/>
                </a:cubicBezTo>
                <a:cubicBezTo>
                  <a:pt x="19744" y="67010"/>
                  <a:pt x="18793" y="67163"/>
                  <a:pt x="19306" y="67315"/>
                </a:cubicBezTo>
                <a:cubicBezTo>
                  <a:pt x="19991" y="67010"/>
                  <a:pt x="20733" y="66440"/>
                  <a:pt x="20200" y="65622"/>
                </a:cubicBezTo>
                <a:cubicBezTo>
                  <a:pt x="18393" y="65793"/>
                  <a:pt x="18108" y="67315"/>
                  <a:pt x="16777" y="67467"/>
                </a:cubicBezTo>
                <a:cubicBezTo>
                  <a:pt x="14836" y="69578"/>
                  <a:pt x="11146" y="71214"/>
                  <a:pt x="8921" y="73325"/>
                </a:cubicBezTo>
                <a:cubicBezTo>
                  <a:pt x="6201" y="74809"/>
                  <a:pt x="3728" y="76559"/>
                  <a:pt x="723" y="78423"/>
                </a:cubicBezTo>
                <a:cubicBezTo>
                  <a:pt x="590" y="78309"/>
                  <a:pt x="628" y="78080"/>
                  <a:pt x="438" y="78176"/>
                </a:cubicBezTo>
                <a:cubicBezTo>
                  <a:pt x="4242" y="75360"/>
                  <a:pt x="9111" y="72488"/>
                  <a:pt x="12440" y="69863"/>
                </a:cubicBezTo>
                <a:cubicBezTo>
                  <a:pt x="12497" y="69749"/>
                  <a:pt x="12174" y="69654"/>
                  <a:pt x="11964" y="69540"/>
                </a:cubicBezTo>
                <a:cubicBezTo>
                  <a:pt x="12345" y="69426"/>
                  <a:pt x="12326" y="69369"/>
                  <a:pt x="12820" y="69711"/>
                </a:cubicBezTo>
                <a:cubicBezTo>
                  <a:pt x="13448" y="68760"/>
                  <a:pt x="15768" y="68247"/>
                  <a:pt x="14989" y="67315"/>
                </a:cubicBezTo>
                <a:cubicBezTo>
                  <a:pt x="10309" y="69749"/>
                  <a:pt x="5383" y="74105"/>
                  <a:pt x="114" y="76787"/>
                </a:cubicBezTo>
                <a:cubicBezTo>
                  <a:pt x="0" y="76197"/>
                  <a:pt x="799" y="75627"/>
                  <a:pt x="1351" y="75246"/>
                </a:cubicBezTo>
                <a:cubicBezTo>
                  <a:pt x="4299" y="73249"/>
                  <a:pt x="7837" y="71176"/>
                  <a:pt x="10538" y="69236"/>
                </a:cubicBezTo>
                <a:cubicBezTo>
                  <a:pt x="10956" y="68209"/>
                  <a:pt x="13106" y="67391"/>
                  <a:pt x="14095" y="66611"/>
                </a:cubicBezTo>
                <a:cubicBezTo>
                  <a:pt x="13828" y="65964"/>
                  <a:pt x="14627" y="65793"/>
                  <a:pt x="14970" y="65527"/>
                </a:cubicBezTo>
                <a:cubicBezTo>
                  <a:pt x="15122" y="65318"/>
                  <a:pt x="15179" y="65489"/>
                  <a:pt x="15388" y="65603"/>
                </a:cubicBezTo>
                <a:cubicBezTo>
                  <a:pt x="15806" y="65375"/>
                  <a:pt x="15350" y="64975"/>
                  <a:pt x="15883" y="64994"/>
                </a:cubicBezTo>
                <a:cubicBezTo>
                  <a:pt x="15559" y="64861"/>
                  <a:pt x="15521" y="64652"/>
                  <a:pt x="15350" y="64747"/>
                </a:cubicBezTo>
                <a:cubicBezTo>
                  <a:pt x="15255" y="64557"/>
                  <a:pt x="16092" y="64823"/>
                  <a:pt x="16605" y="64671"/>
                </a:cubicBezTo>
                <a:cubicBezTo>
                  <a:pt x="15749" y="64157"/>
                  <a:pt x="17214" y="64157"/>
                  <a:pt x="17556" y="63206"/>
                </a:cubicBezTo>
                <a:cubicBezTo>
                  <a:pt x="17176" y="63035"/>
                  <a:pt x="17252" y="63453"/>
                  <a:pt x="17062" y="63511"/>
                </a:cubicBezTo>
                <a:cubicBezTo>
                  <a:pt x="16491" y="63035"/>
                  <a:pt x="17499" y="62997"/>
                  <a:pt x="17328" y="62598"/>
                </a:cubicBezTo>
                <a:cubicBezTo>
                  <a:pt x="17518" y="62750"/>
                  <a:pt x="17537" y="62902"/>
                  <a:pt x="17442" y="63054"/>
                </a:cubicBezTo>
                <a:cubicBezTo>
                  <a:pt x="18945" y="61000"/>
                  <a:pt x="23643" y="58489"/>
                  <a:pt x="25450" y="56111"/>
                </a:cubicBezTo>
                <a:cubicBezTo>
                  <a:pt x="25469" y="55826"/>
                  <a:pt x="25241" y="55902"/>
                  <a:pt x="24803" y="55731"/>
                </a:cubicBezTo>
                <a:cubicBezTo>
                  <a:pt x="25964" y="54837"/>
                  <a:pt x="27143" y="54095"/>
                  <a:pt x="27561" y="53182"/>
                </a:cubicBezTo>
                <a:cubicBezTo>
                  <a:pt x="27029" y="52783"/>
                  <a:pt x="27257" y="53391"/>
                  <a:pt x="26839" y="53182"/>
                </a:cubicBezTo>
                <a:cubicBezTo>
                  <a:pt x="26820" y="53696"/>
                  <a:pt x="25241" y="54381"/>
                  <a:pt x="25983" y="53943"/>
                </a:cubicBezTo>
                <a:cubicBezTo>
                  <a:pt x="26705" y="52992"/>
                  <a:pt x="27618" y="52269"/>
                  <a:pt x="28455" y="51489"/>
                </a:cubicBezTo>
                <a:cubicBezTo>
                  <a:pt x="25431" y="52726"/>
                  <a:pt x="23909" y="56111"/>
                  <a:pt x="20714" y="57500"/>
                </a:cubicBezTo>
                <a:cubicBezTo>
                  <a:pt x="19801" y="57899"/>
                  <a:pt x="19611" y="58984"/>
                  <a:pt x="18146" y="58888"/>
                </a:cubicBezTo>
                <a:cubicBezTo>
                  <a:pt x="19097" y="58394"/>
                  <a:pt x="19306" y="57405"/>
                  <a:pt x="19820" y="57424"/>
                </a:cubicBezTo>
                <a:cubicBezTo>
                  <a:pt x="19306" y="56644"/>
                  <a:pt x="21475" y="55769"/>
                  <a:pt x="22236" y="55027"/>
                </a:cubicBezTo>
                <a:cubicBezTo>
                  <a:pt x="22711" y="54552"/>
                  <a:pt x="22787" y="53582"/>
                  <a:pt x="23396" y="53867"/>
                </a:cubicBezTo>
                <a:cubicBezTo>
                  <a:pt x="23320" y="52574"/>
                  <a:pt x="25279" y="51984"/>
                  <a:pt x="25583" y="50862"/>
                </a:cubicBezTo>
                <a:cubicBezTo>
                  <a:pt x="25051" y="50729"/>
                  <a:pt x="24746" y="50919"/>
                  <a:pt x="24556" y="51242"/>
                </a:cubicBezTo>
                <a:cubicBezTo>
                  <a:pt x="25089" y="50481"/>
                  <a:pt x="26078" y="49093"/>
                  <a:pt x="26896" y="48922"/>
                </a:cubicBezTo>
                <a:cubicBezTo>
                  <a:pt x="26667" y="48674"/>
                  <a:pt x="26591" y="48408"/>
                  <a:pt x="26801" y="48142"/>
                </a:cubicBezTo>
                <a:cubicBezTo>
                  <a:pt x="27124" y="48313"/>
                  <a:pt x="26705" y="48465"/>
                  <a:pt x="26915" y="48617"/>
                </a:cubicBezTo>
                <a:cubicBezTo>
                  <a:pt x="27733" y="48389"/>
                  <a:pt x="27447" y="47856"/>
                  <a:pt x="27904" y="47381"/>
                </a:cubicBezTo>
                <a:cubicBezTo>
                  <a:pt x="28417" y="46848"/>
                  <a:pt x="29387" y="45802"/>
                  <a:pt x="28874" y="47077"/>
                </a:cubicBezTo>
                <a:cubicBezTo>
                  <a:pt x="28531" y="47933"/>
                  <a:pt x="27637" y="48560"/>
                  <a:pt x="27485" y="49701"/>
                </a:cubicBezTo>
                <a:cubicBezTo>
                  <a:pt x="28950" y="48370"/>
                  <a:pt x="29692" y="47229"/>
                  <a:pt x="31442" y="45384"/>
                </a:cubicBezTo>
                <a:cubicBezTo>
                  <a:pt x="31518" y="45098"/>
                  <a:pt x="31004" y="45289"/>
                  <a:pt x="30738" y="45060"/>
                </a:cubicBezTo>
                <a:cubicBezTo>
                  <a:pt x="31898" y="43463"/>
                  <a:pt x="33629" y="41465"/>
                  <a:pt x="34009" y="39506"/>
                </a:cubicBezTo>
                <a:cubicBezTo>
                  <a:pt x="33115" y="39563"/>
                  <a:pt x="33249" y="40153"/>
                  <a:pt x="32469" y="40819"/>
                </a:cubicBezTo>
                <a:cubicBezTo>
                  <a:pt x="32279" y="40533"/>
                  <a:pt x="31879" y="40686"/>
                  <a:pt x="31651" y="40343"/>
                </a:cubicBezTo>
                <a:cubicBezTo>
                  <a:pt x="31746" y="41808"/>
                  <a:pt x="29692" y="42188"/>
                  <a:pt x="29768" y="42968"/>
                </a:cubicBezTo>
                <a:cubicBezTo>
                  <a:pt x="28455" y="41998"/>
                  <a:pt x="32507" y="41523"/>
                  <a:pt x="30928" y="40343"/>
                </a:cubicBezTo>
                <a:cubicBezTo>
                  <a:pt x="31708" y="39601"/>
                  <a:pt x="33001" y="37852"/>
                  <a:pt x="33058" y="37091"/>
                </a:cubicBezTo>
                <a:cubicBezTo>
                  <a:pt x="31841" y="37091"/>
                  <a:pt x="32583" y="38213"/>
                  <a:pt x="31632" y="38251"/>
                </a:cubicBezTo>
                <a:cubicBezTo>
                  <a:pt x="31746" y="39982"/>
                  <a:pt x="29825" y="40990"/>
                  <a:pt x="28931" y="42512"/>
                </a:cubicBezTo>
                <a:cubicBezTo>
                  <a:pt x="28569" y="42854"/>
                  <a:pt x="28722" y="42302"/>
                  <a:pt x="28950" y="42188"/>
                </a:cubicBezTo>
                <a:cubicBezTo>
                  <a:pt x="29083" y="41446"/>
                  <a:pt x="29387" y="41085"/>
                  <a:pt x="30015" y="40267"/>
                </a:cubicBezTo>
                <a:cubicBezTo>
                  <a:pt x="29387" y="39906"/>
                  <a:pt x="29501" y="40533"/>
                  <a:pt x="29235" y="40648"/>
                </a:cubicBezTo>
                <a:cubicBezTo>
                  <a:pt x="29121" y="39887"/>
                  <a:pt x="30472" y="39259"/>
                  <a:pt x="30738" y="38479"/>
                </a:cubicBezTo>
                <a:cubicBezTo>
                  <a:pt x="30795" y="38327"/>
                  <a:pt x="30453" y="38004"/>
                  <a:pt x="30510" y="37871"/>
                </a:cubicBezTo>
                <a:cubicBezTo>
                  <a:pt x="30548" y="37775"/>
                  <a:pt x="30928" y="37966"/>
                  <a:pt x="30985" y="37871"/>
                </a:cubicBezTo>
                <a:cubicBezTo>
                  <a:pt x="31670" y="36862"/>
                  <a:pt x="31803" y="34789"/>
                  <a:pt x="33496" y="34161"/>
                </a:cubicBezTo>
                <a:cubicBezTo>
                  <a:pt x="32754" y="33401"/>
                  <a:pt x="34352" y="32602"/>
                  <a:pt x="33971" y="32069"/>
                </a:cubicBezTo>
                <a:cubicBezTo>
                  <a:pt x="31004" y="34542"/>
                  <a:pt x="30491" y="38118"/>
                  <a:pt x="27866" y="40248"/>
                </a:cubicBezTo>
                <a:cubicBezTo>
                  <a:pt x="28227" y="40438"/>
                  <a:pt x="28170" y="40020"/>
                  <a:pt x="28341" y="39944"/>
                </a:cubicBezTo>
                <a:cubicBezTo>
                  <a:pt x="28398" y="40419"/>
                  <a:pt x="26059" y="41294"/>
                  <a:pt x="27276" y="41884"/>
                </a:cubicBezTo>
                <a:cubicBezTo>
                  <a:pt x="26686" y="44414"/>
                  <a:pt x="22654" y="48256"/>
                  <a:pt x="21284" y="50215"/>
                </a:cubicBezTo>
                <a:cubicBezTo>
                  <a:pt x="20904" y="50767"/>
                  <a:pt x="20638" y="51052"/>
                  <a:pt x="19573" y="51147"/>
                </a:cubicBezTo>
                <a:cubicBezTo>
                  <a:pt x="20200" y="50253"/>
                  <a:pt x="20923" y="49492"/>
                  <a:pt x="20961" y="48522"/>
                </a:cubicBezTo>
                <a:cubicBezTo>
                  <a:pt x="20695" y="48465"/>
                  <a:pt x="20676" y="49340"/>
                  <a:pt x="20105" y="49283"/>
                </a:cubicBezTo>
                <a:cubicBezTo>
                  <a:pt x="20371" y="48237"/>
                  <a:pt x="22140" y="46449"/>
                  <a:pt x="23091" y="45593"/>
                </a:cubicBezTo>
                <a:cubicBezTo>
                  <a:pt x="22806" y="45441"/>
                  <a:pt x="22977" y="45346"/>
                  <a:pt x="22312" y="45041"/>
                </a:cubicBezTo>
                <a:cubicBezTo>
                  <a:pt x="22749" y="44718"/>
                  <a:pt x="23263" y="44490"/>
                  <a:pt x="23015" y="43881"/>
                </a:cubicBezTo>
                <a:cubicBezTo>
                  <a:pt x="21189" y="43995"/>
                  <a:pt x="20980" y="45973"/>
                  <a:pt x="18717" y="46506"/>
                </a:cubicBezTo>
                <a:cubicBezTo>
                  <a:pt x="21056" y="43957"/>
                  <a:pt x="24062" y="41637"/>
                  <a:pt x="25070" y="38936"/>
                </a:cubicBezTo>
                <a:cubicBezTo>
                  <a:pt x="25583" y="37528"/>
                  <a:pt x="27067" y="36311"/>
                  <a:pt x="27885" y="34846"/>
                </a:cubicBezTo>
                <a:cubicBezTo>
                  <a:pt x="30072" y="30890"/>
                  <a:pt x="33458" y="27961"/>
                  <a:pt x="36501" y="23263"/>
                </a:cubicBezTo>
                <a:cubicBezTo>
                  <a:pt x="35303" y="22958"/>
                  <a:pt x="35303" y="23700"/>
                  <a:pt x="34732" y="23947"/>
                </a:cubicBezTo>
                <a:close/>
                <a:moveTo>
                  <a:pt x="37642" y="23339"/>
                </a:moveTo>
                <a:cubicBezTo>
                  <a:pt x="38498" y="22388"/>
                  <a:pt x="41884" y="20961"/>
                  <a:pt x="40743" y="19801"/>
                </a:cubicBezTo>
                <a:cubicBezTo>
                  <a:pt x="39050" y="20657"/>
                  <a:pt x="38289" y="21950"/>
                  <a:pt x="37642" y="23339"/>
                </a:cubicBezTo>
                <a:close/>
                <a:moveTo>
                  <a:pt x="22996" y="46601"/>
                </a:moveTo>
                <a:cubicBezTo>
                  <a:pt x="23091" y="46183"/>
                  <a:pt x="23491" y="45631"/>
                  <a:pt x="24004" y="45365"/>
                </a:cubicBezTo>
                <a:cubicBezTo>
                  <a:pt x="23206" y="45308"/>
                  <a:pt x="22293" y="46449"/>
                  <a:pt x="22996" y="46601"/>
                </a:cubicBezTo>
                <a:close/>
                <a:moveTo>
                  <a:pt x="21950" y="47914"/>
                </a:moveTo>
                <a:cubicBezTo>
                  <a:pt x="21361" y="47571"/>
                  <a:pt x="21018" y="48370"/>
                  <a:pt x="21208" y="48522"/>
                </a:cubicBezTo>
                <a:cubicBezTo>
                  <a:pt x="21323" y="48161"/>
                  <a:pt x="21798" y="48256"/>
                  <a:pt x="21950" y="47914"/>
                </a:cubicBezTo>
                <a:close/>
                <a:moveTo>
                  <a:pt x="22255" y="47210"/>
                </a:moveTo>
                <a:cubicBezTo>
                  <a:pt x="22045" y="47210"/>
                  <a:pt x="21475" y="47533"/>
                  <a:pt x="21817" y="47761"/>
                </a:cubicBezTo>
                <a:cubicBezTo>
                  <a:pt x="22045" y="47761"/>
                  <a:pt x="22597" y="47438"/>
                  <a:pt x="22255" y="47210"/>
                </a:cubicBezTo>
                <a:close/>
                <a:moveTo>
                  <a:pt x="35246" y="32012"/>
                </a:moveTo>
                <a:cubicBezTo>
                  <a:pt x="33990" y="31689"/>
                  <a:pt x="34390" y="33363"/>
                  <a:pt x="33648" y="33401"/>
                </a:cubicBezTo>
                <a:cubicBezTo>
                  <a:pt x="34371" y="33096"/>
                  <a:pt x="35835" y="32221"/>
                  <a:pt x="35550" y="31613"/>
                </a:cubicBezTo>
                <a:cubicBezTo>
                  <a:pt x="35455" y="31651"/>
                  <a:pt x="35322" y="31632"/>
                  <a:pt x="35132" y="31537"/>
                </a:cubicBezTo>
                <a:cubicBezTo>
                  <a:pt x="34732" y="31689"/>
                  <a:pt x="35265" y="31841"/>
                  <a:pt x="35246" y="31993"/>
                </a:cubicBezTo>
                <a:close/>
                <a:moveTo>
                  <a:pt x="41199" y="25203"/>
                </a:moveTo>
                <a:cubicBezTo>
                  <a:pt x="40419" y="24765"/>
                  <a:pt x="39240" y="25393"/>
                  <a:pt x="40210" y="25830"/>
                </a:cubicBezTo>
                <a:cubicBezTo>
                  <a:pt x="39126" y="26800"/>
                  <a:pt x="39240" y="27390"/>
                  <a:pt x="39487" y="28531"/>
                </a:cubicBezTo>
                <a:cubicBezTo>
                  <a:pt x="39259" y="28037"/>
                  <a:pt x="40724" y="27675"/>
                  <a:pt x="41085" y="27143"/>
                </a:cubicBezTo>
                <a:cubicBezTo>
                  <a:pt x="41161" y="27029"/>
                  <a:pt x="40876" y="26762"/>
                  <a:pt x="40971" y="26686"/>
                </a:cubicBezTo>
                <a:cubicBezTo>
                  <a:pt x="41466" y="26268"/>
                  <a:pt x="43311" y="25317"/>
                  <a:pt x="44224" y="24442"/>
                </a:cubicBezTo>
                <a:cubicBezTo>
                  <a:pt x="45137" y="23586"/>
                  <a:pt x="46240" y="22920"/>
                  <a:pt x="44109" y="22197"/>
                </a:cubicBezTo>
                <a:cubicBezTo>
                  <a:pt x="42607" y="22996"/>
                  <a:pt x="41428" y="24727"/>
                  <a:pt x="41199" y="25203"/>
                </a:cubicBezTo>
                <a:close/>
                <a:moveTo>
                  <a:pt x="52098" y="17651"/>
                </a:moveTo>
                <a:cubicBezTo>
                  <a:pt x="52365" y="17632"/>
                  <a:pt x="52517" y="17442"/>
                  <a:pt x="52783" y="17423"/>
                </a:cubicBezTo>
                <a:cubicBezTo>
                  <a:pt x="52003" y="16967"/>
                  <a:pt x="51718" y="17347"/>
                  <a:pt x="52098" y="17651"/>
                </a:cubicBezTo>
                <a:close/>
                <a:moveTo>
                  <a:pt x="26382" y="50481"/>
                </a:moveTo>
                <a:cubicBezTo>
                  <a:pt x="26839" y="50082"/>
                  <a:pt x="26782" y="50025"/>
                  <a:pt x="27124" y="49549"/>
                </a:cubicBezTo>
                <a:cubicBezTo>
                  <a:pt x="26249" y="49264"/>
                  <a:pt x="25849" y="50101"/>
                  <a:pt x="26382" y="50481"/>
                </a:cubicBezTo>
                <a:close/>
                <a:moveTo>
                  <a:pt x="15826" y="67467"/>
                </a:moveTo>
                <a:cubicBezTo>
                  <a:pt x="15749" y="67124"/>
                  <a:pt x="16187" y="67277"/>
                  <a:pt x="16016" y="66934"/>
                </a:cubicBezTo>
                <a:cubicBezTo>
                  <a:pt x="15483" y="66649"/>
                  <a:pt x="15312" y="66839"/>
                  <a:pt x="15179" y="67086"/>
                </a:cubicBezTo>
                <a:cubicBezTo>
                  <a:pt x="15521" y="67220"/>
                  <a:pt x="15502" y="67334"/>
                  <a:pt x="15826" y="67467"/>
                </a:cubicBezTo>
                <a:close/>
                <a:moveTo>
                  <a:pt x="16396" y="66459"/>
                </a:moveTo>
                <a:cubicBezTo>
                  <a:pt x="16834" y="66497"/>
                  <a:pt x="18013" y="66440"/>
                  <a:pt x="17309" y="65926"/>
                </a:cubicBezTo>
                <a:cubicBezTo>
                  <a:pt x="16929" y="65926"/>
                  <a:pt x="16016" y="66002"/>
                  <a:pt x="16396" y="66459"/>
                </a:cubicBezTo>
                <a:close/>
                <a:moveTo>
                  <a:pt x="62522" y="14893"/>
                </a:moveTo>
                <a:cubicBezTo>
                  <a:pt x="63035" y="14912"/>
                  <a:pt x="63016" y="14247"/>
                  <a:pt x="63511" y="14285"/>
                </a:cubicBezTo>
                <a:cubicBezTo>
                  <a:pt x="62446" y="13619"/>
                  <a:pt x="64956" y="13467"/>
                  <a:pt x="64157" y="12573"/>
                </a:cubicBezTo>
                <a:cubicBezTo>
                  <a:pt x="63378" y="12915"/>
                  <a:pt x="63073" y="13847"/>
                  <a:pt x="62484" y="14038"/>
                </a:cubicBezTo>
                <a:cubicBezTo>
                  <a:pt x="62769" y="14209"/>
                  <a:pt x="63035" y="14133"/>
                  <a:pt x="63035" y="14266"/>
                </a:cubicBezTo>
                <a:cubicBezTo>
                  <a:pt x="62712" y="14171"/>
                  <a:pt x="62255" y="14722"/>
                  <a:pt x="62522" y="14893"/>
                </a:cubicBezTo>
                <a:close/>
                <a:moveTo>
                  <a:pt x="20923" y="67714"/>
                </a:moveTo>
                <a:cubicBezTo>
                  <a:pt x="20657" y="67942"/>
                  <a:pt x="19744" y="68304"/>
                  <a:pt x="19877" y="68722"/>
                </a:cubicBezTo>
                <a:cubicBezTo>
                  <a:pt x="20257" y="68532"/>
                  <a:pt x="21170" y="68209"/>
                  <a:pt x="20923" y="67714"/>
                </a:cubicBezTo>
                <a:close/>
                <a:moveTo>
                  <a:pt x="22026" y="66953"/>
                </a:moveTo>
                <a:cubicBezTo>
                  <a:pt x="21703" y="66991"/>
                  <a:pt x="21113" y="67524"/>
                  <a:pt x="21342" y="67790"/>
                </a:cubicBezTo>
                <a:cubicBezTo>
                  <a:pt x="21437" y="67372"/>
                  <a:pt x="22711" y="67429"/>
                  <a:pt x="22026" y="66953"/>
                </a:cubicBezTo>
                <a:close/>
                <a:moveTo>
                  <a:pt x="74315" y="8027"/>
                </a:moveTo>
                <a:cubicBezTo>
                  <a:pt x="74296" y="8312"/>
                  <a:pt x="73915" y="8122"/>
                  <a:pt x="73839" y="8350"/>
                </a:cubicBezTo>
                <a:cubicBezTo>
                  <a:pt x="74524" y="8769"/>
                  <a:pt x="75171" y="8331"/>
                  <a:pt x="74315" y="8027"/>
                </a:cubicBezTo>
                <a:close/>
                <a:moveTo>
                  <a:pt x="24023" y="71062"/>
                </a:moveTo>
                <a:cubicBezTo>
                  <a:pt x="24195" y="70624"/>
                  <a:pt x="24708" y="70681"/>
                  <a:pt x="24898" y="70282"/>
                </a:cubicBezTo>
                <a:cubicBezTo>
                  <a:pt x="23909" y="69749"/>
                  <a:pt x="23909" y="71119"/>
                  <a:pt x="24023" y="71062"/>
                </a:cubicBezTo>
                <a:close/>
                <a:moveTo>
                  <a:pt x="70434" y="14057"/>
                </a:moveTo>
                <a:cubicBezTo>
                  <a:pt x="71366" y="14171"/>
                  <a:pt x="71633" y="13429"/>
                  <a:pt x="71062" y="12972"/>
                </a:cubicBezTo>
                <a:cubicBezTo>
                  <a:pt x="71119" y="13334"/>
                  <a:pt x="70720" y="13695"/>
                  <a:pt x="70434" y="14057"/>
                </a:cubicBezTo>
                <a:close/>
                <a:moveTo>
                  <a:pt x="71899" y="13144"/>
                </a:moveTo>
                <a:cubicBezTo>
                  <a:pt x="72983" y="12592"/>
                  <a:pt x="72888" y="11584"/>
                  <a:pt x="72926" y="10975"/>
                </a:cubicBezTo>
                <a:cubicBezTo>
                  <a:pt x="72622" y="12116"/>
                  <a:pt x="70834" y="12135"/>
                  <a:pt x="71899" y="13144"/>
                </a:cubicBezTo>
                <a:close/>
                <a:moveTo>
                  <a:pt x="54000" y="38936"/>
                </a:moveTo>
                <a:cubicBezTo>
                  <a:pt x="54019" y="38669"/>
                  <a:pt x="54894" y="38422"/>
                  <a:pt x="54152" y="38156"/>
                </a:cubicBezTo>
                <a:cubicBezTo>
                  <a:pt x="53962" y="38422"/>
                  <a:pt x="53848" y="38669"/>
                  <a:pt x="54000" y="38936"/>
                </a:cubicBezTo>
                <a:close/>
                <a:moveTo>
                  <a:pt x="53087" y="41561"/>
                </a:moveTo>
                <a:cubicBezTo>
                  <a:pt x="53163" y="40743"/>
                  <a:pt x="54932" y="40343"/>
                  <a:pt x="54057" y="39468"/>
                </a:cubicBezTo>
                <a:cubicBezTo>
                  <a:pt x="53297" y="39925"/>
                  <a:pt x="51984" y="40629"/>
                  <a:pt x="53087" y="41561"/>
                </a:cubicBezTo>
                <a:close/>
                <a:moveTo>
                  <a:pt x="25716" y="77624"/>
                </a:moveTo>
                <a:cubicBezTo>
                  <a:pt x="24290" y="77662"/>
                  <a:pt x="23909" y="79051"/>
                  <a:pt x="22787" y="79488"/>
                </a:cubicBezTo>
                <a:cubicBezTo>
                  <a:pt x="24271" y="79260"/>
                  <a:pt x="24632" y="78080"/>
                  <a:pt x="25716" y="77624"/>
                </a:cubicBezTo>
                <a:close/>
                <a:moveTo>
                  <a:pt x="80059" y="11679"/>
                </a:moveTo>
                <a:cubicBezTo>
                  <a:pt x="79850" y="11660"/>
                  <a:pt x="79222" y="11508"/>
                  <a:pt x="78861" y="11679"/>
                </a:cubicBezTo>
                <a:cubicBezTo>
                  <a:pt x="79355" y="12516"/>
                  <a:pt x="78537" y="12915"/>
                  <a:pt x="78442" y="13695"/>
                </a:cubicBezTo>
                <a:cubicBezTo>
                  <a:pt x="79260" y="13429"/>
                  <a:pt x="79983" y="11736"/>
                  <a:pt x="80059" y="11679"/>
                </a:cubicBezTo>
                <a:close/>
                <a:moveTo>
                  <a:pt x="81714" y="19496"/>
                </a:moveTo>
                <a:cubicBezTo>
                  <a:pt x="80515" y="20409"/>
                  <a:pt x="78784" y="21437"/>
                  <a:pt x="80059" y="22749"/>
                </a:cubicBezTo>
                <a:cubicBezTo>
                  <a:pt x="82417" y="22331"/>
                  <a:pt x="82532" y="20486"/>
                  <a:pt x="83292" y="19344"/>
                </a:cubicBezTo>
                <a:cubicBezTo>
                  <a:pt x="82684" y="18926"/>
                  <a:pt x="82950" y="19668"/>
                  <a:pt x="82513" y="19420"/>
                </a:cubicBezTo>
                <a:cubicBezTo>
                  <a:pt x="82246" y="19173"/>
                  <a:pt x="83197" y="19173"/>
                  <a:pt x="82513" y="18812"/>
                </a:cubicBezTo>
                <a:cubicBezTo>
                  <a:pt x="81771" y="18660"/>
                  <a:pt x="81409" y="19097"/>
                  <a:pt x="81714" y="19496"/>
                </a:cubicBezTo>
                <a:close/>
                <a:moveTo>
                  <a:pt x="11356" y="106536"/>
                </a:moveTo>
                <a:cubicBezTo>
                  <a:pt x="11203" y="106935"/>
                  <a:pt x="10690" y="106840"/>
                  <a:pt x="10557" y="107239"/>
                </a:cubicBezTo>
                <a:cubicBezTo>
                  <a:pt x="11318" y="107449"/>
                  <a:pt x="11546" y="106878"/>
                  <a:pt x="11356" y="106536"/>
                </a:cubicBezTo>
                <a:close/>
                <a:moveTo>
                  <a:pt x="38004" y="81847"/>
                </a:moveTo>
                <a:cubicBezTo>
                  <a:pt x="37547" y="82170"/>
                  <a:pt x="37357" y="82417"/>
                  <a:pt x="36767" y="83083"/>
                </a:cubicBezTo>
                <a:cubicBezTo>
                  <a:pt x="37699" y="83254"/>
                  <a:pt x="38213" y="82379"/>
                  <a:pt x="38004" y="81847"/>
                </a:cubicBezTo>
                <a:close/>
                <a:moveTo>
                  <a:pt x="39259" y="81770"/>
                </a:moveTo>
                <a:cubicBezTo>
                  <a:pt x="39621" y="81105"/>
                  <a:pt x="40096" y="80439"/>
                  <a:pt x="40153" y="79754"/>
                </a:cubicBezTo>
                <a:cubicBezTo>
                  <a:pt x="39754" y="80268"/>
                  <a:pt x="38708" y="80934"/>
                  <a:pt x="39259" y="81770"/>
                </a:cubicBezTo>
                <a:close/>
                <a:moveTo>
                  <a:pt x="91890" y="21855"/>
                </a:moveTo>
                <a:cubicBezTo>
                  <a:pt x="92080" y="22426"/>
                  <a:pt x="90520" y="22977"/>
                  <a:pt x="91471" y="23548"/>
                </a:cubicBezTo>
                <a:cubicBezTo>
                  <a:pt x="90958" y="24708"/>
                  <a:pt x="88200" y="26858"/>
                  <a:pt x="88409" y="27961"/>
                </a:cubicBezTo>
                <a:cubicBezTo>
                  <a:pt x="89779" y="28170"/>
                  <a:pt x="89037" y="27352"/>
                  <a:pt x="90121" y="27029"/>
                </a:cubicBezTo>
                <a:cubicBezTo>
                  <a:pt x="90045" y="27162"/>
                  <a:pt x="89874" y="27295"/>
                  <a:pt x="90292" y="27428"/>
                </a:cubicBezTo>
                <a:cubicBezTo>
                  <a:pt x="91909" y="26230"/>
                  <a:pt x="91167" y="24746"/>
                  <a:pt x="92327" y="23396"/>
                </a:cubicBezTo>
                <a:cubicBezTo>
                  <a:pt x="90920" y="22806"/>
                  <a:pt x="93050" y="22540"/>
                  <a:pt x="91890" y="21855"/>
                </a:cubicBezTo>
                <a:close/>
                <a:moveTo>
                  <a:pt x="46544" y="86507"/>
                </a:moveTo>
                <a:cubicBezTo>
                  <a:pt x="46753" y="86164"/>
                  <a:pt x="47742" y="85651"/>
                  <a:pt x="47476" y="85042"/>
                </a:cubicBezTo>
                <a:cubicBezTo>
                  <a:pt x="46906" y="85499"/>
                  <a:pt x="45955" y="85841"/>
                  <a:pt x="46544" y="86507"/>
                </a:cubicBezTo>
                <a:close/>
                <a:moveTo>
                  <a:pt x="41618" y="93221"/>
                </a:moveTo>
                <a:cubicBezTo>
                  <a:pt x="41922" y="92707"/>
                  <a:pt x="42797" y="92574"/>
                  <a:pt x="42131" y="91985"/>
                </a:cubicBezTo>
                <a:cubicBezTo>
                  <a:pt x="41789" y="92194"/>
                  <a:pt x="41275" y="92803"/>
                  <a:pt x="41618" y="93221"/>
                </a:cubicBezTo>
                <a:close/>
                <a:moveTo>
                  <a:pt x="70739" y="66059"/>
                </a:moveTo>
                <a:cubicBezTo>
                  <a:pt x="70092" y="66421"/>
                  <a:pt x="70206" y="66592"/>
                  <a:pt x="70168" y="67067"/>
                </a:cubicBezTo>
                <a:cubicBezTo>
                  <a:pt x="69940" y="66972"/>
                  <a:pt x="69997" y="66858"/>
                  <a:pt x="69693" y="66763"/>
                </a:cubicBezTo>
                <a:cubicBezTo>
                  <a:pt x="69350" y="66991"/>
                  <a:pt x="69293" y="67638"/>
                  <a:pt x="68760" y="67600"/>
                </a:cubicBezTo>
                <a:cubicBezTo>
                  <a:pt x="69141" y="67182"/>
                  <a:pt x="68875" y="66440"/>
                  <a:pt x="69693" y="66459"/>
                </a:cubicBezTo>
                <a:cubicBezTo>
                  <a:pt x="69293" y="66135"/>
                  <a:pt x="70130" y="65831"/>
                  <a:pt x="69483" y="65527"/>
                </a:cubicBezTo>
                <a:cubicBezTo>
                  <a:pt x="66478" y="67448"/>
                  <a:pt x="64804" y="69978"/>
                  <a:pt x="62674" y="72469"/>
                </a:cubicBezTo>
                <a:cubicBezTo>
                  <a:pt x="62389" y="72336"/>
                  <a:pt x="62750" y="72203"/>
                  <a:pt x="62503" y="72089"/>
                </a:cubicBezTo>
                <a:cubicBezTo>
                  <a:pt x="61076" y="73820"/>
                  <a:pt x="57443" y="75665"/>
                  <a:pt x="56511" y="78023"/>
                </a:cubicBezTo>
                <a:cubicBezTo>
                  <a:pt x="54476" y="79279"/>
                  <a:pt x="51356" y="82132"/>
                  <a:pt x="51299" y="84205"/>
                </a:cubicBezTo>
                <a:cubicBezTo>
                  <a:pt x="54038" y="81599"/>
                  <a:pt x="56017" y="78784"/>
                  <a:pt x="58280" y="77015"/>
                </a:cubicBezTo>
                <a:cubicBezTo>
                  <a:pt x="58698" y="77586"/>
                  <a:pt x="57576" y="77662"/>
                  <a:pt x="58318" y="78176"/>
                </a:cubicBezTo>
                <a:cubicBezTo>
                  <a:pt x="60239" y="76273"/>
                  <a:pt x="61057" y="74238"/>
                  <a:pt x="62788" y="72621"/>
                </a:cubicBezTo>
                <a:cubicBezTo>
                  <a:pt x="63682" y="73040"/>
                  <a:pt x="62788" y="73059"/>
                  <a:pt x="63378" y="73401"/>
                </a:cubicBezTo>
                <a:cubicBezTo>
                  <a:pt x="64937" y="72298"/>
                  <a:pt x="65907" y="70662"/>
                  <a:pt x="67315" y="69997"/>
                </a:cubicBezTo>
                <a:cubicBezTo>
                  <a:pt x="68799" y="69312"/>
                  <a:pt x="70244" y="67372"/>
                  <a:pt x="71557" y="66535"/>
                </a:cubicBezTo>
                <a:cubicBezTo>
                  <a:pt x="71633" y="66440"/>
                  <a:pt x="71290" y="66326"/>
                  <a:pt x="71328" y="66231"/>
                </a:cubicBezTo>
                <a:cubicBezTo>
                  <a:pt x="72698" y="65584"/>
                  <a:pt x="74429" y="63339"/>
                  <a:pt x="74619" y="62122"/>
                </a:cubicBezTo>
                <a:cubicBezTo>
                  <a:pt x="73268" y="63473"/>
                  <a:pt x="72013" y="65203"/>
                  <a:pt x="70891" y="66459"/>
                </a:cubicBezTo>
                <a:cubicBezTo>
                  <a:pt x="70606" y="66326"/>
                  <a:pt x="70967" y="66192"/>
                  <a:pt x="70720" y="66078"/>
                </a:cubicBezTo>
                <a:close/>
                <a:moveTo>
                  <a:pt x="82265" y="66402"/>
                </a:moveTo>
                <a:cubicBezTo>
                  <a:pt x="81542" y="67771"/>
                  <a:pt x="78594" y="68855"/>
                  <a:pt x="77415" y="70643"/>
                </a:cubicBezTo>
                <a:cubicBezTo>
                  <a:pt x="76331" y="72279"/>
                  <a:pt x="74334" y="74409"/>
                  <a:pt x="72755" y="75817"/>
                </a:cubicBezTo>
                <a:cubicBezTo>
                  <a:pt x="73173" y="76426"/>
                  <a:pt x="72317" y="76559"/>
                  <a:pt x="72907" y="77148"/>
                </a:cubicBezTo>
                <a:cubicBezTo>
                  <a:pt x="77187" y="72850"/>
                  <a:pt x="81657" y="69464"/>
                  <a:pt x="84662" y="64937"/>
                </a:cubicBezTo>
                <a:cubicBezTo>
                  <a:pt x="83102" y="64918"/>
                  <a:pt x="82665" y="65698"/>
                  <a:pt x="82265" y="664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3"/>
          <p:cNvSpPr/>
          <p:nvPr/>
        </p:nvSpPr>
        <p:spPr>
          <a:xfrm>
            <a:off x="8086975" y="1317525"/>
            <a:ext cx="2042375" cy="1591600"/>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3"/>
          <p:cNvSpPr/>
          <p:nvPr/>
        </p:nvSpPr>
        <p:spPr>
          <a:xfrm rot="1992174">
            <a:off x="-118286" y="1519170"/>
            <a:ext cx="604230" cy="170719"/>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3"/>
          <p:cNvSpPr/>
          <p:nvPr/>
        </p:nvSpPr>
        <p:spPr>
          <a:xfrm rot="1424163">
            <a:off x="4208432" y="4750920"/>
            <a:ext cx="774866" cy="213601"/>
          </a:xfrm>
          <a:custGeom>
            <a:avLst/>
            <a:gdLst/>
            <a:ahLst/>
            <a:cxnLst/>
            <a:rect l="l" t="t" r="r" b="b"/>
            <a:pathLst>
              <a:path w="141935" h="39126" extrusionOk="0">
                <a:moveTo>
                  <a:pt x="24614" y="3100"/>
                </a:moveTo>
                <a:cubicBezTo>
                  <a:pt x="25013" y="3043"/>
                  <a:pt x="25393" y="2986"/>
                  <a:pt x="25812" y="2948"/>
                </a:cubicBezTo>
                <a:cubicBezTo>
                  <a:pt x="25793" y="2872"/>
                  <a:pt x="25717" y="2853"/>
                  <a:pt x="25755" y="2739"/>
                </a:cubicBezTo>
                <a:cubicBezTo>
                  <a:pt x="26154" y="2644"/>
                  <a:pt x="26706" y="2663"/>
                  <a:pt x="27067" y="2530"/>
                </a:cubicBezTo>
                <a:cubicBezTo>
                  <a:pt x="26972" y="2530"/>
                  <a:pt x="26839" y="2549"/>
                  <a:pt x="26877" y="2435"/>
                </a:cubicBezTo>
                <a:cubicBezTo>
                  <a:pt x="27029" y="2168"/>
                  <a:pt x="27543" y="2492"/>
                  <a:pt x="27733" y="2321"/>
                </a:cubicBezTo>
                <a:cubicBezTo>
                  <a:pt x="27581" y="2340"/>
                  <a:pt x="27486" y="2321"/>
                  <a:pt x="27467" y="2226"/>
                </a:cubicBezTo>
                <a:cubicBezTo>
                  <a:pt x="27695" y="2264"/>
                  <a:pt x="27676" y="2149"/>
                  <a:pt x="27733" y="2073"/>
                </a:cubicBezTo>
                <a:lnTo>
                  <a:pt x="28209" y="2073"/>
                </a:lnTo>
                <a:cubicBezTo>
                  <a:pt x="28551" y="1807"/>
                  <a:pt x="28874" y="1750"/>
                  <a:pt x="29464" y="1712"/>
                </a:cubicBezTo>
                <a:cubicBezTo>
                  <a:pt x="31347" y="1560"/>
                  <a:pt x="34124" y="1027"/>
                  <a:pt x="36578" y="780"/>
                </a:cubicBezTo>
                <a:cubicBezTo>
                  <a:pt x="37719" y="666"/>
                  <a:pt x="38841" y="552"/>
                  <a:pt x="39963" y="476"/>
                </a:cubicBezTo>
                <a:cubicBezTo>
                  <a:pt x="43463" y="209"/>
                  <a:pt x="46621" y="285"/>
                  <a:pt x="49854" y="114"/>
                </a:cubicBezTo>
                <a:cubicBezTo>
                  <a:pt x="52441" y="304"/>
                  <a:pt x="56074" y="0"/>
                  <a:pt x="58357" y="209"/>
                </a:cubicBezTo>
                <a:cubicBezTo>
                  <a:pt x="57748" y="381"/>
                  <a:pt x="56854" y="190"/>
                  <a:pt x="56493" y="323"/>
                </a:cubicBezTo>
                <a:cubicBezTo>
                  <a:pt x="56207" y="419"/>
                  <a:pt x="56721" y="419"/>
                  <a:pt x="56435" y="323"/>
                </a:cubicBezTo>
                <a:cubicBezTo>
                  <a:pt x="56036" y="190"/>
                  <a:pt x="55256" y="381"/>
                  <a:pt x="54914" y="514"/>
                </a:cubicBezTo>
                <a:cubicBezTo>
                  <a:pt x="57596" y="571"/>
                  <a:pt x="61495" y="438"/>
                  <a:pt x="64272" y="628"/>
                </a:cubicBezTo>
                <a:lnTo>
                  <a:pt x="64995" y="628"/>
                </a:lnTo>
                <a:cubicBezTo>
                  <a:pt x="65375" y="685"/>
                  <a:pt x="64748" y="685"/>
                  <a:pt x="64595" y="685"/>
                </a:cubicBezTo>
                <a:cubicBezTo>
                  <a:pt x="61019" y="590"/>
                  <a:pt x="57653" y="723"/>
                  <a:pt x="53773" y="932"/>
                </a:cubicBezTo>
                <a:cubicBezTo>
                  <a:pt x="56569" y="1027"/>
                  <a:pt x="61134" y="932"/>
                  <a:pt x="64272" y="1141"/>
                </a:cubicBezTo>
                <a:cubicBezTo>
                  <a:pt x="63682" y="1370"/>
                  <a:pt x="61990" y="894"/>
                  <a:pt x="61210" y="1236"/>
                </a:cubicBezTo>
                <a:cubicBezTo>
                  <a:pt x="61248" y="1236"/>
                  <a:pt x="61362" y="1255"/>
                  <a:pt x="61343" y="1294"/>
                </a:cubicBezTo>
                <a:cubicBezTo>
                  <a:pt x="60316" y="1389"/>
                  <a:pt x="58851" y="1122"/>
                  <a:pt x="58223" y="1389"/>
                </a:cubicBezTo>
                <a:cubicBezTo>
                  <a:pt x="59270" y="1446"/>
                  <a:pt x="61153" y="1598"/>
                  <a:pt x="62142" y="1655"/>
                </a:cubicBezTo>
                <a:cubicBezTo>
                  <a:pt x="63017" y="1712"/>
                  <a:pt x="62294" y="1655"/>
                  <a:pt x="61875" y="1769"/>
                </a:cubicBezTo>
                <a:cubicBezTo>
                  <a:pt x="62522" y="1864"/>
                  <a:pt x="63911" y="1731"/>
                  <a:pt x="64671" y="1921"/>
                </a:cubicBezTo>
                <a:cubicBezTo>
                  <a:pt x="64196" y="2054"/>
                  <a:pt x="63074" y="1655"/>
                  <a:pt x="63150" y="2168"/>
                </a:cubicBezTo>
                <a:cubicBezTo>
                  <a:pt x="64576" y="2245"/>
                  <a:pt x="65775" y="2302"/>
                  <a:pt x="67125" y="2378"/>
                </a:cubicBezTo>
                <a:cubicBezTo>
                  <a:pt x="66935" y="2359"/>
                  <a:pt x="66897" y="2397"/>
                  <a:pt x="66992" y="2492"/>
                </a:cubicBezTo>
                <a:cubicBezTo>
                  <a:pt x="66688" y="2511"/>
                  <a:pt x="66478" y="2473"/>
                  <a:pt x="66326" y="2378"/>
                </a:cubicBezTo>
                <a:cubicBezTo>
                  <a:pt x="66383" y="2625"/>
                  <a:pt x="65661" y="2416"/>
                  <a:pt x="65394" y="2644"/>
                </a:cubicBezTo>
                <a:cubicBezTo>
                  <a:pt x="65908" y="2682"/>
                  <a:pt x="66726" y="2739"/>
                  <a:pt x="66935" y="2853"/>
                </a:cubicBezTo>
                <a:cubicBezTo>
                  <a:pt x="66802" y="2872"/>
                  <a:pt x="66497" y="2777"/>
                  <a:pt x="66459" y="2891"/>
                </a:cubicBezTo>
                <a:cubicBezTo>
                  <a:pt x="67296" y="2967"/>
                  <a:pt x="68362" y="2872"/>
                  <a:pt x="69065" y="3062"/>
                </a:cubicBezTo>
                <a:cubicBezTo>
                  <a:pt x="65623" y="2948"/>
                  <a:pt x="62199" y="3043"/>
                  <a:pt x="59098" y="3158"/>
                </a:cubicBezTo>
                <a:cubicBezTo>
                  <a:pt x="59079" y="3158"/>
                  <a:pt x="59098" y="3043"/>
                  <a:pt x="59022" y="3062"/>
                </a:cubicBezTo>
                <a:cubicBezTo>
                  <a:pt x="58680" y="3062"/>
                  <a:pt x="58128" y="3139"/>
                  <a:pt x="57634" y="3100"/>
                </a:cubicBezTo>
                <a:cubicBezTo>
                  <a:pt x="57691" y="3215"/>
                  <a:pt x="57463" y="3348"/>
                  <a:pt x="57425" y="3215"/>
                </a:cubicBezTo>
                <a:cubicBezTo>
                  <a:pt x="57672" y="3120"/>
                  <a:pt x="57101" y="3139"/>
                  <a:pt x="56835" y="3158"/>
                </a:cubicBezTo>
                <a:cubicBezTo>
                  <a:pt x="56873" y="3310"/>
                  <a:pt x="56607" y="3291"/>
                  <a:pt x="56778" y="3424"/>
                </a:cubicBezTo>
                <a:cubicBezTo>
                  <a:pt x="56930" y="3386"/>
                  <a:pt x="57272" y="3253"/>
                  <a:pt x="57291" y="3424"/>
                </a:cubicBezTo>
                <a:cubicBezTo>
                  <a:pt x="56892" y="3595"/>
                  <a:pt x="56131" y="3253"/>
                  <a:pt x="55846" y="3614"/>
                </a:cubicBezTo>
                <a:cubicBezTo>
                  <a:pt x="55427" y="3538"/>
                  <a:pt x="55028" y="3747"/>
                  <a:pt x="54838" y="3671"/>
                </a:cubicBezTo>
                <a:cubicBezTo>
                  <a:pt x="54895" y="3671"/>
                  <a:pt x="54971" y="3671"/>
                  <a:pt x="54971" y="3614"/>
                </a:cubicBezTo>
                <a:cubicBezTo>
                  <a:pt x="54476" y="3671"/>
                  <a:pt x="53735" y="3842"/>
                  <a:pt x="53582" y="3614"/>
                </a:cubicBezTo>
                <a:cubicBezTo>
                  <a:pt x="53525" y="3633"/>
                  <a:pt x="53411" y="3842"/>
                  <a:pt x="53506" y="3823"/>
                </a:cubicBezTo>
                <a:cubicBezTo>
                  <a:pt x="53944" y="3880"/>
                  <a:pt x="54381" y="3709"/>
                  <a:pt x="54571" y="3880"/>
                </a:cubicBezTo>
                <a:cubicBezTo>
                  <a:pt x="53944" y="3918"/>
                  <a:pt x="53107" y="3918"/>
                  <a:pt x="52327" y="4090"/>
                </a:cubicBezTo>
                <a:cubicBezTo>
                  <a:pt x="52441" y="4185"/>
                  <a:pt x="52574" y="4013"/>
                  <a:pt x="52460" y="4185"/>
                </a:cubicBezTo>
                <a:cubicBezTo>
                  <a:pt x="52270" y="4261"/>
                  <a:pt x="51414" y="4166"/>
                  <a:pt x="50919" y="4299"/>
                </a:cubicBezTo>
                <a:cubicBezTo>
                  <a:pt x="50996" y="4432"/>
                  <a:pt x="51205" y="4166"/>
                  <a:pt x="51186" y="4394"/>
                </a:cubicBezTo>
                <a:cubicBezTo>
                  <a:pt x="50767" y="4413"/>
                  <a:pt x="50520" y="4337"/>
                  <a:pt x="50330" y="4337"/>
                </a:cubicBezTo>
                <a:cubicBezTo>
                  <a:pt x="50425" y="4584"/>
                  <a:pt x="50938" y="4565"/>
                  <a:pt x="51186" y="4660"/>
                </a:cubicBezTo>
                <a:cubicBezTo>
                  <a:pt x="50919" y="4660"/>
                  <a:pt x="50387" y="4641"/>
                  <a:pt x="50520" y="4812"/>
                </a:cubicBezTo>
                <a:cubicBezTo>
                  <a:pt x="50178" y="4698"/>
                  <a:pt x="49303" y="4812"/>
                  <a:pt x="48941" y="4869"/>
                </a:cubicBezTo>
                <a:cubicBezTo>
                  <a:pt x="49702" y="5022"/>
                  <a:pt x="50691" y="4698"/>
                  <a:pt x="51928" y="4965"/>
                </a:cubicBezTo>
                <a:cubicBezTo>
                  <a:pt x="52422" y="4831"/>
                  <a:pt x="53316" y="4907"/>
                  <a:pt x="53715" y="4755"/>
                </a:cubicBezTo>
                <a:cubicBezTo>
                  <a:pt x="53620" y="4755"/>
                  <a:pt x="53468" y="4774"/>
                  <a:pt x="53449" y="4717"/>
                </a:cubicBezTo>
                <a:cubicBezTo>
                  <a:pt x="54514" y="5003"/>
                  <a:pt x="55066" y="4755"/>
                  <a:pt x="56302" y="4965"/>
                </a:cubicBezTo>
                <a:cubicBezTo>
                  <a:pt x="54933" y="5003"/>
                  <a:pt x="54115" y="4946"/>
                  <a:pt x="52593" y="5079"/>
                </a:cubicBezTo>
                <a:cubicBezTo>
                  <a:pt x="54533" y="5193"/>
                  <a:pt x="57120" y="4907"/>
                  <a:pt x="58756" y="5174"/>
                </a:cubicBezTo>
                <a:cubicBezTo>
                  <a:pt x="58870" y="5079"/>
                  <a:pt x="59365" y="5041"/>
                  <a:pt x="59555" y="5174"/>
                </a:cubicBezTo>
                <a:cubicBezTo>
                  <a:pt x="58185" y="5155"/>
                  <a:pt x="56664" y="5250"/>
                  <a:pt x="55446" y="5174"/>
                </a:cubicBezTo>
                <a:cubicBezTo>
                  <a:pt x="55408" y="5345"/>
                  <a:pt x="55104" y="5288"/>
                  <a:pt x="55104" y="5478"/>
                </a:cubicBezTo>
                <a:cubicBezTo>
                  <a:pt x="55256" y="5364"/>
                  <a:pt x="55389" y="5554"/>
                  <a:pt x="55580" y="5440"/>
                </a:cubicBezTo>
                <a:cubicBezTo>
                  <a:pt x="55446" y="5497"/>
                  <a:pt x="55256" y="5345"/>
                  <a:pt x="55446" y="5326"/>
                </a:cubicBezTo>
                <a:cubicBezTo>
                  <a:pt x="55561" y="5364"/>
                  <a:pt x="55618" y="5459"/>
                  <a:pt x="55770" y="5478"/>
                </a:cubicBezTo>
                <a:cubicBezTo>
                  <a:pt x="55770" y="5421"/>
                  <a:pt x="55713" y="5421"/>
                  <a:pt x="55713" y="5383"/>
                </a:cubicBezTo>
                <a:cubicBezTo>
                  <a:pt x="55941" y="5440"/>
                  <a:pt x="55846" y="5459"/>
                  <a:pt x="56112" y="5478"/>
                </a:cubicBezTo>
                <a:cubicBezTo>
                  <a:pt x="55979" y="5231"/>
                  <a:pt x="56264" y="5497"/>
                  <a:pt x="56435" y="5478"/>
                </a:cubicBezTo>
                <a:cubicBezTo>
                  <a:pt x="56416" y="5421"/>
                  <a:pt x="56340" y="5383"/>
                  <a:pt x="56512" y="5383"/>
                </a:cubicBezTo>
                <a:cubicBezTo>
                  <a:pt x="56626" y="5383"/>
                  <a:pt x="56474" y="5459"/>
                  <a:pt x="56569" y="5478"/>
                </a:cubicBezTo>
                <a:cubicBezTo>
                  <a:pt x="58185" y="5478"/>
                  <a:pt x="59935" y="5592"/>
                  <a:pt x="61286" y="5383"/>
                </a:cubicBezTo>
                <a:cubicBezTo>
                  <a:pt x="60677" y="5345"/>
                  <a:pt x="60316" y="5478"/>
                  <a:pt x="59954" y="5326"/>
                </a:cubicBezTo>
                <a:cubicBezTo>
                  <a:pt x="60430" y="5383"/>
                  <a:pt x="61457" y="5174"/>
                  <a:pt x="61419" y="5478"/>
                </a:cubicBezTo>
                <a:cubicBezTo>
                  <a:pt x="61875" y="5231"/>
                  <a:pt x="61971" y="5383"/>
                  <a:pt x="62408" y="5478"/>
                </a:cubicBezTo>
                <a:cubicBezTo>
                  <a:pt x="62294" y="5288"/>
                  <a:pt x="62922" y="5345"/>
                  <a:pt x="62807" y="5478"/>
                </a:cubicBezTo>
                <a:cubicBezTo>
                  <a:pt x="62998" y="5250"/>
                  <a:pt x="63264" y="5383"/>
                  <a:pt x="63606" y="5326"/>
                </a:cubicBezTo>
                <a:cubicBezTo>
                  <a:pt x="63644" y="5573"/>
                  <a:pt x="63017" y="5307"/>
                  <a:pt x="62941" y="5478"/>
                </a:cubicBezTo>
                <a:cubicBezTo>
                  <a:pt x="67525" y="5687"/>
                  <a:pt x="72413" y="5839"/>
                  <a:pt x="77168" y="6144"/>
                </a:cubicBezTo>
                <a:cubicBezTo>
                  <a:pt x="75837" y="6163"/>
                  <a:pt x="74943" y="6106"/>
                  <a:pt x="73250" y="6106"/>
                </a:cubicBezTo>
                <a:cubicBezTo>
                  <a:pt x="72850" y="6106"/>
                  <a:pt x="72337" y="6068"/>
                  <a:pt x="72052" y="6258"/>
                </a:cubicBezTo>
                <a:cubicBezTo>
                  <a:pt x="72565" y="6296"/>
                  <a:pt x="73250" y="6220"/>
                  <a:pt x="73573" y="6410"/>
                </a:cubicBezTo>
                <a:cubicBezTo>
                  <a:pt x="73383" y="6391"/>
                  <a:pt x="72984" y="6277"/>
                  <a:pt x="72774" y="6467"/>
                </a:cubicBezTo>
                <a:cubicBezTo>
                  <a:pt x="73098" y="6467"/>
                  <a:pt x="73497" y="6429"/>
                  <a:pt x="73649" y="6562"/>
                </a:cubicBezTo>
                <a:cubicBezTo>
                  <a:pt x="72603" y="6600"/>
                  <a:pt x="71747" y="6372"/>
                  <a:pt x="71043" y="6562"/>
                </a:cubicBezTo>
                <a:cubicBezTo>
                  <a:pt x="72432" y="6676"/>
                  <a:pt x="74277" y="6695"/>
                  <a:pt x="75761" y="6772"/>
                </a:cubicBezTo>
                <a:cubicBezTo>
                  <a:pt x="75551" y="6867"/>
                  <a:pt x="75228" y="6733"/>
                  <a:pt x="74962" y="6867"/>
                </a:cubicBezTo>
                <a:cubicBezTo>
                  <a:pt x="78176" y="7076"/>
                  <a:pt x="80782" y="7704"/>
                  <a:pt x="83141" y="7494"/>
                </a:cubicBezTo>
                <a:cubicBezTo>
                  <a:pt x="83160" y="7551"/>
                  <a:pt x="83122" y="7646"/>
                  <a:pt x="83198" y="7646"/>
                </a:cubicBezTo>
                <a:cubicBezTo>
                  <a:pt x="84815" y="7646"/>
                  <a:pt x="87573" y="7837"/>
                  <a:pt x="88714" y="7913"/>
                </a:cubicBezTo>
                <a:cubicBezTo>
                  <a:pt x="88676" y="7913"/>
                  <a:pt x="88638" y="7951"/>
                  <a:pt x="88714" y="7970"/>
                </a:cubicBezTo>
                <a:cubicBezTo>
                  <a:pt x="88885" y="7970"/>
                  <a:pt x="89475" y="7913"/>
                  <a:pt x="89323" y="8008"/>
                </a:cubicBezTo>
                <a:lnTo>
                  <a:pt x="88524" y="8008"/>
                </a:lnTo>
                <a:cubicBezTo>
                  <a:pt x="88429" y="8008"/>
                  <a:pt x="88371" y="7989"/>
                  <a:pt x="88314" y="7970"/>
                </a:cubicBezTo>
                <a:cubicBezTo>
                  <a:pt x="88200" y="8008"/>
                  <a:pt x="88219" y="8160"/>
                  <a:pt x="87991" y="8122"/>
                </a:cubicBezTo>
                <a:cubicBezTo>
                  <a:pt x="87877" y="8122"/>
                  <a:pt x="87953" y="7970"/>
                  <a:pt x="87858" y="7970"/>
                </a:cubicBezTo>
                <a:cubicBezTo>
                  <a:pt x="87877" y="8141"/>
                  <a:pt x="87287" y="8122"/>
                  <a:pt x="86983" y="8122"/>
                </a:cubicBezTo>
                <a:cubicBezTo>
                  <a:pt x="86013" y="8122"/>
                  <a:pt x="83730" y="8046"/>
                  <a:pt x="82665" y="8008"/>
                </a:cubicBezTo>
                <a:cubicBezTo>
                  <a:pt x="82798" y="8122"/>
                  <a:pt x="82627" y="8312"/>
                  <a:pt x="82532" y="8217"/>
                </a:cubicBezTo>
                <a:cubicBezTo>
                  <a:pt x="82589" y="8217"/>
                  <a:pt x="82608" y="8179"/>
                  <a:pt x="82608" y="8122"/>
                </a:cubicBezTo>
                <a:cubicBezTo>
                  <a:pt x="82304" y="8293"/>
                  <a:pt x="82076" y="7951"/>
                  <a:pt x="82019" y="8331"/>
                </a:cubicBezTo>
                <a:cubicBezTo>
                  <a:pt x="82095" y="8312"/>
                  <a:pt x="82494" y="8312"/>
                  <a:pt x="82285" y="8369"/>
                </a:cubicBezTo>
                <a:cubicBezTo>
                  <a:pt x="81581" y="8502"/>
                  <a:pt x="81182" y="8293"/>
                  <a:pt x="80611" y="8483"/>
                </a:cubicBezTo>
                <a:cubicBezTo>
                  <a:pt x="81467" y="8464"/>
                  <a:pt x="82323" y="8578"/>
                  <a:pt x="82951" y="8540"/>
                </a:cubicBezTo>
                <a:cubicBezTo>
                  <a:pt x="82893" y="8540"/>
                  <a:pt x="82817" y="8540"/>
                  <a:pt x="82817" y="8578"/>
                </a:cubicBezTo>
                <a:cubicBezTo>
                  <a:pt x="86298" y="8902"/>
                  <a:pt x="89703" y="8693"/>
                  <a:pt x="93507" y="9149"/>
                </a:cubicBezTo>
                <a:cubicBezTo>
                  <a:pt x="91263" y="9130"/>
                  <a:pt x="87744" y="8712"/>
                  <a:pt x="86203" y="9054"/>
                </a:cubicBezTo>
                <a:cubicBezTo>
                  <a:pt x="87535" y="9092"/>
                  <a:pt x="88124" y="9225"/>
                  <a:pt x="89246" y="9149"/>
                </a:cubicBezTo>
                <a:cubicBezTo>
                  <a:pt x="89342" y="9263"/>
                  <a:pt x="89075" y="9339"/>
                  <a:pt x="89246" y="9358"/>
                </a:cubicBezTo>
                <a:cubicBezTo>
                  <a:pt x="89665" y="9415"/>
                  <a:pt x="89836" y="9358"/>
                  <a:pt x="90121" y="9510"/>
                </a:cubicBezTo>
                <a:cubicBezTo>
                  <a:pt x="88505" y="9549"/>
                  <a:pt x="86869" y="9377"/>
                  <a:pt x="85594" y="9358"/>
                </a:cubicBezTo>
                <a:cubicBezTo>
                  <a:pt x="85556" y="9625"/>
                  <a:pt x="85252" y="9358"/>
                  <a:pt x="85138" y="9568"/>
                </a:cubicBezTo>
                <a:cubicBezTo>
                  <a:pt x="85632" y="9625"/>
                  <a:pt x="86641" y="9644"/>
                  <a:pt x="86926" y="9720"/>
                </a:cubicBezTo>
                <a:cubicBezTo>
                  <a:pt x="86850" y="9739"/>
                  <a:pt x="86850" y="9796"/>
                  <a:pt x="86850" y="9872"/>
                </a:cubicBezTo>
                <a:cubicBezTo>
                  <a:pt x="86450" y="9758"/>
                  <a:pt x="85157" y="9872"/>
                  <a:pt x="84529" y="9815"/>
                </a:cubicBezTo>
                <a:cubicBezTo>
                  <a:pt x="84586" y="9815"/>
                  <a:pt x="84662" y="9815"/>
                  <a:pt x="84662" y="9777"/>
                </a:cubicBezTo>
                <a:cubicBezTo>
                  <a:pt x="83921" y="9739"/>
                  <a:pt x="83369" y="9701"/>
                  <a:pt x="82932" y="9777"/>
                </a:cubicBezTo>
                <a:cubicBezTo>
                  <a:pt x="83065" y="9777"/>
                  <a:pt x="83160" y="9796"/>
                  <a:pt x="83198" y="9872"/>
                </a:cubicBezTo>
                <a:cubicBezTo>
                  <a:pt x="82741" y="9834"/>
                  <a:pt x="82057" y="9777"/>
                  <a:pt x="81543" y="9986"/>
                </a:cubicBezTo>
                <a:cubicBezTo>
                  <a:pt x="82665" y="9986"/>
                  <a:pt x="83274" y="10005"/>
                  <a:pt x="83940" y="10176"/>
                </a:cubicBezTo>
                <a:cubicBezTo>
                  <a:pt x="84738" y="10100"/>
                  <a:pt x="86374" y="10100"/>
                  <a:pt x="87059" y="10290"/>
                </a:cubicBezTo>
                <a:cubicBezTo>
                  <a:pt x="86070" y="10176"/>
                  <a:pt x="84586" y="10309"/>
                  <a:pt x="83198" y="10233"/>
                </a:cubicBezTo>
                <a:cubicBezTo>
                  <a:pt x="83331" y="10233"/>
                  <a:pt x="83426" y="10195"/>
                  <a:pt x="83464" y="10138"/>
                </a:cubicBezTo>
                <a:cubicBezTo>
                  <a:pt x="82570" y="10404"/>
                  <a:pt x="81790" y="10100"/>
                  <a:pt x="80820" y="10347"/>
                </a:cubicBezTo>
                <a:cubicBezTo>
                  <a:pt x="81372" y="10462"/>
                  <a:pt x="82247" y="10328"/>
                  <a:pt x="82684" y="10538"/>
                </a:cubicBezTo>
                <a:cubicBezTo>
                  <a:pt x="85195" y="10347"/>
                  <a:pt x="88562" y="10519"/>
                  <a:pt x="90977" y="10747"/>
                </a:cubicBezTo>
                <a:cubicBezTo>
                  <a:pt x="91681" y="10500"/>
                  <a:pt x="92119" y="10671"/>
                  <a:pt x="92975" y="10595"/>
                </a:cubicBezTo>
                <a:cubicBezTo>
                  <a:pt x="92689" y="10804"/>
                  <a:pt x="92518" y="10823"/>
                  <a:pt x="92176" y="10709"/>
                </a:cubicBezTo>
                <a:cubicBezTo>
                  <a:pt x="92176" y="10766"/>
                  <a:pt x="92252" y="10766"/>
                  <a:pt x="92233" y="10861"/>
                </a:cubicBezTo>
                <a:cubicBezTo>
                  <a:pt x="92062" y="10823"/>
                  <a:pt x="91966" y="10728"/>
                  <a:pt x="91776" y="10709"/>
                </a:cubicBezTo>
                <a:cubicBezTo>
                  <a:pt x="91795" y="10766"/>
                  <a:pt x="91852" y="10785"/>
                  <a:pt x="91776" y="10861"/>
                </a:cubicBezTo>
                <a:cubicBezTo>
                  <a:pt x="91567" y="10785"/>
                  <a:pt x="91110" y="10842"/>
                  <a:pt x="91187" y="10709"/>
                </a:cubicBezTo>
                <a:cubicBezTo>
                  <a:pt x="90711" y="10975"/>
                  <a:pt x="89760" y="10614"/>
                  <a:pt x="89323" y="10861"/>
                </a:cubicBezTo>
                <a:cubicBezTo>
                  <a:pt x="90045" y="10956"/>
                  <a:pt x="91795" y="10918"/>
                  <a:pt x="92442" y="11070"/>
                </a:cubicBezTo>
                <a:cubicBezTo>
                  <a:pt x="92042" y="11146"/>
                  <a:pt x="91377" y="11032"/>
                  <a:pt x="91110" y="11222"/>
                </a:cubicBezTo>
                <a:cubicBezTo>
                  <a:pt x="91415" y="11222"/>
                  <a:pt x="91377" y="11260"/>
                  <a:pt x="91643" y="11222"/>
                </a:cubicBezTo>
                <a:cubicBezTo>
                  <a:pt x="90426" y="11432"/>
                  <a:pt x="89037" y="10994"/>
                  <a:pt x="87915" y="11260"/>
                </a:cubicBezTo>
                <a:cubicBezTo>
                  <a:pt x="87991" y="11146"/>
                  <a:pt x="87630" y="11089"/>
                  <a:pt x="87649" y="11165"/>
                </a:cubicBezTo>
                <a:cubicBezTo>
                  <a:pt x="87649" y="11260"/>
                  <a:pt x="87839" y="11203"/>
                  <a:pt x="87858" y="11260"/>
                </a:cubicBezTo>
                <a:cubicBezTo>
                  <a:pt x="87649" y="11317"/>
                  <a:pt x="87611" y="11222"/>
                  <a:pt x="87535" y="11165"/>
                </a:cubicBezTo>
                <a:cubicBezTo>
                  <a:pt x="87458" y="11489"/>
                  <a:pt x="86755" y="11356"/>
                  <a:pt x="86603" y="11260"/>
                </a:cubicBezTo>
                <a:cubicBezTo>
                  <a:pt x="86983" y="11165"/>
                  <a:pt x="86983" y="11165"/>
                  <a:pt x="87401" y="11260"/>
                </a:cubicBezTo>
                <a:cubicBezTo>
                  <a:pt x="87401" y="10994"/>
                  <a:pt x="86907" y="11127"/>
                  <a:pt x="86736" y="11108"/>
                </a:cubicBezTo>
                <a:cubicBezTo>
                  <a:pt x="85709" y="10994"/>
                  <a:pt x="84777" y="10956"/>
                  <a:pt x="83806" y="11013"/>
                </a:cubicBezTo>
                <a:cubicBezTo>
                  <a:pt x="83864" y="10994"/>
                  <a:pt x="83940" y="11013"/>
                  <a:pt x="83940" y="10956"/>
                </a:cubicBezTo>
                <a:cubicBezTo>
                  <a:pt x="83217" y="10937"/>
                  <a:pt x="82304" y="10956"/>
                  <a:pt x="82019" y="10899"/>
                </a:cubicBezTo>
                <a:cubicBezTo>
                  <a:pt x="81999" y="11032"/>
                  <a:pt x="81752" y="10975"/>
                  <a:pt x="81676" y="11051"/>
                </a:cubicBezTo>
                <a:cubicBezTo>
                  <a:pt x="82646" y="11336"/>
                  <a:pt x="84453" y="10956"/>
                  <a:pt x="85005" y="11260"/>
                </a:cubicBezTo>
                <a:cubicBezTo>
                  <a:pt x="84834" y="11394"/>
                  <a:pt x="84948" y="11184"/>
                  <a:pt x="84738" y="11222"/>
                </a:cubicBezTo>
                <a:cubicBezTo>
                  <a:pt x="84738" y="11279"/>
                  <a:pt x="84643" y="11279"/>
                  <a:pt x="84662" y="11375"/>
                </a:cubicBezTo>
                <a:lnTo>
                  <a:pt x="85062" y="11375"/>
                </a:lnTo>
                <a:lnTo>
                  <a:pt x="85062" y="11165"/>
                </a:lnTo>
                <a:cubicBezTo>
                  <a:pt x="85747" y="11241"/>
                  <a:pt x="86051" y="11089"/>
                  <a:pt x="86526" y="11317"/>
                </a:cubicBezTo>
                <a:cubicBezTo>
                  <a:pt x="86051" y="11527"/>
                  <a:pt x="85537" y="11146"/>
                  <a:pt x="85138" y="11317"/>
                </a:cubicBezTo>
                <a:cubicBezTo>
                  <a:pt x="85214" y="11336"/>
                  <a:pt x="85176" y="11375"/>
                  <a:pt x="85138" y="11413"/>
                </a:cubicBezTo>
                <a:cubicBezTo>
                  <a:pt x="87078" y="11470"/>
                  <a:pt x="89855" y="11926"/>
                  <a:pt x="91643" y="11888"/>
                </a:cubicBezTo>
                <a:cubicBezTo>
                  <a:pt x="91586" y="11888"/>
                  <a:pt x="91567" y="11983"/>
                  <a:pt x="91643" y="11983"/>
                </a:cubicBezTo>
                <a:cubicBezTo>
                  <a:pt x="93089" y="12040"/>
                  <a:pt x="95086" y="12288"/>
                  <a:pt x="96569" y="12249"/>
                </a:cubicBezTo>
                <a:cubicBezTo>
                  <a:pt x="96741" y="12497"/>
                  <a:pt x="97673" y="12288"/>
                  <a:pt x="97825" y="12459"/>
                </a:cubicBezTo>
                <a:cubicBezTo>
                  <a:pt x="97520" y="12516"/>
                  <a:pt x="97159" y="12345"/>
                  <a:pt x="97026" y="12459"/>
                </a:cubicBezTo>
                <a:cubicBezTo>
                  <a:pt x="97178" y="12630"/>
                  <a:pt x="97749" y="12459"/>
                  <a:pt x="98091" y="12668"/>
                </a:cubicBezTo>
                <a:cubicBezTo>
                  <a:pt x="97349" y="12649"/>
                  <a:pt x="96893" y="12516"/>
                  <a:pt x="96227" y="12554"/>
                </a:cubicBezTo>
                <a:cubicBezTo>
                  <a:pt x="96341" y="12554"/>
                  <a:pt x="96398" y="12516"/>
                  <a:pt x="96436" y="12459"/>
                </a:cubicBezTo>
                <a:cubicBezTo>
                  <a:pt x="95466" y="12364"/>
                  <a:pt x="95086" y="12497"/>
                  <a:pt x="94306" y="12345"/>
                </a:cubicBezTo>
                <a:cubicBezTo>
                  <a:pt x="94287" y="12402"/>
                  <a:pt x="94401" y="12440"/>
                  <a:pt x="94306" y="12459"/>
                </a:cubicBezTo>
                <a:cubicBezTo>
                  <a:pt x="94325" y="12192"/>
                  <a:pt x="94097" y="12421"/>
                  <a:pt x="93964" y="12402"/>
                </a:cubicBezTo>
                <a:cubicBezTo>
                  <a:pt x="93412" y="12326"/>
                  <a:pt x="92594" y="12192"/>
                  <a:pt x="92042" y="12192"/>
                </a:cubicBezTo>
                <a:cubicBezTo>
                  <a:pt x="91966" y="12192"/>
                  <a:pt x="91985" y="12307"/>
                  <a:pt x="91909" y="12307"/>
                </a:cubicBezTo>
                <a:cubicBezTo>
                  <a:pt x="91605" y="12269"/>
                  <a:pt x="91301" y="12116"/>
                  <a:pt x="90977" y="12097"/>
                </a:cubicBezTo>
                <a:cubicBezTo>
                  <a:pt x="89703" y="12002"/>
                  <a:pt x="88333" y="11983"/>
                  <a:pt x="87059" y="12097"/>
                </a:cubicBezTo>
                <a:cubicBezTo>
                  <a:pt x="87173" y="12078"/>
                  <a:pt x="87249" y="12154"/>
                  <a:pt x="87135" y="12192"/>
                </a:cubicBezTo>
                <a:cubicBezTo>
                  <a:pt x="86983" y="12040"/>
                  <a:pt x="86793" y="12288"/>
                  <a:pt x="86660" y="12192"/>
                </a:cubicBezTo>
                <a:cubicBezTo>
                  <a:pt x="86679" y="12116"/>
                  <a:pt x="86374" y="12002"/>
                  <a:pt x="86127" y="12135"/>
                </a:cubicBezTo>
                <a:cubicBezTo>
                  <a:pt x="86374" y="12173"/>
                  <a:pt x="86355" y="12192"/>
                  <a:pt x="86127" y="12307"/>
                </a:cubicBezTo>
                <a:cubicBezTo>
                  <a:pt x="87820" y="12364"/>
                  <a:pt x="89950" y="12497"/>
                  <a:pt x="91643" y="12611"/>
                </a:cubicBezTo>
                <a:cubicBezTo>
                  <a:pt x="91358" y="12839"/>
                  <a:pt x="90597" y="12535"/>
                  <a:pt x="90312" y="12668"/>
                </a:cubicBezTo>
                <a:cubicBezTo>
                  <a:pt x="91110" y="12801"/>
                  <a:pt x="92195" y="12744"/>
                  <a:pt x="93108" y="12915"/>
                </a:cubicBezTo>
                <a:cubicBezTo>
                  <a:pt x="93070" y="12915"/>
                  <a:pt x="93032" y="12934"/>
                  <a:pt x="93032" y="12972"/>
                </a:cubicBezTo>
                <a:cubicBezTo>
                  <a:pt x="93089" y="12972"/>
                  <a:pt x="93127" y="12972"/>
                  <a:pt x="93108" y="13029"/>
                </a:cubicBezTo>
                <a:cubicBezTo>
                  <a:pt x="91871" y="12782"/>
                  <a:pt x="90787" y="12953"/>
                  <a:pt x="89855" y="12877"/>
                </a:cubicBezTo>
                <a:cubicBezTo>
                  <a:pt x="89855" y="13010"/>
                  <a:pt x="89703" y="13124"/>
                  <a:pt x="89589" y="13029"/>
                </a:cubicBezTo>
                <a:cubicBezTo>
                  <a:pt x="89342" y="13010"/>
                  <a:pt x="89817" y="12877"/>
                  <a:pt x="89589" y="12877"/>
                </a:cubicBezTo>
                <a:cubicBezTo>
                  <a:pt x="89284" y="12744"/>
                  <a:pt x="89227" y="13067"/>
                  <a:pt x="89189" y="12972"/>
                </a:cubicBezTo>
                <a:cubicBezTo>
                  <a:pt x="89265" y="12801"/>
                  <a:pt x="89227" y="12820"/>
                  <a:pt x="89056" y="12763"/>
                </a:cubicBezTo>
                <a:cubicBezTo>
                  <a:pt x="89056" y="12896"/>
                  <a:pt x="89170" y="12934"/>
                  <a:pt x="88980" y="12972"/>
                </a:cubicBezTo>
                <a:cubicBezTo>
                  <a:pt x="88980" y="12915"/>
                  <a:pt x="88999" y="12820"/>
                  <a:pt x="88923" y="12820"/>
                </a:cubicBezTo>
                <a:cubicBezTo>
                  <a:pt x="88923" y="12953"/>
                  <a:pt x="88885" y="13029"/>
                  <a:pt x="88790" y="13067"/>
                </a:cubicBezTo>
                <a:cubicBezTo>
                  <a:pt x="88429" y="12858"/>
                  <a:pt x="87725" y="12934"/>
                  <a:pt x="87458" y="12972"/>
                </a:cubicBezTo>
                <a:cubicBezTo>
                  <a:pt x="87458" y="13029"/>
                  <a:pt x="87744" y="13067"/>
                  <a:pt x="87535" y="13124"/>
                </a:cubicBezTo>
                <a:cubicBezTo>
                  <a:pt x="87497" y="12972"/>
                  <a:pt x="87420" y="13201"/>
                  <a:pt x="87325" y="13181"/>
                </a:cubicBezTo>
                <a:cubicBezTo>
                  <a:pt x="87211" y="13048"/>
                  <a:pt x="87401" y="12991"/>
                  <a:pt x="87268" y="12915"/>
                </a:cubicBezTo>
                <a:cubicBezTo>
                  <a:pt x="87040" y="12953"/>
                  <a:pt x="86926" y="12896"/>
                  <a:pt x="86869" y="12820"/>
                </a:cubicBezTo>
                <a:lnTo>
                  <a:pt x="86869" y="12972"/>
                </a:lnTo>
                <a:cubicBezTo>
                  <a:pt x="86374" y="12915"/>
                  <a:pt x="85861" y="12801"/>
                  <a:pt x="85461" y="12972"/>
                </a:cubicBezTo>
                <a:cubicBezTo>
                  <a:pt x="85157" y="12820"/>
                  <a:pt x="84719" y="12801"/>
                  <a:pt x="84605" y="12972"/>
                </a:cubicBezTo>
                <a:cubicBezTo>
                  <a:pt x="84891" y="13067"/>
                  <a:pt x="85747" y="12896"/>
                  <a:pt x="85861" y="13124"/>
                </a:cubicBezTo>
                <a:cubicBezTo>
                  <a:pt x="85709" y="13105"/>
                  <a:pt x="84929" y="12972"/>
                  <a:pt x="84738" y="13181"/>
                </a:cubicBezTo>
                <a:cubicBezTo>
                  <a:pt x="85385" y="13124"/>
                  <a:pt x="85842" y="13296"/>
                  <a:pt x="86526" y="13124"/>
                </a:cubicBezTo>
                <a:cubicBezTo>
                  <a:pt x="86317" y="13124"/>
                  <a:pt x="86108" y="13105"/>
                  <a:pt x="85994" y="13029"/>
                </a:cubicBezTo>
                <a:cubicBezTo>
                  <a:pt x="86279" y="12972"/>
                  <a:pt x="86545" y="13086"/>
                  <a:pt x="86660" y="13029"/>
                </a:cubicBezTo>
                <a:cubicBezTo>
                  <a:pt x="86736" y="13239"/>
                  <a:pt x="86774" y="13162"/>
                  <a:pt x="86926" y="13277"/>
                </a:cubicBezTo>
                <a:cubicBezTo>
                  <a:pt x="87116" y="13201"/>
                  <a:pt x="86907" y="13086"/>
                  <a:pt x="87116" y="13067"/>
                </a:cubicBezTo>
                <a:cubicBezTo>
                  <a:pt x="87173" y="13239"/>
                  <a:pt x="87401" y="13277"/>
                  <a:pt x="87649" y="13277"/>
                </a:cubicBezTo>
                <a:cubicBezTo>
                  <a:pt x="87668" y="13220"/>
                  <a:pt x="87649" y="13143"/>
                  <a:pt x="87725" y="13124"/>
                </a:cubicBezTo>
                <a:cubicBezTo>
                  <a:pt x="88410" y="13486"/>
                  <a:pt x="89437" y="13162"/>
                  <a:pt x="90369" y="13486"/>
                </a:cubicBezTo>
                <a:cubicBezTo>
                  <a:pt x="89798" y="13410"/>
                  <a:pt x="89798" y="13505"/>
                  <a:pt x="89189" y="13429"/>
                </a:cubicBezTo>
                <a:lnTo>
                  <a:pt x="89189" y="13600"/>
                </a:lnTo>
                <a:cubicBezTo>
                  <a:pt x="88752" y="13486"/>
                  <a:pt x="87896" y="13619"/>
                  <a:pt x="88181" y="13486"/>
                </a:cubicBezTo>
                <a:cubicBezTo>
                  <a:pt x="87668" y="13543"/>
                  <a:pt x="87287" y="13505"/>
                  <a:pt x="86850" y="13429"/>
                </a:cubicBezTo>
                <a:cubicBezTo>
                  <a:pt x="86146" y="13714"/>
                  <a:pt x="84967" y="13334"/>
                  <a:pt x="84605" y="13695"/>
                </a:cubicBezTo>
                <a:cubicBezTo>
                  <a:pt x="84948" y="13657"/>
                  <a:pt x="85252" y="13752"/>
                  <a:pt x="85461" y="13695"/>
                </a:cubicBezTo>
                <a:cubicBezTo>
                  <a:pt x="85556" y="13885"/>
                  <a:pt x="85233" y="13733"/>
                  <a:pt x="85252" y="13847"/>
                </a:cubicBezTo>
                <a:cubicBezTo>
                  <a:pt x="85537" y="13866"/>
                  <a:pt x="85271" y="13885"/>
                  <a:pt x="85252" y="13961"/>
                </a:cubicBezTo>
                <a:cubicBezTo>
                  <a:pt x="85499" y="13942"/>
                  <a:pt x="85480" y="13885"/>
                  <a:pt x="85594" y="13999"/>
                </a:cubicBezTo>
                <a:cubicBezTo>
                  <a:pt x="85671" y="13942"/>
                  <a:pt x="85671" y="13828"/>
                  <a:pt x="85651" y="13695"/>
                </a:cubicBezTo>
                <a:cubicBezTo>
                  <a:pt x="86089" y="13923"/>
                  <a:pt x="86641" y="13581"/>
                  <a:pt x="86926" y="13904"/>
                </a:cubicBezTo>
                <a:cubicBezTo>
                  <a:pt x="86488" y="13866"/>
                  <a:pt x="85994" y="13828"/>
                  <a:pt x="85728" y="13904"/>
                </a:cubicBezTo>
                <a:cubicBezTo>
                  <a:pt x="85975" y="13923"/>
                  <a:pt x="86127" y="14018"/>
                  <a:pt x="86317" y="14056"/>
                </a:cubicBezTo>
                <a:cubicBezTo>
                  <a:pt x="86584" y="13866"/>
                  <a:pt x="87040" y="14075"/>
                  <a:pt x="87516" y="14114"/>
                </a:cubicBezTo>
                <a:cubicBezTo>
                  <a:pt x="87573" y="14094"/>
                  <a:pt x="87592" y="14075"/>
                  <a:pt x="87592" y="13999"/>
                </a:cubicBezTo>
                <a:cubicBezTo>
                  <a:pt x="88010" y="14133"/>
                  <a:pt x="89227" y="13923"/>
                  <a:pt x="89437" y="14209"/>
                </a:cubicBezTo>
                <a:cubicBezTo>
                  <a:pt x="87592" y="14094"/>
                  <a:pt x="86545" y="14304"/>
                  <a:pt x="84605" y="14114"/>
                </a:cubicBezTo>
                <a:cubicBezTo>
                  <a:pt x="84681" y="14094"/>
                  <a:pt x="84777" y="14114"/>
                  <a:pt x="84796" y="14056"/>
                </a:cubicBezTo>
                <a:cubicBezTo>
                  <a:pt x="84567" y="14094"/>
                  <a:pt x="84548" y="13980"/>
                  <a:pt x="84339" y="13999"/>
                </a:cubicBezTo>
                <a:cubicBezTo>
                  <a:pt x="84320" y="14094"/>
                  <a:pt x="84339" y="14190"/>
                  <a:pt x="84206" y="14152"/>
                </a:cubicBezTo>
                <a:cubicBezTo>
                  <a:pt x="84111" y="14152"/>
                  <a:pt x="84130" y="14075"/>
                  <a:pt x="84073" y="14056"/>
                </a:cubicBezTo>
                <a:cubicBezTo>
                  <a:pt x="83464" y="14171"/>
                  <a:pt x="82703" y="14171"/>
                  <a:pt x="81942" y="14152"/>
                </a:cubicBezTo>
                <a:cubicBezTo>
                  <a:pt x="81676" y="14152"/>
                  <a:pt x="81163" y="13980"/>
                  <a:pt x="81086" y="14266"/>
                </a:cubicBezTo>
                <a:cubicBezTo>
                  <a:pt x="81277" y="14075"/>
                  <a:pt x="81847" y="14437"/>
                  <a:pt x="81676" y="14209"/>
                </a:cubicBezTo>
                <a:cubicBezTo>
                  <a:pt x="81885" y="14361"/>
                  <a:pt x="82038" y="14209"/>
                  <a:pt x="82266" y="14304"/>
                </a:cubicBezTo>
                <a:cubicBezTo>
                  <a:pt x="82190" y="14342"/>
                  <a:pt x="82114" y="14361"/>
                  <a:pt x="82076" y="14418"/>
                </a:cubicBezTo>
                <a:lnTo>
                  <a:pt x="82399" y="14418"/>
                </a:lnTo>
                <a:lnTo>
                  <a:pt x="82399" y="14266"/>
                </a:lnTo>
                <a:lnTo>
                  <a:pt x="83141" y="14266"/>
                </a:lnTo>
                <a:cubicBezTo>
                  <a:pt x="83236" y="14456"/>
                  <a:pt x="82836" y="14266"/>
                  <a:pt x="82932" y="14475"/>
                </a:cubicBezTo>
                <a:cubicBezTo>
                  <a:pt x="83730" y="14418"/>
                  <a:pt x="84263" y="14551"/>
                  <a:pt x="84986" y="14475"/>
                </a:cubicBezTo>
                <a:lnTo>
                  <a:pt x="84986" y="14684"/>
                </a:lnTo>
                <a:cubicBezTo>
                  <a:pt x="83122" y="14665"/>
                  <a:pt x="81410" y="14703"/>
                  <a:pt x="79622" y="14722"/>
                </a:cubicBezTo>
                <a:cubicBezTo>
                  <a:pt x="82190" y="14912"/>
                  <a:pt x="83711" y="14646"/>
                  <a:pt x="85461" y="14988"/>
                </a:cubicBezTo>
                <a:cubicBezTo>
                  <a:pt x="85613" y="14931"/>
                  <a:pt x="85613" y="15007"/>
                  <a:pt x="85728" y="14893"/>
                </a:cubicBezTo>
                <a:cubicBezTo>
                  <a:pt x="85728" y="15027"/>
                  <a:pt x="85975" y="14969"/>
                  <a:pt x="86051" y="15046"/>
                </a:cubicBezTo>
                <a:cubicBezTo>
                  <a:pt x="86184" y="14950"/>
                  <a:pt x="86336" y="14874"/>
                  <a:pt x="86526" y="14836"/>
                </a:cubicBezTo>
                <a:cubicBezTo>
                  <a:pt x="86622" y="15046"/>
                  <a:pt x="86888" y="14798"/>
                  <a:pt x="87116" y="14988"/>
                </a:cubicBezTo>
                <a:cubicBezTo>
                  <a:pt x="86945" y="15027"/>
                  <a:pt x="86584" y="14931"/>
                  <a:pt x="86526" y="15046"/>
                </a:cubicBezTo>
                <a:cubicBezTo>
                  <a:pt x="86736" y="15027"/>
                  <a:pt x="86926" y="15027"/>
                  <a:pt x="86983" y="15141"/>
                </a:cubicBezTo>
                <a:cubicBezTo>
                  <a:pt x="87477" y="14912"/>
                  <a:pt x="88143" y="15217"/>
                  <a:pt x="88714" y="15046"/>
                </a:cubicBezTo>
                <a:cubicBezTo>
                  <a:pt x="88638" y="14969"/>
                  <a:pt x="88086" y="15027"/>
                  <a:pt x="88257" y="14931"/>
                </a:cubicBezTo>
                <a:cubicBezTo>
                  <a:pt x="90102" y="14950"/>
                  <a:pt x="92727" y="14779"/>
                  <a:pt x="94762" y="15084"/>
                </a:cubicBezTo>
                <a:cubicBezTo>
                  <a:pt x="94173" y="15160"/>
                  <a:pt x="93678" y="15103"/>
                  <a:pt x="93165" y="15141"/>
                </a:cubicBezTo>
                <a:cubicBezTo>
                  <a:pt x="94154" y="15274"/>
                  <a:pt x="95828" y="15407"/>
                  <a:pt x="96684" y="15255"/>
                </a:cubicBezTo>
                <a:cubicBezTo>
                  <a:pt x="96969" y="15388"/>
                  <a:pt x="97578" y="15331"/>
                  <a:pt x="98148" y="15350"/>
                </a:cubicBezTo>
                <a:cubicBezTo>
                  <a:pt x="98414" y="15369"/>
                  <a:pt x="99423" y="15331"/>
                  <a:pt x="99270" y="15559"/>
                </a:cubicBezTo>
                <a:cubicBezTo>
                  <a:pt x="98243" y="15483"/>
                  <a:pt x="96037" y="15407"/>
                  <a:pt x="94686" y="15407"/>
                </a:cubicBezTo>
                <a:cubicBezTo>
                  <a:pt x="94934" y="15407"/>
                  <a:pt x="95143" y="15426"/>
                  <a:pt x="95295" y="15502"/>
                </a:cubicBezTo>
                <a:cubicBezTo>
                  <a:pt x="94097" y="15559"/>
                  <a:pt x="92556" y="15293"/>
                  <a:pt x="91434" y="15559"/>
                </a:cubicBezTo>
                <a:cubicBezTo>
                  <a:pt x="93013" y="15464"/>
                  <a:pt x="94762" y="15787"/>
                  <a:pt x="96151" y="15502"/>
                </a:cubicBezTo>
                <a:cubicBezTo>
                  <a:pt x="96474" y="15806"/>
                  <a:pt x="97083" y="15616"/>
                  <a:pt x="97482" y="15616"/>
                </a:cubicBezTo>
                <a:cubicBezTo>
                  <a:pt x="98567" y="15616"/>
                  <a:pt x="99613" y="15806"/>
                  <a:pt x="100678" y="15825"/>
                </a:cubicBezTo>
                <a:cubicBezTo>
                  <a:pt x="101895" y="15825"/>
                  <a:pt x="103113" y="15882"/>
                  <a:pt x="104520" y="16035"/>
                </a:cubicBezTo>
                <a:cubicBezTo>
                  <a:pt x="103950" y="16187"/>
                  <a:pt x="103284" y="15882"/>
                  <a:pt x="102656" y="16130"/>
                </a:cubicBezTo>
                <a:cubicBezTo>
                  <a:pt x="101838" y="15997"/>
                  <a:pt x="101819" y="15920"/>
                  <a:pt x="100944" y="16073"/>
                </a:cubicBezTo>
                <a:cubicBezTo>
                  <a:pt x="101211" y="16187"/>
                  <a:pt x="101781" y="16073"/>
                  <a:pt x="102066" y="16187"/>
                </a:cubicBezTo>
                <a:cubicBezTo>
                  <a:pt x="102162" y="16187"/>
                  <a:pt x="102314" y="16168"/>
                  <a:pt x="102333" y="16225"/>
                </a:cubicBezTo>
                <a:lnTo>
                  <a:pt x="101933" y="16225"/>
                </a:lnTo>
                <a:cubicBezTo>
                  <a:pt x="100640" y="16130"/>
                  <a:pt x="97882" y="16396"/>
                  <a:pt x="96627" y="16073"/>
                </a:cubicBezTo>
                <a:cubicBezTo>
                  <a:pt x="96607" y="16168"/>
                  <a:pt x="96684" y="16187"/>
                  <a:pt x="96684" y="16282"/>
                </a:cubicBezTo>
                <a:cubicBezTo>
                  <a:pt x="96722" y="16263"/>
                  <a:pt x="96931" y="16149"/>
                  <a:pt x="96950" y="16282"/>
                </a:cubicBezTo>
                <a:cubicBezTo>
                  <a:pt x="96436" y="16605"/>
                  <a:pt x="95618" y="16073"/>
                  <a:pt x="95029" y="16339"/>
                </a:cubicBezTo>
                <a:cubicBezTo>
                  <a:pt x="95809" y="16529"/>
                  <a:pt x="96741" y="16453"/>
                  <a:pt x="97482" y="16548"/>
                </a:cubicBezTo>
                <a:cubicBezTo>
                  <a:pt x="97235" y="16586"/>
                  <a:pt x="97064" y="16605"/>
                  <a:pt x="97349" y="16700"/>
                </a:cubicBezTo>
                <a:cubicBezTo>
                  <a:pt x="96227" y="16776"/>
                  <a:pt x="95828" y="16510"/>
                  <a:pt x="95295" y="16795"/>
                </a:cubicBezTo>
                <a:cubicBezTo>
                  <a:pt x="95390" y="16681"/>
                  <a:pt x="95923" y="16738"/>
                  <a:pt x="96151" y="16795"/>
                </a:cubicBezTo>
                <a:cubicBezTo>
                  <a:pt x="96056" y="16948"/>
                  <a:pt x="95885" y="16719"/>
                  <a:pt x="95828" y="16853"/>
                </a:cubicBezTo>
                <a:cubicBezTo>
                  <a:pt x="95942" y="16853"/>
                  <a:pt x="95961" y="16910"/>
                  <a:pt x="96094" y="16910"/>
                </a:cubicBezTo>
                <a:cubicBezTo>
                  <a:pt x="96208" y="16910"/>
                  <a:pt x="96341" y="16624"/>
                  <a:pt x="96360" y="16853"/>
                </a:cubicBezTo>
                <a:cubicBezTo>
                  <a:pt x="96113" y="16853"/>
                  <a:pt x="96360" y="16948"/>
                  <a:pt x="96151" y="17005"/>
                </a:cubicBezTo>
                <a:cubicBezTo>
                  <a:pt x="96284" y="17024"/>
                  <a:pt x="96550" y="16948"/>
                  <a:pt x="96493" y="17119"/>
                </a:cubicBezTo>
                <a:cubicBezTo>
                  <a:pt x="96208" y="17043"/>
                  <a:pt x="96056" y="17157"/>
                  <a:pt x="95885" y="17062"/>
                </a:cubicBezTo>
                <a:cubicBezTo>
                  <a:pt x="95999" y="17100"/>
                  <a:pt x="96170" y="16967"/>
                  <a:pt x="96018" y="16948"/>
                </a:cubicBezTo>
                <a:cubicBezTo>
                  <a:pt x="95866" y="17062"/>
                  <a:pt x="95942" y="16948"/>
                  <a:pt x="95828" y="16910"/>
                </a:cubicBezTo>
                <a:cubicBezTo>
                  <a:pt x="95637" y="16986"/>
                  <a:pt x="95847" y="17100"/>
                  <a:pt x="95618" y="17119"/>
                </a:cubicBezTo>
                <a:cubicBezTo>
                  <a:pt x="95618" y="17043"/>
                  <a:pt x="95637" y="16967"/>
                  <a:pt x="95561" y="16948"/>
                </a:cubicBezTo>
                <a:cubicBezTo>
                  <a:pt x="95352" y="17005"/>
                  <a:pt x="95219" y="16967"/>
                  <a:pt x="95162" y="17005"/>
                </a:cubicBezTo>
                <a:cubicBezTo>
                  <a:pt x="95200" y="17100"/>
                  <a:pt x="95466" y="17005"/>
                  <a:pt x="95485" y="17119"/>
                </a:cubicBezTo>
                <a:cubicBezTo>
                  <a:pt x="94781" y="17252"/>
                  <a:pt x="96379" y="17290"/>
                  <a:pt x="96550" y="17157"/>
                </a:cubicBezTo>
                <a:cubicBezTo>
                  <a:pt x="96836" y="17328"/>
                  <a:pt x="97292" y="17366"/>
                  <a:pt x="97540" y="17214"/>
                </a:cubicBezTo>
                <a:cubicBezTo>
                  <a:pt x="97901" y="17423"/>
                  <a:pt x="98567" y="17309"/>
                  <a:pt x="98871" y="17423"/>
                </a:cubicBezTo>
                <a:cubicBezTo>
                  <a:pt x="98605" y="17461"/>
                  <a:pt x="98567" y="17480"/>
                  <a:pt x="98414" y="17518"/>
                </a:cubicBezTo>
                <a:cubicBezTo>
                  <a:pt x="98928" y="17613"/>
                  <a:pt x="98890" y="17385"/>
                  <a:pt x="99270" y="17689"/>
                </a:cubicBezTo>
                <a:cubicBezTo>
                  <a:pt x="98453" y="17727"/>
                  <a:pt x="97406" y="17423"/>
                  <a:pt x="96627" y="17689"/>
                </a:cubicBezTo>
                <a:cubicBezTo>
                  <a:pt x="96094" y="17480"/>
                  <a:pt x="95580" y="17594"/>
                  <a:pt x="94953" y="17518"/>
                </a:cubicBezTo>
                <a:cubicBezTo>
                  <a:pt x="94801" y="17823"/>
                  <a:pt x="94991" y="17537"/>
                  <a:pt x="94762" y="17518"/>
                </a:cubicBezTo>
                <a:cubicBezTo>
                  <a:pt x="94610" y="17556"/>
                  <a:pt x="94839" y="17613"/>
                  <a:pt x="94686" y="17689"/>
                </a:cubicBezTo>
                <a:lnTo>
                  <a:pt x="93754" y="17689"/>
                </a:lnTo>
                <a:lnTo>
                  <a:pt x="93754" y="17880"/>
                </a:lnTo>
                <a:cubicBezTo>
                  <a:pt x="93374" y="17804"/>
                  <a:pt x="93184" y="18013"/>
                  <a:pt x="92898" y="17937"/>
                </a:cubicBezTo>
                <a:cubicBezTo>
                  <a:pt x="92841" y="17708"/>
                  <a:pt x="93013" y="17880"/>
                  <a:pt x="93032" y="17785"/>
                </a:cubicBezTo>
                <a:cubicBezTo>
                  <a:pt x="92975" y="17785"/>
                  <a:pt x="92955" y="17746"/>
                  <a:pt x="92898" y="17727"/>
                </a:cubicBezTo>
                <a:cubicBezTo>
                  <a:pt x="92803" y="17746"/>
                  <a:pt x="92841" y="17861"/>
                  <a:pt x="92841" y="17937"/>
                </a:cubicBezTo>
                <a:cubicBezTo>
                  <a:pt x="92404" y="18032"/>
                  <a:pt x="92347" y="17842"/>
                  <a:pt x="92042" y="17994"/>
                </a:cubicBezTo>
                <a:cubicBezTo>
                  <a:pt x="92004" y="17899"/>
                  <a:pt x="92233" y="17785"/>
                  <a:pt x="92042" y="17727"/>
                </a:cubicBezTo>
                <a:cubicBezTo>
                  <a:pt x="91966" y="17937"/>
                  <a:pt x="91947" y="17975"/>
                  <a:pt x="91776" y="17994"/>
                </a:cubicBezTo>
                <a:cubicBezTo>
                  <a:pt x="91776" y="18070"/>
                  <a:pt x="91947" y="18013"/>
                  <a:pt x="91966" y="18089"/>
                </a:cubicBezTo>
                <a:cubicBezTo>
                  <a:pt x="91719" y="18089"/>
                  <a:pt x="91757" y="18013"/>
                  <a:pt x="91643" y="18146"/>
                </a:cubicBezTo>
                <a:cubicBezTo>
                  <a:pt x="91605" y="18070"/>
                  <a:pt x="91719" y="17880"/>
                  <a:pt x="91567" y="17880"/>
                </a:cubicBezTo>
                <a:lnTo>
                  <a:pt x="91567" y="18089"/>
                </a:lnTo>
                <a:cubicBezTo>
                  <a:pt x="91377" y="18051"/>
                  <a:pt x="91339" y="18032"/>
                  <a:pt x="91244" y="18146"/>
                </a:cubicBezTo>
                <a:cubicBezTo>
                  <a:pt x="91225" y="17937"/>
                  <a:pt x="90768" y="17899"/>
                  <a:pt x="90768" y="18089"/>
                </a:cubicBezTo>
                <a:cubicBezTo>
                  <a:pt x="90768" y="18032"/>
                  <a:pt x="90787" y="17956"/>
                  <a:pt x="90711" y="17937"/>
                </a:cubicBezTo>
                <a:cubicBezTo>
                  <a:pt x="90616" y="17975"/>
                  <a:pt x="90692" y="18146"/>
                  <a:pt x="90578" y="18146"/>
                </a:cubicBezTo>
                <a:cubicBezTo>
                  <a:pt x="90426" y="17956"/>
                  <a:pt x="89893" y="18241"/>
                  <a:pt x="89437" y="18051"/>
                </a:cubicBezTo>
                <a:cubicBezTo>
                  <a:pt x="89608" y="18184"/>
                  <a:pt x="88923" y="18260"/>
                  <a:pt x="88980" y="18051"/>
                </a:cubicBezTo>
                <a:cubicBezTo>
                  <a:pt x="88904" y="18222"/>
                  <a:pt x="88524" y="18431"/>
                  <a:pt x="88505" y="18203"/>
                </a:cubicBezTo>
                <a:cubicBezTo>
                  <a:pt x="88390" y="18469"/>
                  <a:pt x="88238" y="18051"/>
                  <a:pt x="88048" y="18412"/>
                </a:cubicBezTo>
                <a:cubicBezTo>
                  <a:pt x="88048" y="18336"/>
                  <a:pt x="88067" y="18260"/>
                  <a:pt x="87991" y="18260"/>
                </a:cubicBezTo>
                <a:cubicBezTo>
                  <a:pt x="87630" y="18184"/>
                  <a:pt x="86850" y="18298"/>
                  <a:pt x="86526" y="18298"/>
                </a:cubicBezTo>
                <a:cubicBezTo>
                  <a:pt x="86507" y="18165"/>
                  <a:pt x="86488" y="18051"/>
                  <a:pt x="86393" y="17994"/>
                </a:cubicBezTo>
                <a:cubicBezTo>
                  <a:pt x="86431" y="18203"/>
                  <a:pt x="86431" y="18146"/>
                  <a:pt x="86393" y="18355"/>
                </a:cubicBezTo>
                <a:lnTo>
                  <a:pt x="86051" y="18355"/>
                </a:lnTo>
                <a:cubicBezTo>
                  <a:pt x="85994" y="18165"/>
                  <a:pt x="86279" y="18260"/>
                  <a:pt x="86317" y="18146"/>
                </a:cubicBezTo>
                <a:cubicBezTo>
                  <a:pt x="86051" y="18279"/>
                  <a:pt x="86051" y="18013"/>
                  <a:pt x="85861" y="18146"/>
                </a:cubicBezTo>
                <a:cubicBezTo>
                  <a:pt x="86184" y="18184"/>
                  <a:pt x="85785" y="18184"/>
                  <a:pt x="85785" y="18260"/>
                </a:cubicBezTo>
                <a:cubicBezTo>
                  <a:pt x="85899" y="18260"/>
                  <a:pt x="86013" y="18241"/>
                  <a:pt x="85994" y="18355"/>
                </a:cubicBezTo>
                <a:cubicBezTo>
                  <a:pt x="85709" y="18222"/>
                  <a:pt x="85690" y="18526"/>
                  <a:pt x="85461" y="18355"/>
                </a:cubicBezTo>
                <a:cubicBezTo>
                  <a:pt x="85556" y="18317"/>
                  <a:pt x="85575" y="18241"/>
                  <a:pt x="85594" y="18146"/>
                </a:cubicBezTo>
                <a:cubicBezTo>
                  <a:pt x="85423" y="18222"/>
                  <a:pt x="85385" y="18127"/>
                  <a:pt x="85328" y="18203"/>
                </a:cubicBezTo>
                <a:cubicBezTo>
                  <a:pt x="85328" y="18298"/>
                  <a:pt x="85347" y="18355"/>
                  <a:pt x="85385" y="18412"/>
                </a:cubicBezTo>
                <a:cubicBezTo>
                  <a:pt x="85100" y="18317"/>
                  <a:pt x="84662" y="18431"/>
                  <a:pt x="84529" y="18469"/>
                </a:cubicBezTo>
                <a:cubicBezTo>
                  <a:pt x="85385" y="18507"/>
                  <a:pt x="85937" y="18469"/>
                  <a:pt x="86450" y="18564"/>
                </a:cubicBezTo>
                <a:cubicBezTo>
                  <a:pt x="86545" y="18526"/>
                  <a:pt x="86469" y="18355"/>
                  <a:pt x="86584" y="18355"/>
                </a:cubicBezTo>
                <a:cubicBezTo>
                  <a:pt x="86469" y="18602"/>
                  <a:pt x="86907" y="18431"/>
                  <a:pt x="86793" y="18659"/>
                </a:cubicBezTo>
                <a:cubicBezTo>
                  <a:pt x="86374" y="18640"/>
                  <a:pt x="85842" y="18717"/>
                  <a:pt x="85328" y="18717"/>
                </a:cubicBezTo>
                <a:cubicBezTo>
                  <a:pt x="85024" y="18717"/>
                  <a:pt x="84529" y="18602"/>
                  <a:pt x="84396" y="18659"/>
                </a:cubicBezTo>
                <a:cubicBezTo>
                  <a:pt x="84130" y="18793"/>
                  <a:pt x="84586" y="18869"/>
                  <a:pt x="84187" y="18659"/>
                </a:cubicBezTo>
                <a:cubicBezTo>
                  <a:pt x="84358" y="18793"/>
                  <a:pt x="84073" y="18774"/>
                  <a:pt x="83997" y="18717"/>
                </a:cubicBezTo>
                <a:cubicBezTo>
                  <a:pt x="84054" y="18717"/>
                  <a:pt x="84130" y="18717"/>
                  <a:pt x="84130" y="18659"/>
                </a:cubicBezTo>
                <a:cubicBezTo>
                  <a:pt x="84016" y="18659"/>
                  <a:pt x="83921" y="18679"/>
                  <a:pt x="83864" y="18717"/>
                </a:cubicBezTo>
                <a:cubicBezTo>
                  <a:pt x="83749" y="18698"/>
                  <a:pt x="83864" y="18469"/>
                  <a:pt x="83730" y="18469"/>
                </a:cubicBezTo>
                <a:cubicBezTo>
                  <a:pt x="83426" y="18907"/>
                  <a:pt x="82665" y="18412"/>
                  <a:pt x="82266" y="18774"/>
                </a:cubicBezTo>
                <a:cubicBezTo>
                  <a:pt x="82190" y="18640"/>
                  <a:pt x="82304" y="18602"/>
                  <a:pt x="82209" y="18564"/>
                </a:cubicBezTo>
                <a:cubicBezTo>
                  <a:pt x="81980" y="18545"/>
                  <a:pt x="81790" y="18450"/>
                  <a:pt x="81676" y="18621"/>
                </a:cubicBezTo>
                <a:cubicBezTo>
                  <a:pt x="81752" y="18640"/>
                  <a:pt x="81828" y="18679"/>
                  <a:pt x="81866" y="18717"/>
                </a:cubicBezTo>
                <a:cubicBezTo>
                  <a:pt x="81600" y="18679"/>
                  <a:pt x="81600" y="18621"/>
                  <a:pt x="81410" y="18621"/>
                </a:cubicBezTo>
                <a:cubicBezTo>
                  <a:pt x="81410" y="18698"/>
                  <a:pt x="81657" y="18831"/>
                  <a:pt x="81467" y="18869"/>
                </a:cubicBezTo>
                <a:cubicBezTo>
                  <a:pt x="81410" y="18717"/>
                  <a:pt x="81296" y="18926"/>
                  <a:pt x="81201" y="18926"/>
                </a:cubicBezTo>
                <a:cubicBezTo>
                  <a:pt x="81201" y="18869"/>
                  <a:pt x="81220" y="18774"/>
                  <a:pt x="81144" y="18774"/>
                </a:cubicBezTo>
                <a:cubicBezTo>
                  <a:pt x="80953" y="18869"/>
                  <a:pt x="81010" y="18964"/>
                  <a:pt x="80877" y="18774"/>
                </a:cubicBezTo>
                <a:cubicBezTo>
                  <a:pt x="80725" y="18755"/>
                  <a:pt x="80915" y="19002"/>
                  <a:pt x="80668" y="18926"/>
                </a:cubicBezTo>
                <a:cubicBezTo>
                  <a:pt x="80592" y="18831"/>
                  <a:pt x="80668" y="18640"/>
                  <a:pt x="80345" y="18621"/>
                </a:cubicBezTo>
                <a:cubicBezTo>
                  <a:pt x="80307" y="18755"/>
                  <a:pt x="80649" y="18850"/>
                  <a:pt x="80478" y="18926"/>
                </a:cubicBezTo>
                <a:cubicBezTo>
                  <a:pt x="80478" y="18888"/>
                  <a:pt x="80459" y="18869"/>
                  <a:pt x="80402" y="18869"/>
                </a:cubicBezTo>
                <a:cubicBezTo>
                  <a:pt x="80402" y="18907"/>
                  <a:pt x="80402" y="18945"/>
                  <a:pt x="80345" y="18926"/>
                </a:cubicBezTo>
                <a:cubicBezTo>
                  <a:pt x="80478" y="18412"/>
                  <a:pt x="79489" y="18545"/>
                  <a:pt x="79546" y="18774"/>
                </a:cubicBezTo>
                <a:cubicBezTo>
                  <a:pt x="79356" y="18793"/>
                  <a:pt x="79318" y="18679"/>
                  <a:pt x="79222" y="18621"/>
                </a:cubicBezTo>
                <a:cubicBezTo>
                  <a:pt x="79222" y="18755"/>
                  <a:pt x="79356" y="18793"/>
                  <a:pt x="79089" y="18774"/>
                </a:cubicBezTo>
                <a:cubicBezTo>
                  <a:pt x="78899" y="18793"/>
                  <a:pt x="79241" y="18583"/>
                  <a:pt x="79013" y="18564"/>
                </a:cubicBezTo>
                <a:cubicBezTo>
                  <a:pt x="78823" y="18717"/>
                  <a:pt x="78614" y="18583"/>
                  <a:pt x="78557" y="18621"/>
                </a:cubicBezTo>
                <a:cubicBezTo>
                  <a:pt x="78481" y="18717"/>
                  <a:pt x="78538" y="18831"/>
                  <a:pt x="78424" y="18983"/>
                </a:cubicBezTo>
                <a:cubicBezTo>
                  <a:pt x="78138" y="19040"/>
                  <a:pt x="78005" y="18964"/>
                  <a:pt x="77625" y="18983"/>
                </a:cubicBezTo>
                <a:cubicBezTo>
                  <a:pt x="77701" y="18812"/>
                  <a:pt x="77663" y="18831"/>
                  <a:pt x="77492" y="18774"/>
                </a:cubicBezTo>
                <a:cubicBezTo>
                  <a:pt x="77320" y="18869"/>
                  <a:pt x="77739" y="19021"/>
                  <a:pt x="77358" y="19040"/>
                </a:cubicBezTo>
                <a:cubicBezTo>
                  <a:pt x="77168" y="19078"/>
                  <a:pt x="77396" y="18793"/>
                  <a:pt x="77225" y="18831"/>
                </a:cubicBezTo>
                <a:cubicBezTo>
                  <a:pt x="76921" y="19116"/>
                  <a:pt x="76274" y="18831"/>
                  <a:pt x="75951" y="19135"/>
                </a:cubicBezTo>
                <a:cubicBezTo>
                  <a:pt x="76312" y="19116"/>
                  <a:pt x="77206" y="19078"/>
                  <a:pt x="77282" y="19078"/>
                </a:cubicBezTo>
                <a:cubicBezTo>
                  <a:pt x="77929" y="19173"/>
                  <a:pt x="78975" y="19002"/>
                  <a:pt x="80078" y="18983"/>
                </a:cubicBezTo>
                <a:cubicBezTo>
                  <a:pt x="81505" y="18945"/>
                  <a:pt x="82970" y="19002"/>
                  <a:pt x="83864" y="18983"/>
                </a:cubicBezTo>
                <a:cubicBezTo>
                  <a:pt x="84282" y="18964"/>
                  <a:pt x="85404" y="18812"/>
                  <a:pt x="85062" y="19040"/>
                </a:cubicBezTo>
                <a:cubicBezTo>
                  <a:pt x="85233" y="19097"/>
                  <a:pt x="85290" y="18812"/>
                  <a:pt x="85385" y="18983"/>
                </a:cubicBezTo>
                <a:cubicBezTo>
                  <a:pt x="85556" y="19135"/>
                  <a:pt x="86698" y="18717"/>
                  <a:pt x="87059" y="18983"/>
                </a:cubicBezTo>
                <a:cubicBezTo>
                  <a:pt x="86717" y="18983"/>
                  <a:pt x="86431" y="18964"/>
                  <a:pt x="86317" y="19040"/>
                </a:cubicBezTo>
                <a:cubicBezTo>
                  <a:pt x="90178" y="19192"/>
                  <a:pt x="94325" y="18907"/>
                  <a:pt x="98548" y="19078"/>
                </a:cubicBezTo>
                <a:cubicBezTo>
                  <a:pt x="98700" y="19325"/>
                  <a:pt x="99898" y="19059"/>
                  <a:pt x="100259" y="19287"/>
                </a:cubicBezTo>
                <a:cubicBezTo>
                  <a:pt x="99993" y="19382"/>
                  <a:pt x="99651" y="19420"/>
                  <a:pt x="99480" y="19249"/>
                </a:cubicBezTo>
                <a:lnTo>
                  <a:pt x="99480" y="19496"/>
                </a:lnTo>
                <a:cubicBezTo>
                  <a:pt x="99366" y="19477"/>
                  <a:pt x="99118" y="19553"/>
                  <a:pt x="99137" y="19439"/>
                </a:cubicBezTo>
                <a:cubicBezTo>
                  <a:pt x="99213" y="19439"/>
                  <a:pt x="99289" y="19439"/>
                  <a:pt x="99270" y="19344"/>
                </a:cubicBezTo>
                <a:cubicBezTo>
                  <a:pt x="99004" y="19306"/>
                  <a:pt x="98852" y="19420"/>
                  <a:pt x="99061" y="19496"/>
                </a:cubicBezTo>
                <a:cubicBezTo>
                  <a:pt x="98738" y="19591"/>
                  <a:pt x="98890" y="19325"/>
                  <a:pt x="98681" y="19344"/>
                </a:cubicBezTo>
                <a:cubicBezTo>
                  <a:pt x="98662" y="19401"/>
                  <a:pt x="98681" y="19496"/>
                  <a:pt x="98605" y="19496"/>
                </a:cubicBezTo>
                <a:cubicBezTo>
                  <a:pt x="98605" y="19439"/>
                  <a:pt x="98624" y="19344"/>
                  <a:pt x="98548" y="19344"/>
                </a:cubicBezTo>
                <a:cubicBezTo>
                  <a:pt x="98091" y="19382"/>
                  <a:pt x="98015" y="19420"/>
                  <a:pt x="97540" y="19439"/>
                </a:cubicBezTo>
                <a:cubicBezTo>
                  <a:pt x="97520" y="19363"/>
                  <a:pt x="97616" y="19192"/>
                  <a:pt x="97406" y="19249"/>
                </a:cubicBezTo>
                <a:cubicBezTo>
                  <a:pt x="97578" y="19477"/>
                  <a:pt x="96303" y="19363"/>
                  <a:pt x="96741" y="19249"/>
                </a:cubicBezTo>
                <a:cubicBezTo>
                  <a:pt x="95999" y="19458"/>
                  <a:pt x="94667" y="19173"/>
                  <a:pt x="94287" y="19401"/>
                </a:cubicBezTo>
                <a:cubicBezTo>
                  <a:pt x="93165" y="19230"/>
                  <a:pt x="92176" y="19382"/>
                  <a:pt x="90711" y="19344"/>
                </a:cubicBezTo>
                <a:cubicBezTo>
                  <a:pt x="90768" y="19420"/>
                  <a:pt x="90806" y="19496"/>
                  <a:pt x="90901" y="19553"/>
                </a:cubicBezTo>
                <a:cubicBezTo>
                  <a:pt x="91034" y="19534"/>
                  <a:pt x="90958" y="19344"/>
                  <a:pt x="91168" y="19401"/>
                </a:cubicBezTo>
                <a:cubicBezTo>
                  <a:pt x="91320" y="19477"/>
                  <a:pt x="91034" y="19553"/>
                  <a:pt x="91301" y="19553"/>
                </a:cubicBezTo>
                <a:cubicBezTo>
                  <a:pt x="91434" y="19534"/>
                  <a:pt x="91206" y="19401"/>
                  <a:pt x="91434" y="19401"/>
                </a:cubicBezTo>
                <a:cubicBezTo>
                  <a:pt x="91453" y="19477"/>
                  <a:pt x="91415" y="19591"/>
                  <a:pt x="91491" y="19611"/>
                </a:cubicBezTo>
                <a:cubicBezTo>
                  <a:pt x="91719" y="19477"/>
                  <a:pt x="91719" y="19439"/>
                  <a:pt x="91890" y="19611"/>
                </a:cubicBezTo>
                <a:cubicBezTo>
                  <a:pt x="91909" y="19534"/>
                  <a:pt x="91890" y="19458"/>
                  <a:pt x="91966" y="19439"/>
                </a:cubicBezTo>
                <a:cubicBezTo>
                  <a:pt x="91966" y="19534"/>
                  <a:pt x="92157" y="19477"/>
                  <a:pt x="92157" y="19553"/>
                </a:cubicBezTo>
                <a:cubicBezTo>
                  <a:pt x="92138" y="19572"/>
                  <a:pt x="92062" y="19763"/>
                  <a:pt x="92157" y="19801"/>
                </a:cubicBezTo>
                <a:cubicBezTo>
                  <a:pt x="92195" y="19706"/>
                  <a:pt x="92195" y="19591"/>
                  <a:pt x="92366" y="19611"/>
                </a:cubicBezTo>
                <a:cubicBezTo>
                  <a:pt x="92385" y="19744"/>
                  <a:pt x="92575" y="19744"/>
                  <a:pt x="92689" y="19801"/>
                </a:cubicBezTo>
                <a:cubicBezTo>
                  <a:pt x="92670" y="19744"/>
                  <a:pt x="92594" y="19706"/>
                  <a:pt x="92632" y="19611"/>
                </a:cubicBezTo>
                <a:cubicBezTo>
                  <a:pt x="92575" y="19630"/>
                  <a:pt x="92385" y="19725"/>
                  <a:pt x="92423" y="19553"/>
                </a:cubicBezTo>
                <a:cubicBezTo>
                  <a:pt x="92442" y="19477"/>
                  <a:pt x="92594" y="19496"/>
                  <a:pt x="92689" y="19496"/>
                </a:cubicBezTo>
                <a:cubicBezTo>
                  <a:pt x="92784" y="19572"/>
                  <a:pt x="92632" y="19801"/>
                  <a:pt x="92898" y="19649"/>
                </a:cubicBezTo>
                <a:cubicBezTo>
                  <a:pt x="92917" y="19763"/>
                  <a:pt x="92803" y="19763"/>
                  <a:pt x="92765" y="19801"/>
                </a:cubicBezTo>
                <a:cubicBezTo>
                  <a:pt x="93051" y="19801"/>
                  <a:pt x="93127" y="19630"/>
                  <a:pt x="93165" y="19801"/>
                </a:cubicBezTo>
                <a:cubicBezTo>
                  <a:pt x="93298" y="19763"/>
                  <a:pt x="93203" y="19649"/>
                  <a:pt x="93355" y="19763"/>
                </a:cubicBezTo>
                <a:cubicBezTo>
                  <a:pt x="93488" y="19668"/>
                  <a:pt x="93279" y="19611"/>
                  <a:pt x="93431" y="19496"/>
                </a:cubicBezTo>
                <a:cubicBezTo>
                  <a:pt x="93526" y="19496"/>
                  <a:pt x="93678" y="19477"/>
                  <a:pt x="93697" y="19553"/>
                </a:cubicBezTo>
                <a:cubicBezTo>
                  <a:pt x="93564" y="19496"/>
                  <a:pt x="93393" y="19687"/>
                  <a:pt x="93564" y="19706"/>
                </a:cubicBezTo>
                <a:cubicBezTo>
                  <a:pt x="93678" y="19630"/>
                  <a:pt x="94420" y="20162"/>
                  <a:pt x="94686" y="19801"/>
                </a:cubicBezTo>
                <a:cubicBezTo>
                  <a:pt x="94686" y="19820"/>
                  <a:pt x="94515" y="19782"/>
                  <a:pt x="94553" y="19744"/>
                </a:cubicBezTo>
                <a:cubicBezTo>
                  <a:pt x="94686" y="19687"/>
                  <a:pt x="94877" y="19782"/>
                  <a:pt x="94896" y="19649"/>
                </a:cubicBezTo>
                <a:cubicBezTo>
                  <a:pt x="94762" y="19649"/>
                  <a:pt x="94667" y="19611"/>
                  <a:pt x="94629" y="19553"/>
                </a:cubicBezTo>
                <a:cubicBezTo>
                  <a:pt x="95086" y="19515"/>
                  <a:pt x="94953" y="19801"/>
                  <a:pt x="94762" y="19915"/>
                </a:cubicBezTo>
                <a:cubicBezTo>
                  <a:pt x="95143" y="19744"/>
                  <a:pt x="95771" y="20010"/>
                  <a:pt x="95885" y="19706"/>
                </a:cubicBezTo>
                <a:cubicBezTo>
                  <a:pt x="95904" y="19782"/>
                  <a:pt x="95866" y="19896"/>
                  <a:pt x="95961" y="19915"/>
                </a:cubicBezTo>
                <a:lnTo>
                  <a:pt x="96151" y="19915"/>
                </a:lnTo>
                <a:cubicBezTo>
                  <a:pt x="96094" y="19801"/>
                  <a:pt x="96265" y="19630"/>
                  <a:pt x="96284" y="19744"/>
                </a:cubicBezTo>
                <a:cubicBezTo>
                  <a:pt x="96322" y="19991"/>
                  <a:pt x="96912" y="19801"/>
                  <a:pt x="97159" y="20010"/>
                </a:cubicBezTo>
                <a:cubicBezTo>
                  <a:pt x="97197" y="19915"/>
                  <a:pt x="97349" y="19896"/>
                  <a:pt x="97425" y="19801"/>
                </a:cubicBezTo>
                <a:cubicBezTo>
                  <a:pt x="97616" y="20029"/>
                  <a:pt x="97711" y="19953"/>
                  <a:pt x="98148" y="19915"/>
                </a:cubicBezTo>
                <a:cubicBezTo>
                  <a:pt x="98167" y="19972"/>
                  <a:pt x="98129" y="20048"/>
                  <a:pt x="98205" y="20067"/>
                </a:cubicBezTo>
                <a:cubicBezTo>
                  <a:pt x="98300" y="19782"/>
                  <a:pt x="99461" y="20162"/>
                  <a:pt x="99613" y="19801"/>
                </a:cubicBezTo>
                <a:cubicBezTo>
                  <a:pt x="99594" y="19915"/>
                  <a:pt x="99632" y="19991"/>
                  <a:pt x="99746" y="20010"/>
                </a:cubicBezTo>
                <a:cubicBezTo>
                  <a:pt x="100754" y="20048"/>
                  <a:pt x="102352" y="19877"/>
                  <a:pt x="103132" y="20162"/>
                </a:cubicBezTo>
                <a:cubicBezTo>
                  <a:pt x="102960" y="19972"/>
                  <a:pt x="103341" y="20086"/>
                  <a:pt x="103398" y="20162"/>
                </a:cubicBezTo>
                <a:cubicBezTo>
                  <a:pt x="103531" y="19991"/>
                  <a:pt x="103797" y="20238"/>
                  <a:pt x="104064" y="20010"/>
                </a:cubicBezTo>
                <a:cubicBezTo>
                  <a:pt x="104064" y="20067"/>
                  <a:pt x="104045" y="20162"/>
                  <a:pt x="104121" y="20162"/>
                </a:cubicBezTo>
                <a:cubicBezTo>
                  <a:pt x="104121" y="19877"/>
                  <a:pt x="104178" y="20143"/>
                  <a:pt x="104330" y="20162"/>
                </a:cubicBezTo>
                <a:cubicBezTo>
                  <a:pt x="104406" y="20067"/>
                  <a:pt x="104805" y="19934"/>
                  <a:pt x="104520" y="20105"/>
                </a:cubicBezTo>
                <a:lnTo>
                  <a:pt x="105129" y="20105"/>
                </a:lnTo>
                <a:cubicBezTo>
                  <a:pt x="105129" y="20067"/>
                  <a:pt x="105072" y="20048"/>
                  <a:pt x="105053" y="20010"/>
                </a:cubicBezTo>
                <a:cubicBezTo>
                  <a:pt x="105433" y="20010"/>
                  <a:pt x="105871" y="19972"/>
                  <a:pt x="106061" y="20105"/>
                </a:cubicBezTo>
                <a:cubicBezTo>
                  <a:pt x="105833" y="20010"/>
                  <a:pt x="106232" y="19953"/>
                  <a:pt x="106251" y="20067"/>
                </a:cubicBezTo>
                <a:cubicBezTo>
                  <a:pt x="106175" y="20067"/>
                  <a:pt x="106099" y="20067"/>
                  <a:pt x="106118" y="20162"/>
                </a:cubicBezTo>
                <a:cubicBezTo>
                  <a:pt x="106308" y="20162"/>
                  <a:pt x="106460" y="20181"/>
                  <a:pt x="106327" y="20067"/>
                </a:cubicBezTo>
                <a:cubicBezTo>
                  <a:pt x="106403" y="20181"/>
                  <a:pt x="106974" y="20200"/>
                  <a:pt x="106917" y="20276"/>
                </a:cubicBezTo>
                <a:cubicBezTo>
                  <a:pt x="105757" y="20352"/>
                  <a:pt x="105471" y="20086"/>
                  <a:pt x="105053" y="20371"/>
                </a:cubicBezTo>
                <a:lnTo>
                  <a:pt x="105585" y="20371"/>
                </a:lnTo>
                <a:cubicBezTo>
                  <a:pt x="104996" y="20676"/>
                  <a:pt x="103931" y="20257"/>
                  <a:pt x="103455" y="20638"/>
                </a:cubicBezTo>
                <a:cubicBezTo>
                  <a:pt x="103569" y="20619"/>
                  <a:pt x="103645" y="20695"/>
                  <a:pt x="103531" y="20733"/>
                </a:cubicBezTo>
                <a:cubicBezTo>
                  <a:pt x="102713" y="20676"/>
                  <a:pt x="101667" y="20638"/>
                  <a:pt x="100868" y="20847"/>
                </a:cubicBezTo>
                <a:cubicBezTo>
                  <a:pt x="102124" y="21018"/>
                  <a:pt x="104235" y="20923"/>
                  <a:pt x="105129" y="21094"/>
                </a:cubicBezTo>
                <a:cubicBezTo>
                  <a:pt x="103227" y="21189"/>
                  <a:pt x="101952" y="21018"/>
                  <a:pt x="100811" y="21246"/>
                </a:cubicBezTo>
                <a:cubicBezTo>
                  <a:pt x="100906" y="21246"/>
                  <a:pt x="100944" y="21284"/>
                  <a:pt x="101001" y="21303"/>
                </a:cubicBezTo>
                <a:cubicBezTo>
                  <a:pt x="101762" y="21265"/>
                  <a:pt x="102485" y="21284"/>
                  <a:pt x="103265" y="21303"/>
                </a:cubicBezTo>
                <a:cubicBezTo>
                  <a:pt x="103588" y="21322"/>
                  <a:pt x="104197" y="21284"/>
                  <a:pt x="104330" y="21513"/>
                </a:cubicBezTo>
                <a:cubicBezTo>
                  <a:pt x="103398" y="21456"/>
                  <a:pt x="100621" y="21417"/>
                  <a:pt x="99556" y="21513"/>
                </a:cubicBezTo>
                <a:cubicBezTo>
                  <a:pt x="99327" y="21417"/>
                  <a:pt x="98624" y="21360"/>
                  <a:pt x="98491" y="21570"/>
                </a:cubicBezTo>
                <a:cubicBezTo>
                  <a:pt x="98795" y="21437"/>
                  <a:pt x="98985" y="21684"/>
                  <a:pt x="99213" y="21570"/>
                </a:cubicBezTo>
                <a:cubicBezTo>
                  <a:pt x="98662" y="21817"/>
                  <a:pt x="97578" y="21437"/>
                  <a:pt x="96950" y="21722"/>
                </a:cubicBezTo>
                <a:cubicBezTo>
                  <a:pt x="97559" y="21798"/>
                  <a:pt x="98091" y="21798"/>
                  <a:pt x="98414" y="21931"/>
                </a:cubicBezTo>
                <a:cubicBezTo>
                  <a:pt x="98224" y="21893"/>
                  <a:pt x="98319" y="22064"/>
                  <a:pt x="98357" y="22083"/>
                </a:cubicBezTo>
                <a:cubicBezTo>
                  <a:pt x="98491" y="22102"/>
                  <a:pt x="98624" y="21741"/>
                  <a:pt x="98548" y="21931"/>
                </a:cubicBezTo>
                <a:lnTo>
                  <a:pt x="98548" y="22083"/>
                </a:lnTo>
                <a:cubicBezTo>
                  <a:pt x="98852" y="22045"/>
                  <a:pt x="98738" y="22140"/>
                  <a:pt x="98814" y="22178"/>
                </a:cubicBezTo>
                <a:cubicBezTo>
                  <a:pt x="98985" y="22007"/>
                  <a:pt x="99404" y="21969"/>
                  <a:pt x="99556" y="22121"/>
                </a:cubicBezTo>
                <a:cubicBezTo>
                  <a:pt x="99651" y="21874"/>
                  <a:pt x="99746" y="21950"/>
                  <a:pt x="100069" y="22026"/>
                </a:cubicBezTo>
                <a:cubicBezTo>
                  <a:pt x="100012" y="22045"/>
                  <a:pt x="99917" y="22121"/>
                  <a:pt x="100012" y="22121"/>
                </a:cubicBezTo>
                <a:cubicBezTo>
                  <a:pt x="100488" y="22007"/>
                  <a:pt x="100906" y="22235"/>
                  <a:pt x="101401" y="22121"/>
                </a:cubicBezTo>
                <a:cubicBezTo>
                  <a:pt x="101325" y="22121"/>
                  <a:pt x="101249" y="22121"/>
                  <a:pt x="101268" y="22026"/>
                </a:cubicBezTo>
                <a:cubicBezTo>
                  <a:pt x="101591" y="21950"/>
                  <a:pt x="101496" y="22216"/>
                  <a:pt x="101667" y="22235"/>
                </a:cubicBezTo>
                <a:cubicBezTo>
                  <a:pt x="101705" y="22235"/>
                  <a:pt x="101724" y="22064"/>
                  <a:pt x="101667" y="22083"/>
                </a:cubicBezTo>
                <a:cubicBezTo>
                  <a:pt x="101914" y="21988"/>
                  <a:pt x="102808" y="22235"/>
                  <a:pt x="103531" y="22235"/>
                </a:cubicBezTo>
                <a:cubicBezTo>
                  <a:pt x="103436" y="22369"/>
                  <a:pt x="103265" y="22140"/>
                  <a:pt x="103189" y="22292"/>
                </a:cubicBezTo>
                <a:cubicBezTo>
                  <a:pt x="103950" y="22540"/>
                  <a:pt x="104444" y="22369"/>
                  <a:pt x="105395" y="22502"/>
                </a:cubicBezTo>
                <a:cubicBezTo>
                  <a:pt x="105414" y="22597"/>
                  <a:pt x="105414" y="22711"/>
                  <a:pt x="105585" y="22692"/>
                </a:cubicBezTo>
                <a:cubicBezTo>
                  <a:pt x="105566" y="22635"/>
                  <a:pt x="105471" y="22616"/>
                  <a:pt x="105452" y="22540"/>
                </a:cubicBezTo>
                <a:cubicBezTo>
                  <a:pt x="106061" y="22540"/>
                  <a:pt x="106860" y="22730"/>
                  <a:pt x="107640" y="22749"/>
                </a:cubicBezTo>
                <a:cubicBezTo>
                  <a:pt x="107278" y="22977"/>
                  <a:pt x="106784" y="22863"/>
                  <a:pt x="106194" y="22692"/>
                </a:cubicBezTo>
                <a:cubicBezTo>
                  <a:pt x="105947" y="22863"/>
                  <a:pt x="104824" y="22768"/>
                  <a:pt x="104996" y="22597"/>
                </a:cubicBezTo>
                <a:cubicBezTo>
                  <a:pt x="104520" y="22806"/>
                  <a:pt x="103931" y="22616"/>
                  <a:pt x="103531" y="22654"/>
                </a:cubicBezTo>
                <a:cubicBezTo>
                  <a:pt x="103417" y="22502"/>
                  <a:pt x="103816" y="22540"/>
                  <a:pt x="103607" y="22502"/>
                </a:cubicBezTo>
                <a:cubicBezTo>
                  <a:pt x="103360" y="22673"/>
                  <a:pt x="103094" y="22654"/>
                  <a:pt x="102675" y="22749"/>
                </a:cubicBezTo>
                <a:cubicBezTo>
                  <a:pt x="103873" y="22844"/>
                  <a:pt x="104501" y="22882"/>
                  <a:pt x="105795" y="22901"/>
                </a:cubicBezTo>
                <a:cubicBezTo>
                  <a:pt x="105909" y="23034"/>
                  <a:pt x="105909" y="22977"/>
                  <a:pt x="106061" y="22901"/>
                </a:cubicBezTo>
                <a:cubicBezTo>
                  <a:pt x="106194" y="23148"/>
                  <a:pt x="106536" y="23034"/>
                  <a:pt x="106860" y="23053"/>
                </a:cubicBezTo>
                <a:cubicBezTo>
                  <a:pt x="110417" y="23320"/>
                  <a:pt x="113745" y="23871"/>
                  <a:pt x="117283" y="24099"/>
                </a:cubicBezTo>
                <a:cubicBezTo>
                  <a:pt x="117378" y="24099"/>
                  <a:pt x="117340" y="24195"/>
                  <a:pt x="117416" y="24195"/>
                </a:cubicBezTo>
                <a:cubicBezTo>
                  <a:pt x="119984" y="24347"/>
                  <a:pt x="122400" y="24651"/>
                  <a:pt x="125044" y="25031"/>
                </a:cubicBezTo>
                <a:cubicBezTo>
                  <a:pt x="124625" y="25146"/>
                  <a:pt x="124568" y="24955"/>
                  <a:pt x="124321" y="25127"/>
                </a:cubicBezTo>
                <a:cubicBezTo>
                  <a:pt x="124682" y="25108"/>
                  <a:pt x="125348" y="25165"/>
                  <a:pt x="125919" y="25336"/>
                </a:cubicBezTo>
                <a:cubicBezTo>
                  <a:pt x="125177" y="25260"/>
                  <a:pt x="124017" y="25260"/>
                  <a:pt x="123465" y="25069"/>
                </a:cubicBezTo>
                <a:cubicBezTo>
                  <a:pt x="123465" y="25146"/>
                  <a:pt x="123579" y="25184"/>
                  <a:pt x="123465" y="25222"/>
                </a:cubicBezTo>
                <a:cubicBezTo>
                  <a:pt x="123465" y="25127"/>
                  <a:pt x="123218" y="25203"/>
                  <a:pt x="123123" y="25184"/>
                </a:cubicBezTo>
                <a:cubicBezTo>
                  <a:pt x="123123" y="25108"/>
                  <a:pt x="123142" y="25031"/>
                  <a:pt x="123065" y="25031"/>
                </a:cubicBezTo>
                <a:cubicBezTo>
                  <a:pt x="123142" y="25165"/>
                  <a:pt x="122514" y="25146"/>
                  <a:pt x="122723" y="25069"/>
                </a:cubicBezTo>
                <a:cubicBezTo>
                  <a:pt x="122818" y="25069"/>
                  <a:pt x="122970" y="25089"/>
                  <a:pt x="122989" y="25031"/>
                </a:cubicBezTo>
                <a:cubicBezTo>
                  <a:pt x="120821" y="24803"/>
                  <a:pt x="118767" y="24594"/>
                  <a:pt x="116674" y="24461"/>
                </a:cubicBezTo>
                <a:cubicBezTo>
                  <a:pt x="117816" y="24651"/>
                  <a:pt x="116332" y="24632"/>
                  <a:pt x="116085" y="24347"/>
                </a:cubicBezTo>
                <a:cubicBezTo>
                  <a:pt x="115571" y="24366"/>
                  <a:pt x="115020" y="24156"/>
                  <a:pt x="114563" y="24309"/>
                </a:cubicBezTo>
                <a:cubicBezTo>
                  <a:pt x="114354" y="24080"/>
                  <a:pt x="114373" y="24290"/>
                  <a:pt x="114164" y="24347"/>
                </a:cubicBezTo>
                <a:cubicBezTo>
                  <a:pt x="114221" y="24080"/>
                  <a:pt x="113897" y="24233"/>
                  <a:pt x="113821" y="24309"/>
                </a:cubicBezTo>
                <a:cubicBezTo>
                  <a:pt x="113593" y="24118"/>
                  <a:pt x="113099" y="24271"/>
                  <a:pt x="112623" y="24099"/>
                </a:cubicBezTo>
                <a:cubicBezTo>
                  <a:pt x="112623" y="24080"/>
                  <a:pt x="112661" y="24137"/>
                  <a:pt x="112490" y="24137"/>
                </a:cubicBezTo>
                <a:cubicBezTo>
                  <a:pt x="112376" y="24137"/>
                  <a:pt x="112148" y="23985"/>
                  <a:pt x="112090" y="23985"/>
                </a:cubicBezTo>
                <a:cubicBezTo>
                  <a:pt x="111976" y="24004"/>
                  <a:pt x="111767" y="24137"/>
                  <a:pt x="111634" y="23947"/>
                </a:cubicBezTo>
                <a:cubicBezTo>
                  <a:pt x="111653" y="24004"/>
                  <a:pt x="111710" y="24023"/>
                  <a:pt x="111634" y="24099"/>
                </a:cubicBezTo>
                <a:cubicBezTo>
                  <a:pt x="110873" y="24099"/>
                  <a:pt x="109618" y="23681"/>
                  <a:pt x="109180" y="24099"/>
                </a:cubicBezTo>
                <a:cubicBezTo>
                  <a:pt x="109237" y="24099"/>
                  <a:pt x="109256" y="24137"/>
                  <a:pt x="109313" y="24137"/>
                </a:cubicBezTo>
                <a:cubicBezTo>
                  <a:pt x="109409" y="23871"/>
                  <a:pt x="109409" y="24195"/>
                  <a:pt x="109447" y="24195"/>
                </a:cubicBezTo>
                <a:cubicBezTo>
                  <a:pt x="109808" y="24004"/>
                  <a:pt x="110264" y="24137"/>
                  <a:pt x="110702" y="24195"/>
                </a:cubicBezTo>
                <a:cubicBezTo>
                  <a:pt x="110626" y="24233"/>
                  <a:pt x="110550" y="24252"/>
                  <a:pt x="110493" y="24309"/>
                </a:cubicBezTo>
                <a:cubicBezTo>
                  <a:pt x="110588" y="24309"/>
                  <a:pt x="110645" y="24328"/>
                  <a:pt x="110702" y="24347"/>
                </a:cubicBezTo>
                <a:cubicBezTo>
                  <a:pt x="110835" y="24328"/>
                  <a:pt x="110835" y="24271"/>
                  <a:pt x="110759" y="24195"/>
                </a:cubicBezTo>
                <a:cubicBezTo>
                  <a:pt x="110987" y="24442"/>
                  <a:pt x="112109" y="24480"/>
                  <a:pt x="112090" y="24309"/>
                </a:cubicBezTo>
                <a:cubicBezTo>
                  <a:pt x="112604" y="24480"/>
                  <a:pt x="113365" y="24537"/>
                  <a:pt x="114088" y="24556"/>
                </a:cubicBezTo>
                <a:cubicBezTo>
                  <a:pt x="114012" y="24556"/>
                  <a:pt x="113897" y="24575"/>
                  <a:pt x="113897" y="24499"/>
                </a:cubicBezTo>
                <a:cubicBezTo>
                  <a:pt x="115666" y="24822"/>
                  <a:pt x="118177" y="24841"/>
                  <a:pt x="120403" y="25184"/>
                </a:cubicBezTo>
                <a:cubicBezTo>
                  <a:pt x="119699" y="25279"/>
                  <a:pt x="118786" y="25108"/>
                  <a:pt x="118082" y="25031"/>
                </a:cubicBezTo>
                <a:cubicBezTo>
                  <a:pt x="118006" y="25241"/>
                  <a:pt x="116655" y="24936"/>
                  <a:pt x="116085" y="25031"/>
                </a:cubicBezTo>
                <a:cubicBezTo>
                  <a:pt x="116275" y="25279"/>
                  <a:pt x="116960" y="25089"/>
                  <a:pt x="117207" y="25184"/>
                </a:cubicBezTo>
                <a:cubicBezTo>
                  <a:pt x="116294" y="25298"/>
                  <a:pt x="114506" y="25012"/>
                  <a:pt x="113821" y="24879"/>
                </a:cubicBezTo>
                <a:cubicBezTo>
                  <a:pt x="113878" y="24879"/>
                  <a:pt x="113954" y="24879"/>
                  <a:pt x="113954" y="24917"/>
                </a:cubicBezTo>
                <a:cubicBezTo>
                  <a:pt x="113213" y="24879"/>
                  <a:pt x="112243" y="24860"/>
                  <a:pt x="111634" y="24613"/>
                </a:cubicBezTo>
                <a:cubicBezTo>
                  <a:pt x="110607" y="24784"/>
                  <a:pt x="109180" y="24366"/>
                  <a:pt x="108248" y="24518"/>
                </a:cubicBezTo>
                <a:cubicBezTo>
                  <a:pt x="109637" y="24803"/>
                  <a:pt x="111729" y="24689"/>
                  <a:pt x="113099" y="25127"/>
                </a:cubicBezTo>
                <a:cubicBezTo>
                  <a:pt x="111482" y="24917"/>
                  <a:pt x="109332" y="24898"/>
                  <a:pt x="107640" y="24556"/>
                </a:cubicBezTo>
                <a:cubicBezTo>
                  <a:pt x="107697" y="24404"/>
                  <a:pt x="107944" y="24518"/>
                  <a:pt x="107982" y="24461"/>
                </a:cubicBezTo>
                <a:cubicBezTo>
                  <a:pt x="107735" y="24176"/>
                  <a:pt x="106974" y="24347"/>
                  <a:pt x="106517" y="24347"/>
                </a:cubicBezTo>
                <a:cubicBezTo>
                  <a:pt x="106936" y="24461"/>
                  <a:pt x="107164" y="24442"/>
                  <a:pt x="107640" y="24461"/>
                </a:cubicBezTo>
                <a:cubicBezTo>
                  <a:pt x="107754" y="24632"/>
                  <a:pt x="107411" y="24480"/>
                  <a:pt x="107449" y="24613"/>
                </a:cubicBezTo>
                <a:cubicBezTo>
                  <a:pt x="107525" y="24613"/>
                  <a:pt x="107506" y="24689"/>
                  <a:pt x="107506" y="24765"/>
                </a:cubicBezTo>
                <a:cubicBezTo>
                  <a:pt x="107678" y="24651"/>
                  <a:pt x="107906" y="24765"/>
                  <a:pt x="108115" y="24765"/>
                </a:cubicBezTo>
                <a:cubicBezTo>
                  <a:pt x="107906" y="25203"/>
                  <a:pt x="107811" y="24689"/>
                  <a:pt x="107449" y="24974"/>
                </a:cubicBezTo>
                <a:cubicBezTo>
                  <a:pt x="107411" y="24879"/>
                  <a:pt x="107544" y="24841"/>
                  <a:pt x="107449" y="24822"/>
                </a:cubicBezTo>
                <a:cubicBezTo>
                  <a:pt x="106860" y="25050"/>
                  <a:pt x="106232" y="24841"/>
                  <a:pt x="105718" y="24765"/>
                </a:cubicBezTo>
                <a:cubicBezTo>
                  <a:pt x="105699" y="24822"/>
                  <a:pt x="105737" y="24917"/>
                  <a:pt x="105642" y="24917"/>
                </a:cubicBezTo>
                <a:cubicBezTo>
                  <a:pt x="105110" y="24632"/>
                  <a:pt x="104520" y="24822"/>
                  <a:pt x="103854" y="24556"/>
                </a:cubicBezTo>
                <a:cubicBezTo>
                  <a:pt x="103797" y="24765"/>
                  <a:pt x="103645" y="24537"/>
                  <a:pt x="103664" y="24708"/>
                </a:cubicBezTo>
                <a:cubicBezTo>
                  <a:pt x="103626" y="24651"/>
                  <a:pt x="103588" y="24594"/>
                  <a:pt x="103531" y="24556"/>
                </a:cubicBezTo>
                <a:cubicBezTo>
                  <a:pt x="103455" y="24708"/>
                  <a:pt x="103417" y="24632"/>
                  <a:pt x="103322" y="24556"/>
                </a:cubicBezTo>
                <a:cubicBezTo>
                  <a:pt x="103322" y="24651"/>
                  <a:pt x="103265" y="24689"/>
                  <a:pt x="103189" y="24708"/>
                </a:cubicBezTo>
                <a:cubicBezTo>
                  <a:pt x="101857" y="24518"/>
                  <a:pt x="100735" y="24404"/>
                  <a:pt x="99404" y="24461"/>
                </a:cubicBezTo>
                <a:cubicBezTo>
                  <a:pt x="99194" y="24252"/>
                  <a:pt x="99803" y="24195"/>
                  <a:pt x="99803" y="24137"/>
                </a:cubicBezTo>
                <a:cubicBezTo>
                  <a:pt x="99594" y="24118"/>
                  <a:pt x="99765" y="23909"/>
                  <a:pt x="99670" y="23890"/>
                </a:cubicBezTo>
                <a:cubicBezTo>
                  <a:pt x="99480" y="24004"/>
                  <a:pt x="99270" y="23814"/>
                  <a:pt x="99213" y="23985"/>
                </a:cubicBezTo>
                <a:cubicBezTo>
                  <a:pt x="99537" y="23814"/>
                  <a:pt x="99404" y="24252"/>
                  <a:pt x="99213" y="24347"/>
                </a:cubicBezTo>
                <a:cubicBezTo>
                  <a:pt x="98985" y="24309"/>
                  <a:pt x="97806" y="24347"/>
                  <a:pt x="97349" y="24195"/>
                </a:cubicBezTo>
                <a:cubicBezTo>
                  <a:pt x="97273" y="24271"/>
                  <a:pt x="97121" y="24271"/>
                  <a:pt x="97083" y="24347"/>
                </a:cubicBezTo>
                <a:cubicBezTo>
                  <a:pt x="97159" y="24099"/>
                  <a:pt x="96684" y="24271"/>
                  <a:pt x="96607" y="24137"/>
                </a:cubicBezTo>
                <a:cubicBezTo>
                  <a:pt x="96760" y="23738"/>
                  <a:pt x="96722" y="24328"/>
                  <a:pt x="97083" y="24099"/>
                </a:cubicBezTo>
                <a:cubicBezTo>
                  <a:pt x="96969" y="24080"/>
                  <a:pt x="96855" y="24099"/>
                  <a:pt x="96874" y="23985"/>
                </a:cubicBezTo>
                <a:cubicBezTo>
                  <a:pt x="97045" y="23947"/>
                  <a:pt x="97064" y="23947"/>
                  <a:pt x="97349" y="23928"/>
                </a:cubicBezTo>
                <a:cubicBezTo>
                  <a:pt x="97616" y="24214"/>
                  <a:pt x="98262" y="24137"/>
                  <a:pt x="98681" y="24195"/>
                </a:cubicBezTo>
                <a:cubicBezTo>
                  <a:pt x="98681" y="24099"/>
                  <a:pt x="98605" y="24080"/>
                  <a:pt x="98605" y="23985"/>
                </a:cubicBezTo>
                <a:cubicBezTo>
                  <a:pt x="98852" y="24004"/>
                  <a:pt x="99023" y="24042"/>
                  <a:pt x="99137" y="23890"/>
                </a:cubicBezTo>
                <a:lnTo>
                  <a:pt x="98738" y="23890"/>
                </a:lnTo>
                <a:cubicBezTo>
                  <a:pt x="98643" y="23681"/>
                  <a:pt x="99023" y="23871"/>
                  <a:pt x="99004" y="23738"/>
                </a:cubicBezTo>
                <a:cubicBezTo>
                  <a:pt x="98814" y="23738"/>
                  <a:pt x="98605" y="23586"/>
                  <a:pt x="98548" y="23776"/>
                </a:cubicBezTo>
                <a:cubicBezTo>
                  <a:pt x="98624" y="23795"/>
                  <a:pt x="98700" y="23795"/>
                  <a:pt x="98681" y="23890"/>
                </a:cubicBezTo>
                <a:cubicBezTo>
                  <a:pt x="98205" y="23814"/>
                  <a:pt x="97121" y="23871"/>
                  <a:pt x="96550" y="23776"/>
                </a:cubicBezTo>
                <a:cubicBezTo>
                  <a:pt x="96436" y="23814"/>
                  <a:pt x="96569" y="24042"/>
                  <a:pt x="96341" y="23985"/>
                </a:cubicBezTo>
                <a:cubicBezTo>
                  <a:pt x="96322" y="23909"/>
                  <a:pt x="96436" y="23719"/>
                  <a:pt x="96284" y="23738"/>
                </a:cubicBezTo>
                <a:cubicBezTo>
                  <a:pt x="96341" y="23909"/>
                  <a:pt x="96208" y="23947"/>
                  <a:pt x="96151" y="24042"/>
                </a:cubicBezTo>
                <a:cubicBezTo>
                  <a:pt x="96341" y="24042"/>
                  <a:pt x="96550" y="24042"/>
                  <a:pt x="96550" y="24195"/>
                </a:cubicBezTo>
                <a:cubicBezTo>
                  <a:pt x="96265" y="24233"/>
                  <a:pt x="96132" y="23947"/>
                  <a:pt x="95942" y="23833"/>
                </a:cubicBezTo>
                <a:cubicBezTo>
                  <a:pt x="95999" y="24061"/>
                  <a:pt x="95828" y="23795"/>
                  <a:pt x="95809" y="23928"/>
                </a:cubicBezTo>
                <a:cubicBezTo>
                  <a:pt x="95771" y="24195"/>
                  <a:pt x="96094" y="23852"/>
                  <a:pt x="96018" y="24099"/>
                </a:cubicBezTo>
                <a:cubicBezTo>
                  <a:pt x="95923" y="24176"/>
                  <a:pt x="95599" y="24061"/>
                  <a:pt x="95485" y="24252"/>
                </a:cubicBezTo>
                <a:cubicBezTo>
                  <a:pt x="95409" y="24004"/>
                  <a:pt x="95105" y="24233"/>
                  <a:pt x="95029" y="24042"/>
                </a:cubicBezTo>
                <a:cubicBezTo>
                  <a:pt x="95010" y="23966"/>
                  <a:pt x="95257" y="23890"/>
                  <a:pt x="95029" y="23833"/>
                </a:cubicBezTo>
                <a:cubicBezTo>
                  <a:pt x="94953" y="23890"/>
                  <a:pt x="94953" y="24023"/>
                  <a:pt x="94953" y="24137"/>
                </a:cubicBezTo>
                <a:cubicBezTo>
                  <a:pt x="94211" y="24080"/>
                  <a:pt x="92955" y="24004"/>
                  <a:pt x="92100" y="23985"/>
                </a:cubicBezTo>
                <a:cubicBezTo>
                  <a:pt x="92404" y="24156"/>
                  <a:pt x="93051" y="24271"/>
                  <a:pt x="93355" y="24137"/>
                </a:cubicBezTo>
                <a:cubicBezTo>
                  <a:pt x="93621" y="24309"/>
                  <a:pt x="94173" y="24575"/>
                  <a:pt x="94553" y="24404"/>
                </a:cubicBezTo>
                <a:cubicBezTo>
                  <a:pt x="94610" y="24556"/>
                  <a:pt x="94648" y="24575"/>
                  <a:pt x="94496" y="24670"/>
                </a:cubicBezTo>
                <a:cubicBezTo>
                  <a:pt x="94724" y="24670"/>
                  <a:pt x="94915" y="24594"/>
                  <a:pt x="94686" y="24499"/>
                </a:cubicBezTo>
                <a:cubicBezTo>
                  <a:pt x="95124" y="24461"/>
                  <a:pt x="95219" y="24613"/>
                  <a:pt x="95561" y="24404"/>
                </a:cubicBezTo>
                <a:cubicBezTo>
                  <a:pt x="95542" y="24822"/>
                  <a:pt x="95656" y="24442"/>
                  <a:pt x="95828" y="24708"/>
                </a:cubicBezTo>
                <a:cubicBezTo>
                  <a:pt x="95999" y="24594"/>
                  <a:pt x="96208" y="24594"/>
                  <a:pt x="96341" y="24556"/>
                </a:cubicBezTo>
                <a:cubicBezTo>
                  <a:pt x="96265" y="24480"/>
                  <a:pt x="96265" y="24423"/>
                  <a:pt x="96341" y="24347"/>
                </a:cubicBezTo>
                <a:cubicBezTo>
                  <a:pt x="96665" y="24404"/>
                  <a:pt x="96836" y="24708"/>
                  <a:pt x="96950" y="24765"/>
                </a:cubicBezTo>
                <a:cubicBezTo>
                  <a:pt x="97121" y="24708"/>
                  <a:pt x="96988" y="24480"/>
                  <a:pt x="97083" y="24461"/>
                </a:cubicBezTo>
                <a:cubicBezTo>
                  <a:pt x="97444" y="24955"/>
                  <a:pt x="97711" y="24651"/>
                  <a:pt x="98148" y="24765"/>
                </a:cubicBezTo>
                <a:cubicBezTo>
                  <a:pt x="98034" y="24784"/>
                  <a:pt x="97806" y="24708"/>
                  <a:pt x="97882" y="24879"/>
                </a:cubicBezTo>
                <a:cubicBezTo>
                  <a:pt x="98129" y="24841"/>
                  <a:pt x="98319" y="24822"/>
                  <a:pt x="98472" y="24974"/>
                </a:cubicBezTo>
                <a:cubicBezTo>
                  <a:pt x="98662" y="24879"/>
                  <a:pt x="99118" y="24803"/>
                  <a:pt x="99137" y="24974"/>
                </a:cubicBezTo>
                <a:cubicBezTo>
                  <a:pt x="99232" y="24974"/>
                  <a:pt x="99289" y="24993"/>
                  <a:pt x="99327" y="25031"/>
                </a:cubicBezTo>
                <a:cubicBezTo>
                  <a:pt x="99499" y="24841"/>
                  <a:pt x="99575" y="24765"/>
                  <a:pt x="99594" y="24556"/>
                </a:cubicBezTo>
                <a:cubicBezTo>
                  <a:pt x="99993" y="24613"/>
                  <a:pt x="100069" y="24613"/>
                  <a:pt x="100469" y="24670"/>
                </a:cubicBezTo>
                <a:cubicBezTo>
                  <a:pt x="100621" y="24708"/>
                  <a:pt x="100317" y="24898"/>
                  <a:pt x="100526" y="24974"/>
                </a:cubicBezTo>
                <a:cubicBezTo>
                  <a:pt x="100469" y="24879"/>
                  <a:pt x="100868" y="24803"/>
                  <a:pt x="101001" y="24860"/>
                </a:cubicBezTo>
                <a:cubicBezTo>
                  <a:pt x="101020" y="24974"/>
                  <a:pt x="100906" y="24974"/>
                  <a:pt x="100868" y="25031"/>
                </a:cubicBezTo>
                <a:cubicBezTo>
                  <a:pt x="101134" y="25012"/>
                  <a:pt x="101230" y="25108"/>
                  <a:pt x="101401" y="24974"/>
                </a:cubicBezTo>
                <a:cubicBezTo>
                  <a:pt x="101325" y="24898"/>
                  <a:pt x="101344" y="24784"/>
                  <a:pt x="101192" y="24765"/>
                </a:cubicBezTo>
                <a:cubicBezTo>
                  <a:pt x="100963" y="24784"/>
                  <a:pt x="100792" y="24822"/>
                  <a:pt x="100602" y="24708"/>
                </a:cubicBezTo>
                <a:cubicBezTo>
                  <a:pt x="101211" y="24556"/>
                  <a:pt x="101781" y="24803"/>
                  <a:pt x="102466" y="24708"/>
                </a:cubicBezTo>
                <a:cubicBezTo>
                  <a:pt x="102466" y="24917"/>
                  <a:pt x="102124" y="24860"/>
                  <a:pt x="101990" y="24974"/>
                </a:cubicBezTo>
                <a:cubicBezTo>
                  <a:pt x="101781" y="25012"/>
                  <a:pt x="101895" y="24803"/>
                  <a:pt x="101724" y="24822"/>
                </a:cubicBezTo>
                <a:cubicBezTo>
                  <a:pt x="101838" y="25012"/>
                  <a:pt x="101686" y="24898"/>
                  <a:pt x="101667" y="25069"/>
                </a:cubicBezTo>
                <a:cubicBezTo>
                  <a:pt x="102238" y="25012"/>
                  <a:pt x="102789" y="24917"/>
                  <a:pt x="103056" y="25184"/>
                </a:cubicBezTo>
                <a:cubicBezTo>
                  <a:pt x="102941" y="24879"/>
                  <a:pt x="103835" y="25165"/>
                  <a:pt x="104121" y="25069"/>
                </a:cubicBezTo>
                <a:cubicBezTo>
                  <a:pt x="104121" y="25012"/>
                  <a:pt x="104007" y="25031"/>
                  <a:pt x="103988" y="24974"/>
                </a:cubicBezTo>
                <a:cubicBezTo>
                  <a:pt x="104235" y="24879"/>
                  <a:pt x="104615" y="24936"/>
                  <a:pt x="104786" y="25069"/>
                </a:cubicBezTo>
                <a:cubicBezTo>
                  <a:pt x="104615" y="25146"/>
                  <a:pt x="104501" y="24917"/>
                  <a:pt x="104444" y="25069"/>
                </a:cubicBezTo>
                <a:cubicBezTo>
                  <a:pt x="104691" y="25146"/>
                  <a:pt x="104805" y="25165"/>
                  <a:pt x="104786" y="25336"/>
                </a:cubicBezTo>
                <a:cubicBezTo>
                  <a:pt x="105015" y="25355"/>
                  <a:pt x="105205" y="25450"/>
                  <a:pt x="105319" y="25279"/>
                </a:cubicBezTo>
                <a:cubicBezTo>
                  <a:pt x="105148" y="25241"/>
                  <a:pt x="104863" y="25298"/>
                  <a:pt x="104844" y="25127"/>
                </a:cubicBezTo>
                <a:cubicBezTo>
                  <a:pt x="105737" y="25279"/>
                  <a:pt x="105871" y="25069"/>
                  <a:pt x="106308" y="25279"/>
                </a:cubicBezTo>
                <a:cubicBezTo>
                  <a:pt x="106308" y="25203"/>
                  <a:pt x="106422" y="25241"/>
                  <a:pt x="106441" y="25184"/>
                </a:cubicBezTo>
                <a:cubicBezTo>
                  <a:pt x="106289" y="25184"/>
                  <a:pt x="106194" y="25165"/>
                  <a:pt x="106175" y="25069"/>
                </a:cubicBezTo>
                <a:cubicBezTo>
                  <a:pt x="106536" y="25184"/>
                  <a:pt x="106822" y="25069"/>
                  <a:pt x="107050" y="25336"/>
                </a:cubicBezTo>
                <a:cubicBezTo>
                  <a:pt x="107088" y="25222"/>
                  <a:pt x="107183" y="25203"/>
                  <a:pt x="107316" y="25222"/>
                </a:cubicBezTo>
                <a:cubicBezTo>
                  <a:pt x="107487" y="25317"/>
                  <a:pt x="107050" y="25374"/>
                  <a:pt x="107050" y="25488"/>
                </a:cubicBezTo>
                <a:cubicBezTo>
                  <a:pt x="108305" y="25507"/>
                  <a:pt x="110341" y="25944"/>
                  <a:pt x="111900" y="25640"/>
                </a:cubicBezTo>
                <a:cubicBezTo>
                  <a:pt x="112071" y="25659"/>
                  <a:pt x="112071" y="25811"/>
                  <a:pt x="112224" y="25849"/>
                </a:cubicBezTo>
                <a:cubicBezTo>
                  <a:pt x="112167" y="25659"/>
                  <a:pt x="112832" y="26001"/>
                  <a:pt x="112889" y="25906"/>
                </a:cubicBezTo>
                <a:cubicBezTo>
                  <a:pt x="112794" y="25754"/>
                  <a:pt x="112490" y="25773"/>
                  <a:pt x="112433" y="25754"/>
                </a:cubicBezTo>
                <a:cubicBezTo>
                  <a:pt x="112566" y="25545"/>
                  <a:pt x="112547" y="25773"/>
                  <a:pt x="112832" y="25754"/>
                </a:cubicBezTo>
                <a:cubicBezTo>
                  <a:pt x="112851" y="25659"/>
                  <a:pt x="112718" y="25621"/>
                  <a:pt x="112832" y="25583"/>
                </a:cubicBezTo>
                <a:cubicBezTo>
                  <a:pt x="112813" y="25621"/>
                  <a:pt x="113308" y="25602"/>
                  <a:pt x="113099" y="25754"/>
                </a:cubicBezTo>
                <a:cubicBezTo>
                  <a:pt x="113099" y="25678"/>
                  <a:pt x="112908" y="25678"/>
                  <a:pt x="112889" y="25754"/>
                </a:cubicBezTo>
                <a:cubicBezTo>
                  <a:pt x="113041" y="26040"/>
                  <a:pt x="113479" y="25944"/>
                  <a:pt x="113954" y="26059"/>
                </a:cubicBezTo>
                <a:cubicBezTo>
                  <a:pt x="113935" y="25925"/>
                  <a:pt x="113821" y="25887"/>
                  <a:pt x="114012" y="25849"/>
                </a:cubicBezTo>
                <a:cubicBezTo>
                  <a:pt x="114031" y="25925"/>
                  <a:pt x="113993" y="26040"/>
                  <a:pt x="114088" y="26059"/>
                </a:cubicBezTo>
                <a:cubicBezTo>
                  <a:pt x="114221" y="25849"/>
                  <a:pt x="114620" y="26001"/>
                  <a:pt x="114887" y="26001"/>
                </a:cubicBezTo>
                <a:cubicBezTo>
                  <a:pt x="115001" y="26135"/>
                  <a:pt x="114582" y="26097"/>
                  <a:pt x="114810" y="26154"/>
                </a:cubicBezTo>
                <a:cubicBezTo>
                  <a:pt x="114963" y="26173"/>
                  <a:pt x="114887" y="26001"/>
                  <a:pt x="115020" y="26001"/>
                </a:cubicBezTo>
                <a:cubicBezTo>
                  <a:pt x="115001" y="26135"/>
                  <a:pt x="115172" y="26135"/>
                  <a:pt x="115210" y="26211"/>
                </a:cubicBezTo>
                <a:cubicBezTo>
                  <a:pt x="115324" y="25963"/>
                  <a:pt x="115857" y="26059"/>
                  <a:pt x="115819" y="26154"/>
                </a:cubicBezTo>
                <a:cubicBezTo>
                  <a:pt x="116123" y="26059"/>
                  <a:pt x="116827" y="26078"/>
                  <a:pt x="116941" y="26306"/>
                </a:cubicBezTo>
                <a:cubicBezTo>
                  <a:pt x="117036" y="26021"/>
                  <a:pt x="117987" y="26287"/>
                  <a:pt x="118139" y="26458"/>
                </a:cubicBezTo>
                <a:cubicBezTo>
                  <a:pt x="118120" y="26439"/>
                  <a:pt x="117968" y="26268"/>
                  <a:pt x="118139" y="26268"/>
                </a:cubicBezTo>
                <a:cubicBezTo>
                  <a:pt x="118158" y="26325"/>
                  <a:pt x="118234" y="26325"/>
                  <a:pt x="118329" y="26306"/>
                </a:cubicBezTo>
                <a:cubicBezTo>
                  <a:pt x="118424" y="26439"/>
                  <a:pt x="118082" y="26477"/>
                  <a:pt x="118272" y="26515"/>
                </a:cubicBezTo>
                <a:cubicBezTo>
                  <a:pt x="118539" y="26192"/>
                  <a:pt x="119471" y="26458"/>
                  <a:pt x="119737" y="26458"/>
                </a:cubicBezTo>
                <a:cubicBezTo>
                  <a:pt x="119490" y="26648"/>
                  <a:pt x="119394" y="26382"/>
                  <a:pt x="119128" y="26515"/>
                </a:cubicBezTo>
                <a:cubicBezTo>
                  <a:pt x="119604" y="26572"/>
                  <a:pt x="119946" y="26800"/>
                  <a:pt x="120460" y="26572"/>
                </a:cubicBezTo>
                <a:cubicBezTo>
                  <a:pt x="119889" y="26515"/>
                  <a:pt x="120612" y="26553"/>
                  <a:pt x="120726" y="26515"/>
                </a:cubicBezTo>
                <a:cubicBezTo>
                  <a:pt x="120840" y="26705"/>
                  <a:pt x="120498" y="26553"/>
                  <a:pt x="120536" y="26667"/>
                </a:cubicBezTo>
                <a:cubicBezTo>
                  <a:pt x="121582" y="26972"/>
                  <a:pt x="121411" y="26382"/>
                  <a:pt x="122324" y="26819"/>
                </a:cubicBezTo>
                <a:cubicBezTo>
                  <a:pt x="122324" y="26743"/>
                  <a:pt x="122343" y="26724"/>
                  <a:pt x="122457" y="26724"/>
                </a:cubicBezTo>
                <a:cubicBezTo>
                  <a:pt x="123617" y="26686"/>
                  <a:pt x="124625" y="27143"/>
                  <a:pt x="126052" y="27143"/>
                </a:cubicBezTo>
                <a:cubicBezTo>
                  <a:pt x="126052" y="27200"/>
                  <a:pt x="126033" y="27295"/>
                  <a:pt x="126109" y="27295"/>
                </a:cubicBezTo>
                <a:lnTo>
                  <a:pt x="126109" y="27143"/>
                </a:lnTo>
                <a:cubicBezTo>
                  <a:pt x="127364" y="27409"/>
                  <a:pt x="129190" y="27352"/>
                  <a:pt x="129970" y="27656"/>
                </a:cubicBezTo>
                <a:cubicBezTo>
                  <a:pt x="129285" y="27675"/>
                  <a:pt x="128201" y="27447"/>
                  <a:pt x="127764" y="27504"/>
                </a:cubicBezTo>
                <a:cubicBezTo>
                  <a:pt x="128562" y="27751"/>
                  <a:pt x="130065" y="27694"/>
                  <a:pt x="130350" y="27923"/>
                </a:cubicBezTo>
                <a:cubicBezTo>
                  <a:pt x="130484" y="27770"/>
                  <a:pt x="130598" y="27942"/>
                  <a:pt x="130826" y="27961"/>
                </a:cubicBezTo>
                <a:cubicBezTo>
                  <a:pt x="131263" y="28018"/>
                  <a:pt x="132062" y="27980"/>
                  <a:pt x="132081" y="28170"/>
                </a:cubicBezTo>
                <a:cubicBezTo>
                  <a:pt x="131092" y="28113"/>
                  <a:pt x="130579" y="28056"/>
                  <a:pt x="129571" y="27923"/>
                </a:cubicBezTo>
                <a:cubicBezTo>
                  <a:pt x="129609" y="27999"/>
                  <a:pt x="129609" y="28132"/>
                  <a:pt x="129571" y="28170"/>
                </a:cubicBezTo>
                <a:cubicBezTo>
                  <a:pt x="129514" y="28037"/>
                  <a:pt x="129437" y="27942"/>
                  <a:pt x="129304" y="27866"/>
                </a:cubicBezTo>
                <a:cubicBezTo>
                  <a:pt x="128867" y="27904"/>
                  <a:pt x="128543" y="27732"/>
                  <a:pt x="127840" y="27713"/>
                </a:cubicBezTo>
                <a:cubicBezTo>
                  <a:pt x="127859" y="27808"/>
                  <a:pt x="127745" y="27808"/>
                  <a:pt x="127707" y="27866"/>
                </a:cubicBezTo>
                <a:cubicBezTo>
                  <a:pt x="127764" y="27999"/>
                  <a:pt x="128277" y="27789"/>
                  <a:pt x="128239" y="28018"/>
                </a:cubicBezTo>
                <a:cubicBezTo>
                  <a:pt x="127973" y="28018"/>
                  <a:pt x="127669" y="27961"/>
                  <a:pt x="127250" y="27866"/>
                </a:cubicBezTo>
                <a:cubicBezTo>
                  <a:pt x="127155" y="27904"/>
                  <a:pt x="127231" y="28056"/>
                  <a:pt x="127117" y="28075"/>
                </a:cubicBezTo>
                <a:lnTo>
                  <a:pt x="127117" y="27866"/>
                </a:lnTo>
                <a:cubicBezTo>
                  <a:pt x="127345" y="27847"/>
                  <a:pt x="127421" y="27789"/>
                  <a:pt x="127707" y="27713"/>
                </a:cubicBezTo>
                <a:cubicBezTo>
                  <a:pt x="127383" y="27694"/>
                  <a:pt x="127345" y="27618"/>
                  <a:pt x="127117" y="27770"/>
                </a:cubicBezTo>
                <a:cubicBezTo>
                  <a:pt x="127041" y="27504"/>
                  <a:pt x="126698" y="27637"/>
                  <a:pt x="126584" y="27713"/>
                </a:cubicBezTo>
                <a:cubicBezTo>
                  <a:pt x="126090" y="27504"/>
                  <a:pt x="125481" y="27409"/>
                  <a:pt x="124987" y="27561"/>
                </a:cubicBezTo>
                <a:cubicBezTo>
                  <a:pt x="125709" y="27580"/>
                  <a:pt x="125843" y="27694"/>
                  <a:pt x="126318" y="27713"/>
                </a:cubicBezTo>
                <a:cubicBezTo>
                  <a:pt x="126204" y="27713"/>
                  <a:pt x="126280" y="27847"/>
                  <a:pt x="126185" y="27866"/>
                </a:cubicBezTo>
                <a:cubicBezTo>
                  <a:pt x="125881" y="27751"/>
                  <a:pt x="125709" y="27847"/>
                  <a:pt x="125519" y="27656"/>
                </a:cubicBezTo>
                <a:cubicBezTo>
                  <a:pt x="125462" y="27942"/>
                  <a:pt x="125158" y="27656"/>
                  <a:pt x="124910" y="27808"/>
                </a:cubicBezTo>
                <a:cubicBezTo>
                  <a:pt x="125101" y="27942"/>
                  <a:pt x="125215" y="27980"/>
                  <a:pt x="125443" y="27866"/>
                </a:cubicBezTo>
                <a:cubicBezTo>
                  <a:pt x="125462" y="27942"/>
                  <a:pt x="125424" y="28056"/>
                  <a:pt x="125519" y="28075"/>
                </a:cubicBezTo>
                <a:cubicBezTo>
                  <a:pt x="126185" y="28113"/>
                  <a:pt x="126698" y="28227"/>
                  <a:pt x="127516" y="28284"/>
                </a:cubicBezTo>
                <a:cubicBezTo>
                  <a:pt x="127516" y="28208"/>
                  <a:pt x="127421" y="28208"/>
                  <a:pt x="127440" y="28132"/>
                </a:cubicBezTo>
                <a:cubicBezTo>
                  <a:pt x="127669" y="28113"/>
                  <a:pt x="127554" y="28379"/>
                  <a:pt x="127783" y="28379"/>
                </a:cubicBezTo>
                <a:cubicBezTo>
                  <a:pt x="128334" y="28265"/>
                  <a:pt x="129057" y="28322"/>
                  <a:pt x="129171" y="28531"/>
                </a:cubicBezTo>
                <a:cubicBezTo>
                  <a:pt x="129076" y="28455"/>
                  <a:pt x="128543" y="28455"/>
                  <a:pt x="128448" y="28531"/>
                </a:cubicBezTo>
                <a:cubicBezTo>
                  <a:pt x="128962" y="28740"/>
                  <a:pt x="130084" y="28817"/>
                  <a:pt x="131035" y="28950"/>
                </a:cubicBezTo>
                <a:cubicBezTo>
                  <a:pt x="131092" y="28950"/>
                  <a:pt x="131092" y="29026"/>
                  <a:pt x="130959" y="29007"/>
                </a:cubicBezTo>
                <a:cubicBezTo>
                  <a:pt x="130674" y="29007"/>
                  <a:pt x="130217" y="28893"/>
                  <a:pt x="129837" y="29007"/>
                </a:cubicBezTo>
                <a:cubicBezTo>
                  <a:pt x="129552" y="28874"/>
                  <a:pt x="129000" y="28836"/>
                  <a:pt x="128848" y="28798"/>
                </a:cubicBezTo>
                <a:cubicBezTo>
                  <a:pt x="128391" y="28702"/>
                  <a:pt x="127821" y="28779"/>
                  <a:pt x="127383" y="28702"/>
                </a:cubicBezTo>
                <a:cubicBezTo>
                  <a:pt x="126984" y="28626"/>
                  <a:pt x="126698" y="28531"/>
                  <a:pt x="126318" y="28493"/>
                </a:cubicBezTo>
                <a:cubicBezTo>
                  <a:pt x="125044" y="28341"/>
                  <a:pt x="123769" y="28170"/>
                  <a:pt x="122400" y="28132"/>
                </a:cubicBezTo>
                <a:cubicBezTo>
                  <a:pt x="121924" y="28113"/>
                  <a:pt x="121734" y="28056"/>
                  <a:pt x="121468" y="28018"/>
                </a:cubicBezTo>
                <a:cubicBezTo>
                  <a:pt x="120307" y="27885"/>
                  <a:pt x="119356" y="27923"/>
                  <a:pt x="118082" y="27827"/>
                </a:cubicBezTo>
                <a:cubicBezTo>
                  <a:pt x="118082" y="27732"/>
                  <a:pt x="117835" y="27675"/>
                  <a:pt x="117816" y="27656"/>
                </a:cubicBezTo>
                <a:cubicBezTo>
                  <a:pt x="116256" y="27523"/>
                  <a:pt x="113460" y="27447"/>
                  <a:pt x="111710" y="27048"/>
                </a:cubicBezTo>
                <a:cubicBezTo>
                  <a:pt x="111710" y="27105"/>
                  <a:pt x="111805" y="27143"/>
                  <a:pt x="111634" y="27143"/>
                </a:cubicBezTo>
                <a:cubicBezTo>
                  <a:pt x="111520" y="27124"/>
                  <a:pt x="111653" y="27086"/>
                  <a:pt x="111634" y="26991"/>
                </a:cubicBezTo>
                <a:cubicBezTo>
                  <a:pt x="111273" y="27029"/>
                  <a:pt x="111120" y="26914"/>
                  <a:pt x="110911" y="26838"/>
                </a:cubicBezTo>
                <a:cubicBezTo>
                  <a:pt x="112414" y="26800"/>
                  <a:pt x="113916" y="27086"/>
                  <a:pt x="115286" y="27048"/>
                </a:cubicBezTo>
                <a:cubicBezTo>
                  <a:pt x="115248" y="26876"/>
                  <a:pt x="115096" y="26953"/>
                  <a:pt x="115020" y="27048"/>
                </a:cubicBezTo>
                <a:cubicBezTo>
                  <a:pt x="115020" y="26972"/>
                  <a:pt x="115039" y="26857"/>
                  <a:pt x="114963" y="26838"/>
                </a:cubicBezTo>
                <a:cubicBezTo>
                  <a:pt x="114963" y="26953"/>
                  <a:pt x="114906" y="27010"/>
                  <a:pt x="114753" y="26991"/>
                </a:cubicBezTo>
                <a:cubicBezTo>
                  <a:pt x="114753" y="26914"/>
                  <a:pt x="114772" y="26800"/>
                  <a:pt x="114696" y="26781"/>
                </a:cubicBezTo>
                <a:cubicBezTo>
                  <a:pt x="114734" y="27143"/>
                  <a:pt x="114392" y="26800"/>
                  <a:pt x="114164" y="26781"/>
                </a:cubicBezTo>
                <a:cubicBezTo>
                  <a:pt x="114088" y="26781"/>
                  <a:pt x="113974" y="26876"/>
                  <a:pt x="113897" y="26895"/>
                </a:cubicBezTo>
                <a:cubicBezTo>
                  <a:pt x="113555" y="26895"/>
                  <a:pt x="112014" y="26724"/>
                  <a:pt x="112033" y="26572"/>
                </a:cubicBezTo>
                <a:cubicBezTo>
                  <a:pt x="112071" y="26876"/>
                  <a:pt x="111330" y="26686"/>
                  <a:pt x="111710" y="26572"/>
                </a:cubicBezTo>
                <a:cubicBezTo>
                  <a:pt x="110626" y="26553"/>
                  <a:pt x="110112" y="26382"/>
                  <a:pt x="108705" y="26477"/>
                </a:cubicBezTo>
                <a:cubicBezTo>
                  <a:pt x="108705" y="26382"/>
                  <a:pt x="108667" y="26306"/>
                  <a:pt x="108572" y="26268"/>
                </a:cubicBezTo>
                <a:cubicBezTo>
                  <a:pt x="106803" y="26078"/>
                  <a:pt x="105186" y="26021"/>
                  <a:pt x="103531" y="25754"/>
                </a:cubicBezTo>
                <a:cubicBezTo>
                  <a:pt x="104007" y="25697"/>
                  <a:pt x="104463" y="25602"/>
                  <a:pt x="104863" y="25754"/>
                </a:cubicBezTo>
                <a:cubicBezTo>
                  <a:pt x="104844" y="25621"/>
                  <a:pt x="104844" y="25507"/>
                  <a:pt x="104996" y="25488"/>
                </a:cubicBezTo>
                <a:cubicBezTo>
                  <a:pt x="105053" y="25640"/>
                  <a:pt x="104901" y="25621"/>
                  <a:pt x="104920" y="25754"/>
                </a:cubicBezTo>
                <a:cubicBezTo>
                  <a:pt x="106460" y="25697"/>
                  <a:pt x="107449" y="26097"/>
                  <a:pt x="108705" y="25963"/>
                </a:cubicBezTo>
                <a:cubicBezTo>
                  <a:pt x="108591" y="25963"/>
                  <a:pt x="108667" y="25792"/>
                  <a:pt x="108515" y="25811"/>
                </a:cubicBezTo>
                <a:cubicBezTo>
                  <a:pt x="107735" y="25925"/>
                  <a:pt x="106365" y="25621"/>
                  <a:pt x="105795" y="25754"/>
                </a:cubicBezTo>
                <a:cubicBezTo>
                  <a:pt x="105680" y="25716"/>
                  <a:pt x="105585" y="25640"/>
                  <a:pt x="105528" y="25545"/>
                </a:cubicBezTo>
                <a:lnTo>
                  <a:pt x="105528" y="25697"/>
                </a:lnTo>
                <a:cubicBezTo>
                  <a:pt x="105376" y="25697"/>
                  <a:pt x="105338" y="25602"/>
                  <a:pt x="105129" y="25640"/>
                </a:cubicBezTo>
                <a:cubicBezTo>
                  <a:pt x="105110" y="25545"/>
                  <a:pt x="105205" y="25526"/>
                  <a:pt x="105186" y="25450"/>
                </a:cubicBezTo>
                <a:cubicBezTo>
                  <a:pt x="104958" y="25450"/>
                  <a:pt x="104558" y="25412"/>
                  <a:pt x="104863" y="25545"/>
                </a:cubicBezTo>
                <a:cubicBezTo>
                  <a:pt x="104710" y="25545"/>
                  <a:pt x="104672" y="25640"/>
                  <a:pt x="104463" y="25602"/>
                </a:cubicBezTo>
                <a:cubicBezTo>
                  <a:pt x="104463" y="25450"/>
                  <a:pt x="104349" y="25374"/>
                  <a:pt x="104197" y="25545"/>
                </a:cubicBezTo>
                <a:cubicBezTo>
                  <a:pt x="104064" y="25355"/>
                  <a:pt x="104045" y="25298"/>
                  <a:pt x="103988" y="25127"/>
                </a:cubicBezTo>
                <a:cubicBezTo>
                  <a:pt x="103835" y="25165"/>
                  <a:pt x="103512" y="25069"/>
                  <a:pt x="103455" y="25184"/>
                </a:cubicBezTo>
                <a:cubicBezTo>
                  <a:pt x="103512" y="25279"/>
                  <a:pt x="103854" y="25146"/>
                  <a:pt x="103797" y="25336"/>
                </a:cubicBezTo>
                <a:cubicBezTo>
                  <a:pt x="103208" y="25412"/>
                  <a:pt x="102808" y="25165"/>
                  <a:pt x="102656" y="25450"/>
                </a:cubicBezTo>
                <a:cubicBezTo>
                  <a:pt x="102219" y="25393"/>
                  <a:pt x="101077" y="25241"/>
                  <a:pt x="100279" y="25393"/>
                </a:cubicBezTo>
                <a:cubicBezTo>
                  <a:pt x="100469" y="25393"/>
                  <a:pt x="100887" y="25507"/>
                  <a:pt x="100678" y="25640"/>
                </a:cubicBezTo>
                <a:cubicBezTo>
                  <a:pt x="100621" y="25412"/>
                  <a:pt x="100145" y="25450"/>
                  <a:pt x="100012" y="25545"/>
                </a:cubicBezTo>
                <a:cubicBezTo>
                  <a:pt x="100126" y="25374"/>
                  <a:pt x="99518" y="25488"/>
                  <a:pt x="99803" y="25336"/>
                </a:cubicBezTo>
                <a:cubicBezTo>
                  <a:pt x="99841" y="25450"/>
                  <a:pt x="100240" y="25412"/>
                  <a:pt x="100202" y="25279"/>
                </a:cubicBezTo>
                <a:cubicBezTo>
                  <a:pt x="99917" y="25336"/>
                  <a:pt x="99727" y="25165"/>
                  <a:pt x="99537" y="25279"/>
                </a:cubicBezTo>
                <a:cubicBezTo>
                  <a:pt x="99518" y="25165"/>
                  <a:pt x="99423" y="25108"/>
                  <a:pt x="99270" y="25089"/>
                </a:cubicBezTo>
                <a:cubicBezTo>
                  <a:pt x="99423" y="25241"/>
                  <a:pt x="98567" y="25203"/>
                  <a:pt x="98757" y="24974"/>
                </a:cubicBezTo>
                <a:cubicBezTo>
                  <a:pt x="98186" y="25222"/>
                  <a:pt x="97235" y="25184"/>
                  <a:pt x="96893" y="24822"/>
                </a:cubicBezTo>
                <a:cubicBezTo>
                  <a:pt x="96874" y="25108"/>
                  <a:pt x="96189" y="25031"/>
                  <a:pt x="95885" y="24917"/>
                </a:cubicBezTo>
                <a:cubicBezTo>
                  <a:pt x="95752" y="24993"/>
                  <a:pt x="95980" y="25050"/>
                  <a:pt x="95828" y="25069"/>
                </a:cubicBezTo>
                <a:cubicBezTo>
                  <a:pt x="95809" y="24841"/>
                  <a:pt x="95599" y="24898"/>
                  <a:pt x="95352" y="25031"/>
                </a:cubicBezTo>
                <a:cubicBezTo>
                  <a:pt x="95371" y="24860"/>
                  <a:pt x="95276" y="24784"/>
                  <a:pt x="95086" y="24765"/>
                </a:cubicBezTo>
                <a:cubicBezTo>
                  <a:pt x="95010" y="24822"/>
                  <a:pt x="94972" y="24898"/>
                  <a:pt x="94820" y="24917"/>
                </a:cubicBezTo>
                <a:cubicBezTo>
                  <a:pt x="94648" y="24670"/>
                  <a:pt x="93678" y="24898"/>
                  <a:pt x="93507" y="24917"/>
                </a:cubicBezTo>
                <a:cubicBezTo>
                  <a:pt x="93697" y="24936"/>
                  <a:pt x="93602" y="24784"/>
                  <a:pt x="93564" y="24765"/>
                </a:cubicBezTo>
                <a:cubicBezTo>
                  <a:pt x="93222" y="24822"/>
                  <a:pt x="92975" y="24670"/>
                  <a:pt x="92575" y="24822"/>
                </a:cubicBezTo>
                <a:cubicBezTo>
                  <a:pt x="92575" y="24879"/>
                  <a:pt x="92689" y="24860"/>
                  <a:pt x="92708" y="24917"/>
                </a:cubicBezTo>
                <a:cubicBezTo>
                  <a:pt x="92404" y="24860"/>
                  <a:pt x="90939" y="24860"/>
                  <a:pt x="91510" y="24708"/>
                </a:cubicBezTo>
                <a:cubicBezTo>
                  <a:pt x="91053" y="24613"/>
                  <a:pt x="90464" y="24898"/>
                  <a:pt x="90445" y="24670"/>
                </a:cubicBezTo>
                <a:cubicBezTo>
                  <a:pt x="89836" y="24727"/>
                  <a:pt x="88923" y="24480"/>
                  <a:pt x="88524" y="24708"/>
                </a:cubicBezTo>
                <a:cubicBezTo>
                  <a:pt x="88562" y="24708"/>
                  <a:pt x="88600" y="24670"/>
                  <a:pt x="88581" y="24613"/>
                </a:cubicBezTo>
                <a:cubicBezTo>
                  <a:pt x="88429" y="24727"/>
                  <a:pt x="88257" y="24556"/>
                  <a:pt x="88048" y="24556"/>
                </a:cubicBezTo>
                <a:cubicBezTo>
                  <a:pt x="87858" y="24860"/>
                  <a:pt x="86793" y="24442"/>
                  <a:pt x="86469" y="24822"/>
                </a:cubicBezTo>
                <a:cubicBezTo>
                  <a:pt x="87097" y="24689"/>
                  <a:pt x="88029" y="24879"/>
                  <a:pt x="88980" y="24917"/>
                </a:cubicBezTo>
                <a:cubicBezTo>
                  <a:pt x="90350" y="24993"/>
                  <a:pt x="92100" y="24993"/>
                  <a:pt x="93621" y="25031"/>
                </a:cubicBezTo>
                <a:cubicBezTo>
                  <a:pt x="94686" y="25050"/>
                  <a:pt x="95809" y="25336"/>
                  <a:pt x="96684" y="25241"/>
                </a:cubicBezTo>
                <a:cubicBezTo>
                  <a:pt x="96855" y="25222"/>
                  <a:pt x="97178" y="25089"/>
                  <a:pt x="97216" y="25279"/>
                </a:cubicBezTo>
                <a:cubicBezTo>
                  <a:pt x="97330" y="25279"/>
                  <a:pt x="97254" y="25146"/>
                  <a:pt x="97349" y="25127"/>
                </a:cubicBezTo>
                <a:cubicBezTo>
                  <a:pt x="97520" y="25317"/>
                  <a:pt x="98034" y="25127"/>
                  <a:pt x="98338" y="25279"/>
                </a:cubicBezTo>
                <a:cubicBezTo>
                  <a:pt x="98414" y="25317"/>
                  <a:pt x="98357" y="25412"/>
                  <a:pt x="98472" y="25431"/>
                </a:cubicBezTo>
                <a:cubicBezTo>
                  <a:pt x="98662" y="25469"/>
                  <a:pt x="99270" y="25450"/>
                  <a:pt x="99004" y="25336"/>
                </a:cubicBezTo>
                <a:cubicBezTo>
                  <a:pt x="99118" y="25393"/>
                  <a:pt x="99366" y="25336"/>
                  <a:pt x="99346" y="25488"/>
                </a:cubicBezTo>
                <a:cubicBezTo>
                  <a:pt x="97958" y="25488"/>
                  <a:pt x="97330" y="25374"/>
                  <a:pt x="96151" y="25488"/>
                </a:cubicBezTo>
                <a:cubicBezTo>
                  <a:pt x="97330" y="25659"/>
                  <a:pt x="98643" y="25526"/>
                  <a:pt x="99404" y="25849"/>
                </a:cubicBezTo>
                <a:cubicBezTo>
                  <a:pt x="99175" y="25830"/>
                  <a:pt x="98985" y="25773"/>
                  <a:pt x="98681" y="25792"/>
                </a:cubicBezTo>
                <a:cubicBezTo>
                  <a:pt x="98605" y="25944"/>
                  <a:pt x="98890" y="26021"/>
                  <a:pt x="98624" y="26001"/>
                </a:cubicBezTo>
                <a:cubicBezTo>
                  <a:pt x="98757" y="25868"/>
                  <a:pt x="98167" y="25773"/>
                  <a:pt x="98015" y="25849"/>
                </a:cubicBezTo>
                <a:cubicBezTo>
                  <a:pt x="97825" y="25944"/>
                  <a:pt x="98091" y="25906"/>
                  <a:pt x="97882" y="25792"/>
                </a:cubicBezTo>
                <a:cubicBezTo>
                  <a:pt x="97787" y="25754"/>
                  <a:pt x="97520" y="25849"/>
                  <a:pt x="97482" y="25963"/>
                </a:cubicBezTo>
                <a:cubicBezTo>
                  <a:pt x="97482" y="25887"/>
                  <a:pt x="97501" y="25773"/>
                  <a:pt x="97425" y="25754"/>
                </a:cubicBezTo>
                <a:cubicBezTo>
                  <a:pt x="96969" y="25906"/>
                  <a:pt x="96627" y="25640"/>
                  <a:pt x="96151" y="25640"/>
                </a:cubicBezTo>
                <a:cubicBezTo>
                  <a:pt x="96075" y="25887"/>
                  <a:pt x="95809" y="25849"/>
                  <a:pt x="95694" y="25792"/>
                </a:cubicBezTo>
                <a:cubicBezTo>
                  <a:pt x="95771" y="25773"/>
                  <a:pt x="95847" y="25735"/>
                  <a:pt x="95885" y="25697"/>
                </a:cubicBezTo>
                <a:cubicBezTo>
                  <a:pt x="95733" y="25678"/>
                  <a:pt x="95561" y="25678"/>
                  <a:pt x="95485" y="25754"/>
                </a:cubicBezTo>
                <a:cubicBezTo>
                  <a:pt x="95466" y="25659"/>
                  <a:pt x="95580" y="25621"/>
                  <a:pt x="95485" y="25583"/>
                </a:cubicBezTo>
                <a:cubicBezTo>
                  <a:pt x="94686" y="25545"/>
                  <a:pt x="92537" y="25450"/>
                  <a:pt x="91510" y="25545"/>
                </a:cubicBezTo>
                <a:cubicBezTo>
                  <a:pt x="91529" y="25659"/>
                  <a:pt x="91491" y="25735"/>
                  <a:pt x="91377" y="25754"/>
                </a:cubicBezTo>
                <a:cubicBezTo>
                  <a:pt x="91339" y="25621"/>
                  <a:pt x="91491" y="25640"/>
                  <a:pt x="91434" y="25488"/>
                </a:cubicBezTo>
                <a:cubicBezTo>
                  <a:pt x="90350" y="25317"/>
                  <a:pt x="89399" y="25526"/>
                  <a:pt x="88790" y="25279"/>
                </a:cubicBezTo>
                <a:cubicBezTo>
                  <a:pt x="88809" y="25317"/>
                  <a:pt x="88942" y="25469"/>
                  <a:pt x="88790" y="25488"/>
                </a:cubicBezTo>
                <a:cubicBezTo>
                  <a:pt x="88562" y="25108"/>
                  <a:pt x="87592" y="25222"/>
                  <a:pt x="87249" y="25393"/>
                </a:cubicBezTo>
                <a:cubicBezTo>
                  <a:pt x="87135" y="25108"/>
                  <a:pt x="86564" y="25241"/>
                  <a:pt x="86469" y="25393"/>
                </a:cubicBezTo>
                <a:cubicBezTo>
                  <a:pt x="86412" y="25165"/>
                  <a:pt x="86222" y="25317"/>
                  <a:pt x="86070" y="25279"/>
                </a:cubicBezTo>
                <a:cubicBezTo>
                  <a:pt x="86013" y="25450"/>
                  <a:pt x="86241" y="25393"/>
                  <a:pt x="86260" y="25488"/>
                </a:cubicBezTo>
                <a:cubicBezTo>
                  <a:pt x="86032" y="25431"/>
                  <a:pt x="85975" y="25526"/>
                  <a:pt x="85861" y="25431"/>
                </a:cubicBezTo>
                <a:cubicBezTo>
                  <a:pt x="86051" y="25393"/>
                  <a:pt x="85937" y="25355"/>
                  <a:pt x="85937" y="25222"/>
                </a:cubicBezTo>
                <a:cubicBezTo>
                  <a:pt x="85690" y="25241"/>
                  <a:pt x="85347" y="25108"/>
                  <a:pt x="85138" y="25279"/>
                </a:cubicBezTo>
                <a:cubicBezTo>
                  <a:pt x="84910" y="25031"/>
                  <a:pt x="84624" y="25241"/>
                  <a:pt x="84396" y="25127"/>
                </a:cubicBezTo>
                <a:cubicBezTo>
                  <a:pt x="84415" y="25203"/>
                  <a:pt x="84491" y="25203"/>
                  <a:pt x="84472" y="25279"/>
                </a:cubicBezTo>
                <a:cubicBezTo>
                  <a:pt x="84301" y="25127"/>
                  <a:pt x="83711" y="25298"/>
                  <a:pt x="83997" y="25127"/>
                </a:cubicBezTo>
                <a:cubicBezTo>
                  <a:pt x="83921" y="25127"/>
                  <a:pt x="83864" y="25108"/>
                  <a:pt x="83806" y="25069"/>
                </a:cubicBezTo>
                <a:cubicBezTo>
                  <a:pt x="83787" y="25146"/>
                  <a:pt x="83730" y="25165"/>
                  <a:pt x="83806" y="25222"/>
                </a:cubicBezTo>
                <a:cubicBezTo>
                  <a:pt x="83350" y="25146"/>
                  <a:pt x="82817" y="25222"/>
                  <a:pt x="82475" y="25031"/>
                </a:cubicBezTo>
                <a:cubicBezTo>
                  <a:pt x="82494" y="25336"/>
                  <a:pt x="82095" y="25012"/>
                  <a:pt x="81942" y="25184"/>
                </a:cubicBezTo>
                <a:cubicBezTo>
                  <a:pt x="81733" y="25203"/>
                  <a:pt x="82114" y="25031"/>
                  <a:pt x="81885" y="25031"/>
                </a:cubicBezTo>
                <a:cubicBezTo>
                  <a:pt x="81695" y="25127"/>
                  <a:pt x="81334" y="25165"/>
                  <a:pt x="81220" y="25184"/>
                </a:cubicBezTo>
                <a:cubicBezTo>
                  <a:pt x="81220" y="25260"/>
                  <a:pt x="81410" y="25203"/>
                  <a:pt x="81410" y="25279"/>
                </a:cubicBezTo>
                <a:cubicBezTo>
                  <a:pt x="81296" y="25355"/>
                  <a:pt x="81086" y="25241"/>
                  <a:pt x="80877" y="25336"/>
                </a:cubicBezTo>
                <a:cubicBezTo>
                  <a:pt x="80782" y="25241"/>
                  <a:pt x="80896" y="25260"/>
                  <a:pt x="80877" y="25127"/>
                </a:cubicBezTo>
                <a:cubicBezTo>
                  <a:pt x="80782" y="25279"/>
                  <a:pt x="80573" y="25012"/>
                  <a:pt x="80478" y="25184"/>
                </a:cubicBezTo>
                <a:cubicBezTo>
                  <a:pt x="80573" y="25184"/>
                  <a:pt x="80649" y="25203"/>
                  <a:pt x="80611" y="25279"/>
                </a:cubicBezTo>
                <a:cubicBezTo>
                  <a:pt x="80345" y="25222"/>
                  <a:pt x="80097" y="25260"/>
                  <a:pt x="80078" y="25393"/>
                </a:cubicBezTo>
                <a:cubicBezTo>
                  <a:pt x="80021" y="25279"/>
                  <a:pt x="79660" y="25374"/>
                  <a:pt x="79489" y="25336"/>
                </a:cubicBezTo>
                <a:cubicBezTo>
                  <a:pt x="79337" y="25260"/>
                  <a:pt x="79565" y="25203"/>
                  <a:pt x="79432" y="25184"/>
                </a:cubicBezTo>
                <a:cubicBezTo>
                  <a:pt x="79299" y="25184"/>
                  <a:pt x="79375" y="25355"/>
                  <a:pt x="79222" y="25336"/>
                </a:cubicBezTo>
                <a:cubicBezTo>
                  <a:pt x="79203" y="25241"/>
                  <a:pt x="79318" y="25203"/>
                  <a:pt x="79222" y="25184"/>
                </a:cubicBezTo>
                <a:cubicBezTo>
                  <a:pt x="78633" y="25279"/>
                  <a:pt x="78233" y="25507"/>
                  <a:pt x="77701" y="25336"/>
                </a:cubicBezTo>
                <a:cubicBezTo>
                  <a:pt x="77853" y="25412"/>
                  <a:pt x="77758" y="25545"/>
                  <a:pt x="77834" y="25602"/>
                </a:cubicBezTo>
                <a:cubicBezTo>
                  <a:pt x="77948" y="25526"/>
                  <a:pt x="78880" y="25773"/>
                  <a:pt x="78823" y="25488"/>
                </a:cubicBezTo>
                <a:cubicBezTo>
                  <a:pt x="78918" y="25526"/>
                  <a:pt x="79165" y="25431"/>
                  <a:pt x="79165" y="25545"/>
                </a:cubicBezTo>
                <a:cubicBezTo>
                  <a:pt x="78842" y="25526"/>
                  <a:pt x="79032" y="25602"/>
                  <a:pt x="79089" y="25697"/>
                </a:cubicBezTo>
                <a:cubicBezTo>
                  <a:pt x="78804" y="25735"/>
                  <a:pt x="78328" y="25659"/>
                  <a:pt x="77758" y="25754"/>
                </a:cubicBezTo>
                <a:cubicBezTo>
                  <a:pt x="77625" y="25621"/>
                  <a:pt x="77644" y="25621"/>
                  <a:pt x="77434" y="25488"/>
                </a:cubicBezTo>
                <a:cubicBezTo>
                  <a:pt x="77720" y="25298"/>
                  <a:pt x="77415" y="24898"/>
                  <a:pt x="76902" y="25031"/>
                </a:cubicBezTo>
                <a:cubicBezTo>
                  <a:pt x="76921" y="25108"/>
                  <a:pt x="76769" y="25336"/>
                  <a:pt x="76693" y="25184"/>
                </a:cubicBezTo>
                <a:cubicBezTo>
                  <a:pt x="76769" y="25165"/>
                  <a:pt x="76864" y="25089"/>
                  <a:pt x="76769" y="25069"/>
                </a:cubicBezTo>
                <a:cubicBezTo>
                  <a:pt x="76636" y="25089"/>
                  <a:pt x="76712" y="25279"/>
                  <a:pt x="76560" y="25279"/>
                </a:cubicBezTo>
                <a:cubicBezTo>
                  <a:pt x="76521" y="25203"/>
                  <a:pt x="76636" y="25012"/>
                  <a:pt x="76502" y="25031"/>
                </a:cubicBezTo>
                <a:cubicBezTo>
                  <a:pt x="76426" y="25146"/>
                  <a:pt x="76255" y="24917"/>
                  <a:pt x="76160" y="25069"/>
                </a:cubicBezTo>
                <a:cubicBezTo>
                  <a:pt x="76179" y="25203"/>
                  <a:pt x="76350" y="25203"/>
                  <a:pt x="76426" y="25127"/>
                </a:cubicBezTo>
                <a:cubicBezTo>
                  <a:pt x="76293" y="25336"/>
                  <a:pt x="76579" y="25317"/>
                  <a:pt x="76426" y="25431"/>
                </a:cubicBezTo>
                <a:cubicBezTo>
                  <a:pt x="76388" y="25298"/>
                  <a:pt x="76331" y="25526"/>
                  <a:pt x="76236" y="25488"/>
                </a:cubicBezTo>
                <a:cubicBezTo>
                  <a:pt x="76255" y="25374"/>
                  <a:pt x="76369" y="25260"/>
                  <a:pt x="76160" y="25241"/>
                </a:cubicBezTo>
                <a:cubicBezTo>
                  <a:pt x="76141" y="25336"/>
                  <a:pt x="75856" y="25241"/>
                  <a:pt x="75970" y="25431"/>
                </a:cubicBezTo>
                <a:cubicBezTo>
                  <a:pt x="76236" y="25431"/>
                  <a:pt x="76350" y="25602"/>
                  <a:pt x="76502" y="25697"/>
                </a:cubicBezTo>
                <a:cubicBezTo>
                  <a:pt x="76312" y="25678"/>
                  <a:pt x="76179" y="25640"/>
                  <a:pt x="76103" y="25545"/>
                </a:cubicBezTo>
                <a:cubicBezTo>
                  <a:pt x="76027" y="25716"/>
                  <a:pt x="75494" y="25697"/>
                  <a:pt x="75361" y="25640"/>
                </a:cubicBezTo>
                <a:cubicBezTo>
                  <a:pt x="75437" y="25716"/>
                  <a:pt x="75608" y="25868"/>
                  <a:pt x="75361" y="25906"/>
                </a:cubicBezTo>
                <a:cubicBezTo>
                  <a:pt x="75380" y="25773"/>
                  <a:pt x="75380" y="25659"/>
                  <a:pt x="75228" y="25640"/>
                </a:cubicBezTo>
                <a:cubicBezTo>
                  <a:pt x="74867" y="25564"/>
                  <a:pt x="74867" y="25773"/>
                  <a:pt x="74772" y="25906"/>
                </a:cubicBezTo>
                <a:cubicBezTo>
                  <a:pt x="74867" y="25716"/>
                  <a:pt x="74543" y="25868"/>
                  <a:pt x="74581" y="25754"/>
                </a:cubicBezTo>
                <a:cubicBezTo>
                  <a:pt x="74867" y="25811"/>
                  <a:pt x="74791" y="25602"/>
                  <a:pt x="74905" y="25545"/>
                </a:cubicBezTo>
                <a:cubicBezTo>
                  <a:pt x="74981" y="25583"/>
                  <a:pt x="75494" y="25640"/>
                  <a:pt x="75380" y="25431"/>
                </a:cubicBezTo>
                <a:cubicBezTo>
                  <a:pt x="75628" y="25355"/>
                  <a:pt x="75399" y="25659"/>
                  <a:pt x="75570" y="25640"/>
                </a:cubicBezTo>
                <a:cubicBezTo>
                  <a:pt x="75666" y="25545"/>
                  <a:pt x="75894" y="25545"/>
                  <a:pt x="75837" y="25336"/>
                </a:cubicBezTo>
                <a:cubicBezTo>
                  <a:pt x="75361" y="25165"/>
                  <a:pt x="75380" y="25488"/>
                  <a:pt x="75114" y="25279"/>
                </a:cubicBezTo>
                <a:cubicBezTo>
                  <a:pt x="75133" y="25393"/>
                  <a:pt x="75247" y="25431"/>
                  <a:pt x="75304" y="25488"/>
                </a:cubicBezTo>
                <a:cubicBezTo>
                  <a:pt x="74695" y="25545"/>
                  <a:pt x="74715" y="25298"/>
                  <a:pt x="74448" y="25184"/>
                </a:cubicBezTo>
                <a:cubicBezTo>
                  <a:pt x="74296" y="25279"/>
                  <a:pt x="74467" y="25393"/>
                  <a:pt x="74505" y="25488"/>
                </a:cubicBezTo>
                <a:cubicBezTo>
                  <a:pt x="74296" y="25374"/>
                  <a:pt x="74258" y="25374"/>
                  <a:pt x="74049" y="25488"/>
                </a:cubicBezTo>
                <a:cubicBezTo>
                  <a:pt x="73802" y="25488"/>
                  <a:pt x="73878" y="25241"/>
                  <a:pt x="73649" y="25241"/>
                </a:cubicBezTo>
                <a:cubicBezTo>
                  <a:pt x="73611" y="25488"/>
                  <a:pt x="73821" y="25260"/>
                  <a:pt x="73840" y="25488"/>
                </a:cubicBezTo>
                <a:cubicBezTo>
                  <a:pt x="73573" y="25507"/>
                  <a:pt x="73840" y="25526"/>
                  <a:pt x="73840" y="25602"/>
                </a:cubicBezTo>
                <a:cubicBezTo>
                  <a:pt x="73497" y="25564"/>
                  <a:pt x="73288" y="25716"/>
                  <a:pt x="73117" y="25545"/>
                </a:cubicBezTo>
                <a:cubicBezTo>
                  <a:pt x="73212" y="25526"/>
                  <a:pt x="73364" y="25564"/>
                  <a:pt x="73383" y="25488"/>
                </a:cubicBezTo>
                <a:cubicBezTo>
                  <a:pt x="73117" y="25507"/>
                  <a:pt x="72927" y="25374"/>
                  <a:pt x="72850" y="25602"/>
                </a:cubicBezTo>
                <a:cubicBezTo>
                  <a:pt x="72166" y="25621"/>
                  <a:pt x="71196" y="25355"/>
                  <a:pt x="70397" y="25602"/>
                </a:cubicBezTo>
                <a:cubicBezTo>
                  <a:pt x="69560" y="25431"/>
                  <a:pt x="68362" y="25545"/>
                  <a:pt x="67810" y="25602"/>
                </a:cubicBezTo>
                <a:cubicBezTo>
                  <a:pt x="67430" y="25621"/>
                  <a:pt x="67030" y="25488"/>
                  <a:pt x="66745" y="25488"/>
                </a:cubicBezTo>
                <a:cubicBezTo>
                  <a:pt x="66669" y="25488"/>
                  <a:pt x="66631" y="25640"/>
                  <a:pt x="66536" y="25640"/>
                </a:cubicBezTo>
                <a:cubicBezTo>
                  <a:pt x="65984" y="25697"/>
                  <a:pt x="64862" y="25355"/>
                  <a:pt x="64614" y="25754"/>
                </a:cubicBezTo>
                <a:cubicBezTo>
                  <a:pt x="65166" y="25716"/>
                  <a:pt x="66041" y="25716"/>
                  <a:pt x="66669" y="25811"/>
                </a:cubicBezTo>
                <a:cubicBezTo>
                  <a:pt x="66555" y="25792"/>
                  <a:pt x="66497" y="25849"/>
                  <a:pt x="66478" y="25906"/>
                </a:cubicBezTo>
                <a:cubicBezTo>
                  <a:pt x="66821" y="25849"/>
                  <a:pt x="66878" y="25963"/>
                  <a:pt x="66878" y="26059"/>
                </a:cubicBezTo>
                <a:cubicBezTo>
                  <a:pt x="66878" y="25963"/>
                  <a:pt x="67049" y="26001"/>
                  <a:pt x="67011" y="25849"/>
                </a:cubicBezTo>
                <a:cubicBezTo>
                  <a:pt x="66859" y="25906"/>
                  <a:pt x="66745" y="25678"/>
                  <a:pt x="66878" y="25697"/>
                </a:cubicBezTo>
                <a:cubicBezTo>
                  <a:pt x="66992" y="25944"/>
                  <a:pt x="67239" y="25678"/>
                  <a:pt x="67468" y="25697"/>
                </a:cubicBezTo>
                <a:cubicBezTo>
                  <a:pt x="67525" y="25830"/>
                  <a:pt x="67334" y="26135"/>
                  <a:pt x="67601" y="26116"/>
                </a:cubicBezTo>
                <a:cubicBezTo>
                  <a:pt x="67410" y="25963"/>
                  <a:pt x="67848" y="26040"/>
                  <a:pt x="67734" y="25811"/>
                </a:cubicBezTo>
                <a:cubicBezTo>
                  <a:pt x="67848" y="25830"/>
                  <a:pt x="68114" y="25735"/>
                  <a:pt x="68133" y="25849"/>
                </a:cubicBezTo>
                <a:cubicBezTo>
                  <a:pt x="68019" y="26001"/>
                  <a:pt x="67867" y="25830"/>
                  <a:pt x="67867" y="26001"/>
                </a:cubicBezTo>
                <a:cubicBezTo>
                  <a:pt x="68038" y="26154"/>
                  <a:pt x="67943" y="25887"/>
                  <a:pt x="68190" y="25963"/>
                </a:cubicBezTo>
                <a:cubicBezTo>
                  <a:pt x="68209" y="26040"/>
                  <a:pt x="68171" y="26154"/>
                  <a:pt x="68266" y="26173"/>
                </a:cubicBezTo>
                <a:cubicBezTo>
                  <a:pt x="68266" y="26059"/>
                  <a:pt x="68552" y="26135"/>
                  <a:pt x="68666" y="26116"/>
                </a:cubicBezTo>
                <a:cubicBezTo>
                  <a:pt x="68647" y="26001"/>
                  <a:pt x="68685" y="25925"/>
                  <a:pt x="68799" y="25906"/>
                </a:cubicBezTo>
                <a:cubicBezTo>
                  <a:pt x="68875" y="26154"/>
                  <a:pt x="69179" y="25754"/>
                  <a:pt x="68989" y="26059"/>
                </a:cubicBezTo>
                <a:cubicBezTo>
                  <a:pt x="69256" y="26001"/>
                  <a:pt x="69294" y="26116"/>
                  <a:pt x="69389" y="25963"/>
                </a:cubicBezTo>
                <a:cubicBezTo>
                  <a:pt x="69332" y="25925"/>
                  <a:pt x="69160" y="25754"/>
                  <a:pt x="69389" y="25792"/>
                </a:cubicBezTo>
                <a:cubicBezTo>
                  <a:pt x="69503" y="26001"/>
                  <a:pt x="69332" y="26097"/>
                  <a:pt x="69522" y="26154"/>
                </a:cubicBezTo>
                <a:cubicBezTo>
                  <a:pt x="69522" y="26097"/>
                  <a:pt x="69636" y="26116"/>
                  <a:pt x="69655" y="26059"/>
                </a:cubicBezTo>
                <a:cubicBezTo>
                  <a:pt x="69427" y="25963"/>
                  <a:pt x="69693" y="25792"/>
                  <a:pt x="69598" y="25906"/>
                </a:cubicBezTo>
                <a:cubicBezTo>
                  <a:pt x="69674" y="26173"/>
                  <a:pt x="69845" y="25792"/>
                  <a:pt x="69921" y="25963"/>
                </a:cubicBezTo>
                <a:cubicBezTo>
                  <a:pt x="69769" y="26059"/>
                  <a:pt x="69978" y="26154"/>
                  <a:pt x="70130" y="26268"/>
                </a:cubicBezTo>
                <a:cubicBezTo>
                  <a:pt x="69807" y="26363"/>
                  <a:pt x="69008" y="26116"/>
                  <a:pt x="68723" y="26363"/>
                </a:cubicBezTo>
                <a:cubicBezTo>
                  <a:pt x="68095" y="26211"/>
                  <a:pt x="67544" y="26192"/>
                  <a:pt x="66878" y="26363"/>
                </a:cubicBezTo>
                <a:cubicBezTo>
                  <a:pt x="66973" y="26439"/>
                  <a:pt x="66973" y="26572"/>
                  <a:pt x="67068" y="26629"/>
                </a:cubicBezTo>
                <a:cubicBezTo>
                  <a:pt x="66973" y="26667"/>
                  <a:pt x="66726" y="26572"/>
                  <a:pt x="66745" y="26686"/>
                </a:cubicBezTo>
                <a:cubicBezTo>
                  <a:pt x="67068" y="26762"/>
                  <a:pt x="67296" y="26667"/>
                  <a:pt x="67144" y="26420"/>
                </a:cubicBezTo>
                <a:cubicBezTo>
                  <a:pt x="67258" y="26439"/>
                  <a:pt x="67791" y="26382"/>
                  <a:pt x="67601" y="26477"/>
                </a:cubicBezTo>
                <a:cubicBezTo>
                  <a:pt x="67487" y="26496"/>
                  <a:pt x="67201" y="26401"/>
                  <a:pt x="67277" y="26572"/>
                </a:cubicBezTo>
                <a:cubicBezTo>
                  <a:pt x="67430" y="26705"/>
                  <a:pt x="67391" y="26496"/>
                  <a:pt x="67601" y="26534"/>
                </a:cubicBezTo>
                <a:cubicBezTo>
                  <a:pt x="67620" y="26781"/>
                  <a:pt x="68114" y="26781"/>
                  <a:pt x="67810" y="26572"/>
                </a:cubicBezTo>
                <a:cubicBezTo>
                  <a:pt x="67905" y="26610"/>
                  <a:pt x="68152" y="26515"/>
                  <a:pt x="68133" y="26629"/>
                </a:cubicBezTo>
                <a:cubicBezTo>
                  <a:pt x="68038" y="26591"/>
                  <a:pt x="68038" y="26876"/>
                  <a:pt x="68133" y="26838"/>
                </a:cubicBezTo>
                <a:cubicBezTo>
                  <a:pt x="68285" y="26838"/>
                  <a:pt x="68171" y="26648"/>
                  <a:pt x="68209" y="26572"/>
                </a:cubicBezTo>
                <a:cubicBezTo>
                  <a:pt x="68438" y="26496"/>
                  <a:pt x="68247" y="26762"/>
                  <a:pt x="68400" y="26724"/>
                </a:cubicBezTo>
                <a:cubicBezTo>
                  <a:pt x="68514" y="26629"/>
                  <a:pt x="68704" y="26591"/>
                  <a:pt x="68875" y="26534"/>
                </a:cubicBezTo>
                <a:cubicBezTo>
                  <a:pt x="68818" y="26458"/>
                  <a:pt x="68609" y="26515"/>
                  <a:pt x="68609" y="26420"/>
                </a:cubicBezTo>
                <a:cubicBezTo>
                  <a:pt x="69617" y="26420"/>
                  <a:pt x="70986" y="26705"/>
                  <a:pt x="71652" y="26477"/>
                </a:cubicBezTo>
                <a:cubicBezTo>
                  <a:pt x="71709" y="26686"/>
                  <a:pt x="72185" y="26629"/>
                  <a:pt x="72527" y="26477"/>
                </a:cubicBezTo>
                <a:cubicBezTo>
                  <a:pt x="72527" y="26686"/>
                  <a:pt x="72736" y="26439"/>
                  <a:pt x="72793" y="26629"/>
                </a:cubicBezTo>
                <a:cubicBezTo>
                  <a:pt x="73269" y="26382"/>
                  <a:pt x="73706" y="26610"/>
                  <a:pt x="74372" y="26477"/>
                </a:cubicBezTo>
                <a:cubicBezTo>
                  <a:pt x="74429" y="26553"/>
                  <a:pt x="74429" y="26667"/>
                  <a:pt x="74638" y="26629"/>
                </a:cubicBezTo>
                <a:cubicBezTo>
                  <a:pt x="74562" y="26553"/>
                  <a:pt x="74581" y="26496"/>
                  <a:pt x="74715" y="26477"/>
                </a:cubicBezTo>
                <a:cubicBezTo>
                  <a:pt x="74829" y="26572"/>
                  <a:pt x="75418" y="26439"/>
                  <a:pt x="75570" y="26629"/>
                </a:cubicBezTo>
                <a:cubicBezTo>
                  <a:pt x="75589" y="26553"/>
                  <a:pt x="75818" y="26553"/>
                  <a:pt x="75970" y="26572"/>
                </a:cubicBezTo>
                <a:cubicBezTo>
                  <a:pt x="75913" y="26591"/>
                  <a:pt x="75837" y="26572"/>
                  <a:pt x="75837" y="26629"/>
                </a:cubicBezTo>
                <a:cubicBezTo>
                  <a:pt x="76046" y="26686"/>
                  <a:pt x="76426" y="26572"/>
                  <a:pt x="76179" y="26781"/>
                </a:cubicBezTo>
                <a:cubicBezTo>
                  <a:pt x="76255" y="26838"/>
                  <a:pt x="76407" y="26838"/>
                  <a:pt x="76560" y="26838"/>
                </a:cubicBezTo>
                <a:cubicBezTo>
                  <a:pt x="76636" y="26610"/>
                  <a:pt x="76712" y="26534"/>
                  <a:pt x="76902" y="26534"/>
                </a:cubicBezTo>
                <a:cubicBezTo>
                  <a:pt x="76959" y="26705"/>
                  <a:pt x="76636" y="26591"/>
                  <a:pt x="76693" y="26781"/>
                </a:cubicBezTo>
                <a:cubicBezTo>
                  <a:pt x="77092" y="26591"/>
                  <a:pt x="77530" y="26876"/>
                  <a:pt x="77891" y="26572"/>
                </a:cubicBezTo>
                <a:cubicBezTo>
                  <a:pt x="77929" y="26667"/>
                  <a:pt x="77796" y="26705"/>
                  <a:pt x="77891" y="26724"/>
                </a:cubicBezTo>
                <a:cubicBezTo>
                  <a:pt x="78500" y="26648"/>
                  <a:pt x="78956" y="26800"/>
                  <a:pt x="79489" y="26724"/>
                </a:cubicBezTo>
                <a:cubicBezTo>
                  <a:pt x="79584" y="26800"/>
                  <a:pt x="79527" y="26991"/>
                  <a:pt x="79698" y="26991"/>
                </a:cubicBezTo>
                <a:cubicBezTo>
                  <a:pt x="79717" y="26819"/>
                  <a:pt x="79983" y="27086"/>
                  <a:pt x="79964" y="26934"/>
                </a:cubicBezTo>
                <a:cubicBezTo>
                  <a:pt x="79869" y="26895"/>
                  <a:pt x="79717" y="26895"/>
                  <a:pt x="79698" y="26781"/>
                </a:cubicBezTo>
                <a:cubicBezTo>
                  <a:pt x="80078" y="26800"/>
                  <a:pt x="80364" y="26686"/>
                  <a:pt x="80687" y="26838"/>
                </a:cubicBezTo>
                <a:cubicBezTo>
                  <a:pt x="80744" y="26629"/>
                  <a:pt x="80972" y="26876"/>
                  <a:pt x="81086" y="26743"/>
                </a:cubicBezTo>
                <a:cubicBezTo>
                  <a:pt x="81048" y="26667"/>
                  <a:pt x="80820" y="26724"/>
                  <a:pt x="80820" y="26629"/>
                </a:cubicBezTo>
                <a:cubicBezTo>
                  <a:pt x="81144" y="26629"/>
                  <a:pt x="81144" y="26686"/>
                  <a:pt x="81410" y="26629"/>
                </a:cubicBezTo>
                <a:cubicBezTo>
                  <a:pt x="81524" y="26857"/>
                  <a:pt x="81048" y="26610"/>
                  <a:pt x="81144" y="26838"/>
                </a:cubicBezTo>
                <a:cubicBezTo>
                  <a:pt x="81315" y="26819"/>
                  <a:pt x="81638" y="26972"/>
                  <a:pt x="81676" y="26781"/>
                </a:cubicBezTo>
                <a:cubicBezTo>
                  <a:pt x="81904" y="26724"/>
                  <a:pt x="81733" y="26953"/>
                  <a:pt x="81942" y="26895"/>
                </a:cubicBezTo>
                <a:cubicBezTo>
                  <a:pt x="82399" y="26610"/>
                  <a:pt x="83046" y="27029"/>
                  <a:pt x="83483" y="26724"/>
                </a:cubicBezTo>
                <a:cubicBezTo>
                  <a:pt x="83540" y="26972"/>
                  <a:pt x="83806" y="26953"/>
                  <a:pt x="84016" y="26934"/>
                </a:cubicBezTo>
                <a:cubicBezTo>
                  <a:pt x="84853" y="26914"/>
                  <a:pt x="86545" y="27010"/>
                  <a:pt x="86926" y="26895"/>
                </a:cubicBezTo>
                <a:cubicBezTo>
                  <a:pt x="87021" y="26895"/>
                  <a:pt x="86983" y="26972"/>
                  <a:pt x="87059" y="26991"/>
                </a:cubicBezTo>
                <a:cubicBezTo>
                  <a:pt x="88390" y="26895"/>
                  <a:pt x="89361" y="27276"/>
                  <a:pt x="90121" y="26934"/>
                </a:cubicBezTo>
                <a:cubicBezTo>
                  <a:pt x="91738" y="27295"/>
                  <a:pt x="93450" y="27067"/>
                  <a:pt x="95238" y="27086"/>
                </a:cubicBezTo>
                <a:cubicBezTo>
                  <a:pt x="93983" y="26800"/>
                  <a:pt x="92860" y="27010"/>
                  <a:pt x="91719" y="26724"/>
                </a:cubicBezTo>
                <a:cubicBezTo>
                  <a:pt x="91719" y="26648"/>
                  <a:pt x="92290" y="26762"/>
                  <a:pt x="92442" y="26838"/>
                </a:cubicBezTo>
                <a:cubicBezTo>
                  <a:pt x="93488" y="26743"/>
                  <a:pt x="94667" y="26496"/>
                  <a:pt x="95371" y="26724"/>
                </a:cubicBezTo>
                <a:cubicBezTo>
                  <a:pt x="95447" y="26648"/>
                  <a:pt x="95733" y="26724"/>
                  <a:pt x="95828" y="26629"/>
                </a:cubicBezTo>
                <a:cubicBezTo>
                  <a:pt x="95980" y="26819"/>
                  <a:pt x="96265" y="26743"/>
                  <a:pt x="96569" y="26724"/>
                </a:cubicBezTo>
                <a:cubicBezTo>
                  <a:pt x="96988" y="27086"/>
                  <a:pt x="97501" y="26857"/>
                  <a:pt x="98091" y="26724"/>
                </a:cubicBezTo>
                <a:cubicBezTo>
                  <a:pt x="98072" y="26876"/>
                  <a:pt x="98186" y="26895"/>
                  <a:pt x="98357" y="26895"/>
                </a:cubicBezTo>
                <a:cubicBezTo>
                  <a:pt x="98433" y="26667"/>
                  <a:pt x="99327" y="26953"/>
                  <a:pt x="99879" y="26838"/>
                </a:cubicBezTo>
                <a:cubicBezTo>
                  <a:pt x="99974" y="27086"/>
                  <a:pt x="99499" y="26914"/>
                  <a:pt x="99423" y="27048"/>
                </a:cubicBezTo>
                <a:cubicBezTo>
                  <a:pt x="99822" y="27200"/>
                  <a:pt x="100336" y="27067"/>
                  <a:pt x="100678" y="27200"/>
                </a:cubicBezTo>
                <a:cubicBezTo>
                  <a:pt x="100868" y="27143"/>
                  <a:pt x="100678" y="26800"/>
                  <a:pt x="100944" y="26934"/>
                </a:cubicBezTo>
                <a:cubicBezTo>
                  <a:pt x="100545" y="27010"/>
                  <a:pt x="101230" y="26934"/>
                  <a:pt x="101211" y="27048"/>
                </a:cubicBezTo>
                <a:cubicBezTo>
                  <a:pt x="101134" y="27048"/>
                  <a:pt x="101115" y="27105"/>
                  <a:pt x="101077" y="27143"/>
                </a:cubicBezTo>
                <a:cubicBezTo>
                  <a:pt x="101115" y="27181"/>
                  <a:pt x="101401" y="27257"/>
                  <a:pt x="101420" y="27143"/>
                </a:cubicBezTo>
                <a:cubicBezTo>
                  <a:pt x="101344" y="27143"/>
                  <a:pt x="101230" y="27162"/>
                  <a:pt x="101211" y="27086"/>
                </a:cubicBezTo>
                <a:cubicBezTo>
                  <a:pt x="101287" y="27086"/>
                  <a:pt x="101287" y="27010"/>
                  <a:pt x="101287" y="26934"/>
                </a:cubicBezTo>
                <a:cubicBezTo>
                  <a:pt x="101439" y="26934"/>
                  <a:pt x="101496" y="27029"/>
                  <a:pt x="101610" y="26934"/>
                </a:cubicBezTo>
                <a:cubicBezTo>
                  <a:pt x="101876" y="27333"/>
                  <a:pt x="102922" y="26934"/>
                  <a:pt x="103075" y="27200"/>
                </a:cubicBezTo>
                <a:cubicBezTo>
                  <a:pt x="103303" y="27181"/>
                  <a:pt x="103075" y="27048"/>
                  <a:pt x="103208" y="27048"/>
                </a:cubicBezTo>
                <a:cubicBezTo>
                  <a:pt x="103170" y="27200"/>
                  <a:pt x="103531" y="27067"/>
                  <a:pt x="103474" y="27238"/>
                </a:cubicBezTo>
                <a:cubicBezTo>
                  <a:pt x="103094" y="27314"/>
                  <a:pt x="102580" y="27105"/>
                  <a:pt x="102485" y="27295"/>
                </a:cubicBezTo>
                <a:cubicBezTo>
                  <a:pt x="103911" y="27352"/>
                  <a:pt x="105452" y="27656"/>
                  <a:pt x="106670" y="27504"/>
                </a:cubicBezTo>
                <a:cubicBezTo>
                  <a:pt x="106365" y="27409"/>
                  <a:pt x="105814" y="27485"/>
                  <a:pt x="105205" y="27200"/>
                </a:cubicBezTo>
                <a:cubicBezTo>
                  <a:pt x="106708" y="27219"/>
                  <a:pt x="108248" y="27485"/>
                  <a:pt x="109523" y="27656"/>
                </a:cubicBezTo>
                <a:cubicBezTo>
                  <a:pt x="109485" y="27618"/>
                  <a:pt x="109370" y="27466"/>
                  <a:pt x="109580" y="27504"/>
                </a:cubicBezTo>
                <a:cubicBezTo>
                  <a:pt x="109827" y="27504"/>
                  <a:pt x="109447" y="27675"/>
                  <a:pt x="109656" y="27656"/>
                </a:cubicBezTo>
                <a:cubicBezTo>
                  <a:pt x="109751" y="27637"/>
                  <a:pt x="109732" y="27542"/>
                  <a:pt x="109789" y="27504"/>
                </a:cubicBezTo>
                <a:cubicBezTo>
                  <a:pt x="109599" y="27390"/>
                  <a:pt x="109256" y="27466"/>
                  <a:pt x="109123" y="27561"/>
                </a:cubicBezTo>
                <a:cubicBezTo>
                  <a:pt x="108933" y="27257"/>
                  <a:pt x="107811" y="27352"/>
                  <a:pt x="107792" y="27352"/>
                </a:cubicBezTo>
                <a:cubicBezTo>
                  <a:pt x="107773" y="27352"/>
                  <a:pt x="107811" y="27200"/>
                  <a:pt x="107792" y="27200"/>
                </a:cubicBezTo>
                <a:cubicBezTo>
                  <a:pt x="107659" y="27124"/>
                  <a:pt x="107278" y="27295"/>
                  <a:pt x="107468" y="27143"/>
                </a:cubicBezTo>
                <a:cubicBezTo>
                  <a:pt x="109047" y="27314"/>
                  <a:pt x="109732" y="27371"/>
                  <a:pt x="111044" y="27447"/>
                </a:cubicBezTo>
                <a:cubicBezTo>
                  <a:pt x="111082" y="27523"/>
                  <a:pt x="111120" y="27580"/>
                  <a:pt x="111177" y="27618"/>
                </a:cubicBezTo>
                <a:cubicBezTo>
                  <a:pt x="111824" y="27333"/>
                  <a:pt x="112946" y="27827"/>
                  <a:pt x="113441" y="27561"/>
                </a:cubicBezTo>
                <a:cubicBezTo>
                  <a:pt x="113194" y="27561"/>
                  <a:pt x="112623" y="27542"/>
                  <a:pt x="112775" y="27409"/>
                </a:cubicBezTo>
                <a:cubicBezTo>
                  <a:pt x="113460" y="27561"/>
                  <a:pt x="114012" y="27580"/>
                  <a:pt x="114696" y="27656"/>
                </a:cubicBezTo>
                <a:cubicBezTo>
                  <a:pt x="114867" y="27637"/>
                  <a:pt x="115971" y="27980"/>
                  <a:pt x="116161" y="27656"/>
                </a:cubicBezTo>
                <a:cubicBezTo>
                  <a:pt x="116541" y="27713"/>
                  <a:pt x="117606" y="27999"/>
                  <a:pt x="117816" y="27808"/>
                </a:cubicBezTo>
                <a:cubicBezTo>
                  <a:pt x="120593" y="28227"/>
                  <a:pt x="124093" y="28474"/>
                  <a:pt x="127516" y="28950"/>
                </a:cubicBezTo>
                <a:cubicBezTo>
                  <a:pt x="127345" y="28931"/>
                  <a:pt x="127288" y="28969"/>
                  <a:pt x="127326" y="29102"/>
                </a:cubicBezTo>
                <a:cubicBezTo>
                  <a:pt x="128258" y="29026"/>
                  <a:pt x="129000" y="29102"/>
                  <a:pt x="130046" y="29311"/>
                </a:cubicBezTo>
                <a:cubicBezTo>
                  <a:pt x="129970" y="29292"/>
                  <a:pt x="130388" y="29349"/>
                  <a:pt x="130369" y="29463"/>
                </a:cubicBezTo>
                <a:cubicBezTo>
                  <a:pt x="129190" y="29349"/>
                  <a:pt x="128315" y="29197"/>
                  <a:pt x="127193" y="29216"/>
                </a:cubicBezTo>
                <a:lnTo>
                  <a:pt x="127193" y="29007"/>
                </a:lnTo>
                <a:cubicBezTo>
                  <a:pt x="127022" y="29064"/>
                  <a:pt x="126908" y="28855"/>
                  <a:pt x="126851" y="29007"/>
                </a:cubicBezTo>
                <a:cubicBezTo>
                  <a:pt x="126984" y="29007"/>
                  <a:pt x="127079" y="29045"/>
                  <a:pt x="127117" y="29102"/>
                </a:cubicBezTo>
                <a:cubicBezTo>
                  <a:pt x="126984" y="29235"/>
                  <a:pt x="126775" y="28931"/>
                  <a:pt x="126584" y="29102"/>
                </a:cubicBezTo>
                <a:cubicBezTo>
                  <a:pt x="126584" y="29026"/>
                  <a:pt x="126603" y="28912"/>
                  <a:pt x="126527" y="28893"/>
                </a:cubicBezTo>
                <a:cubicBezTo>
                  <a:pt x="126356" y="29064"/>
                  <a:pt x="126470" y="28836"/>
                  <a:pt x="126394" y="28855"/>
                </a:cubicBezTo>
                <a:cubicBezTo>
                  <a:pt x="125938" y="29064"/>
                  <a:pt x="125367" y="28702"/>
                  <a:pt x="124720" y="28855"/>
                </a:cubicBezTo>
                <a:cubicBezTo>
                  <a:pt x="124872" y="28893"/>
                  <a:pt x="125082" y="28874"/>
                  <a:pt x="125120" y="29007"/>
                </a:cubicBezTo>
                <a:cubicBezTo>
                  <a:pt x="124663" y="28893"/>
                  <a:pt x="124302" y="28969"/>
                  <a:pt x="124131" y="28702"/>
                </a:cubicBezTo>
                <a:lnTo>
                  <a:pt x="124131" y="28950"/>
                </a:lnTo>
                <a:cubicBezTo>
                  <a:pt x="123769" y="29045"/>
                  <a:pt x="123503" y="28760"/>
                  <a:pt x="123199" y="29007"/>
                </a:cubicBezTo>
                <a:cubicBezTo>
                  <a:pt x="123237" y="28817"/>
                  <a:pt x="122875" y="28950"/>
                  <a:pt x="122875" y="28798"/>
                </a:cubicBezTo>
                <a:cubicBezTo>
                  <a:pt x="122894" y="28893"/>
                  <a:pt x="122780" y="28893"/>
                  <a:pt x="122742" y="28950"/>
                </a:cubicBezTo>
                <a:cubicBezTo>
                  <a:pt x="122723" y="29083"/>
                  <a:pt x="122989" y="28988"/>
                  <a:pt x="122932" y="29159"/>
                </a:cubicBezTo>
                <a:cubicBezTo>
                  <a:pt x="122666" y="29159"/>
                  <a:pt x="122628" y="28969"/>
                  <a:pt x="122609" y="28893"/>
                </a:cubicBezTo>
                <a:lnTo>
                  <a:pt x="122343" y="28893"/>
                </a:lnTo>
                <a:cubicBezTo>
                  <a:pt x="122362" y="28969"/>
                  <a:pt x="122438" y="28988"/>
                  <a:pt x="122476" y="29064"/>
                </a:cubicBezTo>
                <a:cubicBezTo>
                  <a:pt x="122133" y="29064"/>
                  <a:pt x="122076" y="28988"/>
                  <a:pt x="121867" y="29102"/>
                </a:cubicBezTo>
                <a:cubicBezTo>
                  <a:pt x="121753" y="29102"/>
                  <a:pt x="121981" y="28912"/>
                  <a:pt x="121734" y="28893"/>
                </a:cubicBezTo>
                <a:cubicBezTo>
                  <a:pt x="121677" y="29330"/>
                  <a:pt x="122019" y="29292"/>
                  <a:pt x="122076" y="29520"/>
                </a:cubicBezTo>
                <a:cubicBezTo>
                  <a:pt x="121867" y="29539"/>
                  <a:pt x="121430" y="29634"/>
                  <a:pt x="121278" y="29368"/>
                </a:cubicBezTo>
                <a:cubicBezTo>
                  <a:pt x="121182" y="29520"/>
                  <a:pt x="120992" y="29368"/>
                  <a:pt x="120878" y="29311"/>
                </a:cubicBezTo>
                <a:cubicBezTo>
                  <a:pt x="120688" y="29577"/>
                  <a:pt x="120555" y="29197"/>
                  <a:pt x="120479" y="29425"/>
                </a:cubicBezTo>
                <a:cubicBezTo>
                  <a:pt x="120326" y="29330"/>
                  <a:pt x="119889" y="29045"/>
                  <a:pt x="119756" y="29254"/>
                </a:cubicBezTo>
                <a:cubicBezTo>
                  <a:pt x="119965" y="29273"/>
                  <a:pt x="120155" y="29292"/>
                  <a:pt x="120288" y="29368"/>
                </a:cubicBezTo>
                <a:cubicBezTo>
                  <a:pt x="119984" y="29387"/>
                  <a:pt x="119946" y="29292"/>
                  <a:pt x="119756" y="29368"/>
                </a:cubicBezTo>
                <a:cubicBezTo>
                  <a:pt x="119585" y="29026"/>
                  <a:pt x="119128" y="29197"/>
                  <a:pt x="118748" y="29064"/>
                </a:cubicBezTo>
                <a:cubicBezTo>
                  <a:pt x="118691" y="28836"/>
                  <a:pt x="119185" y="29045"/>
                  <a:pt x="119147" y="28855"/>
                </a:cubicBezTo>
                <a:cubicBezTo>
                  <a:pt x="118862" y="28874"/>
                  <a:pt x="118919" y="28626"/>
                  <a:pt x="118748" y="28531"/>
                </a:cubicBezTo>
                <a:cubicBezTo>
                  <a:pt x="118862" y="28969"/>
                  <a:pt x="118577" y="28569"/>
                  <a:pt x="118481" y="28855"/>
                </a:cubicBezTo>
                <a:cubicBezTo>
                  <a:pt x="118481" y="28779"/>
                  <a:pt x="118519" y="28664"/>
                  <a:pt x="118424" y="28645"/>
                </a:cubicBezTo>
                <a:cubicBezTo>
                  <a:pt x="118329" y="28645"/>
                  <a:pt x="118177" y="28626"/>
                  <a:pt x="118158" y="28702"/>
                </a:cubicBezTo>
                <a:cubicBezTo>
                  <a:pt x="118558" y="28721"/>
                  <a:pt x="118196" y="28798"/>
                  <a:pt x="118158" y="28798"/>
                </a:cubicBezTo>
                <a:cubicBezTo>
                  <a:pt x="118234" y="28931"/>
                  <a:pt x="118653" y="28836"/>
                  <a:pt x="118691" y="29007"/>
                </a:cubicBezTo>
                <a:cubicBezTo>
                  <a:pt x="118539" y="29159"/>
                  <a:pt x="118253" y="28912"/>
                  <a:pt x="118215" y="29102"/>
                </a:cubicBezTo>
                <a:cubicBezTo>
                  <a:pt x="118272" y="29159"/>
                  <a:pt x="118253" y="29235"/>
                  <a:pt x="118424" y="29311"/>
                </a:cubicBezTo>
                <a:cubicBezTo>
                  <a:pt x="118481" y="29216"/>
                  <a:pt x="118215" y="29140"/>
                  <a:pt x="118424" y="29102"/>
                </a:cubicBezTo>
                <a:cubicBezTo>
                  <a:pt x="118424" y="29292"/>
                  <a:pt x="118634" y="29007"/>
                  <a:pt x="118615" y="29159"/>
                </a:cubicBezTo>
                <a:cubicBezTo>
                  <a:pt x="118405" y="29178"/>
                  <a:pt x="118786" y="29387"/>
                  <a:pt x="118558" y="29425"/>
                </a:cubicBezTo>
                <a:cubicBezTo>
                  <a:pt x="118519" y="29349"/>
                  <a:pt x="118481" y="29406"/>
                  <a:pt x="118558" y="29463"/>
                </a:cubicBezTo>
                <a:cubicBezTo>
                  <a:pt x="118424" y="29501"/>
                  <a:pt x="118158" y="29406"/>
                  <a:pt x="118215" y="29577"/>
                </a:cubicBezTo>
                <a:cubicBezTo>
                  <a:pt x="118310" y="29692"/>
                  <a:pt x="118710" y="29558"/>
                  <a:pt x="118748" y="29730"/>
                </a:cubicBezTo>
                <a:cubicBezTo>
                  <a:pt x="118405" y="29634"/>
                  <a:pt x="118653" y="29996"/>
                  <a:pt x="118424" y="29996"/>
                </a:cubicBezTo>
                <a:cubicBezTo>
                  <a:pt x="118329" y="29863"/>
                  <a:pt x="118443" y="29825"/>
                  <a:pt x="118348" y="29787"/>
                </a:cubicBezTo>
                <a:cubicBezTo>
                  <a:pt x="118234" y="29806"/>
                  <a:pt x="118063" y="30034"/>
                  <a:pt x="117949" y="29882"/>
                </a:cubicBezTo>
                <a:cubicBezTo>
                  <a:pt x="118063" y="29901"/>
                  <a:pt x="118101" y="29825"/>
                  <a:pt x="118082" y="29730"/>
                </a:cubicBezTo>
                <a:cubicBezTo>
                  <a:pt x="117511" y="29844"/>
                  <a:pt x="117169" y="29787"/>
                  <a:pt x="116751" y="29730"/>
                </a:cubicBezTo>
                <a:cubicBezTo>
                  <a:pt x="116884" y="29825"/>
                  <a:pt x="116713" y="29825"/>
                  <a:pt x="116751" y="29996"/>
                </a:cubicBezTo>
                <a:cubicBezTo>
                  <a:pt x="116560" y="30034"/>
                  <a:pt x="116503" y="29939"/>
                  <a:pt x="116351" y="29939"/>
                </a:cubicBezTo>
                <a:cubicBezTo>
                  <a:pt x="116313" y="29863"/>
                  <a:pt x="116427" y="29673"/>
                  <a:pt x="116294" y="29673"/>
                </a:cubicBezTo>
                <a:cubicBezTo>
                  <a:pt x="116161" y="29882"/>
                  <a:pt x="116047" y="29634"/>
                  <a:pt x="115895" y="29577"/>
                </a:cubicBezTo>
                <a:cubicBezTo>
                  <a:pt x="115134" y="29939"/>
                  <a:pt x="114240" y="29730"/>
                  <a:pt x="113555" y="29787"/>
                </a:cubicBezTo>
                <a:cubicBezTo>
                  <a:pt x="113669" y="29977"/>
                  <a:pt x="114012" y="29977"/>
                  <a:pt x="114164" y="30243"/>
                </a:cubicBezTo>
                <a:cubicBezTo>
                  <a:pt x="113878" y="30262"/>
                  <a:pt x="113840" y="30167"/>
                  <a:pt x="113631" y="30243"/>
                </a:cubicBezTo>
                <a:cubicBezTo>
                  <a:pt x="113422" y="30186"/>
                  <a:pt x="113650" y="30110"/>
                  <a:pt x="113422" y="30034"/>
                </a:cubicBezTo>
                <a:cubicBezTo>
                  <a:pt x="113422" y="30129"/>
                  <a:pt x="113441" y="30224"/>
                  <a:pt x="113289" y="30205"/>
                </a:cubicBezTo>
                <a:cubicBezTo>
                  <a:pt x="113289" y="30129"/>
                  <a:pt x="113308" y="30053"/>
                  <a:pt x="113232" y="30034"/>
                </a:cubicBezTo>
                <a:cubicBezTo>
                  <a:pt x="113251" y="30262"/>
                  <a:pt x="112984" y="30091"/>
                  <a:pt x="112965" y="30034"/>
                </a:cubicBezTo>
                <a:cubicBezTo>
                  <a:pt x="112813" y="30281"/>
                  <a:pt x="112623" y="30110"/>
                  <a:pt x="112224" y="30091"/>
                </a:cubicBezTo>
                <a:cubicBezTo>
                  <a:pt x="112338" y="30338"/>
                  <a:pt x="111767" y="30072"/>
                  <a:pt x="111691" y="30205"/>
                </a:cubicBezTo>
                <a:cubicBezTo>
                  <a:pt x="111710" y="30072"/>
                  <a:pt x="111672" y="29977"/>
                  <a:pt x="111558" y="29939"/>
                </a:cubicBezTo>
                <a:cubicBezTo>
                  <a:pt x="111577" y="30167"/>
                  <a:pt x="111196" y="29787"/>
                  <a:pt x="111101" y="30034"/>
                </a:cubicBezTo>
                <a:cubicBezTo>
                  <a:pt x="112281" y="30357"/>
                  <a:pt x="110721" y="29844"/>
                  <a:pt x="110645" y="30091"/>
                </a:cubicBezTo>
                <a:cubicBezTo>
                  <a:pt x="110626" y="29996"/>
                  <a:pt x="110645" y="29939"/>
                  <a:pt x="110702" y="29882"/>
                </a:cubicBezTo>
                <a:cubicBezTo>
                  <a:pt x="110607" y="29996"/>
                  <a:pt x="110226" y="29977"/>
                  <a:pt x="110512" y="30091"/>
                </a:cubicBezTo>
                <a:cubicBezTo>
                  <a:pt x="110226" y="30091"/>
                  <a:pt x="110036" y="30015"/>
                  <a:pt x="109713" y="30034"/>
                </a:cubicBezTo>
                <a:cubicBezTo>
                  <a:pt x="109694" y="29901"/>
                  <a:pt x="109827" y="29939"/>
                  <a:pt x="109713" y="29844"/>
                </a:cubicBezTo>
                <a:cubicBezTo>
                  <a:pt x="110055" y="29768"/>
                  <a:pt x="109903" y="29958"/>
                  <a:pt x="109979" y="29996"/>
                </a:cubicBezTo>
                <a:cubicBezTo>
                  <a:pt x="110055" y="29901"/>
                  <a:pt x="110169" y="29863"/>
                  <a:pt x="110245" y="29787"/>
                </a:cubicBezTo>
                <a:cubicBezTo>
                  <a:pt x="109865" y="29844"/>
                  <a:pt x="109504" y="29615"/>
                  <a:pt x="109313" y="29844"/>
                </a:cubicBezTo>
                <a:cubicBezTo>
                  <a:pt x="109409" y="29863"/>
                  <a:pt x="109656" y="29768"/>
                  <a:pt x="109637" y="29882"/>
                </a:cubicBezTo>
                <a:cubicBezTo>
                  <a:pt x="109123" y="29977"/>
                  <a:pt x="109028" y="29787"/>
                  <a:pt x="108515" y="29882"/>
                </a:cubicBezTo>
                <a:cubicBezTo>
                  <a:pt x="108476" y="29787"/>
                  <a:pt x="108724" y="29673"/>
                  <a:pt x="108457" y="29673"/>
                </a:cubicBezTo>
                <a:cubicBezTo>
                  <a:pt x="108457" y="30015"/>
                  <a:pt x="107544" y="29673"/>
                  <a:pt x="107183" y="29844"/>
                </a:cubicBezTo>
                <a:cubicBezTo>
                  <a:pt x="107183" y="29749"/>
                  <a:pt x="107202" y="29653"/>
                  <a:pt x="107126" y="29634"/>
                </a:cubicBezTo>
                <a:cubicBezTo>
                  <a:pt x="107126" y="29711"/>
                  <a:pt x="107069" y="29768"/>
                  <a:pt x="106993" y="29787"/>
                </a:cubicBezTo>
                <a:cubicBezTo>
                  <a:pt x="106936" y="29577"/>
                  <a:pt x="106612" y="29615"/>
                  <a:pt x="106593" y="29787"/>
                </a:cubicBezTo>
                <a:cubicBezTo>
                  <a:pt x="106593" y="29653"/>
                  <a:pt x="106555" y="29577"/>
                  <a:pt x="106460" y="29520"/>
                </a:cubicBezTo>
                <a:cubicBezTo>
                  <a:pt x="106460" y="29768"/>
                  <a:pt x="106004" y="29463"/>
                  <a:pt x="106251" y="29730"/>
                </a:cubicBezTo>
                <a:cubicBezTo>
                  <a:pt x="105909" y="29768"/>
                  <a:pt x="105737" y="29692"/>
                  <a:pt x="105661" y="29520"/>
                </a:cubicBezTo>
                <a:cubicBezTo>
                  <a:pt x="105661" y="29615"/>
                  <a:pt x="105680" y="29692"/>
                  <a:pt x="105718" y="29730"/>
                </a:cubicBezTo>
                <a:cubicBezTo>
                  <a:pt x="105357" y="29692"/>
                  <a:pt x="105167" y="29539"/>
                  <a:pt x="104863" y="29730"/>
                </a:cubicBezTo>
                <a:cubicBezTo>
                  <a:pt x="104824" y="29482"/>
                  <a:pt x="104729" y="29634"/>
                  <a:pt x="104653" y="29730"/>
                </a:cubicBezTo>
                <a:cubicBezTo>
                  <a:pt x="104691" y="29501"/>
                  <a:pt x="104064" y="29539"/>
                  <a:pt x="104007" y="29730"/>
                </a:cubicBezTo>
                <a:cubicBezTo>
                  <a:pt x="104311" y="29711"/>
                  <a:pt x="104368" y="29825"/>
                  <a:pt x="104520" y="29673"/>
                </a:cubicBezTo>
                <a:cubicBezTo>
                  <a:pt x="104501" y="29863"/>
                  <a:pt x="104844" y="29730"/>
                  <a:pt x="104863" y="29882"/>
                </a:cubicBezTo>
                <a:cubicBezTo>
                  <a:pt x="104844" y="29673"/>
                  <a:pt x="105015" y="29844"/>
                  <a:pt x="105053" y="29882"/>
                </a:cubicBezTo>
                <a:cubicBezTo>
                  <a:pt x="105091" y="29825"/>
                  <a:pt x="105129" y="29768"/>
                  <a:pt x="105186" y="29730"/>
                </a:cubicBezTo>
                <a:cubicBezTo>
                  <a:pt x="105129" y="29920"/>
                  <a:pt x="105300" y="29901"/>
                  <a:pt x="105395" y="29844"/>
                </a:cubicBezTo>
                <a:cubicBezTo>
                  <a:pt x="105414" y="29920"/>
                  <a:pt x="105376" y="30034"/>
                  <a:pt x="105452" y="30034"/>
                </a:cubicBezTo>
                <a:cubicBezTo>
                  <a:pt x="105776" y="29558"/>
                  <a:pt x="106251" y="30186"/>
                  <a:pt x="106650" y="29939"/>
                </a:cubicBezTo>
                <a:cubicBezTo>
                  <a:pt x="107012" y="30167"/>
                  <a:pt x="107944" y="30053"/>
                  <a:pt x="108515" y="30205"/>
                </a:cubicBezTo>
                <a:cubicBezTo>
                  <a:pt x="108515" y="30148"/>
                  <a:pt x="108457" y="30129"/>
                  <a:pt x="108457" y="30091"/>
                </a:cubicBezTo>
                <a:cubicBezTo>
                  <a:pt x="110322" y="30452"/>
                  <a:pt x="112452" y="30148"/>
                  <a:pt x="114297" y="30662"/>
                </a:cubicBezTo>
                <a:cubicBezTo>
                  <a:pt x="114278" y="30586"/>
                  <a:pt x="114183" y="30566"/>
                  <a:pt x="114164" y="30509"/>
                </a:cubicBezTo>
                <a:lnTo>
                  <a:pt x="114620" y="30509"/>
                </a:lnTo>
                <a:cubicBezTo>
                  <a:pt x="114639" y="30586"/>
                  <a:pt x="114601" y="30700"/>
                  <a:pt x="114696" y="30719"/>
                </a:cubicBezTo>
                <a:lnTo>
                  <a:pt x="115020" y="30719"/>
                </a:lnTo>
                <a:cubicBezTo>
                  <a:pt x="115020" y="30643"/>
                  <a:pt x="114944" y="30643"/>
                  <a:pt x="114963" y="30566"/>
                </a:cubicBezTo>
                <a:cubicBezTo>
                  <a:pt x="115800" y="30681"/>
                  <a:pt x="116693" y="30624"/>
                  <a:pt x="117150" y="30776"/>
                </a:cubicBezTo>
                <a:cubicBezTo>
                  <a:pt x="117093" y="30776"/>
                  <a:pt x="117017" y="30776"/>
                  <a:pt x="117017" y="30814"/>
                </a:cubicBezTo>
                <a:cubicBezTo>
                  <a:pt x="117302" y="30814"/>
                  <a:pt x="117207" y="30985"/>
                  <a:pt x="117416" y="30814"/>
                </a:cubicBezTo>
                <a:cubicBezTo>
                  <a:pt x="117721" y="31099"/>
                  <a:pt x="118310" y="31080"/>
                  <a:pt x="118748" y="30966"/>
                </a:cubicBezTo>
                <a:cubicBezTo>
                  <a:pt x="118672" y="30966"/>
                  <a:pt x="118558" y="30985"/>
                  <a:pt x="118539" y="30928"/>
                </a:cubicBezTo>
                <a:cubicBezTo>
                  <a:pt x="118615" y="30890"/>
                  <a:pt x="119033" y="30909"/>
                  <a:pt x="119071" y="30928"/>
                </a:cubicBezTo>
                <a:cubicBezTo>
                  <a:pt x="119014" y="30985"/>
                  <a:pt x="118843" y="30947"/>
                  <a:pt x="118881" y="31080"/>
                </a:cubicBezTo>
                <a:cubicBezTo>
                  <a:pt x="118976" y="31080"/>
                  <a:pt x="119033" y="31099"/>
                  <a:pt x="119071" y="31137"/>
                </a:cubicBezTo>
                <a:cubicBezTo>
                  <a:pt x="119109" y="31061"/>
                  <a:pt x="119166" y="31023"/>
                  <a:pt x="119147" y="30928"/>
                </a:cubicBezTo>
                <a:cubicBezTo>
                  <a:pt x="119356" y="30852"/>
                  <a:pt x="119756" y="30928"/>
                  <a:pt x="119604" y="31080"/>
                </a:cubicBezTo>
                <a:cubicBezTo>
                  <a:pt x="119585" y="30947"/>
                  <a:pt x="119356" y="31080"/>
                  <a:pt x="119337" y="31137"/>
                </a:cubicBezTo>
                <a:cubicBezTo>
                  <a:pt x="119737" y="31099"/>
                  <a:pt x="120003" y="31213"/>
                  <a:pt x="120136" y="31137"/>
                </a:cubicBezTo>
                <a:cubicBezTo>
                  <a:pt x="120212" y="30890"/>
                  <a:pt x="119889" y="31232"/>
                  <a:pt x="119946" y="30966"/>
                </a:cubicBezTo>
                <a:cubicBezTo>
                  <a:pt x="120041" y="30890"/>
                  <a:pt x="120155" y="30947"/>
                  <a:pt x="120269" y="30966"/>
                </a:cubicBezTo>
                <a:cubicBezTo>
                  <a:pt x="120345" y="31061"/>
                  <a:pt x="120079" y="31137"/>
                  <a:pt x="120269" y="31175"/>
                </a:cubicBezTo>
                <a:cubicBezTo>
                  <a:pt x="120517" y="31137"/>
                  <a:pt x="120593" y="31251"/>
                  <a:pt x="120802" y="31232"/>
                </a:cubicBezTo>
                <a:cubicBezTo>
                  <a:pt x="120688" y="31042"/>
                  <a:pt x="120821" y="31080"/>
                  <a:pt x="120878" y="30928"/>
                </a:cubicBezTo>
                <a:cubicBezTo>
                  <a:pt x="120745" y="30947"/>
                  <a:pt x="120745" y="30852"/>
                  <a:pt x="120669" y="30814"/>
                </a:cubicBezTo>
                <a:cubicBezTo>
                  <a:pt x="120555" y="30928"/>
                  <a:pt x="120517" y="30966"/>
                  <a:pt x="120612" y="31137"/>
                </a:cubicBezTo>
                <a:cubicBezTo>
                  <a:pt x="120479" y="31137"/>
                  <a:pt x="120460" y="31080"/>
                  <a:pt x="120345" y="31080"/>
                </a:cubicBezTo>
                <a:cubicBezTo>
                  <a:pt x="120250" y="30909"/>
                  <a:pt x="120555" y="31042"/>
                  <a:pt x="120479" y="30871"/>
                </a:cubicBezTo>
                <a:cubicBezTo>
                  <a:pt x="120041" y="30814"/>
                  <a:pt x="119623" y="30909"/>
                  <a:pt x="119204" y="30662"/>
                </a:cubicBezTo>
                <a:cubicBezTo>
                  <a:pt x="118767" y="30795"/>
                  <a:pt x="118329" y="30681"/>
                  <a:pt x="117816" y="30566"/>
                </a:cubicBezTo>
                <a:cubicBezTo>
                  <a:pt x="117778" y="30700"/>
                  <a:pt x="118082" y="30833"/>
                  <a:pt x="117892" y="30928"/>
                </a:cubicBezTo>
                <a:cubicBezTo>
                  <a:pt x="117854" y="30757"/>
                  <a:pt x="117568" y="30757"/>
                  <a:pt x="117816" y="30662"/>
                </a:cubicBezTo>
                <a:cubicBezTo>
                  <a:pt x="116617" y="30452"/>
                  <a:pt x="116047" y="30433"/>
                  <a:pt x="114753" y="30300"/>
                </a:cubicBezTo>
                <a:cubicBezTo>
                  <a:pt x="114906" y="30053"/>
                  <a:pt x="115590" y="30148"/>
                  <a:pt x="115761" y="30300"/>
                </a:cubicBezTo>
                <a:cubicBezTo>
                  <a:pt x="116009" y="30034"/>
                  <a:pt x="116770" y="30395"/>
                  <a:pt x="116751" y="30034"/>
                </a:cubicBezTo>
                <a:cubicBezTo>
                  <a:pt x="116827" y="30129"/>
                  <a:pt x="117606" y="30395"/>
                  <a:pt x="117626" y="30205"/>
                </a:cubicBezTo>
                <a:cubicBezTo>
                  <a:pt x="117645" y="30319"/>
                  <a:pt x="117911" y="30281"/>
                  <a:pt x="117949" y="30395"/>
                </a:cubicBezTo>
                <a:cubicBezTo>
                  <a:pt x="118025" y="30319"/>
                  <a:pt x="118367" y="30300"/>
                  <a:pt x="118424" y="30452"/>
                </a:cubicBezTo>
                <a:cubicBezTo>
                  <a:pt x="118291" y="30395"/>
                  <a:pt x="119185" y="30319"/>
                  <a:pt x="119147" y="30300"/>
                </a:cubicBezTo>
                <a:cubicBezTo>
                  <a:pt x="119185" y="30319"/>
                  <a:pt x="119166" y="30452"/>
                  <a:pt x="119280" y="30452"/>
                </a:cubicBezTo>
                <a:cubicBezTo>
                  <a:pt x="118881" y="30433"/>
                  <a:pt x="121125" y="30414"/>
                  <a:pt x="120669" y="30662"/>
                </a:cubicBezTo>
                <a:cubicBezTo>
                  <a:pt x="121829" y="30452"/>
                  <a:pt x="123123" y="30947"/>
                  <a:pt x="124587" y="30814"/>
                </a:cubicBezTo>
                <a:cubicBezTo>
                  <a:pt x="124568" y="30985"/>
                  <a:pt x="124815" y="31004"/>
                  <a:pt x="124663" y="30871"/>
                </a:cubicBezTo>
                <a:cubicBezTo>
                  <a:pt x="125082" y="31080"/>
                  <a:pt x="125709" y="31023"/>
                  <a:pt x="125919" y="30966"/>
                </a:cubicBezTo>
                <a:cubicBezTo>
                  <a:pt x="125747" y="31061"/>
                  <a:pt x="125919" y="31061"/>
                  <a:pt x="126052" y="31023"/>
                </a:cubicBezTo>
                <a:cubicBezTo>
                  <a:pt x="126109" y="31308"/>
                  <a:pt x="125728" y="31023"/>
                  <a:pt x="125785" y="31232"/>
                </a:cubicBezTo>
                <a:cubicBezTo>
                  <a:pt x="125881" y="31422"/>
                  <a:pt x="126470" y="31118"/>
                  <a:pt x="126394" y="31327"/>
                </a:cubicBezTo>
                <a:cubicBezTo>
                  <a:pt x="126147" y="31422"/>
                  <a:pt x="125976" y="31327"/>
                  <a:pt x="125652" y="31327"/>
                </a:cubicBezTo>
                <a:cubicBezTo>
                  <a:pt x="125557" y="31213"/>
                  <a:pt x="125823" y="31137"/>
                  <a:pt x="125652" y="31137"/>
                </a:cubicBezTo>
                <a:cubicBezTo>
                  <a:pt x="125310" y="31327"/>
                  <a:pt x="124017" y="31118"/>
                  <a:pt x="123199" y="31175"/>
                </a:cubicBezTo>
                <a:lnTo>
                  <a:pt x="123199" y="31327"/>
                </a:lnTo>
                <a:cubicBezTo>
                  <a:pt x="122666" y="31270"/>
                  <a:pt x="122951" y="31213"/>
                  <a:pt x="123123" y="31232"/>
                </a:cubicBezTo>
                <a:cubicBezTo>
                  <a:pt x="123008" y="31156"/>
                  <a:pt x="122894" y="31061"/>
                  <a:pt x="122723" y="31023"/>
                </a:cubicBezTo>
                <a:cubicBezTo>
                  <a:pt x="122723" y="31080"/>
                  <a:pt x="122742" y="31175"/>
                  <a:pt x="122666" y="31175"/>
                </a:cubicBezTo>
                <a:cubicBezTo>
                  <a:pt x="122647" y="30985"/>
                  <a:pt x="121791" y="31232"/>
                  <a:pt x="122133" y="31023"/>
                </a:cubicBezTo>
                <a:cubicBezTo>
                  <a:pt x="121658" y="31042"/>
                  <a:pt x="121563" y="31061"/>
                  <a:pt x="121278" y="30966"/>
                </a:cubicBezTo>
                <a:cubicBezTo>
                  <a:pt x="121258" y="31232"/>
                  <a:pt x="121144" y="31080"/>
                  <a:pt x="121144" y="31023"/>
                </a:cubicBezTo>
                <a:cubicBezTo>
                  <a:pt x="120973" y="31042"/>
                  <a:pt x="120878" y="31099"/>
                  <a:pt x="120878" y="31232"/>
                </a:cubicBezTo>
                <a:cubicBezTo>
                  <a:pt x="121354" y="31175"/>
                  <a:pt x="121753" y="31479"/>
                  <a:pt x="122000" y="31175"/>
                </a:cubicBezTo>
                <a:cubicBezTo>
                  <a:pt x="121905" y="31441"/>
                  <a:pt x="122343" y="31308"/>
                  <a:pt x="122533" y="31327"/>
                </a:cubicBezTo>
                <a:cubicBezTo>
                  <a:pt x="122647" y="31441"/>
                  <a:pt x="122495" y="31422"/>
                  <a:pt x="122533" y="31594"/>
                </a:cubicBezTo>
                <a:cubicBezTo>
                  <a:pt x="122704" y="31632"/>
                  <a:pt x="122894" y="31670"/>
                  <a:pt x="123065" y="31594"/>
                </a:cubicBezTo>
                <a:cubicBezTo>
                  <a:pt x="123046" y="31537"/>
                  <a:pt x="123065" y="31441"/>
                  <a:pt x="122989" y="31441"/>
                </a:cubicBezTo>
                <a:cubicBezTo>
                  <a:pt x="122989" y="31498"/>
                  <a:pt x="123008" y="31594"/>
                  <a:pt x="122932" y="31594"/>
                </a:cubicBezTo>
                <a:cubicBezTo>
                  <a:pt x="122875" y="31537"/>
                  <a:pt x="122799" y="31498"/>
                  <a:pt x="122723" y="31441"/>
                </a:cubicBezTo>
                <a:cubicBezTo>
                  <a:pt x="122723" y="31479"/>
                  <a:pt x="122723" y="31537"/>
                  <a:pt x="122666" y="31537"/>
                </a:cubicBezTo>
                <a:cubicBezTo>
                  <a:pt x="122628" y="31251"/>
                  <a:pt x="123427" y="31403"/>
                  <a:pt x="123522" y="31498"/>
                </a:cubicBezTo>
                <a:cubicBezTo>
                  <a:pt x="123104" y="31460"/>
                  <a:pt x="123503" y="31784"/>
                  <a:pt x="123465" y="31803"/>
                </a:cubicBezTo>
                <a:cubicBezTo>
                  <a:pt x="123731" y="31860"/>
                  <a:pt x="123617" y="31651"/>
                  <a:pt x="123788" y="31651"/>
                </a:cubicBezTo>
                <a:cubicBezTo>
                  <a:pt x="123826" y="31727"/>
                  <a:pt x="123693" y="31784"/>
                  <a:pt x="123788" y="31803"/>
                </a:cubicBezTo>
                <a:cubicBezTo>
                  <a:pt x="123902" y="31708"/>
                  <a:pt x="124226" y="31651"/>
                  <a:pt x="124454" y="31803"/>
                </a:cubicBezTo>
                <a:cubicBezTo>
                  <a:pt x="124359" y="31803"/>
                  <a:pt x="124207" y="31784"/>
                  <a:pt x="124188" y="31860"/>
                </a:cubicBezTo>
                <a:cubicBezTo>
                  <a:pt x="124891" y="31974"/>
                  <a:pt x="124815" y="31765"/>
                  <a:pt x="125253" y="31803"/>
                </a:cubicBezTo>
                <a:cubicBezTo>
                  <a:pt x="125101" y="31784"/>
                  <a:pt x="125044" y="31841"/>
                  <a:pt x="125044" y="31955"/>
                </a:cubicBezTo>
                <a:cubicBezTo>
                  <a:pt x="125329" y="31784"/>
                  <a:pt x="125215" y="31898"/>
                  <a:pt x="125386" y="32012"/>
                </a:cubicBezTo>
                <a:cubicBezTo>
                  <a:pt x="125538" y="32031"/>
                  <a:pt x="125462" y="31860"/>
                  <a:pt x="125576" y="31860"/>
                </a:cubicBezTo>
                <a:cubicBezTo>
                  <a:pt x="125595" y="31917"/>
                  <a:pt x="125576" y="31993"/>
                  <a:pt x="125652" y="32012"/>
                </a:cubicBezTo>
                <a:cubicBezTo>
                  <a:pt x="125919" y="31860"/>
                  <a:pt x="126090" y="31974"/>
                  <a:pt x="126242" y="32050"/>
                </a:cubicBezTo>
                <a:cubicBezTo>
                  <a:pt x="126280" y="31993"/>
                  <a:pt x="126337" y="31974"/>
                  <a:pt x="126242" y="31898"/>
                </a:cubicBezTo>
                <a:cubicBezTo>
                  <a:pt x="126470" y="31860"/>
                  <a:pt x="126394" y="32031"/>
                  <a:pt x="126508" y="32050"/>
                </a:cubicBezTo>
                <a:cubicBezTo>
                  <a:pt x="128049" y="32107"/>
                  <a:pt x="130978" y="32431"/>
                  <a:pt x="132291" y="32583"/>
                </a:cubicBezTo>
                <a:cubicBezTo>
                  <a:pt x="132100" y="32602"/>
                  <a:pt x="132405" y="32659"/>
                  <a:pt x="132424" y="32678"/>
                </a:cubicBezTo>
                <a:cubicBezTo>
                  <a:pt x="132443" y="32621"/>
                  <a:pt x="132424" y="32526"/>
                  <a:pt x="132500" y="32526"/>
                </a:cubicBezTo>
                <a:cubicBezTo>
                  <a:pt x="132747" y="32621"/>
                  <a:pt x="133166" y="32754"/>
                  <a:pt x="133622" y="32621"/>
                </a:cubicBezTo>
                <a:cubicBezTo>
                  <a:pt x="133603" y="32754"/>
                  <a:pt x="133641" y="32830"/>
                  <a:pt x="133698" y="32887"/>
                </a:cubicBezTo>
                <a:cubicBezTo>
                  <a:pt x="133432" y="32963"/>
                  <a:pt x="133527" y="32735"/>
                  <a:pt x="133356" y="32735"/>
                </a:cubicBezTo>
                <a:cubicBezTo>
                  <a:pt x="133299" y="32868"/>
                  <a:pt x="132861" y="32811"/>
                  <a:pt x="133166" y="32944"/>
                </a:cubicBezTo>
                <a:cubicBezTo>
                  <a:pt x="131530" y="32754"/>
                  <a:pt x="129742" y="32545"/>
                  <a:pt x="128049" y="32526"/>
                </a:cubicBezTo>
                <a:cubicBezTo>
                  <a:pt x="128106" y="32621"/>
                  <a:pt x="128353" y="32564"/>
                  <a:pt x="128372" y="32678"/>
                </a:cubicBezTo>
                <a:cubicBezTo>
                  <a:pt x="128372" y="32431"/>
                  <a:pt x="128486" y="32830"/>
                  <a:pt x="128639" y="32621"/>
                </a:cubicBezTo>
                <a:cubicBezTo>
                  <a:pt x="128620" y="32754"/>
                  <a:pt x="128658" y="32830"/>
                  <a:pt x="128772" y="32830"/>
                </a:cubicBezTo>
                <a:cubicBezTo>
                  <a:pt x="128791" y="32773"/>
                  <a:pt x="128772" y="32697"/>
                  <a:pt x="128848" y="32678"/>
                </a:cubicBezTo>
                <a:cubicBezTo>
                  <a:pt x="128981" y="32754"/>
                  <a:pt x="128753" y="32811"/>
                  <a:pt x="128905" y="32830"/>
                </a:cubicBezTo>
                <a:cubicBezTo>
                  <a:pt x="129038" y="32830"/>
                  <a:pt x="129057" y="32792"/>
                  <a:pt x="128981" y="32735"/>
                </a:cubicBezTo>
                <a:cubicBezTo>
                  <a:pt x="129133" y="32754"/>
                  <a:pt x="129285" y="32906"/>
                  <a:pt x="129171" y="32982"/>
                </a:cubicBezTo>
                <a:cubicBezTo>
                  <a:pt x="128981" y="33039"/>
                  <a:pt x="129000" y="32925"/>
                  <a:pt x="128848" y="32944"/>
                </a:cubicBezTo>
                <a:cubicBezTo>
                  <a:pt x="129000" y="33039"/>
                  <a:pt x="128715" y="33191"/>
                  <a:pt x="129038" y="33191"/>
                </a:cubicBezTo>
                <a:cubicBezTo>
                  <a:pt x="129171" y="33096"/>
                  <a:pt x="129057" y="33001"/>
                  <a:pt x="129304" y="33096"/>
                </a:cubicBezTo>
                <a:lnTo>
                  <a:pt x="129304" y="32887"/>
                </a:lnTo>
                <a:cubicBezTo>
                  <a:pt x="129685" y="32944"/>
                  <a:pt x="130122" y="32944"/>
                  <a:pt x="130446" y="33039"/>
                </a:cubicBezTo>
                <a:cubicBezTo>
                  <a:pt x="130408" y="33077"/>
                  <a:pt x="129780" y="33020"/>
                  <a:pt x="129380" y="32982"/>
                </a:cubicBezTo>
                <a:cubicBezTo>
                  <a:pt x="129437" y="33077"/>
                  <a:pt x="129171" y="33153"/>
                  <a:pt x="129380" y="33191"/>
                </a:cubicBezTo>
                <a:cubicBezTo>
                  <a:pt x="129666" y="32944"/>
                  <a:pt x="130065" y="33382"/>
                  <a:pt x="130579" y="33134"/>
                </a:cubicBezTo>
                <a:cubicBezTo>
                  <a:pt x="130598" y="33248"/>
                  <a:pt x="130484" y="33248"/>
                  <a:pt x="130446" y="33305"/>
                </a:cubicBezTo>
                <a:cubicBezTo>
                  <a:pt x="131644" y="33363"/>
                  <a:pt x="132709" y="33363"/>
                  <a:pt x="133755" y="33762"/>
                </a:cubicBezTo>
                <a:cubicBezTo>
                  <a:pt x="133356" y="33952"/>
                  <a:pt x="132994" y="33572"/>
                  <a:pt x="132823" y="33876"/>
                </a:cubicBezTo>
                <a:cubicBezTo>
                  <a:pt x="133451" y="33819"/>
                  <a:pt x="133717" y="34028"/>
                  <a:pt x="134098" y="33876"/>
                </a:cubicBezTo>
                <a:cubicBezTo>
                  <a:pt x="133945" y="33876"/>
                  <a:pt x="133850" y="33857"/>
                  <a:pt x="133831" y="33762"/>
                </a:cubicBezTo>
                <a:cubicBezTo>
                  <a:pt x="134269" y="33743"/>
                  <a:pt x="134649" y="33781"/>
                  <a:pt x="134953" y="33876"/>
                </a:cubicBezTo>
                <a:cubicBezTo>
                  <a:pt x="134953" y="33819"/>
                  <a:pt x="134896" y="33800"/>
                  <a:pt x="134896" y="33762"/>
                </a:cubicBezTo>
                <a:cubicBezTo>
                  <a:pt x="135163" y="33971"/>
                  <a:pt x="135600" y="33743"/>
                  <a:pt x="135886" y="33971"/>
                </a:cubicBezTo>
                <a:cubicBezTo>
                  <a:pt x="135334" y="34142"/>
                  <a:pt x="134497" y="33724"/>
                  <a:pt x="134021" y="34028"/>
                </a:cubicBezTo>
                <a:cubicBezTo>
                  <a:pt x="134782" y="34066"/>
                  <a:pt x="135981" y="34199"/>
                  <a:pt x="136608" y="34333"/>
                </a:cubicBezTo>
                <a:cubicBezTo>
                  <a:pt x="135296" y="34257"/>
                  <a:pt x="133945" y="34180"/>
                  <a:pt x="132899" y="34028"/>
                </a:cubicBezTo>
                <a:cubicBezTo>
                  <a:pt x="132899" y="34085"/>
                  <a:pt x="132861" y="34142"/>
                  <a:pt x="132823" y="34180"/>
                </a:cubicBezTo>
                <a:cubicBezTo>
                  <a:pt x="132081" y="34123"/>
                  <a:pt x="131111" y="33933"/>
                  <a:pt x="130236" y="34028"/>
                </a:cubicBezTo>
                <a:cubicBezTo>
                  <a:pt x="132024" y="34466"/>
                  <a:pt x="134364" y="34276"/>
                  <a:pt x="136019" y="34960"/>
                </a:cubicBezTo>
                <a:cubicBezTo>
                  <a:pt x="134592" y="34789"/>
                  <a:pt x="132253" y="34732"/>
                  <a:pt x="130902" y="34390"/>
                </a:cubicBezTo>
                <a:cubicBezTo>
                  <a:pt x="130541" y="34656"/>
                  <a:pt x="129932" y="34257"/>
                  <a:pt x="129704" y="34447"/>
                </a:cubicBezTo>
                <a:cubicBezTo>
                  <a:pt x="129913" y="34504"/>
                  <a:pt x="130255" y="34504"/>
                  <a:pt x="130369" y="34542"/>
                </a:cubicBezTo>
                <a:cubicBezTo>
                  <a:pt x="130027" y="34751"/>
                  <a:pt x="129609" y="34428"/>
                  <a:pt x="129380" y="34599"/>
                </a:cubicBezTo>
                <a:cubicBezTo>
                  <a:pt x="129380" y="34523"/>
                  <a:pt x="129323" y="34447"/>
                  <a:pt x="129247" y="34447"/>
                </a:cubicBezTo>
                <a:cubicBezTo>
                  <a:pt x="128905" y="34447"/>
                  <a:pt x="128258" y="34542"/>
                  <a:pt x="127973" y="34485"/>
                </a:cubicBezTo>
                <a:cubicBezTo>
                  <a:pt x="128486" y="34618"/>
                  <a:pt x="128791" y="34580"/>
                  <a:pt x="129171" y="34751"/>
                </a:cubicBezTo>
                <a:cubicBezTo>
                  <a:pt x="129190" y="34713"/>
                  <a:pt x="129171" y="34656"/>
                  <a:pt x="129247" y="34656"/>
                </a:cubicBezTo>
                <a:cubicBezTo>
                  <a:pt x="128905" y="34998"/>
                  <a:pt x="127821" y="34466"/>
                  <a:pt x="127440" y="34751"/>
                </a:cubicBezTo>
                <a:cubicBezTo>
                  <a:pt x="128277" y="34675"/>
                  <a:pt x="129000" y="35131"/>
                  <a:pt x="129514" y="34903"/>
                </a:cubicBezTo>
                <a:cubicBezTo>
                  <a:pt x="129552" y="34827"/>
                  <a:pt x="129247" y="34789"/>
                  <a:pt x="129437" y="34751"/>
                </a:cubicBezTo>
                <a:cubicBezTo>
                  <a:pt x="129437" y="34808"/>
                  <a:pt x="129533" y="34789"/>
                  <a:pt x="129514" y="34694"/>
                </a:cubicBezTo>
                <a:cubicBezTo>
                  <a:pt x="130103" y="34827"/>
                  <a:pt x="130826" y="34846"/>
                  <a:pt x="131168" y="34903"/>
                </a:cubicBezTo>
                <a:cubicBezTo>
                  <a:pt x="130750" y="35036"/>
                  <a:pt x="129913" y="34789"/>
                  <a:pt x="129571" y="34903"/>
                </a:cubicBezTo>
                <a:cubicBezTo>
                  <a:pt x="129742" y="34998"/>
                  <a:pt x="130027" y="35036"/>
                  <a:pt x="130236" y="34960"/>
                </a:cubicBezTo>
                <a:cubicBezTo>
                  <a:pt x="130350" y="35036"/>
                  <a:pt x="130217" y="35322"/>
                  <a:pt x="130503" y="35265"/>
                </a:cubicBezTo>
                <a:cubicBezTo>
                  <a:pt x="130293" y="35208"/>
                  <a:pt x="130503" y="35036"/>
                  <a:pt x="130712" y="35017"/>
                </a:cubicBezTo>
                <a:cubicBezTo>
                  <a:pt x="130731" y="35170"/>
                  <a:pt x="130826" y="35036"/>
                  <a:pt x="130902" y="35208"/>
                </a:cubicBezTo>
                <a:cubicBezTo>
                  <a:pt x="131397" y="35074"/>
                  <a:pt x="132234" y="35341"/>
                  <a:pt x="132956" y="35417"/>
                </a:cubicBezTo>
                <a:cubicBezTo>
                  <a:pt x="132367" y="35455"/>
                  <a:pt x="131435" y="35208"/>
                  <a:pt x="130769" y="35322"/>
                </a:cubicBezTo>
                <a:cubicBezTo>
                  <a:pt x="131454" y="35455"/>
                  <a:pt x="132424" y="35360"/>
                  <a:pt x="132956" y="35626"/>
                </a:cubicBezTo>
                <a:cubicBezTo>
                  <a:pt x="130997" y="35607"/>
                  <a:pt x="128486" y="35284"/>
                  <a:pt x="126851" y="35112"/>
                </a:cubicBezTo>
                <a:cubicBezTo>
                  <a:pt x="126679" y="35093"/>
                  <a:pt x="125976" y="35189"/>
                  <a:pt x="126185" y="34903"/>
                </a:cubicBezTo>
                <a:cubicBezTo>
                  <a:pt x="126109" y="35093"/>
                  <a:pt x="126432" y="34960"/>
                  <a:pt x="126394" y="34846"/>
                </a:cubicBezTo>
                <a:cubicBezTo>
                  <a:pt x="126223" y="34960"/>
                  <a:pt x="125862" y="34656"/>
                  <a:pt x="125595" y="34846"/>
                </a:cubicBezTo>
                <a:cubicBezTo>
                  <a:pt x="125576" y="34770"/>
                  <a:pt x="125614" y="34656"/>
                  <a:pt x="125519" y="34637"/>
                </a:cubicBezTo>
                <a:cubicBezTo>
                  <a:pt x="125405" y="34903"/>
                  <a:pt x="125519" y="34599"/>
                  <a:pt x="125329" y="34637"/>
                </a:cubicBezTo>
                <a:cubicBezTo>
                  <a:pt x="125253" y="34656"/>
                  <a:pt x="125253" y="34732"/>
                  <a:pt x="125253" y="34808"/>
                </a:cubicBezTo>
                <a:cubicBezTo>
                  <a:pt x="124777" y="34732"/>
                  <a:pt x="124739" y="34561"/>
                  <a:pt x="124188" y="34599"/>
                </a:cubicBezTo>
                <a:cubicBezTo>
                  <a:pt x="124245" y="34751"/>
                  <a:pt x="124131" y="34789"/>
                  <a:pt x="124055" y="34846"/>
                </a:cubicBezTo>
                <a:cubicBezTo>
                  <a:pt x="124264" y="34865"/>
                  <a:pt x="124492" y="34713"/>
                  <a:pt x="124530" y="34960"/>
                </a:cubicBezTo>
                <a:cubicBezTo>
                  <a:pt x="124321" y="34960"/>
                  <a:pt x="124017" y="34922"/>
                  <a:pt x="123864" y="35017"/>
                </a:cubicBezTo>
                <a:cubicBezTo>
                  <a:pt x="124682" y="35074"/>
                  <a:pt x="125595" y="35303"/>
                  <a:pt x="126185" y="35170"/>
                </a:cubicBezTo>
                <a:cubicBezTo>
                  <a:pt x="126432" y="35322"/>
                  <a:pt x="126775" y="35379"/>
                  <a:pt x="126984" y="35265"/>
                </a:cubicBezTo>
                <a:cubicBezTo>
                  <a:pt x="127003" y="35588"/>
                  <a:pt x="127459" y="35284"/>
                  <a:pt x="127516" y="35379"/>
                </a:cubicBezTo>
                <a:cubicBezTo>
                  <a:pt x="127440" y="35417"/>
                  <a:pt x="127497" y="35474"/>
                  <a:pt x="127440" y="35626"/>
                </a:cubicBezTo>
                <a:cubicBezTo>
                  <a:pt x="127098" y="35569"/>
                  <a:pt x="126889" y="35664"/>
                  <a:pt x="126660" y="35474"/>
                </a:cubicBezTo>
                <a:cubicBezTo>
                  <a:pt x="126736" y="35797"/>
                  <a:pt x="126508" y="35664"/>
                  <a:pt x="126394" y="35740"/>
                </a:cubicBezTo>
                <a:cubicBezTo>
                  <a:pt x="126679" y="35911"/>
                  <a:pt x="127288" y="35759"/>
                  <a:pt x="127649" y="35949"/>
                </a:cubicBezTo>
                <a:cubicBezTo>
                  <a:pt x="127726" y="35816"/>
                  <a:pt x="127630" y="35797"/>
                  <a:pt x="127783" y="35683"/>
                </a:cubicBezTo>
                <a:cubicBezTo>
                  <a:pt x="128011" y="35664"/>
                  <a:pt x="128106" y="35778"/>
                  <a:pt x="128315" y="35778"/>
                </a:cubicBezTo>
                <a:cubicBezTo>
                  <a:pt x="128353" y="36063"/>
                  <a:pt x="128144" y="35664"/>
                  <a:pt x="128106" y="35835"/>
                </a:cubicBezTo>
                <a:cubicBezTo>
                  <a:pt x="128182" y="35911"/>
                  <a:pt x="128182" y="36025"/>
                  <a:pt x="128315" y="36044"/>
                </a:cubicBezTo>
                <a:cubicBezTo>
                  <a:pt x="128334" y="35892"/>
                  <a:pt x="128905" y="35797"/>
                  <a:pt x="128505" y="35626"/>
                </a:cubicBezTo>
                <a:cubicBezTo>
                  <a:pt x="128543" y="35702"/>
                  <a:pt x="128601" y="35721"/>
                  <a:pt x="128505" y="35778"/>
                </a:cubicBezTo>
                <a:cubicBezTo>
                  <a:pt x="128372" y="35531"/>
                  <a:pt x="127573" y="35702"/>
                  <a:pt x="127516" y="35531"/>
                </a:cubicBezTo>
                <a:cubicBezTo>
                  <a:pt x="127630" y="35303"/>
                  <a:pt x="127669" y="35645"/>
                  <a:pt x="127783" y="35417"/>
                </a:cubicBezTo>
                <a:cubicBezTo>
                  <a:pt x="127935" y="35493"/>
                  <a:pt x="127707" y="35550"/>
                  <a:pt x="127859" y="35588"/>
                </a:cubicBezTo>
                <a:cubicBezTo>
                  <a:pt x="128296" y="35379"/>
                  <a:pt x="128505" y="35702"/>
                  <a:pt x="128981" y="35531"/>
                </a:cubicBezTo>
                <a:cubicBezTo>
                  <a:pt x="129095" y="35797"/>
                  <a:pt x="129342" y="35740"/>
                  <a:pt x="129437" y="35949"/>
                </a:cubicBezTo>
                <a:cubicBezTo>
                  <a:pt x="129361" y="35949"/>
                  <a:pt x="129380" y="36025"/>
                  <a:pt x="129304" y="36044"/>
                </a:cubicBezTo>
                <a:cubicBezTo>
                  <a:pt x="129285" y="35930"/>
                  <a:pt x="129133" y="36121"/>
                  <a:pt x="129114" y="35949"/>
                </a:cubicBezTo>
                <a:cubicBezTo>
                  <a:pt x="129228" y="35949"/>
                  <a:pt x="129285" y="35873"/>
                  <a:pt x="129171" y="35835"/>
                </a:cubicBezTo>
                <a:cubicBezTo>
                  <a:pt x="129038" y="35854"/>
                  <a:pt x="129038" y="35968"/>
                  <a:pt x="128981" y="36044"/>
                </a:cubicBezTo>
                <a:cubicBezTo>
                  <a:pt x="129742" y="36216"/>
                  <a:pt x="131321" y="36273"/>
                  <a:pt x="132500" y="36406"/>
                </a:cubicBezTo>
                <a:cubicBezTo>
                  <a:pt x="132519" y="36501"/>
                  <a:pt x="132405" y="36539"/>
                  <a:pt x="132500" y="36558"/>
                </a:cubicBezTo>
                <a:cubicBezTo>
                  <a:pt x="132576" y="36368"/>
                  <a:pt x="132861" y="36615"/>
                  <a:pt x="132956" y="36406"/>
                </a:cubicBezTo>
                <a:cubicBezTo>
                  <a:pt x="133013" y="36653"/>
                  <a:pt x="133185" y="36539"/>
                  <a:pt x="133299" y="36672"/>
                </a:cubicBezTo>
                <a:cubicBezTo>
                  <a:pt x="133698" y="36482"/>
                  <a:pt x="134973" y="36824"/>
                  <a:pt x="135695" y="36767"/>
                </a:cubicBezTo>
                <a:cubicBezTo>
                  <a:pt x="135562" y="36710"/>
                  <a:pt x="134782" y="36577"/>
                  <a:pt x="135163" y="36615"/>
                </a:cubicBezTo>
                <a:cubicBezTo>
                  <a:pt x="135467" y="36615"/>
                  <a:pt x="135752" y="36634"/>
                  <a:pt x="135962" y="36710"/>
                </a:cubicBezTo>
                <a:cubicBezTo>
                  <a:pt x="135866" y="36748"/>
                  <a:pt x="135809" y="36767"/>
                  <a:pt x="135752" y="36824"/>
                </a:cubicBezTo>
                <a:cubicBezTo>
                  <a:pt x="135847" y="36786"/>
                  <a:pt x="136095" y="36881"/>
                  <a:pt x="136095" y="36767"/>
                </a:cubicBezTo>
                <a:cubicBezTo>
                  <a:pt x="136038" y="36748"/>
                  <a:pt x="135962" y="36767"/>
                  <a:pt x="135962" y="36710"/>
                </a:cubicBezTo>
                <a:cubicBezTo>
                  <a:pt x="136076" y="36672"/>
                  <a:pt x="136665" y="36653"/>
                  <a:pt x="136741" y="36824"/>
                </a:cubicBezTo>
                <a:cubicBezTo>
                  <a:pt x="136646" y="36843"/>
                  <a:pt x="136399" y="36748"/>
                  <a:pt x="136418" y="36862"/>
                </a:cubicBezTo>
                <a:cubicBezTo>
                  <a:pt x="136779" y="36881"/>
                  <a:pt x="137426" y="37091"/>
                  <a:pt x="137673" y="36862"/>
                </a:cubicBezTo>
                <a:cubicBezTo>
                  <a:pt x="137769" y="37015"/>
                  <a:pt x="137864" y="36919"/>
                  <a:pt x="138149" y="36976"/>
                </a:cubicBezTo>
                <a:cubicBezTo>
                  <a:pt x="138206" y="36729"/>
                  <a:pt x="139385" y="36976"/>
                  <a:pt x="139138" y="36976"/>
                </a:cubicBezTo>
                <a:cubicBezTo>
                  <a:pt x="138967" y="36996"/>
                  <a:pt x="138834" y="37034"/>
                  <a:pt x="138739" y="37129"/>
                </a:cubicBezTo>
                <a:cubicBezTo>
                  <a:pt x="139804" y="37262"/>
                  <a:pt x="141040" y="37262"/>
                  <a:pt x="141858" y="37585"/>
                </a:cubicBezTo>
                <a:cubicBezTo>
                  <a:pt x="141630" y="37642"/>
                  <a:pt x="141535" y="37528"/>
                  <a:pt x="141268" y="37490"/>
                </a:cubicBezTo>
                <a:cubicBezTo>
                  <a:pt x="141402" y="37585"/>
                  <a:pt x="141230" y="37623"/>
                  <a:pt x="141059" y="37642"/>
                </a:cubicBezTo>
                <a:cubicBezTo>
                  <a:pt x="141059" y="37547"/>
                  <a:pt x="141135" y="37376"/>
                  <a:pt x="140926" y="37433"/>
                </a:cubicBezTo>
                <a:cubicBezTo>
                  <a:pt x="140869" y="37699"/>
                  <a:pt x="140317" y="37490"/>
                  <a:pt x="140279" y="37490"/>
                </a:cubicBezTo>
                <a:cubicBezTo>
                  <a:pt x="139937" y="37452"/>
                  <a:pt x="139557" y="37395"/>
                  <a:pt x="139081" y="37338"/>
                </a:cubicBezTo>
                <a:cubicBezTo>
                  <a:pt x="138586" y="37281"/>
                  <a:pt x="137940" y="37395"/>
                  <a:pt x="137616" y="37338"/>
                </a:cubicBezTo>
                <a:cubicBezTo>
                  <a:pt x="137502" y="37319"/>
                  <a:pt x="137464" y="37186"/>
                  <a:pt x="137350" y="37186"/>
                </a:cubicBezTo>
                <a:cubicBezTo>
                  <a:pt x="137331" y="37186"/>
                  <a:pt x="137350" y="37300"/>
                  <a:pt x="137217" y="37281"/>
                </a:cubicBezTo>
                <a:cubicBezTo>
                  <a:pt x="136741" y="37224"/>
                  <a:pt x="136342" y="37053"/>
                  <a:pt x="135886" y="37072"/>
                </a:cubicBezTo>
                <a:cubicBezTo>
                  <a:pt x="135943" y="37053"/>
                  <a:pt x="135962" y="37034"/>
                  <a:pt x="135962" y="36976"/>
                </a:cubicBezTo>
                <a:cubicBezTo>
                  <a:pt x="135562" y="37110"/>
                  <a:pt x="134706" y="36824"/>
                  <a:pt x="134021" y="36767"/>
                </a:cubicBezTo>
                <a:cubicBezTo>
                  <a:pt x="134021" y="36824"/>
                  <a:pt x="134040" y="36919"/>
                  <a:pt x="133964" y="36919"/>
                </a:cubicBezTo>
                <a:cubicBezTo>
                  <a:pt x="133717" y="36691"/>
                  <a:pt x="133641" y="36900"/>
                  <a:pt x="133299" y="36767"/>
                </a:cubicBezTo>
                <a:cubicBezTo>
                  <a:pt x="133280" y="36938"/>
                  <a:pt x="133089" y="36843"/>
                  <a:pt x="133299" y="36976"/>
                </a:cubicBezTo>
                <a:cubicBezTo>
                  <a:pt x="133127" y="36996"/>
                  <a:pt x="132709" y="36957"/>
                  <a:pt x="132899" y="36862"/>
                </a:cubicBezTo>
                <a:cubicBezTo>
                  <a:pt x="133032" y="37053"/>
                  <a:pt x="133337" y="36729"/>
                  <a:pt x="133032" y="36710"/>
                </a:cubicBezTo>
                <a:cubicBezTo>
                  <a:pt x="133032" y="36767"/>
                  <a:pt x="133051" y="36862"/>
                  <a:pt x="132975" y="36862"/>
                </a:cubicBezTo>
                <a:cubicBezTo>
                  <a:pt x="132899" y="36767"/>
                  <a:pt x="132823" y="36710"/>
                  <a:pt x="132709" y="36653"/>
                </a:cubicBezTo>
                <a:cubicBezTo>
                  <a:pt x="132633" y="36710"/>
                  <a:pt x="132576" y="36767"/>
                  <a:pt x="132500" y="36824"/>
                </a:cubicBezTo>
                <a:cubicBezTo>
                  <a:pt x="132462" y="36577"/>
                  <a:pt x="132405" y="36748"/>
                  <a:pt x="132234" y="36767"/>
                </a:cubicBezTo>
                <a:cubicBezTo>
                  <a:pt x="132214" y="36710"/>
                  <a:pt x="132253" y="36615"/>
                  <a:pt x="132176" y="36615"/>
                </a:cubicBezTo>
                <a:cubicBezTo>
                  <a:pt x="132005" y="36691"/>
                  <a:pt x="132291" y="36767"/>
                  <a:pt x="132043" y="36767"/>
                </a:cubicBezTo>
                <a:cubicBezTo>
                  <a:pt x="131948" y="36748"/>
                  <a:pt x="131910" y="36558"/>
                  <a:pt x="131910" y="36767"/>
                </a:cubicBezTo>
                <a:cubicBezTo>
                  <a:pt x="131625" y="36786"/>
                  <a:pt x="131967" y="36615"/>
                  <a:pt x="131701" y="36615"/>
                </a:cubicBezTo>
                <a:cubicBezTo>
                  <a:pt x="131473" y="36596"/>
                  <a:pt x="131587" y="36824"/>
                  <a:pt x="131378" y="36824"/>
                </a:cubicBezTo>
                <a:cubicBezTo>
                  <a:pt x="131359" y="36729"/>
                  <a:pt x="131435" y="36558"/>
                  <a:pt x="131244" y="36615"/>
                </a:cubicBezTo>
                <a:cubicBezTo>
                  <a:pt x="131378" y="36767"/>
                  <a:pt x="131168" y="36691"/>
                  <a:pt x="131111" y="36615"/>
                </a:cubicBezTo>
                <a:cubicBezTo>
                  <a:pt x="131092" y="36748"/>
                  <a:pt x="130997" y="36805"/>
                  <a:pt x="130845" y="36824"/>
                </a:cubicBezTo>
                <a:cubicBezTo>
                  <a:pt x="130598" y="36539"/>
                  <a:pt x="130274" y="36900"/>
                  <a:pt x="129970" y="36615"/>
                </a:cubicBezTo>
                <a:cubicBezTo>
                  <a:pt x="130008" y="36691"/>
                  <a:pt x="130046" y="36691"/>
                  <a:pt x="129970" y="36767"/>
                </a:cubicBezTo>
                <a:cubicBezTo>
                  <a:pt x="129647" y="36729"/>
                  <a:pt x="129475" y="36691"/>
                  <a:pt x="129571" y="36558"/>
                </a:cubicBezTo>
                <a:cubicBezTo>
                  <a:pt x="129152" y="36843"/>
                  <a:pt x="128296" y="36729"/>
                  <a:pt x="128106" y="36558"/>
                </a:cubicBezTo>
                <a:cubicBezTo>
                  <a:pt x="126984" y="36653"/>
                  <a:pt x="125291" y="36444"/>
                  <a:pt x="123788" y="36292"/>
                </a:cubicBezTo>
                <a:cubicBezTo>
                  <a:pt x="123769" y="36216"/>
                  <a:pt x="123902" y="36159"/>
                  <a:pt x="123788" y="36140"/>
                </a:cubicBezTo>
                <a:cubicBezTo>
                  <a:pt x="123465" y="36102"/>
                  <a:pt x="123902" y="36349"/>
                  <a:pt x="123598" y="36292"/>
                </a:cubicBezTo>
                <a:cubicBezTo>
                  <a:pt x="123503" y="36197"/>
                  <a:pt x="123313" y="36178"/>
                  <a:pt x="123256" y="36044"/>
                </a:cubicBezTo>
                <a:cubicBezTo>
                  <a:pt x="123389" y="36006"/>
                  <a:pt x="123655" y="36102"/>
                  <a:pt x="123655" y="35987"/>
                </a:cubicBezTo>
                <a:cubicBezTo>
                  <a:pt x="122894" y="35987"/>
                  <a:pt x="121791" y="35626"/>
                  <a:pt x="121411" y="35873"/>
                </a:cubicBezTo>
                <a:cubicBezTo>
                  <a:pt x="122114" y="35987"/>
                  <a:pt x="122799" y="35835"/>
                  <a:pt x="123199" y="36140"/>
                </a:cubicBezTo>
                <a:cubicBezTo>
                  <a:pt x="122210" y="36083"/>
                  <a:pt x="121220" y="36044"/>
                  <a:pt x="120212" y="35930"/>
                </a:cubicBezTo>
                <a:cubicBezTo>
                  <a:pt x="120079" y="35892"/>
                  <a:pt x="120155" y="35664"/>
                  <a:pt x="119946" y="35683"/>
                </a:cubicBezTo>
                <a:cubicBezTo>
                  <a:pt x="120003" y="35702"/>
                  <a:pt x="120098" y="35968"/>
                  <a:pt x="119946" y="35987"/>
                </a:cubicBezTo>
                <a:cubicBezTo>
                  <a:pt x="119927" y="35816"/>
                  <a:pt x="119718" y="35778"/>
                  <a:pt x="119547" y="35721"/>
                </a:cubicBezTo>
                <a:cubicBezTo>
                  <a:pt x="119566" y="35797"/>
                  <a:pt x="119642" y="35816"/>
                  <a:pt x="119604" y="35930"/>
                </a:cubicBezTo>
                <a:cubicBezTo>
                  <a:pt x="119452" y="35930"/>
                  <a:pt x="119394" y="35835"/>
                  <a:pt x="119280" y="35930"/>
                </a:cubicBezTo>
                <a:cubicBezTo>
                  <a:pt x="119261" y="35835"/>
                  <a:pt x="119375" y="35835"/>
                  <a:pt x="119413" y="35778"/>
                </a:cubicBezTo>
                <a:cubicBezTo>
                  <a:pt x="118938" y="35892"/>
                  <a:pt x="118310" y="35930"/>
                  <a:pt x="118006" y="35778"/>
                </a:cubicBezTo>
                <a:cubicBezTo>
                  <a:pt x="118120" y="35645"/>
                  <a:pt x="118291" y="35873"/>
                  <a:pt x="118348" y="35721"/>
                </a:cubicBezTo>
                <a:cubicBezTo>
                  <a:pt x="118348" y="35607"/>
                  <a:pt x="118063" y="35702"/>
                  <a:pt x="117949" y="35683"/>
                </a:cubicBezTo>
                <a:cubicBezTo>
                  <a:pt x="118025" y="35778"/>
                  <a:pt x="117835" y="35930"/>
                  <a:pt x="117816" y="35778"/>
                </a:cubicBezTo>
                <a:cubicBezTo>
                  <a:pt x="118044" y="35721"/>
                  <a:pt x="117606" y="35512"/>
                  <a:pt x="117606" y="35626"/>
                </a:cubicBezTo>
                <a:cubicBezTo>
                  <a:pt x="117511" y="35816"/>
                  <a:pt x="117835" y="35664"/>
                  <a:pt x="117816" y="35778"/>
                </a:cubicBezTo>
                <a:cubicBezTo>
                  <a:pt x="117664" y="35892"/>
                  <a:pt x="117492" y="35778"/>
                  <a:pt x="117283" y="35778"/>
                </a:cubicBezTo>
                <a:cubicBezTo>
                  <a:pt x="117169" y="35569"/>
                  <a:pt x="117568" y="35759"/>
                  <a:pt x="117549" y="35626"/>
                </a:cubicBezTo>
                <a:cubicBezTo>
                  <a:pt x="116960" y="35436"/>
                  <a:pt x="116085" y="35683"/>
                  <a:pt x="115495" y="35322"/>
                </a:cubicBezTo>
                <a:cubicBezTo>
                  <a:pt x="115438" y="35417"/>
                  <a:pt x="115305" y="35455"/>
                  <a:pt x="115153" y="35474"/>
                </a:cubicBezTo>
                <a:cubicBezTo>
                  <a:pt x="115153" y="35284"/>
                  <a:pt x="115039" y="35474"/>
                  <a:pt x="114963" y="35322"/>
                </a:cubicBezTo>
                <a:cubicBezTo>
                  <a:pt x="114430" y="35493"/>
                  <a:pt x="114069" y="35360"/>
                  <a:pt x="113688" y="35265"/>
                </a:cubicBezTo>
                <a:cubicBezTo>
                  <a:pt x="113821" y="35512"/>
                  <a:pt x="113384" y="35265"/>
                  <a:pt x="113289" y="35208"/>
                </a:cubicBezTo>
                <a:cubicBezTo>
                  <a:pt x="113175" y="35341"/>
                  <a:pt x="113289" y="35379"/>
                  <a:pt x="113099" y="35417"/>
                </a:cubicBezTo>
                <a:cubicBezTo>
                  <a:pt x="113099" y="35246"/>
                  <a:pt x="113270" y="35112"/>
                  <a:pt x="112965" y="35112"/>
                </a:cubicBezTo>
                <a:cubicBezTo>
                  <a:pt x="112984" y="35131"/>
                  <a:pt x="113137" y="35303"/>
                  <a:pt x="112965" y="35322"/>
                </a:cubicBezTo>
                <a:cubicBezTo>
                  <a:pt x="112775" y="35322"/>
                  <a:pt x="112585" y="35055"/>
                  <a:pt x="112300" y="35265"/>
                </a:cubicBezTo>
                <a:cubicBezTo>
                  <a:pt x="112205" y="35227"/>
                  <a:pt x="112319" y="35017"/>
                  <a:pt x="112109" y="35055"/>
                </a:cubicBezTo>
                <a:cubicBezTo>
                  <a:pt x="112109" y="35150"/>
                  <a:pt x="112090" y="35208"/>
                  <a:pt x="112033" y="35265"/>
                </a:cubicBezTo>
                <a:cubicBezTo>
                  <a:pt x="111843" y="35189"/>
                  <a:pt x="111444" y="35131"/>
                  <a:pt x="111177" y="35208"/>
                </a:cubicBezTo>
                <a:cubicBezTo>
                  <a:pt x="111158" y="35131"/>
                  <a:pt x="111177" y="35036"/>
                  <a:pt x="111044" y="35055"/>
                </a:cubicBezTo>
                <a:cubicBezTo>
                  <a:pt x="110911" y="35303"/>
                  <a:pt x="110455" y="35017"/>
                  <a:pt x="110245" y="35055"/>
                </a:cubicBezTo>
                <a:cubicBezTo>
                  <a:pt x="110226" y="35055"/>
                  <a:pt x="110169" y="35208"/>
                  <a:pt x="110169" y="35208"/>
                </a:cubicBezTo>
                <a:cubicBezTo>
                  <a:pt x="109751" y="35265"/>
                  <a:pt x="109389" y="35227"/>
                  <a:pt x="109047" y="35150"/>
                </a:cubicBezTo>
                <a:cubicBezTo>
                  <a:pt x="109123" y="35150"/>
                  <a:pt x="109142" y="35093"/>
                  <a:pt x="109180" y="35055"/>
                </a:cubicBezTo>
                <a:cubicBezTo>
                  <a:pt x="108819" y="34998"/>
                  <a:pt x="108895" y="35055"/>
                  <a:pt x="108648" y="35150"/>
                </a:cubicBezTo>
                <a:cubicBezTo>
                  <a:pt x="108457" y="35170"/>
                  <a:pt x="108819" y="34960"/>
                  <a:pt x="108591" y="34941"/>
                </a:cubicBezTo>
                <a:cubicBezTo>
                  <a:pt x="108496" y="34979"/>
                  <a:pt x="108438" y="35017"/>
                  <a:pt x="108457" y="35112"/>
                </a:cubicBezTo>
                <a:cubicBezTo>
                  <a:pt x="107678" y="34960"/>
                  <a:pt x="107031" y="34941"/>
                  <a:pt x="106384" y="35055"/>
                </a:cubicBezTo>
                <a:cubicBezTo>
                  <a:pt x="106232" y="34846"/>
                  <a:pt x="105528" y="35093"/>
                  <a:pt x="105053" y="34846"/>
                </a:cubicBezTo>
                <a:cubicBezTo>
                  <a:pt x="104977" y="34979"/>
                  <a:pt x="105262" y="35055"/>
                  <a:pt x="105053" y="35112"/>
                </a:cubicBezTo>
                <a:cubicBezTo>
                  <a:pt x="104882" y="34922"/>
                  <a:pt x="104558" y="35227"/>
                  <a:pt x="104273" y="34998"/>
                </a:cubicBezTo>
                <a:cubicBezTo>
                  <a:pt x="104520" y="34884"/>
                  <a:pt x="104863" y="35112"/>
                  <a:pt x="104996" y="34903"/>
                </a:cubicBezTo>
                <a:cubicBezTo>
                  <a:pt x="104311" y="34884"/>
                  <a:pt x="103835" y="34732"/>
                  <a:pt x="103265" y="34846"/>
                </a:cubicBezTo>
                <a:cubicBezTo>
                  <a:pt x="103417" y="34903"/>
                  <a:pt x="104064" y="34789"/>
                  <a:pt x="104197" y="34998"/>
                </a:cubicBezTo>
                <a:cubicBezTo>
                  <a:pt x="103911" y="35074"/>
                  <a:pt x="103702" y="34979"/>
                  <a:pt x="103474" y="35150"/>
                </a:cubicBezTo>
                <a:cubicBezTo>
                  <a:pt x="103018" y="34922"/>
                  <a:pt x="102789" y="35074"/>
                  <a:pt x="102333" y="34998"/>
                </a:cubicBezTo>
                <a:cubicBezTo>
                  <a:pt x="102295" y="35112"/>
                  <a:pt x="102922" y="34998"/>
                  <a:pt x="102675" y="35093"/>
                </a:cubicBezTo>
                <a:cubicBezTo>
                  <a:pt x="102257" y="35189"/>
                  <a:pt x="102028" y="34846"/>
                  <a:pt x="101743" y="34998"/>
                </a:cubicBezTo>
                <a:cubicBezTo>
                  <a:pt x="101857" y="34960"/>
                  <a:pt x="102028" y="35093"/>
                  <a:pt x="101876" y="35093"/>
                </a:cubicBezTo>
                <a:cubicBezTo>
                  <a:pt x="101819" y="35055"/>
                  <a:pt x="101211" y="34789"/>
                  <a:pt x="101610" y="35055"/>
                </a:cubicBezTo>
                <a:cubicBezTo>
                  <a:pt x="101496" y="35017"/>
                  <a:pt x="101211" y="35112"/>
                  <a:pt x="101211" y="34998"/>
                </a:cubicBezTo>
                <a:cubicBezTo>
                  <a:pt x="101268" y="34979"/>
                  <a:pt x="101344" y="34998"/>
                  <a:pt x="101344" y="34941"/>
                </a:cubicBezTo>
                <a:cubicBezTo>
                  <a:pt x="101192" y="34941"/>
                  <a:pt x="101153" y="34846"/>
                  <a:pt x="100944" y="34884"/>
                </a:cubicBezTo>
                <a:cubicBezTo>
                  <a:pt x="100925" y="35017"/>
                  <a:pt x="101134" y="34941"/>
                  <a:pt x="101153" y="35055"/>
                </a:cubicBezTo>
                <a:lnTo>
                  <a:pt x="100811" y="35055"/>
                </a:lnTo>
                <a:cubicBezTo>
                  <a:pt x="100811" y="34979"/>
                  <a:pt x="100830" y="34903"/>
                  <a:pt x="100754" y="34884"/>
                </a:cubicBezTo>
                <a:cubicBezTo>
                  <a:pt x="100583" y="34922"/>
                  <a:pt x="100469" y="34998"/>
                  <a:pt x="100355" y="35055"/>
                </a:cubicBezTo>
                <a:cubicBezTo>
                  <a:pt x="101952" y="35341"/>
                  <a:pt x="103550" y="35093"/>
                  <a:pt x="104939" y="35417"/>
                </a:cubicBezTo>
                <a:cubicBezTo>
                  <a:pt x="104977" y="35246"/>
                  <a:pt x="105129" y="35322"/>
                  <a:pt x="105205" y="35417"/>
                </a:cubicBezTo>
                <a:cubicBezTo>
                  <a:pt x="105186" y="35131"/>
                  <a:pt x="105338" y="35588"/>
                  <a:pt x="105338" y="35303"/>
                </a:cubicBezTo>
                <a:cubicBezTo>
                  <a:pt x="107012" y="35436"/>
                  <a:pt x="108058" y="35664"/>
                  <a:pt x="109656" y="35607"/>
                </a:cubicBezTo>
                <a:cubicBezTo>
                  <a:pt x="109656" y="35550"/>
                  <a:pt x="109542" y="35531"/>
                  <a:pt x="109656" y="35512"/>
                </a:cubicBezTo>
                <a:cubicBezTo>
                  <a:pt x="109675" y="35588"/>
                  <a:pt x="109732" y="35607"/>
                  <a:pt x="109656" y="35664"/>
                </a:cubicBezTo>
                <a:cubicBezTo>
                  <a:pt x="109941" y="35721"/>
                  <a:pt x="109827" y="35683"/>
                  <a:pt x="110055" y="35607"/>
                </a:cubicBezTo>
                <a:cubicBezTo>
                  <a:pt x="110036" y="35740"/>
                  <a:pt x="110055" y="35816"/>
                  <a:pt x="110188" y="35816"/>
                </a:cubicBezTo>
                <a:cubicBezTo>
                  <a:pt x="110512" y="35512"/>
                  <a:pt x="111196" y="35797"/>
                  <a:pt x="111710" y="35873"/>
                </a:cubicBezTo>
                <a:cubicBezTo>
                  <a:pt x="111596" y="35873"/>
                  <a:pt x="111539" y="35911"/>
                  <a:pt x="111501" y="35968"/>
                </a:cubicBezTo>
                <a:cubicBezTo>
                  <a:pt x="111691" y="36044"/>
                  <a:pt x="111976" y="36025"/>
                  <a:pt x="112243" y="36025"/>
                </a:cubicBezTo>
                <a:cubicBezTo>
                  <a:pt x="112243" y="35949"/>
                  <a:pt x="112205" y="35911"/>
                  <a:pt x="112167" y="35873"/>
                </a:cubicBezTo>
                <a:cubicBezTo>
                  <a:pt x="112775" y="35873"/>
                  <a:pt x="113118" y="35835"/>
                  <a:pt x="113764" y="36025"/>
                </a:cubicBezTo>
                <a:cubicBezTo>
                  <a:pt x="113422" y="36025"/>
                  <a:pt x="113194" y="35968"/>
                  <a:pt x="113041" y="36025"/>
                </a:cubicBezTo>
                <a:cubicBezTo>
                  <a:pt x="113346" y="36159"/>
                  <a:pt x="113954" y="36178"/>
                  <a:pt x="114164" y="36140"/>
                </a:cubicBezTo>
                <a:cubicBezTo>
                  <a:pt x="113897" y="36044"/>
                  <a:pt x="114259" y="35987"/>
                  <a:pt x="114164" y="35721"/>
                </a:cubicBezTo>
                <a:cubicBezTo>
                  <a:pt x="114373" y="35797"/>
                  <a:pt x="114563" y="35892"/>
                  <a:pt x="114696" y="36025"/>
                </a:cubicBezTo>
                <a:cubicBezTo>
                  <a:pt x="114944" y="35987"/>
                  <a:pt x="115552" y="35892"/>
                  <a:pt x="115761" y="35873"/>
                </a:cubicBezTo>
                <a:cubicBezTo>
                  <a:pt x="115666" y="35873"/>
                  <a:pt x="115666" y="36006"/>
                  <a:pt x="115761" y="36025"/>
                </a:cubicBezTo>
                <a:cubicBezTo>
                  <a:pt x="116427" y="35797"/>
                  <a:pt x="117302" y="36349"/>
                  <a:pt x="117626" y="35968"/>
                </a:cubicBezTo>
                <a:cubicBezTo>
                  <a:pt x="117378" y="35930"/>
                  <a:pt x="117283" y="36102"/>
                  <a:pt x="117226" y="35930"/>
                </a:cubicBezTo>
                <a:cubicBezTo>
                  <a:pt x="117568" y="35911"/>
                  <a:pt x="118196" y="35949"/>
                  <a:pt x="118215" y="36025"/>
                </a:cubicBezTo>
                <a:cubicBezTo>
                  <a:pt x="118063" y="36063"/>
                  <a:pt x="117740" y="35968"/>
                  <a:pt x="117683" y="36083"/>
                </a:cubicBezTo>
                <a:cubicBezTo>
                  <a:pt x="118519" y="36273"/>
                  <a:pt x="119509" y="36083"/>
                  <a:pt x="120003" y="36387"/>
                </a:cubicBezTo>
                <a:cubicBezTo>
                  <a:pt x="120345" y="36140"/>
                  <a:pt x="121163" y="36444"/>
                  <a:pt x="121601" y="36330"/>
                </a:cubicBezTo>
                <a:cubicBezTo>
                  <a:pt x="121563" y="36273"/>
                  <a:pt x="121354" y="36330"/>
                  <a:pt x="121335" y="36235"/>
                </a:cubicBezTo>
                <a:lnTo>
                  <a:pt x="121677" y="36235"/>
                </a:lnTo>
                <a:cubicBezTo>
                  <a:pt x="121848" y="36596"/>
                  <a:pt x="122476" y="36330"/>
                  <a:pt x="122799" y="36596"/>
                </a:cubicBezTo>
                <a:cubicBezTo>
                  <a:pt x="122704" y="36520"/>
                  <a:pt x="122742" y="36425"/>
                  <a:pt x="122932" y="36444"/>
                </a:cubicBezTo>
                <a:cubicBezTo>
                  <a:pt x="122913" y="36577"/>
                  <a:pt x="122951" y="36653"/>
                  <a:pt x="123142" y="36653"/>
                </a:cubicBezTo>
                <a:cubicBezTo>
                  <a:pt x="123275" y="36577"/>
                  <a:pt x="123046" y="36520"/>
                  <a:pt x="123199" y="36501"/>
                </a:cubicBezTo>
                <a:cubicBezTo>
                  <a:pt x="124473" y="36672"/>
                  <a:pt x="126413" y="36596"/>
                  <a:pt x="127383" y="36957"/>
                </a:cubicBezTo>
                <a:cubicBezTo>
                  <a:pt x="127611" y="36653"/>
                  <a:pt x="127992" y="37186"/>
                  <a:pt x="128049" y="36862"/>
                </a:cubicBezTo>
                <a:cubicBezTo>
                  <a:pt x="128582" y="37262"/>
                  <a:pt x="129533" y="36938"/>
                  <a:pt x="130236" y="37262"/>
                </a:cubicBezTo>
                <a:cubicBezTo>
                  <a:pt x="130255" y="37129"/>
                  <a:pt x="130446" y="37300"/>
                  <a:pt x="130769" y="37224"/>
                </a:cubicBezTo>
                <a:cubicBezTo>
                  <a:pt x="130807" y="37281"/>
                  <a:pt x="130845" y="37338"/>
                  <a:pt x="130902" y="37376"/>
                </a:cubicBezTo>
                <a:cubicBezTo>
                  <a:pt x="131187" y="37319"/>
                  <a:pt x="131834" y="37509"/>
                  <a:pt x="132367" y="37471"/>
                </a:cubicBezTo>
                <a:cubicBezTo>
                  <a:pt x="132367" y="37528"/>
                  <a:pt x="132348" y="37623"/>
                  <a:pt x="132424" y="37623"/>
                </a:cubicBezTo>
                <a:cubicBezTo>
                  <a:pt x="132557" y="37623"/>
                  <a:pt x="132652" y="37604"/>
                  <a:pt x="132690" y="37528"/>
                </a:cubicBezTo>
                <a:cubicBezTo>
                  <a:pt x="132519" y="37471"/>
                  <a:pt x="132405" y="37680"/>
                  <a:pt x="132424" y="37471"/>
                </a:cubicBezTo>
                <a:cubicBezTo>
                  <a:pt x="133089" y="37547"/>
                  <a:pt x="133470" y="37547"/>
                  <a:pt x="134155" y="37623"/>
                </a:cubicBezTo>
                <a:cubicBezTo>
                  <a:pt x="134269" y="37813"/>
                  <a:pt x="133926" y="37661"/>
                  <a:pt x="133964" y="37775"/>
                </a:cubicBezTo>
                <a:cubicBezTo>
                  <a:pt x="134250" y="37832"/>
                  <a:pt x="134174" y="37604"/>
                  <a:pt x="134421" y="37623"/>
                </a:cubicBezTo>
                <a:cubicBezTo>
                  <a:pt x="134592" y="37699"/>
                  <a:pt x="134307" y="37775"/>
                  <a:pt x="134497" y="37832"/>
                </a:cubicBezTo>
                <a:cubicBezTo>
                  <a:pt x="134592" y="37813"/>
                  <a:pt x="134839" y="37889"/>
                  <a:pt x="134820" y="37775"/>
                </a:cubicBezTo>
                <a:cubicBezTo>
                  <a:pt x="134668" y="37794"/>
                  <a:pt x="134573" y="37775"/>
                  <a:pt x="134554" y="37680"/>
                </a:cubicBezTo>
                <a:cubicBezTo>
                  <a:pt x="134973" y="37642"/>
                  <a:pt x="135505" y="37756"/>
                  <a:pt x="135828" y="37889"/>
                </a:cubicBezTo>
                <a:cubicBezTo>
                  <a:pt x="135924" y="37680"/>
                  <a:pt x="136513" y="37908"/>
                  <a:pt x="136951" y="37889"/>
                </a:cubicBezTo>
                <a:cubicBezTo>
                  <a:pt x="136970" y="37985"/>
                  <a:pt x="136856" y="37985"/>
                  <a:pt x="136818" y="38042"/>
                </a:cubicBezTo>
                <a:lnTo>
                  <a:pt x="137084" y="38042"/>
                </a:lnTo>
                <a:cubicBezTo>
                  <a:pt x="137065" y="37985"/>
                  <a:pt x="136970" y="37928"/>
                  <a:pt x="137084" y="37889"/>
                </a:cubicBezTo>
                <a:cubicBezTo>
                  <a:pt x="137027" y="38023"/>
                  <a:pt x="137388" y="37851"/>
                  <a:pt x="137350" y="37985"/>
                </a:cubicBezTo>
                <a:cubicBezTo>
                  <a:pt x="137293" y="38004"/>
                  <a:pt x="137217" y="37985"/>
                  <a:pt x="137217" y="38042"/>
                </a:cubicBezTo>
                <a:cubicBezTo>
                  <a:pt x="137426" y="38099"/>
                  <a:pt x="137883" y="38137"/>
                  <a:pt x="138016" y="37985"/>
                </a:cubicBezTo>
                <a:cubicBezTo>
                  <a:pt x="138073" y="38042"/>
                  <a:pt x="138149" y="38099"/>
                  <a:pt x="138206" y="38137"/>
                </a:cubicBezTo>
                <a:cubicBezTo>
                  <a:pt x="138720" y="37889"/>
                  <a:pt x="138948" y="38327"/>
                  <a:pt x="139480" y="38194"/>
                </a:cubicBezTo>
                <a:cubicBezTo>
                  <a:pt x="139499" y="38251"/>
                  <a:pt x="139538" y="38308"/>
                  <a:pt x="139614" y="38346"/>
                </a:cubicBezTo>
                <a:cubicBezTo>
                  <a:pt x="139747" y="38384"/>
                  <a:pt x="139823" y="38194"/>
                  <a:pt x="139804" y="38403"/>
                </a:cubicBezTo>
                <a:cubicBezTo>
                  <a:pt x="139461" y="38403"/>
                  <a:pt x="138967" y="38289"/>
                  <a:pt x="138605" y="38346"/>
                </a:cubicBezTo>
                <a:cubicBezTo>
                  <a:pt x="138739" y="38346"/>
                  <a:pt x="138834" y="38384"/>
                  <a:pt x="138872" y="38441"/>
                </a:cubicBezTo>
                <a:cubicBezTo>
                  <a:pt x="138701" y="38422"/>
                  <a:pt x="138453" y="38422"/>
                  <a:pt x="138339" y="38346"/>
                </a:cubicBezTo>
                <a:cubicBezTo>
                  <a:pt x="138415" y="38346"/>
                  <a:pt x="138529" y="38365"/>
                  <a:pt x="138548" y="38289"/>
                </a:cubicBezTo>
                <a:cubicBezTo>
                  <a:pt x="138358" y="38346"/>
                  <a:pt x="138377" y="38213"/>
                  <a:pt x="138206" y="38251"/>
                </a:cubicBezTo>
                <a:cubicBezTo>
                  <a:pt x="138301" y="38365"/>
                  <a:pt x="138168" y="38403"/>
                  <a:pt x="138282" y="38441"/>
                </a:cubicBezTo>
                <a:cubicBezTo>
                  <a:pt x="138567" y="38460"/>
                  <a:pt x="138910" y="38574"/>
                  <a:pt x="139081" y="38403"/>
                </a:cubicBezTo>
                <a:cubicBezTo>
                  <a:pt x="139252" y="38726"/>
                  <a:pt x="140013" y="38422"/>
                  <a:pt x="140127" y="38707"/>
                </a:cubicBezTo>
                <a:cubicBezTo>
                  <a:pt x="140127" y="38498"/>
                  <a:pt x="140241" y="38726"/>
                  <a:pt x="140336" y="38612"/>
                </a:cubicBezTo>
                <a:cubicBezTo>
                  <a:pt x="140451" y="38726"/>
                  <a:pt x="140508" y="38726"/>
                  <a:pt x="140527" y="38802"/>
                </a:cubicBezTo>
                <a:cubicBezTo>
                  <a:pt x="140755" y="38574"/>
                  <a:pt x="141782" y="38783"/>
                  <a:pt x="141934" y="38974"/>
                </a:cubicBezTo>
                <a:cubicBezTo>
                  <a:pt x="138548" y="38764"/>
                  <a:pt x="133964" y="38175"/>
                  <a:pt x="131301" y="38080"/>
                </a:cubicBezTo>
                <a:cubicBezTo>
                  <a:pt x="130978" y="38004"/>
                  <a:pt x="130065" y="37870"/>
                  <a:pt x="129704" y="38080"/>
                </a:cubicBezTo>
                <a:cubicBezTo>
                  <a:pt x="129856" y="38118"/>
                  <a:pt x="129913" y="37947"/>
                  <a:pt x="129913" y="38137"/>
                </a:cubicBezTo>
                <a:cubicBezTo>
                  <a:pt x="129666" y="38251"/>
                  <a:pt x="129533" y="38137"/>
                  <a:pt x="129304" y="38042"/>
                </a:cubicBezTo>
                <a:cubicBezTo>
                  <a:pt x="129304" y="38118"/>
                  <a:pt x="129247" y="38175"/>
                  <a:pt x="129171" y="38194"/>
                </a:cubicBezTo>
                <a:cubicBezTo>
                  <a:pt x="127821" y="38023"/>
                  <a:pt x="125405" y="37947"/>
                  <a:pt x="124587" y="37775"/>
                </a:cubicBezTo>
                <a:cubicBezTo>
                  <a:pt x="124397" y="37908"/>
                  <a:pt x="123218" y="37756"/>
                  <a:pt x="122267" y="37718"/>
                </a:cubicBezTo>
                <a:cubicBezTo>
                  <a:pt x="121144" y="37680"/>
                  <a:pt x="119908" y="37623"/>
                  <a:pt x="119413" y="37471"/>
                </a:cubicBezTo>
                <a:cubicBezTo>
                  <a:pt x="119927" y="37870"/>
                  <a:pt x="121106" y="37566"/>
                  <a:pt x="122000" y="37832"/>
                </a:cubicBezTo>
                <a:cubicBezTo>
                  <a:pt x="121563" y="38061"/>
                  <a:pt x="122552" y="37661"/>
                  <a:pt x="122666" y="37985"/>
                </a:cubicBezTo>
                <a:cubicBezTo>
                  <a:pt x="123180" y="37889"/>
                  <a:pt x="123997" y="37889"/>
                  <a:pt x="124454" y="38080"/>
                </a:cubicBezTo>
                <a:cubicBezTo>
                  <a:pt x="124891" y="37908"/>
                  <a:pt x="125633" y="38061"/>
                  <a:pt x="126052" y="38194"/>
                </a:cubicBezTo>
                <a:cubicBezTo>
                  <a:pt x="126033" y="38118"/>
                  <a:pt x="125938" y="38080"/>
                  <a:pt x="126052" y="38042"/>
                </a:cubicBezTo>
                <a:cubicBezTo>
                  <a:pt x="126147" y="38156"/>
                  <a:pt x="126204" y="38118"/>
                  <a:pt x="126375" y="38080"/>
                </a:cubicBezTo>
                <a:cubicBezTo>
                  <a:pt x="126413" y="38175"/>
                  <a:pt x="126280" y="38213"/>
                  <a:pt x="126375" y="38232"/>
                </a:cubicBezTo>
                <a:cubicBezTo>
                  <a:pt x="128030" y="38308"/>
                  <a:pt x="130084" y="38593"/>
                  <a:pt x="131758" y="38555"/>
                </a:cubicBezTo>
                <a:cubicBezTo>
                  <a:pt x="131587" y="38593"/>
                  <a:pt x="132062" y="38650"/>
                  <a:pt x="132157" y="38650"/>
                </a:cubicBezTo>
                <a:cubicBezTo>
                  <a:pt x="133356" y="38707"/>
                  <a:pt x="135315" y="38802"/>
                  <a:pt x="136551" y="38917"/>
                </a:cubicBezTo>
                <a:cubicBezTo>
                  <a:pt x="136779" y="38936"/>
                  <a:pt x="137122" y="38917"/>
                  <a:pt x="137217" y="39069"/>
                </a:cubicBezTo>
                <a:cubicBezTo>
                  <a:pt x="137046" y="38917"/>
                  <a:pt x="136818" y="39126"/>
                  <a:pt x="136608" y="39126"/>
                </a:cubicBezTo>
                <a:cubicBezTo>
                  <a:pt x="136304" y="38917"/>
                  <a:pt x="135581" y="38936"/>
                  <a:pt x="135277" y="39069"/>
                </a:cubicBezTo>
                <a:cubicBezTo>
                  <a:pt x="135106" y="39107"/>
                  <a:pt x="135144" y="38974"/>
                  <a:pt x="135011" y="38955"/>
                </a:cubicBezTo>
                <a:cubicBezTo>
                  <a:pt x="133394" y="39012"/>
                  <a:pt x="131796" y="38841"/>
                  <a:pt x="130160" y="38707"/>
                </a:cubicBezTo>
                <a:cubicBezTo>
                  <a:pt x="129780" y="38669"/>
                  <a:pt x="129380" y="38726"/>
                  <a:pt x="128981" y="38707"/>
                </a:cubicBezTo>
                <a:cubicBezTo>
                  <a:pt x="126584" y="38593"/>
                  <a:pt x="124378" y="38289"/>
                  <a:pt x="122000" y="38346"/>
                </a:cubicBezTo>
                <a:cubicBezTo>
                  <a:pt x="122019" y="38194"/>
                  <a:pt x="121753" y="38289"/>
                  <a:pt x="121734" y="38194"/>
                </a:cubicBezTo>
                <a:cubicBezTo>
                  <a:pt x="122305" y="38118"/>
                  <a:pt x="122856" y="38346"/>
                  <a:pt x="123332" y="38194"/>
                </a:cubicBezTo>
                <a:cubicBezTo>
                  <a:pt x="121601" y="37985"/>
                  <a:pt x="119432" y="37966"/>
                  <a:pt x="117626" y="37832"/>
                </a:cubicBezTo>
                <a:cubicBezTo>
                  <a:pt x="115286" y="37642"/>
                  <a:pt x="111539" y="37471"/>
                  <a:pt x="109256" y="37205"/>
                </a:cubicBezTo>
                <a:cubicBezTo>
                  <a:pt x="108876" y="37243"/>
                  <a:pt x="108667" y="37281"/>
                  <a:pt x="108457" y="37110"/>
                </a:cubicBezTo>
                <a:cubicBezTo>
                  <a:pt x="108381" y="37148"/>
                  <a:pt x="108438" y="37300"/>
                  <a:pt x="108248" y="37262"/>
                </a:cubicBezTo>
                <a:cubicBezTo>
                  <a:pt x="108191" y="37091"/>
                  <a:pt x="107621" y="37129"/>
                  <a:pt x="107525" y="37148"/>
                </a:cubicBezTo>
                <a:cubicBezTo>
                  <a:pt x="107506" y="37034"/>
                  <a:pt x="107525" y="36957"/>
                  <a:pt x="107583" y="36900"/>
                </a:cubicBezTo>
                <a:cubicBezTo>
                  <a:pt x="107830" y="36938"/>
                  <a:pt x="107849" y="36900"/>
                  <a:pt x="107982" y="37053"/>
                </a:cubicBezTo>
                <a:cubicBezTo>
                  <a:pt x="108077" y="36881"/>
                  <a:pt x="108267" y="36976"/>
                  <a:pt x="108248" y="37110"/>
                </a:cubicBezTo>
                <a:cubicBezTo>
                  <a:pt x="108496" y="36996"/>
                  <a:pt x="108553" y="37129"/>
                  <a:pt x="108781" y="37148"/>
                </a:cubicBezTo>
                <a:cubicBezTo>
                  <a:pt x="108800" y="37091"/>
                  <a:pt x="108781" y="37015"/>
                  <a:pt x="108857" y="36996"/>
                </a:cubicBezTo>
                <a:cubicBezTo>
                  <a:pt x="108895" y="37281"/>
                  <a:pt x="109256" y="37053"/>
                  <a:pt x="109447" y="36996"/>
                </a:cubicBezTo>
                <a:cubicBezTo>
                  <a:pt x="109351" y="37167"/>
                  <a:pt x="109428" y="37224"/>
                  <a:pt x="109713" y="37205"/>
                </a:cubicBezTo>
                <a:cubicBezTo>
                  <a:pt x="109599" y="37034"/>
                  <a:pt x="109713" y="37053"/>
                  <a:pt x="109846" y="36957"/>
                </a:cubicBezTo>
                <a:cubicBezTo>
                  <a:pt x="109199" y="36824"/>
                  <a:pt x="108572" y="36919"/>
                  <a:pt x="108324" y="36691"/>
                </a:cubicBezTo>
                <a:cubicBezTo>
                  <a:pt x="108210" y="36691"/>
                  <a:pt x="108286" y="36824"/>
                  <a:pt x="108191" y="36843"/>
                </a:cubicBezTo>
                <a:cubicBezTo>
                  <a:pt x="106574" y="36710"/>
                  <a:pt x="106023" y="36691"/>
                  <a:pt x="104672" y="36748"/>
                </a:cubicBezTo>
                <a:cubicBezTo>
                  <a:pt x="104634" y="36672"/>
                  <a:pt x="104558" y="36615"/>
                  <a:pt x="104463" y="36577"/>
                </a:cubicBezTo>
                <a:cubicBezTo>
                  <a:pt x="104349" y="36805"/>
                  <a:pt x="103664" y="36539"/>
                  <a:pt x="103398" y="36691"/>
                </a:cubicBezTo>
                <a:cubicBezTo>
                  <a:pt x="103493" y="36748"/>
                  <a:pt x="103645" y="36748"/>
                  <a:pt x="103797" y="36748"/>
                </a:cubicBezTo>
                <a:cubicBezTo>
                  <a:pt x="103721" y="36881"/>
                  <a:pt x="103988" y="37015"/>
                  <a:pt x="103797" y="37053"/>
                </a:cubicBezTo>
                <a:cubicBezTo>
                  <a:pt x="103759" y="36919"/>
                  <a:pt x="103094" y="37129"/>
                  <a:pt x="103018" y="36900"/>
                </a:cubicBezTo>
                <a:cubicBezTo>
                  <a:pt x="103170" y="36938"/>
                  <a:pt x="103607" y="37015"/>
                  <a:pt x="103740" y="36900"/>
                </a:cubicBezTo>
                <a:cubicBezTo>
                  <a:pt x="103474" y="36881"/>
                  <a:pt x="103417" y="36824"/>
                  <a:pt x="103284" y="36634"/>
                </a:cubicBezTo>
                <a:cubicBezTo>
                  <a:pt x="103056" y="36596"/>
                  <a:pt x="102941" y="36691"/>
                  <a:pt x="103075" y="36786"/>
                </a:cubicBezTo>
                <a:cubicBezTo>
                  <a:pt x="102732" y="36824"/>
                  <a:pt x="103075" y="36615"/>
                  <a:pt x="102808" y="36634"/>
                </a:cubicBezTo>
                <a:cubicBezTo>
                  <a:pt x="102732" y="36653"/>
                  <a:pt x="102732" y="36710"/>
                  <a:pt x="102751" y="36786"/>
                </a:cubicBezTo>
                <a:cubicBezTo>
                  <a:pt x="102561" y="36786"/>
                  <a:pt x="102466" y="36691"/>
                  <a:pt x="102276" y="36691"/>
                </a:cubicBezTo>
                <a:cubicBezTo>
                  <a:pt x="102276" y="36786"/>
                  <a:pt x="102257" y="36843"/>
                  <a:pt x="102219" y="36900"/>
                </a:cubicBezTo>
                <a:cubicBezTo>
                  <a:pt x="102333" y="36805"/>
                  <a:pt x="102371" y="36881"/>
                  <a:pt x="102542" y="36900"/>
                </a:cubicBezTo>
                <a:cubicBezTo>
                  <a:pt x="103170" y="36919"/>
                  <a:pt x="102314" y="36976"/>
                  <a:pt x="102085" y="36957"/>
                </a:cubicBezTo>
                <a:cubicBezTo>
                  <a:pt x="102047" y="36862"/>
                  <a:pt x="102181" y="36824"/>
                  <a:pt x="102085" y="36786"/>
                </a:cubicBezTo>
                <a:cubicBezTo>
                  <a:pt x="101857" y="36767"/>
                  <a:pt x="101971" y="36900"/>
                  <a:pt x="102009" y="36957"/>
                </a:cubicBezTo>
                <a:cubicBezTo>
                  <a:pt x="100279" y="36824"/>
                  <a:pt x="98586" y="36900"/>
                  <a:pt x="97235" y="36691"/>
                </a:cubicBezTo>
                <a:cubicBezTo>
                  <a:pt x="97292" y="36691"/>
                  <a:pt x="97311" y="36596"/>
                  <a:pt x="97235" y="36577"/>
                </a:cubicBezTo>
                <a:cubicBezTo>
                  <a:pt x="97140" y="36596"/>
                  <a:pt x="97159" y="36691"/>
                  <a:pt x="97102" y="36748"/>
                </a:cubicBezTo>
                <a:cubicBezTo>
                  <a:pt x="93146" y="36672"/>
                  <a:pt x="90350" y="36330"/>
                  <a:pt x="86869" y="36482"/>
                </a:cubicBezTo>
                <a:cubicBezTo>
                  <a:pt x="87040" y="36482"/>
                  <a:pt x="87135" y="36501"/>
                  <a:pt x="87192" y="36577"/>
                </a:cubicBezTo>
                <a:cubicBezTo>
                  <a:pt x="86165" y="36558"/>
                  <a:pt x="85119" y="36596"/>
                  <a:pt x="84282" y="36368"/>
                </a:cubicBezTo>
                <a:cubicBezTo>
                  <a:pt x="84700" y="36425"/>
                  <a:pt x="85461" y="36482"/>
                  <a:pt x="85880" y="36368"/>
                </a:cubicBezTo>
                <a:cubicBezTo>
                  <a:pt x="85480" y="36330"/>
                  <a:pt x="84624" y="36330"/>
                  <a:pt x="83883" y="36273"/>
                </a:cubicBezTo>
                <a:cubicBezTo>
                  <a:pt x="83806" y="36634"/>
                  <a:pt x="83065" y="36292"/>
                  <a:pt x="82817" y="36425"/>
                </a:cubicBezTo>
                <a:cubicBezTo>
                  <a:pt x="82874" y="36121"/>
                  <a:pt x="83483" y="36577"/>
                  <a:pt x="83540" y="36273"/>
                </a:cubicBezTo>
                <a:cubicBezTo>
                  <a:pt x="81353" y="36102"/>
                  <a:pt x="79184" y="36083"/>
                  <a:pt x="77035" y="36006"/>
                </a:cubicBezTo>
                <a:cubicBezTo>
                  <a:pt x="71462" y="35816"/>
                  <a:pt x="66212" y="35702"/>
                  <a:pt x="60164" y="35645"/>
                </a:cubicBezTo>
                <a:cubicBezTo>
                  <a:pt x="59859" y="35645"/>
                  <a:pt x="59612" y="35550"/>
                  <a:pt x="59441" y="35702"/>
                </a:cubicBezTo>
                <a:cubicBezTo>
                  <a:pt x="59213" y="35607"/>
                  <a:pt x="58775" y="35664"/>
                  <a:pt x="58452" y="35645"/>
                </a:cubicBezTo>
                <a:cubicBezTo>
                  <a:pt x="58566" y="35531"/>
                  <a:pt x="58071" y="35645"/>
                  <a:pt x="57976" y="35436"/>
                </a:cubicBezTo>
                <a:cubicBezTo>
                  <a:pt x="57881" y="35835"/>
                  <a:pt x="57310" y="35360"/>
                  <a:pt x="57177" y="35645"/>
                </a:cubicBezTo>
                <a:cubicBezTo>
                  <a:pt x="57234" y="35398"/>
                  <a:pt x="56512" y="35835"/>
                  <a:pt x="56854" y="35550"/>
                </a:cubicBezTo>
                <a:cubicBezTo>
                  <a:pt x="56416" y="35721"/>
                  <a:pt x="55656" y="35569"/>
                  <a:pt x="55123" y="35493"/>
                </a:cubicBezTo>
                <a:cubicBezTo>
                  <a:pt x="54229" y="35379"/>
                  <a:pt x="53278" y="35588"/>
                  <a:pt x="52726" y="35493"/>
                </a:cubicBezTo>
                <a:cubicBezTo>
                  <a:pt x="52783" y="35493"/>
                  <a:pt x="52860" y="35493"/>
                  <a:pt x="52860" y="35436"/>
                </a:cubicBezTo>
                <a:cubicBezTo>
                  <a:pt x="51889" y="35360"/>
                  <a:pt x="51281" y="35436"/>
                  <a:pt x="50539" y="35493"/>
                </a:cubicBezTo>
                <a:cubicBezTo>
                  <a:pt x="50121" y="35322"/>
                  <a:pt x="48694" y="35322"/>
                  <a:pt x="48352" y="35493"/>
                </a:cubicBezTo>
                <a:cubicBezTo>
                  <a:pt x="48257" y="35284"/>
                  <a:pt x="47952" y="35436"/>
                  <a:pt x="47876" y="35284"/>
                </a:cubicBezTo>
                <a:cubicBezTo>
                  <a:pt x="47743" y="35474"/>
                  <a:pt x="47134" y="35112"/>
                  <a:pt x="47020" y="35436"/>
                </a:cubicBezTo>
                <a:cubicBezTo>
                  <a:pt x="46982" y="35379"/>
                  <a:pt x="46944" y="35322"/>
                  <a:pt x="46887" y="35284"/>
                </a:cubicBezTo>
                <a:cubicBezTo>
                  <a:pt x="46316" y="35417"/>
                  <a:pt x="45270" y="35093"/>
                  <a:pt x="44890" y="35398"/>
                </a:cubicBezTo>
                <a:cubicBezTo>
                  <a:pt x="44909" y="35284"/>
                  <a:pt x="44833" y="35227"/>
                  <a:pt x="44700" y="35246"/>
                </a:cubicBezTo>
                <a:cubicBezTo>
                  <a:pt x="44129" y="35322"/>
                  <a:pt x="43311" y="35189"/>
                  <a:pt x="42759" y="35189"/>
                </a:cubicBezTo>
                <a:cubicBezTo>
                  <a:pt x="42855" y="35227"/>
                  <a:pt x="42779" y="35379"/>
                  <a:pt x="42893" y="35398"/>
                </a:cubicBezTo>
                <a:cubicBezTo>
                  <a:pt x="43768" y="35531"/>
                  <a:pt x="45118" y="35322"/>
                  <a:pt x="45822" y="35645"/>
                </a:cubicBezTo>
                <a:cubicBezTo>
                  <a:pt x="45822" y="35588"/>
                  <a:pt x="45784" y="35531"/>
                  <a:pt x="45765" y="35493"/>
                </a:cubicBezTo>
                <a:cubicBezTo>
                  <a:pt x="45993" y="35474"/>
                  <a:pt x="45993" y="35645"/>
                  <a:pt x="46221" y="35645"/>
                </a:cubicBezTo>
                <a:cubicBezTo>
                  <a:pt x="46316" y="35341"/>
                  <a:pt x="46602" y="35664"/>
                  <a:pt x="46754" y="35436"/>
                </a:cubicBezTo>
                <a:cubicBezTo>
                  <a:pt x="46754" y="35512"/>
                  <a:pt x="46735" y="35626"/>
                  <a:pt x="46811" y="35645"/>
                </a:cubicBezTo>
                <a:cubicBezTo>
                  <a:pt x="46944" y="35455"/>
                  <a:pt x="46944" y="35683"/>
                  <a:pt x="47210" y="35645"/>
                </a:cubicBezTo>
                <a:cubicBezTo>
                  <a:pt x="47172" y="35569"/>
                  <a:pt x="47344" y="35436"/>
                  <a:pt x="47344" y="35550"/>
                </a:cubicBezTo>
                <a:cubicBezTo>
                  <a:pt x="47286" y="35569"/>
                  <a:pt x="47267" y="35588"/>
                  <a:pt x="47286" y="35645"/>
                </a:cubicBezTo>
                <a:cubicBezTo>
                  <a:pt x="47458" y="35683"/>
                  <a:pt x="47420" y="35550"/>
                  <a:pt x="47553" y="35550"/>
                </a:cubicBezTo>
                <a:cubicBezTo>
                  <a:pt x="47553" y="35607"/>
                  <a:pt x="47534" y="35702"/>
                  <a:pt x="47610" y="35702"/>
                </a:cubicBezTo>
                <a:cubicBezTo>
                  <a:pt x="47534" y="35474"/>
                  <a:pt x="48161" y="35531"/>
                  <a:pt x="47819" y="35645"/>
                </a:cubicBezTo>
                <a:cubicBezTo>
                  <a:pt x="48257" y="35702"/>
                  <a:pt x="48656" y="35550"/>
                  <a:pt x="49017" y="35493"/>
                </a:cubicBezTo>
                <a:cubicBezTo>
                  <a:pt x="48941" y="35512"/>
                  <a:pt x="48903" y="35550"/>
                  <a:pt x="48884" y="35607"/>
                </a:cubicBezTo>
                <a:cubicBezTo>
                  <a:pt x="49150" y="35683"/>
                  <a:pt x="49721" y="35550"/>
                  <a:pt x="50006" y="35759"/>
                </a:cubicBezTo>
                <a:cubicBezTo>
                  <a:pt x="50501" y="35607"/>
                  <a:pt x="51167" y="35721"/>
                  <a:pt x="51870" y="35797"/>
                </a:cubicBezTo>
                <a:cubicBezTo>
                  <a:pt x="51870" y="35740"/>
                  <a:pt x="51851" y="35664"/>
                  <a:pt x="51928" y="35645"/>
                </a:cubicBezTo>
                <a:cubicBezTo>
                  <a:pt x="52023" y="35968"/>
                  <a:pt x="52860" y="35645"/>
                  <a:pt x="52936" y="35911"/>
                </a:cubicBezTo>
                <a:cubicBezTo>
                  <a:pt x="53620" y="35816"/>
                  <a:pt x="54762" y="35873"/>
                  <a:pt x="55789" y="35797"/>
                </a:cubicBezTo>
                <a:cubicBezTo>
                  <a:pt x="55751" y="35797"/>
                  <a:pt x="55713" y="35854"/>
                  <a:pt x="55789" y="35854"/>
                </a:cubicBezTo>
                <a:cubicBezTo>
                  <a:pt x="56302" y="35664"/>
                  <a:pt x="56835" y="35835"/>
                  <a:pt x="57444" y="35854"/>
                </a:cubicBezTo>
                <a:cubicBezTo>
                  <a:pt x="58261" y="35892"/>
                  <a:pt x="58851" y="35816"/>
                  <a:pt x="59574" y="35797"/>
                </a:cubicBezTo>
                <a:cubicBezTo>
                  <a:pt x="59916" y="35797"/>
                  <a:pt x="60639" y="35816"/>
                  <a:pt x="60962" y="35854"/>
                </a:cubicBezTo>
                <a:cubicBezTo>
                  <a:pt x="62275" y="36044"/>
                  <a:pt x="63797" y="35854"/>
                  <a:pt x="64881" y="36178"/>
                </a:cubicBezTo>
                <a:cubicBezTo>
                  <a:pt x="65223" y="35968"/>
                  <a:pt x="65261" y="36121"/>
                  <a:pt x="65470" y="36273"/>
                </a:cubicBezTo>
                <a:lnTo>
                  <a:pt x="65470" y="36063"/>
                </a:lnTo>
                <a:cubicBezTo>
                  <a:pt x="65584" y="36102"/>
                  <a:pt x="65832" y="36006"/>
                  <a:pt x="65813" y="36121"/>
                </a:cubicBezTo>
                <a:cubicBezTo>
                  <a:pt x="65584" y="36063"/>
                  <a:pt x="65737" y="36254"/>
                  <a:pt x="65813" y="36273"/>
                </a:cubicBezTo>
                <a:cubicBezTo>
                  <a:pt x="66022" y="36254"/>
                  <a:pt x="66136" y="36121"/>
                  <a:pt x="65946" y="36063"/>
                </a:cubicBezTo>
                <a:cubicBezTo>
                  <a:pt x="66326" y="36254"/>
                  <a:pt x="66897" y="36216"/>
                  <a:pt x="67201" y="36273"/>
                </a:cubicBezTo>
                <a:cubicBezTo>
                  <a:pt x="66402" y="36425"/>
                  <a:pt x="65261" y="36159"/>
                  <a:pt x="65147" y="36539"/>
                </a:cubicBezTo>
                <a:cubicBezTo>
                  <a:pt x="65147" y="36463"/>
                  <a:pt x="65185" y="36425"/>
                  <a:pt x="65223" y="36368"/>
                </a:cubicBezTo>
                <a:cubicBezTo>
                  <a:pt x="65052" y="36387"/>
                  <a:pt x="65014" y="36292"/>
                  <a:pt x="64881" y="36273"/>
                </a:cubicBezTo>
                <a:cubicBezTo>
                  <a:pt x="64063" y="36520"/>
                  <a:pt x="61495" y="36044"/>
                  <a:pt x="60164" y="36368"/>
                </a:cubicBezTo>
                <a:cubicBezTo>
                  <a:pt x="60791" y="36349"/>
                  <a:pt x="60848" y="36463"/>
                  <a:pt x="61362" y="36368"/>
                </a:cubicBezTo>
                <a:cubicBezTo>
                  <a:pt x="60126" y="36558"/>
                  <a:pt x="58528" y="36520"/>
                  <a:pt x="57387" y="36368"/>
                </a:cubicBezTo>
                <a:cubicBezTo>
                  <a:pt x="57672" y="36425"/>
                  <a:pt x="57672" y="36254"/>
                  <a:pt x="57767" y="36178"/>
                </a:cubicBezTo>
                <a:cubicBezTo>
                  <a:pt x="56797" y="36159"/>
                  <a:pt x="56797" y="36216"/>
                  <a:pt x="56245" y="36178"/>
                </a:cubicBezTo>
                <a:cubicBezTo>
                  <a:pt x="56169" y="36368"/>
                  <a:pt x="56493" y="36254"/>
                  <a:pt x="56454" y="36425"/>
                </a:cubicBezTo>
                <a:lnTo>
                  <a:pt x="56321" y="36425"/>
                </a:lnTo>
                <a:cubicBezTo>
                  <a:pt x="56302" y="36463"/>
                  <a:pt x="56302" y="36482"/>
                  <a:pt x="56245" y="36482"/>
                </a:cubicBezTo>
                <a:cubicBezTo>
                  <a:pt x="56112" y="36406"/>
                  <a:pt x="56283" y="36063"/>
                  <a:pt x="55979" y="36121"/>
                </a:cubicBezTo>
                <a:cubicBezTo>
                  <a:pt x="55960" y="36292"/>
                  <a:pt x="56074" y="36330"/>
                  <a:pt x="56112" y="36425"/>
                </a:cubicBezTo>
                <a:cubicBezTo>
                  <a:pt x="55637" y="36463"/>
                  <a:pt x="55370" y="36311"/>
                  <a:pt x="55180" y="36387"/>
                </a:cubicBezTo>
                <a:cubicBezTo>
                  <a:pt x="55256" y="36254"/>
                  <a:pt x="55465" y="36254"/>
                  <a:pt x="55580" y="36178"/>
                </a:cubicBezTo>
                <a:cubicBezTo>
                  <a:pt x="55389" y="36102"/>
                  <a:pt x="55104" y="36102"/>
                  <a:pt x="54990" y="36216"/>
                </a:cubicBezTo>
                <a:cubicBezTo>
                  <a:pt x="54781" y="35987"/>
                  <a:pt x="53773" y="36044"/>
                  <a:pt x="53392" y="36178"/>
                </a:cubicBezTo>
                <a:cubicBezTo>
                  <a:pt x="53582" y="36311"/>
                  <a:pt x="53754" y="36140"/>
                  <a:pt x="54001" y="36178"/>
                </a:cubicBezTo>
                <a:cubicBezTo>
                  <a:pt x="53658" y="36330"/>
                  <a:pt x="52898" y="36387"/>
                  <a:pt x="52536" y="36178"/>
                </a:cubicBezTo>
                <a:cubicBezTo>
                  <a:pt x="52669" y="36121"/>
                  <a:pt x="53164" y="36368"/>
                  <a:pt x="53335" y="36063"/>
                </a:cubicBezTo>
                <a:cubicBezTo>
                  <a:pt x="52346" y="36083"/>
                  <a:pt x="51813" y="36044"/>
                  <a:pt x="51129" y="36006"/>
                </a:cubicBezTo>
                <a:cubicBezTo>
                  <a:pt x="51129" y="36083"/>
                  <a:pt x="51167" y="36121"/>
                  <a:pt x="51205" y="36178"/>
                </a:cubicBezTo>
                <a:cubicBezTo>
                  <a:pt x="50634" y="36197"/>
                  <a:pt x="50311" y="36235"/>
                  <a:pt x="50006" y="36273"/>
                </a:cubicBezTo>
                <a:cubicBezTo>
                  <a:pt x="50063" y="35797"/>
                  <a:pt x="50786" y="36387"/>
                  <a:pt x="51072" y="36006"/>
                </a:cubicBezTo>
                <a:cubicBezTo>
                  <a:pt x="50482" y="36083"/>
                  <a:pt x="49911" y="35854"/>
                  <a:pt x="49607" y="36121"/>
                </a:cubicBezTo>
                <a:cubicBezTo>
                  <a:pt x="49778" y="36102"/>
                  <a:pt x="49930" y="36102"/>
                  <a:pt x="49949" y="36216"/>
                </a:cubicBezTo>
                <a:cubicBezTo>
                  <a:pt x="48865" y="36216"/>
                  <a:pt x="48504" y="36121"/>
                  <a:pt x="47610" y="36216"/>
                </a:cubicBezTo>
                <a:cubicBezTo>
                  <a:pt x="47610" y="35816"/>
                  <a:pt x="48180" y="36197"/>
                  <a:pt x="48352" y="36006"/>
                </a:cubicBezTo>
                <a:cubicBezTo>
                  <a:pt x="47572" y="35854"/>
                  <a:pt x="46240" y="35854"/>
                  <a:pt x="45689" y="35968"/>
                </a:cubicBezTo>
                <a:cubicBezTo>
                  <a:pt x="45841" y="36006"/>
                  <a:pt x="45974" y="36083"/>
                  <a:pt x="46088" y="36159"/>
                </a:cubicBezTo>
                <a:cubicBezTo>
                  <a:pt x="45803" y="36235"/>
                  <a:pt x="45746" y="35911"/>
                  <a:pt x="45765" y="36159"/>
                </a:cubicBezTo>
                <a:cubicBezTo>
                  <a:pt x="45537" y="36216"/>
                  <a:pt x="45670" y="35987"/>
                  <a:pt x="45498" y="36006"/>
                </a:cubicBezTo>
                <a:cubicBezTo>
                  <a:pt x="45422" y="36159"/>
                  <a:pt x="45118" y="36216"/>
                  <a:pt x="45023" y="36063"/>
                </a:cubicBezTo>
                <a:cubicBezTo>
                  <a:pt x="45213" y="35987"/>
                  <a:pt x="45270" y="36121"/>
                  <a:pt x="45365" y="35968"/>
                </a:cubicBezTo>
                <a:cubicBezTo>
                  <a:pt x="45118" y="35987"/>
                  <a:pt x="45099" y="35854"/>
                  <a:pt x="44890" y="35854"/>
                </a:cubicBezTo>
                <a:cubicBezTo>
                  <a:pt x="44452" y="36235"/>
                  <a:pt x="43406" y="35797"/>
                  <a:pt x="42702" y="36006"/>
                </a:cubicBezTo>
                <a:cubicBezTo>
                  <a:pt x="42151" y="35702"/>
                  <a:pt x="41238" y="36102"/>
                  <a:pt x="40439" y="36006"/>
                </a:cubicBezTo>
                <a:cubicBezTo>
                  <a:pt x="38689" y="35797"/>
                  <a:pt x="36711" y="35873"/>
                  <a:pt x="35056" y="35797"/>
                </a:cubicBezTo>
                <a:cubicBezTo>
                  <a:pt x="34733" y="35683"/>
                  <a:pt x="33420" y="35835"/>
                  <a:pt x="32926" y="35607"/>
                </a:cubicBezTo>
                <a:cubicBezTo>
                  <a:pt x="31385" y="35721"/>
                  <a:pt x="29654" y="35683"/>
                  <a:pt x="28151" y="35493"/>
                </a:cubicBezTo>
                <a:cubicBezTo>
                  <a:pt x="26040" y="35759"/>
                  <a:pt x="24576" y="35455"/>
                  <a:pt x="22635" y="35493"/>
                </a:cubicBezTo>
                <a:cubicBezTo>
                  <a:pt x="22597" y="35341"/>
                  <a:pt x="22788" y="35284"/>
                  <a:pt x="22578" y="35246"/>
                </a:cubicBezTo>
                <a:cubicBezTo>
                  <a:pt x="22483" y="35398"/>
                  <a:pt x="22635" y="35417"/>
                  <a:pt x="22502" y="35550"/>
                </a:cubicBezTo>
                <a:cubicBezTo>
                  <a:pt x="21875" y="35436"/>
                  <a:pt x="20962" y="35626"/>
                  <a:pt x="20505" y="35398"/>
                </a:cubicBezTo>
                <a:cubicBezTo>
                  <a:pt x="20277" y="35816"/>
                  <a:pt x="19649" y="35398"/>
                  <a:pt x="19117" y="35436"/>
                </a:cubicBezTo>
                <a:cubicBezTo>
                  <a:pt x="18546" y="35493"/>
                  <a:pt x="17823" y="35531"/>
                  <a:pt x="17253" y="35645"/>
                </a:cubicBezTo>
                <a:cubicBezTo>
                  <a:pt x="15103" y="35645"/>
                  <a:pt x="11356" y="35474"/>
                  <a:pt x="9017" y="35550"/>
                </a:cubicBezTo>
                <a:cubicBezTo>
                  <a:pt x="9949" y="35721"/>
                  <a:pt x="11451" y="35645"/>
                  <a:pt x="12003" y="35816"/>
                </a:cubicBezTo>
                <a:cubicBezTo>
                  <a:pt x="13220" y="35721"/>
                  <a:pt x="15408" y="35930"/>
                  <a:pt x="16853" y="35759"/>
                </a:cubicBezTo>
                <a:cubicBezTo>
                  <a:pt x="17348" y="36140"/>
                  <a:pt x="18013" y="35588"/>
                  <a:pt x="18527" y="35911"/>
                </a:cubicBezTo>
                <a:cubicBezTo>
                  <a:pt x="18888" y="35930"/>
                  <a:pt x="19763" y="35588"/>
                  <a:pt x="20182" y="35911"/>
                </a:cubicBezTo>
                <a:cubicBezTo>
                  <a:pt x="20619" y="35607"/>
                  <a:pt x="21532" y="36006"/>
                  <a:pt x="22046" y="35759"/>
                </a:cubicBezTo>
                <a:cubicBezTo>
                  <a:pt x="22293" y="35949"/>
                  <a:pt x="22654" y="35645"/>
                  <a:pt x="23092" y="35911"/>
                </a:cubicBezTo>
                <a:lnTo>
                  <a:pt x="23092" y="35759"/>
                </a:lnTo>
                <a:cubicBezTo>
                  <a:pt x="23510" y="35797"/>
                  <a:pt x="23644" y="35854"/>
                  <a:pt x="23758" y="35911"/>
                </a:cubicBezTo>
                <a:cubicBezTo>
                  <a:pt x="23891" y="35892"/>
                  <a:pt x="23758" y="36063"/>
                  <a:pt x="23701" y="36063"/>
                </a:cubicBezTo>
                <a:cubicBezTo>
                  <a:pt x="23149" y="35930"/>
                  <a:pt x="22731" y="36159"/>
                  <a:pt x="22236" y="35911"/>
                </a:cubicBezTo>
                <a:cubicBezTo>
                  <a:pt x="22217" y="36178"/>
                  <a:pt x="22027" y="35892"/>
                  <a:pt x="21913" y="35911"/>
                </a:cubicBezTo>
                <a:cubicBezTo>
                  <a:pt x="21913" y="36044"/>
                  <a:pt x="21799" y="36006"/>
                  <a:pt x="21913" y="36121"/>
                </a:cubicBezTo>
                <a:cubicBezTo>
                  <a:pt x="21703" y="36044"/>
                  <a:pt x="21570" y="36197"/>
                  <a:pt x="21437" y="36006"/>
                </a:cubicBezTo>
                <a:cubicBezTo>
                  <a:pt x="20905" y="36197"/>
                  <a:pt x="20030" y="36235"/>
                  <a:pt x="19706" y="36006"/>
                </a:cubicBezTo>
                <a:cubicBezTo>
                  <a:pt x="19592" y="36235"/>
                  <a:pt x="19174" y="35987"/>
                  <a:pt x="19250" y="36178"/>
                </a:cubicBezTo>
                <a:cubicBezTo>
                  <a:pt x="18793" y="36044"/>
                  <a:pt x="18584" y="36273"/>
                  <a:pt x="18128" y="36121"/>
                </a:cubicBezTo>
                <a:cubicBezTo>
                  <a:pt x="18108" y="36178"/>
                  <a:pt x="18128" y="36273"/>
                  <a:pt x="18051" y="36273"/>
                </a:cubicBezTo>
                <a:cubicBezTo>
                  <a:pt x="17842" y="36178"/>
                  <a:pt x="17557" y="36159"/>
                  <a:pt x="17386" y="36273"/>
                </a:cubicBezTo>
                <a:cubicBezTo>
                  <a:pt x="17291" y="36063"/>
                  <a:pt x="17176" y="36178"/>
                  <a:pt x="16986" y="36063"/>
                </a:cubicBezTo>
                <a:cubicBezTo>
                  <a:pt x="16986" y="36159"/>
                  <a:pt x="17005" y="36235"/>
                  <a:pt x="17062" y="36273"/>
                </a:cubicBezTo>
                <a:cubicBezTo>
                  <a:pt x="16872" y="36178"/>
                  <a:pt x="16549" y="36254"/>
                  <a:pt x="16720" y="36425"/>
                </a:cubicBezTo>
                <a:cubicBezTo>
                  <a:pt x="16492" y="36482"/>
                  <a:pt x="16663" y="36197"/>
                  <a:pt x="16454" y="36216"/>
                </a:cubicBezTo>
                <a:cubicBezTo>
                  <a:pt x="15389" y="36406"/>
                  <a:pt x="14552" y="36159"/>
                  <a:pt x="13810" y="36368"/>
                </a:cubicBezTo>
                <a:cubicBezTo>
                  <a:pt x="13125" y="36159"/>
                  <a:pt x="12155" y="36463"/>
                  <a:pt x="11337" y="36159"/>
                </a:cubicBezTo>
                <a:cubicBezTo>
                  <a:pt x="10006" y="36463"/>
                  <a:pt x="7970" y="36025"/>
                  <a:pt x="6373" y="35968"/>
                </a:cubicBezTo>
                <a:cubicBezTo>
                  <a:pt x="6373" y="36025"/>
                  <a:pt x="6506" y="36025"/>
                  <a:pt x="6563" y="36063"/>
                </a:cubicBezTo>
                <a:cubicBezTo>
                  <a:pt x="6962" y="36025"/>
                  <a:pt x="7076" y="36216"/>
                  <a:pt x="7495" y="36159"/>
                </a:cubicBezTo>
                <a:cubicBezTo>
                  <a:pt x="7970" y="36349"/>
                  <a:pt x="7438" y="36216"/>
                  <a:pt x="7419" y="36216"/>
                </a:cubicBezTo>
                <a:cubicBezTo>
                  <a:pt x="6125" y="36159"/>
                  <a:pt x="4071" y="35683"/>
                  <a:pt x="3044" y="35436"/>
                </a:cubicBezTo>
                <a:cubicBezTo>
                  <a:pt x="3044" y="35322"/>
                  <a:pt x="3063" y="35189"/>
                  <a:pt x="2911" y="35189"/>
                </a:cubicBezTo>
                <a:cubicBezTo>
                  <a:pt x="2892" y="35246"/>
                  <a:pt x="2930" y="35322"/>
                  <a:pt x="2835" y="35341"/>
                </a:cubicBezTo>
                <a:cubicBezTo>
                  <a:pt x="2759" y="35246"/>
                  <a:pt x="2759" y="35055"/>
                  <a:pt x="2511" y="35074"/>
                </a:cubicBezTo>
                <a:cubicBezTo>
                  <a:pt x="2511" y="35150"/>
                  <a:pt x="2626" y="35131"/>
                  <a:pt x="2645" y="35189"/>
                </a:cubicBezTo>
                <a:cubicBezTo>
                  <a:pt x="2321" y="35170"/>
                  <a:pt x="2112" y="35036"/>
                  <a:pt x="1979" y="34865"/>
                </a:cubicBezTo>
                <a:cubicBezTo>
                  <a:pt x="2131" y="34846"/>
                  <a:pt x="2340" y="35036"/>
                  <a:pt x="2378" y="34922"/>
                </a:cubicBezTo>
                <a:cubicBezTo>
                  <a:pt x="2321" y="34713"/>
                  <a:pt x="1865" y="34808"/>
                  <a:pt x="1846" y="34561"/>
                </a:cubicBezTo>
                <a:cubicBezTo>
                  <a:pt x="2112" y="34466"/>
                  <a:pt x="2017" y="34295"/>
                  <a:pt x="2321" y="34314"/>
                </a:cubicBezTo>
                <a:cubicBezTo>
                  <a:pt x="1655" y="34085"/>
                  <a:pt x="1427" y="33705"/>
                  <a:pt x="1123" y="33420"/>
                </a:cubicBezTo>
                <a:cubicBezTo>
                  <a:pt x="1237" y="33305"/>
                  <a:pt x="1218" y="33305"/>
                  <a:pt x="1446" y="33210"/>
                </a:cubicBezTo>
                <a:cubicBezTo>
                  <a:pt x="1389" y="33020"/>
                  <a:pt x="1123" y="33229"/>
                  <a:pt x="1047" y="33115"/>
                </a:cubicBezTo>
                <a:cubicBezTo>
                  <a:pt x="1123" y="33096"/>
                  <a:pt x="1161" y="33058"/>
                  <a:pt x="1180" y="33020"/>
                </a:cubicBezTo>
                <a:cubicBezTo>
                  <a:pt x="857" y="32982"/>
                  <a:pt x="704" y="32811"/>
                  <a:pt x="457" y="32697"/>
                </a:cubicBezTo>
                <a:cubicBezTo>
                  <a:pt x="704" y="32735"/>
                  <a:pt x="819" y="32792"/>
                  <a:pt x="990" y="32602"/>
                </a:cubicBezTo>
                <a:cubicBezTo>
                  <a:pt x="742" y="32526"/>
                  <a:pt x="457" y="32488"/>
                  <a:pt x="400" y="32297"/>
                </a:cubicBezTo>
                <a:cubicBezTo>
                  <a:pt x="514" y="32278"/>
                  <a:pt x="571" y="32373"/>
                  <a:pt x="590" y="32297"/>
                </a:cubicBezTo>
                <a:cubicBezTo>
                  <a:pt x="286" y="31936"/>
                  <a:pt x="533" y="31727"/>
                  <a:pt x="666" y="31365"/>
                </a:cubicBezTo>
                <a:cubicBezTo>
                  <a:pt x="1" y="31042"/>
                  <a:pt x="895" y="30262"/>
                  <a:pt x="267" y="29958"/>
                </a:cubicBezTo>
                <a:cubicBezTo>
                  <a:pt x="495" y="29920"/>
                  <a:pt x="685" y="29863"/>
                  <a:pt x="800" y="29711"/>
                </a:cubicBezTo>
                <a:cubicBezTo>
                  <a:pt x="723" y="29558"/>
                  <a:pt x="419" y="29577"/>
                  <a:pt x="400" y="29387"/>
                </a:cubicBezTo>
                <a:cubicBezTo>
                  <a:pt x="628" y="29387"/>
                  <a:pt x="971" y="29254"/>
                  <a:pt x="1123" y="29026"/>
                </a:cubicBezTo>
                <a:cubicBezTo>
                  <a:pt x="1104" y="28969"/>
                  <a:pt x="1047" y="28950"/>
                  <a:pt x="990" y="28931"/>
                </a:cubicBezTo>
                <a:cubicBezTo>
                  <a:pt x="781" y="29007"/>
                  <a:pt x="495" y="29197"/>
                  <a:pt x="400" y="28931"/>
                </a:cubicBezTo>
                <a:cubicBezTo>
                  <a:pt x="552" y="28779"/>
                  <a:pt x="248" y="28132"/>
                  <a:pt x="800" y="28056"/>
                </a:cubicBezTo>
                <a:cubicBezTo>
                  <a:pt x="800" y="27961"/>
                  <a:pt x="723" y="27942"/>
                  <a:pt x="723" y="27847"/>
                </a:cubicBezTo>
                <a:cubicBezTo>
                  <a:pt x="1047" y="27808"/>
                  <a:pt x="1142" y="27466"/>
                  <a:pt x="1066" y="27276"/>
                </a:cubicBezTo>
                <a:cubicBezTo>
                  <a:pt x="1465" y="27105"/>
                  <a:pt x="1636" y="26496"/>
                  <a:pt x="1522" y="26249"/>
                </a:cubicBezTo>
                <a:cubicBezTo>
                  <a:pt x="1579" y="26325"/>
                  <a:pt x="1617" y="26401"/>
                  <a:pt x="1789" y="26401"/>
                </a:cubicBezTo>
                <a:cubicBezTo>
                  <a:pt x="1789" y="26325"/>
                  <a:pt x="1903" y="26344"/>
                  <a:pt x="1922" y="26287"/>
                </a:cubicBezTo>
                <a:cubicBezTo>
                  <a:pt x="2112" y="25735"/>
                  <a:pt x="2549" y="25298"/>
                  <a:pt x="2454" y="24632"/>
                </a:cubicBezTo>
                <a:cubicBezTo>
                  <a:pt x="2816" y="24556"/>
                  <a:pt x="2816" y="24784"/>
                  <a:pt x="3120" y="24746"/>
                </a:cubicBezTo>
                <a:cubicBezTo>
                  <a:pt x="3120" y="24670"/>
                  <a:pt x="3158" y="24632"/>
                  <a:pt x="3177" y="24594"/>
                </a:cubicBezTo>
                <a:cubicBezTo>
                  <a:pt x="3082" y="24632"/>
                  <a:pt x="2892" y="24480"/>
                  <a:pt x="3044" y="24480"/>
                </a:cubicBezTo>
                <a:cubicBezTo>
                  <a:pt x="3234" y="24651"/>
                  <a:pt x="3329" y="24290"/>
                  <a:pt x="3520" y="24271"/>
                </a:cubicBezTo>
                <a:cubicBezTo>
                  <a:pt x="3367" y="24137"/>
                  <a:pt x="3367" y="24099"/>
                  <a:pt x="3520" y="24061"/>
                </a:cubicBezTo>
                <a:cubicBezTo>
                  <a:pt x="3481" y="23852"/>
                  <a:pt x="3196" y="23833"/>
                  <a:pt x="3044" y="23700"/>
                </a:cubicBezTo>
                <a:cubicBezTo>
                  <a:pt x="3196" y="23586"/>
                  <a:pt x="3615" y="23662"/>
                  <a:pt x="3710" y="23510"/>
                </a:cubicBezTo>
                <a:cubicBezTo>
                  <a:pt x="3634" y="23453"/>
                  <a:pt x="3462" y="23453"/>
                  <a:pt x="3443" y="23339"/>
                </a:cubicBezTo>
                <a:cubicBezTo>
                  <a:pt x="3824" y="23339"/>
                  <a:pt x="3424" y="22920"/>
                  <a:pt x="3710" y="22939"/>
                </a:cubicBezTo>
                <a:cubicBezTo>
                  <a:pt x="3843" y="23015"/>
                  <a:pt x="3767" y="23282"/>
                  <a:pt x="4052" y="23243"/>
                </a:cubicBezTo>
                <a:cubicBezTo>
                  <a:pt x="4147" y="23205"/>
                  <a:pt x="4204" y="23167"/>
                  <a:pt x="4242" y="23091"/>
                </a:cubicBezTo>
                <a:cubicBezTo>
                  <a:pt x="4109" y="22882"/>
                  <a:pt x="3824" y="22787"/>
                  <a:pt x="3710" y="22578"/>
                </a:cubicBezTo>
                <a:cubicBezTo>
                  <a:pt x="4128" y="22616"/>
                  <a:pt x="4337" y="22350"/>
                  <a:pt x="4242" y="22159"/>
                </a:cubicBezTo>
                <a:cubicBezTo>
                  <a:pt x="4394" y="22216"/>
                  <a:pt x="4547" y="22273"/>
                  <a:pt x="4718" y="22311"/>
                </a:cubicBezTo>
                <a:cubicBezTo>
                  <a:pt x="4718" y="22102"/>
                  <a:pt x="5022" y="22140"/>
                  <a:pt x="5117" y="22007"/>
                </a:cubicBezTo>
                <a:cubicBezTo>
                  <a:pt x="5174" y="21836"/>
                  <a:pt x="5003" y="21836"/>
                  <a:pt x="4984" y="21741"/>
                </a:cubicBezTo>
                <a:cubicBezTo>
                  <a:pt x="5060" y="21741"/>
                  <a:pt x="5136" y="21722"/>
                  <a:pt x="5117" y="21646"/>
                </a:cubicBezTo>
                <a:cubicBezTo>
                  <a:pt x="5688" y="21741"/>
                  <a:pt x="6239" y="21646"/>
                  <a:pt x="6449" y="21322"/>
                </a:cubicBezTo>
                <a:cubicBezTo>
                  <a:pt x="6373" y="21227"/>
                  <a:pt x="6373" y="21037"/>
                  <a:pt x="6239" y="20961"/>
                </a:cubicBezTo>
                <a:cubicBezTo>
                  <a:pt x="6601" y="20809"/>
                  <a:pt x="6620" y="20999"/>
                  <a:pt x="7114" y="21018"/>
                </a:cubicBezTo>
                <a:cubicBezTo>
                  <a:pt x="7019" y="20885"/>
                  <a:pt x="7381" y="20428"/>
                  <a:pt x="6981" y="20409"/>
                </a:cubicBezTo>
                <a:cubicBezTo>
                  <a:pt x="7019" y="20010"/>
                  <a:pt x="7647" y="20067"/>
                  <a:pt x="7837" y="19782"/>
                </a:cubicBezTo>
                <a:cubicBezTo>
                  <a:pt x="7837" y="19649"/>
                  <a:pt x="7628" y="19668"/>
                  <a:pt x="7628" y="19515"/>
                </a:cubicBezTo>
                <a:cubicBezTo>
                  <a:pt x="7970" y="19420"/>
                  <a:pt x="8104" y="19154"/>
                  <a:pt x="8636" y="19211"/>
                </a:cubicBezTo>
                <a:cubicBezTo>
                  <a:pt x="8750" y="19477"/>
                  <a:pt x="9492" y="19553"/>
                  <a:pt x="9758" y="19363"/>
                </a:cubicBezTo>
                <a:cubicBezTo>
                  <a:pt x="9758" y="19306"/>
                  <a:pt x="9663" y="19306"/>
                  <a:pt x="9568" y="19306"/>
                </a:cubicBezTo>
                <a:cubicBezTo>
                  <a:pt x="9663" y="18869"/>
                  <a:pt x="10576" y="19325"/>
                  <a:pt x="10690" y="18850"/>
                </a:cubicBezTo>
                <a:cubicBezTo>
                  <a:pt x="11033" y="18812"/>
                  <a:pt x="11603" y="18888"/>
                  <a:pt x="11889" y="18640"/>
                </a:cubicBezTo>
                <a:cubicBezTo>
                  <a:pt x="11584" y="18659"/>
                  <a:pt x="11508" y="18717"/>
                  <a:pt x="11223" y="18640"/>
                </a:cubicBezTo>
                <a:cubicBezTo>
                  <a:pt x="11356" y="18450"/>
                  <a:pt x="11166" y="18374"/>
                  <a:pt x="11033" y="18279"/>
                </a:cubicBezTo>
                <a:cubicBezTo>
                  <a:pt x="10919" y="18545"/>
                  <a:pt x="10519" y="18850"/>
                  <a:pt x="10101" y="18698"/>
                </a:cubicBezTo>
                <a:cubicBezTo>
                  <a:pt x="10215" y="18679"/>
                  <a:pt x="9587" y="18545"/>
                  <a:pt x="9891" y="18393"/>
                </a:cubicBezTo>
                <a:cubicBezTo>
                  <a:pt x="9834" y="18698"/>
                  <a:pt x="10234" y="18450"/>
                  <a:pt x="10234" y="18336"/>
                </a:cubicBezTo>
                <a:cubicBezTo>
                  <a:pt x="10006" y="18412"/>
                  <a:pt x="9949" y="18298"/>
                  <a:pt x="9834" y="18279"/>
                </a:cubicBezTo>
                <a:cubicBezTo>
                  <a:pt x="9911" y="18260"/>
                  <a:pt x="9987" y="18222"/>
                  <a:pt x="10025" y="18184"/>
                </a:cubicBezTo>
                <a:cubicBezTo>
                  <a:pt x="9853" y="18070"/>
                  <a:pt x="9720" y="18279"/>
                  <a:pt x="9568" y="18336"/>
                </a:cubicBezTo>
                <a:cubicBezTo>
                  <a:pt x="9549" y="18184"/>
                  <a:pt x="10006" y="18127"/>
                  <a:pt x="9834" y="18032"/>
                </a:cubicBezTo>
                <a:cubicBezTo>
                  <a:pt x="9720" y="18051"/>
                  <a:pt x="9492" y="18279"/>
                  <a:pt x="9359" y="18127"/>
                </a:cubicBezTo>
                <a:cubicBezTo>
                  <a:pt x="9606" y="18184"/>
                  <a:pt x="9416" y="17899"/>
                  <a:pt x="9625" y="17918"/>
                </a:cubicBezTo>
                <a:cubicBezTo>
                  <a:pt x="9606" y="18146"/>
                  <a:pt x="10006" y="17823"/>
                  <a:pt x="9834" y="17766"/>
                </a:cubicBezTo>
                <a:cubicBezTo>
                  <a:pt x="9473" y="17842"/>
                  <a:pt x="9150" y="18279"/>
                  <a:pt x="8769" y="18032"/>
                </a:cubicBezTo>
                <a:cubicBezTo>
                  <a:pt x="8902" y="18165"/>
                  <a:pt x="8065" y="18165"/>
                  <a:pt x="8427" y="18488"/>
                </a:cubicBezTo>
                <a:cubicBezTo>
                  <a:pt x="8085" y="18545"/>
                  <a:pt x="7628" y="18964"/>
                  <a:pt x="7381" y="18755"/>
                </a:cubicBezTo>
                <a:cubicBezTo>
                  <a:pt x="7495" y="18717"/>
                  <a:pt x="7837" y="18564"/>
                  <a:pt x="7704" y="18488"/>
                </a:cubicBezTo>
                <a:cubicBezTo>
                  <a:pt x="7552" y="18488"/>
                  <a:pt x="7324" y="18717"/>
                  <a:pt x="7172" y="18545"/>
                </a:cubicBezTo>
                <a:cubicBezTo>
                  <a:pt x="7248" y="18450"/>
                  <a:pt x="7305" y="18336"/>
                  <a:pt x="7438" y="18279"/>
                </a:cubicBezTo>
                <a:cubicBezTo>
                  <a:pt x="7305" y="18184"/>
                  <a:pt x="7248" y="18013"/>
                  <a:pt x="7114" y="17918"/>
                </a:cubicBezTo>
                <a:cubicBezTo>
                  <a:pt x="7495" y="17651"/>
                  <a:pt x="7495" y="17252"/>
                  <a:pt x="7894" y="17100"/>
                </a:cubicBezTo>
                <a:cubicBezTo>
                  <a:pt x="7533" y="16853"/>
                  <a:pt x="8180" y="16415"/>
                  <a:pt x="7970" y="16016"/>
                </a:cubicBezTo>
                <a:cubicBezTo>
                  <a:pt x="8256" y="15978"/>
                  <a:pt x="8294" y="15787"/>
                  <a:pt x="8427" y="15654"/>
                </a:cubicBezTo>
                <a:cubicBezTo>
                  <a:pt x="8351" y="15635"/>
                  <a:pt x="8256" y="15654"/>
                  <a:pt x="8237" y="15597"/>
                </a:cubicBezTo>
                <a:cubicBezTo>
                  <a:pt x="8370" y="15578"/>
                  <a:pt x="8370" y="15464"/>
                  <a:pt x="8427" y="15388"/>
                </a:cubicBezTo>
                <a:cubicBezTo>
                  <a:pt x="8237" y="14893"/>
                  <a:pt x="9416" y="14532"/>
                  <a:pt x="9036" y="14037"/>
                </a:cubicBezTo>
                <a:cubicBezTo>
                  <a:pt x="9264" y="13999"/>
                  <a:pt x="9378" y="13866"/>
                  <a:pt x="9169" y="13733"/>
                </a:cubicBezTo>
                <a:cubicBezTo>
                  <a:pt x="9682" y="13467"/>
                  <a:pt x="10234" y="13562"/>
                  <a:pt x="10633" y="13220"/>
                </a:cubicBezTo>
                <a:cubicBezTo>
                  <a:pt x="10824" y="13486"/>
                  <a:pt x="11318" y="13162"/>
                  <a:pt x="11622" y="13162"/>
                </a:cubicBezTo>
                <a:cubicBezTo>
                  <a:pt x="11851" y="13277"/>
                  <a:pt x="11375" y="13353"/>
                  <a:pt x="11565" y="13429"/>
                </a:cubicBezTo>
                <a:cubicBezTo>
                  <a:pt x="11641" y="13429"/>
                  <a:pt x="11641" y="13486"/>
                  <a:pt x="11756" y="13486"/>
                </a:cubicBezTo>
                <a:lnTo>
                  <a:pt x="11756" y="13162"/>
                </a:lnTo>
                <a:cubicBezTo>
                  <a:pt x="12421" y="12972"/>
                  <a:pt x="13030" y="13239"/>
                  <a:pt x="13144" y="12554"/>
                </a:cubicBezTo>
                <a:cubicBezTo>
                  <a:pt x="12669" y="12820"/>
                  <a:pt x="12041" y="12497"/>
                  <a:pt x="11698" y="12953"/>
                </a:cubicBezTo>
                <a:cubicBezTo>
                  <a:pt x="11584" y="12858"/>
                  <a:pt x="11280" y="13048"/>
                  <a:pt x="11090" y="13067"/>
                </a:cubicBezTo>
                <a:cubicBezTo>
                  <a:pt x="10900" y="12782"/>
                  <a:pt x="10424" y="13029"/>
                  <a:pt x="10158" y="13124"/>
                </a:cubicBezTo>
                <a:cubicBezTo>
                  <a:pt x="10272" y="12972"/>
                  <a:pt x="9606" y="12706"/>
                  <a:pt x="9968" y="12706"/>
                </a:cubicBezTo>
                <a:cubicBezTo>
                  <a:pt x="9777" y="12687"/>
                  <a:pt x="10120" y="12953"/>
                  <a:pt x="10101" y="12801"/>
                </a:cubicBezTo>
                <a:cubicBezTo>
                  <a:pt x="9987" y="12611"/>
                  <a:pt x="10101" y="12706"/>
                  <a:pt x="10234" y="12611"/>
                </a:cubicBezTo>
                <a:cubicBezTo>
                  <a:pt x="10291" y="12307"/>
                  <a:pt x="9968" y="12326"/>
                  <a:pt x="9891" y="12135"/>
                </a:cubicBezTo>
                <a:cubicBezTo>
                  <a:pt x="10120" y="12021"/>
                  <a:pt x="10196" y="11717"/>
                  <a:pt x="10158" y="11470"/>
                </a:cubicBezTo>
                <a:cubicBezTo>
                  <a:pt x="10766" y="11298"/>
                  <a:pt x="11775" y="11222"/>
                  <a:pt x="11356" y="10747"/>
                </a:cubicBezTo>
                <a:cubicBezTo>
                  <a:pt x="11584" y="10671"/>
                  <a:pt x="11984" y="10709"/>
                  <a:pt x="12079" y="10538"/>
                </a:cubicBezTo>
                <a:cubicBezTo>
                  <a:pt x="11984" y="10481"/>
                  <a:pt x="11889" y="10366"/>
                  <a:pt x="12022" y="10271"/>
                </a:cubicBezTo>
                <a:cubicBezTo>
                  <a:pt x="12478" y="10538"/>
                  <a:pt x="12935" y="10062"/>
                  <a:pt x="13620" y="10176"/>
                </a:cubicBezTo>
                <a:cubicBezTo>
                  <a:pt x="13467" y="10043"/>
                  <a:pt x="13524" y="10062"/>
                  <a:pt x="13543" y="9853"/>
                </a:cubicBezTo>
                <a:cubicBezTo>
                  <a:pt x="13734" y="9796"/>
                  <a:pt x="13981" y="9777"/>
                  <a:pt x="14152" y="9701"/>
                </a:cubicBezTo>
                <a:cubicBezTo>
                  <a:pt x="13867" y="9587"/>
                  <a:pt x="14190" y="9625"/>
                  <a:pt x="14209" y="9453"/>
                </a:cubicBezTo>
                <a:cubicBezTo>
                  <a:pt x="13848" y="9491"/>
                  <a:pt x="13905" y="9206"/>
                  <a:pt x="13677" y="9130"/>
                </a:cubicBezTo>
                <a:cubicBezTo>
                  <a:pt x="13753" y="9054"/>
                  <a:pt x="13924" y="9054"/>
                  <a:pt x="14019" y="8978"/>
                </a:cubicBezTo>
                <a:cubicBezTo>
                  <a:pt x="13962" y="8845"/>
                  <a:pt x="13677" y="8902"/>
                  <a:pt x="13677" y="8731"/>
                </a:cubicBezTo>
                <a:cubicBezTo>
                  <a:pt x="13810" y="8617"/>
                  <a:pt x="14114" y="8902"/>
                  <a:pt x="14266" y="8769"/>
                </a:cubicBezTo>
                <a:cubicBezTo>
                  <a:pt x="14285" y="8674"/>
                  <a:pt x="14209" y="8655"/>
                  <a:pt x="14209" y="8559"/>
                </a:cubicBezTo>
                <a:cubicBezTo>
                  <a:pt x="14285" y="8559"/>
                  <a:pt x="14361" y="8559"/>
                  <a:pt x="14342" y="8464"/>
                </a:cubicBezTo>
                <a:cubicBezTo>
                  <a:pt x="14685" y="8521"/>
                  <a:pt x="14780" y="8483"/>
                  <a:pt x="15065" y="8407"/>
                </a:cubicBezTo>
                <a:cubicBezTo>
                  <a:pt x="15122" y="8502"/>
                  <a:pt x="15427" y="8540"/>
                  <a:pt x="15541" y="8521"/>
                </a:cubicBezTo>
                <a:cubicBezTo>
                  <a:pt x="16073" y="8407"/>
                  <a:pt x="16644" y="8217"/>
                  <a:pt x="17329" y="8160"/>
                </a:cubicBezTo>
                <a:cubicBezTo>
                  <a:pt x="18147" y="8084"/>
                  <a:pt x="18812" y="8160"/>
                  <a:pt x="19117" y="7742"/>
                </a:cubicBezTo>
                <a:cubicBezTo>
                  <a:pt x="19478" y="7247"/>
                  <a:pt x="19231" y="7076"/>
                  <a:pt x="19725" y="6962"/>
                </a:cubicBezTo>
                <a:cubicBezTo>
                  <a:pt x="20030" y="6886"/>
                  <a:pt x="20524" y="7152"/>
                  <a:pt x="20657" y="6924"/>
                </a:cubicBezTo>
                <a:cubicBezTo>
                  <a:pt x="20448" y="6962"/>
                  <a:pt x="20448" y="6829"/>
                  <a:pt x="20258" y="6867"/>
                </a:cubicBezTo>
                <a:cubicBezTo>
                  <a:pt x="20220" y="6619"/>
                  <a:pt x="20201" y="6676"/>
                  <a:pt x="20049" y="6505"/>
                </a:cubicBezTo>
                <a:cubicBezTo>
                  <a:pt x="20353" y="6334"/>
                  <a:pt x="21399" y="6619"/>
                  <a:pt x="20981" y="6296"/>
                </a:cubicBezTo>
                <a:cubicBezTo>
                  <a:pt x="21475" y="6201"/>
                  <a:pt x="22160" y="6220"/>
                  <a:pt x="22445" y="6087"/>
                </a:cubicBezTo>
                <a:cubicBezTo>
                  <a:pt x="22065" y="6068"/>
                  <a:pt x="20924" y="6125"/>
                  <a:pt x="21114" y="5878"/>
                </a:cubicBezTo>
                <a:cubicBezTo>
                  <a:pt x="21437" y="6087"/>
                  <a:pt x="22255" y="5992"/>
                  <a:pt x="22369" y="5992"/>
                </a:cubicBezTo>
                <a:cubicBezTo>
                  <a:pt x="22369" y="5878"/>
                  <a:pt x="22103" y="5954"/>
                  <a:pt x="21989" y="5935"/>
                </a:cubicBezTo>
                <a:cubicBezTo>
                  <a:pt x="22046" y="5763"/>
                  <a:pt x="21760" y="5859"/>
                  <a:pt x="21722" y="5782"/>
                </a:cubicBezTo>
                <a:cubicBezTo>
                  <a:pt x="21589" y="5763"/>
                  <a:pt x="21057" y="5820"/>
                  <a:pt x="21247" y="5725"/>
                </a:cubicBezTo>
                <a:cubicBezTo>
                  <a:pt x="22179" y="5687"/>
                  <a:pt x="22616" y="5744"/>
                  <a:pt x="23701" y="5725"/>
                </a:cubicBezTo>
                <a:cubicBezTo>
                  <a:pt x="23701" y="5630"/>
                  <a:pt x="23891" y="5687"/>
                  <a:pt x="23910" y="5630"/>
                </a:cubicBezTo>
                <a:cubicBezTo>
                  <a:pt x="23016" y="5687"/>
                  <a:pt x="22350" y="5554"/>
                  <a:pt x="21722" y="5459"/>
                </a:cubicBezTo>
                <a:cubicBezTo>
                  <a:pt x="21532" y="5440"/>
                  <a:pt x="21133" y="5573"/>
                  <a:pt x="21057" y="5307"/>
                </a:cubicBezTo>
                <a:cubicBezTo>
                  <a:pt x="21247" y="5193"/>
                  <a:pt x="21665" y="5250"/>
                  <a:pt x="21722" y="5003"/>
                </a:cubicBezTo>
                <a:cubicBezTo>
                  <a:pt x="22769" y="5060"/>
                  <a:pt x="23739" y="5098"/>
                  <a:pt x="24576" y="4946"/>
                </a:cubicBezTo>
                <a:cubicBezTo>
                  <a:pt x="23891" y="4907"/>
                  <a:pt x="23187" y="4717"/>
                  <a:pt x="22445" y="4584"/>
                </a:cubicBezTo>
                <a:cubicBezTo>
                  <a:pt x="22540" y="4565"/>
                  <a:pt x="22788" y="4660"/>
                  <a:pt x="22769" y="4546"/>
                </a:cubicBezTo>
                <a:cubicBezTo>
                  <a:pt x="22616" y="4470"/>
                  <a:pt x="22559" y="4318"/>
                  <a:pt x="22369" y="4280"/>
                </a:cubicBezTo>
                <a:cubicBezTo>
                  <a:pt x="22616" y="4280"/>
                  <a:pt x="22731" y="4090"/>
                  <a:pt x="22502" y="4013"/>
                </a:cubicBezTo>
                <a:cubicBezTo>
                  <a:pt x="22864" y="3880"/>
                  <a:pt x="22902" y="3766"/>
                  <a:pt x="22902" y="3557"/>
                </a:cubicBezTo>
                <a:cubicBezTo>
                  <a:pt x="23168" y="3519"/>
                  <a:pt x="23282" y="3595"/>
                  <a:pt x="23510" y="3614"/>
                </a:cubicBezTo>
                <a:cubicBezTo>
                  <a:pt x="23510" y="3538"/>
                  <a:pt x="23472" y="3500"/>
                  <a:pt x="23434" y="3443"/>
                </a:cubicBezTo>
                <a:cubicBezTo>
                  <a:pt x="24081" y="3538"/>
                  <a:pt x="24595" y="3177"/>
                  <a:pt x="25222" y="3081"/>
                </a:cubicBezTo>
                <a:cubicBezTo>
                  <a:pt x="24975" y="3024"/>
                  <a:pt x="24766" y="3253"/>
                  <a:pt x="24633" y="3081"/>
                </a:cubicBezTo>
                <a:close/>
                <a:moveTo>
                  <a:pt x="58166" y="36444"/>
                </a:moveTo>
                <a:cubicBezTo>
                  <a:pt x="58585" y="36235"/>
                  <a:pt x="58604" y="36406"/>
                  <a:pt x="59022" y="36292"/>
                </a:cubicBezTo>
                <a:cubicBezTo>
                  <a:pt x="58718" y="36178"/>
                  <a:pt x="57957" y="36254"/>
                  <a:pt x="57824" y="36292"/>
                </a:cubicBezTo>
                <a:cubicBezTo>
                  <a:pt x="57881" y="36520"/>
                  <a:pt x="58128" y="36254"/>
                  <a:pt x="58166" y="36444"/>
                </a:cubicBezTo>
                <a:close/>
                <a:moveTo>
                  <a:pt x="119128" y="37490"/>
                </a:moveTo>
                <a:cubicBezTo>
                  <a:pt x="118919" y="37699"/>
                  <a:pt x="119337" y="37585"/>
                  <a:pt x="119471" y="37642"/>
                </a:cubicBezTo>
                <a:cubicBezTo>
                  <a:pt x="119490" y="37471"/>
                  <a:pt x="119166" y="37604"/>
                  <a:pt x="119128" y="37490"/>
                </a:cubicBezTo>
                <a:close/>
                <a:moveTo>
                  <a:pt x="114544" y="35987"/>
                </a:moveTo>
                <a:cubicBezTo>
                  <a:pt x="114525" y="35911"/>
                  <a:pt x="114354" y="35968"/>
                  <a:pt x="114354" y="35873"/>
                </a:cubicBezTo>
                <a:cubicBezTo>
                  <a:pt x="114259" y="35949"/>
                  <a:pt x="114221" y="36063"/>
                  <a:pt x="114221" y="36197"/>
                </a:cubicBezTo>
                <a:cubicBezTo>
                  <a:pt x="115020" y="36178"/>
                  <a:pt x="115723" y="36444"/>
                  <a:pt x="116199" y="36292"/>
                </a:cubicBezTo>
                <a:cubicBezTo>
                  <a:pt x="116313" y="36311"/>
                  <a:pt x="116123" y="36482"/>
                  <a:pt x="116408" y="36444"/>
                </a:cubicBezTo>
                <a:cubicBezTo>
                  <a:pt x="116389" y="36520"/>
                  <a:pt x="116218" y="36520"/>
                  <a:pt x="116199" y="36444"/>
                </a:cubicBezTo>
                <a:cubicBezTo>
                  <a:pt x="116009" y="36577"/>
                  <a:pt x="116332" y="36634"/>
                  <a:pt x="116465" y="36558"/>
                </a:cubicBezTo>
                <a:cubicBezTo>
                  <a:pt x="116541" y="36368"/>
                  <a:pt x="116427" y="36368"/>
                  <a:pt x="116674" y="36292"/>
                </a:cubicBezTo>
                <a:cubicBezTo>
                  <a:pt x="116770" y="36311"/>
                  <a:pt x="116655" y="36368"/>
                  <a:pt x="116674" y="36444"/>
                </a:cubicBezTo>
                <a:cubicBezTo>
                  <a:pt x="116922" y="36197"/>
                  <a:pt x="117511" y="36577"/>
                  <a:pt x="117740" y="36387"/>
                </a:cubicBezTo>
                <a:cubicBezTo>
                  <a:pt x="117702" y="36273"/>
                  <a:pt x="117378" y="36406"/>
                  <a:pt x="117397" y="36235"/>
                </a:cubicBezTo>
                <a:cubicBezTo>
                  <a:pt x="117321" y="36463"/>
                  <a:pt x="117112" y="36083"/>
                  <a:pt x="116998" y="36349"/>
                </a:cubicBezTo>
                <a:cubicBezTo>
                  <a:pt x="116732" y="36159"/>
                  <a:pt x="116180" y="36197"/>
                  <a:pt x="115666" y="36197"/>
                </a:cubicBezTo>
                <a:cubicBezTo>
                  <a:pt x="115590" y="36178"/>
                  <a:pt x="115628" y="36063"/>
                  <a:pt x="115609" y="35987"/>
                </a:cubicBezTo>
                <a:cubicBezTo>
                  <a:pt x="115552" y="36025"/>
                  <a:pt x="115419" y="36063"/>
                  <a:pt x="115400" y="35987"/>
                </a:cubicBezTo>
                <a:cubicBezTo>
                  <a:pt x="115248" y="35987"/>
                  <a:pt x="115438" y="36121"/>
                  <a:pt x="115533" y="36083"/>
                </a:cubicBezTo>
                <a:cubicBezTo>
                  <a:pt x="115191" y="36292"/>
                  <a:pt x="114848" y="36006"/>
                  <a:pt x="114354" y="36140"/>
                </a:cubicBezTo>
                <a:cubicBezTo>
                  <a:pt x="114297" y="36140"/>
                  <a:pt x="114278" y="36121"/>
                  <a:pt x="114278" y="36083"/>
                </a:cubicBezTo>
                <a:cubicBezTo>
                  <a:pt x="114297" y="35987"/>
                  <a:pt x="114392" y="35968"/>
                  <a:pt x="114544" y="35987"/>
                </a:cubicBezTo>
                <a:close/>
                <a:moveTo>
                  <a:pt x="128753" y="35683"/>
                </a:moveTo>
                <a:cubicBezTo>
                  <a:pt x="128620" y="35683"/>
                  <a:pt x="128867" y="35816"/>
                  <a:pt x="128620" y="35835"/>
                </a:cubicBezTo>
                <a:cubicBezTo>
                  <a:pt x="128658" y="35892"/>
                  <a:pt x="128715" y="35930"/>
                  <a:pt x="128829" y="35930"/>
                </a:cubicBezTo>
                <a:cubicBezTo>
                  <a:pt x="128772" y="36063"/>
                  <a:pt x="128620" y="35854"/>
                  <a:pt x="128429" y="35930"/>
                </a:cubicBezTo>
                <a:cubicBezTo>
                  <a:pt x="128372" y="36121"/>
                  <a:pt x="128734" y="35987"/>
                  <a:pt x="128886" y="36044"/>
                </a:cubicBezTo>
                <a:cubicBezTo>
                  <a:pt x="128962" y="35949"/>
                  <a:pt x="128886" y="35759"/>
                  <a:pt x="129095" y="35778"/>
                </a:cubicBezTo>
                <a:cubicBezTo>
                  <a:pt x="129057" y="35721"/>
                  <a:pt x="128943" y="35721"/>
                  <a:pt x="128962" y="35626"/>
                </a:cubicBezTo>
                <a:cubicBezTo>
                  <a:pt x="128905" y="35626"/>
                  <a:pt x="128905" y="35683"/>
                  <a:pt x="128886" y="35721"/>
                </a:cubicBezTo>
                <a:cubicBezTo>
                  <a:pt x="128810" y="35740"/>
                  <a:pt x="128772" y="35721"/>
                  <a:pt x="128753" y="35683"/>
                </a:cubicBezTo>
                <a:close/>
                <a:moveTo>
                  <a:pt x="130160" y="34028"/>
                </a:moveTo>
                <a:cubicBezTo>
                  <a:pt x="130084" y="33876"/>
                  <a:pt x="129875" y="34028"/>
                  <a:pt x="129761" y="34028"/>
                </a:cubicBezTo>
                <a:cubicBezTo>
                  <a:pt x="129799" y="34066"/>
                  <a:pt x="129913" y="34066"/>
                  <a:pt x="129894" y="34180"/>
                </a:cubicBezTo>
                <a:cubicBezTo>
                  <a:pt x="130160" y="34142"/>
                  <a:pt x="130274" y="34218"/>
                  <a:pt x="130484" y="34218"/>
                </a:cubicBezTo>
                <a:cubicBezTo>
                  <a:pt x="130484" y="34123"/>
                  <a:pt x="129799" y="34085"/>
                  <a:pt x="130160" y="34028"/>
                </a:cubicBezTo>
                <a:close/>
                <a:moveTo>
                  <a:pt x="92176" y="24822"/>
                </a:moveTo>
                <a:cubicBezTo>
                  <a:pt x="92100" y="24689"/>
                  <a:pt x="91871" y="24727"/>
                  <a:pt x="91700" y="24765"/>
                </a:cubicBezTo>
                <a:cubicBezTo>
                  <a:pt x="91738" y="24879"/>
                  <a:pt x="92023" y="24784"/>
                  <a:pt x="92176" y="24822"/>
                </a:cubicBezTo>
                <a:close/>
                <a:moveTo>
                  <a:pt x="55237" y="3576"/>
                </a:moveTo>
                <a:cubicBezTo>
                  <a:pt x="54381" y="3443"/>
                  <a:pt x="53221" y="3519"/>
                  <a:pt x="52574" y="3576"/>
                </a:cubicBezTo>
                <a:cubicBezTo>
                  <a:pt x="53811" y="3671"/>
                  <a:pt x="54039" y="3538"/>
                  <a:pt x="55237" y="3576"/>
                </a:cubicBezTo>
                <a:close/>
                <a:moveTo>
                  <a:pt x="49322" y="304"/>
                </a:moveTo>
                <a:cubicBezTo>
                  <a:pt x="50653" y="647"/>
                  <a:pt x="51433" y="228"/>
                  <a:pt x="52841" y="419"/>
                </a:cubicBezTo>
                <a:cubicBezTo>
                  <a:pt x="52993" y="304"/>
                  <a:pt x="52898" y="228"/>
                  <a:pt x="53316" y="266"/>
                </a:cubicBezTo>
                <a:cubicBezTo>
                  <a:pt x="52593" y="266"/>
                  <a:pt x="50539" y="228"/>
                  <a:pt x="49322" y="304"/>
                </a:cubicBezTo>
                <a:close/>
                <a:moveTo>
                  <a:pt x="48390" y="571"/>
                </a:moveTo>
                <a:cubicBezTo>
                  <a:pt x="47914" y="609"/>
                  <a:pt x="49569" y="514"/>
                  <a:pt x="48466" y="571"/>
                </a:cubicBezTo>
                <a:close/>
                <a:moveTo>
                  <a:pt x="56435" y="3100"/>
                </a:moveTo>
                <a:cubicBezTo>
                  <a:pt x="56302" y="3120"/>
                  <a:pt x="56378" y="3272"/>
                  <a:pt x="56226" y="3253"/>
                </a:cubicBezTo>
                <a:cubicBezTo>
                  <a:pt x="56245" y="3386"/>
                  <a:pt x="56454" y="3272"/>
                  <a:pt x="56493" y="3253"/>
                </a:cubicBezTo>
                <a:cubicBezTo>
                  <a:pt x="56569" y="3272"/>
                  <a:pt x="56531" y="3310"/>
                  <a:pt x="56493" y="3310"/>
                </a:cubicBezTo>
                <a:cubicBezTo>
                  <a:pt x="56531" y="3462"/>
                  <a:pt x="56702" y="3310"/>
                  <a:pt x="56626" y="3215"/>
                </a:cubicBezTo>
                <a:cubicBezTo>
                  <a:pt x="56493" y="3234"/>
                  <a:pt x="56416" y="3196"/>
                  <a:pt x="56435" y="3100"/>
                </a:cubicBezTo>
                <a:close/>
                <a:moveTo>
                  <a:pt x="51528" y="3576"/>
                </a:moveTo>
                <a:cubicBezTo>
                  <a:pt x="51471" y="3557"/>
                  <a:pt x="51452" y="3595"/>
                  <a:pt x="51452" y="3633"/>
                </a:cubicBezTo>
                <a:cubicBezTo>
                  <a:pt x="51376" y="3747"/>
                  <a:pt x="51034" y="3652"/>
                  <a:pt x="50862" y="3671"/>
                </a:cubicBezTo>
                <a:cubicBezTo>
                  <a:pt x="50919" y="3804"/>
                  <a:pt x="51509" y="3804"/>
                  <a:pt x="51509" y="3576"/>
                </a:cubicBezTo>
                <a:close/>
                <a:moveTo>
                  <a:pt x="52251" y="3937"/>
                </a:moveTo>
                <a:cubicBezTo>
                  <a:pt x="52194" y="3937"/>
                  <a:pt x="52194" y="3994"/>
                  <a:pt x="52175" y="4033"/>
                </a:cubicBezTo>
                <a:cubicBezTo>
                  <a:pt x="52042" y="4071"/>
                  <a:pt x="52080" y="3937"/>
                  <a:pt x="51985" y="3937"/>
                </a:cubicBezTo>
                <a:cubicBezTo>
                  <a:pt x="52270" y="3842"/>
                  <a:pt x="52993" y="3918"/>
                  <a:pt x="53373" y="3823"/>
                </a:cubicBezTo>
                <a:cubicBezTo>
                  <a:pt x="52993" y="3633"/>
                  <a:pt x="52099" y="3880"/>
                  <a:pt x="51528" y="3880"/>
                </a:cubicBezTo>
                <a:cubicBezTo>
                  <a:pt x="51528" y="4013"/>
                  <a:pt x="51775" y="4013"/>
                  <a:pt x="51851" y="3937"/>
                </a:cubicBezTo>
                <a:cubicBezTo>
                  <a:pt x="51832" y="3994"/>
                  <a:pt x="51775" y="4052"/>
                  <a:pt x="51661" y="4033"/>
                </a:cubicBezTo>
                <a:cubicBezTo>
                  <a:pt x="51756" y="4128"/>
                  <a:pt x="52327" y="4166"/>
                  <a:pt x="52251" y="3937"/>
                </a:cubicBezTo>
                <a:close/>
                <a:moveTo>
                  <a:pt x="49131" y="4147"/>
                </a:moveTo>
                <a:cubicBezTo>
                  <a:pt x="49835" y="4033"/>
                  <a:pt x="50558" y="4166"/>
                  <a:pt x="51509" y="4033"/>
                </a:cubicBezTo>
                <a:cubicBezTo>
                  <a:pt x="51528" y="3956"/>
                  <a:pt x="51471" y="3899"/>
                  <a:pt x="51376" y="3880"/>
                </a:cubicBezTo>
                <a:cubicBezTo>
                  <a:pt x="50463" y="4071"/>
                  <a:pt x="49778" y="3804"/>
                  <a:pt x="49131" y="4147"/>
                </a:cubicBezTo>
                <a:close/>
                <a:moveTo>
                  <a:pt x="47933" y="3880"/>
                </a:moveTo>
                <a:cubicBezTo>
                  <a:pt x="47838" y="3880"/>
                  <a:pt x="47724" y="4109"/>
                  <a:pt x="47724" y="3880"/>
                </a:cubicBezTo>
                <a:cubicBezTo>
                  <a:pt x="47534" y="3956"/>
                  <a:pt x="47648" y="4071"/>
                  <a:pt x="47724" y="4185"/>
                </a:cubicBezTo>
                <a:cubicBezTo>
                  <a:pt x="47838" y="4109"/>
                  <a:pt x="48066" y="4147"/>
                  <a:pt x="48257" y="4147"/>
                </a:cubicBezTo>
                <a:cubicBezTo>
                  <a:pt x="48257" y="3975"/>
                  <a:pt x="47857" y="4109"/>
                  <a:pt x="47933" y="3880"/>
                </a:cubicBezTo>
                <a:close/>
                <a:moveTo>
                  <a:pt x="48656" y="3975"/>
                </a:moveTo>
                <a:cubicBezTo>
                  <a:pt x="48637" y="3918"/>
                  <a:pt x="48504" y="3937"/>
                  <a:pt x="48390" y="3937"/>
                </a:cubicBezTo>
                <a:cubicBezTo>
                  <a:pt x="48561" y="4071"/>
                  <a:pt x="48295" y="3975"/>
                  <a:pt x="48333" y="4147"/>
                </a:cubicBezTo>
                <a:lnTo>
                  <a:pt x="48523" y="4147"/>
                </a:lnTo>
                <a:lnTo>
                  <a:pt x="48523" y="3975"/>
                </a:lnTo>
                <a:close/>
                <a:moveTo>
                  <a:pt x="48599" y="4147"/>
                </a:moveTo>
                <a:cubicBezTo>
                  <a:pt x="48732" y="4109"/>
                  <a:pt x="49036" y="4204"/>
                  <a:pt x="49055" y="4090"/>
                </a:cubicBezTo>
                <a:cubicBezTo>
                  <a:pt x="49093" y="3899"/>
                  <a:pt x="48580" y="4013"/>
                  <a:pt x="48599" y="4147"/>
                </a:cubicBezTo>
                <a:close/>
                <a:moveTo>
                  <a:pt x="49987" y="4185"/>
                </a:moveTo>
                <a:cubicBezTo>
                  <a:pt x="50006" y="4242"/>
                  <a:pt x="49968" y="4280"/>
                  <a:pt x="49930" y="4299"/>
                </a:cubicBezTo>
                <a:cubicBezTo>
                  <a:pt x="49968" y="4451"/>
                  <a:pt x="50063" y="4242"/>
                  <a:pt x="50197" y="4299"/>
                </a:cubicBezTo>
                <a:cubicBezTo>
                  <a:pt x="50083" y="4432"/>
                  <a:pt x="49892" y="4432"/>
                  <a:pt x="50197" y="4508"/>
                </a:cubicBezTo>
                <a:cubicBezTo>
                  <a:pt x="50197" y="4660"/>
                  <a:pt x="49702" y="4432"/>
                  <a:pt x="49797" y="4660"/>
                </a:cubicBezTo>
                <a:cubicBezTo>
                  <a:pt x="50063" y="4603"/>
                  <a:pt x="50025" y="4641"/>
                  <a:pt x="50330" y="4660"/>
                </a:cubicBezTo>
                <a:cubicBezTo>
                  <a:pt x="50292" y="4527"/>
                  <a:pt x="50235" y="4413"/>
                  <a:pt x="50254" y="4242"/>
                </a:cubicBezTo>
                <a:cubicBezTo>
                  <a:pt x="50140" y="4242"/>
                  <a:pt x="50121" y="4185"/>
                  <a:pt x="49987" y="4185"/>
                </a:cubicBezTo>
                <a:close/>
                <a:moveTo>
                  <a:pt x="48333" y="4698"/>
                </a:moveTo>
                <a:cubicBezTo>
                  <a:pt x="48390" y="4888"/>
                  <a:pt x="48542" y="4698"/>
                  <a:pt x="48789" y="4755"/>
                </a:cubicBezTo>
                <a:cubicBezTo>
                  <a:pt x="48675" y="4584"/>
                  <a:pt x="48542" y="4698"/>
                  <a:pt x="48333" y="4698"/>
                </a:cubicBezTo>
                <a:close/>
                <a:moveTo>
                  <a:pt x="24690" y="5022"/>
                </a:moveTo>
                <a:cubicBezTo>
                  <a:pt x="24937" y="5003"/>
                  <a:pt x="25089" y="4965"/>
                  <a:pt x="25489" y="4965"/>
                </a:cubicBezTo>
                <a:cubicBezTo>
                  <a:pt x="25527" y="4907"/>
                  <a:pt x="24709" y="4736"/>
                  <a:pt x="24690" y="5022"/>
                </a:cubicBezTo>
                <a:close/>
                <a:moveTo>
                  <a:pt x="69921" y="6106"/>
                </a:moveTo>
                <a:cubicBezTo>
                  <a:pt x="70302" y="6277"/>
                  <a:pt x="71348" y="6182"/>
                  <a:pt x="71709" y="6201"/>
                </a:cubicBezTo>
                <a:cubicBezTo>
                  <a:pt x="71462" y="6011"/>
                  <a:pt x="70549" y="6144"/>
                  <a:pt x="69921" y="6106"/>
                </a:cubicBezTo>
                <a:close/>
                <a:moveTo>
                  <a:pt x="81334" y="8065"/>
                </a:moveTo>
                <a:cubicBezTo>
                  <a:pt x="81086" y="8141"/>
                  <a:pt x="80972" y="8008"/>
                  <a:pt x="80744" y="8122"/>
                </a:cubicBezTo>
                <a:cubicBezTo>
                  <a:pt x="80934" y="8122"/>
                  <a:pt x="81258" y="8312"/>
                  <a:pt x="81334" y="8065"/>
                </a:cubicBezTo>
                <a:close/>
                <a:moveTo>
                  <a:pt x="81410" y="8122"/>
                </a:moveTo>
                <a:cubicBezTo>
                  <a:pt x="81391" y="8160"/>
                  <a:pt x="81429" y="8160"/>
                  <a:pt x="81467" y="8160"/>
                </a:cubicBezTo>
                <a:lnTo>
                  <a:pt x="81467" y="8274"/>
                </a:lnTo>
                <a:cubicBezTo>
                  <a:pt x="81543" y="8236"/>
                  <a:pt x="81657" y="8198"/>
                  <a:pt x="81809" y="8217"/>
                </a:cubicBezTo>
                <a:cubicBezTo>
                  <a:pt x="81809" y="8084"/>
                  <a:pt x="81581" y="8122"/>
                  <a:pt x="81410" y="8122"/>
                </a:cubicBezTo>
                <a:close/>
                <a:moveTo>
                  <a:pt x="72052" y="8788"/>
                </a:moveTo>
                <a:cubicBezTo>
                  <a:pt x="73440" y="9035"/>
                  <a:pt x="74543" y="9035"/>
                  <a:pt x="76160" y="8997"/>
                </a:cubicBezTo>
                <a:cubicBezTo>
                  <a:pt x="74734" y="8712"/>
                  <a:pt x="73592" y="8959"/>
                  <a:pt x="72052" y="8788"/>
                </a:cubicBezTo>
                <a:close/>
                <a:moveTo>
                  <a:pt x="76236" y="8883"/>
                </a:moveTo>
                <a:cubicBezTo>
                  <a:pt x="76293" y="9092"/>
                  <a:pt x="76541" y="8883"/>
                  <a:pt x="76826" y="8940"/>
                </a:cubicBezTo>
                <a:cubicBezTo>
                  <a:pt x="76978" y="8845"/>
                  <a:pt x="76388" y="8902"/>
                  <a:pt x="76236" y="8883"/>
                </a:cubicBezTo>
                <a:close/>
                <a:moveTo>
                  <a:pt x="78024" y="9054"/>
                </a:moveTo>
                <a:cubicBezTo>
                  <a:pt x="77644" y="8997"/>
                  <a:pt x="77625" y="8902"/>
                  <a:pt x="77358" y="9092"/>
                </a:cubicBezTo>
                <a:cubicBezTo>
                  <a:pt x="77263" y="9073"/>
                  <a:pt x="77377" y="9035"/>
                  <a:pt x="77358" y="8940"/>
                </a:cubicBezTo>
                <a:cubicBezTo>
                  <a:pt x="77263" y="8997"/>
                  <a:pt x="77149" y="9016"/>
                  <a:pt x="77149" y="9149"/>
                </a:cubicBezTo>
                <a:cubicBezTo>
                  <a:pt x="77434" y="9225"/>
                  <a:pt x="77530" y="9168"/>
                  <a:pt x="77758" y="9092"/>
                </a:cubicBezTo>
                <a:cubicBezTo>
                  <a:pt x="77910" y="9130"/>
                  <a:pt x="77682" y="9187"/>
                  <a:pt x="77815" y="9244"/>
                </a:cubicBezTo>
                <a:cubicBezTo>
                  <a:pt x="77948" y="9225"/>
                  <a:pt x="78214" y="9320"/>
                  <a:pt x="78157" y="9149"/>
                </a:cubicBezTo>
                <a:cubicBezTo>
                  <a:pt x="79432" y="9606"/>
                  <a:pt x="81067" y="9206"/>
                  <a:pt x="82209" y="9510"/>
                </a:cubicBezTo>
                <a:cubicBezTo>
                  <a:pt x="82323" y="9396"/>
                  <a:pt x="83369" y="9587"/>
                  <a:pt x="83787" y="9510"/>
                </a:cubicBezTo>
                <a:cubicBezTo>
                  <a:pt x="83445" y="9320"/>
                  <a:pt x="82684" y="9491"/>
                  <a:pt x="82665" y="9149"/>
                </a:cubicBezTo>
                <a:cubicBezTo>
                  <a:pt x="81904" y="9111"/>
                  <a:pt x="81144" y="9130"/>
                  <a:pt x="80611" y="9054"/>
                </a:cubicBezTo>
                <a:cubicBezTo>
                  <a:pt x="80725" y="9225"/>
                  <a:pt x="80554" y="9225"/>
                  <a:pt x="80535" y="9054"/>
                </a:cubicBezTo>
                <a:cubicBezTo>
                  <a:pt x="80364" y="9168"/>
                  <a:pt x="80383" y="9111"/>
                  <a:pt x="80135" y="9149"/>
                </a:cubicBezTo>
                <a:cubicBezTo>
                  <a:pt x="80288" y="8978"/>
                  <a:pt x="78328" y="8902"/>
                  <a:pt x="78024" y="9054"/>
                </a:cubicBezTo>
                <a:close/>
                <a:moveTo>
                  <a:pt x="76617" y="9092"/>
                </a:moveTo>
                <a:cubicBezTo>
                  <a:pt x="76769" y="9149"/>
                  <a:pt x="77073" y="9187"/>
                  <a:pt x="77092" y="9054"/>
                </a:cubicBezTo>
                <a:cubicBezTo>
                  <a:pt x="76959" y="9111"/>
                  <a:pt x="76826" y="9016"/>
                  <a:pt x="76617" y="9092"/>
                </a:cubicBezTo>
                <a:close/>
                <a:moveTo>
                  <a:pt x="86717" y="9206"/>
                </a:moveTo>
                <a:cubicBezTo>
                  <a:pt x="86584" y="9092"/>
                  <a:pt x="86165" y="9187"/>
                  <a:pt x="85918" y="9149"/>
                </a:cubicBezTo>
                <a:cubicBezTo>
                  <a:pt x="86051" y="9263"/>
                  <a:pt x="86469" y="9168"/>
                  <a:pt x="86717" y="9206"/>
                </a:cubicBezTo>
                <a:close/>
                <a:moveTo>
                  <a:pt x="13924" y="9149"/>
                </a:moveTo>
                <a:cubicBezTo>
                  <a:pt x="14000" y="9263"/>
                  <a:pt x="14190" y="9263"/>
                  <a:pt x="14399" y="9263"/>
                </a:cubicBezTo>
                <a:cubicBezTo>
                  <a:pt x="14437" y="9054"/>
                  <a:pt x="14076" y="9187"/>
                  <a:pt x="13924" y="9149"/>
                </a:cubicBezTo>
                <a:close/>
                <a:moveTo>
                  <a:pt x="84929" y="9301"/>
                </a:moveTo>
                <a:cubicBezTo>
                  <a:pt x="85176" y="9491"/>
                  <a:pt x="85861" y="9225"/>
                  <a:pt x="84929" y="9301"/>
                </a:cubicBezTo>
                <a:close/>
                <a:moveTo>
                  <a:pt x="83940" y="9568"/>
                </a:moveTo>
                <a:cubicBezTo>
                  <a:pt x="84415" y="9491"/>
                  <a:pt x="84358" y="9644"/>
                  <a:pt x="84796" y="9568"/>
                </a:cubicBezTo>
                <a:cubicBezTo>
                  <a:pt x="84643" y="9415"/>
                  <a:pt x="84111" y="9358"/>
                  <a:pt x="83940" y="9568"/>
                </a:cubicBezTo>
                <a:close/>
                <a:moveTo>
                  <a:pt x="78557" y="9929"/>
                </a:moveTo>
                <a:cubicBezTo>
                  <a:pt x="78671" y="9910"/>
                  <a:pt x="78842" y="9910"/>
                  <a:pt x="78823" y="9777"/>
                </a:cubicBezTo>
                <a:cubicBezTo>
                  <a:pt x="78690" y="9663"/>
                  <a:pt x="78500" y="9739"/>
                  <a:pt x="78557" y="9929"/>
                </a:cubicBezTo>
                <a:close/>
                <a:moveTo>
                  <a:pt x="78880" y="9815"/>
                </a:moveTo>
                <a:cubicBezTo>
                  <a:pt x="79413" y="10005"/>
                  <a:pt x="80497" y="10024"/>
                  <a:pt x="81334" y="9929"/>
                </a:cubicBezTo>
                <a:cubicBezTo>
                  <a:pt x="80402" y="9872"/>
                  <a:pt x="79983" y="9758"/>
                  <a:pt x="78880" y="9815"/>
                </a:cubicBezTo>
                <a:close/>
                <a:moveTo>
                  <a:pt x="73630" y="10081"/>
                </a:moveTo>
                <a:cubicBezTo>
                  <a:pt x="74182" y="10062"/>
                  <a:pt x="74505" y="10176"/>
                  <a:pt x="74905" y="10024"/>
                </a:cubicBezTo>
                <a:cubicBezTo>
                  <a:pt x="74562" y="9948"/>
                  <a:pt x="73878" y="9815"/>
                  <a:pt x="73630" y="10081"/>
                </a:cubicBezTo>
                <a:close/>
                <a:moveTo>
                  <a:pt x="79755" y="10138"/>
                </a:moveTo>
                <a:cubicBezTo>
                  <a:pt x="79565" y="10233"/>
                  <a:pt x="78918" y="9910"/>
                  <a:pt x="78614" y="10176"/>
                </a:cubicBezTo>
                <a:cubicBezTo>
                  <a:pt x="78500" y="10024"/>
                  <a:pt x="77663" y="10024"/>
                  <a:pt x="77625" y="10233"/>
                </a:cubicBezTo>
                <a:cubicBezTo>
                  <a:pt x="78614" y="10233"/>
                  <a:pt x="79051" y="10271"/>
                  <a:pt x="80021" y="10290"/>
                </a:cubicBezTo>
                <a:cubicBezTo>
                  <a:pt x="80154" y="10081"/>
                  <a:pt x="79489" y="10252"/>
                  <a:pt x="79755" y="10138"/>
                </a:cubicBezTo>
                <a:close/>
                <a:moveTo>
                  <a:pt x="13524" y="10233"/>
                </a:moveTo>
                <a:cubicBezTo>
                  <a:pt x="13087" y="10347"/>
                  <a:pt x="12459" y="10290"/>
                  <a:pt x="12269" y="10595"/>
                </a:cubicBezTo>
                <a:cubicBezTo>
                  <a:pt x="12707" y="10481"/>
                  <a:pt x="13353" y="10538"/>
                  <a:pt x="13524" y="10233"/>
                </a:cubicBezTo>
                <a:close/>
                <a:moveTo>
                  <a:pt x="74505" y="10328"/>
                </a:moveTo>
                <a:cubicBezTo>
                  <a:pt x="74410" y="10366"/>
                  <a:pt x="74087" y="10309"/>
                  <a:pt x="73973" y="10500"/>
                </a:cubicBezTo>
                <a:cubicBezTo>
                  <a:pt x="73897" y="10328"/>
                  <a:pt x="73554" y="10404"/>
                  <a:pt x="73307" y="10385"/>
                </a:cubicBezTo>
                <a:cubicBezTo>
                  <a:pt x="73402" y="10557"/>
                  <a:pt x="74391" y="10595"/>
                  <a:pt x="74695" y="10443"/>
                </a:cubicBezTo>
                <a:cubicBezTo>
                  <a:pt x="74753" y="10328"/>
                  <a:pt x="74239" y="10423"/>
                  <a:pt x="74505" y="10328"/>
                </a:cubicBezTo>
                <a:close/>
                <a:moveTo>
                  <a:pt x="81600" y="10899"/>
                </a:moveTo>
                <a:cubicBezTo>
                  <a:pt x="81372" y="10861"/>
                  <a:pt x="80497" y="11051"/>
                  <a:pt x="81277" y="11051"/>
                </a:cubicBezTo>
                <a:cubicBezTo>
                  <a:pt x="81429" y="11051"/>
                  <a:pt x="81638" y="11089"/>
                  <a:pt x="81600" y="10899"/>
                </a:cubicBezTo>
                <a:close/>
                <a:moveTo>
                  <a:pt x="84529" y="11831"/>
                </a:moveTo>
                <a:cubicBezTo>
                  <a:pt x="84453" y="11888"/>
                  <a:pt x="85366" y="11907"/>
                  <a:pt x="85461" y="11831"/>
                </a:cubicBezTo>
                <a:cubicBezTo>
                  <a:pt x="85119" y="11698"/>
                  <a:pt x="84815" y="11850"/>
                  <a:pt x="84529" y="11831"/>
                </a:cubicBezTo>
                <a:close/>
                <a:moveTo>
                  <a:pt x="84396" y="11774"/>
                </a:moveTo>
                <a:cubicBezTo>
                  <a:pt x="84263" y="11755"/>
                  <a:pt x="84225" y="11831"/>
                  <a:pt x="84130" y="11831"/>
                </a:cubicBezTo>
                <a:cubicBezTo>
                  <a:pt x="83274" y="11850"/>
                  <a:pt x="84073" y="12002"/>
                  <a:pt x="84396" y="11774"/>
                </a:cubicBezTo>
                <a:close/>
                <a:moveTo>
                  <a:pt x="85994" y="11983"/>
                </a:moveTo>
                <a:cubicBezTo>
                  <a:pt x="85880" y="12116"/>
                  <a:pt x="85556" y="12097"/>
                  <a:pt x="85252" y="12097"/>
                </a:cubicBezTo>
                <a:lnTo>
                  <a:pt x="85252" y="12307"/>
                </a:lnTo>
                <a:cubicBezTo>
                  <a:pt x="85309" y="12135"/>
                  <a:pt x="86184" y="12078"/>
                  <a:pt x="85861" y="12249"/>
                </a:cubicBezTo>
                <a:cubicBezTo>
                  <a:pt x="86051" y="12478"/>
                  <a:pt x="86146" y="12059"/>
                  <a:pt x="85994" y="11983"/>
                </a:cubicBezTo>
                <a:close/>
                <a:moveTo>
                  <a:pt x="83464" y="13029"/>
                </a:moveTo>
                <a:cubicBezTo>
                  <a:pt x="83730" y="12972"/>
                  <a:pt x="83787" y="13010"/>
                  <a:pt x="84130" y="12972"/>
                </a:cubicBezTo>
                <a:cubicBezTo>
                  <a:pt x="84301" y="12915"/>
                  <a:pt x="83407" y="12820"/>
                  <a:pt x="83464" y="13029"/>
                </a:cubicBezTo>
                <a:close/>
                <a:moveTo>
                  <a:pt x="70910" y="13124"/>
                </a:moveTo>
                <a:cubicBezTo>
                  <a:pt x="70986" y="13143"/>
                  <a:pt x="70948" y="13181"/>
                  <a:pt x="70910" y="13181"/>
                </a:cubicBezTo>
                <a:cubicBezTo>
                  <a:pt x="71633" y="13239"/>
                  <a:pt x="72375" y="13162"/>
                  <a:pt x="73098" y="13239"/>
                </a:cubicBezTo>
                <a:cubicBezTo>
                  <a:pt x="73079" y="13181"/>
                  <a:pt x="73041" y="13143"/>
                  <a:pt x="73041" y="13067"/>
                </a:cubicBezTo>
                <a:cubicBezTo>
                  <a:pt x="73288" y="13029"/>
                  <a:pt x="73459" y="13162"/>
                  <a:pt x="73573" y="13067"/>
                </a:cubicBezTo>
                <a:cubicBezTo>
                  <a:pt x="73193" y="12915"/>
                  <a:pt x="72584" y="12991"/>
                  <a:pt x="71918" y="12972"/>
                </a:cubicBezTo>
                <a:cubicBezTo>
                  <a:pt x="72223" y="13296"/>
                  <a:pt x="70929" y="12858"/>
                  <a:pt x="70853" y="13181"/>
                </a:cubicBezTo>
                <a:cubicBezTo>
                  <a:pt x="70910" y="13181"/>
                  <a:pt x="70910" y="13162"/>
                  <a:pt x="70910" y="13124"/>
                </a:cubicBezTo>
                <a:close/>
                <a:moveTo>
                  <a:pt x="69389" y="13067"/>
                </a:moveTo>
                <a:cubicBezTo>
                  <a:pt x="69674" y="13258"/>
                  <a:pt x="70644" y="13315"/>
                  <a:pt x="70777" y="13067"/>
                </a:cubicBezTo>
                <a:cubicBezTo>
                  <a:pt x="70073" y="13124"/>
                  <a:pt x="70016" y="13067"/>
                  <a:pt x="69389" y="13067"/>
                </a:cubicBezTo>
                <a:close/>
                <a:moveTo>
                  <a:pt x="83198" y="13220"/>
                </a:moveTo>
                <a:cubicBezTo>
                  <a:pt x="83217" y="13296"/>
                  <a:pt x="83179" y="13315"/>
                  <a:pt x="83141" y="13334"/>
                </a:cubicBezTo>
                <a:cubicBezTo>
                  <a:pt x="83654" y="13410"/>
                  <a:pt x="84700" y="13543"/>
                  <a:pt x="85062" y="13277"/>
                </a:cubicBezTo>
                <a:cubicBezTo>
                  <a:pt x="84605" y="13258"/>
                  <a:pt x="84396" y="13162"/>
                  <a:pt x="84054" y="13372"/>
                </a:cubicBezTo>
                <a:cubicBezTo>
                  <a:pt x="83768" y="13124"/>
                  <a:pt x="83540" y="13296"/>
                  <a:pt x="83198" y="13220"/>
                </a:cubicBezTo>
                <a:close/>
                <a:moveTo>
                  <a:pt x="83008" y="13220"/>
                </a:moveTo>
                <a:cubicBezTo>
                  <a:pt x="82684" y="13258"/>
                  <a:pt x="82855" y="13353"/>
                  <a:pt x="82608" y="13220"/>
                </a:cubicBezTo>
                <a:cubicBezTo>
                  <a:pt x="82608" y="13372"/>
                  <a:pt x="82494" y="13334"/>
                  <a:pt x="82608" y="13429"/>
                </a:cubicBezTo>
                <a:cubicBezTo>
                  <a:pt x="82703" y="13429"/>
                  <a:pt x="82970" y="13239"/>
                  <a:pt x="82932" y="13429"/>
                </a:cubicBezTo>
                <a:cubicBezTo>
                  <a:pt x="83122" y="13391"/>
                  <a:pt x="83008" y="13353"/>
                  <a:pt x="83008" y="13220"/>
                </a:cubicBezTo>
                <a:close/>
                <a:moveTo>
                  <a:pt x="81010" y="13277"/>
                </a:moveTo>
                <a:cubicBezTo>
                  <a:pt x="81067" y="13315"/>
                  <a:pt x="81106" y="13372"/>
                  <a:pt x="81144" y="13429"/>
                </a:cubicBezTo>
                <a:cubicBezTo>
                  <a:pt x="81201" y="13410"/>
                  <a:pt x="81239" y="13372"/>
                  <a:pt x="81334" y="13391"/>
                </a:cubicBezTo>
                <a:cubicBezTo>
                  <a:pt x="81239" y="13201"/>
                  <a:pt x="81048" y="13239"/>
                  <a:pt x="80801" y="13277"/>
                </a:cubicBezTo>
                <a:lnTo>
                  <a:pt x="80801" y="13391"/>
                </a:lnTo>
                <a:cubicBezTo>
                  <a:pt x="80858" y="13372"/>
                  <a:pt x="80877" y="13410"/>
                  <a:pt x="80877" y="13429"/>
                </a:cubicBezTo>
                <a:cubicBezTo>
                  <a:pt x="80953" y="13410"/>
                  <a:pt x="81010" y="13372"/>
                  <a:pt x="81010" y="13277"/>
                </a:cubicBezTo>
                <a:close/>
                <a:moveTo>
                  <a:pt x="85785" y="13277"/>
                </a:moveTo>
                <a:cubicBezTo>
                  <a:pt x="85632" y="13296"/>
                  <a:pt x="85537" y="13353"/>
                  <a:pt x="85328" y="13334"/>
                </a:cubicBezTo>
                <a:cubicBezTo>
                  <a:pt x="85461" y="13410"/>
                  <a:pt x="85785" y="13505"/>
                  <a:pt x="85785" y="13277"/>
                </a:cubicBezTo>
                <a:close/>
                <a:moveTo>
                  <a:pt x="80269" y="13486"/>
                </a:moveTo>
                <a:cubicBezTo>
                  <a:pt x="80877" y="13600"/>
                  <a:pt x="81315" y="13562"/>
                  <a:pt x="81942" y="13581"/>
                </a:cubicBezTo>
                <a:cubicBezTo>
                  <a:pt x="81657" y="13372"/>
                  <a:pt x="80554" y="13524"/>
                  <a:pt x="80269" y="13486"/>
                </a:cubicBezTo>
                <a:close/>
                <a:moveTo>
                  <a:pt x="83730" y="13486"/>
                </a:moveTo>
                <a:cubicBezTo>
                  <a:pt x="83540" y="13600"/>
                  <a:pt x="83369" y="13448"/>
                  <a:pt x="83198" y="13543"/>
                </a:cubicBezTo>
                <a:cubicBezTo>
                  <a:pt x="83331" y="13581"/>
                  <a:pt x="83768" y="13752"/>
                  <a:pt x="83730" y="13486"/>
                </a:cubicBezTo>
                <a:close/>
                <a:moveTo>
                  <a:pt x="14989" y="13695"/>
                </a:moveTo>
                <a:cubicBezTo>
                  <a:pt x="14361" y="13714"/>
                  <a:pt x="13696" y="13885"/>
                  <a:pt x="12992" y="13904"/>
                </a:cubicBezTo>
                <a:cubicBezTo>
                  <a:pt x="13486" y="14094"/>
                  <a:pt x="14533" y="14018"/>
                  <a:pt x="14989" y="13695"/>
                </a:cubicBezTo>
                <a:close/>
                <a:moveTo>
                  <a:pt x="83521" y="13790"/>
                </a:moveTo>
                <a:cubicBezTo>
                  <a:pt x="83768" y="13904"/>
                  <a:pt x="83978" y="13866"/>
                  <a:pt x="84263" y="13847"/>
                </a:cubicBezTo>
                <a:cubicBezTo>
                  <a:pt x="84187" y="13695"/>
                  <a:pt x="83806" y="13733"/>
                  <a:pt x="83521" y="13790"/>
                </a:cubicBezTo>
                <a:close/>
                <a:moveTo>
                  <a:pt x="80801" y="14056"/>
                </a:moveTo>
                <a:cubicBezTo>
                  <a:pt x="80744" y="14209"/>
                  <a:pt x="80421" y="14171"/>
                  <a:pt x="80478" y="14418"/>
                </a:cubicBezTo>
                <a:cubicBezTo>
                  <a:pt x="80592" y="14304"/>
                  <a:pt x="80991" y="14228"/>
                  <a:pt x="80801" y="14056"/>
                </a:cubicBezTo>
                <a:close/>
                <a:moveTo>
                  <a:pt x="76617" y="14209"/>
                </a:moveTo>
                <a:cubicBezTo>
                  <a:pt x="77758" y="14437"/>
                  <a:pt x="79584" y="14018"/>
                  <a:pt x="80269" y="14361"/>
                </a:cubicBezTo>
                <a:cubicBezTo>
                  <a:pt x="80231" y="14323"/>
                  <a:pt x="80193" y="14266"/>
                  <a:pt x="80269" y="14266"/>
                </a:cubicBezTo>
                <a:cubicBezTo>
                  <a:pt x="80269" y="14247"/>
                  <a:pt x="80288" y="14209"/>
                  <a:pt x="80269" y="14209"/>
                </a:cubicBezTo>
                <a:cubicBezTo>
                  <a:pt x="79641" y="13980"/>
                  <a:pt x="77625" y="14171"/>
                  <a:pt x="76617" y="14209"/>
                </a:cubicBezTo>
                <a:close/>
                <a:moveTo>
                  <a:pt x="63340" y="14209"/>
                </a:moveTo>
                <a:cubicBezTo>
                  <a:pt x="63302" y="13999"/>
                  <a:pt x="62218" y="14190"/>
                  <a:pt x="61818" y="14152"/>
                </a:cubicBezTo>
                <a:cubicBezTo>
                  <a:pt x="61723" y="14133"/>
                  <a:pt x="61400" y="14171"/>
                  <a:pt x="61609" y="14209"/>
                </a:cubicBezTo>
                <a:lnTo>
                  <a:pt x="61952" y="14209"/>
                </a:lnTo>
                <a:cubicBezTo>
                  <a:pt x="62522" y="14228"/>
                  <a:pt x="63055" y="14171"/>
                  <a:pt x="63340" y="14209"/>
                </a:cubicBezTo>
                <a:close/>
                <a:moveTo>
                  <a:pt x="12003" y="14114"/>
                </a:moveTo>
                <a:cubicBezTo>
                  <a:pt x="11832" y="14075"/>
                  <a:pt x="11546" y="14342"/>
                  <a:pt x="11527" y="14114"/>
                </a:cubicBezTo>
                <a:cubicBezTo>
                  <a:pt x="11375" y="14152"/>
                  <a:pt x="11204" y="14190"/>
                  <a:pt x="11261" y="14418"/>
                </a:cubicBezTo>
                <a:cubicBezTo>
                  <a:pt x="11584" y="14380"/>
                  <a:pt x="11908" y="14323"/>
                  <a:pt x="12003" y="14114"/>
                </a:cubicBezTo>
                <a:close/>
                <a:moveTo>
                  <a:pt x="69655" y="14266"/>
                </a:moveTo>
                <a:cubicBezTo>
                  <a:pt x="71367" y="14532"/>
                  <a:pt x="73022" y="14361"/>
                  <a:pt x="75361" y="14323"/>
                </a:cubicBezTo>
                <a:cubicBezTo>
                  <a:pt x="73326" y="14152"/>
                  <a:pt x="71500" y="14247"/>
                  <a:pt x="69655" y="14266"/>
                </a:cubicBezTo>
                <a:close/>
                <a:moveTo>
                  <a:pt x="68647" y="14323"/>
                </a:moveTo>
                <a:cubicBezTo>
                  <a:pt x="68571" y="14190"/>
                  <a:pt x="68228" y="14304"/>
                  <a:pt x="68057" y="14266"/>
                </a:cubicBezTo>
                <a:cubicBezTo>
                  <a:pt x="68171" y="14380"/>
                  <a:pt x="68457" y="14380"/>
                  <a:pt x="68647" y="14323"/>
                </a:cubicBezTo>
                <a:close/>
                <a:moveTo>
                  <a:pt x="10595" y="16339"/>
                </a:moveTo>
                <a:cubicBezTo>
                  <a:pt x="10557" y="16453"/>
                  <a:pt x="10405" y="16491"/>
                  <a:pt x="10272" y="16529"/>
                </a:cubicBezTo>
                <a:cubicBezTo>
                  <a:pt x="10424" y="17100"/>
                  <a:pt x="9815" y="17081"/>
                  <a:pt x="9606" y="17366"/>
                </a:cubicBezTo>
                <a:cubicBezTo>
                  <a:pt x="10215" y="17290"/>
                  <a:pt x="10690" y="17119"/>
                  <a:pt x="11394" y="17005"/>
                </a:cubicBezTo>
                <a:cubicBezTo>
                  <a:pt x="11280" y="16872"/>
                  <a:pt x="10938" y="16986"/>
                  <a:pt x="10862" y="17062"/>
                </a:cubicBezTo>
                <a:cubicBezTo>
                  <a:pt x="10671" y="16605"/>
                  <a:pt x="11470" y="16472"/>
                  <a:pt x="12003" y="16282"/>
                </a:cubicBezTo>
                <a:cubicBezTo>
                  <a:pt x="11775" y="16206"/>
                  <a:pt x="11413" y="16206"/>
                  <a:pt x="11204" y="16339"/>
                </a:cubicBezTo>
                <a:cubicBezTo>
                  <a:pt x="11033" y="16206"/>
                  <a:pt x="11527" y="16149"/>
                  <a:pt x="11794" y="16187"/>
                </a:cubicBezTo>
                <a:cubicBezTo>
                  <a:pt x="12726" y="15882"/>
                  <a:pt x="13620" y="15483"/>
                  <a:pt x="14723" y="15198"/>
                </a:cubicBezTo>
                <a:cubicBezTo>
                  <a:pt x="13563" y="15179"/>
                  <a:pt x="11698" y="15692"/>
                  <a:pt x="10938" y="15711"/>
                </a:cubicBezTo>
                <a:cubicBezTo>
                  <a:pt x="10881" y="15711"/>
                  <a:pt x="10329" y="15749"/>
                  <a:pt x="10329" y="15502"/>
                </a:cubicBezTo>
                <a:cubicBezTo>
                  <a:pt x="10367" y="15084"/>
                  <a:pt x="12155" y="14836"/>
                  <a:pt x="12726" y="14684"/>
                </a:cubicBezTo>
                <a:cubicBezTo>
                  <a:pt x="12669" y="14475"/>
                  <a:pt x="12497" y="14665"/>
                  <a:pt x="12269" y="14627"/>
                </a:cubicBezTo>
                <a:cubicBezTo>
                  <a:pt x="12345" y="14551"/>
                  <a:pt x="12478" y="14513"/>
                  <a:pt x="12459" y="14361"/>
                </a:cubicBezTo>
                <a:cubicBezTo>
                  <a:pt x="11813" y="14399"/>
                  <a:pt x="11280" y="14893"/>
                  <a:pt x="10728" y="14684"/>
                </a:cubicBezTo>
                <a:cubicBezTo>
                  <a:pt x="10500" y="14855"/>
                  <a:pt x="10139" y="14931"/>
                  <a:pt x="9872" y="15084"/>
                </a:cubicBezTo>
                <a:lnTo>
                  <a:pt x="9872" y="15616"/>
                </a:lnTo>
                <a:cubicBezTo>
                  <a:pt x="10215" y="15521"/>
                  <a:pt x="10462" y="16092"/>
                  <a:pt x="10595" y="16339"/>
                </a:cubicBezTo>
                <a:close/>
                <a:moveTo>
                  <a:pt x="71367" y="14931"/>
                </a:moveTo>
                <a:cubicBezTo>
                  <a:pt x="71671" y="15293"/>
                  <a:pt x="72641" y="15007"/>
                  <a:pt x="73364" y="15084"/>
                </a:cubicBezTo>
                <a:cubicBezTo>
                  <a:pt x="72889" y="14893"/>
                  <a:pt x="72299" y="14931"/>
                  <a:pt x="71367" y="14931"/>
                </a:cubicBezTo>
                <a:close/>
                <a:moveTo>
                  <a:pt x="63930" y="15141"/>
                </a:moveTo>
                <a:cubicBezTo>
                  <a:pt x="66536" y="14950"/>
                  <a:pt x="68780" y="15236"/>
                  <a:pt x="71234" y="14988"/>
                </a:cubicBezTo>
                <a:cubicBezTo>
                  <a:pt x="69617" y="14969"/>
                  <a:pt x="68190" y="14912"/>
                  <a:pt x="66783" y="14931"/>
                </a:cubicBezTo>
                <a:cubicBezTo>
                  <a:pt x="66193" y="14950"/>
                  <a:pt x="65546" y="15027"/>
                  <a:pt x="64938" y="15046"/>
                </a:cubicBezTo>
                <a:cubicBezTo>
                  <a:pt x="64557" y="15046"/>
                  <a:pt x="64120" y="14836"/>
                  <a:pt x="63930" y="15141"/>
                </a:cubicBezTo>
                <a:close/>
                <a:moveTo>
                  <a:pt x="59422" y="15084"/>
                </a:moveTo>
                <a:cubicBezTo>
                  <a:pt x="59251" y="15084"/>
                  <a:pt x="59517" y="15007"/>
                  <a:pt x="59422" y="14874"/>
                </a:cubicBezTo>
                <a:cubicBezTo>
                  <a:pt x="59232" y="14912"/>
                  <a:pt x="59270" y="15122"/>
                  <a:pt x="59079" y="15141"/>
                </a:cubicBezTo>
                <a:cubicBezTo>
                  <a:pt x="59022" y="15103"/>
                  <a:pt x="59022" y="15027"/>
                  <a:pt x="58889" y="15046"/>
                </a:cubicBezTo>
                <a:cubicBezTo>
                  <a:pt x="57539" y="15312"/>
                  <a:pt x="56302" y="14969"/>
                  <a:pt x="55294" y="15236"/>
                </a:cubicBezTo>
                <a:cubicBezTo>
                  <a:pt x="55218" y="15198"/>
                  <a:pt x="55218" y="15065"/>
                  <a:pt x="55104" y="15046"/>
                </a:cubicBezTo>
                <a:cubicBezTo>
                  <a:pt x="54743" y="15236"/>
                  <a:pt x="54210" y="15350"/>
                  <a:pt x="53773" y="15198"/>
                </a:cubicBezTo>
                <a:cubicBezTo>
                  <a:pt x="53925" y="15407"/>
                  <a:pt x="53278" y="15255"/>
                  <a:pt x="53297" y="15293"/>
                </a:cubicBezTo>
                <a:cubicBezTo>
                  <a:pt x="53221" y="15255"/>
                  <a:pt x="53183" y="15179"/>
                  <a:pt x="53164" y="15084"/>
                </a:cubicBezTo>
                <a:cubicBezTo>
                  <a:pt x="53202" y="15350"/>
                  <a:pt x="52688" y="15065"/>
                  <a:pt x="52841" y="15293"/>
                </a:cubicBezTo>
                <a:cubicBezTo>
                  <a:pt x="52707" y="15160"/>
                  <a:pt x="52080" y="15483"/>
                  <a:pt x="52042" y="15236"/>
                </a:cubicBezTo>
                <a:cubicBezTo>
                  <a:pt x="51966" y="15274"/>
                  <a:pt x="51909" y="15312"/>
                  <a:pt x="51909" y="15388"/>
                </a:cubicBezTo>
                <a:cubicBezTo>
                  <a:pt x="51528" y="15312"/>
                  <a:pt x="51357" y="15236"/>
                  <a:pt x="51110" y="15445"/>
                </a:cubicBezTo>
                <a:cubicBezTo>
                  <a:pt x="50862" y="15312"/>
                  <a:pt x="50577" y="15502"/>
                  <a:pt x="50520" y="15236"/>
                </a:cubicBezTo>
                <a:cubicBezTo>
                  <a:pt x="50387" y="15255"/>
                  <a:pt x="50482" y="15426"/>
                  <a:pt x="50387" y="15445"/>
                </a:cubicBezTo>
                <a:cubicBezTo>
                  <a:pt x="50025" y="15350"/>
                  <a:pt x="49740" y="15464"/>
                  <a:pt x="49645" y="15559"/>
                </a:cubicBezTo>
                <a:cubicBezTo>
                  <a:pt x="49150" y="15464"/>
                  <a:pt x="48884" y="15559"/>
                  <a:pt x="48523" y="15502"/>
                </a:cubicBezTo>
                <a:cubicBezTo>
                  <a:pt x="48428" y="15502"/>
                  <a:pt x="48504" y="15654"/>
                  <a:pt x="48390" y="15654"/>
                </a:cubicBezTo>
                <a:cubicBezTo>
                  <a:pt x="48428" y="15730"/>
                  <a:pt x="48561" y="15616"/>
                  <a:pt x="48732" y="15711"/>
                </a:cubicBezTo>
                <a:cubicBezTo>
                  <a:pt x="48713" y="15654"/>
                  <a:pt x="48656" y="15654"/>
                  <a:pt x="48656" y="15597"/>
                </a:cubicBezTo>
                <a:cubicBezTo>
                  <a:pt x="48960" y="15540"/>
                  <a:pt x="48884" y="15768"/>
                  <a:pt x="49189" y="15711"/>
                </a:cubicBezTo>
                <a:cubicBezTo>
                  <a:pt x="49131" y="15597"/>
                  <a:pt x="48998" y="15673"/>
                  <a:pt x="49112" y="15559"/>
                </a:cubicBezTo>
                <a:cubicBezTo>
                  <a:pt x="49265" y="15711"/>
                  <a:pt x="49873" y="15768"/>
                  <a:pt x="49778" y="15597"/>
                </a:cubicBezTo>
                <a:cubicBezTo>
                  <a:pt x="50615" y="15711"/>
                  <a:pt x="50710" y="15540"/>
                  <a:pt x="51775" y="15654"/>
                </a:cubicBezTo>
                <a:cubicBezTo>
                  <a:pt x="51718" y="15540"/>
                  <a:pt x="52726" y="15597"/>
                  <a:pt x="53107" y="15654"/>
                </a:cubicBezTo>
                <a:cubicBezTo>
                  <a:pt x="53145" y="15616"/>
                  <a:pt x="53183" y="15578"/>
                  <a:pt x="53164" y="15502"/>
                </a:cubicBezTo>
                <a:cubicBezTo>
                  <a:pt x="53620" y="15711"/>
                  <a:pt x="53601" y="15426"/>
                  <a:pt x="54039" y="15711"/>
                </a:cubicBezTo>
                <a:cubicBezTo>
                  <a:pt x="53754" y="15426"/>
                  <a:pt x="54552" y="15654"/>
                  <a:pt x="54172" y="15502"/>
                </a:cubicBezTo>
                <a:cubicBezTo>
                  <a:pt x="54286" y="15350"/>
                  <a:pt x="54533" y="15521"/>
                  <a:pt x="54628" y="15559"/>
                </a:cubicBezTo>
                <a:cubicBezTo>
                  <a:pt x="54686" y="15692"/>
                  <a:pt x="54533" y="15692"/>
                  <a:pt x="54571" y="15806"/>
                </a:cubicBezTo>
                <a:cubicBezTo>
                  <a:pt x="54648" y="15654"/>
                  <a:pt x="55028" y="15711"/>
                  <a:pt x="54971" y="15445"/>
                </a:cubicBezTo>
                <a:cubicBezTo>
                  <a:pt x="54838" y="15464"/>
                  <a:pt x="54914" y="15616"/>
                  <a:pt x="54762" y="15597"/>
                </a:cubicBezTo>
                <a:cubicBezTo>
                  <a:pt x="54762" y="15521"/>
                  <a:pt x="54857" y="15502"/>
                  <a:pt x="54838" y="15407"/>
                </a:cubicBezTo>
                <a:cubicBezTo>
                  <a:pt x="55256" y="15445"/>
                  <a:pt x="55180" y="15521"/>
                  <a:pt x="55637" y="15559"/>
                </a:cubicBezTo>
                <a:cubicBezTo>
                  <a:pt x="55656" y="15464"/>
                  <a:pt x="55561" y="15464"/>
                  <a:pt x="55561" y="15407"/>
                </a:cubicBezTo>
                <a:cubicBezTo>
                  <a:pt x="55751" y="15540"/>
                  <a:pt x="56093" y="15616"/>
                  <a:pt x="56493" y="15502"/>
                </a:cubicBezTo>
                <a:cubicBezTo>
                  <a:pt x="56550" y="15654"/>
                  <a:pt x="56397" y="15635"/>
                  <a:pt x="56435" y="15768"/>
                </a:cubicBezTo>
                <a:cubicBezTo>
                  <a:pt x="56569" y="15787"/>
                  <a:pt x="56550" y="15692"/>
                  <a:pt x="56569" y="15597"/>
                </a:cubicBezTo>
                <a:cubicBezTo>
                  <a:pt x="56683" y="15616"/>
                  <a:pt x="56607" y="15787"/>
                  <a:pt x="56702" y="15806"/>
                </a:cubicBezTo>
                <a:cubicBezTo>
                  <a:pt x="56892" y="15844"/>
                  <a:pt x="56911" y="15692"/>
                  <a:pt x="56892" y="15559"/>
                </a:cubicBezTo>
                <a:cubicBezTo>
                  <a:pt x="56740" y="15654"/>
                  <a:pt x="56721" y="15654"/>
                  <a:pt x="56569" y="15559"/>
                </a:cubicBezTo>
                <a:cubicBezTo>
                  <a:pt x="56892" y="15274"/>
                  <a:pt x="56930" y="15654"/>
                  <a:pt x="57025" y="15350"/>
                </a:cubicBezTo>
                <a:cubicBezTo>
                  <a:pt x="57101" y="15350"/>
                  <a:pt x="57082" y="15445"/>
                  <a:pt x="57082" y="15502"/>
                </a:cubicBezTo>
                <a:cubicBezTo>
                  <a:pt x="57367" y="15521"/>
                  <a:pt x="57501" y="15445"/>
                  <a:pt x="57558" y="15293"/>
                </a:cubicBezTo>
                <a:cubicBezTo>
                  <a:pt x="58052" y="15331"/>
                  <a:pt x="58071" y="15445"/>
                  <a:pt x="58547" y="15350"/>
                </a:cubicBezTo>
                <a:cubicBezTo>
                  <a:pt x="58547" y="15388"/>
                  <a:pt x="58471" y="15388"/>
                  <a:pt x="58414" y="15407"/>
                </a:cubicBezTo>
                <a:cubicBezTo>
                  <a:pt x="59003" y="15540"/>
                  <a:pt x="59403" y="15312"/>
                  <a:pt x="59821" y="15445"/>
                </a:cubicBezTo>
                <a:lnTo>
                  <a:pt x="59821" y="15293"/>
                </a:lnTo>
                <a:cubicBezTo>
                  <a:pt x="59897" y="15312"/>
                  <a:pt x="59859" y="15388"/>
                  <a:pt x="59878" y="15445"/>
                </a:cubicBezTo>
                <a:cubicBezTo>
                  <a:pt x="59954" y="15426"/>
                  <a:pt x="60011" y="15388"/>
                  <a:pt x="60011" y="15293"/>
                </a:cubicBezTo>
                <a:cubicBezTo>
                  <a:pt x="60411" y="15540"/>
                  <a:pt x="60886" y="15369"/>
                  <a:pt x="61077" y="15236"/>
                </a:cubicBezTo>
                <a:cubicBezTo>
                  <a:pt x="61267" y="15274"/>
                  <a:pt x="61019" y="15350"/>
                  <a:pt x="61077" y="15445"/>
                </a:cubicBezTo>
                <a:cubicBezTo>
                  <a:pt x="61191" y="15445"/>
                  <a:pt x="61229" y="15369"/>
                  <a:pt x="61210" y="15236"/>
                </a:cubicBezTo>
                <a:cubicBezTo>
                  <a:pt x="61362" y="15445"/>
                  <a:pt x="61780" y="15312"/>
                  <a:pt x="61932" y="15407"/>
                </a:cubicBezTo>
                <a:cubicBezTo>
                  <a:pt x="62085" y="15331"/>
                  <a:pt x="62104" y="15179"/>
                  <a:pt x="62408" y="15236"/>
                </a:cubicBezTo>
                <a:cubicBezTo>
                  <a:pt x="62351" y="15312"/>
                  <a:pt x="62199" y="15312"/>
                  <a:pt x="62066" y="15350"/>
                </a:cubicBezTo>
                <a:cubicBezTo>
                  <a:pt x="62123" y="15464"/>
                  <a:pt x="62446" y="15369"/>
                  <a:pt x="62598" y="15407"/>
                </a:cubicBezTo>
                <a:cubicBezTo>
                  <a:pt x="62655" y="15350"/>
                  <a:pt x="62674" y="15293"/>
                  <a:pt x="62674" y="15198"/>
                </a:cubicBezTo>
                <a:cubicBezTo>
                  <a:pt x="63207" y="15160"/>
                  <a:pt x="63701" y="15331"/>
                  <a:pt x="63873" y="15046"/>
                </a:cubicBezTo>
                <a:cubicBezTo>
                  <a:pt x="63245" y="14855"/>
                  <a:pt x="61742" y="15236"/>
                  <a:pt x="60886" y="15084"/>
                </a:cubicBezTo>
                <a:cubicBezTo>
                  <a:pt x="60791" y="15084"/>
                  <a:pt x="60753" y="14874"/>
                  <a:pt x="60753" y="15141"/>
                </a:cubicBezTo>
                <a:cubicBezTo>
                  <a:pt x="60639" y="15103"/>
                  <a:pt x="60601" y="15007"/>
                  <a:pt x="60620" y="14893"/>
                </a:cubicBezTo>
                <a:cubicBezTo>
                  <a:pt x="60354" y="15217"/>
                  <a:pt x="59745" y="14950"/>
                  <a:pt x="59555" y="15141"/>
                </a:cubicBezTo>
                <a:cubicBezTo>
                  <a:pt x="59479" y="15122"/>
                  <a:pt x="59441" y="15007"/>
                  <a:pt x="59422" y="15084"/>
                </a:cubicBezTo>
                <a:close/>
                <a:moveTo>
                  <a:pt x="79146" y="14988"/>
                </a:moveTo>
                <a:cubicBezTo>
                  <a:pt x="79051" y="15046"/>
                  <a:pt x="78899" y="15027"/>
                  <a:pt x="78804" y="15084"/>
                </a:cubicBezTo>
                <a:cubicBezTo>
                  <a:pt x="78842" y="15198"/>
                  <a:pt x="79280" y="15179"/>
                  <a:pt x="79146" y="14988"/>
                </a:cubicBezTo>
                <a:close/>
                <a:moveTo>
                  <a:pt x="82665" y="15407"/>
                </a:moveTo>
                <a:cubicBezTo>
                  <a:pt x="82285" y="15711"/>
                  <a:pt x="81904" y="15312"/>
                  <a:pt x="81809" y="15597"/>
                </a:cubicBezTo>
                <a:cubicBezTo>
                  <a:pt x="81733" y="15559"/>
                  <a:pt x="81657" y="15502"/>
                  <a:pt x="81600" y="15445"/>
                </a:cubicBezTo>
                <a:cubicBezTo>
                  <a:pt x="81505" y="15616"/>
                  <a:pt x="81296" y="15407"/>
                  <a:pt x="81277" y="15597"/>
                </a:cubicBezTo>
                <a:cubicBezTo>
                  <a:pt x="80839" y="15464"/>
                  <a:pt x="80383" y="15673"/>
                  <a:pt x="79945" y="15502"/>
                </a:cubicBezTo>
                <a:cubicBezTo>
                  <a:pt x="79945" y="15445"/>
                  <a:pt x="80021" y="15464"/>
                  <a:pt x="80078" y="15445"/>
                </a:cubicBezTo>
                <a:cubicBezTo>
                  <a:pt x="80078" y="15331"/>
                  <a:pt x="79831" y="15426"/>
                  <a:pt x="79736" y="15388"/>
                </a:cubicBezTo>
                <a:cubicBezTo>
                  <a:pt x="79812" y="15464"/>
                  <a:pt x="79774" y="15483"/>
                  <a:pt x="79736" y="15559"/>
                </a:cubicBezTo>
                <a:cubicBezTo>
                  <a:pt x="79222" y="15331"/>
                  <a:pt x="78347" y="15768"/>
                  <a:pt x="78271" y="15350"/>
                </a:cubicBezTo>
                <a:cubicBezTo>
                  <a:pt x="77320" y="15369"/>
                  <a:pt x="76674" y="15445"/>
                  <a:pt x="75951" y="15502"/>
                </a:cubicBezTo>
                <a:cubicBezTo>
                  <a:pt x="75570" y="15521"/>
                  <a:pt x="75038" y="15331"/>
                  <a:pt x="74619" y="15597"/>
                </a:cubicBezTo>
                <a:cubicBezTo>
                  <a:pt x="74524" y="15540"/>
                  <a:pt x="74486" y="15426"/>
                  <a:pt x="74296" y="15445"/>
                </a:cubicBezTo>
                <a:cubicBezTo>
                  <a:pt x="74258" y="15540"/>
                  <a:pt x="74334" y="15540"/>
                  <a:pt x="74429" y="15559"/>
                </a:cubicBezTo>
                <a:cubicBezTo>
                  <a:pt x="74353" y="15692"/>
                  <a:pt x="74239" y="15483"/>
                  <a:pt x="74163" y="15597"/>
                </a:cubicBezTo>
                <a:cubicBezTo>
                  <a:pt x="74068" y="15483"/>
                  <a:pt x="74334" y="15407"/>
                  <a:pt x="74163" y="15388"/>
                </a:cubicBezTo>
                <a:cubicBezTo>
                  <a:pt x="73897" y="15388"/>
                  <a:pt x="74182" y="15483"/>
                  <a:pt x="74030" y="15559"/>
                </a:cubicBezTo>
                <a:cubicBezTo>
                  <a:pt x="73782" y="15464"/>
                  <a:pt x="73725" y="15559"/>
                  <a:pt x="73497" y="15445"/>
                </a:cubicBezTo>
                <a:lnTo>
                  <a:pt x="73497" y="15597"/>
                </a:lnTo>
                <a:cubicBezTo>
                  <a:pt x="73174" y="15369"/>
                  <a:pt x="72489" y="15407"/>
                  <a:pt x="71633" y="15388"/>
                </a:cubicBezTo>
                <a:cubicBezTo>
                  <a:pt x="71671" y="15540"/>
                  <a:pt x="71500" y="15502"/>
                  <a:pt x="71500" y="15597"/>
                </a:cubicBezTo>
                <a:cubicBezTo>
                  <a:pt x="71557" y="15426"/>
                  <a:pt x="71253" y="15426"/>
                  <a:pt x="70967" y="15502"/>
                </a:cubicBezTo>
                <a:cubicBezTo>
                  <a:pt x="70967" y="15464"/>
                  <a:pt x="71063" y="15445"/>
                  <a:pt x="71101" y="15445"/>
                </a:cubicBezTo>
                <a:cubicBezTo>
                  <a:pt x="70226" y="15217"/>
                  <a:pt x="69484" y="15578"/>
                  <a:pt x="68647" y="15502"/>
                </a:cubicBezTo>
                <a:cubicBezTo>
                  <a:pt x="68476" y="15483"/>
                  <a:pt x="68343" y="15350"/>
                  <a:pt x="68171" y="15350"/>
                </a:cubicBezTo>
                <a:cubicBezTo>
                  <a:pt x="68000" y="15331"/>
                  <a:pt x="67791" y="15445"/>
                  <a:pt x="67582" y="15445"/>
                </a:cubicBezTo>
                <a:cubicBezTo>
                  <a:pt x="67410" y="15445"/>
                  <a:pt x="67201" y="15350"/>
                  <a:pt x="67049" y="15350"/>
                </a:cubicBezTo>
                <a:cubicBezTo>
                  <a:pt x="66783" y="15350"/>
                  <a:pt x="66517" y="15483"/>
                  <a:pt x="66250" y="15502"/>
                </a:cubicBezTo>
                <a:cubicBezTo>
                  <a:pt x="65242" y="15540"/>
                  <a:pt x="64234" y="15426"/>
                  <a:pt x="63397" y="15502"/>
                </a:cubicBezTo>
                <a:cubicBezTo>
                  <a:pt x="63397" y="15635"/>
                  <a:pt x="63093" y="15806"/>
                  <a:pt x="62998" y="15711"/>
                </a:cubicBezTo>
                <a:cubicBezTo>
                  <a:pt x="62884" y="15749"/>
                  <a:pt x="62845" y="15844"/>
                  <a:pt x="62922" y="15920"/>
                </a:cubicBezTo>
                <a:cubicBezTo>
                  <a:pt x="62636" y="15863"/>
                  <a:pt x="62807" y="15844"/>
                  <a:pt x="62788" y="16073"/>
                </a:cubicBezTo>
                <a:cubicBezTo>
                  <a:pt x="62598" y="15978"/>
                  <a:pt x="62408" y="15882"/>
                  <a:pt x="62256" y="15749"/>
                </a:cubicBezTo>
                <a:cubicBezTo>
                  <a:pt x="62427" y="15863"/>
                  <a:pt x="62199" y="15978"/>
                  <a:pt x="62332" y="16073"/>
                </a:cubicBezTo>
                <a:cubicBezTo>
                  <a:pt x="62161" y="15901"/>
                  <a:pt x="61818" y="16111"/>
                  <a:pt x="61856" y="15863"/>
                </a:cubicBezTo>
                <a:cubicBezTo>
                  <a:pt x="61723" y="15863"/>
                  <a:pt x="61723" y="15997"/>
                  <a:pt x="61723" y="16111"/>
                </a:cubicBezTo>
                <a:cubicBezTo>
                  <a:pt x="61552" y="16130"/>
                  <a:pt x="61685" y="15920"/>
                  <a:pt x="61457" y="15959"/>
                </a:cubicBezTo>
                <a:cubicBezTo>
                  <a:pt x="61647" y="16168"/>
                  <a:pt x="61229" y="15997"/>
                  <a:pt x="61058" y="16016"/>
                </a:cubicBezTo>
                <a:cubicBezTo>
                  <a:pt x="60848" y="16054"/>
                  <a:pt x="61191" y="16092"/>
                  <a:pt x="61267" y="16073"/>
                </a:cubicBezTo>
                <a:cubicBezTo>
                  <a:pt x="61039" y="16263"/>
                  <a:pt x="60962" y="16035"/>
                  <a:pt x="60734" y="16130"/>
                </a:cubicBezTo>
                <a:cubicBezTo>
                  <a:pt x="60715" y="16035"/>
                  <a:pt x="60791" y="16016"/>
                  <a:pt x="60867" y="16016"/>
                </a:cubicBezTo>
                <a:cubicBezTo>
                  <a:pt x="60829" y="15901"/>
                  <a:pt x="60525" y="16016"/>
                  <a:pt x="60601" y="16168"/>
                </a:cubicBezTo>
                <a:cubicBezTo>
                  <a:pt x="60373" y="16130"/>
                  <a:pt x="60544" y="15997"/>
                  <a:pt x="60677" y="15959"/>
                </a:cubicBezTo>
                <a:cubicBezTo>
                  <a:pt x="60544" y="15825"/>
                  <a:pt x="60430" y="16111"/>
                  <a:pt x="60278" y="16111"/>
                </a:cubicBezTo>
                <a:cubicBezTo>
                  <a:pt x="60259" y="16035"/>
                  <a:pt x="60183" y="16035"/>
                  <a:pt x="60068" y="15920"/>
                </a:cubicBezTo>
                <a:cubicBezTo>
                  <a:pt x="59973" y="15940"/>
                  <a:pt x="59954" y="16016"/>
                  <a:pt x="59935" y="16111"/>
                </a:cubicBezTo>
                <a:cubicBezTo>
                  <a:pt x="59802" y="16054"/>
                  <a:pt x="59555" y="16073"/>
                  <a:pt x="59403" y="16016"/>
                </a:cubicBezTo>
                <a:cubicBezTo>
                  <a:pt x="59270" y="16130"/>
                  <a:pt x="59403" y="16187"/>
                  <a:pt x="59479" y="16263"/>
                </a:cubicBezTo>
                <a:lnTo>
                  <a:pt x="59270" y="16263"/>
                </a:lnTo>
                <a:cubicBezTo>
                  <a:pt x="59384" y="16377"/>
                  <a:pt x="59327" y="16567"/>
                  <a:pt x="59270" y="16833"/>
                </a:cubicBezTo>
                <a:cubicBezTo>
                  <a:pt x="59079" y="16795"/>
                  <a:pt x="59384" y="16662"/>
                  <a:pt x="59213" y="16586"/>
                </a:cubicBezTo>
                <a:cubicBezTo>
                  <a:pt x="58965" y="16510"/>
                  <a:pt x="59155" y="16757"/>
                  <a:pt x="59003" y="16738"/>
                </a:cubicBezTo>
                <a:cubicBezTo>
                  <a:pt x="58965" y="16605"/>
                  <a:pt x="58870" y="16548"/>
                  <a:pt x="58946" y="16377"/>
                </a:cubicBezTo>
                <a:cubicBezTo>
                  <a:pt x="59003" y="16415"/>
                  <a:pt x="59079" y="16472"/>
                  <a:pt x="59136" y="16529"/>
                </a:cubicBezTo>
                <a:cubicBezTo>
                  <a:pt x="59232" y="16415"/>
                  <a:pt x="59117" y="16263"/>
                  <a:pt x="59270" y="16054"/>
                </a:cubicBezTo>
                <a:cubicBezTo>
                  <a:pt x="59174" y="16073"/>
                  <a:pt x="59079" y="16073"/>
                  <a:pt x="59079" y="16016"/>
                </a:cubicBezTo>
                <a:cubicBezTo>
                  <a:pt x="58946" y="16054"/>
                  <a:pt x="59060" y="16111"/>
                  <a:pt x="59079" y="16168"/>
                </a:cubicBezTo>
                <a:cubicBezTo>
                  <a:pt x="58870" y="16130"/>
                  <a:pt x="58851" y="16016"/>
                  <a:pt x="58737" y="16111"/>
                </a:cubicBezTo>
                <a:cubicBezTo>
                  <a:pt x="58718" y="16301"/>
                  <a:pt x="58794" y="16130"/>
                  <a:pt x="58946" y="16168"/>
                </a:cubicBezTo>
                <a:cubicBezTo>
                  <a:pt x="59003" y="16320"/>
                  <a:pt x="58794" y="16263"/>
                  <a:pt x="58680" y="16263"/>
                </a:cubicBezTo>
                <a:cubicBezTo>
                  <a:pt x="58585" y="16434"/>
                  <a:pt x="58889" y="16301"/>
                  <a:pt x="58813" y="16472"/>
                </a:cubicBezTo>
                <a:cubicBezTo>
                  <a:pt x="58756" y="16662"/>
                  <a:pt x="58490" y="16415"/>
                  <a:pt x="58414" y="16624"/>
                </a:cubicBezTo>
                <a:cubicBezTo>
                  <a:pt x="58300" y="16548"/>
                  <a:pt x="58128" y="16491"/>
                  <a:pt x="58071" y="16377"/>
                </a:cubicBezTo>
                <a:cubicBezTo>
                  <a:pt x="57786" y="16396"/>
                  <a:pt x="58204" y="16548"/>
                  <a:pt x="58014" y="16681"/>
                </a:cubicBezTo>
                <a:cubicBezTo>
                  <a:pt x="57786" y="16567"/>
                  <a:pt x="57501" y="16719"/>
                  <a:pt x="57672" y="16891"/>
                </a:cubicBezTo>
                <a:cubicBezTo>
                  <a:pt x="57558" y="16986"/>
                  <a:pt x="57387" y="16986"/>
                  <a:pt x="57215" y="16948"/>
                </a:cubicBezTo>
                <a:cubicBezTo>
                  <a:pt x="57253" y="16986"/>
                  <a:pt x="57367" y="17005"/>
                  <a:pt x="57348" y="17100"/>
                </a:cubicBezTo>
                <a:cubicBezTo>
                  <a:pt x="57539" y="17043"/>
                  <a:pt x="57843" y="17119"/>
                  <a:pt x="58204" y="17100"/>
                </a:cubicBezTo>
                <a:cubicBezTo>
                  <a:pt x="58185" y="16910"/>
                  <a:pt x="58033" y="16967"/>
                  <a:pt x="57881" y="16986"/>
                </a:cubicBezTo>
                <a:cubicBezTo>
                  <a:pt x="57729" y="16986"/>
                  <a:pt x="57862" y="16757"/>
                  <a:pt x="57748" y="16738"/>
                </a:cubicBezTo>
                <a:cubicBezTo>
                  <a:pt x="57843" y="16757"/>
                  <a:pt x="58090" y="16738"/>
                  <a:pt x="58204" y="16681"/>
                </a:cubicBezTo>
                <a:cubicBezTo>
                  <a:pt x="58338" y="16776"/>
                  <a:pt x="58319" y="16853"/>
                  <a:pt x="58280" y="16986"/>
                </a:cubicBezTo>
                <a:cubicBezTo>
                  <a:pt x="58490" y="17005"/>
                  <a:pt x="58661" y="17081"/>
                  <a:pt x="58927" y="17043"/>
                </a:cubicBezTo>
                <a:cubicBezTo>
                  <a:pt x="58984" y="16910"/>
                  <a:pt x="58661" y="16833"/>
                  <a:pt x="58604" y="16948"/>
                </a:cubicBezTo>
                <a:cubicBezTo>
                  <a:pt x="58490" y="16891"/>
                  <a:pt x="58433" y="16757"/>
                  <a:pt x="58528" y="16681"/>
                </a:cubicBezTo>
                <a:cubicBezTo>
                  <a:pt x="58642" y="16700"/>
                  <a:pt x="58509" y="16738"/>
                  <a:pt x="58528" y="16833"/>
                </a:cubicBezTo>
                <a:cubicBezTo>
                  <a:pt x="58661" y="16814"/>
                  <a:pt x="58699" y="16719"/>
                  <a:pt x="58870" y="16738"/>
                </a:cubicBezTo>
                <a:cubicBezTo>
                  <a:pt x="58927" y="16795"/>
                  <a:pt x="59308" y="16986"/>
                  <a:pt x="59003" y="16986"/>
                </a:cubicBezTo>
                <a:cubicBezTo>
                  <a:pt x="59041" y="17119"/>
                  <a:pt x="59460" y="16929"/>
                  <a:pt x="59327" y="17195"/>
                </a:cubicBezTo>
                <a:cubicBezTo>
                  <a:pt x="59498" y="16967"/>
                  <a:pt x="59346" y="16681"/>
                  <a:pt x="59403" y="16472"/>
                </a:cubicBezTo>
                <a:cubicBezTo>
                  <a:pt x="59517" y="16510"/>
                  <a:pt x="59517" y="16700"/>
                  <a:pt x="59669" y="16586"/>
                </a:cubicBezTo>
                <a:cubicBezTo>
                  <a:pt x="59612" y="16700"/>
                  <a:pt x="59460" y="16776"/>
                  <a:pt x="59536" y="16986"/>
                </a:cubicBezTo>
                <a:cubicBezTo>
                  <a:pt x="59745" y="16929"/>
                  <a:pt x="59688" y="16986"/>
                  <a:pt x="59935" y="16986"/>
                </a:cubicBezTo>
                <a:cubicBezTo>
                  <a:pt x="59764" y="16929"/>
                  <a:pt x="59783" y="16853"/>
                  <a:pt x="59726" y="16776"/>
                </a:cubicBezTo>
                <a:cubicBezTo>
                  <a:pt x="59745" y="16719"/>
                  <a:pt x="59859" y="16738"/>
                  <a:pt x="59935" y="16738"/>
                </a:cubicBezTo>
                <a:cubicBezTo>
                  <a:pt x="59935" y="16681"/>
                  <a:pt x="59859" y="16700"/>
                  <a:pt x="59802" y="16681"/>
                </a:cubicBezTo>
                <a:cubicBezTo>
                  <a:pt x="59802" y="16643"/>
                  <a:pt x="59859" y="16624"/>
                  <a:pt x="59859" y="16586"/>
                </a:cubicBezTo>
                <a:cubicBezTo>
                  <a:pt x="60030" y="16643"/>
                  <a:pt x="59973" y="16757"/>
                  <a:pt x="59935" y="16891"/>
                </a:cubicBezTo>
                <a:cubicBezTo>
                  <a:pt x="60145" y="16757"/>
                  <a:pt x="60316" y="16833"/>
                  <a:pt x="60392" y="16681"/>
                </a:cubicBezTo>
                <a:cubicBezTo>
                  <a:pt x="60563" y="16833"/>
                  <a:pt x="60639" y="16738"/>
                  <a:pt x="60867" y="16681"/>
                </a:cubicBezTo>
                <a:cubicBezTo>
                  <a:pt x="60772" y="16548"/>
                  <a:pt x="60658" y="16434"/>
                  <a:pt x="60601" y="16263"/>
                </a:cubicBezTo>
                <a:cubicBezTo>
                  <a:pt x="60639" y="16073"/>
                  <a:pt x="60924" y="16415"/>
                  <a:pt x="60867" y="16168"/>
                </a:cubicBezTo>
                <a:cubicBezTo>
                  <a:pt x="61019" y="16187"/>
                  <a:pt x="60981" y="16472"/>
                  <a:pt x="61058" y="16168"/>
                </a:cubicBezTo>
                <a:lnTo>
                  <a:pt x="61324" y="16168"/>
                </a:lnTo>
                <a:cubicBezTo>
                  <a:pt x="61362" y="16282"/>
                  <a:pt x="61019" y="16130"/>
                  <a:pt x="61134" y="16320"/>
                </a:cubicBezTo>
                <a:cubicBezTo>
                  <a:pt x="61286" y="16301"/>
                  <a:pt x="61343" y="16225"/>
                  <a:pt x="61400" y="16377"/>
                </a:cubicBezTo>
                <a:cubicBezTo>
                  <a:pt x="61552" y="16358"/>
                  <a:pt x="61419" y="16187"/>
                  <a:pt x="61400" y="16168"/>
                </a:cubicBezTo>
                <a:cubicBezTo>
                  <a:pt x="61609" y="16168"/>
                  <a:pt x="61723" y="16225"/>
                  <a:pt x="61932" y="16168"/>
                </a:cubicBezTo>
                <a:cubicBezTo>
                  <a:pt x="62028" y="16225"/>
                  <a:pt x="62085" y="16358"/>
                  <a:pt x="61990" y="16415"/>
                </a:cubicBezTo>
                <a:cubicBezTo>
                  <a:pt x="61761" y="16453"/>
                  <a:pt x="61913" y="16206"/>
                  <a:pt x="61666" y="16263"/>
                </a:cubicBezTo>
                <a:cubicBezTo>
                  <a:pt x="61647" y="16605"/>
                  <a:pt x="61571" y="16567"/>
                  <a:pt x="61533" y="16891"/>
                </a:cubicBezTo>
                <a:cubicBezTo>
                  <a:pt x="61837" y="16605"/>
                  <a:pt x="62028" y="16624"/>
                  <a:pt x="62522" y="16738"/>
                </a:cubicBezTo>
                <a:cubicBezTo>
                  <a:pt x="62522" y="16586"/>
                  <a:pt x="62408" y="16624"/>
                  <a:pt x="62522" y="16529"/>
                </a:cubicBezTo>
                <a:cubicBezTo>
                  <a:pt x="62750" y="16586"/>
                  <a:pt x="62979" y="16872"/>
                  <a:pt x="63321" y="16586"/>
                </a:cubicBezTo>
                <a:cubicBezTo>
                  <a:pt x="62998" y="16757"/>
                  <a:pt x="63207" y="16567"/>
                  <a:pt x="63378" y="16472"/>
                </a:cubicBezTo>
                <a:cubicBezTo>
                  <a:pt x="63549" y="16491"/>
                  <a:pt x="63283" y="16567"/>
                  <a:pt x="63378" y="16681"/>
                </a:cubicBezTo>
                <a:cubicBezTo>
                  <a:pt x="63511" y="16700"/>
                  <a:pt x="63663" y="16529"/>
                  <a:pt x="63644" y="16738"/>
                </a:cubicBezTo>
                <a:cubicBezTo>
                  <a:pt x="63873" y="16700"/>
                  <a:pt x="64196" y="16757"/>
                  <a:pt x="64253" y="16472"/>
                </a:cubicBezTo>
                <a:cubicBezTo>
                  <a:pt x="64177" y="16472"/>
                  <a:pt x="64120" y="16491"/>
                  <a:pt x="64120" y="16529"/>
                </a:cubicBezTo>
                <a:cubicBezTo>
                  <a:pt x="63968" y="16491"/>
                  <a:pt x="64196" y="16453"/>
                  <a:pt x="64044" y="16377"/>
                </a:cubicBezTo>
                <a:cubicBezTo>
                  <a:pt x="63835" y="16320"/>
                  <a:pt x="63911" y="16510"/>
                  <a:pt x="63778" y="16529"/>
                </a:cubicBezTo>
                <a:cubicBezTo>
                  <a:pt x="63587" y="16320"/>
                  <a:pt x="64044" y="16358"/>
                  <a:pt x="63854" y="16054"/>
                </a:cubicBezTo>
                <a:cubicBezTo>
                  <a:pt x="63911" y="16149"/>
                  <a:pt x="64025" y="16206"/>
                  <a:pt x="64044" y="16320"/>
                </a:cubicBezTo>
                <a:cubicBezTo>
                  <a:pt x="64120" y="16225"/>
                  <a:pt x="64253" y="16206"/>
                  <a:pt x="64386" y="16168"/>
                </a:cubicBezTo>
                <a:cubicBezTo>
                  <a:pt x="64101" y="16377"/>
                  <a:pt x="64329" y="16244"/>
                  <a:pt x="64310" y="16681"/>
                </a:cubicBezTo>
                <a:cubicBezTo>
                  <a:pt x="64481" y="16662"/>
                  <a:pt x="64976" y="16624"/>
                  <a:pt x="65185" y="16738"/>
                </a:cubicBezTo>
                <a:cubicBezTo>
                  <a:pt x="65261" y="16719"/>
                  <a:pt x="65318" y="16662"/>
                  <a:pt x="65318" y="16586"/>
                </a:cubicBezTo>
                <a:cubicBezTo>
                  <a:pt x="65356" y="16624"/>
                  <a:pt x="65489" y="16662"/>
                  <a:pt x="65508" y="16586"/>
                </a:cubicBezTo>
                <a:cubicBezTo>
                  <a:pt x="65565" y="16662"/>
                  <a:pt x="65718" y="16662"/>
                  <a:pt x="65718" y="16795"/>
                </a:cubicBezTo>
                <a:cubicBezTo>
                  <a:pt x="66003" y="16833"/>
                  <a:pt x="65832" y="16529"/>
                  <a:pt x="66041" y="16529"/>
                </a:cubicBezTo>
                <a:cubicBezTo>
                  <a:pt x="65984" y="16681"/>
                  <a:pt x="66079" y="16719"/>
                  <a:pt x="66307" y="16529"/>
                </a:cubicBezTo>
                <a:cubicBezTo>
                  <a:pt x="66402" y="16548"/>
                  <a:pt x="66364" y="16662"/>
                  <a:pt x="66383" y="16738"/>
                </a:cubicBezTo>
                <a:cubicBezTo>
                  <a:pt x="66536" y="16529"/>
                  <a:pt x="67334" y="16719"/>
                  <a:pt x="67372" y="16529"/>
                </a:cubicBezTo>
                <a:cubicBezTo>
                  <a:pt x="67449" y="16529"/>
                  <a:pt x="67430" y="16624"/>
                  <a:pt x="67430" y="16681"/>
                </a:cubicBezTo>
                <a:lnTo>
                  <a:pt x="67829" y="16681"/>
                </a:lnTo>
                <a:cubicBezTo>
                  <a:pt x="67810" y="16396"/>
                  <a:pt x="68209" y="16662"/>
                  <a:pt x="68304" y="16415"/>
                </a:cubicBezTo>
                <a:cubicBezTo>
                  <a:pt x="68362" y="16434"/>
                  <a:pt x="68362" y="16472"/>
                  <a:pt x="68438" y="16472"/>
                </a:cubicBezTo>
                <a:cubicBezTo>
                  <a:pt x="67924" y="16624"/>
                  <a:pt x="69103" y="16776"/>
                  <a:pt x="68894" y="16415"/>
                </a:cubicBezTo>
                <a:cubicBezTo>
                  <a:pt x="69122" y="16377"/>
                  <a:pt x="69008" y="16586"/>
                  <a:pt x="69027" y="16681"/>
                </a:cubicBezTo>
                <a:cubicBezTo>
                  <a:pt x="69103" y="16662"/>
                  <a:pt x="69313" y="16453"/>
                  <a:pt x="69294" y="16681"/>
                </a:cubicBezTo>
                <a:cubicBezTo>
                  <a:pt x="69503" y="16624"/>
                  <a:pt x="69636" y="16529"/>
                  <a:pt x="69693" y="16377"/>
                </a:cubicBezTo>
                <a:cubicBezTo>
                  <a:pt x="69959" y="16396"/>
                  <a:pt x="69959" y="16453"/>
                  <a:pt x="70035" y="16263"/>
                </a:cubicBezTo>
                <a:cubicBezTo>
                  <a:pt x="70073" y="16415"/>
                  <a:pt x="70092" y="16491"/>
                  <a:pt x="70226" y="16263"/>
                </a:cubicBezTo>
                <a:cubicBezTo>
                  <a:pt x="70302" y="16320"/>
                  <a:pt x="70283" y="16396"/>
                  <a:pt x="70226" y="16472"/>
                </a:cubicBezTo>
                <a:cubicBezTo>
                  <a:pt x="69940" y="16472"/>
                  <a:pt x="69883" y="16415"/>
                  <a:pt x="69693" y="16472"/>
                </a:cubicBezTo>
                <a:lnTo>
                  <a:pt x="69693" y="16624"/>
                </a:lnTo>
                <a:cubicBezTo>
                  <a:pt x="70054" y="16662"/>
                  <a:pt x="70644" y="16643"/>
                  <a:pt x="70891" y="16529"/>
                </a:cubicBezTo>
                <a:cubicBezTo>
                  <a:pt x="71043" y="16662"/>
                  <a:pt x="71177" y="16624"/>
                  <a:pt x="71424" y="16586"/>
                </a:cubicBezTo>
                <a:cubicBezTo>
                  <a:pt x="71215" y="16415"/>
                  <a:pt x="71443" y="16263"/>
                  <a:pt x="71234" y="16111"/>
                </a:cubicBezTo>
                <a:cubicBezTo>
                  <a:pt x="71386" y="16111"/>
                  <a:pt x="71424" y="16206"/>
                  <a:pt x="71557" y="16225"/>
                </a:cubicBezTo>
                <a:cubicBezTo>
                  <a:pt x="71177" y="17005"/>
                  <a:pt x="72717" y="16510"/>
                  <a:pt x="73079" y="16529"/>
                </a:cubicBezTo>
                <a:cubicBezTo>
                  <a:pt x="73497" y="16548"/>
                  <a:pt x="74391" y="16853"/>
                  <a:pt x="74753" y="16586"/>
                </a:cubicBezTo>
                <a:cubicBezTo>
                  <a:pt x="74867" y="16662"/>
                  <a:pt x="75019" y="16719"/>
                  <a:pt x="75209" y="16738"/>
                </a:cubicBezTo>
                <a:cubicBezTo>
                  <a:pt x="75247" y="16624"/>
                  <a:pt x="75342" y="16567"/>
                  <a:pt x="75418" y="16472"/>
                </a:cubicBezTo>
                <a:cubicBezTo>
                  <a:pt x="75570" y="16491"/>
                  <a:pt x="75418" y="16643"/>
                  <a:pt x="75342" y="16624"/>
                </a:cubicBezTo>
                <a:cubicBezTo>
                  <a:pt x="75323" y="16738"/>
                  <a:pt x="75570" y="16662"/>
                  <a:pt x="75685" y="16681"/>
                </a:cubicBezTo>
                <a:cubicBezTo>
                  <a:pt x="75647" y="16643"/>
                  <a:pt x="75608" y="16605"/>
                  <a:pt x="75608" y="16529"/>
                </a:cubicBezTo>
                <a:cubicBezTo>
                  <a:pt x="76198" y="16719"/>
                  <a:pt x="77073" y="16624"/>
                  <a:pt x="77739" y="16681"/>
                </a:cubicBezTo>
                <a:lnTo>
                  <a:pt x="77739" y="16529"/>
                </a:lnTo>
                <a:cubicBezTo>
                  <a:pt x="78157" y="16833"/>
                  <a:pt x="78823" y="16529"/>
                  <a:pt x="79527" y="16586"/>
                </a:cubicBezTo>
                <a:cubicBezTo>
                  <a:pt x="79527" y="16434"/>
                  <a:pt x="79641" y="16472"/>
                  <a:pt x="79527" y="16377"/>
                </a:cubicBezTo>
                <a:cubicBezTo>
                  <a:pt x="79451" y="16377"/>
                  <a:pt x="79489" y="16434"/>
                  <a:pt x="79527" y="16434"/>
                </a:cubicBezTo>
                <a:cubicBezTo>
                  <a:pt x="79375" y="16529"/>
                  <a:pt x="79222" y="16377"/>
                  <a:pt x="79070" y="16529"/>
                </a:cubicBezTo>
                <a:cubicBezTo>
                  <a:pt x="79013" y="16301"/>
                  <a:pt x="78728" y="16396"/>
                  <a:pt x="78671" y="16529"/>
                </a:cubicBezTo>
                <a:cubicBezTo>
                  <a:pt x="78481" y="16548"/>
                  <a:pt x="78728" y="16244"/>
                  <a:pt x="78462" y="16320"/>
                </a:cubicBezTo>
                <a:cubicBezTo>
                  <a:pt x="78443" y="16187"/>
                  <a:pt x="78842" y="16377"/>
                  <a:pt x="78728" y="16168"/>
                </a:cubicBezTo>
                <a:cubicBezTo>
                  <a:pt x="78443" y="16187"/>
                  <a:pt x="78405" y="16092"/>
                  <a:pt x="78195" y="16168"/>
                </a:cubicBezTo>
                <a:cubicBezTo>
                  <a:pt x="78233" y="16339"/>
                  <a:pt x="78557" y="16282"/>
                  <a:pt x="78462" y="16529"/>
                </a:cubicBezTo>
                <a:cubicBezTo>
                  <a:pt x="78290" y="16548"/>
                  <a:pt x="78405" y="16339"/>
                  <a:pt x="78271" y="16320"/>
                </a:cubicBezTo>
                <a:cubicBezTo>
                  <a:pt x="77929" y="16320"/>
                  <a:pt x="78481" y="16491"/>
                  <a:pt x="78138" y="16529"/>
                </a:cubicBezTo>
                <a:cubicBezTo>
                  <a:pt x="77929" y="16396"/>
                  <a:pt x="78081" y="16339"/>
                  <a:pt x="78138" y="16168"/>
                </a:cubicBezTo>
                <a:cubicBezTo>
                  <a:pt x="77929" y="16301"/>
                  <a:pt x="77587" y="16092"/>
                  <a:pt x="77530" y="16282"/>
                </a:cubicBezTo>
                <a:cubicBezTo>
                  <a:pt x="77473" y="16244"/>
                  <a:pt x="77434" y="16187"/>
                  <a:pt x="77396" y="16130"/>
                </a:cubicBezTo>
                <a:cubicBezTo>
                  <a:pt x="78347" y="15978"/>
                  <a:pt x="78785" y="16130"/>
                  <a:pt x="79736" y="16016"/>
                </a:cubicBezTo>
                <a:cubicBezTo>
                  <a:pt x="79869" y="16035"/>
                  <a:pt x="79755" y="16263"/>
                  <a:pt x="79793" y="16377"/>
                </a:cubicBezTo>
                <a:cubicBezTo>
                  <a:pt x="79945" y="16206"/>
                  <a:pt x="80021" y="16244"/>
                  <a:pt x="80326" y="16282"/>
                </a:cubicBezTo>
                <a:cubicBezTo>
                  <a:pt x="80345" y="16035"/>
                  <a:pt x="80497" y="15997"/>
                  <a:pt x="80402" y="15749"/>
                </a:cubicBezTo>
                <a:cubicBezTo>
                  <a:pt x="80611" y="15711"/>
                  <a:pt x="80497" y="15920"/>
                  <a:pt x="80535" y="16016"/>
                </a:cubicBezTo>
                <a:cubicBezTo>
                  <a:pt x="80573" y="16149"/>
                  <a:pt x="80687" y="15768"/>
                  <a:pt x="80592" y="15749"/>
                </a:cubicBezTo>
                <a:cubicBezTo>
                  <a:pt x="81448" y="15673"/>
                  <a:pt x="82076" y="15844"/>
                  <a:pt x="82646" y="15597"/>
                </a:cubicBezTo>
                <a:cubicBezTo>
                  <a:pt x="82760" y="15578"/>
                  <a:pt x="82779" y="15635"/>
                  <a:pt x="82779" y="15711"/>
                </a:cubicBezTo>
                <a:cubicBezTo>
                  <a:pt x="82989" y="15559"/>
                  <a:pt x="83654" y="15597"/>
                  <a:pt x="83978" y="15597"/>
                </a:cubicBezTo>
                <a:cubicBezTo>
                  <a:pt x="83940" y="15654"/>
                  <a:pt x="83825" y="15654"/>
                  <a:pt x="83845" y="15749"/>
                </a:cubicBezTo>
                <a:cubicBezTo>
                  <a:pt x="84111" y="15825"/>
                  <a:pt x="84016" y="15616"/>
                  <a:pt x="84111" y="15559"/>
                </a:cubicBezTo>
                <a:cubicBezTo>
                  <a:pt x="84320" y="15521"/>
                  <a:pt x="84681" y="15616"/>
                  <a:pt x="84777" y="15502"/>
                </a:cubicBezTo>
                <a:cubicBezTo>
                  <a:pt x="84986" y="15540"/>
                  <a:pt x="84719" y="15616"/>
                  <a:pt x="84777" y="15711"/>
                </a:cubicBezTo>
                <a:cubicBezTo>
                  <a:pt x="85024" y="15749"/>
                  <a:pt x="84834" y="15464"/>
                  <a:pt x="85043" y="15502"/>
                </a:cubicBezTo>
                <a:cubicBezTo>
                  <a:pt x="85214" y="15521"/>
                  <a:pt x="85271" y="15692"/>
                  <a:pt x="85309" y="15445"/>
                </a:cubicBezTo>
                <a:cubicBezTo>
                  <a:pt x="85385" y="15464"/>
                  <a:pt x="85366" y="15540"/>
                  <a:pt x="85385" y="15597"/>
                </a:cubicBezTo>
                <a:cubicBezTo>
                  <a:pt x="85671" y="15388"/>
                  <a:pt x="86146" y="15844"/>
                  <a:pt x="86165" y="15540"/>
                </a:cubicBezTo>
                <a:cubicBezTo>
                  <a:pt x="86317" y="15559"/>
                  <a:pt x="86184" y="15768"/>
                  <a:pt x="86298" y="15806"/>
                </a:cubicBezTo>
                <a:cubicBezTo>
                  <a:pt x="85575" y="15692"/>
                  <a:pt x="85233" y="15882"/>
                  <a:pt x="84719" y="15749"/>
                </a:cubicBezTo>
                <a:cubicBezTo>
                  <a:pt x="84700" y="15844"/>
                  <a:pt x="84796" y="15863"/>
                  <a:pt x="84777" y="15959"/>
                </a:cubicBezTo>
                <a:cubicBezTo>
                  <a:pt x="85423" y="15730"/>
                  <a:pt x="86622" y="16092"/>
                  <a:pt x="87230" y="15806"/>
                </a:cubicBezTo>
                <a:cubicBezTo>
                  <a:pt x="86850" y="15825"/>
                  <a:pt x="86736" y="15730"/>
                  <a:pt x="86431" y="15806"/>
                </a:cubicBezTo>
                <a:cubicBezTo>
                  <a:pt x="86203" y="15787"/>
                  <a:pt x="86450" y="15673"/>
                  <a:pt x="86317" y="15654"/>
                </a:cubicBezTo>
                <a:cubicBezTo>
                  <a:pt x="86317" y="15578"/>
                  <a:pt x="86507" y="15635"/>
                  <a:pt x="86507" y="15540"/>
                </a:cubicBezTo>
                <a:cubicBezTo>
                  <a:pt x="86545" y="15616"/>
                  <a:pt x="86545" y="15635"/>
                  <a:pt x="86717" y="15711"/>
                </a:cubicBezTo>
                <a:cubicBezTo>
                  <a:pt x="86793" y="15673"/>
                  <a:pt x="86831" y="15597"/>
                  <a:pt x="86850" y="15502"/>
                </a:cubicBezTo>
                <a:cubicBezTo>
                  <a:pt x="86888" y="15540"/>
                  <a:pt x="87059" y="15711"/>
                  <a:pt x="87040" y="15502"/>
                </a:cubicBezTo>
                <a:cubicBezTo>
                  <a:pt x="88067" y="15559"/>
                  <a:pt x="89551" y="15521"/>
                  <a:pt x="91358" y="15540"/>
                </a:cubicBezTo>
                <a:cubicBezTo>
                  <a:pt x="89208" y="15445"/>
                  <a:pt x="86660" y="15198"/>
                  <a:pt x="83521" y="15293"/>
                </a:cubicBezTo>
                <a:cubicBezTo>
                  <a:pt x="83464" y="15255"/>
                  <a:pt x="83445" y="15179"/>
                  <a:pt x="83312" y="15179"/>
                </a:cubicBezTo>
                <a:cubicBezTo>
                  <a:pt x="83445" y="15293"/>
                  <a:pt x="82836" y="15616"/>
                  <a:pt x="82665" y="15388"/>
                </a:cubicBezTo>
                <a:close/>
                <a:moveTo>
                  <a:pt x="61609" y="16491"/>
                </a:moveTo>
                <a:cubicBezTo>
                  <a:pt x="61495" y="16491"/>
                  <a:pt x="61476" y="16415"/>
                  <a:pt x="61343" y="16434"/>
                </a:cubicBezTo>
                <a:cubicBezTo>
                  <a:pt x="61267" y="16491"/>
                  <a:pt x="61267" y="16605"/>
                  <a:pt x="61286" y="16738"/>
                </a:cubicBezTo>
                <a:cubicBezTo>
                  <a:pt x="61476" y="16719"/>
                  <a:pt x="61571" y="16624"/>
                  <a:pt x="61609" y="16472"/>
                </a:cubicBezTo>
                <a:close/>
                <a:moveTo>
                  <a:pt x="62731" y="15293"/>
                </a:moveTo>
                <a:cubicBezTo>
                  <a:pt x="62845" y="15388"/>
                  <a:pt x="63036" y="15407"/>
                  <a:pt x="63264" y="15407"/>
                </a:cubicBezTo>
                <a:cubicBezTo>
                  <a:pt x="63112" y="15255"/>
                  <a:pt x="63055" y="15274"/>
                  <a:pt x="62731" y="15293"/>
                </a:cubicBezTo>
                <a:close/>
                <a:moveTo>
                  <a:pt x="60354" y="15502"/>
                </a:moveTo>
                <a:cubicBezTo>
                  <a:pt x="60259" y="15654"/>
                  <a:pt x="60183" y="15502"/>
                  <a:pt x="60011" y="15597"/>
                </a:cubicBezTo>
                <a:cubicBezTo>
                  <a:pt x="60411" y="15768"/>
                  <a:pt x="60506" y="15578"/>
                  <a:pt x="61019" y="15654"/>
                </a:cubicBezTo>
                <a:cubicBezTo>
                  <a:pt x="60943" y="15331"/>
                  <a:pt x="60373" y="15711"/>
                  <a:pt x="60354" y="15502"/>
                </a:cubicBezTo>
                <a:close/>
                <a:moveTo>
                  <a:pt x="59079" y="15597"/>
                </a:moveTo>
                <a:cubicBezTo>
                  <a:pt x="59155" y="15616"/>
                  <a:pt x="59213" y="15597"/>
                  <a:pt x="59213" y="15559"/>
                </a:cubicBezTo>
                <a:cubicBezTo>
                  <a:pt x="59346" y="15635"/>
                  <a:pt x="59403" y="15749"/>
                  <a:pt x="59612" y="15768"/>
                </a:cubicBezTo>
                <a:cubicBezTo>
                  <a:pt x="59631" y="15502"/>
                  <a:pt x="59764" y="15882"/>
                  <a:pt x="59878" y="15711"/>
                </a:cubicBezTo>
                <a:lnTo>
                  <a:pt x="59878" y="15559"/>
                </a:lnTo>
                <a:cubicBezTo>
                  <a:pt x="59631" y="15749"/>
                  <a:pt x="59193" y="15331"/>
                  <a:pt x="59079" y="15597"/>
                </a:cubicBezTo>
                <a:close/>
                <a:moveTo>
                  <a:pt x="47933" y="15502"/>
                </a:moveTo>
                <a:cubicBezTo>
                  <a:pt x="47819" y="15540"/>
                  <a:pt x="47952" y="15578"/>
                  <a:pt x="47857" y="15711"/>
                </a:cubicBezTo>
                <a:lnTo>
                  <a:pt x="48123" y="15711"/>
                </a:lnTo>
                <a:cubicBezTo>
                  <a:pt x="48180" y="15540"/>
                  <a:pt x="47952" y="15597"/>
                  <a:pt x="47933" y="15502"/>
                </a:cubicBezTo>
                <a:close/>
                <a:moveTo>
                  <a:pt x="62941" y="15559"/>
                </a:moveTo>
                <a:cubicBezTo>
                  <a:pt x="62750" y="15540"/>
                  <a:pt x="62579" y="15540"/>
                  <a:pt x="62598" y="15711"/>
                </a:cubicBezTo>
                <a:cubicBezTo>
                  <a:pt x="62655" y="15597"/>
                  <a:pt x="62998" y="15749"/>
                  <a:pt x="62941" y="15559"/>
                </a:cubicBezTo>
                <a:close/>
                <a:moveTo>
                  <a:pt x="61400" y="15559"/>
                </a:moveTo>
                <a:cubicBezTo>
                  <a:pt x="61229" y="15673"/>
                  <a:pt x="61761" y="15673"/>
                  <a:pt x="61875" y="15597"/>
                </a:cubicBezTo>
                <a:cubicBezTo>
                  <a:pt x="61704" y="15464"/>
                  <a:pt x="61457" y="15673"/>
                  <a:pt x="61400" y="15559"/>
                </a:cubicBezTo>
                <a:close/>
                <a:moveTo>
                  <a:pt x="44471" y="15654"/>
                </a:moveTo>
                <a:cubicBezTo>
                  <a:pt x="44357" y="15654"/>
                  <a:pt x="44338" y="15730"/>
                  <a:pt x="44205" y="15711"/>
                </a:cubicBezTo>
                <a:lnTo>
                  <a:pt x="44205" y="15920"/>
                </a:lnTo>
                <a:cubicBezTo>
                  <a:pt x="44262" y="15920"/>
                  <a:pt x="44262" y="15844"/>
                  <a:pt x="44281" y="15806"/>
                </a:cubicBezTo>
                <a:cubicBezTo>
                  <a:pt x="44395" y="15901"/>
                  <a:pt x="44509" y="15825"/>
                  <a:pt x="44471" y="15654"/>
                </a:cubicBezTo>
                <a:close/>
                <a:moveTo>
                  <a:pt x="44947" y="15768"/>
                </a:moveTo>
                <a:cubicBezTo>
                  <a:pt x="44814" y="15673"/>
                  <a:pt x="44757" y="15768"/>
                  <a:pt x="44547" y="15711"/>
                </a:cubicBezTo>
                <a:cubicBezTo>
                  <a:pt x="44471" y="15901"/>
                  <a:pt x="44890" y="15806"/>
                  <a:pt x="44947" y="15768"/>
                </a:cubicBezTo>
                <a:close/>
                <a:moveTo>
                  <a:pt x="44072" y="15711"/>
                </a:moveTo>
                <a:lnTo>
                  <a:pt x="43806" y="15711"/>
                </a:lnTo>
                <a:cubicBezTo>
                  <a:pt x="43787" y="15825"/>
                  <a:pt x="43863" y="15844"/>
                  <a:pt x="43882" y="15920"/>
                </a:cubicBezTo>
                <a:cubicBezTo>
                  <a:pt x="43920" y="15825"/>
                  <a:pt x="44091" y="15844"/>
                  <a:pt x="44072" y="15711"/>
                </a:cubicBezTo>
                <a:close/>
                <a:moveTo>
                  <a:pt x="43672" y="15711"/>
                </a:moveTo>
                <a:cubicBezTo>
                  <a:pt x="43520" y="15730"/>
                  <a:pt x="43444" y="15806"/>
                  <a:pt x="43406" y="15920"/>
                </a:cubicBezTo>
                <a:lnTo>
                  <a:pt x="43672" y="15920"/>
                </a:lnTo>
                <a:close/>
                <a:moveTo>
                  <a:pt x="42550" y="15863"/>
                </a:moveTo>
                <a:cubicBezTo>
                  <a:pt x="42683" y="15959"/>
                  <a:pt x="42836" y="15882"/>
                  <a:pt x="42950" y="15863"/>
                </a:cubicBezTo>
                <a:cubicBezTo>
                  <a:pt x="42893" y="15673"/>
                  <a:pt x="42626" y="15787"/>
                  <a:pt x="42550" y="15863"/>
                </a:cubicBezTo>
                <a:close/>
                <a:moveTo>
                  <a:pt x="88048" y="15863"/>
                </a:moveTo>
                <a:cubicBezTo>
                  <a:pt x="87173" y="15540"/>
                  <a:pt x="87782" y="16054"/>
                  <a:pt x="87972" y="15920"/>
                </a:cubicBezTo>
                <a:cubicBezTo>
                  <a:pt x="87972" y="15920"/>
                  <a:pt x="88086" y="15882"/>
                  <a:pt x="88048" y="15863"/>
                </a:cubicBezTo>
                <a:close/>
                <a:moveTo>
                  <a:pt x="58414" y="15959"/>
                </a:moveTo>
                <a:cubicBezTo>
                  <a:pt x="58832" y="16187"/>
                  <a:pt x="58071" y="16016"/>
                  <a:pt x="58147" y="16282"/>
                </a:cubicBezTo>
                <a:cubicBezTo>
                  <a:pt x="58223" y="16282"/>
                  <a:pt x="58204" y="16206"/>
                  <a:pt x="58223" y="16168"/>
                </a:cubicBezTo>
                <a:cubicBezTo>
                  <a:pt x="58528" y="16415"/>
                  <a:pt x="58889" y="16035"/>
                  <a:pt x="58414" y="15959"/>
                </a:cubicBezTo>
                <a:close/>
                <a:moveTo>
                  <a:pt x="55637" y="16282"/>
                </a:moveTo>
                <a:cubicBezTo>
                  <a:pt x="55561" y="16282"/>
                  <a:pt x="55503" y="16263"/>
                  <a:pt x="55503" y="16225"/>
                </a:cubicBezTo>
                <a:cubicBezTo>
                  <a:pt x="55332" y="16244"/>
                  <a:pt x="55503" y="16415"/>
                  <a:pt x="55561" y="16434"/>
                </a:cubicBezTo>
                <a:cubicBezTo>
                  <a:pt x="55503" y="16567"/>
                  <a:pt x="55294" y="16605"/>
                  <a:pt x="55028" y="16586"/>
                </a:cubicBezTo>
                <a:cubicBezTo>
                  <a:pt x="55123" y="16795"/>
                  <a:pt x="55047" y="16719"/>
                  <a:pt x="54838" y="16681"/>
                </a:cubicBezTo>
                <a:lnTo>
                  <a:pt x="54838" y="16948"/>
                </a:lnTo>
                <a:cubicBezTo>
                  <a:pt x="55237" y="16681"/>
                  <a:pt x="55389" y="16795"/>
                  <a:pt x="55637" y="16320"/>
                </a:cubicBezTo>
                <a:cubicBezTo>
                  <a:pt x="55808" y="16377"/>
                  <a:pt x="56093" y="16244"/>
                  <a:pt x="56093" y="16320"/>
                </a:cubicBezTo>
                <a:cubicBezTo>
                  <a:pt x="56188" y="16301"/>
                  <a:pt x="56150" y="16206"/>
                  <a:pt x="56169" y="16111"/>
                </a:cubicBezTo>
                <a:cubicBezTo>
                  <a:pt x="55979" y="16301"/>
                  <a:pt x="55751" y="16168"/>
                  <a:pt x="55903" y="15959"/>
                </a:cubicBezTo>
                <a:cubicBezTo>
                  <a:pt x="55694" y="16168"/>
                  <a:pt x="55522" y="15978"/>
                  <a:pt x="55637" y="16282"/>
                </a:cubicBezTo>
                <a:close/>
                <a:moveTo>
                  <a:pt x="55104" y="16073"/>
                </a:moveTo>
                <a:cubicBezTo>
                  <a:pt x="54895" y="15959"/>
                  <a:pt x="55009" y="16206"/>
                  <a:pt x="55028" y="16320"/>
                </a:cubicBezTo>
                <a:cubicBezTo>
                  <a:pt x="55180" y="16358"/>
                  <a:pt x="55218" y="16301"/>
                  <a:pt x="55294" y="16282"/>
                </a:cubicBezTo>
                <a:cubicBezTo>
                  <a:pt x="55237" y="16225"/>
                  <a:pt x="54914" y="16130"/>
                  <a:pt x="55104" y="16073"/>
                </a:cubicBezTo>
                <a:close/>
                <a:moveTo>
                  <a:pt x="95352" y="16225"/>
                </a:moveTo>
                <a:lnTo>
                  <a:pt x="96284" y="16225"/>
                </a:lnTo>
                <a:cubicBezTo>
                  <a:pt x="95980" y="16149"/>
                  <a:pt x="95523" y="15997"/>
                  <a:pt x="95352" y="16225"/>
                </a:cubicBezTo>
                <a:close/>
                <a:moveTo>
                  <a:pt x="53963" y="16073"/>
                </a:moveTo>
                <a:cubicBezTo>
                  <a:pt x="53906" y="16111"/>
                  <a:pt x="53906" y="16187"/>
                  <a:pt x="53773" y="16168"/>
                </a:cubicBezTo>
                <a:cubicBezTo>
                  <a:pt x="53887" y="16263"/>
                  <a:pt x="53696" y="16320"/>
                  <a:pt x="53830" y="16434"/>
                </a:cubicBezTo>
                <a:cubicBezTo>
                  <a:pt x="54096" y="16358"/>
                  <a:pt x="53830" y="16225"/>
                  <a:pt x="53963" y="16073"/>
                </a:cubicBezTo>
                <a:close/>
                <a:moveTo>
                  <a:pt x="78804" y="16168"/>
                </a:moveTo>
                <a:cubicBezTo>
                  <a:pt x="78899" y="16377"/>
                  <a:pt x="79108" y="16187"/>
                  <a:pt x="79280" y="16282"/>
                </a:cubicBezTo>
                <a:cubicBezTo>
                  <a:pt x="79184" y="16130"/>
                  <a:pt x="78994" y="16111"/>
                  <a:pt x="78804" y="16168"/>
                </a:cubicBezTo>
                <a:close/>
                <a:moveTo>
                  <a:pt x="57482" y="16168"/>
                </a:moveTo>
                <a:cubicBezTo>
                  <a:pt x="57329" y="16149"/>
                  <a:pt x="57234" y="16187"/>
                  <a:pt x="57158" y="16225"/>
                </a:cubicBezTo>
                <a:cubicBezTo>
                  <a:pt x="57215" y="16301"/>
                  <a:pt x="57367" y="16301"/>
                  <a:pt x="57482" y="16320"/>
                </a:cubicBezTo>
                <a:lnTo>
                  <a:pt x="57482" y="16168"/>
                </a:lnTo>
                <a:close/>
                <a:moveTo>
                  <a:pt x="57615" y="16377"/>
                </a:moveTo>
                <a:cubicBezTo>
                  <a:pt x="57501" y="16282"/>
                  <a:pt x="57653" y="16491"/>
                  <a:pt x="57558" y="16586"/>
                </a:cubicBezTo>
                <a:cubicBezTo>
                  <a:pt x="57463" y="16510"/>
                  <a:pt x="57291" y="16510"/>
                  <a:pt x="57348" y="16681"/>
                </a:cubicBezTo>
                <a:cubicBezTo>
                  <a:pt x="57063" y="16681"/>
                  <a:pt x="57272" y="16567"/>
                  <a:pt x="57158" y="16472"/>
                </a:cubicBezTo>
                <a:cubicBezTo>
                  <a:pt x="56968" y="16491"/>
                  <a:pt x="57044" y="16700"/>
                  <a:pt x="57025" y="16833"/>
                </a:cubicBezTo>
                <a:cubicBezTo>
                  <a:pt x="57444" y="17005"/>
                  <a:pt x="57596" y="16643"/>
                  <a:pt x="57748" y="16434"/>
                </a:cubicBezTo>
                <a:cubicBezTo>
                  <a:pt x="57729" y="16339"/>
                  <a:pt x="57634" y="16472"/>
                  <a:pt x="57615" y="16377"/>
                </a:cubicBezTo>
                <a:close/>
                <a:moveTo>
                  <a:pt x="55827" y="16434"/>
                </a:moveTo>
                <a:cubicBezTo>
                  <a:pt x="55941" y="16396"/>
                  <a:pt x="55827" y="16377"/>
                  <a:pt x="55770" y="16377"/>
                </a:cubicBezTo>
                <a:cubicBezTo>
                  <a:pt x="55713" y="16491"/>
                  <a:pt x="55599" y="16662"/>
                  <a:pt x="55694" y="16738"/>
                </a:cubicBezTo>
                <a:cubicBezTo>
                  <a:pt x="55865" y="16662"/>
                  <a:pt x="55732" y="16434"/>
                  <a:pt x="55827" y="16434"/>
                </a:cubicBezTo>
                <a:close/>
                <a:moveTo>
                  <a:pt x="61210" y="16434"/>
                </a:moveTo>
                <a:lnTo>
                  <a:pt x="61019" y="16434"/>
                </a:lnTo>
                <a:cubicBezTo>
                  <a:pt x="61000" y="16567"/>
                  <a:pt x="61000" y="16681"/>
                  <a:pt x="61077" y="16738"/>
                </a:cubicBezTo>
                <a:cubicBezTo>
                  <a:pt x="61305" y="16681"/>
                  <a:pt x="61077" y="16586"/>
                  <a:pt x="61210" y="16434"/>
                </a:cubicBezTo>
                <a:close/>
                <a:moveTo>
                  <a:pt x="56626" y="16491"/>
                </a:moveTo>
                <a:cubicBezTo>
                  <a:pt x="56378" y="16567"/>
                  <a:pt x="56626" y="16719"/>
                  <a:pt x="56435" y="16853"/>
                </a:cubicBezTo>
                <a:cubicBezTo>
                  <a:pt x="56493" y="16929"/>
                  <a:pt x="56664" y="16643"/>
                  <a:pt x="56626" y="16491"/>
                </a:cubicBezTo>
                <a:close/>
                <a:moveTo>
                  <a:pt x="56302" y="16586"/>
                </a:moveTo>
                <a:cubicBezTo>
                  <a:pt x="56188" y="16605"/>
                  <a:pt x="56321" y="16662"/>
                  <a:pt x="56302" y="16738"/>
                </a:cubicBezTo>
                <a:cubicBezTo>
                  <a:pt x="56226" y="16719"/>
                  <a:pt x="56074" y="16548"/>
                  <a:pt x="56226" y="16529"/>
                </a:cubicBezTo>
                <a:cubicBezTo>
                  <a:pt x="56017" y="16415"/>
                  <a:pt x="55979" y="16662"/>
                  <a:pt x="55960" y="16795"/>
                </a:cubicBezTo>
                <a:cubicBezTo>
                  <a:pt x="56112" y="16776"/>
                  <a:pt x="56169" y="16833"/>
                  <a:pt x="56169" y="16948"/>
                </a:cubicBezTo>
                <a:cubicBezTo>
                  <a:pt x="56226" y="16833"/>
                  <a:pt x="56435" y="16719"/>
                  <a:pt x="56302" y="16586"/>
                </a:cubicBezTo>
                <a:close/>
                <a:moveTo>
                  <a:pt x="95219" y="16643"/>
                </a:moveTo>
                <a:lnTo>
                  <a:pt x="95010" y="16643"/>
                </a:lnTo>
                <a:cubicBezTo>
                  <a:pt x="95010" y="16681"/>
                  <a:pt x="95048" y="16681"/>
                  <a:pt x="95086" y="16700"/>
                </a:cubicBezTo>
                <a:cubicBezTo>
                  <a:pt x="95067" y="16757"/>
                  <a:pt x="94877" y="16719"/>
                  <a:pt x="94877" y="16795"/>
                </a:cubicBezTo>
                <a:cubicBezTo>
                  <a:pt x="94820" y="16757"/>
                  <a:pt x="94781" y="16700"/>
                  <a:pt x="94743" y="16643"/>
                </a:cubicBezTo>
                <a:cubicBezTo>
                  <a:pt x="94724" y="16757"/>
                  <a:pt x="94458" y="16700"/>
                  <a:pt x="94477" y="16853"/>
                </a:cubicBezTo>
                <a:lnTo>
                  <a:pt x="95219" y="16853"/>
                </a:lnTo>
                <a:cubicBezTo>
                  <a:pt x="95105" y="16738"/>
                  <a:pt x="95219" y="16776"/>
                  <a:pt x="95219" y="16643"/>
                </a:cubicBezTo>
                <a:close/>
                <a:moveTo>
                  <a:pt x="54229" y="16795"/>
                </a:moveTo>
                <a:cubicBezTo>
                  <a:pt x="54210" y="16662"/>
                  <a:pt x="54533" y="16814"/>
                  <a:pt x="54438" y="16643"/>
                </a:cubicBezTo>
                <a:lnTo>
                  <a:pt x="54172" y="16643"/>
                </a:lnTo>
                <a:cubicBezTo>
                  <a:pt x="54058" y="16795"/>
                  <a:pt x="54419" y="16853"/>
                  <a:pt x="54229" y="16891"/>
                </a:cubicBezTo>
                <a:cubicBezTo>
                  <a:pt x="54229" y="16948"/>
                  <a:pt x="54267" y="16948"/>
                  <a:pt x="54305" y="16948"/>
                </a:cubicBezTo>
                <a:cubicBezTo>
                  <a:pt x="54400" y="16967"/>
                  <a:pt x="54419" y="16910"/>
                  <a:pt x="54495" y="16891"/>
                </a:cubicBezTo>
                <a:cubicBezTo>
                  <a:pt x="54457" y="16833"/>
                  <a:pt x="54362" y="16795"/>
                  <a:pt x="54229" y="16795"/>
                </a:cubicBezTo>
                <a:close/>
                <a:moveTo>
                  <a:pt x="62807" y="16738"/>
                </a:moveTo>
                <a:cubicBezTo>
                  <a:pt x="62598" y="16681"/>
                  <a:pt x="62693" y="16853"/>
                  <a:pt x="62674" y="16948"/>
                </a:cubicBezTo>
                <a:cubicBezTo>
                  <a:pt x="63378" y="16948"/>
                  <a:pt x="63930" y="16948"/>
                  <a:pt x="64253" y="16891"/>
                </a:cubicBezTo>
                <a:cubicBezTo>
                  <a:pt x="63797" y="16776"/>
                  <a:pt x="63226" y="16929"/>
                  <a:pt x="62807" y="16891"/>
                </a:cubicBezTo>
                <a:lnTo>
                  <a:pt x="62807" y="16738"/>
                </a:lnTo>
                <a:close/>
                <a:moveTo>
                  <a:pt x="62199" y="16795"/>
                </a:moveTo>
                <a:cubicBezTo>
                  <a:pt x="62218" y="16948"/>
                  <a:pt x="62598" y="17119"/>
                  <a:pt x="62598" y="16853"/>
                </a:cubicBezTo>
                <a:cubicBezTo>
                  <a:pt x="62389" y="16891"/>
                  <a:pt x="62408" y="16757"/>
                  <a:pt x="62199" y="16795"/>
                </a:cubicBezTo>
                <a:close/>
                <a:moveTo>
                  <a:pt x="55884" y="16795"/>
                </a:moveTo>
                <a:cubicBezTo>
                  <a:pt x="55789" y="16833"/>
                  <a:pt x="55751" y="16929"/>
                  <a:pt x="55751" y="17062"/>
                </a:cubicBezTo>
                <a:cubicBezTo>
                  <a:pt x="55370" y="17119"/>
                  <a:pt x="55332" y="16910"/>
                  <a:pt x="55104" y="17005"/>
                </a:cubicBezTo>
                <a:cubicBezTo>
                  <a:pt x="55199" y="17233"/>
                  <a:pt x="55827" y="17138"/>
                  <a:pt x="56226" y="17100"/>
                </a:cubicBezTo>
                <a:cubicBezTo>
                  <a:pt x="56131" y="16948"/>
                  <a:pt x="55903" y="17176"/>
                  <a:pt x="55827" y="17043"/>
                </a:cubicBezTo>
                <a:cubicBezTo>
                  <a:pt x="55865" y="16986"/>
                  <a:pt x="55960" y="16948"/>
                  <a:pt x="56093" y="16948"/>
                </a:cubicBezTo>
                <a:cubicBezTo>
                  <a:pt x="56093" y="16853"/>
                  <a:pt x="55865" y="16910"/>
                  <a:pt x="55884" y="16795"/>
                </a:cubicBezTo>
                <a:close/>
                <a:moveTo>
                  <a:pt x="56359" y="16853"/>
                </a:moveTo>
                <a:cubicBezTo>
                  <a:pt x="56207" y="16833"/>
                  <a:pt x="56321" y="17024"/>
                  <a:pt x="56283" y="17100"/>
                </a:cubicBezTo>
                <a:cubicBezTo>
                  <a:pt x="56512" y="17176"/>
                  <a:pt x="56340" y="16929"/>
                  <a:pt x="56550" y="17005"/>
                </a:cubicBezTo>
                <a:cubicBezTo>
                  <a:pt x="56550" y="16948"/>
                  <a:pt x="56435" y="16967"/>
                  <a:pt x="56359" y="16948"/>
                </a:cubicBezTo>
                <a:lnTo>
                  <a:pt x="56359" y="16853"/>
                </a:lnTo>
                <a:close/>
                <a:moveTo>
                  <a:pt x="95010" y="16948"/>
                </a:moveTo>
                <a:cubicBezTo>
                  <a:pt x="94858" y="16929"/>
                  <a:pt x="94934" y="17100"/>
                  <a:pt x="94820" y="17100"/>
                </a:cubicBezTo>
                <a:cubicBezTo>
                  <a:pt x="94287" y="16910"/>
                  <a:pt x="92537" y="17024"/>
                  <a:pt x="91700" y="17043"/>
                </a:cubicBezTo>
                <a:cubicBezTo>
                  <a:pt x="92803" y="17214"/>
                  <a:pt x="93983" y="17062"/>
                  <a:pt x="94953" y="17252"/>
                </a:cubicBezTo>
                <a:cubicBezTo>
                  <a:pt x="95181" y="17195"/>
                  <a:pt x="95124" y="17081"/>
                  <a:pt x="95010" y="16948"/>
                </a:cubicBezTo>
                <a:close/>
                <a:moveTo>
                  <a:pt x="90768" y="17157"/>
                </a:moveTo>
                <a:cubicBezTo>
                  <a:pt x="90730" y="17195"/>
                  <a:pt x="90692" y="17233"/>
                  <a:pt x="90692" y="17309"/>
                </a:cubicBezTo>
                <a:cubicBezTo>
                  <a:pt x="90483" y="17271"/>
                  <a:pt x="90616" y="16967"/>
                  <a:pt x="90236" y="17043"/>
                </a:cubicBezTo>
                <a:cubicBezTo>
                  <a:pt x="90350" y="17157"/>
                  <a:pt x="90216" y="17119"/>
                  <a:pt x="90236" y="17252"/>
                </a:cubicBezTo>
                <a:cubicBezTo>
                  <a:pt x="89855" y="17252"/>
                  <a:pt x="89323" y="17252"/>
                  <a:pt x="89094" y="17214"/>
                </a:cubicBezTo>
                <a:cubicBezTo>
                  <a:pt x="89151" y="17385"/>
                  <a:pt x="89456" y="17347"/>
                  <a:pt x="89703" y="17366"/>
                </a:cubicBezTo>
                <a:cubicBezTo>
                  <a:pt x="89665" y="17499"/>
                  <a:pt x="89170" y="17290"/>
                  <a:pt x="89303" y="17575"/>
                </a:cubicBezTo>
                <a:cubicBezTo>
                  <a:pt x="88790" y="17480"/>
                  <a:pt x="88276" y="17442"/>
                  <a:pt x="88105" y="17575"/>
                </a:cubicBezTo>
                <a:cubicBezTo>
                  <a:pt x="88010" y="17556"/>
                  <a:pt x="88048" y="17442"/>
                  <a:pt x="88029" y="17366"/>
                </a:cubicBezTo>
                <a:cubicBezTo>
                  <a:pt x="87782" y="17423"/>
                  <a:pt x="87915" y="17651"/>
                  <a:pt x="87630" y="17461"/>
                </a:cubicBezTo>
                <a:lnTo>
                  <a:pt x="87630" y="17670"/>
                </a:lnTo>
                <a:cubicBezTo>
                  <a:pt x="88124" y="17613"/>
                  <a:pt x="88866" y="17708"/>
                  <a:pt x="89437" y="17613"/>
                </a:cubicBezTo>
                <a:cubicBezTo>
                  <a:pt x="89284" y="17423"/>
                  <a:pt x="89437" y="17518"/>
                  <a:pt x="89627" y="17461"/>
                </a:cubicBezTo>
                <a:cubicBezTo>
                  <a:pt x="89284" y="17842"/>
                  <a:pt x="90293" y="17499"/>
                  <a:pt x="90559" y="17613"/>
                </a:cubicBezTo>
                <a:cubicBezTo>
                  <a:pt x="90464" y="17385"/>
                  <a:pt x="90007" y="17670"/>
                  <a:pt x="89703" y="17518"/>
                </a:cubicBezTo>
                <a:cubicBezTo>
                  <a:pt x="89874" y="17404"/>
                  <a:pt x="90312" y="17632"/>
                  <a:pt x="90426" y="17366"/>
                </a:cubicBezTo>
                <a:cubicBezTo>
                  <a:pt x="90445" y="17537"/>
                  <a:pt x="90863" y="17404"/>
                  <a:pt x="90958" y="17518"/>
                </a:cubicBezTo>
                <a:cubicBezTo>
                  <a:pt x="90920" y="17252"/>
                  <a:pt x="91396" y="17309"/>
                  <a:pt x="91681" y="17309"/>
                </a:cubicBezTo>
                <a:cubicBezTo>
                  <a:pt x="91548" y="17081"/>
                  <a:pt x="91110" y="17290"/>
                  <a:pt x="90825" y="17252"/>
                </a:cubicBezTo>
                <a:cubicBezTo>
                  <a:pt x="90901" y="17119"/>
                  <a:pt x="91110" y="17100"/>
                  <a:pt x="91282" y="17157"/>
                </a:cubicBezTo>
                <a:cubicBezTo>
                  <a:pt x="91206" y="16910"/>
                  <a:pt x="90787" y="17214"/>
                  <a:pt x="90616" y="17005"/>
                </a:cubicBezTo>
                <a:cubicBezTo>
                  <a:pt x="90464" y="17024"/>
                  <a:pt x="90654" y="17290"/>
                  <a:pt x="90749" y="17157"/>
                </a:cubicBezTo>
                <a:close/>
                <a:moveTo>
                  <a:pt x="84377" y="17214"/>
                </a:moveTo>
                <a:lnTo>
                  <a:pt x="85176" y="17214"/>
                </a:lnTo>
                <a:cubicBezTo>
                  <a:pt x="85100" y="17119"/>
                  <a:pt x="84434" y="16986"/>
                  <a:pt x="84377" y="17214"/>
                </a:cubicBezTo>
                <a:close/>
                <a:moveTo>
                  <a:pt x="73954" y="17214"/>
                </a:moveTo>
                <a:cubicBezTo>
                  <a:pt x="74201" y="17366"/>
                  <a:pt x="74429" y="17233"/>
                  <a:pt x="74753" y="17214"/>
                </a:cubicBezTo>
                <a:cubicBezTo>
                  <a:pt x="74581" y="17043"/>
                  <a:pt x="74220" y="17157"/>
                  <a:pt x="73954" y="17214"/>
                </a:cubicBezTo>
                <a:close/>
                <a:moveTo>
                  <a:pt x="68438" y="17157"/>
                </a:moveTo>
                <a:cubicBezTo>
                  <a:pt x="69655" y="17442"/>
                  <a:pt x="70948" y="17214"/>
                  <a:pt x="72489" y="17252"/>
                </a:cubicBezTo>
                <a:cubicBezTo>
                  <a:pt x="71310" y="16986"/>
                  <a:pt x="69921" y="17195"/>
                  <a:pt x="68438" y="17157"/>
                </a:cubicBezTo>
                <a:close/>
                <a:moveTo>
                  <a:pt x="60278" y="17214"/>
                </a:moveTo>
                <a:cubicBezTo>
                  <a:pt x="59821" y="17271"/>
                  <a:pt x="59498" y="17328"/>
                  <a:pt x="59155" y="17309"/>
                </a:cubicBezTo>
                <a:cubicBezTo>
                  <a:pt x="59270" y="17651"/>
                  <a:pt x="60297" y="17347"/>
                  <a:pt x="60544" y="17423"/>
                </a:cubicBezTo>
                <a:cubicBezTo>
                  <a:pt x="60753" y="17309"/>
                  <a:pt x="60202" y="17385"/>
                  <a:pt x="60278" y="17214"/>
                </a:cubicBezTo>
                <a:close/>
                <a:moveTo>
                  <a:pt x="86641" y="17613"/>
                </a:moveTo>
                <a:cubicBezTo>
                  <a:pt x="86622" y="17404"/>
                  <a:pt x="85690" y="17385"/>
                  <a:pt x="85575" y="17575"/>
                </a:cubicBezTo>
                <a:cubicBezTo>
                  <a:pt x="85804" y="17518"/>
                  <a:pt x="86146" y="17613"/>
                  <a:pt x="86450" y="17518"/>
                </a:cubicBezTo>
                <a:cubicBezTo>
                  <a:pt x="86564" y="17575"/>
                  <a:pt x="86279" y="17632"/>
                  <a:pt x="86450" y="17785"/>
                </a:cubicBezTo>
                <a:cubicBezTo>
                  <a:pt x="86641" y="17594"/>
                  <a:pt x="87192" y="17708"/>
                  <a:pt x="87573" y="17670"/>
                </a:cubicBezTo>
                <a:cubicBezTo>
                  <a:pt x="87497" y="17309"/>
                  <a:pt x="86888" y="17518"/>
                  <a:pt x="86641" y="17613"/>
                </a:cubicBezTo>
                <a:close/>
                <a:moveTo>
                  <a:pt x="85119" y="17937"/>
                </a:moveTo>
                <a:cubicBezTo>
                  <a:pt x="85385" y="18165"/>
                  <a:pt x="85728" y="18070"/>
                  <a:pt x="86108" y="17994"/>
                </a:cubicBezTo>
                <a:cubicBezTo>
                  <a:pt x="86032" y="17899"/>
                  <a:pt x="85138" y="18013"/>
                  <a:pt x="85651" y="17880"/>
                </a:cubicBezTo>
                <a:cubicBezTo>
                  <a:pt x="85518" y="17746"/>
                  <a:pt x="85081" y="17880"/>
                  <a:pt x="84719" y="17880"/>
                </a:cubicBezTo>
                <a:lnTo>
                  <a:pt x="84719" y="18089"/>
                </a:lnTo>
                <a:cubicBezTo>
                  <a:pt x="84929" y="18013"/>
                  <a:pt x="84948" y="18108"/>
                  <a:pt x="85252" y="18089"/>
                </a:cubicBezTo>
                <a:cubicBezTo>
                  <a:pt x="85233" y="18013"/>
                  <a:pt x="85138" y="18013"/>
                  <a:pt x="85119" y="17937"/>
                </a:cubicBezTo>
                <a:close/>
                <a:moveTo>
                  <a:pt x="77206" y="18298"/>
                </a:moveTo>
                <a:cubicBezTo>
                  <a:pt x="77244" y="18260"/>
                  <a:pt x="77282" y="18203"/>
                  <a:pt x="77282" y="18146"/>
                </a:cubicBezTo>
                <a:cubicBezTo>
                  <a:pt x="77358" y="18146"/>
                  <a:pt x="77339" y="18241"/>
                  <a:pt x="77339" y="18298"/>
                </a:cubicBezTo>
                <a:cubicBezTo>
                  <a:pt x="77815" y="18089"/>
                  <a:pt x="78728" y="18222"/>
                  <a:pt x="79146" y="18241"/>
                </a:cubicBezTo>
                <a:cubicBezTo>
                  <a:pt x="79222" y="18222"/>
                  <a:pt x="79280" y="18184"/>
                  <a:pt x="79280" y="18089"/>
                </a:cubicBezTo>
                <a:cubicBezTo>
                  <a:pt x="79356" y="18089"/>
                  <a:pt x="79337" y="18184"/>
                  <a:pt x="79337" y="18241"/>
                </a:cubicBezTo>
                <a:cubicBezTo>
                  <a:pt x="79660" y="18279"/>
                  <a:pt x="79641" y="18070"/>
                  <a:pt x="79736" y="17937"/>
                </a:cubicBezTo>
                <a:cubicBezTo>
                  <a:pt x="80002" y="17975"/>
                  <a:pt x="79698" y="18450"/>
                  <a:pt x="80193" y="18298"/>
                </a:cubicBezTo>
                <a:cubicBezTo>
                  <a:pt x="79850" y="18317"/>
                  <a:pt x="79318" y="18412"/>
                  <a:pt x="79013" y="18241"/>
                </a:cubicBezTo>
                <a:cubicBezTo>
                  <a:pt x="78500" y="18526"/>
                  <a:pt x="78233" y="18051"/>
                  <a:pt x="77872" y="18450"/>
                </a:cubicBezTo>
                <a:cubicBezTo>
                  <a:pt x="78690" y="18431"/>
                  <a:pt x="79812" y="18469"/>
                  <a:pt x="80459" y="18393"/>
                </a:cubicBezTo>
                <a:cubicBezTo>
                  <a:pt x="80421" y="18355"/>
                  <a:pt x="80288" y="18317"/>
                  <a:pt x="80402" y="18298"/>
                </a:cubicBezTo>
                <a:cubicBezTo>
                  <a:pt x="80421" y="18203"/>
                  <a:pt x="79907" y="18241"/>
                  <a:pt x="80269" y="18184"/>
                </a:cubicBezTo>
                <a:cubicBezTo>
                  <a:pt x="80193" y="18032"/>
                  <a:pt x="80040" y="18222"/>
                  <a:pt x="80002" y="18241"/>
                </a:cubicBezTo>
                <a:cubicBezTo>
                  <a:pt x="79831" y="18184"/>
                  <a:pt x="80021" y="17956"/>
                  <a:pt x="80135" y="17937"/>
                </a:cubicBezTo>
                <a:cubicBezTo>
                  <a:pt x="79888" y="17823"/>
                  <a:pt x="79489" y="17956"/>
                  <a:pt x="79070" y="18089"/>
                </a:cubicBezTo>
                <a:cubicBezTo>
                  <a:pt x="78918" y="18089"/>
                  <a:pt x="79146" y="17956"/>
                  <a:pt x="79070" y="17823"/>
                </a:cubicBezTo>
                <a:cubicBezTo>
                  <a:pt x="78842" y="17918"/>
                  <a:pt x="78823" y="17937"/>
                  <a:pt x="78595" y="18089"/>
                </a:cubicBezTo>
                <a:cubicBezTo>
                  <a:pt x="78405" y="18051"/>
                  <a:pt x="78766" y="18013"/>
                  <a:pt x="78671" y="17880"/>
                </a:cubicBezTo>
                <a:cubicBezTo>
                  <a:pt x="78462" y="17975"/>
                  <a:pt x="78481" y="18089"/>
                  <a:pt x="78271" y="18089"/>
                </a:cubicBezTo>
                <a:cubicBezTo>
                  <a:pt x="78138" y="18070"/>
                  <a:pt x="78252" y="17861"/>
                  <a:pt x="78138" y="17823"/>
                </a:cubicBezTo>
                <a:cubicBezTo>
                  <a:pt x="78043" y="17880"/>
                  <a:pt x="78005" y="17956"/>
                  <a:pt x="78005" y="18089"/>
                </a:cubicBezTo>
                <a:cubicBezTo>
                  <a:pt x="77682" y="18070"/>
                  <a:pt x="77777" y="18051"/>
                  <a:pt x="77549" y="17994"/>
                </a:cubicBezTo>
                <a:cubicBezTo>
                  <a:pt x="77625" y="18051"/>
                  <a:pt x="77568" y="18070"/>
                  <a:pt x="77549" y="18146"/>
                </a:cubicBezTo>
                <a:cubicBezTo>
                  <a:pt x="77396" y="18051"/>
                  <a:pt x="76921" y="18051"/>
                  <a:pt x="76940" y="18241"/>
                </a:cubicBezTo>
                <a:cubicBezTo>
                  <a:pt x="77168" y="18089"/>
                  <a:pt x="77225" y="18602"/>
                  <a:pt x="77415" y="18355"/>
                </a:cubicBezTo>
                <a:cubicBezTo>
                  <a:pt x="77301" y="18355"/>
                  <a:pt x="77301" y="18298"/>
                  <a:pt x="77206" y="18298"/>
                </a:cubicBezTo>
                <a:close/>
                <a:moveTo>
                  <a:pt x="10139" y="17880"/>
                </a:moveTo>
                <a:cubicBezTo>
                  <a:pt x="9930" y="17899"/>
                  <a:pt x="10006" y="18203"/>
                  <a:pt x="10196" y="18184"/>
                </a:cubicBezTo>
                <a:cubicBezTo>
                  <a:pt x="10253" y="18032"/>
                  <a:pt x="10120" y="18013"/>
                  <a:pt x="10139" y="17880"/>
                </a:cubicBezTo>
                <a:close/>
                <a:moveTo>
                  <a:pt x="84453" y="17937"/>
                </a:moveTo>
                <a:cubicBezTo>
                  <a:pt x="84339" y="18032"/>
                  <a:pt x="84206" y="18127"/>
                  <a:pt x="84111" y="18241"/>
                </a:cubicBezTo>
                <a:cubicBezTo>
                  <a:pt x="84301" y="18146"/>
                  <a:pt x="85100" y="18393"/>
                  <a:pt x="85252" y="18146"/>
                </a:cubicBezTo>
                <a:cubicBezTo>
                  <a:pt x="84967" y="18165"/>
                  <a:pt x="84605" y="18203"/>
                  <a:pt x="84377" y="18146"/>
                </a:cubicBezTo>
                <a:cubicBezTo>
                  <a:pt x="84358" y="17994"/>
                  <a:pt x="84758" y="18184"/>
                  <a:pt x="84643" y="17975"/>
                </a:cubicBezTo>
                <a:cubicBezTo>
                  <a:pt x="84548" y="17861"/>
                  <a:pt x="84491" y="18051"/>
                  <a:pt x="84453" y="17937"/>
                </a:cubicBezTo>
                <a:close/>
                <a:moveTo>
                  <a:pt x="83787" y="17994"/>
                </a:moveTo>
                <a:cubicBezTo>
                  <a:pt x="83654" y="17861"/>
                  <a:pt x="83445" y="18108"/>
                  <a:pt x="83255" y="17994"/>
                </a:cubicBezTo>
                <a:lnTo>
                  <a:pt x="83255" y="18146"/>
                </a:lnTo>
                <a:cubicBezTo>
                  <a:pt x="83464" y="18108"/>
                  <a:pt x="83635" y="18051"/>
                  <a:pt x="83787" y="17994"/>
                </a:cubicBezTo>
                <a:close/>
                <a:moveTo>
                  <a:pt x="74695" y="18241"/>
                </a:moveTo>
                <a:cubicBezTo>
                  <a:pt x="74543" y="18127"/>
                  <a:pt x="74448" y="18260"/>
                  <a:pt x="74220" y="18184"/>
                </a:cubicBezTo>
                <a:cubicBezTo>
                  <a:pt x="74163" y="18374"/>
                  <a:pt x="74486" y="18260"/>
                  <a:pt x="74619" y="18298"/>
                </a:cubicBezTo>
                <a:lnTo>
                  <a:pt x="74619" y="18393"/>
                </a:lnTo>
                <a:cubicBezTo>
                  <a:pt x="74867" y="18393"/>
                  <a:pt x="74486" y="18222"/>
                  <a:pt x="74695" y="18241"/>
                </a:cubicBezTo>
                <a:close/>
                <a:moveTo>
                  <a:pt x="73497" y="18393"/>
                </a:moveTo>
                <a:cubicBezTo>
                  <a:pt x="73098" y="18298"/>
                  <a:pt x="72812" y="18393"/>
                  <a:pt x="72299" y="18355"/>
                </a:cubicBezTo>
                <a:cubicBezTo>
                  <a:pt x="71956" y="18507"/>
                  <a:pt x="73155" y="18450"/>
                  <a:pt x="73497" y="18393"/>
                </a:cubicBezTo>
                <a:close/>
                <a:moveTo>
                  <a:pt x="69902" y="18507"/>
                </a:moveTo>
                <a:cubicBezTo>
                  <a:pt x="69997" y="18412"/>
                  <a:pt x="70245" y="18450"/>
                  <a:pt x="70435" y="18450"/>
                </a:cubicBezTo>
                <a:cubicBezTo>
                  <a:pt x="70644" y="18393"/>
                  <a:pt x="69807" y="18298"/>
                  <a:pt x="69902" y="18507"/>
                </a:cubicBezTo>
                <a:close/>
                <a:moveTo>
                  <a:pt x="11204" y="18964"/>
                </a:moveTo>
                <a:cubicBezTo>
                  <a:pt x="10824" y="19249"/>
                  <a:pt x="10348" y="19211"/>
                  <a:pt x="10006" y="19439"/>
                </a:cubicBezTo>
                <a:cubicBezTo>
                  <a:pt x="10481" y="19515"/>
                  <a:pt x="11432" y="19534"/>
                  <a:pt x="12326" y="19439"/>
                </a:cubicBezTo>
                <a:cubicBezTo>
                  <a:pt x="12136" y="19287"/>
                  <a:pt x="11737" y="19306"/>
                  <a:pt x="11394" y="19287"/>
                </a:cubicBezTo>
                <a:cubicBezTo>
                  <a:pt x="11794" y="19173"/>
                  <a:pt x="11908" y="19135"/>
                  <a:pt x="12459" y="19116"/>
                </a:cubicBezTo>
                <a:cubicBezTo>
                  <a:pt x="12193" y="18717"/>
                  <a:pt x="11451" y="19192"/>
                  <a:pt x="11204" y="18964"/>
                </a:cubicBezTo>
                <a:close/>
                <a:moveTo>
                  <a:pt x="90502" y="19439"/>
                </a:moveTo>
                <a:cubicBezTo>
                  <a:pt x="90445" y="19173"/>
                  <a:pt x="90159" y="19401"/>
                  <a:pt x="89836" y="19325"/>
                </a:cubicBezTo>
                <a:cubicBezTo>
                  <a:pt x="89836" y="19382"/>
                  <a:pt x="89817" y="19420"/>
                  <a:pt x="89760" y="19439"/>
                </a:cubicBezTo>
                <a:cubicBezTo>
                  <a:pt x="89969" y="19496"/>
                  <a:pt x="90197" y="19439"/>
                  <a:pt x="90502" y="19439"/>
                </a:cubicBezTo>
                <a:close/>
                <a:moveTo>
                  <a:pt x="6810" y="22273"/>
                </a:moveTo>
                <a:cubicBezTo>
                  <a:pt x="6620" y="22273"/>
                  <a:pt x="6449" y="22273"/>
                  <a:pt x="6487" y="22426"/>
                </a:cubicBezTo>
                <a:cubicBezTo>
                  <a:pt x="6620" y="22464"/>
                  <a:pt x="6829" y="22540"/>
                  <a:pt x="6810" y="22273"/>
                </a:cubicBezTo>
                <a:close/>
                <a:moveTo>
                  <a:pt x="92822" y="22388"/>
                </a:moveTo>
                <a:cubicBezTo>
                  <a:pt x="92765" y="22369"/>
                  <a:pt x="92765" y="22407"/>
                  <a:pt x="92746" y="22426"/>
                </a:cubicBezTo>
                <a:cubicBezTo>
                  <a:pt x="92556" y="22502"/>
                  <a:pt x="92404" y="22483"/>
                  <a:pt x="92233" y="22426"/>
                </a:cubicBezTo>
                <a:cubicBezTo>
                  <a:pt x="92233" y="22540"/>
                  <a:pt x="91985" y="22464"/>
                  <a:pt x="91890" y="22483"/>
                </a:cubicBezTo>
                <a:cubicBezTo>
                  <a:pt x="91871" y="22597"/>
                  <a:pt x="92119" y="22502"/>
                  <a:pt x="92233" y="22540"/>
                </a:cubicBezTo>
                <a:cubicBezTo>
                  <a:pt x="92347" y="22540"/>
                  <a:pt x="92613" y="22673"/>
                  <a:pt x="92689" y="22540"/>
                </a:cubicBezTo>
                <a:cubicBezTo>
                  <a:pt x="93203" y="22730"/>
                  <a:pt x="93754" y="22578"/>
                  <a:pt x="94287" y="22597"/>
                </a:cubicBezTo>
                <a:cubicBezTo>
                  <a:pt x="94059" y="22407"/>
                  <a:pt x="93089" y="22597"/>
                  <a:pt x="92822" y="22388"/>
                </a:cubicBezTo>
                <a:close/>
                <a:moveTo>
                  <a:pt x="95942" y="22749"/>
                </a:moveTo>
                <a:cubicBezTo>
                  <a:pt x="95733" y="22521"/>
                  <a:pt x="95219" y="22635"/>
                  <a:pt x="95010" y="22540"/>
                </a:cubicBezTo>
                <a:cubicBezTo>
                  <a:pt x="94820" y="22711"/>
                  <a:pt x="95352" y="22635"/>
                  <a:pt x="95409" y="22692"/>
                </a:cubicBezTo>
                <a:cubicBezTo>
                  <a:pt x="95447" y="22806"/>
                  <a:pt x="95105" y="22654"/>
                  <a:pt x="95219" y="22844"/>
                </a:cubicBezTo>
                <a:cubicBezTo>
                  <a:pt x="95181" y="22673"/>
                  <a:pt x="94839" y="22768"/>
                  <a:pt x="94877" y="22540"/>
                </a:cubicBezTo>
                <a:cubicBezTo>
                  <a:pt x="94724" y="22521"/>
                  <a:pt x="94629" y="22540"/>
                  <a:pt x="94553" y="22578"/>
                </a:cubicBezTo>
                <a:cubicBezTo>
                  <a:pt x="94572" y="22654"/>
                  <a:pt x="94705" y="22635"/>
                  <a:pt x="94820" y="22635"/>
                </a:cubicBezTo>
                <a:cubicBezTo>
                  <a:pt x="94781" y="22692"/>
                  <a:pt x="94629" y="22711"/>
                  <a:pt x="94743" y="22749"/>
                </a:cubicBezTo>
                <a:cubicBezTo>
                  <a:pt x="93431" y="22882"/>
                  <a:pt x="91909" y="22578"/>
                  <a:pt x="90426" y="22692"/>
                </a:cubicBezTo>
                <a:cubicBezTo>
                  <a:pt x="90711" y="22787"/>
                  <a:pt x="91187" y="22749"/>
                  <a:pt x="91434" y="22749"/>
                </a:cubicBezTo>
                <a:cubicBezTo>
                  <a:pt x="91434" y="22825"/>
                  <a:pt x="91377" y="22882"/>
                  <a:pt x="91301" y="22901"/>
                </a:cubicBezTo>
                <a:cubicBezTo>
                  <a:pt x="91567" y="22977"/>
                  <a:pt x="91928" y="22996"/>
                  <a:pt x="92290" y="22996"/>
                </a:cubicBezTo>
                <a:cubicBezTo>
                  <a:pt x="92271" y="22939"/>
                  <a:pt x="92176" y="22920"/>
                  <a:pt x="92157" y="22844"/>
                </a:cubicBezTo>
                <a:cubicBezTo>
                  <a:pt x="92366" y="22863"/>
                  <a:pt x="92404" y="22996"/>
                  <a:pt x="92556" y="23053"/>
                </a:cubicBezTo>
                <a:cubicBezTo>
                  <a:pt x="92708" y="23072"/>
                  <a:pt x="92632" y="22901"/>
                  <a:pt x="92746" y="22901"/>
                </a:cubicBezTo>
                <a:cubicBezTo>
                  <a:pt x="92841" y="22920"/>
                  <a:pt x="92727" y="22958"/>
                  <a:pt x="92746" y="23053"/>
                </a:cubicBezTo>
                <a:cubicBezTo>
                  <a:pt x="93051" y="23015"/>
                  <a:pt x="93545" y="23072"/>
                  <a:pt x="93754" y="23110"/>
                </a:cubicBezTo>
                <a:cubicBezTo>
                  <a:pt x="93849" y="23091"/>
                  <a:pt x="93773" y="22958"/>
                  <a:pt x="93888" y="22958"/>
                </a:cubicBezTo>
                <a:cubicBezTo>
                  <a:pt x="93983" y="22977"/>
                  <a:pt x="93849" y="23015"/>
                  <a:pt x="93888" y="23110"/>
                </a:cubicBezTo>
                <a:cubicBezTo>
                  <a:pt x="94059" y="23110"/>
                  <a:pt x="94116" y="23034"/>
                  <a:pt x="94021" y="22958"/>
                </a:cubicBezTo>
                <a:cubicBezTo>
                  <a:pt x="94249" y="22920"/>
                  <a:pt x="94268" y="23034"/>
                  <a:pt x="94477" y="22996"/>
                </a:cubicBezTo>
                <a:cubicBezTo>
                  <a:pt x="93888" y="23205"/>
                  <a:pt x="95599" y="23148"/>
                  <a:pt x="95999" y="23205"/>
                </a:cubicBezTo>
                <a:cubicBezTo>
                  <a:pt x="95999" y="23167"/>
                  <a:pt x="95942" y="23167"/>
                  <a:pt x="95942" y="23110"/>
                </a:cubicBezTo>
                <a:cubicBezTo>
                  <a:pt x="96075" y="23129"/>
                  <a:pt x="96132" y="23243"/>
                  <a:pt x="96341" y="23205"/>
                </a:cubicBezTo>
                <a:cubicBezTo>
                  <a:pt x="96588" y="23129"/>
                  <a:pt x="96075" y="23224"/>
                  <a:pt x="96132" y="23110"/>
                </a:cubicBezTo>
                <a:cubicBezTo>
                  <a:pt x="96208" y="22958"/>
                  <a:pt x="96322" y="23186"/>
                  <a:pt x="96398" y="23053"/>
                </a:cubicBezTo>
                <a:cubicBezTo>
                  <a:pt x="96512" y="23091"/>
                  <a:pt x="96493" y="23224"/>
                  <a:pt x="96531" y="23320"/>
                </a:cubicBezTo>
                <a:cubicBezTo>
                  <a:pt x="96836" y="23301"/>
                  <a:pt x="96817" y="23186"/>
                  <a:pt x="97064" y="23320"/>
                </a:cubicBezTo>
                <a:cubicBezTo>
                  <a:pt x="97159" y="23110"/>
                  <a:pt x="96912" y="23167"/>
                  <a:pt x="96741" y="23167"/>
                </a:cubicBezTo>
                <a:cubicBezTo>
                  <a:pt x="96722" y="23053"/>
                  <a:pt x="96969" y="23129"/>
                  <a:pt x="97064" y="23110"/>
                </a:cubicBezTo>
                <a:cubicBezTo>
                  <a:pt x="97159" y="23129"/>
                  <a:pt x="97121" y="23243"/>
                  <a:pt x="97140" y="23320"/>
                </a:cubicBezTo>
                <a:cubicBezTo>
                  <a:pt x="97882" y="23434"/>
                  <a:pt x="98262" y="23377"/>
                  <a:pt x="99004" y="23567"/>
                </a:cubicBezTo>
                <a:cubicBezTo>
                  <a:pt x="98852" y="23377"/>
                  <a:pt x="99004" y="23472"/>
                  <a:pt x="99194" y="23415"/>
                </a:cubicBezTo>
                <a:cubicBezTo>
                  <a:pt x="99156" y="23472"/>
                  <a:pt x="99042" y="23472"/>
                  <a:pt x="99061" y="23567"/>
                </a:cubicBezTo>
                <a:cubicBezTo>
                  <a:pt x="99366" y="23624"/>
                  <a:pt x="99251" y="23339"/>
                  <a:pt x="99404" y="23263"/>
                </a:cubicBezTo>
                <a:cubicBezTo>
                  <a:pt x="99385" y="23434"/>
                  <a:pt x="99499" y="23301"/>
                  <a:pt x="99537" y="23529"/>
                </a:cubicBezTo>
                <a:cubicBezTo>
                  <a:pt x="99556" y="23472"/>
                  <a:pt x="99803" y="23320"/>
                  <a:pt x="99860" y="23472"/>
                </a:cubicBezTo>
                <a:cubicBezTo>
                  <a:pt x="100031" y="23453"/>
                  <a:pt x="99765" y="23377"/>
                  <a:pt x="99860" y="23263"/>
                </a:cubicBezTo>
                <a:cubicBezTo>
                  <a:pt x="100050" y="23377"/>
                  <a:pt x="100069" y="23624"/>
                  <a:pt x="100450" y="23567"/>
                </a:cubicBezTo>
                <a:cubicBezTo>
                  <a:pt x="100450" y="23491"/>
                  <a:pt x="100450" y="23434"/>
                  <a:pt x="100526" y="23415"/>
                </a:cubicBezTo>
                <a:cubicBezTo>
                  <a:pt x="100431" y="23263"/>
                  <a:pt x="100221" y="23510"/>
                  <a:pt x="100126" y="23358"/>
                </a:cubicBezTo>
                <a:cubicBezTo>
                  <a:pt x="100488" y="23243"/>
                  <a:pt x="100773" y="23358"/>
                  <a:pt x="101115" y="23358"/>
                </a:cubicBezTo>
                <a:cubicBezTo>
                  <a:pt x="101001" y="23529"/>
                  <a:pt x="100583" y="23320"/>
                  <a:pt x="100526" y="23415"/>
                </a:cubicBezTo>
                <a:cubicBezTo>
                  <a:pt x="100754" y="23548"/>
                  <a:pt x="101382" y="23567"/>
                  <a:pt x="101781" y="23529"/>
                </a:cubicBezTo>
                <a:cubicBezTo>
                  <a:pt x="101800" y="23377"/>
                  <a:pt x="101382" y="23567"/>
                  <a:pt x="101382" y="23415"/>
                </a:cubicBezTo>
                <a:cubicBezTo>
                  <a:pt x="101401" y="23339"/>
                  <a:pt x="101724" y="23472"/>
                  <a:pt x="101914" y="23415"/>
                </a:cubicBezTo>
                <a:cubicBezTo>
                  <a:pt x="101838" y="23529"/>
                  <a:pt x="102428" y="23719"/>
                  <a:pt x="102314" y="23472"/>
                </a:cubicBezTo>
                <a:lnTo>
                  <a:pt x="102580" y="23472"/>
                </a:lnTo>
                <a:cubicBezTo>
                  <a:pt x="102542" y="23529"/>
                  <a:pt x="102428" y="23529"/>
                  <a:pt x="102447" y="23624"/>
                </a:cubicBezTo>
                <a:cubicBezTo>
                  <a:pt x="102580" y="23605"/>
                  <a:pt x="102846" y="23700"/>
                  <a:pt x="102789" y="23529"/>
                </a:cubicBezTo>
                <a:cubicBezTo>
                  <a:pt x="102903" y="23681"/>
                  <a:pt x="102789" y="23605"/>
                  <a:pt x="103113" y="23624"/>
                </a:cubicBezTo>
                <a:cubicBezTo>
                  <a:pt x="104254" y="23662"/>
                  <a:pt x="106023" y="23947"/>
                  <a:pt x="107297" y="23985"/>
                </a:cubicBezTo>
                <a:cubicBezTo>
                  <a:pt x="107278" y="23890"/>
                  <a:pt x="107183" y="23871"/>
                  <a:pt x="107031" y="23890"/>
                </a:cubicBezTo>
                <a:cubicBezTo>
                  <a:pt x="107164" y="23757"/>
                  <a:pt x="107430" y="23947"/>
                  <a:pt x="107697" y="23890"/>
                </a:cubicBezTo>
                <a:cubicBezTo>
                  <a:pt x="107221" y="23966"/>
                  <a:pt x="107678" y="24042"/>
                  <a:pt x="108039" y="24042"/>
                </a:cubicBezTo>
                <a:cubicBezTo>
                  <a:pt x="108001" y="23947"/>
                  <a:pt x="108077" y="23947"/>
                  <a:pt x="108172" y="23928"/>
                </a:cubicBezTo>
                <a:cubicBezTo>
                  <a:pt x="108172" y="23852"/>
                  <a:pt x="108077" y="23833"/>
                  <a:pt x="108096" y="23738"/>
                </a:cubicBezTo>
                <a:cubicBezTo>
                  <a:pt x="107525" y="23681"/>
                  <a:pt x="106955" y="23757"/>
                  <a:pt x="106498" y="23529"/>
                </a:cubicBezTo>
                <a:cubicBezTo>
                  <a:pt x="104939" y="23529"/>
                  <a:pt x="103075" y="23167"/>
                  <a:pt x="101857" y="23205"/>
                </a:cubicBezTo>
                <a:cubicBezTo>
                  <a:pt x="101153" y="22920"/>
                  <a:pt x="100298" y="23053"/>
                  <a:pt x="99594" y="22901"/>
                </a:cubicBezTo>
                <a:cubicBezTo>
                  <a:pt x="99936" y="23034"/>
                  <a:pt x="99366" y="23053"/>
                  <a:pt x="99404" y="22844"/>
                </a:cubicBezTo>
                <a:cubicBezTo>
                  <a:pt x="98681" y="22882"/>
                  <a:pt x="97635" y="22863"/>
                  <a:pt x="97140" y="22692"/>
                </a:cubicBezTo>
                <a:cubicBezTo>
                  <a:pt x="96836" y="22787"/>
                  <a:pt x="96113" y="22407"/>
                  <a:pt x="95942" y="22749"/>
                </a:cubicBezTo>
                <a:close/>
                <a:moveTo>
                  <a:pt x="90692" y="22787"/>
                </a:moveTo>
                <a:cubicBezTo>
                  <a:pt x="90597" y="22806"/>
                  <a:pt x="90635" y="22920"/>
                  <a:pt x="90635" y="22996"/>
                </a:cubicBezTo>
                <a:cubicBezTo>
                  <a:pt x="90806" y="23015"/>
                  <a:pt x="90920" y="22977"/>
                  <a:pt x="90901" y="22844"/>
                </a:cubicBezTo>
                <a:cubicBezTo>
                  <a:pt x="90806" y="22844"/>
                  <a:pt x="90711" y="22863"/>
                  <a:pt x="90692" y="22787"/>
                </a:cubicBezTo>
                <a:close/>
                <a:moveTo>
                  <a:pt x="86317" y="23053"/>
                </a:moveTo>
                <a:cubicBezTo>
                  <a:pt x="86184" y="23091"/>
                  <a:pt x="86127" y="23186"/>
                  <a:pt x="86108" y="23320"/>
                </a:cubicBezTo>
                <a:cubicBezTo>
                  <a:pt x="86317" y="23358"/>
                  <a:pt x="86203" y="23148"/>
                  <a:pt x="86374" y="23148"/>
                </a:cubicBezTo>
                <a:cubicBezTo>
                  <a:pt x="86374" y="23243"/>
                  <a:pt x="86469" y="23339"/>
                  <a:pt x="86584" y="23472"/>
                </a:cubicBezTo>
                <a:cubicBezTo>
                  <a:pt x="86755" y="23301"/>
                  <a:pt x="86831" y="23205"/>
                  <a:pt x="87116" y="23205"/>
                </a:cubicBezTo>
                <a:cubicBezTo>
                  <a:pt x="86888" y="23015"/>
                  <a:pt x="86545" y="23129"/>
                  <a:pt x="86317" y="23053"/>
                </a:cubicBezTo>
                <a:close/>
                <a:moveTo>
                  <a:pt x="85785" y="23053"/>
                </a:moveTo>
                <a:cubicBezTo>
                  <a:pt x="85537" y="23129"/>
                  <a:pt x="85632" y="23148"/>
                  <a:pt x="85309" y="23148"/>
                </a:cubicBezTo>
                <a:cubicBezTo>
                  <a:pt x="85347" y="23415"/>
                  <a:pt x="85785" y="23263"/>
                  <a:pt x="85785" y="23053"/>
                </a:cubicBezTo>
                <a:close/>
                <a:moveTo>
                  <a:pt x="77149" y="23263"/>
                </a:moveTo>
                <a:cubicBezTo>
                  <a:pt x="77358" y="23415"/>
                  <a:pt x="77492" y="23320"/>
                  <a:pt x="77739" y="23358"/>
                </a:cubicBezTo>
                <a:cubicBezTo>
                  <a:pt x="77663" y="23129"/>
                  <a:pt x="77454" y="23282"/>
                  <a:pt x="77149" y="23263"/>
                </a:cubicBezTo>
                <a:close/>
                <a:moveTo>
                  <a:pt x="76160" y="23205"/>
                </a:moveTo>
                <a:cubicBezTo>
                  <a:pt x="76198" y="23377"/>
                  <a:pt x="76521" y="23358"/>
                  <a:pt x="76693" y="23301"/>
                </a:cubicBezTo>
                <a:cubicBezTo>
                  <a:pt x="76598" y="23205"/>
                  <a:pt x="76274" y="23282"/>
                  <a:pt x="76160" y="23205"/>
                </a:cubicBezTo>
                <a:close/>
                <a:moveTo>
                  <a:pt x="77872" y="23358"/>
                </a:moveTo>
                <a:cubicBezTo>
                  <a:pt x="78176" y="23282"/>
                  <a:pt x="78252" y="23377"/>
                  <a:pt x="78614" y="23358"/>
                </a:cubicBezTo>
                <a:cubicBezTo>
                  <a:pt x="78500" y="23301"/>
                  <a:pt x="77929" y="23129"/>
                  <a:pt x="77872" y="23358"/>
                </a:cubicBezTo>
                <a:close/>
                <a:moveTo>
                  <a:pt x="78138" y="23415"/>
                </a:moveTo>
                <a:cubicBezTo>
                  <a:pt x="77891" y="23434"/>
                  <a:pt x="78252" y="23719"/>
                  <a:pt x="77815" y="23681"/>
                </a:cubicBezTo>
                <a:cubicBezTo>
                  <a:pt x="77853" y="23453"/>
                  <a:pt x="77511" y="23776"/>
                  <a:pt x="77282" y="23624"/>
                </a:cubicBezTo>
                <a:cubicBezTo>
                  <a:pt x="77396" y="23472"/>
                  <a:pt x="77492" y="23605"/>
                  <a:pt x="77606" y="23510"/>
                </a:cubicBezTo>
                <a:cubicBezTo>
                  <a:pt x="77396" y="23358"/>
                  <a:pt x="77016" y="23586"/>
                  <a:pt x="76826" y="23472"/>
                </a:cubicBezTo>
                <a:cubicBezTo>
                  <a:pt x="77035" y="23548"/>
                  <a:pt x="76902" y="23643"/>
                  <a:pt x="76617" y="23624"/>
                </a:cubicBezTo>
                <a:cubicBezTo>
                  <a:pt x="76636" y="23719"/>
                  <a:pt x="77016" y="23814"/>
                  <a:pt x="77073" y="23624"/>
                </a:cubicBezTo>
                <a:cubicBezTo>
                  <a:pt x="77206" y="23624"/>
                  <a:pt x="77130" y="23795"/>
                  <a:pt x="77206" y="23833"/>
                </a:cubicBezTo>
                <a:cubicBezTo>
                  <a:pt x="77606" y="23567"/>
                  <a:pt x="78271" y="23852"/>
                  <a:pt x="78614" y="23719"/>
                </a:cubicBezTo>
                <a:cubicBezTo>
                  <a:pt x="78557" y="23605"/>
                  <a:pt x="78233" y="23700"/>
                  <a:pt x="78081" y="23662"/>
                </a:cubicBezTo>
                <a:cubicBezTo>
                  <a:pt x="78252" y="23624"/>
                  <a:pt x="78367" y="23491"/>
                  <a:pt x="78138" y="23415"/>
                </a:cubicBezTo>
                <a:close/>
                <a:moveTo>
                  <a:pt x="94078" y="23624"/>
                </a:moveTo>
                <a:cubicBezTo>
                  <a:pt x="94230" y="23795"/>
                  <a:pt x="94572" y="23605"/>
                  <a:pt x="94820" y="23624"/>
                </a:cubicBezTo>
                <a:cubicBezTo>
                  <a:pt x="94534" y="23453"/>
                  <a:pt x="94420" y="23567"/>
                  <a:pt x="94078" y="23624"/>
                </a:cubicBezTo>
                <a:close/>
                <a:moveTo>
                  <a:pt x="80135" y="23510"/>
                </a:moveTo>
                <a:cubicBezTo>
                  <a:pt x="80269" y="23586"/>
                  <a:pt x="80459" y="23624"/>
                  <a:pt x="80668" y="23624"/>
                </a:cubicBezTo>
                <a:cubicBezTo>
                  <a:pt x="80706" y="23415"/>
                  <a:pt x="80307" y="23567"/>
                  <a:pt x="80135" y="23510"/>
                </a:cubicBezTo>
                <a:close/>
                <a:moveTo>
                  <a:pt x="79013" y="23624"/>
                </a:moveTo>
                <a:cubicBezTo>
                  <a:pt x="78994" y="23548"/>
                  <a:pt x="78842" y="23586"/>
                  <a:pt x="78747" y="23567"/>
                </a:cubicBezTo>
                <a:cubicBezTo>
                  <a:pt x="78785" y="23662"/>
                  <a:pt x="78766" y="23852"/>
                  <a:pt x="79013" y="23719"/>
                </a:cubicBezTo>
                <a:cubicBezTo>
                  <a:pt x="78975" y="23681"/>
                  <a:pt x="78918" y="23624"/>
                  <a:pt x="79013" y="23624"/>
                </a:cubicBezTo>
                <a:close/>
                <a:moveTo>
                  <a:pt x="76541" y="23567"/>
                </a:moveTo>
                <a:cubicBezTo>
                  <a:pt x="76350" y="23624"/>
                  <a:pt x="76236" y="23605"/>
                  <a:pt x="75894" y="23624"/>
                </a:cubicBezTo>
                <a:cubicBezTo>
                  <a:pt x="76046" y="23719"/>
                  <a:pt x="76502" y="23795"/>
                  <a:pt x="76541" y="23567"/>
                </a:cubicBezTo>
                <a:close/>
                <a:moveTo>
                  <a:pt x="100259" y="23624"/>
                </a:moveTo>
                <a:cubicBezTo>
                  <a:pt x="100240" y="23738"/>
                  <a:pt x="100050" y="23795"/>
                  <a:pt x="99860" y="23681"/>
                </a:cubicBezTo>
                <a:cubicBezTo>
                  <a:pt x="99993" y="23776"/>
                  <a:pt x="99879" y="23795"/>
                  <a:pt x="99860" y="23928"/>
                </a:cubicBezTo>
                <a:cubicBezTo>
                  <a:pt x="100031" y="23776"/>
                  <a:pt x="100621" y="24061"/>
                  <a:pt x="100469" y="23833"/>
                </a:cubicBezTo>
                <a:cubicBezTo>
                  <a:pt x="100849" y="23947"/>
                  <a:pt x="100868" y="23757"/>
                  <a:pt x="100925" y="23985"/>
                </a:cubicBezTo>
                <a:cubicBezTo>
                  <a:pt x="101363" y="23985"/>
                  <a:pt x="101591" y="23852"/>
                  <a:pt x="101914" y="23928"/>
                </a:cubicBezTo>
                <a:cubicBezTo>
                  <a:pt x="102028" y="23909"/>
                  <a:pt x="101895" y="23871"/>
                  <a:pt x="101914" y="23776"/>
                </a:cubicBezTo>
                <a:cubicBezTo>
                  <a:pt x="101477" y="23776"/>
                  <a:pt x="100811" y="23814"/>
                  <a:pt x="100259" y="23624"/>
                </a:cubicBezTo>
                <a:close/>
                <a:moveTo>
                  <a:pt x="100925" y="24042"/>
                </a:moveTo>
                <a:cubicBezTo>
                  <a:pt x="101077" y="24252"/>
                  <a:pt x="100754" y="24080"/>
                  <a:pt x="100659" y="24233"/>
                </a:cubicBezTo>
                <a:cubicBezTo>
                  <a:pt x="100583" y="24233"/>
                  <a:pt x="100602" y="24156"/>
                  <a:pt x="100583" y="24080"/>
                </a:cubicBezTo>
                <a:cubicBezTo>
                  <a:pt x="100450" y="24252"/>
                  <a:pt x="100431" y="24214"/>
                  <a:pt x="100183" y="24233"/>
                </a:cubicBezTo>
                <a:cubicBezTo>
                  <a:pt x="100069" y="24004"/>
                  <a:pt x="100450" y="24176"/>
                  <a:pt x="100393" y="23985"/>
                </a:cubicBezTo>
                <a:cubicBezTo>
                  <a:pt x="100259" y="24099"/>
                  <a:pt x="99746" y="23928"/>
                  <a:pt x="99860" y="24233"/>
                </a:cubicBezTo>
                <a:cubicBezTo>
                  <a:pt x="100069" y="24156"/>
                  <a:pt x="100164" y="24099"/>
                  <a:pt x="100069" y="24347"/>
                </a:cubicBezTo>
                <a:cubicBezTo>
                  <a:pt x="100564" y="24366"/>
                  <a:pt x="101134" y="24118"/>
                  <a:pt x="101325" y="24404"/>
                </a:cubicBezTo>
                <a:cubicBezTo>
                  <a:pt x="101477" y="24385"/>
                  <a:pt x="101591" y="24328"/>
                  <a:pt x="101724" y="24290"/>
                </a:cubicBezTo>
                <a:cubicBezTo>
                  <a:pt x="101762" y="24214"/>
                  <a:pt x="101458" y="24176"/>
                  <a:pt x="101648" y="24137"/>
                </a:cubicBezTo>
                <a:cubicBezTo>
                  <a:pt x="101629" y="24061"/>
                  <a:pt x="101496" y="24099"/>
                  <a:pt x="101382" y="24080"/>
                </a:cubicBezTo>
                <a:cubicBezTo>
                  <a:pt x="101401" y="24118"/>
                  <a:pt x="101458" y="24137"/>
                  <a:pt x="101458" y="24195"/>
                </a:cubicBezTo>
                <a:cubicBezTo>
                  <a:pt x="101211" y="24176"/>
                  <a:pt x="101268" y="24137"/>
                  <a:pt x="101058" y="24195"/>
                </a:cubicBezTo>
                <a:cubicBezTo>
                  <a:pt x="101058" y="24080"/>
                  <a:pt x="101230" y="24118"/>
                  <a:pt x="101192" y="23985"/>
                </a:cubicBezTo>
                <a:cubicBezTo>
                  <a:pt x="101134" y="24023"/>
                  <a:pt x="101039" y="24042"/>
                  <a:pt x="100925" y="24042"/>
                </a:cubicBezTo>
                <a:close/>
                <a:moveTo>
                  <a:pt x="79603" y="23624"/>
                </a:moveTo>
                <a:cubicBezTo>
                  <a:pt x="79489" y="23605"/>
                  <a:pt x="79470" y="23662"/>
                  <a:pt x="79470" y="23719"/>
                </a:cubicBezTo>
                <a:cubicBezTo>
                  <a:pt x="79413" y="23700"/>
                  <a:pt x="79356" y="23662"/>
                  <a:pt x="79280" y="23681"/>
                </a:cubicBezTo>
                <a:cubicBezTo>
                  <a:pt x="79203" y="23852"/>
                  <a:pt x="79527" y="23738"/>
                  <a:pt x="79679" y="23776"/>
                </a:cubicBezTo>
                <a:cubicBezTo>
                  <a:pt x="79641" y="23738"/>
                  <a:pt x="79603" y="23700"/>
                  <a:pt x="79603" y="23624"/>
                </a:cubicBezTo>
                <a:close/>
                <a:moveTo>
                  <a:pt x="98472" y="23681"/>
                </a:moveTo>
                <a:cubicBezTo>
                  <a:pt x="98414" y="23700"/>
                  <a:pt x="97273" y="23643"/>
                  <a:pt x="97939" y="23719"/>
                </a:cubicBezTo>
                <a:cubicBezTo>
                  <a:pt x="98053" y="23738"/>
                  <a:pt x="98472" y="23890"/>
                  <a:pt x="98472" y="23681"/>
                </a:cubicBezTo>
                <a:close/>
                <a:moveTo>
                  <a:pt x="80269" y="23719"/>
                </a:moveTo>
                <a:cubicBezTo>
                  <a:pt x="80953" y="23833"/>
                  <a:pt x="81562" y="23871"/>
                  <a:pt x="82133" y="23833"/>
                </a:cubicBezTo>
                <a:cubicBezTo>
                  <a:pt x="82266" y="23814"/>
                  <a:pt x="82646" y="23947"/>
                  <a:pt x="82665" y="23719"/>
                </a:cubicBezTo>
                <a:cubicBezTo>
                  <a:pt x="81752" y="23871"/>
                  <a:pt x="81125" y="23662"/>
                  <a:pt x="80269" y="23719"/>
                </a:cubicBezTo>
                <a:close/>
                <a:moveTo>
                  <a:pt x="84453" y="23928"/>
                </a:moveTo>
                <a:cubicBezTo>
                  <a:pt x="84605" y="23928"/>
                  <a:pt x="84662" y="23966"/>
                  <a:pt x="84643" y="24080"/>
                </a:cubicBezTo>
                <a:cubicBezTo>
                  <a:pt x="84796" y="24061"/>
                  <a:pt x="84796" y="24004"/>
                  <a:pt x="84719" y="23928"/>
                </a:cubicBezTo>
                <a:cubicBezTo>
                  <a:pt x="85005" y="23947"/>
                  <a:pt x="84986" y="24004"/>
                  <a:pt x="85176" y="23928"/>
                </a:cubicBezTo>
                <a:cubicBezTo>
                  <a:pt x="85328" y="23966"/>
                  <a:pt x="85100" y="24004"/>
                  <a:pt x="85252" y="24080"/>
                </a:cubicBezTo>
                <a:cubicBezTo>
                  <a:pt x="85594" y="24118"/>
                  <a:pt x="85632" y="24080"/>
                  <a:pt x="85975" y="24137"/>
                </a:cubicBezTo>
                <a:cubicBezTo>
                  <a:pt x="85880" y="24061"/>
                  <a:pt x="85880" y="23947"/>
                  <a:pt x="86108" y="23985"/>
                </a:cubicBezTo>
                <a:cubicBezTo>
                  <a:pt x="86146" y="23624"/>
                  <a:pt x="85709" y="23890"/>
                  <a:pt x="85575" y="23719"/>
                </a:cubicBezTo>
                <a:cubicBezTo>
                  <a:pt x="85556" y="23814"/>
                  <a:pt x="85651" y="23814"/>
                  <a:pt x="85651" y="23871"/>
                </a:cubicBezTo>
                <a:cubicBezTo>
                  <a:pt x="85404" y="23814"/>
                  <a:pt x="84853" y="24023"/>
                  <a:pt x="84929" y="23719"/>
                </a:cubicBezTo>
                <a:cubicBezTo>
                  <a:pt x="84358" y="23947"/>
                  <a:pt x="83654" y="23662"/>
                  <a:pt x="83122" y="23719"/>
                </a:cubicBezTo>
                <a:cubicBezTo>
                  <a:pt x="83065" y="23928"/>
                  <a:pt x="83331" y="23890"/>
                  <a:pt x="83331" y="24042"/>
                </a:cubicBezTo>
                <a:cubicBezTo>
                  <a:pt x="83464" y="24004"/>
                  <a:pt x="83464" y="23947"/>
                  <a:pt x="83388" y="23871"/>
                </a:cubicBezTo>
                <a:cubicBezTo>
                  <a:pt x="83730" y="23871"/>
                  <a:pt x="83978" y="24004"/>
                  <a:pt x="84054" y="24042"/>
                </a:cubicBezTo>
                <a:cubicBezTo>
                  <a:pt x="83940" y="23776"/>
                  <a:pt x="84567" y="24233"/>
                  <a:pt x="84453" y="23928"/>
                </a:cubicBezTo>
                <a:close/>
                <a:moveTo>
                  <a:pt x="92081" y="23833"/>
                </a:moveTo>
                <a:cubicBezTo>
                  <a:pt x="92062" y="23719"/>
                  <a:pt x="91757" y="23814"/>
                  <a:pt x="91624" y="23776"/>
                </a:cubicBezTo>
                <a:cubicBezTo>
                  <a:pt x="91643" y="24061"/>
                  <a:pt x="91282" y="23757"/>
                  <a:pt x="91225" y="24042"/>
                </a:cubicBezTo>
                <a:cubicBezTo>
                  <a:pt x="91187" y="23814"/>
                  <a:pt x="90749" y="23871"/>
                  <a:pt x="90502" y="23985"/>
                </a:cubicBezTo>
                <a:cubicBezTo>
                  <a:pt x="89703" y="23795"/>
                  <a:pt x="89246" y="23947"/>
                  <a:pt x="88295" y="23833"/>
                </a:cubicBezTo>
                <a:cubicBezTo>
                  <a:pt x="88162" y="24042"/>
                  <a:pt x="88352" y="24023"/>
                  <a:pt x="88162" y="24080"/>
                </a:cubicBezTo>
                <a:cubicBezTo>
                  <a:pt x="88219" y="24214"/>
                  <a:pt x="88638" y="24252"/>
                  <a:pt x="88771" y="24080"/>
                </a:cubicBezTo>
                <a:cubicBezTo>
                  <a:pt x="88866" y="24099"/>
                  <a:pt x="88733" y="24156"/>
                  <a:pt x="88771" y="24233"/>
                </a:cubicBezTo>
                <a:cubicBezTo>
                  <a:pt x="89494" y="24214"/>
                  <a:pt x="90787" y="24385"/>
                  <a:pt x="91225" y="24290"/>
                </a:cubicBezTo>
                <a:cubicBezTo>
                  <a:pt x="90635" y="24156"/>
                  <a:pt x="90521" y="24233"/>
                  <a:pt x="90102" y="24195"/>
                </a:cubicBezTo>
                <a:cubicBezTo>
                  <a:pt x="90939" y="24061"/>
                  <a:pt x="91168" y="24195"/>
                  <a:pt x="92023" y="24137"/>
                </a:cubicBezTo>
                <a:cubicBezTo>
                  <a:pt x="92081" y="23985"/>
                  <a:pt x="91871" y="24042"/>
                  <a:pt x="91757" y="24042"/>
                </a:cubicBezTo>
                <a:cubicBezTo>
                  <a:pt x="91871" y="23928"/>
                  <a:pt x="91757" y="23966"/>
                  <a:pt x="91757" y="23833"/>
                </a:cubicBezTo>
                <a:cubicBezTo>
                  <a:pt x="91890" y="23795"/>
                  <a:pt x="91890" y="23909"/>
                  <a:pt x="91890" y="23985"/>
                </a:cubicBezTo>
                <a:cubicBezTo>
                  <a:pt x="92023" y="23985"/>
                  <a:pt x="91928" y="23814"/>
                  <a:pt x="92081" y="23833"/>
                </a:cubicBezTo>
                <a:close/>
                <a:moveTo>
                  <a:pt x="87306" y="24080"/>
                </a:moveTo>
                <a:cubicBezTo>
                  <a:pt x="87439" y="23909"/>
                  <a:pt x="87535" y="24176"/>
                  <a:pt x="87706" y="24137"/>
                </a:cubicBezTo>
                <a:cubicBezTo>
                  <a:pt x="87630" y="24004"/>
                  <a:pt x="87915" y="24004"/>
                  <a:pt x="87839" y="24137"/>
                </a:cubicBezTo>
                <a:cubicBezTo>
                  <a:pt x="87991" y="24042"/>
                  <a:pt x="87858" y="23757"/>
                  <a:pt x="87649" y="23776"/>
                </a:cubicBezTo>
                <a:cubicBezTo>
                  <a:pt x="87668" y="23852"/>
                  <a:pt x="87763" y="23852"/>
                  <a:pt x="87782" y="23928"/>
                </a:cubicBezTo>
                <a:cubicBezTo>
                  <a:pt x="87763" y="24004"/>
                  <a:pt x="87439" y="23890"/>
                  <a:pt x="87249" y="23928"/>
                </a:cubicBezTo>
                <a:lnTo>
                  <a:pt x="87249" y="24137"/>
                </a:lnTo>
                <a:lnTo>
                  <a:pt x="87516" y="24137"/>
                </a:lnTo>
                <a:cubicBezTo>
                  <a:pt x="87497" y="24080"/>
                  <a:pt x="87382" y="24099"/>
                  <a:pt x="87306" y="24080"/>
                </a:cubicBezTo>
                <a:close/>
                <a:moveTo>
                  <a:pt x="102124" y="23871"/>
                </a:moveTo>
                <a:cubicBezTo>
                  <a:pt x="102200" y="24004"/>
                  <a:pt x="102105" y="23966"/>
                  <a:pt x="102181" y="24137"/>
                </a:cubicBezTo>
                <a:cubicBezTo>
                  <a:pt x="102028" y="24156"/>
                  <a:pt x="102047" y="24042"/>
                  <a:pt x="101857" y="24080"/>
                </a:cubicBezTo>
                <a:cubicBezTo>
                  <a:pt x="101914" y="24233"/>
                  <a:pt x="101762" y="24214"/>
                  <a:pt x="101781" y="24347"/>
                </a:cubicBezTo>
                <a:cubicBezTo>
                  <a:pt x="102105" y="24252"/>
                  <a:pt x="102599" y="24499"/>
                  <a:pt x="102979" y="24442"/>
                </a:cubicBezTo>
                <a:cubicBezTo>
                  <a:pt x="103170" y="24423"/>
                  <a:pt x="103284" y="24461"/>
                  <a:pt x="103645" y="24499"/>
                </a:cubicBezTo>
                <a:cubicBezTo>
                  <a:pt x="103645" y="24499"/>
                  <a:pt x="104901" y="24252"/>
                  <a:pt x="104634" y="24651"/>
                </a:cubicBezTo>
                <a:cubicBezTo>
                  <a:pt x="104844" y="24689"/>
                  <a:pt x="104901" y="24613"/>
                  <a:pt x="104977" y="24556"/>
                </a:cubicBezTo>
                <a:cubicBezTo>
                  <a:pt x="104920" y="24461"/>
                  <a:pt x="104844" y="24537"/>
                  <a:pt x="104767" y="24556"/>
                </a:cubicBezTo>
                <a:cubicBezTo>
                  <a:pt x="104767" y="24309"/>
                  <a:pt x="105015" y="24556"/>
                  <a:pt x="105167" y="24499"/>
                </a:cubicBezTo>
                <a:cubicBezTo>
                  <a:pt x="105186" y="24556"/>
                  <a:pt x="105167" y="24594"/>
                  <a:pt x="105110" y="24613"/>
                </a:cubicBezTo>
                <a:cubicBezTo>
                  <a:pt x="105319" y="24480"/>
                  <a:pt x="106080" y="24613"/>
                  <a:pt x="106574" y="24499"/>
                </a:cubicBezTo>
                <a:cubicBezTo>
                  <a:pt x="106650" y="24518"/>
                  <a:pt x="106708" y="24575"/>
                  <a:pt x="106708" y="24651"/>
                </a:cubicBezTo>
                <a:lnTo>
                  <a:pt x="107373" y="24651"/>
                </a:lnTo>
                <a:cubicBezTo>
                  <a:pt x="107221" y="24366"/>
                  <a:pt x="106251" y="24613"/>
                  <a:pt x="106441" y="24290"/>
                </a:cubicBezTo>
                <a:cubicBezTo>
                  <a:pt x="106289" y="24347"/>
                  <a:pt x="106213" y="24480"/>
                  <a:pt x="105966" y="24442"/>
                </a:cubicBezTo>
                <a:cubicBezTo>
                  <a:pt x="106080" y="24309"/>
                  <a:pt x="106023" y="24271"/>
                  <a:pt x="105909" y="24404"/>
                </a:cubicBezTo>
                <a:cubicBezTo>
                  <a:pt x="105661" y="24385"/>
                  <a:pt x="106042" y="24214"/>
                  <a:pt x="105833" y="24233"/>
                </a:cubicBezTo>
                <a:cubicBezTo>
                  <a:pt x="105528" y="24214"/>
                  <a:pt x="105757" y="24309"/>
                  <a:pt x="105642" y="24404"/>
                </a:cubicBezTo>
                <a:cubicBezTo>
                  <a:pt x="104882" y="24347"/>
                  <a:pt x="104482" y="24233"/>
                  <a:pt x="103778" y="24233"/>
                </a:cubicBezTo>
                <a:cubicBezTo>
                  <a:pt x="104482" y="24118"/>
                  <a:pt x="105129" y="24233"/>
                  <a:pt x="105966" y="24233"/>
                </a:cubicBezTo>
                <a:cubicBezTo>
                  <a:pt x="106099" y="24061"/>
                  <a:pt x="105148" y="24004"/>
                  <a:pt x="105034" y="24137"/>
                </a:cubicBezTo>
                <a:cubicBezTo>
                  <a:pt x="104235" y="23909"/>
                  <a:pt x="103816" y="24004"/>
                  <a:pt x="102922" y="23928"/>
                </a:cubicBezTo>
                <a:cubicBezTo>
                  <a:pt x="102941" y="24099"/>
                  <a:pt x="102865" y="24156"/>
                  <a:pt x="102656" y="24137"/>
                </a:cubicBezTo>
                <a:cubicBezTo>
                  <a:pt x="102732" y="24061"/>
                  <a:pt x="102941" y="24080"/>
                  <a:pt x="102846" y="23871"/>
                </a:cubicBezTo>
                <a:lnTo>
                  <a:pt x="102580" y="23871"/>
                </a:lnTo>
                <a:cubicBezTo>
                  <a:pt x="102827" y="24004"/>
                  <a:pt x="102276" y="23947"/>
                  <a:pt x="102124" y="23871"/>
                </a:cubicBezTo>
                <a:close/>
                <a:moveTo>
                  <a:pt x="86584" y="23928"/>
                </a:moveTo>
                <a:cubicBezTo>
                  <a:pt x="86755" y="24099"/>
                  <a:pt x="86945" y="23947"/>
                  <a:pt x="87173" y="24042"/>
                </a:cubicBezTo>
                <a:cubicBezTo>
                  <a:pt x="87192" y="23833"/>
                  <a:pt x="86755" y="23985"/>
                  <a:pt x="86584" y="23928"/>
                </a:cubicBezTo>
                <a:close/>
                <a:moveTo>
                  <a:pt x="5155" y="24233"/>
                </a:moveTo>
                <a:cubicBezTo>
                  <a:pt x="5384" y="24461"/>
                  <a:pt x="5802" y="24290"/>
                  <a:pt x="5954" y="24137"/>
                </a:cubicBezTo>
                <a:cubicBezTo>
                  <a:pt x="5821" y="23890"/>
                  <a:pt x="5117" y="23947"/>
                  <a:pt x="5155" y="24233"/>
                </a:cubicBezTo>
                <a:close/>
                <a:moveTo>
                  <a:pt x="92689" y="24195"/>
                </a:moveTo>
                <a:cubicBezTo>
                  <a:pt x="92480" y="24385"/>
                  <a:pt x="91624" y="23985"/>
                  <a:pt x="91301" y="24347"/>
                </a:cubicBezTo>
                <a:cubicBezTo>
                  <a:pt x="91738" y="24347"/>
                  <a:pt x="92385" y="24404"/>
                  <a:pt x="92822" y="24442"/>
                </a:cubicBezTo>
                <a:cubicBezTo>
                  <a:pt x="93222" y="24480"/>
                  <a:pt x="94211" y="24423"/>
                  <a:pt x="93545" y="24385"/>
                </a:cubicBezTo>
                <a:cubicBezTo>
                  <a:pt x="93260" y="24271"/>
                  <a:pt x="92765" y="24347"/>
                  <a:pt x="92689" y="24195"/>
                </a:cubicBezTo>
                <a:close/>
                <a:moveTo>
                  <a:pt x="85709" y="24499"/>
                </a:moveTo>
                <a:cubicBezTo>
                  <a:pt x="85556" y="24727"/>
                  <a:pt x="85195" y="24385"/>
                  <a:pt x="85309" y="24594"/>
                </a:cubicBezTo>
                <a:cubicBezTo>
                  <a:pt x="85176" y="24632"/>
                  <a:pt x="85195" y="24537"/>
                  <a:pt x="85176" y="24442"/>
                </a:cubicBezTo>
                <a:cubicBezTo>
                  <a:pt x="84567" y="24366"/>
                  <a:pt x="84358" y="24613"/>
                  <a:pt x="83787" y="24556"/>
                </a:cubicBezTo>
                <a:cubicBezTo>
                  <a:pt x="84054" y="24974"/>
                  <a:pt x="84891" y="24461"/>
                  <a:pt x="85252" y="24860"/>
                </a:cubicBezTo>
                <a:cubicBezTo>
                  <a:pt x="85480" y="24936"/>
                  <a:pt x="85290" y="24689"/>
                  <a:pt x="85442" y="24708"/>
                </a:cubicBezTo>
                <a:cubicBezTo>
                  <a:pt x="85594" y="24860"/>
                  <a:pt x="85956" y="24765"/>
                  <a:pt x="86374" y="24708"/>
                </a:cubicBezTo>
                <a:cubicBezTo>
                  <a:pt x="86051" y="24518"/>
                  <a:pt x="86013" y="24803"/>
                  <a:pt x="85709" y="24499"/>
                </a:cubicBezTo>
                <a:close/>
                <a:moveTo>
                  <a:pt x="100202" y="25012"/>
                </a:moveTo>
                <a:cubicBezTo>
                  <a:pt x="100069" y="24917"/>
                  <a:pt x="100240" y="24917"/>
                  <a:pt x="100202" y="24765"/>
                </a:cubicBezTo>
                <a:cubicBezTo>
                  <a:pt x="99974" y="24784"/>
                  <a:pt x="99879" y="24727"/>
                  <a:pt x="99727" y="24708"/>
                </a:cubicBezTo>
                <a:cubicBezTo>
                  <a:pt x="99841" y="24879"/>
                  <a:pt x="99955" y="24879"/>
                  <a:pt x="100202" y="25012"/>
                </a:cubicBezTo>
                <a:close/>
                <a:moveTo>
                  <a:pt x="85385" y="24955"/>
                </a:moveTo>
                <a:cubicBezTo>
                  <a:pt x="85214" y="24822"/>
                  <a:pt x="84872" y="24898"/>
                  <a:pt x="84853" y="24765"/>
                </a:cubicBezTo>
                <a:cubicBezTo>
                  <a:pt x="84681" y="24860"/>
                  <a:pt x="84796" y="24974"/>
                  <a:pt x="84453" y="24860"/>
                </a:cubicBezTo>
                <a:cubicBezTo>
                  <a:pt x="84434" y="24974"/>
                  <a:pt x="84643" y="24917"/>
                  <a:pt x="84643" y="25012"/>
                </a:cubicBezTo>
                <a:cubicBezTo>
                  <a:pt x="84872" y="24803"/>
                  <a:pt x="85024" y="25108"/>
                  <a:pt x="85385" y="24955"/>
                </a:cubicBezTo>
                <a:close/>
                <a:moveTo>
                  <a:pt x="114944" y="24860"/>
                </a:moveTo>
                <a:cubicBezTo>
                  <a:pt x="114906" y="25069"/>
                  <a:pt x="115552" y="25012"/>
                  <a:pt x="116009" y="25069"/>
                </a:cubicBezTo>
                <a:cubicBezTo>
                  <a:pt x="115933" y="24917"/>
                  <a:pt x="115267" y="24955"/>
                  <a:pt x="114944" y="24860"/>
                </a:cubicBezTo>
                <a:close/>
                <a:moveTo>
                  <a:pt x="76084" y="25012"/>
                </a:moveTo>
                <a:lnTo>
                  <a:pt x="75761" y="25012"/>
                </a:lnTo>
                <a:cubicBezTo>
                  <a:pt x="75761" y="25069"/>
                  <a:pt x="75837" y="25050"/>
                  <a:pt x="75894" y="25069"/>
                </a:cubicBezTo>
                <a:cubicBezTo>
                  <a:pt x="75856" y="25108"/>
                  <a:pt x="75818" y="25146"/>
                  <a:pt x="75818" y="25222"/>
                </a:cubicBezTo>
                <a:cubicBezTo>
                  <a:pt x="75913" y="25165"/>
                  <a:pt x="76122" y="25184"/>
                  <a:pt x="76084" y="25012"/>
                </a:cubicBezTo>
                <a:close/>
                <a:moveTo>
                  <a:pt x="3881" y="26249"/>
                </a:moveTo>
                <a:cubicBezTo>
                  <a:pt x="3919" y="26154"/>
                  <a:pt x="4147" y="26211"/>
                  <a:pt x="4090" y="26059"/>
                </a:cubicBezTo>
                <a:cubicBezTo>
                  <a:pt x="3957" y="26078"/>
                  <a:pt x="3919" y="26021"/>
                  <a:pt x="3824" y="26001"/>
                </a:cubicBezTo>
                <a:cubicBezTo>
                  <a:pt x="4033" y="25849"/>
                  <a:pt x="4204" y="25583"/>
                  <a:pt x="4547" y="25431"/>
                </a:cubicBezTo>
                <a:cubicBezTo>
                  <a:pt x="4413" y="25031"/>
                  <a:pt x="3824" y="25393"/>
                  <a:pt x="3481" y="25431"/>
                </a:cubicBezTo>
                <a:cubicBezTo>
                  <a:pt x="3329" y="26268"/>
                  <a:pt x="4261" y="26876"/>
                  <a:pt x="5022" y="26515"/>
                </a:cubicBezTo>
                <a:cubicBezTo>
                  <a:pt x="4946" y="26325"/>
                  <a:pt x="4927" y="26287"/>
                  <a:pt x="4889" y="26154"/>
                </a:cubicBezTo>
                <a:cubicBezTo>
                  <a:pt x="4490" y="26192"/>
                  <a:pt x="4128" y="26230"/>
                  <a:pt x="3881" y="26268"/>
                </a:cubicBezTo>
                <a:close/>
                <a:moveTo>
                  <a:pt x="63131" y="25583"/>
                </a:moveTo>
                <a:cubicBezTo>
                  <a:pt x="63226" y="25716"/>
                  <a:pt x="63359" y="25678"/>
                  <a:pt x="63530" y="25640"/>
                </a:cubicBezTo>
                <a:cubicBezTo>
                  <a:pt x="63435" y="25507"/>
                  <a:pt x="63302" y="25545"/>
                  <a:pt x="63131" y="25583"/>
                </a:cubicBezTo>
                <a:close/>
                <a:moveTo>
                  <a:pt x="55561" y="25526"/>
                </a:moveTo>
                <a:cubicBezTo>
                  <a:pt x="55446" y="25545"/>
                  <a:pt x="55446" y="25678"/>
                  <a:pt x="55237" y="25640"/>
                </a:cubicBezTo>
                <a:cubicBezTo>
                  <a:pt x="55237" y="25716"/>
                  <a:pt x="55427" y="25659"/>
                  <a:pt x="55427" y="25735"/>
                </a:cubicBezTo>
                <a:cubicBezTo>
                  <a:pt x="55351" y="25792"/>
                  <a:pt x="55218" y="25754"/>
                  <a:pt x="55028" y="25735"/>
                </a:cubicBezTo>
                <a:cubicBezTo>
                  <a:pt x="55180" y="25792"/>
                  <a:pt x="55028" y="26040"/>
                  <a:pt x="54971" y="25887"/>
                </a:cubicBezTo>
                <a:cubicBezTo>
                  <a:pt x="54857" y="26173"/>
                  <a:pt x="55370" y="25906"/>
                  <a:pt x="55561" y="25849"/>
                </a:cubicBezTo>
                <a:cubicBezTo>
                  <a:pt x="55446" y="25754"/>
                  <a:pt x="55618" y="25716"/>
                  <a:pt x="55561" y="25526"/>
                </a:cubicBezTo>
                <a:close/>
                <a:moveTo>
                  <a:pt x="55637" y="25583"/>
                </a:moveTo>
                <a:cubicBezTo>
                  <a:pt x="55694" y="25773"/>
                  <a:pt x="56207" y="25716"/>
                  <a:pt x="55960" y="26001"/>
                </a:cubicBezTo>
                <a:cubicBezTo>
                  <a:pt x="56683" y="25906"/>
                  <a:pt x="55884" y="25583"/>
                  <a:pt x="55637" y="25583"/>
                </a:cubicBezTo>
                <a:close/>
                <a:moveTo>
                  <a:pt x="53240" y="25735"/>
                </a:moveTo>
                <a:cubicBezTo>
                  <a:pt x="53183" y="25659"/>
                  <a:pt x="53031" y="25659"/>
                  <a:pt x="52898" y="25640"/>
                </a:cubicBezTo>
                <a:cubicBezTo>
                  <a:pt x="52936" y="25773"/>
                  <a:pt x="52993" y="25811"/>
                  <a:pt x="52841" y="25887"/>
                </a:cubicBezTo>
                <a:cubicBezTo>
                  <a:pt x="53126" y="26059"/>
                  <a:pt x="52841" y="25659"/>
                  <a:pt x="53240" y="25735"/>
                </a:cubicBezTo>
                <a:close/>
                <a:moveTo>
                  <a:pt x="56835" y="25735"/>
                </a:moveTo>
                <a:cubicBezTo>
                  <a:pt x="56702" y="25716"/>
                  <a:pt x="56683" y="25792"/>
                  <a:pt x="56759" y="25792"/>
                </a:cubicBezTo>
                <a:cubicBezTo>
                  <a:pt x="56626" y="25963"/>
                  <a:pt x="56531" y="25697"/>
                  <a:pt x="56359" y="25735"/>
                </a:cubicBezTo>
                <a:lnTo>
                  <a:pt x="56359" y="26001"/>
                </a:lnTo>
                <a:cubicBezTo>
                  <a:pt x="56550" y="25944"/>
                  <a:pt x="56569" y="25944"/>
                  <a:pt x="56759" y="26001"/>
                </a:cubicBezTo>
                <a:cubicBezTo>
                  <a:pt x="56702" y="25849"/>
                  <a:pt x="56854" y="25868"/>
                  <a:pt x="56835" y="25735"/>
                </a:cubicBezTo>
                <a:close/>
                <a:moveTo>
                  <a:pt x="67391" y="25792"/>
                </a:moveTo>
                <a:cubicBezTo>
                  <a:pt x="67182" y="25716"/>
                  <a:pt x="67182" y="26135"/>
                  <a:pt x="67391" y="26059"/>
                </a:cubicBezTo>
                <a:close/>
                <a:moveTo>
                  <a:pt x="59688" y="25849"/>
                </a:moveTo>
                <a:lnTo>
                  <a:pt x="59479" y="25849"/>
                </a:lnTo>
                <a:lnTo>
                  <a:pt x="59479" y="26097"/>
                </a:lnTo>
                <a:cubicBezTo>
                  <a:pt x="59612" y="26078"/>
                  <a:pt x="59631" y="26021"/>
                  <a:pt x="59555" y="25944"/>
                </a:cubicBezTo>
                <a:cubicBezTo>
                  <a:pt x="59669" y="25963"/>
                  <a:pt x="59669" y="25906"/>
                  <a:pt x="59688" y="25849"/>
                </a:cubicBezTo>
                <a:close/>
                <a:moveTo>
                  <a:pt x="56702" y="26363"/>
                </a:moveTo>
                <a:cubicBezTo>
                  <a:pt x="56664" y="26325"/>
                  <a:pt x="56626" y="26268"/>
                  <a:pt x="56626" y="26211"/>
                </a:cubicBezTo>
                <a:cubicBezTo>
                  <a:pt x="56283" y="26363"/>
                  <a:pt x="56207" y="26154"/>
                  <a:pt x="55827" y="26306"/>
                </a:cubicBezTo>
                <a:cubicBezTo>
                  <a:pt x="55770" y="26287"/>
                  <a:pt x="55808" y="26059"/>
                  <a:pt x="55561" y="26059"/>
                </a:cubicBezTo>
                <a:cubicBezTo>
                  <a:pt x="55656" y="26344"/>
                  <a:pt x="55580" y="26211"/>
                  <a:pt x="55503" y="26363"/>
                </a:cubicBezTo>
                <a:cubicBezTo>
                  <a:pt x="56055" y="26401"/>
                  <a:pt x="56036" y="26344"/>
                  <a:pt x="56702" y="26363"/>
                </a:cubicBezTo>
                <a:close/>
                <a:moveTo>
                  <a:pt x="66326" y="26306"/>
                </a:moveTo>
                <a:lnTo>
                  <a:pt x="66060" y="26306"/>
                </a:lnTo>
                <a:cubicBezTo>
                  <a:pt x="66155" y="26439"/>
                  <a:pt x="66326" y="26477"/>
                  <a:pt x="66193" y="26667"/>
                </a:cubicBezTo>
                <a:cubicBezTo>
                  <a:pt x="66345" y="26686"/>
                  <a:pt x="66440" y="26667"/>
                  <a:pt x="66517" y="26610"/>
                </a:cubicBezTo>
                <a:cubicBezTo>
                  <a:pt x="66421" y="26534"/>
                  <a:pt x="66250" y="26515"/>
                  <a:pt x="66326" y="26306"/>
                </a:cubicBezTo>
                <a:close/>
                <a:moveTo>
                  <a:pt x="63530" y="26667"/>
                </a:moveTo>
                <a:cubicBezTo>
                  <a:pt x="63625" y="26648"/>
                  <a:pt x="63530" y="26572"/>
                  <a:pt x="63473" y="26572"/>
                </a:cubicBezTo>
                <a:cubicBezTo>
                  <a:pt x="63473" y="26515"/>
                  <a:pt x="63549" y="26534"/>
                  <a:pt x="63606" y="26515"/>
                </a:cubicBezTo>
                <a:cubicBezTo>
                  <a:pt x="63416" y="26382"/>
                  <a:pt x="63226" y="26496"/>
                  <a:pt x="62998" y="26458"/>
                </a:cubicBezTo>
                <a:cubicBezTo>
                  <a:pt x="63017" y="26515"/>
                  <a:pt x="63131" y="26496"/>
                  <a:pt x="63207" y="26515"/>
                </a:cubicBezTo>
                <a:cubicBezTo>
                  <a:pt x="63226" y="26629"/>
                  <a:pt x="63473" y="26591"/>
                  <a:pt x="63530" y="26667"/>
                </a:cubicBezTo>
                <a:close/>
                <a:moveTo>
                  <a:pt x="56626" y="26781"/>
                </a:moveTo>
                <a:cubicBezTo>
                  <a:pt x="56626" y="26534"/>
                  <a:pt x="56359" y="26876"/>
                  <a:pt x="56302" y="26667"/>
                </a:cubicBezTo>
                <a:cubicBezTo>
                  <a:pt x="56207" y="26686"/>
                  <a:pt x="56245" y="26762"/>
                  <a:pt x="56226" y="26819"/>
                </a:cubicBezTo>
                <a:cubicBezTo>
                  <a:pt x="56112" y="26686"/>
                  <a:pt x="55960" y="26838"/>
                  <a:pt x="55960" y="26667"/>
                </a:cubicBezTo>
                <a:lnTo>
                  <a:pt x="55561" y="26667"/>
                </a:lnTo>
                <a:cubicBezTo>
                  <a:pt x="55580" y="26762"/>
                  <a:pt x="55484" y="26781"/>
                  <a:pt x="55503" y="26876"/>
                </a:cubicBezTo>
                <a:cubicBezTo>
                  <a:pt x="55751" y="26724"/>
                  <a:pt x="55941" y="26838"/>
                  <a:pt x="56150" y="26972"/>
                </a:cubicBezTo>
                <a:cubicBezTo>
                  <a:pt x="56302" y="26762"/>
                  <a:pt x="57082" y="27181"/>
                  <a:pt x="57158" y="26724"/>
                </a:cubicBezTo>
                <a:cubicBezTo>
                  <a:pt x="57101" y="26743"/>
                  <a:pt x="56911" y="26838"/>
                  <a:pt x="56949" y="26667"/>
                </a:cubicBezTo>
                <a:cubicBezTo>
                  <a:pt x="56911" y="26762"/>
                  <a:pt x="56645" y="26667"/>
                  <a:pt x="56626" y="26781"/>
                </a:cubicBezTo>
                <a:close/>
                <a:moveTo>
                  <a:pt x="72242" y="26876"/>
                </a:moveTo>
                <a:cubicBezTo>
                  <a:pt x="72280" y="26895"/>
                  <a:pt x="71709" y="26934"/>
                  <a:pt x="71766" y="26781"/>
                </a:cubicBezTo>
                <a:cubicBezTo>
                  <a:pt x="71614" y="26781"/>
                  <a:pt x="71747" y="26991"/>
                  <a:pt x="71709" y="27086"/>
                </a:cubicBezTo>
                <a:cubicBezTo>
                  <a:pt x="71500" y="27029"/>
                  <a:pt x="71500" y="27029"/>
                  <a:pt x="71310" y="27086"/>
                </a:cubicBezTo>
                <a:cubicBezTo>
                  <a:pt x="71310" y="26895"/>
                  <a:pt x="71709" y="27029"/>
                  <a:pt x="71633" y="26781"/>
                </a:cubicBezTo>
                <a:cubicBezTo>
                  <a:pt x="71386" y="26667"/>
                  <a:pt x="71367" y="26800"/>
                  <a:pt x="70967" y="26781"/>
                </a:cubicBezTo>
                <a:cubicBezTo>
                  <a:pt x="71043" y="26991"/>
                  <a:pt x="71291" y="26762"/>
                  <a:pt x="71576" y="26819"/>
                </a:cubicBezTo>
                <a:cubicBezTo>
                  <a:pt x="71462" y="26991"/>
                  <a:pt x="70872" y="26800"/>
                  <a:pt x="71043" y="27086"/>
                </a:cubicBezTo>
                <a:cubicBezTo>
                  <a:pt x="70796" y="27124"/>
                  <a:pt x="70986" y="26819"/>
                  <a:pt x="70701" y="26876"/>
                </a:cubicBezTo>
                <a:cubicBezTo>
                  <a:pt x="70682" y="26991"/>
                  <a:pt x="70758" y="27010"/>
                  <a:pt x="70777" y="27086"/>
                </a:cubicBezTo>
                <a:cubicBezTo>
                  <a:pt x="70644" y="27143"/>
                  <a:pt x="70454" y="27010"/>
                  <a:pt x="70644" y="26991"/>
                </a:cubicBezTo>
                <a:cubicBezTo>
                  <a:pt x="70207" y="26857"/>
                  <a:pt x="69427" y="26743"/>
                  <a:pt x="69313" y="26934"/>
                </a:cubicBezTo>
                <a:cubicBezTo>
                  <a:pt x="69103" y="26705"/>
                  <a:pt x="68552" y="27048"/>
                  <a:pt x="68381" y="26781"/>
                </a:cubicBezTo>
                <a:cubicBezTo>
                  <a:pt x="68000" y="26819"/>
                  <a:pt x="66574" y="26972"/>
                  <a:pt x="65927" y="26876"/>
                </a:cubicBezTo>
                <a:cubicBezTo>
                  <a:pt x="65718" y="26857"/>
                  <a:pt x="65699" y="26800"/>
                  <a:pt x="65584" y="26819"/>
                </a:cubicBezTo>
                <a:cubicBezTo>
                  <a:pt x="64557" y="27048"/>
                  <a:pt x="63397" y="26610"/>
                  <a:pt x="62408" y="26876"/>
                </a:cubicBezTo>
                <a:cubicBezTo>
                  <a:pt x="62351" y="27086"/>
                  <a:pt x="62750" y="26819"/>
                  <a:pt x="62731" y="27086"/>
                </a:cubicBezTo>
                <a:cubicBezTo>
                  <a:pt x="62807" y="26800"/>
                  <a:pt x="63568" y="26953"/>
                  <a:pt x="63663" y="26991"/>
                </a:cubicBezTo>
                <a:cubicBezTo>
                  <a:pt x="63530" y="27067"/>
                  <a:pt x="63359" y="27067"/>
                  <a:pt x="63207" y="27029"/>
                </a:cubicBezTo>
                <a:cubicBezTo>
                  <a:pt x="63454" y="27181"/>
                  <a:pt x="63739" y="27086"/>
                  <a:pt x="64120" y="27181"/>
                </a:cubicBezTo>
                <a:cubicBezTo>
                  <a:pt x="64063" y="27010"/>
                  <a:pt x="64215" y="27029"/>
                  <a:pt x="64386" y="27029"/>
                </a:cubicBezTo>
                <a:cubicBezTo>
                  <a:pt x="63930" y="27162"/>
                  <a:pt x="64652" y="27257"/>
                  <a:pt x="64386" y="26991"/>
                </a:cubicBezTo>
                <a:cubicBezTo>
                  <a:pt x="64652" y="26819"/>
                  <a:pt x="65508" y="27124"/>
                  <a:pt x="65718" y="26934"/>
                </a:cubicBezTo>
                <a:cubicBezTo>
                  <a:pt x="65813" y="26991"/>
                  <a:pt x="66022" y="26972"/>
                  <a:pt x="65984" y="27143"/>
                </a:cubicBezTo>
                <a:cubicBezTo>
                  <a:pt x="66269" y="27048"/>
                  <a:pt x="65851" y="27029"/>
                  <a:pt x="66117" y="26934"/>
                </a:cubicBezTo>
                <a:cubicBezTo>
                  <a:pt x="66345" y="27124"/>
                  <a:pt x="66764" y="26800"/>
                  <a:pt x="66916" y="27029"/>
                </a:cubicBezTo>
                <a:cubicBezTo>
                  <a:pt x="67410" y="26705"/>
                  <a:pt x="67962" y="27295"/>
                  <a:pt x="68571" y="27143"/>
                </a:cubicBezTo>
                <a:cubicBezTo>
                  <a:pt x="68552" y="27067"/>
                  <a:pt x="68495" y="27029"/>
                  <a:pt x="68381" y="27029"/>
                </a:cubicBezTo>
                <a:cubicBezTo>
                  <a:pt x="68476" y="26914"/>
                  <a:pt x="68533" y="26953"/>
                  <a:pt x="68704" y="26972"/>
                </a:cubicBezTo>
                <a:cubicBezTo>
                  <a:pt x="68723" y="27067"/>
                  <a:pt x="68628" y="27086"/>
                  <a:pt x="68647" y="27181"/>
                </a:cubicBezTo>
                <a:cubicBezTo>
                  <a:pt x="69864" y="27048"/>
                  <a:pt x="71158" y="27314"/>
                  <a:pt x="72432" y="27181"/>
                </a:cubicBezTo>
                <a:cubicBezTo>
                  <a:pt x="72622" y="27162"/>
                  <a:pt x="72375" y="27466"/>
                  <a:pt x="72565" y="27447"/>
                </a:cubicBezTo>
                <a:cubicBezTo>
                  <a:pt x="72831" y="27466"/>
                  <a:pt x="72546" y="27333"/>
                  <a:pt x="72622" y="27181"/>
                </a:cubicBezTo>
                <a:lnTo>
                  <a:pt x="73155" y="27181"/>
                </a:lnTo>
                <a:cubicBezTo>
                  <a:pt x="72850" y="26972"/>
                  <a:pt x="73649" y="27105"/>
                  <a:pt x="73954" y="27029"/>
                </a:cubicBezTo>
                <a:cubicBezTo>
                  <a:pt x="73859" y="26819"/>
                  <a:pt x="73231" y="27029"/>
                  <a:pt x="73098" y="26819"/>
                </a:cubicBezTo>
                <a:cubicBezTo>
                  <a:pt x="73231" y="27162"/>
                  <a:pt x="72432" y="26648"/>
                  <a:pt x="72432" y="26934"/>
                </a:cubicBezTo>
                <a:cubicBezTo>
                  <a:pt x="72337" y="26914"/>
                  <a:pt x="72375" y="26800"/>
                  <a:pt x="72375" y="26724"/>
                </a:cubicBezTo>
                <a:cubicBezTo>
                  <a:pt x="72280" y="26781"/>
                  <a:pt x="72261" y="26743"/>
                  <a:pt x="72166" y="26724"/>
                </a:cubicBezTo>
                <a:cubicBezTo>
                  <a:pt x="71937" y="26781"/>
                  <a:pt x="72356" y="26743"/>
                  <a:pt x="72242" y="26876"/>
                </a:cubicBezTo>
                <a:close/>
                <a:moveTo>
                  <a:pt x="59745" y="26781"/>
                </a:moveTo>
                <a:cubicBezTo>
                  <a:pt x="59726" y="27010"/>
                  <a:pt x="60068" y="26914"/>
                  <a:pt x="60221" y="26876"/>
                </a:cubicBezTo>
                <a:cubicBezTo>
                  <a:pt x="60106" y="26800"/>
                  <a:pt x="59916" y="26800"/>
                  <a:pt x="59745" y="26781"/>
                </a:cubicBezTo>
                <a:close/>
                <a:moveTo>
                  <a:pt x="53430" y="26819"/>
                </a:moveTo>
                <a:cubicBezTo>
                  <a:pt x="53240" y="26781"/>
                  <a:pt x="53240" y="26914"/>
                  <a:pt x="53031" y="26876"/>
                </a:cubicBezTo>
                <a:cubicBezTo>
                  <a:pt x="53164" y="26953"/>
                  <a:pt x="53468" y="27048"/>
                  <a:pt x="53430" y="26819"/>
                </a:cubicBezTo>
                <a:close/>
                <a:moveTo>
                  <a:pt x="73554" y="27238"/>
                </a:moveTo>
                <a:cubicBezTo>
                  <a:pt x="74448" y="27029"/>
                  <a:pt x="75532" y="27542"/>
                  <a:pt x="76160" y="27086"/>
                </a:cubicBezTo>
                <a:cubicBezTo>
                  <a:pt x="76369" y="27067"/>
                  <a:pt x="76293" y="27333"/>
                  <a:pt x="76483" y="27181"/>
                </a:cubicBezTo>
                <a:cubicBezTo>
                  <a:pt x="76217" y="27067"/>
                  <a:pt x="76502" y="27086"/>
                  <a:pt x="76750" y="27086"/>
                </a:cubicBezTo>
                <a:cubicBezTo>
                  <a:pt x="76008" y="26876"/>
                  <a:pt x="74753" y="26953"/>
                  <a:pt x="74353" y="27143"/>
                </a:cubicBezTo>
                <a:cubicBezTo>
                  <a:pt x="74106" y="27200"/>
                  <a:pt x="74258" y="26953"/>
                  <a:pt x="74030" y="26991"/>
                </a:cubicBezTo>
                <a:cubicBezTo>
                  <a:pt x="74448" y="27257"/>
                  <a:pt x="73668" y="26991"/>
                  <a:pt x="73554" y="27238"/>
                </a:cubicBezTo>
                <a:close/>
                <a:moveTo>
                  <a:pt x="96417" y="27086"/>
                </a:moveTo>
                <a:cubicBezTo>
                  <a:pt x="96550" y="26991"/>
                  <a:pt x="96208" y="27124"/>
                  <a:pt x="96075" y="27029"/>
                </a:cubicBezTo>
                <a:cubicBezTo>
                  <a:pt x="96113" y="27067"/>
                  <a:pt x="96151" y="27124"/>
                  <a:pt x="96151" y="27181"/>
                </a:cubicBezTo>
                <a:lnTo>
                  <a:pt x="96341" y="27181"/>
                </a:lnTo>
                <a:cubicBezTo>
                  <a:pt x="96341" y="27124"/>
                  <a:pt x="96360" y="27105"/>
                  <a:pt x="96417" y="27086"/>
                </a:cubicBezTo>
                <a:close/>
                <a:moveTo>
                  <a:pt x="79546" y="27352"/>
                </a:moveTo>
                <a:cubicBezTo>
                  <a:pt x="79489" y="27143"/>
                  <a:pt x="79774" y="27219"/>
                  <a:pt x="79869" y="27143"/>
                </a:cubicBezTo>
                <a:cubicBezTo>
                  <a:pt x="78861" y="27010"/>
                  <a:pt x="78176" y="27067"/>
                  <a:pt x="77092" y="27029"/>
                </a:cubicBezTo>
                <a:cubicBezTo>
                  <a:pt x="77168" y="27181"/>
                  <a:pt x="77758" y="27143"/>
                  <a:pt x="77948" y="27143"/>
                </a:cubicBezTo>
                <a:cubicBezTo>
                  <a:pt x="78119" y="27238"/>
                  <a:pt x="77986" y="27333"/>
                  <a:pt x="78405" y="27295"/>
                </a:cubicBezTo>
                <a:cubicBezTo>
                  <a:pt x="78081" y="27105"/>
                  <a:pt x="78195" y="27257"/>
                  <a:pt x="78538" y="27295"/>
                </a:cubicBezTo>
                <a:cubicBezTo>
                  <a:pt x="78994" y="27333"/>
                  <a:pt x="79203" y="27124"/>
                  <a:pt x="79546" y="27352"/>
                </a:cubicBezTo>
                <a:close/>
                <a:moveTo>
                  <a:pt x="66383" y="27143"/>
                </a:moveTo>
                <a:cubicBezTo>
                  <a:pt x="66612" y="27124"/>
                  <a:pt x="66840" y="27086"/>
                  <a:pt x="67049" y="27181"/>
                </a:cubicBezTo>
                <a:cubicBezTo>
                  <a:pt x="67258" y="27086"/>
                  <a:pt x="66364" y="26914"/>
                  <a:pt x="66383" y="27143"/>
                </a:cubicBezTo>
                <a:close/>
                <a:moveTo>
                  <a:pt x="96874" y="27086"/>
                </a:moveTo>
                <a:cubicBezTo>
                  <a:pt x="96703" y="27181"/>
                  <a:pt x="96607" y="27048"/>
                  <a:pt x="96417" y="27143"/>
                </a:cubicBezTo>
                <a:cubicBezTo>
                  <a:pt x="96417" y="27219"/>
                  <a:pt x="96950" y="27257"/>
                  <a:pt x="96874" y="27086"/>
                </a:cubicBezTo>
                <a:close/>
                <a:moveTo>
                  <a:pt x="99993" y="27352"/>
                </a:moveTo>
                <a:cubicBezTo>
                  <a:pt x="100012" y="27485"/>
                  <a:pt x="100279" y="27447"/>
                  <a:pt x="100469" y="27447"/>
                </a:cubicBezTo>
                <a:cubicBezTo>
                  <a:pt x="100374" y="27371"/>
                  <a:pt x="100202" y="27333"/>
                  <a:pt x="99993" y="27352"/>
                </a:cubicBezTo>
                <a:close/>
                <a:moveTo>
                  <a:pt x="83122" y="27352"/>
                </a:moveTo>
                <a:cubicBezTo>
                  <a:pt x="82893" y="27504"/>
                  <a:pt x="83521" y="27428"/>
                  <a:pt x="83464" y="27504"/>
                </a:cubicBezTo>
                <a:cubicBezTo>
                  <a:pt x="83635" y="27371"/>
                  <a:pt x="83103" y="27390"/>
                  <a:pt x="83122" y="27352"/>
                </a:cubicBezTo>
                <a:close/>
                <a:moveTo>
                  <a:pt x="83597" y="27390"/>
                </a:moveTo>
                <a:cubicBezTo>
                  <a:pt x="83978" y="27599"/>
                  <a:pt x="84396" y="27447"/>
                  <a:pt x="84929" y="27504"/>
                </a:cubicBezTo>
                <a:cubicBezTo>
                  <a:pt x="84586" y="27314"/>
                  <a:pt x="84225" y="27542"/>
                  <a:pt x="83597" y="27390"/>
                </a:cubicBezTo>
                <a:close/>
                <a:moveTo>
                  <a:pt x="82722" y="27390"/>
                </a:moveTo>
                <a:cubicBezTo>
                  <a:pt x="82437" y="27485"/>
                  <a:pt x="82190" y="27276"/>
                  <a:pt x="82133" y="27542"/>
                </a:cubicBezTo>
                <a:cubicBezTo>
                  <a:pt x="82247" y="27428"/>
                  <a:pt x="82760" y="27732"/>
                  <a:pt x="82722" y="27390"/>
                </a:cubicBezTo>
                <a:close/>
                <a:moveTo>
                  <a:pt x="107963" y="27542"/>
                </a:moveTo>
                <a:cubicBezTo>
                  <a:pt x="107697" y="27542"/>
                  <a:pt x="107716" y="27618"/>
                  <a:pt x="107506" y="27542"/>
                </a:cubicBezTo>
                <a:cubicBezTo>
                  <a:pt x="107468" y="27675"/>
                  <a:pt x="108020" y="27732"/>
                  <a:pt x="107963" y="27542"/>
                </a:cubicBezTo>
                <a:close/>
                <a:moveTo>
                  <a:pt x="104577" y="27542"/>
                </a:moveTo>
                <a:cubicBezTo>
                  <a:pt x="104520" y="27542"/>
                  <a:pt x="104520" y="27561"/>
                  <a:pt x="104520" y="27599"/>
                </a:cubicBezTo>
                <a:lnTo>
                  <a:pt x="104520" y="27713"/>
                </a:lnTo>
                <a:cubicBezTo>
                  <a:pt x="104710" y="27618"/>
                  <a:pt x="104710" y="27713"/>
                  <a:pt x="104977" y="27751"/>
                </a:cubicBezTo>
                <a:cubicBezTo>
                  <a:pt x="104939" y="27713"/>
                  <a:pt x="104901" y="27675"/>
                  <a:pt x="104901" y="27599"/>
                </a:cubicBezTo>
                <a:cubicBezTo>
                  <a:pt x="104691" y="27580"/>
                  <a:pt x="104634" y="27732"/>
                  <a:pt x="104577" y="27561"/>
                </a:cubicBezTo>
                <a:close/>
                <a:moveTo>
                  <a:pt x="82323" y="27599"/>
                </a:moveTo>
                <a:cubicBezTo>
                  <a:pt x="82190" y="27656"/>
                  <a:pt x="81961" y="27656"/>
                  <a:pt x="81923" y="27808"/>
                </a:cubicBezTo>
                <a:cubicBezTo>
                  <a:pt x="82038" y="27751"/>
                  <a:pt x="82361" y="27847"/>
                  <a:pt x="82665" y="27808"/>
                </a:cubicBezTo>
                <a:cubicBezTo>
                  <a:pt x="82874" y="27675"/>
                  <a:pt x="82133" y="27885"/>
                  <a:pt x="82323" y="27599"/>
                </a:cubicBezTo>
                <a:close/>
                <a:moveTo>
                  <a:pt x="93621" y="27713"/>
                </a:moveTo>
                <a:cubicBezTo>
                  <a:pt x="93583" y="27656"/>
                  <a:pt x="93355" y="27656"/>
                  <a:pt x="93089" y="27656"/>
                </a:cubicBezTo>
                <a:cubicBezTo>
                  <a:pt x="93051" y="27770"/>
                  <a:pt x="93184" y="27751"/>
                  <a:pt x="93279" y="27751"/>
                </a:cubicBezTo>
                <a:cubicBezTo>
                  <a:pt x="93355" y="27789"/>
                  <a:pt x="93355" y="27885"/>
                  <a:pt x="93488" y="27866"/>
                </a:cubicBezTo>
                <a:cubicBezTo>
                  <a:pt x="93507" y="27808"/>
                  <a:pt x="93469" y="27808"/>
                  <a:pt x="93412" y="27808"/>
                </a:cubicBezTo>
                <a:cubicBezTo>
                  <a:pt x="93488" y="27732"/>
                  <a:pt x="93526" y="27827"/>
                  <a:pt x="93621" y="27713"/>
                </a:cubicBezTo>
                <a:close/>
                <a:moveTo>
                  <a:pt x="111691" y="27751"/>
                </a:moveTo>
                <a:cubicBezTo>
                  <a:pt x="111539" y="27789"/>
                  <a:pt x="111158" y="27675"/>
                  <a:pt x="111215" y="27866"/>
                </a:cubicBezTo>
                <a:cubicBezTo>
                  <a:pt x="111558" y="27827"/>
                  <a:pt x="111710" y="27942"/>
                  <a:pt x="112014" y="27923"/>
                </a:cubicBezTo>
                <a:cubicBezTo>
                  <a:pt x="112281" y="27923"/>
                  <a:pt x="111653" y="27904"/>
                  <a:pt x="111691" y="27770"/>
                </a:cubicBezTo>
                <a:close/>
                <a:moveTo>
                  <a:pt x="1960" y="28018"/>
                </a:moveTo>
                <a:cubicBezTo>
                  <a:pt x="1922" y="28531"/>
                  <a:pt x="914" y="28493"/>
                  <a:pt x="1161" y="29045"/>
                </a:cubicBezTo>
                <a:cubicBezTo>
                  <a:pt x="1484" y="28912"/>
                  <a:pt x="1579" y="29026"/>
                  <a:pt x="1903" y="29102"/>
                </a:cubicBezTo>
                <a:lnTo>
                  <a:pt x="1903" y="29368"/>
                </a:lnTo>
                <a:cubicBezTo>
                  <a:pt x="2093" y="29520"/>
                  <a:pt x="2397" y="29596"/>
                  <a:pt x="2626" y="29730"/>
                </a:cubicBezTo>
                <a:cubicBezTo>
                  <a:pt x="3329" y="29520"/>
                  <a:pt x="4128" y="30186"/>
                  <a:pt x="4813" y="29673"/>
                </a:cubicBezTo>
                <a:cubicBezTo>
                  <a:pt x="4813" y="29520"/>
                  <a:pt x="4547" y="29577"/>
                  <a:pt x="4356" y="29577"/>
                </a:cubicBezTo>
                <a:cubicBezTo>
                  <a:pt x="4528" y="29768"/>
                  <a:pt x="3691" y="29673"/>
                  <a:pt x="3691" y="29520"/>
                </a:cubicBezTo>
                <a:cubicBezTo>
                  <a:pt x="3995" y="29368"/>
                  <a:pt x="4604" y="29444"/>
                  <a:pt x="4946" y="29311"/>
                </a:cubicBezTo>
                <a:cubicBezTo>
                  <a:pt x="4737" y="29197"/>
                  <a:pt x="4718" y="28950"/>
                  <a:pt x="4356" y="28950"/>
                </a:cubicBezTo>
                <a:cubicBezTo>
                  <a:pt x="4394" y="28817"/>
                  <a:pt x="4413" y="28817"/>
                  <a:pt x="4490" y="28645"/>
                </a:cubicBezTo>
                <a:cubicBezTo>
                  <a:pt x="4109" y="28721"/>
                  <a:pt x="3691" y="28626"/>
                  <a:pt x="3424" y="28702"/>
                </a:cubicBezTo>
                <a:cubicBezTo>
                  <a:pt x="3082" y="28360"/>
                  <a:pt x="2626" y="28113"/>
                  <a:pt x="1960" y="28018"/>
                </a:cubicBezTo>
                <a:close/>
                <a:moveTo>
                  <a:pt x="104767" y="28113"/>
                </a:moveTo>
                <a:cubicBezTo>
                  <a:pt x="104901" y="28417"/>
                  <a:pt x="105414" y="28322"/>
                  <a:pt x="105776" y="28322"/>
                </a:cubicBezTo>
                <a:cubicBezTo>
                  <a:pt x="105623" y="28056"/>
                  <a:pt x="104996" y="28322"/>
                  <a:pt x="104767" y="28113"/>
                </a:cubicBezTo>
                <a:close/>
                <a:moveTo>
                  <a:pt x="92613" y="28284"/>
                </a:moveTo>
                <a:cubicBezTo>
                  <a:pt x="92423" y="28303"/>
                  <a:pt x="92689" y="28379"/>
                  <a:pt x="92613" y="28474"/>
                </a:cubicBezTo>
                <a:lnTo>
                  <a:pt x="93089" y="28474"/>
                </a:lnTo>
                <a:cubicBezTo>
                  <a:pt x="92975" y="28436"/>
                  <a:pt x="92936" y="28322"/>
                  <a:pt x="92879" y="28227"/>
                </a:cubicBezTo>
                <a:lnTo>
                  <a:pt x="92689" y="28227"/>
                </a:lnTo>
                <a:cubicBezTo>
                  <a:pt x="92822" y="28379"/>
                  <a:pt x="92765" y="28436"/>
                  <a:pt x="92613" y="28284"/>
                </a:cubicBezTo>
                <a:close/>
                <a:moveTo>
                  <a:pt x="105833" y="28284"/>
                </a:moveTo>
                <a:cubicBezTo>
                  <a:pt x="106327" y="28474"/>
                  <a:pt x="107145" y="28398"/>
                  <a:pt x="107773" y="28474"/>
                </a:cubicBezTo>
                <a:cubicBezTo>
                  <a:pt x="107145" y="28265"/>
                  <a:pt x="106670" y="28341"/>
                  <a:pt x="105833" y="28284"/>
                </a:cubicBezTo>
                <a:close/>
                <a:moveTo>
                  <a:pt x="104710" y="28436"/>
                </a:moveTo>
                <a:cubicBezTo>
                  <a:pt x="104786" y="28550"/>
                  <a:pt x="104920" y="28626"/>
                  <a:pt x="105110" y="28645"/>
                </a:cubicBezTo>
                <a:cubicBezTo>
                  <a:pt x="105281" y="28626"/>
                  <a:pt x="105300" y="28474"/>
                  <a:pt x="105566" y="28531"/>
                </a:cubicBezTo>
                <a:cubicBezTo>
                  <a:pt x="105376" y="28436"/>
                  <a:pt x="104939" y="28322"/>
                  <a:pt x="104710" y="28436"/>
                </a:cubicBezTo>
                <a:close/>
                <a:moveTo>
                  <a:pt x="69503" y="28379"/>
                </a:moveTo>
                <a:cubicBezTo>
                  <a:pt x="69465" y="28417"/>
                  <a:pt x="69446" y="28493"/>
                  <a:pt x="69446" y="28588"/>
                </a:cubicBezTo>
                <a:cubicBezTo>
                  <a:pt x="69655" y="28398"/>
                  <a:pt x="69807" y="28588"/>
                  <a:pt x="70035" y="28474"/>
                </a:cubicBezTo>
                <a:cubicBezTo>
                  <a:pt x="69826" y="28360"/>
                  <a:pt x="69788" y="28436"/>
                  <a:pt x="69503" y="28379"/>
                </a:cubicBezTo>
                <a:close/>
                <a:moveTo>
                  <a:pt x="109218" y="28474"/>
                </a:moveTo>
                <a:cubicBezTo>
                  <a:pt x="109218" y="28702"/>
                  <a:pt x="109751" y="28664"/>
                  <a:pt x="109884" y="28588"/>
                </a:cubicBezTo>
                <a:cubicBezTo>
                  <a:pt x="109770" y="28474"/>
                  <a:pt x="109504" y="28474"/>
                  <a:pt x="109218" y="28474"/>
                </a:cubicBezTo>
                <a:close/>
                <a:moveTo>
                  <a:pt x="105776" y="28626"/>
                </a:moveTo>
                <a:cubicBezTo>
                  <a:pt x="106194" y="28588"/>
                  <a:pt x="106403" y="28626"/>
                  <a:pt x="106898" y="28740"/>
                </a:cubicBezTo>
                <a:cubicBezTo>
                  <a:pt x="106974" y="28379"/>
                  <a:pt x="105833" y="28455"/>
                  <a:pt x="105776" y="28626"/>
                </a:cubicBezTo>
                <a:close/>
                <a:moveTo>
                  <a:pt x="97007" y="28683"/>
                </a:moveTo>
                <a:cubicBezTo>
                  <a:pt x="97673" y="28702"/>
                  <a:pt x="98567" y="28836"/>
                  <a:pt x="99327" y="28740"/>
                </a:cubicBezTo>
                <a:cubicBezTo>
                  <a:pt x="98300" y="28569"/>
                  <a:pt x="97825" y="28550"/>
                  <a:pt x="97007" y="28683"/>
                </a:cubicBezTo>
                <a:close/>
                <a:moveTo>
                  <a:pt x="120726" y="28683"/>
                </a:moveTo>
                <a:cubicBezTo>
                  <a:pt x="120574" y="28836"/>
                  <a:pt x="120802" y="28969"/>
                  <a:pt x="120593" y="29102"/>
                </a:cubicBezTo>
                <a:cubicBezTo>
                  <a:pt x="120707" y="29102"/>
                  <a:pt x="120726" y="29159"/>
                  <a:pt x="120859" y="29159"/>
                </a:cubicBezTo>
                <a:cubicBezTo>
                  <a:pt x="120992" y="29083"/>
                  <a:pt x="120764" y="29026"/>
                  <a:pt x="120916" y="29007"/>
                </a:cubicBezTo>
                <a:cubicBezTo>
                  <a:pt x="120745" y="28912"/>
                  <a:pt x="120840" y="28931"/>
                  <a:pt x="120859" y="28740"/>
                </a:cubicBezTo>
                <a:cubicBezTo>
                  <a:pt x="120783" y="28740"/>
                  <a:pt x="120726" y="28721"/>
                  <a:pt x="120726" y="28683"/>
                </a:cubicBezTo>
                <a:close/>
                <a:moveTo>
                  <a:pt x="120060" y="28683"/>
                </a:moveTo>
                <a:lnTo>
                  <a:pt x="120060" y="28950"/>
                </a:lnTo>
                <a:cubicBezTo>
                  <a:pt x="120117" y="28912"/>
                  <a:pt x="120174" y="28893"/>
                  <a:pt x="120193" y="28950"/>
                </a:cubicBezTo>
                <a:cubicBezTo>
                  <a:pt x="120269" y="28931"/>
                  <a:pt x="120250" y="28855"/>
                  <a:pt x="120250" y="28798"/>
                </a:cubicBezTo>
                <a:cubicBezTo>
                  <a:pt x="120422" y="28779"/>
                  <a:pt x="120212" y="29026"/>
                  <a:pt x="120460" y="28950"/>
                </a:cubicBezTo>
                <a:cubicBezTo>
                  <a:pt x="120384" y="28702"/>
                  <a:pt x="120250" y="28798"/>
                  <a:pt x="120060" y="28683"/>
                </a:cubicBezTo>
                <a:close/>
                <a:moveTo>
                  <a:pt x="119318" y="28683"/>
                </a:moveTo>
                <a:cubicBezTo>
                  <a:pt x="119299" y="28779"/>
                  <a:pt x="119394" y="28779"/>
                  <a:pt x="119394" y="28836"/>
                </a:cubicBezTo>
                <a:cubicBezTo>
                  <a:pt x="119375" y="28893"/>
                  <a:pt x="119280" y="28893"/>
                  <a:pt x="119185" y="28893"/>
                </a:cubicBezTo>
                <a:cubicBezTo>
                  <a:pt x="119185" y="29007"/>
                  <a:pt x="119432" y="28912"/>
                  <a:pt x="119528" y="28950"/>
                </a:cubicBezTo>
                <a:cubicBezTo>
                  <a:pt x="119547" y="28798"/>
                  <a:pt x="119528" y="28664"/>
                  <a:pt x="119318" y="28683"/>
                </a:cubicBezTo>
                <a:close/>
                <a:moveTo>
                  <a:pt x="112490" y="28683"/>
                </a:moveTo>
                <a:lnTo>
                  <a:pt x="112490" y="28836"/>
                </a:lnTo>
                <a:cubicBezTo>
                  <a:pt x="112775" y="28836"/>
                  <a:pt x="112756" y="29007"/>
                  <a:pt x="112946" y="28836"/>
                </a:cubicBezTo>
                <a:cubicBezTo>
                  <a:pt x="112775" y="28798"/>
                  <a:pt x="112699" y="28702"/>
                  <a:pt x="112490" y="28683"/>
                </a:cubicBezTo>
                <a:close/>
                <a:moveTo>
                  <a:pt x="121316" y="28798"/>
                </a:moveTo>
                <a:cubicBezTo>
                  <a:pt x="121163" y="28874"/>
                  <a:pt x="121468" y="28912"/>
                  <a:pt x="121582" y="28836"/>
                </a:cubicBezTo>
                <a:cubicBezTo>
                  <a:pt x="121544" y="28874"/>
                  <a:pt x="121525" y="28931"/>
                  <a:pt x="121525" y="28988"/>
                </a:cubicBezTo>
                <a:cubicBezTo>
                  <a:pt x="121468" y="28969"/>
                  <a:pt x="121411" y="28950"/>
                  <a:pt x="121316" y="28950"/>
                </a:cubicBezTo>
                <a:lnTo>
                  <a:pt x="121316" y="29159"/>
                </a:lnTo>
                <a:cubicBezTo>
                  <a:pt x="121525" y="29197"/>
                  <a:pt x="121392" y="28969"/>
                  <a:pt x="121658" y="29045"/>
                </a:cubicBezTo>
                <a:cubicBezTo>
                  <a:pt x="121601" y="28893"/>
                  <a:pt x="121715" y="28855"/>
                  <a:pt x="121715" y="28740"/>
                </a:cubicBezTo>
                <a:cubicBezTo>
                  <a:pt x="121563" y="28721"/>
                  <a:pt x="121354" y="28893"/>
                  <a:pt x="121316" y="28798"/>
                </a:cubicBezTo>
                <a:close/>
                <a:moveTo>
                  <a:pt x="91966" y="28740"/>
                </a:moveTo>
                <a:cubicBezTo>
                  <a:pt x="91700" y="28779"/>
                  <a:pt x="91700" y="28740"/>
                  <a:pt x="91358" y="28740"/>
                </a:cubicBezTo>
                <a:cubicBezTo>
                  <a:pt x="91301" y="28912"/>
                  <a:pt x="92023" y="28912"/>
                  <a:pt x="91966" y="28740"/>
                </a:cubicBezTo>
                <a:close/>
                <a:moveTo>
                  <a:pt x="116808" y="29463"/>
                </a:moveTo>
                <a:cubicBezTo>
                  <a:pt x="116808" y="29235"/>
                  <a:pt x="116693" y="29463"/>
                  <a:pt x="116598" y="29463"/>
                </a:cubicBezTo>
                <a:cubicBezTo>
                  <a:pt x="116522" y="29273"/>
                  <a:pt x="116770" y="29311"/>
                  <a:pt x="116732" y="29159"/>
                </a:cubicBezTo>
                <a:cubicBezTo>
                  <a:pt x="116960" y="29349"/>
                  <a:pt x="117188" y="29026"/>
                  <a:pt x="117473" y="29254"/>
                </a:cubicBezTo>
                <a:cubicBezTo>
                  <a:pt x="117473" y="29349"/>
                  <a:pt x="117378" y="29368"/>
                  <a:pt x="117397" y="29463"/>
                </a:cubicBezTo>
                <a:cubicBezTo>
                  <a:pt x="117530" y="29444"/>
                  <a:pt x="117606" y="29463"/>
                  <a:pt x="117606" y="29558"/>
                </a:cubicBezTo>
                <a:cubicBezTo>
                  <a:pt x="117740" y="29539"/>
                  <a:pt x="117854" y="29482"/>
                  <a:pt x="117797" y="29311"/>
                </a:cubicBezTo>
                <a:cubicBezTo>
                  <a:pt x="117626" y="29273"/>
                  <a:pt x="117664" y="29406"/>
                  <a:pt x="117530" y="29406"/>
                </a:cubicBezTo>
                <a:cubicBezTo>
                  <a:pt x="117473" y="29216"/>
                  <a:pt x="117816" y="29330"/>
                  <a:pt x="117740" y="29102"/>
                </a:cubicBezTo>
                <a:cubicBezTo>
                  <a:pt x="117530" y="29026"/>
                  <a:pt x="117302" y="29254"/>
                  <a:pt x="117340" y="29045"/>
                </a:cubicBezTo>
                <a:cubicBezTo>
                  <a:pt x="116979" y="29254"/>
                  <a:pt x="116674" y="28874"/>
                  <a:pt x="116465" y="29197"/>
                </a:cubicBezTo>
                <a:cubicBezTo>
                  <a:pt x="116332" y="29178"/>
                  <a:pt x="116560" y="29064"/>
                  <a:pt x="116408" y="28988"/>
                </a:cubicBezTo>
                <a:cubicBezTo>
                  <a:pt x="116237" y="28988"/>
                  <a:pt x="116085" y="28988"/>
                  <a:pt x="116066" y="29102"/>
                </a:cubicBezTo>
                <a:cubicBezTo>
                  <a:pt x="115971" y="29045"/>
                  <a:pt x="116085" y="29026"/>
                  <a:pt x="116009" y="28893"/>
                </a:cubicBezTo>
                <a:cubicBezTo>
                  <a:pt x="116161" y="28912"/>
                  <a:pt x="116256" y="28969"/>
                  <a:pt x="116465" y="28950"/>
                </a:cubicBezTo>
                <a:cubicBezTo>
                  <a:pt x="116104" y="28721"/>
                  <a:pt x="115609" y="28874"/>
                  <a:pt x="115210" y="28798"/>
                </a:cubicBezTo>
                <a:cubicBezTo>
                  <a:pt x="115229" y="29007"/>
                  <a:pt x="115800" y="28817"/>
                  <a:pt x="115933" y="28950"/>
                </a:cubicBezTo>
                <a:cubicBezTo>
                  <a:pt x="115876" y="29064"/>
                  <a:pt x="115685" y="28874"/>
                  <a:pt x="115476" y="28950"/>
                </a:cubicBezTo>
                <a:cubicBezTo>
                  <a:pt x="115324" y="29216"/>
                  <a:pt x="115819" y="28988"/>
                  <a:pt x="115742" y="29197"/>
                </a:cubicBezTo>
                <a:cubicBezTo>
                  <a:pt x="115990" y="29235"/>
                  <a:pt x="116085" y="29159"/>
                  <a:pt x="116199" y="29102"/>
                </a:cubicBezTo>
                <a:cubicBezTo>
                  <a:pt x="116161" y="29330"/>
                  <a:pt x="116237" y="29159"/>
                  <a:pt x="116541" y="29311"/>
                </a:cubicBezTo>
                <a:cubicBezTo>
                  <a:pt x="116313" y="29330"/>
                  <a:pt x="116560" y="29368"/>
                  <a:pt x="116465" y="29463"/>
                </a:cubicBezTo>
                <a:cubicBezTo>
                  <a:pt x="116560" y="29558"/>
                  <a:pt x="116789" y="29482"/>
                  <a:pt x="116808" y="29463"/>
                </a:cubicBezTo>
                <a:close/>
                <a:moveTo>
                  <a:pt x="104444" y="28779"/>
                </a:moveTo>
                <a:cubicBezTo>
                  <a:pt x="104425" y="28950"/>
                  <a:pt x="104729" y="28969"/>
                  <a:pt x="104844" y="28893"/>
                </a:cubicBezTo>
                <a:cubicBezTo>
                  <a:pt x="104767" y="28721"/>
                  <a:pt x="104653" y="28893"/>
                  <a:pt x="104444" y="28779"/>
                </a:cubicBezTo>
                <a:close/>
                <a:moveTo>
                  <a:pt x="116541" y="28893"/>
                </a:moveTo>
                <a:cubicBezTo>
                  <a:pt x="116636" y="28988"/>
                  <a:pt x="116827" y="29007"/>
                  <a:pt x="117074" y="28988"/>
                </a:cubicBezTo>
                <a:cubicBezTo>
                  <a:pt x="116998" y="28874"/>
                  <a:pt x="116770" y="28893"/>
                  <a:pt x="116541" y="28893"/>
                </a:cubicBezTo>
                <a:close/>
                <a:moveTo>
                  <a:pt x="102390" y="28988"/>
                </a:moveTo>
                <a:cubicBezTo>
                  <a:pt x="102960" y="28969"/>
                  <a:pt x="103056" y="29159"/>
                  <a:pt x="103512" y="29045"/>
                </a:cubicBezTo>
                <a:cubicBezTo>
                  <a:pt x="103227" y="28931"/>
                  <a:pt x="102637" y="28817"/>
                  <a:pt x="102390" y="28988"/>
                </a:cubicBezTo>
                <a:close/>
                <a:moveTo>
                  <a:pt x="103588" y="29102"/>
                </a:moveTo>
                <a:cubicBezTo>
                  <a:pt x="103683" y="29121"/>
                  <a:pt x="103931" y="29045"/>
                  <a:pt x="103911" y="29159"/>
                </a:cubicBezTo>
                <a:cubicBezTo>
                  <a:pt x="104197" y="29007"/>
                  <a:pt x="103474" y="28836"/>
                  <a:pt x="103588" y="29102"/>
                </a:cubicBezTo>
                <a:close/>
                <a:moveTo>
                  <a:pt x="104045" y="28988"/>
                </a:moveTo>
                <a:cubicBezTo>
                  <a:pt x="104349" y="29159"/>
                  <a:pt x="105186" y="29311"/>
                  <a:pt x="105319" y="29045"/>
                </a:cubicBezTo>
                <a:cubicBezTo>
                  <a:pt x="104824" y="29083"/>
                  <a:pt x="104539" y="28950"/>
                  <a:pt x="104045" y="28988"/>
                </a:cubicBezTo>
                <a:close/>
                <a:moveTo>
                  <a:pt x="117930" y="29140"/>
                </a:moveTo>
                <a:cubicBezTo>
                  <a:pt x="117911" y="29235"/>
                  <a:pt x="117987" y="29254"/>
                  <a:pt x="118063" y="29254"/>
                </a:cubicBezTo>
                <a:cubicBezTo>
                  <a:pt x="118082" y="29387"/>
                  <a:pt x="117816" y="29292"/>
                  <a:pt x="117873" y="29463"/>
                </a:cubicBezTo>
                <a:cubicBezTo>
                  <a:pt x="117930" y="29425"/>
                  <a:pt x="117987" y="29387"/>
                  <a:pt x="118006" y="29463"/>
                </a:cubicBezTo>
                <a:cubicBezTo>
                  <a:pt x="118196" y="29463"/>
                  <a:pt x="118196" y="29083"/>
                  <a:pt x="117930" y="29140"/>
                </a:cubicBezTo>
                <a:close/>
                <a:moveTo>
                  <a:pt x="114088" y="29140"/>
                </a:moveTo>
                <a:cubicBezTo>
                  <a:pt x="114031" y="29349"/>
                  <a:pt x="114392" y="29216"/>
                  <a:pt x="114544" y="29254"/>
                </a:cubicBezTo>
                <a:cubicBezTo>
                  <a:pt x="114468" y="29045"/>
                  <a:pt x="114278" y="29254"/>
                  <a:pt x="114088" y="29140"/>
                </a:cubicBezTo>
                <a:close/>
                <a:moveTo>
                  <a:pt x="106498" y="29197"/>
                </a:moveTo>
                <a:cubicBezTo>
                  <a:pt x="106365" y="29349"/>
                  <a:pt x="107088" y="29501"/>
                  <a:pt x="107164" y="29254"/>
                </a:cubicBezTo>
                <a:cubicBezTo>
                  <a:pt x="106993" y="29140"/>
                  <a:pt x="106593" y="29292"/>
                  <a:pt x="106498" y="29197"/>
                </a:cubicBezTo>
                <a:close/>
                <a:moveTo>
                  <a:pt x="100336" y="29197"/>
                </a:moveTo>
                <a:cubicBezTo>
                  <a:pt x="100240" y="29216"/>
                  <a:pt x="100259" y="29311"/>
                  <a:pt x="100336" y="29311"/>
                </a:cubicBezTo>
                <a:cubicBezTo>
                  <a:pt x="100317" y="29368"/>
                  <a:pt x="100164" y="29349"/>
                  <a:pt x="100069" y="29349"/>
                </a:cubicBezTo>
                <a:cubicBezTo>
                  <a:pt x="100126" y="29425"/>
                  <a:pt x="100221" y="29463"/>
                  <a:pt x="100393" y="29463"/>
                </a:cubicBezTo>
                <a:cubicBezTo>
                  <a:pt x="100412" y="29349"/>
                  <a:pt x="100393" y="29254"/>
                  <a:pt x="100336" y="29197"/>
                </a:cubicBezTo>
                <a:close/>
                <a:moveTo>
                  <a:pt x="98262" y="29254"/>
                </a:moveTo>
                <a:cubicBezTo>
                  <a:pt x="98243" y="29387"/>
                  <a:pt x="98738" y="29406"/>
                  <a:pt x="98795" y="29311"/>
                </a:cubicBezTo>
                <a:cubicBezTo>
                  <a:pt x="98814" y="29083"/>
                  <a:pt x="98376" y="29254"/>
                  <a:pt x="98262" y="29254"/>
                </a:cubicBezTo>
                <a:close/>
                <a:moveTo>
                  <a:pt x="116009" y="29254"/>
                </a:moveTo>
                <a:cubicBezTo>
                  <a:pt x="115895" y="29254"/>
                  <a:pt x="115552" y="29444"/>
                  <a:pt x="115666" y="29311"/>
                </a:cubicBezTo>
                <a:cubicBezTo>
                  <a:pt x="115685" y="29254"/>
                  <a:pt x="115647" y="29254"/>
                  <a:pt x="115609" y="29254"/>
                </a:cubicBezTo>
                <a:lnTo>
                  <a:pt x="115476" y="29254"/>
                </a:lnTo>
                <a:cubicBezTo>
                  <a:pt x="115419" y="29425"/>
                  <a:pt x="115647" y="29368"/>
                  <a:pt x="115666" y="29463"/>
                </a:cubicBezTo>
                <a:cubicBezTo>
                  <a:pt x="115838" y="29520"/>
                  <a:pt x="115933" y="29216"/>
                  <a:pt x="115933" y="29463"/>
                </a:cubicBezTo>
                <a:cubicBezTo>
                  <a:pt x="116066" y="29292"/>
                  <a:pt x="116066" y="29425"/>
                  <a:pt x="116275" y="29463"/>
                </a:cubicBezTo>
                <a:cubicBezTo>
                  <a:pt x="116313" y="29292"/>
                  <a:pt x="116028" y="29368"/>
                  <a:pt x="116009" y="29254"/>
                </a:cubicBezTo>
                <a:close/>
                <a:moveTo>
                  <a:pt x="99194" y="29254"/>
                </a:moveTo>
                <a:cubicBezTo>
                  <a:pt x="99308" y="29463"/>
                  <a:pt x="99480" y="29349"/>
                  <a:pt x="99727" y="29406"/>
                </a:cubicBezTo>
                <a:cubicBezTo>
                  <a:pt x="99689" y="29254"/>
                  <a:pt x="99461" y="29235"/>
                  <a:pt x="99194" y="29254"/>
                </a:cubicBezTo>
                <a:close/>
                <a:moveTo>
                  <a:pt x="80345" y="29349"/>
                </a:moveTo>
                <a:cubicBezTo>
                  <a:pt x="80173" y="29197"/>
                  <a:pt x="79907" y="29292"/>
                  <a:pt x="79812" y="29311"/>
                </a:cubicBezTo>
                <a:cubicBezTo>
                  <a:pt x="79831" y="29520"/>
                  <a:pt x="80040" y="29292"/>
                  <a:pt x="80135" y="29463"/>
                </a:cubicBezTo>
                <a:cubicBezTo>
                  <a:pt x="80078" y="29615"/>
                  <a:pt x="80040" y="29520"/>
                  <a:pt x="79869" y="29520"/>
                </a:cubicBezTo>
                <a:cubicBezTo>
                  <a:pt x="79812" y="29673"/>
                  <a:pt x="80021" y="29596"/>
                  <a:pt x="80135" y="29615"/>
                </a:cubicBezTo>
                <a:cubicBezTo>
                  <a:pt x="80193" y="29577"/>
                  <a:pt x="80212" y="29501"/>
                  <a:pt x="80212" y="29406"/>
                </a:cubicBezTo>
                <a:lnTo>
                  <a:pt x="80478" y="29406"/>
                </a:lnTo>
                <a:cubicBezTo>
                  <a:pt x="80402" y="29463"/>
                  <a:pt x="80345" y="29520"/>
                  <a:pt x="80269" y="29558"/>
                </a:cubicBezTo>
                <a:cubicBezTo>
                  <a:pt x="80269" y="29673"/>
                  <a:pt x="80516" y="29577"/>
                  <a:pt x="80611" y="29615"/>
                </a:cubicBezTo>
                <a:lnTo>
                  <a:pt x="80611" y="29406"/>
                </a:lnTo>
                <a:cubicBezTo>
                  <a:pt x="80725" y="29387"/>
                  <a:pt x="80725" y="29444"/>
                  <a:pt x="80744" y="29520"/>
                </a:cubicBezTo>
                <a:cubicBezTo>
                  <a:pt x="80820" y="29444"/>
                  <a:pt x="81086" y="29501"/>
                  <a:pt x="81010" y="29311"/>
                </a:cubicBezTo>
                <a:cubicBezTo>
                  <a:pt x="80706" y="29368"/>
                  <a:pt x="80440" y="29140"/>
                  <a:pt x="80345" y="29349"/>
                </a:cubicBezTo>
                <a:close/>
                <a:moveTo>
                  <a:pt x="78880" y="29673"/>
                </a:moveTo>
                <a:cubicBezTo>
                  <a:pt x="78861" y="29558"/>
                  <a:pt x="78652" y="29730"/>
                  <a:pt x="78671" y="29825"/>
                </a:cubicBezTo>
                <a:cubicBezTo>
                  <a:pt x="78918" y="29882"/>
                  <a:pt x="79241" y="29901"/>
                  <a:pt x="79280" y="29711"/>
                </a:cubicBezTo>
                <a:cubicBezTo>
                  <a:pt x="79375" y="29749"/>
                  <a:pt x="79241" y="29787"/>
                  <a:pt x="79280" y="29863"/>
                </a:cubicBezTo>
                <a:cubicBezTo>
                  <a:pt x="79394" y="29863"/>
                  <a:pt x="79603" y="29920"/>
                  <a:pt x="79546" y="29768"/>
                </a:cubicBezTo>
                <a:cubicBezTo>
                  <a:pt x="79603" y="29806"/>
                  <a:pt x="79641" y="29863"/>
                  <a:pt x="79679" y="29920"/>
                </a:cubicBezTo>
                <a:cubicBezTo>
                  <a:pt x="79736" y="29882"/>
                  <a:pt x="79831" y="29863"/>
                  <a:pt x="79945" y="29863"/>
                </a:cubicBezTo>
                <a:cubicBezTo>
                  <a:pt x="79945" y="29825"/>
                  <a:pt x="79869" y="29825"/>
                  <a:pt x="79812" y="29825"/>
                </a:cubicBezTo>
                <a:cubicBezTo>
                  <a:pt x="79812" y="29768"/>
                  <a:pt x="79888" y="29787"/>
                  <a:pt x="79945" y="29768"/>
                </a:cubicBezTo>
                <a:cubicBezTo>
                  <a:pt x="79812" y="29653"/>
                  <a:pt x="79546" y="29653"/>
                  <a:pt x="79280" y="29653"/>
                </a:cubicBezTo>
                <a:cubicBezTo>
                  <a:pt x="79318" y="29596"/>
                  <a:pt x="79717" y="29558"/>
                  <a:pt x="79679" y="29615"/>
                </a:cubicBezTo>
                <a:cubicBezTo>
                  <a:pt x="79755" y="29596"/>
                  <a:pt x="79717" y="29501"/>
                  <a:pt x="79812" y="29501"/>
                </a:cubicBezTo>
                <a:cubicBezTo>
                  <a:pt x="79793" y="29444"/>
                  <a:pt x="79641" y="29463"/>
                  <a:pt x="79546" y="29463"/>
                </a:cubicBezTo>
                <a:cubicBezTo>
                  <a:pt x="79565" y="29349"/>
                  <a:pt x="79793" y="29406"/>
                  <a:pt x="79736" y="29254"/>
                </a:cubicBezTo>
                <a:lnTo>
                  <a:pt x="79146" y="29254"/>
                </a:lnTo>
                <a:cubicBezTo>
                  <a:pt x="79222" y="29330"/>
                  <a:pt x="79222" y="29368"/>
                  <a:pt x="79070" y="29406"/>
                </a:cubicBezTo>
                <a:cubicBezTo>
                  <a:pt x="79222" y="29539"/>
                  <a:pt x="79280" y="29254"/>
                  <a:pt x="79470" y="29406"/>
                </a:cubicBezTo>
                <a:cubicBezTo>
                  <a:pt x="79184" y="29463"/>
                  <a:pt x="79051" y="29615"/>
                  <a:pt x="78880" y="29768"/>
                </a:cubicBezTo>
                <a:cubicBezTo>
                  <a:pt x="78804" y="29749"/>
                  <a:pt x="78823" y="29653"/>
                  <a:pt x="78880" y="29653"/>
                </a:cubicBezTo>
                <a:close/>
                <a:moveTo>
                  <a:pt x="78671" y="29520"/>
                </a:moveTo>
                <a:cubicBezTo>
                  <a:pt x="78975" y="29425"/>
                  <a:pt x="78918" y="29692"/>
                  <a:pt x="79070" y="29558"/>
                </a:cubicBezTo>
                <a:cubicBezTo>
                  <a:pt x="78994" y="29444"/>
                  <a:pt x="78671" y="29501"/>
                  <a:pt x="78671" y="29311"/>
                </a:cubicBezTo>
                <a:cubicBezTo>
                  <a:pt x="78500" y="29311"/>
                  <a:pt x="78766" y="29387"/>
                  <a:pt x="78671" y="29520"/>
                </a:cubicBezTo>
                <a:close/>
                <a:moveTo>
                  <a:pt x="102580" y="29406"/>
                </a:moveTo>
                <a:cubicBezTo>
                  <a:pt x="102485" y="29273"/>
                  <a:pt x="102333" y="29520"/>
                  <a:pt x="102314" y="29615"/>
                </a:cubicBezTo>
                <a:cubicBezTo>
                  <a:pt x="102618" y="29711"/>
                  <a:pt x="102447" y="29425"/>
                  <a:pt x="102580" y="29406"/>
                </a:cubicBezTo>
                <a:close/>
                <a:moveTo>
                  <a:pt x="61210" y="29349"/>
                </a:moveTo>
                <a:cubicBezTo>
                  <a:pt x="61058" y="29368"/>
                  <a:pt x="60962" y="29444"/>
                  <a:pt x="60753" y="29406"/>
                </a:cubicBezTo>
                <a:cubicBezTo>
                  <a:pt x="60753" y="29501"/>
                  <a:pt x="60658" y="29520"/>
                  <a:pt x="60677" y="29615"/>
                </a:cubicBezTo>
                <a:cubicBezTo>
                  <a:pt x="60829" y="29406"/>
                  <a:pt x="61115" y="29615"/>
                  <a:pt x="61210" y="29349"/>
                </a:cubicBezTo>
                <a:close/>
                <a:moveTo>
                  <a:pt x="109294" y="29406"/>
                </a:moveTo>
                <a:cubicBezTo>
                  <a:pt x="109294" y="29558"/>
                  <a:pt x="109675" y="29577"/>
                  <a:pt x="109751" y="29520"/>
                </a:cubicBezTo>
                <a:cubicBezTo>
                  <a:pt x="109751" y="29368"/>
                  <a:pt x="109485" y="29425"/>
                  <a:pt x="109294" y="29406"/>
                </a:cubicBezTo>
                <a:close/>
                <a:moveTo>
                  <a:pt x="103645" y="29463"/>
                </a:moveTo>
                <a:cubicBezTo>
                  <a:pt x="103588" y="29292"/>
                  <a:pt x="103569" y="29558"/>
                  <a:pt x="103588" y="29615"/>
                </a:cubicBezTo>
                <a:cubicBezTo>
                  <a:pt x="103493" y="29539"/>
                  <a:pt x="103303" y="29558"/>
                  <a:pt x="103113" y="29558"/>
                </a:cubicBezTo>
                <a:cubicBezTo>
                  <a:pt x="103227" y="29806"/>
                  <a:pt x="103493" y="29634"/>
                  <a:pt x="103778" y="29711"/>
                </a:cubicBezTo>
                <a:cubicBezTo>
                  <a:pt x="103740" y="29558"/>
                  <a:pt x="103969" y="29615"/>
                  <a:pt x="103911" y="29463"/>
                </a:cubicBezTo>
                <a:cubicBezTo>
                  <a:pt x="103740" y="29425"/>
                  <a:pt x="103778" y="29558"/>
                  <a:pt x="103721" y="29615"/>
                </a:cubicBezTo>
                <a:cubicBezTo>
                  <a:pt x="103645" y="29596"/>
                  <a:pt x="103664" y="29520"/>
                  <a:pt x="103645" y="29463"/>
                </a:cubicBezTo>
                <a:close/>
                <a:moveTo>
                  <a:pt x="82989" y="29558"/>
                </a:moveTo>
                <a:cubicBezTo>
                  <a:pt x="83122" y="29577"/>
                  <a:pt x="83198" y="29558"/>
                  <a:pt x="83198" y="29463"/>
                </a:cubicBezTo>
                <a:cubicBezTo>
                  <a:pt x="83940" y="29482"/>
                  <a:pt x="82951" y="29273"/>
                  <a:pt x="82989" y="29558"/>
                </a:cubicBezTo>
                <a:close/>
                <a:moveTo>
                  <a:pt x="77282" y="29463"/>
                </a:moveTo>
                <a:cubicBezTo>
                  <a:pt x="77263" y="29406"/>
                  <a:pt x="77168" y="29425"/>
                  <a:pt x="77092" y="29406"/>
                </a:cubicBezTo>
                <a:cubicBezTo>
                  <a:pt x="76864" y="29596"/>
                  <a:pt x="77244" y="29711"/>
                  <a:pt x="77092" y="29882"/>
                </a:cubicBezTo>
                <a:cubicBezTo>
                  <a:pt x="77225" y="29768"/>
                  <a:pt x="77511" y="29977"/>
                  <a:pt x="77492" y="29673"/>
                </a:cubicBezTo>
                <a:cubicBezTo>
                  <a:pt x="77206" y="29844"/>
                  <a:pt x="77187" y="29558"/>
                  <a:pt x="77282" y="29463"/>
                </a:cubicBezTo>
                <a:close/>
                <a:moveTo>
                  <a:pt x="70910" y="29406"/>
                </a:moveTo>
                <a:cubicBezTo>
                  <a:pt x="70777" y="29406"/>
                  <a:pt x="70872" y="29577"/>
                  <a:pt x="70777" y="29615"/>
                </a:cubicBezTo>
                <a:cubicBezTo>
                  <a:pt x="70663" y="29444"/>
                  <a:pt x="70473" y="29673"/>
                  <a:pt x="70435" y="29463"/>
                </a:cubicBezTo>
                <a:cubicBezTo>
                  <a:pt x="70264" y="29425"/>
                  <a:pt x="70492" y="29711"/>
                  <a:pt x="70302" y="29673"/>
                </a:cubicBezTo>
                <a:cubicBezTo>
                  <a:pt x="70454" y="29730"/>
                  <a:pt x="70492" y="29596"/>
                  <a:pt x="70834" y="29673"/>
                </a:cubicBezTo>
                <a:cubicBezTo>
                  <a:pt x="70891" y="29615"/>
                  <a:pt x="70929" y="29520"/>
                  <a:pt x="70910" y="29406"/>
                </a:cubicBezTo>
                <a:close/>
                <a:moveTo>
                  <a:pt x="114202" y="29463"/>
                </a:moveTo>
                <a:cubicBezTo>
                  <a:pt x="114088" y="29444"/>
                  <a:pt x="114031" y="29539"/>
                  <a:pt x="114012" y="29463"/>
                </a:cubicBezTo>
                <a:cubicBezTo>
                  <a:pt x="113802" y="29501"/>
                  <a:pt x="114069" y="29577"/>
                  <a:pt x="114012" y="29673"/>
                </a:cubicBezTo>
                <a:cubicBezTo>
                  <a:pt x="114107" y="29615"/>
                  <a:pt x="114221" y="29596"/>
                  <a:pt x="114202" y="29463"/>
                </a:cubicBezTo>
                <a:close/>
                <a:moveTo>
                  <a:pt x="103113" y="29520"/>
                </a:moveTo>
                <a:cubicBezTo>
                  <a:pt x="102979" y="29444"/>
                  <a:pt x="102789" y="29463"/>
                  <a:pt x="102656" y="29558"/>
                </a:cubicBezTo>
                <a:cubicBezTo>
                  <a:pt x="102713" y="29768"/>
                  <a:pt x="103075" y="29634"/>
                  <a:pt x="103113" y="29520"/>
                </a:cubicBezTo>
                <a:close/>
                <a:moveTo>
                  <a:pt x="87915" y="29711"/>
                </a:moveTo>
                <a:cubicBezTo>
                  <a:pt x="87953" y="29844"/>
                  <a:pt x="87516" y="29825"/>
                  <a:pt x="87516" y="29615"/>
                </a:cubicBezTo>
                <a:cubicBezTo>
                  <a:pt x="87497" y="29768"/>
                  <a:pt x="86603" y="29444"/>
                  <a:pt x="86184" y="29558"/>
                </a:cubicBezTo>
                <a:cubicBezTo>
                  <a:pt x="86165" y="29577"/>
                  <a:pt x="86146" y="29730"/>
                  <a:pt x="86108" y="29711"/>
                </a:cubicBezTo>
                <a:cubicBezTo>
                  <a:pt x="85937" y="29711"/>
                  <a:pt x="85899" y="29520"/>
                  <a:pt x="85709" y="29463"/>
                </a:cubicBezTo>
                <a:cubicBezTo>
                  <a:pt x="85328" y="29349"/>
                  <a:pt x="84758" y="29711"/>
                  <a:pt x="84377" y="29463"/>
                </a:cubicBezTo>
                <a:cubicBezTo>
                  <a:pt x="84358" y="29577"/>
                  <a:pt x="84586" y="29520"/>
                  <a:pt x="84586" y="29615"/>
                </a:cubicBezTo>
                <a:cubicBezTo>
                  <a:pt x="84415" y="29711"/>
                  <a:pt x="84035" y="29615"/>
                  <a:pt x="83921" y="29615"/>
                </a:cubicBezTo>
                <a:cubicBezTo>
                  <a:pt x="83730" y="29634"/>
                  <a:pt x="84282" y="29977"/>
                  <a:pt x="84263" y="29711"/>
                </a:cubicBezTo>
                <a:cubicBezTo>
                  <a:pt x="84396" y="29730"/>
                  <a:pt x="84225" y="30015"/>
                  <a:pt x="84529" y="29920"/>
                </a:cubicBezTo>
                <a:cubicBezTo>
                  <a:pt x="84263" y="30110"/>
                  <a:pt x="83825" y="29730"/>
                  <a:pt x="83654" y="29977"/>
                </a:cubicBezTo>
                <a:cubicBezTo>
                  <a:pt x="83559" y="29958"/>
                  <a:pt x="83692" y="29901"/>
                  <a:pt x="83654" y="29825"/>
                </a:cubicBezTo>
                <a:cubicBezTo>
                  <a:pt x="83426" y="29920"/>
                  <a:pt x="83483" y="29920"/>
                  <a:pt x="83255" y="29825"/>
                </a:cubicBezTo>
                <a:cubicBezTo>
                  <a:pt x="83236" y="29863"/>
                  <a:pt x="83198" y="29920"/>
                  <a:pt x="83122" y="29920"/>
                </a:cubicBezTo>
                <a:cubicBezTo>
                  <a:pt x="83331" y="30186"/>
                  <a:pt x="83502" y="30167"/>
                  <a:pt x="83787" y="30243"/>
                </a:cubicBezTo>
                <a:cubicBezTo>
                  <a:pt x="83806" y="30072"/>
                  <a:pt x="83597" y="30072"/>
                  <a:pt x="83388" y="30072"/>
                </a:cubicBezTo>
                <a:cubicBezTo>
                  <a:pt x="83426" y="29958"/>
                  <a:pt x="83711" y="30053"/>
                  <a:pt x="83864" y="30034"/>
                </a:cubicBezTo>
                <a:lnTo>
                  <a:pt x="83864" y="30338"/>
                </a:lnTo>
                <a:cubicBezTo>
                  <a:pt x="84149" y="30300"/>
                  <a:pt x="84225" y="30433"/>
                  <a:pt x="84529" y="30395"/>
                </a:cubicBezTo>
                <a:cubicBezTo>
                  <a:pt x="84453" y="30205"/>
                  <a:pt x="84548" y="30243"/>
                  <a:pt x="84396" y="30129"/>
                </a:cubicBezTo>
                <a:cubicBezTo>
                  <a:pt x="84187" y="30110"/>
                  <a:pt x="84111" y="30186"/>
                  <a:pt x="84054" y="30281"/>
                </a:cubicBezTo>
                <a:cubicBezTo>
                  <a:pt x="83864" y="30243"/>
                  <a:pt x="84206" y="30205"/>
                  <a:pt x="84130" y="30072"/>
                </a:cubicBezTo>
                <a:lnTo>
                  <a:pt x="83997" y="30072"/>
                </a:lnTo>
                <a:cubicBezTo>
                  <a:pt x="84111" y="29882"/>
                  <a:pt x="84510" y="30186"/>
                  <a:pt x="84586" y="30034"/>
                </a:cubicBezTo>
                <a:cubicBezTo>
                  <a:pt x="84700" y="30034"/>
                  <a:pt x="84491" y="30262"/>
                  <a:pt x="84662" y="30338"/>
                </a:cubicBezTo>
                <a:cubicBezTo>
                  <a:pt x="84758" y="30300"/>
                  <a:pt x="84815" y="30262"/>
                  <a:pt x="84929" y="30224"/>
                </a:cubicBezTo>
                <a:cubicBezTo>
                  <a:pt x="84891" y="30167"/>
                  <a:pt x="84834" y="30129"/>
                  <a:pt x="84719" y="30129"/>
                </a:cubicBezTo>
                <a:cubicBezTo>
                  <a:pt x="84738" y="30053"/>
                  <a:pt x="84891" y="30091"/>
                  <a:pt x="84986" y="30072"/>
                </a:cubicBezTo>
                <a:cubicBezTo>
                  <a:pt x="84872" y="29901"/>
                  <a:pt x="84986" y="29863"/>
                  <a:pt x="85119" y="29768"/>
                </a:cubicBezTo>
                <a:cubicBezTo>
                  <a:pt x="85100" y="29806"/>
                  <a:pt x="85138" y="29806"/>
                  <a:pt x="85195" y="29825"/>
                </a:cubicBezTo>
                <a:cubicBezTo>
                  <a:pt x="85119" y="29882"/>
                  <a:pt x="85005" y="29920"/>
                  <a:pt x="85062" y="30072"/>
                </a:cubicBezTo>
                <a:lnTo>
                  <a:pt x="85518" y="30072"/>
                </a:lnTo>
                <a:cubicBezTo>
                  <a:pt x="85461" y="30129"/>
                  <a:pt x="85138" y="30224"/>
                  <a:pt x="85119" y="30129"/>
                </a:cubicBezTo>
                <a:cubicBezTo>
                  <a:pt x="84891" y="30224"/>
                  <a:pt x="84986" y="30262"/>
                  <a:pt x="84929" y="30433"/>
                </a:cubicBezTo>
                <a:cubicBezTo>
                  <a:pt x="85176" y="30471"/>
                  <a:pt x="85157" y="30281"/>
                  <a:pt x="85328" y="30243"/>
                </a:cubicBezTo>
                <a:cubicBezTo>
                  <a:pt x="85461" y="30243"/>
                  <a:pt x="85233" y="30376"/>
                  <a:pt x="85385" y="30433"/>
                </a:cubicBezTo>
                <a:cubicBezTo>
                  <a:pt x="85518" y="30433"/>
                  <a:pt x="85632" y="30433"/>
                  <a:pt x="85861" y="30490"/>
                </a:cubicBezTo>
                <a:cubicBezTo>
                  <a:pt x="85956" y="30452"/>
                  <a:pt x="86013" y="30357"/>
                  <a:pt x="85918" y="30281"/>
                </a:cubicBezTo>
                <a:cubicBezTo>
                  <a:pt x="86013" y="30357"/>
                  <a:pt x="86032" y="30300"/>
                  <a:pt x="86127" y="30281"/>
                </a:cubicBezTo>
                <a:cubicBezTo>
                  <a:pt x="86070" y="30757"/>
                  <a:pt x="86146" y="30528"/>
                  <a:pt x="85518" y="30757"/>
                </a:cubicBezTo>
                <a:cubicBezTo>
                  <a:pt x="85594" y="30700"/>
                  <a:pt x="85651" y="30700"/>
                  <a:pt x="85651" y="30814"/>
                </a:cubicBezTo>
                <a:cubicBezTo>
                  <a:pt x="86127" y="30852"/>
                  <a:pt x="86507" y="30757"/>
                  <a:pt x="86983" y="30852"/>
                </a:cubicBezTo>
                <a:cubicBezTo>
                  <a:pt x="86831" y="30909"/>
                  <a:pt x="86793" y="31042"/>
                  <a:pt x="86526" y="31004"/>
                </a:cubicBezTo>
                <a:cubicBezTo>
                  <a:pt x="86622" y="30928"/>
                  <a:pt x="86127" y="30776"/>
                  <a:pt x="86184" y="31061"/>
                </a:cubicBezTo>
                <a:cubicBezTo>
                  <a:pt x="85937" y="31042"/>
                  <a:pt x="85975" y="30795"/>
                  <a:pt x="85594" y="30852"/>
                </a:cubicBezTo>
                <a:cubicBezTo>
                  <a:pt x="85671" y="31061"/>
                  <a:pt x="85404" y="30985"/>
                  <a:pt x="85328" y="31061"/>
                </a:cubicBezTo>
                <a:cubicBezTo>
                  <a:pt x="85138" y="31023"/>
                  <a:pt x="85518" y="30947"/>
                  <a:pt x="85328" y="30852"/>
                </a:cubicBezTo>
                <a:cubicBezTo>
                  <a:pt x="85043" y="30814"/>
                  <a:pt x="84967" y="30928"/>
                  <a:pt x="84853" y="31004"/>
                </a:cubicBezTo>
                <a:cubicBezTo>
                  <a:pt x="84681" y="30966"/>
                  <a:pt x="84738" y="30738"/>
                  <a:pt x="84396" y="30814"/>
                </a:cubicBezTo>
                <a:cubicBezTo>
                  <a:pt x="84700" y="30643"/>
                  <a:pt x="84891" y="30738"/>
                  <a:pt x="85119" y="30814"/>
                </a:cubicBezTo>
                <a:cubicBezTo>
                  <a:pt x="85100" y="30414"/>
                  <a:pt x="84263" y="30681"/>
                  <a:pt x="83921" y="30605"/>
                </a:cubicBezTo>
                <a:cubicBezTo>
                  <a:pt x="84016" y="30757"/>
                  <a:pt x="84073" y="30643"/>
                  <a:pt x="84320" y="30700"/>
                </a:cubicBezTo>
                <a:cubicBezTo>
                  <a:pt x="84396" y="30833"/>
                  <a:pt x="83997" y="30833"/>
                  <a:pt x="84320" y="30852"/>
                </a:cubicBezTo>
                <a:cubicBezTo>
                  <a:pt x="83864" y="30985"/>
                  <a:pt x="83160" y="30890"/>
                  <a:pt x="82589" y="31061"/>
                </a:cubicBezTo>
                <a:cubicBezTo>
                  <a:pt x="82874" y="31099"/>
                  <a:pt x="83065" y="31099"/>
                  <a:pt x="83388" y="31061"/>
                </a:cubicBezTo>
                <a:cubicBezTo>
                  <a:pt x="83483" y="31080"/>
                  <a:pt x="83388" y="31156"/>
                  <a:pt x="83331" y="31156"/>
                </a:cubicBezTo>
                <a:cubicBezTo>
                  <a:pt x="83483" y="31346"/>
                  <a:pt x="83711" y="31118"/>
                  <a:pt x="83787" y="31061"/>
                </a:cubicBezTo>
                <a:cubicBezTo>
                  <a:pt x="83730" y="31251"/>
                  <a:pt x="83864" y="31156"/>
                  <a:pt x="83921" y="31365"/>
                </a:cubicBezTo>
                <a:cubicBezTo>
                  <a:pt x="84130" y="31422"/>
                  <a:pt x="84016" y="31194"/>
                  <a:pt x="84187" y="31213"/>
                </a:cubicBezTo>
                <a:cubicBezTo>
                  <a:pt x="84168" y="31137"/>
                  <a:pt x="84016" y="31175"/>
                  <a:pt x="83921" y="31156"/>
                </a:cubicBezTo>
                <a:cubicBezTo>
                  <a:pt x="84149" y="31042"/>
                  <a:pt x="84301" y="31194"/>
                  <a:pt x="84586" y="31118"/>
                </a:cubicBezTo>
                <a:cubicBezTo>
                  <a:pt x="84301" y="31232"/>
                  <a:pt x="84643" y="31308"/>
                  <a:pt x="84929" y="31270"/>
                </a:cubicBezTo>
                <a:cubicBezTo>
                  <a:pt x="84891" y="31232"/>
                  <a:pt x="84853" y="31175"/>
                  <a:pt x="84853" y="31118"/>
                </a:cubicBezTo>
                <a:cubicBezTo>
                  <a:pt x="84853" y="31346"/>
                  <a:pt x="85176" y="31099"/>
                  <a:pt x="85062" y="31118"/>
                </a:cubicBezTo>
                <a:cubicBezTo>
                  <a:pt x="85195" y="31099"/>
                  <a:pt x="86070" y="31175"/>
                  <a:pt x="86184" y="31270"/>
                </a:cubicBezTo>
                <a:cubicBezTo>
                  <a:pt x="86222" y="31365"/>
                  <a:pt x="86603" y="31175"/>
                  <a:pt x="86450" y="31118"/>
                </a:cubicBezTo>
                <a:cubicBezTo>
                  <a:pt x="86641" y="31251"/>
                  <a:pt x="86641" y="31213"/>
                  <a:pt x="86907" y="31270"/>
                </a:cubicBezTo>
                <a:cubicBezTo>
                  <a:pt x="86869" y="31308"/>
                  <a:pt x="86850" y="31384"/>
                  <a:pt x="86850" y="31479"/>
                </a:cubicBezTo>
                <a:cubicBezTo>
                  <a:pt x="86622" y="31518"/>
                  <a:pt x="86564" y="31384"/>
                  <a:pt x="86450" y="31479"/>
                </a:cubicBezTo>
                <a:cubicBezTo>
                  <a:pt x="86469" y="31537"/>
                  <a:pt x="86526" y="31575"/>
                  <a:pt x="86641" y="31575"/>
                </a:cubicBezTo>
                <a:cubicBezTo>
                  <a:pt x="85442" y="31746"/>
                  <a:pt x="84510" y="31441"/>
                  <a:pt x="83464" y="31518"/>
                </a:cubicBezTo>
                <a:cubicBezTo>
                  <a:pt x="83730" y="31308"/>
                  <a:pt x="83217" y="31479"/>
                  <a:pt x="83065" y="31479"/>
                </a:cubicBezTo>
                <a:cubicBezTo>
                  <a:pt x="83046" y="31575"/>
                  <a:pt x="83084" y="31632"/>
                  <a:pt x="83198" y="31632"/>
                </a:cubicBezTo>
                <a:cubicBezTo>
                  <a:pt x="83198" y="31746"/>
                  <a:pt x="82951" y="31651"/>
                  <a:pt x="82855" y="31670"/>
                </a:cubicBezTo>
                <a:cubicBezTo>
                  <a:pt x="82912" y="31632"/>
                  <a:pt x="83008" y="31632"/>
                  <a:pt x="82989" y="31518"/>
                </a:cubicBezTo>
                <a:cubicBezTo>
                  <a:pt x="82932" y="31479"/>
                  <a:pt x="82836" y="31460"/>
                  <a:pt x="82722" y="31479"/>
                </a:cubicBezTo>
                <a:cubicBezTo>
                  <a:pt x="82798" y="32050"/>
                  <a:pt x="83749" y="31879"/>
                  <a:pt x="84054" y="31784"/>
                </a:cubicBezTo>
                <a:cubicBezTo>
                  <a:pt x="84853" y="32126"/>
                  <a:pt x="85690" y="31613"/>
                  <a:pt x="86450" y="32145"/>
                </a:cubicBezTo>
                <a:cubicBezTo>
                  <a:pt x="86526" y="32069"/>
                  <a:pt x="86698" y="32069"/>
                  <a:pt x="86774" y="31993"/>
                </a:cubicBezTo>
                <a:cubicBezTo>
                  <a:pt x="86831" y="32031"/>
                  <a:pt x="87002" y="32202"/>
                  <a:pt x="86983" y="31993"/>
                </a:cubicBezTo>
                <a:cubicBezTo>
                  <a:pt x="87173" y="31993"/>
                  <a:pt x="87097" y="32202"/>
                  <a:pt x="87306" y="32202"/>
                </a:cubicBezTo>
                <a:cubicBezTo>
                  <a:pt x="87287" y="32145"/>
                  <a:pt x="87249" y="32107"/>
                  <a:pt x="87249" y="32031"/>
                </a:cubicBezTo>
                <a:cubicBezTo>
                  <a:pt x="87554" y="32145"/>
                  <a:pt x="87002" y="32373"/>
                  <a:pt x="87516" y="32354"/>
                </a:cubicBezTo>
                <a:cubicBezTo>
                  <a:pt x="87573" y="32202"/>
                  <a:pt x="87420" y="32221"/>
                  <a:pt x="87439" y="32088"/>
                </a:cubicBezTo>
                <a:cubicBezTo>
                  <a:pt x="88162" y="32012"/>
                  <a:pt x="88657" y="32012"/>
                  <a:pt x="89513" y="32202"/>
                </a:cubicBezTo>
                <a:cubicBezTo>
                  <a:pt x="89665" y="32126"/>
                  <a:pt x="89265" y="31974"/>
                  <a:pt x="89646" y="31936"/>
                </a:cubicBezTo>
                <a:cubicBezTo>
                  <a:pt x="89722" y="31993"/>
                  <a:pt x="89665" y="32031"/>
                  <a:pt x="89703" y="32202"/>
                </a:cubicBezTo>
                <a:cubicBezTo>
                  <a:pt x="89836" y="32107"/>
                  <a:pt x="89798" y="32202"/>
                  <a:pt x="89969" y="32202"/>
                </a:cubicBezTo>
                <a:lnTo>
                  <a:pt x="89969" y="32050"/>
                </a:lnTo>
                <a:cubicBezTo>
                  <a:pt x="90121" y="32202"/>
                  <a:pt x="90616" y="32145"/>
                  <a:pt x="90844" y="32240"/>
                </a:cubicBezTo>
                <a:cubicBezTo>
                  <a:pt x="90901" y="32012"/>
                  <a:pt x="90350" y="32278"/>
                  <a:pt x="90502" y="31993"/>
                </a:cubicBezTo>
                <a:cubicBezTo>
                  <a:pt x="90616" y="32069"/>
                  <a:pt x="90882" y="32050"/>
                  <a:pt x="90901" y="32202"/>
                </a:cubicBezTo>
                <a:cubicBezTo>
                  <a:pt x="91053" y="32031"/>
                  <a:pt x="91358" y="32202"/>
                  <a:pt x="91434" y="32050"/>
                </a:cubicBezTo>
                <a:cubicBezTo>
                  <a:pt x="91548" y="32050"/>
                  <a:pt x="91586" y="32126"/>
                  <a:pt x="91567" y="32240"/>
                </a:cubicBezTo>
                <a:cubicBezTo>
                  <a:pt x="91624" y="32126"/>
                  <a:pt x="91852" y="32164"/>
                  <a:pt x="91966" y="32088"/>
                </a:cubicBezTo>
                <a:cubicBezTo>
                  <a:pt x="92004" y="32202"/>
                  <a:pt x="91871" y="32183"/>
                  <a:pt x="91776" y="32202"/>
                </a:cubicBezTo>
                <a:cubicBezTo>
                  <a:pt x="92442" y="32392"/>
                  <a:pt x="93165" y="32316"/>
                  <a:pt x="94097" y="32354"/>
                </a:cubicBezTo>
                <a:cubicBezTo>
                  <a:pt x="94230" y="32564"/>
                  <a:pt x="94648" y="32735"/>
                  <a:pt x="95029" y="32621"/>
                </a:cubicBezTo>
                <a:cubicBezTo>
                  <a:pt x="94896" y="32411"/>
                  <a:pt x="94344" y="32545"/>
                  <a:pt x="94230" y="32450"/>
                </a:cubicBezTo>
                <a:cubicBezTo>
                  <a:pt x="94363" y="32373"/>
                  <a:pt x="94648" y="32411"/>
                  <a:pt x="94762" y="32297"/>
                </a:cubicBezTo>
                <a:cubicBezTo>
                  <a:pt x="96531" y="32659"/>
                  <a:pt x="99594" y="32526"/>
                  <a:pt x="101134" y="32830"/>
                </a:cubicBezTo>
                <a:lnTo>
                  <a:pt x="101134" y="32716"/>
                </a:lnTo>
                <a:cubicBezTo>
                  <a:pt x="101401" y="32982"/>
                  <a:pt x="101819" y="32621"/>
                  <a:pt x="102124" y="32925"/>
                </a:cubicBezTo>
                <a:cubicBezTo>
                  <a:pt x="102466" y="32697"/>
                  <a:pt x="102827" y="33058"/>
                  <a:pt x="103132" y="32830"/>
                </a:cubicBezTo>
                <a:cubicBezTo>
                  <a:pt x="103132" y="32716"/>
                  <a:pt x="102884" y="32792"/>
                  <a:pt x="102789" y="32773"/>
                </a:cubicBezTo>
                <a:cubicBezTo>
                  <a:pt x="102884" y="32602"/>
                  <a:pt x="103151" y="32811"/>
                  <a:pt x="103132" y="32621"/>
                </a:cubicBezTo>
                <a:cubicBezTo>
                  <a:pt x="103360" y="32697"/>
                  <a:pt x="103094" y="32849"/>
                  <a:pt x="103265" y="32982"/>
                </a:cubicBezTo>
                <a:cubicBezTo>
                  <a:pt x="103797" y="32773"/>
                  <a:pt x="104463" y="33039"/>
                  <a:pt x="104920" y="33020"/>
                </a:cubicBezTo>
                <a:cubicBezTo>
                  <a:pt x="104729" y="32849"/>
                  <a:pt x="105091" y="33039"/>
                  <a:pt x="105319" y="32982"/>
                </a:cubicBezTo>
                <a:cubicBezTo>
                  <a:pt x="105395" y="32982"/>
                  <a:pt x="105357" y="33077"/>
                  <a:pt x="105452" y="33077"/>
                </a:cubicBezTo>
                <a:cubicBezTo>
                  <a:pt x="105471" y="33172"/>
                  <a:pt x="105072" y="33172"/>
                  <a:pt x="105186" y="33020"/>
                </a:cubicBezTo>
                <a:cubicBezTo>
                  <a:pt x="104958" y="33248"/>
                  <a:pt x="105509" y="33286"/>
                  <a:pt x="105718" y="33229"/>
                </a:cubicBezTo>
                <a:cubicBezTo>
                  <a:pt x="105091" y="33363"/>
                  <a:pt x="104121" y="33286"/>
                  <a:pt x="103398" y="33134"/>
                </a:cubicBezTo>
                <a:cubicBezTo>
                  <a:pt x="103170" y="33153"/>
                  <a:pt x="102428" y="33267"/>
                  <a:pt x="102333" y="33020"/>
                </a:cubicBezTo>
                <a:cubicBezTo>
                  <a:pt x="102333" y="33191"/>
                  <a:pt x="101153" y="33153"/>
                  <a:pt x="100735" y="33077"/>
                </a:cubicBezTo>
                <a:cubicBezTo>
                  <a:pt x="100412" y="33020"/>
                  <a:pt x="100583" y="33001"/>
                  <a:pt x="100259" y="33020"/>
                </a:cubicBezTo>
                <a:cubicBezTo>
                  <a:pt x="99537" y="33096"/>
                  <a:pt x="98795" y="32754"/>
                  <a:pt x="97939" y="32773"/>
                </a:cubicBezTo>
                <a:cubicBezTo>
                  <a:pt x="97749" y="32773"/>
                  <a:pt x="97597" y="32849"/>
                  <a:pt x="97406" y="32868"/>
                </a:cubicBezTo>
                <a:cubicBezTo>
                  <a:pt x="96607" y="32925"/>
                  <a:pt x="95694" y="32678"/>
                  <a:pt x="95029" y="32868"/>
                </a:cubicBezTo>
                <a:cubicBezTo>
                  <a:pt x="92461" y="32507"/>
                  <a:pt x="89627" y="32564"/>
                  <a:pt x="86926" y="32411"/>
                </a:cubicBezTo>
                <a:cubicBezTo>
                  <a:pt x="86888" y="32145"/>
                  <a:pt x="87154" y="32411"/>
                  <a:pt x="87116" y="32202"/>
                </a:cubicBezTo>
                <a:cubicBezTo>
                  <a:pt x="86831" y="32202"/>
                  <a:pt x="86945" y="32088"/>
                  <a:pt x="86584" y="32088"/>
                </a:cubicBezTo>
                <a:lnTo>
                  <a:pt x="86584" y="32297"/>
                </a:lnTo>
                <a:cubicBezTo>
                  <a:pt x="86774" y="32297"/>
                  <a:pt x="86717" y="32221"/>
                  <a:pt x="86850" y="32297"/>
                </a:cubicBezTo>
                <a:cubicBezTo>
                  <a:pt x="86241" y="32431"/>
                  <a:pt x="85499" y="32221"/>
                  <a:pt x="84929" y="32297"/>
                </a:cubicBezTo>
                <a:cubicBezTo>
                  <a:pt x="84853" y="32297"/>
                  <a:pt x="84872" y="32202"/>
                  <a:pt x="84853" y="32145"/>
                </a:cubicBezTo>
                <a:cubicBezTo>
                  <a:pt x="84643" y="32202"/>
                  <a:pt x="84567" y="32107"/>
                  <a:pt x="84396" y="32240"/>
                </a:cubicBezTo>
                <a:cubicBezTo>
                  <a:pt x="84320" y="32088"/>
                  <a:pt x="84358" y="32050"/>
                  <a:pt x="84187" y="32240"/>
                </a:cubicBezTo>
                <a:cubicBezTo>
                  <a:pt x="84225" y="32069"/>
                  <a:pt x="84016" y="32126"/>
                  <a:pt x="83787" y="32050"/>
                </a:cubicBezTo>
                <a:cubicBezTo>
                  <a:pt x="83616" y="32145"/>
                  <a:pt x="83654" y="32183"/>
                  <a:pt x="83464" y="32202"/>
                </a:cubicBezTo>
                <a:cubicBezTo>
                  <a:pt x="83350" y="32183"/>
                  <a:pt x="83521" y="32107"/>
                  <a:pt x="83388" y="32088"/>
                </a:cubicBezTo>
                <a:cubicBezTo>
                  <a:pt x="82760" y="32316"/>
                  <a:pt x="82095" y="32031"/>
                  <a:pt x="81277" y="32145"/>
                </a:cubicBezTo>
                <a:cubicBezTo>
                  <a:pt x="81067" y="32107"/>
                  <a:pt x="81334" y="32031"/>
                  <a:pt x="81277" y="31936"/>
                </a:cubicBezTo>
                <a:cubicBezTo>
                  <a:pt x="81086" y="31936"/>
                  <a:pt x="81048" y="32012"/>
                  <a:pt x="81144" y="32088"/>
                </a:cubicBezTo>
                <a:cubicBezTo>
                  <a:pt x="80858" y="32126"/>
                  <a:pt x="80706" y="32050"/>
                  <a:pt x="80668" y="31879"/>
                </a:cubicBezTo>
                <a:cubicBezTo>
                  <a:pt x="80478" y="31879"/>
                  <a:pt x="80269" y="31936"/>
                  <a:pt x="80402" y="32031"/>
                </a:cubicBezTo>
                <a:cubicBezTo>
                  <a:pt x="80154" y="31993"/>
                  <a:pt x="80097" y="32107"/>
                  <a:pt x="79869" y="32088"/>
                </a:cubicBezTo>
                <a:cubicBezTo>
                  <a:pt x="79527" y="31803"/>
                  <a:pt x="79165" y="31917"/>
                  <a:pt x="78937" y="31993"/>
                </a:cubicBezTo>
                <a:cubicBezTo>
                  <a:pt x="78766" y="31879"/>
                  <a:pt x="78614" y="31765"/>
                  <a:pt x="78271" y="31784"/>
                </a:cubicBezTo>
                <a:cubicBezTo>
                  <a:pt x="78347" y="31898"/>
                  <a:pt x="78481" y="31936"/>
                  <a:pt x="78671" y="31936"/>
                </a:cubicBezTo>
                <a:cubicBezTo>
                  <a:pt x="77111" y="31917"/>
                  <a:pt x="76198" y="31879"/>
                  <a:pt x="75019" y="31936"/>
                </a:cubicBezTo>
                <a:cubicBezTo>
                  <a:pt x="76217" y="32069"/>
                  <a:pt x="77872" y="32259"/>
                  <a:pt x="79070" y="32088"/>
                </a:cubicBezTo>
                <a:cubicBezTo>
                  <a:pt x="79318" y="32278"/>
                  <a:pt x="79888" y="32297"/>
                  <a:pt x="80212" y="32145"/>
                </a:cubicBezTo>
                <a:cubicBezTo>
                  <a:pt x="80478" y="32259"/>
                  <a:pt x="80953" y="32354"/>
                  <a:pt x="81277" y="32202"/>
                </a:cubicBezTo>
                <a:cubicBezTo>
                  <a:pt x="81467" y="32297"/>
                  <a:pt x="81695" y="32316"/>
                  <a:pt x="81923" y="32202"/>
                </a:cubicBezTo>
                <a:cubicBezTo>
                  <a:pt x="82076" y="32221"/>
                  <a:pt x="81847" y="32278"/>
                  <a:pt x="81999" y="32354"/>
                </a:cubicBezTo>
                <a:cubicBezTo>
                  <a:pt x="82893" y="32145"/>
                  <a:pt x="83845" y="32602"/>
                  <a:pt x="85195" y="32411"/>
                </a:cubicBezTo>
                <a:cubicBezTo>
                  <a:pt x="85233" y="32488"/>
                  <a:pt x="85404" y="32488"/>
                  <a:pt x="85385" y="32602"/>
                </a:cubicBezTo>
                <a:cubicBezTo>
                  <a:pt x="85442" y="32450"/>
                  <a:pt x="85861" y="32564"/>
                  <a:pt x="85918" y="32411"/>
                </a:cubicBezTo>
                <a:cubicBezTo>
                  <a:pt x="86013" y="32431"/>
                  <a:pt x="85899" y="32469"/>
                  <a:pt x="85918" y="32564"/>
                </a:cubicBezTo>
                <a:cubicBezTo>
                  <a:pt x="86051" y="32469"/>
                  <a:pt x="85994" y="32564"/>
                  <a:pt x="86184" y="32564"/>
                </a:cubicBezTo>
                <a:cubicBezTo>
                  <a:pt x="86013" y="32335"/>
                  <a:pt x="86241" y="32507"/>
                  <a:pt x="86374" y="32411"/>
                </a:cubicBezTo>
                <a:cubicBezTo>
                  <a:pt x="86355" y="32450"/>
                  <a:pt x="86317" y="32488"/>
                  <a:pt x="86241" y="32507"/>
                </a:cubicBezTo>
                <a:cubicBezTo>
                  <a:pt x="87192" y="32678"/>
                  <a:pt x="88010" y="32621"/>
                  <a:pt x="89037" y="32659"/>
                </a:cubicBezTo>
                <a:cubicBezTo>
                  <a:pt x="89018" y="32621"/>
                  <a:pt x="88980" y="32602"/>
                  <a:pt x="88980" y="32564"/>
                </a:cubicBezTo>
                <a:cubicBezTo>
                  <a:pt x="89094" y="32545"/>
                  <a:pt x="89151" y="32640"/>
                  <a:pt x="89170" y="32564"/>
                </a:cubicBezTo>
                <a:cubicBezTo>
                  <a:pt x="89246" y="32564"/>
                  <a:pt x="89227" y="32659"/>
                  <a:pt x="89246" y="32716"/>
                </a:cubicBezTo>
                <a:cubicBezTo>
                  <a:pt x="89456" y="32735"/>
                  <a:pt x="89418" y="32564"/>
                  <a:pt x="89570" y="32564"/>
                </a:cubicBezTo>
                <a:cubicBezTo>
                  <a:pt x="89665" y="32583"/>
                  <a:pt x="89551" y="32621"/>
                  <a:pt x="89570" y="32716"/>
                </a:cubicBezTo>
                <a:cubicBezTo>
                  <a:pt x="90236" y="32659"/>
                  <a:pt x="90483" y="32830"/>
                  <a:pt x="91034" y="32754"/>
                </a:cubicBezTo>
                <a:cubicBezTo>
                  <a:pt x="90996" y="32811"/>
                  <a:pt x="90882" y="32811"/>
                  <a:pt x="90901" y="32925"/>
                </a:cubicBezTo>
                <a:cubicBezTo>
                  <a:pt x="91034" y="32925"/>
                  <a:pt x="91110" y="32868"/>
                  <a:pt x="91091" y="32754"/>
                </a:cubicBezTo>
                <a:cubicBezTo>
                  <a:pt x="91510" y="32735"/>
                  <a:pt x="92328" y="32963"/>
                  <a:pt x="92423" y="32716"/>
                </a:cubicBezTo>
                <a:cubicBezTo>
                  <a:pt x="92632" y="32697"/>
                  <a:pt x="92537" y="32906"/>
                  <a:pt x="92689" y="32925"/>
                </a:cubicBezTo>
                <a:cubicBezTo>
                  <a:pt x="93849" y="32830"/>
                  <a:pt x="94591" y="33020"/>
                  <a:pt x="95618" y="32868"/>
                </a:cubicBezTo>
                <a:cubicBezTo>
                  <a:pt x="96341" y="33210"/>
                  <a:pt x="99327" y="33096"/>
                  <a:pt x="100393" y="33286"/>
                </a:cubicBezTo>
                <a:lnTo>
                  <a:pt x="100393" y="33115"/>
                </a:lnTo>
                <a:cubicBezTo>
                  <a:pt x="100488" y="33191"/>
                  <a:pt x="100488" y="33324"/>
                  <a:pt x="100602" y="33382"/>
                </a:cubicBezTo>
                <a:cubicBezTo>
                  <a:pt x="100716" y="33210"/>
                  <a:pt x="100906" y="33420"/>
                  <a:pt x="101001" y="33229"/>
                </a:cubicBezTo>
                <a:cubicBezTo>
                  <a:pt x="103151" y="33382"/>
                  <a:pt x="105585" y="33686"/>
                  <a:pt x="107640" y="33534"/>
                </a:cubicBezTo>
                <a:cubicBezTo>
                  <a:pt x="107735" y="33553"/>
                  <a:pt x="107602" y="33610"/>
                  <a:pt x="107640" y="33686"/>
                </a:cubicBezTo>
                <a:cubicBezTo>
                  <a:pt x="108971" y="33648"/>
                  <a:pt x="111387" y="33648"/>
                  <a:pt x="112623" y="34009"/>
                </a:cubicBezTo>
                <a:lnTo>
                  <a:pt x="112623" y="33838"/>
                </a:lnTo>
                <a:cubicBezTo>
                  <a:pt x="113441" y="33895"/>
                  <a:pt x="113441" y="33990"/>
                  <a:pt x="114145" y="33952"/>
                </a:cubicBezTo>
                <a:cubicBezTo>
                  <a:pt x="114107" y="34009"/>
                  <a:pt x="113993" y="34009"/>
                  <a:pt x="114012" y="34104"/>
                </a:cubicBezTo>
                <a:cubicBezTo>
                  <a:pt x="114202" y="33971"/>
                  <a:pt x="114259" y="34009"/>
                  <a:pt x="114487" y="33952"/>
                </a:cubicBezTo>
                <a:cubicBezTo>
                  <a:pt x="112566" y="33667"/>
                  <a:pt x="110455" y="33534"/>
                  <a:pt x="108762" y="33591"/>
                </a:cubicBezTo>
                <a:cubicBezTo>
                  <a:pt x="108324" y="33305"/>
                  <a:pt x="106727" y="33401"/>
                  <a:pt x="105776" y="33324"/>
                </a:cubicBezTo>
                <a:cubicBezTo>
                  <a:pt x="105985" y="33153"/>
                  <a:pt x="106251" y="33286"/>
                  <a:pt x="106574" y="33267"/>
                </a:cubicBezTo>
                <a:cubicBezTo>
                  <a:pt x="106574" y="33153"/>
                  <a:pt x="106460" y="33115"/>
                  <a:pt x="106574" y="33020"/>
                </a:cubicBezTo>
                <a:cubicBezTo>
                  <a:pt x="106841" y="32982"/>
                  <a:pt x="106955" y="33058"/>
                  <a:pt x="107183" y="33077"/>
                </a:cubicBezTo>
                <a:cubicBezTo>
                  <a:pt x="107202" y="32868"/>
                  <a:pt x="107240" y="32925"/>
                  <a:pt x="107506" y="32868"/>
                </a:cubicBezTo>
                <a:cubicBezTo>
                  <a:pt x="107430" y="32697"/>
                  <a:pt x="107221" y="32849"/>
                  <a:pt x="106974" y="32754"/>
                </a:cubicBezTo>
                <a:cubicBezTo>
                  <a:pt x="107316" y="33077"/>
                  <a:pt x="106479" y="32906"/>
                  <a:pt x="106118" y="32906"/>
                </a:cubicBezTo>
                <a:cubicBezTo>
                  <a:pt x="106422" y="32716"/>
                  <a:pt x="106612" y="32887"/>
                  <a:pt x="106917" y="32811"/>
                </a:cubicBezTo>
                <a:cubicBezTo>
                  <a:pt x="106403" y="32431"/>
                  <a:pt x="104844" y="32830"/>
                  <a:pt x="104178" y="32507"/>
                </a:cubicBezTo>
                <a:cubicBezTo>
                  <a:pt x="101382" y="32431"/>
                  <a:pt x="98662" y="32107"/>
                  <a:pt x="96075" y="32145"/>
                </a:cubicBezTo>
                <a:cubicBezTo>
                  <a:pt x="96037" y="32354"/>
                  <a:pt x="96208" y="32088"/>
                  <a:pt x="96208" y="32240"/>
                </a:cubicBezTo>
                <a:cubicBezTo>
                  <a:pt x="96132" y="32278"/>
                  <a:pt x="95847" y="32335"/>
                  <a:pt x="95694" y="32240"/>
                </a:cubicBezTo>
                <a:cubicBezTo>
                  <a:pt x="95694" y="32126"/>
                  <a:pt x="95847" y="32297"/>
                  <a:pt x="96018" y="32240"/>
                </a:cubicBezTo>
                <a:cubicBezTo>
                  <a:pt x="95980" y="32088"/>
                  <a:pt x="95694" y="32145"/>
                  <a:pt x="95561" y="32088"/>
                </a:cubicBezTo>
                <a:cubicBezTo>
                  <a:pt x="95561" y="32164"/>
                  <a:pt x="95561" y="32240"/>
                  <a:pt x="95485" y="32240"/>
                </a:cubicBezTo>
                <a:cubicBezTo>
                  <a:pt x="95371" y="32240"/>
                  <a:pt x="95447" y="32069"/>
                  <a:pt x="95352" y="32031"/>
                </a:cubicBezTo>
                <a:cubicBezTo>
                  <a:pt x="94534" y="32031"/>
                  <a:pt x="93507" y="31879"/>
                  <a:pt x="92841" y="31879"/>
                </a:cubicBezTo>
                <a:cubicBezTo>
                  <a:pt x="93469" y="31708"/>
                  <a:pt x="93926" y="31917"/>
                  <a:pt x="94496" y="31822"/>
                </a:cubicBezTo>
                <a:cubicBezTo>
                  <a:pt x="94458" y="31727"/>
                  <a:pt x="94306" y="31727"/>
                  <a:pt x="94363" y="31575"/>
                </a:cubicBezTo>
                <a:cubicBezTo>
                  <a:pt x="94173" y="31860"/>
                  <a:pt x="93602" y="31556"/>
                  <a:pt x="93564" y="31727"/>
                </a:cubicBezTo>
                <a:cubicBezTo>
                  <a:pt x="93374" y="31632"/>
                  <a:pt x="93564" y="31403"/>
                  <a:pt x="93621" y="31365"/>
                </a:cubicBezTo>
                <a:cubicBezTo>
                  <a:pt x="93697" y="31365"/>
                  <a:pt x="93659" y="31403"/>
                  <a:pt x="93621" y="31403"/>
                </a:cubicBezTo>
                <a:cubicBezTo>
                  <a:pt x="94173" y="31518"/>
                  <a:pt x="94553" y="31575"/>
                  <a:pt x="94820" y="31518"/>
                </a:cubicBezTo>
                <a:cubicBezTo>
                  <a:pt x="94705" y="31422"/>
                  <a:pt x="94572" y="31327"/>
                  <a:pt x="94420" y="31251"/>
                </a:cubicBezTo>
                <a:cubicBezTo>
                  <a:pt x="94534" y="31156"/>
                  <a:pt x="94858" y="31213"/>
                  <a:pt x="94896" y="31042"/>
                </a:cubicBezTo>
                <a:cubicBezTo>
                  <a:pt x="94781" y="31251"/>
                  <a:pt x="95200" y="31384"/>
                  <a:pt x="95561" y="31194"/>
                </a:cubicBezTo>
                <a:cubicBezTo>
                  <a:pt x="95790" y="31270"/>
                  <a:pt x="96284" y="31327"/>
                  <a:pt x="96817" y="31403"/>
                </a:cubicBezTo>
                <a:cubicBezTo>
                  <a:pt x="96836" y="31613"/>
                  <a:pt x="96588" y="31556"/>
                  <a:pt x="96550" y="31518"/>
                </a:cubicBezTo>
                <a:cubicBezTo>
                  <a:pt x="96360" y="31613"/>
                  <a:pt x="96817" y="31651"/>
                  <a:pt x="96893" y="31727"/>
                </a:cubicBezTo>
                <a:cubicBezTo>
                  <a:pt x="96874" y="31784"/>
                  <a:pt x="96474" y="31651"/>
                  <a:pt x="96493" y="31879"/>
                </a:cubicBezTo>
                <a:cubicBezTo>
                  <a:pt x="96360" y="31708"/>
                  <a:pt x="96284" y="31708"/>
                  <a:pt x="96018" y="31765"/>
                </a:cubicBezTo>
                <a:cubicBezTo>
                  <a:pt x="96056" y="31879"/>
                  <a:pt x="96360" y="31784"/>
                  <a:pt x="96284" y="31974"/>
                </a:cubicBezTo>
                <a:cubicBezTo>
                  <a:pt x="96798" y="31841"/>
                  <a:pt x="97540" y="32126"/>
                  <a:pt x="98015" y="31917"/>
                </a:cubicBezTo>
                <a:cubicBezTo>
                  <a:pt x="98795" y="32164"/>
                  <a:pt x="99670" y="32069"/>
                  <a:pt x="100279" y="32031"/>
                </a:cubicBezTo>
                <a:cubicBezTo>
                  <a:pt x="100336" y="32069"/>
                  <a:pt x="100412" y="32126"/>
                  <a:pt x="100469" y="32183"/>
                </a:cubicBezTo>
                <a:cubicBezTo>
                  <a:pt x="102333" y="32088"/>
                  <a:pt x="104577" y="32469"/>
                  <a:pt x="106441" y="32392"/>
                </a:cubicBezTo>
                <a:cubicBezTo>
                  <a:pt x="106308" y="32278"/>
                  <a:pt x="105699" y="32240"/>
                  <a:pt x="105585" y="32335"/>
                </a:cubicBezTo>
                <a:cubicBezTo>
                  <a:pt x="105490" y="32316"/>
                  <a:pt x="105604" y="32259"/>
                  <a:pt x="105585" y="32183"/>
                </a:cubicBezTo>
                <a:cubicBezTo>
                  <a:pt x="104007" y="32069"/>
                  <a:pt x="102770" y="31936"/>
                  <a:pt x="101591" y="32069"/>
                </a:cubicBezTo>
                <a:cubicBezTo>
                  <a:pt x="101648" y="32031"/>
                  <a:pt x="101743" y="32031"/>
                  <a:pt x="101724" y="31917"/>
                </a:cubicBezTo>
                <a:cubicBezTo>
                  <a:pt x="101648" y="31993"/>
                  <a:pt x="101363" y="31936"/>
                  <a:pt x="101534" y="32069"/>
                </a:cubicBezTo>
                <a:cubicBezTo>
                  <a:pt x="101325" y="31955"/>
                  <a:pt x="101096" y="32126"/>
                  <a:pt x="100811" y="31917"/>
                </a:cubicBezTo>
                <a:cubicBezTo>
                  <a:pt x="100545" y="31917"/>
                  <a:pt x="100773" y="31955"/>
                  <a:pt x="100735" y="32069"/>
                </a:cubicBezTo>
                <a:cubicBezTo>
                  <a:pt x="100545" y="32088"/>
                  <a:pt x="100564" y="31936"/>
                  <a:pt x="100469" y="31860"/>
                </a:cubicBezTo>
                <a:cubicBezTo>
                  <a:pt x="100259" y="32088"/>
                  <a:pt x="99993" y="31765"/>
                  <a:pt x="99936" y="31974"/>
                </a:cubicBezTo>
                <a:cubicBezTo>
                  <a:pt x="99499" y="31708"/>
                  <a:pt x="98871" y="31917"/>
                  <a:pt x="98281" y="31765"/>
                </a:cubicBezTo>
                <a:cubicBezTo>
                  <a:pt x="98567" y="31632"/>
                  <a:pt x="98738" y="31784"/>
                  <a:pt x="99004" y="31765"/>
                </a:cubicBezTo>
                <a:cubicBezTo>
                  <a:pt x="99118" y="31632"/>
                  <a:pt x="98947" y="31518"/>
                  <a:pt x="99213" y="31460"/>
                </a:cubicBezTo>
                <a:cubicBezTo>
                  <a:pt x="99042" y="31479"/>
                  <a:pt x="99423" y="31765"/>
                  <a:pt x="99537" y="31498"/>
                </a:cubicBezTo>
                <a:cubicBezTo>
                  <a:pt x="100202" y="31708"/>
                  <a:pt x="100183" y="31556"/>
                  <a:pt x="101134" y="31613"/>
                </a:cubicBezTo>
                <a:cubicBezTo>
                  <a:pt x="101192" y="31556"/>
                  <a:pt x="101211" y="31498"/>
                  <a:pt x="101192" y="31403"/>
                </a:cubicBezTo>
                <a:cubicBezTo>
                  <a:pt x="101344" y="31746"/>
                  <a:pt x="101819" y="31670"/>
                  <a:pt x="102066" y="31460"/>
                </a:cubicBezTo>
                <a:cubicBezTo>
                  <a:pt x="102162" y="31479"/>
                  <a:pt x="102066" y="31518"/>
                  <a:pt x="101990" y="31498"/>
                </a:cubicBezTo>
                <a:cubicBezTo>
                  <a:pt x="102561" y="31746"/>
                  <a:pt x="103170" y="31708"/>
                  <a:pt x="103721" y="31670"/>
                </a:cubicBezTo>
                <a:cubicBezTo>
                  <a:pt x="102713" y="31251"/>
                  <a:pt x="101153" y="31460"/>
                  <a:pt x="100393" y="31137"/>
                </a:cubicBezTo>
                <a:cubicBezTo>
                  <a:pt x="100259" y="31137"/>
                  <a:pt x="100183" y="31194"/>
                  <a:pt x="100202" y="31289"/>
                </a:cubicBezTo>
                <a:cubicBezTo>
                  <a:pt x="99860" y="31213"/>
                  <a:pt x="99670" y="31137"/>
                  <a:pt x="99270" y="31194"/>
                </a:cubicBezTo>
                <a:cubicBezTo>
                  <a:pt x="99194" y="31156"/>
                  <a:pt x="99270" y="31080"/>
                  <a:pt x="99137" y="30985"/>
                </a:cubicBezTo>
                <a:cubicBezTo>
                  <a:pt x="99385" y="31042"/>
                  <a:pt x="99689" y="31099"/>
                  <a:pt x="99860" y="30928"/>
                </a:cubicBezTo>
                <a:cubicBezTo>
                  <a:pt x="99898" y="31118"/>
                  <a:pt x="100925" y="30890"/>
                  <a:pt x="101058" y="31042"/>
                </a:cubicBezTo>
                <a:cubicBezTo>
                  <a:pt x="101039" y="30928"/>
                  <a:pt x="100925" y="31023"/>
                  <a:pt x="101134" y="30833"/>
                </a:cubicBezTo>
                <a:cubicBezTo>
                  <a:pt x="101287" y="30833"/>
                  <a:pt x="101325" y="30928"/>
                  <a:pt x="101534" y="30890"/>
                </a:cubicBezTo>
                <a:cubicBezTo>
                  <a:pt x="101439" y="30566"/>
                  <a:pt x="101172" y="30662"/>
                  <a:pt x="100868" y="30738"/>
                </a:cubicBezTo>
                <a:cubicBezTo>
                  <a:pt x="100887" y="30795"/>
                  <a:pt x="101058" y="30738"/>
                  <a:pt x="101058" y="30833"/>
                </a:cubicBezTo>
                <a:cubicBezTo>
                  <a:pt x="101058" y="30890"/>
                  <a:pt x="100944" y="30871"/>
                  <a:pt x="100925" y="30928"/>
                </a:cubicBezTo>
                <a:cubicBezTo>
                  <a:pt x="100868" y="30757"/>
                  <a:pt x="100526" y="30852"/>
                  <a:pt x="100792" y="30738"/>
                </a:cubicBezTo>
                <a:cubicBezTo>
                  <a:pt x="100754" y="30662"/>
                  <a:pt x="100659" y="30624"/>
                  <a:pt x="100526" y="30624"/>
                </a:cubicBezTo>
                <a:cubicBezTo>
                  <a:pt x="100583" y="30662"/>
                  <a:pt x="100602" y="30738"/>
                  <a:pt x="100602" y="30833"/>
                </a:cubicBezTo>
                <a:cubicBezTo>
                  <a:pt x="100412" y="30833"/>
                  <a:pt x="100469" y="30738"/>
                  <a:pt x="100336" y="30833"/>
                </a:cubicBezTo>
                <a:cubicBezTo>
                  <a:pt x="100450" y="30586"/>
                  <a:pt x="100031" y="31042"/>
                  <a:pt x="99803" y="30776"/>
                </a:cubicBezTo>
                <a:cubicBezTo>
                  <a:pt x="99727" y="30643"/>
                  <a:pt x="100031" y="30700"/>
                  <a:pt x="100126" y="30624"/>
                </a:cubicBezTo>
                <a:cubicBezTo>
                  <a:pt x="100164" y="30586"/>
                  <a:pt x="100012" y="30566"/>
                  <a:pt x="99993" y="30566"/>
                </a:cubicBezTo>
                <a:cubicBezTo>
                  <a:pt x="100050" y="30490"/>
                  <a:pt x="100697" y="30471"/>
                  <a:pt x="100792" y="30471"/>
                </a:cubicBezTo>
                <a:cubicBezTo>
                  <a:pt x="102124" y="30547"/>
                  <a:pt x="104710" y="30890"/>
                  <a:pt x="105776" y="30833"/>
                </a:cubicBezTo>
                <a:cubicBezTo>
                  <a:pt x="102105" y="30376"/>
                  <a:pt x="99613" y="30205"/>
                  <a:pt x="96607" y="30110"/>
                </a:cubicBezTo>
                <a:cubicBezTo>
                  <a:pt x="95561" y="30072"/>
                  <a:pt x="94097" y="30129"/>
                  <a:pt x="93032" y="29901"/>
                </a:cubicBezTo>
                <a:cubicBezTo>
                  <a:pt x="92879" y="29939"/>
                  <a:pt x="92727" y="29977"/>
                  <a:pt x="92689" y="30110"/>
                </a:cubicBezTo>
                <a:cubicBezTo>
                  <a:pt x="93830" y="30148"/>
                  <a:pt x="95105" y="30091"/>
                  <a:pt x="95809" y="30319"/>
                </a:cubicBezTo>
                <a:cubicBezTo>
                  <a:pt x="96607" y="30205"/>
                  <a:pt x="98243" y="30414"/>
                  <a:pt x="99213" y="30471"/>
                </a:cubicBezTo>
                <a:cubicBezTo>
                  <a:pt x="97730" y="30509"/>
                  <a:pt x="95961" y="30395"/>
                  <a:pt x="94953" y="30319"/>
                </a:cubicBezTo>
                <a:cubicBezTo>
                  <a:pt x="94972" y="30395"/>
                  <a:pt x="94896" y="30414"/>
                  <a:pt x="94820" y="30414"/>
                </a:cubicBezTo>
                <a:cubicBezTo>
                  <a:pt x="94877" y="30509"/>
                  <a:pt x="95086" y="30490"/>
                  <a:pt x="95029" y="30681"/>
                </a:cubicBezTo>
                <a:cubicBezTo>
                  <a:pt x="95352" y="30528"/>
                  <a:pt x="95771" y="30776"/>
                  <a:pt x="95885" y="30471"/>
                </a:cubicBezTo>
                <a:cubicBezTo>
                  <a:pt x="96094" y="30547"/>
                  <a:pt x="96703" y="30681"/>
                  <a:pt x="96950" y="30471"/>
                </a:cubicBezTo>
                <a:cubicBezTo>
                  <a:pt x="97026" y="30471"/>
                  <a:pt x="97007" y="30566"/>
                  <a:pt x="97007" y="30624"/>
                </a:cubicBezTo>
                <a:cubicBezTo>
                  <a:pt x="97083" y="30490"/>
                  <a:pt x="97349" y="30757"/>
                  <a:pt x="97349" y="30528"/>
                </a:cubicBezTo>
                <a:cubicBezTo>
                  <a:pt x="97616" y="30700"/>
                  <a:pt x="97673" y="30509"/>
                  <a:pt x="98015" y="30624"/>
                </a:cubicBezTo>
                <a:cubicBezTo>
                  <a:pt x="98034" y="30757"/>
                  <a:pt x="97749" y="30662"/>
                  <a:pt x="97806" y="30833"/>
                </a:cubicBezTo>
                <a:cubicBezTo>
                  <a:pt x="97730" y="30509"/>
                  <a:pt x="97482" y="30909"/>
                  <a:pt x="97273" y="30738"/>
                </a:cubicBezTo>
                <a:cubicBezTo>
                  <a:pt x="97026" y="30947"/>
                  <a:pt x="97730" y="30852"/>
                  <a:pt x="97882" y="30928"/>
                </a:cubicBezTo>
                <a:cubicBezTo>
                  <a:pt x="97844" y="31061"/>
                  <a:pt x="97482" y="30909"/>
                  <a:pt x="97616" y="31137"/>
                </a:cubicBezTo>
                <a:cubicBezTo>
                  <a:pt x="97292" y="30966"/>
                  <a:pt x="96722" y="31156"/>
                  <a:pt x="96550" y="30985"/>
                </a:cubicBezTo>
                <a:cubicBezTo>
                  <a:pt x="96265" y="31232"/>
                  <a:pt x="95618" y="31194"/>
                  <a:pt x="95618" y="30776"/>
                </a:cubicBezTo>
                <a:cubicBezTo>
                  <a:pt x="95580" y="30909"/>
                  <a:pt x="95238" y="30852"/>
                  <a:pt x="95409" y="30985"/>
                </a:cubicBezTo>
                <a:cubicBezTo>
                  <a:pt x="95200" y="31004"/>
                  <a:pt x="95295" y="30757"/>
                  <a:pt x="95219" y="30681"/>
                </a:cubicBezTo>
                <a:cubicBezTo>
                  <a:pt x="94991" y="30719"/>
                  <a:pt x="95181" y="30776"/>
                  <a:pt x="95143" y="30928"/>
                </a:cubicBezTo>
                <a:cubicBezTo>
                  <a:pt x="95010" y="30928"/>
                  <a:pt x="95067" y="30795"/>
                  <a:pt x="94877" y="30833"/>
                </a:cubicBezTo>
                <a:cubicBezTo>
                  <a:pt x="94858" y="30662"/>
                  <a:pt x="95029" y="30624"/>
                  <a:pt x="94877" y="30528"/>
                </a:cubicBezTo>
                <a:cubicBezTo>
                  <a:pt x="94724" y="30719"/>
                  <a:pt x="94839" y="30490"/>
                  <a:pt x="94553" y="30528"/>
                </a:cubicBezTo>
                <a:cubicBezTo>
                  <a:pt x="94534" y="30414"/>
                  <a:pt x="94572" y="30357"/>
                  <a:pt x="94686" y="30376"/>
                </a:cubicBezTo>
                <a:cubicBezTo>
                  <a:pt x="94021" y="30338"/>
                  <a:pt x="93830" y="30243"/>
                  <a:pt x="92898" y="30262"/>
                </a:cubicBezTo>
                <a:cubicBezTo>
                  <a:pt x="93051" y="30471"/>
                  <a:pt x="93602" y="30452"/>
                  <a:pt x="93888" y="30414"/>
                </a:cubicBezTo>
                <a:cubicBezTo>
                  <a:pt x="93583" y="30681"/>
                  <a:pt x="93127" y="30300"/>
                  <a:pt x="92898" y="30624"/>
                </a:cubicBezTo>
                <a:cubicBezTo>
                  <a:pt x="93070" y="30757"/>
                  <a:pt x="92955" y="30509"/>
                  <a:pt x="93222" y="30566"/>
                </a:cubicBezTo>
                <a:cubicBezTo>
                  <a:pt x="93165" y="30681"/>
                  <a:pt x="93032" y="30605"/>
                  <a:pt x="93165" y="30738"/>
                </a:cubicBezTo>
                <a:cubicBezTo>
                  <a:pt x="93127" y="30814"/>
                  <a:pt x="92955" y="30681"/>
                  <a:pt x="92898" y="30833"/>
                </a:cubicBezTo>
                <a:cubicBezTo>
                  <a:pt x="92537" y="30624"/>
                  <a:pt x="92119" y="30909"/>
                  <a:pt x="91890" y="30681"/>
                </a:cubicBezTo>
                <a:cubicBezTo>
                  <a:pt x="91814" y="30700"/>
                  <a:pt x="91757" y="30738"/>
                  <a:pt x="91757" y="30833"/>
                </a:cubicBezTo>
                <a:cubicBezTo>
                  <a:pt x="91681" y="30814"/>
                  <a:pt x="91624" y="30757"/>
                  <a:pt x="91624" y="30681"/>
                </a:cubicBezTo>
                <a:cubicBezTo>
                  <a:pt x="91548" y="30700"/>
                  <a:pt x="91586" y="30776"/>
                  <a:pt x="91491" y="30776"/>
                </a:cubicBezTo>
                <a:cubicBezTo>
                  <a:pt x="91358" y="30776"/>
                  <a:pt x="91586" y="30643"/>
                  <a:pt x="91358" y="30624"/>
                </a:cubicBezTo>
                <a:cubicBezTo>
                  <a:pt x="91072" y="30624"/>
                  <a:pt x="91358" y="30700"/>
                  <a:pt x="91358" y="30776"/>
                </a:cubicBezTo>
                <a:cubicBezTo>
                  <a:pt x="90806" y="30738"/>
                  <a:pt x="90806" y="30681"/>
                  <a:pt x="90159" y="30738"/>
                </a:cubicBezTo>
                <a:cubicBezTo>
                  <a:pt x="90140" y="30490"/>
                  <a:pt x="90331" y="30452"/>
                  <a:pt x="90635" y="30471"/>
                </a:cubicBezTo>
                <a:cubicBezTo>
                  <a:pt x="90616" y="30528"/>
                  <a:pt x="90502" y="30509"/>
                  <a:pt x="90426" y="30528"/>
                </a:cubicBezTo>
                <a:cubicBezTo>
                  <a:pt x="90426" y="30643"/>
                  <a:pt x="90673" y="30547"/>
                  <a:pt x="90768" y="30566"/>
                </a:cubicBezTo>
                <a:cubicBezTo>
                  <a:pt x="90768" y="30300"/>
                  <a:pt x="90293" y="30471"/>
                  <a:pt x="90293" y="30319"/>
                </a:cubicBezTo>
                <a:cubicBezTo>
                  <a:pt x="89931" y="30357"/>
                  <a:pt x="89608" y="30395"/>
                  <a:pt x="89227" y="30319"/>
                </a:cubicBezTo>
                <a:cubicBezTo>
                  <a:pt x="89627" y="30224"/>
                  <a:pt x="89893" y="30300"/>
                  <a:pt x="90502" y="30262"/>
                </a:cubicBezTo>
                <a:cubicBezTo>
                  <a:pt x="90502" y="30034"/>
                  <a:pt x="90312" y="30281"/>
                  <a:pt x="90236" y="30167"/>
                </a:cubicBezTo>
                <a:cubicBezTo>
                  <a:pt x="90426" y="29939"/>
                  <a:pt x="90559" y="30205"/>
                  <a:pt x="90559" y="29958"/>
                </a:cubicBezTo>
                <a:cubicBezTo>
                  <a:pt x="90768" y="30034"/>
                  <a:pt x="90483" y="30148"/>
                  <a:pt x="90559" y="30319"/>
                </a:cubicBezTo>
                <a:cubicBezTo>
                  <a:pt x="90654" y="30224"/>
                  <a:pt x="90882" y="30395"/>
                  <a:pt x="91034" y="30262"/>
                </a:cubicBezTo>
                <a:cubicBezTo>
                  <a:pt x="90977" y="30205"/>
                  <a:pt x="90882" y="30205"/>
                  <a:pt x="90901" y="30110"/>
                </a:cubicBezTo>
                <a:cubicBezTo>
                  <a:pt x="90825" y="30110"/>
                  <a:pt x="90844" y="30205"/>
                  <a:pt x="90768" y="30205"/>
                </a:cubicBezTo>
                <a:cubicBezTo>
                  <a:pt x="90654" y="30167"/>
                  <a:pt x="90787" y="30129"/>
                  <a:pt x="90692" y="29996"/>
                </a:cubicBezTo>
                <a:cubicBezTo>
                  <a:pt x="91015" y="29939"/>
                  <a:pt x="90958" y="30205"/>
                  <a:pt x="91091" y="29996"/>
                </a:cubicBezTo>
                <a:cubicBezTo>
                  <a:pt x="91358" y="30091"/>
                  <a:pt x="91015" y="30319"/>
                  <a:pt x="91358" y="30319"/>
                </a:cubicBezTo>
                <a:cubicBezTo>
                  <a:pt x="91244" y="30224"/>
                  <a:pt x="91434" y="30167"/>
                  <a:pt x="91301" y="30053"/>
                </a:cubicBezTo>
                <a:cubicBezTo>
                  <a:pt x="91472" y="30072"/>
                  <a:pt x="91700" y="30053"/>
                  <a:pt x="91966" y="29996"/>
                </a:cubicBezTo>
                <a:cubicBezTo>
                  <a:pt x="92081" y="30091"/>
                  <a:pt x="91890" y="30167"/>
                  <a:pt x="91966" y="30357"/>
                </a:cubicBezTo>
                <a:cubicBezTo>
                  <a:pt x="92233" y="30300"/>
                  <a:pt x="92252" y="30357"/>
                  <a:pt x="92556" y="30357"/>
                </a:cubicBezTo>
                <a:cubicBezTo>
                  <a:pt x="92594" y="30528"/>
                  <a:pt x="92480" y="30547"/>
                  <a:pt x="92480" y="30681"/>
                </a:cubicBezTo>
                <a:lnTo>
                  <a:pt x="92879" y="30681"/>
                </a:lnTo>
                <a:cubicBezTo>
                  <a:pt x="92841" y="30624"/>
                  <a:pt x="92822" y="30547"/>
                  <a:pt x="92822" y="30471"/>
                </a:cubicBezTo>
                <a:cubicBezTo>
                  <a:pt x="92765" y="30490"/>
                  <a:pt x="92708" y="30528"/>
                  <a:pt x="92613" y="30509"/>
                </a:cubicBezTo>
                <a:cubicBezTo>
                  <a:pt x="92556" y="30319"/>
                  <a:pt x="92822" y="30357"/>
                  <a:pt x="92746" y="30148"/>
                </a:cubicBezTo>
                <a:cubicBezTo>
                  <a:pt x="92499" y="30243"/>
                  <a:pt x="92347" y="30129"/>
                  <a:pt x="92100" y="30262"/>
                </a:cubicBezTo>
                <a:cubicBezTo>
                  <a:pt x="91928" y="30243"/>
                  <a:pt x="92176" y="30129"/>
                  <a:pt x="92157" y="30053"/>
                </a:cubicBezTo>
                <a:cubicBezTo>
                  <a:pt x="92176" y="30186"/>
                  <a:pt x="92632" y="30148"/>
                  <a:pt x="92613" y="29958"/>
                </a:cubicBezTo>
                <a:cubicBezTo>
                  <a:pt x="91681" y="29901"/>
                  <a:pt x="91358" y="29958"/>
                  <a:pt x="90369" y="29844"/>
                </a:cubicBezTo>
                <a:cubicBezTo>
                  <a:pt x="90350" y="29920"/>
                  <a:pt x="90388" y="30053"/>
                  <a:pt x="90293" y="30053"/>
                </a:cubicBezTo>
                <a:cubicBezTo>
                  <a:pt x="90178" y="29977"/>
                  <a:pt x="90331" y="29863"/>
                  <a:pt x="90159" y="29749"/>
                </a:cubicBezTo>
                <a:cubicBezTo>
                  <a:pt x="89513" y="29882"/>
                  <a:pt x="88562" y="29730"/>
                  <a:pt x="87896" y="29692"/>
                </a:cubicBezTo>
                <a:close/>
                <a:moveTo>
                  <a:pt x="100069" y="31784"/>
                </a:moveTo>
                <a:cubicBezTo>
                  <a:pt x="99879" y="31670"/>
                  <a:pt x="99537" y="31689"/>
                  <a:pt x="99194" y="31689"/>
                </a:cubicBezTo>
                <a:cubicBezTo>
                  <a:pt x="99423" y="31898"/>
                  <a:pt x="99727" y="31803"/>
                  <a:pt x="100069" y="31784"/>
                </a:cubicBezTo>
                <a:close/>
                <a:moveTo>
                  <a:pt x="83864" y="29463"/>
                </a:moveTo>
                <a:cubicBezTo>
                  <a:pt x="84016" y="29615"/>
                  <a:pt x="84206" y="29444"/>
                  <a:pt x="84320" y="29615"/>
                </a:cubicBezTo>
                <a:cubicBezTo>
                  <a:pt x="84548" y="29463"/>
                  <a:pt x="84073" y="29425"/>
                  <a:pt x="83864" y="29463"/>
                </a:cubicBezTo>
                <a:close/>
                <a:moveTo>
                  <a:pt x="72033" y="29558"/>
                </a:moveTo>
                <a:cubicBezTo>
                  <a:pt x="72014" y="29501"/>
                  <a:pt x="71899" y="29520"/>
                  <a:pt x="71899" y="29463"/>
                </a:cubicBezTo>
                <a:cubicBezTo>
                  <a:pt x="71709" y="29539"/>
                  <a:pt x="71842" y="29577"/>
                  <a:pt x="71766" y="29768"/>
                </a:cubicBezTo>
                <a:cubicBezTo>
                  <a:pt x="72109" y="29787"/>
                  <a:pt x="71785" y="29596"/>
                  <a:pt x="72033" y="29558"/>
                </a:cubicBezTo>
                <a:close/>
                <a:moveTo>
                  <a:pt x="67791" y="29520"/>
                </a:moveTo>
                <a:cubicBezTo>
                  <a:pt x="67886" y="29539"/>
                  <a:pt x="67753" y="29577"/>
                  <a:pt x="67791" y="29673"/>
                </a:cubicBezTo>
                <a:cubicBezTo>
                  <a:pt x="67848" y="29634"/>
                  <a:pt x="67886" y="29615"/>
                  <a:pt x="67981" y="29615"/>
                </a:cubicBezTo>
                <a:cubicBezTo>
                  <a:pt x="67943" y="29577"/>
                  <a:pt x="67924" y="29539"/>
                  <a:pt x="67924" y="29463"/>
                </a:cubicBezTo>
                <a:cubicBezTo>
                  <a:pt x="67772" y="29444"/>
                  <a:pt x="67658" y="29463"/>
                  <a:pt x="67582" y="29520"/>
                </a:cubicBezTo>
                <a:cubicBezTo>
                  <a:pt x="67601" y="29577"/>
                  <a:pt x="67791" y="29577"/>
                  <a:pt x="67791" y="29520"/>
                </a:cubicBezTo>
                <a:close/>
                <a:moveTo>
                  <a:pt x="67525" y="29520"/>
                </a:moveTo>
                <a:cubicBezTo>
                  <a:pt x="67525" y="29406"/>
                  <a:pt x="67277" y="29482"/>
                  <a:pt x="67182" y="29463"/>
                </a:cubicBezTo>
                <a:cubicBezTo>
                  <a:pt x="67106" y="29634"/>
                  <a:pt x="67391" y="29501"/>
                  <a:pt x="67315" y="29673"/>
                </a:cubicBezTo>
                <a:cubicBezTo>
                  <a:pt x="67468" y="29692"/>
                  <a:pt x="67391" y="29520"/>
                  <a:pt x="67525" y="29520"/>
                </a:cubicBezTo>
                <a:close/>
                <a:moveTo>
                  <a:pt x="65718" y="29615"/>
                </a:moveTo>
                <a:cubicBezTo>
                  <a:pt x="65851" y="29463"/>
                  <a:pt x="66079" y="29692"/>
                  <a:pt x="66250" y="29673"/>
                </a:cubicBezTo>
                <a:cubicBezTo>
                  <a:pt x="66250" y="29615"/>
                  <a:pt x="66269" y="29577"/>
                  <a:pt x="66326" y="29558"/>
                </a:cubicBezTo>
                <a:cubicBezTo>
                  <a:pt x="66288" y="29482"/>
                  <a:pt x="66174" y="29539"/>
                  <a:pt x="66193" y="29615"/>
                </a:cubicBezTo>
                <a:cubicBezTo>
                  <a:pt x="66098" y="29425"/>
                  <a:pt x="65946" y="29463"/>
                  <a:pt x="65661" y="29520"/>
                </a:cubicBezTo>
                <a:cubicBezTo>
                  <a:pt x="65642" y="29596"/>
                  <a:pt x="65718" y="29596"/>
                  <a:pt x="65718" y="29673"/>
                </a:cubicBezTo>
                <a:cubicBezTo>
                  <a:pt x="65794" y="29653"/>
                  <a:pt x="65756" y="29615"/>
                  <a:pt x="65718" y="29615"/>
                </a:cubicBezTo>
                <a:close/>
                <a:moveTo>
                  <a:pt x="111691" y="29520"/>
                </a:moveTo>
                <a:cubicBezTo>
                  <a:pt x="111634" y="29501"/>
                  <a:pt x="111634" y="29539"/>
                  <a:pt x="111615" y="29558"/>
                </a:cubicBezTo>
                <a:cubicBezTo>
                  <a:pt x="111539" y="29711"/>
                  <a:pt x="111273" y="29558"/>
                  <a:pt x="111158" y="29558"/>
                </a:cubicBezTo>
                <a:cubicBezTo>
                  <a:pt x="111196" y="29768"/>
                  <a:pt x="111767" y="29749"/>
                  <a:pt x="111881" y="29711"/>
                </a:cubicBezTo>
                <a:cubicBezTo>
                  <a:pt x="111862" y="29615"/>
                  <a:pt x="111634" y="29673"/>
                  <a:pt x="111691" y="29520"/>
                </a:cubicBezTo>
                <a:close/>
                <a:moveTo>
                  <a:pt x="76293" y="29711"/>
                </a:moveTo>
                <a:cubicBezTo>
                  <a:pt x="76084" y="29673"/>
                  <a:pt x="76445" y="29634"/>
                  <a:pt x="76350" y="29520"/>
                </a:cubicBezTo>
                <a:cubicBezTo>
                  <a:pt x="76141" y="29501"/>
                  <a:pt x="76122" y="29653"/>
                  <a:pt x="76084" y="29768"/>
                </a:cubicBezTo>
                <a:cubicBezTo>
                  <a:pt x="76312" y="29730"/>
                  <a:pt x="76407" y="29806"/>
                  <a:pt x="76350" y="29977"/>
                </a:cubicBezTo>
                <a:cubicBezTo>
                  <a:pt x="76483" y="29882"/>
                  <a:pt x="76655" y="29844"/>
                  <a:pt x="76617" y="29615"/>
                </a:cubicBezTo>
                <a:cubicBezTo>
                  <a:pt x="76864" y="29692"/>
                  <a:pt x="76560" y="29901"/>
                  <a:pt x="77016" y="29825"/>
                </a:cubicBezTo>
                <a:cubicBezTo>
                  <a:pt x="77035" y="29673"/>
                  <a:pt x="76864" y="29673"/>
                  <a:pt x="76883" y="29520"/>
                </a:cubicBezTo>
                <a:cubicBezTo>
                  <a:pt x="76826" y="29558"/>
                  <a:pt x="76674" y="29730"/>
                  <a:pt x="76693" y="29520"/>
                </a:cubicBezTo>
                <a:cubicBezTo>
                  <a:pt x="76521" y="29558"/>
                  <a:pt x="76369" y="29615"/>
                  <a:pt x="76293" y="29730"/>
                </a:cubicBezTo>
                <a:close/>
                <a:moveTo>
                  <a:pt x="73497" y="29558"/>
                </a:moveTo>
                <a:cubicBezTo>
                  <a:pt x="73383" y="29387"/>
                  <a:pt x="73326" y="29692"/>
                  <a:pt x="73098" y="29615"/>
                </a:cubicBezTo>
                <a:lnTo>
                  <a:pt x="73098" y="29825"/>
                </a:lnTo>
                <a:cubicBezTo>
                  <a:pt x="73231" y="29806"/>
                  <a:pt x="73212" y="29673"/>
                  <a:pt x="73440" y="29711"/>
                </a:cubicBezTo>
                <a:cubicBezTo>
                  <a:pt x="73516" y="29882"/>
                  <a:pt x="73212" y="29768"/>
                  <a:pt x="73307" y="29920"/>
                </a:cubicBezTo>
                <a:cubicBezTo>
                  <a:pt x="73611" y="29996"/>
                  <a:pt x="73516" y="29749"/>
                  <a:pt x="73706" y="29711"/>
                </a:cubicBezTo>
                <a:cubicBezTo>
                  <a:pt x="73706" y="29539"/>
                  <a:pt x="73345" y="29615"/>
                  <a:pt x="73497" y="29558"/>
                </a:cubicBezTo>
                <a:close/>
                <a:moveTo>
                  <a:pt x="72774" y="29520"/>
                </a:moveTo>
                <a:cubicBezTo>
                  <a:pt x="72546" y="29653"/>
                  <a:pt x="72584" y="29482"/>
                  <a:pt x="72375" y="29558"/>
                </a:cubicBezTo>
                <a:cubicBezTo>
                  <a:pt x="72318" y="29749"/>
                  <a:pt x="72641" y="29634"/>
                  <a:pt x="72565" y="29825"/>
                </a:cubicBezTo>
                <a:cubicBezTo>
                  <a:pt x="72698" y="29711"/>
                  <a:pt x="72755" y="29634"/>
                  <a:pt x="72965" y="29711"/>
                </a:cubicBezTo>
                <a:cubicBezTo>
                  <a:pt x="72946" y="29615"/>
                  <a:pt x="72831" y="29577"/>
                  <a:pt x="72774" y="29520"/>
                </a:cubicBezTo>
                <a:close/>
                <a:moveTo>
                  <a:pt x="113022" y="29768"/>
                </a:moveTo>
                <a:cubicBezTo>
                  <a:pt x="112604" y="29692"/>
                  <a:pt x="112414" y="29520"/>
                  <a:pt x="112014" y="29615"/>
                </a:cubicBezTo>
                <a:cubicBezTo>
                  <a:pt x="112395" y="29673"/>
                  <a:pt x="112794" y="29882"/>
                  <a:pt x="113022" y="29768"/>
                </a:cubicBezTo>
                <a:close/>
                <a:moveTo>
                  <a:pt x="81809" y="29615"/>
                </a:moveTo>
                <a:cubicBezTo>
                  <a:pt x="81676" y="29425"/>
                  <a:pt x="81619" y="29711"/>
                  <a:pt x="81467" y="29673"/>
                </a:cubicBezTo>
                <a:cubicBezTo>
                  <a:pt x="81448" y="29787"/>
                  <a:pt x="81695" y="29692"/>
                  <a:pt x="81809" y="29730"/>
                </a:cubicBezTo>
                <a:cubicBezTo>
                  <a:pt x="81752" y="29673"/>
                  <a:pt x="81714" y="29634"/>
                  <a:pt x="81809" y="29615"/>
                </a:cubicBezTo>
                <a:close/>
                <a:moveTo>
                  <a:pt x="81010" y="29558"/>
                </a:moveTo>
                <a:cubicBezTo>
                  <a:pt x="80744" y="29539"/>
                  <a:pt x="81029" y="29711"/>
                  <a:pt x="80934" y="29882"/>
                </a:cubicBezTo>
                <a:lnTo>
                  <a:pt x="81201" y="29882"/>
                </a:lnTo>
                <a:cubicBezTo>
                  <a:pt x="81239" y="29692"/>
                  <a:pt x="81010" y="29730"/>
                  <a:pt x="81010" y="29558"/>
                </a:cubicBezTo>
                <a:close/>
                <a:moveTo>
                  <a:pt x="71766" y="29920"/>
                </a:moveTo>
                <a:cubicBezTo>
                  <a:pt x="71899" y="29977"/>
                  <a:pt x="71576" y="29711"/>
                  <a:pt x="71633" y="29558"/>
                </a:cubicBezTo>
                <a:cubicBezTo>
                  <a:pt x="71481" y="29634"/>
                  <a:pt x="71519" y="29844"/>
                  <a:pt x="71367" y="29920"/>
                </a:cubicBezTo>
                <a:cubicBezTo>
                  <a:pt x="70872" y="29787"/>
                  <a:pt x="71633" y="30034"/>
                  <a:pt x="71766" y="29920"/>
                </a:cubicBezTo>
                <a:close/>
                <a:moveTo>
                  <a:pt x="77948" y="29711"/>
                </a:moveTo>
                <a:cubicBezTo>
                  <a:pt x="77834" y="29482"/>
                  <a:pt x="77777" y="29768"/>
                  <a:pt x="77549" y="29711"/>
                </a:cubicBezTo>
                <a:cubicBezTo>
                  <a:pt x="77663" y="29787"/>
                  <a:pt x="77625" y="29958"/>
                  <a:pt x="77891" y="29920"/>
                </a:cubicBezTo>
                <a:cubicBezTo>
                  <a:pt x="77891" y="29730"/>
                  <a:pt x="77777" y="29939"/>
                  <a:pt x="77682" y="29825"/>
                </a:cubicBezTo>
                <a:cubicBezTo>
                  <a:pt x="77701" y="29730"/>
                  <a:pt x="77796" y="29711"/>
                  <a:pt x="77948" y="29711"/>
                </a:cubicBezTo>
                <a:close/>
                <a:moveTo>
                  <a:pt x="75228" y="29673"/>
                </a:moveTo>
                <a:cubicBezTo>
                  <a:pt x="75171" y="29863"/>
                  <a:pt x="75551" y="29863"/>
                  <a:pt x="75494" y="29673"/>
                </a:cubicBezTo>
                <a:cubicBezTo>
                  <a:pt x="75361" y="29577"/>
                  <a:pt x="75418" y="29673"/>
                  <a:pt x="75228" y="29673"/>
                </a:cubicBezTo>
                <a:close/>
                <a:moveTo>
                  <a:pt x="74372" y="29711"/>
                </a:moveTo>
                <a:cubicBezTo>
                  <a:pt x="74467" y="29749"/>
                  <a:pt x="74429" y="29882"/>
                  <a:pt x="74638" y="29825"/>
                </a:cubicBezTo>
                <a:cubicBezTo>
                  <a:pt x="74638" y="29730"/>
                  <a:pt x="74543" y="29711"/>
                  <a:pt x="74562" y="29615"/>
                </a:cubicBezTo>
                <a:cubicBezTo>
                  <a:pt x="74391" y="29577"/>
                  <a:pt x="74429" y="29711"/>
                  <a:pt x="74296" y="29711"/>
                </a:cubicBezTo>
                <a:cubicBezTo>
                  <a:pt x="74315" y="29787"/>
                  <a:pt x="74372" y="29749"/>
                  <a:pt x="74372" y="29711"/>
                </a:cubicBezTo>
                <a:close/>
                <a:moveTo>
                  <a:pt x="78157" y="29673"/>
                </a:moveTo>
                <a:cubicBezTo>
                  <a:pt x="78176" y="29711"/>
                  <a:pt x="78214" y="29749"/>
                  <a:pt x="78214" y="29825"/>
                </a:cubicBezTo>
                <a:cubicBezTo>
                  <a:pt x="78347" y="29806"/>
                  <a:pt x="78614" y="29882"/>
                  <a:pt x="78557" y="29711"/>
                </a:cubicBezTo>
                <a:cubicBezTo>
                  <a:pt x="78386" y="29673"/>
                  <a:pt x="78405" y="29692"/>
                  <a:pt x="78157" y="29673"/>
                </a:cubicBezTo>
                <a:close/>
                <a:moveTo>
                  <a:pt x="82532" y="29768"/>
                </a:moveTo>
                <a:cubicBezTo>
                  <a:pt x="82475" y="29768"/>
                  <a:pt x="82475" y="29787"/>
                  <a:pt x="82475" y="29825"/>
                </a:cubicBezTo>
                <a:cubicBezTo>
                  <a:pt x="82057" y="29977"/>
                  <a:pt x="82095" y="29768"/>
                  <a:pt x="81676" y="29768"/>
                </a:cubicBezTo>
                <a:cubicBezTo>
                  <a:pt x="81866" y="29939"/>
                  <a:pt x="82076" y="29958"/>
                  <a:pt x="82532" y="29977"/>
                </a:cubicBezTo>
                <a:cubicBezTo>
                  <a:pt x="82418" y="29882"/>
                  <a:pt x="82532" y="29920"/>
                  <a:pt x="82532" y="29768"/>
                </a:cubicBezTo>
                <a:close/>
                <a:moveTo>
                  <a:pt x="83198" y="30186"/>
                </a:moveTo>
                <a:cubicBezTo>
                  <a:pt x="83179" y="30129"/>
                  <a:pt x="83122" y="30148"/>
                  <a:pt x="83122" y="30186"/>
                </a:cubicBezTo>
                <a:cubicBezTo>
                  <a:pt x="82989" y="30186"/>
                  <a:pt x="83103" y="29958"/>
                  <a:pt x="83065" y="29882"/>
                </a:cubicBezTo>
                <a:cubicBezTo>
                  <a:pt x="82912" y="29844"/>
                  <a:pt x="82646" y="29749"/>
                  <a:pt x="82665" y="29977"/>
                </a:cubicBezTo>
                <a:lnTo>
                  <a:pt x="82989" y="29977"/>
                </a:lnTo>
                <a:cubicBezTo>
                  <a:pt x="82912" y="30110"/>
                  <a:pt x="83027" y="30148"/>
                  <a:pt x="82932" y="30186"/>
                </a:cubicBezTo>
                <a:cubicBezTo>
                  <a:pt x="82951" y="30262"/>
                  <a:pt x="83122" y="30205"/>
                  <a:pt x="83122" y="30300"/>
                </a:cubicBezTo>
                <a:cubicBezTo>
                  <a:pt x="83236" y="30281"/>
                  <a:pt x="83065" y="30205"/>
                  <a:pt x="83198" y="30186"/>
                </a:cubicBezTo>
                <a:close/>
                <a:moveTo>
                  <a:pt x="78081" y="30091"/>
                </a:moveTo>
                <a:cubicBezTo>
                  <a:pt x="78119" y="30205"/>
                  <a:pt x="78176" y="30262"/>
                  <a:pt x="78347" y="30395"/>
                </a:cubicBezTo>
                <a:cubicBezTo>
                  <a:pt x="78290" y="30471"/>
                  <a:pt x="78233" y="30376"/>
                  <a:pt x="78157" y="30490"/>
                </a:cubicBezTo>
                <a:cubicBezTo>
                  <a:pt x="78290" y="30586"/>
                  <a:pt x="78690" y="30566"/>
                  <a:pt x="78481" y="30395"/>
                </a:cubicBezTo>
                <a:cubicBezTo>
                  <a:pt x="78652" y="30376"/>
                  <a:pt x="78538" y="30586"/>
                  <a:pt x="78747" y="30547"/>
                </a:cubicBezTo>
                <a:cubicBezTo>
                  <a:pt x="78709" y="30395"/>
                  <a:pt x="78823" y="30357"/>
                  <a:pt x="78823" y="30243"/>
                </a:cubicBezTo>
                <a:cubicBezTo>
                  <a:pt x="78918" y="30243"/>
                  <a:pt x="78994" y="30243"/>
                  <a:pt x="79013" y="30186"/>
                </a:cubicBezTo>
                <a:cubicBezTo>
                  <a:pt x="79089" y="30205"/>
                  <a:pt x="79051" y="30281"/>
                  <a:pt x="79146" y="30281"/>
                </a:cubicBezTo>
                <a:cubicBezTo>
                  <a:pt x="78975" y="30243"/>
                  <a:pt x="78728" y="30586"/>
                  <a:pt x="78880" y="30643"/>
                </a:cubicBezTo>
                <a:cubicBezTo>
                  <a:pt x="78671" y="30776"/>
                  <a:pt x="78481" y="30738"/>
                  <a:pt x="78290" y="30643"/>
                </a:cubicBezTo>
                <a:cubicBezTo>
                  <a:pt x="78214" y="30719"/>
                  <a:pt x="78176" y="30814"/>
                  <a:pt x="78081" y="30852"/>
                </a:cubicBezTo>
                <a:cubicBezTo>
                  <a:pt x="78405" y="30871"/>
                  <a:pt x="79203" y="31118"/>
                  <a:pt x="79413" y="30700"/>
                </a:cubicBezTo>
                <a:cubicBezTo>
                  <a:pt x="79260" y="30757"/>
                  <a:pt x="79127" y="30776"/>
                  <a:pt x="78956" y="30643"/>
                </a:cubicBezTo>
                <a:cubicBezTo>
                  <a:pt x="78937" y="30528"/>
                  <a:pt x="79051" y="30490"/>
                  <a:pt x="79146" y="30452"/>
                </a:cubicBezTo>
                <a:cubicBezTo>
                  <a:pt x="78956" y="30643"/>
                  <a:pt x="79470" y="30319"/>
                  <a:pt x="79546" y="30605"/>
                </a:cubicBezTo>
                <a:cubicBezTo>
                  <a:pt x="79717" y="30586"/>
                  <a:pt x="79679" y="30433"/>
                  <a:pt x="79679" y="30281"/>
                </a:cubicBezTo>
                <a:cubicBezTo>
                  <a:pt x="79926" y="30243"/>
                  <a:pt x="80040" y="30376"/>
                  <a:pt x="80154" y="30281"/>
                </a:cubicBezTo>
                <a:cubicBezTo>
                  <a:pt x="80059" y="30205"/>
                  <a:pt x="79622" y="30072"/>
                  <a:pt x="79546" y="30243"/>
                </a:cubicBezTo>
                <a:cubicBezTo>
                  <a:pt x="79413" y="30167"/>
                  <a:pt x="79622" y="30053"/>
                  <a:pt x="79489" y="29920"/>
                </a:cubicBezTo>
                <a:cubicBezTo>
                  <a:pt x="79203" y="30072"/>
                  <a:pt x="78975" y="30072"/>
                  <a:pt x="78690" y="30281"/>
                </a:cubicBezTo>
                <a:cubicBezTo>
                  <a:pt x="78633" y="30262"/>
                  <a:pt x="78462" y="30015"/>
                  <a:pt x="78690" y="30072"/>
                </a:cubicBezTo>
                <a:cubicBezTo>
                  <a:pt x="78557" y="29863"/>
                  <a:pt x="78157" y="30205"/>
                  <a:pt x="78100" y="29882"/>
                </a:cubicBezTo>
                <a:cubicBezTo>
                  <a:pt x="77986" y="29939"/>
                  <a:pt x="77948" y="30072"/>
                  <a:pt x="77967" y="30224"/>
                </a:cubicBezTo>
                <a:cubicBezTo>
                  <a:pt x="78043" y="30205"/>
                  <a:pt x="78100" y="30167"/>
                  <a:pt x="78100" y="30072"/>
                </a:cubicBezTo>
                <a:close/>
                <a:moveTo>
                  <a:pt x="81010" y="30281"/>
                </a:moveTo>
                <a:cubicBezTo>
                  <a:pt x="81010" y="30015"/>
                  <a:pt x="80611" y="30186"/>
                  <a:pt x="80611" y="30338"/>
                </a:cubicBezTo>
                <a:cubicBezTo>
                  <a:pt x="80744" y="30243"/>
                  <a:pt x="80801" y="30224"/>
                  <a:pt x="81010" y="30281"/>
                </a:cubicBezTo>
                <a:close/>
                <a:moveTo>
                  <a:pt x="106841" y="30281"/>
                </a:moveTo>
                <a:cubicBezTo>
                  <a:pt x="106708" y="30395"/>
                  <a:pt x="106670" y="30300"/>
                  <a:pt x="106498" y="30281"/>
                </a:cubicBezTo>
                <a:cubicBezTo>
                  <a:pt x="106422" y="30471"/>
                  <a:pt x="106955" y="30528"/>
                  <a:pt x="106841" y="30281"/>
                </a:cubicBezTo>
                <a:close/>
                <a:moveTo>
                  <a:pt x="108039" y="30395"/>
                </a:moveTo>
                <a:cubicBezTo>
                  <a:pt x="107906" y="30414"/>
                  <a:pt x="107583" y="30300"/>
                  <a:pt x="107640" y="30490"/>
                </a:cubicBezTo>
                <a:cubicBezTo>
                  <a:pt x="107697" y="30509"/>
                  <a:pt x="107697" y="30471"/>
                  <a:pt x="107697" y="30452"/>
                </a:cubicBezTo>
                <a:cubicBezTo>
                  <a:pt x="107773" y="30452"/>
                  <a:pt x="107754" y="30509"/>
                  <a:pt x="107773" y="30547"/>
                </a:cubicBezTo>
                <a:cubicBezTo>
                  <a:pt x="107887" y="30566"/>
                  <a:pt x="107944" y="30452"/>
                  <a:pt x="107963" y="30547"/>
                </a:cubicBezTo>
                <a:cubicBezTo>
                  <a:pt x="108020" y="30547"/>
                  <a:pt x="108039" y="30528"/>
                  <a:pt x="108039" y="30490"/>
                </a:cubicBezTo>
                <a:lnTo>
                  <a:pt x="108039" y="30395"/>
                </a:lnTo>
                <a:close/>
                <a:moveTo>
                  <a:pt x="108096" y="30452"/>
                </a:moveTo>
                <a:cubicBezTo>
                  <a:pt x="108191" y="30509"/>
                  <a:pt x="108667" y="30738"/>
                  <a:pt x="108705" y="30490"/>
                </a:cubicBezTo>
                <a:cubicBezTo>
                  <a:pt x="108591" y="30414"/>
                  <a:pt x="108305" y="30452"/>
                  <a:pt x="108096" y="30452"/>
                </a:cubicBezTo>
                <a:close/>
                <a:moveTo>
                  <a:pt x="82798" y="30643"/>
                </a:moveTo>
                <a:cubicBezTo>
                  <a:pt x="82874" y="30776"/>
                  <a:pt x="83160" y="30757"/>
                  <a:pt x="83388" y="30757"/>
                </a:cubicBezTo>
                <a:cubicBezTo>
                  <a:pt x="83426" y="30509"/>
                  <a:pt x="83426" y="30814"/>
                  <a:pt x="83597" y="30757"/>
                </a:cubicBezTo>
                <a:cubicBezTo>
                  <a:pt x="83692" y="30681"/>
                  <a:pt x="83692" y="30509"/>
                  <a:pt x="83597" y="30452"/>
                </a:cubicBezTo>
                <a:cubicBezTo>
                  <a:pt x="83464" y="30414"/>
                  <a:pt x="83426" y="30757"/>
                  <a:pt x="83388" y="30490"/>
                </a:cubicBezTo>
                <a:cubicBezTo>
                  <a:pt x="83274" y="30490"/>
                  <a:pt x="83065" y="30643"/>
                  <a:pt x="82989" y="30490"/>
                </a:cubicBezTo>
                <a:cubicBezTo>
                  <a:pt x="82874" y="30509"/>
                  <a:pt x="82951" y="30662"/>
                  <a:pt x="82798" y="30662"/>
                </a:cubicBezTo>
                <a:close/>
                <a:moveTo>
                  <a:pt x="82532" y="30452"/>
                </a:moveTo>
                <a:cubicBezTo>
                  <a:pt x="82475" y="30433"/>
                  <a:pt x="82475" y="30471"/>
                  <a:pt x="82456" y="30490"/>
                </a:cubicBezTo>
                <a:cubicBezTo>
                  <a:pt x="82418" y="30605"/>
                  <a:pt x="82095" y="30509"/>
                  <a:pt x="81942" y="30547"/>
                </a:cubicBezTo>
                <a:cubicBezTo>
                  <a:pt x="82152" y="30700"/>
                  <a:pt x="82456" y="30814"/>
                  <a:pt x="82722" y="30643"/>
                </a:cubicBezTo>
                <a:cubicBezTo>
                  <a:pt x="82741" y="30509"/>
                  <a:pt x="82475" y="30605"/>
                  <a:pt x="82532" y="30452"/>
                </a:cubicBezTo>
                <a:close/>
                <a:moveTo>
                  <a:pt x="110226" y="30547"/>
                </a:moveTo>
                <a:cubicBezTo>
                  <a:pt x="110074" y="30700"/>
                  <a:pt x="109941" y="30586"/>
                  <a:pt x="109694" y="30547"/>
                </a:cubicBezTo>
                <a:cubicBezTo>
                  <a:pt x="109694" y="30757"/>
                  <a:pt x="110207" y="30738"/>
                  <a:pt x="110226" y="30547"/>
                </a:cubicBezTo>
                <a:close/>
                <a:moveTo>
                  <a:pt x="96417" y="30814"/>
                </a:moveTo>
                <a:cubicBezTo>
                  <a:pt x="96741" y="30985"/>
                  <a:pt x="96931" y="30776"/>
                  <a:pt x="97140" y="30909"/>
                </a:cubicBezTo>
                <a:cubicBezTo>
                  <a:pt x="97121" y="30566"/>
                  <a:pt x="96722" y="30719"/>
                  <a:pt x="96474" y="30643"/>
                </a:cubicBezTo>
                <a:cubicBezTo>
                  <a:pt x="96474" y="30738"/>
                  <a:pt x="96436" y="30776"/>
                  <a:pt x="96341" y="30795"/>
                </a:cubicBezTo>
                <a:cubicBezTo>
                  <a:pt x="96360" y="30871"/>
                  <a:pt x="96417" y="30833"/>
                  <a:pt x="96417" y="30795"/>
                </a:cubicBezTo>
                <a:close/>
                <a:moveTo>
                  <a:pt x="111215" y="30757"/>
                </a:moveTo>
                <a:cubicBezTo>
                  <a:pt x="111196" y="30681"/>
                  <a:pt x="111063" y="30719"/>
                  <a:pt x="110949" y="30700"/>
                </a:cubicBezTo>
                <a:cubicBezTo>
                  <a:pt x="111292" y="30890"/>
                  <a:pt x="110816" y="30776"/>
                  <a:pt x="110759" y="31004"/>
                </a:cubicBezTo>
                <a:cubicBezTo>
                  <a:pt x="111482" y="31042"/>
                  <a:pt x="112357" y="31137"/>
                  <a:pt x="112889" y="31061"/>
                </a:cubicBezTo>
                <a:cubicBezTo>
                  <a:pt x="112927" y="30947"/>
                  <a:pt x="112699" y="30909"/>
                  <a:pt x="112946" y="30909"/>
                </a:cubicBezTo>
                <a:cubicBezTo>
                  <a:pt x="112965" y="30871"/>
                  <a:pt x="112927" y="30871"/>
                  <a:pt x="112889" y="30852"/>
                </a:cubicBezTo>
                <a:cubicBezTo>
                  <a:pt x="112832" y="30871"/>
                  <a:pt x="112813" y="30833"/>
                  <a:pt x="112813" y="30814"/>
                </a:cubicBezTo>
                <a:cubicBezTo>
                  <a:pt x="112547" y="31232"/>
                  <a:pt x="111710" y="30890"/>
                  <a:pt x="111482" y="30757"/>
                </a:cubicBezTo>
                <a:lnTo>
                  <a:pt x="111482" y="30909"/>
                </a:lnTo>
                <a:cubicBezTo>
                  <a:pt x="111292" y="30966"/>
                  <a:pt x="111025" y="30833"/>
                  <a:pt x="111215" y="30757"/>
                </a:cubicBezTo>
                <a:close/>
                <a:moveTo>
                  <a:pt x="113213" y="30814"/>
                </a:moveTo>
                <a:lnTo>
                  <a:pt x="113022" y="30814"/>
                </a:lnTo>
                <a:lnTo>
                  <a:pt x="113022" y="30966"/>
                </a:lnTo>
                <a:cubicBezTo>
                  <a:pt x="113118" y="30814"/>
                  <a:pt x="113365" y="31099"/>
                  <a:pt x="113346" y="30852"/>
                </a:cubicBezTo>
                <a:cubicBezTo>
                  <a:pt x="113289" y="30852"/>
                  <a:pt x="113289" y="30871"/>
                  <a:pt x="113289" y="30909"/>
                </a:cubicBezTo>
                <a:cubicBezTo>
                  <a:pt x="113213" y="30909"/>
                  <a:pt x="113232" y="30852"/>
                  <a:pt x="113213" y="30814"/>
                </a:cubicBezTo>
                <a:close/>
                <a:moveTo>
                  <a:pt x="106384" y="30966"/>
                </a:moveTo>
                <a:cubicBezTo>
                  <a:pt x="106879" y="30966"/>
                  <a:pt x="106955" y="31023"/>
                  <a:pt x="107640" y="31004"/>
                </a:cubicBezTo>
                <a:cubicBezTo>
                  <a:pt x="107430" y="30871"/>
                  <a:pt x="106460" y="30681"/>
                  <a:pt x="106384" y="30966"/>
                </a:cubicBezTo>
                <a:close/>
                <a:moveTo>
                  <a:pt x="103588" y="31004"/>
                </a:moveTo>
                <a:cubicBezTo>
                  <a:pt x="103379" y="31137"/>
                  <a:pt x="104045" y="31289"/>
                  <a:pt x="104045" y="31004"/>
                </a:cubicBezTo>
                <a:cubicBezTo>
                  <a:pt x="104235" y="31137"/>
                  <a:pt x="104539" y="31194"/>
                  <a:pt x="104844" y="31213"/>
                </a:cubicBezTo>
                <a:cubicBezTo>
                  <a:pt x="104824" y="30966"/>
                  <a:pt x="104901" y="31137"/>
                  <a:pt x="105110" y="31118"/>
                </a:cubicBezTo>
                <a:cubicBezTo>
                  <a:pt x="105072" y="31080"/>
                  <a:pt x="105053" y="31023"/>
                  <a:pt x="105053" y="30966"/>
                </a:cubicBezTo>
                <a:cubicBezTo>
                  <a:pt x="104863" y="30947"/>
                  <a:pt x="104824" y="31061"/>
                  <a:pt x="104710" y="31118"/>
                </a:cubicBezTo>
                <a:cubicBezTo>
                  <a:pt x="104159" y="30757"/>
                  <a:pt x="103341" y="30890"/>
                  <a:pt x="102732" y="30852"/>
                </a:cubicBezTo>
                <a:cubicBezTo>
                  <a:pt x="102371" y="30833"/>
                  <a:pt x="101971" y="30757"/>
                  <a:pt x="101591" y="30852"/>
                </a:cubicBezTo>
                <a:cubicBezTo>
                  <a:pt x="102143" y="31004"/>
                  <a:pt x="102428" y="30833"/>
                  <a:pt x="102865" y="31118"/>
                </a:cubicBezTo>
                <a:cubicBezTo>
                  <a:pt x="102656" y="30757"/>
                  <a:pt x="103398" y="31365"/>
                  <a:pt x="103588" y="31004"/>
                </a:cubicBezTo>
                <a:close/>
                <a:moveTo>
                  <a:pt x="114411" y="31118"/>
                </a:moveTo>
                <a:cubicBezTo>
                  <a:pt x="114297" y="31137"/>
                  <a:pt x="114278" y="31061"/>
                  <a:pt x="114354" y="31061"/>
                </a:cubicBezTo>
                <a:cubicBezTo>
                  <a:pt x="114373" y="30966"/>
                  <a:pt x="113974" y="30966"/>
                  <a:pt x="114088" y="31118"/>
                </a:cubicBezTo>
                <a:cubicBezTo>
                  <a:pt x="114012" y="31099"/>
                  <a:pt x="114031" y="31004"/>
                  <a:pt x="113954" y="31004"/>
                </a:cubicBezTo>
                <a:cubicBezTo>
                  <a:pt x="113764" y="30947"/>
                  <a:pt x="113783" y="31289"/>
                  <a:pt x="113688" y="31118"/>
                </a:cubicBezTo>
                <a:cubicBezTo>
                  <a:pt x="113726" y="31118"/>
                  <a:pt x="114867" y="31518"/>
                  <a:pt x="115210" y="31061"/>
                </a:cubicBezTo>
                <a:cubicBezTo>
                  <a:pt x="115020" y="31099"/>
                  <a:pt x="115039" y="30985"/>
                  <a:pt x="114867" y="31004"/>
                </a:cubicBezTo>
                <a:cubicBezTo>
                  <a:pt x="114810" y="31042"/>
                  <a:pt x="114829" y="31156"/>
                  <a:pt x="114734" y="31156"/>
                </a:cubicBezTo>
                <a:cubicBezTo>
                  <a:pt x="114658" y="31175"/>
                  <a:pt x="114772" y="30947"/>
                  <a:pt x="114601" y="31118"/>
                </a:cubicBezTo>
                <a:cubicBezTo>
                  <a:pt x="114468" y="31080"/>
                  <a:pt x="114430" y="30966"/>
                  <a:pt x="114411" y="30852"/>
                </a:cubicBezTo>
                <a:cubicBezTo>
                  <a:pt x="114221" y="30890"/>
                  <a:pt x="114449" y="31023"/>
                  <a:pt x="114411" y="31118"/>
                </a:cubicBezTo>
                <a:close/>
                <a:moveTo>
                  <a:pt x="106308" y="30852"/>
                </a:moveTo>
                <a:cubicBezTo>
                  <a:pt x="106137" y="30852"/>
                  <a:pt x="105890" y="30814"/>
                  <a:pt x="105985" y="31004"/>
                </a:cubicBezTo>
                <a:cubicBezTo>
                  <a:pt x="106099" y="30966"/>
                  <a:pt x="106327" y="31004"/>
                  <a:pt x="106308" y="30852"/>
                </a:cubicBezTo>
                <a:close/>
                <a:moveTo>
                  <a:pt x="95885" y="31004"/>
                </a:moveTo>
                <a:cubicBezTo>
                  <a:pt x="96722" y="31061"/>
                  <a:pt x="96037" y="30757"/>
                  <a:pt x="95885" y="31004"/>
                </a:cubicBezTo>
                <a:close/>
                <a:moveTo>
                  <a:pt x="107830" y="30966"/>
                </a:moveTo>
                <a:cubicBezTo>
                  <a:pt x="108438" y="31023"/>
                  <a:pt x="109599" y="31251"/>
                  <a:pt x="109960" y="31004"/>
                </a:cubicBezTo>
                <a:cubicBezTo>
                  <a:pt x="109409" y="31061"/>
                  <a:pt x="108496" y="30928"/>
                  <a:pt x="107830" y="30966"/>
                </a:cubicBezTo>
                <a:close/>
                <a:moveTo>
                  <a:pt x="115666" y="31004"/>
                </a:moveTo>
                <a:cubicBezTo>
                  <a:pt x="115590" y="31061"/>
                  <a:pt x="115438" y="31061"/>
                  <a:pt x="115267" y="31061"/>
                </a:cubicBezTo>
                <a:cubicBezTo>
                  <a:pt x="115381" y="31441"/>
                  <a:pt x="116218" y="31042"/>
                  <a:pt x="116332" y="31327"/>
                </a:cubicBezTo>
                <a:cubicBezTo>
                  <a:pt x="116484" y="31308"/>
                  <a:pt x="116370" y="31099"/>
                  <a:pt x="116332" y="31061"/>
                </a:cubicBezTo>
                <a:cubicBezTo>
                  <a:pt x="116256" y="31156"/>
                  <a:pt x="115666" y="31270"/>
                  <a:pt x="115666" y="31004"/>
                </a:cubicBezTo>
                <a:close/>
                <a:moveTo>
                  <a:pt x="110093" y="31213"/>
                </a:moveTo>
                <a:cubicBezTo>
                  <a:pt x="110398" y="31099"/>
                  <a:pt x="110645" y="31232"/>
                  <a:pt x="111025" y="31270"/>
                </a:cubicBezTo>
                <a:cubicBezTo>
                  <a:pt x="111082" y="31156"/>
                  <a:pt x="110112" y="30909"/>
                  <a:pt x="110093" y="31213"/>
                </a:cubicBezTo>
                <a:close/>
                <a:moveTo>
                  <a:pt x="116865" y="31270"/>
                </a:moveTo>
                <a:cubicBezTo>
                  <a:pt x="117169" y="31213"/>
                  <a:pt x="117702" y="31175"/>
                  <a:pt x="117797" y="31422"/>
                </a:cubicBezTo>
                <a:cubicBezTo>
                  <a:pt x="118291" y="31327"/>
                  <a:pt x="118367" y="31460"/>
                  <a:pt x="118729" y="31422"/>
                </a:cubicBezTo>
                <a:cubicBezTo>
                  <a:pt x="118672" y="31308"/>
                  <a:pt x="118596" y="31213"/>
                  <a:pt x="118386" y="31213"/>
                </a:cubicBezTo>
                <a:cubicBezTo>
                  <a:pt x="118462" y="31403"/>
                  <a:pt x="118139" y="31289"/>
                  <a:pt x="117987" y="31327"/>
                </a:cubicBezTo>
                <a:cubicBezTo>
                  <a:pt x="117987" y="31270"/>
                  <a:pt x="118082" y="31270"/>
                  <a:pt x="118120" y="31270"/>
                </a:cubicBezTo>
                <a:cubicBezTo>
                  <a:pt x="117987" y="31194"/>
                  <a:pt x="117645" y="31061"/>
                  <a:pt x="117530" y="31213"/>
                </a:cubicBezTo>
                <a:cubicBezTo>
                  <a:pt x="117397" y="31175"/>
                  <a:pt x="116827" y="30947"/>
                  <a:pt x="116865" y="31270"/>
                </a:cubicBezTo>
                <a:close/>
                <a:moveTo>
                  <a:pt x="72908" y="31156"/>
                </a:moveTo>
                <a:cubicBezTo>
                  <a:pt x="72984" y="31327"/>
                  <a:pt x="73725" y="31327"/>
                  <a:pt x="73763" y="31213"/>
                </a:cubicBezTo>
                <a:cubicBezTo>
                  <a:pt x="74049" y="31518"/>
                  <a:pt x="74638" y="31194"/>
                  <a:pt x="74829" y="31422"/>
                </a:cubicBezTo>
                <a:cubicBezTo>
                  <a:pt x="75038" y="31289"/>
                  <a:pt x="75171" y="31384"/>
                  <a:pt x="75494" y="31327"/>
                </a:cubicBezTo>
                <a:cubicBezTo>
                  <a:pt x="74753" y="31023"/>
                  <a:pt x="73782" y="31270"/>
                  <a:pt x="72908" y="31156"/>
                </a:cubicBezTo>
                <a:close/>
                <a:moveTo>
                  <a:pt x="72166" y="31422"/>
                </a:moveTo>
                <a:cubicBezTo>
                  <a:pt x="72965" y="31575"/>
                  <a:pt x="73402" y="31479"/>
                  <a:pt x="73954" y="31518"/>
                </a:cubicBezTo>
                <a:cubicBezTo>
                  <a:pt x="73706" y="31251"/>
                  <a:pt x="73136" y="31518"/>
                  <a:pt x="72698" y="31365"/>
                </a:cubicBezTo>
                <a:cubicBezTo>
                  <a:pt x="72946" y="31099"/>
                  <a:pt x="72356" y="31403"/>
                  <a:pt x="72166" y="31422"/>
                </a:cubicBezTo>
                <a:close/>
                <a:moveTo>
                  <a:pt x="118786" y="31270"/>
                </a:moveTo>
                <a:cubicBezTo>
                  <a:pt x="118919" y="31613"/>
                  <a:pt x="119528" y="31384"/>
                  <a:pt x="119718" y="31422"/>
                </a:cubicBezTo>
                <a:cubicBezTo>
                  <a:pt x="119452" y="31232"/>
                  <a:pt x="119223" y="31403"/>
                  <a:pt x="118786" y="31270"/>
                </a:cubicBezTo>
                <a:close/>
                <a:moveTo>
                  <a:pt x="79869" y="31327"/>
                </a:moveTo>
                <a:cubicBezTo>
                  <a:pt x="79774" y="31194"/>
                  <a:pt x="79584" y="31441"/>
                  <a:pt x="79413" y="31422"/>
                </a:cubicBezTo>
                <a:cubicBezTo>
                  <a:pt x="79375" y="31346"/>
                  <a:pt x="79451" y="31327"/>
                  <a:pt x="79546" y="31327"/>
                </a:cubicBezTo>
                <a:cubicBezTo>
                  <a:pt x="78975" y="31384"/>
                  <a:pt x="78176" y="31194"/>
                  <a:pt x="77682" y="31422"/>
                </a:cubicBezTo>
                <a:lnTo>
                  <a:pt x="78138" y="31422"/>
                </a:lnTo>
                <a:cubicBezTo>
                  <a:pt x="78062" y="31575"/>
                  <a:pt x="77530" y="31365"/>
                  <a:pt x="77606" y="31632"/>
                </a:cubicBezTo>
                <a:cubicBezTo>
                  <a:pt x="78309" y="31613"/>
                  <a:pt x="79184" y="31822"/>
                  <a:pt x="79679" y="31632"/>
                </a:cubicBezTo>
                <a:cubicBezTo>
                  <a:pt x="79717" y="31460"/>
                  <a:pt x="79527" y="31556"/>
                  <a:pt x="79470" y="31575"/>
                </a:cubicBezTo>
                <a:cubicBezTo>
                  <a:pt x="79394" y="31403"/>
                  <a:pt x="79888" y="31441"/>
                  <a:pt x="79736" y="31632"/>
                </a:cubicBezTo>
                <a:cubicBezTo>
                  <a:pt x="79926" y="31651"/>
                  <a:pt x="79679" y="31308"/>
                  <a:pt x="79869" y="31327"/>
                </a:cubicBezTo>
                <a:close/>
                <a:moveTo>
                  <a:pt x="84853" y="31365"/>
                </a:moveTo>
                <a:cubicBezTo>
                  <a:pt x="84910" y="31556"/>
                  <a:pt x="85024" y="31384"/>
                  <a:pt x="85252" y="31422"/>
                </a:cubicBezTo>
                <a:cubicBezTo>
                  <a:pt x="85252" y="31479"/>
                  <a:pt x="85138" y="31460"/>
                  <a:pt x="85062" y="31479"/>
                </a:cubicBezTo>
                <a:cubicBezTo>
                  <a:pt x="85081" y="31556"/>
                  <a:pt x="85214" y="31518"/>
                  <a:pt x="85328" y="31537"/>
                </a:cubicBezTo>
                <a:lnTo>
                  <a:pt x="85328" y="31384"/>
                </a:lnTo>
                <a:cubicBezTo>
                  <a:pt x="85062" y="31346"/>
                  <a:pt x="85119" y="31346"/>
                  <a:pt x="84853" y="31384"/>
                </a:cubicBezTo>
                <a:close/>
                <a:moveTo>
                  <a:pt x="121316" y="31422"/>
                </a:moveTo>
                <a:lnTo>
                  <a:pt x="121316" y="31632"/>
                </a:lnTo>
                <a:cubicBezTo>
                  <a:pt x="121468" y="31441"/>
                  <a:pt x="121810" y="31670"/>
                  <a:pt x="121905" y="31422"/>
                </a:cubicBezTo>
                <a:cubicBezTo>
                  <a:pt x="121639" y="31327"/>
                  <a:pt x="121620" y="31422"/>
                  <a:pt x="121316" y="31422"/>
                </a:cubicBezTo>
                <a:close/>
                <a:moveTo>
                  <a:pt x="96018" y="31365"/>
                </a:moveTo>
                <a:cubicBezTo>
                  <a:pt x="96113" y="31498"/>
                  <a:pt x="96151" y="31479"/>
                  <a:pt x="96075" y="31632"/>
                </a:cubicBezTo>
                <a:cubicBezTo>
                  <a:pt x="96132" y="31670"/>
                  <a:pt x="96227" y="31689"/>
                  <a:pt x="96341" y="31689"/>
                </a:cubicBezTo>
                <a:cubicBezTo>
                  <a:pt x="96379" y="31575"/>
                  <a:pt x="96246" y="31594"/>
                  <a:pt x="96151" y="31575"/>
                </a:cubicBezTo>
                <a:cubicBezTo>
                  <a:pt x="96227" y="31518"/>
                  <a:pt x="96189" y="31365"/>
                  <a:pt x="96018" y="31365"/>
                </a:cubicBezTo>
                <a:close/>
                <a:moveTo>
                  <a:pt x="85518" y="31365"/>
                </a:moveTo>
                <a:cubicBezTo>
                  <a:pt x="85290" y="31632"/>
                  <a:pt x="86127" y="31384"/>
                  <a:pt x="86374" y="31537"/>
                </a:cubicBezTo>
                <a:cubicBezTo>
                  <a:pt x="86355" y="31270"/>
                  <a:pt x="85651" y="31556"/>
                  <a:pt x="85518" y="31365"/>
                </a:cubicBezTo>
                <a:close/>
                <a:moveTo>
                  <a:pt x="80877" y="31575"/>
                </a:moveTo>
                <a:cubicBezTo>
                  <a:pt x="81581" y="31403"/>
                  <a:pt x="82057" y="31765"/>
                  <a:pt x="82665" y="31479"/>
                </a:cubicBezTo>
                <a:cubicBezTo>
                  <a:pt x="82361" y="31537"/>
                  <a:pt x="82038" y="31346"/>
                  <a:pt x="81657" y="31479"/>
                </a:cubicBezTo>
                <a:cubicBezTo>
                  <a:pt x="81467" y="31403"/>
                  <a:pt x="80839" y="31270"/>
                  <a:pt x="80877" y="31575"/>
                </a:cubicBezTo>
                <a:close/>
                <a:moveTo>
                  <a:pt x="79945" y="31365"/>
                </a:moveTo>
                <a:cubicBezTo>
                  <a:pt x="80193" y="31651"/>
                  <a:pt x="79869" y="31441"/>
                  <a:pt x="80002" y="31727"/>
                </a:cubicBezTo>
                <a:cubicBezTo>
                  <a:pt x="80345" y="31727"/>
                  <a:pt x="80516" y="31575"/>
                  <a:pt x="80668" y="31422"/>
                </a:cubicBezTo>
                <a:cubicBezTo>
                  <a:pt x="80478" y="31460"/>
                  <a:pt x="80116" y="31327"/>
                  <a:pt x="80212" y="31575"/>
                </a:cubicBezTo>
                <a:cubicBezTo>
                  <a:pt x="80040" y="31556"/>
                  <a:pt x="80173" y="31327"/>
                  <a:pt x="79945" y="31365"/>
                </a:cubicBezTo>
                <a:close/>
                <a:moveTo>
                  <a:pt x="122381" y="31479"/>
                </a:moveTo>
                <a:cubicBezTo>
                  <a:pt x="122324" y="31365"/>
                  <a:pt x="122133" y="31556"/>
                  <a:pt x="122114" y="31632"/>
                </a:cubicBezTo>
                <a:cubicBezTo>
                  <a:pt x="122152" y="31708"/>
                  <a:pt x="122191" y="31632"/>
                  <a:pt x="122171" y="31575"/>
                </a:cubicBezTo>
                <a:cubicBezTo>
                  <a:pt x="122248" y="31613"/>
                  <a:pt x="122248" y="31708"/>
                  <a:pt x="122381" y="31689"/>
                </a:cubicBezTo>
                <a:cubicBezTo>
                  <a:pt x="122343" y="31556"/>
                  <a:pt x="122400" y="31556"/>
                  <a:pt x="122381" y="31479"/>
                </a:cubicBezTo>
                <a:close/>
                <a:moveTo>
                  <a:pt x="95276" y="31479"/>
                </a:moveTo>
                <a:cubicBezTo>
                  <a:pt x="95276" y="31403"/>
                  <a:pt x="94781" y="31365"/>
                  <a:pt x="94877" y="31537"/>
                </a:cubicBezTo>
                <a:cubicBezTo>
                  <a:pt x="94972" y="31537"/>
                  <a:pt x="95010" y="31518"/>
                  <a:pt x="95010" y="31479"/>
                </a:cubicBezTo>
                <a:cubicBezTo>
                  <a:pt x="95105" y="31498"/>
                  <a:pt x="95162" y="31537"/>
                  <a:pt x="95143" y="31632"/>
                </a:cubicBezTo>
                <a:cubicBezTo>
                  <a:pt x="95238" y="31613"/>
                  <a:pt x="95181" y="31479"/>
                  <a:pt x="95276" y="31479"/>
                </a:cubicBezTo>
                <a:close/>
                <a:moveTo>
                  <a:pt x="105053" y="31479"/>
                </a:moveTo>
                <a:cubicBezTo>
                  <a:pt x="104958" y="31479"/>
                  <a:pt x="104805" y="31651"/>
                  <a:pt x="104786" y="31537"/>
                </a:cubicBezTo>
                <a:cubicBezTo>
                  <a:pt x="104634" y="31518"/>
                  <a:pt x="104748" y="31708"/>
                  <a:pt x="104710" y="31784"/>
                </a:cubicBezTo>
                <a:cubicBezTo>
                  <a:pt x="104920" y="31879"/>
                  <a:pt x="105091" y="31689"/>
                  <a:pt x="104977" y="31936"/>
                </a:cubicBezTo>
                <a:cubicBezTo>
                  <a:pt x="105186" y="31936"/>
                  <a:pt x="105281" y="31841"/>
                  <a:pt x="105452" y="31784"/>
                </a:cubicBezTo>
                <a:cubicBezTo>
                  <a:pt x="105395" y="31632"/>
                  <a:pt x="105091" y="31651"/>
                  <a:pt x="105053" y="31479"/>
                </a:cubicBezTo>
                <a:close/>
                <a:moveTo>
                  <a:pt x="104045" y="31537"/>
                </a:moveTo>
                <a:cubicBezTo>
                  <a:pt x="104064" y="31594"/>
                  <a:pt x="104045" y="31632"/>
                  <a:pt x="103988" y="31632"/>
                </a:cubicBezTo>
                <a:cubicBezTo>
                  <a:pt x="104102" y="31841"/>
                  <a:pt x="104330" y="31518"/>
                  <a:pt x="104444" y="31784"/>
                </a:cubicBezTo>
                <a:cubicBezTo>
                  <a:pt x="104596" y="31803"/>
                  <a:pt x="104520" y="31632"/>
                  <a:pt x="104653" y="31632"/>
                </a:cubicBezTo>
                <a:cubicBezTo>
                  <a:pt x="104501" y="31594"/>
                  <a:pt x="104254" y="31632"/>
                  <a:pt x="104045" y="31537"/>
                </a:cubicBezTo>
                <a:close/>
                <a:moveTo>
                  <a:pt x="107430" y="31575"/>
                </a:moveTo>
                <a:cubicBezTo>
                  <a:pt x="107278" y="31689"/>
                  <a:pt x="107487" y="31803"/>
                  <a:pt x="107031" y="31689"/>
                </a:cubicBezTo>
                <a:cubicBezTo>
                  <a:pt x="107088" y="32031"/>
                  <a:pt x="107716" y="31632"/>
                  <a:pt x="107563" y="31993"/>
                </a:cubicBezTo>
                <a:cubicBezTo>
                  <a:pt x="107906" y="31898"/>
                  <a:pt x="108324" y="32202"/>
                  <a:pt x="108438" y="31936"/>
                </a:cubicBezTo>
                <a:cubicBezTo>
                  <a:pt x="108515" y="32069"/>
                  <a:pt x="108895" y="31974"/>
                  <a:pt x="108895" y="32145"/>
                </a:cubicBezTo>
                <a:cubicBezTo>
                  <a:pt x="109142" y="32145"/>
                  <a:pt x="109428" y="32183"/>
                  <a:pt x="109428" y="31993"/>
                </a:cubicBezTo>
                <a:cubicBezTo>
                  <a:pt x="109504" y="32012"/>
                  <a:pt x="109485" y="32088"/>
                  <a:pt x="109504" y="32145"/>
                </a:cubicBezTo>
                <a:cubicBezTo>
                  <a:pt x="110207" y="32126"/>
                  <a:pt x="110873" y="32411"/>
                  <a:pt x="111691" y="32259"/>
                </a:cubicBezTo>
                <a:cubicBezTo>
                  <a:pt x="111786" y="32278"/>
                  <a:pt x="111653" y="32316"/>
                  <a:pt x="111691" y="32411"/>
                </a:cubicBezTo>
                <a:cubicBezTo>
                  <a:pt x="111805" y="32297"/>
                  <a:pt x="111995" y="32373"/>
                  <a:pt x="112148" y="32411"/>
                </a:cubicBezTo>
                <a:cubicBezTo>
                  <a:pt x="112167" y="32316"/>
                  <a:pt x="112090" y="32316"/>
                  <a:pt x="112090" y="32259"/>
                </a:cubicBezTo>
                <a:cubicBezTo>
                  <a:pt x="112395" y="32431"/>
                  <a:pt x="112281" y="32316"/>
                  <a:pt x="112680" y="32411"/>
                </a:cubicBezTo>
                <a:cubicBezTo>
                  <a:pt x="112718" y="32240"/>
                  <a:pt x="112547" y="32316"/>
                  <a:pt x="112490" y="32354"/>
                </a:cubicBezTo>
                <a:cubicBezTo>
                  <a:pt x="112433" y="32164"/>
                  <a:pt x="112889" y="32259"/>
                  <a:pt x="112946" y="32297"/>
                </a:cubicBezTo>
                <a:cubicBezTo>
                  <a:pt x="112927" y="32392"/>
                  <a:pt x="112718" y="32240"/>
                  <a:pt x="112756" y="32450"/>
                </a:cubicBezTo>
                <a:cubicBezTo>
                  <a:pt x="113251" y="32411"/>
                  <a:pt x="113859" y="32450"/>
                  <a:pt x="114335" y="32507"/>
                </a:cubicBezTo>
                <a:cubicBezTo>
                  <a:pt x="114335" y="32469"/>
                  <a:pt x="114278" y="32450"/>
                  <a:pt x="114278" y="32411"/>
                </a:cubicBezTo>
                <a:cubicBezTo>
                  <a:pt x="114601" y="32392"/>
                  <a:pt x="115001" y="32697"/>
                  <a:pt x="115267" y="32469"/>
                </a:cubicBezTo>
                <a:cubicBezTo>
                  <a:pt x="115419" y="32583"/>
                  <a:pt x="115457" y="32564"/>
                  <a:pt x="115609" y="32621"/>
                </a:cubicBezTo>
                <a:cubicBezTo>
                  <a:pt x="115704" y="32583"/>
                  <a:pt x="115571" y="32545"/>
                  <a:pt x="115609" y="32469"/>
                </a:cubicBezTo>
                <a:cubicBezTo>
                  <a:pt x="115742" y="32469"/>
                  <a:pt x="115742" y="32602"/>
                  <a:pt x="115800" y="32659"/>
                </a:cubicBezTo>
                <a:cubicBezTo>
                  <a:pt x="115933" y="32488"/>
                  <a:pt x="115933" y="32621"/>
                  <a:pt x="116142" y="32659"/>
                </a:cubicBezTo>
                <a:cubicBezTo>
                  <a:pt x="117017" y="32469"/>
                  <a:pt x="117702" y="32811"/>
                  <a:pt x="118386" y="32621"/>
                </a:cubicBezTo>
                <a:cubicBezTo>
                  <a:pt x="118443" y="32868"/>
                  <a:pt x="119337" y="32621"/>
                  <a:pt x="119128" y="32925"/>
                </a:cubicBezTo>
                <a:cubicBezTo>
                  <a:pt x="119870" y="32963"/>
                  <a:pt x="120060" y="32906"/>
                  <a:pt x="120726" y="33020"/>
                </a:cubicBezTo>
                <a:cubicBezTo>
                  <a:pt x="120669" y="32982"/>
                  <a:pt x="120574" y="32982"/>
                  <a:pt x="120593" y="32868"/>
                </a:cubicBezTo>
                <a:cubicBezTo>
                  <a:pt x="120821" y="32849"/>
                  <a:pt x="120745" y="33058"/>
                  <a:pt x="120973" y="33020"/>
                </a:cubicBezTo>
                <a:cubicBezTo>
                  <a:pt x="120992" y="32944"/>
                  <a:pt x="120916" y="32944"/>
                  <a:pt x="120916" y="32868"/>
                </a:cubicBezTo>
                <a:cubicBezTo>
                  <a:pt x="121163" y="32830"/>
                  <a:pt x="121068" y="33077"/>
                  <a:pt x="121239" y="33077"/>
                </a:cubicBezTo>
                <a:cubicBezTo>
                  <a:pt x="121563" y="33077"/>
                  <a:pt x="121163" y="32963"/>
                  <a:pt x="121182" y="32868"/>
                </a:cubicBezTo>
                <a:cubicBezTo>
                  <a:pt x="121354" y="32868"/>
                  <a:pt x="121392" y="32944"/>
                  <a:pt x="121449" y="33020"/>
                </a:cubicBezTo>
                <a:cubicBezTo>
                  <a:pt x="121582" y="33020"/>
                  <a:pt x="121468" y="32887"/>
                  <a:pt x="121373" y="32925"/>
                </a:cubicBezTo>
                <a:cubicBezTo>
                  <a:pt x="121354" y="32944"/>
                  <a:pt x="122628" y="32925"/>
                  <a:pt x="122913" y="33020"/>
                </a:cubicBezTo>
                <a:cubicBezTo>
                  <a:pt x="122989" y="33058"/>
                  <a:pt x="122932" y="33172"/>
                  <a:pt x="123046" y="33172"/>
                </a:cubicBezTo>
                <a:cubicBezTo>
                  <a:pt x="123351" y="33267"/>
                  <a:pt x="123008" y="32849"/>
                  <a:pt x="123313" y="32925"/>
                </a:cubicBezTo>
                <a:cubicBezTo>
                  <a:pt x="123408" y="32944"/>
                  <a:pt x="123275" y="32982"/>
                  <a:pt x="123313" y="33077"/>
                </a:cubicBezTo>
                <a:cubicBezTo>
                  <a:pt x="123978" y="32754"/>
                  <a:pt x="125291" y="33267"/>
                  <a:pt x="125823" y="33020"/>
                </a:cubicBezTo>
                <a:cubicBezTo>
                  <a:pt x="123636" y="32811"/>
                  <a:pt x="120326" y="32754"/>
                  <a:pt x="118862" y="32354"/>
                </a:cubicBezTo>
                <a:cubicBezTo>
                  <a:pt x="118691" y="32392"/>
                  <a:pt x="118539" y="32450"/>
                  <a:pt x="118386" y="32507"/>
                </a:cubicBezTo>
                <a:cubicBezTo>
                  <a:pt x="117835" y="32126"/>
                  <a:pt x="116218" y="32507"/>
                  <a:pt x="115800" y="32202"/>
                </a:cubicBezTo>
                <a:cubicBezTo>
                  <a:pt x="115552" y="32221"/>
                  <a:pt x="115400" y="32297"/>
                  <a:pt x="115210" y="32354"/>
                </a:cubicBezTo>
                <a:cubicBezTo>
                  <a:pt x="115191" y="32316"/>
                  <a:pt x="115305" y="32278"/>
                  <a:pt x="115343" y="32297"/>
                </a:cubicBezTo>
                <a:cubicBezTo>
                  <a:pt x="114582" y="32012"/>
                  <a:pt x="113897" y="32488"/>
                  <a:pt x="113346" y="32088"/>
                </a:cubicBezTo>
                <a:cubicBezTo>
                  <a:pt x="113270" y="32107"/>
                  <a:pt x="113289" y="32183"/>
                  <a:pt x="113270" y="32240"/>
                </a:cubicBezTo>
                <a:cubicBezTo>
                  <a:pt x="113156" y="32259"/>
                  <a:pt x="113099" y="32164"/>
                  <a:pt x="113080" y="32240"/>
                </a:cubicBezTo>
                <a:cubicBezTo>
                  <a:pt x="113003" y="32221"/>
                  <a:pt x="112908" y="32164"/>
                  <a:pt x="113003" y="32145"/>
                </a:cubicBezTo>
                <a:cubicBezTo>
                  <a:pt x="111976" y="32031"/>
                  <a:pt x="111177" y="32069"/>
                  <a:pt x="110550" y="31841"/>
                </a:cubicBezTo>
                <a:lnTo>
                  <a:pt x="110550" y="31993"/>
                </a:lnTo>
                <a:cubicBezTo>
                  <a:pt x="109941" y="31822"/>
                  <a:pt x="108914" y="31841"/>
                  <a:pt x="108362" y="31784"/>
                </a:cubicBezTo>
                <a:cubicBezTo>
                  <a:pt x="108400" y="31746"/>
                  <a:pt x="108438" y="31708"/>
                  <a:pt x="108419" y="31632"/>
                </a:cubicBezTo>
                <a:cubicBezTo>
                  <a:pt x="108191" y="31993"/>
                  <a:pt x="107811" y="31460"/>
                  <a:pt x="107563" y="31727"/>
                </a:cubicBezTo>
                <a:cubicBezTo>
                  <a:pt x="107487" y="31708"/>
                  <a:pt x="107430" y="31670"/>
                  <a:pt x="107430" y="31575"/>
                </a:cubicBezTo>
                <a:close/>
                <a:moveTo>
                  <a:pt x="106650" y="31689"/>
                </a:moveTo>
                <a:cubicBezTo>
                  <a:pt x="106308" y="31784"/>
                  <a:pt x="106156" y="31632"/>
                  <a:pt x="105776" y="31632"/>
                </a:cubicBezTo>
                <a:cubicBezTo>
                  <a:pt x="105814" y="31917"/>
                  <a:pt x="106346" y="31613"/>
                  <a:pt x="106384" y="31955"/>
                </a:cubicBezTo>
                <a:cubicBezTo>
                  <a:pt x="106479" y="31879"/>
                  <a:pt x="106612" y="31822"/>
                  <a:pt x="106650" y="31689"/>
                </a:cubicBezTo>
                <a:close/>
                <a:moveTo>
                  <a:pt x="67182" y="31841"/>
                </a:moveTo>
                <a:cubicBezTo>
                  <a:pt x="67049" y="31841"/>
                  <a:pt x="67106" y="31708"/>
                  <a:pt x="66916" y="31746"/>
                </a:cubicBezTo>
                <a:cubicBezTo>
                  <a:pt x="66916" y="31841"/>
                  <a:pt x="67011" y="31841"/>
                  <a:pt x="66992" y="31955"/>
                </a:cubicBezTo>
                <a:cubicBezTo>
                  <a:pt x="67506" y="31708"/>
                  <a:pt x="67943" y="31936"/>
                  <a:pt x="68381" y="31784"/>
                </a:cubicBezTo>
                <a:cubicBezTo>
                  <a:pt x="68590" y="31822"/>
                  <a:pt x="68323" y="31898"/>
                  <a:pt x="68381" y="31993"/>
                </a:cubicBezTo>
                <a:cubicBezTo>
                  <a:pt x="68590" y="32012"/>
                  <a:pt x="68590" y="31879"/>
                  <a:pt x="68780" y="31898"/>
                </a:cubicBezTo>
                <a:cubicBezTo>
                  <a:pt x="68742" y="31841"/>
                  <a:pt x="68628" y="31708"/>
                  <a:pt x="68856" y="31746"/>
                </a:cubicBezTo>
                <a:cubicBezTo>
                  <a:pt x="68875" y="31651"/>
                  <a:pt x="68476" y="31651"/>
                  <a:pt x="68590" y="31803"/>
                </a:cubicBezTo>
                <a:cubicBezTo>
                  <a:pt x="68438" y="31651"/>
                  <a:pt x="68114" y="31613"/>
                  <a:pt x="67924" y="31746"/>
                </a:cubicBezTo>
                <a:cubicBezTo>
                  <a:pt x="67753" y="31575"/>
                  <a:pt x="67220" y="31518"/>
                  <a:pt x="67201" y="31841"/>
                </a:cubicBezTo>
                <a:close/>
                <a:moveTo>
                  <a:pt x="100925" y="31898"/>
                </a:moveTo>
                <a:cubicBezTo>
                  <a:pt x="101039" y="31575"/>
                  <a:pt x="100050" y="31860"/>
                  <a:pt x="100735" y="31898"/>
                </a:cubicBezTo>
                <a:cubicBezTo>
                  <a:pt x="100849" y="31898"/>
                  <a:pt x="100906" y="31803"/>
                  <a:pt x="100925" y="31898"/>
                </a:cubicBezTo>
                <a:close/>
                <a:moveTo>
                  <a:pt x="70644" y="31746"/>
                </a:moveTo>
                <a:cubicBezTo>
                  <a:pt x="70948" y="32031"/>
                  <a:pt x="71937" y="31974"/>
                  <a:pt x="72565" y="31993"/>
                </a:cubicBezTo>
                <a:cubicBezTo>
                  <a:pt x="73117" y="32012"/>
                  <a:pt x="73307" y="32012"/>
                  <a:pt x="73840" y="31993"/>
                </a:cubicBezTo>
                <a:cubicBezTo>
                  <a:pt x="73878" y="32069"/>
                  <a:pt x="73897" y="32069"/>
                  <a:pt x="73973" y="32202"/>
                </a:cubicBezTo>
                <a:cubicBezTo>
                  <a:pt x="74087" y="31860"/>
                  <a:pt x="74772" y="32221"/>
                  <a:pt x="74962" y="31898"/>
                </a:cubicBezTo>
                <a:cubicBezTo>
                  <a:pt x="73859" y="31784"/>
                  <a:pt x="72166" y="31803"/>
                  <a:pt x="70644" y="31746"/>
                </a:cubicBezTo>
                <a:close/>
                <a:moveTo>
                  <a:pt x="69389" y="31784"/>
                </a:moveTo>
                <a:cubicBezTo>
                  <a:pt x="69217" y="31822"/>
                  <a:pt x="69084" y="31860"/>
                  <a:pt x="68856" y="31841"/>
                </a:cubicBezTo>
                <a:cubicBezTo>
                  <a:pt x="68970" y="31955"/>
                  <a:pt x="69332" y="31974"/>
                  <a:pt x="69389" y="31784"/>
                </a:cubicBezTo>
                <a:close/>
                <a:moveTo>
                  <a:pt x="107449" y="31955"/>
                </a:moveTo>
                <a:cubicBezTo>
                  <a:pt x="107449" y="31860"/>
                  <a:pt x="106955" y="31841"/>
                  <a:pt x="107050" y="31993"/>
                </a:cubicBezTo>
                <a:cubicBezTo>
                  <a:pt x="107240" y="32031"/>
                  <a:pt x="107278" y="31955"/>
                  <a:pt x="107449" y="31955"/>
                </a:cubicBezTo>
                <a:close/>
                <a:moveTo>
                  <a:pt x="121658" y="32202"/>
                </a:moveTo>
                <a:cubicBezTo>
                  <a:pt x="121487" y="32507"/>
                  <a:pt x="121163" y="32221"/>
                  <a:pt x="120916" y="32316"/>
                </a:cubicBezTo>
                <a:cubicBezTo>
                  <a:pt x="121373" y="32164"/>
                  <a:pt x="120460" y="32221"/>
                  <a:pt x="120859" y="32145"/>
                </a:cubicBezTo>
                <a:cubicBezTo>
                  <a:pt x="120707" y="31974"/>
                  <a:pt x="120669" y="32297"/>
                  <a:pt x="120403" y="32202"/>
                </a:cubicBezTo>
                <a:cubicBezTo>
                  <a:pt x="120422" y="32145"/>
                  <a:pt x="120479" y="32107"/>
                  <a:pt x="120593" y="32107"/>
                </a:cubicBezTo>
                <a:cubicBezTo>
                  <a:pt x="120384" y="31879"/>
                  <a:pt x="120117" y="32145"/>
                  <a:pt x="119927" y="31955"/>
                </a:cubicBezTo>
                <a:cubicBezTo>
                  <a:pt x="119699" y="32088"/>
                  <a:pt x="120231" y="32050"/>
                  <a:pt x="120269" y="32145"/>
                </a:cubicBezTo>
                <a:cubicBezTo>
                  <a:pt x="119280" y="32145"/>
                  <a:pt x="118805" y="32145"/>
                  <a:pt x="117549" y="31993"/>
                </a:cubicBezTo>
                <a:cubicBezTo>
                  <a:pt x="117321" y="32050"/>
                  <a:pt x="117664" y="32069"/>
                  <a:pt x="117740" y="32050"/>
                </a:cubicBezTo>
                <a:cubicBezTo>
                  <a:pt x="117702" y="32088"/>
                  <a:pt x="117683" y="32145"/>
                  <a:pt x="117606" y="32164"/>
                </a:cubicBezTo>
                <a:cubicBezTo>
                  <a:pt x="118729" y="32278"/>
                  <a:pt x="119832" y="32373"/>
                  <a:pt x="120802" y="32411"/>
                </a:cubicBezTo>
                <a:cubicBezTo>
                  <a:pt x="120992" y="32392"/>
                  <a:pt x="120688" y="32335"/>
                  <a:pt x="120726" y="32259"/>
                </a:cubicBezTo>
                <a:cubicBezTo>
                  <a:pt x="120916" y="32259"/>
                  <a:pt x="120897" y="32411"/>
                  <a:pt x="120992" y="32469"/>
                </a:cubicBezTo>
                <a:cubicBezTo>
                  <a:pt x="122057" y="32373"/>
                  <a:pt x="122989" y="32735"/>
                  <a:pt x="123845" y="32621"/>
                </a:cubicBezTo>
                <a:lnTo>
                  <a:pt x="123845" y="32411"/>
                </a:lnTo>
                <a:cubicBezTo>
                  <a:pt x="124644" y="32469"/>
                  <a:pt x="125386" y="32526"/>
                  <a:pt x="126375" y="32621"/>
                </a:cubicBezTo>
                <a:cubicBezTo>
                  <a:pt x="125329" y="32259"/>
                  <a:pt x="124625" y="32469"/>
                  <a:pt x="123446" y="32202"/>
                </a:cubicBezTo>
                <a:cubicBezTo>
                  <a:pt x="123389" y="32392"/>
                  <a:pt x="123104" y="32145"/>
                  <a:pt x="122856" y="32202"/>
                </a:cubicBezTo>
                <a:cubicBezTo>
                  <a:pt x="122894" y="32545"/>
                  <a:pt x="123617" y="32126"/>
                  <a:pt x="123788" y="32526"/>
                </a:cubicBezTo>
                <a:cubicBezTo>
                  <a:pt x="123199" y="32602"/>
                  <a:pt x="122704" y="32431"/>
                  <a:pt x="121924" y="32411"/>
                </a:cubicBezTo>
                <a:cubicBezTo>
                  <a:pt x="121981" y="32316"/>
                  <a:pt x="122114" y="32373"/>
                  <a:pt x="122000" y="32259"/>
                </a:cubicBezTo>
                <a:cubicBezTo>
                  <a:pt x="122286" y="32335"/>
                  <a:pt x="122095" y="32297"/>
                  <a:pt x="122400" y="32373"/>
                </a:cubicBezTo>
                <a:cubicBezTo>
                  <a:pt x="122533" y="32373"/>
                  <a:pt x="122419" y="32183"/>
                  <a:pt x="122457" y="32107"/>
                </a:cubicBezTo>
                <a:cubicBezTo>
                  <a:pt x="121829" y="32126"/>
                  <a:pt x="121753" y="31974"/>
                  <a:pt x="121258" y="32107"/>
                </a:cubicBezTo>
                <a:cubicBezTo>
                  <a:pt x="121125" y="32088"/>
                  <a:pt x="121258" y="31860"/>
                  <a:pt x="120992" y="31955"/>
                </a:cubicBezTo>
                <a:cubicBezTo>
                  <a:pt x="120992" y="31993"/>
                  <a:pt x="121068" y="31993"/>
                  <a:pt x="121125" y="32012"/>
                </a:cubicBezTo>
                <a:cubicBezTo>
                  <a:pt x="121163" y="32107"/>
                  <a:pt x="120821" y="32088"/>
                  <a:pt x="120935" y="31955"/>
                </a:cubicBezTo>
                <a:cubicBezTo>
                  <a:pt x="120707" y="32183"/>
                  <a:pt x="121468" y="32278"/>
                  <a:pt x="121658" y="32202"/>
                </a:cubicBezTo>
                <a:close/>
                <a:moveTo>
                  <a:pt x="79869" y="32469"/>
                </a:moveTo>
                <a:cubicBezTo>
                  <a:pt x="80059" y="32792"/>
                  <a:pt x="79926" y="32373"/>
                  <a:pt x="80212" y="32354"/>
                </a:cubicBezTo>
                <a:cubicBezTo>
                  <a:pt x="80078" y="32202"/>
                  <a:pt x="79869" y="32431"/>
                  <a:pt x="79812" y="32526"/>
                </a:cubicBezTo>
                <a:cubicBezTo>
                  <a:pt x="79850" y="32602"/>
                  <a:pt x="79888" y="32526"/>
                  <a:pt x="79869" y="32469"/>
                </a:cubicBezTo>
                <a:close/>
                <a:moveTo>
                  <a:pt x="109694" y="32354"/>
                </a:moveTo>
                <a:cubicBezTo>
                  <a:pt x="109941" y="32678"/>
                  <a:pt x="111082" y="32488"/>
                  <a:pt x="112033" y="32621"/>
                </a:cubicBezTo>
                <a:cubicBezTo>
                  <a:pt x="111387" y="32354"/>
                  <a:pt x="110379" y="32507"/>
                  <a:pt x="109694" y="32354"/>
                </a:cubicBezTo>
                <a:close/>
                <a:moveTo>
                  <a:pt x="73897" y="32411"/>
                </a:moveTo>
                <a:cubicBezTo>
                  <a:pt x="74068" y="32507"/>
                  <a:pt x="74562" y="32602"/>
                  <a:pt x="74638" y="32354"/>
                </a:cubicBezTo>
                <a:cubicBezTo>
                  <a:pt x="74315" y="32450"/>
                  <a:pt x="74182" y="32373"/>
                  <a:pt x="73897" y="32411"/>
                </a:cubicBezTo>
                <a:close/>
                <a:moveTo>
                  <a:pt x="76959" y="32564"/>
                </a:moveTo>
                <a:cubicBezTo>
                  <a:pt x="77092" y="32583"/>
                  <a:pt x="77663" y="32469"/>
                  <a:pt x="77682" y="32621"/>
                </a:cubicBezTo>
                <a:cubicBezTo>
                  <a:pt x="77891" y="32297"/>
                  <a:pt x="78405" y="32849"/>
                  <a:pt x="78481" y="32469"/>
                </a:cubicBezTo>
                <a:cubicBezTo>
                  <a:pt x="77720" y="32545"/>
                  <a:pt x="77301" y="32278"/>
                  <a:pt x="76959" y="32564"/>
                </a:cubicBezTo>
                <a:close/>
                <a:moveTo>
                  <a:pt x="79089" y="32469"/>
                </a:moveTo>
                <a:lnTo>
                  <a:pt x="78557" y="32469"/>
                </a:lnTo>
                <a:lnTo>
                  <a:pt x="78557" y="32678"/>
                </a:lnTo>
                <a:lnTo>
                  <a:pt x="78956" y="32678"/>
                </a:lnTo>
                <a:cubicBezTo>
                  <a:pt x="78785" y="32392"/>
                  <a:pt x="79089" y="32678"/>
                  <a:pt x="79089" y="32469"/>
                </a:cubicBezTo>
                <a:close/>
                <a:moveTo>
                  <a:pt x="59821" y="32469"/>
                </a:moveTo>
                <a:cubicBezTo>
                  <a:pt x="59593" y="32507"/>
                  <a:pt x="59346" y="32507"/>
                  <a:pt x="59289" y="32678"/>
                </a:cubicBezTo>
                <a:cubicBezTo>
                  <a:pt x="60411" y="32716"/>
                  <a:pt x="61476" y="32792"/>
                  <a:pt x="62617" y="32773"/>
                </a:cubicBezTo>
                <a:cubicBezTo>
                  <a:pt x="62598" y="32716"/>
                  <a:pt x="62484" y="32735"/>
                  <a:pt x="62408" y="32716"/>
                </a:cubicBezTo>
                <a:cubicBezTo>
                  <a:pt x="62408" y="32583"/>
                  <a:pt x="62845" y="32792"/>
                  <a:pt x="62750" y="32564"/>
                </a:cubicBezTo>
                <a:cubicBezTo>
                  <a:pt x="62256" y="32659"/>
                  <a:pt x="61590" y="32564"/>
                  <a:pt x="61019" y="32526"/>
                </a:cubicBezTo>
                <a:cubicBezTo>
                  <a:pt x="60848" y="32507"/>
                  <a:pt x="60449" y="32488"/>
                  <a:pt x="60487" y="32678"/>
                </a:cubicBezTo>
                <a:cubicBezTo>
                  <a:pt x="60430" y="32431"/>
                  <a:pt x="60049" y="32564"/>
                  <a:pt x="59821" y="32621"/>
                </a:cubicBezTo>
                <a:lnTo>
                  <a:pt x="59821" y="32469"/>
                </a:lnTo>
                <a:close/>
                <a:moveTo>
                  <a:pt x="80877" y="32526"/>
                </a:moveTo>
                <a:cubicBezTo>
                  <a:pt x="80763" y="32773"/>
                  <a:pt x="80250" y="32354"/>
                  <a:pt x="80135" y="32735"/>
                </a:cubicBezTo>
                <a:cubicBezTo>
                  <a:pt x="80516" y="32602"/>
                  <a:pt x="80592" y="32811"/>
                  <a:pt x="81010" y="32735"/>
                </a:cubicBezTo>
                <a:cubicBezTo>
                  <a:pt x="81048" y="32583"/>
                  <a:pt x="80877" y="32621"/>
                  <a:pt x="80877" y="32526"/>
                </a:cubicBezTo>
                <a:close/>
                <a:moveTo>
                  <a:pt x="79546" y="32564"/>
                </a:moveTo>
                <a:cubicBezTo>
                  <a:pt x="79546" y="32488"/>
                  <a:pt x="79051" y="32450"/>
                  <a:pt x="79146" y="32621"/>
                </a:cubicBezTo>
                <a:cubicBezTo>
                  <a:pt x="79356" y="32659"/>
                  <a:pt x="79394" y="32564"/>
                  <a:pt x="79546" y="32564"/>
                </a:cubicBezTo>
                <a:close/>
                <a:moveTo>
                  <a:pt x="124036" y="32621"/>
                </a:moveTo>
                <a:cubicBezTo>
                  <a:pt x="124036" y="32830"/>
                  <a:pt x="124454" y="32678"/>
                  <a:pt x="124568" y="32773"/>
                </a:cubicBezTo>
                <a:cubicBezTo>
                  <a:pt x="124587" y="32602"/>
                  <a:pt x="124112" y="32564"/>
                  <a:pt x="124036" y="32621"/>
                </a:cubicBezTo>
                <a:close/>
                <a:moveTo>
                  <a:pt x="81067" y="32735"/>
                </a:moveTo>
                <a:lnTo>
                  <a:pt x="81676" y="32735"/>
                </a:lnTo>
                <a:cubicBezTo>
                  <a:pt x="81657" y="32564"/>
                  <a:pt x="81029" y="32469"/>
                  <a:pt x="81067" y="32735"/>
                </a:cubicBezTo>
                <a:close/>
                <a:moveTo>
                  <a:pt x="126832" y="32621"/>
                </a:moveTo>
                <a:cubicBezTo>
                  <a:pt x="126965" y="32811"/>
                  <a:pt x="127497" y="32697"/>
                  <a:pt x="127764" y="32773"/>
                </a:cubicBezTo>
                <a:cubicBezTo>
                  <a:pt x="127611" y="32602"/>
                  <a:pt x="127212" y="32621"/>
                  <a:pt x="126832" y="32621"/>
                </a:cubicBezTo>
                <a:close/>
                <a:moveTo>
                  <a:pt x="90178" y="32925"/>
                </a:moveTo>
                <a:cubicBezTo>
                  <a:pt x="90064" y="33134"/>
                  <a:pt x="88980" y="32906"/>
                  <a:pt x="88448" y="32925"/>
                </a:cubicBezTo>
                <a:cubicBezTo>
                  <a:pt x="88771" y="33267"/>
                  <a:pt x="89646" y="32982"/>
                  <a:pt x="89779" y="33191"/>
                </a:cubicBezTo>
                <a:cubicBezTo>
                  <a:pt x="89893" y="33210"/>
                  <a:pt x="89893" y="33153"/>
                  <a:pt x="89912" y="33096"/>
                </a:cubicBezTo>
                <a:cubicBezTo>
                  <a:pt x="90426" y="33324"/>
                  <a:pt x="91396" y="33248"/>
                  <a:pt x="92157" y="33286"/>
                </a:cubicBezTo>
                <a:cubicBezTo>
                  <a:pt x="93241" y="33363"/>
                  <a:pt x="93907" y="33515"/>
                  <a:pt x="95086" y="33496"/>
                </a:cubicBezTo>
                <a:cubicBezTo>
                  <a:pt x="96417" y="33477"/>
                  <a:pt x="98376" y="33610"/>
                  <a:pt x="99803" y="33762"/>
                </a:cubicBezTo>
                <a:cubicBezTo>
                  <a:pt x="99651" y="33914"/>
                  <a:pt x="99194" y="33819"/>
                  <a:pt x="99061" y="33819"/>
                </a:cubicBezTo>
                <a:cubicBezTo>
                  <a:pt x="98719" y="33800"/>
                  <a:pt x="98205" y="33895"/>
                  <a:pt x="98148" y="33667"/>
                </a:cubicBezTo>
                <a:cubicBezTo>
                  <a:pt x="98072" y="33705"/>
                  <a:pt x="98015" y="33762"/>
                  <a:pt x="97939" y="33819"/>
                </a:cubicBezTo>
                <a:cubicBezTo>
                  <a:pt x="96817" y="33629"/>
                  <a:pt x="95390" y="33762"/>
                  <a:pt x="94287" y="33496"/>
                </a:cubicBezTo>
                <a:cubicBezTo>
                  <a:pt x="92955" y="33629"/>
                  <a:pt x="91643" y="33420"/>
                  <a:pt x="89969" y="33458"/>
                </a:cubicBezTo>
                <a:cubicBezTo>
                  <a:pt x="89988" y="33553"/>
                  <a:pt x="90255" y="33458"/>
                  <a:pt x="90312" y="33553"/>
                </a:cubicBezTo>
                <a:cubicBezTo>
                  <a:pt x="90197" y="33629"/>
                  <a:pt x="89798" y="33496"/>
                  <a:pt x="89513" y="33553"/>
                </a:cubicBezTo>
                <a:cubicBezTo>
                  <a:pt x="89475" y="33420"/>
                  <a:pt x="89817" y="33572"/>
                  <a:pt x="89703" y="33401"/>
                </a:cubicBezTo>
                <a:lnTo>
                  <a:pt x="89380" y="33401"/>
                </a:lnTo>
                <a:cubicBezTo>
                  <a:pt x="89380" y="33439"/>
                  <a:pt x="89437" y="33458"/>
                  <a:pt x="89437" y="33496"/>
                </a:cubicBezTo>
                <a:cubicBezTo>
                  <a:pt x="88828" y="33553"/>
                  <a:pt x="87230" y="33229"/>
                  <a:pt x="86793" y="33401"/>
                </a:cubicBezTo>
                <a:cubicBezTo>
                  <a:pt x="86679" y="33439"/>
                  <a:pt x="86222" y="33134"/>
                  <a:pt x="86450" y="33401"/>
                </a:cubicBezTo>
                <a:cubicBezTo>
                  <a:pt x="86222" y="33363"/>
                  <a:pt x="86222" y="33153"/>
                  <a:pt x="85861" y="33248"/>
                </a:cubicBezTo>
                <a:cubicBezTo>
                  <a:pt x="86374" y="33439"/>
                  <a:pt x="84796" y="33229"/>
                  <a:pt x="84662" y="33248"/>
                </a:cubicBezTo>
                <a:cubicBezTo>
                  <a:pt x="84700" y="33191"/>
                  <a:pt x="84815" y="33191"/>
                  <a:pt x="84796" y="33096"/>
                </a:cubicBezTo>
                <a:cubicBezTo>
                  <a:pt x="84700" y="33134"/>
                  <a:pt x="84529" y="33134"/>
                  <a:pt x="84586" y="33286"/>
                </a:cubicBezTo>
                <a:cubicBezTo>
                  <a:pt x="84358" y="33229"/>
                  <a:pt x="84035" y="33210"/>
                  <a:pt x="83787" y="33134"/>
                </a:cubicBezTo>
                <a:cubicBezTo>
                  <a:pt x="83845" y="33248"/>
                  <a:pt x="82855" y="33305"/>
                  <a:pt x="82608" y="33096"/>
                </a:cubicBezTo>
                <a:cubicBezTo>
                  <a:pt x="81866" y="33210"/>
                  <a:pt x="80383" y="33115"/>
                  <a:pt x="79603" y="32982"/>
                </a:cubicBezTo>
                <a:cubicBezTo>
                  <a:pt x="79318" y="33172"/>
                  <a:pt x="78861" y="32906"/>
                  <a:pt x="78481" y="33039"/>
                </a:cubicBezTo>
                <a:cubicBezTo>
                  <a:pt x="78405" y="33039"/>
                  <a:pt x="78424" y="32944"/>
                  <a:pt x="78424" y="32887"/>
                </a:cubicBezTo>
                <a:cubicBezTo>
                  <a:pt x="78347" y="32887"/>
                  <a:pt x="78367" y="32944"/>
                  <a:pt x="78347" y="32982"/>
                </a:cubicBezTo>
                <a:cubicBezTo>
                  <a:pt x="75171" y="33001"/>
                  <a:pt x="71937" y="32659"/>
                  <a:pt x="68723" y="32887"/>
                </a:cubicBezTo>
                <a:cubicBezTo>
                  <a:pt x="69883" y="33020"/>
                  <a:pt x="72717" y="32944"/>
                  <a:pt x="74372" y="33134"/>
                </a:cubicBezTo>
                <a:cubicBezTo>
                  <a:pt x="74296" y="32887"/>
                  <a:pt x="74695" y="33363"/>
                  <a:pt x="74638" y="32982"/>
                </a:cubicBezTo>
                <a:cubicBezTo>
                  <a:pt x="75057" y="33267"/>
                  <a:pt x="75856" y="33134"/>
                  <a:pt x="76350" y="33039"/>
                </a:cubicBezTo>
                <a:cubicBezTo>
                  <a:pt x="76502" y="33058"/>
                  <a:pt x="76255" y="33172"/>
                  <a:pt x="76426" y="33248"/>
                </a:cubicBezTo>
                <a:cubicBezTo>
                  <a:pt x="76921" y="33115"/>
                  <a:pt x="77035" y="33267"/>
                  <a:pt x="77282" y="33153"/>
                </a:cubicBezTo>
                <a:cubicBezTo>
                  <a:pt x="77454" y="33153"/>
                  <a:pt x="77358" y="33363"/>
                  <a:pt x="77625" y="33305"/>
                </a:cubicBezTo>
                <a:cubicBezTo>
                  <a:pt x="77815" y="33305"/>
                  <a:pt x="77777" y="33153"/>
                  <a:pt x="77891" y="33096"/>
                </a:cubicBezTo>
                <a:cubicBezTo>
                  <a:pt x="77986" y="33134"/>
                  <a:pt x="78138" y="33134"/>
                  <a:pt x="78081" y="33305"/>
                </a:cubicBezTo>
                <a:cubicBezTo>
                  <a:pt x="78500" y="33096"/>
                  <a:pt x="79337" y="33229"/>
                  <a:pt x="79546" y="33191"/>
                </a:cubicBezTo>
                <a:cubicBezTo>
                  <a:pt x="79888" y="33134"/>
                  <a:pt x="80326" y="33286"/>
                  <a:pt x="80478" y="33401"/>
                </a:cubicBezTo>
                <a:cubicBezTo>
                  <a:pt x="80478" y="33115"/>
                  <a:pt x="80915" y="33401"/>
                  <a:pt x="81144" y="33458"/>
                </a:cubicBezTo>
                <a:cubicBezTo>
                  <a:pt x="81163" y="33363"/>
                  <a:pt x="81086" y="33363"/>
                  <a:pt x="81010" y="33363"/>
                </a:cubicBezTo>
                <a:cubicBezTo>
                  <a:pt x="81657" y="33286"/>
                  <a:pt x="82608" y="33191"/>
                  <a:pt x="82932" y="33515"/>
                </a:cubicBezTo>
                <a:cubicBezTo>
                  <a:pt x="82989" y="33382"/>
                  <a:pt x="83122" y="33305"/>
                  <a:pt x="83388" y="33363"/>
                </a:cubicBezTo>
                <a:cubicBezTo>
                  <a:pt x="83160" y="33496"/>
                  <a:pt x="83978" y="33686"/>
                  <a:pt x="84054" y="33401"/>
                </a:cubicBezTo>
                <a:cubicBezTo>
                  <a:pt x="84130" y="33439"/>
                  <a:pt x="84168" y="33496"/>
                  <a:pt x="84187" y="33553"/>
                </a:cubicBezTo>
                <a:cubicBezTo>
                  <a:pt x="84453" y="33401"/>
                  <a:pt x="85119" y="33477"/>
                  <a:pt x="85328" y="33610"/>
                </a:cubicBezTo>
                <a:cubicBezTo>
                  <a:pt x="85537" y="33553"/>
                  <a:pt x="85252" y="33458"/>
                  <a:pt x="85119" y="33515"/>
                </a:cubicBezTo>
                <a:cubicBezTo>
                  <a:pt x="85518" y="33439"/>
                  <a:pt x="86355" y="33800"/>
                  <a:pt x="86717" y="33515"/>
                </a:cubicBezTo>
                <a:cubicBezTo>
                  <a:pt x="86793" y="33515"/>
                  <a:pt x="86774" y="33610"/>
                  <a:pt x="86774" y="33667"/>
                </a:cubicBezTo>
                <a:cubicBezTo>
                  <a:pt x="86945" y="33667"/>
                  <a:pt x="87097" y="33629"/>
                  <a:pt x="87173" y="33553"/>
                </a:cubicBezTo>
                <a:cubicBezTo>
                  <a:pt x="87268" y="33572"/>
                  <a:pt x="87230" y="33648"/>
                  <a:pt x="87249" y="33705"/>
                </a:cubicBezTo>
                <a:cubicBezTo>
                  <a:pt x="87934" y="33610"/>
                  <a:pt x="88562" y="33781"/>
                  <a:pt x="89303" y="33762"/>
                </a:cubicBezTo>
                <a:cubicBezTo>
                  <a:pt x="89056" y="33762"/>
                  <a:pt x="89513" y="33610"/>
                  <a:pt x="89513" y="33762"/>
                </a:cubicBezTo>
                <a:cubicBezTo>
                  <a:pt x="91168" y="33420"/>
                  <a:pt x="91757" y="34161"/>
                  <a:pt x="93431" y="33971"/>
                </a:cubicBezTo>
                <a:cubicBezTo>
                  <a:pt x="93374" y="33724"/>
                  <a:pt x="93051" y="34009"/>
                  <a:pt x="92898" y="33876"/>
                </a:cubicBezTo>
                <a:cubicBezTo>
                  <a:pt x="92955" y="33705"/>
                  <a:pt x="93013" y="33838"/>
                  <a:pt x="93222" y="33819"/>
                </a:cubicBezTo>
                <a:cubicBezTo>
                  <a:pt x="93241" y="33724"/>
                  <a:pt x="93146" y="33705"/>
                  <a:pt x="93165" y="33610"/>
                </a:cubicBezTo>
                <a:cubicBezTo>
                  <a:pt x="93640" y="33705"/>
                  <a:pt x="93983" y="33952"/>
                  <a:pt x="94553" y="33762"/>
                </a:cubicBezTo>
                <a:cubicBezTo>
                  <a:pt x="94553" y="33895"/>
                  <a:pt x="94363" y="33895"/>
                  <a:pt x="94287" y="33971"/>
                </a:cubicBezTo>
                <a:cubicBezTo>
                  <a:pt x="94230" y="34142"/>
                  <a:pt x="94458" y="34085"/>
                  <a:pt x="94496" y="34180"/>
                </a:cubicBezTo>
                <a:cubicBezTo>
                  <a:pt x="94458" y="34314"/>
                  <a:pt x="94230" y="33971"/>
                  <a:pt x="94287" y="34276"/>
                </a:cubicBezTo>
                <a:cubicBezTo>
                  <a:pt x="94021" y="34237"/>
                  <a:pt x="94021" y="34295"/>
                  <a:pt x="93697" y="34276"/>
                </a:cubicBezTo>
                <a:cubicBezTo>
                  <a:pt x="93811" y="34390"/>
                  <a:pt x="94591" y="34409"/>
                  <a:pt x="94553" y="34276"/>
                </a:cubicBezTo>
                <a:cubicBezTo>
                  <a:pt x="94629" y="34295"/>
                  <a:pt x="94610" y="34371"/>
                  <a:pt x="94629" y="34447"/>
                </a:cubicBezTo>
                <a:cubicBezTo>
                  <a:pt x="95371" y="34428"/>
                  <a:pt x="95656" y="34390"/>
                  <a:pt x="96474" y="34447"/>
                </a:cubicBezTo>
                <a:cubicBezTo>
                  <a:pt x="96170" y="34161"/>
                  <a:pt x="95390" y="34466"/>
                  <a:pt x="95219" y="34180"/>
                </a:cubicBezTo>
                <a:cubicBezTo>
                  <a:pt x="95181" y="34371"/>
                  <a:pt x="94896" y="34123"/>
                  <a:pt x="94743" y="34276"/>
                </a:cubicBezTo>
                <a:cubicBezTo>
                  <a:pt x="94572" y="34314"/>
                  <a:pt x="94686" y="34085"/>
                  <a:pt x="94553" y="34085"/>
                </a:cubicBezTo>
                <a:cubicBezTo>
                  <a:pt x="95466" y="33952"/>
                  <a:pt x="96474" y="34180"/>
                  <a:pt x="97273" y="34180"/>
                </a:cubicBezTo>
                <a:cubicBezTo>
                  <a:pt x="97463" y="34180"/>
                  <a:pt x="97768" y="34142"/>
                  <a:pt x="97749" y="34123"/>
                </a:cubicBezTo>
                <a:cubicBezTo>
                  <a:pt x="98414" y="34523"/>
                  <a:pt x="100659" y="34142"/>
                  <a:pt x="101268" y="34237"/>
                </a:cubicBezTo>
                <a:cubicBezTo>
                  <a:pt x="102523" y="34580"/>
                  <a:pt x="103988" y="34485"/>
                  <a:pt x="105699" y="34599"/>
                </a:cubicBezTo>
                <a:cubicBezTo>
                  <a:pt x="105699" y="34523"/>
                  <a:pt x="105585" y="34542"/>
                  <a:pt x="105509" y="34542"/>
                </a:cubicBezTo>
                <a:cubicBezTo>
                  <a:pt x="106612" y="34580"/>
                  <a:pt x="108743" y="34618"/>
                  <a:pt x="109618" y="34846"/>
                </a:cubicBezTo>
                <a:cubicBezTo>
                  <a:pt x="110607" y="34675"/>
                  <a:pt x="111824" y="35055"/>
                  <a:pt x="113612" y="34903"/>
                </a:cubicBezTo>
                <a:cubicBezTo>
                  <a:pt x="113022" y="34694"/>
                  <a:pt x="111995" y="34770"/>
                  <a:pt x="111349" y="34694"/>
                </a:cubicBezTo>
                <a:cubicBezTo>
                  <a:pt x="111025" y="34390"/>
                  <a:pt x="109960" y="34637"/>
                  <a:pt x="109694" y="34276"/>
                </a:cubicBezTo>
                <a:cubicBezTo>
                  <a:pt x="109637" y="34371"/>
                  <a:pt x="109504" y="34409"/>
                  <a:pt x="109294" y="34390"/>
                </a:cubicBezTo>
                <a:cubicBezTo>
                  <a:pt x="109332" y="34333"/>
                  <a:pt x="109447" y="34333"/>
                  <a:pt x="109428" y="34218"/>
                </a:cubicBezTo>
                <a:cubicBezTo>
                  <a:pt x="108933" y="34561"/>
                  <a:pt x="108438" y="34104"/>
                  <a:pt x="107906" y="34333"/>
                </a:cubicBezTo>
                <a:cubicBezTo>
                  <a:pt x="107716" y="34314"/>
                  <a:pt x="107811" y="34085"/>
                  <a:pt x="107563" y="34123"/>
                </a:cubicBezTo>
                <a:lnTo>
                  <a:pt x="107563" y="34276"/>
                </a:lnTo>
                <a:cubicBezTo>
                  <a:pt x="106860" y="34218"/>
                  <a:pt x="105471" y="34257"/>
                  <a:pt x="104767" y="34180"/>
                </a:cubicBezTo>
                <a:cubicBezTo>
                  <a:pt x="104710" y="34161"/>
                  <a:pt x="104748" y="34123"/>
                  <a:pt x="104767" y="34123"/>
                </a:cubicBezTo>
                <a:cubicBezTo>
                  <a:pt x="102884" y="34009"/>
                  <a:pt x="101686" y="34066"/>
                  <a:pt x="100336" y="33819"/>
                </a:cubicBezTo>
                <a:cubicBezTo>
                  <a:pt x="100678" y="33705"/>
                  <a:pt x="101096" y="33724"/>
                  <a:pt x="101382" y="33857"/>
                </a:cubicBezTo>
                <a:cubicBezTo>
                  <a:pt x="101686" y="33686"/>
                  <a:pt x="102599" y="33914"/>
                  <a:pt x="103189" y="33857"/>
                </a:cubicBezTo>
                <a:cubicBezTo>
                  <a:pt x="103094" y="33743"/>
                  <a:pt x="103360" y="33667"/>
                  <a:pt x="103189" y="33667"/>
                </a:cubicBezTo>
                <a:cubicBezTo>
                  <a:pt x="103018" y="33667"/>
                  <a:pt x="103094" y="33705"/>
                  <a:pt x="103113" y="33762"/>
                </a:cubicBezTo>
                <a:cubicBezTo>
                  <a:pt x="102941" y="33762"/>
                  <a:pt x="102960" y="33648"/>
                  <a:pt x="102846" y="33610"/>
                </a:cubicBezTo>
                <a:cubicBezTo>
                  <a:pt x="102485" y="33857"/>
                  <a:pt x="101667" y="33553"/>
                  <a:pt x="101192" y="33667"/>
                </a:cubicBezTo>
                <a:cubicBezTo>
                  <a:pt x="101153" y="33534"/>
                  <a:pt x="100887" y="33591"/>
                  <a:pt x="100849" y="33458"/>
                </a:cubicBezTo>
                <a:cubicBezTo>
                  <a:pt x="100754" y="33572"/>
                  <a:pt x="100716" y="33553"/>
                  <a:pt x="100526" y="33496"/>
                </a:cubicBezTo>
                <a:lnTo>
                  <a:pt x="100526" y="33667"/>
                </a:lnTo>
                <a:cubicBezTo>
                  <a:pt x="100488" y="33648"/>
                  <a:pt x="100259" y="33534"/>
                  <a:pt x="100259" y="33667"/>
                </a:cubicBezTo>
                <a:cubicBezTo>
                  <a:pt x="100069" y="33610"/>
                  <a:pt x="100412" y="33572"/>
                  <a:pt x="100317" y="33458"/>
                </a:cubicBezTo>
                <a:cubicBezTo>
                  <a:pt x="100183" y="33420"/>
                  <a:pt x="100107" y="33305"/>
                  <a:pt x="99993" y="33401"/>
                </a:cubicBezTo>
                <a:cubicBezTo>
                  <a:pt x="100012" y="33477"/>
                  <a:pt x="100202" y="33439"/>
                  <a:pt x="100126" y="33610"/>
                </a:cubicBezTo>
                <a:cubicBezTo>
                  <a:pt x="99974" y="33458"/>
                  <a:pt x="99423" y="33705"/>
                  <a:pt x="99270" y="33496"/>
                </a:cubicBezTo>
                <a:cubicBezTo>
                  <a:pt x="99175" y="33515"/>
                  <a:pt x="99156" y="33591"/>
                  <a:pt x="99061" y="33610"/>
                </a:cubicBezTo>
                <a:cubicBezTo>
                  <a:pt x="98224" y="33344"/>
                  <a:pt x="97273" y="33286"/>
                  <a:pt x="96265" y="33248"/>
                </a:cubicBezTo>
                <a:cubicBezTo>
                  <a:pt x="94230" y="33153"/>
                  <a:pt x="92023" y="33210"/>
                  <a:pt x="90159" y="32944"/>
                </a:cubicBezTo>
                <a:close/>
                <a:moveTo>
                  <a:pt x="93222" y="34218"/>
                </a:moveTo>
                <a:cubicBezTo>
                  <a:pt x="92994" y="34295"/>
                  <a:pt x="92765" y="34104"/>
                  <a:pt x="92689" y="34218"/>
                </a:cubicBezTo>
                <a:cubicBezTo>
                  <a:pt x="92841" y="34352"/>
                  <a:pt x="93298" y="34295"/>
                  <a:pt x="93621" y="34276"/>
                </a:cubicBezTo>
                <a:cubicBezTo>
                  <a:pt x="93678" y="34142"/>
                  <a:pt x="93317" y="34314"/>
                  <a:pt x="93355" y="34180"/>
                </a:cubicBezTo>
                <a:cubicBezTo>
                  <a:pt x="93716" y="34123"/>
                  <a:pt x="93469" y="33914"/>
                  <a:pt x="93888" y="34009"/>
                </a:cubicBezTo>
                <a:cubicBezTo>
                  <a:pt x="93849" y="33895"/>
                  <a:pt x="93640" y="33895"/>
                  <a:pt x="93488" y="33857"/>
                </a:cubicBezTo>
                <a:cubicBezTo>
                  <a:pt x="93545" y="34085"/>
                  <a:pt x="93279" y="34066"/>
                  <a:pt x="93222" y="34218"/>
                </a:cubicBezTo>
                <a:close/>
                <a:moveTo>
                  <a:pt x="65794" y="32773"/>
                </a:moveTo>
                <a:cubicBezTo>
                  <a:pt x="65832" y="32640"/>
                  <a:pt x="65984" y="32830"/>
                  <a:pt x="65927" y="32925"/>
                </a:cubicBezTo>
                <a:cubicBezTo>
                  <a:pt x="66421" y="32773"/>
                  <a:pt x="67677" y="32982"/>
                  <a:pt x="68381" y="32925"/>
                </a:cubicBezTo>
                <a:cubicBezTo>
                  <a:pt x="68476" y="32906"/>
                  <a:pt x="68514" y="32811"/>
                  <a:pt x="68514" y="32716"/>
                </a:cubicBezTo>
                <a:cubicBezTo>
                  <a:pt x="67430" y="32830"/>
                  <a:pt x="66593" y="32602"/>
                  <a:pt x="64862" y="32678"/>
                </a:cubicBezTo>
                <a:cubicBezTo>
                  <a:pt x="64995" y="32773"/>
                  <a:pt x="64995" y="32716"/>
                  <a:pt x="64862" y="32830"/>
                </a:cubicBezTo>
                <a:cubicBezTo>
                  <a:pt x="64652" y="32659"/>
                  <a:pt x="64025" y="32526"/>
                  <a:pt x="63663" y="32773"/>
                </a:cubicBezTo>
                <a:cubicBezTo>
                  <a:pt x="63606" y="32716"/>
                  <a:pt x="63435" y="32754"/>
                  <a:pt x="63473" y="32621"/>
                </a:cubicBezTo>
                <a:cubicBezTo>
                  <a:pt x="63416" y="32830"/>
                  <a:pt x="62769" y="32583"/>
                  <a:pt x="62750" y="32830"/>
                </a:cubicBezTo>
                <a:cubicBezTo>
                  <a:pt x="63739" y="32830"/>
                  <a:pt x="64729" y="32887"/>
                  <a:pt x="65870" y="32887"/>
                </a:cubicBezTo>
                <a:cubicBezTo>
                  <a:pt x="65870" y="32811"/>
                  <a:pt x="65851" y="32792"/>
                  <a:pt x="65794" y="32773"/>
                </a:cubicBezTo>
                <a:close/>
                <a:moveTo>
                  <a:pt x="124644" y="32678"/>
                </a:moveTo>
                <a:cubicBezTo>
                  <a:pt x="124739" y="32830"/>
                  <a:pt x="125063" y="32792"/>
                  <a:pt x="125310" y="32830"/>
                </a:cubicBezTo>
                <a:cubicBezTo>
                  <a:pt x="125272" y="32640"/>
                  <a:pt x="124910" y="32678"/>
                  <a:pt x="124644" y="32678"/>
                </a:cubicBezTo>
                <a:close/>
                <a:moveTo>
                  <a:pt x="125443" y="32773"/>
                </a:moveTo>
                <a:cubicBezTo>
                  <a:pt x="126261" y="32944"/>
                  <a:pt x="127269" y="33039"/>
                  <a:pt x="128087" y="33077"/>
                </a:cubicBezTo>
                <a:cubicBezTo>
                  <a:pt x="126946" y="32811"/>
                  <a:pt x="126508" y="32830"/>
                  <a:pt x="125443" y="32773"/>
                </a:cubicBezTo>
                <a:close/>
                <a:moveTo>
                  <a:pt x="83864" y="32773"/>
                </a:moveTo>
                <a:cubicBezTo>
                  <a:pt x="83940" y="32906"/>
                  <a:pt x="84149" y="32868"/>
                  <a:pt x="84320" y="32830"/>
                </a:cubicBezTo>
                <a:cubicBezTo>
                  <a:pt x="84206" y="32678"/>
                  <a:pt x="84092" y="32773"/>
                  <a:pt x="83864" y="32773"/>
                </a:cubicBezTo>
                <a:close/>
                <a:moveTo>
                  <a:pt x="108039" y="33039"/>
                </a:moveTo>
                <a:cubicBezTo>
                  <a:pt x="107963" y="32849"/>
                  <a:pt x="108324" y="32982"/>
                  <a:pt x="108362" y="32887"/>
                </a:cubicBezTo>
                <a:cubicBezTo>
                  <a:pt x="108286" y="32773"/>
                  <a:pt x="107963" y="32849"/>
                  <a:pt x="107830" y="32773"/>
                </a:cubicBezTo>
                <a:cubicBezTo>
                  <a:pt x="107849" y="32868"/>
                  <a:pt x="107754" y="32887"/>
                  <a:pt x="107773" y="32982"/>
                </a:cubicBezTo>
                <a:cubicBezTo>
                  <a:pt x="107887" y="32982"/>
                  <a:pt x="108001" y="33020"/>
                  <a:pt x="108039" y="33077"/>
                </a:cubicBezTo>
                <a:cubicBezTo>
                  <a:pt x="108115" y="33077"/>
                  <a:pt x="108077" y="33039"/>
                  <a:pt x="108039" y="33039"/>
                </a:cubicBezTo>
                <a:close/>
                <a:moveTo>
                  <a:pt x="85119" y="32773"/>
                </a:moveTo>
                <a:lnTo>
                  <a:pt x="85119" y="32925"/>
                </a:lnTo>
                <a:cubicBezTo>
                  <a:pt x="85290" y="32944"/>
                  <a:pt x="85271" y="32830"/>
                  <a:pt x="85461" y="32887"/>
                </a:cubicBezTo>
                <a:cubicBezTo>
                  <a:pt x="85404" y="32811"/>
                  <a:pt x="85290" y="32773"/>
                  <a:pt x="85119" y="32773"/>
                </a:cubicBezTo>
                <a:close/>
                <a:moveTo>
                  <a:pt x="108629" y="32830"/>
                </a:moveTo>
                <a:cubicBezTo>
                  <a:pt x="108419" y="32773"/>
                  <a:pt x="108534" y="32982"/>
                  <a:pt x="108496" y="33077"/>
                </a:cubicBezTo>
                <a:cubicBezTo>
                  <a:pt x="108648" y="33058"/>
                  <a:pt x="108686" y="33115"/>
                  <a:pt x="108762" y="33134"/>
                </a:cubicBezTo>
                <a:cubicBezTo>
                  <a:pt x="109732" y="32735"/>
                  <a:pt x="111311" y="33305"/>
                  <a:pt x="112680" y="33039"/>
                </a:cubicBezTo>
                <a:cubicBezTo>
                  <a:pt x="111672" y="33039"/>
                  <a:pt x="109313" y="32716"/>
                  <a:pt x="108705" y="32925"/>
                </a:cubicBezTo>
                <a:cubicBezTo>
                  <a:pt x="108591" y="32906"/>
                  <a:pt x="108762" y="32849"/>
                  <a:pt x="108629" y="32830"/>
                </a:cubicBezTo>
                <a:close/>
                <a:moveTo>
                  <a:pt x="116865" y="32887"/>
                </a:moveTo>
                <a:cubicBezTo>
                  <a:pt x="116789" y="32906"/>
                  <a:pt x="116770" y="32963"/>
                  <a:pt x="116674" y="32982"/>
                </a:cubicBezTo>
                <a:cubicBezTo>
                  <a:pt x="116693" y="33077"/>
                  <a:pt x="116789" y="33096"/>
                  <a:pt x="116941" y="33077"/>
                </a:cubicBezTo>
                <a:cubicBezTo>
                  <a:pt x="116941" y="33001"/>
                  <a:pt x="116865" y="32982"/>
                  <a:pt x="116865" y="32887"/>
                </a:cubicBezTo>
                <a:close/>
                <a:moveTo>
                  <a:pt x="86717" y="32925"/>
                </a:moveTo>
                <a:cubicBezTo>
                  <a:pt x="86964" y="32963"/>
                  <a:pt x="87687" y="33115"/>
                  <a:pt x="87782" y="32925"/>
                </a:cubicBezTo>
                <a:cubicBezTo>
                  <a:pt x="87497" y="32887"/>
                  <a:pt x="87040" y="32925"/>
                  <a:pt x="86717" y="32925"/>
                </a:cubicBezTo>
                <a:close/>
                <a:moveTo>
                  <a:pt x="117606" y="32925"/>
                </a:moveTo>
                <a:cubicBezTo>
                  <a:pt x="117397" y="32906"/>
                  <a:pt x="117454" y="33096"/>
                  <a:pt x="117207" y="33039"/>
                </a:cubicBezTo>
                <a:cubicBezTo>
                  <a:pt x="117283" y="33115"/>
                  <a:pt x="117435" y="33134"/>
                  <a:pt x="117606" y="33134"/>
                </a:cubicBezTo>
                <a:cubicBezTo>
                  <a:pt x="117397" y="33020"/>
                  <a:pt x="117568" y="33115"/>
                  <a:pt x="117606" y="32925"/>
                </a:cubicBezTo>
                <a:close/>
                <a:moveTo>
                  <a:pt x="88314" y="32982"/>
                </a:moveTo>
                <a:cubicBezTo>
                  <a:pt x="88200" y="32906"/>
                  <a:pt x="88067" y="33001"/>
                  <a:pt x="87839" y="32925"/>
                </a:cubicBezTo>
                <a:cubicBezTo>
                  <a:pt x="87839" y="33077"/>
                  <a:pt x="88219" y="33058"/>
                  <a:pt x="88314" y="32982"/>
                </a:cubicBezTo>
                <a:close/>
                <a:moveTo>
                  <a:pt x="123769" y="33039"/>
                </a:moveTo>
                <a:cubicBezTo>
                  <a:pt x="123541" y="33001"/>
                  <a:pt x="123503" y="33096"/>
                  <a:pt x="123370" y="33134"/>
                </a:cubicBezTo>
                <a:cubicBezTo>
                  <a:pt x="123427" y="33344"/>
                  <a:pt x="123788" y="33001"/>
                  <a:pt x="123712" y="33248"/>
                </a:cubicBezTo>
                <a:cubicBezTo>
                  <a:pt x="123807" y="33229"/>
                  <a:pt x="123769" y="33115"/>
                  <a:pt x="123769" y="33039"/>
                </a:cubicBezTo>
                <a:close/>
                <a:moveTo>
                  <a:pt x="113156" y="33096"/>
                </a:moveTo>
                <a:cubicBezTo>
                  <a:pt x="113022" y="33305"/>
                  <a:pt x="113555" y="33153"/>
                  <a:pt x="113821" y="33248"/>
                </a:cubicBezTo>
                <a:cubicBezTo>
                  <a:pt x="113821" y="32887"/>
                  <a:pt x="113308" y="33210"/>
                  <a:pt x="113156" y="33096"/>
                </a:cubicBezTo>
                <a:close/>
                <a:moveTo>
                  <a:pt x="114012" y="33134"/>
                </a:moveTo>
                <a:cubicBezTo>
                  <a:pt x="114126" y="33401"/>
                  <a:pt x="114506" y="33172"/>
                  <a:pt x="114620" y="33401"/>
                </a:cubicBezTo>
                <a:cubicBezTo>
                  <a:pt x="114734" y="33248"/>
                  <a:pt x="115115" y="33305"/>
                  <a:pt x="115400" y="33305"/>
                </a:cubicBezTo>
                <a:cubicBezTo>
                  <a:pt x="115001" y="33191"/>
                  <a:pt x="114677" y="33134"/>
                  <a:pt x="114012" y="33134"/>
                </a:cubicBezTo>
                <a:close/>
                <a:moveTo>
                  <a:pt x="124968" y="33191"/>
                </a:moveTo>
                <a:cubicBezTo>
                  <a:pt x="125044" y="33382"/>
                  <a:pt x="125481" y="33286"/>
                  <a:pt x="125709" y="33344"/>
                </a:cubicBezTo>
                <a:cubicBezTo>
                  <a:pt x="125481" y="33115"/>
                  <a:pt x="125234" y="33286"/>
                  <a:pt x="124968" y="33191"/>
                </a:cubicBezTo>
                <a:close/>
                <a:moveTo>
                  <a:pt x="127764" y="33248"/>
                </a:moveTo>
                <a:cubicBezTo>
                  <a:pt x="127859" y="33401"/>
                  <a:pt x="128677" y="33286"/>
                  <a:pt x="128486" y="33515"/>
                </a:cubicBezTo>
                <a:cubicBezTo>
                  <a:pt x="128505" y="33629"/>
                  <a:pt x="128772" y="33534"/>
                  <a:pt x="128886" y="33553"/>
                </a:cubicBezTo>
                <a:cubicBezTo>
                  <a:pt x="128867" y="33477"/>
                  <a:pt x="128696" y="33534"/>
                  <a:pt x="128696" y="33458"/>
                </a:cubicBezTo>
                <a:cubicBezTo>
                  <a:pt x="128848" y="33363"/>
                  <a:pt x="129647" y="33610"/>
                  <a:pt x="129761" y="33401"/>
                </a:cubicBezTo>
                <a:cubicBezTo>
                  <a:pt x="129228" y="33363"/>
                  <a:pt x="128543" y="33324"/>
                  <a:pt x="127764" y="33248"/>
                </a:cubicBezTo>
                <a:close/>
                <a:moveTo>
                  <a:pt x="74030" y="33344"/>
                </a:moveTo>
                <a:cubicBezTo>
                  <a:pt x="74049" y="33439"/>
                  <a:pt x="74239" y="33401"/>
                  <a:pt x="74163" y="33553"/>
                </a:cubicBezTo>
                <a:cubicBezTo>
                  <a:pt x="74467" y="33401"/>
                  <a:pt x="74581" y="33534"/>
                  <a:pt x="75095" y="33515"/>
                </a:cubicBezTo>
                <a:cubicBezTo>
                  <a:pt x="74772" y="33305"/>
                  <a:pt x="74505" y="33420"/>
                  <a:pt x="74030" y="33344"/>
                </a:cubicBezTo>
                <a:close/>
                <a:moveTo>
                  <a:pt x="129818" y="33458"/>
                </a:moveTo>
                <a:cubicBezTo>
                  <a:pt x="129590" y="33458"/>
                  <a:pt x="129970" y="33629"/>
                  <a:pt x="129761" y="33610"/>
                </a:cubicBezTo>
                <a:cubicBezTo>
                  <a:pt x="129818" y="33686"/>
                  <a:pt x="130027" y="33667"/>
                  <a:pt x="130160" y="33705"/>
                </a:cubicBezTo>
                <a:lnTo>
                  <a:pt x="130160" y="33553"/>
                </a:lnTo>
                <a:cubicBezTo>
                  <a:pt x="129951" y="33610"/>
                  <a:pt x="129875" y="33610"/>
                  <a:pt x="129818" y="33458"/>
                </a:cubicBezTo>
                <a:close/>
                <a:moveTo>
                  <a:pt x="118653" y="33553"/>
                </a:moveTo>
                <a:cubicBezTo>
                  <a:pt x="118710" y="33629"/>
                  <a:pt x="119204" y="33610"/>
                  <a:pt x="119528" y="33610"/>
                </a:cubicBezTo>
                <a:cubicBezTo>
                  <a:pt x="119223" y="33477"/>
                  <a:pt x="118957" y="33534"/>
                  <a:pt x="118653" y="33553"/>
                </a:cubicBezTo>
                <a:close/>
                <a:moveTo>
                  <a:pt x="130541" y="33667"/>
                </a:moveTo>
                <a:cubicBezTo>
                  <a:pt x="131054" y="33724"/>
                  <a:pt x="132291" y="33800"/>
                  <a:pt x="132614" y="33876"/>
                </a:cubicBezTo>
                <a:cubicBezTo>
                  <a:pt x="132024" y="33553"/>
                  <a:pt x="131187" y="33648"/>
                  <a:pt x="130541" y="33667"/>
                </a:cubicBezTo>
                <a:close/>
                <a:moveTo>
                  <a:pt x="103322" y="33819"/>
                </a:moveTo>
                <a:cubicBezTo>
                  <a:pt x="103892" y="33971"/>
                  <a:pt x="104615" y="33914"/>
                  <a:pt x="105376" y="33971"/>
                </a:cubicBezTo>
                <a:cubicBezTo>
                  <a:pt x="105623" y="33990"/>
                  <a:pt x="105471" y="33876"/>
                  <a:pt x="105319" y="33914"/>
                </a:cubicBezTo>
                <a:cubicBezTo>
                  <a:pt x="105072" y="33876"/>
                  <a:pt x="105148" y="33914"/>
                  <a:pt x="104920" y="33857"/>
                </a:cubicBezTo>
                <a:cubicBezTo>
                  <a:pt x="104844" y="33781"/>
                  <a:pt x="104748" y="33724"/>
                  <a:pt x="104653" y="33667"/>
                </a:cubicBezTo>
                <a:cubicBezTo>
                  <a:pt x="104311" y="33876"/>
                  <a:pt x="103683" y="33743"/>
                  <a:pt x="103322" y="33819"/>
                </a:cubicBezTo>
                <a:close/>
                <a:moveTo>
                  <a:pt x="83997" y="33667"/>
                </a:moveTo>
                <a:cubicBezTo>
                  <a:pt x="83806" y="33705"/>
                  <a:pt x="83635" y="33762"/>
                  <a:pt x="83388" y="33762"/>
                </a:cubicBezTo>
                <a:cubicBezTo>
                  <a:pt x="83616" y="34009"/>
                  <a:pt x="83616" y="33800"/>
                  <a:pt x="83997" y="33914"/>
                </a:cubicBezTo>
                <a:cubicBezTo>
                  <a:pt x="84035" y="33762"/>
                  <a:pt x="84035" y="33819"/>
                  <a:pt x="83997" y="33667"/>
                </a:cubicBezTo>
                <a:close/>
                <a:moveTo>
                  <a:pt x="82665" y="33762"/>
                </a:moveTo>
                <a:cubicBezTo>
                  <a:pt x="82760" y="33952"/>
                  <a:pt x="83198" y="33781"/>
                  <a:pt x="83331" y="33819"/>
                </a:cubicBezTo>
                <a:cubicBezTo>
                  <a:pt x="83103" y="33686"/>
                  <a:pt x="82989" y="33781"/>
                  <a:pt x="82665" y="33762"/>
                </a:cubicBezTo>
                <a:close/>
                <a:moveTo>
                  <a:pt x="82399" y="33762"/>
                </a:moveTo>
                <a:cubicBezTo>
                  <a:pt x="82342" y="33648"/>
                  <a:pt x="82019" y="33743"/>
                  <a:pt x="81866" y="33705"/>
                </a:cubicBezTo>
                <a:cubicBezTo>
                  <a:pt x="81923" y="33838"/>
                  <a:pt x="82266" y="33857"/>
                  <a:pt x="82399" y="33762"/>
                </a:cubicBezTo>
                <a:close/>
                <a:moveTo>
                  <a:pt x="63473" y="33762"/>
                </a:moveTo>
                <a:cubicBezTo>
                  <a:pt x="63416" y="33667"/>
                  <a:pt x="63397" y="33800"/>
                  <a:pt x="63397" y="33876"/>
                </a:cubicBezTo>
                <a:cubicBezTo>
                  <a:pt x="63340" y="33838"/>
                  <a:pt x="63302" y="33819"/>
                  <a:pt x="63207" y="33819"/>
                </a:cubicBezTo>
                <a:cubicBezTo>
                  <a:pt x="63587" y="33667"/>
                  <a:pt x="62636" y="33686"/>
                  <a:pt x="62541" y="33762"/>
                </a:cubicBezTo>
                <a:cubicBezTo>
                  <a:pt x="62579" y="33800"/>
                  <a:pt x="62598" y="33838"/>
                  <a:pt x="62598" y="33914"/>
                </a:cubicBezTo>
                <a:cubicBezTo>
                  <a:pt x="62903" y="33952"/>
                  <a:pt x="62960" y="33895"/>
                  <a:pt x="63207" y="34028"/>
                </a:cubicBezTo>
                <a:cubicBezTo>
                  <a:pt x="63131" y="33876"/>
                  <a:pt x="63778" y="33990"/>
                  <a:pt x="63797" y="33971"/>
                </a:cubicBezTo>
                <a:cubicBezTo>
                  <a:pt x="64025" y="33724"/>
                  <a:pt x="63454" y="33971"/>
                  <a:pt x="63473" y="33762"/>
                </a:cubicBezTo>
                <a:close/>
                <a:moveTo>
                  <a:pt x="64329" y="33914"/>
                </a:moveTo>
                <a:cubicBezTo>
                  <a:pt x="65623" y="33857"/>
                  <a:pt x="66916" y="33971"/>
                  <a:pt x="68323" y="33971"/>
                </a:cubicBezTo>
                <a:cubicBezTo>
                  <a:pt x="67886" y="33895"/>
                  <a:pt x="66954" y="33705"/>
                  <a:pt x="66650" y="33876"/>
                </a:cubicBezTo>
                <a:cubicBezTo>
                  <a:pt x="66098" y="33819"/>
                  <a:pt x="64671" y="33667"/>
                  <a:pt x="64329" y="33914"/>
                </a:cubicBezTo>
                <a:close/>
                <a:moveTo>
                  <a:pt x="77682" y="33819"/>
                </a:moveTo>
                <a:cubicBezTo>
                  <a:pt x="77587" y="33838"/>
                  <a:pt x="77568" y="33914"/>
                  <a:pt x="77473" y="33914"/>
                </a:cubicBezTo>
                <a:cubicBezTo>
                  <a:pt x="77929" y="34009"/>
                  <a:pt x="78899" y="34161"/>
                  <a:pt x="79280" y="34028"/>
                </a:cubicBezTo>
                <a:cubicBezTo>
                  <a:pt x="79527" y="34028"/>
                  <a:pt x="79736" y="34276"/>
                  <a:pt x="79736" y="33914"/>
                </a:cubicBezTo>
                <a:cubicBezTo>
                  <a:pt x="79108" y="33895"/>
                  <a:pt x="78424" y="34009"/>
                  <a:pt x="77682" y="33819"/>
                </a:cubicBezTo>
                <a:close/>
                <a:moveTo>
                  <a:pt x="76560" y="33971"/>
                </a:moveTo>
                <a:cubicBezTo>
                  <a:pt x="76750" y="33933"/>
                  <a:pt x="76750" y="33933"/>
                  <a:pt x="76959" y="33971"/>
                </a:cubicBezTo>
                <a:cubicBezTo>
                  <a:pt x="77054" y="33800"/>
                  <a:pt x="76464" y="33800"/>
                  <a:pt x="76560" y="33971"/>
                </a:cubicBezTo>
                <a:close/>
                <a:moveTo>
                  <a:pt x="68723" y="33914"/>
                </a:moveTo>
                <a:cubicBezTo>
                  <a:pt x="68228" y="33971"/>
                  <a:pt x="69902" y="33857"/>
                  <a:pt x="68780" y="33914"/>
                </a:cubicBezTo>
                <a:close/>
                <a:moveTo>
                  <a:pt x="115876" y="34276"/>
                </a:moveTo>
                <a:cubicBezTo>
                  <a:pt x="115990" y="34085"/>
                  <a:pt x="116066" y="34371"/>
                  <a:pt x="116332" y="34218"/>
                </a:cubicBezTo>
                <a:cubicBezTo>
                  <a:pt x="116560" y="34218"/>
                  <a:pt x="116408" y="34523"/>
                  <a:pt x="116541" y="34580"/>
                </a:cubicBezTo>
                <a:cubicBezTo>
                  <a:pt x="116617" y="34485"/>
                  <a:pt x="116713" y="34390"/>
                  <a:pt x="116998" y="34428"/>
                </a:cubicBezTo>
                <a:cubicBezTo>
                  <a:pt x="116846" y="34504"/>
                  <a:pt x="116960" y="34542"/>
                  <a:pt x="116865" y="34580"/>
                </a:cubicBezTo>
                <a:cubicBezTo>
                  <a:pt x="116922" y="34732"/>
                  <a:pt x="117017" y="34466"/>
                  <a:pt x="117131" y="34485"/>
                </a:cubicBezTo>
                <a:cubicBezTo>
                  <a:pt x="117055" y="34276"/>
                  <a:pt x="116846" y="34352"/>
                  <a:pt x="116598" y="34390"/>
                </a:cubicBezTo>
                <a:cubicBezTo>
                  <a:pt x="116579" y="34295"/>
                  <a:pt x="116655" y="34295"/>
                  <a:pt x="116674" y="34218"/>
                </a:cubicBezTo>
                <a:cubicBezTo>
                  <a:pt x="117093" y="34333"/>
                  <a:pt x="117587" y="34180"/>
                  <a:pt x="117721" y="34428"/>
                </a:cubicBezTo>
                <a:cubicBezTo>
                  <a:pt x="117949" y="34409"/>
                  <a:pt x="117549" y="34237"/>
                  <a:pt x="117854" y="34276"/>
                </a:cubicBezTo>
                <a:cubicBezTo>
                  <a:pt x="116865" y="34066"/>
                  <a:pt x="116180" y="33971"/>
                  <a:pt x="115001" y="33914"/>
                </a:cubicBezTo>
                <a:cubicBezTo>
                  <a:pt x="114848" y="33990"/>
                  <a:pt x="115134" y="34066"/>
                  <a:pt x="114944" y="34123"/>
                </a:cubicBezTo>
                <a:cubicBezTo>
                  <a:pt x="114963" y="34237"/>
                  <a:pt x="115267" y="34142"/>
                  <a:pt x="115400" y="34180"/>
                </a:cubicBezTo>
                <a:cubicBezTo>
                  <a:pt x="115343" y="34104"/>
                  <a:pt x="115191" y="34104"/>
                  <a:pt x="115077" y="34066"/>
                </a:cubicBezTo>
                <a:cubicBezTo>
                  <a:pt x="115134" y="33933"/>
                  <a:pt x="115723" y="34085"/>
                  <a:pt x="115476" y="34180"/>
                </a:cubicBezTo>
                <a:cubicBezTo>
                  <a:pt x="115552" y="34276"/>
                  <a:pt x="115876" y="34009"/>
                  <a:pt x="115876" y="34276"/>
                </a:cubicBezTo>
                <a:close/>
                <a:moveTo>
                  <a:pt x="114734" y="34028"/>
                </a:moveTo>
                <a:cubicBezTo>
                  <a:pt x="114734" y="33971"/>
                  <a:pt x="114829" y="33971"/>
                  <a:pt x="114867" y="33971"/>
                </a:cubicBezTo>
                <a:cubicBezTo>
                  <a:pt x="114887" y="33857"/>
                  <a:pt x="114639" y="33952"/>
                  <a:pt x="114544" y="33914"/>
                </a:cubicBezTo>
                <a:cubicBezTo>
                  <a:pt x="114544" y="33990"/>
                  <a:pt x="114544" y="34066"/>
                  <a:pt x="114468" y="34066"/>
                </a:cubicBezTo>
                <a:cubicBezTo>
                  <a:pt x="114525" y="34161"/>
                  <a:pt x="114620" y="34104"/>
                  <a:pt x="114601" y="34009"/>
                </a:cubicBezTo>
                <a:cubicBezTo>
                  <a:pt x="114715" y="34009"/>
                  <a:pt x="114715" y="34066"/>
                  <a:pt x="114810" y="34066"/>
                </a:cubicBezTo>
                <a:cubicBezTo>
                  <a:pt x="114906" y="34047"/>
                  <a:pt x="114810" y="34009"/>
                  <a:pt x="114734" y="34009"/>
                </a:cubicBezTo>
                <a:close/>
                <a:moveTo>
                  <a:pt x="82665" y="34180"/>
                </a:moveTo>
                <a:cubicBezTo>
                  <a:pt x="82437" y="34371"/>
                  <a:pt x="83331" y="34161"/>
                  <a:pt x="83331" y="34390"/>
                </a:cubicBezTo>
                <a:cubicBezTo>
                  <a:pt x="82665" y="34542"/>
                  <a:pt x="81410" y="34295"/>
                  <a:pt x="80478" y="34333"/>
                </a:cubicBezTo>
                <a:cubicBezTo>
                  <a:pt x="80554" y="34390"/>
                  <a:pt x="80668" y="34428"/>
                  <a:pt x="80478" y="34485"/>
                </a:cubicBezTo>
                <a:cubicBezTo>
                  <a:pt x="80592" y="34580"/>
                  <a:pt x="80649" y="34485"/>
                  <a:pt x="80877" y="34542"/>
                </a:cubicBezTo>
                <a:cubicBezTo>
                  <a:pt x="80877" y="34447"/>
                  <a:pt x="80763" y="34409"/>
                  <a:pt x="80877" y="34390"/>
                </a:cubicBezTo>
                <a:cubicBezTo>
                  <a:pt x="81125" y="34371"/>
                  <a:pt x="80896" y="34428"/>
                  <a:pt x="80934" y="34542"/>
                </a:cubicBezTo>
                <a:cubicBezTo>
                  <a:pt x="81201" y="34352"/>
                  <a:pt x="81543" y="34694"/>
                  <a:pt x="81866" y="34428"/>
                </a:cubicBezTo>
                <a:cubicBezTo>
                  <a:pt x="82133" y="34675"/>
                  <a:pt x="83122" y="34523"/>
                  <a:pt x="83597" y="34580"/>
                </a:cubicBezTo>
                <a:cubicBezTo>
                  <a:pt x="83845" y="34504"/>
                  <a:pt x="83445" y="34504"/>
                  <a:pt x="83464" y="34428"/>
                </a:cubicBezTo>
                <a:cubicBezTo>
                  <a:pt x="83407" y="34257"/>
                  <a:pt x="83711" y="34352"/>
                  <a:pt x="83730" y="34218"/>
                </a:cubicBezTo>
                <a:cubicBezTo>
                  <a:pt x="83864" y="34371"/>
                  <a:pt x="83845" y="34371"/>
                  <a:pt x="84130" y="34333"/>
                </a:cubicBezTo>
                <a:cubicBezTo>
                  <a:pt x="84149" y="34237"/>
                  <a:pt x="84054" y="34237"/>
                  <a:pt x="84054" y="34180"/>
                </a:cubicBezTo>
                <a:cubicBezTo>
                  <a:pt x="84244" y="34142"/>
                  <a:pt x="84187" y="34276"/>
                  <a:pt x="84263" y="34333"/>
                </a:cubicBezTo>
                <a:cubicBezTo>
                  <a:pt x="84624" y="34295"/>
                  <a:pt x="84967" y="34123"/>
                  <a:pt x="85785" y="34218"/>
                </a:cubicBezTo>
                <a:cubicBezTo>
                  <a:pt x="84662" y="33990"/>
                  <a:pt x="83198" y="33895"/>
                  <a:pt x="82209" y="34009"/>
                </a:cubicBezTo>
                <a:cubicBezTo>
                  <a:pt x="82836" y="34142"/>
                  <a:pt x="83141" y="34085"/>
                  <a:pt x="83787" y="34123"/>
                </a:cubicBezTo>
                <a:cubicBezTo>
                  <a:pt x="83502" y="34180"/>
                  <a:pt x="82951" y="34180"/>
                  <a:pt x="82665" y="34180"/>
                </a:cubicBezTo>
                <a:close/>
                <a:moveTo>
                  <a:pt x="81866" y="34066"/>
                </a:moveTo>
                <a:cubicBezTo>
                  <a:pt x="81410" y="33895"/>
                  <a:pt x="80364" y="33876"/>
                  <a:pt x="80611" y="34028"/>
                </a:cubicBezTo>
                <a:cubicBezTo>
                  <a:pt x="81029" y="34028"/>
                  <a:pt x="81543" y="33971"/>
                  <a:pt x="81866" y="34066"/>
                </a:cubicBezTo>
                <a:close/>
                <a:moveTo>
                  <a:pt x="80078" y="33914"/>
                </a:moveTo>
                <a:lnTo>
                  <a:pt x="79869" y="33914"/>
                </a:lnTo>
                <a:cubicBezTo>
                  <a:pt x="79793" y="34085"/>
                  <a:pt x="79983" y="34047"/>
                  <a:pt x="80002" y="34123"/>
                </a:cubicBezTo>
                <a:cubicBezTo>
                  <a:pt x="80097" y="34104"/>
                  <a:pt x="80059" y="33990"/>
                  <a:pt x="80078" y="33914"/>
                </a:cubicBezTo>
                <a:close/>
                <a:moveTo>
                  <a:pt x="73364" y="34028"/>
                </a:moveTo>
                <a:cubicBezTo>
                  <a:pt x="72793" y="33876"/>
                  <a:pt x="72432" y="34009"/>
                  <a:pt x="71976" y="33914"/>
                </a:cubicBezTo>
                <a:cubicBezTo>
                  <a:pt x="71995" y="33971"/>
                  <a:pt x="72109" y="33952"/>
                  <a:pt x="72109" y="34028"/>
                </a:cubicBezTo>
                <a:cubicBezTo>
                  <a:pt x="72698" y="33971"/>
                  <a:pt x="72984" y="34142"/>
                  <a:pt x="73364" y="34028"/>
                </a:cubicBezTo>
                <a:close/>
                <a:moveTo>
                  <a:pt x="85918" y="34066"/>
                </a:moveTo>
                <a:cubicBezTo>
                  <a:pt x="85823" y="34218"/>
                  <a:pt x="86355" y="34314"/>
                  <a:pt x="86450" y="34333"/>
                </a:cubicBezTo>
                <a:cubicBezTo>
                  <a:pt x="86545" y="34333"/>
                  <a:pt x="86469" y="34237"/>
                  <a:pt x="86526" y="34218"/>
                </a:cubicBezTo>
                <a:cubicBezTo>
                  <a:pt x="87097" y="34085"/>
                  <a:pt x="88219" y="34428"/>
                  <a:pt x="88980" y="34333"/>
                </a:cubicBezTo>
                <a:cubicBezTo>
                  <a:pt x="88942" y="34218"/>
                  <a:pt x="89018" y="34199"/>
                  <a:pt x="89037" y="34123"/>
                </a:cubicBezTo>
                <a:cubicBezTo>
                  <a:pt x="89056" y="34333"/>
                  <a:pt x="89151" y="34371"/>
                  <a:pt x="89570" y="34333"/>
                </a:cubicBezTo>
                <a:cubicBezTo>
                  <a:pt x="89551" y="34218"/>
                  <a:pt x="89284" y="34314"/>
                  <a:pt x="89246" y="34218"/>
                </a:cubicBezTo>
                <a:cubicBezTo>
                  <a:pt x="89475" y="34104"/>
                  <a:pt x="89608" y="34142"/>
                  <a:pt x="90045" y="34123"/>
                </a:cubicBezTo>
                <a:cubicBezTo>
                  <a:pt x="89342" y="34066"/>
                  <a:pt x="88562" y="33838"/>
                  <a:pt x="88048" y="34123"/>
                </a:cubicBezTo>
                <a:cubicBezTo>
                  <a:pt x="88276" y="34104"/>
                  <a:pt x="88524" y="34009"/>
                  <a:pt x="88581" y="34218"/>
                </a:cubicBezTo>
                <a:cubicBezTo>
                  <a:pt x="88257" y="34161"/>
                  <a:pt x="87059" y="34257"/>
                  <a:pt x="86717" y="34066"/>
                </a:cubicBezTo>
                <a:cubicBezTo>
                  <a:pt x="86850" y="34199"/>
                  <a:pt x="86127" y="34142"/>
                  <a:pt x="85918" y="34066"/>
                </a:cubicBezTo>
                <a:close/>
                <a:moveTo>
                  <a:pt x="74239" y="34333"/>
                </a:moveTo>
                <a:cubicBezTo>
                  <a:pt x="73992" y="34218"/>
                  <a:pt x="74277" y="34295"/>
                  <a:pt x="74239" y="34066"/>
                </a:cubicBezTo>
                <a:cubicBezTo>
                  <a:pt x="74315" y="34085"/>
                  <a:pt x="74277" y="34199"/>
                  <a:pt x="74296" y="34276"/>
                </a:cubicBezTo>
                <a:cubicBezTo>
                  <a:pt x="75171" y="34295"/>
                  <a:pt x="75570" y="34276"/>
                  <a:pt x="76750" y="34390"/>
                </a:cubicBezTo>
                <a:cubicBezTo>
                  <a:pt x="76712" y="34218"/>
                  <a:pt x="76388" y="34237"/>
                  <a:pt x="76826" y="34218"/>
                </a:cubicBezTo>
                <a:cubicBezTo>
                  <a:pt x="76883" y="34104"/>
                  <a:pt x="76331" y="34104"/>
                  <a:pt x="76693" y="34066"/>
                </a:cubicBezTo>
                <a:cubicBezTo>
                  <a:pt x="76388" y="34199"/>
                  <a:pt x="75323" y="33914"/>
                  <a:pt x="75019" y="34180"/>
                </a:cubicBezTo>
                <a:cubicBezTo>
                  <a:pt x="74505" y="33990"/>
                  <a:pt x="73897" y="33990"/>
                  <a:pt x="73630" y="34218"/>
                </a:cubicBezTo>
                <a:cubicBezTo>
                  <a:pt x="73649" y="34314"/>
                  <a:pt x="73744" y="34352"/>
                  <a:pt x="73897" y="34333"/>
                </a:cubicBezTo>
                <a:cubicBezTo>
                  <a:pt x="73763" y="34104"/>
                  <a:pt x="73973" y="34409"/>
                  <a:pt x="74239" y="34333"/>
                </a:cubicBezTo>
                <a:close/>
                <a:moveTo>
                  <a:pt x="91091" y="34180"/>
                </a:moveTo>
                <a:cubicBezTo>
                  <a:pt x="90977" y="34028"/>
                  <a:pt x="90730" y="34104"/>
                  <a:pt x="90578" y="34123"/>
                </a:cubicBezTo>
                <a:cubicBezTo>
                  <a:pt x="90559" y="34257"/>
                  <a:pt x="90654" y="34295"/>
                  <a:pt x="90844" y="34276"/>
                </a:cubicBezTo>
                <a:cubicBezTo>
                  <a:pt x="90844" y="34047"/>
                  <a:pt x="91110" y="34390"/>
                  <a:pt x="91301" y="34218"/>
                </a:cubicBezTo>
                <a:cubicBezTo>
                  <a:pt x="91320" y="34085"/>
                  <a:pt x="90901" y="34314"/>
                  <a:pt x="91091" y="34180"/>
                </a:cubicBezTo>
                <a:close/>
                <a:moveTo>
                  <a:pt x="90502" y="34123"/>
                </a:moveTo>
                <a:cubicBezTo>
                  <a:pt x="90483" y="33990"/>
                  <a:pt x="90388" y="34199"/>
                  <a:pt x="90236" y="34123"/>
                </a:cubicBezTo>
                <a:cubicBezTo>
                  <a:pt x="90274" y="34257"/>
                  <a:pt x="90121" y="34237"/>
                  <a:pt x="90178" y="34390"/>
                </a:cubicBezTo>
                <a:cubicBezTo>
                  <a:pt x="90502" y="34447"/>
                  <a:pt x="90178" y="34066"/>
                  <a:pt x="90445" y="34237"/>
                </a:cubicBezTo>
                <a:cubicBezTo>
                  <a:pt x="90540" y="34218"/>
                  <a:pt x="90388" y="34142"/>
                  <a:pt x="90502" y="34123"/>
                </a:cubicBezTo>
                <a:close/>
                <a:moveTo>
                  <a:pt x="79470" y="34180"/>
                </a:moveTo>
                <a:cubicBezTo>
                  <a:pt x="79413" y="34161"/>
                  <a:pt x="79413" y="34199"/>
                  <a:pt x="79413" y="34237"/>
                </a:cubicBezTo>
                <a:cubicBezTo>
                  <a:pt x="79165" y="34295"/>
                  <a:pt x="78519" y="34142"/>
                  <a:pt x="78081" y="34276"/>
                </a:cubicBezTo>
                <a:cubicBezTo>
                  <a:pt x="78386" y="34561"/>
                  <a:pt x="79241" y="34447"/>
                  <a:pt x="79679" y="34390"/>
                </a:cubicBezTo>
                <a:cubicBezTo>
                  <a:pt x="79774" y="34180"/>
                  <a:pt x="79375" y="34371"/>
                  <a:pt x="79470" y="34180"/>
                </a:cubicBezTo>
                <a:close/>
                <a:moveTo>
                  <a:pt x="77092" y="34237"/>
                </a:moveTo>
                <a:cubicBezTo>
                  <a:pt x="77016" y="34085"/>
                  <a:pt x="76864" y="34295"/>
                  <a:pt x="76883" y="34390"/>
                </a:cubicBezTo>
                <a:lnTo>
                  <a:pt x="77149" y="34390"/>
                </a:lnTo>
                <a:cubicBezTo>
                  <a:pt x="77168" y="34295"/>
                  <a:pt x="77092" y="34295"/>
                  <a:pt x="77016" y="34276"/>
                </a:cubicBezTo>
                <a:cubicBezTo>
                  <a:pt x="77016" y="34237"/>
                  <a:pt x="77054" y="34237"/>
                  <a:pt x="77092" y="34237"/>
                </a:cubicBezTo>
                <a:close/>
                <a:moveTo>
                  <a:pt x="118805" y="34390"/>
                </a:moveTo>
                <a:cubicBezTo>
                  <a:pt x="118805" y="34561"/>
                  <a:pt x="119337" y="34504"/>
                  <a:pt x="119394" y="34485"/>
                </a:cubicBezTo>
                <a:cubicBezTo>
                  <a:pt x="119375" y="34542"/>
                  <a:pt x="119413" y="34580"/>
                  <a:pt x="119452" y="34599"/>
                </a:cubicBezTo>
                <a:cubicBezTo>
                  <a:pt x="119337" y="34789"/>
                  <a:pt x="118976" y="34485"/>
                  <a:pt x="118729" y="34599"/>
                </a:cubicBezTo>
                <a:cubicBezTo>
                  <a:pt x="119280" y="34884"/>
                  <a:pt x="119528" y="34732"/>
                  <a:pt x="120326" y="34789"/>
                </a:cubicBezTo>
                <a:cubicBezTo>
                  <a:pt x="120250" y="34580"/>
                  <a:pt x="119585" y="34827"/>
                  <a:pt x="119528" y="34599"/>
                </a:cubicBezTo>
                <a:cubicBezTo>
                  <a:pt x="119585" y="34523"/>
                  <a:pt x="119737" y="34523"/>
                  <a:pt x="119851" y="34485"/>
                </a:cubicBezTo>
                <a:cubicBezTo>
                  <a:pt x="119756" y="34104"/>
                  <a:pt x="119033" y="34447"/>
                  <a:pt x="118805" y="34390"/>
                </a:cubicBezTo>
                <a:close/>
                <a:moveTo>
                  <a:pt x="118729" y="34333"/>
                </a:moveTo>
                <a:cubicBezTo>
                  <a:pt x="118710" y="34180"/>
                  <a:pt x="118519" y="34333"/>
                  <a:pt x="118596" y="34428"/>
                </a:cubicBezTo>
                <a:cubicBezTo>
                  <a:pt x="118481" y="34447"/>
                  <a:pt x="118462" y="34371"/>
                  <a:pt x="118329" y="34390"/>
                </a:cubicBezTo>
                <a:cubicBezTo>
                  <a:pt x="118253" y="34561"/>
                  <a:pt x="118539" y="34466"/>
                  <a:pt x="118672" y="34485"/>
                </a:cubicBezTo>
                <a:cubicBezTo>
                  <a:pt x="118653" y="34409"/>
                  <a:pt x="118653" y="34333"/>
                  <a:pt x="118729" y="34333"/>
                </a:cubicBezTo>
                <a:close/>
                <a:moveTo>
                  <a:pt x="77758" y="34390"/>
                </a:moveTo>
                <a:cubicBezTo>
                  <a:pt x="77796" y="34409"/>
                  <a:pt x="77853" y="34447"/>
                  <a:pt x="77948" y="34428"/>
                </a:cubicBezTo>
                <a:cubicBezTo>
                  <a:pt x="77948" y="34371"/>
                  <a:pt x="77967" y="34352"/>
                  <a:pt x="78024" y="34333"/>
                </a:cubicBezTo>
                <a:cubicBezTo>
                  <a:pt x="77967" y="34237"/>
                  <a:pt x="77511" y="34390"/>
                  <a:pt x="77682" y="34485"/>
                </a:cubicBezTo>
                <a:cubicBezTo>
                  <a:pt x="77758" y="34485"/>
                  <a:pt x="77739" y="34428"/>
                  <a:pt x="77758" y="34390"/>
                </a:cubicBezTo>
                <a:close/>
                <a:moveTo>
                  <a:pt x="67715" y="35055"/>
                </a:moveTo>
                <a:cubicBezTo>
                  <a:pt x="67620" y="35074"/>
                  <a:pt x="67734" y="35093"/>
                  <a:pt x="67715" y="35150"/>
                </a:cubicBezTo>
                <a:cubicBezTo>
                  <a:pt x="67696" y="35227"/>
                  <a:pt x="67296" y="35150"/>
                  <a:pt x="67315" y="34998"/>
                </a:cubicBezTo>
                <a:cubicBezTo>
                  <a:pt x="67182" y="35055"/>
                  <a:pt x="67144" y="35208"/>
                  <a:pt x="66992" y="35265"/>
                </a:cubicBezTo>
                <a:cubicBezTo>
                  <a:pt x="66859" y="35246"/>
                  <a:pt x="66973" y="35036"/>
                  <a:pt x="66859" y="34998"/>
                </a:cubicBezTo>
                <a:cubicBezTo>
                  <a:pt x="66802" y="35036"/>
                  <a:pt x="66707" y="35055"/>
                  <a:pt x="66593" y="35055"/>
                </a:cubicBezTo>
                <a:cubicBezTo>
                  <a:pt x="66631" y="35093"/>
                  <a:pt x="66669" y="35131"/>
                  <a:pt x="66650" y="35208"/>
                </a:cubicBezTo>
                <a:cubicBezTo>
                  <a:pt x="66497" y="35189"/>
                  <a:pt x="66612" y="34960"/>
                  <a:pt x="66383" y="34998"/>
                </a:cubicBezTo>
                <a:cubicBezTo>
                  <a:pt x="66497" y="35112"/>
                  <a:pt x="66383" y="35074"/>
                  <a:pt x="66383" y="35208"/>
                </a:cubicBezTo>
                <a:cubicBezTo>
                  <a:pt x="66250" y="35227"/>
                  <a:pt x="66212" y="35170"/>
                  <a:pt x="66117" y="35150"/>
                </a:cubicBezTo>
                <a:cubicBezTo>
                  <a:pt x="66136" y="35055"/>
                  <a:pt x="66307" y="35227"/>
                  <a:pt x="66383" y="35112"/>
                </a:cubicBezTo>
                <a:cubicBezTo>
                  <a:pt x="65775" y="34941"/>
                  <a:pt x="65527" y="35112"/>
                  <a:pt x="64729" y="35055"/>
                </a:cubicBezTo>
                <a:cubicBezTo>
                  <a:pt x="64633" y="34865"/>
                  <a:pt x="65033" y="35036"/>
                  <a:pt x="64938" y="34846"/>
                </a:cubicBezTo>
                <a:lnTo>
                  <a:pt x="64538" y="34846"/>
                </a:lnTo>
                <a:cubicBezTo>
                  <a:pt x="64215" y="35227"/>
                  <a:pt x="63473" y="34922"/>
                  <a:pt x="63074" y="34998"/>
                </a:cubicBezTo>
                <a:cubicBezTo>
                  <a:pt x="63150" y="34656"/>
                  <a:pt x="63835" y="35189"/>
                  <a:pt x="63930" y="34751"/>
                </a:cubicBezTo>
                <a:cubicBezTo>
                  <a:pt x="63492" y="34846"/>
                  <a:pt x="63074" y="34770"/>
                  <a:pt x="62598" y="34694"/>
                </a:cubicBezTo>
                <a:lnTo>
                  <a:pt x="62598" y="34846"/>
                </a:lnTo>
                <a:cubicBezTo>
                  <a:pt x="62484" y="34827"/>
                  <a:pt x="62313" y="34827"/>
                  <a:pt x="62332" y="34694"/>
                </a:cubicBezTo>
                <a:cubicBezTo>
                  <a:pt x="62123" y="34808"/>
                  <a:pt x="62161" y="34846"/>
                  <a:pt x="62009" y="34941"/>
                </a:cubicBezTo>
                <a:cubicBezTo>
                  <a:pt x="61913" y="34922"/>
                  <a:pt x="62028" y="34884"/>
                  <a:pt x="62009" y="34789"/>
                </a:cubicBezTo>
                <a:cubicBezTo>
                  <a:pt x="61780" y="34732"/>
                  <a:pt x="61780" y="34808"/>
                  <a:pt x="61533" y="34751"/>
                </a:cubicBezTo>
                <a:cubicBezTo>
                  <a:pt x="61438" y="34789"/>
                  <a:pt x="61552" y="34998"/>
                  <a:pt x="61343" y="34941"/>
                </a:cubicBezTo>
                <a:cubicBezTo>
                  <a:pt x="61343" y="34732"/>
                  <a:pt x="61381" y="34770"/>
                  <a:pt x="61000" y="34751"/>
                </a:cubicBezTo>
                <a:cubicBezTo>
                  <a:pt x="61685" y="34485"/>
                  <a:pt x="63036" y="34827"/>
                  <a:pt x="63873" y="34580"/>
                </a:cubicBezTo>
                <a:cubicBezTo>
                  <a:pt x="63701" y="34390"/>
                  <a:pt x="63378" y="34637"/>
                  <a:pt x="63131" y="34485"/>
                </a:cubicBezTo>
                <a:cubicBezTo>
                  <a:pt x="63625" y="34390"/>
                  <a:pt x="64158" y="34428"/>
                  <a:pt x="64595" y="34485"/>
                </a:cubicBezTo>
                <a:cubicBezTo>
                  <a:pt x="64614" y="34561"/>
                  <a:pt x="64196" y="34561"/>
                  <a:pt x="64196" y="34485"/>
                </a:cubicBezTo>
                <a:cubicBezTo>
                  <a:pt x="64120" y="34884"/>
                  <a:pt x="65052" y="34751"/>
                  <a:pt x="65394" y="34580"/>
                </a:cubicBezTo>
                <a:cubicBezTo>
                  <a:pt x="65546" y="34770"/>
                  <a:pt x="65756" y="34580"/>
                  <a:pt x="65851" y="34789"/>
                </a:cubicBezTo>
                <a:cubicBezTo>
                  <a:pt x="66288" y="34523"/>
                  <a:pt x="66764" y="34998"/>
                  <a:pt x="67182" y="34637"/>
                </a:cubicBezTo>
                <a:cubicBezTo>
                  <a:pt x="67277" y="34675"/>
                  <a:pt x="67353" y="34713"/>
                  <a:pt x="67391" y="34789"/>
                </a:cubicBezTo>
                <a:cubicBezTo>
                  <a:pt x="67430" y="34713"/>
                  <a:pt x="67715" y="34808"/>
                  <a:pt x="67658" y="34637"/>
                </a:cubicBezTo>
                <a:cubicBezTo>
                  <a:pt x="68000" y="34827"/>
                  <a:pt x="68514" y="34618"/>
                  <a:pt x="68856" y="34789"/>
                </a:cubicBezTo>
                <a:cubicBezTo>
                  <a:pt x="69236" y="34580"/>
                  <a:pt x="69750" y="34846"/>
                  <a:pt x="70321" y="34751"/>
                </a:cubicBezTo>
                <a:cubicBezTo>
                  <a:pt x="70397" y="34827"/>
                  <a:pt x="70511" y="34865"/>
                  <a:pt x="70511" y="34998"/>
                </a:cubicBezTo>
                <a:cubicBezTo>
                  <a:pt x="70910" y="34637"/>
                  <a:pt x="71595" y="34941"/>
                  <a:pt x="72166" y="34751"/>
                </a:cubicBezTo>
                <a:cubicBezTo>
                  <a:pt x="69788" y="34485"/>
                  <a:pt x="67353" y="34637"/>
                  <a:pt x="64862" y="34485"/>
                </a:cubicBezTo>
                <a:cubicBezTo>
                  <a:pt x="64862" y="34428"/>
                  <a:pt x="64938" y="34447"/>
                  <a:pt x="64995" y="34428"/>
                </a:cubicBezTo>
                <a:cubicBezTo>
                  <a:pt x="64881" y="34276"/>
                  <a:pt x="64652" y="34352"/>
                  <a:pt x="64805" y="34542"/>
                </a:cubicBezTo>
                <a:cubicBezTo>
                  <a:pt x="64710" y="34504"/>
                  <a:pt x="64671" y="34466"/>
                  <a:pt x="64671" y="34390"/>
                </a:cubicBezTo>
                <a:cubicBezTo>
                  <a:pt x="63549" y="34371"/>
                  <a:pt x="63169" y="34257"/>
                  <a:pt x="62332" y="34390"/>
                </a:cubicBezTo>
                <a:cubicBezTo>
                  <a:pt x="62560" y="34466"/>
                  <a:pt x="62731" y="34371"/>
                  <a:pt x="63074" y="34428"/>
                </a:cubicBezTo>
                <a:cubicBezTo>
                  <a:pt x="62826" y="34523"/>
                  <a:pt x="62009" y="34580"/>
                  <a:pt x="61742" y="34390"/>
                </a:cubicBezTo>
                <a:cubicBezTo>
                  <a:pt x="61533" y="34542"/>
                  <a:pt x="60658" y="34523"/>
                  <a:pt x="60620" y="34390"/>
                </a:cubicBezTo>
                <a:cubicBezTo>
                  <a:pt x="60525" y="34618"/>
                  <a:pt x="59935" y="34447"/>
                  <a:pt x="59954" y="34751"/>
                </a:cubicBezTo>
                <a:cubicBezTo>
                  <a:pt x="59213" y="34561"/>
                  <a:pt x="58528" y="34960"/>
                  <a:pt x="58090" y="34846"/>
                </a:cubicBezTo>
                <a:cubicBezTo>
                  <a:pt x="57805" y="34770"/>
                  <a:pt x="58319" y="34713"/>
                  <a:pt x="58014" y="34846"/>
                </a:cubicBezTo>
                <a:cubicBezTo>
                  <a:pt x="57748" y="34979"/>
                  <a:pt x="57596" y="34618"/>
                  <a:pt x="57425" y="34694"/>
                </a:cubicBezTo>
                <a:cubicBezTo>
                  <a:pt x="57425" y="34732"/>
                  <a:pt x="57501" y="34732"/>
                  <a:pt x="57558" y="34751"/>
                </a:cubicBezTo>
                <a:cubicBezTo>
                  <a:pt x="57406" y="34903"/>
                  <a:pt x="57406" y="34865"/>
                  <a:pt x="57158" y="34789"/>
                </a:cubicBezTo>
                <a:cubicBezTo>
                  <a:pt x="57025" y="34922"/>
                  <a:pt x="57025" y="34960"/>
                  <a:pt x="57101" y="35112"/>
                </a:cubicBezTo>
                <a:cubicBezTo>
                  <a:pt x="57272" y="35112"/>
                  <a:pt x="57387" y="35093"/>
                  <a:pt x="57367" y="34941"/>
                </a:cubicBezTo>
                <a:cubicBezTo>
                  <a:pt x="57539" y="35189"/>
                  <a:pt x="57615" y="34922"/>
                  <a:pt x="57881" y="35112"/>
                </a:cubicBezTo>
                <a:cubicBezTo>
                  <a:pt x="57881" y="34979"/>
                  <a:pt x="57976" y="35017"/>
                  <a:pt x="57957" y="35112"/>
                </a:cubicBezTo>
                <a:cubicBezTo>
                  <a:pt x="58528" y="34884"/>
                  <a:pt x="59365" y="35074"/>
                  <a:pt x="60011" y="34998"/>
                </a:cubicBezTo>
                <a:cubicBezTo>
                  <a:pt x="59992" y="35112"/>
                  <a:pt x="59669" y="34998"/>
                  <a:pt x="59612" y="35112"/>
                </a:cubicBezTo>
                <a:cubicBezTo>
                  <a:pt x="61514" y="35208"/>
                  <a:pt x="63625" y="35208"/>
                  <a:pt x="65584" y="35303"/>
                </a:cubicBezTo>
                <a:cubicBezTo>
                  <a:pt x="65623" y="35265"/>
                  <a:pt x="65661" y="35227"/>
                  <a:pt x="65661" y="35150"/>
                </a:cubicBezTo>
                <a:cubicBezTo>
                  <a:pt x="67087" y="35512"/>
                  <a:pt x="69084" y="35208"/>
                  <a:pt x="70644" y="35360"/>
                </a:cubicBezTo>
                <a:cubicBezTo>
                  <a:pt x="70777" y="35284"/>
                  <a:pt x="70587" y="35246"/>
                  <a:pt x="70701" y="35112"/>
                </a:cubicBezTo>
                <a:cubicBezTo>
                  <a:pt x="70549" y="35150"/>
                  <a:pt x="70606" y="35322"/>
                  <a:pt x="70169" y="35265"/>
                </a:cubicBezTo>
                <a:cubicBezTo>
                  <a:pt x="70188" y="35150"/>
                  <a:pt x="70473" y="35246"/>
                  <a:pt x="70511" y="35150"/>
                </a:cubicBezTo>
                <a:cubicBezTo>
                  <a:pt x="70302" y="35150"/>
                  <a:pt x="69693" y="34979"/>
                  <a:pt x="69636" y="35265"/>
                </a:cubicBezTo>
                <a:cubicBezTo>
                  <a:pt x="69636" y="35170"/>
                  <a:pt x="69332" y="35055"/>
                  <a:pt x="69503" y="34998"/>
                </a:cubicBezTo>
                <a:cubicBezTo>
                  <a:pt x="69332" y="35017"/>
                  <a:pt x="69046" y="35074"/>
                  <a:pt x="68723" y="35093"/>
                </a:cubicBezTo>
                <a:cubicBezTo>
                  <a:pt x="68742" y="35170"/>
                  <a:pt x="68875" y="35150"/>
                  <a:pt x="68989" y="35150"/>
                </a:cubicBezTo>
                <a:cubicBezTo>
                  <a:pt x="68951" y="35227"/>
                  <a:pt x="68818" y="35189"/>
                  <a:pt x="68723" y="35208"/>
                </a:cubicBezTo>
                <a:cubicBezTo>
                  <a:pt x="68628" y="35189"/>
                  <a:pt x="68666" y="35112"/>
                  <a:pt x="68647" y="35055"/>
                </a:cubicBezTo>
                <a:cubicBezTo>
                  <a:pt x="68476" y="35170"/>
                  <a:pt x="68000" y="35017"/>
                  <a:pt x="67715" y="35055"/>
                </a:cubicBezTo>
                <a:close/>
                <a:moveTo>
                  <a:pt x="47857" y="34599"/>
                </a:moveTo>
                <a:cubicBezTo>
                  <a:pt x="47229" y="34808"/>
                  <a:pt x="46811" y="34675"/>
                  <a:pt x="46278" y="34694"/>
                </a:cubicBezTo>
                <a:cubicBezTo>
                  <a:pt x="46240" y="34485"/>
                  <a:pt x="46507" y="34751"/>
                  <a:pt x="46469" y="34485"/>
                </a:cubicBezTo>
                <a:cubicBezTo>
                  <a:pt x="46145" y="34504"/>
                  <a:pt x="45803" y="34504"/>
                  <a:pt x="45403" y="34485"/>
                </a:cubicBezTo>
                <a:cubicBezTo>
                  <a:pt x="45422" y="34352"/>
                  <a:pt x="45651" y="34409"/>
                  <a:pt x="45746" y="34333"/>
                </a:cubicBezTo>
                <a:cubicBezTo>
                  <a:pt x="45441" y="34333"/>
                  <a:pt x="45118" y="34276"/>
                  <a:pt x="44871" y="34390"/>
                </a:cubicBezTo>
                <a:cubicBezTo>
                  <a:pt x="44909" y="34504"/>
                  <a:pt x="45213" y="34409"/>
                  <a:pt x="45346" y="34428"/>
                </a:cubicBezTo>
                <a:cubicBezTo>
                  <a:pt x="45099" y="34561"/>
                  <a:pt x="44700" y="34447"/>
                  <a:pt x="44547" y="34542"/>
                </a:cubicBezTo>
                <a:cubicBezTo>
                  <a:pt x="44738" y="34618"/>
                  <a:pt x="45061" y="34618"/>
                  <a:pt x="45213" y="34599"/>
                </a:cubicBezTo>
                <a:cubicBezTo>
                  <a:pt x="45917" y="35131"/>
                  <a:pt x="47305" y="34599"/>
                  <a:pt x="48466" y="34998"/>
                </a:cubicBezTo>
                <a:cubicBezTo>
                  <a:pt x="51395" y="34732"/>
                  <a:pt x="54096" y="35455"/>
                  <a:pt x="57044" y="34846"/>
                </a:cubicBezTo>
                <a:cubicBezTo>
                  <a:pt x="56797" y="34713"/>
                  <a:pt x="56378" y="34865"/>
                  <a:pt x="56112" y="34846"/>
                </a:cubicBezTo>
                <a:cubicBezTo>
                  <a:pt x="56264" y="35112"/>
                  <a:pt x="55751" y="34865"/>
                  <a:pt x="55637" y="34960"/>
                </a:cubicBezTo>
                <a:cubicBezTo>
                  <a:pt x="55656" y="34694"/>
                  <a:pt x="56017" y="35017"/>
                  <a:pt x="56036" y="34808"/>
                </a:cubicBezTo>
                <a:cubicBezTo>
                  <a:pt x="55827" y="34675"/>
                  <a:pt x="55484" y="34808"/>
                  <a:pt x="55237" y="34656"/>
                </a:cubicBezTo>
                <a:cubicBezTo>
                  <a:pt x="55237" y="34694"/>
                  <a:pt x="55161" y="34694"/>
                  <a:pt x="55104" y="34694"/>
                </a:cubicBezTo>
                <a:cubicBezTo>
                  <a:pt x="55066" y="34846"/>
                  <a:pt x="55237" y="34808"/>
                  <a:pt x="55237" y="34903"/>
                </a:cubicBezTo>
                <a:cubicBezTo>
                  <a:pt x="54914" y="34903"/>
                  <a:pt x="55047" y="34751"/>
                  <a:pt x="54971" y="34656"/>
                </a:cubicBezTo>
                <a:cubicBezTo>
                  <a:pt x="54628" y="34713"/>
                  <a:pt x="53792" y="34789"/>
                  <a:pt x="53982" y="34485"/>
                </a:cubicBezTo>
                <a:cubicBezTo>
                  <a:pt x="53773" y="34504"/>
                  <a:pt x="53830" y="34732"/>
                  <a:pt x="53639" y="34751"/>
                </a:cubicBezTo>
                <a:cubicBezTo>
                  <a:pt x="53582" y="34732"/>
                  <a:pt x="53525" y="34713"/>
                  <a:pt x="53506" y="34656"/>
                </a:cubicBezTo>
                <a:cubicBezTo>
                  <a:pt x="53468" y="34504"/>
                  <a:pt x="53830" y="34694"/>
                  <a:pt x="53773" y="34542"/>
                </a:cubicBezTo>
                <a:cubicBezTo>
                  <a:pt x="53830" y="34447"/>
                  <a:pt x="53316" y="34352"/>
                  <a:pt x="53373" y="34599"/>
                </a:cubicBezTo>
                <a:cubicBezTo>
                  <a:pt x="53297" y="34580"/>
                  <a:pt x="53335" y="34504"/>
                  <a:pt x="53316" y="34447"/>
                </a:cubicBezTo>
                <a:lnTo>
                  <a:pt x="52974" y="34447"/>
                </a:lnTo>
                <a:cubicBezTo>
                  <a:pt x="52860" y="34580"/>
                  <a:pt x="53050" y="34618"/>
                  <a:pt x="52917" y="34694"/>
                </a:cubicBezTo>
                <a:cubicBezTo>
                  <a:pt x="52631" y="34713"/>
                  <a:pt x="52860" y="34542"/>
                  <a:pt x="52841" y="34447"/>
                </a:cubicBezTo>
                <a:cubicBezTo>
                  <a:pt x="52612" y="34485"/>
                  <a:pt x="52574" y="34352"/>
                  <a:pt x="52441" y="34447"/>
                </a:cubicBezTo>
                <a:cubicBezTo>
                  <a:pt x="52384" y="34675"/>
                  <a:pt x="52669" y="34409"/>
                  <a:pt x="52650" y="34542"/>
                </a:cubicBezTo>
                <a:cubicBezTo>
                  <a:pt x="51909" y="34865"/>
                  <a:pt x="50691" y="34580"/>
                  <a:pt x="49721" y="34656"/>
                </a:cubicBezTo>
                <a:cubicBezTo>
                  <a:pt x="49702" y="34656"/>
                  <a:pt x="49664" y="34751"/>
                  <a:pt x="49664" y="34751"/>
                </a:cubicBezTo>
                <a:cubicBezTo>
                  <a:pt x="49131" y="34808"/>
                  <a:pt x="48466" y="34675"/>
                  <a:pt x="47933" y="34751"/>
                </a:cubicBezTo>
                <a:cubicBezTo>
                  <a:pt x="47781" y="34732"/>
                  <a:pt x="48009" y="34675"/>
                  <a:pt x="47876" y="34599"/>
                </a:cubicBezTo>
                <a:close/>
                <a:moveTo>
                  <a:pt x="115876" y="34333"/>
                </a:moveTo>
                <a:cubicBezTo>
                  <a:pt x="115876" y="34428"/>
                  <a:pt x="115952" y="34447"/>
                  <a:pt x="115952" y="34542"/>
                </a:cubicBezTo>
                <a:cubicBezTo>
                  <a:pt x="116066" y="34485"/>
                  <a:pt x="116294" y="34542"/>
                  <a:pt x="116275" y="34390"/>
                </a:cubicBezTo>
                <a:cubicBezTo>
                  <a:pt x="116066" y="34428"/>
                  <a:pt x="116028" y="34333"/>
                  <a:pt x="115876" y="34333"/>
                </a:cubicBezTo>
                <a:close/>
                <a:moveTo>
                  <a:pt x="97007" y="34542"/>
                </a:moveTo>
                <a:cubicBezTo>
                  <a:pt x="97368" y="34409"/>
                  <a:pt x="97920" y="34637"/>
                  <a:pt x="98281" y="34542"/>
                </a:cubicBezTo>
                <a:cubicBezTo>
                  <a:pt x="97939" y="34314"/>
                  <a:pt x="97482" y="34466"/>
                  <a:pt x="97007" y="34333"/>
                </a:cubicBezTo>
                <a:cubicBezTo>
                  <a:pt x="97121" y="34428"/>
                  <a:pt x="97007" y="34390"/>
                  <a:pt x="97007" y="34542"/>
                </a:cubicBezTo>
                <a:close/>
                <a:moveTo>
                  <a:pt x="122457" y="34903"/>
                </a:moveTo>
                <a:cubicBezTo>
                  <a:pt x="122438" y="35036"/>
                  <a:pt x="122818" y="34846"/>
                  <a:pt x="122723" y="35055"/>
                </a:cubicBezTo>
                <a:cubicBezTo>
                  <a:pt x="122970" y="34922"/>
                  <a:pt x="123465" y="35074"/>
                  <a:pt x="123655" y="34998"/>
                </a:cubicBezTo>
                <a:cubicBezTo>
                  <a:pt x="122989" y="34922"/>
                  <a:pt x="122875" y="34713"/>
                  <a:pt x="122457" y="34903"/>
                </a:cubicBezTo>
                <a:close/>
                <a:moveTo>
                  <a:pt x="122457" y="34903"/>
                </a:moveTo>
                <a:cubicBezTo>
                  <a:pt x="122324" y="34656"/>
                  <a:pt x="121715" y="34979"/>
                  <a:pt x="121582" y="34751"/>
                </a:cubicBezTo>
                <a:cubicBezTo>
                  <a:pt x="121886" y="34542"/>
                  <a:pt x="123256" y="34808"/>
                  <a:pt x="123921" y="34751"/>
                </a:cubicBezTo>
                <a:cubicBezTo>
                  <a:pt x="123845" y="34618"/>
                  <a:pt x="123560" y="34637"/>
                  <a:pt x="123522" y="34485"/>
                </a:cubicBezTo>
                <a:cubicBezTo>
                  <a:pt x="123294" y="34713"/>
                  <a:pt x="123027" y="34390"/>
                  <a:pt x="122856" y="34637"/>
                </a:cubicBezTo>
                <a:cubicBezTo>
                  <a:pt x="122324" y="34485"/>
                  <a:pt x="120384" y="34218"/>
                  <a:pt x="119927" y="34542"/>
                </a:cubicBezTo>
                <a:cubicBezTo>
                  <a:pt x="120403" y="34447"/>
                  <a:pt x="120897" y="34656"/>
                  <a:pt x="121525" y="34694"/>
                </a:cubicBezTo>
                <a:cubicBezTo>
                  <a:pt x="121563" y="34922"/>
                  <a:pt x="121316" y="34808"/>
                  <a:pt x="121449" y="34998"/>
                </a:cubicBezTo>
                <a:cubicBezTo>
                  <a:pt x="121829" y="34827"/>
                  <a:pt x="122038" y="34979"/>
                  <a:pt x="122457" y="34998"/>
                </a:cubicBezTo>
                <a:cubicBezTo>
                  <a:pt x="122419" y="34960"/>
                  <a:pt x="122381" y="34903"/>
                  <a:pt x="122457" y="34903"/>
                </a:cubicBezTo>
                <a:close/>
                <a:moveTo>
                  <a:pt x="79945" y="34390"/>
                </a:moveTo>
                <a:cubicBezTo>
                  <a:pt x="79888" y="34580"/>
                  <a:pt x="80269" y="34447"/>
                  <a:pt x="80421" y="34485"/>
                </a:cubicBezTo>
                <a:cubicBezTo>
                  <a:pt x="80307" y="34409"/>
                  <a:pt x="80116" y="34409"/>
                  <a:pt x="79945" y="34390"/>
                </a:cubicBezTo>
                <a:close/>
                <a:moveTo>
                  <a:pt x="98338" y="34485"/>
                </a:moveTo>
                <a:cubicBezTo>
                  <a:pt x="98624" y="34637"/>
                  <a:pt x="99556" y="34561"/>
                  <a:pt x="100145" y="34599"/>
                </a:cubicBezTo>
                <a:cubicBezTo>
                  <a:pt x="99708" y="34428"/>
                  <a:pt x="98871" y="34485"/>
                  <a:pt x="98338" y="34485"/>
                </a:cubicBezTo>
                <a:close/>
                <a:moveTo>
                  <a:pt x="83730" y="34542"/>
                </a:moveTo>
                <a:cubicBezTo>
                  <a:pt x="84092" y="34618"/>
                  <a:pt x="84510" y="34637"/>
                  <a:pt x="84853" y="34599"/>
                </a:cubicBezTo>
                <a:cubicBezTo>
                  <a:pt x="84453" y="34504"/>
                  <a:pt x="84111" y="34466"/>
                  <a:pt x="83730" y="34542"/>
                </a:cubicBezTo>
                <a:close/>
                <a:moveTo>
                  <a:pt x="43749" y="34542"/>
                </a:moveTo>
                <a:cubicBezTo>
                  <a:pt x="43958" y="34637"/>
                  <a:pt x="44224" y="34637"/>
                  <a:pt x="44471" y="34599"/>
                </a:cubicBezTo>
                <a:cubicBezTo>
                  <a:pt x="44319" y="34409"/>
                  <a:pt x="43977" y="34542"/>
                  <a:pt x="43749" y="34542"/>
                </a:cubicBezTo>
                <a:close/>
                <a:moveTo>
                  <a:pt x="118196" y="34599"/>
                </a:moveTo>
                <a:cubicBezTo>
                  <a:pt x="118139" y="34846"/>
                  <a:pt x="118634" y="34580"/>
                  <a:pt x="118596" y="34694"/>
                </a:cubicBezTo>
                <a:cubicBezTo>
                  <a:pt x="118710" y="34561"/>
                  <a:pt x="118405" y="34637"/>
                  <a:pt x="118196" y="34599"/>
                </a:cubicBezTo>
                <a:close/>
                <a:moveTo>
                  <a:pt x="3177" y="34694"/>
                </a:moveTo>
                <a:cubicBezTo>
                  <a:pt x="3481" y="34675"/>
                  <a:pt x="3843" y="34884"/>
                  <a:pt x="4299" y="34903"/>
                </a:cubicBezTo>
                <a:cubicBezTo>
                  <a:pt x="4071" y="34732"/>
                  <a:pt x="3520" y="34580"/>
                  <a:pt x="3177" y="34694"/>
                </a:cubicBezTo>
                <a:close/>
                <a:moveTo>
                  <a:pt x="71443" y="35208"/>
                </a:moveTo>
                <a:cubicBezTo>
                  <a:pt x="71728" y="35150"/>
                  <a:pt x="71614" y="35036"/>
                  <a:pt x="71918" y="35055"/>
                </a:cubicBezTo>
                <a:cubicBezTo>
                  <a:pt x="72109" y="35093"/>
                  <a:pt x="71842" y="35170"/>
                  <a:pt x="71918" y="35265"/>
                </a:cubicBezTo>
                <a:cubicBezTo>
                  <a:pt x="72223" y="35208"/>
                  <a:pt x="72793" y="35322"/>
                  <a:pt x="73117" y="35150"/>
                </a:cubicBezTo>
                <a:cubicBezTo>
                  <a:pt x="73174" y="35189"/>
                  <a:pt x="73212" y="35246"/>
                  <a:pt x="73250" y="35322"/>
                </a:cubicBezTo>
                <a:cubicBezTo>
                  <a:pt x="74505" y="35246"/>
                  <a:pt x="76008" y="35417"/>
                  <a:pt x="77168" y="35360"/>
                </a:cubicBezTo>
                <a:cubicBezTo>
                  <a:pt x="76959" y="35227"/>
                  <a:pt x="76788" y="35341"/>
                  <a:pt x="76502" y="35265"/>
                </a:cubicBezTo>
                <a:cubicBezTo>
                  <a:pt x="76521" y="35093"/>
                  <a:pt x="77092" y="35360"/>
                  <a:pt x="77035" y="35112"/>
                </a:cubicBezTo>
                <a:cubicBezTo>
                  <a:pt x="76826" y="35170"/>
                  <a:pt x="76579" y="35112"/>
                  <a:pt x="76502" y="34960"/>
                </a:cubicBezTo>
                <a:cubicBezTo>
                  <a:pt x="76541" y="34922"/>
                  <a:pt x="77320" y="34827"/>
                  <a:pt x="77225" y="34998"/>
                </a:cubicBezTo>
                <a:cubicBezTo>
                  <a:pt x="77530" y="34998"/>
                  <a:pt x="77149" y="34922"/>
                  <a:pt x="77225" y="34808"/>
                </a:cubicBezTo>
                <a:cubicBezTo>
                  <a:pt x="75266" y="34542"/>
                  <a:pt x="73859" y="35093"/>
                  <a:pt x="72318" y="34998"/>
                </a:cubicBezTo>
                <a:cubicBezTo>
                  <a:pt x="72166" y="35036"/>
                  <a:pt x="72166" y="35093"/>
                  <a:pt x="72242" y="35170"/>
                </a:cubicBezTo>
                <a:cubicBezTo>
                  <a:pt x="72033" y="35208"/>
                  <a:pt x="72147" y="34998"/>
                  <a:pt x="72052" y="34960"/>
                </a:cubicBezTo>
                <a:cubicBezTo>
                  <a:pt x="71785" y="34998"/>
                  <a:pt x="71652" y="34998"/>
                  <a:pt x="71386" y="34960"/>
                </a:cubicBezTo>
                <a:cubicBezTo>
                  <a:pt x="71614" y="35189"/>
                  <a:pt x="71329" y="34960"/>
                  <a:pt x="71443" y="35208"/>
                </a:cubicBezTo>
                <a:close/>
                <a:moveTo>
                  <a:pt x="71443" y="35322"/>
                </a:moveTo>
                <a:cubicBezTo>
                  <a:pt x="71481" y="35436"/>
                  <a:pt x="71766" y="35341"/>
                  <a:pt x="71918" y="35360"/>
                </a:cubicBezTo>
                <a:cubicBezTo>
                  <a:pt x="72128" y="35322"/>
                  <a:pt x="71785" y="35303"/>
                  <a:pt x="71709" y="35322"/>
                </a:cubicBezTo>
                <a:lnTo>
                  <a:pt x="71709" y="35150"/>
                </a:lnTo>
                <a:cubicBezTo>
                  <a:pt x="71462" y="35189"/>
                  <a:pt x="71804" y="35360"/>
                  <a:pt x="71443" y="35322"/>
                </a:cubicBezTo>
                <a:close/>
                <a:moveTo>
                  <a:pt x="126908" y="34789"/>
                </a:moveTo>
                <a:cubicBezTo>
                  <a:pt x="126851" y="34618"/>
                  <a:pt x="126489" y="34922"/>
                  <a:pt x="126641" y="34903"/>
                </a:cubicBezTo>
                <a:cubicBezTo>
                  <a:pt x="126622" y="34960"/>
                  <a:pt x="126508" y="34941"/>
                  <a:pt x="126432" y="34960"/>
                </a:cubicBezTo>
                <a:cubicBezTo>
                  <a:pt x="126451" y="35017"/>
                  <a:pt x="126603" y="34998"/>
                  <a:pt x="126698" y="34998"/>
                </a:cubicBezTo>
                <a:cubicBezTo>
                  <a:pt x="126775" y="34941"/>
                  <a:pt x="126775" y="34808"/>
                  <a:pt x="126908" y="34789"/>
                </a:cubicBezTo>
                <a:close/>
                <a:moveTo>
                  <a:pt x="120536" y="34789"/>
                </a:moveTo>
                <a:cubicBezTo>
                  <a:pt x="120593" y="34922"/>
                  <a:pt x="120954" y="34808"/>
                  <a:pt x="121125" y="34846"/>
                </a:cubicBezTo>
                <a:cubicBezTo>
                  <a:pt x="121068" y="34713"/>
                  <a:pt x="120745" y="34732"/>
                  <a:pt x="120536" y="34789"/>
                </a:cubicBezTo>
                <a:close/>
                <a:moveTo>
                  <a:pt x="118862" y="34998"/>
                </a:moveTo>
                <a:cubicBezTo>
                  <a:pt x="118729" y="35017"/>
                  <a:pt x="118729" y="35131"/>
                  <a:pt x="118729" y="35265"/>
                </a:cubicBezTo>
                <a:cubicBezTo>
                  <a:pt x="118519" y="35246"/>
                  <a:pt x="118748" y="34979"/>
                  <a:pt x="118462" y="35112"/>
                </a:cubicBezTo>
                <a:cubicBezTo>
                  <a:pt x="118462" y="35017"/>
                  <a:pt x="118558" y="34998"/>
                  <a:pt x="118539" y="34903"/>
                </a:cubicBezTo>
                <a:cubicBezTo>
                  <a:pt x="118405" y="34979"/>
                  <a:pt x="118234" y="35036"/>
                  <a:pt x="118196" y="35208"/>
                </a:cubicBezTo>
                <a:cubicBezTo>
                  <a:pt x="117911" y="34960"/>
                  <a:pt x="117340" y="34979"/>
                  <a:pt x="117131" y="35112"/>
                </a:cubicBezTo>
                <a:cubicBezTo>
                  <a:pt x="117017" y="34808"/>
                  <a:pt x="116446" y="35017"/>
                  <a:pt x="116275" y="34998"/>
                </a:cubicBezTo>
                <a:cubicBezTo>
                  <a:pt x="115933" y="34979"/>
                  <a:pt x="115495" y="34675"/>
                  <a:pt x="115286" y="34960"/>
                </a:cubicBezTo>
                <a:cubicBezTo>
                  <a:pt x="115819" y="35227"/>
                  <a:pt x="116598" y="34998"/>
                  <a:pt x="116865" y="35322"/>
                </a:cubicBezTo>
                <a:cubicBezTo>
                  <a:pt x="116960" y="35303"/>
                  <a:pt x="117017" y="35246"/>
                  <a:pt x="116998" y="35170"/>
                </a:cubicBezTo>
                <a:cubicBezTo>
                  <a:pt x="117283" y="35150"/>
                  <a:pt x="117340" y="35322"/>
                  <a:pt x="117530" y="35360"/>
                </a:cubicBezTo>
                <a:cubicBezTo>
                  <a:pt x="117549" y="35284"/>
                  <a:pt x="117473" y="35284"/>
                  <a:pt x="117473" y="35208"/>
                </a:cubicBezTo>
                <a:cubicBezTo>
                  <a:pt x="117968" y="35436"/>
                  <a:pt x="118158" y="35265"/>
                  <a:pt x="118596" y="35474"/>
                </a:cubicBezTo>
                <a:lnTo>
                  <a:pt x="118596" y="35322"/>
                </a:lnTo>
                <a:cubicBezTo>
                  <a:pt x="118786" y="35607"/>
                  <a:pt x="119661" y="35303"/>
                  <a:pt x="119927" y="35626"/>
                </a:cubicBezTo>
                <a:cubicBezTo>
                  <a:pt x="120003" y="35607"/>
                  <a:pt x="120155" y="35436"/>
                  <a:pt x="119927" y="35474"/>
                </a:cubicBezTo>
                <a:cubicBezTo>
                  <a:pt x="121220" y="35417"/>
                  <a:pt x="121582" y="35645"/>
                  <a:pt x="122989" y="35683"/>
                </a:cubicBezTo>
                <a:cubicBezTo>
                  <a:pt x="122609" y="35436"/>
                  <a:pt x="122076" y="35531"/>
                  <a:pt x="121791" y="35417"/>
                </a:cubicBezTo>
                <a:cubicBezTo>
                  <a:pt x="121791" y="35341"/>
                  <a:pt x="122248" y="35341"/>
                  <a:pt x="122248" y="35417"/>
                </a:cubicBezTo>
                <a:cubicBezTo>
                  <a:pt x="122362" y="35170"/>
                  <a:pt x="121867" y="35322"/>
                  <a:pt x="121449" y="35265"/>
                </a:cubicBezTo>
                <a:cubicBezTo>
                  <a:pt x="121487" y="35322"/>
                  <a:pt x="121525" y="35360"/>
                  <a:pt x="121582" y="35379"/>
                </a:cubicBezTo>
                <a:cubicBezTo>
                  <a:pt x="121430" y="35493"/>
                  <a:pt x="120954" y="35417"/>
                  <a:pt x="120935" y="35265"/>
                </a:cubicBezTo>
                <a:cubicBezTo>
                  <a:pt x="120802" y="35493"/>
                  <a:pt x="120288" y="35170"/>
                  <a:pt x="120060" y="35322"/>
                </a:cubicBezTo>
                <a:cubicBezTo>
                  <a:pt x="120098" y="35265"/>
                  <a:pt x="120155" y="35208"/>
                  <a:pt x="120269" y="35227"/>
                </a:cubicBezTo>
                <a:cubicBezTo>
                  <a:pt x="120250" y="35112"/>
                  <a:pt x="119965" y="35208"/>
                  <a:pt x="120003" y="35055"/>
                </a:cubicBezTo>
                <a:cubicBezTo>
                  <a:pt x="119756" y="35227"/>
                  <a:pt x="118995" y="35093"/>
                  <a:pt x="118862" y="35017"/>
                </a:cubicBezTo>
                <a:close/>
                <a:moveTo>
                  <a:pt x="115153" y="34846"/>
                </a:moveTo>
                <a:cubicBezTo>
                  <a:pt x="114925" y="34865"/>
                  <a:pt x="115058" y="34998"/>
                  <a:pt x="114810" y="34903"/>
                </a:cubicBezTo>
                <a:cubicBezTo>
                  <a:pt x="114753" y="35074"/>
                  <a:pt x="115020" y="34979"/>
                  <a:pt x="115153" y="34998"/>
                </a:cubicBezTo>
                <a:lnTo>
                  <a:pt x="115153" y="34846"/>
                </a:lnTo>
                <a:close/>
                <a:moveTo>
                  <a:pt x="33782" y="34903"/>
                </a:moveTo>
                <a:cubicBezTo>
                  <a:pt x="33744" y="34789"/>
                  <a:pt x="33420" y="34884"/>
                  <a:pt x="33249" y="34846"/>
                </a:cubicBezTo>
                <a:cubicBezTo>
                  <a:pt x="33249" y="35112"/>
                  <a:pt x="33629" y="34941"/>
                  <a:pt x="33782" y="34903"/>
                </a:cubicBezTo>
                <a:close/>
                <a:moveTo>
                  <a:pt x="114677" y="34903"/>
                </a:moveTo>
                <a:lnTo>
                  <a:pt x="114221" y="34903"/>
                </a:lnTo>
                <a:cubicBezTo>
                  <a:pt x="114278" y="34979"/>
                  <a:pt x="114449" y="34960"/>
                  <a:pt x="114487" y="35055"/>
                </a:cubicBezTo>
                <a:cubicBezTo>
                  <a:pt x="114620" y="35074"/>
                  <a:pt x="114696" y="35017"/>
                  <a:pt x="114677" y="34903"/>
                </a:cubicBezTo>
                <a:close/>
                <a:moveTo>
                  <a:pt x="71310" y="34998"/>
                </a:moveTo>
                <a:cubicBezTo>
                  <a:pt x="71063" y="34941"/>
                  <a:pt x="71101" y="35227"/>
                  <a:pt x="70777" y="35170"/>
                </a:cubicBezTo>
                <a:cubicBezTo>
                  <a:pt x="70834" y="35284"/>
                  <a:pt x="71158" y="35189"/>
                  <a:pt x="71310" y="35208"/>
                </a:cubicBezTo>
                <a:cubicBezTo>
                  <a:pt x="71386" y="35112"/>
                  <a:pt x="71120" y="35036"/>
                  <a:pt x="71310" y="34998"/>
                </a:cubicBezTo>
                <a:close/>
                <a:moveTo>
                  <a:pt x="34847" y="34998"/>
                </a:moveTo>
                <a:cubicBezTo>
                  <a:pt x="34961" y="34884"/>
                  <a:pt x="34581" y="35055"/>
                  <a:pt x="34447" y="34960"/>
                </a:cubicBezTo>
                <a:cubicBezTo>
                  <a:pt x="34466" y="35017"/>
                  <a:pt x="34428" y="35055"/>
                  <a:pt x="34390" y="35055"/>
                </a:cubicBezTo>
                <a:cubicBezTo>
                  <a:pt x="34523" y="35227"/>
                  <a:pt x="34733" y="35017"/>
                  <a:pt x="34847" y="34998"/>
                </a:cubicBezTo>
                <a:close/>
                <a:moveTo>
                  <a:pt x="124112" y="35208"/>
                </a:moveTo>
                <a:cubicBezTo>
                  <a:pt x="124131" y="35341"/>
                  <a:pt x="123864" y="35246"/>
                  <a:pt x="123921" y="35417"/>
                </a:cubicBezTo>
                <a:lnTo>
                  <a:pt x="123389" y="35417"/>
                </a:lnTo>
                <a:cubicBezTo>
                  <a:pt x="123636" y="35645"/>
                  <a:pt x="124150" y="35341"/>
                  <a:pt x="124245" y="35683"/>
                </a:cubicBezTo>
                <a:cubicBezTo>
                  <a:pt x="124359" y="35702"/>
                  <a:pt x="124378" y="35645"/>
                  <a:pt x="124378" y="35569"/>
                </a:cubicBezTo>
                <a:cubicBezTo>
                  <a:pt x="124568" y="35626"/>
                  <a:pt x="124454" y="35645"/>
                  <a:pt x="124454" y="35778"/>
                </a:cubicBezTo>
                <a:cubicBezTo>
                  <a:pt x="124587" y="35664"/>
                  <a:pt x="124815" y="35531"/>
                  <a:pt x="124910" y="35626"/>
                </a:cubicBezTo>
                <a:cubicBezTo>
                  <a:pt x="124910" y="35531"/>
                  <a:pt x="124987" y="35436"/>
                  <a:pt x="124853" y="35417"/>
                </a:cubicBezTo>
                <a:cubicBezTo>
                  <a:pt x="124853" y="35379"/>
                  <a:pt x="124930" y="35379"/>
                  <a:pt x="124987" y="35360"/>
                </a:cubicBezTo>
                <a:cubicBezTo>
                  <a:pt x="125120" y="35360"/>
                  <a:pt x="125006" y="35550"/>
                  <a:pt x="125044" y="35626"/>
                </a:cubicBezTo>
                <a:cubicBezTo>
                  <a:pt x="125367" y="35683"/>
                  <a:pt x="125481" y="35664"/>
                  <a:pt x="125900" y="35683"/>
                </a:cubicBezTo>
                <a:cubicBezTo>
                  <a:pt x="125938" y="35569"/>
                  <a:pt x="125862" y="35550"/>
                  <a:pt x="125843" y="35474"/>
                </a:cubicBezTo>
                <a:cubicBezTo>
                  <a:pt x="125766" y="35474"/>
                  <a:pt x="125785" y="35569"/>
                  <a:pt x="125766" y="35626"/>
                </a:cubicBezTo>
                <a:cubicBezTo>
                  <a:pt x="125728" y="35626"/>
                  <a:pt x="125709" y="35569"/>
                  <a:pt x="125633" y="35569"/>
                </a:cubicBezTo>
                <a:cubicBezTo>
                  <a:pt x="125614" y="35493"/>
                  <a:pt x="125709" y="35493"/>
                  <a:pt x="125709" y="35417"/>
                </a:cubicBezTo>
                <a:cubicBezTo>
                  <a:pt x="125900" y="35550"/>
                  <a:pt x="126109" y="35341"/>
                  <a:pt x="126242" y="35474"/>
                </a:cubicBezTo>
                <a:cubicBezTo>
                  <a:pt x="126489" y="35246"/>
                  <a:pt x="125595" y="35493"/>
                  <a:pt x="125633" y="35265"/>
                </a:cubicBezTo>
                <a:cubicBezTo>
                  <a:pt x="125519" y="35360"/>
                  <a:pt x="125595" y="35360"/>
                  <a:pt x="125367" y="35322"/>
                </a:cubicBezTo>
                <a:cubicBezTo>
                  <a:pt x="125272" y="35512"/>
                  <a:pt x="125671" y="35322"/>
                  <a:pt x="125576" y="35531"/>
                </a:cubicBezTo>
                <a:cubicBezTo>
                  <a:pt x="125576" y="35645"/>
                  <a:pt x="125329" y="35550"/>
                  <a:pt x="125234" y="35569"/>
                </a:cubicBezTo>
                <a:cubicBezTo>
                  <a:pt x="125177" y="35569"/>
                  <a:pt x="125196" y="35474"/>
                  <a:pt x="125101" y="35474"/>
                </a:cubicBezTo>
                <a:cubicBezTo>
                  <a:pt x="125082" y="35341"/>
                  <a:pt x="125367" y="35436"/>
                  <a:pt x="125310" y="35265"/>
                </a:cubicBezTo>
                <a:cubicBezTo>
                  <a:pt x="124872" y="35284"/>
                  <a:pt x="125044" y="35284"/>
                  <a:pt x="124568" y="35208"/>
                </a:cubicBezTo>
                <a:lnTo>
                  <a:pt x="124568" y="35417"/>
                </a:lnTo>
                <a:cubicBezTo>
                  <a:pt x="124416" y="35303"/>
                  <a:pt x="124188" y="35417"/>
                  <a:pt x="123978" y="35417"/>
                </a:cubicBezTo>
                <a:cubicBezTo>
                  <a:pt x="124093" y="35341"/>
                  <a:pt x="124226" y="35265"/>
                  <a:pt x="124378" y="35208"/>
                </a:cubicBezTo>
                <a:cubicBezTo>
                  <a:pt x="124378" y="34998"/>
                  <a:pt x="124036" y="35284"/>
                  <a:pt x="123902" y="35112"/>
                </a:cubicBezTo>
                <a:cubicBezTo>
                  <a:pt x="123769" y="35131"/>
                  <a:pt x="124036" y="35341"/>
                  <a:pt x="124112" y="35208"/>
                </a:cubicBezTo>
                <a:close/>
                <a:moveTo>
                  <a:pt x="78557" y="35417"/>
                </a:moveTo>
                <a:cubicBezTo>
                  <a:pt x="78937" y="35436"/>
                  <a:pt x="79241" y="35531"/>
                  <a:pt x="79546" y="35474"/>
                </a:cubicBezTo>
                <a:cubicBezTo>
                  <a:pt x="79432" y="35417"/>
                  <a:pt x="79375" y="35322"/>
                  <a:pt x="79413" y="35170"/>
                </a:cubicBezTo>
                <a:cubicBezTo>
                  <a:pt x="78994" y="35112"/>
                  <a:pt x="78671" y="35074"/>
                  <a:pt x="78557" y="35417"/>
                </a:cubicBezTo>
                <a:close/>
                <a:moveTo>
                  <a:pt x="83940" y="35531"/>
                </a:moveTo>
                <a:cubicBezTo>
                  <a:pt x="83959" y="35664"/>
                  <a:pt x="83673" y="35379"/>
                  <a:pt x="83730" y="35626"/>
                </a:cubicBezTo>
                <a:cubicBezTo>
                  <a:pt x="83959" y="35531"/>
                  <a:pt x="84624" y="35835"/>
                  <a:pt x="84872" y="35531"/>
                </a:cubicBezTo>
                <a:cubicBezTo>
                  <a:pt x="85290" y="35759"/>
                  <a:pt x="86146" y="35474"/>
                  <a:pt x="86717" y="35721"/>
                </a:cubicBezTo>
                <a:cubicBezTo>
                  <a:pt x="86850" y="35702"/>
                  <a:pt x="87002" y="35702"/>
                  <a:pt x="87059" y="35626"/>
                </a:cubicBezTo>
                <a:cubicBezTo>
                  <a:pt x="88448" y="35816"/>
                  <a:pt x="89342" y="35759"/>
                  <a:pt x="91034" y="35721"/>
                </a:cubicBezTo>
                <a:cubicBezTo>
                  <a:pt x="91110" y="35759"/>
                  <a:pt x="91149" y="35816"/>
                  <a:pt x="91168" y="35892"/>
                </a:cubicBezTo>
                <a:cubicBezTo>
                  <a:pt x="94344" y="35892"/>
                  <a:pt x="97692" y="36216"/>
                  <a:pt x="100868" y="36197"/>
                </a:cubicBezTo>
                <a:cubicBezTo>
                  <a:pt x="100849" y="36025"/>
                  <a:pt x="100507" y="36102"/>
                  <a:pt x="100336" y="36044"/>
                </a:cubicBezTo>
                <a:cubicBezTo>
                  <a:pt x="100355" y="36083"/>
                  <a:pt x="100412" y="36102"/>
                  <a:pt x="100412" y="36140"/>
                </a:cubicBezTo>
                <a:cubicBezTo>
                  <a:pt x="98624" y="35968"/>
                  <a:pt x="95885" y="35911"/>
                  <a:pt x="94097" y="35778"/>
                </a:cubicBezTo>
                <a:cubicBezTo>
                  <a:pt x="94078" y="35721"/>
                  <a:pt x="94116" y="35683"/>
                  <a:pt x="94154" y="35683"/>
                </a:cubicBezTo>
                <a:cubicBezTo>
                  <a:pt x="94116" y="35588"/>
                  <a:pt x="94002" y="35645"/>
                  <a:pt x="94021" y="35721"/>
                </a:cubicBezTo>
                <a:cubicBezTo>
                  <a:pt x="90026" y="35702"/>
                  <a:pt x="83978" y="35284"/>
                  <a:pt x="79546" y="35170"/>
                </a:cubicBezTo>
                <a:cubicBezTo>
                  <a:pt x="79546" y="35455"/>
                  <a:pt x="79755" y="35360"/>
                  <a:pt x="79812" y="35531"/>
                </a:cubicBezTo>
                <a:cubicBezTo>
                  <a:pt x="80021" y="35569"/>
                  <a:pt x="79945" y="35398"/>
                  <a:pt x="80078" y="35360"/>
                </a:cubicBezTo>
                <a:cubicBezTo>
                  <a:pt x="80097" y="35417"/>
                  <a:pt x="80212" y="35569"/>
                  <a:pt x="80212" y="35322"/>
                </a:cubicBezTo>
                <a:cubicBezTo>
                  <a:pt x="80345" y="35322"/>
                  <a:pt x="80250" y="35493"/>
                  <a:pt x="80345" y="35531"/>
                </a:cubicBezTo>
                <a:cubicBezTo>
                  <a:pt x="80782" y="35436"/>
                  <a:pt x="81163" y="35664"/>
                  <a:pt x="81543" y="35360"/>
                </a:cubicBezTo>
                <a:cubicBezTo>
                  <a:pt x="81429" y="35436"/>
                  <a:pt x="81657" y="35683"/>
                  <a:pt x="81809" y="35417"/>
                </a:cubicBezTo>
                <a:cubicBezTo>
                  <a:pt x="82703" y="35854"/>
                  <a:pt x="83369" y="35455"/>
                  <a:pt x="83940" y="35531"/>
                </a:cubicBezTo>
                <a:close/>
                <a:moveTo>
                  <a:pt x="78481" y="35322"/>
                </a:moveTo>
                <a:cubicBezTo>
                  <a:pt x="78481" y="35246"/>
                  <a:pt x="78157" y="35360"/>
                  <a:pt x="77948" y="35322"/>
                </a:cubicBezTo>
                <a:cubicBezTo>
                  <a:pt x="78024" y="35588"/>
                  <a:pt x="78309" y="35360"/>
                  <a:pt x="78481" y="35322"/>
                </a:cubicBezTo>
                <a:close/>
                <a:moveTo>
                  <a:pt x="31138" y="35322"/>
                </a:moveTo>
                <a:cubicBezTo>
                  <a:pt x="31081" y="35322"/>
                  <a:pt x="31062" y="35360"/>
                  <a:pt x="31005" y="35360"/>
                </a:cubicBezTo>
                <a:lnTo>
                  <a:pt x="31005" y="35474"/>
                </a:lnTo>
                <a:cubicBezTo>
                  <a:pt x="31157" y="35474"/>
                  <a:pt x="31328" y="35474"/>
                  <a:pt x="31404" y="35417"/>
                </a:cubicBezTo>
                <a:cubicBezTo>
                  <a:pt x="31442" y="35284"/>
                  <a:pt x="31081" y="35455"/>
                  <a:pt x="31138" y="35322"/>
                </a:cubicBezTo>
                <a:close/>
                <a:moveTo>
                  <a:pt x="104863" y="35569"/>
                </a:moveTo>
                <a:cubicBezTo>
                  <a:pt x="104729" y="35645"/>
                  <a:pt x="104615" y="35607"/>
                  <a:pt x="104330" y="35626"/>
                </a:cubicBezTo>
                <a:cubicBezTo>
                  <a:pt x="104273" y="35702"/>
                  <a:pt x="104844" y="35759"/>
                  <a:pt x="104920" y="35626"/>
                </a:cubicBezTo>
                <a:cubicBezTo>
                  <a:pt x="104844" y="35588"/>
                  <a:pt x="104901" y="35436"/>
                  <a:pt x="104729" y="35474"/>
                </a:cubicBezTo>
                <a:cubicBezTo>
                  <a:pt x="104691" y="35569"/>
                  <a:pt x="104767" y="35569"/>
                  <a:pt x="104863" y="35569"/>
                </a:cubicBezTo>
                <a:close/>
                <a:moveTo>
                  <a:pt x="73573" y="35531"/>
                </a:moveTo>
                <a:cubicBezTo>
                  <a:pt x="73821" y="35645"/>
                  <a:pt x="74353" y="35531"/>
                  <a:pt x="74695" y="35569"/>
                </a:cubicBezTo>
                <a:cubicBezTo>
                  <a:pt x="75057" y="35550"/>
                  <a:pt x="74562" y="35493"/>
                  <a:pt x="74429" y="35531"/>
                </a:cubicBezTo>
                <a:lnTo>
                  <a:pt x="73916" y="35531"/>
                </a:lnTo>
                <a:cubicBezTo>
                  <a:pt x="73706" y="35493"/>
                  <a:pt x="73782" y="35493"/>
                  <a:pt x="73573" y="35531"/>
                </a:cubicBezTo>
                <a:close/>
                <a:moveTo>
                  <a:pt x="72641" y="35474"/>
                </a:moveTo>
                <a:cubicBezTo>
                  <a:pt x="72432" y="35645"/>
                  <a:pt x="73117" y="35550"/>
                  <a:pt x="73307" y="35569"/>
                </a:cubicBezTo>
                <a:cubicBezTo>
                  <a:pt x="73307" y="35360"/>
                  <a:pt x="72793" y="35664"/>
                  <a:pt x="72641" y="35474"/>
                </a:cubicBezTo>
                <a:close/>
                <a:moveTo>
                  <a:pt x="72109" y="35531"/>
                </a:moveTo>
                <a:cubicBezTo>
                  <a:pt x="72014" y="35398"/>
                  <a:pt x="71652" y="35512"/>
                  <a:pt x="71443" y="35474"/>
                </a:cubicBezTo>
                <a:cubicBezTo>
                  <a:pt x="71538" y="35588"/>
                  <a:pt x="71918" y="35493"/>
                  <a:pt x="72109" y="35531"/>
                </a:cubicBezTo>
                <a:close/>
                <a:moveTo>
                  <a:pt x="123313" y="35531"/>
                </a:moveTo>
                <a:lnTo>
                  <a:pt x="123046" y="35531"/>
                </a:lnTo>
                <a:cubicBezTo>
                  <a:pt x="123104" y="35569"/>
                  <a:pt x="123123" y="35645"/>
                  <a:pt x="123123" y="35721"/>
                </a:cubicBezTo>
                <a:cubicBezTo>
                  <a:pt x="123237" y="35740"/>
                  <a:pt x="123294" y="35645"/>
                  <a:pt x="123313" y="35721"/>
                </a:cubicBezTo>
                <a:cubicBezTo>
                  <a:pt x="123522" y="35702"/>
                  <a:pt x="123256" y="35626"/>
                  <a:pt x="123313" y="35531"/>
                </a:cubicBezTo>
                <a:close/>
                <a:moveTo>
                  <a:pt x="105262" y="35531"/>
                </a:moveTo>
                <a:cubicBezTo>
                  <a:pt x="105015" y="35550"/>
                  <a:pt x="105243" y="35892"/>
                  <a:pt x="104920" y="35721"/>
                </a:cubicBezTo>
                <a:cubicBezTo>
                  <a:pt x="104958" y="35987"/>
                  <a:pt x="105376" y="35930"/>
                  <a:pt x="105718" y="35930"/>
                </a:cubicBezTo>
                <a:cubicBezTo>
                  <a:pt x="105699" y="35816"/>
                  <a:pt x="105623" y="35740"/>
                  <a:pt x="105661" y="35569"/>
                </a:cubicBezTo>
                <a:cubicBezTo>
                  <a:pt x="105528" y="35664"/>
                  <a:pt x="105566" y="35569"/>
                  <a:pt x="105395" y="35569"/>
                </a:cubicBezTo>
                <a:cubicBezTo>
                  <a:pt x="105414" y="35607"/>
                  <a:pt x="105452" y="35664"/>
                  <a:pt x="105452" y="35721"/>
                </a:cubicBezTo>
                <a:cubicBezTo>
                  <a:pt x="105319" y="35721"/>
                  <a:pt x="105319" y="35588"/>
                  <a:pt x="105262" y="35531"/>
                </a:cubicBezTo>
                <a:close/>
                <a:moveTo>
                  <a:pt x="75361" y="35569"/>
                </a:moveTo>
                <a:cubicBezTo>
                  <a:pt x="75418" y="35683"/>
                  <a:pt x="75742" y="35588"/>
                  <a:pt x="75894" y="35626"/>
                </a:cubicBezTo>
                <a:cubicBezTo>
                  <a:pt x="75780" y="35455"/>
                  <a:pt x="75570" y="35588"/>
                  <a:pt x="75361" y="35569"/>
                </a:cubicBezTo>
                <a:close/>
                <a:moveTo>
                  <a:pt x="106517" y="35626"/>
                </a:moveTo>
                <a:cubicBezTo>
                  <a:pt x="106498" y="35721"/>
                  <a:pt x="107012" y="35683"/>
                  <a:pt x="106650" y="35740"/>
                </a:cubicBezTo>
                <a:cubicBezTo>
                  <a:pt x="106765" y="35873"/>
                  <a:pt x="106860" y="35816"/>
                  <a:pt x="106993" y="35740"/>
                </a:cubicBezTo>
                <a:cubicBezTo>
                  <a:pt x="106936" y="35607"/>
                  <a:pt x="106631" y="35550"/>
                  <a:pt x="106517" y="35626"/>
                </a:cubicBezTo>
                <a:close/>
                <a:moveTo>
                  <a:pt x="106384" y="35569"/>
                </a:moveTo>
                <a:cubicBezTo>
                  <a:pt x="106137" y="35588"/>
                  <a:pt x="106289" y="35949"/>
                  <a:pt x="106517" y="35778"/>
                </a:cubicBezTo>
                <a:cubicBezTo>
                  <a:pt x="106498" y="35702"/>
                  <a:pt x="106308" y="35740"/>
                  <a:pt x="106384" y="35569"/>
                </a:cubicBezTo>
                <a:close/>
                <a:moveTo>
                  <a:pt x="77434" y="35683"/>
                </a:moveTo>
                <a:cubicBezTo>
                  <a:pt x="77701" y="35588"/>
                  <a:pt x="78290" y="35759"/>
                  <a:pt x="78557" y="35683"/>
                </a:cubicBezTo>
                <a:cubicBezTo>
                  <a:pt x="78157" y="35645"/>
                  <a:pt x="77663" y="35474"/>
                  <a:pt x="77434" y="35683"/>
                </a:cubicBezTo>
                <a:close/>
                <a:moveTo>
                  <a:pt x="107640" y="35892"/>
                </a:moveTo>
                <a:cubicBezTo>
                  <a:pt x="107659" y="35759"/>
                  <a:pt x="107754" y="35949"/>
                  <a:pt x="107906" y="35892"/>
                </a:cubicBezTo>
                <a:cubicBezTo>
                  <a:pt x="107906" y="35816"/>
                  <a:pt x="107925" y="35797"/>
                  <a:pt x="107982" y="35778"/>
                </a:cubicBezTo>
                <a:cubicBezTo>
                  <a:pt x="107792" y="35626"/>
                  <a:pt x="107487" y="35854"/>
                  <a:pt x="107183" y="35626"/>
                </a:cubicBezTo>
                <a:cubicBezTo>
                  <a:pt x="107145" y="35664"/>
                  <a:pt x="107012" y="35873"/>
                  <a:pt x="107259" y="35835"/>
                </a:cubicBezTo>
                <a:cubicBezTo>
                  <a:pt x="106955" y="35911"/>
                  <a:pt x="106784" y="35911"/>
                  <a:pt x="106327" y="35892"/>
                </a:cubicBezTo>
                <a:cubicBezTo>
                  <a:pt x="106974" y="36140"/>
                  <a:pt x="108115" y="35987"/>
                  <a:pt x="108914" y="36102"/>
                </a:cubicBezTo>
                <a:cubicBezTo>
                  <a:pt x="108572" y="36159"/>
                  <a:pt x="109123" y="36406"/>
                  <a:pt x="109047" y="36102"/>
                </a:cubicBezTo>
                <a:cubicBezTo>
                  <a:pt x="109256" y="36121"/>
                  <a:pt x="109504" y="36273"/>
                  <a:pt x="109637" y="36044"/>
                </a:cubicBezTo>
                <a:cubicBezTo>
                  <a:pt x="109256" y="36121"/>
                  <a:pt x="109294" y="35930"/>
                  <a:pt x="108781" y="35987"/>
                </a:cubicBezTo>
                <a:cubicBezTo>
                  <a:pt x="109123" y="35702"/>
                  <a:pt x="109523" y="36025"/>
                  <a:pt x="110036" y="35930"/>
                </a:cubicBezTo>
                <a:cubicBezTo>
                  <a:pt x="109675" y="35759"/>
                  <a:pt x="109123" y="35816"/>
                  <a:pt x="108781" y="35721"/>
                </a:cubicBezTo>
                <a:cubicBezTo>
                  <a:pt x="108629" y="35740"/>
                  <a:pt x="108629" y="35873"/>
                  <a:pt x="108705" y="35930"/>
                </a:cubicBezTo>
                <a:cubicBezTo>
                  <a:pt x="108496" y="35987"/>
                  <a:pt x="108496" y="35873"/>
                  <a:pt x="108515" y="35721"/>
                </a:cubicBezTo>
                <a:lnTo>
                  <a:pt x="108172" y="35721"/>
                </a:lnTo>
                <a:cubicBezTo>
                  <a:pt x="108267" y="35797"/>
                  <a:pt x="107906" y="36006"/>
                  <a:pt x="107640" y="35892"/>
                </a:cubicBezTo>
                <a:close/>
                <a:moveTo>
                  <a:pt x="112300" y="35930"/>
                </a:moveTo>
                <a:cubicBezTo>
                  <a:pt x="112319" y="36140"/>
                  <a:pt x="112832" y="36006"/>
                  <a:pt x="112832" y="36083"/>
                </a:cubicBezTo>
                <a:cubicBezTo>
                  <a:pt x="113061" y="35930"/>
                  <a:pt x="112395" y="36025"/>
                  <a:pt x="112300" y="35930"/>
                </a:cubicBezTo>
                <a:close/>
                <a:moveTo>
                  <a:pt x="111900" y="36558"/>
                </a:moveTo>
                <a:cubicBezTo>
                  <a:pt x="111900" y="36425"/>
                  <a:pt x="112014" y="36406"/>
                  <a:pt x="111900" y="36292"/>
                </a:cubicBezTo>
                <a:lnTo>
                  <a:pt x="112300" y="36292"/>
                </a:lnTo>
                <a:cubicBezTo>
                  <a:pt x="112071" y="36254"/>
                  <a:pt x="110968" y="36006"/>
                  <a:pt x="110911" y="36254"/>
                </a:cubicBezTo>
                <a:cubicBezTo>
                  <a:pt x="111215" y="36254"/>
                  <a:pt x="111558" y="36216"/>
                  <a:pt x="111767" y="36292"/>
                </a:cubicBezTo>
                <a:cubicBezTo>
                  <a:pt x="111387" y="36387"/>
                  <a:pt x="112090" y="36501"/>
                  <a:pt x="111691" y="36558"/>
                </a:cubicBezTo>
                <a:cubicBezTo>
                  <a:pt x="111729" y="36672"/>
                  <a:pt x="112071" y="36558"/>
                  <a:pt x="112033" y="36710"/>
                </a:cubicBezTo>
                <a:cubicBezTo>
                  <a:pt x="112071" y="36691"/>
                  <a:pt x="112167" y="36520"/>
                  <a:pt x="111900" y="36558"/>
                </a:cubicBezTo>
                <a:close/>
                <a:moveTo>
                  <a:pt x="107506" y="36197"/>
                </a:moveTo>
                <a:cubicBezTo>
                  <a:pt x="107449" y="36235"/>
                  <a:pt x="107373" y="36254"/>
                  <a:pt x="107240" y="36254"/>
                </a:cubicBezTo>
                <a:cubicBezTo>
                  <a:pt x="107221" y="36406"/>
                  <a:pt x="107430" y="36387"/>
                  <a:pt x="107449" y="36501"/>
                </a:cubicBezTo>
                <a:cubicBezTo>
                  <a:pt x="108020" y="36425"/>
                  <a:pt x="108686" y="36824"/>
                  <a:pt x="108971" y="36349"/>
                </a:cubicBezTo>
                <a:cubicBezTo>
                  <a:pt x="108248" y="36178"/>
                  <a:pt x="107773" y="36425"/>
                  <a:pt x="107506" y="36197"/>
                </a:cubicBezTo>
                <a:close/>
                <a:moveTo>
                  <a:pt x="103797" y="36254"/>
                </a:moveTo>
                <a:cubicBezTo>
                  <a:pt x="103892" y="36425"/>
                  <a:pt x="104007" y="36273"/>
                  <a:pt x="104197" y="36349"/>
                </a:cubicBezTo>
                <a:cubicBezTo>
                  <a:pt x="104197" y="36197"/>
                  <a:pt x="103854" y="36197"/>
                  <a:pt x="103797" y="36254"/>
                </a:cubicBezTo>
                <a:close/>
                <a:moveTo>
                  <a:pt x="119337" y="36292"/>
                </a:moveTo>
                <a:cubicBezTo>
                  <a:pt x="119280" y="36292"/>
                  <a:pt x="119280" y="36311"/>
                  <a:pt x="119280" y="36349"/>
                </a:cubicBezTo>
                <a:cubicBezTo>
                  <a:pt x="119147" y="36520"/>
                  <a:pt x="118843" y="36216"/>
                  <a:pt x="118881" y="36501"/>
                </a:cubicBezTo>
                <a:cubicBezTo>
                  <a:pt x="119299" y="36558"/>
                  <a:pt x="119642" y="36577"/>
                  <a:pt x="119927" y="36501"/>
                </a:cubicBezTo>
                <a:cubicBezTo>
                  <a:pt x="119794" y="36292"/>
                  <a:pt x="119356" y="36615"/>
                  <a:pt x="119337" y="36292"/>
                </a:cubicBezTo>
                <a:close/>
                <a:moveTo>
                  <a:pt x="122000" y="37015"/>
                </a:moveTo>
                <a:cubicBezTo>
                  <a:pt x="121943" y="36957"/>
                  <a:pt x="121335" y="36976"/>
                  <a:pt x="121258" y="36919"/>
                </a:cubicBezTo>
                <a:cubicBezTo>
                  <a:pt x="121144" y="36976"/>
                  <a:pt x="121087" y="37110"/>
                  <a:pt x="121201" y="37186"/>
                </a:cubicBezTo>
                <a:cubicBezTo>
                  <a:pt x="120669" y="37148"/>
                  <a:pt x="120365" y="37357"/>
                  <a:pt x="120136" y="36976"/>
                </a:cubicBezTo>
                <a:cubicBezTo>
                  <a:pt x="120231" y="37091"/>
                  <a:pt x="120307" y="37091"/>
                  <a:pt x="120403" y="36976"/>
                </a:cubicBezTo>
                <a:cubicBezTo>
                  <a:pt x="120555" y="36957"/>
                  <a:pt x="120365" y="37205"/>
                  <a:pt x="120593" y="37129"/>
                </a:cubicBezTo>
                <a:cubicBezTo>
                  <a:pt x="120536" y="36957"/>
                  <a:pt x="120555" y="36976"/>
                  <a:pt x="120726" y="36919"/>
                </a:cubicBezTo>
                <a:cubicBezTo>
                  <a:pt x="120060" y="36672"/>
                  <a:pt x="119642" y="36748"/>
                  <a:pt x="119014" y="36558"/>
                </a:cubicBezTo>
                <a:cubicBezTo>
                  <a:pt x="118900" y="36615"/>
                  <a:pt x="118786" y="36653"/>
                  <a:pt x="118805" y="36824"/>
                </a:cubicBezTo>
                <a:cubicBezTo>
                  <a:pt x="118748" y="36729"/>
                  <a:pt x="118634" y="36672"/>
                  <a:pt x="118615" y="36558"/>
                </a:cubicBezTo>
                <a:cubicBezTo>
                  <a:pt x="118462" y="36786"/>
                  <a:pt x="118253" y="36558"/>
                  <a:pt x="118082" y="36501"/>
                </a:cubicBezTo>
                <a:cubicBezTo>
                  <a:pt x="118082" y="36444"/>
                  <a:pt x="118196" y="36463"/>
                  <a:pt x="118272" y="36463"/>
                </a:cubicBezTo>
                <a:cubicBezTo>
                  <a:pt x="118443" y="36425"/>
                  <a:pt x="118234" y="36691"/>
                  <a:pt x="118481" y="36615"/>
                </a:cubicBezTo>
                <a:cubicBezTo>
                  <a:pt x="118253" y="36349"/>
                  <a:pt x="118653" y="36596"/>
                  <a:pt x="118805" y="36463"/>
                </a:cubicBezTo>
                <a:cubicBezTo>
                  <a:pt x="118634" y="36368"/>
                  <a:pt x="117835" y="36178"/>
                  <a:pt x="117816" y="36463"/>
                </a:cubicBezTo>
                <a:cubicBezTo>
                  <a:pt x="117930" y="36387"/>
                  <a:pt x="117968" y="36406"/>
                  <a:pt x="117949" y="36558"/>
                </a:cubicBezTo>
                <a:cubicBezTo>
                  <a:pt x="117587" y="36710"/>
                  <a:pt x="116960" y="36235"/>
                  <a:pt x="116751" y="36615"/>
                </a:cubicBezTo>
                <a:lnTo>
                  <a:pt x="117093" y="36615"/>
                </a:lnTo>
                <a:cubicBezTo>
                  <a:pt x="117074" y="36653"/>
                  <a:pt x="116846" y="36786"/>
                  <a:pt x="116827" y="36653"/>
                </a:cubicBezTo>
                <a:cubicBezTo>
                  <a:pt x="116713" y="36710"/>
                  <a:pt x="116751" y="36881"/>
                  <a:pt x="116693" y="36976"/>
                </a:cubicBezTo>
                <a:cubicBezTo>
                  <a:pt x="116884" y="36957"/>
                  <a:pt x="116846" y="36748"/>
                  <a:pt x="117017" y="36710"/>
                </a:cubicBezTo>
                <a:cubicBezTo>
                  <a:pt x="117150" y="36729"/>
                  <a:pt x="116922" y="36843"/>
                  <a:pt x="117093" y="36919"/>
                </a:cubicBezTo>
                <a:cubicBezTo>
                  <a:pt x="117055" y="36996"/>
                  <a:pt x="116960" y="36881"/>
                  <a:pt x="116960" y="36976"/>
                </a:cubicBezTo>
                <a:cubicBezTo>
                  <a:pt x="116979" y="37205"/>
                  <a:pt x="117283" y="37015"/>
                  <a:pt x="117359" y="37129"/>
                </a:cubicBezTo>
                <a:cubicBezTo>
                  <a:pt x="117530" y="37015"/>
                  <a:pt x="117207" y="36862"/>
                  <a:pt x="117226" y="36710"/>
                </a:cubicBezTo>
                <a:cubicBezTo>
                  <a:pt x="117359" y="36615"/>
                  <a:pt x="117492" y="36938"/>
                  <a:pt x="117606" y="36653"/>
                </a:cubicBezTo>
                <a:cubicBezTo>
                  <a:pt x="117702" y="36672"/>
                  <a:pt x="117664" y="36786"/>
                  <a:pt x="117683" y="36862"/>
                </a:cubicBezTo>
                <a:cubicBezTo>
                  <a:pt x="117778" y="36862"/>
                  <a:pt x="117930" y="36843"/>
                  <a:pt x="117949" y="36919"/>
                </a:cubicBezTo>
                <a:cubicBezTo>
                  <a:pt x="118101" y="36900"/>
                  <a:pt x="117873" y="36786"/>
                  <a:pt x="117873" y="36710"/>
                </a:cubicBezTo>
                <a:cubicBezTo>
                  <a:pt x="117949" y="36748"/>
                  <a:pt x="118006" y="36767"/>
                  <a:pt x="118006" y="36710"/>
                </a:cubicBezTo>
                <a:cubicBezTo>
                  <a:pt x="118158" y="36710"/>
                  <a:pt x="118044" y="36900"/>
                  <a:pt x="118082" y="36976"/>
                </a:cubicBezTo>
                <a:cubicBezTo>
                  <a:pt x="118120" y="37110"/>
                  <a:pt x="117759" y="36938"/>
                  <a:pt x="117816" y="37072"/>
                </a:cubicBezTo>
                <a:cubicBezTo>
                  <a:pt x="117759" y="37319"/>
                  <a:pt x="118310" y="37072"/>
                  <a:pt x="118272" y="37186"/>
                </a:cubicBezTo>
                <a:cubicBezTo>
                  <a:pt x="118329" y="37053"/>
                  <a:pt x="118272" y="37053"/>
                  <a:pt x="118272" y="36919"/>
                </a:cubicBezTo>
                <a:cubicBezTo>
                  <a:pt x="118424" y="37015"/>
                  <a:pt x="118500" y="37129"/>
                  <a:pt x="118672" y="36976"/>
                </a:cubicBezTo>
                <a:cubicBezTo>
                  <a:pt x="118691" y="37110"/>
                  <a:pt x="118577" y="37148"/>
                  <a:pt x="118405" y="37129"/>
                </a:cubicBezTo>
                <a:cubicBezTo>
                  <a:pt x="118443" y="37243"/>
                  <a:pt x="118843" y="37110"/>
                  <a:pt x="118805" y="37281"/>
                </a:cubicBezTo>
                <a:cubicBezTo>
                  <a:pt x="120555" y="37129"/>
                  <a:pt x="123027" y="37547"/>
                  <a:pt x="124720" y="37490"/>
                </a:cubicBezTo>
                <a:cubicBezTo>
                  <a:pt x="124435" y="37376"/>
                  <a:pt x="124036" y="37319"/>
                  <a:pt x="123655" y="37376"/>
                </a:cubicBezTo>
                <a:cubicBezTo>
                  <a:pt x="123617" y="37395"/>
                  <a:pt x="123579" y="37091"/>
                  <a:pt x="123522" y="37338"/>
                </a:cubicBezTo>
                <a:cubicBezTo>
                  <a:pt x="123332" y="37243"/>
                  <a:pt x="123503" y="37167"/>
                  <a:pt x="123389" y="37072"/>
                </a:cubicBezTo>
                <a:cubicBezTo>
                  <a:pt x="123275" y="37053"/>
                  <a:pt x="123008" y="37129"/>
                  <a:pt x="122989" y="37015"/>
                </a:cubicBezTo>
                <a:cubicBezTo>
                  <a:pt x="122951" y="37243"/>
                  <a:pt x="122913" y="37034"/>
                  <a:pt x="122799" y="37224"/>
                </a:cubicBezTo>
                <a:cubicBezTo>
                  <a:pt x="123008" y="37262"/>
                  <a:pt x="123104" y="37186"/>
                  <a:pt x="123256" y="37167"/>
                </a:cubicBezTo>
                <a:cubicBezTo>
                  <a:pt x="123123" y="37338"/>
                  <a:pt x="122590" y="37357"/>
                  <a:pt x="122457" y="37167"/>
                </a:cubicBezTo>
                <a:cubicBezTo>
                  <a:pt x="122362" y="37300"/>
                  <a:pt x="122152" y="37338"/>
                  <a:pt x="122000" y="37281"/>
                </a:cubicBezTo>
                <a:cubicBezTo>
                  <a:pt x="121981" y="37262"/>
                  <a:pt x="121905" y="37129"/>
                  <a:pt x="121924" y="37129"/>
                </a:cubicBezTo>
                <a:cubicBezTo>
                  <a:pt x="121810" y="37110"/>
                  <a:pt x="121658" y="37452"/>
                  <a:pt x="121734" y="37129"/>
                </a:cubicBezTo>
                <a:cubicBezTo>
                  <a:pt x="121582" y="37110"/>
                  <a:pt x="121658" y="37281"/>
                  <a:pt x="121525" y="37281"/>
                </a:cubicBezTo>
                <a:cubicBezTo>
                  <a:pt x="121392" y="37262"/>
                  <a:pt x="121620" y="37148"/>
                  <a:pt x="121525" y="37015"/>
                </a:cubicBezTo>
                <a:cubicBezTo>
                  <a:pt x="121620" y="37091"/>
                  <a:pt x="121905" y="37091"/>
                  <a:pt x="122000" y="37015"/>
                </a:cubicBezTo>
                <a:close/>
                <a:moveTo>
                  <a:pt x="120726" y="37129"/>
                </a:moveTo>
                <a:cubicBezTo>
                  <a:pt x="120783" y="36996"/>
                  <a:pt x="121068" y="37034"/>
                  <a:pt x="121068" y="36862"/>
                </a:cubicBezTo>
                <a:lnTo>
                  <a:pt x="120802" y="36862"/>
                </a:lnTo>
                <a:cubicBezTo>
                  <a:pt x="120745" y="36919"/>
                  <a:pt x="120707" y="37015"/>
                  <a:pt x="120726" y="37129"/>
                </a:cubicBezTo>
                <a:close/>
                <a:moveTo>
                  <a:pt x="113365" y="36349"/>
                </a:moveTo>
                <a:cubicBezTo>
                  <a:pt x="113384" y="36463"/>
                  <a:pt x="113536" y="36463"/>
                  <a:pt x="113555" y="36558"/>
                </a:cubicBezTo>
                <a:cubicBezTo>
                  <a:pt x="113631" y="36482"/>
                  <a:pt x="113916" y="36349"/>
                  <a:pt x="113897" y="36615"/>
                </a:cubicBezTo>
                <a:cubicBezTo>
                  <a:pt x="114221" y="36254"/>
                  <a:pt x="114848" y="36767"/>
                  <a:pt x="115229" y="36406"/>
                </a:cubicBezTo>
                <a:cubicBezTo>
                  <a:pt x="114829" y="36520"/>
                  <a:pt x="113954" y="36311"/>
                  <a:pt x="113365" y="36349"/>
                </a:cubicBezTo>
                <a:close/>
                <a:moveTo>
                  <a:pt x="131549" y="36406"/>
                </a:moveTo>
                <a:cubicBezTo>
                  <a:pt x="131758" y="36653"/>
                  <a:pt x="132024" y="36463"/>
                  <a:pt x="132291" y="36558"/>
                </a:cubicBezTo>
                <a:cubicBezTo>
                  <a:pt x="132138" y="36368"/>
                  <a:pt x="131834" y="36539"/>
                  <a:pt x="131549" y="36406"/>
                </a:cubicBezTo>
                <a:close/>
                <a:moveTo>
                  <a:pt x="115286" y="36463"/>
                </a:moveTo>
                <a:cubicBezTo>
                  <a:pt x="115457" y="36691"/>
                  <a:pt x="115742" y="36501"/>
                  <a:pt x="116085" y="36615"/>
                </a:cubicBezTo>
                <a:cubicBezTo>
                  <a:pt x="116047" y="36425"/>
                  <a:pt x="115552" y="36406"/>
                  <a:pt x="115286" y="36463"/>
                </a:cubicBezTo>
                <a:close/>
                <a:moveTo>
                  <a:pt x="112623" y="36463"/>
                </a:moveTo>
                <a:cubicBezTo>
                  <a:pt x="112604" y="36387"/>
                  <a:pt x="112471" y="36406"/>
                  <a:pt x="112357" y="36406"/>
                </a:cubicBezTo>
                <a:cubicBezTo>
                  <a:pt x="112338" y="36558"/>
                  <a:pt x="112509" y="36558"/>
                  <a:pt x="112490" y="36710"/>
                </a:cubicBezTo>
                <a:cubicBezTo>
                  <a:pt x="112661" y="36710"/>
                  <a:pt x="112509" y="36539"/>
                  <a:pt x="112490" y="36501"/>
                </a:cubicBezTo>
                <a:cubicBezTo>
                  <a:pt x="112490" y="36463"/>
                  <a:pt x="112585" y="36463"/>
                  <a:pt x="112623" y="36463"/>
                </a:cubicBezTo>
                <a:close/>
                <a:moveTo>
                  <a:pt x="120003" y="36501"/>
                </a:moveTo>
                <a:cubicBezTo>
                  <a:pt x="120498" y="36653"/>
                  <a:pt x="121011" y="36691"/>
                  <a:pt x="121525" y="36672"/>
                </a:cubicBezTo>
                <a:cubicBezTo>
                  <a:pt x="121182" y="36463"/>
                  <a:pt x="120745" y="36577"/>
                  <a:pt x="120003" y="36501"/>
                </a:cubicBezTo>
                <a:close/>
                <a:moveTo>
                  <a:pt x="114887" y="36558"/>
                </a:moveTo>
                <a:cubicBezTo>
                  <a:pt x="114906" y="36843"/>
                  <a:pt x="115153" y="36710"/>
                  <a:pt x="115419" y="36710"/>
                </a:cubicBezTo>
                <a:cubicBezTo>
                  <a:pt x="115191" y="36596"/>
                  <a:pt x="115134" y="36596"/>
                  <a:pt x="114887" y="36558"/>
                </a:cubicBezTo>
                <a:close/>
                <a:moveTo>
                  <a:pt x="116142" y="36672"/>
                </a:moveTo>
                <a:lnTo>
                  <a:pt x="115876" y="36672"/>
                </a:lnTo>
                <a:cubicBezTo>
                  <a:pt x="115876" y="36767"/>
                  <a:pt x="115971" y="36767"/>
                  <a:pt x="115952" y="36881"/>
                </a:cubicBezTo>
                <a:cubicBezTo>
                  <a:pt x="116066" y="36767"/>
                  <a:pt x="116180" y="36729"/>
                  <a:pt x="116085" y="36919"/>
                </a:cubicBezTo>
                <a:cubicBezTo>
                  <a:pt x="116370" y="36938"/>
                  <a:pt x="116123" y="36748"/>
                  <a:pt x="116142" y="36672"/>
                </a:cubicBezTo>
                <a:close/>
                <a:moveTo>
                  <a:pt x="100336" y="36672"/>
                </a:moveTo>
                <a:cubicBezTo>
                  <a:pt x="100298" y="36748"/>
                  <a:pt x="100012" y="36653"/>
                  <a:pt x="100069" y="36824"/>
                </a:cubicBezTo>
                <a:cubicBezTo>
                  <a:pt x="100202" y="36843"/>
                  <a:pt x="100355" y="36653"/>
                  <a:pt x="100336" y="36881"/>
                </a:cubicBezTo>
                <a:cubicBezTo>
                  <a:pt x="100507" y="36862"/>
                  <a:pt x="100355" y="36691"/>
                  <a:pt x="100336" y="36672"/>
                </a:cubicBezTo>
                <a:close/>
                <a:moveTo>
                  <a:pt x="100602" y="36710"/>
                </a:moveTo>
                <a:cubicBezTo>
                  <a:pt x="100507" y="36938"/>
                  <a:pt x="101287" y="36881"/>
                  <a:pt x="101610" y="36824"/>
                </a:cubicBezTo>
                <a:cubicBezTo>
                  <a:pt x="101363" y="36634"/>
                  <a:pt x="100925" y="36881"/>
                  <a:pt x="100602" y="36710"/>
                </a:cubicBezTo>
                <a:close/>
                <a:moveTo>
                  <a:pt x="116484" y="36767"/>
                </a:moveTo>
                <a:cubicBezTo>
                  <a:pt x="116389" y="36824"/>
                  <a:pt x="116275" y="36843"/>
                  <a:pt x="116275" y="36976"/>
                </a:cubicBezTo>
                <a:lnTo>
                  <a:pt x="116617" y="36976"/>
                </a:lnTo>
                <a:cubicBezTo>
                  <a:pt x="116579" y="36900"/>
                  <a:pt x="116522" y="36843"/>
                  <a:pt x="116484" y="36767"/>
                </a:cubicBezTo>
                <a:close/>
                <a:moveTo>
                  <a:pt x="122590" y="37243"/>
                </a:moveTo>
                <a:cubicBezTo>
                  <a:pt x="122837" y="37319"/>
                  <a:pt x="122609" y="37015"/>
                  <a:pt x="122856" y="37091"/>
                </a:cubicBezTo>
                <a:cubicBezTo>
                  <a:pt x="122818" y="36881"/>
                  <a:pt x="122552" y="37053"/>
                  <a:pt x="122590" y="37243"/>
                </a:cubicBezTo>
                <a:close/>
                <a:moveTo>
                  <a:pt x="110645" y="37034"/>
                </a:moveTo>
                <a:cubicBezTo>
                  <a:pt x="110835" y="37148"/>
                  <a:pt x="110930" y="37034"/>
                  <a:pt x="110778" y="37243"/>
                </a:cubicBezTo>
                <a:cubicBezTo>
                  <a:pt x="110816" y="37186"/>
                  <a:pt x="110949" y="37205"/>
                  <a:pt x="110968" y="37129"/>
                </a:cubicBezTo>
                <a:cubicBezTo>
                  <a:pt x="111063" y="37148"/>
                  <a:pt x="111025" y="37262"/>
                  <a:pt x="111044" y="37338"/>
                </a:cubicBezTo>
                <a:cubicBezTo>
                  <a:pt x="111862" y="37319"/>
                  <a:pt x="112414" y="37433"/>
                  <a:pt x="113022" y="37452"/>
                </a:cubicBezTo>
                <a:cubicBezTo>
                  <a:pt x="112946" y="37091"/>
                  <a:pt x="113384" y="37433"/>
                  <a:pt x="113365" y="37129"/>
                </a:cubicBezTo>
                <a:cubicBezTo>
                  <a:pt x="112071" y="37091"/>
                  <a:pt x="111900" y="37053"/>
                  <a:pt x="110645" y="37034"/>
                </a:cubicBezTo>
                <a:close/>
                <a:moveTo>
                  <a:pt x="117416" y="37547"/>
                </a:moveTo>
                <a:cubicBezTo>
                  <a:pt x="117454" y="37395"/>
                  <a:pt x="117549" y="37604"/>
                  <a:pt x="117683" y="37547"/>
                </a:cubicBezTo>
                <a:cubicBezTo>
                  <a:pt x="117645" y="37585"/>
                  <a:pt x="117606" y="37623"/>
                  <a:pt x="117606" y="37699"/>
                </a:cubicBezTo>
                <a:cubicBezTo>
                  <a:pt x="117854" y="37775"/>
                  <a:pt x="117645" y="37528"/>
                  <a:pt x="117816" y="37547"/>
                </a:cubicBezTo>
                <a:cubicBezTo>
                  <a:pt x="117911" y="37566"/>
                  <a:pt x="117873" y="37680"/>
                  <a:pt x="117873" y="37756"/>
                </a:cubicBezTo>
                <a:cubicBezTo>
                  <a:pt x="117911" y="37547"/>
                  <a:pt x="118310" y="37623"/>
                  <a:pt x="118405" y="37490"/>
                </a:cubicBezTo>
                <a:cubicBezTo>
                  <a:pt x="118558" y="37604"/>
                  <a:pt x="118824" y="37623"/>
                  <a:pt x="118938" y="37756"/>
                </a:cubicBezTo>
                <a:cubicBezTo>
                  <a:pt x="118824" y="37661"/>
                  <a:pt x="118995" y="37623"/>
                  <a:pt x="118938" y="37452"/>
                </a:cubicBezTo>
                <a:cubicBezTo>
                  <a:pt x="118748" y="37300"/>
                  <a:pt x="118558" y="37471"/>
                  <a:pt x="118405" y="37281"/>
                </a:cubicBezTo>
                <a:cubicBezTo>
                  <a:pt x="118310" y="37300"/>
                  <a:pt x="118386" y="37452"/>
                  <a:pt x="118272" y="37452"/>
                </a:cubicBezTo>
                <a:cubicBezTo>
                  <a:pt x="118082" y="37433"/>
                  <a:pt x="118272" y="37281"/>
                  <a:pt x="117873" y="37338"/>
                </a:cubicBezTo>
                <a:cubicBezTo>
                  <a:pt x="117854" y="37433"/>
                  <a:pt x="117949" y="37433"/>
                  <a:pt x="117949" y="37490"/>
                </a:cubicBezTo>
                <a:cubicBezTo>
                  <a:pt x="117245" y="37300"/>
                  <a:pt x="116332" y="37338"/>
                  <a:pt x="115628" y="37281"/>
                </a:cubicBezTo>
                <a:cubicBezTo>
                  <a:pt x="116237" y="37566"/>
                  <a:pt x="116655" y="37357"/>
                  <a:pt x="117416" y="37547"/>
                </a:cubicBezTo>
                <a:cubicBezTo>
                  <a:pt x="116789" y="37680"/>
                  <a:pt x="116104" y="37433"/>
                  <a:pt x="115153" y="37490"/>
                </a:cubicBezTo>
                <a:cubicBezTo>
                  <a:pt x="115229" y="37357"/>
                  <a:pt x="115210" y="37338"/>
                  <a:pt x="115419" y="37395"/>
                </a:cubicBezTo>
                <a:cubicBezTo>
                  <a:pt x="115400" y="37243"/>
                  <a:pt x="114639" y="37205"/>
                  <a:pt x="114620" y="37395"/>
                </a:cubicBezTo>
                <a:cubicBezTo>
                  <a:pt x="114772" y="37376"/>
                  <a:pt x="114925" y="37338"/>
                  <a:pt x="115096" y="37395"/>
                </a:cubicBezTo>
                <a:cubicBezTo>
                  <a:pt x="114487" y="37490"/>
                  <a:pt x="114183" y="37414"/>
                  <a:pt x="113631" y="37395"/>
                </a:cubicBezTo>
                <a:cubicBezTo>
                  <a:pt x="114925" y="37623"/>
                  <a:pt x="115990" y="37623"/>
                  <a:pt x="117473" y="37661"/>
                </a:cubicBezTo>
                <a:cubicBezTo>
                  <a:pt x="117492" y="37585"/>
                  <a:pt x="117454" y="37566"/>
                  <a:pt x="117416" y="37547"/>
                </a:cubicBezTo>
                <a:close/>
                <a:moveTo>
                  <a:pt x="125120" y="37452"/>
                </a:moveTo>
                <a:cubicBezTo>
                  <a:pt x="125139" y="37585"/>
                  <a:pt x="125633" y="37680"/>
                  <a:pt x="125576" y="37452"/>
                </a:cubicBezTo>
                <a:cubicBezTo>
                  <a:pt x="125519" y="37471"/>
                  <a:pt x="125462" y="37490"/>
                  <a:pt x="125443" y="37547"/>
                </a:cubicBezTo>
                <a:cubicBezTo>
                  <a:pt x="125310" y="37414"/>
                  <a:pt x="125348" y="37490"/>
                  <a:pt x="125120" y="37452"/>
                </a:cubicBezTo>
                <a:close/>
                <a:moveTo>
                  <a:pt x="130103" y="37699"/>
                </a:moveTo>
                <a:cubicBezTo>
                  <a:pt x="130160" y="37851"/>
                  <a:pt x="130369" y="37680"/>
                  <a:pt x="130293" y="37547"/>
                </a:cubicBezTo>
                <a:cubicBezTo>
                  <a:pt x="130160" y="37642"/>
                  <a:pt x="130217" y="37547"/>
                  <a:pt x="130027" y="37547"/>
                </a:cubicBezTo>
                <a:cubicBezTo>
                  <a:pt x="129989" y="37623"/>
                  <a:pt x="130293" y="37680"/>
                  <a:pt x="130103" y="37699"/>
                </a:cubicBezTo>
                <a:close/>
                <a:moveTo>
                  <a:pt x="129970" y="37490"/>
                </a:moveTo>
                <a:cubicBezTo>
                  <a:pt x="129818" y="37471"/>
                  <a:pt x="129704" y="37509"/>
                  <a:pt x="129628" y="37547"/>
                </a:cubicBezTo>
                <a:cubicBezTo>
                  <a:pt x="129704" y="37604"/>
                  <a:pt x="129647" y="37737"/>
                  <a:pt x="129837" y="37699"/>
                </a:cubicBezTo>
                <a:cubicBezTo>
                  <a:pt x="129799" y="37661"/>
                  <a:pt x="129761" y="37623"/>
                  <a:pt x="129761" y="37547"/>
                </a:cubicBezTo>
                <a:cubicBezTo>
                  <a:pt x="129894" y="37566"/>
                  <a:pt x="129894" y="37680"/>
                  <a:pt x="129970" y="37756"/>
                </a:cubicBezTo>
                <a:cubicBezTo>
                  <a:pt x="130236" y="37680"/>
                  <a:pt x="129951" y="37642"/>
                  <a:pt x="129970" y="37490"/>
                </a:cubicBezTo>
                <a:close/>
                <a:moveTo>
                  <a:pt x="130503" y="37547"/>
                </a:moveTo>
                <a:cubicBezTo>
                  <a:pt x="130522" y="37585"/>
                  <a:pt x="130560" y="37642"/>
                  <a:pt x="130560" y="37699"/>
                </a:cubicBezTo>
                <a:cubicBezTo>
                  <a:pt x="130427" y="37718"/>
                  <a:pt x="130427" y="37623"/>
                  <a:pt x="130427" y="37547"/>
                </a:cubicBezTo>
                <a:cubicBezTo>
                  <a:pt x="130331" y="37566"/>
                  <a:pt x="130369" y="37680"/>
                  <a:pt x="130369" y="37756"/>
                </a:cubicBezTo>
                <a:cubicBezTo>
                  <a:pt x="130693" y="37794"/>
                  <a:pt x="131130" y="37851"/>
                  <a:pt x="131492" y="37813"/>
                </a:cubicBezTo>
                <a:cubicBezTo>
                  <a:pt x="131035" y="37756"/>
                  <a:pt x="131035" y="37623"/>
                  <a:pt x="130636" y="37699"/>
                </a:cubicBezTo>
                <a:cubicBezTo>
                  <a:pt x="130826" y="37623"/>
                  <a:pt x="130712" y="37566"/>
                  <a:pt x="130503" y="37547"/>
                </a:cubicBezTo>
                <a:close/>
                <a:moveTo>
                  <a:pt x="131948" y="37699"/>
                </a:moveTo>
                <a:cubicBezTo>
                  <a:pt x="131872" y="37718"/>
                  <a:pt x="131910" y="37756"/>
                  <a:pt x="131948" y="37756"/>
                </a:cubicBezTo>
                <a:cubicBezTo>
                  <a:pt x="132024" y="37889"/>
                  <a:pt x="131568" y="37775"/>
                  <a:pt x="131815" y="37756"/>
                </a:cubicBezTo>
                <a:cubicBezTo>
                  <a:pt x="131796" y="37680"/>
                  <a:pt x="131739" y="37775"/>
                  <a:pt x="131625" y="37756"/>
                </a:cubicBezTo>
                <a:cubicBezTo>
                  <a:pt x="131663" y="37985"/>
                  <a:pt x="131777" y="37851"/>
                  <a:pt x="132024" y="37908"/>
                </a:cubicBezTo>
                <a:cubicBezTo>
                  <a:pt x="132043" y="37794"/>
                  <a:pt x="131967" y="37775"/>
                  <a:pt x="131948" y="37699"/>
                </a:cubicBezTo>
                <a:close/>
                <a:moveTo>
                  <a:pt x="133223" y="37813"/>
                </a:moveTo>
                <a:cubicBezTo>
                  <a:pt x="133089" y="37832"/>
                  <a:pt x="133051" y="37928"/>
                  <a:pt x="132880" y="37908"/>
                </a:cubicBezTo>
                <a:cubicBezTo>
                  <a:pt x="132975" y="37985"/>
                  <a:pt x="133185" y="37985"/>
                  <a:pt x="133356" y="38004"/>
                </a:cubicBezTo>
                <a:cubicBezTo>
                  <a:pt x="133318" y="37928"/>
                  <a:pt x="133261" y="37889"/>
                  <a:pt x="133223" y="37813"/>
                </a:cubicBezTo>
                <a:close/>
                <a:moveTo>
                  <a:pt x="132690" y="37851"/>
                </a:moveTo>
                <a:cubicBezTo>
                  <a:pt x="132671" y="37794"/>
                  <a:pt x="132614" y="37832"/>
                  <a:pt x="132614" y="37851"/>
                </a:cubicBezTo>
                <a:cubicBezTo>
                  <a:pt x="132062" y="37794"/>
                  <a:pt x="132195" y="37947"/>
                  <a:pt x="132747" y="37966"/>
                </a:cubicBezTo>
                <a:cubicBezTo>
                  <a:pt x="132747" y="37908"/>
                  <a:pt x="132671" y="37928"/>
                  <a:pt x="132614" y="37908"/>
                </a:cubicBezTo>
                <a:cubicBezTo>
                  <a:pt x="132614" y="37870"/>
                  <a:pt x="132652" y="37851"/>
                  <a:pt x="132690" y="37851"/>
                </a:cubicBezTo>
                <a:close/>
                <a:moveTo>
                  <a:pt x="133413" y="37966"/>
                </a:moveTo>
                <a:cubicBezTo>
                  <a:pt x="133451" y="38080"/>
                  <a:pt x="133736" y="37985"/>
                  <a:pt x="133888" y="38023"/>
                </a:cubicBezTo>
                <a:cubicBezTo>
                  <a:pt x="133755" y="37813"/>
                  <a:pt x="133622" y="37889"/>
                  <a:pt x="133413" y="37966"/>
                </a:cubicBezTo>
                <a:close/>
                <a:moveTo>
                  <a:pt x="133945" y="37908"/>
                </a:moveTo>
                <a:cubicBezTo>
                  <a:pt x="133850" y="38099"/>
                  <a:pt x="134136" y="38004"/>
                  <a:pt x="134079" y="38175"/>
                </a:cubicBezTo>
                <a:cubicBezTo>
                  <a:pt x="134174" y="38118"/>
                  <a:pt x="134212" y="38023"/>
                  <a:pt x="134345" y="38023"/>
                </a:cubicBezTo>
                <a:cubicBezTo>
                  <a:pt x="134288" y="37928"/>
                  <a:pt x="134136" y="37908"/>
                  <a:pt x="133945" y="37908"/>
                </a:cubicBezTo>
                <a:close/>
                <a:moveTo>
                  <a:pt x="134877" y="37966"/>
                </a:moveTo>
                <a:cubicBezTo>
                  <a:pt x="134877" y="38175"/>
                  <a:pt x="135410" y="38004"/>
                  <a:pt x="135543" y="38118"/>
                </a:cubicBezTo>
                <a:cubicBezTo>
                  <a:pt x="135467" y="37947"/>
                  <a:pt x="135068" y="38023"/>
                  <a:pt x="134877" y="37966"/>
                </a:cubicBezTo>
                <a:close/>
                <a:moveTo>
                  <a:pt x="135733" y="38175"/>
                </a:moveTo>
                <a:cubicBezTo>
                  <a:pt x="136266" y="38194"/>
                  <a:pt x="136779" y="38213"/>
                  <a:pt x="137274" y="38270"/>
                </a:cubicBezTo>
                <a:cubicBezTo>
                  <a:pt x="136856" y="38137"/>
                  <a:pt x="136133" y="38004"/>
                  <a:pt x="135733" y="38175"/>
                </a:cubicBezTo>
                <a:close/>
                <a:moveTo>
                  <a:pt x="137788" y="38213"/>
                </a:moveTo>
                <a:cubicBezTo>
                  <a:pt x="137654" y="38251"/>
                  <a:pt x="137350" y="38156"/>
                  <a:pt x="137331" y="38270"/>
                </a:cubicBezTo>
                <a:cubicBezTo>
                  <a:pt x="137407" y="38441"/>
                  <a:pt x="137807" y="38156"/>
                  <a:pt x="137788" y="38536"/>
                </a:cubicBezTo>
                <a:cubicBezTo>
                  <a:pt x="137940" y="38517"/>
                  <a:pt x="137845" y="38251"/>
                  <a:pt x="137788" y="38232"/>
                </a:cubicBezTo>
                <a:close/>
                <a:moveTo>
                  <a:pt x="104463" y="25507"/>
                </a:moveTo>
                <a:cubicBezTo>
                  <a:pt x="104444" y="25545"/>
                  <a:pt x="104482" y="25545"/>
                  <a:pt x="104520" y="25564"/>
                </a:cubicBezTo>
                <a:lnTo>
                  <a:pt x="104653" y="25564"/>
                </a:lnTo>
                <a:lnTo>
                  <a:pt x="104653" y="25241"/>
                </a:lnTo>
                <a:lnTo>
                  <a:pt x="104463" y="25241"/>
                </a:lnTo>
                <a:cubicBezTo>
                  <a:pt x="104463" y="25298"/>
                  <a:pt x="104539" y="25279"/>
                  <a:pt x="104596" y="25298"/>
                </a:cubicBezTo>
                <a:cubicBezTo>
                  <a:pt x="104387" y="25355"/>
                  <a:pt x="104596" y="25431"/>
                  <a:pt x="104463" y="25507"/>
                </a:cubicBezTo>
                <a:close/>
                <a:moveTo>
                  <a:pt x="105985" y="25355"/>
                </a:moveTo>
                <a:cubicBezTo>
                  <a:pt x="105909" y="25165"/>
                  <a:pt x="105547" y="25450"/>
                  <a:pt x="105509" y="25298"/>
                </a:cubicBezTo>
                <a:cubicBezTo>
                  <a:pt x="105300" y="25488"/>
                  <a:pt x="105852" y="25355"/>
                  <a:pt x="105985" y="25355"/>
                </a:cubicBezTo>
                <a:close/>
                <a:moveTo>
                  <a:pt x="109161" y="25963"/>
                </a:moveTo>
                <a:cubicBezTo>
                  <a:pt x="109047" y="26001"/>
                  <a:pt x="108781" y="25906"/>
                  <a:pt x="108781" y="26021"/>
                </a:cubicBezTo>
                <a:cubicBezTo>
                  <a:pt x="108667" y="26173"/>
                  <a:pt x="109218" y="26097"/>
                  <a:pt x="109161" y="25963"/>
                </a:cubicBezTo>
                <a:close/>
                <a:moveTo>
                  <a:pt x="114677" y="26116"/>
                </a:moveTo>
                <a:cubicBezTo>
                  <a:pt x="114677" y="26001"/>
                  <a:pt x="114392" y="26097"/>
                  <a:pt x="114278" y="26078"/>
                </a:cubicBezTo>
                <a:cubicBezTo>
                  <a:pt x="114278" y="26211"/>
                  <a:pt x="114601" y="26192"/>
                  <a:pt x="114677" y="26116"/>
                </a:cubicBezTo>
                <a:close/>
                <a:moveTo>
                  <a:pt x="118938" y="26648"/>
                </a:moveTo>
                <a:cubicBezTo>
                  <a:pt x="119052" y="26629"/>
                  <a:pt x="119090" y="26553"/>
                  <a:pt x="119071" y="26439"/>
                </a:cubicBezTo>
                <a:lnTo>
                  <a:pt x="118805" y="26439"/>
                </a:lnTo>
                <a:cubicBezTo>
                  <a:pt x="118805" y="26534"/>
                  <a:pt x="118976" y="26496"/>
                  <a:pt x="118938" y="26648"/>
                </a:cubicBezTo>
                <a:close/>
                <a:moveTo>
                  <a:pt x="116085" y="26686"/>
                </a:moveTo>
                <a:cubicBezTo>
                  <a:pt x="116085" y="26781"/>
                  <a:pt x="116009" y="26953"/>
                  <a:pt x="116218" y="26895"/>
                </a:cubicBezTo>
                <a:cubicBezTo>
                  <a:pt x="116180" y="26857"/>
                  <a:pt x="116142" y="26819"/>
                  <a:pt x="116142" y="26743"/>
                </a:cubicBezTo>
                <a:cubicBezTo>
                  <a:pt x="116332" y="26781"/>
                  <a:pt x="116484" y="26819"/>
                  <a:pt x="116674" y="26838"/>
                </a:cubicBezTo>
                <a:cubicBezTo>
                  <a:pt x="116541" y="26629"/>
                  <a:pt x="116389" y="26743"/>
                  <a:pt x="116085" y="26686"/>
                </a:cubicBezTo>
                <a:close/>
                <a:moveTo>
                  <a:pt x="117930" y="26800"/>
                </a:moveTo>
                <a:cubicBezTo>
                  <a:pt x="117759" y="26914"/>
                  <a:pt x="117683" y="27010"/>
                  <a:pt x="117473" y="27010"/>
                </a:cubicBezTo>
                <a:cubicBezTo>
                  <a:pt x="117492" y="27219"/>
                  <a:pt x="117873" y="26972"/>
                  <a:pt x="118063" y="27105"/>
                </a:cubicBezTo>
                <a:cubicBezTo>
                  <a:pt x="118215" y="27048"/>
                  <a:pt x="117797" y="27010"/>
                  <a:pt x="117930" y="26800"/>
                </a:cubicBezTo>
                <a:close/>
                <a:moveTo>
                  <a:pt x="117017" y="26800"/>
                </a:moveTo>
                <a:cubicBezTo>
                  <a:pt x="116770" y="26743"/>
                  <a:pt x="116827" y="26934"/>
                  <a:pt x="116617" y="26895"/>
                </a:cubicBezTo>
                <a:cubicBezTo>
                  <a:pt x="116808" y="26953"/>
                  <a:pt x="116884" y="27010"/>
                  <a:pt x="117150" y="26895"/>
                </a:cubicBezTo>
                <a:cubicBezTo>
                  <a:pt x="117131" y="26838"/>
                  <a:pt x="117017" y="26857"/>
                  <a:pt x="117017" y="26800"/>
                </a:cubicBezTo>
                <a:close/>
                <a:moveTo>
                  <a:pt x="115419" y="27010"/>
                </a:moveTo>
                <a:cubicBezTo>
                  <a:pt x="115362" y="27295"/>
                  <a:pt x="115704" y="27086"/>
                  <a:pt x="115876" y="27105"/>
                </a:cubicBezTo>
                <a:cubicBezTo>
                  <a:pt x="115800" y="27010"/>
                  <a:pt x="115533" y="27067"/>
                  <a:pt x="115419" y="27010"/>
                </a:cubicBezTo>
                <a:close/>
                <a:moveTo>
                  <a:pt x="120536" y="27162"/>
                </a:moveTo>
                <a:cubicBezTo>
                  <a:pt x="120460" y="27162"/>
                  <a:pt x="120498" y="27219"/>
                  <a:pt x="120536" y="27219"/>
                </a:cubicBezTo>
                <a:cubicBezTo>
                  <a:pt x="120460" y="27333"/>
                  <a:pt x="120231" y="27105"/>
                  <a:pt x="120269" y="27371"/>
                </a:cubicBezTo>
                <a:cubicBezTo>
                  <a:pt x="120536" y="27314"/>
                  <a:pt x="120859" y="27257"/>
                  <a:pt x="120859" y="27523"/>
                </a:cubicBezTo>
                <a:cubicBezTo>
                  <a:pt x="120954" y="27504"/>
                  <a:pt x="120878" y="27371"/>
                  <a:pt x="120992" y="27371"/>
                </a:cubicBezTo>
                <a:cubicBezTo>
                  <a:pt x="121068" y="27371"/>
                  <a:pt x="121049" y="27466"/>
                  <a:pt x="121068" y="27523"/>
                </a:cubicBezTo>
                <a:cubicBezTo>
                  <a:pt x="121525" y="27352"/>
                  <a:pt x="121278" y="27561"/>
                  <a:pt x="121715" y="27409"/>
                </a:cubicBezTo>
                <a:cubicBezTo>
                  <a:pt x="121354" y="27219"/>
                  <a:pt x="120859" y="27333"/>
                  <a:pt x="120536" y="27162"/>
                </a:cubicBezTo>
                <a:close/>
                <a:moveTo>
                  <a:pt x="118995" y="27162"/>
                </a:moveTo>
                <a:cubicBezTo>
                  <a:pt x="119090" y="27314"/>
                  <a:pt x="119185" y="27219"/>
                  <a:pt x="119471" y="27257"/>
                </a:cubicBezTo>
                <a:cubicBezTo>
                  <a:pt x="119394" y="27162"/>
                  <a:pt x="119204" y="27143"/>
                  <a:pt x="118995" y="27162"/>
                </a:cubicBezTo>
                <a:close/>
                <a:moveTo>
                  <a:pt x="123180" y="27409"/>
                </a:moveTo>
                <a:cubicBezTo>
                  <a:pt x="123256" y="27523"/>
                  <a:pt x="122913" y="27561"/>
                  <a:pt x="122856" y="27371"/>
                </a:cubicBezTo>
                <a:cubicBezTo>
                  <a:pt x="122609" y="27485"/>
                  <a:pt x="122248" y="27466"/>
                  <a:pt x="121981" y="27371"/>
                </a:cubicBezTo>
                <a:cubicBezTo>
                  <a:pt x="122076" y="27618"/>
                  <a:pt x="122343" y="27447"/>
                  <a:pt x="122590" y="27523"/>
                </a:cubicBezTo>
                <a:cubicBezTo>
                  <a:pt x="122647" y="27694"/>
                  <a:pt x="122362" y="27599"/>
                  <a:pt x="122324" y="27675"/>
                </a:cubicBezTo>
                <a:cubicBezTo>
                  <a:pt x="122305" y="27713"/>
                  <a:pt x="122343" y="27713"/>
                  <a:pt x="122381" y="27732"/>
                </a:cubicBezTo>
                <a:cubicBezTo>
                  <a:pt x="122438" y="27713"/>
                  <a:pt x="122457" y="27751"/>
                  <a:pt x="122457" y="27770"/>
                </a:cubicBezTo>
                <a:cubicBezTo>
                  <a:pt x="122552" y="27751"/>
                  <a:pt x="122438" y="27732"/>
                  <a:pt x="122457" y="27675"/>
                </a:cubicBezTo>
                <a:cubicBezTo>
                  <a:pt x="122571" y="27656"/>
                  <a:pt x="122571" y="27713"/>
                  <a:pt x="122590" y="27770"/>
                </a:cubicBezTo>
                <a:cubicBezTo>
                  <a:pt x="122742" y="27675"/>
                  <a:pt x="122932" y="27866"/>
                  <a:pt x="122913" y="27675"/>
                </a:cubicBezTo>
                <a:cubicBezTo>
                  <a:pt x="123104" y="27847"/>
                  <a:pt x="123389" y="27675"/>
                  <a:pt x="123522" y="27827"/>
                </a:cubicBezTo>
                <a:cubicBezTo>
                  <a:pt x="123484" y="27637"/>
                  <a:pt x="123959" y="27847"/>
                  <a:pt x="124055" y="27827"/>
                </a:cubicBezTo>
                <a:cubicBezTo>
                  <a:pt x="124226" y="27675"/>
                  <a:pt x="123674" y="27656"/>
                  <a:pt x="123655" y="27466"/>
                </a:cubicBezTo>
                <a:cubicBezTo>
                  <a:pt x="123465" y="27466"/>
                  <a:pt x="123503" y="27618"/>
                  <a:pt x="123313" y="27618"/>
                </a:cubicBezTo>
                <a:cubicBezTo>
                  <a:pt x="123180" y="27637"/>
                  <a:pt x="123332" y="27466"/>
                  <a:pt x="123389" y="27466"/>
                </a:cubicBezTo>
                <a:cubicBezTo>
                  <a:pt x="123370" y="27295"/>
                  <a:pt x="123161" y="27580"/>
                  <a:pt x="123180" y="27409"/>
                </a:cubicBezTo>
                <a:close/>
                <a:moveTo>
                  <a:pt x="124454" y="27885"/>
                </a:moveTo>
                <a:cubicBezTo>
                  <a:pt x="124625" y="27923"/>
                  <a:pt x="124587" y="27789"/>
                  <a:pt x="124720" y="27770"/>
                </a:cubicBezTo>
                <a:cubicBezTo>
                  <a:pt x="124663" y="27599"/>
                  <a:pt x="124207" y="27732"/>
                  <a:pt x="124055" y="27618"/>
                </a:cubicBezTo>
                <a:cubicBezTo>
                  <a:pt x="124093" y="27770"/>
                  <a:pt x="124378" y="27751"/>
                  <a:pt x="124454" y="27885"/>
                </a:cubicBezTo>
                <a:close/>
                <a:moveTo>
                  <a:pt x="91833" y="30167"/>
                </a:moveTo>
                <a:lnTo>
                  <a:pt x="91567" y="30167"/>
                </a:lnTo>
                <a:cubicBezTo>
                  <a:pt x="91567" y="30357"/>
                  <a:pt x="91624" y="30186"/>
                  <a:pt x="91776" y="30205"/>
                </a:cubicBezTo>
                <a:cubicBezTo>
                  <a:pt x="91757" y="30300"/>
                  <a:pt x="91662" y="30338"/>
                  <a:pt x="91510" y="30319"/>
                </a:cubicBezTo>
                <a:cubicBezTo>
                  <a:pt x="91301" y="30395"/>
                  <a:pt x="91738" y="30357"/>
                  <a:pt x="91833" y="30376"/>
                </a:cubicBezTo>
                <a:lnTo>
                  <a:pt x="91833" y="30167"/>
                </a:lnTo>
                <a:close/>
                <a:moveTo>
                  <a:pt x="91776" y="30528"/>
                </a:moveTo>
                <a:cubicBezTo>
                  <a:pt x="91814" y="30566"/>
                  <a:pt x="91833" y="30605"/>
                  <a:pt x="91833" y="30681"/>
                </a:cubicBezTo>
                <a:cubicBezTo>
                  <a:pt x="91966" y="30605"/>
                  <a:pt x="92138" y="30490"/>
                  <a:pt x="92176" y="30681"/>
                </a:cubicBezTo>
                <a:cubicBezTo>
                  <a:pt x="92347" y="30681"/>
                  <a:pt x="92461" y="30662"/>
                  <a:pt x="92442" y="30528"/>
                </a:cubicBezTo>
                <a:cubicBezTo>
                  <a:pt x="92214" y="30643"/>
                  <a:pt x="91947" y="30414"/>
                  <a:pt x="91776" y="30528"/>
                </a:cubicBezTo>
                <a:close/>
                <a:moveTo>
                  <a:pt x="88048" y="32373"/>
                </a:moveTo>
                <a:cubicBezTo>
                  <a:pt x="88295" y="32335"/>
                  <a:pt x="88371" y="32450"/>
                  <a:pt x="88581" y="32431"/>
                </a:cubicBezTo>
                <a:cubicBezTo>
                  <a:pt x="88562" y="32221"/>
                  <a:pt x="88143" y="32164"/>
                  <a:pt x="88048" y="32373"/>
                </a:cubicBezTo>
                <a:close/>
                <a:moveTo>
                  <a:pt x="93431" y="32431"/>
                </a:moveTo>
                <a:cubicBezTo>
                  <a:pt x="93355" y="32450"/>
                  <a:pt x="93374" y="32526"/>
                  <a:pt x="93374" y="32583"/>
                </a:cubicBezTo>
                <a:cubicBezTo>
                  <a:pt x="93583" y="32659"/>
                  <a:pt x="93926" y="32640"/>
                  <a:pt x="94230" y="32640"/>
                </a:cubicBezTo>
                <a:cubicBezTo>
                  <a:pt x="94059" y="32431"/>
                  <a:pt x="93602" y="32697"/>
                  <a:pt x="93431" y="32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3"/>
          <p:cNvSpPr txBox="1">
            <a:spLocks noGrp="1"/>
          </p:cNvSpPr>
          <p:nvPr>
            <p:ph type="subTitle" idx="1"/>
          </p:nvPr>
        </p:nvSpPr>
        <p:spPr>
          <a:xfrm>
            <a:off x="714950" y="2230360"/>
            <a:ext cx="2068200" cy="52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4" name="Google Shape;164;p13"/>
          <p:cNvSpPr txBox="1">
            <a:spLocks noGrp="1"/>
          </p:cNvSpPr>
          <p:nvPr>
            <p:ph type="subTitle" idx="2"/>
          </p:nvPr>
        </p:nvSpPr>
        <p:spPr>
          <a:xfrm>
            <a:off x="3538769" y="2230350"/>
            <a:ext cx="2068200" cy="52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5" name="Google Shape;165;p13"/>
          <p:cNvSpPr txBox="1">
            <a:spLocks noGrp="1"/>
          </p:cNvSpPr>
          <p:nvPr>
            <p:ph type="subTitle" idx="3"/>
          </p:nvPr>
        </p:nvSpPr>
        <p:spPr>
          <a:xfrm>
            <a:off x="714950" y="4078400"/>
            <a:ext cx="2068200" cy="52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6" name="Google Shape;166;p13"/>
          <p:cNvSpPr txBox="1">
            <a:spLocks noGrp="1"/>
          </p:cNvSpPr>
          <p:nvPr>
            <p:ph type="subTitle" idx="4"/>
          </p:nvPr>
        </p:nvSpPr>
        <p:spPr>
          <a:xfrm>
            <a:off x="3538769" y="4078428"/>
            <a:ext cx="2068200" cy="52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7" name="Google Shape;167;p13"/>
          <p:cNvSpPr txBox="1">
            <a:spLocks noGrp="1"/>
          </p:cNvSpPr>
          <p:nvPr>
            <p:ph type="title" idx="5" hasCustomPrompt="1"/>
          </p:nvPr>
        </p:nvSpPr>
        <p:spPr>
          <a:xfrm>
            <a:off x="714948" y="1229750"/>
            <a:ext cx="734700" cy="697500"/>
          </a:xfrm>
          <a:prstGeom prst="rect">
            <a:avLst/>
          </a:prstGeom>
          <a:noFill/>
          <a:ln>
            <a:noFill/>
          </a:ln>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lt2"/>
                </a:solidFill>
                <a:highlight>
                  <a:schemeClr val="dk2"/>
                </a:high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8" name="Google Shape;168;p13"/>
          <p:cNvSpPr txBox="1">
            <a:spLocks noGrp="1"/>
          </p:cNvSpPr>
          <p:nvPr>
            <p:ph type="title" idx="6" hasCustomPrompt="1"/>
          </p:nvPr>
        </p:nvSpPr>
        <p:spPr>
          <a:xfrm>
            <a:off x="714948" y="3077887"/>
            <a:ext cx="734700" cy="697500"/>
          </a:xfrm>
          <a:prstGeom prst="rect">
            <a:avLst/>
          </a:prstGeom>
          <a:noFill/>
          <a:ln>
            <a:noFill/>
          </a:ln>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lt2"/>
                </a:solidFill>
                <a:highlight>
                  <a:schemeClr val="dk2"/>
                </a:high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9" name="Google Shape;169;p13"/>
          <p:cNvSpPr txBox="1">
            <a:spLocks noGrp="1"/>
          </p:cNvSpPr>
          <p:nvPr>
            <p:ph type="title" idx="7" hasCustomPrompt="1"/>
          </p:nvPr>
        </p:nvSpPr>
        <p:spPr>
          <a:xfrm>
            <a:off x="3538764" y="1229762"/>
            <a:ext cx="734700" cy="697500"/>
          </a:xfrm>
          <a:prstGeom prst="rect">
            <a:avLst/>
          </a:prstGeom>
          <a:noFill/>
          <a:ln>
            <a:noFill/>
          </a:ln>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lt2"/>
                </a:solidFill>
                <a:highlight>
                  <a:schemeClr val="dk2"/>
                </a:high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0" name="Google Shape;170;p13"/>
          <p:cNvSpPr txBox="1">
            <a:spLocks noGrp="1"/>
          </p:cNvSpPr>
          <p:nvPr>
            <p:ph type="title" idx="8" hasCustomPrompt="1"/>
          </p:nvPr>
        </p:nvSpPr>
        <p:spPr>
          <a:xfrm>
            <a:off x="3538764" y="3089537"/>
            <a:ext cx="734700" cy="697500"/>
          </a:xfrm>
          <a:prstGeom prst="rect">
            <a:avLst/>
          </a:prstGeom>
          <a:noFill/>
          <a:ln>
            <a:noFill/>
          </a:ln>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lt2"/>
                </a:solidFill>
                <a:highlight>
                  <a:schemeClr val="dk2"/>
                </a:high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1" name="Google Shape;171;p13"/>
          <p:cNvSpPr txBox="1">
            <a:spLocks noGrp="1"/>
          </p:cNvSpPr>
          <p:nvPr>
            <p:ph type="subTitle" idx="9"/>
          </p:nvPr>
        </p:nvSpPr>
        <p:spPr>
          <a:xfrm>
            <a:off x="714948" y="1927250"/>
            <a:ext cx="20682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172" name="Google Shape;172;p13"/>
          <p:cNvSpPr txBox="1">
            <a:spLocks noGrp="1"/>
          </p:cNvSpPr>
          <p:nvPr>
            <p:ph type="subTitle" idx="13"/>
          </p:nvPr>
        </p:nvSpPr>
        <p:spPr>
          <a:xfrm>
            <a:off x="3538764" y="1927250"/>
            <a:ext cx="20682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173" name="Google Shape;173;p13"/>
          <p:cNvSpPr txBox="1">
            <a:spLocks noGrp="1"/>
          </p:cNvSpPr>
          <p:nvPr>
            <p:ph type="subTitle" idx="14"/>
          </p:nvPr>
        </p:nvSpPr>
        <p:spPr>
          <a:xfrm>
            <a:off x="714948" y="3775363"/>
            <a:ext cx="20682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174" name="Google Shape;174;p13"/>
          <p:cNvSpPr txBox="1">
            <a:spLocks noGrp="1"/>
          </p:cNvSpPr>
          <p:nvPr>
            <p:ph type="subTitle" idx="15"/>
          </p:nvPr>
        </p:nvSpPr>
        <p:spPr>
          <a:xfrm>
            <a:off x="3538764" y="3775387"/>
            <a:ext cx="20682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175" name="Google Shape;175;p13"/>
          <p:cNvSpPr txBox="1">
            <a:spLocks noGrp="1"/>
          </p:cNvSpPr>
          <p:nvPr>
            <p:ph type="subTitle" idx="16"/>
          </p:nvPr>
        </p:nvSpPr>
        <p:spPr>
          <a:xfrm>
            <a:off x="6362572" y="2230350"/>
            <a:ext cx="2068200" cy="52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6" name="Google Shape;176;p13"/>
          <p:cNvSpPr txBox="1">
            <a:spLocks noGrp="1"/>
          </p:cNvSpPr>
          <p:nvPr>
            <p:ph type="subTitle" idx="17"/>
          </p:nvPr>
        </p:nvSpPr>
        <p:spPr>
          <a:xfrm>
            <a:off x="6362572" y="4078428"/>
            <a:ext cx="2068200" cy="52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7" name="Google Shape;177;p13"/>
          <p:cNvSpPr txBox="1">
            <a:spLocks noGrp="1"/>
          </p:cNvSpPr>
          <p:nvPr>
            <p:ph type="title" idx="18" hasCustomPrompt="1"/>
          </p:nvPr>
        </p:nvSpPr>
        <p:spPr>
          <a:xfrm>
            <a:off x="6362564" y="1229762"/>
            <a:ext cx="734700" cy="697500"/>
          </a:xfrm>
          <a:prstGeom prst="rect">
            <a:avLst/>
          </a:prstGeom>
          <a:noFill/>
          <a:ln>
            <a:noFill/>
          </a:ln>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lt2"/>
                </a:solidFill>
                <a:highlight>
                  <a:schemeClr val="dk2"/>
                </a:high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8" name="Google Shape;178;p13"/>
          <p:cNvSpPr txBox="1">
            <a:spLocks noGrp="1"/>
          </p:cNvSpPr>
          <p:nvPr>
            <p:ph type="title" idx="19" hasCustomPrompt="1"/>
          </p:nvPr>
        </p:nvSpPr>
        <p:spPr>
          <a:xfrm>
            <a:off x="6362564" y="3077887"/>
            <a:ext cx="734700" cy="697500"/>
          </a:xfrm>
          <a:prstGeom prst="rect">
            <a:avLst/>
          </a:prstGeom>
          <a:noFill/>
          <a:ln>
            <a:noFill/>
          </a:ln>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lt2"/>
                </a:solidFill>
                <a:highlight>
                  <a:schemeClr val="dk2"/>
                </a:high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9" name="Google Shape;179;p13"/>
          <p:cNvSpPr txBox="1">
            <a:spLocks noGrp="1"/>
          </p:cNvSpPr>
          <p:nvPr>
            <p:ph type="subTitle" idx="20"/>
          </p:nvPr>
        </p:nvSpPr>
        <p:spPr>
          <a:xfrm>
            <a:off x="6362564" y="3775387"/>
            <a:ext cx="20682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
        <p:nvSpPr>
          <p:cNvPr id="180" name="Google Shape;180;p13"/>
          <p:cNvSpPr txBox="1">
            <a:spLocks noGrp="1"/>
          </p:cNvSpPr>
          <p:nvPr>
            <p:ph type="subTitle" idx="21"/>
          </p:nvPr>
        </p:nvSpPr>
        <p:spPr>
          <a:xfrm>
            <a:off x="6362564" y="1927262"/>
            <a:ext cx="20682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600">
                <a:highlight>
                  <a:schemeClr val="lt1"/>
                </a:highlight>
                <a:latin typeface="Bahiana"/>
                <a:ea typeface="Bahiana"/>
                <a:cs typeface="Bahiana"/>
                <a:sym typeface="Bahiana"/>
              </a:defRPr>
            </a:lvl1pPr>
            <a:lvl2pPr lvl="1"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highlight>
                  <a:schemeClr val="lt1"/>
                </a:highlight>
                <a:latin typeface="Bebas Neue"/>
                <a:ea typeface="Bebas Neue"/>
                <a:cs typeface="Bebas Neue"/>
                <a:sym typeface="Bebas Neu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204"/>
        <p:cNvGrpSpPr/>
        <p:nvPr/>
      </p:nvGrpSpPr>
      <p:grpSpPr>
        <a:xfrm>
          <a:off x="0" y="0"/>
          <a:ext cx="0" cy="0"/>
          <a:chOff x="0" y="0"/>
          <a:chExt cx="0" cy="0"/>
        </a:xfrm>
      </p:grpSpPr>
      <p:sp>
        <p:nvSpPr>
          <p:cNvPr id="205" name="Google Shape;205;p16"/>
          <p:cNvSpPr/>
          <p:nvPr/>
        </p:nvSpPr>
        <p:spPr>
          <a:xfrm>
            <a:off x="8211587" y="822060"/>
            <a:ext cx="1477556" cy="1595547"/>
          </a:xfrm>
          <a:custGeom>
            <a:avLst/>
            <a:gdLst/>
            <a:ahLst/>
            <a:cxnLst/>
            <a:rect l="l" t="t" r="r" b="b"/>
            <a:pathLst>
              <a:path w="109085" h="117796" extrusionOk="0">
                <a:moveTo>
                  <a:pt x="34732" y="23947"/>
                </a:moveTo>
                <a:cubicBezTo>
                  <a:pt x="39012" y="19173"/>
                  <a:pt x="44547" y="16282"/>
                  <a:pt x="49264" y="11603"/>
                </a:cubicBezTo>
                <a:cubicBezTo>
                  <a:pt x="49321" y="11489"/>
                  <a:pt x="48751" y="11356"/>
                  <a:pt x="48846" y="11222"/>
                </a:cubicBezTo>
                <a:cubicBezTo>
                  <a:pt x="50424" y="10557"/>
                  <a:pt x="51204" y="9568"/>
                  <a:pt x="52574" y="9301"/>
                </a:cubicBezTo>
                <a:cubicBezTo>
                  <a:pt x="51623" y="8655"/>
                  <a:pt x="53392" y="8521"/>
                  <a:pt x="53639" y="7989"/>
                </a:cubicBezTo>
                <a:cubicBezTo>
                  <a:pt x="53696" y="8350"/>
                  <a:pt x="54248" y="8426"/>
                  <a:pt x="54476" y="8141"/>
                </a:cubicBezTo>
                <a:cubicBezTo>
                  <a:pt x="52212" y="12154"/>
                  <a:pt x="44490" y="16853"/>
                  <a:pt x="41485" y="21265"/>
                </a:cubicBezTo>
                <a:cubicBezTo>
                  <a:pt x="42379" y="20790"/>
                  <a:pt x="42569" y="20295"/>
                  <a:pt x="43444" y="19725"/>
                </a:cubicBezTo>
                <a:cubicBezTo>
                  <a:pt x="42873" y="20847"/>
                  <a:pt x="41123" y="22331"/>
                  <a:pt x="40400" y="23510"/>
                </a:cubicBezTo>
                <a:cubicBezTo>
                  <a:pt x="43976" y="20733"/>
                  <a:pt x="47210" y="18393"/>
                  <a:pt x="49797" y="16016"/>
                </a:cubicBezTo>
                <a:cubicBezTo>
                  <a:pt x="50006" y="16035"/>
                  <a:pt x="50272" y="16111"/>
                  <a:pt x="50577" y="16263"/>
                </a:cubicBezTo>
                <a:cubicBezTo>
                  <a:pt x="51623" y="15483"/>
                  <a:pt x="51185" y="14760"/>
                  <a:pt x="51547" y="14171"/>
                </a:cubicBezTo>
                <a:cubicBezTo>
                  <a:pt x="51851" y="14171"/>
                  <a:pt x="51851" y="14266"/>
                  <a:pt x="52079" y="14399"/>
                </a:cubicBezTo>
                <a:cubicBezTo>
                  <a:pt x="52479" y="13638"/>
                  <a:pt x="52479" y="13239"/>
                  <a:pt x="53506" y="12934"/>
                </a:cubicBezTo>
                <a:cubicBezTo>
                  <a:pt x="53677" y="13048"/>
                  <a:pt x="53487" y="13144"/>
                  <a:pt x="53734" y="13239"/>
                </a:cubicBezTo>
                <a:cubicBezTo>
                  <a:pt x="54438" y="13410"/>
                  <a:pt x="55313" y="12744"/>
                  <a:pt x="54000" y="12326"/>
                </a:cubicBezTo>
                <a:cubicBezTo>
                  <a:pt x="54362" y="12364"/>
                  <a:pt x="54799" y="12269"/>
                  <a:pt x="55008" y="12554"/>
                </a:cubicBezTo>
                <a:cubicBezTo>
                  <a:pt x="55237" y="11831"/>
                  <a:pt x="56188" y="12097"/>
                  <a:pt x="56663" y="11698"/>
                </a:cubicBezTo>
                <a:cubicBezTo>
                  <a:pt x="56853" y="12040"/>
                  <a:pt x="56644" y="12383"/>
                  <a:pt x="56340" y="12706"/>
                </a:cubicBezTo>
                <a:cubicBezTo>
                  <a:pt x="56987" y="12839"/>
                  <a:pt x="57158" y="12307"/>
                  <a:pt x="57557" y="12097"/>
                </a:cubicBezTo>
                <a:cubicBezTo>
                  <a:pt x="56549" y="13029"/>
                  <a:pt x="56701" y="14342"/>
                  <a:pt x="55769" y="15502"/>
                </a:cubicBezTo>
                <a:cubicBezTo>
                  <a:pt x="58204" y="14342"/>
                  <a:pt x="59650" y="12173"/>
                  <a:pt x="61076" y="11013"/>
                </a:cubicBezTo>
                <a:cubicBezTo>
                  <a:pt x="60372" y="10747"/>
                  <a:pt x="60639" y="11565"/>
                  <a:pt x="59688" y="11241"/>
                </a:cubicBezTo>
                <a:cubicBezTo>
                  <a:pt x="60201" y="11032"/>
                  <a:pt x="60505" y="10956"/>
                  <a:pt x="60296" y="10481"/>
                </a:cubicBezTo>
                <a:cubicBezTo>
                  <a:pt x="59897" y="10252"/>
                  <a:pt x="60125" y="10880"/>
                  <a:pt x="59573" y="10481"/>
                </a:cubicBezTo>
                <a:cubicBezTo>
                  <a:pt x="59973" y="9568"/>
                  <a:pt x="59897" y="9149"/>
                  <a:pt x="60658" y="8236"/>
                </a:cubicBezTo>
                <a:cubicBezTo>
                  <a:pt x="61780" y="8769"/>
                  <a:pt x="61285" y="8388"/>
                  <a:pt x="62750" y="8636"/>
                </a:cubicBezTo>
                <a:cubicBezTo>
                  <a:pt x="61418" y="8940"/>
                  <a:pt x="60981" y="9511"/>
                  <a:pt x="60791" y="10481"/>
                </a:cubicBezTo>
                <a:cubicBezTo>
                  <a:pt x="61913" y="10347"/>
                  <a:pt x="61304" y="9511"/>
                  <a:pt x="62446" y="9320"/>
                </a:cubicBezTo>
                <a:cubicBezTo>
                  <a:pt x="62369" y="9663"/>
                  <a:pt x="62541" y="9986"/>
                  <a:pt x="62350" y="10328"/>
                </a:cubicBezTo>
                <a:cubicBezTo>
                  <a:pt x="61932" y="9644"/>
                  <a:pt x="62312" y="10614"/>
                  <a:pt x="61685" y="10252"/>
                </a:cubicBezTo>
                <a:cubicBezTo>
                  <a:pt x="62446" y="10652"/>
                  <a:pt x="61590" y="10709"/>
                  <a:pt x="61418" y="11184"/>
                </a:cubicBezTo>
                <a:cubicBezTo>
                  <a:pt x="61647" y="11260"/>
                  <a:pt x="61685" y="11108"/>
                  <a:pt x="61799" y="11032"/>
                </a:cubicBezTo>
                <a:cubicBezTo>
                  <a:pt x="61913" y="11565"/>
                  <a:pt x="60639" y="11641"/>
                  <a:pt x="60486" y="12345"/>
                </a:cubicBezTo>
                <a:cubicBezTo>
                  <a:pt x="61875" y="12440"/>
                  <a:pt x="62484" y="11527"/>
                  <a:pt x="63073" y="10633"/>
                </a:cubicBezTo>
                <a:cubicBezTo>
                  <a:pt x="62598" y="10328"/>
                  <a:pt x="62617" y="10671"/>
                  <a:pt x="62465" y="10785"/>
                </a:cubicBezTo>
                <a:cubicBezTo>
                  <a:pt x="63416" y="10214"/>
                  <a:pt x="63568" y="8636"/>
                  <a:pt x="64576" y="7856"/>
                </a:cubicBezTo>
                <a:cubicBezTo>
                  <a:pt x="64766" y="8407"/>
                  <a:pt x="64138" y="8940"/>
                  <a:pt x="64005" y="9492"/>
                </a:cubicBezTo>
                <a:cubicBezTo>
                  <a:pt x="66079" y="8959"/>
                  <a:pt x="65850" y="7761"/>
                  <a:pt x="66611" y="6239"/>
                </a:cubicBezTo>
                <a:cubicBezTo>
                  <a:pt x="66041" y="6239"/>
                  <a:pt x="65603" y="6391"/>
                  <a:pt x="65280" y="6696"/>
                </a:cubicBezTo>
                <a:cubicBezTo>
                  <a:pt x="66440" y="5592"/>
                  <a:pt x="68608" y="3899"/>
                  <a:pt x="69046" y="2910"/>
                </a:cubicBezTo>
                <a:cubicBezTo>
                  <a:pt x="69160" y="2530"/>
                  <a:pt x="70016" y="3139"/>
                  <a:pt x="70130" y="2758"/>
                </a:cubicBezTo>
                <a:cubicBezTo>
                  <a:pt x="70548" y="2473"/>
                  <a:pt x="69540" y="2663"/>
                  <a:pt x="69959" y="2378"/>
                </a:cubicBezTo>
                <a:cubicBezTo>
                  <a:pt x="70986" y="3139"/>
                  <a:pt x="68380" y="4584"/>
                  <a:pt x="68266" y="5402"/>
                </a:cubicBezTo>
                <a:cubicBezTo>
                  <a:pt x="70796" y="3804"/>
                  <a:pt x="72203" y="1864"/>
                  <a:pt x="74048" y="0"/>
                </a:cubicBezTo>
                <a:cubicBezTo>
                  <a:pt x="74581" y="228"/>
                  <a:pt x="74391" y="457"/>
                  <a:pt x="74695" y="685"/>
                </a:cubicBezTo>
                <a:cubicBezTo>
                  <a:pt x="73002" y="2150"/>
                  <a:pt x="71994" y="3880"/>
                  <a:pt x="70606" y="5478"/>
                </a:cubicBezTo>
                <a:cubicBezTo>
                  <a:pt x="71271" y="5725"/>
                  <a:pt x="71423" y="5307"/>
                  <a:pt x="71690" y="5022"/>
                </a:cubicBezTo>
                <a:cubicBezTo>
                  <a:pt x="71461" y="5706"/>
                  <a:pt x="69350" y="7532"/>
                  <a:pt x="69198" y="8426"/>
                </a:cubicBezTo>
                <a:cubicBezTo>
                  <a:pt x="69464" y="8560"/>
                  <a:pt x="69559" y="8483"/>
                  <a:pt x="69807" y="8579"/>
                </a:cubicBezTo>
                <a:cubicBezTo>
                  <a:pt x="70054" y="8693"/>
                  <a:pt x="70073" y="8179"/>
                  <a:pt x="69750" y="8027"/>
                </a:cubicBezTo>
                <a:cubicBezTo>
                  <a:pt x="69921" y="7951"/>
                  <a:pt x="69959" y="8160"/>
                  <a:pt x="70282" y="8274"/>
                </a:cubicBezTo>
                <a:cubicBezTo>
                  <a:pt x="70967" y="7342"/>
                  <a:pt x="71480" y="6467"/>
                  <a:pt x="72869" y="6258"/>
                </a:cubicBezTo>
                <a:cubicBezTo>
                  <a:pt x="72089" y="6524"/>
                  <a:pt x="72241" y="6886"/>
                  <a:pt x="71709" y="7114"/>
                </a:cubicBezTo>
                <a:cubicBezTo>
                  <a:pt x="72108" y="7038"/>
                  <a:pt x="72146" y="7513"/>
                  <a:pt x="72355" y="7190"/>
                </a:cubicBezTo>
                <a:cubicBezTo>
                  <a:pt x="72032" y="7913"/>
                  <a:pt x="72279" y="8502"/>
                  <a:pt x="71062" y="8807"/>
                </a:cubicBezTo>
                <a:cubicBezTo>
                  <a:pt x="71671" y="8940"/>
                  <a:pt x="71823" y="8864"/>
                  <a:pt x="72127" y="9282"/>
                </a:cubicBezTo>
                <a:cubicBezTo>
                  <a:pt x="71614" y="9263"/>
                  <a:pt x="71157" y="8693"/>
                  <a:pt x="70815" y="9111"/>
                </a:cubicBezTo>
                <a:cubicBezTo>
                  <a:pt x="70796" y="9263"/>
                  <a:pt x="71062" y="9187"/>
                  <a:pt x="71347" y="9339"/>
                </a:cubicBezTo>
                <a:cubicBezTo>
                  <a:pt x="70491" y="9986"/>
                  <a:pt x="70187" y="11184"/>
                  <a:pt x="69179" y="11736"/>
                </a:cubicBezTo>
                <a:cubicBezTo>
                  <a:pt x="69769" y="12097"/>
                  <a:pt x="69597" y="11470"/>
                  <a:pt x="70130" y="11736"/>
                </a:cubicBezTo>
                <a:cubicBezTo>
                  <a:pt x="69388" y="11432"/>
                  <a:pt x="70663" y="11108"/>
                  <a:pt x="71062" y="10899"/>
                </a:cubicBezTo>
                <a:cubicBezTo>
                  <a:pt x="71100" y="10785"/>
                  <a:pt x="70777" y="10690"/>
                  <a:pt x="70586" y="10576"/>
                </a:cubicBezTo>
                <a:cubicBezTo>
                  <a:pt x="71595" y="10119"/>
                  <a:pt x="71347" y="9986"/>
                  <a:pt x="72108" y="9891"/>
                </a:cubicBezTo>
                <a:cubicBezTo>
                  <a:pt x="72127" y="9758"/>
                  <a:pt x="71804" y="9758"/>
                  <a:pt x="71690" y="9815"/>
                </a:cubicBezTo>
                <a:cubicBezTo>
                  <a:pt x="71918" y="9511"/>
                  <a:pt x="73744" y="9073"/>
                  <a:pt x="73116" y="8350"/>
                </a:cubicBezTo>
                <a:cubicBezTo>
                  <a:pt x="74219" y="8236"/>
                  <a:pt x="74105" y="7437"/>
                  <a:pt x="74999" y="7190"/>
                </a:cubicBezTo>
                <a:cubicBezTo>
                  <a:pt x="75304" y="7647"/>
                  <a:pt x="74296" y="7647"/>
                  <a:pt x="74752" y="8122"/>
                </a:cubicBezTo>
                <a:cubicBezTo>
                  <a:pt x="77301" y="6829"/>
                  <a:pt x="76958" y="5535"/>
                  <a:pt x="79241" y="4337"/>
                </a:cubicBezTo>
                <a:cubicBezTo>
                  <a:pt x="78994" y="5098"/>
                  <a:pt x="77035" y="6581"/>
                  <a:pt x="76616" y="7589"/>
                </a:cubicBezTo>
                <a:cubicBezTo>
                  <a:pt x="77320" y="7494"/>
                  <a:pt x="77320" y="6486"/>
                  <a:pt x="78157" y="6581"/>
                </a:cubicBezTo>
                <a:cubicBezTo>
                  <a:pt x="77700" y="7494"/>
                  <a:pt x="76863" y="7894"/>
                  <a:pt x="76635" y="9054"/>
                </a:cubicBezTo>
                <a:cubicBezTo>
                  <a:pt x="77491" y="9225"/>
                  <a:pt x="77358" y="8579"/>
                  <a:pt x="77795" y="8521"/>
                </a:cubicBezTo>
                <a:cubicBezTo>
                  <a:pt x="77986" y="8693"/>
                  <a:pt x="77986" y="8883"/>
                  <a:pt x="78081" y="9054"/>
                </a:cubicBezTo>
                <a:cubicBezTo>
                  <a:pt x="78956" y="9206"/>
                  <a:pt x="79355" y="8712"/>
                  <a:pt x="79964" y="8521"/>
                </a:cubicBezTo>
                <a:cubicBezTo>
                  <a:pt x="80268" y="8331"/>
                  <a:pt x="80268" y="7761"/>
                  <a:pt x="80763" y="7818"/>
                </a:cubicBezTo>
                <a:cubicBezTo>
                  <a:pt x="80553" y="8084"/>
                  <a:pt x="80363" y="8350"/>
                  <a:pt x="80154" y="8598"/>
                </a:cubicBezTo>
                <a:cubicBezTo>
                  <a:pt x="79640" y="9092"/>
                  <a:pt x="79336" y="9815"/>
                  <a:pt x="78956" y="10062"/>
                </a:cubicBezTo>
                <a:cubicBezTo>
                  <a:pt x="79089" y="10328"/>
                  <a:pt x="79640" y="10252"/>
                  <a:pt x="79964" y="10614"/>
                </a:cubicBezTo>
                <a:cubicBezTo>
                  <a:pt x="80173" y="10937"/>
                  <a:pt x="79850" y="11280"/>
                  <a:pt x="80116" y="11622"/>
                </a:cubicBezTo>
                <a:cubicBezTo>
                  <a:pt x="80668" y="10842"/>
                  <a:pt x="81447" y="10252"/>
                  <a:pt x="82817" y="10081"/>
                </a:cubicBezTo>
                <a:cubicBezTo>
                  <a:pt x="82189" y="10880"/>
                  <a:pt x="81333" y="11413"/>
                  <a:pt x="80763" y="12307"/>
                </a:cubicBezTo>
                <a:cubicBezTo>
                  <a:pt x="81029" y="12402"/>
                  <a:pt x="81067" y="12193"/>
                  <a:pt x="81200" y="12078"/>
                </a:cubicBezTo>
                <a:cubicBezTo>
                  <a:pt x="81466" y="12554"/>
                  <a:pt x="79983" y="12744"/>
                  <a:pt x="80915" y="13315"/>
                </a:cubicBezTo>
                <a:cubicBezTo>
                  <a:pt x="81752" y="13486"/>
                  <a:pt x="81447" y="13086"/>
                  <a:pt x="81961" y="12934"/>
                </a:cubicBezTo>
                <a:cubicBezTo>
                  <a:pt x="81409" y="13657"/>
                  <a:pt x="80725" y="14361"/>
                  <a:pt x="80458" y="15103"/>
                </a:cubicBezTo>
                <a:cubicBezTo>
                  <a:pt x="80991" y="15274"/>
                  <a:pt x="81086" y="14874"/>
                  <a:pt x="81428" y="14798"/>
                </a:cubicBezTo>
                <a:cubicBezTo>
                  <a:pt x="81771" y="15369"/>
                  <a:pt x="80610" y="15046"/>
                  <a:pt x="80801" y="15559"/>
                </a:cubicBezTo>
                <a:cubicBezTo>
                  <a:pt x="81523" y="15502"/>
                  <a:pt x="81942" y="15065"/>
                  <a:pt x="82455" y="14722"/>
                </a:cubicBezTo>
                <a:cubicBezTo>
                  <a:pt x="82455" y="15122"/>
                  <a:pt x="82113" y="15597"/>
                  <a:pt x="81523" y="15578"/>
                </a:cubicBezTo>
                <a:cubicBezTo>
                  <a:pt x="82018" y="15768"/>
                  <a:pt x="81466" y="16168"/>
                  <a:pt x="81010" y="16491"/>
                </a:cubicBezTo>
                <a:cubicBezTo>
                  <a:pt x="82056" y="16757"/>
                  <a:pt x="82475" y="16187"/>
                  <a:pt x="82912" y="15654"/>
                </a:cubicBezTo>
                <a:cubicBezTo>
                  <a:pt x="83445" y="16643"/>
                  <a:pt x="81333" y="17423"/>
                  <a:pt x="81333" y="18203"/>
                </a:cubicBezTo>
                <a:cubicBezTo>
                  <a:pt x="83007" y="18203"/>
                  <a:pt x="83368" y="17328"/>
                  <a:pt x="84205" y="16738"/>
                </a:cubicBezTo>
                <a:cubicBezTo>
                  <a:pt x="85156" y="16054"/>
                  <a:pt x="86621" y="15540"/>
                  <a:pt x="87572" y="14342"/>
                </a:cubicBezTo>
                <a:cubicBezTo>
                  <a:pt x="87401" y="14266"/>
                  <a:pt x="87363" y="14380"/>
                  <a:pt x="87268" y="14418"/>
                </a:cubicBezTo>
                <a:cubicBezTo>
                  <a:pt x="86678" y="14133"/>
                  <a:pt x="88333" y="13144"/>
                  <a:pt x="87705" y="13885"/>
                </a:cubicBezTo>
                <a:cubicBezTo>
                  <a:pt x="87477" y="14018"/>
                  <a:pt x="87953" y="14152"/>
                  <a:pt x="87876" y="14266"/>
                </a:cubicBezTo>
                <a:cubicBezTo>
                  <a:pt x="87534" y="14627"/>
                  <a:pt x="87249" y="14989"/>
                  <a:pt x="87477" y="15350"/>
                </a:cubicBezTo>
                <a:cubicBezTo>
                  <a:pt x="87914" y="15502"/>
                  <a:pt x="88295" y="15578"/>
                  <a:pt x="88675" y="15673"/>
                </a:cubicBezTo>
                <a:cubicBezTo>
                  <a:pt x="88923" y="15350"/>
                  <a:pt x="89170" y="15046"/>
                  <a:pt x="89436" y="14741"/>
                </a:cubicBezTo>
                <a:cubicBezTo>
                  <a:pt x="89303" y="16206"/>
                  <a:pt x="86887" y="17233"/>
                  <a:pt x="87287" y="18603"/>
                </a:cubicBezTo>
                <a:cubicBezTo>
                  <a:pt x="88561" y="18431"/>
                  <a:pt x="89018" y="17195"/>
                  <a:pt x="90045" y="16681"/>
                </a:cubicBezTo>
                <a:cubicBezTo>
                  <a:pt x="90596" y="17176"/>
                  <a:pt x="89265" y="17651"/>
                  <a:pt x="90064" y="18146"/>
                </a:cubicBezTo>
                <a:cubicBezTo>
                  <a:pt x="91129" y="17290"/>
                  <a:pt x="92270" y="16510"/>
                  <a:pt x="93316" y="15293"/>
                </a:cubicBezTo>
                <a:cubicBezTo>
                  <a:pt x="93031" y="16757"/>
                  <a:pt x="92727" y="18564"/>
                  <a:pt x="92118" y="19782"/>
                </a:cubicBezTo>
                <a:cubicBezTo>
                  <a:pt x="93716" y="18964"/>
                  <a:pt x="94686" y="18412"/>
                  <a:pt x="95656" y="17785"/>
                </a:cubicBezTo>
                <a:cubicBezTo>
                  <a:pt x="95371" y="18774"/>
                  <a:pt x="93697" y="19706"/>
                  <a:pt x="93963" y="20790"/>
                </a:cubicBezTo>
                <a:cubicBezTo>
                  <a:pt x="93716" y="20657"/>
                  <a:pt x="94077" y="20543"/>
                  <a:pt x="93792" y="20409"/>
                </a:cubicBezTo>
                <a:cubicBezTo>
                  <a:pt x="93164" y="20276"/>
                  <a:pt x="93830" y="20961"/>
                  <a:pt x="93164" y="20866"/>
                </a:cubicBezTo>
                <a:cubicBezTo>
                  <a:pt x="93450" y="21170"/>
                  <a:pt x="93868" y="21494"/>
                  <a:pt x="94115" y="21798"/>
                </a:cubicBezTo>
                <a:cubicBezTo>
                  <a:pt x="93050" y="22445"/>
                  <a:pt x="93183" y="23719"/>
                  <a:pt x="92156" y="24803"/>
                </a:cubicBezTo>
                <a:cubicBezTo>
                  <a:pt x="92822" y="25926"/>
                  <a:pt x="90501" y="28303"/>
                  <a:pt x="89151" y="29444"/>
                </a:cubicBezTo>
                <a:cubicBezTo>
                  <a:pt x="89626" y="30319"/>
                  <a:pt x="87705" y="31156"/>
                  <a:pt x="87515" y="32069"/>
                </a:cubicBezTo>
                <a:cubicBezTo>
                  <a:pt x="88162" y="32393"/>
                  <a:pt x="88048" y="31708"/>
                  <a:pt x="88846" y="32240"/>
                </a:cubicBezTo>
                <a:cubicBezTo>
                  <a:pt x="89550" y="31784"/>
                  <a:pt x="89721" y="30643"/>
                  <a:pt x="90920" y="30852"/>
                </a:cubicBezTo>
                <a:cubicBezTo>
                  <a:pt x="90102" y="31860"/>
                  <a:pt x="88238" y="33952"/>
                  <a:pt x="89569" y="36102"/>
                </a:cubicBezTo>
                <a:cubicBezTo>
                  <a:pt x="89912" y="35911"/>
                  <a:pt x="90273" y="35074"/>
                  <a:pt x="90768" y="34637"/>
                </a:cubicBezTo>
                <a:cubicBezTo>
                  <a:pt x="91871" y="35702"/>
                  <a:pt x="89151" y="35854"/>
                  <a:pt x="89988" y="36805"/>
                </a:cubicBezTo>
                <a:cubicBezTo>
                  <a:pt x="91224" y="36977"/>
                  <a:pt x="91205" y="36026"/>
                  <a:pt x="91814" y="35417"/>
                </a:cubicBezTo>
                <a:cubicBezTo>
                  <a:pt x="93431" y="33800"/>
                  <a:pt x="93545" y="31251"/>
                  <a:pt x="95409" y="29768"/>
                </a:cubicBezTo>
                <a:cubicBezTo>
                  <a:pt x="95504" y="31613"/>
                  <a:pt x="94952" y="33363"/>
                  <a:pt x="93754" y="35113"/>
                </a:cubicBezTo>
                <a:cubicBezTo>
                  <a:pt x="93088" y="36064"/>
                  <a:pt x="92746" y="37262"/>
                  <a:pt x="92346" y="38346"/>
                </a:cubicBezTo>
                <a:cubicBezTo>
                  <a:pt x="90197" y="44300"/>
                  <a:pt x="85233" y="49606"/>
                  <a:pt x="82950" y="54495"/>
                </a:cubicBezTo>
                <a:cubicBezTo>
                  <a:pt x="85556" y="52307"/>
                  <a:pt x="87401" y="49492"/>
                  <a:pt x="90083" y="46544"/>
                </a:cubicBezTo>
                <a:cubicBezTo>
                  <a:pt x="91719" y="44737"/>
                  <a:pt x="93450" y="42968"/>
                  <a:pt x="94629" y="40914"/>
                </a:cubicBezTo>
                <a:cubicBezTo>
                  <a:pt x="95161" y="39982"/>
                  <a:pt x="95903" y="38422"/>
                  <a:pt x="97900" y="38061"/>
                </a:cubicBezTo>
                <a:cubicBezTo>
                  <a:pt x="97977" y="38422"/>
                  <a:pt x="97767" y="38784"/>
                  <a:pt x="97977" y="39145"/>
                </a:cubicBezTo>
                <a:cubicBezTo>
                  <a:pt x="99023" y="39278"/>
                  <a:pt x="98851" y="39868"/>
                  <a:pt x="99289" y="39925"/>
                </a:cubicBezTo>
                <a:cubicBezTo>
                  <a:pt x="99707" y="40229"/>
                  <a:pt x="98528" y="40533"/>
                  <a:pt x="99270" y="40838"/>
                </a:cubicBezTo>
                <a:cubicBezTo>
                  <a:pt x="100906" y="41123"/>
                  <a:pt x="101457" y="39944"/>
                  <a:pt x="102770" y="39773"/>
                </a:cubicBezTo>
                <a:cubicBezTo>
                  <a:pt x="103302" y="39925"/>
                  <a:pt x="103017" y="40077"/>
                  <a:pt x="103359" y="40229"/>
                </a:cubicBezTo>
                <a:cubicBezTo>
                  <a:pt x="103816" y="40153"/>
                  <a:pt x="104215" y="39982"/>
                  <a:pt x="104520" y="39697"/>
                </a:cubicBezTo>
                <a:cubicBezTo>
                  <a:pt x="104938" y="40324"/>
                  <a:pt x="103664" y="40876"/>
                  <a:pt x="103207" y="41637"/>
                </a:cubicBezTo>
                <a:cubicBezTo>
                  <a:pt x="104082" y="41789"/>
                  <a:pt x="104120" y="41846"/>
                  <a:pt x="103550" y="42093"/>
                </a:cubicBezTo>
                <a:cubicBezTo>
                  <a:pt x="104310" y="42588"/>
                  <a:pt x="104253" y="41960"/>
                  <a:pt x="104995" y="42417"/>
                </a:cubicBezTo>
                <a:cubicBezTo>
                  <a:pt x="104995" y="42569"/>
                  <a:pt x="104463" y="42721"/>
                  <a:pt x="104862" y="42873"/>
                </a:cubicBezTo>
                <a:cubicBezTo>
                  <a:pt x="105908" y="42607"/>
                  <a:pt x="106669" y="41979"/>
                  <a:pt x="107601" y="41561"/>
                </a:cubicBezTo>
                <a:cubicBezTo>
                  <a:pt x="107049" y="42093"/>
                  <a:pt x="106308" y="42911"/>
                  <a:pt x="106270" y="43805"/>
                </a:cubicBezTo>
                <a:cubicBezTo>
                  <a:pt x="107544" y="43862"/>
                  <a:pt x="107259" y="42036"/>
                  <a:pt x="109085" y="42417"/>
                </a:cubicBezTo>
                <a:cubicBezTo>
                  <a:pt x="106041" y="45156"/>
                  <a:pt x="105395" y="49226"/>
                  <a:pt x="102237" y="51223"/>
                </a:cubicBezTo>
                <a:cubicBezTo>
                  <a:pt x="101838" y="51585"/>
                  <a:pt x="101990" y="50900"/>
                  <a:pt x="101400" y="50767"/>
                </a:cubicBezTo>
                <a:cubicBezTo>
                  <a:pt x="96835" y="53829"/>
                  <a:pt x="93925" y="58337"/>
                  <a:pt x="90026" y="62179"/>
                </a:cubicBezTo>
                <a:cubicBezTo>
                  <a:pt x="89740" y="62388"/>
                  <a:pt x="89208" y="62274"/>
                  <a:pt x="88866" y="62407"/>
                </a:cubicBezTo>
                <a:cubicBezTo>
                  <a:pt x="88048" y="64975"/>
                  <a:pt x="84890" y="66820"/>
                  <a:pt x="82855" y="69293"/>
                </a:cubicBezTo>
                <a:cubicBezTo>
                  <a:pt x="82741" y="69464"/>
                  <a:pt x="82513" y="69464"/>
                  <a:pt x="82132" y="69293"/>
                </a:cubicBezTo>
                <a:cubicBezTo>
                  <a:pt x="82189" y="70472"/>
                  <a:pt x="80706" y="71404"/>
                  <a:pt x="79355" y="72146"/>
                </a:cubicBezTo>
                <a:cubicBezTo>
                  <a:pt x="79317" y="72241"/>
                  <a:pt x="79488" y="72260"/>
                  <a:pt x="79526" y="72222"/>
                </a:cubicBezTo>
                <a:cubicBezTo>
                  <a:pt x="78328" y="73915"/>
                  <a:pt x="75893" y="75018"/>
                  <a:pt x="73858" y="77148"/>
                </a:cubicBezTo>
                <a:cubicBezTo>
                  <a:pt x="74638" y="77833"/>
                  <a:pt x="71442" y="80154"/>
                  <a:pt x="70377" y="81181"/>
                </a:cubicBezTo>
                <a:cubicBezTo>
                  <a:pt x="68970" y="82531"/>
                  <a:pt x="68076" y="84205"/>
                  <a:pt x="66592" y="85575"/>
                </a:cubicBezTo>
                <a:cubicBezTo>
                  <a:pt x="65280" y="86811"/>
                  <a:pt x="63644" y="87781"/>
                  <a:pt x="62731" y="88884"/>
                </a:cubicBezTo>
                <a:cubicBezTo>
                  <a:pt x="62674" y="89093"/>
                  <a:pt x="62350" y="88922"/>
                  <a:pt x="62065" y="88808"/>
                </a:cubicBezTo>
                <a:cubicBezTo>
                  <a:pt x="60429" y="91928"/>
                  <a:pt x="55503" y="95161"/>
                  <a:pt x="52859" y="97843"/>
                </a:cubicBezTo>
                <a:cubicBezTo>
                  <a:pt x="51794" y="98908"/>
                  <a:pt x="50348" y="99270"/>
                  <a:pt x="49473" y="100544"/>
                </a:cubicBezTo>
                <a:cubicBezTo>
                  <a:pt x="48465" y="102028"/>
                  <a:pt x="45802" y="102237"/>
                  <a:pt x="44756" y="103701"/>
                </a:cubicBezTo>
                <a:cubicBezTo>
                  <a:pt x="44509" y="103568"/>
                  <a:pt x="44889" y="103435"/>
                  <a:pt x="44585" y="103321"/>
                </a:cubicBezTo>
                <a:cubicBezTo>
                  <a:pt x="44129" y="103378"/>
                  <a:pt x="43824" y="103625"/>
                  <a:pt x="43843" y="103930"/>
                </a:cubicBezTo>
                <a:cubicBezTo>
                  <a:pt x="44224" y="104120"/>
                  <a:pt x="44148" y="103701"/>
                  <a:pt x="44338" y="103625"/>
                </a:cubicBezTo>
                <a:cubicBezTo>
                  <a:pt x="44528" y="104481"/>
                  <a:pt x="42873" y="104234"/>
                  <a:pt x="42436" y="104786"/>
                </a:cubicBezTo>
                <a:cubicBezTo>
                  <a:pt x="42093" y="103968"/>
                  <a:pt x="45003" y="103816"/>
                  <a:pt x="43520" y="102541"/>
                </a:cubicBezTo>
                <a:cubicBezTo>
                  <a:pt x="42873" y="102788"/>
                  <a:pt x="42531" y="103473"/>
                  <a:pt x="41865" y="103701"/>
                </a:cubicBezTo>
                <a:cubicBezTo>
                  <a:pt x="41580" y="103359"/>
                  <a:pt x="42322" y="103017"/>
                  <a:pt x="42436" y="102693"/>
                </a:cubicBezTo>
                <a:cubicBezTo>
                  <a:pt x="40610" y="102750"/>
                  <a:pt x="39906" y="103949"/>
                  <a:pt x="38651" y="104691"/>
                </a:cubicBezTo>
                <a:cubicBezTo>
                  <a:pt x="37395" y="105451"/>
                  <a:pt x="35721" y="106802"/>
                  <a:pt x="34485" y="107772"/>
                </a:cubicBezTo>
                <a:cubicBezTo>
                  <a:pt x="34009" y="108133"/>
                  <a:pt x="32792" y="108438"/>
                  <a:pt x="33306" y="108932"/>
                </a:cubicBezTo>
                <a:cubicBezTo>
                  <a:pt x="32488" y="108362"/>
                  <a:pt x="31784" y="109351"/>
                  <a:pt x="31118" y="109864"/>
                </a:cubicBezTo>
                <a:cubicBezTo>
                  <a:pt x="27923" y="112280"/>
                  <a:pt x="24309" y="115437"/>
                  <a:pt x="20371" y="117796"/>
                </a:cubicBezTo>
                <a:cubicBezTo>
                  <a:pt x="20181" y="117358"/>
                  <a:pt x="20486" y="117225"/>
                  <a:pt x="20942" y="117111"/>
                </a:cubicBezTo>
                <a:cubicBezTo>
                  <a:pt x="23928" y="114163"/>
                  <a:pt x="28741" y="111196"/>
                  <a:pt x="31347" y="108076"/>
                </a:cubicBezTo>
                <a:cubicBezTo>
                  <a:pt x="31727" y="108000"/>
                  <a:pt x="32126" y="107943"/>
                  <a:pt x="32260" y="107544"/>
                </a:cubicBezTo>
                <a:cubicBezTo>
                  <a:pt x="30243" y="107163"/>
                  <a:pt x="29825" y="108989"/>
                  <a:pt x="27999" y="109541"/>
                </a:cubicBezTo>
                <a:cubicBezTo>
                  <a:pt x="27847" y="108818"/>
                  <a:pt x="28665" y="108628"/>
                  <a:pt x="28703" y="108076"/>
                </a:cubicBezTo>
                <a:cubicBezTo>
                  <a:pt x="27828" y="107677"/>
                  <a:pt x="28265" y="108247"/>
                  <a:pt x="27847" y="108228"/>
                </a:cubicBezTo>
                <a:cubicBezTo>
                  <a:pt x="27771" y="107639"/>
                  <a:pt x="29463" y="107353"/>
                  <a:pt x="28303" y="106745"/>
                </a:cubicBezTo>
                <a:cubicBezTo>
                  <a:pt x="28627" y="106574"/>
                  <a:pt x="29102" y="106650"/>
                  <a:pt x="29235" y="106212"/>
                </a:cubicBezTo>
                <a:cubicBezTo>
                  <a:pt x="28950" y="106041"/>
                  <a:pt x="28836" y="106117"/>
                  <a:pt x="28741" y="106212"/>
                </a:cubicBezTo>
                <a:cubicBezTo>
                  <a:pt x="28988" y="105147"/>
                  <a:pt x="30300" y="104843"/>
                  <a:pt x="30852" y="103892"/>
                </a:cubicBezTo>
                <a:cubicBezTo>
                  <a:pt x="30472" y="103758"/>
                  <a:pt x="30529" y="104215"/>
                  <a:pt x="30186" y="104120"/>
                </a:cubicBezTo>
                <a:cubicBezTo>
                  <a:pt x="29425" y="103701"/>
                  <a:pt x="30909" y="103854"/>
                  <a:pt x="30510" y="103435"/>
                </a:cubicBezTo>
                <a:cubicBezTo>
                  <a:pt x="29654" y="103150"/>
                  <a:pt x="29920" y="104101"/>
                  <a:pt x="29521" y="104044"/>
                </a:cubicBezTo>
                <a:cubicBezTo>
                  <a:pt x="29349" y="104177"/>
                  <a:pt x="30053" y="104253"/>
                  <a:pt x="30110" y="104196"/>
                </a:cubicBezTo>
                <a:cubicBezTo>
                  <a:pt x="29939" y="104595"/>
                  <a:pt x="28189" y="104310"/>
                  <a:pt x="27923" y="105128"/>
                </a:cubicBezTo>
                <a:cubicBezTo>
                  <a:pt x="27771" y="104158"/>
                  <a:pt x="29654" y="103169"/>
                  <a:pt x="30338" y="102731"/>
                </a:cubicBezTo>
                <a:cubicBezTo>
                  <a:pt x="30262" y="102598"/>
                  <a:pt x="30110" y="102465"/>
                  <a:pt x="29920" y="102351"/>
                </a:cubicBezTo>
                <a:cubicBezTo>
                  <a:pt x="31803" y="100696"/>
                  <a:pt x="33933" y="99060"/>
                  <a:pt x="36311" y="97406"/>
                </a:cubicBezTo>
                <a:cubicBezTo>
                  <a:pt x="36996" y="96930"/>
                  <a:pt x="37966" y="96302"/>
                  <a:pt x="37871" y="95484"/>
                </a:cubicBezTo>
                <a:cubicBezTo>
                  <a:pt x="35303" y="96493"/>
                  <a:pt x="33477" y="98471"/>
                  <a:pt x="31194" y="99878"/>
                </a:cubicBezTo>
                <a:cubicBezTo>
                  <a:pt x="33743" y="97215"/>
                  <a:pt x="36901" y="95941"/>
                  <a:pt x="39202" y="93240"/>
                </a:cubicBezTo>
                <a:cubicBezTo>
                  <a:pt x="39602" y="93069"/>
                  <a:pt x="39221" y="93525"/>
                  <a:pt x="39126" y="93620"/>
                </a:cubicBezTo>
                <a:cubicBezTo>
                  <a:pt x="39468" y="93754"/>
                  <a:pt x="39449" y="93430"/>
                  <a:pt x="39849" y="93620"/>
                </a:cubicBezTo>
                <a:cubicBezTo>
                  <a:pt x="39487" y="92460"/>
                  <a:pt x="41523" y="92726"/>
                  <a:pt x="41637" y="91699"/>
                </a:cubicBezTo>
                <a:cubicBezTo>
                  <a:pt x="43824" y="92004"/>
                  <a:pt x="42854" y="89550"/>
                  <a:pt x="44528" y="89607"/>
                </a:cubicBezTo>
                <a:cubicBezTo>
                  <a:pt x="44167" y="89417"/>
                  <a:pt x="44090" y="89569"/>
                  <a:pt x="43976" y="89683"/>
                </a:cubicBezTo>
                <a:cubicBezTo>
                  <a:pt x="43843" y="89398"/>
                  <a:pt x="44033" y="89112"/>
                  <a:pt x="44186" y="88846"/>
                </a:cubicBezTo>
                <a:cubicBezTo>
                  <a:pt x="44509" y="89017"/>
                  <a:pt x="44090" y="89208"/>
                  <a:pt x="44718" y="89379"/>
                </a:cubicBezTo>
                <a:cubicBezTo>
                  <a:pt x="44813" y="88276"/>
                  <a:pt x="45327" y="87876"/>
                  <a:pt x="45916" y="86982"/>
                </a:cubicBezTo>
                <a:cubicBezTo>
                  <a:pt x="45042" y="86925"/>
                  <a:pt x="44585" y="87382"/>
                  <a:pt x="44148" y="87686"/>
                </a:cubicBezTo>
                <a:cubicBezTo>
                  <a:pt x="43938" y="87819"/>
                  <a:pt x="43653" y="88066"/>
                  <a:pt x="43482" y="88219"/>
                </a:cubicBezTo>
                <a:cubicBezTo>
                  <a:pt x="40419" y="91015"/>
                  <a:pt x="36520" y="94172"/>
                  <a:pt x="33077" y="96930"/>
                </a:cubicBezTo>
                <a:cubicBezTo>
                  <a:pt x="32412" y="97482"/>
                  <a:pt x="31366" y="97805"/>
                  <a:pt x="30757" y="98319"/>
                </a:cubicBezTo>
                <a:cubicBezTo>
                  <a:pt x="30662" y="98414"/>
                  <a:pt x="31023" y="98604"/>
                  <a:pt x="30928" y="98718"/>
                </a:cubicBezTo>
                <a:cubicBezTo>
                  <a:pt x="30605" y="99060"/>
                  <a:pt x="29692" y="99232"/>
                  <a:pt x="29692" y="99631"/>
                </a:cubicBezTo>
                <a:cubicBezTo>
                  <a:pt x="27675" y="99460"/>
                  <a:pt x="26154" y="101172"/>
                  <a:pt x="24214" y="102560"/>
                </a:cubicBezTo>
                <a:cubicBezTo>
                  <a:pt x="23890" y="102922"/>
                  <a:pt x="24004" y="102370"/>
                  <a:pt x="23491" y="102256"/>
                </a:cubicBezTo>
                <a:cubicBezTo>
                  <a:pt x="23833" y="103093"/>
                  <a:pt x="23130" y="103017"/>
                  <a:pt x="22730" y="103797"/>
                </a:cubicBezTo>
                <a:cubicBezTo>
                  <a:pt x="22197" y="103644"/>
                  <a:pt x="23149" y="103492"/>
                  <a:pt x="22616" y="103321"/>
                </a:cubicBezTo>
                <a:cubicBezTo>
                  <a:pt x="19839" y="104063"/>
                  <a:pt x="19059" y="106155"/>
                  <a:pt x="16986" y="107334"/>
                </a:cubicBezTo>
                <a:cubicBezTo>
                  <a:pt x="15540" y="108152"/>
                  <a:pt x="14475" y="108970"/>
                  <a:pt x="12877" y="110035"/>
                </a:cubicBezTo>
                <a:cubicBezTo>
                  <a:pt x="12516" y="110568"/>
                  <a:pt x="12364" y="111234"/>
                  <a:pt x="11165" y="110967"/>
                </a:cubicBezTo>
                <a:cubicBezTo>
                  <a:pt x="10157" y="112261"/>
                  <a:pt x="8807" y="112888"/>
                  <a:pt x="7970" y="113744"/>
                </a:cubicBezTo>
                <a:cubicBezTo>
                  <a:pt x="9054" y="111253"/>
                  <a:pt x="12212" y="110302"/>
                  <a:pt x="14114" y="108495"/>
                </a:cubicBezTo>
                <a:cubicBezTo>
                  <a:pt x="15388" y="107296"/>
                  <a:pt x="15864" y="106383"/>
                  <a:pt x="17024" y="105794"/>
                </a:cubicBezTo>
                <a:cubicBezTo>
                  <a:pt x="17024" y="105680"/>
                  <a:pt x="16853" y="105451"/>
                  <a:pt x="16719" y="105565"/>
                </a:cubicBezTo>
                <a:cubicBezTo>
                  <a:pt x="17632" y="104082"/>
                  <a:pt x="21684" y="101666"/>
                  <a:pt x="22882" y="99992"/>
                </a:cubicBezTo>
                <a:cubicBezTo>
                  <a:pt x="20866" y="100620"/>
                  <a:pt x="19839" y="101894"/>
                  <a:pt x="17823" y="102693"/>
                </a:cubicBezTo>
                <a:cubicBezTo>
                  <a:pt x="16681" y="104310"/>
                  <a:pt x="13866" y="106421"/>
                  <a:pt x="11299" y="108400"/>
                </a:cubicBezTo>
                <a:cubicBezTo>
                  <a:pt x="9853" y="109522"/>
                  <a:pt x="8445" y="110815"/>
                  <a:pt x="7114" y="111481"/>
                </a:cubicBezTo>
                <a:cubicBezTo>
                  <a:pt x="6829" y="111690"/>
                  <a:pt x="7228" y="111899"/>
                  <a:pt x="6867" y="112109"/>
                </a:cubicBezTo>
                <a:cubicBezTo>
                  <a:pt x="6144" y="111823"/>
                  <a:pt x="6638" y="111538"/>
                  <a:pt x="5859" y="111253"/>
                </a:cubicBezTo>
                <a:cubicBezTo>
                  <a:pt x="5916" y="111062"/>
                  <a:pt x="6239" y="111215"/>
                  <a:pt x="6524" y="111329"/>
                </a:cubicBezTo>
                <a:cubicBezTo>
                  <a:pt x="7666" y="109864"/>
                  <a:pt x="8864" y="109160"/>
                  <a:pt x="10595" y="107791"/>
                </a:cubicBezTo>
                <a:cubicBezTo>
                  <a:pt x="8959" y="107563"/>
                  <a:pt x="9206" y="108970"/>
                  <a:pt x="7799" y="108856"/>
                </a:cubicBezTo>
                <a:cubicBezTo>
                  <a:pt x="9929" y="107049"/>
                  <a:pt x="13657" y="104614"/>
                  <a:pt x="15559" y="102218"/>
                </a:cubicBezTo>
                <a:cubicBezTo>
                  <a:pt x="15711" y="102066"/>
                  <a:pt x="15597" y="101913"/>
                  <a:pt x="15198" y="101761"/>
                </a:cubicBezTo>
                <a:cubicBezTo>
                  <a:pt x="16339" y="101457"/>
                  <a:pt x="16529" y="100658"/>
                  <a:pt x="17537" y="99745"/>
                </a:cubicBezTo>
                <a:cubicBezTo>
                  <a:pt x="16796" y="99688"/>
                  <a:pt x="15940" y="101096"/>
                  <a:pt x="15768" y="100753"/>
                </a:cubicBezTo>
                <a:cubicBezTo>
                  <a:pt x="20105" y="96569"/>
                  <a:pt x="25355" y="93563"/>
                  <a:pt x="28646" y="89873"/>
                </a:cubicBezTo>
                <a:cubicBezTo>
                  <a:pt x="28817" y="89949"/>
                  <a:pt x="28703" y="90025"/>
                  <a:pt x="28684" y="90102"/>
                </a:cubicBezTo>
                <a:cubicBezTo>
                  <a:pt x="31670" y="88104"/>
                  <a:pt x="35265" y="86126"/>
                  <a:pt x="36577" y="83311"/>
                </a:cubicBezTo>
                <a:cubicBezTo>
                  <a:pt x="35702" y="83330"/>
                  <a:pt x="35569" y="83577"/>
                  <a:pt x="34922" y="84167"/>
                </a:cubicBezTo>
                <a:cubicBezTo>
                  <a:pt x="33990" y="85004"/>
                  <a:pt x="32355" y="85765"/>
                  <a:pt x="31251" y="86621"/>
                </a:cubicBezTo>
                <a:cubicBezTo>
                  <a:pt x="29083" y="88333"/>
                  <a:pt x="27314" y="90387"/>
                  <a:pt x="25336" y="91566"/>
                </a:cubicBezTo>
                <a:cubicBezTo>
                  <a:pt x="25298" y="91661"/>
                  <a:pt x="25621" y="91775"/>
                  <a:pt x="25811" y="91871"/>
                </a:cubicBezTo>
                <a:cubicBezTo>
                  <a:pt x="25336" y="92042"/>
                  <a:pt x="24994" y="92384"/>
                  <a:pt x="24195" y="92099"/>
                </a:cubicBezTo>
                <a:cubicBezTo>
                  <a:pt x="23776" y="92384"/>
                  <a:pt x="24043" y="92669"/>
                  <a:pt x="23738" y="92955"/>
                </a:cubicBezTo>
                <a:cubicBezTo>
                  <a:pt x="22445" y="93050"/>
                  <a:pt x="22388" y="94058"/>
                  <a:pt x="21189" y="94039"/>
                </a:cubicBezTo>
                <a:cubicBezTo>
                  <a:pt x="21665" y="94533"/>
                  <a:pt x="20809" y="94971"/>
                  <a:pt x="19972" y="94648"/>
                </a:cubicBezTo>
                <a:cubicBezTo>
                  <a:pt x="17861" y="96531"/>
                  <a:pt x="15426" y="97729"/>
                  <a:pt x="14076" y="99289"/>
                </a:cubicBezTo>
                <a:cubicBezTo>
                  <a:pt x="13486" y="98870"/>
                  <a:pt x="14038" y="98452"/>
                  <a:pt x="13372" y="98033"/>
                </a:cubicBezTo>
                <a:cubicBezTo>
                  <a:pt x="12611" y="98927"/>
                  <a:pt x="10937" y="99174"/>
                  <a:pt x="9834" y="100354"/>
                </a:cubicBezTo>
                <a:cubicBezTo>
                  <a:pt x="9587" y="100221"/>
                  <a:pt x="9948" y="100087"/>
                  <a:pt x="9663" y="99973"/>
                </a:cubicBezTo>
                <a:cubicBezTo>
                  <a:pt x="8769" y="100430"/>
                  <a:pt x="8388" y="100715"/>
                  <a:pt x="8483" y="101438"/>
                </a:cubicBezTo>
                <a:cubicBezTo>
                  <a:pt x="10024" y="100981"/>
                  <a:pt x="11013" y="99479"/>
                  <a:pt x="12269" y="99117"/>
                </a:cubicBezTo>
                <a:cubicBezTo>
                  <a:pt x="11356" y="100202"/>
                  <a:pt x="9492" y="101419"/>
                  <a:pt x="7913" y="102446"/>
                </a:cubicBezTo>
                <a:cubicBezTo>
                  <a:pt x="7513" y="102256"/>
                  <a:pt x="8103" y="102085"/>
                  <a:pt x="8103" y="101894"/>
                </a:cubicBezTo>
                <a:cubicBezTo>
                  <a:pt x="6600" y="101704"/>
                  <a:pt x="6372" y="102560"/>
                  <a:pt x="5003" y="103359"/>
                </a:cubicBezTo>
                <a:cubicBezTo>
                  <a:pt x="4242" y="104348"/>
                  <a:pt x="4527" y="103283"/>
                  <a:pt x="5250" y="103055"/>
                </a:cubicBezTo>
                <a:cubicBezTo>
                  <a:pt x="4870" y="101761"/>
                  <a:pt x="7133" y="101438"/>
                  <a:pt x="7133" y="99802"/>
                </a:cubicBezTo>
                <a:cubicBezTo>
                  <a:pt x="7456" y="99954"/>
                  <a:pt x="7589" y="99878"/>
                  <a:pt x="7913" y="100030"/>
                </a:cubicBezTo>
                <a:cubicBezTo>
                  <a:pt x="9415" y="98908"/>
                  <a:pt x="10880" y="98338"/>
                  <a:pt x="12135" y="97177"/>
                </a:cubicBezTo>
                <a:cubicBezTo>
                  <a:pt x="11850" y="97976"/>
                  <a:pt x="10462" y="98699"/>
                  <a:pt x="9910" y="99650"/>
                </a:cubicBezTo>
                <a:cubicBezTo>
                  <a:pt x="14399" y="96740"/>
                  <a:pt x="18260" y="93069"/>
                  <a:pt x="22977" y="90025"/>
                </a:cubicBezTo>
                <a:cubicBezTo>
                  <a:pt x="21855" y="89911"/>
                  <a:pt x="21227" y="90406"/>
                  <a:pt x="20676" y="90786"/>
                </a:cubicBezTo>
                <a:cubicBezTo>
                  <a:pt x="19002" y="91928"/>
                  <a:pt x="17804" y="93354"/>
                  <a:pt x="15711" y="94248"/>
                </a:cubicBezTo>
                <a:cubicBezTo>
                  <a:pt x="15959" y="94020"/>
                  <a:pt x="16339" y="93944"/>
                  <a:pt x="16510" y="93563"/>
                </a:cubicBezTo>
                <a:cubicBezTo>
                  <a:pt x="15902" y="93563"/>
                  <a:pt x="15673" y="94039"/>
                  <a:pt x="15217" y="94248"/>
                </a:cubicBezTo>
                <a:cubicBezTo>
                  <a:pt x="16396" y="92574"/>
                  <a:pt x="19287" y="91224"/>
                  <a:pt x="21304" y="89702"/>
                </a:cubicBezTo>
                <a:cubicBezTo>
                  <a:pt x="21170" y="89550"/>
                  <a:pt x="21475" y="89398"/>
                  <a:pt x="20961" y="89246"/>
                </a:cubicBezTo>
                <a:cubicBezTo>
                  <a:pt x="21513" y="89132"/>
                  <a:pt x="21627" y="88428"/>
                  <a:pt x="22407" y="88618"/>
                </a:cubicBezTo>
                <a:cubicBezTo>
                  <a:pt x="21551" y="87705"/>
                  <a:pt x="23110" y="87629"/>
                  <a:pt x="22825" y="86925"/>
                </a:cubicBezTo>
                <a:cubicBezTo>
                  <a:pt x="22274" y="86849"/>
                  <a:pt x="22350" y="87572"/>
                  <a:pt x="21608" y="87229"/>
                </a:cubicBezTo>
                <a:cubicBezTo>
                  <a:pt x="22426" y="86659"/>
                  <a:pt x="24309" y="86050"/>
                  <a:pt x="23529" y="85137"/>
                </a:cubicBezTo>
                <a:cubicBezTo>
                  <a:pt x="24461" y="83673"/>
                  <a:pt x="26629" y="82569"/>
                  <a:pt x="26762" y="81124"/>
                </a:cubicBezTo>
                <a:cubicBezTo>
                  <a:pt x="26553" y="81048"/>
                  <a:pt x="26496" y="81200"/>
                  <a:pt x="26401" y="81276"/>
                </a:cubicBezTo>
                <a:cubicBezTo>
                  <a:pt x="26972" y="80934"/>
                  <a:pt x="27086" y="80306"/>
                  <a:pt x="27637" y="79735"/>
                </a:cubicBezTo>
                <a:cubicBezTo>
                  <a:pt x="27542" y="80572"/>
                  <a:pt x="27124" y="81010"/>
                  <a:pt x="26743" y="81751"/>
                </a:cubicBezTo>
                <a:cubicBezTo>
                  <a:pt x="27980" y="81124"/>
                  <a:pt x="29768" y="79678"/>
                  <a:pt x="30091" y="78195"/>
                </a:cubicBezTo>
                <a:cubicBezTo>
                  <a:pt x="30205" y="78290"/>
                  <a:pt x="30319" y="78404"/>
                  <a:pt x="30567" y="78499"/>
                </a:cubicBezTo>
                <a:cubicBezTo>
                  <a:pt x="31765" y="77548"/>
                  <a:pt x="32925" y="76578"/>
                  <a:pt x="33420" y="75265"/>
                </a:cubicBezTo>
                <a:cubicBezTo>
                  <a:pt x="31442" y="75246"/>
                  <a:pt x="31080" y="76939"/>
                  <a:pt x="30281" y="77643"/>
                </a:cubicBezTo>
                <a:cubicBezTo>
                  <a:pt x="29559" y="77529"/>
                  <a:pt x="31194" y="76920"/>
                  <a:pt x="30072" y="76407"/>
                </a:cubicBezTo>
                <a:cubicBezTo>
                  <a:pt x="25811" y="78271"/>
                  <a:pt x="24537" y="82645"/>
                  <a:pt x="19668" y="83045"/>
                </a:cubicBezTo>
                <a:cubicBezTo>
                  <a:pt x="19059" y="83539"/>
                  <a:pt x="18793" y="84129"/>
                  <a:pt x="17709" y="84281"/>
                </a:cubicBezTo>
                <a:cubicBezTo>
                  <a:pt x="19649" y="82741"/>
                  <a:pt x="22026" y="81466"/>
                  <a:pt x="22901" y="79640"/>
                </a:cubicBezTo>
                <a:cubicBezTo>
                  <a:pt x="21094" y="81371"/>
                  <a:pt x="18983" y="82645"/>
                  <a:pt x="17233" y="83958"/>
                </a:cubicBezTo>
                <a:cubicBezTo>
                  <a:pt x="15426" y="85346"/>
                  <a:pt x="13942" y="86754"/>
                  <a:pt x="12269" y="88047"/>
                </a:cubicBezTo>
                <a:cubicBezTo>
                  <a:pt x="11184" y="88865"/>
                  <a:pt x="10043" y="89835"/>
                  <a:pt x="8293" y="90292"/>
                </a:cubicBezTo>
                <a:cubicBezTo>
                  <a:pt x="9016" y="89721"/>
                  <a:pt x="8883" y="89379"/>
                  <a:pt x="10119" y="89208"/>
                </a:cubicBezTo>
                <a:cubicBezTo>
                  <a:pt x="9853" y="88960"/>
                  <a:pt x="9396" y="88941"/>
                  <a:pt x="9891" y="88580"/>
                </a:cubicBezTo>
                <a:cubicBezTo>
                  <a:pt x="10081" y="88694"/>
                  <a:pt x="9891" y="88789"/>
                  <a:pt x="10138" y="88903"/>
                </a:cubicBezTo>
                <a:cubicBezTo>
                  <a:pt x="11546" y="86963"/>
                  <a:pt x="14513" y="85156"/>
                  <a:pt x="16967" y="83102"/>
                </a:cubicBezTo>
                <a:cubicBezTo>
                  <a:pt x="19344" y="81124"/>
                  <a:pt x="22749" y="79450"/>
                  <a:pt x="24157" y="77472"/>
                </a:cubicBezTo>
                <a:cubicBezTo>
                  <a:pt x="22369" y="77186"/>
                  <a:pt x="22121" y="78099"/>
                  <a:pt x="21304" y="78632"/>
                </a:cubicBezTo>
                <a:cubicBezTo>
                  <a:pt x="20866" y="77681"/>
                  <a:pt x="22426" y="77148"/>
                  <a:pt x="23339" y="76692"/>
                </a:cubicBezTo>
                <a:cubicBezTo>
                  <a:pt x="22236" y="76540"/>
                  <a:pt x="23168" y="76654"/>
                  <a:pt x="22977" y="76235"/>
                </a:cubicBezTo>
                <a:cubicBezTo>
                  <a:pt x="19725" y="77148"/>
                  <a:pt x="17918" y="79602"/>
                  <a:pt x="14817" y="80401"/>
                </a:cubicBezTo>
                <a:cubicBezTo>
                  <a:pt x="17176" y="78556"/>
                  <a:pt x="19478" y="77529"/>
                  <a:pt x="21437" y="75456"/>
                </a:cubicBezTo>
                <a:cubicBezTo>
                  <a:pt x="21494" y="75360"/>
                  <a:pt x="21170" y="75246"/>
                  <a:pt x="20961" y="75151"/>
                </a:cubicBezTo>
                <a:cubicBezTo>
                  <a:pt x="23015" y="74238"/>
                  <a:pt x="24062" y="72279"/>
                  <a:pt x="25659" y="71138"/>
                </a:cubicBezTo>
                <a:cubicBezTo>
                  <a:pt x="24043" y="70815"/>
                  <a:pt x="23852" y="72355"/>
                  <a:pt x="22483" y="72355"/>
                </a:cubicBezTo>
                <a:cubicBezTo>
                  <a:pt x="22578" y="71842"/>
                  <a:pt x="22958" y="71518"/>
                  <a:pt x="23244" y="71119"/>
                </a:cubicBezTo>
                <a:cubicBezTo>
                  <a:pt x="22197" y="70910"/>
                  <a:pt x="21798" y="72564"/>
                  <a:pt x="20581" y="72051"/>
                </a:cubicBezTo>
                <a:cubicBezTo>
                  <a:pt x="20524" y="72469"/>
                  <a:pt x="20257" y="72431"/>
                  <a:pt x="19953" y="72831"/>
                </a:cubicBezTo>
                <a:cubicBezTo>
                  <a:pt x="21132" y="71556"/>
                  <a:pt x="22768" y="69863"/>
                  <a:pt x="22654" y="68570"/>
                </a:cubicBezTo>
                <a:cubicBezTo>
                  <a:pt x="23605" y="68209"/>
                  <a:pt x="23396" y="67220"/>
                  <a:pt x="24252" y="66877"/>
                </a:cubicBezTo>
                <a:cubicBezTo>
                  <a:pt x="24480" y="67010"/>
                  <a:pt x="24252" y="67144"/>
                  <a:pt x="24195" y="67258"/>
                </a:cubicBezTo>
                <a:cubicBezTo>
                  <a:pt x="25165" y="66535"/>
                  <a:pt x="26249" y="65641"/>
                  <a:pt x="26705" y="65032"/>
                </a:cubicBezTo>
                <a:cubicBezTo>
                  <a:pt x="24689" y="66192"/>
                  <a:pt x="22045" y="66953"/>
                  <a:pt x="21494" y="69122"/>
                </a:cubicBezTo>
                <a:cubicBezTo>
                  <a:pt x="21893" y="69331"/>
                  <a:pt x="21665" y="68722"/>
                  <a:pt x="22217" y="69122"/>
                </a:cubicBezTo>
                <a:cubicBezTo>
                  <a:pt x="20847" y="70016"/>
                  <a:pt x="20619" y="70815"/>
                  <a:pt x="18907" y="71423"/>
                </a:cubicBezTo>
                <a:cubicBezTo>
                  <a:pt x="19306" y="70662"/>
                  <a:pt x="20391" y="70244"/>
                  <a:pt x="21113" y="69578"/>
                </a:cubicBezTo>
                <a:cubicBezTo>
                  <a:pt x="18507" y="69369"/>
                  <a:pt x="18241" y="71556"/>
                  <a:pt x="16187" y="71499"/>
                </a:cubicBezTo>
                <a:cubicBezTo>
                  <a:pt x="16681" y="70967"/>
                  <a:pt x="18355" y="69940"/>
                  <a:pt x="19135" y="69331"/>
                </a:cubicBezTo>
                <a:cubicBezTo>
                  <a:pt x="17880" y="69388"/>
                  <a:pt x="17804" y="70092"/>
                  <a:pt x="16758" y="70491"/>
                </a:cubicBezTo>
                <a:cubicBezTo>
                  <a:pt x="17233" y="69578"/>
                  <a:pt x="18336" y="69122"/>
                  <a:pt x="19230" y="68323"/>
                </a:cubicBezTo>
                <a:cubicBezTo>
                  <a:pt x="18393" y="67790"/>
                  <a:pt x="18983" y="67600"/>
                  <a:pt x="19211" y="66858"/>
                </a:cubicBezTo>
                <a:cubicBezTo>
                  <a:pt x="19744" y="67010"/>
                  <a:pt x="18793" y="67163"/>
                  <a:pt x="19306" y="67315"/>
                </a:cubicBezTo>
                <a:cubicBezTo>
                  <a:pt x="19991" y="67010"/>
                  <a:pt x="20733" y="66440"/>
                  <a:pt x="20200" y="65622"/>
                </a:cubicBezTo>
                <a:cubicBezTo>
                  <a:pt x="18393" y="65793"/>
                  <a:pt x="18108" y="67315"/>
                  <a:pt x="16777" y="67467"/>
                </a:cubicBezTo>
                <a:cubicBezTo>
                  <a:pt x="14836" y="69578"/>
                  <a:pt x="11146" y="71214"/>
                  <a:pt x="8921" y="73325"/>
                </a:cubicBezTo>
                <a:cubicBezTo>
                  <a:pt x="6201" y="74809"/>
                  <a:pt x="3728" y="76559"/>
                  <a:pt x="723" y="78423"/>
                </a:cubicBezTo>
                <a:cubicBezTo>
                  <a:pt x="590" y="78309"/>
                  <a:pt x="628" y="78080"/>
                  <a:pt x="438" y="78176"/>
                </a:cubicBezTo>
                <a:cubicBezTo>
                  <a:pt x="4242" y="75360"/>
                  <a:pt x="9111" y="72488"/>
                  <a:pt x="12440" y="69863"/>
                </a:cubicBezTo>
                <a:cubicBezTo>
                  <a:pt x="12497" y="69749"/>
                  <a:pt x="12174" y="69654"/>
                  <a:pt x="11964" y="69540"/>
                </a:cubicBezTo>
                <a:cubicBezTo>
                  <a:pt x="12345" y="69426"/>
                  <a:pt x="12326" y="69369"/>
                  <a:pt x="12820" y="69711"/>
                </a:cubicBezTo>
                <a:cubicBezTo>
                  <a:pt x="13448" y="68760"/>
                  <a:pt x="15768" y="68247"/>
                  <a:pt x="14989" y="67315"/>
                </a:cubicBezTo>
                <a:cubicBezTo>
                  <a:pt x="10309" y="69749"/>
                  <a:pt x="5383" y="74105"/>
                  <a:pt x="114" y="76787"/>
                </a:cubicBezTo>
                <a:cubicBezTo>
                  <a:pt x="0" y="76197"/>
                  <a:pt x="799" y="75627"/>
                  <a:pt x="1351" y="75246"/>
                </a:cubicBezTo>
                <a:cubicBezTo>
                  <a:pt x="4299" y="73249"/>
                  <a:pt x="7837" y="71176"/>
                  <a:pt x="10538" y="69236"/>
                </a:cubicBezTo>
                <a:cubicBezTo>
                  <a:pt x="10956" y="68209"/>
                  <a:pt x="13106" y="67391"/>
                  <a:pt x="14095" y="66611"/>
                </a:cubicBezTo>
                <a:cubicBezTo>
                  <a:pt x="13828" y="65964"/>
                  <a:pt x="14627" y="65793"/>
                  <a:pt x="14970" y="65527"/>
                </a:cubicBezTo>
                <a:cubicBezTo>
                  <a:pt x="15122" y="65318"/>
                  <a:pt x="15179" y="65489"/>
                  <a:pt x="15388" y="65603"/>
                </a:cubicBezTo>
                <a:cubicBezTo>
                  <a:pt x="15806" y="65375"/>
                  <a:pt x="15350" y="64975"/>
                  <a:pt x="15883" y="64994"/>
                </a:cubicBezTo>
                <a:cubicBezTo>
                  <a:pt x="15559" y="64861"/>
                  <a:pt x="15521" y="64652"/>
                  <a:pt x="15350" y="64747"/>
                </a:cubicBezTo>
                <a:cubicBezTo>
                  <a:pt x="15255" y="64557"/>
                  <a:pt x="16092" y="64823"/>
                  <a:pt x="16605" y="64671"/>
                </a:cubicBezTo>
                <a:cubicBezTo>
                  <a:pt x="15749" y="64157"/>
                  <a:pt x="17214" y="64157"/>
                  <a:pt x="17556" y="63206"/>
                </a:cubicBezTo>
                <a:cubicBezTo>
                  <a:pt x="17176" y="63035"/>
                  <a:pt x="17252" y="63453"/>
                  <a:pt x="17062" y="63511"/>
                </a:cubicBezTo>
                <a:cubicBezTo>
                  <a:pt x="16491" y="63035"/>
                  <a:pt x="17499" y="62997"/>
                  <a:pt x="17328" y="62598"/>
                </a:cubicBezTo>
                <a:cubicBezTo>
                  <a:pt x="17518" y="62750"/>
                  <a:pt x="17537" y="62902"/>
                  <a:pt x="17442" y="63054"/>
                </a:cubicBezTo>
                <a:cubicBezTo>
                  <a:pt x="18945" y="61000"/>
                  <a:pt x="23643" y="58489"/>
                  <a:pt x="25450" y="56111"/>
                </a:cubicBezTo>
                <a:cubicBezTo>
                  <a:pt x="25469" y="55826"/>
                  <a:pt x="25241" y="55902"/>
                  <a:pt x="24803" y="55731"/>
                </a:cubicBezTo>
                <a:cubicBezTo>
                  <a:pt x="25964" y="54837"/>
                  <a:pt x="27143" y="54095"/>
                  <a:pt x="27561" y="53182"/>
                </a:cubicBezTo>
                <a:cubicBezTo>
                  <a:pt x="27029" y="52783"/>
                  <a:pt x="27257" y="53391"/>
                  <a:pt x="26839" y="53182"/>
                </a:cubicBezTo>
                <a:cubicBezTo>
                  <a:pt x="26820" y="53696"/>
                  <a:pt x="25241" y="54381"/>
                  <a:pt x="25983" y="53943"/>
                </a:cubicBezTo>
                <a:cubicBezTo>
                  <a:pt x="26705" y="52992"/>
                  <a:pt x="27618" y="52269"/>
                  <a:pt x="28455" y="51489"/>
                </a:cubicBezTo>
                <a:cubicBezTo>
                  <a:pt x="25431" y="52726"/>
                  <a:pt x="23909" y="56111"/>
                  <a:pt x="20714" y="57500"/>
                </a:cubicBezTo>
                <a:cubicBezTo>
                  <a:pt x="19801" y="57899"/>
                  <a:pt x="19611" y="58984"/>
                  <a:pt x="18146" y="58888"/>
                </a:cubicBezTo>
                <a:cubicBezTo>
                  <a:pt x="19097" y="58394"/>
                  <a:pt x="19306" y="57405"/>
                  <a:pt x="19820" y="57424"/>
                </a:cubicBezTo>
                <a:cubicBezTo>
                  <a:pt x="19306" y="56644"/>
                  <a:pt x="21475" y="55769"/>
                  <a:pt x="22236" y="55027"/>
                </a:cubicBezTo>
                <a:cubicBezTo>
                  <a:pt x="22711" y="54552"/>
                  <a:pt x="22787" y="53582"/>
                  <a:pt x="23396" y="53867"/>
                </a:cubicBezTo>
                <a:cubicBezTo>
                  <a:pt x="23320" y="52574"/>
                  <a:pt x="25279" y="51984"/>
                  <a:pt x="25583" y="50862"/>
                </a:cubicBezTo>
                <a:cubicBezTo>
                  <a:pt x="25051" y="50729"/>
                  <a:pt x="24746" y="50919"/>
                  <a:pt x="24556" y="51242"/>
                </a:cubicBezTo>
                <a:cubicBezTo>
                  <a:pt x="25089" y="50481"/>
                  <a:pt x="26078" y="49093"/>
                  <a:pt x="26896" y="48922"/>
                </a:cubicBezTo>
                <a:cubicBezTo>
                  <a:pt x="26667" y="48674"/>
                  <a:pt x="26591" y="48408"/>
                  <a:pt x="26801" y="48142"/>
                </a:cubicBezTo>
                <a:cubicBezTo>
                  <a:pt x="27124" y="48313"/>
                  <a:pt x="26705" y="48465"/>
                  <a:pt x="26915" y="48617"/>
                </a:cubicBezTo>
                <a:cubicBezTo>
                  <a:pt x="27733" y="48389"/>
                  <a:pt x="27447" y="47856"/>
                  <a:pt x="27904" y="47381"/>
                </a:cubicBezTo>
                <a:cubicBezTo>
                  <a:pt x="28417" y="46848"/>
                  <a:pt x="29387" y="45802"/>
                  <a:pt x="28874" y="47077"/>
                </a:cubicBezTo>
                <a:cubicBezTo>
                  <a:pt x="28531" y="47933"/>
                  <a:pt x="27637" y="48560"/>
                  <a:pt x="27485" y="49701"/>
                </a:cubicBezTo>
                <a:cubicBezTo>
                  <a:pt x="28950" y="48370"/>
                  <a:pt x="29692" y="47229"/>
                  <a:pt x="31442" y="45384"/>
                </a:cubicBezTo>
                <a:cubicBezTo>
                  <a:pt x="31518" y="45098"/>
                  <a:pt x="31004" y="45289"/>
                  <a:pt x="30738" y="45060"/>
                </a:cubicBezTo>
                <a:cubicBezTo>
                  <a:pt x="31898" y="43463"/>
                  <a:pt x="33629" y="41465"/>
                  <a:pt x="34009" y="39506"/>
                </a:cubicBezTo>
                <a:cubicBezTo>
                  <a:pt x="33115" y="39563"/>
                  <a:pt x="33249" y="40153"/>
                  <a:pt x="32469" y="40819"/>
                </a:cubicBezTo>
                <a:cubicBezTo>
                  <a:pt x="32279" y="40533"/>
                  <a:pt x="31879" y="40686"/>
                  <a:pt x="31651" y="40343"/>
                </a:cubicBezTo>
                <a:cubicBezTo>
                  <a:pt x="31746" y="41808"/>
                  <a:pt x="29692" y="42188"/>
                  <a:pt x="29768" y="42968"/>
                </a:cubicBezTo>
                <a:cubicBezTo>
                  <a:pt x="28455" y="41998"/>
                  <a:pt x="32507" y="41523"/>
                  <a:pt x="30928" y="40343"/>
                </a:cubicBezTo>
                <a:cubicBezTo>
                  <a:pt x="31708" y="39601"/>
                  <a:pt x="33001" y="37852"/>
                  <a:pt x="33058" y="37091"/>
                </a:cubicBezTo>
                <a:cubicBezTo>
                  <a:pt x="31841" y="37091"/>
                  <a:pt x="32583" y="38213"/>
                  <a:pt x="31632" y="38251"/>
                </a:cubicBezTo>
                <a:cubicBezTo>
                  <a:pt x="31746" y="39982"/>
                  <a:pt x="29825" y="40990"/>
                  <a:pt x="28931" y="42512"/>
                </a:cubicBezTo>
                <a:cubicBezTo>
                  <a:pt x="28569" y="42854"/>
                  <a:pt x="28722" y="42302"/>
                  <a:pt x="28950" y="42188"/>
                </a:cubicBezTo>
                <a:cubicBezTo>
                  <a:pt x="29083" y="41446"/>
                  <a:pt x="29387" y="41085"/>
                  <a:pt x="30015" y="40267"/>
                </a:cubicBezTo>
                <a:cubicBezTo>
                  <a:pt x="29387" y="39906"/>
                  <a:pt x="29501" y="40533"/>
                  <a:pt x="29235" y="40648"/>
                </a:cubicBezTo>
                <a:cubicBezTo>
                  <a:pt x="29121" y="39887"/>
                  <a:pt x="30472" y="39259"/>
                  <a:pt x="30738" y="38479"/>
                </a:cubicBezTo>
                <a:cubicBezTo>
                  <a:pt x="30795" y="38327"/>
                  <a:pt x="30453" y="38004"/>
                  <a:pt x="30510" y="37871"/>
                </a:cubicBezTo>
                <a:cubicBezTo>
                  <a:pt x="30548" y="37775"/>
                  <a:pt x="30928" y="37966"/>
                  <a:pt x="30985" y="37871"/>
                </a:cubicBezTo>
                <a:cubicBezTo>
                  <a:pt x="31670" y="36862"/>
                  <a:pt x="31803" y="34789"/>
                  <a:pt x="33496" y="34161"/>
                </a:cubicBezTo>
                <a:cubicBezTo>
                  <a:pt x="32754" y="33401"/>
                  <a:pt x="34352" y="32602"/>
                  <a:pt x="33971" y="32069"/>
                </a:cubicBezTo>
                <a:cubicBezTo>
                  <a:pt x="31004" y="34542"/>
                  <a:pt x="30491" y="38118"/>
                  <a:pt x="27866" y="40248"/>
                </a:cubicBezTo>
                <a:cubicBezTo>
                  <a:pt x="28227" y="40438"/>
                  <a:pt x="28170" y="40020"/>
                  <a:pt x="28341" y="39944"/>
                </a:cubicBezTo>
                <a:cubicBezTo>
                  <a:pt x="28398" y="40419"/>
                  <a:pt x="26059" y="41294"/>
                  <a:pt x="27276" y="41884"/>
                </a:cubicBezTo>
                <a:cubicBezTo>
                  <a:pt x="26686" y="44414"/>
                  <a:pt x="22654" y="48256"/>
                  <a:pt x="21284" y="50215"/>
                </a:cubicBezTo>
                <a:cubicBezTo>
                  <a:pt x="20904" y="50767"/>
                  <a:pt x="20638" y="51052"/>
                  <a:pt x="19573" y="51147"/>
                </a:cubicBezTo>
                <a:cubicBezTo>
                  <a:pt x="20200" y="50253"/>
                  <a:pt x="20923" y="49492"/>
                  <a:pt x="20961" y="48522"/>
                </a:cubicBezTo>
                <a:cubicBezTo>
                  <a:pt x="20695" y="48465"/>
                  <a:pt x="20676" y="49340"/>
                  <a:pt x="20105" y="49283"/>
                </a:cubicBezTo>
                <a:cubicBezTo>
                  <a:pt x="20371" y="48237"/>
                  <a:pt x="22140" y="46449"/>
                  <a:pt x="23091" y="45593"/>
                </a:cubicBezTo>
                <a:cubicBezTo>
                  <a:pt x="22806" y="45441"/>
                  <a:pt x="22977" y="45346"/>
                  <a:pt x="22312" y="45041"/>
                </a:cubicBezTo>
                <a:cubicBezTo>
                  <a:pt x="22749" y="44718"/>
                  <a:pt x="23263" y="44490"/>
                  <a:pt x="23015" y="43881"/>
                </a:cubicBezTo>
                <a:cubicBezTo>
                  <a:pt x="21189" y="43995"/>
                  <a:pt x="20980" y="45973"/>
                  <a:pt x="18717" y="46506"/>
                </a:cubicBezTo>
                <a:cubicBezTo>
                  <a:pt x="21056" y="43957"/>
                  <a:pt x="24062" y="41637"/>
                  <a:pt x="25070" y="38936"/>
                </a:cubicBezTo>
                <a:cubicBezTo>
                  <a:pt x="25583" y="37528"/>
                  <a:pt x="27067" y="36311"/>
                  <a:pt x="27885" y="34846"/>
                </a:cubicBezTo>
                <a:cubicBezTo>
                  <a:pt x="30072" y="30890"/>
                  <a:pt x="33458" y="27961"/>
                  <a:pt x="36501" y="23263"/>
                </a:cubicBezTo>
                <a:cubicBezTo>
                  <a:pt x="35303" y="22958"/>
                  <a:pt x="35303" y="23700"/>
                  <a:pt x="34732" y="23947"/>
                </a:cubicBezTo>
                <a:close/>
                <a:moveTo>
                  <a:pt x="37642" y="23339"/>
                </a:moveTo>
                <a:cubicBezTo>
                  <a:pt x="38498" y="22388"/>
                  <a:pt x="41884" y="20961"/>
                  <a:pt x="40743" y="19801"/>
                </a:cubicBezTo>
                <a:cubicBezTo>
                  <a:pt x="39050" y="20657"/>
                  <a:pt x="38289" y="21950"/>
                  <a:pt x="37642" y="23339"/>
                </a:cubicBezTo>
                <a:close/>
                <a:moveTo>
                  <a:pt x="22996" y="46601"/>
                </a:moveTo>
                <a:cubicBezTo>
                  <a:pt x="23091" y="46183"/>
                  <a:pt x="23491" y="45631"/>
                  <a:pt x="24004" y="45365"/>
                </a:cubicBezTo>
                <a:cubicBezTo>
                  <a:pt x="23206" y="45308"/>
                  <a:pt x="22293" y="46449"/>
                  <a:pt x="22996" y="46601"/>
                </a:cubicBezTo>
                <a:close/>
                <a:moveTo>
                  <a:pt x="21950" y="47914"/>
                </a:moveTo>
                <a:cubicBezTo>
                  <a:pt x="21361" y="47571"/>
                  <a:pt x="21018" y="48370"/>
                  <a:pt x="21208" y="48522"/>
                </a:cubicBezTo>
                <a:cubicBezTo>
                  <a:pt x="21323" y="48161"/>
                  <a:pt x="21798" y="48256"/>
                  <a:pt x="21950" y="47914"/>
                </a:cubicBezTo>
                <a:close/>
                <a:moveTo>
                  <a:pt x="22255" y="47210"/>
                </a:moveTo>
                <a:cubicBezTo>
                  <a:pt x="22045" y="47210"/>
                  <a:pt x="21475" y="47533"/>
                  <a:pt x="21817" y="47761"/>
                </a:cubicBezTo>
                <a:cubicBezTo>
                  <a:pt x="22045" y="47761"/>
                  <a:pt x="22597" y="47438"/>
                  <a:pt x="22255" y="47210"/>
                </a:cubicBezTo>
                <a:close/>
                <a:moveTo>
                  <a:pt x="35246" y="32012"/>
                </a:moveTo>
                <a:cubicBezTo>
                  <a:pt x="33990" y="31689"/>
                  <a:pt x="34390" y="33363"/>
                  <a:pt x="33648" y="33401"/>
                </a:cubicBezTo>
                <a:cubicBezTo>
                  <a:pt x="34371" y="33096"/>
                  <a:pt x="35835" y="32221"/>
                  <a:pt x="35550" y="31613"/>
                </a:cubicBezTo>
                <a:cubicBezTo>
                  <a:pt x="35455" y="31651"/>
                  <a:pt x="35322" y="31632"/>
                  <a:pt x="35132" y="31537"/>
                </a:cubicBezTo>
                <a:cubicBezTo>
                  <a:pt x="34732" y="31689"/>
                  <a:pt x="35265" y="31841"/>
                  <a:pt x="35246" y="31993"/>
                </a:cubicBezTo>
                <a:close/>
                <a:moveTo>
                  <a:pt x="41199" y="25203"/>
                </a:moveTo>
                <a:cubicBezTo>
                  <a:pt x="40419" y="24765"/>
                  <a:pt x="39240" y="25393"/>
                  <a:pt x="40210" y="25830"/>
                </a:cubicBezTo>
                <a:cubicBezTo>
                  <a:pt x="39126" y="26800"/>
                  <a:pt x="39240" y="27390"/>
                  <a:pt x="39487" y="28531"/>
                </a:cubicBezTo>
                <a:cubicBezTo>
                  <a:pt x="39259" y="28037"/>
                  <a:pt x="40724" y="27675"/>
                  <a:pt x="41085" y="27143"/>
                </a:cubicBezTo>
                <a:cubicBezTo>
                  <a:pt x="41161" y="27029"/>
                  <a:pt x="40876" y="26762"/>
                  <a:pt x="40971" y="26686"/>
                </a:cubicBezTo>
                <a:cubicBezTo>
                  <a:pt x="41466" y="26268"/>
                  <a:pt x="43311" y="25317"/>
                  <a:pt x="44224" y="24442"/>
                </a:cubicBezTo>
                <a:cubicBezTo>
                  <a:pt x="45137" y="23586"/>
                  <a:pt x="46240" y="22920"/>
                  <a:pt x="44109" y="22197"/>
                </a:cubicBezTo>
                <a:cubicBezTo>
                  <a:pt x="42607" y="22996"/>
                  <a:pt x="41428" y="24727"/>
                  <a:pt x="41199" y="25203"/>
                </a:cubicBezTo>
                <a:close/>
                <a:moveTo>
                  <a:pt x="52098" y="17651"/>
                </a:moveTo>
                <a:cubicBezTo>
                  <a:pt x="52365" y="17632"/>
                  <a:pt x="52517" y="17442"/>
                  <a:pt x="52783" y="17423"/>
                </a:cubicBezTo>
                <a:cubicBezTo>
                  <a:pt x="52003" y="16967"/>
                  <a:pt x="51718" y="17347"/>
                  <a:pt x="52098" y="17651"/>
                </a:cubicBezTo>
                <a:close/>
                <a:moveTo>
                  <a:pt x="26382" y="50481"/>
                </a:moveTo>
                <a:cubicBezTo>
                  <a:pt x="26839" y="50082"/>
                  <a:pt x="26782" y="50025"/>
                  <a:pt x="27124" y="49549"/>
                </a:cubicBezTo>
                <a:cubicBezTo>
                  <a:pt x="26249" y="49264"/>
                  <a:pt x="25849" y="50101"/>
                  <a:pt x="26382" y="50481"/>
                </a:cubicBezTo>
                <a:close/>
                <a:moveTo>
                  <a:pt x="15826" y="67467"/>
                </a:moveTo>
                <a:cubicBezTo>
                  <a:pt x="15749" y="67124"/>
                  <a:pt x="16187" y="67277"/>
                  <a:pt x="16016" y="66934"/>
                </a:cubicBezTo>
                <a:cubicBezTo>
                  <a:pt x="15483" y="66649"/>
                  <a:pt x="15312" y="66839"/>
                  <a:pt x="15179" y="67086"/>
                </a:cubicBezTo>
                <a:cubicBezTo>
                  <a:pt x="15521" y="67220"/>
                  <a:pt x="15502" y="67334"/>
                  <a:pt x="15826" y="67467"/>
                </a:cubicBezTo>
                <a:close/>
                <a:moveTo>
                  <a:pt x="16396" y="66459"/>
                </a:moveTo>
                <a:cubicBezTo>
                  <a:pt x="16834" y="66497"/>
                  <a:pt x="18013" y="66440"/>
                  <a:pt x="17309" y="65926"/>
                </a:cubicBezTo>
                <a:cubicBezTo>
                  <a:pt x="16929" y="65926"/>
                  <a:pt x="16016" y="66002"/>
                  <a:pt x="16396" y="66459"/>
                </a:cubicBezTo>
                <a:close/>
                <a:moveTo>
                  <a:pt x="62522" y="14893"/>
                </a:moveTo>
                <a:cubicBezTo>
                  <a:pt x="63035" y="14912"/>
                  <a:pt x="63016" y="14247"/>
                  <a:pt x="63511" y="14285"/>
                </a:cubicBezTo>
                <a:cubicBezTo>
                  <a:pt x="62446" y="13619"/>
                  <a:pt x="64956" y="13467"/>
                  <a:pt x="64157" y="12573"/>
                </a:cubicBezTo>
                <a:cubicBezTo>
                  <a:pt x="63378" y="12915"/>
                  <a:pt x="63073" y="13847"/>
                  <a:pt x="62484" y="14038"/>
                </a:cubicBezTo>
                <a:cubicBezTo>
                  <a:pt x="62769" y="14209"/>
                  <a:pt x="63035" y="14133"/>
                  <a:pt x="63035" y="14266"/>
                </a:cubicBezTo>
                <a:cubicBezTo>
                  <a:pt x="62712" y="14171"/>
                  <a:pt x="62255" y="14722"/>
                  <a:pt x="62522" y="14893"/>
                </a:cubicBezTo>
                <a:close/>
                <a:moveTo>
                  <a:pt x="20923" y="67714"/>
                </a:moveTo>
                <a:cubicBezTo>
                  <a:pt x="20657" y="67942"/>
                  <a:pt x="19744" y="68304"/>
                  <a:pt x="19877" y="68722"/>
                </a:cubicBezTo>
                <a:cubicBezTo>
                  <a:pt x="20257" y="68532"/>
                  <a:pt x="21170" y="68209"/>
                  <a:pt x="20923" y="67714"/>
                </a:cubicBezTo>
                <a:close/>
                <a:moveTo>
                  <a:pt x="22026" y="66953"/>
                </a:moveTo>
                <a:cubicBezTo>
                  <a:pt x="21703" y="66991"/>
                  <a:pt x="21113" y="67524"/>
                  <a:pt x="21342" y="67790"/>
                </a:cubicBezTo>
                <a:cubicBezTo>
                  <a:pt x="21437" y="67372"/>
                  <a:pt x="22711" y="67429"/>
                  <a:pt x="22026" y="66953"/>
                </a:cubicBezTo>
                <a:close/>
                <a:moveTo>
                  <a:pt x="74315" y="8027"/>
                </a:moveTo>
                <a:cubicBezTo>
                  <a:pt x="74296" y="8312"/>
                  <a:pt x="73915" y="8122"/>
                  <a:pt x="73839" y="8350"/>
                </a:cubicBezTo>
                <a:cubicBezTo>
                  <a:pt x="74524" y="8769"/>
                  <a:pt x="75171" y="8331"/>
                  <a:pt x="74315" y="8027"/>
                </a:cubicBezTo>
                <a:close/>
                <a:moveTo>
                  <a:pt x="24023" y="71062"/>
                </a:moveTo>
                <a:cubicBezTo>
                  <a:pt x="24195" y="70624"/>
                  <a:pt x="24708" y="70681"/>
                  <a:pt x="24898" y="70282"/>
                </a:cubicBezTo>
                <a:cubicBezTo>
                  <a:pt x="23909" y="69749"/>
                  <a:pt x="23909" y="71119"/>
                  <a:pt x="24023" y="71062"/>
                </a:cubicBezTo>
                <a:close/>
                <a:moveTo>
                  <a:pt x="70434" y="14057"/>
                </a:moveTo>
                <a:cubicBezTo>
                  <a:pt x="71366" y="14171"/>
                  <a:pt x="71633" y="13429"/>
                  <a:pt x="71062" y="12972"/>
                </a:cubicBezTo>
                <a:cubicBezTo>
                  <a:pt x="71119" y="13334"/>
                  <a:pt x="70720" y="13695"/>
                  <a:pt x="70434" y="14057"/>
                </a:cubicBezTo>
                <a:close/>
                <a:moveTo>
                  <a:pt x="71899" y="13144"/>
                </a:moveTo>
                <a:cubicBezTo>
                  <a:pt x="72983" y="12592"/>
                  <a:pt x="72888" y="11584"/>
                  <a:pt x="72926" y="10975"/>
                </a:cubicBezTo>
                <a:cubicBezTo>
                  <a:pt x="72622" y="12116"/>
                  <a:pt x="70834" y="12135"/>
                  <a:pt x="71899" y="13144"/>
                </a:cubicBezTo>
                <a:close/>
                <a:moveTo>
                  <a:pt x="54000" y="38936"/>
                </a:moveTo>
                <a:cubicBezTo>
                  <a:pt x="54019" y="38669"/>
                  <a:pt x="54894" y="38422"/>
                  <a:pt x="54152" y="38156"/>
                </a:cubicBezTo>
                <a:cubicBezTo>
                  <a:pt x="53962" y="38422"/>
                  <a:pt x="53848" y="38669"/>
                  <a:pt x="54000" y="38936"/>
                </a:cubicBezTo>
                <a:close/>
                <a:moveTo>
                  <a:pt x="53087" y="41561"/>
                </a:moveTo>
                <a:cubicBezTo>
                  <a:pt x="53163" y="40743"/>
                  <a:pt x="54932" y="40343"/>
                  <a:pt x="54057" y="39468"/>
                </a:cubicBezTo>
                <a:cubicBezTo>
                  <a:pt x="53297" y="39925"/>
                  <a:pt x="51984" y="40629"/>
                  <a:pt x="53087" y="41561"/>
                </a:cubicBezTo>
                <a:close/>
                <a:moveTo>
                  <a:pt x="25716" y="77624"/>
                </a:moveTo>
                <a:cubicBezTo>
                  <a:pt x="24290" y="77662"/>
                  <a:pt x="23909" y="79051"/>
                  <a:pt x="22787" y="79488"/>
                </a:cubicBezTo>
                <a:cubicBezTo>
                  <a:pt x="24271" y="79260"/>
                  <a:pt x="24632" y="78080"/>
                  <a:pt x="25716" y="77624"/>
                </a:cubicBezTo>
                <a:close/>
                <a:moveTo>
                  <a:pt x="80059" y="11679"/>
                </a:moveTo>
                <a:cubicBezTo>
                  <a:pt x="79850" y="11660"/>
                  <a:pt x="79222" y="11508"/>
                  <a:pt x="78861" y="11679"/>
                </a:cubicBezTo>
                <a:cubicBezTo>
                  <a:pt x="79355" y="12516"/>
                  <a:pt x="78537" y="12915"/>
                  <a:pt x="78442" y="13695"/>
                </a:cubicBezTo>
                <a:cubicBezTo>
                  <a:pt x="79260" y="13429"/>
                  <a:pt x="79983" y="11736"/>
                  <a:pt x="80059" y="11679"/>
                </a:cubicBezTo>
                <a:close/>
                <a:moveTo>
                  <a:pt x="81714" y="19496"/>
                </a:moveTo>
                <a:cubicBezTo>
                  <a:pt x="80515" y="20409"/>
                  <a:pt x="78784" y="21437"/>
                  <a:pt x="80059" y="22749"/>
                </a:cubicBezTo>
                <a:cubicBezTo>
                  <a:pt x="82417" y="22331"/>
                  <a:pt x="82532" y="20486"/>
                  <a:pt x="83292" y="19344"/>
                </a:cubicBezTo>
                <a:cubicBezTo>
                  <a:pt x="82684" y="18926"/>
                  <a:pt x="82950" y="19668"/>
                  <a:pt x="82513" y="19420"/>
                </a:cubicBezTo>
                <a:cubicBezTo>
                  <a:pt x="82246" y="19173"/>
                  <a:pt x="83197" y="19173"/>
                  <a:pt x="82513" y="18812"/>
                </a:cubicBezTo>
                <a:cubicBezTo>
                  <a:pt x="81771" y="18660"/>
                  <a:pt x="81409" y="19097"/>
                  <a:pt x="81714" y="19496"/>
                </a:cubicBezTo>
                <a:close/>
                <a:moveTo>
                  <a:pt x="11356" y="106536"/>
                </a:moveTo>
                <a:cubicBezTo>
                  <a:pt x="11203" y="106935"/>
                  <a:pt x="10690" y="106840"/>
                  <a:pt x="10557" y="107239"/>
                </a:cubicBezTo>
                <a:cubicBezTo>
                  <a:pt x="11318" y="107449"/>
                  <a:pt x="11546" y="106878"/>
                  <a:pt x="11356" y="106536"/>
                </a:cubicBezTo>
                <a:close/>
                <a:moveTo>
                  <a:pt x="38004" y="81847"/>
                </a:moveTo>
                <a:cubicBezTo>
                  <a:pt x="37547" y="82170"/>
                  <a:pt x="37357" y="82417"/>
                  <a:pt x="36767" y="83083"/>
                </a:cubicBezTo>
                <a:cubicBezTo>
                  <a:pt x="37699" y="83254"/>
                  <a:pt x="38213" y="82379"/>
                  <a:pt x="38004" y="81847"/>
                </a:cubicBezTo>
                <a:close/>
                <a:moveTo>
                  <a:pt x="39259" y="81770"/>
                </a:moveTo>
                <a:cubicBezTo>
                  <a:pt x="39621" y="81105"/>
                  <a:pt x="40096" y="80439"/>
                  <a:pt x="40153" y="79754"/>
                </a:cubicBezTo>
                <a:cubicBezTo>
                  <a:pt x="39754" y="80268"/>
                  <a:pt x="38708" y="80934"/>
                  <a:pt x="39259" y="81770"/>
                </a:cubicBezTo>
                <a:close/>
                <a:moveTo>
                  <a:pt x="91890" y="21855"/>
                </a:moveTo>
                <a:cubicBezTo>
                  <a:pt x="92080" y="22426"/>
                  <a:pt x="90520" y="22977"/>
                  <a:pt x="91471" y="23548"/>
                </a:cubicBezTo>
                <a:cubicBezTo>
                  <a:pt x="90958" y="24708"/>
                  <a:pt x="88200" y="26858"/>
                  <a:pt x="88409" y="27961"/>
                </a:cubicBezTo>
                <a:cubicBezTo>
                  <a:pt x="89779" y="28170"/>
                  <a:pt x="89037" y="27352"/>
                  <a:pt x="90121" y="27029"/>
                </a:cubicBezTo>
                <a:cubicBezTo>
                  <a:pt x="90045" y="27162"/>
                  <a:pt x="89874" y="27295"/>
                  <a:pt x="90292" y="27428"/>
                </a:cubicBezTo>
                <a:cubicBezTo>
                  <a:pt x="91909" y="26230"/>
                  <a:pt x="91167" y="24746"/>
                  <a:pt x="92327" y="23396"/>
                </a:cubicBezTo>
                <a:cubicBezTo>
                  <a:pt x="90920" y="22806"/>
                  <a:pt x="93050" y="22540"/>
                  <a:pt x="91890" y="21855"/>
                </a:cubicBezTo>
                <a:close/>
                <a:moveTo>
                  <a:pt x="46544" y="86507"/>
                </a:moveTo>
                <a:cubicBezTo>
                  <a:pt x="46753" y="86164"/>
                  <a:pt x="47742" y="85651"/>
                  <a:pt x="47476" y="85042"/>
                </a:cubicBezTo>
                <a:cubicBezTo>
                  <a:pt x="46906" y="85499"/>
                  <a:pt x="45955" y="85841"/>
                  <a:pt x="46544" y="86507"/>
                </a:cubicBezTo>
                <a:close/>
                <a:moveTo>
                  <a:pt x="41618" y="93221"/>
                </a:moveTo>
                <a:cubicBezTo>
                  <a:pt x="41922" y="92707"/>
                  <a:pt x="42797" y="92574"/>
                  <a:pt x="42131" y="91985"/>
                </a:cubicBezTo>
                <a:cubicBezTo>
                  <a:pt x="41789" y="92194"/>
                  <a:pt x="41275" y="92803"/>
                  <a:pt x="41618" y="93221"/>
                </a:cubicBezTo>
                <a:close/>
                <a:moveTo>
                  <a:pt x="70739" y="66059"/>
                </a:moveTo>
                <a:cubicBezTo>
                  <a:pt x="70092" y="66421"/>
                  <a:pt x="70206" y="66592"/>
                  <a:pt x="70168" y="67067"/>
                </a:cubicBezTo>
                <a:cubicBezTo>
                  <a:pt x="69940" y="66972"/>
                  <a:pt x="69997" y="66858"/>
                  <a:pt x="69693" y="66763"/>
                </a:cubicBezTo>
                <a:cubicBezTo>
                  <a:pt x="69350" y="66991"/>
                  <a:pt x="69293" y="67638"/>
                  <a:pt x="68760" y="67600"/>
                </a:cubicBezTo>
                <a:cubicBezTo>
                  <a:pt x="69141" y="67182"/>
                  <a:pt x="68875" y="66440"/>
                  <a:pt x="69693" y="66459"/>
                </a:cubicBezTo>
                <a:cubicBezTo>
                  <a:pt x="69293" y="66135"/>
                  <a:pt x="70130" y="65831"/>
                  <a:pt x="69483" y="65527"/>
                </a:cubicBezTo>
                <a:cubicBezTo>
                  <a:pt x="66478" y="67448"/>
                  <a:pt x="64804" y="69978"/>
                  <a:pt x="62674" y="72469"/>
                </a:cubicBezTo>
                <a:cubicBezTo>
                  <a:pt x="62389" y="72336"/>
                  <a:pt x="62750" y="72203"/>
                  <a:pt x="62503" y="72089"/>
                </a:cubicBezTo>
                <a:cubicBezTo>
                  <a:pt x="61076" y="73820"/>
                  <a:pt x="57443" y="75665"/>
                  <a:pt x="56511" y="78023"/>
                </a:cubicBezTo>
                <a:cubicBezTo>
                  <a:pt x="54476" y="79279"/>
                  <a:pt x="51356" y="82132"/>
                  <a:pt x="51299" y="84205"/>
                </a:cubicBezTo>
                <a:cubicBezTo>
                  <a:pt x="54038" y="81599"/>
                  <a:pt x="56017" y="78784"/>
                  <a:pt x="58280" y="77015"/>
                </a:cubicBezTo>
                <a:cubicBezTo>
                  <a:pt x="58698" y="77586"/>
                  <a:pt x="57576" y="77662"/>
                  <a:pt x="58318" y="78176"/>
                </a:cubicBezTo>
                <a:cubicBezTo>
                  <a:pt x="60239" y="76273"/>
                  <a:pt x="61057" y="74238"/>
                  <a:pt x="62788" y="72621"/>
                </a:cubicBezTo>
                <a:cubicBezTo>
                  <a:pt x="63682" y="73040"/>
                  <a:pt x="62788" y="73059"/>
                  <a:pt x="63378" y="73401"/>
                </a:cubicBezTo>
                <a:cubicBezTo>
                  <a:pt x="64937" y="72298"/>
                  <a:pt x="65907" y="70662"/>
                  <a:pt x="67315" y="69997"/>
                </a:cubicBezTo>
                <a:cubicBezTo>
                  <a:pt x="68799" y="69312"/>
                  <a:pt x="70244" y="67372"/>
                  <a:pt x="71557" y="66535"/>
                </a:cubicBezTo>
                <a:cubicBezTo>
                  <a:pt x="71633" y="66440"/>
                  <a:pt x="71290" y="66326"/>
                  <a:pt x="71328" y="66231"/>
                </a:cubicBezTo>
                <a:cubicBezTo>
                  <a:pt x="72698" y="65584"/>
                  <a:pt x="74429" y="63339"/>
                  <a:pt x="74619" y="62122"/>
                </a:cubicBezTo>
                <a:cubicBezTo>
                  <a:pt x="73268" y="63473"/>
                  <a:pt x="72013" y="65203"/>
                  <a:pt x="70891" y="66459"/>
                </a:cubicBezTo>
                <a:cubicBezTo>
                  <a:pt x="70606" y="66326"/>
                  <a:pt x="70967" y="66192"/>
                  <a:pt x="70720" y="66078"/>
                </a:cubicBezTo>
                <a:close/>
                <a:moveTo>
                  <a:pt x="82265" y="66402"/>
                </a:moveTo>
                <a:cubicBezTo>
                  <a:pt x="81542" y="67771"/>
                  <a:pt x="78594" y="68855"/>
                  <a:pt x="77415" y="70643"/>
                </a:cubicBezTo>
                <a:cubicBezTo>
                  <a:pt x="76331" y="72279"/>
                  <a:pt x="74334" y="74409"/>
                  <a:pt x="72755" y="75817"/>
                </a:cubicBezTo>
                <a:cubicBezTo>
                  <a:pt x="73173" y="76426"/>
                  <a:pt x="72317" y="76559"/>
                  <a:pt x="72907" y="77148"/>
                </a:cubicBezTo>
                <a:cubicBezTo>
                  <a:pt x="77187" y="72850"/>
                  <a:pt x="81657" y="69464"/>
                  <a:pt x="84662" y="64937"/>
                </a:cubicBezTo>
                <a:cubicBezTo>
                  <a:pt x="83102" y="64918"/>
                  <a:pt x="82665" y="65698"/>
                  <a:pt x="82265" y="66402"/>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p:nvPr/>
        </p:nvSpPr>
        <p:spPr>
          <a:xfrm rot="654269">
            <a:off x="-300715" y="164042"/>
            <a:ext cx="1676387" cy="895627"/>
          </a:xfrm>
          <a:custGeom>
            <a:avLst/>
            <a:gdLst/>
            <a:ahLst/>
            <a:cxnLst/>
            <a:rect l="l" t="t" r="r" b="b"/>
            <a:pathLst>
              <a:path w="117454" h="62751" extrusionOk="0">
                <a:moveTo>
                  <a:pt x="41218" y="62560"/>
                </a:moveTo>
                <a:cubicBezTo>
                  <a:pt x="35417" y="62579"/>
                  <a:pt x="30148" y="60620"/>
                  <a:pt x="24176" y="60297"/>
                </a:cubicBezTo>
                <a:cubicBezTo>
                  <a:pt x="24061" y="60335"/>
                  <a:pt x="24309" y="60791"/>
                  <a:pt x="24157" y="60810"/>
                </a:cubicBezTo>
                <a:cubicBezTo>
                  <a:pt x="22749" y="60163"/>
                  <a:pt x="21627" y="60239"/>
                  <a:pt x="20619" y="59479"/>
                </a:cubicBezTo>
                <a:cubicBezTo>
                  <a:pt x="20771" y="60487"/>
                  <a:pt x="19611" y="59403"/>
                  <a:pt x="19097" y="59574"/>
                </a:cubicBezTo>
                <a:cubicBezTo>
                  <a:pt x="19306" y="59307"/>
                  <a:pt x="19021" y="58889"/>
                  <a:pt x="18698" y="58908"/>
                </a:cubicBezTo>
                <a:cubicBezTo>
                  <a:pt x="22749" y="57995"/>
                  <a:pt x="30567" y="60316"/>
                  <a:pt x="35322" y="59669"/>
                </a:cubicBezTo>
                <a:cubicBezTo>
                  <a:pt x="34485" y="59365"/>
                  <a:pt x="34028" y="59536"/>
                  <a:pt x="33115" y="59288"/>
                </a:cubicBezTo>
                <a:cubicBezTo>
                  <a:pt x="34200" y="58984"/>
                  <a:pt x="36254" y="59250"/>
                  <a:pt x="37490" y="59041"/>
                </a:cubicBezTo>
                <a:cubicBezTo>
                  <a:pt x="33458" y="58318"/>
                  <a:pt x="29939" y="57558"/>
                  <a:pt x="26800" y="57272"/>
                </a:cubicBezTo>
                <a:cubicBezTo>
                  <a:pt x="26667" y="57120"/>
                  <a:pt x="26572" y="56892"/>
                  <a:pt x="26477" y="56607"/>
                </a:cubicBezTo>
                <a:cubicBezTo>
                  <a:pt x="25336" y="56378"/>
                  <a:pt x="25108" y="57101"/>
                  <a:pt x="24499" y="57234"/>
                </a:cubicBezTo>
                <a:cubicBezTo>
                  <a:pt x="24328" y="57006"/>
                  <a:pt x="24385" y="56968"/>
                  <a:pt x="24328" y="56721"/>
                </a:cubicBezTo>
                <a:cubicBezTo>
                  <a:pt x="23567" y="56911"/>
                  <a:pt x="23320" y="57158"/>
                  <a:pt x="22502" y="56664"/>
                </a:cubicBezTo>
                <a:cubicBezTo>
                  <a:pt x="22464" y="56473"/>
                  <a:pt x="22635" y="56530"/>
                  <a:pt x="22559" y="56321"/>
                </a:cubicBezTo>
                <a:cubicBezTo>
                  <a:pt x="22255" y="55751"/>
                  <a:pt x="21284" y="55560"/>
                  <a:pt x="21779" y="56702"/>
                </a:cubicBezTo>
                <a:cubicBezTo>
                  <a:pt x="21589" y="56435"/>
                  <a:pt x="21246" y="56188"/>
                  <a:pt x="21322" y="55884"/>
                </a:cubicBezTo>
                <a:cubicBezTo>
                  <a:pt x="20714" y="56169"/>
                  <a:pt x="20295" y="55370"/>
                  <a:pt x="19763" y="55294"/>
                </a:cubicBezTo>
                <a:cubicBezTo>
                  <a:pt x="19877" y="54971"/>
                  <a:pt x="20219" y="54895"/>
                  <a:pt x="20638" y="54895"/>
                </a:cubicBezTo>
                <a:cubicBezTo>
                  <a:pt x="20314" y="54381"/>
                  <a:pt x="19858" y="54590"/>
                  <a:pt x="19477" y="54457"/>
                </a:cubicBezTo>
                <a:cubicBezTo>
                  <a:pt x="20714" y="54552"/>
                  <a:pt x="21494" y="53677"/>
                  <a:pt x="22825" y="53582"/>
                </a:cubicBezTo>
                <a:cubicBezTo>
                  <a:pt x="20581" y="52650"/>
                  <a:pt x="18279" y="53012"/>
                  <a:pt x="16643" y="52745"/>
                </a:cubicBezTo>
                <a:cubicBezTo>
                  <a:pt x="16872" y="53392"/>
                  <a:pt x="17252" y="52707"/>
                  <a:pt x="17632" y="53544"/>
                </a:cubicBezTo>
                <a:cubicBezTo>
                  <a:pt x="17157" y="53335"/>
                  <a:pt x="16929" y="53183"/>
                  <a:pt x="16738" y="53601"/>
                </a:cubicBezTo>
                <a:cubicBezTo>
                  <a:pt x="16834" y="54001"/>
                  <a:pt x="17119" y="53487"/>
                  <a:pt x="17176" y="54077"/>
                </a:cubicBezTo>
                <a:cubicBezTo>
                  <a:pt x="16320" y="54362"/>
                  <a:pt x="16073" y="54666"/>
                  <a:pt x="15027" y="54704"/>
                </a:cubicBezTo>
                <a:cubicBezTo>
                  <a:pt x="14703" y="53639"/>
                  <a:pt x="14741" y="54210"/>
                  <a:pt x="14018" y="53069"/>
                </a:cubicBezTo>
                <a:cubicBezTo>
                  <a:pt x="15027" y="53772"/>
                  <a:pt x="15673" y="53734"/>
                  <a:pt x="16453" y="53278"/>
                </a:cubicBezTo>
                <a:cubicBezTo>
                  <a:pt x="15673" y="52612"/>
                  <a:pt x="15483" y="53525"/>
                  <a:pt x="14665" y="52859"/>
                </a:cubicBezTo>
                <a:cubicBezTo>
                  <a:pt x="14931" y="52707"/>
                  <a:pt x="15065" y="52384"/>
                  <a:pt x="15407" y="52308"/>
                </a:cubicBezTo>
                <a:cubicBezTo>
                  <a:pt x="15198" y="53012"/>
                  <a:pt x="15616" y="52175"/>
                  <a:pt x="15749" y="52802"/>
                </a:cubicBezTo>
                <a:cubicBezTo>
                  <a:pt x="15559" y="52061"/>
                  <a:pt x="16111" y="52593"/>
                  <a:pt x="16529" y="52422"/>
                </a:cubicBezTo>
                <a:cubicBezTo>
                  <a:pt x="16453" y="52232"/>
                  <a:pt x="16320" y="52289"/>
                  <a:pt x="16206" y="52270"/>
                </a:cubicBezTo>
                <a:cubicBezTo>
                  <a:pt x="16491" y="51870"/>
                  <a:pt x="17309" y="52669"/>
                  <a:pt x="17861" y="52346"/>
                </a:cubicBezTo>
                <a:cubicBezTo>
                  <a:pt x="17119" y="51357"/>
                  <a:pt x="16130" y="51490"/>
                  <a:pt x="15179" y="51642"/>
                </a:cubicBezTo>
                <a:cubicBezTo>
                  <a:pt x="15255" y="52156"/>
                  <a:pt x="15483" y="51927"/>
                  <a:pt x="15654" y="51965"/>
                </a:cubicBezTo>
                <a:cubicBezTo>
                  <a:pt x="14684" y="51661"/>
                  <a:pt x="13524" y="52517"/>
                  <a:pt x="12402" y="52327"/>
                </a:cubicBezTo>
                <a:cubicBezTo>
                  <a:pt x="12649" y="51870"/>
                  <a:pt x="13391" y="51965"/>
                  <a:pt x="13847" y="51718"/>
                </a:cubicBezTo>
                <a:cubicBezTo>
                  <a:pt x="12231" y="50653"/>
                  <a:pt x="11565" y="51528"/>
                  <a:pt x="10100" y="51946"/>
                </a:cubicBezTo>
                <a:cubicBezTo>
                  <a:pt x="10424" y="52327"/>
                  <a:pt x="10804" y="52517"/>
                  <a:pt x="11203" y="52555"/>
                </a:cubicBezTo>
                <a:cubicBezTo>
                  <a:pt x="9758" y="52441"/>
                  <a:pt x="7323" y="52023"/>
                  <a:pt x="6391" y="52327"/>
                </a:cubicBezTo>
                <a:cubicBezTo>
                  <a:pt x="6068" y="52479"/>
                  <a:pt x="5954" y="51528"/>
                  <a:pt x="5630" y="51680"/>
                </a:cubicBezTo>
                <a:cubicBezTo>
                  <a:pt x="5193" y="51585"/>
                  <a:pt x="5935" y="52137"/>
                  <a:pt x="5478" y="52042"/>
                </a:cubicBezTo>
                <a:cubicBezTo>
                  <a:pt x="5383" y="50881"/>
                  <a:pt x="7913" y="51756"/>
                  <a:pt x="8521" y="51357"/>
                </a:cubicBezTo>
                <a:cubicBezTo>
                  <a:pt x="5916" y="50615"/>
                  <a:pt x="3785" y="50843"/>
                  <a:pt x="1408" y="50729"/>
                </a:cubicBezTo>
                <a:cubicBezTo>
                  <a:pt x="1255" y="50254"/>
                  <a:pt x="1522" y="50235"/>
                  <a:pt x="1484" y="49892"/>
                </a:cubicBezTo>
                <a:cubicBezTo>
                  <a:pt x="3481" y="50139"/>
                  <a:pt x="5250" y="49778"/>
                  <a:pt x="7171" y="49740"/>
                </a:cubicBezTo>
                <a:cubicBezTo>
                  <a:pt x="6924" y="49131"/>
                  <a:pt x="6543" y="49284"/>
                  <a:pt x="6201" y="49284"/>
                </a:cubicBezTo>
                <a:cubicBezTo>
                  <a:pt x="6791" y="49017"/>
                  <a:pt x="9282" y="49322"/>
                  <a:pt x="9986" y="48884"/>
                </a:cubicBezTo>
                <a:cubicBezTo>
                  <a:pt x="9910" y="48618"/>
                  <a:pt x="9796" y="48618"/>
                  <a:pt x="9720" y="48390"/>
                </a:cubicBezTo>
                <a:cubicBezTo>
                  <a:pt x="9644" y="48161"/>
                  <a:pt x="9282" y="48466"/>
                  <a:pt x="9377" y="48751"/>
                </a:cubicBezTo>
                <a:cubicBezTo>
                  <a:pt x="9225" y="48694"/>
                  <a:pt x="9358" y="48542"/>
                  <a:pt x="9225" y="48256"/>
                </a:cubicBezTo>
                <a:cubicBezTo>
                  <a:pt x="8198" y="48371"/>
                  <a:pt x="7304" y="48542"/>
                  <a:pt x="6315" y="47743"/>
                </a:cubicBezTo>
                <a:cubicBezTo>
                  <a:pt x="6981" y="48104"/>
                  <a:pt x="7114" y="47781"/>
                  <a:pt x="7589" y="48009"/>
                </a:cubicBezTo>
                <a:cubicBezTo>
                  <a:pt x="7304" y="47781"/>
                  <a:pt x="7589" y="47477"/>
                  <a:pt x="7247" y="47515"/>
                </a:cubicBezTo>
                <a:cubicBezTo>
                  <a:pt x="7932" y="47305"/>
                  <a:pt x="8179" y="46792"/>
                  <a:pt x="9130" y="47419"/>
                </a:cubicBezTo>
                <a:cubicBezTo>
                  <a:pt x="8845" y="46925"/>
                  <a:pt x="8693" y="46868"/>
                  <a:pt x="8788" y="46411"/>
                </a:cubicBezTo>
                <a:cubicBezTo>
                  <a:pt x="9092" y="46754"/>
                  <a:pt x="8997" y="47419"/>
                  <a:pt x="9472" y="47400"/>
                </a:cubicBezTo>
                <a:cubicBezTo>
                  <a:pt x="9587" y="47305"/>
                  <a:pt x="9377" y="47172"/>
                  <a:pt x="9320" y="46887"/>
                </a:cubicBezTo>
                <a:cubicBezTo>
                  <a:pt x="10252" y="47077"/>
                  <a:pt x="11222" y="46564"/>
                  <a:pt x="12231" y="46887"/>
                </a:cubicBezTo>
                <a:cubicBezTo>
                  <a:pt x="12116" y="46278"/>
                  <a:pt x="11774" y="46773"/>
                  <a:pt x="11641" y="46259"/>
                </a:cubicBezTo>
                <a:cubicBezTo>
                  <a:pt x="11888" y="46944"/>
                  <a:pt x="10899" y="46278"/>
                  <a:pt x="10519" y="46145"/>
                </a:cubicBezTo>
                <a:cubicBezTo>
                  <a:pt x="10424" y="46183"/>
                  <a:pt x="10538" y="46449"/>
                  <a:pt x="10595" y="46659"/>
                </a:cubicBezTo>
                <a:cubicBezTo>
                  <a:pt x="9682" y="46259"/>
                  <a:pt x="9739" y="46506"/>
                  <a:pt x="9206" y="46050"/>
                </a:cubicBezTo>
                <a:cubicBezTo>
                  <a:pt x="9111" y="46126"/>
                  <a:pt x="9301" y="46354"/>
                  <a:pt x="9415" y="46373"/>
                </a:cubicBezTo>
                <a:cubicBezTo>
                  <a:pt x="9073" y="46411"/>
                  <a:pt x="7666" y="45460"/>
                  <a:pt x="7570" y="46316"/>
                </a:cubicBezTo>
                <a:cubicBezTo>
                  <a:pt x="6829" y="45651"/>
                  <a:pt x="6372" y="46202"/>
                  <a:pt x="5649" y="45746"/>
                </a:cubicBezTo>
                <a:cubicBezTo>
                  <a:pt x="5763" y="45270"/>
                  <a:pt x="6391" y="45955"/>
                  <a:pt x="6429" y="45365"/>
                </a:cubicBezTo>
                <a:cubicBezTo>
                  <a:pt x="4014" y="44433"/>
                  <a:pt x="3367" y="45441"/>
                  <a:pt x="1198" y="44642"/>
                </a:cubicBezTo>
                <a:cubicBezTo>
                  <a:pt x="1845" y="44357"/>
                  <a:pt x="4014" y="44776"/>
                  <a:pt x="4946" y="44433"/>
                </a:cubicBezTo>
                <a:cubicBezTo>
                  <a:pt x="4470" y="44015"/>
                  <a:pt x="3785" y="44623"/>
                  <a:pt x="3348" y="44015"/>
                </a:cubicBezTo>
                <a:cubicBezTo>
                  <a:pt x="4223" y="43768"/>
                  <a:pt x="5003" y="44072"/>
                  <a:pt x="5916" y="43520"/>
                </a:cubicBezTo>
                <a:cubicBezTo>
                  <a:pt x="5516" y="42855"/>
                  <a:pt x="5174" y="43349"/>
                  <a:pt x="4850" y="43083"/>
                </a:cubicBezTo>
                <a:cubicBezTo>
                  <a:pt x="4869" y="42855"/>
                  <a:pt x="4984" y="42740"/>
                  <a:pt x="5041" y="42569"/>
                </a:cubicBezTo>
                <a:cubicBezTo>
                  <a:pt x="4622" y="41884"/>
                  <a:pt x="4052" y="41922"/>
                  <a:pt x="3538" y="41637"/>
                </a:cubicBezTo>
                <a:cubicBezTo>
                  <a:pt x="3234" y="41542"/>
                  <a:pt x="2853" y="41884"/>
                  <a:pt x="2606" y="41504"/>
                </a:cubicBezTo>
                <a:lnTo>
                  <a:pt x="3481" y="41466"/>
                </a:lnTo>
                <a:cubicBezTo>
                  <a:pt x="4128" y="41504"/>
                  <a:pt x="4793" y="41257"/>
                  <a:pt x="5193" y="41371"/>
                </a:cubicBezTo>
                <a:cubicBezTo>
                  <a:pt x="5288" y="41124"/>
                  <a:pt x="4907" y="40800"/>
                  <a:pt x="4946" y="40363"/>
                </a:cubicBezTo>
                <a:cubicBezTo>
                  <a:pt x="5041" y="40020"/>
                  <a:pt x="5459" y="40039"/>
                  <a:pt x="5516" y="39640"/>
                </a:cubicBezTo>
                <a:cubicBezTo>
                  <a:pt x="4679" y="39754"/>
                  <a:pt x="3804" y="39583"/>
                  <a:pt x="2872" y="38784"/>
                </a:cubicBezTo>
                <a:cubicBezTo>
                  <a:pt x="3785" y="38708"/>
                  <a:pt x="4660" y="38974"/>
                  <a:pt x="5592" y="38803"/>
                </a:cubicBezTo>
                <a:cubicBezTo>
                  <a:pt x="5497" y="38575"/>
                  <a:pt x="5326" y="38670"/>
                  <a:pt x="5193" y="38651"/>
                </a:cubicBezTo>
                <a:cubicBezTo>
                  <a:pt x="5326" y="38175"/>
                  <a:pt x="6353" y="39069"/>
                  <a:pt x="6182" y="38080"/>
                </a:cubicBezTo>
                <a:cubicBezTo>
                  <a:pt x="5782" y="37434"/>
                  <a:pt x="5706" y="37871"/>
                  <a:pt x="5307" y="37624"/>
                </a:cubicBezTo>
                <a:cubicBezTo>
                  <a:pt x="6106" y="37548"/>
                  <a:pt x="7000" y="37586"/>
                  <a:pt x="7646" y="37319"/>
                </a:cubicBezTo>
                <a:cubicBezTo>
                  <a:pt x="7456" y="36863"/>
                  <a:pt x="7114" y="37034"/>
                  <a:pt x="6867" y="36863"/>
                </a:cubicBezTo>
                <a:cubicBezTo>
                  <a:pt x="7038" y="36273"/>
                  <a:pt x="7513" y="37243"/>
                  <a:pt x="7761" y="36806"/>
                </a:cubicBezTo>
                <a:cubicBezTo>
                  <a:pt x="7285" y="36368"/>
                  <a:pt x="6733" y="36349"/>
                  <a:pt x="6201" y="36216"/>
                </a:cubicBezTo>
                <a:cubicBezTo>
                  <a:pt x="6467" y="35969"/>
                  <a:pt x="6981" y="35912"/>
                  <a:pt x="7323" y="36330"/>
                </a:cubicBezTo>
                <a:cubicBezTo>
                  <a:pt x="7152" y="35874"/>
                  <a:pt x="7761" y="36007"/>
                  <a:pt x="8255" y="36102"/>
                </a:cubicBezTo>
                <a:cubicBezTo>
                  <a:pt x="7799" y="35246"/>
                  <a:pt x="7171" y="35322"/>
                  <a:pt x="6543" y="35341"/>
                </a:cubicBezTo>
                <a:cubicBezTo>
                  <a:pt x="6867" y="34390"/>
                  <a:pt x="8674" y="35322"/>
                  <a:pt x="9187" y="34866"/>
                </a:cubicBezTo>
                <a:cubicBezTo>
                  <a:pt x="8179" y="33744"/>
                  <a:pt x="7399" y="34029"/>
                  <a:pt x="6486" y="33839"/>
                </a:cubicBezTo>
                <a:cubicBezTo>
                  <a:pt x="5459" y="33610"/>
                  <a:pt x="4204" y="32926"/>
                  <a:pt x="2853" y="33021"/>
                </a:cubicBezTo>
                <a:cubicBezTo>
                  <a:pt x="2910" y="33173"/>
                  <a:pt x="3005" y="33135"/>
                  <a:pt x="3081" y="33173"/>
                </a:cubicBezTo>
                <a:cubicBezTo>
                  <a:pt x="3253" y="33744"/>
                  <a:pt x="1579" y="33230"/>
                  <a:pt x="2454" y="33211"/>
                </a:cubicBezTo>
                <a:cubicBezTo>
                  <a:pt x="2682" y="33287"/>
                  <a:pt x="2473" y="32888"/>
                  <a:pt x="2606" y="32869"/>
                </a:cubicBezTo>
                <a:cubicBezTo>
                  <a:pt x="3062" y="32869"/>
                  <a:pt x="3481" y="32850"/>
                  <a:pt x="3576" y="32469"/>
                </a:cubicBezTo>
                <a:cubicBezTo>
                  <a:pt x="3405" y="32070"/>
                  <a:pt x="3234" y="31784"/>
                  <a:pt x="3062" y="31480"/>
                </a:cubicBezTo>
                <a:cubicBezTo>
                  <a:pt x="2701" y="31499"/>
                  <a:pt x="2340" y="31518"/>
                  <a:pt x="1978" y="31537"/>
                </a:cubicBezTo>
                <a:cubicBezTo>
                  <a:pt x="3043" y="30738"/>
                  <a:pt x="5193" y="31727"/>
                  <a:pt x="5878" y="30643"/>
                </a:cubicBezTo>
                <a:cubicBezTo>
                  <a:pt x="4984" y="29882"/>
                  <a:pt x="3861" y="30339"/>
                  <a:pt x="2910" y="29958"/>
                </a:cubicBezTo>
                <a:cubicBezTo>
                  <a:pt x="2891" y="29274"/>
                  <a:pt x="4033" y="29882"/>
                  <a:pt x="3880" y="29064"/>
                </a:cubicBezTo>
                <a:cubicBezTo>
                  <a:pt x="2663" y="28855"/>
                  <a:pt x="1465" y="28570"/>
                  <a:pt x="0" y="28608"/>
                </a:cubicBezTo>
                <a:cubicBezTo>
                  <a:pt x="1141" y="27904"/>
                  <a:pt x="2549" y="27010"/>
                  <a:pt x="3728" y="26687"/>
                </a:cubicBezTo>
                <a:cubicBezTo>
                  <a:pt x="2207" y="26116"/>
                  <a:pt x="1255" y="25793"/>
                  <a:pt x="247" y="25527"/>
                </a:cubicBezTo>
                <a:cubicBezTo>
                  <a:pt x="1084" y="25108"/>
                  <a:pt x="2720" y="25679"/>
                  <a:pt x="3291" y="24842"/>
                </a:cubicBezTo>
                <a:cubicBezTo>
                  <a:pt x="3348" y="25089"/>
                  <a:pt x="3043" y="24918"/>
                  <a:pt x="3139" y="25203"/>
                </a:cubicBezTo>
                <a:cubicBezTo>
                  <a:pt x="3424" y="25698"/>
                  <a:pt x="3481" y="24823"/>
                  <a:pt x="3804" y="25336"/>
                </a:cubicBezTo>
                <a:cubicBezTo>
                  <a:pt x="3861" y="24956"/>
                  <a:pt x="3804" y="24499"/>
                  <a:pt x="3861" y="24138"/>
                </a:cubicBezTo>
                <a:cubicBezTo>
                  <a:pt x="4946" y="24461"/>
                  <a:pt x="5725" y="23605"/>
                  <a:pt x="7057" y="23625"/>
                </a:cubicBezTo>
                <a:cubicBezTo>
                  <a:pt x="7399" y="22502"/>
                  <a:pt x="10405" y="22616"/>
                  <a:pt x="11983" y="22826"/>
                </a:cubicBezTo>
                <a:cubicBezTo>
                  <a:pt x="12269" y="21989"/>
                  <a:pt x="13999" y="22769"/>
                  <a:pt x="14722" y="22331"/>
                </a:cubicBezTo>
                <a:cubicBezTo>
                  <a:pt x="14551" y="21722"/>
                  <a:pt x="14171" y="22217"/>
                  <a:pt x="14037" y="21361"/>
                </a:cubicBezTo>
                <a:cubicBezTo>
                  <a:pt x="13315" y="21152"/>
                  <a:pt x="12440" y="21722"/>
                  <a:pt x="11850" y="20809"/>
                </a:cubicBezTo>
                <a:cubicBezTo>
                  <a:pt x="13029" y="20752"/>
                  <a:pt x="15559" y="20714"/>
                  <a:pt x="16187" y="18527"/>
                </a:cubicBezTo>
                <a:cubicBezTo>
                  <a:pt x="15863" y="18413"/>
                  <a:pt x="15065" y="18679"/>
                  <a:pt x="14475" y="18622"/>
                </a:cubicBezTo>
                <a:cubicBezTo>
                  <a:pt x="14532" y="17234"/>
                  <a:pt x="16263" y="18945"/>
                  <a:pt x="16396" y="17823"/>
                </a:cubicBezTo>
                <a:cubicBezTo>
                  <a:pt x="15768" y="16891"/>
                  <a:pt x="15141" y="17462"/>
                  <a:pt x="14361" y="17443"/>
                </a:cubicBezTo>
                <a:cubicBezTo>
                  <a:pt x="12307" y="17348"/>
                  <a:pt x="10538" y="18793"/>
                  <a:pt x="8426" y="18451"/>
                </a:cubicBezTo>
                <a:cubicBezTo>
                  <a:pt x="9587" y="17272"/>
                  <a:pt x="11089" y="16568"/>
                  <a:pt x="12991" y="16321"/>
                </a:cubicBezTo>
                <a:cubicBezTo>
                  <a:pt x="14037" y="16187"/>
                  <a:pt x="15046" y="15712"/>
                  <a:pt x="16016" y="15312"/>
                </a:cubicBezTo>
                <a:cubicBezTo>
                  <a:pt x="21284" y="13144"/>
                  <a:pt x="27847" y="13258"/>
                  <a:pt x="32488" y="11832"/>
                </a:cubicBezTo>
                <a:cubicBezTo>
                  <a:pt x="29444" y="11413"/>
                  <a:pt x="26458" y="11870"/>
                  <a:pt x="22863" y="11870"/>
                </a:cubicBezTo>
                <a:cubicBezTo>
                  <a:pt x="20657" y="11870"/>
                  <a:pt x="18431" y="11775"/>
                  <a:pt x="16339" y="12231"/>
                </a:cubicBezTo>
                <a:cubicBezTo>
                  <a:pt x="15407" y="12440"/>
                  <a:pt x="13904" y="12878"/>
                  <a:pt x="12459" y="11775"/>
                </a:cubicBezTo>
                <a:cubicBezTo>
                  <a:pt x="12649" y="11508"/>
                  <a:pt x="13029" y="11432"/>
                  <a:pt x="13124" y="11071"/>
                </a:cubicBezTo>
                <a:cubicBezTo>
                  <a:pt x="12592" y="10291"/>
                  <a:pt x="13086" y="10044"/>
                  <a:pt x="12858" y="9720"/>
                </a:cubicBezTo>
                <a:cubicBezTo>
                  <a:pt x="12820" y="9245"/>
                  <a:pt x="13733" y="9853"/>
                  <a:pt x="13505" y="9169"/>
                </a:cubicBezTo>
                <a:cubicBezTo>
                  <a:pt x="12687" y="7913"/>
                  <a:pt x="11565" y="8237"/>
                  <a:pt x="10652" y="7476"/>
                </a:cubicBezTo>
                <a:cubicBezTo>
                  <a:pt x="10443" y="7019"/>
                  <a:pt x="10728" y="7134"/>
                  <a:pt x="10614" y="6791"/>
                </a:cubicBezTo>
                <a:cubicBezTo>
                  <a:pt x="10271" y="6544"/>
                  <a:pt x="9929" y="6392"/>
                  <a:pt x="9549" y="6354"/>
                </a:cubicBezTo>
                <a:cubicBezTo>
                  <a:pt x="9720" y="5707"/>
                  <a:pt x="10842" y="6201"/>
                  <a:pt x="11641" y="6068"/>
                </a:cubicBezTo>
                <a:cubicBezTo>
                  <a:pt x="11222" y="5384"/>
                  <a:pt x="11222" y="5327"/>
                  <a:pt x="11736" y="5555"/>
                </a:cubicBezTo>
                <a:cubicBezTo>
                  <a:pt x="11603" y="4737"/>
                  <a:pt x="11222" y="5155"/>
                  <a:pt x="11070" y="4395"/>
                </a:cubicBezTo>
                <a:cubicBezTo>
                  <a:pt x="11184" y="4299"/>
                  <a:pt x="11603" y="4566"/>
                  <a:pt x="11470" y="4204"/>
                </a:cubicBezTo>
                <a:cubicBezTo>
                  <a:pt x="10652" y="3672"/>
                  <a:pt x="9777" y="3539"/>
                  <a:pt x="8940" y="3158"/>
                </a:cubicBezTo>
                <a:cubicBezTo>
                  <a:pt x="9625" y="3215"/>
                  <a:pt x="10614" y="3215"/>
                  <a:pt x="11241" y="2683"/>
                </a:cubicBezTo>
                <a:cubicBezTo>
                  <a:pt x="10500" y="1808"/>
                  <a:pt x="9453" y="3101"/>
                  <a:pt x="8617" y="1656"/>
                </a:cubicBezTo>
                <a:cubicBezTo>
                  <a:pt x="12269" y="2017"/>
                  <a:pt x="15388" y="1"/>
                  <a:pt x="18641" y="914"/>
                </a:cubicBezTo>
                <a:cubicBezTo>
                  <a:pt x="19116" y="952"/>
                  <a:pt x="18564" y="1275"/>
                  <a:pt x="18831" y="1751"/>
                </a:cubicBezTo>
                <a:cubicBezTo>
                  <a:pt x="23643" y="2949"/>
                  <a:pt x="28417" y="2169"/>
                  <a:pt x="33363" y="2454"/>
                </a:cubicBezTo>
                <a:cubicBezTo>
                  <a:pt x="33667" y="2530"/>
                  <a:pt x="33914" y="2930"/>
                  <a:pt x="34200" y="3082"/>
                </a:cubicBezTo>
                <a:cubicBezTo>
                  <a:pt x="36425" y="2074"/>
                  <a:pt x="39563" y="3082"/>
                  <a:pt x="42436" y="2949"/>
                </a:cubicBezTo>
                <a:cubicBezTo>
                  <a:pt x="42626" y="2911"/>
                  <a:pt x="42778" y="3063"/>
                  <a:pt x="42873" y="3443"/>
                </a:cubicBezTo>
                <a:cubicBezTo>
                  <a:pt x="43653" y="2683"/>
                  <a:pt x="45156" y="3101"/>
                  <a:pt x="46468" y="3577"/>
                </a:cubicBezTo>
                <a:cubicBezTo>
                  <a:pt x="46563" y="3539"/>
                  <a:pt x="46468" y="3405"/>
                  <a:pt x="46411" y="3405"/>
                </a:cubicBezTo>
                <a:cubicBezTo>
                  <a:pt x="48275" y="3177"/>
                  <a:pt x="50500" y="4147"/>
                  <a:pt x="53144" y="4204"/>
                </a:cubicBezTo>
                <a:cubicBezTo>
                  <a:pt x="53125" y="3272"/>
                  <a:pt x="56606" y="4014"/>
                  <a:pt x="57938" y="4109"/>
                </a:cubicBezTo>
                <a:cubicBezTo>
                  <a:pt x="59688" y="4223"/>
                  <a:pt x="61342" y="3824"/>
                  <a:pt x="63168" y="3976"/>
                </a:cubicBezTo>
                <a:cubicBezTo>
                  <a:pt x="64785" y="4128"/>
                  <a:pt x="66421" y="4623"/>
                  <a:pt x="67733" y="4566"/>
                </a:cubicBezTo>
                <a:cubicBezTo>
                  <a:pt x="67885" y="4471"/>
                  <a:pt x="67981" y="4794"/>
                  <a:pt x="68076" y="5060"/>
                </a:cubicBezTo>
                <a:cubicBezTo>
                  <a:pt x="71157" y="4261"/>
                  <a:pt x="76293" y="5593"/>
                  <a:pt x="79678" y="5745"/>
                </a:cubicBezTo>
                <a:cubicBezTo>
                  <a:pt x="81048" y="5821"/>
                  <a:pt x="82170" y="6563"/>
                  <a:pt x="83521" y="6373"/>
                </a:cubicBezTo>
                <a:cubicBezTo>
                  <a:pt x="85137" y="6163"/>
                  <a:pt x="86887" y="7799"/>
                  <a:pt x="88504" y="7628"/>
                </a:cubicBezTo>
                <a:cubicBezTo>
                  <a:pt x="88561" y="7856"/>
                  <a:pt x="88257" y="7704"/>
                  <a:pt x="88333" y="7970"/>
                </a:cubicBezTo>
                <a:cubicBezTo>
                  <a:pt x="88656" y="8218"/>
                  <a:pt x="89018" y="8294"/>
                  <a:pt x="89189" y="8085"/>
                </a:cubicBezTo>
                <a:cubicBezTo>
                  <a:pt x="89094" y="7723"/>
                  <a:pt x="88846" y="8027"/>
                  <a:pt x="88694" y="7951"/>
                </a:cubicBezTo>
                <a:cubicBezTo>
                  <a:pt x="89151" y="7305"/>
                  <a:pt x="89988" y="8560"/>
                  <a:pt x="90615" y="8522"/>
                </a:cubicBezTo>
                <a:cubicBezTo>
                  <a:pt x="90273" y="9226"/>
                  <a:pt x="88409" y="7400"/>
                  <a:pt x="88466" y="9150"/>
                </a:cubicBezTo>
                <a:cubicBezTo>
                  <a:pt x="89018" y="9435"/>
                  <a:pt x="89683" y="9245"/>
                  <a:pt x="90235" y="9568"/>
                </a:cubicBezTo>
                <a:cubicBezTo>
                  <a:pt x="90178" y="9949"/>
                  <a:pt x="89512" y="9663"/>
                  <a:pt x="89227" y="9796"/>
                </a:cubicBezTo>
                <a:cubicBezTo>
                  <a:pt x="90368" y="10976"/>
                  <a:pt x="91585" y="10728"/>
                  <a:pt x="92841" y="11109"/>
                </a:cubicBezTo>
                <a:cubicBezTo>
                  <a:pt x="94115" y="11489"/>
                  <a:pt x="96036" y="11794"/>
                  <a:pt x="97425" y="12041"/>
                </a:cubicBezTo>
                <a:cubicBezTo>
                  <a:pt x="97957" y="12136"/>
                  <a:pt x="98889" y="12764"/>
                  <a:pt x="98908" y="12117"/>
                </a:cubicBezTo>
                <a:cubicBezTo>
                  <a:pt x="99023" y="13011"/>
                  <a:pt x="100107" y="12878"/>
                  <a:pt x="100849" y="13030"/>
                </a:cubicBezTo>
                <a:cubicBezTo>
                  <a:pt x="104405" y="13715"/>
                  <a:pt x="108704" y="14209"/>
                  <a:pt x="112661" y="15408"/>
                </a:cubicBezTo>
                <a:cubicBezTo>
                  <a:pt x="112489" y="15807"/>
                  <a:pt x="112204" y="15693"/>
                  <a:pt x="111862" y="15465"/>
                </a:cubicBezTo>
                <a:cubicBezTo>
                  <a:pt x="108077" y="15217"/>
                  <a:pt x="103188" y="13810"/>
                  <a:pt x="99536" y="13962"/>
                </a:cubicBezTo>
                <a:cubicBezTo>
                  <a:pt x="99251" y="13753"/>
                  <a:pt x="98966" y="13505"/>
                  <a:pt x="98604" y="13658"/>
                </a:cubicBezTo>
                <a:cubicBezTo>
                  <a:pt x="99593" y="15236"/>
                  <a:pt x="101058" y="14418"/>
                  <a:pt x="102522" y="15312"/>
                </a:cubicBezTo>
                <a:cubicBezTo>
                  <a:pt x="102142" y="15845"/>
                  <a:pt x="101533" y="15408"/>
                  <a:pt x="101134" y="15731"/>
                </a:cubicBezTo>
                <a:cubicBezTo>
                  <a:pt x="101381" y="16530"/>
                  <a:pt x="101514" y="15921"/>
                  <a:pt x="101743" y="16206"/>
                </a:cubicBezTo>
                <a:cubicBezTo>
                  <a:pt x="101400" y="16606"/>
                  <a:pt x="100183" y="15636"/>
                  <a:pt x="100468" y="16777"/>
                </a:cubicBezTo>
                <a:cubicBezTo>
                  <a:pt x="100164" y="16682"/>
                  <a:pt x="99917" y="16302"/>
                  <a:pt x="99555" y="16492"/>
                </a:cubicBezTo>
                <a:cubicBezTo>
                  <a:pt x="99631" y="16777"/>
                  <a:pt x="99745" y="16796"/>
                  <a:pt x="99860" y="16815"/>
                </a:cubicBezTo>
                <a:cubicBezTo>
                  <a:pt x="98985" y="17291"/>
                  <a:pt x="97995" y="16606"/>
                  <a:pt x="97025" y="16815"/>
                </a:cubicBezTo>
                <a:cubicBezTo>
                  <a:pt x="97159" y="17157"/>
                  <a:pt x="97444" y="16834"/>
                  <a:pt x="97596" y="17119"/>
                </a:cubicBezTo>
                <a:cubicBezTo>
                  <a:pt x="97767" y="17880"/>
                  <a:pt x="96968" y="16777"/>
                  <a:pt x="96930" y="17329"/>
                </a:cubicBezTo>
                <a:cubicBezTo>
                  <a:pt x="97254" y="18051"/>
                  <a:pt x="97729" y="17310"/>
                  <a:pt x="97938" y="17595"/>
                </a:cubicBezTo>
                <a:cubicBezTo>
                  <a:pt x="98129" y="17652"/>
                  <a:pt x="97748" y="17119"/>
                  <a:pt x="97672" y="17100"/>
                </a:cubicBezTo>
                <a:cubicBezTo>
                  <a:pt x="98053" y="16986"/>
                  <a:pt x="98908" y="18337"/>
                  <a:pt x="99612" y="18013"/>
                </a:cubicBezTo>
                <a:cubicBezTo>
                  <a:pt x="99061" y="18698"/>
                  <a:pt x="97273" y="18051"/>
                  <a:pt x="96569" y="17842"/>
                </a:cubicBezTo>
                <a:cubicBezTo>
                  <a:pt x="96512" y="17975"/>
                  <a:pt x="96531" y="18166"/>
                  <a:pt x="96550" y="18356"/>
                </a:cubicBezTo>
                <a:cubicBezTo>
                  <a:pt x="94305" y="18108"/>
                  <a:pt x="91928" y="17671"/>
                  <a:pt x="89379" y="17062"/>
                </a:cubicBezTo>
                <a:cubicBezTo>
                  <a:pt x="88656" y="16891"/>
                  <a:pt x="87648" y="16644"/>
                  <a:pt x="87154" y="17195"/>
                </a:cubicBezTo>
                <a:cubicBezTo>
                  <a:pt x="89379" y="18299"/>
                  <a:pt x="91814" y="18318"/>
                  <a:pt x="94134" y="19002"/>
                </a:cubicBezTo>
                <a:cubicBezTo>
                  <a:pt x="90806" y="18907"/>
                  <a:pt x="88048" y="17576"/>
                  <a:pt x="84852" y="17671"/>
                </a:cubicBezTo>
                <a:cubicBezTo>
                  <a:pt x="84510" y="17500"/>
                  <a:pt x="85023" y="17462"/>
                  <a:pt x="85156" y="17481"/>
                </a:cubicBezTo>
                <a:cubicBezTo>
                  <a:pt x="85042" y="17157"/>
                  <a:pt x="84814" y="17386"/>
                  <a:pt x="84719" y="17005"/>
                </a:cubicBezTo>
                <a:cubicBezTo>
                  <a:pt x="84167" y="17937"/>
                  <a:pt x="83102" y="16416"/>
                  <a:pt x="82341" y="16967"/>
                </a:cubicBezTo>
                <a:cubicBezTo>
                  <a:pt x="81219" y="15312"/>
                  <a:pt x="80173" y="17443"/>
                  <a:pt x="79203" y="16302"/>
                </a:cubicBezTo>
                <a:cubicBezTo>
                  <a:pt x="79279" y="16644"/>
                  <a:pt x="79431" y="16606"/>
                  <a:pt x="79583" y="16606"/>
                </a:cubicBezTo>
                <a:cubicBezTo>
                  <a:pt x="79469" y="16872"/>
                  <a:pt x="79184" y="16929"/>
                  <a:pt x="78899" y="16986"/>
                </a:cubicBezTo>
                <a:cubicBezTo>
                  <a:pt x="78822" y="16663"/>
                  <a:pt x="79203" y="16834"/>
                  <a:pt x="78937" y="16302"/>
                </a:cubicBezTo>
                <a:cubicBezTo>
                  <a:pt x="78138" y="16910"/>
                  <a:pt x="77567" y="16796"/>
                  <a:pt x="76616" y="16948"/>
                </a:cubicBezTo>
                <a:cubicBezTo>
                  <a:pt x="77092" y="17576"/>
                  <a:pt x="77681" y="17595"/>
                  <a:pt x="78138" y="17709"/>
                </a:cubicBezTo>
                <a:cubicBezTo>
                  <a:pt x="78366" y="17766"/>
                  <a:pt x="78708" y="17823"/>
                  <a:pt x="78899" y="17842"/>
                </a:cubicBezTo>
                <a:cubicBezTo>
                  <a:pt x="82646" y="18185"/>
                  <a:pt x="87097" y="18888"/>
                  <a:pt x="91034" y="19516"/>
                </a:cubicBezTo>
                <a:cubicBezTo>
                  <a:pt x="91795" y="19649"/>
                  <a:pt x="92651" y="20144"/>
                  <a:pt x="93354" y="20239"/>
                </a:cubicBezTo>
                <a:cubicBezTo>
                  <a:pt x="93488" y="20258"/>
                  <a:pt x="93392" y="19896"/>
                  <a:pt x="93507" y="19896"/>
                </a:cubicBezTo>
                <a:cubicBezTo>
                  <a:pt x="93944" y="19877"/>
                  <a:pt x="94610" y="20391"/>
                  <a:pt x="94876" y="20144"/>
                </a:cubicBezTo>
                <a:cubicBezTo>
                  <a:pt x="95979" y="21608"/>
                  <a:pt x="98053" y="21589"/>
                  <a:pt x="100164" y="22046"/>
                </a:cubicBezTo>
                <a:cubicBezTo>
                  <a:pt x="100582" y="22046"/>
                  <a:pt x="100145" y="22293"/>
                  <a:pt x="100373" y="22712"/>
                </a:cubicBezTo>
                <a:cubicBezTo>
                  <a:pt x="100734" y="21989"/>
                  <a:pt x="101115" y="22502"/>
                  <a:pt x="101876" y="22293"/>
                </a:cubicBezTo>
                <a:cubicBezTo>
                  <a:pt x="102085" y="22750"/>
                  <a:pt x="101419" y="22198"/>
                  <a:pt x="101628" y="22654"/>
                </a:cubicBezTo>
                <a:cubicBezTo>
                  <a:pt x="103797" y="24062"/>
                  <a:pt x="105661" y="23320"/>
                  <a:pt x="107715" y="24005"/>
                </a:cubicBezTo>
                <a:cubicBezTo>
                  <a:pt x="109142" y="24461"/>
                  <a:pt x="110340" y="24690"/>
                  <a:pt x="112014" y="25108"/>
                </a:cubicBezTo>
                <a:cubicBezTo>
                  <a:pt x="112584" y="25032"/>
                  <a:pt x="113117" y="24728"/>
                  <a:pt x="113669" y="25698"/>
                </a:cubicBezTo>
                <a:cubicBezTo>
                  <a:pt x="115133" y="25584"/>
                  <a:pt x="116370" y="26116"/>
                  <a:pt x="117454" y="26154"/>
                </a:cubicBezTo>
                <a:cubicBezTo>
                  <a:pt x="115133" y="26915"/>
                  <a:pt x="112584" y="25412"/>
                  <a:pt x="110226" y="25222"/>
                </a:cubicBezTo>
                <a:cubicBezTo>
                  <a:pt x="108666" y="25089"/>
                  <a:pt x="107772" y="25317"/>
                  <a:pt x="106669" y="24899"/>
                </a:cubicBezTo>
                <a:cubicBezTo>
                  <a:pt x="106574" y="24975"/>
                  <a:pt x="106536" y="25222"/>
                  <a:pt x="106688" y="25241"/>
                </a:cubicBezTo>
                <a:cubicBezTo>
                  <a:pt x="105147" y="25527"/>
                  <a:pt x="101096" y="24271"/>
                  <a:pt x="99232" y="24480"/>
                </a:cubicBezTo>
                <a:cubicBezTo>
                  <a:pt x="100868" y="25470"/>
                  <a:pt x="102351" y="25374"/>
                  <a:pt x="104101" y="26230"/>
                </a:cubicBezTo>
                <a:cubicBezTo>
                  <a:pt x="105870" y="26021"/>
                  <a:pt x="108990" y="26630"/>
                  <a:pt x="111881" y="27162"/>
                </a:cubicBezTo>
                <a:cubicBezTo>
                  <a:pt x="113497" y="27448"/>
                  <a:pt x="115209" y="27600"/>
                  <a:pt x="116465" y="28075"/>
                </a:cubicBezTo>
                <a:cubicBezTo>
                  <a:pt x="116769" y="28151"/>
                  <a:pt x="116674" y="27771"/>
                  <a:pt x="117035" y="27885"/>
                </a:cubicBezTo>
                <a:cubicBezTo>
                  <a:pt x="117283" y="28532"/>
                  <a:pt x="116788" y="28380"/>
                  <a:pt x="117054" y="29064"/>
                </a:cubicBezTo>
                <a:cubicBezTo>
                  <a:pt x="116902" y="29160"/>
                  <a:pt x="116807" y="28836"/>
                  <a:pt x="116712" y="28570"/>
                </a:cubicBezTo>
                <a:cubicBezTo>
                  <a:pt x="115038" y="28703"/>
                  <a:pt x="113840" y="28323"/>
                  <a:pt x="111881" y="27999"/>
                </a:cubicBezTo>
                <a:cubicBezTo>
                  <a:pt x="112718" y="29236"/>
                  <a:pt x="113516" y="28209"/>
                  <a:pt x="114296" y="29217"/>
                </a:cubicBezTo>
                <a:cubicBezTo>
                  <a:pt x="111786" y="28893"/>
                  <a:pt x="107905" y="27866"/>
                  <a:pt x="105166" y="28037"/>
                </a:cubicBezTo>
                <a:cubicBezTo>
                  <a:pt x="104957" y="28018"/>
                  <a:pt x="104938" y="28189"/>
                  <a:pt x="105071" y="28551"/>
                </a:cubicBezTo>
                <a:cubicBezTo>
                  <a:pt x="104177" y="27980"/>
                  <a:pt x="103531" y="28342"/>
                  <a:pt x="102313" y="28209"/>
                </a:cubicBezTo>
                <a:cubicBezTo>
                  <a:pt x="102732" y="28760"/>
                  <a:pt x="104177" y="28475"/>
                  <a:pt x="104044" y="28779"/>
                </a:cubicBezTo>
                <a:cubicBezTo>
                  <a:pt x="98642" y="28418"/>
                  <a:pt x="93449" y="26725"/>
                  <a:pt x="88999" y="26763"/>
                </a:cubicBezTo>
                <a:cubicBezTo>
                  <a:pt x="88942" y="26592"/>
                  <a:pt x="89056" y="26630"/>
                  <a:pt x="89113" y="26592"/>
                </a:cubicBezTo>
                <a:cubicBezTo>
                  <a:pt x="85974" y="25812"/>
                  <a:pt x="82474" y="24595"/>
                  <a:pt x="79812" y="25412"/>
                </a:cubicBezTo>
                <a:cubicBezTo>
                  <a:pt x="80344" y="25983"/>
                  <a:pt x="80591" y="25926"/>
                  <a:pt x="81371" y="26002"/>
                </a:cubicBezTo>
                <a:cubicBezTo>
                  <a:pt x="82513" y="26116"/>
                  <a:pt x="84015" y="26763"/>
                  <a:pt x="85252" y="26972"/>
                </a:cubicBezTo>
                <a:cubicBezTo>
                  <a:pt x="87705" y="27391"/>
                  <a:pt x="90159" y="27334"/>
                  <a:pt x="92118" y="27942"/>
                </a:cubicBezTo>
                <a:cubicBezTo>
                  <a:pt x="92213" y="27904"/>
                  <a:pt x="92099" y="27638"/>
                  <a:pt x="92042" y="27429"/>
                </a:cubicBezTo>
                <a:cubicBezTo>
                  <a:pt x="92441" y="27657"/>
                  <a:pt x="92879" y="27676"/>
                  <a:pt x="93183" y="28380"/>
                </a:cubicBezTo>
                <a:cubicBezTo>
                  <a:pt x="93621" y="28494"/>
                  <a:pt x="93640" y="28132"/>
                  <a:pt x="94020" y="28170"/>
                </a:cubicBezTo>
                <a:cubicBezTo>
                  <a:pt x="94857" y="28988"/>
                  <a:pt x="95580" y="28418"/>
                  <a:pt x="96284" y="29236"/>
                </a:cubicBezTo>
                <a:cubicBezTo>
                  <a:pt x="96341" y="28608"/>
                  <a:pt x="97140" y="28912"/>
                  <a:pt x="97444" y="29673"/>
                </a:cubicBezTo>
                <a:cubicBezTo>
                  <a:pt x="99974" y="29958"/>
                  <a:pt x="102237" y="30852"/>
                  <a:pt x="104101" y="30814"/>
                </a:cubicBezTo>
                <a:cubicBezTo>
                  <a:pt x="104177" y="31461"/>
                  <a:pt x="103569" y="31347"/>
                  <a:pt x="103683" y="32032"/>
                </a:cubicBezTo>
                <a:cubicBezTo>
                  <a:pt x="104748" y="32013"/>
                  <a:pt x="105927" y="32983"/>
                  <a:pt x="107373" y="33002"/>
                </a:cubicBezTo>
                <a:cubicBezTo>
                  <a:pt x="107430" y="33249"/>
                  <a:pt x="107125" y="33078"/>
                  <a:pt x="107221" y="33363"/>
                </a:cubicBezTo>
                <a:cubicBezTo>
                  <a:pt x="108077" y="33667"/>
                  <a:pt x="108495" y="33763"/>
                  <a:pt x="108913" y="33268"/>
                </a:cubicBezTo>
                <a:cubicBezTo>
                  <a:pt x="107677" y="32488"/>
                  <a:pt x="106079" y="32735"/>
                  <a:pt x="105071" y="32127"/>
                </a:cubicBezTo>
                <a:cubicBezTo>
                  <a:pt x="106346" y="32089"/>
                  <a:pt x="108305" y="32583"/>
                  <a:pt x="109941" y="33040"/>
                </a:cubicBezTo>
                <a:cubicBezTo>
                  <a:pt x="110055" y="33401"/>
                  <a:pt x="109579" y="33135"/>
                  <a:pt x="109446" y="33230"/>
                </a:cubicBezTo>
                <a:cubicBezTo>
                  <a:pt x="110226" y="34352"/>
                  <a:pt x="110949" y="33991"/>
                  <a:pt x="112318" y="34428"/>
                </a:cubicBezTo>
                <a:cubicBezTo>
                  <a:pt x="113440" y="34333"/>
                  <a:pt x="112546" y="34790"/>
                  <a:pt x="111957" y="34447"/>
                </a:cubicBezTo>
                <a:cubicBezTo>
                  <a:pt x="111329" y="35474"/>
                  <a:pt x="109731" y="34162"/>
                  <a:pt x="108647" y="35132"/>
                </a:cubicBezTo>
                <a:cubicBezTo>
                  <a:pt x="108552" y="34847"/>
                  <a:pt x="108419" y="34790"/>
                  <a:pt x="108324" y="34485"/>
                </a:cubicBezTo>
                <a:cubicBezTo>
                  <a:pt x="106669" y="34162"/>
                  <a:pt x="105414" y="33515"/>
                  <a:pt x="103873" y="33382"/>
                </a:cubicBezTo>
                <a:cubicBezTo>
                  <a:pt x="104577" y="33097"/>
                  <a:pt x="105889" y="33591"/>
                  <a:pt x="106859" y="33382"/>
                </a:cubicBezTo>
                <a:cubicBezTo>
                  <a:pt x="102199" y="32146"/>
                  <a:pt x="97406" y="31765"/>
                  <a:pt x="92517" y="30453"/>
                </a:cubicBezTo>
                <a:cubicBezTo>
                  <a:pt x="93126" y="31271"/>
                  <a:pt x="93830" y="31404"/>
                  <a:pt x="94420" y="31537"/>
                </a:cubicBezTo>
                <a:cubicBezTo>
                  <a:pt x="96208" y="31975"/>
                  <a:pt x="97881" y="31918"/>
                  <a:pt x="99745" y="32754"/>
                </a:cubicBezTo>
                <a:cubicBezTo>
                  <a:pt x="99422" y="32735"/>
                  <a:pt x="99156" y="32526"/>
                  <a:pt x="98794" y="32640"/>
                </a:cubicBezTo>
                <a:cubicBezTo>
                  <a:pt x="99156" y="33059"/>
                  <a:pt x="99631" y="32926"/>
                  <a:pt x="100031" y="33078"/>
                </a:cubicBezTo>
                <a:cubicBezTo>
                  <a:pt x="98205" y="33325"/>
                  <a:pt x="95561" y="32203"/>
                  <a:pt x="93316" y="31765"/>
                </a:cubicBezTo>
                <a:cubicBezTo>
                  <a:pt x="93297" y="31956"/>
                  <a:pt x="93012" y="31841"/>
                  <a:pt x="93221" y="32279"/>
                </a:cubicBezTo>
                <a:cubicBezTo>
                  <a:pt x="92803" y="31975"/>
                  <a:pt x="92270" y="32317"/>
                  <a:pt x="91928" y="31670"/>
                </a:cubicBezTo>
                <a:cubicBezTo>
                  <a:pt x="91833" y="32812"/>
                  <a:pt x="90844" y="31822"/>
                  <a:pt x="90539" y="32431"/>
                </a:cubicBezTo>
                <a:cubicBezTo>
                  <a:pt x="90825" y="32831"/>
                  <a:pt x="91262" y="32355"/>
                  <a:pt x="91471" y="33059"/>
                </a:cubicBezTo>
                <a:cubicBezTo>
                  <a:pt x="90596" y="32850"/>
                  <a:pt x="89056" y="31956"/>
                  <a:pt x="88923" y="33040"/>
                </a:cubicBezTo>
                <a:cubicBezTo>
                  <a:pt x="87382" y="33306"/>
                  <a:pt x="85328" y="32526"/>
                  <a:pt x="84281" y="33306"/>
                </a:cubicBezTo>
                <a:cubicBezTo>
                  <a:pt x="84358" y="33496"/>
                  <a:pt x="84491" y="33439"/>
                  <a:pt x="84605" y="33458"/>
                </a:cubicBezTo>
                <a:cubicBezTo>
                  <a:pt x="84034" y="33287"/>
                  <a:pt x="83540" y="33591"/>
                  <a:pt x="82817" y="33553"/>
                </a:cubicBezTo>
                <a:cubicBezTo>
                  <a:pt x="83445" y="33116"/>
                  <a:pt x="83977" y="33135"/>
                  <a:pt x="84700" y="32945"/>
                </a:cubicBezTo>
                <a:cubicBezTo>
                  <a:pt x="83540" y="32488"/>
                  <a:pt x="81485" y="32165"/>
                  <a:pt x="80306" y="32850"/>
                </a:cubicBezTo>
                <a:cubicBezTo>
                  <a:pt x="80306" y="32716"/>
                  <a:pt x="80306" y="32583"/>
                  <a:pt x="80230" y="32355"/>
                </a:cubicBezTo>
                <a:cubicBezTo>
                  <a:pt x="78861" y="32127"/>
                  <a:pt x="77510" y="31918"/>
                  <a:pt x="76331" y="32393"/>
                </a:cubicBezTo>
                <a:cubicBezTo>
                  <a:pt x="77510" y="33725"/>
                  <a:pt x="78880" y="32945"/>
                  <a:pt x="79831" y="33040"/>
                </a:cubicBezTo>
                <a:cubicBezTo>
                  <a:pt x="80192" y="33610"/>
                  <a:pt x="78803" y="32888"/>
                  <a:pt x="79127" y="33934"/>
                </a:cubicBezTo>
                <a:cubicBezTo>
                  <a:pt x="82950" y="35665"/>
                  <a:pt x="86640" y="33877"/>
                  <a:pt x="89855" y="36882"/>
                </a:cubicBezTo>
                <a:cubicBezTo>
                  <a:pt x="90558" y="36996"/>
                  <a:pt x="91110" y="36806"/>
                  <a:pt x="91852" y="37453"/>
                </a:cubicBezTo>
                <a:cubicBezTo>
                  <a:pt x="89664" y="37072"/>
                  <a:pt x="87363" y="36273"/>
                  <a:pt x="85632" y="36787"/>
                </a:cubicBezTo>
                <a:cubicBezTo>
                  <a:pt x="87876" y="36939"/>
                  <a:pt x="90007" y="37605"/>
                  <a:pt x="91928" y="37947"/>
                </a:cubicBezTo>
                <a:cubicBezTo>
                  <a:pt x="93963" y="38328"/>
                  <a:pt x="95808" y="38461"/>
                  <a:pt x="97672" y="38822"/>
                </a:cubicBezTo>
                <a:cubicBezTo>
                  <a:pt x="98870" y="39031"/>
                  <a:pt x="100202" y="39222"/>
                  <a:pt x="101571" y="40116"/>
                </a:cubicBezTo>
                <a:cubicBezTo>
                  <a:pt x="100773" y="39982"/>
                  <a:pt x="100601" y="40268"/>
                  <a:pt x="99745" y="39545"/>
                </a:cubicBezTo>
                <a:cubicBezTo>
                  <a:pt x="99745" y="39887"/>
                  <a:pt x="100012" y="40192"/>
                  <a:pt x="99460" y="40077"/>
                </a:cubicBezTo>
                <a:cubicBezTo>
                  <a:pt x="99422" y="39887"/>
                  <a:pt x="99612" y="39944"/>
                  <a:pt x="99536" y="39735"/>
                </a:cubicBezTo>
                <a:cubicBezTo>
                  <a:pt x="97387" y="39963"/>
                  <a:pt x="94382" y="39050"/>
                  <a:pt x="91528" y="38651"/>
                </a:cubicBezTo>
                <a:cubicBezTo>
                  <a:pt x="88770" y="38271"/>
                  <a:pt x="85575" y="36996"/>
                  <a:pt x="83426" y="37243"/>
                </a:cubicBezTo>
                <a:cubicBezTo>
                  <a:pt x="84300" y="38613"/>
                  <a:pt x="85061" y="38232"/>
                  <a:pt x="85917" y="38461"/>
                </a:cubicBezTo>
                <a:cubicBezTo>
                  <a:pt x="85556" y="39336"/>
                  <a:pt x="84243" y="38594"/>
                  <a:pt x="83387" y="38271"/>
                </a:cubicBezTo>
                <a:cubicBezTo>
                  <a:pt x="83939" y="39107"/>
                  <a:pt x="83464" y="38404"/>
                  <a:pt x="83292" y="38784"/>
                </a:cubicBezTo>
                <a:cubicBezTo>
                  <a:pt x="85879" y="40401"/>
                  <a:pt x="88618" y="40135"/>
                  <a:pt x="91015" y="41732"/>
                </a:cubicBezTo>
                <a:cubicBezTo>
                  <a:pt x="88352" y="41257"/>
                  <a:pt x="86279" y="40344"/>
                  <a:pt x="83711" y="40287"/>
                </a:cubicBezTo>
                <a:cubicBezTo>
                  <a:pt x="83616" y="40325"/>
                  <a:pt x="83730" y="40591"/>
                  <a:pt x="83787" y="40800"/>
                </a:cubicBezTo>
                <a:cubicBezTo>
                  <a:pt x="81942" y="39963"/>
                  <a:pt x="80002" y="40458"/>
                  <a:pt x="78271" y="40096"/>
                </a:cubicBezTo>
                <a:cubicBezTo>
                  <a:pt x="79032" y="41352"/>
                  <a:pt x="80173" y="40553"/>
                  <a:pt x="81010" y="41466"/>
                </a:cubicBezTo>
                <a:cubicBezTo>
                  <a:pt x="80591" y="41713"/>
                  <a:pt x="80154" y="41656"/>
                  <a:pt x="79716" y="41694"/>
                </a:cubicBezTo>
                <a:cubicBezTo>
                  <a:pt x="80211" y="42531"/>
                  <a:pt x="81561" y="41808"/>
                  <a:pt x="81961" y="42931"/>
                </a:cubicBezTo>
                <a:cubicBezTo>
                  <a:pt x="82265" y="42702"/>
                  <a:pt x="82398" y="42912"/>
                  <a:pt x="82855" y="42874"/>
                </a:cubicBezTo>
                <a:cubicBezTo>
                  <a:pt x="81295" y="42855"/>
                  <a:pt x="79165" y="42778"/>
                  <a:pt x="78366" y="43653"/>
                </a:cubicBezTo>
                <a:cubicBezTo>
                  <a:pt x="77548" y="43235"/>
                  <a:pt x="77015" y="43958"/>
                  <a:pt x="76255" y="43596"/>
                </a:cubicBezTo>
                <a:cubicBezTo>
                  <a:pt x="76217" y="43368"/>
                  <a:pt x="76445" y="43444"/>
                  <a:pt x="76559" y="43406"/>
                </a:cubicBezTo>
                <a:cubicBezTo>
                  <a:pt x="75494" y="43197"/>
                  <a:pt x="74238" y="43007"/>
                  <a:pt x="73535" y="43064"/>
                </a:cubicBezTo>
                <a:cubicBezTo>
                  <a:pt x="75551" y="43710"/>
                  <a:pt x="77643" y="45023"/>
                  <a:pt x="79431" y="44091"/>
                </a:cubicBezTo>
                <a:cubicBezTo>
                  <a:pt x="79336" y="43691"/>
                  <a:pt x="79051" y="44205"/>
                  <a:pt x="78994" y="43615"/>
                </a:cubicBezTo>
                <a:cubicBezTo>
                  <a:pt x="80439" y="43977"/>
                  <a:pt x="81105" y="43634"/>
                  <a:pt x="82551" y="44414"/>
                </a:cubicBezTo>
                <a:cubicBezTo>
                  <a:pt x="81790" y="44623"/>
                  <a:pt x="80839" y="44148"/>
                  <a:pt x="79964" y="44053"/>
                </a:cubicBezTo>
                <a:cubicBezTo>
                  <a:pt x="81409" y="45936"/>
                  <a:pt x="83026" y="44776"/>
                  <a:pt x="84224" y="46202"/>
                </a:cubicBezTo>
                <a:cubicBezTo>
                  <a:pt x="83578" y="46183"/>
                  <a:pt x="81885" y="45689"/>
                  <a:pt x="81010" y="45536"/>
                </a:cubicBezTo>
                <a:cubicBezTo>
                  <a:pt x="81809" y="46335"/>
                  <a:pt x="82322" y="45955"/>
                  <a:pt x="83216" y="46411"/>
                </a:cubicBezTo>
                <a:cubicBezTo>
                  <a:pt x="82322" y="46659"/>
                  <a:pt x="81333" y="46183"/>
                  <a:pt x="80268" y="46069"/>
                </a:cubicBezTo>
                <a:cubicBezTo>
                  <a:pt x="80420" y="46963"/>
                  <a:pt x="79945" y="46678"/>
                  <a:pt x="79298" y="46982"/>
                </a:cubicBezTo>
                <a:cubicBezTo>
                  <a:pt x="79089" y="46526"/>
                  <a:pt x="79774" y="47077"/>
                  <a:pt x="79545" y="46621"/>
                </a:cubicBezTo>
                <a:cubicBezTo>
                  <a:pt x="78918" y="46354"/>
                  <a:pt x="78100" y="46221"/>
                  <a:pt x="77871" y="47058"/>
                </a:cubicBezTo>
                <a:cubicBezTo>
                  <a:pt x="79089" y="48161"/>
                  <a:pt x="80268" y="47439"/>
                  <a:pt x="81181" y="48237"/>
                </a:cubicBezTo>
                <a:cubicBezTo>
                  <a:pt x="83768" y="48256"/>
                  <a:pt x="87078" y="49740"/>
                  <a:pt x="89855" y="49949"/>
                </a:cubicBezTo>
                <a:cubicBezTo>
                  <a:pt x="92498" y="50862"/>
                  <a:pt x="95142" y="51471"/>
                  <a:pt x="98205" y="52346"/>
                </a:cubicBezTo>
                <a:cubicBezTo>
                  <a:pt x="98205" y="52517"/>
                  <a:pt x="98053" y="52612"/>
                  <a:pt x="98243" y="52688"/>
                </a:cubicBezTo>
                <a:cubicBezTo>
                  <a:pt x="94058" y="51851"/>
                  <a:pt x="89170" y="50330"/>
                  <a:pt x="85404" y="49683"/>
                </a:cubicBezTo>
                <a:cubicBezTo>
                  <a:pt x="85309" y="49721"/>
                  <a:pt x="85423" y="49987"/>
                  <a:pt x="85480" y="50197"/>
                </a:cubicBezTo>
                <a:cubicBezTo>
                  <a:pt x="85175" y="50006"/>
                  <a:pt x="85156" y="50063"/>
                  <a:pt x="85080" y="49531"/>
                </a:cubicBezTo>
                <a:cubicBezTo>
                  <a:pt x="84072" y="49683"/>
                  <a:pt x="82303" y="48447"/>
                  <a:pt x="82170" y="49531"/>
                </a:cubicBezTo>
                <a:cubicBezTo>
                  <a:pt x="86621" y="51186"/>
                  <a:pt x="92517" y="51851"/>
                  <a:pt x="97501" y="53753"/>
                </a:cubicBezTo>
                <a:cubicBezTo>
                  <a:pt x="97159" y="54172"/>
                  <a:pt x="96303" y="54001"/>
                  <a:pt x="95713" y="53849"/>
                </a:cubicBezTo>
                <a:cubicBezTo>
                  <a:pt x="92594" y="53088"/>
                  <a:pt x="89056" y="51965"/>
                  <a:pt x="86145" y="51338"/>
                </a:cubicBezTo>
                <a:cubicBezTo>
                  <a:pt x="85194" y="51680"/>
                  <a:pt x="83349" y="50748"/>
                  <a:pt x="82227" y="50539"/>
                </a:cubicBezTo>
                <a:cubicBezTo>
                  <a:pt x="81961" y="51110"/>
                  <a:pt x="81371" y="50691"/>
                  <a:pt x="80972" y="50615"/>
                </a:cubicBezTo>
                <a:cubicBezTo>
                  <a:pt x="80763" y="50634"/>
                  <a:pt x="80839" y="50501"/>
                  <a:pt x="80782" y="50292"/>
                </a:cubicBezTo>
                <a:cubicBezTo>
                  <a:pt x="80382" y="50139"/>
                  <a:pt x="80382" y="50691"/>
                  <a:pt x="80059" y="50330"/>
                </a:cubicBezTo>
                <a:cubicBezTo>
                  <a:pt x="80173" y="50615"/>
                  <a:pt x="80059" y="50767"/>
                  <a:pt x="80230" y="50824"/>
                </a:cubicBezTo>
                <a:cubicBezTo>
                  <a:pt x="80154" y="51014"/>
                  <a:pt x="79831" y="50292"/>
                  <a:pt x="79412" y="50025"/>
                </a:cubicBezTo>
                <a:cubicBezTo>
                  <a:pt x="79583" y="50919"/>
                  <a:pt x="78708" y="49949"/>
                  <a:pt x="77871" y="50292"/>
                </a:cubicBezTo>
                <a:cubicBezTo>
                  <a:pt x="77967" y="50653"/>
                  <a:pt x="78214" y="50349"/>
                  <a:pt x="78366" y="50425"/>
                </a:cubicBezTo>
                <a:cubicBezTo>
                  <a:pt x="78385" y="51091"/>
                  <a:pt x="77757" y="50463"/>
                  <a:pt x="77586" y="50805"/>
                </a:cubicBezTo>
                <a:cubicBezTo>
                  <a:pt x="77567" y="50577"/>
                  <a:pt x="77681" y="50482"/>
                  <a:pt x="77833" y="50463"/>
                </a:cubicBezTo>
                <a:cubicBezTo>
                  <a:pt x="75551" y="50691"/>
                  <a:pt x="71024" y="49055"/>
                  <a:pt x="68342" y="49303"/>
                </a:cubicBezTo>
                <a:cubicBezTo>
                  <a:pt x="68133" y="49455"/>
                  <a:pt x="68323" y="49550"/>
                  <a:pt x="68475" y="49968"/>
                </a:cubicBezTo>
                <a:cubicBezTo>
                  <a:pt x="67163" y="49721"/>
                  <a:pt x="65964" y="49379"/>
                  <a:pt x="65089" y="49645"/>
                </a:cubicBezTo>
                <a:cubicBezTo>
                  <a:pt x="65166" y="50254"/>
                  <a:pt x="65432" y="49740"/>
                  <a:pt x="65527" y="50139"/>
                </a:cubicBezTo>
                <a:cubicBezTo>
                  <a:pt x="65907" y="49835"/>
                  <a:pt x="67315" y="50501"/>
                  <a:pt x="66573" y="50254"/>
                </a:cubicBezTo>
                <a:cubicBezTo>
                  <a:pt x="65489" y="50349"/>
                  <a:pt x="64462" y="50178"/>
                  <a:pt x="63416" y="50082"/>
                </a:cubicBezTo>
                <a:cubicBezTo>
                  <a:pt x="66098" y="51357"/>
                  <a:pt x="69274" y="50330"/>
                  <a:pt x="72127" y="51623"/>
                </a:cubicBezTo>
                <a:cubicBezTo>
                  <a:pt x="72945" y="52004"/>
                  <a:pt x="73801" y="51471"/>
                  <a:pt x="74600" y="52517"/>
                </a:cubicBezTo>
                <a:cubicBezTo>
                  <a:pt x="73706" y="52175"/>
                  <a:pt x="72907" y="52631"/>
                  <a:pt x="72622" y="52289"/>
                </a:cubicBezTo>
                <a:cubicBezTo>
                  <a:pt x="72412" y="53088"/>
                  <a:pt x="70529" y="52156"/>
                  <a:pt x="69559" y="52118"/>
                </a:cubicBezTo>
                <a:cubicBezTo>
                  <a:pt x="68951" y="52080"/>
                  <a:pt x="68266" y="52631"/>
                  <a:pt x="68076" y="52023"/>
                </a:cubicBezTo>
                <a:cubicBezTo>
                  <a:pt x="67258" y="52859"/>
                  <a:pt x="65679" y="51908"/>
                  <a:pt x="64747" y="52384"/>
                </a:cubicBezTo>
                <a:cubicBezTo>
                  <a:pt x="64975" y="52821"/>
                  <a:pt x="65280" y="52916"/>
                  <a:pt x="65622" y="52840"/>
                </a:cubicBezTo>
                <a:cubicBezTo>
                  <a:pt x="64804" y="52955"/>
                  <a:pt x="63263" y="53126"/>
                  <a:pt x="62655" y="52669"/>
                </a:cubicBezTo>
                <a:cubicBezTo>
                  <a:pt x="62617" y="52993"/>
                  <a:pt x="62503" y="53202"/>
                  <a:pt x="62198" y="53221"/>
                </a:cubicBezTo>
                <a:cubicBezTo>
                  <a:pt x="62103" y="52897"/>
                  <a:pt x="62465" y="53088"/>
                  <a:pt x="62446" y="52859"/>
                </a:cubicBezTo>
                <a:cubicBezTo>
                  <a:pt x="61799" y="52460"/>
                  <a:pt x="61609" y="52955"/>
                  <a:pt x="61019" y="52936"/>
                </a:cubicBezTo>
                <a:cubicBezTo>
                  <a:pt x="60353" y="52916"/>
                  <a:pt x="59060" y="52897"/>
                  <a:pt x="60220" y="52479"/>
                </a:cubicBezTo>
                <a:cubicBezTo>
                  <a:pt x="61000" y="52175"/>
                  <a:pt x="61970" y="52403"/>
                  <a:pt x="62826" y="51813"/>
                </a:cubicBezTo>
                <a:cubicBezTo>
                  <a:pt x="61057" y="51642"/>
                  <a:pt x="59840" y="51832"/>
                  <a:pt x="57538" y="51775"/>
                </a:cubicBezTo>
                <a:cubicBezTo>
                  <a:pt x="57310" y="51908"/>
                  <a:pt x="57747" y="52137"/>
                  <a:pt x="57766" y="52441"/>
                </a:cubicBezTo>
                <a:cubicBezTo>
                  <a:pt x="55978" y="52631"/>
                  <a:pt x="53601" y="52688"/>
                  <a:pt x="52060" y="53620"/>
                </a:cubicBezTo>
                <a:cubicBezTo>
                  <a:pt x="52650" y="54172"/>
                  <a:pt x="52954" y="53734"/>
                  <a:pt x="53867" y="53849"/>
                </a:cubicBezTo>
                <a:cubicBezTo>
                  <a:pt x="53791" y="54153"/>
                  <a:pt x="54133" y="54343"/>
                  <a:pt x="54057" y="54685"/>
                </a:cubicBezTo>
                <a:cubicBezTo>
                  <a:pt x="54951" y="53734"/>
                  <a:pt x="56454" y="54876"/>
                  <a:pt x="56949" y="54362"/>
                </a:cubicBezTo>
                <a:cubicBezTo>
                  <a:pt x="57082" y="55846"/>
                  <a:pt x="54324" y="53392"/>
                  <a:pt x="54495" y="55180"/>
                </a:cubicBezTo>
                <a:cubicBezTo>
                  <a:pt x="53525" y="55104"/>
                  <a:pt x="51547" y="55294"/>
                  <a:pt x="51033" y="55713"/>
                </a:cubicBezTo>
                <a:cubicBezTo>
                  <a:pt x="51756" y="56530"/>
                  <a:pt x="52060" y="55351"/>
                  <a:pt x="52650" y="55960"/>
                </a:cubicBezTo>
                <a:cubicBezTo>
                  <a:pt x="53734" y="54857"/>
                  <a:pt x="55598" y="55522"/>
                  <a:pt x="57139" y="55199"/>
                </a:cubicBezTo>
                <a:cubicBezTo>
                  <a:pt x="57576" y="55218"/>
                  <a:pt x="57139" y="55465"/>
                  <a:pt x="56910" y="55370"/>
                </a:cubicBezTo>
                <a:cubicBezTo>
                  <a:pt x="56340" y="55751"/>
                  <a:pt x="55902" y="55751"/>
                  <a:pt x="54970" y="55827"/>
                </a:cubicBezTo>
                <a:cubicBezTo>
                  <a:pt x="55123" y="56473"/>
                  <a:pt x="55465" y="56017"/>
                  <a:pt x="55712" y="56131"/>
                </a:cubicBezTo>
                <a:cubicBezTo>
                  <a:pt x="55256" y="56664"/>
                  <a:pt x="54038" y="56150"/>
                  <a:pt x="53354" y="56435"/>
                </a:cubicBezTo>
                <a:cubicBezTo>
                  <a:pt x="53220" y="56492"/>
                  <a:pt x="53201" y="56911"/>
                  <a:pt x="53087" y="56949"/>
                </a:cubicBezTo>
                <a:cubicBezTo>
                  <a:pt x="52992" y="56987"/>
                  <a:pt x="52897" y="56607"/>
                  <a:pt x="52783" y="56626"/>
                </a:cubicBezTo>
                <a:cubicBezTo>
                  <a:pt x="51718" y="56778"/>
                  <a:pt x="50253" y="57957"/>
                  <a:pt x="48789" y="57196"/>
                </a:cubicBezTo>
                <a:cubicBezTo>
                  <a:pt x="48751" y="58147"/>
                  <a:pt x="47248" y="57558"/>
                  <a:pt x="47115" y="58147"/>
                </a:cubicBezTo>
                <a:cubicBezTo>
                  <a:pt x="50558" y="58623"/>
                  <a:pt x="53277" y="56816"/>
                  <a:pt x="56283" y="57272"/>
                </a:cubicBezTo>
                <a:cubicBezTo>
                  <a:pt x="56169" y="56911"/>
                  <a:pt x="55940" y="57215"/>
                  <a:pt x="55788" y="57139"/>
                </a:cubicBezTo>
                <a:cubicBezTo>
                  <a:pt x="56074" y="56816"/>
                  <a:pt x="58071" y="57843"/>
                  <a:pt x="57728" y="56683"/>
                </a:cubicBezTo>
                <a:cubicBezTo>
                  <a:pt x="59764" y="55560"/>
                  <a:pt x="64785" y="55922"/>
                  <a:pt x="66934" y="55655"/>
                </a:cubicBezTo>
                <a:cubicBezTo>
                  <a:pt x="67524" y="55579"/>
                  <a:pt x="67866" y="55579"/>
                  <a:pt x="68589" y="56245"/>
                </a:cubicBezTo>
                <a:cubicBezTo>
                  <a:pt x="67600" y="56359"/>
                  <a:pt x="66649" y="56340"/>
                  <a:pt x="65983" y="56892"/>
                </a:cubicBezTo>
                <a:cubicBezTo>
                  <a:pt x="66098" y="57101"/>
                  <a:pt x="66706" y="56588"/>
                  <a:pt x="67030" y="57006"/>
                </a:cubicBezTo>
                <a:cubicBezTo>
                  <a:pt x="66155" y="57462"/>
                  <a:pt x="63891" y="57348"/>
                  <a:pt x="62731" y="57253"/>
                </a:cubicBezTo>
                <a:cubicBezTo>
                  <a:pt x="62807" y="57520"/>
                  <a:pt x="62636" y="57462"/>
                  <a:pt x="62845" y="58090"/>
                </a:cubicBezTo>
                <a:cubicBezTo>
                  <a:pt x="62369" y="58014"/>
                  <a:pt x="61894" y="57786"/>
                  <a:pt x="61647" y="58337"/>
                </a:cubicBezTo>
                <a:cubicBezTo>
                  <a:pt x="62807" y="59479"/>
                  <a:pt x="64272" y="58414"/>
                  <a:pt x="65983" y="59612"/>
                </a:cubicBezTo>
                <a:cubicBezTo>
                  <a:pt x="62864" y="59593"/>
                  <a:pt x="59497" y="58984"/>
                  <a:pt x="57082" y="59954"/>
                </a:cubicBezTo>
                <a:cubicBezTo>
                  <a:pt x="55845" y="60449"/>
                  <a:pt x="54133" y="60201"/>
                  <a:pt x="52650" y="60544"/>
                </a:cubicBezTo>
                <a:cubicBezTo>
                  <a:pt x="48693" y="61457"/>
                  <a:pt x="44680" y="60962"/>
                  <a:pt x="39697" y="61780"/>
                </a:cubicBezTo>
                <a:cubicBezTo>
                  <a:pt x="40210" y="62750"/>
                  <a:pt x="40705" y="62313"/>
                  <a:pt x="41218" y="62541"/>
                </a:cubicBezTo>
                <a:close/>
                <a:moveTo>
                  <a:pt x="39050" y="60981"/>
                </a:moveTo>
                <a:cubicBezTo>
                  <a:pt x="37909" y="60981"/>
                  <a:pt x="34903" y="59574"/>
                  <a:pt x="34789" y="61057"/>
                </a:cubicBezTo>
                <a:cubicBezTo>
                  <a:pt x="36406" y="61666"/>
                  <a:pt x="37718" y="61381"/>
                  <a:pt x="39050" y="60981"/>
                </a:cubicBezTo>
                <a:close/>
                <a:moveTo>
                  <a:pt x="63454" y="56702"/>
                </a:moveTo>
                <a:cubicBezTo>
                  <a:pt x="63130" y="56892"/>
                  <a:pt x="62522" y="56968"/>
                  <a:pt x="62027" y="56797"/>
                </a:cubicBezTo>
                <a:cubicBezTo>
                  <a:pt x="62465" y="57348"/>
                  <a:pt x="63796" y="57272"/>
                  <a:pt x="63454" y="56702"/>
                </a:cubicBezTo>
                <a:close/>
                <a:moveTo>
                  <a:pt x="64975" y="56626"/>
                </a:moveTo>
                <a:cubicBezTo>
                  <a:pt x="65089" y="57215"/>
                  <a:pt x="65831" y="56968"/>
                  <a:pt x="65831" y="56740"/>
                </a:cubicBezTo>
                <a:cubicBezTo>
                  <a:pt x="65508" y="56892"/>
                  <a:pt x="65280" y="56511"/>
                  <a:pt x="64975" y="56626"/>
                </a:cubicBezTo>
                <a:close/>
                <a:moveTo>
                  <a:pt x="64310" y="56835"/>
                </a:moveTo>
                <a:cubicBezTo>
                  <a:pt x="64443" y="56987"/>
                  <a:pt x="64994" y="57158"/>
                  <a:pt x="64937" y="56797"/>
                </a:cubicBezTo>
                <a:cubicBezTo>
                  <a:pt x="64804" y="56645"/>
                  <a:pt x="64253" y="56473"/>
                  <a:pt x="64310" y="56835"/>
                </a:cubicBezTo>
                <a:close/>
                <a:moveTo>
                  <a:pt x="46297" y="57348"/>
                </a:moveTo>
                <a:cubicBezTo>
                  <a:pt x="46829" y="58375"/>
                  <a:pt x="47723" y="57101"/>
                  <a:pt x="48180" y="57577"/>
                </a:cubicBezTo>
                <a:cubicBezTo>
                  <a:pt x="47533" y="57272"/>
                  <a:pt x="46088" y="56835"/>
                  <a:pt x="45840" y="57367"/>
                </a:cubicBezTo>
                <a:cubicBezTo>
                  <a:pt x="45935" y="57405"/>
                  <a:pt x="45993" y="57501"/>
                  <a:pt x="46050" y="57691"/>
                </a:cubicBezTo>
                <a:cubicBezTo>
                  <a:pt x="46392" y="57881"/>
                  <a:pt x="46183" y="57424"/>
                  <a:pt x="46297" y="57348"/>
                </a:cubicBezTo>
                <a:close/>
                <a:moveTo>
                  <a:pt x="38137" y="57462"/>
                </a:moveTo>
                <a:cubicBezTo>
                  <a:pt x="38327" y="58261"/>
                  <a:pt x="39449" y="58661"/>
                  <a:pt x="39145" y="57748"/>
                </a:cubicBezTo>
                <a:cubicBezTo>
                  <a:pt x="40457" y="57881"/>
                  <a:pt x="40781" y="57462"/>
                  <a:pt x="41408" y="56607"/>
                </a:cubicBezTo>
                <a:cubicBezTo>
                  <a:pt x="41218" y="57063"/>
                  <a:pt x="40077" y="56283"/>
                  <a:pt x="39506" y="56378"/>
                </a:cubicBezTo>
                <a:cubicBezTo>
                  <a:pt x="39392" y="56397"/>
                  <a:pt x="39354" y="56740"/>
                  <a:pt x="39259" y="56721"/>
                </a:cubicBezTo>
                <a:cubicBezTo>
                  <a:pt x="38689" y="56645"/>
                  <a:pt x="36939" y="55998"/>
                  <a:pt x="35797" y="55903"/>
                </a:cubicBezTo>
                <a:cubicBezTo>
                  <a:pt x="34675" y="55827"/>
                  <a:pt x="33553" y="55484"/>
                  <a:pt x="34371" y="57348"/>
                </a:cubicBezTo>
                <a:cubicBezTo>
                  <a:pt x="35797" y="57862"/>
                  <a:pt x="37680" y="57615"/>
                  <a:pt x="38137" y="57462"/>
                </a:cubicBezTo>
                <a:close/>
                <a:moveTo>
                  <a:pt x="26496" y="54742"/>
                </a:moveTo>
                <a:cubicBezTo>
                  <a:pt x="26325" y="54571"/>
                  <a:pt x="26116" y="54590"/>
                  <a:pt x="25926" y="54438"/>
                </a:cubicBezTo>
                <a:cubicBezTo>
                  <a:pt x="26097" y="55218"/>
                  <a:pt x="26534" y="55180"/>
                  <a:pt x="26496" y="54742"/>
                </a:cubicBezTo>
                <a:close/>
                <a:moveTo>
                  <a:pt x="64005" y="52099"/>
                </a:moveTo>
                <a:cubicBezTo>
                  <a:pt x="63473" y="52042"/>
                  <a:pt x="63454" y="52099"/>
                  <a:pt x="62921" y="52156"/>
                </a:cubicBezTo>
                <a:cubicBezTo>
                  <a:pt x="63282" y="52916"/>
                  <a:pt x="64062" y="52669"/>
                  <a:pt x="64005" y="52099"/>
                </a:cubicBezTo>
                <a:close/>
                <a:moveTo>
                  <a:pt x="81752" y="48884"/>
                </a:moveTo>
                <a:cubicBezTo>
                  <a:pt x="81580" y="49131"/>
                  <a:pt x="81409" y="48770"/>
                  <a:pt x="81276" y="49074"/>
                </a:cubicBezTo>
                <a:cubicBezTo>
                  <a:pt x="81409" y="49607"/>
                  <a:pt x="81657" y="49607"/>
                  <a:pt x="81885" y="49550"/>
                </a:cubicBezTo>
                <a:cubicBezTo>
                  <a:pt x="81771" y="49245"/>
                  <a:pt x="81866" y="49188"/>
                  <a:pt x="81752" y="48884"/>
                </a:cubicBezTo>
                <a:close/>
                <a:moveTo>
                  <a:pt x="80744" y="49112"/>
                </a:moveTo>
                <a:cubicBezTo>
                  <a:pt x="80496" y="48808"/>
                  <a:pt x="79735" y="48047"/>
                  <a:pt x="79831" y="48827"/>
                </a:cubicBezTo>
                <a:cubicBezTo>
                  <a:pt x="80059" y="49074"/>
                  <a:pt x="80667" y="49645"/>
                  <a:pt x="80744" y="49112"/>
                </a:cubicBezTo>
                <a:close/>
                <a:moveTo>
                  <a:pt x="18355" y="49436"/>
                </a:moveTo>
                <a:cubicBezTo>
                  <a:pt x="18070" y="49074"/>
                  <a:pt x="17632" y="49512"/>
                  <a:pt x="17347" y="49150"/>
                </a:cubicBezTo>
                <a:cubicBezTo>
                  <a:pt x="17537" y="50273"/>
                  <a:pt x="15940" y="48675"/>
                  <a:pt x="15806" y="49740"/>
                </a:cubicBezTo>
                <a:cubicBezTo>
                  <a:pt x="16510" y="50063"/>
                  <a:pt x="17309" y="49702"/>
                  <a:pt x="17804" y="49968"/>
                </a:cubicBezTo>
                <a:cubicBezTo>
                  <a:pt x="17747" y="49683"/>
                  <a:pt x="17518" y="49550"/>
                  <a:pt x="17632" y="49474"/>
                </a:cubicBezTo>
                <a:cubicBezTo>
                  <a:pt x="17766" y="49740"/>
                  <a:pt x="18393" y="49702"/>
                  <a:pt x="18355" y="49436"/>
                </a:cubicBezTo>
                <a:close/>
                <a:moveTo>
                  <a:pt x="78841" y="45327"/>
                </a:moveTo>
                <a:cubicBezTo>
                  <a:pt x="79165" y="45365"/>
                  <a:pt x="79945" y="45765"/>
                  <a:pt x="80135" y="45403"/>
                </a:cubicBezTo>
                <a:cubicBezTo>
                  <a:pt x="79793" y="45270"/>
                  <a:pt x="79013" y="44871"/>
                  <a:pt x="78841" y="45327"/>
                </a:cubicBezTo>
                <a:close/>
                <a:moveTo>
                  <a:pt x="77662" y="45042"/>
                </a:moveTo>
                <a:cubicBezTo>
                  <a:pt x="77890" y="45251"/>
                  <a:pt x="78594" y="45327"/>
                  <a:pt x="78632" y="44985"/>
                </a:cubicBezTo>
                <a:cubicBezTo>
                  <a:pt x="78290" y="45194"/>
                  <a:pt x="77567" y="44300"/>
                  <a:pt x="77662" y="45042"/>
                </a:cubicBezTo>
                <a:close/>
                <a:moveTo>
                  <a:pt x="6638" y="45689"/>
                </a:moveTo>
                <a:cubicBezTo>
                  <a:pt x="6848" y="45536"/>
                  <a:pt x="6943" y="45917"/>
                  <a:pt x="7133" y="45822"/>
                </a:cubicBezTo>
                <a:cubicBezTo>
                  <a:pt x="7000" y="45099"/>
                  <a:pt x="6315" y="44928"/>
                  <a:pt x="6638" y="45689"/>
                </a:cubicBezTo>
                <a:close/>
                <a:moveTo>
                  <a:pt x="79203" y="41238"/>
                </a:moveTo>
                <a:cubicBezTo>
                  <a:pt x="78803" y="41390"/>
                  <a:pt x="78537" y="41009"/>
                  <a:pt x="78157" y="41124"/>
                </a:cubicBezTo>
                <a:cubicBezTo>
                  <a:pt x="78404" y="42094"/>
                  <a:pt x="79317" y="41257"/>
                  <a:pt x="79203" y="41238"/>
                </a:cubicBezTo>
                <a:close/>
                <a:moveTo>
                  <a:pt x="13010" y="44642"/>
                </a:moveTo>
                <a:cubicBezTo>
                  <a:pt x="12535" y="43958"/>
                  <a:pt x="11869" y="44224"/>
                  <a:pt x="11907" y="44890"/>
                </a:cubicBezTo>
                <a:cubicBezTo>
                  <a:pt x="12116" y="44623"/>
                  <a:pt x="12611" y="44681"/>
                  <a:pt x="13010" y="44642"/>
                </a:cubicBezTo>
                <a:close/>
                <a:moveTo>
                  <a:pt x="11508" y="44224"/>
                </a:moveTo>
                <a:cubicBezTo>
                  <a:pt x="10500" y="43825"/>
                  <a:pt x="9872" y="44490"/>
                  <a:pt x="9453" y="44852"/>
                </a:cubicBezTo>
                <a:cubicBezTo>
                  <a:pt x="10385" y="44357"/>
                  <a:pt x="11489" y="45555"/>
                  <a:pt x="11508" y="44224"/>
                </a:cubicBezTo>
                <a:close/>
                <a:moveTo>
                  <a:pt x="39582" y="40591"/>
                </a:moveTo>
                <a:cubicBezTo>
                  <a:pt x="39411" y="40743"/>
                  <a:pt x="38708" y="40325"/>
                  <a:pt x="38993" y="40971"/>
                </a:cubicBezTo>
                <a:cubicBezTo>
                  <a:pt x="39278" y="40933"/>
                  <a:pt x="39506" y="40857"/>
                  <a:pt x="39582" y="40591"/>
                </a:cubicBezTo>
                <a:close/>
                <a:moveTo>
                  <a:pt x="41903" y="39621"/>
                </a:moveTo>
                <a:cubicBezTo>
                  <a:pt x="41313" y="40058"/>
                  <a:pt x="39982" y="39126"/>
                  <a:pt x="39925" y="40230"/>
                </a:cubicBezTo>
                <a:cubicBezTo>
                  <a:pt x="40686" y="40477"/>
                  <a:pt x="41941" y="40933"/>
                  <a:pt x="41903" y="39621"/>
                </a:cubicBezTo>
                <a:close/>
                <a:moveTo>
                  <a:pt x="82589" y="36121"/>
                </a:moveTo>
                <a:cubicBezTo>
                  <a:pt x="83464" y="37053"/>
                  <a:pt x="84624" y="36464"/>
                  <a:pt x="85594" y="36958"/>
                </a:cubicBezTo>
                <a:cubicBezTo>
                  <a:pt x="84548" y="36102"/>
                  <a:pt x="83540" y="36578"/>
                  <a:pt x="82589" y="36121"/>
                </a:cubicBezTo>
                <a:close/>
                <a:moveTo>
                  <a:pt x="5611" y="39640"/>
                </a:moveTo>
                <a:cubicBezTo>
                  <a:pt x="5725" y="39811"/>
                  <a:pt x="5992" y="40306"/>
                  <a:pt x="6334" y="40458"/>
                </a:cubicBezTo>
                <a:cubicBezTo>
                  <a:pt x="6600" y="39602"/>
                  <a:pt x="7361" y="39925"/>
                  <a:pt x="7932" y="39507"/>
                </a:cubicBezTo>
                <a:cubicBezTo>
                  <a:pt x="7266" y="39126"/>
                  <a:pt x="5687" y="39659"/>
                  <a:pt x="5611" y="39640"/>
                </a:cubicBezTo>
                <a:close/>
                <a:moveTo>
                  <a:pt x="9834" y="33801"/>
                </a:moveTo>
                <a:cubicBezTo>
                  <a:pt x="11165" y="34067"/>
                  <a:pt x="12896" y="34599"/>
                  <a:pt x="13010" y="32945"/>
                </a:cubicBezTo>
                <a:cubicBezTo>
                  <a:pt x="11298" y="31632"/>
                  <a:pt x="10005" y="32678"/>
                  <a:pt x="8788" y="32850"/>
                </a:cubicBezTo>
                <a:cubicBezTo>
                  <a:pt x="8864" y="33515"/>
                  <a:pt x="9187" y="32888"/>
                  <a:pt x="9320" y="33325"/>
                </a:cubicBezTo>
                <a:cubicBezTo>
                  <a:pt x="9301" y="33648"/>
                  <a:pt x="8731" y="33021"/>
                  <a:pt x="8883" y="33687"/>
                </a:cubicBezTo>
                <a:cubicBezTo>
                  <a:pt x="9225" y="34276"/>
                  <a:pt x="9758" y="34257"/>
                  <a:pt x="9834" y="33801"/>
                </a:cubicBezTo>
                <a:close/>
                <a:moveTo>
                  <a:pt x="110606" y="28247"/>
                </a:moveTo>
                <a:cubicBezTo>
                  <a:pt x="110949" y="28113"/>
                  <a:pt x="111196" y="28513"/>
                  <a:pt x="111557" y="28361"/>
                </a:cubicBezTo>
                <a:cubicBezTo>
                  <a:pt x="111215" y="27714"/>
                  <a:pt x="110720" y="27923"/>
                  <a:pt x="110606" y="28247"/>
                </a:cubicBezTo>
                <a:close/>
                <a:moveTo>
                  <a:pt x="77967" y="25355"/>
                </a:moveTo>
                <a:cubicBezTo>
                  <a:pt x="78461" y="25470"/>
                  <a:pt x="78746" y="25431"/>
                  <a:pt x="79545" y="25431"/>
                </a:cubicBezTo>
                <a:cubicBezTo>
                  <a:pt x="79089" y="24690"/>
                  <a:pt x="78195" y="24899"/>
                  <a:pt x="77967" y="25355"/>
                </a:cubicBezTo>
                <a:close/>
                <a:moveTo>
                  <a:pt x="77149" y="24557"/>
                </a:moveTo>
                <a:cubicBezTo>
                  <a:pt x="76502" y="24728"/>
                  <a:pt x="75760" y="24804"/>
                  <a:pt x="75266" y="25165"/>
                </a:cubicBezTo>
                <a:cubicBezTo>
                  <a:pt x="75855" y="25146"/>
                  <a:pt x="76939" y="25431"/>
                  <a:pt x="77149" y="24557"/>
                </a:cubicBezTo>
                <a:close/>
                <a:moveTo>
                  <a:pt x="5269" y="25584"/>
                </a:moveTo>
                <a:cubicBezTo>
                  <a:pt x="5535" y="25127"/>
                  <a:pt x="6829" y="25812"/>
                  <a:pt x="6638" y="24842"/>
                </a:cubicBezTo>
                <a:cubicBezTo>
                  <a:pt x="7723" y="24480"/>
                  <a:pt x="10823" y="25032"/>
                  <a:pt x="11451" y="24214"/>
                </a:cubicBezTo>
                <a:cubicBezTo>
                  <a:pt x="10766" y="23168"/>
                  <a:pt x="10652" y="24157"/>
                  <a:pt x="9796" y="23644"/>
                </a:cubicBezTo>
                <a:cubicBezTo>
                  <a:pt x="9929" y="23605"/>
                  <a:pt x="10100" y="23644"/>
                  <a:pt x="9948" y="23282"/>
                </a:cubicBezTo>
                <a:cubicBezTo>
                  <a:pt x="8179" y="22921"/>
                  <a:pt x="7646" y="24328"/>
                  <a:pt x="6030" y="24366"/>
                </a:cubicBezTo>
                <a:cubicBezTo>
                  <a:pt x="6486" y="25660"/>
                  <a:pt x="5003" y="24385"/>
                  <a:pt x="5269" y="25584"/>
                </a:cubicBezTo>
                <a:close/>
                <a:moveTo>
                  <a:pt x="75931" y="16834"/>
                </a:moveTo>
                <a:cubicBezTo>
                  <a:pt x="75570" y="16891"/>
                  <a:pt x="74619" y="16549"/>
                  <a:pt x="74372" y="17081"/>
                </a:cubicBezTo>
                <a:cubicBezTo>
                  <a:pt x="75037" y="17195"/>
                  <a:pt x="75836" y="17633"/>
                  <a:pt x="75931" y="16834"/>
                </a:cubicBezTo>
                <a:close/>
                <a:moveTo>
                  <a:pt x="83406" y="16054"/>
                </a:moveTo>
                <a:cubicBezTo>
                  <a:pt x="82874" y="16168"/>
                  <a:pt x="82246" y="15655"/>
                  <a:pt x="82265" y="16473"/>
                </a:cubicBezTo>
                <a:cubicBezTo>
                  <a:pt x="82589" y="16568"/>
                  <a:pt x="83330" y="16549"/>
                  <a:pt x="83406" y="16054"/>
                </a:cubicBezTo>
                <a:close/>
                <a:moveTo>
                  <a:pt x="47628" y="13011"/>
                </a:moveTo>
                <a:cubicBezTo>
                  <a:pt x="48256" y="13220"/>
                  <a:pt x="48294" y="13030"/>
                  <a:pt x="48636" y="12783"/>
                </a:cubicBezTo>
                <a:cubicBezTo>
                  <a:pt x="48712" y="12992"/>
                  <a:pt x="48598" y="13011"/>
                  <a:pt x="48712" y="13277"/>
                </a:cubicBezTo>
                <a:cubicBezTo>
                  <a:pt x="49093" y="13372"/>
                  <a:pt x="49530" y="13011"/>
                  <a:pt x="49854" y="13391"/>
                </a:cubicBezTo>
                <a:cubicBezTo>
                  <a:pt x="49340" y="13391"/>
                  <a:pt x="48998" y="14019"/>
                  <a:pt x="48503" y="13467"/>
                </a:cubicBezTo>
                <a:cubicBezTo>
                  <a:pt x="48541" y="13924"/>
                  <a:pt x="47838" y="13544"/>
                  <a:pt x="48009" y="14171"/>
                </a:cubicBezTo>
                <a:cubicBezTo>
                  <a:pt x="51128" y="15008"/>
                  <a:pt x="53829" y="14609"/>
                  <a:pt x="56777" y="14514"/>
                </a:cubicBezTo>
                <a:cubicBezTo>
                  <a:pt x="56872" y="14799"/>
                  <a:pt x="56568" y="14628"/>
                  <a:pt x="56625" y="14875"/>
                </a:cubicBezTo>
                <a:cubicBezTo>
                  <a:pt x="58660" y="14780"/>
                  <a:pt x="62084" y="16092"/>
                  <a:pt x="64214" y="15293"/>
                </a:cubicBezTo>
                <a:cubicBezTo>
                  <a:pt x="66288" y="15902"/>
                  <a:pt x="70092" y="16244"/>
                  <a:pt x="71499" y="15046"/>
                </a:cubicBezTo>
                <a:cubicBezTo>
                  <a:pt x="68095" y="14780"/>
                  <a:pt x="65032" y="15160"/>
                  <a:pt x="62484" y="14704"/>
                </a:cubicBezTo>
                <a:cubicBezTo>
                  <a:pt x="62598" y="14095"/>
                  <a:pt x="63340" y="14780"/>
                  <a:pt x="63244" y="13981"/>
                </a:cubicBezTo>
                <a:cubicBezTo>
                  <a:pt x="60791" y="13848"/>
                  <a:pt x="58946" y="14533"/>
                  <a:pt x="56815" y="14342"/>
                </a:cubicBezTo>
                <a:cubicBezTo>
                  <a:pt x="56549" y="13486"/>
                  <a:pt x="57120" y="14076"/>
                  <a:pt x="56968" y="13486"/>
                </a:cubicBezTo>
                <a:cubicBezTo>
                  <a:pt x="55294" y="13106"/>
                  <a:pt x="53620" y="13448"/>
                  <a:pt x="52326" y="12916"/>
                </a:cubicBezTo>
                <a:cubicBezTo>
                  <a:pt x="50957" y="12326"/>
                  <a:pt x="48789" y="12535"/>
                  <a:pt x="47438" y="12174"/>
                </a:cubicBezTo>
                <a:cubicBezTo>
                  <a:pt x="47324" y="12174"/>
                  <a:pt x="47457" y="12459"/>
                  <a:pt x="47362" y="12516"/>
                </a:cubicBezTo>
                <a:cubicBezTo>
                  <a:pt x="46107" y="11965"/>
                  <a:pt x="43558" y="12174"/>
                  <a:pt x="42645" y="12783"/>
                </a:cubicBezTo>
                <a:cubicBezTo>
                  <a:pt x="44357" y="12878"/>
                  <a:pt x="46259" y="12650"/>
                  <a:pt x="47780" y="12650"/>
                </a:cubicBezTo>
                <a:cubicBezTo>
                  <a:pt x="47876" y="12935"/>
                  <a:pt x="47571" y="12764"/>
                  <a:pt x="47628" y="12992"/>
                </a:cubicBezTo>
                <a:close/>
                <a:moveTo>
                  <a:pt x="40876" y="5079"/>
                </a:moveTo>
                <a:cubicBezTo>
                  <a:pt x="42226" y="4756"/>
                  <a:pt x="44737" y="6068"/>
                  <a:pt x="46658" y="5764"/>
                </a:cubicBezTo>
                <a:cubicBezTo>
                  <a:pt x="48389" y="5498"/>
                  <a:pt x="51033" y="5555"/>
                  <a:pt x="52916" y="5745"/>
                </a:cubicBezTo>
                <a:cubicBezTo>
                  <a:pt x="53068" y="5098"/>
                  <a:pt x="53696" y="5593"/>
                  <a:pt x="53715" y="4851"/>
                </a:cubicBezTo>
                <a:cubicBezTo>
                  <a:pt x="48256" y="4585"/>
                  <a:pt x="43292" y="3634"/>
                  <a:pt x="38441" y="4375"/>
                </a:cubicBezTo>
                <a:cubicBezTo>
                  <a:pt x="39373" y="5422"/>
                  <a:pt x="40172" y="5250"/>
                  <a:pt x="40876" y="5079"/>
                </a:cubicBezTo>
                <a:close/>
              </a:path>
            </a:pathLst>
          </a:custGeom>
          <a:solidFill>
            <a:srgbClr val="7595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6"/>
          <p:cNvSpPr/>
          <p:nvPr/>
        </p:nvSpPr>
        <p:spPr>
          <a:xfrm>
            <a:off x="-669825" y="1210146"/>
            <a:ext cx="1477447" cy="521414"/>
          </a:xfrm>
          <a:custGeom>
            <a:avLst/>
            <a:gdLst/>
            <a:ahLst/>
            <a:cxnLst/>
            <a:rect l="l" t="t" r="r" b="b"/>
            <a:pathLst>
              <a:path w="67050" h="23663" extrusionOk="0">
                <a:moveTo>
                  <a:pt x="12307" y="15540"/>
                </a:moveTo>
                <a:cubicBezTo>
                  <a:pt x="12288" y="15673"/>
                  <a:pt x="12383" y="15597"/>
                  <a:pt x="12383" y="15712"/>
                </a:cubicBezTo>
                <a:cubicBezTo>
                  <a:pt x="12250" y="15712"/>
                  <a:pt x="12231" y="15826"/>
                  <a:pt x="12174" y="15902"/>
                </a:cubicBezTo>
                <a:cubicBezTo>
                  <a:pt x="11489" y="15826"/>
                  <a:pt x="10538" y="16073"/>
                  <a:pt x="9758" y="15940"/>
                </a:cubicBezTo>
                <a:cubicBezTo>
                  <a:pt x="9435" y="16092"/>
                  <a:pt x="8883" y="16016"/>
                  <a:pt x="8408" y="16054"/>
                </a:cubicBezTo>
                <a:cubicBezTo>
                  <a:pt x="7913" y="16092"/>
                  <a:pt x="7514" y="16054"/>
                  <a:pt x="7133" y="16092"/>
                </a:cubicBezTo>
                <a:cubicBezTo>
                  <a:pt x="6962" y="16111"/>
                  <a:pt x="6658" y="16016"/>
                  <a:pt x="6639" y="16016"/>
                </a:cubicBezTo>
                <a:cubicBezTo>
                  <a:pt x="6201" y="15959"/>
                  <a:pt x="5821" y="16111"/>
                  <a:pt x="5346" y="16092"/>
                </a:cubicBezTo>
                <a:cubicBezTo>
                  <a:pt x="5288" y="16016"/>
                  <a:pt x="5193" y="16035"/>
                  <a:pt x="5117" y="15959"/>
                </a:cubicBezTo>
                <a:cubicBezTo>
                  <a:pt x="5060" y="16073"/>
                  <a:pt x="4851" y="16054"/>
                  <a:pt x="4680" y="16092"/>
                </a:cubicBezTo>
                <a:cubicBezTo>
                  <a:pt x="4661" y="16016"/>
                  <a:pt x="4737" y="16035"/>
                  <a:pt x="4699" y="15940"/>
                </a:cubicBezTo>
                <a:cubicBezTo>
                  <a:pt x="4642" y="15959"/>
                  <a:pt x="4528" y="15921"/>
                  <a:pt x="4528" y="16035"/>
                </a:cubicBezTo>
                <a:cubicBezTo>
                  <a:pt x="4623" y="15921"/>
                  <a:pt x="4642" y="16130"/>
                  <a:pt x="4737" y="16168"/>
                </a:cubicBezTo>
                <a:cubicBezTo>
                  <a:pt x="4699" y="16168"/>
                  <a:pt x="4680" y="16206"/>
                  <a:pt x="4699" y="16282"/>
                </a:cubicBezTo>
                <a:cubicBezTo>
                  <a:pt x="4166" y="16301"/>
                  <a:pt x="3767" y="16130"/>
                  <a:pt x="3215" y="16225"/>
                </a:cubicBezTo>
                <a:cubicBezTo>
                  <a:pt x="3253" y="16225"/>
                  <a:pt x="3272" y="16225"/>
                  <a:pt x="3272" y="16301"/>
                </a:cubicBezTo>
                <a:cubicBezTo>
                  <a:pt x="3196" y="16301"/>
                  <a:pt x="3063" y="16225"/>
                  <a:pt x="3025" y="16320"/>
                </a:cubicBezTo>
                <a:cubicBezTo>
                  <a:pt x="3539" y="16472"/>
                  <a:pt x="4242" y="16434"/>
                  <a:pt x="4908" y="16510"/>
                </a:cubicBezTo>
                <a:cubicBezTo>
                  <a:pt x="5041" y="16529"/>
                  <a:pt x="5155" y="16605"/>
                  <a:pt x="5288" y="16625"/>
                </a:cubicBezTo>
                <a:cubicBezTo>
                  <a:pt x="5403" y="16625"/>
                  <a:pt x="5593" y="16453"/>
                  <a:pt x="5669" y="16720"/>
                </a:cubicBezTo>
                <a:cubicBezTo>
                  <a:pt x="5536" y="16758"/>
                  <a:pt x="5041" y="16682"/>
                  <a:pt x="4832" y="16720"/>
                </a:cubicBezTo>
                <a:cubicBezTo>
                  <a:pt x="4699" y="16739"/>
                  <a:pt x="4604" y="16834"/>
                  <a:pt x="4756" y="16682"/>
                </a:cubicBezTo>
                <a:cubicBezTo>
                  <a:pt x="4642" y="16682"/>
                  <a:pt x="4585" y="16720"/>
                  <a:pt x="4528" y="16796"/>
                </a:cubicBezTo>
                <a:cubicBezTo>
                  <a:pt x="4356" y="16758"/>
                  <a:pt x="4185" y="16758"/>
                  <a:pt x="3976" y="16777"/>
                </a:cubicBezTo>
                <a:cubicBezTo>
                  <a:pt x="3976" y="16701"/>
                  <a:pt x="3767" y="16720"/>
                  <a:pt x="3881" y="16758"/>
                </a:cubicBezTo>
                <a:cubicBezTo>
                  <a:pt x="3976" y="16815"/>
                  <a:pt x="3805" y="16758"/>
                  <a:pt x="3824" y="16834"/>
                </a:cubicBezTo>
                <a:cubicBezTo>
                  <a:pt x="4775" y="16910"/>
                  <a:pt x="5593" y="17119"/>
                  <a:pt x="6563" y="17005"/>
                </a:cubicBezTo>
                <a:cubicBezTo>
                  <a:pt x="7057" y="17195"/>
                  <a:pt x="7704" y="17081"/>
                  <a:pt x="8294" y="17081"/>
                </a:cubicBezTo>
                <a:cubicBezTo>
                  <a:pt x="8617" y="17252"/>
                  <a:pt x="9055" y="16929"/>
                  <a:pt x="9359" y="17138"/>
                </a:cubicBezTo>
                <a:cubicBezTo>
                  <a:pt x="9777" y="16929"/>
                  <a:pt x="10709" y="17195"/>
                  <a:pt x="11147" y="16910"/>
                </a:cubicBezTo>
                <a:cubicBezTo>
                  <a:pt x="11204" y="17062"/>
                  <a:pt x="11261" y="16948"/>
                  <a:pt x="11394" y="16948"/>
                </a:cubicBezTo>
                <a:cubicBezTo>
                  <a:pt x="11470" y="17005"/>
                  <a:pt x="11584" y="17043"/>
                  <a:pt x="11660" y="17119"/>
                </a:cubicBezTo>
                <a:cubicBezTo>
                  <a:pt x="11679" y="17176"/>
                  <a:pt x="11679" y="17252"/>
                  <a:pt x="11718" y="17252"/>
                </a:cubicBezTo>
                <a:cubicBezTo>
                  <a:pt x="11756" y="17214"/>
                  <a:pt x="11622" y="17062"/>
                  <a:pt x="11698" y="17005"/>
                </a:cubicBezTo>
                <a:cubicBezTo>
                  <a:pt x="12326" y="16891"/>
                  <a:pt x="12878" y="16910"/>
                  <a:pt x="13620" y="16796"/>
                </a:cubicBezTo>
                <a:cubicBezTo>
                  <a:pt x="13791" y="16986"/>
                  <a:pt x="13829" y="16853"/>
                  <a:pt x="13943" y="16777"/>
                </a:cubicBezTo>
                <a:cubicBezTo>
                  <a:pt x="14190" y="16644"/>
                  <a:pt x="14571" y="16701"/>
                  <a:pt x="14856" y="16758"/>
                </a:cubicBezTo>
                <a:cubicBezTo>
                  <a:pt x="15084" y="16529"/>
                  <a:pt x="15484" y="16663"/>
                  <a:pt x="15864" y="16682"/>
                </a:cubicBezTo>
                <a:cubicBezTo>
                  <a:pt x="16168" y="16529"/>
                  <a:pt x="16853" y="16320"/>
                  <a:pt x="17176" y="16491"/>
                </a:cubicBezTo>
                <a:cubicBezTo>
                  <a:pt x="17176" y="16548"/>
                  <a:pt x="17100" y="16529"/>
                  <a:pt x="17100" y="16586"/>
                </a:cubicBezTo>
                <a:cubicBezTo>
                  <a:pt x="17176" y="16567"/>
                  <a:pt x="17291" y="16586"/>
                  <a:pt x="17348" y="16663"/>
                </a:cubicBezTo>
                <a:cubicBezTo>
                  <a:pt x="17405" y="16434"/>
                  <a:pt x="17633" y="16625"/>
                  <a:pt x="17690" y="16320"/>
                </a:cubicBezTo>
                <a:cubicBezTo>
                  <a:pt x="17766" y="16377"/>
                  <a:pt x="17861" y="16358"/>
                  <a:pt x="17918" y="16472"/>
                </a:cubicBezTo>
                <a:cubicBezTo>
                  <a:pt x="17823" y="16548"/>
                  <a:pt x="17652" y="16663"/>
                  <a:pt x="17500" y="16739"/>
                </a:cubicBezTo>
                <a:cubicBezTo>
                  <a:pt x="17899" y="16625"/>
                  <a:pt x="17975" y="16739"/>
                  <a:pt x="18280" y="16548"/>
                </a:cubicBezTo>
                <a:cubicBezTo>
                  <a:pt x="18318" y="16567"/>
                  <a:pt x="18318" y="16682"/>
                  <a:pt x="18356" y="16682"/>
                </a:cubicBezTo>
                <a:cubicBezTo>
                  <a:pt x="18470" y="16567"/>
                  <a:pt x="18774" y="16625"/>
                  <a:pt x="18717" y="16263"/>
                </a:cubicBezTo>
                <a:lnTo>
                  <a:pt x="18603" y="16301"/>
                </a:lnTo>
                <a:cubicBezTo>
                  <a:pt x="18546" y="16301"/>
                  <a:pt x="18698" y="16510"/>
                  <a:pt x="18641" y="16510"/>
                </a:cubicBezTo>
                <a:cubicBezTo>
                  <a:pt x="18603" y="16434"/>
                  <a:pt x="18489" y="16301"/>
                  <a:pt x="18527" y="16263"/>
                </a:cubicBezTo>
                <a:cubicBezTo>
                  <a:pt x="18679" y="16282"/>
                  <a:pt x="18869" y="16035"/>
                  <a:pt x="18945" y="16301"/>
                </a:cubicBezTo>
                <a:cubicBezTo>
                  <a:pt x="18869" y="16320"/>
                  <a:pt x="18793" y="16339"/>
                  <a:pt x="18774" y="16415"/>
                </a:cubicBezTo>
                <a:cubicBezTo>
                  <a:pt x="19002" y="16453"/>
                  <a:pt x="19174" y="16244"/>
                  <a:pt x="19421" y="16358"/>
                </a:cubicBezTo>
                <a:cubicBezTo>
                  <a:pt x="19402" y="16358"/>
                  <a:pt x="19364" y="16377"/>
                  <a:pt x="19383" y="16434"/>
                </a:cubicBezTo>
                <a:cubicBezTo>
                  <a:pt x="19554" y="16453"/>
                  <a:pt x="19630" y="16396"/>
                  <a:pt x="19820" y="16472"/>
                </a:cubicBezTo>
                <a:cubicBezTo>
                  <a:pt x="19687" y="16567"/>
                  <a:pt x="19478" y="16548"/>
                  <a:pt x="19421" y="16625"/>
                </a:cubicBezTo>
                <a:cubicBezTo>
                  <a:pt x="19478" y="16663"/>
                  <a:pt x="19554" y="16605"/>
                  <a:pt x="19573" y="16739"/>
                </a:cubicBezTo>
                <a:cubicBezTo>
                  <a:pt x="19326" y="16796"/>
                  <a:pt x="18888" y="16910"/>
                  <a:pt x="18470" y="16929"/>
                </a:cubicBezTo>
                <a:cubicBezTo>
                  <a:pt x="18660" y="16872"/>
                  <a:pt x="18945" y="16586"/>
                  <a:pt x="18774" y="16853"/>
                </a:cubicBezTo>
                <a:cubicBezTo>
                  <a:pt x="18926" y="16796"/>
                  <a:pt x="19079" y="16758"/>
                  <a:pt x="19345" y="16720"/>
                </a:cubicBezTo>
                <a:cubicBezTo>
                  <a:pt x="19326" y="16548"/>
                  <a:pt x="19117" y="16758"/>
                  <a:pt x="19212" y="16586"/>
                </a:cubicBezTo>
                <a:cubicBezTo>
                  <a:pt x="19117" y="16548"/>
                  <a:pt x="19193" y="16701"/>
                  <a:pt x="19117" y="16682"/>
                </a:cubicBezTo>
                <a:cubicBezTo>
                  <a:pt x="19041" y="16586"/>
                  <a:pt x="19022" y="16567"/>
                  <a:pt x="19002" y="16472"/>
                </a:cubicBezTo>
                <a:cubicBezTo>
                  <a:pt x="18964" y="16739"/>
                  <a:pt x="18489" y="16682"/>
                  <a:pt x="18223" y="16758"/>
                </a:cubicBezTo>
                <a:cubicBezTo>
                  <a:pt x="18204" y="16701"/>
                  <a:pt x="18299" y="16605"/>
                  <a:pt x="18204" y="16644"/>
                </a:cubicBezTo>
                <a:cubicBezTo>
                  <a:pt x="18147" y="16777"/>
                  <a:pt x="18013" y="16663"/>
                  <a:pt x="17975" y="16796"/>
                </a:cubicBezTo>
                <a:cubicBezTo>
                  <a:pt x="18032" y="16815"/>
                  <a:pt x="18109" y="16777"/>
                  <a:pt x="18128" y="16891"/>
                </a:cubicBezTo>
                <a:cubicBezTo>
                  <a:pt x="18032" y="16834"/>
                  <a:pt x="18013" y="16929"/>
                  <a:pt x="18013" y="17024"/>
                </a:cubicBezTo>
                <a:cubicBezTo>
                  <a:pt x="16473" y="17252"/>
                  <a:pt x="15065" y="17423"/>
                  <a:pt x="13429" y="17595"/>
                </a:cubicBezTo>
                <a:cubicBezTo>
                  <a:pt x="13429" y="17499"/>
                  <a:pt x="13410" y="17461"/>
                  <a:pt x="13353" y="17461"/>
                </a:cubicBezTo>
                <a:cubicBezTo>
                  <a:pt x="13315" y="17518"/>
                  <a:pt x="13429" y="17557"/>
                  <a:pt x="13353" y="17614"/>
                </a:cubicBezTo>
                <a:cubicBezTo>
                  <a:pt x="12155" y="17766"/>
                  <a:pt x="10690" y="17747"/>
                  <a:pt x="9625" y="17842"/>
                </a:cubicBezTo>
                <a:cubicBezTo>
                  <a:pt x="9530" y="17861"/>
                  <a:pt x="9378" y="17823"/>
                  <a:pt x="9340" y="17956"/>
                </a:cubicBezTo>
                <a:cubicBezTo>
                  <a:pt x="9454" y="18089"/>
                  <a:pt x="9587" y="17899"/>
                  <a:pt x="9739" y="18013"/>
                </a:cubicBezTo>
                <a:cubicBezTo>
                  <a:pt x="9283" y="18146"/>
                  <a:pt x="8826" y="18032"/>
                  <a:pt x="8256" y="18146"/>
                </a:cubicBezTo>
                <a:cubicBezTo>
                  <a:pt x="8161" y="18127"/>
                  <a:pt x="8218" y="17994"/>
                  <a:pt x="8142" y="18013"/>
                </a:cubicBezTo>
                <a:cubicBezTo>
                  <a:pt x="8008" y="17994"/>
                  <a:pt x="8123" y="18127"/>
                  <a:pt x="8046" y="18127"/>
                </a:cubicBezTo>
                <a:cubicBezTo>
                  <a:pt x="7114" y="18127"/>
                  <a:pt x="5992" y="18184"/>
                  <a:pt x="5250" y="18089"/>
                </a:cubicBezTo>
                <a:cubicBezTo>
                  <a:pt x="4946" y="18051"/>
                  <a:pt x="4642" y="18165"/>
                  <a:pt x="4261" y="18051"/>
                </a:cubicBezTo>
                <a:cubicBezTo>
                  <a:pt x="5479" y="18374"/>
                  <a:pt x="6772" y="18222"/>
                  <a:pt x="7742" y="18412"/>
                </a:cubicBezTo>
                <a:cubicBezTo>
                  <a:pt x="7742" y="18470"/>
                  <a:pt x="7666" y="18374"/>
                  <a:pt x="7666" y="18489"/>
                </a:cubicBezTo>
                <a:cubicBezTo>
                  <a:pt x="7818" y="18470"/>
                  <a:pt x="8046" y="18584"/>
                  <a:pt x="8104" y="18393"/>
                </a:cubicBezTo>
                <a:cubicBezTo>
                  <a:pt x="8256" y="18279"/>
                  <a:pt x="8484" y="18489"/>
                  <a:pt x="8617" y="18489"/>
                </a:cubicBezTo>
                <a:cubicBezTo>
                  <a:pt x="8617" y="18489"/>
                  <a:pt x="8617" y="18412"/>
                  <a:pt x="8636" y="18412"/>
                </a:cubicBezTo>
                <a:cubicBezTo>
                  <a:pt x="8712" y="18412"/>
                  <a:pt x="8712" y="18412"/>
                  <a:pt x="8807" y="18431"/>
                </a:cubicBezTo>
                <a:cubicBezTo>
                  <a:pt x="9911" y="18508"/>
                  <a:pt x="11337" y="18355"/>
                  <a:pt x="12383" y="18336"/>
                </a:cubicBezTo>
                <a:cubicBezTo>
                  <a:pt x="12364" y="18165"/>
                  <a:pt x="12459" y="18298"/>
                  <a:pt x="12516" y="18165"/>
                </a:cubicBezTo>
                <a:cubicBezTo>
                  <a:pt x="12611" y="18241"/>
                  <a:pt x="12573" y="18298"/>
                  <a:pt x="12669" y="18336"/>
                </a:cubicBezTo>
                <a:cubicBezTo>
                  <a:pt x="12916" y="18298"/>
                  <a:pt x="13239" y="18222"/>
                  <a:pt x="13486" y="18260"/>
                </a:cubicBezTo>
                <a:lnTo>
                  <a:pt x="13524" y="18470"/>
                </a:lnTo>
                <a:cubicBezTo>
                  <a:pt x="12478" y="18622"/>
                  <a:pt x="11432" y="18888"/>
                  <a:pt x="10424" y="18907"/>
                </a:cubicBezTo>
                <a:cubicBezTo>
                  <a:pt x="10443" y="19040"/>
                  <a:pt x="10424" y="19097"/>
                  <a:pt x="10386" y="19097"/>
                </a:cubicBezTo>
                <a:cubicBezTo>
                  <a:pt x="11394" y="19116"/>
                  <a:pt x="12440" y="19040"/>
                  <a:pt x="13658" y="18945"/>
                </a:cubicBezTo>
                <a:cubicBezTo>
                  <a:pt x="13696" y="19192"/>
                  <a:pt x="13886" y="19459"/>
                  <a:pt x="13772" y="19592"/>
                </a:cubicBezTo>
                <a:cubicBezTo>
                  <a:pt x="13886" y="19535"/>
                  <a:pt x="13905" y="19706"/>
                  <a:pt x="13924" y="19839"/>
                </a:cubicBezTo>
                <a:cubicBezTo>
                  <a:pt x="12745" y="20162"/>
                  <a:pt x="11489" y="20200"/>
                  <a:pt x="10006" y="20296"/>
                </a:cubicBezTo>
                <a:cubicBezTo>
                  <a:pt x="8408" y="20410"/>
                  <a:pt x="6639" y="20334"/>
                  <a:pt x="5269" y="20238"/>
                </a:cubicBezTo>
                <a:cubicBezTo>
                  <a:pt x="4832" y="20219"/>
                  <a:pt x="4452" y="20162"/>
                  <a:pt x="4242" y="20296"/>
                </a:cubicBezTo>
                <a:cubicBezTo>
                  <a:pt x="4185" y="20296"/>
                  <a:pt x="4242" y="20238"/>
                  <a:pt x="4204" y="20219"/>
                </a:cubicBezTo>
                <a:cubicBezTo>
                  <a:pt x="3862" y="20372"/>
                  <a:pt x="3405" y="20124"/>
                  <a:pt x="3044" y="20162"/>
                </a:cubicBezTo>
                <a:cubicBezTo>
                  <a:pt x="3082" y="20105"/>
                  <a:pt x="3063" y="19991"/>
                  <a:pt x="2987" y="20010"/>
                </a:cubicBezTo>
                <a:cubicBezTo>
                  <a:pt x="2987" y="20086"/>
                  <a:pt x="3025" y="20086"/>
                  <a:pt x="3025" y="20162"/>
                </a:cubicBezTo>
                <a:cubicBezTo>
                  <a:pt x="2492" y="19991"/>
                  <a:pt x="1560" y="20010"/>
                  <a:pt x="914" y="19725"/>
                </a:cubicBezTo>
                <a:cubicBezTo>
                  <a:pt x="971" y="19535"/>
                  <a:pt x="1104" y="19478"/>
                  <a:pt x="1028" y="19325"/>
                </a:cubicBezTo>
                <a:cubicBezTo>
                  <a:pt x="1085" y="19306"/>
                  <a:pt x="1313" y="19344"/>
                  <a:pt x="1275" y="19268"/>
                </a:cubicBezTo>
                <a:cubicBezTo>
                  <a:pt x="1161" y="19249"/>
                  <a:pt x="1142" y="19325"/>
                  <a:pt x="1066" y="19211"/>
                </a:cubicBezTo>
                <a:cubicBezTo>
                  <a:pt x="1085" y="19078"/>
                  <a:pt x="1142" y="18983"/>
                  <a:pt x="1142" y="18831"/>
                </a:cubicBezTo>
                <a:cubicBezTo>
                  <a:pt x="933" y="18850"/>
                  <a:pt x="857" y="19249"/>
                  <a:pt x="666" y="19154"/>
                </a:cubicBezTo>
                <a:cubicBezTo>
                  <a:pt x="742" y="19230"/>
                  <a:pt x="514" y="19249"/>
                  <a:pt x="590" y="19325"/>
                </a:cubicBezTo>
                <a:cubicBezTo>
                  <a:pt x="685" y="19268"/>
                  <a:pt x="647" y="19306"/>
                  <a:pt x="762" y="19211"/>
                </a:cubicBezTo>
                <a:cubicBezTo>
                  <a:pt x="685" y="19325"/>
                  <a:pt x="666" y="19573"/>
                  <a:pt x="571" y="19668"/>
                </a:cubicBezTo>
                <a:cubicBezTo>
                  <a:pt x="343" y="19649"/>
                  <a:pt x="77" y="19497"/>
                  <a:pt x="1" y="19630"/>
                </a:cubicBezTo>
                <a:cubicBezTo>
                  <a:pt x="96" y="19820"/>
                  <a:pt x="362" y="19744"/>
                  <a:pt x="533" y="19820"/>
                </a:cubicBezTo>
                <a:cubicBezTo>
                  <a:pt x="628" y="19934"/>
                  <a:pt x="609" y="20200"/>
                  <a:pt x="762" y="20219"/>
                </a:cubicBezTo>
                <a:cubicBezTo>
                  <a:pt x="819" y="20124"/>
                  <a:pt x="857" y="19915"/>
                  <a:pt x="895" y="19877"/>
                </a:cubicBezTo>
                <a:cubicBezTo>
                  <a:pt x="971" y="19934"/>
                  <a:pt x="1009" y="19915"/>
                  <a:pt x="914" y="19991"/>
                </a:cubicBezTo>
                <a:cubicBezTo>
                  <a:pt x="1446" y="20181"/>
                  <a:pt x="2055" y="20219"/>
                  <a:pt x="2549" y="20200"/>
                </a:cubicBezTo>
                <a:cubicBezTo>
                  <a:pt x="3995" y="20752"/>
                  <a:pt x="5764" y="20752"/>
                  <a:pt x="7514" y="20942"/>
                </a:cubicBezTo>
                <a:cubicBezTo>
                  <a:pt x="7153" y="20999"/>
                  <a:pt x="6639" y="20923"/>
                  <a:pt x="6392" y="20999"/>
                </a:cubicBezTo>
                <a:cubicBezTo>
                  <a:pt x="7457" y="21075"/>
                  <a:pt x="8484" y="21056"/>
                  <a:pt x="9454" y="20980"/>
                </a:cubicBezTo>
                <a:cubicBezTo>
                  <a:pt x="9283" y="20942"/>
                  <a:pt x="9055" y="21056"/>
                  <a:pt x="8921" y="20961"/>
                </a:cubicBezTo>
                <a:cubicBezTo>
                  <a:pt x="9720" y="20923"/>
                  <a:pt x="10310" y="20847"/>
                  <a:pt x="11014" y="20923"/>
                </a:cubicBezTo>
                <a:cubicBezTo>
                  <a:pt x="10805" y="20942"/>
                  <a:pt x="10443" y="20980"/>
                  <a:pt x="10766" y="20999"/>
                </a:cubicBezTo>
                <a:cubicBezTo>
                  <a:pt x="10824" y="20999"/>
                  <a:pt x="10957" y="20980"/>
                  <a:pt x="11071" y="20980"/>
                </a:cubicBezTo>
                <a:cubicBezTo>
                  <a:pt x="11280" y="20961"/>
                  <a:pt x="11794" y="20904"/>
                  <a:pt x="11413" y="20923"/>
                </a:cubicBezTo>
                <a:cubicBezTo>
                  <a:pt x="11375" y="20828"/>
                  <a:pt x="11223" y="20999"/>
                  <a:pt x="11204" y="20847"/>
                </a:cubicBezTo>
                <a:cubicBezTo>
                  <a:pt x="12669" y="20771"/>
                  <a:pt x="13753" y="20638"/>
                  <a:pt x="15255" y="20581"/>
                </a:cubicBezTo>
                <a:cubicBezTo>
                  <a:pt x="15122" y="20657"/>
                  <a:pt x="15027" y="20562"/>
                  <a:pt x="14894" y="20676"/>
                </a:cubicBezTo>
                <a:cubicBezTo>
                  <a:pt x="15788" y="20619"/>
                  <a:pt x="16397" y="20524"/>
                  <a:pt x="17196" y="20505"/>
                </a:cubicBezTo>
                <a:cubicBezTo>
                  <a:pt x="16606" y="20714"/>
                  <a:pt x="15503" y="20771"/>
                  <a:pt x="15065" y="20885"/>
                </a:cubicBezTo>
                <a:cubicBezTo>
                  <a:pt x="14989" y="20885"/>
                  <a:pt x="15103" y="20771"/>
                  <a:pt x="14989" y="20809"/>
                </a:cubicBezTo>
                <a:cubicBezTo>
                  <a:pt x="14590" y="20923"/>
                  <a:pt x="14228" y="20847"/>
                  <a:pt x="13848" y="21018"/>
                </a:cubicBezTo>
                <a:cubicBezTo>
                  <a:pt x="13715" y="20904"/>
                  <a:pt x="13524" y="20942"/>
                  <a:pt x="13334" y="20961"/>
                </a:cubicBezTo>
                <a:cubicBezTo>
                  <a:pt x="13030" y="20999"/>
                  <a:pt x="12688" y="21037"/>
                  <a:pt x="12440" y="21094"/>
                </a:cubicBezTo>
                <a:cubicBezTo>
                  <a:pt x="12041" y="21170"/>
                  <a:pt x="11603" y="21094"/>
                  <a:pt x="11356" y="21170"/>
                </a:cubicBezTo>
                <a:cubicBezTo>
                  <a:pt x="11375" y="21342"/>
                  <a:pt x="11508" y="21247"/>
                  <a:pt x="11527" y="21170"/>
                </a:cubicBezTo>
                <a:cubicBezTo>
                  <a:pt x="12041" y="21247"/>
                  <a:pt x="13049" y="21170"/>
                  <a:pt x="13791" y="20961"/>
                </a:cubicBezTo>
                <a:cubicBezTo>
                  <a:pt x="13791" y="21018"/>
                  <a:pt x="13753" y="21037"/>
                  <a:pt x="13753" y="21075"/>
                </a:cubicBezTo>
                <a:cubicBezTo>
                  <a:pt x="14285" y="21056"/>
                  <a:pt x="14894" y="20904"/>
                  <a:pt x="15350" y="20942"/>
                </a:cubicBezTo>
                <a:cubicBezTo>
                  <a:pt x="14114" y="21094"/>
                  <a:pt x="13125" y="21228"/>
                  <a:pt x="11965" y="21475"/>
                </a:cubicBezTo>
                <a:cubicBezTo>
                  <a:pt x="12212" y="21475"/>
                  <a:pt x="12345" y="21456"/>
                  <a:pt x="12554" y="21475"/>
                </a:cubicBezTo>
                <a:cubicBezTo>
                  <a:pt x="12459" y="21646"/>
                  <a:pt x="12345" y="21494"/>
                  <a:pt x="12174" y="21589"/>
                </a:cubicBezTo>
                <a:cubicBezTo>
                  <a:pt x="12726" y="21665"/>
                  <a:pt x="13391" y="21570"/>
                  <a:pt x="13962" y="21646"/>
                </a:cubicBezTo>
                <a:cubicBezTo>
                  <a:pt x="13772" y="21665"/>
                  <a:pt x="14076" y="21741"/>
                  <a:pt x="13943" y="21836"/>
                </a:cubicBezTo>
                <a:cubicBezTo>
                  <a:pt x="14152" y="21855"/>
                  <a:pt x="14323" y="21817"/>
                  <a:pt x="14514" y="21798"/>
                </a:cubicBezTo>
                <a:cubicBezTo>
                  <a:pt x="14418" y="21950"/>
                  <a:pt x="14685" y="21912"/>
                  <a:pt x="14666" y="21893"/>
                </a:cubicBezTo>
                <a:cubicBezTo>
                  <a:pt x="14647" y="21912"/>
                  <a:pt x="14571" y="21798"/>
                  <a:pt x="14628" y="21779"/>
                </a:cubicBezTo>
                <a:cubicBezTo>
                  <a:pt x="14704" y="21760"/>
                  <a:pt x="14685" y="21912"/>
                  <a:pt x="14723" y="21912"/>
                </a:cubicBezTo>
                <a:cubicBezTo>
                  <a:pt x="15331" y="21893"/>
                  <a:pt x="15978" y="21722"/>
                  <a:pt x="16701" y="21665"/>
                </a:cubicBezTo>
                <a:cubicBezTo>
                  <a:pt x="17043" y="21874"/>
                  <a:pt x="17348" y="21646"/>
                  <a:pt x="17690" y="21608"/>
                </a:cubicBezTo>
                <a:cubicBezTo>
                  <a:pt x="19174" y="21513"/>
                  <a:pt x="20676" y="21342"/>
                  <a:pt x="22103" y="21037"/>
                </a:cubicBezTo>
                <a:cubicBezTo>
                  <a:pt x="22712" y="20904"/>
                  <a:pt x="23320" y="20885"/>
                  <a:pt x="23929" y="20809"/>
                </a:cubicBezTo>
                <a:cubicBezTo>
                  <a:pt x="24975" y="20676"/>
                  <a:pt x="26059" y="20524"/>
                  <a:pt x="27181" y="20486"/>
                </a:cubicBezTo>
                <a:cubicBezTo>
                  <a:pt x="26535" y="20695"/>
                  <a:pt x="25698" y="20600"/>
                  <a:pt x="24994" y="20923"/>
                </a:cubicBezTo>
                <a:cubicBezTo>
                  <a:pt x="25641" y="20885"/>
                  <a:pt x="26268" y="20771"/>
                  <a:pt x="26953" y="20771"/>
                </a:cubicBezTo>
                <a:cubicBezTo>
                  <a:pt x="26839" y="20790"/>
                  <a:pt x="26573" y="20771"/>
                  <a:pt x="26459" y="20866"/>
                </a:cubicBezTo>
                <a:cubicBezTo>
                  <a:pt x="26801" y="20942"/>
                  <a:pt x="27353" y="20600"/>
                  <a:pt x="27790" y="20847"/>
                </a:cubicBezTo>
                <a:cubicBezTo>
                  <a:pt x="27619" y="20923"/>
                  <a:pt x="27429" y="20847"/>
                  <a:pt x="27448" y="20999"/>
                </a:cubicBezTo>
                <a:cubicBezTo>
                  <a:pt x="27181" y="20923"/>
                  <a:pt x="26706" y="20980"/>
                  <a:pt x="26516" y="21094"/>
                </a:cubicBezTo>
                <a:cubicBezTo>
                  <a:pt x="26763" y="21113"/>
                  <a:pt x="27086" y="20942"/>
                  <a:pt x="27296" y="21113"/>
                </a:cubicBezTo>
                <a:cubicBezTo>
                  <a:pt x="26896" y="21361"/>
                  <a:pt x="26478" y="21304"/>
                  <a:pt x="25945" y="21361"/>
                </a:cubicBezTo>
                <a:cubicBezTo>
                  <a:pt x="26078" y="21532"/>
                  <a:pt x="26516" y="21266"/>
                  <a:pt x="26478" y="21513"/>
                </a:cubicBezTo>
                <a:cubicBezTo>
                  <a:pt x="26478" y="21361"/>
                  <a:pt x="26668" y="21342"/>
                  <a:pt x="26706" y="21380"/>
                </a:cubicBezTo>
                <a:cubicBezTo>
                  <a:pt x="26744" y="21475"/>
                  <a:pt x="26592" y="21380"/>
                  <a:pt x="26630" y="21475"/>
                </a:cubicBezTo>
                <a:cubicBezTo>
                  <a:pt x="26725" y="21532"/>
                  <a:pt x="26782" y="21323"/>
                  <a:pt x="26820" y="21475"/>
                </a:cubicBezTo>
                <a:cubicBezTo>
                  <a:pt x="26706" y="21627"/>
                  <a:pt x="26440" y="21570"/>
                  <a:pt x="26268" y="21551"/>
                </a:cubicBezTo>
                <a:cubicBezTo>
                  <a:pt x="26230" y="21684"/>
                  <a:pt x="25964" y="21646"/>
                  <a:pt x="25755" y="21665"/>
                </a:cubicBezTo>
                <a:cubicBezTo>
                  <a:pt x="25622" y="21684"/>
                  <a:pt x="25222" y="21779"/>
                  <a:pt x="25470" y="21760"/>
                </a:cubicBezTo>
                <a:cubicBezTo>
                  <a:pt x="26154" y="21722"/>
                  <a:pt x="26915" y="21665"/>
                  <a:pt x="27695" y="21551"/>
                </a:cubicBezTo>
                <a:cubicBezTo>
                  <a:pt x="27695" y="21684"/>
                  <a:pt x="27809" y="21570"/>
                  <a:pt x="27809" y="21684"/>
                </a:cubicBezTo>
                <a:cubicBezTo>
                  <a:pt x="27467" y="21703"/>
                  <a:pt x="27334" y="21874"/>
                  <a:pt x="27067" y="21912"/>
                </a:cubicBezTo>
                <a:cubicBezTo>
                  <a:pt x="27048" y="21874"/>
                  <a:pt x="27105" y="21874"/>
                  <a:pt x="27105" y="21836"/>
                </a:cubicBezTo>
                <a:cubicBezTo>
                  <a:pt x="26630" y="21969"/>
                  <a:pt x="26002" y="22141"/>
                  <a:pt x="25698" y="22103"/>
                </a:cubicBezTo>
                <a:cubicBezTo>
                  <a:pt x="25622" y="22160"/>
                  <a:pt x="25489" y="22312"/>
                  <a:pt x="25393" y="22198"/>
                </a:cubicBezTo>
                <a:cubicBezTo>
                  <a:pt x="25451" y="22179"/>
                  <a:pt x="25546" y="22179"/>
                  <a:pt x="25527" y="22103"/>
                </a:cubicBezTo>
                <a:cubicBezTo>
                  <a:pt x="25222" y="22217"/>
                  <a:pt x="24766" y="22026"/>
                  <a:pt x="24652" y="22350"/>
                </a:cubicBezTo>
                <a:cubicBezTo>
                  <a:pt x="25869" y="22236"/>
                  <a:pt x="27105" y="22217"/>
                  <a:pt x="28171" y="22255"/>
                </a:cubicBezTo>
                <a:cubicBezTo>
                  <a:pt x="27942" y="22502"/>
                  <a:pt x="27296" y="22255"/>
                  <a:pt x="27296" y="22711"/>
                </a:cubicBezTo>
                <a:cubicBezTo>
                  <a:pt x="26440" y="22958"/>
                  <a:pt x="25203" y="22882"/>
                  <a:pt x="24385" y="23130"/>
                </a:cubicBezTo>
                <a:cubicBezTo>
                  <a:pt x="24347" y="23092"/>
                  <a:pt x="24347" y="22996"/>
                  <a:pt x="24290" y="22996"/>
                </a:cubicBezTo>
                <a:cubicBezTo>
                  <a:pt x="24290" y="23073"/>
                  <a:pt x="24328" y="23073"/>
                  <a:pt x="24347" y="23149"/>
                </a:cubicBezTo>
                <a:cubicBezTo>
                  <a:pt x="24290" y="23130"/>
                  <a:pt x="24157" y="23111"/>
                  <a:pt x="24100" y="23225"/>
                </a:cubicBezTo>
                <a:cubicBezTo>
                  <a:pt x="24423" y="23415"/>
                  <a:pt x="24747" y="23149"/>
                  <a:pt x="25089" y="23320"/>
                </a:cubicBezTo>
                <a:cubicBezTo>
                  <a:pt x="24918" y="23301"/>
                  <a:pt x="24557" y="23377"/>
                  <a:pt x="24442" y="23415"/>
                </a:cubicBezTo>
                <a:cubicBezTo>
                  <a:pt x="24557" y="23453"/>
                  <a:pt x="24709" y="23434"/>
                  <a:pt x="24804" y="23529"/>
                </a:cubicBezTo>
                <a:cubicBezTo>
                  <a:pt x="24785" y="23548"/>
                  <a:pt x="24747" y="23586"/>
                  <a:pt x="24747" y="23624"/>
                </a:cubicBezTo>
                <a:cubicBezTo>
                  <a:pt x="26364" y="23567"/>
                  <a:pt x="28132" y="23415"/>
                  <a:pt x="29673" y="23396"/>
                </a:cubicBezTo>
                <a:cubicBezTo>
                  <a:pt x="29445" y="23491"/>
                  <a:pt x="29331" y="23472"/>
                  <a:pt x="29122" y="23586"/>
                </a:cubicBezTo>
                <a:cubicBezTo>
                  <a:pt x="29578" y="23605"/>
                  <a:pt x="30225" y="23491"/>
                  <a:pt x="30662" y="23510"/>
                </a:cubicBezTo>
                <a:cubicBezTo>
                  <a:pt x="30662" y="23662"/>
                  <a:pt x="30510" y="23472"/>
                  <a:pt x="30529" y="23586"/>
                </a:cubicBezTo>
                <a:cubicBezTo>
                  <a:pt x="31613" y="23548"/>
                  <a:pt x="33116" y="23358"/>
                  <a:pt x="34162" y="23225"/>
                </a:cubicBezTo>
                <a:cubicBezTo>
                  <a:pt x="34162" y="23301"/>
                  <a:pt x="34067" y="23282"/>
                  <a:pt x="34067" y="23358"/>
                </a:cubicBezTo>
                <a:cubicBezTo>
                  <a:pt x="33991" y="23358"/>
                  <a:pt x="33839" y="23434"/>
                  <a:pt x="33687" y="23453"/>
                </a:cubicBezTo>
                <a:cubicBezTo>
                  <a:pt x="33363" y="23548"/>
                  <a:pt x="33649" y="23491"/>
                  <a:pt x="33763" y="23472"/>
                </a:cubicBezTo>
                <a:cubicBezTo>
                  <a:pt x="34504" y="23396"/>
                  <a:pt x="35684" y="23092"/>
                  <a:pt x="36426" y="23092"/>
                </a:cubicBezTo>
                <a:cubicBezTo>
                  <a:pt x="37186" y="23111"/>
                  <a:pt x="37947" y="22768"/>
                  <a:pt x="38632" y="22673"/>
                </a:cubicBezTo>
                <a:cubicBezTo>
                  <a:pt x="39621" y="22540"/>
                  <a:pt x="40838" y="21950"/>
                  <a:pt x="41827" y="21969"/>
                </a:cubicBezTo>
                <a:cubicBezTo>
                  <a:pt x="41770" y="22064"/>
                  <a:pt x="41637" y="21969"/>
                  <a:pt x="41561" y="22103"/>
                </a:cubicBezTo>
                <a:cubicBezTo>
                  <a:pt x="41789" y="22103"/>
                  <a:pt x="41827" y="22007"/>
                  <a:pt x="42018" y="21988"/>
                </a:cubicBezTo>
                <a:cubicBezTo>
                  <a:pt x="41999" y="21817"/>
                  <a:pt x="41942" y="22083"/>
                  <a:pt x="41923" y="21893"/>
                </a:cubicBezTo>
                <a:cubicBezTo>
                  <a:pt x="41999" y="21760"/>
                  <a:pt x="42094" y="21836"/>
                  <a:pt x="42189" y="21912"/>
                </a:cubicBezTo>
                <a:cubicBezTo>
                  <a:pt x="42265" y="21893"/>
                  <a:pt x="42094" y="21760"/>
                  <a:pt x="42170" y="21760"/>
                </a:cubicBezTo>
                <a:cubicBezTo>
                  <a:pt x="42284" y="21684"/>
                  <a:pt x="42379" y="21722"/>
                  <a:pt x="42398" y="21874"/>
                </a:cubicBezTo>
                <a:cubicBezTo>
                  <a:pt x="44357" y="21209"/>
                  <a:pt x="46811" y="20790"/>
                  <a:pt x="48713" y="19801"/>
                </a:cubicBezTo>
                <a:cubicBezTo>
                  <a:pt x="48504" y="19820"/>
                  <a:pt x="48333" y="20010"/>
                  <a:pt x="48142" y="19934"/>
                </a:cubicBezTo>
                <a:cubicBezTo>
                  <a:pt x="48922" y="19706"/>
                  <a:pt x="49208" y="19440"/>
                  <a:pt x="49987" y="19287"/>
                </a:cubicBezTo>
                <a:cubicBezTo>
                  <a:pt x="49930" y="19306"/>
                  <a:pt x="49873" y="19325"/>
                  <a:pt x="49892" y="19402"/>
                </a:cubicBezTo>
                <a:cubicBezTo>
                  <a:pt x="50235" y="19078"/>
                  <a:pt x="50729" y="18983"/>
                  <a:pt x="51167" y="18698"/>
                </a:cubicBezTo>
                <a:cubicBezTo>
                  <a:pt x="51015" y="18717"/>
                  <a:pt x="51243" y="18527"/>
                  <a:pt x="51300" y="18641"/>
                </a:cubicBezTo>
                <a:cubicBezTo>
                  <a:pt x="51224" y="18641"/>
                  <a:pt x="51167" y="18660"/>
                  <a:pt x="51186" y="18736"/>
                </a:cubicBezTo>
                <a:cubicBezTo>
                  <a:pt x="51395" y="18641"/>
                  <a:pt x="51642" y="18527"/>
                  <a:pt x="51851" y="18374"/>
                </a:cubicBezTo>
                <a:cubicBezTo>
                  <a:pt x="51642" y="18393"/>
                  <a:pt x="51509" y="18622"/>
                  <a:pt x="51300" y="18565"/>
                </a:cubicBezTo>
                <a:cubicBezTo>
                  <a:pt x="52460" y="17994"/>
                  <a:pt x="53563" y="17328"/>
                  <a:pt x="54724" y="16720"/>
                </a:cubicBezTo>
                <a:cubicBezTo>
                  <a:pt x="54705" y="16586"/>
                  <a:pt x="54743" y="16510"/>
                  <a:pt x="54800" y="16434"/>
                </a:cubicBezTo>
                <a:cubicBezTo>
                  <a:pt x="54724" y="16453"/>
                  <a:pt x="54667" y="16453"/>
                  <a:pt x="54609" y="16415"/>
                </a:cubicBezTo>
                <a:cubicBezTo>
                  <a:pt x="54629" y="16377"/>
                  <a:pt x="54743" y="16415"/>
                  <a:pt x="54743" y="16339"/>
                </a:cubicBezTo>
                <a:cubicBezTo>
                  <a:pt x="53944" y="16510"/>
                  <a:pt x="53221" y="16929"/>
                  <a:pt x="52555" y="17024"/>
                </a:cubicBezTo>
                <a:cubicBezTo>
                  <a:pt x="53792" y="16244"/>
                  <a:pt x="55199" y="15673"/>
                  <a:pt x="56264" y="14818"/>
                </a:cubicBezTo>
                <a:cubicBezTo>
                  <a:pt x="56131" y="14722"/>
                  <a:pt x="56397" y="14532"/>
                  <a:pt x="56493" y="14456"/>
                </a:cubicBezTo>
                <a:cubicBezTo>
                  <a:pt x="56455" y="14475"/>
                  <a:pt x="56416" y="14456"/>
                  <a:pt x="56455" y="14437"/>
                </a:cubicBezTo>
                <a:cubicBezTo>
                  <a:pt x="56588" y="14171"/>
                  <a:pt x="56778" y="14247"/>
                  <a:pt x="56949" y="14076"/>
                </a:cubicBezTo>
                <a:cubicBezTo>
                  <a:pt x="57120" y="13886"/>
                  <a:pt x="57139" y="13410"/>
                  <a:pt x="57539" y="13429"/>
                </a:cubicBezTo>
                <a:cubicBezTo>
                  <a:pt x="57691" y="13391"/>
                  <a:pt x="57520" y="13372"/>
                  <a:pt x="57463" y="13410"/>
                </a:cubicBezTo>
                <a:cubicBezTo>
                  <a:pt x="57329" y="13391"/>
                  <a:pt x="57120" y="13524"/>
                  <a:pt x="56930" y="13391"/>
                </a:cubicBezTo>
                <a:cubicBezTo>
                  <a:pt x="57025" y="13296"/>
                  <a:pt x="57044" y="13372"/>
                  <a:pt x="57101" y="13277"/>
                </a:cubicBezTo>
                <a:cubicBezTo>
                  <a:pt x="56797" y="13220"/>
                  <a:pt x="56359" y="13486"/>
                  <a:pt x="56150" y="13315"/>
                </a:cubicBezTo>
                <a:cubicBezTo>
                  <a:pt x="56474" y="12630"/>
                  <a:pt x="57634" y="12668"/>
                  <a:pt x="58281" y="12288"/>
                </a:cubicBezTo>
                <a:cubicBezTo>
                  <a:pt x="58014" y="12288"/>
                  <a:pt x="57729" y="12326"/>
                  <a:pt x="57463" y="12307"/>
                </a:cubicBezTo>
                <a:cubicBezTo>
                  <a:pt x="57938" y="12002"/>
                  <a:pt x="58623" y="11888"/>
                  <a:pt x="59022" y="11660"/>
                </a:cubicBezTo>
                <a:cubicBezTo>
                  <a:pt x="58946" y="11660"/>
                  <a:pt x="58889" y="11622"/>
                  <a:pt x="58813" y="11584"/>
                </a:cubicBezTo>
                <a:cubicBezTo>
                  <a:pt x="58832" y="11527"/>
                  <a:pt x="58946" y="11565"/>
                  <a:pt x="58927" y="11451"/>
                </a:cubicBezTo>
                <a:cubicBezTo>
                  <a:pt x="58509" y="11641"/>
                  <a:pt x="58052" y="11565"/>
                  <a:pt x="57615" y="11622"/>
                </a:cubicBezTo>
                <a:cubicBezTo>
                  <a:pt x="57329" y="11660"/>
                  <a:pt x="57082" y="11869"/>
                  <a:pt x="56797" y="11907"/>
                </a:cubicBezTo>
                <a:cubicBezTo>
                  <a:pt x="56645" y="11926"/>
                  <a:pt x="56455" y="11793"/>
                  <a:pt x="56340" y="11945"/>
                </a:cubicBezTo>
                <a:cubicBezTo>
                  <a:pt x="56283" y="11926"/>
                  <a:pt x="56359" y="11888"/>
                  <a:pt x="56283" y="11888"/>
                </a:cubicBezTo>
                <a:cubicBezTo>
                  <a:pt x="55960" y="11907"/>
                  <a:pt x="55637" y="12155"/>
                  <a:pt x="55218" y="12098"/>
                </a:cubicBezTo>
                <a:cubicBezTo>
                  <a:pt x="55427" y="12002"/>
                  <a:pt x="55675" y="12060"/>
                  <a:pt x="55846" y="11831"/>
                </a:cubicBezTo>
                <a:cubicBezTo>
                  <a:pt x="56550" y="11793"/>
                  <a:pt x="57120" y="11432"/>
                  <a:pt x="57691" y="11108"/>
                </a:cubicBezTo>
                <a:cubicBezTo>
                  <a:pt x="57748" y="11108"/>
                  <a:pt x="57672" y="10975"/>
                  <a:pt x="57767" y="10975"/>
                </a:cubicBezTo>
                <a:cubicBezTo>
                  <a:pt x="58014" y="10842"/>
                  <a:pt x="58851" y="10500"/>
                  <a:pt x="59041" y="10386"/>
                </a:cubicBezTo>
                <a:cubicBezTo>
                  <a:pt x="59251" y="10272"/>
                  <a:pt x="58965" y="10367"/>
                  <a:pt x="59003" y="10367"/>
                </a:cubicBezTo>
                <a:cubicBezTo>
                  <a:pt x="58965" y="10367"/>
                  <a:pt x="58870" y="10519"/>
                  <a:pt x="58737" y="10386"/>
                </a:cubicBezTo>
                <a:cubicBezTo>
                  <a:pt x="59859" y="9929"/>
                  <a:pt x="61096" y="9397"/>
                  <a:pt x="62123" y="8864"/>
                </a:cubicBezTo>
                <a:cubicBezTo>
                  <a:pt x="62389" y="8845"/>
                  <a:pt x="62560" y="8807"/>
                  <a:pt x="62731" y="9092"/>
                </a:cubicBezTo>
                <a:cubicBezTo>
                  <a:pt x="62807" y="9225"/>
                  <a:pt x="62826" y="9416"/>
                  <a:pt x="62922" y="9530"/>
                </a:cubicBezTo>
                <a:cubicBezTo>
                  <a:pt x="63093" y="9777"/>
                  <a:pt x="63283" y="9720"/>
                  <a:pt x="63454" y="9967"/>
                </a:cubicBezTo>
                <a:cubicBezTo>
                  <a:pt x="63530" y="9929"/>
                  <a:pt x="63568" y="9967"/>
                  <a:pt x="63625" y="9967"/>
                </a:cubicBezTo>
                <a:cubicBezTo>
                  <a:pt x="63663" y="10119"/>
                  <a:pt x="63701" y="10215"/>
                  <a:pt x="63797" y="10195"/>
                </a:cubicBezTo>
                <a:cubicBezTo>
                  <a:pt x="63911" y="10157"/>
                  <a:pt x="63816" y="9929"/>
                  <a:pt x="63930" y="9891"/>
                </a:cubicBezTo>
                <a:cubicBezTo>
                  <a:pt x="64538" y="9701"/>
                  <a:pt x="64481" y="8541"/>
                  <a:pt x="63987" y="7932"/>
                </a:cubicBezTo>
                <a:cubicBezTo>
                  <a:pt x="64063" y="7476"/>
                  <a:pt x="64481" y="7247"/>
                  <a:pt x="64824" y="7019"/>
                </a:cubicBezTo>
                <a:cubicBezTo>
                  <a:pt x="65337" y="6677"/>
                  <a:pt x="65908" y="6372"/>
                  <a:pt x="66269" y="5783"/>
                </a:cubicBezTo>
                <a:cubicBezTo>
                  <a:pt x="66440" y="5497"/>
                  <a:pt x="66612" y="5098"/>
                  <a:pt x="66726" y="4813"/>
                </a:cubicBezTo>
                <a:cubicBezTo>
                  <a:pt x="66631" y="3957"/>
                  <a:pt x="67049" y="3025"/>
                  <a:pt x="66802" y="2283"/>
                </a:cubicBezTo>
                <a:cubicBezTo>
                  <a:pt x="66821" y="1579"/>
                  <a:pt x="66307" y="780"/>
                  <a:pt x="65984" y="419"/>
                </a:cubicBezTo>
                <a:cubicBezTo>
                  <a:pt x="65699" y="95"/>
                  <a:pt x="65585" y="134"/>
                  <a:pt x="65242" y="114"/>
                </a:cubicBezTo>
                <a:cubicBezTo>
                  <a:pt x="65052" y="95"/>
                  <a:pt x="64862" y="0"/>
                  <a:pt x="64710" y="19"/>
                </a:cubicBezTo>
                <a:cubicBezTo>
                  <a:pt x="63911" y="134"/>
                  <a:pt x="63112" y="533"/>
                  <a:pt x="62313" y="856"/>
                </a:cubicBezTo>
                <a:cubicBezTo>
                  <a:pt x="62161" y="932"/>
                  <a:pt x="62009" y="913"/>
                  <a:pt x="61837" y="989"/>
                </a:cubicBezTo>
                <a:cubicBezTo>
                  <a:pt x="61685" y="1047"/>
                  <a:pt x="61533" y="1199"/>
                  <a:pt x="61362" y="1256"/>
                </a:cubicBezTo>
                <a:cubicBezTo>
                  <a:pt x="61077" y="1370"/>
                  <a:pt x="60772" y="1408"/>
                  <a:pt x="60487" y="1522"/>
                </a:cubicBezTo>
                <a:cubicBezTo>
                  <a:pt x="59555" y="1826"/>
                  <a:pt x="58642" y="2302"/>
                  <a:pt x="57729" y="2663"/>
                </a:cubicBezTo>
                <a:cubicBezTo>
                  <a:pt x="57234" y="2873"/>
                  <a:pt x="56740" y="3139"/>
                  <a:pt x="56340" y="3329"/>
                </a:cubicBezTo>
                <a:cubicBezTo>
                  <a:pt x="55808" y="3557"/>
                  <a:pt x="55123" y="3766"/>
                  <a:pt x="54686" y="3995"/>
                </a:cubicBezTo>
                <a:cubicBezTo>
                  <a:pt x="54381" y="4166"/>
                  <a:pt x="53944" y="4128"/>
                  <a:pt x="53696" y="4394"/>
                </a:cubicBezTo>
                <a:cubicBezTo>
                  <a:pt x="53107" y="4470"/>
                  <a:pt x="52422" y="4775"/>
                  <a:pt x="51851" y="4927"/>
                </a:cubicBezTo>
                <a:cubicBezTo>
                  <a:pt x="51775" y="4984"/>
                  <a:pt x="51794" y="4794"/>
                  <a:pt x="51699" y="4851"/>
                </a:cubicBezTo>
                <a:cubicBezTo>
                  <a:pt x="51642" y="5117"/>
                  <a:pt x="51224" y="5041"/>
                  <a:pt x="51072" y="5269"/>
                </a:cubicBezTo>
                <a:cubicBezTo>
                  <a:pt x="49512" y="5916"/>
                  <a:pt x="48180" y="6391"/>
                  <a:pt x="46830" y="7057"/>
                </a:cubicBezTo>
                <a:cubicBezTo>
                  <a:pt x="46392" y="7152"/>
                  <a:pt x="45936" y="7266"/>
                  <a:pt x="45499" y="7418"/>
                </a:cubicBezTo>
                <a:cubicBezTo>
                  <a:pt x="44319" y="7875"/>
                  <a:pt x="43007" y="8217"/>
                  <a:pt x="41808" y="8655"/>
                </a:cubicBezTo>
                <a:cubicBezTo>
                  <a:pt x="41048" y="8921"/>
                  <a:pt x="40268" y="9073"/>
                  <a:pt x="39488" y="9263"/>
                </a:cubicBezTo>
                <a:cubicBezTo>
                  <a:pt x="38879" y="9435"/>
                  <a:pt x="38137" y="9644"/>
                  <a:pt x="37491" y="9853"/>
                </a:cubicBezTo>
                <a:cubicBezTo>
                  <a:pt x="36559" y="10138"/>
                  <a:pt x="35608" y="10424"/>
                  <a:pt x="34714" y="10728"/>
                </a:cubicBezTo>
                <a:cubicBezTo>
                  <a:pt x="34523" y="10785"/>
                  <a:pt x="34371" y="10956"/>
                  <a:pt x="34200" y="11032"/>
                </a:cubicBezTo>
                <a:cubicBezTo>
                  <a:pt x="34048" y="11089"/>
                  <a:pt x="33820" y="11013"/>
                  <a:pt x="33649" y="11089"/>
                </a:cubicBezTo>
                <a:cubicBezTo>
                  <a:pt x="33211" y="11242"/>
                  <a:pt x="32640" y="11166"/>
                  <a:pt x="32013" y="11413"/>
                </a:cubicBezTo>
                <a:cubicBezTo>
                  <a:pt x="31366" y="11660"/>
                  <a:pt x="30624" y="11755"/>
                  <a:pt x="30092" y="11964"/>
                </a:cubicBezTo>
                <a:cubicBezTo>
                  <a:pt x="29997" y="11983"/>
                  <a:pt x="29863" y="11926"/>
                  <a:pt x="29768" y="11945"/>
                </a:cubicBezTo>
                <a:cubicBezTo>
                  <a:pt x="29559" y="12021"/>
                  <a:pt x="29350" y="12212"/>
                  <a:pt x="29141" y="11945"/>
                </a:cubicBezTo>
                <a:cubicBezTo>
                  <a:pt x="29141" y="11983"/>
                  <a:pt x="29217" y="12117"/>
                  <a:pt x="29160" y="12117"/>
                </a:cubicBezTo>
                <a:cubicBezTo>
                  <a:pt x="28437" y="12402"/>
                  <a:pt x="27657" y="12459"/>
                  <a:pt x="26858" y="12668"/>
                </a:cubicBezTo>
                <a:cubicBezTo>
                  <a:pt x="26535" y="12744"/>
                  <a:pt x="26230" y="12706"/>
                  <a:pt x="25907" y="12763"/>
                </a:cubicBezTo>
                <a:cubicBezTo>
                  <a:pt x="23548" y="13106"/>
                  <a:pt x="21057" y="13657"/>
                  <a:pt x="18717" y="13886"/>
                </a:cubicBezTo>
                <a:cubicBezTo>
                  <a:pt x="16625" y="14114"/>
                  <a:pt x="14894" y="14608"/>
                  <a:pt x="12992" y="14703"/>
                </a:cubicBezTo>
                <a:cubicBezTo>
                  <a:pt x="12916" y="14627"/>
                  <a:pt x="12935" y="14361"/>
                  <a:pt x="12840" y="14380"/>
                </a:cubicBezTo>
                <a:cubicBezTo>
                  <a:pt x="12840" y="14532"/>
                  <a:pt x="12897" y="14589"/>
                  <a:pt x="12859" y="14684"/>
                </a:cubicBezTo>
                <a:cubicBezTo>
                  <a:pt x="11565" y="14913"/>
                  <a:pt x="10006" y="14760"/>
                  <a:pt x="8636" y="15027"/>
                </a:cubicBezTo>
                <a:cubicBezTo>
                  <a:pt x="7438" y="14760"/>
                  <a:pt x="5821" y="15312"/>
                  <a:pt x="4661" y="14951"/>
                </a:cubicBezTo>
                <a:cubicBezTo>
                  <a:pt x="4642" y="15008"/>
                  <a:pt x="4528" y="14970"/>
                  <a:pt x="4509" y="15027"/>
                </a:cubicBezTo>
                <a:cubicBezTo>
                  <a:pt x="3501" y="14856"/>
                  <a:pt x="2359" y="14970"/>
                  <a:pt x="1655" y="14837"/>
                </a:cubicBezTo>
                <a:cubicBezTo>
                  <a:pt x="1617" y="15065"/>
                  <a:pt x="1751" y="14970"/>
                  <a:pt x="1770" y="15122"/>
                </a:cubicBezTo>
                <a:cubicBezTo>
                  <a:pt x="1655" y="15122"/>
                  <a:pt x="1579" y="14951"/>
                  <a:pt x="1541" y="15141"/>
                </a:cubicBezTo>
                <a:cubicBezTo>
                  <a:pt x="2169" y="15293"/>
                  <a:pt x="2778" y="15236"/>
                  <a:pt x="3405" y="15350"/>
                </a:cubicBezTo>
                <a:cubicBezTo>
                  <a:pt x="3443" y="15350"/>
                  <a:pt x="3501" y="15350"/>
                  <a:pt x="3520" y="15445"/>
                </a:cubicBezTo>
                <a:cubicBezTo>
                  <a:pt x="4052" y="15350"/>
                  <a:pt x="4566" y="15502"/>
                  <a:pt x="5079" y="15521"/>
                </a:cubicBezTo>
                <a:cubicBezTo>
                  <a:pt x="5650" y="15559"/>
                  <a:pt x="6373" y="15559"/>
                  <a:pt x="6905" y="15559"/>
                </a:cubicBezTo>
                <a:cubicBezTo>
                  <a:pt x="7076" y="15559"/>
                  <a:pt x="7191" y="15635"/>
                  <a:pt x="7305" y="15693"/>
                </a:cubicBezTo>
                <a:cubicBezTo>
                  <a:pt x="7362" y="15693"/>
                  <a:pt x="7343" y="15521"/>
                  <a:pt x="7419" y="15597"/>
                </a:cubicBezTo>
                <a:cubicBezTo>
                  <a:pt x="7438" y="15654"/>
                  <a:pt x="7381" y="15635"/>
                  <a:pt x="7400" y="15712"/>
                </a:cubicBezTo>
                <a:cubicBezTo>
                  <a:pt x="7913" y="15731"/>
                  <a:pt x="8256" y="15597"/>
                  <a:pt x="8617" y="15635"/>
                </a:cubicBezTo>
                <a:cubicBezTo>
                  <a:pt x="8655" y="15731"/>
                  <a:pt x="8484" y="15635"/>
                  <a:pt x="8522" y="15731"/>
                </a:cubicBezTo>
                <a:cubicBezTo>
                  <a:pt x="8959" y="15712"/>
                  <a:pt x="9207" y="15864"/>
                  <a:pt x="9568" y="15559"/>
                </a:cubicBezTo>
                <a:cubicBezTo>
                  <a:pt x="9568" y="15597"/>
                  <a:pt x="9568" y="15635"/>
                  <a:pt x="9568" y="15673"/>
                </a:cubicBezTo>
                <a:cubicBezTo>
                  <a:pt x="9701" y="15521"/>
                  <a:pt x="9796" y="15731"/>
                  <a:pt x="9853" y="15693"/>
                </a:cubicBezTo>
                <a:cubicBezTo>
                  <a:pt x="9930" y="15635"/>
                  <a:pt x="9777" y="15673"/>
                  <a:pt x="9777" y="15559"/>
                </a:cubicBezTo>
                <a:cubicBezTo>
                  <a:pt x="9911" y="15578"/>
                  <a:pt x="9968" y="15483"/>
                  <a:pt x="10025" y="15673"/>
                </a:cubicBezTo>
                <a:cubicBezTo>
                  <a:pt x="10215" y="15464"/>
                  <a:pt x="10481" y="15673"/>
                  <a:pt x="10690" y="15635"/>
                </a:cubicBezTo>
                <a:cubicBezTo>
                  <a:pt x="10690" y="15693"/>
                  <a:pt x="10633" y="15673"/>
                  <a:pt x="10652" y="15750"/>
                </a:cubicBezTo>
                <a:cubicBezTo>
                  <a:pt x="10805" y="15769"/>
                  <a:pt x="10824" y="15769"/>
                  <a:pt x="10881" y="15597"/>
                </a:cubicBezTo>
                <a:cubicBezTo>
                  <a:pt x="11413" y="15540"/>
                  <a:pt x="11851" y="15712"/>
                  <a:pt x="12307" y="15521"/>
                </a:cubicBezTo>
                <a:close/>
                <a:moveTo>
                  <a:pt x="57006" y="12193"/>
                </a:moveTo>
                <a:cubicBezTo>
                  <a:pt x="56987" y="12364"/>
                  <a:pt x="56702" y="12573"/>
                  <a:pt x="56607" y="12364"/>
                </a:cubicBezTo>
                <a:cubicBezTo>
                  <a:pt x="56759" y="12326"/>
                  <a:pt x="56873" y="12250"/>
                  <a:pt x="57006" y="12193"/>
                </a:cubicBezTo>
                <a:close/>
                <a:moveTo>
                  <a:pt x="50881" y="18412"/>
                </a:moveTo>
                <a:cubicBezTo>
                  <a:pt x="50121" y="18869"/>
                  <a:pt x="49151" y="19192"/>
                  <a:pt x="48142" y="19535"/>
                </a:cubicBezTo>
                <a:cubicBezTo>
                  <a:pt x="48694" y="19135"/>
                  <a:pt x="49417" y="19021"/>
                  <a:pt x="50025" y="18774"/>
                </a:cubicBezTo>
                <a:cubicBezTo>
                  <a:pt x="50330" y="18660"/>
                  <a:pt x="50558" y="18393"/>
                  <a:pt x="50862" y="18412"/>
                </a:cubicBezTo>
                <a:close/>
                <a:moveTo>
                  <a:pt x="48047" y="19516"/>
                </a:moveTo>
                <a:cubicBezTo>
                  <a:pt x="47952" y="19668"/>
                  <a:pt x="47648" y="19725"/>
                  <a:pt x="47515" y="19725"/>
                </a:cubicBezTo>
                <a:cubicBezTo>
                  <a:pt x="47648" y="19573"/>
                  <a:pt x="47876" y="19516"/>
                  <a:pt x="48047" y="19516"/>
                </a:cubicBezTo>
                <a:close/>
                <a:moveTo>
                  <a:pt x="45460" y="20296"/>
                </a:moveTo>
                <a:cubicBezTo>
                  <a:pt x="45365" y="20505"/>
                  <a:pt x="45213" y="20353"/>
                  <a:pt x="45460" y="20296"/>
                </a:cubicBezTo>
                <a:close/>
                <a:moveTo>
                  <a:pt x="25051" y="15635"/>
                </a:moveTo>
                <a:cubicBezTo>
                  <a:pt x="24404" y="15826"/>
                  <a:pt x="23853" y="15940"/>
                  <a:pt x="23377" y="15883"/>
                </a:cubicBezTo>
                <a:cubicBezTo>
                  <a:pt x="23396" y="15807"/>
                  <a:pt x="23453" y="15769"/>
                  <a:pt x="23529" y="15693"/>
                </a:cubicBezTo>
                <a:cubicBezTo>
                  <a:pt x="23986" y="15845"/>
                  <a:pt x="24614" y="15388"/>
                  <a:pt x="25051" y="15635"/>
                </a:cubicBezTo>
                <a:close/>
                <a:moveTo>
                  <a:pt x="24557" y="18051"/>
                </a:moveTo>
                <a:cubicBezTo>
                  <a:pt x="24633" y="18146"/>
                  <a:pt x="24423" y="18146"/>
                  <a:pt x="24366" y="18127"/>
                </a:cubicBezTo>
                <a:cubicBezTo>
                  <a:pt x="24423" y="18032"/>
                  <a:pt x="24500" y="18089"/>
                  <a:pt x="24557" y="18051"/>
                </a:cubicBezTo>
                <a:close/>
                <a:moveTo>
                  <a:pt x="22921" y="16016"/>
                </a:moveTo>
                <a:cubicBezTo>
                  <a:pt x="22864" y="16111"/>
                  <a:pt x="22693" y="15997"/>
                  <a:pt x="22578" y="16073"/>
                </a:cubicBezTo>
                <a:cubicBezTo>
                  <a:pt x="22578" y="15978"/>
                  <a:pt x="22769" y="16054"/>
                  <a:pt x="22731" y="15940"/>
                </a:cubicBezTo>
                <a:cubicBezTo>
                  <a:pt x="22864" y="15902"/>
                  <a:pt x="22845" y="16035"/>
                  <a:pt x="22921" y="15997"/>
                </a:cubicBezTo>
                <a:close/>
                <a:moveTo>
                  <a:pt x="19744" y="16739"/>
                </a:moveTo>
                <a:cubicBezTo>
                  <a:pt x="19954" y="16548"/>
                  <a:pt x="20334" y="16529"/>
                  <a:pt x="20638" y="16453"/>
                </a:cubicBezTo>
                <a:cubicBezTo>
                  <a:pt x="20638" y="16339"/>
                  <a:pt x="20524" y="16510"/>
                  <a:pt x="20524" y="16358"/>
                </a:cubicBezTo>
                <a:cubicBezTo>
                  <a:pt x="20600" y="16263"/>
                  <a:pt x="20676" y="16358"/>
                  <a:pt x="20695" y="16320"/>
                </a:cubicBezTo>
                <a:cubicBezTo>
                  <a:pt x="20771" y="16320"/>
                  <a:pt x="20714" y="16434"/>
                  <a:pt x="20657" y="16415"/>
                </a:cubicBezTo>
                <a:cubicBezTo>
                  <a:pt x="20771" y="16453"/>
                  <a:pt x="20905" y="16111"/>
                  <a:pt x="21019" y="16377"/>
                </a:cubicBezTo>
                <a:cubicBezTo>
                  <a:pt x="21057" y="16301"/>
                  <a:pt x="21133" y="16263"/>
                  <a:pt x="21247" y="16244"/>
                </a:cubicBezTo>
                <a:cubicBezTo>
                  <a:pt x="21266" y="16358"/>
                  <a:pt x="21171" y="16396"/>
                  <a:pt x="21114" y="16339"/>
                </a:cubicBezTo>
                <a:cubicBezTo>
                  <a:pt x="21114" y="16453"/>
                  <a:pt x="21190" y="16396"/>
                  <a:pt x="21228" y="16396"/>
                </a:cubicBezTo>
                <a:cubicBezTo>
                  <a:pt x="20695" y="16644"/>
                  <a:pt x="20315" y="16625"/>
                  <a:pt x="19744" y="16739"/>
                </a:cubicBezTo>
                <a:close/>
                <a:moveTo>
                  <a:pt x="20448" y="16301"/>
                </a:moveTo>
                <a:lnTo>
                  <a:pt x="20467" y="16415"/>
                </a:lnTo>
                <a:cubicBezTo>
                  <a:pt x="20258" y="16453"/>
                  <a:pt x="20201" y="16434"/>
                  <a:pt x="20011" y="16453"/>
                </a:cubicBezTo>
                <a:cubicBezTo>
                  <a:pt x="20125" y="16282"/>
                  <a:pt x="20220" y="16320"/>
                  <a:pt x="20429" y="16301"/>
                </a:cubicBezTo>
                <a:close/>
                <a:moveTo>
                  <a:pt x="19459" y="18869"/>
                </a:moveTo>
                <a:cubicBezTo>
                  <a:pt x="19554" y="18888"/>
                  <a:pt x="19782" y="18679"/>
                  <a:pt x="19820" y="18869"/>
                </a:cubicBezTo>
                <a:lnTo>
                  <a:pt x="19954" y="18850"/>
                </a:lnTo>
                <a:cubicBezTo>
                  <a:pt x="19782" y="18755"/>
                  <a:pt x="20068" y="18755"/>
                  <a:pt x="20125" y="18850"/>
                </a:cubicBezTo>
                <a:cubicBezTo>
                  <a:pt x="20087" y="18964"/>
                  <a:pt x="19954" y="18983"/>
                  <a:pt x="19915" y="18888"/>
                </a:cubicBezTo>
                <a:cubicBezTo>
                  <a:pt x="19630" y="19135"/>
                  <a:pt x="19193" y="19021"/>
                  <a:pt x="18926" y="19097"/>
                </a:cubicBezTo>
                <a:cubicBezTo>
                  <a:pt x="18869" y="18983"/>
                  <a:pt x="18945" y="19002"/>
                  <a:pt x="18945" y="18945"/>
                </a:cubicBezTo>
                <a:cubicBezTo>
                  <a:pt x="18850" y="18850"/>
                  <a:pt x="18907" y="19097"/>
                  <a:pt x="18869" y="19135"/>
                </a:cubicBezTo>
                <a:cubicBezTo>
                  <a:pt x="18774" y="19097"/>
                  <a:pt x="18660" y="19230"/>
                  <a:pt x="18603" y="19040"/>
                </a:cubicBezTo>
                <a:cubicBezTo>
                  <a:pt x="18527" y="19059"/>
                  <a:pt x="18679" y="19135"/>
                  <a:pt x="18603" y="19154"/>
                </a:cubicBezTo>
                <a:cubicBezTo>
                  <a:pt x="18508" y="18964"/>
                  <a:pt x="18356" y="19306"/>
                  <a:pt x="18242" y="19154"/>
                </a:cubicBezTo>
                <a:cubicBezTo>
                  <a:pt x="18280" y="19249"/>
                  <a:pt x="17842" y="19383"/>
                  <a:pt x="17861" y="19116"/>
                </a:cubicBezTo>
                <a:lnTo>
                  <a:pt x="17766" y="19135"/>
                </a:lnTo>
                <a:cubicBezTo>
                  <a:pt x="17766" y="19268"/>
                  <a:pt x="17861" y="19154"/>
                  <a:pt x="17842" y="19268"/>
                </a:cubicBezTo>
                <a:cubicBezTo>
                  <a:pt x="17728" y="19459"/>
                  <a:pt x="17424" y="19211"/>
                  <a:pt x="17443" y="19383"/>
                </a:cubicBezTo>
                <a:cubicBezTo>
                  <a:pt x="16967" y="19306"/>
                  <a:pt x="16168" y="19611"/>
                  <a:pt x="15598" y="19516"/>
                </a:cubicBezTo>
                <a:cubicBezTo>
                  <a:pt x="15674" y="19649"/>
                  <a:pt x="15350" y="19592"/>
                  <a:pt x="15427" y="19630"/>
                </a:cubicBezTo>
                <a:cubicBezTo>
                  <a:pt x="14932" y="19744"/>
                  <a:pt x="14457" y="19744"/>
                  <a:pt x="13962" y="19820"/>
                </a:cubicBezTo>
                <a:cubicBezTo>
                  <a:pt x="13962" y="19706"/>
                  <a:pt x="13943" y="19744"/>
                  <a:pt x="13924" y="19611"/>
                </a:cubicBezTo>
                <a:cubicBezTo>
                  <a:pt x="13962" y="19535"/>
                  <a:pt x="13943" y="19611"/>
                  <a:pt x="14019" y="19592"/>
                </a:cubicBezTo>
                <a:cubicBezTo>
                  <a:pt x="13981" y="19554"/>
                  <a:pt x="13943" y="19535"/>
                  <a:pt x="13905" y="19535"/>
                </a:cubicBezTo>
                <a:cubicBezTo>
                  <a:pt x="13867" y="19211"/>
                  <a:pt x="13867" y="19287"/>
                  <a:pt x="13791" y="18945"/>
                </a:cubicBezTo>
                <a:cubicBezTo>
                  <a:pt x="14742" y="18888"/>
                  <a:pt x="15617" y="18850"/>
                  <a:pt x="16568" y="18736"/>
                </a:cubicBezTo>
                <a:cubicBezTo>
                  <a:pt x="17157" y="18660"/>
                  <a:pt x="17709" y="18527"/>
                  <a:pt x="18242" y="18641"/>
                </a:cubicBezTo>
                <a:cubicBezTo>
                  <a:pt x="18013" y="18622"/>
                  <a:pt x="17747" y="18774"/>
                  <a:pt x="17557" y="18812"/>
                </a:cubicBezTo>
                <a:cubicBezTo>
                  <a:pt x="17652" y="18850"/>
                  <a:pt x="17804" y="18926"/>
                  <a:pt x="17880" y="18850"/>
                </a:cubicBezTo>
                <a:cubicBezTo>
                  <a:pt x="17861" y="19021"/>
                  <a:pt x="17747" y="18926"/>
                  <a:pt x="17690" y="19040"/>
                </a:cubicBezTo>
                <a:cubicBezTo>
                  <a:pt x="17823" y="19097"/>
                  <a:pt x="18089" y="18926"/>
                  <a:pt x="18318" y="18964"/>
                </a:cubicBezTo>
                <a:cubicBezTo>
                  <a:pt x="18337" y="19040"/>
                  <a:pt x="18223" y="18983"/>
                  <a:pt x="18185" y="19021"/>
                </a:cubicBezTo>
                <a:cubicBezTo>
                  <a:pt x="18261" y="19154"/>
                  <a:pt x="18337" y="18926"/>
                  <a:pt x="18375" y="19097"/>
                </a:cubicBezTo>
                <a:cubicBezTo>
                  <a:pt x="18394" y="19059"/>
                  <a:pt x="18508" y="18907"/>
                  <a:pt x="18394" y="18945"/>
                </a:cubicBezTo>
                <a:cubicBezTo>
                  <a:pt x="18736" y="18831"/>
                  <a:pt x="19155" y="18698"/>
                  <a:pt x="19478" y="18793"/>
                </a:cubicBezTo>
                <a:cubicBezTo>
                  <a:pt x="19573" y="18679"/>
                  <a:pt x="19535" y="18869"/>
                  <a:pt x="19459" y="18888"/>
                </a:cubicBezTo>
                <a:close/>
                <a:moveTo>
                  <a:pt x="19193" y="17576"/>
                </a:moveTo>
                <a:cubicBezTo>
                  <a:pt x="19022" y="17785"/>
                  <a:pt x="18698" y="17633"/>
                  <a:pt x="18394" y="17728"/>
                </a:cubicBezTo>
                <a:cubicBezTo>
                  <a:pt x="18622" y="17576"/>
                  <a:pt x="18926" y="17633"/>
                  <a:pt x="19193" y="17576"/>
                </a:cubicBezTo>
                <a:close/>
                <a:moveTo>
                  <a:pt x="18375" y="16415"/>
                </a:moveTo>
                <a:cubicBezTo>
                  <a:pt x="18375" y="16567"/>
                  <a:pt x="18261" y="16434"/>
                  <a:pt x="18185" y="16491"/>
                </a:cubicBezTo>
                <a:cubicBezTo>
                  <a:pt x="18223" y="16434"/>
                  <a:pt x="18318" y="16358"/>
                  <a:pt x="18375" y="16415"/>
                </a:cubicBezTo>
                <a:close/>
                <a:moveTo>
                  <a:pt x="13677" y="18451"/>
                </a:moveTo>
                <a:cubicBezTo>
                  <a:pt x="13639" y="18374"/>
                  <a:pt x="13620" y="18241"/>
                  <a:pt x="13582" y="18165"/>
                </a:cubicBezTo>
                <a:cubicBezTo>
                  <a:pt x="15046" y="18127"/>
                  <a:pt x="16796" y="17842"/>
                  <a:pt x="18280" y="17709"/>
                </a:cubicBezTo>
                <a:cubicBezTo>
                  <a:pt x="17291" y="18070"/>
                  <a:pt x="16073" y="17975"/>
                  <a:pt x="15293" y="18260"/>
                </a:cubicBezTo>
                <a:cubicBezTo>
                  <a:pt x="15217" y="18184"/>
                  <a:pt x="15217" y="18241"/>
                  <a:pt x="15065" y="18184"/>
                </a:cubicBezTo>
                <a:cubicBezTo>
                  <a:pt x="15027" y="18260"/>
                  <a:pt x="15084" y="18203"/>
                  <a:pt x="15046" y="18222"/>
                </a:cubicBezTo>
                <a:cubicBezTo>
                  <a:pt x="14704" y="18374"/>
                  <a:pt x="14076" y="18374"/>
                  <a:pt x="13677" y="18451"/>
                </a:cubicBezTo>
                <a:close/>
                <a:moveTo>
                  <a:pt x="18109" y="20391"/>
                </a:moveTo>
                <a:cubicBezTo>
                  <a:pt x="18032" y="20486"/>
                  <a:pt x="17538" y="20486"/>
                  <a:pt x="17234" y="20562"/>
                </a:cubicBezTo>
                <a:cubicBezTo>
                  <a:pt x="17386" y="20277"/>
                  <a:pt x="17861" y="20391"/>
                  <a:pt x="18109" y="20391"/>
                </a:cubicBezTo>
                <a:close/>
                <a:moveTo>
                  <a:pt x="15902" y="14818"/>
                </a:moveTo>
                <a:cubicBezTo>
                  <a:pt x="15940" y="14951"/>
                  <a:pt x="15845" y="14951"/>
                  <a:pt x="15769" y="14970"/>
                </a:cubicBezTo>
                <a:cubicBezTo>
                  <a:pt x="15731" y="14837"/>
                  <a:pt x="15826" y="14837"/>
                  <a:pt x="15902" y="14818"/>
                </a:cubicBezTo>
                <a:close/>
                <a:moveTo>
                  <a:pt x="15826" y="20467"/>
                </a:moveTo>
                <a:cubicBezTo>
                  <a:pt x="15750" y="20562"/>
                  <a:pt x="15427" y="20619"/>
                  <a:pt x="15255" y="20524"/>
                </a:cubicBezTo>
                <a:cubicBezTo>
                  <a:pt x="15408" y="20524"/>
                  <a:pt x="15598" y="20505"/>
                  <a:pt x="15826" y="20467"/>
                </a:cubicBezTo>
                <a:close/>
                <a:moveTo>
                  <a:pt x="14228" y="21589"/>
                </a:moveTo>
                <a:cubicBezTo>
                  <a:pt x="14228" y="21665"/>
                  <a:pt x="14152" y="21684"/>
                  <a:pt x="14114" y="21722"/>
                </a:cubicBezTo>
                <a:cubicBezTo>
                  <a:pt x="14114" y="21627"/>
                  <a:pt x="14152" y="21570"/>
                  <a:pt x="14228" y="21589"/>
                </a:cubicBezTo>
                <a:close/>
                <a:moveTo>
                  <a:pt x="12535" y="15559"/>
                </a:moveTo>
                <a:cubicBezTo>
                  <a:pt x="12478" y="15502"/>
                  <a:pt x="12421" y="15654"/>
                  <a:pt x="12383" y="15483"/>
                </a:cubicBezTo>
                <a:cubicBezTo>
                  <a:pt x="12459" y="15464"/>
                  <a:pt x="12516" y="15445"/>
                  <a:pt x="12535" y="1555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6"/>
          <p:cNvSpPr/>
          <p:nvPr/>
        </p:nvSpPr>
        <p:spPr>
          <a:xfrm>
            <a:off x="-639400" y="3412350"/>
            <a:ext cx="1416591" cy="1103934"/>
          </a:xfrm>
          <a:custGeom>
            <a:avLst/>
            <a:gdLst/>
            <a:ahLst/>
            <a:cxnLst/>
            <a:rect l="l" t="t" r="r" b="b"/>
            <a:pathLst>
              <a:path w="81695" h="63664" extrusionOk="0">
                <a:moveTo>
                  <a:pt x="0" y="56074"/>
                </a:moveTo>
                <a:cubicBezTo>
                  <a:pt x="1142" y="55903"/>
                  <a:pt x="2359" y="55237"/>
                  <a:pt x="3500" y="55047"/>
                </a:cubicBezTo>
                <a:cubicBezTo>
                  <a:pt x="3443" y="55085"/>
                  <a:pt x="3310" y="55104"/>
                  <a:pt x="3348" y="55218"/>
                </a:cubicBezTo>
                <a:cubicBezTo>
                  <a:pt x="5041" y="54591"/>
                  <a:pt x="5973" y="54381"/>
                  <a:pt x="7837" y="53544"/>
                </a:cubicBezTo>
                <a:cubicBezTo>
                  <a:pt x="7818" y="53487"/>
                  <a:pt x="7761" y="53411"/>
                  <a:pt x="7818" y="53392"/>
                </a:cubicBezTo>
                <a:cubicBezTo>
                  <a:pt x="12744" y="51471"/>
                  <a:pt x="18203" y="48808"/>
                  <a:pt x="22844" y="46469"/>
                </a:cubicBezTo>
                <a:cubicBezTo>
                  <a:pt x="21988" y="47115"/>
                  <a:pt x="21494" y="47172"/>
                  <a:pt x="20733" y="47819"/>
                </a:cubicBezTo>
                <a:cubicBezTo>
                  <a:pt x="23016" y="46697"/>
                  <a:pt x="25602" y="45289"/>
                  <a:pt x="28189" y="43787"/>
                </a:cubicBezTo>
                <a:cubicBezTo>
                  <a:pt x="28456" y="43635"/>
                  <a:pt x="28931" y="43635"/>
                  <a:pt x="28874" y="43178"/>
                </a:cubicBezTo>
                <a:cubicBezTo>
                  <a:pt x="28265" y="43520"/>
                  <a:pt x="27428" y="44091"/>
                  <a:pt x="26858" y="44281"/>
                </a:cubicBezTo>
                <a:cubicBezTo>
                  <a:pt x="26439" y="44738"/>
                  <a:pt x="25526" y="44947"/>
                  <a:pt x="25070" y="45384"/>
                </a:cubicBezTo>
                <a:cubicBezTo>
                  <a:pt x="24975" y="45289"/>
                  <a:pt x="24918" y="45423"/>
                  <a:pt x="24823" y="45270"/>
                </a:cubicBezTo>
                <a:cubicBezTo>
                  <a:pt x="25298" y="45156"/>
                  <a:pt x="25774" y="44814"/>
                  <a:pt x="26154" y="44510"/>
                </a:cubicBezTo>
                <a:cubicBezTo>
                  <a:pt x="26021" y="44281"/>
                  <a:pt x="25926" y="44529"/>
                  <a:pt x="25907" y="44300"/>
                </a:cubicBezTo>
                <a:cubicBezTo>
                  <a:pt x="26078" y="44281"/>
                  <a:pt x="26154" y="44319"/>
                  <a:pt x="26249" y="44548"/>
                </a:cubicBezTo>
                <a:cubicBezTo>
                  <a:pt x="27333" y="43863"/>
                  <a:pt x="28874" y="42988"/>
                  <a:pt x="30034" y="42379"/>
                </a:cubicBezTo>
                <a:cubicBezTo>
                  <a:pt x="29768" y="42760"/>
                  <a:pt x="29235" y="42836"/>
                  <a:pt x="29026" y="43273"/>
                </a:cubicBezTo>
                <a:cubicBezTo>
                  <a:pt x="29464" y="43197"/>
                  <a:pt x="29540" y="42817"/>
                  <a:pt x="29977" y="42741"/>
                </a:cubicBezTo>
                <a:cubicBezTo>
                  <a:pt x="29920" y="42798"/>
                  <a:pt x="29711" y="42836"/>
                  <a:pt x="29901" y="42988"/>
                </a:cubicBezTo>
                <a:cubicBezTo>
                  <a:pt x="30491" y="42588"/>
                  <a:pt x="30529" y="42094"/>
                  <a:pt x="31061" y="42189"/>
                </a:cubicBezTo>
                <a:cubicBezTo>
                  <a:pt x="30795" y="41866"/>
                  <a:pt x="31556" y="42113"/>
                  <a:pt x="31309" y="41809"/>
                </a:cubicBezTo>
                <a:cubicBezTo>
                  <a:pt x="31176" y="41751"/>
                  <a:pt x="31061" y="41828"/>
                  <a:pt x="30928" y="41790"/>
                </a:cubicBezTo>
                <a:cubicBezTo>
                  <a:pt x="31138" y="41599"/>
                  <a:pt x="31594" y="41713"/>
                  <a:pt x="31689" y="42094"/>
                </a:cubicBezTo>
                <a:cubicBezTo>
                  <a:pt x="31404" y="42132"/>
                  <a:pt x="31366" y="42436"/>
                  <a:pt x="31138" y="42341"/>
                </a:cubicBezTo>
                <a:cubicBezTo>
                  <a:pt x="31233" y="42531"/>
                  <a:pt x="31328" y="42455"/>
                  <a:pt x="31423" y="42607"/>
                </a:cubicBezTo>
                <a:cubicBezTo>
                  <a:pt x="31233" y="42569"/>
                  <a:pt x="31271" y="42836"/>
                  <a:pt x="31023" y="42722"/>
                </a:cubicBezTo>
                <a:cubicBezTo>
                  <a:pt x="31176" y="42722"/>
                  <a:pt x="31157" y="42474"/>
                  <a:pt x="31004" y="42531"/>
                </a:cubicBezTo>
                <a:cubicBezTo>
                  <a:pt x="30833" y="42912"/>
                  <a:pt x="30491" y="43349"/>
                  <a:pt x="29977" y="43235"/>
                </a:cubicBezTo>
                <a:cubicBezTo>
                  <a:pt x="30129" y="43654"/>
                  <a:pt x="29521" y="43558"/>
                  <a:pt x="29350" y="43501"/>
                </a:cubicBezTo>
                <a:cubicBezTo>
                  <a:pt x="29235" y="44129"/>
                  <a:pt x="28151" y="44300"/>
                  <a:pt x="27352" y="44890"/>
                </a:cubicBezTo>
                <a:cubicBezTo>
                  <a:pt x="27257" y="44795"/>
                  <a:pt x="27295" y="44700"/>
                  <a:pt x="27200" y="44719"/>
                </a:cubicBezTo>
                <a:cubicBezTo>
                  <a:pt x="26934" y="45384"/>
                  <a:pt x="25774" y="45556"/>
                  <a:pt x="25507" y="45955"/>
                </a:cubicBezTo>
                <a:cubicBezTo>
                  <a:pt x="25165" y="45765"/>
                  <a:pt x="24785" y="45803"/>
                  <a:pt x="24823" y="46050"/>
                </a:cubicBezTo>
                <a:cubicBezTo>
                  <a:pt x="24747" y="45955"/>
                  <a:pt x="24727" y="45898"/>
                  <a:pt x="24708" y="45822"/>
                </a:cubicBezTo>
                <a:cubicBezTo>
                  <a:pt x="24537" y="45898"/>
                  <a:pt x="24366" y="46183"/>
                  <a:pt x="24271" y="46240"/>
                </a:cubicBezTo>
                <a:cubicBezTo>
                  <a:pt x="24290" y="46221"/>
                  <a:pt x="24366" y="46107"/>
                  <a:pt x="24328" y="46107"/>
                </a:cubicBezTo>
                <a:cubicBezTo>
                  <a:pt x="23814" y="46088"/>
                  <a:pt x="23472" y="46811"/>
                  <a:pt x="22806" y="46887"/>
                </a:cubicBezTo>
                <a:cubicBezTo>
                  <a:pt x="22331" y="47686"/>
                  <a:pt x="20581" y="48161"/>
                  <a:pt x="19440" y="48865"/>
                </a:cubicBezTo>
                <a:cubicBezTo>
                  <a:pt x="19592" y="49055"/>
                  <a:pt x="19345" y="49094"/>
                  <a:pt x="19440" y="49246"/>
                </a:cubicBezTo>
                <a:cubicBezTo>
                  <a:pt x="19249" y="49132"/>
                  <a:pt x="19478" y="48922"/>
                  <a:pt x="19288" y="48960"/>
                </a:cubicBezTo>
                <a:cubicBezTo>
                  <a:pt x="19364" y="49132"/>
                  <a:pt x="18793" y="48998"/>
                  <a:pt x="18983" y="49265"/>
                </a:cubicBezTo>
                <a:cubicBezTo>
                  <a:pt x="19059" y="49227"/>
                  <a:pt x="19135" y="49151"/>
                  <a:pt x="19211" y="49303"/>
                </a:cubicBezTo>
                <a:cubicBezTo>
                  <a:pt x="18926" y="49360"/>
                  <a:pt x="18888" y="49550"/>
                  <a:pt x="18755" y="49607"/>
                </a:cubicBezTo>
                <a:cubicBezTo>
                  <a:pt x="18622" y="49512"/>
                  <a:pt x="18736" y="49303"/>
                  <a:pt x="18565" y="49341"/>
                </a:cubicBezTo>
                <a:cubicBezTo>
                  <a:pt x="18679" y="49531"/>
                  <a:pt x="18508" y="49607"/>
                  <a:pt x="18603" y="49778"/>
                </a:cubicBezTo>
                <a:cubicBezTo>
                  <a:pt x="18203" y="49417"/>
                  <a:pt x="17519" y="50463"/>
                  <a:pt x="17195" y="50311"/>
                </a:cubicBezTo>
                <a:cubicBezTo>
                  <a:pt x="17233" y="50311"/>
                  <a:pt x="17271" y="50330"/>
                  <a:pt x="17328" y="50406"/>
                </a:cubicBezTo>
                <a:cubicBezTo>
                  <a:pt x="17081" y="50330"/>
                  <a:pt x="16948" y="50444"/>
                  <a:pt x="16644" y="50482"/>
                </a:cubicBezTo>
                <a:cubicBezTo>
                  <a:pt x="17005" y="50292"/>
                  <a:pt x="16929" y="50121"/>
                  <a:pt x="17233" y="50102"/>
                </a:cubicBezTo>
                <a:cubicBezTo>
                  <a:pt x="16834" y="49949"/>
                  <a:pt x="16453" y="50501"/>
                  <a:pt x="15902" y="50748"/>
                </a:cubicBezTo>
                <a:cubicBezTo>
                  <a:pt x="15464" y="50939"/>
                  <a:pt x="14932" y="50996"/>
                  <a:pt x="14704" y="51300"/>
                </a:cubicBezTo>
                <a:cubicBezTo>
                  <a:pt x="14761" y="51281"/>
                  <a:pt x="14818" y="51338"/>
                  <a:pt x="14875" y="51376"/>
                </a:cubicBezTo>
                <a:cubicBezTo>
                  <a:pt x="14704" y="51471"/>
                  <a:pt x="14323" y="51091"/>
                  <a:pt x="14285" y="51452"/>
                </a:cubicBezTo>
                <a:cubicBezTo>
                  <a:pt x="14361" y="51433"/>
                  <a:pt x="14437" y="51338"/>
                  <a:pt x="14513" y="51414"/>
                </a:cubicBezTo>
                <a:cubicBezTo>
                  <a:pt x="14551" y="51871"/>
                  <a:pt x="14380" y="51471"/>
                  <a:pt x="14285" y="51547"/>
                </a:cubicBezTo>
                <a:cubicBezTo>
                  <a:pt x="14399" y="51452"/>
                  <a:pt x="14342" y="52080"/>
                  <a:pt x="14095" y="51756"/>
                </a:cubicBezTo>
                <a:cubicBezTo>
                  <a:pt x="14095" y="51756"/>
                  <a:pt x="14266" y="51661"/>
                  <a:pt x="14190" y="51604"/>
                </a:cubicBezTo>
                <a:cubicBezTo>
                  <a:pt x="14019" y="51699"/>
                  <a:pt x="13829" y="51775"/>
                  <a:pt x="13905" y="51966"/>
                </a:cubicBezTo>
                <a:cubicBezTo>
                  <a:pt x="13372" y="51775"/>
                  <a:pt x="12744" y="52270"/>
                  <a:pt x="12098" y="52574"/>
                </a:cubicBezTo>
                <a:cubicBezTo>
                  <a:pt x="12383" y="53012"/>
                  <a:pt x="11717" y="52746"/>
                  <a:pt x="11965" y="53107"/>
                </a:cubicBezTo>
                <a:cubicBezTo>
                  <a:pt x="11907" y="52803"/>
                  <a:pt x="11584" y="52974"/>
                  <a:pt x="11660" y="53107"/>
                </a:cubicBezTo>
                <a:cubicBezTo>
                  <a:pt x="11831" y="53259"/>
                  <a:pt x="11774" y="52841"/>
                  <a:pt x="11926" y="53126"/>
                </a:cubicBezTo>
                <a:cubicBezTo>
                  <a:pt x="11223" y="52974"/>
                  <a:pt x="10975" y="53716"/>
                  <a:pt x="10633" y="53868"/>
                </a:cubicBezTo>
                <a:cubicBezTo>
                  <a:pt x="10633" y="53582"/>
                  <a:pt x="10975" y="53582"/>
                  <a:pt x="10899" y="53354"/>
                </a:cubicBezTo>
                <a:cubicBezTo>
                  <a:pt x="8636" y="54552"/>
                  <a:pt x="5383" y="55427"/>
                  <a:pt x="3443" y="56550"/>
                </a:cubicBezTo>
                <a:cubicBezTo>
                  <a:pt x="4394" y="56207"/>
                  <a:pt x="5326" y="55865"/>
                  <a:pt x="5878" y="55732"/>
                </a:cubicBezTo>
                <a:cubicBezTo>
                  <a:pt x="5459" y="55960"/>
                  <a:pt x="5593" y="56131"/>
                  <a:pt x="5098" y="56245"/>
                </a:cubicBezTo>
                <a:cubicBezTo>
                  <a:pt x="5136" y="56207"/>
                  <a:pt x="5231" y="56188"/>
                  <a:pt x="5193" y="56093"/>
                </a:cubicBezTo>
                <a:cubicBezTo>
                  <a:pt x="4451" y="56607"/>
                  <a:pt x="3291" y="56816"/>
                  <a:pt x="2549" y="57330"/>
                </a:cubicBezTo>
                <a:cubicBezTo>
                  <a:pt x="3633" y="57177"/>
                  <a:pt x="4432" y="56683"/>
                  <a:pt x="5421" y="56607"/>
                </a:cubicBezTo>
                <a:cubicBezTo>
                  <a:pt x="5364" y="56645"/>
                  <a:pt x="5269" y="56664"/>
                  <a:pt x="5307" y="56740"/>
                </a:cubicBezTo>
                <a:cubicBezTo>
                  <a:pt x="6353" y="56017"/>
                  <a:pt x="7951" y="55351"/>
                  <a:pt x="9206" y="55199"/>
                </a:cubicBezTo>
                <a:cubicBezTo>
                  <a:pt x="8978" y="55370"/>
                  <a:pt x="7380" y="56321"/>
                  <a:pt x="7723" y="55732"/>
                </a:cubicBezTo>
                <a:cubicBezTo>
                  <a:pt x="7590" y="55865"/>
                  <a:pt x="7476" y="55808"/>
                  <a:pt x="7342" y="55846"/>
                </a:cubicBezTo>
                <a:cubicBezTo>
                  <a:pt x="7380" y="55941"/>
                  <a:pt x="7457" y="56036"/>
                  <a:pt x="7419" y="56074"/>
                </a:cubicBezTo>
                <a:cubicBezTo>
                  <a:pt x="6467" y="56455"/>
                  <a:pt x="4661" y="56911"/>
                  <a:pt x="4546" y="57291"/>
                </a:cubicBezTo>
                <a:cubicBezTo>
                  <a:pt x="4470" y="57330"/>
                  <a:pt x="4413" y="57139"/>
                  <a:pt x="4318" y="57234"/>
                </a:cubicBezTo>
                <a:cubicBezTo>
                  <a:pt x="4204" y="57330"/>
                  <a:pt x="4147" y="57444"/>
                  <a:pt x="4128" y="57596"/>
                </a:cubicBezTo>
                <a:cubicBezTo>
                  <a:pt x="5478" y="57025"/>
                  <a:pt x="6467" y="56721"/>
                  <a:pt x="8236" y="56169"/>
                </a:cubicBezTo>
                <a:cubicBezTo>
                  <a:pt x="8160" y="56226"/>
                  <a:pt x="8027" y="56245"/>
                  <a:pt x="8065" y="56340"/>
                </a:cubicBezTo>
                <a:cubicBezTo>
                  <a:pt x="8370" y="56112"/>
                  <a:pt x="8351" y="56207"/>
                  <a:pt x="8655" y="56131"/>
                </a:cubicBezTo>
                <a:cubicBezTo>
                  <a:pt x="8541" y="55903"/>
                  <a:pt x="9149" y="55713"/>
                  <a:pt x="9130" y="55960"/>
                </a:cubicBezTo>
                <a:cubicBezTo>
                  <a:pt x="9245" y="55865"/>
                  <a:pt x="9130" y="55656"/>
                  <a:pt x="9397" y="55637"/>
                </a:cubicBezTo>
                <a:cubicBezTo>
                  <a:pt x="9416" y="55770"/>
                  <a:pt x="10139" y="55523"/>
                  <a:pt x="10424" y="55427"/>
                </a:cubicBezTo>
                <a:cubicBezTo>
                  <a:pt x="11375" y="55047"/>
                  <a:pt x="12193" y="54591"/>
                  <a:pt x="13239" y="54172"/>
                </a:cubicBezTo>
                <a:cubicBezTo>
                  <a:pt x="13239" y="54305"/>
                  <a:pt x="13277" y="54362"/>
                  <a:pt x="13410" y="54343"/>
                </a:cubicBezTo>
                <a:cubicBezTo>
                  <a:pt x="13220" y="54191"/>
                  <a:pt x="13981" y="54267"/>
                  <a:pt x="13695" y="53982"/>
                </a:cubicBezTo>
                <a:cubicBezTo>
                  <a:pt x="13771" y="53830"/>
                  <a:pt x="14019" y="54229"/>
                  <a:pt x="13943" y="53944"/>
                </a:cubicBezTo>
                <a:cubicBezTo>
                  <a:pt x="13829" y="53868"/>
                  <a:pt x="14399" y="53735"/>
                  <a:pt x="14551" y="53678"/>
                </a:cubicBezTo>
                <a:cubicBezTo>
                  <a:pt x="17576" y="52403"/>
                  <a:pt x="20657" y="50520"/>
                  <a:pt x="23092" y="49550"/>
                </a:cubicBezTo>
                <a:cubicBezTo>
                  <a:pt x="22084" y="50216"/>
                  <a:pt x="21380" y="50520"/>
                  <a:pt x="20562" y="50939"/>
                </a:cubicBezTo>
                <a:cubicBezTo>
                  <a:pt x="21361" y="51015"/>
                  <a:pt x="21551" y="50311"/>
                  <a:pt x="22217" y="50406"/>
                </a:cubicBezTo>
                <a:cubicBezTo>
                  <a:pt x="22312" y="50330"/>
                  <a:pt x="22027" y="50273"/>
                  <a:pt x="22179" y="50159"/>
                </a:cubicBezTo>
                <a:cubicBezTo>
                  <a:pt x="22464" y="50330"/>
                  <a:pt x="22787" y="50045"/>
                  <a:pt x="22635" y="49949"/>
                </a:cubicBezTo>
                <a:cubicBezTo>
                  <a:pt x="22978" y="50045"/>
                  <a:pt x="23092" y="49588"/>
                  <a:pt x="23548" y="49702"/>
                </a:cubicBezTo>
                <a:cubicBezTo>
                  <a:pt x="24024" y="48884"/>
                  <a:pt x="25602" y="48808"/>
                  <a:pt x="26268" y="47914"/>
                </a:cubicBezTo>
                <a:cubicBezTo>
                  <a:pt x="26059" y="48009"/>
                  <a:pt x="26040" y="47819"/>
                  <a:pt x="25907" y="47876"/>
                </a:cubicBezTo>
                <a:cubicBezTo>
                  <a:pt x="25831" y="47952"/>
                  <a:pt x="26002" y="47971"/>
                  <a:pt x="25964" y="48047"/>
                </a:cubicBezTo>
                <a:cubicBezTo>
                  <a:pt x="25755" y="47800"/>
                  <a:pt x="25583" y="47952"/>
                  <a:pt x="25393" y="47857"/>
                </a:cubicBezTo>
                <a:cubicBezTo>
                  <a:pt x="26706" y="47306"/>
                  <a:pt x="28075" y="46145"/>
                  <a:pt x="29254" y="45841"/>
                </a:cubicBezTo>
                <a:cubicBezTo>
                  <a:pt x="28437" y="46412"/>
                  <a:pt x="26611" y="47096"/>
                  <a:pt x="26078" y="47857"/>
                </a:cubicBezTo>
                <a:cubicBezTo>
                  <a:pt x="26363" y="47952"/>
                  <a:pt x="26477" y="47629"/>
                  <a:pt x="26820" y="47629"/>
                </a:cubicBezTo>
                <a:cubicBezTo>
                  <a:pt x="26744" y="47667"/>
                  <a:pt x="26420" y="47857"/>
                  <a:pt x="26630" y="47838"/>
                </a:cubicBezTo>
                <a:cubicBezTo>
                  <a:pt x="28018" y="46982"/>
                  <a:pt x="29616" y="46469"/>
                  <a:pt x="29977" y="45613"/>
                </a:cubicBezTo>
                <a:cubicBezTo>
                  <a:pt x="30072" y="45879"/>
                  <a:pt x="30148" y="45537"/>
                  <a:pt x="30244" y="45689"/>
                </a:cubicBezTo>
                <a:cubicBezTo>
                  <a:pt x="30186" y="45784"/>
                  <a:pt x="29920" y="45803"/>
                  <a:pt x="30129" y="45974"/>
                </a:cubicBezTo>
                <a:cubicBezTo>
                  <a:pt x="31023" y="45175"/>
                  <a:pt x="31575" y="45384"/>
                  <a:pt x="32051" y="44414"/>
                </a:cubicBezTo>
                <a:cubicBezTo>
                  <a:pt x="32146" y="44548"/>
                  <a:pt x="31993" y="44586"/>
                  <a:pt x="32165" y="44738"/>
                </a:cubicBezTo>
                <a:cubicBezTo>
                  <a:pt x="32317" y="44643"/>
                  <a:pt x="32012" y="44414"/>
                  <a:pt x="32184" y="44319"/>
                </a:cubicBezTo>
                <a:cubicBezTo>
                  <a:pt x="32526" y="44548"/>
                  <a:pt x="33344" y="44015"/>
                  <a:pt x="33648" y="43692"/>
                </a:cubicBezTo>
                <a:lnTo>
                  <a:pt x="33800" y="43863"/>
                </a:lnTo>
                <a:cubicBezTo>
                  <a:pt x="33972" y="43787"/>
                  <a:pt x="33838" y="43654"/>
                  <a:pt x="34010" y="43692"/>
                </a:cubicBezTo>
                <a:cubicBezTo>
                  <a:pt x="33934" y="43501"/>
                  <a:pt x="33838" y="43520"/>
                  <a:pt x="33857" y="43425"/>
                </a:cubicBezTo>
                <a:cubicBezTo>
                  <a:pt x="33972" y="43597"/>
                  <a:pt x="33877" y="43140"/>
                  <a:pt x="34067" y="43349"/>
                </a:cubicBezTo>
                <a:cubicBezTo>
                  <a:pt x="34029" y="43406"/>
                  <a:pt x="34105" y="43444"/>
                  <a:pt x="34181" y="43463"/>
                </a:cubicBezTo>
                <a:cubicBezTo>
                  <a:pt x="34124" y="43539"/>
                  <a:pt x="33915" y="43577"/>
                  <a:pt x="34105" y="43730"/>
                </a:cubicBezTo>
                <a:cubicBezTo>
                  <a:pt x="35550" y="42855"/>
                  <a:pt x="36368" y="42379"/>
                  <a:pt x="37719" y="41523"/>
                </a:cubicBezTo>
                <a:cubicBezTo>
                  <a:pt x="37662" y="41447"/>
                  <a:pt x="37586" y="41124"/>
                  <a:pt x="37490" y="41200"/>
                </a:cubicBezTo>
                <a:cubicBezTo>
                  <a:pt x="37605" y="41333"/>
                  <a:pt x="37509" y="41409"/>
                  <a:pt x="37395" y="41485"/>
                </a:cubicBezTo>
                <a:cubicBezTo>
                  <a:pt x="37262" y="41219"/>
                  <a:pt x="37205" y="41561"/>
                  <a:pt x="37110" y="41409"/>
                </a:cubicBezTo>
                <a:cubicBezTo>
                  <a:pt x="37471" y="41295"/>
                  <a:pt x="37357" y="41086"/>
                  <a:pt x="37909" y="41162"/>
                </a:cubicBezTo>
                <a:cubicBezTo>
                  <a:pt x="37852" y="41219"/>
                  <a:pt x="37738" y="41276"/>
                  <a:pt x="37795" y="41352"/>
                </a:cubicBezTo>
                <a:cubicBezTo>
                  <a:pt x="39887" y="40192"/>
                  <a:pt x="41542" y="38936"/>
                  <a:pt x="43900" y="37339"/>
                </a:cubicBezTo>
                <a:cubicBezTo>
                  <a:pt x="43939" y="36654"/>
                  <a:pt x="44642" y="36901"/>
                  <a:pt x="44566" y="36312"/>
                </a:cubicBezTo>
                <a:cubicBezTo>
                  <a:pt x="44604" y="36597"/>
                  <a:pt x="44813" y="36407"/>
                  <a:pt x="44966" y="36483"/>
                </a:cubicBezTo>
                <a:cubicBezTo>
                  <a:pt x="44833" y="36216"/>
                  <a:pt x="45232" y="36178"/>
                  <a:pt x="45441" y="36045"/>
                </a:cubicBezTo>
                <a:cubicBezTo>
                  <a:pt x="45384" y="36140"/>
                  <a:pt x="44985" y="36407"/>
                  <a:pt x="45194" y="36407"/>
                </a:cubicBezTo>
                <a:cubicBezTo>
                  <a:pt x="45974" y="35874"/>
                  <a:pt x="46601" y="35341"/>
                  <a:pt x="47419" y="34866"/>
                </a:cubicBezTo>
                <a:cubicBezTo>
                  <a:pt x="47362" y="34790"/>
                  <a:pt x="47305" y="34733"/>
                  <a:pt x="47400" y="34676"/>
                </a:cubicBezTo>
                <a:cubicBezTo>
                  <a:pt x="47610" y="34923"/>
                  <a:pt x="47781" y="34486"/>
                  <a:pt x="48047" y="34409"/>
                </a:cubicBezTo>
                <a:cubicBezTo>
                  <a:pt x="47952" y="34219"/>
                  <a:pt x="47705" y="34371"/>
                  <a:pt x="47762" y="34219"/>
                </a:cubicBezTo>
                <a:cubicBezTo>
                  <a:pt x="47933" y="34067"/>
                  <a:pt x="48161" y="33725"/>
                  <a:pt x="48446" y="33896"/>
                </a:cubicBezTo>
                <a:cubicBezTo>
                  <a:pt x="48446" y="34105"/>
                  <a:pt x="47952" y="34029"/>
                  <a:pt x="48085" y="34371"/>
                </a:cubicBezTo>
                <a:cubicBezTo>
                  <a:pt x="48294" y="34162"/>
                  <a:pt x="48751" y="34029"/>
                  <a:pt x="48789" y="33687"/>
                </a:cubicBezTo>
                <a:cubicBezTo>
                  <a:pt x="48694" y="33801"/>
                  <a:pt x="48618" y="33896"/>
                  <a:pt x="48446" y="33687"/>
                </a:cubicBezTo>
                <a:cubicBezTo>
                  <a:pt x="48637" y="33458"/>
                  <a:pt x="49188" y="33211"/>
                  <a:pt x="49245" y="32926"/>
                </a:cubicBezTo>
                <a:cubicBezTo>
                  <a:pt x="48941" y="32850"/>
                  <a:pt x="49055" y="33363"/>
                  <a:pt x="48770" y="33154"/>
                </a:cubicBezTo>
                <a:cubicBezTo>
                  <a:pt x="48751" y="33021"/>
                  <a:pt x="49017" y="33021"/>
                  <a:pt x="49112" y="32812"/>
                </a:cubicBezTo>
                <a:cubicBezTo>
                  <a:pt x="49036" y="32641"/>
                  <a:pt x="48808" y="32717"/>
                  <a:pt x="48884" y="32603"/>
                </a:cubicBezTo>
                <a:cubicBezTo>
                  <a:pt x="49055" y="32469"/>
                  <a:pt x="49188" y="32222"/>
                  <a:pt x="49398" y="32336"/>
                </a:cubicBezTo>
                <a:cubicBezTo>
                  <a:pt x="49264" y="32431"/>
                  <a:pt x="49150" y="32641"/>
                  <a:pt x="48979" y="32622"/>
                </a:cubicBezTo>
                <a:cubicBezTo>
                  <a:pt x="49131" y="32755"/>
                  <a:pt x="49245" y="32717"/>
                  <a:pt x="49283" y="32888"/>
                </a:cubicBezTo>
                <a:cubicBezTo>
                  <a:pt x="49436" y="32850"/>
                  <a:pt x="49588" y="32717"/>
                  <a:pt x="49721" y="32564"/>
                </a:cubicBezTo>
                <a:cubicBezTo>
                  <a:pt x="49664" y="32488"/>
                  <a:pt x="49550" y="32412"/>
                  <a:pt x="49588" y="32374"/>
                </a:cubicBezTo>
                <a:cubicBezTo>
                  <a:pt x="49759" y="32355"/>
                  <a:pt x="49702" y="32622"/>
                  <a:pt x="49835" y="32450"/>
                </a:cubicBezTo>
                <a:cubicBezTo>
                  <a:pt x="49911" y="32355"/>
                  <a:pt x="49626" y="32355"/>
                  <a:pt x="49740" y="32222"/>
                </a:cubicBezTo>
                <a:cubicBezTo>
                  <a:pt x="49816" y="32279"/>
                  <a:pt x="49873" y="32222"/>
                  <a:pt x="49911" y="32146"/>
                </a:cubicBezTo>
                <a:cubicBezTo>
                  <a:pt x="50158" y="32431"/>
                  <a:pt x="50577" y="31918"/>
                  <a:pt x="50843" y="31690"/>
                </a:cubicBezTo>
                <a:cubicBezTo>
                  <a:pt x="50957" y="31804"/>
                  <a:pt x="51014" y="31747"/>
                  <a:pt x="51109" y="31785"/>
                </a:cubicBezTo>
                <a:cubicBezTo>
                  <a:pt x="50748" y="32051"/>
                  <a:pt x="50520" y="32108"/>
                  <a:pt x="50330" y="32545"/>
                </a:cubicBezTo>
                <a:cubicBezTo>
                  <a:pt x="50425" y="32412"/>
                  <a:pt x="50539" y="32355"/>
                  <a:pt x="50672" y="32412"/>
                </a:cubicBezTo>
                <a:cubicBezTo>
                  <a:pt x="50330" y="32488"/>
                  <a:pt x="50253" y="32964"/>
                  <a:pt x="50120" y="33078"/>
                </a:cubicBezTo>
                <a:cubicBezTo>
                  <a:pt x="50120" y="33078"/>
                  <a:pt x="50025" y="32945"/>
                  <a:pt x="50044" y="32926"/>
                </a:cubicBezTo>
                <a:cubicBezTo>
                  <a:pt x="49417" y="33116"/>
                  <a:pt x="48218" y="34505"/>
                  <a:pt x="47172" y="35227"/>
                </a:cubicBezTo>
                <a:cubicBezTo>
                  <a:pt x="46506" y="35684"/>
                  <a:pt x="45955" y="35988"/>
                  <a:pt x="45631" y="36540"/>
                </a:cubicBezTo>
                <a:cubicBezTo>
                  <a:pt x="45517" y="36216"/>
                  <a:pt x="45346" y="36711"/>
                  <a:pt x="45213" y="36806"/>
                </a:cubicBezTo>
                <a:cubicBezTo>
                  <a:pt x="44909" y="37072"/>
                  <a:pt x="44300" y="37472"/>
                  <a:pt x="44186" y="37643"/>
                </a:cubicBezTo>
                <a:cubicBezTo>
                  <a:pt x="44129" y="37719"/>
                  <a:pt x="43843" y="37738"/>
                  <a:pt x="43710" y="37852"/>
                </a:cubicBezTo>
                <a:cubicBezTo>
                  <a:pt x="43273" y="38233"/>
                  <a:pt x="42892" y="38499"/>
                  <a:pt x="42417" y="38784"/>
                </a:cubicBezTo>
                <a:cubicBezTo>
                  <a:pt x="42436" y="38765"/>
                  <a:pt x="42493" y="38784"/>
                  <a:pt x="42474" y="38841"/>
                </a:cubicBezTo>
                <a:cubicBezTo>
                  <a:pt x="41865" y="38803"/>
                  <a:pt x="41142" y="39868"/>
                  <a:pt x="40477" y="39926"/>
                </a:cubicBezTo>
                <a:cubicBezTo>
                  <a:pt x="40629" y="40154"/>
                  <a:pt x="40439" y="39983"/>
                  <a:pt x="40572" y="40173"/>
                </a:cubicBezTo>
                <a:cubicBezTo>
                  <a:pt x="40458" y="40287"/>
                  <a:pt x="40344" y="40211"/>
                  <a:pt x="40325" y="40078"/>
                </a:cubicBezTo>
                <a:cubicBezTo>
                  <a:pt x="40153" y="40192"/>
                  <a:pt x="40287" y="40401"/>
                  <a:pt x="40344" y="40572"/>
                </a:cubicBezTo>
                <a:cubicBezTo>
                  <a:pt x="39963" y="40553"/>
                  <a:pt x="39678" y="41295"/>
                  <a:pt x="39297" y="41143"/>
                </a:cubicBezTo>
                <a:cubicBezTo>
                  <a:pt x="39259" y="41067"/>
                  <a:pt x="39450" y="40743"/>
                  <a:pt x="39221" y="40896"/>
                </a:cubicBezTo>
                <a:cubicBezTo>
                  <a:pt x="39126" y="40800"/>
                  <a:pt x="39335" y="41143"/>
                  <a:pt x="38993" y="40972"/>
                </a:cubicBezTo>
                <a:cubicBezTo>
                  <a:pt x="39107" y="41124"/>
                  <a:pt x="39183" y="41029"/>
                  <a:pt x="39297" y="41238"/>
                </a:cubicBezTo>
                <a:cubicBezTo>
                  <a:pt x="39012" y="41314"/>
                  <a:pt x="38917" y="41276"/>
                  <a:pt x="38917" y="41048"/>
                </a:cubicBezTo>
                <a:cubicBezTo>
                  <a:pt x="38803" y="41599"/>
                  <a:pt x="38175" y="40953"/>
                  <a:pt x="38099" y="41618"/>
                </a:cubicBezTo>
                <a:cubicBezTo>
                  <a:pt x="38099" y="41580"/>
                  <a:pt x="37909" y="41675"/>
                  <a:pt x="37757" y="41904"/>
                </a:cubicBezTo>
                <a:cubicBezTo>
                  <a:pt x="37700" y="41999"/>
                  <a:pt x="37643" y="42645"/>
                  <a:pt x="37167" y="42379"/>
                </a:cubicBezTo>
                <a:cubicBezTo>
                  <a:pt x="37281" y="42284"/>
                  <a:pt x="37452" y="42208"/>
                  <a:pt x="37319" y="42056"/>
                </a:cubicBezTo>
                <a:cubicBezTo>
                  <a:pt x="36711" y="42398"/>
                  <a:pt x="36368" y="42931"/>
                  <a:pt x="35626" y="43121"/>
                </a:cubicBezTo>
                <a:cubicBezTo>
                  <a:pt x="35645" y="43083"/>
                  <a:pt x="35703" y="43045"/>
                  <a:pt x="35664" y="42988"/>
                </a:cubicBezTo>
                <a:cubicBezTo>
                  <a:pt x="35455" y="43102"/>
                  <a:pt x="35550" y="43292"/>
                  <a:pt x="35569" y="43463"/>
                </a:cubicBezTo>
                <a:cubicBezTo>
                  <a:pt x="35322" y="43368"/>
                  <a:pt x="35398" y="43806"/>
                  <a:pt x="35170" y="43597"/>
                </a:cubicBezTo>
                <a:cubicBezTo>
                  <a:pt x="35170" y="43254"/>
                  <a:pt x="35664" y="43577"/>
                  <a:pt x="35398" y="43197"/>
                </a:cubicBezTo>
                <a:cubicBezTo>
                  <a:pt x="35284" y="43292"/>
                  <a:pt x="35151" y="43463"/>
                  <a:pt x="35018" y="43406"/>
                </a:cubicBezTo>
                <a:cubicBezTo>
                  <a:pt x="35056" y="43673"/>
                  <a:pt x="35170" y="43616"/>
                  <a:pt x="35227" y="43749"/>
                </a:cubicBezTo>
                <a:cubicBezTo>
                  <a:pt x="35056" y="43749"/>
                  <a:pt x="34809" y="43768"/>
                  <a:pt x="34885" y="43520"/>
                </a:cubicBezTo>
                <a:cubicBezTo>
                  <a:pt x="34732" y="43863"/>
                  <a:pt x="34466" y="43597"/>
                  <a:pt x="34542" y="43882"/>
                </a:cubicBezTo>
                <a:cubicBezTo>
                  <a:pt x="34485" y="43654"/>
                  <a:pt x="33667" y="44243"/>
                  <a:pt x="33934" y="44262"/>
                </a:cubicBezTo>
                <a:cubicBezTo>
                  <a:pt x="34105" y="44414"/>
                  <a:pt x="34580" y="43730"/>
                  <a:pt x="34999" y="43825"/>
                </a:cubicBezTo>
                <a:cubicBezTo>
                  <a:pt x="34770" y="43825"/>
                  <a:pt x="34732" y="43977"/>
                  <a:pt x="34809" y="44186"/>
                </a:cubicBezTo>
                <a:lnTo>
                  <a:pt x="34656" y="43996"/>
                </a:lnTo>
                <a:cubicBezTo>
                  <a:pt x="34504" y="44548"/>
                  <a:pt x="33401" y="44719"/>
                  <a:pt x="33002" y="45289"/>
                </a:cubicBezTo>
                <a:cubicBezTo>
                  <a:pt x="33078" y="45251"/>
                  <a:pt x="33154" y="45137"/>
                  <a:pt x="33230" y="45213"/>
                </a:cubicBezTo>
                <a:cubicBezTo>
                  <a:pt x="32964" y="45327"/>
                  <a:pt x="32906" y="45651"/>
                  <a:pt x="32678" y="45327"/>
                </a:cubicBezTo>
                <a:cubicBezTo>
                  <a:pt x="32298" y="45613"/>
                  <a:pt x="31879" y="45822"/>
                  <a:pt x="31480" y="45955"/>
                </a:cubicBezTo>
                <a:cubicBezTo>
                  <a:pt x="31860" y="45651"/>
                  <a:pt x="32279" y="45442"/>
                  <a:pt x="32545" y="45251"/>
                </a:cubicBezTo>
                <a:cubicBezTo>
                  <a:pt x="32089" y="45384"/>
                  <a:pt x="31518" y="45613"/>
                  <a:pt x="31099" y="45841"/>
                </a:cubicBezTo>
                <a:cubicBezTo>
                  <a:pt x="30320" y="46278"/>
                  <a:pt x="29521" y="46678"/>
                  <a:pt x="28874" y="47210"/>
                </a:cubicBezTo>
                <a:cubicBezTo>
                  <a:pt x="28627" y="46887"/>
                  <a:pt x="28684" y="47134"/>
                  <a:pt x="28741" y="47210"/>
                </a:cubicBezTo>
                <a:cubicBezTo>
                  <a:pt x="28627" y="47382"/>
                  <a:pt x="28475" y="46963"/>
                  <a:pt x="28360" y="47096"/>
                </a:cubicBezTo>
                <a:cubicBezTo>
                  <a:pt x="28322" y="47248"/>
                  <a:pt x="28589" y="47210"/>
                  <a:pt x="28513" y="47363"/>
                </a:cubicBezTo>
                <a:cubicBezTo>
                  <a:pt x="28341" y="47229"/>
                  <a:pt x="28437" y="47610"/>
                  <a:pt x="28227" y="47382"/>
                </a:cubicBezTo>
                <a:cubicBezTo>
                  <a:pt x="28341" y="47325"/>
                  <a:pt x="28399" y="47229"/>
                  <a:pt x="28322" y="47115"/>
                </a:cubicBezTo>
                <a:cubicBezTo>
                  <a:pt x="27923" y="47534"/>
                  <a:pt x="27219" y="47610"/>
                  <a:pt x="26706" y="48181"/>
                </a:cubicBezTo>
                <a:cubicBezTo>
                  <a:pt x="26877" y="48104"/>
                  <a:pt x="27029" y="48047"/>
                  <a:pt x="27219" y="48123"/>
                </a:cubicBezTo>
                <a:cubicBezTo>
                  <a:pt x="26896" y="48295"/>
                  <a:pt x="26877" y="48333"/>
                  <a:pt x="26573" y="48561"/>
                </a:cubicBezTo>
                <a:cubicBezTo>
                  <a:pt x="26630" y="48637"/>
                  <a:pt x="26725" y="48732"/>
                  <a:pt x="26687" y="48789"/>
                </a:cubicBezTo>
                <a:cubicBezTo>
                  <a:pt x="26515" y="48770"/>
                  <a:pt x="26611" y="48580"/>
                  <a:pt x="26496" y="48618"/>
                </a:cubicBezTo>
                <a:cubicBezTo>
                  <a:pt x="26534" y="48732"/>
                  <a:pt x="26515" y="48770"/>
                  <a:pt x="26630" y="48808"/>
                </a:cubicBezTo>
                <a:cubicBezTo>
                  <a:pt x="26249" y="48637"/>
                  <a:pt x="25850" y="49284"/>
                  <a:pt x="25545" y="49208"/>
                </a:cubicBezTo>
                <a:cubicBezTo>
                  <a:pt x="25736" y="49379"/>
                  <a:pt x="25621" y="49455"/>
                  <a:pt x="25602" y="49550"/>
                </a:cubicBezTo>
                <a:cubicBezTo>
                  <a:pt x="25545" y="49436"/>
                  <a:pt x="25564" y="49398"/>
                  <a:pt x="25450" y="49360"/>
                </a:cubicBezTo>
                <a:cubicBezTo>
                  <a:pt x="25127" y="49683"/>
                  <a:pt x="24252" y="50026"/>
                  <a:pt x="23986" y="50368"/>
                </a:cubicBezTo>
                <a:cubicBezTo>
                  <a:pt x="24081" y="50520"/>
                  <a:pt x="24176" y="50178"/>
                  <a:pt x="24271" y="50463"/>
                </a:cubicBezTo>
                <a:cubicBezTo>
                  <a:pt x="23986" y="50482"/>
                  <a:pt x="23586" y="50824"/>
                  <a:pt x="23434" y="50824"/>
                </a:cubicBezTo>
                <a:cubicBezTo>
                  <a:pt x="23358" y="50539"/>
                  <a:pt x="23738" y="50596"/>
                  <a:pt x="23948" y="50387"/>
                </a:cubicBezTo>
                <a:cubicBezTo>
                  <a:pt x="23320" y="50330"/>
                  <a:pt x="22673" y="50996"/>
                  <a:pt x="22046" y="51186"/>
                </a:cubicBezTo>
                <a:cubicBezTo>
                  <a:pt x="22141" y="51414"/>
                  <a:pt x="22236" y="51300"/>
                  <a:pt x="22331" y="51376"/>
                </a:cubicBezTo>
                <a:lnTo>
                  <a:pt x="22103" y="51528"/>
                </a:lnTo>
                <a:cubicBezTo>
                  <a:pt x="22084" y="51395"/>
                  <a:pt x="22027" y="51338"/>
                  <a:pt x="21912" y="51281"/>
                </a:cubicBezTo>
                <a:lnTo>
                  <a:pt x="21684" y="51433"/>
                </a:lnTo>
                <a:cubicBezTo>
                  <a:pt x="21855" y="51890"/>
                  <a:pt x="21247" y="51794"/>
                  <a:pt x="20980" y="51794"/>
                </a:cubicBezTo>
                <a:cubicBezTo>
                  <a:pt x="21133" y="52213"/>
                  <a:pt x="20448" y="52517"/>
                  <a:pt x="20143" y="52156"/>
                </a:cubicBezTo>
                <a:cubicBezTo>
                  <a:pt x="20086" y="52251"/>
                  <a:pt x="19782" y="52270"/>
                  <a:pt x="19877" y="52422"/>
                </a:cubicBezTo>
                <a:cubicBezTo>
                  <a:pt x="19953" y="52384"/>
                  <a:pt x="20029" y="52289"/>
                  <a:pt x="20105" y="52365"/>
                </a:cubicBezTo>
                <a:cubicBezTo>
                  <a:pt x="19383" y="52936"/>
                  <a:pt x="18260" y="53430"/>
                  <a:pt x="17081" y="53982"/>
                </a:cubicBezTo>
                <a:cubicBezTo>
                  <a:pt x="15940" y="54514"/>
                  <a:pt x="14704" y="54990"/>
                  <a:pt x="13810" y="55389"/>
                </a:cubicBezTo>
                <a:cubicBezTo>
                  <a:pt x="10709" y="56759"/>
                  <a:pt x="7476" y="58109"/>
                  <a:pt x="4261" y="59365"/>
                </a:cubicBezTo>
                <a:cubicBezTo>
                  <a:pt x="4299" y="59079"/>
                  <a:pt x="4071" y="59289"/>
                  <a:pt x="3938" y="59346"/>
                </a:cubicBezTo>
                <a:cubicBezTo>
                  <a:pt x="4413" y="59517"/>
                  <a:pt x="4984" y="59289"/>
                  <a:pt x="5459" y="59098"/>
                </a:cubicBezTo>
                <a:cubicBezTo>
                  <a:pt x="8560" y="57957"/>
                  <a:pt x="11432" y="56949"/>
                  <a:pt x="14456" y="55561"/>
                </a:cubicBezTo>
                <a:cubicBezTo>
                  <a:pt x="14494" y="55618"/>
                  <a:pt x="14456" y="55656"/>
                  <a:pt x="14475" y="55713"/>
                </a:cubicBezTo>
                <a:cubicBezTo>
                  <a:pt x="15179" y="55294"/>
                  <a:pt x="16111" y="54724"/>
                  <a:pt x="16872" y="54552"/>
                </a:cubicBezTo>
                <a:cubicBezTo>
                  <a:pt x="17138" y="54229"/>
                  <a:pt x="18184" y="53982"/>
                  <a:pt x="18527" y="53811"/>
                </a:cubicBezTo>
                <a:cubicBezTo>
                  <a:pt x="20182" y="53050"/>
                  <a:pt x="22388" y="51585"/>
                  <a:pt x="24594" y="50710"/>
                </a:cubicBezTo>
                <a:cubicBezTo>
                  <a:pt x="24575" y="50748"/>
                  <a:pt x="24499" y="50767"/>
                  <a:pt x="24556" y="50843"/>
                </a:cubicBezTo>
                <a:cubicBezTo>
                  <a:pt x="24747" y="50786"/>
                  <a:pt x="24518" y="50615"/>
                  <a:pt x="24594" y="50520"/>
                </a:cubicBezTo>
                <a:cubicBezTo>
                  <a:pt x="24994" y="50615"/>
                  <a:pt x="25298" y="50083"/>
                  <a:pt x="25698" y="50235"/>
                </a:cubicBezTo>
                <a:cubicBezTo>
                  <a:pt x="25774" y="49949"/>
                  <a:pt x="26116" y="50007"/>
                  <a:pt x="26249" y="50045"/>
                </a:cubicBezTo>
                <a:cubicBezTo>
                  <a:pt x="26306" y="49873"/>
                  <a:pt x="27600" y="49036"/>
                  <a:pt x="28303" y="48694"/>
                </a:cubicBezTo>
                <a:cubicBezTo>
                  <a:pt x="31290" y="47229"/>
                  <a:pt x="34790" y="44909"/>
                  <a:pt x="37966" y="43178"/>
                </a:cubicBezTo>
                <a:cubicBezTo>
                  <a:pt x="36064" y="44605"/>
                  <a:pt x="34314" y="45632"/>
                  <a:pt x="31841" y="46982"/>
                </a:cubicBezTo>
                <a:cubicBezTo>
                  <a:pt x="31784" y="47134"/>
                  <a:pt x="32070" y="47096"/>
                  <a:pt x="31993" y="47248"/>
                </a:cubicBezTo>
                <a:cubicBezTo>
                  <a:pt x="31917" y="47306"/>
                  <a:pt x="31613" y="46925"/>
                  <a:pt x="31708" y="47172"/>
                </a:cubicBezTo>
                <a:cubicBezTo>
                  <a:pt x="31765" y="47096"/>
                  <a:pt x="31898" y="47401"/>
                  <a:pt x="31765" y="47420"/>
                </a:cubicBezTo>
                <a:cubicBezTo>
                  <a:pt x="31537" y="47058"/>
                  <a:pt x="31575" y="47439"/>
                  <a:pt x="31594" y="47553"/>
                </a:cubicBezTo>
                <a:cubicBezTo>
                  <a:pt x="31423" y="47420"/>
                  <a:pt x="31575" y="47363"/>
                  <a:pt x="31480" y="47248"/>
                </a:cubicBezTo>
                <a:cubicBezTo>
                  <a:pt x="31347" y="47401"/>
                  <a:pt x="31252" y="47553"/>
                  <a:pt x="31233" y="47724"/>
                </a:cubicBezTo>
                <a:cubicBezTo>
                  <a:pt x="31214" y="47610"/>
                  <a:pt x="31099" y="47515"/>
                  <a:pt x="30985" y="47515"/>
                </a:cubicBezTo>
                <a:cubicBezTo>
                  <a:pt x="31042" y="47705"/>
                  <a:pt x="30719" y="47629"/>
                  <a:pt x="30605" y="47591"/>
                </a:cubicBezTo>
                <a:cubicBezTo>
                  <a:pt x="30719" y="48276"/>
                  <a:pt x="29597" y="47819"/>
                  <a:pt x="29597" y="48637"/>
                </a:cubicBezTo>
                <a:cubicBezTo>
                  <a:pt x="29235" y="48656"/>
                  <a:pt x="28265" y="49094"/>
                  <a:pt x="28189" y="49455"/>
                </a:cubicBezTo>
                <a:cubicBezTo>
                  <a:pt x="28094" y="49436"/>
                  <a:pt x="27999" y="49227"/>
                  <a:pt x="27904" y="49360"/>
                </a:cubicBezTo>
                <a:cubicBezTo>
                  <a:pt x="27828" y="49436"/>
                  <a:pt x="28018" y="49455"/>
                  <a:pt x="27961" y="49512"/>
                </a:cubicBezTo>
                <a:cubicBezTo>
                  <a:pt x="27371" y="49702"/>
                  <a:pt x="25679" y="50349"/>
                  <a:pt x="25469" y="50577"/>
                </a:cubicBezTo>
                <a:cubicBezTo>
                  <a:pt x="25241" y="50862"/>
                  <a:pt x="24404" y="51015"/>
                  <a:pt x="24556" y="51300"/>
                </a:cubicBezTo>
                <a:cubicBezTo>
                  <a:pt x="24385" y="51319"/>
                  <a:pt x="24214" y="51281"/>
                  <a:pt x="24043" y="51376"/>
                </a:cubicBezTo>
                <a:cubicBezTo>
                  <a:pt x="24100" y="51452"/>
                  <a:pt x="24138" y="51528"/>
                  <a:pt x="24043" y="51566"/>
                </a:cubicBezTo>
                <a:cubicBezTo>
                  <a:pt x="21684" y="52650"/>
                  <a:pt x="18584" y="54115"/>
                  <a:pt x="16472" y="55256"/>
                </a:cubicBezTo>
                <a:cubicBezTo>
                  <a:pt x="14780" y="56188"/>
                  <a:pt x="13106" y="56683"/>
                  <a:pt x="11565" y="57729"/>
                </a:cubicBezTo>
                <a:cubicBezTo>
                  <a:pt x="13277" y="57101"/>
                  <a:pt x="14684" y="56188"/>
                  <a:pt x="16263" y="55656"/>
                </a:cubicBezTo>
                <a:cubicBezTo>
                  <a:pt x="16320" y="55618"/>
                  <a:pt x="16225" y="55523"/>
                  <a:pt x="16263" y="55465"/>
                </a:cubicBezTo>
                <a:cubicBezTo>
                  <a:pt x="16872" y="55542"/>
                  <a:pt x="17500" y="54819"/>
                  <a:pt x="17785" y="55104"/>
                </a:cubicBezTo>
                <a:cubicBezTo>
                  <a:pt x="18013" y="54667"/>
                  <a:pt x="18793" y="54686"/>
                  <a:pt x="19154" y="54438"/>
                </a:cubicBezTo>
                <a:cubicBezTo>
                  <a:pt x="18622" y="55028"/>
                  <a:pt x="17519" y="55180"/>
                  <a:pt x="17100" y="55713"/>
                </a:cubicBezTo>
                <a:cubicBezTo>
                  <a:pt x="18146" y="55313"/>
                  <a:pt x="19364" y="54514"/>
                  <a:pt x="20581" y="53925"/>
                </a:cubicBezTo>
                <a:cubicBezTo>
                  <a:pt x="20543" y="53697"/>
                  <a:pt x="20277" y="53925"/>
                  <a:pt x="20391" y="53754"/>
                </a:cubicBezTo>
                <a:cubicBezTo>
                  <a:pt x="20828" y="54001"/>
                  <a:pt x="21266" y="53468"/>
                  <a:pt x="21703" y="53373"/>
                </a:cubicBezTo>
                <a:cubicBezTo>
                  <a:pt x="21342" y="53202"/>
                  <a:pt x="20961" y="53773"/>
                  <a:pt x="20581" y="53735"/>
                </a:cubicBezTo>
                <a:cubicBezTo>
                  <a:pt x="21075" y="53430"/>
                  <a:pt x="21285" y="53297"/>
                  <a:pt x="21760" y="53164"/>
                </a:cubicBezTo>
                <a:cubicBezTo>
                  <a:pt x="21703" y="53202"/>
                  <a:pt x="21665" y="53259"/>
                  <a:pt x="21760" y="53354"/>
                </a:cubicBezTo>
                <a:cubicBezTo>
                  <a:pt x="22863" y="52765"/>
                  <a:pt x="23948" y="52346"/>
                  <a:pt x="25032" y="51756"/>
                </a:cubicBezTo>
                <a:cubicBezTo>
                  <a:pt x="24804" y="51433"/>
                  <a:pt x="24861" y="52004"/>
                  <a:pt x="24651" y="51718"/>
                </a:cubicBezTo>
                <a:cubicBezTo>
                  <a:pt x="24899" y="51566"/>
                  <a:pt x="25279" y="51300"/>
                  <a:pt x="25583" y="51281"/>
                </a:cubicBezTo>
                <a:cubicBezTo>
                  <a:pt x="25526" y="51338"/>
                  <a:pt x="25393" y="51376"/>
                  <a:pt x="25450" y="51471"/>
                </a:cubicBezTo>
                <a:cubicBezTo>
                  <a:pt x="27276" y="50539"/>
                  <a:pt x="28665" y="49930"/>
                  <a:pt x="30491" y="48580"/>
                </a:cubicBezTo>
                <a:cubicBezTo>
                  <a:pt x="31042" y="48618"/>
                  <a:pt x="32031" y="48009"/>
                  <a:pt x="32241" y="47667"/>
                </a:cubicBezTo>
                <a:cubicBezTo>
                  <a:pt x="32146" y="47686"/>
                  <a:pt x="32051" y="47933"/>
                  <a:pt x="31917" y="47705"/>
                </a:cubicBezTo>
                <a:lnTo>
                  <a:pt x="32146" y="47534"/>
                </a:lnTo>
                <a:cubicBezTo>
                  <a:pt x="32241" y="47534"/>
                  <a:pt x="32355" y="47762"/>
                  <a:pt x="32450" y="47705"/>
                </a:cubicBezTo>
                <a:cubicBezTo>
                  <a:pt x="32279" y="47210"/>
                  <a:pt x="33211" y="47077"/>
                  <a:pt x="33496" y="46906"/>
                </a:cubicBezTo>
                <a:cubicBezTo>
                  <a:pt x="33401" y="47115"/>
                  <a:pt x="32868" y="47210"/>
                  <a:pt x="33116" y="47401"/>
                </a:cubicBezTo>
                <a:cubicBezTo>
                  <a:pt x="33268" y="47115"/>
                  <a:pt x="33591" y="47172"/>
                  <a:pt x="33877" y="47020"/>
                </a:cubicBezTo>
                <a:cubicBezTo>
                  <a:pt x="33953" y="46963"/>
                  <a:pt x="33857" y="46830"/>
                  <a:pt x="33915" y="46792"/>
                </a:cubicBezTo>
                <a:cubicBezTo>
                  <a:pt x="33953" y="46773"/>
                  <a:pt x="34162" y="46887"/>
                  <a:pt x="34200" y="46868"/>
                </a:cubicBezTo>
                <a:cubicBezTo>
                  <a:pt x="34200" y="46868"/>
                  <a:pt x="34200" y="46659"/>
                  <a:pt x="34238" y="46640"/>
                </a:cubicBezTo>
                <a:cubicBezTo>
                  <a:pt x="34713" y="46335"/>
                  <a:pt x="35664" y="46088"/>
                  <a:pt x="36254" y="45670"/>
                </a:cubicBezTo>
                <a:cubicBezTo>
                  <a:pt x="38175" y="44319"/>
                  <a:pt x="40686" y="42931"/>
                  <a:pt x="42512" y="41656"/>
                </a:cubicBezTo>
                <a:cubicBezTo>
                  <a:pt x="42968" y="41333"/>
                  <a:pt x="43330" y="40915"/>
                  <a:pt x="43767" y="40667"/>
                </a:cubicBezTo>
                <a:cubicBezTo>
                  <a:pt x="43729" y="40686"/>
                  <a:pt x="43748" y="40800"/>
                  <a:pt x="43748" y="40800"/>
                </a:cubicBezTo>
                <a:cubicBezTo>
                  <a:pt x="44433" y="40344"/>
                  <a:pt x="45023" y="39773"/>
                  <a:pt x="45688" y="39298"/>
                </a:cubicBezTo>
                <a:cubicBezTo>
                  <a:pt x="49378" y="36616"/>
                  <a:pt x="53088" y="33458"/>
                  <a:pt x="56740" y="30187"/>
                </a:cubicBezTo>
                <a:cubicBezTo>
                  <a:pt x="56721" y="30225"/>
                  <a:pt x="56663" y="30263"/>
                  <a:pt x="56721" y="30320"/>
                </a:cubicBezTo>
                <a:cubicBezTo>
                  <a:pt x="57044" y="30282"/>
                  <a:pt x="56759" y="30130"/>
                  <a:pt x="56835" y="29978"/>
                </a:cubicBezTo>
                <a:cubicBezTo>
                  <a:pt x="57120" y="30263"/>
                  <a:pt x="57443" y="29921"/>
                  <a:pt x="57196" y="29711"/>
                </a:cubicBezTo>
                <a:cubicBezTo>
                  <a:pt x="57557" y="29997"/>
                  <a:pt x="57919" y="29274"/>
                  <a:pt x="57995" y="29103"/>
                </a:cubicBezTo>
                <a:cubicBezTo>
                  <a:pt x="57672" y="29046"/>
                  <a:pt x="57786" y="29578"/>
                  <a:pt x="57481" y="29521"/>
                </a:cubicBezTo>
                <a:cubicBezTo>
                  <a:pt x="57538" y="29331"/>
                  <a:pt x="58033" y="28646"/>
                  <a:pt x="58090" y="29122"/>
                </a:cubicBezTo>
                <a:cubicBezTo>
                  <a:pt x="58318" y="28893"/>
                  <a:pt x="58489" y="28703"/>
                  <a:pt x="58128" y="28855"/>
                </a:cubicBezTo>
                <a:cubicBezTo>
                  <a:pt x="58280" y="28760"/>
                  <a:pt x="58375" y="28437"/>
                  <a:pt x="58566" y="28513"/>
                </a:cubicBezTo>
                <a:cubicBezTo>
                  <a:pt x="58508" y="28570"/>
                  <a:pt x="58413" y="28627"/>
                  <a:pt x="58566" y="28722"/>
                </a:cubicBezTo>
                <a:cubicBezTo>
                  <a:pt x="58756" y="28551"/>
                  <a:pt x="59174" y="27961"/>
                  <a:pt x="59536" y="27828"/>
                </a:cubicBezTo>
                <a:cubicBezTo>
                  <a:pt x="59326" y="28018"/>
                  <a:pt x="59421" y="27980"/>
                  <a:pt x="59612" y="27961"/>
                </a:cubicBezTo>
                <a:cubicBezTo>
                  <a:pt x="57748" y="29864"/>
                  <a:pt x="55522" y="32089"/>
                  <a:pt x="53411" y="33896"/>
                </a:cubicBezTo>
                <a:cubicBezTo>
                  <a:pt x="53354" y="33953"/>
                  <a:pt x="53487" y="34029"/>
                  <a:pt x="53449" y="34086"/>
                </a:cubicBezTo>
                <a:cubicBezTo>
                  <a:pt x="53297" y="33915"/>
                  <a:pt x="53335" y="34086"/>
                  <a:pt x="53316" y="34105"/>
                </a:cubicBezTo>
                <a:cubicBezTo>
                  <a:pt x="52308" y="35037"/>
                  <a:pt x="49930" y="36673"/>
                  <a:pt x="48542" y="38100"/>
                </a:cubicBezTo>
                <a:cubicBezTo>
                  <a:pt x="48446" y="38023"/>
                  <a:pt x="48294" y="37757"/>
                  <a:pt x="48218" y="37852"/>
                </a:cubicBezTo>
                <a:cubicBezTo>
                  <a:pt x="48408" y="38004"/>
                  <a:pt x="48275" y="38100"/>
                  <a:pt x="48275" y="38214"/>
                </a:cubicBezTo>
                <a:cubicBezTo>
                  <a:pt x="48256" y="38195"/>
                  <a:pt x="48199" y="38080"/>
                  <a:pt x="48218" y="38080"/>
                </a:cubicBezTo>
                <a:cubicBezTo>
                  <a:pt x="47781" y="38575"/>
                  <a:pt x="46982" y="38784"/>
                  <a:pt x="46735" y="39089"/>
                </a:cubicBezTo>
                <a:cubicBezTo>
                  <a:pt x="46716" y="39127"/>
                  <a:pt x="46716" y="39336"/>
                  <a:pt x="46678" y="39355"/>
                </a:cubicBezTo>
                <a:cubicBezTo>
                  <a:pt x="46468" y="39488"/>
                  <a:pt x="46145" y="39374"/>
                  <a:pt x="45955" y="39583"/>
                </a:cubicBezTo>
                <a:cubicBezTo>
                  <a:pt x="45746" y="39811"/>
                  <a:pt x="45536" y="39849"/>
                  <a:pt x="45384" y="40097"/>
                </a:cubicBezTo>
                <a:cubicBezTo>
                  <a:pt x="45422" y="40078"/>
                  <a:pt x="45460" y="40021"/>
                  <a:pt x="45517" y="40078"/>
                </a:cubicBezTo>
                <a:cubicBezTo>
                  <a:pt x="44794" y="40078"/>
                  <a:pt x="44224" y="41276"/>
                  <a:pt x="43501" y="41105"/>
                </a:cubicBezTo>
                <a:cubicBezTo>
                  <a:pt x="43596" y="41219"/>
                  <a:pt x="43710" y="41200"/>
                  <a:pt x="43672" y="41276"/>
                </a:cubicBezTo>
                <a:cubicBezTo>
                  <a:pt x="42322" y="41809"/>
                  <a:pt x="41295" y="42760"/>
                  <a:pt x="40287" y="43425"/>
                </a:cubicBezTo>
                <a:cubicBezTo>
                  <a:pt x="39374" y="43977"/>
                  <a:pt x="37452" y="44757"/>
                  <a:pt x="36463" y="45822"/>
                </a:cubicBezTo>
                <a:cubicBezTo>
                  <a:pt x="36064" y="45632"/>
                  <a:pt x="35703" y="46126"/>
                  <a:pt x="35474" y="46297"/>
                </a:cubicBezTo>
                <a:cubicBezTo>
                  <a:pt x="35531" y="46259"/>
                  <a:pt x="35588" y="46183"/>
                  <a:pt x="35645" y="46240"/>
                </a:cubicBezTo>
                <a:cubicBezTo>
                  <a:pt x="35531" y="46335"/>
                  <a:pt x="35379" y="46507"/>
                  <a:pt x="35379" y="46259"/>
                </a:cubicBezTo>
                <a:cubicBezTo>
                  <a:pt x="35132" y="46659"/>
                  <a:pt x="34485" y="46602"/>
                  <a:pt x="34409" y="47115"/>
                </a:cubicBezTo>
                <a:cubicBezTo>
                  <a:pt x="34257" y="46811"/>
                  <a:pt x="33743" y="47629"/>
                  <a:pt x="33629" y="47306"/>
                </a:cubicBezTo>
                <a:cubicBezTo>
                  <a:pt x="33420" y="47610"/>
                  <a:pt x="33078" y="47895"/>
                  <a:pt x="32583" y="47895"/>
                </a:cubicBezTo>
                <a:cubicBezTo>
                  <a:pt x="32735" y="48047"/>
                  <a:pt x="32697" y="48142"/>
                  <a:pt x="32564" y="48219"/>
                </a:cubicBezTo>
                <a:cubicBezTo>
                  <a:pt x="32450" y="48123"/>
                  <a:pt x="32507" y="48009"/>
                  <a:pt x="32412" y="48028"/>
                </a:cubicBezTo>
                <a:cubicBezTo>
                  <a:pt x="32526" y="48104"/>
                  <a:pt x="31898" y="48580"/>
                  <a:pt x="31955" y="48276"/>
                </a:cubicBezTo>
                <a:cubicBezTo>
                  <a:pt x="31138" y="49055"/>
                  <a:pt x="30320" y="49493"/>
                  <a:pt x="29407" y="49740"/>
                </a:cubicBezTo>
                <a:cubicBezTo>
                  <a:pt x="29464" y="49721"/>
                  <a:pt x="29540" y="49759"/>
                  <a:pt x="29597" y="49797"/>
                </a:cubicBezTo>
                <a:cubicBezTo>
                  <a:pt x="28227" y="50615"/>
                  <a:pt x="26858" y="51243"/>
                  <a:pt x="25964" y="51585"/>
                </a:cubicBezTo>
                <a:cubicBezTo>
                  <a:pt x="23643" y="53335"/>
                  <a:pt x="19801" y="54629"/>
                  <a:pt x="17443" y="56036"/>
                </a:cubicBezTo>
                <a:cubicBezTo>
                  <a:pt x="17500" y="56036"/>
                  <a:pt x="17557" y="55979"/>
                  <a:pt x="17595" y="56055"/>
                </a:cubicBezTo>
                <a:cubicBezTo>
                  <a:pt x="16339" y="56626"/>
                  <a:pt x="13810" y="57881"/>
                  <a:pt x="12231" y="58699"/>
                </a:cubicBezTo>
                <a:cubicBezTo>
                  <a:pt x="12763" y="58547"/>
                  <a:pt x="13581" y="58185"/>
                  <a:pt x="13848" y="57976"/>
                </a:cubicBezTo>
                <a:cubicBezTo>
                  <a:pt x="14019" y="57995"/>
                  <a:pt x="13962" y="58090"/>
                  <a:pt x="14076" y="58109"/>
                </a:cubicBezTo>
                <a:cubicBezTo>
                  <a:pt x="13924" y="57938"/>
                  <a:pt x="14361" y="58185"/>
                  <a:pt x="14228" y="57938"/>
                </a:cubicBezTo>
                <a:cubicBezTo>
                  <a:pt x="14171" y="57938"/>
                  <a:pt x="14133" y="57995"/>
                  <a:pt x="14076" y="57919"/>
                </a:cubicBezTo>
                <a:cubicBezTo>
                  <a:pt x="14532" y="57881"/>
                  <a:pt x="14837" y="57330"/>
                  <a:pt x="15255" y="57330"/>
                </a:cubicBezTo>
                <a:cubicBezTo>
                  <a:pt x="15350" y="57330"/>
                  <a:pt x="15160" y="57425"/>
                  <a:pt x="15350" y="57272"/>
                </a:cubicBezTo>
                <a:cubicBezTo>
                  <a:pt x="15464" y="57196"/>
                  <a:pt x="15769" y="57215"/>
                  <a:pt x="15921" y="57120"/>
                </a:cubicBezTo>
                <a:cubicBezTo>
                  <a:pt x="16453" y="56835"/>
                  <a:pt x="17138" y="56378"/>
                  <a:pt x="17481" y="56378"/>
                </a:cubicBezTo>
                <a:cubicBezTo>
                  <a:pt x="17766" y="56397"/>
                  <a:pt x="17994" y="56112"/>
                  <a:pt x="18241" y="56017"/>
                </a:cubicBezTo>
                <a:cubicBezTo>
                  <a:pt x="19116" y="55637"/>
                  <a:pt x="20048" y="55275"/>
                  <a:pt x="20980" y="54781"/>
                </a:cubicBezTo>
                <a:cubicBezTo>
                  <a:pt x="20866" y="54857"/>
                  <a:pt x="21018" y="54552"/>
                  <a:pt x="21075" y="54629"/>
                </a:cubicBezTo>
                <a:cubicBezTo>
                  <a:pt x="21133" y="54705"/>
                  <a:pt x="21075" y="54781"/>
                  <a:pt x="21152" y="54762"/>
                </a:cubicBezTo>
                <a:cubicBezTo>
                  <a:pt x="21190" y="54591"/>
                  <a:pt x="21304" y="54610"/>
                  <a:pt x="21494" y="54629"/>
                </a:cubicBezTo>
                <a:cubicBezTo>
                  <a:pt x="21437" y="54552"/>
                  <a:pt x="21361" y="54514"/>
                  <a:pt x="21304" y="54476"/>
                </a:cubicBezTo>
                <a:cubicBezTo>
                  <a:pt x="21684" y="54248"/>
                  <a:pt x="22046" y="54343"/>
                  <a:pt x="22540" y="53963"/>
                </a:cubicBezTo>
                <a:cubicBezTo>
                  <a:pt x="22616" y="53906"/>
                  <a:pt x="22901" y="53430"/>
                  <a:pt x="23244" y="53697"/>
                </a:cubicBezTo>
                <a:cubicBezTo>
                  <a:pt x="23149" y="53735"/>
                  <a:pt x="22711" y="53716"/>
                  <a:pt x="22921" y="53906"/>
                </a:cubicBezTo>
                <a:cubicBezTo>
                  <a:pt x="23225" y="53811"/>
                  <a:pt x="23472" y="53582"/>
                  <a:pt x="23853" y="53468"/>
                </a:cubicBezTo>
                <a:cubicBezTo>
                  <a:pt x="23700" y="53145"/>
                  <a:pt x="23548" y="53697"/>
                  <a:pt x="23396" y="53506"/>
                </a:cubicBezTo>
                <a:cubicBezTo>
                  <a:pt x="24518" y="52917"/>
                  <a:pt x="25450" y="52080"/>
                  <a:pt x="26668" y="51966"/>
                </a:cubicBezTo>
                <a:cubicBezTo>
                  <a:pt x="26630" y="51871"/>
                  <a:pt x="26630" y="51794"/>
                  <a:pt x="26706" y="51737"/>
                </a:cubicBezTo>
                <a:cubicBezTo>
                  <a:pt x="26782" y="51833"/>
                  <a:pt x="26801" y="51890"/>
                  <a:pt x="26801" y="51966"/>
                </a:cubicBezTo>
                <a:cubicBezTo>
                  <a:pt x="27219" y="51871"/>
                  <a:pt x="27143" y="51262"/>
                  <a:pt x="27828" y="51357"/>
                </a:cubicBezTo>
                <a:cubicBezTo>
                  <a:pt x="27752" y="51224"/>
                  <a:pt x="27676" y="51262"/>
                  <a:pt x="27581" y="51224"/>
                </a:cubicBezTo>
                <a:cubicBezTo>
                  <a:pt x="27980" y="50939"/>
                  <a:pt x="28360" y="51072"/>
                  <a:pt x="28760" y="50977"/>
                </a:cubicBezTo>
                <a:cubicBezTo>
                  <a:pt x="28703" y="50900"/>
                  <a:pt x="28703" y="50748"/>
                  <a:pt x="28703" y="50539"/>
                </a:cubicBezTo>
                <a:cubicBezTo>
                  <a:pt x="28893" y="50977"/>
                  <a:pt x="28912" y="50406"/>
                  <a:pt x="29216" y="50558"/>
                </a:cubicBezTo>
                <a:cubicBezTo>
                  <a:pt x="29350" y="50425"/>
                  <a:pt x="28912" y="50520"/>
                  <a:pt x="29064" y="50387"/>
                </a:cubicBezTo>
                <a:cubicBezTo>
                  <a:pt x="29350" y="50444"/>
                  <a:pt x="29806" y="49702"/>
                  <a:pt x="29939" y="50140"/>
                </a:cubicBezTo>
                <a:cubicBezTo>
                  <a:pt x="30814" y="49474"/>
                  <a:pt x="32031" y="49170"/>
                  <a:pt x="32564" y="48390"/>
                </a:cubicBezTo>
                <a:cubicBezTo>
                  <a:pt x="32754" y="48523"/>
                  <a:pt x="33173" y="48333"/>
                  <a:pt x="32983" y="48085"/>
                </a:cubicBezTo>
                <a:cubicBezTo>
                  <a:pt x="33116" y="48352"/>
                  <a:pt x="33249" y="47971"/>
                  <a:pt x="33268" y="48276"/>
                </a:cubicBezTo>
                <a:cubicBezTo>
                  <a:pt x="33401" y="47895"/>
                  <a:pt x="33705" y="48104"/>
                  <a:pt x="33896" y="47705"/>
                </a:cubicBezTo>
                <a:cubicBezTo>
                  <a:pt x="33953" y="47781"/>
                  <a:pt x="33896" y="47819"/>
                  <a:pt x="33991" y="47914"/>
                </a:cubicBezTo>
                <a:cubicBezTo>
                  <a:pt x="34504" y="47306"/>
                  <a:pt x="34923" y="47610"/>
                  <a:pt x="35246" y="46963"/>
                </a:cubicBezTo>
                <a:lnTo>
                  <a:pt x="35398" y="47134"/>
                </a:lnTo>
                <a:cubicBezTo>
                  <a:pt x="35969" y="46773"/>
                  <a:pt x="36045" y="46621"/>
                  <a:pt x="36654" y="46374"/>
                </a:cubicBezTo>
                <a:cubicBezTo>
                  <a:pt x="36577" y="46240"/>
                  <a:pt x="36444" y="46259"/>
                  <a:pt x="36482" y="46183"/>
                </a:cubicBezTo>
                <a:cubicBezTo>
                  <a:pt x="36996" y="46069"/>
                  <a:pt x="37776" y="45613"/>
                  <a:pt x="38137" y="45270"/>
                </a:cubicBezTo>
                <a:cubicBezTo>
                  <a:pt x="38194" y="45327"/>
                  <a:pt x="38156" y="45365"/>
                  <a:pt x="38194" y="45423"/>
                </a:cubicBezTo>
                <a:cubicBezTo>
                  <a:pt x="38537" y="45213"/>
                  <a:pt x="38670" y="44985"/>
                  <a:pt x="38955" y="45023"/>
                </a:cubicBezTo>
                <a:cubicBezTo>
                  <a:pt x="38803" y="44871"/>
                  <a:pt x="38917" y="44795"/>
                  <a:pt x="38974" y="44700"/>
                </a:cubicBezTo>
                <a:cubicBezTo>
                  <a:pt x="39069" y="44814"/>
                  <a:pt x="39431" y="44776"/>
                  <a:pt x="39316" y="44510"/>
                </a:cubicBezTo>
                <a:cubicBezTo>
                  <a:pt x="39697" y="44529"/>
                  <a:pt x="39982" y="43939"/>
                  <a:pt x="40572" y="44319"/>
                </a:cubicBezTo>
                <a:cubicBezTo>
                  <a:pt x="40344" y="44643"/>
                  <a:pt x="39659" y="44814"/>
                  <a:pt x="39374" y="44985"/>
                </a:cubicBezTo>
                <a:cubicBezTo>
                  <a:pt x="39412" y="44966"/>
                  <a:pt x="39469" y="44928"/>
                  <a:pt x="39507" y="44985"/>
                </a:cubicBezTo>
                <a:cubicBezTo>
                  <a:pt x="39355" y="45308"/>
                  <a:pt x="38898" y="45023"/>
                  <a:pt x="38879" y="45194"/>
                </a:cubicBezTo>
                <a:cubicBezTo>
                  <a:pt x="38936" y="45156"/>
                  <a:pt x="39012" y="45194"/>
                  <a:pt x="39069" y="45232"/>
                </a:cubicBezTo>
                <a:cubicBezTo>
                  <a:pt x="38822" y="45346"/>
                  <a:pt x="38670" y="45613"/>
                  <a:pt x="38308" y="45651"/>
                </a:cubicBezTo>
                <a:cubicBezTo>
                  <a:pt x="38346" y="45480"/>
                  <a:pt x="38480" y="45556"/>
                  <a:pt x="38422" y="45442"/>
                </a:cubicBezTo>
                <a:cubicBezTo>
                  <a:pt x="38061" y="45423"/>
                  <a:pt x="37928" y="45993"/>
                  <a:pt x="37624" y="45879"/>
                </a:cubicBezTo>
                <a:cubicBezTo>
                  <a:pt x="37719" y="46012"/>
                  <a:pt x="37795" y="45955"/>
                  <a:pt x="37871" y="45993"/>
                </a:cubicBezTo>
                <a:cubicBezTo>
                  <a:pt x="35246" y="47477"/>
                  <a:pt x="33896" y="48751"/>
                  <a:pt x="31366" y="49778"/>
                </a:cubicBezTo>
                <a:cubicBezTo>
                  <a:pt x="31404" y="49854"/>
                  <a:pt x="31442" y="49949"/>
                  <a:pt x="31423" y="50026"/>
                </a:cubicBezTo>
                <a:cubicBezTo>
                  <a:pt x="31309" y="49873"/>
                  <a:pt x="30890" y="49968"/>
                  <a:pt x="31252" y="50064"/>
                </a:cubicBezTo>
                <a:cubicBezTo>
                  <a:pt x="30833" y="50406"/>
                  <a:pt x="30624" y="50102"/>
                  <a:pt x="30415" y="50558"/>
                </a:cubicBezTo>
                <a:cubicBezTo>
                  <a:pt x="30415" y="50444"/>
                  <a:pt x="30301" y="50292"/>
                  <a:pt x="30167" y="50349"/>
                </a:cubicBezTo>
                <a:cubicBezTo>
                  <a:pt x="29958" y="50463"/>
                  <a:pt x="29939" y="50634"/>
                  <a:pt x="29863" y="50862"/>
                </a:cubicBezTo>
                <a:cubicBezTo>
                  <a:pt x="29787" y="50786"/>
                  <a:pt x="29787" y="50710"/>
                  <a:pt x="29768" y="50653"/>
                </a:cubicBezTo>
                <a:cubicBezTo>
                  <a:pt x="29616" y="51110"/>
                  <a:pt x="28760" y="50920"/>
                  <a:pt x="28570" y="51490"/>
                </a:cubicBezTo>
                <a:cubicBezTo>
                  <a:pt x="28513" y="51357"/>
                  <a:pt x="28665" y="51357"/>
                  <a:pt x="28475" y="51281"/>
                </a:cubicBezTo>
                <a:cubicBezTo>
                  <a:pt x="28284" y="51319"/>
                  <a:pt x="28570" y="51528"/>
                  <a:pt x="28437" y="51585"/>
                </a:cubicBezTo>
                <a:cubicBezTo>
                  <a:pt x="28113" y="51148"/>
                  <a:pt x="28208" y="51737"/>
                  <a:pt x="28341" y="51566"/>
                </a:cubicBezTo>
                <a:cubicBezTo>
                  <a:pt x="28094" y="51909"/>
                  <a:pt x="27409" y="51985"/>
                  <a:pt x="27067" y="52061"/>
                </a:cubicBezTo>
                <a:cubicBezTo>
                  <a:pt x="27162" y="52194"/>
                  <a:pt x="26744" y="52460"/>
                  <a:pt x="26706" y="52213"/>
                </a:cubicBezTo>
                <a:cubicBezTo>
                  <a:pt x="26515" y="52327"/>
                  <a:pt x="26649" y="52441"/>
                  <a:pt x="26668" y="52536"/>
                </a:cubicBezTo>
                <a:cubicBezTo>
                  <a:pt x="26477" y="52479"/>
                  <a:pt x="25945" y="52803"/>
                  <a:pt x="26230" y="52822"/>
                </a:cubicBezTo>
                <a:cubicBezTo>
                  <a:pt x="26002" y="52841"/>
                  <a:pt x="25964" y="52898"/>
                  <a:pt x="26059" y="53050"/>
                </a:cubicBezTo>
                <a:cubicBezTo>
                  <a:pt x="24366" y="53354"/>
                  <a:pt x="22122" y="54857"/>
                  <a:pt x="20847" y="55313"/>
                </a:cubicBezTo>
                <a:cubicBezTo>
                  <a:pt x="21018" y="55313"/>
                  <a:pt x="20752" y="55523"/>
                  <a:pt x="20790" y="55637"/>
                </a:cubicBezTo>
                <a:cubicBezTo>
                  <a:pt x="19991" y="55484"/>
                  <a:pt x="19801" y="56302"/>
                  <a:pt x="19078" y="56245"/>
                </a:cubicBezTo>
                <a:cubicBezTo>
                  <a:pt x="19249" y="56493"/>
                  <a:pt x="19059" y="56283"/>
                  <a:pt x="18964" y="56397"/>
                </a:cubicBezTo>
                <a:cubicBezTo>
                  <a:pt x="19021" y="56512"/>
                  <a:pt x="19154" y="56512"/>
                  <a:pt x="19097" y="56588"/>
                </a:cubicBezTo>
                <a:cubicBezTo>
                  <a:pt x="18774" y="56740"/>
                  <a:pt x="17956" y="57006"/>
                  <a:pt x="17652" y="57196"/>
                </a:cubicBezTo>
                <a:cubicBezTo>
                  <a:pt x="17766" y="57177"/>
                  <a:pt x="17880" y="56930"/>
                  <a:pt x="17994" y="57082"/>
                </a:cubicBezTo>
                <a:cubicBezTo>
                  <a:pt x="17766" y="57234"/>
                  <a:pt x="17538" y="57425"/>
                  <a:pt x="17328" y="57196"/>
                </a:cubicBezTo>
                <a:cubicBezTo>
                  <a:pt x="17519" y="57672"/>
                  <a:pt x="16891" y="57482"/>
                  <a:pt x="16644" y="57615"/>
                </a:cubicBezTo>
                <a:cubicBezTo>
                  <a:pt x="16301" y="57786"/>
                  <a:pt x="16073" y="58357"/>
                  <a:pt x="15597" y="58223"/>
                </a:cubicBezTo>
                <a:cubicBezTo>
                  <a:pt x="15674" y="58166"/>
                  <a:pt x="16073" y="57995"/>
                  <a:pt x="15864" y="57976"/>
                </a:cubicBezTo>
                <a:cubicBezTo>
                  <a:pt x="15464" y="58281"/>
                  <a:pt x="15388" y="58452"/>
                  <a:pt x="15008" y="58566"/>
                </a:cubicBezTo>
                <a:cubicBezTo>
                  <a:pt x="15065" y="58547"/>
                  <a:pt x="15103" y="58509"/>
                  <a:pt x="15141" y="58566"/>
                </a:cubicBezTo>
                <a:cubicBezTo>
                  <a:pt x="15027" y="58547"/>
                  <a:pt x="14475" y="58794"/>
                  <a:pt x="14646" y="58851"/>
                </a:cubicBezTo>
                <a:cubicBezTo>
                  <a:pt x="14742" y="58851"/>
                  <a:pt x="14856" y="58642"/>
                  <a:pt x="14951" y="58775"/>
                </a:cubicBezTo>
                <a:cubicBezTo>
                  <a:pt x="14894" y="59022"/>
                  <a:pt x="14723" y="59213"/>
                  <a:pt x="14532" y="59098"/>
                </a:cubicBezTo>
                <a:cubicBezTo>
                  <a:pt x="14418" y="59194"/>
                  <a:pt x="14665" y="59175"/>
                  <a:pt x="14704" y="59365"/>
                </a:cubicBezTo>
                <a:cubicBezTo>
                  <a:pt x="15084" y="59156"/>
                  <a:pt x="15046" y="59194"/>
                  <a:pt x="15027" y="58908"/>
                </a:cubicBezTo>
                <a:cubicBezTo>
                  <a:pt x="15141" y="58908"/>
                  <a:pt x="15483" y="58813"/>
                  <a:pt x="15483" y="58566"/>
                </a:cubicBezTo>
                <a:cubicBezTo>
                  <a:pt x="15807" y="58946"/>
                  <a:pt x="16377" y="57919"/>
                  <a:pt x="17024" y="58109"/>
                </a:cubicBezTo>
                <a:cubicBezTo>
                  <a:pt x="16663" y="58566"/>
                  <a:pt x="15978" y="58623"/>
                  <a:pt x="15693" y="58794"/>
                </a:cubicBezTo>
                <a:cubicBezTo>
                  <a:pt x="15559" y="58889"/>
                  <a:pt x="15750" y="59079"/>
                  <a:pt x="15483" y="59003"/>
                </a:cubicBezTo>
                <a:cubicBezTo>
                  <a:pt x="15502" y="59022"/>
                  <a:pt x="15578" y="58832"/>
                  <a:pt x="15464" y="58851"/>
                </a:cubicBezTo>
                <a:cubicBezTo>
                  <a:pt x="15388" y="58851"/>
                  <a:pt x="15426" y="59098"/>
                  <a:pt x="15217" y="58984"/>
                </a:cubicBezTo>
                <a:cubicBezTo>
                  <a:pt x="15122" y="59041"/>
                  <a:pt x="15293" y="59194"/>
                  <a:pt x="15236" y="59251"/>
                </a:cubicBezTo>
                <a:cubicBezTo>
                  <a:pt x="14057" y="59726"/>
                  <a:pt x="13505" y="60164"/>
                  <a:pt x="12402" y="60563"/>
                </a:cubicBezTo>
                <a:cubicBezTo>
                  <a:pt x="12440" y="60563"/>
                  <a:pt x="12497" y="60506"/>
                  <a:pt x="12535" y="60582"/>
                </a:cubicBezTo>
                <a:cubicBezTo>
                  <a:pt x="11812" y="60867"/>
                  <a:pt x="10709" y="61343"/>
                  <a:pt x="9834" y="61571"/>
                </a:cubicBezTo>
                <a:cubicBezTo>
                  <a:pt x="9092" y="61780"/>
                  <a:pt x="8446" y="62237"/>
                  <a:pt x="8160" y="62370"/>
                </a:cubicBezTo>
                <a:cubicBezTo>
                  <a:pt x="8160" y="62370"/>
                  <a:pt x="7932" y="62142"/>
                  <a:pt x="8141" y="62465"/>
                </a:cubicBezTo>
                <a:cubicBezTo>
                  <a:pt x="6848" y="62827"/>
                  <a:pt x="5574" y="63226"/>
                  <a:pt x="4451" y="63663"/>
                </a:cubicBezTo>
                <a:cubicBezTo>
                  <a:pt x="8769" y="62617"/>
                  <a:pt x="12839" y="60620"/>
                  <a:pt x="16663" y="59041"/>
                </a:cubicBezTo>
                <a:cubicBezTo>
                  <a:pt x="16625" y="59098"/>
                  <a:pt x="16530" y="59117"/>
                  <a:pt x="16568" y="59194"/>
                </a:cubicBezTo>
                <a:cubicBezTo>
                  <a:pt x="16929" y="58661"/>
                  <a:pt x="17271" y="58946"/>
                  <a:pt x="17709" y="58433"/>
                </a:cubicBezTo>
                <a:cubicBezTo>
                  <a:pt x="17652" y="58452"/>
                  <a:pt x="17576" y="58528"/>
                  <a:pt x="17519" y="58452"/>
                </a:cubicBezTo>
                <a:cubicBezTo>
                  <a:pt x="18146" y="58204"/>
                  <a:pt x="18584" y="57767"/>
                  <a:pt x="19040" y="57824"/>
                </a:cubicBezTo>
                <a:cubicBezTo>
                  <a:pt x="18793" y="58109"/>
                  <a:pt x="18336" y="57976"/>
                  <a:pt x="18241" y="58300"/>
                </a:cubicBezTo>
                <a:cubicBezTo>
                  <a:pt x="19269" y="58014"/>
                  <a:pt x="20657" y="57215"/>
                  <a:pt x="21646" y="56778"/>
                </a:cubicBezTo>
                <a:cubicBezTo>
                  <a:pt x="21969" y="56626"/>
                  <a:pt x="22825" y="56493"/>
                  <a:pt x="22616" y="56150"/>
                </a:cubicBezTo>
                <a:cubicBezTo>
                  <a:pt x="22673" y="56131"/>
                  <a:pt x="22730" y="56226"/>
                  <a:pt x="22806" y="56321"/>
                </a:cubicBezTo>
                <a:cubicBezTo>
                  <a:pt x="24081" y="55675"/>
                  <a:pt x="25051" y="55085"/>
                  <a:pt x="26002" y="54876"/>
                </a:cubicBezTo>
                <a:cubicBezTo>
                  <a:pt x="25850" y="54933"/>
                  <a:pt x="25850" y="55028"/>
                  <a:pt x="26002" y="55161"/>
                </a:cubicBezTo>
                <a:cubicBezTo>
                  <a:pt x="26154" y="55047"/>
                  <a:pt x="26192" y="54857"/>
                  <a:pt x="26420" y="54971"/>
                </a:cubicBezTo>
                <a:cubicBezTo>
                  <a:pt x="26420" y="54724"/>
                  <a:pt x="26306" y="54971"/>
                  <a:pt x="26192" y="54762"/>
                </a:cubicBezTo>
                <a:cubicBezTo>
                  <a:pt x="26382" y="54838"/>
                  <a:pt x="26496" y="54667"/>
                  <a:pt x="26573" y="54686"/>
                </a:cubicBezTo>
                <a:cubicBezTo>
                  <a:pt x="26649" y="54800"/>
                  <a:pt x="26477" y="54819"/>
                  <a:pt x="26534" y="54914"/>
                </a:cubicBezTo>
                <a:cubicBezTo>
                  <a:pt x="26820" y="54667"/>
                  <a:pt x="27238" y="54724"/>
                  <a:pt x="27428" y="54400"/>
                </a:cubicBezTo>
                <a:cubicBezTo>
                  <a:pt x="27600" y="54400"/>
                  <a:pt x="27543" y="54667"/>
                  <a:pt x="27676" y="54629"/>
                </a:cubicBezTo>
                <a:cubicBezTo>
                  <a:pt x="27790" y="54457"/>
                  <a:pt x="27790" y="54533"/>
                  <a:pt x="27752" y="54267"/>
                </a:cubicBezTo>
                <a:cubicBezTo>
                  <a:pt x="28341" y="54229"/>
                  <a:pt x="28437" y="53849"/>
                  <a:pt x="28950" y="53944"/>
                </a:cubicBezTo>
                <a:cubicBezTo>
                  <a:pt x="28532" y="53563"/>
                  <a:pt x="29254" y="53563"/>
                  <a:pt x="28760" y="53392"/>
                </a:cubicBezTo>
                <a:cubicBezTo>
                  <a:pt x="28893" y="53354"/>
                  <a:pt x="29064" y="53354"/>
                  <a:pt x="29312" y="53487"/>
                </a:cubicBezTo>
                <a:cubicBezTo>
                  <a:pt x="29273" y="53487"/>
                  <a:pt x="29026" y="53449"/>
                  <a:pt x="29121" y="53620"/>
                </a:cubicBezTo>
                <a:cubicBezTo>
                  <a:pt x="29254" y="53506"/>
                  <a:pt x="29369" y="53601"/>
                  <a:pt x="29369" y="53735"/>
                </a:cubicBezTo>
                <a:cubicBezTo>
                  <a:pt x="29369" y="53506"/>
                  <a:pt x="29597" y="53354"/>
                  <a:pt x="29825" y="53221"/>
                </a:cubicBezTo>
                <a:cubicBezTo>
                  <a:pt x="29863" y="53601"/>
                  <a:pt x="30415" y="53088"/>
                  <a:pt x="30205" y="53145"/>
                </a:cubicBezTo>
                <a:cubicBezTo>
                  <a:pt x="30110" y="52974"/>
                  <a:pt x="30110" y="53449"/>
                  <a:pt x="29920" y="53240"/>
                </a:cubicBezTo>
                <a:cubicBezTo>
                  <a:pt x="30015" y="53126"/>
                  <a:pt x="30358" y="52784"/>
                  <a:pt x="30358" y="53145"/>
                </a:cubicBezTo>
                <a:cubicBezTo>
                  <a:pt x="30548" y="52784"/>
                  <a:pt x="30795" y="52898"/>
                  <a:pt x="30947" y="52422"/>
                </a:cubicBezTo>
                <a:cubicBezTo>
                  <a:pt x="31042" y="52536"/>
                  <a:pt x="31157" y="52612"/>
                  <a:pt x="31252" y="52612"/>
                </a:cubicBezTo>
                <a:cubicBezTo>
                  <a:pt x="31061" y="52384"/>
                  <a:pt x="31023" y="52460"/>
                  <a:pt x="31042" y="52270"/>
                </a:cubicBezTo>
                <a:cubicBezTo>
                  <a:pt x="30795" y="52346"/>
                  <a:pt x="30833" y="52498"/>
                  <a:pt x="30624" y="52365"/>
                </a:cubicBezTo>
                <a:cubicBezTo>
                  <a:pt x="32678" y="50958"/>
                  <a:pt x="33325" y="50920"/>
                  <a:pt x="35417" y="49531"/>
                </a:cubicBezTo>
                <a:cubicBezTo>
                  <a:pt x="35398" y="49873"/>
                  <a:pt x="35607" y="49740"/>
                  <a:pt x="35817" y="49816"/>
                </a:cubicBezTo>
                <a:cubicBezTo>
                  <a:pt x="35703" y="49911"/>
                  <a:pt x="35607" y="50007"/>
                  <a:pt x="35493" y="49968"/>
                </a:cubicBezTo>
                <a:cubicBezTo>
                  <a:pt x="36254" y="50007"/>
                  <a:pt x="36939" y="49398"/>
                  <a:pt x="37376" y="49113"/>
                </a:cubicBezTo>
                <a:cubicBezTo>
                  <a:pt x="38651" y="48295"/>
                  <a:pt x="40800" y="47325"/>
                  <a:pt x="42436" y="46278"/>
                </a:cubicBezTo>
                <a:cubicBezTo>
                  <a:pt x="42531" y="46221"/>
                  <a:pt x="42835" y="46069"/>
                  <a:pt x="42892" y="46012"/>
                </a:cubicBezTo>
                <a:cubicBezTo>
                  <a:pt x="42968" y="45917"/>
                  <a:pt x="43102" y="45879"/>
                  <a:pt x="43292" y="45784"/>
                </a:cubicBezTo>
                <a:cubicBezTo>
                  <a:pt x="44224" y="45308"/>
                  <a:pt x="44928" y="44662"/>
                  <a:pt x="45669" y="44186"/>
                </a:cubicBezTo>
                <a:cubicBezTo>
                  <a:pt x="46392" y="43730"/>
                  <a:pt x="47153" y="43444"/>
                  <a:pt x="47552" y="42969"/>
                </a:cubicBezTo>
                <a:cubicBezTo>
                  <a:pt x="47172" y="42893"/>
                  <a:pt x="47191" y="43425"/>
                  <a:pt x="46678" y="43197"/>
                </a:cubicBezTo>
                <a:cubicBezTo>
                  <a:pt x="47686" y="42703"/>
                  <a:pt x="48465" y="42170"/>
                  <a:pt x="49550" y="41504"/>
                </a:cubicBezTo>
                <a:cubicBezTo>
                  <a:pt x="49550" y="41352"/>
                  <a:pt x="49359" y="41428"/>
                  <a:pt x="49417" y="41314"/>
                </a:cubicBezTo>
                <a:cubicBezTo>
                  <a:pt x="50215" y="41390"/>
                  <a:pt x="50272" y="40401"/>
                  <a:pt x="50938" y="40439"/>
                </a:cubicBezTo>
                <a:cubicBezTo>
                  <a:pt x="50881" y="40382"/>
                  <a:pt x="50824" y="40306"/>
                  <a:pt x="50919" y="40268"/>
                </a:cubicBezTo>
                <a:cubicBezTo>
                  <a:pt x="50995" y="40363"/>
                  <a:pt x="51128" y="40363"/>
                  <a:pt x="51052" y="40249"/>
                </a:cubicBezTo>
                <a:cubicBezTo>
                  <a:pt x="50748" y="40078"/>
                  <a:pt x="50843" y="40439"/>
                  <a:pt x="50520" y="40192"/>
                </a:cubicBezTo>
                <a:cubicBezTo>
                  <a:pt x="50672" y="40268"/>
                  <a:pt x="50767" y="39926"/>
                  <a:pt x="50919" y="40040"/>
                </a:cubicBezTo>
                <a:cubicBezTo>
                  <a:pt x="51090" y="40192"/>
                  <a:pt x="50672" y="40002"/>
                  <a:pt x="50957" y="40230"/>
                </a:cubicBezTo>
                <a:cubicBezTo>
                  <a:pt x="51071" y="40173"/>
                  <a:pt x="51166" y="39906"/>
                  <a:pt x="51300" y="40002"/>
                </a:cubicBezTo>
                <a:cubicBezTo>
                  <a:pt x="51224" y="40059"/>
                  <a:pt x="51262" y="40192"/>
                  <a:pt x="51376" y="40154"/>
                </a:cubicBezTo>
                <a:cubicBezTo>
                  <a:pt x="51908" y="39792"/>
                  <a:pt x="52308" y="39241"/>
                  <a:pt x="53107" y="38860"/>
                </a:cubicBezTo>
                <a:cubicBezTo>
                  <a:pt x="52878" y="38632"/>
                  <a:pt x="53278" y="38765"/>
                  <a:pt x="53107" y="38537"/>
                </a:cubicBezTo>
                <a:cubicBezTo>
                  <a:pt x="54362" y="37890"/>
                  <a:pt x="55560" y="36730"/>
                  <a:pt x="56511" y="35684"/>
                </a:cubicBezTo>
                <a:cubicBezTo>
                  <a:pt x="56454" y="35722"/>
                  <a:pt x="56416" y="35798"/>
                  <a:pt x="56340" y="35741"/>
                </a:cubicBezTo>
                <a:lnTo>
                  <a:pt x="56968" y="35113"/>
                </a:lnTo>
                <a:cubicBezTo>
                  <a:pt x="57101" y="35246"/>
                  <a:pt x="57196" y="35303"/>
                  <a:pt x="57291" y="35246"/>
                </a:cubicBezTo>
                <a:cubicBezTo>
                  <a:pt x="58318" y="34238"/>
                  <a:pt x="60258" y="32089"/>
                  <a:pt x="61305" y="31347"/>
                </a:cubicBezTo>
                <a:cubicBezTo>
                  <a:pt x="61267" y="31404"/>
                  <a:pt x="61171" y="31461"/>
                  <a:pt x="61247" y="31518"/>
                </a:cubicBezTo>
                <a:cubicBezTo>
                  <a:pt x="61457" y="31252"/>
                  <a:pt x="61685" y="31290"/>
                  <a:pt x="61628" y="30891"/>
                </a:cubicBezTo>
                <a:cubicBezTo>
                  <a:pt x="62065" y="31005"/>
                  <a:pt x="62027" y="30567"/>
                  <a:pt x="62180" y="30415"/>
                </a:cubicBezTo>
                <a:cubicBezTo>
                  <a:pt x="62408" y="30187"/>
                  <a:pt x="62959" y="30225"/>
                  <a:pt x="62807" y="29864"/>
                </a:cubicBezTo>
                <a:cubicBezTo>
                  <a:pt x="62883" y="29978"/>
                  <a:pt x="63150" y="29997"/>
                  <a:pt x="62997" y="29883"/>
                </a:cubicBezTo>
                <a:cubicBezTo>
                  <a:pt x="63397" y="29578"/>
                  <a:pt x="63796" y="28855"/>
                  <a:pt x="64500" y="28589"/>
                </a:cubicBezTo>
                <a:cubicBezTo>
                  <a:pt x="64272" y="28418"/>
                  <a:pt x="64614" y="28494"/>
                  <a:pt x="64576" y="28285"/>
                </a:cubicBezTo>
                <a:cubicBezTo>
                  <a:pt x="64633" y="28342"/>
                  <a:pt x="64614" y="28380"/>
                  <a:pt x="64652" y="28437"/>
                </a:cubicBezTo>
                <a:cubicBezTo>
                  <a:pt x="64690" y="28076"/>
                  <a:pt x="65109" y="28266"/>
                  <a:pt x="65033" y="27885"/>
                </a:cubicBezTo>
                <a:cubicBezTo>
                  <a:pt x="65071" y="28171"/>
                  <a:pt x="65432" y="27790"/>
                  <a:pt x="65318" y="27676"/>
                </a:cubicBezTo>
                <a:cubicBezTo>
                  <a:pt x="65128" y="27638"/>
                  <a:pt x="65318" y="27847"/>
                  <a:pt x="65147" y="27752"/>
                </a:cubicBezTo>
                <a:cubicBezTo>
                  <a:pt x="65204" y="27695"/>
                  <a:pt x="65071" y="27638"/>
                  <a:pt x="65109" y="27581"/>
                </a:cubicBezTo>
                <a:cubicBezTo>
                  <a:pt x="65546" y="27866"/>
                  <a:pt x="65413" y="27163"/>
                  <a:pt x="65717" y="27486"/>
                </a:cubicBezTo>
                <a:cubicBezTo>
                  <a:pt x="66136" y="26839"/>
                  <a:pt x="66554" y="26934"/>
                  <a:pt x="66649" y="26326"/>
                </a:cubicBezTo>
                <a:cubicBezTo>
                  <a:pt x="67011" y="26364"/>
                  <a:pt x="66935" y="26212"/>
                  <a:pt x="67068" y="25964"/>
                </a:cubicBezTo>
                <a:cubicBezTo>
                  <a:pt x="67220" y="26212"/>
                  <a:pt x="67087" y="25926"/>
                  <a:pt x="67239" y="26021"/>
                </a:cubicBezTo>
                <a:cubicBezTo>
                  <a:pt x="67448" y="25869"/>
                  <a:pt x="67087" y="25945"/>
                  <a:pt x="67182" y="25831"/>
                </a:cubicBezTo>
                <a:cubicBezTo>
                  <a:pt x="67619" y="25964"/>
                  <a:pt x="67277" y="25394"/>
                  <a:pt x="67638" y="25413"/>
                </a:cubicBezTo>
                <a:cubicBezTo>
                  <a:pt x="67734" y="25584"/>
                  <a:pt x="67467" y="25470"/>
                  <a:pt x="67600" y="25603"/>
                </a:cubicBezTo>
                <a:cubicBezTo>
                  <a:pt x="67734" y="25603"/>
                  <a:pt x="68038" y="25337"/>
                  <a:pt x="67962" y="25184"/>
                </a:cubicBezTo>
                <a:cubicBezTo>
                  <a:pt x="67886" y="25280"/>
                  <a:pt x="67791" y="25394"/>
                  <a:pt x="67658" y="25280"/>
                </a:cubicBezTo>
                <a:cubicBezTo>
                  <a:pt x="68399" y="24576"/>
                  <a:pt x="69217" y="23758"/>
                  <a:pt x="69997" y="23035"/>
                </a:cubicBezTo>
                <a:cubicBezTo>
                  <a:pt x="70796" y="22274"/>
                  <a:pt x="71880" y="21228"/>
                  <a:pt x="72432" y="20448"/>
                </a:cubicBezTo>
                <a:cubicBezTo>
                  <a:pt x="72622" y="20163"/>
                  <a:pt x="73212" y="20182"/>
                  <a:pt x="73097" y="19744"/>
                </a:cubicBezTo>
                <a:cubicBezTo>
                  <a:pt x="73193" y="19840"/>
                  <a:pt x="73288" y="19840"/>
                  <a:pt x="73364" y="19802"/>
                </a:cubicBezTo>
                <a:cubicBezTo>
                  <a:pt x="73250" y="19250"/>
                  <a:pt x="74087" y="19136"/>
                  <a:pt x="73915" y="18850"/>
                </a:cubicBezTo>
                <a:cubicBezTo>
                  <a:pt x="74372" y="18831"/>
                  <a:pt x="74733" y="17766"/>
                  <a:pt x="75304" y="17861"/>
                </a:cubicBezTo>
                <a:cubicBezTo>
                  <a:pt x="75190" y="17880"/>
                  <a:pt x="74904" y="18109"/>
                  <a:pt x="74962" y="18166"/>
                </a:cubicBezTo>
                <a:cubicBezTo>
                  <a:pt x="75418" y="17976"/>
                  <a:pt x="75836" y="17652"/>
                  <a:pt x="75779" y="17101"/>
                </a:cubicBezTo>
                <a:cubicBezTo>
                  <a:pt x="76160" y="17367"/>
                  <a:pt x="76255" y="16777"/>
                  <a:pt x="76236" y="16625"/>
                </a:cubicBezTo>
                <a:cubicBezTo>
                  <a:pt x="76369" y="16720"/>
                  <a:pt x="76179" y="16796"/>
                  <a:pt x="76350" y="16891"/>
                </a:cubicBezTo>
                <a:cubicBezTo>
                  <a:pt x="77434" y="16073"/>
                  <a:pt x="78804" y="14495"/>
                  <a:pt x="80097" y="14133"/>
                </a:cubicBezTo>
                <a:cubicBezTo>
                  <a:pt x="80097" y="14381"/>
                  <a:pt x="79831" y="14400"/>
                  <a:pt x="79907" y="14552"/>
                </a:cubicBezTo>
                <a:cubicBezTo>
                  <a:pt x="80040" y="14362"/>
                  <a:pt x="80268" y="14552"/>
                  <a:pt x="80382" y="14590"/>
                </a:cubicBezTo>
                <a:cubicBezTo>
                  <a:pt x="80554" y="14419"/>
                  <a:pt x="80211" y="14095"/>
                  <a:pt x="80230" y="13962"/>
                </a:cubicBezTo>
                <a:cubicBezTo>
                  <a:pt x="80249" y="13544"/>
                  <a:pt x="80991" y="13544"/>
                  <a:pt x="81467" y="13049"/>
                </a:cubicBezTo>
                <a:cubicBezTo>
                  <a:pt x="81467" y="12916"/>
                  <a:pt x="81219" y="12783"/>
                  <a:pt x="81353" y="12650"/>
                </a:cubicBezTo>
                <a:cubicBezTo>
                  <a:pt x="81391" y="12460"/>
                  <a:pt x="81619" y="12726"/>
                  <a:pt x="81695" y="12593"/>
                </a:cubicBezTo>
                <a:cubicBezTo>
                  <a:pt x="81562" y="12479"/>
                  <a:pt x="81581" y="12364"/>
                  <a:pt x="81505" y="12269"/>
                </a:cubicBezTo>
                <a:cubicBezTo>
                  <a:pt x="81467" y="12326"/>
                  <a:pt x="81429" y="12402"/>
                  <a:pt x="81353" y="12364"/>
                </a:cubicBezTo>
                <a:cubicBezTo>
                  <a:pt x="81276" y="12174"/>
                  <a:pt x="81086" y="12174"/>
                  <a:pt x="81162" y="11908"/>
                </a:cubicBezTo>
                <a:cubicBezTo>
                  <a:pt x="81067" y="12136"/>
                  <a:pt x="80896" y="12098"/>
                  <a:pt x="80725" y="12117"/>
                </a:cubicBezTo>
                <a:cubicBezTo>
                  <a:pt x="80896" y="11737"/>
                  <a:pt x="81333" y="12003"/>
                  <a:pt x="81486" y="11585"/>
                </a:cubicBezTo>
                <a:cubicBezTo>
                  <a:pt x="81029" y="11413"/>
                  <a:pt x="80972" y="11718"/>
                  <a:pt x="80592" y="11299"/>
                </a:cubicBezTo>
                <a:cubicBezTo>
                  <a:pt x="80782" y="11318"/>
                  <a:pt x="80877" y="11147"/>
                  <a:pt x="81029" y="11090"/>
                </a:cubicBezTo>
                <a:cubicBezTo>
                  <a:pt x="80782" y="10938"/>
                  <a:pt x="80687" y="11204"/>
                  <a:pt x="80382" y="10900"/>
                </a:cubicBezTo>
                <a:cubicBezTo>
                  <a:pt x="80021" y="11090"/>
                  <a:pt x="80040" y="11394"/>
                  <a:pt x="79622" y="11432"/>
                </a:cubicBezTo>
                <a:cubicBezTo>
                  <a:pt x="79355" y="11166"/>
                  <a:pt x="79108" y="11185"/>
                  <a:pt x="78956" y="10938"/>
                </a:cubicBezTo>
                <a:cubicBezTo>
                  <a:pt x="79203" y="11090"/>
                  <a:pt x="79222" y="10824"/>
                  <a:pt x="79431" y="11109"/>
                </a:cubicBezTo>
                <a:cubicBezTo>
                  <a:pt x="79469" y="10843"/>
                  <a:pt x="79945" y="11033"/>
                  <a:pt x="79793" y="10729"/>
                </a:cubicBezTo>
                <a:cubicBezTo>
                  <a:pt x="79793" y="10843"/>
                  <a:pt x="79507" y="10862"/>
                  <a:pt x="79584" y="10748"/>
                </a:cubicBezTo>
                <a:cubicBezTo>
                  <a:pt x="80002" y="10672"/>
                  <a:pt x="79679" y="10253"/>
                  <a:pt x="79964" y="10044"/>
                </a:cubicBezTo>
                <a:cubicBezTo>
                  <a:pt x="79793" y="9949"/>
                  <a:pt x="79869" y="9854"/>
                  <a:pt x="79641" y="9778"/>
                </a:cubicBezTo>
                <a:cubicBezTo>
                  <a:pt x="79584" y="9854"/>
                  <a:pt x="79565" y="10063"/>
                  <a:pt x="79374" y="9892"/>
                </a:cubicBezTo>
                <a:cubicBezTo>
                  <a:pt x="79393" y="9797"/>
                  <a:pt x="79622" y="9682"/>
                  <a:pt x="79469" y="9606"/>
                </a:cubicBezTo>
                <a:cubicBezTo>
                  <a:pt x="79431" y="9644"/>
                  <a:pt x="79393" y="9740"/>
                  <a:pt x="79298" y="9701"/>
                </a:cubicBezTo>
                <a:cubicBezTo>
                  <a:pt x="79184" y="9530"/>
                  <a:pt x="79241" y="9530"/>
                  <a:pt x="78994" y="9435"/>
                </a:cubicBezTo>
                <a:cubicBezTo>
                  <a:pt x="79146" y="9150"/>
                  <a:pt x="78728" y="9017"/>
                  <a:pt x="78594" y="8998"/>
                </a:cubicBezTo>
                <a:cubicBezTo>
                  <a:pt x="78366" y="9397"/>
                  <a:pt x="77720" y="9759"/>
                  <a:pt x="77282" y="10044"/>
                </a:cubicBezTo>
                <a:cubicBezTo>
                  <a:pt x="77320" y="9930"/>
                  <a:pt x="77187" y="9778"/>
                  <a:pt x="77377" y="9778"/>
                </a:cubicBezTo>
                <a:cubicBezTo>
                  <a:pt x="77111" y="9701"/>
                  <a:pt x="77187" y="9625"/>
                  <a:pt x="77092" y="9454"/>
                </a:cubicBezTo>
                <a:cubicBezTo>
                  <a:pt x="77225" y="9435"/>
                  <a:pt x="77320" y="9302"/>
                  <a:pt x="77567" y="9492"/>
                </a:cubicBezTo>
                <a:cubicBezTo>
                  <a:pt x="77548" y="9606"/>
                  <a:pt x="77111" y="9359"/>
                  <a:pt x="77301" y="9587"/>
                </a:cubicBezTo>
                <a:cubicBezTo>
                  <a:pt x="77624" y="9530"/>
                  <a:pt x="77282" y="9606"/>
                  <a:pt x="77472" y="9759"/>
                </a:cubicBezTo>
                <a:cubicBezTo>
                  <a:pt x="77777" y="9416"/>
                  <a:pt x="78404" y="9245"/>
                  <a:pt x="78518" y="8827"/>
                </a:cubicBezTo>
                <a:cubicBezTo>
                  <a:pt x="78138" y="8484"/>
                  <a:pt x="78157" y="9055"/>
                  <a:pt x="77872" y="8903"/>
                </a:cubicBezTo>
                <a:cubicBezTo>
                  <a:pt x="78138" y="8617"/>
                  <a:pt x="78119" y="8351"/>
                  <a:pt x="77929" y="8085"/>
                </a:cubicBezTo>
                <a:cubicBezTo>
                  <a:pt x="77834" y="8161"/>
                  <a:pt x="77681" y="8142"/>
                  <a:pt x="77567" y="8180"/>
                </a:cubicBezTo>
                <a:cubicBezTo>
                  <a:pt x="77662" y="8047"/>
                  <a:pt x="77758" y="7914"/>
                  <a:pt x="77548" y="7780"/>
                </a:cubicBezTo>
                <a:cubicBezTo>
                  <a:pt x="77453" y="7895"/>
                  <a:pt x="77358" y="7990"/>
                  <a:pt x="77206" y="7971"/>
                </a:cubicBezTo>
                <a:cubicBezTo>
                  <a:pt x="77244" y="7876"/>
                  <a:pt x="77320" y="7761"/>
                  <a:pt x="77130" y="7666"/>
                </a:cubicBezTo>
                <a:cubicBezTo>
                  <a:pt x="76711" y="8085"/>
                  <a:pt x="76160" y="8104"/>
                  <a:pt x="75798" y="8332"/>
                </a:cubicBezTo>
                <a:cubicBezTo>
                  <a:pt x="76065" y="7876"/>
                  <a:pt x="76483" y="7780"/>
                  <a:pt x="76845" y="7495"/>
                </a:cubicBezTo>
                <a:cubicBezTo>
                  <a:pt x="76578" y="7400"/>
                  <a:pt x="76464" y="7685"/>
                  <a:pt x="76464" y="7324"/>
                </a:cubicBezTo>
                <a:cubicBezTo>
                  <a:pt x="76312" y="7381"/>
                  <a:pt x="76255" y="7628"/>
                  <a:pt x="76046" y="7533"/>
                </a:cubicBezTo>
                <a:cubicBezTo>
                  <a:pt x="76084" y="7400"/>
                  <a:pt x="76160" y="7362"/>
                  <a:pt x="76255" y="7343"/>
                </a:cubicBezTo>
                <a:cubicBezTo>
                  <a:pt x="76046" y="7115"/>
                  <a:pt x="76103" y="7533"/>
                  <a:pt x="75894" y="7305"/>
                </a:cubicBezTo>
                <a:cubicBezTo>
                  <a:pt x="76084" y="7115"/>
                  <a:pt x="76046" y="6943"/>
                  <a:pt x="75951" y="6772"/>
                </a:cubicBezTo>
                <a:cubicBezTo>
                  <a:pt x="75913" y="6810"/>
                  <a:pt x="75875" y="6905"/>
                  <a:pt x="75798" y="6867"/>
                </a:cubicBezTo>
                <a:cubicBezTo>
                  <a:pt x="75760" y="6696"/>
                  <a:pt x="75646" y="6639"/>
                  <a:pt x="75608" y="6563"/>
                </a:cubicBezTo>
                <a:cubicBezTo>
                  <a:pt x="75817" y="6544"/>
                  <a:pt x="75760" y="6525"/>
                  <a:pt x="75855" y="6316"/>
                </a:cubicBezTo>
                <a:cubicBezTo>
                  <a:pt x="75247" y="6373"/>
                  <a:pt x="75095" y="6791"/>
                  <a:pt x="74543" y="6982"/>
                </a:cubicBezTo>
                <a:cubicBezTo>
                  <a:pt x="74771" y="6848"/>
                  <a:pt x="74372" y="6715"/>
                  <a:pt x="74505" y="6582"/>
                </a:cubicBezTo>
                <a:cubicBezTo>
                  <a:pt x="75133" y="6354"/>
                  <a:pt x="75589" y="5308"/>
                  <a:pt x="74543" y="5479"/>
                </a:cubicBezTo>
                <a:cubicBezTo>
                  <a:pt x="74410" y="5403"/>
                  <a:pt x="74600" y="5308"/>
                  <a:pt x="74429" y="5232"/>
                </a:cubicBezTo>
                <a:cubicBezTo>
                  <a:pt x="73972" y="5308"/>
                  <a:pt x="73915" y="5783"/>
                  <a:pt x="73383" y="5764"/>
                </a:cubicBezTo>
                <a:cubicBezTo>
                  <a:pt x="73307" y="5441"/>
                  <a:pt x="74087" y="5536"/>
                  <a:pt x="73972" y="5156"/>
                </a:cubicBezTo>
                <a:cubicBezTo>
                  <a:pt x="73725" y="5232"/>
                  <a:pt x="73516" y="5365"/>
                  <a:pt x="73326" y="5555"/>
                </a:cubicBezTo>
                <a:cubicBezTo>
                  <a:pt x="72907" y="5213"/>
                  <a:pt x="72850" y="5593"/>
                  <a:pt x="72489" y="5346"/>
                </a:cubicBezTo>
                <a:cubicBezTo>
                  <a:pt x="72470" y="5498"/>
                  <a:pt x="72413" y="5612"/>
                  <a:pt x="72203" y="5612"/>
                </a:cubicBezTo>
                <a:cubicBezTo>
                  <a:pt x="72470" y="5384"/>
                  <a:pt x="72146" y="5156"/>
                  <a:pt x="72527" y="5137"/>
                </a:cubicBezTo>
                <a:cubicBezTo>
                  <a:pt x="72489" y="5194"/>
                  <a:pt x="72394" y="5270"/>
                  <a:pt x="72489" y="5346"/>
                </a:cubicBezTo>
                <a:cubicBezTo>
                  <a:pt x="72736" y="5232"/>
                  <a:pt x="72983" y="4756"/>
                  <a:pt x="73326" y="5117"/>
                </a:cubicBezTo>
                <a:cubicBezTo>
                  <a:pt x="73402" y="4927"/>
                  <a:pt x="73250" y="4718"/>
                  <a:pt x="73326" y="4509"/>
                </a:cubicBezTo>
                <a:cubicBezTo>
                  <a:pt x="73136" y="4642"/>
                  <a:pt x="73250" y="4756"/>
                  <a:pt x="73002" y="4699"/>
                </a:cubicBezTo>
                <a:cubicBezTo>
                  <a:pt x="73059" y="4547"/>
                  <a:pt x="73231" y="4623"/>
                  <a:pt x="73269" y="4433"/>
                </a:cubicBezTo>
                <a:cubicBezTo>
                  <a:pt x="73193" y="4376"/>
                  <a:pt x="73116" y="4319"/>
                  <a:pt x="73193" y="4262"/>
                </a:cubicBezTo>
                <a:cubicBezTo>
                  <a:pt x="72831" y="4262"/>
                  <a:pt x="72888" y="4014"/>
                  <a:pt x="72603" y="3976"/>
                </a:cubicBezTo>
                <a:cubicBezTo>
                  <a:pt x="72565" y="4071"/>
                  <a:pt x="72089" y="4128"/>
                  <a:pt x="71880" y="4185"/>
                </a:cubicBezTo>
                <a:cubicBezTo>
                  <a:pt x="71956" y="3938"/>
                  <a:pt x="72223" y="4090"/>
                  <a:pt x="72280" y="3843"/>
                </a:cubicBezTo>
                <a:cubicBezTo>
                  <a:pt x="71804" y="3615"/>
                  <a:pt x="71747" y="4262"/>
                  <a:pt x="71310" y="4147"/>
                </a:cubicBezTo>
                <a:cubicBezTo>
                  <a:pt x="71252" y="4071"/>
                  <a:pt x="71195" y="3995"/>
                  <a:pt x="71157" y="3938"/>
                </a:cubicBezTo>
                <a:cubicBezTo>
                  <a:pt x="71386" y="3748"/>
                  <a:pt x="71671" y="3653"/>
                  <a:pt x="71861" y="3444"/>
                </a:cubicBezTo>
                <a:cubicBezTo>
                  <a:pt x="71652" y="3311"/>
                  <a:pt x="71519" y="3368"/>
                  <a:pt x="71348" y="3349"/>
                </a:cubicBezTo>
                <a:cubicBezTo>
                  <a:pt x="71367" y="3272"/>
                  <a:pt x="71462" y="3215"/>
                  <a:pt x="71386" y="3139"/>
                </a:cubicBezTo>
                <a:cubicBezTo>
                  <a:pt x="71233" y="3234"/>
                  <a:pt x="71176" y="3177"/>
                  <a:pt x="71062" y="3006"/>
                </a:cubicBezTo>
                <a:cubicBezTo>
                  <a:pt x="70701" y="3120"/>
                  <a:pt x="70625" y="3349"/>
                  <a:pt x="70435" y="3539"/>
                </a:cubicBezTo>
                <a:cubicBezTo>
                  <a:pt x="70263" y="3406"/>
                  <a:pt x="69750" y="3272"/>
                  <a:pt x="69997" y="3634"/>
                </a:cubicBezTo>
                <a:cubicBezTo>
                  <a:pt x="70054" y="3558"/>
                  <a:pt x="70054" y="3368"/>
                  <a:pt x="70244" y="3539"/>
                </a:cubicBezTo>
                <a:cubicBezTo>
                  <a:pt x="70092" y="3710"/>
                  <a:pt x="70111" y="3729"/>
                  <a:pt x="69978" y="3805"/>
                </a:cubicBezTo>
                <a:lnTo>
                  <a:pt x="69636" y="3577"/>
                </a:lnTo>
                <a:cubicBezTo>
                  <a:pt x="69579" y="3691"/>
                  <a:pt x="69484" y="3729"/>
                  <a:pt x="69350" y="3710"/>
                </a:cubicBezTo>
                <a:cubicBezTo>
                  <a:pt x="69693" y="3272"/>
                  <a:pt x="70644" y="3234"/>
                  <a:pt x="70339" y="2626"/>
                </a:cubicBezTo>
                <a:cubicBezTo>
                  <a:pt x="70092" y="2759"/>
                  <a:pt x="69940" y="3139"/>
                  <a:pt x="69560" y="3082"/>
                </a:cubicBezTo>
                <a:cubicBezTo>
                  <a:pt x="69769" y="2835"/>
                  <a:pt x="70054" y="2778"/>
                  <a:pt x="70225" y="2512"/>
                </a:cubicBezTo>
                <a:cubicBezTo>
                  <a:pt x="69731" y="2359"/>
                  <a:pt x="69655" y="2550"/>
                  <a:pt x="69217" y="2569"/>
                </a:cubicBezTo>
                <a:cubicBezTo>
                  <a:pt x="69027" y="2245"/>
                  <a:pt x="69426" y="2379"/>
                  <a:pt x="69503" y="2131"/>
                </a:cubicBezTo>
                <a:cubicBezTo>
                  <a:pt x="69046" y="1979"/>
                  <a:pt x="68932" y="2455"/>
                  <a:pt x="68571" y="2512"/>
                </a:cubicBezTo>
                <a:cubicBezTo>
                  <a:pt x="68742" y="2226"/>
                  <a:pt x="69027" y="2131"/>
                  <a:pt x="69236" y="1922"/>
                </a:cubicBezTo>
                <a:cubicBezTo>
                  <a:pt x="68742" y="1618"/>
                  <a:pt x="68399" y="1637"/>
                  <a:pt x="68019" y="1561"/>
                </a:cubicBezTo>
                <a:cubicBezTo>
                  <a:pt x="68209" y="1485"/>
                  <a:pt x="67791" y="1389"/>
                  <a:pt x="67886" y="1313"/>
                </a:cubicBezTo>
                <a:cubicBezTo>
                  <a:pt x="67981" y="1351"/>
                  <a:pt x="68114" y="1142"/>
                  <a:pt x="67943" y="1199"/>
                </a:cubicBezTo>
                <a:cubicBezTo>
                  <a:pt x="67619" y="1085"/>
                  <a:pt x="67106" y="1047"/>
                  <a:pt x="66745" y="1104"/>
                </a:cubicBezTo>
                <a:cubicBezTo>
                  <a:pt x="66745" y="971"/>
                  <a:pt x="67163" y="1161"/>
                  <a:pt x="66840" y="952"/>
                </a:cubicBezTo>
                <a:cubicBezTo>
                  <a:pt x="66345" y="914"/>
                  <a:pt x="65908" y="1047"/>
                  <a:pt x="65489" y="1237"/>
                </a:cubicBezTo>
                <a:cubicBezTo>
                  <a:pt x="65451" y="971"/>
                  <a:pt x="66288" y="895"/>
                  <a:pt x="66041" y="572"/>
                </a:cubicBezTo>
                <a:cubicBezTo>
                  <a:pt x="65793" y="667"/>
                  <a:pt x="65527" y="724"/>
                  <a:pt x="65280" y="819"/>
                </a:cubicBezTo>
                <a:cubicBezTo>
                  <a:pt x="65356" y="572"/>
                  <a:pt x="64766" y="533"/>
                  <a:pt x="64424" y="343"/>
                </a:cubicBezTo>
                <a:cubicBezTo>
                  <a:pt x="64538" y="229"/>
                  <a:pt x="64443" y="115"/>
                  <a:pt x="64348" y="1"/>
                </a:cubicBezTo>
                <a:cubicBezTo>
                  <a:pt x="64101" y="1"/>
                  <a:pt x="63967" y="58"/>
                  <a:pt x="64006" y="229"/>
                </a:cubicBezTo>
                <a:cubicBezTo>
                  <a:pt x="63910" y="191"/>
                  <a:pt x="63834" y="210"/>
                  <a:pt x="63701" y="96"/>
                </a:cubicBezTo>
                <a:cubicBezTo>
                  <a:pt x="62997" y="457"/>
                  <a:pt x="62332" y="914"/>
                  <a:pt x="61609" y="1294"/>
                </a:cubicBezTo>
                <a:cubicBezTo>
                  <a:pt x="61609" y="1256"/>
                  <a:pt x="61666" y="1218"/>
                  <a:pt x="61590" y="1180"/>
                </a:cubicBezTo>
                <a:cubicBezTo>
                  <a:pt x="61362" y="1713"/>
                  <a:pt x="60658" y="1979"/>
                  <a:pt x="60220" y="2398"/>
                </a:cubicBezTo>
                <a:cubicBezTo>
                  <a:pt x="60163" y="2455"/>
                  <a:pt x="60144" y="2550"/>
                  <a:pt x="60087" y="2607"/>
                </a:cubicBezTo>
                <a:cubicBezTo>
                  <a:pt x="58794" y="3577"/>
                  <a:pt x="57710" y="4737"/>
                  <a:pt x="56606" y="5897"/>
                </a:cubicBezTo>
                <a:cubicBezTo>
                  <a:pt x="54020" y="8636"/>
                  <a:pt x="51319" y="11432"/>
                  <a:pt x="48846" y="14019"/>
                </a:cubicBezTo>
                <a:cubicBezTo>
                  <a:pt x="47153" y="15807"/>
                  <a:pt x="45688" y="17595"/>
                  <a:pt x="43939" y="19136"/>
                </a:cubicBezTo>
                <a:lnTo>
                  <a:pt x="44053" y="19231"/>
                </a:lnTo>
                <a:lnTo>
                  <a:pt x="44186" y="19345"/>
                </a:lnTo>
                <a:cubicBezTo>
                  <a:pt x="44015" y="19060"/>
                  <a:pt x="44490" y="19079"/>
                  <a:pt x="44319" y="19193"/>
                </a:cubicBezTo>
                <a:cubicBezTo>
                  <a:pt x="45023" y="18717"/>
                  <a:pt x="45498" y="17995"/>
                  <a:pt x="46012" y="17633"/>
                </a:cubicBezTo>
                <a:cubicBezTo>
                  <a:pt x="46012" y="17462"/>
                  <a:pt x="45765" y="17538"/>
                  <a:pt x="45898" y="17405"/>
                </a:cubicBezTo>
                <a:cubicBezTo>
                  <a:pt x="45955" y="17329"/>
                  <a:pt x="46050" y="17367"/>
                  <a:pt x="46145" y="17481"/>
                </a:cubicBezTo>
                <a:cubicBezTo>
                  <a:pt x="47229" y="16416"/>
                  <a:pt x="47971" y="15636"/>
                  <a:pt x="48922" y="14780"/>
                </a:cubicBezTo>
                <a:cubicBezTo>
                  <a:pt x="49036" y="14932"/>
                  <a:pt x="48694" y="15008"/>
                  <a:pt x="48827" y="15141"/>
                </a:cubicBezTo>
                <a:cubicBezTo>
                  <a:pt x="49093" y="15046"/>
                  <a:pt x="49036" y="14780"/>
                  <a:pt x="48998" y="14590"/>
                </a:cubicBezTo>
                <a:cubicBezTo>
                  <a:pt x="49302" y="15027"/>
                  <a:pt x="49645" y="14000"/>
                  <a:pt x="49721" y="13753"/>
                </a:cubicBezTo>
                <a:cubicBezTo>
                  <a:pt x="49778" y="13810"/>
                  <a:pt x="49778" y="13848"/>
                  <a:pt x="49816" y="13905"/>
                </a:cubicBezTo>
                <a:cubicBezTo>
                  <a:pt x="50044" y="13696"/>
                  <a:pt x="49835" y="13373"/>
                  <a:pt x="50139" y="13392"/>
                </a:cubicBezTo>
                <a:cubicBezTo>
                  <a:pt x="50101" y="13468"/>
                  <a:pt x="50006" y="13525"/>
                  <a:pt x="50082" y="13601"/>
                </a:cubicBezTo>
                <a:cubicBezTo>
                  <a:pt x="50425" y="13468"/>
                  <a:pt x="50291" y="12821"/>
                  <a:pt x="50672" y="13049"/>
                </a:cubicBezTo>
                <a:cubicBezTo>
                  <a:pt x="50900" y="12136"/>
                  <a:pt x="51680" y="12060"/>
                  <a:pt x="52060" y="11166"/>
                </a:cubicBezTo>
                <a:cubicBezTo>
                  <a:pt x="52137" y="11242"/>
                  <a:pt x="52175" y="11299"/>
                  <a:pt x="52213" y="11356"/>
                </a:cubicBezTo>
                <a:cubicBezTo>
                  <a:pt x="52574" y="10576"/>
                  <a:pt x="53563" y="10234"/>
                  <a:pt x="53886" y="9340"/>
                </a:cubicBezTo>
                <a:cubicBezTo>
                  <a:pt x="53963" y="9416"/>
                  <a:pt x="54267" y="9549"/>
                  <a:pt x="54172" y="9606"/>
                </a:cubicBezTo>
                <a:cubicBezTo>
                  <a:pt x="51585" y="12421"/>
                  <a:pt x="49188" y="14913"/>
                  <a:pt x="46601" y="17595"/>
                </a:cubicBezTo>
                <a:cubicBezTo>
                  <a:pt x="46639" y="17500"/>
                  <a:pt x="46887" y="17443"/>
                  <a:pt x="46639" y="17310"/>
                </a:cubicBezTo>
                <a:lnTo>
                  <a:pt x="46373" y="17595"/>
                </a:lnTo>
                <a:cubicBezTo>
                  <a:pt x="46392" y="17766"/>
                  <a:pt x="46563" y="17690"/>
                  <a:pt x="46525" y="17804"/>
                </a:cubicBezTo>
                <a:cubicBezTo>
                  <a:pt x="46316" y="17785"/>
                  <a:pt x="46506" y="17842"/>
                  <a:pt x="46487" y="17957"/>
                </a:cubicBezTo>
                <a:cubicBezTo>
                  <a:pt x="45593" y="18451"/>
                  <a:pt x="44585" y="19783"/>
                  <a:pt x="43634" y="20600"/>
                </a:cubicBezTo>
                <a:cubicBezTo>
                  <a:pt x="43178" y="21704"/>
                  <a:pt x="41257" y="22921"/>
                  <a:pt x="40306" y="23834"/>
                </a:cubicBezTo>
                <a:cubicBezTo>
                  <a:pt x="41028" y="23891"/>
                  <a:pt x="41333" y="23092"/>
                  <a:pt x="42017" y="22826"/>
                </a:cubicBezTo>
                <a:cubicBezTo>
                  <a:pt x="41523" y="23301"/>
                  <a:pt x="40952" y="23948"/>
                  <a:pt x="40306" y="24271"/>
                </a:cubicBezTo>
                <a:cubicBezTo>
                  <a:pt x="40210" y="24119"/>
                  <a:pt x="40553" y="24062"/>
                  <a:pt x="40268" y="23872"/>
                </a:cubicBezTo>
                <a:cubicBezTo>
                  <a:pt x="39145" y="25070"/>
                  <a:pt x="37129" y="25774"/>
                  <a:pt x="36330" y="27182"/>
                </a:cubicBezTo>
                <a:cubicBezTo>
                  <a:pt x="36007" y="27163"/>
                  <a:pt x="35683" y="27334"/>
                  <a:pt x="35417" y="27467"/>
                </a:cubicBezTo>
                <a:cubicBezTo>
                  <a:pt x="35417" y="27467"/>
                  <a:pt x="35474" y="27638"/>
                  <a:pt x="35455" y="27657"/>
                </a:cubicBezTo>
                <a:cubicBezTo>
                  <a:pt x="34713" y="28076"/>
                  <a:pt x="33705" y="28741"/>
                  <a:pt x="33002" y="29426"/>
                </a:cubicBezTo>
                <a:cubicBezTo>
                  <a:pt x="33021" y="29255"/>
                  <a:pt x="33344" y="29616"/>
                  <a:pt x="33211" y="29350"/>
                </a:cubicBezTo>
                <a:cubicBezTo>
                  <a:pt x="33458" y="29255"/>
                  <a:pt x="34675" y="28608"/>
                  <a:pt x="35227" y="27866"/>
                </a:cubicBezTo>
                <a:cubicBezTo>
                  <a:pt x="35341" y="28152"/>
                  <a:pt x="35474" y="27809"/>
                  <a:pt x="35341" y="27752"/>
                </a:cubicBezTo>
                <a:cubicBezTo>
                  <a:pt x="36045" y="27448"/>
                  <a:pt x="36806" y="27029"/>
                  <a:pt x="37414" y="26269"/>
                </a:cubicBezTo>
                <a:cubicBezTo>
                  <a:pt x="37490" y="26554"/>
                  <a:pt x="37567" y="26212"/>
                  <a:pt x="37700" y="26326"/>
                </a:cubicBezTo>
                <a:cubicBezTo>
                  <a:pt x="35018" y="28513"/>
                  <a:pt x="32355" y="30282"/>
                  <a:pt x="29197" y="32165"/>
                </a:cubicBezTo>
                <a:cubicBezTo>
                  <a:pt x="29350" y="31937"/>
                  <a:pt x="29673" y="31975"/>
                  <a:pt x="29483" y="31823"/>
                </a:cubicBezTo>
                <a:cubicBezTo>
                  <a:pt x="30015" y="31880"/>
                  <a:pt x="30320" y="31195"/>
                  <a:pt x="30605" y="31081"/>
                </a:cubicBezTo>
                <a:cubicBezTo>
                  <a:pt x="30586" y="31119"/>
                  <a:pt x="30529" y="31157"/>
                  <a:pt x="30586" y="31214"/>
                </a:cubicBezTo>
                <a:cubicBezTo>
                  <a:pt x="30757" y="31195"/>
                  <a:pt x="30852" y="30872"/>
                  <a:pt x="31023" y="30719"/>
                </a:cubicBezTo>
                <a:cubicBezTo>
                  <a:pt x="31080" y="30777"/>
                  <a:pt x="31061" y="30815"/>
                  <a:pt x="31099" y="30872"/>
                </a:cubicBezTo>
                <a:cubicBezTo>
                  <a:pt x="31290" y="30834"/>
                  <a:pt x="30947" y="30662"/>
                  <a:pt x="31138" y="30624"/>
                </a:cubicBezTo>
                <a:cubicBezTo>
                  <a:pt x="31195" y="30815"/>
                  <a:pt x="31214" y="30681"/>
                  <a:pt x="31347" y="30757"/>
                </a:cubicBezTo>
                <a:cubicBezTo>
                  <a:pt x="31898" y="30187"/>
                  <a:pt x="32621" y="29997"/>
                  <a:pt x="33097" y="29445"/>
                </a:cubicBezTo>
                <a:cubicBezTo>
                  <a:pt x="33021" y="29464"/>
                  <a:pt x="32944" y="29445"/>
                  <a:pt x="32849" y="29331"/>
                </a:cubicBezTo>
                <a:cubicBezTo>
                  <a:pt x="31042" y="30529"/>
                  <a:pt x="29369" y="31937"/>
                  <a:pt x="27219" y="32755"/>
                </a:cubicBezTo>
                <a:cubicBezTo>
                  <a:pt x="27942" y="32507"/>
                  <a:pt x="28341" y="31975"/>
                  <a:pt x="29045" y="31766"/>
                </a:cubicBezTo>
                <a:cubicBezTo>
                  <a:pt x="27942" y="32013"/>
                  <a:pt x="26820" y="32869"/>
                  <a:pt x="26059" y="33496"/>
                </a:cubicBezTo>
                <a:cubicBezTo>
                  <a:pt x="26116" y="33477"/>
                  <a:pt x="26135" y="33592"/>
                  <a:pt x="26116" y="33649"/>
                </a:cubicBezTo>
                <a:cubicBezTo>
                  <a:pt x="25127" y="34162"/>
                  <a:pt x="23282" y="35513"/>
                  <a:pt x="21646" y="36426"/>
                </a:cubicBezTo>
                <a:cubicBezTo>
                  <a:pt x="20885" y="36844"/>
                  <a:pt x="19421" y="37320"/>
                  <a:pt x="19421" y="37776"/>
                </a:cubicBezTo>
                <a:cubicBezTo>
                  <a:pt x="18413" y="37947"/>
                  <a:pt x="17652" y="38784"/>
                  <a:pt x="16701" y="39298"/>
                </a:cubicBezTo>
                <a:cubicBezTo>
                  <a:pt x="15445" y="39983"/>
                  <a:pt x="13848" y="40534"/>
                  <a:pt x="12897" y="41295"/>
                </a:cubicBezTo>
                <a:cubicBezTo>
                  <a:pt x="13144" y="41162"/>
                  <a:pt x="13410" y="41010"/>
                  <a:pt x="13657" y="41067"/>
                </a:cubicBezTo>
                <a:cubicBezTo>
                  <a:pt x="13467" y="41333"/>
                  <a:pt x="13125" y="41238"/>
                  <a:pt x="13163" y="41599"/>
                </a:cubicBezTo>
                <a:cubicBezTo>
                  <a:pt x="13448" y="41295"/>
                  <a:pt x="13943" y="41238"/>
                  <a:pt x="13657" y="40972"/>
                </a:cubicBezTo>
                <a:cubicBezTo>
                  <a:pt x="13791" y="40953"/>
                  <a:pt x="13905" y="40686"/>
                  <a:pt x="14038" y="40819"/>
                </a:cubicBezTo>
                <a:cubicBezTo>
                  <a:pt x="14076" y="41048"/>
                  <a:pt x="13733" y="40858"/>
                  <a:pt x="13886" y="41105"/>
                </a:cubicBezTo>
                <a:cubicBezTo>
                  <a:pt x="14171" y="41048"/>
                  <a:pt x="14304" y="40743"/>
                  <a:pt x="14704" y="40858"/>
                </a:cubicBezTo>
                <a:cubicBezTo>
                  <a:pt x="12630" y="42170"/>
                  <a:pt x="10272" y="43064"/>
                  <a:pt x="7989" y="44357"/>
                </a:cubicBezTo>
                <a:cubicBezTo>
                  <a:pt x="8179" y="44281"/>
                  <a:pt x="8693" y="44490"/>
                  <a:pt x="8503" y="44129"/>
                </a:cubicBezTo>
                <a:cubicBezTo>
                  <a:pt x="9948" y="43749"/>
                  <a:pt x="11831" y="43064"/>
                  <a:pt x="12916" y="42132"/>
                </a:cubicBezTo>
                <a:cubicBezTo>
                  <a:pt x="13087" y="42303"/>
                  <a:pt x="13638" y="42018"/>
                  <a:pt x="13676" y="41809"/>
                </a:cubicBezTo>
                <a:cubicBezTo>
                  <a:pt x="13733" y="42113"/>
                  <a:pt x="13752" y="41732"/>
                  <a:pt x="13943" y="41923"/>
                </a:cubicBezTo>
                <a:cubicBezTo>
                  <a:pt x="13296" y="42227"/>
                  <a:pt x="12554" y="42684"/>
                  <a:pt x="11850" y="42988"/>
                </a:cubicBezTo>
                <a:cubicBezTo>
                  <a:pt x="12592" y="42931"/>
                  <a:pt x="13619" y="42227"/>
                  <a:pt x="14209" y="41847"/>
                </a:cubicBezTo>
                <a:cubicBezTo>
                  <a:pt x="14114" y="42056"/>
                  <a:pt x="13771" y="41751"/>
                  <a:pt x="13810" y="41732"/>
                </a:cubicBezTo>
                <a:cubicBezTo>
                  <a:pt x="14209" y="41923"/>
                  <a:pt x="15198" y="41847"/>
                  <a:pt x="15008" y="41219"/>
                </a:cubicBezTo>
                <a:cubicBezTo>
                  <a:pt x="14742" y="41314"/>
                  <a:pt x="14723" y="41485"/>
                  <a:pt x="14494" y="41466"/>
                </a:cubicBezTo>
                <a:cubicBezTo>
                  <a:pt x="15122" y="40858"/>
                  <a:pt x="15864" y="40610"/>
                  <a:pt x="16510" y="40496"/>
                </a:cubicBezTo>
                <a:cubicBezTo>
                  <a:pt x="16701" y="40572"/>
                  <a:pt x="16549" y="40572"/>
                  <a:pt x="16606" y="40705"/>
                </a:cubicBezTo>
                <a:cubicBezTo>
                  <a:pt x="16948" y="40572"/>
                  <a:pt x="16491" y="40553"/>
                  <a:pt x="16549" y="40363"/>
                </a:cubicBezTo>
                <a:cubicBezTo>
                  <a:pt x="16720" y="40705"/>
                  <a:pt x="16701" y="40211"/>
                  <a:pt x="16796" y="40382"/>
                </a:cubicBezTo>
                <a:cubicBezTo>
                  <a:pt x="16853" y="40439"/>
                  <a:pt x="16720" y="40629"/>
                  <a:pt x="16891" y="40591"/>
                </a:cubicBezTo>
                <a:cubicBezTo>
                  <a:pt x="16815" y="40306"/>
                  <a:pt x="17157" y="40401"/>
                  <a:pt x="17309" y="40306"/>
                </a:cubicBezTo>
                <a:cubicBezTo>
                  <a:pt x="17214" y="40173"/>
                  <a:pt x="17195" y="40078"/>
                  <a:pt x="17309" y="40021"/>
                </a:cubicBezTo>
                <a:cubicBezTo>
                  <a:pt x="17366" y="40135"/>
                  <a:pt x="17233" y="40154"/>
                  <a:pt x="17366" y="40287"/>
                </a:cubicBezTo>
                <a:cubicBezTo>
                  <a:pt x="17557" y="40230"/>
                  <a:pt x="17290" y="40002"/>
                  <a:pt x="17347" y="39906"/>
                </a:cubicBezTo>
                <a:cubicBezTo>
                  <a:pt x="17842" y="40002"/>
                  <a:pt x="18108" y="39545"/>
                  <a:pt x="18622" y="39583"/>
                </a:cubicBezTo>
                <a:cubicBezTo>
                  <a:pt x="18470" y="38974"/>
                  <a:pt x="18736" y="39298"/>
                  <a:pt x="18888" y="38917"/>
                </a:cubicBezTo>
                <a:cubicBezTo>
                  <a:pt x="19326" y="39279"/>
                  <a:pt x="18793" y="39260"/>
                  <a:pt x="18964" y="39355"/>
                </a:cubicBezTo>
                <a:cubicBezTo>
                  <a:pt x="21075" y="38366"/>
                  <a:pt x="23339" y="36673"/>
                  <a:pt x="25184" y="36007"/>
                </a:cubicBezTo>
                <a:cubicBezTo>
                  <a:pt x="24899" y="35988"/>
                  <a:pt x="24823" y="36254"/>
                  <a:pt x="24747" y="36445"/>
                </a:cubicBezTo>
                <a:cubicBezTo>
                  <a:pt x="24670" y="36312"/>
                  <a:pt x="24823" y="36312"/>
                  <a:pt x="24632" y="36235"/>
                </a:cubicBezTo>
                <a:cubicBezTo>
                  <a:pt x="24423" y="36331"/>
                  <a:pt x="24708" y="36540"/>
                  <a:pt x="24423" y="36388"/>
                </a:cubicBezTo>
                <a:cubicBezTo>
                  <a:pt x="24480" y="36464"/>
                  <a:pt x="24575" y="36559"/>
                  <a:pt x="24537" y="36597"/>
                </a:cubicBezTo>
                <a:cubicBezTo>
                  <a:pt x="23948" y="36464"/>
                  <a:pt x="24062" y="36825"/>
                  <a:pt x="23586" y="37129"/>
                </a:cubicBezTo>
                <a:cubicBezTo>
                  <a:pt x="23529" y="37072"/>
                  <a:pt x="23567" y="37034"/>
                  <a:pt x="23529" y="36977"/>
                </a:cubicBezTo>
                <a:cubicBezTo>
                  <a:pt x="23339" y="37244"/>
                  <a:pt x="23130" y="37586"/>
                  <a:pt x="22749" y="37567"/>
                </a:cubicBezTo>
                <a:cubicBezTo>
                  <a:pt x="22806" y="37510"/>
                  <a:pt x="22921" y="37472"/>
                  <a:pt x="22863" y="37377"/>
                </a:cubicBezTo>
                <a:cubicBezTo>
                  <a:pt x="22654" y="37472"/>
                  <a:pt x="22673" y="37776"/>
                  <a:pt x="22407" y="37719"/>
                </a:cubicBezTo>
                <a:cubicBezTo>
                  <a:pt x="22540" y="37852"/>
                  <a:pt x="22711" y="37909"/>
                  <a:pt x="22616" y="38061"/>
                </a:cubicBezTo>
                <a:cubicBezTo>
                  <a:pt x="22426" y="37890"/>
                  <a:pt x="22350" y="37700"/>
                  <a:pt x="22103" y="37738"/>
                </a:cubicBezTo>
                <a:cubicBezTo>
                  <a:pt x="22179" y="37871"/>
                  <a:pt x="22293" y="37852"/>
                  <a:pt x="22255" y="37928"/>
                </a:cubicBezTo>
                <a:cubicBezTo>
                  <a:pt x="22046" y="37795"/>
                  <a:pt x="21874" y="38309"/>
                  <a:pt x="21665" y="38176"/>
                </a:cubicBezTo>
                <a:cubicBezTo>
                  <a:pt x="21722" y="38119"/>
                  <a:pt x="22065" y="37928"/>
                  <a:pt x="21855" y="37928"/>
                </a:cubicBezTo>
                <a:cubicBezTo>
                  <a:pt x="21570" y="38157"/>
                  <a:pt x="20999" y="38195"/>
                  <a:pt x="21152" y="38746"/>
                </a:cubicBezTo>
                <a:cubicBezTo>
                  <a:pt x="21437" y="38423"/>
                  <a:pt x="22008" y="38214"/>
                  <a:pt x="22445" y="37985"/>
                </a:cubicBezTo>
                <a:cubicBezTo>
                  <a:pt x="21836" y="38689"/>
                  <a:pt x="20752" y="38955"/>
                  <a:pt x="20220" y="39317"/>
                </a:cubicBezTo>
                <a:cubicBezTo>
                  <a:pt x="19611" y="39735"/>
                  <a:pt x="18831" y="40116"/>
                  <a:pt x="18508" y="40439"/>
                </a:cubicBezTo>
                <a:cubicBezTo>
                  <a:pt x="18432" y="40344"/>
                  <a:pt x="18317" y="40230"/>
                  <a:pt x="18356" y="40154"/>
                </a:cubicBezTo>
                <a:cubicBezTo>
                  <a:pt x="19173" y="39754"/>
                  <a:pt x="19725" y="39469"/>
                  <a:pt x="20467" y="38955"/>
                </a:cubicBezTo>
                <a:cubicBezTo>
                  <a:pt x="19154" y="39355"/>
                  <a:pt x="17842" y="40230"/>
                  <a:pt x="16739" y="40896"/>
                </a:cubicBezTo>
                <a:cubicBezTo>
                  <a:pt x="16434" y="41086"/>
                  <a:pt x="15997" y="41143"/>
                  <a:pt x="16016" y="41580"/>
                </a:cubicBezTo>
                <a:cubicBezTo>
                  <a:pt x="16701" y="41200"/>
                  <a:pt x="17690" y="40230"/>
                  <a:pt x="18413" y="40401"/>
                </a:cubicBezTo>
                <a:cubicBezTo>
                  <a:pt x="18203" y="40629"/>
                  <a:pt x="18070" y="40591"/>
                  <a:pt x="17937" y="40553"/>
                </a:cubicBezTo>
                <a:cubicBezTo>
                  <a:pt x="17975" y="40591"/>
                  <a:pt x="17994" y="40629"/>
                  <a:pt x="17956" y="40648"/>
                </a:cubicBezTo>
                <a:cubicBezTo>
                  <a:pt x="17994" y="40705"/>
                  <a:pt x="17975" y="40743"/>
                  <a:pt x="17994" y="40800"/>
                </a:cubicBezTo>
                <a:cubicBezTo>
                  <a:pt x="18317" y="40819"/>
                  <a:pt x="18432" y="40363"/>
                  <a:pt x="18622" y="40268"/>
                </a:cubicBezTo>
                <a:cubicBezTo>
                  <a:pt x="18641" y="40268"/>
                  <a:pt x="18679" y="40420"/>
                  <a:pt x="18679" y="40420"/>
                </a:cubicBezTo>
                <a:cubicBezTo>
                  <a:pt x="19288" y="40344"/>
                  <a:pt x="19554" y="39792"/>
                  <a:pt x="20105" y="39507"/>
                </a:cubicBezTo>
                <a:cubicBezTo>
                  <a:pt x="20220" y="39450"/>
                  <a:pt x="20353" y="39545"/>
                  <a:pt x="20505" y="39507"/>
                </a:cubicBezTo>
                <a:cubicBezTo>
                  <a:pt x="20866" y="39412"/>
                  <a:pt x="21627" y="38613"/>
                  <a:pt x="22103" y="38727"/>
                </a:cubicBezTo>
                <a:cubicBezTo>
                  <a:pt x="22578" y="38233"/>
                  <a:pt x="23491" y="37795"/>
                  <a:pt x="23986" y="37624"/>
                </a:cubicBezTo>
                <a:cubicBezTo>
                  <a:pt x="23263" y="38271"/>
                  <a:pt x="22369" y="38575"/>
                  <a:pt x="21703" y="39127"/>
                </a:cubicBezTo>
                <a:cubicBezTo>
                  <a:pt x="21646" y="39070"/>
                  <a:pt x="21684" y="39032"/>
                  <a:pt x="21646" y="38974"/>
                </a:cubicBezTo>
                <a:cubicBezTo>
                  <a:pt x="21152" y="39374"/>
                  <a:pt x="20619" y="39469"/>
                  <a:pt x="20239" y="40002"/>
                </a:cubicBezTo>
                <a:cubicBezTo>
                  <a:pt x="20182" y="39926"/>
                  <a:pt x="20201" y="39887"/>
                  <a:pt x="20182" y="39849"/>
                </a:cubicBezTo>
                <a:cubicBezTo>
                  <a:pt x="19744" y="40097"/>
                  <a:pt x="19630" y="40249"/>
                  <a:pt x="19230" y="40230"/>
                </a:cubicBezTo>
                <a:cubicBezTo>
                  <a:pt x="19345" y="40458"/>
                  <a:pt x="19421" y="40325"/>
                  <a:pt x="19516" y="40420"/>
                </a:cubicBezTo>
                <a:cubicBezTo>
                  <a:pt x="19345" y="40439"/>
                  <a:pt x="19307" y="40724"/>
                  <a:pt x="19211" y="40610"/>
                </a:cubicBezTo>
                <a:cubicBezTo>
                  <a:pt x="19345" y="40534"/>
                  <a:pt x="19116" y="40192"/>
                  <a:pt x="19116" y="40401"/>
                </a:cubicBezTo>
                <a:cubicBezTo>
                  <a:pt x="19307" y="40382"/>
                  <a:pt x="19059" y="40572"/>
                  <a:pt x="18983" y="40496"/>
                </a:cubicBezTo>
                <a:cubicBezTo>
                  <a:pt x="19040" y="40572"/>
                  <a:pt x="19135" y="40667"/>
                  <a:pt x="19097" y="40705"/>
                </a:cubicBezTo>
                <a:cubicBezTo>
                  <a:pt x="18508" y="40877"/>
                  <a:pt x="18394" y="41238"/>
                  <a:pt x="17766" y="41333"/>
                </a:cubicBezTo>
                <a:cubicBezTo>
                  <a:pt x="17766" y="41162"/>
                  <a:pt x="18089" y="41219"/>
                  <a:pt x="18222" y="41010"/>
                </a:cubicBezTo>
                <a:cubicBezTo>
                  <a:pt x="17709" y="40743"/>
                  <a:pt x="17062" y="41751"/>
                  <a:pt x="16891" y="41561"/>
                </a:cubicBezTo>
                <a:cubicBezTo>
                  <a:pt x="16682" y="41885"/>
                  <a:pt x="16130" y="41809"/>
                  <a:pt x="15997" y="42246"/>
                </a:cubicBezTo>
                <a:cubicBezTo>
                  <a:pt x="15731" y="41904"/>
                  <a:pt x="15122" y="42684"/>
                  <a:pt x="14875" y="42798"/>
                </a:cubicBezTo>
                <a:cubicBezTo>
                  <a:pt x="14780" y="42893"/>
                  <a:pt x="14665" y="42569"/>
                  <a:pt x="14570" y="42722"/>
                </a:cubicBezTo>
                <a:cubicBezTo>
                  <a:pt x="14418" y="43159"/>
                  <a:pt x="13886" y="42855"/>
                  <a:pt x="13886" y="43368"/>
                </a:cubicBezTo>
                <a:cubicBezTo>
                  <a:pt x="14171" y="43273"/>
                  <a:pt x="14513" y="43083"/>
                  <a:pt x="14704" y="43007"/>
                </a:cubicBezTo>
                <a:cubicBezTo>
                  <a:pt x="14799" y="43235"/>
                  <a:pt x="14285" y="43197"/>
                  <a:pt x="14361" y="43425"/>
                </a:cubicBezTo>
                <a:cubicBezTo>
                  <a:pt x="15540" y="43045"/>
                  <a:pt x="15807" y="42018"/>
                  <a:pt x="17119" y="41771"/>
                </a:cubicBezTo>
                <a:cubicBezTo>
                  <a:pt x="17005" y="41904"/>
                  <a:pt x="16701" y="41942"/>
                  <a:pt x="16834" y="42170"/>
                </a:cubicBezTo>
                <a:cubicBezTo>
                  <a:pt x="18413" y="41485"/>
                  <a:pt x="19192" y="41067"/>
                  <a:pt x="20505" y="40097"/>
                </a:cubicBezTo>
                <a:cubicBezTo>
                  <a:pt x="20657" y="40116"/>
                  <a:pt x="20562" y="40344"/>
                  <a:pt x="20733" y="40211"/>
                </a:cubicBezTo>
                <a:cubicBezTo>
                  <a:pt x="20467" y="39945"/>
                  <a:pt x="21114" y="40192"/>
                  <a:pt x="20714" y="39945"/>
                </a:cubicBezTo>
                <a:cubicBezTo>
                  <a:pt x="20942" y="39945"/>
                  <a:pt x="20961" y="39926"/>
                  <a:pt x="21133" y="39735"/>
                </a:cubicBezTo>
                <a:cubicBezTo>
                  <a:pt x="21513" y="40097"/>
                  <a:pt x="21570" y="39640"/>
                  <a:pt x="21684" y="39431"/>
                </a:cubicBezTo>
                <a:cubicBezTo>
                  <a:pt x="21893" y="39716"/>
                  <a:pt x="22255" y="38993"/>
                  <a:pt x="22369" y="39317"/>
                </a:cubicBezTo>
                <a:cubicBezTo>
                  <a:pt x="22521" y="39013"/>
                  <a:pt x="22768" y="39108"/>
                  <a:pt x="22940" y="39108"/>
                </a:cubicBezTo>
                <a:cubicBezTo>
                  <a:pt x="23225" y="39089"/>
                  <a:pt x="23929" y="38765"/>
                  <a:pt x="23929" y="38442"/>
                </a:cubicBezTo>
                <a:cubicBezTo>
                  <a:pt x="23929" y="38651"/>
                  <a:pt x="24309" y="37871"/>
                  <a:pt x="24271" y="38385"/>
                </a:cubicBezTo>
                <a:lnTo>
                  <a:pt x="24518" y="38195"/>
                </a:lnTo>
                <a:cubicBezTo>
                  <a:pt x="24556" y="38042"/>
                  <a:pt x="24290" y="38004"/>
                  <a:pt x="24366" y="37928"/>
                </a:cubicBezTo>
                <a:cubicBezTo>
                  <a:pt x="24537" y="38176"/>
                  <a:pt x="24651" y="37909"/>
                  <a:pt x="24823" y="37985"/>
                </a:cubicBezTo>
                <a:cubicBezTo>
                  <a:pt x="24727" y="38042"/>
                  <a:pt x="24766" y="38100"/>
                  <a:pt x="24880" y="38138"/>
                </a:cubicBezTo>
                <a:cubicBezTo>
                  <a:pt x="24461" y="38328"/>
                  <a:pt x="24138" y="38651"/>
                  <a:pt x="23662" y="38860"/>
                </a:cubicBezTo>
                <a:cubicBezTo>
                  <a:pt x="23719" y="38936"/>
                  <a:pt x="23814" y="39013"/>
                  <a:pt x="23757" y="39070"/>
                </a:cubicBezTo>
                <a:cubicBezTo>
                  <a:pt x="23643" y="38993"/>
                  <a:pt x="23529" y="39070"/>
                  <a:pt x="23415" y="39032"/>
                </a:cubicBezTo>
                <a:cubicBezTo>
                  <a:pt x="23624" y="39260"/>
                  <a:pt x="23187" y="39260"/>
                  <a:pt x="23358" y="39469"/>
                </a:cubicBezTo>
                <a:cubicBezTo>
                  <a:pt x="23187" y="39317"/>
                  <a:pt x="23282" y="39260"/>
                  <a:pt x="23149" y="39127"/>
                </a:cubicBezTo>
                <a:cubicBezTo>
                  <a:pt x="22749" y="39222"/>
                  <a:pt x="22692" y="39887"/>
                  <a:pt x="22331" y="39830"/>
                </a:cubicBezTo>
                <a:cubicBezTo>
                  <a:pt x="22255" y="39754"/>
                  <a:pt x="22597" y="39583"/>
                  <a:pt x="22388" y="39583"/>
                </a:cubicBezTo>
                <a:cubicBezTo>
                  <a:pt x="22179" y="39868"/>
                  <a:pt x="21228" y="40021"/>
                  <a:pt x="21171" y="40477"/>
                </a:cubicBezTo>
                <a:cubicBezTo>
                  <a:pt x="20752" y="40230"/>
                  <a:pt x="20391" y="40896"/>
                  <a:pt x="19972" y="40858"/>
                </a:cubicBezTo>
                <a:cubicBezTo>
                  <a:pt x="19953" y="40515"/>
                  <a:pt x="20467" y="40534"/>
                  <a:pt x="20372" y="40268"/>
                </a:cubicBezTo>
                <a:cubicBezTo>
                  <a:pt x="19668" y="41409"/>
                  <a:pt x="18241" y="41504"/>
                  <a:pt x="17804" y="42455"/>
                </a:cubicBezTo>
                <a:cubicBezTo>
                  <a:pt x="17880" y="42474"/>
                  <a:pt x="18184" y="42684"/>
                  <a:pt x="18108" y="42436"/>
                </a:cubicBezTo>
                <a:cubicBezTo>
                  <a:pt x="18032" y="42474"/>
                  <a:pt x="17956" y="42455"/>
                  <a:pt x="17899" y="42398"/>
                </a:cubicBezTo>
                <a:cubicBezTo>
                  <a:pt x="18013" y="42341"/>
                  <a:pt x="17899" y="42208"/>
                  <a:pt x="18051" y="42189"/>
                </a:cubicBezTo>
                <a:cubicBezTo>
                  <a:pt x="18298" y="42455"/>
                  <a:pt x="19040" y="42094"/>
                  <a:pt x="19402" y="41732"/>
                </a:cubicBezTo>
                <a:cubicBezTo>
                  <a:pt x="19345" y="41751"/>
                  <a:pt x="19288" y="41828"/>
                  <a:pt x="19230" y="41751"/>
                </a:cubicBezTo>
                <a:lnTo>
                  <a:pt x="19440" y="41599"/>
                </a:lnTo>
                <a:cubicBezTo>
                  <a:pt x="19516" y="41885"/>
                  <a:pt x="19630" y="41618"/>
                  <a:pt x="19535" y="41542"/>
                </a:cubicBezTo>
                <a:lnTo>
                  <a:pt x="19801" y="41637"/>
                </a:lnTo>
                <a:cubicBezTo>
                  <a:pt x="20543" y="41181"/>
                  <a:pt x="21209" y="40838"/>
                  <a:pt x="22141" y="40363"/>
                </a:cubicBezTo>
                <a:cubicBezTo>
                  <a:pt x="22198" y="40458"/>
                  <a:pt x="22160" y="40515"/>
                  <a:pt x="22217" y="40610"/>
                </a:cubicBezTo>
                <a:cubicBezTo>
                  <a:pt x="22312" y="40458"/>
                  <a:pt x="22255" y="40496"/>
                  <a:pt x="22426" y="40458"/>
                </a:cubicBezTo>
                <a:cubicBezTo>
                  <a:pt x="22312" y="40211"/>
                  <a:pt x="22236" y="40496"/>
                  <a:pt x="22141" y="40268"/>
                </a:cubicBezTo>
                <a:cubicBezTo>
                  <a:pt x="22388" y="40363"/>
                  <a:pt x="22635" y="40135"/>
                  <a:pt x="22559" y="39964"/>
                </a:cubicBezTo>
                <a:cubicBezTo>
                  <a:pt x="22844" y="40040"/>
                  <a:pt x="23396" y="39868"/>
                  <a:pt x="23358" y="39564"/>
                </a:cubicBezTo>
                <a:cubicBezTo>
                  <a:pt x="23605" y="39945"/>
                  <a:pt x="23872" y="39583"/>
                  <a:pt x="23510" y="39640"/>
                </a:cubicBezTo>
                <a:cubicBezTo>
                  <a:pt x="23643" y="39564"/>
                  <a:pt x="23776" y="39355"/>
                  <a:pt x="23948" y="39621"/>
                </a:cubicBezTo>
                <a:cubicBezTo>
                  <a:pt x="23872" y="39735"/>
                  <a:pt x="23643" y="39926"/>
                  <a:pt x="23434" y="39792"/>
                </a:cubicBezTo>
                <a:cubicBezTo>
                  <a:pt x="23605" y="40078"/>
                  <a:pt x="23415" y="40002"/>
                  <a:pt x="23282" y="40116"/>
                </a:cubicBezTo>
                <a:cubicBezTo>
                  <a:pt x="23263" y="40040"/>
                  <a:pt x="23187" y="39811"/>
                  <a:pt x="23092" y="39964"/>
                </a:cubicBezTo>
                <a:cubicBezTo>
                  <a:pt x="23225" y="40135"/>
                  <a:pt x="23130" y="40078"/>
                  <a:pt x="23149" y="40287"/>
                </a:cubicBezTo>
                <a:cubicBezTo>
                  <a:pt x="23358" y="40097"/>
                  <a:pt x="23548" y="40116"/>
                  <a:pt x="23757" y="40135"/>
                </a:cubicBezTo>
                <a:cubicBezTo>
                  <a:pt x="22616" y="41010"/>
                  <a:pt x="20923" y="41618"/>
                  <a:pt x="20048" y="42322"/>
                </a:cubicBezTo>
                <a:cubicBezTo>
                  <a:pt x="19972" y="41771"/>
                  <a:pt x="20961" y="41885"/>
                  <a:pt x="21056" y="41428"/>
                </a:cubicBezTo>
                <a:cubicBezTo>
                  <a:pt x="21018" y="41428"/>
                  <a:pt x="20980" y="41485"/>
                  <a:pt x="20923" y="41428"/>
                </a:cubicBezTo>
                <a:cubicBezTo>
                  <a:pt x="21037" y="41314"/>
                  <a:pt x="21323" y="41409"/>
                  <a:pt x="21171" y="41143"/>
                </a:cubicBezTo>
                <a:cubicBezTo>
                  <a:pt x="20961" y="41162"/>
                  <a:pt x="20904" y="41599"/>
                  <a:pt x="20752" y="41352"/>
                </a:cubicBezTo>
                <a:cubicBezTo>
                  <a:pt x="20676" y="41580"/>
                  <a:pt x="20543" y="41732"/>
                  <a:pt x="20334" y="41751"/>
                </a:cubicBezTo>
                <a:cubicBezTo>
                  <a:pt x="20334" y="41656"/>
                  <a:pt x="20657" y="41447"/>
                  <a:pt x="20486" y="41447"/>
                </a:cubicBezTo>
                <a:cubicBezTo>
                  <a:pt x="20315" y="41542"/>
                  <a:pt x="20334" y="41732"/>
                  <a:pt x="20105" y="41809"/>
                </a:cubicBezTo>
                <a:cubicBezTo>
                  <a:pt x="20067" y="41542"/>
                  <a:pt x="20010" y="41828"/>
                  <a:pt x="19801" y="41828"/>
                </a:cubicBezTo>
                <a:cubicBezTo>
                  <a:pt x="19915" y="42075"/>
                  <a:pt x="19801" y="42056"/>
                  <a:pt x="19554" y="42113"/>
                </a:cubicBezTo>
                <a:cubicBezTo>
                  <a:pt x="19630" y="42208"/>
                  <a:pt x="19725" y="42322"/>
                  <a:pt x="19611" y="42360"/>
                </a:cubicBezTo>
                <a:cubicBezTo>
                  <a:pt x="19592" y="42170"/>
                  <a:pt x="19497" y="42246"/>
                  <a:pt x="19383" y="42227"/>
                </a:cubicBezTo>
                <a:cubicBezTo>
                  <a:pt x="19459" y="42322"/>
                  <a:pt x="19554" y="42436"/>
                  <a:pt x="19440" y="42474"/>
                </a:cubicBezTo>
                <a:cubicBezTo>
                  <a:pt x="19421" y="42341"/>
                  <a:pt x="19364" y="42284"/>
                  <a:pt x="19249" y="42227"/>
                </a:cubicBezTo>
                <a:cubicBezTo>
                  <a:pt x="18888" y="42569"/>
                  <a:pt x="18336" y="42645"/>
                  <a:pt x="18013" y="43083"/>
                </a:cubicBezTo>
                <a:cubicBezTo>
                  <a:pt x="18356" y="43083"/>
                  <a:pt x="18926" y="42341"/>
                  <a:pt x="19402" y="42512"/>
                </a:cubicBezTo>
                <a:cubicBezTo>
                  <a:pt x="19211" y="42588"/>
                  <a:pt x="18831" y="43064"/>
                  <a:pt x="18584" y="42874"/>
                </a:cubicBezTo>
                <a:cubicBezTo>
                  <a:pt x="18698" y="42988"/>
                  <a:pt x="18584" y="43178"/>
                  <a:pt x="18356" y="43026"/>
                </a:cubicBezTo>
                <a:cubicBezTo>
                  <a:pt x="18508" y="43311"/>
                  <a:pt x="18241" y="43444"/>
                  <a:pt x="18165" y="43635"/>
                </a:cubicBezTo>
                <a:cubicBezTo>
                  <a:pt x="18622" y="43520"/>
                  <a:pt x="19078" y="43216"/>
                  <a:pt x="19630" y="42912"/>
                </a:cubicBezTo>
                <a:cubicBezTo>
                  <a:pt x="19687" y="42988"/>
                  <a:pt x="19649" y="43045"/>
                  <a:pt x="19744" y="43121"/>
                </a:cubicBezTo>
                <a:cubicBezTo>
                  <a:pt x="19858" y="43045"/>
                  <a:pt x="19972" y="42931"/>
                  <a:pt x="20086" y="42988"/>
                </a:cubicBezTo>
                <a:cubicBezTo>
                  <a:pt x="19782" y="42760"/>
                  <a:pt x="20410" y="42417"/>
                  <a:pt x="20638" y="42417"/>
                </a:cubicBezTo>
                <a:cubicBezTo>
                  <a:pt x="20581" y="42588"/>
                  <a:pt x="20372" y="42493"/>
                  <a:pt x="20429" y="42741"/>
                </a:cubicBezTo>
                <a:cubicBezTo>
                  <a:pt x="20904" y="42493"/>
                  <a:pt x="21399" y="42189"/>
                  <a:pt x="21893" y="42094"/>
                </a:cubicBezTo>
                <a:cubicBezTo>
                  <a:pt x="21779" y="42227"/>
                  <a:pt x="21437" y="42284"/>
                  <a:pt x="21475" y="42493"/>
                </a:cubicBezTo>
                <a:cubicBezTo>
                  <a:pt x="21760" y="42303"/>
                  <a:pt x="22293" y="42208"/>
                  <a:pt x="22293" y="41904"/>
                </a:cubicBezTo>
                <a:cubicBezTo>
                  <a:pt x="22141" y="42056"/>
                  <a:pt x="22122" y="41732"/>
                  <a:pt x="22274" y="41713"/>
                </a:cubicBezTo>
                <a:cubicBezTo>
                  <a:pt x="22483" y="41923"/>
                  <a:pt x="22426" y="42037"/>
                  <a:pt x="22445" y="42189"/>
                </a:cubicBezTo>
                <a:cubicBezTo>
                  <a:pt x="22483" y="42113"/>
                  <a:pt x="22711" y="42094"/>
                  <a:pt x="22616" y="41980"/>
                </a:cubicBezTo>
                <a:cubicBezTo>
                  <a:pt x="22445" y="42056"/>
                  <a:pt x="22502" y="41828"/>
                  <a:pt x="22464" y="41694"/>
                </a:cubicBezTo>
                <a:cubicBezTo>
                  <a:pt x="22331" y="41637"/>
                  <a:pt x="22217" y="41713"/>
                  <a:pt x="22103" y="41656"/>
                </a:cubicBezTo>
                <a:cubicBezTo>
                  <a:pt x="22445" y="41352"/>
                  <a:pt x="22673" y="41162"/>
                  <a:pt x="22997" y="41105"/>
                </a:cubicBezTo>
                <a:cubicBezTo>
                  <a:pt x="22882" y="41504"/>
                  <a:pt x="22711" y="41333"/>
                  <a:pt x="22407" y="41542"/>
                </a:cubicBezTo>
                <a:cubicBezTo>
                  <a:pt x="23111" y="41637"/>
                  <a:pt x="23548" y="40934"/>
                  <a:pt x="24176" y="40915"/>
                </a:cubicBezTo>
                <a:cubicBezTo>
                  <a:pt x="23967" y="40934"/>
                  <a:pt x="23377" y="41428"/>
                  <a:pt x="23891" y="41143"/>
                </a:cubicBezTo>
                <a:cubicBezTo>
                  <a:pt x="24918" y="40724"/>
                  <a:pt x="25089" y="40040"/>
                  <a:pt x="26059" y="39811"/>
                </a:cubicBezTo>
                <a:cubicBezTo>
                  <a:pt x="25812" y="39945"/>
                  <a:pt x="25812" y="40021"/>
                  <a:pt x="25621" y="40040"/>
                </a:cubicBezTo>
                <a:cubicBezTo>
                  <a:pt x="25793" y="40154"/>
                  <a:pt x="25717" y="40382"/>
                  <a:pt x="25869" y="40344"/>
                </a:cubicBezTo>
                <a:cubicBezTo>
                  <a:pt x="25717" y="40192"/>
                  <a:pt x="26154" y="40382"/>
                  <a:pt x="25983" y="40154"/>
                </a:cubicBezTo>
                <a:cubicBezTo>
                  <a:pt x="25945" y="40173"/>
                  <a:pt x="25907" y="40211"/>
                  <a:pt x="25850" y="40154"/>
                </a:cubicBezTo>
                <a:cubicBezTo>
                  <a:pt x="26040" y="39983"/>
                  <a:pt x="26040" y="40040"/>
                  <a:pt x="26230" y="39773"/>
                </a:cubicBezTo>
                <a:cubicBezTo>
                  <a:pt x="26306" y="39773"/>
                  <a:pt x="26420" y="40002"/>
                  <a:pt x="26515" y="39964"/>
                </a:cubicBezTo>
                <a:cubicBezTo>
                  <a:pt x="26287" y="39659"/>
                  <a:pt x="26668" y="39792"/>
                  <a:pt x="26515" y="39564"/>
                </a:cubicBezTo>
                <a:cubicBezTo>
                  <a:pt x="26439" y="39602"/>
                  <a:pt x="26382" y="39697"/>
                  <a:pt x="26306" y="39621"/>
                </a:cubicBezTo>
                <a:cubicBezTo>
                  <a:pt x="26439" y="39583"/>
                  <a:pt x="26534" y="39317"/>
                  <a:pt x="26687" y="39431"/>
                </a:cubicBezTo>
                <a:cubicBezTo>
                  <a:pt x="26534" y="39431"/>
                  <a:pt x="26573" y="39678"/>
                  <a:pt x="26706" y="39621"/>
                </a:cubicBezTo>
                <a:cubicBezTo>
                  <a:pt x="27086" y="39564"/>
                  <a:pt x="27961" y="38860"/>
                  <a:pt x="28494" y="38727"/>
                </a:cubicBezTo>
                <a:cubicBezTo>
                  <a:pt x="28265" y="38784"/>
                  <a:pt x="28551" y="38993"/>
                  <a:pt x="28437" y="39070"/>
                </a:cubicBezTo>
                <a:cubicBezTo>
                  <a:pt x="28379" y="38993"/>
                  <a:pt x="28418" y="38955"/>
                  <a:pt x="28322" y="38860"/>
                </a:cubicBezTo>
                <a:cubicBezTo>
                  <a:pt x="28132" y="39241"/>
                  <a:pt x="27276" y="39260"/>
                  <a:pt x="27428" y="39754"/>
                </a:cubicBezTo>
                <a:cubicBezTo>
                  <a:pt x="27181" y="39393"/>
                  <a:pt x="27276" y="40154"/>
                  <a:pt x="26858" y="39792"/>
                </a:cubicBezTo>
                <a:cubicBezTo>
                  <a:pt x="27048" y="40116"/>
                  <a:pt x="26915" y="39983"/>
                  <a:pt x="26687" y="39926"/>
                </a:cubicBezTo>
                <a:cubicBezTo>
                  <a:pt x="26649" y="40230"/>
                  <a:pt x="27219" y="39983"/>
                  <a:pt x="27048" y="40344"/>
                </a:cubicBezTo>
                <a:cubicBezTo>
                  <a:pt x="27219" y="40230"/>
                  <a:pt x="27600" y="40059"/>
                  <a:pt x="27714" y="39926"/>
                </a:cubicBezTo>
                <a:cubicBezTo>
                  <a:pt x="27486" y="39849"/>
                  <a:pt x="27295" y="40249"/>
                  <a:pt x="27067" y="40040"/>
                </a:cubicBezTo>
                <a:cubicBezTo>
                  <a:pt x="27809" y="39830"/>
                  <a:pt x="28418" y="39051"/>
                  <a:pt x="28855" y="38746"/>
                </a:cubicBezTo>
                <a:cubicBezTo>
                  <a:pt x="28855" y="38955"/>
                  <a:pt x="28570" y="38822"/>
                  <a:pt x="28760" y="39032"/>
                </a:cubicBezTo>
                <a:cubicBezTo>
                  <a:pt x="28836" y="39032"/>
                  <a:pt x="29045" y="38917"/>
                  <a:pt x="29216" y="38765"/>
                </a:cubicBezTo>
                <a:cubicBezTo>
                  <a:pt x="29026" y="38594"/>
                  <a:pt x="28893" y="38803"/>
                  <a:pt x="28703" y="38575"/>
                </a:cubicBezTo>
                <a:cubicBezTo>
                  <a:pt x="28855" y="38518"/>
                  <a:pt x="29007" y="38575"/>
                  <a:pt x="29140" y="38518"/>
                </a:cubicBezTo>
                <a:cubicBezTo>
                  <a:pt x="28931" y="38347"/>
                  <a:pt x="29197" y="38328"/>
                  <a:pt x="29254" y="38233"/>
                </a:cubicBezTo>
                <a:cubicBezTo>
                  <a:pt x="29159" y="37966"/>
                  <a:pt x="28893" y="38195"/>
                  <a:pt x="28950" y="37966"/>
                </a:cubicBezTo>
                <a:cubicBezTo>
                  <a:pt x="29102" y="37909"/>
                  <a:pt x="29312" y="38271"/>
                  <a:pt x="29464" y="38157"/>
                </a:cubicBezTo>
                <a:cubicBezTo>
                  <a:pt x="29254" y="37909"/>
                  <a:pt x="30034" y="38042"/>
                  <a:pt x="29958" y="37776"/>
                </a:cubicBezTo>
                <a:cubicBezTo>
                  <a:pt x="29863" y="37814"/>
                  <a:pt x="29901" y="37681"/>
                  <a:pt x="29806" y="37586"/>
                </a:cubicBezTo>
                <a:cubicBezTo>
                  <a:pt x="29597" y="37719"/>
                  <a:pt x="29407" y="38042"/>
                  <a:pt x="29159" y="37890"/>
                </a:cubicBezTo>
                <a:cubicBezTo>
                  <a:pt x="31023" y="36749"/>
                  <a:pt x="33287" y="35437"/>
                  <a:pt x="35512" y="33782"/>
                </a:cubicBezTo>
                <a:cubicBezTo>
                  <a:pt x="35722" y="34105"/>
                  <a:pt x="36254" y="33249"/>
                  <a:pt x="36749" y="32888"/>
                </a:cubicBezTo>
                <a:cubicBezTo>
                  <a:pt x="37338" y="32469"/>
                  <a:pt x="38156" y="32070"/>
                  <a:pt x="38403" y="31956"/>
                </a:cubicBezTo>
                <a:cubicBezTo>
                  <a:pt x="38594" y="31119"/>
                  <a:pt x="40134" y="31062"/>
                  <a:pt x="40667" y="30111"/>
                </a:cubicBezTo>
                <a:cubicBezTo>
                  <a:pt x="40648" y="30130"/>
                  <a:pt x="40572" y="30092"/>
                  <a:pt x="40610" y="30054"/>
                </a:cubicBezTo>
                <a:cubicBezTo>
                  <a:pt x="41618" y="29787"/>
                  <a:pt x="42569" y="28437"/>
                  <a:pt x="43577" y="27999"/>
                </a:cubicBezTo>
                <a:cubicBezTo>
                  <a:pt x="42474" y="29046"/>
                  <a:pt x="40762" y="30377"/>
                  <a:pt x="40172" y="30777"/>
                </a:cubicBezTo>
                <a:cubicBezTo>
                  <a:pt x="40229" y="30853"/>
                  <a:pt x="40287" y="30929"/>
                  <a:pt x="40210" y="30967"/>
                </a:cubicBezTo>
                <a:cubicBezTo>
                  <a:pt x="40153" y="30910"/>
                  <a:pt x="40172" y="30872"/>
                  <a:pt x="40134" y="30815"/>
                </a:cubicBezTo>
                <a:cubicBezTo>
                  <a:pt x="39412" y="31670"/>
                  <a:pt x="38004" y="32051"/>
                  <a:pt x="37624" y="32964"/>
                </a:cubicBezTo>
                <a:cubicBezTo>
                  <a:pt x="37548" y="32888"/>
                  <a:pt x="37529" y="32831"/>
                  <a:pt x="37509" y="32755"/>
                </a:cubicBezTo>
                <a:cubicBezTo>
                  <a:pt x="37395" y="32850"/>
                  <a:pt x="37300" y="32983"/>
                  <a:pt x="37167" y="32945"/>
                </a:cubicBezTo>
                <a:cubicBezTo>
                  <a:pt x="37262" y="33040"/>
                  <a:pt x="37376" y="33135"/>
                  <a:pt x="37262" y="33192"/>
                </a:cubicBezTo>
                <a:cubicBezTo>
                  <a:pt x="37053" y="33135"/>
                  <a:pt x="37205" y="33116"/>
                  <a:pt x="37129" y="32983"/>
                </a:cubicBezTo>
                <a:cubicBezTo>
                  <a:pt x="36596" y="33554"/>
                  <a:pt x="35664" y="33877"/>
                  <a:pt x="35132" y="34524"/>
                </a:cubicBezTo>
                <a:cubicBezTo>
                  <a:pt x="35075" y="34467"/>
                  <a:pt x="35094" y="34428"/>
                  <a:pt x="35056" y="34371"/>
                </a:cubicBezTo>
                <a:cubicBezTo>
                  <a:pt x="34961" y="34409"/>
                  <a:pt x="35056" y="34505"/>
                  <a:pt x="35056" y="34581"/>
                </a:cubicBezTo>
                <a:cubicBezTo>
                  <a:pt x="34790" y="34486"/>
                  <a:pt x="34238" y="34790"/>
                  <a:pt x="34314" y="35113"/>
                </a:cubicBezTo>
                <a:cubicBezTo>
                  <a:pt x="33591" y="34942"/>
                  <a:pt x="33268" y="35779"/>
                  <a:pt x="32355" y="36140"/>
                </a:cubicBezTo>
                <a:cubicBezTo>
                  <a:pt x="32222" y="36197"/>
                  <a:pt x="32526" y="36388"/>
                  <a:pt x="32355" y="36445"/>
                </a:cubicBezTo>
                <a:cubicBezTo>
                  <a:pt x="32089" y="36312"/>
                  <a:pt x="32374" y="36426"/>
                  <a:pt x="32279" y="36293"/>
                </a:cubicBezTo>
                <a:cubicBezTo>
                  <a:pt x="31936" y="36235"/>
                  <a:pt x="32165" y="36654"/>
                  <a:pt x="32031" y="36806"/>
                </a:cubicBezTo>
                <a:cubicBezTo>
                  <a:pt x="32127" y="36711"/>
                  <a:pt x="32241" y="36692"/>
                  <a:pt x="32355" y="36749"/>
                </a:cubicBezTo>
                <a:cubicBezTo>
                  <a:pt x="32279" y="36939"/>
                  <a:pt x="32507" y="36939"/>
                  <a:pt x="32583" y="37187"/>
                </a:cubicBezTo>
                <a:cubicBezTo>
                  <a:pt x="32621" y="36996"/>
                  <a:pt x="32944" y="37167"/>
                  <a:pt x="32830" y="36977"/>
                </a:cubicBezTo>
                <a:cubicBezTo>
                  <a:pt x="32735" y="36996"/>
                  <a:pt x="32640" y="37091"/>
                  <a:pt x="32526" y="37034"/>
                </a:cubicBezTo>
                <a:cubicBezTo>
                  <a:pt x="32640" y="36920"/>
                  <a:pt x="32583" y="36616"/>
                  <a:pt x="32830" y="36673"/>
                </a:cubicBezTo>
                <a:cubicBezTo>
                  <a:pt x="32564" y="36350"/>
                  <a:pt x="32564" y="36977"/>
                  <a:pt x="32393" y="36806"/>
                </a:cubicBezTo>
                <a:cubicBezTo>
                  <a:pt x="32564" y="36159"/>
                  <a:pt x="33591" y="35855"/>
                  <a:pt x="34143" y="35456"/>
                </a:cubicBezTo>
                <a:cubicBezTo>
                  <a:pt x="34885" y="34942"/>
                  <a:pt x="37072" y="33592"/>
                  <a:pt x="37529" y="32945"/>
                </a:cubicBezTo>
                <a:cubicBezTo>
                  <a:pt x="37871" y="33173"/>
                  <a:pt x="38480" y="32222"/>
                  <a:pt x="38917" y="32260"/>
                </a:cubicBezTo>
                <a:cubicBezTo>
                  <a:pt x="38955" y="32051"/>
                  <a:pt x="39126" y="32146"/>
                  <a:pt x="39031" y="31937"/>
                </a:cubicBezTo>
                <a:cubicBezTo>
                  <a:pt x="39240" y="32184"/>
                  <a:pt x="39297" y="31842"/>
                  <a:pt x="39221" y="31747"/>
                </a:cubicBezTo>
                <a:cubicBezTo>
                  <a:pt x="39564" y="32089"/>
                  <a:pt x="39868" y="31195"/>
                  <a:pt x="39944" y="31518"/>
                </a:cubicBezTo>
                <a:cubicBezTo>
                  <a:pt x="40344" y="31081"/>
                  <a:pt x="40610" y="31043"/>
                  <a:pt x="41085" y="30586"/>
                </a:cubicBezTo>
                <a:cubicBezTo>
                  <a:pt x="41009" y="30491"/>
                  <a:pt x="40857" y="30396"/>
                  <a:pt x="40895" y="30320"/>
                </a:cubicBezTo>
                <a:cubicBezTo>
                  <a:pt x="41257" y="30796"/>
                  <a:pt x="41960" y="29959"/>
                  <a:pt x="41504" y="29978"/>
                </a:cubicBezTo>
                <a:lnTo>
                  <a:pt x="41694" y="29806"/>
                </a:lnTo>
                <a:cubicBezTo>
                  <a:pt x="41808" y="29902"/>
                  <a:pt x="41789" y="29959"/>
                  <a:pt x="41884" y="30054"/>
                </a:cubicBezTo>
                <a:cubicBezTo>
                  <a:pt x="42170" y="30035"/>
                  <a:pt x="41865" y="29597"/>
                  <a:pt x="42113" y="29844"/>
                </a:cubicBezTo>
                <a:cubicBezTo>
                  <a:pt x="42303" y="29711"/>
                  <a:pt x="41922" y="29730"/>
                  <a:pt x="42055" y="29559"/>
                </a:cubicBezTo>
                <a:cubicBezTo>
                  <a:pt x="42151" y="29654"/>
                  <a:pt x="42208" y="29521"/>
                  <a:pt x="42303" y="29654"/>
                </a:cubicBezTo>
                <a:cubicBezTo>
                  <a:pt x="42151" y="29236"/>
                  <a:pt x="43140" y="29331"/>
                  <a:pt x="42740" y="29141"/>
                </a:cubicBezTo>
                <a:cubicBezTo>
                  <a:pt x="43083" y="28570"/>
                  <a:pt x="43977" y="28931"/>
                  <a:pt x="43824" y="28095"/>
                </a:cubicBezTo>
                <a:cubicBezTo>
                  <a:pt x="43748" y="28133"/>
                  <a:pt x="43824" y="28266"/>
                  <a:pt x="43729" y="28190"/>
                </a:cubicBezTo>
                <a:cubicBezTo>
                  <a:pt x="43748" y="28038"/>
                  <a:pt x="43900" y="27809"/>
                  <a:pt x="44034" y="28133"/>
                </a:cubicBezTo>
                <a:cubicBezTo>
                  <a:pt x="44167" y="27942"/>
                  <a:pt x="44319" y="27847"/>
                  <a:pt x="44547" y="27961"/>
                </a:cubicBezTo>
                <a:cubicBezTo>
                  <a:pt x="44471" y="27828"/>
                  <a:pt x="44224" y="27676"/>
                  <a:pt x="44357" y="27581"/>
                </a:cubicBezTo>
                <a:cubicBezTo>
                  <a:pt x="44433" y="27676"/>
                  <a:pt x="44452" y="27771"/>
                  <a:pt x="44528" y="27866"/>
                </a:cubicBezTo>
                <a:cubicBezTo>
                  <a:pt x="44756" y="27714"/>
                  <a:pt x="44813" y="27885"/>
                  <a:pt x="44966" y="27999"/>
                </a:cubicBezTo>
                <a:cubicBezTo>
                  <a:pt x="44833" y="27619"/>
                  <a:pt x="44585" y="27067"/>
                  <a:pt x="45270" y="27144"/>
                </a:cubicBezTo>
                <a:cubicBezTo>
                  <a:pt x="45536" y="26611"/>
                  <a:pt x="46411" y="25812"/>
                  <a:pt x="47001" y="25755"/>
                </a:cubicBezTo>
                <a:cubicBezTo>
                  <a:pt x="46963" y="25850"/>
                  <a:pt x="46735" y="25888"/>
                  <a:pt x="46868" y="26002"/>
                </a:cubicBezTo>
                <a:cubicBezTo>
                  <a:pt x="46925" y="25850"/>
                  <a:pt x="47191" y="26059"/>
                  <a:pt x="47172" y="25926"/>
                </a:cubicBezTo>
                <a:cubicBezTo>
                  <a:pt x="47077" y="25983"/>
                  <a:pt x="47381" y="25451"/>
                  <a:pt x="47476" y="25717"/>
                </a:cubicBezTo>
                <a:cubicBezTo>
                  <a:pt x="47476" y="25375"/>
                  <a:pt x="47743" y="25222"/>
                  <a:pt x="48009" y="25070"/>
                </a:cubicBezTo>
                <a:cubicBezTo>
                  <a:pt x="47610" y="24918"/>
                  <a:pt x="47629" y="25241"/>
                  <a:pt x="47343" y="25299"/>
                </a:cubicBezTo>
                <a:cubicBezTo>
                  <a:pt x="47381" y="25070"/>
                  <a:pt x="47724" y="24614"/>
                  <a:pt x="48028" y="24823"/>
                </a:cubicBezTo>
                <a:cubicBezTo>
                  <a:pt x="47952" y="24709"/>
                  <a:pt x="47838" y="24728"/>
                  <a:pt x="47857" y="24652"/>
                </a:cubicBezTo>
                <a:cubicBezTo>
                  <a:pt x="48009" y="24538"/>
                  <a:pt x="48199" y="24652"/>
                  <a:pt x="48275" y="24690"/>
                </a:cubicBezTo>
                <a:cubicBezTo>
                  <a:pt x="48142" y="24309"/>
                  <a:pt x="48465" y="24233"/>
                  <a:pt x="48656" y="24176"/>
                </a:cubicBezTo>
                <a:cubicBezTo>
                  <a:pt x="48580" y="24233"/>
                  <a:pt x="48637" y="24347"/>
                  <a:pt x="48732" y="24328"/>
                </a:cubicBezTo>
                <a:cubicBezTo>
                  <a:pt x="48675" y="24176"/>
                  <a:pt x="48960" y="24214"/>
                  <a:pt x="48922" y="24005"/>
                </a:cubicBezTo>
                <a:cubicBezTo>
                  <a:pt x="49093" y="24119"/>
                  <a:pt x="49245" y="24157"/>
                  <a:pt x="49398" y="24214"/>
                </a:cubicBezTo>
                <a:cubicBezTo>
                  <a:pt x="49055" y="23986"/>
                  <a:pt x="48998" y="23777"/>
                  <a:pt x="48751" y="23853"/>
                </a:cubicBezTo>
                <a:cubicBezTo>
                  <a:pt x="48960" y="23644"/>
                  <a:pt x="49188" y="23149"/>
                  <a:pt x="49474" y="23454"/>
                </a:cubicBezTo>
                <a:cubicBezTo>
                  <a:pt x="49835" y="23206"/>
                  <a:pt x="49816" y="22978"/>
                  <a:pt x="50196" y="22902"/>
                </a:cubicBezTo>
                <a:lnTo>
                  <a:pt x="49987" y="23130"/>
                </a:lnTo>
                <a:cubicBezTo>
                  <a:pt x="50196" y="23339"/>
                  <a:pt x="50234" y="23282"/>
                  <a:pt x="50139" y="23549"/>
                </a:cubicBezTo>
                <a:cubicBezTo>
                  <a:pt x="50272" y="23587"/>
                  <a:pt x="50596" y="23206"/>
                  <a:pt x="50234" y="23225"/>
                </a:cubicBezTo>
                <a:cubicBezTo>
                  <a:pt x="50406" y="22997"/>
                  <a:pt x="50520" y="22807"/>
                  <a:pt x="50672" y="22769"/>
                </a:cubicBezTo>
                <a:cubicBezTo>
                  <a:pt x="50862" y="23092"/>
                  <a:pt x="50406" y="22921"/>
                  <a:pt x="50406" y="23168"/>
                </a:cubicBezTo>
                <a:cubicBezTo>
                  <a:pt x="50634" y="23396"/>
                  <a:pt x="50691" y="22978"/>
                  <a:pt x="50843" y="22921"/>
                </a:cubicBezTo>
                <a:cubicBezTo>
                  <a:pt x="50805" y="22807"/>
                  <a:pt x="50653" y="22655"/>
                  <a:pt x="50653" y="22541"/>
                </a:cubicBezTo>
                <a:cubicBezTo>
                  <a:pt x="51376" y="22579"/>
                  <a:pt x="51414" y="21532"/>
                  <a:pt x="52156" y="21513"/>
                </a:cubicBezTo>
                <a:cubicBezTo>
                  <a:pt x="52137" y="21666"/>
                  <a:pt x="51737" y="21570"/>
                  <a:pt x="52003" y="21799"/>
                </a:cubicBezTo>
                <a:cubicBezTo>
                  <a:pt x="52346" y="21342"/>
                  <a:pt x="52821" y="21038"/>
                  <a:pt x="53259" y="20543"/>
                </a:cubicBezTo>
                <a:cubicBezTo>
                  <a:pt x="53107" y="20296"/>
                  <a:pt x="53107" y="20638"/>
                  <a:pt x="52973" y="20505"/>
                </a:cubicBezTo>
                <a:cubicBezTo>
                  <a:pt x="53107" y="20448"/>
                  <a:pt x="53145" y="20163"/>
                  <a:pt x="53316" y="20258"/>
                </a:cubicBezTo>
                <a:cubicBezTo>
                  <a:pt x="53506" y="20372"/>
                  <a:pt x="53107" y="20391"/>
                  <a:pt x="53297" y="20505"/>
                </a:cubicBezTo>
                <a:cubicBezTo>
                  <a:pt x="53639" y="20258"/>
                  <a:pt x="53715" y="19973"/>
                  <a:pt x="54020" y="19821"/>
                </a:cubicBezTo>
                <a:cubicBezTo>
                  <a:pt x="53924" y="19725"/>
                  <a:pt x="53848" y="19783"/>
                  <a:pt x="53772" y="19744"/>
                </a:cubicBezTo>
                <a:cubicBezTo>
                  <a:pt x="53753" y="19611"/>
                  <a:pt x="54020" y="19573"/>
                  <a:pt x="54115" y="19364"/>
                </a:cubicBezTo>
                <a:lnTo>
                  <a:pt x="54305" y="19516"/>
                </a:lnTo>
                <a:cubicBezTo>
                  <a:pt x="54837" y="18717"/>
                  <a:pt x="55750" y="18356"/>
                  <a:pt x="55865" y="17652"/>
                </a:cubicBezTo>
                <a:cubicBezTo>
                  <a:pt x="56359" y="17785"/>
                  <a:pt x="56150" y="17177"/>
                  <a:pt x="56511" y="17253"/>
                </a:cubicBezTo>
                <a:lnTo>
                  <a:pt x="56702" y="17405"/>
                </a:lnTo>
                <a:cubicBezTo>
                  <a:pt x="56511" y="17709"/>
                  <a:pt x="56188" y="17614"/>
                  <a:pt x="55998" y="17957"/>
                </a:cubicBezTo>
                <a:cubicBezTo>
                  <a:pt x="56112" y="18071"/>
                  <a:pt x="56169" y="18014"/>
                  <a:pt x="56264" y="18033"/>
                </a:cubicBezTo>
                <a:cubicBezTo>
                  <a:pt x="56112" y="18128"/>
                  <a:pt x="56036" y="18280"/>
                  <a:pt x="55979" y="17995"/>
                </a:cubicBezTo>
                <a:cubicBezTo>
                  <a:pt x="55560" y="18717"/>
                  <a:pt x="54628" y="19269"/>
                  <a:pt x="54286" y="20030"/>
                </a:cubicBezTo>
                <a:cubicBezTo>
                  <a:pt x="54210" y="19954"/>
                  <a:pt x="54210" y="19897"/>
                  <a:pt x="54096" y="19878"/>
                </a:cubicBezTo>
                <a:cubicBezTo>
                  <a:pt x="53943" y="20619"/>
                  <a:pt x="52992" y="20848"/>
                  <a:pt x="52878" y="21437"/>
                </a:cubicBezTo>
                <a:cubicBezTo>
                  <a:pt x="52593" y="21209"/>
                  <a:pt x="52175" y="22065"/>
                  <a:pt x="52003" y="22407"/>
                </a:cubicBezTo>
                <a:cubicBezTo>
                  <a:pt x="52232" y="22236"/>
                  <a:pt x="52384" y="21780"/>
                  <a:pt x="52688" y="21894"/>
                </a:cubicBezTo>
                <a:cubicBezTo>
                  <a:pt x="52498" y="21532"/>
                  <a:pt x="53050" y="21456"/>
                  <a:pt x="53145" y="21532"/>
                </a:cubicBezTo>
                <a:cubicBezTo>
                  <a:pt x="52973" y="21342"/>
                  <a:pt x="53753" y="20867"/>
                  <a:pt x="53715" y="20657"/>
                </a:cubicBezTo>
                <a:cubicBezTo>
                  <a:pt x="53886" y="20772"/>
                  <a:pt x="53848" y="20867"/>
                  <a:pt x="53963" y="20981"/>
                </a:cubicBezTo>
                <a:cubicBezTo>
                  <a:pt x="54324" y="20619"/>
                  <a:pt x="54799" y="20638"/>
                  <a:pt x="54799" y="20049"/>
                </a:cubicBezTo>
                <a:cubicBezTo>
                  <a:pt x="54837" y="20068"/>
                  <a:pt x="54856" y="20239"/>
                  <a:pt x="54856" y="20239"/>
                </a:cubicBezTo>
                <a:cubicBezTo>
                  <a:pt x="55655" y="19859"/>
                  <a:pt x="55903" y="18774"/>
                  <a:pt x="56568" y="18679"/>
                </a:cubicBezTo>
                <a:cubicBezTo>
                  <a:pt x="56359" y="18432"/>
                  <a:pt x="57615" y="17614"/>
                  <a:pt x="57786" y="17253"/>
                </a:cubicBezTo>
                <a:cubicBezTo>
                  <a:pt x="57862" y="17120"/>
                  <a:pt x="58718" y="16321"/>
                  <a:pt x="58337" y="16378"/>
                </a:cubicBezTo>
                <a:cubicBezTo>
                  <a:pt x="58718" y="16226"/>
                  <a:pt x="59174" y="16150"/>
                  <a:pt x="59098" y="15845"/>
                </a:cubicBezTo>
                <a:cubicBezTo>
                  <a:pt x="59726" y="15807"/>
                  <a:pt x="59574" y="15256"/>
                  <a:pt x="59916" y="15237"/>
                </a:cubicBezTo>
                <a:cubicBezTo>
                  <a:pt x="60011" y="15674"/>
                  <a:pt x="59307" y="15902"/>
                  <a:pt x="59117" y="16321"/>
                </a:cubicBezTo>
                <a:cubicBezTo>
                  <a:pt x="59307" y="16473"/>
                  <a:pt x="59098" y="16454"/>
                  <a:pt x="59041" y="16663"/>
                </a:cubicBezTo>
                <a:cubicBezTo>
                  <a:pt x="58718" y="16549"/>
                  <a:pt x="58508" y="17462"/>
                  <a:pt x="58185" y="17310"/>
                </a:cubicBezTo>
                <a:cubicBezTo>
                  <a:pt x="58033" y="17842"/>
                  <a:pt x="57291" y="18071"/>
                  <a:pt x="57082" y="18698"/>
                </a:cubicBezTo>
                <a:cubicBezTo>
                  <a:pt x="56492" y="18622"/>
                  <a:pt x="56188" y="19630"/>
                  <a:pt x="55522" y="19973"/>
                </a:cubicBezTo>
                <a:cubicBezTo>
                  <a:pt x="55579" y="20049"/>
                  <a:pt x="55617" y="20125"/>
                  <a:pt x="55636" y="20201"/>
                </a:cubicBezTo>
                <a:cubicBezTo>
                  <a:pt x="55560" y="20144"/>
                  <a:pt x="55237" y="20277"/>
                  <a:pt x="55332" y="20562"/>
                </a:cubicBezTo>
                <a:cubicBezTo>
                  <a:pt x="55275" y="20372"/>
                  <a:pt x="55142" y="20448"/>
                  <a:pt x="55028" y="20524"/>
                </a:cubicBezTo>
                <a:cubicBezTo>
                  <a:pt x="55161" y="20696"/>
                  <a:pt x="55104" y="20600"/>
                  <a:pt x="54895" y="20676"/>
                </a:cubicBezTo>
                <a:cubicBezTo>
                  <a:pt x="55123" y="21000"/>
                  <a:pt x="54533" y="21266"/>
                  <a:pt x="54210" y="21532"/>
                </a:cubicBezTo>
                <a:cubicBezTo>
                  <a:pt x="54229" y="21494"/>
                  <a:pt x="54286" y="21456"/>
                  <a:pt x="54229" y="21418"/>
                </a:cubicBezTo>
                <a:cubicBezTo>
                  <a:pt x="53506" y="21647"/>
                  <a:pt x="53278" y="22845"/>
                  <a:pt x="52745" y="23035"/>
                </a:cubicBezTo>
                <a:cubicBezTo>
                  <a:pt x="52745" y="22997"/>
                  <a:pt x="52802" y="22959"/>
                  <a:pt x="52745" y="22902"/>
                </a:cubicBezTo>
                <a:cubicBezTo>
                  <a:pt x="52194" y="23320"/>
                  <a:pt x="52194" y="23720"/>
                  <a:pt x="51718" y="23891"/>
                </a:cubicBezTo>
                <a:cubicBezTo>
                  <a:pt x="51775" y="23948"/>
                  <a:pt x="51889" y="24024"/>
                  <a:pt x="51870" y="24081"/>
                </a:cubicBezTo>
                <a:cubicBezTo>
                  <a:pt x="51585" y="23834"/>
                  <a:pt x="51243" y="24233"/>
                  <a:pt x="51623" y="24214"/>
                </a:cubicBezTo>
                <a:cubicBezTo>
                  <a:pt x="51185" y="24519"/>
                  <a:pt x="50957" y="25108"/>
                  <a:pt x="50482" y="25165"/>
                </a:cubicBezTo>
                <a:cubicBezTo>
                  <a:pt x="50501" y="25127"/>
                  <a:pt x="50558" y="25089"/>
                  <a:pt x="50501" y="25051"/>
                </a:cubicBezTo>
                <a:cubicBezTo>
                  <a:pt x="49968" y="26040"/>
                  <a:pt x="48960" y="26554"/>
                  <a:pt x="48389" y="27315"/>
                </a:cubicBezTo>
                <a:cubicBezTo>
                  <a:pt x="48313" y="27258"/>
                  <a:pt x="48218" y="27163"/>
                  <a:pt x="48180" y="27201"/>
                </a:cubicBezTo>
                <a:cubicBezTo>
                  <a:pt x="48256" y="27600"/>
                  <a:pt x="47743" y="27391"/>
                  <a:pt x="47800" y="27790"/>
                </a:cubicBezTo>
                <a:cubicBezTo>
                  <a:pt x="47724" y="27714"/>
                  <a:pt x="47819" y="27676"/>
                  <a:pt x="47762" y="27600"/>
                </a:cubicBezTo>
                <a:cubicBezTo>
                  <a:pt x="47552" y="27733"/>
                  <a:pt x="47629" y="27809"/>
                  <a:pt x="47705" y="27904"/>
                </a:cubicBezTo>
                <a:cubicBezTo>
                  <a:pt x="47591" y="27828"/>
                  <a:pt x="47077" y="27980"/>
                  <a:pt x="47457" y="28038"/>
                </a:cubicBezTo>
                <a:cubicBezTo>
                  <a:pt x="47305" y="28095"/>
                  <a:pt x="47438" y="28209"/>
                  <a:pt x="47324" y="28266"/>
                </a:cubicBezTo>
                <a:cubicBezTo>
                  <a:pt x="47210" y="28342"/>
                  <a:pt x="47058" y="28190"/>
                  <a:pt x="46944" y="28190"/>
                </a:cubicBezTo>
                <a:cubicBezTo>
                  <a:pt x="47286" y="28456"/>
                  <a:pt x="46773" y="28532"/>
                  <a:pt x="46754" y="28608"/>
                </a:cubicBezTo>
                <a:cubicBezTo>
                  <a:pt x="46678" y="28494"/>
                  <a:pt x="46944" y="28437"/>
                  <a:pt x="46830" y="28304"/>
                </a:cubicBezTo>
                <a:cubicBezTo>
                  <a:pt x="46316" y="28494"/>
                  <a:pt x="46563" y="28874"/>
                  <a:pt x="46031" y="28646"/>
                </a:cubicBezTo>
                <a:cubicBezTo>
                  <a:pt x="46145" y="28437"/>
                  <a:pt x="46411" y="28551"/>
                  <a:pt x="46278" y="28285"/>
                </a:cubicBezTo>
                <a:cubicBezTo>
                  <a:pt x="46430" y="28551"/>
                  <a:pt x="46849" y="28304"/>
                  <a:pt x="46639" y="28266"/>
                </a:cubicBezTo>
                <a:cubicBezTo>
                  <a:pt x="46582" y="28304"/>
                  <a:pt x="46544" y="28380"/>
                  <a:pt x="46468" y="28323"/>
                </a:cubicBezTo>
                <a:cubicBezTo>
                  <a:pt x="46639" y="28266"/>
                  <a:pt x="46678" y="27961"/>
                  <a:pt x="46754" y="28038"/>
                </a:cubicBezTo>
                <a:cubicBezTo>
                  <a:pt x="46849" y="28114"/>
                  <a:pt x="46754" y="28152"/>
                  <a:pt x="46811" y="28209"/>
                </a:cubicBezTo>
                <a:cubicBezTo>
                  <a:pt x="46944" y="28152"/>
                  <a:pt x="46773" y="28038"/>
                  <a:pt x="46830" y="27961"/>
                </a:cubicBezTo>
                <a:cubicBezTo>
                  <a:pt x="46887" y="28152"/>
                  <a:pt x="47134" y="28095"/>
                  <a:pt x="47286" y="28076"/>
                </a:cubicBezTo>
                <a:cubicBezTo>
                  <a:pt x="47210" y="27866"/>
                  <a:pt x="46982" y="27866"/>
                  <a:pt x="46963" y="27714"/>
                </a:cubicBezTo>
                <a:cubicBezTo>
                  <a:pt x="47115" y="27790"/>
                  <a:pt x="47781" y="27752"/>
                  <a:pt x="47343" y="27562"/>
                </a:cubicBezTo>
                <a:cubicBezTo>
                  <a:pt x="48142" y="26858"/>
                  <a:pt x="48884" y="26383"/>
                  <a:pt x="49512" y="25375"/>
                </a:cubicBezTo>
                <a:cubicBezTo>
                  <a:pt x="50215" y="25146"/>
                  <a:pt x="50634" y="24462"/>
                  <a:pt x="50938" y="24233"/>
                </a:cubicBezTo>
                <a:cubicBezTo>
                  <a:pt x="51661" y="23739"/>
                  <a:pt x="52022" y="23054"/>
                  <a:pt x="52631" y="22807"/>
                </a:cubicBezTo>
                <a:cubicBezTo>
                  <a:pt x="52422" y="22160"/>
                  <a:pt x="54191" y="21723"/>
                  <a:pt x="53810" y="20924"/>
                </a:cubicBezTo>
                <a:cubicBezTo>
                  <a:pt x="53753" y="21209"/>
                  <a:pt x="52783" y="21723"/>
                  <a:pt x="52650" y="22407"/>
                </a:cubicBezTo>
                <a:cubicBezTo>
                  <a:pt x="52498" y="22255"/>
                  <a:pt x="52117" y="22655"/>
                  <a:pt x="52232" y="22750"/>
                </a:cubicBezTo>
                <a:cubicBezTo>
                  <a:pt x="52003" y="22769"/>
                  <a:pt x="51889" y="22807"/>
                  <a:pt x="51737" y="22807"/>
                </a:cubicBezTo>
                <a:cubicBezTo>
                  <a:pt x="51699" y="22864"/>
                  <a:pt x="51870" y="22959"/>
                  <a:pt x="51756" y="23016"/>
                </a:cubicBezTo>
                <a:cubicBezTo>
                  <a:pt x="51509" y="22788"/>
                  <a:pt x="51490" y="23396"/>
                  <a:pt x="51243" y="23339"/>
                </a:cubicBezTo>
                <a:cubicBezTo>
                  <a:pt x="51281" y="23035"/>
                  <a:pt x="51452" y="22940"/>
                  <a:pt x="51680" y="22750"/>
                </a:cubicBezTo>
                <a:cubicBezTo>
                  <a:pt x="51547" y="22655"/>
                  <a:pt x="51604" y="22598"/>
                  <a:pt x="51566" y="22521"/>
                </a:cubicBezTo>
                <a:cubicBezTo>
                  <a:pt x="51528" y="22693"/>
                  <a:pt x="51509" y="22636"/>
                  <a:pt x="51338" y="22655"/>
                </a:cubicBezTo>
                <a:cubicBezTo>
                  <a:pt x="51414" y="22731"/>
                  <a:pt x="51490" y="22750"/>
                  <a:pt x="51547" y="22769"/>
                </a:cubicBezTo>
                <a:cubicBezTo>
                  <a:pt x="51338" y="22769"/>
                  <a:pt x="50862" y="22921"/>
                  <a:pt x="51033" y="23206"/>
                </a:cubicBezTo>
                <a:cubicBezTo>
                  <a:pt x="50653" y="23339"/>
                  <a:pt x="50253" y="23530"/>
                  <a:pt x="50177" y="23986"/>
                </a:cubicBezTo>
                <a:cubicBezTo>
                  <a:pt x="49569" y="24290"/>
                  <a:pt x="49017" y="24785"/>
                  <a:pt x="48599" y="25394"/>
                </a:cubicBezTo>
                <a:cubicBezTo>
                  <a:pt x="48846" y="25527"/>
                  <a:pt x="48732" y="24899"/>
                  <a:pt x="49207" y="24880"/>
                </a:cubicBezTo>
                <a:cubicBezTo>
                  <a:pt x="49074" y="25127"/>
                  <a:pt x="49093" y="25051"/>
                  <a:pt x="48846" y="25260"/>
                </a:cubicBezTo>
                <a:cubicBezTo>
                  <a:pt x="49207" y="25356"/>
                  <a:pt x="49607" y="24576"/>
                  <a:pt x="50025" y="24271"/>
                </a:cubicBezTo>
                <a:cubicBezTo>
                  <a:pt x="50120" y="24386"/>
                  <a:pt x="50177" y="24328"/>
                  <a:pt x="50272" y="24347"/>
                </a:cubicBezTo>
                <a:cubicBezTo>
                  <a:pt x="50044" y="24386"/>
                  <a:pt x="50177" y="24595"/>
                  <a:pt x="50006" y="24747"/>
                </a:cubicBezTo>
                <a:cubicBezTo>
                  <a:pt x="49664" y="24519"/>
                  <a:pt x="49417" y="25413"/>
                  <a:pt x="49169" y="25603"/>
                </a:cubicBezTo>
                <a:cubicBezTo>
                  <a:pt x="49055" y="25660"/>
                  <a:pt x="48713" y="25470"/>
                  <a:pt x="48922" y="25736"/>
                </a:cubicBezTo>
                <a:cubicBezTo>
                  <a:pt x="48960" y="25717"/>
                  <a:pt x="48998" y="25660"/>
                  <a:pt x="49055" y="25717"/>
                </a:cubicBezTo>
                <a:cubicBezTo>
                  <a:pt x="48979" y="25755"/>
                  <a:pt x="48941" y="25983"/>
                  <a:pt x="48808" y="25850"/>
                </a:cubicBezTo>
                <a:cubicBezTo>
                  <a:pt x="48732" y="25774"/>
                  <a:pt x="48827" y="25736"/>
                  <a:pt x="48770" y="25679"/>
                </a:cubicBezTo>
                <a:lnTo>
                  <a:pt x="48656" y="25774"/>
                </a:lnTo>
                <a:cubicBezTo>
                  <a:pt x="48618" y="25755"/>
                  <a:pt x="48580" y="25717"/>
                  <a:pt x="48561" y="25774"/>
                </a:cubicBezTo>
                <a:cubicBezTo>
                  <a:pt x="48637" y="25907"/>
                  <a:pt x="48865" y="25831"/>
                  <a:pt x="48808" y="25983"/>
                </a:cubicBezTo>
                <a:cubicBezTo>
                  <a:pt x="48675" y="26421"/>
                  <a:pt x="47914" y="26173"/>
                  <a:pt x="48028" y="26421"/>
                </a:cubicBezTo>
                <a:cubicBezTo>
                  <a:pt x="48104" y="26326"/>
                  <a:pt x="48180" y="26288"/>
                  <a:pt x="48294" y="26383"/>
                </a:cubicBezTo>
                <a:cubicBezTo>
                  <a:pt x="48199" y="26573"/>
                  <a:pt x="48047" y="26592"/>
                  <a:pt x="47857" y="26478"/>
                </a:cubicBezTo>
                <a:cubicBezTo>
                  <a:pt x="47876" y="26573"/>
                  <a:pt x="48066" y="26687"/>
                  <a:pt x="47933" y="26744"/>
                </a:cubicBezTo>
                <a:cubicBezTo>
                  <a:pt x="47857" y="26668"/>
                  <a:pt x="47819" y="26763"/>
                  <a:pt x="47743" y="26706"/>
                </a:cubicBezTo>
                <a:cubicBezTo>
                  <a:pt x="47781" y="26649"/>
                  <a:pt x="47895" y="26592"/>
                  <a:pt x="47819" y="26516"/>
                </a:cubicBezTo>
                <a:cubicBezTo>
                  <a:pt x="47648" y="26592"/>
                  <a:pt x="47648" y="26744"/>
                  <a:pt x="47400" y="26839"/>
                </a:cubicBezTo>
                <a:cubicBezTo>
                  <a:pt x="47476" y="26934"/>
                  <a:pt x="47610" y="26915"/>
                  <a:pt x="47572" y="26991"/>
                </a:cubicBezTo>
                <a:cubicBezTo>
                  <a:pt x="47514" y="27048"/>
                  <a:pt x="47381" y="26858"/>
                  <a:pt x="47324" y="26896"/>
                </a:cubicBezTo>
                <a:cubicBezTo>
                  <a:pt x="47648" y="27163"/>
                  <a:pt x="47001" y="26915"/>
                  <a:pt x="47191" y="27144"/>
                </a:cubicBezTo>
                <a:cubicBezTo>
                  <a:pt x="47267" y="27125"/>
                  <a:pt x="47343" y="27144"/>
                  <a:pt x="47457" y="27239"/>
                </a:cubicBezTo>
                <a:cubicBezTo>
                  <a:pt x="47115" y="27048"/>
                  <a:pt x="47210" y="27524"/>
                  <a:pt x="46887" y="27353"/>
                </a:cubicBezTo>
                <a:cubicBezTo>
                  <a:pt x="46887" y="27277"/>
                  <a:pt x="47362" y="26953"/>
                  <a:pt x="47077" y="26687"/>
                </a:cubicBezTo>
                <a:cubicBezTo>
                  <a:pt x="46430" y="27125"/>
                  <a:pt x="45803" y="27828"/>
                  <a:pt x="45156" y="28475"/>
                </a:cubicBezTo>
                <a:cubicBezTo>
                  <a:pt x="45213" y="28437"/>
                  <a:pt x="45270" y="28513"/>
                  <a:pt x="45194" y="28570"/>
                </a:cubicBezTo>
                <a:cubicBezTo>
                  <a:pt x="45099" y="28551"/>
                  <a:pt x="45061" y="28418"/>
                  <a:pt x="44890" y="28513"/>
                </a:cubicBezTo>
                <a:cubicBezTo>
                  <a:pt x="44890" y="28589"/>
                  <a:pt x="44890" y="28855"/>
                  <a:pt x="44623" y="28893"/>
                </a:cubicBezTo>
                <a:cubicBezTo>
                  <a:pt x="44661" y="28836"/>
                  <a:pt x="44775" y="28779"/>
                  <a:pt x="44718" y="28684"/>
                </a:cubicBezTo>
                <a:cubicBezTo>
                  <a:pt x="44661" y="28817"/>
                  <a:pt x="44357" y="28893"/>
                  <a:pt x="44471" y="29046"/>
                </a:cubicBezTo>
                <a:cubicBezTo>
                  <a:pt x="44604" y="28874"/>
                  <a:pt x="44566" y="28970"/>
                  <a:pt x="44718" y="29122"/>
                </a:cubicBezTo>
                <a:cubicBezTo>
                  <a:pt x="44833" y="29084"/>
                  <a:pt x="44890" y="28817"/>
                  <a:pt x="45042" y="28931"/>
                </a:cubicBezTo>
                <a:cubicBezTo>
                  <a:pt x="44985" y="29065"/>
                  <a:pt x="44833" y="29179"/>
                  <a:pt x="45137" y="29388"/>
                </a:cubicBezTo>
                <a:cubicBezTo>
                  <a:pt x="45346" y="29103"/>
                  <a:pt x="45707" y="28608"/>
                  <a:pt x="46202" y="28798"/>
                </a:cubicBezTo>
                <a:cubicBezTo>
                  <a:pt x="46069" y="28855"/>
                  <a:pt x="45993" y="29236"/>
                  <a:pt x="45784" y="28989"/>
                </a:cubicBezTo>
                <a:cubicBezTo>
                  <a:pt x="45726" y="29331"/>
                  <a:pt x="45555" y="29293"/>
                  <a:pt x="45784" y="29559"/>
                </a:cubicBezTo>
                <a:cubicBezTo>
                  <a:pt x="45707" y="29692"/>
                  <a:pt x="45536" y="29274"/>
                  <a:pt x="45460" y="29407"/>
                </a:cubicBezTo>
                <a:lnTo>
                  <a:pt x="45650" y="29578"/>
                </a:lnTo>
                <a:cubicBezTo>
                  <a:pt x="45517" y="29559"/>
                  <a:pt x="45479" y="29597"/>
                  <a:pt x="45498" y="29711"/>
                </a:cubicBezTo>
                <a:cubicBezTo>
                  <a:pt x="45403" y="29654"/>
                  <a:pt x="45384" y="29578"/>
                  <a:pt x="45346" y="29521"/>
                </a:cubicBezTo>
                <a:cubicBezTo>
                  <a:pt x="45289" y="29597"/>
                  <a:pt x="44947" y="29844"/>
                  <a:pt x="45137" y="29825"/>
                </a:cubicBezTo>
                <a:cubicBezTo>
                  <a:pt x="45213" y="29787"/>
                  <a:pt x="45270" y="29673"/>
                  <a:pt x="45346" y="29730"/>
                </a:cubicBezTo>
                <a:cubicBezTo>
                  <a:pt x="45137" y="30016"/>
                  <a:pt x="44871" y="30244"/>
                  <a:pt x="44414" y="30529"/>
                </a:cubicBezTo>
                <a:cubicBezTo>
                  <a:pt x="44395" y="30624"/>
                  <a:pt x="44718" y="30796"/>
                  <a:pt x="44528" y="30853"/>
                </a:cubicBezTo>
                <a:cubicBezTo>
                  <a:pt x="44414" y="30757"/>
                  <a:pt x="44452" y="30700"/>
                  <a:pt x="44338" y="30605"/>
                </a:cubicBezTo>
                <a:cubicBezTo>
                  <a:pt x="44262" y="30872"/>
                  <a:pt x="43881" y="30986"/>
                  <a:pt x="44243" y="31233"/>
                </a:cubicBezTo>
                <a:cubicBezTo>
                  <a:pt x="44015" y="31233"/>
                  <a:pt x="44034" y="31024"/>
                  <a:pt x="43843" y="31062"/>
                </a:cubicBezTo>
                <a:cubicBezTo>
                  <a:pt x="44186" y="31461"/>
                  <a:pt x="43786" y="31480"/>
                  <a:pt x="43577" y="31537"/>
                </a:cubicBezTo>
                <a:cubicBezTo>
                  <a:pt x="43691" y="31785"/>
                  <a:pt x="43577" y="32241"/>
                  <a:pt x="43235" y="32184"/>
                </a:cubicBezTo>
                <a:cubicBezTo>
                  <a:pt x="43292" y="31975"/>
                  <a:pt x="43482" y="32070"/>
                  <a:pt x="43463" y="31880"/>
                </a:cubicBezTo>
                <a:cubicBezTo>
                  <a:pt x="43083" y="31918"/>
                  <a:pt x="43634" y="31747"/>
                  <a:pt x="43444" y="31556"/>
                </a:cubicBezTo>
                <a:cubicBezTo>
                  <a:pt x="43254" y="31823"/>
                  <a:pt x="43083" y="31823"/>
                  <a:pt x="43197" y="32127"/>
                </a:cubicBezTo>
                <a:cubicBezTo>
                  <a:pt x="42892" y="32070"/>
                  <a:pt x="42569" y="32184"/>
                  <a:pt x="42493" y="32545"/>
                </a:cubicBezTo>
                <a:cubicBezTo>
                  <a:pt x="42607" y="32564"/>
                  <a:pt x="42702" y="32545"/>
                  <a:pt x="42816" y="32583"/>
                </a:cubicBezTo>
                <a:cubicBezTo>
                  <a:pt x="42702" y="32812"/>
                  <a:pt x="42512" y="32603"/>
                  <a:pt x="42341" y="32469"/>
                </a:cubicBezTo>
                <a:cubicBezTo>
                  <a:pt x="41713" y="32945"/>
                  <a:pt x="41447" y="32964"/>
                  <a:pt x="41123" y="33363"/>
                </a:cubicBezTo>
                <a:cubicBezTo>
                  <a:pt x="41142" y="33325"/>
                  <a:pt x="41200" y="33287"/>
                  <a:pt x="41142" y="33230"/>
                </a:cubicBezTo>
                <a:cubicBezTo>
                  <a:pt x="40895" y="33725"/>
                  <a:pt x="40363" y="33668"/>
                  <a:pt x="40287" y="34238"/>
                </a:cubicBezTo>
                <a:cubicBezTo>
                  <a:pt x="40191" y="34219"/>
                  <a:pt x="40058" y="34048"/>
                  <a:pt x="39982" y="34181"/>
                </a:cubicBezTo>
                <a:cubicBezTo>
                  <a:pt x="40077" y="34371"/>
                  <a:pt x="40306" y="34143"/>
                  <a:pt x="40248" y="34371"/>
                </a:cubicBezTo>
                <a:cubicBezTo>
                  <a:pt x="40096" y="34200"/>
                  <a:pt x="39925" y="34562"/>
                  <a:pt x="39868" y="34276"/>
                </a:cubicBezTo>
                <a:cubicBezTo>
                  <a:pt x="38670" y="35094"/>
                  <a:pt x="37262" y="36102"/>
                  <a:pt x="36083" y="36844"/>
                </a:cubicBezTo>
                <a:cubicBezTo>
                  <a:pt x="36292" y="36996"/>
                  <a:pt x="36026" y="37034"/>
                  <a:pt x="36083" y="37148"/>
                </a:cubicBezTo>
                <a:cubicBezTo>
                  <a:pt x="35798" y="36806"/>
                  <a:pt x="35779" y="37605"/>
                  <a:pt x="35664" y="37091"/>
                </a:cubicBezTo>
                <a:cubicBezTo>
                  <a:pt x="35493" y="37148"/>
                  <a:pt x="35741" y="37320"/>
                  <a:pt x="35569" y="37377"/>
                </a:cubicBezTo>
                <a:cubicBezTo>
                  <a:pt x="35512" y="37320"/>
                  <a:pt x="35531" y="37282"/>
                  <a:pt x="35493" y="37225"/>
                </a:cubicBezTo>
                <a:cubicBezTo>
                  <a:pt x="35303" y="37263"/>
                  <a:pt x="35645" y="37434"/>
                  <a:pt x="35455" y="37472"/>
                </a:cubicBezTo>
                <a:cubicBezTo>
                  <a:pt x="35379" y="37529"/>
                  <a:pt x="35284" y="37339"/>
                  <a:pt x="35208" y="37377"/>
                </a:cubicBezTo>
                <a:cubicBezTo>
                  <a:pt x="35246" y="37643"/>
                  <a:pt x="34618" y="37605"/>
                  <a:pt x="34790" y="37928"/>
                </a:cubicBezTo>
                <a:cubicBezTo>
                  <a:pt x="34713" y="37966"/>
                  <a:pt x="34694" y="37890"/>
                  <a:pt x="34675" y="37814"/>
                </a:cubicBezTo>
                <a:cubicBezTo>
                  <a:pt x="34656" y="38061"/>
                  <a:pt x="34466" y="37985"/>
                  <a:pt x="34504" y="38252"/>
                </a:cubicBezTo>
                <a:cubicBezTo>
                  <a:pt x="34599" y="38252"/>
                  <a:pt x="34656" y="38023"/>
                  <a:pt x="34770" y="38157"/>
                </a:cubicBezTo>
                <a:lnTo>
                  <a:pt x="34428" y="38423"/>
                </a:lnTo>
                <a:cubicBezTo>
                  <a:pt x="34352" y="38328"/>
                  <a:pt x="34371" y="38061"/>
                  <a:pt x="34219" y="38100"/>
                </a:cubicBezTo>
                <a:cubicBezTo>
                  <a:pt x="34466" y="38423"/>
                  <a:pt x="34143" y="38328"/>
                  <a:pt x="34333" y="38613"/>
                </a:cubicBezTo>
                <a:cubicBezTo>
                  <a:pt x="34200" y="38347"/>
                  <a:pt x="34162" y="38689"/>
                  <a:pt x="34048" y="38537"/>
                </a:cubicBezTo>
                <a:cubicBezTo>
                  <a:pt x="34124" y="38404"/>
                  <a:pt x="34124" y="38271"/>
                  <a:pt x="34067" y="38100"/>
                </a:cubicBezTo>
                <a:cubicBezTo>
                  <a:pt x="33838" y="38328"/>
                  <a:pt x="33230" y="38537"/>
                  <a:pt x="33724" y="38594"/>
                </a:cubicBezTo>
                <a:cubicBezTo>
                  <a:pt x="33724" y="38727"/>
                  <a:pt x="33021" y="38765"/>
                  <a:pt x="33287" y="38651"/>
                </a:cubicBezTo>
                <a:cubicBezTo>
                  <a:pt x="33078" y="38746"/>
                  <a:pt x="33097" y="38765"/>
                  <a:pt x="32906" y="38955"/>
                </a:cubicBezTo>
                <a:cubicBezTo>
                  <a:pt x="32735" y="39146"/>
                  <a:pt x="32298" y="39298"/>
                  <a:pt x="31974" y="39507"/>
                </a:cubicBezTo>
                <a:cubicBezTo>
                  <a:pt x="31993" y="39469"/>
                  <a:pt x="32051" y="39431"/>
                  <a:pt x="32012" y="39374"/>
                </a:cubicBezTo>
                <a:cubicBezTo>
                  <a:pt x="31765" y="39678"/>
                  <a:pt x="31594" y="39964"/>
                  <a:pt x="31118" y="39887"/>
                </a:cubicBezTo>
                <a:cubicBezTo>
                  <a:pt x="31118" y="40287"/>
                  <a:pt x="30567" y="40458"/>
                  <a:pt x="30415" y="40230"/>
                </a:cubicBezTo>
                <a:cubicBezTo>
                  <a:pt x="30396" y="40344"/>
                  <a:pt x="30548" y="40515"/>
                  <a:pt x="30377" y="40572"/>
                </a:cubicBezTo>
                <a:cubicBezTo>
                  <a:pt x="30320" y="40496"/>
                  <a:pt x="30320" y="40401"/>
                  <a:pt x="30225" y="40496"/>
                </a:cubicBezTo>
                <a:cubicBezTo>
                  <a:pt x="29730" y="40934"/>
                  <a:pt x="29426" y="40915"/>
                  <a:pt x="29102" y="41143"/>
                </a:cubicBezTo>
                <a:cubicBezTo>
                  <a:pt x="29159" y="41143"/>
                  <a:pt x="29197" y="41086"/>
                  <a:pt x="29254" y="41143"/>
                </a:cubicBezTo>
                <a:cubicBezTo>
                  <a:pt x="29064" y="41238"/>
                  <a:pt x="28912" y="41447"/>
                  <a:pt x="28722" y="41257"/>
                </a:cubicBezTo>
                <a:cubicBezTo>
                  <a:pt x="28817" y="41048"/>
                  <a:pt x="28950" y="41295"/>
                  <a:pt x="29064" y="41181"/>
                </a:cubicBezTo>
                <a:cubicBezTo>
                  <a:pt x="28760" y="40915"/>
                  <a:pt x="29140" y="41029"/>
                  <a:pt x="29045" y="40896"/>
                </a:cubicBezTo>
                <a:cubicBezTo>
                  <a:pt x="28570" y="41143"/>
                  <a:pt x="27961" y="41409"/>
                  <a:pt x="27847" y="41618"/>
                </a:cubicBezTo>
                <a:cubicBezTo>
                  <a:pt x="28189" y="41675"/>
                  <a:pt x="28246" y="41238"/>
                  <a:pt x="28646" y="41409"/>
                </a:cubicBezTo>
                <a:cubicBezTo>
                  <a:pt x="28208" y="41732"/>
                  <a:pt x="27809" y="42018"/>
                  <a:pt x="27295" y="42227"/>
                </a:cubicBezTo>
                <a:cubicBezTo>
                  <a:pt x="27143" y="42075"/>
                  <a:pt x="27295" y="42037"/>
                  <a:pt x="27181" y="41923"/>
                </a:cubicBezTo>
                <a:cubicBezTo>
                  <a:pt x="27124" y="42018"/>
                  <a:pt x="26839" y="42056"/>
                  <a:pt x="26934" y="42208"/>
                </a:cubicBezTo>
                <a:cubicBezTo>
                  <a:pt x="27124" y="41980"/>
                  <a:pt x="27067" y="42322"/>
                  <a:pt x="27276" y="42360"/>
                </a:cubicBezTo>
                <a:cubicBezTo>
                  <a:pt x="27029" y="42493"/>
                  <a:pt x="26820" y="42626"/>
                  <a:pt x="26477" y="42645"/>
                </a:cubicBezTo>
                <a:cubicBezTo>
                  <a:pt x="26611" y="42493"/>
                  <a:pt x="26991" y="42417"/>
                  <a:pt x="26839" y="42170"/>
                </a:cubicBezTo>
                <a:cubicBezTo>
                  <a:pt x="26534" y="42398"/>
                  <a:pt x="26154" y="42684"/>
                  <a:pt x="25717" y="42626"/>
                </a:cubicBezTo>
                <a:cubicBezTo>
                  <a:pt x="26420" y="42379"/>
                  <a:pt x="27752" y="41504"/>
                  <a:pt x="28589" y="40953"/>
                </a:cubicBezTo>
                <a:cubicBezTo>
                  <a:pt x="28646" y="40915"/>
                  <a:pt x="29426" y="40534"/>
                  <a:pt x="28969" y="40648"/>
                </a:cubicBezTo>
                <a:cubicBezTo>
                  <a:pt x="28684" y="40743"/>
                  <a:pt x="28322" y="41181"/>
                  <a:pt x="27885" y="41181"/>
                </a:cubicBezTo>
                <a:cubicBezTo>
                  <a:pt x="27809" y="40972"/>
                  <a:pt x="28037" y="40800"/>
                  <a:pt x="28265" y="40896"/>
                </a:cubicBezTo>
                <a:cubicBezTo>
                  <a:pt x="27942" y="40534"/>
                  <a:pt x="27695" y="41181"/>
                  <a:pt x="27390" y="41067"/>
                </a:cubicBezTo>
                <a:cubicBezTo>
                  <a:pt x="27314" y="40858"/>
                  <a:pt x="27676" y="41067"/>
                  <a:pt x="27447" y="40819"/>
                </a:cubicBezTo>
                <a:cubicBezTo>
                  <a:pt x="27200" y="40838"/>
                  <a:pt x="27409" y="41124"/>
                  <a:pt x="27105" y="40896"/>
                </a:cubicBezTo>
                <a:cubicBezTo>
                  <a:pt x="27295" y="41067"/>
                  <a:pt x="27029" y="41086"/>
                  <a:pt x="27086" y="41200"/>
                </a:cubicBezTo>
                <a:cubicBezTo>
                  <a:pt x="27010" y="41124"/>
                  <a:pt x="26991" y="41048"/>
                  <a:pt x="26972" y="40991"/>
                </a:cubicBezTo>
                <a:cubicBezTo>
                  <a:pt x="26877" y="41333"/>
                  <a:pt x="25755" y="41466"/>
                  <a:pt x="25964" y="41847"/>
                </a:cubicBezTo>
                <a:cubicBezTo>
                  <a:pt x="26173" y="41523"/>
                  <a:pt x="27143" y="41238"/>
                  <a:pt x="27390" y="41162"/>
                </a:cubicBezTo>
                <a:cubicBezTo>
                  <a:pt x="27124" y="41257"/>
                  <a:pt x="27409" y="41466"/>
                  <a:pt x="27143" y="41447"/>
                </a:cubicBezTo>
                <a:cubicBezTo>
                  <a:pt x="27409" y="41732"/>
                  <a:pt x="27409" y="41295"/>
                  <a:pt x="27447" y="41219"/>
                </a:cubicBezTo>
                <a:cubicBezTo>
                  <a:pt x="27676" y="41428"/>
                  <a:pt x="27638" y="41067"/>
                  <a:pt x="27790" y="41162"/>
                </a:cubicBezTo>
                <a:cubicBezTo>
                  <a:pt x="27276" y="41732"/>
                  <a:pt x="26534" y="42113"/>
                  <a:pt x="25774" y="42379"/>
                </a:cubicBezTo>
                <a:cubicBezTo>
                  <a:pt x="26002" y="42075"/>
                  <a:pt x="26934" y="41847"/>
                  <a:pt x="26934" y="41523"/>
                </a:cubicBezTo>
                <a:cubicBezTo>
                  <a:pt x="26420" y="41504"/>
                  <a:pt x="26192" y="42056"/>
                  <a:pt x="25755" y="41999"/>
                </a:cubicBezTo>
                <a:cubicBezTo>
                  <a:pt x="25736" y="41999"/>
                  <a:pt x="25660" y="41809"/>
                  <a:pt x="25564" y="41942"/>
                </a:cubicBezTo>
                <a:cubicBezTo>
                  <a:pt x="25602" y="42151"/>
                  <a:pt x="25640" y="41999"/>
                  <a:pt x="25755" y="42094"/>
                </a:cubicBezTo>
                <a:cubicBezTo>
                  <a:pt x="25545" y="42227"/>
                  <a:pt x="25374" y="42208"/>
                  <a:pt x="25336" y="42417"/>
                </a:cubicBezTo>
                <a:cubicBezTo>
                  <a:pt x="25526" y="42360"/>
                  <a:pt x="25317" y="42512"/>
                  <a:pt x="25621" y="42607"/>
                </a:cubicBezTo>
                <a:cubicBezTo>
                  <a:pt x="25336" y="42912"/>
                  <a:pt x="24480" y="42969"/>
                  <a:pt x="24537" y="43387"/>
                </a:cubicBezTo>
                <a:cubicBezTo>
                  <a:pt x="24861" y="43159"/>
                  <a:pt x="25165" y="42969"/>
                  <a:pt x="25507" y="42874"/>
                </a:cubicBezTo>
                <a:cubicBezTo>
                  <a:pt x="25412" y="42969"/>
                  <a:pt x="24994" y="43159"/>
                  <a:pt x="25203" y="43197"/>
                </a:cubicBezTo>
                <a:cubicBezTo>
                  <a:pt x="25507" y="42931"/>
                  <a:pt x="25831" y="43083"/>
                  <a:pt x="26135" y="42912"/>
                </a:cubicBezTo>
                <a:cubicBezTo>
                  <a:pt x="25907" y="43007"/>
                  <a:pt x="25869" y="43159"/>
                  <a:pt x="25945" y="43349"/>
                </a:cubicBezTo>
                <a:cubicBezTo>
                  <a:pt x="25679" y="42798"/>
                  <a:pt x="25755" y="43730"/>
                  <a:pt x="25526" y="43349"/>
                </a:cubicBezTo>
                <a:cubicBezTo>
                  <a:pt x="25679" y="43577"/>
                  <a:pt x="25260" y="43920"/>
                  <a:pt x="25412" y="43539"/>
                </a:cubicBezTo>
                <a:cubicBezTo>
                  <a:pt x="25279" y="43692"/>
                  <a:pt x="24766" y="43901"/>
                  <a:pt x="24937" y="43882"/>
                </a:cubicBezTo>
                <a:cubicBezTo>
                  <a:pt x="25070" y="44072"/>
                  <a:pt x="25165" y="43635"/>
                  <a:pt x="25279" y="43825"/>
                </a:cubicBezTo>
                <a:cubicBezTo>
                  <a:pt x="25032" y="44034"/>
                  <a:pt x="24461" y="44319"/>
                  <a:pt x="24804" y="43882"/>
                </a:cubicBezTo>
                <a:cubicBezTo>
                  <a:pt x="24480" y="44110"/>
                  <a:pt x="24518" y="44281"/>
                  <a:pt x="24290" y="44452"/>
                </a:cubicBezTo>
                <a:cubicBezTo>
                  <a:pt x="24214" y="44357"/>
                  <a:pt x="24195" y="44300"/>
                  <a:pt x="24176" y="44224"/>
                </a:cubicBezTo>
                <a:cubicBezTo>
                  <a:pt x="24043" y="44262"/>
                  <a:pt x="23929" y="44529"/>
                  <a:pt x="23776" y="44414"/>
                </a:cubicBezTo>
                <a:lnTo>
                  <a:pt x="23776" y="44129"/>
                </a:lnTo>
                <a:cubicBezTo>
                  <a:pt x="24271" y="43920"/>
                  <a:pt x="24499" y="43844"/>
                  <a:pt x="24499" y="43501"/>
                </a:cubicBezTo>
                <a:cubicBezTo>
                  <a:pt x="24747" y="43920"/>
                  <a:pt x="25241" y="43178"/>
                  <a:pt x="24842" y="43254"/>
                </a:cubicBezTo>
                <a:cubicBezTo>
                  <a:pt x="24994" y="43444"/>
                  <a:pt x="24766" y="43349"/>
                  <a:pt x="24689" y="43577"/>
                </a:cubicBezTo>
                <a:cubicBezTo>
                  <a:pt x="24727" y="43349"/>
                  <a:pt x="24309" y="43501"/>
                  <a:pt x="24271" y="43482"/>
                </a:cubicBezTo>
                <a:cubicBezTo>
                  <a:pt x="24309" y="43501"/>
                  <a:pt x="24404" y="43311"/>
                  <a:pt x="24366" y="43330"/>
                </a:cubicBezTo>
                <a:cubicBezTo>
                  <a:pt x="24100" y="43330"/>
                  <a:pt x="22578" y="44319"/>
                  <a:pt x="23529" y="43825"/>
                </a:cubicBezTo>
                <a:cubicBezTo>
                  <a:pt x="23681" y="43939"/>
                  <a:pt x="23795" y="43539"/>
                  <a:pt x="23948" y="43825"/>
                </a:cubicBezTo>
                <a:cubicBezTo>
                  <a:pt x="23681" y="44015"/>
                  <a:pt x="22806" y="44072"/>
                  <a:pt x="22806" y="44624"/>
                </a:cubicBezTo>
                <a:cubicBezTo>
                  <a:pt x="22978" y="44681"/>
                  <a:pt x="23149" y="44510"/>
                  <a:pt x="23073" y="44338"/>
                </a:cubicBezTo>
                <a:cubicBezTo>
                  <a:pt x="23301" y="44510"/>
                  <a:pt x="23282" y="44548"/>
                  <a:pt x="23529" y="44605"/>
                </a:cubicBezTo>
                <a:cubicBezTo>
                  <a:pt x="23016" y="44852"/>
                  <a:pt x="22616" y="44662"/>
                  <a:pt x="22331" y="45251"/>
                </a:cubicBezTo>
                <a:cubicBezTo>
                  <a:pt x="22274" y="45118"/>
                  <a:pt x="22160" y="44966"/>
                  <a:pt x="22198" y="44871"/>
                </a:cubicBezTo>
                <a:cubicBezTo>
                  <a:pt x="22274" y="44928"/>
                  <a:pt x="22369" y="44928"/>
                  <a:pt x="22464" y="44871"/>
                </a:cubicBezTo>
                <a:cubicBezTo>
                  <a:pt x="22331" y="44624"/>
                  <a:pt x="22350" y="44719"/>
                  <a:pt x="22217" y="44471"/>
                </a:cubicBezTo>
                <a:cubicBezTo>
                  <a:pt x="22179" y="44548"/>
                  <a:pt x="21931" y="44548"/>
                  <a:pt x="22046" y="44681"/>
                </a:cubicBezTo>
                <a:cubicBezTo>
                  <a:pt x="22084" y="44586"/>
                  <a:pt x="22331" y="44681"/>
                  <a:pt x="22236" y="44738"/>
                </a:cubicBezTo>
                <a:cubicBezTo>
                  <a:pt x="22008" y="44776"/>
                  <a:pt x="21912" y="45213"/>
                  <a:pt x="21874" y="44890"/>
                </a:cubicBezTo>
                <a:cubicBezTo>
                  <a:pt x="21760" y="44947"/>
                  <a:pt x="21874" y="45099"/>
                  <a:pt x="21836" y="45194"/>
                </a:cubicBezTo>
                <a:cubicBezTo>
                  <a:pt x="21950" y="45194"/>
                  <a:pt x="22046" y="44947"/>
                  <a:pt x="22160" y="45080"/>
                </a:cubicBezTo>
                <a:cubicBezTo>
                  <a:pt x="21836" y="45289"/>
                  <a:pt x="21741" y="45384"/>
                  <a:pt x="22122" y="45308"/>
                </a:cubicBezTo>
                <a:cubicBezTo>
                  <a:pt x="21741" y="45727"/>
                  <a:pt x="21190" y="45594"/>
                  <a:pt x="21152" y="46069"/>
                </a:cubicBezTo>
                <a:cubicBezTo>
                  <a:pt x="21551" y="46259"/>
                  <a:pt x="22027" y="45670"/>
                  <a:pt x="22540" y="45689"/>
                </a:cubicBezTo>
                <a:cubicBezTo>
                  <a:pt x="21893" y="46259"/>
                  <a:pt x="21037" y="46297"/>
                  <a:pt x="20714" y="46925"/>
                </a:cubicBezTo>
                <a:cubicBezTo>
                  <a:pt x="20562" y="46621"/>
                  <a:pt x="20182" y="46830"/>
                  <a:pt x="20182" y="47001"/>
                </a:cubicBezTo>
                <a:cubicBezTo>
                  <a:pt x="20239" y="46982"/>
                  <a:pt x="20296" y="46963"/>
                  <a:pt x="20353" y="47077"/>
                </a:cubicBezTo>
                <a:cubicBezTo>
                  <a:pt x="20067" y="47248"/>
                  <a:pt x="20048" y="47210"/>
                  <a:pt x="20048" y="47001"/>
                </a:cubicBezTo>
                <a:cubicBezTo>
                  <a:pt x="19801" y="47229"/>
                  <a:pt x="19554" y="47306"/>
                  <a:pt x="19230" y="47363"/>
                </a:cubicBezTo>
                <a:cubicBezTo>
                  <a:pt x="19154" y="46982"/>
                  <a:pt x="19630" y="47363"/>
                  <a:pt x="19630" y="46982"/>
                </a:cubicBezTo>
                <a:cubicBezTo>
                  <a:pt x="19421" y="46868"/>
                  <a:pt x="18755" y="47344"/>
                  <a:pt x="18736" y="47496"/>
                </a:cubicBezTo>
                <a:cubicBezTo>
                  <a:pt x="19021" y="47229"/>
                  <a:pt x="19211" y="47306"/>
                  <a:pt x="19192" y="47667"/>
                </a:cubicBezTo>
                <a:cubicBezTo>
                  <a:pt x="18489" y="48219"/>
                  <a:pt x="19192" y="47743"/>
                  <a:pt x="19649" y="47553"/>
                </a:cubicBezTo>
                <a:cubicBezTo>
                  <a:pt x="19991" y="47401"/>
                  <a:pt x="20391" y="47096"/>
                  <a:pt x="20676" y="47134"/>
                </a:cubicBezTo>
                <a:cubicBezTo>
                  <a:pt x="20467" y="47344"/>
                  <a:pt x="19896" y="47325"/>
                  <a:pt x="19972" y="47724"/>
                </a:cubicBezTo>
                <a:cubicBezTo>
                  <a:pt x="18945" y="47990"/>
                  <a:pt x="17899" y="48884"/>
                  <a:pt x="16530" y="49208"/>
                </a:cubicBezTo>
                <a:cubicBezTo>
                  <a:pt x="17404" y="48618"/>
                  <a:pt x="18032" y="48542"/>
                  <a:pt x="18793" y="47933"/>
                </a:cubicBezTo>
                <a:cubicBezTo>
                  <a:pt x="18356" y="47534"/>
                  <a:pt x="17880" y="48390"/>
                  <a:pt x="17576" y="48161"/>
                </a:cubicBezTo>
                <a:cubicBezTo>
                  <a:pt x="17747" y="48028"/>
                  <a:pt x="18070" y="47819"/>
                  <a:pt x="18336" y="47762"/>
                </a:cubicBezTo>
                <a:cubicBezTo>
                  <a:pt x="18241" y="47515"/>
                  <a:pt x="18146" y="47800"/>
                  <a:pt x="18070" y="47553"/>
                </a:cubicBezTo>
                <a:cubicBezTo>
                  <a:pt x="17633" y="47952"/>
                  <a:pt x="17024" y="48219"/>
                  <a:pt x="16663" y="48371"/>
                </a:cubicBezTo>
                <a:cubicBezTo>
                  <a:pt x="15807" y="48789"/>
                  <a:pt x="13581" y="49607"/>
                  <a:pt x="13391" y="50045"/>
                </a:cubicBezTo>
                <a:cubicBezTo>
                  <a:pt x="13125" y="49759"/>
                  <a:pt x="13068" y="50330"/>
                  <a:pt x="12839" y="50197"/>
                </a:cubicBezTo>
                <a:cubicBezTo>
                  <a:pt x="12878" y="50159"/>
                  <a:pt x="12935" y="50140"/>
                  <a:pt x="12897" y="50064"/>
                </a:cubicBezTo>
                <a:cubicBezTo>
                  <a:pt x="12782" y="50140"/>
                  <a:pt x="12782" y="50482"/>
                  <a:pt x="12916" y="50501"/>
                </a:cubicBezTo>
                <a:cubicBezTo>
                  <a:pt x="12973" y="50463"/>
                  <a:pt x="13258" y="50216"/>
                  <a:pt x="13372" y="50235"/>
                </a:cubicBezTo>
                <a:cubicBezTo>
                  <a:pt x="13334" y="50273"/>
                  <a:pt x="13239" y="50292"/>
                  <a:pt x="13277" y="50387"/>
                </a:cubicBezTo>
                <a:cubicBezTo>
                  <a:pt x="13353" y="50349"/>
                  <a:pt x="13410" y="50330"/>
                  <a:pt x="13467" y="50463"/>
                </a:cubicBezTo>
                <a:cubicBezTo>
                  <a:pt x="13277" y="50444"/>
                  <a:pt x="12858" y="50653"/>
                  <a:pt x="12820" y="50843"/>
                </a:cubicBezTo>
                <a:cubicBezTo>
                  <a:pt x="13030" y="50843"/>
                  <a:pt x="12992" y="50634"/>
                  <a:pt x="13144" y="50843"/>
                </a:cubicBezTo>
                <a:cubicBezTo>
                  <a:pt x="12954" y="50939"/>
                  <a:pt x="12763" y="51015"/>
                  <a:pt x="12592" y="50977"/>
                </a:cubicBezTo>
                <a:cubicBezTo>
                  <a:pt x="12649" y="50920"/>
                  <a:pt x="12763" y="50900"/>
                  <a:pt x="12725" y="50805"/>
                </a:cubicBezTo>
                <a:cubicBezTo>
                  <a:pt x="12592" y="50958"/>
                  <a:pt x="12459" y="50805"/>
                  <a:pt x="12307" y="50958"/>
                </a:cubicBezTo>
                <a:cubicBezTo>
                  <a:pt x="12364" y="51034"/>
                  <a:pt x="12440" y="51148"/>
                  <a:pt x="12402" y="51186"/>
                </a:cubicBezTo>
                <a:cubicBezTo>
                  <a:pt x="12174" y="51186"/>
                  <a:pt x="12136" y="51129"/>
                  <a:pt x="11984" y="51338"/>
                </a:cubicBezTo>
                <a:cubicBezTo>
                  <a:pt x="11926" y="50939"/>
                  <a:pt x="11717" y="51338"/>
                  <a:pt x="11546" y="51148"/>
                </a:cubicBezTo>
                <a:cubicBezTo>
                  <a:pt x="11831" y="50939"/>
                  <a:pt x="12326" y="50881"/>
                  <a:pt x="12459" y="50691"/>
                </a:cubicBezTo>
                <a:cubicBezTo>
                  <a:pt x="12003" y="50558"/>
                  <a:pt x="11869" y="50824"/>
                  <a:pt x="11603" y="50824"/>
                </a:cubicBezTo>
                <a:cubicBezTo>
                  <a:pt x="11660" y="50805"/>
                  <a:pt x="11717" y="50786"/>
                  <a:pt x="11774" y="50920"/>
                </a:cubicBezTo>
                <a:cubicBezTo>
                  <a:pt x="11128" y="50881"/>
                  <a:pt x="10709" y="51414"/>
                  <a:pt x="10234" y="51718"/>
                </a:cubicBezTo>
                <a:cubicBezTo>
                  <a:pt x="10424" y="51718"/>
                  <a:pt x="10614" y="51509"/>
                  <a:pt x="10785" y="51585"/>
                </a:cubicBezTo>
                <a:cubicBezTo>
                  <a:pt x="10177" y="51947"/>
                  <a:pt x="9130" y="52365"/>
                  <a:pt x="8274" y="52650"/>
                </a:cubicBezTo>
                <a:cubicBezTo>
                  <a:pt x="8313" y="52612"/>
                  <a:pt x="8370" y="52593"/>
                  <a:pt x="8332" y="52517"/>
                </a:cubicBezTo>
                <a:cubicBezTo>
                  <a:pt x="7932" y="52555"/>
                  <a:pt x="7533" y="52936"/>
                  <a:pt x="7304" y="52993"/>
                </a:cubicBezTo>
                <a:cubicBezTo>
                  <a:pt x="7228" y="52860"/>
                  <a:pt x="7400" y="52993"/>
                  <a:pt x="7361" y="52879"/>
                </a:cubicBezTo>
                <a:cubicBezTo>
                  <a:pt x="5269" y="54134"/>
                  <a:pt x="1826" y="55237"/>
                  <a:pt x="0" y="56036"/>
                </a:cubicBezTo>
                <a:close/>
                <a:moveTo>
                  <a:pt x="20010" y="42303"/>
                </a:moveTo>
                <a:cubicBezTo>
                  <a:pt x="19858" y="42455"/>
                  <a:pt x="19896" y="42417"/>
                  <a:pt x="19763" y="42569"/>
                </a:cubicBezTo>
                <a:cubicBezTo>
                  <a:pt x="19630" y="42379"/>
                  <a:pt x="19782" y="41961"/>
                  <a:pt x="20010" y="42303"/>
                </a:cubicBezTo>
                <a:close/>
                <a:moveTo>
                  <a:pt x="23853" y="39526"/>
                </a:moveTo>
                <a:cubicBezTo>
                  <a:pt x="23757" y="39374"/>
                  <a:pt x="24005" y="39355"/>
                  <a:pt x="24062" y="39374"/>
                </a:cubicBezTo>
                <a:lnTo>
                  <a:pt x="24214" y="39545"/>
                </a:lnTo>
                <a:cubicBezTo>
                  <a:pt x="24062" y="39678"/>
                  <a:pt x="24157" y="39450"/>
                  <a:pt x="23986" y="39431"/>
                </a:cubicBezTo>
                <a:cubicBezTo>
                  <a:pt x="23948" y="39469"/>
                  <a:pt x="24043" y="39564"/>
                  <a:pt x="24081" y="39640"/>
                </a:cubicBezTo>
                <a:cubicBezTo>
                  <a:pt x="24005" y="39678"/>
                  <a:pt x="23929" y="39469"/>
                  <a:pt x="23853" y="39526"/>
                </a:cubicBezTo>
                <a:close/>
                <a:moveTo>
                  <a:pt x="21893" y="53183"/>
                </a:moveTo>
                <a:cubicBezTo>
                  <a:pt x="21703" y="53221"/>
                  <a:pt x="22217" y="52707"/>
                  <a:pt x="22312" y="52993"/>
                </a:cubicBezTo>
                <a:cubicBezTo>
                  <a:pt x="22179" y="53107"/>
                  <a:pt x="22027" y="53012"/>
                  <a:pt x="21893" y="53183"/>
                </a:cubicBezTo>
                <a:close/>
                <a:moveTo>
                  <a:pt x="38993" y="41295"/>
                </a:moveTo>
                <a:cubicBezTo>
                  <a:pt x="39069" y="41390"/>
                  <a:pt x="38803" y="41694"/>
                  <a:pt x="38689" y="41447"/>
                </a:cubicBezTo>
                <a:cubicBezTo>
                  <a:pt x="38879" y="41352"/>
                  <a:pt x="38841" y="41333"/>
                  <a:pt x="38993" y="41295"/>
                </a:cubicBezTo>
                <a:close/>
                <a:moveTo>
                  <a:pt x="6163" y="55770"/>
                </a:moveTo>
                <a:cubicBezTo>
                  <a:pt x="6049" y="55523"/>
                  <a:pt x="6429" y="55561"/>
                  <a:pt x="6372" y="55484"/>
                </a:cubicBezTo>
                <a:cubicBezTo>
                  <a:pt x="6391" y="55542"/>
                  <a:pt x="6429" y="55542"/>
                  <a:pt x="6467" y="55523"/>
                </a:cubicBezTo>
                <a:cubicBezTo>
                  <a:pt x="6525" y="55694"/>
                  <a:pt x="6239" y="55675"/>
                  <a:pt x="6163" y="55770"/>
                </a:cubicBezTo>
                <a:close/>
                <a:moveTo>
                  <a:pt x="8217" y="54952"/>
                </a:moveTo>
                <a:cubicBezTo>
                  <a:pt x="8103" y="55047"/>
                  <a:pt x="8446" y="54476"/>
                  <a:pt x="8179" y="54781"/>
                </a:cubicBezTo>
                <a:cubicBezTo>
                  <a:pt x="8293" y="54648"/>
                  <a:pt x="8370" y="54667"/>
                  <a:pt x="8522" y="54495"/>
                </a:cubicBezTo>
                <a:cubicBezTo>
                  <a:pt x="8636" y="54419"/>
                  <a:pt x="8693" y="54667"/>
                  <a:pt x="8788" y="54629"/>
                </a:cubicBezTo>
                <a:cubicBezTo>
                  <a:pt x="8655" y="54914"/>
                  <a:pt x="8465" y="54648"/>
                  <a:pt x="8217" y="54952"/>
                </a:cubicBezTo>
                <a:close/>
                <a:moveTo>
                  <a:pt x="17081" y="58090"/>
                </a:moveTo>
                <a:cubicBezTo>
                  <a:pt x="17100" y="57900"/>
                  <a:pt x="17233" y="57786"/>
                  <a:pt x="17481" y="57767"/>
                </a:cubicBezTo>
                <a:cubicBezTo>
                  <a:pt x="17500" y="57843"/>
                  <a:pt x="17290" y="57976"/>
                  <a:pt x="17081" y="58090"/>
                </a:cubicBezTo>
                <a:close/>
                <a:moveTo>
                  <a:pt x="13943" y="52213"/>
                </a:moveTo>
                <a:cubicBezTo>
                  <a:pt x="13867" y="52118"/>
                  <a:pt x="14285" y="51813"/>
                  <a:pt x="14456" y="51909"/>
                </a:cubicBezTo>
                <a:cubicBezTo>
                  <a:pt x="14456" y="52156"/>
                  <a:pt x="14095" y="52004"/>
                  <a:pt x="13943" y="52213"/>
                </a:cubicBezTo>
                <a:close/>
                <a:moveTo>
                  <a:pt x="17576" y="57710"/>
                </a:moveTo>
                <a:cubicBezTo>
                  <a:pt x="17823" y="57253"/>
                  <a:pt x="18945" y="56949"/>
                  <a:pt x="19345" y="56740"/>
                </a:cubicBezTo>
                <a:cubicBezTo>
                  <a:pt x="19269" y="56949"/>
                  <a:pt x="18945" y="57044"/>
                  <a:pt x="18926" y="57253"/>
                </a:cubicBezTo>
                <a:cubicBezTo>
                  <a:pt x="18945" y="57006"/>
                  <a:pt x="18565" y="57082"/>
                  <a:pt x="18736" y="57291"/>
                </a:cubicBezTo>
                <a:cubicBezTo>
                  <a:pt x="18317" y="57158"/>
                  <a:pt x="17880" y="57691"/>
                  <a:pt x="17576" y="57710"/>
                </a:cubicBezTo>
                <a:close/>
                <a:moveTo>
                  <a:pt x="13505" y="50463"/>
                </a:moveTo>
                <a:cubicBezTo>
                  <a:pt x="13581" y="50159"/>
                  <a:pt x="13981" y="50083"/>
                  <a:pt x="14380" y="49930"/>
                </a:cubicBezTo>
                <a:cubicBezTo>
                  <a:pt x="14228" y="50254"/>
                  <a:pt x="13867" y="50178"/>
                  <a:pt x="13505" y="50463"/>
                </a:cubicBezTo>
                <a:close/>
                <a:moveTo>
                  <a:pt x="14380" y="49740"/>
                </a:moveTo>
                <a:cubicBezTo>
                  <a:pt x="14304" y="49512"/>
                  <a:pt x="14589" y="49531"/>
                  <a:pt x="14761" y="49417"/>
                </a:cubicBezTo>
                <a:cubicBezTo>
                  <a:pt x="15160" y="49284"/>
                  <a:pt x="14532" y="49664"/>
                  <a:pt x="14380" y="49740"/>
                </a:cubicBezTo>
                <a:close/>
                <a:moveTo>
                  <a:pt x="19573" y="56778"/>
                </a:moveTo>
                <a:cubicBezTo>
                  <a:pt x="19440" y="56588"/>
                  <a:pt x="19782" y="56436"/>
                  <a:pt x="19915" y="56474"/>
                </a:cubicBezTo>
                <a:cubicBezTo>
                  <a:pt x="19915" y="56626"/>
                  <a:pt x="19668" y="56607"/>
                  <a:pt x="19573" y="56778"/>
                </a:cubicBezTo>
                <a:close/>
                <a:moveTo>
                  <a:pt x="20162" y="57330"/>
                </a:moveTo>
                <a:cubicBezTo>
                  <a:pt x="20239" y="57006"/>
                  <a:pt x="20695" y="57082"/>
                  <a:pt x="20923" y="56949"/>
                </a:cubicBezTo>
                <a:cubicBezTo>
                  <a:pt x="20847" y="57253"/>
                  <a:pt x="20391" y="57177"/>
                  <a:pt x="20162" y="57330"/>
                </a:cubicBezTo>
                <a:close/>
                <a:moveTo>
                  <a:pt x="16815" y="52308"/>
                </a:moveTo>
                <a:cubicBezTo>
                  <a:pt x="16625" y="52270"/>
                  <a:pt x="17138" y="51966"/>
                  <a:pt x="17233" y="52042"/>
                </a:cubicBezTo>
                <a:cubicBezTo>
                  <a:pt x="17271" y="52194"/>
                  <a:pt x="16929" y="52118"/>
                  <a:pt x="16815" y="52308"/>
                </a:cubicBezTo>
                <a:close/>
                <a:moveTo>
                  <a:pt x="20999" y="55332"/>
                </a:moveTo>
                <a:cubicBezTo>
                  <a:pt x="21171" y="55408"/>
                  <a:pt x="21494" y="55294"/>
                  <a:pt x="21513" y="55580"/>
                </a:cubicBezTo>
                <a:cubicBezTo>
                  <a:pt x="21760" y="55542"/>
                  <a:pt x="21551" y="55332"/>
                  <a:pt x="21703" y="55256"/>
                </a:cubicBezTo>
                <a:cubicBezTo>
                  <a:pt x="21893" y="55599"/>
                  <a:pt x="21817" y="55028"/>
                  <a:pt x="21988" y="55351"/>
                </a:cubicBezTo>
                <a:cubicBezTo>
                  <a:pt x="22426" y="54952"/>
                  <a:pt x="22901" y="54876"/>
                  <a:pt x="23548" y="54533"/>
                </a:cubicBezTo>
                <a:cubicBezTo>
                  <a:pt x="22692" y="55446"/>
                  <a:pt x="21056" y="55675"/>
                  <a:pt x="20105" y="56550"/>
                </a:cubicBezTo>
                <a:cubicBezTo>
                  <a:pt x="19706" y="56397"/>
                  <a:pt x="20600" y="56321"/>
                  <a:pt x="20124" y="55979"/>
                </a:cubicBezTo>
                <a:cubicBezTo>
                  <a:pt x="20201" y="55808"/>
                  <a:pt x="20467" y="56036"/>
                  <a:pt x="20277" y="55789"/>
                </a:cubicBezTo>
                <a:cubicBezTo>
                  <a:pt x="20771" y="55865"/>
                  <a:pt x="21152" y="55446"/>
                  <a:pt x="21304" y="55694"/>
                </a:cubicBezTo>
                <a:cubicBezTo>
                  <a:pt x="21399" y="55465"/>
                  <a:pt x="21075" y="55465"/>
                  <a:pt x="20999" y="55332"/>
                </a:cubicBezTo>
                <a:close/>
                <a:moveTo>
                  <a:pt x="19249" y="54476"/>
                </a:moveTo>
                <a:cubicBezTo>
                  <a:pt x="19135" y="54248"/>
                  <a:pt x="19630" y="54191"/>
                  <a:pt x="19820" y="54134"/>
                </a:cubicBezTo>
                <a:cubicBezTo>
                  <a:pt x="19972" y="54096"/>
                  <a:pt x="20143" y="53811"/>
                  <a:pt x="20296" y="53925"/>
                </a:cubicBezTo>
                <a:lnTo>
                  <a:pt x="19858" y="54191"/>
                </a:lnTo>
                <a:cubicBezTo>
                  <a:pt x="19554" y="54286"/>
                  <a:pt x="19421" y="54362"/>
                  <a:pt x="19249" y="54495"/>
                </a:cubicBezTo>
                <a:close/>
                <a:moveTo>
                  <a:pt x="20239" y="50577"/>
                </a:moveTo>
                <a:cubicBezTo>
                  <a:pt x="20029" y="50786"/>
                  <a:pt x="18850" y="51395"/>
                  <a:pt x="18489" y="51433"/>
                </a:cubicBezTo>
                <a:cubicBezTo>
                  <a:pt x="19135" y="51091"/>
                  <a:pt x="19706" y="50691"/>
                  <a:pt x="20239" y="50577"/>
                </a:cubicBezTo>
                <a:close/>
                <a:moveTo>
                  <a:pt x="16853" y="48675"/>
                </a:moveTo>
                <a:cubicBezTo>
                  <a:pt x="16682" y="48561"/>
                  <a:pt x="17214" y="48238"/>
                  <a:pt x="17347" y="48447"/>
                </a:cubicBezTo>
                <a:cubicBezTo>
                  <a:pt x="17176" y="48371"/>
                  <a:pt x="17005" y="48580"/>
                  <a:pt x="16853" y="48675"/>
                </a:cubicBezTo>
                <a:close/>
                <a:moveTo>
                  <a:pt x="20201" y="50425"/>
                </a:moveTo>
                <a:cubicBezTo>
                  <a:pt x="20353" y="50121"/>
                  <a:pt x="20866" y="49987"/>
                  <a:pt x="21171" y="49892"/>
                </a:cubicBezTo>
                <a:lnTo>
                  <a:pt x="20714" y="50197"/>
                </a:lnTo>
                <a:lnTo>
                  <a:pt x="20657" y="50121"/>
                </a:lnTo>
                <a:cubicBezTo>
                  <a:pt x="20410" y="50273"/>
                  <a:pt x="20429" y="50368"/>
                  <a:pt x="20201" y="50425"/>
                </a:cubicBezTo>
                <a:close/>
                <a:moveTo>
                  <a:pt x="20486" y="50520"/>
                </a:moveTo>
                <a:cubicBezTo>
                  <a:pt x="20429" y="50406"/>
                  <a:pt x="21133" y="49968"/>
                  <a:pt x="21399" y="50102"/>
                </a:cubicBezTo>
                <a:cubicBezTo>
                  <a:pt x="21171" y="50216"/>
                  <a:pt x="20828" y="50311"/>
                  <a:pt x="20486" y="50520"/>
                </a:cubicBezTo>
                <a:close/>
                <a:moveTo>
                  <a:pt x="23643" y="54571"/>
                </a:moveTo>
                <a:cubicBezTo>
                  <a:pt x="23795" y="54438"/>
                  <a:pt x="23967" y="54115"/>
                  <a:pt x="24309" y="54305"/>
                </a:cubicBezTo>
                <a:cubicBezTo>
                  <a:pt x="24081" y="54229"/>
                  <a:pt x="23872" y="54648"/>
                  <a:pt x="23643" y="54571"/>
                </a:cubicBezTo>
                <a:close/>
                <a:moveTo>
                  <a:pt x="21437" y="50083"/>
                </a:moveTo>
                <a:cubicBezTo>
                  <a:pt x="21456" y="49721"/>
                  <a:pt x="22236" y="49683"/>
                  <a:pt x="22540" y="49341"/>
                </a:cubicBezTo>
                <a:cubicBezTo>
                  <a:pt x="22445" y="49778"/>
                  <a:pt x="21817" y="49721"/>
                  <a:pt x="21437" y="50083"/>
                </a:cubicBezTo>
                <a:close/>
                <a:moveTo>
                  <a:pt x="16130" y="39906"/>
                </a:moveTo>
                <a:cubicBezTo>
                  <a:pt x="16016" y="40344"/>
                  <a:pt x="15160" y="40686"/>
                  <a:pt x="14742" y="40743"/>
                </a:cubicBezTo>
                <a:cubicBezTo>
                  <a:pt x="14913" y="40477"/>
                  <a:pt x="15578" y="40249"/>
                  <a:pt x="16130" y="39906"/>
                </a:cubicBezTo>
                <a:close/>
                <a:moveTo>
                  <a:pt x="20847" y="49055"/>
                </a:moveTo>
                <a:cubicBezTo>
                  <a:pt x="21075" y="48694"/>
                  <a:pt x="21494" y="48618"/>
                  <a:pt x="21931" y="48428"/>
                </a:cubicBezTo>
                <a:cubicBezTo>
                  <a:pt x="22293" y="48219"/>
                  <a:pt x="22046" y="48447"/>
                  <a:pt x="21874" y="48561"/>
                </a:cubicBezTo>
                <a:cubicBezTo>
                  <a:pt x="21570" y="48770"/>
                  <a:pt x="21056" y="48903"/>
                  <a:pt x="20828" y="49055"/>
                </a:cubicBezTo>
                <a:close/>
                <a:moveTo>
                  <a:pt x="22673" y="49436"/>
                </a:moveTo>
                <a:cubicBezTo>
                  <a:pt x="23073" y="49036"/>
                  <a:pt x="23853" y="48713"/>
                  <a:pt x="24404" y="48447"/>
                </a:cubicBezTo>
                <a:cubicBezTo>
                  <a:pt x="24499" y="48409"/>
                  <a:pt x="24823" y="48104"/>
                  <a:pt x="24766" y="48295"/>
                </a:cubicBezTo>
                <a:lnTo>
                  <a:pt x="24366" y="48580"/>
                </a:lnTo>
                <a:cubicBezTo>
                  <a:pt x="23700" y="48884"/>
                  <a:pt x="23339" y="49132"/>
                  <a:pt x="22673" y="49436"/>
                </a:cubicBezTo>
                <a:close/>
                <a:moveTo>
                  <a:pt x="16301" y="40059"/>
                </a:moveTo>
                <a:cubicBezTo>
                  <a:pt x="16168" y="39906"/>
                  <a:pt x="16434" y="39906"/>
                  <a:pt x="16244" y="39716"/>
                </a:cubicBezTo>
                <a:lnTo>
                  <a:pt x="16510" y="39830"/>
                </a:lnTo>
                <a:cubicBezTo>
                  <a:pt x="16453" y="39450"/>
                  <a:pt x="16815" y="39450"/>
                  <a:pt x="16948" y="39241"/>
                </a:cubicBezTo>
                <a:cubicBezTo>
                  <a:pt x="16967" y="39735"/>
                  <a:pt x="17176" y="38841"/>
                  <a:pt x="17423" y="39184"/>
                </a:cubicBezTo>
                <a:cubicBezTo>
                  <a:pt x="17328" y="38993"/>
                  <a:pt x="17728" y="38613"/>
                  <a:pt x="17937" y="38936"/>
                </a:cubicBezTo>
                <a:cubicBezTo>
                  <a:pt x="18089" y="38898"/>
                  <a:pt x="17823" y="38689"/>
                  <a:pt x="18051" y="38670"/>
                </a:cubicBezTo>
                <a:cubicBezTo>
                  <a:pt x="18184" y="38974"/>
                  <a:pt x="18241" y="38613"/>
                  <a:pt x="18394" y="38613"/>
                </a:cubicBezTo>
                <a:cubicBezTo>
                  <a:pt x="18165" y="38632"/>
                  <a:pt x="18489" y="38879"/>
                  <a:pt x="18603" y="38651"/>
                </a:cubicBezTo>
                <a:cubicBezTo>
                  <a:pt x="18470" y="38974"/>
                  <a:pt x="18260" y="38993"/>
                  <a:pt x="18070" y="39222"/>
                </a:cubicBezTo>
                <a:cubicBezTo>
                  <a:pt x="17956" y="39146"/>
                  <a:pt x="17880" y="39013"/>
                  <a:pt x="17785" y="38841"/>
                </a:cubicBezTo>
                <a:cubicBezTo>
                  <a:pt x="17671" y="39146"/>
                  <a:pt x="17728" y="38974"/>
                  <a:pt x="17937" y="39203"/>
                </a:cubicBezTo>
                <a:cubicBezTo>
                  <a:pt x="17861" y="39165"/>
                  <a:pt x="17785" y="39298"/>
                  <a:pt x="17671" y="39108"/>
                </a:cubicBezTo>
                <a:cubicBezTo>
                  <a:pt x="17652" y="39184"/>
                  <a:pt x="17709" y="39298"/>
                  <a:pt x="17785" y="39412"/>
                </a:cubicBezTo>
                <a:cubicBezTo>
                  <a:pt x="17728" y="39393"/>
                  <a:pt x="17595" y="39393"/>
                  <a:pt x="17652" y="39507"/>
                </a:cubicBezTo>
                <a:cubicBezTo>
                  <a:pt x="17576" y="39336"/>
                  <a:pt x="17385" y="39488"/>
                  <a:pt x="17404" y="39583"/>
                </a:cubicBezTo>
                <a:cubicBezTo>
                  <a:pt x="17271" y="39640"/>
                  <a:pt x="17309" y="39374"/>
                  <a:pt x="17443" y="39374"/>
                </a:cubicBezTo>
                <a:cubicBezTo>
                  <a:pt x="17366" y="39336"/>
                  <a:pt x="17290" y="39374"/>
                  <a:pt x="17214" y="39241"/>
                </a:cubicBezTo>
                <a:cubicBezTo>
                  <a:pt x="17100" y="39621"/>
                  <a:pt x="16625" y="39735"/>
                  <a:pt x="16301" y="40078"/>
                </a:cubicBezTo>
                <a:close/>
                <a:moveTo>
                  <a:pt x="22673" y="45727"/>
                </a:moveTo>
                <a:cubicBezTo>
                  <a:pt x="22559" y="45308"/>
                  <a:pt x="23225" y="45423"/>
                  <a:pt x="23415" y="45099"/>
                </a:cubicBezTo>
                <a:cubicBezTo>
                  <a:pt x="23301" y="45384"/>
                  <a:pt x="22997" y="45594"/>
                  <a:pt x="22673" y="45727"/>
                </a:cubicBezTo>
                <a:close/>
                <a:moveTo>
                  <a:pt x="23282" y="46259"/>
                </a:moveTo>
                <a:cubicBezTo>
                  <a:pt x="23244" y="46107"/>
                  <a:pt x="23567" y="45936"/>
                  <a:pt x="23681" y="45974"/>
                </a:cubicBezTo>
                <a:cubicBezTo>
                  <a:pt x="23719" y="46145"/>
                  <a:pt x="23396" y="46297"/>
                  <a:pt x="23282" y="46259"/>
                </a:cubicBezTo>
                <a:close/>
                <a:moveTo>
                  <a:pt x="24956" y="48276"/>
                </a:moveTo>
                <a:cubicBezTo>
                  <a:pt x="24747" y="48238"/>
                  <a:pt x="25203" y="48009"/>
                  <a:pt x="25298" y="47914"/>
                </a:cubicBezTo>
                <a:cubicBezTo>
                  <a:pt x="25507" y="47952"/>
                  <a:pt x="25032" y="48181"/>
                  <a:pt x="24956" y="48276"/>
                </a:cubicBezTo>
                <a:close/>
                <a:moveTo>
                  <a:pt x="23814" y="46069"/>
                </a:moveTo>
                <a:cubicBezTo>
                  <a:pt x="23643" y="45708"/>
                  <a:pt x="24176" y="45841"/>
                  <a:pt x="24290" y="45632"/>
                </a:cubicBezTo>
                <a:cubicBezTo>
                  <a:pt x="24309" y="45917"/>
                  <a:pt x="23834" y="45879"/>
                  <a:pt x="23814" y="46069"/>
                </a:cubicBezTo>
                <a:close/>
                <a:moveTo>
                  <a:pt x="24727" y="46982"/>
                </a:moveTo>
                <a:cubicBezTo>
                  <a:pt x="24689" y="47020"/>
                  <a:pt x="24651" y="46982"/>
                  <a:pt x="24632" y="46944"/>
                </a:cubicBezTo>
                <a:lnTo>
                  <a:pt x="24537" y="46830"/>
                </a:lnTo>
                <a:cubicBezTo>
                  <a:pt x="24689" y="46925"/>
                  <a:pt x="24823" y="46526"/>
                  <a:pt x="24994" y="46887"/>
                </a:cubicBezTo>
                <a:cubicBezTo>
                  <a:pt x="24918" y="46830"/>
                  <a:pt x="24632" y="46773"/>
                  <a:pt x="24727" y="46982"/>
                </a:cubicBezTo>
                <a:close/>
                <a:moveTo>
                  <a:pt x="23605" y="45175"/>
                </a:moveTo>
                <a:cubicBezTo>
                  <a:pt x="23586" y="44814"/>
                  <a:pt x="24290" y="44833"/>
                  <a:pt x="23605" y="45175"/>
                </a:cubicBezTo>
                <a:close/>
                <a:moveTo>
                  <a:pt x="26991" y="48751"/>
                </a:moveTo>
                <a:cubicBezTo>
                  <a:pt x="26839" y="48618"/>
                  <a:pt x="27124" y="48142"/>
                  <a:pt x="27447" y="48352"/>
                </a:cubicBezTo>
                <a:cubicBezTo>
                  <a:pt x="27219" y="48238"/>
                  <a:pt x="27447" y="48675"/>
                  <a:pt x="27162" y="48447"/>
                </a:cubicBezTo>
                <a:cubicBezTo>
                  <a:pt x="27124" y="48466"/>
                  <a:pt x="27200" y="48542"/>
                  <a:pt x="27219" y="48599"/>
                </a:cubicBezTo>
                <a:cubicBezTo>
                  <a:pt x="27162" y="48846"/>
                  <a:pt x="26268" y="49113"/>
                  <a:pt x="26763" y="48732"/>
                </a:cubicBezTo>
                <a:cubicBezTo>
                  <a:pt x="26801" y="48713"/>
                  <a:pt x="26953" y="48713"/>
                  <a:pt x="26991" y="48751"/>
                </a:cubicBezTo>
                <a:close/>
                <a:moveTo>
                  <a:pt x="24994" y="46792"/>
                </a:moveTo>
                <a:cubicBezTo>
                  <a:pt x="25184" y="46545"/>
                  <a:pt x="25374" y="46526"/>
                  <a:pt x="25698" y="46393"/>
                </a:cubicBezTo>
                <a:cubicBezTo>
                  <a:pt x="25869" y="46545"/>
                  <a:pt x="25146" y="46792"/>
                  <a:pt x="25317" y="46849"/>
                </a:cubicBezTo>
                <a:cubicBezTo>
                  <a:pt x="25203" y="46906"/>
                  <a:pt x="25089" y="46754"/>
                  <a:pt x="24994" y="46792"/>
                </a:cubicBezTo>
                <a:close/>
                <a:moveTo>
                  <a:pt x="19078" y="38993"/>
                </a:moveTo>
                <a:cubicBezTo>
                  <a:pt x="19040" y="38689"/>
                  <a:pt x="19249" y="38860"/>
                  <a:pt x="19478" y="38613"/>
                </a:cubicBezTo>
                <a:cubicBezTo>
                  <a:pt x="19497" y="38670"/>
                  <a:pt x="19516" y="38746"/>
                  <a:pt x="19573" y="38822"/>
                </a:cubicBezTo>
                <a:cubicBezTo>
                  <a:pt x="19288" y="38632"/>
                  <a:pt x="19326" y="39013"/>
                  <a:pt x="19249" y="39165"/>
                </a:cubicBezTo>
                <a:cubicBezTo>
                  <a:pt x="19173" y="39070"/>
                  <a:pt x="19211" y="39032"/>
                  <a:pt x="19154" y="38936"/>
                </a:cubicBezTo>
                <a:close/>
                <a:moveTo>
                  <a:pt x="28322" y="50920"/>
                </a:moveTo>
                <a:cubicBezTo>
                  <a:pt x="28227" y="50767"/>
                  <a:pt x="28532" y="50729"/>
                  <a:pt x="28589" y="50634"/>
                </a:cubicBezTo>
                <a:cubicBezTo>
                  <a:pt x="28665" y="50862"/>
                  <a:pt x="28475" y="50881"/>
                  <a:pt x="28322" y="50920"/>
                </a:cubicBezTo>
                <a:close/>
                <a:moveTo>
                  <a:pt x="23396" y="44548"/>
                </a:moveTo>
                <a:cubicBezTo>
                  <a:pt x="23301" y="44300"/>
                  <a:pt x="23529" y="44319"/>
                  <a:pt x="23681" y="44243"/>
                </a:cubicBezTo>
                <a:cubicBezTo>
                  <a:pt x="23757" y="44395"/>
                  <a:pt x="23453" y="44433"/>
                  <a:pt x="23396" y="44548"/>
                </a:cubicBezTo>
                <a:close/>
                <a:moveTo>
                  <a:pt x="24480" y="45708"/>
                </a:moveTo>
                <a:cubicBezTo>
                  <a:pt x="24252" y="45575"/>
                  <a:pt x="24670" y="45289"/>
                  <a:pt x="24823" y="45365"/>
                </a:cubicBezTo>
                <a:cubicBezTo>
                  <a:pt x="24823" y="45594"/>
                  <a:pt x="24442" y="45537"/>
                  <a:pt x="24480" y="45708"/>
                </a:cubicBezTo>
                <a:close/>
                <a:moveTo>
                  <a:pt x="18907" y="38442"/>
                </a:moveTo>
                <a:cubicBezTo>
                  <a:pt x="18717" y="38461"/>
                  <a:pt x="18945" y="38271"/>
                  <a:pt x="19021" y="38442"/>
                </a:cubicBezTo>
                <a:cubicBezTo>
                  <a:pt x="19059" y="38423"/>
                  <a:pt x="19002" y="38347"/>
                  <a:pt x="18983" y="38290"/>
                </a:cubicBezTo>
                <a:cubicBezTo>
                  <a:pt x="19135" y="38347"/>
                  <a:pt x="19288" y="38138"/>
                  <a:pt x="19440" y="38061"/>
                </a:cubicBezTo>
                <a:cubicBezTo>
                  <a:pt x="19630" y="38061"/>
                  <a:pt x="19345" y="38233"/>
                  <a:pt x="19269" y="38271"/>
                </a:cubicBezTo>
                <a:cubicBezTo>
                  <a:pt x="19078" y="38404"/>
                  <a:pt x="19211" y="38594"/>
                  <a:pt x="18907" y="38442"/>
                </a:cubicBezTo>
                <a:close/>
                <a:moveTo>
                  <a:pt x="24119" y="44890"/>
                </a:moveTo>
                <a:cubicBezTo>
                  <a:pt x="24024" y="44548"/>
                  <a:pt x="24861" y="44529"/>
                  <a:pt x="24119" y="44890"/>
                </a:cubicBezTo>
                <a:close/>
                <a:moveTo>
                  <a:pt x="25812" y="44357"/>
                </a:moveTo>
                <a:cubicBezTo>
                  <a:pt x="25774" y="45023"/>
                  <a:pt x="24918" y="44757"/>
                  <a:pt x="24727" y="45232"/>
                </a:cubicBezTo>
                <a:cubicBezTo>
                  <a:pt x="24670" y="45270"/>
                  <a:pt x="24594" y="45137"/>
                  <a:pt x="24632" y="45118"/>
                </a:cubicBezTo>
                <a:lnTo>
                  <a:pt x="24537" y="44985"/>
                </a:lnTo>
                <a:cubicBezTo>
                  <a:pt x="24804" y="44890"/>
                  <a:pt x="25260" y="44662"/>
                  <a:pt x="25812" y="44357"/>
                </a:cubicBezTo>
                <a:close/>
                <a:moveTo>
                  <a:pt x="25184" y="44243"/>
                </a:moveTo>
                <a:cubicBezTo>
                  <a:pt x="25336" y="44433"/>
                  <a:pt x="25013" y="44548"/>
                  <a:pt x="24842" y="44490"/>
                </a:cubicBezTo>
                <a:cubicBezTo>
                  <a:pt x="24727" y="44624"/>
                  <a:pt x="24537" y="44890"/>
                  <a:pt x="24556" y="44586"/>
                </a:cubicBezTo>
                <a:cubicBezTo>
                  <a:pt x="24766" y="44490"/>
                  <a:pt x="24956" y="44167"/>
                  <a:pt x="25184" y="44243"/>
                </a:cubicBezTo>
                <a:close/>
                <a:moveTo>
                  <a:pt x="19915" y="38594"/>
                </a:moveTo>
                <a:cubicBezTo>
                  <a:pt x="19592" y="38347"/>
                  <a:pt x="20067" y="38423"/>
                  <a:pt x="20105" y="38271"/>
                </a:cubicBezTo>
                <a:cubicBezTo>
                  <a:pt x="20372" y="38575"/>
                  <a:pt x="19782" y="38404"/>
                  <a:pt x="19915" y="38594"/>
                </a:cubicBezTo>
                <a:close/>
                <a:moveTo>
                  <a:pt x="23929" y="43768"/>
                </a:moveTo>
                <a:cubicBezTo>
                  <a:pt x="23853" y="43577"/>
                  <a:pt x="24157" y="43616"/>
                  <a:pt x="24233" y="43558"/>
                </a:cubicBezTo>
                <a:cubicBezTo>
                  <a:pt x="24328" y="43768"/>
                  <a:pt x="24024" y="43711"/>
                  <a:pt x="23929" y="43768"/>
                </a:cubicBezTo>
                <a:close/>
                <a:moveTo>
                  <a:pt x="26059" y="46145"/>
                </a:moveTo>
                <a:cubicBezTo>
                  <a:pt x="25926" y="45917"/>
                  <a:pt x="26401" y="46012"/>
                  <a:pt x="26268" y="45879"/>
                </a:cubicBezTo>
                <a:cubicBezTo>
                  <a:pt x="26573" y="45955"/>
                  <a:pt x="26154" y="46164"/>
                  <a:pt x="26059" y="46145"/>
                </a:cubicBezTo>
                <a:close/>
                <a:moveTo>
                  <a:pt x="27562" y="47876"/>
                </a:moveTo>
                <a:cubicBezTo>
                  <a:pt x="27466" y="47724"/>
                  <a:pt x="27733" y="47705"/>
                  <a:pt x="27790" y="47705"/>
                </a:cubicBezTo>
                <a:cubicBezTo>
                  <a:pt x="28379" y="47248"/>
                  <a:pt x="27904" y="47895"/>
                  <a:pt x="27562" y="47876"/>
                </a:cubicBezTo>
                <a:close/>
                <a:moveTo>
                  <a:pt x="26972" y="46944"/>
                </a:moveTo>
                <a:cubicBezTo>
                  <a:pt x="26706" y="46678"/>
                  <a:pt x="27447" y="46469"/>
                  <a:pt x="27714" y="46297"/>
                </a:cubicBezTo>
                <a:cubicBezTo>
                  <a:pt x="27600" y="46621"/>
                  <a:pt x="27010" y="46659"/>
                  <a:pt x="26972" y="46944"/>
                </a:cubicBezTo>
                <a:close/>
                <a:moveTo>
                  <a:pt x="27942" y="47990"/>
                </a:moveTo>
                <a:cubicBezTo>
                  <a:pt x="27923" y="47743"/>
                  <a:pt x="28189" y="47800"/>
                  <a:pt x="28246" y="47762"/>
                </a:cubicBezTo>
                <a:cubicBezTo>
                  <a:pt x="28836" y="47477"/>
                  <a:pt x="28399" y="47743"/>
                  <a:pt x="27942" y="47990"/>
                </a:cubicBezTo>
                <a:close/>
                <a:moveTo>
                  <a:pt x="25222" y="44205"/>
                </a:moveTo>
                <a:cubicBezTo>
                  <a:pt x="25488" y="44053"/>
                  <a:pt x="25698" y="43673"/>
                  <a:pt x="26116" y="43844"/>
                </a:cubicBezTo>
                <a:cubicBezTo>
                  <a:pt x="26116" y="44053"/>
                  <a:pt x="25336" y="44129"/>
                  <a:pt x="25507" y="44300"/>
                </a:cubicBezTo>
                <a:cubicBezTo>
                  <a:pt x="25412" y="44376"/>
                  <a:pt x="25317" y="44148"/>
                  <a:pt x="25222" y="44205"/>
                </a:cubicBezTo>
                <a:close/>
                <a:moveTo>
                  <a:pt x="23472" y="40705"/>
                </a:moveTo>
                <a:lnTo>
                  <a:pt x="23605" y="40877"/>
                </a:lnTo>
                <a:cubicBezTo>
                  <a:pt x="23453" y="40972"/>
                  <a:pt x="23320" y="41238"/>
                  <a:pt x="23130" y="40953"/>
                </a:cubicBezTo>
                <a:cubicBezTo>
                  <a:pt x="23358" y="40819"/>
                  <a:pt x="23396" y="41067"/>
                  <a:pt x="23472" y="40705"/>
                </a:cubicBezTo>
                <a:close/>
                <a:moveTo>
                  <a:pt x="20961" y="37928"/>
                </a:moveTo>
                <a:cubicBezTo>
                  <a:pt x="21018" y="37662"/>
                  <a:pt x="21342" y="37529"/>
                  <a:pt x="21741" y="37548"/>
                </a:cubicBezTo>
                <a:cubicBezTo>
                  <a:pt x="21570" y="37529"/>
                  <a:pt x="21380" y="37719"/>
                  <a:pt x="21304" y="37966"/>
                </a:cubicBezTo>
                <a:cubicBezTo>
                  <a:pt x="21323" y="37662"/>
                  <a:pt x="21095" y="37757"/>
                  <a:pt x="20961" y="37928"/>
                </a:cubicBezTo>
                <a:close/>
                <a:moveTo>
                  <a:pt x="26230" y="44357"/>
                </a:moveTo>
                <a:cubicBezTo>
                  <a:pt x="26154" y="43939"/>
                  <a:pt x="26553" y="44129"/>
                  <a:pt x="26744" y="43882"/>
                </a:cubicBezTo>
                <a:cubicBezTo>
                  <a:pt x="26839" y="44167"/>
                  <a:pt x="26477" y="44072"/>
                  <a:pt x="26230" y="44357"/>
                </a:cubicBezTo>
                <a:close/>
                <a:moveTo>
                  <a:pt x="28931" y="47458"/>
                </a:moveTo>
                <a:cubicBezTo>
                  <a:pt x="29369" y="46944"/>
                  <a:pt x="29882" y="46659"/>
                  <a:pt x="30548" y="46469"/>
                </a:cubicBezTo>
                <a:cubicBezTo>
                  <a:pt x="30205" y="46963"/>
                  <a:pt x="29445" y="47077"/>
                  <a:pt x="28931" y="47458"/>
                </a:cubicBezTo>
                <a:close/>
                <a:moveTo>
                  <a:pt x="22806" y="39697"/>
                </a:moveTo>
                <a:cubicBezTo>
                  <a:pt x="22768" y="39450"/>
                  <a:pt x="23092" y="39602"/>
                  <a:pt x="23092" y="39393"/>
                </a:cubicBezTo>
                <a:cubicBezTo>
                  <a:pt x="23320" y="39773"/>
                  <a:pt x="22959" y="39564"/>
                  <a:pt x="22806" y="39697"/>
                </a:cubicBezTo>
                <a:close/>
                <a:moveTo>
                  <a:pt x="26097" y="43749"/>
                </a:moveTo>
                <a:cubicBezTo>
                  <a:pt x="26040" y="43501"/>
                  <a:pt x="26363" y="43673"/>
                  <a:pt x="26458" y="43501"/>
                </a:cubicBezTo>
                <a:cubicBezTo>
                  <a:pt x="26611" y="43768"/>
                  <a:pt x="26249" y="43768"/>
                  <a:pt x="26097" y="43749"/>
                </a:cubicBezTo>
                <a:close/>
                <a:moveTo>
                  <a:pt x="26249" y="43159"/>
                </a:moveTo>
                <a:cubicBezTo>
                  <a:pt x="26097" y="43178"/>
                  <a:pt x="26611" y="42607"/>
                  <a:pt x="26763" y="42874"/>
                </a:cubicBezTo>
                <a:cubicBezTo>
                  <a:pt x="26592" y="42836"/>
                  <a:pt x="26420" y="43064"/>
                  <a:pt x="26249" y="43159"/>
                </a:cubicBezTo>
                <a:close/>
                <a:moveTo>
                  <a:pt x="26782" y="43558"/>
                </a:moveTo>
                <a:cubicBezTo>
                  <a:pt x="26687" y="43577"/>
                  <a:pt x="26725" y="43482"/>
                  <a:pt x="26630" y="43387"/>
                </a:cubicBezTo>
                <a:cubicBezTo>
                  <a:pt x="26801" y="43292"/>
                  <a:pt x="26972" y="43254"/>
                  <a:pt x="27143" y="43083"/>
                </a:cubicBezTo>
                <a:cubicBezTo>
                  <a:pt x="27162" y="43178"/>
                  <a:pt x="27105" y="43216"/>
                  <a:pt x="27200" y="43330"/>
                </a:cubicBezTo>
                <a:cubicBezTo>
                  <a:pt x="27010" y="43235"/>
                  <a:pt x="26839" y="43482"/>
                  <a:pt x="26782" y="43558"/>
                </a:cubicBezTo>
                <a:close/>
                <a:moveTo>
                  <a:pt x="32336" y="50064"/>
                </a:moveTo>
                <a:cubicBezTo>
                  <a:pt x="31993" y="49911"/>
                  <a:pt x="32716" y="49797"/>
                  <a:pt x="32640" y="49645"/>
                </a:cubicBezTo>
                <a:cubicBezTo>
                  <a:pt x="32716" y="49645"/>
                  <a:pt x="32849" y="49759"/>
                  <a:pt x="32773" y="49645"/>
                </a:cubicBezTo>
                <a:cubicBezTo>
                  <a:pt x="33040" y="49835"/>
                  <a:pt x="32279" y="49873"/>
                  <a:pt x="32336" y="50064"/>
                </a:cubicBezTo>
                <a:close/>
                <a:moveTo>
                  <a:pt x="22749" y="37985"/>
                </a:moveTo>
                <a:cubicBezTo>
                  <a:pt x="22578" y="37643"/>
                  <a:pt x="23130" y="37738"/>
                  <a:pt x="23244" y="37605"/>
                </a:cubicBezTo>
                <a:cubicBezTo>
                  <a:pt x="23263" y="37852"/>
                  <a:pt x="22882" y="37738"/>
                  <a:pt x="22749" y="37985"/>
                </a:cubicBezTo>
                <a:close/>
                <a:moveTo>
                  <a:pt x="29292" y="45822"/>
                </a:moveTo>
                <a:cubicBezTo>
                  <a:pt x="29996" y="45099"/>
                  <a:pt x="30966" y="44738"/>
                  <a:pt x="31632" y="44357"/>
                </a:cubicBezTo>
                <a:cubicBezTo>
                  <a:pt x="31080" y="44947"/>
                  <a:pt x="30129" y="45251"/>
                  <a:pt x="29292" y="45822"/>
                </a:cubicBezTo>
                <a:close/>
                <a:moveTo>
                  <a:pt x="24461" y="39279"/>
                </a:moveTo>
                <a:cubicBezTo>
                  <a:pt x="24309" y="38955"/>
                  <a:pt x="24708" y="39108"/>
                  <a:pt x="24823" y="38898"/>
                </a:cubicBezTo>
                <a:cubicBezTo>
                  <a:pt x="24975" y="38955"/>
                  <a:pt x="24499" y="39184"/>
                  <a:pt x="24594" y="39355"/>
                </a:cubicBezTo>
                <a:cubicBezTo>
                  <a:pt x="24575" y="39260"/>
                  <a:pt x="24537" y="39203"/>
                  <a:pt x="24461" y="39279"/>
                </a:cubicBezTo>
                <a:close/>
                <a:moveTo>
                  <a:pt x="33249" y="49493"/>
                </a:moveTo>
                <a:cubicBezTo>
                  <a:pt x="33287" y="49227"/>
                  <a:pt x="33743" y="49055"/>
                  <a:pt x="33972" y="48960"/>
                </a:cubicBezTo>
                <a:cubicBezTo>
                  <a:pt x="33915" y="49246"/>
                  <a:pt x="33458" y="49360"/>
                  <a:pt x="33249" y="49493"/>
                </a:cubicBezTo>
                <a:close/>
                <a:moveTo>
                  <a:pt x="27866" y="42950"/>
                </a:moveTo>
                <a:lnTo>
                  <a:pt x="27752" y="42817"/>
                </a:lnTo>
                <a:cubicBezTo>
                  <a:pt x="27809" y="42798"/>
                  <a:pt x="27790" y="42760"/>
                  <a:pt x="27752" y="42722"/>
                </a:cubicBezTo>
                <a:cubicBezTo>
                  <a:pt x="27790" y="42703"/>
                  <a:pt x="27847" y="42779"/>
                  <a:pt x="27904" y="42817"/>
                </a:cubicBezTo>
                <a:cubicBezTo>
                  <a:pt x="27847" y="42645"/>
                  <a:pt x="28056" y="42817"/>
                  <a:pt x="27980" y="42664"/>
                </a:cubicBezTo>
                <a:cubicBezTo>
                  <a:pt x="28170" y="42645"/>
                  <a:pt x="27999" y="42912"/>
                  <a:pt x="27866" y="42950"/>
                </a:cubicBezTo>
                <a:close/>
                <a:moveTo>
                  <a:pt x="23491" y="37510"/>
                </a:moveTo>
                <a:cubicBezTo>
                  <a:pt x="23301" y="37491"/>
                  <a:pt x="23700" y="37282"/>
                  <a:pt x="23776" y="37206"/>
                </a:cubicBezTo>
                <a:cubicBezTo>
                  <a:pt x="23967" y="37225"/>
                  <a:pt x="23567" y="37434"/>
                  <a:pt x="23491" y="37510"/>
                </a:cubicBezTo>
                <a:close/>
                <a:moveTo>
                  <a:pt x="25165" y="39146"/>
                </a:moveTo>
                <a:cubicBezTo>
                  <a:pt x="25108" y="39165"/>
                  <a:pt x="25032" y="39051"/>
                  <a:pt x="24956" y="38993"/>
                </a:cubicBezTo>
                <a:cubicBezTo>
                  <a:pt x="25108" y="38955"/>
                  <a:pt x="25089" y="38765"/>
                  <a:pt x="24956" y="38898"/>
                </a:cubicBezTo>
                <a:cubicBezTo>
                  <a:pt x="24880" y="38670"/>
                  <a:pt x="25203" y="38727"/>
                  <a:pt x="25317" y="38917"/>
                </a:cubicBezTo>
                <a:cubicBezTo>
                  <a:pt x="25279" y="38993"/>
                  <a:pt x="25032" y="39013"/>
                  <a:pt x="25165" y="39146"/>
                </a:cubicBezTo>
                <a:close/>
                <a:moveTo>
                  <a:pt x="24214" y="37567"/>
                </a:moveTo>
                <a:cubicBezTo>
                  <a:pt x="24043" y="37301"/>
                  <a:pt x="24575" y="37282"/>
                  <a:pt x="24708" y="37206"/>
                </a:cubicBezTo>
                <a:cubicBezTo>
                  <a:pt x="24708" y="37339"/>
                  <a:pt x="24347" y="37377"/>
                  <a:pt x="24214" y="37567"/>
                </a:cubicBezTo>
                <a:close/>
                <a:moveTo>
                  <a:pt x="32298" y="47134"/>
                </a:moveTo>
                <a:cubicBezTo>
                  <a:pt x="32336" y="46773"/>
                  <a:pt x="32735" y="46773"/>
                  <a:pt x="32925" y="46659"/>
                </a:cubicBezTo>
                <a:cubicBezTo>
                  <a:pt x="32906" y="46982"/>
                  <a:pt x="32469" y="46906"/>
                  <a:pt x="32298" y="47134"/>
                </a:cubicBezTo>
                <a:close/>
                <a:moveTo>
                  <a:pt x="25698" y="39127"/>
                </a:moveTo>
                <a:cubicBezTo>
                  <a:pt x="25660" y="38860"/>
                  <a:pt x="26021" y="38936"/>
                  <a:pt x="26154" y="38784"/>
                </a:cubicBezTo>
                <a:cubicBezTo>
                  <a:pt x="26192" y="39051"/>
                  <a:pt x="25812" y="38993"/>
                  <a:pt x="25698" y="39127"/>
                </a:cubicBezTo>
                <a:close/>
                <a:moveTo>
                  <a:pt x="23244" y="35836"/>
                </a:moveTo>
                <a:cubicBezTo>
                  <a:pt x="23092" y="35551"/>
                  <a:pt x="23434" y="35570"/>
                  <a:pt x="23510" y="35513"/>
                </a:cubicBezTo>
                <a:cubicBezTo>
                  <a:pt x="23567" y="35779"/>
                  <a:pt x="23244" y="35627"/>
                  <a:pt x="23244" y="35836"/>
                </a:cubicBezTo>
                <a:close/>
                <a:moveTo>
                  <a:pt x="25736" y="38708"/>
                </a:moveTo>
                <a:cubicBezTo>
                  <a:pt x="26135" y="38195"/>
                  <a:pt x="26972" y="37966"/>
                  <a:pt x="27409" y="37624"/>
                </a:cubicBezTo>
                <a:cubicBezTo>
                  <a:pt x="27105" y="38080"/>
                  <a:pt x="26268" y="38328"/>
                  <a:pt x="25736" y="38708"/>
                </a:cubicBezTo>
                <a:close/>
                <a:moveTo>
                  <a:pt x="25412" y="38061"/>
                </a:moveTo>
                <a:cubicBezTo>
                  <a:pt x="25488" y="38023"/>
                  <a:pt x="25888" y="37510"/>
                  <a:pt x="26116" y="37700"/>
                </a:cubicBezTo>
                <a:cubicBezTo>
                  <a:pt x="26040" y="37700"/>
                  <a:pt x="25640" y="38023"/>
                  <a:pt x="25412" y="38061"/>
                </a:cubicBezTo>
                <a:close/>
                <a:moveTo>
                  <a:pt x="31575" y="44890"/>
                </a:moveTo>
                <a:cubicBezTo>
                  <a:pt x="31328" y="44871"/>
                  <a:pt x="31556" y="44452"/>
                  <a:pt x="31765" y="44757"/>
                </a:cubicBezTo>
                <a:cubicBezTo>
                  <a:pt x="31727" y="44928"/>
                  <a:pt x="31461" y="44738"/>
                  <a:pt x="31575" y="44890"/>
                </a:cubicBezTo>
                <a:close/>
                <a:moveTo>
                  <a:pt x="23776" y="35513"/>
                </a:moveTo>
                <a:cubicBezTo>
                  <a:pt x="23986" y="34923"/>
                  <a:pt x="24842" y="34904"/>
                  <a:pt x="25393" y="34352"/>
                </a:cubicBezTo>
                <a:cubicBezTo>
                  <a:pt x="25336" y="34847"/>
                  <a:pt x="24233" y="35018"/>
                  <a:pt x="23776" y="35513"/>
                </a:cubicBezTo>
                <a:close/>
                <a:moveTo>
                  <a:pt x="33097" y="46621"/>
                </a:moveTo>
                <a:cubicBezTo>
                  <a:pt x="33230" y="46431"/>
                  <a:pt x="33306" y="46278"/>
                  <a:pt x="33458" y="46355"/>
                </a:cubicBezTo>
                <a:cubicBezTo>
                  <a:pt x="33477" y="46469"/>
                  <a:pt x="33287" y="46526"/>
                  <a:pt x="33097" y="46621"/>
                </a:cubicBezTo>
                <a:close/>
                <a:moveTo>
                  <a:pt x="30129" y="42417"/>
                </a:moveTo>
                <a:cubicBezTo>
                  <a:pt x="30072" y="42075"/>
                  <a:pt x="30510" y="42056"/>
                  <a:pt x="30681" y="41980"/>
                </a:cubicBezTo>
                <a:cubicBezTo>
                  <a:pt x="30605" y="42208"/>
                  <a:pt x="30301" y="42284"/>
                  <a:pt x="30129" y="42417"/>
                </a:cubicBezTo>
                <a:close/>
                <a:moveTo>
                  <a:pt x="34181" y="46602"/>
                </a:moveTo>
                <a:cubicBezTo>
                  <a:pt x="34124" y="46259"/>
                  <a:pt x="34485" y="46259"/>
                  <a:pt x="34751" y="46145"/>
                </a:cubicBezTo>
                <a:cubicBezTo>
                  <a:pt x="34751" y="46450"/>
                  <a:pt x="34333" y="46355"/>
                  <a:pt x="34181" y="46602"/>
                </a:cubicBezTo>
                <a:close/>
                <a:moveTo>
                  <a:pt x="32260" y="44167"/>
                </a:moveTo>
                <a:cubicBezTo>
                  <a:pt x="32184" y="43673"/>
                  <a:pt x="32964" y="43730"/>
                  <a:pt x="33078" y="43539"/>
                </a:cubicBezTo>
                <a:cubicBezTo>
                  <a:pt x="32925" y="43939"/>
                  <a:pt x="32355" y="43806"/>
                  <a:pt x="32260" y="44167"/>
                </a:cubicBezTo>
                <a:close/>
                <a:moveTo>
                  <a:pt x="27657" y="37510"/>
                </a:moveTo>
                <a:cubicBezTo>
                  <a:pt x="27543" y="37415"/>
                  <a:pt x="27847" y="37358"/>
                  <a:pt x="28018" y="37225"/>
                </a:cubicBezTo>
                <a:cubicBezTo>
                  <a:pt x="28132" y="37301"/>
                  <a:pt x="27828" y="37586"/>
                  <a:pt x="27657" y="37510"/>
                </a:cubicBezTo>
                <a:close/>
                <a:moveTo>
                  <a:pt x="32849" y="41200"/>
                </a:moveTo>
                <a:cubicBezTo>
                  <a:pt x="33002" y="41333"/>
                  <a:pt x="32925" y="41048"/>
                  <a:pt x="32773" y="40953"/>
                </a:cubicBezTo>
                <a:cubicBezTo>
                  <a:pt x="32906" y="40991"/>
                  <a:pt x="33002" y="40858"/>
                  <a:pt x="33116" y="40762"/>
                </a:cubicBezTo>
                <a:cubicBezTo>
                  <a:pt x="33306" y="40705"/>
                  <a:pt x="33116" y="40915"/>
                  <a:pt x="33040" y="40934"/>
                </a:cubicBezTo>
                <a:cubicBezTo>
                  <a:pt x="33116" y="41048"/>
                  <a:pt x="33173" y="41010"/>
                  <a:pt x="33249" y="41086"/>
                </a:cubicBezTo>
                <a:cubicBezTo>
                  <a:pt x="33249" y="40896"/>
                  <a:pt x="33325" y="40420"/>
                  <a:pt x="33667" y="40743"/>
                </a:cubicBezTo>
                <a:cubicBezTo>
                  <a:pt x="33667" y="40648"/>
                  <a:pt x="33553" y="40610"/>
                  <a:pt x="33534" y="40439"/>
                </a:cubicBezTo>
                <a:cubicBezTo>
                  <a:pt x="33629" y="40401"/>
                  <a:pt x="33743" y="40591"/>
                  <a:pt x="33819" y="40420"/>
                </a:cubicBezTo>
                <a:cubicBezTo>
                  <a:pt x="33877" y="40515"/>
                  <a:pt x="33743" y="40553"/>
                  <a:pt x="33705" y="40610"/>
                </a:cubicBezTo>
                <a:cubicBezTo>
                  <a:pt x="33953" y="40534"/>
                  <a:pt x="34219" y="40401"/>
                  <a:pt x="34485" y="40287"/>
                </a:cubicBezTo>
                <a:cubicBezTo>
                  <a:pt x="33800" y="41029"/>
                  <a:pt x="32925" y="41371"/>
                  <a:pt x="31689" y="41904"/>
                </a:cubicBezTo>
                <a:cubicBezTo>
                  <a:pt x="31575" y="41713"/>
                  <a:pt x="32108" y="41751"/>
                  <a:pt x="31746" y="41656"/>
                </a:cubicBezTo>
                <a:cubicBezTo>
                  <a:pt x="31841" y="41314"/>
                  <a:pt x="32165" y="41523"/>
                  <a:pt x="32355" y="41276"/>
                </a:cubicBezTo>
                <a:cubicBezTo>
                  <a:pt x="32165" y="40953"/>
                  <a:pt x="32089" y="41580"/>
                  <a:pt x="31898" y="41238"/>
                </a:cubicBezTo>
                <a:cubicBezTo>
                  <a:pt x="32051" y="41276"/>
                  <a:pt x="32184" y="41086"/>
                  <a:pt x="32336" y="40991"/>
                </a:cubicBezTo>
                <a:cubicBezTo>
                  <a:pt x="32355" y="41257"/>
                  <a:pt x="32621" y="41314"/>
                  <a:pt x="32773" y="41257"/>
                </a:cubicBezTo>
                <a:cubicBezTo>
                  <a:pt x="32792" y="41200"/>
                  <a:pt x="32792" y="41105"/>
                  <a:pt x="32697" y="41010"/>
                </a:cubicBezTo>
                <a:cubicBezTo>
                  <a:pt x="32754" y="40991"/>
                  <a:pt x="32906" y="41143"/>
                  <a:pt x="32849" y="41200"/>
                </a:cubicBezTo>
                <a:close/>
                <a:moveTo>
                  <a:pt x="32754" y="41675"/>
                </a:moveTo>
                <a:cubicBezTo>
                  <a:pt x="32583" y="41885"/>
                  <a:pt x="32450" y="42075"/>
                  <a:pt x="32165" y="42132"/>
                </a:cubicBezTo>
                <a:cubicBezTo>
                  <a:pt x="32222" y="41656"/>
                  <a:pt x="32811" y="41675"/>
                  <a:pt x="33021" y="41561"/>
                </a:cubicBezTo>
                <a:cubicBezTo>
                  <a:pt x="33116" y="41713"/>
                  <a:pt x="32830" y="41751"/>
                  <a:pt x="32773" y="41847"/>
                </a:cubicBezTo>
                <a:cubicBezTo>
                  <a:pt x="32735" y="41790"/>
                  <a:pt x="32830" y="41751"/>
                  <a:pt x="32754" y="41675"/>
                </a:cubicBezTo>
                <a:close/>
                <a:moveTo>
                  <a:pt x="27524" y="36407"/>
                </a:moveTo>
                <a:cubicBezTo>
                  <a:pt x="27505" y="36274"/>
                  <a:pt x="27600" y="36312"/>
                  <a:pt x="27733" y="36235"/>
                </a:cubicBezTo>
                <a:cubicBezTo>
                  <a:pt x="27999" y="36578"/>
                  <a:pt x="27657" y="36407"/>
                  <a:pt x="27524" y="36407"/>
                </a:cubicBezTo>
                <a:close/>
                <a:moveTo>
                  <a:pt x="28722" y="37472"/>
                </a:moveTo>
                <a:cubicBezTo>
                  <a:pt x="28684" y="37187"/>
                  <a:pt x="28855" y="37282"/>
                  <a:pt x="29045" y="37129"/>
                </a:cubicBezTo>
                <a:cubicBezTo>
                  <a:pt x="29045" y="37377"/>
                  <a:pt x="28893" y="37339"/>
                  <a:pt x="28722" y="37472"/>
                </a:cubicBezTo>
                <a:close/>
                <a:moveTo>
                  <a:pt x="27885" y="36331"/>
                </a:moveTo>
                <a:cubicBezTo>
                  <a:pt x="27828" y="36235"/>
                  <a:pt x="27866" y="36159"/>
                  <a:pt x="27942" y="36083"/>
                </a:cubicBezTo>
                <a:cubicBezTo>
                  <a:pt x="28056" y="36121"/>
                  <a:pt x="28151" y="36102"/>
                  <a:pt x="28189" y="36293"/>
                </a:cubicBezTo>
                <a:cubicBezTo>
                  <a:pt x="28132" y="36312"/>
                  <a:pt x="28056" y="36197"/>
                  <a:pt x="27999" y="36235"/>
                </a:cubicBezTo>
                <a:cubicBezTo>
                  <a:pt x="27999" y="36350"/>
                  <a:pt x="27961" y="36312"/>
                  <a:pt x="27866" y="36331"/>
                </a:cubicBezTo>
                <a:close/>
                <a:moveTo>
                  <a:pt x="34390" y="43216"/>
                </a:moveTo>
                <a:cubicBezTo>
                  <a:pt x="34390" y="42950"/>
                  <a:pt x="34809" y="43064"/>
                  <a:pt x="34847" y="42741"/>
                </a:cubicBezTo>
                <a:cubicBezTo>
                  <a:pt x="34961" y="42855"/>
                  <a:pt x="35037" y="42722"/>
                  <a:pt x="35151" y="42912"/>
                </a:cubicBezTo>
                <a:lnTo>
                  <a:pt x="34847" y="43159"/>
                </a:lnTo>
                <a:cubicBezTo>
                  <a:pt x="34770" y="43045"/>
                  <a:pt x="34713" y="43083"/>
                  <a:pt x="34637" y="43007"/>
                </a:cubicBezTo>
                <a:cubicBezTo>
                  <a:pt x="34580" y="43102"/>
                  <a:pt x="34656" y="43216"/>
                  <a:pt x="34542" y="43292"/>
                </a:cubicBezTo>
                <a:cubicBezTo>
                  <a:pt x="34485" y="43216"/>
                  <a:pt x="34428" y="43197"/>
                  <a:pt x="34390" y="43216"/>
                </a:cubicBezTo>
                <a:close/>
                <a:moveTo>
                  <a:pt x="36882" y="44966"/>
                </a:moveTo>
                <a:cubicBezTo>
                  <a:pt x="36711" y="44909"/>
                  <a:pt x="36577" y="45232"/>
                  <a:pt x="36387" y="45175"/>
                </a:cubicBezTo>
                <a:cubicBezTo>
                  <a:pt x="36235" y="45251"/>
                  <a:pt x="36730" y="44757"/>
                  <a:pt x="36882" y="44966"/>
                </a:cubicBezTo>
                <a:close/>
                <a:moveTo>
                  <a:pt x="26306" y="33630"/>
                </a:moveTo>
                <a:cubicBezTo>
                  <a:pt x="26154" y="33420"/>
                  <a:pt x="26496" y="33420"/>
                  <a:pt x="26439" y="33325"/>
                </a:cubicBezTo>
                <a:cubicBezTo>
                  <a:pt x="26706" y="33363"/>
                  <a:pt x="26382" y="33573"/>
                  <a:pt x="26306" y="33630"/>
                </a:cubicBezTo>
                <a:close/>
                <a:moveTo>
                  <a:pt x="29597" y="36977"/>
                </a:moveTo>
                <a:cubicBezTo>
                  <a:pt x="29521" y="36578"/>
                  <a:pt x="30263" y="36578"/>
                  <a:pt x="30567" y="36197"/>
                </a:cubicBezTo>
                <a:cubicBezTo>
                  <a:pt x="30605" y="36274"/>
                  <a:pt x="30624" y="36331"/>
                  <a:pt x="30681" y="36312"/>
                </a:cubicBezTo>
                <a:cubicBezTo>
                  <a:pt x="30852" y="36445"/>
                  <a:pt x="30453" y="36426"/>
                  <a:pt x="30624" y="36559"/>
                </a:cubicBezTo>
                <a:cubicBezTo>
                  <a:pt x="30510" y="36254"/>
                  <a:pt x="30186" y="36540"/>
                  <a:pt x="30244" y="36768"/>
                </a:cubicBezTo>
                <a:cubicBezTo>
                  <a:pt x="30015" y="36749"/>
                  <a:pt x="29806" y="36730"/>
                  <a:pt x="29597" y="36977"/>
                </a:cubicBezTo>
                <a:close/>
                <a:moveTo>
                  <a:pt x="26553" y="33325"/>
                </a:moveTo>
                <a:cubicBezTo>
                  <a:pt x="26592" y="33059"/>
                  <a:pt x="27029" y="33078"/>
                  <a:pt x="27181" y="32812"/>
                </a:cubicBezTo>
                <a:cubicBezTo>
                  <a:pt x="27295" y="33078"/>
                  <a:pt x="26763" y="33230"/>
                  <a:pt x="26553" y="33325"/>
                </a:cubicBezTo>
                <a:close/>
                <a:moveTo>
                  <a:pt x="35760" y="43539"/>
                </a:moveTo>
                <a:cubicBezTo>
                  <a:pt x="35607" y="43387"/>
                  <a:pt x="35874" y="43349"/>
                  <a:pt x="35779" y="43216"/>
                </a:cubicBezTo>
                <a:cubicBezTo>
                  <a:pt x="36026" y="43216"/>
                  <a:pt x="35950" y="43501"/>
                  <a:pt x="35760" y="43539"/>
                </a:cubicBezTo>
                <a:close/>
                <a:moveTo>
                  <a:pt x="33819" y="41238"/>
                </a:moveTo>
                <a:cubicBezTo>
                  <a:pt x="33819" y="41048"/>
                  <a:pt x="34029" y="40781"/>
                  <a:pt x="34295" y="40953"/>
                </a:cubicBezTo>
                <a:cubicBezTo>
                  <a:pt x="34124" y="40972"/>
                  <a:pt x="33972" y="41086"/>
                  <a:pt x="33819" y="41238"/>
                </a:cubicBezTo>
                <a:close/>
                <a:moveTo>
                  <a:pt x="27847" y="34333"/>
                </a:moveTo>
                <a:cubicBezTo>
                  <a:pt x="27847" y="34105"/>
                  <a:pt x="28037" y="34200"/>
                  <a:pt x="28151" y="33972"/>
                </a:cubicBezTo>
                <a:cubicBezTo>
                  <a:pt x="28360" y="34295"/>
                  <a:pt x="28246" y="33839"/>
                  <a:pt x="28360" y="34010"/>
                </a:cubicBezTo>
                <a:cubicBezTo>
                  <a:pt x="28627" y="34238"/>
                  <a:pt x="28246" y="34010"/>
                  <a:pt x="28399" y="34181"/>
                </a:cubicBezTo>
                <a:cubicBezTo>
                  <a:pt x="28170" y="34029"/>
                  <a:pt x="28037" y="34352"/>
                  <a:pt x="27828" y="34333"/>
                </a:cubicBezTo>
                <a:close/>
                <a:moveTo>
                  <a:pt x="30852" y="34333"/>
                </a:moveTo>
                <a:cubicBezTo>
                  <a:pt x="31099" y="34295"/>
                  <a:pt x="31118" y="34390"/>
                  <a:pt x="30947" y="34143"/>
                </a:cubicBezTo>
                <a:cubicBezTo>
                  <a:pt x="31023" y="34105"/>
                  <a:pt x="31118" y="34257"/>
                  <a:pt x="31214" y="34333"/>
                </a:cubicBezTo>
                <a:cubicBezTo>
                  <a:pt x="31099" y="34428"/>
                  <a:pt x="31214" y="34505"/>
                  <a:pt x="31042" y="34467"/>
                </a:cubicBezTo>
                <a:cubicBezTo>
                  <a:pt x="31271" y="34828"/>
                  <a:pt x="31518" y="34390"/>
                  <a:pt x="31423" y="34257"/>
                </a:cubicBezTo>
                <a:cubicBezTo>
                  <a:pt x="31784" y="34162"/>
                  <a:pt x="31955" y="33991"/>
                  <a:pt x="32241" y="33782"/>
                </a:cubicBezTo>
                <a:cubicBezTo>
                  <a:pt x="31936" y="33877"/>
                  <a:pt x="31898" y="33535"/>
                  <a:pt x="32184" y="33420"/>
                </a:cubicBezTo>
                <a:cubicBezTo>
                  <a:pt x="32374" y="33382"/>
                  <a:pt x="32146" y="33573"/>
                  <a:pt x="32089" y="33611"/>
                </a:cubicBezTo>
                <a:cubicBezTo>
                  <a:pt x="32583" y="33820"/>
                  <a:pt x="32716" y="33249"/>
                  <a:pt x="33116" y="33040"/>
                </a:cubicBezTo>
                <a:cubicBezTo>
                  <a:pt x="33097" y="33040"/>
                  <a:pt x="33154" y="33173"/>
                  <a:pt x="33173" y="33192"/>
                </a:cubicBezTo>
                <a:cubicBezTo>
                  <a:pt x="33344" y="33116"/>
                  <a:pt x="33078" y="32907"/>
                  <a:pt x="33249" y="32831"/>
                </a:cubicBezTo>
                <a:cubicBezTo>
                  <a:pt x="33344" y="32907"/>
                  <a:pt x="33420" y="32774"/>
                  <a:pt x="33553" y="32983"/>
                </a:cubicBezTo>
                <a:cubicBezTo>
                  <a:pt x="33686" y="32926"/>
                  <a:pt x="33781" y="32641"/>
                  <a:pt x="33953" y="32755"/>
                </a:cubicBezTo>
                <a:cubicBezTo>
                  <a:pt x="34086" y="32717"/>
                  <a:pt x="33686" y="32907"/>
                  <a:pt x="33781" y="33097"/>
                </a:cubicBezTo>
                <a:cubicBezTo>
                  <a:pt x="33743" y="33040"/>
                  <a:pt x="33781" y="33002"/>
                  <a:pt x="33724" y="32945"/>
                </a:cubicBezTo>
                <a:cubicBezTo>
                  <a:pt x="33648" y="33154"/>
                  <a:pt x="33724" y="33116"/>
                  <a:pt x="33553" y="33306"/>
                </a:cubicBezTo>
                <a:cubicBezTo>
                  <a:pt x="33534" y="33230"/>
                  <a:pt x="33439" y="33002"/>
                  <a:pt x="33344" y="33154"/>
                </a:cubicBezTo>
                <a:cubicBezTo>
                  <a:pt x="33306" y="33230"/>
                  <a:pt x="33439" y="33230"/>
                  <a:pt x="33515" y="33344"/>
                </a:cubicBezTo>
                <a:cubicBezTo>
                  <a:pt x="33439" y="33477"/>
                  <a:pt x="33306" y="33344"/>
                  <a:pt x="33230" y="33477"/>
                </a:cubicBezTo>
                <a:cubicBezTo>
                  <a:pt x="33040" y="33516"/>
                  <a:pt x="33268" y="33325"/>
                  <a:pt x="33325" y="33287"/>
                </a:cubicBezTo>
                <a:cubicBezTo>
                  <a:pt x="32887" y="33078"/>
                  <a:pt x="32545" y="34086"/>
                  <a:pt x="32469" y="33801"/>
                </a:cubicBezTo>
                <a:cubicBezTo>
                  <a:pt x="31594" y="34657"/>
                  <a:pt x="30738" y="35265"/>
                  <a:pt x="29711" y="35684"/>
                </a:cubicBezTo>
                <a:cubicBezTo>
                  <a:pt x="29844" y="35322"/>
                  <a:pt x="30339" y="35284"/>
                  <a:pt x="30548" y="34999"/>
                </a:cubicBezTo>
                <a:cubicBezTo>
                  <a:pt x="30263" y="34904"/>
                  <a:pt x="30320" y="34980"/>
                  <a:pt x="30282" y="34695"/>
                </a:cubicBezTo>
                <a:cubicBezTo>
                  <a:pt x="30605" y="34828"/>
                  <a:pt x="30491" y="34524"/>
                  <a:pt x="30738" y="34524"/>
                </a:cubicBezTo>
                <a:cubicBezTo>
                  <a:pt x="30795" y="34657"/>
                  <a:pt x="30738" y="34752"/>
                  <a:pt x="30605" y="34828"/>
                </a:cubicBezTo>
                <a:cubicBezTo>
                  <a:pt x="30700" y="34904"/>
                  <a:pt x="30757" y="34866"/>
                  <a:pt x="30852" y="34942"/>
                </a:cubicBezTo>
                <a:cubicBezTo>
                  <a:pt x="30757" y="34733"/>
                  <a:pt x="30890" y="34752"/>
                  <a:pt x="31042" y="34790"/>
                </a:cubicBezTo>
                <a:cubicBezTo>
                  <a:pt x="31080" y="34733"/>
                  <a:pt x="30985" y="34638"/>
                  <a:pt x="30928" y="34562"/>
                </a:cubicBezTo>
                <a:cubicBezTo>
                  <a:pt x="30776" y="34790"/>
                  <a:pt x="30947" y="34409"/>
                  <a:pt x="30852" y="34333"/>
                </a:cubicBezTo>
                <a:close/>
                <a:moveTo>
                  <a:pt x="29578" y="35380"/>
                </a:moveTo>
                <a:cubicBezTo>
                  <a:pt x="29407" y="35418"/>
                  <a:pt x="29825" y="34828"/>
                  <a:pt x="29996" y="35227"/>
                </a:cubicBezTo>
                <a:cubicBezTo>
                  <a:pt x="29825" y="35113"/>
                  <a:pt x="29711" y="35246"/>
                  <a:pt x="29578" y="35380"/>
                </a:cubicBezTo>
                <a:close/>
                <a:moveTo>
                  <a:pt x="27733" y="33192"/>
                </a:moveTo>
                <a:cubicBezTo>
                  <a:pt x="27676" y="32831"/>
                  <a:pt x="28227" y="32831"/>
                  <a:pt x="28399" y="32641"/>
                </a:cubicBezTo>
                <a:cubicBezTo>
                  <a:pt x="28399" y="32926"/>
                  <a:pt x="27885" y="32983"/>
                  <a:pt x="27733" y="33192"/>
                </a:cubicBezTo>
                <a:close/>
                <a:moveTo>
                  <a:pt x="34751" y="39868"/>
                </a:moveTo>
                <a:cubicBezTo>
                  <a:pt x="34885" y="40097"/>
                  <a:pt x="34637" y="39964"/>
                  <a:pt x="34618" y="40192"/>
                </a:cubicBezTo>
                <a:cubicBezTo>
                  <a:pt x="34371" y="39887"/>
                  <a:pt x="34637" y="40021"/>
                  <a:pt x="34751" y="39868"/>
                </a:cubicBezTo>
                <a:close/>
                <a:moveTo>
                  <a:pt x="30928" y="36121"/>
                </a:moveTo>
                <a:cubicBezTo>
                  <a:pt x="31118" y="36083"/>
                  <a:pt x="30776" y="35893"/>
                  <a:pt x="30985" y="35874"/>
                </a:cubicBezTo>
                <a:cubicBezTo>
                  <a:pt x="31023" y="35931"/>
                  <a:pt x="30985" y="35969"/>
                  <a:pt x="31042" y="36026"/>
                </a:cubicBezTo>
                <a:cubicBezTo>
                  <a:pt x="31233" y="35988"/>
                  <a:pt x="30909" y="35798"/>
                  <a:pt x="31099" y="35779"/>
                </a:cubicBezTo>
                <a:cubicBezTo>
                  <a:pt x="31118" y="35836"/>
                  <a:pt x="31138" y="35893"/>
                  <a:pt x="31214" y="35988"/>
                </a:cubicBezTo>
                <a:cubicBezTo>
                  <a:pt x="31423" y="35950"/>
                  <a:pt x="31080" y="35760"/>
                  <a:pt x="31271" y="35741"/>
                </a:cubicBezTo>
                <a:cubicBezTo>
                  <a:pt x="31309" y="35798"/>
                  <a:pt x="31328" y="35855"/>
                  <a:pt x="31404" y="35950"/>
                </a:cubicBezTo>
                <a:cubicBezTo>
                  <a:pt x="31518" y="35779"/>
                  <a:pt x="31575" y="35608"/>
                  <a:pt x="31765" y="35741"/>
                </a:cubicBezTo>
                <a:cubicBezTo>
                  <a:pt x="32031" y="35437"/>
                  <a:pt x="32260" y="35494"/>
                  <a:pt x="31860" y="35760"/>
                </a:cubicBezTo>
                <a:cubicBezTo>
                  <a:pt x="31518" y="35855"/>
                  <a:pt x="31214" y="36235"/>
                  <a:pt x="30852" y="36178"/>
                </a:cubicBezTo>
                <a:cubicBezTo>
                  <a:pt x="30814" y="36235"/>
                  <a:pt x="30871" y="36254"/>
                  <a:pt x="30890" y="36235"/>
                </a:cubicBezTo>
                <a:cubicBezTo>
                  <a:pt x="30966" y="36369"/>
                  <a:pt x="30833" y="36312"/>
                  <a:pt x="30776" y="36350"/>
                </a:cubicBezTo>
                <a:lnTo>
                  <a:pt x="30681" y="36216"/>
                </a:lnTo>
                <a:cubicBezTo>
                  <a:pt x="30814" y="36197"/>
                  <a:pt x="30776" y="35988"/>
                  <a:pt x="30662" y="36140"/>
                </a:cubicBezTo>
                <a:cubicBezTo>
                  <a:pt x="30567" y="35988"/>
                  <a:pt x="30833" y="35969"/>
                  <a:pt x="30928" y="36121"/>
                </a:cubicBezTo>
                <a:close/>
                <a:moveTo>
                  <a:pt x="30034" y="35113"/>
                </a:moveTo>
                <a:cubicBezTo>
                  <a:pt x="29825" y="34923"/>
                  <a:pt x="30034" y="34676"/>
                  <a:pt x="30225" y="34942"/>
                </a:cubicBezTo>
                <a:close/>
                <a:moveTo>
                  <a:pt x="31442" y="35684"/>
                </a:moveTo>
                <a:cubicBezTo>
                  <a:pt x="31309" y="35589"/>
                  <a:pt x="30966" y="35608"/>
                  <a:pt x="30890" y="35836"/>
                </a:cubicBezTo>
                <a:cubicBezTo>
                  <a:pt x="30814" y="35760"/>
                  <a:pt x="30738" y="35665"/>
                  <a:pt x="30681" y="35703"/>
                </a:cubicBezTo>
                <a:cubicBezTo>
                  <a:pt x="30928" y="35399"/>
                  <a:pt x="31309" y="35075"/>
                  <a:pt x="31765" y="35113"/>
                </a:cubicBezTo>
                <a:cubicBezTo>
                  <a:pt x="31480" y="35303"/>
                  <a:pt x="31328" y="35341"/>
                  <a:pt x="31442" y="35684"/>
                </a:cubicBezTo>
                <a:close/>
                <a:moveTo>
                  <a:pt x="36577" y="42056"/>
                </a:moveTo>
                <a:cubicBezTo>
                  <a:pt x="36292" y="42075"/>
                  <a:pt x="37015" y="41732"/>
                  <a:pt x="36730" y="41732"/>
                </a:cubicBezTo>
                <a:cubicBezTo>
                  <a:pt x="36596" y="41542"/>
                  <a:pt x="36863" y="41713"/>
                  <a:pt x="36901" y="41599"/>
                </a:cubicBezTo>
                <a:cubicBezTo>
                  <a:pt x="37186" y="41904"/>
                  <a:pt x="36711" y="41961"/>
                  <a:pt x="36577" y="42056"/>
                </a:cubicBezTo>
                <a:close/>
                <a:moveTo>
                  <a:pt x="29331" y="33630"/>
                </a:moveTo>
                <a:cubicBezTo>
                  <a:pt x="29178" y="33439"/>
                  <a:pt x="29369" y="33496"/>
                  <a:pt x="29464" y="33306"/>
                </a:cubicBezTo>
                <a:cubicBezTo>
                  <a:pt x="29197" y="33230"/>
                  <a:pt x="29673" y="32926"/>
                  <a:pt x="29768" y="33268"/>
                </a:cubicBezTo>
                <a:cubicBezTo>
                  <a:pt x="29806" y="33097"/>
                  <a:pt x="29768" y="33040"/>
                  <a:pt x="29939" y="33002"/>
                </a:cubicBezTo>
                <a:cubicBezTo>
                  <a:pt x="29825" y="32793"/>
                  <a:pt x="29768" y="32983"/>
                  <a:pt x="29692" y="33021"/>
                </a:cubicBezTo>
                <a:cubicBezTo>
                  <a:pt x="29654" y="32888"/>
                  <a:pt x="29730" y="32679"/>
                  <a:pt x="29901" y="32736"/>
                </a:cubicBezTo>
                <a:cubicBezTo>
                  <a:pt x="29901" y="33059"/>
                  <a:pt x="30244" y="32869"/>
                  <a:pt x="30339" y="32679"/>
                </a:cubicBezTo>
                <a:cubicBezTo>
                  <a:pt x="30491" y="33059"/>
                  <a:pt x="29844" y="33154"/>
                  <a:pt x="29920" y="33439"/>
                </a:cubicBezTo>
                <a:cubicBezTo>
                  <a:pt x="29787" y="33363"/>
                  <a:pt x="29654" y="33458"/>
                  <a:pt x="29635" y="33268"/>
                </a:cubicBezTo>
                <a:cubicBezTo>
                  <a:pt x="29578" y="33420"/>
                  <a:pt x="29616" y="33439"/>
                  <a:pt x="29578" y="33516"/>
                </a:cubicBezTo>
                <a:cubicBezTo>
                  <a:pt x="29407" y="33439"/>
                  <a:pt x="29407" y="33477"/>
                  <a:pt x="29331" y="33630"/>
                </a:cubicBezTo>
                <a:close/>
                <a:moveTo>
                  <a:pt x="35398" y="40249"/>
                </a:moveTo>
                <a:cubicBezTo>
                  <a:pt x="35341" y="40173"/>
                  <a:pt x="35360" y="39868"/>
                  <a:pt x="35189" y="40021"/>
                </a:cubicBezTo>
                <a:cubicBezTo>
                  <a:pt x="35151" y="39773"/>
                  <a:pt x="35246" y="39868"/>
                  <a:pt x="35360" y="39659"/>
                </a:cubicBezTo>
                <a:cubicBezTo>
                  <a:pt x="35170" y="39602"/>
                  <a:pt x="35227" y="39678"/>
                  <a:pt x="35208" y="39488"/>
                </a:cubicBezTo>
                <a:cubicBezTo>
                  <a:pt x="35455" y="39526"/>
                  <a:pt x="35683" y="39412"/>
                  <a:pt x="35950" y="39583"/>
                </a:cubicBezTo>
                <a:cubicBezTo>
                  <a:pt x="35550" y="39697"/>
                  <a:pt x="35836" y="40059"/>
                  <a:pt x="35398" y="40249"/>
                </a:cubicBezTo>
                <a:close/>
                <a:moveTo>
                  <a:pt x="33743" y="34505"/>
                </a:moveTo>
                <a:cubicBezTo>
                  <a:pt x="32944" y="34467"/>
                  <a:pt x="33040" y="35170"/>
                  <a:pt x="32184" y="35494"/>
                </a:cubicBezTo>
                <a:cubicBezTo>
                  <a:pt x="32184" y="35246"/>
                  <a:pt x="32165" y="35437"/>
                  <a:pt x="31974" y="35265"/>
                </a:cubicBezTo>
                <a:cubicBezTo>
                  <a:pt x="32811" y="34866"/>
                  <a:pt x="33439" y="33972"/>
                  <a:pt x="34409" y="33915"/>
                </a:cubicBezTo>
                <a:cubicBezTo>
                  <a:pt x="34428" y="33782"/>
                  <a:pt x="34010" y="33725"/>
                  <a:pt x="34333" y="33687"/>
                </a:cubicBezTo>
                <a:cubicBezTo>
                  <a:pt x="34162" y="33630"/>
                  <a:pt x="33991" y="33439"/>
                  <a:pt x="33877" y="33649"/>
                </a:cubicBezTo>
                <a:cubicBezTo>
                  <a:pt x="33819" y="33477"/>
                  <a:pt x="34143" y="33287"/>
                  <a:pt x="34276" y="33306"/>
                </a:cubicBezTo>
                <a:cubicBezTo>
                  <a:pt x="34390" y="33516"/>
                  <a:pt x="34105" y="33382"/>
                  <a:pt x="34067" y="33477"/>
                </a:cubicBezTo>
                <a:cubicBezTo>
                  <a:pt x="34371" y="33725"/>
                  <a:pt x="34371" y="33496"/>
                  <a:pt x="34618" y="33744"/>
                </a:cubicBezTo>
                <a:cubicBezTo>
                  <a:pt x="34847" y="33706"/>
                  <a:pt x="34542" y="33535"/>
                  <a:pt x="34694" y="33458"/>
                </a:cubicBezTo>
                <a:cubicBezTo>
                  <a:pt x="34980" y="33687"/>
                  <a:pt x="34809" y="33382"/>
                  <a:pt x="34847" y="33325"/>
                </a:cubicBezTo>
                <a:cubicBezTo>
                  <a:pt x="35094" y="33097"/>
                  <a:pt x="35436" y="33135"/>
                  <a:pt x="35741" y="32983"/>
                </a:cubicBezTo>
                <a:cubicBezTo>
                  <a:pt x="37529" y="32108"/>
                  <a:pt x="39069" y="30206"/>
                  <a:pt x="40971" y="29331"/>
                </a:cubicBezTo>
                <a:cubicBezTo>
                  <a:pt x="40477" y="29844"/>
                  <a:pt x="39944" y="30206"/>
                  <a:pt x="39335" y="30624"/>
                </a:cubicBezTo>
                <a:cubicBezTo>
                  <a:pt x="39297" y="30681"/>
                  <a:pt x="39393" y="30757"/>
                  <a:pt x="39469" y="30834"/>
                </a:cubicBezTo>
                <a:cubicBezTo>
                  <a:pt x="39316" y="30986"/>
                  <a:pt x="39393" y="30738"/>
                  <a:pt x="39221" y="30738"/>
                </a:cubicBezTo>
                <a:cubicBezTo>
                  <a:pt x="37624" y="32013"/>
                  <a:pt x="35512" y="33268"/>
                  <a:pt x="33953" y="34428"/>
                </a:cubicBezTo>
                <a:cubicBezTo>
                  <a:pt x="33896" y="34295"/>
                  <a:pt x="33991" y="34200"/>
                  <a:pt x="33991" y="34067"/>
                </a:cubicBezTo>
                <a:cubicBezTo>
                  <a:pt x="33819" y="34067"/>
                  <a:pt x="33610" y="34314"/>
                  <a:pt x="33743" y="34505"/>
                </a:cubicBezTo>
                <a:close/>
                <a:moveTo>
                  <a:pt x="31803" y="35075"/>
                </a:moveTo>
                <a:cubicBezTo>
                  <a:pt x="31651" y="34847"/>
                  <a:pt x="33838" y="33554"/>
                  <a:pt x="32735" y="34409"/>
                </a:cubicBezTo>
                <a:cubicBezTo>
                  <a:pt x="32792" y="34467"/>
                  <a:pt x="32830" y="34409"/>
                  <a:pt x="32868" y="34409"/>
                </a:cubicBezTo>
                <a:cubicBezTo>
                  <a:pt x="32526" y="34942"/>
                  <a:pt x="32089" y="34828"/>
                  <a:pt x="31803" y="35075"/>
                </a:cubicBezTo>
                <a:close/>
                <a:moveTo>
                  <a:pt x="36026" y="39336"/>
                </a:moveTo>
                <a:cubicBezTo>
                  <a:pt x="35893" y="39279"/>
                  <a:pt x="35779" y="39412"/>
                  <a:pt x="35645" y="39241"/>
                </a:cubicBezTo>
                <a:cubicBezTo>
                  <a:pt x="35912" y="39032"/>
                  <a:pt x="36159" y="38936"/>
                  <a:pt x="36273" y="38822"/>
                </a:cubicBezTo>
                <a:cubicBezTo>
                  <a:pt x="36596" y="38860"/>
                  <a:pt x="36330" y="39127"/>
                  <a:pt x="36178" y="39203"/>
                </a:cubicBezTo>
                <a:cubicBezTo>
                  <a:pt x="36178" y="38974"/>
                  <a:pt x="35912" y="39298"/>
                  <a:pt x="36007" y="39336"/>
                </a:cubicBezTo>
                <a:close/>
                <a:moveTo>
                  <a:pt x="40229" y="44110"/>
                </a:moveTo>
                <a:cubicBezTo>
                  <a:pt x="40382" y="43730"/>
                  <a:pt x="40971" y="43635"/>
                  <a:pt x="41352" y="43273"/>
                </a:cubicBezTo>
                <a:cubicBezTo>
                  <a:pt x="41485" y="43425"/>
                  <a:pt x="41599" y="43558"/>
                  <a:pt x="41713" y="43501"/>
                </a:cubicBezTo>
                <a:cubicBezTo>
                  <a:pt x="41390" y="44034"/>
                  <a:pt x="40819" y="44186"/>
                  <a:pt x="40229" y="44110"/>
                </a:cubicBezTo>
                <a:close/>
                <a:moveTo>
                  <a:pt x="36501" y="38822"/>
                </a:moveTo>
                <a:cubicBezTo>
                  <a:pt x="36673" y="38366"/>
                  <a:pt x="37262" y="38347"/>
                  <a:pt x="37529" y="37966"/>
                </a:cubicBezTo>
                <a:cubicBezTo>
                  <a:pt x="37586" y="37928"/>
                  <a:pt x="37662" y="38042"/>
                  <a:pt x="37738" y="38100"/>
                </a:cubicBezTo>
                <a:cubicBezTo>
                  <a:pt x="37586" y="37757"/>
                  <a:pt x="37890" y="37776"/>
                  <a:pt x="38118" y="37567"/>
                </a:cubicBezTo>
                <a:cubicBezTo>
                  <a:pt x="38213" y="37643"/>
                  <a:pt x="38175" y="37700"/>
                  <a:pt x="38232" y="37776"/>
                </a:cubicBezTo>
                <a:cubicBezTo>
                  <a:pt x="38232" y="37719"/>
                  <a:pt x="38251" y="37643"/>
                  <a:pt x="38327" y="37700"/>
                </a:cubicBezTo>
                <a:cubicBezTo>
                  <a:pt x="38384" y="37624"/>
                  <a:pt x="38118" y="37605"/>
                  <a:pt x="38137" y="37434"/>
                </a:cubicBezTo>
                <a:cubicBezTo>
                  <a:pt x="38308" y="37377"/>
                  <a:pt x="38346" y="37548"/>
                  <a:pt x="38461" y="37700"/>
                </a:cubicBezTo>
                <a:cubicBezTo>
                  <a:pt x="37776" y="38061"/>
                  <a:pt x="36977" y="38784"/>
                  <a:pt x="36501" y="38822"/>
                </a:cubicBezTo>
                <a:close/>
                <a:moveTo>
                  <a:pt x="30966" y="32374"/>
                </a:moveTo>
                <a:cubicBezTo>
                  <a:pt x="30852" y="32374"/>
                  <a:pt x="30890" y="32279"/>
                  <a:pt x="30700" y="32165"/>
                </a:cubicBezTo>
                <a:cubicBezTo>
                  <a:pt x="30852" y="32146"/>
                  <a:pt x="30985" y="32070"/>
                  <a:pt x="31099" y="31937"/>
                </a:cubicBezTo>
                <a:cubicBezTo>
                  <a:pt x="31385" y="31937"/>
                  <a:pt x="30814" y="32089"/>
                  <a:pt x="31118" y="32241"/>
                </a:cubicBezTo>
                <a:cubicBezTo>
                  <a:pt x="31099" y="32393"/>
                  <a:pt x="30833" y="32222"/>
                  <a:pt x="30966" y="32374"/>
                </a:cubicBezTo>
                <a:close/>
                <a:moveTo>
                  <a:pt x="41561" y="43406"/>
                </a:moveTo>
                <a:cubicBezTo>
                  <a:pt x="41656" y="43178"/>
                  <a:pt x="41789" y="43026"/>
                  <a:pt x="42132" y="42817"/>
                </a:cubicBezTo>
                <a:cubicBezTo>
                  <a:pt x="42246" y="42874"/>
                  <a:pt x="42379" y="43159"/>
                  <a:pt x="42455" y="43064"/>
                </a:cubicBezTo>
                <a:cubicBezTo>
                  <a:pt x="42436" y="43349"/>
                  <a:pt x="42151" y="43273"/>
                  <a:pt x="42036" y="43520"/>
                </a:cubicBezTo>
                <a:cubicBezTo>
                  <a:pt x="41865" y="43406"/>
                  <a:pt x="41713" y="43368"/>
                  <a:pt x="41561" y="43406"/>
                </a:cubicBezTo>
                <a:close/>
                <a:moveTo>
                  <a:pt x="40496" y="41713"/>
                </a:moveTo>
                <a:cubicBezTo>
                  <a:pt x="40914" y="41162"/>
                  <a:pt x="42189" y="40458"/>
                  <a:pt x="42493" y="40306"/>
                </a:cubicBezTo>
                <a:cubicBezTo>
                  <a:pt x="41732" y="40972"/>
                  <a:pt x="41161" y="41181"/>
                  <a:pt x="40496" y="41713"/>
                </a:cubicBezTo>
                <a:close/>
                <a:moveTo>
                  <a:pt x="38917" y="40021"/>
                </a:moveTo>
                <a:cubicBezTo>
                  <a:pt x="39469" y="39545"/>
                  <a:pt x="39602" y="39526"/>
                  <a:pt x="40191" y="39146"/>
                </a:cubicBezTo>
                <a:cubicBezTo>
                  <a:pt x="40401" y="39127"/>
                  <a:pt x="40020" y="39374"/>
                  <a:pt x="39963" y="39450"/>
                </a:cubicBezTo>
                <a:cubicBezTo>
                  <a:pt x="40134" y="39545"/>
                  <a:pt x="40229" y="39241"/>
                  <a:pt x="40439" y="39564"/>
                </a:cubicBezTo>
                <a:cubicBezTo>
                  <a:pt x="40153" y="39659"/>
                  <a:pt x="39868" y="39773"/>
                  <a:pt x="39811" y="40002"/>
                </a:cubicBezTo>
                <a:cubicBezTo>
                  <a:pt x="39754" y="40021"/>
                  <a:pt x="39678" y="39926"/>
                  <a:pt x="39602" y="39849"/>
                </a:cubicBezTo>
                <a:cubicBezTo>
                  <a:pt x="39488" y="39945"/>
                  <a:pt x="39316" y="40040"/>
                  <a:pt x="39450" y="40192"/>
                </a:cubicBezTo>
                <a:cubicBezTo>
                  <a:pt x="39297" y="39945"/>
                  <a:pt x="39183" y="40135"/>
                  <a:pt x="38917" y="40021"/>
                </a:cubicBezTo>
                <a:close/>
                <a:moveTo>
                  <a:pt x="37015" y="37966"/>
                </a:moveTo>
                <a:cubicBezTo>
                  <a:pt x="37509" y="37396"/>
                  <a:pt x="38023" y="37396"/>
                  <a:pt x="38384" y="36920"/>
                </a:cubicBezTo>
                <a:cubicBezTo>
                  <a:pt x="38156" y="37567"/>
                  <a:pt x="37605" y="37548"/>
                  <a:pt x="37015" y="37966"/>
                </a:cubicBezTo>
                <a:close/>
                <a:moveTo>
                  <a:pt x="38061" y="38442"/>
                </a:moveTo>
                <a:cubicBezTo>
                  <a:pt x="37909" y="38309"/>
                  <a:pt x="38175" y="38271"/>
                  <a:pt x="37966" y="38119"/>
                </a:cubicBezTo>
                <a:cubicBezTo>
                  <a:pt x="38499" y="38138"/>
                  <a:pt x="38537" y="37529"/>
                  <a:pt x="39164" y="37586"/>
                </a:cubicBezTo>
                <a:cubicBezTo>
                  <a:pt x="39107" y="38023"/>
                  <a:pt x="38442" y="38214"/>
                  <a:pt x="38061" y="38442"/>
                </a:cubicBezTo>
                <a:close/>
                <a:moveTo>
                  <a:pt x="44167" y="41809"/>
                </a:moveTo>
                <a:cubicBezTo>
                  <a:pt x="44205" y="41732"/>
                  <a:pt x="44091" y="41751"/>
                  <a:pt x="43996" y="41637"/>
                </a:cubicBezTo>
                <a:cubicBezTo>
                  <a:pt x="44072" y="41618"/>
                  <a:pt x="44167" y="41637"/>
                  <a:pt x="44262" y="41732"/>
                </a:cubicBezTo>
                <a:cubicBezTo>
                  <a:pt x="44186" y="41542"/>
                  <a:pt x="44015" y="41542"/>
                  <a:pt x="44319" y="41466"/>
                </a:cubicBezTo>
                <a:cubicBezTo>
                  <a:pt x="44357" y="41409"/>
                  <a:pt x="44243" y="41314"/>
                  <a:pt x="44205" y="41352"/>
                </a:cubicBezTo>
                <a:cubicBezTo>
                  <a:pt x="44015" y="41181"/>
                  <a:pt x="44452" y="41390"/>
                  <a:pt x="44262" y="41181"/>
                </a:cubicBezTo>
                <a:cubicBezTo>
                  <a:pt x="44376" y="41409"/>
                  <a:pt x="44566" y="41086"/>
                  <a:pt x="44794" y="41257"/>
                </a:cubicBezTo>
                <a:cubicBezTo>
                  <a:pt x="44642" y="41048"/>
                  <a:pt x="44985" y="40896"/>
                  <a:pt x="45023" y="41162"/>
                </a:cubicBezTo>
                <a:cubicBezTo>
                  <a:pt x="45061" y="40838"/>
                  <a:pt x="45498" y="40858"/>
                  <a:pt x="45803" y="40686"/>
                </a:cubicBezTo>
                <a:cubicBezTo>
                  <a:pt x="46107" y="40515"/>
                  <a:pt x="46316" y="39945"/>
                  <a:pt x="46697" y="40325"/>
                </a:cubicBezTo>
                <a:cubicBezTo>
                  <a:pt x="46430" y="40363"/>
                  <a:pt x="46582" y="40439"/>
                  <a:pt x="46487" y="40610"/>
                </a:cubicBezTo>
                <a:cubicBezTo>
                  <a:pt x="46240" y="40211"/>
                  <a:pt x="46145" y="40591"/>
                  <a:pt x="45860" y="40743"/>
                </a:cubicBezTo>
                <a:cubicBezTo>
                  <a:pt x="45993" y="40858"/>
                  <a:pt x="46525" y="40610"/>
                  <a:pt x="46240" y="40743"/>
                </a:cubicBezTo>
                <a:cubicBezTo>
                  <a:pt x="45803" y="41048"/>
                  <a:pt x="45213" y="41675"/>
                  <a:pt x="44547" y="41790"/>
                </a:cubicBezTo>
                <a:cubicBezTo>
                  <a:pt x="44091" y="42398"/>
                  <a:pt x="43216" y="42569"/>
                  <a:pt x="42607" y="43140"/>
                </a:cubicBezTo>
                <a:lnTo>
                  <a:pt x="42379" y="42912"/>
                </a:lnTo>
                <a:cubicBezTo>
                  <a:pt x="42512" y="42798"/>
                  <a:pt x="42664" y="42893"/>
                  <a:pt x="42797" y="42874"/>
                </a:cubicBezTo>
                <a:cubicBezTo>
                  <a:pt x="42550" y="42836"/>
                  <a:pt x="42702" y="42417"/>
                  <a:pt x="43045" y="42550"/>
                </a:cubicBezTo>
                <a:cubicBezTo>
                  <a:pt x="43216" y="42474"/>
                  <a:pt x="43064" y="42341"/>
                  <a:pt x="43254" y="42379"/>
                </a:cubicBezTo>
                <a:cubicBezTo>
                  <a:pt x="43292" y="42303"/>
                  <a:pt x="43159" y="42265"/>
                  <a:pt x="43102" y="42303"/>
                </a:cubicBezTo>
                <a:cubicBezTo>
                  <a:pt x="43311" y="41980"/>
                  <a:pt x="43691" y="41618"/>
                  <a:pt x="44167" y="41809"/>
                </a:cubicBezTo>
                <a:close/>
                <a:moveTo>
                  <a:pt x="37681" y="37187"/>
                </a:moveTo>
                <a:cubicBezTo>
                  <a:pt x="37738" y="36825"/>
                  <a:pt x="38270" y="36635"/>
                  <a:pt x="38651" y="36350"/>
                </a:cubicBezTo>
                <a:cubicBezTo>
                  <a:pt x="38594" y="36673"/>
                  <a:pt x="38137" y="36768"/>
                  <a:pt x="37681" y="37187"/>
                </a:cubicBezTo>
                <a:close/>
                <a:moveTo>
                  <a:pt x="38365" y="37453"/>
                </a:moveTo>
                <a:cubicBezTo>
                  <a:pt x="38746" y="37320"/>
                  <a:pt x="39012" y="36673"/>
                  <a:pt x="39602" y="36806"/>
                </a:cubicBezTo>
                <a:cubicBezTo>
                  <a:pt x="39545" y="36825"/>
                  <a:pt x="39545" y="36882"/>
                  <a:pt x="39583" y="36920"/>
                </a:cubicBezTo>
                <a:cubicBezTo>
                  <a:pt x="39488" y="36958"/>
                  <a:pt x="39374" y="36768"/>
                  <a:pt x="39297" y="36958"/>
                </a:cubicBezTo>
                <a:cubicBezTo>
                  <a:pt x="39602" y="36901"/>
                  <a:pt x="38708" y="37814"/>
                  <a:pt x="38365" y="37453"/>
                </a:cubicBezTo>
                <a:close/>
                <a:moveTo>
                  <a:pt x="37643" y="30111"/>
                </a:moveTo>
                <a:cubicBezTo>
                  <a:pt x="37700" y="30187"/>
                  <a:pt x="37586" y="30472"/>
                  <a:pt x="37776" y="30301"/>
                </a:cubicBezTo>
                <a:cubicBezTo>
                  <a:pt x="37909" y="30415"/>
                  <a:pt x="37662" y="30453"/>
                  <a:pt x="37643" y="30529"/>
                </a:cubicBezTo>
                <a:cubicBezTo>
                  <a:pt x="37586" y="30377"/>
                  <a:pt x="37471" y="30206"/>
                  <a:pt x="37643" y="30111"/>
                </a:cubicBezTo>
                <a:close/>
                <a:moveTo>
                  <a:pt x="35018" y="31613"/>
                </a:moveTo>
                <a:cubicBezTo>
                  <a:pt x="34999" y="31556"/>
                  <a:pt x="35360" y="31176"/>
                  <a:pt x="35626" y="31271"/>
                </a:cubicBezTo>
                <a:cubicBezTo>
                  <a:pt x="35779" y="31556"/>
                  <a:pt x="35094" y="31195"/>
                  <a:pt x="35417" y="31575"/>
                </a:cubicBezTo>
                <a:cubicBezTo>
                  <a:pt x="36083" y="31423"/>
                  <a:pt x="36444" y="31043"/>
                  <a:pt x="36939" y="30643"/>
                </a:cubicBezTo>
                <a:cubicBezTo>
                  <a:pt x="37053" y="30929"/>
                  <a:pt x="37281" y="30377"/>
                  <a:pt x="37509" y="30339"/>
                </a:cubicBezTo>
                <a:cubicBezTo>
                  <a:pt x="37757" y="30853"/>
                  <a:pt x="37072" y="30567"/>
                  <a:pt x="37015" y="31005"/>
                </a:cubicBezTo>
                <a:cubicBezTo>
                  <a:pt x="36977" y="30948"/>
                  <a:pt x="36996" y="30910"/>
                  <a:pt x="36939" y="30853"/>
                </a:cubicBezTo>
                <a:cubicBezTo>
                  <a:pt x="36026" y="31804"/>
                  <a:pt x="35360" y="32108"/>
                  <a:pt x="34352" y="32717"/>
                </a:cubicBezTo>
                <a:cubicBezTo>
                  <a:pt x="34352" y="32564"/>
                  <a:pt x="34751" y="32450"/>
                  <a:pt x="34885" y="32241"/>
                </a:cubicBezTo>
                <a:cubicBezTo>
                  <a:pt x="34751" y="32146"/>
                  <a:pt x="34732" y="32298"/>
                  <a:pt x="34694" y="32089"/>
                </a:cubicBezTo>
                <a:lnTo>
                  <a:pt x="34580" y="32203"/>
                </a:lnTo>
                <a:cubicBezTo>
                  <a:pt x="34485" y="31937"/>
                  <a:pt x="34866" y="32165"/>
                  <a:pt x="34942" y="31975"/>
                </a:cubicBezTo>
                <a:cubicBezTo>
                  <a:pt x="34999" y="32051"/>
                  <a:pt x="34923" y="32089"/>
                  <a:pt x="34885" y="32146"/>
                </a:cubicBezTo>
                <a:cubicBezTo>
                  <a:pt x="35018" y="32260"/>
                  <a:pt x="35189" y="32013"/>
                  <a:pt x="34923" y="31880"/>
                </a:cubicBezTo>
                <a:cubicBezTo>
                  <a:pt x="35265" y="32051"/>
                  <a:pt x="35189" y="31651"/>
                  <a:pt x="35265" y="31575"/>
                </a:cubicBezTo>
                <a:cubicBezTo>
                  <a:pt x="35170" y="31480"/>
                  <a:pt x="35113" y="31651"/>
                  <a:pt x="34999" y="31594"/>
                </a:cubicBezTo>
                <a:close/>
                <a:moveTo>
                  <a:pt x="40534" y="39032"/>
                </a:moveTo>
                <a:cubicBezTo>
                  <a:pt x="40306" y="38822"/>
                  <a:pt x="40648" y="38993"/>
                  <a:pt x="40686" y="38803"/>
                </a:cubicBezTo>
                <a:cubicBezTo>
                  <a:pt x="40743" y="38879"/>
                  <a:pt x="40800" y="38898"/>
                  <a:pt x="40838" y="38879"/>
                </a:cubicBezTo>
                <a:cubicBezTo>
                  <a:pt x="40952" y="39184"/>
                  <a:pt x="40591" y="38841"/>
                  <a:pt x="40534" y="39051"/>
                </a:cubicBezTo>
                <a:close/>
                <a:moveTo>
                  <a:pt x="40096" y="36996"/>
                </a:moveTo>
                <a:cubicBezTo>
                  <a:pt x="40039" y="37034"/>
                  <a:pt x="40039" y="37072"/>
                  <a:pt x="40077" y="37129"/>
                </a:cubicBezTo>
                <a:cubicBezTo>
                  <a:pt x="39830" y="36901"/>
                  <a:pt x="39678" y="37263"/>
                  <a:pt x="39526" y="37491"/>
                </a:cubicBezTo>
                <a:cubicBezTo>
                  <a:pt x="39316" y="37129"/>
                  <a:pt x="39811" y="36920"/>
                  <a:pt x="40096" y="36996"/>
                </a:cubicBezTo>
                <a:close/>
                <a:moveTo>
                  <a:pt x="42797" y="40363"/>
                </a:moveTo>
                <a:cubicBezTo>
                  <a:pt x="42759" y="40896"/>
                  <a:pt x="42227" y="40762"/>
                  <a:pt x="42797" y="40363"/>
                </a:cubicBezTo>
                <a:close/>
                <a:moveTo>
                  <a:pt x="39012" y="36254"/>
                </a:moveTo>
                <a:cubicBezTo>
                  <a:pt x="38974" y="36026"/>
                  <a:pt x="39355" y="35912"/>
                  <a:pt x="39507" y="35931"/>
                </a:cubicBezTo>
                <a:cubicBezTo>
                  <a:pt x="39488" y="36083"/>
                  <a:pt x="39069" y="36159"/>
                  <a:pt x="39012" y="36254"/>
                </a:cubicBezTo>
                <a:close/>
                <a:moveTo>
                  <a:pt x="42854" y="40192"/>
                </a:moveTo>
                <a:cubicBezTo>
                  <a:pt x="43273" y="39583"/>
                  <a:pt x="44072" y="39317"/>
                  <a:pt x="44718" y="38879"/>
                </a:cubicBezTo>
                <a:cubicBezTo>
                  <a:pt x="45574" y="38290"/>
                  <a:pt x="46259" y="37472"/>
                  <a:pt x="47343" y="37148"/>
                </a:cubicBezTo>
                <a:cubicBezTo>
                  <a:pt x="46126" y="38023"/>
                  <a:pt x="44433" y="39089"/>
                  <a:pt x="42854" y="40192"/>
                </a:cubicBezTo>
                <a:close/>
                <a:moveTo>
                  <a:pt x="34238" y="30796"/>
                </a:moveTo>
                <a:cubicBezTo>
                  <a:pt x="34029" y="30263"/>
                  <a:pt x="35360" y="29654"/>
                  <a:pt x="35569" y="29521"/>
                </a:cubicBezTo>
                <a:cubicBezTo>
                  <a:pt x="35550" y="29331"/>
                  <a:pt x="36863" y="28646"/>
                  <a:pt x="37243" y="28304"/>
                </a:cubicBezTo>
                <a:cubicBezTo>
                  <a:pt x="36654" y="29065"/>
                  <a:pt x="36026" y="29331"/>
                  <a:pt x="35626" y="29883"/>
                </a:cubicBezTo>
                <a:cubicBezTo>
                  <a:pt x="35550" y="29673"/>
                  <a:pt x="35075" y="30168"/>
                  <a:pt x="35018" y="30206"/>
                </a:cubicBezTo>
                <a:cubicBezTo>
                  <a:pt x="34732" y="30415"/>
                  <a:pt x="34390" y="30624"/>
                  <a:pt x="34238" y="30796"/>
                </a:cubicBezTo>
                <a:close/>
                <a:moveTo>
                  <a:pt x="39868" y="36464"/>
                </a:moveTo>
                <a:cubicBezTo>
                  <a:pt x="39716" y="36407"/>
                  <a:pt x="40363" y="36197"/>
                  <a:pt x="40344" y="36026"/>
                </a:cubicBezTo>
                <a:lnTo>
                  <a:pt x="40572" y="36254"/>
                </a:lnTo>
                <a:cubicBezTo>
                  <a:pt x="40248" y="36350"/>
                  <a:pt x="40210" y="36426"/>
                  <a:pt x="39868" y="36464"/>
                </a:cubicBezTo>
                <a:close/>
                <a:moveTo>
                  <a:pt x="39602" y="36274"/>
                </a:moveTo>
                <a:cubicBezTo>
                  <a:pt x="39469" y="36102"/>
                  <a:pt x="39792" y="35969"/>
                  <a:pt x="39906" y="35893"/>
                </a:cubicBezTo>
                <a:cubicBezTo>
                  <a:pt x="40001" y="36064"/>
                  <a:pt x="39678" y="36140"/>
                  <a:pt x="39602" y="36274"/>
                </a:cubicBezTo>
                <a:close/>
                <a:moveTo>
                  <a:pt x="41713" y="38233"/>
                </a:moveTo>
                <a:cubicBezTo>
                  <a:pt x="41656" y="38023"/>
                  <a:pt x="42341" y="37662"/>
                  <a:pt x="42588" y="37567"/>
                </a:cubicBezTo>
                <a:cubicBezTo>
                  <a:pt x="42417" y="37909"/>
                  <a:pt x="41960" y="37966"/>
                  <a:pt x="41713" y="38233"/>
                </a:cubicBezTo>
                <a:close/>
                <a:moveTo>
                  <a:pt x="36292" y="32279"/>
                </a:moveTo>
                <a:cubicBezTo>
                  <a:pt x="36368" y="32203"/>
                  <a:pt x="36368" y="31747"/>
                  <a:pt x="36254" y="31994"/>
                </a:cubicBezTo>
                <a:cubicBezTo>
                  <a:pt x="36235" y="32013"/>
                  <a:pt x="36254" y="31804"/>
                  <a:pt x="36558" y="31728"/>
                </a:cubicBezTo>
                <a:cubicBezTo>
                  <a:pt x="36749" y="31670"/>
                  <a:pt x="36520" y="31880"/>
                  <a:pt x="36463" y="31918"/>
                </a:cubicBezTo>
                <a:cubicBezTo>
                  <a:pt x="36730" y="32089"/>
                  <a:pt x="36616" y="31632"/>
                  <a:pt x="36901" y="31937"/>
                </a:cubicBezTo>
                <a:cubicBezTo>
                  <a:pt x="36692" y="31994"/>
                  <a:pt x="36482" y="32108"/>
                  <a:pt x="36292" y="32279"/>
                </a:cubicBezTo>
                <a:close/>
                <a:moveTo>
                  <a:pt x="35094" y="29179"/>
                </a:moveTo>
                <a:cubicBezTo>
                  <a:pt x="35227" y="29616"/>
                  <a:pt x="34523" y="29597"/>
                  <a:pt x="34352" y="29959"/>
                </a:cubicBezTo>
                <a:cubicBezTo>
                  <a:pt x="33972" y="29844"/>
                  <a:pt x="34961" y="29426"/>
                  <a:pt x="35094" y="29179"/>
                </a:cubicBezTo>
                <a:close/>
                <a:moveTo>
                  <a:pt x="40115" y="36026"/>
                </a:moveTo>
                <a:cubicBezTo>
                  <a:pt x="39887" y="35798"/>
                  <a:pt x="40306" y="35741"/>
                  <a:pt x="40363" y="35589"/>
                </a:cubicBezTo>
                <a:cubicBezTo>
                  <a:pt x="40363" y="35760"/>
                  <a:pt x="40229" y="35893"/>
                  <a:pt x="40115" y="36026"/>
                </a:cubicBezTo>
                <a:close/>
                <a:moveTo>
                  <a:pt x="35569" y="31214"/>
                </a:moveTo>
                <a:cubicBezTo>
                  <a:pt x="35531" y="31138"/>
                  <a:pt x="35855" y="31043"/>
                  <a:pt x="35950" y="30872"/>
                </a:cubicBezTo>
                <a:cubicBezTo>
                  <a:pt x="35969" y="31043"/>
                  <a:pt x="35931" y="31366"/>
                  <a:pt x="35569" y="31214"/>
                </a:cubicBezTo>
                <a:close/>
                <a:moveTo>
                  <a:pt x="40610" y="36235"/>
                </a:moveTo>
                <a:cubicBezTo>
                  <a:pt x="40553" y="36178"/>
                  <a:pt x="40572" y="36159"/>
                  <a:pt x="40591" y="36140"/>
                </a:cubicBezTo>
                <a:lnTo>
                  <a:pt x="40477" y="36026"/>
                </a:lnTo>
                <a:cubicBezTo>
                  <a:pt x="40667" y="36140"/>
                  <a:pt x="40743" y="35684"/>
                  <a:pt x="40933" y="35950"/>
                </a:cubicBezTo>
                <a:cubicBezTo>
                  <a:pt x="40686" y="35893"/>
                  <a:pt x="40800" y="36140"/>
                  <a:pt x="40610" y="36235"/>
                </a:cubicBezTo>
                <a:close/>
                <a:moveTo>
                  <a:pt x="36844" y="31804"/>
                </a:moveTo>
                <a:cubicBezTo>
                  <a:pt x="37091" y="31575"/>
                  <a:pt x="37110" y="31785"/>
                  <a:pt x="37186" y="31480"/>
                </a:cubicBezTo>
                <a:cubicBezTo>
                  <a:pt x="37433" y="31728"/>
                  <a:pt x="37034" y="31937"/>
                  <a:pt x="36844" y="31804"/>
                </a:cubicBezTo>
                <a:close/>
                <a:moveTo>
                  <a:pt x="40477" y="35399"/>
                </a:moveTo>
                <a:cubicBezTo>
                  <a:pt x="40287" y="35132"/>
                  <a:pt x="40686" y="35227"/>
                  <a:pt x="40838" y="35380"/>
                </a:cubicBezTo>
                <a:lnTo>
                  <a:pt x="40648" y="35570"/>
                </a:lnTo>
                <a:cubicBezTo>
                  <a:pt x="40515" y="35646"/>
                  <a:pt x="40800" y="35132"/>
                  <a:pt x="40477" y="35399"/>
                </a:cubicBezTo>
                <a:close/>
                <a:moveTo>
                  <a:pt x="42721" y="37548"/>
                </a:moveTo>
                <a:cubicBezTo>
                  <a:pt x="43007" y="37167"/>
                  <a:pt x="43920" y="36331"/>
                  <a:pt x="44433" y="36350"/>
                </a:cubicBezTo>
                <a:cubicBezTo>
                  <a:pt x="44205" y="36483"/>
                  <a:pt x="43996" y="36521"/>
                  <a:pt x="44034" y="36806"/>
                </a:cubicBezTo>
                <a:cubicBezTo>
                  <a:pt x="43996" y="36749"/>
                  <a:pt x="44034" y="36711"/>
                  <a:pt x="43977" y="36654"/>
                </a:cubicBezTo>
                <a:cubicBezTo>
                  <a:pt x="43406" y="37034"/>
                  <a:pt x="43330" y="37225"/>
                  <a:pt x="42721" y="37548"/>
                </a:cubicBezTo>
                <a:close/>
                <a:moveTo>
                  <a:pt x="42417" y="35475"/>
                </a:moveTo>
                <a:cubicBezTo>
                  <a:pt x="42265" y="35513"/>
                  <a:pt x="42227" y="35227"/>
                  <a:pt x="41922" y="35265"/>
                </a:cubicBezTo>
                <a:cubicBezTo>
                  <a:pt x="41884" y="35341"/>
                  <a:pt x="42017" y="35322"/>
                  <a:pt x="42094" y="35437"/>
                </a:cubicBezTo>
                <a:cubicBezTo>
                  <a:pt x="42017" y="35551"/>
                  <a:pt x="41884" y="35322"/>
                  <a:pt x="41808" y="35380"/>
                </a:cubicBezTo>
                <a:cubicBezTo>
                  <a:pt x="41941" y="35551"/>
                  <a:pt x="41504" y="36007"/>
                  <a:pt x="41181" y="35722"/>
                </a:cubicBezTo>
                <a:cubicBezTo>
                  <a:pt x="41200" y="35532"/>
                  <a:pt x="41238" y="35532"/>
                  <a:pt x="41295" y="35399"/>
                </a:cubicBezTo>
                <a:cubicBezTo>
                  <a:pt x="41161" y="35380"/>
                  <a:pt x="40990" y="35170"/>
                  <a:pt x="40876" y="35361"/>
                </a:cubicBezTo>
                <a:cubicBezTo>
                  <a:pt x="40838" y="35151"/>
                  <a:pt x="41466" y="34752"/>
                  <a:pt x="41770" y="34885"/>
                </a:cubicBezTo>
                <a:cubicBezTo>
                  <a:pt x="41599" y="35018"/>
                  <a:pt x="41390" y="35037"/>
                  <a:pt x="41238" y="35246"/>
                </a:cubicBezTo>
                <a:cubicBezTo>
                  <a:pt x="41504" y="35284"/>
                  <a:pt x="41751" y="35208"/>
                  <a:pt x="41979" y="35018"/>
                </a:cubicBezTo>
                <a:cubicBezTo>
                  <a:pt x="41998" y="35075"/>
                  <a:pt x="42017" y="35151"/>
                  <a:pt x="42094" y="35227"/>
                </a:cubicBezTo>
                <a:cubicBezTo>
                  <a:pt x="42227" y="34961"/>
                  <a:pt x="42246" y="34809"/>
                  <a:pt x="42379" y="34657"/>
                </a:cubicBezTo>
                <a:cubicBezTo>
                  <a:pt x="42512" y="34942"/>
                  <a:pt x="42588" y="34714"/>
                  <a:pt x="42816" y="34581"/>
                </a:cubicBezTo>
                <a:cubicBezTo>
                  <a:pt x="42740" y="34524"/>
                  <a:pt x="42702" y="34600"/>
                  <a:pt x="42645" y="34619"/>
                </a:cubicBezTo>
                <a:cubicBezTo>
                  <a:pt x="43121" y="34010"/>
                  <a:pt x="43083" y="34067"/>
                  <a:pt x="43805" y="33896"/>
                </a:cubicBezTo>
                <a:cubicBezTo>
                  <a:pt x="43786" y="33820"/>
                  <a:pt x="43748" y="33725"/>
                  <a:pt x="43710" y="33649"/>
                </a:cubicBezTo>
                <a:cubicBezTo>
                  <a:pt x="43653" y="33439"/>
                  <a:pt x="43805" y="33820"/>
                  <a:pt x="43920" y="33782"/>
                </a:cubicBezTo>
                <a:cubicBezTo>
                  <a:pt x="44072" y="33592"/>
                  <a:pt x="44053" y="33554"/>
                  <a:pt x="44300" y="33649"/>
                </a:cubicBezTo>
                <a:cubicBezTo>
                  <a:pt x="44357" y="33268"/>
                  <a:pt x="44357" y="33268"/>
                  <a:pt x="44833" y="33268"/>
                </a:cubicBezTo>
                <a:cubicBezTo>
                  <a:pt x="44737" y="33154"/>
                  <a:pt x="44661" y="33135"/>
                  <a:pt x="44585" y="33173"/>
                </a:cubicBezTo>
                <a:cubicBezTo>
                  <a:pt x="44585" y="32983"/>
                  <a:pt x="44775" y="33211"/>
                  <a:pt x="44718" y="32926"/>
                </a:cubicBezTo>
                <a:cubicBezTo>
                  <a:pt x="44833" y="33002"/>
                  <a:pt x="44794" y="33059"/>
                  <a:pt x="44852" y="33135"/>
                </a:cubicBezTo>
                <a:cubicBezTo>
                  <a:pt x="45175" y="33116"/>
                  <a:pt x="45137" y="32774"/>
                  <a:pt x="45422" y="32717"/>
                </a:cubicBezTo>
                <a:cubicBezTo>
                  <a:pt x="45746" y="33097"/>
                  <a:pt x="45061" y="33154"/>
                  <a:pt x="44890" y="33325"/>
                </a:cubicBezTo>
                <a:cubicBezTo>
                  <a:pt x="45251" y="33363"/>
                  <a:pt x="44890" y="33439"/>
                  <a:pt x="44737" y="33458"/>
                </a:cubicBezTo>
                <a:cubicBezTo>
                  <a:pt x="44871" y="33516"/>
                  <a:pt x="44794" y="33801"/>
                  <a:pt x="44547" y="33649"/>
                </a:cubicBezTo>
                <a:cubicBezTo>
                  <a:pt x="44509" y="33706"/>
                  <a:pt x="44604" y="33782"/>
                  <a:pt x="44680" y="33858"/>
                </a:cubicBezTo>
                <a:cubicBezTo>
                  <a:pt x="44262" y="33972"/>
                  <a:pt x="44281" y="33896"/>
                  <a:pt x="44148" y="34238"/>
                </a:cubicBezTo>
                <a:cubicBezTo>
                  <a:pt x="44034" y="34200"/>
                  <a:pt x="43939" y="34124"/>
                  <a:pt x="43824" y="33991"/>
                </a:cubicBezTo>
                <a:cubicBezTo>
                  <a:pt x="43748" y="34086"/>
                  <a:pt x="43672" y="34200"/>
                  <a:pt x="43881" y="34352"/>
                </a:cubicBezTo>
                <a:cubicBezTo>
                  <a:pt x="43520" y="34371"/>
                  <a:pt x="43710" y="34619"/>
                  <a:pt x="43387" y="34695"/>
                </a:cubicBezTo>
                <a:cubicBezTo>
                  <a:pt x="43368" y="34581"/>
                  <a:pt x="43425" y="34467"/>
                  <a:pt x="43520" y="34371"/>
                </a:cubicBezTo>
                <a:cubicBezTo>
                  <a:pt x="43121" y="34428"/>
                  <a:pt x="42284" y="34999"/>
                  <a:pt x="42417" y="35475"/>
                </a:cubicBezTo>
                <a:close/>
                <a:moveTo>
                  <a:pt x="42607" y="35189"/>
                </a:moveTo>
                <a:cubicBezTo>
                  <a:pt x="42645" y="35303"/>
                  <a:pt x="42626" y="35399"/>
                  <a:pt x="42512" y="35494"/>
                </a:cubicBezTo>
                <a:cubicBezTo>
                  <a:pt x="42417" y="35418"/>
                  <a:pt x="42455" y="35361"/>
                  <a:pt x="42379" y="35284"/>
                </a:cubicBezTo>
                <a:cubicBezTo>
                  <a:pt x="42455" y="35208"/>
                  <a:pt x="42531" y="35284"/>
                  <a:pt x="42607" y="35189"/>
                </a:cubicBezTo>
                <a:close/>
                <a:moveTo>
                  <a:pt x="35988" y="30320"/>
                </a:moveTo>
                <a:cubicBezTo>
                  <a:pt x="35931" y="30225"/>
                  <a:pt x="36197" y="29864"/>
                  <a:pt x="36349" y="30092"/>
                </a:cubicBezTo>
                <a:cubicBezTo>
                  <a:pt x="36235" y="30244"/>
                  <a:pt x="36102" y="30263"/>
                  <a:pt x="35988" y="30320"/>
                </a:cubicBezTo>
                <a:close/>
                <a:moveTo>
                  <a:pt x="35246" y="29255"/>
                </a:moveTo>
                <a:cubicBezTo>
                  <a:pt x="35531" y="28798"/>
                  <a:pt x="36159" y="28532"/>
                  <a:pt x="36463" y="28247"/>
                </a:cubicBezTo>
                <a:cubicBezTo>
                  <a:pt x="36254" y="28703"/>
                  <a:pt x="35645" y="28989"/>
                  <a:pt x="35246" y="29255"/>
                </a:cubicBezTo>
                <a:close/>
                <a:moveTo>
                  <a:pt x="40838" y="34847"/>
                </a:moveTo>
                <a:cubicBezTo>
                  <a:pt x="41352" y="34543"/>
                  <a:pt x="41922" y="33953"/>
                  <a:pt x="42626" y="33782"/>
                </a:cubicBezTo>
                <a:cubicBezTo>
                  <a:pt x="41694" y="34238"/>
                  <a:pt x="41618" y="34923"/>
                  <a:pt x="40838" y="34847"/>
                </a:cubicBezTo>
                <a:close/>
                <a:moveTo>
                  <a:pt x="51737" y="35969"/>
                </a:moveTo>
                <a:cubicBezTo>
                  <a:pt x="52213" y="35684"/>
                  <a:pt x="53030" y="35341"/>
                  <a:pt x="53126" y="34619"/>
                </a:cubicBezTo>
                <a:cubicBezTo>
                  <a:pt x="53202" y="34676"/>
                  <a:pt x="53240" y="34733"/>
                  <a:pt x="53221" y="34771"/>
                </a:cubicBezTo>
                <a:cubicBezTo>
                  <a:pt x="53905" y="34581"/>
                  <a:pt x="54153" y="33953"/>
                  <a:pt x="54685" y="33649"/>
                </a:cubicBezTo>
                <a:cubicBezTo>
                  <a:pt x="54020" y="33592"/>
                  <a:pt x="54818" y="33325"/>
                  <a:pt x="54799" y="33078"/>
                </a:cubicBezTo>
                <a:cubicBezTo>
                  <a:pt x="55180" y="33116"/>
                  <a:pt x="54571" y="33382"/>
                  <a:pt x="54704" y="33516"/>
                </a:cubicBezTo>
                <a:cubicBezTo>
                  <a:pt x="55313" y="33097"/>
                  <a:pt x="55750" y="32603"/>
                  <a:pt x="56245" y="32317"/>
                </a:cubicBezTo>
                <a:cubicBezTo>
                  <a:pt x="56150" y="32203"/>
                  <a:pt x="56074" y="32241"/>
                  <a:pt x="55960" y="32146"/>
                </a:cubicBezTo>
                <a:cubicBezTo>
                  <a:pt x="56074" y="32146"/>
                  <a:pt x="56207" y="32203"/>
                  <a:pt x="56321" y="32241"/>
                </a:cubicBezTo>
                <a:cubicBezTo>
                  <a:pt x="56492" y="31861"/>
                  <a:pt x="57063" y="31594"/>
                  <a:pt x="57367" y="31176"/>
                </a:cubicBezTo>
                <a:cubicBezTo>
                  <a:pt x="57424" y="31632"/>
                  <a:pt x="56606" y="32070"/>
                  <a:pt x="56112" y="32564"/>
                </a:cubicBezTo>
                <a:cubicBezTo>
                  <a:pt x="55941" y="32736"/>
                  <a:pt x="55846" y="33249"/>
                  <a:pt x="55503" y="33059"/>
                </a:cubicBezTo>
                <a:cubicBezTo>
                  <a:pt x="54324" y="34771"/>
                  <a:pt x="51623" y="36293"/>
                  <a:pt x="49968" y="37871"/>
                </a:cubicBezTo>
                <a:cubicBezTo>
                  <a:pt x="49930" y="37909"/>
                  <a:pt x="50044" y="38004"/>
                  <a:pt x="50044" y="38023"/>
                </a:cubicBezTo>
                <a:cubicBezTo>
                  <a:pt x="49359" y="38575"/>
                  <a:pt x="48237" y="38993"/>
                  <a:pt x="47914" y="39659"/>
                </a:cubicBezTo>
                <a:cubicBezTo>
                  <a:pt x="47819" y="39640"/>
                  <a:pt x="47781" y="39507"/>
                  <a:pt x="47610" y="39602"/>
                </a:cubicBezTo>
                <a:cubicBezTo>
                  <a:pt x="47552" y="39697"/>
                  <a:pt x="47800" y="39849"/>
                  <a:pt x="47610" y="39926"/>
                </a:cubicBezTo>
                <a:cubicBezTo>
                  <a:pt x="47572" y="39659"/>
                  <a:pt x="47362" y="39773"/>
                  <a:pt x="47229" y="39849"/>
                </a:cubicBezTo>
                <a:cubicBezTo>
                  <a:pt x="47800" y="39926"/>
                  <a:pt x="47267" y="40021"/>
                  <a:pt x="47153" y="40325"/>
                </a:cubicBezTo>
                <a:cubicBezTo>
                  <a:pt x="47001" y="40249"/>
                  <a:pt x="46849" y="39906"/>
                  <a:pt x="46678" y="40230"/>
                </a:cubicBezTo>
                <a:cubicBezTo>
                  <a:pt x="46659" y="40040"/>
                  <a:pt x="46754" y="39868"/>
                  <a:pt x="46601" y="39754"/>
                </a:cubicBezTo>
                <a:cubicBezTo>
                  <a:pt x="47039" y="39792"/>
                  <a:pt x="47438" y="39583"/>
                  <a:pt x="47514" y="39260"/>
                </a:cubicBezTo>
                <a:cubicBezTo>
                  <a:pt x="47552" y="39317"/>
                  <a:pt x="47533" y="39355"/>
                  <a:pt x="47591" y="39412"/>
                </a:cubicBezTo>
                <a:cubicBezTo>
                  <a:pt x="47819" y="38822"/>
                  <a:pt x="48408" y="39070"/>
                  <a:pt x="48561" y="38518"/>
                </a:cubicBezTo>
                <a:cubicBezTo>
                  <a:pt x="48637" y="38385"/>
                  <a:pt x="48770" y="38556"/>
                  <a:pt x="48865" y="38575"/>
                </a:cubicBezTo>
                <a:cubicBezTo>
                  <a:pt x="49112" y="38328"/>
                  <a:pt x="48789" y="38233"/>
                  <a:pt x="49093" y="38023"/>
                </a:cubicBezTo>
                <a:cubicBezTo>
                  <a:pt x="49169" y="38119"/>
                  <a:pt x="48998" y="38157"/>
                  <a:pt x="49093" y="38252"/>
                </a:cubicBezTo>
                <a:cubicBezTo>
                  <a:pt x="49283" y="38061"/>
                  <a:pt x="49512" y="38023"/>
                  <a:pt x="49721" y="37776"/>
                </a:cubicBezTo>
                <a:cubicBezTo>
                  <a:pt x="49645" y="37719"/>
                  <a:pt x="49588" y="37795"/>
                  <a:pt x="49531" y="37833"/>
                </a:cubicBezTo>
                <a:cubicBezTo>
                  <a:pt x="50063" y="37396"/>
                  <a:pt x="51300" y="36806"/>
                  <a:pt x="51756" y="35969"/>
                </a:cubicBezTo>
                <a:close/>
                <a:moveTo>
                  <a:pt x="38137" y="30738"/>
                </a:moveTo>
                <a:cubicBezTo>
                  <a:pt x="38080" y="30567"/>
                  <a:pt x="38403" y="30339"/>
                  <a:pt x="38556" y="30358"/>
                </a:cubicBezTo>
                <a:cubicBezTo>
                  <a:pt x="38499" y="30491"/>
                  <a:pt x="38270" y="30624"/>
                  <a:pt x="38137" y="30738"/>
                </a:cubicBezTo>
                <a:close/>
                <a:moveTo>
                  <a:pt x="42721" y="35094"/>
                </a:moveTo>
                <a:cubicBezTo>
                  <a:pt x="42645" y="34904"/>
                  <a:pt x="42949" y="34999"/>
                  <a:pt x="42873" y="34847"/>
                </a:cubicBezTo>
                <a:cubicBezTo>
                  <a:pt x="42892" y="34809"/>
                  <a:pt x="42930" y="34828"/>
                  <a:pt x="42968" y="34866"/>
                </a:cubicBezTo>
                <a:lnTo>
                  <a:pt x="43083" y="34980"/>
                </a:lnTo>
                <a:cubicBezTo>
                  <a:pt x="42911" y="34961"/>
                  <a:pt x="43026" y="35037"/>
                  <a:pt x="42911" y="35132"/>
                </a:cubicBezTo>
                <a:cubicBezTo>
                  <a:pt x="42854" y="35094"/>
                  <a:pt x="42778" y="35056"/>
                  <a:pt x="42721" y="35094"/>
                </a:cubicBezTo>
                <a:close/>
                <a:moveTo>
                  <a:pt x="42360" y="34333"/>
                </a:moveTo>
                <a:cubicBezTo>
                  <a:pt x="42322" y="34295"/>
                  <a:pt x="42341" y="34238"/>
                  <a:pt x="42284" y="34181"/>
                </a:cubicBezTo>
                <a:lnTo>
                  <a:pt x="42360" y="34124"/>
                </a:lnTo>
                <a:cubicBezTo>
                  <a:pt x="42398" y="34162"/>
                  <a:pt x="42379" y="34219"/>
                  <a:pt x="42436" y="34276"/>
                </a:cubicBezTo>
                <a:cubicBezTo>
                  <a:pt x="42493" y="34143"/>
                  <a:pt x="42531" y="34010"/>
                  <a:pt x="42759" y="34200"/>
                </a:cubicBezTo>
                <a:cubicBezTo>
                  <a:pt x="42607" y="34162"/>
                  <a:pt x="42512" y="34390"/>
                  <a:pt x="42360" y="34333"/>
                </a:cubicBezTo>
                <a:close/>
                <a:moveTo>
                  <a:pt x="38689" y="29692"/>
                </a:moveTo>
                <a:cubicBezTo>
                  <a:pt x="38727" y="29616"/>
                  <a:pt x="38537" y="29483"/>
                  <a:pt x="38727" y="29445"/>
                </a:cubicBezTo>
                <a:cubicBezTo>
                  <a:pt x="38613" y="29407"/>
                  <a:pt x="38575" y="29350"/>
                  <a:pt x="38651" y="29293"/>
                </a:cubicBezTo>
                <a:cubicBezTo>
                  <a:pt x="38841" y="29331"/>
                  <a:pt x="38784" y="29464"/>
                  <a:pt x="38708" y="29559"/>
                </a:cubicBezTo>
                <a:cubicBezTo>
                  <a:pt x="38784" y="29616"/>
                  <a:pt x="38822" y="29540"/>
                  <a:pt x="38879" y="29521"/>
                </a:cubicBezTo>
                <a:cubicBezTo>
                  <a:pt x="38993" y="29730"/>
                  <a:pt x="38365" y="29902"/>
                  <a:pt x="38194" y="30149"/>
                </a:cubicBezTo>
                <a:cubicBezTo>
                  <a:pt x="38118" y="29940"/>
                  <a:pt x="38213" y="29844"/>
                  <a:pt x="38308" y="29597"/>
                </a:cubicBezTo>
                <a:cubicBezTo>
                  <a:pt x="38422" y="29635"/>
                  <a:pt x="38422" y="29673"/>
                  <a:pt x="38480" y="29768"/>
                </a:cubicBezTo>
                <a:cubicBezTo>
                  <a:pt x="38537" y="29673"/>
                  <a:pt x="38518" y="29540"/>
                  <a:pt x="38403" y="29407"/>
                </a:cubicBezTo>
                <a:cubicBezTo>
                  <a:pt x="38575" y="29350"/>
                  <a:pt x="38575" y="29616"/>
                  <a:pt x="38689" y="29692"/>
                </a:cubicBezTo>
                <a:close/>
                <a:moveTo>
                  <a:pt x="44471" y="36312"/>
                </a:moveTo>
                <a:cubicBezTo>
                  <a:pt x="44300" y="35969"/>
                  <a:pt x="44718" y="36064"/>
                  <a:pt x="44813" y="35874"/>
                </a:cubicBezTo>
                <a:cubicBezTo>
                  <a:pt x="44947" y="36140"/>
                  <a:pt x="44604" y="36064"/>
                  <a:pt x="44471" y="36312"/>
                </a:cubicBezTo>
                <a:close/>
                <a:moveTo>
                  <a:pt x="36539" y="28190"/>
                </a:moveTo>
                <a:cubicBezTo>
                  <a:pt x="36958" y="27942"/>
                  <a:pt x="37224" y="27638"/>
                  <a:pt x="37795" y="27353"/>
                </a:cubicBezTo>
                <a:cubicBezTo>
                  <a:pt x="37586" y="27695"/>
                  <a:pt x="36977" y="28133"/>
                  <a:pt x="36539" y="28190"/>
                </a:cubicBezTo>
                <a:close/>
                <a:moveTo>
                  <a:pt x="42721" y="33801"/>
                </a:moveTo>
                <a:cubicBezTo>
                  <a:pt x="42626" y="33687"/>
                  <a:pt x="42816" y="33630"/>
                  <a:pt x="42664" y="33516"/>
                </a:cubicBezTo>
                <a:cubicBezTo>
                  <a:pt x="42778" y="33573"/>
                  <a:pt x="42854" y="33325"/>
                  <a:pt x="42987" y="33535"/>
                </a:cubicBezTo>
                <a:cubicBezTo>
                  <a:pt x="42968" y="33573"/>
                  <a:pt x="42930" y="33554"/>
                  <a:pt x="42892" y="33516"/>
                </a:cubicBezTo>
                <a:cubicBezTo>
                  <a:pt x="42930" y="33725"/>
                  <a:pt x="42797" y="33649"/>
                  <a:pt x="42721" y="33801"/>
                </a:cubicBezTo>
                <a:close/>
                <a:moveTo>
                  <a:pt x="50120" y="40667"/>
                </a:moveTo>
                <a:cubicBezTo>
                  <a:pt x="49911" y="40553"/>
                  <a:pt x="50520" y="40363"/>
                  <a:pt x="50482" y="40230"/>
                </a:cubicBezTo>
                <a:cubicBezTo>
                  <a:pt x="50729" y="40534"/>
                  <a:pt x="50196" y="40496"/>
                  <a:pt x="50120" y="40667"/>
                </a:cubicBezTo>
                <a:close/>
                <a:moveTo>
                  <a:pt x="42398" y="33002"/>
                </a:moveTo>
                <a:cubicBezTo>
                  <a:pt x="42151" y="32831"/>
                  <a:pt x="42493" y="32717"/>
                  <a:pt x="42569" y="32736"/>
                </a:cubicBezTo>
                <a:cubicBezTo>
                  <a:pt x="42588" y="32812"/>
                  <a:pt x="42512" y="32869"/>
                  <a:pt x="42398" y="33002"/>
                </a:cubicBezTo>
                <a:close/>
                <a:moveTo>
                  <a:pt x="37795" y="28342"/>
                </a:moveTo>
                <a:cubicBezTo>
                  <a:pt x="37567" y="28323"/>
                  <a:pt x="37814" y="28057"/>
                  <a:pt x="37928" y="27980"/>
                </a:cubicBezTo>
                <a:cubicBezTo>
                  <a:pt x="38099" y="28209"/>
                  <a:pt x="37719" y="28209"/>
                  <a:pt x="37795" y="28342"/>
                </a:cubicBezTo>
                <a:close/>
                <a:moveTo>
                  <a:pt x="39012" y="29502"/>
                </a:moveTo>
                <a:cubicBezTo>
                  <a:pt x="38936" y="29407"/>
                  <a:pt x="39183" y="29084"/>
                  <a:pt x="39335" y="29312"/>
                </a:cubicBezTo>
                <a:cubicBezTo>
                  <a:pt x="39183" y="29293"/>
                  <a:pt x="39221" y="29483"/>
                  <a:pt x="39012" y="29502"/>
                </a:cubicBezTo>
                <a:close/>
                <a:moveTo>
                  <a:pt x="43235" y="33325"/>
                </a:moveTo>
                <a:cubicBezTo>
                  <a:pt x="42911" y="33002"/>
                  <a:pt x="43463" y="33097"/>
                  <a:pt x="43387" y="32945"/>
                </a:cubicBezTo>
                <a:cubicBezTo>
                  <a:pt x="43615" y="32964"/>
                  <a:pt x="43349" y="33230"/>
                  <a:pt x="43235" y="33325"/>
                </a:cubicBezTo>
                <a:close/>
                <a:moveTo>
                  <a:pt x="38042" y="27657"/>
                </a:moveTo>
                <a:cubicBezTo>
                  <a:pt x="38708" y="27182"/>
                  <a:pt x="39050" y="27029"/>
                  <a:pt x="39773" y="26364"/>
                </a:cubicBezTo>
                <a:cubicBezTo>
                  <a:pt x="39431" y="26839"/>
                  <a:pt x="39145" y="27144"/>
                  <a:pt x="38575" y="27391"/>
                </a:cubicBezTo>
                <a:cubicBezTo>
                  <a:pt x="38518" y="27524"/>
                  <a:pt x="38327" y="27980"/>
                  <a:pt x="38042" y="27657"/>
                </a:cubicBezTo>
                <a:close/>
                <a:moveTo>
                  <a:pt x="47743" y="36768"/>
                </a:moveTo>
                <a:cubicBezTo>
                  <a:pt x="47533" y="36749"/>
                  <a:pt x="47971" y="36483"/>
                  <a:pt x="48047" y="36388"/>
                </a:cubicBezTo>
                <a:cubicBezTo>
                  <a:pt x="48256" y="36388"/>
                  <a:pt x="47819" y="36673"/>
                  <a:pt x="47743" y="36768"/>
                </a:cubicBezTo>
                <a:close/>
                <a:moveTo>
                  <a:pt x="38670" y="26421"/>
                </a:moveTo>
                <a:cubicBezTo>
                  <a:pt x="38974" y="26535"/>
                  <a:pt x="38632" y="26706"/>
                  <a:pt x="38613" y="26801"/>
                </a:cubicBezTo>
                <a:cubicBezTo>
                  <a:pt x="38442" y="26896"/>
                  <a:pt x="38270" y="26972"/>
                  <a:pt x="38118" y="27163"/>
                </a:cubicBezTo>
                <a:cubicBezTo>
                  <a:pt x="37928" y="27201"/>
                  <a:pt x="38194" y="26972"/>
                  <a:pt x="38251" y="26934"/>
                </a:cubicBezTo>
                <a:cubicBezTo>
                  <a:pt x="38270" y="26554"/>
                  <a:pt x="38746" y="26801"/>
                  <a:pt x="38670" y="26421"/>
                </a:cubicBezTo>
                <a:close/>
                <a:moveTo>
                  <a:pt x="51604" y="39507"/>
                </a:moveTo>
                <a:cubicBezTo>
                  <a:pt x="51585" y="39260"/>
                  <a:pt x="51927" y="39165"/>
                  <a:pt x="52003" y="39127"/>
                </a:cubicBezTo>
                <a:cubicBezTo>
                  <a:pt x="51927" y="39336"/>
                  <a:pt x="51737" y="39450"/>
                  <a:pt x="51604" y="39507"/>
                </a:cubicBezTo>
                <a:close/>
                <a:moveTo>
                  <a:pt x="38099" y="26078"/>
                </a:moveTo>
                <a:cubicBezTo>
                  <a:pt x="38118" y="25926"/>
                  <a:pt x="38004" y="25736"/>
                  <a:pt x="38232" y="25622"/>
                </a:cubicBezTo>
                <a:cubicBezTo>
                  <a:pt x="38270" y="25755"/>
                  <a:pt x="38061" y="25964"/>
                  <a:pt x="38308" y="25774"/>
                </a:cubicBezTo>
                <a:cubicBezTo>
                  <a:pt x="38422" y="25926"/>
                  <a:pt x="38137" y="25964"/>
                  <a:pt x="38099" y="26078"/>
                </a:cubicBezTo>
                <a:close/>
                <a:moveTo>
                  <a:pt x="47039" y="34352"/>
                </a:moveTo>
                <a:cubicBezTo>
                  <a:pt x="46868" y="34238"/>
                  <a:pt x="47248" y="34143"/>
                  <a:pt x="47153" y="33915"/>
                </a:cubicBezTo>
                <a:cubicBezTo>
                  <a:pt x="47210" y="33896"/>
                  <a:pt x="47286" y="34010"/>
                  <a:pt x="47343" y="33953"/>
                </a:cubicBezTo>
                <a:cubicBezTo>
                  <a:pt x="47514" y="34200"/>
                  <a:pt x="47115" y="34086"/>
                  <a:pt x="47362" y="34276"/>
                </a:cubicBezTo>
                <a:cubicBezTo>
                  <a:pt x="47267" y="34333"/>
                  <a:pt x="47115" y="34181"/>
                  <a:pt x="47039" y="34352"/>
                </a:cubicBezTo>
                <a:close/>
                <a:moveTo>
                  <a:pt x="41618" y="28798"/>
                </a:moveTo>
                <a:cubicBezTo>
                  <a:pt x="41390" y="28646"/>
                  <a:pt x="41808" y="28589"/>
                  <a:pt x="41884" y="28551"/>
                </a:cubicBezTo>
                <a:cubicBezTo>
                  <a:pt x="41979" y="28684"/>
                  <a:pt x="41713" y="28817"/>
                  <a:pt x="41618" y="28798"/>
                </a:cubicBezTo>
                <a:close/>
                <a:moveTo>
                  <a:pt x="48979" y="35836"/>
                </a:moveTo>
                <a:cubicBezTo>
                  <a:pt x="48846" y="35608"/>
                  <a:pt x="49283" y="35684"/>
                  <a:pt x="49188" y="35513"/>
                </a:cubicBezTo>
                <a:cubicBezTo>
                  <a:pt x="49378" y="35494"/>
                  <a:pt x="49150" y="35912"/>
                  <a:pt x="48979" y="35836"/>
                </a:cubicBezTo>
                <a:close/>
                <a:moveTo>
                  <a:pt x="38575" y="25622"/>
                </a:moveTo>
                <a:cubicBezTo>
                  <a:pt x="38632" y="25432"/>
                  <a:pt x="38879" y="25127"/>
                  <a:pt x="39107" y="25356"/>
                </a:cubicBezTo>
                <a:cubicBezTo>
                  <a:pt x="38879" y="25375"/>
                  <a:pt x="38879" y="25641"/>
                  <a:pt x="38575" y="25622"/>
                </a:cubicBezTo>
                <a:close/>
                <a:moveTo>
                  <a:pt x="41979" y="28570"/>
                </a:moveTo>
                <a:cubicBezTo>
                  <a:pt x="41789" y="28323"/>
                  <a:pt x="42797" y="27942"/>
                  <a:pt x="41979" y="28570"/>
                </a:cubicBezTo>
                <a:close/>
                <a:moveTo>
                  <a:pt x="39925" y="26440"/>
                </a:moveTo>
                <a:cubicBezTo>
                  <a:pt x="39678" y="26250"/>
                  <a:pt x="40058" y="26116"/>
                  <a:pt x="40134" y="26135"/>
                </a:cubicBezTo>
                <a:cubicBezTo>
                  <a:pt x="40743" y="25660"/>
                  <a:pt x="40020" y="26307"/>
                  <a:pt x="39925" y="26440"/>
                </a:cubicBezTo>
                <a:close/>
                <a:moveTo>
                  <a:pt x="46183" y="32089"/>
                </a:moveTo>
                <a:cubicBezTo>
                  <a:pt x="46221" y="31975"/>
                  <a:pt x="46449" y="31842"/>
                  <a:pt x="46754" y="31537"/>
                </a:cubicBezTo>
                <a:lnTo>
                  <a:pt x="46925" y="31709"/>
                </a:lnTo>
                <a:cubicBezTo>
                  <a:pt x="46868" y="31728"/>
                  <a:pt x="46868" y="31785"/>
                  <a:pt x="46906" y="31823"/>
                </a:cubicBezTo>
                <a:cubicBezTo>
                  <a:pt x="46678" y="31709"/>
                  <a:pt x="46830" y="31975"/>
                  <a:pt x="46620" y="31785"/>
                </a:cubicBezTo>
                <a:cubicBezTo>
                  <a:pt x="46678" y="31994"/>
                  <a:pt x="46468" y="32013"/>
                  <a:pt x="46468" y="32146"/>
                </a:cubicBezTo>
                <a:cubicBezTo>
                  <a:pt x="46392" y="32203"/>
                  <a:pt x="46240" y="31994"/>
                  <a:pt x="46183" y="32089"/>
                </a:cubicBezTo>
                <a:close/>
                <a:moveTo>
                  <a:pt x="41485" y="27505"/>
                </a:moveTo>
                <a:cubicBezTo>
                  <a:pt x="41181" y="27486"/>
                  <a:pt x="41542" y="27239"/>
                  <a:pt x="41618" y="27144"/>
                </a:cubicBezTo>
                <a:cubicBezTo>
                  <a:pt x="41884" y="27429"/>
                  <a:pt x="41352" y="27296"/>
                  <a:pt x="41485" y="27505"/>
                </a:cubicBezTo>
                <a:close/>
                <a:moveTo>
                  <a:pt x="39849" y="25850"/>
                </a:moveTo>
                <a:cubicBezTo>
                  <a:pt x="39811" y="25793"/>
                  <a:pt x="39792" y="25736"/>
                  <a:pt x="39697" y="25660"/>
                </a:cubicBezTo>
                <a:cubicBezTo>
                  <a:pt x="39963" y="25679"/>
                  <a:pt x="39906" y="25565"/>
                  <a:pt x="40115" y="25489"/>
                </a:cubicBezTo>
                <a:cubicBezTo>
                  <a:pt x="40115" y="25660"/>
                  <a:pt x="39963" y="25641"/>
                  <a:pt x="39849" y="25850"/>
                </a:cubicBezTo>
                <a:close/>
                <a:moveTo>
                  <a:pt x="48256" y="33630"/>
                </a:moveTo>
                <a:cubicBezTo>
                  <a:pt x="48161" y="33477"/>
                  <a:pt x="48485" y="33382"/>
                  <a:pt x="48561" y="33249"/>
                </a:cubicBezTo>
                <a:cubicBezTo>
                  <a:pt x="48599" y="33477"/>
                  <a:pt x="48465" y="33573"/>
                  <a:pt x="48256" y="33630"/>
                </a:cubicBezTo>
                <a:close/>
                <a:moveTo>
                  <a:pt x="39431" y="25032"/>
                </a:moveTo>
                <a:cubicBezTo>
                  <a:pt x="39240" y="25013"/>
                  <a:pt x="39621" y="24766"/>
                  <a:pt x="39697" y="24652"/>
                </a:cubicBezTo>
                <a:cubicBezTo>
                  <a:pt x="39811" y="24918"/>
                  <a:pt x="39583" y="24842"/>
                  <a:pt x="39431" y="25032"/>
                </a:cubicBezTo>
                <a:close/>
                <a:moveTo>
                  <a:pt x="53297" y="38119"/>
                </a:moveTo>
                <a:cubicBezTo>
                  <a:pt x="53240" y="38023"/>
                  <a:pt x="53525" y="37643"/>
                  <a:pt x="53677" y="37871"/>
                </a:cubicBezTo>
                <a:cubicBezTo>
                  <a:pt x="53506" y="37985"/>
                  <a:pt x="53525" y="37947"/>
                  <a:pt x="53297" y="38119"/>
                </a:cubicBezTo>
                <a:close/>
                <a:moveTo>
                  <a:pt x="40838" y="26116"/>
                </a:moveTo>
                <a:cubicBezTo>
                  <a:pt x="40629" y="25945"/>
                  <a:pt x="42170" y="25051"/>
                  <a:pt x="41314" y="25774"/>
                </a:cubicBezTo>
                <a:cubicBezTo>
                  <a:pt x="41181" y="25869"/>
                  <a:pt x="40971" y="25907"/>
                  <a:pt x="40838" y="26116"/>
                </a:cubicBezTo>
                <a:close/>
                <a:moveTo>
                  <a:pt x="40724" y="25793"/>
                </a:moveTo>
                <a:cubicBezTo>
                  <a:pt x="40553" y="25736"/>
                  <a:pt x="41009" y="25451"/>
                  <a:pt x="41104" y="25299"/>
                </a:cubicBezTo>
                <a:cubicBezTo>
                  <a:pt x="41276" y="25508"/>
                  <a:pt x="40819" y="25546"/>
                  <a:pt x="40724" y="25793"/>
                </a:cubicBezTo>
                <a:close/>
                <a:moveTo>
                  <a:pt x="40515" y="25318"/>
                </a:moveTo>
                <a:cubicBezTo>
                  <a:pt x="40382" y="25146"/>
                  <a:pt x="40971" y="24861"/>
                  <a:pt x="40857" y="24652"/>
                </a:cubicBezTo>
                <a:cubicBezTo>
                  <a:pt x="40971" y="24595"/>
                  <a:pt x="41028" y="24652"/>
                  <a:pt x="41066" y="24785"/>
                </a:cubicBezTo>
                <a:cubicBezTo>
                  <a:pt x="41295" y="24728"/>
                  <a:pt x="40990" y="24557"/>
                  <a:pt x="41142" y="24500"/>
                </a:cubicBezTo>
                <a:cubicBezTo>
                  <a:pt x="41142" y="24671"/>
                  <a:pt x="41409" y="24633"/>
                  <a:pt x="41181" y="24462"/>
                </a:cubicBezTo>
                <a:cubicBezTo>
                  <a:pt x="41504" y="24614"/>
                  <a:pt x="41295" y="24328"/>
                  <a:pt x="41428" y="24214"/>
                </a:cubicBezTo>
                <a:cubicBezTo>
                  <a:pt x="41485" y="24252"/>
                  <a:pt x="41428" y="24290"/>
                  <a:pt x="41409" y="24328"/>
                </a:cubicBezTo>
                <a:cubicBezTo>
                  <a:pt x="41485" y="24386"/>
                  <a:pt x="41523" y="24309"/>
                  <a:pt x="41580" y="24271"/>
                </a:cubicBezTo>
                <a:cubicBezTo>
                  <a:pt x="41409" y="24804"/>
                  <a:pt x="40857" y="24918"/>
                  <a:pt x="40515" y="25299"/>
                </a:cubicBezTo>
                <a:close/>
                <a:moveTo>
                  <a:pt x="39887" y="24709"/>
                </a:moveTo>
                <a:cubicBezTo>
                  <a:pt x="39830" y="24538"/>
                  <a:pt x="39830" y="24271"/>
                  <a:pt x="39963" y="24290"/>
                </a:cubicBezTo>
                <a:cubicBezTo>
                  <a:pt x="40077" y="24386"/>
                  <a:pt x="40039" y="24443"/>
                  <a:pt x="40153" y="24538"/>
                </a:cubicBezTo>
                <a:cubicBezTo>
                  <a:pt x="40039" y="24728"/>
                  <a:pt x="39906" y="24443"/>
                  <a:pt x="39887" y="24709"/>
                </a:cubicBezTo>
                <a:close/>
                <a:moveTo>
                  <a:pt x="45917" y="29787"/>
                </a:moveTo>
                <a:cubicBezTo>
                  <a:pt x="46050" y="29902"/>
                  <a:pt x="45803" y="29940"/>
                  <a:pt x="45784" y="30035"/>
                </a:cubicBezTo>
                <a:cubicBezTo>
                  <a:pt x="45726" y="29959"/>
                  <a:pt x="45669" y="29940"/>
                  <a:pt x="45631" y="29959"/>
                </a:cubicBezTo>
                <a:cubicBezTo>
                  <a:pt x="45574" y="29883"/>
                  <a:pt x="45669" y="29844"/>
                  <a:pt x="45593" y="29768"/>
                </a:cubicBezTo>
                <a:cubicBezTo>
                  <a:pt x="45688" y="29730"/>
                  <a:pt x="45841" y="29959"/>
                  <a:pt x="45917" y="29787"/>
                </a:cubicBezTo>
                <a:close/>
                <a:moveTo>
                  <a:pt x="53620" y="25070"/>
                </a:moveTo>
                <a:cubicBezTo>
                  <a:pt x="54267" y="25089"/>
                  <a:pt x="54419" y="24271"/>
                  <a:pt x="54933" y="24367"/>
                </a:cubicBezTo>
                <a:cubicBezTo>
                  <a:pt x="54971" y="24309"/>
                  <a:pt x="54856" y="24233"/>
                  <a:pt x="54780" y="24176"/>
                </a:cubicBezTo>
                <a:cubicBezTo>
                  <a:pt x="54990" y="23967"/>
                  <a:pt x="55104" y="24367"/>
                  <a:pt x="55256" y="24157"/>
                </a:cubicBezTo>
                <a:cubicBezTo>
                  <a:pt x="55313" y="23967"/>
                  <a:pt x="55123" y="24233"/>
                  <a:pt x="55028" y="24024"/>
                </a:cubicBezTo>
                <a:cubicBezTo>
                  <a:pt x="55484" y="23644"/>
                  <a:pt x="55351" y="23587"/>
                  <a:pt x="55884" y="23225"/>
                </a:cubicBezTo>
                <a:cubicBezTo>
                  <a:pt x="55180" y="24557"/>
                  <a:pt x="53963" y="26021"/>
                  <a:pt x="52536" y="26782"/>
                </a:cubicBezTo>
                <a:cubicBezTo>
                  <a:pt x="52498" y="27125"/>
                  <a:pt x="51851" y="27790"/>
                  <a:pt x="51319" y="27695"/>
                </a:cubicBezTo>
                <a:cubicBezTo>
                  <a:pt x="51319" y="27771"/>
                  <a:pt x="51414" y="27866"/>
                  <a:pt x="51319" y="27923"/>
                </a:cubicBezTo>
                <a:cubicBezTo>
                  <a:pt x="51090" y="27619"/>
                  <a:pt x="51147" y="28190"/>
                  <a:pt x="50900" y="28114"/>
                </a:cubicBezTo>
                <a:cubicBezTo>
                  <a:pt x="51128" y="28418"/>
                  <a:pt x="51109" y="27847"/>
                  <a:pt x="51338" y="28133"/>
                </a:cubicBezTo>
                <a:cubicBezTo>
                  <a:pt x="50139" y="29331"/>
                  <a:pt x="48713" y="30301"/>
                  <a:pt x="47781" y="31328"/>
                </a:cubicBezTo>
                <a:cubicBezTo>
                  <a:pt x="47705" y="31195"/>
                  <a:pt x="47819" y="31100"/>
                  <a:pt x="47705" y="30967"/>
                </a:cubicBezTo>
                <a:cubicBezTo>
                  <a:pt x="47495" y="31119"/>
                  <a:pt x="47476" y="31062"/>
                  <a:pt x="47248" y="31271"/>
                </a:cubicBezTo>
                <a:cubicBezTo>
                  <a:pt x="47248" y="30910"/>
                  <a:pt x="47629" y="30948"/>
                  <a:pt x="47876" y="30681"/>
                </a:cubicBezTo>
                <a:cubicBezTo>
                  <a:pt x="47971" y="30510"/>
                  <a:pt x="47667" y="30491"/>
                  <a:pt x="47648" y="30339"/>
                </a:cubicBezTo>
                <a:cubicBezTo>
                  <a:pt x="47743" y="30225"/>
                  <a:pt x="47857" y="30282"/>
                  <a:pt x="48009" y="30434"/>
                </a:cubicBezTo>
                <a:cubicBezTo>
                  <a:pt x="48256" y="29959"/>
                  <a:pt x="49074" y="29902"/>
                  <a:pt x="48922" y="29540"/>
                </a:cubicBezTo>
                <a:cubicBezTo>
                  <a:pt x="49398" y="29445"/>
                  <a:pt x="49569" y="29141"/>
                  <a:pt x="49569" y="28779"/>
                </a:cubicBezTo>
                <a:cubicBezTo>
                  <a:pt x="49721" y="28893"/>
                  <a:pt x="49816" y="28779"/>
                  <a:pt x="49968" y="28836"/>
                </a:cubicBezTo>
                <a:cubicBezTo>
                  <a:pt x="51319" y="27657"/>
                  <a:pt x="52764" y="26059"/>
                  <a:pt x="53658" y="25375"/>
                </a:cubicBezTo>
                <a:cubicBezTo>
                  <a:pt x="53753" y="25280"/>
                  <a:pt x="53677" y="25165"/>
                  <a:pt x="53620" y="25070"/>
                </a:cubicBezTo>
                <a:close/>
                <a:moveTo>
                  <a:pt x="43767" y="27980"/>
                </a:moveTo>
                <a:cubicBezTo>
                  <a:pt x="43958" y="27391"/>
                  <a:pt x="45023" y="26877"/>
                  <a:pt x="45422" y="26459"/>
                </a:cubicBezTo>
                <a:cubicBezTo>
                  <a:pt x="44985" y="27106"/>
                  <a:pt x="44281" y="27429"/>
                  <a:pt x="43767" y="27980"/>
                </a:cubicBezTo>
                <a:close/>
                <a:moveTo>
                  <a:pt x="46012" y="29236"/>
                </a:moveTo>
                <a:cubicBezTo>
                  <a:pt x="46088" y="29464"/>
                  <a:pt x="46316" y="29255"/>
                  <a:pt x="46392" y="29217"/>
                </a:cubicBezTo>
                <a:cubicBezTo>
                  <a:pt x="46506" y="29559"/>
                  <a:pt x="46107" y="29521"/>
                  <a:pt x="46012" y="29806"/>
                </a:cubicBezTo>
                <a:cubicBezTo>
                  <a:pt x="45746" y="29578"/>
                  <a:pt x="46107" y="29331"/>
                  <a:pt x="45860" y="29388"/>
                </a:cubicBezTo>
                <a:cubicBezTo>
                  <a:pt x="45765" y="29236"/>
                  <a:pt x="46050" y="29160"/>
                  <a:pt x="46107" y="29046"/>
                </a:cubicBezTo>
                <a:cubicBezTo>
                  <a:pt x="46145" y="29103"/>
                  <a:pt x="46164" y="29369"/>
                  <a:pt x="46012" y="29236"/>
                </a:cubicBezTo>
                <a:close/>
                <a:moveTo>
                  <a:pt x="45023" y="28874"/>
                </a:moveTo>
                <a:cubicBezTo>
                  <a:pt x="45289" y="28703"/>
                  <a:pt x="45346" y="28608"/>
                  <a:pt x="45574" y="28456"/>
                </a:cubicBezTo>
                <a:cubicBezTo>
                  <a:pt x="45593" y="28608"/>
                  <a:pt x="45860" y="28608"/>
                  <a:pt x="45688" y="28779"/>
                </a:cubicBezTo>
                <a:cubicBezTo>
                  <a:pt x="45346" y="28475"/>
                  <a:pt x="45403" y="29141"/>
                  <a:pt x="45023" y="28874"/>
                </a:cubicBezTo>
                <a:close/>
                <a:moveTo>
                  <a:pt x="41333" y="25299"/>
                </a:moveTo>
                <a:cubicBezTo>
                  <a:pt x="41238" y="25032"/>
                  <a:pt x="41485" y="25089"/>
                  <a:pt x="41637" y="24899"/>
                </a:cubicBezTo>
                <a:cubicBezTo>
                  <a:pt x="41694" y="24956"/>
                  <a:pt x="41751" y="24994"/>
                  <a:pt x="41789" y="24975"/>
                </a:cubicBezTo>
                <a:cubicBezTo>
                  <a:pt x="41865" y="25051"/>
                  <a:pt x="41751" y="25108"/>
                  <a:pt x="41694" y="25165"/>
                </a:cubicBezTo>
                <a:cubicBezTo>
                  <a:pt x="41656" y="25108"/>
                  <a:pt x="41694" y="25089"/>
                  <a:pt x="41713" y="25032"/>
                </a:cubicBezTo>
                <a:cubicBezTo>
                  <a:pt x="41542" y="24956"/>
                  <a:pt x="41466" y="25241"/>
                  <a:pt x="41333" y="25299"/>
                </a:cubicBezTo>
                <a:close/>
                <a:moveTo>
                  <a:pt x="50291" y="33249"/>
                </a:moveTo>
                <a:cubicBezTo>
                  <a:pt x="50558" y="33306"/>
                  <a:pt x="50501" y="33154"/>
                  <a:pt x="50558" y="32983"/>
                </a:cubicBezTo>
                <a:cubicBezTo>
                  <a:pt x="50748" y="33154"/>
                  <a:pt x="50843" y="32660"/>
                  <a:pt x="51109" y="32679"/>
                </a:cubicBezTo>
                <a:cubicBezTo>
                  <a:pt x="51014" y="32812"/>
                  <a:pt x="50824" y="33496"/>
                  <a:pt x="50291" y="33249"/>
                </a:cubicBezTo>
                <a:close/>
                <a:moveTo>
                  <a:pt x="42151" y="25527"/>
                </a:moveTo>
                <a:cubicBezTo>
                  <a:pt x="41960" y="25470"/>
                  <a:pt x="42436" y="25184"/>
                  <a:pt x="42531" y="25032"/>
                </a:cubicBezTo>
                <a:cubicBezTo>
                  <a:pt x="42702" y="25089"/>
                  <a:pt x="42246" y="25375"/>
                  <a:pt x="42151" y="25527"/>
                </a:cubicBezTo>
                <a:close/>
                <a:moveTo>
                  <a:pt x="51699" y="30282"/>
                </a:moveTo>
                <a:cubicBezTo>
                  <a:pt x="51623" y="30510"/>
                  <a:pt x="51566" y="30624"/>
                  <a:pt x="51338" y="30757"/>
                </a:cubicBezTo>
                <a:cubicBezTo>
                  <a:pt x="51262" y="30872"/>
                  <a:pt x="51718" y="30796"/>
                  <a:pt x="51433" y="30986"/>
                </a:cubicBezTo>
                <a:cubicBezTo>
                  <a:pt x="52346" y="30529"/>
                  <a:pt x="52859" y="29959"/>
                  <a:pt x="53449" y="29521"/>
                </a:cubicBezTo>
                <a:cubicBezTo>
                  <a:pt x="53126" y="30263"/>
                  <a:pt x="51794" y="31100"/>
                  <a:pt x="51128" y="31747"/>
                </a:cubicBezTo>
                <a:cubicBezTo>
                  <a:pt x="51052" y="31442"/>
                  <a:pt x="50957" y="31594"/>
                  <a:pt x="50824" y="31385"/>
                </a:cubicBezTo>
                <a:cubicBezTo>
                  <a:pt x="50881" y="31347"/>
                  <a:pt x="50957" y="31461"/>
                  <a:pt x="51014" y="31404"/>
                </a:cubicBezTo>
                <a:cubicBezTo>
                  <a:pt x="51090" y="31309"/>
                  <a:pt x="50805" y="31309"/>
                  <a:pt x="50748" y="31233"/>
                </a:cubicBezTo>
                <a:cubicBezTo>
                  <a:pt x="50253" y="31842"/>
                  <a:pt x="49968" y="31937"/>
                  <a:pt x="49417" y="32298"/>
                </a:cubicBezTo>
                <a:cubicBezTo>
                  <a:pt x="50748" y="31119"/>
                  <a:pt x="52194" y="29616"/>
                  <a:pt x="53620" y="28665"/>
                </a:cubicBezTo>
                <a:cubicBezTo>
                  <a:pt x="53449" y="28951"/>
                  <a:pt x="53202" y="28931"/>
                  <a:pt x="53411" y="29217"/>
                </a:cubicBezTo>
                <a:cubicBezTo>
                  <a:pt x="52840" y="29027"/>
                  <a:pt x="52783" y="29502"/>
                  <a:pt x="52593" y="29940"/>
                </a:cubicBezTo>
                <a:cubicBezTo>
                  <a:pt x="52251" y="29787"/>
                  <a:pt x="52270" y="30054"/>
                  <a:pt x="52003" y="30206"/>
                </a:cubicBezTo>
                <a:cubicBezTo>
                  <a:pt x="52117" y="30339"/>
                  <a:pt x="52175" y="30244"/>
                  <a:pt x="52232" y="30187"/>
                </a:cubicBezTo>
                <a:cubicBezTo>
                  <a:pt x="52289" y="30472"/>
                  <a:pt x="51851" y="30415"/>
                  <a:pt x="51737" y="30681"/>
                </a:cubicBezTo>
                <a:cubicBezTo>
                  <a:pt x="51528" y="30700"/>
                  <a:pt x="51889" y="30453"/>
                  <a:pt x="51946" y="30358"/>
                </a:cubicBezTo>
                <a:cubicBezTo>
                  <a:pt x="51756" y="30301"/>
                  <a:pt x="51699" y="30567"/>
                  <a:pt x="51699" y="30282"/>
                </a:cubicBezTo>
                <a:close/>
                <a:moveTo>
                  <a:pt x="44623" y="27790"/>
                </a:moveTo>
                <a:lnTo>
                  <a:pt x="44452" y="27638"/>
                </a:lnTo>
                <a:cubicBezTo>
                  <a:pt x="44547" y="27524"/>
                  <a:pt x="44642" y="27486"/>
                  <a:pt x="44775" y="27657"/>
                </a:cubicBezTo>
                <a:close/>
                <a:moveTo>
                  <a:pt x="45879" y="28247"/>
                </a:moveTo>
                <a:cubicBezTo>
                  <a:pt x="45822" y="28437"/>
                  <a:pt x="45803" y="28342"/>
                  <a:pt x="45650" y="28475"/>
                </a:cubicBezTo>
                <a:cubicBezTo>
                  <a:pt x="45555" y="28247"/>
                  <a:pt x="45917" y="28266"/>
                  <a:pt x="45993" y="28133"/>
                </a:cubicBezTo>
                <a:cubicBezTo>
                  <a:pt x="46050" y="28209"/>
                  <a:pt x="45974" y="28247"/>
                  <a:pt x="45936" y="28304"/>
                </a:cubicBezTo>
                <a:cubicBezTo>
                  <a:pt x="45993" y="28361"/>
                  <a:pt x="46012" y="28342"/>
                  <a:pt x="46031" y="28323"/>
                </a:cubicBezTo>
                <a:cubicBezTo>
                  <a:pt x="46164" y="28475"/>
                  <a:pt x="45860" y="28380"/>
                  <a:pt x="45879" y="28247"/>
                </a:cubicBezTo>
                <a:close/>
                <a:moveTo>
                  <a:pt x="47552" y="30092"/>
                </a:moveTo>
                <a:cubicBezTo>
                  <a:pt x="47895" y="29768"/>
                  <a:pt x="47914" y="29255"/>
                  <a:pt x="48408" y="29369"/>
                </a:cubicBezTo>
                <a:cubicBezTo>
                  <a:pt x="48066" y="29730"/>
                  <a:pt x="48066" y="29844"/>
                  <a:pt x="47552" y="30092"/>
                </a:cubicBezTo>
                <a:close/>
                <a:moveTo>
                  <a:pt x="42074" y="24823"/>
                </a:moveTo>
                <a:cubicBezTo>
                  <a:pt x="41884" y="24595"/>
                  <a:pt x="42189" y="24519"/>
                  <a:pt x="42303" y="24481"/>
                </a:cubicBezTo>
                <a:cubicBezTo>
                  <a:pt x="42322" y="24671"/>
                  <a:pt x="42151" y="24614"/>
                  <a:pt x="42074" y="24823"/>
                </a:cubicBezTo>
                <a:close/>
                <a:moveTo>
                  <a:pt x="50387" y="31918"/>
                </a:moveTo>
                <a:cubicBezTo>
                  <a:pt x="50234" y="31975"/>
                  <a:pt x="50672" y="31328"/>
                  <a:pt x="50862" y="31556"/>
                </a:cubicBezTo>
                <a:cubicBezTo>
                  <a:pt x="50634" y="31728"/>
                  <a:pt x="50615" y="31709"/>
                  <a:pt x="50387" y="31918"/>
                </a:cubicBezTo>
                <a:close/>
                <a:moveTo>
                  <a:pt x="46107" y="28038"/>
                </a:moveTo>
                <a:cubicBezTo>
                  <a:pt x="46050" y="27828"/>
                  <a:pt x="46392" y="27714"/>
                  <a:pt x="46506" y="27543"/>
                </a:cubicBezTo>
                <a:cubicBezTo>
                  <a:pt x="46525" y="27619"/>
                  <a:pt x="46468" y="27676"/>
                  <a:pt x="46601" y="27771"/>
                </a:cubicBezTo>
                <a:cubicBezTo>
                  <a:pt x="46316" y="27809"/>
                  <a:pt x="46335" y="27980"/>
                  <a:pt x="46107" y="28038"/>
                </a:cubicBezTo>
                <a:close/>
                <a:moveTo>
                  <a:pt x="51300" y="32698"/>
                </a:moveTo>
                <a:cubicBezTo>
                  <a:pt x="51166" y="32374"/>
                  <a:pt x="51680" y="32393"/>
                  <a:pt x="51908" y="32013"/>
                </a:cubicBezTo>
                <a:cubicBezTo>
                  <a:pt x="52022" y="32336"/>
                  <a:pt x="51471" y="32374"/>
                  <a:pt x="51300" y="32698"/>
                </a:cubicBezTo>
                <a:close/>
                <a:moveTo>
                  <a:pt x="47058" y="28779"/>
                </a:moveTo>
                <a:cubicBezTo>
                  <a:pt x="46982" y="28608"/>
                  <a:pt x="47305" y="28494"/>
                  <a:pt x="47381" y="28361"/>
                </a:cubicBezTo>
                <a:cubicBezTo>
                  <a:pt x="47381" y="28570"/>
                  <a:pt x="47248" y="28684"/>
                  <a:pt x="47058" y="28779"/>
                </a:cubicBezTo>
                <a:close/>
                <a:moveTo>
                  <a:pt x="43026" y="24671"/>
                </a:moveTo>
                <a:lnTo>
                  <a:pt x="43273" y="24405"/>
                </a:lnTo>
                <a:cubicBezTo>
                  <a:pt x="43520" y="24709"/>
                  <a:pt x="43254" y="24614"/>
                  <a:pt x="43121" y="24671"/>
                </a:cubicBezTo>
                <a:cubicBezTo>
                  <a:pt x="43178" y="24728"/>
                  <a:pt x="43216" y="24671"/>
                  <a:pt x="43254" y="24671"/>
                </a:cubicBezTo>
                <a:cubicBezTo>
                  <a:pt x="43387" y="24823"/>
                  <a:pt x="43102" y="24804"/>
                  <a:pt x="43026" y="24671"/>
                </a:cubicBezTo>
                <a:close/>
                <a:moveTo>
                  <a:pt x="46849" y="27638"/>
                </a:moveTo>
                <a:cubicBezTo>
                  <a:pt x="46887" y="27733"/>
                  <a:pt x="46792" y="27733"/>
                  <a:pt x="46716" y="27885"/>
                </a:cubicBezTo>
                <a:cubicBezTo>
                  <a:pt x="46659" y="27714"/>
                  <a:pt x="46716" y="27562"/>
                  <a:pt x="46754" y="27410"/>
                </a:cubicBezTo>
                <a:cubicBezTo>
                  <a:pt x="46944" y="27315"/>
                  <a:pt x="46659" y="27733"/>
                  <a:pt x="46849" y="27638"/>
                </a:cubicBezTo>
                <a:close/>
                <a:moveTo>
                  <a:pt x="48523" y="29255"/>
                </a:moveTo>
                <a:cubicBezTo>
                  <a:pt x="48313" y="29179"/>
                  <a:pt x="48846" y="29008"/>
                  <a:pt x="48808" y="28874"/>
                </a:cubicBezTo>
                <a:cubicBezTo>
                  <a:pt x="48998" y="29141"/>
                  <a:pt x="48618" y="29103"/>
                  <a:pt x="48523" y="29255"/>
                </a:cubicBezTo>
                <a:close/>
                <a:moveTo>
                  <a:pt x="52365" y="31766"/>
                </a:moveTo>
                <a:cubicBezTo>
                  <a:pt x="52213" y="31423"/>
                  <a:pt x="52878" y="31404"/>
                  <a:pt x="52897" y="31005"/>
                </a:cubicBezTo>
                <a:cubicBezTo>
                  <a:pt x="53030" y="31062"/>
                  <a:pt x="53107" y="30967"/>
                  <a:pt x="53259" y="31119"/>
                </a:cubicBezTo>
                <a:cubicBezTo>
                  <a:pt x="52859" y="31347"/>
                  <a:pt x="52878" y="31556"/>
                  <a:pt x="52365" y="31766"/>
                </a:cubicBezTo>
                <a:close/>
                <a:moveTo>
                  <a:pt x="48313" y="27999"/>
                </a:moveTo>
                <a:cubicBezTo>
                  <a:pt x="47990" y="27809"/>
                  <a:pt x="48580" y="27771"/>
                  <a:pt x="48256" y="27600"/>
                </a:cubicBezTo>
                <a:cubicBezTo>
                  <a:pt x="48542" y="27410"/>
                  <a:pt x="48618" y="27201"/>
                  <a:pt x="48865" y="27220"/>
                </a:cubicBezTo>
                <a:cubicBezTo>
                  <a:pt x="48827" y="27581"/>
                  <a:pt x="48294" y="27638"/>
                  <a:pt x="48313" y="27999"/>
                </a:cubicBezTo>
                <a:close/>
                <a:moveTo>
                  <a:pt x="42436" y="22521"/>
                </a:moveTo>
                <a:cubicBezTo>
                  <a:pt x="42379" y="22464"/>
                  <a:pt x="42436" y="22464"/>
                  <a:pt x="42474" y="22502"/>
                </a:cubicBezTo>
                <a:cubicBezTo>
                  <a:pt x="42493" y="22426"/>
                  <a:pt x="42474" y="22350"/>
                  <a:pt x="42360" y="22255"/>
                </a:cubicBezTo>
                <a:cubicBezTo>
                  <a:pt x="42455" y="22217"/>
                  <a:pt x="42588" y="22407"/>
                  <a:pt x="42626" y="22217"/>
                </a:cubicBezTo>
                <a:cubicBezTo>
                  <a:pt x="42797" y="22388"/>
                  <a:pt x="42569" y="22560"/>
                  <a:pt x="42436" y="22521"/>
                </a:cubicBezTo>
                <a:close/>
                <a:moveTo>
                  <a:pt x="48960" y="27239"/>
                </a:moveTo>
                <a:cubicBezTo>
                  <a:pt x="48941" y="27048"/>
                  <a:pt x="49017" y="26668"/>
                  <a:pt x="49302" y="26896"/>
                </a:cubicBezTo>
                <a:close/>
                <a:moveTo>
                  <a:pt x="53240" y="31024"/>
                </a:moveTo>
                <a:cubicBezTo>
                  <a:pt x="53183" y="30948"/>
                  <a:pt x="53278" y="30910"/>
                  <a:pt x="53183" y="30834"/>
                </a:cubicBezTo>
                <a:cubicBezTo>
                  <a:pt x="54628" y="29654"/>
                  <a:pt x="56112" y="28038"/>
                  <a:pt x="57272" y="27067"/>
                </a:cubicBezTo>
                <a:cubicBezTo>
                  <a:pt x="56131" y="28437"/>
                  <a:pt x="54590" y="29940"/>
                  <a:pt x="53240" y="31024"/>
                </a:cubicBezTo>
                <a:close/>
                <a:moveTo>
                  <a:pt x="43216" y="21875"/>
                </a:moveTo>
                <a:cubicBezTo>
                  <a:pt x="43216" y="21666"/>
                  <a:pt x="43368" y="21342"/>
                  <a:pt x="43653" y="21532"/>
                </a:cubicBezTo>
                <a:cubicBezTo>
                  <a:pt x="43501" y="21589"/>
                  <a:pt x="43387" y="21799"/>
                  <a:pt x="43216" y="21875"/>
                </a:cubicBezTo>
                <a:close/>
                <a:moveTo>
                  <a:pt x="49264" y="26801"/>
                </a:moveTo>
                <a:cubicBezTo>
                  <a:pt x="49493" y="26459"/>
                  <a:pt x="49607" y="26573"/>
                  <a:pt x="49835" y="26116"/>
                </a:cubicBezTo>
                <a:cubicBezTo>
                  <a:pt x="50025" y="26231"/>
                  <a:pt x="49873" y="26288"/>
                  <a:pt x="49911" y="26383"/>
                </a:cubicBezTo>
                <a:cubicBezTo>
                  <a:pt x="49626" y="26326"/>
                  <a:pt x="49797" y="26649"/>
                  <a:pt x="49474" y="26839"/>
                </a:cubicBezTo>
                <a:cubicBezTo>
                  <a:pt x="49378" y="26725"/>
                  <a:pt x="49321" y="26763"/>
                  <a:pt x="49264" y="26801"/>
                </a:cubicBezTo>
                <a:close/>
                <a:moveTo>
                  <a:pt x="56816" y="26478"/>
                </a:moveTo>
                <a:cubicBezTo>
                  <a:pt x="56797" y="26554"/>
                  <a:pt x="56873" y="26516"/>
                  <a:pt x="56949" y="26573"/>
                </a:cubicBezTo>
                <a:cubicBezTo>
                  <a:pt x="57120" y="26706"/>
                  <a:pt x="56930" y="26440"/>
                  <a:pt x="57101" y="26421"/>
                </a:cubicBezTo>
                <a:cubicBezTo>
                  <a:pt x="57386" y="26820"/>
                  <a:pt x="56682" y="26820"/>
                  <a:pt x="56663" y="27125"/>
                </a:cubicBezTo>
                <a:cubicBezTo>
                  <a:pt x="56397" y="26896"/>
                  <a:pt x="56721" y="26706"/>
                  <a:pt x="56873" y="26668"/>
                </a:cubicBezTo>
                <a:cubicBezTo>
                  <a:pt x="56112" y="26877"/>
                  <a:pt x="55865" y="27733"/>
                  <a:pt x="55332" y="27828"/>
                </a:cubicBezTo>
                <a:cubicBezTo>
                  <a:pt x="55674" y="28095"/>
                  <a:pt x="55769" y="27410"/>
                  <a:pt x="56093" y="27619"/>
                </a:cubicBezTo>
                <a:cubicBezTo>
                  <a:pt x="55827" y="27733"/>
                  <a:pt x="55693" y="27961"/>
                  <a:pt x="55389" y="28228"/>
                </a:cubicBezTo>
                <a:cubicBezTo>
                  <a:pt x="55332" y="28171"/>
                  <a:pt x="55427" y="28114"/>
                  <a:pt x="55351" y="28057"/>
                </a:cubicBezTo>
                <a:cubicBezTo>
                  <a:pt x="55218" y="27923"/>
                  <a:pt x="55180" y="28171"/>
                  <a:pt x="55104" y="28190"/>
                </a:cubicBezTo>
                <a:cubicBezTo>
                  <a:pt x="55180" y="28228"/>
                  <a:pt x="55256" y="28152"/>
                  <a:pt x="55351" y="28266"/>
                </a:cubicBezTo>
                <a:cubicBezTo>
                  <a:pt x="55199" y="28304"/>
                  <a:pt x="54609" y="28304"/>
                  <a:pt x="54837" y="28684"/>
                </a:cubicBezTo>
                <a:cubicBezTo>
                  <a:pt x="54742" y="28646"/>
                  <a:pt x="54267" y="28665"/>
                  <a:pt x="54514" y="28912"/>
                </a:cubicBezTo>
                <a:cubicBezTo>
                  <a:pt x="54248" y="28931"/>
                  <a:pt x="54115" y="29198"/>
                  <a:pt x="53639" y="29578"/>
                </a:cubicBezTo>
                <a:cubicBezTo>
                  <a:pt x="53715" y="29198"/>
                  <a:pt x="54286" y="28532"/>
                  <a:pt x="55009" y="28171"/>
                </a:cubicBezTo>
                <a:cubicBezTo>
                  <a:pt x="55028" y="28114"/>
                  <a:pt x="54914" y="28057"/>
                  <a:pt x="54856" y="27980"/>
                </a:cubicBezTo>
                <a:cubicBezTo>
                  <a:pt x="55085" y="27942"/>
                  <a:pt x="54971" y="27714"/>
                  <a:pt x="55237" y="27809"/>
                </a:cubicBezTo>
                <a:cubicBezTo>
                  <a:pt x="55085" y="27372"/>
                  <a:pt x="55884" y="27467"/>
                  <a:pt x="55960" y="26934"/>
                </a:cubicBezTo>
                <a:cubicBezTo>
                  <a:pt x="56226" y="26972"/>
                  <a:pt x="56854" y="26440"/>
                  <a:pt x="56835" y="26135"/>
                </a:cubicBezTo>
                <a:cubicBezTo>
                  <a:pt x="57101" y="26078"/>
                  <a:pt x="57063" y="26592"/>
                  <a:pt x="56835" y="26478"/>
                </a:cubicBezTo>
                <a:close/>
                <a:moveTo>
                  <a:pt x="43786" y="20696"/>
                </a:moveTo>
                <a:cubicBezTo>
                  <a:pt x="43729" y="20638"/>
                  <a:pt x="43786" y="20600"/>
                  <a:pt x="43805" y="20562"/>
                </a:cubicBezTo>
                <a:cubicBezTo>
                  <a:pt x="44091" y="20334"/>
                  <a:pt x="44205" y="20163"/>
                  <a:pt x="44547" y="20030"/>
                </a:cubicBezTo>
                <a:cubicBezTo>
                  <a:pt x="44300" y="20220"/>
                  <a:pt x="44091" y="20638"/>
                  <a:pt x="43786" y="20696"/>
                </a:cubicBezTo>
                <a:close/>
                <a:moveTo>
                  <a:pt x="54305" y="28076"/>
                </a:moveTo>
                <a:cubicBezTo>
                  <a:pt x="54286" y="28342"/>
                  <a:pt x="53924" y="28855"/>
                  <a:pt x="53563" y="29065"/>
                </a:cubicBezTo>
                <a:cubicBezTo>
                  <a:pt x="53601" y="28684"/>
                  <a:pt x="53867" y="28722"/>
                  <a:pt x="54153" y="28361"/>
                </a:cubicBezTo>
                <a:cubicBezTo>
                  <a:pt x="53829" y="28209"/>
                  <a:pt x="53943" y="28608"/>
                  <a:pt x="53658" y="28646"/>
                </a:cubicBezTo>
                <a:cubicBezTo>
                  <a:pt x="53658" y="28247"/>
                  <a:pt x="54134" y="28076"/>
                  <a:pt x="54343" y="27809"/>
                </a:cubicBezTo>
                <a:cubicBezTo>
                  <a:pt x="54533" y="27999"/>
                  <a:pt x="54495" y="28152"/>
                  <a:pt x="54419" y="28304"/>
                </a:cubicBezTo>
                <a:cubicBezTo>
                  <a:pt x="54400" y="28228"/>
                  <a:pt x="54267" y="28133"/>
                  <a:pt x="54305" y="28076"/>
                </a:cubicBezTo>
                <a:close/>
                <a:moveTo>
                  <a:pt x="51794" y="26288"/>
                </a:moveTo>
                <a:cubicBezTo>
                  <a:pt x="51718" y="26097"/>
                  <a:pt x="52041" y="25983"/>
                  <a:pt x="52137" y="25812"/>
                </a:cubicBezTo>
                <a:cubicBezTo>
                  <a:pt x="52213" y="26021"/>
                  <a:pt x="51984" y="26231"/>
                  <a:pt x="51794" y="26288"/>
                </a:cubicBezTo>
                <a:close/>
                <a:moveTo>
                  <a:pt x="57786" y="30967"/>
                </a:moveTo>
                <a:cubicBezTo>
                  <a:pt x="57595" y="30719"/>
                  <a:pt x="58147" y="30605"/>
                  <a:pt x="58356" y="30358"/>
                </a:cubicBezTo>
                <a:cubicBezTo>
                  <a:pt x="58204" y="30586"/>
                  <a:pt x="57976" y="30872"/>
                  <a:pt x="57786" y="30967"/>
                </a:cubicBezTo>
                <a:close/>
                <a:moveTo>
                  <a:pt x="50311" y="24347"/>
                </a:moveTo>
                <a:cubicBezTo>
                  <a:pt x="50406" y="24100"/>
                  <a:pt x="50387" y="23644"/>
                  <a:pt x="50881" y="23872"/>
                </a:cubicBezTo>
                <a:cubicBezTo>
                  <a:pt x="50615" y="24062"/>
                  <a:pt x="50596" y="24214"/>
                  <a:pt x="50311" y="24347"/>
                </a:cubicBezTo>
                <a:close/>
                <a:moveTo>
                  <a:pt x="52403" y="26116"/>
                </a:moveTo>
                <a:cubicBezTo>
                  <a:pt x="52327" y="26021"/>
                  <a:pt x="52574" y="25641"/>
                  <a:pt x="52745" y="25869"/>
                </a:cubicBezTo>
                <a:cubicBezTo>
                  <a:pt x="52650" y="26021"/>
                  <a:pt x="52517" y="26059"/>
                  <a:pt x="52403" y="26116"/>
                </a:cubicBezTo>
                <a:close/>
                <a:moveTo>
                  <a:pt x="54495" y="27885"/>
                </a:moveTo>
                <a:cubicBezTo>
                  <a:pt x="54229" y="27714"/>
                  <a:pt x="54590" y="27638"/>
                  <a:pt x="54628" y="27505"/>
                </a:cubicBezTo>
                <a:cubicBezTo>
                  <a:pt x="54799" y="27676"/>
                  <a:pt x="54837" y="27828"/>
                  <a:pt x="54761" y="27961"/>
                </a:cubicBezTo>
                <a:cubicBezTo>
                  <a:pt x="54628" y="27885"/>
                  <a:pt x="54666" y="27828"/>
                  <a:pt x="54704" y="27771"/>
                </a:cubicBezTo>
                <a:cubicBezTo>
                  <a:pt x="54609" y="27714"/>
                  <a:pt x="54552" y="27828"/>
                  <a:pt x="54495" y="27885"/>
                </a:cubicBezTo>
                <a:close/>
                <a:moveTo>
                  <a:pt x="52327" y="25850"/>
                </a:moveTo>
                <a:cubicBezTo>
                  <a:pt x="52403" y="25945"/>
                  <a:pt x="52289" y="25888"/>
                  <a:pt x="52232" y="25831"/>
                </a:cubicBezTo>
                <a:cubicBezTo>
                  <a:pt x="52213" y="25755"/>
                  <a:pt x="52327" y="25432"/>
                  <a:pt x="52517" y="25660"/>
                </a:cubicBezTo>
                <a:cubicBezTo>
                  <a:pt x="52498" y="25812"/>
                  <a:pt x="52175" y="25660"/>
                  <a:pt x="52327" y="25850"/>
                </a:cubicBezTo>
                <a:close/>
                <a:moveTo>
                  <a:pt x="54666" y="27467"/>
                </a:moveTo>
                <a:cubicBezTo>
                  <a:pt x="55009" y="27505"/>
                  <a:pt x="54895" y="26896"/>
                  <a:pt x="55332" y="27125"/>
                </a:cubicBezTo>
                <a:cubicBezTo>
                  <a:pt x="55199" y="27125"/>
                  <a:pt x="55104" y="27334"/>
                  <a:pt x="55256" y="27334"/>
                </a:cubicBezTo>
                <a:cubicBezTo>
                  <a:pt x="55446" y="27543"/>
                  <a:pt x="54761" y="27239"/>
                  <a:pt x="55123" y="27581"/>
                </a:cubicBezTo>
                <a:cubicBezTo>
                  <a:pt x="54990" y="27619"/>
                  <a:pt x="54856" y="27619"/>
                  <a:pt x="54666" y="27467"/>
                </a:cubicBezTo>
                <a:close/>
                <a:moveTo>
                  <a:pt x="51889" y="24557"/>
                </a:moveTo>
                <a:cubicBezTo>
                  <a:pt x="51984" y="24690"/>
                  <a:pt x="51775" y="24557"/>
                  <a:pt x="51832" y="24500"/>
                </a:cubicBezTo>
                <a:cubicBezTo>
                  <a:pt x="51756" y="24443"/>
                  <a:pt x="51718" y="24519"/>
                  <a:pt x="51661" y="24557"/>
                </a:cubicBezTo>
                <a:cubicBezTo>
                  <a:pt x="51471" y="24347"/>
                  <a:pt x="51737" y="24462"/>
                  <a:pt x="51813" y="24290"/>
                </a:cubicBezTo>
                <a:cubicBezTo>
                  <a:pt x="51927" y="24386"/>
                  <a:pt x="51737" y="24443"/>
                  <a:pt x="51889" y="24557"/>
                </a:cubicBezTo>
                <a:close/>
                <a:moveTo>
                  <a:pt x="58927" y="29768"/>
                </a:moveTo>
                <a:cubicBezTo>
                  <a:pt x="59060" y="29997"/>
                  <a:pt x="58718" y="30111"/>
                  <a:pt x="58451" y="30377"/>
                </a:cubicBezTo>
                <a:cubicBezTo>
                  <a:pt x="58489" y="30073"/>
                  <a:pt x="58851" y="29426"/>
                  <a:pt x="59460" y="29445"/>
                </a:cubicBezTo>
                <a:cubicBezTo>
                  <a:pt x="59231" y="29559"/>
                  <a:pt x="59098" y="29806"/>
                  <a:pt x="58927" y="29768"/>
                </a:cubicBezTo>
                <a:close/>
                <a:moveTo>
                  <a:pt x="50729" y="23682"/>
                </a:moveTo>
                <a:cubicBezTo>
                  <a:pt x="50919" y="23682"/>
                  <a:pt x="50881" y="23377"/>
                  <a:pt x="51128" y="23263"/>
                </a:cubicBezTo>
                <a:cubicBezTo>
                  <a:pt x="51166" y="23339"/>
                  <a:pt x="51109" y="23396"/>
                  <a:pt x="51224" y="23492"/>
                </a:cubicBezTo>
                <a:cubicBezTo>
                  <a:pt x="50900" y="23282"/>
                  <a:pt x="51281" y="24024"/>
                  <a:pt x="50729" y="23682"/>
                </a:cubicBezTo>
                <a:close/>
                <a:moveTo>
                  <a:pt x="52954" y="25413"/>
                </a:moveTo>
                <a:cubicBezTo>
                  <a:pt x="52916" y="25451"/>
                  <a:pt x="52821" y="25356"/>
                  <a:pt x="52745" y="25299"/>
                </a:cubicBezTo>
                <a:cubicBezTo>
                  <a:pt x="53011" y="25108"/>
                  <a:pt x="53011" y="24785"/>
                  <a:pt x="53316" y="25032"/>
                </a:cubicBezTo>
                <a:cubicBezTo>
                  <a:pt x="53183" y="25070"/>
                  <a:pt x="53011" y="25299"/>
                  <a:pt x="52954" y="25413"/>
                </a:cubicBezTo>
                <a:close/>
                <a:moveTo>
                  <a:pt x="55313" y="27029"/>
                </a:moveTo>
                <a:cubicBezTo>
                  <a:pt x="55199" y="26801"/>
                  <a:pt x="55370" y="26820"/>
                  <a:pt x="55503" y="26706"/>
                </a:cubicBezTo>
                <a:cubicBezTo>
                  <a:pt x="55617" y="26896"/>
                  <a:pt x="55465" y="26972"/>
                  <a:pt x="55313" y="27029"/>
                </a:cubicBezTo>
                <a:close/>
                <a:moveTo>
                  <a:pt x="56131" y="27448"/>
                </a:moveTo>
                <a:cubicBezTo>
                  <a:pt x="56036" y="27277"/>
                  <a:pt x="56359" y="27163"/>
                  <a:pt x="56435" y="27010"/>
                </a:cubicBezTo>
                <a:cubicBezTo>
                  <a:pt x="56644" y="27353"/>
                  <a:pt x="56378" y="27296"/>
                  <a:pt x="56131" y="27448"/>
                </a:cubicBezTo>
                <a:close/>
                <a:moveTo>
                  <a:pt x="59574" y="29312"/>
                </a:moveTo>
                <a:cubicBezTo>
                  <a:pt x="59269" y="28989"/>
                  <a:pt x="59859" y="29008"/>
                  <a:pt x="59669" y="28741"/>
                </a:cubicBezTo>
                <a:cubicBezTo>
                  <a:pt x="60315" y="28494"/>
                  <a:pt x="60810" y="27619"/>
                  <a:pt x="61324" y="27429"/>
                </a:cubicBezTo>
                <a:cubicBezTo>
                  <a:pt x="61362" y="27372"/>
                  <a:pt x="61247" y="27296"/>
                  <a:pt x="61171" y="27239"/>
                </a:cubicBezTo>
                <a:cubicBezTo>
                  <a:pt x="61533" y="27239"/>
                  <a:pt x="61552" y="26877"/>
                  <a:pt x="61837" y="26858"/>
                </a:cubicBezTo>
                <a:cubicBezTo>
                  <a:pt x="61761" y="27448"/>
                  <a:pt x="60544" y="27904"/>
                  <a:pt x="60848" y="28304"/>
                </a:cubicBezTo>
                <a:cubicBezTo>
                  <a:pt x="60277" y="28266"/>
                  <a:pt x="59802" y="28951"/>
                  <a:pt x="59574" y="29312"/>
                </a:cubicBezTo>
                <a:close/>
                <a:moveTo>
                  <a:pt x="57500" y="26915"/>
                </a:moveTo>
                <a:cubicBezTo>
                  <a:pt x="57405" y="26630"/>
                  <a:pt x="57653" y="26668"/>
                  <a:pt x="57748" y="26421"/>
                </a:cubicBezTo>
                <a:cubicBezTo>
                  <a:pt x="57881" y="26706"/>
                  <a:pt x="57557" y="26668"/>
                  <a:pt x="57500" y="26915"/>
                </a:cubicBezTo>
                <a:close/>
                <a:moveTo>
                  <a:pt x="57310" y="26535"/>
                </a:moveTo>
                <a:cubicBezTo>
                  <a:pt x="57272" y="26478"/>
                  <a:pt x="57253" y="26421"/>
                  <a:pt x="57158" y="26345"/>
                </a:cubicBezTo>
                <a:cubicBezTo>
                  <a:pt x="57348" y="26116"/>
                  <a:pt x="57538" y="26307"/>
                  <a:pt x="57767" y="25945"/>
                </a:cubicBezTo>
                <a:cubicBezTo>
                  <a:pt x="57938" y="26002"/>
                  <a:pt x="57424" y="26364"/>
                  <a:pt x="57310" y="26535"/>
                </a:cubicBezTo>
                <a:close/>
                <a:moveTo>
                  <a:pt x="57139" y="26250"/>
                </a:moveTo>
                <a:cubicBezTo>
                  <a:pt x="57025" y="26173"/>
                  <a:pt x="57044" y="26059"/>
                  <a:pt x="56949" y="26097"/>
                </a:cubicBezTo>
                <a:cubicBezTo>
                  <a:pt x="56835" y="25945"/>
                  <a:pt x="57139" y="25850"/>
                  <a:pt x="57177" y="25736"/>
                </a:cubicBezTo>
                <a:cubicBezTo>
                  <a:pt x="57215" y="25793"/>
                  <a:pt x="57253" y="25850"/>
                  <a:pt x="57329" y="25926"/>
                </a:cubicBezTo>
                <a:cubicBezTo>
                  <a:pt x="57310" y="25812"/>
                  <a:pt x="57348" y="25793"/>
                  <a:pt x="57462" y="25907"/>
                </a:cubicBezTo>
                <a:close/>
                <a:moveTo>
                  <a:pt x="59669" y="27904"/>
                </a:moveTo>
                <a:cubicBezTo>
                  <a:pt x="59421" y="27657"/>
                  <a:pt x="60011" y="27505"/>
                  <a:pt x="59935" y="27258"/>
                </a:cubicBezTo>
                <a:cubicBezTo>
                  <a:pt x="60315" y="27581"/>
                  <a:pt x="59631" y="27866"/>
                  <a:pt x="59669" y="27904"/>
                </a:cubicBezTo>
                <a:close/>
                <a:moveTo>
                  <a:pt x="53753" y="22084"/>
                </a:moveTo>
                <a:cubicBezTo>
                  <a:pt x="53525" y="22103"/>
                  <a:pt x="54666" y="21266"/>
                  <a:pt x="53848" y="22103"/>
                </a:cubicBezTo>
                <a:cubicBezTo>
                  <a:pt x="53810" y="22046"/>
                  <a:pt x="53791" y="22065"/>
                  <a:pt x="53753" y="22084"/>
                </a:cubicBezTo>
                <a:close/>
                <a:moveTo>
                  <a:pt x="52384" y="20848"/>
                </a:moveTo>
                <a:cubicBezTo>
                  <a:pt x="52346" y="20886"/>
                  <a:pt x="52460" y="20448"/>
                  <a:pt x="52707" y="20600"/>
                </a:cubicBezTo>
                <a:cubicBezTo>
                  <a:pt x="52498" y="20543"/>
                  <a:pt x="52631" y="20905"/>
                  <a:pt x="52384" y="20848"/>
                </a:cubicBezTo>
                <a:close/>
                <a:moveTo>
                  <a:pt x="58337" y="25793"/>
                </a:moveTo>
                <a:cubicBezTo>
                  <a:pt x="58109" y="25584"/>
                  <a:pt x="58470" y="25584"/>
                  <a:pt x="58109" y="25451"/>
                </a:cubicBezTo>
                <a:cubicBezTo>
                  <a:pt x="58470" y="25013"/>
                  <a:pt x="58623" y="25260"/>
                  <a:pt x="58718" y="24785"/>
                </a:cubicBezTo>
                <a:cubicBezTo>
                  <a:pt x="58908" y="25413"/>
                  <a:pt x="58185" y="25241"/>
                  <a:pt x="58337" y="25793"/>
                </a:cubicBezTo>
                <a:close/>
                <a:moveTo>
                  <a:pt x="57938" y="25394"/>
                </a:moveTo>
                <a:cubicBezTo>
                  <a:pt x="57710" y="25165"/>
                  <a:pt x="58128" y="25318"/>
                  <a:pt x="57862" y="25108"/>
                </a:cubicBezTo>
                <a:cubicBezTo>
                  <a:pt x="58071" y="25127"/>
                  <a:pt x="58147" y="24690"/>
                  <a:pt x="58432" y="24956"/>
                </a:cubicBezTo>
                <a:cubicBezTo>
                  <a:pt x="58185" y="25184"/>
                  <a:pt x="58166" y="25222"/>
                  <a:pt x="57938" y="25394"/>
                </a:cubicBezTo>
                <a:close/>
                <a:moveTo>
                  <a:pt x="56074" y="23130"/>
                </a:moveTo>
                <a:cubicBezTo>
                  <a:pt x="56226" y="22826"/>
                  <a:pt x="56397" y="22731"/>
                  <a:pt x="56759" y="22388"/>
                </a:cubicBezTo>
                <a:cubicBezTo>
                  <a:pt x="56816" y="22617"/>
                  <a:pt x="56854" y="22369"/>
                  <a:pt x="57025" y="22560"/>
                </a:cubicBezTo>
                <a:cubicBezTo>
                  <a:pt x="56892" y="22579"/>
                  <a:pt x="56797" y="22807"/>
                  <a:pt x="56606" y="22674"/>
                </a:cubicBezTo>
                <a:cubicBezTo>
                  <a:pt x="56835" y="22921"/>
                  <a:pt x="56321" y="22997"/>
                  <a:pt x="56397" y="23130"/>
                </a:cubicBezTo>
                <a:cubicBezTo>
                  <a:pt x="56283" y="23130"/>
                  <a:pt x="56169" y="23073"/>
                  <a:pt x="56074" y="23130"/>
                </a:cubicBezTo>
                <a:close/>
                <a:moveTo>
                  <a:pt x="58508" y="24880"/>
                </a:moveTo>
                <a:cubicBezTo>
                  <a:pt x="58470" y="24918"/>
                  <a:pt x="58375" y="24823"/>
                  <a:pt x="58299" y="24766"/>
                </a:cubicBezTo>
                <a:cubicBezTo>
                  <a:pt x="58508" y="24538"/>
                  <a:pt x="58528" y="24633"/>
                  <a:pt x="58756" y="24386"/>
                </a:cubicBezTo>
                <a:cubicBezTo>
                  <a:pt x="58946" y="24709"/>
                  <a:pt x="58432" y="24671"/>
                  <a:pt x="58508" y="24880"/>
                </a:cubicBezTo>
                <a:close/>
                <a:moveTo>
                  <a:pt x="60905" y="26573"/>
                </a:moveTo>
                <a:lnTo>
                  <a:pt x="60772" y="26478"/>
                </a:lnTo>
                <a:cubicBezTo>
                  <a:pt x="60886" y="26421"/>
                  <a:pt x="60924" y="26116"/>
                  <a:pt x="61114" y="26326"/>
                </a:cubicBezTo>
                <a:cubicBezTo>
                  <a:pt x="60886" y="26402"/>
                  <a:pt x="61095" y="26421"/>
                  <a:pt x="61000" y="26592"/>
                </a:cubicBezTo>
                <a:cubicBezTo>
                  <a:pt x="60943" y="26535"/>
                  <a:pt x="60924" y="26554"/>
                  <a:pt x="60905" y="26573"/>
                </a:cubicBezTo>
                <a:close/>
                <a:moveTo>
                  <a:pt x="53943" y="20810"/>
                </a:moveTo>
                <a:cubicBezTo>
                  <a:pt x="53905" y="20753"/>
                  <a:pt x="53886" y="20676"/>
                  <a:pt x="53791" y="20619"/>
                </a:cubicBezTo>
                <a:cubicBezTo>
                  <a:pt x="53924" y="20657"/>
                  <a:pt x="54248" y="20715"/>
                  <a:pt x="54039" y="20467"/>
                </a:cubicBezTo>
                <a:cubicBezTo>
                  <a:pt x="54324" y="20467"/>
                  <a:pt x="54134" y="20867"/>
                  <a:pt x="53943" y="20810"/>
                </a:cubicBezTo>
                <a:close/>
                <a:moveTo>
                  <a:pt x="62008" y="26915"/>
                </a:moveTo>
                <a:cubicBezTo>
                  <a:pt x="61780" y="26459"/>
                  <a:pt x="62446" y="26250"/>
                  <a:pt x="62693" y="25926"/>
                </a:cubicBezTo>
                <a:cubicBezTo>
                  <a:pt x="62598" y="25812"/>
                  <a:pt x="62541" y="25850"/>
                  <a:pt x="62484" y="25907"/>
                </a:cubicBezTo>
                <a:cubicBezTo>
                  <a:pt x="62351" y="25755"/>
                  <a:pt x="62598" y="25679"/>
                  <a:pt x="62731" y="25888"/>
                </a:cubicBezTo>
                <a:cubicBezTo>
                  <a:pt x="62750" y="25698"/>
                  <a:pt x="62864" y="25698"/>
                  <a:pt x="63035" y="25641"/>
                </a:cubicBezTo>
                <a:cubicBezTo>
                  <a:pt x="63169" y="25527"/>
                  <a:pt x="62769" y="25603"/>
                  <a:pt x="62883" y="25451"/>
                </a:cubicBezTo>
                <a:cubicBezTo>
                  <a:pt x="63035" y="25280"/>
                  <a:pt x="63264" y="25603"/>
                  <a:pt x="63302" y="25222"/>
                </a:cubicBezTo>
                <a:cubicBezTo>
                  <a:pt x="63435" y="25869"/>
                  <a:pt x="62332" y="26250"/>
                  <a:pt x="62008" y="26915"/>
                </a:cubicBezTo>
                <a:close/>
                <a:moveTo>
                  <a:pt x="58984" y="24367"/>
                </a:moveTo>
                <a:cubicBezTo>
                  <a:pt x="58813" y="24100"/>
                  <a:pt x="59231" y="23929"/>
                  <a:pt x="59383" y="23796"/>
                </a:cubicBezTo>
                <a:cubicBezTo>
                  <a:pt x="59441" y="24005"/>
                  <a:pt x="59098" y="24176"/>
                  <a:pt x="58984" y="24367"/>
                </a:cubicBezTo>
                <a:close/>
                <a:moveTo>
                  <a:pt x="56892" y="22350"/>
                </a:moveTo>
                <a:cubicBezTo>
                  <a:pt x="56702" y="22426"/>
                  <a:pt x="56911" y="22198"/>
                  <a:pt x="56968" y="22141"/>
                </a:cubicBezTo>
                <a:cubicBezTo>
                  <a:pt x="56987" y="22217"/>
                  <a:pt x="57082" y="22350"/>
                  <a:pt x="57158" y="22312"/>
                </a:cubicBezTo>
                <a:cubicBezTo>
                  <a:pt x="57272" y="22388"/>
                  <a:pt x="57063" y="22617"/>
                  <a:pt x="56949" y="22407"/>
                </a:cubicBezTo>
                <a:cubicBezTo>
                  <a:pt x="56987" y="22388"/>
                  <a:pt x="57044" y="22426"/>
                  <a:pt x="57082" y="22388"/>
                </a:cubicBezTo>
                <a:cubicBezTo>
                  <a:pt x="56987" y="22274"/>
                  <a:pt x="56930" y="22312"/>
                  <a:pt x="56892" y="22350"/>
                </a:cubicBezTo>
                <a:close/>
                <a:moveTo>
                  <a:pt x="55389" y="19573"/>
                </a:moveTo>
                <a:cubicBezTo>
                  <a:pt x="55199" y="19421"/>
                  <a:pt x="54952" y="20163"/>
                  <a:pt x="54438" y="20144"/>
                </a:cubicBezTo>
                <a:cubicBezTo>
                  <a:pt x="54704" y="20030"/>
                  <a:pt x="55009" y="19649"/>
                  <a:pt x="55066" y="19307"/>
                </a:cubicBezTo>
                <a:cubicBezTo>
                  <a:pt x="55047" y="19725"/>
                  <a:pt x="55503" y="19022"/>
                  <a:pt x="55598" y="18946"/>
                </a:cubicBezTo>
                <a:cubicBezTo>
                  <a:pt x="55789" y="19250"/>
                  <a:pt x="55313" y="19174"/>
                  <a:pt x="55389" y="19554"/>
                </a:cubicBezTo>
                <a:close/>
                <a:moveTo>
                  <a:pt x="57310" y="22008"/>
                </a:moveTo>
                <a:cubicBezTo>
                  <a:pt x="57310" y="21666"/>
                  <a:pt x="57862" y="21266"/>
                  <a:pt x="58242" y="20943"/>
                </a:cubicBezTo>
                <a:cubicBezTo>
                  <a:pt x="58109" y="21323"/>
                  <a:pt x="57653" y="21837"/>
                  <a:pt x="57310" y="22008"/>
                </a:cubicBezTo>
                <a:close/>
                <a:moveTo>
                  <a:pt x="54058" y="19231"/>
                </a:moveTo>
                <a:cubicBezTo>
                  <a:pt x="53772" y="18946"/>
                  <a:pt x="54248" y="19022"/>
                  <a:pt x="54362" y="19136"/>
                </a:cubicBezTo>
                <a:cubicBezTo>
                  <a:pt x="54666" y="19117"/>
                  <a:pt x="54438" y="18565"/>
                  <a:pt x="54837" y="18850"/>
                </a:cubicBezTo>
                <a:cubicBezTo>
                  <a:pt x="54609" y="19060"/>
                  <a:pt x="54324" y="19307"/>
                  <a:pt x="54058" y="19231"/>
                </a:cubicBezTo>
                <a:close/>
                <a:moveTo>
                  <a:pt x="63492" y="25375"/>
                </a:moveTo>
                <a:cubicBezTo>
                  <a:pt x="63264" y="24804"/>
                  <a:pt x="63948" y="24804"/>
                  <a:pt x="64177" y="24595"/>
                </a:cubicBezTo>
                <a:cubicBezTo>
                  <a:pt x="64367" y="24424"/>
                  <a:pt x="64272" y="23948"/>
                  <a:pt x="64614" y="24100"/>
                </a:cubicBezTo>
                <a:cubicBezTo>
                  <a:pt x="64995" y="23549"/>
                  <a:pt x="65812" y="22521"/>
                  <a:pt x="66783" y="22065"/>
                </a:cubicBezTo>
                <a:cubicBezTo>
                  <a:pt x="66003" y="22883"/>
                  <a:pt x="65280" y="23587"/>
                  <a:pt x="64671" y="24157"/>
                </a:cubicBezTo>
                <a:cubicBezTo>
                  <a:pt x="64785" y="24290"/>
                  <a:pt x="64842" y="24195"/>
                  <a:pt x="64919" y="24138"/>
                </a:cubicBezTo>
                <a:cubicBezTo>
                  <a:pt x="65071" y="24405"/>
                  <a:pt x="64690" y="24367"/>
                  <a:pt x="64576" y="24633"/>
                </a:cubicBezTo>
                <a:cubicBezTo>
                  <a:pt x="64310" y="24671"/>
                  <a:pt x="64842" y="24405"/>
                  <a:pt x="64671" y="24290"/>
                </a:cubicBezTo>
                <a:cubicBezTo>
                  <a:pt x="64557" y="24252"/>
                  <a:pt x="64158" y="24557"/>
                  <a:pt x="64405" y="24709"/>
                </a:cubicBezTo>
                <a:cubicBezTo>
                  <a:pt x="63891" y="24766"/>
                  <a:pt x="63910" y="25032"/>
                  <a:pt x="63492" y="25375"/>
                </a:cubicBezTo>
                <a:close/>
                <a:moveTo>
                  <a:pt x="62712" y="24557"/>
                </a:moveTo>
                <a:cubicBezTo>
                  <a:pt x="62655" y="24424"/>
                  <a:pt x="63073" y="24024"/>
                  <a:pt x="63264" y="23929"/>
                </a:cubicBezTo>
                <a:cubicBezTo>
                  <a:pt x="63378" y="24195"/>
                  <a:pt x="62959" y="24100"/>
                  <a:pt x="63131" y="24462"/>
                </a:cubicBezTo>
                <a:cubicBezTo>
                  <a:pt x="63093" y="24347"/>
                  <a:pt x="63016" y="24309"/>
                  <a:pt x="62959" y="24405"/>
                </a:cubicBezTo>
                <a:cubicBezTo>
                  <a:pt x="62921" y="24462"/>
                  <a:pt x="63054" y="24538"/>
                  <a:pt x="63093" y="24500"/>
                </a:cubicBezTo>
                <a:cubicBezTo>
                  <a:pt x="63150" y="24557"/>
                  <a:pt x="63073" y="24614"/>
                  <a:pt x="63035" y="24671"/>
                </a:cubicBezTo>
                <a:cubicBezTo>
                  <a:pt x="62997" y="24614"/>
                  <a:pt x="62959" y="24633"/>
                  <a:pt x="62940" y="24652"/>
                </a:cubicBezTo>
                <a:cubicBezTo>
                  <a:pt x="62940" y="24519"/>
                  <a:pt x="62864" y="24405"/>
                  <a:pt x="62712" y="24557"/>
                </a:cubicBezTo>
                <a:close/>
                <a:moveTo>
                  <a:pt x="60658" y="22617"/>
                </a:moveTo>
                <a:cubicBezTo>
                  <a:pt x="60411" y="22369"/>
                  <a:pt x="61267" y="22122"/>
                  <a:pt x="60658" y="22617"/>
                </a:cubicBezTo>
                <a:close/>
                <a:moveTo>
                  <a:pt x="56473" y="18565"/>
                </a:moveTo>
                <a:cubicBezTo>
                  <a:pt x="56283" y="18565"/>
                  <a:pt x="56150" y="18299"/>
                  <a:pt x="56416" y="18128"/>
                </a:cubicBezTo>
                <a:cubicBezTo>
                  <a:pt x="56568" y="18128"/>
                  <a:pt x="56283" y="18432"/>
                  <a:pt x="56473" y="18565"/>
                </a:cubicBezTo>
                <a:close/>
                <a:moveTo>
                  <a:pt x="63701" y="23796"/>
                </a:moveTo>
                <a:cubicBezTo>
                  <a:pt x="63587" y="23682"/>
                  <a:pt x="63910" y="23758"/>
                  <a:pt x="63587" y="23568"/>
                </a:cubicBezTo>
                <a:cubicBezTo>
                  <a:pt x="64044" y="22826"/>
                  <a:pt x="64976" y="22274"/>
                  <a:pt x="65223" y="21551"/>
                </a:cubicBezTo>
                <a:cubicBezTo>
                  <a:pt x="66421" y="20772"/>
                  <a:pt x="67753" y="19364"/>
                  <a:pt x="68475" y="18242"/>
                </a:cubicBezTo>
                <a:cubicBezTo>
                  <a:pt x="68532" y="18204"/>
                  <a:pt x="68628" y="18299"/>
                  <a:pt x="68704" y="18356"/>
                </a:cubicBezTo>
                <a:cubicBezTo>
                  <a:pt x="69103" y="17957"/>
                  <a:pt x="69464" y="17500"/>
                  <a:pt x="69864" y="17177"/>
                </a:cubicBezTo>
                <a:cubicBezTo>
                  <a:pt x="69959" y="17005"/>
                  <a:pt x="70035" y="17196"/>
                  <a:pt x="69902" y="17272"/>
                </a:cubicBezTo>
                <a:cubicBezTo>
                  <a:pt x="69598" y="17424"/>
                  <a:pt x="69617" y="17576"/>
                  <a:pt x="69350" y="17804"/>
                </a:cubicBezTo>
                <a:cubicBezTo>
                  <a:pt x="69693" y="17823"/>
                  <a:pt x="70149" y="17139"/>
                  <a:pt x="69997" y="17005"/>
                </a:cubicBezTo>
                <a:cubicBezTo>
                  <a:pt x="70149" y="16929"/>
                  <a:pt x="70073" y="17120"/>
                  <a:pt x="70320" y="16967"/>
                </a:cubicBezTo>
                <a:cubicBezTo>
                  <a:pt x="70377" y="16891"/>
                  <a:pt x="70130" y="16796"/>
                  <a:pt x="70130" y="16701"/>
                </a:cubicBezTo>
                <a:cubicBezTo>
                  <a:pt x="70282" y="16606"/>
                  <a:pt x="70244" y="16834"/>
                  <a:pt x="70397" y="16891"/>
                </a:cubicBezTo>
                <a:cubicBezTo>
                  <a:pt x="70492" y="16796"/>
                  <a:pt x="70320" y="16682"/>
                  <a:pt x="70339" y="16587"/>
                </a:cubicBezTo>
                <a:cubicBezTo>
                  <a:pt x="70435" y="16663"/>
                  <a:pt x="70720" y="16834"/>
                  <a:pt x="70492" y="16492"/>
                </a:cubicBezTo>
                <a:cubicBezTo>
                  <a:pt x="70511" y="16454"/>
                  <a:pt x="70549" y="16473"/>
                  <a:pt x="70606" y="16511"/>
                </a:cubicBezTo>
                <a:cubicBezTo>
                  <a:pt x="70663" y="16549"/>
                  <a:pt x="70682" y="16492"/>
                  <a:pt x="70739" y="16473"/>
                </a:cubicBezTo>
                <a:cubicBezTo>
                  <a:pt x="70473" y="17139"/>
                  <a:pt x="69445" y="17861"/>
                  <a:pt x="69103" y="18508"/>
                </a:cubicBezTo>
                <a:cubicBezTo>
                  <a:pt x="68951" y="18432"/>
                  <a:pt x="68875" y="18527"/>
                  <a:pt x="68818" y="18356"/>
                </a:cubicBezTo>
                <a:cubicBezTo>
                  <a:pt x="68989" y="18812"/>
                  <a:pt x="68532" y="18927"/>
                  <a:pt x="68361" y="19174"/>
                </a:cubicBezTo>
                <a:cubicBezTo>
                  <a:pt x="68285" y="19079"/>
                  <a:pt x="68399" y="19022"/>
                  <a:pt x="68437" y="18946"/>
                </a:cubicBezTo>
                <a:cubicBezTo>
                  <a:pt x="68152" y="18984"/>
                  <a:pt x="68114" y="19155"/>
                  <a:pt x="68190" y="19383"/>
                </a:cubicBezTo>
                <a:cubicBezTo>
                  <a:pt x="67049" y="20543"/>
                  <a:pt x="65774" y="21761"/>
                  <a:pt x="64576" y="23035"/>
                </a:cubicBezTo>
                <a:lnTo>
                  <a:pt x="64291" y="23016"/>
                </a:lnTo>
                <a:cubicBezTo>
                  <a:pt x="64386" y="23282"/>
                  <a:pt x="64177" y="23016"/>
                  <a:pt x="64234" y="23320"/>
                </a:cubicBezTo>
                <a:cubicBezTo>
                  <a:pt x="63986" y="22978"/>
                  <a:pt x="63777" y="23682"/>
                  <a:pt x="63701" y="23796"/>
                </a:cubicBezTo>
                <a:close/>
                <a:moveTo>
                  <a:pt x="59364" y="19802"/>
                </a:moveTo>
                <a:cubicBezTo>
                  <a:pt x="59726" y="19288"/>
                  <a:pt x="60544" y="18432"/>
                  <a:pt x="60962" y="18052"/>
                </a:cubicBezTo>
                <a:cubicBezTo>
                  <a:pt x="60734" y="18622"/>
                  <a:pt x="60144" y="19231"/>
                  <a:pt x="59364" y="19802"/>
                </a:cubicBezTo>
                <a:close/>
                <a:moveTo>
                  <a:pt x="56816" y="17196"/>
                </a:moveTo>
                <a:cubicBezTo>
                  <a:pt x="56759" y="17120"/>
                  <a:pt x="56816" y="17120"/>
                  <a:pt x="56854" y="17158"/>
                </a:cubicBezTo>
                <a:cubicBezTo>
                  <a:pt x="56816" y="16853"/>
                  <a:pt x="56587" y="17063"/>
                  <a:pt x="56530" y="16777"/>
                </a:cubicBezTo>
                <a:cubicBezTo>
                  <a:pt x="56606" y="16739"/>
                  <a:pt x="56721" y="16872"/>
                  <a:pt x="56816" y="16929"/>
                </a:cubicBezTo>
                <a:cubicBezTo>
                  <a:pt x="57710" y="16092"/>
                  <a:pt x="58223" y="15294"/>
                  <a:pt x="59288" y="14400"/>
                </a:cubicBezTo>
                <a:cubicBezTo>
                  <a:pt x="59345" y="14495"/>
                  <a:pt x="59345" y="14609"/>
                  <a:pt x="59250" y="14685"/>
                </a:cubicBezTo>
                <a:cubicBezTo>
                  <a:pt x="58965" y="14324"/>
                  <a:pt x="59174" y="14723"/>
                  <a:pt x="59079" y="14894"/>
                </a:cubicBezTo>
                <a:cubicBezTo>
                  <a:pt x="58927" y="15160"/>
                  <a:pt x="58280" y="15256"/>
                  <a:pt x="58356" y="15769"/>
                </a:cubicBezTo>
                <a:cubicBezTo>
                  <a:pt x="58299" y="15712"/>
                  <a:pt x="58318" y="15674"/>
                  <a:pt x="58261" y="15636"/>
                </a:cubicBezTo>
                <a:cubicBezTo>
                  <a:pt x="57938" y="16054"/>
                  <a:pt x="57576" y="16682"/>
                  <a:pt x="57063" y="16910"/>
                </a:cubicBezTo>
                <a:cubicBezTo>
                  <a:pt x="57424" y="16872"/>
                  <a:pt x="56930" y="17291"/>
                  <a:pt x="56816" y="17196"/>
                </a:cubicBezTo>
                <a:close/>
                <a:moveTo>
                  <a:pt x="65679" y="23492"/>
                </a:moveTo>
                <a:cubicBezTo>
                  <a:pt x="65603" y="23415"/>
                  <a:pt x="65698" y="23358"/>
                  <a:pt x="65755" y="23415"/>
                </a:cubicBezTo>
                <a:cubicBezTo>
                  <a:pt x="65889" y="23168"/>
                  <a:pt x="66440" y="22636"/>
                  <a:pt x="66212" y="22997"/>
                </a:cubicBezTo>
                <a:cubicBezTo>
                  <a:pt x="66136" y="23130"/>
                  <a:pt x="65946" y="23377"/>
                  <a:pt x="65679" y="23492"/>
                </a:cubicBezTo>
                <a:close/>
                <a:moveTo>
                  <a:pt x="62845" y="20581"/>
                </a:moveTo>
                <a:cubicBezTo>
                  <a:pt x="62788" y="20543"/>
                  <a:pt x="62845" y="20505"/>
                  <a:pt x="62845" y="20467"/>
                </a:cubicBezTo>
                <a:cubicBezTo>
                  <a:pt x="62788" y="20410"/>
                  <a:pt x="62769" y="20467"/>
                  <a:pt x="62712" y="20486"/>
                </a:cubicBezTo>
                <a:cubicBezTo>
                  <a:pt x="62598" y="20353"/>
                  <a:pt x="62864" y="20182"/>
                  <a:pt x="63016" y="20391"/>
                </a:cubicBezTo>
                <a:lnTo>
                  <a:pt x="62845" y="20581"/>
                </a:lnTo>
                <a:close/>
                <a:moveTo>
                  <a:pt x="61095" y="18033"/>
                </a:moveTo>
                <a:cubicBezTo>
                  <a:pt x="60867" y="17804"/>
                  <a:pt x="61324" y="17538"/>
                  <a:pt x="61514" y="17671"/>
                </a:cubicBezTo>
                <a:cubicBezTo>
                  <a:pt x="61190" y="17690"/>
                  <a:pt x="61228" y="17957"/>
                  <a:pt x="61095" y="18033"/>
                </a:cubicBezTo>
                <a:close/>
                <a:moveTo>
                  <a:pt x="66821" y="22027"/>
                </a:moveTo>
                <a:cubicBezTo>
                  <a:pt x="66611" y="21818"/>
                  <a:pt x="66897" y="21894"/>
                  <a:pt x="66916" y="21685"/>
                </a:cubicBezTo>
                <a:cubicBezTo>
                  <a:pt x="67182" y="21818"/>
                  <a:pt x="66859" y="21913"/>
                  <a:pt x="66821" y="22027"/>
                </a:cubicBezTo>
                <a:close/>
                <a:moveTo>
                  <a:pt x="67087" y="21608"/>
                </a:moveTo>
                <a:cubicBezTo>
                  <a:pt x="67049" y="21342"/>
                  <a:pt x="67810" y="21000"/>
                  <a:pt x="68076" y="20657"/>
                </a:cubicBezTo>
                <a:cubicBezTo>
                  <a:pt x="67905" y="21095"/>
                  <a:pt x="67429" y="21475"/>
                  <a:pt x="67087" y="21608"/>
                </a:cubicBezTo>
                <a:close/>
                <a:moveTo>
                  <a:pt x="64025" y="19326"/>
                </a:moveTo>
                <a:cubicBezTo>
                  <a:pt x="64063" y="19155"/>
                  <a:pt x="63967" y="18984"/>
                  <a:pt x="64139" y="18812"/>
                </a:cubicBezTo>
                <a:cubicBezTo>
                  <a:pt x="64253" y="18927"/>
                  <a:pt x="64063" y="19022"/>
                  <a:pt x="64291" y="19136"/>
                </a:cubicBezTo>
                <a:cubicBezTo>
                  <a:pt x="64234" y="19307"/>
                  <a:pt x="64101" y="19231"/>
                  <a:pt x="64025" y="19326"/>
                </a:cubicBezTo>
                <a:close/>
                <a:moveTo>
                  <a:pt x="64842" y="18356"/>
                </a:moveTo>
                <a:cubicBezTo>
                  <a:pt x="65128" y="18337"/>
                  <a:pt x="64804" y="18641"/>
                  <a:pt x="64823" y="18736"/>
                </a:cubicBezTo>
                <a:cubicBezTo>
                  <a:pt x="64728" y="18641"/>
                  <a:pt x="64671" y="18679"/>
                  <a:pt x="64633" y="18717"/>
                </a:cubicBezTo>
                <a:cubicBezTo>
                  <a:pt x="64424" y="18470"/>
                  <a:pt x="64957" y="18546"/>
                  <a:pt x="64842" y="18356"/>
                </a:cubicBezTo>
                <a:close/>
                <a:moveTo>
                  <a:pt x="60087" y="15199"/>
                </a:moveTo>
                <a:cubicBezTo>
                  <a:pt x="59992" y="15122"/>
                  <a:pt x="60201" y="14761"/>
                  <a:pt x="60373" y="14970"/>
                </a:cubicBezTo>
                <a:cubicBezTo>
                  <a:pt x="60373" y="14894"/>
                  <a:pt x="60315" y="14818"/>
                  <a:pt x="60258" y="14742"/>
                </a:cubicBezTo>
                <a:cubicBezTo>
                  <a:pt x="60296" y="14666"/>
                  <a:pt x="60411" y="14723"/>
                  <a:pt x="60449" y="14628"/>
                </a:cubicBezTo>
                <a:cubicBezTo>
                  <a:pt x="60506" y="14761"/>
                  <a:pt x="60315" y="14875"/>
                  <a:pt x="60544" y="15027"/>
                </a:cubicBezTo>
                <a:cubicBezTo>
                  <a:pt x="60239" y="14932"/>
                  <a:pt x="60277" y="15065"/>
                  <a:pt x="60087" y="15199"/>
                </a:cubicBezTo>
                <a:close/>
                <a:moveTo>
                  <a:pt x="60049" y="14989"/>
                </a:moveTo>
                <a:cubicBezTo>
                  <a:pt x="59954" y="14894"/>
                  <a:pt x="59707" y="14780"/>
                  <a:pt x="59859" y="14704"/>
                </a:cubicBezTo>
                <a:cubicBezTo>
                  <a:pt x="59916" y="14742"/>
                  <a:pt x="59916" y="14761"/>
                  <a:pt x="59897" y="14799"/>
                </a:cubicBezTo>
                <a:cubicBezTo>
                  <a:pt x="59992" y="14856"/>
                  <a:pt x="60030" y="14761"/>
                  <a:pt x="59954" y="14723"/>
                </a:cubicBezTo>
                <a:cubicBezTo>
                  <a:pt x="60144" y="14647"/>
                  <a:pt x="60239" y="14932"/>
                  <a:pt x="60049" y="14989"/>
                </a:cubicBezTo>
                <a:close/>
                <a:moveTo>
                  <a:pt x="59764" y="14057"/>
                </a:moveTo>
                <a:cubicBezTo>
                  <a:pt x="59631" y="14095"/>
                  <a:pt x="59631" y="14305"/>
                  <a:pt x="59421" y="14362"/>
                </a:cubicBezTo>
                <a:cubicBezTo>
                  <a:pt x="59326" y="14076"/>
                  <a:pt x="59650" y="14095"/>
                  <a:pt x="59650" y="13829"/>
                </a:cubicBezTo>
                <a:cubicBezTo>
                  <a:pt x="59669" y="13981"/>
                  <a:pt x="60030" y="13962"/>
                  <a:pt x="59802" y="14133"/>
                </a:cubicBezTo>
                <a:cubicBezTo>
                  <a:pt x="59745" y="14114"/>
                  <a:pt x="59764" y="14076"/>
                  <a:pt x="59783" y="14057"/>
                </a:cubicBezTo>
                <a:close/>
                <a:moveTo>
                  <a:pt x="60106" y="13525"/>
                </a:moveTo>
                <a:cubicBezTo>
                  <a:pt x="60087" y="13601"/>
                  <a:pt x="60201" y="13582"/>
                  <a:pt x="60296" y="13677"/>
                </a:cubicBezTo>
                <a:cubicBezTo>
                  <a:pt x="60201" y="13848"/>
                  <a:pt x="60011" y="13772"/>
                  <a:pt x="59935" y="13981"/>
                </a:cubicBezTo>
                <a:cubicBezTo>
                  <a:pt x="59402" y="13563"/>
                  <a:pt x="60182" y="13506"/>
                  <a:pt x="60258" y="13201"/>
                </a:cubicBezTo>
                <a:cubicBezTo>
                  <a:pt x="60411" y="13353"/>
                  <a:pt x="60506" y="13353"/>
                  <a:pt x="60544" y="13220"/>
                </a:cubicBezTo>
                <a:cubicBezTo>
                  <a:pt x="60544" y="13449"/>
                  <a:pt x="60201" y="13315"/>
                  <a:pt x="60106" y="13525"/>
                </a:cubicBezTo>
                <a:close/>
                <a:moveTo>
                  <a:pt x="54248" y="9549"/>
                </a:moveTo>
                <a:cubicBezTo>
                  <a:pt x="53943" y="9283"/>
                  <a:pt x="54229" y="9302"/>
                  <a:pt x="54077" y="9112"/>
                </a:cubicBezTo>
                <a:cubicBezTo>
                  <a:pt x="54191" y="8960"/>
                  <a:pt x="54153" y="9131"/>
                  <a:pt x="54305" y="9226"/>
                </a:cubicBezTo>
                <a:cubicBezTo>
                  <a:pt x="54153" y="8922"/>
                  <a:pt x="54590" y="9074"/>
                  <a:pt x="54685" y="8750"/>
                </a:cubicBezTo>
                <a:cubicBezTo>
                  <a:pt x="54818" y="9169"/>
                  <a:pt x="54210" y="9226"/>
                  <a:pt x="54248" y="9549"/>
                </a:cubicBezTo>
                <a:close/>
                <a:moveTo>
                  <a:pt x="68799" y="20030"/>
                </a:moveTo>
                <a:cubicBezTo>
                  <a:pt x="68685" y="19840"/>
                  <a:pt x="68818" y="19840"/>
                  <a:pt x="68970" y="19821"/>
                </a:cubicBezTo>
                <a:cubicBezTo>
                  <a:pt x="69293" y="19421"/>
                  <a:pt x="69027" y="20087"/>
                  <a:pt x="68799" y="20030"/>
                </a:cubicBezTo>
                <a:close/>
                <a:moveTo>
                  <a:pt x="61190" y="12041"/>
                </a:moveTo>
                <a:cubicBezTo>
                  <a:pt x="61267" y="12193"/>
                  <a:pt x="61286" y="12098"/>
                  <a:pt x="61457" y="12231"/>
                </a:cubicBezTo>
                <a:cubicBezTo>
                  <a:pt x="61419" y="12269"/>
                  <a:pt x="60886" y="12555"/>
                  <a:pt x="61076" y="12707"/>
                </a:cubicBezTo>
                <a:cubicBezTo>
                  <a:pt x="60772" y="12707"/>
                  <a:pt x="60810" y="12916"/>
                  <a:pt x="60639" y="13106"/>
                </a:cubicBezTo>
                <a:cubicBezTo>
                  <a:pt x="60563" y="13030"/>
                  <a:pt x="60468" y="12954"/>
                  <a:pt x="60411" y="12992"/>
                </a:cubicBezTo>
                <a:cubicBezTo>
                  <a:pt x="60449" y="13087"/>
                  <a:pt x="60620" y="13106"/>
                  <a:pt x="60411" y="13258"/>
                </a:cubicBezTo>
                <a:cubicBezTo>
                  <a:pt x="60277" y="13106"/>
                  <a:pt x="60296" y="12954"/>
                  <a:pt x="60449" y="12821"/>
                </a:cubicBezTo>
                <a:cubicBezTo>
                  <a:pt x="60696" y="12954"/>
                  <a:pt x="60867" y="12364"/>
                  <a:pt x="61190" y="12041"/>
                </a:cubicBezTo>
                <a:close/>
                <a:moveTo>
                  <a:pt x="69579" y="19193"/>
                </a:moveTo>
                <a:cubicBezTo>
                  <a:pt x="69636" y="18850"/>
                  <a:pt x="70339" y="18698"/>
                  <a:pt x="69579" y="19193"/>
                </a:cubicBezTo>
                <a:close/>
                <a:moveTo>
                  <a:pt x="61552" y="13258"/>
                </a:moveTo>
                <a:cubicBezTo>
                  <a:pt x="61514" y="12878"/>
                  <a:pt x="62141" y="12460"/>
                  <a:pt x="62560" y="12022"/>
                </a:cubicBezTo>
                <a:lnTo>
                  <a:pt x="62902" y="11566"/>
                </a:lnTo>
                <a:cubicBezTo>
                  <a:pt x="62997" y="11394"/>
                  <a:pt x="63073" y="11604"/>
                  <a:pt x="62940" y="11661"/>
                </a:cubicBezTo>
                <a:lnTo>
                  <a:pt x="62788" y="11851"/>
                </a:lnTo>
                <a:cubicBezTo>
                  <a:pt x="62560" y="12174"/>
                  <a:pt x="62313" y="12269"/>
                  <a:pt x="62275" y="12631"/>
                </a:cubicBezTo>
                <a:cubicBezTo>
                  <a:pt x="61970" y="12726"/>
                  <a:pt x="61837" y="12935"/>
                  <a:pt x="61552" y="13258"/>
                </a:cubicBezTo>
                <a:close/>
                <a:moveTo>
                  <a:pt x="55218" y="8351"/>
                </a:moveTo>
                <a:cubicBezTo>
                  <a:pt x="55161" y="8085"/>
                  <a:pt x="55541" y="7933"/>
                  <a:pt x="55674" y="7780"/>
                </a:cubicBezTo>
                <a:cubicBezTo>
                  <a:pt x="55731" y="8047"/>
                  <a:pt x="55351" y="8199"/>
                  <a:pt x="55218" y="8351"/>
                </a:cubicBezTo>
                <a:close/>
                <a:moveTo>
                  <a:pt x="61913" y="13201"/>
                </a:moveTo>
                <a:cubicBezTo>
                  <a:pt x="61742" y="13068"/>
                  <a:pt x="61913" y="12897"/>
                  <a:pt x="62046" y="12916"/>
                </a:cubicBezTo>
                <a:cubicBezTo>
                  <a:pt x="62160" y="13030"/>
                  <a:pt x="61913" y="13106"/>
                  <a:pt x="62103" y="13220"/>
                </a:cubicBezTo>
                <a:cubicBezTo>
                  <a:pt x="62065" y="13258"/>
                  <a:pt x="61951" y="13163"/>
                  <a:pt x="61913" y="13220"/>
                </a:cubicBezTo>
                <a:close/>
                <a:moveTo>
                  <a:pt x="61419" y="12136"/>
                </a:moveTo>
                <a:cubicBezTo>
                  <a:pt x="61267" y="11737"/>
                  <a:pt x="61818" y="11604"/>
                  <a:pt x="61989" y="11280"/>
                </a:cubicBezTo>
                <a:cubicBezTo>
                  <a:pt x="62237" y="11737"/>
                  <a:pt x="61514" y="11775"/>
                  <a:pt x="61419" y="12136"/>
                </a:cubicBezTo>
                <a:close/>
                <a:moveTo>
                  <a:pt x="70701" y="18451"/>
                </a:moveTo>
                <a:cubicBezTo>
                  <a:pt x="70625" y="18508"/>
                  <a:pt x="70587" y="18375"/>
                  <a:pt x="70606" y="18318"/>
                </a:cubicBezTo>
                <a:cubicBezTo>
                  <a:pt x="70511" y="18261"/>
                  <a:pt x="70473" y="18356"/>
                  <a:pt x="70435" y="18394"/>
                </a:cubicBezTo>
                <a:cubicBezTo>
                  <a:pt x="70282" y="18223"/>
                  <a:pt x="70511" y="17918"/>
                  <a:pt x="70796" y="18204"/>
                </a:cubicBezTo>
                <a:cubicBezTo>
                  <a:pt x="70739" y="18223"/>
                  <a:pt x="70644" y="18128"/>
                  <a:pt x="70606" y="18185"/>
                </a:cubicBezTo>
                <a:lnTo>
                  <a:pt x="70701" y="18451"/>
                </a:lnTo>
                <a:close/>
                <a:moveTo>
                  <a:pt x="70872" y="18109"/>
                </a:moveTo>
                <a:cubicBezTo>
                  <a:pt x="70701" y="17861"/>
                  <a:pt x="71081" y="17861"/>
                  <a:pt x="71233" y="17766"/>
                </a:cubicBezTo>
                <a:cubicBezTo>
                  <a:pt x="71290" y="17633"/>
                  <a:pt x="71005" y="17500"/>
                  <a:pt x="71252" y="17367"/>
                </a:cubicBezTo>
                <a:cubicBezTo>
                  <a:pt x="71214" y="17519"/>
                  <a:pt x="71348" y="17671"/>
                  <a:pt x="71310" y="17823"/>
                </a:cubicBezTo>
                <a:cubicBezTo>
                  <a:pt x="71100" y="17747"/>
                  <a:pt x="71081" y="18166"/>
                  <a:pt x="70872" y="18109"/>
                </a:cubicBezTo>
                <a:close/>
                <a:moveTo>
                  <a:pt x="62180" y="11299"/>
                </a:moveTo>
                <a:cubicBezTo>
                  <a:pt x="61932" y="11052"/>
                  <a:pt x="62617" y="10976"/>
                  <a:pt x="62465" y="10672"/>
                </a:cubicBezTo>
                <a:cubicBezTo>
                  <a:pt x="62807" y="10748"/>
                  <a:pt x="62256" y="11128"/>
                  <a:pt x="62180" y="11299"/>
                </a:cubicBezTo>
                <a:close/>
                <a:moveTo>
                  <a:pt x="72736" y="14381"/>
                </a:moveTo>
                <a:cubicBezTo>
                  <a:pt x="72318" y="15141"/>
                  <a:pt x="71519" y="15674"/>
                  <a:pt x="70929" y="16473"/>
                </a:cubicBezTo>
                <a:cubicBezTo>
                  <a:pt x="70834" y="16454"/>
                  <a:pt x="70758" y="16435"/>
                  <a:pt x="70796" y="16378"/>
                </a:cubicBezTo>
                <a:cubicBezTo>
                  <a:pt x="71405" y="15769"/>
                  <a:pt x="72051" y="14989"/>
                  <a:pt x="72736" y="14381"/>
                </a:cubicBezTo>
                <a:close/>
                <a:moveTo>
                  <a:pt x="64044" y="11052"/>
                </a:moveTo>
                <a:lnTo>
                  <a:pt x="63834" y="10900"/>
                </a:lnTo>
                <a:cubicBezTo>
                  <a:pt x="63891" y="10729"/>
                  <a:pt x="64006" y="10786"/>
                  <a:pt x="64120" y="10786"/>
                </a:cubicBezTo>
                <a:cubicBezTo>
                  <a:pt x="64215" y="10957"/>
                  <a:pt x="64006" y="10862"/>
                  <a:pt x="64044" y="11052"/>
                </a:cubicBezTo>
                <a:close/>
                <a:moveTo>
                  <a:pt x="72489" y="16587"/>
                </a:moveTo>
                <a:cubicBezTo>
                  <a:pt x="72337" y="16454"/>
                  <a:pt x="72774" y="15940"/>
                  <a:pt x="73078" y="15940"/>
                </a:cubicBezTo>
                <a:cubicBezTo>
                  <a:pt x="72850" y="16035"/>
                  <a:pt x="72679" y="16359"/>
                  <a:pt x="72489" y="16587"/>
                </a:cubicBezTo>
                <a:close/>
                <a:moveTo>
                  <a:pt x="69464" y="13848"/>
                </a:moveTo>
                <a:cubicBezTo>
                  <a:pt x="69217" y="13601"/>
                  <a:pt x="69617" y="13639"/>
                  <a:pt x="69617" y="13373"/>
                </a:cubicBezTo>
                <a:cubicBezTo>
                  <a:pt x="69731" y="13639"/>
                  <a:pt x="69655" y="13677"/>
                  <a:pt x="69464" y="13848"/>
                </a:cubicBezTo>
                <a:close/>
                <a:moveTo>
                  <a:pt x="70301" y="12878"/>
                </a:moveTo>
                <a:cubicBezTo>
                  <a:pt x="70206" y="12726"/>
                  <a:pt x="70511" y="12498"/>
                  <a:pt x="70701" y="12631"/>
                </a:cubicBezTo>
                <a:cubicBezTo>
                  <a:pt x="70511" y="12612"/>
                  <a:pt x="70473" y="12916"/>
                  <a:pt x="70301" y="12878"/>
                </a:cubicBezTo>
                <a:close/>
                <a:moveTo>
                  <a:pt x="74010" y="14989"/>
                </a:moveTo>
                <a:cubicBezTo>
                  <a:pt x="73820" y="14780"/>
                  <a:pt x="74353" y="14457"/>
                  <a:pt x="74505" y="14324"/>
                </a:cubicBezTo>
                <a:cubicBezTo>
                  <a:pt x="74505" y="14476"/>
                  <a:pt x="74144" y="14723"/>
                  <a:pt x="74010" y="14989"/>
                </a:cubicBezTo>
                <a:close/>
                <a:moveTo>
                  <a:pt x="70758" y="12555"/>
                </a:moveTo>
                <a:cubicBezTo>
                  <a:pt x="70625" y="12250"/>
                  <a:pt x="71005" y="12212"/>
                  <a:pt x="71176" y="12003"/>
                </a:cubicBezTo>
                <a:cubicBezTo>
                  <a:pt x="71252" y="12269"/>
                  <a:pt x="70872" y="12364"/>
                  <a:pt x="70758" y="12555"/>
                </a:cubicBezTo>
                <a:close/>
                <a:moveTo>
                  <a:pt x="66060" y="9321"/>
                </a:moveTo>
                <a:cubicBezTo>
                  <a:pt x="66098" y="9036"/>
                  <a:pt x="66269" y="8522"/>
                  <a:pt x="66764" y="8655"/>
                </a:cubicBezTo>
                <a:cubicBezTo>
                  <a:pt x="66421" y="8846"/>
                  <a:pt x="66307" y="9074"/>
                  <a:pt x="66060" y="9321"/>
                </a:cubicBezTo>
                <a:close/>
                <a:moveTo>
                  <a:pt x="67619" y="7761"/>
                </a:moveTo>
                <a:cubicBezTo>
                  <a:pt x="67429" y="7628"/>
                  <a:pt x="67600" y="7457"/>
                  <a:pt x="67734" y="7457"/>
                </a:cubicBezTo>
                <a:cubicBezTo>
                  <a:pt x="67886" y="7571"/>
                  <a:pt x="67638" y="7666"/>
                  <a:pt x="67619" y="7761"/>
                </a:cubicBezTo>
                <a:close/>
                <a:moveTo>
                  <a:pt x="68266" y="7134"/>
                </a:moveTo>
                <a:cubicBezTo>
                  <a:pt x="68209" y="7001"/>
                  <a:pt x="68285" y="6886"/>
                  <a:pt x="68342" y="6753"/>
                </a:cubicBezTo>
                <a:cubicBezTo>
                  <a:pt x="68685" y="6982"/>
                  <a:pt x="68342" y="6943"/>
                  <a:pt x="68266" y="7134"/>
                </a:cubicBezTo>
                <a:close/>
                <a:moveTo>
                  <a:pt x="76065" y="11223"/>
                </a:moveTo>
                <a:cubicBezTo>
                  <a:pt x="76103" y="10919"/>
                  <a:pt x="76807" y="10329"/>
                  <a:pt x="76578" y="10653"/>
                </a:cubicBezTo>
                <a:cubicBezTo>
                  <a:pt x="76464" y="10786"/>
                  <a:pt x="76350" y="10995"/>
                  <a:pt x="76065" y="11223"/>
                </a:cubicBezTo>
                <a:close/>
                <a:moveTo>
                  <a:pt x="74486" y="9644"/>
                </a:moveTo>
                <a:cubicBezTo>
                  <a:pt x="74600" y="9169"/>
                  <a:pt x="75342" y="8750"/>
                  <a:pt x="75817" y="8427"/>
                </a:cubicBezTo>
                <a:cubicBezTo>
                  <a:pt x="75627" y="8922"/>
                  <a:pt x="74904" y="9188"/>
                  <a:pt x="74486" y="9644"/>
                </a:cubicBezTo>
                <a:close/>
                <a:moveTo>
                  <a:pt x="76864" y="10519"/>
                </a:moveTo>
                <a:lnTo>
                  <a:pt x="76673" y="10386"/>
                </a:lnTo>
                <a:cubicBezTo>
                  <a:pt x="76749" y="10158"/>
                  <a:pt x="76768" y="10044"/>
                  <a:pt x="77035" y="9835"/>
                </a:cubicBezTo>
                <a:cubicBezTo>
                  <a:pt x="77415" y="10101"/>
                  <a:pt x="77073" y="10367"/>
                  <a:pt x="76864" y="10519"/>
                </a:cubicBezTo>
                <a:close/>
                <a:moveTo>
                  <a:pt x="79146" y="11813"/>
                </a:moveTo>
                <a:cubicBezTo>
                  <a:pt x="78994" y="11604"/>
                  <a:pt x="79241" y="11508"/>
                  <a:pt x="79374" y="11356"/>
                </a:cubicBezTo>
                <a:cubicBezTo>
                  <a:pt x="79507" y="11547"/>
                  <a:pt x="79317" y="11680"/>
                  <a:pt x="79146" y="11813"/>
                </a:cubicBezTo>
                <a:close/>
                <a:moveTo>
                  <a:pt x="79850" y="11794"/>
                </a:moveTo>
                <a:cubicBezTo>
                  <a:pt x="79660" y="11527"/>
                  <a:pt x="80097" y="11413"/>
                  <a:pt x="80249" y="11242"/>
                </a:cubicBezTo>
                <a:cubicBezTo>
                  <a:pt x="80249" y="11489"/>
                  <a:pt x="80021" y="11527"/>
                  <a:pt x="79850" y="11794"/>
                </a:cubicBezTo>
                <a:close/>
                <a:moveTo>
                  <a:pt x="70206" y="5079"/>
                </a:moveTo>
                <a:cubicBezTo>
                  <a:pt x="70035" y="4946"/>
                  <a:pt x="70492" y="4680"/>
                  <a:pt x="70720" y="4756"/>
                </a:cubicBezTo>
                <a:cubicBezTo>
                  <a:pt x="70511" y="4794"/>
                  <a:pt x="70377" y="4965"/>
                  <a:pt x="70206" y="5079"/>
                </a:cubicBezTo>
                <a:close/>
                <a:moveTo>
                  <a:pt x="77681" y="9321"/>
                </a:moveTo>
                <a:cubicBezTo>
                  <a:pt x="77415" y="9207"/>
                  <a:pt x="77720" y="9093"/>
                  <a:pt x="77739" y="8960"/>
                </a:cubicBezTo>
                <a:cubicBezTo>
                  <a:pt x="78062" y="9169"/>
                  <a:pt x="77777" y="9169"/>
                  <a:pt x="77681" y="9321"/>
                </a:cubicBezTo>
                <a:close/>
                <a:moveTo>
                  <a:pt x="68704" y="2911"/>
                </a:moveTo>
                <a:cubicBezTo>
                  <a:pt x="68551" y="2702"/>
                  <a:pt x="68932" y="2797"/>
                  <a:pt x="68970" y="2664"/>
                </a:cubicBezTo>
                <a:cubicBezTo>
                  <a:pt x="69255" y="2949"/>
                  <a:pt x="68761" y="2740"/>
                  <a:pt x="68704" y="29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rot="2487123">
            <a:off x="-837839" y="4108659"/>
            <a:ext cx="2556424" cy="1196561"/>
          </a:xfrm>
          <a:custGeom>
            <a:avLst/>
            <a:gdLst/>
            <a:ahLst/>
            <a:cxnLst/>
            <a:rect l="l" t="t" r="r" b="b"/>
            <a:pathLst>
              <a:path w="126223" h="59080" extrusionOk="0">
                <a:moveTo>
                  <a:pt x="97482" y="628"/>
                </a:moveTo>
                <a:cubicBezTo>
                  <a:pt x="98072" y="571"/>
                  <a:pt x="98604" y="857"/>
                  <a:pt x="99175" y="628"/>
                </a:cubicBezTo>
                <a:cubicBezTo>
                  <a:pt x="99156" y="685"/>
                  <a:pt x="99137" y="723"/>
                  <a:pt x="99156" y="800"/>
                </a:cubicBezTo>
                <a:cubicBezTo>
                  <a:pt x="99346" y="761"/>
                  <a:pt x="99422" y="647"/>
                  <a:pt x="99670" y="628"/>
                </a:cubicBezTo>
                <a:cubicBezTo>
                  <a:pt x="99727" y="838"/>
                  <a:pt x="99803" y="952"/>
                  <a:pt x="100126" y="1009"/>
                </a:cubicBezTo>
                <a:cubicBezTo>
                  <a:pt x="99955" y="1123"/>
                  <a:pt x="100088" y="1294"/>
                  <a:pt x="100316" y="1237"/>
                </a:cubicBezTo>
                <a:cubicBezTo>
                  <a:pt x="100164" y="1332"/>
                  <a:pt x="100145" y="1484"/>
                  <a:pt x="100012" y="1579"/>
                </a:cubicBezTo>
                <a:cubicBezTo>
                  <a:pt x="100031" y="1694"/>
                  <a:pt x="100221" y="1560"/>
                  <a:pt x="100316" y="1560"/>
                </a:cubicBezTo>
                <a:cubicBezTo>
                  <a:pt x="99670" y="1846"/>
                  <a:pt x="99080" y="2150"/>
                  <a:pt x="98490" y="2340"/>
                </a:cubicBezTo>
                <a:cubicBezTo>
                  <a:pt x="99270" y="2321"/>
                  <a:pt x="100126" y="2093"/>
                  <a:pt x="101058" y="1827"/>
                </a:cubicBezTo>
                <a:cubicBezTo>
                  <a:pt x="101153" y="2055"/>
                  <a:pt x="101534" y="1922"/>
                  <a:pt x="101724" y="2017"/>
                </a:cubicBezTo>
                <a:cubicBezTo>
                  <a:pt x="101724" y="2283"/>
                  <a:pt x="101324" y="2226"/>
                  <a:pt x="101172" y="2302"/>
                </a:cubicBezTo>
                <a:cubicBezTo>
                  <a:pt x="100621" y="2511"/>
                  <a:pt x="100031" y="2778"/>
                  <a:pt x="99232" y="2873"/>
                </a:cubicBezTo>
                <a:cubicBezTo>
                  <a:pt x="99251" y="2949"/>
                  <a:pt x="99403" y="2854"/>
                  <a:pt x="99422" y="2949"/>
                </a:cubicBezTo>
                <a:cubicBezTo>
                  <a:pt x="100411" y="2740"/>
                  <a:pt x="100792" y="2607"/>
                  <a:pt x="101648" y="2454"/>
                </a:cubicBezTo>
                <a:cubicBezTo>
                  <a:pt x="101819" y="2511"/>
                  <a:pt x="101343" y="2568"/>
                  <a:pt x="101229" y="2607"/>
                </a:cubicBezTo>
                <a:cubicBezTo>
                  <a:pt x="101210" y="2702"/>
                  <a:pt x="100944" y="2664"/>
                  <a:pt x="101020" y="2816"/>
                </a:cubicBezTo>
                <a:cubicBezTo>
                  <a:pt x="100925" y="2873"/>
                  <a:pt x="100659" y="2835"/>
                  <a:pt x="100678" y="2949"/>
                </a:cubicBezTo>
                <a:cubicBezTo>
                  <a:pt x="100773" y="2911"/>
                  <a:pt x="101534" y="2854"/>
                  <a:pt x="101781" y="2587"/>
                </a:cubicBezTo>
                <a:cubicBezTo>
                  <a:pt x="102009" y="2797"/>
                  <a:pt x="100982" y="2968"/>
                  <a:pt x="100640" y="3063"/>
                </a:cubicBezTo>
                <a:cubicBezTo>
                  <a:pt x="100925" y="3139"/>
                  <a:pt x="101534" y="2968"/>
                  <a:pt x="101990" y="2968"/>
                </a:cubicBezTo>
                <a:cubicBezTo>
                  <a:pt x="101705" y="3386"/>
                  <a:pt x="102580" y="2892"/>
                  <a:pt x="102884" y="3006"/>
                </a:cubicBezTo>
                <a:cubicBezTo>
                  <a:pt x="102789" y="3196"/>
                  <a:pt x="102751" y="3158"/>
                  <a:pt x="102789" y="3405"/>
                </a:cubicBezTo>
                <a:cubicBezTo>
                  <a:pt x="102599" y="3405"/>
                  <a:pt x="102618" y="3520"/>
                  <a:pt x="102428" y="3520"/>
                </a:cubicBezTo>
                <a:cubicBezTo>
                  <a:pt x="102599" y="3729"/>
                  <a:pt x="102998" y="3386"/>
                  <a:pt x="103284" y="3386"/>
                </a:cubicBezTo>
                <a:cubicBezTo>
                  <a:pt x="103740" y="3424"/>
                  <a:pt x="103550" y="3615"/>
                  <a:pt x="103987" y="4052"/>
                </a:cubicBezTo>
                <a:cubicBezTo>
                  <a:pt x="104368" y="4413"/>
                  <a:pt x="104938" y="4185"/>
                  <a:pt x="105699" y="4109"/>
                </a:cubicBezTo>
                <a:cubicBezTo>
                  <a:pt x="106308" y="4052"/>
                  <a:pt x="106859" y="4109"/>
                  <a:pt x="107373" y="4109"/>
                </a:cubicBezTo>
                <a:cubicBezTo>
                  <a:pt x="107487" y="4128"/>
                  <a:pt x="107753" y="4033"/>
                  <a:pt x="107772" y="3919"/>
                </a:cubicBezTo>
                <a:cubicBezTo>
                  <a:pt x="108058" y="3938"/>
                  <a:pt x="108153" y="3957"/>
                  <a:pt x="108438" y="3843"/>
                </a:cubicBezTo>
                <a:cubicBezTo>
                  <a:pt x="108438" y="3919"/>
                  <a:pt x="108514" y="3919"/>
                  <a:pt x="108590" y="3919"/>
                </a:cubicBezTo>
                <a:cubicBezTo>
                  <a:pt x="108609" y="3995"/>
                  <a:pt x="108533" y="4033"/>
                  <a:pt x="108571" y="4128"/>
                </a:cubicBezTo>
                <a:cubicBezTo>
                  <a:pt x="108762" y="4223"/>
                  <a:pt x="108952" y="3881"/>
                  <a:pt x="109104" y="3957"/>
                </a:cubicBezTo>
                <a:cubicBezTo>
                  <a:pt x="109142" y="4128"/>
                  <a:pt x="108857" y="4128"/>
                  <a:pt x="108857" y="4280"/>
                </a:cubicBezTo>
                <a:cubicBezTo>
                  <a:pt x="108952" y="4337"/>
                  <a:pt x="109104" y="4318"/>
                  <a:pt x="109199" y="4375"/>
                </a:cubicBezTo>
                <a:cubicBezTo>
                  <a:pt x="109009" y="4471"/>
                  <a:pt x="109123" y="4756"/>
                  <a:pt x="108781" y="4775"/>
                </a:cubicBezTo>
                <a:cubicBezTo>
                  <a:pt x="108838" y="4946"/>
                  <a:pt x="109104" y="4851"/>
                  <a:pt x="108895" y="5022"/>
                </a:cubicBezTo>
                <a:cubicBezTo>
                  <a:pt x="109066" y="5060"/>
                  <a:pt x="109294" y="5022"/>
                  <a:pt x="109465" y="5060"/>
                </a:cubicBezTo>
                <a:cubicBezTo>
                  <a:pt x="109541" y="5250"/>
                  <a:pt x="109579" y="5231"/>
                  <a:pt x="109465" y="5384"/>
                </a:cubicBezTo>
                <a:cubicBezTo>
                  <a:pt x="110074" y="5136"/>
                  <a:pt x="110568" y="5517"/>
                  <a:pt x="110930" y="5174"/>
                </a:cubicBezTo>
                <a:cubicBezTo>
                  <a:pt x="111063" y="5250"/>
                  <a:pt x="111025" y="5365"/>
                  <a:pt x="110930" y="5441"/>
                </a:cubicBezTo>
                <a:cubicBezTo>
                  <a:pt x="111063" y="5612"/>
                  <a:pt x="111405" y="5479"/>
                  <a:pt x="111634" y="5498"/>
                </a:cubicBezTo>
                <a:cubicBezTo>
                  <a:pt x="111367" y="6068"/>
                  <a:pt x="112280" y="5935"/>
                  <a:pt x="112851" y="5992"/>
                </a:cubicBezTo>
                <a:cubicBezTo>
                  <a:pt x="112870" y="6258"/>
                  <a:pt x="113003" y="6544"/>
                  <a:pt x="113250" y="6601"/>
                </a:cubicBezTo>
                <a:cubicBezTo>
                  <a:pt x="113212" y="6810"/>
                  <a:pt x="112927" y="6867"/>
                  <a:pt x="113041" y="7133"/>
                </a:cubicBezTo>
                <a:cubicBezTo>
                  <a:pt x="113174" y="7210"/>
                  <a:pt x="113269" y="7095"/>
                  <a:pt x="113212" y="7305"/>
                </a:cubicBezTo>
                <a:cubicBezTo>
                  <a:pt x="113231" y="7457"/>
                  <a:pt x="113479" y="7133"/>
                  <a:pt x="113307" y="7191"/>
                </a:cubicBezTo>
                <a:cubicBezTo>
                  <a:pt x="113631" y="7114"/>
                  <a:pt x="113098" y="7514"/>
                  <a:pt x="113212" y="7628"/>
                </a:cubicBezTo>
                <a:cubicBezTo>
                  <a:pt x="112965" y="7590"/>
                  <a:pt x="112471" y="7457"/>
                  <a:pt x="112375" y="7761"/>
                </a:cubicBezTo>
                <a:cubicBezTo>
                  <a:pt x="112204" y="7799"/>
                  <a:pt x="111881" y="7666"/>
                  <a:pt x="111805" y="7780"/>
                </a:cubicBezTo>
                <a:cubicBezTo>
                  <a:pt x="111405" y="7381"/>
                  <a:pt x="110892" y="7818"/>
                  <a:pt x="110397" y="7647"/>
                </a:cubicBezTo>
                <a:cubicBezTo>
                  <a:pt x="110664" y="8313"/>
                  <a:pt x="111158" y="7932"/>
                  <a:pt x="111786" y="7989"/>
                </a:cubicBezTo>
                <a:cubicBezTo>
                  <a:pt x="111805" y="8104"/>
                  <a:pt x="111843" y="8199"/>
                  <a:pt x="111862" y="8313"/>
                </a:cubicBezTo>
                <a:cubicBezTo>
                  <a:pt x="111957" y="8294"/>
                  <a:pt x="111957" y="8237"/>
                  <a:pt x="112033" y="8218"/>
                </a:cubicBezTo>
                <a:cubicBezTo>
                  <a:pt x="112185" y="8123"/>
                  <a:pt x="111729" y="8123"/>
                  <a:pt x="111919" y="7970"/>
                </a:cubicBezTo>
                <a:cubicBezTo>
                  <a:pt x="112185" y="7894"/>
                  <a:pt x="112699" y="8123"/>
                  <a:pt x="112813" y="7837"/>
                </a:cubicBezTo>
                <a:cubicBezTo>
                  <a:pt x="113250" y="8084"/>
                  <a:pt x="113726" y="7894"/>
                  <a:pt x="114240" y="8065"/>
                </a:cubicBezTo>
                <a:cubicBezTo>
                  <a:pt x="114087" y="8218"/>
                  <a:pt x="114220" y="8351"/>
                  <a:pt x="114430" y="8351"/>
                </a:cubicBezTo>
                <a:cubicBezTo>
                  <a:pt x="114182" y="8902"/>
                  <a:pt x="115324" y="9017"/>
                  <a:pt x="115267" y="9568"/>
                </a:cubicBezTo>
                <a:cubicBezTo>
                  <a:pt x="115324" y="9606"/>
                  <a:pt x="115362" y="9739"/>
                  <a:pt x="115476" y="9720"/>
                </a:cubicBezTo>
                <a:cubicBezTo>
                  <a:pt x="115495" y="9796"/>
                  <a:pt x="115381" y="9796"/>
                  <a:pt x="115305" y="9815"/>
                </a:cubicBezTo>
                <a:cubicBezTo>
                  <a:pt x="115457" y="9930"/>
                  <a:pt x="115552" y="10120"/>
                  <a:pt x="115818" y="10082"/>
                </a:cubicBezTo>
                <a:cubicBezTo>
                  <a:pt x="115704" y="10538"/>
                  <a:pt x="116389" y="10823"/>
                  <a:pt x="116104" y="11147"/>
                </a:cubicBezTo>
                <a:cubicBezTo>
                  <a:pt x="116522" y="11223"/>
                  <a:pt x="116598" y="11622"/>
                  <a:pt x="116998" y="11813"/>
                </a:cubicBezTo>
                <a:cubicBezTo>
                  <a:pt x="116902" y="11946"/>
                  <a:pt x="116883" y="12117"/>
                  <a:pt x="116788" y="12231"/>
                </a:cubicBezTo>
                <a:cubicBezTo>
                  <a:pt x="116921" y="12269"/>
                  <a:pt x="116979" y="12364"/>
                  <a:pt x="117074" y="12440"/>
                </a:cubicBezTo>
                <a:cubicBezTo>
                  <a:pt x="116979" y="12649"/>
                  <a:pt x="116731" y="12478"/>
                  <a:pt x="116579" y="12497"/>
                </a:cubicBezTo>
                <a:cubicBezTo>
                  <a:pt x="116484" y="12592"/>
                  <a:pt x="116826" y="12668"/>
                  <a:pt x="116940" y="12688"/>
                </a:cubicBezTo>
                <a:cubicBezTo>
                  <a:pt x="116750" y="12954"/>
                  <a:pt x="116256" y="12630"/>
                  <a:pt x="115932" y="12630"/>
                </a:cubicBezTo>
                <a:cubicBezTo>
                  <a:pt x="116199" y="12231"/>
                  <a:pt x="115438" y="12402"/>
                  <a:pt x="115533" y="12250"/>
                </a:cubicBezTo>
                <a:cubicBezTo>
                  <a:pt x="115248" y="12554"/>
                  <a:pt x="114848" y="12212"/>
                  <a:pt x="114525" y="12193"/>
                </a:cubicBezTo>
                <a:cubicBezTo>
                  <a:pt x="114373" y="12288"/>
                  <a:pt x="114810" y="12535"/>
                  <a:pt x="114734" y="12307"/>
                </a:cubicBezTo>
                <a:cubicBezTo>
                  <a:pt x="114905" y="12231"/>
                  <a:pt x="114810" y="12554"/>
                  <a:pt x="115019" y="12459"/>
                </a:cubicBezTo>
                <a:cubicBezTo>
                  <a:pt x="114924" y="12630"/>
                  <a:pt x="114677" y="12459"/>
                  <a:pt x="114582" y="12440"/>
                </a:cubicBezTo>
                <a:cubicBezTo>
                  <a:pt x="114449" y="12592"/>
                  <a:pt x="114867" y="12535"/>
                  <a:pt x="114886" y="12707"/>
                </a:cubicBezTo>
                <a:cubicBezTo>
                  <a:pt x="114734" y="12688"/>
                  <a:pt x="114563" y="12497"/>
                  <a:pt x="114430" y="12649"/>
                </a:cubicBezTo>
                <a:cubicBezTo>
                  <a:pt x="114487" y="12688"/>
                  <a:pt x="114563" y="12688"/>
                  <a:pt x="114639" y="12707"/>
                </a:cubicBezTo>
                <a:cubicBezTo>
                  <a:pt x="114544" y="12745"/>
                  <a:pt x="114506" y="12859"/>
                  <a:pt x="114278" y="12840"/>
                </a:cubicBezTo>
                <a:cubicBezTo>
                  <a:pt x="114297" y="12954"/>
                  <a:pt x="114715" y="13106"/>
                  <a:pt x="114601" y="12821"/>
                </a:cubicBezTo>
                <a:cubicBezTo>
                  <a:pt x="114905" y="12916"/>
                  <a:pt x="114354" y="13163"/>
                  <a:pt x="114487" y="13163"/>
                </a:cubicBezTo>
                <a:cubicBezTo>
                  <a:pt x="114125" y="13410"/>
                  <a:pt x="113707" y="13163"/>
                  <a:pt x="113555" y="12935"/>
                </a:cubicBezTo>
                <a:cubicBezTo>
                  <a:pt x="113441" y="13068"/>
                  <a:pt x="113288" y="13182"/>
                  <a:pt x="113460" y="13334"/>
                </a:cubicBezTo>
                <a:cubicBezTo>
                  <a:pt x="113212" y="13448"/>
                  <a:pt x="113136" y="13429"/>
                  <a:pt x="112851" y="13467"/>
                </a:cubicBezTo>
                <a:cubicBezTo>
                  <a:pt x="113155" y="13658"/>
                  <a:pt x="113650" y="13467"/>
                  <a:pt x="113973" y="13448"/>
                </a:cubicBezTo>
                <a:cubicBezTo>
                  <a:pt x="114182" y="13886"/>
                  <a:pt x="114905" y="13258"/>
                  <a:pt x="115095" y="13677"/>
                </a:cubicBezTo>
                <a:cubicBezTo>
                  <a:pt x="115000" y="13696"/>
                  <a:pt x="114924" y="13715"/>
                  <a:pt x="114924" y="13772"/>
                </a:cubicBezTo>
                <a:cubicBezTo>
                  <a:pt x="115210" y="13905"/>
                  <a:pt x="115856" y="13677"/>
                  <a:pt x="115913" y="13391"/>
                </a:cubicBezTo>
                <a:cubicBezTo>
                  <a:pt x="116370" y="13239"/>
                  <a:pt x="116541" y="13467"/>
                  <a:pt x="116864" y="13505"/>
                </a:cubicBezTo>
                <a:cubicBezTo>
                  <a:pt x="116902" y="13658"/>
                  <a:pt x="116712" y="13677"/>
                  <a:pt x="116750" y="13810"/>
                </a:cubicBezTo>
                <a:cubicBezTo>
                  <a:pt x="116979" y="14057"/>
                  <a:pt x="117530" y="13867"/>
                  <a:pt x="117663" y="14247"/>
                </a:cubicBezTo>
                <a:cubicBezTo>
                  <a:pt x="117283" y="14361"/>
                  <a:pt x="117720" y="14742"/>
                  <a:pt x="117663" y="14894"/>
                </a:cubicBezTo>
                <a:cubicBezTo>
                  <a:pt x="118101" y="14780"/>
                  <a:pt x="118082" y="14590"/>
                  <a:pt x="118443" y="14685"/>
                </a:cubicBezTo>
                <a:cubicBezTo>
                  <a:pt x="118329" y="14780"/>
                  <a:pt x="118386" y="14951"/>
                  <a:pt x="118329" y="15084"/>
                </a:cubicBezTo>
                <a:cubicBezTo>
                  <a:pt x="118595" y="15350"/>
                  <a:pt x="119109" y="15331"/>
                  <a:pt x="119603" y="15122"/>
                </a:cubicBezTo>
                <a:cubicBezTo>
                  <a:pt x="119584" y="15217"/>
                  <a:pt x="119660" y="15217"/>
                  <a:pt x="119737" y="15198"/>
                </a:cubicBezTo>
                <a:cubicBezTo>
                  <a:pt x="119737" y="15293"/>
                  <a:pt x="119584" y="15331"/>
                  <a:pt x="119679" y="15484"/>
                </a:cubicBezTo>
                <a:cubicBezTo>
                  <a:pt x="119775" y="15617"/>
                  <a:pt x="120060" y="15503"/>
                  <a:pt x="120098" y="15712"/>
                </a:cubicBezTo>
                <a:cubicBezTo>
                  <a:pt x="120231" y="15636"/>
                  <a:pt x="120364" y="15560"/>
                  <a:pt x="120478" y="15465"/>
                </a:cubicBezTo>
                <a:cubicBezTo>
                  <a:pt x="120459" y="15674"/>
                  <a:pt x="120688" y="15883"/>
                  <a:pt x="121049" y="15769"/>
                </a:cubicBezTo>
                <a:cubicBezTo>
                  <a:pt x="121011" y="16016"/>
                  <a:pt x="120764" y="16168"/>
                  <a:pt x="120688" y="16397"/>
                </a:cubicBezTo>
                <a:cubicBezTo>
                  <a:pt x="120745" y="16454"/>
                  <a:pt x="120802" y="16492"/>
                  <a:pt x="120897" y="16511"/>
                </a:cubicBezTo>
                <a:cubicBezTo>
                  <a:pt x="121163" y="16492"/>
                  <a:pt x="121030" y="16244"/>
                  <a:pt x="121125" y="16130"/>
                </a:cubicBezTo>
                <a:cubicBezTo>
                  <a:pt x="121391" y="16073"/>
                  <a:pt x="121125" y="16549"/>
                  <a:pt x="121467" y="16492"/>
                </a:cubicBezTo>
                <a:cubicBezTo>
                  <a:pt x="121467" y="16606"/>
                  <a:pt x="121315" y="16625"/>
                  <a:pt x="121258" y="16701"/>
                </a:cubicBezTo>
                <a:cubicBezTo>
                  <a:pt x="121372" y="16853"/>
                  <a:pt x="121734" y="16682"/>
                  <a:pt x="121905" y="16777"/>
                </a:cubicBezTo>
                <a:cubicBezTo>
                  <a:pt x="121791" y="16929"/>
                  <a:pt x="121544" y="17005"/>
                  <a:pt x="121563" y="17233"/>
                </a:cubicBezTo>
                <a:cubicBezTo>
                  <a:pt x="121696" y="17214"/>
                  <a:pt x="121696" y="17272"/>
                  <a:pt x="121601" y="17424"/>
                </a:cubicBezTo>
                <a:cubicBezTo>
                  <a:pt x="121772" y="17405"/>
                  <a:pt x="121924" y="17747"/>
                  <a:pt x="122057" y="17538"/>
                </a:cubicBezTo>
                <a:cubicBezTo>
                  <a:pt x="122209" y="17519"/>
                  <a:pt x="122076" y="17690"/>
                  <a:pt x="121962" y="17671"/>
                </a:cubicBezTo>
                <a:cubicBezTo>
                  <a:pt x="122000" y="17709"/>
                  <a:pt x="122057" y="17747"/>
                  <a:pt x="122057" y="17804"/>
                </a:cubicBezTo>
                <a:cubicBezTo>
                  <a:pt x="122342" y="17785"/>
                  <a:pt x="122285" y="17576"/>
                  <a:pt x="122628" y="17576"/>
                </a:cubicBezTo>
                <a:cubicBezTo>
                  <a:pt x="122685" y="18261"/>
                  <a:pt x="123179" y="18584"/>
                  <a:pt x="123465" y="19117"/>
                </a:cubicBezTo>
                <a:cubicBezTo>
                  <a:pt x="123503" y="19174"/>
                  <a:pt x="123598" y="19136"/>
                  <a:pt x="123617" y="19193"/>
                </a:cubicBezTo>
                <a:cubicBezTo>
                  <a:pt x="123769" y="19174"/>
                  <a:pt x="123788" y="19078"/>
                  <a:pt x="123826" y="18983"/>
                </a:cubicBezTo>
                <a:cubicBezTo>
                  <a:pt x="123788" y="19250"/>
                  <a:pt x="124073" y="19839"/>
                  <a:pt x="124454" y="19915"/>
                </a:cubicBezTo>
                <a:cubicBezTo>
                  <a:pt x="124416" y="20144"/>
                  <a:pt x="124587" y="20448"/>
                  <a:pt x="124891" y="20429"/>
                </a:cubicBezTo>
                <a:cubicBezTo>
                  <a:pt x="124910" y="20505"/>
                  <a:pt x="124834" y="20543"/>
                  <a:pt x="124872" y="20638"/>
                </a:cubicBezTo>
                <a:cubicBezTo>
                  <a:pt x="125386" y="20619"/>
                  <a:pt x="125253" y="21323"/>
                  <a:pt x="125424" y="21437"/>
                </a:cubicBezTo>
                <a:cubicBezTo>
                  <a:pt x="125386" y="21722"/>
                  <a:pt x="125081" y="21589"/>
                  <a:pt x="124872" y="21551"/>
                </a:cubicBezTo>
                <a:cubicBezTo>
                  <a:pt x="124834" y="21589"/>
                  <a:pt x="124777" y="21627"/>
                  <a:pt x="124777" y="21684"/>
                </a:cubicBezTo>
                <a:cubicBezTo>
                  <a:pt x="124967" y="21875"/>
                  <a:pt x="125310" y="21932"/>
                  <a:pt x="125519" y="21894"/>
                </a:cubicBezTo>
                <a:cubicBezTo>
                  <a:pt x="125519" y="22084"/>
                  <a:pt x="125253" y="22122"/>
                  <a:pt x="125234" y="22274"/>
                </a:cubicBezTo>
                <a:cubicBezTo>
                  <a:pt x="125348" y="22407"/>
                  <a:pt x="125538" y="22426"/>
                  <a:pt x="125766" y="22426"/>
                </a:cubicBezTo>
                <a:cubicBezTo>
                  <a:pt x="125253" y="22864"/>
                  <a:pt x="126223" y="23453"/>
                  <a:pt x="125709" y="23891"/>
                </a:cubicBezTo>
                <a:cubicBezTo>
                  <a:pt x="125899" y="24233"/>
                  <a:pt x="126147" y="24404"/>
                  <a:pt x="125956" y="24804"/>
                </a:cubicBezTo>
                <a:cubicBezTo>
                  <a:pt x="126013" y="24880"/>
                  <a:pt x="126032" y="24766"/>
                  <a:pt x="126147" y="24766"/>
                </a:cubicBezTo>
                <a:cubicBezTo>
                  <a:pt x="126128" y="24994"/>
                  <a:pt x="125880" y="25089"/>
                  <a:pt x="125671" y="25203"/>
                </a:cubicBezTo>
                <a:cubicBezTo>
                  <a:pt x="125861" y="25355"/>
                  <a:pt x="125956" y="25279"/>
                  <a:pt x="126166" y="25203"/>
                </a:cubicBezTo>
                <a:cubicBezTo>
                  <a:pt x="125975" y="25355"/>
                  <a:pt x="125880" y="25546"/>
                  <a:pt x="125576" y="25641"/>
                </a:cubicBezTo>
                <a:cubicBezTo>
                  <a:pt x="125614" y="25698"/>
                  <a:pt x="125652" y="25736"/>
                  <a:pt x="125728" y="25717"/>
                </a:cubicBezTo>
                <a:cubicBezTo>
                  <a:pt x="125690" y="25850"/>
                  <a:pt x="125405" y="25698"/>
                  <a:pt x="125386" y="25907"/>
                </a:cubicBezTo>
                <a:cubicBezTo>
                  <a:pt x="125633" y="25945"/>
                  <a:pt x="125595" y="25945"/>
                  <a:pt x="125728" y="26040"/>
                </a:cubicBezTo>
                <a:cubicBezTo>
                  <a:pt x="125519" y="26382"/>
                  <a:pt x="125405" y="26820"/>
                  <a:pt x="124853" y="27143"/>
                </a:cubicBezTo>
                <a:cubicBezTo>
                  <a:pt x="125119" y="27086"/>
                  <a:pt x="125062" y="27276"/>
                  <a:pt x="125329" y="27314"/>
                </a:cubicBezTo>
                <a:cubicBezTo>
                  <a:pt x="125367" y="27562"/>
                  <a:pt x="124929" y="27562"/>
                  <a:pt x="124929" y="27790"/>
                </a:cubicBezTo>
                <a:cubicBezTo>
                  <a:pt x="124986" y="27885"/>
                  <a:pt x="125138" y="27657"/>
                  <a:pt x="125272" y="27657"/>
                </a:cubicBezTo>
                <a:cubicBezTo>
                  <a:pt x="125176" y="27847"/>
                  <a:pt x="125024" y="27999"/>
                  <a:pt x="124739" y="28094"/>
                </a:cubicBezTo>
                <a:cubicBezTo>
                  <a:pt x="124739" y="28037"/>
                  <a:pt x="124853" y="28037"/>
                  <a:pt x="124834" y="27961"/>
                </a:cubicBezTo>
                <a:cubicBezTo>
                  <a:pt x="124606" y="27980"/>
                  <a:pt x="124663" y="28170"/>
                  <a:pt x="124587" y="28285"/>
                </a:cubicBezTo>
                <a:cubicBezTo>
                  <a:pt x="124530" y="28285"/>
                  <a:pt x="124530" y="28208"/>
                  <a:pt x="124492" y="28151"/>
                </a:cubicBezTo>
                <a:cubicBezTo>
                  <a:pt x="124378" y="28170"/>
                  <a:pt x="124397" y="28304"/>
                  <a:pt x="124435" y="28418"/>
                </a:cubicBezTo>
                <a:cubicBezTo>
                  <a:pt x="123560" y="28874"/>
                  <a:pt x="121829" y="29749"/>
                  <a:pt x="120669" y="30053"/>
                </a:cubicBezTo>
                <a:cubicBezTo>
                  <a:pt x="120650" y="30053"/>
                  <a:pt x="120212" y="30282"/>
                  <a:pt x="120592" y="30015"/>
                </a:cubicBezTo>
                <a:cubicBezTo>
                  <a:pt x="120973" y="29977"/>
                  <a:pt x="121030" y="29768"/>
                  <a:pt x="121410" y="29730"/>
                </a:cubicBezTo>
                <a:cubicBezTo>
                  <a:pt x="121448" y="29673"/>
                  <a:pt x="121563" y="29654"/>
                  <a:pt x="121563" y="29578"/>
                </a:cubicBezTo>
                <a:cubicBezTo>
                  <a:pt x="120136" y="29958"/>
                  <a:pt x="118405" y="30795"/>
                  <a:pt x="117131" y="30757"/>
                </a:cubicBezTo>
                <a:cubicBezTo>
                  <a:pt x="116446" y="31233"/>
                  <a:pt x="115533" y="31100"/>
                  <a:pt x="114962" y="31442"/>
                </a:cubicBezTo>
                <a:cubicBezTo>
                  <a:pt x="114240" y="31385"/>
                  <a:pt x="113536" y="31803"/>
                  <a:pt x="112528" y="31822"/>
                </a:cubicBezTo>
                <a:cubicBezTo>
                  <a:pt x="112337" y="31822"/>
                  <a:pt x="112566" y="32070"/>
                  <a:pt x="112337" y="32070"/>
                </a:cubicBezTo>
                <a:cubicBezTo>
                  <a:pt x="112471" y="31860"/>
                  <a:pt x="112147" y="31860"/>
                  <a:pt x="111995" y="31975"/>
                </a:cubicBezTo>
                <a:cubicBezTo>
                  <a:pt x="112033" y="31937"/>
                  <a:pt x="112033" y="31860"/>
                  <a:pt x="112014" y="31765"/>
                </a:cubicBezTo>
                <a:cubicBezTo>
                  <a:pt x="111881" y="31918"/>
                  <a:pt x="111748" y="31822"/>
                  <a:pt x="111710" y="32051"/>
                </a:cubicBezTo>
                <a:cubicBezTo>
                  <a:pt x="111520" y="31956"/>
                  <a:pt x="111272" y="32032"/>
                  <a:pt x="111101" y="32184"/>
                </a:cubicBezTo>
                <a:cubicBezTo>
                  <a:pt x="111025" y="32184"/>
                  <a:pt x="111025" y="32089"/>
                  <a:pt x="111006" y="32032"/>
                </a:cubicBezTo>
                <a:cubicBezTo>
                  <a:pt x="110626" y="32279"/>
                  <a:pt x="110378" y="32089"/>
                  <a:pt x="109998" y="32317"/>
                </a:cubicBezTo>
                <a:cubicBezTo>
                  <a:pt x="110036" y="32108"/>
                  <a:pt x="109713" y="32450"/>
                  <a:pt x="109560" y="32241"/>
                </a:cubicBezTo>
                <a:cubicBezTo>
                  <a:pt x="109332" y="32526"/>
                  <a:pt x="108514" y="32659"/>
                  <a:pt x="108001" y="32583"/>
                </a:cubicBezTo>
                <a:cubicBezTo>
                  <a:pt x="107925" y="32773"/>
                  <a:pt x="107753" y="32659"/>
                  <a:pt x="107601" y="32773"/>
                </a:cubicBezTo>
                <a:cubicBezTo>
                  <a:pt x="107677" y="32659"/>
                  <a:pt x="107582" y="32716"/>
                  <a:pt x="107563" y="32564"/>
                </a:cubicBezTo>
                <a:cubicBezTo>
                  <a:pt x="107449" y="32583"/>
                  <a:pt x="107335" y="32888"/>
                  <a:pt x="107259" y="32640"/>
                </a:cubicBezTo>
                <a:cubicBezTo>
                  <a:pt x="106878" y="32983"/>
                  <a:pt x="106441" y="32831"/>
                  <a:pt x="105984" y="33078"/>
                </a:cubicBezTo>
                <a:cubicBezTo>
                  <a:pt x="105927" y="33078"/>
                  <a:pt x="105756" y="32945"/>
                  <a:pt x="105889" y="32926"/>
                </a:cubicBezTo>
                <a:cubicBezTo>
                  <a:pt x="105965" y="32850"/>
                  <a:pt x="106080" y="32773"/>
                  <a:pt x="106441" y="32659"/>
                </a:cubicBezTo>
                <a:cubicBezTo>
                  <a:pt x="106460" y="32697"/>
                  <a:pt x="106479" y="32754"/>
                  <a:pt x="106479" y="32811"/>
                </a:cubicBezTo>
                <a:cubicBezTo>
                  <a:pt x="106821" y="32450"/>
                  <a:pt x="107221" y="32678"/>
                  <a:pt x="107411" y="32450"/>
                </a:cubicBezTo>
                <a:cubicBezTo>
                  <a:pt x="107925" y="32583"/>
                  <a:pt x="108647" y="32032"/>
                  <a:pt x="109104" y="32241"/>
                </a:cubicBezTo>
                <a:cubicBezTo>
                  <a:pt x="109427" y="31841"/>
                  <a:pt x="110264" y="31994"/>
                  <a:pt x="110607" y="31918"/>
                </a:cubicBezTo>
                <a:cubicBezTo>
                  <a:pt x="111006" y="31499"/>
                  <a:pt x="111710" y="31918"/>
                  <a:pt x="112071" y="31442"/>
                </a:cubicBezTo>
                <a:cubicBezTo>
                  <a:pt x="113422" y="31309"/>
                  <a:pt x="115324" y="30700"/>
                  <a:pt x="116446" y="30529"/>
                </a:cubicBezTo>
                <a:cubicBezTo>
                  <a:pt x="116921" y="30263"/>
                  <a:pt x="118272" y="30053"/>
                  <a:pt x="119071" y="29692"/>
                </a:cubicBezTo>
                <a:cubicBezTo>
                  <a:pt x="116959" y="30073"/>
                  <a:pt x="113631" y="30985"/>
                  <a:pt x="111691" y="31404"/>
                </a:cubicBezTo>
                <a:cubicBezTo>
                  <a:pt x="111158" y="31385"/>
                  <a:pt x="110492" y="31499"/>
                  <a:pt x="109960" y="31556"/>
                </a:cubicBezTo>
                <a:cubicBezTo>
                  <a:pt x="109465" y="31632"/>
                  <a:pt x="109009" y="32165"/>
                  <a:pt x="108704" y="31784"/>
                </a:cubicBezTo>
                <a:cubicBezTo>
                  <a:pt x="108343" y="32089"/>
                  <a:pt x="107487" y="32089"/>
                  <a:pt x="106936" y="32336"/>
                </a:cubicBezTo>
                <a:cubicBezTo>
                  <a:pt x="106802" y="32222"/>
                  <a:pt x="106936" y="32165"/>
                  <a:pt x="106821" y="32032"/>
                </a:cubicBezTo>
                <a:cubicBezTo>
                  <a:pt x="106631" y="32127"/>
                  <a:pt x="106802" y="32146"/>
                  <a:pt x="106821" y="32298"/>
                </a:cubicBezTo>
                <a:cubicBezTo>
                  <a:pt x="105052" y="32640"/>
                  <a:pt x="103816" y="33230"/>
                  <a:pt x="101857" y="33382"/>
                </a:cubicBezTo>
                <a:cubicBezTo>
                  <a:pt x="100545" y="33858"/>
                  <a:pt x="99004" y="34238"/>
                  <a:pt x="97577" y="34409"/>
                </a:cubicBezTo>
                <a:cubicBezTo>
                  <a:pt x="97178" y="34752"/>
                  <a:pt x="95960" y="34847"/>
                  <a:pt x="95713" y="35037"/>
                </a:cubicBezTo>
                <a:cubicBezTo>
                  <a:pt x="94230" y="35436"/>
                  <a:pt x="92442" y="35741"/>
                  <a:pt x="90901" y="36292"/>
                </a:cubicBezTo>
                <a:cubicBezTo>
                  <a:pt x="90197" y="36559"/>
                  <a:pt x="89303" y="36330"/>
                  <a:pt x="88885" y="36730"/>
                </a:cubicBezTo>
                <a:cubicBezTo>
                  <a:pt x="88200" y="36673"/>
                  <a:pt x="87344" y="37300"/>
                  <a:pt x="86869" y="37015"/>
                </a:cubicBezTo>
                <a:cubicBezTo>
                  <a:pt x="86678" y="37053"/>
                  <a:pt x="86697" y="37186"/>
                  <a:pt x="86469" y="37205"/>
                </a:cubicBezTo>
                <a:cubicBezTo>
                  <a:pt x="86583" y="37357"/>
                  <a:pt x="86602" y="37205"/>
                  <a:pt x="86792" y="37243"/>
                </a:cubicBezTo>
                <a:cubicBezTo>
                  <a:pt x="86735" y="37415"/>
                  <a:pt x="86450" y="37415"/>
                  <a:pt x="86374" y="37281"/>
                </a:cubicBezTo>
                <a:cubicBezTo>
                  <a:pt x="86203" y="37300"/>
                  <a:pt x="86355" y="37491"/>
                  <a:pt x="86165" y="37491"/>
                </a:cubicBezTo>
                <a:cubicBezTo>
                  <a:pt x="86108" y="37224"/>
                  <a:pt x="86146" y="37567"/>
                  <a:pt x="85860" y="37548"/>
                </a:cubicBezTo>
                <a:cubicBezTo>
                  <a:pt x="85937" y="37453"/>
                  <a:pt x="86051" y="37357"/>
                  <a:pt x="86165" y="37262"/>
                </a:cubicBezTo>
                <a:cubicBezTo>
                  <a:pt x="85651" y="37262"/>
                  <a:pt x="84453" y="37529"/>
                  <a:pt x="83787" y="37833"/>
                </a:cubicBezTo>
                <a:cubicBezTo>
                  <a:pt x="83977" y="37985"/>
                  <a:pt x="84415" y="37491"/>
                  <a:pt x="84491" y="37909"/>
                </a:cubicBezTo>
                <a:cubicBezTo>
                  <a:pt x="83692" y="37985"/>
                  <a:pt x="83369" y="38137"/>
                  <a:pt x="82399" y="38366"/>
                </a:cubicBezTo>
                <a:cubicBezTo>
                  <a:pt x="82380" y="38251"/>
                  <a:pt x="82532" y="38213"/>
                  <a:pt x="82684" y="38194"/>
                </a:cubicBezTo>
                <a:cubicBezTo>
                  <a:pt x="82342" y="37985"/>
                  <a:pt x="81885" y="38328"/>
                  <a:pt x="81333" y="38366"/>
                </a:cubicBezTo>
                <a:cubicBezTo>
                  <a:pt x="81676" y="38689"/>
                  <a:pt x="82189" y="37966"/>
                  <a:pt x="82361" y="38423"/>
                </a:cubicBezTo>
                <a:cubicBezTo>
                  <a:pt x="82075" y="38442"/>
                  <a:pt x="81771" y="38461"/>
                  <a:pt x="81257" y="38556"/>
                </a:cubicBezTo>
                <a:cubicBezTo>
                  <a:pt x="81276" y="38499"/>
                  <a:pt x="81295" y="38461"/>
                  <a:pt x="81276" y="38385"/>
                </a:cubicBezTo>
                <a:cubicBezTo>
                  <a:pt x="80687" y="38556"/>
                  <a:pt x="80211" y="38689"/>
                  <a:pt x="79317" y="38860"/>
                </a:cubicBezTo>
                <a:cubicBezTo>
                  <a:pt x="79546" y="39126"/>
                  <a:pt x="79926" y="38784"/>
                  <a:pt x="80059" y="38822"/>
                </a:cubicBezTo>
                <a:cubicBezTo>
                  <a:pt x="79793" y="39088"/>
                  <a:pt x="79089" y="39183"/>
                  <a:pt x="78747" y="39107"/>
                </a:cubicBezTo>
                <a:cubicBezTo>
                  <a:pt x="78956" y="39012"/>
                  <a:pt x="79146" y="39145"/>
                  <a:pt x="79279" y="38974"/>
                </a:cubicBezTo>
                <a:cubicBezTo>
                  <a:pt x="78918" y="38917"/>
                  <a:pt x="77986" y="39069"/>
                  <a:pt x="77853" y="39355"/>
                </a:cubicBezTo>
                <a:cubicBezTo>
                  <a:pt x="77720" y="39241"/>
                  <a:pt x="77472" y="39298"/>
                  <a:pt x="77301" y="39412"/>
                </a:cubicBezTo>
                <a:cubicBezTo>
                  <a:pt x="77434" y="39469"/>
                  <a:pt x="77624" y="39431"/>
                  <a:pt x="77720" y="39545"/>
                </a:cubicBezTo>
                <a:cubicBezTo>
                  <a:pt x="77529" y="39526"/>
                  <a:pt x="77339" y="39716"/>
                  <a:pt x="76883" y="39773"/>
                </a:cubicBezTo>
                <a:cubicBezTo>
                  <a:pt x="76902" y="39659"/>
                  <a:pt x="76997" y="39602"/>
                  <a:pt x="76940" y="39450"/>
                </a:cubicBezTo>
                <a:cubicBezTo>
                  <a:pt x="76654" y="39450"/>
                  <a:pt x="76883" y="39735"/>
                  <a:pt x="76787" y="39849"/>
                </a:cubicBezTo>
                <a:cubicBezTo>
                  <a:pt x="76730" y="39868"/>
                  <a:pt x="76711" y="39849"/>
                  <a:pt x="76711" y="39811"/>
                </a:cubicBezTo>
                <a:cubicBezTo>
                  <a:pt x="76673" y="39830"/>
                  <a:pt x="76635" y="39830"/>
                  <a:pt x="76597" y="39849"/>
                </a:cubicBezTo>
                <a:cubicBezTo>
                  <a:pt x="76502" y="39678"/>
                  <a:pt x="76826" y="39716"/>
                  <a:pt x="76711" y="39545"/>
                </a:cubicBezTo>
                <a:cubicBezTo>
                  <a:pt x="76217" y="39697"/>
                  <a:pt x="76217" y="39640"/>
                  <a:pt x="75342" y="39849"/>
                </a:cubicBezTo>
                <a:cubicBezTo>
                  <a:pt x="75456" y="39925"/>
                  <a:pt x="75494" y="40077"/>
                  <a:pt x="75741" y="39982"/>
                </a:cubicBezTo>
                <a:cubicBezTo>
                  <a:pt x="74733" y="40344"/>
                  <a:pt x="73307" y="40686"/>
                  <a:pt x="72165" y="40762"/>
                </a:cubicBezTo>
                <a:cubicBezTo>
                  <a:pt x="72641" y="40743"/>
                  <a:pt x="72679" y="40629"/>
                  <a:pt x="73231" y="40515"/>
                </a:cubicBezTo>
                <a:cubicBezTo>
                  <a:pt x="71975" y="40458"/>
                  <a:pt x="69769" y="41428"/>
                  <a:pt x="68970" y="41333"/>
                </a:cubicBezTo>
                <a:cubicBezTo>
                  <a:pt x="68856" y="41390"/>
                  <a:pt x="68837" y="41485"/>
                  <a:pt x="68685" y="41504"/>
                </a:cubicBezTo>
                <a:cubicBezTo>
                  <a:pt x="68723" y="41542"/>
                  <a:pt x="68780" y="41580"/>
                  <a:pt x="68780" y="41637"/>
                </a:cubicBezTo>
                <a:cubicBezTo>
                  <a:pt x="68609" y="41314"/>
                  <a:pt x="67638" y="41789"/>
                  <a:pt x="66878" y="41789"/>
                </a:cubicBezTo>
                <a:cubicBezTo>
                  <a:pt x="67144" y="41675"/>
                  <a:pt x="67657" y="41599"/>
                  <a:pt x="67962" y="41333"/>
                </a:cubicBezTo>
                <a:cubicBezTo>
                  <a:pt x="67810" y="41447"/>
                  <a:pt x="67924" y="41542"/>
                  <a:pt x="68133" y="41523"/>
                </a:cubicBezTo>
                <a:cubicBezTo>
                  <a:pt x="68190" y="41485"/>
                  <a:pt x="68304" y="41276"/>
                  <a:pt x="68095" y="41371"/>
                </a:cubicBezTo>
                <a:cubicBezTo>
                  <a:pt x="68057" y="41257"/>
                  <a:pt x="68304" y="41295"/>
                  <a:pt x="68380" y="41238"/>
                </a:cubicBezTo>
                <a:cubicBezTo>
                  <a:pt x="68399" y="41314"/>
                  <a:pt x="68418" y="41390"/>
                  <a:pt x="68437" y="41447"/>
                </a:cubicBezTo>
                <a:cubicBezTo>
                  <a:pt x="68609" y="41257"/>
                  <a:pt x="68589" y="41086"/>
                  <a:pt x="68951" y="41238"/>
                </a:cubicBezTo>
                <a:cubicBezTo>
                  <a:pt x="69864" y="40705"/>
                  <a:pt x="71271" y="40591"/>
                  <a:pt x="72413" y="40154"/>
                </a:cubicBezTo>
                <a:cubicBezTo>
                  <a:pt x="72698" y="40039"/>
                  <a:pt x="73345" y="39906"/>
                  <a:pt x="73649" y="39830"/>
                </a:cubicBezTo>
                <a:cubicBezTo>
                  <a:pt x="74296" y="39697"/>
                  <a:pt x="74828" y="39659"/>
                  <a:pt x="75570" y="39469"/>
                </a:cubicBezTo>
                <a:cubicBezTo>
                  <a:pt x="76103" y="39336"/>
                  <a:pt x="76559" y="39050"/>
                  <a:pt x="77073" y="39145"/>
                </a:cubicBezTo>
                <a:cubicBezTo>
                  <a:pt x="77130" y="39126"/>
                  <a:pt x="77092" y="39088"/>
                  <a:pt x="77054" y="39088"/>
                </a:cubicBezTo>
                <a:cubicBezTo>
                  <a:pt x="77986" y="38955"/>
                  <a:pt x="78994" y="38689"/>
                  <a:pt x="79641" y="38632"/>
                </a:cubicBezTo>
                <a:cubicBezTo>
                  <a:pt x="79641" y="38347"/>
                  <a:pt x="80459" y="38518"/>
                  <a:pt x="80478" y="38194"/>
                </a:cubicBezTo>
                <a:cubicBezTo>
                  <a:pt x="80554" y="38175"/>
                  <a:pt x="80554" y="38270"/>
                  <a:pt x="80573" y="38328"/>
                </a:cubicBezTo>
                <a:cubicBezTo>
                  <a:pt x="81200" y="38118"/>
                  <a:pt x="81752" y="37871"/>
                  <a:pt x="82246" y="37909"/>
                </a:cubicBezTo>
                <a:cubicBezTo>
                  <a:pt x="82437" y="37662"/>
                  <a:pt x="82988" y="37662"/>
                  <a:pt x="83217" y="37529"/>
                </a:cubicBezTo>
                <a:cubicBezTo>
                  <a:pt x="83178" y="37491"/>
                  <a:pt x="83140" y="37453"/>
                  <a:pt x="83083" y="37453"/>
                </a:cubicBezTo>
                <a:cubicBezTo>
                  <a:pt x="83407" y="37453"/>
                  <a:pt x="83806" y="37510"/>
                  <a:pt x="84187" y="37376"/>
                </a:cubicBezTo>
                <a:cubicBezTo>
                  <a:pt x="83844" y="37338"/>
                  <a:pt x="84396" y="37148"/>
                  <a:pt x="84377" y="37395"/>
                </a:cubicBezTo>
                <a:cubicBezTo>
                  <a:pt x="84453" y="37376"/>
                  <a:pt x="84415" y="37281"/>
                  <a:pt x="84415" y="37224"/>
                </a:cubicBezTo>
                <a:cubicBezTo>
                  <a:pt x="84529" y="37205"/>
                  <a:pt x="84510" y="37357"/>
                  <a:pt x="84662" y="37281"/>
                </a:cubicBezTo>
                <a:cubicBezTo>
                  <a:pt x="84662" y="37224"/>
                  <a:pt x="84643" y="37186"/>
                  <a:pt x="84586" y="37186"/>
                </a:cubicBezTo>
                <a:cubicBezTo>
                  <a:pt x="84567" y="37072"/>
                  <a:pt x="84757" y="37167"/>
                  <a:pt x="84719" y="37262"/>
                </a:cubicBezTo>
                <a:cubicBezTo>
                  <a:pt x="84985" y="37243"/>
                  <a:pt x="84928" y="37015"/>
                  <a:pt x="85081" y="37186"/>
                </a:cubicBezTo>
                <a:cubicBezTo>
                  <a:pt x="85157" y="37148"/>
                  <a:pt x="85100" y="37053"/>
                  <a:pt x="85100" y="36958"/>
                </a:cubicBezTo>
                <a:cubicBezTo>
                  <a:pt x="85290" y="37167"/>
                  <a:pt x="85480" y="36787"/>
                  <a:pt x="85632" y="37072"/>
                </a:cubicBezTo>
                <a:cubicBezTo>
                  <a:pt x="85822" y="37034"/>
                  <a:pt x="85784" y="36863"/>
                  <a:pt x="86013" y="36825"/>
                </a:cubicBezTo>
                <a:cubicBezTo>
                  <a:pt x="85994" y="36863"/>
                  <a:pt x="85956" y="36920"/>
                  <a:pt x="85975" y="36996"/>
                </a:cubicBezTo>
                <a:cubicBezTo>
                  <a:pt x="86545" y="36521"/>
                  <a:pt x="87801" y="36463"/>
                  <a:pt x="88561" y="36159"/>
                </a:cubicBezTo>
                <a:cubicBezTo>
                  <a:pt x="88676" y="36140"/>
                  <a:pt x="88561" y="35988"/>
                  <a:pt x="88637" y="35931"/>
                </a:cubicBezTo>
                <a:cubicBezTo>
                  <a:pt x="88143" y="36045"/>
                  <a:pt x="87439" y="36330"/>
                  <a:pt x="86907" y="36368"/>
                </a:cubicBezTo>
                <a:cubicBezTo>
                  <a:pt x="86773" y="36387"/>
                  <a:pt x="86735" y="36444"/>
                  <a:pt x="86773" y="36559"/>
                </a:cubicBezTo>
                <a:cubicBezTo>
                  <a:pt x="86355" y="36330"/>
                  <a:pt x="85480" y="36863"/>
                  <a:pt x="84947" y="36844"/>
                </a:cubicBezTo>
                <a:cubicBezTo>
                  <a:pt x="84909" y="36882"/>
                  <a:pt x="84890" y="36958"/>
                  <a:pt x="84871" y="37015"/>
                </a:cubicBezTo>
                <a:cubicBezTo>
                  <a:pt x="84700" y="36711"/>
                  <a:pt x="84225" y="37186"/>
                  <a:pt x="84053" y="37034"/>
                </a:cubicBezTo>
                <a:cubicBezTo>
                  <a:pt x="84015" y="37205"/>
                  <a:pt x="83730" y="37091"/>
                  <a:pt x="83692" y="37338"/>
                </a:cubicBezTo>
                <a:cubicBezTo>
                  <a:pt x="83331" y="37224"/>
                  <a:pt x="82056" y="37510"/>
                  <a:pt x="81714" y="37757"/>
                </a:cubicBezTo>
                <a:cubicBezTo>
                  <a:pt x="81029" y="37833"/>
                  <a:pt x="80478" y="37890"/>
                  <a:pt x="79603" y="38156"/>
                </a:cubicBezTo>
                <a:cubicBezTo>
                  <a:pt x="79622" y="38213"/>
                  <a:pt x="79698" y="38194"/>
                  <a:pt x="79736" y="38194"/>
                </a:cubicBezTo>
                <a:cubicBezTo>
                  <a:pt x="79279" y="38385"/>
                  <a:pt x="78366" y="38366"/>
                  <a:pt x="77586" y="38651"/>
                </a:cubicBezTo>
                <a:cubicBezTo>
                  <a:pt x="77130" y="38841"/>
                  <a:pt x="76464" y="39145"/>
                  <a:pt x="76046" y="39050"/>
                </a:cubicBezTo>
                <a:cubicBezTo>
                  <a:pt x="76426" y="39279"/>
                  <a:pt x="75665" y="38974"/>
                  <a:pt x="75779" y="39221"/>
                </a:cubicBezTo>
                <a:cubicBezTo>
                  <a:pt x="75589" y="38955"/>
                  <a:pt x="75190" y="39545"/>
                  <a:pt x="75019" y="39164"/>
                </a:cubicBezTo>
                <a:cubicBezTo>
                  <a:pt x="74981" y="39374"/>
                  <a:pt x="74505" y="39355"/>
                  <a:pt x="74638" y="39469"/>
                </a:cubicBezTo>
                <a:cubicBezTo>
                  <a:pt x="74353" y="39545"/>
                  <a:pt x="73934" y="39564"/>
                  <a:pt x="73744" y="39716"/>
                </a:cubicBezTo>
                <a:cubicBezTo>
                  <a:pt x="73554" y="39602"/>
                  <a:pt x="73364" y="39735"/>
                  <a:pt x="73078" y="39792"/>
                </a:cubicBezTo>
                <a:cubicBezTo>
                  <a:pt x="67657" y="41047"/>
                  <a:pt x="62959" y="42170"/>
                  <a:pt x="57976" y="43463"/>
                </a:cubicBezTo>
                <a:cubicBezTo>
                  <a:pt x="56055" y="43958"/>
                  <a:pt x="54115" y="44395"/>
                  <a:pt x="52175" y="44985"/>
                </a:cubicBezTo>
                <a:cubicBezTo>
                  <a:pt x="52308" y="45270"/>
                  <a:pt x="52764" y="44699"/>
                  <a:pt x="52878" y="45004"/>
                </a:cubicBezTo>
                <a:cubicBezTo>
                  <a:pt x="52631" y="44909"/>
                  <a:pt x="52022" y="45403"/>
                  <a:pt x="51889" y="45042"/>
                </a:cubicBezTo>
                <a:cubicBezTo>
                  <a:pt x="51223" y="45251"/>
                  <a:pt x="50463" y="45422"/>
                  <a:pt x="50120" y="45536"/>
                </a:cubicBezTo>
                <a:cubicBezTo>
                  <a:pt x="50501" y="45574"/>
                  <a:pt x="51185" y="45365"/>
                  <a:pt x="51547" y="45232"/>
                </a:cubicBezTo>
                <a:cubicBezTo>
                  <a:pt x="50824" y="45631"/>
                  <a:pt x="49892" y="45784"/>
                  <a:pt x="48960" y="46012"/>
                </a:cubicBezTo>
                <a:cubicBezTo>
                  <a:pt x="48998" y="45917"/>
                  <a:pt x="49093" y="45860"/>
                  <a:pt x="49245" y="45841"/>
                </a:cubicBezTo>
                <a:cubicBezTo>
                  <a:pt x="46069" y="46373"/>
                  <a:pt x="43634" y="47248"/>
                  <a:pt x="40096" y="48104"/>
                </a:cubicBezTo>
                <a:cubicBezTo>
                  <a:pt x="40039" y="48066"/>
                  <a:pt x="40020" y="47971"/>
                  <a:pt x="39944" y="47971"/>
                </a:cubicBezTo>
                <a:cubicBezTo>
                  <a:pt x="39868" y="47990"/>
                  <a:pt x="39906" y="48085"/>
                  <a:pt x="39963" y="48066"/>
                </a:cubicBezTo>
                <a:cubicBezTo>
                  <a:pt x="38784" y="48542"/>
                  <a:pt x="37243" y="48808"/>
                  <a:pt x="35721" y="49264"/>
                </a:cubicBezTo>
                <a:cubicBezTo>
                  <a:pt x="35741" y="49207"/>
                  <a:pt x="35817" y="49036"/>
                  <a:pt x="35626" y="49112"/>
                </a:cubicBezTo>
                <a:cubicBezTo>
                  <a:pt x="35531" y="49169"/>
                  <a:pt x="35664" y="49188"/>
                  <a:pt x="35645" y="49283"/>
                </a:cubicBezTo>
                <a:cubicBezTo>
                  <a:pt x="35455" y="49341"/>
                  <a:pt x="34675" y="49474"/>
                  <a:pt x="35227" y="49322"/>
                </a:cubicBezTo>
                <a:cubicBezTo>
                  <a:pt x="35379" y="49283"/>
                  <a:pt x="35379" y="49188"/>
                  <a:pt x="35531" y="49245"/>
                </a:cubicBezTo>
                <a:cubicBezTo>
                  <a:pt x="35474" y="49207"/>
                  <a:pt x="35436" y="49150"/>
                  <a:pt x="35417" y="49055"/>
                </a:cubicBezTo>
                <a:cubicBezTo>
                  <a:pt x="35246" y="49112"/>
                  <a:pt x="35189" y="49207"/>
                  <a:pt x="35018" y="49245"/>
                </a:cubicBezTo>
                <a:cubicBezTo>
                  <a:pt x="35018" y="49169"/>
                  <a:pt x="34999" y="49112"/>
                  <a:pt x="34923" y="49112"/>
                </a:cubicBezTo>
                <a:cubicBezTo>
                  <a:pt x="34675" y="49131"/>
                  <a:pt x="35037" y="49283"/>
                  <a:pt x="34732" y="49322"/>
                </a:cubicBezTo>
                <a:cubicBezTo>
                  <a:pt x="34828" y="49188"/>
                  <a:pt x="34713" y="49112"/>
                  <a:pt x="34504" y="49207"/>
                </a:cubicBezTo>
                <a:cubicBezTo>
                  <a:pt x="34428" y="49417"/>
                  <a:pt x="34371" y="49493"/>
                  <a:pt x="34143" y="49550"/>
                </a:cubicBezTo>
                <a:cubicBezTo>
                  <a:pt x="34295" y="49645"/>
                  <a:pt x="34675" y="49474"/>
                  <a:pt x="34808" y="49417"/>
                </a:cubicBezTo>
                <a:cubicBezTo>
                  <a:pt x="34770" y="49664"/>
                  <a:pt x="34143" y="49588"/>
                  <a:pt x="34124" y="49721"/>
                </a:cubicBezTo>
                <a:cubicBezTo>
                  <a:pt x="33953" y="49702"/>
                  <a:pt x="34162" y="49531"/>
                  <a:pt x="34048" y="49417"/>
                </a:cubicBezTo>
                <a:cubicBezTo>
                  <a:pt x="34200" y="49379"/>
                  <a:pt x="34352" y="49360"/>
                  <a:pt x="34409" y="49283"/>
                </a:cubicBezTo>
                <a:cubicBezTo>
                  <a:pt x="34124" y="49188"/>
                  <a:pt x="33591" y="49588"/>
                  <a:pt x="33420" y="49379"/>
                </a:cubicBezTo>
                <a:cubicBezTo>
                  <a:pt x="33344" y="49436"/>
                  <a:pt x="33287" y="49493"/>
                  <a:pt x="33287" y="49569"/>
                </a:cubicBezTo>
                <a:cubicBezTo>
                  <a:pt x="32050" y="49797"/>
                  <a:pt x="31556" y="49930"/>
                  <a:pt x="30129" y="50368"/>
                </a:cubicBezTo>
                <a:cubicBezTo>
                  <a:pt x="30053" y="50368"/>
                  <a:pt x="30072" y="50215"/>
                  <a:pt x="29977" y="50235"/>
                </a:cubicBezTo>
                <a:cubicBezTo>
                  <a:pt x="29806" y="50520"/>
                  <a:pt x="29216" y="50539"/>
                  <a:pt x="28665" y="50786"/>
                </a:cubicBezTo>
                <a:cubicBezTo>
                  <a:pt x="28798" y="50881"/>
                  <a:pt x="28893" y="50824"/>
                  <a:pt x="28836" y="51033"/>
                </a:cubicBezTo>
                <a:cubicBezTo>
                  <a:pt x="29102" y="50995"/>
                  <a:pt x="29159" y="50919"/>
                  <a:pt x="29026" y="50767"/>
                </a:cubicBezTo>
                <a:cubicBezTo>
                  <a:pt x="29216" y="50786"/>
                  <a:pt x="29597" y="50938"/>
                  <a:pt x="29578" y="50653"/>
                </a:cubicBezTo>
                <a:cubicBezTo>
                  <a:pt x="29635" y="50653"/>
                  <a:pt x="29635" y="50729"/>
                  <a:pt x="29654" y="50786"/>
                </a:cubicBezTo>
                <a:cubicBezTo>
                  <a:pt x="29863" y="50710"/>
                  <a:pt x="29901" y="50577"/>
                  <a:pt x="30129" y="50634"/>
                </a:cubicBezTo>
                <a:cubicBezTo>
                  <a:pt x="30091" y="50501"/>
                  <a:pt x="30243" y="50387"/>
                  <a:pt x="30358" y="50539"/>
                </a:cubicBezTo>
                <a:cubicBezTo>
                  <a:pt x="30453" y="50349"/>
                  <a:pt x="30472" y="50387"/>
                  <a:pt x="30681" y="50311"/>
                </a:cubicBezTo>
                <a:cubicBezTo>
                  <a:pt x="30738" y="50349"/>
                  <a:pt x="30795" y="50425"/>
                  <a:pt x="30795" y="50539"/>
                </a:cubicBezTo>
                <a:cubicBezTo>
                  <a:pt x="30700" y="50539"/>
                  <a:pt x="30167" y="50615"/>
                  <a:pt x="30167" y="50786"/>
                </a:cubicBezTo>
                <a:cubicBezTo>
                  <a:pt x="30015" y="50862"/>
                  <a:pt x="30034" y="50710"/>
                  <a:pt x="29958" y="50672"/>
                </a:cubicBezTo>
                <a:cubicBezTo>
                  <a:pt x="29806" y="50900"/>
                  <a:pt x="29597" y="50881"/>
                  <a:pt x="29254" y="50938"/>
                </a:cubicBezTo>
                <a:cubicBezTo>
                  <a:pt x="27257" y="51642"/>
                  <a:pt x="23910" y="52555"/>
                  <a:pt x="21855" y="53183"/>
                </a:cubicBezTo>
                <a:cubicBezTo>
                  <a:pt x="20258" y="53677"/>
                  <a:pt x="18317" y="54115"/>
                  <a:pt x="16796" y="54666"/>
                </a:cubicBezTo>
                <a:cubicBezTo>
                  <a:pt x="17252" y="54723"/>
                  <a:pt x="17709" y="54400"/>
                  <a:pt x="18241" y="54343"/>
                </a:cubicBezTo>
                <a:cubicBezTo>
                  <a:pt x="18241" y="54457"/>
                  <a:pt x="17975" y="54419"/>
                  <a:pt x="18032" y="54552"/>
                </a:cubicBezTo>
                <a:cubicBezTo>
                  <a:pt x="15864" y="54971"/>
                  <a:pt x="13962" y="55693"/>
                  <a:pt x="11831" y="56283"/>
                </a:cubicBezTo>
                <a:cubicBezTo>
                  <a:pt x="11470" y="56378"/>
                  <a:pt x="11109" y="56397"/>
                  <a:pt x="10766" y="56511"/>
                </a:cubicBezTo>
                <a:cubicBezTo>
                  <a:pt x="9321" y="56968"/>
                  <a:pt x="7913" y="57443"/>
                  <a:pt x="6448" y="57710"/>
                </a:cubicBezTo>
                <a:cubicBezTo>
                  <a:pt x="6334" y="57748"/>
                  <a:pt x="6410" y="57881"/>
                  <a:pt x="6239" y="57881"/>
                </a:cubicBezTo>
                <a:cubicBezTo>
                  <a:pt x="5935" y="57805"/>
                  <a:pt x="5288" y="57919"/>
                  <a:pt x="5060" y="58185"/>
                </a:cubicBezTo>
                <a:cubicBezTo>
                  <a:pt x="4870" y="58242"/>
                  <a:pt x="4603" y="58071"/>
                  <a:pt x="4508" y="58242"/>
                </a:cubicBezTo>
                <a:cubicBezTo>
                  <a:pt x="4546" y="58090"/>
                  <a:pt x="4870" y="58033"/>
                  <a:pt x="5060" y="57976"/>
                </a:cubicBezTo>
                <a:cubicBezTo>
                  <a:pt x="6144" y="57615"/>
                  <a:pt x="7894" y="57158"/>
                  <a:pt x="8959" y="56854"/>
                </a:cubicBezTo>
                <a:cubicBezTo>
                  <a:pt x="9035" y="56835"/>
                  <a:pt x="9454" y="56683"/>
                  <a:pt x="9283" y="56683"/>
                </a:cubicBezTo>
                <a:cubicBezTo>
                  <a:pt x="10804" y="56378"/>
                  <a:pt x="12611" y="55712"/>
                  <a:pt x="14057" y="55313"/>
                </a:cubicBezTo>
                <a:cubicBezTo>
                  <a:pt x="14152" y="55275"/>
                  <a:pt x="14019" y="55256"/>
                  <a:pt x="14038" y="55161"/>
                </a:cubicBezTo>
                <a:cubicBezTo>
                  <a:pt x="14190" y="55161"/>
                  <a:pt x="14247" y="55180"/>
                  <a:pt x="14323" y="55047"/>
                </a:cubicBezTo>
                <a:cubicBezTo>
                  <a:pt x="14437" y="55066"/>
                  <a:pt x="14342" y="55142"/>
                  <a:pt x="14361" y="55199"/>
                </a:cubicBezTo>
                <a:cubicBezTo>
                  <a:pt x="14703" y="54990"/>
                  <a:pt x="15350" y="54704"/>
                  <a:pt x="15769" y="54780"/>
                </a:cubicBezTo>
                <a:cubicBezTo>
                  <a:pt x="16130" y="54495"/>
                  <a:pt x="16872" y="54343"/>
                  <a:pt x="17347" y="54324"/>
                </a:cubicBezTo>
                <a:cubicBezTo>
                  <a:pt x="17385" y="54001"/>
                  <a:pt x="18355" y="54191"/>
                  <a:pt x="17918" y="54039"/>
                </a:cubicBezTo>
                <a:cubicBezTo>
                  <a:pt x="18679" y="53620"/>
                  <a:pt x="19801" y="53677"/>
                  <a:pt x="20162" y="53183"/>
                </a:cubicBezTo>
                <a:cubicBezTo>
                  <a:pt x="19763" y="53430"/>
                  <a:pt x="18660" y="53734"/>
                  <a:pt x="17652" y="54001"/>
                </a:cubicBezTo>
                <a:cubicBezTo>
                  <a:pt x="16796" y="54229"/>
                  <a:pt x="15788" y="54590"/>
                  <a:pt x="15578" y="54495"/>
                </a:cubicBezTo>
                <a:cubicBezTo>
                  <a:pt x="14875" y="54838"/>
                  <a:pt x="12725" y="55389"/>
                  <a:pt x="11546" y="55808"/>
                </a:cubicBezTo>
                <a:cubicBezTo>
                  <a:pt x="11470" y="55808"/>
                  <a:pt x="11413" y="55770"/>
                  <a:pt x="11394" y="55674"/>
                </a:cubicBezTo>
                <a:cubicBezTo>
                  <a:pt x="11223" y="55827"/>
                  <a:pt x="11109" y="55960"/>
                  <a:pt x="10880" y="55903"/>
                </a:cubicBezTo>
                <a:cubicBezTo>
                  <a:pt x="10823" y="55712"/>
                  <a:pt x="10918" y="55865"/>
                  <a:pt x="11051" y="55808"/>
                </a:cubicBezTo>
                <a:cubicBezTo>
                  <a:pt x="10671" y="55655"/>
                  <a:pt x="9872" y="55979"/>
                  <a:pt x="9606" y="56112"/>
                </a:cubicBezTo>
                <a:cubicBezTo>
                  <a:pt x="7247" y="56721"/>
                  <a:pt x="3234" y="58204"/>
                  <a:pt x="229" y="59079"/>
                </a:cubicBezTo>
                <a:cubicBezTo>
                  <a:pt x="343" y="58851"/>
                  <a:pt x="1199" y="58451"/>
                  <a:pt x="1465" y="58642"/>
                </a:cubicBezTo>
                <a:cubicBezTo>
                  <a:pt x="1465" y="58566"/>
                  <a:pt x="1522" y="58528"/>
                  <a:pt x="1598" y="58394"/>
                </a:cubicBezTo>
                <a:cubicBezTo>
                  <a:pt x="1712" y="58509"/>
                  <a:pt x="1769" y="58261"/>
                  <a:pt x="1788" y="58471"/>
                </a:cubicBezTo>
                <a:cubicBezTo>
                  <a:pt x="1845" y="58166"/>
                  <a:pt x="2587" y="58318"/>
                  <a:pt x="2682" y="57957"/>
                </a:cubicBezTo>
                <a:cubicBezTo>
                  <a:pt x="2873" y="58090"/>
                  <a:pt x="3158" y="57919"/>
                  <a:pt x="3405" y="57843"/>
                </a:cubicBezTo>
                <a:cubicBezTo>
                  <a:pt x="3500" y="57786"/>
                  <a:pt x="3386" y="57767"/>
                  <a:pt x="3424" y="57634"/>
                </a:cubicBezTo>
                <a:cubicBezTo>
                  <a:pt x="3272" y="57634"/>
                  <a:pt x="3310" y="57748"/>
                  <a:pt x="3139" y="57748"/>
                </a:cubicBezTo>
                <a:cubicBezTo>
                  <a:pt x="3158" y="57805"/>
                  <a:pt x="3253" y="57767"/>
                  <a:pt x="3329" y="57748"/>
                </a:cubicBezTo>
                <a:cubicBezTo>
                  <a:pt x="3234" y="57862"/>
                  <a:pt x="3025" y="57900"/>
                  <a:pt x="2873" y="57957"/>
                </a:cubicBezTo>
                <a:cubicBezTo>
                  <a:pt x="2892" y="57881"/>
                  <a:pt x="2987" y="57843"/>
                  <a:pt x="3082" y="57805"/>
                </a:cubicBezTo>
                <a:cubicBezTo>
                  <a:pt x="2758" y="57805"/>
                  <a:pt x="2340" y="58033"/>
                  <a:pt x="2017" y="58090"/>
                </a:cubicBezTo>
                <a:cubicBezTo>
                  <a:pt x="1979" y="57900"/>
                  <a:pt x="2074" y="58071"/>
                  <a:pt x="2188" y="57995"/>
                </a:cubicBezTo>
                <a:cubicBezTo>
                  <a:pt x="2245" y="57957"/>
                  <a:pt x="2264" y="57881"/>
                  <a:pt x="2283" y="57824"/>
                </a:cubicBezTo>
                <a:cubicBezTo>
                  <a:pt x="2796" y="57843"/>
                  <a:pt x="2892" y="57386"/>
                  <a:pt x="3405" y="57519"/>
                </a:cubicBezTo>
                <a:cubicBezTo>
                  <a:pt x="3462" y="57462"/>
                  <a:pt x="3500" y="57386"/>
                  <a:pt x="3557" y="57329"/>
                </a:cubicBezTo>
                <a:cubicBezTo>
                  <a:pt x="3690" y="57462"/>
                  <a:pt x="4090" y="57329"/>
                  <a:pt x="4280" y="57234"/>
                </a:cubicBezTo>
                <a:cubicBezTo>
                  <a:pt x="4261" y="57177"/>
                  <a:pt x="4204" y="57196"/>
                  <a:pt x="4147" y="57196"/>
                </a:cubicBezTo>
                <a:cubicBezTo>
                  <a:pt x="4071" y="57063"/>
                  <a:pt x="4432" y="57177"/>
                  <a:pt x="4356" y="57044"/>
                </a:cubicBezTo>
                <a:cubicBezTo>
                  <a:pt x="4470" y="57063"/>
                  <a:pt x="4394" y="57139"/>
                  <a:pt x="4394" y="57196"/>
                </a:cubicBezTo>
                <a:cubicBezTo>
                  <a:pt x="4470" y="57177"/>
                  <a:pt x="4546" y="57158"/>
                  <a:pt x="4641" y="57139"/>
                </a:cubicBezTo>
                <a:cubicBezTo>
                  <a:pt x="4584" y="57101"/>
                  <a:pt x="4489" y="57120"/>
                  <a:pt x="4489" y="57025"/>
                </a:cubicBezTo>
                <a:cubicBezTo>
                  <a:pt x="4889" y="56949"/>
                  <a:pt x="5364" y="56606"/>
                  <a:pt x="5497" y="56797"/>
                </a:cubicBezTo>
                <a:cubicBezTo>
                  <a:pt x="5745" y="56606"/>
                  <a:pt x="6201" y="56397"/>
                  <a:pt x="6582" y="56340"/>
                </a:cubicBezTo>
                <a:cubicBezTo>
                  <a:pt x="6601" y="56435"/>
                  <a:pt x="6505" y="56492"/>
                  <a:pt x="6372" y="56492"/>
                </a:cubicBezTo>
                <a:cubicBezTo>
                  <a:pt x="6391" y="56606"/>
                  <a:pt x="6582" y="56473"/>
                  <a:pt x="6677" y="56492"/>
                </a:cubicBezTo>
                <a:cubicBezTo>
                  <a:pt x="6848" y="56397"/>
                  <a:pt x="6563" y="56359"/>
                  <a:pt x="6696" y="56264"/>
                </a:cubicBezTo>
                <a:cubicBezTo>
                  <a:pt x="6924" y="56207"/>
                  <a:pt x="6905" y="56435"/>
                  <a:pt x="7152" y="56340"/>
                </a:cubicBezTo>
                <a:cubicBezTo>
                  <a:pt x="7152" y="56207"/>
                  <a:pt x="6886" y="56416"/>
                  <a:pt x="6943" y="56226"/>
                </a:cubicBezTo>
                <a:cubicBezTo>
                  <a:pt x="7533" y="55998"/>
                  <a:pt x="7894" y="55922"/>
                  <a:pt x="8465" y="55732"/>
                </a:cubicBezTo>
                <a:cubicBezTo>
                  <a:pt x="8522" y="55941"/>
                  <a:pt x="8370" y="55732"/>
                  <a:pt x="8236" y="55827"/>
                </a:cubicBezTo>
                <a:cubicBezTo>
                  <a:pt x="8274" y="55884"/>
                  <a:pt x="8370" y="55903"/>
                  <a:pt x="8484" y="55884"/>
                </a:cubicBezTo>
                <a:cubicBezTo>
                  <a:pt x="8560" y="55846"/>
                  <a:pt x="8522" y="55770"/>
                  <a:pt x="8522" y="55712"/>
                </a:cubicBezTo>
                <a:cubicBezTo>
                  <a:pt x="8997" y="55636"/>
                  <a:pt x="9549" y="55332"/>
                  <a:pt x="9815" y="55332"/>
                </a:cubicBezTo>
                <a:cubicBezTo>
                  <a:pt x="9853" y="55275"/>
                  <a:pt x="9872" y="55218"/>
                  <a:pt x="9891" y="55142"/>
                </a:cubicBezTo>
                <a:cubicBezTo>
                  <a:pt x="10196" y="55161"/>
                  <a:pt x="10348" y="54952"/>
                  <a:pt x="10386" y="55085"/>
                </a:cubicBezTo>
                <a:cubicBezTo>
                  <a:pt x="10937" y="54628"/>
                  <a:pt x="11869" y="54761"/>
                  <a:pt x="12269" y="54248"/>
                </a:cubicBezTo>
                <a:cubicBezTo>
                  <a:pt x="12383" y="54571"/>
                  <a:pt x="12630" y="53963"/>
                  <a:pt x="12896" y="54229"/>
                </a:cubicBezTo>
                <a:cubicBezTo>
                  <a:pt x="13676" y="53677"/>
                  <a:pt x="15445" y="53373"/>
                  <a:pt x="16548" y="52954"/>
                </a:cubicBezTo>
                <a:cubicBezTo>
                  <a:pt x="16701" y="52954"/>
                  <a:pt x="16491" y="53050"/>
                  <a:pt x="16644" y="53088"/>
                </a:cubicBezTo>
                <a:cubicBezTo>
                  <a:pt x="16815" y="53069"/>
                  <a:pt x="16834" y="52974"/>
                  <a:pt x="16777" y="52840"/>
                </a:cubicBezTo>
                <a:cubicBezTo>
                  <a:pt x="16948" y="52802"/>
                  <a:pt x="17005" y="52878"/>
                  <a:pt x="16929" y="52974"/>
                </a:cubicBezTo>
                <a:cubicBezTo>
                  <a:pt x="17176" y="52650"/>
                  <a:pt x="17785" y="52783"/>
                  <a:pt x="17861" y="52384"/>
                </a:cubicBezTo>
                <a:lnTo>
                  <a:pt x="18165" y="52327"/>
                </a:lnTo>
                <a:cubicBezTo>
                  <a:pt x="18184" y="52422"/>
                  <a:pt x="17975" y="52403"/>
                  <a:pt x="17956" y="52479"/>
                </a:cubicBezTo>
                <a:cubicBezTo>
                  <a:pt x="18374" y="52498"/>
                  <a:pt x="19040" y="52022"/>
                  <a:pt x="19402" y="52213"/>
                </a:cubicBezTo>
                <a:cubicBezTo>
                  <a:pt x="19782" y="51832"/>
                  <a:pt x="20714" y="51813"/>
                  <a:pt x="21418" y="51452"/>
                </a:cubicBezTo>
                <a:cubicBezTo>
                  <a:pt x="21361" y="51357"/>
                  <a:pt x="21075" y="51509"/>
                  <a:pt x="20942" y="51509"/>
                </a:cubicBezTo>
                <a:cubicBezTo>
                  <a:pt x="20942" y="51433"/>
                  <a:pt x="21494" y="51262"/>
                  <a:pt x="21817" y="51205"/>
                </a:cubicBezTo>
                <a:cubicBezTo>
                  <a:pt x="21798" y="51414"/>
                  <a:pt x="21665" y="51243"/>
                  <a:pt x="21456" y="51338"/>
                </a:cubicBezTo>
                <a:cubicBezTo>
                  <a:pt x="21817" y="51642"/>
                  <a:pt x="22502" y="50938"/>
                  <a:pt x="23149" y="51033"/>
                </a:cubicBezTo>
                <a:cubicBezTo>
                  <a:pt x="23225" y="50995"/>
                  <a:pt x="23187" y="50862"/>
                  <a:pt x="23111" y="50881"/>
                </a:cubicBezTo>
                <a:cubicBezTo>
                  <a:pt x="23301" y="50862"/>
                  <a:pt x="23872" y="50843"/>
                  <a:pt x="24100" y="50824"/>
                </a:cubicBezTo>
                <a:cubicBezTo>
                  <a:pt x="24195" y="50653"/>
                  <a:pt x="24347" y="50520"/>
                  <a:pt x="24518" y="50406"/>
                </a:cubicBezTo>
                <a:cubicBezTo>
                  <a:pt x="24480" y="50691"/>
                  <a:pt x="24823" y="50672"/>
                  <a:pt x="24613" y="50824"/>
                </a:cubicBezTo>
                <a:cubicBezTo>
                  <a:pt x="24804" y="50824"/>
                  <a:pt x="25336" y="50691"/>
                  <a:pt x="25602" y="50501"/>
                </a:cubicBezTo>
                <a:cubicBezTo>
                  <a:pt x="25450" y="50482"/>
                  <a:pt x="25241" y="50558"/>
                  <a:pt x="24937" y="50634"/>
                </a:cubicBezTo>
                <a:cubicBezTo>
                  <a:pt x="25488" y="50330"/>
                  <a:pt x="25793" y="50292"/>
                  <a:pt x="26344" y="50177"/>
                </a:cubicBezTo>
                <a:cubicBezTo>
                  <a:pt x="26325" y="50215"/>
                  <a:pt x="26287" y="50273"/>
                  <a:pt x="26306" y="50349"/>
                </a:cubicBezTo>
                <a:cubicBezTo>
                  <a:pt x="26553" y="50292"/>
                  <a:pt x="26801" y="50254"/>
                  <a:pt x="26953" y="50139"/>
                </a:cubicBezTo>
                <a:cubicBezTo>
                  <a:pt x="26915" y="50082"/>
                  <a:pt x="26858" y="50063"/>
                  <a:pt x="26763" y="50082"/>
                </a:cubicBezTo>
                <a:cubicBezTo>
                  <a:pt x="27200" y="49911"/>
                  <a:pt x="27752" y="49474"/>
                  <a:pt x="28132" y="49740"/>
                </a:cubicBezTo>
                <a:cubicBezTo>
                  <a:pt x="28227" y="49702"/>
                  <a:pt x="28246" y="49607"/>
                  <a:pt x="28189" y="49493"/>
                </a:cubicBezTo>
                <a:cubicBezTo>
                  <a:pt x="28417" y="49512"/>
                  <a:pt x="28322" y="49588"/>
                  <a:pt x="28570" y="49474"/>
                </a:cubicBezTo>
                <a:cubicBezTo>
                  <a:pt x="28475" y="49417"/>
                  <a:pt x="28532" y="49398"/>
                  <a:pt x="28532" y="49322"/>
                </a:cubicBezTo>
                <a:cubicBezTo>
                  <a:pt x="28627" y="49322"/>
                  <a:pt x="28532" y="49360"/>
                  <a:pt x="28551" y="49417"/>
                </a:cubicBezTo>
                <a:cubicBezTo>
                  <a:pt x="29996" y="49169"/>
                  <a:pt x="30890" y="48732"/>
                  <a:pt x="32374" y="48275"/>
                </a:cubicBezTo>
                <a:cubicBezTo>
                  <a:pt x="32412" y="48561"/>
                  <a:pt x="32469" y="48066"/>
                  <a:pt x="32526" y="48351"/>
                </a:cubicBezTo>
                <a:cubicBezTo>
                  <a:pt x="32564" y="48237"/>
                  <a:pt x="32678" y="48142"/>
                  <a:pt x="32754" y="48294"/>
                </a:cubicBezTo>
                <a:cubicBezTo>
                  <a:pt x="33934" y="47724"/>
                  <a:pt x="35417" y="47648"/>
                  <a:pt x="36806" y="47039"/>
                </a:cubicBezTo>
                <a:cubicBezTo>
                  <a:pt x="36673" y="47001"/>
                  <a:pt x="36558" y="46963"/>
                  <a:pt x="36406" y="46963"/>
                </a:cubicBezTo>
                <a:cubicBezTo>
                  <a:pt x="36349" y="46982"/>
                  <a:pt x="36387" y="47058"/>
                  <a:pt x="36387" y="47134"/>
                </a:cubicBezTo>
                <a:lnTo>
                  <a:pt x="36083" y="47191"/>
                </a:lnTo>
                <a:cubicBezTo>
                  <a:pt x="36064" y="47096"/>
                  <a:pt x="36273" y="47115"/>
                  <a:pt x="36235" y="47001"/>
                </a:cubicBezTo>
                <a:cubicBezTo>
                  <a:pt x="36045" y="47001"/>
                  <a:pt x="36026" y="47096"/>
                  <a:pt x="35893" y="47134"/>
                </a:cubicBezTo>
                <a:cubicBezTo>
                  <a:pt x="35893" y="47172"/>
                  <a:pt x="35969" y="47153"/>
                  <a:pt x="36007" y="47153"/>
                </a:cubicBezTo>
                <a:cubicBezTo>
                  <a:pt x="36026" y="47267"/>
                  <a:pt x="35760" y="47229"/>
                  <a:pt x="35664" y="47286"/>
                </a:cubicBezTo>
                <a:cubicBezTo>
                  <a:pt x="35969" y="46944"/>
                  <a:pt x="35474" y="47324"/>
                  <a:pt x="35436" y="47381"/>
                </a:cubicBezTo>
                <a:cubicBezTo>
                  <a:pt x="35303" y="47419"/>
                  <a:pt x="35436" y="47248"/>
                  <a:pt x="35531" y="47248"/>
                </a:cubicBezTo>
                <a:cubicBezTo>
                  <a:pt x="35246" y="47153"/>
                  <a:pt x="35113" y="47534"/>
                  <a:pt x="34732" y="47534"/>
                </a:cubicBezTo>
                <a:cubicBezTo>
                  <a:pt x="34485" y="47477"/>
                  <a:pt x="35056" y="47496"/>
                  <a:pt x="34999" y="47381"/>
                </a:cubicBezTo>
                <a:cubicBezTo>
                  <a:pt x="34599" y="47534"/>
                  <a:pt x="34371" y="47438"/>
                  <a:pt x="34010" y="47743"/>
                </a:cubicBezTo>
                <a:cubicBezTo>
                  <a:pt x="33762" y="47629"/>
                  <a:pt x="33610" y="47762"/>
                  <a:pt x="33325" y="47743"/>
                </a:cubicBezTo>
                <a:cubicBezTo>
                  <a:pt x="33401" y="47496"/>
                  <a:pt x="34010" y="47496"/>
                  <a:pt x="34124" y="47400"/>
                </a:cubicBezTo>
                <a:cubicBezTo>
                  <a:pt x="33591" y="47400"/>
                  <a:pt x="33192" y="47648"/>
                  <a:pt x="32583" y="47800"/>
                </a:cubicBezTo>
                <a:cubicBezTo>
                  <a:pt x="32754" y="47990"/>
                  <a:pt x="33002" y="47686"/>
                  <a:pt x="33268" y="47762"/>
                </a:cubicBezTo>
                <a:cubicBezTo>
                  <a:pt x="33040" y="48028"/>
                  <a:pt x="32697" y="47800"/>
                  <a:pt x="32564" y="48009"/>
                </a:cubicBezTo>
                <a:cubicBezTo>
                  <a:pt x="32393" y="48009"/>
                  <a:pt x="32621" y="47876"/>
                  <a:pt x="32526" y="47762"/>
                </a:cubicBezTo>
                <a:cubicBezTo>
                  <a:pt x="32146" y="48085"/>
                  <a:pt x="31461" y="47990"/>
                  <a:pt x="31366" y="48218"/>
                </a:cubicBezTo>
                <a:cubicBezTo>
                  <a:pt x="30776" y="48237"/>
                  <a:pt x="30186" y="48370"/>
                  <a:pt x="29521" y="48675"/>
                </a:cubicBezTo>
                <a:cubicBezTo>
                  <a:pt x="29502" y="48580"/>
                  <a:pt x="29445" y="48542"/>
                  <a:pt x="29369" y="48542"/>
                </a:cubicBezTo>
                <a:cubicBezTo>
                  <a:pt x="29159" y="48599"/>
                  <a:pt x="29521" y="48751"/>
                  <a:pt x="29350" y="48770"/>
                </a:cubicBezTo>
                <a:cubicBezTo>
                  <a:pt x="29121" y="48713"/>
                  <a:pt x="29178" y="48637"/>
                  <a:pt x="28855" y="48770"/>
                </a:cubicBezTo>
                <a:cubicBezTo>
                  <a:pt x="28893" y="48808"/>
                  <a:pt x="28931" y="48846"/>
                  <a:pt x="29007" y="48846"/>
                </a:cubicBezTo>
                <a:cubicBezTo>
                  <a:pt x="28722" y="48979"/>
                  <a:pt x="28379" y="49074"/>
                  <a:pt x="27999" y="49112"/>
                </a:cubicBezTo>
                <a:cubicBezTo>
                  <a:pt x="27999" y="49112"/>
                  <a:pt x="27923" y="48979"/>
                  <a:pt x="27904" y="48979"/>
                </a:cubicBezTo>
                <a:cubicBezTo>
                  <a:pt x="27714" y="48960"/>
                  <a:pt x="27352" y="49360"/>
                  <a:pt x="27181" y="49131"/>
                </a:cubicBezTo>
                <a:cubicBezTo>
                  <a:pt x="27048" y="49131"/>
                  <a:pt x="27086" y="49226"/>
                  <a:pt x="27105" y="49302"/>
                </a:cubicBezTo>
                <a:cubicBezTo>
                  <a:pt x="26839" y="49302"/>
                  <a:pt x="26477" y="49417"/>
                  <a:pt x="26325" y="49531"/>
                </a:cubicBezTo>
                <a:cubicBezTo>
                  <a:pt x="26268" y="49493"/>
                  <a:pt x="26249" y="49417"/>
                  <a:pt x="26230" y="49341"/>
                </a:cubicBezTo>
                <a:cubicBezTo>
                  <a:pt x="26021" y="49322"/>
                  <a:pt x="26173" y="49512"/>
                  <a:pt x="26097" y="49588"/>
                </a:cubicBezTo>
                <a:cubicBezTo>
                  <a:pt x="25793" y="49436"/>
                  <a:pt x="25678" y="49740"/>
                  <a:pt x="25507" y="49759"/>
                </a:cubicBezTo>
                <a:cubicBezTo>
                  <a:pt x="25355" y="49778"/>
                  <a:pt x="25450" y="49588"/>
                  <a:pt x="25469" y="49550"/>
                </a:cubicBezTo>
                <a:cubicBezTo>
                  <a:pt x="25184" y="49626"/>
                  <a:pt x="25374" y="49721"/>
                  <a:pt x="25412" y="49892"/>
                </a:cubicBezTo>
                <a:cubicBezTo>
                  <a:pt x="25241" y="49892"/>
                  <a:pt x="25336" y="49835"/>
                  <a:pt x="25184" y="49721"/>
                </a:cubicBezTo>
                <a:cubicBezTo>
                  <a:pt x="25108" y="49797"/>
                  <a:pt x="24785" y="50120"/>
                  <a:pt x="24842" y="49854"/>
                </a:cubicBezTo>
                <a:cubicBezTo>
                  <a:pt x="24518" y="50025"/>
                  <a:pt x="24233" y="50235"/>
                  <a:pt x="23719" y="50158"/>
                </a:cubicBezTo>
                <a:cubicBezTo>
                  <a:pt x="23681" y="50330"/>
                  <a:pt x="23529" y="50158"/>
                  <a:pt x="23567" y="50349"/>
                </a:cubicBezTo>
                <a:cubicBezTo>
                  <a:pt x="23434" y="50349"/>
                  <a:pt x="23301" y="50349"/>
                  <a:pt x="23244" y="50254"/>
                </a:cubicBezTo>
                <a:cubicBezTo>
                  <a:pt x="22787" y="50729"/>
                  <a:pt x="21950" y="50672"/>
                  <a:pt x="21456" y="50957"/>
                </a:cubicBezTo>
                <a:cubicBezTo>
                  <a:pt x="21456" y="51109"/>
                  <a:pt x="21779" y="50843"/>
                  <a:pt x="21722" y="51071"/>
                </a:cubicBezTo>
                <a:cubicBezTo>
                  <a:pt x="21532" y="51090"/>
                  <a:pt x="21418" y="51262"/>
                  <a:pt x="21247" y="51167"/>
                </a:cubicBezTo>
                <a:cubicBezTo>
                  <a:pt x="21190" y="51052"/>
                  <a:pt x="21532" y="51148"/>
                  <a:pt x="21399" y="50976"/>
                </a:cubicBezTo>
                <a:cubicBezTo>
                  <a:pt x="21380" y="50862"/>
                  <a:pt x="21018" y="51167"/>
                  <a:pt x="21247" y="51167"/>
                </a:cubicBezTo>
                <a:cubicBezTo>
                  <a:pt x="21247" y="51319"/>
                  <a:pt x="21056" y="51224"/>
                  <a:pt x="21113" y="51090"/>
                </a:cubicBezTo>
                <a:cubicBezTo>
                  <a:pt x="20999" y="51148"/>
                  <a:pt x="20733" y="51109"/>
                  <a:pt x="20752" y="51224"/>
                </a:cubicBezTo>
                <a:cubicBezTo>
                  <a:pt x="20847" y="51357"/>
                  <a:pt x="20942" y="51090"/>
                  <a:pt x="21075" y="51205"/>
                </a:cubicBezTo>
                <a:cubicBezTo>
                  <a:pt x="20847" y="51414"/>
                  <a:pt x="20258" y="51490"/>
                  <a:pt x="19820" y="51490"/>
                </a:cubicBezTo>
                <a:cubicBezTo>
                  <a:pt x="19858" y="51528"/>
                  <a:pt x="19972" y="51509"/>
                  <a:pt x="19972" y="51604"/>
                </a:cubicBezTo>
                <a:cubicBezTo>
                  <a:pt x="19839" y="51547"/>
                  <a:pt x="19820" y="51642"/>
                  <a:pt x="19668" y="51680"/>
                </a:cubicBezTo>
                <a:cubicBezTo>
                  <a:pt x="19611" y="51566"/>
                  <a:pt x="19687" y="51528"/>
                  <a:pt x="19687" y="51452"/>
                </a:cubicBezTo>
                <a:cubicBezTo>
                  <a:pt x="19535" y="51547"/>
                  <a:pt x="19364" y="51623"/>
                  <a:pt x="19383" y="51794"/>
                </a:cubicBezTo>
                <a:cubicBezTo>
                  <a:pt x="19249" y="51794"/>
                  <a:pt x="19268" y="51528"/>
                  <a:pt x="19307" y="51490"/>
                </a:cubicBezTo>
                <a:cubicBezTo>
                  <a:pt x="19116" y="51509"/>
                  <a:pt x="19249" y="51718"/>
                  <a:pt x="19135" y="51794"/>
                </a:cubicBezTo>
                <a:cubicBezTo>
                  <a:pt x="18241" y="52099"/>
                  <a:pt x="17366" y="52327"/>
                  <a:pt x="16491" y="52574"/>
                </a:cubicBezTo>
                <a:cubicBezTo>
                  <a:pt x="16777" y="52194"/>
                  <a:pt x="17423" y="52232"/>
                  <a:pt x="18051" y="51984"/>
                </a:cubicBezTo>
                <a:cubicBezTo>
                  <a:pt x="17633" y="51813"/>
                  <a:pt x="16720" y="52365"/>
                  <a:pt x="16035" y="52517"/>
                </a:cubicBezTo>
                <a:cubicBezTo>
                  <a:pt x="16073" y="52631"/>
                  <a:pt x="16301" y="52479"/>
                  <a:pt x="16396" y="52498"/>
                </a:cubicBezTo>
                <a:cubicBezTo>
                  <a:pt x="16396" y="52631"/>
                  <a:pt x="16225" y="52688"/>
                  <a:pt x="16168" y="52821"/>
                </a:cubicBezTo>
                <a:cubicBezTo>
                  <a:pt x="15883" y="52935"/>
                  <a:pt x="16244" y="52593"/>
                  <a:pt x="15940" y="52707"/>
                </a:cubicBezTo>
                <a:cubicBezTo>
                  <a:pt x="15864" y="52745"/>
                  <a:pt x="15978" y="52764"/>
                  <a:pt x="15978" y="52859"/>
                </a:cubicBezTo>
                <a:cubicBezTo>
                  <a:pt x="14665" y="53297"/>
                  <a:pt x="13182" y="53848"/>
                  <a:pt x="12155" y="53963"/>
                </a:cubicBezTo>
                <a:cubicBezTo>
                  <a:pt x="12022" y="54172"/>
                  <a:pt x="11280" y="54457"/>
                  <a:pt x="10842" y="54248"/>
                </a:cubicBezTo>
                <a:cubicBezTo>
                  <a:pt x="10956" y="54362"/>
                  <a:pt x="10804" y="54419"/>
                  <a:pt x="10519" y="54533"/>
                </a:cubicBezTo>
                <a:cubicBezTo>
                  <a:pt x="10443" y="54476"/>
                  <a:pt x="10481" y="54457"/>
                  <a:pt x="10481" y="54362"/>
                </a:cubicBezTo>
                <a:cubicBezTo>
                  <a:pt x="10291" y="54723"/>
                  <a:pt x="9910" y="54438"/>
                  <a:pt x="9758" y="54742"/>
                </a:cubicBezTo>
                <a:cubicBezTo>
                  <a:pt x="9606" y="54761"/>
                  <a:pt x="9511" y="54723"/>
                  <a:pt x="9473" y="54590"/>
                </a:cubicBezTo>
                <a:cubicBezTo>
                  <a:pt x="9435" y="54685"/>
                  <a:pt x="9264" y="54800"/>
                  <a:pt x="9359" y="54609"/>
                </a:cubicBezTo>
                <a:cubicBezTo>
                  <a:pt x="9168" y="54609"/>
                  <a:pt x="9283" y="54761"/>
                  <a:pt x="9283" y="54857"/>
                </a:cubicBezTo>
                <a:cubicBezTo>
                  <a:pt x="9092" y="54895"/>
                  <a:pt x="9130" y="54647"/>
                  <a:pt x="8940" y="54704"/>
                </a:cubicBezTo>
                <a:cubicBezTo>
                  <a:pt x="8712" y="54780"/>
                  <a:pt x="9035" y="54876"/>
                  <a:pt x="8788" y="54895"/>
                </a:cubicBezTo>
                <a:cubicBezTo>
                  <a:pt x="8731" y="54685"/>
                  <a:pt x="8750" y="54895"/>
                  <a:pt x="8674" y="54933"/>
                </a:cubicBezTo>
                <a:cubicBezTo>
                  <a:pt x="8446" y="54990"/>
                  <a:pt x="8674" y="54838"/>
                  <a:pt x="8522" y="54800"/>
                </a:cubicBezTo>
                <a:cubicBezTo>
                  <a:pt x="8446" y="54819"/>
                  <a:pt x="8484" y="54895"/>
                  <a:pt x="8503" y="54971"/>
                </a:cubicBezTo>
                <a:cubicBezTo>
                  <a:pt x="8331" y="54971"/>
                  <a:pt x="8255" y="54819"/>
                  <a:pt x="8274" y="55066"/>
                </a:cubicBezTo>
                <a:lnTo>
                  <a:pt x="8046" y="54952"/>
                </a:lnTo>
                <a:cubicBezTo>
                  <a:pt x="7951" y="55028"/>
                  <a:pt x="7894" y="55104"/>
                  <a:pt x="7856" y="55218"/>
                </a:cubicBezTo>
                <a:cubicBezTo>
                  <a:pt x="7780" y="55218"/>
                  <a:pt x="7780" y="55123"/>
                  <a:pt x="7761" y="55066"/>
                </a:cubicBezTo>
                <a:cubicBezTo>
                  <a:pt x="7495" y="55142"/>
                  <a:pt x="7837" y="55408"/>
                  <a:pt x="7913" y="55199"/>
                </a:cubicBezTo>
                <a:cubicBezTo>
                  <a:pt x="8103" y="55256"/>
                  <a:pt x="7742" y="55370"/>
                  <a:pt x="7571" y="55370"/>
                </a:cubicBezTo>
                <a:cubicBezTo>
                  <a:pt x="7742" y="55218"/>
                  <a:pt x="7590" y="55351"/>
                  <a:pt x="7533" y="55180"/>
                </a:cubicBezTo>
                <a:cubicBezTo>
                  <a:pt x="7247" y="55370"/>
                  <a:pt x="7133" y="55180"/>
                  <a:pt x="6962" y="55465"/>
                </a:cubicBezTo>
                <a:cubicBezTo>
                  <a:pt x="6905" y="55465"/>
                  <a:pt x="6905" y="55370"/>
                  <a:pt x="6886" y="55313"/>
                </a:cubicBezTo>
                <a:cubicBezTo>
                  <a:pt x="6277" y="55522"/>
                  <a:pt x="5592" y="55960"/>
                  <a:pt x="5193" y="55903"/>
                </a:cubicBezTo>
                <a:cubicBezTo>
                  <a:pt x="5193" y="55960"/>
                  <a:pt x="5231" y="55979"/>
                  <a:pt x="5269" y="55998"/>
                </a:cubicBezTo>
                <a:cubicBezTo>
                  <a:pt x="4870" y="56055"/>
                  <a:pt x="4527" y="56302"/>
                  <a:pt x="4128" y="56454"/>
                </a:cubicBezTo>
                <a:cubicBezTo>
                  <a:pt x="4014" y="56492"/>
                  <a:pt x="3995" y="56378"/>
                  <a:pt x="3976" y="56378"/>
                </a:cubicBezTo>
                <a:cubicBezTo>
                  <a:pt x="3881" y="56416"/>
                  <a:pt x="3862" y="56549"/>
                  <a:pt x="3766" y="56587"/>
                </a:cubicBezTo>
                <a:cubicBezTo>
                  <a:pt x="3481" y="56702"/>
                  <a:pt x="2892" y="56721"/>
                  <a:pt x="2454" y="56873"/>
                </a:cubicBezTo>
                <a:cubicBezTo>
                  <a:pt x="2036" y="57025"/>
                  <a:pt x="1712" y="57158"/>
                  <a:pt x="1408" y="57253"/>
                </a:cubicBezTo>
                <a:cubicBezTo>
                  <a:pt x="1389" y="57272"/>
                  <a:pt x="932" y="57577"/>
                  <a:pt x="799" y="57329"/>
                </a:cubicBezTo>
                <a:cubicBezTo>
                  <a:pt x="609" y="57329"/>
                  <a:pt x="723" y="57481"/>
                  <a:pt x="723" y="57577"/>
                </a:cubicBezTo>
                <a:cubicBezTo>
                  <a:pt x="590" y="57577"/>
                  <a:pt x="419" y="57577"/>
                  <a:pt x="514" y="57462"/>
                </a:cubicBezTo>
                <a:cubicBezTo>
                  <a:pt x="286" y="57558"/>
                  <a:pt x="229" y="57691"/>
                  <a:pt x="0" y="57672"/>
                </a:cubicBezTo>
                <a:cubicBezTo>
                  <a:pt x="666" y="57177"/>
                  <a:pt x="1788" y="56949"/>
                  <a:pt x="2720" y="56606"/>
                </a:cubicBezTo>
                <a:cubicBezTo>
                  <a:pt x="2606" y="56530"/>
                  <a:pt x="2473" y="56511"/>
                  <a:pt x="2321" y="56530"/>
                </a:cubicBezTo>
                <a:cubicBezTo>
                  <a:pt x="2093" y="56568"/>
                  <a:pt x="3120" y="56093"/>
                  <a:pt x="3215" y="56321"/>
                </a:cubicBezTo>
                <a:cubicBezTo>
                  <a:pt x="3462" y="56226"/>
                  <a:pt x="3557" y="56302"/>
                  <a:pt x="3614" y="56131"/>
                </a:cubicBezTo>
                <a:cubicBezTo>
                  <a:pt x="3881" y="56321"/>
                  <a:pt x="4432" y="55979"/>
                  <a:pt x="4756" y="55884"/>
                </a:cubicBezTo>
                <a:cubicBezTo>
                  <a:pt x="4737" y="55770"/>
                  <a:pt x="4527" y="55922"/>
                  <a:pt x="4432" y="55903"/>
                </a:cubicBezTo>
                <a:cubicBezTo>
                  <a:pt x="4489" y="55732"/>
                  <a:pt x="5022" y="55636"/>
                  <a:pt x="5136" y="55636"/>
                </a:cubicBezTo>
                <a:cubicBezTo>
                  <a:pt x="5136" y="55693"/>
                  <a:pt x="5060" y="55693"/>
                  <a:pt x="5022" y="55712"/>
                </a:cubicBezTo>
                <a:cubicBezTo>
                  <a:pt x="5041" y="55827"/>
                  <a:pt x="5231" y="55693"/>
                  <a:pt x="5326" y="55712"/>
                </a:cubicBezTo>
                <a:cubicBezTo>
                  <a:pt x="5269" y="55674"/>
                  <a:pt x="5212" y="55655"/>
                  <a:pt x="5136" y="55636"/>
                </a:cubicBezTo>
                <a:cubicBezTo>
                  <a:pt x="5307" y="55522"/>
                  <a:pt x="5554" y="55446"/>
                  <a:pt x="5821" y="55389"/>
                </a:cubicBezTo>
                <a:cubicBezTo>
                  <a:pt x="6163" y="55275"/>
                  <a:pt x="5497" y="55560"/>
                  <a:pt x="5383" y="55636"/>
                </a:cubicBezTo>
                <a:cubicBezTo>
                  <a:pt x="6049" y="55560"/>
                  <a:pt x="7114" y="54971"/>
                  <a:pt x="7514" y="55066"/>
                </a:cubicBezTo>
                <a:cubicBezTo>
                  <a:pt x="7590" y="54914"/>
                  <a:pt x="7761" y="55009"/>
                  <a:pt x="7742" y="54742"/>
                </a:cubicBezTo>
                <a:cubicBezTo>
                  <a:pt x="7894" y="54933"/>
                  <a:pt x="8084" y="54628"/>
                  <a:pt x="8198" y="54819"/>
                </a:cubicBezTo>
                <a:cubicBezTo>
                  <a:pt x="8293" y="54780"/>
                  <a:pt x="8160" y="54761"/>
                  <a:pt x="8160" y="54666"/>
                </a:cubicBezTo>
                <a:cubicBezTo>
                  <a:pt x="9206" y="54305"/>
                  <a:pt x="10614" y="53925"/>
                  <a:pt x="11261" y="53601"/>
                </a:cubicBezTo>
                <a:cubicBezTo>
                  <a:pt x="11185" y="53563"/>
                  <a:pt x="11166" y="53430"/>
                  <a:pt x="11032" y="53449"/>
                </a:cubicBezTo>
                <a:cubicBezTo>
                  <a:pt x="10937" y="53506"/>
                  <a:pt x="11013" y="53563"/>
                  <a:pt x="11109" y="53525"/>
                </a:cubicBezTo>
                <a:cubicBezTo>
                  <a:pt x="11128" y="53715"/>
                  <a:pt x="10956" y="53563"/>
                  <a:pt x="10956" y="53677"/>
                </a:cubicBezTo>
                <a:cubicBezTo>
                  <a:pt x="10899" y="53677"/>
                  <a:pt x="10899" y="53582"/>
                  <a:pt x="10823" y="53601"/>
                </a:cubicBezTo>
                <a:cubicBezTo>
                  <a:pt x="10861" y="53392"/>
                  <a:pt x="11109" y="53392"/>
                  <a:pt x="11147" y="53107"/>
                </a:cubicBezTo>
                <a:cubicBezTo>
                  <a:pt x="11603" y="53183"/>
                  <a:pt x="11736" y="52802"/>
                  <a:pt x="12174" y="52935"/>
                </a:cubicBezTo>
                <a:cubicBezTo>
                  <a:pt x="12307" y="52878"/>
                  <a:pt x="12079" y="52859"/>
                  <a:pt x="12193" y="52764"/>
                </a:cubicBezTo>
                <a:cubicBezTo>
                  <a:pt x="12364" y="52954"/>
                  <a:pt x="12307" y="52612"/>
                  <a:pt x="12459" y="52821"/>
                </a:cubicBezTo>
                <a:cubicBezTo>
                  <a:pt x="12440" y="52993"/>
                  <a:pt x="11698" y="52993"/>
                  <a:pt x="11622" y="53259"/>
                </a:cubicBezTo>
                <a:cubicBezTo>
                  <a:pt x="11527" y="53221"/>
                  <a:pt x="11584" y="53183"/>
                  <a:pt x="11584" y="53107"/>
                </a:cubicBezTo>
                <a:cubicBezTo>
                  <a:pt x="11280" y="53354"/>
                  <a:pt x="11793" y="53335"/>
                  <a:pt x="11850" y="53487"/>
                </a:cubicBezTo>
                <a:cubicBezTo>
                  <a:pt x="11983" y="53449"/>
                  <a:pt x="11945" y="53316"/>
                  <a:pt x="11983" y="53240"/>
                </a:cubicBezTo>
                <a:cubicBezTo>
                  <a:pt x="11945" y="53069"/>
                  <a:pt x="11831" y="53506"/>
                  <a:pt x="11793" y="53221"/>
                </a:cubicBezTo>
                <a:cubicBezTo>
                  <a:pt x="11983" y="53183"/>
                  <a:pt x="12041" y="53050"/>
                  <a:pt x="12250" y="53012"/>
                </a:cubicBezTo>
                <a:cubicBezTo>
                  <a:pt x="12421" y="53107"/>
                  <a:pt x="12345" y="53145"/>
                  <a:pt x="12440" y="53240"/>
                </a:cubicBezTo>
                <a:cubicBezTo>
                  <a:pt x="12725" y="52993"/>
                  <a:pt x="13315" y="53031"/>
                  <a:pt x="13524" y="52802"/>
                </a:cubicBezTo>
                <a:cubicBezTo>
                  <a:pt x="13410" y="52745"/>
                  <a:pt x="13220" y="52935"/>
                  <a:pt x="13239" y="52593"/>
                </a:cubicBezTo>
                <a:cubicBezTo>
                  <a:pt x="13068" y="52840"/>
                  <a:pt x="12839" y="52764"/>
                  <a:pt x="12554" y="52897"/>
                </a:cubicBezTo>
                <a:cubicBezTo>
                  <a:pt x="12478" y="52745"/>
                  <a:pt x="12516" y="52688"/>
                  <a:pt x="12440" y="52650"/>
                </a:cubicBezTo>
                <a:cubicBezTo>
                  <a:pt x="12459" y="52555"/>
                  <a:pt x="12935" y="52764"/>
                  <a:pt x="12896" y="52441"/>
                </a:cubicBezTo>
                <a:cubicBezTo>
                  <a:pt x="13106" y="52517"/>
                  <a:pt x="13391" y="52403"/>
                  <a:pt x="13581" y="52194"/>
                </a:cubicBezTo>
                <a:cubicBezTo>
                  <a:pt x="14152" y="52213"/>
                  <a:pt x="14913" y="51813"/>
                  <a:pt x="15635" y="51585"/>
                </a:cubicBezTo>
                <a:cubicBezTo>
                  <a:pt x="15483" y="51528"/>
                  <a:pt x="15217" y="51623"/>
                  <a:pt x="15027" y="51661"/>
                </a:cubicBezTo>
                <a:cubicBezTo>
                  <a:pt x="15008" y="51414"/>
                  <a:pt x="15236" y="51509"/>
                  <a:pt x="15426" y="51471"/>
                </a:cubicBezTo>
                <a:cubicBezTo>
                  <a:pt x="15350" y="51414"/>
                  <a:pt x="15236" y="51414"/>
                  <a:pt x="15255" y="51243"/>
                </a:cubicBezTo>
                <a:cubicBezTo>
                  <a:pt x="14761" y="51319"/>
                  <a:pt x="14761" y="51471"/>
                  <a:pt x="14342" y="51642"/>
                </a:cubicBezTo>
                <a:cubicBezTo>
                  <a:pt x="14323" y="51585"/>
                  <a:pt x="14323" y="51509"/>
                  <a:pt x="14247" y="51509"/>
                </a:cubicBezTo>
                <a:cubicBezTo>
                  <a:pt x="14076" y="51509"/>
                  <a:pt x="14247" y="51775"/>
                  <a:pt x="14076" y="51547"/>
                </a:cubicBezTo>
                <a:cubicBezTo>
                  <a:pt x="14000" y="51585"/>
                  <a:pt x="14057" y="51680"/>
                  <a:pt x="14057" y="51775"/>
                </a:cubicBezTo>
                <a:cubicBezTo>
                  <a:pt x="13771" y="51623"/>
                  <a:pt x="13524" y="52003"/>
                  <a:pt x="13334" y="51927"/>
                </a:cubicBezTo>
                <a:cubicBezTo>
                  <a:pt x="13315" y="52041"/>
                  <a:pt x="13638" y="52099"/>
                  <a:pt x="13524" y="51927"/>
                </a:cubicBezTo>
                <a:cubicBezTo>
                  <a:pt x="13790" y="52175"/>
                  <a:pt x="13125" y="52213"/>
                  <a:pt x="12973" y="52270"/>
                </a:cubicBezTo>
                <a:cubicBezTo>
                  <a:pt x="11546" y="52764"/>
                  <a:pt x="9359" y="53582"/>
                  <a:pt x="7590" y="53982"/>
                </a:cubicBezTo>
                <a:cubicBezTo>
                  <a:pt x="8008" y="53620"/>
                  <a:pt x="8902" y="53506"/>
                  <a:pt x="9492" y="53240"/>
                </a:cubicBezTo>
                <a:cubicBezTo>
                  <a:pt x="8883" y="53259"/>
                  <a:pt x="8084" y="53696"/>
                  <a:pt x="7552" y="53772"/>
                </a:cubicBezTo>
                <a:cubicBezTo>
                  <a:pt x="8179" y="53544"/>
                  <a:pt x="8883" y="53126"/>
                  <a:pt x="9359" y="53164"/>
                </a:cubicBezTo>
                <a:cubicBezTo>
                  <a:pt x="9378" y="52974"/>
                  <a:pt x="9492" y="53069"/>
                  <a:pt x="9492" y="52916"/>
                </a:cubicBezTo>
                <a:cubicBezTo>
                  <a:pt x="9663" y="52916"/>
                  <a:pt x="9910" y="53031"/>
                  <a:pt x="9720" y="53126"/>
                </a:cubicBezTo>
                <a:cubicBezTo>
                  <a:pt x="9986" y="53126"/>
                  <a:pt x="9796" y="52878"/>
                  <a:pt x="9891" y="52783"/>
                </a:cubicBezTo>
                <a:cubicBezTo>
                  <a:pt x="10100" y="52802"/>
                  <a:pt x="10367" y="52726"/>
                  <a:pt x="10481" y="52593"/>
                </a:cubicBezTo>
                <a:cubicBezTo>
                  <a:pt x="10157" y="52555"/>
                  <a:pt x="9454" y="52954"/>
                  <a:pt x="9054" y="52897"/>
                </a:cubicBezTo>
                <a:cubicBezTo>
                  <a:pt x="9340" y="52764"/>
                  <a:pt x="9986" y="52612"/>
                  <a:pt x="10500" y="52384"/>
                </a:cubicBezTo>
                <a:cubicBezTo>
                  <a:pt x="10500" y="52479"/>
                  <a:pt x="10576" y="52460"/>
                  <a:pt x="10576" y="52422"/>
                </a:cubicBezTo>
                <a:cubicBezTo>
                  <a:pt x="10747" y="52403"/>
                  <a:pt x="10500" y="52517"/>
                  <a:pt x="10538" y="52574"/>
                </a:cubicBezTo>
                <a:cubicBezTo>
                  <a:pt x="11051" y="52707"/>
                  <a:pt x="11603" y="52099"/>
                  <a:pt x="12364" y="52022"/>
                </a:cubicBezTo>
                <a:cubicBezTo>
                  <a:pt x="11964" y="51813"/>
                  <a:pt x="11109" y="52555"/>
                  <a:pt x="10728" y="52270"/>
                </a:cubicBezTo>
                <a:cubicBezTo>
                  <a:pt x="10785" y="52251"/>
                  <a:pt x="10785" y="52327"/>
                  <a:pt x="10804" y="52365"/>
                </a:cubicBezTo>
                <a:cubicBezTo>
                  <a:pt x="11128" y="52118"/>
                  <a:pt x="11413" y="52099"/>
                  <a:pt x="11831" y="51870"/>
                </a:cubicBezTo>
                <a:cubicBezTo>
                  <a:pt x="11584" y="51965"/>
                  <a:pt x="10994" y="52003"/>
                  <a:pt x="10690" y="52061"/>
                </a:cubicBezTo>
                <a:cubicBezTo>
                  <a:pt x="10614" y="52080"/>
                  <a:pt x="10576" y="52175"/>
                  <a:pt x="10595" y="52251"/>
                </a:cubicBezTo>
                <a:cubicBezTo>
                  <a:pt x="10367" y="52118"/>
                  <a:pt x="10043" y="52536"/>
                  <a:pt x="9701" y="52384"/>
                </a:cubicBezTo>
                <a:cubicBezTo>
                  <a:pt x="9796" y="52327"/>
                  <a:pt x="10100" y="52251"/>
                  <a:pt x="10272" y="52156"/>
                </a:cubicBezTo>
                <a:cubicBezTo>
                  <a:pt x="10024" y="52022"/>
                  <a:pt x="9568" y="52536"/>
                  <a:pt x="9187" y="52346"/>
                </a:cubicBezTo>
                <a:cubicBezTo>
                  <a:pt x="8046" y="52954"/>
                  <a:pt x="5954" y="53468"/>
                  <a:pt x="4699" y="53906"/>
                </a:cubicBezTo>
                <a:cubicBezTo>
                  <a:pt x="6049" y="52897"/>
                  <a:pt x="8179" y="52650"/>
                  <a:pt x="9701" y="51851"/>
                </a:cubicBezTo>
                <a:cubicBezTo>
                  <a:pt x="8883" y="51927"/>
                  <a:pt x="8065" y="52308"/>
                  <a:pt x="7399" y="52517"/>
                </a:cubicBezTo>
                <a:cubicBezTo>
                  <a:pt x="7361" y="52479"/>
                  <a:pt x="7323" y="52441"/>
                  <a:pt x="7304" y="52365"/>
                </a:cubicBezTo>
                <a:cubicBezTo>
                  <a:pt x="6391" y="52726"/>
                  <a:pt x="5212" y="53069"/>
                  <a:pt x="4033" y="53411"/>
                </a:cubicBezTo>
                <a:cubicBezTo>
                  <a:pt x="4565" y="53145"/>
                  <a:pt x="5631" y="52783"/>
                  <a:pt x="6296" y="52593"/>
                </a:cubicBezTo>
                <a:cubicBezTo>
                  <a:pt x="5802" y="52384"/>
                  <a:pt x="5136" y="52954"/>
                  <a:pt x="4603" y="52897"/>
                </a:cubicBezTo>
                <a:cubicBezTo>
                  <a:pt x="4813" y="52631"/>
                  <a:pt x="5269" y="52764"/>
                  <a:pt x="5459" y="52498"/>
                </a:cubicBezTo>
                <a:cubicBezTo>
                  <a:pt x="5459" y="52555"/>
                  <a:pt x="5421" y="52574"/>
                  <a:pt x="5421" y="52612"/>
                </a:cubicBezTo>
                <a:cubicBezTo>
                  <a:pt x="5688" y="52479"/>
                  <a:pt x="6030" y="52365"/>
                  <a:pt x="6410" y="52289"/>
                </a:cubicBezTo>
                <a:cubicBezTo>
                  <a:pt x="6429" y="52384"/>
                  <a:pt x="6334" y="52441"/>
                  <a:pt x="6201" y="52441"/>
                </a:cubicBezTo>
                <a:cubicBezTo>
                  <a:pt x="6563" y="52536"/>
                  <a:pt x="6772" y="52289"/>
                  <a:pt x="7342" y="52194"/>
                </a:cubicBezTo>
                <a:cubicBezTo>
                  <a:pt x="7133" y="51946"/>
                  <a:pt x="6886" y="52384"/>
                  <a:pt x="6486" y="52289"/>
                </a:cubicBezTo>
                <a:cubicBezTo>
                  <a:pt x="7342" y="51680"/>
                  <a:pt x="8293" y="51471"/>
                  <a:pt x="9359" y="51167"/>
                </a:cubicBezTo>
                <a:cubicBezTo>
                  <a:pt x="9321" y="51128"/>
                  <a:pt x="9225" y="51148"/>
                  <a:pt x="9206" y="51033"/>
                </a:cubicBezTo>
                <a:cubicBezTo>
                  <a:pt x="9720" y="51186"/>
                  <a:pt x="9986" y="50672"/>
                  <a:pt x="10310" y="50862"/>
                </a:cubicBezTo>
                <a:cubicBezTo>
                  <a:pt x="10481" y="50786"/>
                  <a:pt x="10215" y="50767"/>
                  <a:pt x="10253" y="50653"/>
                </a:cubicBezTo>
                <a:cubicBezTo>
                  <a:pt x="9891" y="50748"/>
                  <a:pt x="9340" y="50938"/>
                  <a:pt x="9302" y="50919"/>
                </a:cubicBezTo>
                <a:cubicBezTo>
                  <a:pt x="9587" y="50748"/>
                  <a:pt x="9967" y="50672"/>
                  <a:pt x="10291" y="50539"/>
                </a:cubicBezTo>
                <a:cubicBezTo>
                  <a:pt x="10310" y="50615"/>
                  <a:pt x="10329" y="50672"/>
                  <a:pt x="10329" y="50748"/>
                </a:cubicBezTo>
                <a:cubicBezTo>
                  <a:pt x="10538" y="50615"/>
                  <a:pt x="10462" y="50729"/>
                  <a:pt x="10595" y="50786"/>
                </a:cubicBezTo>
                <a:cubicBezTo>
                  <a:pt x="10899" y="50729"/>
                  <a:pt x="10614" y="50634"/>
                  <a:pt x="10728" y="50501"/>
                </a:cubicBezTo>
                <a:cubicBezTo>
                  <a:pt x="10576" y="50501"/>
                  <a:pt x="10614" y="50615"/>
                  <a:pt x="10443" y="50615"/>
                </a:cubicBezTo>
                <a:cubicBezTo>
                  <a:pt x="10329" y="50558"/>
                  <a:pt x="10405" y="50368"/>
                  <a:pt x="10557" y="50311"/>
                </a:cubicBezTo>
                <a:cubicBezTo>
                  <a:pt x="10500" y="50406"/>
                  <a:pt x="10538" y="50444"/>
                  <a:pt x="10633" y="50406"/>
                </a:cubicBezTo>
                <a:cubicBezTo>
                  <a:pt x="10766" y="50349"/>
                  <a:pt x="10557" y="50349"/>
                  <a:pt x="10671" y="50235"/>
                </a:cubicBezTo>
                <a:cubicBezTo>
                  <a:pt x="10728" y="50235"/>
                  <a:pt x="10728" y="50330"/>
                  <a:pt x="10766" y="50387"/>
                </a:cubicBezTo>
                <a:cubicBezTo>
                  <a:pt x="10861" y="50349"/>
                  <a:pt x="10880" y="50273"/>
                  <a:pt x="10842" y="50158"/>
                </a:cubicBezTo>
                <a:cubicBezTo>
                  <a:pt x="11013" y="50311"/>
                  <a:pt x="11032" y="49911"/>
                  <a:pt x="11090" y="50158"/>
                </a:cubicBezTo>
                <a:cubicBezTo>
                  <a:pt x="11090" y="50025"/>
                  <a:pt x="11299" y="50025"/>
                  <a:pt x="11356" y="49930"/>
                </a:cubicBezTo>
                <a:cubicBezTo>
                  <a:pt x="9834" y="50273"/>
                  <a:pt x="8255" y="50824"/>
                  <a:pt x="6829" y="51338"/>
                </a:cubicBezTo>
                <a:cubicBezTo>
                  <a:pt x="7076" y="51148"/>
                  <a:pt x="6696" y="51300"/>
                  <a:pt x="6620" y="51186"/>
                </a:cubicBezTo>
                <a:cubicBezTo>
                  <a:pt x="6467" y="51224"/>
                  <a:pt x="6601" y="51414"/>
                  <a:pt x="6353" y="51395"/>
                </a:cubicBezTo>
                <a:cubicBezTo>
                  <a:pt x="6391" y="51319"/>
                  <a:pt x="6391" y="51243"/>
                  <a:pt x="6353" y="51128"/>
                </a:cubicBezTo>
                <a:cubicBezTo>
                  <a:pt x="6791" y="51167"/>
                  <a:pt x="7152" y="50957"/>
                  <a:pt x="7342" y="50805"/>
                </a:cubicBezTo>
                <a:cubicBezTo>
                  <a:pt x="7418" y="50805"/>
                  <a:pt x="7418" y="50881"/>
                  <a:pt x="7438" y="50938"/>
                </a:cubicBezTo>
                <a:cubicBezTo>
                  <a:pt x="7457" y="50919"/>
                  <a:pt x="7704" y="50805"/>
                  <a:pt x="7533" y="50824"/>
                </a:cubicBezTo>
                <a:cubicBezTo>
                  <a:pt x="8674" y="50406"/>
                  <a:pt x="11261" y="49531"/>
                  <a:pt x="12630" y="49169"/>
                </a:cubicBezTo>
                <a:cubicBezTo>
                  <a:pt x="12744" y="49131"/>
                  <a:pt x="12630" y="48960"/>
                  <a:pt x="12820" y="48960"/>
                </a:cubicBezTo>
                <a:cubicBezTo>
                  <a:pt x="12763" y="49055"/>
                  <a:pt x="12820" y="49055"/>
                  <a:pt x="12858" y="49112"/>
                </a:cubicBezTo>
                <a:cubicBezTo>
                  <a:pt x="12992" y="48998"/>
                  <a:pt x="13106" y="48865"/>
                  <a:pt x="13391" y="48960"/>
                </a:cubicBezTo>
                <a:cubicBezTo>
                  <a:pt x="13467" y="48922"/>
                  <a:pt x="13429" y="48846"/>
                  <a:pt x="13410" y="48789"/>
                </a:cubicBezTo>
                <a:cubicBezTo>
                  <a:pt x="13524" y="48770"/>
                  <a:pt x="13486" y="48941"/>
                  <a:pt x="13638" y="48903"/>
                </a:cubicBezTo>
                <a:cubicBezTo>
                  <a:pt x="13771" y="48770"/>
                  <a:pt x="13638" y="48675"/>
                  <a:pt x="13924" y="48789"/>
                </a:cubicBezTo>
                <a:cubicBezTo>
                  <a:pt x="13905" y="48675"/>
                  <a:pt x="13829" y="48637"/>
                  <a:pt x="13695" y="48675"/>
                </a:cubicBezTo>
                <a:cubicBezTo>
                  <a:pt x="14095" y="48542"/>
                  <a:pt x="14057" y="48770"/>
                  <a:pt x="14665" y="48504"/>
                </a:cubicBezTo>
                <a:cubicBezTo>
                  <a:pt x="14646" y="48447"/>
                  <a:pt x="14513" y="48504"/>
                  <a:pt x="14418" y="48504"/>
                </a:cubicBezTo>
                <a:cubicBezTo>
                  <a:pt x="14589" y="48313"/>
                  <a:pt x="14913" y="48313"/>
                  <a:pt x="15027" y="48370"/>
                </a:cubicBezTo>
                <a:cubicBezTo>
                  <a:pt x="15103" y="48332"/>
                  <a:pt x="14989" y="48313"/>
                  <a:pt x="14989" y="48218"/>
                </a:cubicBezTo>
                <a:cubicBezTo>
                  <a:pt x="15141" y="48199"/>
                  <a:pt x="15103" y="48428"/>
                  <a:pt x="15312" y="48313"/>
                </a:cubicBezTo>
                <a:cubicBezTo>
                  <a:pt x="15274" y="48294"/>
                  <a:pt x="15559" y="47914"/>
                  <a:pt x="15198" y="48009"/>
                </a:cubicBezTo>
                <a:cubicBezTo>
                  <a:pt x="15255" y="47914"/>
                  <a:pt x="15940" y="47591"/>
                  <a:pt x="15978" y="47895"/>
                </a:cubicBezTo>
                <a:cubicBezTo>
                  <a:pt x="15921" y="47914"/>
                  <a:pt x="15921" y="47857"/>
                  <a:pt x="15902" y="47819"/>
                </a:cubicBezTo>
                <a:cubicBezTo>
                  <a:pt x="15845" y="47876"/>
                  <a:pt x="15807" y="47933"/>
                  <a:pt x="15750" y="48009"/>
                </a:cubicBezTo>
                <a:cubicBezTo>
                  <a:pt x="15674" y="48009"/>
                  <a:pt x="15674" y="47914"/>
                  <a:pt x="15655" y="47857"/>
                </a:cubicBezTo>
                <a:cubicBezTo>
                  <a:pt x="15597" y="47895"/>
                  <a:pt x="15635" y="47971"/>
                  <a:pt x="15635" y="48028"/>
                </a:cubicBezTo>
                <a:cubicBezTo>
                  <a:pt x="15788" y="48066"/>
                  <a:pt x="15959" y="47990"/>
                  <a:pt x="16111" y="47933"/>
                </a:cubicBezTo>
                <a:cubicBezTo>
                  <a:pt x="16111" y="47762"/>
                  <a:pt x="15959" y="47781"/>
                  <a:pt x="16054" y="47667"/>
                </a:cubicBezTo>
                <a:cubicBezTo>
                  <a:pt x="16225" y="47591"/>
                  <a:pt x="16644" y="47648"/>
                  <a:pt x="16491" y="47419"/>
                </a:cubicBezTo>
                <a:cubicBezTo>
                  <a:pt x="16796" y="47667"/>
                  <a:pt x="17081" y="47286"/>
                  <a:pt x="17519" y="47248"/>
                </a:cubicBezTo>
                <a:cubicBezTo>
                  <a:pt x="17500" y="47115"/>
                  <a:pt x="17404" y="47058"/>
                  <a:pt x="17252" y="47096"/>
                </a:cubicBezTo>
                <a:cubicBezTo>
                  <a:pt x="17252" y="47134"/>
                  <a:pt x="17176" y="47324"/>
                  <a:pt x="17119" y="47058"/>
                </a:cubicBezTo>
                <a:cubicBezTo>
                  <a:pt x="16872" y="47210"/>
                  <a:pt x="16777" y="47210"/>
                  <a:pt x="16339" y="47286"/>
                </a:cubicBezTo>
                <a:cubicBezTo>
                  <a:pt x="16701" y="47419"/>
                  <a:pt x="15864" y="47343"/>
                  <a:pt x="15902" y="47534"/>
                </a:cubicBezTo>
                <a:cubicBezTo>
                  <a:pt x="15826" y="47553"/>
                  <a:pt x="15826" y="47457"/>
                  <a:pt x="15807" y="47400"/>
                </a:cubicBezTo>
                <a:cubicBezTo>
                  <a:pt x="15674" y="47477"/>
                  <a:pt x="15597" y="47572"/>
                  <a:pt x="15502" y="47686"/>
                </a:cubicBezTo>
                <a:cubicBezTo>
                  <a:pt x="15655" y="47629"/>
                  <a:pt x="15921" y="47629"/>
                  <a:pt x="15464" y="47800"/>
                </a:cubicBezTo>
                <a:cubicBezTo>
                  <a:pt x="15445" y="47743"/>
                  <a:pt x="15445" y="47705"/>
                  <a:pt x="15426" y="47648"/>
                </a:cubicBezTo>
                <a:cubicBezTo>
                  <a:pt x="14684" y="47743"/>
                  <a:pt x="13562" y="48199"/>
                  <a:pt x="13201" y="48066"/>
                </a:cubicBezTo>
                <a:cubicBezTo>
                  <a:pt x="13049" y="48123"/>
                  <a:pt x="13296" y="48142"/>
                  <a:pt x="13239" y="48275"/>
                </a:cubicBezTo>
                <a:cubicBezTo>
                  <a:pt x="12954" y="48332"/>
                  <a:pt x="12820" y="48447"/>
                  <a:pt x="12592" y="48428"/>
                </a:cubicBezTo>
                <a:cubicBezTo>
                  <a:pt x="12478" y="48218"/>
                  <a:pt x="13068" y="48409"/>
                  <a:pt x="13106" y="48199"/>
                </a:cubicBezTo>
                <a:cubicBezTo>
                  <a:pt x="13106" y="47990"/>
                  <a:pt x="12839" y="48332"/>
                  <a:pt x="12820" y="48047"/>
                </a:cubicBezTo>
                <a:cubicBezTo>
                  <a:pt x="12954" y="48066"/>
                  <a:pt x="13106" y="48028"/>
                  <a:pt x="12935" y="47971"/>
                </a:cubicBezTo>
                <a:cubicBezTo>
                  <a:pt x="13144" y="47971"/>
                  <a:pt x="13714" y="47914"/>
                  <a:pt x="14038" y="47610"/>
                </a:cubicBezTo>
                <a:cubicBezTo>
                  <a:pt x="13924" y="47800"/>
                  <a:pt x="14152" y="47705"/>
                  <a:pt x="14095" y="47553"/>
                </a:cubicBezTo>
                <a:cubicBezTo>
                  <a:pt x="15445" y="47381"/>
                  <a:pt x="16510" y="46659"/>
                  <a:pt x="17595" y="46640"/>
                </a:cubicBezTo>
                <a:cubicBezTo>
                  <a:pt x="17138" y="46468"/>
                  <a:pt x="19154" y="46050"/>
                  <a:pt x="18793" y="46164"/>
                </a:cubicBezTo>
                <a:cubicBezTo>
                  <a:pt x="18888" y="46126"/>
                  <a:pt x="18850" y="45993"/>
                  <a:pt x="18888" y="45974"/>
                </a:cubicBezTo>
                <a:cubicBezTo>
                  <a:pt x="18850" y="45993"/>
                  <a:pt x="19668" y="45898"/>
                  <a:pt x="19573" y="45993"/>
                </a:cubicBezTo>
                <a:cubicBezTo>
                  <a:pt x="19573" y="45822"/>
                  <a:pt x="19896" y="45784"/>
                  <a:pt x="19972" y="45841"/>
                </a:cubicBezTo>
                <a:cubicBezTo>
                  <a:pt x="19991" y="45708"/>
                  <a:pt x="20239" y="45708"/>
                  <a:pt x="20239" y="45574"/>
                </a:cubicBezTo>
                <a:cubicBezTo>
                  <a:pt x="20277" y="45765"/>
                  <a:pt x="20942" y="45365"/>
                  <a:pt x="20980" y="45251"/>
                </a:cubicBezTo>
                <a:cubicBezTo>
                  <a:pt x="21056" y="45612"/>
                  <a:pt x="21665" y="45099"/>
                  <a:pt x="21931" y="45308"/>
                </a:cubicBezTo>
                <a:cubicBezTo>
                  <a:pt x="22046" y="45118"/>
                  <a:pt x="22654" y="44909"/>
                  <a:pt x="22825" y="45118"/>
                </a:cubicBezTo>
                <a:cubicBezTo>
                  <a:pt x="21703" y="45517"/>
                  <a:pt x="21190" y="45631"/>
                  <a:pt x="20162" y="46069"/>
                </a:cubicBezTo>
                <a:cubicBezTo>
                  <a:pt x="20391" y="46126"/>
                  <a:pt x="20143" y="46183"/>
                  <a:pt x="20143" y="46335"/>
                </a:cubicBezTo>
                <a:cubicBezTo>
                  <a:pt x="19934" y="46278"/>
                  <a:pt x="20200" y="46107"/>
                  <a:pt x="20124" y="45974"/>
                </a:cubicBezTo>
                <a:cubicBezTo>
                  <a:pt x="19687" y="46183"/>
                  <a:pt x="19326" y="46373"/>
                  <a:pt x="18907" y="46335"/>
                </a:cubicBezTo>
                <a:cubicBezTo>
                  <a:pt x="18565" y="46659"/>
                  <a:pt x="18184" y="46659"/>
                  <a:pt x="17804" y="46792"/>
                </a:cubicBezTo>
                <a:cubicBezTo>
                  <a:pt x="17766" y="46982"/>
                  <a:pt x="18013" y="46792"/>
                  <a:pt x="17975" y="46982"/>
                </a:cubicBezTo>
                <a:cubicBezTo>
                  <a:pt x="17861" y="46982"/>
                  <a:pt x="17861" y="47058"/>
                  <a:pt x="17747" y="47077"/>
                </a:cubicBezTo>
                <a:cubicBezTo>
                  <a:pt x="17785" y="46906"/>
                  <a:pt x="17747" y="46868"/>
                  <a:pt x="17614" y="46773"/>
                </a:cubicBezTo>
                <a:cubicBezTo>
                  <a:pt x="17557" y="46830"/>
                  <a:pt x="17576" y="46906"/>
                  <a:pt x="17461" y="46925"/>
                </a:cubicBezTo>
                <a:cubicBezTo>
                  <a:pt x="17538" y="47077"/>
                  <a:pt x="17652" y="47001"/>
                  <a:pt x="17595" y="47210"/>
                </a:cubicBezTo>
                <a:cubicBezTo>
                  <a:pt x="17785" y="47191"/>
                  <a:pt x="17823" y="47077"/>
                  <a:pt x="18051" y="47058"/>
                </a:cubicBezTo>
                <a:cubicBezTo>
                  <a:pt x="18222" y="46982"/>
                  <a:pt x="17975" y="46963"/>
                  <a:pt x="18013" y="46849"/>
                </a:cubicBezTo>
                <a:cubicBezTo>
                  <a:pt x="18108" y="46811"/>
                  <a:pt x="18184" y="46735"/>
                  <a:pt x="18298" y="46792"/>
                </a:cubicBezTo>
                <a:cubicBezTo>
                  <a:pt x="18413" y="47039"/>
                  <a:pt x="18051" y="46754"/>
                  <a:pt x="18165" y="46982"/>
                </a:cubicBezTo>
                <a:cubicBezTo>
                  <a:pt x="18298" y="47039"/>
                  <a:pt x="18527" y="46887"/>
                  <a:pt x="18888" y="46830"/>
                </a:cubicBezTo>
                <a:cubicBezTo>
                  <a:pt x="18850" y="46792"/>
                  <a:pt x="18622" y="46697"/>
                  <a:pt x="18622" y="46830"/>
                </a:cubicBezTo>
                <a:cubicBezTo>
                  <a:pt x="18470" y="46716"/>
                  <a:pt x="18812" y="46544"/>
                  <a:pt x="19021" y="46583"/>
                </a:cubicBezTo>
                <a:cubicBezTo>
                  <a:pt x="19021" y="46697"/>
                  <a:pt x="19078" y="46716"/>
                  <a:pt x="19116" y="46773"/>
                </a:cubicBezTo>
                <a:cubicBezTo>
                  <a:pt x="19154" y="46735"/>
                  <a:pt x="19211" y="46697"/>
                  <a:pt x="19287" y="46678"/>
                </a:cubicBezTo>
                <a:cubicBezTo>
                  <a:pt x="19307" y="46544"/>
                  <a:pt x="19135" y="46621"/>
                  <a:pt x="19078" y="46564"/>
                </a:cubicBezTo>
                <a:cubicBezTo>
                  <a:pt x="19116" y="46544"/>
                  <a:pt x="19478" y="46449"/>
                  <a:pt x="19554" y="46468"/>
                </a:cubicBezTo>
                <a:cubicBezTo>
                  <a:pt x="19554" y="46525"/>
                  <a:pt x="19459" y="46525"/>
                  <a:pt x="19383" y="46564"/>
                </a:cubicBezTo>
                <a:cubicBezTo>
                  <a:pt x="19801" y="46583"/>
                  <a:pt x="20334" y="46487"/>
                  <a:pt x="20543" y="46145"/>
                </a:cubicBezTo>
                <a:cubicBezTo>
                  <a:pt x="20771" y="46259"/>
                  <a:pt x="20657" y="46126"/>
                  <a:pt x="20904" y="46069"/>
                </a:cubicBezTo>
                <a:cubicBezTo>
                  <a:pt x="20904" y="46012"/>
                  <a:pt x="20828" y="46050"/>
                  <a:pt x="20771" y="46031"/>
                </a:cubicBezTo>
                <a:cubicBezTo>
                  <a:pt x="21152" y="45803"/>
                  <a:pt x="21988" y="45689"/>
                  <a:pt x="22711" y="45403"/>
                </a:cubicBezTo>
                <a:cubicBezTo>
                  <a:pt x="22749" y="45479"/>
                  <a:pt x="22673" y="45498"/>
                  <a:pt x="22673" y="45574"/>
                </a:cubicBezTo>
                <a:lnTo>
                  <a:pt x="22978" y="45498"/>
                </a:lnTo>
                <a:cubicBezTo>
                  <a:pt x="23054" y="45479"/>
                  <a:pt x="22997" y="45365"/>
                  <a:pt x="22997" y="45289"/>
                </a:cubicBezTo>
                <a:cubicBezTo>
                  <a:pt x="23130" y="45251"/>
                  <a:pt x="23263" y="45232"/>
                  <a:pt x="23415" y="45194"/>
                </a:cubicBezTo>
                <a:cubicBezTo>
                  <a:pt x="23396" y="45270"/>
                  <a:pt x="23320" y="45308"/>
                  <a:pt x="23320" y="45384"/>
                </a:cubicBezTo>
                <a:cubicBezTo>
                  <a:pt x="24861" y="44509"/>
                  <a:pt x="26839" y="44395"/>
                  <a:pt x="28456" y="43672"/>
                </a:cubicBezTo>
                <a:cubicBezTo>
                  <a:pt x="28456" y="43710"/>
                  <a:pt x="28417" y="43729"/>
                  <a:pt x="28417" y="43786"/>
                </a:cubicBezTo>
                <a:cubicBezTo>
                  <a:pt x="28912" y="43539"/>
                  <a:pt x="29768" y="43463"/>
                  <a:pt x="30034" y="43159"/>
                </a:cubicBezTo>
                <a:cubicBezTo>
                  <a:pt x="30453" y="43330"/>
                  <a:pt x="30738" y="42626"/>
                  <a:pt x="31137" y="43045"/>
                </a:cubicBezTo>
                <a:cubicBezTo>
                  <a:pt x="31214" y="43007"/>
                  <a:pt x="31156" y="42893"/>
                  <a:pt x="31156" y="42816"/>
                </a:cubicBezTo>
                <a:cubicBezTo>
                  <a:pt x="31252" y="42873"/>
                  <a:pt x="31404" y="42835"/>
                  <a:pt x="31309" y="42683"/>
                </a:cubicBezTo>
                <a:cubicBezTo>
                  <a:pt x="31366" y="42702"/>
                  <a:pt x="31423" y="42759"/>
                  <a:pt x="31461" y="42797"/>
                </a:cubicBezTo>
                <a:cubicBezTo>
                  <a:pt x="31499" y="42759"/>
                  <a:pt x="31613" y="42550"/>
                  <a:pt x="31632" y="42759"/>
                </a:cubicBezTo>
                <a:cubicBezTo>
                  <a:pt x="31613" y="42626"/>
                  <a:pt x="31955" y="42664"/>
                  <a:pt x="31898" y="42493"/>
                </a:cubicBezTo>
                <a:cubicBezTo>
                  <a:pt x="32069" y="42607"/>
                  <a:pt x="32108" y="42493"/>
                  <a:pt x="32393" y="42436"/>
                </a:cubicBezTo>
                <a:cubicBezTo>
                  <a:pt x="32279" y="42265"/>
                  <a:pt x="31708" y="42341"/>
                  <a:pt x="31784" y="42569"/>
                </a:cubicBezTo>
                <a:cubicBezTo>
                  <a:pt x="31708" y="42493"/>
                  <a:pt x="31594" y="42360"/>
                  <a:pt x="31613" y="42607"/>
                </a:cubicBezTo>
                <a:cubicBezTo>
                  <a:pt x="31309" y="42493"/>
                  <a:pt x="31156" y="42664"/>
                  <a:pt x="30833" y="42778"/>
                </a:cubicBezTo>
                <a:cubicBezTo>
                  <a:pt x="30871" y="42721"/>
                  <a:pt x="30871" y="42645"/>
                  <a:pt x="30852" y="42569"/>
                </a:cubicBezTo>
                <a:cubicBezTo>
                  <a:pt x="30814" y="42740"/>
                  <a:pt x="30662" y="42854"/>
                  <a:pt x="30358" y="42893"/>
                </a:cubicBezTo>
                <a:cubicBezTo>
                  <a:pt x="30510" y="42569"/>
                  <a:pt x="30186" y="42950"/>
                  <a:pt x="30129" y="42721"/>
                </a:cubicBezTo>
                <a:cubicBezTo>
                  <a:pt x="30053" y="42778"/>
                  <a:pt x="30034" y="42873"/>
                  <a:pt x="30072" y="43007"/>
                </a:cubicBezTo>
                <a:cubicBezTo>
                  <a:pt x="30015" y="42835"/>
                  <a:pt x="29711" y="42873"/>
                  <a:pt x="29711" y="43083"/>
                </a:cubicBezTo>
                <a:cubicBezTo>
                  <a:pt x="29635" y="43083"/>
                  <a:pt x="29578" y="43045"/>
                  <a:pt x="29559" y="42950"/>
                </a:cubicBezTo>
                <a:cubicBezTo>
                  <a:pt x="29483" y="42988"/>
                  <a:pt x="29540" y="43102"/>
                  <a:pt x="29540" y="43178"/>
                </a:cubicBezTo>
                <a:cubicBezTo>
                  <a:pt x="29197" y="43083"/>
                  <a:pt x="28437" y="43596"/>
                  <a:pt x="28379" y="43273"/>
                </a:cubicBezTo>
                <a:cubicBezTo>
                  <a:pt x="28132" y="43311"/>
                  <a:pt x="28360" y="43387"/>
                  <a:pt x="28360" y="43482"/>
                </a:cubicBezTo>
                <a:cubicBezTo>
                  <a:pt x="27885" y="43482"/>
                  <a:pt x="27828" y="43691"/>
                  <a:pt x="27333" y="43710"/>
                </a:cubicBezTo>
                <a:cubicBezTo>
                  <a:pt x="27314" y="43596"/>
                  <a:pt x="27543" y="43634"/>
                  <a:pt x="27638" y="43596"/>
                </a:cubicBezTo>
                <a:cubicBezTo>
                  <a:pt x="27409" y="43406"/>
                  <a:pt x="27124" y="43691"/>
                  <a:pt x="26782" y="43710"/>
                </a:cubicBezTo>
                <a:cubicBezTo>
                  <a:pt x="26858" y="43786"/>
                  <a:pt x="26972" y="43805"/>
                  <a:pt x="27067" y="43882"/>
                </a:cubicBezTo>
                <a:cubicBezTo>
                  <a:pt x="27124" y="43825"/>
                  <a:pt x="26934" y="43672"/>
                  <a:pt x="27276" y="43672"/>
                </a:cubicBezTo>
                <a:cubicBezTo>
                  <a:pt x="27200" y="43786"/>
                  <a:pt x="27295" y="43729"/>
                  <a:pt x="27314" y="43863"/>
                </a:cubicBezTo>
                <a:cubicBezTo>
                  <a:pt x="27010" y="43901"/>
                  <a:pt x="26858" y="44015"/>
                  <a:pt x="26611" y="44072"/>
                </a:cubicBezTo>
                <a:cubicBezTo>
                  <a:pt x="26839" y="43901"/>
                  <a:pt x="26496" y="43996"/>
                  <a:pt x="26382" y="43920"/>
                </a:cubicBezTo>
                <a:cubicBezTo>
                  <a:pt x="26439" y="43939"/>
                  <a:pt x="26477" y="44015"/>
                  <a:pt x="26496" y="44110"/>
                </a:cubicBezTo>
                <a:cubicBezTo>
                  <a:pt x="26363" y="43882"/>
                  <a:pt x="25070" y="44680"/>
                  <a:pt x="26059" y="44148"/>
                </a:cubicBezTo>
                <a:cubicBezTo>
                  <a:pt x="25926" y="43901"/>
                  <a:pt x="25659" y="44357"/>
                  <a:pt x="25621" y="44129"/>
                </a:cubicBezTo>
                <a:cubicBezTo>
                  <a:pt x="25545" y="44186"/>
                  <a:pt x="25526" y="44281"/>
                  <a:pt x="25564" y="44414"/>
                </a:cubicBezTo>
                <a:cubicBezTo>
                  <a:pt x="25469" y="44300"/>
                  <a:pt x="25013" y="44680"/>
                  <a:pt x="25051" y="44414"/>
                </a:cubicBezTo>
                <a:cubicBezTo>
                  <a:pt x="24708" y="44509"/>
                  <a:pt x="24575" y="44718"/>
                  <a:pt x="24385" y="44509"/>
                </a:cubicBezTo>
                <a:cubicBezTo>
                  <a:pt x="24385" y="44566"/>
                  <a:pt x="24176" y="44776"/>
                  <a:pt x="24157" y="44566"/>
                </a:cubicBezTo>
                <a:cubicBezTo>
                  <a:pt x="24081" y="44585"/>
                  <a:pt x="24119" y="44661"/>
                  <a:pt x="24119" y="44718"/>
                </a:cubicBezTo>
                <a:cubicBezTo>
                  <a:pt x="24005" y="44776"/>
                  <a:pt x="23986" y="44680"/>
                  <a:pt x="23967" y="44604"/>
                </a:cubicBezTo>
                <a:cubicBezTo>
                  <a:pt x="23795" y="44699"/>
                  <a:pt x="24005" y="44738"/>
                  <a:pt x="23833" y="44852"/>
                </a:cubicBezTo>
                <a:cubicBezTo>
                  <a:pt x="23624" y="44795"/>
                  <a:pt x="23605" y="44909"/>
                  <a:pt x="23358" y="44947"/>
                </a:cubicBezTo>
                <a:cubicBezTo>
                  <a:pt x="23434" y="44661"/>
                  <a:pt x="23757" y="44585"/>
                  <a:pt x="23795" y="44376"/>
                </a:cubicBezTo>
                <a:cubicBezTo>
                  <a:pt x="23168" y="44433"/>
                  <a:pt x="22426" y="44833"/>
                  <a:pt x="21665" y="44623"/>
                </a:cubicBezTo>
                <a:cubicBezTo>
                  <a:pt x="21532" y="44718"/>
                  <a:pt x="21475" y="44985"/>
                  <a:pt x="21323" y="44795"/>
                </a:cubicBezTo>
                <a:cubicBezTo>
                  <a:pt x="21190" y="44814"/>
                  <a:pt x="21323" y="44985"/>
                  <a:pt x="21323" y="45061"/>
                </a:cubicBezTo>
                <a:cubicBezTo>
                  <a:pt x="21171" y="45099"/>
                  <a:pt x="21152" y="45194"/>
                  <a:pt x="20961" y="45194"/>
                </a:cubicBezTo>
                <a:cubicBezTo>
                  <a:pt x="20961" y="45023"/>
                  <a:pt x="20828" y="45061"/>
                  <a:pt x="20904" y="44947"/>
                </a:cubicBezTo>
                <a:cubicBezTo>
                  <a:pt x="20543" y="45080"/>
                  <a:pt x="20258" y="45194"/>
                  <a:pt x="19725" y="45194"/>
                </a:cubicBezTo>
                <a:cubicBezTo>
                  <a:pt x="19725" y="45308"/>
                  <a:pt x="19763" y="45346"/>
                  <a:pt x="19877" y="45327"/>
                </a:cubicBezTo>
                <a:cubicBezTo>
                  <a:pt x="19801" y="45498"/>
                  <a:pt x="19592" y="45289"/>
                  <a:pt x="19497" y="45308"/>
                </a:cubicBezTo>
                <a:cubicBezTo>
                  <a:pt x="19402" y="45365"/>
                  <a:pt x="19516" y="45384"/>
                  <a:pt x="19478" y="45517"/>
                </a:cubicBezTo>
                <a:cubicBezTo>
                  <a:pt x="19268" y="45574"/>
                  <a:pt x="19402" y="45175"/>
                  <a:pt x="19116" y="45327"/>
                </a:cubicBezTo>
                <a:cubicBezTo>
                  <a:pt x="19116" y="45156"/>
                  <a:pt x="19516" y="45213"/>
                  <a:pt x="19573" y="45080"/>
                </a:cubicBezTo>
                <a:cubicBezTo>
                  <a:pt x="19592" y="44890"/>
                  <a:pt x="19364" y="45023"/>
                  <a:pt x="19249" y="45042"/>
                </a:cubicBezTo>
                <a:cubicBezTo>
                  <a:pt x="19307" y="44966"/>
                  <a:pt x="19230" y="44890"/>
                  <a:pt x="19230" y="44985"/>
                </a:cubicBezTo>
                <a:cubicBezTo>
                  <a:pt x="19002" y="45004"/>
                  <a:pt x="19326" y="44718"/>
                  <a:pt x="19116" y="44738"/>
                </a:cubicBezTo>
                <a:cubicBezTo>
                  <a:pt x="19059" y="44585"/>
                  <a:pt x="19307" y="44833"/>
                  <a:pt x="19287" y="44642"/>
                </a:cubicBezTo>
                <a:cubicBezTo>
                  <a:pt x="19478" y="44642"/>
                  <a:pt x="19249" y="44776"/>
                  <a:pt x="19326" y="44852"/>
                </a:cubicBezTo>
                <a:cubicBezTo>
                  <a:pt x="19459" y="44738"/>
                  <a:pt x="19421" y="44661"/>
                  <a:pt x="19459" y="44604"/>
                </a:cubicBezTo>
                <a:cubicBezTo>
                  <a:pt x="19402" y="44414"/>
                  <a:pt x="19192" y="44718"/>
                  <a:pt x="19021" y="44604"/>
                </a:cubicBezTo>
                <a:cubicBezTo>
                  <a:pt x="19021" y="44414"/>
                  <a:pt x="19402" y="44433"/>
                  <a:pt x="19459" y="44281"/>
                </a:cubicBezTo>
                <a:cubicBezTo>
                  <a:pt x="19421" y="44300"/>
                  <a:pt x="19078" y="44281"/>
                  <a:pt x="19440" y="44186"/>
                </a:cubicBezTo>
                <a:cubicBezTo>
                  <a:pt x="19402" y="44110"/>
                  <a:pt x="19268" y="44167"/>
                  <a:pt x="19192" y="44186"/>
                </a:cubicBezTo>
                <a:cubicBezTo>
                  <a:pt x="19116" y="44224"/>
                  <a:pt x="19173" y="44319"/>
                  <a:pt x="19173" y="44395"/>
                </a:cubicBezTo>
                <a:cubicBezTo>
                  <a:pt x="19040" y="44148"/>
                  <a:pt x="18869" y="44585"/>
                  <a:pt x="18869" y="44148"/>
                </a:cubicBezTo>
                <a:cubicBezTo>
                  <a:pt x="18736" y="44262"/>
                  <a:pt x="18850" y="44490"/>
                  <a:pt x="18565" y="44528"/>
                </a:cubicBezTo>
                <a:cubicBezTo>
                  <a:pt x="18584" y="44738"/>
                  <a:pt x="18983" y="44433"/>
                  <a:pt x="18983" y="44661"/>
                </a:cubicBezTo>
                <a:cubicBezTo>
                  <a:pt x="18660" y="44871"/>
                  <a:pt x="18222" y="44795"/>
                  <a:pt x="18146" y="45156"/>
                </a:cubicBezTo>
                <a:cubicBezTo>
                  <a:pt x="17956" y="45137"/>
                  <a:pt x="17937" y="45232"/>
                  <a:pt x="17671" y="45270"/>
                </a:cubicBezTo>
                <a:cubicBezTo>
                  <a:pt x="17766" y="45175"/>
                  <a:pt x="17937" y="45099"/>
                  <a:pt x="18127" y="45061"/>
                </a:cubicBezTo>
                <a:cubicBezTo>
                  <a:pt x="17956" y="44871"/>
                  <a:pt x="17614" y="45232"/>
                  <a:pt x="17500" y="45365"/>
                </a:cubicBezTo>
                <a:cubicBezTo>
                  <a:pt x="17385" y="45137"/>
                  <a:pt x="17347" y="45555"/>
                  <a:pt x="17119" y="45327"/>
                </a:cubicBezTo>
                <a:cubicBezTo>
                  <a:pt x="17024" y="45422"/>
                  <a:pt x="16891" y="45593"/>
                  <a:pt x="16777" y="45460"/>
                </a:cubicBezTo>
                <a:cubicBezTo>
                  <a:pt x="16701" y="45765"/>
                  <a:pt x="16282" y="45746"/>
                  <a:pt x="16092" y="45765"/>
                </a:cubicBezTo>
                <a:cubicBezTo>
                  <a:pt x="16092" y="45536"/>
                  <a:pt x="16396" y="45498"/>
                  <a:pt x="16263" y="45099"/>
                </a:cubicBezTo>
                <a:cubicBezTo>
                  <a:pt x="16035" y="45137"/>
                  <a:pt x="16301" y="45289"/>
                  <a:pt x="16187" y="45327"/>
                </a:cubicBezTo>
                <a:cubicBezTo>
                  <a:pt x="15978" y="45232"/>
                  <a:pt x="15940" y="45327"/>
                  <a:pt x="15635" y="45384"/>
                </a:cubicBezTo>
                <a:cubicBezTo>
                  <a:pt x="15635" y="45308"/>
                  <a:pt x="15712" y="45289"/>
                  <a:pt x="15712" y="45213"/>
                </a:cubicBezTo>
                <a:cubicBezTo>
                  <a:pt x="15635" y="45232"/>
                  <a:pt x="15559" y="45251"/>
                  <a:pt x="15483" y="45251"/>
                </a:cubicBezTo>
                <a:cubicBezTo>
                  <a:pt x="15483" y="45327"/>
                  <a:pt x="15464" y="45517"/>
                  <a:pt x="15236" y="45574"/>
                </a:cubicBezTo>
                <a:cubicBezTo>
                  <a:pt x="15141" y="45422"/>
                  <a:pt x="15407" y="45460"/>
                  <a:pt x="15369" y="45327"/>
                </a:cubicBezTo>
                <a:cubicBezTo>
                  <a:pt x="15312" y="45289"/>
                  <a:pt x="15217" y="45308"/>
                  <a:pt x="15217" y="45213"/>
                </a:cubicBezTo>
                <a:cubicBezTo>
                  <a:pt x="15236" y="45365"/>
                  <a:pt x="14894" y="45308"/>
                  <a:pt x="14970" y="45479"/>
                </a:cubicBezTo>
                <a:cubicBezTo>
                  <a:pt x="14646" y="45289"/>
                  <a:pt x="14475" y="45631"/>
                  <a:pt x="14114" y="45612"/>
                </a:cubicBezTo>
                <a:cubicBezTo>
                  <a:pt x="14095" y="45517"/>
                  <a:pt x="14076" y="45441"/>
                  <a:pt x="14057" y="45346"/>
                </a:cubicBezTo>
                <a:cubicBezTo>
                  <a:pt x="13962" y="45651"/>
                  <a:pt x="13619" y="45651"/>
                  <a:pt x="13239" y="45860"/>
                </a:cubicBezTo>
                <a:cubicBezTo>
                  <a:pt x="13239" y="45727"/>
                  <a:pt x="13429" y="45689"/>
                  <a:pt x="13562" y="45612"/>
                </a:cubicBezTo>
                <a:cubicBezTo>
                  <a:pt x="12954" y="45593"/>
                  <a:pt x="12516" y="46069"/>
                  <a:pt x="12060" y="45936"/>
                </a:cubicBezTo>
                <a:cubicBezTo>
                  <a:pt x="11983" y="45955"/>
                  <a:pt x="12136" y="46145"/>
                  <a:pt x="11964" y="46031"/>
                </a:cubicBezTo>
                <a:cubicBezTo>
                  <a:pt x="11869" y="46050"/>
                  <a:pt x="11926" y="46164"/>
                  <a:pt x="11945" y="46240"/>
                </a:cubicBezTo>
                <a:cubicBezTo>
                  <a:pt x="11736" y="46107"/>
                  <a:pt x="11622" y="46449"/>
                  <a:pt x="11470" y="46354"/>
                </a:cubicBezTo>
                <a:cubicBezTo>
                  <a:pt x="11489" y="46259"/>
                  <a:pt x="11565" y="46221"/>
                  <a:pt x="11679" y="46183"/>
                </a:cubicBezTo>
                <a:cubicBezTo>
                  <a:pt x="11603" y="46050"/>
                  <a:pt x="11546" y="46297"/>
                  <a:pt x="11375" y="46259"/>
                </a:cubicBezTo>
                <a:cubicBezTo>
                  <a:pt x="11394" y="46316"/>
                  <a:pt x="11413" y="46392"/>
                  <a:pt x="11432" y="46468"/>
                </a:cubicBezTo>
                <a:cubicBezTo>
                  <a:pt x="10405" y="46678"/>
                  <a:pt x="9644" y="46982"/>
                  <a:pt x="8617" y="47343"/>
                </a:cubicBezTo>
                <a:cubicBezTo>
                  <a:pt x="8579" y="47210"/>
                  <a:pt x="8940" y="47096"/>
                  <a:pt x="8883" y="47115"/>
                </a:cubicBezTo>
                <a:cubicBezTo>
                  <a:pt x="9777" y="46716"/>
                  <a:pt x="10424" y="46487"/>
                  <a:pt x="11280" y="46392"/>
                </a:cubicBezTo>
                <a:cubicBezTo>
                  <a:pt x="11299" y="46240"/>
                  <a:pt x="11223" y="46202"/>
                  <a:pt x="11070" y="46278"/>
                </a:cubicBezTo>
                <a:cubicBezTo>
                  <a:pt x="14057" y="45118"/>
                  <a:pt x="17138" y="44205"/>
                  <a:pt x="19554" y="43254"/>
                </a:cubicBezTo>
                <a:cubicBezTo>
                  <a:pt x="19782" y="43387"/>
                  <a:pt x="20695" y="42893"/>
                  <a:pt x="21018" y="42759"/>
                </a:cubicBezTo>
                <a:cubicBezTo>
                  <a:pt x="21266" y="43045"/>
                  <a:pt x="22179" y="42493"/>
                  <a:pt x="22331" y="42474"/>
                </a:cubicBezTo>
                <a:cubicBezTo>
                  <a:pt x="22920" y="42265"/>
                  <a:pt x="23415" y="42151"/>
                  <a:pt x="24005" y="41846"/>
                </a:cubicBezTo>
                <a:cubicBezTo>
                  <a:pt x="24176" y="41960"/>
                  <a:pt x="23662" y="42075"/>
                  <a:pt x="23434" y="42132"/>
                </a:cubicBezTo>
                <a:cubicBezTo>
                  <a:pt x="23948" y="42303"/>
                  <a:pt x="24861" y="41599"/>
                  <a:pt x="25488" y="41751"/>
                </a:cubicBezTo>
                <a:cubicBezTo>
                  <a:pt x="25526" y="41694"/>
                  <a:pt x="25545" y="41637"/>
                  <a:pt x="25564" y="41561"/>
                </a:cubicBezTo>
                <a:cubicBezTo>
                  <a:pt x="26744" y="41219"/>
                  <a:pt x="27333" y="41028"/>
                  <a:pt x="28722" y="40553"/>
                </a:cubicBezTo>
                <a:cubicBezTo>
                  <a:pt x="28912" y="40667"/>
                  <a:pt x="28551" y="40572"/>
                  <a:pt x="28437" y="40667"/>
                </a:cubicBezTo>
                <a:cubicBezTo>
                  <a:pt x="28417" y="40686"/>
                  <a:pt x="28494" y="40819"/>
                  <a:pt x="28475" y="40819"/>
                </a:cubicBezTo>
                <a:cubicBezTo>
                  <a:pt x="28456" y="40838"/>
                  <a:pt x="27428" y="40952"/>
                  <a:pt x="27314" y="41295"/>
                </a:cubicBezTo>
                <a:cubicBezTo>
                  <a:pt x="27181" y="41238"/>
                  <a:pt x="26858" y="41219"/>
                  <a:pt x="26706" y="41371"/>
                </a:cubicBezTo>
                <a:cubicBezTo>
                  <a:pt x="26782" y="41409"/>
                  <a:pt x="26782" y="41504"/>
                  <a:pt x="26858" y="41504"/>
                </a:cubicBezTo>
                <a:cubicBezTo>
                  <a:pt x="27048" y="41466"/>
                  <a:pt x="26687" y="41390"/>
                  <a:pt x="26896" y="41333"/>
                </a:cubicBezTo>
                <a:cubicBezTo>
                  <a:pt x="27086" y="41257"/>
                  <a:pt x="27010" y="41409"/>
                  <a:pt x="26991" y="41466"/>
                </a:cubicBezTo>
                <a:cubicBezTo>
                  <a:pt x="28094" y="41047"/>
                  <a:pt x="29426" y="40496"/>
                  <a:pt x="30776" y="40173"/>
                </a:cubicBezTo>
                <a:cubicBezTo>
                  <a:pt x="30282" y="40572"/>
                  <a:pt x="29768" y="40610"/>
                  <a:pt x="29521" y="40762"/>
                </a:cubicBezTo>
                <a:cubicBezTo>
                  <a:pt x="30643" y="40667"/>
                  <a:pt x="31974" y="40058"/>
                  <a:pt x="33249" y="39735"/>
                </a:cubicBezTo>
                <a:cubicBezTo>
                  <a:pt x="33116" y="39564"/>
                  <a:pt x="32697" y="39887"/>
                  <a:pt x="32336" y="39887"/>
                </a:cubicBezTo>
                <a:cubicBezTo>
                  <a:pt x="32241" y="39716"/>
                  <a:pt x="32602" y="39773"/>
                  <a:pt x="32526" y="39621"/>
                </a:cubicBezTo>
                <a:cubicBezTo>
                  <a:pt x="32659" y="39621"/>
                  <a:pt x="32469" y="39792"/>
                  <a:pt x="32678" y="39754"/>
                </a:cubicBezTo>
                <a:cubicBezTo>
                  <a:pt x="32754" y="39469"/>
                  <a:pt x="33781" y="39640"/>
                  <a:pt x="33934" y="39202"/>
                </a:cubicBezTo>
                <a:cubicBezTo>
                  <a:pt x="34067" y="39279"/>
                  <a:pt x="34086" y="39183"/>
                  <a:pt x="34238" y="39145"/>
                </a:cubicBezTo>
                <a:cubicBezTo>
                  <a:pt x="34257" y="39221"/>
                  <a:pt x="34257" y="39298"/>
                  <a:pt x="34333" y="39279"/>
                </a:cubicBezTo>
                <a:cubicBezTo>
                  <a:pt x="34333" y="39355"/>
                  <a:pt x="34238" y="39355"/>
                  <a:pt x="34162" y="39374"/>
                </a:cubicBezTo>
                <a:cubicBezTo>
                  <a:pt x="34200" y="39488"/>
                  <a:pt x="34428" y="39355"/>
                  <a:pt x="34466" y="39317"/>
                </a:cubicBezTo>
                <a:cubicBezTo>
                  <a:pt x="34428" y="39279"/>
                  <a:pt x="34390" y="39241"/>
                  <a:pt x="34314" y="39241"/>
                </a:cubicBezTo>
                <a:cubicBezTo>
                  <a:pt x="34276" y="39145"/>
                  <a:pt x="34904" y="39088"/>
                  <a:pt x="34542" y="39088"/>
                </a:cubicBezTo>
                <a:cubicBezTo>
                  <a:pt x="34751" y="38879"/>
                  <a:pt x="34656" y="39260"/>
                  <a:pt x="34828" y="39279"/>
                </a:cubicBezTo>
                <a:cubicBezTo>
                  <a:pt x="35113" y="39088"/>
                  <a:pt x="35607" y="39126"/>
                  <a:pt x="35931" y="38879"/>
                </a:cubicBezTo>
                <a:cubicBezTo>
                  <a:pt x="35836" y="38765"/>
                  <a:pt x="35455" y="39050"/>
                  <a:pt x="35474" y="38765"/>
                </a:cubicBezTo>
                <a:cubicBezTo>
                  <a:pt x="35988" y="38784"/>
                  <a:pt x="36730" y="38328"/>
                  <a:pt x="36863" y="38518"/>
                </a:cubicBezTo>
                <a:cubicBezTo>
                  <a:pt x="37015" y="38499"/>
                  <a:pt x="37110" y="38461"/>
                  <a:pt x="37072" y="38328"/>
                </a:cubicBezTo>
                <a:cubicBezTo>
                  <a:pt x="37624" y="38328"/>
                  <a:pt x="38137" y="38461"/>
                  <a:pt x="38441" y="38023"/>
                </a:cubicBezTo>
                <a:cubicBezTo>
                  <a:pt x="38708" y="37985"/>
                  <a:pt x="38974" y="37985"/>
                  <a:pt x="39069" y="37776"/>
                </a:cubicBezTo>
                <a:cubicBezTo>
                  <a:pt x="39164" y="37852"/>
                  <a:pt x="39412" y="37719"/>
                  <a:pt x="39507" y="37795"/>
                </a:cubicBezTo>
                <a:cubicBezTo>
                  <a:pt x="40077" y="37415"/>
                  <a:pt x="41219" y="37434"/>
                  <a:pt x="42170" y="37319"/>
                </a:cubicBezTo>
                <a:cubicBezTo>
                  <a:pt x="42284" y="37205"/>
                  <a:pt x="42778" y="36996"/>
                  <a:pt x="42797" y="37072"/>
                </a:cubicBezTo>
                <a:cubicBezTo>
                  <a:pt x="41827" y="37567"/>
                  <a:pt x="40781" y="37586"/>
                  <a:pt x="39716" y="38118"/>
                </a:cubicBezTo>
                <a:cubicBezTo>
                  <a:pt x="41314" y="37757"/>
                  <a:pt x="42892" y="37624"/>
                  <a:pt x="44281" y="36977"/>
                </a:cubicBezTo>
                <a:cubicBezTo>
                  <a:pt x="45023" y="37148"/>
                  <a:pt x="45822" y="36597"/>
                  <a:pt x="47039" y="36425"/>
                </a:cubicBezTo>
                <a:cubicBezTo>
                  <a:pt x="47096" y="36406"/>
                  <a:pt x="47058" y="36311"/>
                  <a:pt x="47134" y="36292"/>
                </a:cubicBezTo>
                <a:cubicBezTo>
                  <a:pt x="47495" y="36349"/>
                  <a:pt x="49017" y="35912"/>
                  <a:pt x="49778" y="35779"/>
                </a:cubicBezTo>
                <a:cubicBezTo>
                  <a:pt x="49968" y="35741"/>
                  <a:pt x="50196" y="35722"/>
                  <a:pt x="50215" y="35474"/>
                </a:cubicBezTo>
                <a:cubicBezTo>
                  <a:pt x="50653" y="35684"/>
                  <a:pt x="51166" y="35132"/>
                  <a:pt x="51623" y="35322"/>
                </a:cubicBezTo>
                <a:cubicBezTo>
                  <a:pt x="51832" y="35341"/>
                  <a:pt x="51623" y="35151"/>
                  <a:pt x="51832" y="35170"/>
                </a:cubicBezTo>
                <a:cubicBezTo>
                  <a:pt x="51908" y="35341"/>
                  <a:pt x="52155" y="35132"/>
                  <a:pt x="52327" y="35113"/>
                </a:cubicBezTo>
                <a:cubicBezTo>
                  <a:pt x="52365" y="34885"/>
                  <a:pt x="52003" y="35189"/>
                  <a:pt x="52041" y="34961"/>
                </a:cubicBezTo>
                <a:cubicBezTo>
                  <a:pt x="52289" y="34961"/>
                  <a:pt x="52289" y="34904"/>
                  <a:pt x="52574" y="34847"/>
                </a:cubicBezTo>
                <a:cubicBezTo>
                  <a:pt x="52593" y="34942"/>
                  <a:pt x="52384" y="34923"/>
                  <a:pt x="52365" y="34999"/>
                </a:cubicBezTo>
                <a:cubicBezTo>
                  <a:pt x="52498" y="35113"/>
                  <a:pt x="52631" y="34828"/>
                  <a:pt x="52745" y="35018"/>
                </a:cubicBezTo>
                <a:cubicBezTo>
                  <a:pt x="52992" y="34809"/>
                  <a:pt x="53278" y="34866"/>
                  <a:pt x="53620" y="34771"/>
                </a:cubicBezTo>
                <a:cubicBezTo>
                  <a:pt x="53639" y="34885"/>
                  <a:pt x="53487" y="34923"/>
                  <a:pt x="53411" y="34980"/>
                </a:cubicBezTo>
                <a:cubicBezTo>
                  <a:pt x="53430" y="35132"/>
                  <a:pt x="53620" y="34809"/>
                  <a:pt x="53677" y="34980"/>
                </a:cubicBezTo>
                <a:cubicBezTo>
                  <a:pt x="53829" y="34942"/>
                  <a:pt x="53715" y="34771"/>
                  <a:pt x="53791" y="34695"/>
                </a:cubicBezTo>
                <a:cubicBezTo>
                  <a:pt x="54305" y="34657"/>
                  <a:pt x="54666" y="34409"/>
                  <a:pt x="55218" y="34371"/>
                </a:cubicBezTo>
                <a:cubicBezTo>
                  <a:pt x="55313" y="34333"/>
                  <a:pt x="55180" y="34314"/>
                  <a:pt x="55199" y="34219"/>
                </a:cubicBezTo>
                <a:cubicBezTo>
                  <a:pt x="55579" y="34428"/>
                  <a:pt x="55922" y="34067"/>
                  <a:pt x="56321" y="34200"/>
                </a:cubicBezTo>
                <a:cubicBezTo>
                  <a:pt x="56340" y="33991"/>
                  <a:pt x="56074" y="34162"/>
                  <a:pt x="56074" y="33972"/>
                </a:cubicBezTo>
                <a:cubicBezTo>
                  <a:pt x="56245" y="33953"/>
                  <a:pt x="56340" y="34010"/>
                  <a:pt x="56435" y="34219"/>
                </a:cubicBezTo>
                <a:cubicBezTo>
                  <a:pt x="56587" y="34200"/>
                  <a:pt x="56740" y="34162"/>
                  <a:pt x="56797" y="34086"/>
                </a:cubicBezTo>
                <a:cubicBezTo>
                  <a:pt x="56511" y="33934"/>
                  <a:pt x="56892" y="33972"/>
                  <a:pt x="57063" y="33877"/>
                </a:cubicBezTo>
                <a:cubicBezTo>
                  <a:pt x="57044" y="33820"/>
                  <a:pt x="56968" y="33858"/>
                  <a:pt x="56930" y="33839"/>
                </a:cubicBezTo>
                <a:cubicBezTo>
                  <a:pt x="57063" y="33782"/>
                  <a:pt x="57272" y="33744"/>
                  <a:pt x="57291" y="33820"/>
                </a:cubicBezTo>
                <a:cubicBezTo>
                  <a:pt x="57386" y="33591"/>
                  <a:pt x="57957" y="33610"/>
                  <a:pt x="58033" y="33496"/>
                </a:cubicBezTo>
                <a:cubicBezTo>
                  <a:pt x="58166" y="33496"/>
                  <a:pt x="58185" y="33553"/>
                  <a:pt x="58128" y="33629"/>
                </a:cubicBezTo>
                <a:cubicBezTo>
                  <a:pt x="58337" y="33648"/>
                  <a:pt x="58299" y="33515"/>
                  <a:pt x="58337" y="33439"/>
                </a:cubicBezTo>
                <a:cubicBezTo>
                  <a:pt x="58984" y="33439"/>
                  <a:pt x="59307" y="33116"/>
                  <a:pt x="59802" y="33268"/>
                </a:cubicBezTo>
                <a:cubicBezTo>
                  <a:pt x="59821" y="33078"/>
                  <a:pt x="60049" y="33287"/>
                  <a:pt x="60011" y="33059"/>
                </a:cubicBezTo>
                <a:cubicBezTo>
                  <a:pt x="60334" y="33154"/>
                  <a:pt x="60791" y="33116"/>
                  <a:pt x="60791" y="32907"/>
                </a:cubicBezTo>
                <a:cubicBezTo>
                  <a:pt x="61438" y="32983"/>
                  <a:pt x="62617" y="32450"/>
                  <a:pt x="63530" y="32241"/>
                </a:cubicBezTo>
                <a:cubicBezTo>
                  <a:pt x="63530" y="32355"/>
                  <a:pt x="63321" y="32317"/>
                  <a:pt x="63302" y="32412"/>
                </a:cubicBezTo>
                <a:cubicBezTo>
                  <a:pt x="63454" y="32431"/>
                  <a:pt x="63644" y="32431"/>
                  <a:pt x="63777" y="32526"/>
                </a:cubicBezTo>
                <a:cubicBezTo>
                  <a:pt x="63910" y="32507"/>
                  <a:pt x="63682" y="32298"/>
                  <a:pt x="63910" y="32317"/>
                </a:cubicBezTo>
                <a:cubicBezTo>
                  <a:pt x="63967" y="32393"/>
                  <a:pt x="63910" y="32602"/>
                  <a:pt x="64024" y="32564"/>
                </a:cubicBezTo>
                <a:cubicBezTo>
                  <a:pt x="64139" y="32583"/>
                  <a:pt x="64082" y="32298"/>
                  <a:pt x="63986" y="32355"/>
                </a:cubicBezTo>
                <a:cubicBezTo>
                  <a:pt x="63948" y="32260"/>
                  <a:pt x="64196" y="32298"/>
                  <a:pt x="64272" y="32241"/>
                </a:cubicBezTo>
                <a:cubicBezTo>
                  <a:pt x="64024" y="32507"/>
                  <a:pt x="64481" y="32412"/>
                  <a:pt x="64443" y="32165"/>
                </a:cubicBezTo>
                <a:cubicBezTo>
                  <a:pt x="64633" y="32089"/>
                  <a:pt x="64633" y="32298"/>
                  <a:pt x="64747" y="32146"/>
                </a:cubicBezTo>
                <a:cubicBezTo>
                  <a:pt x="64766" y="31956"/>
                  <a:pt x="64538" y="32108"/>
                  <a:pt x="64424" y="32108"/>
                </a:cubicBezTo>
                <a:cubicBezTo>
                  <a:pt x="64234" y="32051"/>
                  <a:pt x="64728" y="31994"/>
                  <a:pt x="64842" y="31956"/>
                </a:cubicBezTo>
                <a:cubicBezTo>
                  <a:pt x="64728" y="32222"/>
                  <a:pt x="64976" y="32298"/>
                  <a:pt x="65242" y="32146"/>
                </a:cubicBezTo>
                <a:cubicBezTo>
                  <a:pt x="65242" y="32032"/>
                  <a:pt x="65033" y="32165"/>
                  <a:pt x="64937" y="32146"/>
                </a:cubicBezTo>
                <a:cubicBezTo>
                  <a:pt x="65014" y="32070"/>
                  <a:pt x="64995" y="31937"/>
                  <a:pt x="65071" y="31860"/>
                </a:cubicBezTo>
                <a:cubicBezTo>
                  <a:pt x="64424" y="31803"/>
                  <a:pt x="63929" y="31937"/>
                  <a:pt x="63397" y="32222"/>
                </a:cubicBezTo>
                <a:cubicBezTo>
                  <a:pt x="63092" y="32032"/>
                  <a:pt x="62427" y="32431"/>
                  <a:pt x="62122" y="32393"/>
                </a:cubicBezTo>
                <a:cubicBezTo>
                  <a:pt x="62218" y="32260"/>
                  <a:pt x="62408" y="32127"/>
                  <a:pt x="62218" y="32051"/>
                </a:cubicBezTo>
                <a:cubicBezTo>
                  <a:pt x="62275" y="31879"/>
                  <a:pt x="62503" y="32203"/>
                  <a:pt x="62522" y="31937"/>
                </a:cubicBezTo>
                <a:cubicBezTo>
                  <a:pt x="62408" y="31841"/>
                  <a:pt x="62674" y="31975"/>
                  <a:pt x="62484" y="32089"/>
                </a:cubicBezTo>
                <a:cubicBezTo>
                  <a:pt x="62522" y="32146"/>
                  <a:pt x="62617" y="32108"/>
                  <a:pt x="62636" y="32165"/>
                </a:cubicBezTo>
                <a:cubicBezTo>
                  <a:pt x="62807" y="32070"/>
                  <a:pt x="62617" y="31994"/>
                  <a:pt x="62674" y="31784"/>
                </a:cubicBezTo>
                <a:cubicBezTo>
                  <a:pt x="62864" y="31689"/>
                  <a:pt x="62769" y="31898"/>
                  <a:pt x="62712" y="31937"/>
                </a:cubicBezTo>
                <a:cubicBezTo>
                  <a:pt x="62826" y="32070"/>
                  <a:pt x="62845" y="31956"/>
                  <a:pt x="63092" y="31975"/>
                </a:cubicBezTo>
                <a:cubicBezTo>
                  <a:pt x="62845" y="31708"/>
                  <a:pt x="63207" y="32032"/>
                  <a:pt x="63226" y="31784"/>
                </a:cubicBezTo>
                <a:cubicBezTo>
                  <a:pt x="63340" y="31765"/>
                  <a:pt x="63378" y="31841"/>
                  <a:pt x="63397" y="31956"/>
                </a:cubicBezTo>
                <a:cubicBezTo>
                  <a:pt x="63511" y="31956"/>
                  <a:pt x="63739" y="31822"/>
                  <a:pt x="63758" y="31937"/>
                </a:cubicBezTo>
                <a:cubicBezTo>
                  <a:pt x="63834" y="31898"/>
                  <a:pt x="63777" y="31784"/>
                  <a:pt x="63777" y="31708"/>
                </a:cubicBezTo>
                <a:cubicBezTo>
                  <a:pt x="64005" y="31594"/>
                  <a:pt x="63967" y="31860"/>
                  <a:pt x="64082" y="31689"/>
                </a:cubicBezTo>
                <a:cubicBezTo>
                  <a:pt x="64044" y="31518"/>
                  <a:pt x="63948" y="31708"/>
                  <a:pt x="63815" y="31594"/>
                </a:cubicBezTo>
                <a:cubicBezTo>
                  <a:pt x="63796" y="31480"/>
                  <a:pt x="64063" y="31518"/>
                  <a:pt x="64158" y="31461"/>
                </a:cubicBezTo>
                <a:cubicBezTo>
                  <a:pt x="64120" y="31727"/>
                  <a:pt x="64481" y="31556"/>
                  <a:pt x="64348" y="31746"/>
                </a:cubicBezTo>
                <a:cubicBezTo>
                  <a:pt x="64595" y="31727"/>
                  <a:pt x="64348" y="31442"/>
                  <a:pt x="64386" y="31309"/>
                </a:cubicBezTo>
                <a:cubicBezTo>
                  <a:pt x="64576" y="31252"/>
                  <a:pt x="64861" y="31461"/>
                  <a:pt x="64918" y="31195"/>
                </a:cubicBezTo>
                <a:cubicBezTo>
                  <a:pt x="65014" y="31157"/>
                  <a:pt x="64957" y="31385"/>
                  <a:pt x="64823" y="31366"/>
                </a:cubicBezTo>
                <a:cubicBezTo>
                  <a:pt x="64823" y="31518"/>
                  <a:pt x="64976" y="31461"/>
                  <a:pt x="64995" y="31556"/>
                </a:cubicBezTo>
                <a:cubicBezTo>
                  <a:pt x="64976" y="31461"/>
                  <a:pt x="64995" y="31328"/>
                  <a:pt x="65318" y="31328"/>
                </a:cubicBezTo>
                <a:cubicBezTo>
                  <a:pt x="65280" y="31271"/>
                  <a:pt x="65223" y="31233"/>
                  <a:pt x="65109" y="31252"/>
                </a:cubicBezTo>
                <a:cubicBezTo>
                  <a:pt x="65660" y="31043"/>
                  <a:pt x="66440" y="30871"/>
                  <a:pt x="66954" y="30795"/>
                </a:cubicBezTo>
                <a:cubicBezTo>
                  <a:pt x="66649" y="30453"/>
                  <a:pt x="65717" y="31024"/>
                  <a:pt x="65204" y="31081"/>
                </a:cubicBezTo>
                <a:cubicBezTo>
                  <a:pt x="65128" y="31081"/>
                  <a:pt x="65052" y="30947"/>
                  <a:pt x="64995" y="30966"/>
                </a:cubicBezTo>
                <a:cubicBezTo>
                  <a:pt x="64728" y="31005"/>
                  <a:pt x="64386" y="31233"/>
                  <a:pt x="64063" y="31271"/>
                </a:cubicBezTo>
                <a:cubicBezTo>
                  <a:pt x="63549" y="31328"/>
                  <a:pt x="62446" y="31442"/>
                  <a:pt x="61723" y="31784"/>
                </a:cubicBezTo>
                <a:cubicBezTo>
                  <a:pt x="60943" y="31689"/>
                  <a:pt x="60144" y="32146"/>
                  <a:pt x="59517" y="32260"/>
                </a:cubicBezTo>
                <a:cubicBezTo>
                  <a:pt x="59402" y="32051"/>
                  <a:pt x="59250" y="32222"/>
                  <a:pt x="59022" y="32260"/>
                </a:cubicBezTo>
                <a:cubicBezTo>
                  <a:pt x="59041" y="32317"/>
                  <a:pt x="59174" y="32260"/>
                  <a:pt x="59269" y="32260"/>
                </a:cubicBezTo>
                <a:cubicBezTo>
                  <a:pt x="59136" y="32450"/>
                  <a:pt x="58927" y="32336"/>
                  <a:pt x="58623" y="32450"/>
                </a:cubicBezTo>
                <a:cubicBezTo>
                  <a:pt x="58623" y="32374"/>
                  <a:pt x="58851" y="32298"/>
                  <a:pt x="58604" y="32355"/>
                </a:cubicBezTo>
                <a:cubicBezTo>
                  <a:pt x="58585" y="32108"/>
                  <a:pt x="58813" y="32298"/>
                  <a:pt x="58718" y="32051"/>
                </a:cubicBezTo>
                <a:cubicBezTo>
                  <a:pt x="58508" y="32108"/>
                  <a:pt x="58642" y="32336"/>
                  <a:pt x="58413" y="32393"/>
                </a:cubicBezTo>
                <a:cubicBezTo>
                  <a:pt x="58204" y="32317"/>
                  <a:pt x="58166" y="32336"/>
                  <a:pt x="57995" y="32488"/>
                </a:cubicBezTo>
                <a:cubicBezTo>
                  <a:pt x="58014" y="32374"/>
                  <a:pt x="58147" y="32241"/>
                  <a:pt x="57995" y="32165"/>
                </a:cubicBezTo>
                <a:cubicBezTo>
                  <a:pt x="57786" y="32336"/>
                  <a:pt x="57843" y="32583"/>
                  <a:pt x="57291" y="32640"/>
                </a:cubicBezTo>
                <a:cubicBezTo>
                  <a:pt x="57329" y="32564"/>
                  <a:pt x="57424" y="32507"/>
                  <a:pt x="57424" y="32393"/>
                </a:cubicBezTo>
                <a:cubicBezTo>
                  <a:pt x="57215" y="32640"/>
                  <a:pt x="57158" y="32317"/>
                  <a:pt x="56778" y="32583"/>
                </a:cubicBezTo>
                <a:cubicBezTo>
                  <a:pt x="56759" y="32811"/>
                  <a:pt x="56968" y="32754"/>
                  <a:pt x="57082" y="32850"/>
                </a:cubicBezTo>
                <a:cubicBezTo>
                  <a:pt x="57234" y="32831"/>
                  <a:pt x="56968" y="32564"/>
                  <a:pt x="57215" y="32602"/>
                </a:cubicBezTo>
                <a:cubicBezTo>
                  <a:pt x="57139" y="32831"/>
                  <a:pt x="57595" y="32659"/>
                  <a:pt x="57653" y="32621"/>
                </a:cubicBezTo>
                <a:cubicBezTo>
                  <a:pt x="57786" y="32640"/>
                  <a:pt x="57748" y="32869"/>
                  <a:pt x="57995" y="32754"/>
                </a:cubicBezTo>
                <a:cubicBezTo>
                  <a:pt x="58052" y="32869"/>
                  <a:pt x="57710" y="32792"/>
                  <a:pt x="57843" y="32945"/>
                </a:cubicBezTo>
                <a:cubicBezTo>
                  <a:pt x="57748" y="32831"/>
                  <a:pt x="57691" y="32621"/>
                  <a:pt x="57386" y="32773"/>
                </a:cubicBezTo>
                <a:cubicBezTo>
                  <a:pt x="57253" y="32811"/>
                  <a:pt x="57272" y="32945"/>
                  <a:pt x="57310" y="33059"/>
                </a:cubicBezTo>
                <a:cubicBezTo>
                  <a:pt x="57101" y="33059"/>
                  <a:pt x="57215" y="32907"/>
                  <a:pt x="57253" y="32811"/>
                </a:cubicBezTo>
                <a:cubicBezTo>
                  <a:pt x="57158" y="32888"/>
                  <a:pt x="56663" y="33002"/>
                  <a:pt x="56587" y="32850"/>
                </a:cubicBezTo>
                <a:cubicBezTo>
                  <a:pt x="56530" y="32945"/>
                  <a:pt x="56416" y="33021"/>
                  <a:pt x="56245" y="33078"/>
                </a:cubicBezTo>
                <a:cubicBezTo>
                  <a:pt x="56359" y="32964"/>
                  <a:pt x="56416" y="32773"/>
                  <a:pt x="56682" y="32716"/>
                </a:cubicBezTo>
                <a:cubicBezTo>
                  <a:pt x="56720" y="32488"/>
                  <a:pt x="56492" y="32640"/>
                  <a:pt x="56454" y="32545"/>
                </a:cubicBezTo>
                <a:cubicBezTo>
                  <a:pt x="56283" y="32621"/>
                  <a:pt x="56397" y="32697"/>
                  <a:pt x="56454" y="32811"/>
                </a:cubicBezTo>
                <a:cubicBezTo>
                  <a:pt x="56359" y="32869"/>
                  <a:pt x="56264" y="32659"/>
                  <a:pt x="56264" y="32811"/>
                </a:cubicBezTo>
                <a:cubicBezTo>
                  <a:pt x="56112" y="32716"/>
                  <a:pt x="56359" y="32678"/>
                  <a:pt x="56188" y="32507"/>
                </a:cubicBezTo>
                <a:cubicBezTo>
                  <a:pt x="56283" y="32545"/>
                  <a:pt x="56435" y="32526"/>
                  <a:pt x="56416" y="32393"/>
                </a:cubicBezTo>
                <a:cubicBezTo>
                  <a:pt x="56321" y="32260"/>
                  <a:pt x="56207" y="32526"/>
                  <a:pt x="56112" y="32412"/>
                </a:cubicBezTo>
                <a:cubicBezTo>
                  <a:pt x="55979" y="32431"/>
                  <a:pt x="56131" y="32602"/>
                  <a:pt x="56112" y="32678"/>
                </a:cubicBezTo>
                <a:cubicBezTo>
                  <a:pt x="55979" y="32697"/>
                  <a:pt x="56017" y="32507"/>
                  <a:pt x="55884" y="32507"/>
                </a:cubicBezTo>
                <a:cubicBezTo>
                  <a:pt x="55807" y="32545"/>
                  <a:pt x="55903" y="32602"/>
                  <a:pt x="55960" y="32602"/>
                </a:cubicBezTo>
                <a:cubicBezTo>
                  <a:pt x="55941" y="32773"/>
                  <a:pt x="55750" y="32583"/>
                  <a:pt x="55750" y="32488"/>
                </a:cubicBezTo>
                <a:cubicBezTo>
                  <a:pt x="55256" y="32469"/>
                  <a:pt x="55085" y="32926"/>
                  <a:pt x="55370" y="33059"/>
                </a:cubicBezTo>
                <a:cubicBezTo>
                  <a:pt x="55218" y="33230"/>
                  <a:pt x="55218" y="33230"/>
                  <a:pt x="55142" y="33382"/>
                </a:cubicBezTo>
                <a:cubicBezTo>
                  <a:pt x="54609" y="33401"/>
                  <a:pt x="54191" y="33572"/>
                  <a:pt x="53924" y="33591"/>
                </a:cubicBezTo>
                <a:cubicBezTo>
                  <a:pt x="53962" y="33477"/>
                  <a:pt x="54115" y="33363"/>
                  <a:pt x="53829" y="33439"/>
                </a:cubicBezTo>
                <a:cubicBezTo>
                  <a:pt x="53810" y="33344"/>
                  <a:pt x="54039" y="33382"/>
                  <a:pt x="54115" y="33325"/>
                </a:cubicBezTo>
                <a:cubicBezTo>
                  <a:pt x="54134" y="33629"/>
                  <a:pt x="54933" y="33192"/>
                  <a:pt x="55047" y="33230"/>
                </a:cubicBezTo>
                <a:cubicBezTo>
                  <a:pt x="55085" y="33192"/>
                  <a:pt x="54971" y="33059"/>
                  <a:pt x="55104" y="32964"/>
                </a:cubicBezTo>
                <a:cubicBezTo>
                  <a:pt x="54647" y="33230"/>
                  <a:pt x="54248" y="33078"/>
                  <a:pt x="53696" y="33097"/>
                </a:cubicBezTo>
                <a:cubicBezTo>
                  <a:pt x="53620" y="33135"/>
                  <a:pt x="53734" y="33154"/>
                  <a:pt x="53734" y="33249"/>
                </a:cubicBezTo>
                <a:cubicBezTo>
                  <a:pt x="53601" y="33306"/>
                  <a:pt x="53639" y="33116"/>
                  <a:pt x="53525" y="33135"/>
                </a:cubicBezTo>
                <a:cubicBezTo>
                  <a:pt x="53392" y="33192"/>
                  <a:pt x="53601" y="33211"/>
                  <a:pt x="53487" y="33306"/>
                </a:cubicBezTo>
                <a:cubicBezTo>
                  <a:pt x="53335" y="33363"/>
                  <a:pt x="53011" y="33344"/>
                  <a:pt x="52973" y="33477"/>
                </a:cubicBezTo>
                <a:cubicBezTo>
                  <a:pt x="52935" y="33344"/>
                  <a:pt x="52707" y="33344"/>
                  <a:pt x="52460" y="33477"/>
                </a:cubicBezTo>
                <a:cubicBezTo>
                  <a:pt x="52422" y="33382"/>
                  <a:pt x="52498" y="33363"/>
                  <a:pt x="52555" y="33344"/>
                </a:cubicBezTo>
                <a:cubicBezTo>
                  <a:pt x="52441" y="33211"/>
                  <a:pt x="52308" y="33496"/>
                  <a:pt x="52194" y="33363"/>
                </a:cubicBezTo>
                <a:cubicBezTo>
                  <a:pt x="52213" y="33515"/>
                  <a:pt x="52308" y="33458"/>
                  <a:pt x="52232" y="33572"/>
                </a:cubicBezTo>
                <a:cubicBezTo>
                  <a:pt x="52041" y="33515"/>
                  <a:pt x="51870" y="33667"/>
                  <a:pt x="51737" y="33629"/>
                </a:cubicBezTo>
                <a:cubicBezTo>
                  <a:pt x="51737" y="33553"/>
                  <a:pt x="51927" y="33572"/>
                  <a:pt x="51908" y="33477"/>
                </a:cubicBezTo>
                <a:cubicBezTo>
                  <a:pt x="51794" y="33496"/>
                  <a:pt x="51452" y="33534"/>
                  <a:pt x="51281" y="33458"/>
                </a:cubicBezTo>
                <a:cubicBezTo>
                  <a:pt x="51052" y="33515"/>
                  <a:pt x="51433" y="33610"/>
                  <a:pt x="51242" y="33629"/>
                </a:cubicBezTo>
                <a:cubicBezTo>
                  <a:pt x="51071" y="33496"/>
                  <a:pt x="50786" y="33896"/>
                  <a:pt x="50729" y="33572"/>
                </a:cubicBezTo>
                <a:cubicBezTo>
                  <a:pt x="50482" y="33839"/>
                  <a:pt x="49987" y="33877"/>
                  <a:pt x="49588" y="34048"/>
                </a:cubicBezTo>
                <a:cubicBezTo>
                  <a:pt x="49645" y="33953"/>
                  <a:pt x="49588" y="33953"/>
                  <a:pt x="49550" y="33896"/>
                </a:cubicBezTo>
                <a:cubicBezTo>
                  <a:pt x="49512" y="33934"/>
                  <a:pt x="49474" y="33972"/>
                  <a:pt x="49378" y="33972"/>
                </a:cubicBezTo>
                <a:cubicBezTo>
                  <a:pt x="49683" y="34086"/>
                  <a:pt x="49131" y="34048"/>
                  <a:pt x="48998" y="34219"/>
                </a:cubicBezTo>
                <a:cubicBezTo>
                  <a:pt x="48960" y="34143"/>
                  <a:pt x="49036" y="34124"/>
                  <a:pt x="49017" y="34067"/>
                </a:cubicBezTo>
                <a:cubicBezTo>
                  <a:pt x="48846" y="34219"/>
                  <a:pt x="48542" y="34067"/>
                  <a:pt x="48408" y="34352"/>
                </a:cubicBezTo>
                <a:cubicBezTo>
                  <a:pt x="48161" y="34219"/>
                  <a:pt x="47895" y="34428"/>
                  <a:pt x="47667" y="34466"/>
                </a:cubicBezTo>
                <a:cubicBezTo>
                  <a:pt x="47686" y="34599"/>
                  <a:pt x="47590" y="34637"/>
                  <a:pt x="47781" y="34657"/>
                </a:cubicBezTo>
                <a:cubicBezTo>
                  <a:pt x="47686" y="34771"/>
                  <a:pt x="47610" y="34676"/>
                  <a:pt x="47438" y="34790"/>
                </a:cubicBezTo>
                <a:cubicBezTo>
                  <a:pt x="47438" y="34676"/>
                  <a:pt x="47648" y="34695"/>
                  <a:pt x="47571" y="34542"/>
                </a:cubicBezTo>
                <a:cubicBezTo>
                  <a:pt x="47419" y="34599"/>
                  <a:pt x="47229" y="34485"/>
                  <a:pt x="47229" y="34714"/>
                </a:cubicBezTo>
                <a:cubicBezTo>
                  <a:pt x="47115" y="34580"/>
                  <a:pt x="46563" y="34561"/>
                  <a:pt x="46506" y="34866"/>
                </a:cubicBezTo>
                <a:cubicBezTo>
                  <a:pt x="46183" y="34790"/>
                  <a:pt x="45270" y="34866"/>
                  <a:pt x="45156" y="35284"/>
                </a:cubicBezTo>
                <a:cubicBezTo>
                  <a:pt x="45004" y="35303"/>
                  <a:pt x="45099" y="35113"/>
                  <a:pt x="45118" y="35075"/>
                </a:cubicBezTo>
                <a:cubicBezTo>
                  <a:pt x="44623" y="35436"/>
                  <a:pt x="43710" y="35417"/>
                  <a:pt x="42759" y="35798"/>
                </a:cubicBezTo>
                <a:cubicBezTo>
                  <a:pt x="42740" y="35950"/>
                  <a:pt x="42873" y="35912"/>
                  <a:pt x="42873" y="36045"/>
                </a:cubicBezTo>
                <a:cubicBezTo>
                  <a:pt x="42778" y="36045"/>
                  <a:pt x="42721" y="35988"/>
                  <a:pt x="42721" y="35855"/>
                </a:cubicBezTo>
                <a:cubicBezTo>
                  <a:pt x="41770" y="35969"/>
                  <a:pt x="39849" y="36483"/>
                  <a:pt x="39145" y="36692"/>
                </a:cubicBezTo>
                <a:cubicBezTo>
                  <a:pt x="39050" y="36730"/>
                  <a:pt x="39183" y="36749"/>
                  <a:pt x="39183" y="36844"/>
                </a:cubicBezTo>
                <a:cubicBezTo>
                  <a:pt x="39088" y="36806"/>
                  <a:pt x="38955" y="36825"/>
                  <a:pt x="38803" y="36863"/>
                </a:cubicBezTo>
                <a:cubicBezTo>
                  <a:pt x="38860" y="36901"/>
                  <a:pt x="38936" y="36920"/>
                  <a:pt x="39012" y="36939"/>
                </a:cubicBezTo>
                <a:cubicBezTo>
                  <a:pt x="38898" y="36996"/>
                  <a:pt x="38689" y="37110"/>
                  <a:pt x="38556" y="36863"/>
                </a:cubicBezTo>
                <a:cubicBezTo>
                  <a:pt x="38137" y="36958"/>
                  <a:pt x="37890" y="37281"/>
                  <a:pt x="37452" y="37224"/>
                </a:cubicBezTo>
                <a:cubicBezTo>
                  <a:pt x="37357" y="37262"/>
                  <a:pt x="37414" y="37357"/>
                  <a:pt x="37433" y="37434"/>
                </a:cubicBezTo>
                <a:cubicBezTo>
                  <a:pt x="37376" y="37338"/>
                  <a:pt x="37129" y="37300"/>
                  <a:pt x="37034" y="37357"/>
                </a:cubicBezTo>
                <a:cubicBezTo>
                  <a:pt x="36863" y="37510"/>
                  <a:pt x="37129" y="37491"/>
                  <a:pt x="36939" y="37434"/>
                </a:cubicBezTo>
                <a:cubicBezTo>
                  <a:pt x="36768" y="37395"/>
                  <a:pt x="36273" y="37605"/>
                  <a:pt x="36425" y="37719"/>
                </a:cubicBezTo>
                <a:cubicBezTo>
                  <a:pt x="36178" y="37776"/>
                  <a:pt x="36425" y="37643"/>
                  <a:pt x="36330" y="37510"/>
                </a:cubicBezTo>
                <a:cubicBezTo>
                  <a:pt x="36045" y="37548"/>
                  <a:pt x="35874" y="37643"/>
                  <a:pt x="35683" y="37719"/>
                </a:cubicBezTo>
                <a:cubicBezTo>
                  <a:pt x="36292" y="37243"/>
                  <a:pt x="37509" y="37110"/>
                  <a:pt x="38518" y="36711"/>
                </a:cubicBezTo>
                <a:cubicBezTo>
                  <a:pt x="37433" y="36844"/>
                  <a:pt x="36901" y="37072"/>
                  <a:pt x="35664" y="37338"/>
                </a:cubicBezTo>
                <a:cubicBezTo>
                  <a:pt x="35607" y="37186"/>
                  <a:pt x="35836" y="37186"/>
                  <a:pt x="35931" y="37129"/>
                </a:cubicBezTo>
                <a:cubicBezTo>
                  <a:pt x="35702" y="37281"/>
                  <a:pt x="36273" y="37186"/>
                  <a:pt x="36425" y="37129"/>
                </a:cubicBezTo>
                <a:cubicBezTo>
                  <a:pt x="36539" y="37072"/>
                  <a:pt x="36444" y="36996"/>
                  <a:pt x="36501" y="36939"/>
                </a:cubicBezTo>
                <a:cubicBezTo>
                  <a:pt x="36749" y="36730"/>
                  <a:pt x="37262" y="36806"/>
                  <a:pt x="37376" y="36597"/>
                </a:cubicBezTo>
                <a:cubicBezTo>
                  <a:pt x="37452" y="36578"/>
                  <a:pt x="37433" y="36749"/>
                  <a:pt x="37528" y="36711"/>
                </a:cubicBezTo>
                <a:cubicBezTo>
                  <a:pt x="37509" y="36521"/>
                  <a:pt x="37833" y="36578"/>
                  <a:pt x="37985" y="36559"/>
                </a:cubicBezTo>
                <a:cubicBezTo>
                  <a:pt x="38803" y="36483"/>
                  <a:pt x="39754" y="35988"/>
                  <a:pt x="40705" y="35760"/>
                </a:cubicBezTo>
                <a:cubicBezTo>
                  <a:pt x="42074" y="35417"/>
                  <a:pt x="43653" y="35094"/>
                  <a:pt x="44851" y="34752"/>
                </a:cubicBezTo>
                <a:cubicBezTo>
                  <a:pt x="45707" y="34504"/>
                  <a:pt x="46506" y="34162"/>
                  <a:pt x="47115" y="34162"/>
                </a:cubicBezTo>
                <a:cubicBezTo>
                  <a:pt x="46735" y="33858"/>
                  <a:pt x="45860" y="34466"/>
                  <a:pt x="45612" y="34200"/>
                </a:cubicBezTo>
                <a:cubicBezTo>
                  <a:pt x="45422" y="34257"/>
                  <a:pt x="45327" y="34447"/>
                  <a:pt x="45156" y="34371"/>
                </a:cubicBezTo>
                <a:cubicBezTo>
                  <a:pt x="45156" y="34428"/>
                  <a:pt x="45175" y="34447"/>
                  <a:pt x="45232" y="34447"/>
                </a:cubicBezTo>
                <a:cubicBezTo>
                  <a:pt x="44832" y="34295"/>
                  <a:pt x="44053" y="34714"/>
                  <a:pt x="43482" y="34771"/>
                </a:cubicBezTo>
                <a:cubicBezTo>
                  <a:pt x="43520" y="35018"/>
                  <a:pt x="42930" y="34847"/>
                  <a:pt x="42550" y="35037"/>
                </a:cubicBezTo>
                <a:cubicBezTo>
                  <a:pt x="43102" y="35075"/>
                  <a:pt x="41770" y="35341"/>
                  <a:pt x="41504" y="35474"/>
                </a:cubicBezTo>
                <a:cubicBezTo>
                  <a:pt x="41523" y="35417"/>
                  <a:pt x="41618" y="35417"/>
                  <a:pt x="41618" y="35341"/>
                </a:cubicBezTo>
                <a:cubicBezTo>
                  <a:pt x="41219" y="35284"/>
                  <a:pt x="41009" y="35493"/>
                  <a:pt x="40705" y="35493"/>
                </a:cubicBezTo>
                <a:cubicBezTo>
                  <a:pt x="40667" y="35512"/>
                  <a:pt x="40629" y="35703"/>
                  <a:pt x="40800" y="35627"/>
                </a:cubicBezTo>
                <a:cubicBezTo>
                  <a:pt x="40629" y="35646"/>
                  <a:pt x="39697" y="35608"/>
                  <a:pt x="39602" y="35893"/>
                </a:cubicBezTo>
                <a:cubicBezTo>
                  <a:pt x="39469" y="35912"/>
                  <a:pt x="39412" y="35817"/>
                  <a:pt x="39316" y="35798"/>
                </a:cubicBezTo>
                <a:cubicBezTo>
                  <a:pt x="39164" y="35836"/>
                  <a:pt x="39088" y="35931"/>
                  <a:pt x="39145" y="36102"/>
                </a:cubicBezTo>
                <a:cubicBezTo>
                  <a:pt x="38898" y="36007"/>
                  <a:pt x="38708" y="35988"/>
                  <a:pt x="38727" y="36235"/>
                </a:cubicBezTo>
                <a:cubicBezTo>
                  <a:pt x="38594" y="36235"/>
                  <a:pt x="38784" y="36140"/>
                  <a:pt x="38651" y="36102"/>
                </a:cubicBezTo>
                <a:cubicBezTo>
                  <a:pt x="38403" y="36273"/>
                  <a:pt x="37795" y="36483"/>
                  <a:pt x="37719" y="36197"/>
                </a:cubicBezTo>
                <a:cubicBezTo>
                  <a:pt x="37490" y="36616"/>
                  <a:pt x="36654" y="36844"/>
                  <a:pt x="36083" y="36711"/>
                </a:cubicBezTo>
                <a:cubicBezTo>
                  <a:pt x="36292" y="36901"/>
                  <a:pt x="35531" y="37110"/>
                  <a:pt x="35626" y="36920"/>
                </a:cubicBezTo>
                <a:cubicBezTo>
                  <a:pt x="35493" y="36977"/>
                  <a:pt x="35436" y="37053"/>
                  <a:pt x="35436" y="37167"/>
                </a:cubicBezTo>
                <a:cubicBezTo>
                  <a:pt x="35246" y="37091"/>
                  <a:pt x="35113" y="37300"/>
                  <a:pt x="34828" y="37300"/>
                </a:cubicBezTo>
                <a:cubicBezTo>
                  <a:pt x="34828" y="37434"/>
                  <a:pt x="35189" y="37395"/>
                  <a:pt x="35208" y="37281"/>
                </a:cubicBezTo>
                <a:cubicBezTo>
                  <a:pt x="35493" y="37376"/>
                  <a:pt x="34923" y="37376"/>
                  <a:pt x="35075" y="37529"/>
                </a:cubicBezTo>
                <a:cubicBezTo>
                  <a:pt x="34923" y="37453"/>
                  <a:pt x="34485" y="37510"/>
                  <a:pt x="34504" y="37757"/>
                </a:cubicBezTo>
                <a:cubicBezTo>
                  <a:pt x="34276" y="37643"/>
                  <a:pt x="34637" y="37472"/>
                  <a:pt x="34808" y="37415"/>
                </a:cubicBezTo>
                <a:cubicBezTo>
                  <a:pt x="34048" y="37415"/>
                  <a:pt x="33040" y="37814"/>
                  <a:pt x="32659" y="37947"/>
                </a:cubicBezTo>
                <a:cubicBezTo>
                  <a:pt x="32469" y="37700"/>
                  <a:pt x="32165" y="38023"/>
                  <a:pt x="31613" y="38061"/>
                </a:cubicBezTo>
                <a:cubicBezTo>
                  <a:pt x="31518" y="37890"/>
                  <a:pt x="31860" y="37947"/>
                  <a:pt x="31879" y="37833"/>
                </a:cubicBezTo>
                <a:cubicBezTo>
                  <a:pt x="31822" y="37738"/>
                  <a:pt x="31556" y="37890"/>
                  <a:pt x="31404" y="37890"/>
                </a:cubicBezTo>
                <a:cubicBezTo>
                  <a:pt x="31385" y="38080"/>
                  <a:pt x="31385" y="38137"/>
                  <a:pt x="31309" y="38347"/>
                </a:cubicBezTo>
                <a:cubicBezTo>
                  <a:pt x="31137" y="38213"/>
                  <a:pt x="31042" y="38289"/>
                  <a:pt x="31080" y="38442"/>
                </a:cubicBezTo>
                <a:cubicBezTo>
                  <a:pt x="30909" y="38518"/>
                  <a:pt x="30852" y="38442"/>
                  <a:pt x="30700" y="38480"/>
                </a:cubicBezTo>
                <a:cubicBezTo>
                  <a:pt x="30947" y="38289"/>
                  <a:pt x="30605" y="38385"/>
                  <a:pt x="30396" y="38442"/>
                </a:cubicBezTo>
                <a:cubicBezTo>
                  <a:pt x="30396" y="38518"/>
                  <a:pt x="30491" y="38518"/>
                  <a:pt x="30491" y="38632"/>
                </a:cubicBezTo>
                <a:cubicBezTo>
                  <a:pt x="30301" y="38632"/>
                  <a:pt x="30282" y="38727"/>
                  <a:pt x="30148" y="38746"/>
                </a:cubicBezTo>
                <a:cubicBezTo>
                  <a:pt x="30129" y="38708"/>
                  <a:pt x="30129" y="38651"/>
                  <a:pt x="30110" y="38594"/>
                </a:cubicBezTo>
                <a:cubicBezTo>
                  <a:pt x="30072" y="38708"/>
                  <a:pt x="30015" y="38784"/>
                  <a:pt x="29920" y="38860"/>
                </a:cubicBezTo>
                <a:cubicBezTo>
                  <a:pt x="29369" y="38822"/>
                  <a:pt x="28189" y="39412"/>
                  <a:pt x="27485" y="39431"/>
                </a:cubicBezTo>
                <a:cubicBezTo>
                  <a:pt x="27333" y="39450"/>
                  <a:pt x="27447" y="39602"/>
                  <a:pt x="27333" y="39640"/>
                </a:cubicBezTo>
                <a:cubicBezTo>
                  <a:pt x="28513" y="39526"/>
                  <a:pt x="29292" y="38936"/>
                  <a:pt x="30700" y="38689"/>
                </a:cubicBezTo>
                <a:cubicBezTo>
                  <a:pt x="30700" y="38556"/>
                  <a:pt x="30567" y="38594"/>
                  <a:pt x="30586" y="38442"/>
                </a:cubicBezTo>
                <a:cubicBezTo>
                  <a:pt x="30719" y="38423"/>
                  <a:pt x="30738" y="38537"/>
                  <a:pt x="30757" y="38670"/>
                </a:cubicBezTo>
                <a:cubicBezTo>
                  <a:pt x="31080" y="38461"/>
                  <a:pt x="31499" y="38442"/>
                  <a:pt x="31955" y="38423"/>
                </a:cubicBezTo>
                <a:cubicBezTo>
                  <a:pt x="30510" y="38993"/>
                  <a:pt x="29083" y="39374"/>
                  <a:pt x="27524" y="39906"/>
                </a:cubicBezTo>
                <a:cubicBezTo>
                  <a:pt x="27447" y="39963"/>
                  <a:pt x="27428" y="40039"/>
                  <a:pt x="27447" y="40154"/>
                </a:cubicBezTo>
                <a:cubicBezTo>
                  <a:pt x="26173" y="40325"/>
                  <a:pt x="25736" y="40610"/>
                  <a:pt x="24785" y="40838"/>
                </a:cubicBezTo>
                <a:cubicBezTo>
                  <a:pt x="25146" y="40876"/>
                  <a:pt x="24518" y="41200"/>
                  <a:pt x="24480" y="40895"/>
                </a:cubicBezTo>
                <a:cubicBezTo>
                  <a:pt x="24537" y="41047"/>
                  <a:pt x="23168" y="41523"/>
                  <a:pt x="22863" y="41561"/>
                </a:cubicBezTo>
                <a:cubicBezTo>
                  <a:pt x="22787" y="41580"/>
                  <a:pt x="22673" y="41485"/>
                  <a:pt x="22616" y="41523"/>
                </a:cubicBezTo>
                <a:cubicBezTo>
                  <a:pt x="22388" y="41580"/>
                  <a:pt x="22160" y="41980"/>
                  <a:pt x="22122" y="41618"/>
                </a:cubicBezTo>
                <a:cubicBezTo>
                  <a:pt x="22046" y="41656"/>
                  <a:pt x="22103" y="41770"/>
                  <a:pt x="22122" y="41846"/>
                </a:cubicBezTo>
                <a:cubicBezTo>
                  <a:pt x="21988" y="41884"/>
                  <a:pt x="21912" y="41846"/>
                  <a:pt x="21893" y="41732"/>
                </a:cubicBezTo>
                <a:cubicBezTo>
                  <a:pt x="21817" y="41751"/>
                  <a:pt x="21874" y="41865"/>
                  <a:pt x="21893" y="41941"/>
                </a:cubicBezTo>
                <a:cubicBezTo>
                  <a:pt x="21817" y="41865"/>
                  <a:pt x="21646" y="41827"/>
                  <a:pt x="21646" y="41999"/>
                </a:cubicBezTo>
                <a:cubicBezTo>
                  <a:pt x="22901" y="41770"/>
                  <a:pt x="24176" y="41200"/>
                  <a:pt x="25545" y="40933"/>
                </a:cubicBezTo>
                <a:cubicBezTo>
                  <a:pt x="25374" y="41047"/>
                  <a:pt x="25260" y="41200"/>
                  <a:pt x="24918" y="41238"/>
                </a:cubicBezTo>
                <a:cubicBezTo>
                  <a:pt x="24937" y="41314"/>
                  <a:pt x="25051" y="41333"/>
                  <a:pt x="24956" y="41390"/>
                </a:cubicBezTo>
                <a:cubicBezTo>
                  <a:pt x="24804" y="41428"/>
                  <a:pt x="24880" y="41371"/>
                  <a:pt x="24880" y="41295"/>
                </a:cubicBezTo>
                <a:cubicBezTo>
                  <a:pt x="23396" y="42037"/>
                  <a:pt x="20885" y="42664"/>
                  <a:pt x="19516" y="43102"/>
                </a:cubicBezTo>
                <a:cubicBezTo>
                  <a:pt x="19497" y="43121"/>
                  <a:pt x="19287" y="43235"/>
                  <a:pt x="19307" y="43311"/>
                </a:cubicBezTo>
                <a:cubicBezTo>
                  <a:pt x="18184" y="43653"/>
                  <a:pt x="17309" y="43805"/>
                  <a:pt x="16301" y="44186"/>
                </a:cubicBezTo>
                <a:cubicBezTo>
                  <a:pt x="16073" y="44262"/>
                  <a:pt x="15902" y="44357"/>
                  <a:pt x="15483" y="44471"/>
                </a:cubicBezTo>
                <a:cubicBezTo>
                  <a:pt x="14266" y="44776"/>
                  <a:pt x="13144" y="45213"/>
                  <a:pt x="12041" y="45593"/>
                </a:cubicBezTo>
                <a:cubicBezTo>
                  <a:pt x="11717" y="45708"/>
                  <a:pt x="11470" y="45860"/>
                  <a:pt x="11128" y="46012"/>
                </a:cubicBezTo>
                <a:cubicBezTo>
                  <a:pt x="10747" y="46164"/>
                  <a:pt x="10215" y="46221"/>
                  <a:pt x="9834" y="46392"/>
                </a:cubicBezTo>
                <a:cubicBezTo>
                  <a:pt x="9701" y="46449"/>
                  <a:pt x="9225" y="46602"/>
                  <a:pt x="8978" y="46792"/>
                </a:cubicBezTo>
                <a:cubicBezTo>
                  <a:pt x="8617" y="46754"/>
                  <a:pt x="8236" y="46944"/>
                  <a:pt x="7970" y="47020"/>
                </a:cubicBezTo>
                <a:cubicBezTo>
                  <a:pt x="7856" y="47058"/>
                  <a:pt x="7837" y="46982"/>
                  <a:pt x="7894" y="46982"/>
                </a:cubicBezTo>
                <a:cubicBezTo>
                  <a:pt x="8712" y="46640"/>
                  <a:pt x="9720" y="46354"/>
                  <a:pt x="10138" y="46050"/>
                </a:cubicBezTo>
                <a:cubicBezTo>
                  <a:pt x="10043" y="45993"/>
                  <a:pt x="9549" y="46088"/>
                  <a:pt x="9492" y="46202"/>
                </a:cubicBezTo>
                <a:cubicBezTo>
                  <a:pt x="9530" y="45955"/>
                  <a:pt x="10177" y="45765"/>
                  <a:pt x="10709" y="45765"/>
                </a:cubicBezTo>
                <a:cubicBezTo>
                  <a:pt x="10918" y="45727"/>
                  <a:pt x="10747" y="45498"/>
                  <a:pt x="10956" y="45460"/>
                </a:cubicBezTo>
                <a:cubicBezTo>
                  <a:pt x="10975" y="45536"/>
                  <a:pt x="10918" y="45555"/>
                  <a:pt x="10918" y="45612"/>
                </a:cubicBezTo>
                <a:cubicBezTo>
                  <a:pt x="11641" y="45403"/>
                  <a:pt x="12079" y="45194"/>
                  <a:pt x="12668" y="45023"/>
                </a:cubicBezTo>
                <a:cubicBezTo>
                  <a:pt x="12744" y="44985"/>
                  <a:pt x="12687" y="44890"/>
                  <a:pt x="12687" y="44814"/>
                </a:cubicBezTo>
                <a:cubicBezTo>
                  <a:pt x="12935" y="44871"/>
                  <a:pt x="13011" y="44814"/>
                  <a:pt x="13144" y="44642"/>
                </a:cubicBezTo>
                <a:cubicBezTo>
                  <a:pt x="12896" y="44547"/>
                  <a:pt x="12706" y="44890"/>
                  <a:pt x="12573" y="44604"/>
                </a:cubicBezTo>
                <a:cubicBezTo>
                  <a:pt x="12459" y="44833"/>
                  <a:pt x="12269" y="44776"/>
                  <a:pt x="12022" y="44947"/>
                </a:cubicBezTo>
                <a:cubicBezTo>
                  <a:pt x="11945" y="44947"/>
                  <a:pt x="11964" y="44795"/>
                  <a:pt x="11869" y="44814"/>
                </a:cubicBezTo>
                <a:cubicBezTo>
                  <a:pt x="12307" y="44699"/>
                  <a:pt x="12402" y="44566"/>
                  <a:pt x="13030" y="44414"/>
                </a:cubicBezTo>
                <a:cubicBezTo>
                  <a:pt x="12554" y="44357"/>
                  <a:pt x="12022" y="44566"/>
                  <a:pt x="11641" y="44871"/>
                </a:cubicBezTo>
                <a:cubicBezTo>
                  <a:pt x="11508" y="44814"/>
                  <a:pt x="11166" y="44757"/>
                  <a:pt x="11166" y="45023"/>
                </a:cubicBezTo>
                <a:cubicBezTo>
                  <a:pt x="10918" y="44928"/>
                  <a:pt x="10899" y="45023"/>
                  <a:pt x="10614" y="45099"/>
                </a:cubicBezTo>
                <a:cubicBezTo>
                  <a:pt x="10880" y="45118"/>
                  <a:pt x="10956" y="45156"/>
                  <a:pt x="11185" y="45137"/>
                </a:cubicBezTo>
                <a:cubicBezTo>
                  <a:pt x="11204" y="45194"/>
                  <a:pt x="11223" y="45270"/>
                  <a:pt x="11242" y="45327"/>
                </a:cubicBezTo>
                <a:cubicBezTo>
                  <a:pt x="11128" y="45346"/>
                  <a:pt x="11166" y="45175"/>
                  <a:pt x="11070" y="45156"/>
                </a:cubicBezTo>
                <a:cubicBezTo>
                  <a:pt x="10709" y="45346"/>
                  <a:pt x="10443" y="45441"/>
                  <a:pt x="10215" y="45498"/>
                </a:cubicBezTo>
                <a:cubicBezTo>
                  <a:pt x="10119" y="45289"/>
                  <a:pt x="10614" y="45403"/>
                  <a:pt x="10652" y="45251"/>
                </a:cubicBezTo>
                <a:cubicBezTo>
                  <a:pt x="10595" y="45213"/>
                  <a:pt x="10500" y="45232"/>
                  <a:pt x="10500" y="45118"/>
                </a:cubicBezTo>
                <a:cubicBezTo>
                  <a:pt x="9853" y="45270"/>
                  <a:pt x="9606" y="45498"/>
                  <a:pt x="9225" y="45555"/>
                </a:cubicBezTo>
                <a:cubicBezTo>
                  <a:pt x="9111" y="45651"/>
                  <a:pt x="9073" y="45784"/>
                  <a:pt x="9054" y="45917"/>
                </a:cubicBezTo>
                <a:cubicBezTo>
                  <a:pt x="8997" y="45898"/>
                  <a:pt x="8959" y="45746"/>
                  <a:pt x="8997" y="45670"/>
                </a:cubicBezTo>
                <a:cubicBezTo>
                  <a:pt x="8103" y="45993"/>
                  <a:pt x="7666" y="46145"/>
                  <a:pt x="6772" y="46411"/>
                </a:cubicBezTo>
                <a:cubicBezTo>
                  <a:pt x="6753" y="46202"/>
                  <a:pt x="7495" y="46107"/>
                  <a:pt x="7875" y="45955"/>
                </a:cubicBezTo>
                <a:cubicBezTo>
                  <a:pt x="8065" y="45879"/>
                  <a:pt x="8141" y="45708"/>
                  <a:pt x="8274" y="45822"/>
                </a:cubicBezTo>
                <a:cubicBezTo>
                  <a:pt x="8503" y="45536"/>
                  <a:pt x="9853" y="45308"/>
                  <a:pt x="10519" y="44909"/>
                </a:cubicBezTo>
                <a:cubicBezTo>
                  <a:pt x="10119" y="44928"/>
                  <a:pt x="9187" y="45365"/>
                  <a:pt x="8579" y="45479"/>
                </a:cubicBezTo>
                <a:cubicBezTo>
                  <a:pt x="9206" y="45023"/>
                  <a:pt x="10861" y="44718"/>
                  <a:pt x="11926" y="44224"/>
                </a:cubicBezTo>
                <a:cubicBezTo>
                  <a:pt x="11945" y="44262"/>
                  <a:pt x="11945" y="44319"/>
                  <a:pt x="11964" y="44376"/>
                </a:cubicBezTo>
                <a:cubicBezTo>
                  <a:pt x="12041" y="44338"/>
                  <a:pt x="12003" y="44262"/>
                  <a:pt x="11983" y="44205"/>
                </a:cubicBezTo>
                <a:cubicBezTo>
                  <a:pt x="13277" y="43939"/>
                  <a:pt x="14076" y="43273"/>
                  <a:pt x="15122" y="43083"/>
                </a:cubicBezTo>
                <a:cubicBezTo>
                  <a:pt x="15236" y="43083"/>
                  <a:pt x="15255" y="43083"/>
                  <a:pt x="15274" y="43159"/>
                </a:cubicBezTo>
                <a:cubicBezTo>
                  <a:pt x="15997" y="42550"/>
                  <a:pt x="15978" y="43159"/>
                  <a:pt x="16853" y="42664"/>
                </a:cubicBezTo>
                <a:cubicBezTo>
                  <a:pt x="16853" y="42531"/>
                  <a:pt x="16587" y="42759"/>
                  <a:pt x="16644" y="42550"/>
                </a:cubicBezTo>
                <a:cubicBezTo>
                  <a:pt x="16739" y="42550"/>
                  <a:pt x="17404" y="42379"/>
                  <a:pt x="16891" y="42550"/>
                </a:cubicBezTo>
                <a:cubicBezTo>
                  <a:pt x="17404" y="42664"/>
                  <a:pt x="17671" y="42379"/>
                  <a:pt x="18070" y="42246"/>
                </a:cubicBezTo>
                <a:cubicBezTo>
                  <a:pt x="17804" y="42151"/>
                  <a:pt x="17785" y="42436"/>
                  <a:pt x="17519" y="42303"/>
                </a:cubicBezTo>
                <a:cubicBezTo>
                  <a:pt x="17766" y="42246"/>
                  <a:pt x="18546" y="41808"/>
                  <a:pt x="18850" y="42075"/>
                </a:cubicBezTo>
                <a:cubicBezTo>
                  <a:pt x="19021" y="41980"/>
                  <a:pt x="18698" y="42018"/>
                  <a:pt x="18755" y="41884"/>
                </a:cubicBezTo>
                <a:cubicBezTo>
                  <a:pt x="18831" y="41865"/>
                  <a:pt x="18926" y="41846"/>
                  <a:pt x="18926" y="41789"/>
                </a:cubicBezTo>
                <a:cubicBezTo>
                  <a:pt x="19059" y="41770"/>
                  <a:pt x="18964" y="41960"/>
                  <a:pt x="18964" y="41999"/>
                </a:cubicBezTo>
                <a:cubicBezTo>
                  <a:pt x="19059" y="41789"/>
                  <a:pt x="19858" y="41333"/>
                  <a:pt x="20010" y="41599"/>
                </a:cubicBezTo>
                <a:cubicBezTo>
                  <a:pt x="20067" y="41352"/>
                  <a:pt x="20695" y="41200"/>
                  <a:pt x="20980" y="41219"/>
                </a:cubicBezTo>
                <a:cubicBezTo>
                  <a:pt x="20923" y="41143"/>
                  <a:pt x="21380" y="40933"/>
                  <a:pt x="21532" y="41162"/>
                </a:cubicBezTo>
                <a:cubicBezTo>
                  <a:pt x="21570" y="41067"/>
                  <a:pt x="21703" y="41047"/>
                  <a:pt x="21665" y="40914"/>
                </a:cubicBezTo>
                <a:cubicBezTo>
                  <a:pt x="21779" y="40895"/>
                  <a:pt x="21741" y="41086"/>
                  <a:pt x="21893" y="41028"/>
                </a:cubicBezTo>
                <a:cubicBezTo>
                  <a:pt x="22084" y="40933"/>
                  <a:pt x="21722" y="41047"/>
                  <a:pt x="21798" y="40895"/>
                </a:cubicBezTo>
                <a:cubicBezTo>
                  <a:pt x="22026" y="40838"/>
                  <a:pt x="22350" y="40610"/>
                  <a:pt x="22521" y="40781"/>
                </a:cubicBezTo>
                <a:cubicBezTo>
                  <a:pt x="22597" y="40743"/>
                  <a:pt x="22540" y="40648"/>
                  <a:pt x="22540" y="40572"/>
                </a:cubicBezTo>
                <a:cubicBezTo>
                  <a:pt x="22711" y="40572"/>
                  <a:pt x="22616" y="40629"/>
                  <a:pt x="22635" y="40762"/>
                </a:cubicBezTo>
                <a:cubicBezTo>
                  <a:pt x="23035" y="40553"/>
                  <a:pt x="23453" y="40553"/>
                  <a:pt x="23529" y="40249"/>
                </a:cubicBezTo>
                <a:cubicBezTo>
                  <a:pt x="23491" y="40173"/>
                  <a:pt x="23339" y="40211"/>
                  <a:pt x="23358" y="40287"/>
                </a:cubicBezTo>
                <a:cubicBezTo>
                  <a:pt x="23111" y="40173"/>
                  <a:pt x="23586" y="40096"/>
                  <a:pt x="23548" y="40077"/>
                </a:cubicBezTo>
                <a:cubicBezTo>
                  <a:pt x="23643" y="40077"/>
                  <a:pt x="23548" y="40154"/>
                  <a:pt x="23586" y="40230"/>
                </a:cubicBezTo>
                <a:cubicBezTo>
                  <a:pt x="23852" y="40211"/>
                  <a:pt x="23776" y="39982"/>
                  <a:pt x="23948" y="40154"/>
                </a:cubicBezTo>
                <a:cubicBezTo>
                  <a:pt x="23891" y="40192"/>
                  <a:pt x="23624" y="40230"/>
                  <a:pt x="23567" y="40401"/>
                </a:cubicBezTo>
                <a:cubicBezTo>
                  <a:pt x="23624" y="40477"/>
                  <a:pt x="24157" y="40020"/>
                  <a:pt x="24157" y="40211"/>
                </a:cubicBezTo>
                <a:cubicBezTo>
                  <a:pt x="24271" y="40154"/>
                  <a:pt x="24233" y="39982"/>
                  <a:pt x="24404" y="39944"/>
                </a:cubicBezTo>
                <a:cubicBezTo>
                  <a:pt x="25869" y="39925"/>
                  <a:pt x="27600" y="39107"/>
                  <a:pt x="28741" y="38841"/>
                </a:cubicBezTo>
                <a:cubicBezTo>
                  <a:pt x="28703" y="38727"/>
                  <a:pt x="28303" y="38765"/>
                  <a:pt x="28437" y="38632"/>
                </a:cubicBezTo>
                <a:cubicBezTo>
                  <a:pt x="28551" y="38575"/>
                  <a:pt x="28646" y="38575"/>
                  <a:pt x="28703" y="38689"/>
                </a:cubicBezTo>
                <a:cubicBezTo>
                  <a:pt x="28836" y="38385"/>
                  <a:pt x="29121" y="38442"/>
                  <a:pt x="29426" y="38270"/>
                </a:cubicBezTo>
                <a:cubicBezTo>
                  <a:pt x="29426" y="38347"/>
                  <a:pt x="29350" y="38404"/>
                  <a:pt x="29197" y="38423"/>
                </a:cubicBezTo>
                <a:cubicBezTo>
                  <a:pt x="29235" y="38461"/>
                  <a:pt x="29330" y="38423"/>
                  <a:pt x="29350" y="38499"/>
                </a:cubicBezTo>
                <a:cubicBezTo>
                  <a:pt x="29692" y="38194"/>
                  <a:pt x="29863" y="38366"/>
                  <a:pt x="30624" y="38061"/>
                </a:cubicBezTo>
                <a:cubicBezTo>
                  <a:pt x="30662" y="38213"/>
                  <a:pt x="30377" y="38213"/>
                  <a:pt x="30243" y="38289"/>
                </a:cubicBezTo>
                <a:cubicBezTo>
                  <a:pt x="30377" y="38442"/>
                  <a:pt x="30529" y="38308"/>
                  <a:pt x="30738" y="38251"/>
                </a:cubicBezTo>
                <a:cubicBezTo>
                  <a:pt x="30662" y="38080"/>
                  <a:pt x="30776" y="38042"/>
                  <a:pt x="30966" y="37928"/>
                </a:cubicBezTo>
                <a:cubicBezTo>
                  <a:pt x="30890" y="37776"/>
                  <a:pt x="30833" y="38023"/>
                  <a:pt x="30681" y="37985"/>
                </a:cubicBezTo>
                <a:cubicBezTo>
                  <a:pt x="30795" y="37833"/>
                  <a:pt x="31118" y="37700"/>
                  <a:pt x="31366" y="37738"/>
                </a:cubicBezTo>
                <a:cubicBezTo>
                  <a:pt x="31366" y="37795"/>
                  <a:pt x="31252" y="37795"/>
                  <a:pt x="31271" y="37852"/>
                </a:cubicBezTo>
                <a:cubicBezTo>
                  <a:pt x="31556" y="37890"/>
                  <a:pt x="32279" y="37453"/>
                  <a:pt x="32260" y="37757"/>
                </a:cubicBezTo>
                <a:cubicBezTo>
                  <a:pt x="32431" y="37434"/>
                  <a:pt x="32944" y="37415"/>
                  <a:pt x="33477" y="37376"/>
                </a:cubicBezTo>
                <a:cubicBezTo>
                  <a:pt x="33420" y="37205"/>
                  <a:pt x="33306" y="37338"/>
                  <a:pt x="33363" y="37129"/>
                </a:cubicBezTo>
                <a:cubicBezTo>
                  <a:pt x="33211" y="37148"/>
                  <a:pt x="33363" y="37338"/>
                  <a:pt x="33154" y="37338"/>
                </a:cubicBezTo>
                <a:cubicBezTo>
                  <a:pt x="33021" y="37262"/>
                  <a:pt x="32735" y="37376"/>
                  <a:pt x="32697" y="37167"/>
                </a:cubicBezTo>
                <a:cubicBezTo>
                  <a:pt x="33306" y="37129"/>
                  <a:pt x="33781" y="36768"/>
                  <a:pt x="34371" y="36806"/>
                </a:cubicBezTo>
                <a:cubicBezTo>
                  <a:pt x="34200" y="36958"/>
                  <a:pt x="34048" y="36958"/>
                  <a:pt x="33838" y="36977"/>
                </a:cubicBezTo>
                <a:cubicBezTo>
                  <a:pt x="33724" y="37015"/>
                  <a:pt x="33743" y="37148"/>
                  <a:pt x="33705" y="37224"/>
                </a:cubicBezTo>
                <a:cubicBezTo>
                  <a:pt x="33876" y="37338"/>
                  <a:pt x="33934" y="37224"/>
                  <a:pt x="34181" y="37167"/>
                </a:cubicBezTo>
                <a:cubicBezTo>
                  <a:pt x="34143" y="37129"/>
                  <a:pt x="34048" y="37148"/>
                  <a:pt x="34029" y="37053"/>
                </a:cubicBezTo>
                <a:cubicBezTo>
                  <a:pt x="34124" y="36958"/>
                  <a:pt x="34504" y="36958"/>
                  <a:pt x="34485" y="37053"/>
                </a:cubicBezTo>
                <a:cubicBezTo>
                  <a:pt x="34656" y="36939"/>
                  <a:pt x="34333" y="36825"/>
                  <a:pt x="34466" y="36730"/>
                </a:cubicBezTo>
                <a:cubicBezTo>
                  <a:pt x="34828" y="36616"/>
                  <a:pt x="34885" y="36597"/>
                  <a:pt x="35227" y="36463"/>
                </a:cubicBezTo>
                <a:cubicBezTo>
                  <a:pt x="35284" y="36654"/>
                  <a:pt x="35379" y="36730"/>
                  <a:pt x="35569" y="36882"/>
                </a:cubicBezTo>
                <a:cubicBezTo>
                  <a:pt x="35607" y="36844"/>
                  <a:pt x="35645" y="36806"/>
                  <a:pt x="35741" y="36787"/>
                </a:cubicBezTo>
                <a:cubicBezTo>
                  <a:pt x="35702" y="36616"/>
                  <a:pt x="36140" y="36597"/>
                  <a:pt x="36330" y="36654"/>
                </a:cubicBezTo>
                <a:cubicBezTo>
                  <a:pt x="36425" y="36483"/>
                  <a:pt x="36615" y="36444"/>
                  <a:pt x="36844" y="36425"/>
                </a:cubicBezTo>
                <a:cubicBezTo>
                  <a:pt x="36863" y="36273"/>
                  <a:pt x="36692" y="36368"/>
                  <a:pt x="36577" y="36387"/>
                </a:cubicBezTo>
                <a:cubicBezTo>
                  <a:pt x="36958" y="36178"/>
                  <a:pt x="37243" y="36425"/>
                  <a:pt x="37471" y="35874"/>
                </a:cubicBezTo>
                <a:cubicBezTo>
                  <a:pt x="37547" y="35874"/>
                  <a:pt x="37490" y="36121"/>
                  <a:pt x="37662" y="36159"/>
                </a:cubicBezTo>
                <a:cubicBezTo>
                  <a:pt x="37738" y="36064"/>
                  <a:pt x="37833" y="35741"/>
                  <a:pt x="38099" y="35627"/>
                </a:cubicBezTo>
                <a:cubicBezTo>
                  <a:pt x="38194" y="35684"/>
                  <a:pt x="38213" y="35741"/>
                  <a:pt x="38156" y="35836"/>
                </a:cubicBezTo>
                <a:cubicBezTo>
                  <a:pt x="38289" y="35836"/>
                  <a:pt x="38480" y="35798"/>
                  <a:pt x="38670" y="35874"/>
                </a:cubicBezTo>
                <a:cubicBezTo>
                  <a:pt x="38746" y="35570"/>
                  <a:pt x="38936" y="35931"/>
                  <a:pt x="38841" y="35512"/>
                </a:cubicBezTo>
                <a:cubicBezTo>
                  <a:pt x="39183" y="35665"/>
                  <a:pt x="39240" y="35493"/>
                  <a:pt x="39640" y="35455"/>
                </a:cubicBezTo>
                <a:cubicBezTo>
                  <a:pt x="39450" y="35570"/>
                  <a:pt x="39640" y="35608"/>
                  <a:pt x="39849" y="35570"/>
                </a:cubicBezTo>
                <a:cubicBezTo>
                  <a:pt x="39697" y="35512"/>
                  <a:pt x="39716" y="35474"/>
                  <a:pt x="39735" y="35322"/>
                </a:cubicBezTo>
                <a:cubicBezTo>
                  <a:pt x="40096" y="35417"/>
                  <a:pt x="40553" y="35056"/>
                  <a:pt x="40743" y="34828"/>
                </a:cubicBezTo>
                <a:cubicBezTo>
                  <a:pt x="41047" y="34885"/>
                  <a:pt x="41618" y="34676"/>
                  <a:pt x="41846" y="34428"/>
                </a:cubicBezTo>
                <a:cubicBezTo>
                  <a:pt x="41085" y="34618"/>
                  <a:pt x="39982" y="34942"/>
                  <a:pt x="39316" y="35151"/>
                </a:cubicBezTo>
                <a:cubicBezTo>
                  <a:pt x="39297" y="35018"/>
                  <a:pt x="39278" y="34904"/>
                  <a:pt x="39183" y="34847"/>
                </a:cubicBezTo>
                <a:cubicBezTo>
                  <a:pt x="38993" y="34961"/>
                  <a:pt x="39240" y="34999"/>
                  <a:pt x="39240" y="35056"/>
                </a:cubicBezTo>
                <a:cubicBezTo>
                  <a:pt x="39202" y="35265"/>
                  <a:pt x="38879" y="35094"/>
                  <a:pt x="38860" y="35341"/>
                </a:cubicBezTo>
                <a:cubicBezTo>
                  <a:pt x="38727" y="35189"/>
                  <a:pt x="38460" y="35360"/>
                  <a:pt x="38346" y="35303"/>
                </a:cubicBezTo>
                <a:cubicBezTo>
                  <a:pt x="38232" y="35075"/>
                  <a:pt x="38594" y="35360"/>
                  <a:pt x="38499" y="35113"/>
                </a:cubicBezTo>
                <a:cubicBezTo>
                  <a:pt x="38460" y="34961"/>
                  <a:pt x="38365" y="35265"/>
                  <a:pt x="38346" y="35037"/>
                </a:cubicBezTo>
                <a:cubicBezTo>
                  <a:pt x="38213" y="35189"/>
                  <a:pt x="38156" y="35493"/>
                  <a:pt x="37890" y="35512"/>
                </a:cubicBezTo>
                <a:cubicBezTo>
                  <a:pt x="37852" y="35341"/>
                  <a:pt x="38042" y="35322"/>
                  <a:pt x="38213" y="35284"/>
                </a:cubicBezTo>
                <a:cubicBezTo>
                  <a:pt x="38137" y="35189"/>
                  <a:pt x="38023" y="35189"/>
                  <a:pt x="38042" y="34999"/>
                </a:cubicBezTo>
                <a:cubicBezTo>
                  <a:pt x="37909" y="35018"/>
                  <a:pt x="38042" y="35189"/>
                  <a:pt x="38023" y="35265"/>
                </a:cubicBezTo>
                <a:cubicBezTo>
                  <a:pt x="37852" y="35341"/>
                  <a:pt x="37909" y="35113"/>
                  <a:pt x="37814" y="35094"/>
                </a:cubicBezTo>
                <a:cubicBezTo>
                  <a:pt x="37319" y="35284"/>
                  <a:pt x="36330" y="35455"/>
                  <a:pt x="35912" y="35608"/>
                </a:cubicBezTo>
                <a:cubicBezTo>
                  <a:pt x="35874" y="35531"/>
                  <a:pt x="35950" y="35512"/>
                  <a:pt x="36007" y="35493"/>
                </a:cubicBezTo>
                <a:cubicBezTo>
                  <a:pt x="35912" y="35303"/>
                  <a:pt x="35760" y="35493"/>
                  <a:pt x="35588" y="35531"/>
                </a:cubicBezTo>
                <a:cubicBezTo>
                  <a:pt x="35588" y="35665"/>
                  <a:pt x="35912" y="35398"/>
                  <a:pt x="35855" y="35627"/>
                </a:cubicBezTo>
                <a:cubicBezTo>
                  <a:pt x="35741" y="35646"/>
                  <a:pt x="35607" y="35684"/>
                  <a:pt x="35493" y="35703"/>
                </a:cubicBezTo>
                <a:cubicBezTo>
                  <a:pt x="35645" y="35855"/>
                  <a:pt x="35798" y="35779"/>
                  <a:pt x="36007" y="35703"/>
                </a:cubicBezTo>
                <a:cubicBezTo>
                  <a:pt x="36026" y="35798"/>
                  <a:pt x="35950" y="35836"/>
                  <a:pt x="35988" y="35931"/>
                </a:cubicBezTo>
                <a:cubicBezTo>
                  <a:pt x="36330" y="35798"/>
                  <a:pt x="36939" y="35741"/>
                  <a:pt x="37129" y="35417"/>
                </a:cubicBezTo>
                <a:cubicBezTo>
                  <a:pt x="37395" y="35379"/>
                  <a:pt x="37395" y="35360"/>
                  <a:pt x="37547" y="35360"/>
                </a:cubicBezTo>
                <a:cubicBezTo>
                  <a:pt x="37605" y="35474"/>
                  <a:pt x="37490" y="35493"/>
                  <a:pt x="37395" y="35512"/>
                </a:cubicBezTo>
                <a:cubicBezTo>
                  <a:pt x="37757" y="35684"/>
                  <a:pt x="37605" y="35094"/>
                  <a:pt x="37833" y="35474"/>
                </a:cubicBezTo>
                <a:cubicBezTo>
                  <a:pt x="37795" y="35608"/>
                  <a:pt x="37319" y="35531"/>
                  <a:pt x="37452" y="35760"/>
                </a:cubicBezTo>
                <a:cubicBezTo>
                  <a:pt x="37395" y="35684"/>
                  <a:pt x="37262" y="35722"/>
                  <a:pt x="37186" y="35665"/>
                </a:cubicBezTo>
                <a:cubicBezTo>
                  <a:pt x="36806" y="35893"/>
                  <a:pt x="35721" y="36102"/>
                  <a:pt x="35531" y="36178"/>
                </a:cubicBezTo>
                <a:cubicBezTo>
                  <a:pt x="35341" y="36121"/>
                  <a:pt x="35132" y="35722"/>
                  <a:pt x="35455" y="35817"/>
                </a:cubicBezTo>
                <a:cubicBezTo>
                  <a:pt x="35379" y="35665"/>
                  <a:pt x="35227" y="35893"/>
                  <a:pt x="35018" y="35817"/>
                </a:cubicBezTo>
                <a:cubicBezTo>
                  <a:pt x="34942" y="35855"/>
                  <a:pt x="35132" y="36026"/>
                  <a:pt x="34961" y="36102"/>
                </a:cubicBezTo>
                <a:cubicBezTo>
                  <a:pt x="34980" y="36140"/>
                  <a:pt x="35512" y="36083"/>
                  <a:pt x="35379" y="36330"/>
                </a:cubicBezTo>
                <a:cubicBezTo>
                  <a:pt x="34181" y="36540"/>
                  <a:pt x="33192" y="36863"/>
                  <a:pt x="32031" y="37319"/>
                </a:cubicBezTo>
                <a:cubicBezTo>
                  <a:pt x="31955" y="37319"/>
                  <a:pt x="31898" y="37281"/>
                  <a:pt x="31879" y="37186"/>
                </a:cubicBezTo>
                <a:cubicBezTo>
                  <a:pt x="31822" y="37281"/>
                  <a:pt x="31803" y="37376"/>
                  <a:pt x="31708" y="37224"/>
                </a:cubicBezTo>
                <a:cubicBezTo>
                  <a:pt x="31651" y="37281"/>
                  <a:pt x="31632" y="37338"/>
                  <a:pt x="31613" y="37415"/>
                </a:cubicBezTo>
                <a:cubicBezTo>
                  <a:pt x="31594" y="37243"/>
                  <a:pt x="31518" y="37491"/>
                  <a:pt x="31404" y="37300"/>
                </a:cubicBezTo>
                <a:cubicBezTo>
                  <a:pt x="30871" y="37681"/>
                  <a:pt x="30301" y="37605"/>
                  <a:pt x="29863" y="38004"/>
                </a:cubicBezTo>
                <a:cubicBezTo>
                  <a:pt x="29787" y="38023"/>
                  <a:pt x="29787" y="37928"/>
                  <a:pt x="29768" y="37871"/>
                </a:cubicBezTo>
                <a:cubicBezTo>
                  <a:pt x="29330" y="38042"/>
                  <a:pt x="28798" y="38366"/>
                  <a:pt x="28227" y="38251"/>
                </a:cubicBezTo>
                <a:cubicBezTo>
                  <a:pt x="28151" y="38308"/>
                  <a:pt x="28265" y="38308"/>
                  <a:pt x="28265" y="38404"/>
                </a:cubicBezTo>
                <a:cubicBezTo>
                  <a:pt x="27866" y="38194"/>
                  <a:pt x="27904" y="38746"/>
                  <a:pt x="27619" y="38328"/>
                </a:cubicBezTo>
                <a:cubicBezTo>
                  <a:pt x="27809" y="38289"/>
                  <a:pt x="27980" y="38137"/>
                  <a:pt x="28151" y="38213"/>
                </a:cubicBezTo>
                <a:cubicBezTo>
                  <a:pt x="28132" y="38156"/>
                  <a:pt x="28113" y="38080"/>
                  <a:pt x="28189" y="38061"/>
                </a:cubicBezTo>
                <a:cubicBezTo>
                  <a:pt x="28189" y="37928"/>
                  <a:pt x="27923" y="38137"/>
                  <a:pt x="27980" y="37947"/>
                </a:cubicBezTo>
                <a:cubicBezTo>
                  <a:pt x="28398" y="37833"/>
                  <a:pt x="28608" y="37814"/>
                  <a:pt x="28969" y="37624"/>
                </a:cubicBezTo>
                <a:cubicBezTo>
                  <a:pt x="28551" y="37681"/>
                  <a:pt x="27828" y="37681"/>
                  <a:pt x="27676" y="38004"/>
                </a:cubicBezTo>
                <a:cubicBezTo>
                  <a:pt x="27714" y="38061"/>
                  <a:pt x="27923" y="37890"/>
                  <a:pt x="27999" y="38042"/>
                </a:cubicBezTo>
                <a:cubicBezTo>
                  <a:pt x="26553" y="38708"/>
                  <a:pt x="24613" y="39145"/>
                  <a:pt x="23225" y="39678"/>
                </a:cubicBezTo>
                <a:cubicBezTo>
                  <a:pt x="24347" y="38974"/>
                  <a:pt x="26268" y="38670"/>
                  <a:pt x="27447" y="38099"/>
                </a:cubicBezTo>
                <a:cubicBezTo>
                  <a:pt x="26572" y="38137"/>
                  <a:pt x="25374" y="38841"/>
                  <a:pt x="24423" y="38879"/>
                </a:cubicBezTo>
                <a:cubicBezTo>
                  <a:pt x="23910" y="39221"/>
                  <a:pt x="23054" y="39450"/>
                  <a:pt x="22388" y="39640"/>
                </a:cubicBezTo>
                <a:cubicBezTo>
                  <a:pt x="22388" y="39583"/>
                  <a:pt x="22464" y="39583"/>
                  <a:pt x="22502" y="39564"/>
                </a:cubicBezTo>
                <a:cubicBezTo>
                  <a:pt x="21912" y="39830"/>
                  <a:pt x="20372" y="40458"/>
                  <a:pt x="19516" y="40534"/>
                </a:cubicBezTo>
                <a:cubicBezTo>
                  <a:pt x="19744" y="40382"/>
                  <a:pt x="20391" y="40458"/>
                  <a:pt x="20505" y="40154"/>
                </a:cubicBezTo>
                <a:cubicBezTo>
                  <a:pt x="19972" y="40173"/>
                  <a:pt x="18812" y="40743"/>
                  <a:pt x="18717" y="40534"/>
                </a:cubicBezTo>
                <a:cubicBezTo>
                  <a:pt x="18089" y="40762"/>
                  <a:pt x="17309" y="41105"/>
                  <a:pt x="16663" y="41143"/>
                </a:cubicBezTo>
                <a:cubicBezTo>
                  <a:pt x="18584" y="40382"/>
                  <a:pt x="20828" y="39887"/>
                  <a:pt x="22369" y="39202"/>
                </a:cubicBezTo>
                <a:cubicBezTo>
                  <a:pt x="22369" y="39279"/>
                  <a:pt x="22274" y="39279"/>
                  <a:pt x="22198" y="39298"/>
                </a:cubicBezTo>
                <a:cubicBezTo>
                  <a:pt x="22844" y="39145"/>
                  <a:pt x="23510" y="38936"/>
                  <a:pt x="23929" y="38651"/>
                </a:cubicBezTo>
                <a:cubicBezTo>
                  <a:pt x="23967" y="38841"/>
                  <a:pt x="24956" y="38575"/>
                  <a:pt x="25108" y="38289"/>
                </a:cubicBezTo>
                <a:cubicBezTo>
                  <a:pt x="25051" y="38385"/>
                  <a:pt x="25070" y="38442"/>
                  <a:pt x="25203" y="38442"/>
                </a:cubicBezTo>
                <a:cubicBezTo>
                  <a:pt x="25241" y="38404"/>
                  <a:pt x="25279" y="38366"/>
                  <a:pt x="25374" y="38347"/>
                </a:cubicBezTo>
                <a:cubicBezTo>
                  <a:pt x="25317" y="38308"/>
                  <a:pt x="25241" y="38289"/>
                  <a:pt x="25165" y="38270"/>
                </a:cubicBezTo>
                <a:cubicBezTo>
                  <a:pt x="25545" y="38137"/>
                  <a:pt x="25926" y="37909"/>
                  <a:pt x="26306" y="38023"/>
                </a:cubicBezTo>
                <a:cubicBezTo>
                  <a:pt x="26325" y="38023"/>
                  <a:pt x="26268" y="37700"/>
                  <a:pt x="26420" y="37947"/>
                </a:cubicBezTo>
                <a:cubicBezTo>
                  <a:pt x="26458" y="37928"/>
                  <a:pt x="26458" y="37890"/>
                  <a:pt x="26515" y="37871"/>
                </a:cubicBezTo>
                <a:cubicBezTo>
                  <a:pt x="26040" y="37548"/>
                  <a:pt x="24994" y="38213"/>
                  <a:pt x="24309" y="38366"/>
                </a:cubicBezTo>
                <a:cubicBezTo>
                  <a:pt x="24233" y="38308"/>
                  <a:pt x="24271" y="38289"/>
                  <a:pt x="24271" y="38194"/>
                </a:cubicBezTo>
                <a:cubicBezTo>
                  <a:pt x="24195" y="38423"/>
                  <a:pt x="23967" y="38328"/>
                  <a:pt x="23872" y="38347"/>
                </a:cubicBezTo>
                <a:cubicBezTo>
                  <a:pt x="23833" y="38347"/>
                  <a:pt x="23643" y="38556"/>
                  <a:pt x="23548" y="38575"/>
                </a:cubicBezTo>
                <a:cubicBezTo>
                  <a:pt x="23396" y="38613"/>
                  <a:pt x="23415" y="38537"/>
                  <a:pt x="23415" y="38556"/>
                </a:cubicBezTo>
                <a:cubicBezTo>
                  <a:pt x="23035" y="38822"/>
                  <a:pt x="22540" y="38765"/>
                  <a:pt x="22388" y="38993"/>
                </a:cubicBezTo>
                <a:cubicBezTo>
                  <a:pt x="22312" y="38936"/>
                  <a:pt x="21969" y="38841"/>
                  <a:pt x="22103" y="39107"/>
                </a:cubicBezTo>
                <a:cubicBezTo>
                  <a:pt x="21874" y="39088"/>
                  <a:pt x="21855" y="38879"/>
                  <a:pt x="21722" y="39126"/>
                </a:cubicBezTo>
                <a:cubicBezTo>
                  <a:pt x="21285" y="39088"/>
                  <a:pt x="20828" y="39393"/>
                  <a:pt x="20372" y="39488"/>
                </a:cubicBezTo>
                <a:cubicBezTo>
                  <a:pt x="20200" y="39811"/>
                  <a:pt x="18869" y="40115"/>
                  <a:pt x="19839" y="39697"/>
                </a:cubicBezTo>
                <a:cubicBezTo>
                  <a:pt x="17994" y="40249"/>
                  <a:pt x="16187" y="40857"/>
                  <a:pt x="14285" y="41504"/>
                </a:cubicBezTo>
                <a:cubicBezTo>
                  <a:pt x="14323" y="41561"/>
                  <a:pt x="14456" y="41504"/>
                  <a:pt x="14551" y="41504"/>
                </a:cubicBezTo>
                <a:cubicBezTo>
                  <a:pt x="14742" y="41523"/>
                  <a:pt x="14190" y="41675"/>
                  <a:pt x="14228" y="41504"/>
                </a:cubicBezTo>
                <a:cubicBezTo>
                  <a:pt x="14171" y="41542"/>
                  <a:pt x="14209" y="41618"/>
                  <a:pt x="14209" y="41675"/>
                </a:cubicBezTo>
                <a:cubicBezTo>
                  <a:pt x="14133" y="41732"/>
                  <a:pt x="13886" y="41694"/>
                  <a:pt x="13924" y="41789"/>
                </a:cubicBezTo>
                <a:cubicBezTo>
                  <a:pt x="13809" y="41789"/>
                  <a:pt x="13886" y="41694"/>
                  <a:pt x="13886" y="41637"/>
                </a:cubicBezTo>
                <a:cubicBezTo>
                  <a:pt x="13429" y="41922"/>
                  <a:pt x="12364" y="42170"/>
                  <a:pt x="11736" y="42379"/>
                </a:cubicBezTo>
                <a:cubicBezTo>
                  <a:pt x="12212" y="42094"/>
                  <a:pt x="12801" y="41922"/>
                  <a:pt x="13125" y="41865"/>
                </a:cubicBezTo>
                <a:cubicBezTo>
                  <a:pt x="12858" y="41732"/>
                  <a:pt x="12858" y="41941"/>
                  <a:pt x="12440" y="41903"/>
                </a:cubicBezTo>
                <a:cubicBezTo>
                  <a:pt x="14742" y="41009"/>
                  <a:pt x="16853" y="40249"/>
                  <a:pt x="19135" y="39583"/>
                </a:cubicBezTo>
                <a:cubicBezTo>
                  <a:pt x="19192" y="39564"/>
                  <a:pt x="19154" y="39469"/>
                  <a:pt x="19230" y="39450"/>
                </a:cubicBezTo>
                <a:cubicBezTo>
                  <a:pt x="22350" y="38556"/>
                  <a:pt x="25241" y="37338"/>
                  <a:pt x="28379" y="36387"/>
                </a:cubicBezTo>
                <a:cubicBezTo>
                  <a:pt x="28665" y="36311"/>
                  <a:pt x="29007" y="36349"/>
                  <a:pt x="29064" y="36083"/>
                </a:cubicBezTo>
                <a:cubicBezTo>
                  <a:pt x="29235" y="36121"/>
                  <a:pt x="29235" y="36178"/>
                  <a:pt x="29311" y="36026"/>
                </a:cubicBezTo>
                <a:cubicBezTo>
                  <a:pt x="30472" y="35760"/>
                  <a:pt x="31023" y="35589"/>
                  <a:pt x="32089" y="35265"/>
                </a:cubicBezTo>
                <a:cubicBezTo>
                  <a:pt x="31689" y="35246"/>
                  <a:pt x="31442" y="35322"/>
                  <a:pt x="31195" y="35189"/>
                </a:cubicBezTo>
                <a:cubicBezTo>
                  <a:pt x="31004" y="35284"/>
                  <a:pt x="31366" y="35170"/>
                  <a:pt x="31290" y="35341"/>
                </a:cubicBezTo>
                <a:cubicBezTo>
                  <a:pt x="30928" y="35398"/>
                  <a:pt x="30434" y="35684"/>
                  <a:pt x="29958" y="35570"/>
                </a:cubicBezTo>
                <a:cubicBezTo>
                  <a:pt x="30148" y="35703"/>
                  <a:pt x="29159" y="36007"/>
                  <a:pt x="28912" y="35912"/>
                </a:cubicBezTo>
                <a:cubicBezTo>
                  <a:pt x="28398" y="36178"/>
                  <a:pt x="27980" y="36387"/>
                  <a:pt x="27600" y="36235"/>
                </a:cubicBezTo>
                <a:cubicBezTo>
                  <a:pt x="28303" y="36064"/>
                  <a:pt x="28988" y="35722"/>
                  <a:pt x="29540" y="35608"/>
                </a:cubicBezTo>
                <a:cubicBezTo>
                  <a:pt x="29521" y="35684"/>
                  <a:pt x="29445" y="35703"/>
                  <a:pt x="29445" y="35779"/>
                </a:cubicBezTo>
                <a:cubicBezTo>
                  <a:pt x="29616" y="35760"/>
                  <a:pt x="29578" y="35646"/>
                  <a:pt x="29578" y="35550"/>
                </a:cubicBezTo>
                <a:cubicBezTo>
                  <a:pt x="30396" y="35227"/>
                  <a:pt x="30890" y="35303"/>
                  <a:pt x="31518" y="34904"/>
                </a:cubicBezTo>
                <a:cubicBezTo>
                  <a:pt x="31423" y="34790"/>
                  <a:pt x="31328" y="35037"/>
                  <a:pt x="31195" y="34923"/>
                </a:cubicBezTo>
                <a:cubicBezTo>
                  <a:pt x="31860" y="34790"/>
                  <a:pt x="32602" y="34371"/>
                  <a:pt x="32849" y="34409"/>
                </a:cubicBezTo>
                <a:cubicBezTo>
                  <a:pt x="32792" y="34390"/>
                  <a:pt x="32849" y="34580"/>
                  <a:pt x="32868" y="34561"/>
                </a:cubicBezTo>
                <a:cubicBezTo>
                  <a:pt x="33021" y="34504"/>
                  <a:pt x="32887" y="34257"/>
                  <a:pt x="33192" y="34276"/>
                </a:cubicBezTo>
                <a:cubicBezTo>
                  <a:pt x="33230" y="34352"/>
                  <a:pt x="33173" y="34390"/>
                  <a:pt x="33097" y="34409"/>
                </a:cubicBezTo>
                <a:cubicBezTo>
                  <a:pt x="33572" y="34409"/>
                  <a:pt x="33895" y="34105"/>
                  <a:pt x="34352" y="34124"/>
                </a:cubicBezTo>
                <a:cubicBezTo>
                  <a:pt x="34428" y="34105"/>
                  <a:pt x="34333" y="34048"/>
                  <a:pt x="34257" y="34048"/>
                </a:cubicBezTo>
                <a:cubicBezTo>
                  <a:pt x="34542" y="33896"/>
                  <a:pt x="34618" y="33801"/>
                  <a:pt x="34770" y="34048"/>
                </a:cubicBezTo>
                <a:cubicBezTo>
                  <a:pt x="34847" y="33858"/>
                  <a:pt x="35246" y="33801"/>
                  <a:pt x="35436" y="33953"/>
                </a:cubicBezTo>
                <a:cubicBezTo>
                  <a:pt x="35493" y="33896"/>
                  <a:pt x="35360" y="33820"/>
                  <a:pt x="35645" y="33801"/>
                </a:cubicBezTo>
                <a:cubicBezTo>
                  <a:pt x="35645" y="33744"/>
                  <a:pt x="35626" y="33686"/>
                  <a:pt x="35626" y="33648"/>
                </a:cubicBezTo>
                <a:cubicBezTo>
                  <a:pt x="35512" y="33477"/>
                  <a:pt x="35702" y="33820"/>
                  <a:pt x="35836" y="33763"/>
                </a:cubicBezTo>
                <a:cubicBezTo>
                  <a:pt x="35855" y="33724"/>
                  <a:pt x="35912" y="33553"/>
                  <a:pt x="35741" y="33610"/>
                </a:cubicBezTo>
                <a:cubicBezTo>
                  <a:pt x="35988" y="33420"/>
                  <a:pt x="36482" y="33325"/>
                  <a:pt x="37015" y="33135"/>
                </a:cubicBezTo>
                <a:cubicBezTo>
                  <a:pt x="36387" y="32964"/>
                  <a:pt x="35493" y="33553"/>
                  <a:pt x="34942" y="33420"/>
                </a:cubicBezTo>
                <a:cubicBezTo>
                  <a:pt x="35170" y="33477"/>
                  <a:pt x="35303" y="33211"/>
                  <a:pt x="35588" y="33268"/>
                </a:cubicBezTo>
                <a:cubicBezTo>
                  <a:pt x="35436" y="33097"/>
                  <a:pt x="34808" y="33306"/>
                  <a:pt x="34637" y="33420"/>
                </a:cubicBezTo>
                <a:cubicBezTo>
                  <a:pt x="33629" y="33534"/>
                  <a:pt x="31156" y="34124"/>
                  <a:pt x="30320" y="34371"/>
                </a:cubicBezTo>
                <a:cubicBezTo>
                  <a:pt x="30396" y="34105"/>
                  <a:pt x="30947" y="34029"/>
                  <a:pt x="31233" y="33953"/>
                </a:cubicBezTo>
                <a:cubicBezTo>
                  <a:pt x="31917" y="33782"/>
                  <a:pt x="32564" y="33610"/>
                  <a:pt x="33268" y="33515"/>
                </a:cubicBezTo>
                <a:cubicBezTo>
                  <a:pt x="33306" y="33477"/>
                  <a:pt x="33363" y="33439"/>
                  <a:pt x="33439" y="33420"/>
                </a:cubicBezTo>
                <a:cubicBezTo>
                  <a:pt x="32374" y="33401"/>
                  <a:pt x="31252" y="33820"/>
                  <a:pt x="29521" y="34105"/>
                </a:cubicBezTo>
                <a:cubicBezTo>
                  <a:pt x="30282" y="33763"/>
                  <a:pt x="32203" y="33439"/>
                  <a:pt x="33287" y="33021"/>
                </a:cubicBezTo>
                <a:cubicBezTo>
                  <a:pt x="32526" y="32964"/>
                  <a:pt x="31594" y="33211"/>
                  <a:pt x="30871" y="33439"/>
                </a:cubicBezTo>
                <a:cubicBezTo>
                  <a:pt x="30757" y="33420"/>
                  <a:pt x="30814" y="33325"/>
                  <a:pt x="30909" y="33325"/>
                </a:cubicBezTo>
                <a:cubicBezTo>
                  <a:pt x="30415" y="33040"/>
                  <a:pt x="29540" y="33667"/>
                  <a:pt x="28950" y="33477"/>
                </a:cubicBezTo>
                <a:cubicBezTo>
                  <a:pt x="29102" y="33439"/>
                  <a:pt x="29254" y="33401"/>
                  <a:pt x="29426" y="33382"/>
                </a:cubicBezTo>
                <a:cubicBezTo>
                  <a:pt x="28988" y="33173"/>
                  <a:pt x="28779" y="33477"/>
                  <a:pt x="27733" y="33629"/>
                </a:cubicBezTo>
                <a:cubicBezTo>
                  <a:pt x="27676" y="33591"/>
                  <a:pt x="28170" y="33458"/>
                  <a:pt x="28227" y="33306"/>
                </a:cubicBezTo>
                <a:cubicBezTo>
                  <a:pt x="28113" y="33458"/>
                  <a:pt x="28265" y="33420"/>
                  <a:pt x="28417" y="33382"/>
                </a:cubicBezTo>
                <a:cubicBezTo>
                  <a:pt x="28417" y="33287"/>
                  <a:pt x="28360" y="33287"/>
                  <a:pt x="28284" y="33306"/>
                </a:cubicBezTo>
                <a:cubicBezTo>
                  <a:pt x="28284" y="33173"/>
                  <a:pt x="28646" y="33173"/>
                  <a:pt x="28475" y="33306"/>
                </a:cubicBezTo>
                <a:cubicBezTo>
                  <a:pt x="28608" y="33135"/>
                  <a:pt x="29007" y="33097"/>
                  <a:pt x="29350" y="33021"/>
                </a:cubicBezTo>
                <a:cubicBezTo>
                  <a:pt x="29350" y="33059"/>
                  <a:pt x="29292" y="33078"/>
                  <a:pt x="29311" y="33135"/>
                </a:cubicBezTo>
                <a:cubicBezTo>
                  <a:pt x="29483" y="33097"/>
                  <a:pt x="29673" y="33059"/>
                  <a:pt x="29844" y="33021"/>
                </a:cubicBezTo>
                <a:cubicBezTo>
                  <a:pt x="29559" y="32888"/>
                  <a:pt x="29939" y="32945"/>
                  <a:pt x="30034" y="33021"/>
                </a:cubicBezTo>
                <a:cubicBezTo>
                  <a:pt x="30148" y="32983"/>
                  <a:pt x="30148" y="32697"/>
                  <a:pt x="30205" y="32983"/>
                </a:cubicBezTo>
                <a:cubicBezTo>
                  <a:pt x="30282" y="32964"/>
                  <a:pt x="30243" y="32888"/>
                  <a:pt x="30243" y="32831"/>
                </a:cubicBezTo>
                <a:cubicBezTo>
                  <a:pt x="30529" y="33002"/>
                  <a:pt x="30700" y="32697"/>
                  <a:pt x="30871" y="32850"/>
                </a:cubicBezTo>
                <a:cubicBezTo>
                  <a:pt x="30909" y="32754"/>
                  <a:pt x="31233" y="32583"/>
                  <a:pt x="31099" y="32792"/>
                </a:cubicBezTo>
                <a:cubicBezTo>
                  <a:pt x="31746" y="32355"/>
                  <a:pt x="33230" y="32222"/>
                  <a:pt x="34124" y="31975"/>
                </a:cubicBezTo>
                <a:cubicBezTo>
                  <a:pt x="34219" y="31937"/>
                  <a:pt x="34238" y="31860"/>
                  <a:pt x="34200" y="31746"/>
                </a:cubicBezTo>
                <a:cubicBezTo>
                  <a:pt x="34409" y="32070"/>
                  <a:pt x="35360" y="31480"/>
                  <a:pt x="35512" y="31727"/>
                </a:cubicBezTo>
                <a:cubicBezTo>
                  <a:pt x="35569" y="31708"/>
                  <a:pt x="35531" y="31632"/>
                  <a:pt x="35531" y="31556"/>
                </a:cubicBezTo>
                <a:cubicBezTo>
                  <a:pt x="35931" y="31518"/>
                  <a:pt x="36026" y="31575"/>
                  <a:pt x="36178" y="31328"/>
                </a:cubicBezTo>
                <a:cubicBezTo>
                  <a:pt x="36254" y="31404"/>
                  <a:pt x="36387" y="31385"/>
                  <a:pt x="36444" y="31480"/>
                </a:cubicBezTo>
                <a:cubicBezTo>
                  <a:pt x="36634" y="31214"/>
                  <a:pt x="37186" y="31290"/>
                  <a:pt x="37167" y="31043"/>
                </a:cubicBezTo>
                <a:cubicBezTo>
                  <a:pt x="37167" y="30909"/>
                  <a:pt x="37357" y="31062"/>
                  <a:pt x="37319" y="31176"/>
                </a:cubicBezTo>
                <a:cubicBezTo>
                  <a:pt x="37376" y="31157"/>
                  <a:pt x="37452" y="31157"/>
                  <a:pt x="37509" y="31138"/>
                </a:cubicBezTo>
                <a:cubicBezTo>
                  <a:pt x="37586" y="31100"/>
                  <a:pt x="37528" y="31005"/>
                  <a:pt x="37509" y="30909"/>
                </a:cubicBezTo>
                <a:cubicBezTo>
                  <a:pt x="37700" y="31195"/>
                  <a:pt x="38194" y="30814"/>
                  <a:pt x="38575" y="30909"/>
                </a:cubicBezTo>
                <a:cubicBezTo>
                  <a:pt x="38384" y="30833"/>
                  <a:pt x="38213" y="30586"/>
                  <a:pt x="38613" y="30510"/>
                </a:cubicBezTo>
                <a:cubicBezTo>
                  <a:pt x="38594" y="30605"/>
                  <a:pt x="38518" y="30643"/>
                  <a:pt x="38403" y="30681"/>
                </a:cubicBezTo>
                <a:cubicBezTo>
                  <a:pt x="38441" y="30795"/>
                  <a:pt x="38594" y="30662"/>
                  <a:pt x="38727" y="30719"/>
                </a:cubicBezTo>
                <a:cubicBezTo>
                  <a:pt x="38765" y="30719"/>
                  <a:pt x="38632" y="30795"/>
                  <a:pt x="38613" y="30795"/>
                </a:cubicBezTo>
                <a:cubicBezTo>
                  <a:pt x="38936" y="31100"/>
                  <a:pt x="39488" y="30415"/>
                  <a:pt x="39602" y="30472"/>
                </a:cubicBezTo>
                <a:cubicBezTo>
                  <a:pt x="39754" y="30415"/>
                  <a:pt x="39564" y="30263"/>
                  <a:pt x="39450" y="30339"/>
                </a:cubicBezTo>
                <a:cubicBezTo>
                  <a:pt x="39450" y="30263"/>
                  <a:pt x="39602" y="30263"/>
                  <a:pt x="39678" y="30244"/>
                </a:cubicBezTo>
                <a:cubicBezTo>
                  <a:pt x="39830" y="30320"/>
                  <a:pt x="39659" y="30415"/>
                  <a:pt x="39792" y="30472"/>
                </a:cubicBezTo>
                <a:cubicBezTo>
                  <a:pt x="39925" y="30339"/>
                  <a:pt x="39868" y="30472"/>
                  <a:pt x="39982" y="30491"/>
                </a:cubicBezTo>
                <a:cubicBezTo>
                  <a:pt x="39982" y="30301"/>
                  <a:pt x="40077" y="30472"/>
                  <a:pt x="40344" y="30415"/>
                </a:cubicBezTo>
                <a:cubicBezTo>
                  <a:pt x="40306" y="30377"/>
                  <a:pt x="40210" y="30396"/>
                  <a:pt x="40191" y="30282"/>
                </a:cubicBezTo>
                <a:cubicBezTo>
                  <a:pt x="40477" y="30377"/>
                  <a:pt x="40286" y="30187"/>
                  <a:pt x="40344" y="30092"/>
                </a:cubicBezTo>
                <a:cubicBezTo>
                  <a:pt x="40439" y="30073"/>
                  <a:pt x="40572" y="30015"/>
                  <a:pt x="40591" y="30092"/>
                </a:cubicBezTo>
                <a:cubicBezTo>
                  <a:pt x="40667" y="30244"/>
                  <a:pt x="40496" y="30206"/>
                  <a:pt x="40420" y="30187"/>
                </a:cubicBezTo>
                <a:cubicBezTo>
                  <a:pt x="40477" y="30282"/>
                  <a:pt x="40420" y="30320"/>
                  <a:pt x="40401" y="30396"/>
                </a:cubicBezTo>
                <a:cubicBezTo>
                  <a:pt x="40515" y="30320"/>
                  <a:pt x="40667" y="30263"/>
                  <a:pt x="40667" y="30130"/>
                </a:cubicBezTo>
                <a:cubicBezTo>
                  <a:pt x="40819" y="30073"/>
                  <a:pt x="40838" y="30206"/>
                  <a:pt x="40895" y="30301"/>
                </a:cubicBezTo>
                <a:cubicBezTo>
                  <a:pt x="40971" y="30244"/>
                  <a:pt x="40857" y="30053"/>
                  <a:pt x="40838" y="30034"/>
                </a:cubicBezTo>
                <a:cubicBezTo>
                  <a:pt x="40838" y="29958"/>
                  <a:pt x="41009" y="29977"/>
                  <a:pt x="40990" y="29901"/>
                </a:cubicBezTo>
                <a:cubicBezTo>
                  <a:pt x="41066" y="29882"/>
                  <a:pt x="41066" y="29977"/>
                  <a:pt x="41085" y="30034"/>
                </a:cubicBezTo>
                <a:cubicBezTo>
                  <a:pt x="41199" y="29844"/>
                  <a:pt x="41219" y="29863"/>
                  <a:pt x="41447" y="29958"/>
                </a:cubicBezTo>
                <a:cubicBezTo>
                  <a:pt x="41523" y="29920"/>
                  <a:pt x="41466" y="29825"/>
                  <a:pt x="41447" y="29730"/>
                </a:cubicBezTo>
                <a:cubicBezTo>
                  <a:pt x="41675" y="29711"/>
                  <a:pt x="41485" y="29882"/>
                  <a:pt x="41599" y="29863"/>
                </a:cubicBezTo>
                <a:cubicBezTo>
                  <a:pt x="41846" y="29825"/>
                  <a:pt x="41580" y="29787"/>
                  <a:pt x="41694" y="29692"/>
                </a:cubicBezTo>
                <a:cubicBezTo>
                  <a:pt x="41884" y="29597"/>
                  <a:pt x="41846" y="29787"/>
                  <a:pt x="41960" y="29787"/>
                </a:cubicBezTo>
                <a:cubicBezTo>
                  <a:pt x="42036" y="29711"/>
                  <a:pt x="42055" y="29616"/>
                  <a:pt x="42093" y="29540"/>
                </a:cubicBezTo>
                <a:cubicBezTo>
                  <a:pt x="40781" y="29863"/>
                  <a:pt x="39849" y="29920"/>
                  <a:pt x="38879" y="30301"/>
                </a:cubicBezTo>
                <a:cubicBezTo>
                  <a:pt x="38499" y="30149"/>
                  <a:pt x="37357" y="30700"/>
                  <a:pt x="36634" y="30624"/>
                </a:cubicBezTo>
                <a:cubicBezTo>
                  <a:pt x="37053" y="30643"/>
                  <a:pt x="35950" y="31024"/>
                  <a:pt x="36045" y="30757"/>
                </a:cubicBezTo>
                <a:cubicBezTo>
                  <a:pt x="35855" y="30738"/>
                  <a:pt x="35969" y="30890"/>
                  <a:pt x="35969" y="30985"/>
                </a:cubicBezTo>
                <a:cubicBezTo>
                  <a:pt x="35531" y="31043"/>
                  <a:pt x="35474" y="31024"/>
                  <a:pt x="35056" y="31081"/>
                </a:cubicBezTo>
                <a:cubicBezTo>
                  <a:pt x="34980" y="31081"/>
                  <a:pt x="35018" y="31195"/>
                  <a:pt x="35018" y="31233"/>
                </a:cubicBezTo>
                <a:cubicBezTo>
                  <a:pt x="34961" y="31252"/>
                  <a:pt x="34961" y="31157"/>
                  <a:pt x="34923" y="31100"/>
                </a:cubicBezTo>
                <a:cubicBezTo>
                  <a:pt x="34732" y="31119"/>
                  <a:pt x="34923" y="31366"/>
                  <a:pt x="34599" y="31328"/>
                </a:cubicBezTo>
                <a:cubicBezTo>
                  <a:pt x="34789" y="31214"/>
                  <a:pt x="34637" y="31138"/>
                  <a:pt x="34390" y="31214"/>
                </a:cubicBezTo>
                <a:cubicBezTo>
                  <a:pt x="34390" y="31309"/>
                  <a:pt x="34466" y="31309"/>
                  <a:pt x="34542" y="31290"/>
                </a:cubicBezTo>
                <a:cubicBezTo>
                  <a:pt x="34561" y="31404"/>
                  <a:pt x="34333" y="31366"/>
                  <a:pt x="34238" y="31404"/>
                </a:cubicBezTo>
                <a:cubicBezTo>
                  <a:pt x="34219" y="31328"/>
                  <a:pt x="34200" y="31233"/>
                  <a:pt x="34200" y="31157"/>
                </a:cubicBezTo>
                <a:cubicBezTo>
                  <a:pt x="34067" y="31366"/>
                  <a:pt x="33743" y="31385"/>
                  <a:pt x="33477" y="31366"/>
                </a:cubicBezTo>
                <a:cubicBezTo>
                  <a:pt x="33762" y="31062"/>
                  <a:pt x="34904" y="31081"/>
                  <a:pt x="34999" y="30814"/>
                </a:cubicBezTo>
                <a:cubicBezTo>
                  <a:pt x="38746" y="29806"/>
                  <a:pt x="42550" y="29293"/>
                  <a:pt x="45974" y="28380"/>
                </a:cubicBezTo>
                <a:cubicBezTo>
                  <a:pt x="45860" y="28342"/>
                  <a:pt x="45612" y="28418"/>
                  <a:pt x="45308" y="28475"/>
                </a:cubicBezTo>
                <a:cubicBezTo>
                  <a:pt x="45574" y="28151"/>
                  <a:pt x="46677" y="28342"/>
                  <a:pt x="46811" y="28151"/>
                </a:cubicBezTo>
                <a:cubicBezTo>
                  <a:pt x="46849" y="27961"/>
                  <a:pt x="46982" y="28227"/>
                  <a:pt x="47115" y="28132"/>
                </a:cubicBezTo>
                <a:cubicBezTo>
                  <a:pt x="46754" y="27980"/>
                  <a:pt x="47800" y="27923"/>
                  <a:pt x="48180" y="27847"/>
                </a:cubicBezTo>
                <a:cubicBezTo>
                  <a:pt x="48998" y="27695"/>
                  <a:pt x="50291" y="27353"/>
                  <a:pt x="51585" y="27105"/>
                </a:cubicBezTo>
                <a:cubicBezTo>
                  <a:pt x="52593" y="26915"/>
                  <a:pt x="53563" y="26896"/>
                  <a:pt x="54115" y="26668"/>
                </a:cubicBezTo>
                <a:cubicBezTo>
                  <a:pt x="54191" y="26649"/>
                  <a:pt x="55009" y="26516"/>
                  <a:pt x="55332" y="26459"/>
                </a:cubicBezTo>
                <a:cubicBezTo>
                  <a:pt x="54990" y="26211"/>
                  <a:pt x="54457" y="26630"/>
                  <a:pt x="54115" y="26401"/>
                </a:cubicBezTo>
                <a:cubicBezTo>
                  <a:pt x="53943" y="26401"/>
                  <a:pt x="54210" y="26630"/>
                  <a:pt x="54039" y="26630"/>
                </a:cubicBezTo>
                <a:cubicBezTo>
                  <a:pt x="53696" y="26687"/>
                  <a:pt x="54039" y="26478"/>
                  <a:pt x="53867" y="26401"/>
                </a:cubicBezTo>
                <a:cubicBezTo>
                  <a:pt x="53715" y="26497"/>
                  <a:pt x="53696" y="26478"/>
                  <a:pt x="53791" y="26630"/>
                </a:cubicBezTo>
                <a:cubicBezTo>
                  <a:pt x="53449" y="26687"/>
                  <a:pt x="53335" y="26782"/>
                  <a:pt x="53068" y="26782"/>
                </a:cubicBezTo>
                <a:cubicBezTo>
                  <a:pt x="52935" y="26668"/>
                  <a:pt x="52973" y="26535"/>
                  <a:pt x="52878" y="26459"/>
                </a:cubicBezTo>
                <a:cubicBezTo>
                  <a:pt x="52802" y="26421"/>
                  <a:pt x="52650" y="26592"/>
                  <a:pt x="52441" y="26497"/>
                </a:cubicBezTo>
                <a:cubicBezTo>
                  <a:pt x="52251" y="26554"/>
                  <a:pt x="52612" y="26706"/>
                  <a:pt x="52441" y="26706"/>
                </a:cubicBezTo>
                <a:cubicBezTo>
                  <a:pt x="52194" y="26782"/>
                  <a:pt x="52289" y="26725"/>
                  <a:pt x="52289" y="26592"/>
                </a:cubicBezTo>
                <a:cubicBezTo>
                  <a:pt x="52194" y="26668"/>
                  <a:pt x="52194" y="26782"/>
                  <a:pt x="52022" y="26801"/>
                </a:cubicBezTo>
                <a:cubicBezTo>
                  <a:pt x="52022" y="26573"/>
                  <a:pt x="51109" y="26630"/>
                  <a:pt x="51338" y="27105"/>
                </a:cubicBezTo>
                <a:cubicBezTo>
                  <a:pt x="51281" y="27124"/>
                  <a:pt x="51281" y="27105"/>
                  <a:pt x="51262" y="27067"/>
                </a:cubicBezTo>
                <a:cubicBezTo>
                  <a:pt x="51204" y="27067"/>
                  <a:pt x="51204" y="27105"/>
                  <a:pt x="51223" y="27143"/>
                </a:cubicBezTo>
                <a:cubicBezTo>
                  <a:pt x="51052" y="27105"/>
                  <a:pt x="51319" y="26934"/>
                  <a:pt x="51262" y="26801"/>
                </a:cubicBezTo>
                <a:cubicBezTo>
                  <a:pt x="50976" y="26877"/>
                  <a:pt x="51090" y="27067"/>
                  <a:pt x="51033" y="27181"/>
                </a:cubicBezTo>
                <a:cubicBezTo>
                  <a:pt x="50843" y="27295"/>
                  <a:pt x="50957" y="27010"/>
                  <a:pt x="50824" y="27067"/>
                </a:cubicBezTo>
                <a:cubicBezTo>
                  <a:pt x="50748" y="27276"/>
                  <a:pt x="50786" y="27181"/>
                  <a:pt x="50577" y="27105"/>
                </a:cubicBezTo>
                <a:cubicBezTo>
                  <a:pt x="50520" y="27143"/>
                  <a:pt x="50558" y="27219"/>
                  <a:pt x="50558" y="27276"/>
                </a:cubicBezTo>
                <a:cubicBezTo>
                  <a:pt x="50482" y="27295"/>
                  <a:pt x="50329" y="27105"/>
                  <a:pt x="50310" y="27276"/>
                </a:cubicBezTo>
                <a:cubicBezTo>
                  <a:pt x="50139" y="27276"/>
                  <a:pt x="50329" y="27086"/>
                  <a:pt x="50310" y="27010"/>
                </a:cubicBezTo>
                <a:cubicBezTo>
                  <a:pt x="50139" y="27048"/>
                  <a:pt x="50139" y="27105"/>
                  <a:pt x="49911" y="27200"/>
                </a:cubicBezTo>
                <a:cubicBezTo>
                  <a:pt x="49949" y="27143"/>
                  <a:pt x="50006" y="27105"/>
                  <a:pt x="50063" y="27067"/>
                </a:cubicBezTo>
                <a:cubicBezTo>
                  <a:pt x="49930" y="26915"/>
                  <a:pt x="49778" y="27067"/>
                  <a:pt x="49588" y="27105"/>
                </a:cubicBezTo>
                <a:cubicBezTo>
                  <a:pt x="49493" y="27181"/>
                  <a:pt x="49607" y="27181"/>
                  <a:pt x="49569" y="27334"/>
                </a:cubicBezTo>
                <a:cubicBezTo>
                  <a:pt x="49131" y="27048"/>
                  <a:pt x="48542" y="27695"/>
                  <a:pt x="48180" y="27314"/>
                </a:cubicBezTo>
                <a:cubicBezTo>
                  <a:pt x="48066" y="27353"/>
                  <a:pt x="48218" y="27543"/>
                  <a:pt x="48123" y="27600"/>
                </a:cubicBezTo>
                <a:cubicBezTo>
                  <a:pt x="48066" y="27562"/>
                  <a:pt x="47971" y="27562"/>
                  <a:pt x="47876" y="27600"/>
                </a:cubicBezTo>
                <a:cubicBezTo>
                  <a:pt x="47876" y="27638"/>
                  <a:pt x="47952" y="27619"/>
                  <a:pt x="48009" y="27619"/>
                </a:cubicBezTo>
                <a:cubicBezTo>
                  <a:pt x="47952" y="27695"/>
                  <a:pt x="47686" y="27752"/>
                  <a:pt x="47819" y="27600"/>
                </a:cubicBezTo>
                <a:cubicBezTo>
                  <a:pt x="47495" y="27885"/>
                  <a:pt x="47914" y="27714"/>
                  <a:pt x="47629" y="27638"/>
                </a:cubicBezTo>
                <a:cubicBezTo>
                  <a:pt x="47495" y="27600"/>
                  <a:pt x="47077" y="27828"/>
                  <a:pt x="46811" y="27885"/>
                </a:cubicBezTo>
                <a:cubicBezTo>
                  <a:pt x="46335" y="27980"/>
                  <a:pt x="45841" y="27999"/>
                  <a:pt x="45479" y="28113"/>
                </a:cubicBezTo>
                <a:cubicBezTo>
                  <a:pt x="45327" y="27885"/>
                  <a:pt x="45745" y="27980"/>
                  <a:pt x="45593" y="27771"/>
                </a:cubicBezTo>
                <a:cubicBezTo>
                  <a:pt x="45707" y="27752"/>
                  <a:pt x="45669" y="27923"/>
                  <a:pt x="45764" y="27942"/>
                </a:cubicBezTo>
                <a:cubicBezTo>
                  <a:pt x="46202" y="27733"/>
                  <a:pt x="46716" y="27676"/>
                  <a:pt x="47476" y="27467"/>
                </a:cubicBezTo>
                <a:cubicBezTo>
                  <a:pt x="47343" y="27448"/>
                  <a:pt x="46925" y="27448"/>
                  <a:pt x="46677" y="27581"/>
                </a:cubicBezTo>
                <a:cubicBezTo>
                  <a:pt x="46716" y="27524"/>
                  <a:pt x="46716" y="27448"/>
                  <a:pt x="46697" y="27353"/>
                </a:cubicBezTo>
                <a:cubicBezTo>
                  <a:pt x="46620" y="27295"/>
                  <a:pt x="46601" y="27391"/>
                  <a:pt x="46449" y="27353"/>
                </a:cubicBezTo>
                <a:cubicBezTo>
                  <a:pt x="46468" y="27448"/>
                  <a:pt x="46525" y="27524"/>
                  <a:pt x="46601" y="27543"/>
                </a:cubicBezTo>
                <a:cubicBezTo>
                  <a:pt x="46430" y="27752"/>
                  <a:pt x="46354" y="27467"/>
                  <a:pt x="46126" y="27638"/>
                </a:cubicBezTo>
                <a:cubicBezTo>
                  <a:pt x="46088" y="27543"/>
                  <a:pt x="46202" y="27524"/>
                  <a:pt x="46297" y="27505"/>
                </a:cubicBezTo>
                <a:cubicBezTo>
                  <a:pt x="46278" y="27429"/>
                  <a:pt x="45917" y="27505"/>
                  <a:pt x="46202" y="27410"/>
                </a:cubicBezTo>
                <a:cubicBezTo>
                  <a:pt x="45993" y="27314"/>
                  <a:pt x="46069" y="27581"/>
                  <a:pt x="45784" y="27505"/>
                </a:cubicBezTo>
                <a:cubicBezTo>
                  <a:pt x="45841" y="27600"/>
                  <a:pt x="46088" y="27448"/>
                  <a:pt x="46069" y="27657"/>
                </a:cubicBezTo>
                <a:lnTo>
                  <a:pt x="45764" y="27714"/>
                </a:lnTo>
                <a:cubicBezTo>
                  <a:pt x="45688" y="27524"/>
                  <a:pt x="45707" y="27581"/>
                  <a:pt x="45688" y="27372"/>
                </a:cubicBezTo>
                <a:cubicBezTo>
                  <a:pt x="45612" y="27448"/>
                  <a:pt x="45612" y="27562"/>
                  <a:pt x="45631" y="27695"/>
                </a:cubicBezTo>
                <a:cubicBezTo>
                  <a:pt x="45346" y="27752"/>
                  <a:pt x="44623" y="27790"/>
                  <a:pt x="44319" y="27923"/>
                </a:cubicBezTo>
                <a:cubicBezTo>
                  <a:pt x="44243" y="27961"/>
                  <a:pt x="44281" y="28037"/>
                  <a:pt x="44281" y="28094"/>
                </a:cubicBezTo>
                <a:cubicBezTo>
                  <a:pt x="44034" y="27771"/>
                  <a:pt x="43977" y="28227"/>
                  <a:pt x="43824" y="27980"/>
                </a:cubicBezTo>
                <a:cubicBezTo>
                  <a:pt x="43862" y="28208"/>
                  <a:pt x="43463" y="28075"/>
                  <a:pt x="43368" y="27923"/>
                </a:cubicBezTo>
                <a:cubicBezTo>
                  <a:pt x="43463" y="28132"/>
                  <a:pt x="42835" y="28189"/>
                  <a:pt x="42949" y="28018"/>
                </a:cubicBezTo>
                <a:cubicBezTo>
                  <a:pt x="42588" y="28285"/>
                  <a:pt x="42055" y="28113"/>
                  <a:pt x="41960" y="28342"/>
                </a:cubicBezTo>
                <a:cubicBezTo>
                  <a:pt x="41846" y="28361"/>
                  <a:pt x="41884" y="28170"/>
                  <a:pt x="41789" y="28151"/>
                </a:cubicBezTo>
                <a:cubicBezTo>
                  <a:pt x="41732" y="28189"/>
                  <a:pt x="41770" y="28266"/>
                  <a:pt x="41770" y="28323"/>
                </a:cubicBezTo>
                <a:cubicBezTo>
                  <a:pt x="41732" y="28132"/>
                  <a:pt x="41333" y="28247"/>
                  <a:pt x="41371" y="28475"/>
                </a:cubicBezTo>
                <a:cubicBezTo>
                  <a:pt x="41238" y="28361"/>
                  <a:pt x="41219" y="28399"/>
                  <a:pt x="41047" y="28475"/>
                </a:cubicBezTo>
                <a:cubicBezTo>
                  <a:pt x="41047" y="28418"/>
                  <a:pt x="41028" y="28342"/>
                  <a:pt x="41009" y="28285"/>
                </a:cubicBezTo>
                <a:cubicBezTo>
                  <a:pt x="40876" y="28304"/>
                  <a:pt x="41028" y="28456"/>
                  <a:pt x="41009" y="28551"/>
                </a:cubicBezTo>
                <a:cubicBezTo>
                  <a:pt x="40876" y="28437"/>
                  <a:pt x="40914" y="28513"/>
                  <a:pt x="40686" y="28551"/>
                </a:cubicBezTo>
                <a:cubicBezTo>
                  <a:pt x="40686" y="28475"/>
                  <a:pt x="40876" y="28494"/>
                  <a:pt x="40857" y="28418"/>
                </a:cubicBezTo>
                <a:cubicBezTo>
                  <a:pt x="40686" y="28437"/>
                  <a:pt x="40667" y="28399"/>
                  <a:pt x="40553" y="28208"/>
                </a:cubicBezTo>
                <a:cubicBezTo>
                  <a:pt x="40382" y="28304"/>
                  <a:pt x="40629" y="28380"/>
                  <a:pt x="40610" y="28475"/>
                </a:cubicBezTo>
                <a:cubicBezTo>
                  <a:pt x="40306" y="28380"/>
                  <a:pt x="40286" y="28589"/>
                  <a:pt x="39887" y="28570"/>
                </a:cubicBezTo>
                <a:cubicBezTo>
                  <a:pt x="39868" y="28494"/>
                  <a:pt x="39868" y="28380"/>
                  <a:pt x="39773" y="28380"/>
                </a:cubicBezTo>
                <a:cubicBezTo>
                  <a:pt x="39735" y="28399"/>
                  <a:pt x="39735" y="28456"/>
                  <a:pt x="39678" y="28456"/>
                </a:cubicBezTo>
                <a:cubicBezTo>
                  <a:pt x="39716" y="28551"/>
                  <a:pt x="39830" y="28342"/>
                  <a:pt x="39830" y="28589"/>
                </a:cubicBezTo>
                <a:cubicBezTo>
                  <a:pt x="39583" y="28722"/>
                  <a:pt x="39354" y="28551"/>
                  <a:pt x="39031" y="28703"/>
                </a:cubicBezTo>
                <a:cubicBezTo>
                  <a:pt x="39012" y="28646"/>
                  <a:pt x="39012" y="28570"/>
                  <a:pt x="38993" y="28494"/>
                </a:cubicBezTo>
                <a:cubicBezTo>
                  <a:pt x="38708" y="28570"/>
                  <a:pt x="38422" y="28627"/>
                  <a:pt x="38156" y="28684"/>
                </a:cubicBezTo>
                <a:cubicBezTo>
                  <a:pt x="38004" y="28646"/>
                  <a:pt x="38194" y="28532"/>
                  <a:pt x="38061" y="28551"/>
                </a:cubicBezTo>
                <a:cubicBezTo>
                  <a:pt x="37852" y="28608"/>
                  <a:pt x="38080" y="28855"/>
                  <a:pt x="37890" y="28589"/>
                </a:cubicBezTo>
                <a:cubicBezTo>
                  <a:pt x="37338" y="28779"/>
                  <a:pt x="36844" y="28760"/>
                  <a:pt x="36425" y="29064"/>
                </a:cubicBezTo>
                <a:cubicBezTo>
                  <a:pt x="35664" y="28950"/>
                  <a:pt x="34789" y="29464"/>
                  <a:pt x="34029" y="29578"/>
                </a:cubicBezTo>
                <a:cubicBezTo>
                  <a:pt x="34314" y="29198"/>
                  <a:pt x="34333" y="29426"/>
                  <a:pt x="34770" y="29255"/>
                </a:cubicBezTo>
                <a:cubicBezTo>
                  <a:pt x="34618" y="29255"/>
                  <a:pt x="34580" y="29236"/>
                  <a:pt x="34333" y="29236"/>
                </a:cubicBezTo>
                <a:cubicBezTo>
                  <a:pt x="34580" y="29064"/>
                  <a:pt x="35208" y="29045"/>
                  <a:pt x="35493" y="28779"/>
                </a:cubicBezTo>
                <a:cubicBezTo>
                  <a:pt x="35741" y="28874"/>
                  <a:pt x="36159" y="28741"/>
                  <a:pt x="36368" y="28532"/>
                </a:cubicBezTo>
                <a:cubicBezTo>
                  <a:pt x="36539" y="28608"/>
                  <a:pt x="37985" y="28285"/>
                  <a:pt x="37319" y="28266"/>
                </a:cubicBezTo>
                <a:cubicBezTo>
                  <a:pt x="37300" y="28170"/>
                  <a:pt x="37567" y="28208"/>
                  <a:pt x="37586" y="28094"/>
                </a:cubicBezTo>
                <a:cubicBezTo>
                  <a:pt x="37528" y="28075"/>
                  <a:pt x="37414" y="28132"/>
                  <a:pt x="37224" y="28132"/>
                </a:cubicBezTo>
                <a:cubicBezTo>
                  <a:pt x="37148" y="28151"/>
                  <a:pt x="37186" y="28227"/>
                  <a:pt x="37186" y="28304"/>
                </a:cubicBezTo>
                <a:cubicBezTo>
                  <a:pt x="36996" y="28342"/>
                  <a:pt x="37167" y="28189"/>
                  <a:pt x="36977" y="28132"/>
                </a:cubicBezTo>
                <a:cubicBezTo>
                  <a:pt x="36863" y="28189"/>
                  <a:pt x="36958" y="28285"/>
                  <a:pt x="36806" y="28227"/>
                </a:cubicBezTo>
                <a:cubicBezTo>
                  <a:pt x="36654" y="28247"/>
                  <a:pt x="36863" y="28361"/>
                  <a:pt x="36939" y="28304"/>
                </a:cubicBezTo>
                <a:cubicBezTo>
                  <a:pt x="36806" y="28418"/>
                  <a:pt x="36654" y="28342"/>
                  <a:pt x="36425" y="28456"/>
                </a:cubicBezTo>
                <a:cubicBezTo>
                  <a:pt x="36311" y="28304"/>
                  <a:pt x="36577" y="28342"/>
                  <a:pt x="36692" y="28304"/>
                </a:cubicBezTo>
                <a:cubicBezTo>
                  <a:pt x="36501" y="28285"/>
                  <a:pt x="36692" y="28132"/>
                  <a:pt x="36482" y="28189"/>
                </a:cubicBezTo>
                <a:cubicBezTo>
                  <a:pt x="36425" y="27942"/>
                  <a:pt x="36634" y="28208"/>
                  <a:pt x="36730" y="28189"/>
                </a:cubicBezTo>
                <a:cubicBezTo>
                  <a:pt x="36844" y="28170"/>
                  <a:pt x="36844" y="28094"/>
                  <a:pt x="36958" y="28075"/>
                </a:cubicBezTo>
                <a:cubicBezTo>
                  <a:pt x="36882" y="27942"/>
                  <a:pt x="36768" y="28208"/>
                  <a:pt x="36654" y="28094"/>
                </a:cubicBezTo>
                <a:cubicBezTo>
                  <a:pt x="36844" y="27980"/>
                  <a:pt x="37319" y="27828"/>
                  <a:pt x="37433" y="27923"/>
                </a:cubicBezTo>
                <a:cubicBezTo>
                  <a:pt x="36882" y="27733"/>
                  <a:pt x="36577" y="28075"/>
                  <a:pt x="35550" y="28227"/>
                </a:cubicBezTo>
                <a:cubicBezTo>
                  <a:pt x="35779" y="28075"/>
                  <a:pt x="35645" y="28094"/>
                  <a:pt x="35398" y="28094"/>
                </a:cubicBezTo>
                <a:cubicBezTo>
                  <a:pt x="36045" y="27847"/>
                  <a:pt x="36901" y="27752"/>
                  <a:pt x="37567" y="27410"/>
                </a:cubicBezTo>
                <a:cubicBezTo>
                  <a:pt x="36977" y="27257"/>
                  <a:pt x="36349" y="27942"/>
                  <a:pt x="35817" y="27733"/>
                </a:cubicBezTo>
                <a:cubicBezTo>
                  <a:pt x="35798" y="27600"/>
                  <a:pt x="36026" y="27676"/>
                  <a:pt x="36064" y="27676"/>
                </a:cubicBezTo>
                <a:cubicBezTo>
                  <a:pt x="36026" y="27600"/>
                  <a:pt x="36102" y="27562"/>
                  <a:pt x="36064" y="27467"/>
                </a:cubicBezTo>
                <a:cubicBezTo>
                  <a:pt x="35018" y="28018"/>
                  <a:pt x="32469" y="28304"/>
                  <a:pt x="31328" y="28665"/>
                </a:cubicBezTo>
                <a:cubicBezTo>
                  <a:pt x="31214" y="28684"/>
                  <a:pt x="31080" y="28703"/>
                  <a:pt x="30966" y="28741"/>
                </a:cubicBezTo>
                <a:cubicBezTo>
                  <a:pt x="30966" y="28665"/>
                  <a:pt x="31099" y="28665"/>
                  <a:pt x="31195" y="28627"/>
                </a:cubicBezTo>
                <a:cubicBezTo>
                  <a:pt x="31423" y="28475"/>
                  <a:pt x="31955" y="28475"/>
                  <a:pt x="32184" y="28304"/>
                </a:cubicBezTo>
                <a:cubicBezTo>
                  <a:pt x="31366" y="28323"/>
                  <a:pt x="31347" y="28418"/>
                  <a:pt x="30643" y="28703"/>
                </a:cubicBezTo>
                <a:cubicBezTo>
                  <a:pt x="30034" y="28570"/>
                  <a:pt x="29502" y="29007"/>
                  <a:pt x="28950" y="28969"/>
                </a:cubicBezTo>
                <a:cubicBezTo>
                  <a:pt x="30186" y="28532"/>
                  <a:pt x="31271" y="28247"/>
                  <a:pt x="32374" y="27999"/>
                </a:cubicBezTo>
                <a:cubicBezTo>
                  <a:pt x="33306" y="27790"/>
                  <a:pt x="34219" y="27391"/>
                  <a:pt x="35189" y="27181"/>
                </a:cubicBezTo>
                <a:cubicBezTo>
                  <a:pt x="35550" y="27105"/>
                  <a:pt x="36140" y="27181"/>
                  <a:pt x="36368" y="26820"/>
                </a:cubicBezTo>
                <a:cubicBezTo>
                  <a:pt x="37681" y="26820"/>
                  <a:pt x="39183" y="26154"/>
                  <a:pt x="40629" y="25945"/>
                </a:cubicBezTo>
                <a:cubicBezTo>
                  <a:pt x="39545" y="25888"/>
                  <a:pt x="38232" y="26459"/>
                  <a:pt x="37148" y="26649"/>
                </a:cubicBezTo>
                <a:cubicBezTo>
                  <a:pt x="37243" y="26535"/>
                  <a:pt x="37433" y="26478"/>
                  <a:pt x="37662" y="26421"/>
                </a:cubicBezTo>
                <a:cubicBezTo>
                  <a:pt x="36444" y="26687"/>
                  <a:pt x="34485" y="27200"/>
                  <a:pt x="33572" y="27467"/>
                </a:cubicBezTo>
                <a:cubicBezTo>
                  <a:pt x="33382" y="27276"/>
                  <a:pt x="34295" y="27105"/>
                  <a:pt x="34542" y="27048"/>
                </a:cubicBezTo>
                <a:cubicBezTo>
                  <a:pt x="35056" y="26915"/>
                  <a:pt x="35607" y="26858"/>
                  <a:pt x="35836" y="26668"/>
                </a:cubicBezTo>
                <a:cubicBezTo>
                  <a:pt x="36634" y="26649"/>
                  <a:pt x="38118" y="26192"/>
                  <a:pt x="38974" y="25869"/>
                </a:cubicBezTo>
                <a:cubicBezTo>
                  <a:pt x="38518" y="25926"/>
                  <a:pt x="38080" y="26078"/>
                  <a:pt x="37528" y="26135"/>
                </a:cubicBezTo>
                <a:cubicBezTo>
                  <a:pt x="39278" y="25412"/>
                  <a:pt x="41675" y="25089"/>
                  <a:pt x="43349" y="24709"/>
                </a:cubicBezTo>
                <a:cubicBezTo>
                  <a:pt x="43520" y="24747"/>
                  <a:pt x="43006" y="24823"/>
                  <a:pt x="42949" y="24899"/>
                </a:cubicBezTo>
                <a:cubicBezTo>
                  <a:pt x="43501" y="24975"/>
                  <a:pt x="44034" y="24518"/>
                  <a:pt x="44528" y="24652"/>
                </a:cubicBezTo>
                <a:cubicBezTo>
                  <a:pt x="44566" y="24537"/>
                  <a:pt x="44737" y="24499"/>
                  <a:pt x="44928" y="24461"/>
                </a:cubicBezTo>
                <a:cubicBezTo>
                  <a:pt x="44851" y="24366"/>
                  <a:pt x="44547" y="24537"/>
                  <a:pt x="44376" y="24537"/>
                </a:cubicBezTo>
                <a:cubicBezTo>
                  <a:pt x="44566" y="24290"/>
                  <a:pt x="44851" y="24499"/>
                  <a:pt x="44890" y="24271"/>
                </a:cubicBezTo>
                <a:cubicBezTo>
                  <a:pt x="45061" y="24271"/>
                  <a:pt x="45213" y="24328"/>
                  <a:pt x="45346" y="24385"/>
                </a:cubicBezTo>
                <a:cubicBezTo>
                  <a:pt x="45403" y="24290"/>
                  <a:pt x="45631" y="24290"/>
                  <a:pt x="45612" y="24157"/>
                </a:cubicBezTo>
                <a:cubicBezTo>
                  <a:pt x="45745" y="24271"/>
                  <a:pt x="45726" y="24176"/>
                  <a:pt x="45879" y="24214"/>
                </a:cubicBezTo>
                <a:cubicBezTo>
                  <a:pt x="47381" y="23529"/>
                  <a:pt x="48789" y="23491"/>
                  <a:pt x="51071" y="22807"/>
                </a:cubicBezTo>
                <a:cubicBezTo>
                  <a:pt x="49455" y="23149"/>
                  <a:pt x="47914" y="23434"/>
                  <a:pt x="46221" y="23815"/>
                </a:cubicBezTo>
                <a:cubicBezTo>
                  <a:pt x="46221" y="23739"/>
                  <a:pt x="46202" y="23682"/>
                  <a:pt x="46183" y="23605"/>
                </a:cubicBezTo>
                <a:cubicBezTo>
                  <a:pt x="46849" y="23548"/>
                  <a:pt x="47305" y="23301"/>
                  <a:pt x="48028" y="23206"/>
                </a:cubicBezTo>
                <a:cubicBezTo>
                  <a:pt x="48085" y="22997"/>
                  <a:pt x="47762" y="23244"/>
                  <a:pt x="47819" y="23035"/>
                </a:cubicBezTo>
                <a:lnTo>
                  <a:pt x="48465" y="22902"/>
                </a:lnTo>
                <a:cubicBezTo>
                  <a:pt x="48484" y="22940"/>
                  <a:pt x="48484" y="22997"/>
                  <a:pt x="48503" y="23054"/>
                </a:cubicBezTo>
                <a:lnTo>
                  <a:pt x="48808" y="22978"/>
                </a:lnTo>
                <a:cubicBezTo>
                  <a:pt x="48751" y="22940"/>
                  <a:pt x="48675" y="22921"/>
                  <a:pt x="48599" y="22921"/>
                </a:cubicBezTo>
                <a:cubicBezTo>
                  <a:pt x="48789" y="22769"/>
                  <a:pt x="48960" y="22902"/>
                  <a:pt x="49112" y="22692"/>
                </a:cubicBezTo>
                <a:cubicBezTo>
                  <a:pt x="48998" y="22959"/>
                  <a:pt x="49436" y="22502"/>
                  <a:pt x="49664" y="22635"/>
                </a:cubicBezTo>
                <a:cubicBezTo>
                  <a:pt x="49531" y="22369"/>
                  <a:pt x="49093" y="22654"/>
                  <a:pt x="48865" y="22692"/>
                </a:cubicBezTo>
                <a:cubicBezTo>
                  <a:pt x="48180" y="22845"/>
                  <a:pt x="47495" y="23016"/>
                  <a:pt x="46925" y="23016"/>
                </a:cubicBezTo>
                <a:cubicBezTo>
                  <a:pt x="46868" y="23035"/>
                  <a:pt x="46906" y="23130"/>
                  <a:pt x="46830" y="23149"/>
                </a:cubicBezTo>
                <a:cubicBezTo>
                  <a:pt x="46716" y="23187"/>
                  <a:pt x="46697" y="23092"/>
                  <a:pt x="46677" y="23016"/>
                </a:cubicBezTo>
                <a:cubicBezTo>
                  <a:pt x="46487" y="23035"/>
                  <a:pt x="46487" y="23149"/>
                  <a:pt x="46278" y="23149"/>
                </a:cubicBezTo>
                <a:cubicBezTo>
                  <a:pt x="46297" y="23206"/>
                  <a:pt x="46392" y="23168"/>
                  <a:pt x="46468" y="23168"/>
                </a:cubicBezTo>
                <a:cubicBezTo>
                  <a:pt x="44756" y="23739"/>
                  <a:pt x="43767" y="23739"/>
                  <a:pt x="42132" y="24214"/>
                </a:cubicBezTo>
                <a:cubicBezTo>
                  <a:pt x="42265" y="23891"/>
                  <a:pt x="43387" y="23853"/>
                  <a:pt x="43748" y="23643"/>
                </a:cubicBezTo>
                <a:cubicBezTo>
                  <a:pt x="43748" y="23720"/>
                  <a:pt x="43786" y="23739"/>
                  <a:pt x="43824" y="23739"/>
                </a:cubicBezTo>
                <a:cubicBezTo>
                  <a:pt x="44262" y="23624"/>
                  <a:pt x="44623" y="23320"/>
                  <a:pt x="44890" y="23453"/>
                </a:cubicBezTo>
                <a:cubicBezTo>
                  <a:pt x="45061" y="23377"/>
                  <a:pt x="45194" y="23244"/>
                  <a:pt x="45403" y="23187"/>
                </a:cubicBezTo>
                <a:cubicBezTo>
                  <a:pt x="45137" y="23149"/>
                  <a:pt x="44699" y="23282"/>
                  <a:pt x="44319" y="23415"/>
                </a:cubicBezTo>
                <a:cubicBezTo>
                  <a:pt x="44509" y="23054"/>
                  <a:pt x="45080" y="23282"/>
                  <a:pt x="45422" y="22959"/>
                </a:cubicBezTo>
                <a:cubicBezTo>
                  <a:pt x="45441" y="23092"/>
                  <a:pt x="45460" y="23225"/>
                  <a:pt x="45536" y="23263"/>
                </a:cubicBezTo>
                <a:cubicBezTo>
                  <a:pt x="45631" y="23111"/>
                  <a:pt x="45612" y="23187"/>
                  <a:pt x="45841" y="23149"/>
                </a:cubicBezTo>
                <a:cubicBezTo>
                  <a:pt x="45803" y="23073"/>
                  <a:pt x="45555" y="23111"/>
                  <a:pt x="45803" y="23035"/>
                </a:cubicBezTo>
                <a:cubicBezTo>
                  <a:pt x="45803" y="22921"/>
                  <a:pt x="45536" y="23130"/>
                  <a:pt x="45593" y="22921"/>
                </a:cubicBezTo>
                <a:cubicBezTo>
                  <a:pt x="45803" y="22940"/>
                  <a:pt x="46050" y="22807"/>
                  <a:pt x="46373" y="22769"/>
                </a:cubicBezTo>
                <a:cubicBezTo>
                  <a:pt x="45955" y="22464"/>
                  <a:pt x="45004" y="23073"/>
                  <a:pt x="44281" y="22940"/>
                </a:cubicBezTo>
                <a:cubicBezTo>
                  <a:pt x="43919" y="23111"/>
                  <a:pt x="43577" y="23206"/>
                  <a:pt x="43102" y="23263"/>
                </a:cubicBezTo>
                <a:cubicBezTo>
                  <a:pt x="43387" y="23320"/>
                  <a:pt x="42588" y="23377"/>
                  <a:pt x="42227" y="23548"/>
                </a:cubicBezTo>
                <a:cubicBezTo>
                  <a:pt x="42227" y="23510"/>
                  <a:pt x="42208" y="23453"/>
                  <a:pt x="42189" y="23396"/>
                </a:cubicBezTo>
                <a:cubicBezTo>
                  <a:pt x="41656" y="23586"/>
                  <a:pt x="41637" y="23491"/>
                  <a:pt x="41123" y="23682"/>
                </a:cubicBezTo>
                <a:cubicBezTo>
                  <a:pt x="41903" y="23187"/>
                  <a:pt x="42911" y="23282"/>
                  <a:pt x="43444" y="22807"/>
                </a:cubicBezTo>
                <a:cubicBezTo>
                  <a:pt x="43520" y="22807"/>
                  <a:pt x="43520" y="22883"/>
                  <a:pt x="43539" y="22940"/>
                </a:cubicBezTo>
                <a:cubicBezTo>
                  <a:pt x="43767" y="22883"/>
                  <a:pt x="43958" y="22807"/>
                  <a:pt x="43977" y="22635"/>
                </a:cubicBezTo>
                <a:cubicBezTo>
                  <a:pt x="44167" y="22597"/>
                  <a:pt x="44015" y="22750"/>
                  <a:pt x="44186" y="22807"/>
                </a:cubicBezTo>
                <a:cubicBezTo>
                  <a:pt x="44300" y="22654"/>
                  <a:pt x="44357" y="22711"/>
                  <a:pt x="44376" y="22502"/>
                </a:cubicBezTo>
                <a:cubicBezTo>
                  <a:pt x="44490" y="22540"/>
                  <a:pt x="44718" y="22369"/>
                  <a:pt x="44966" y="22369"/>
                </a:cubicBezTo>
                <a:cubicBezTo>
                  <a:pt x="44890" y="22464"/>
                  <a:pt x="44718" y="22521"/>
                  <a:pt x="44509" y="22578"/>
                </a:cubicBezTo>
                <a:cubicBezTo>
                  <a:pt x="45175" y="22616"/>
                  <a:pt x="45536" y="22350"/>
                  <a:pt x="46145" y="22274"/>
                </a:cubicBezTo>
                <a:cubicBezTo>
                  <a:pt x="45917" y="22103"/>
                  <a:pt x="45251" y="22388"/>
                  <a:pt x="45118" y="22445"/>
                </a:cubicBezTo>
                <a:cubicBezTo>
                  <a:pt x="45175" y="22179"/>
                  <a:pt x="45974" y="22179"/>
                  <a:pt x="46221" y="22046"/>
                </a:cubicBezTo>
                <a:cubicBezTo>
                  <a:pt x="46069" y="21894"/>
                  <a:pt x="45688" y="21989"/>
                  <a:pt x="45441" y="22198"/>
                </a:cubicBezTo>
                <a:cubicBezTo>
                  <a:pt x="45061" y="22103"/>
                  <a:pt x="44604" y="22331"/>
                  <a:pt x="44186" y="22483"/>
                </a:cubicBezTo>
                <a:cubicBezTo>
                  <a:pt x="44167" y="22426"/>
                  <a:pt x="44167" y="22369"/>
                  <a:pt x="44148" y="22331"/>
                </a:cubicBezTo>
                <a:cubicBezTo>
                  <a:pt x="44110" y="22426"/>
                  <a:pt x="44015" y="22483"/>
                  <a:pt x="43805" y="22502"/>
                </a:cubicBezTo>
                <a:cubicBezTo>
                  <a:pt x="43710" y="22616"/>
                  <a:pt x="43881" y="22616"/>
                  <a:pt x="43805" y="22769"/>
                </a:cubicBezTo>
                <a:cubicBezTo>
                  <a:pt x="43729" y="22826"/>
                  <a:pt x="43615" y="22597"/>
                  <a:pt x="43615" y="22769"/>
                </a:cubicBezTo>
                <a:cubicBezTo>
                  <a:pt x="43406" y="22750"/>
                  <a:pt x="43672" y="22654"/>
                  <a:pt x="43653" y="22597"/>
                </a:cubicBezTo>
                <a:cubicBezTo>
                  <a:pt x="43387" y="22616"/>
                  <a:pt x="42740" y="22673"/>
                  <a:pt x="42474" y="22959"/>
                </a:cubicBezTo>
                <a:cubicBezTo>
                  <a:pt x="42379" y="22940"/>
                  <a:pt x="42322" y="22864"/>
                  <a:pt x="42303" y="22730"/>
                </a:cubicBezTo>
                <a:cubicBezTo>
                  <a:pt x="42227" y="22750"/>
                  <a:pt x="42265" y="22826"/>
                  <a:pt x="42265" y="22902"/>
                </a:cubicBezTo>
                <a:cubicBezTo>
                  <a:pt x="42093" y="22883"/>
                  <a:pt x="42189" y="22826"/>
                  <a:pt x="42170" y="22692"/>
                </a:cubicBezTo>
                <a:cubicBezTo>
                  <a:pt x="42017" y="22788"/>
                  <a:pt x="41998" y="22788"/>
                  <a:pt x="42093" y="22940"/>
                </a:cubicBezTo>
                <a:cubicBezTo>
                  <a:pt x="42074" y="23035"/>
                  <a:pt x="41960" y="22730"/>
                  <a:pt x="41713" y="22902"/>
                </a:cubicBezTo>
                <a:cubicBezTo>
                  <a:pt x="41504" y="22978"/>
                  <a:pt x="41941" y="22997"/>
                  <a:pt x="41751" y="23054"/>
                </a:cubicBezTo>
                <a:cubicBezTo>
                  <a:pt x="41656" y="23168"/>
                  <a:pt x="41504" y="23092"/>
                  <a:pt x="41466" y="22959"/>
                </a:cubicBezTo>
                <a:cubicBezTo>
                  <a:pt x="40648" y="23225"/>
                  <a:pt x="39621" y="23263"/>
                  <a:pt x="38575" y="23758"/>
                </a:cubicBezTo>
                <a:cubicBezTo>
                  <a:pt x="38556" y="23701"/>
                  <a:pt x="38594" y="23701"/>
                  <a:pt x="38632" y="23682"/>
                </a:cubicBezTo>
                <a:cubicBezTo>
                  <a:pt x="38632" y="23643"/>
                  <a:pt x="38594" y="23643"/>
                  <a:pt x="38556" y="23643"/>
                </a:cubicBezTo>
                <a:cubicBezTo>
                  <a:pt x="39335" y="23301"/>
                  <a:pt x="40325" y="23149"/>
                  <a:pt x="41009" y="22845"/>
                </a:cubicBezTo>
                <a:cubicBezTo>
                  <a:pt x="40724" y="22769"/>
                  <a:pt x="40115" y="23225"/>
                  <a:pt x="39792" y="23054"/>
                </a:cubicBezTo>
                <a:cubicBezTo>
                  <a:pt x="41314" y="22616"/>
                  <a:pt x="43178" y="22065"/>
                  <a:pt x="44699" y="21665"/>
                </a:cubicBezTo>
                <a:cubicBezTo>
                  <a:pt x="44471" y="21608"/>
                  <a:pt x="44452" y="21589"/>
                  <a:pt x="44661" y="21513"/>
                </a:cubicBezTo>
                <a:cubicBezTo>
                  <a:pt x="44414" y="21418"/>
                  <a:pt x="44167" y="21589"/>
                  <a:pt x="44186" y="21665"/>
                </a:cubicBezTo>
                <a:cubicBezTo>
                  <a:pt x="44110" y="21779"/>
                  <a:pt x="43881" y="21589"/>
                  <a:pt x="43767" y="21760"/>
                </a:cubicBezTo>
                <a:cubicBezTo>
                  <a:pt x="43672" y="21741"/>
                  <a:pt x="43710" y="21646"/>
                  <a:pt x="43805" y="21646"/>
                </a:cubicBezTo>
                <a:cubicBezTo>
                  <a:pt x="42645" y="21779"/>
                  <a:pt x="41428" y="22065"/>
                  <a:pt x="40286" y="22407"/>
                </a:cubicBezTo>
                <a:cubicBezTo>
                  <a:pt x="40001" y="22502"/>
                  <a:pt x="39754" y="22711"/>
                  <a:pt x="39488" y="22788"/>
                </a:cubicBezTo>
                <a:cubicBezTo>
                  <a:pt x="39431" y="22807"/>
                  <a:pt x="39431" y="22711"/>
                  <a:pt x="39354" y="22711"/>
                </a:cubicBezTo>
                <a:cubicBezTo>
                  <a:pt x="38860" y="22826"/>
                  <a:pt x="38137" y="23130"/>
                  <a:pt x="37662" y="23301"/>
                </a:cubicBezTo>
                <a:cubicBezTo>
                  <a:pt x="37567" y="23339"/>
                  <a:pt x="37300" y="23149"/>
                  <a:pt x="37376" y="23415"/>
                </a:cubicBezTo>
                <a:cubicBezTo>
                  <a:pt x="37281" y="23415"/>
                  <a:pt x="37376" y="23377"/>
                  <a:pt x="37357" y="23320"/>
                </a:cubicBezTo>
                <a:cubicBezTo>
                  <a:pt x="36673" y="23605"/>
                  <a:pt x="36311" y="23567"/>
                  <a:pt x="35474" y="23834"/>
                </a:cubicBezTo>
                <a:cubicBezTo>
                  <a:pt x="35512" y="23891"/>
                  <a:pt x="35569" y="23929"/>
                  <a:pt x="35664" y="23891"/>
                </a:cubicBezTo>
                <a:cubicBezTo>
                  <a:pt x="35075" y="23986"/>
                  <a:pt x="34675" y="24195"/>
                  <a:pt x="34010" y="24366"/>
                </a:cubicBezTo>
                <a:cubicBezTo>
                  <a:pt x="34276" y="24100"/>
                  <a:pt x="34828" y="24157"/>
                  <a:pt x="34923" y="23948"/>
                </a:cubicBezTo>
                <a:cubicBezTo>
                  <a:pt x="34789" y="23872"/>
                  <a:pt x="34504" y="24119"/>
                  <a:pt x="34219" y="24100"/>
                </a:cubicBezTo>
                <a:cubicBezTo>
                  <a:pt x="34314" y="23910"/>
                  <a:pt x="35189" y="23948"/>
                  <a:pt x="35303" y="23663"/>
                </a:cubicBezTo>
                <a:cubicBezTo>
                  <a:pt x="36634" y="23415"/>
                  <a:pt x="38384" y="22769"/>
                  <a:pt x="39678" y="22445"/>
                </a:cubicBezTo>
                <a:cubicBezTo>
                  <a:pt x="39735" y="22407"/>
                  <a:pt x="39716" y="22331"/>
                  <a:pt x="39640" y="22331"/>
                </a:cubicBezTo>
                <a:cubicBezTo>
                  <a:pt x="41276" y="22027"/>
                  <a:pt x="43672" y="21038"/>
                  <a:pt x="45403" y="20600"/>
                </a:cubicBezTo>
                <a:cubicBezTo>
                  <a:pt x="45365" y="20562"/>
                  <a:pt x="45308" y="20524"/>
                  <a:pt x="45384" y="20505"/>
                </a:cubicBezTo>
                <a:cubicBezTo>
                  <a:pt x="44985" y="20410"/>
                  <a:pt x="44604" y="20904"/>
                  <a:pt x="44129" y="20771"/>
                </a:cubicBezTo>
                <a:cubicBezTo>
                  <a:pt x="44509" y="20448"/>
                  <a:pt x="44813" y="20543"/>
                  <a:pt x="45403" y="20334"/>
                </a:cubicBezTo>
                <a:cubicBezTo>
                  <a:pt x="45422" y="20410"/>
                  <a:pt x="45441" y="20467"/>
                  <a:pt x="45460" y="20543"/>
                </a:cubicBezTo>
                <a:cubicBezTo>
                  <a:pt x="45574" y="20505"/>
                  <a:pt x="45688" y="20486"/>
                  <a:pt x="45822" y="20467"/>
                </a:cubicBezTo>
                <a:cubicBezTo>
                  <a:pt x="45822" y="20372"/>
                  <a:pt x="45745" y="20391"/>
                  <a:pt x="45726" y="20315"/>
                </a:cubicBezTo>
                <a:cubicBezTo>
                  <a:pt x="45517" y="20334"/>
                  <a:pt x="45669" y="20524"/>
                  <a:pt x="45498" y="20429"/>
                </a:cubicBezTo>
                <a:cubicBezTo>
                  <a:pt x="45917" y="20011"/>
                  <a:pt x="47629" y="20030"/>
                  <a:pt x="48427" y="19573"/>
                </a:cubicBezTo>
                <a:cubicBezTo>
                  <a:pt x="48351" y="19497"/>
                  <a:pt x="48161" y="19592"/>
                  <a:pt x="48104" y="19478"/>
                </a:cubicBezTo>
                <a:cubicBezTo>
                  <a:pt x="47857" y="19592"/>
                  <a:pt x="47020" y="19763"/>
                  <a:pt x="46373" y="19915"/>
                </a:cubicBezTo>
                <a:cubicBezTo>
                  <a:pt x="46392" y="19953"/>
                  <a:pt x="46468" y="19934"/>
                  <a:pt x="46506" y="19934"/>
                </a:cubicBezTo>
                <a:cubicBezTo>
                  <a:pt x="45631" y="20068"/>
                  <a:pt x="44794" y="20277"/>
                  <a:pt x="43900" y="20600"/>
                </a:cubicBezTo>
                <a:cubicBezTo>
                  <a:pt x="43748" y="20657"/>
                  <a:pt x="43273" y="20619"/>
                  <a:pt x="43349" y="20885"/>
                </a:cubicBezTo>
                <a:cubicBezTo>
                  <a:pt x="43691" y="20714"/>
                  <a:pt x="43691" y="20695"/>
                  <a:pt x="44053" y="20733"/>
                </a:cubicBezTo>
                <a:cubicBezTo>
                  <a:pt x="43938" y="20866"/>
                  <a:pt x="43330" y="21114"/>
                  <a:pt x="43197" y="20809"/>
                </a:cubicBezTo>
                <a:cubicBezTo>
                  <a:pt x="43140" y="20885"/>
                  <a:pt x="43121" y="20981"/>
                  <a:pt x="42930" y="20981"/>
                </a:cubicBezTo>
                <a:cubicBezTo>
                  <a:pt x="42930" y="20904"/>
                  <a:pt x="43102" y="20924"/>
                  <a:pt x="43083" y="20847"/>
                </a:cubicBezTo>
                <a:cubicBezTo>
                  <a:pt x="43102" y="20771"/>
                  <a:pt x="42778" y="20885"/>
                  <a:pt x="42873" y="21000"/>
                </a:cubicBezTo>
                <a:cubicBezTo>
                  <a:pt x="41808" y="20943"/>
                  <a:pt x="40648" y="21646"/>
                  <a:pt x="39507" y="21665"/>
                </a:cubicBezTo>
                <a:cubicBezTo>
                  <a:pt x="39754" y="21665"/>
                  <a:pt x="39716" y="21627"/>
                  <a:pt x="39982" y="21570"/>
                </a:cubicBezTo>
                <a:cubicBezTo>
                  <a:pt x="39716" y="21418"/>
                  <a:pt x="39126" y="21684"/>
                  <a:pt x="38765" y="21665"/>
                </a:cubicBezTo>
                <a:cubicBezTo>
                  <a:pt x="39316" y="21399"/>
                  <a:pt x="40876" y="21095"/>
                  <a:pt x="41523" y="20847"/>
                </a:cubicBezTo>
                <a:cubicBezTo>
                  <a:pt x="41066" y="20714"/>
                  <a:pt x="40286" y="21247"/>
                  <a:pt x="39811" y="21057"/>
                </a:cubicBezTo>
                <a:cubicBezTo>
                  <a:pt x="39906" y="21190"/>
                  <a:pt x="39469" y="21209"/>
                  <a:pt x="39316" y="21342"/>
                </a:cubicBezTo>
                <a:cubicBezTo>
                  <a:pt x="39221" y="21285"/>
                  <a:pt x="39278" y="21266"/>
                  <a:pt x="39278" y="21171"/>
                </a:cubicBezTo>
                <a:cubicBezTo>
                  <a:pt x="39126" y="21247"/>
                  <a:pt x="39050" y="21361"/>
                  <a:pt x="38898" y="21418"/>
                </a:cubicBezTo>
                <a:cubicBezTo>
                  <a:pt x="38860" y="21342"/>
                  <a:pt x="38936" y="21323"/>
                  <a:pt x="38917" y="21266"/>
                </a:cubicBezTo>
                <a:cubicBezTo>
                  <a:pt x="38632" y="21437"/>
                  <a:pt x="38480" y="21456"/>
                  <a:pt x="38175" y="21304"/>
                </a:cubicBezTo>
                <a:cubicBezTo>
                  <a:pt x="38974" y="21209"/>
                  <a:pt x="39316" y="20962"/>
                  <a:pt x="40001" y="21076"/>
                </a:cubicBezTo>
                <a:cubicBezTo>
                  <a:pt x="42112" y="20372"/>
                  <a:pt x="45118" y="19535"/>
                  <a:pt x="47438" y="19250"/>
                </a:cubicBezTo>
                <a:cubicBezTo>
                  <a:pt x="47781" y="18945"/>
                  <a:pt x="48580" y="18907"/>
                  <a:pt x="49055" y="18679"/>
                </a:cubicBezTo>
                <a:cubicBezTo>
                  <a:pt x="48123" y="18622"/>
                  <a:pt x="47495" y="19098"/>
                  <a:pt x="46620" y="18983"/>
                </a:cubicBezTo>
                <a:cubicBezTo>
                  <a:pt x="46677" y="19059"/>
                  <a:pt x="46773" y="19059"/>
                  <a:pt x="46887" y="19040"/>
                </a:cubicBezTo>
                <a:cubicBezTo>
                  <a:pt x="45650" y="19383"/>
                  <a:pt x="44300" y="19554"/>
                  <a:pt x="43425" y="19839"/>
                </a:cubicBezTo>
                <a:cubicBezTo>
                  <a:pt x="44015" y="19516"/>
                  <a:pt x="45479" y="19212"/>
                  <a:pt x="46221" y="19136"/>
                </a:cubicBezTo>
                <a:cubicBezTo>
                  <a:pt x="46773" y="18831"/>
                  <a:pt x="47324" y="18679"/>
                  <a:pt x="48332" y="18451"/>
                </a:cubicBezTo>
                <a:cubicBezTo>
                  <a:pt x="47819" y="18356"/>
                  <a:pt x="47210" y="18546"/>
                  <a:pt x="46811" y="18679"/>
                </a:cubicBezTo>
                <a:cubicBezTo>
                  <a:pt x="46830" y="18603"/>
                  <a:pt x="46906" y="18565"/>
                  <a:pt x="47020" y="18527"/>
                </a:cubicBezTo>
                <a:cubicBezTo>
                  <a:pt x="46620" y="18546"/>
                  <a:pt x="46145" y="18679"/>
                  <a:pt x="45460" y="18869"/>
                </a:cubicBezTo>
                <a:cubicBezTo>
                  <a:pt x="45479" y="18907"/>
                  <a:pt x="45555" y="18888"/>
                  <a:pt x="45593" y="18888"/>
                </a:cubicBezTo>
                <a:cubicBezTo>
                  <a:pt x="45061" y="19059"/>
                  <a:pt x="43843" y="19193"/>
                  <a:pt x="43520" y="19402"/>
                </a:cubicBezTo>
                <a:cubicBezTo>
                  <a:pt x="43501" y="19326"/>
                  <a:pt x="43501" y="19250"/>
                  <a:pt x="43425" y="19250"/>
                </a:cubicBezTo>
                <a:cubicBezTo>
                  <a:pt x="43672" y="19117"/>
                  <a:pt x="44566" y="18907"/>
                  <a:pt x="45004" y="18755"/>
                </a:cubicBezTo>
                <a:cubicBezTo>
                  <a:pt x="44851" y="18565"/>
                  <a:pt x="44642" y="18907"/>
                  <a:pt x="44547" y="18641"/>
                </a:cubicBezTo>
                <a:cubicBezTo>
                  <a:pt x="43406" y="18888"/>
                  <a:pt x="41960" y="19402"/>
                  <a:pt x="40515" y="19668"/>
                </a:cubicBezTo>
                <a:cubicBezTo>
                  <a:pt x="40724" y="19459"/>
                  <a:pt x="40895" y="19497"/>
                  <a:pt x="41257" y="19345"/>
                </a:cubicBezTo>
                <a:cubicBezTo>
                  <a:pt x="41409" y="19307"/>
                  <a:pt x="41161" y="19288"/>
                  <a:pt x="41219" y="19155"/>
                </a:cubicBezTo>
                <a:cubicBezTo>
                  <a:pt x="42246" y="19002"/>
                  <a:pt x="42740" y="18755"/>
                  <a:pt x="43938" y="18451"/>
                </a:cubicBezTo>
                <a:cubicBezTo>
                  <a:pt x="42474" y="18413"/>
                  <a:pt x="39393" y="19516"/>
                  <a:pt x="37395" y="19972"/>
                </a:cubicBezTo>
                <a:cubicBezTo>
                  <a:pt x="40705" y="18774"/>
                  <a:pt x="43805" y="18318"/>
                  <a:pt x="46887" y="17329"/>
                </a:cubicBezTo>
                <a:cubicBezTo>
                  <a:pt x="46868" y="17272"/>
                  <a:pt x="46811" y="17310"/>
                  <a:pt x="46754" y="17291"/>
                </a:cubicBezTo>
                <a:cubicBezTo>
                  <a:pt x="47324" y="17233"/>
                  <a:pt x="48066" y="16948"/>
                  <a:pt x="48846" y="16796"/>
                </a:cubicBezTo>
                <a:cubicBezTo>
                  <a:pt x="48294" y="16720"/>
                  <a:pt x="47971" y="17005"/>
                  <a:pt x="47324" y="17005"/>
                </a:cubicBezTo>
                <a:cubicBezTo>
                  <a:pt x="47115" y="17005"/>
                  <a:pt x="47476" y="16929"/>
                  <a:pt x="47552" y="16910"/>
                </a:cubicBezTo>
                <a:cubicBezTo>
                  <a:pt x="47400" y="16568"/>
                  <a:pt x="47286" y="16948"/>
                  <a:pt x="46963" y="16815"/>
                </a:cubicBezTo>
                <a:cubicBezTo>
                  <a:pt x="46963" y="16891"/>
                  <a:pt x="47001" y="16910"/>
                  <a:pt x="47058" y="16910"/>
                </a:cubicBezTo>
                <a:cubicBezTo>
                  <a:pt x="47001" y="17024"/>
                  <a:pt x="46792" y="16872"/>
                  <a:pt x="46887" y="16739"/>
                </a:cubicBezTo>
                <a:cubicBezTo>
                  <a:pt x="45955" y="16967"/>
                  <a:pt x="43900" y="17481"/>
                  <a:pt x="43025" y="17690"/>
                </a:cubicBezTo>
                <a:cubicBezTo>
                  <a:pt x="42740" y="17747"/>
                  <a:pt x="42246" y="17880"/>
                  <a:pt x="42208" y="17690"/>
                </a:cubicBezTo>
                <a:cubicBezTo>
                  <a:pt x="42132" y="17728"/>
                  <a:pt x="42227" y="17861"/>
                  <a:pt x="42132" y="17880"/>
                </a:cubicBezTo>
                <a:cubicBezTo>
                  <a:pt x="41941" y="17956"/>
                  <a:pt x="41903" y="17804"/>
                  <a:pt x="41789" y="17785"/>
                </a:cubicBezTo>
                <a:cubicBezTo>
                  <a:pt x="41751" y="17823"/>
                  <a:pt x="41713" y="17861"/>
                  <a:pt x="41618" y="17880"/>
                </a:cubicBezTo>
                <a:cubicBezTo>
                  <a:pt x="41390" y="17937"/>
                  <a:pt x="41142" y="17975"/>
                  <a:pt x="40914" y="18032"/>
                </a:cubicBezTo>
                <a:cubicBezTo>
                  <a:pt x="40743" y="17975"/>
                  <a:pt x="41295" y="17918"/>
                  <a:pt x="41428" y="17861"/>
                </a:cubicBezTo>
                <a:cubicBezTo>
                  <a:pt x="41504" y="17842"/>
                  <a:pt x="41466" y="17804"/>
                  <a:pt x="41428" y="17823"/>
                </a:cubicBezTo>
                <a:cubicBezTo>
                  <a:pt x="42436" y="17519"/>
                  <a:pt x="44871" y="16796"/>
                  <a:pt x="46335" y="16473"/>
                </a:cubicBezTo>
                <a:cubicBezTo>
                  <a:pt x="46392" y="16454"/>
                  <a:pt x="46354" y="16378"/>
                  <a:pt x="46354" y="16320"/>
                </a:cubicBezTo>
                <a:cubicBezTo>
                  <a:pt x="48523" y="16054"/>
                  <a:pt x="50729" y="14932"/>
                  <a:pt x="53563" y="14095"/>
                </a:cubicBezTo>
                <a:cubicBezTo>
                  <a:pt x="53297" y="14019"/>
                  <a:pt x="53049" y="14209"/>
                  <a:pt x="52840" y="14152"/>
                </a:cubicBezTo>
                <a:cubicBezTo>
                  <a:pt x="54153" y="13791"/>
                  <a:pt x="55807" y="13410"/>
                  <a:pt x="57025" y="13030"/>
                </a:cubicBezTo>
                <a:cubicBezTo>
                  <a:pt x="56359" y="12973"/>
                  <a:pt x="55636" y="13372"/>
                  <a:pt x="54704" y="13524"/>
                </a:cubicBezTo>
                <a:cubicBezTo>
                  <a:pt x="54799" y="13372"/>
                  <a:pt x="55161" y="13334"/>
                  <a:pt x="55446" y="13258"/>
                </a:cubicBezTo>
                <a:cubicBezTo>
                  <a:pt x="55237" y="13106"/>
                  <a:pt x="54894" y="13315"/>
                  <a:pt x="54723" y="13372"/>
                </a:cubicBezTo>
                <a:cubicBezTo>
                  <a:pt x="54971" y="13106"/>
                  <a:pt x="55598" y="13049"/>
                  <a:pt x="56074" y="12916"/>
                </a:cubicBezTo>
                <a:cubicBezTo>
                  <a:pt x="55769" y="12783"/>
                  <a:pt x="55313" y="12916"/>
                  <a:pt x="54952" y="12992"/>
                </a:cubicBezTo>
                <a:cubicBezTo>
                  <a:pt x="53430" y="13334"/>
                  <a:pt x="52650" y="13562"/>
                  <a:pt x="51452" y="13810"/>
                </a:cubicBezTo>
                <a:cubicBezTo>
                  <a:pt x="55655" y="12573"/>
                  <a:pt x="60030" y="11451"/>
                  <a:pt x="64082" y="10367"/>
                </a:cubicBezTo>
                <a:cubicBezTo>
                  <a:pt x="63986" y="10215"/>
                  <a:pt x="63473" y="10595"/>
                  <a:pt x="63454" y="10348"/>
                </a:cubicBezTo>
                <a:cubicBezTo>
                  <a:pt x="63796" y="10348"/>
                  <a:pt x="63986" y="10158"/>
                  <a:pt x="64215" y="10348"/>
                </a:cubicBezTo>
                <a:cubicBezTo>
                  <a:pt x="64082" y="10215"/>
                  <a:pt x="64652" y="10044"/>
                  <a:pt x="64576" y="10272"/>
                </a:cubicBezTo>
                <a:cubicBezTo>
                  <a:pt x="64957" y="10082"/>
                  <a:pt x="64995" y="9910"/>
                  <a:pt x="65470" y="10063"/>
                </a:cubicBezTo>
                <a:cubicBezTo>
                  <a:pt x="65375" y="9777"/>
                  <a:pt x="66326" y="9777"/>
                  <a:pt x="66744" y="9625"/>
                </a:cubicBezTo>
                <a:cubicBezTo>
                  <a:pt x="66459" y="9853"/>
                  <a:pt x="66098" y="9777"/>
                  <a:pt x="65565" y="9949"/>
                </a:cubicBezTo>
                <a:cubicBezTo>
                  <a:pt x="66821" y="9891"/>
                  <a:pt x="68380" y="9416"/>
                  <a:pt x="69826" y="9131"/>
                </a:cubicBezTo>
                <a:cubicBezTo>
                  <a:pt x="69921" y="9093"/>
                  <a:pt x="69750" y="9036"/>
                  <a:pt x="69864" y="8997"/>
                </a:cubicBezTo>
                <a:cubicBezTo>
                  <a:pt x="70016" y="8978"/>
                  <a:pt x="69940" y="9036"/>
                  <a:pt x="69959" y="9093"/>
                </a:cubicBezTo>
                <a:cubicBezTo>
                  <a:pt x="70111" y="9093"/>
                  <a:pt x="70301" y="8769"/>
                  <a:pt x="70244" y="9036"/>
                </a:cubicBezTo>
                <a:cubicBezTo>
                  <a:pt x="70492" y="8959"/>
                  <a:pt x="70396" y="8959"/>
                  <a:pt x="70587" y="8845"/>
                </a:cubicBezTo>
                <a:cubicBezTo>
                  <a:pt x="70587" y="8902"/>
                  <a:pt x="70530" y="8921"/>
                  <a:pt x="70549" y="8959"/>
                </a:cubicBezTo>
                <a:cubicBezTo>
                  <a:pt x="70682" y="8921"/>
                  <a:pt x="70720" y="8807"/>
                  <a:pt x="70815" y="8750"/>
                </a:cubicBezTo>
                <a:cubicBezTo>
                  <a:pt x="70986" y="8731"/>
                  <a:pt x="70853" y="8902"/>
                  <a:pt x="70720" y="8883"/>
                </a:cubicBezTo>
                <a:cubicBezTo>
                  <a:pt x="70910" y="8959"/>
                  <a:pt x="70986" y="8750"/>
                  <a:pt x="71138" y="8845"/>
                </a:cubicBezTo>
                <a:cubicBezTo>
                  <a:pt x="71119" y="8636"/>
                  <a:pt x="70853" y="8750"/>
                  <a:pt x="70777" y="8598"/>
                </a:cubicBezTo>
                <a:cubicBezTo>
                  <a:pt x="69693" y="8902"/>
                  <a:pt x="68304" y="9112"/>
                  <a:pt x="67068" y="9397"/>
                </a:cubicBezTo>
                <a:cubicBezTo>
                  <a:pt x="67220" y="9226"/>
                  <a:pt x="67657" y="9169"/>
                  <a:pt x="67791" y="9245"/>
                </a:cubicBezTo>
                <a:cubicBezTo>
                  <a:pt x="69217" y="8674"/>
                  <a:pt x="71614" y="8446"/>
                  <a:pt x="73326" y="7932"/>
                </a:cubicBezTo>
                <a:cubicBezTo>
                  <a:pt x="71937" y="8104"/>
                  <a:pt x="71195" y="8332"/>
                  <a:pt x="69959" y="8560"/>
                </a:cubicBezTo>
                <a:cubicBezTo>
                  <a:pt x="71043" y="8104"/>
                  <a:pt x="71576" y="8256"/>
                  <a:pt x="72470" y="7742"/>
                </a:cubicBezTo>
                <a:cubicBezTo>
                  <a:pt x="72470" y="7818"/>
                  <a:pt x="72337" y="7818"/>
                  <a:pt x="72241" y="7856"/>
                </a:cubicBezTo>
                <a:cubicBezTo>
                  <a:pt x="72641" y="7932"/>
                  <a:pt x="73421" y="7666"/>
                  <a:pt x="73896" y="7704"/>
                </a:cubicBezTo>
                <a:cubicBezTo>
                  <a:pt x="74942" y="7191"/>
                  <a:pt x="75913" y="7324"/>
                  <a:pt x="76578" y="7019"/>
                </a:cubicBezTo>
                <a:cubicBezTo>
                  <a:pt x="76217" y="7038"/>
                  <a:pt x="75399" y="7095"/>
                  <a:pt x="75133" y="7267"/>
                </a:cubicBezTo>
                <a:cubicBezTo>
                  <a:pt x="75228" y="7076"/>
                  <a:pt x="74733" y="7210"/>
                  <a:pt x="74486" y="7248"/>
                </a:cubicBezTo>
                <a:cubicBezTo>
                  <a:pt x="74695" y="7114"/>
                  <a:pt x="75171" y="7019"/>
                  <a:pt x="75209" y="6772"/>
                </a:cubicBezTo>
                <a:cubicBezTo>
                  <a:pt x="75038" y="6791"/>
                  <a:pt x="74828" y="6924"/>
                  <a:pt x="74448" y="7000"/>
                </a:cubicBezTo>
                <a:cubicBezTo>
                  <a:pt x="74372" y="6772"/>
                  <a:pt x="74619" y="6981"/>
                  <a:pt x="74657" y="6829"/>
                </a:cubicBezTo>
                <a:cubicBezTo>
                  <a:pt x="74201" y="6810"/>
                  <a:pt x="73440" y="7076"/>
                  <a:pt x="73250" y="7038"/>
                </a:cubicBezTo>
                <a:cubicBezTo>
                  <a:pt x="73116" y="6886"/>
                  <a:pt x="73269" y="7019"/>
                  <a:pt x="73364" y="6905"/>
                </a:cubicBezTo>
                <a:cubicBezTo>
                  <a:pt x="72622" y="6886"/>
                  <a:pt x="71842" y="7057"/>
                  <a:pt x="71271" y="7133"/>
                </a:cubicBezTo>
                <a:cubicBezTo>
                  <a:pt x="71424" y="6943"/>
                  <a:pt x="71842" y="7019"/>
                  <a:pt x="72222" y="6886"/>
                </a:cubicBezTo>
                <a:cubicBezTo>
                  <a:pt x="72337" y="6886"/>
                  <a:pt x="72184" y="6696"/>
                  <a:pt x="72127" y="6696"/>
                </a:cubicBezTo>
                <a:cubicBezTo>
                  <a:pt x="72032" y="6924"/>
                  <a:pt x="71309" y="6905"/>
                  <a:pt x="70872" y="6962"/>
                </a:cubicBezTo>
                <a:cubicBezTo>
                  <a:pt x="70872" y="7019"/>
                  <a:pt x="70948" y="6981"/>
                  <a:pt x="70986" y="6981"/>
                </a:cubicBezTo>
                <a:cubicBezTo>
                  <a:pt x="70853" y="7095"/>
                  <a:pt x="70435" y="6981"/>
                  <a:pt x="70092" y="7133"/>
                </a:cubicBezTo>
                <a:cubicBezTo>
                  <a:pt x="69750" y="6810"/>
                  <a:pt x="69141" y="7305"/>
                  <a:pt x="68723" y="7210"/>
                </a:cubicBezTo>
                <a:cubicBezTo>
                  <a:pt x="68704" y="7038"/>
                  <a:pt x="69065" y="7114"/>
                  <a:pt x="69198" y="7114"/>
                </a:cubicBezTo>
                <a:cubicBezTo>
                  <a:pt x="69331" y="6962"/>
                  <a:pt x="69103" y="7038"/>
                  <a:pt x="69084" y="6867"/>
                </a:cubicBezTo>
                <a:cubicBezTo>
                  <a:pt x="68837" y="6905"/>
                  <a:pt x="68323" y="6981"/>
                  <a:pt x="68551" y="7038"/>
                </a:cubicBezTo>
                <a:cubicBezTo>
                  <a:pt x="68570" y="7171"/>
                  <a:pt x="68323" y="7076"/>
                  <a:pt x="68361" y="6962"/>
                </a:cubicBezTo>
                <a:cubicBezTo>
                  <a:pt x="67905" y="7095"/>
                  <a:pt x="67410" y="7133"/>
                  <a:pt x="67087" y="7191"/>
                </a:cubicBezTo>
                <a:cubicBezTo>
                  <a:pt x="67030" y="7191"/>
                  <a:pt x="67068" y="7305"/>
                  <a:pt x="67049" y="7305"/>
                </a:cubicBezTo>
                <a:cubicBezTo>
                  <a:pt x="64234" y="7799"/>
                  <a:pt x="61133" y="8389"/>
                  <a:pt x="58071" y="9150"/>
                </a:cubicBezTo>
                <a:cubicBezTo>
                  <a:pt x="58642" y="8826"/>
                  <a:pt x="59631" y="8731"/>
                  <a:pt x="60353" y="8484"/>
                </a:cubicBezTo>
                <a:cubicBezTo>
                  <a:pt x="60315" y="8389"/>
                  <a:pt x="60068" y="8541"/>
                  <a:pt x="59935" y="8522"/>
                </a:cubicBezTo>
                <a:cubicBezTo>
                  <a:pt x="60087" y="8389"/>
                  <a:pt x="60810" y="8161"/>
                  <a:pt x="61266" y="8027"/>
                </a:cubicBezTo>
                <a:cubicBezTo>
                  <a:pt x="60981" y="7856"/>
                  <a:pt x="60372" y="8199"/>
                  <a:pt x="60372" y="7951"/>
                </a:cubicBezTo>
                <a:cubicBezTo>
                  <a:pt x="60258" y="8065"/>
                  <a:pt x="60068" y="8161"/>
                  <a:pt x="59802" y="8180"/>
                </a:cubicBezTo>
                <a:cubicBezTo>
                  <a:pt x="59859" y="8065"/>
                  <a:pt x="59821" y="8046"/>
                  <a:pt x="59650" y="8104"/>
                </a:cubicBezTo>
                <a:cubicBezTo>
                  <a:pt x="60848" y="7761"/>
                  <a:pt x="61932" y="7476"/>
                  <a:pt x="63188" y="7114"/>
                </a:cubicBezTo>
                <a:cubicBezTo>
                  <a:pt x="63150" y="6601"/>
                  <a:pt x="62218" y="7210"/>
                  <a:pt x="61761" y="7171"/>
                </a:cubicBezTo>
                <a:cubicBezTo>
                  <a:pt x="62408" y="6829"/>
                  <a:pt x="63682" y="6715"/>
                  <a:pt x="64234" y="6468"/>
                </a:cubicBezTo>
                <a:cubicBezTo>
                  <a:pt x="63834" y="6430"/>
                  <a:pt x="63207" y="6639"/>
                  <a:pt x="63967" y="6411"/>
                </a:cubicBezTo>
                <a:cubicBezTo>
                  <a:pt x="64861" y="6163"/>
                  <a:pt x="66516" y="5650"/>
                  <a:pt x="67448" y="5403"/>
                </a:cubicBezTo>
                <a:cubicBezTo>
                  <a:pt x="66821" y="5250"/>
                  <a:pt x="65565" y="5783"/>
                  <a:pt x="64614" y="5897"/>
                </a:cubicBezTo>
                <a:cubicBezTo>
                  <a:pt x="64595" y="5878"/>
                  <a:pt x="64690" y="5821"/>
                  <a:pt x="64728" y="5821"/>
                </a:cubicBezTo>
                <a:cubicBezTo>
                  <a:pt x="63948" y="5631"/>
                  <a:pt x="62522" y="6430"/>
                  <a:pt x="61951" y="6316"/>
                </a:cubicBezTo>
                <a:cubicBezTo>
                  <a:pt x="64728" y="5498"/>
                  <a:pt x="68856" y="4699"/>
                  <a:pt x="71348" y="4052"/>
                </a:cubicBezTo>
                <a:cubicBezTo>
                  <a:pt x="67810" y="4604"/>
                  <a:pt x="64747" y="5136"/>
                  <a:pt x="61552" y="5916"/>
                </a:cubicBezTo>
                <a:cubicBezTo>
                  <a:pt x="61438" y="5954"/>
                  <a:pt x="60867" y="6068"/>
                  <a:pt x="61171" y="5954"/>
                </a:cubicBezTo>
                <a:lnTo>
                  <a:pt x="61837" y="5802"/>
                </a:lnTo>
                <a:cubicBezTo>
                  <a:pt x="64291" y="5060"/>
                  <a:pt x="67829" y="4452"/>
                  <a:pt x="70244" y="3862"/>
                </a:cubicBezTo>
                <a:cubicBezTo>
                  <a:pt x="69902" y="3805"/>
                  <a:pt x="69141" y="3748"/>
                  <a:pt x="68818" y="3957"/>
                </a:cubicBezTo>
                <a:cubicBezTo>
                  <a:pt x="68570" y="4109"/>
                  <a:pt x="69046" y="4033"/>
                  <a:pt x="68761" y="3976"/>
                </a:cubicBezTo>
                <a:cubicBezTo>
                  <a:pt x="68418" y="3919"/>
                  <a:pt x="67657" y="4299"/>
                  <a:pt x="67068" y="4242"/>
                </a:cubicBezTo>
                <a:cubicBezTo>
                  <a:pt x="69065" y="3577"/>
                  <a:pt x="72413" y="3177"/>
                  <a:pt x="74695" y="2473"/>
                </a:cubicBezTo>
                <a:cubicBezTo>
                  <a:pt x="77662" y="2017"/>
                  <a:pt x="80459" y="1313"/>
                  <a:pt x="83673" y="895"/>
                </a:cubicBezTo>
                <a:cubicBezTo>
                  <a:pt x="84700" y="761"/>
                  <a:pt x="85727" y="647"/>
                  <a:pt x="86792" y="552"/>
                </a:cubicBezTo>
                <a:cubicBezTo>
                  <a:pt x="89056" y="305"/>
                  <a:pt x="91662" y="305"/>
                  <a:pt x="93393" y="77"/>
                </a:cubicBezTo>
                <a:cubicBezTo>
                  <a:pt x="93925" y="1"/>
                  <a:pt x="94230" y="1"/>
                  <a:pt x="94610" y="191"/>
                </a:cubicBezTo>
                <a:cubicBezTo>
                  <a:pt x="94743" y="153"/>
                  <a:pt x="94876" y="134"/>
                  <a:pt x="95028" y="96"/>
                </a:cubicBezTo>
                <a:cubicBezTo>
                  <a:pt x="95086" y="172"/>
                  <a:pt x="95105" y="286"/>
                  <a:pt x="95295" y="210"/>
                </a:cubicBezTo>
                <a:cubicBezTo>
                  <a:pt x="95295" y="286"/>
                  <a:pt x="95219" y="343"/>
                  <a:pt x="95086" y="362"/>
                </a:cubicBezTo>
                <a:cubicBezTo>
                  <a:pt x="95295" y="476"/>
                  <a:pt x="95694" y="58"/>
                  <a:pt x="95884" y="286"/>
                </a:cubicBezTo>
                <a:cubicBezTo>
                  <a:pt x="95922" y="400"/>
                  <a:pt x="95808" y="400"/>
                  <a:pt x="95713" y="438"/>
                </a:cubicBezTo>
                <a:cubicBezTo>
                  <a:pt x="96075" y="476"/>
                  <a:pt x="96569" y="362"/>
                  <a:pt x="96950" y="381"/>
                </a:cubicBezTo>
                <a:cubicBezTo>
                  <a:pt x="97007" y="476"/>
                  <a:pt x="96950" y="514"/>
                  <a:pt x="96950" y="590"/>
                </a:cubicBezTo>
                <a:cubicBezTo>
                  <a:pt x="97330" y="552"/>
                  <a:pt x="97691" y="533"/>
                  <a:pt x="98053" y="514"/>
                </a:cubicBezTo>
                <a:cubicBezTo>
                  <a:pt x="97958" y="704"/>
                  <a:pt x="97729" y="514"/>
                  <a:pt x="97520" y="628"/>
                </a:cubicBezTo>
                <a:close/>
                <a:moveTo>
                  <a:pt x="75304" y="39963"/>
                </a:moveTo>
                <a:cubicBezTo>
                  <a:pt x="75171" y="39944"/>
                  <a:pt x="74467" y="40020"/>
                  <a:pt x="74220" y="40192"/>
                </a:cubicBezTo>
                <a:cubicBezTo>
                  <a:pt x="74619" y="40211"/>
                  <a:pt x="74600" y="40039"/>
                  <a:pt x="75038" y="40173"/>
                </a:cubicBezTo>
                <a:cubicBezTo>
                  <a:pt x="75019" y="39963"/>
                  <a:pt x="75304" y="40173"/>
                  <a:pt x="75304" y="39963"/>
                </a:cubicBezTo>
                <a:close/>
                <a:moveTo>
                  <a:pt x="20124" y="53335"/>
                </a:moveTo>
                <a:cubicBezTo>
                  <a:pt x="20239" y="53259"/>
                  <a:pt x="20638" y="53297"/>
                  <a:pt x="20391" y="53126"/>
                </a:cubicBezTo>
                <a:cubicBezTo>
                  <a:pt x="20391" y="53240"/>
                  <a:pt x="20067" y="53183"/>
                  <a:pt x="20124" y="53335"/>
                </a:cubicBezTo>
                <a:close/>
                <a:moveTo>
                  <a:pt x="24461" y="50786"/>
                </a:moveTo>
                <a:cubicBezTo>
                  <a:pt x="24461" y="50824"/>
                  <a:pt x="24461" y="50843"/>
                  <a:pt x="24404" y="50843"/>
                </a:cubicBezTo>
                <a:cubicBezTo>
                  <a:pt x="23929" y="50824"/>
                  <a:pt x="23681" y="51167"/>
                  <a:pt x="23320" y="51033"/>
                </a:cubicBezTo>
                <a:cubicBezTo>
                  <a:pt x="23434" y="51052"/>
                  <a:pt x="23548" y="50862"/>
                  <a:pt x="23415" y="50900"/>
                </a:cubicBezTo>
                <a:cubicBezTo>
                  <a:pt x="23415" y="50976"/>
                  <a:pt x="23301" y="50957"/>
                  <a:pt x="23244" y="50938"/>
                </a:cubicBezTo>
                <a:cubicBezTo>
                  <a:pt x="23244" y="51014"/>
                  <a:pt x="23301" y="51128"/>
                  <a:pt x="23225" y="51167"/>
                </a:cubicBezTo>
                <a:cubicBezTo>
                  <a:pt x="22787" y="51262"/>
                  <a:pt x="22274" y="51338"/>
                  <a:pt x="22065" y="51566"/>
                </a:cubicBezTo>
                <a:cubicBezTo>
                  <a:pt x="21912" y="51338"/>
                  <a:pt x="21817" y="51756"/>
                  <a:pt x="21684" y="51547"/>
                </a:cubicBezTo>
                <a:cubicBezTo>
                  <a:pt x="21741" y="51699"/>
                  <a:pt x="21418" y="51642"/>
                  <a:pt x="21418" y="51775"/>
                </a:cubicBezTo>
                <a:cubicBezTo>
                  <a:pt x="21665" y="51908"/>
                  <a:pt x="22103" y="51414"/>
                  <a:pt x="22388" y="51604"/>
                </a:cubicBezTo>
                <a:cubicBezTo>
                  <a:pt x="22388" y="51509"/>
                  <a:pt x="22274" y="51490"/>
                  <a:pt x="22350" y="51452"/>
                </a:cubicBezTo>
                <a:cubicBezTo>
                  <a:pt x="22578" y="51471"/>
                  <a:pt x="22483" y="51509"/>
                  <a:pt x="22578" y="51680"/>
                </a:cubicBezTo>
                <a:cubicBezTo>
                  <a:pt x="22730" y="51737"/>
                  <a:pt x="22997" y="51604"/>
                  <a:pt x="22806" y="51528"/>
                </a:cubicBezTo>
                <a:cubicBezTo>
                  <a:pt x="22806" y="51585"/>
                  <a:pt x="22654" y="51623"/>
                  <a:pt x="22616" y="51566"/>
                </a:cubicBezTo>
                <a:cubicBezTo>
                  <a:pt x="22882" y="51528"/>
                  <a:pt x="22673" y="51395"/>
                  <a:pt x="22768" y="51357"/>
                </a:cubicBezTo>
                <a:cubicBezTo>
                  <a:pt x="23225" y="51433"/>
                  <a:pt x="23814" y="51014"/>
                  <a:pt x="24537" y="50881"/>
                </a:cubicBezTo>
                <a:cubicBezTo>
                  <a:pt x="24499" y="50748"/>
                  <a:pt x="24442" y="50634"/>
                  <a:pt x="24347" y="50596"/>
                </a:cubicBezTo>
                <a:cubicBezTo>
                  <a:pt x="24366" y="50672"/>
                  <a:pt x="24195" y="50653"/>
                  <a:pt x="24195" y="50729"/>
                </a:cubicBezTo>
                <a:cubicBezTo>
                  <a:pt x="24328" y="50691"/>
                  <a:pt x="24423" y="50691"/>
                  <a:pt x="24461" y="50786"/>
                </a:cubicBezTo>
                <a:close/>
                <a:moveTo>
                  <a:pt x="11223" y="53278"/>
                </a:moveTo>
                <a:cubicBezTo>
                  <a:pt x="11204" y="53240"/>
                  <a:pt x="11204" y="53183"/>
                  <a:pt x="11147" y="53183"/>
                </a:cubicBezTo>
                <a:cubicBezTo>
                  <a:pt x="11185" y="53278"/>
                  <a:pt x="11090" y="53316"/>
                  <a:pt x="11070" y="53373"/>
                </a:cubicBezTo>
                <a:cubicBezTo>
                  <a:pt x="11242" y="53316"/>
                  <a:pt x="11223" y="53506"/>
                  <a:pt x="11299" y="53582"/>
                </a:cubicBezTo>
                <a:cubicBezTo>
                  <a:pt x="11432" y="53525"/>
                  <a:pt x="11793" y="53582"/>
                  <a:pt x="11698" y="53392"/>
                </a:cubicBezTo>
                <a:cubicBezTo>
                  <a:pt x="11508" y="53354"/>
                  <a:pt x="11413" y="53601"/>
                  <a:pt x="11337" y="53468"/>
                </a:cubicBezTo>
                <a:cubicBezTo>
                  <a:pt x="11432" y="53449"/>
                  <a:pt x="11489" y="53392"/>
                  <a:pt x="11489" y="53335"/>
                </a:cubicBezTo>
                <a:cubicBezTo>
                  <a:pt x="11280" y="53354"/>
                  <a:pt x="11470" y="53183"/>
                  <a:pt x="11337" y="53202"/>
                </a:cubicBezTo>
                <a:cubicBezTo>
                  <a:pt x="11337" y="53240"/>
                  <a:pt x="11299" y="53278"/>
                  <a:pt x="11223" y="53278"/>
                </a:cubicBezTo>
                <a:close/>
                <a:moveTo>
                  <a:pt x="9473" y="52099"/>
                </a:moveTo>
                <a:cubicBezTo>
                  <a:pt x="9663" y="52061"/>
                  <a:pt x="9758" y="51946"/>
                  <a:pt x="10005" y="51927"/>
                </a:cubicBezTo>
                <a:cubicBezTo>
                  <a:pt x="9967" y="51832"/>
                  <a:pt x="10062" y="51813"/>
                  <a:pt x="10081" y="51756"/>
                </a:cubicBezTo>
                <a:cubicBezTo>
                  <a:pt x="9986" y="51794"/>
                  <a:pt x="9758" y="51680"/>
                  <a:pt x="9720" y="51832"/>
                </a:cubicBezTo>
                <a:cubicBezTo>
                  <a:pt x="10062" y="51832"/>
                  <a:pt x="9454" y="51984"/>
                  <a:pt x="9473" y="52099"/>
                </a:cubicBezTo>
                <a:close/>
                <a:moveTo>
                  <a:pt x="42341" y="35132"/>
                </a:moveTo>
                <a:cubicBezTo>
                  <a:pt x="42170" y="35113"/>
                  <a:pt x="41960" y="35132"/>
                  <a:pt x="41922" y="35265"/>
                </a:cubicBezTo>
                <a:cubicBezTo>
                  <a:pt x="42036" y="35208"/>
                  <a:pt x="42341" y="35246"/>
                  <a:pt x="42341" y="35132"/>
                </a:cubicBezTo>
                <a:close/>
                <a:moveTo>
                  <a:pt x="72964" y="6430"/>
                </a:moveTo>
                <a:cubicBezTo>
                  <a:pt x="72375" y="6506"/>
                  <a:pt x="71309" y="6658"/>
                  <a:pt x="70568" y="6943"/>
                </a:cubicBezTo>
                <a:cubicBezTo>
                  <a:pt x="71633" y="6696"/>
                  <a:pt x="71880" y="6772"/>
                  <a:pt x="72964" y="6430"/>
                </a:cubicBezTo>
                <a:close/>
                <a:moveTo>
                  <a:pt x="71595" y="3291"/>
                </a:moveTo>
                <a:cubicBezTo>
                  <a:pt x="71937" y="3177"/>
                  <a:pt x="71899" y="3272"/>
                  <a:pt x="72032" y="3348"/>
                </a:cubicBezTo>
                <a:cubicBezTo>
                  <a:pt x="73269" y="2892"/>
                  <a:pt x="74068" y="3139"/>
                  <a:pt x="75190" y="2568"/>
                </a:cubicBezTo>
                <a:cubicBezTo>
                  <a:pt x="74087" y="2702"/>
                  <a:pt x="72222" y="3158"/>
                  <a:pt x="71595" y="3291"/>
                </a:cubicBezTo>
                <a:close/>
                <a:moveTo>
                  <a:pt x="76027" y="2645"/>
                </a:moveTo>
                <a:cubicBezTo>
                  <a:pt x="75000" y="2816"/>
                  <a:pt x="76521" y="2587"/>
                  <a:pt x="76084" y="2645"/>
                </a:cubicBezTo>
                <a:cubicBezTo>
                  <a:pt x="76065" y="2645"/>
                  <a:pt x="76046" y="2645"/>
                  <a:pt x="76027" y="2645"/>
                </a:cubicBezTo>
                <a:close/>
                <a:moveTo>
                  <a:pt x="69236" y="6867"/>
                </a:moveTo>
                <a:cubicBezTo>
                  <a:pt x="69198" y="6981"/>
                  <a:pt x="69388" y="7095"/>
                  <a:pt x="69388" y="6943"/>
                </a:cubicBezTo>
                <a:cubicBezTo>
                  <a:pt x="69350" y="6943"/>
                  <a:pt x="69312" y="6905"/>
                  <a:pt x="69369" y="6886"/>
                </a:cubicBezTo>
                <a:cubicBezTo>
                  <a:pt x="69407" y="6886"/>
                  <a:pt x="69617" y="6962"/>
                  <a:pt x="69617" y="6829"/>
                </a:cubicBezTo>
                <a:cubicBezTo>
                  <a:pt x="69464" y="6886"/>
                  <a:pt x="69502" y="6696"/>
                  <a:pt x="69388" y="6715"/>
                </a:cubicBezTo>
                <a:cubicBezTo>
                  <a:pt x="69426" y="6810"/>
                  <a:pt x="69369" y="6848"/>
                  <a:pt x="69236" y="6867"/>
                </a:cubicBezTo>
                <a:close/>
                <a:moveTo>
                  <a:pt x="74543" y="6201"/>
                </a:moveTo>
                <a:cubicBezTo>
                  <a:pt x="74372" y="6201"/>
                  <a:pt x="74068" y="6373"/>
                  <a:pt x="73991" y="6258"/>
                </a:cubicBezTo>
                <a:cubicBezTo>
                  <a:pt x="73972" y="6239"/>
                  <a:pt x="73972" y="6201"/>
                  <a:pt x="73915" y="6220"/>
                </a:cubicBezTo>
                <a:cubicBezTo>
                  <a:pt x="73972" y="6449"/>
                  <a:pt x="74505" y="6335"/>
                  <a:pt x="74543" y="6201"/>
                </a:cubicBezTo>
                <a:close/>
                <a:moveTo>
                  <a:pt x="73896" y="6715"/>
                </a:moveTo>
                <a:cubicBezTo>
                  <a:pt x="73801" y="6734"/>
                  <a:pt x="73744" y="6696"/>
                  <a:pt x="73687" y="6639"/>
                </a:cubicBezTo>
                <a:cubicBezTo>
                  <a:pt x="73782" y="6696"/>
                  <a:pt x="74010" y="6658"/>
                  <a:pt x="73991" y="6525"/>
                </a:cubicBezTo>
                <a:cubicBezTo>
                  <a:pt x="73459" y="6639"/>
                  <a:pt x="72603" y="6563"/>
                  <a:pt x="72299" y="6848"/>
                </a:cubicBezTo>
                <a:cubicBezTo>
                  <a:pt x="72660" y="6848"/>
                  <a:pt x="73307" y="6639"/>
                  <a:pt x="73573" y="6677"/>
                </a:cubicBezTo>
                <a:cubicBezTo>
                  <a:pt x="73478" y="6696"/>
                  <a:pt x="73554" y="6810"/>
                  <a:pt x="73421" y="6810"/>
                </a:cubicBezTo>
                <a:cubicBezTo>
                  <a:pt x="73402" y="6772"/>
                  <a:pt x="73402" y="6715"/>
                  <a:pt x="73345" y="6715"/>
                </a:cubicBezTo>
                <a:cubicBezTo>
                  <a:pt x="73307" y="6962"/>
                  <a:pt x="73839" y="6810"/>
                  <a:pt x="73896" y="6715"/>
                </a:cubicBezTo>
                <a:close/>
                <a:moveTo>
                  <a:pt x="74106" y="6506"/>
                </a:moveTo>
                <a:cubicBezTo>
                  <a:pt x="74029" y="6544"/>
                  <a:pt x="73991" y="6601"/>
                  <a:pt x="74010" y="6677"/>
                </a:cubicBezTo>
                <a:cubicBezTo>
                  <a:pt x="74904" y="6639"/>
                  <a:pt x="75532" y="6354"/>
                  <a:pt x="76198" y="6316"/>
                </a:cubicBezTo>
                <a:cubicBezTo>
                  <a:pt x="75532" y="6106"/>
                  <a:pt x="74961" y="6506"/>
                  <a:pt x="74106" y="6506"/>
                </a:cubicBezTo>
                <a:close/>
                <a:moveTo>
                  <a:pt x="76959" y="6144"/>
                </a:moveTo>
                <a:cubicBezTo>
                  <a:pt x="77149" y="6125"/>
                  <a:pt x="77358" y="6030"/>
                  <a:pt x="77453" y="6106"/>
                </a:cubicBezTo>
                <a:cubicBezTo>
                  <a:pt x="77510" y="5973"/>
                  <a:pt x="77586" y="5840"/>
                  <a:pt x="77396" y="5783"/>
                </a:cubicBezTo>
                <a:cubicBezTo>
                  <a:pt x="77453" y="6011"/>
                  <a:pt x="77301" y="5802"/>
                  <a:pt x="77206" y="5821"/>
                </a:cubicBezTo>
                <a:cubicBezTo>
                  <a:pt x="77320" y="6030"/>
                  <a:pt x="76940" y="5973"/>
                  <a:pt x="76978" y="6144"/>
                </a:cubicBezTo>
                <a:close/>
                <a:moveTo>
                  <a:pt x="76692" y="6049"/>
                </a:moveTo>
                <a:cubicBezTo>
                  <a:pt x="76711" y="6106"/>
                  <a:pt x="76711" y="6144"/>
                  <a:pt x="76730" y="6201"/>
                </a:cubicBezTo>
                <a:cubicBezTo>
                  <a:pt x="76787" y="6182"/>
                  <a:pt x="76845" y="6182"/>
                  <a:pt x="76902" y="6163"/>
                </a:cubicBezTo>
                <a:cubicBezTo>
                  <a:pt x="76902" y="5992"/>
                  <a:pt x="76673" y="6144"/>
                  <a:pt x="76807" y="5973"/>
                </a:cubicBezTo>
                <a:cubicBezTo>
                  <a:pt x="76711" y="5992"/>
                  <a:pt x="76578" y="5992"/>
                  <a:pt x="76578" y="6068"/>
                </a:cubicBezTo>
                <a:cubicBezTo>
                  <a:pt x="76616" y="6068"/>
                  <a:pt x="76654" y="6068"/>
                  <a:pt x="76692" y="6049"/>
                </a:cubicBezTo>
                <a:close/>
                <a:moveTo>
                  <a:pt x="76236" y="6258"/>
                </a:moveTo>
                <a:cubicBezTo>
                  <a:pt x="76293" y="6373"/>
                  <a:pt x="76540" y="6220"/>
                  <a:pt x="76673" y="6220"/>
                </a:cubicBezTo>
                <a:cubicBezTo>
                  <a:pt x="76654" y="6087"/>
                  <a:pt x="76160" y="6068"/>
                  <a:pt x="76236" y="6258"/>
                </a:cubicBezTo>
                <a:close/>
                <a:moveTo>
                  <a:pt x="75190" y="6639"/>
                </a:moveTo>
                <a:cubicBezTo>
                  <a:pt x="75266" y="6810"/>
                  <a:pt x="75228" y="6943"/>
                  <a:pt x="75228" y="7057"/>
                </a:cubicBezTo>
                <a:cubicBezTo>
                  <a:pt x="75494" y="7000"/>
                  <a:pt x="75456" y="6981"/>
                  <a:pt x="75703" y="6962"/>
                </a:cubicBezTo>
                <a:cubicBezTo>
                  <a:pt x="75741" y="6715"/>
                  <a:pt x="75342" y="7038"/>
                  <a:pt x="75304" y="6886"/>
                </a:cubicBezTo>
                <a:cubicBezTo>
                  <a:pt x="75551" y="6753"/>
                  <a:pt x="75380" y="6791"/>
                  <a:pt x="75266" y="6677"/>
                </a:cubicBezTo>
                <a:cubicBezTo>
                  <a:pt x="75361" y="6601"/>
                  <a:pt x="75494" y="6791"/>
                  <a:pt x="75494" y="6620"/>
                </a:cubicBezTo>
                <a:cubicBezTo>
                  <a:pt x="75456" y="6620"/>
                  <a:pt x="75418" y="6601"/>
                  <a:pt x="75418" y="6544"/>
                </a:cubicBezTo>
                <a:cubicBezTo>
                  <a:pt x="75304" y="6544"/>
                  <a:pt x="75304" y="6620"/>
                  <a:pt x="75190" y="6639"/>
                </a:cubicBezTo>
                <a:close/>
                <a:moveTo>
                  <a:pt x="76616" y="6867"/>
                </a:moveTo>
                <a:cubicBezTo>
                  <a:pt x="76845" y="6772"/>
                  <a:pt x="77016" y="6924"/>
                  <a:pt x="77035" y="6734"/>
                </a:cubicBezTo>
                <a:cubicBezTo>
                  <a:pt x="76845" y="6772"/>
                  <a:pt x="76692" y="6677"/>
                  <a:pt x="76616" y="6867"/>
                </a:cubicBezTo>
                <a:close/>
                <a:moveTo>
                  <a:pt x="97634" y="2511"/>
                </a:moveTo>
                <a:cubicBezTo>
                  <a:pt x="98015" y="2435"/>
                  <a:pt x="98148" y="2435"/>
                  <a:pt x="98376" y="2416"/>
                </a:cubicBezTo>
                <a:cubicBezTo>
                  <a:pt x="98300" y="2150"/>
                  <a:pt x="97596" y="2473"/>
                  <a:pt x="97634" y="2511"/>
                </a:cubicBezTo>
                <a:close/>
                <a:moveTo>
                  <a:pt x="56321" y="12783"/>
                </a:moveTo>
                <a:cubicBezTo>
                  <a:pt x="56625" y="12707"/>
                  <a:pt x="57614" y="12573"/>
                  <a:pt x="57900" y="12326"/>
                </a:cubicBezTo>
                <a:cubicBezTo>
                  <a:pt x="57348" y="12497"/>
                  <a:pt x="56492" y="12535"/>
                  <a:pt x="56321" y="12783"/>
                </a:cubicBezTo>
                <a:close/>
                <a:moveTo>
                  <a:pt x="48599" y="16454"/>
                </a:moveTo>
                <a:cubicBezTo>
                  <a:pt x="48370" y="16378"/>
                  <a:pt x="48294" y="16530"/>
                  <a:pt x="48047" y="16511"/>
                </a:cubicBezTo>
                <a:cubicBezTo>
                  <a:pt x="48180" y="16758"/>
                  <a:pt x="48427" y="16492"/>
                  <a:pt x="48599" y="16454"/>
                </a:cubicBezTo>
                <a:close/>
                <a:moveTo>
                  <a:pt x="47667" y="16758"/>
                </a:moveTo>
                <a:cubicBezTo>
                  <a:pt x="47800" y="16720"/>
                  <a:pt x="47895" y="16720"/>
                  <a:pt x="47971" y="16739"/>
                </a:cubicBezTo>
                <a:cubicBezTo>
                  <a:pt x="47971" y="16720"/>
                  <a:pt x="47971" y="16682"/>
                  <a:pt x="47952" y="16644"/>
                </a:cubicBezTo>
                <a:cubicBezTo>
                  <a:pt x="47990" y="16625"/>
                  <a:pt x="48028" y="16625"/>
                  <a:pt x="48009" y="16587"/>
                </a:cubicBezTo>
                <a:cubicBezTo>
                  <a:pt x="47838" y="16625"/>
                  <a:pt x="47648" y="16625"/>
                  <a:pt x="47667" y="16758"/>
                </a:cubicBezTo>
                <a:close/>
                <a:moveTo>
                  <a:pt x="52916" y="16435"/>
                </a:moveTo>
                <a:cubicBezTo>
                  <a:pt x="54381" y="16149"/>
                  <a:pt x="55370" y="15940"/>
                  <a:pt x="56568" y="15427"/>
                </a:cubicBezTo>
                <a:cubicBezTo>
                  <a:pt x="55218" y="15902"/>
                  <a:pt x="54153" y="15864"/>
                  <a:pt x="52916" y="16435"/>
                </a:cubicBezTo>
                <a:close/>
                <a:moveTo>
                  <a:pt x="52308" y="16511"/>
                </a:moveTo>
                <a:cubicBezTo>
                  <a:pt x="52536" y="16378"/>
                  <a:pt x="52802" y="16568"/>
                  <a:pt x="52840" y="16340"/>
                </a:cubicBezTo>
                <a:cubicBezTo>
                  <a:pt x="52688" y="16378"/>
                  <a:pt x="52136" y="16435"/>
                  <a:pt x="52308" y="16511"/>
                </a:cubicBezTo>
                <a:close/>
                <a:moveTo>
                  <a:pt x="49359" y="17367"/>
                </a:moveTo>
                <a:cubicBezTo>
                  <a:pt x="49150" y="17367"/>
                  <a:pt x="49169" y="17405"/>
                  <a:pt x="48979" y="17329"/>
                </a:cubicBezTo>
                <a:cubicBezTo>
                  <a:pt x="48998" y="17519"/>
                  <a:pt x="48865" y="17557"/>
                  <a:pt x="48922" y="17348"/>
                </a:cubicBezTo>
                <a:cubicBezTo>
                  <a:pt x="48465" y="17538"/>
                  <a:pt x="47762" y="17671"/>
                  <a:pt x="47096" y="17861"/>
                </a:cubicBezTo>
                <a:cubicBezTo>
                  <a:pt x="47153" y="18185"/>
                  <a:pt x="46430" y="18166"/>
                  <a:pt x="46145" y="18432"/>
                </a:cubicBezTo>
                <a:cubicBezTo>
                  <a:pt x="46563" y="18432"/>
                  <a:pt x="47457" y="18032"/>
                  <a:pt x="47590" y="18127"/>
                </a:cubicBezTo>
                <a:cubicBezTo>
                  <a:pt x="48542" y="17614"/>
                  <a:pt x="50101" y="17671"/>
                  <a:pt x="51147" y="16967"/>
                </a:cubicBezTo>
                <a:cubicBezTo>
                  <a:pt x="51128" y="17157"/>
                  <a:pt x="51357" y="17005"/>
                  <a:pt x="51471" y="17005"/>
                </a:cubicBezTo>
                <a:cubicBezTo>
                  <a:pt x="51585" y="16910"/>
                  <a:pt x="51376" y="16891"/>
                  <a:pt x="51509" y="16834"/>
                </a:cubicBezTo>
                <a:cubicBezTo>
                  <a:pt x="51718" y="16872"/>
                  <a:pt x="51813" y="16910"/>
                  <a:pt x="52041" y="16777"/>
                </a:cubicBezTo>
                <a:cubicBezTo>
                  <a:pt x="52041" y="16644"/>
                  <a:pt x="51927" y="16644"/>
                  <a:pt x="51832" y="16606"/>
                </a:cubicBezTo>
                <a:cubicBezTo>
                  <a:pt x="51813" y="16701"/>
                  <a:pt x="51946" y="16720"/>
                  <a:pt x="51851" y="16758"/>
                </a:cubicBezTo>
                <a:cubicBezTo>
                  <a:pt x="51566" y="16625"/>
                  <a:pt x="51585" y="16720"/>
                  <a:pt x="51242" y="16834"/>
                </a:cubicBezTo>
                <a:cubicBezTo>
                  <a:pt x="50938" y="16758"/>
                  <a:pt x="49188" y="17214"/>
                  <a:pt x="49359" y="17367"/>
                </a:cubicBezTo>
                <a:close/>
                <a:moveTo>
                  <a:pt x="52079" y="16663"/>
                </a:moveTo>
                <a:cubicBezTo>
                  <a:pt x="52117" y="16796"/>
                  <a:pt x="52403" y="16701"/>
                  <a:pt x="52517" y="16625"/>
                </a:cubicBezTo>
                <a:cubicBezTo>
                  <a:pt x="52327" y="16568"/>
                  <a:pt x="52213" y="16701"/>
                  <a:pt x="52079" y="16663"/>
                </a:cubicBezTo>
                <a:close/>
                <a:moveTo>
                  <a:pt x="44167" y="18489"/>
                </a:moveTo>
                <a:cubicBezTo>
                  <a:pt x="43938" y="18565"/>
                  <a:pt x="43558" y="18546"/>
                  <a:pt x="43463" y="18698"/>
                </a:cubicBezTo>
                <a:cubicBezTo>
                  <a:pt x="43672" y="18622"/>
                  <a:pt x="44072" y="18641"/>
                  <a:pt x="44167" y="18489"/>
                </a:cubicBezTo>
                <a:close/>
                <a:moveTo>
                  <a:pt x="108552" y="4604"/>
                </a:moveTo>
                <a:cubicBezTo>
                  <a:pt x="108742" y="4585"/>
                  <a:pt x="108914" y="4528"/>
                  <a:pt x="108952" y="4413"/>
                </a:cubicBezTo>
                <a:cubicBezTo>
                  <a:pt x="108819" y="4490"/>
                  <a:pt x="108457" y="4433"/>
                  <a:pt x="108552" y="4604"/>
                </a:cubicBezTo>
                <a:close/>
                <a:moveTo>
                  <a:pt x="45099" y="18451"/>
                </a:moveTo>
                <a:cubicBezTo>
                  <a:pt x="44224" y="18565"/>
                  <a:pt x="44909" y="18698"/>
                  <a:pt x="45099" y="18451"/>
                </a:cubicBezTo>
                <a:close/>
                <a:moveTo>
                  <a:pt x="45270" y="18679"/>
                </a:moveTo>
                <a:cubicBezTo>
                  <a:pt x="45688" y="18679"/>
                  <a:pt x="45593" y="18527"/>
                  <a:pt x="46050" y="18508"/>
                </a:cubicBezTo>
                <a:cubicBezTo>
                  <a:pt x="45841" y="18356"/>
                  <a:pt x="45384" y="18489"/>
                  <a:pt x="45270" y="18679"/>
                </a:cubicBezTo>
                <a:close/>
                <a:moveTo>
                  <a:pt x="50691" y="17728"/>
                </a:moveTo>
                <a:cubicBezTo>
                  <a:pt x="50710" y="17861"/>
                  <a:pt x="50843" y="17823"/>
                  <a:pt x="50957" y="17823"/>
                </a:cubicBezTo>
                <a:cubicBezTo>
                  <a:pt x="50976" y="17633"/>
                  <a:pt x="50786" y="17595"/>
                  <a:pt x="50691" y="17728"/>
                </a:cubicBezTo>
                <a:close/>
                <a:moveTo>
                  <a:pt x="48446" y="18375"/>
                </a:moveTo>
                <a:cubicBezTo>
                  <a:pt x="49226" y="18299"/>
                  <a:pt x="50196" y="18070"/>
                  <a:pt x="50653" y="17785"/>
                </a:cubicBezTo>
                <a:cubicBezTo>
                  <a:pt x="49645" y="17937"/>
                  <a:pt x="49302" y="18127"/>
                  <a:pt x="48446" y="18375"/>
                </a:cubicBezTo>
                <a:close/>
                <a:moveTo>
                  <a:pt x="54267" y="17214"/>
                </a:moveTo>
                <a:cubicBezTo>
                  <a:pt x="54666" y="17272"/>
                  <a:pt x="54933" y="17100"/>
                  <a:pt x="55427" y="17024"/>
                </a:cubicBezTo>
                <a:cubicBezTo>
                  <a:pt x="55161" y="16796"/>
                  <a:pt x="54552" y="17081"/>
                  <a:pt x="54267" y="17214"/>
                </a:cubicBezTo>
                <a:close/>
                <a:moveTo>
                  <a:pt x="49721" y="18470"/>
                </a:moveTo>
                <a:cubicBezTo>
                  <a:pt x="50596" y="18261"/>
                  <a:pt x="50976" y="18127"/>
                  <a:pt x="51870" y="17956"/>
                </a:cubicBezTo>
                <a:cubicBezTo>
                  <a:pt x="51775" y="17747"/>
                  <a:pt x="51033" y="17899"/>
                  <a:pt x="50957" y="18089"/>
                </a:cubicBezTo>
                <a:cubicBezTo>
                  <a:pt x="50634" y="17880"/>
                  <a:pt x="50120" y="18318"/>
                  <a:pt x="49930" y="18261"/>
                </a:cubicBezTo>
                <a:cubicBezTo>
                  <a:pt x="50177" y="18337"/>
                  <a:pt x="49550" y="18299"/>
                  <a:pt x="49721" y="18470"/>
                </a:cubicBezTo>
                <a:close/>
                <a:moveTo>
                  <a:pt x="110759" y="5536"/>
                </a:moveTo>
                <a:cubicBezTo>
                  <a:pt x="110511" y="5269"/>
                  <a:pt x="109960" y="5441"/>
                  <a:pt x="109541" y="5422"/>
                </a:cubicBezTo>
                <a:cubicBezTo>
                  <a:pt x="109770" y="5707"/>
                  <a:pt x="110340" y="5517"/>
                  <a:pt x="110759" y="5536"/>
                </a:cubicBezTo>
                <a:close/>
                <a:moveTo>
                  <a:pt x="54533" y="17576"/>
                </a:moveTo>
                <a:cubicBezTo>
                  <a:pt x="54837" y="17671"/>
                  <a:pt x="55731" y="17462"/>
                  <a:pt x="55788" y="17253"/>
                </a:cubicBezTo>
                <a:cubicBezTo>
                  <a:pt x="55560" y="17329"/>
                  <a:pt x="55237" y="17329"/>
                  <a:pt x="55218" y="17500"/>
                </a:cubicBezTo>
                <a:cubicBezTo>
                  <a:pt x="55066" y="17348"/>
                  <a:pt x="54780" y="17443"/>
                  <a:pt x="54704" y="17443"/>
                </a:cubicBezTo>
                <a:cubicBezTo>
                  <a:pt x="54952" y="17481"/>
                  <a:pt x="54457" y="17500"/>
                  <a:pt x="54533" y="17576"/>
                </a:cubicBezTo>
                <a:close/>
                <a:moveTo>
                  <a:pt x="48751" y="19478"/>
                </a:moveTo>
                <a:cubicBezTo>
                  <a:pt x="49455" y="19326"/>
                  <a:pt x="48618" y="19307"/>
                  <a:pt x="48427" y="19402"/>
                </a:cubicBezTo>
                <a:cubicBezTo>
                  <a:pt x="48446" y="19592"/>
                  <a:pt x="48618" y="19516"/>
                  <a:pt x="48751" y="19478"/>
                </a:cubicBezTo>
                <a:close/>
                <a:moveTo>
                  <a:pt x="45156" y="21076"/>
                </a:moveTo>
                <a:cubicBezTo>
                  <a:pt x="45251" y="21114"/>
                  <a:pt x="46088" y="20924"/>
                  <a:pt x="45993" y="20885"/>
                </a:cubicBezTo>
                <a:cubicBezTo>
                  <a:pt x="45745" y="20962"/>
                  <a:pt x="45441" y="20885"/>
                  <a:pt x="45156" y="21076"/>
                </a:cubicBezTo>
                <a:close/>
                <a:moveTo>
                  <a:pt x="46354" y="20809"/>
                </a:moveTo>
                <a:cubicBezTo>
                  <a:pt x="46278" y="20828"/>
                  <a:pt x="46221" y="20752"/>
                  <a:pt x="46107" y="20809"/>
                </a:cubicBezTo>
                <a:cubicBezTo>
                  <a:pt x="46449" y="20981"/>
                  <a:pt x="47115" y="20657"/>
                  <a:pt x="46354" y="20809"/>
                </a:cubicBezTo>
                <a:close/>
                <a:moveTo>
                  <a:pt x="44890" y="21570"/>
                </a:moveTo>
                <a:cubicBezTo>
                  <a:pt x="44566" y="21456"/>
                  <a:pt x="45365" y="21361"/>
                  <a:pt x="45441" y="21494"/>
                </a:cubicBezTo>
                <a:cubicBezTo>
                  <a:pt x="45422" y="21437"/>
                  <a:pt x="45403" y="21361"/>
                  <a:pt x="45403" y="21285"/>
                </a:cubicBezTo>
                <a:cubicBezTo>
                  <a:pt x="45137" y="21342"/>
                  <a:pt x="44851" y="21437"/>
                  <a:pt x="44718" y="21342"/>
                </a:cubicBezTo>
                <a:cubicBezTo>
                  <a:pt x="44585" y="21418"/>
                  <a:pt x="44775" y="21817"/>
                  <a:pt x="44890" y="21570"/>
                </a:cubicBezTo>
                <a:close/>
                <a:moveTo>
                  <a:pt x="46601" y="21951"/>
                </a:moveTo>
                <a:cubicBezTo>
                  <a:pt x="46906" y="21932"/>
                  <a:pt x="46963" y="21856"/>
                  <a:pt x="47210" y="21875"/>
                </a:cubicBezTo>
                <a:cubicBezTo>
                  <a:pt x="47229" y="21646"/>
                  <a:pt x="46430" y="21932"/>
                  <a:pt x="46601" y="21951"/>
                </a:cubicBezTo>
                <a:close/>
                <a:moveTo>
                  <a:pt x="58604" y="19554"/>
                </a:moveTo>
                <a:cubicBezTo>
                  <a:pt x="58451" y="19269"/>
                  <a:pt x="57386" y="19934"/>
                  <a:pt x="57595" y="19554"/>
                </a:cubicBezTo>
                <a:cubicBezTo>
                  <a:pt x="57006" y="19706"/>
                  <a:pt x="56435" y="19744"/>
                  <a:pt x="56131" y="19972"/>
                </a:cubicBezTo>
                <a:cubicBezTo>
                  <a:pt x="56245" y="20049"/>
                  <a:pt x="56359" y="19877"/>
                  <a:pt x="56606" y="19877"/>
                </a:cubicBezTo>
                <a:cubicBezTo>
                  <a:pt x="56625" y="19953"/>
                  <a:pt x="56606" y="19991"/>
                  <a:pt x="56587" y="20049"/>
                </a:cubicBezTo>
                <a:cubicBezTo>
                  <a:pt x="57234" y="19839"/>
                  <a:pt x="57900" y="19763"/>
                  <a:pt x="58546" y="19554"/>
                </a:cubicBezTo>
                <a:cubicBezTo>
                  <a:pt x="58508" y="19573"/>
                  <a:pt x="58470" y="19535"/>
                  <a:pt x="58527" y="19516"/>
                </a:cubicBezTo>
                <a:cubicBezTo>
                  <a:pt x="58546" y="19535"/>
                  <a:pt x="58546" y="19573"/>
                  <a:pt x="58604" y="19554"/>
                </a:cubicBezTo>
                <a:close/>
                <a:moveTo>
                  <a:pt x="58642" y="19440"/>
                </a:moveTo>
                <a:cubicBezTo>
                  <a:pt x="58813" y="19649"/>
                  <a:pt x="59669" y="19402"/>
                  <a:pt x="59897" y="19155"/>
                </a:cubicBezTo>
                <a:cubicBezTo>
                  <a:pt x="59326" y="19269"/>
                  <a:pt x="59288" y="19345"/>
                  <a:pt x="58642" y="19440"/>
                </a:cubicBezTo>
                <a:close/>
                <a:moveTo>
                  <a:pt x="46754" y="22350"/>
                </a:moveTo>
                <a:cubicBezTo>
                  <a:pt x="46411" y="22179"/>
                  <a:pt x="46240" y="22331"/>
                  <a:pt x="45841" y="22426"/>
                </a:cubicBezTo>
                <a:cubicBezTo>
                  <a:pt x="46202" y="22635"/>
                  <a:pt x="47134" y="22293"/>
                  <a:pt x="47571" y="22103"/>
                </a:cubicBezTo>
                <a:cubicBezTo>
                  <a:pt x="47533" y="22103"/>
                  <a:pt x="47495" y="22084"/>
                  <a:pt x="47495" y="22027"/>
                </a:cubicBezTo>
                <a:cubicBezTo>
                  <a:pt x="47210" y="22141"/>
                  <a:pt x="46963" y="22027"/>
                  <a:pt x="46754" y="22350"/>
                </a:cubicBezTo>
                <a:close/>
                <a:moveTo>
                  <a:pt x="47781" y="22179"/>
                </a:moveTo>
                <a:cubicBezTo>
                  <a:pt x="47686" y="21989"/>
                  <a:pt x="47990" y="22122"/>
                  <a:pt x="48085" y="22103"/>
                </a:cubicBezTo>
                <a:cubicBezTo>
                  <a:pt x="48161" y="21989"/>
                  <a:pt x="48066" y="22046"/>
                  <a:pt x="48028" y="21913"/>
                </a:cubicBezTo>
                <a:cubicBezTo>
                  <a:pt x="47819" y="22084"/>
                  <a:pt x="47971" y="21951"/>
                  <a:pt x="47667" y="21989"/>
                </a:cubicBezTo>
                <a:cubicBezTo>
                  <a:pt x="47686" y="22122"/>
                  <a:pt x="47590" y="22160"/>
                  <a:pt x="47781" y="22179"/>
                </a:cubicBezTo>
                <a:close/>
                <a:moveTo>
                  <a:pt x="49626" y="21779"/>
                </a:moveTo>
                <a:cubicBezTo>
                  <a:pt x="49626" y="21741"/>
                  <a:pt x="49626" y="21703"/>
                  <a:pt x="49683" y="21703"/>
                </a:cubicBezTo>
                <a:cubicBezTo>
                  <a:pt x="49664" y="21665"/>
                  <a:pt x="49664" y="21646"/>
                  <a:pt x="49664" y="21608"/>
                </a:cubicBezTo>
                <a:cubicBezTo>
                  <a:pt x="49416" y="21608"/>
                  <a:pt x="49264" y="21608"/>
                  <a:pt x="49207" y="21817"/>
                </a:cubicBezTo>
                <a:cubicBezTo>
                  <a:pt x="49283" y="21798"/>
                  <a:pt x="49340" y="21798"/>
                  <a:pt x="49397" y="21817"/>
                </a:cubicBezTo>
                <a:cubicBezTo>
                  <a:pt x="49416" y="21760"/>
                  <a:pt x="49436" y="21684"/>
                  <a:pt x="49474" y="21646"/>
                </a:cubicBezTo>
                <a:cubicBezTo>
                  <a:pt x="49493" y="21741"/>
                  <a:pt x="49550" y="21760"/>
                  <a:pt x="49626" y="21779"/>
                </a:cubicBezTo>
                <a:close/>
                <a:moveTo>
                  <a:pt x="45612" y="22540"/>
                </a:moveTo>
                <a:cubicBezTo>
                  <a:pt x="45422" y="22616"/>
                  <a:pt x="45327" y="22559"/>
                  <a:pt x="45175" y="22578"/>
                </a:cubicBezTo>
                <a:cubicBezTo>
                  <a:pt x="45232" y="22788"/>
                  <a:pt x="45498" y="22635"/>
                  <a:pt x="45612" y="22540"/>
                </a:cubicBezTo>
                <a:close/>
                <a:moveTo>
                  <a:pt x="48713" y="22141"/>
                </a:moveTo>
                <a:cubicBezTo>
                  <a:pt x="49264" y="21989"/>
                  <a:pt x="49664" y="21932"/>
                  <a:pt x="50177" y="21703"/>
                </a:cubicBezTo>
                <a:cubicBezTo>
                  <a:pt x="49930" y="21817"/>
                  <a:pt x="48903" y="21856"/>
                  <a:pt x="48713" y="22141"/>
                </a:cubicBezTo>
                <a:close/>
                <a:moveTo>
                  <a:pt x="47571" y="22331"/>
                </a:moveTo>
                <a:cubicBezTo>
                  <a:pt x="47381" y="22274"/>
                  <a:pt x="47267" y="22464"/>
                  <a:pt x="47077" y="22388"/>
                </a:cubicBezTo>
                <a:cubicBezTo>
                  <a:pt x="47096" y="22635"/>
                  <a:pt x="47438" y="22407"/>
                  <a:pt x="47571" y="22331"/>
                </a:cubicBezTo>
                <a:close/>
                <a:moveTo>
                  <a:pt x="110816" y="8959"/>
                </a:moveTo>
                <a:cubicBezTo>
                  <a:pt x="110169" y="9093"/>
                  <a:pt x="109522" y="9055"/>
                  <a:pt x="108971" y="9150"/>
                </a:cubicBezTo>
                <a:cubicBezTo>
                  <a:pt x="109465" y="9397"/>
                  <a:pt x="110416" y="9245"/>
                  <a:pt x="110816" y="8959"/>
                </a:cubicBezTo>
                <a:close/>
                <a:moveTo>
                  <a:pt x="46677" y="22845"/>
                </a:moveTo>
                <a:cubicBezTo>
                  <a:pt x="46925" y="22788"/>
                  <a:pt x="47115" y="22807"/>
                  <a:pt x="47324" y="22635"/>
                </a:cubicBezTo>
                <a:cubicBezTo>
                  <a:pt x="47058" y="22635"/>
                  <a:pt x="46697" y="22673"/>
                  <a:pt x="46677" y="22845"/>
                </a:cubicBezTo>
                <a:close/>
                <a:moveTo>
                  <a:pt x="50196" y="22654"/>
                </a:moveTo>
                <a:cubicBezTo>
                  <a:pt x="50196" y="22407"/>
                  <a:pt x="49911" y="22521"/>
                  <a:pt x="49816" y="22369"/>
                </a:cubicBezTo>
                <a:cubicBezTo>
                  <a:pt x="49702" y="22578"/>
                  <a:pt x="50063" y="22578"/>
                  <a:pt x="50196" y="22654"/>
                </a:cubicBezTo>
                <a:close/>
                <a:moveTo>
                  <a:pt x="50329" y="22426"/>
                </a:moveTo>
                <a:cubicBezTo>
                  <a:pt x="50329" y="22426"/>
                  <a:pt x="50349" y="22464"/>
                  <a:pt x="50349" y="22464"/>
                </a:cubicBezTo>
                <a:cubicBezTo>
                  <a:pt x="50425" y="22464"/>
                  <a:pt x="50406" y="22521"/>
                  <a:pt x="50368" y="22578"/>
                </a:cubicBezTo>
                <a:cubicBezTo>
                  <a:pt x="50919" y="22103"/>
                  <a:pt x="52650" y="22160"/>
                  <a:pt x="53620" y="21703"/>
                </a:cubicBezTo>
                <a:cubicBezTo>
                  <a:pt x="52707" y="21875"/>
                  <a:pt x="50862" y="22065"/>
                  <a:pt x="50329" y="22426"/>
                </a:cubicBezTo>
                <a:close/>
                <a:moveTo>
                  <a:pt x="66821" y="18831"/>
                </a:moveTo>
                <a:lnTo>
                  <a:pt x="67125" y="18774"/>
                </a:lnTo>
                <a:cubicBezTo>
                  <a:pt x="67315" y="18679"/>
                  <a:pt x="67011" y="18717"/>
                  <a:pt x="66935" y="18755"/>
                </a:cubicBezTo>
                <a:cubicBezTo>
                  <a:pt x="66573" y="18869"/>
                  <a:pt x="65565" y="18888"/>
                  <a:pt x="65584" y="19117"/>
                </a:cubicBezTo>
                <a:cubicBezTo>
                  <a:pt x="65812" y="19002"/>
                  <a:pt x="66326" y="18964"/>
                  <a:pt x="66840" y="18831"/>
                </a:cubicBezTo>
                <a:close/>
                <a:moveTo>
                  <a:pt x="112471" y="9131"/>
                </a:moveTo>
                <a:cubicBezTo>
                  <a:pt x="112471" y="8902"/>
                  <a:pt x="112318" y="8902"/>
                  <a:pt x="112166" y="8883"/>
                </a:cubicBezTo>
                <a:cubicBezTo>
                  <a:pt x="112204" y="9112"/>
                  <a:pt x="111881" y="8902"/>
                  <a:pt x="111748" y="8978"/>
                </a:cubicBezTo>
                <a:cubicBezTo>
                  <a:pt x="111881" y="9169"/>
                  <a:pt x="112166" y="9150"/>
                  <a:pt x="112471" y="9131"/>
                </a:cubicBezTo>
                <a:close/>
                <a:moveTo>
                  <a:pt x="54780" y="21570"/>
                </a:moveTo>
                <a:cubicBezTo>
                  <a:pt x="56892" y="21152"/>
                  <a:pt x="58432" y="21000"/>
                  <a:pt x="59916" y="20391"/>
                </a:cubicBezTo>
                <a:cubicBezTo>
                  <a:pt x="58242" y="20752"/>
                  <a:pt x="56568" y="21000"/>
                  <a:pt x="54780" y="21570"/>
                </a:cubicBezTo>
                <a:close/>
                <a:moveTo>
                  <a:pt x="61343" y="20087"/>
                </a:moveTo>
                <a:cubicBezTo>
                  <a:pt x="61190" y="20144"/>
                  <a:pt x="60848" y="20125"/>
                  <a:pt x="60810" y="20258"/>
                </a:cubicBezTo>
                <a:cubicBezTo>
                  <a:pt x="61000" y="20277"/>
                  <a:pt x="61247" y="20220"/>
                  <a:pt x="61343" y="20087"/>
                </a:cubicBezTo>
                <a:close/>
                <a:moveTo>
                  <a:pt x="113973" y="10044"/>
                </a:moveTo>
                <a:cubicBezTo>
                  <a:pt x="113935" y="9872"/>
                  <a:pt x="113916" y="9701"/>
                  <a:pt x="113878" y="9530"/>
                </a:cubicBezTo>
                <a:cubicBezTo>
                  <a:pt x="113593" y="9435"/>
                  <a:pt x="113250" y="9416"/>
                  <a:pt x="113003" y="9283"/>
                </a:cubicBezTo>
                <a:cubicBezTo>
                  <a:pt x="112547" y="9625"/>
                  <a:pt x="111976" y="9226"/>
                  <a:pt x="111386" y="9321"/>
                </a:cubicBezTo>
                <a:cubicBezTo>
                  <a:pt x="111405" y="9473"/>
                  <a:pt x="111539" y="9473"/>
                  <a:pt x="111615" y="9530"/>
                </a:cubicBezTo>
                <a:cubicBezTo>
                  <a:pt x="111424" y="9625"/>
                  <a:pt x="111234" y="9473"/>
                  <a:pt x="111215" y="9682"/>
                </a:cubicBezTo>
                <a:cubicBezTo>
                  <a:pt x="111748" y="9720"/>
                  <a:pt x="113422" y="9625"/>
                  <a:pt x="113536" y="10044"/>
                </a:cubicBezTo>
                <a:cubicBezTo>
                  <a:pt x="113612" y="10272"/>
                  <a:pt x="113098" y="10348"/>
                  <a:pt x="113041" y="10348"/>
                </a:cubicBezTo>
                <a:cubicBezTo>
                  <a:pt x="112337" y="10481"/>
                  <a:pt x="110568" y="10329"/>
                  <a:pt x="109522" y="10576"/>
                </a:cubicBezTo>
                <a:cubicBezTo>
                  <a:pt x="110568" y="10652"/>
                  <a:pt x="111481" y="10881"/>
                  <a:pt x="112375" y="10995"/>
                </a:cubicBezTo>
                <a:cubicBezTo>
                  <a:pt x="112604" y="10900"/>
                  <a:pt x="113060" y="10862"/>
                  <a:pt x="112946" y="11033"/>
                </a:cubicBezTo>
                <a:cubicBezTo>
                  <a:pt x="112718" y="10938"/>
                  <a:pt x="112394" y="11014"/>
                  <a:pt x="112223" y="11128"/>
                </a:cubicBezTo>
                <a:cubicBezTo>
                  <a:pt x="112718" y="11204"/>
                  <a:pt x="113479" y="11204"/>
                  <a:pt x="113403" y="11679"/>
                </a:cubicBezTo>
                <a:cubicBezTo>
                  <a:pt x="113327" y="11622"/>
                  <a:pt x="112984" y="11584"/>
                  <a:pt x="112908" y="11736"/>
                </a:cubicBezTo>
                <a:cubicBezTo>
                  <a:pt x="113574" y="11698"/>
                  <a:pt x="114049" y="11775"/>
                  <a:pt x="114601" y="11736"/>
                </a:cubicBezTo>
                <a:cubicBezTo>
                  <a:pt x="114354" y="11508"/>
                  <a:pt x="113802" y="11641"/>
                  <a:pt x="113821" y="11052"/>
                </a:cubicBezTo>
                <a:cubicBezTo>
                  <a:pt x="113688" y="11014"/>
                  <a:pt x="113555" y="11014"/>
                  <a:pt x="113479" y="10900"/>
                </a:cubicBezTo>
                <a:cubicBezTo>
                  <a:pt x="113555" y="10633"/>
                  <a:pt x="113650" y="10025"/>
                  <a:pt x="113992" y="10044"/>
                </a:cubicBezTo>
                <a:close/>
                <a:moveTo>
                  <a:pt x="56740" y="21951"/>
                </a:moveTo>
                <a:cubicBezTo>
                  <a:pt x="57386" y="21722"/>
                  <a:pt x="58318" y="21817"/>
                  <a:pt x="58508" y="21399"/>
                </a:cubicBezTo>
                <a:cubicBezTo>
                  <a:pt x="57672" y="21570"/>
                  <a:pt x="57139" y="21646"/>
                  <a:pt x="56740" y="21951"/>
                </a:cubicBezTo>
                <a:close/>
                <a:moveTo>
                  <a:pt x="64310" y="20239"/>
                </a:moveTo>
                <a:cubicBezTo>
                  <a:pt x="63777" y="20353"/>
                  <a:pt x="63169" y="20391"/>
                  <a:pt x="62617" y="20505"/>
                </a:cubicBezTo>
                <a:cubicBezTo>
                  <a:pt x="61362" y="20752"/>
                  <a:pt x="60087" y="21095"/>
                  <a:pt x="58623" y="21418"/>
                </a:cubicBezTo>
                <a:cubicBezTo>
                  <a:pt x="60886" y="21190"/>
                  <a:pt x="62864" y="20467"/>
                  <a:pt x="65242" y="20144"/>
                </a:cubicBezTo>
                <a:cubicBezTo>
                  <a:pt x="65014" y="19896"/>
                  <a:pt x="64652" y="20163"/>
                  <a:pt x="64329" y="20239"/>
                </a:cubicBezTo>
                <a:close/>
                <a:moveTo>
                  <a:pt x="69179" y="19288"/>
                </a:moveTo>
                <a:cubicBezTo>
                  <a:pt x="68970" y="19155"/>
                  <a:pt x="68475" y="19535"/>
                  <a:pt x="68171" y="19250"/>
                </a:cubicBezTo>
                <a:cubicBezTo>
                  <a:pt x="68209" y="19383"/>
                  <a:pt x="68190" y="19459"/>
                  <a:pt x="68095" y="19535"/>
                </a:cubicBezTo>
                <a:cubicBezTo>
                  <a:pt x="68038" y="19269"/>
                  <a:pt x="68057" y="19478"/>
                  <a:pt x="67981" y="19497"/>
                </a:cubicBezTo>
                <a:cubicBezTo>
                  <a:pt x="67239" y="19820"/>
                  <a:pt x="65793" y="19744"/>
                  <a:pt x="65280" y="20030"/>
                </a:cubicBezTo>
                <a:cubicBezTo>
                  <a:pt x="65489" y="20296"/>
                  <a:pt x="65889" y="20030"/>
                  <a:pt x="66383" y="19953"/>
                </a:cubicBezTo>
                <a:cubicBezTo>
                  <a:pt x="66402" y="20049"/>
                  <a:pt x="66421" y="20125"/>
                  <a:pt x="66478" y="20144"/>
                </a:cubicBezTo>
                <a:cubicBezTo>
                  <a:pt x="66611" y="20087"/>
                  <a:pt x="66935" y="20125"/>
                  <a:pt x="66954" y="19991"/>
                </a:cubicBezTo>
                <a:cubicBezTo>
                  <a:pt x="66840" y="19991"/>
                  <a:pt x="66687" y="20030"/>
                  <a:pt x="66630" y="19953"/>
                </a:cubicBezTo>
                <a:cubicBezTo>
                  <a:pt x="66897" y="19839"/>
                  <a:pt x="66935" y="19991"/>
                  <a:pt x="67087" y="20030"/>
                </a:cubicBezTo>
                <a:cubicBezTo>
                  <a:pt x="67201" y="19896"/>
                  <a:pt x="67619" y="19953"/>
                  <a:pt x="67696" y="19725"/>
                </a:cubicBezTo>
                <a:cubicBezTo>
                  <a:pt x="67715" y="19839"/>
                  <a:pt x="67753" y="19915"/>
                  <a:pt x="67867" y="19896"/>
                </a:cubicBezTo>
                <a:cubicBezTo>
                  <a:pt x="67905" y="19801"/>
                  <a:pt x="67657" y="19763"/>
                  <a:pt x="67829" y="19706"/>
                </a:cubicBezTo>
                <a:cubicBezTo>
                  <a:pt x="68019" y="19782"/>
                  <a:pt x="68494" y="19858"/>
                  <a:pt x="68799" y="19535"/>
                </a:cubicBezTo>
                <a:cubicBezTo>
                  <a:pt x="68799" y="19630"/>
                  <a:pt x="68856" y="19668"/>
                  <a:pt x="68951" y="19668"/>
                </a:cubicBezTo>
                <a:cubicBezTo>
                  <a:pt x="68932" y="19611"/>
                  <a:pt x="68894" y="19535"/>
                  <a:pt x="68970" y="19497"/>
                </a:cubicBezTo>
                <a:cubicBezTo>
                  <a:pt x="68989" y="19554"/>
                  <a:pt x="68989" y="19611"/>
                  <a:pt x="69008" y="19668"/>
                </a:cubicBezTo>
                <a:cubicBezTo>
                  <a:pt x="69350" y="19459"/>
                  <a:pt x="69750" y="19592"/>
                  <a:pt x="70244" y="19345"/>
                </a:cubicBezTo>
                <a:cubicBezTo>
                  <a:pt x="70187" y="19345"/>
                  <a:pt x="70130" y="19364"/>
                  <a:pt x="70111" y="19307"/>
                </a:cubicBezTo>
                <a:cubicBezTo>
                  <a:pt x="70568" y="19307"/>
                  <a:pt x="70568" y="19212"/>
                  <a:pt x="71005" y="19059"/>
                </a:cubicBezTo>
                <a:cubicBezTo>
                  <a:pt x="71081" y="19193"/>
                  <a:pt x="71214" y="19250"/>
                  <a:pt x="71462" y="19174"/>
                </a:cubicBezTo>
                <a:cubicBezTo>
                  <a:pt x="71462" y="19117"/>
                  <a:pt x="71424" y="19040"/>
                  <a:pt x="71481" y="19021"/>
                </a:cubicBezTo>
                <a:cubicBezTo>
                  <a:pt x="71633" y="19307"/>
                  <a:pt x="71595" y="18907"/>
                  <a:pt x="71956" y="19136"/>
                </a:cubicBezTo>
                <a:cubicBezTo>
                  <a:pt x="71842" y="19250"/>
                  <a:pt x="71823" y="19269"/>
                  <a:pt x="71652" y="19193"/>
                </a:cubicBezTo>
                <a:cubicBezTo>
                  <a:pt x="71671" y="19345"/>
                  <a:pt x="71709" y="19478"/>
                  <a:pt x="71880" y="19402"/>
                </a:cubicBezTo>
                <a:cubicBezTo>
                  <a:pt x="71956" y="19364"/>
                  <a:pt x="71861" y="19212"/>
                  <a:pt x="71956" y="19174"/>
                </a:cubicBezTo>
                <a:cubicBezTo>
                  <a:pt x="71994" y="19269"/>
                  <a:pt x="71994" y="19364"/>
                  <a:pt x="72108" y="19307"/>
                </a:cubicBezTo>
                <a:cubicBezTo>
                  <a:pt x="72108" y="19174"/>
                  <a:pt x="71975" y="19212"/>
                  <a:pt x="71994" y="19059"/>
                </a:cubicBezTo>
                <a:cubicBezTo>
                  <a:pt x="72375" y="19098"/>
                  <a:pt x="72679" y="18964"/>
                  <a:pt x="72812" y="18774"/>
                </a:cubicBezTo>
                <a:cubicBezTo>
                  <a:pt x="72831" y="18850"/>
                  <a:pt x="72755" y="18869"/>
                  <a:pt x="72793" y="18945"/>
                </a:cubicBezTo>
                <a:cubicBezTo>
                  <a:pt x="73174" y="18812"/>
                  <a:pt x="73097" y="18774"/>
                  <a:pt x="73478" y="18641"/>
                </a:cubicBezTo>
                <a:cubicBezTo>
                  <a:pt x="73478" y="18736"/>
                  <a:pt x="73573" y="18736"/>
                  <a:pt x="73573" y="18831"/>
                </a:cubicBezTo>
                <a:cubicBezTo>
                  <a:pt x="73440" y="18869"/>
                  <a:pt x="73478" y="18698"/>
                  <a:pt x="73364" y="18717"/>
                </a:cubicBezTo>
                <a:cubicBezTo>
                  <a:pt x="73364" y="18983"/>
                  <a:pt x="73687" y="18850"/>
                  <a:pt x="73801" y="19002"/>
                </a:cubicBezTo>
                <a:cubicBezTo>
                  <a:pt x="73801" y="18869"/>
                  <a:pt x="73668" y="18907"/>
                  <a:pt x="73687" y="18755"/>
                </a:cubicBezTo>
                <a:cubicBezTo>
                  <a:pt x="73782" y="18698"/>
                  <a:pt x="73972" y="18489"/>
                  <a:pt x="74087" y="18603"/>
                </a:cubicBezTo>
                <a:cubicBezTo>
                  <a:pt x="73782" y="18831"/>
                  <a:pt x="74448" y="18451"/>
                  <a:pt x="74258" y="18774"/>
                </a:cubicBezTo>
                <a:cubicBezTo>
                  <a:pt x="74581" y="18413"/>
                  <a:pt x="74638" y="18717"/>
                  <a:pt x="74981" y="18413"/>
                </a:cubicBezTo>
                <a:cubicBezTo>
                  <a:pt x="75000" y="18489"/>
                  <a:pt x="75038" y="18508"/>
                  <a:pt x="75076" y="18546"/>
                </a:cubicBezTo>
                <a:cubicBezTo>
                  <a:pt x="75418" y="18413"/>
                  <a:pt x="76312" y="18166"/>
                  <a:pt x="76274" y="18299"/>
                </a:cubicBezTo>
                <a:cubicBezTo>
                  <a:pt x="77206" y="17956"/>
                  <a:pt x="77339" y="18127"/>
                  <a:pt x="78062" y="17842"/>
                </a:cubicBezTo>
                <a:cubicBezTo>
                  <a:pt x="78024" y="18032"/>
                  <a:pt x="78537" y="17861"/>
                  <a:pt x="78652" y="17671"/>
                </a:cubicBezTo>
                <a:cubicBezTo>
                  <a:pt x="78785" y="17766"/>
                  <a:pt x="78652" y="17728"/>
                  <a:pt x="78613" y="17842"/>
                </a:cubicBezTo>
                <a:cubicBezTo>
                  <a:pt x="78918" y="17842"/>
                  <a:pt x="78785" y="17614"/>
                  <a:pt x="79070" y="17633"/>
                </a:cubicBezTo>
                <a:cubicBezTo>
                  <a:pt x="79089" y="17690"/>
                  <a:pt x="79032" y="17709"/>
                  <a:pt x="79032" y="17747"/>
                </a:cubicBezTo>
                <a:cubicBezTo>
                  <a:pt x="79165" y="17633"/>
                  <a:pt x="79298" y="17709"/>
                  <a:pt x="79317" y="17633"/>
                </a:cubicBezTo>
                <a:cubicBezTo>
                  <a:pt x="79222" y="17652"/>
                  <a:pt x="79260" y="17500"/>
                  <a:pt x="79165" y="17500"/>
                </a:cubicBezTo>
                <a:cubicBezTo>
                  <a:pt x="78861" y="17614"/>
                  <a:pt x="78594" y="17576"/>
                  <a:pt x="78176" y="17766"/>
                </a:cubicBezTo>
                <a:cubicBezTo>
                  <a:pt x="78081" y="17690"/>
                  <a:pt x="77796" y="17652"/>
                  <a:pt x="77491" y="17804"/>
                </a:cubicBezTo>
                <a:cubicBezTo>
                  <a:pt x="77396" y="17804"/>
                  <a:pt x="77434" y="17614"/>
                  <a:pt x="77320" y="17633"/>
                </a:cubicBezTo>
                <a:cubicBezTo>
                  <a:pt x="77339" y="17899"/>
                  <a:pt x="77035" y="17766"/>
                  <a:pt x="76826" y="17956"/>
                </a:cubicBezTo>
                <a:cubicBezTo>
                  <a:pt x="76578" y="17804"/>
                  <a:pt x="76426" y="17899"/>
                  <a:pt x="76103" y="18070"/>
                </a:cubicBezTo>
                <a:cubicBezTo>
                  <a:pt x="76084" y="17975"/>
                  <a:pt x="76027" y="17937"/>
                  <a:pt x="75951" y="17937"/>
                </a:cubicBezTo>
                <a:cubicBezTo>
                  <a:pt x="75970" y="18185"/>
                  <a:pt x="75323" y="17994"/>
                  <a:pt x="75247" y="18146"/>
                </a:cubicBezTo>
                <a:cubicBezTo>
                  <a:pt x="75342" y="17880"/>
                  <a:pt x="74923" y="18261"/>
                  <a:pt x="74904" y="17994"/>
                </a:cubicBezTo>
                <a:cubicBezTo>
                  <a:pt x="74923" y="18108"/>
                  <a:pt x="74904" y="18185"/>
                  <a:pt x="74828" y="18223"/>
                </a:cubicBezTo>
                <a:cubicBezTo>
                  <a:pt x="74847" y="18185"/>
                  <a:pt x="74296" y="18470"/>
                  <a:pt x="74391" y="18223"/>
                </a:cubicBezTo>
                <a:cubicBezTo>
                  <a:pt x="74029" y="18451"/>
                  <a:pt x="73516" y="18451"/>
                  <a:pt x="73154" y="18318"/>
                </a:cubicBezTo>
                <a:cubicBezTo>
                  <a:pt x="73059" y="18375"/>
                  <a:pt x="73097" y="18508"/>
                  <a:pt x="73021" y="18565"/>
                </a:cubicBezTo>
                <a:cubicBezTo>
                  <a:pt x="72070" y="18489"/>
                  <a:pt x="71024" y="19078"/>
                  <a:pt x="69750" y="19059"/>
                </a:cubicBezTo>
                <a:cubicBezTo>
                  <a:pt x="69636" y="19078"/>
                  <a:pt x="69655" y="19155"/>
                  <a:pt x="69598" y="19212"/>
                </a:cubicBezTo>
                <a:cubicBezTo>
                  <a:pt x="69407" y="19212"/>
                  <a:pt x="69407" y="19021"/>
                  <a:pt x="69236" y="19021"/>
                </a:cubicBezTo>
                <a:cubicBezTo>
                  <a:pt x="69179" y="19155"/>
                  <a:pt x="69426" y="19174"/>
                  <a:pt x="69293" y="19212"/>
                </a:cubicBezTo>
                <a:cubicBezTo>
                  <a:pt x="69236" y="19136"/>
                  <a:pt x="69217" y="19250"/>
                  <a:pt x="69179" y="19288"/>
                </a:cubicBezTo>
                <a:close/>
                <a:moveTo>
                  <a:pt x="51832" y="23016"/>
                </a:moveTo>
                <a:cubicBezTo>
                  <a:pt x="51756" y="22978"/>
                  <a:pt x="51604" y="22997"/>
                  <a:pt x="51509" y="22978"/>
                </a:cubicBezTo>
                <a:cubicBezTo>
                  <a:pt x="51433" y="23187"/>
                  <a:pt x="51832" y="23111"/>
                  <a:pt x="51832" y="23016"/>
                </a:cubicBezTo>
                <a:close/>
                <a:moveTo>
                  <a:pt x="47800" y="23986"/>
                </a:moveTo>
                <a:cubicBezTo>
                  <a:pt x="47667" y="24005"/>
                  <a:pt x="47686" y="24081"/>
                  <a:pt x="47648" y="24138"/>
                </a:cubicBezTo>
                <a:cubicBezTo>
                  <a:pt x="44794" y="24671"/>
                  <a:pt x="42550" y="25393"/>
                  <a:pt x="40648" y="25926"/>
                </a:cubicBezTo>
                <a:cubicBezTo>
                  <a:pt x="42265" y="25546"/>
                  <a:pt x="43615" y="25298"/>
                  <a:pt x="44509" y="25032"/>
                </a:cubicBezTo>
                <a:cubicBezTo>
                  <a:pt x="44547" y="25241"/>
                  <a:pt x="44661" y="25032"/>
                  <a:pt x="44699" y="24994"/>
                </a:cubicBezTo>
                <a:cubicBezTo>
                  <a:pt x="44718" y="25089"/>
                  <a:pt x="44775" y="25146"/>
                  <a:pt x="44851" y="25165"/>
                </a:cubicBezTo>
                <a:cubicBezTo>
                  <a:pt x="44985" y="25070"/>
                  <a:pt x="44985" y="25051"/>
                  <a:pt x="45004" y="24975"/>
                </a:cubicBezTo>
                <a:cubicBezTo>
                  <a:pt x="45023" y="25070"/>
                  <a:pt x="45175" y="24975"/>
                  <a:pt x="45213" y="25032"/>
                </a:cubicBezTo>
                <a:cubicBezTo>
                  <a:pt x="45080" y="25089"/>
                  <a:pt x="45327" y="25165"/>
                  <a:pt x="45118" y="25222"/>
                </a:cubicBezTo>
                <a:cubicBezTo>
                  <a:pt x="44832" y="25203"/>
                  <a:pt x="44756" y="25317"/>
                  <a:pt x="44395" y="25374"/>
                </a:cubicBezTo>
                <a:cubicBezTo>
                  <a:pt x="45004" y="25527"/>
                  <a:pt x="46012" y="24937"/>
                  <a:pt x="46639" y="25051"/>
                </a:cubicBezTo>
                <a:cubicBezTo>
                  <a:pt x="46601" y="24956"/>
                  <a:pt x="46697" y="24918"/>
                  <a:pt x="46658" y="24842"/>
                </a:cubicBezTo>
                <a:cubicBezTo>
                  <a:pt x="46221" y="25070"/>
                  <a:pt x="45879" y="24937"/>
                  <a:pt x="45232" y="25203"/>
                </a:cubicBezTo>
                <a:cubicBezTo>
                  <a:pt x="45327" y="25146"/>
                  <a:pt x="45175" y="24956"/>
                  <a:pt x="45308" y="24918"/>
                </a:cubicBezTo>
                <a:cubicBezTo>
                  <a:pt x="45403" y="25203"/>
                  <a:pt x="45726" y="24671"/>
                  <a:pt x="46031" y="24804"/>
                </a:cubicBezTo>
                <a:cubicBezTo>
                  <a:pt x="46031" y="24747"/>
                  <a:pt x="45993" y="24671"/>
                  <a:pt x="46050" y="24652"/>
                </a:cubicBezTo>
                <a:cubicBezTo>
                  <a:pt x="46145" y="24880"/>
                  <a:pt x="46145" y="24709"/>
                  <a:pt x="46297" y="24652"/>
                </a:cubicBezTo>
                <a:cubicBezTo>
                  <a:pt x="46487" y="24575"/>
                  <a:pt x="46373" y="24899"/>
                  <a:pt x="46582" y="24804"/>
                </a:cubicBezTo>
                <a:cubicBezTo>
                  <a:pt x="46620" y="24690"/>
                  <a:pt x="46373" y="24671"/>
                  <a:pt x="46544" y="24595"/>
                </a:cubicBezTo>
                <a:cubicBezTo>
                  <a:pt x="46639" y="24690"/>
                  <a:pt x="46963" y="24518"/>
                  <a:pt x="47153" y="24518"/>
                </a:cubicBezTo>
                <a:cubicBezTo>
                  <a:pt x="47248" y="24556"/>
                  <a:pt x="47210" y="24785"/>
                  <a:pt x="47438" y="24671"/>
                </a:cubicBezTo>
                <a:cubicBezTo>
                  <a:pt x="47419" y="24556"/>
                  <a:pt x="47324" y="24575"/>
                  <a:pt x="47286" y="24537"/>
                </a:cubicBezTo>
                <a:cubicBezTo>
                  <a:pt x="47571" y="24461"/>
                  <a:pt x="48161" y="24309"/>
                  <a:pt x="48370" y="24404"/>
                </a:cubicBezTo>
                <a:cubicBezTo>
                  <a:pt x="48370" y="24347"/>
                  <a:pt x="48370" y="24290"/>
                  <a:pt x="48484" y="24271"/>
                </a:cubicBezTo>
                <a:cubicBezTo>
                  <a:pt x="49055" y="24404"/>
                  <a:pt x="49588" y="24119"/>
                  <a:pt x="50368" y="24024"/>
                </a:cubicBezTo>
                <a:cubicBezTo>
                  <a:pt x="50272" y="24062"/>
                  <a:pt x="50463" y="24404"/>
                  <a:pt x="50482" y="24271"/>
                </a:cubicBezTo>
                <a:cubicBezTo>
                  <a:pt x="50482" y="24176"/>
                  <a:pt x="50329" y="23986"/>
                  <a:pt x="50539" y="23986"/>
                </a:cubicBezTo>
                <a:cubicBezTo>
                  <a:pt x="50501" y="24233"/>
                  <a:pt x="50634" y="24252"/>
                  <a:pt x="50710" y="24499"/>
                </a:cubicBezTo>
                <a:cubicBezTo>
                  <a:pt x="50995" y="24404"/>
                  <a:pt x="51052" y="24347"/>
                  <a:pt x="51204" y="24499"/>
                </a:cubicBezTo>
                <a:cubicBezTo>
                  <a:pt x="51223" y="24385"/>
                  <a:pt x="51071" y="24176"/>
                  <a:pt x="51185" y="24119"/>
                </a:cubicBezTo>
                <a:cubicBezTo>
                  <a:pt x="52060" y="24043"/>
                  <a:pt x="52422" y="23815"/>
                  <a:pt x="53316" y="23758"/>
                </a:cubicBezTo>
                <a:cubicBezTo>
                  <a:pt x="53297" y="23834"/>
                  <a:pt x="53278" y="23891"/>
                  <a:pt x="53221" y="23948"/>
                </a:cubicBezTo>
                <a:cubicBezTo>
                  <a:pt x="53145" y="23777"/>
                  <a:pt x="52878" y="24062"/>
                  <a:pt x="52669" y="23967"/>
                </a:cubicBezTo>
                <a:cubicBezTo>
                  <a:pt x="52745" y="24119"/>
                  <a:pt x="52878" y="24138"/>
                  <a:pt x="52745" y="24328"/>
                </a:cubicBezTo>
                <a:cubicBezTo>
                  <a:pt x="52422" y="24347"/>
                  <a:pt x="52878" y="24062"/>
                  <a:pt x="52574" y="24138"/>
                </a:cubicBezTo>
                <a:cubicBezTo>
                  <a:pt x="52460" y="24176"/>
                  <a:pt x="52612" y="24366"/>
                  <a:pt x="52441" y="24385"/>
                </a:cubicBezTo>
                <a:cubicBezTo>
                  <a:pt x="52308" y="24157"/>
                  <a:pt x="52612" y="24157"/>
                  <a:pt x="52593" y="23967"/>
                </a:cubicBezTo>
                <a:cubicBezTo>
                  <a:pt x="52403" y="23948"/>
                  <a:pt x="52384" y="24043"/>
                  <a:pt x="52117" y="24081"/>
                </a:cubicBezTo>
                <a:cubicBezTo>
                  <a:pt x="52060" y="24309"/>
                  <a:pt x="52384" y="24043"/>
                  <a:pt x="52403" y="24176"/>
                </a:cubicBezTo>
                <a:cubicBezTo>
                  <a:pt x="52136" y="24157"/>
                  <a:pt x="52422" y="24404"/>
                  <a:pt x="52251" y="24423"/>
                </a:cubicBezTo>
                <a:cubicBezTo>
                  <a:pt x="52175" y="24290"/>
                  <a:pt x="51889" y="24252"/>
                  <a:pt x="51908" y="24499"/>
                </a:cubicBezTo>
                <a:cubicBezTo>
                  <a:pt x="51718" y="24385"/>
                  <a:pt x="51623" y="24575"/>
                  <a:pt x="51452" y="24499"/>
                </a:cubicBezTo>
                <a:cubicBezTo>
                  <a:pt x="51490" y="24480"/>
                  <a:pt x="51528" y="24442"/>
                  <a:pt x="51452" y="24442"/>
                </a:cubicBezTo>
                <a:cubicBezTo>
                  <a:pt x="51376" y="24556"/>
                  <a:pt x="51471" y="24499"/>
                  <a:pt x="51490" y="24652"/>
                </a:cubicBezTo>
                <a:cubicBezTo>
                  <a:pt x="52117" y="24461"/>
                  <a:pt x="52783" y="24614"/>
                  <a:pt x="53088" y="24252"/>
                </a:cubicBezTo>
                <a:cubicBezTo>
                  <a:pt x="53107" y="24290"/>
                  <a:pt x="53126" y="24347"/>
                  <a:pt x="53126" y="24404"/>
                </a:cubicBezTo>
                <a:cubicBezTo>
                  <a:pt x="53715" y="24195"/>
                  <a:pt x="54514" y="24138"/>
                  <a:pt x="55009" y="23834"/>
                </a:cubicBezTo>
                <a:cubicBezTo>
                  <a:pt x="55028" y="23891"/>
                  <a:pt x="55009" y="23948"/>
                  <a:pt x="54990" y="23986"/>
                </a:cubicBezTo>
                <a:cubicBezTo>
                  <a:pt x="55066" y="23948"/>
                  <a:pt x="55294" y="23986"/>
                  <a:pt x="55275" y="23872"/>
                </a:cubicBezTo>
                <a:cubicBezTo>
                  <a:pt x="55199" y="23910"/>
                  <a:pt x="55028" y="23777"/>
                  <a:pt x="55180" y="23739"/>
                </a:cubicBezTo>
                <a:cubicBezTo>
                  <a:pt x="55256" y="23815"/>
                  <a:pt x="55351" y="23853"/>
                  <a:pt x="55408" y="23948"/>
                </a:cubicBezTo>
                <a:cubicBezTo>
                  <a:pt x="55579" y="23891"/>
                  <a:pt x="55693" y="23815"/>
                  <a:pt x="55788" y="23720"/>
                </a:cubicBezTo>
                <a:cubicBezTo>
                  <a:pt x="56188" y="23910"/>
                  <a:pt x="56911" y="23434"/>
                  <a:pt x="57272" y="23339"/>
                </a:cubicBezTo>
                <a:cubicBezTo>
                  <a:pt x="57595" y="23244"/>
                  <a:pt x="59098" y="23434"/>
                  <a:pt x="58585" y="22730"/>
                </a:cubicBezTo>
                <a:cubicBezTo>
                  <a:pt x="58699" y="22673"/>
                  <a:pt x="58718" y="22578"/>
                  <a:pt x="58870" y="22559"/>
                </a:cubicBezTo>
                <a:cubicBezTo>
                  <a:pt x="58699" y="22730"/>
                  <a:pt x="58927" y="22864"/>
                  <a:pt x="58794" y="23073"/>
                </a:cubicBezTo>
                <a:cubicBezTo>
                  <a:pt x="59022" y="23054"/>
                  <a:pt x="59136" y="23073"/>
                  <a:pt x="59250" y="22902"/>
                </a:cubicBezTo>
                <a:cubicBezTo>
                  <a:pt x="59517" y="22959"/>
                  <a:pt x="60049" y="22883"/>
                  <a:pt x="60353" y="22788"/>
                </a:cubicBezTo>
                <a:cubicBezTo>
                  <a:pt x="60334" y="22730"/>
                  <a:pt x="60334" y="22673"/>
                  <a:pt x="60315" y="22616"/>
                </a:cubicBezTo>
                <a:cubicBezTo>
                  <a:pt x="60125" y="22616"/>
                  <a:pt x="60087" y="22654"/>
                  <a:pt x="59840" y="22730"/>
                </a:cubicBezTo>
                <a:cubicBezTo>
                  <a:pt x="59783" y="22654"/>
                  <a:pt x="59745" y="22578"/>
                  <a:pt x="59802" y="22521"/>
                </a:cubicBezTo>
                <a:cubicBezTo>
                  <a:pt x="59954" y="22711"/>
                  <a:pt x="59954" y="22635"/>
                  <a:pt x="59973" y="22483"/>
                </a:cubicBezTo>
                <a:cubicBezTo>
                  <a:pt x="60068" y="22654"/>
                  <a:pt x="60068" y="22597"/>
                  <a:pt x="60296" y="22521"/>
                </a:cubicBezTo>
                <a:cubicBezTo>
                  <a:pt x="60392" y="22673"/>
                  <a:pt x="60525" y="22750"/>
                  <a:pt x="60715" y="22750"/>
                </a:cubicBezTo>
                <a:cubicBezTo>
                  <a:pt x="60658" y="22540"/>
                  <a:pt x="60886" y="22711"/>
                  <a:pt x="60962" y="22711"/>
                </a:cubicBezTo>
                <a:cubicBezTo>
                  <a:pt x="60962" y="22597"/>
                  <a:pt x="60810" y="22407"/>
                  <a:pt x="61019" y="22426"/>
                </a:cubicBezTo>
                <a:cubicBezTo>
                  <a:pt x="60905" y="22807"/>
                  <a:pt x="61951" y="22426"/>
                  <a:pt x="61457" y="22388"/>
                </a:cubicBezTo>
                <a:cubicBezTo>
                  <a:pt x="61514" y="22369"/>
                  <a:pt x="61514" y="22331"/>
                  <a:pt x="61571" y="22293"/>
                </a:cubicBezTo>
                <a:cubicBezTo>
                  <a:pt x="61704" y="22521"/>
                  <a:pt x="62008" y="22179"/>
                  <a:pt x="62027" y="22464"/>
                </a:cubicBezTo>
                <a:cubicBezTo>
                  <a:pt x="62160" y="22445"/>
                  <a:pt x="62275" y="22407"/>
                  <a:pt x="62389" y="22388"/>
                </a:cubicBezTo>
                <a:cubicBezTo>
                  <a:pt x="62389" y="22331"/>
                  <a:pt x="62351" y="22255"/>
                  <a:pt x="62427" y="22217"/>
                </a:cubicBezTo>
                <a:cubicBezTo>
                  <a:pt x="62503" y="22407"/>
                  <a:pt x="63169" y="22065"/>
                  <a:pt x="63359" y="22236"/>
                </a:cubicBezTo>
                <a:cubicBezTo>
                  <a:pt x="63359" y="22160"/>
                  <a:pt x="63302" y="22046"/>
                  <a:pt x="63378" y="22008"/>
                </a:cubicBezTo>
                <a:cubicBezTo>
                  <a:pt x="63625" y="22160"/>
                  <a:pt x="63701" y="22103"/>
                  <a:pt x="63625" y="21970"/>
                </a:cubicBezTo>
                <a:cubicBezTo>
                  <a:pt x="63815" y="21932"/>
                  <a:pt x="63720" y="22255"/>
                  <a:pt x="63967" y="22160"/>
                </a:cubicBezTo>
                <a:cubicBezTo>
                  <a:pt x="63929" y="22027"/>
                  <a:pt x="64082" y="22008"/>
                  <a:pt x="64101" y="21913"/>
                </a:cubicBezTo>
                <a:cubicBezTo>
                  <a:pt x="64139" y="21989"/>
                  <a:pt x="64253" y="21913"/>
                  <a:pt x="64291" y="21875"/>
                </a:cubicBezTo>
                <a:cubicBezTo>
                  <a:pt x="64310" y="21970"/>
                  <a:pt x="64367" y="21989"/>
                  <a:pt x="64443" y="22008"/>
                </a:cubicBezTo>
                <a:cubicBezTo>
                  <a:pt x="64595" y="21856"/>
                  <a:pt x="65052" y="21798"/>
                  <a:pt x="65204" y="21779"/>
                </a:cubicBezTo>
                <a:cubicBezTo>
                  <a:pt x="65090" y="21361"/>
                  <a:pt x="65318" y="21437"/>
                  <a:pt x="65033" y="21285"/>
                </a:cubicBezTo>
                <a:cubicBezTo>
                  <a:pt x="65147" y="21304"/>
                  <a:pt x="65280" y="21304"/>
                  <a:pt x="65356" y="21380"/>
                </a:cubicBezTo>
                <a:cubicBezTo>
                  <a:pt x="65356" y="21247"/>
                  <a:pt x="65451" y="21171"/>
                  <a:pt x="65489" y="21076"/>
                </a:cubicBezTo>
                <a:cubicBezTo>
                  <a:pt x="65375" y="21399"/>
                  <a:pt x="65774" y="21285"/>
                  <a:pt x="65641" y="21532"/>
                </a:cubicBezTo>
                <a:cubicBezTo>
                  <a:pt x="65527" y="21532"/>
                  <a:pt x="65565" y="21342"/>
                  <a:pt x="65375" y="21418"/>
                </a:cubicBezTo>
                <a:cubicBezTo>
                  <a:pt x="65261" y="21532"/>
                  <a:pt x="65470" y="21532"/>
                  <a:pt x="65356" y="21589"/>
                </a:cubicBezTo>
                <a:cubicBezTo>
                  <a:pt x="65318" y="21551"/>
                  <a:pt x="65280" y="21551"/>
                  <a:pt x="65223" y="21570"/>
                </a:cubicBezTo>
                <a:cubicBezTo>
                  <a:pt x="65318" y="21837"/>
                  <a:pt x="65603" y="21703"/>
                  <a:pt x="65812" y="21703"/>
                </a:cubicBezTo>
                <a:cubicBezTo>
                  <a:pt x="65755" y="21494"/>
                  <a:pt x="65927" y="21646"/>
                  <a:pt x="66041" y="21608"/>
                </a:cubicBezTo>
                <a:cubicBezTo>
                  <a:pt x="66098" y="21475"/>
                  <a:pt x="65850" y="21437"/>
                  <a:pt x="66003" y="21399"/>
                </a:cubicBezTo>
                <a:cubicBezTo>
                  <a:pt x="66174" y="21456"/>
                  <a:pt x="66402" y="21608"/>
                  <a:pt x="66079" y="21494"/>
                </a:cubicBezTo>
                <a:cubicBezTo>
                  <a:pt x="66459" y="21722"/>
                  <a:pt x="66592" y="21380"/>
                  <a:pt x="66783" y="21285"/>
                </a:cubicBezTo>
                <a:cubicBezTo>
                  <a:pt x="66897" y="21361"/>
                  <a:pt x="66802" y="21342"/>
                  <a:pt x="66821" y="21494"/>
                </a:cubicBezTo>
                <a:cubicBezTo>
                  <a:pt x="67258" y="21285"/>
                  <a:pt x="67410" y="21228"/>
                  <a:pt x="67753" y="21456"/>
                </a:cubicBezTo>
                <a:cubicBezTo>
                  <a:pt x="67638" y="21133"/>
                  <a:pt x="67581" y="21190"/>
                  <a:pt x="67505" y="20847"/>
                </a:cubicBezTo>
                <a:cubicBezTo>
                  <a:pt x="67277" y="20847"/>
                  <a:pt x="67448" y="21076"/>
                  <a:pt x="67239" y="21076"/>
                </a:cubicBezTo>
                <a:cubicBezTo>
                  <a:pt x="67144" y="21038"/>
                  <a:pt x="67163" y="20885"/>
                  <a:pt x="67239" y="20809"/>
                </a:cubicBezTo>
                <a:cubicBezTo>
                  <a:pt x="67448" y="20828"/>
                  <a:pt x="67524" y="20752"/>
                  <a:pt x="67715" y="20695"/>
                </a:cubicBezTo>
                <a:cubicBezTo>
                  <a:pt x="67715" y="20733"/>
                  <a:pt x="67619" y="20943"/>
                  <a:pt x="67772" y="20904"/>
                </a:cubicBezTo>
                <a:cubicBezTo>
                  <a:pt x="67791" y="20752"/>
                  <a:pt x="67848" y="20828"/>
                  <a:pt x="68000" y="20809"/>
                </a:cubicBezTo>
                <a:cubicBezTo>
                  <a:pt x="68038" y="20600"/>
                  <a:pt x="67791" y="20809"/>
                  <a:pt x="67791" y="20695"/>
                </a:cubicBezTo>
                <a:cubicBezTo>
                  <a:pt x="67867" y="20676"/>
                  <a:pt x="67943" y="20657"/>
                  <a:pt x="68019" y="20638"/>
                </a:cubicBezTo>
                <a:cubicBezTo>
                  <a:pt x="68152" y="20943"/>
                  <a:pt x="68076" y="20657"/>
                  <a:pt x="68209" y="20600"/>
                </a:cubicBezTo>
                <a:cubicBezTo>
                  <a:pt x="68190" y="20847"/>
                  <a:pt x="68380" y="20467"/>
                  <a:pt x="68456" y="20657"/>
                </a:cubicBezTo>
                <a:cubicBezTo>
                  <a:pt x="68437" y="20828"/>
                  <a:pt x="68361" y="20962"/>
                  <a:pt x="68304" y="21114"/>
                </a:cubicBezTo>
                <a:cubicBezTo>
                  <a:pt x="68513" y="21114"/>
                  <a:pt x="68609" y="21209"/>
                  <a:pt x="68723" y="21019"/>
                </a:cubicBezTo>
                <a:cubicBezTo>
                  <a:pt x="68837" y="21171"/>
                  <a:pt x="68970" y="21057"/>
                  <a:pt x="69198" y="21133"/>
                </a:cubicBezTo>
                <a:cubicBezTo>
                  <a:pt x="69122" y="21019"/>
                  <a:pt x="69046" y="20924"/>
                  <a:pt x="69179" y="20809"/>
                </a:cubicBezTo>
                <a:cubicBezTo>
                  <a:pt x="69198" y="20866"/>
                  <a:pt x="69255" y="20866"/>
                  <a:pt x="69274" y="20904"/>
                </a:cubicBezTo>
                <a:cubicBezTo>
                  <a:pt x="69236" y="20924"/>
                  <a:pt x="69160" y="20924"/>
                  <a:pt x="69160" y="20981"/>
                </a:cubicBezTo>
                <a:cubicBezTo>
                  <a:pt x="69236" y="20981"/>
                  <a:pt x="69331" y="20943"/>
                  <a:pt x="69350" y="21000"/>
                </a:cubicBezTo>
                <a:cubicBezTo>
                  <a:pt x="69331" y="21057"/>
                  <a:pt x="69350" y="21133"/>
                  <a:pt x="69217" y="21247"/>
                </a:cubicBezTo>
                <a:cubicBezTo>
                  <a:pt x="69445" y="21190"/>
                  <a:pt x="69369" y="21152"/>
                  <a:pt x="69579" y="21152"/>
                </a:cubicBezTo>
                <a:cubicBezTo>
                  <a:pt x="69579" y="20924"/>
                  <a:pt x="69445" y="20885"/>
                  <a:pt x="69369" y="20771"/>
                </a:cubicBezTo>
                <a:cubicBezTo>
                  <a:pt x="69541" y="20866"/>
                  <a:pt x="69483" y="20695"/>
                  <a:pt x="69579" y="20619"/>
                </a:cubicBezTo>
                <a:cubicBezTo>
                  <a:pt x="69674" y="20809"/>
                  <a:pt x="69598" y="21133"/>
                  <a:pt x="69807" y="21323"/>
                </a:cubicBezTo>
                <a:cubicBezTo>
                  <a:pt x="69617" y="21095"/>
                  <a:pt x="70054" y="21190"/>
                  <a:pt x="70054" y="21057"/>
                </a:cubicBezTo>
                <a:cubicBezTo>
                  <a:pt x="69788" y="21114"/>
                  <a:pt x="70092" y="20847"/>
                  <a:pt x="70111" y="20771"/>
                </a:cubicBezTo>
                <a:cubicBezTo>
                  <a:pt x="70263" y="20733"/>
                  <a:pt x="70320" y="20809"/>
                  <a:pt x="70435" y="20809"/>
                </a:cubicBezTo>
                <a:cubicBezTo>
                  <a:pt x="70435" y="20714"/>
                  <a:pt x="70320" y="20695"/>
                  <a:pt x="70396" y="20657"/>
                </a:cubicBezTo>
                <a:cubicBezTo>
                  <a:pt x="70511" y="20714"/>
                  <a:pt x="70492" y="20847"/>
                  <a:pt x="70396" y="20924"/>
                </a:cubicBezTo>
                <a:cubicBezTo>
                  <a:pt x="70339" y="20828"/>
                  <a:pt x="70054" y="20981"/>
                  <a:pt x="70130" y="21095"/>
                </a:cubicBezTo>
                <a:cubicBezTo>
                  <a:pt x="70377" y="21076"/>
                  <a:pt x="70511" y="20981"/>
                  <a:pt x="70720" y="20924"/>
                </a:cubicBezTo>
                <a:cubicBezTo>
                  <a:pt x="70644" y="20790"/>
                  <a:pt x="70606" y="20714"/>
                  <a:pt x="70701" y="20600"/>
                </a:cubicBezTo>
                <a:cubicBezTo>
                  <a:pt x="70815" y="20638"/>
                  <a:pt x="71043" y="20600"/>
                  <a:pt x="71138" y="20562"/>
                </a:cubicBezTo>
                <a:cubicBezTo>
                  <a:pt x="71043" y="20600"/>
                  <a:pt x="71195" y="20790"/>
                  <a:pt x="71062" y="20828"/>
                </a:cubicBezTo>
                <a:cubicBezTo>
                  <a:pt x="70929" y="20828"/>
                  <a:pt x="70777" y="20809"/>
                  <a:pt x="70796" y="21000"/>
                </a:cubicBezTo>
                <a:cubicBezTo>
                  <a:pt x="71119" y="20962"/>
                  <a:pt x="71386" y="20828"/>
                  <a:pt x="71576" y="20828"/>
                </a:cubicBezTo>
                <a:cubicBezTo>
                  <a:pt x="71538" y="20733"/>
                  <a:pt x="71633" y="20714"/>
                  <a:pt x="71652" y="20657"/>
                </a:cubicBezTo>
                <a:cubicBezTo>
                  <a:pt x="71519" y="20733"/>
                  <a:pt x="71367" y="20771"/>
                  <a:pt x="71233" y="20695"/>
                </a:cubicBezTo>
                <a:cubicBezTo>
                  <a:pt x="71348" y="20505"/>
                  <a:pt x="71062" y="20391"/>
                  <a:pt x="70891" y="20562"/>
                </a:cubicBezTo>
                <a:cubicBezTo>
                  <a:pt x="70682" y="20448"/>
                  <a:pt x="71024" y="20220"/>
                  <a:pt x="70758" y="20258"/>
                </a:cubicBezTo>
                <a:cubicBezTo>
                  <a:pt x="70739" y="20391"/>
                  <a:pt x="70587" y="20467"/>
                  <a:pt x="70511" y="20581"/>
                </a:cubicBezTo>
                <a:cubicBezTo>
                  <a:pt x="70396" y="20391"/>
                  <a:pt x="70206" y="20695"/>
                  <a:pt x="70130" y="20505"/>
                </a:cubicBezTo>
                <a:cubicBezTo>
                  <a:pt x="70016" y="20353"/>
                  <a:pt x="70320" y="20429"/>
                  <a:pt x="70206" y="20277"/>
                </a:cubicBezTo>
                <a:cubicBezTo>
                  <a:pt x="70092" y="20296"/>
                  <a:pt x="69921" y="20391"/>
                  <a:pt x="69940" y="20220"/>
                </a:cubicBezTo>
                <a:cubicBezTo>
                  <a:pt x="70073" y="20163"/>
                  <a:pt x="70168" y="20334"/>
                  <a:pt x="70111" y="20144"/>
                </a:cubicBezTo>
                <a:cubicBezTo>
                  <a:pt x="69978" y="20068"/>
                  <a:pt x="69997" y="20182"/>
                  <a:pt x="69826" y="20258"/>
                </a:cubicBezTo>
                <a:cubicBezTo>
                  <a:pt x="69826" y="20182"/>
                  <a:pt x="69902" y="20106"/>
                  <a:pt x="69788" y="20106"/>
                </a:cubicBezTo>
                <a:cubicBezTo>
                  <a:pt x="69788" y="20163"/>
                  <a:pt x="69712" y="20182"/>
                  <a:pt x="69617" y="20182"/>
                </a:cubicBezTo>
                <a:cubicBezTo>
                  <a:pt x="69788" y="20353"/>
                  <a:pt x="69750" y="20543"/>
                  <a:pt x="69845" y="20619"/>
                </a:cubicBezTo>
                <a:cubicBezTo>
                  <a:pt x="69883" y="20562"/>
                  <a:pt x="69940" y="20486"/>
                  <a:pt x="69978" y="20429"/>
                </a:cubicBezTo>
                <a:cubicBezTo>
                  <a:pt x="70073" y="20600"/>
                  <a:pt x="70016" y="20657"/>
                  <a:pt x="69997" y="20809"/>
                </a:cubicBezTo>
                <a:cubicBezTo>
                  <a:pt x="69864" y="20847"/>
                  <a:pt x="69997" y="20562"/>
                  <a:pt x="69788" y="20695"/>
                </a:cubicBezTo>
                <a:cubicBezTo>
                  <a:pt x="69636" y="20790"/>
                  <a:pt x="69940" y="20866"/>
                  <a:pt x="69788" y="20962"/>
                </a:cubicBezTo>
                <a:cubicBezTo>
                  <a:pt x="69693" y="20695"/>
                  <a:pt x="69598" y="20505"/>
                  <a:pt x="69674" y="20391"/>
                </a:cubicBezTo>
                <a:cubicBezTo>
                  <a:pt x="69598" y="20410"/>
                  <a:pt x="69541" y="20410"/>
                  <a:pt x="69483" y="20429"/>
                </a:cubicBezTo>
                <a:cubicBezTo>
                  <a:pt x="69522" y="20334"/>
                  <a:pt x="69636" y="20239"/>
                  <a:pt x="69483" y="20163"/>
                </a:cubicBezTo>
                <a:cubicBezTo>
                  <a:pt x="69369" y="20239"/>
                  <a:pt x="69141" y="20277"/>
                  <a:pt x="69027" y="20372"/>
                </a:cubicBezTo>
                <a:cubicBezTo>
                  <a:pt x="69008" y="20277"/>
                  <a:pt x="68951" y="20201"/>
                  <a:pt x="68875" y="20182"/>
                </a:cubicBezTo>
                <a:cubicBezTo>
                  <a:pt x="68799" y="20315"/>
                  <a:pt x="68742" y="20353"/>
                  <a:pt x="68742" y="20429"/>
                </a:cubicBezTo>
                <a:cubicBezTo>
                  <a:pt x="68589" y="20467"/>
                  <a:pt x="68418" y="20201"/>
                  <a:pt x="68342" y="20353"/>
                </a:cubicBezTo>
                <a:cubicBezTo>
                  <a:pt x="68475" y="20372"/>
                  <a:pt x="68647" y="20467"/>
                  <a:pt x="68456" y="20543"/>
                </a:cubicBezTo>
                <a:cubicBezTo>
                  <a:pt x="68494" y="20372"/>
                  <a:pt x="68190" y="20334"/>
                  <a:pt x="68171" y="20448"/>
                </a:cubicBezTo>
                <a:cubicBezTo>
                  <a:pt x="68247" y="20429"/>
                  <a:pt x="68323" y="20429"/>
                  <a:pt x="68323" y="20524"/>
                </a:cubicBezTo>
                <a:cubicBezTo>
                  <a:pt x="68095" y="20486"/>
                  <a:pt x="68076" y="20733"/>
                  <a:pt x="67829" y="20581"/>
                </a:cubicBezTo>
                <a:cubicBezTo>
                  <a:pt x="67905" y="20581"/>
                  <a:pt x="68190" y="20486"/>
                  <a:pt x="68000" y="20486"/>
                </a:cubicBezTo>
                <a:cubicBezTo>
                  <a:pt x="67848" y="20505"/>
                  <a:pt x="67505" y="20752"/>
                  <a:pt x="67619" y="20505"/>
                </a:cubicBezTo>
                <a:cubicBezTo>
                  <a:pt x="67429" y="20505"/>
                  <a:pt x="67581" y="20695"/>
                  <a:pt x="67429" y="20714"/>
                </a:cubicBezTo>
                <a:cubicBezTo>
                  <a:pt x="67410" y="20581"/>
                  <a:pt x="67372" y="20467"/>
                  <a:pt x="67239" y="20486"/>
                </a:cubicBezTo>
                <a:cubicBezTo>
                  <a:pt x="67334" y="20733"/>
                  <a:pt x="66992" y="20600"/>
                  <a:pt x="66878" y="20790"/>
                </a:cubicBezTo>
                <a:cubicBezTo>
                  <a:pt x="66973" y="20676"/>
                  <a:pt x="66744" y="20600"/>
                  <a:pt x="66859" y="20467"/>
                </a:cubicBezTo>
                <a:cubicBezTo>
                  <a:pt x="66763" y="20619"/>
                  <a:pt x="66611" y="20752"/>
                  <a:pt x="66459" y="20866"/>
                </a:cubicBezTo>
                <a:cubicBezTo>
                  <a:pt x="66402" y="20657"/>
                  <a:pt x="66554" y="20638"/>
                  <a:pt x="66307" y="20752"/>
                </a:cubicBezTo>
                <a:cubicBezTo>
                  <a:pt x="66364" y="20657"/>
                  <a:pt x="66307" y="20581"/>
                  <a:pt x="66193" y="20562"/>
                </a:cubicBezTo>
                <a:cubicBezTo>
                  <a:pt x="66136" y="20676"/>
                  <a:pt x="65831" y="20562"/>
                  <a:pt x="65793" y="20429"/>
                </a:cubicBezTo>
                <a:cubicBezTo>
                  <a:pt x="65014" y="20524"/>
                  <a:pt x="64139" y="20828"/>
                  <a:pt x="63226" y="20981"/>
                </a:cubicBezTo>
                <a:cubicBezTo>
                  <a:pt x="62978" y="21019"/>
                  <a:pt x="62712" y="20943"/>
                  <a:pt x="62465" y="20981"/>
                </a:cubicBezTo>
                <a:cubicBezTo>
                  <a:pt x="62332" y="21019"/>
                  <a:pt x="62179" y="21152"/>
                  <a:pt x="62008" y="21190"/>
                </a:cubicBezTo>
                <a:cubicBezTo>
                  <a:pt x="61818" y="21228"/>
                  <a:pt x="61609" y="21171"/>
                  <a:pt x="61457" y="21209"/>
                </a:cubicBezTo>
                <a:cubicBezTo>
                  <a:pt x="61305" y="21247"/>
                  <a:pt x="61209" y="21399"/>
                  <a:pt x="61076" y="21456"/>
                </a:cubicBezTo>
                <a:cubicBezTo>
                  <a:pt x="60315" y="21684"/>
                  <a:pt x="59574" y="21475"/>
                  <a:pt x="58851" y="21875"/>
                </a:cubicBezTo>
                <a:cubicBezTo>
                  <a:pt x="58889" y="21856"/>
                  <a:pt x="58965" y="21875"/>
                  <a:pt x="58984" y="21913"/>
                </a:cubicBezTo>
                <a:cubicBezTo>
                  <a:pt x="58718" y="21894"/>
                  <a:pt x="58432" y="21951"/>
                  <a:pt x="58527" y="22103"/>
                </a:cubicBezTo>
                <a:cubicBezTo>
                  <a:pt x="58489" y="22008"/>
                  <a:pt x="58337" y="22084"/>
                  <a:pt x="58356" y="21932"/>
                </a:cubicBezTo>
                <a:cubicBezTo>
                  <a:pt x="57595" y="22122"/>
                  <a:pt x="56968" y="22217"/>
                  <a:pt x="56720" y="22502"/>
                </a:cubicBezTo>
                <a:cubicBezTo>
                  <a:pt x="56720" y="22445"/>
                  <a:pt x="56701" y="22407"/>
                  <a:pt x="56701" y="22350"/>
                </a:cubicBezTo>
                <a:cubicBezTo>
                  <a:pt x="56511" y="22502"/>
                  <a:pt x="56435" y="22426"/>
                  <a:pt x="56245" y="22559"/>
                </a:cubicBezTo>
                <a:cubicBezTo>
                  <a:pt x="56074" y="22502"/>
                  <a:pt x="56321" y="22369"/>
                  <a:pt x="56093" y="22426"/>
                </a:cubicBezTo>
                <a:cubicBezTo>
                  <a:pt x="55941" y="22464"/>
                  <a:pt x="56188" y="22502"/>
                  <a:pt x="56131" y="22635"/>
                </a:cubicBezTo>
                <a:cubicBezTo>
                  <a:pt x="56017" y="22521"/>
                  <a:pt x="55979" y="22769"/>
                  <a:pt x="55884" y="22635"/>
                </a:cubicBezTo>
                <a:cubicBezTo>
                  <a:pt x="55960" y="22616"/>
                  <a:pt x="56017" y="22578"/>
                  <a:pt x="55979" y="22502"/>
                </a:cubicBezTo>
                <a:cubicBezTo>
                  <a:pt x="55807" y="22521"/>
                  <a:pt x="55788" y="22635"/>
                  <a:pt x="55712" y="22711"/>
                </a:cubicBezTo>
                <a:cubicBezTo>
                  <a:pt x="55275" y="22521"/>
                  <a:pt x="54837" y="22826"/>
                  <a:pt x="54495" y="22883"/>
                </a:cubicBezTo>
                <a:cubicBezTo>
                  <a:pt x="53848" y="22959"/>
                  <a:pt x="53240" y="23016"/>
                  <a:pt x="52365" y="23168"/>
                </a:cubicBezTo>
                <a:cubicBezTo>
                  <a:pt x="52403" y="23624"/>
                  <a:pt x="51528" y="23339"/>
                  <a:pt x="51109" y="23663"/>
                </a:cubicBezTo>
                <a:cubicBezTo>
                  <a:pt x="51071" y="23605"/>
                  <a:pt x="51014" y="23586"/>
                  <a:pt x="51071" y="23510"/>
                </a:cubicBezTo>
                <a:cubicBezTo>
                  <a:pt x="50995" y="23567"/>
                  <a:pt x="50748" y="23510"/>
                  <a:pt x="50786" y="23624"/>
                </a:cubicBezTo>
                <a:cubicBezTo>
                  <a:pt x="50824" y="23624"/>
                  <a:pt x="50900" y="23605"/>
                  <a:pt x="50919" y="23663"/>
                </a:cubicBezTo>
                <a:cubicBezTo>
                  <a:pt x="50558" y="23910"/>
                  <a:pt x="50082" y="23796"/>
                  <a:pt x="49740" y="24024"/>
                </a:cubicBezTo>
                <a:cubicBezTo>
                  <a:pt x="49664" y="23815"/>
                  <a:pt x="49531" y="24081"/>
                  <a:pt x="49397" y="23929"/>
                </a:cubicBezTo>
                <a:cubicBezTo>
                  <a:pt x="49359" y="23986"/>
                  <a:pt x="49302" y="24062"/>
                  <a:pt x="49264" y="24119"/>
                </a:cubicBezTo>
                <a:cubicBezTo>
                  <a:pt x="49093" y="23853"/>
                  <a:pt x="48846" y="24328"/>
                  <a:pt x="48446" y="24081"/>
                </a:cubicBezTo>
                <a:cubicBezTo>
                  <a:pt x="48332" y="24347"/>
                  <a:pt x="47705" y="24138"/>
                  <a:pt x="47800" y="24005"/>
                </a:cubicBezTo>
                <a:close/>
                <a:moveTo>
                  <a:pt x="67981" y="21228"/>
                </a:moveTo>
                <a:cubicBezTo>
                  <a:pt x="67962" y="21095"/>
                  <a:pt x="67924" y="20981"/>
                  <a:pt x="67848" y="20924"/>
                </a:cubicBezTo>
                <a:cubicBezTo>
                  <a:pt x="67734" y="20943"/>
                  <a:pt x="67734" y="21019"/>
                  <a:pt x="67619" y="21038"/>
                </a:cubicBezTo>
                <a:cubicBezTo>
                  <a:pt x="67676" y="21171"/>
                  <a:pt x="67791" y="21228"/>
                  <a:pt x="67981" y="21228"/>
                </a:cubicBezTo>
                <a:close/>
                <a:moveTo>
                  <a:pt x="65889" y="20277"/>
                </a:moveTo>
                <a:cubicBezTo>
                  <a:pt x="66098" y="20239"/>
                  <a:pt x="66269" y="20182"/>
                  <a:pt x="66345" y="20068"/>
                </a:cubicBezTo>
                <a:cubicBezTo>
                  <a:pt x="66060" y="20106"/>
                  <a:pt x="66003" y="20087"/>
                  <a:pt x="65889" y="20277"/>
                </a:cubicBezTo>
                <a:close/>
                <a:moveTo>
                  <a:pt x="67981" y="20087"/>
                </a:moveTo>
                <a:cubicBezTo>
                  <a:pt x="68418" y="19915"/>
                  <a:pt x="68551" y="20087"/>
                  <a:pt x="68856" y="19839"/>
                </a:cubicBezTo>
                <a:cubicBezTo>
                  <a:pt x="68685" y="19782"/>
                  <a:pt x="68666" y="19934"/>
                  <a:pt x="68532" y="19801"/>
                </a:cubicBezTo>
                <a:cubicBezTo>
                  <a:pt x="68570" y="20011"/>
                  <a:pt x="67981" y="19744"/>
                  <a:pt x="67981" y="20087"/>
                </a:cubicBezTo>
                <a:close/>
                <a:moveTo>
                  <a:pt x="68970" y="19763"/>
                </a:moveTo>
                <a:cubicBezTo>
                  <a:pt x="68989" y="19820"/>
                  <a:pt x="68989" y="19877"/>
                  <a:pt x="69008" y="19915"/>
                </a:cubicBezTo>
                <a:cubicBezTo>
                  <a:pt x="69141" y="20068"/>
                  <a:pt x="69198" y="19668"/>
                  <a:pt x="69255" y="19915"/>
                </a:cubicBezTo>
                <a:cubicBezTo>
                  <a:pt x="69445" y="19877"/>
                  <a:pt x="69464" y="19744"/>
                  <a:pt x="69560" y="19630"/>
                </a:cubicBezTo>
                <a:cubicBezTo>
                  <a:pt x="69598" y="19668"/>
                  <a:pt x="69636" y="19687"/>
                  <a:pt x="69693" y="19668"/>
                </a:cubicBezTo>
                <a:cubicBezTo>
                  <a:pt x="69541" y="19421"/>
                  <a:pt x="69255" y="19915"/>
                  <a:pt x="68970" y="19763"/>
                </a:cubicBezTo>
                <a:close/>
                <a:moveTo>
                  <a:pt x="79584" y="17614"/>
                </a:moveTo>
                <a:cubicBezTo>
                  <a:pt x="79660" y="17614"/>
                  <a:pt x="79736" y="17595"/>
                  <a:pt x="79812" y="17576"/>
                </a:cubicBezTo>
                <a:cubicBezTo>
                  <a:pt x="79717" y="17462"/>
                  <a:pt x="79812" y="17405"/>
                  <a:pt x="79717" y="17386"/>
                </a:cubicBezTo>
                <a:cubicBezTo>
                  <a:pt x="79717" y="17481"/>
                  <a:pt x="79488" y="17462"/>
                  <a:pt x="79584" y="17633"/>
                </a:cubicBezTo>
                <a:close/>
                <a:moveTo>
                  <a:pt x="66554" y="20448"/>
                </a:moveTo>
                <a:cubicBezTo>
                  <a:pt x="66554" y="20277"/>
                  <a:pt x="66383" y="20315"/>
                  <a:pt x="66212" y="20353"/>
                </a:cubicBezTo>
                <a:cubicBezTo>
                  <a:pt x="66212" y="20562"/>
                  <a:pt x="66497" y="20353"/>
                  <a:pt x="66554" y="20448"/>
                </a:cubicBezTo>
                <a:close/>
                <a:moveTo>
                  <a:pt x="67182" y="20201"/>
                </a:moveTo>
                <a:cubicBezTo>
                  <a:pt x="67296" y="20258"/>
                  <a:pt x="67791" y="20163"/>
                  <a:pt x="67600" y="20068"/>
                </a:cubicBezTo>
                <a:cubicBezTo>
                  <a:pt x="67581" y="20201"/>
                  <a:pt x="67296" y="20030"/>
                  <a:pt x="67182" y="20201"/>
                </a:cubicBezTo>
                <a:close/>
                <a:moveTo>
                  <a:pt x="83064" y="16967"/>
                </a:moveTo>
                <a:cubicBezTo>
                  <a:pt x="83083" y="17005"/>
                  <a:pt x="83102" y="17081"/>
                  <a:pt x="83159" y="17062"/>
                </a:cubicBezTo>
                <a:cubicBezTo>
                  <a:pt x="83140" y="17005"/>
                  <a:pt x="83121" y="16929"/>
                  <a:pt x="83102" y="16853"/>
                </a:cubicBezTo>
                <a:cubicBezTo>
                  <a:pt x="82988" y="16891"/>
                  <a:pt x="82969" y="16834"/>
                  <a:pt x="82855" y="16853"/>
                </a:cubicBezTo>
                <a:cubicBezTo>
                  <a:pt x="82855" y="17024"/>
                  <a:pt x="82988" y="17100"/>
                  <a:pt x="83064" y="16967"/>
                </a:cubicBezTo>
                <a:close/>
                <a:moveTo>
                  <a:pt x="82798" y="16929"/>
                </a:moveTo>
                <a:cubicBezTo>
                  <a:pt x="82627" y="17024"/>
                  <a:pt x="82551" y="16948"/>
                  <a:pt x="82456" y="17043"/>
                </a:cubicBezTo>
                <a:cubicBezTo>
                  <a:pt x="82513" y="17081"/>
                  <a:pt x="82912" y="17100"/>
                  <a:pt x="82798" y="16929"/>
                </a:cubicBezTo>
                <a:close/>
                <a:moveTo>
                  <a:pt x="83445" y="17005"/>
                </a:moveTo>
                <a:cubicBezTo>
                  <a:pt x="83445" y="16929"/>
                  <a:pt x="83521" y="16891"/>
                  <a:pt x="83464" y="16777"/>
                </a:cubicBezTo>
                <a:cubicBezTo>
                  <a:pt x="83388" y="16796"/>
                  <a:pt x="83312" y="16815"/>
                  <a:pt x="83217" y="16834"/>
                </a:cubicBezTo>
                <a:cubicBezTo>
                  <a:pt x="83236" y="16967"/>
                  <a:pt x="83388" y="16929"/>
                  <a:pt x="83445" y="17005"/>
                </a:cubicBezTo>
                <a:close/>
                <a:moveTo>
                  <a:pt x="83635" y="16967"/>
                </a:moveTo>
                <a:cubicBezTo>
                  <a:pt x="83711" y="16948"/>
                  <a:pt x="83787" y="16929"/>
                  <a:pt x="83863" y="16910"/>
                </a:cubicBezTo>
                <a:cubicBezTo>
                  <a:pt x="83806" y="16796"/>
                  <a:pt x="83730" y="16758"/>
                  <a:pt x="83578" y="16758"/>
                </a:cubicBezTo>
                <a:cubicBezTo>
                  <a:pt x="83597" y="16834"/>
                  <a:pt x="83616" y="16891"/>
                  <a:pt x="83635" y="16967"/>
                </a:cubicBezTo>
                <a:close/>
                <a:moveTo>
                  <a:pt x="84282" y="16758"/>
                </a:moveTo>
                <a:cubicBezTo>
                  <a:pt x="84377" y="16758"/>
                  <a:pt x="84529" y="16815"/>
                  <a:pt x="84643" y="16682"/>
                </a:cubicBezTo>
                <a:cubicBezTo>
                  <a:pt x="84548" y="16644"/>
                  <a:pt x="84282" y="16568"/>
                  <a:pt x="84282" y="16758"/>
                </a:cubicBezTo>
                <a:close/>
                <a:moveTo>
                  <a:pt x="43767" y="25622"/>
                </a:moveTo>
                <a:cubicBezTo>
                  <a:pt x="43977" y="25717"/>
                  <a:pt x="44414" y="25089"/>
                  <a:pt x="43691" y="25584"/>
                </a:cubicBezTo>
                <a:cubicBezTo>
                  <a:pt x="43653" y="25603"/>
                  <a:pt x="43767" y="25622"/>
                  <a:pt x="43767" y="25622"/>
                </a:cubicBezTo>
                <a:close/>
                <a:moveTo>
                  <a:pt x="70606" y="20068"/>
                </a:moveTo>
                <a:cubicBezTo>
                  <a:pt x="70625" y="20087"/>
                  <a:pt x="70625" y="20163"/>
                  <a:pt x="70682" y="20144"/>
                </a:cubicBezTo>
                <a:cubicBezTo>
                  <a:pt x="70701" y="19877"/>
                  <a:pt x="70054" y="20182"/>
                  <a:pt x="70377" y="19896"/>
                </a:cubicBezTo>
                <a:cubicBezTo>
                  <a:pt x="69959" y="20068"/>
                  <a:pt x="70377" y="20372"/>
                  <a:pt x="70606" y="20068"/>
                </a:cubicBezTo>
                <a:close/>
                <a:moveTo>
                  <a:pt x="72641" y="19402"/>
                </a:moveTo>
                <a:cubicBezTo>
                  <a:pt x="72812" y="19573"/>
                  <a:pt x="72641" y="19744"/>
                  <a:pt x="72432" y="19611"/>
                </a:cubicBezTo>
                <a:cubicBezTo>
                  <a:pt x="72470" y="19687"/>
                  <a:pt x="72451" y="19801"/>
                  <a:pt x="72546" y="19801"/>
                </a:cubicBezTo>
                <a:cubicBezTo>
                  <a:pt x="72527" y="19706"/>
                  <a:pt x="72812" y="19801"/>
                  <a:pt x="72964" y="19706"/>
                </a:cubicBezTo>
                <a:cubicBezTo>
                  <a:pt x="73288" y="20125"/>
                  <a:pt x="73402" y="19991"/>
                  <a:pt x="73820" y="20182"/>
                </a:cubicBezTo>
                <a:cubicBezTo>
                  <a:pt x="73801" y="20087"/>
                  <a:pt x="73782" y="20011"/>
                  <a:pt x="73763" y="19915"/>
                </a:cubicBezTo>
                <a:cubicBezTo>
                  <a:pt x="73573" y="19991"/>
                  <a:pt x="73516" y="20068"/>
                  <a:pt x="73554" y="19858"/>
                </a:cubicBezTo>
                <a:cubicBezTo>
                  <a:pt x="73326" y="19915"/>
                  <a:pt x="73135" y="19915"/>
                  <a:pt x="73040" y="19801"/>
                </a:cubicBezTo>
                <a:cubicBezTo>
                  <a:pt x="73097" y="19782"/>
                  <a:pt x="73212" y="19573"/>
                  <a:pt x="73059" y="19573"/>
                </a:cubicBezTo>
                <a:cubicBezTo>
                  <a:pt x="73059" y="19630"/>
                  <a:pt x="73021" y="19649"/>
                  <a:pt x="72945" y="19668"/>
                </a:cubicBezTo>
                <a:cubicBezTo>
                  <a:pt x="72983" y="19345"/>
                  <a:pt x="72869" y="19554"/>
                  <a:pt x="72641" y="19402"/>
                </a:cubicBezTo>
                <a:close/>
                <a:moveTo>
                  <a:pt x="73250" y="19592"/>
                </a:moveTo>
                <a:cubicBezTo>
                  <a:pt x="73326" y="19592"/>
                  <a:pt x="73383" y="19630"/>
                  <a:pt x="73497" y="19592"/>
                </a:cubicBezTo>
                <a:cubicBezTo>
                  <a:pt x="73497" y="19478"/>
                  <a:pt x="73535" y="19193"/>
                  <a:pt x="73383" y="19345"/>
                </a:cubicBezTo>
                <a:cubicBezTo>
                  <a:pt x="73554" y="19383"/>
                  <a:pt x="73288" y="19535"/>
                  <a:pt x="73250" y="19592"/>
                </a:cubicBezTo>
                <a:close/>
                <a:moveTo>
                  <a:pt x="36368" y="27562"/>
                </a:moveTo>
                <a:cubicBezTo>
                  <a:pt x="36634" y="27486"/>
                  <a:pt x="36920" y="27429"/>
                  <a:pt x="37205" y="27372"/>
                </a:cubicBezTo>
                <a:cubicBezTo>
                  <a:pt x="36996" y="27181"/>
                  <a:pt x="36615" y="27429"/>
                  <a:pt x="36368" y="27562"/>
                </a:cubicBezTo>
                <a:close/>
                <a:moveTo>
                  <a:pt x="74600" y="19459"/>
                </a:moveTo>
                <a:cubicBezTo>
                  <a:pt x="74714" y="19326"/>
                  <a:pt x="74505" y="19307"/>
                  <a:pt x="74600" y="19193"/>
                </a:cubicBezTo>
                <a:cubicBezTo>
                  <a:pt x="74486" y="19231"/>
                  <a:pt x="74467" y="19155"/>
                  <a:pt x="74410" y="19136"/>
                </a:cubicBezTo>
                <a:cubicBezTo>
                  <a:pt x="74562" y="19250"/>
                  <a:pt x="74353" y="19440"/>
                  <a:pt x="74600" y="19459"/>
                </a:cubicBezTo>
                <a:close/>
                <a:moveTo>
                  <a:pt x="51680" y="24271"/>
                </a:moveTo>
                <a:cubicBezTo>
                  <a:pt x="51813" y="24157"/>
                  <a:pt x="52041" y="24309"/>
                  <a:pt x="52079" y="24081"/>
                </a:cubicBezTo>
                <a:cubicBezTo>
                  <a:pt x="51889" y="24062"/>
                  <a:pt x="51718" y="24119"/>
                  <a:pt x="51680" y="24271"/>
                </a:cubicBezTo>
                <a:close/>
                <a:moveTo>
                  <a:pt x="71290" y="20068"/>
                </a:moveTo>
                <a:cubicBezTo>
                  <a:pt x="71386" y="20030"/>
                  <a:pt x="71538" y="19991"/>
                  <a:pt x="71557" y="19896"/>
                </a:cubicBezTo>
                <a:cubicBezTo>
                  <a:pt x="71481" y="19877"/>
                  <a:pt x="71386" y="19877"/>
                  <a:pt x="71252" y="19915"/>
                </a:cubicBezTo>
                <a:cubicBezTo>
                  <a:pt x="71271" y="19972"/>
                  <a:pt x="71271" y="20030"/>
                  <a:pt x="71290" y="20068"/>
                </a:cubicBezTo>
                <a:close/>
                <a:moveTo>
                  <a:pt x="71081" y="20220"/>
                </a:moveTo>
                <a:cubicBezTo>
                  <a:pt x="71252" y="20391"/>
                  <a:pt x="71481" y="20733"/>
                  <a:pt x="71823" y="20486"/>
                </a:cubicBezTo>
                <a:cubicBezTo>
                  <a:pt x="71785" y="20353"/>
                  <a:pt x="71804" y="20125"/>
                  <a:pt x="71633" y="20163"/>
                </a:cubicBezTo>
                <a:cubicBezTo>
                  <a:pt x="71538" y="20277"/>
                  <a:pt x="71747" y="20353"/>
                  <a:pt x="71481" y="20410"/>
                </a:cubicBezTo>
                <a:cubicBezTo>
                  <a:pt x="71500" y="20220"/>
                  <a:pt x="71367" y="20258"/>
                  <a:pt x="71290" y="20334"/>
                </a:cubicBezTo>
                <a:cubicBezTo>
                  <a:pt x="71176" y="20277"/>
                  <a:pt x="71271" y="20030"/>
                  <a:pt x="71176" y="20144"/>
                </a:cubicBezTo>
                <a:cubicBezTo>
                  <a:pt x="71195" y="20258"/>
                  <a:pt x="71081" y="20144"/>
                  <a:pt x="71062" y="20220"/>
                </a:cubicBezTo>
                <a:close/>
                <a:moveTo>
                  <a:pt x="73002" y="20125"/>
                </a:moveTo>
                <a:cubicBezTo>
                  <a:pt x="73059" y="20049"/>
                  <a:pt x="72926" y="19877"/>
                  <a:pt x="72850" y="19782"/>
                </a:cubicBezTo>
                <a:cubicBezTo>
                  <a:pt x="72793" y="19801"/>
                  <a:pt x="72717" y="19839"/>
                  <a:pt x="72812" y="19839"/>
                </a:cubicBezTo>
                <a:cubicBezTo>
                  <a:pt x="72907" y="19839"/>
                  <a:pt x="72831" y="20087"/>
                  <a:pt x="73002" y="20125"/>
                </a:cubicBezTo>
                <a:close/>
                <a:moveTo>
                  <a:pt x="68152" y="21190"/>
                </a:moveTo>
                <a:cubicBezTo>
                  <a:pt x="68209" y="21114"/>
                  <a:pt x="68190" y="20981"/>
                  <a:pt x="68152" y="20866"/>
                </a:cubicBezTo>
                <a:cubicBezTo>
                  <a:pt x="68095" y="20866"/>
                  <a:pt x="68019" y="20885"/>
                  <a:pt x="67962" y="20904"/>
                </a:cubicBezTo>
                <a:cubicBezTo>
                  <a:pt x="68114" y="21019"/>
                  <a:pt x="67943" y="21171"/>
                  <a:pt x="68152" y="21190"/>
                </a:cubicBezTo>
                <a:close/>
                <a:moveTo>
                  <a:pt x="72356" y="20372"/>
                </a:moveTo>
                <a:cubicBezTo>
                  <a:pt x="72146" y="20277"/>
                  <a:pt x="72337" y="20087"/>
                  <a:pt x="72108" y="20049"/>
                </a:cubicBezTo>
                <a:cubicBezTo>
                  <a:pt x="72108" y="20239"/>
                  <a:pt x="72318" y="20467"/>
                  <a:pt x="72356" y="20372"/>
                </a:cubicBezTo>
                <a:close/>
                <a:moveTo>
                  <a:pt x="72622" y="20429"/>
                </a:moveTo>
                <a:cubicBezTo>
                  <a:pt x="72584" y="20315"/>
                  <a:pt x="72641" y="20258"/>
                  <a:pt x="72774" y="20239"/>
                </a:cubicBezTo>
                <a:cubicBezTo>
                  <a:pt x="72717" y="20106"/>
                  <a:pt x="72641" y="19877"/>
                  <a:pt x="72470" y="20030"/>
                </a:cubicBezTo>
                <a:cubicBezTo>
                  <a:pt x="72622" y="20011"/>
                  <a:pt x="72508" y="20220"/>
                  <a:pt x="72451" y="20258"/>
                </a:cubicBezTo>
                <a:cubicBezTo>
                  <a:pt x="72413" y="20163"/>
                  <a:pt x="72508" y="20106"/>
                  <a:pt x="72432" y="20087"/>
                </a:cubicBezTo>
                <a:cubicBezTo>
                  <a:pt x="72318" y="20239"/>
                  <a:pt x="72546" y="20334"/>
                  <a:pt x="72622" y="20429"/>
                </a:cubicBezTo>
                <a:close/>
                <a:moveTo>
                  <a:pt x="37452" y="27961"/>
                </a:moveTo>
                <a:lnTo>
                  <a:pt x="38118" y="27809"/>
                </a:lnTo>
                <a:cubicBezTo>
                  <a:pt x="38099" y="27657"/>
                  <a:pt x="37871" y="27771"/>
                  <a:pt x="37833" y="27657"/>
                </a:cubicBezTo>
                <a:cubicBezTo>
                  <a:pt x="37814" y="27733"/>
                  <a:pt x="37795" y="27790"/>
                  <a:pt x="37738" y="27847"/>
                </a:cubicBezTo>
                <a:cubicBezTo>
                  <a:pt x="37719" y="27752"/>
                  <a:pt x="37567" y="27847"/>
                  <a:pt x="37547" y="27771"/>
                </a:cubicBezTo>
                <a:cubicBezTo>
                  <a:pt x="37586" y="27771"/>
                  <a:pt x="37605" y="27752"/>
                  <a:pt x="37586" y="27714"/>
                </a:cubicBezTo>
                <a:cubicBezTo>
                  <a:pt x="37528" y="27733"/>
                  <a:pt x="37471" y="27733"/>
                  <a:pt x="37414" y="27752"/>
                </a:cubicBezTo>
                <a:cubicBezTo>
                  <a:pt x="37433" y="27885"/>
                  <a:pt x="37528" y="27828"/>
                  <a:pt x="37452" y="27961"/>
                </a:cubicBezTo>
                <a:close/>
                <a:moveTo>
                  <a:pt x="74106" y="20049"/>
                </a:moveTo>
                <a:cubicBezTo>
                  <a:pt x="74182" y="20030"/>
                  <a:pt x="74201" y="20106"/>
                  <a:pt x="74296" y="20068"/>
                </a:cubicBezTo>
                <a:cubicBezTo>
                  <a:pt x="74334" y="20049"/>
                  <a:pt x="74372" y="20030"/>
                  <a:pt x="74353" y="19991"/>
                </a:cubicBezTo>
                <a:cubicBezTo>
                  <a:pt x="74163" y="19991"/>
                  <a:pt x="74486" y="19858"/>
                  <a:pt x="74353" y="19725"/>
                </a:cubicBezTo>
                <a:cubicBezTo>
                  <a:pt x="74277" y="19744"/>
                  <a:pt x="74182" y="19763"/>
                  <a:pt x="74106" y="19782"/>
                </a:cubicBezTo>
                <a:cubicBezTo>
                  <a:pt x="74068" y="19991"/>
                  <a:pt x="74315" y="19763"/>
                  <a:pt x="74315" y="19896"/>
                </a:cubicBezTo>
                <a:cubicBezTo>
                  <a:pt x="74220" y="19934"/>
                  <a:pt x="74125" y="19972"/>
                  <a:pt x="74106" y="20049"/>
                </a:cubicBezTo>
                <a:close/>
                <a:moveTo>
                  <a:pt x="66630" y="21665"/>
                </a:moveTo>
                <a:cubicBezTo>
                  <a:pt x="66250" y="21798"/>
                  <a:pt x="65717" y="21741"/>
                  <a:pt x="65318" y="21951"/>
                </a:cubicBezTo>
                <a:cubicBezTo>
                  <a:pt x="65641" y="21932"/>
                  <a:pt x="66136" y="21837"/>
                  <a:pt x="66763" y="21703"/>
                </a:cubicBezTo>
                <a:cubicBezTo>
                  <a:pt x="66725" y="21608"/>
                  <a:pt x="66763" y="21418"/>
                  <a:pt x="66592" y="21513"/>
                </a:cubicBezTo>
                <a:cubicBezTo>
                  <a:pt x="66611" y="21570"/>
                  <a:pt x="66630" y="21627"/>
                  <a:pt x="66630" y="21665"/>
                </a:cubicBezTo>
                <a:close/>
                <a:moveTo>
                  <a:pt x="66802" y="21589"/>
                </a:moveTo>
                <a:cubicBezTo>
                  <a:pt x="66859" y="21856"/>
                  <a:pt x="67182" y="21608"/>
                  <a:pt x="67144" y="21456"/>
                </a:cubicBezTo>
                <a:cubicBezTo>
                  <a:pt x="66954" y="21456"/>
                  <a:pt x="66992" y="21570"/>
                  <a:pt x="66802" y="21589"/>
                </a:cubicBezTo>
                <a:close/>
                <a:moveTo>
                  <a:pt x="72679" y="20410"/>
                </a:moveTo>
                <a:cubicBezTo>
                  <a:pt x="72793" y="20391"/>
                  <a:pt x="72888" y="20410"/>
                  <a:pt x="72945" y="20467"/>
                </a:cubicBezTo>
                <a:cubicBezTo>
                  <a:pt x="72907" y="20600"/>
                  <a:pt x="72641" y="20410"/>
                  <a:pt x="72603" y="20581"/>
                </a:cubicBezTo>
                <a:cubicBezTo>
                  <a:pt x="72964" y="20543"/>
                  <a:pt x="73535" y="20524"/>
                  <a:pt x="73592" y="20258"/>
                </a:cubicBezTo>
                <a:cubicBezTo>
                  <a:pt x="73345" y="20220"/>
                  <a:pt x="73364" y="20448"/>
                  <a:pt x="73002" y="20448"/>
                </a:cubicBezTo>
                <a:cubicBezTo>
                  <a:pt x="72983" y="20315"/>
                  <a:pt x="72926" y="20239"/>
                  <a:pt x="72831" y="20220"/>
                </a:cubicBezTo>
                <a:cubicBezTo>
                  <a:pt x="72869" y="20334"/>
                  <a:pt x="72660" y="20315"/>
                  <a:pt x="72679" y="20410"/>
                </a:cubicBezTo>
                <a:close/>
                <a:moveTo>
                  <a:pt x="72451" y="20467"/>
                </a:moveTo>
                <a:cubicBezTo>
                  <a:pt x="72375" y="20486"/>
                  <a:pt x="72280" y="20486"/>
                  <a:pt x="72280" y="20562"/>
                </a:cubicBezTo>
                <a:cubicBezTo>
                  <a:pt x="72451" y="20448"/>
                  <a:pt x="72356" y="20714"/>
                  <a:pt x="72527" y="20600"/>
                </a:cubicBezTo>
                <a:cubicBezTo>
                  <a:pt x="72489" y="20543"/>
                  <a:pt x="72546" y="20334"/>
                  <a:pt x="72413" y="20353"/>
                </a:cubicBezTo>
                <a:cubicBezTo>
                  <a:pt x="72432" y="20391"/>
                  <a:pt x="72432" y="20429"/>
                  <a:pt x="72432" y="20467"/>
                </a:cubicBezTo>
                <a:close/>
                <a:moveTo>
                  <a:pt x="37795" y="28323"/>
                </a:moveTo>
                <a:cubicBezTo>
                  <a:pt x="38613" y="27942"/>
                  <a:pt x="39716" y="27847"/>
                  <a:pt x="40667" y="27467"/>
                </a:cubicBezTo>
                <a:cubicBezTo>
                  <a:pt x="39906" y="27600"/>
                  <a:pt x="38308" y="27828"/>
                  <a:pt x="37871" y="28132"/>
                </a:cubicBezTo>
                <a:cubicBezTo>
                  <a:pt x="37757" y="28151"/>
                  <a:pt x="37795" y="27980"/>
                  <a:pt x="37662" y="28018"/>
                </a:cubicBezTo>
                <a:cubicBezTo>
                  <a:pt x="37586" y="28170"/>
                  <a:pt x="37567" y="28304"/>
                  <a:pt x="37795" y="28323"/>
                </a:cubicBezTo>
                <a:close/>
                <a:moveTo>
                  <a:pt x="41618" y="27219"/>
                </a:moveTo>
                <a:cubicBezTo>
                  <a:pt x="41523" y="27467"/>
                  <a:pt x="41066" y="27238"/>
                  <a:pt x="41047" y="27505"/>
                </a:cubicBezTo>
                <a:cubicBezTo>
                  <a:pt x="41199" y="27410"/>
                  <a:pt x="41390" y="27391"/>
                  <a:pt x="41485" y="27505"/>
                </a:cubicBezTo>
                <a:cubicBezTo>
                  <a:pt x="41238" y="27600"/>
                  <a:pt x="40800" y="27467"/>
                  <a:pt x="40724" y="27733"/>
                </a:cubicBezTo>
                <a:cubicBezTo>
                  <a:pt x="40990" y="27676"/>
                  <a:pt x="41409" y="27524"/>
                  <a:pt x="41428" y="27790"/>
                </a:cubicBezTo>
                <a:cubicBezTo>
                  <a:pt x="41485" y="27657"/>
                  <a:pt x="41903" y="27714"/>
                  <a:pt x="41865" y="27524"/>
                </a:cubicBezTo>
                <a:cubicBezTo>
                  <a:pt x="42036" y="27771"/>
                  <a:pt x="42379" y="27448"/>
                  <a:pt x="42569" y="27543"/>
                </a:cubicBezTo>
                <a:cubicBezTo>
                  <a:pt x="42322" y="27752"/>
                  <a:pt x="41846" y="27562"/>
                  <a:pt x="41808" y="27809"/>
                </a:cubicBezTo>
                <a:cubicBezTo>
                  <a:pt x="42036" y="27657"/>
                  <a:pt x="43006" y="27790"/>
                  <a:pt x="42607" y="27486"/>
                </a:cubicBezTo>
                <a:cubicBezTo>
                  <a:pt x="42797" y="27486"/>
                  <a:pt x="42911" y="27391"/>
                  <a:pt x="42835" y="27600"/>
                </a:cubicBezTo>
                <a:cubicBezTo>
                  <a:pt x="43349" y="27581"/>
                  <a:pt x="43996" y="27334"/>
                  <a:pt x="44452" y="27295"/>
                </a:cubicBezTo>
                <a:cubicBezTo>
                  <a:pt x="44433" y="27219"/>
                  <a:pt x="44414" y="27162"/>
                  <a:pt x="44414" y="27086"/>
                </a:cubicBezTo>
                <a:cubicBezTo>
                  <a:pt x="44186" y="27334"/>
                  <a:pt x="44262" y="27086"/>
                  <a:pt x="44034" y="27067"/>
                </a:cubicBezTo>
                <a:cubicBezTo>
                  <a:pt x="44034" y="27143"/>
                  <a:pt x="44091" y="27257"/>
                  <a:pt x="44015" y="27276"/>
                </a:cubicBezTo>
                <a:cubicBezTo>
                  <a:pt x="43824" y="27200"/>
                  <a:pt x="43368" y="27334"/>
                  <a:pt x="42930" y="27524"/>
                </a:cubicBezTo>
                <a:cubicBezTo>
                  <a:pt x="43006" y="27219"/>
                  <a:pt x="42588" y="27524"/>
                  <a:pt x="42531" y="27391"/>
                </a:cubicBezTo>
                <a:cubicBezTo>
                  <a:pt x="42740" y="27314"/>
                  <a:pt x="43045" y="27295"/>
                  <a:pt x="43045" y="27124"/>
                </a:cubicBezTo>
                <a:cubicBezTo>
                  <a:pt x="42854" y="27219"/>
                  <a:pt x="42379" y="27295"/>
                  <a:pt x="42036" y="27391"/>
                </a:cubicBezTo>
                <a:cubicBezTo>
                  <a:pt x="41998" y="27257"/>
                  <a:pt x="41903" y="27314"/>
                  <a:pt x="41979" y="27181"/>
                </a:cubicBezTo>
                <a:cubicBezTo>
                  <a:pt x="41618" y="27162"/>
                  <a:pt x="41789" y="27448"/>
                  <a:pt x="41618" y="27524"/>
                </a:cubicBezTo>
                <a:cubicBezTo>
                  <a:pt x="41618" y="27467"/>
                  <a:pt x="41561" y="27429"/>
                  <a:pt x="41523" y="27391"/>
                </a:cubicBezTo>
                <a:cubicBezTo>
                  <a:pt x="41656" y="27524"/>
                  <a:pt x="41751" y="27219"/>
                  <a:pt x="41618" y="27219"/>
                </a:cubicBezTo>
                <a:close/>
                <a:moveTo>
                  <a:pt x="46563" y="26363"/>
                </a:moveTo>
                <a:cubicBezTo>
                  <a:pt x="46792" y="26306"/>
                  <a:pt x="47039" y="26249"/>
                  <a:pt x="47286" y="26192"/>
                </a:cubicBezTo>
                <a:cubicBezTo>
                  <a:pt x="47191" y="26002"/>
                  <a:pt x="46620" y="26249"/>
                  <a:pt x="46563" y="26363"/>
                </a:cubicBezTo>
                <a:close/>
                <a:moveTo>
                  <a:pt x="55941" y="24328"/>
                </a:moveTo>
                <a:cubicBezTo>
                  <a:pt x="56245" y="24271"/>
                  <a:pt x="56473" y="24385"/>
                  <a:pt x="56663" y="24157"/>
                </a:cubicBezTo>
                <a:cubicBezTo>
                  <a:pt x="56416" y="24157"/>
                  <a:pt x="56055" y="24138"/>
                  <a:pt x="55941" y="24328"/>
                </a:cubicBezTo>
                <a:close/>
                <a:moveTo>
                  <a:pt x="57976" y="23929"/>
                </a:moveTo>
                <a:cubicBezTo>
                  <a:pt x="59364" y="23586"/>
                  <a:pt x="60582" y="23567"/>
                  <a:pt x="61609" y="23035"/>
                </a:cubicBezTo>
                <a:cubicBezTo>
                  <a:pt x="60296" y="23358"/>
                  <a:pt x="59003" y="23434"/>
                  <a:pt x="57976" y="23929"/>
                </a:cubicBezTo>
                <a:close/>
                <a:moveTo>
                  <a:pt x="68780" y="21741"/>
                </a:moveTo>
                <a:cubicBezTo>
                  <a:pt x="68970" y="21627"/>
                  <a:pt x="69959" y="21741"/>
                  <a:pt x="69997" y="21380"/>
                </a:cubicBezTo>
                <a:cubicBezTo>
                  <a:pt x="69693" y="21456"/>
                  <a:pt x="69388" y="21475"/>
                  <a:pt x="68970" y="21494"/>
                </a:cubicBezTo>
                <a:cubicBezTo>
                  <a:pt x="69084" y="21646"/>
                  <a:pt x="68551" y="21684"/>
                  <a:pt x="68780" y="21741"/>
                </a:cubicBezTo>
                <a:close/>
                <a:moveTo>
                  <a:pt x="44509" y="27295"/>
                </a:moveTo>
                <a:cubicBezTo>
                  <a:pt x="44851" y="27238"/>
                  <a:pt x="45327" y="27029"/>
                  <a:pt x="45536" y="27162"/>
                </a:cubicBezTo>
                <a:cubicBezTo>
                  <a:pt x="45650" y="26991"/>
                  <a:pt x="45384" y="27010"/>
                  <a:pt x="45498" y="26915"/>
                </a:cubicBezTo>
                <a:cubicBezTo>
                  <a:pt x="45784" y="26953"/>
                  <a:pt x="46069" y="26801"/>
                  <a:pt x="46278" y="26801"/>
                </a:cubicBezTo>
                <a:cubicBezTo>
                  <a:pt x="46145" y="26630"/>
                  <a:pt x="45289" y="26820"/>
                  <a:pt x="45327" y="27048"/>
                </a:cubicBezTo>
                <a:cubicBezTo>
                  <a:pt x="45099" y="27010"/>
                  <a:pt x="44509" y="26915"/>
                  <a:pt x="44509" y="27295"/>
                </a:cubicBezTo>
                <a:close/>
                <a:moveTo>
                  <a:pt x="46677" y="27238"/>
                </a:moveTo>
                <a:cubicBezTo>
                  <a:pt x="46963" y="27219"/>
                  <a:pt x="46963" y="27105"/>
                  <a:pt x="47172" y="27143"/>
                </a:cubicBezTo>
                <a:cubicBezTo>
                  <a:pt x="47153" y="27067"/>
                  <a:pt x="47134" y="27010"/>
                  <a:pt x="47115" y="26934"/>
                </a:cubicBezTo>
                <a:cubicBezTo>
                  <a:pt x="46792" y="26991"/>
                  <a:pt x="46373" y="26953"/>
                  <a:pt x="46278" y="27124"/>
                </a:cubicBezTo>
                <a:cubicBezTo>
                  <a:pt x="46754" y="27143"/>
                  <a:pt x="45936" y="27200"/>
                  <a:pt x="45879" y="27314"/>
                </a:cubicBezTo>
                <a:cubicBezTo>
                  <a:pt x="46259" y="27314"/>
                  <a:pt x="46582" y="27353"/>
                  <a:pt x="46773" y="27067"/>
                </a:cubicBezTo>
                <a:cubicBezTo>
                  <a:pt x="46773" y="27143"/>
                  <a:pt x="46697" y="27162"/>
                  <a:pt x="46677" y="27238"/>
                </a:cubicBezTo>
                <a:close/>
                <a:moveTo>
                  <a:pt x="53791" y="25964"/>
                </a:moveTo>
                <a:cubicBezTo>
                  <a:pt x="54020" y="26192"/>
                  <a:pt x="53943" y="25660"/>
                  <a:pt x="54191" y="25774"/>
                </a:cubicBezTo>
                <a:cubicBezTo>
                  <a:pt x="54172" y="25565"/>
                  <a:pt x="53734" y="25679"/>
                  <a:pt x="53620" y="25793"/>
                </a:cubicBezTo>
                <a:cubicBezTo>
                  <a:pt x="53582" y="25717"/>
                  <a:pt x="53544" y="25717"/>
                  <a:pt x="53601" y="25641"/>
                </a:cubicBezTo>
                <a:cubicBezTo>
                  <a:pt x="53392" y="25755"/>
                  <a:pt x="53487" y="25755"/>
                  <a:pt x="53202" y="25831"/>
                </a:cubicBezTo>
                <a:cubicBezTo>
                  <a:pt x="53183" y="25698"/>
                  <a:pt x="53126" y="25622"/>
                  <a:pt x="53030" y="25603"/>
                </a:cubicBezTo>
                <a:cubicBezTo>
                  <a:pt x="52935" y="25660"/>
                  <a:pt x="53088" y="25850"/>
                  <a:pt x="52954" y="25888"/>
                </a:cubicBezTo>
                <a:cubicBezTo>
                  <a:pt x="52764" y="25926"/>
                  <a:pt x="52764" y="25812"/>
                  <a:pt x="52555" y="25755"/>
                </a:cubicBezTo>
                <a:cubicBezTo>
                  <a:pt x="52498" y="25907"/>
                  <a:pt x="52821" y="25869"/>
                  <a:pt x="52669" y="25945"/>
                </a:cubicBezTo>
                <a:cubicBezTo>
                  <a:pt x="52441" y="25850"/>
                  <a:pt x="52422" y="25812"/>
                  <a:pt x="52194" y="25774"/>
                </a:cubicBezTo>
                <a:cubicBezTo>
                  <a:pt x="52136" y="25926"/>
                  <a:pt x="52384" y="26002"/>
                  <a:pt x="52251" y="26040"/>
                </a:cubicBezTo>
                <a:cubicBezTo>
                  <a:pt x="51832" y="26002"/>
                  <a:pt x="51452" y="25945"/>
                  <a:pt x="51262" y="26097"/>
                </a:cubicBezTo>
                <a:cubicBezTo>
                  <a:pt x="51357" y="26097"/>
                  <a:pt x="51585" y="26268"/>
                  <a:pt x="51433" y="26382"/>
                </a:cubicBezTo>
                <a:cubicBezTo>
                  <a:pt x="51395" y="26344"/>
                  <a:pt x="51223" y="26211"/>
                  <a:pt x="51185" y="26382"/>
                </a:cubicBezTo>
                <a:cubicBezTo>
                  <a:pt x="51528" y="26344"/>
                  <a:pt x="51071" y="26421"/>
                  <a:pt x="51090" y="26497"/>
                </a:cubicBezTo>
                <a:cubicBezTo>
                  <a:pt x="51204" y="26497"/>
                  <a:pt x="51071" y="26554"/>
                  <a:pt x="51052" y="26611"/>
                </a:cubicBezTo>
                <a:cubicBezTo>
                  <a:pt x="51661" y="26573"/>
                  <a:pt x="52669" y="26306"/>
                  <a:pt x="53392" y="26173"/>
                </a:cubicBezTo>
                <a:cubicBezTo>
                  <a:pt x="52992" y="25850"/>
                  <a:pt x="52859" y="26363"/>
                  <a:pt x="52346" y="26173"/>
                </a:cubicBezTo>
                <a:cubicBezTo>
                  <a:pt x="52098" y="26421"/>
                  <a:pt x="51585" y="26421"/>
                  <a:pt x="51281" y="26459"/>
                </a:cubicBezTo>
                <a:cubicBezTo>
                  <a:pt x="51756" y="26516"/>
                  <a:pt x="51376" y="26097"/>
                  <a:pt x="51604" y="26021"/>
                </a:cubicBezTo>
                <a:cubicBezTo>
                  <a:pt x="51718" y="26135"/>
                  <a:pt x="51756" y="26344"/>
                  <a:pt x="52041" y="26249"/>
                </a:cubicBezTo>
                <a:cubicBezTo>
                  <a:pt x="52041" y="26192"/>
                  <a:pt x="52003" y="26097"/>
                  <a:pt x="52060" y="26078"/>
                </a:cubicBezTo>
                <a:cubicBezTo>
                  <a:pt x="52079" y="26173"/>
                  <a:pt x="52136" y="26192"/>
                  <a:pt x="52213" y="26211"/>
                </a:cubicBezTo>
                <a:cubicBezTo>
                  <a:pt x="52574" y="26116"/>
                  <a:pt x="53373" y="25793"/>
                  <a:pt x="53848" y="25907"/>
                </a:cubicBezTo>
                <a:cubicBezTo>
                  <a:pt x="53829" y="25850"/>
                  <a:pt x="53791" y="25774"/>
                  <a:pt x="53867" y="25736"/>
                </a:cubicBezTo>
                <a:cubicBezTo>
                  <a:pt x="53886" y="25812"/>
                  <a:pt x="53924" y="25850"/>
                  <a:pt x="53962" y="25888"/>
                </a:cubicBezTo>
                <a:cubicBezTo>
                  <a:pt x="53886" y="25907"/>
                  <a:pt x="53886" y="25964"/>
                  <a:pt x="53791" y="25964"/>
                </a:cubicBezTo>
                <a:close/>
                <a:moveTo>
                  <a:pt x="114240" y="12688"/>
                </a:moveTo>
                <a:cubicBezTo>
                  <a:pt x="114411" y="12649"/>
                  <a:pt x="114411" y="12326"/>
                  <a:pt x="114240" y="12364"/>
                </a:cubicBezTo>
                <a:cubicBezTo>
                  <a:pt x="114259" y="12478"/>
                  <a:pt x="114163" y="12535"/>
                  <a:pt x="114240" y="12688"/>
                </a:cubicBezTo>
                <a:close/>
                <a:moveTo>
                  <a:pt x="47210" y="27029"/>
                </a:moveTo>
                <a:cubicBezTo>
                  <a:pt x="47153" y="27257"/>
                  <a:pt x="47457" y="26991"/>
                  <a:pt x="47476" y="27124"/>
                </a:cubicBezTo>
                <a:cubicBezTo>
                  <a:pt x="47286" y="27219"/>
                  <a:pt x="46963" y="27276"/>
                  <a:pt x="46697" y="27295"/>
                </a:cubicBezTo>
                <a:cubicBezTo>
                  <a:pt x="46887" y="27524"/>
                  <a:pt x="47552" y="27124"/>
                  <a:pt x="47743" y="27181"/>
                </a:cubicBezTo>
                <a:cubicBezTo>
                  <a:pt x="47629" y="27086"/>
                  <a:pt x="47495" y="27010"/>
                  <a:pt x="47381" y="26934"/>
                </a:cubicBezTo>
                <a:cubicBezTo>
                  <a:pt x="47362" y="27067"/>
                  <a:pt x="47267" y="26896"/>
                  <a:pt x="47210" y="27029"/>
                </a:cubicBezTo>
                <a:close/>
                <a:moveTo>
                  <a:pt x="48484" y="26915"/>
                </a:moveTo>
                <a:cubicBezTo>
                  <a:pt x="48484" y="26858"/>
                  <a:pt x="48465" y="26801"/>
                  <a:pt x="48465" y="26744"/>
                </a:cubicBezTo>
                <a:cubicBezTo>
                  <a:pt x="48313" y="26915"/>
                  <a:pt x="48085" y="26706"/>
                  <a:pt x="47990" y="26858"/>
                </a:cubicBezTo>
                <a:cubicBezTo>
                  <a:pt x="48142" y="26896"/>
                  <a:pt x="48294" y="26915"/>
                  <a:pt x="48484" y="26915"/>
                </a:cubicBezTo>
                <a:close/>
                <a:moveTo>
                  <a:pt x="56321" y="25469"/>
                </a:moveTo>
                <a:cubicBezTo>
                  <a:pt x="56302" y="25450"/>
                  <a:pt x="56302" y="25412"/>
                  <a:pt x="56302" y="25374"/>
                </a:cubicBezTo>
                <a:cubicBezTo>
                  <a:pt x="56416" y="25317"/>
                  <a:pt x="56720" y="25374"/>
                  <a:pt x="56625" y="25184"/>
                </a:cubicBezTo>
                <a:cubicBezTo>
                  <a:pt x="56435" y="25317"/>
                  <a:pt x="56340" y="25203"/>
                  <a:pt x="56226" y="25336"/>
                </a:cubicBezTo>
                <a:cubicBezTo>
                  <a:pt x="56397" y="25279"/>
                  <a:pt x="56112" y="25508"/>
                  <a:pt x="56321" y="25469"/>
                </a:cubicBezTo>
                <a:close/>
                <a:moveTo>
                  <a:pt x="58394" y="24975"/>
                </a:moveTo>
                <a:cubicBezTo>
                  <a:pt x="57957" y="25108"/>
                  <a:pt x="57672" y="25070"/>
                  <a:pt x="57329" y="25260"/>
                </a:cubicBezTo>
                <a:cubicBezTo>
                  <a:pt x="57633" y="25241"/>
                  <a:pt x="58737" y="25070"/>
                  <a:pt x="58394" y="24975"/>
                </a:cubicBezTo>
                <a:close/>
                <a:moveTo>
                  <a:pt x="60087" y="24709"/>
                </a:moveTo>
                <a:cubicBezTo>
                  <a:pt x="60258" y="24671"/>
                  <a:pt x="60487" y="24595"/>
                  <a:pt x="60582" y="24652"/>
                </a:cubicBezTo>
                <a:cubicBezTo>
                  <a:pt x="60620" y="24442"/>
                  <a:pt x="59897" y="24709"/>
                  <a:pt x="60087" y="24709"/>
                </a:cubicBezTo>
                <a:close/>
                <a:moveTo>
                  <a:pt x="112414" y="14038"/>
                </a:moveTo>
                <a:cubicBezTo>
                  <a:pt x="112908" y="13943"/>
                  <a:pt x="113022" y="13962"/>
                  <a:pt x="113403" y="13981"/>
                </a:cubicBezTo>
                <a:cubicBezTo>
                  <a:pt x="113079" y="14076"/>
                  <a:pt x="112737" y="14133"/>
                  <a:pt x="112585" y="14323"/>
                </a:cubicBezTo>
                <a:cubicBezTo>
                  <a:pt x="113422" y="14247"/>
                  <a:pt x="114259" y="14038"/>
                  <a:pt x="114677" y="13867"/>
                </a:cubicBezTo>
                <a:cubicBezTo>
                  <a:pt x="114335" y="13715"/>
                  <a:pt x="113897" y="13848"/>
                  <a:pt x="113517" y="13639"/>
                </a:cubicBezTo>
                <a:cubicBezTo>
                  <a:pt x="113327" y="13905"/>
                  <a:pt x="112566" y="13581"/>
                  <a:pt x="112414" y="14038"/>
                </a:cubicBezTo>
                <a:close/>
                <a:moveTo>
                  <a:pt x="42911" y="29464"/>
                </a:moveTo>
                <a:cubicBezTo>
                  <a:pt x="42873" y="29464"/>
                  <a:pt x="42835" y="29426"/>
                  <a:pt x="42835" y="29369"/>
                </a:cubicBezTo>
                <a:cubicBezTo>
                  <a:pt x="42550" y="29502"/>
                  <a:pt x="42246" y="29331"/>
                  <a:pt x="42265" y="29597"/>
                </a:cubicBezTo>
                <a:cubicBezTo>
                  <a:pt x="42531" y="29540"/>
                  <a:pt x="42740" y="29559"/>
                  <a:pt x="42911" y="29464"/>
                </a:cubicBezTo>
                <a:close/>
                <a:moveTo>
                  <a:pt x="118500" y="16168"/>
                </a:moveTo>
                <a:cubicBezTo>
                  <a:pt x="118500" y="15997"/>
                  <a:pt x="118348" y="16016"/>
                  <a:pt x="118177" y="16073"/>
                </a:cubicBezTo>
                <a:cubicBezTo>
                  <a:pt x="118215" y="16340"/>
                  <a:pt x="118386" y="16225"/>
                  <a:pt x="118500" y="16168"/>
                </a:cubicBezTo>
                <a:close/>
                <a:moveTo>
                  <a:pt x="39526" y="33477"/>
                </a:moveTo>
                <a:cubicBezTo>
                  <a:pt x="40001" y="33363"/>
                  <a:pt x="40534" y="33401"/>
                  <a:pt x="40952" y="33116"/>
                </a:cubicBezTo>
                <a:cubicBezTo>
                  <a:pt x="41047" y="33230"/>
                  <a:pt x="41257" y="33040"/>
                  <a:pt x="41371" y="33021"/>
                </a:cubicBezTo>
                <a:cubicBezTo>
                  <a:pt x="41447" y="32983"/>
                  <a:pt x="41694" y="33021"/>
                  <a:pt x="41656" y="32907"/>
                </a:cubicBezTo>
                <a:cubicBezTo>
                  <a:pt x="41561" y="32888"/>
                  <a:pt x="41371" y="33040"/>
                  <a:pt x="41352" y="32926"/>
                </a:cubicBezTo>
                <a:cubicBezTo>
                  <a:pt x="41199" y="33002"/>
                  <a:pt x="41066" y="33059"/>
                  <a:pt x="40876" y="33021"/>
                </a:cubicBezTo>
                <a:cubicBezTo>
                  <a:pt x="40857" y="33002"/>
                  <a:pt x="40857" y="32964"/>
                  <a:pt x="40800" y="32983"/>
                </a:cubicBezTo>
                <a:cubicBezTo>
                  <a:pt x="40610" y="33249"/>
                  <a:pt x="39697" y="33249"/>
                  <a:pt x="39526" y="33477"/>
                </a:cubicBezTo>
                <a:close/>
                <a:moveTo>
                  <a:pt x="36977" y="34143"/>
                </a:moveTo>
                <a:cubicBezTo>
                  <a:pt x="36577" y="34409"/>
                  <a:pt x="35645" y="34637"/>
                  <a:pt x="34980" y="34733"/>
                </a:cubicBezTo>
                <a:cubicBezTo>
                  <a:pt x="35056" y="34923"/>
                  <a:pt x="34542" y="35018"/>
                  <a:pt x="34808" y="34828"/>
                </a:cubicBezTo>
                <a:cubicBezTo>
                  <a:pt x="34219" y="35113"/>
                  <a:pt x="33420" y="35132"/>
                  <a:pt x="32849" y="35570"/>
                </a:cubicBezTo>
                <a:cubicBezTo>
                  <a:pt x="31746" y="35760"/>
                  <a:pt x="30148" y="36483"/>
                  <a:pt x="28741" y="36787"/>
                </a:cubicBezTo>
                <a:cubicBezTo>
                  <a:pt x="28379" y="37110"/>
                  <a:pt x="27866" y="37129"/>
                  <a:pt x="27352" y="37300"/>
                </a:cubicBezTo>
                <a:cubicBezTo>
                  <a:pt x="27371" y="37395"/>
                  <a:pt x="27295" y="37434"/>
                  <a:pt x="27333" y="37529"/>
                </a:cubicBezTo>
                <a:cubicBezTo>
                  <a:pt x="27409" y="37510"/>
                  <a:pt x="27485" y="37510"/>
                  <a:pt x="27466" y="37605"/>
                </a:cubicBezTo>
                <a:cubicBezTo>
                  <a:pt x="27790" y="37529"/>
                  <a:pt x="28189" y="37376"/>
                  <a:pt x="27733" y="37376"/>
                </a:cubicBezTo>
                <a:cubicBezTo>
                  <a:pt x="27999" y="37395"/>
                  <a:pt x="28208" y="37148"/>
                  <a:pt x="28341" y="37243"/>
                </a:cubicBezTo>
                <a:cubicBezTo>
                  <a:pt x="28189" y="37262"/>
                  <a:pt x="28113" y="37319"/>
                  <a:pt x="28113" y="37415"/>
                </a:cubicBezTo>
                <a:cubicBezTo>
                  <a:pt x="29254" y="37129"/>
                  <a:pt x="30795" y="36483"/>
                  <a:pt x="31803" y="36235"/>
                </a:cubicBezTo>
                <a:cubicBezTo>
                  <a:pt x="32089" y="36159"/>
                  <a:pt x="32012" y="36254"/>
                  <a:pt x="32089" y="36064"/>
                </a:cubicBezTo>
                <a:cubicBezTo>
                  <a:pt x="32050" y="36254"/>
                  <a:pt x="32279" y="36102"/>
                  <a:pt x="32412" y="36102"/>
                </a:cubicBezTo>
                <a:cubicBezTo>
                  <a:pt x="32393" y="35988"/>
                  <a:pt x="32298" y="36007"/>
                  <a:pt x="32260" y="35969"/>
                </a:cubicBezTo>
                <a:cubicBezTo>
                  <a:pt x="32336" y="35950"/>
                  <a:pt x="32412" y="35931"/>
                  <a:pt x="32488" y="35912"/>
                </a:cubicBezTo>
                <a:cubicBezTo>
                  <a:pt x="32450" y="36197"/>
                  <a:pt x="32944" y="35893"/>
                  <a:pt x="32830" y="35798"/>
                </a:cubicBezTo>
                <a:cubicBezTo>
                  <a:pt x="33021" y="35798"/>
                  <a:pt x="33287" y="35627"/>
                  <a:pt x="33306" y="35684"/>
                </a:cubicBezTo>
                <a:cubicBezTo>
                  <a:pt x="33363" y="35836"/>
                  <a:pt x="32944" y="35722"/>
                  <a:pt x="32982" y="35874"/>
                </a:cubicBezTo>
                <a:cubicBezTo>
                  <a:pt x="33363" y="35817"/>
                  <a:pt x="33915" y="35703"/>
                  <a:pt x="34086" y="35512"/>
                </a:cubicBezTo>
                <a:cubicBezTo>
                  <a:pt x="34010" y="35436"/>
                  <a:pt x="33686" y="35722"/>
                  <a:pt x="33534" y="35589"/>
                </a:cubicBezTo>
                <a:cubicBezTo>
                  <a:pt x="33857" y="35493"/>
                  <a:pt x="34086" y="35341"/>
                  <a:pt x="34447" y="35398"/>
                </a:cubicBezTo>
                <a:cubicBezTo>
                  <a:pt x="34371" y="35550"/>
                  <a:pt x="34143" y="35341"/>
                  <a:pt x="34086" y="35512"/>
                </a:cubicBezTo>
                <a:cubicBezTo>
                  <a:pt x="34162" y="35512"/>
                  <a:pt x="34181" y="35589"/>
                  <a:pt x="34181" y="35665"/>
                </a:cubicBezTo>
                <a:cubicBezTo>
                  <a:pt x="34542" y="35627"/>
                  <a:pt x="34504" y="35379"/>
                  <a:pt x="34656" y="35227"/>
                </a:cubicBezTo>
                <a:cubicBezTo>
                  <a:pt x="34770" y="35341"/>
                  <a:pt x="34542" y="35455"/>
                  <a:pt x="34694" y="35436"/>
                </a:cubicBezTo>
                <a:cubicBezTo>
                  <a:pt x="34732" y="35284"/>
                  <a:pt x="34980" y="35379"/>
                  <a:pt x="35018" y="35417"/>
                </a:cubicBezTo>
                <a:cubicBezTo>
                  <a:pt x="34980" y="35189"/>
                  <a:pt x="35113" y="35303"/>
                  <a:pt x="35075" y="35132"/>
                </a:cubicBezTo>
                <a:cubicBezTo>
                  <a:pt x="35227" y="35189"/>
                  <a:pt x="35170" y="35493"/>
                  <a:pt x="35436" y="35379"/>
                </a:cubicBezTo>
                <a:cubicBezTo>
                  <a:pt x="35436" y="35284"/>
                  <a:pt x="35341" y="35303"/>
                  <a:pt x="35284" y="35246"/>
                </a:cubicBezTo>
                <a:cubicBezTo>
                  <a:pt x="35474" y="35265"/>
                  <a:pt x="35588" y="35151"/>
                  <a:pt x="35493" y="35379"/>
                </a:cubicBezTo>
                <a:cubicBezTo>
                  <a:pt x="36121" y="35018"/>
                  <a:pt x="36463" y="34999"/>
                  <a:pt x="37110" y="34752"/>
                </a:cubicBezTo>
                <a:cubicBezTo>
                  <a:pt x="37110" y="34676"/>
                  <a:pt x="37053" y="34561"/>
                  <a:pt x="37129" y="34523"/>
                </a:cubicBezTo>
                <a:cubicBezTo>
                  <a:pt x="37224" y="34542"/>
                  <a:pt x="37433" y="34409"/>
                  <a:pt x="37433" y="34523"/>
                </a:cubicBezTo>
                <a:cubicBezTo>
                  <a:pt x="37281" y="34561"/>
                  <a:pt x="37053" y="34542"/>
                  <a:pt x="37167" y="34733"/>
                </a:cubicBezTo>
                <a:cubicBezTo>
                  <a:pt x="37376" y="34542"/>
                  <a:pt x="37376" y="34695"/>
                  <a:pt x="37643" y="34637"/>
                </a:cubicBezTo>
                <a:cubicBezTo>
                  <a:pt x="37662" y="34542"/>
                  <a:pt x="37624" y="34409"/>
                  <a:pt x="37719" y="34352"/>
                </a:cubicBezTo>
                <a:cubicBezTo>
                  <a:pt x="37814" y="34466"/>
                  <a:pt x="37871" y="34219"/>
                  <a:pt x="37966" y="34352"/>
                </a:cubicBezTo>
                <a:cubicBezTo>
                  <a:pt x="38042" y="34447"/>
                  <a:pt x="37567" y="34447"/>
                  <a:pt x="37814" y="34485"/>
                </a:cubicBezTo>
                <a:cubicBezTo>
                  <a:pt x="38004" y="34466"/>
                  <a:pt x="38023" y="34371"/>
                  <a:pt x="38137" y="34314"/>
                </a:cubicBezTo>
                <a:cubicBezTo>
                  <a:pt x="38156" y="34371"/>
                  <a:pt x="38099" y="34390"/>
                  <a:pt x="38099" y="34428"/>
                </a:cubicBezTo>
                <a:cubicBezTo>
                  <a:pt x="38460" y="34276"/>
                  <a:pt x="40020" y="34010"/>
                  <a:pt x="39431" y="33915"/>
                </a:cubicBezTo>
                <a:cubicBezTo>
                  <a:pt x="39640" y="33915"/>
                  <a:pt x="39621" y="33782"/>
                  <a:pt x="39849" y="33782"/>
                </a:cubicBezTo>
                <a:cubicBezTo>
                  <a:pt x="39773" y="33877"/>
                  <a:pt x="39830" y="33953"/>
                  <a:pt x="40001" y="33915"/>
                </a:cubicBezTo>
                <a:cubicBezTo>
                  <a:pt x="40001" y="33820"/>
                  <a:pt x="39868" y="33801"/>
                  <a:pt x="39963" y="33763"/>
                </a:cubicBezTo>
                <a:cubicBezTo>
                  <a:pt x="40058" y="33724"/>
                  <a:pt x="40020" y="33896"/>
                  <a:pt x="40115" y="33877"/>
                </a:cubicBezTo>
                <a:cubicBezTo>
                  <a:pt x="40286" y="33820"/>
                  <a:pt x="40724" y="33648"/>
                  <a:pt x="40990" y="33629"/>
                </a:cubicBezTo>
                <a:cubicBezTo>
                  <a:pt x="41009" y="33553"/>
                  <a:pt x="40876" y="33534"/>
                  <a:pt x="40971" y="33477"/>
                </a:cubicBezTo>
                <a:cubicBezTo>
                  <a:pt x="41085" y="33458"/>
                  <a:pt x="41047" y="33648"/>
                  <a:pt x="41180" y="33591"/>
                </a:cubicBezTo>
                <a:cubicBezTo>
                  <a:pt x="41295" y="33515"/>
                  <a:pt x="41314" y="33363"/>
                  <a:pt x="41485" y="33325"/>
                </a:cubicBezTo>
                <a:cubicBezTo>
                  <a:pt x="41485" y="33401"/>
                  <a:pt x="41409" y="33420"/>
                  <a:pt x="41409" y="33496"/>
                </a:cubicBezTo>
                <a:cubicBezTo>
                  <a:pt x="41732" y="33420"/>
                  <a:pt x="42055" y="33325"/>
                  <a:pt x="42284" y="33192"/>
                </a:cubicBezTo>
                <a:cubicBezTo>
                  <a:pt x="42208" y="33192"/>
                  <a:pt x="42151" y="33154"/>
                  <a:pt x="42132" y="33078"/>
                </a:cubicBezTo>
                <a:cubicBezTo>
                  <a:pt x="42341" y="33040"/>
                  <a:pt x="42778" y="32983"/>
                  <a:pt x="43006" y="32831"/>
                </a:cubicBezTo>
                <a:cubicBezTo>
                  <a:pt x="41656" y="33002"/>
                  <a:pt x="40363" y="33591"/>
                  <a:pt x="39145" y="33724"/>
                </a:cubicBezTo>
                <a:cubicBezTo>
                  <a:pt x="39240" y="33667"/>
                  <a:pt x="39107" y="33667"/>
                  <a:pt x="39050" y="33629"/>
                </a:cubicBezTo>
                <a:cubicBezTo>
                  <a:pt x="39145" y="33610"/>
                  <a:pt x="39278" y="33610"/>
                  <a:pt x="39278" y="33534"/>
                </a:cubicBezTo>
                <a:cubicBezTo>
                  <a:pt x="39202" y="33496"/>
                  <a:pt x="39107" y="33496"/>
                  <a:pt x="38974" y="33534"/>
                </a:cubicBezTo>
                <a:cubicBezTo>
                  <a:pt x="39069" y="33763"/>
                  <a:pt x="38746" y="33744"/>
                  <a:pt x="38746" y="33915"/>
                </a:cubicBezTo>
                <a:cubicBezTo>
                  <a:pt x="38803" y="33705"/>
                  <a:pt x="38537" y="33934"/>
                  <a:pt x="38537" y="33801"/>
                </a:cubicBezTo>
                <a:cubicBezTo>
                  <a:pt x="38575" y="33744"/>
                  <a:pt x="39069" y="33705"/>
                  <a:pt x="38860" y="33572"/>
                </a:cubicBezTo>
                <a:cubicBezTo>
                  <a:pt x="38689" y="33705"/>
                  <a:pt x="38213" y="33705"/>
                  <a:pt x="38061" y="33953"/>
                </a:cubicBezTo>
                <a:cubicBezTo>
                  <a:pt x="37852" y="33648"/>
                  <a:pt x="37262" y="34162"/>
                  <a:pt x="36977" y="34143"/>
                </a:cubicBezTo>
                <a:close/>
                <a:moveTo>
                  <a:pt x="42645" y="33078"/>
                </a:moveTo>
                <a:cubicBezTo>
                  <a:pt x="42645" y="33211"/>
                  <a:pt x="42759" y="33230"/>
                  <a:pt x="42911" y="33173"/>
                </a:cubicBezTo>
                <a:cubicBezTo>
                  <a:pt x="42873" y="33097"/>
                  <a:pt x="42892" y="32983"/>
                  <a:pt x="42797" y="32983"/>
                </a:cubicBezTo>
                <a:cubicBezTo>
                  <a:pt x="42797" y="33040"/>
                  <a:pt x="42721" y="33059"/>
                  <a:pt x="42645" y="33078"/>
                </a:cubicBezTo>
                <a:close/>
                <a:moveTo>
                  <a:pt x="46126" y="32697"/>
                </a:moveTo>
                <a:cubicBezTo>
                  <a:pt x="46373" y="32640"/>
                  <a:pt x="46449" y="32697"/>
                  <a:pt x="46658" y="32850"/>
                </a:cubicBezTo>
                <a:cubicBezTo>
                  <a:pt x="46716" y="32697"/>
                  <a:pt x="46773" y="32583"/>
                  <a:pt x="46773" y="32488"/>
                </a:cubicBezTo>
                <a:cubicBezTo>
                  <a:pt x="46925" y="32450"/>
                  <a:pt x="46849" y="32678"/>
                  <a:pt x="47039" y="32602"/>
                </a:cubicBezTo>
                <a:cubicBezTo>
                  <a:pt x="47001" y="32488"/>
                  <a:pt x="46925" y="32393"/>
                  <a:pt x="46811" y="32393"/>
                </a:cubicBezTo>
                <a:cubicBezTo>
                  <a:pt x="46620" y="32507"/>
                  <a:pt x="46278" y="32469"/>
                  <a:pt x="46126" y="32697"/>
                </a:cubicBezTo>
                <a:close/>
                <a:moveTo>
                  <a:pt x="47724" y="32298"/>
                </a:moveTo>
                <a:cubicBezTo>
                  <a:pt x="47419" y="32336"/>
                  <a:pt x="47514" y="32298"/>
                  <a:pt x="47286" y="32279"/>
                </a:cubicBezTo>
                <a:cubicBezTo>
                  <a:pt x="47324" y="32488"/>
                  <a:pt x="47743" y="32564"/>
                  <a:pt x="47724" y="32298"/>
                </a:cubicBezTo>
                <a:close/>
                <a:moveTo>
                  <a:pt x="54571" y="31024"/>
                </a:moveTo>
                <a:cubicBezTo>
                  <a:pt x="54799" y="30928"/>
                  <a:pt x="54933" y="30985"/>
                  <a:pt x="55104" y="30795"/>
                </a:cubicBezTo>
                <a:cubicBezTo>
                  <a:pt x="54837" y="30890"/>
                  <a:pt x="54609" y="30757"/>
                  <a:pt x="54571" y="31024"/>
                </a:cubicBezTo>
                <a:close/>
                <a:moveTo>
                  <a:pt x="55522" y="30757"/>
                </a:moveTo>
                <a:cubicBezTo>
                  <a:pt x="55674" y="30757"/>
                  <a:pt x="55979" y="30738"/>
                  <a:pt x="55979" y="30548"/>
                </a:cubicBezTo>
                <a:cubicBezTo>
                  <a:pt x="55884" y="30643"/>
                  <a:pt x="55579" y="30643"/>
                  <a:pt x="55522" y="30757"/>
                </a:cubicBezTo>
                <a:close/>
                <a:moveTo>
                  <a:pt x="53810" y="31195"/>
                </a:moveTo>
                <a:cubicBezTo>
                  <a:pt x="54134" y="31138"/>
                  <a:pt x="54191" y="31024"/>
                  <a:pt x="54457" y="31043"/>
                </a:cubicBezTo>
                <a:cubicBezTo>
                  <a:pt x="54362" y="30833"/>
                  <a:pt x="53886" y="31100"/>
                  <a:pt x="53810" y="31195"/>
                </a:cubicBezTo>
                <a:close/>
                <a:moveTo>
                  <a:pt x="54343" y="31385"/>
                </a:moveTo>
                <a:cubicBezTo>
                  <a:pt x="54210" y="31461"/>
                  <a:pt x="53905" y="31423"/>
                  <a:pt x="53886" y="31537"/>
                </a:cubicBezTo>
                <a:cubicBezTo>
                  <a:pt x="54210" y="31594"/>
                  <a:pt x="54761" y="31195"/>
                  <a:pt x="55161" y="31366"/>
                </a:cubicBezTo>
                <a:cubicBezTo>
                  <a:pt x="55237" y="31328"/>
                  <a:pt x="55123" y="31176"/>
                  <a:pt x="55237" y="31138"/>
                </a:cubicBezTo>
                <a:cubicBezTo>
                  <a:pt x="55332" y="31309"/>
                  <a:pt x="55655" y="31157"/>
                  <a:pt x="55655" y="31062"/>
                </a:cubicBezTo>
                <a:cubicBezTo>
                  <a:pt x="55408" y="31138"/>
                  <a:pt x="55256" y="31062"/>
                  <a:pt x="55446" y="30947"/>
                </a:cubicBezTo>
                <a:cubicBezTo>
                  <a:pt x="55294" y="31100"/>
                  <a:pt x="54894" y="30947"/>
                  <a:pt x="54723" y="31157"/>
                </a:cubicBezTo>
                <a:cubicBezTo>
                  <a:pt x="54856" y="31214"/>
                  <a:pt x="54914" y="31062"/>
                  <a:pt x="55047" y="31195"/>
                </a:cubicBezTo>
                <a:cubicBezTo>
                  <a:pt x="54894" y="31385"/>
                  <a:pt x="54495" y="31138"/>
                  <a:pt x="54590" y="31347"/>
                </a:cubicBezTo>
                <a:cubicBezTo>
                  <a:pt x="54210" y="31480"/>
                  <a:pt x="54457" y="31119"/>
                  <a:pt x="54229" y="31157"/>
                </a:cubicBezTo>
                <a:cubicBezTo>
                  <a:pt x="54058" y="31271"/>
                  <a:pt x="54172" y="31385"/>
                  <a:pt x="54343" y="31385"/>
                </a:cubicBezTo>
                <a:close/>
                <a:moveTo>
                  <a:pt x="39278" y="34618"/>
                </a:moveTo>
                <a:cubicBezTo>
                  <a:pt x="39488" y="34542"/>
                  <a:pt x="39830" y="34676"/>
                  <a:pt x="39925" y="34466"/>
                </a:cubicBezTo>
                <a:cubicBezTo>
                  <a:pt x="39602" y="34485"/>
                  <a:pt x="39488" y="34390"/>
                  <a:pt x="39278" y="34618"/>
                </a:cubicBezTo>
                <a:close/>
                <a:moveTo>
                  <a:pt x="52003" y="31841"/>
                </a:moveTo>
                <a:cubicBezTo>
                  <a:pt x="52194" y="31803"/>
                  <a:pt x="52365" y="31727"/>
                  <a:pt x="52460" y="31632"/>
                </a:cubicBezTo>
                <a:cubicBezTo>
                  <a:pt x="52327" y="31708"/>
                  <a:pt x="51927" y="31651"/>
                  <a:pt x="52003" y="31841"/>
                </a:cubicBezTo>
                <a:close/>
                <a:moveTo>
                  <a:pt x="53525" y="31613"/>
                </a:moveTo>
                <a:cubicBezTo>
                  <a:pt x="53772" y="31708"/>
                  <a:pt x="53715" y="31518"/>
                  <a:pt x="53734" y="31423"/>
                </a:cubicBezTo>
                <a:cubicBezTo>
                  <a:pt x="53639" y="31442"/>
                  <a:pt x="53506" y="31442"/>
                  <a:pt x="53506" y="31518"/>
                </a:cubicBezTo>
                <a:cubicBezTo>
                  <a:pt x="53563" y="31518"/>
                  <a:pt x="53544" y="31575"/>
                  <a:pt x="53525" y="31613"/>
                </a:cubicBezTo>
                <a:close/>
                <a:moveTo>
                  <a:pt x="56302" y="30909"/>
                </a:moveTo>
                <a:cubicBezTo>
                  <a:pt x="55979" y="30966"/>
                  <a:pt x="55903" y="31005"/>
                  <a:pt x="55693" y="30985"/>
                </a:cubicBezTo>
                <a:cubicBezTo>
                  <a:pt x="55788" y="31195"/>
                  <a:pt x="56188" y="31043"/>
                  <a:pt x="56302" y="30909"/>
                </a:cubicBezTo>
                <a:close/>
                <a:moveTo>
                  <a:pt x="32906" y="36159"/>
                </a:moveTo>
                <a:cubicBezTo>
                  <a:pt x="32963" y="36235"/>
                  <a:pt x="32849" y="36311"/>
                  <a:pt x="32944" y="36311"/>
                </a:cubicBezTo>
                <a:cubicBezTo>
                  <a:pt x="33230" y="36178"/>
                  <a:pt x="33458" y="36235"/>
                  <a:pt x="33857" y="36159"/>
                </a:cubicBezTo>
                <a:cubicBezTo>
                  <a:pt x="33857" y="35931"/>
                  <a:pt x="33915" y="36121"/>
                  <a:pt x="34238" y="35912"/>
                </a:cubicBezTo>
                <a:cubicBezTo>
                  <a:pt x="34143" y="36178"/>
                  <a:pt x="34618" y="35779"/>
                  <a:pt x="34808" y="35912"/>
                </a:cubicBezTo>
                <a:cubicBezTo>
                  <a:pt x="34770" y="35779"/>
                  <a:pt x="34656" y="35760"/>
                  <a:pt x="34751" y="35646"/>
                </a:cubicBezTo>
                <a:cubicBezTo>
                  <a:pt x="34599" y="35817"/>
                  <a:pt x="34428" y="35779"/>
                  <a:pt x="34371" y="35665"/>
                </a:cubicBezTo>
                <a:cubicBezTo>
                  <a:pt x="33934" y="35969"/>
                  <a:pt x="33325" y="36064"/>
                  <a:pt x="32925" y="36159"/>
                </a:cubicBezTo>
                <a:close/>
                <a:moveTo>
                  <a:pt x="33610" y="36216"/>
                </a:moveTo>
                <a:cubicBezTo>
                  <a:pt x="33610" y="36368"/>
                  <a:pt x="33762" y="36292"/>
                  <a:pt x="33781" y="36387"/>
                </a:cubicBezTo>
                <a:cubicBezTo>
                  <a:pt x="33572" y="36368"/>
                  <a:pt x="33648" y="36425"/>
                  <a:pt x="33420" y="36463"/>
                </a:cubicBezTo>
                <a:cubicBezTo>
                  <a:pt x="33401" y="36425"/>
                  <a:pt x="33458" y="36406"/>
                  <a:pt x="33458" y="36349"/>
                </a:cubicBezTo>
                <a:cubicBezTo>
                  <a:pt x="33363" y="36387"/>
                  <a:pt x="33230" y="36387"/>
                  <a:pt x="33230" y="36463"/>
                </a:cubicBezTo>
                <a:cubicBezTo>
                  <a:pt x="33401" y="36444"/>
                  <a:pt x="33154" y="36559"/>
                  <a:pt x="33211" y="36616"/>
                </a:cubicBezTo>
                <a:cubicBezTo>
                  <a:pt x="33325" y="36635"/>
                  <a:pt x="33439" y="36654"/>
                  <a:pt x="33591" y="36654"/>
                </a:cubicBezTo>
                <a:cubicBezTo>
                  <a:pt x="33705" y="36330"/>
                  <a:pt x="34257" y="36463"/>
                  <a:pt x="34713" y="36349"/>
                </a:cubicBezTo>
                <a:cubicBezTo>
                  <a:pt x="34561" y="36121"/>
                  <a:pt x="34656" y="36159"/>
                  <a:pt x="34866" y="36216"/>
                </a:cubicBezTo>
                <a:cubicBezTo>
                  <a:pt x="34904" y="35874"/>
                  <a:pt x="34485" y="36140"/>
                  <a:pt x="34333" y="36064"/>
                </a:cubicBezTo>
                <a:cubicBezTo>
                  <a:pt x="34314" y="36254"/>
                  <a:pt x="34637" y="36007"/>
                  <a:pt x="34561" y="36273"/>
                </a:cubicBezTo>
                <a:cubicBezTo>
                  <a:pt x="34333" y="36292"/>
                  <a:pt x="34333" y="36330"/>
                  <a:pt x="34181" y="36197"/>
                </a:cubicBezTo>
                <a:cubicBezTo>
                  <a:pt x="34181" y="36254"/>
                  <a:pt x="34219" y="36330"/>
                  <a:pt x="34143" y="36368"/>
                </a:cubicBezTo>
                <a:cubicBezTo>
                  <a:pt x="34029" y="36216"/>
                  <a:pt x="33762" y="36463"/>
                  <a:pt x="33857" y="36216"/>
                </a:cubicBezTo>
                <a:cubicBezTo>
                  <a:pt x="33762" y="36235"/>
                  <a:pt x="33686" y="36235"/>
                  <a:pt x="33610" y="36216"/>
                </a:cubicBezTo>
                <a:close/>
                <a:moveTo>
                  <a:pt x="52935" y="31803"/>
                </a:moveTo>
                <a:cubicBezTo>
                  <a:pt x="53049" y="31746"/>
                  <a:pt x="53373" y="31803"/>
                  <a:pt x="53278" y="31613"/>
                </a:cubicBezTo>
                <a:cubicBezTo>
                  <a:pt x="53183" y="31632"/>
                  <a:pt x="53145" y="31670"/>
                  <a:pt x="53107" y="31708"/>
                </a:cubicBezTo>
                <a:cubicBezTo>
                  <a:pt x="53088" y="31651"/>
                  <a:pt x="53049" y="31594"/>
                  <a:pt x="52954" y="31632"/>
                </a:cubicBezTo>
                <a:cubicBezTo>
                  <a:pt x="52973" y="31708"/>
                  <a:pt x="52954" y="31746"/>
                  <a:pt x="52935" y="31803"/>
                </a:cubicBezTo>
                <a:close/>
                <a:moveTo>
                  <a:pt x="36482" y="35322"/>
                </a:moveTo>
                <a:cubicBezTo>
                  <a:pt x="37072" y="35113"/>
                  <a:pt x="36064" y="35398"/>
                  <a:pt x="36007" y="35379"/>
                </a:cubicBezTo>
                <a:cubicBezTo>
                  <a:pt x="36026" y="35589"/>
                  <a:pt x="36387" y="35341"/>
                  <a:pt x="36482" y="35322"/>
                </a:cubicBezTo>
                <a:close/>
                <a:moveTo>
                  <a:pt x="50234" y="32336"/>
                </a:moveTo>
                <a:cubicBezTo>
                  <a:pt x="50291" y="32564"/>
                  <a:pt x="50596" y="32355"/>
                  <a:pt x="50729" y="32336"/>
                </a:cubicBezTo>
                <a:cubicBezTo>
                  <a:pt x="51262" y="32260"/>
                  <a:pt x="51775" y="32108"/>
                  <a:pt x="52384" y="31860"/>
                </a:cubicBezTo>
                <a:cubicBezTo>
                  <a:pt x="51604" y="31975"/>
                  <a:pt x="51071" y="32298"/>
                  <a:pt x="50234" y="32336"/>
                </a:cubicBezTo>
                <a:close/>
                <a:moveTo>
                  <a:pt x="49036" y="32907"/>
                </a:moveTo>
                <a:cubicBezTo>
                  <a:pt x="49112" y="32869"/>
                  <a:pt x="49302" y="32678"/>
                  <a:pt x="49607" y="32640"/>
                </a:cubicBezTo>
                <a:cubicBezTo>
                  <a:pt x="49550" y="32716"/>
                  <a:pt x="49569" y="32773"/>
                  <a:pt x="49702" y="32773"/>
                </a:cubicBezTo>
                <a:cubicBezTo>
                  <a:pt x="49664" y="32621"/>
                  <a:pt x="49911" y="32602"/>
                  <a:pt x="49816" y="32431"/>
                </a:cubicBezTo>
                <a:cubicBezTo>
                  <a:pt x="49321" y="32469"/>
                  <a:pt x="48751" y="32907"/>
                  <a:pt x="48199" y="32773"/>
                </a:cubicBezTo>
                <a:cubicBezTo>
                  <a:pt x="48332" y="33059"/>
                  <a:pt x="47781" y="32964"/>
                  <a:pt x="47571" y="33078"/>
                </a:cubicBezTo>
                <a:cubicBezTo>
                  <a:pt x="47571" y="33002"/>
                  <a:pt x="47629" y="32983"/>
                  <a:pt x="47590" y="32907"/>
                </a:cubicBezTo>
                <a:cubicBezTo>
                  <a:pt x="47514" y="33097"/>
                  <a:pt x="47077" y="32926"/>
                  <a:pt x="47172" y="33268"/>
                </a:cubicBezTo>
                <a:cubicBezTo>
                  <a:pt x="47381" y="33173"/>
                  <a:pt x="47400" y="33306"/>
                  <a:pt x="47324" y="33401"/>
                </a:cubicBezTo>
                <a:cubicBezTo>
                  <a:pt x="47629" y="33268"/>
                  <a:pt x="47667" y="33306"/>
                  <a:pt x="47971" y="33192"/>
                </a:cubicBezTo>
                <a:cubicBezTo>
                  <a:pt x="48085" y="33097"/>
                  <a:pt x="47876" y="33097"/>
                  <a:pt x="48009" y="33040"/>
                </a:cubicBezTo>
                <a:cubicBezTo>
                  <a:pt x="48180" y="33059"/>
                  <a:pt x="48161" y="33002"/>
                  <a:pt x="48427" y="32945"/>
                </a:cubicBezTo>
                <a:cubicBezTo>
                  <a:pt x="48370" y="33040"/>
                  <a:pt x="48389" y="33078"/>
                  <a:pt x="48503" y="33078"/>
                </a:cubicBezTo>
                <a:cubicBezTo>
                  <a:pt x="48484" y="32983"/>
                  <a:pt x="48523" y="32907"/>
                  <a:pt x="48656" y="32888"/>
                </a:cubicBezTo>
                <a:cubicBezTo>
                  <a:pt x="48618" y="33211"/>
                  <a:pt x="49093" y="32640"/>
                  <a:pt x="49036" y="32907"/>
                </a:cubicBezTo>
                <a:close/>
                <a:moveTo>
                  <a:pt x="41979" y="34390"/>
                </a:moveTo>
                <a:cubicBezTo>
                  <a:pt x="41960" y="34314"/>
                  <a:pt x="41922" y="34219"/>
                  <a:pt x="42074" y="34219"/>
                </a:cubicBezTo>
                <a:cubicBezTo>
                  <a:pt x="42093" y="34352"/>
                  <a:pt x="41979" y="34333"/>
                  <a:pt x="42112" y="34428"/>
                </a:cubicBezTo>
                <a:cubicBezTo>
                  <a:pt x="42017" y="34447"/>
                  <a:pt x="41808" y="34428"/>
                  <a:pt x="41903" y="34580"/>
                </a:cubicBezTo>
                <a:cubicBezTo>
                  <a:pt x="42683" y="34466"/>
                  <a:pt x="42854" y="34276"/>
                  <a:pt x="43634" y="34257"/>
                </a:cubicBezTo>
                <a:cubicBezTo>
                  <a:pt x="43273" y="34371"/>
                  <a:pt x="43140" y="34314"/>
                  <a:pt x="42645" y="34580"/>
                </a:cubicBezTo>
                <a:cubicBezTo>
                  <a:pt x="43064" y="34580"/>
                  <a:pt x="44186" y="34162"/>
                  <a:pt x="44851" y="34048"/>
                </a:cubicBezTo>
                <a:cubicBezTo>
                  <a:pt x="44851" y="33953"/>
                  <a:pt x="44737" y="33934"/>
                  <a:pt x="44813" y="33877"/>
                </a:cubicBezTo>
                <a:cubicBezTo>
                  <a:pt x="44966" y="34010"/>
                  <a:pt x="45346" y="33896"/>
                  <a:pt x="45346" y="33763"/>
                </a:cubicBezTo>
                <a:cubicBezTo>
                  <a:pt x="45175" y="33744"/>
                  <a:pt x="45346" y="33724"/>
                  <a:pt x="45175" y="33534"/>
                </a:cubicBezTo>
                <a:cubicBezTo>
                  <a:pt x="44357" y="33839"/>
                  <a:pt x="43919" y="33782"/>
                  <a:pt x="43235" y="34124"/>
                </a:cubicBezTo>
                <a:cubicBezTo>
                  <a:pt x="42987" y="34067"/>
                  <a:pt x="42588" y="34086"/>
                  <a:pt x="42588" y="34314"/>
                </a:cubicBezTo>
                <a:cubicBezTo>
                  <a:pt x="42493" y="34048"/>
                  <a:pt x="42208" y="34428"/>
                  <a:pt x="42170" y="34143"/>
                </a:cubicBezTo>
                <a:cubicBezTo>
                  <a:pt x="42055" y="34200"/>
                  <a:pt x="41770" y="34162"/>
                  <a:pt x="41770" y="34276"/>
                </a:cubicBezTo>
                <a:cubicBezTo>
                  <a:pt x="41903" y="34238"/>
                  <a:pt x="41865" y="34409"/>
                  <a:pt x="41979" y="34390"/>
                </a:cubicBezTo>
                <a:close/>
                <a:moveTo>
                  <a:pt x="45955" y="33686"/>
                </a:moveTo>
                <a:cubicBezTo>
                  <a:pt x="46031" y="33667"/>
                  <a:pt x="46107" y="33648"/>
                  <a:pt x="46202" y="33648"/>
                </a:cubicBezTo>
                <a:cubicBezTo>
                  <a:pt x="46183" y="33572"/>
                  <a:pt x="46164" y="33496"/>
                  <a:pt x="46145" y="33439"/>
                </a:cubicBezTo>
                <a:cubicBezTo>
                  <a:pt x="45955" y="33420"/>
                  <a:pt x="45707" y="33610"/>
                  <a:pt x="45669" y="33534"/>
                </a:cubicBezTo>
                <a:cubicBezTo>
                  <a:pt x="45669" y="33458"/>
                  <a:pt x="45764" y="33439"/>
                  <a:pt x="45764" y="33363"/>
                </a:cubicBezTo>
                <a:cubicBezTo>
                  <a:pt x="45555" y="33382"/>
                  <a:pt x="45498" y="33705"/>
                  <a:pt x="45650" y="33763"/>
                </a:cubicBezTo>
                <a:cubicBezTo>
                  <a:pt x="45555" y="33629"/>
                  <a:pt x="45822" y="33572"/>
                  <a:pt x="45784" y="33724"/>
                </a:cubicBezTo>
                <a:cubicBezTo>
                  <a:pt x="45936" y="33744"/>
                  <a:pt x="45974" y="33458"/>
                  <a:pt x="46126" y="33610"/>
                </a:cubicBezTo>
                <a:cubicBezTo>
                  <a:pt x="46050" y="33629"/>
                  <a:pt x="45955" y="33629"/>
                  <a:pt x="45955" y="33686"/>
                </a:cubicBezTo>
                <a:close/>
                <a:moveTo>
                  <a:pt x="32336" y="36387"/>
                </a:moveTo>
                <a:cubicBezTo>
                  <a:pt x="32260" y="36406"/>
                  <a:pt x="32184" y="36425"/>
                  <a:pt x="32089" y="36425"/>
                </a:cubicBezTo>
                <a:cubicBezTo>
                  <a:pt x="32069" y="36654"/>
                  <a:pt x="32241" y="36597"/>
                  <a:pt x="32336" y="36654"/>
                </a:cubicBezTo>
                <a:cubicBezTo>
                  <a:pt x="32146" y="36711"/>
                  <a:pt x="32050" y="36673"/>
                  <a:pt x="32050" y="36502"/>
                </a:cubicBezTo>
                <a:cubicBezTo>
                  <a:pt x="31252" y="36749"/>
                  <a:pt x="30852" y="36730"/>
                  <a:pt x="30186" y="37110"/>
                </a:cubicBezTo>
                <a:cubicBezTo>
                  <a:pt x="30053" y="37015"/>
                  <a:pt x="29216" y="37243"/>
                  <a:pt x="29369" y="37415"/>
                </a:cubicBezTo>
                <a:cubicBezTo>
                  <a:pt x="30110" y="37224"/>
                  <a:pt x="30681" y="36996"/>
                  <a:pt x="31347" y="36977"/>
                </a:cubicBezTo>
                <a:cubicBezTo>
                  <a:pt x="30700" y="37110"/>
                  <a:pt x="30358" y="37300"/>
                  <a:pt x="29692" y="37491"/>
                </a:cubicBezTo>
                <a:cubicBezTo>
                  <a:pt x="29559" y="37434"/>
                  <a:pt x="29768" y="37300"/>
                  <a:pt x="29483" y="37376"/>
                </a:cubicBezTo>
                <a:cubicBezTo>
                  <a:pt x="29292" y="37395"/>
                  <a:pt x="29673" y="37491"/>
                  <a:pt x="29464" y="37548"/>
                </a:cubicBezTo>
                <a:cubicBezTo>
                  <a:pt x="29330" y="37434"/>
                  <a:pt x="29292" y="37491"/>
                  <a:pt x="29407" y="37605"/>
                </a:cubicBezTo>
                <a:cubicBezTo>
                  <a:pt x="29197" y="37681"/>
                  <a:pt x="29102" y="37567"/>
                  <a:pt x="28969" y="37548"/>
                </a:cubicBezTo>
                <a:cubicBezTo>
                  <a:pt x="29197" y="37833"/>
                  <a:pt x="28265" y="37776"/>
                  <a:pt x="28208" y="38080"/>
                </a:cubicBezTo>
                <a:cubicBezTo>
                  <a:pt x="28398" y="38042"/>
                  <a:pt x="28608" y="38004"/>
                  <a:pt x="28798" y="37966"/>
                </a:cubicBezTo>
                <a:cubicBezTo>
                  <a:pt x="28779" y="37871"/>
                  <a:pt x="28817" y="37814"/>
                  <a:pt x="28874" y="37776"/>
                </a:cubicBezTo>
                <a:cubicBezTo>
                  <a:pt x="29350" y="37795"/>
                  <a:pt x="30015" y="37529"/>
                  <a:pt x="30224" y="37586"/>
                </a:cubicBezTo>
                <a:cubicBezTo>
                  <a:pt x="30167" y="37586"/>
                  <a:pt x="30148" y="37567"/>
                  <a:pt x="30129" y="37510"/>
                </a:cubicBezTo>
                <a:cubicBezTo>
                  <a:pt x="30301" y="37529"/>
                  <a:pt x="30453" y="37243"/>
                  <a:pt x="30510" y="37472"/>
                </a:cubicBezTo>
                <a:cubicBezTo>
                  <a:pt x="30434" y="37491"/>
                  <a:pt x="30358" y="37415"/>
                  <a:pt x="30320" y="37510"/>
                </a:cubicBezTo>
                <a:cubicBezTo>
                  <a:pt x="30415" y="37567"/>
                  <a:pt x="30472" y="37643"/>
                  <a:pt x="30643" y="37548"/>
                </a:cubicBezTo>
                <a:cubicBezTo>
                  <a:pt x="30339" y="37186"/>
                  <a:pt x="31499" y="37205"/>
                  <a:pt x="31518" y="37205"/>
                </a:cubicBezTo>
                <a:cubicBezTo>
                  <a:pt x="31822" y="37091"/>
                  <a:pt x="31917" y="37034"/>
                  <a:pt x="32108" y="37015"/>
                </a:cubicBezTo>
                <a:cubicBezTo>
                  <a:pt x="32469" y="36996"/>
                  <a:pt x="32849" y="36654"/>
                  <a:pt x="33154" y="36692"/>
                </a:cubicBezTo>
                <a:cubicBezTo>
                  <a:pt x="33154" y="36559"/>
                  <a:pt x="33021" y="36597"/>
                  <a:pt x="33040" y="36444"/>
                </a:cubicBezTo>
                <a:cubicBezTo>
                  <a:pt x="32849" y="36444"/>
                  <a:pt x="32887" y="36540"/>
                  <a:pt x="32754" y="36559"/>
                </a:cubicBezTo>
                <a:cubicBezTo>
                  <a:pt x="32773" y="36387"/>
                  <a:pt x="32697" y="36425"/>
                  <a:pt x="32754" y="36292"/>
                </a:cubicBezTo>
                <a:cubicBezTo>
                  <a:pt x="32621" y="36387"/>
                  <a:pt x="32146" y="36559"/>
                  <a:pt x="32336" y="36387"/>
                </a:cubicBezTo>
                <a:close/>
                <a:moveTo>
                  <a:pt x="46240" y="33515"/>
                </a:moveTo>
                <a:cubicBezTo>
                  <a:pt x="46430" y="33382"/>
                  <a:pt x="46620" y="33496"/>
                  <a:pt x="46754" y="33306"/>
                </a:cubicBezTo>
                <a:cubicBezTo>
                  <a:pt x="46601" y="33382"/>
                  <a:pt x="46164" y="33325"/>
                  <a:pt x="46240" y="33515"/>
                </a:cubicBezTo>
                <a:close/>
                <a:moveTo>
                  <a:pt x="119356" y="17747"/>
                </a:moveTo>
                <a:cubicBezTo>
                  <a:pt x="119508" y="17880"/>
                  <a:pt x="119927" y="17956"/>
                  <a:pt x="120098" y="17690"/>
                </a:cubicBezTo>
                <a:cubicBezTo>
                  <a:pt x="120041" y="17386"/>
                  <a:pt x="119394" y="17481"/>
                  <a:pt x="119356" y="17747"/>
                </a:cubicBezTo>
                <a:close/>
                <a:moveTo>
                  <a:pt x="40572" y="35132"/>
                </a:moveTo>
                <a:cubicBezTo>
                  <a:pt x="39982" y="35284"/>
                  <a:pt x="40895" y="35151"/>
                  <a:pt x="41238" y="35037"/>
                </a:cubicBezTo>
                <a:cubicBezTo>
                  <a:pt x="41637" y="34904"/>
                  <a:pt x="42208" y="34733"/>
                  <a:pt x="42607" y="34637"/>
                </a:cubicBezTo>
                <a:cubicBezTo>
                  <a:pt x="42227" y="34352"/>
                  <a:pt x="41542" y="34904"/>
                  <a:pt x="41314" y="34752"/>
                </a:cubicBezTo>
                <a:cubicBezTo>
                  <a:pt x="41276" y="34942"/>
                  <a:pt x="40819" y="34961"/>
                  <a:pt x="40572" y="35132"/>
                </a:cubicBezTo>
                <a:close/>
                <a:moveTo>
                  <a:pt x="47096" y="34029"/>
                </a:moveTo>
                <a:cubicBezTo>
                  <a:pt x="47495" y="34010"/>
                  <a:pt x="47838" y="34029"/>
                  <a:pt x="47933" y="33858"/>
                </a:cubicBezTo>
                <a:cubicBezTo>
                  <a:pt x="48085" y="33801"/>
                  <a:pt x="47952" y="34105"/>
                  <a:pt x="48142" y="33972"/>
                </a:cubicBezTo>
                <a:cubicBezTo>
                  <a:pt x="48389" y="33515"/>
                  <a:pt x="49264" y="33858"/>
                  <a:pt x="49397" y="33382"/>
                </a:cubicBezTo>
                <a:cubicBezTo>
                  <a:pt x="48884" y="33553"/>
                  <a:pt x="48656" y="33363"/>
                  <a:pt x="48123" y="33553"/>
                </a:cubicBezTo>
                <a:cubicBezTo>
                  <a:pt x="48142" y="33629"/>
                  <a:pt x="48161" y="33724"/>
                  <a:pt x="48028" y="33724"/>
                </a:cubicBezTo>
                <a:cubicBezTo>
                  <a:pt x="48104" y="33477"/>
                  <a:pt x="47857" y="33915"/>
                  <a:pt x="47648" y="33705"/>
                </a:cubicBezTo>
                <a:cubicBezTo>
                  <a:pt x="47457" y="34067"/>
                  <a:pt x="47362" y="33782"/>
                  <a:pt x="47096" y="34048"/>
                </a:cubicBezTo>
                <a:close/>
                <a:moveTo>
                  <a:pt x="35094" y="36654"/>
                </a:moveTo>
                <a:cubicBezTo>
                  <a:pt x="34942" y="36692"/>
                  <a:pt x="34885" y="36768"/>
                  <a:pt x="34675" y="36787"/>
                </a:cubicBezTo>
                <a:cubicBezTo>
                  <a:pt x="34675" y="36958"/>
                  <a:pt x="34828" y="36920"/>
                  <a:pt x="34732" y="37053"/>
                </a:cubicBezTo>
                <a:cubicBezTo>
                  <a:pt x="34923" y="36863"/>
                  <a:pt x="35037" y="36844"/>
                  <a:pt x="35094" y="36654"/>
                </a:cubicBezTo>
                <a:close/>
                <a:moveTo>
                  <a:pt x="48732" y="34010"/>
                </a:moveTo>
                <a:cubicBezTo>
                  <a:pt x="48713" y="33915"/>
                  <a:pt x="48903" y="33934"/>
                  <a:pt x="48865" y="33820"/>
                </a:cubicBezTo>
                <a:cubicBezTo>
                  <a:pt x="48580" y="33991"/>
                  <a:pt x="48656" y="33858"/>
                  <a:pt x="48484" y="33782"/>
                </a:cubicBezTo>
                <a:cubicBezTo>
                  <a:pt x="48503" y="33934"/>
                  <a:pt x="48180" y="33934"/>
                  <a:pt x="48047" y="34105"/>
                </a:cubicBezTo>
                <a:cubicBezTo>
                  <a:pt x="48408" y="34162"/>
                  <a:pt x="48465" y="33839"/>
                  <a:pt x="48713" y="34010"/>
                </a:cubicBezTo>
                <a:close/>
                <a:moveTo>
                  <a:pt x="20524" y="40192"/>
                </a:moveTo>
                <a:cubicBezTo>
                  <a:pt x="20923" y="40039"/>
                  <a:pt x="21513" y="39963"/>
                  <a:pt x="21437" y="39773"/>
                </a:cubicBezTo>
                <a:cubicBezTo>
                  <a:pt x="21152" y="39944"/>
                  <a:pt x="20562" y="40020"/>
                  <a:pt x="20524" y="40192"/>
                </a:cubicBezTo>
                <a:close/>
                <a:moveTo>
                  <a:pt x="56720" y="32488"/>
                </a:moveTo>
                <a:cubicBezTo>
                  <a:pt x="56701" y="32412"/>
                  <a:pt x="56663" y="32374"/>
                  <a:pt x="56625" y="32336"/>
                </a:cubicBezTo>
                <a:cubicBezTo>
                  <a:pt x="56663" y="32317"/>
                  <a:pt x="56740" y="32317"/>
                  <a:pt x="56740" y="32260"/>
                </a:cubicBezTo>
                <a:lnTo>
                  <a:pt x="56435" y="32336"/>
                </a:lnTo>
                <a:cubicBezTo>
                  <a:pt x="56435" y="32507"/>
                  <a:pt x="56625" y="32450"/>
                  <a:pt x="56720" y="32488"/>
                </a:cubicBezTo>
                <a:close/>
                <a:moveTo>
                  <a:pt x="120745" y="19554"/>
                </a:moveTo>
                <a:cubicBezTo>
                  <a:pt x="120726" y="19687"/>
                  <a:pt x="120726" y="19725"/>
                  <a:pt x="120707" y="19934"/>
                </a:cubicBezTo>
                <a:cubicBezTo>
                  <a:pt x="121467" y="20144"/>
                  <a:pt x="122171" y="19364"/>
                  <a:pt x="121848" y="18546"/>
                </a:cubicBezTo>
                <a:cubicBezTo>
                  <a:pt x="121524" y="18584"/>
                  <a:pt x="120916" y="18337"/>
                  <a:pt x="120878" y="18755"/>
                </a:cubicBezTo>
                <a:cubicBezTo>
                  <a:pt x="121239" y="18850"/>
                  <a:pt x="121448" y="19078"/>
                  <a:pt x="121658" y="19174"/>
                </a:cubicBezTo>
                <a:cubicBezTo>
                  <a:pt x="121582" y="19212"/>
                  <a:pt x="121563" y="19288"/>
                  <a:pt x="121429" y="19288"/>
                </a:cubicBezTo>
                <a:cubicBezTo>
                  <a:pt x="121410" y="19459"/>
                  <a:pt x="121620" y="19364"/>
                  <a:pt x="121658" y="19459"/>
                </a:cubicBezTo>
                <a:cubicBezTo>
                  <a:pt x="121429" y="19459"/>
                  <a:pt x="121106" y="19516"/>
                  <a:pt x="120745" y="19554"/>
                </a:cubicBezTo>
                <a:close/>
                <a:moveTo>
                  <a:pt x="67867" y="30491"/>
                </a:moveTo>
                <a:cubicBezTo>
                  <a:pt x="68019" y="30510"/>
                  <a:pt x="68152" y="30510"/>
                  <a:pt x="68209" y="30358"/>
                </a:cubicBezTo>
                <a:cubicBezTo>
                  <a:pt x="68038" y="30358"/>
                  <a:pt x="67924" y="30358"/>
                  <a:pt x="67867" y="30491"/>
                </a:cubicBezTo>
                <a:close/>
                <a:moveTo>
                  <a:pt x="75076" y="29140"/>
                </a:moveTo>
                <a:cubicBezTo>
                  <a:pt x="75266" y="29179"/>
                  <a:pt x="75779" y="29331"/>
                  <a:pt x="75627" y="29083"/>
                </a:cubicBezTo>
                <a:cubicBezTo>
                  <a:pt x="75608" y="29217"/>
                  <a:pt x="75418" y="29007"/>
                  <a:pt x="75532" y="28931"/>
                </a:cubicBezTo>
                <a:cubicBezTo>
                  <a:pt x="75380" y="28988"/>
                  <a:pt x="75266" y="29045"/>
                  <a:pt x="75171" y="29007"/>
                </a:cubicBezTo>
                <a:cubicBezTo>
                  <a:pt x="75152" y="28931"/>
                  <a:pt x="75342" y="28950"/>
                  <a:pt x="75323" y="28874"/>
                </a:cubicBezTo>
                <a:cubicBezTo>
                  <a:pt x="75152" y="28950"/>
                  <a:pt x="75133" y="28836"/>
                  <a:pt x="75019" y="28836"/>
                </a:cubicBezTo>
                <a:cubicBezTo>
                  <a:pt x="75000" y="29026"/>
                  <a:pt x="75171" y="29026"/>
                  <a:pt x="75076" y="29140"/>
                </a:cubicBezTo>
                <a:close/>
                <a:moveTo>
                  <a:pt x="74752" y="29369"/>
                </a:moveTo>
                <a:cubicBezTo>
                  <a:pt x="74467" y="29140"/>
                  <a:pt x="74942" y="29102"/>
                  <a:pt x="74961" y="28893"/>
                </a:cubicBezTo>
                <a:cubicBezTo>
                  <a:pt x="74733" y="28950"/>
                  <a:pt x="74087" y="29426"/>
                  <a:pt x="74752" y="29369"/>
                </a:cubicBezTo>
                <a:close/>
                <a:moveTo>
                  <a:pt x="77529" y="28665"/>
                </a:moveTo>
                <a:cubicBezTo>
                  <a:pt x="77377" y="28608"/>
                  <a:pt x="77415" y="28551"/>
                  <a:pt x="77415" y="28418"/>
                </a:cubicBezTo>
                <a:cubicBezTo>
                  <a:pt x="77320" y="28475"/>
                  <a:pt x="77187" y="28494"/>
                  <a:pt x="77149" y="28589"/>
                </a:cubicBezTo>
                <a:cubicBezTo>
                  <a:pt x="77491" y="28437"/>
                  <a:pt x="77320" y="28874"/>
                  <a:pt x="77529" y="28665"/>
                </a:cubicBezTo>
                <a:close/>
                <a:moveTo>
                  <a:pt x="74029" y="29521"/>
                </a:moveTo>
                <a:cubicBezTo>
                  <a:pt x="74201" y="29445"/>
                  <a:pt x="74201" y="29445"/>
                  <a:pt x="74391" y="29445"/>
                </a:cubicBezTo>
                <a:cubicBezTo>
                  <a:pt x="74372" y="29369"/>
                  <a:pt x="74353" y="29274"/>
                  <a:pt x="74334" y="29198"/>
                </a:cubicBezTo>
                <a:cubicBezTo>
                  <a:pt x="74182" y="29179"/>
                  <a:pt x="74144" y="29464"/>
                  <a:pt x="73991" y="29312"/>
                </a:cubicBezTo>
                <a:cubicBezTo>
                  <a:pt x="74048" y="29312"/>
                  <a:pt x="74029" y="29236"/>
                  <a:pt x="73915" y="29274"/>
                </a:cubicBezTo>
                <a:cubicBezTo>
                  <a:pt x="73915" y="29407"/>
                  <a:pt x="74048" y="29369"/>
                  <a:pt x="74029" y="29521"/>
                </a:cubicBezTo>
                <a:close/>
                <a:moveTo>
                  <a:pt x="64481" y="31651"/>
                </a:moveTo>
                <a:cubicBezTo>
                  <a:pt x="64690" y="31689"/>
                  <a:pt x="64595" y="31271"/>
                  <a:pt x="64424" y="31404"/>
                </a:cubicBezTo>
                <a:cubicBezTo>
                  <a:pt x="64443" y="31480"/>
                  <a:pt x="64462" y="31575"/>
                  <a:pt x="64481" y="31651"/>
                </a:cubicBezTo>
                <a:close/>
                <a:moveTo>
                  <a:pt x="71519" y="30015"/>
                </a:moveTo>
                <a:cubicBezTo>
                  <a:pt x="71462" y="30111"/>
                  <a:pt x="71481" y="30168"/>
                  <a:pt x="71614" y="30168"/>
                </a:cubicBezTo>
                <a:cubicBezTo>
                  <a:pt x="71595" y="30073"/>
                  <a:pt x="71576" y="29996"/>
                  <a:pt x="71557" y="29901"/>
                </a:cubicBezTo>
                <a:cubicBezTo>
                  <a:pt x="71500" y="29920"/>
                  <a:pt x="71424" y="29920"/>
                  <a:pt x="71367" y="29939"/>
                </a:cubicBezTo>
                <a:cubicBezTo>
                  <a:pt x="71386" y="29996"/>
                  <a:pt x="71424" y="30053"/>
                  <a:pt x="71519" y="30015"/>
                </a:cubicBezTo>
                <a:close/>
                <a:moveTo>
                  <a:pt x="75247" y="29635"/>
                </a:moveTo>
                <a:cubicBezTo>
                  <a:pt x="75133" y="29502"/>
                  <a:pt x="75114" y="29654"/>
                  <a:pt x="75114" y="29350"/>
                </a:cubicBezTo>
                <a:cubicBezTo>
                  <a:pt x="74904" y="29407"/>
                  <a:pt x="75000" y="29616"/>
                  <a:pt x="74942" y="29654"/>
                </a:cubicBezTo>
                <a:cubicBezTo>
                  <a:pt x="74562" y="29578"/>
                  <a:pt x="74543" y="29806"/>
                  <a:pt x="74201" y="29711"/>
                </a:cubicBezTo>
                <a:cubicBezTo>
                  <a:pt x="74220" y="29768"/>
                  <a:pt x="74201" y="29825"/>
                  <a:pt x="74182" y="29863"/>
                </a:cubicBezTo>
                <a:cubicBezTo>
                  <a:pt x="74771" y="29730"/>
                  <a:pt x="74752" y="29787"/>
                  <a:pt x="75247" y="29635"/>
                </a:cubicBezTo>
                <a:close/>
                <a:moveTo>
                  <a:pt x="65375" y="32051"/>
                </a:moveTo>
                <a:cubicBezTo>
                  <a:pt x="65470" y="32070"/>
                  <a:pt x="65565" y="32089"/>
                  <a:pt x="65698" y="32032"/>
                </a:cubicBezTo>
                <a:cubicBezTo>
                  <a:pt x="65527" y="31879"/>
                  <a:pt x="65660" y="31803"/>
                  <a:pt x="65736" y="31651"/>
                </a:cubicBezTo>
                <a:cubicBezTo>
                  <a:pt x="65660" y="31670"/>
                  <a:pt x="65584" y="31689"/>
                  <a:pt x="65489" y="31708"/>
                </a:cubicBezTo>
                <a:cubicBezTo>
                  <a:pt x="65603" y="31898"/>
                  <a:pt x="65451" y="31956"/>
                  <a:pt x="65375" y="32051"/>
                </a:cubicBezTo>
                <a:close/>
                <a:moveTo>
                  <a:pt x="68342" y="31290"/>
                </a:moveTo>
                <a:cubicBezTo>
                  <a:pt x="68418" y="31271"/>
                  <a:pt x="68513" y="31271"/>
                  <a:pt x="68513" y="31214"/>
                </a:cubicBezTo>
                <a:cubicBezTo>
                  <a:pt x="68323" y="31290"/>
                  <a:pt x="68133" y="31214"/>
                  <a:pt x="67981" y="31385"/>
                </a:cubicBezTo>
                <a:cubicBezTo>
                  <a:pt x="68038" y="31385"/>
                  <a:pt x="68114" y="31347"/>
                  <a:pt x="68114" y="31404"/>
                </a:cubicBezTo>
                <a:cubicBezTo>
                  <a:pt x="68057" y="31423"/>
                  <a:pt x="68000" y="31518"/>
                  <a:pt x="68076" y="31518"/>
                </a:cubicBezTo>
                <a:cubicBezTo>
                  <a:pt x="68114" y="31423"/>
                  <a:pt x="68342" y="31423"/>
                  <a:pt x="68342" y="31309"/>
                </a:cubicBezTo>
                <a:close/>
                <a:moveTo>
                  <a:pt x="73991" y="30225"/>
                </a:moveTo>
                <a:cubicBezTo>
                  <a:pt x="74087" y="30396"/>
                  <a:pt x="73896" y="30339"/>
                  <a:pt x="73839" y="30320"/>
                </a:cubicBezTo>
                <a:cubicBezTo>
                  <a:pt x="74010" y="30776"/>
                  <a:pt x="74600" y="30187"/>
                  <a:pt x="74790" y="30377"/>
                </a:cubicBezTo>
                <a:cubicBezTo>
                  <a:pt x="74942" y="30206"/>
                  <a:pt x="75095" y="30053"/>
                  <a:pt x="75361" y="30149"/>
                </a:cubicBezTo>
                <a:cubicBezTo>
                  <a:pt x="75342" y="30053"/>
                  <a:pt x="75266" y="30053"/>
                  <a:pt x="75247" y="29958"/>
                </a:cubicBezTo>
                <a:cubicBezTo>
                  <a:pt x="75133" y="29977"/>
                  <a:pt x="75019" y="30015"/>
                  <a:pt x="74885" y="30034"/>
                </a:cubicBezTo>
                <a:cubicBezTo>
                  <a:pt x="74923" y="30206"/>
                  <a:pt x="74752" y="30073"/>
                  <a:pt x="74695" y="30244"/>
                </a:cubicBezTo>
                <a:cubicBezTo>
                  <a:pt x="74676" y="30187"/>
                  <a:pt x="74676" y="30092"/>
                  <a:pt x="74600" y="30111"/>
                </a:cubicBezTo>
                <a:cubicBezTo>
                  <a:pt x="74581" y="30320"/>
                  <a:pt x="74258" y="30034"/>
                  <a:pt x="74315" y="30263"/>
                </a:cubicBezTo>
                <a:cubicBezTo>
                  <a:pt x="74277" y="30168"/>
                  <a:pt x="74048" y="30320"/>
                  <a:pt x="73991" y="30225"/>
                </a:cubicBezTo>
                <a:close/>
                <a:moveTo>
                  <a:pt x="60334" y="33249"/>
                </a:moveTo>
                <a:cubicBezTo>
                  <a:pt x="60239" y="33287"/>
                  <a:pt x="60239" y="33344"/>
                  <a:pt x="60144" y="33287"/>
                </a:cubicBezTo>
                <a:cubicBezTo>
                  <a:pt x="60163" y="33382"/>
                  <a:pt x="60201" y="33477"/>
                  <a:pt x="60125" y="33515"/>
                </a:cubicBezTo>
                <a:cubicBezTo>
                  <a:pt x="60068" y="33230"/>
                  <a:pt x="59459" y="33896"/>
                  <a:pt x="59517" y="33534"/>
                </a:cubicBezTo>
                <a:cubicBezTo>
                  <a:pt x="59440" y="33763"/>
                  <a:pt x="58832" y="33686"/>
                  <a:pt x="58775" y="33915"/>
                </a:cubicBezTo>
                <a:cubicBezTo>
                  <a:pt x="59079" y="33934"/>
                  <a:pt x="59764" y="33629"/>
                  <a:pt x="59536" y="33915"/>
                </a:cubicBezTo>
                <a:cubicBezTo>
                  <a:pt x="59688" y="33877"/>
                  <a:pt x="59859" y="33839"/>
                  <a:pt x="60011" y="33801"/>
                </a:cubicBezTo>
                <a:cubicBezTo>
                  <a:pt x="60125" y="33934"/>
                  <a:pt x="59878" y="34124"/>
                  <a:pt x="60125" y="34048"/>
                </a:cubicBezTo>
                <a:cubicBezTo>
                  <a:pt x="60296" y="34048"/>
                  <a:pt x="60011" y="33782"/>
                  <a:pt x="60182" y="33763"/>
                </a:cubicBezTo>
                <a:cubicBezTo>
                  <a:pt x="61362" y="33648"/>
                  <a:pt x="62465" y="33135"/>
                  <a:pt x="63606" y="33040"/>
                </a:cubicBezTo>
                <a:cubicBezTo>
                  <a:pt x="63587" y="32926"/>
                  <a:pt x="63511" y="32945"/>
                  <a:pt x="63492" y="32831"/>
                </a:cubicBezTo>
                <a:cubicBezTo>
                  <a:pt x="63644" y="32773"/>
                  <a:pt x="63682" y="32716"/>
                  <a:pt x="63796" y="32831"/>
                </a:cubicBezTo>
                <a:cubicBezTo>
                  <a:pt x="63701" y="32850"/>
                  <a:pt x="63663" y="32907"/>
                  <a:pt x="63644" y="32964"/>
                </a:cubicBezTo>
                <a:cubicBezTo>
                  <a:pt x="64234" y="33002"/>
                  <a:pt x="64595" y="32298"/>
                  <a:pt x="65109" y="32545"/>
                </a:cubicBezTo>
                <a:cubicBezTo>
                  <a:pt x="65204" y="32279"/>
                  <a:pt x="65660" y="32507"/>
                  <a:pt x="65812" y="32279"/>
                </a:cubicBezTo>
                <a:cubicBezTo>
                  <a:pt x="66079" y="32317"/>
                  <a:pt x="65698" y="32431"/>
                  <a:pt x="65984" y="32450"/>
                </a:cubicBezTo>
                <a:cubicBezTo>
                  <a:pt x="65908" y="32298"/>
                  <a:pt x="66098" y="32279"/>
                  <a:pt x="66174" y="32203"/>
                </a:cubicBezTo>
                <a:cubicBezTo>
                  <a:pt x="66402" y="32355"/>
                  <a:pt x="67106" y="31879"/>
                  <a:pt x="67372" y="31994"/>
                </a:cubicBezTo>
                <a:cubicBezTo>
                  <a:pt x="67220" y="32317"/>
                  <a:pt x="67829" y="32070"/>
                  <a:pt x="67391" y="32051"/>
                </a:cubicBezTo>
                <a:cubicBezTo>
                  <a:pt x="67543" y="31994"/>
                  <a:pt x="67676" y="31956"/>
                  <a:pt x="67657" y="32146"/>
                </a:cubicBezTo>
                <a:cubicBezTo>
                  <a:pt x="68000" y="31975"/>
                  <a:pt x="68266" y="32013"/>
                  <a:pt x="68475" y="31803"/>
                </a:cubicBezTo>
                <a:cubicBezTo>
                  <a:pt x="68323" y="31879"/>
                  <a:pt x="68190" y="31918"/>
                  <a:pt x="68038" y="31860"/>
                </a:cubicBezTo>
                <a:cubicBezTo>
                  <a:pt x="68114" y="31803"/>
                  <a:pt x="68780" y="31499"/>
                  <a:pt x="68894" y="31765"/>
                </a:cubicBezTo>
                <a:cubicBezTo>
                  <a:pt x="68818" y="31518"/>
                  <a:pt x="69236" y="31689"/>
                  <a:pt x="69141" y="31499"/>
                </a:cubicBezTo>
                <a:cubicBezTo>
                  <a:pt x="68190" y="31442"/>
                  <a:pt x="67239" y="32108"/>
                  <a:pt x="66269" y="32070"/>
                </a:cubicBezTo>
                <a:cubicBezTo>
                  <a:pt x="66155" y="32070"/>
                  <a:pt x="66155" y="32127"/>
                  <a:pt x="65984" y="32184"/>
                </a:cubicBezTo>
                <a:cubicBezTo>
                  <a:pt x="65432" y="32393"/>
                  <a:pt x="64101" y="32526"/>
                  <a:pt x="63758" y="32564"/>
                </a:cubicBezTo>
                <a:cubicBezTo>
                  <a:pt x="63644" y="32869"/>
                  <a:pt x="63073" y="32640"/>
                  <a:pt x="62940" y="32907"/>
                </a:cubicBezTo>
                <a:cubicBezTo>
                  <a:pt x="62807" y="32735"/>
                  <a:pt x="62122" y="33021"/>
                  <a:pt x="61761" y="33211"/>
                </a:cubicBezTo>
                <a:cubicBezTo>
                  <a:pt x="61932" y="33192"/>
                  <a:pt x="61799" y="33382"/>
                  <a:pt x="61666" y="33344"/>
                </a:cubicBezTo>
                <a:cubicBezTo>
                  <a:pt x="61666" y="33268"/>
                  <a:pt x="61723" y="33230"/>
                  <a:pt x="61685" y="33116"/>
                </a:cubicBezTo>
                <a:cubicBezTo>
                  <a:pt x="61400" y="33116"/>
                  <a:pt x="61666" y="33382"/>
                  <a:pt x="61419" y="33401"/>
                </a:cubicBezTo>
                <a:cubicBezTo>
                  <a:pt x="61514" y="33078"/>
                  <a:pt x="61038" y="33382"/>
                  <a:pt x="60886" y="33249"/>
                </a:cubicBezTo>
                <a:cubicBezTo>
                  <a:pt x="61133" y="33116"/>
                  <a:pt x="61400" y="33306"/>
                  <a:pt x="61419" y="33078"/>
                </a:cubicBezTo>
                <a:cubicBezTo>
                  <a:pt x="61076" y="33173"/>
                  <a:pt x="61019" y="33059"/>
                  <a:pt x="60829" y="33211"/>
                </a:cubicBezTo>
                <a:cubicBezTo>
                  <a:pt x="60810" y="33477"/>
                  <a:pt x="61133" y="33268"/>
                  <a:pt x="61190" y="33439"/>
                </a:cubicBezTo>
                <a:cubicBezTo>
                  <a:pt x="61000" y="33439"/>
                  <a:pt x="61000" y="33439"/>
                  <a:pt x="60829" y="33534"/>
                </a:cubicBezTo>
                <a:cubicBezTo>
                  <a:pt x="60772" y="33439"/>
                  <a:pt x="60829" y="33211"/>
                  <a:pt x="60696" y="33230"/>
                </a:cubicBezTo>
                <a:cubicBezTo>
                  <a:pt x="60791" y="33382"/>
                  <a:pt x="60277" y="33458"/>
                  <a:pt x="60315" y="33420"/>
                </a:cubicBezTo>
                <a:cubicBezTo>
                  <a:pt x="60163" y="33306"/>
                  <a:pt x="60544" y="33268"/>
                  <a:pt x="60334" y="33249"/>
                </a:cubicBezTo>
                <a:close/>
                <a:moveTo>
                  <a:pt x="71119" y="31081"/>
                </a:moveTo>
                <a:cubicBezTo>
                  <a:pt x="71271" y="31081"/>
                  <a:pt x="71595" y="31100"/>
                  <a:pt x="71519" y="30890"/>
                </a:cubicBezTo>
                <a:cubicBezTo>
                  <a:pt x="71367" y="30928"/>
                  <a:pt x="71195" y="30985"/>
                  <a:pt x="71119" y="31081"/>
                </a:cubicBezTo>
                <a:close/>
                <a:moveTo>
                  <a:pt x="77567" y="29673"/>
                </a:moveTo>
                <a:cubicBezTo>
                  <a:pt x="77396" y="29749"/>
                  <a:pt x="77377" y="29616"/>
                  <a:pt x="77206" y="29692"/>
                </a:cubicBezTo>
                <a:cubicBezTo>
                  <a:pt x="77206" y="29939"/>
                  <a:pt x="77472" y="29768"/>
                  <a:pt x="77567" y="29673"/>
                </a:cubicBezTo>
                <a:close/>
                <a:moveTo>
                  <a:pt x="58699" y="33877"/>
                </a:moveTo>
                <a:cubicBezTo>
                  <a:pt x="58489" y="33877"/>
                  <a:pt x="58680" y="34105"/>
                  <a:pt x="58451" y="34105"/>
                </a:cubicBezTo>
                <a:cubicBezTo>
                  <a:pt x="58052" y="33991"/>
                  <a:pt x="56911" y="34162"/>
                  <a:pt x="56283" y="34523"/>
                </a:cubicBezTo>
                <a:cubicBezTo>
                  <a:pt x="56492" y="34466"/>
                  <a:pt x="56759" y="34390"/>
                  <a:pt x="56549" y="34561"/>
                </a:cubicBezTo>
                <a:cubicBezTo>
                  <a:pt x="56740" y="34676"/>
                  <a:pt x="56625" y="34409"/>
                  <a:pt x="56816" y="34390"/>
                </a:cubicBezTo>
                <a:cubicBezTo>
                  <a:pt x="57481" y="34733"/>
                  <a:pt x="58337" y="34010"/>
                  <a:pt x="59174" y="34048"/>
                </a:cubicBezTo>
                <a:cubicBezTo>
                  <a:pt x="59041" y="33820"/>
                  <a:pt x="58394" y="34238"/>
                  <a:pt x="58699" y="33877"/>
                </a:cubicBezTo>
                <a:close/>
                <a:moveTo>
                  <a:pt x="38670" y="38442"/>
                </a:moveTo>
                <a:cubicBezTo>
                  <a:pt x="38727" y="38442"/>
                  <a:pt x="38784" y="38423"/>
                  <a:pt x="38841" y="38404"/>
                </a:cubicBezTo>
                <a:cubicBezTo>
                  <a:pt x="38841" y="38347"/>
                  <a:pt x="38860" y="38289"/>
                  <a:pt x="38879" y="38251"/>
                </a:cubicBezTo>
                <a:cubicBezTo>
                  <a:pt x="38784" y="38366"/>
                  <a:pt x="38441" y="38289"/>
                  <a:pt x="38594" y="38366"/>
                </a:cubicBezTo>
                <a:cubicBezTo>
                  <a:pt x="38632" y="38366"/>
                  <a:pt x="38670" y="38385"/>
                  <a:pt x="38670" y="38442"/>
                </a:cubicBezTo>
                <a:close/>
                <a:moveTo>
                  <a:pt x="54704" y="35075"/>
                </a:moveTo>
                <a:cubicBezTo>
                  <a:pt x="55028" y="34980"/>
                  <a:pt x="55085" y="34790"/>
                  <a:pt x="54837" y="35037"/>
                </a:cubicBezTo>
                <a:cubicBezTo>
                  <a:pt x="55218" y="35018"/>
                  <a:pt x="55085" y="34923"/>
                  <a:pt x="55218" y="34809"/>
                </a:cubicBezTo>
                <a:cubicBezTo>
                  <a:pt x="55389" y="34771"/>
                  <a:pt x="55922" y="34695"/>
                  <a:pt x="55979" y="34523"/>
                </a:cubicBezTo>
                <a:cubicBezTo>
                  <a:pt x="54990" y="34771"/>
                  <a:pt x="54362" y="34847"/>
                  <a:pt x="53487" y="35170"/>
                </a:cubicBezTo>
                <a:cubicBezTo>
                  <a:pt x="53582" y="35227"/>
                  <a:pt x="53829" y="35113"/>
                  <a:pt x="53829" y="35322"/>
                </a:cubicBezTo>
                <a:cubicBezTo>
                  <a:pt x="54077" y="35037"/>
                  <a:pt x="54305" y="35189"/>
                  <a:pt x="54704" y="35075"/>
                </a:cubicBezTo>
                <a:close/>
                <a:moveTo>
                  <a:pt x="65033" y="32716"/>
                </a:moveTo>
                <a:cubicBezTo>
                  <a:pt x="65204" y="32583"/>
                  <a:pt x="65413" y="32564"/>
                  <a:pt x="65622" y="32545"/>
                </a:cubicBezTo>
                <a:cubicBezTo>
                  <a:pt x="65584" y="32317"/>
                  <a:pt x="64823" y="32659"/>
                  <a:pt x="65033" y="32716"/>
                </a:cubicBezTo>
                <a:close/>
                <a:moveTo>
                  <a:pt x="38594" y="38404"/>
                </a:moveTo>
                <a:cubicBezTo>
                  <a:pt x="38403" y="38347"/>
                  <a:pt x="38346" y="38518"/>
                  <a:pt x="38175" y="38442"/>
                </a:cubicBezTo>
                <a:cubicBezTo>
                  <a:pt x="38137" y="38632"/>
                  <a:pt x="38594" y="38480"/>
                  <a:pt x="38594" y="38404"/>
                </a:cubicBezTo>
                <a:close/>
                <a:moveTo>
                  <a:pt x="35018" y="39507"/>
                </a:moveTo>
                <a:cubicBezTo>
                  <a:pt x="35189" y="39469"/>
                  <a:pt x="35436" y="39469"/>
                  <a:pt x="35417" y="39317"/>
                </a:cubicBezTo>
                <a:cubicBezTo>
                  <a:pt x="35227" y="39355"/>
                  <a:pt x="35094" y="39412"/>
                  <a:pt x="35018" y="39507"/>
                </a:cubicBezTo>
                <a:close/>
                <a:moveTo>
                  <a:pt x="50329" y="36235"/>
                </a:moveTo>
                <a:cubicBezTo>
                  <a:pt x="50272" y="36197"/>
                  <a:pt x="50843" y="36140"/>
                  <a:pt x="50596" y="36026"/>
                </a:cubicBezTo>
                <a:cubicBezTo>
                  <a:pt x="50634" y="36064"/>
                  <a:pt x="50139" y="36159"/>
                  <a:pt x="50329" y="36235"/>
                </a:cubicBezTo>
                <a:close/>
                <a:moveTo>
                  <a:pt x="49017" y="36521"/>
                </a:moveTo>
                <a:cubicBezTo>
                  <a:pt x="49474" y="36387"/>
                  <a:pt x="49892" y="36444"/>
                  <a:pt x="50196" y="36159"/>
                </a:cubicBezTo>
                <a:cubicBezTo>
                  <a:pt x="49664" y="36444"/>
                  <a:pt x="49283" y="36273"/>
                  <a:pt x="49017" y="36521"/>
                </a:cubicBezTo>
                <a:close/>
                <a:moveTo>
                  <a:pt x="51547" y="36026"/>
                </a:moveTo>
                <a:cubicBezTo>
                  <a:pt x="51433" y="35779"/>
                  <a:pt x="51242" y="36026"/>
                  <a:pt x="50976" y="35988"/>
                </a:cubicBezTo>
                <a:cubicBezTo>
                  <a:pt x="51014" y="36330"/>
                  <a:pt x="51395" y="35931"/>
                  <a:pt x="51547" y="36026"/>
                </a:cubicBezTo>
                <a:close/>
                <a:moveTo>
                  <a:pt x="28703" y="40990"/>
                </a:moveTo>
                <a:cubicBezTo>
                  <a:pt x="28532" y="41105"/>
                  <a:pt x="28532" y="41009"/>
                  <a:pt x="28284" y="41086"/>
                </a:cubicBezTo>
                <a:cubicBezTo>
                  <a:pt x="28284" y="41276"/>
                  <a:pt x="28760" y="41105"/>
                  <a:pt x="28703" y="40990"/>
                </a:cubicBezTo>
                <a:close/>
                <a:moveTo>
                  <a:pt x="31042" y="40534"/>
                </a:moveTo>
                <a:cubicBezTo>
                  <a:pt x="31061" y="40610"/>
                  <a:pt x="31042" y="40648"/>
                  <a:pt x="31023" y="40705"/>
                </a:cubicBezTo>
                <a:cubicBezTo>
                  <a:pt x="31252" y="40591"/>
                  <a:pt x="31233" y="40515"/>
                  <a:pt x="31423" y="40553"/>
                </a:cubicBezTo>
                <a:cubicBezTo>
                  <a:pt x="31423" y="40534"/>
                  <a:pt x="31423" y="40496"/>
                  <a:pt x="31404" y="40458"/>
                </a:cubicBezTo>
                <a:cubicBezTo>
                  <a:pt x="31404" y="40420"/>
                  <a:pt x="31385" y="40401"/>
                  <a:pt x="31347" y="40420"/>
                </a:cubicBezTo>
                <a:cubicBezTo>
                  <a:pt x="31328" y="40610"/>
                  <a:pt x="31233" y="40477"/>
                  <a:pt x="31042" y="40534"/>
                </a:cubicBezTo>
                <a:close/>
                <a:moveTo>
                  <a:pt x="51109" y="36387"/>
                </a:moveTo>
                <a:cubicBezTo>
                  <a:pt x="51376" y="36368"/>
                  <a:pt x="51661" y="36216"/>
                  <a:pt x="51775" y="36254"/>
                </a:cubicBezTo>
                <a:cubicBezTo>
                  <a:pt x="51718" y="36102"/>
                  <a:pt x="51509" y="36159"/>
                  <a:pt x="51376" y="36121"/>
                </a:cubicBezTo>
                <a:cubicBezTo>
                  <a:pt x="51604" y="36349"/>
                  <a:pt x="50881" y="36311"/>
                  <a:pt x="51109" y="36387"/>
                </a:cubicBezTo>
                <a:close/>
                <a:moveTo>
                  <a:pt x="41428" y="38499"/>
                </a:moveTo>
                <a:cubicBezTo>
                  <a:pt x="41390" y="38499"/>
                  <a:pt x="41371" y="38518"/>
                  <a:pt x="41390" y="38556"/>
                </a:cubicBezTo>
                <a:cubicBezTo>
                  <a:pt x="41504" y="38556"/>
                  <a:pt x="41485" y="38461"/>
                  <a:pt x="41542" y="38423"/>
                </a:cubicBezTo>
                <a:cubicBezTo>
                  <a:pt x="41637" y="38385"/>
                  <a:pt x="41751" y="38385"/>
                  <a:pt x="41694" y="38270"/>
                </a:cubicBezTo>
                <a:cubicBezTo>
                  <a:pt x="41466" y="38328"/>
                  <a:pt x="41257" y="38366"/>
                  <a:pt x="41238" y="38423"/>
                </a:cubicBezTo>
                <a:cubicBezTo>
                  <a:pt x="41333" y="38537"/>
                  <a:pt x="41352" y="38442"/>
                  <a:pt x="41428" y="38499"/>
                </a:cubicBezTo>
                <a:close/>
                <a:moveTo>
                  <a:pt x="24727" y="42227"/>
                </a:moveTo>
                <a:cubicBezTo>
                  <a:pt x="25013" y="42189"/>
                  <a:pt x="25108" y="42056"/>
                  <a:pt x="25431" y="42018"/>
                </a:cubicBezTo>
                <a:cubicBezTo>
                  <a:pt x="25431" y="41827"/>
                  <a:pt x="25127" y="42018"/>
                  <a:pt x="24994" y="42018"/>
                </a:cubicBezTo>
                <a:cubicBezTo>
                  <a:pt x="25051" y="42151"/>
                  <a:pt x="24480" y="42303"/>
                  <a:pt x="24727" y="42227"/>
                </a:cubicBezTo>
                <a:close/>
                <a:moveTo>
                  <a:pt x="122609" y="21779"/>
                </a:moveTo>
                <a:cubicBezTo>
                  <a:pt x="122342" y="21760"/>
                  <a:pt x="122000" y="21951"/>
                  <a:pt x="121639" y="21932"/>
                </a:cubicBezTo>
                <a:cubicBezTo>
                  <a:pt x="121753" y="22103"/>
                  <a:pt x="121753" y="22084"/>
                  <a:pt x="121829" y="22217"/>
                </a:cubicBezTo>
                <a:cubicBezTo>
                  <a:pt x="121505" y="22293"/>
                  <a:pt x="121524" y="22540"/>
                  <a:pt x="121372" y="22692"/>
                </a:cubicBezTo>
                <a:cubicBezTo>
                  <a:pt x="121696" y="22750"/>
                  <a:pt x="122228" y="22559"/>
                  <a:pt x="122552" y="22654"/>
                </a:cubicBezTo>
                <a:cubicBezTo>
                  <a:pt x="122571" y="22807"/>
                  <a:pt x="121848" y="23073"/>
                  <a:pt x="121962" y="22826"/>
                </a:cubicBezTo>
                <a:cubicBezTo>
                  <a:pt x="121791" y="22883"/>
                  <a:pt x="121544" y="22883"/>
                  <a:pt x="121563" y="23035"/>
                </a:cubicBezTo>
                <a:cubicBezTo>
                  <a:pt x="122285" y="23396"/>
                  <a:pt x="122875" y="22578"/>
                  <a:pt x="123541" y="22654"/>
                </a:cubicBezTo>
                <a:cubicBezTo>
                  <a:pt x="123712" y="22464"/>
                  <a:pt x="123978" y="22331"/>
                  <a:pt x="124130" y="22141"/>
                </a:cubicBezTo>
                <a:cubicBezTo>
                  <a:pt x="124111" y="22065"/>
                  <a:pt x="124092" y="21970"/>
                  <a:pt x="124073" y="21894"/>
                </a:cubicBezTo>
                <a:cubicBezTo>
                  <a:pt x="124340" y="21760"/>
                  <a:pt x="124397" y="21608"/>
                  <a:pt x="124720" y="21703"/>
                </a:cubicBezTo>
                <a:cubicBezTo>
                  <a:pt x="124815" y="21095"/>
                  <a:pt x="123921" y="21323"/>
                  <a:pt x="123769" y="20828"/>
                </a:cubicBezTo>
                <a:cubicBezTo>
                  <a:pt x="123198" y="21038"/>
                  <a:pt x="122856" y="21380"/>
                  <a:pt x="122609" y="21779"/>
                </a:cubicBezTo>
                <a:close/>
                <a:moveTo>
                  <a:pt x="30434" y="41428"/>
                </a:moveTo>
                <a:cubicBezTo>
                  <a:pt x="30757" y="41352"/>
                  <a:pt x="31233" y="41333"/>
                  <a:pt x="31290" y="41028"/>
                </a:cubicBezTo>
                <a:cubicBezTo>
                  <a:pt x="31118" y="41276"/>
                  <a:pt x="30510" y="41124"/>
                  <a:pt x="30434" y="41428"/>
                </a:cubicBezTo>
                <a:close/>
                <a:moveTo>
                  <a:pt x="42189" y="38765"/>
                </a:moveTo>
                <a:cubicBezTo>
                  <a:pt x="42132" y="38765"/>
                  <a:pt x="42055" y="38784"/>
                  <a:pt x="41998" y="38803"/>
                </a:cubicBezTo>
                <a:cubicBezTo>
                  <a:pt x="41979" y="38898"/>
                  <a:pt x="41979" y="39031"/>
                  <a:pt x="41884" y="39088"/>
                </a:cubicBezTo>
                <a:cubicBezTo>
                  <a:pt x="42017" y="39069"/>
                  <a:pt x="42151" y="39031"/>
                  <a:pt x="42303" y="39012"/>
                </a:cubicBezTo>
                <a:cubicBezTo>
                  <a:pt x="42227" y="38917"/>
                  <a:pt x="42436" y="38784"/>
                  <a:pt x="42246" y="38803"/>
                </a:cubicBezTo>
                <a:cubicBezTo>
                  <a:pt x="42151" y="38993"/>
                  <a:pt x="42093" y="38955"/>
                  <a:pt x="42189" y="38765"/>
                </a:cubicBezTo>
                <a:close/>
                <a:moveTo>
                  <a:pt x="28665" y="41960"/>
                </a:moveTo>
                <a:cubicBezTo>
                  <a:pt x="29216" y="41751"/>
                  <a:pt x="29977" y="41675"/>
                  <a:pt x="30358" y="41390"/>
                </a:cubicBezTo>
                <a:cubicBezTo>
                  <a:pt x="29635" y="41599"/>
                  <a:pt x="29178" y="41618"/>
                  <a:pt x="28665" y="41960"/>
                </a:cubicBezTo>
                <a:close/>
                <a:moveTo>
                  <a:pt x="30662" y="41580"/>
                </a:moveTo>
                <a:cubicBezTo>
                  <a:pt x="30890" y="41466"/>
                  <a:pt x="30928" y="41618"/>
                  <a:pt x="31099" y="41599"/>
                </a:cubicBezTo>
                <a:cubicBezTo>
                  <a:pt x="31271" y="41542"/>
                  <a:pt x="31366" y="41447"/>
                  <a:pt x="31404" y="41314"/>
                </a:cubicBezTo>
                <a:cubicBezTo>
                  <a:pt x="31176" y="41257"/>
                  <a:pt x="30814" y="41447"/>
                  <a:pt x="30662" y="41580"/>
                </a:cubicBezTo>
                <a:close/>
                <a:moveTo>
                  <a:pt x="62617" y="34580"/>
                </a:moveTo>
                <a:cubicBezTo>
                  <a:pt x="62864" y="34657"/>
                  <a:pt x="62940" y="34428"/>
                  <a:pt x="63188" y="34580"/>
                </a:cubicBezTo>
                <a:cubicBezTo>
                  <a:pt x="63169" y="34485"/>
                  <a:pt x="63131" y="34409"/>
                  <a:pt x="63073" y="34390"/>
                </a:cubicBezTo>
                <a:cubicBezTo>
                  <a:pt x="62826" y="34485"/>
                  <a:pt x="62769" y="34428"/>
                  <a:pt x="62617" y="34580"/>
                </a:cubicBezTo>
                <a:close/>
                <a:moveTo>
                  <a:pt x="26782" y="42474"/>
                </a:moveTo>
                <a:cubicBezTo>
                  <a:pt x="26934" y="42531"/>
                  <a:pt x="27409" y="42455"/>
                  <a:pt x="27352" y="42246"/>
                </a:cubicBezTo>
                <a:cubicBezTo>
                  <a:pt x="27105" y="42303"/>
                  <a:pt x="26858" y="42341"/>
                  <a:pt x="26782" y="42474"/>
                </a:cubicBezTo>
                <a:close/>
                <a:moveTo>
                  <a:pt x="29502" y="42056"/>
                </a:moveTo>
                <a:cubicBezTo>
                  <a:pt x="29920" y="41846"/>
                  <a:pt x="30110" y="41770"/>
                  <a:pt x="30491" y="41732"/>
                </a:cubicBezTo>
                <a:cubicBezTo>
                  <a:pt x="30396" y="41561"/>
                  <a:pt x="29369" y="41713"/>
                  <a:pt x="29502" y="42056"/>
                </a:cubicBezTo>
                <a:close/>
                <a:moveTo>
                  <a:pt x="36311" y="40572"/>
                </a:moveTo>
                <a:cubicBezTo>
                  <a:pt x="37015" y="40515"/>
                  <a:pt x="37795" y="40211"/>
                  <a:pt x="38403" y="40058"/>
                </a:cubicBezTo>
                <a:cubicBezTo>
                  <a:pt x="37624" y="40077"/>
                  <a:pt x="37205" y="40192"/>
                  <a:pt x="36311" y="40572"/>
                </a:cubicBezTo>
                <a:close/>
                <a:moveTo>
                  <a:pt x="16948" y="44776"/>
                </a:moveTo>
                <a:cubicBezTo>
                  <a:pt x="17005" y="44966"/>
                  <a:pt x="17081" y="44928"/>
                  <a:pt x="16948" y="45042"/>
                </a:cubicBezTo>
                <a:cubicBezTo>
                  <a:pt x="17081" y="45042"/>
                  <a:pt x="16891" y="45137"/>
                  <a:pt x="17043" y="45194"/>
                </a:cubicBezTo>
                <a:cubicBezTo>
                  <a:pt x="17157" y="45175"/>
                  <a:pt x="17157" y="45099"/>
                  <a:pt x="17271" y="45080"/>
                </a:cubicBezTo>
                <a:cubicBezTo>
                  <a:pt x="17062" y="45004"/>
                  <a:pt x="17233" y="44814"/>
                  <a:pt x="17062" y="44699"/>
                </a:cubicBezTo>
                <a:cubicBezTo>
                  <a:pt x="17062" y="44738"/>
                  <a:pt x="17024" y="44776"/>
                  <a:pt x="16948" y="44776"/>
                </a:cubicBezTo>
                <a:close/>
                <a:moveTo>
                  <a:pt x="17347" y="44909"/>
                </a:moveTo>
                <a:cubicBezTo>
                  <a:pt x="17595" y="44947"/>
                  <a:pt x="17347" y="44718"/>
                  <a:pt x="17500" y="44718"/>
                </a:cubicBezTo>
                <a:cubicBezTo>
                  <a:pt x="17519" y="44776"/>
                  <a:pt x="17519" y="44852"/>
                  <a:pt x="17595" y="44852"/>
                </a:cubicBezTo>
                <a:cubicBezTo>
                  <a:pt x="17595" y="44795"/>
                  <a:pt x="17652" y="44814"/>
                  <a:pt x="17709" y="44833"/>
                </a:cubicBezTo>
                <a:cubicBezTo>
                  <a:pt x="17690" y="44738"/>
                  <a:pt x="17671" y="44661"/>
                  <a:pt x="17652" y="44566"/>
                </a:cubicBezTo>
                <a:cubicBezTo>
                  <a:pt x="17519" y="44718"/>
                  <a:pt x="17366" y="44642"/>
                  <a:pt x="17347" y="44909"/>
                </a:cubicBezTo>
                <a:close/>
                <a:moveTo>
                  <a:pt x="18184" y="44718"/>
                </a:moveTo>
                <a:cubicBezTo>
                  <a:pt x="18279" y="44680"/>
                  <a:pt x="18508" y="44718"/>
                  <a:pt x="18489" y="44604"/>
                </a:cubicBezTo>
                <a:cubicBezTo>
                  <a:pt x="18413" y="44623"/>
                  <a:pt x="18317" y="44661"/>
                  <a:pt x="18298" y="44604"/>
                </a:cubicBezTo>
                <a:cubicBezTo>
                  <a:pt x="18279" y="44528"/>
                  <a:pt x="18355" y="44509"/>
                  <a:pt x="18317" y="44433"/>
                </a:cubicBezTo>
                <a:cubicBezTo>
                  <a:pt x="18127" y="44452"/>
                  <a:pt x="18146" y="44585"/>
                  <a:pt x="18184" y="44718"/>
                </a:cubicBezTo>
                <a:close/>
                <a:moveTo>
                  <a:pt x="24081" y="43330"/>
                </a:moveTo>
                <a:cubicBezTo>
                  <a:pt x="24290" y="43463"/>
                  <a:pt x="24233" y="43292"/>
                  <a:pt x="24499" y="43254"/>
                </a:cubicBezTo>
                <a:cubicBezTo>
                  <a:pt x="24499" y="43197"/>
                  <a:pt x="24480" y="43140"/>
                  <a:pt x="24480" y="43083"/>
                </a:cubicBezTo>
                <a:cubicBezTo>
                  <a:pt x="24290" y="43140"/>
                  <a:pt x="24233" y="43254"/>
                  <a:pt x="24081" y="43330"/>
                </a:cubicBezTo>
                <a:close/>
                <a:moveTo>
                  <a:pt x="16168" y="44947"/>
                </a:moveTo>
                <a:cubicBezTo>
                  <a:pt x="16206" y="45061"/>
                  <a:pt x="16320" y="45080"/>
                  <a:pt x="16301" y="45232"/>
                </a:cubicBezTo>
                <a:cubicBezTo>
                  <a:pt x="16510" y="45118"/>
                  <a:pt x="16453" y="45365"/>
                  <a:pt x="16625" y="45270"/>
                </a:cubicBezTo>
                <a:cubicBezTo>
                  <a:pt x="16606" y="45213"/>
                  <a:pt x="16587" y="45137"/>
                  <a:pt x="16568" y="45080"/>
                </a:cubicBezTo>
                <a:cubicBezTo>
                  <a:pt x="16491" y="45099"/>
                  <a:pt x="16453" y="45118"/>
                  <a:pt x="16415" y="45156"/>
                </a:cubicBezTo>
                <a:cubicBezTo>
                  <a:pt x="16396" y="45099"/>
                  <a:pt x="16358" y="45061"/>
                  <a:pt x="16320" y="45023"/>
                </a:cubicBezTo>
                <a:cubicBezTo>
                  <a:pt x="16434" y="45061"/>
                  <a:pt x="16701" y="44985"/>
                  <a:pt x="16548" y="44928"/>
                </a:cubicBezTo>
                <a:cubicBezTo>
                  <a:pt x="16529" y="45042"/>
                  <a:pt x="16301" y="44890"/>
                  <a:pt x="16168" y="44947"/>
                </a:cubicBezTo>
                <a:close/>
                <a:moveTo>
                  <a:pt x="43482" y="39012"/>
                </a:moveTo>
                <a:cubicBezTo>
                  <a:pt x="43197" y="39069"/>
                  <a:pt x="43197" y="39126"/>
                  <a:pt x="42949" y="39126"/>
                </a:cubicBezTo>
                <a:cubicBezTo>
                  <a:pt x="42930" y="39317"/>
                  <a:pt x="43577" y="39164"/>
                  <a:pt x="43482" y="39012"/>
                </a:cubicBezTo>
                <a:close/>
                <a:moveTo>
                  <a:pt x="21056" y="44642"/>
                </a:moveTo>
                <a:cubicBezTo>
                  <a:pt x="20942" y="44566"/>
                  <a:pt x="21171" y="44471"/>
                  <a:pt x="20961" y="44490"/>
                </a:cubicBezTo>
                <a:cubicBezTo>
                  <a:pt x="21190" y="44281"/>
                  <a:pt x="21304" y="44452"/>
                  <a:pt x="21209" y="44224"/>
                </a:cubicBezTo>
                <a:cubicBezTo>
                  <a:pt x="21323" y="44281"/>
                  <a:pt x="21456" y="44319"/>
                  <a:pt x="21665" y="44243"/>
                </a:cubicBezTo>
                <a:cubicBezTo>
                  <a:pt x="21551" y="44053"/>
                  <a:pt x="22026" y="44167"/>
                  <a:pt x="21836" y="43939"/>
                </a:cubicBezTo>
                <a:cubicBezTo>
                  <a:pt x="21627" y="43901"/>
                  <a:pt x="21513" y="44129"/>
                  <a:pt x="21418" y="44015"/>
                </a:cubicBezTo>
                <a:cubicBezTo>
                  <a:pt x="21532" y="43863"/>
                  <a:pt x="22065" y="43958"/>
                  <a:pt x="22046" y="43729"/>
                </a:cubicBezTo>
                <a:cubicBezTo>
                  <a:pt x="21703" y="43901"/>
                  <a:pt x="21228" y="43825"/>
                  <a:pt x="20942" y="44129"/>
                </a:cubicBezTo>
                <a:cubicBezTo>
                  <a:pt x="21152" y="44110"/>
                  <a:pt x="21209" y="44034"/>
                  <a:pt x="21342" y="43977"/>
                </a:cubicBezTo>
                <a:cubicBezTo>
                  <a:pt x="21304" y="44129"/>
                  <a:pt x="21418" y="44129"/>
                  <a:pt x="21342" y="44205"/>
                </a:cubicBezTo>
                <a:cubicBezTo>
                  <a:pt x="21304" y="44091"/>
                  <a:pt x="21171" y="44129"/>
                  <a:pt x="21018" y="44167"/>
                </a:cubicBezTo>
                <a:cubicBezTo>
                  <a:pt x="20885" y="44262"/>
                  <a:pt x="21113" y="44338"/>
                  <a:pt x="20999" y="44376"/>
                </a:cubicBezTo>
                <a:cubicBezTo>
                  <a:pt x="20752" y="44110"/>
                  <a:pt x="20562" y="44528"/>
                  <a:pt x="20181" y="44395"/>
                </a:cubicBezTo>
                <a:cubicBezTo>
                  <a:pt x="20277" y="44604"/>
                  <a:pt x="20010" y="44414"/>
                  <a:pt x="19839" y="44528"/>
                </a:cubicBezTo>
                <a:cubicBezTo>
                  <a:pt x="19801" y="44776"/>
                  <a:pt x="20105" y="44585"/>
                  <a:pt x="20086" y="44795"/>
                </a:cubicBezTo>
                <a:cubicBezTo>
                  <a:pt x="19972" y="44814"/>
                  <a:pt x="19991" y="44680"/>
                  <a:pt x="19820" y="44738"/>
                </a:cubicBezTo>
                <a:cubicBezTo>
                  <a:pt x="19820" y="44928"/>
                  <a:pt x="19934" y="44966"/>
                  <a:pt x="20067" y="44966"/>
                </a:cubicBezTo>
                <a:cubicBezTo>
                  <a:pt x="20029" y="44871"/>
                  <a:pt x="20105" y="44833"/>
                  <a:pt x="20220" y="44814"/>
                </a:cubicBezTo>
                <a:cubicBezTo>
                  <a:pt x="20220" y="44718"/>
                  <a:pt x="20124" y="44718"/>
                  <a:pt x="20124" y="44623"/>
                </a:cubicBezTo>
                <a:cubicBezTo>
                  <a:pt x="20334" y="44357"/>
                  <a:pt x="20600" y="44642"/>
                  <a:pt x="20752" y="44376"/>
                </a:cubicBezTo>
                <a:cubicBezTo>
                  <a:pt x="20752" y="44547"/>
                  <a:pt x="20961" y="44452"/>
                  <a:pt x="20942" y="44661"/>
                </a:cubicBezTo>
                <a:cubicBezTo>
                  <a:pt x="20847" y="44680"/>
                  <a:pt x="20695" y="44490"/>
                  <a:pt x="20752" y="44699"/>
                </a:cubicBezTo>
                <a:cubicBezTo>
                  <a:pt x="20771" y="44718"/>
                  <a:pt x="20999" y="44757"/>
                  <a:pt x="21056" y="44642"/>
                </a:cubicBezTo>
                <a:close/>
                <a:moveTo>
                  <a:pt x="31385" y="41808"/>
                </a:moveTo>
                <a:cubicBezTo>
                  <a:pt x="31499" y="41865"/>
                  <a:pt x="31784" y="41789"/>
                  <a:pt x="31727" y="41618"/>
                </a:cubicBezTo>
                <a:cubicBezTo>
                  <a:pt x="31575" y="41751"/>
                  <a:pt x="31423" y="41618"/>
                  <a:pt x="31385" y="41808"/>
                </a:cubicBezTo>
                <a:close/>
                <a:moveTo>
                  <a:pt x="20410" y="44300"/>
                </a:moveTo>
                <a:cubicBezTo>
                  <a:pt x="20619" y="44262"/>
                  <a:pt x="20790" y="44205"/>
                  <a:pt x="20866" y="44091"/>
                </a:cubicBezTo>
                <a:cubicBezTo>
                  <a:pt x="20676" y="44129"/>
                  <a:pt x="20448" y="44167"/>
                  <a:pt x="20410" y="44300"/>
                </a:cubicBezTo>
                <a:close/>
                <a:moveTo>
                  <a:pt x="32621" y="41694"/>
                </a:moveTo>
                <a:cubicBezTo>
                  <a:pt x="33040" y="41713"/>
                  <a:pt x="33097" y="41523"/>
                  <a:pt x="33629" y="41428"/>
                </a:cubicBezTo>
                <a:cubicBezTo>
                  <a:pt x="33363" y="41314"/>
                  <a:pt x="32849" y="41542"/>
                  <a:pt x="32621" y="41694"/>
                </a:cubicBezTo>
                <a:close/>
                <a:moveTo>
                  <a:pt x="32279" y="41884"/>
                </a:moveTo>
                <a:cubicBezTo>
                  <a:pt x="32241" y="41770"/>
                  <a:pt x="32488" y="41808"/>
                  <a:pt x="32564" y="41770"/>
                </a:cubicBezTo>
                <a:cubicBezTo>
                  <a:pt x="32602" y="41485"/>
                  <a:pt x="31993" y="41789"/>
                  <a:pt x="32279" y="41884"/>
                </a:cubicBezTo>
                <a:close/>
                <a:moveTo>
                  <a:pt x="31004" y="42056"/>
                </a:moveTo>
                <a:cubicBezTo>
                  <a:pt x="31176" y="42284"/>
                  <a:pt x="31898" y="41980"/>
                  <a:pt x="32127" y="41751"/>
                </a:cubicBezTo>
                <a:cubicBezTo>
                  <a:pt x="31670" y="41808"/>
                  <a:pt x="31442" y="41980"/>
                  <a:pt x="31004" y="42056"/>
                </a:cubicBezTo>
                <a:close/>
                <a:moveTo>
                  <a:pt x="19687" y="44947"/>
                </a:moveTo>
                <a:cubicBezTo>
                  <a:pt x="19687" y="44871"/>
                  <a:pt x="19744" y="44890"/>
                  <a:pt x="19801" y="44909"/>
                </a:cubicBezTo>
                <a:cubicBezTo>
                  <a:pt x="19820" y="44738"/>
                  <a:pt x="19592" y="44890"/>
                  <a:pt x="19573" y="44757"/>
                </a:cubicBezTo>
                <a:cubicBezTo>
                  <a:pt x="19649" y="44718"/>
                  <a:pt x="19706" y="44699"/>
                  <a:pt x="19668" y="44623"/>
                </a:cubicBezTo>
                <a:cubicBezTo>
                  <a:pt x="19421" y="44604"/>
                  <a:pt x="19497" y="44985"/>
                  <a:pt x="19687" y="44947"/>
                </a:cubicBezTo>
                <a:close/>
                <a:moveTo>
                  <a:pt x="22749" y="44053"/>
                </a:moveTo>
                <a:cubicBezTo>
                  <a:pt x="22863" y="43996"/>
                  <a:pt x="23225" y="44053"/>
                  <a:pt x="23130" y="43863"/>
                </a:cubicBezTo>
                <a:cubicBezTo>
                  <a:pt x="22997" y="44015"/>
                  <a:pt x="22768" y="43844"/>
                  <a:pt x="22749" y="44053"/>
                </a:cubicBezTo>
                <a:close/>
                <a:moveTo>
                  <a:pt x="29369" y="42626"/>
                </a:moveTo>
                <a:cubicBezTo>
                  <a:pt x="29502" y="42835"/>
                  <a:pt x="30110" y="42569"/>
                  <a:pt x="29958" y="42436"/>
                </a:cubicBezTo>
                <a:cubicBezTo>
                  <a:pt x="29901" y="42531"/>
                  <a:pt x="29521" y="42455"/>
                  <a:pt x="29369" y="42626"/>
                </a:cubicBezTo>
                <a:close/>
                <a:moveTo>
                  <a:pt x="35512" y="41504"/>
                </a:moveTo>
                <a:cubicBezTo>
                  <a:pt x="35664" y="41485"/>
                  <a:pt x="35760" y="41409"/>
                  <a:pt x="35798" y="41333"/>
                </a:cubicBezTo>
                <a:cubicBezTo>
                  <a:pt x="35702" y="41352"/>
                  <a:pt x="35569" y="41390"/>
                  <a:pt x="35550" y="41333"/>
                </a:cubicBezTo>
                <a:cubicBezTo>
                  <a:pt x="35607" y="41314"/>
                  <a:pt x="35588" y="41219"/>
                  <a:pt x="35512" y="41238"/>
                </a:cubicBezTo>
                <a:cubicBezTo>
                  <a:pt x="35474" y="41295"/>
                  <a:pt x="35474" y="41390"/>
                  <a:pt x="35512" y="41504"/>
                </a:cubicBezTo>
                <a:close/>
                <a:moveTo>
                  <a:pt x="36920" y="41028"/>
                </a:moveTo>
                <a:cubicBezTo>
                  <a:pt x="36996" y="41124"/>
                  <a:pt x="37433" y="41009"/>
                  <a:pt x="37376" y="40876"/>
                </a:cubicBezTo>
                <a:cubicBezTo>
                  <a:pt x="37281" y="40895"/>
                  <a:pt x="36863" y="40819"/>
                  <a:pt x="36920" y="41028"/>
                </a:cubicBezTo>
                <a:close/>
                <a:moveTo>
                  <a:pt x="21228" y="44604"/>
                </a:moveTo>
                <a:cubicBezTo>
                  <a:pt x="21399" y="44528"/>
                  <a:pt x="21361" y="44395"/>
                  <a:pt x="21532" y="44547"/>
                </a:cubicBezTo>
                <a:cubicBezTo>
                  <a:pt x="21494" y="44300"/>
                  <a:pt x="21627" y="44585"/>
                  <a:pt x="21779" y="44490"/>
                </a:cubicBezTo>
                <a:cubicBezTo>
                  <a:pt x="21779" y="44376"/>
                  <a:pt x="21988" y="44395"/>
                  <a:pt x="21912" y="44243"/>
                </a:cubicBezTo>
                <a:cubicBezTo>
                  <a:pt x="21874" y="44243"/>
                  <a:pt x="21817" y="44262"/>
                  <a:pt x="21779" y="44262"/>
                </a:cubicBezTo>
                <a:cubicBezTo>
                  <a:pt x="21760" y="44281"/>
                  <a:pt x="21722" y="44300"/>
                  <a:pt x="21741" y="44338"/>
                </a:cubicBezTo>
                <a:cubicBezTo>
                  <a:pt x="21874" y="44452"/>
                  <a:pt x="21532" y="44338"/>
                  <a:pt x="21437" y="44338"/>
                </a:cubicBezTo>
                <a:cubicBezTo>
                  <a:pt x="21437" y="44471"/>
                  <a:pt x="21152" y="44433"/>
                  <a:pt x="21228" y="44604"/>
                </a:cubicBezTo>
                <a:close/>
                <a:moveTo>
                  <a:pt x="36102" y="41314"/>
                </a:moveTo>
                <a:cubicBezTo>
                  <a:pt x="36311" y="41200"/>
                  <a:pt x="36482" y="41295"/>
                  <a:pt x="36539" y="41067"/>
                </a:cubicBezTo>
                <a:cubicBezTo>
                  <a:pt x="36292" y="41105"/>
                  <a:pt x="36102" y="41162"/>
                  <a:pt x="36102" y="41314"/>
                </a:cubicBezTo>
                <a:close/>
                <a:moveTo>
                  <a:pt x="52935" y="37548"/>
                </a:moveTo>
                <a:cubicBezTo>
                  <a:pt x="52897" y="37776"/>
                  <a:pt x="53126" y="37662"/>
                  <a:pt x="53221" y="37719"/>
                </a:cubicBezTo>
                <a:cubicBezTo>
                  <a:pt x="53202" y="37643"/>
                  <a:pt x="53202" y="37586"/>
                  <a:pt x="53316" y="37586"/>
                </a:cubicBezTo>
                <a:cubicBezTo>
                  <a:pt x="53335" y="37643"/>
                  <a:pt x="53335" y="37719"/>
                  <a:pt x="53354" y="37795"/>
                </a:cubicBezTo>
                <a:cubicBezTo>
                  <a:pt x="53430" y="37738"/>
                  <a:pt x="53677" y="37776"/>
                  <a:pt x="53639" y="37662"/>
                </a:cubicBezTo>
                <a:cubicBezTo>
                  <a:pt x="53582" y="37624"/>
                  <a:pt x="53506" y="37586"/>
                  <a:pt x="53430" y="37548"/>
                </a:cubicBezTo>
                <a:cubicBezTo>
                  <a:pt x="53506" y="37548"/>
                  <a:pt x="53601" y="37529"/>
                  <a:pt x="53677" y="37510"/>
                </a:cubicBezTo>
                <a:cubicBezTo>
                  <a:pt x="53696" y="37586"/>
                  <a:pt x="53715" y="37662"/>
                  <a:pt x="53772" y="37700"/>
                </a:cubicBezTo>
                <a:cubicBezTo>
                  <a:pt x="53886" y="37662"/>
                  <a:pt x="54096" y="37681"/>
                  <a:pt x="54001" y="37548"/>
                </a:cubicBezTo>
                <a:cubicBezTo>
                  <a:pt x="53848" y="37586"/>
                  <a:pt x="53829" y="37681"/>
                  <a:pt x="53753" y="37548"/>
                </a:cubicBezTo>
                <a:cubicBezTo>
                  <a:pt x="53810" y="37357"/>
                  <a:pt x="54039" y="37529"/>
                  <a:pt x="54020" y="37319"/>
                </a:cubicBezTo>
                <a:cubicBezTo>
                  <a:pt x="53924" y="37319"/>
                  <a:pt x="53658" y="37281"/>
                  <a:pt x="53544" y="37472"/>
                </a:cubicBezTo>
                <a:cubicBezTo>
                  <a:pt x="53411" y="37281"/>
                  <a:pt x="53221" y="37567"/>
                  <a:pt x="52935" y="37548"/>
                </a:cubicBezTo>
                <a:close/>
                <a:moveTo>
                  <a:pt x="54952" y="37605"/>
                </a:moveTo>
                <a:cubicBezTo>
                  <a:pt x="54761" y="37510"/>
                  <a:pt x="54609" y="37357"/>
                  <a:pt x="54324" y="37357"/>
                </a:cubicBezTo>
                <a:cubicBezTo>
                  <a:pt x="54476" y="37186"/>
                  <a:pt x="54590" y="37453"/>
                  <a:pt x="54685" y="37281"/>
                </a:cubicBezTo>
                <a:cubicBezTo>
                  <a:pt x="54552" y="37281"/>
                  <a:pt x="54552" y="37224"/>
                  <a:pt x="54590" y="37148"/>
                </a:cubicBezTo>
                <a:cubicBezTo>
                  <a:pt x="54419" y="37186"/>
                  <a:pt x="54229" y="37224"/>
                  <a:pt x="54058" y="37262"/>
                </a:cubicBezTo>
                <a:cubicBezTo>
                  <a:pt x="54039" y="37434"/>
                  <a:pt x="54229" y="37338"/>
                  <a:pt x="54286" y="37434"/>
                </a:cubicBezTo>
                <a:cubicBezTo>
                  <a:pt x="54191" y="37453"/>
                  <a:pt x="54058" y="37453"/>
                  <a:pt x="54058" y="37529"/>
                </a:cubicBezTo>
                <a:cubicBezTo>
                  <a:pt x="54134" y="37510"/>
                  <a:pt x="54134" y="37605"/>
                  <a:pt x="54191" y="37605"/>
                </a:cubicBezTo>
                <a:cubicBezTo>
                  <a:pt x="54153" y="37548"/>
                  <a:pt x="54514" y="37529"/>
                  <a:pt x="54571" y="37586"/>
                </a:cubicBezTo>
                <a:cubicBezTo>
                  <a:pt x="54324" y="37624"/>
                  <a:pt x="54077" y="37681"/>
                  <a:pt x="54001" y="37814"/>
                </a:cubicBezTo>
                <a:cubicBezTo>
                  <a:pt x="54039" y="37814"/>
                  <a:pt x="54115" y="37795"/>
                  <a:pt x="54115" y="37833"/>
                </a:cubicBezTo>
                <a:cubicBezTo>
                  <a:pt x="54077" y="37852"/>
                  <a:pt x="54001" y="37871"/>
                  <a:pt x="54020" y="37909"/>
                </a:cubicBezTo>
                <a:cubicBezTo>
                  <a:pt x="54115" y="37890"/>
                  <a:pt x="54210" y="37890"/>
                  <a:pt x="54267" y="37909"/>
                </a:cubicBezTo>
                <a:cubicBezTo>
                  <a:pt x="54286" y="37852"/>
                  <a:pt x="54305" y="37776"/>
                  <a:pt x="54343" y="37738"/>
                </a:cubicBezTo>
                <a:cubicBezTo>
                  <a:pt x="54324" y="37909"/>
                  <a:pt x="54495" y="37795"/>
                  <a:pt x="54609" y="37776"/>
                </a:cubicBezTo>
                <a:cubicBezTo>
                  <a:pt x="54609" y="37700"/>
                  <a:pt x="54495" y="37681"/>
                  <a:pt x="54571" y="37624"/>
                </a:cubicBezTo>
                <a:cubicBezTo>
                  <a:pt x="54647" y="37814"/>
                  <a:pt x="54933" y="37719"/>
                  <a:pt x="55142" y="37624"/>
                </a:cubicBezTo>
                <a:cubicBezTo>
                  <a:pt x="55142" y="37510"/>
                  <a:pt x="54914" y="37395"/>
                  <a:pt x="54933" y="37510"/>
                </a:cubicBezTo>
                <a:cubicBezTo>
                  <a:pt x="54990" y="37491"/>
                  <a:pt x="55028" y="37567"/>
                  <a:pt x="54952" y="37605"/>
                </a:cubicBezTo>
                <a:close/>
                <a:moveTo>
                  <a:pt x="55028" y="37110"/>
                </a:moveTo>
                <a:cubicBezTo>
                  <a:pt x="55066" y="37281"/>
                  <a:pt x="54761" y="37300"/>
                  <a:pt x="54723" y="37434"/>
                </a:cubicBezTo>
                <a:cubicBezTo>
                  <a:pt x="54894" y="37529"/>
                  <a:pt x="54780" y="37281"/>
                  <a:pt x="55066" y="37300"/>
                </a:cubicBezTo>
                <a:cubicBezTo>
                  <a:pt x="54952" y="37205"/>
                  <a:pt x="55180" y="37091"/>
                  <a:pt x="55028" y="37110"/>
                </a:cubicBezTo>
                <a:close/>
                <a:moveTo>
                  <a:pt x="33819" y="42037"/>
                </a:moveTo>
                <a:cubicBezTo>
                  <a:pt x="33781" y="41941"/>
                  <a:pt x="33591" y="41732"/>
                  <a:pt x="33534" y="41884"/>
                </a:cubicBezTo>
                <a:cubicBezTo>
                  <a:pt x="33667" y="41865"/>
                  <a:pt x="33572" y="42189"/>
                  <a:pt x="33819" y="42037"/>
                </a:cubicBezTo>
                <a:close/>
                <a:moveTo>
                  <a:pt x="71290" y="33896"/>
                </a:moveTo>
                <a:cubicBezTo>
                  <a:pt x="71271" y="33801"/>
                  <a:pt x="71195" y="33801"/>
                  <a:pt x="71176" y="33705"/>
                </a:cubicBezTo>
                <a:cubicBezTo>
                  <a:pt x="70986" y="33763"/>
                  <a:pt x="70891" y="33724"/>
                  <a:pt x="70758" y="33744"/>
                </a:cubicBezTo>
                <a:cubicBezTo>
                  <a:pt x="70891" y="33972"/>
                  <a:pt x="71100" y="33705"/>
                  <a:pt x="71290" y="33896"/>
                </a:cubicBezTo>
                <a:close/>
                <a:moveTo>
                  <a:pt x="27105" y="43387"/>
                </a:moveTo>
                <a:cubicBezTo>
                  <a:pt x="27200" y="43425"/>
                  <a:pt x="27524" y="43349"/>
                  <a:pt x="27504" y="43197"/>
                </a:cubicBezTo>
                <a:cubicBezTo>
                  <a:pt x="27333" y="43235"/>
                  <a:pt x="27086" y="43235"/>
                  <a:pt x="27105" y="43387"/>
                </a:cubicBezTo>
                <a:close/>
                <a:moveTo>
                  <a:pt x="32564" y="42303"/>
                </a:moveTo>
                <a:cubicBezTo>
                  <a:pt x="32488" y="42265"/>
                  <a:pt x="32507" y="42113"/>
                  <a:pt x="32355" y="42189"/>
                </a:cubicBezTo>
                <a:cubicBezTo>
                  <a:pt x="32336" y="42360"/>
                  <a:pt x="32526" y="42246"/>
                  <a:pt x="32526" y="42417"/>
                </a:cubicBezTo>
                <a:cubicBezTo>
                  <a:pt x="32754" y="42284"/>
                  <a:pt x="33040" y="42398"/>
                  <a:pt x="33097" y="42132"/>
                </a:cubicBezTo>
                <a:cubicBezTo>
                  <a:pt x="32925" y="42170"/>
                  <a:pt x="32735" y="42189"/>
                  <a:pt x="32678" y="42284"/>
                </a:cubicBezTo>
                <a:cubicBezTo>
                  <a:pt x="32678" y="42208"/>
                  <a:pt x="32602" y="41960"/>
                  <a:pt x="32583" y="42132"/>
                </a:cubicBezTo>
                <a:cubicBezTo>
                  <a:pt x="32583" y="42208"/>
                  <a:pt x="32640" y="42284"/>
                  <a:pt x="32564" y="42303"/>
                </a:cubicBezTo>
                <a:close/>
                <a:moveTo>
                  <a:pt x="50995" y="38137"/>
                </a:moveTo>
                <a:cubicBezTo>
                  <a:pt x="51014" y="38232"/>
                  <a:pt x="51090" y="38251"/>
                  <a:pt x="51204" y="38194"/>
                </a:cubicBezTo>
                <a:cubicBezTo>
                  <a:pt x="51166" y="37909"/>
                  <a:pt x="50329" y="38308"/>
                  <a:pt x="50995" y="38137"/>
                </a:cubicBezTo>
                <a:close/>
                <a:moveTo>
                  <a:pt x="56188" y="37224"/>
                </a:moveTo>
                <a:cubicBezTo>
                  <a:pt x="56226" y="37529"/>
                  <a:pt x="56435" y="37281"/>
                  <a:pt x="56587" y="37357"/>
                </a:cubicBezTo>
                <a:cubicBezTo>
                  <a:pt x="56416" y="37224"/>
                  <a:pt x="56720" y="37053"/>
                  <a:pt x="56492" y="36901"/>
                </a:cubicBezTo>
                <a:cubicBezTo>
                  <a:pt x="56416" y="36920"/>
                  <a:pt x="56321" y="36920"/>
                  <a:pt x="56321" y="36977"/>
                </a:cubicBezTo>
                <a:cubicBezTo>
                  <a:pt x="56416" y="37053"/>
                  <a:pt x="56454" y="37357"/>
                  <a:pt x="56188" y="37224"/>
                </a:cubicBezTo>
                <a:close/>
                <a:moveTo>
                  <a:pt x="62160" y="35931"/>
                </a:moveTo>
                <a:cubicBezTo>
                  <a:pt x="62446" y="35798"/>
                  <a:pt x="62522" y="35912"/>
                  <a:pt x="62636" y="35817"/>
                </a:cubicBezTo>
                <a:cubicBezTo>
                  <a:pt x="62484" y="35893"/>
                  <a:pt x="62617" y="35570"/>
                  <a:pt x="62465" y="35646"/>
                </a:cubicBezTo>
                <a:cubicBezTo>
                  <a:pt x="62484" y="35855"/>
                  <a:pt x="62256" y="35684"/>
                  <a:pt x="62198" y="35874"/>
                </a:cubicBezTo>
                <a:cubicBezTo>
                  <a:pt x="62122" y="35855"/>
                  <a:pt x="62141" y="35665"/>
                  <a:pt x="62046" y="35684"/>
                </a:cubicBezTo>
                <a:cubicBezTo>
                  <a:pt x="62046" y="35817"/>
                  <a:pt x="62084" y="35874"/>
                  <a:pt x="62160" y="35931"/>
                </a:cubicBezTo>
                <a:close/>
                <a:moveTo>
                  <a:pt x="23320" y="44376"/>
                </a:moveTo>
                <a:cubicBezTo>
                  <a:pt x="23225" y="44281"/>
                  <a:pt x="23453" y="44167"/>
                  <a:pt x="23263" y="44167"/>
                </a:cubicBezTo>
                <a:cubicBezTo>
                  <a:pt x="23263" y="44262"/>
                  <a:pt x="23187" y="44167"/>
                  <a:pt x="23092" y="44205"/>
                </a:cubicBezTo>
                <a:cubicBezTo>
                  <a:pt x="23111" y="44338"/>
                  <a:pt x="23206" y="44338"/>
                  <a:pt x="23320" y="44376"/>
                </a:cubicBezTo>
                <a:close/>
                <a:moveTo>
                  <a:pt x="33515" y="42037"/>
                </a:moveTo>
                <a:cubicBezTo>
                  <a:pt x="33363" y="41980"/>
                  <a:pt x="33192" y="41999"/>
                  <a:pt x="33078" y="42094"/>
                </a:cubicBezTo>
                <a:cubicBezTo>
                  <a:pt x="33135" y="42208"/>
                  <a:pt x="33496" y="42265"/>
                  <a:pt x="33515" y="42037"/>
                </a:cubicBezTo>
                <a:close/>
                <a:moveTo>
                  <a:pt x="44794" y="39811"/>
                </a:moveTo>
                <a:cubicBezTo>
                  <a:pt x="44661" y="39963"/>
                  <a:pt x="44813" y="40039"/>
                  <a:pt x="44737" y="40134"/>
                </a:cubicBezTo>
                <a:cubicBezTo>
                  <a:pt x="44642" y="40154"/>
                  <a:pt x="44661" y="40039"/>
                  <a:pt x="44623" y="39944"/>
                </a:cubicBezTo>
                <a:cubicBezTo>
                  <a:pt x="43748" y="40249"/>
                  <a:pt x="43444" y="40268"/>
                  <a:pt x="42626" y="40496"/>
                </a:cubicBezTo>
                <a:cubicBezTo>
                  <a:pt x="42645" y="40705"/>
                  <a:pt x="43064" y="40648"/>
                  <a:pt x="43064" y="40515"/>
                </a:cubicBezTo>
                <a:cubicBezTo>
                  <a:pt x="43064" y="40572"/>
                  <a:pt x="43311" y="40648"/>
                  <a:pt x="43159" y="40705"/>
                </a:cubicBezTo>
                <a:cubicBezTo>
                  <a:pt x="42911" y="40629"/>
                  <a:pt x="42797" y="40762"/>
                  <a:pt x="42550" y="40724"/>
                </a:cubicBezTo>
                <a:cubicBezTo>
                  <a:pt x="42531" y="40952"/>
                  <a:pt x="42759" y="40838"/>
                  <a:pt x="42740" y="41067"/>
                </a:cubicBezTo>
                <a:cubicBezTo>
                  <a:pt x="42664" y="41086"/>
                  <a:pt x="42607" y="41067"/>
                  <a:pt x="42550" y="41047"/>
                </a:cubicBezTo>
                <a:cubicBezTo>
                  <a:pt x="42569" y="41143"/>
                  <a:pt x="42569" y="41219"/>
                  <a:pt x="42531" y="41276"/>
                </a:cubicBezTo>
                <a:cubicBezTo>
                  <a:pt x="42664" y="41238"/>
                  <a:pt x="42778" y="41219"/>
                  <a:pt x="42892" y="41181"/>
                </a:cubicBezTo>
                <a:cubicBezTo>
                  <a:pt x="42873" y="41067"/>
                  <a:pt x="42759" y="41067"/>
                  <a:pt x="42778" y="40895"/>
                </a:cubicBezTo>
                <a:cubicBezTo>
                  <a:pt x="43045" y="40819"/>
                  <a:pt x="43045" y="40781"/>
                  <a:pt x="43311" y="40781"/>
                </a:cubicBezTo>
                <a:cubicBezTo>
                  <a:pt x="43330" y="40572"/>
                  <a:pt x="43140" y="40534"/>
                  <a:pt x="43235" y="40420"/>
                </a:cubicBezTo>
                <a:cubicBezTo>
                  <a:pt x="43482" y="40420"/>
                  <a:pt x="43672" y="40382"/>
                  <a:pt x="43843" y="40344"/>
                </a:cubicBezTo>
                <a:cubicBezTo>
                  <a:pt x="43729" y="40477"/>
                  <a:pt x="43919" y="40496"/>
                  <a:pt x="43824" y="40610"/>
                </a:cubicBezTo>
                <a:cubicBezTo>
                  <a:pt x="44148" y="40553"/>
                  <a:pt x="43786" y="40382"/>
                  <a:pt x="44015" y="40249"/>
                </a:cubicBezTo>
                <a:cubicBezTo>
                  <a:pt x="44186" y="40420"/>
                  <a:pt x="44072" y="40173"/>
                  <a:pt x="44357" y="40173"/>
                </a:cubicBezTo>
                <a:cubicBezTo>
                  <a:pt x="44319" y="40325"/>
                  <a:pt x="44433" y="40325"/>
                  <a:pt x="44357" y="40401"/>
                </a:cubicBezTo>
                <a:cubicBezTo>
                  <a:pt x="44281" y="40401"/>
                  <a:pt x="44281" y="40306"/>
                  <a:pt x="44205" y="40325"/>
                </a:cubicBezTo>
                <a:cubicBezTo>
                  <a:pt x="44243" y="40420"/>
                  <a:pt x="44148" y="40439"/>
                  <a:pt x="44129" y="40496"/>
                </a:cubicBezTo>
                <a:cubicBezTo>
                  <a:pt x="44281" y="40610"/>
                  <a:pt x="44452" y="40382"/>
                  <a:pt x="44547" y="40458"/>
                </a:cubicBezTo>
                <a:cubicBezTo>
                  <a:pt x="44604" y="40287"/>
                  <a:pt x="44319" y="40211"/>
                  <a:pt x="44471" y="40096"/>
                </a:cubicBezTo>
                <a:cubicBezTo>
                  <a:pt x="44528" y="40363"/>
                  <a:pt x="44604" y="40039"/>
                  <a:pt x="44813" y="40230"/>
                </a:cubicBezTo>
                <a:cubicBezTo>
                  <a:pt x="44775" y="40382"/>
                  <a:pt x="44547" y="40173"/>
                  <a:pt x="44604" y="40401"/>
                </a:cubicBezTo>
                <a:cubicBezTo>
                  <a:pt x="45137" y="40306"/>
                  <a:pt x="45384" y="40192"/>
                  <a:pt x="45745" y="40192"/>
                </a:cubicBezTo>
                <a:cubicBezTo>
                  <a:pt x="45441" y="40363"/>
                  <a:pt x="45137" y="40382"/>
                  <a:pt x="44794" y="40401"/>
                </a:cubicBezTo>
                <a:cubicBezTo>
                  <a:pt x="44832" y="40553"/>
                  <a:pt x="44357" y="40477"/>
                  <a:pt x="44433" y="40743"/>
                </a:cubicBezTo>
                <a:cubicBezTo>
                  <a:pt x="44509" y="40705"/>
                  <a:pt x="44756" y="40743"/>
                  <a:pt x="44718" y="40629"/>
                </a:cubicBezTo>
                <a:cubicBezTo>
                  <a:pt x="44642" y="40648"/>
                  <a:pt x="44547" y="40686"/>
                  <a:pt x="44528" y="40629"/>
                </a:cubicBezTo>
                <a:cubicBezTo>
                  <a:pt x="44794" y="40534"/>
                  <a:pt x="44985" y="40553"/>
                  <a:pt x="45004" y="40781"/>
                </a:cubicBezTo>
                <a:cubicBezTo>
                  <a:pt x="44414" y="40876"/>
                  <a:pt x="44433" y="40933"/>
                  <a:pt x="43938" y="41067"/>
                </a:cubicBezTo>
                <a:cubicBezTo>
                  <a:pt x="43919" y="40990"/>
                  <a:pt x="44148" y="40857"/>
                  <a:pt x="43900" y="40914"/>
                </a:cubicBezTo>
                <a:cubicBezTo>
                  <a:pt x="43691" y="40971"/>
                  <a:pt x="43938" y="41067"/>
                  <a:pt x="43824" y="41105"/>
                </a:cubicBezTo>
                <a:cubicBezTo>
                  <a:pt x="43729" y="41124"/>
                  <a:pt x="43748" y="41028"/>
                  <a:pt x="43672" y="41028"/>
                </a:cubicBezTo>
                <a:cubicBezTo>
                  <a:pt x="43691" y="41105"/>
                  <a:pt x="43653" y="41162"/>
                  <a:pt x="43596" y="41200"/>
                </a:cubicBezTo>
                <a:cubicBezTo>
                  <a:pt x="43577" y="41124"/>
                  <a:pt x="43520" y="41086"/>
                  <a:pt x="43444" y="41086"/>
                </a:cubicBezTo>
                <a:cubicBezTo>
                  <a:pt x="43292" y="41352"/>
                  <a:pt x="42835" y="41143"/>
                  <a:pt x="42569" y="41428"/>
                </a:cubicBezTo>
                <a:cubicBezTo>
                  <a:pt x="42493" y="41295"/>
                  <a:pt x="42341" y="41466"/>
                  <a:pt x="42303" y="41371"/>
                </a:cubicBezTo>
                <a:cubicBezTo>
                  <a:pt x="42398" y="41238"/>
                  <a:pt x="42284" y="41314"/>
                  <a:pt x="42227" y="41238"/>
                </a:cubicBezTo>
                <a:cubicBezTo>
                  <a:pt x="42436" y="41124"/>
                  <a:pt x="42398" y="41390"/>
                  <a:pt x="42531" y="41219"/>
                </a:cubicBezTo>
                <a:cubicBezTo>
                  <a:pt x="42246" y="40933"/>
                  <a:pt x="41922" y="41409"/>
                  <a:pt x="41580" y="41219"/>
                </a:cubicBezTo>
                <a:cubicBezTo>
                  <a:pt x="41846" y="41181"/>
                  <a:pt x="42341" y="41105"/>
                  <a:pt x="42455" y="40857"/>
                </a:cubicBezTo>
                <a:cubicBezTo>
                  <a:pt x="41599" y="41028"/>
                  <a:pt x="41447" y="41162"/>
                  <a:pt x="40857" y="41314"/>
                </a:cubicBezTo>
                <a:cubicBezTo>
                  <a:pt x="40971" y="41276"/>
                  <a:pt x="41009" y="41333"/>
                  <a:pt x="41009" y="41447"/>
                </a:cubicBezTo>
                <a:cubicBezTo>
                  <a:pt x="40743" y="41466"/>
                  <a:pt x="40895" y="41656"/>
                  <a:pt x="40705" y="41504"/>
                </a:cubicBezTo>
                <a:cubicBezTo>
                  <a:pt x="40610" y="41637"/>
                  <a:pt x="40762" y="41656"/>
                  <a:pt x="40781" y="41808"/>
                </a:cubicBezTo>
                <a:cubicBezTo>
                  <a:pt x="40610" y="41808"/>
                  <a:pt x="40686" y="41941"/>
                  <a:pt x="40553" y="41980"/>
                </a:cubicBezTo>
                <a:cubicBezTo>
                  <a:pt x="40496" y="41808"/>
                  <a:pt x="40648" y="41732"/>
                  <a:pt x="40439" y="41732"/>
                </a:cubicBezTo>
                <a:cubicBezTo>
                  <a:pt x="40382" y="41827"/>
                  <a:pt x="40534" y="42056"/>
                  <a:pt x="40325" y="42075"/>
                </a:cubicBezTo>
                <a:cubicBezTo>
                  <a:pt x="40458" y="41903"/>
                  <a:pt x="40153" y="42018"/>
                  <a:pt x="40115" y="41903"/>
                </a:cubicBezTo>
                <a:cubicBezTo>
                  <a:pt x="40191" y="42322"/>
                  <a:pt x="39621" y="42493"/>
                  <a:pt x="39316" y="42303"/>
                </a:cubicBezTo>
                <a:cubicBezTo>
                  <a:pt x="39183" y="42493"/>
                  <a:pt x="38632" y="42417"/>
                  <a:pt x="38384" y="42664"/>
                </a:cubicBezTo>
                <a:cubicBezTo>
                  <a:pt x="38460" y="42398"/>
                  <a:pt x="38156" y="42607"/>
                  <a:pt x="38118" y="42512"/>
                </a:cubicBezTo>
                <a:cubicBezTo>
                  <a:pt x="38213" y="42398"/>
                  <a:pt x="38879" y="42341"/>
                  <a:pt x="38613" y="42189"/>
                </a:cubicBezTo>
                <a:cubicBezTo>
                  <a:pt x="38460" y="42398"/>
                  <a:pt x="38137" y="42056"/>
                  <a:pt x="38156" y="42398"/>
                </a:cubicBezTo>
                <a:cubicBezTo>
                  <a:pt x="38156" y="42208"/>
                  <a:pt x="37928" y="42360"/>
                  <a:pt x="37928" y="42227"/>
                </a:cubicBezTo>
                <a:cubicBezTo>
                  <a:pt x="38213" y="42037"/>
                  <a:pt x="38289" y="42208"/>
                  <a:pt x="38499" y="41999"/>
                </a:cubicBezTo>
                <a:cubicBezTo>
                  <a:pt x="38537" y="42227"/>
                  <a:pt x="38746" y="41903"/>
                  <a:pt x="38822" y="42037"/>
                </a:cubicBezTo>
                <a:cubicBezTo>
                  <a:pt x="38822" y="41960"/>
                  <a:pt x="38784" y="41884"/>
                  <a:pt x="38841" y="41865"/>
                </a:cubicBezTo>
                <a:cubicBezTo>
                  <a:pt x="39126" y="42018"/>
                  <a:pt x="39621" y="41770"/>
                  <a:pt x="39811" y="41656"/>
                </a:cubicBezTo>
                <a:cubicBezTo>
                  <a:pt x="39982" y="41941"/>
                  <a:pt x="40306" y="41618"/>
                  <a:pt x="40629" y="41694"/>
                </a:cubicBezTo>
                <a:cubicBezTo>
                  <a:pt x="40515" y="41504"/>
                  <a:pt x="40705" y="41504"/>
                  <a:pt x="40743" y="41390"/>
                </a:cubicBezTo>
                <a:cubicBezTo>
                  <a:pt x="40667" y="41409"/>
                  <a:pt x="40610" y="41409"/>
                  <a:pt x="40610" y="41314"/>
                </a:cubicBezTo>
                <a:cubicBezTo>
                  <a:pt x="39716" y="41599"/>
                  <a:pt x="38156" y="42056"/>
                  <a:pt x="36806" y="42303"/>
                </a:cubicBezTo>
                <a:cubicBezTo>
                  <a:pt x="37662" y="42075"/>
                  <a:pt x="39088" y="41542"/>
                  <a:pt x="39830" y="41485"/>
                </a:cubicBezTo>
                <a:cubicBezTo>
                  <a:pt x="40420" y="41124"/>
                  <a:pt x="41580" y="40933"/>
                  <a:pt x="42588" y="40667"/>
                </a:cubicBezTo>
                <a:cubicBezTo>
                  <a:pt x="42550" y="40534"/>
                  <a:pt x="42398" y="40534"/>
                  <a:pt x="42246" y="40534"/>
                </a:cubicBezTo>
                <a:cubicBezTo>
                  <a:pt x="41333" y="40971"/>
                  <a:pt x="40001" y="41200"/>
                  <a:pt x="39069" y="41447"/>
                </a:cubicBezTo>
                <a:cubicBezTo>
                  <a:pt x="36387" y="42132"/>
                  <a:pt x="34200" y="42778"/>
                  <a:pt x="30966" y="43958"/>
                </a:cubicBezTo>
                <a:cubicBezTo>
                  <a:pt x="31936" y="43805"/>
                  <a:pt x="34200" y="42950"/>
                  <a:pt x="35379" y="42607"/>
                </a:cubicBezTo>
                <a:cubicBezTo>
                  <a:pt x="35474" y="42588"/>
                  <a:pt x="36045" y="42493"/>
                  <a:pt x="36121" y="42569"/>
                </a:cubicBezTo>
                <a:cubicBezTo>
                  <a:pt x="36102" y="42550"/>
                  <a:pt x="35969" y="42626"/>
                  <a:pt x="36007" y="42645"/>
                </a:cubicBezTo>
                <a:cubicBezTo>
                  <a:pt x="36102" y="42702"/>
                  <a:pt x="36387" y="42569"/>
                  <a:pt x="36349" y="42721"/>
                </a:cubicBezTo>
                <a:cubicBezTo>
                  <a:pt x="36197" y="43026"/>
                  <a:pt x="35721" y="42664"/>
                  <a:pt x="35874" y="42893"/>
                </a:cubicBezTo>
                <a:cubicBezTo>
                  <a:pt x="35741" y="42816"/>
                  <a:pt x="35798" y="42912"/>
                  <a:pt x="35626" y="42931"/>
                </a:cubicBezTo>
                <a:cubicBezTo>
                  <a:pt x="35607" y="42854"/>
                  <a:pt x="35607" y="42778"/>
                  <a:pt x="35645" y="42721"/>
                </a:cubicBezTo>
                <a:cubicBezTo>
                  <a:pt x="35531" y="42740"/>
                  <a:pt x="35455" y="42797"/>
                  <a:pt x="35436" y="42873"/>
                </a:cubicBezTo>
                <a:cubicBezTo>
                  <a:pt x="35721" y="42950"/>
                  <a:pt x="35379" y="42912"/>
                  <a:pt x="35360" y="43102"/>
                </a:cubicBezTo>
                <a:cubicBezTo>
                  <a:pt x="35341" y="43045"/>
                  <a:pt x="35246" y="43083"/>
                  <a:pt x="35208" y="43026"/>
                </a:cubicBezTo>
                <a:cubicBezTo>
                  <a:pt x="35189" y="42950"/>
                  <a:pt x="35379" y="42969"/>
                  <a:pt x="35379" y="42893"/>
                </a:cubicBezTo>
                <a:cubicBezTo>
                  <a:pt x="35075" y="42893"/>
                  <a:pt x="34808" y="42835"/>
                  <a:pt x="34808" y="43159"/>
                </a:cubicBezTo>
                <a:cubicBezTo>
                  <a:pt x="34999" y="43159"/>
                  <a:pt x="35018" y="43064"/>
                  <a:pt x="35151" y="43045"/>
                </a:cubicBezTo>
                <a:cubicBezTo>
                  <a:pt x="35379" y="43178"/>
                  <a:pt x="35246" y="43121"/>
                  <a:pt x="35265" y="43235"/>
                </a:cubicBezTo>
                <a:cubicBezTo>
                  <a:pt x="35341" y="43045"/>
                  <a:pt x="36330" y="43083"/>
                  <a:pt x="36311" y="42893"/>
                </a:cubicBezTo>
                <a:cubicBezTo>
                  <a:pt x="36501" y="43026"/>
                  <a:pt x="36768" y="42912"/>
                  <a:pt x="36977" y="42797"/>
                </a:cubicBezTo>
                <a:cubicBezTo>
                  <a:pt x="36882" y="42931"/>
                  <a:pt x="36958" y="42969"/>
                  <a:pt x="36901" y="43045"/>
                </a:cubicBezTo>
                <a:cubicBezTo>
                  <a:pt x="36520" y="43064"/>
                  <a:pt x="36387" y="43178"/>
                  <a:pt x="36083" y="43330"/>
                </a:cubicBezTo>
                <a:cubicBezTo>
                  <a:pt x="36083" y="43216"/>
                  <a:pt x="36007" y="43178"/>
                  <a:pt x="35874" y="43216"/>
                </a:cubicBezTo>
                <a:cubicBezTo>
                  <a:pt x="35265" y="43672"/>
                  <a:pt x="33819" y="43767"/>
                  <a:pt x="33002" y="44376"/>
                </a:cubicBezTo>
                <a:cubicBezTo>
                  <a:pt x="33496" y="44319"/>
                  <a:pt x="34067" y="44224"/>
                  <a:pt x="34523" y="43882"/>
                </a:cubicBezTo>
                <a:cubicBezTo>
                  <a:pt x="34466" y="43901"/>
                  <a:pt x="34371" y="43882"/>
                  <a:pt x="34447" y="43844"/>
                </a:cubicBezTo>
                <a:cubicBezTo>
                  <a:pt x="34713" y="43996"/>
                  <a:pt x="35151" y="43996"/>
                  <a:pt x="35208" y="43615"/>
                </a:cubicBezTo>
                <a:cubicBezTo>
                  <a:pt x="35227" y="43710"/>
                  <a:pt x="35265" y="43767"/>
                  <a:pt x="35322" y="43805"/>
                </a:cubicBezTo>
                <a:cubicBezTo>
                  <a:pt x="36159" y="43577"/>
                  <a:pt x="36178" y="43729"/>
                  <a:pt x="36730" y="43406"/>
                </a:cubicBezTo>
                <a:cubicBezTo>
                  <a:pt x="36882" y="43634"/>
                  <a:pt x="37167" y="43273"/>
                  <a:pt x="37015" y="43273"/>
                </a:cubicBezTo>
                <a:cubicBezTo>
                  <a:pt x="37281" y="43292"/>
                  <a:pt x="37129" y="43444"/>
                  <a:pt x="37262" y="43558"/>
                </a:cubicBezTo>
                <a:cubicBezTo>
                  <a:pt x="37509" y="43520"/>
                  <a:pt x="37643" y="43330"/>
                  <a:pt x="37928" y="43406"/>
                </a:cubicBezTo>
                <a:cubicBezTo>
                  <a:pt x="37433" y="43672"/>
                  <a:pt x="36806" y="43596"/>
                  <a:pt x="36463" y="43939"/>
                </a:cubicBezTo>
                <a:cubicBezTo>
                  <a:pt x="36387" y="43748"/>
                  <a:pt x="36216" y="44110"/>
                  <a:pt x="35969" y="43939"/>
                </a:cubicBezTo>
                <a:cubicBezTo>
                  <a:pt x="35893" y="44015"/>
                  <a:pt x="35950" y="44167"/>
                  <a:pt x="35779" y="44186"/>
                </a:cubicBezTo>
                <a:cubicBezTo>
                  <a:pt x="35721" y="44091"/>
                  <a:pt x="35912" y="43996"/>
                  <a:pt x="35683" y="44053"/>
                </a:cubicBezTo>
                <a:cubicBezTo>
                  <a:pt x="35455" y="44319"/>
                  <a:pt x="35227" y="44205"/>
                  <a:pt x="35056" y="44357"/>
                </a:cubicBezTo>
                <a:cubicBezTo>
                  <a:pt x="35189" y="44186"/>
                  <a:pt x="34942" y="44300"/>
                  <a:pt x="34847" y="44243"/>
                </a:cubicBezTo>
                <a:cubicBezTo>
                  <a:pt x="34847" y="44338"/>
                  <a:pt x="34942" y="44319"/>
                  <a:pt x="34999" y="44357"/>
                </a:cubicBezTo>
                <a:cubicBezTo>
                  <a:pt x="33915" y="44452"/>
                  <a:pt x="32830" y="44833"/>
                  <a:pt x="31442" y="45251"/>
                </a:cubicBezTo>
                <a:cubicBezTo>
                  <a:pt x="31423" y="45346"/>
                  <a:pt x="31556" y="45365"/>
                  <a:pt x="31461" y="45403"/>
                </a:cubicBezTo>
                <a:cubicBezTo>
                  <a:pt x="31347" y="45346"/>
                  <a:pt x="30814" y="45479"/>
                  <a:pt x="30700" y="45612"/>
                </a:cubicBezTo>
                <a:cubicBezTo>
                  <a:pt x="32412" y="45346"/>
                  <a:pt x="34333" y="44528"/>
                  <a:pt x="36045" y="44243"/>
                </a:cubicBezTo>
                <a:cubicBezTo>
                  <a:pt x="36083" y="44186"/>
                  <a:pt x="36140" y="44110"/>
                  <a:pt x="36178" y="44053"/>
                </a:cubicBezTo>
                <a:cubicBezTo>
                  <a:pt x="36730" y="43977"/>
                  <a:pt x="37528" y="43920"/>
                  <a:pt x="38194" y="43501"/>
                </a:cubicBezTo>
                <a:cubicBezTo>
                  <a:pt x="38670" y="43634"/>
                  <a:pt x="39278" y="43178"/>
                  <a:pt x="39754" y="43216"/>
                </a:cubicBezTo>
                <a:cubicBezTo>
                  <a:pt x="39659" y="43045"/>
                  <a:pt x="39944" y="43083"/>
                  <a:pt x="39944" y="42969"/>
                </a:cubicBezTo>
                <a:cubicBezTo>
                  <a:pt x="39697" y="42969"/>
                  <a:pt x="39621" y="42988"/>
                  <a:pt x="39545" y="43159"/>
                </a:cubicBezTo>
                <a:cubicBezTo>
                  <a:pt x="39507" y="42950"/>
                  <a:pt x="39183" y="43159"/>
                  <a:pt x="39164" y="43083"/>
                </a:cubicBezTo>
                <a:cubicBezTo>
                  <a:pt x="39221" y="43007"/>
                  <a:pt x="39602" y="42873"/>
                  <a:pt x="39412" y="42816"/>
                </a:cubicBezTo>
                <a:cubicBezTo>
                  <a:pt x="39393" y="42854"/>
                  <a:pt x="39183" y="42969"/>
                  <a:pt x="39145" y="42759"/>
                </a:cubicBezTo>
                <a:cubicBezTo>
                  <a:pt x="39621" y="42588"/>
                  <a:pt x="40058" y="42417"/>
                  <a:pt x="40248" y="42303"/>
                </a:cubicBezTo>
                <a:cubicBezTo>
                  <a:pt x="40610" y="42436"/>
                  <a:pt x="40952" y="42208"/>
                  <a:pt x="40800" y="42037"/>
                </a:cubicBezTo>
                <a:cubicBezTo>
                  <a:pt x="40876" y="42189"/>
                  <a:pt x="41142" y="42056"/>
                  <a:pt x="41276" y="42151"/>
                </a:cubicBezTo>
                <a:cubicBezTo>
                  <a:pt x="41161" y="42246"/>
                  <a:pt x="41066" y="42360"/>
                  <a:pt x="40971" y="42474"/>
                </a:cubicBezTo>
                <a:cubicBezTo>
                  <a:pt x="41219" y="42474"/>
                  <a:pt x="41561" y="42341"/>
                  <a:pt x="42017" y="42151"/>
                </a:cubicBezTo>
                <a:cubicBezTo>
                  <a:pt x="41998" y="42151"/>
                  <a:pt x="41941" y="42113"/>
                  <a:pt x="42017" y="42094"/>
                </a:cubicBezTo>
                <a:cubicBezTo>
                  <a:pt x="42093" y="42132"/>
                  <a:pt x="42303" y="42322"/>
                  <a:pt x="42151" y="42436"/>
                </a:cubicBezTo>
                <a:cubicBezTo>
                  <a:pt x="42074" y="42284"/>
                  <a:pt x="41637" y="42702"/>
                  <a:pt x="41390" y="42436"/>
                </a:cubicBezTo>
                <a:cubicBezTo>
                  <a:pt x="41485" y="42588"/>
                  <a:pt x="41333" y="42607"/>
                  <a:pt x="41333" y="42721"/>
                </a:cubicBezTo>
                <a:cubicBezTo>
                  <a:pt x="41865" y="42702"/>
                  <a:pt x="42227" y="42398"/>
                  <a:pt x="42835" y="42455"/>
                </a:cubicBezTo>
                <a:cubicBezTo>
                  <a:pt x="42227" y="42588"/>
                  <a:pt x="41352" y="42931"/>
                  <a:pt x="40610" y="43102"/>
                </a:cubicBezTo>
                <a:cubicBezTo>
                  <a:pt x="40534" y="43140"/>
                  <a:pt x="40629" y="43292"/>
                  <a:pt x="40534" y="43330"/>
                </a:cubicBezTo>
                <a:cubicBezTo>
                  <a:pt x="40458" y="43330"/>
                  <a:pt x="40439" y="43254"/>
                  <a:pt x="40439" y="43178"/>
                </a:cubicBezTo>
                <a:cubicBezTo>
                  <a:pt x="40325" y="43273"/>
                  <a:pt x="40058" y="43273"/>
                  <a:pt x="40058" y="43425"/>
                </a:cubicBezTo>
                <a:cubicBezTo>
                  <a:pt x="40210" y="43463"/>
                  <a:pt x="40306" y="43254"/>
                  <a:pt x="40344" y="43368"/>
                </a:cubicBezTo>
                <a:cubicBezTo>
                  <a:pt x="40229" y="43501"/>
                  <a:pt x="39944" y="43482"/>
                  <a:pt x="39868" y="43463"/>
                </a:cubicBezTo>
                <a:cubicBezTo>
                  <a:pt x="39849" y="43330"/>
                  <a:pt x="40058" y="43558"/>
                  <a:pt x="39963" y="43349"/>
                </a:cubicBezTo>
                <a:cubicBezTo>
                  <a:pt x="37643" y="43805"/>
                  <a:pt x="35265" y="44661"/>
                  <a:pt x="32754" y="45289"/>
                </a:cubicBezTo>
                <a:cubicBezTo>
                  <a:pt x="32222" y="45727"/>
                  <a:pt x="30757" y="45651"/>
                  <a:pt x="30377" y="46126"/>
                </a:cubicBezTo>
                <a:cubicBezTo>
                  <a:pt x="30662" y="46145"/>
                  <a:pt x="30776" y="45936"/>
                  <a:pt x="31118" y="46069"/>
                </a:cubicBezTo>
                <a:cubicBezTo>
                  <a:pt x="30776" y="46126"/>
                  <a:pt x="30072" y="46468"/>
                  <a:pt x="30301" y="46088"/>
                </a:cubicBezTo>
                <a:cubicBezTo>
                  <a:pt x="30091" y="46221"/>
                  <a:pt x="29882" y="46107"/>
                  <a:pt x="29844" y="46297"/>
                </a:cubicBezTo>
                <a:cubicBezTo>
                  <a:pt x="30091" y="46297"/>
                  <a:pt x="30129" y="46221"/>
                  <a:pt x="30186" y="46430"/>
                </a:cubicBezTo>
                <a:cubicBezTo>
                  <a:pt x="30377" y="46392"/>
                  <a:pt x="30472" y="46278"/>
                  <a:pt x="30719" y="46259"/>
                </a:cubicBezTo>
                <a:cubicBezTo>
                  <a:pt x="30852" y="46335"/>
                  <a:pt x="30757" y="46392"/>
                  <a:pt x="30776" y="46525"/>
                </a:cubicBezTo>
                <a:cubicBezTo>
                  <a:pt x="31061" y="46468"/>
                  <a:pt x="31290" y="46278"/>
                  <a:pt x="31499" y="46411"/>
                </a:cubicBezTo>
                <a:cubicBezTo>
                  <a:pt x="30662" y="46678"/>
                  <a:pt x="29216" y="46887"/>
                  <a:pt x="28855" y="47248"/>
                </a:cubicBezTo>
                <a:cubicBezTo>
                  <a:pt x="27333" y="47534"/>
                  <a:pt x="25450" y="48066"/>
                  <a:pt x="23795" y="48732"/>
                </a:cubicBezTo>
                <a:cubicBezTo>
                  <a:pt x="24005" y="48751"/>
                  <a:pt x="24043" y="48713"/>
                  <a:pt x="24252" y="48789"/>
                </a:cubicBezTo>
                <a:cubicBezTo>
                  <a:pt x="24252" y="48694"/>
                  <a:pt x="24157" y="48713"/>
                  <a:pt x="24100" y="48675"/>
                </a:cubicBezTo>
                <a:cubicBezTo>
                  <a:pt x="24746" y="48561"/>
                  <a:pt x="24727" y="48466"/>
                  <a:pt x="25450" y="48275"/>
                </a:cubicBezTo>
                <a:cubicBezTo>
                  <a:pt x="25469" y="48313"/>
                  <a:pt x="25469" y="48370"/>
                  <a:pt x="25488" y="48428"/>
                </a:cubicBezTo>
                <a:cubicBezTo>
                  <a:pt x="26534" y="47838"/>
                  <a:pt x="28684" y="47343"/>
                  <a:pt x="29901" y="47134"/>
                </a:cubicBezTo>
                <a:cubicBezTo>
                  <a:pt x="29901" y="47039"/>
                  <a:pt x="29787" y="47020"/>
                  <a:pt x="29863" y="46982"/>
                </a:cubicBezTo>
                <a:cubicBezTo>
                  <a:pt x="31746" y="46735"/>
                  <a:pt x="33876" y="45955"/>
                  <a:pt x="35779" y="45384"/>
                </a:cubicBezTo>
                <a:cubicBezTo>
                  <a:pt x="35893" y="45555"/>
                  <a:pt x="36026" y="45308"/>
                  <a:pt x="36178" y="45460"/>
                </a:cubicBezTo>
                <a:cubicBezTo>
                  <a:pt x="36254" y="45365"/>
                  <a:pt x="36216" y="45232"/>
                  <a:pt x="36292" y="45156"/>
                </a:cubicBezTo>
                <a:cubicBezTo>
                  <a:pt x="36311" y="45213"/>
                  <a:pt x="36311" y="45270"/>
                  <a:pt x="36330" y="45308"/>
                </a:cubicBezTo>
                <a:cubicBezTo>
                  <a:pt x="37243" y="44928"/>
                  <a:pt x="39963" y="44471"/>
                  <a:pt x="40534" y="43977"/>
                </a:cubicBezTo>
                <a:cubicBezTo>
                  <a:pt x="41485" y="43920"/>
                  <a:pt x="42132" y="43577"/>
                  <a:pt x="43178" y="43444"/>
                </a:cubicBezTo>
                <a:cubicBezTo>
                  <a:pt x="43311" y="43406"/>
                  <a:pt x="43197" y="43216"/>
                  <a:pt x="43368" y="43197"/>
                </a:cubicBezTo>
                <a:cubicBezTo>
                  <a:pt x="43520" y="43425"/>
                  <a:pt x="44205" y="43026"/>
                  <a:pt x="44585" y="42988"/>
                </a:cubicBezTo>
                <a:cubicBezTo>
                  <a:pt x="44604" y="43102"/>
                  <a:pt x="44661" y="43140"/>
                  <a:pt x="44794" y="43102"/>
                </a:cubicBezTo>
                <a:cubicBezTo>
                  <a:pt x="44794" y="42988"/>
                  <a:pt x="44699" y="43007"/>
                  <a:pt x="44642" y="42969"/>
                </a:cubicBezTo>
                <a:cubicBezTo>
                  <a:pt x="45156" y="42931"/>
                  <a:pt x="45346" y="42721"/>
                  <a:pt x="45955" y="42626"/>
                </a:cubicBezTo>
                <a:cubicBezTo>
                  <a:pt x="45955" y="42531"/>
                  <a:pt x="45822" y="42512"/>
                  <a:pt x="45917" y="42474"/>
                </a:cubicBezTo>
                <a:cubicBezTo>
                  <a:pt x="46050" y="42455"/>
                  <a:pt x="46069" y="42626"/>
                  <a:pt x="46240" y="42569"/>
                </a:cubicBezTo>
                <a:cubicBezTo>
                  <a:pt x="46240" y="42493"/>
                  <a:pt x="46202" y="42417"/>
                  <a:pt x="46278" y="42398"/>
                </a:cubicBezTo>
                <a:cubicBezTo>
                  <a:pt x="46316" y="42474"/>
                  <a:pt x="46354" y="42360"/>
                  <a:pt x="46449" y="42360"/>
                </a:cubicBezTo>
                <a:cubicBezTo>
                  <a:pt x="46468" y="42417"/>
                  <a:pt x="46411" y="42436"/>
                  <a:pt x="46411" y="42474"/>
                </a:cubicBezTo>
                <a:cubicBezTo>
                  <a:pt x="47324" y="42246"/>
                  <a:pt x="48066" y="42132"/>
                  <a:pt x="48884" y="41770"/>
                </a:cubicBezTo>
                <a:cubicBezTo>
                  <a:pt x="48827" y="41789"/>
                  <a:pt x="48789" y="41732"/>
                  <a:pt x="48751" y="41694"/>
                </a:cubicBezTo>
                <a:cubicBezTo>
                  <a:pt x="48903" y="41770"/>
                  <a:pt x="49074" y="41561"/>
                  <a:pt x="48960" y="41808"/>
                </a:cubicBezTo>
                <a:cubicBezTo>
                  <a:pt x="49131" y="41789"/>
                  <a:pt x="49055" y="41694"/>
                  <a:pt x="49207" y="41770"/>
                </a:cubicBezTo>
                <a:cubicBezTo>
                  <a:pt x="49207" y="41675"/>
                  <a:pt x="49093" y="41656"/>
                  <a:pt x="49169" y="41599"/>
                </a:cubicBezTo>
                <a:cubicBezTo>
                  <a:pt x="49245" y="41770"/>
                  <a:pt x="49607" y="41542"/>
                  <a:pt x="49683" y="41713"/>
                </a:cubicBezTo>
                <a:cubicBezTo>
                  <a:pt x="49645" y="41580"/>
                  <a:pt x="49797" y="41561"/>
                  <a:pt x="49835" y="41466"/>
                </a:cubicBezTo>
                <a:cubicBezTo>
                  <a:pt x="51090" y="41409"/>
                  <a:pt x="51832" y="40762"/>
                  <a:pt x="52688" y="40781"/>
                </a:cubicBezTo>
                <a:cubicBezTo>
                  <a:pt x="52802" y="40686"/>
                  <a:pt x="52574" y="40686"/>
                  <a:pt x="52707" y="40629"/>
                </a:cubicBezTo>
                <a:cubicBezTo>
                  <a:pt x="52935" y="40686"/>
                  <a:pt x="53145" y="40629"/>
                  <a:pt x="53316" y="40496"/>
                </a:cubicBezTo>
                <a:cubicBezTo>
                  <a:pt x="53620" y="40591"/>
                  <a:pt x="54039" y="40401"/>
                  <a:pt x="54248" y="40230"/>
                </a:cubicBezTo>
                <a:cubicBezTo>
                  <a:pt x="54571" y="40325"/>
                  <a:pt x="55085" y="40192"/>
                  <a:pt x="55256" y="39963"/>
                </a:cubicBezTo>
                <a:cubicBezTo>
                  <a:pt x="56378" y="39906"/>
                  <a:pt x="57843" y="39374"/>
                  <a:pt x="58870" y="39012"/>
                </a:cubicBezTo>
                <a:cubicBezTo>
                  <a:pt x="57805" y="39202"/>
                  <a:pt x="56987" y="39393"/>
                  <a:pt x="55579" y="39735"/>
                </a:cubicBezTo>
                <a:cubicBezTo>
                  <a:pt x="55769" y="39697"/>
                  <a:pt x="55884" y="39621"/>
                  <a:pt x="55903" y="39488"/>
                </a:cubicBezTo>
                <a:cubicBezTo>
                  <a:pt x="55598" y="39545"/>
                  <a:pt x="55503" y="39697"/>
                  <a:pt x="55351" y="39830"/>
                </a:cubicBezTo>
                <a:cubicBezTo>
                  <a:pt x="55142" y="39811"/>
                  <a:pt x="54780" y="39754"/>
                  <a:pt x="54552" y="40115"/>
                </a:cubicBezTo>
                <a:cubicBezTo>
                  <a:pt x="54362" y="40173"/>
                  <a:pt x="54267" y="40077"/>
                  <a:pt x="54058" y="40173"/>
                </a:cubicBezTo>
                <a:cubicBezTo>
                  <a:pt x="54153" y="40039"/>
                  <a:pt x="53943" y="40020"/>
                  <a:pt x="53772" y="40058"/>
                </a:cubicBezTo>
                <a:cubicBezTo>
                  <a:pt x="53772" y="40230"/>
                  <a:pt x="53658" y="40344"/>
                  <a:pt x="53411" y="40363"/>
                </a:cubicBezTo>
                <a:cubicBezTo>
                  <a:pt x="53468" y="40268"/>
                  <a:pt x="53411" y="40192"/>
                  <a:pt x="53259" y="40230"/>
                </a:cubicBezTo>
                <a:cubicBezTo>
                  <a:pt x="53221" y="40344"/>
                  <a:pt x="53468" y="40363"/>
                  <a:pt x="53297" y="40439"/>
                </a:cubicBezTo>
                <a:cubicBezTo>
                  <a:pt x="52536" y="40496"/>
                  <a:pt x="52003" y="40895"/>
                  <a:pt x="51376" y="40800"/>
                </a:cubicBezTo>
                <a:cubicBezTo>
                  <a:pt x="51262" y="40838"/>
                  <a:pt x="51433" y="40876"/>
                  <a:pt x="51338" y="40914"/>
                </a:cubicBezTo>
                <a:cubicBezTo>
                  <a:pt x="51166" y="40933"/>
                  <a:pt x="51185" y="40895"/>
                  <a:pt x="51014" y="40838"/>
                </a:cubicBezTo>
                <a:cubicBezTo>
                  <a:pt x="50843" y="40971"/>
                  <a:pt x="50615" y="40933"/>
                  <a:pt x="50691" y="41105"/>
                </a:cubicBezTo>
                <a:cubicBezTo>
                  <a:pt x="50501" y="40952"/>
                  <a:pt x="50539" y="40990"/>
                  <a:pt x="50520" y="41143"/>
                </a:cubicBezTo>
                <a:cubicBezTo>
                  <a:pt x="50329" y="41047"/>
                  <a:pt x="50272" y="41143"/>
                  <a:pt x="50082" y="41143"/>
                </a:cubicBezTo>
                <a:cubicBezTo>
                  <a:pt x="50082" y="41200"/>
                  <a:pt x="50120" y="41276"/>
                  <a:pt x="50044" y="41314"/>
                </a:cubicBezTo>
                <a:cubicBezTo>
                  <a:pt x="49512" y="41352"/>
                  <a:pt x="48903" y="41694"/>
                  <a:pt x="48313" y="41675"/>
                </a:cubicBezTo>
                <a:cubicBezTo>
                  <a:pt x="48408" y="41561"/>
                  <a:pt x="48389" y="41675"/>
                  <a:pt x="48561" y="41637"/>
                </a:cubicBezTo>
                <a:cubicBezTo>
                  <a:pt x="48542" y="41561"/>
                  <a:pt x="48523" y="41485"/>
                  <a:pt x="48503" y="41428"/>
                </a:cubicBezTo>
                <a:cubicBezTo>
                  <a:pt x="48180" y="41485"/>
                  <a:pt x="48313" y="41580"/>
                  <a:pt x="48047" y="41637"/>
                </a:cubicBezTo>
                <a:cubicBezTo>
                  <a:pt x="48066" y="41846"/>
                  <a:pt x="48256" y="41523"/>
                  <a:pt x="48275" y="41789"/>
                </a:cubicBezTo>
                <a:cubicBezTo>
                  <a:pt x="45879" y="42474"/>
                  <a:pt x="43311" y="42988"/>
                  <a:pt x="41085" y="43844"/>
                </a:cubicBezTo>
                <a:cubicBezTo>
                  <a:pt x="40439" y="43786"/>
                  <a:pt x="39659" y="44224"/>
                  <a:pt x="38936" y="44319"/>
                </a:cubicBezTo>
                <a:cubicBezTo>
                  <a:pt x="38765" y="44338"/>
                  <a:pt x="38613" y="44281"/>
                  <a:pt x="38441" y="44319"/>
                </a:cubicBezTo>
                <a:cubicBezTo>
                  <a:pt x="37662" y="44471"/>
                  <a:pt x="37072" y="44947"/>
                  <a:pt x="36406" y="45023"/>
                </a:cubicBezTo>
                <a:cubicBezTo>
                  <a:pt x="36121" y="45042"/>
                  <a:pt x="36273" y="45042"/>
                  <a:pt x="35988" y="45156"/>
                </a:cubicBezTo>
                <a:cubicBezTo>
                  <a:pt x="35626" y="45327"/>
                  <a:pt x="34580" y="45574"/>
                  <a:pt x="34542" y="45422"/>
                </a:cubicBezTo>
                <a:cubicBezTo>
                  <a:pt x="34523" y="45670"/>
                  <a:pt x="33819" y="45727"/>
                  <a:pt x="33610" y="45727"/>
                </a:cubicBezTo>
                <a:cubicBezTo>
                  <a:pt x="32982" y="46031"/>
                  <a:pt x="32127" y="46297"/>
                  <a:pt x="31537" y="46297"/>
                </a:cubicBezTo>
                <a:cubicBezTo>
                  <a:pt x="31746" y="46316"/>
                  <a:pt x="32222" y="46164"/>
                  <a:pt x="31974" y="45974"/>
                </a:cubicBezTo>
                <a:cubicBezTo>
                  <a:pt x="32108" y="46107"/>
                  <a:pt x="31746" y="46183"/>
                  <a:pt x="31746" y="46088"/>
                </a:cubicBezTo>
                <a:cubicBezTo>
                  <a:pt x="31822" y="46069"/>
                  <a:pt x="31784" y="45974"/>
                  <a:pt x="31841" y="45955"/>
                </a:cubicBezTo>
                <a:cubicBezTo>
                  <a:pt x="32069" y="45974"/>
                  <a:pt x="32355" y="45708"/>
                  <a:pt x="32222" y="45936"/>
                </a:cubicBezTo>
                <a:cubicBezTo>
                  <a:pt x="32640" y="45841"/>
                  <a:pt x="33173" y="45460"/>
                  <a:pt x="33705" y="45555"/>
                </a:cubicBezTo>
                <a:cubicBezTo>
                  <a:pt x="33819" y="45384"/>
                  <a:pt x="33553" y="45289"/>
                  <a:pt x="33743" y="45175"/>
                </a:cubicBezTo>
                <a:cubicBezTo>
                  <a:pt x="33762" y="45365"/>
                  <a:pt x="33953" y="45118"/>
                  <a:pt x="34067" y="45251"/>
                </a:cubicBezTo>
                <a:cubicBezTo>
                  <a:pt x="33991" y="45308"/>
                  <a:pt x="33762" y="45270"/>
                  <a:pt x="33781" y="45365"/>
                </a:cubicBezTo>
                <a:cubicBezTo>
                  <a:pt x="34124" y="45555"/>
                  <a:pt x="34371" y="45118"/>
                  <a:pt x="34713" y="45289"/>
                </a:cubicBezTo>
                <a:cubicBezTo>
                  <a:pt x="34904" y="44909"/>
                  <a:pt x="35379" y="45194"/>
                  <a:pt x="35550" y="44890"/>
                </a:cubicBezTo>
                <a:cubicBezTo>
                  <a:pt x="35569" y="44909"/>
                  <a:pt x="35569" y="44947"/>
                  <a:pt x="35569" y="44985"/>
                </a:cubicBezTo>
                <a:cubicBezTo>
                  <a:pt x="36901" y="44376"/>
                  <a:pt x="39697" y="43920"/>
                  <a:pt x="41199" y="43216"/>
                </a:cubicBezTo>
                <a:cubicBezTo>
                  <a:pt x="41333" y="43311"/>
                  <a:pt x="41561" y="43216"/>
                  <a:pt x="41713" y="43273"/>
                </a:cubicBezTo>
                <a:cubicBezTo>
                  <a:pt x="41637" y="43368"/>
                  <a:pt x="41104" y="43368"/>
                  <a:pt x="41028" y="43577"/>
                </a:cubicBezTo>
                <a:cubicBezTo>
                  <a:pt x="41390" y="43634"/>
                  <a:pt x="41732" y="43387"/>
                  <a:pt x="41808" y="43140"/>
                </a:cubicBezTo>
                <a:cubicBezTo>
                  <a:pt x="42645" y="42931"/>
                  <a:pt x="43311" y="42854"/>
                  <a:pt x="43862" y="42531"/>
                </a:cubicBezTo>
                <a:cubicBezTo>
                  <a:pt x="43767" y="42550"/>
                  <a:pt x="43653" y="42588"/>
                  <a:pt x="43672" y="42474"/>
                </a:cubicBezTo>
                <a:cubicBezTo>
                  <a:pt x="43786" y="42512"/>
                  <a:pt x="43996" y="42436"/>
                  <a:pt x="44053" y="42550"/>
                </a:cubicBezTo>
                <a:cubicBezTo>
                  <a:pt x="44015" y="42436"/>
                  <a:pt x="44034" y="42360"/>
                  <a:pt x="44129" y="42322"/>
                </a:cubicBezTo>
                <a:cubicBezTo>
                  <a:pt x="44224" y="42474"/>
                  <a:pt x="44471" y="42227"/>
                  <a:pt x="44642" y="42360"/>
                </a:cubicBezTo>
                <a:cubicBezTo>
                  <a:pt x="44642" y="42208"/>
                  <a:pt x="44890" y="42189"/>
                  <a:pt x="44966" y="42094"/>
                </a:cubicBezTo>
                <a:cubicBezTo>
                  <a:pt x="45156" y="42341"/>
                  <a:pt x="44604" y="42189"/>
                  <a:pt x="44718" y="42398"/>
                </a:cubicBezTo>
                <a:cubicBezTo>
                  <a:pt x="44890" y="42246"/>
                  <a:pt x="45346" y="42227"/>
                  <a:pt x="45441" y="42037"/>
                </a:cubicBezTo>
                <a:cubicBezTo>
                  <a:pt x="45460" y="42094"/>
                  <a:pt x="45479" y="42132"/>
                  <a:pt x="45479" y="42189"/>
                </a:cubicBezTo>
                <a:cubicBezTo>
                  <a:pt x="45650" y="42151"/>
                  <a:pt x="45593" y="42075"/>
                  <a:pt x="45726" y="42132"/>
                </a:cubicBezTo>
                <a:cubicBezTo>
                  <a:pt x="45726" y="41960"/>
                  <a:pt x="45669" y="41922"/>
                  <a:pt x="45726" y="41865"/>
                </a:cubicBezTo>
                <a:cubicBezTo>
                  <a:pt x="46069" y="41827"/>
                  <a:pt x="45745" y="42056"/>
                  <a:pt x="45898" y="42094"/>
                </a:cubicBezTo>
                <a:cubicBezTo>
                  <a:pt x="46639" y="41751"/>
                  <a:pt x="47077" y="41656"/>
                  <a:pt x="47743" y="41599"/>
                </a:cubicBezTo>
                <a:cubicBezTo>
                  <a:pt x="47781" y="41713"/>
                  <a:pt x="47648" y="41732"/>
                  <a:pt x="47724" y="41865"/>
                </a:cubicBezTo>
                <a:cubicBezTo>
                  <a:pt x="48199" y="41770"/>
                  <a:pt x="47648" y="41656"/>
                  <a:pt x="47895" y="41504"/>
                </a:cubicBezTo>
                <a:cubicBezTo>
                  <a:pt x="47914" y="41580"/>
                  <a:pt x="47895" y="41618"/>
                  <a:pt x="47876" y="41675"/>
                </a:cubicBezTo>
                <a:cubicBezTo>
                  <a:pt x="48066" y="41637"/>
                  <a:pt x="47952" y="41447"/>
                  <a:pt x="48123" y="41390"/>
                </a:cubicBezTo>
                <a:cubicBezTo>
                  <a:pt x="48161" y="41618"/>
                  <a:pt x="48275" y="41409"/>
                  <a:pt x="48313" y="41352"/>
                </a:cubicBezTo>
                <a:cubicBezTo>
                  <a:pt x="48389" y="41409"/>
                  <a:pt x="48561" y="41390"/>
                  <a:pt x="48637" y="41447"/>
                </a:cubicBezTo>
                <a:cubicBezTo>
                  <a:pt x="49207" y="40781"/>
                  <a:pt x="50063" y="41124"/>
                  <a:pt x="50710" y="40629"/>
                </a:cubicBezTo>
                <a:cubicBezTo>
                  <a:pt x="50995" y="40648"/>
                  <a:pt x="51889" y="40629"/>
                  <a:pt x="51851" y="40058"/>
                </a:cubicBezTo>
                <a:cubicBezTo>
                  <a:pt x="51737" y="40077"/>
                  <a:pt x="51661" y="40096"/>
                  <a:pt x="51623" y="40154"/>
                </a:cubicBezTo>
                <a:cubicBezTo>
                  <a:pt x="51623" y="40268"/>
                  <a:pt x="51718" y="40230"/>
                  <a:pt x="51775" y="40287"/>
                </a:cubicBezTo>
                <a:cubicBezTo>
                  <a:pt x="51680" y="40268"/>
                  <a:pt x="51471" y="40401"/>
                  <a:pt x="51452" y="40306"/>
                </a:cubicBezTo>
                <a:cubicBezTo>
                  <a:pt x="51566" y="40287"/>
                  <a:pt x="51585" y="40211"/>
                  <a:pt x="51547" y="40115"/>
                </a:cubicBezTo>
                <a:cubicBezTo>
                  <a:pt x="51414" y="40154"/>
                  <a:pt x="50900" y="40077"/>
                  <a:pt x="51204" y="40249"/>
                </a:cubicBezTo>
                <a:cubicBezTo>
                  <a:pt x="50234" y="40363"/>
                  <a:pt x="49455" y="40857"/>
                  <a:pt x="48332" y="40914"/>
                </a:cubicBezTo>
                <a:cubicBezTo>
                  <a:pt x="48446" y="40895"/>
                  <a:pt x="48484" y="40838"/>
                  <a:pt x="48503" y="40781"/>
                </a:cubicBezTo>
                <a:cubicBezTo>
                  <a:pt x="48370" y="40705"/>
                  <a:pt x="48351" y="40857"/>
                  <a:pt x="48142" y="40857"/>
                </a:cubicBezTo>
                <a:cubicBezTo>
                  <a:pt x="48123" y="40762"/>
                  <a:pt x="48085" y="40705"/>
                  <a:pt x="48028" y="40667"/>
                </a:cubicBezTo>
                <a:cubicBezTo>
                  <a:pt x="48256" y="40553"/>
                  <a:pt x="48275" y="40591"/>
                  <a:pt x="48408" y="40420"/>
                </a:cubicBezTo>
                <a:cubicBezTo>
                  <a:pt x="48294" y="40515"/>
                  <a:pt x="48675" y="40629"/>
                  <a:pt x="48694" y="40515"/>
                </a:cubicBezTo>
                <a:cubicBezTo>
                  <a:pt x="48770" y="40401"/>
                  <a:pt x="49531" y="40154"/>
                  <a:pt x="49664" y="40154"/>
                </a:cubicBezTo>
                <a:cubicBezTo>
                  <a:pt x="49550" y="40154"/>
                  <a:pt x="49892" y="40325"/>
                  <a:pt x="49854" y="40115"/>
                </a:cubicBezTo>
                <a:cubicBezTo>
                  <a:pt x="49873" y="40173"/>
                  <a:pt x="49854" y="40230"/>
                  <a:pt x="49816" y="40268"/>
                </a:cubicBezTo>
                <a:cubicBezTo>
                  <a:pt x="50082" y="40249"/>
                  <a:pt x="50368" y="40115"/>
                  <a:pt x="50082" y="40058"/>
                </a:cubicBezTo>
                <a:cubicBezTo>
                  <a:pt x="50368" y="40077"/>
                  <a:pt x="50463" y="39906"/>
                  <a:pt x="50691" y="39982"/>
                </a:cubicBezTo>
                <a:cubicBezTo>
                  <a:pt x="50615" y="40001"/>
                  <a:pt x="50482" y="40001"/>
                  <a:pt x="50463" y="40077"/>
                </a:cubicBezTo>
                <a:cubicBezTo>
                  <a:pt x="50615" y="40020"/>
                  <a:pt x="50558" y="40268"/>
                  <a:pt x="50748" y="40173"/>
                </a:cubicBezTo>
                <a:cubicBezTo>
                  <a:pt x="50748" y="39944"/>
                  <a:pt x="50900" y="40020"/>
                  <a:pt x="50786" y="39849"/>
                </a:cubicBezTo>
                <a:cubicBezTo>
                  <a:pt x="50881" y="39887"/>
                  <a:pt x="51128" y="40058"/>
                  <a:pt x="51242" y="39868"/>
                </a:cubicBezTo>
                <a:cubicBezTo>
                  <a:pt x="51166" y="39868"/>
                  <a:pt x="51071" y="39811"/>
                  <a:pt x="51147" y="39773"/>
                </a:cubicBezTo>
                <a:cubicBezTo>
                  <a:pt x="51452" y="39754"/>
                  <a:pt x="51623" y="39716"/>
                  <a:pt x="51870" y="39621"/>
                </a:cubicBezTo>
                <a:cubicBezTo>
                  <a:pt x="51319" y="39564"/>
                  <a:pt x="50710" y="39792"/>
                  <a:pt x="50272" y="39754"/>
                </a:cubicBezTo>
                <a:cubicBezTo>
                  <a:pt x="50558" y="39659"/>
                  <a:pt x="50196" y="39735"/>
                  <a:pt x="50234" y="39583"/>
                </a:cubicBezTo>
                <a:cubicBezTo>
                  <a:pt x="50444" y="39488"/>
                  <a:pt x="50520" y="39583"/>
                  <a:pt x="50577" y="39412"/>
                </a:cubicBezTo>
                <a:cubicBezTo>
                  <a:pt x="50291" y="39564"/>
                  <a:pt x="49474" y="39469"/>
                  <a:pt x="49550" y="39849"/>
                </a:cubicBezTo>
                <a:cubicBezTo>
                  <a:pt x="49740" y="39735"/>
                  <a:pt x="49873" y="39621"/>
                  <a:pt x="50196" y="39716"/>
                </a:cubicBezTo>
                <a:cubicBezTo>
                  <a:pt x="49873" y="39697"/>
                  <a:pt x="49987" y="39925"/>
                  <a:pt x="49835" y="40001"/>
                </a:cubicBezTo>
                <a:cubicBezTo>
                  <a:pt x="49721" y="39925"/>
                  <a:pt x="49607" y="39849"/>
                  <a:pt x="49378" y="39944"/>
                </a:cubicBezTo>
                <a:cubicBezTo>
                  <a:pt x="49207" y="40077"/>
                  <a:pt x="49569" y="40058"/>
                  <a:pt x="49416" y="40154"/>
                </a:cubicBezTo>
                <a:cubicBezTo>
                  <a:pt x="49321" y="40096"/>
                  <a:pt x="49112" y="40211"/>
                  <a:pt x="49131" y="40001"/>
                </a:cubicBezTo>
                <a:cubicBezTo>
                  <a:pt x="48770" y="40001"/>
                  <a:pt x="48865" y="40249"/>
                  <a:pt x="48637" y="40306"/>
                </a:cubicBezTo>
                <a:cubicBezTo>
                  <a:pt x="48637" y="40020"/>
                  <a:pt x="48218" y="40268"/>
                  <a:pt x="48332" y="40325"/>
                </a:cubicBezTo>
                <a:cubicBezTo>
                  <a:pt x="48104" y="40420"/>
                  <a:pt x="48028" y="40287"/>
                  <a:pt x="47876" y="40268"/>
                </a:cubicBezTo>
                <a:cubicBezTo>
                  <a:pt x="48294" y="40077"/>
                  <a:pt x="48656" y="40096"/>
                  <a:pt x="49074" y="39963"/>
                </a:cubicBezTo>
                <a:cubicBezTo>
                  <a:pt x="49036" y="39868"/>
                  <a:pt x="49093" y="39830"/>
                  <a:pt x="49169" y="39868"/>
                </a:cubicBezTo>
                <a:cubicBezTo>
                  <a:pt x="48561" y="39792"/>
                  <a:pt x="48675" y="39982"/>
                  <a:pt x="48542" y="39526"/>
                </a:cubicBezTo>
                <a:cubicBezTo>
                  <a:pt x="48637" y="39526"/>
                  <a:pt x="48656" y="39564"/>
                  <a:pt x="48713" y="39488"/>
                </a:cubicBezTo>
                <a:cubicBezTo>
                  <a:pt x="48656" y="39583"/>
                  <a:pt x="48713" y="39659"/>
                  <a:pt x="48827" y="39678"/>
                </a:cubicBezTo>
                <a:cubicBezTo>
                  <a:pt x="48998" y="39583"/>
                  <a:pt x="49112" y="39564"/>
                  <a:pt x="49226" y="39545"/>
                </a:cubicBezTo>
                <a:cubicBezTo>
                  <a:pt x="49359" y="39450"/>
                  <a:pt x="49131" y="39374"/>
                  <a:pt x="49245" y="39317"/>
                </a:cubicBezTo>
                <a:cubicBezTo>
                  <a:pt x="49397" y="39336"/>
                  <a:pt x="49436" y="39526"/>
                  <a:pt x="49645" y="39450"/>
                </a:cubicBezTo>
                <a:cubicBezTo>
                  <a:pt x="49550" y="39298"/>
                  <a:pt x="49626" y="39221"/>
                  <a:pt x="49397" y="39183"/>
                </a:cubicBezTo>
                <a:cubicBezTo>
                  <a:pt x="49397" y="39279"/>
                  <a:pt x="49093" y="39241"/>
                  <a:pt x="49036" y="39202"/>
                </a:cubicBezTo>
                <a:cubicBezTo>
                  <a:pt x="49169" y="39183"/>
                  <a:pt x="49302" y="39145"/>
                  <a:pt x="49455" y="39126"/>
                </a:cubicBezTo>
                <a:cubicBezTo>
                  <a:pt x="49455" y="38936"/>
                  <a:pt x="49359" y="38936"/>
                  <a:pt x="49264" y="38898"/>
                </a:cubicBezTo>
                <a:cubicBezTo>
                  <a:pt x="49302" y="38879"/>
                  <a:pt x="49340" y="38860"/>
                  <a:pt x="49321" y="38822"/>
                </a:cubicBezTo>
                <a:cubicBezTo>
                  <a:pt x="49455" y="38898"/>
                  <a:pt x="49569" y="38917"/>
                  <a:pt x="49512" y="39107"/>
                </a:cubicBezTo>
                <a:cubicBezTo>
                  <a:pt x="49588" y="39107"/>
                  <a:pt x="49721" y="39050"/>
                  <a:pt x="49759" y="39107"/>
                </a:cubicBezTo>
                <a:cubicBezTo>
                  <a:pt x="49645" y="39126"/>
                  <a:pt x="49607" y="39183"/>
                  <a:pt x="49588" y="39260"/>
                </a:cubicBezTo>
                <a:cubicBezTo>
                  <a:pt x="49683" y="39260"/>
                  <a:pt x="49759" y="39298"/>
                  <a:pt x="49854" y="39298"/>
                </a:cubicBezTo>
                <a:cubicBezTo>
                  <a:pt x="50006" y="39202"/>
                  <a:pt x="49740" y="39012"/>
                  <a:pt x="49854" y="38974"/>
                </a:cubicBezTo>
                <a:cubicBezTo>
                  <a:pt x="49949" y="39126"/>
                  <a:pt x="50253" y="38746"/>
                  <a:pt x="50406" y="38917"/>
                </a:cubicBezTo>
                <a:cubicBezTo>
                  <a:pt x="50368" y="38917"/>
                  <a:pt x="50329" y="38936"/>
                  <a:pt x="50272" y="38936"/>
                </a:cubicBezTo>
                <a:cubicBezTo>
                  <a:pt x="50234" y="39088"/>
                  <a:pt x="50558" y="39050"/>
                  <a:pt x="50387" y="39126"/>
                </a:cubicBezTo>
                <a:cubicBezTo>
                  <a:pt x="50310" y="39050"/>
                  <a:pt x="50234" y="38974"/>
                  <a:pt x="50044" y="39050"/>
                </a:cubicBezTo>
                <a:cubicBezTo>
                  <a:pt x="49930" y="39183"/>
                  <a:pt x="50006" y="39145"/>
                  <a:pt x="49987" y="39317"/>
                </a:cubicBezTo>
                <a:cubicBezTo>
                  <a:pt x="50253" y="39298"/>
                  <a:pt x="50310" y="39164"/>
                  <a:pt x="50577" y="39145"/>
                </a:cubicBezTo>
                <a:cubicBezTo>
                  <a:pt x="50558" y="39050"/>
                  <a:pt x="50539" y="38936"/>
                  <a:pt x="50501" y="38841"/>
                </a:cubicBezTo>
                <a:cubicBezTo>
                  <a:pt x="50634" y="38841"/>
                  <a:pt x="50881" y="38689"/>
                  <a:pt x="50938" y="38803"/>
                </a:cubicBezTo>
                <a:cubicBezTo>
                  <a:pt x="50767" y="38841"/>
                  <a:pt x="50577" y="38860"/>
                  <a:pt x="50615" y="39031"/>
                </a:cubicBezTo>
                <a:cubicBezTo>
                  <a:pt x="50843" y="38898"/>
                  <a:pt x="51014" y="38879"/>
                  <a:pt x="51147" y="38594"/>
                </a:cubicBezTo>
                <a:cubicBezTo>
                  <a:pt x="51071" y="38594"/>
                  <a:pt x="51033" y="38556"/>
                  <a:pt x="50995" y="38518"/>
                </a:cubicBezTo>
                <a:cubicBezTo>
                  <a:pt x="50824" y="38651"/>
                  <a:pt x="50862" y="38651"/>
                  <a:pt x="50634" y="38594"/>
                </a:cubicBezTo>
                <a:cubicBezTo>
                  <a:pt x="50634" y="38689"/>
                  <a:pt x="50767" y="38708"/>
                  <a:pt x="50672" y="38746"/>
                </a:cubicBezTo>
                <a:cubicBezTo>
                  <a:pt x="50463" y="38537"/>
                  <a:pt x="50158" y="38993"/>
                  <a:pt x="49892" y="38860"/>
                </a:cubicBezTo>
                <a:cubicBezTo>
                  <a:pt x="50177" y="38898"/>
                  <a:pt x="49949" y="38651"/>
                  <a:pt x="50082" y="38613"/>
                </a:cubicBezTo>
                <a:cubicBezTo>
                  <a:pt x="50120" y="38860"/>
                  <a:pt x="50539" y="38423"/>
                  <a:pt x="50349" y="38442"/>
                </a:cubicBezTo>
                <a:cubicBezTo>
                  <a:pt x="50253" y="38461"/>
                  <a:pt x="49930" y="38632"/>
                  <a:pt x="49759" y="38575"/>
                </a:cubicBezTo>
                <a:cubicBezTo>
                  <a:pt x="49740" y="38480"/>
                  <a:pt x="49949" y="38499"/>
                  <a:pt x="49911" y="38385"/>
                </a:cubicBezTo>
                <a:cubicBezTo>
                  <a:pt x="49626" y="38708"/>
                  <a:pt x="49036" y="38442"/>
                  <a:pt x="48713" y="38632"/>
                </a:cubicBezTo>
                <a:cubicBezTo>
                  <a:pt x="48561" y="38727"/>
                  <a:pt x="48561" y="38936"/>
                  <a:pt x="48408" y="38974"/>
                </a:cubicBezTo>
                <a:cubicBezTo>
                  <a:pt x="48389" y="38974"/>
                  <a:pt x="48332" y="38822"/>
                  <a:pt x="48313" y="38822"/>
                </a:cubicBezTo>
                <a:cubicBezTo>
                  <a:pt x="47914" y="38784"/>
                  <a:pt x="47172" y="39279"/>
                  <a:pt x="47134" y="39145"/>
                </a:cubicBezTo>
                <a:cubicBezTo>
                  <a:pt x="47172" y="39355"/>
                  <a:pt x="46792" y="39450"/>
                  <a:pt x="46792" y="39317"/>
                </a:cubicBezTo>
                <a:cubicBezTo>
                  <a:pt x="46202" y="39488"/>
                  <a:pt x="45384" y="39811"/>
                  <a:pt x="44775" y="39811"/>
                </a:cubicBezTo>
                <a:close/>
                <a:moveTo>
                  <a:pt x="37072" y="43482"/>
                </a:moveTo>
                <a:cubicBezTo>
                  <a:pt x="36768" y="43539"/>
                  <a:pt x="36463" y="43596"/>
                  <a:pt x="36311" y="43748"/>
                </a:cubicBezTo>
                <a:cubicBezTo>
                  <a:pt x="36634" y="43691"/>
                  <a:pt x="36920" y="43729"/>
                  <a:pt x="37072" y="43482"/>
                </a:cubicBezTo>
                <a:close/>
                <a:moveTo>
                  <a:pt x="50006" y="38518"/>
                </a:moveTo>
                <a:cubicBezTo>
                  <a:pt x="50082" y="38328"/>
                  <a:pt x="50291" y="38461"/>
                  <a:pt x="50406" y="38270"/>
                </a:cubicBezTo>
                <a:cubicBezTo>
                  <a:pt x="50196" y="38289"/>
                  <a:pt x="49778" y="38404"/>
                  <a:pt x="50006" y="38518"/>
                </a:cubicBezTo>
                <a:close/>
                <a:moveTo>
                  <a:pt x="61343" y="36216"/>
                </a:moveTo>
                <a:cubicBezTo>
                  <a:pt x="61228" y="36045"/>
                  <a:pt x="61343" y="35969"/>
                  <a:pt x="61152" y="35931"/>
                </a:cubicBezTo>
                <a:cubicBezTo>
                  <a:pt x="61171" y="36007"/>
                  <a:pt x="61057" y="36007"/>
                  <a:pt x="61057" y="36064"/>
                </a:cubicBezTo>
                <a:cubicBezTo>
                  <a:pt x="61285" y="36045"/>
                  <a:pt x="61038" y="36292"/>
                  <a:pt x="61343" y="36216"/>
                </a:cubicBezTo>
                <a:close/>
                <a:moveTo>
                  <a:pt x="65052" y="35132"/>
                </a:moveTo>
                <a:cubicBezTo>
                  <a:pt x="64976" y="35113"/>
                  <a:pt x="64880" y="35113"/>
                  <a:pt x="64747" y="35151"/>
                </a:cubicBezTo>
                <a:cubicBezTo>
                  <a:pt x="64766" y="35227"/>
                  <a:pt x="64747" y="35265"/>
                  <a:pt x="64709" y="35322"/>
                </a:cubicBezTo>
                <a:cubicBezTo>
                  <a:pt x="64804" y="35303"/>
                  <a:pt x="64842" y="35322"/>
                  <a:pt x="64899" y="35341"/>
                </a:cubicBezTo>
                <a:cubicBezTo>
                  <a:pt x="64918" y="35246"/>
                  <a:pt x="64785" y="35227"/>
                  <a:pt x="64880" y="35170"/>
                </a:cubicBezTo>
                <a:cubicBezTo>
                  <a:pt x="64880" y="35246"/>
                  <a:pt x="65052" y="35208"/>
                  <a:pt x="65052" y="35132"/>
                </a:cubicBezTo>
                <a:close/>
                <a:moveTo>
                  <a:pt x="65318" y="35246"/>
                </a:moveTo>
                <a:cubicBezTo>
                  <a:pt x="65223" y="35094"/>
                  <a:pt x="65508" y="35170"/>
                  <a:pt x="65394" y="35018"/>
                </a:cubicBezTo>
                <a:cubicBezTo>
                  <a:pt x="65318" y="35056"/>
                  <a:pt x="65071" y="35018"/>
                  <a:pt x="65109" y="35132"/>
                </a:cubicBezTo>
                <a:cubicBezTo>
                  <a:pt x="65223" y="35113"/>
                  <a:pt x="65185" y="35284"/>
                  <a:pt x="65318" y="35246"/>
                </a:cubicBezTo>
                <a:close/>
                <a:moveTo>
                  <a:pt x="66763" y="34923"/>
                </a:moveTo>
                <a:cubicBezTo>
                  <a:pt x="66744" y="34866"/>
                  <a:pt x="66821" y="34847"/>
                  <a:pt x="66783" y="34771"/>
                </a:cubicBezTo>
                <a:cubicBezTo>
                  <a:pt x="66516" y="34771"/>
                  <a:pt x="66364" y="34771"/>
                  <a:pt x="66326" y="34980"/>
                </a:cubicBezTo>
                <a:cubicBezTo>
                  <a:pt x="66326" y="34885"/>
                  <a:pt x="66212" y="34847"/>
                  <a:pt x="66193" y="34942"/>
                </a:cubicBezTo>
                <a:cubicBezTo>
                  <a:pt x="66250" y="34942"/>
                  <a:pt x="66269" y="34980"/>
                  <a:pt x="66288" y="35037"/>
                </a:cubicBezTo>
                <a:cubicBezTo>
                  <a:pt x="66459" y="35018"/>
                  <a:pt x="66611" y="34771"/>
                  <a:pt x="66744" y="34885"/>
                </a:cubicBezTo>
                <a:cubicBezTo>
                  <a:pt x="66706" y="34885"/>
                  <a:pt x="66687" y="34942"/>
                  <a:pt x="66763" y="34942"/>
                </a:cubicBezTo>
                <a:close/>
                <a:moveTo>
                  <a:pt x="25241" y="43996"/>
                </a:moveTo>
                <a:cubicBezTo>
                  <a:pt x="25336" y="44015"/>
                  <a:pt x="25869" y="43920"/>
                  <a:pt x="25850" y="43710"/>
                </a:cubicBezTo>
                <a:cubicBezTo>
                  <a:pt x="25755" y="43729"/>
                  <a:pt x="25545" y="43920"/>
                  <a:pt x="25431" y="43805"/>
                </a:cubicBezTo>
                <a:cubicBezTo>
                  <a:pt x="25431" y="43767"/>
                  <a:pt x="25412" y="43729"/>
                  <a:pt x="25374" y="43767"/>
                </a:cubicBezTo>
                <a:cubicBezTo>
                  <a:pt x="25450" y="43920"/>
                  <a:pt x="25241" y="43901"/>
                  <a:pt x="25241" y="43996"/>
                </a:cubicBezTo>
                <a:close/>
                <a:moveTo>
                  <a:pt x="56873" y="36920"/>
                </a:moveTo>
                <a:cubicBezTo>
                  <a:pt x="56930" y="37129"/>
                  <a:pt x="56740" y="36977"/>
                  <a:pt x="56682" y="36958"/>
                </a:cubicBezTo>
                <a:cubicBezTo>
                  <a:pt x="56740" y="37110"/>
                  <a:pt x="56587" y="37148"/>
                  <a:pt x="56625" y="37281"/>
                </a:cubicBezTo>
                <a:cubicBezTo>
                  <a:pt x="57063" y="37262"/>
                  <a:pt x="56740" y="37129"/>
                  <a:pt x="56949" y="37015"/>
                </a:cubicBezTo>
                <a:cubicBezTo>
                  <a:pt x="56968" y="37243"/>
                  <a:pt x="57139" y="37243"/>
                  <a:pt x="57272" y="37319"/>
                </a:cubicBezTo>
                <a:cubicBezTo>
                  <a:pt x="57177" y="37148"/>
                  <a:pt x="57253" y="37053"/>
                  <a:pt x="57462" y="37053"/>
                </a:cubicBezTo>
                <a:cubicBezTo>
                  <a:pt x="57405" y="36939"/>
                  <a:pt x="57348" y="36806"/>
                  <a:pt x="57158" y="36844"/>
                </a:cubicBezTo>
                <a:cubicBezTo>
                  <a:pt x="57120" y="36996"/>
                  <a:pt x="57443" y="36958"/>
                  <a:pt x="57272" y="37053"/>
                </a:cubicBezTo>
                <a:cubicBezTo>
                  <a:pt x="57177" y="36958"/>
                  <a:pt x="57025" y="36920"/>
                  <a:pt x="56873" y="36920"/>
                </a:cubicBezTo>
                <a:close/>
                <a:moveTo>
                  <a:pt x="59593" y="36540"/>
                </a:moveTo>
                <a:cubicBezTo>
                  <a:pt x="59783" y="36521"/>
                  <a:pt x="59745" y="36787"/>
                  <a:pt x="60011" y="36673"/>
                </a:cubicBezTo>
                <a:cubicBezTo>
                  <a:pt x="60049" y="36483"/>
                  <a:pt x="59802" y="36673"/>
                  <a:pt x="59840" y="36483"/>
                </a:cubicBezTo>
                <a:cubicBezTo>
                  <a:pt x="60011" y="36406"/>
                  <a:pt x="60049" y="36540"/>
                  <a:pt x="60163" y="36521"/>
                </a:cubicBezTo>
                <a:cubicBezTo>
                  <a:pt x="60144" y="36463"/>
                  <a:pt x="60125" y="36387"/>
                  <a:pt x="60106" y="36330"/>
                </a:cubicBezTo>
                <a:cubicBezTo>
                  <a:pt x="59935" y="36444"/>
                  <a:pt x="59821" y="36159"/>
                  <a:pt x="59745" y="36349"/>
                </a:cubicBezTo>
                <a:cubicBezTo>
                  <a:pt x="59897" y="36368"/>
                  <a:pt x="59555" y="36368"/>
                  <a:pt x="59593" y="36540"/>
                </a:cubicBezTo>
                <a:close/>
                <a:moveTo>
                  <a:pt x="60258" y="36387"/>
                </a:moveTo>
                <a:cubicBezTo>
                  <a:pt x="60430" y="36273"/>
                  <a:pt x="60506" y="36349"/>
                  <a:pt x="60639" y="36425"/>
                </a:cubicBezTo>
                <a:cubicBezTo>
                  <a:pt x="60525" y="36235"/>
                  <a:pt x="60848" y="36292"/>
                  <a:pt x="60753" y="36121"/>
                </a:cubicBezTo>
                <a:cubicBezTo>
                  <a:pt x="60563" y="36083"/>
                  <a:pt x="60620" y="36254"/>
                  <a:pt x="60392" y="36159"/>
                </a:cubicBezTo>
                <a:cubicBezTo>
                  <a:pt x="60353" y="36235"/>
                  <a:pt x="60258" y="36292"/>
                  <a:pt x="60258" y="36387"/>
                </a:cubicBezTo>
                <a:close/>
                <a:moveTo>
                  <a:pt x="25089" y="43920"/>
                </a:moveTo>
                <a:cubicBezTo>
                  <a:pt x="24708" y="43901"/>
                  <a:pt x="24575" y="44110"/>
                  <a:pt x="24233" y="44281"/>
                </a:cubicBezTo>
                <a:cubicBezTo>
                  <a:pt x="24461" y="44338"/>
                  <a:pt x="24765" y="44072"/>
                  <a:pt x="25089" y="43920"/>
                </a:cubicBezTo>
                <a:close/>
                <a:moveTo>
                  <a:pt x="52308" y="38118"/>
                </a:moveTo>
                <a:cubicBezTo>
                  <a:pt x="52384" y="38080"/>
                  <a:pt x="52631" y="38118"/>
                  <a:pt x="52593" y="38004"/>
                </a:cubicBezTo>
                <a:cubicBezTo>
                  <a:pt x="52479" y="38080"/>
                  <a:pt x="52346" y="37814"/>
                  <a:pt x="52289" y="38023"/>
                </a:cubicBezTo>
                <a:cubicBezTo>
                  <a:pt x="52365" y="38023"/>
                  <a:pt x="52346" y="38080"/>
                  <a:pt x="52308" y="38118"/>
                </a:cubicBezTo>
                <a:close/>
                <a:moveTo>
                  <a:pt x="52878" y="38156"/>
                </a:moveTo>
                <a:cubicBezTo>
                  <a:pt x="52954" y="38137"/>
                  <a:pt x="53030" y="38118"/>
                  <a:pt x="53126" y="38118"/>
                </a:cubicBezTo>
                <a:cubicBezTo>
                  <a:pt x="52992" y="37966"/>
                  <a:pt x="53221" y="37738"/>
                  <a:pt x="52992" y="37814"/>
                </a:cubicBezTo>
                <a:cubicBezTo>
                  <a:pt x="53030" y="37966"/>
                  <a:pt x="52802" y="37985"/>
                  <a:pt x="52878" y="38156"/>
                </a:cubicBezTo>
                <a:close/>
                <a:moveTo>
                  <a:pt x="61742" y="36292"/>
                </a:moveTo>
                <a:cubicBezTo>
                  <a:pt x="61590" y="36235"/>
                  <a:pt x="61571" y="36026"/>
                  <a:pt x="61419" y="35988"/>
                </a:cubicBezTo>
                <a:cubicBezTo>
                  <a:pt x="61495" y="36121"/>
                  <a:pt x="61285" y="36444"/>
                  <a:pt x="61381" y="36368"/>
                </a:cubicBezTo>
                <a:cubicBezTo>
                  <a:pt x="61514" y="36463"/>
                  <a:pt x="62160" y="36045"/>
                  <a:pt x="61742" y="36292"/>
                </a:cubicBezTo>
                <a:close/>
                <a:moveTo>
                  <a:pt x="56036" y="37415"/>
                </a:moveTo>
                <a:cubicBezTo>
                  <a:pt x="55979" y="37567"/>
                  <a:pt x="55827" y="37357"/>
                  <a:pt x="55884" y="37567"/>
                </a:cubicBezTo>
                <a:cubicBezTo>
                  <a:pt x="56112" y="37548"/>
                  <a:pt x="56055" y="37395"/>
                  <a:pt x="56131" y="37300"/>
                </a:cubicBezTo>
                <a:cubicBezTo>
                  <a:pt x="55941" y="37376"/>
                  <a:pt x="55827" y="37110"/>
                  <a:pt x="55769" y="37376"/>
                </a:cubicBezTo>
                <a:cubicBezTo>
                  <a:pt x="55903" y="37319"/>
                  <a:pt x="55998" y="37338"/>
                  <a:pt x="56036" y="37415"/>
                </a:cubicBezTo>
                <a:close/>
                <a:moveTo>
                  <a:pt x="57976" y="36844"/>
                </a:moveTo>
                <a:cubicBezTo>
                  <a:pt x="57976" y="37053"/>
                  <a:pt x="58299" y="36977"/>
                  <a:pt x="58223" y="36787"/>
                </a:cubicBezTo>
                <a:cubicBezTo>
                  <a:pt x="58052" y="36825"/>
                  <a:pt x="58071" y="36730"/>
                  <a:pt x="57976" y="36844"/>
                </a:cubicBezTo>
                <a:close/>
                <a:moveTo>
                  <a:pt x="59060" y="36654"/>
                </a:moveTo>
                <a:cubicBezTo>
                  <a:pt x="58946" y="36673"/>
                  <a:pt x="58946" y="36540"/>
                  <a:pt x="58794" y="36616"/>
                </a:cubicBezTo>
                <a:cubicBezTo>
                  <a:pt x="58832" y="36692"/>
                  <a:pt x="58756" y="36730"/>
                  <a:pt x="58794" y="36825"/>
                </a:cubicBezTo>
                <a:cubicBezTo>
                  <a:pt x="58984" y="36844"/>
                  <a:pt x="58908" y="36711"/>
                  <a:pt x="59003" y="36673"/>
                </a:cubicBezTo>
                <a:cubicBezTo>
                  <a:pt x="59003" y="36692"/>
                  <a:pt x="59060" y="36711"/>
                  <a:pt x="59060" y="36654"/>
                </a:cubicBezTo>
                <a:close/>
                <a:moveTo>
                  <a:pt x="55237" y="37491"/>
                </a:moveTo>
                <a:cubicBezTo>
                  <a:pt x="55218" y="37681"/>
                  <a:pt x="55446" y="37529"/>
                  <a:pt x="55560" y="37529"/>
                </a:cubicBezTo>
                <a:cubicBezTo>
                  <a:pt x="55541" y="37453"/>
                  <a:pt x="55560" y="37415"/>
                  <a:pt x="55579" y="37357"/>
                </a:cubicBezTo>
                <a:cubicBezTo>
                  <a:pt x="55351" y="37434"/>
                  <a:pt x="55370" y="37415"/>
                  <a:pt x="55237" y="37491"/>
                </a:cubicBezTo>
                <a:close/>
                <a:moveTo>
                  <a:pt x="51699" y="38518"/>
                </a:moveTo>
                <a:cubicBezTo>
                  <a:pt x="52098" y="38404"/>
                  <a:pt x="52308" y="38347"/>
                  <a:pt x="52441" y="38156"/>
                </a:cubicBezTo>
                <a:cubicBezTo>
                  <a:pt x="52060" y="38232"/>
                  <a:pt x="52136" y="38423"/>
                  <a:pt x="51737" y="38347"/>
                </a:cubicBezTo>
                <a:cubicBezTo>
                  <a:pt x="51718" y="38328"/>
                  <a:pt x="51718" y="38289"/>
                  <a:pt x="51661" y="38308"/>
                </a:cubicBezTo>
                <a:cubicBezTo>
                  <a:pt x="51680" y="38461"/>
                  <a:pt x="51775" y="38404"/>
                  <a:pt x="51699" y="38518"/>
                </a:cubicBezTo>
                <a:close/>
                <a:moveTo>
                  <a:pt x="51242" y="38955"/>
                </a:moveTo>
                <a:cubicBezTo>
                  <a:pt x="51223" y="38860"/>
                  <a:pt x="51395" y="38879"/>
                  <a:pt x="51395" y="38803"/>
                </a:cubicBezTo>
                <a:cubicBezTo>
                  <a:pt x="51300" y="38784"/>
                  <a:pt x="51395" y="38727"/>
                  <a:pt x="51281" y="38613"/>
                </a:cubicBezTo>
                <a:lnTo>
                  <a:pt x="51585" y="38556"/>
                </a:lnTo>
                <a:cubicBezTo>
                  <a:pt x="51566" y="38328"/>
                  <a:pt x="51338" y="38461"/>
                  <a:pt x="51204" y="38518"/>
                </a:cubicBezTo>
                <a:cubicBezTo>
                  <a:pt x="51185" y="38613"/>
                  <a:pt x="51338" y="38803"/>
                  <a:pt x="51204" y="38841"/>
                </a:cubicBezTo>
                <a:cubicBezTo>
                  <a:pt x="51204" y="38822"/>
                  <a:pt x="51147" y="38803"/>
                  <a:pt x="51147" y="38860"/>
                </a:cubicBezTo>
                <a:cubicBezTo>
                  <a:pt x="51262" y="38841"/>
                  <a:pt x="51128" y="38955"/>
                  <a:pt x="51242" y="38955"/>
                </a:cubicBezTo>
                <a:close/>
                <a:moveTo>
                  <a:pt x="55884" y="37890"/>
                </a:moveTo>
                <a:cubicBezTo>
                  <a:pt x="55865" y="37719"/>
                  <a:pt x="55788" y="37605"/>
                  <a:pt x="55693" y="37548"/>
                </a:cubicBezTo>
                <a:cubicBezTo>
                  <a:pt x="55693" y="37909"/>
                  <a:pt x="55256" y="37643"/>
                  <a:pt x="55199" y="37871"/>
                </a:cubicBezTo>
                <a:cubicBezTo>
                  <a:pt x="55389" y="37776"/>
                  <a:pt x="55275" y="38042"/>
                  <a:pt x="55237" y="38080"/>
                </a:cubicBezTo>
                <a:cubicBezTo>
                  <a:pt x="54933" y="37928"/>
                  <a:pt x="54723" y="37966"/>
                  <a:pt x="54438" y="37871"/>
                </a:cubicBezTo>
                <a:cubicBezTo>
                  <a:pt x="54362" y="38023"/>
                  <a:pt x="54552" y="38099"/>
                  <a:pt x="54457" y="38194"/>
                </a:cubicBezTo>
                <a:cubicBezTo>
                  <a:pt x="54362" y="38042"/>
                  <a:pt x="53981" y="38251"/>
                  <a:pt x="53924" y="38366"/>
                </a:cubicBezTo>
                <a:cubicBezTo>
                  <a:pt x="54039" y="38423"/>
                  <a:pt x="54115" y="38270"/>
                  <a:pt x="54343" y="38270"/>
                </a:cubicBezTo>
                <a:cubicBezTo>
                  <a:pt x="54381" y="38404"/>
                  <a:pt x="54381" y="38575"/>
                  <a:pt x="54533" y="38556"/>
                </a:cubicBezTo>
                <a:cubicBezTo>
                  <a:pt x="54552" y="38251"/>
                  <a:pt x="55066" y="38480"/>
                  <a:pt x="54856" y="38328"/>
                </a:cubicBezTo>
                <a:cubicBezTo>
                  <a:pt x="54952" y="38347"/>
                  <a:pt x="55066" y="38366"/>
                  <a:pt x="55085" y="38499"/>
                </a:cubicBezTo>
                <a:cubicBezTo>
                  <a:pt x="54952" y="38651"/>
                  <a:pt x="54818" y="38651"/>
                  <a:pt x="54666" y="38632"/>
                </a:cubicBezTo>
                <a:cubicBezTo>
                  <a:pt x="54952" y="38993"/>
                  <a:pt x="55617" y="38594"/>
                  <a:pt x="55903" y="38537"/>
                </a:cubicBezTo>
                <a:cubicBezTo>
                  <a:pt x="55807" y="38499"/>
                  <a:pt x="55750" y="38423"/>
                  <a:pt x="55674" y="38366"/>
                </a:cubicBezTo>
                <a:cubicBezTo>
                  <a:pt x="55503" y="38480"/>
                  <a:pt x="55351" y="38575"/>
                  <a:pt x="55142" y="38480"/>
                </a:cubicBezTo>
                <a:cubicBezTo>
                  <a:pt x="55256" y="38366"/>
                  <a:pt x="54971" y="38080"/>
                  <a:pt x="54818" y="38175"/>
                </a:cubicBezTo>
                <a:cubicBezTo>
                  <a:pt x="54894" y="38156"/>
                  <a:pt x="54856" y="38061"/>
                  <a:pt x="54914" y="38042"/>
                </a:cubicBezTo>
                <a:cubicBezTo>
                  <a:pt x="54952" y="38099"/>
                  <a:pt x="55028" y="38080"/>
                  <a:pt x="55104" y="38061"/>
                </a:cubicBezTo>
                <a:cubicBezTo>
                  <a:pt x="55142" y="38175"/>
                  <a:pt x="55237" y="38175"/>
                  <a:pt x="55237" y="38347"/>
                </a:cubicBezTo>
                <a:cubicBezTo>
                  <a:pt x="55446" y="38347"/>
                  <a:pt x="55275" y="38156"/>
                  <a:pt x="55446" y="38137"/>
                </a:cubicBezTo>
                <a:cubicBezTo>
                  <a:pt x="55275" y="38347"/>
                  <a:pt x="55636" y="38289"/>
                  <a:pt x="55769" y="38175"/>
                </a:cubicBezTo>
                <a:cubicBezTo>
                  <a:pt x="55655" y="38080"/>
                  <a:pt x="55636" y="38175"/>
                  <a:pt x="55560" y="38118"/>
                </a:cubicBezTo>
                <a:cubicBezTo>
                  <a:pt x="55693" y="37966"/>
                  <a:pt x="55731" y="37890"/>
                  <a:pt x="55731" y="37757"/>
                </a:cubicBezTo>
                <a:cubicBezTo>
                  <a:pt x="55750" y="37852"/>
                  <a:pt x="55807" y="37871"/>
                  <a:pt x="55884" y="37890"/>
                </a:cubicBezTo>
                <a:close/>
                <a:moveTo>
                  <a:pt x="53525" y="38499"/>
                </a:moveTo>
                <a:cubicBezTo>
                  <a:pt x="53468" y="38347"/>
                  <a:pt x="53068" y="38270"/>
                  <a:pt x="53145" y="38537"/>
                </a:cubicBezTo>
                <a:cubicBezTo>
                  <a:pt x="53316" y="38423"/>
                  <a:pt x="53373" y="38442"/>
                  <a:pt x="53525" y="38499"/>
                </a:cubicBezTo>
                <a:close/>
                <a:moveTo>
                  <a:pt x="30205" y="43520"/>
                </a:moveTo>
                <a:cubicBezTo>
                  <a:pt x="30053" y="43558"/>
                  <a:pt x="30034" y="43653"/>
                  <a:pt x="29901" y="43577"/>
                </a:cubicBezTo>
                <a:cubicBezTo>
                  <a:pt x="29844" y="43844"/>
                  <a:pt x="30320" y="43691"/>
                  <a:pt x="30205" y="43520"/>
                </a:cubicBezTo>
                <a:close/>
                <a:moveTo>
                  <a:pt x="28874" y="44015"/>
                </a:moveTo>
                <a:cubicBezTo>
                  <a:pt x="28874" y="44053"/>
                  <a:pt x="28893" y="44091"/>
                  <a:pt x="28950" y="44053"/>
                </a:cubicBezTo>
                <a:cubicBezTo>
                  <a:pt x="28950" y="43977"/>
                  <a:pt x="29026" y="44053"/>
                  <a:pt x="29121" y="44015"/>
                </a:cubicBezTo>
                <a:cubicBezTo>
                  <a:pt x="29121" y="43977"/>
                  <a:pt x="29102" y="43920"/>
                  <a:pt x="29159" y="43901"/>
                </a:cubicBezTo>
                <a:cubicBezTo>
                  <a:pt x="29159" y="43939"/>
                  <a:pt x="29178" y="43958"/>
                  <a:pt x="29235" y="43939"/>
                </a:cubicBezTo>
                <a:cubicBezTo>
                  <a:pt x="29254" y="43748"/>
                  <a:pt x="28988" y="43920"/>
                  <a:pt x="28855" y="43920"/>
                </a:cubicBezTo>
                <a:cubicBezTo>
                  <a:pt x="28855" y="43958"/>
                  <a:pt x="28855" y="43996"/>
                  <a:pt x="28874" y="44015"/>
                </a:cubicBezTo>
                <a:close/>
                <a:moveTo>
                  <a:pt x="28265" y="44148"/>
                </a:moveTo>
                <a:cubicBezTo>
                  <a:pt x="28360" y="44376"/>
                  <a:pt x="28741" y="44072"/>
                  <a:pt x="28798" y="43977"/>
                </a:cubicBezTo>
                <a:cubicBezTo>
                  <a:pt x="28608" y="44034"/>
                  <a:pt x="28360" y="44053"/>
                  <a:pt x="28265" y="44148"/>
                </a:cubicBezTo>
                <a:close/>
                <a:moveTo>
                  <a:pt x="51395" y="39126"/>
                </a:moveTo>
                <a:cubicBezTo>
                  <a:pt x="51376" y="39279"/>
                  <a:pt x="51147" y="39164"/>
                  <a:pt x="51033" y="39202"/>
                </a:cubicBezTo>
                <a:cubicBezTo>
                  <a:pt x="51071" y="39469"/>
                  <a:pt x="50957" y="39145"/>
                  <a:pt x="50843" y="39202"/>
                </a:cubicBezTo>
                <a:cubicBezTo>
                  <a:pt x="50786" y="39279"/>
                  <a:pt x="50824" y="39450"/>
                  <a:pt x="50919" y="39507"/>
                </a:cubicBezTo>
                <a:cubicBezTo>
                  <a:pt x="51090" y="39526"/>
                  <a:pt x="51014" y="39221"/>
                  <a:pt x="51090" y="39469"/>
                </a:cubicBezTo>
                <a:cubicBezTo>
                  <a:pt x="51319" y="39412"/>
                  <a:pt x="51566" y="39393"/>
                  <a:pt x="51604" y="39241"/>
                </a:cubicBezTo>
                <a:cubicBezTo>
                  <a:pt x="51471" y="39298"/>
                  <a:pt x="51509" y="39107"/>
                  <a:pt x="51395" y="39126"/>
                </a:cubicBezTo>
                <a:close/>
                <a:moveTo>
                  <a:pt x="51680" y="39241"/>
                </a:moveTo>
                <a:cubicBezTo>
                  <a:pt x="51946" y="39355"/>
                  <a:pt x="52213" y="39164"/>
                  <a:pt x="52365" y="38974"/>
                </a:cubicBezTo>
                <a:cubicBezTo>
                  <a:pt x="52213" y="38974"/>
                  <a:pt x="51946" y="39126"/>
                  <a:pt x="51870" y="39031"/>
                </a:cubicBezTo>
                <a:cubicBezTo>
                  <a:pt x="51870" y="38993"/>
                  <a:pt x="51851" y="38974"/>
                  <a:pt x="51813" y="38993"/>
                </a:cubicBezTo>
                <a:cubicBezTo>
                  <a:pt x="51889" y="39145"/>
                  <a:pt x="51623" y="39107"/>
                  <a:pt x="51680" y="39241"/>
                </a:cubicBezTo>
                <a:close/>
                <a:moveTo>
                  <a:pt x="27390" y="44395"/>
                </a:moveTo>
                <a:cubicBezTo>
                  <a:pt x="27181" y="44471"/>
                  <a:pt x="27086" y="44623"/>
                  <a:pt x="26915" y="44509"/>
                </a:cubicBezTo>
                <a:cubicBezTo>
                  <a:pt x="26972" y="44680"/>
                  <a:pt x="27447" y="44604"/>
                  <a:pt x="27390" y="44395"/>
                </a:cubicBezTo>
                <a:close/>
                <a:moveTo>
                  <a:pt x="39450" y="42056"/>
                </a:moveTo>
                <a:cubicBezTo>
                  <a:pt x="39373" y="42037"/>
                  <a:pt x="39316" y="41999"/>
                  <a:pt x="39297" y="41922"/>
                </a:cubicBezTo>
                <a:cubicBezTo>
                  <a:pt x="39088" y="42037"/>
                  <a:pt x="38708" y="41960"/>
                  <a:pt x="38765" y="42303"/>
                </a:cubicBezTo>
                <a:cubicBezTo>
                  <a:pt x="38917" y="42132"/>
                  <a:pt x="39145" y="42303"/>
                  <a:pt x="39393" y="42056"/>
                </a:cubicBezTo>
                <a:cubicBezTo>
                  <a:pt x="39412" y="42094"/>
                  <a:pt x="39450" y="42113"/>
                  <a:pt x="39450" y="42056"/>
                </a:cubicBezTo>
                <a:close/>
                <a:moveTo>
                  <a:pt x="25850" y="45118"/>
                </a:moveTo>
                <a:cubicBezTo>
                  <a:pt x="25850" y="45061"/>
                  <a:pt x="25831" y="45004"/>
                  <a:pt x="25831" y="44947"/>
                </a:cubicBezTo>
                <a:cubicBezTo>
                  <a:pt x="25659" y="45118"/>
                  <a:pt x="24975" y="45631"/>
                  <a:pt x="24632" y="45270"/>
                </a:cubicBezTo>
                <a:cubicBezTo>
                  <a:pt x="24632" y="45308"/>
                  <a:pt x="24651" y="45327"/>
                  <a:pt x="24594" y="45327"/>
                </a:cubicBezTo>
                <a:cubicBezTo>
                  <a:pt x="24556" y="45346"/>
                  <a:pt x="24518" y="45346"/>
                  <a:pt x="24537" y="45384"/>
                </a:cubicBezTo>
                <a:cubicBezTo>
                  <a:pt x="24765" y="45327"/>
                  <a:pt x="24575" y="45422"/>
                  <a:pt x="24632" y="45536"/>
                </a:cubicBezTo>
                <a:cubicBezTo>
                  <a:pt x="25127" y="45498"/>
                  <a:pt x="25888" y="45232"/>
                  <a:pt x="26534" y="45061"/>
                </a:cubicBezTo>
                <a:cubicBezTo>
                  <a:pt x="26420" y="44852"/>
                  <a:pt x="26040" y="45061"/>
                  <a:pt x="26287" y="44795"/>
                </a:cubicBezTo>
                <a:cubicBezTo>
                  <a:pt x="26192" y="44833"/>
                  <a:pt x="26059" y="44833"/>
                  <a:pt x="26059" y="44909"/>
                </a:cubicBezTo>
                <a:cubicBezTo>
                  <a:pt x="26249" y="44947"/>
                  <a:pt x="26040" y="45118"/>
                  <a:pt x="25850" y="45118"/>
                </a:cubicBezTo>
                <a:close/>
                <a:moveTo>
                  <a:pt x="24233" y="45460"/>
                </a:moveTo>
                <a:cubicBezTo>
                  <a:pt x="24233" y="45422"/>
                  <a:pt x="24214" y="45403"/>
                  <a:pt x="24176" y="45422"/>
                </a:cubicBezTo>
                <a:cubicBezTo>
                  <a:pt x="24214" y="45670"/>
                  <a:pt x="24366" y="45327"/>
                  <a:pt x="24499" y="45460"/>
                </a:cubicBezTo>
                <a:cubicBezTo>
                  <a:pt x="24480" y="45403"/>
                  <a:pt x="24461" y="45365"/>
                  <a:pt x="24461" y="45308"/>
                </a:cubicBezTo>
                <a:cubicBezTo>
                  <a:pt x="24404" y="45308"/>
                  <a:pt x="24347" y="45327"/>
                  <a:pt x="24271" y="45346"/>
                </a:cubicBezTo>
                <a:cubicBezTo>
                  <a:pt x="24271" y="45384"/>
                  <a:pt x="24309" y="45441"/>
                  <a:pt x="24233" y="45460"/>
                </a:cubicBezTo>
                <a:close/>
                <a:moveTo>
                  <a:pt x="29350" y="44452"/>
                </a:moveTo>
                <a:cubicBezTo>
                  <a:pt x="29958" y="44319"/>
                  <a:pt x="30015" y="44281"/>
                  <a:pt x="30472" y="44167"/>
                </a:cubicBezTo>
                <a:cubicBezTo>
                  <a:pt x="30320" y="43901"/>
                  <a:pt x="29502" y="44281"/>
                  <a:pt x="29350" y="44452"/>
                </a:cubicBezTo>
                <a:close/>
                <a:moveTo>
                  <a:pt x="33667" y="43634"/>
                </a:moveTo>
                <a:cubicBezTo>
                  <a:pt x="33991" y="43254"/>
                  <a:pt x="34295" y="43368"/>
                  <a:pt x="34751" y="43121"/>
                </a:cubicBezTo>
                <a:cubicBezTo>
                  <a:pt x="34390" y="43102"/>
                  <a:pt x="34048" y="43254"/>
                  <a:pt x="33724" y="43349"/>
                </a:cubicBezTo>
                <a:cubicBezTo>
                  <a:pt x="33173" y="43501"/>
                  <a:pt x="32431" y="43520"/>
                  <a:pt x="31993" y="43996"/>
                </a:cubicBezTo>
                <a:cubicBezTo>
                  <a:pt x="31898" y="43958"/>
                  <a:pt x="31841" y="43844"/>
                  <a:pt x="31670" y="43901"/>
                </a:cubicBezTo>
                <a:cubicBezTo>
                  <a:pt x="31689" y="43977"/>
                  <a:pt x="31670" y="44015"/>
                  <a:pt x="31632" y="44072"/>
                </a:cubicBezTo>
                <a:cubicBezTo>
                  <a:pt x="31822" y="44053"/>
                  <a:pt x="31879" y="43863"/>
                  <a:pt x="31898" y="44110"/>
                </a:cubicBezTo>
                <a:cubicBezTo>
                  <a:pt x="32184" y="44034"/>
                  <a:pt x="32431" y="43920"/>
                  <a:pt x="32564" y="43748"/>
                </a:cubicBezTo>
                <a:cubicBezTo>
                  <a:pt x="32640" y="44015"/>
                  <a:pt x="33211" y="43748"/>
                  <a:pt x="32982" y="43672"/>
                </a:cubicBezTo>
                <a:cubicBezTo>
                  <a:pt x="33249" y="43977"/>
                  <a:pt x="33781" y="43235"/>
                  <a:pt x="33667" y="43634"/>
                </a:cubicBezTo>
                <a:close/>
                <a:moveTo>
                  <a:pt x="23206" y="45631"/>
                </a:moveTo>
                <a:cubicBezTo>
                  <a:pt x="23225" y="45746"/>
                  <a:pt x="23206" y="45860"/>
                  <a:pt x="23092" y="45917"/>
                </a:cubicBezTo>
                <a:cubicBezTo>
                  <a:pt x="22920" y="45803"/>
                  <a:pt x="23073" y="45993"/>
                  <a:pt x="22978" y="45993"/>
                </a:cubicBezTo>
                <a:cubicBezTo>
                  <a:pt x="22901" y="46012"/>
                  <a:pt x="22882" y="45898"/>
                  <a:pt x="22825" y="45879"/>
                </a:cubicBezTo>
                <a:cubicBezTo>
                  <a:pt x="22692" y="45879"/>
                  <a:pt x="22730" y="45993"/>
                  <a:pt x="22540" y="45993"/>
                </a:cubicBezTo>
                <a:cubicBezTo>
                  <a:pt x="22939" y="46373"/>
                  <a:pt x="23891" y="45746"/>
                  <a:pt x="23929" y="45746"/>
                </a:cubicBezTo>
                <a:cubicBezTo>
                  <a:pt x="23872" y="45936"/>
                  <a:pt x="23814" y="45574"/>
                  <a:pt x="23662" y="45689"/>
                </a:cubicBezTo>
                <a:cubicBezTo>
                  <a:pt x="23586" y="45708"/>
                  <a:pt x="23624" y="45803"/>
                  <a:pt x="23567" y="45822"/>
                </a:cubicBezTo>
                <a:cubicBezTo>
                  <a:pt x="23643" y="45651"/>
                  <a:pt x="23282" y="45727"/>
                  <a:pt x="23320" y="45822"/>
                </a:cubicBezTo>
                <a:cubicBezTo>
                  <a:pt x="23377" y="45803"/>
                  <a:pt x="23377" y="45879"/>
                  <a:pt x="23282" y="45879"/>
                </a:cubicBezTo>
                <a:cubicBezTo>
                  <a:pt x="23225" y="45803"/>
                  <a:pt x="23396" y="45631"/>
                  <a:pt x="23225" y="45631"/>
                </a:cubicBezTo>
                <a:close/>
                <a:moveTo>
                  <a:pt x="30833" y="44129"/>
                </a:moveTo>
                <a:cubicBezTo>
                  <a:pt x="30871" y="43920"/>
                  <a:pt x="30662" y="44015"/>
                  <a:pt x="30510" y="44053"/>
                </a:cubicBezTo>
                <a:cubicBezTo>
                  <a:pt x="30510" y="44205"/>
                  <a:pt x="30719" y="44110"/>
                  <a:pt x="30833" y="44129"/>
                </a:cubicBezTo>
                <a:close/>
                <a:moveTo>
                  <a:pt x="39925" y="42151"/>
                </a:moveTo>
                <a:cubicBezTo>
                  <a:pt x="39716" y="41941"/>
                  <a:pt x="39183" y="42379"/>
                  <a:pt x="39925" y="42151"/>
                </a:cubicBezTo>
                <a:close/>
                <a:moveTo>
                  <a:pt x="27257" y="44909"/>
                </a:moveTo>
                <a:cubicBezTo>
                  <a:pt x="27638" y="45080"/>
                  <a:pt x="28627" y="44623"/>
                  <a:pt x="29159" y="44452"/>
                </a:cubicBezTo>
                <a:cubicBezTo>
                  <a:pt x="28551" y="44528"/>
                  <a:pt x="27752" y="44852"/>
                  <a:pt x="27257" y="44909"/>
                </a:cubicBezTo>
                <a:close/>
                <a:moveTo>
                  <a:pt x="21532" y="46202"/>
                </a:moveTo>
                <a:cubicBezTo>
                  <a:pt x="21494" y="46240"/>
                  <a:pt x="21437" y="46487"/>
                  <a:pt x="21589" y="46468"/>
                </a:cubicBezTo>
                <a:cubicBezTo>
                  <a:pt x="21627" y="46164"/>
                  <a:pt x="22464" y="46392"/>
                  <a:pt x="22483" y="45993"/>
                </a:cubicBezTo>
                <a:cubicBezTo>
                  <a:pt x="22331" y="46031"/>
                  <a:pt x="22198" y="46069"/>
                  <a:pt x="22103" y="46031"/>
                </a:cubicBezTo>
                <a:cubicBezTo>
                  <a:pt x="22179" y="46278"/>
                  <a:pt x="21608" y="46297"/>
                  <a:pt x="21532" y="46202"/>
                </a:cubicBezTo>
                <a:close/>
                <a:moveTo>
                  <a:pt x="26344" y="45384"/>
                </a:moveTo>
                <a:cubicBezTo>
                  <a:pt x="26687" y="45251"/>
                  <a:pt x="26877" y="45080"/>
                  <a:pt x="27181" y="45137"/>
                </a:cubicBezTo>
                <a:cubicBezTo>
                  <a:pt x="27086" y="44833"/>
                  <a:pt x="26268" y="45270"/>
                  <a:pt x="26344" y="45384"/>
                </a:cubicBezTo>
                <a:close/>
                <a:moveTo>
                  <a:pt x="20486" y="46602"/>
                </a:moveTo>
                <a:cubicBezTo>
                  <a:pt x="20353" y="46468"/>
                  <a:pt x="20067" y="46659"/>
                  <a:pt x="19953" y="46754"/>
                </a:cubicBezTo>
                <a:cubicBezTo>
                  <a:pt x="20010" y="46754"/>
                  <a:pt x="20067" y="46735"/>
                  <a:pt x="20086" y="46792"/>
                </a:cubicBezTo>
                <a:cubicBezTo>
                  <a:pt x="19953" y="46792"/>
                  <a:pt x="19687" y="46963"/>
                  <a:pt x="19706" y="46773"/>
                </a:cubicBezTo>
                <a:cubicBezTo>
                  <a:pt x="19535" y="46811"/>
                  <a:pt x="19478" y="46906"/>
                  <a:pt x="19459" y="47039"/>
                </a:cubicBezTo>
                <a:cubicBezTo>
                  <a:pt x="19782" y="47001"/>
                  <a:pt x="19820" y="46849"/>
                  <a:pt x="20296" y="46849"/>
                </a:cubicBezTo>
                <a:cubicBezTo>
                  <a:pt x="20315" y="46583"/>
                  <a:pt x="20809" y="46525"/>
                  <a:pt x="21094" y="46525"/>
                </a:cubicBezTo>
                <a:cubicBezTo>
                  <a:pt x="21056" y="46202"/>
                  <a:pt x="20581" y="46544"/>
                  <a:pt x="20486" y="46602"/>
                </a:cubicBezTo>
                <a:close/>
                <a:moveTo>
                  <a:pt x="58337" y="38480"/>
                </a:moveTo>
                <a:cubicBezTo>
                  <a:pt x="58642" y="38480"/>
                  <a:pt x="58718" y="38366"/>
                  <a:pt x="58946" y="38461"/>
                </a:cubicBezTo>
                <a:cubicBezTo>
                  <a:pt x="59060" y="38194"/>
                  <a:pt x="59669" y="38385"/>
                  <a:pt x="59859" y="38042"/>
                </a:cubicBezTo>
                <a:cubicBezTo>
                  <a:pt x="59935" y="38156"/>
                  <a:pt x="60582" y="38004"/>
                  <a:pt x="60639" y="37814"/>
                </a:cubicBezTo>
                <a:cubicBezTo>
                  <a:pt x="59859" y="38080"/>
                  <a:pt x="58946" y="38042"/>
                  <a:pt x="58337" y="38480"/>
                </a:cubicBezTo>
                <a:close/>
                <a:moveTo>
                  <a:pt x="60848" y="37985"/>
                </a:moveTo>
                <a:cubicBezTo>
                  <a:pt x="60487" y="38213"/>
                  <a:pt x="59916" y="38061"/>
                  <a:pt x="59745" y="38385"/>
                </a:cubicBezTo>
                <a:cubicBezTo>
                  <a:pt x="60239" y="38232"/>
                  <a:pt x="60658" y="38251"/>
                  <a:pt x="61343" y="37928"/>
                </a:cubicBezTo>
                <a:cubicBezTo>
                  <a:pt x="61171" y="37966"/>
                  <a:pt x="60582" y="37757"/>
                  <a:pt x="60848" y="37985"/>
                </a:cubicBezTo>
                <a:close/>
                <a:moveTo>
                  <a:pt x="18546" y="47229"/>
                </a:moveTo>
                <a:cubicBezTo>
                  <a:pt x="18736" y="47134"/>
                  <a:pt x="19326" y="47248"/>
                  <a:pt x="19364" y="46887"/>
                </a:cubicBezTo>
                <a:cubicBezTo>
                  <a:pt x="19002" y="47115"/>
                  <a:pt x="18755" y="46982"/>
                  <a:pt x="18546" y="47229"/>
                </a:cubicBezTo>
                <a:close/>
                <a:moveTo>
                  <a:pt x="54571" y="39621"/>
                </a:moveTo>
                <a:cubicBezTo>
                  <a:pt x="54400" y="39450"/>
                  <a:pt x="54837" y="39317"/>
                  <a:pt x="54799" y="39507"/>
                </a:cubicBezTo>
                <a:cubicBezTo>
                  <a:pt x="54742" y="39488"/>
                  <a:pt x="54552" y="39450"/>
                  <a:pt x="54628" y="39602"/>
                </a:cubicBezTo>
                <a:cubicBezTo>
                  <a:pt x="55123" y="39697"/>
                  <a:pt x="55846" y="39317"/>
                  <a:pt x="56492" y="39202"/>
                </a:cubicBezTo>
                <a:cubicBezTo>
                  <a:pt x="56511" y="38917"/>
                  <a:pt x="56074" y="39221"/>
                  <a:pt x="55960" y="39107"/>
                </a:cubicBezTo>
                <a:cubicBezTo>
                  <a:pt x="56112" y="39069"/>
                  <a:pt x="56245" y="39031"/>
                  <a:pt x="56378" y="39012"/>
                </a:cubicBezTo>
                <a:cubicBezTo>
                  <a:pt x="55884" y="38879"/>
                  <a:pt x="55199" y="39241"/>
                  <a:pt x="54685" y="39279"/>
                </a:cubicBezTo>
                <a:cubicBezTo>
                  <a:pt x="54761" y="39260"/>
                  <a:pt x="54837" y="39260"/>
                  <a:pt x="54837" y="39355"/>
                </a:cubicBezTo>
                <a:cubicBezTo>
                  <a:pt x="54685" y="39393"/>
                  <a:pt x="54457" y="39183"/>
                  <a:pt x="54381" y="39336"/>
                </a:cubicBezTo>
                <a:cubicBezTo>
                  <a:pt x="54552" y="39298"/>
                  <a:pt x="54400" y="39659"/>
                  <a:pt x="54571" y="39621"/>
                </a:cubicBezTo>
                <a:close/>
                <a:moveTo>
                  <a:pt x="49493" y="40458"/>
                </a:moveTo>
                <a:cubicBezTo>
                  <a:pt x="49512" y="40496"/>
                  <a:pt x="49512" y="40553"/>
                  <a:pt x="49531" y="40610"/>
                </a:cubicBezTo>
                <a:cubicBezTo>
                  <a:pt x="49626" y="40572"/>
                  <a:pt x="49759" y="40572"/>
                  <a:pt x="49759" y="40496"/>
                </a:cubicBezTo>
                <a:cubicBezTo>
                  <a:pt x="49683" y="40515"/>
                  <a:pt x="49588" y="40553"/>
                  <a:pt x="49569" y="40496"/>
                </a:cubicBezTo>
                <a:cubicBezTo>
                  <a:pt x="49778" y="40401"/>
                  <a:pt x="49911" y="40553"/>
                  <a:pt x="49911" y="40363"/>
                </a:cubicBezTo>
                <a:cubicBezTo>
                  <a:pt x="49664" y="40382"/>
                  <a:pt x="49740" y="40382"/>
                  <a:pt x="49493" y="40458"/>
                </a:cubicBezTo>
                <a:close/>
                <a:moveTo>
                  <a:pt x="16587" y="47648"/>
                </a:moveTo>
                <a:cubicBezTo>
                  <a:pt x="16739" y="47876"/>
                  <a:pt x="16986" y="47591"/>
                  <a:pt x="17157" y="47743"/>
                </a:cubicBezTo>
                <a:cubicBezTo>
                  <a:pt x="17157" y="47667"/>
                  <a:pt x="17138" y="47610"/>
                  <a:pt x="17119" y="47534"/>
                </a:cubicBezTo>
                <a:cubicBezTo>
                  <a:pt x="16853" y="47610"/>
                  <a:pt x="16796" y="47515"/>
                  <a:pt x="16587" y="47648"/>
                </a:cubicBezTo>
                <a:close/>
                <a:moveTo>
                  <a:pt x="39811" y="42778"/>
                </a:moveTo>
                <a:cubicBezTo>
                  <a:pt x="39716" y="42797"/>
                  <a:pt x="39602" y="42816"/>
                  <a:pt x="39640" y="42912"/>
                </a:cubicBezTo>
                <a:cubicBezTo>
                  <a:pt x="39754" y="42893"/>
                  <a:pt x="39830" y="42854"/>
                  <a:pt x="39868" y="42816"/>
                </a:cubicBezTo>
                <a:cubicBezTo>
                  <a:pt x="39773" y="42664"/>
                  <a:pt x="39811" y="42683"/>
                  <a:pt x="39887" y="42550"/>
                </a:cubicBezTo>
                <a:cubicBezTo>
                  <a:pt x="39716" y="42569"/>
                  <a:pt x="39716" y="42740"/>
                  <a:pt x="39811" y="42778"/>
                </a:cubicBezTo>
                <a:close/>
                <a:moveTo>
                  <a:pt x="48580" y="40819"/>
                </a:moveTo>
                <a:cubicBezTo>
                  <a:pt x="48770" y="40629"/>
                  <a:pt x="49569" y="40705"/>
                  <a:pt x="49321" y="40496"/>
                </a:cubicBezTo>
                <a:cubicBezTo>
                  <a:pt x="49245" y="40686"/>
                  <a:pt x="48542" y="40553"/>
                  <a:pt x="48580" y="40819"/>
                </a:cubicBezTo>
                <a:close/>
                <a:moveTo>
                  <a:pt x="52802" y="39849"/>
                </a:moveTo>
                <a:cubicBezTo>
                  <a:pt x="52460" y="39792"/>
                  <a:pt x="52194" y="40039"/>
                  <a:pt x="51908" y="40039"/>
                </a:cubicBezTo>
                <a:cubicBezTo>
                  <a:pt x="52517" y="40211"/>
                  <a:pt x="52878" y="39754"/>
                  <a:pt x="53544" y="39792"/>
                </a:cubicBezTo>
                <a:cubicBezTo>
                  <a:pt x="53506" y="39469"/>
                  <a:pt x="52973" y="39735"/>
                  <a:pt x="52802" y="39849"/>
                </a:cubicBezTo>
                <a:close/>
                <a:moveTo>
                  <a:pt x="54153" y="39659"/>
                </a:moveTo>
                <a:cubicBezTo>
                  <a:pt x="54172" y="39393"/>
                  <a:pt x="53867" y="39583"/>
                  <a:pt x="53696" y="39602"/>
                </a:cubicBezTo>
                <a:cubicBezTo>
                  <a:pt x="53867" y="39716"/>
                  <a:pt x="54058" y="39830"/>
                  <a:pt x="54362" y="39773"/>
                </a:cubicBezTo>
                <a:cubicBezTo>
                  <a:pt x="54419" y="39450"/>
                  <a:pt x="54172" y="39716"/>
                  <a:pt x="54343" y="39393"/>
                </a:cubicBezTo>
                <a:cubicBezTo>
                  <a:pt x="54134" y="39412"/>
                  <a:pt x="54286" y="39621"/>
                  <a:pt x="54153" y="39659"/>
                </a:cubicBezTo>
                <a:close/>
                <a:moveTo>
                  <a:pt x="16225" y="48009"/>
                </a:moveTo>
                <a:cubicBezTo>
                  <a:pt x="16339" y="47990"/>
                  <a:pt x="16320" y="47914"/>
                  <a:pt x="16377" y="47857"/>
                </a:cubicBezTo>
                <a:cubicBezTo>
                  <a:pt x="16377" y="47914"/>
                  <a:pt x="16434" y="47990"/>
                  <a:pt x="16453" y="47895"/>
                </a:cubicBezTo>
                <a:cubicBezTo>
                  <a:pt x="16415" y="47819"/>
                  <a:pt x="16187" y="47667"/>
                  <a:pt x="16168" y="47800"/>
                </a:cubicBezTo>
                <a:cubicBezTo>
                  <a:pt x="16168" y="47876"/>
                  <a:pt x="16225" y="47857"/>
                  <a:pt x="16225" y="48009"/>
                </a:cubicBezTo>
                <a:close/>
                <a:moveTo>
                  <a:pt x="40705" y="42626"/>
                </a:moveTo>
                <a:cubicBezTo>
                  <a:pt x="40686" y="42550"/>
                  <a:pt x="40724" y="42493"/>
                  <a:pt x="40800" y="42455"/>
                </a:cubicBezTo>
                <a:cubicBezTo>
                  <a:pt x="40819" y="42493"/>
                  <a:pt x="40857" y="42493"/>
                  <a:pt x="40933" y="42474"/>
                </a:cubicBezTo>
                <a:cubicBezTo>
                  <a:pt x="40971" y="42284"/>
                  <a:pt x="40534" y="42417"/>
                  <a:pt x="40553" y="42493"/>
                </a:cubicBezTo>
                <a:cubicBezTo>
                  <a:pt x="40648" y="42474"/>
                  <a:pt x="40629" y="42645"/>
                  <a:pt x="40705" y="42626"/>
                </a:cubicBezTo>
                <a:close/>
                <a:moveTo>
                  <a:pt x="31480" y="44795"/>
                </a:moveTo>
                <a:cubicBezTo>
                  <a:pt x="31632" y="44814"/>
                  <a:pt x="31746" y="44890"/>
                  <a:pt x="31936" y="44852"/>
                </a:cubicBezTo>
                <a:cubicBezTo>
                  <a:pt x="31765" y="44623"/>
                  <a:pt x="31974" y="44776"/>
                  <a:pt x="32146" y="44661"/>
                </a:cubicBezTo>
                <a:cubicBezTo>
                  <a:pt x="32089" y="44585"/>
                  <a:pt x="32146" y="44376"/>
                  <a:pt x="32012" y="44414"/>
                </a:cubicBezTo>
                <a:cubicBezTo>
                  <a:pt x="32031" y="44528"/>
                  <a:pt x="31841" y="44395"/>
                  <a:pt x="31765" y="44414"/>
                </a:cubicBezTo>
                <a:cubicBezTo>
                  <a:pt x="31765" y="44585"/>
                  <a:pt x="31499" y="44623"/>
                  <a:pt x="31480" y="44795"/>
                </a:cubicBezTo>
                <a:close/>
                <a:moveTo>
                  <a:pt x="32165" y="44490"/>
                </a:moveTo>
                <a:cubicBezTo>
                  <a:pt x="32279" y="44471"/>
                  <a:pt x="32241" y="44642"/>
                  <a:pt x="32374" y="44604"/>
                </a:cubicBezTo>
                <a:cubicBezTo>
                  <a:pt x="32412" y="44300"/>
                  <a:pt x="32697" y="44585"/>
                  <a:pt x="32754" y="44357"/>
                </a:cubicBezTo>
                <a:cubicBezTo>
                  <a:pt x="32716" y="44357"/>
                  <a:pt x="32678" y="44319"/>
                  <a:pt x="32678" y="44262"/>
                </a:cubicBezTo>
                <a:cubicBezTo>
                  <a:pt x="32507" y="44414"/>
                  <a:pt x="32279" y="44414"/>
                  <a:pt x="32165" y="44490"/>
                </a:cubicBezTo>
                <a:close/>
                <a:moveTo>
                  <a:pt x="29559" y="45156"/>
                </a:moveTo>
                <a:cubicBezTo>
                  <a:pt x="29273" y="44928"/>
                  <a:pt x="29045" y="45536"/>
                  <a:pt x="28760" y="45232"/>
                </a:cubicBezTo>
                <a:cubicBezTo>
                  <a:pt x="28760" y="45289"/>
                  <a:pt x="28817" y="45327"/>
                  <a:pt x="28855" y="45365"/>
                </a:cubicBezTo>
                <a:cubicBezTo>
                  <a:pt x="28360" y="45536"/>
                  <a:pt x="27447" y="45708"/>
                  <a:pt x="26915" y="46012"/>
                </a:cubicBezTo>
                <a:cubicBezTo>
                  <a:pt x="26915" y="45955"/>
                  <a:pt x="26896" y="45898"/>
                  <a:pt x="26896" y="45841"/>
                </a:cubicBezTo>
                <a:cubicBezTo>
                  <a:pt x="26382" y="46183"/>
                  <a:pt x="25640" y="46335"/>
                  <a:pt x="24746" y="46640"/>
                </a:cubicBezTo>
                <a:cubicBezTo>
                  <a:pt x="24842" y="46621"/>
                  <a:pt x="24765" y="46716"/>
                  <a:pt x="24708" y="46754"/>
                </a:cubicBezTo>
                <a:cubicBezTo>
                  <a:pt x="24670" y="46678"/>
                  <a:pt x="24632" y="46773"/>
                  <a:pt x="24518" y="46792"/>
                </a:cubicBezTo>
                <a:cubicBezTo>
                  <a:pt x="24499" y="46735"/>
                  <a:pt x="24499" y="46640"/>
                  <a:pt x="24442" y="46659"/>
                </a:cubicBezTo>
                <a:cubicBezTo>
                  <a:pt x="24024" y="47134"/>
                  <a:pt x="23301" y="46811"/>
                  <a:pt x="22692" y="47248"/>
                </a:cubicBezTo>
                <a:cubicBezTo>
                  <a:pt x="22711" y="47229"/>
                  <a:pt x="22825" y="47229"/>
                  <a:pt x="22825" y="47267"/>
                </a:cubicBezTo>
                <a:cubicBezTo>
                  <a:pt x="22616" y="47267"/>
                  <a:pt x="22464" y="47210"/>
                  <a:pt x="22255" y="47229"/>
                </a:cubicBezTo>
                <a:cubicBezTo>
                  <a:pt x="21931" y="47629"/>
                  <a:pt x="20410" y="47553"/>
                  <a:pt x="19991" y="48047"/>
                </a:cubicBezTo>
                <a:cubicBezTo>
                  <a:pt x="19839" y="48009"/>
                  <a:pt x="19687" y="48009"/>
                  <a:pt x="19535" y="47990"/>
                </a:cubicBezTo>
                <a:cubicBezTo>
                  <a:pt x="18298" y="48675"/>
                  <a:pt x="15331" y="49379"/>
                  <a:pt x="13410" y="50006"/>
                </a:cubicBezTo>
                <a:cubicBezTo>
                  <a:pt x="13924" y="50139"/>
                  <a:pt x="15008" y="49379"/>
                  <a:pt x="15693" y="49569"/>
                </a:cubicBezTo>
                <a:cubicBezTo>
                  <a:pt x="15693" y="49474"/>
                  <a:pt x="15559" y="49455"/>
                  <a:pt x="15655" y="49417"/>
                </a:cubicBezTo>
                <a:cubicBezTo>
                  <a:pt x="15902" y="49283"/>
                  <a:pt x="15693" y="49759"/>
                  <a:pt x="15940" y="49626"/>
                </a:cubicBezTo>
                <a:cubicBezTo>
                  <a:pt x="16035" y="49588"/>
                  <a:pt x="15959" y="49493"/>
                  <a:pt x="16035" y="49436"/>
                </a:cubicBezTo>
                <a:cubicBezTo>
                  <a:pt x="16263" y="49283"/>
                  <a:pt x="17423" y="49055"/>
                  <a:pt x="17385" y="49036"/>
                </a:cubicBezTo>
                <a:cubicBezTo>
                  <a:pt x="17309" y="49017"/>
                  <a:pt x="17233" y="49169"/>
                  <a:pt x="17347" y="49150"/>
                </a:cubicBezTo>
                <a:cubicBezTo>
                  <a:pt x="17385" y="49074"/>
                  <a:pt x="17404" y="48979"/>
                  <a:pt x="17557" y="48941"/>
                </a:cubicBezTo>
                <a:cubicBezTo>
                  <a:pt x="17576" y="49036"/>
                  <a:pt x="17252" y="49226"/>
                  <a:pt x="17538" y="49169"/>
                </a:cubicBezTo>
                <a:cubicBezTo>
                  <a:pt x="17709" y="49131"/>
                  <a:pt x="17557" y="48903"/>
                  <a:pt x="17785" y="48903"/>
                </a:cubicBezTo>
                <a:cubicBezTo>
                  <a:pt x="17804" y="48960"/>
                  <a:pt x="17728" y="48979"/>
                  <a:pt x="17766" y="49055"/>
                </a:cubicBezTo>
                <a:cubicBezTo>
                  <a:pt x="17975" y="49036"/>
                  <a:pt x="17880" y="48846"/>
                  <a:pt x="18089" y="48827"/>
                </a:cubicBezTo>
                <a:cubicBezTo>
                  <a:pt x="18127" y="48922"/>
                  <a:pt x="18032" y="48941"/>
                  <a:pt x="18013" y="49017"/>
                </a:cubicBezTo>
                <a:cubicBezTo>
                  <a:pt x="18565" y="48751"/>
                  <a:pt x="18755" y="48789"/>
                  <a:pt x="19421" y="48599"/>
                </a:cubicBezTo>
                <a:cubicBezTo>
                  <a:pt x="19154" y="48332"/>
                  <a:pt x="20010" y="48409"/>
                  <a:pt x="20010" y="48142"/>
                </a:cubicBezTo>
                <a:cubicBezTo>
                  <a:pt x="20676" y="48218"/>
                  <a:pt x="21228" y="47724"/>
                  <a:pt x="22046" y="47762"/>
                </a:cubicBezTo>
                <a:cubicBezTo>
                  <a:pt x="22217" y="47686"/>
                  <a:pt x="22198" y="47553"/>
                  <a:pt x="22350" y="47686"/>
                </a:cubicBezTo>
                <a:cubicBezTo>
                  <a:pt x="22388" y="47610"/>
                  <a:pt x="22369" y="47496"/>
                  <a:pt x="22483" y="47438"/>
                </a:cubicBezTo>
                <a:cubicBezTo>
                  <a:pt x="22521" y="47534"/>
                  <a:pt x="22426" y="47591"/>
                  <a:pt x="22521" y="47610"/>
                </a:cubicBezTo>
                <a:cubicBezTo>
                  <a:pt x="22635" y="47515"/>
                  <a:pt x="22673" y="47534"/>
                  <a:pt x="22787" y="47381"/>
                </a:cubicBezTo>
                <a:cubicBezTo>
                  <a:pt x="23092" y="47553"/>
                  <a:pt x="23377" y="47191"/>
                  <a:pt x="23662" y="47134"/>
                </a:cubicBezTo>
                <a:cubicBezTo>
                  <a:pt x="23681" y="47191"/>
                  <a:pt x="23624" y="47210"/>
                  <a:pt x="23624" y="47248"/>
                </a:cubicBezTo>
                <a:cubicBezTo>
                  <a:pt x="24062" y="47115"/>
                  <a:pt x="24594" y="46944"/>
                  <a:pt x="25051" y="46887"/>
                </a:cubicBezTo>
                <a:cubicBezTo>
                  <a:pt x="25032" y="46659"/>
                  <a:pt x="24880" y="46849"/>
                  <a:pt x="24842" y="46773"/>
                </a:cubicBezTo>
                <a:cubicBezTo>
                  <a:pt x="24880" y="46716"/>
                  <a:pt x="25279" y="46525"/>
                  <a:pt x="25279" y="46735"/>
                </a:cubicBezTo>
                <a:cubicBezTo>
                  <a:pt x="25203" y="46716"/>
                  <a:pt x="25032" y="46659"/>
                  <a:pt x="25108" y="46830"/>
                </a:cubicBezTo>
                <a:cubicBezTo>
                  <a:pt x="25450" y="46640"/>
                  <a:pt x="25355" y="46792"/>
                  <a:pt x="25602" y="46544"/>
                </a:cubicBezTo>
                <a:cubicBezTo>
                  <a:pt x="25621" y="46621"/>
                  <a:pt x="25545" y="46640"/>
                  <a:pt x="25583" y="46716"/>
                </a:cubicBezTo>
                <a:cubicBezTo>
                  <a:pt x="25717" y="46659"/>
                  <a:pt x="25869" y="46544"/>
                  <a:pt x="26002" y="46621"/>
                </a:cubicBezTo>
                <a:cubicBezTo>
                  <a:pt x="26002" y="46544"/>
                  <a:pt x="25888" y="46525"/>
                  <a:pt x="25964" y="46468"/>
                </a:cubicBezTo>
                <a:cubicBezTo>
                  <a:pt x="26725" y="46487"/>
                  <a:pt x="27276" y="46069"/>
                  <a:pt x="27923" y="45936"/>
                </a:cubicBezTo>
                <a:cubicBezTo>
                  <a:pt x="27904" y="45879"/>
                  <a:pt x="27866" y="45803"/>
                  <a:pt x="27942" y="45784"/>
                </a:cubicBezTo>
                <a:cubicBezTo>
                  <a:pt x="27980" y="45974"/>
                  <a:pt x="28246" y="45860"/>
                  <a:pt x="28456" y="45822"/>
                </a:cubicBezTo>
                <a:cubicBezTo>
                  <a:pt x="28417" y="45651"/>
                  <a:pt x="28779" y="45670"/>
                  <a:pt x="28817" y="45536"/>
                </a:cubicBezTo>
                <a:cubicBezTo>
                  <a:pt x="28969" y="45765"/>
                  <a:pt x="29292" y="45384"/>
                  <a:pt x="29616" y="45422"/>
                </a:cubicBezTo>
                <a:cubicBezTo>
                  <a:pt x="29407" y="45080"/>
                  <a:pt x="30053" y="45346"/>
                  <a:pt x="30015" y="45004"/>
                </a:cubicBezTo>
                <a:cubicBezTo>
                  <a:pt x="29654" y="45194"/>
                  <a:pt x="29806" y="45061"/>
                  <a:pt x="29635" y="44985"/>
                </a:cubicBezTo>
                <a:cubicBezTo>
                  <a:pt x="29673" y="45061"/>
                  <a:pt x="29616" y="45118"/>
                  <a:pt x="29559" y="45156"/>
                </a:cubicBezTo>
                <a:close/>
                <a:moveTo>
                  <a:pt x="30681" y="45137"/>
                </a:moveTo>
                <a:cubicBezTo>
                  <a:pt x="30624" y="44776"/>
                  <a:pt x="31176" y="45004"/>
                  <a:pt x="31137" y="44699"/>
                </a:cubicBezTo>
                <a:cubicBezTo>
                  <a:pt x="30814" y="44776"/>
                  <a:pt x="30700" y="44966"/>
                  <a:pt x="30377" y="44928"/>
                </a:cubicBezTo>
                <a:cubicBezTo>
                  <a:pt x="30434" y="45042"/>
                  <a:pt x="30567" y="45080"/>
                  <a:pt x="30681" y="45137"/>
                </a:cubicBezTo>
                <a:close/>
                <a:moveTo>
                  <a:pt x="65223" y="37415"/>
                </a:moveTo>
                <a:cubicBezTo>
                  <a:pt x="65033" y="37319"/>
                  <a:pt x="64747" y="37415"/>
                  <a:pt x="64652" y="37586"/>
                </a:cubicBezTo>
                <a:cubicBezTo>
                  <a:pt x="64709" y="37434"/>
                  <a:pt x="64348" y="37510"/>
                  <a:pt x="64386" y="37586"/>
                </a:cubicBezTo>
                <a:cubicBezTo>
                  <a:pt x="64576" y="37510"/>
                  <a:pt x="64519" y="37681"/>
                  <a:pt x="64481" y="37738"/>
                </a:cubicBezTo>
                <a:cubicBezTo>
                  <a:pt x="64652" y="37681"/>
                  <a:pt x="64690" y="37814"/>
                  <a:pt x="64861" y="37757"/>
                </a:cubicBezTo>
                <a:cubicBezTo>
                  <a:pt x="64899" y="37643"/>
                  <a:pt x="64652" y="37624"/>
                  <a:pt x="64823" y="37548"/>
                </a:cubicBezTo>
                <a:cubicBezTo>
                  <a:pt x="65242" y="37605"/>
                  <a:pt x="65584" y="37300"/>
                  <a:pt x="66117" y="37434"/>
                </a:cubicBezTo>
                <a:cubicBezTo>
                  <a:pt x="66079" y="37338"/>
                  <a:pt x="66155" y="37300"/>
                  <a:pt x="66117" y="37205"/>
                </a:cubicBezTo>
                <a:cubicBezTo>
                  <a:pt x="65946" y="37205"/>
                  <a:pt x="66022" y="37338"/>
                  <a:pt x="65908" y="37357"/>
                </a:cubicBezTo>
                <a:cubicBezTo>
                  <a:pt x="65812" y="37053"/>
                  <a:pt x="65337" y="37205"/>
                  <a:pt x="65223" y="37415"/>
                </a:cubicBezTo>
                <a:close/>
                <a:moveTo>
                  <a:pt x="35741" y="43977"/>
                </a:moveTo>
                <a:cubicBezTo>
                  <a:pt x="36349" y="43825"/>
                  <a:pt x="35398" y="43729"/>
                  <a:pt x="35569" y="44015"/>
                </a:cubicBezTo>
                <a:cubicBezTo>
                  <a:pt x="35569" y="43920"/>
                  <a:pt x="35645" y="43996"/>
                  <a:pt x="35741" y="43977"/>
                </a:cubicBezTo>
                <a:close/>
                <a:moveTo>
                  <a:pt x="58927" y="38936"/>
                </a:moveTo>
                <a:cubicBezTo>
                  <a:pt x="59174" y="39221"/>
                  <a:pt x="59707" y="38727"/>
                  <a:pt x="59897" y="39050"/>
                </a:cubicBezTo>
                <a:cubicBezTo>
                  <a:pt x="59916" y="38898"/>
                  <a:pt x="59954" y="38898"/>
                  <a:pt x="59973" y="38822"/>
                </a:cubicBezTo>
                <a:cubicBezTo>
                  <a:pt x="60449" y="38727"/>
                  <a:pt x="60620" y="38708"/>
                  <a:pt x="61095" y="38575"/>
                </a:cubicBezTo>
                <a:cubicBezTo>
                  <a:pt x="61666" y="38442"/>
                  <a:pt x="62579" y="38289"/>
                  <a:pt x="62788" y="37947"/>
                </a:cubicBezTo>
                <a:cubicBezTo>
                  <a:pt x="61438" y="38308"/>
                  <a:pt x="59897" y="38613"/>
                  <a:pt x="58927" y="38936"/>
                </a:cubicBezTo>
                <a:close/>
                <a:moveTo>
                  <a:pt x="64424" y="37700"/>
                </a:moveTo>
                <a:cubicBezTo>
                  <a:pt x="64215" y="37757"/>
                  <a:pt x="64082" y="37738"/>
                  <a:pt x="63929" y="37738"/>
                </a:cubicBezTo>
                <a:cubicBezTo>
                  <a:pt x="64024" y="37909"/>
                  <a:pt x="64348" y="37814"/>
                  <a:pt x="64424" y="37700"/>
                </a:cubicBezTo>
                <a:close/>
                <a:moveTo>
                  <a:pt x="30091" y="45308"/>
                </a:moveTo>
                <a:cubicBezTo>
                  <a:pt x="30129" y="45137"/>
                  <a:pt x="29692" y="45251"/>
                  <a:pt x="29711" y="45346"/>
                </a:cubicBezTo>
                <a:cubicBezTo>
                  <a:pt x="29863" y="45308"/>
                  <a:pt x="29920" y="45384"/>
                  <a:pt x="30091" y="45308"/>
                </a:cubicBezTo>
                <a:close/>
                <a:moveTo>
                  <a:pt x="17576" y="47971"/>
                </a:moveTo>
                <a:cubicBezTo>
                  <a:pt x="17709" y="48085"/>
                  <a:pt x="17404" y="48161"/>
                  <a:pt x="17423" y="48066"/>
                </a:cubicBezTo>
                <a:cubicBezTo>
                  <a:pt x="17461" y="48047"/>
                  <a:pt x="17538" y="48047"/>
                  <a:pt x="17519" y="47990"/>
                </a:cubicBezTo>
                <a:cubicBezTo>
                  <a:pt x="17271" y="47952"/>
                  <a:pt x="17423" y="48142"/>
                  <a:pt x="17309" y="48199"/>
                </a:cubicBezTo>
                <a:cubicBezTo>
                  <a:pt x="16853" y="48161"/>
                  <a:pt x="16815" y="48332"/>
                  <a:pt x="16244" y="48428"/>
                </a:cubicBezTo>
                <a:cubicBezTo>
                  <a:pt x="16301" y="48504"/>
                  <a:pt x="16225" y="48713"/>
                  <a:pt x="16358" y="48675"/>
                </a:cubicBezTo>
                <a:cubicBezTo>
                  <a:pt x="16625" y="48561"/>
                  <a:pt x="16434" y="48618"/>
                  <a:pt x="16701" y="48485"/>
                </a:cubicBezTo>
                <a:cubicBezTo>
                  <a:pt x="16606" y="48637"/>
                  <a:pt x="16720" y="48542"/>
                  <a:pt x="16777" y="48637"/>
                </a:cubicBezTo>
                <a:cubicBezTo>
                  <a:pt x="16073" y="48808"/>
                  <a:pt x="15674" y="49074"/>
                  <a:pt x="15141" y="49093"/>
                </a:cubicBezTo>
                <a:cubicBezTo>
                  <a:pt x="15198" y="48694"/>
                  <a:pt x="15940" y="48960"/>
                  <a:pt x="15902" y="48599"/>
                </a:cubicBezTo>
                <a:cubicBezTo>
                  <a:pt x="15674" y="48599"/>
                  <a:pt x="15464" y="48903"/>
                  <a:pt x="15369" y="48732"/>
                </a:cubicBezTo>
                <a:cubicBezTo>
                  <a:pt x="14361" y="49207"/>
                  <a:pt x="13695" y="49150"/>
                  <a:pt x="12820" y="49702"/>
                </a:cubicBezTo>
                <a:cubicBezTo>
                  <a:pt x="13695" y="49417"/>
                  <a:pt x="14342" y="49207"/>
                  <a:pt x="15046" y="48998"/>
                </a:cubicBezTo>
                <a:cubicBezTo>
                  <a:pt x="15065" y="49074"/>
                  <a:pt x="15084" y="49150"/>
                  <a:pt x="15103" y="49207"/>
                </a:cubicBezTo>
                <a:cubicBezTo>
                  <a:pt x="15902" y="49169"/>
                  <a:pt x="16663" y="48618"/>
                  <a:pt x="17633" y="48504"/>
                </a:cubicBezTo>
                <a:cubicBezTo>
                  <a:pt x="17709" y="48409"/>
                  <a:pt x="17652" y="48275"/>
                  <a:pt x="17823" y="48237"/>
                </a:cubicBezTo>
                <a:cubicBezTo>
                  <a:pt x="17880" y="48313"/>
                  <a:pt x="17633" y="48409"/>
                  <a:pt x="17804" y="48409"/>
                </a:cubicBezTo>
                <a:cubicBezTo>
                  <a:pt x="18660" y="48180"/>
                  <a:pt x="19630" y="47876"/>
                  <a:pt x="20619" y="47534"/>
                </a:cubicBezTo>
                <a:cubicBezTo>
                  <a:pt x="20543" y="47534"/>
                  <a:pt x="20505" y="47496"/>
                  <a:pt x="20467" y="47457"/>
                </a:cubicBezTo>
                <a:cubicBezTo>
                  <a:pt x="20543" y="47457"/>
                  <a:pt x="20847" y="47362"/>
                  <a:pt x="20638" y="47362"/>
                </a:cubicBezTo>
                <a:cubicBezTo>
                  <a:pt x="19535" y="47762"/>
                  <a:pt x="19116" y="47838"/>
                  <a:pt x="18222" y="48047"/>
                </a:cubicBezTo>
                <a:cubicBezTo>
                  <a:pt x="18222" y="47933"/>
                  <a:pt x="18717" y="47876"/>
                  <a:pt x="18489" y="47781"/>
                </a:cubicBezTo>
                <a:cubicBezTo>
                  <a:pt x="18355" y="48009"/>
                  <a:pt x="18051" y="47800"/>
                  <a:pt x="17918" y="48066"/>
                </a:cubicBezTo>
                <a:cubicBezTo>
                  <a:pt x="18013" y="48028"/>
                  <a:pt x="18070" y="48066"/>
                  <a:pt x="18127" y="48123"/>
                </a:cubicBezTo>
                <a:cubicBezTo>
                  <a:pt x="17899" y="48275"/>
                  <a:pt x="17785" y="47952"/>
                  <a:pt x="17690" y="48161"/>
                </a:cubicBezTo>
                <a:cubicBezTo>
                  <a:pt x="18070" y="48161"/>
                  <a:pt x="17233" y="48275"/>
                  <a:pt x="17671" y="48332"/>
                </a:cubicBezTo>
                <a:cubicBezTo>
                  <a:pt x="17423" y="48294"/>
                  <a:pt x="17195" y="48637"/>
                  <a:pt x="16986" y="48370"/>
                </a:cubicBezTo>
                <a:cubicBezTo>
                  <a:pt x="17176" y="48409"/>
                  <a:pt x="17823" y="48161"/>
                  <a:pt x="17576" y="47971"/>
                </a:cubicBezTo>
                <a:close/>
                <a:moveTo>
                  <a:pt x="54704" y="40496"/>
                </a:moveTo>
                <a:cubicBezTo>
                  <a:pt x="54628" y="40439"/>
                  <a:pt x="54400" y="40249"/>
                  <a:pt x="54305" y="40420"/>
                </a:cubicBezTo>
                <a:cubicBezTo>
                  <a:pt x="54571" y="40382"/>
                  <a:pt x="54533" y="40819"/>
                  <a:pt x="54628" y="40458"/>
                </a:cubicBezTo>
                <a:cubicBezTo>
                  <a:pt x="54628" y="40515"/>
                  <a:pt x="54685" y="40591"/>
                  <a:pt x="54704" y="40496"/>
                </a:cubicBezTo>
                <a:close/>
                <a:moveTo>
                  <a:pt x="25736" y="46906"/>
                </a:moveTo>
                <a:cubicBezTo>
                  <a:pt x="26553" y="46583"/>
                  <a:pt x="27638" y="46544"/>
                  <a:pt x="27771" y="46183"/>
                </a:cubicBezTo>
                <a:cubicBezTo>
                  <a:pt x="27200" y="46487"/>
                  <a:pt x="26249" y="46525"/>
                  <a:pt x="25736" y="46906"/>
                </a:cubicBezTo>
                <a:close/>
                <a:moveTo>
                  <a:pt x="59326" y="39336"/>
                </a:moveTo>
                <a:cubicBezTo>
                  <a:pt x="59421" y="39545"/>
                  <a:pt x="59878" y="39374"/>
                  <a:pt x="59992" y="39241"/>
                </a:cubicBezTo>
                <a:cubicBezTo>
                  <a:pt x="59726" y="39260"/>
                  <a:pt x="59631" y="39355"/>
                  <a:pt x="59326" y="39336"/>
                </a:cubicBezTo>
                <a:close/>
                <a:moveTo>
                  <a:pt x="55884" y="40192"/>
                </a:moveTo>
                <a:cubicBezTo>
                  <a:pt x="56036" y="40572"/>
                  <a:pt x="56378" y="39906"/>
                  <a:pt x="56625" y="40192"/>
                </a:cubicBezTo>
                <a:cubicBezTo>
                  <a:pt x="56625" y="40039"/>
                  <a:pt x="57158" y="40020"/>
                  <a:pt x="57272" y="40001"/>
                </a:cubicBezTo>
                <a:cubicBezTo>
                  <a:pt x="56911" y="39773"/>
                  <a:pt x="56587" y="40115"/>
                  <a:pt x="55884" y="40192"/>
                </a:cubicBezTo>
                <a:close/>
                <a:moveTo>
                  <a:pt x="55503" y="40496"/>
                </a:moveTo>
                <a:cubicBezTo>
                  <a:pt x="55636" y="40458"/>
                  <a:pt x="55750" y="40439"/>
                  <a:pt x="55865" y="40420"/>
                </a:cubicBezTo>
                <a:cubicBezTo>
                  <a:pt x="55846" y="40344"/>
                  <a:pt x="55846" y="40268"/>
                  <a:pt x="55827" y="40211"/>
                </a:cubicBezTo>
                <a:cubicBezTo>
                  <a:pt x="55655" y="40249"/>
                  <a:pt x="55503" y="40268"/>
                  <a:pt x="55351" y="40306"/>
                </a:cubicBezTo>
                <a:cubicBezTo>
                  <a:pt x="55389" y="40515"/>
                  <a:pt x="55598" y="40173"/>
                  <a:pt x="55503" y="40496"/>
                </a:cubicBezTo>
                <a:close/>
                <a:moveTo>
                  <a:pt x="72717" y="36692"/>
                </a:moveTo>
                <a:cubicBezTo>
                  <a:pt x="72489" y="36692"/>
                  <a:pt x="72108" y="36635"/>
                  <a:pt x="72127" y="36882"/>
                </a:cubicBezTo>
                <a:cubicBezTo>
                  <a:pt x="72108" y="36673"/>
                  <a:pt x="71747" y="36787"/>
                  <a:pt x="71614" y="36825"/>
                </a:cubicBezTo>
                <a:cubicBezTo>
                  <a:pt x="71100" y="36996"/>
                  <a:pt x="70530" y="37205"/>
                  <a:pt x="70073" y="37224"/>
                </a:cubicBezTo>
                <a:cubicBezTo>
                  <a:pt x="70016" y="37453"/>
                  <a:pt x="70377" y="37167"/>
                  <a:pt x="70396" y="37300"/>
                </a:cubicBezTo>
                <a:cubicBezTo>
                  <a:pt x="70339" y="37338"/>
                  <a:pt x="70225" y="37338"/>
                  <a:pt x="70225" y="37395"/>
                </a:cubicBezTo>
                <a:cubicBezTo>
                  <a:pt x="71252" y="37205"/>
                  <a:pt x="72184" y="36920"/>
                  <a:pt x="73193" y="36654"/>
                </a:cubicBezTo>
                <a:cubicBezTo>
                  <a:pt x="73116" y="36502"/>
                  <a:pt x="72888" y="36540"/>
                  <a:pt x="72679" y="36540"/>
                </a:cubicBezTo>
                <a:cubicBezTo>
                  <a:pt x="72679" y="36597"/>
                  <a:pt x="72698" y="36654"/>
                  <a:pt x="72698" y="36692"/>
                </a:cubicBezTo>
                <a:close/>
                <a:moveTo>
                  <a:pt x="53658" y="40952"/>
                </a:moveTo>
                <a:cubicBezTo>
                  <a:pt x="54058" y="40952"/>
                  <a:pt x="54077" y="40724"/>
                  <a:pt x="54438" y="40781"/>
                </a:cubicBezTo>
                <a:cubicBezTo>
                  <a:pt x="54267" y="40420"/>
                  <a:pt x="53905" y="40933"/>
                  <a:pt x="53734" y="40705"/>
                </a:cubicBezTo>
                <a:cubicBezTo>
                  <a:pt x="53772" y="40819"/>
                  <a:pt x="53601" y="40819"/>
                  <a:pt x="53658" y="40952"/>
                </a:cubicBezTo>
                <a:close/>
                <a:moveTo>
                  <a:pt x="55313" y="40477"/>
                </a:moveTo>
                <a:cubicBezTo>
                  <a:pt x="55370" y="40287"/>
                  <a:pt x="54933" y="40420"/>
                  <a:pt x="54952" y="40496"/>
                </a:cubicBezTo>
                <a:cubicBezTo>
                  <a:pt x="55085" y="40477"/>
                  <a:pt x="55142" y="40553"/>
                  <a:pt x="55313" y="40477"/>
                </a:cubicBezTo>
                <a:close/>
                <a:moveTo>
                  <a:pt x="14475" y="49512"/>
                </a:moveTo>
                <a:cubicBezTo>
                  <a:pt x="14551" y="49398"/>
                  <a:pt x="14970" y="49455"/>
                  <a:pt x="14913" y="49245"/>
                </a:cubicBezTo>
                <a:cubicBezTo>
                  <a:pt x="14837" y="49207"/>
                  <a:pt x="14418" y="49341"/>
                  <a:pt x="14475" y="49512"/>
                </a:cubicBezTo>
                <a:close/>
                <a:moveTo>
                  <a:pt x="53068" y="41067"/>
                </a:moveTo>
                <a:cubicBezTo>
                  <a:pt x="53240" y="41028"/>
                  <a:pt x="53430" y="40990"/>
                  <a:pt x="53601" y="40952"/>
                </a:cubicBezTo>
                <a:cubicBezTo>
                  <a:pt x="53582" y="40686"/>
                  <a:pt x="53049" y="40914"/>
                  <a:pt x="53068" y="41067"/>
                </a:cubicBezTo>
                <a:close/>
                <a:moveTo>
                  <a:pt x="11603" y="50139"/>
                </a:moveTo>
                <a:cubicBezTo>
                  <a:pt x="11831" y="50006"/>
                  <a:pt x="12326" y="50006"/>
                  <a:pt x="12402" y="49797"/>
                </a:cubicBezTo>
                <a:cubicBezTo>
                  <a:pt x="12079" y="49873"/>
                  <a:pt x="11698" y="49930"/>
                  <a:pt x="11603" y="50139"/>
                </a:cubicBezTo>
                <a:close/>
                <a:moveTo>
                  <a:pt x="40039" y="44433"/>
                </a:moveTo>
                <a:cubicBezTo>
                  <a:pt x="39145" y="44680"/>
                  <a:pt x="38308" y="44928"/>
                  <a:pt x="37605" y="45346"/>
                </a:cubicBezTo>
                <a:cubicBezTo>
                  <a:pt x="37509" y="45346"/>
                  <a:pt x="37490" y="45289"/>
                  <a:pt x="37395" y="45289"/>
                </a:cubicBezTo>
                <a:cubicBezTo>
                  <a:pt x="37300" y="45517"/>
                  <a:pt x="36749" y="45384"/>
                  <a:pt x="36654" y="45555"/>
                </a:cubicBezTo>
                <a:cubicBezTo>
                  <a:pt x="36539" y="45403"/>
                  <a:pt x="36711" y="45403"/>
                  <a:pt x="36730" y="45327"/>
                </a:cubicBezTo>
                <a:cubicBezTo>
                  <a:pt x="36596" y="45251"/>
                  <a:pt x="36558" y="45384"/>
                  <a:pt x="36425" y="45441"/>
                </a:cubicBezTo>
                <a:cubicBezTo>
                  <a:pt x="36387" y="45574"/>
                  <a:pt x="36711" y="45555"/>
                  <a:pt x="36539" y="45631"/>
                </a:cubicBezTo>
                <a:cubicBezTo>
                  <a:pt x="36501" y="45498"/>
                  <a:pt x="36330" y="45651"/>
                  <a:pt x="36292" y="45689"/>
                </a:cubicBezTo>
                <a:cubicBezTo>
                  <a:pt x="36292" y="45631"/>
                  <a:pt x="36273" y="45574"/>
                  <a:pt x="36273" y="45536"/>
                </a:cubicBezTo>
                <a:cubicBezTo>
                  <a:pt x="36102" y="45612"/>
                  <a:pt x="36083" y="45631"/>
                  <a:pt x="35950" y="45536"/>
                </a:cubicBezTo>
                <a:cubicBezTo>
                  <a:pt x="35950" y="45670"/>
                  <a:pt x="35721" y="45689"/>
                  <a:pt x="35702" y="45822"/>
                </a:cubicBezTo>
                <a:cubicBezTo>
                  <a:pt x="35246" y="45803"/>
                  <a:pt x="34580" y="46259"/>
                  <a:pt x="34200" y="46088"/>
                </a:cubicBezTo>
                <a:cubicBezTo>
                  <a:pt x="34105" y="46145"/>
                  <a:pt x="34143" y="46278"/>
                  <a:pt x="33991" y="46297"/>
                </a:cubicBezTo>
                <a:cubicBezTo>
                  <a:pt x="33991" y="46221"/>
                  <a:pt x="34067" y="46164"/>
                  <a:pt x="33915" y="46202"/>
                </a:cubicBezTo>
                <a:cubicBezTo>
                  <a:pt x="33762" y="46240"/>
                  <a:pt x="34010" y="46278"/>
                  <a:pt x="33953" y="46411"/>
                </a:cubicBezTo>
                <a:cubicBezTo>
                  <a:pt x="34485" y="46335"/>
                  <a:pt x="35265" y="45936"/>
                  <a:pt x="35569" y="46050"/>
                </a:cubicBezTo>
                <a:cubicBezTo>
                  <a:pt x="35798" y="45860"/>
                  <a:pt x="36178" y="45746"/>
                  <a:pt x="36520" y="45803"/>
                </a:cubicBezTo>
                <a:cubicBezTo>
                  <a:pt x="35341" y="46316"/>
                  <a:pt x="34257" y="46487"/>
                  <a:pt x="32583" y="46982"/>
                </a:cubicBezTo>
                <a:cubicBezTo>
                  <a:pt x="32602" y="46963"/>
                  <a:pt x="32659" y="47001"/>
                  <a:pt x="32583" y="47020"/>
                </a:cubicBezTo>
                <a:cubicBezTo>
                  <a:pt x="31993" y="47248"/>
                  <a:pt x="30719" y="47477"/>
                  <a:pt x="30091" y="47667"/>
                </a:cubicBezTo>
                <a:cubicBezTo>
                  <a:pt x="30091" y="47629"/>
                  <a:pt x="30072" y="47572"/>
                  <a:pt x="30072" y="47515"/>
                </a:cubicBezTo>
                <a:cubicBezTo>
                  <a:pt x="29825" y="47534"/>
                  <a:pt x="29977" y="47743"/>
                  <a:pt x="29806" y="47800"/>
                </a:cubicBezTo>
                <a:cubicBezTo>
                  <a:pt x="29273" y="47686"/>
                  <a:pt x="28931" y="48218"/>
                  <a:pt x="28417" y="47990"/>
                </a:cubicBezTo>
                <a:cubicBezTo>
                  <a:pt x="28417" y="48085"/>
                  <a:pt x="28513" y="48066"/>
                  <a:pt x="28570" y="48123"/>
                </a:cubicBezTo>
                <a:cubicBezTo>
                  <a:pt x="28379" y="48180"/>
                  <a:pt x="28265" y="48161"/>
                  <a:pt x="28189" y="48085"/>
                </a:cubicBezTo>
                <a:cubicBezTo>
                  <a:pt x="28018" y="48504"/>
                  <a:pt x="27010" y="48447"/>
                  <a:pt x="26782" y="48827"/>
                </a:cubicBezTo>
                <a:cubicBezTo>
                  <a:pt x="26211" y="49017"/>
                  <a:pt x="25279" y="49150"/>
                  <a:pt x="24785" y="49474"/>
                </a:cubicBezTo>
                <a:cubicBezTo>
                  <a:pt x="26420" y="49283"/>
                  <a:pt x="27447" y="48656"/>
                  <a:pt x="28360" y="48637"/>
                </a:cubicBezTo>
                <a:cubicBezTo>
                  <a:pt x="29121" y="48237"/>
                  <a:pt x="31023" y="47781"/>
                  <a:pt x="32012" y="47534"/>
                </a:cubicBezTo>
                <a:cubicBezTo>
                  <a:pt x="31936" y="47553"/>
                  <a:pt x="31841" y="47553"/>
                  <a:pt x="31841" y="47629"/>
                </a:cubicBezTo>
                <a:cubicBezTo>
                  <a:pt x="33363" y="47172"/>
                  <a:pt x="34694" y="47001"/>
                  <a:pt x="35760" y="46392"/>
                </a:cubicBezTo>
                <a:cubicBezTo>
                  <a:pt x="36292" y="46183"/>
                  <a:pt x="38384" y="46126"/>
                  <a:pt x="38898" y="45612"/>
                </a:cubicBezTo>
                <a:cubicBezTo>
                  <a:pt x="38879" y="45631"/>
                  <a:pt x="39164" y="45593"/>
                  <a:pt x="39335" y="45555"/>
                </a:cubicBezTo>
                <a:cubicBezTo>
                  <a:pt x="40058" y="45422"/>
                  <a:pt x="40914" y="44985"/>
                  <a:pt x="41770" y="44928"/>
                </a:cubicBezTo>
                <a:cubicBezTo>
                  <a:pt x="41637" y="44966"/>
                  <a:pt x="41808" y="45156"/>
                  <a:pt x="41637" y="45175"/>
                </a:cubicBezTo>
                <a:cubicBezTo>
                  <a:pt x="41466" y="45042"/>
                  <a:pt x="41257" y="45346"/>
                  <a:pt x="41180" y="45156"/>
                </a:cubicBezTo>
                <a:cubicBezTo>
                  <a:pt x="41104" y="45479"/>
                  <a:pt x="40325" y="45327"/>
                  <a:pt x="40115" y="45670"/>
                </a:cubicBezTo>
                <a:cubicBezTo>
                  <a:pt x="40838" y="45460"/>
                  <a:pt x="41104" y="45422"/>
                  <a:pt x="41789" y="45308"/>
                </a:cubicBezTo>
                <a:cubicBezTo>
                  <a:pt x="41789" y="45232"/>
                  <a:pt x="41732" y="45156"/>
                  <a:pt x="41808" y="45137"/>
                </a:cubicBezTo>
                <a:cubicBezTo>
                  <a:pt x="41808" y="45251"/>
                  <a:pt x="42493" y="45099"/>
                  <a:pt x="42588" y="44966"/>
                </a:cubicBezTo>
                <a:cubicBezTo>
                  <a:pt x="42284" y="45042"/>
                  <a:pt x="42284" y="44985"/>
                  <a:pt x="42055" y="45080"/>
                </a:cubicBezTo>
                <a:cubicBezTo>
                  <a:pt x="42036" y="44757"/>
                  <a:pt x="41903" y="45156"/>
                  <a:pt x="41846" y="45023"/>
                </a:cubicBezTo>
                <a:cubicBezTo>
                  <a:pt x="41846" y="44909"/>
                  <a:pt x="42074" y="44928"/>
                  <a:pt x="41979" y="44776"/>
                </a:cubicBezTo>
                <a:cubicBezTo>
                  <a:pt x="41903" y="44718"/>
                  <a:pt x="41732" y="44757"/>
                  <a:pt x="41694" y="44623"/>
                </a:cubicBezTo>
                <a:cubicBezTo>
                  <a:pt x="42246" y="44680"/>
                  <a:pt x="42512" y="44376"/>
                  <a:pt x="42930" y="44186"/>
                </a:cubicBezTo>
                <a:cubicBezTo>
                  <a:pt x="42949" y="44281"/>
                  <a:pt x="42873" y="44319"/>
                  <a:pt x="42911" y="44414"/>
                </a:cubicBezTo>
                <a:cubicBezTo>
                  <a:pt x="43102" y="44395"/>
                  <a:pt x="43121" y="44243"/>
                  <a:pt x="43216" y="44395"/>
                </a:cubicBezTo>
                <a:cubicBezTo>
                  <a:pt x="43102" y="44566"/>
                  <a:pt x="42759" y="44357"/>
                  <a:pt x="42759" y="44604"/>
                </a:cubicBezTo>
                <a:cubicBezTo>
                  <a:pt x="44300" y="44471"/>
                  <a:pt x="44680" y="43615"/>
                  <a:pt x="46240" y="43634"/>
                </a:cubicBezTo>
                <a:cubicBezTo>
                  <a:pt x="46202" y="43463"/>
                  <a:pt x="46639" y="43558"/>
                  <a:pt x="46411" y="43596"/>
                </a:cubicBezTo>
                <a:cubicBezTo>
                  <a:pt x="47077" y="43463"/>
                  <a:pt x="47629" y="43178"/>
                  <a:pt x="48256" y="43140"/>
                </a:cubicBezTo>
                <a:cubicBezTo>
                  <a:pt x="48256" y="43083"/>
                  <a:pt x="48218" y="43007"/>
                  <a:pt x="48294" y="42969"/>
                </a:cubicBezTo>
                <a:cubicBezTo>
                  <a:pt x="48370" y="43026"/>
                  <a:pt x="48503" y="43026"/>
                  <a:pt x="48675" y="42988"/>
                </a:cubicBezTo>
                <a:cubicBezTo>
                  <a:pt x="48656" y="42931"/>
                  <a:pt x="48618" y="42854"/>
                  <a:pt x="48694" y="42835"/>
                </a:cubicBezTo>
                <a:cubicBezTo>
                  <a:pt x="49074" y="43064"/>
                  <a:pt x="49759" y="42531"/>
                  <a:pt x="50120" y="42512"/>
                </a:cubicBezTo>
                <a:cubicBezTo>
                  <a:pt x="49987" y="42493"/>
                  <a:pt x="49759" y="42645"/>
                  <a:pt x="49968" y="42664"/>
                </a:cubicBezTo>
                <a:cubicBezTo>
                  <a:pt x="50120" y="42474"/>
                  <a:pt x="50691" y="42284"/>
                  <a:pt x="50976" y="42398"/>
                </a:cubicBezTo>
                <a:cubicBezTo>
                  <a:pt x="50995" y="42322"/>
                  <a:pt x="51014" y="42265"/>
                  <a:pt x="51052" y="42208"/>
                </a:cubicBezTo>
                <a:cubicBezTo>
                  <a:pt x="51185" y="42474"/>
                  <a:pt x="51889" y="42132"/>
                  <a:pt x="51642" y="42037"/>
                </a:cubicBezTo>
                <a:cubicBezTo>
                  <a:pt x="51889" y="41941"/>
                  <a:pt x="52022" y="41980"/>
                  <a:pt x="52098" y="42094"/>
                </a:cubicBezTo>
                <a:cubicBezTo>
                  <a:pt x="52327" y="41713"/>
                  <a:pt x="53183" y="41637"/>
                  <a:pt x="53791" y="41561"/>
                </a:cubicBezTo>
                <a:cubicBezTo>
                  <a:pt x="53734" y="41580"/>
                  <a:pt x="53658" y="41599"/>
                  <a:pt x="53696" y="41694"/>
                </a:cubicBezTo>
                <a:cubicBezTo>
                  <a:pt x="53886" y="41580"/>
                  <a:pt x="54229" y="41238"/>
                  <a:pt x="54286" y="41504"/>
                </a:cubicBezTo>
                <a:cubicBezTo>
                  <a:pt x="54400" y="41352"/>
                  <a:pt x="54761" y="41124"/>
                  <a:pt x="55085" y="41124"/>
                </a:cubicBezTo>
                <a:cubicBezTo>
                  <a:pt x="55275" y="41124"/>
                  <a:pt x="55998" y="40819"/>
                  <a:pt x="56416" y="40933"/>
                </a:cubicBezTo>
                <a:cubicBezTo>
                  <a:pt x="56321" y="40781"/>
                  <a:pt x="56473" y="40762"/>
                  <a:pt x="56549" y="40686"/>
                </a:cubicBezTo>
                <a:cubicBezTo>
                  <a:pt x="56644" y="40743"/>
                  <a:pt x="56663" y="40895"/>
                  <a:pt x="56835" y="40838"/>
                </a:cubicBezTo>
                <a:cubicBezTo>
                  <a:pt x="57082" y="40857"/>
                  <a:pt x="56949" y="40667"/>
                  <a:pt x="57101" y="40629"/>
                </a:cubicBezTo>
                <a:cubicBezTo>
                  <a:pt x="57348" y="40705"/>
                  <a:pt x="57424" y="40534"/>
                  <a:pt x="57900" y="40553"/>
                </a:cubicBezTo>
                <a:cubicBezTo>
                  <a:pt x="58033" y="40458"/>
                  <a:pt x="57786" y="40382"/>
                  <a:pt x="57919" y="40344"/>
                </a:cubicBezTo>
                <a:cubicBezTo>
                  <a:pt x="58375" y="40344"/>
                  <a:pt x="59117" y="40325"/>
                  <a:pt x="59459" y="39944"/>
                </a:cubicBezTo>
                <a:cubicBezTo>
                  <a:pt x="59479" y="40344"/>
                  <a:pt x="59726" y="39792"/>
                  <a:pt x="59726" y="40058"/>
                </a:cubicBezTo>
                <a:cubicBezTo>
                  <a:pt x="61152" y="39545"/>
                  <a:pt x="63720" y="39069"/>
                  <a:pt x="64747" y="38689"/>
                </a:cubicBezTo>
                <a:cubicBezTo>
                  <a:pt x="61799" y="39107"/>
                  <a:pt x="58965" y="40077"/>
                  <a:pt x="56112" y="40686"/>
                </a:cubicBezTo>
                <a:cubicBezTo>
                  <a:pt x="56093" y="40648"/>
                  <a:pt x="56093" y="40572"/>
                  <a:pt x="56017" y="40591"/>
                </a:cubicBezTo>
                <a:cubicBezTo>
                  <a:pt x="56036" y="40648"/>
                  <a:pt x="56074" y="40724"/>
                  <a:pt x="55998" y="40762"/>
                </a:cubicBezTo>
                <a:cubicBezTo>
                  <a:pt x="55617" y="40705"/>
                  <a:pt x="55275" y="41047"/>
                  <a:pt x="54971" y="40933"/>
                </a:cubicBezTo>
                <a:cubicBezTo>
                  <a:pt x="54305" y="41200"/>
                  <a:pt x="52992" y="41580"/>
                  <a:pt x="52308" y="41618"/>
                </a:cubicBezTo>
                <a:cubicBezTo>
                  <a:pt x="52117" y="41884"/>
                  <a:pt x="51223" y="41999"/>
                  <a:pt x="51242" y="41903"/>
                </a:cubicBezTo>
                <a:cubicBezTo>
                  <a:pt x="51052" y="42018"/>
                  <a:pt x="50767" y="42094"/>
                  <a:pt x="50558" y="42208"/>
                </a:cubicBezTo>
                <a:cubicBezTo>
                  <a:pt x="50577" y="42037"/>
                  <a:pt x="50425" y="42075"/>
                  <a:pt x="50329" y="42037"/>
                </a:cubicBezTo>
                <a:cubicBezTo>
                  <a:pt x="50329" y="42151"/>
                  <a:pt x="50425" y="42132"/>
                  <a:pt x="50482" y="42170"/>
                </a:cubicBezTo>
                <a:cubicBezTo>
                  <a:pt x="50349" y="42189"/>
                  <a:pt x="48979" y="42683"/>
                  <a:pt x="49416" y="42398"/>
                </a:cubicBezTo>
                <a:cubicBezTo>
                  <a:pt x="49055" y="42398"/>
                  <a:pt x="49112" y="42607"/>
                  <a:pt x="48903" y="42664"/>
                </a:cubicBezTo>
                <a:cubicBezTo>
                  <a:pt x="49055" y="42360"/>
                  <a:pt x="48713" y="42759"/>
                  <a:pt x="48599" y="42740"/>
                </a:cubicBezTo>
                <a:cubicBezTo>
                  <a:pt x="48161" y="42664"/>
                  <a:pt x="46811" y="43292"/>
                  <a:pt x="46240" y="43349"/>
                </a:cubicBezTo>
                <a:cubicBezTo>
                  <a:pt x="46221" y="43311"/>
                  <a:pt x="46278" y="43292"/>
                  <a:pt x="46278" y="43235"/>
                </a:cubicBezTo>
                <a:lnTo>
                  <a:pt x="45974" y="43311"/>
                </a:lnTo>
                <a:cubicBezTo>
                  <a:pt x="45917" y="43501"/>
                  <a:pt x="46183" y="43292"/>
                  <a:pt x="46183" y="43425"/>
                </a:cubicBezTo>
                <a:cubicBezTo>
                  <a:pt x="45917" y="43425"/>
                  <a:pt x="45574" y="43634"/>
                  <a:pt x="45479" y="43577"/>
                </a:cubicBezTo>
                <a:cubicBezTo>
                  <a:pt x="45479" y="43482"/>
                  <a:pt x="45764" y="43520"/>
                  <a:pt x="45745" y="43406"/>
                </a:cubicBezTo>
                <a:cubicBezTo>
                  <a:pt x="44243" y="43710"/>
                  <a:pt x="43102" y="44167"/>
                  <a:pt x="41865" y="44300"/>
                </a:cubicBezTo>
                <a:cubicBezTo>
                  <a:pt x="40933" y="44776"/>
                  <a:pt x="39621" y="44909"/>
                  <a:pt x="38651" y="45327"/>
                </a:cubicBezTo>
                <a:cubicBezTo>
                  <a:pt x="38594" y="45289"/>
                  <a:pt x="38518" y="45251"/>
                  <a:pt x="38441" y="45213"/>
                </a:cubicBezTo>
                <a:cubicBezTo>
                  <a:pt x="38422" y="45460"/>
                  <a:pt x="37947" y="45460"/>
                  <a:pt x="37643" y="45536"/>
                </a:cubicBezTo>
                <a:cubicBezTo>
                  <a:pt x="37528" y="45574"/>
                  <a:pt x="37129" y="45746"/>
                  <a:pt x="36977" y="45631"/>
                </a:cubicBezTo>
                <a:cubicBezTo>
                  <a:pt x="38213" y="45194"/>
                  <a:pt x="39944" y="44699"/>
                  <a:pt x="41161" y="44452"/>
                </a:cubicBezTo>
                <a:cubicBezTo>
                  <a:pt x="42227" y="44243"/>
                  <a:pt x="42797" y="43939"/>
                  <a:pt x="43748" y="43672"/>
                </a:cubicBezTo>
                <a:cubicBezTo>
                  <a:pt x="44433" y="43482"/>
                  <a:pt x="45308" y="43368"/>
                  <a:pt x="45726" y="43026"/>
                </a:cubicBezTo>
                <a:cubicBezTo>
                  <a:pt x="45745" y="43102"/>
                  <a:pt x="45784" y="43140"/>
                  <a:pt x="45879" y="43102"/>
                </a:cubicBezTo>
                <a:cubicBezTo>
                  <a:pt x="45936" y="42873"/>
                  <a:pt x="46792" y="42988"/>
                  <a:pt x="47020" y="42588"/>
                </a:cubicBezTo>
                <a:cubicBezTo>
                  <a:pt x="46525" y="42664"/>
                  <a:pt x="45612" y="43121"/>
                  <a:pt x="45460" y="42931"/>
                </a:cubicBezTo>
                <a:cubicBezTo>
                  <a:pt x="43843" y="43558"/>
                  <a:pt x="41846" y="43939"/>
                  <a:pt x="40020" y="44433"/>
                </a:cubicBezTo>
                <a:close/>
                <a:moveTo>
                  <a:pt x="42683" y="44509"/>
                </a:moveTo>
                <a:cubicBezTo>
                  <a:pt x="42550" y="44585"/>
                  <a:pt x="42360" y="44604"/>
                  <a:pt x="42360" y="44738"/>
                </a:cubicBezTo>
                <a:cubicBezTo>
                  <a:pt x="42721" y="44566"/>
                  <a:pt x="42531" y="44814"/>
                  <a:pt x="42854" y="44795"/>
                </a:cubicBezTo>
                <a:cubicBezTo>
                  <a:pt x="42930" y="44928"/>
                  <a:pt x="42569" y="44814"/>
                  <a:pt x="42645" y="44947"/>
                </a:cubicBezTo>
                <a:cubicBezTo>
                  <a:pt x="42949" y="44909"/>
                  <a:pt x="43368" y="44871"/>
                  <a:pt x="43463" y="44718"/>
                </a:cubicBezTo>
                <a:cubicBezTo>
                  <a:pt x="43387" y="44623"/>
                  <a:pt x="43216" y="44833"/>
                  <a:pt x="42987" y="44814"/>
                </a:cubicBezTo>
                <a:cubicBezTo>
                  <a:pt x="42911" y="44680"/>
                  <a:pt x="42683" y="44757"/>
                  <a:pt x="42683" y="44509"/>
                </a:cubicBezTo>
                <a:close/>
                <a:moveTo>
                  <a:pt x="67334" y="38137"/>
                </a:moveTo>
                <a:cubicBezTo>
                  <a:pt x="68361" y="37928"/>
                  <a:pt x="69217" y="37662"/>
                  <a:pt x="70130" y="37472"/>
                </a:cubicBezTo>
                <a:cubicBezTo>
                  <a:pt x="70054" y="37243"/>
                  <a:pt x="69522" y="37605"/>
                  <a:pt x="69426" y="37415"/>
                </a:cubicBezTo>
                <a:cubicBezTo>
                  <a:pt x="69502" y="37548"/>
                  <a:pt x="69312" y="37548"/>
                  <a:pt x="69274" y="37605"/>
                </a:cubicBezTo>
                <a:cubicBezTo>
                  <a:pt x="68913" y="37434"/>
                  <a:pt x="68380" y="37681"/>
                  <a:pt x="68209" y="37890"/>
                </a:cubicBezTo>
                <a:cubicBezTo>
                  <a:pt x="68076" y="37814"/>
                  <a:pt x="68076" y="37871"/>
                  <a:pt x="68171" y="37738"/>
                </a:cubicBezTo>
                <a:cubicBezTo>
                  <a:pt x="66630" y="38004"/>
                  <a:pt x="65908" y="38404"/>
                  <a:pt x="64899" y="38499"/>
                </a:cubicBezTo>
                <a:cubicBezTo>
                  <a:pt x="64937" y="38594"/>
                  <a:pt x="64976" y="38670"/>
                  <a:pt x="65071" y="38689"/>
                </a:cubicBezTo>
                <a:cubicBezTo>
                  <a:pt x="65717" y="38594"/>
                  <a:pt x="66802" y="38137"/>
                  <a:pt x="67277" y="38194"/>
                </a:cubicBezTo>
                <a:cubicBezTo>
                  <a:pt x="67201" y="38099"/>
                  <a:pt x="67315" y="37890"/>
                  <a:pt x="67372" y="38023"/>
                </a:cubicBezTo>
                <a:cubicBezTo>
                  <a:pt x="67315" y="38042"/>
                  <a:pt x="67296" y="38080"/>
                  <a:pt x="67334" y="38137"/>
                </a:cubicBezTo>
                <a:close/>
                <a:moveTo>
                  <a:pt x="13829" y="49702"/>
                </a:moveTo>
                <a:cubicBezTo>
                  <a:pt x="14038" y="49626"/>
                  <a:pt x="14342" y="49588"/>
                  <a:pt x="14399" y="49417"/>
                </a:cubicBezTo>
                <a:cubicBezTo>
                  <a:pt x="14152" y="49493"/>
                  <a:pt x="13809" y="49493"/>
                  <a:pt x="13829" y="49702"/>
                </a:cubicBezTo>
                <a:close/>
                <a:moveTo>
                  <a:pt x="11375" y="50501"/>
                </a:moveTo>
                <a:cubicBezTo>
                  <a:pt x="12098" y="50311"/>
                  <a:pt x="12992" y="50006"/>
                  <a:pt x="13695" y="49683"/>
                </a:cubicBezTo>
                <a:cubicBezTo>
                  <a:pt x="12744" y="49930"/>
                  <a:pt x="12345" y="50006"/>
                  <a:pt x="11375" y="50501"/>
                </a:cubicBezTo>
                <a:close/>
                <a:moveTo>
                  <a:pt x="50710" y="41694"/>
                </a:moveTo>
                <a:cubicBezTo>
                  <a:pt x="50862" y="41713"/>
                  <a:pt x="51052" y="41694"/>
                  <a:pt x="51109" y="41542"/>
                </a:cubicBezTo>
                <a:cubicBezTo>
                  <a:pt x="50900" y="41580"/>
                  <a:pt x="50767" y="41523"/>
                  <a:pt x="50710" y="41694"/>
                </a:cubicBezTo>
                <a:close/>
                <a:moveTo>
                  <a:pt x="29426" y="46583"/>
                </a:moveTo>
                <a:cubicBezTo>
                  <a:pt x="29445" y="46506"/>
                  <a:pt x="29540" y="46468"/>
                  <a:pt x="29635" y="46430"/>
                </a:cubicBezTo>
                <a:cubicBezTo>
                  <a:pt x="29635" y="46335"/>
                  <a:pt x="29540" y="46335"/>
                  <a:pt x="29540" y="46240"/>
                </a:cubicBezTo>
                <a:cubicBezTo>
                  <a:pt x="29445" y="46335"/>
                  <a:pt x="29140" y="46316"/>
                  <a:pt x="29083" y="46449"/>
                </a:cubicBezTo>
                <a:cubicBezTo>
                  <a:pt x="29140" y="46544"/>
                  <a:pt x="29426" y="46335"/>
                  <a:pt x="29407" y="46525"/>
                </a:cubicBezTo>
                <a:cubicBezTo>
                  <a:pt x="29369" y="46544"/>
                  <a:pt x="29350" y="46583"/>
                  <a:pt x="29426" y="46583"/>
                </a:cubicBezTo>
                <a:close/>
                <a:moveTo>
                  <a:pt x="49702" y="41960"/>
                </a:moveTo>
                <a:cubicBezTo>
                  <a:pt x="49854" y="41884"/>
                  <a:pt x="49873" y="41999"/>
                  <a:pt x="50006" y="41941"/>
                </a:cubicBezTo>
                <a:cubicBezTo>
                  <a:pt x="49987" y="41903"/>
                  <a:pt x="49987" y="41846"/>
                  <a:pt x="49968" y="41789"/>
                </a:cubicBezTo>
                <a:cubicBezTo>
                  <a:pt x="49816" y="41827"/>
                  <a:pt x="49721" y="41884"/>
                  <a:pt x="49702" y="41960"/>
                </a:cubicBezTo>
                <a:close/>
                <a:moveTo>
                  <a:pt x="28798" y="46564"/>
                </a:moveTo>
                <a:cubicBezTo>
                  <a:pt x="28189" y="46468"/>
                  <a:pt x="26135" y="47248"/>
                  <a:pt x="25222" y="47438"/>
                </a:cubicBezTo>
                <a:cubicBezTo>
                  <a:pt x="26515" y="47457"/>
                  <a:pt x="27828" y="46564"/>
                  <a:pt x="28779" y="46773"/>
                </a:cubicBezTo>
                <a:cubicBezTo>
                  <a:pt x="28855" y="46754"/>
                  <a:pt x="28874" y="46678"/>
                  <a:pt x="29007" y="46678"/>
                </a:cubicBezTo>
                <a:cubicBezTo>
                  <a:pt x="28950" y="46583"/>
                  <a:pt x="29007" y="46354"/>
                  <a:pt x="28817" y="46449"/>
                </a:cubicBezTo>
                <a:cubicBezTo>
                  <a:pt x="28722" y="46487"/>
                  <a:pt x="28874" y="46525"/>
                  <a:pt x="28798" y="46564"/>
                </a:cubicBezTo>
                <a:close/>
                <a:moveTo>
                  <a:pt x="21418" y="48332"/>
                </a:moveTo>
                <a:cubicBezTo>
                  <a:pt x="21551" y="48313"/>
                  <a:pt x="21627" y="48256"/>
                  <a:pt x="21627" y="48161"/>
                </a:cubicBezTo>
                <a:cubicBezTo>
                  <a:pt x="21532" y="48180"/>
                  <a:pt x="21513" y="48104"/>
                  <a:pt x="21418" y="48104"/>
                </a:cubicBezTo>
                <a:cubicBezTo>
                  <a:pt x="21456" y="48199"/>
                  <a:pt x="21380" y="48237"/>
                  <a:pt x="21418" y="48332"/>
                </a:cubicBezTo>
                <a:close/>
                <a:moveTo>
                  <a:pt x="47610" y="42474"/>
                </a:moveTo>
                <a:cubicBezTo>
                  <a:pt x="47743" y="42645"/>
                  <a:pt x="48351" y="42341"/>
                  <a:pt x="48580" y="42265"/>
                </a:cubicBezTo>
                <a:cubicBezTo>
                  <a:pt x="48294" y="42322"/>
                  <a:pt x="47857" y="42379"/>
                  <a:pt x="47610" y="42474"/>
                </a:cubicBezTo>
                <a:close/>
                <a:moveTo>
                  <a:pt x="20828" y="48504"/>
                </a:moveTo>
                <a:cubicBezTo>
                  <a:pt x="20980" y="48466"/>
                  <a:pt x="21113" y="48409"/>
                  <a:pt x="21171" y="48332"/>
                </a:cubicBezTo>
                <a:cubicBezTo>
                  <a:pt x="20942" y="48428"/>
                  <a:pt x="20961" y="48237"/>
                  <a:pt x="20790" y="48294"/>
                </a:cubicBezTo>
                <a:cubicBezTo>
                  <a:pt x="20847" y="48466"/>
                  <a:pt x="20980" y="48351"/>
                  <a:pt x="20828" y="48504"/>
                </a:cubicBezTo>
                <a:close/>
                <a:moveTo>
                  <a:pt x="47552" y="42493"/>
                </a:moveTo>
                <a:cubicBezTo>
                  <a:pt x="47362" y="42607"/>
                  <a:pt x="47229" y="42531"/>
                  <a:pt x="47153" y="42626"/>
                </a:cubicBezTo>
                <a:cubicBezTo>
                  <a:pt x="47248" y="42683"/>
                  <a:pt x="47590" y="42626"/>
                  <a:pt x="47552" y="42493"/>
                </a:cubicBezTo>
                <a:close/>
                <a:moveTo>
                  <a:pt x="15350" y="49797"/>
                </a:moveTo>
                <a:cubicBezTo>
                  <a:pt x="15236" y="49588"/>
                  <a:pt x="15616" y="49835"/>
                  <a:pt x="15635" y="49626"/>
                </a:cubicBezTo>
                <a:cubicBezTo>
                  <a:pt x="15502" y="49607"/>
                  <a:pt x="15445" y="49531"/>
                  <a:pt x="15255" y="49607"/>
                </a:cubicBezTo>
                <a:cubicBezTo>
                  <a:pt x="15274" y="49683"/>
                  <a:pt x="15274" y="49797"/>
                  <a:pt x="15350" y="49797"/>
                </a:cubicBezTo>
                <a:close/>
                <a:moveTo>
                  <a:pt x="24252" y="47876"/>
                </a:moveTo>
                <a:cubicBezTo>
                  <a:pt x="24461" y="47724"/>
                  <a:pt x="24975" y="47781"/>
                  <a:pt x="24823" y="47591"/>
                </a:cubicBezTo>
                <a:cubicBezTo>
                  <a:pt x="24689" y="47743"/>
                  <a:pt x="24157" y="47515"/>
                  <a:pt x="24252" y="47876"/>
                </a:cubicBezTo>
                <a:close/>
                <a:moveTo>
                  <a:pt x="22825" y="48237"/>
                </a:moveTo>
                <a:cubicBezTo>
                  <a:pt x="23111" y="48180"/>
                  <a:pt x="23434" y="48066"/>
                  <a:pt x="23567" y="48180"/>
                </a:cubicBezTo>
                <a:cubicBezTo>
                  <a:pt x="23605" y="47933"/>
                  <a:pt x="24005" y="48085"/>
                  <a:pt x="24062" y="47800"/>
                </a:cubicBezTo>
                <a:cubicBezTo>
                  <a:pt x="23453" y="47933"/>
                  <a:pt x="23168" y="48047"/>
                  <a:pt x="22825" y="48237"/>
                </a:cubicBezTo>
                <a:close/>
                <a:moveTo>
                  <a:pt x="13581" y="50292"/>
                </a:moveTo>
                <a:cubicBezTo>
                  <a:pt x="13771" y="50177"/>
                  <a:pt x="14190" y="50196"/>
                  <a:pt x="14209" y="50006"/>
                </a:cubicBezTo>
                <a:cubicBezTo>
                  <a:pt x="13981" y="50139"/>
                  <a:pt x="13733" y="50025"/>
                  <a:pt x="13581" y="50292"/>
                </a:cubicBezTo>
                <a:close/>
                <a:moveTo>
                  <a:pt x="9948" y="51148"/>
                </a:moveTo>
                <a:cubicBezTo>
                  <a:pt x="10081" y="51319"/>
                  <a:pt x="10747" y="50919"/>
                  <a:pt x="10918" y="50976"/>
                </a:cubicBezTo>
                <a:cubicBezTo>
                  <a:pt x="10937" y="51071"/>
                  <a:pt x="10747" y="51052"/>
                  <a:pt x="10747" y="51128"/>
                </a:cubicBezTo>
                <a:cubicBezTo>
                  <a:pt x="10861" y="51071"/>
                  <a:pt x="11128" y="51109"/>
                  <a:pt x="11109" y="50995"/>
                </a:cubicBezTo>
                <a:cubicBezTo>
                  <a:pt x="10899" y="50824"/>
                  <a:pt x="11641" y="50767"/>
                  <a:pt x="11698" y="50596"/>
                </a:cubicBezTo>
                <a:cubicBezTo>
                  <a:pt x="11013" y="50824"/>
                  <a:pt x="10405" y="50976"/>
                  <a:pt x="9948" y="51148"/>
                </a:cubicBezTo>
                <a:close/>
                <a:moveTo>
                  <a:pt x="59155" y="40553"/>
                </a:moveTo>
                <a:cubicBezTo>
                  <a:pt x="59612" y="40496"/>
                  <a:pt x="59688" y="40325"/>
                  <a:pt x="59992" y="40420"/>
                </a:cubicBezTo>
                <a:cubicBezTo>
                  <a:pt x="59897" y="40287"/>
                  <a:pt x="60068" y="40287"/>
                  <a:pt x="60068" y="40192"/>
                </a:cubicBezTo>
                <a:cubicBezTo>
                  <a:pt x="59650" y="40344"/>
                  <a:pt x="59383" y="40306"/>
                  <a:pt x="59155" y="40553"/>
                </a:cubicBezTo>
                <a:close/>
                <a:moveTo>
                  <a:pt x="9625" y="51376"/>
                </a:moveTo>
                <a:cubicBezTo>
                  <a:pt x="9625" y="51433"/>
                  <a:pt x="9644" y="51471"/>
                  <a:pt x="9663" y="51528"/>
                </a:cubicBezTo>
                <a:cubicBezTo>
                  <a:pt x="9758" y="51452"/>
                  <a:pt x="9948" y="51452"/>
                  <a:pt x="9986" y="51338"/>
                </a:cubicBezTo>
                <a:cubicBezTo>
                  <a:pt x="9815" y="51395"/>
                  <a:pt x="10100" y="51167"/>
                  <a:pt x="9891" y="51205"/>
                </a:cubicBezTo>
                <a:cubicBezTo>
                  <a:pt x="9891" y="51376"/>
                  <a:pt x="9815" y="51395"/>
                  <a:pt x="9625" y="51376"/>
                </a:cubicBezTo>
                <a:close/>
                <a:moveTo>
                  <a:pt x="19192" y="49341"/>
                </a:moveTo>
                <a:cubicBezTo>
                  <a:pt x="19497" y="49283"/>
                  <a:pt x="19915" y="49207"/>
                  <a:pt x="19953" y="49131"/>
                </a:cubicBezTo>
                <a:cubicBezTo>
                  <a:pt x="19687" y="49150"/>
                  <a:pt x="19440" y="49150"/>
                  <a:pt x="19192" y="49341"/>
                </a:cubicBezTo>
                <a:close/>
                <a:moveTo>
                  <a:pt x="7476" y="52156"/>
                </a:moveTo>
                <a:cubicBezTo>
                  <a:pt x="7761" y="52041"/>
                  <a:pt x="8826" y="51718"/>
                  <a:pt x="9283" y="51547"/>
                </a:cubicBezTo>
                <a:cubicBezTo>
                  <a:pt x="8712" y="51661"/>
                  <a:pt x="7932" y="51737"/>
                  <a:pt x="7476" y="52156"/>
                </a:cubicBezTo>
                <a:close/>
                <a:moveTo>
                  <a:pt x="32583" y="46487"/>
                </a:moveTo>
                <a:cubicBezTo>
                  <a:pt x="32507" y="46564"/>
                  <a:pt x="32450" y="46659"/>
                  <a:pt x="32393" y="46754"/>
                </a:cubicBezTo>
                <a:cubicBezTo>
                  <a:pt x="32203" y="46830"/>
                  <a:pt x="32260" y="46792"/>
                  <a:pt x="32050" y="46868"/>
                </a:cubicBezTo>
                <a:cubicBezTo>
                  <a:pt x="31898" y="46868"/>
                  <a:pt x="31784" y="47001"/>
                  <a:pt x="31993" y="46944"/>
                </a:cubicBezTo>
                <a:cubicBezTo>
                  <a:pt x="32659" y="46735"/>
                  <a:pt x="33344" y="46659"/>
                  <a:pt x="33819" y="46392"/>
                </a:cubicBezTo>
                <a:cubicBezTo>
                  <a:pt x="33477" y="46373"/>
                  <a:pt x="32944" y="46621"/>
                  <a:pt x="32583" y="46487"/>
                </a:cubicBezTo>
                <a:close/>
                <a:moveTo>
                  <a:pt x="51223" y="42702"/>
                </a:moveTo>
                <a:cubicBezTo>
                  <a:pt x="51547" y="42512"/>
                  <a:pt x="51585" y="42721"/>
                  <a:pt x="51737" y="42436"/>
                </a:cubicBezTo>
                <a:cubicBezTo>
                  <a:pt x="51509" y="42493"/>
                  <a:pt x="51338" y="42474"/>
                  <a:pt x="51166" y="42455"/>
                </a:cubicBezTo>
                <a:cubicBezTo>
                  <a:pt x="51166" y="42626"/>
                  <a:pt x="51147" y="42569"/>
                  <a:pt x="51223" y="42702"/>
                </a:cubicBezTo>
                <a:close/>
                <a:moveTo>
                  <a:pt x="51813" y="42474"/>
                </a:moveTo>
                <a:cubicBezTo>
                  <a:pt x="51927" y="42417"/>
                  <a:pt x="52346" y="42493"/>
                  <a:pt x="52403" y="42303"/>
                </a:cubicBezTo>
                <a:cubicBezTo>
                  <a:pt x="52098" y="42379"/>
                  <a:pt x="51965" y="42303"/>
                  <a:pt x="51813" y="42474"/>
                </a:cubicBezTo>
                <a:close/>
                <a:moveTo>
                  <a:pt x="53107" y="42094"/>
                </a:moveTo>
                <a:cubicBezTo>
                  <a:pt x="52973" y="42151"/>
                  <a:pt x="52650" y="42113"/>
                  <a:pt x="52631" y="42246"/>
                </a:cubicBezTo>
                <a:cubicBezTo>
                  <a:pt x="52764" y="42303"/>
                  <a:pt x="53068" y="42227"/>
                  <a:pt x="53107" y="42094"/>
                </a:cubicBezTo>
                <a:close/>
                <a:moveTo>
                  <a:pt x="69407" y="38822"/>
                </a:moveTo>
                <a:cubicBezTo>
                  <a:pt x="69426" y="38841"/>
                  <a:pt x="69997" y="38594"/>
                  <a:pt x="69959" y="38746"/>
                </a:cubicBezTo>
                <a:cubicBezTo>
                  <a:pt x="70149" y="38575"/>
                  <a:pt x="70225" y="38632"/>
                  <a:pt x="70473" y="38537"/>
                </a:cubicBezTo>
                <a:cubicBezTo>
                  <a:pt x="70454" y="38461"/>
                  <a:pt x="70473" y="38404"/>
                  <a:pt x="70511" y="38366"/>
                </a:cubicBezTo>
                <a:cubicBezTo>
                  <a:pt x="70396" y="38308"/>
                  <a:pt x="69522" y="38461"/>
                  <a:pt x="69921" y="38537"/>
                </a:cubicBezTo>
                <a:cubicBezTo>
                  <a:pt x="69826" y="38556"/>
                  <a:pt x="69788" y="38594"/>
                  <a:pt x="69750" y="38632"/>
                </a:cubicBezTo>
                <a:cubicBezTo>
                  <a:pt x="69731" y="38556"/>
                  <a:pt x="69693" y="38442"/>
                  <a:pt x="69655" y="38537"/>
                </a:cubicBezTo>
                <a:cubicBezTo>
                  <a:pt x="69731" y="38765"/>
                  <a:pt x="69160" y="38613"/>
                  <a:pt x="69407" y="38822"/>
                </a:cubicBezTo>
                <a:close/>
                <a:moveTo>
                  <a:pt x="66821" y="39279"/>
                </a:moveTo>
                <a:cubicBezTo>
                  <a:pt x="66516" y="39164"/>
                  <a:pt x="65717" y="39545"/>
                  <a:pt x="65356" y="39697"/>
                </a:cubicBezTo>
                <a:cubicBezTo>
                  <a:pt x="66611" y="39412"/>
                  <a:pt x="67753" y="39050"/>
                  <a:pt x="68913" y="38879"/>
                </a:cubicBezTo>
                <a:cubicBezTo>
                  <a:pt x="68551" y="38689"/>
                  <a:pt x="67296" y="39107"/>
                  <a:pt x="66821" y="39279"/>
                </a:cubicBezTo>
                <a:close/>
                <a:moveTo>
                  <a:pt x="55066" y="41884"/>
                </a:moveTo>
                <a:cubicBezTo>
                  <a:pt x="55123" y="42227"/>
                  <a:pt x="55275" y="41941"/>
                  <a:pt x="55503" y="41884"/>
                </a:cubicBezTo>
                <a:cubicBezTo>
                  <a:pt x="55865" y="41960"/>
                  <a:pt x="56701" y="41618"/>
                  <a:pt x="57082" y="41447"/>
                </a:cubicBezTo>
                <a:cubicBezTo>
                  <a:pt x="57006" y="41447"/>
                  <a:pt x="56968" y="41371"/>
                  <a:pt x="56892" y="41371"/>
                </a:cubicBezTo>
                <a:cubicBezTo>
                  <a:pt x="56264" y="41713"/>
                  <a:pt x="55617" y="41732"/>
                  <a:pt x="55047" y="41884"/>
                </a:cubicBezTo>
                <a:close/>
                <a:moveTo>
                  <a:pt x="57576" y="41390"/>
                </a:moveTo>
                <a:cubicBezTo>
                  <a:pt x="57748" y="41295"/>
                  <a:pt x="57748" y="41295"/>
                  <a:pt x="57938" y="41314"/>
                </a:cubicBezTo>
                <a:cubicBezTo>
                  <a:pt x="57995" y="41124"/>
                  <a:pt x="57462" y="41238"/>
                  <a:pt x="57576" y="41390"/>
                </a:cubicBezTo>
                <a:close/>
                <a:moveTo>
                  <a:pt x="64918" y="39735"/>
                </a:moveTo>
                <a:cubicBezTo>
                  <a:pt x="63910" y="39906"/>
                  <a:pt x="65413" y="39678"/>
                  <a:pt x="64976" y="39735"/>
                </a:cubicBezTo>
                <a:cubicBezTo>
                  <a:pt x="64957" y="39735"/>
                  <a:pt x="64937" y="39735"/>
                  <a:pt x="64918" y="39735"/>
                </a:cubicBezTo>
                <a:close/>
                <a:moveTo>
                  <a:pt x="22959" y="49112"/>
                </a:moveTo>
                <a:cubicBezTo>
                  <a:pt x="22711" y="49074"/>
                  <a:pt x="23206" y="48808"/>
                  <a:pt x="23301" y="48941"/>
                </a:cubicBezTo>
                <a:cubicBezTo>
                  <a:pt x="23206" y="48998"/>
                  <a:pt x="23054" y="49017"/>
                  <a:pt x="23016" y="49112"/>
                </a:cubicBezTo>
                <a:cubicBezTo>
                  <a:pt x="23130" y="49055"/>
                  <a:pt x="23434" y="49093"/>
                  <a:pt x="23434" y="48960"/>
                </a:cubicBezTo>
                <a:cubicBezTo>
                  <a:pt x="23244" y="48941"/>
                  <a:pt x="23491" y="48808"/>
                  <a:pt x="23320" y="48770"/>
                </a:cubicBezTo>
                <a:cubicBezTo>
                  <a:pt x="22274" y="49055"/>
                  <a:pt x="21684" y="49264"/>
                  <a:pt x="20828" y="49683"/>
                </a:cubicBezTo>
                <a:cubicBezTo>
                  <a:pt x="21094" y="49588"/>
                  <a:pt x="20771" y="49835"/>
                  <a:pt x="20980" y="49816"/>
                </a:cubicBezTo>
                <a:cubicBezTo>
                  <a:pt x="21056" y="49531"/>
                  <a:pt x="21532" y="49607"/>
                  <a:pt x="21893" y="49398"/>
                </a:cubicBezTo>
                <a:cubicBezTo>
                  <a:pt x="21912" y="49474"/>
                  <a:pt x="21988" y="49455"/>
                  <a:pt x="21988" y="49550"/>
                </a:cubicBezTo>
                <a:cubicBezTo>
                  <a:pt x="21760" y="49550"/>
                  <a:pt x="21551" y="49531"/>
                  <a:pt x="21532" y="49759"/>
                </a:cubicBezTo>
                <a:cubicBezTo>
                  <a:pt x="21627" y="49721"/>
                  <a:pt x="21760" y="49949"/>
                  <a:pt x="21798" y="49797"/>
                </a:cubicBezTo>
                <a:cubicBezTo>
                  <a:pt x="21703" y="49759"/>
                  <a:pt x="21798" y="49702"/>
                  <a:pt x="21646" y="49664"/>
                </a:cubicBezTo>
                <a:cubicBezTo>
                  <a:pt x="21874" y="49569"/>
                  <a:pt x="21988" y="49645"/>
                  <a:pt x="22084" y="49740"/>
                </a:cubicBezTo>
                <a:cubicBezTo>
                  <a:pt x="22198" y="49645"/>
                  <a:pt x="21988" y="49379"/>
                  <a:pt x="22198" y="49341"/>
                </a:cubicBezTo>
                <a:cubicBezTo>
                  <a:pt x="22464" y="49436"/>
                  <a:pt x="22483" y="49131"/>
                  <a:pt x="22616" y="49302"/>
                </a:cubicBezTo>
                <a:cubicBezTo>
                  <a:pt x="22559" y="49017"/>
                  <a:pt x="22901" y="49226"/>
                  <a:pt x="22959" y="49112"/>
                </a:cubicBezTo>
                <a:close/>
                <a:moveTo>
                  <a:pt x="23529" y="48884"/>
                </a:moveTo>
                <a:cubicBezTo>
                  <a:pt x="23605" y="48865"/>
                  <a:pt x="23605" y="48808"/>
                  <a:pt x="23700" y="48789"/>
                </a:cubicBezTo>
                <a:cubicBezTo>
                  <a:pt x="23700" y="48884"/>
                  <a:pt x="23814" y="48922"/>
                  <a:pt x="23833" y="48827"/>
                </a:cubicBezTo>
                <a:cubicBezTo>
                  <a:pt x="23757" y="48827"/>
                  <a:pt x="23757" y="48751"/>
                  <a:pt x="23738" y="48675"/>
                </a:cubicBezTo>
                <a:cubicBezTo>
                  <a:pt x="23662" y="48732"/>
                  <a:pt x="23415" y="48694"/>
                  <a:pt x="23453" y="48808"/>
                </a:cubicBezTo>
                <a:cubicBezTo>
                  <a:pt x="23510" y="48808"/>
                  <a:pt x="23567" y="48770"/>
                  <a:pt x="23586" y="48827"/>
                </a:cubicBezTo>
                <a:cubicBezTo>
                  <a:pt x="23529" y="48846"/>
                  <a:pt x="23434" y="48884"/>
                  <a:pt x="23529" y="48884"/>
                </a:cubicBezTo>
                <a:close/>
                <a:moveTo>
                  <a:pt x="51452" y="42873"/>
                </a:moveTo>
                <a:cubicBezTo>
                  <a:pt x="52022" y="42721"/>
                  <a:pt x="52327" y="42721"/>
                  <a:pt x="52859" y="42455"/>
                </a:cubicBezTo>
                <a:cubicBezTo>
                  <a:pt x="51946" y="42531"/>
                  <a:pt x="50634" y="42912"/>
                  <a:pt x="49683" y="43368"/>
                </a:cubicBezTo>
                <a:cubicBezTo>
                  <a:pt x="50406" y="43102"/>
                  <a:pt x="50748" y="43197"/>
                  <a:pt x="51090" y="43178"/>
                </a:cubicBezTo>
                <a:cubicBezTo>
                  <a:pt x="51128" y="43121"/>
                  <a:pt x="51052" y="42988"/>
                  <a:pt x="51223" y="42988"/>
                </a:cubicBezTo>
                <a:cubicBezTo>
                  <a:pt x="51242" y="43045"/>
                  <a:pt x="51166" y="43064"/>
                  <a:pt x="51204" y="43140"/>
                </a:cubicBezTo>
                <a:cubicBezTo>
                  <a:pt x="51471" y="43140"/>
                  <a:pt x="51452" y="43140"/>
                  <a:pt x="51547" y="42969"/>
                </a:cubicBezTo>
                <a:cubicBezTo>
                  <a:pt x="51585" y="43083"/>
                  <a:pt x="51832" y="42931"/>
                  <a:pt x="51832" y="43121"/>
                </a:cubicBezTo>
                <a:cubicBezTo>
                  <a:pt x="51851" y="43197"/>
                  <a:pt x="51490" y="43273"/>
                  <a:pt x="51737" y="43311"/>
                </a:cubicBezTo>
                <a:cubicBezTo>
                  <a:pt x="52136" y="43140"/>
                  <a:pt x="53068" y="43102"/>
                  <a:pt x="53259" y="42816"/>
                </a:cubicBezTo>
                <a:cubicBezTo>
                  <a:pt x="53601" y="43007"/>
                  <a:pt x="53829" y="42588"/>
                  <a:pt x="54115" y="42740"/>
                </a:cubicBezTo>
                <a:cubicBezTo>
                  <a:pt x="54134" y="42607"/>
                  <a:pt x="53905" y="42607"/>
                  <a:pt x="54134" y="42569"/>
                </a:cubicBezTo>
                <a:cubicBezTo>
                  <a:pt x="54248" y="42569"/>
                  <a:pt x="54134" y="42645"/>
                  <a:pt x="54172" y="42721"/>
                </a:cubicBezTo>
                <a:cubicBezTo>
                  <a:pt x="54362" y="42626"/>
                  <a:pt x="54438" y="42702"/>
                  <a:pt x="54514" y="42588"/>
                </a:cubicBezTo>
                <a:cubicBezTo>
                  <a:pt x="54324" y="42588"/>
                  <a:pt x="54419" y="42531"/>
                  <a:pt x="54495" y="42436"/>
                </a:cubicBezTo>
                <a:cubicBezTo>
                  <a:pt x="53639" y="42588"/>
                  <a:pt x="52555" y="43064"/>
                  <a:pt x="51927" y="43045"/>
                </a:cubicBezTo>
                <a:cubicBezTo>
                  <a:pt x="51870" y="42835"/>
                  <a:pt x="52726" y="42873"/>
                  <a:pt x="52479" y="42702"/>
                </a:cubicBezTo>
                <a:cubicBezTo>
                  <a:pt x="52232" y="42778"/>
                  <a:pt x="51737" y="42893"/>
                  <a:pt x="51452" y="42873"/>
                </a:cubicBezTo>
                <a:close/>
                <a:moveTo>
                  <a:pt x="54305" y="42151"/>
                </a:moveTo>
                <a:cubicBezTo>
                  <a:pt x="54476" y="41960"/>
                  <a:pt x="53544" y="42189"/>
                  <a:pt x="53183" y="42455"/>
                </a:cubicBezTo>
                <a:cubicBezTo>
                  <a:pt x="53449" y="42284"/>
                  <a:pt x="53924" y="42246"/>
                  <a:pt x="54305" y="42151"/>
                </a:cubicBezTo>
                <a:close/>
                <a:moveTo>
                  <a:pt x="54856" y="42132"/>
                </a:moveTo>
                <a:cubicBezTo>
                  <a:pt x="54875" y="42056"/>
                  <a:pt x="55047" y="42056"/>
                  <a:pt x="54933" y="41903"/>
                </a:cubicBezTo>
                <a:cubicBezTo>
                  <a:pt x="54875" y="41922"/>
                  <a:pt x="54818" y="41941"/>
                  <a:pt x="54761" y="41941"/>
                </a:cubicBezTo>
                <a:cubicBezTo>
                  <a:pt x="54780" y="42018"/>
                  <a:pt x="54780" y="42132"/>
                  <a:pt x="54856" y="42132"/>
                </a:cubicBezTo>
                <a:close/>
                <a:moveTo>
                  <a:pt x="61951" y="40496"/>
                </a:moveTo>
                <a:cubicBezTo>
                  <a:pt x="61932" y="40420"/>
                  <a:pt x="62046" y="40420"/>
                  <a:pt x="62046" y="40363"/>
                </a:cubicBezTo>
                <a:cubicBezTo>
                  <a:pt x="61666" y="40534"/>
                  <a:pt x="61285" y="40477"/>
                  <a:pt x="60810" y="40743"/>
                </a:cubicBezTo>
                <a:cubicBezTo>
                  <a:pt x="61190" y="40781"/>
                  <a:pt x="61400" y="40553"/>
                  <a:pt x="61951" y="40496"/>
                </a:cubicBezTo>
                <a:close/>
                <a:moveTo>
                  <a:pt x="48808" y="43406"/>
                </a:moveTo>
                <a:cubicBezTo>
                  <a:pt x="48561" y="43634"/>
                  <a:pt x="47438" y="43786"/>
                  <a:pt x="47172" y="43920"/>
                </a:cubicBezTo>
                <a:cubicBezTo>
                  <a:pt x="47191" y="43691"/>
                  <a:pt x="47438" y="43729"/>
                  <a:pt x="47629" y="43710"/>
                </a:cubicBezTo>
                <a:cubicBezTo>
                  <a:pt x="47115" y="43520"/>
                  <a:pt x="46449" y="43901"/>
                  <a:pt x="45841" y="44091"/>
                </a:cubicBezTo>
                <a:cubicBezTo>
                  <a:pt x="46240" y="44034"/>
                  <a:pt x="46335" y="43958"/>
                  <a:pt x="46582" y="44053"/>
                </a:cubicBezTo>
                <a:cubicBezTo>
                  <a:pt x="46563" y="44148"/>
                  <a:pt x="46297" y="44110"/>
                  <a:pt x="46297" y="44224"/>
                </a:cubicBezTo>
                <a:cubicBezTo>
                  <a:pt x="46697" y="44167"/>
                  <a:pt x="46773" y="44110"/>
                  <a:pt x="46735" y="43901"/>
                </a:cubicBezTo>
                <a:cubicBezTo>
                  <a:pt x="46773" y="43977"/>
                  <a:pt x="46849" y="43977"/>
                  <a:pt x="46849" y="44091"/>
                </a:cubicBezTo>
                <a:cubicBezTo>
                  <a:pt x="47552" y="44053"/>
                  <a:pt x="48465" y="43482"/>
                  <a:pt x="49036" y="43520"/>
                </a:cubicBezTo>
                <a:cubicBezTo>
                  <a:pt x="49074" y="43520"/>
                  <a:pt x="49036" y="43634"/>
                  <a:pt x="49112" y="43615"/>
                </a:cubicBezTo>
                <a:cubicBezTo>
                  <a:pt x="49188" y="43577"/>
                  <a:pt x="49664" y="43368"/>
                  <a:pt x="49531" y="43254"/>
                </a:cubicBezTo>
                <a:cubicBezTo>
                  <a:pt x="49359" y="43349"/>
                  <a:pt x="48732" y="43539"/>
                  <a:pt x="48827" y="43406"/>
                </a:cubicBezTo>
                <a:close/>
                <a:moveTo>
                  <a:pt x="60411" y="41143"/>
                </a:moveTo>
                <a:cubicBezTo>
                  <a:pt x="60544" y="41124"/>
                  <a:pt x="60620" y="41086"/>
                  <a:pt x="60620" y="40990"/>
                </a:cubicBezTo>
                <a:cubicBezTo>
                  <a:pt x="60334" y="40819"/>
                  <a:pt x="59783" y="40933"/>
                  <a:pt x="59364" y="41219"/>
                </a:cubicBezTo>
                <a:cubicBezTo>
                  <a:pt x="59022" y="41009"/>
                  <a:pt x="58128" y="41504"/>
                  <a:pt x="57843" y="41428"/>
                </a:cubicBezTo>
                <a:cubicBezTo>
                  <a:pt x="58166" y="41409"/>
                  <a:pt x="57672" y="41504"/>
                  <a:pt x="57748" y="41618"/>
                </a:cubicBezTo>
                <a:cubicBezTo>
                  <a:pt x="58147" y="41542"/>
                  <a:pt x="57843" y="41580"/>
                  <a:pt x="57843" y="41751"/>
                </a:cubicBezTo>
                <a:cubicBezTo>
                  <a:pt x="58889" y="41428"/>
                  <a:pt x="59250" y="41371"/>
                  <a:pt x="60030" y="41181"/>
                </a:cubicBezTo>
                <a:cubicBezTo>
                  <a:pt x="60030" y="41105"/>
                  <a:pt x="59973" y="40990"/>
                  <a:pt x="60049" y="40952"/>
                </a:cubicBezTo>
                <a:cubicBezTo>
                  <a:pt x="60068" y="41181"/>
                  <a:pt x="60296" y="41047"/>
                  <a:pt x="60106" y="41219"/>
                </a:cubicBezTo>
                <a:cubicBezTo>
                  <a:pt x="60353" y="41238"/>
                  <a:pt x="60487" y="40895"/>
                  <a:pt x="60411" y="41143"/>
                </a:cubicBezTo>
                <a:close/>
                <a:moveTo>
                  <a:pt x="44718" y="44452"/>
                </a:moveTo>
                <a:cubicBezTo>
                  <a:pt x="44928" y="44566"/>
                  <a:pt x="45099" y="44186"/>
                  <a:pt x="45156" y="44414"/>
                </a:cubicBezTo>
                <a:cubicBezTo>
                  <a:pt x="45308" y="44395"/>
                  <a:pt x="45403" y="44338"/>
                  <a:pt x="45365" y="44205"/>
                </a:cubicBezTo>
                <a:cubicBezTo>
                  <a:pt x="45213" y="44205"/>
                  <a:pt x="44985" y="44186"/>
                  <a:pt x="44890" y="44357"/>
                </a:cubicBezTo>
                <a:cubicBezTo>
                  <a:pt x="45099" y="44452"/>
                  <a:pt x="44680" y="44300"/>
                  <a:pt x="44718" y="44452"/>
                </a:cubicBezTo>
                <a:close/>
                <a:moveTo>
                  <a:pt x="45498" y="44281"/>
                </a:moveTo>
                <a:cubicBezTo>
                  <a:pt x="45688" y="44053"/>
                  <a:pt x="45479" y="44509"/>
                  <a:pt x="45784" y="44376"/>
                </a:cubicBezTo>
                <a:cubicBezTo>
                  <a:pt x="45803" y="44224"/>
                  <a:pt x="45669" y="44262"/>
                  <a:pt x="45669" y="44129"/>
                </a:cubicBezTo>
                <a:cubicBezTo>
                  <a:pt x="45536" y="44243"/>
                  <a:pt x="45403" y="44053"/>
                  <a:pt x="45422" y="44186"/>
                </a:cubicBezTo>
                <a:cubicBezTo>
                  <a:pt x="45536" y="44186"/>
                  <a:pt x="45403" y="44281"/>
                  <a:pt x="45498" y="44281"/>
                </a:cubicBezTo>
                <a:close/>
                <a:moveTo>
                  <a:pt x="55218" y="42322"/>
                </a:moveTo>
                <a:cubicBezTo>
                  <a:pt x="55617" y="42303"/>
                  <a:pt x="56416" y="42246"/>
                  <a:pt x="56625" y="41922"/>
                </a:cubicBezTo>
                <a:cubicBezTo>
                  <a:pt x="56226" y="41865"/>
                  <a:pt x="55655" y="42151"/>
                  <a:pt x="55427" y="42132"/>
                </a:cubicBezTo>
                <a:cubicBezTo>
                  <a:pt x="55408" y="42094"/>
                  <a:pt x="55408" y="42056"/>
                  <a:pt x="55351" y="42094"/>
                </a:cubicBezTo>
                <a:cubicBezTo>
                  <a:pt x="55484" y="42265"/>
                  <a:pt x="55085" y="42151"/>
                  <a:pt x="55218" y="42322"/>
                </a:cubicBezTo>
                <a:close/>
                <a:moveTo>
                  <a:pt x="57595" y="41713"/>
                </a:moveTo>
                <a:cubicBezTo>
                  <a:pt x="57519" y="41732"/>
                  <a:pt x="57443" y="41751"/>
                  <a:pt x="57481" y="41827"/>
                </a:cubicBezTo>
                <a:cubicBezTo>
                  <a:pt x="57576" y="41808"/>
                  <a:pt x="57653" y="41789"/>
                  <a:pt x="57729" y="41789"/>
                </a:cubicBezTo>
                <a:cubicBezTo>
                  <a:pt x="57729" y="41694"/>
                  <a:pt x="57557" y="41504"/>
                  <a:pt x="57519" y="41675"/>
                </a:cubicBezTo>
                <a:cubicBezTo>
                  <a:pt x="57557" y="41656"/>
                  <a:pt x="57595" y="41656"/>
                  <a:pt x="57595" y="41713"/>
                </a:cubicBezTo>
                <a:close/>
                <a:moveTo>
                  <a:pt x="19078" y="50292"/>
                </a:moveTo>
                <a:cubicBezTo>
                  <a:pt x="19192" y="50292"/>
                  <a:pt x="19345" y="50254"/>
                  <a:pt x="19402" y="50330"/>
                </a:cubicBezTo>
                <a:cubicBezTo>
                  <a:pt x="19402" y="50558"/>
                  <a:pt x="18755" y="50444"/>
                  <a:pt x="18736" y="50691"/>
                </a:cubicBezTo>
                <a:cubicBezTo>
                  <a:pt x="19440" y="50463"/>
                  <a:pt x="19687" y="50558"/>
                  <a:pt x="20124" y="50158"/>
                </a:cubicBezTo>
                <a:cubicBezTo>
                  <a:pt x="19877" y="50120"/>
                  <a:pt x="19611" y="50482"/>
                  <a:pt x="19459" y="50311"/>
                </a:cubicBezTo>
                <a:cubicBezTo>
                  <a:pt x="19516" y="50292"/>
                  <a:pt x="19516" y="50254"/>
                  <a:pt x="19497" y="50196"/>
                </a:cubicBezTo>
                <a:cubicBezTo>
                  <a:pt x="19554" y="50196"/>
                  <a:pt x="20048" y="50158"/>
                  <a:pt x="20010" y="49968"/>
                </a:cubicBezTo>
                <a:cubicBezTo>
                  <a:pt x="19820" y="50082"/>
                  <a:pt x="19097" y="49873"/>
                  <a:pt x="19078" y="50292"/>
                </a:cubicBezTo>
                <a:close/>
                <a:moveTo>
                  <a:pt x="20162" y="50044"/>
                </a:moveTo>
                <a:cubicBezTo>
                  <a:pt x="20277" y="50006"/>
                  <a:pt x="20543" y="50044"/>
                  <a:pt x="20429" y="49892"/>
                </a:cubicBezTo>
                <a:cubicBezTo>
                  <a:pt x="20315" y="49892"/>
                  <a:pt x="20315" y="49968"/>
                  <a:pt x="20200" y="49987"/>
                </a:cubicBezTo>
                <a:cubicBezTo>
                  <a:pt x="20258" y="49873"/>
                  <a:pt x="20067" y="49759"/>
                  <a:pt x="20067" y="49911"/>
                </a:cubicBezTo>
                <a:cubicBezTo>
                  <a:pt x="20143" y="49911"/>
                  <a:pt x="20143" y="49968"/>
                  <a:pt x="20162" y="50044"/>
                </a:cubicBezTo>
                <a:close/>
                <a:moveTo>
                  <a:pt x="57025" y="42037"/>
                </a:moveTo>
                <a:cubicBezTo>
                  <a:pt x="57177" y="41903"/>
                  <a:pt x="56720" y="41827"/>
                  <a:pt x="56701" y="41960"/>
                </a:cubicBezTo>
                <a:cubicBezTo>
                  <a:pt x="56759" y="41960"/>
                  <a:pt x="56778" y="41980"/>
                  <a:pt x="56778" y="42037"/>
                </a:cubicBezTo>
                <a:cubicBezTo>
                  <a:pt x="56873" y="42018"/>
                  <a:pt x="56911" y="41999"/>
                  <a:pt x="56949" y="41960"/>
                </a:cubicBezTo>
                <a:cubicBezTo>
                  <a:pt x="56968" y="41999"/>
                  <a:pt x="56968" y="42056"/>
                  <a:pt x="57025" y="42037"/>
                </a:cubicBezTo>
                <a:close/>
                <a:moveTo>
                  <a:pt x="65280" y="40838"/>
                </a:moveTo>
                <a:cubicBezTo>
                  <a:pt x="65280" y="40895"/>
                  <a:pt x="65318" y="40990"/>
                  <a:pt x="65261" y="41009"/>
                </a:cubicBezTo>
                <a:cubicBezTo>
                  <a:pt x="65166" y="41009"/>
                  <a:pt x="65033" y="41067"/>
                  <a:pt x="65014" y="41009"/>
                </a:cubicBezTo>
                <a:cubicBezTo>
                  <a:pt x="65090" y="40971"/>
                  <a:pt x="65223" y="40971"/>
                  <a:pt x="65242" y="40895"/>
                </a:cubicBezTo>
                <a:cubicBezTo>
                  <a:pt x="64937" y="40933"/>
                  <a:pt x="64652" y="40933"/>
                  <a:pt x="64500" y="40952"/>
                </a:cubicBezTo>
                <a:cubicBezTo>
                  <a:pt x="64671" y="40971"/>
                  <a:pt x="64424" y="41143"/>
                  <a:pt x="64424" y="41238"/>
                </a:cubicBezTo>
                <a:cubicBezTo>
                  <a:pt x="64329" y="40971"/>
                  <a:pt x="63815" y="41257"/>
                  <a:pt x="63625" y="41295"/>
                </a:cubicBezTo>
                <a:cubicBezTo>
                  <a:pt x="63682" y="41390"/>
                  <a:pt x="63910" y="41238"/>
                  <a:pt x="63948" y="41333"/>
                </a:cubicBezTo>
                <a:cubicBezTo>
                  <a:pt x="63587" y="41504"/>
                  <a:pt x="63587" y="41295"/>
                  <a:pt x="63435" y="41295"/>
                </a:cubicBezTo>
                <a:cubicBezTo>
                  <a:pt x="63568" y="41409"/>
                  <a:pt x="63416" y="41485"/>
                  <a:pt x="63568" y="41542"/>
                </a:cubicBezTo>
                <a:cubicBezTo>
                  <a:pt x="64918" y="41086"/>
                  <a:pt x="66802" y="40990"/>
                  <a:pt x="68000" y="40363"/>
                </a:cubicBezTo>
                <a:cubicBezTo>
                  <a:pt x="68000" y="40420"/>
                  <a:pt x="68057" y="40458"/>
                  <a:pt x="68095" y="40496"/>
                </a:cubicBezTo>
                <a:cubicBezTo>
                  <a:pt x="69845" y="40020"/>
                  <a:pt x="71728" y="39602"/>
                  <a:pt x="73421" y="39126"/>
                </a:cubicBezTo>
                <a:cubicBezTo>
                  <a:pt x="73364" y="39031"/>
                  <a:pt x="73097" y="39202"/>
                  <a:pt x="73040" y="39107"/>
                </a:cubicBezTo>
                <a:cubicBezTo>
                  <a:pt x="73649" y="39050"/>
                  <a:pt x="74353" y="38689"/>
                  <a:pt x="74923" y="38803"/>
                </a:cubicBezTo>
                <a:cubicBezTo>
                  <a:pt x="74885" y="38708"/>
                  <a:pt x="74961" y="38651"/>
                  <a:pt x="74981" y="38784"/>
                </a:cubicBezTo>
                <a:cubicBezTo>
                  <a:pt x="75190" y="38537"/>
                  <a:pt x="75304" y="38803"/>
                  <a:pt x="75418" y="38537"/>
                </a:cubicBezTo>
                <a:cubicBezTo>
                  <a:pt x="75437" y="38670"/>
                  <a:pt x="75532" y="38689"/>
                  <a:pt x="75703" y="38632"/>
                </a:cubicBezTo>
                <a:cubicBezTo>
                  <a:pt x="75741" y="38480"/>
                  <a:pt x="75703" y="38442"/>
                  <a:pt x="75570" y="38347"/>
                </a:cubicBezTo>
                <a:cubicBezTo>
                  <a:pt x="75361" y="38461"/>
                  <a:pt x="75380" y="38499"/>
                  <a:pt x="75209" y="38366"/>
                </a:cubicBezTo>
                <a:cubicBezTo>
                  <a:pt x="75247" y="38347"/>
                  <a:pt x="75323" y="38347"/>
                  <a:pt x="75304" y="38289"/>
                </a:cubicBezTo>
                <a:cubicBezTo>
                  <a:pt x="75152" y="38251"/>
                  <a:pt x="75076" y="38632"/>
                  <a:pt x="74809" y="38556"/>
                </a:cubicBezTo>
                <a:cubicBezTo>
                  <a:pt x="74505" y="38480"/>
                  <a:pt x="74981" y="38442"/>
                  <a:pt x="74752" y="38575"/>
                </a:cubicBezTo>
                <a:cubicBezTo>
                  <a:pt x="74372" y="38765"/>
                  <a:pt x="73668" y="38499"/>
                  <a:pt x="73059" y="38822"/>
                </a:cubicBezTo>
                <a:cubicBezTo>
                  <a:pt x="73002" y="38518"/>
                  <a:pt x="72489" y="38822"/>
                  <a:pt x="72375" y="38594"/>
                </a:cubicBezTo>
                <a:cubicBezTo>
                  <a:pt x="72356" y="38746"/>
                  <a:pt x="71595" y="38936"/>
                  <a:pt x="71367" y="38822"/>
                </a:cubicBezTo>
                <a:cubicBezTo>
                  <a:pt x="71176" y="39069"/>
                  <a:pt x="70415" y="39183"/>
                  <a:pt x="70168" y="39126"/>
                </a:cubicBezTo>
                <a:cubicBezTo>
                  <a:pt x="70473" y="39012"/>
                  <a:pt x="70644" y="39069"/>
                  <a:pt x="70815" y="38936"/>
                </a:cubicBezTo>
                <a:cubicBezTo>
                  <a:pt x="70054" y="38974"/>
                  <a:pt x="69731" y="39164"/>
                  <a:pt x="68723" y="39393"/>
                </a:cubicBezTo>
                <a:cubicBezTo>
                  <a:pt x="68761" y="39488"/>
                  <a:pt x="68723" y="39526"/>
                  <a:pt x="68647" y="39583"/>
                </a:cubicBezTo>
                <a:cubicBezTo>
                  <a:pt x="68723" y="39355"/>
                  <a:pt x="68532" y="39336"/>
                  <a:pt x="68437" y="39507"/>
                </a:cubicBezTo>
                <a:cubicBezTo>
                  <a:pt x="68494" y="39507"/>
                  <a:pt x="68570" y="39488"/>
                  <a:pt x="68570" y="39545"/>
                </a:cubicBezTo>
                <a:cubicBezTo>
                  <a:pt x="66364" y="40173"/>
                  <a:pt x="64139" y="40515"/>
                  <a:pt x="62065" y="41219"/>
                </a:cubicBezTo>
                <a:cubicBezTo>
                  <a:pt x="62617" y="41314"/>
                  <a:pt x="63169" y="40876"/>
                  <a:pt x="63606" y="41162"/>
                </a:cubicBezTo>
                <a:cubicBezTo>
                  <a:pt x="63587" y="41028"/>
                  <a:pt x="63682" y="40952"/>
                  <a:pt x="63739" y="40857"/>
                </a:cubicBezTo>
                <a:cubicBezTo>
                  <a:pt x="64253" y="40857"/>
                  <a:pt x="64652" y="40477"/>
                  <a:pt x="65052" y="40629"/>
                </a:cubicBezTo>
                <a:cubicBezTo>
                  <a:pt x="65318" y="40382"/>
                  <a:pt x="65831" y="40496"/>
                  <a:pt x="66098" y="40230"/>
                </a:cubicBezTo>
                <a:cubicBezTo>
                  <a:pt x="66079" y="40420"/>
                  <a:pt x="66307" y="40268"/>
                  <a:pt x="66364" y="40344"/>
                </a:cubicBezTo>
                <a:cubicBezTo>
                  <a:pt x="66383" y="40249"/>
                  <a:pt x="66440" y="40192"/>
                  <a:pt x="66516" y="40154"/>
                </a:cubicBezTo>
                <a:cubicBezTo>
                  <a:pt x="66973" y="40401"/>
                  <a:pt x="67296" y="39868"/>
                  <a:pt x="67753" y="40039"/>
                </a:cubicBezTo>
                <a:cubicBezTo>
                  <a:pt x="67791" y="39811"/>
                  <a:pt x="68019" y="39944"/>
                  <a:pt x="68114" y="39735"/>
                </a:cubicBezTo>
                <a:cubicBezTo>
                  <a:pt x="68456" y="39849"/>
                  <a:pt x="69331" y="39792"/>
                  <a:pt x="69179" y="39412"/>
                </a:cubicBezTo>
                <a:cubicBezTo>
                  <a:pt x="69198" y="39488"/>
                  <a:pt x="68818" y="39564"/>
                  <a:pt x="68818" y="39488"/>
                </a:cubicBezTo>
                <a:cubicBezTo>
                  <a:pt x="69198" y="39336"/>
                  <a:pt x="69674" y="39202"/>
                  <a:pt x="70130" y="39202"/>
                </a:cubicBezTo>
                <a:cubicBezTo>
                  <a:pt x="69940" y="39393"/>
                  <a:pt x="69598" y="39221"/>
                  <a:pt x="69502" y="39450"/>
                </a:cubicBezTo>
                <a:cubicBezTo>
                  <a:pt x="70301" y="39507"/>
                  <a:pt x="71443" y="38917"/>
                  <a:pt x="72089" y="39050"/>
                </a:cubicBezTo>
                <a:cubicBezTo>
                  <a:pt x="71766" y="39126"/>
                  <a:pt x="71804" y="39088"/>
                  <a:pt x="71842" y="39317"/>
                </a:cubicBezTo>
                <a:cubicBezTo>
                  <a:pt x="71652" y="39393"/>
                  <a:pt x="71728" y="39164"/>
                  <a:pt x="71614" y="39145"/>
                </a:cubicBezTo>
                <a:cubicBezTo>
                  <a:pt x="71424" y="39260"/>
                  <a:pt x="71405" y="39183"/>
                  <a:pt x="71214" y="39298"/>
                </a:cubicBezTo>
                <a:cubicBezTo>
                  <a:pt x="71214" y="39374"/>
                  <a:pt x="71328" y="39393"/>
                  <a:pt x="71252" y="39450"/>
                </a:cubicBezTo>
                <a:cubicBezTo>
                  <a:pt x="71081" y="39374"/>
                  <a:pt x="71119" y="39317"/>
                  <a:pt x="70891" y="39260"/>
                </a:cubicBezTo>
                <a:cubicBezTo>
                  <a:pt x="70948" y="39374"/>
                  <a:pt x="70796" y="39412"/>
                  <a:pt x="70682" y="39450"/>
                </a:cubicBezTo>
                <a:cubicBezTo>
                  <a:pt x="70682" y="39412"/>
                  <a:pt x="70663" y="39355"/>
                  <a:pt x="70663" y="39298"/>
                </a:cubicBezTo>
                <a:cubicBezTo>
                  <a:pt x="70263" y="39469"/>
                  <a:pt x="69883" y="39640"/>
                  <a:pt x="69464" y="39621"/>
                </a:cubicBezTo>
                <a:cubicBezTo>
                  <a:pt x="69655" y="40039"/>
                  <a:pt x="70149" y="39374"/>
                  <a:pt x="70301" y="39697"/>
                </a:cubicBezTo>
                <a:cubicBezTo>
                  <a:pt x="69921" y="39697"/>
                  <a:pt x="69331" y="40154"/>
                  <a:pt x="68951" y="39830"/>
                </a:cubicBezTo>
                <a:cubicBezTo>
                  <a:pt x="68837" y="39868"/>
                  <a:pt x="68723" y="39887"/>
                  <a:pt x="68589" y="39906"/>
                </a:cubicBezTo>
                <a:cubicBezTo>
                  <a:pt x="68551" y="40134"/>
                  <a:pt x="68856" y="39868"/>
                  <a:pt x="68818" y="40077"/>
                </a:cubicBezTo>
                <a:cubicBezTo>
                  <a:pt x="68114" y="40287"/>
                  <a:pt x="67848" y="40173"/>
                  <a:pt x="67334" y="40458"/>
                </a:cubicBezTo>
                <a:cubicBezTo>
                  <a:pt x="67448" y="40572"/>
                  <a:pt x="67543" y="40344"/>
                  <a:pt x="67581" y="40458"/>
                </a:cubicBezTo>
                <a:cubicBezTo>
                  <a:pt x="67505" y="40496"/>
                  <a:pt x="67486" y="40553"/>
                  <a:pt x="67353" y="40553"/>
                </a:cubicBezTo>
                <a:cubicBezTo>
                  <a:pt x="67334" y="40420"/>
                  <a:pt x="67239" y="40477"/>
                  <a:pt x="67315" y="40344"/>
                </a:cubicBezTo>
                <a:cubicBezTo>
                  <a:pt x="67106" y="40363"/>
                  <a:pt x="67258" y="40572"/>
                  <a:pt x="67125" y="40610"/>
                </a:cubicBezTo>
                <a:cubicBezTo>
                  <a:pt x="67106" y="40534"/>
                  <a:pt x="67125" y="40496"/>
                  <a:pt x="67144" y="40439"/>
                </a:cubicBezTo>
                <a:cubicBezTo>
                  <a:pt x="67049" y="40477"/>
                  <a:pt x="66954" y="40477"/>
                  <a:pt x="66897" y="40439"/>
                </a:cubicBezTo>
                <a:cubicBezTo>
                  <a:pt x="66802" y="40496"/>
                  <a:pt x="66954" y="40686"/>
                  <a:pt x="66821" y="40724"/>
                </a:cubicBezTo>
                <a:cubicBezTo>
                  <a:pt x="66687" y="40705"/>
                  <a:pt x="66611" y="40553"/>
                  <a:pt x="66478" y="40534"/>
                </a:cubicBezTo>
                <a:cubicBezTo>
                  <a:pt x="66535" y="40667"/>
                  <a:pt x="66193" y="40838"/>
                  <a:pt x="66155" y="40762"/>
                </a:cubicBezTo>
                <a:cubicBezTo>
                  <a:pt x="66136" y="40705"/>
                  <a:pt x="66212" y="40667"/>
                  <a:pt x="66136" y="40667"/>
                </a:cubicBezTo>
                <a:cubicBezTo>
                  <a:pt x="65850" y="40686"/>
                  <a:pt x="65470" y="40933"/>
                  <a:pt x="65299" y="40838"/>
                </a:cubicBezTo>
                <a:close/>
                <a:moveTo>
                  <a:pt x="83863" y="36483"/>
                </a:moveTo>
                <a:cubicBezTo>
                  <a:pt x="83369" y="36521"/>
                  <a:pt x="82798" y="36768"/>
                  <a:pt x="82304" y="36825"/>
                </a:cubicBezTo>
                <a:cubicBezTo>
                  <a:pt x="82304" y="36825"/>
                  <a:pt x="82246" y="36730"/>
                  <a:pt x="82227" y="36730"/>
                </a:cubicBezTo>
                <a:cubicBezTo>
                  <a:pt x="81333" y="36863"/>
                  <a:pt x="80306" y="37357"/>
                  <a:pt x="79584" y="37205"/>
                </a:cubicBezTo>
                <a:cubicBezTo>
                  <a:pt x="79526" y="37072"/>
                  <a:pt x="79831" y="37281"/>
                  <a:pt x="79736" y="37053"/>
                </a:cubicBezTo>
                <a:cubicBezTo>
                  <a:pt x="79603" y="36977"/>
                  <a:pt x="79584" y="37129"/>
                  <a:pt x="79374" y="37129"/>
                </a:cubicBezTo>
                <a:cubicBezTo>
                  <a:pt x="79374" y="37224"/>
                  <a:pt x="79622" y="37357"/>
                  <a:pt x="79374" y="37395"/>
                </a:cubicBezTo>
                <a:cubicBezTo>
                  <a:pt x="79222" y="37357"/>
                  <a:pt x="79393" y="37262"/>
                  <a:pt x="79260" y="37167"/>
                </a:cubicBezTo>
                <a:lnTo>
                  <a:pt x="78956" y="37224"/>
                </a:lnTo>
                <a:cubicBezTo>
                  <a:pt x="78956" y="37281"/>
                  <a:pt x="78994" y="37357"/>
                  <a:pt x="78937" y="37395"/>
                </a:cubicBezTo>
                <a:cubicBezTo>
                  <a:pt x="78937" y="37129"/>
                  <a:pt x="78480" y="37338"/>
                  <a:pt x="78556" y="37415"/>
                </a:cubicBezTo>
                <a:cubicBezTo>
                  <a:pt x="78556" y="37567"/>
                  <a:pt x="78842" y="37319"/>
                  <a:pt x="78823" y="37472"/>
                </a:cubicBezTo>
                <a:cubicBezTo>
                  <a:pt x="78823" y="37529"/>
                  <a:pt x="78766" y="37567"/>
                  <a:pt x="78728" y="37586"/>
                </a:cubicBezTo>
                <a:cubicBezTo>
                  <a:pt x="78556" y="37605"/>
                  <a:pt x="78556" y="37376"/>
                  <a:pt x="78366" y="37395"/>
                </a:cubicBezTo>
                <a:cubicBezTo>
                  <a:pt x="78594" y="37662"/>
                  <a:pt x="77834" y="37738"/>
                  <a:pt x="77510" y="37757"/>
                </a:cubicBezTo>
                <a:cubicBezTo>
                  <a:pt x="77472" y="37871"/>
                  <a:pt x="77605" y="38004"/>
                  <a:pt x="77320" y="38061"/>
                </a:cubicBezTo>
                <a:cubicBezTo>
                  <a:pt x="77301" y="37966"/>
                  <a:pt x="77472" y="37966"/>
                  <a:pt x="77396" y="37833"/>
                </a:cubicBezTo>
                <a:cubicBezTo>
                  <a:pt x="77358" y="37833"/>
                  <a:pt x="77282" y="37852"/>
                  <a:pt x="77263" y="37795"/>
                </a:cubicBezTo>
                <a:cubicBezTo>
                  <a:pt x="77073" y="38004"/>
                  <a:pt x="76749" y="37947"/>
                  <a:pt x="76578" y="38118"/>
                </a:cubicBezTo>
                <a:cubicBezTo>
                  <a:pt x="76635" y="38308"/>
                  <a:pt x="76902" y="37947"/>
                  <a:pt x="76978" y="38194"/>
                </a:cubicBezTo>
                <a:cubicBezTo>
                  <a:pt x="76845" y="38118"/>
                  <a:pt x="76445" y="38461"/>
                  <a:pt x="76540" y="38175"/>
                </a:cubicBezTo>
                <a:cubicBezTo>
                  <a:pt x="76293" y="38232"/>
                  <a:pt x="75874" y="38175"/>
                  <a:pt x="75703" y="38366"/>
                </a:cubicBezTo>
                <a:cubicBezTo>
                  <a:pt x="78480" y="38385"/>
                  <a:pt x="80744" y="37148"/>
                  <a:pt x="83445" y="36844"/>
                </a:cubicBezTo>
                <a:cubicBezTo>
                  <a:pt x="84396" y="36216"/>
                  <a:pt x="85765" y="36463"/>
                  <a:pt x="86279" y="35798"/>
                </a:cubicBezTo>
                <a:cubicBezTo>
                  <a:pt x="86431" y="35798"/>
                  <a:pt x="86716" y="35722"/>
                  <a:pt x="86869" y="35608"/>
                </a:cubicBezTo>
                <a:cubicBezTo>
                  <a:pt x="86697" y="35550"/>
                  <a:pt x="86374" y="35741"/>
                  <a:pt x="86127" y="35665"/>
                </a:cubicBezTo>
                <a:cubicBezTo>
                  <a:pt x="86241" y="35608"/>
                  <a:pt x="86526" y="35646"/>
                  <a:pt x="86526" y="35512"/>
                </a:cubicBezTo>
                <a:cubicBezTo>
                  <a:pt x="86298" y="35474"/>
                  <a:pt x="86032" y="35589"/>
                  <a:pt x="85746" y="35627"/>
                </a:cubicBezTo>
                <a:cubicBezTo>
                  <a:pt x="85841" y="35684"/>
                  <a:pt x="86051" y="35589"/>
                  <a:pt x="86070" y="35722"/>
                </a:cubicBezTo>
                <a:cubicBezTo>
                  <a:pt x="85727" y="35817"/>
                  <a:pt x="85423" y="35893"/>
                  <a:pt x="85119" y="35931"/>
                </a:cubicBezTo>
                <a:cubicBezTo>
                  <a:pt x="85138" y="36197"/>
                  <a:pt x="85328" y="35893"/>
                  <a:pt x="85347" y="36102"/>
                </a:cubicBezTo>
                <a:cubicBezTo>
                  <a:pt x="84852" y="36178"/>
                  <a:pt x="84510" y="36406"/>
                  <a:pt x="83882" y="36311"/>
                </a:cubicBezTo>
                <a:cubicBezTo>
                  <a:pt x="83768" y="36406"/>
                  <a:pt x="83996" y="36406"/>
                  <a:pt x="83863" y="36463"/>
                </a:cubicBezTo>
                <a:close/>
                <a:moveTo>
                  <a:pt x="22293" y="49474"/>
                </a:moveTo>
                <a:cubicBezTo>
                  <a:pt x="22293" y="49645"/>
                  <a:pt x="22502" y="49550"/>
                  <a:pt x="22616" y="49569"/>
                </a:cubicBezTo>
                <a:cubicBezTo>
                  <a:pt x="22578" y="49474"/>
                  <a:pt x="22673" y="49436"/>
                  <a:pt x="22635" y="49360"/>
                </a:cubicBezTo>
                <a:cubicBezTo>
                  <a:pt x="22502" y="49379"/>
                  <a:pt x="22483" y="49474"/>
                  <a:pt x="22293" y="49474"/>
                </a:cubicBezTo>
                <a:close/>
                <a:moveTo>
                  <a:pt x="39602" y="45670"/>
                </a:moveTo>
                <a:cubicBezTo>
                  <a:pt x="39221" y="45898"/>
                  <a:pt x="38784" y="45822"/>
                  <a:pt x="38518" y="46107"/>
                </a:cubicBezTo>
                <a:cubicBezTo>
                  <a:pt x="38860" y="46145"/>
                  <a:pt x="39297" y="45803"/>
                  <a:pt x="39659" y="45860"/>
                </a:cubicBezTo>
                <a:cubicBezTo>
                  <a:pt x="39621" y="45727"/>
                  <a:pt x="39526" y="45784"/>
                  <a:pt x="39602" y="45670"/>
                </a:cubicBezTo>
                <a:close/>
                <a:moveTo>
                  <a:pt x="15788" y="51528"/>
                </a:moveTo>
                <a:cubicBezTo>
                  <a:pt x="15959" y="51585"/>
                  <a:pt x="16377" y="51319"/>
                  <a:pt x="16644" y="51414"/>
                </a:cubicBezTo>
                <a:cubicBezTo>
                  <a:pt x="16491" y="51224"/>
                  <a:pt x="16891" y="51338"/>
                  <a:pt x="16853" y="51205"/>
                </a:cubicBezTo>
                <a:cubicBezTo>
                  <a:pt x="16415" y="51090"/>
                  <a:pt x="16377" y="51319"/>
                  <a:pt x="15788" y="51528"/>
                </a:cubicBezTo>
                <a:close/>
                <a:moveTo>
                  <a:pt x="16872" y="51300"/>
                </a:moveTo>
                <a:cubicBezTo>
                  <a:pt x="17233" y="51205"/>
                  <a:pt x="17385" y="51014"/>
                  <a:pt x="17766" y="51109"/>
                </a:cubicBezTo>
                <a:cubicBezTo>
                  <a:pt x="17842" y="50881"/>
                  <a:pt x="17652" y="51052"/>
                  <a:pt x="17633" y="50805"/>
                </a:cubicBezTo>
                <a:cubicBezTo>
                  <a:pt x="18203" y="50653"/>
                  <a:pt x="18584" y="50349"/>
                  <a:pt x="19040" y="50349"/>
                </a:cubicBezTo>
                <a:cubicBezTo>
                  <a:pt x="18546" y="50120"/>
                  <a:pt x="16872" y="50748"/>
                  <a:pt x="16434" y="51014"/>
                </a:cubicBezTo>
                <a:cubicBezTo>
                  <a:pt x="16206" y="50805"/>
                  <a:pt x="16035" y="51167"/>
                  <a:pt x="15807" y="50995"/>
                </a:cubicBezTo>
                <a:cubicBezTo>
                  <a:pt x="15788" y="51167"/>
                  <a:pt x="15521" y="51186"/>
                  <a:pt x="15502" y="51338"/>
                </a:cubicBezTo>
                <a:cubicBezTo>
                  <a:pt x="16111" y="51262"/>
                  <a:pt x="17271" y="50729"/>
                  <a:pt x="17595" y="50881"/>
                </a:cubicBezTo>
                <a:cubicBezTo>
                  <a:pt x="17519" y="51128"/>
                  <a:pt x="16910" y="50938"/>
                  <a:pt x="16834" y="51205"/>
                </a:cubicBezTo>
                <a:cubicBezTo>
                  <a:pt x="16910" y="51205"/>
                  <a:pt x="16891" y="51243"/>
                  <a:pt x="16872" y="51300"/>
                </a:cubicBezTo>
                <a:close/>
                <a:moveTo>
                  <a:pt x="54590" y="42569"/>
                </a:moveTo>
                <a:cubicBezTo>
                  <a:pt x="54704" y="42512"/>
                  <a:pt x="55066" y="42569"/>
                  <a:pt x="54971" y="42379"/>
                </a:cubicBezTo>
                <a:cubicBezTo>
                  <a:pt x="54818" y="42436"/>
                  <a:pt x="54666" y="42474"/>
                  <a:pt x="54590" y="42569"/>
                </a:cubicBezTo>
                <a:close/>
                <a:moveTo>
                  <a:pt x="36863" y="46525"/>
                </a:moveTo>
                <a:cubicBezTo>
                  <a:pt x="37376" y="46392"/>
                  <a:pt x="38232" y="46297"/>
                  <a:pt x="38441" y="46069"/>
                </a:cubicBezTo>
                <a:cubicBezTo>
                  <a:pt x="37966" y="46183"/>
                  <a:pt x="37224" y="46297"/>
                  <a:pt x="36863" y="46525"/>
                </a:cubicBezTo>
                <a:close/>
                <a:moveTo>
                  <a:pt x="50596" y="43539"/>
                </a:moveTo>
                <a:cubicBezTo>
                  <a:pt x="50938" y="43520"/>
                  <a:pt x="51300" y="43425"/>
                  <a:pt x="51604" y="43273"/>
                </a:cubicBezTo>
                <a:cubicBezTo>
                  <a:pt x="51242" y="43273"/>
                  <a:pt x="50938" y="43387"/>
                  <a:pt x="50596" y="43539"/>
                </a:cubicBezTo>
                <a:close/>
                <a:moveTo>
                  <a:pt x="86945" y="35646"/>
                </a:moveTo>
                <a:cubicBezTo>
                  <a:pt x="87192" y="35646"/>
                  <a:pt x="87401" y="35608"/>
                  <a:pt x="87591" y="35455"/>
                </a:cubicBezTo>
                <a:cubicBezTo>
                  <a:pt x="87363" y="35512"/>
                  <a:pt x="87040" y="35436"/>
                  <a:pt x="86945" y="35646"/>
                </a:cubicBezTo>
                <a:close/>
                <a:moveTo>
                  <a:pt x="20258" y="50235"/>
                </a:moveTo>
                <a:cubicBezTo>
                  <a:pt x="20200" y="50139"/>
                  <a:pt x="20714" y="50292"/>
                  <a:pt x="20600" y="50063"/>
                </a:cubicBezTo>
                <a:cubicBezTo>
                  <a:pt x="20429" y="50139"/>
                  <a:pt x="20143" y="50120"/>
                  <a:pt x="20258" y="50235"/>
                </a:cubicBezTo>
                <a:close/>
                <a:moveTo>
                  <a:pt x="123160" y="28113"/>
                </a:moveTo>
                <a:cubicBezTo>
                  <a:pt x="123579" y="27999"/>
                  <a:pt x="123845" y="27714"/>
                  <a:pt x="124130" y="27676"/>
                </a:cubicBezTo>
                <a:cubicBezTo>
                  <a:pt x="123788" y="27638"/>
                  <a:pt x="123331" y="27904"/>
                  <a:pt x="123160" y="28113"/>
                </a:cubicBezTo>
                <a:close/>
                <a:moveTo>
                  <a:pt x="62807" y="41276"/>
                </a:moveTo>
                <a:cubicBezTo>
                  <a:pt x="62579" y="41371"/>
                  <a:pt x="62465" y="41390"/>
                  <a:pt x="62218" y="41390"/>
                </a:cubicBezTo>
                <a:cubicBezTo>
                  <a:pt x="62122" y="41466"/>
                  <a:pt x="62294" y="41656"/>
                  <a:pt x="62084" y="41637"/>
                </a:cubicBezTo>
                <a:cubicBezTo>
                  <a:pt x="62141" y="41561"/>
                  <a:pt x="62122" y="41504"/>
                  <a:pt x="61989" y="41504"/>
                </a:cubicBezTo>
                <a:cubicBezTo>
                  <a:pt x="60620" y="41884"/>
                  <a:pt x="59231" y="41618"/>
                  <a:pt x="57519" y="42265"/>
                </a:cubicBezTo>
                <a:cubicBezTo>
                  <a:pt x="57614" y="42379"/>
                  <a:pt x="57291" y="42512"/>
                  <a:pt x="57576" y="42474"/>
                </a:cubicBezTo>
                <a:cubicBezTo>
                  <a:pt x="57443" y="42303"/>
                  <a:pt x="58166" y="42246"/>
                  <a:pt x="58223" y="42265"/>
                </a:cubicBezTo>
                <a:cubicBezTo>
                  <a:pt x="58166" y="42436"/>
                  <a:pt x="57957" y="42550"/>
                  <a:pt x="57767" y="42531"/>
                </a:cubicBezTo>
                <a:cubicBezTo>
                  <a:pt x="57767" y="42778"/>
                  <a:pt x="58223" y="42417"/>
                  <a:pt x="58280" y="42569"/>
                </a:cubicBezTo>
                <a:cubicBezTo>
                  <a:pt x="58033" y="42721"/>
                  <a:pt x="57862" y="42626"/>
                  <a:pt x="57710" y="42816"/>
                </a:cubicBezTo>
                <a:cubicBezTo>
                  <a:pt x="58756" y="42645"/>
                  <a:pt x="60068" y="42170"/>
                  <a:pt x="61228" y="41999"/>
                </a:cubicBezTo>
                <a:cubicBezTo>
                  <a:pt x="61228" y="41922"/>
                  <a:pt x="61266" y="41865"/>
                  <a:pt x="61305" y="41808"/>
                </a:cubicBezTo>
                <a:cubicBezTo>
                  <a:pt x="61628" y="41922"/>
                  <a:pt x="62103" y="41694"/>
                  <a:pt x="62408" y="41675"/>
                </a:cubicBezTo>
                <a:cubicBezTo>
                  <a:pt x="62446" y="41580"/>
                  <a:pt x="62179" y="41542"/>
                  <a:pt x="62351" y="41485"/>
                </a:cubicBezTo>
                <a:cubicBezTo>
                  <a:pt x="62636" y="41409"/>
                  <a:pt x="62541" y="41542"/>
                  <a:pt x="62807" y="41542"/>
                </a:cubicBezTo>
                <a:cubicBezTo>
                  <a:pt x="62864" y="41257"/>
                  <a:pt x="62655" y="41542"/>
                  <a:pt x="62807" y="41276"/>
                </a:cubicBezTo>
                <a:close/>
                <a:moveTo>
                  <a:pt x="62560" y="41542"/>
                </a:moveTo>
                <a:cubicBezTo>
                  <a:pt x="62579" y="41599"/>
                  <a:pt x="62579" y="41637"/>
                  <a:pt x="62598" y="41694"/>
                </a:cubicBezTo>
                <a:cubicBezTo>
                  <a:pt x="62522" y="41694"/>
                  <a:pt x="62237" y="41789"/>
                  <a:pt x="62427" y="41789"/>
                </a:cubicBezTo>
                <a:cubicBezTo>
                  <a:pt x="62541" y="41732"/>
                  <a:pt x="62826" y="41770"/>
                  <a:pt x="62826" y="41637"/>
                </a:cubicBezTo>
                <a:cubicBezTo>
                  <a:pt x="62522" y="41751"/>
                  <a:pt x="62788" y="41523"/>
                  <a:pt x="62560" y="41542"/>
                </a:cubicBezTo>
                <a:close/>
                <a:moveTo>
                  <a:pt x="13049" y="52137"/>
                </a:moveTo>
                <a:cubicBezTo>
                  <a:pt x="13125" y="52099"/>
                  <a:pt x="13277" y="52099"/>
                  <a:pt x="13277" y="52041"/>
                </a:cubicBezTo>
                <a:cubicBezTo>
                  <a:pt x="13201" y="52041"/>
                  <a:pt x="13106" y="52080"/>
                  <a:pt x="13087" y="52022"/>
                </a:cubicBezTo>
                <a:cubicBezTo>
                  <a:pt x="13220" y="52003"/>
                  <a:pt x="12839" y="51775"/>
                  <a:pt x="12820" y="51965"/>
                </a:cubicBezTo>
                <a:cubicBezTo>
                  <a:pt x="12954" y="51965"/>
                  <a:pt x="12973" y="52080"/>
                  <a:pt x="13049" y="52137"/>
                </a:cubicBezTo>
                <a:close/>
                <a:moveTo>
                  <a:pt x="18032" y="50900"/>
                </a:moveTo>
                <a:cubicBezTo>
                  <a:pt x="18184" y="50824"/>
                  <a:pt x="18527" y="50862"/>
                  <a:pt x="18565" y="50729"/>
                </a:cubicBezTo>
                <a:cubicBezTo>
                  <a:pt x="18336" y="50691"/>
                  <a:pt x="18051" y="50748"/>
                  <a:pt x="18032" y="50900"/>
                </a:cubicBezTo>
                <a:close/>
                <a:moveTo>
                  <a:pt x="19097" y="50881"/>
                </a:moveTo>
                <a:cubicBezTo>
                  <a:pt x="19154" y="51014"/>
                  <a:pt x="18888" y="50976"/>
                  <a:pt x="18888" y="51090"/>
                </a:cubicBezTo>
                <a:cubicBezTo>
                  <a:pt x="18983" y="51052"/>
                  <a:pt x="19040" y="51090"/>
                  <a:pt x="19097" y="51148"/>
                </a:cubicBezTo>
                <a:cubicBezTo>
                  <a:pt x="18850" y="51033"/>
                  <a:pt x="18451" y="51471"/>
                  <a:pt x="18298" y="51262"/>
                </a:cubicBezTo>
                <a:cubicBezTo>
                  <a:pt x="18298" y="51414"/>
                  <a:pt x="17899" y="51585"/>
                  <a:pt x="17728" y="51490"/>
                </a:cubicBezTo>
                <a:cubicBezTo>
                  <a:pt x="17785" y="51471"/>
                  <a:pt x="17804" y="51414"/>
                  <a:pt x="17823" y="51376"/>
                </a:cubicBezTo>
                <a:cubicBezTo>
                  <a:pt x="17461" y="51509"/>
                  <a:pt x="16986" y="51452"/>
                  <a:pt x="17138" y="51680"/>
                </a:cubicBezTo>
                <a:cubicBezTo>
                  <a:pt x="17138" y="51585"/>
                  <a:pt x="17538" y="51509"/>
                  <a:pt x="17557" y="51585"/>
                </a:cubicBezTo>
                <a:cubicBezTo>
                  <a:pt x="17309" y="51756"/>
                  <a:pt x="16815" y="51756"/>
                  <a:pt x="16529" y="52080"/>
                </a:cubicBezTo>
                <a:cubicBezTo>
                  <a:pt x="17804" y="51756"/>
                  <a:pt x="18070" y="51471"/>
                  <a:pt x="19249" y="51281"/>
                </a:cubicBezTo>
                <a:cubicBezTo>
                  <a:pt x="19021" y="51281"/>
                  <a:pt x="19211" y="51414"/>
                  <a:pt x="19268" y="51433"/>
                </a:cubicBezTo>
                <a:cubicBezTo>
                  <a:pt x="19440" y="51052"/>
                  <a:pt x="20296" y="51186"/>
                  <a:pt x="20410" y="50862"/>
                </a:cubicBezTo>
                <a:cubicBezTo>
                  <a:pt x="20410" y="50919"/>
                  <a:pt x="20429" y="50957"/>
                  <a:pt x="20429" y="51014"/>
                </a:cubicBezTo>
                <a:cubicBezTo>
                  <a:pt x="20790" y="50729"/>
                  <a:pt x="20999" y="50862"/>
                  <a:pt x="21399" y="50539"/>
                </a:cubicBezTo>
                <a:cubicBezTo>
                  <a:pt x="21418" y="50596"/>
                  <a:pt x="21342" y="50615"/>
                  <a:pt x="21380" y="50710"/>
                </a:cubicBezTo>
                <a:cubicBezTo>
                  <a:pt x="21532" y="50615"/>
                  <a:pt x="21551" y="50444"/>
                  <a:pt x="21798" y="50387"/>
                </a:cubicBezTo>
                <a:cubicBezTo>
                  <a:pt x="21817" y="50482"/>
                  <a:pt x="21874" y="50520"/>
                  <a:pt x="21950" y="50520"/>
                </a:cubicBezTo>
                <a:cubicBezTo>
                  <a:pt x="22141" y="50139"/>
                  <a:pt x="22882" y="50215"/>
                  <a:pt x="23320" y="49854"/>
                </a:cubicBezTo>
                <a:cubicBezTo>
                  <a:pt x="23054" y="49626"/>
                  <a:pt x="22730" y="50006"/>
                  <a:pt x="22426" y="50101"/>
                </a:cubicBezTo>
                <a:cubicBezTo>
                  <a:pt x="22274" y="50139"/>
                  <a:pt x="21722" y="50044"/>
                  <a:pt x="21665" y="50368"/>
                </a:cubicBezTo>
                <a:cubicBezTo>
                  <a:pt x="21456" y="50273"/>
                  <a:pt x="20961" y="50368"/>
                  <a:pt x="20733" y="50672"/>
                </a:cubicBezTo>
                <a:cubicBezTo>
                  <a:pt x="20676" y="50520"/>
                  <a:pt x="20505" y="50501"/>
                  <a:pt x="20372" y="50444"/>
                </a:cubicBezTo>
                <a:cubicBezTo>
                  <a:pt x="20372" y="50539"/>
                  <a:pt x="20467" y="50539"/>
                  <a:pt x="20486" y="50634"/>
                </a:cubicBezTo>
                <a:cubicBezTo>
                  <a:pt x="20200" y="50558"/>
                  <a:pt x="20467" y="50767"/>
                  <a:pt x="20277" y="50843"/>
                </a:cubicBezTo>
                <a:cubicBezTo>
                  <a:pt x="20258" y="50710"/>
                  <a:pt x="20239" y="50577"/>
                  <a:pt x="20105" y="50596"/>
                </a:cubicBezTo>
                <a:cubicBezTo>
                  <a:pt x="19991" y="50710"/>
                  <a:pt x="19345" y="50976"/>
                  <a:pt x="19097" y="50881"/>
                </a:cubicBezTo>
                <a:close/>
                <a:moveTo>
                  <a:pt x="23434" y="49873"/>
                </a:moveTo>
                <a:cubicBezTo>
                  <a:pt x="23548" y="49835"/>
                  <a:pt x="23814" y="49873"/>
                  <a:pt x="23719" y="49702"/>
                </a:cubicBezTo>
                <a:cubicBezTo>
                  <a:pt x="23510" y="49835"/>
                  <a:pt x="23624" y="49702"/>
                  <a:pt x="23415" y="49721"/>
                </a:cubicBezTo>
                <a:cubicBezTo>
                  <a:pt x="23415" y="49778"/>
                  <a:pt x="23434" y="49835"/>
                  <a:pt x="23434" y="49873"/>
                </a:cubicBezTo>
                <a:close/>
                <a:moveTo>
                  <a:pt x="97102" y="33705"/>
                </a:moveTo>
                <a:cubicBezTo>
                  <a:pt x="96969" y="33782"/>
                  <a:pt x="96645" y="33744"/>
                  <a:pt x="96626" y="33877"/>
                </a:cubicBezTo>
                <a:cubicBezTo>
                  <a:pt x="96778" y="33877"/>
                  <a:pt x="97178" y="33972"/>
                  <a:pt x="97102" y="33705"/>
                </a:cubicBezTo>
                <a:close/>
                <a:moveTo>
                  <a:pt x="24043" y="49797"/>
                </a:moveTo>
                <a:cubicBezTo>
                  <a:pt x="24062" y="49702"/>
                  <a:pt x="24214" y="49664"/>
                  <a:pt x="24252" y="49588"/>
                </a:cubicBezTo>
                <a:cubicBezTo>
                  <a:pt x="24119" y="49626"/>
                  <a:pt x="23986" y="49645"/>
                  <a:pt x="23833" y="49683"/>
                </a:cubicBezTo>
                <a:cubicBezTo>
                  <a:pt x="23852" y="49797"/>
                  <a:pt x="23929" y="49835"/>
                  <a:pt x="24043" y="49797"/>
                </a:cubicBezTo>
                <a:close/>
                <a:moveTo>
                  <a:pt x="62921" y="41504"/>
                </a:moveTo>
                <a:cubicBezTo>
                  <a:pt x="63073" y="41447"/>
                  <a:pt x="63378" y="41485"/>
                  <a:pt x="63397" y="41352"/>
                </a:cubicBezTo>
                <a:cubicBezTo>
                  <a:pt x="63131" y="41485"/>
                  <a:pt x="63092" y="41200"/>
                  <a:pt x="62883" y="41314"/>
                </a:cubicBezTo>
                <a:cubicBezTo>
                  <a:pt x="63073" y="41295"/>
                  <a:pt x="62845" y="41428"/>
                  <a:pt x="62921" y="41504"/>
                </a:cubicBezTo>
                <a:close/>
                <a:moveTo>
                  <a:pt x="96132" y="34143"/>
                </a:moveTo>
                <a:cubicBezTo>
                  <a:pt x="96075" y="34143"/>
                  <a:pt x="96037" y="34105"/>
                  <a:pt x="96037" y="34048"/>
                </a:cubicBezTo>
                <a:cubicBezTo>
                  <a:pt x="95960" y="34181"/>
                  <a:pt x="95561" y="34086"/>
                  <a:pt x="95694" y="34181"/>
                </a:cubicBezTo>
                <a:cubicBezTo>
                  <a:pt x="95808" y="34162"/>
                  <a:pt x="96037" y="34333"/>
                  <a:pt x="96132" y="34143"/>
                </a:cubicBezTo>
                <a:close/>
                <a:moveTo>
                  <a:pt x="15578" y="51699"/>
                </a:moveTo>
                <a:cubicBezTo>
                  <a:pt x="15521" y="51889"/>
                  <a:pt x="15141" y="51661"/>
                  <a:pt x="15179" y="51889"/>
                </a:cubicBezTo>
                <a:cubicBezTo>
                  <a:pt x="15331" y="51908"/>
                  <a:pt x="15464" y="51946"/>
                  <a:pt x="15578" y="52003"/>
                </a:cubicBezTo>
                <a:cubicBezTo>
                  <a:pt x="15407" y="52061"/>
                  <a:pt x="15179" y="51965"/>
                  <a:pt x="15046" y="52137"/>
                </a:cubicBezTo>
                <a:cubicBezTo>
                  <a:pt x="15027" y="52061"/>
                  <a:pt x="15027" y="51984"/>
                  <a:pt x="15008" y="51927"/>
                </a:cubicBezTo>
                <a:cubicBezTo>
                  <a:pt x="14589" y="52080"/>
                  <a:pt x="14761" y="52061"/>
                  <a:pt x="14361" y="52118"/>
                </a:cubicBezTo>
                <a:cubicBezTo>
                  <a:pt x="14342" y="52289"/>
                  <a:pt x="14570" y="52156"/>
                  <a:pt x="14589" y="52289"/>
                </a:cubicBezTo>
                <a:cubicBezTo>
                  <a:pt x="14494" y="52308"/>
                  <a:pt x="14551" y="52384"/>
                  <a:pt x="14475" y="52422"/>
                </a:cubicBezTo>
                <a:cubicBezTo>
                  <a:pt x="14380" y="52403"/>
                  <a:pt x="14190" y="52536"/>
                  <a:pt x="14171" y="52422"/>
                </a:cubicBezTo>
                <a:cubicBezTo>
                  <a:pt x="14038" y="52251"/>
                  <a:pt x="14437" y="52365"/>
                  <a:pt x="14304" y="52175"/>
                </a:cubicBezTo>
                <a:cubicBezTo>
                  <a:pt x="14114" y="52270"/>
                  <a:pt x="14190" y="52251"/>
                  <a:pt x="14057" y="52175"/>
                </a:cubicBezTo>
                <a:cubicBezTo>
                  <a:pt x="14152" y="52403"/>
                  <a:pt x="13277" y="52327"/>
                  <a:pt x="13562" y="52498"/>
                </a:cubicBezTo>
                <a:cubicBezTo>
                  <a:pt x="13657" y="52346"/>
                  <a:pt x="13886" y="52517"/>
                  <a:pt x="14019" y="52346"/>
                </a:cubicBezTo>
                <a:cubicBezTo>
                  <a:pt x="14038" y="52403"/>
                  <a:pt x="14114" y="52403"/>
                  <a:pt x="14114" y="52498"/>
                </a:cubicBezTo>
                <a:cubicBezTo>
                  <a:pt x="14057" y="52498"/>
                  <a:pt x="14057" y="52536"/>
                  <a:pt x="14019" y="52574"/>
                </a:cubicBezTo>
                <a:cubicBezTo>
                  <a:pt x="13981" y="52517"/>
                  <a:pt x="13981" y="52422"/>
                  <a:pt x="13924" y="52422"/>
                </a:cubicBezTo>
                <a:cubicBezTo>
                  <a:pt x="13905" y="52498"/>
                  <a:pt x="13848" y="52536"/>
                  <a:pt x="13905" y="52650"/>
                </a:cubicBezTo>
                <a:cubicBezTo>
                  <a:pt x="14285" y="52536"/>
                  <a:pt x="14399" y="52555"/>
                  <a:pt x="14665" y="52422"/>
                </a:cubicBezTo>
                <a:cubicBezTo>
                  <a:pt x="14684" y="52346"/>
                  <a:pt x="14532" y="52175"/>
                  <a:pt x="14665" y="52156"/>
                </a:cubicBezTo>
                <a:cubicBezTo>
                  <a:pt x="14722" y="52156"/>
                  <a:pt x="14799" y="52137"/>
                  <a:pt x="14799" y="52194"/>
                </a:cubicBezTo>
                <a:cubicBezTo>
                  <a:pt x="14684" y="52232"/>
                  <a:pt x="14761" y="52308"/>
                  <a:pt x="14799" y="52403"/>
                </a:cubicBezTo>
                <a:cubicBezTo>
                  <a:pt x="14856" y="52289"/>
                  <a:pt x="15084" y="52365"/>
                  <a:pt x="15236" y="52460"/>
                </a:cubicBezTo>
                <a:cubicBezTo>
                  <a:pt x="15198" y="52346"/>
                  <a:pt x="15084" y="52327"/>
                  <a:pt x="15255" y="52251"/>
                </a:cubicBezTo>
                <a:cubicBezTo>
                  <a:pt x="15274" y="52308"/>
                  <a:pt x="15293" y="52365"/>
                  <a:pt x="15407" y="52327"/>
                </a:cubicBezTo>
                <a:cubicBezTo>
                  <a:pt x="15407" y="51965"/>
                  <a:pt x="15940" y="52175"/>
                  <a:pt x="16111" y="51889"/>
                </a:cubicBezTo>
                <a:cubicBezTo>
                  <a:pt x="15959" y="51927"/>
                  <a:pt x="15807" y="51965"/>
                  <a:pt x="15635" y="52003"/>
                </a:cubicBezTo>
                <a:cubicBezTo>
                  <a:pt x="15655" y="51832"/>
                  <a:pt x="15426" y="51965"/>
                  <a:pt x="15426" y="51832"/>
                </a:cubicBezTo>
                <a:cubicBezTo>
                  <a:pt x="15502" y="51946"/>
                  <a:pt x="15712" y="51680"/>
                  <a:pt x="15578" y="51699"/>
                </a:cubicBezTo>
                <a:close/>
                <a:moveTo>
                  <a:pt x="55636" y="43045"/>
                </a:moveTo>
                <a:cubicBezTo>
                  <a:pt x="55693" y="43197"/>
                  <a:pt x="55674" y="43311"/>
                  <a:pt x="55579" y="43387"/>
                </a:cubicBezTo>
                <a:cubicBezTo>
                  <a:pt x="55865" y="43387"/>
                  <a:pt x="56131" y="43216"/>
                  <a:pt x="56454" y="43140"/>
                </a:cubicBezTo>
                <a:cubicBezTo>
                  <a:pt x="56283" y="42816"/>
                  <a:pt x="55998" y="42912"/>
                  <a:pt x="55636" y="43045"/>
                </a:cubicBezTo>
                <a:close/>
                <a:moveTo>
                  <a:pt x="53525" y="43767"/>
                </a:moveTo>
                <a:cubicBezTo>
                  <a:pt x="53734" y="43996"/>
                  <a:pt x="53867" y="43710"/>
                  <a:pt x="53753" y="43672"/>
                </a:cubicBezTo>
                <a:cubicBezTo>
                  <a:pt x="54153" y="43901"/>
                  <a:pt x="54476" y="43577"/>
                  <a:pt x="54875" y="43577"/>
                </a:cubicBezTo>
                <a:cubicBezTo>
                  <a:pt x="54952" y="43539"/>
                  <a:pt x="54837" y="43387"/>
                  <a:pt x="54933" y="43349"/>
                </a:cubicBezTo>
                <a:cubicBezTo>
                  <a:pt x="55009" y="43615"/>
                  <a:pt x="55066" y="43444"/>
                  <a:pt x="55066" y="43387"/>
                </a:cubicBezTo>
                <a:cubicBezTo>
                  <a:pt x="55199" y="43368"/>
                  <a:pt x="55161" y="43577"/>
                  <a:pt x="55351" y="43482"/>
                </a:cubicBezTo>
                <a:cubicBezTo>
                  <a:pt x="55370" y="43311"/>
                  <a:pt x="55560" y="43368"/>
                  <a:pt x="55503" y="43064"/>
                </a:cubicBezTo>
                <a:cubicBezTo>
                  <a:pt x="51547" y="44072"/>
                  <a:pt x="46183" y="45670"/>
                  <a:pt x="42607" y="46468"/>
                </a:cubicBezTo>
                <a:cubicBezTo>
                  <a:pt x="42607" y="46373"/>
                  <a:pt x="42493" y="46354"/>
                  <a:pt x="42474" y="46449"/>
                </a:cubicBezTo>
                <a:cubicBezTo>
                  <a:pt x="42512" y="46449"/>
                  <a:pt x="42550" y="46468"/>
                  <a:pt x="42550" y="46525"/>
                </a:cubicBezTo>
                <a:cubicBezTo>
                  <a:pt x="40971" y="47020"/>
                  <a:pt x="38518" y="47610"/>
                  <a:pt x="36958" y="48123"/>
                </a:cubicBezTo>
                <a:cubicBezTo>
                  <a:pt x="36939" y="48066"/>
                  <a:pt x="36996" y="48047"/>
                  <a:pt x="36996" y="48009"/>
                </a:cubicBezTo>
                <a:cubicBezTo>
                  <a:pt x="36863" y="48104"/>
                  <a:pt x="36520" y="48085"/>
                  <a:pt x="36539" y="48256"/>
                </a:cubicBezTo>
                <a:cubicBezTo>
                  <a:pt x="39412" y="47648"/>
                  <a:pt x="42360" y="46697"/>
                  <a:pt x="45194" y="46069"/>
                </a:cubicBezTo>
                <a:cubicBezTo>
                  <a:pt x="45213" y="45993"/>
                  <a:pt x="45232" y="45936"/>
                  <a:pt x="45289" y="45879"/>
                </a:cubicBezTo>
                <a:cubicBezTo>
                  <a:pt x="46830" y="45593"/>
                  <a:pt x="47648" y="45460"/>
                  <a:pt x="48846" y="45004"/>
                </a:cubicBezTo>
                <a:cubicBezTo>
                  <a:pt x="48922" y="45061"/>
                  <a:pt x="49055" y="45042"/>
                  <a:pt x="49169" y="45042"/>
                </a:cubicBezTo>
                <a:cubicBezTo>
                  <a:pt x="49645" y="44680"/>
                  <a:pt x="50482" y="44776"/>
                  <a:pt x="50805" y="44471"/>
                </a:cubicBezTo>
                <a:cubicBezTo>
                  <a:pt x="51090" y="44738"/>
                  <a:pt x="51623" y="44300"/>
                  <a:pt x="51851" y="44357"/>
                </a:cubicBezTo>
                <a:cubicBezTo>
                  <a:pt x="51851" y="44110"/>
                  <a:pt x="51661" y="44433"/>
                  <a:pt x="51642" y="44281"/>
                </a:cubicBezTo>
                <a:cubicBezTo>
                  <a:pt x="52136" y="44110"/>
                  <a:pt x="52821" y="44376"/>
                  <a:pt x="53525" y="43767"/>
                </a:cubicBezTo>
                <a:close/>
                <a:moveTo>
                  <a:pt x="56968" y="42912"/>
                </a:moveTo>
                <a:cubicBezTo>
                  <a:pt x="56797" y="43007"/>
                  <a:pt x="56492" y="42950"/>
                  <a:pt x="56492" y="43026"/>
                </a:cubicBezTo>
                <a:cubicBezTo>
                  <a:pt x="56663" y="43026"/>
                  <a:pt x="56987" y="43197"/>
                  <a:pt x="56968" y="42912"/>
                </a:cubicBezTo>
                <a:close/>
                <a:moveTo>
                  <a:pt x="98890" y="33915"/>
                </a:moveTo>
                <a:cubicBezTo>
                  <a:pt x="98966" y="33953"/>
                  <a:pt x="99118" y="33934"/>
                  <a:pt x="99251" y="33896"/>
                </a:cubicBezTo>
                <a:cubicBezTo>
                  <a:pt x="99251" y="33858"/>
                  <a:pt x="99251" y="33820"/>
                  <a:pt x="99232" y="33782"/>
                </a:cubicBezTo>
                <a:cubicBezTo>
                  <a:pt x="99175" y="33801"/>
                  <a:pt x="99156" y="33763"/>
                  <a:pt x="99099" y="33763"/>
                </a:cubicBezTo>
                <a:cubicBezTo>
                  <a:pt x="99175" y="33896"/>
                  <a:pt x="98814" y="33782"/>
                  <a:pt x="98890" y="33915"/>
                </a:cubicBezTo>
                <a:close/>
                <a:moveTo>
                  <a:pt x="32925" y="48294"/>
                </a:moveTo>
                <a:cubicBezTo>
                  <a:pt x="32754" y="48294"/>
                  <a:pt x="32830" y="48428"/>
                  <a:pt x="32773" y="48485"/>
                </a:cubicBezTo>
                <a:cubicBezTo>
                  <a:pt x="32887" y="48599"/>
                  <a:pt x="33382" y="48428"/>
                  <a:pt x="33306" y="48370"/>
                </a:cubicBezTo>
                <a:cubicBezTo>
                  <a:pt x="33059" y="48409"/>
                  <a:pt x="32944" y="48466"/>
                  <a:pt x="32830" y="48428"/>
                </a:cubicBezTo>
                <a:cubicBezTo>
                  <a:pt x="32887" y="48409"/>
                  <a:pt x="32963" y="48390"/>
                  <a:pt x="32925" y="48294"/>
                </a:cubicBezTo>
                <a:close/>
                <a:moveTo>
                  <a:pt x="60658" y="42322"/>
                </a:moveTo>
                <a:cubicBezTo>
                  <a:pt x="60506" y="42360"/>
                  <a:pt x="60334" y="42398"/>
                  <a:pt x="60182" y="42436"/>
                </a:cubicBezTo>
                <a:cubicBezTo>
                  <a:pt x="60068" y="42436"/>
                  <a:pt x="59631" y="42569"/>
                  <a:pt x="59954" y="42531"/>
                </a:cubicBezTo>
                <a:cubicBezTo>
                  <a:pt x="60258" y="42436"/>
                  <a:pt x="60772" y="42436"/>
                  <a:pt x="60962" y="42265"/>
                </a:cubicBezTo>
                <a:cubicBezTo>
                  <a:pt x="60772" y="42265"/>
                  <a:pt x="60829" y="42246"/>
                  <a:pt x="60658" y="42322"/>
                </a:cubicBezTo>
                <a:close/>
                <a:moveTo>
                  <a:pt x="61209" y="42265"/>
                </a:moveTo>
                <a:cubicBezTo>
                  <a:pt x="61381" y="42189"/>
                  <a:pt x="62027" y="42151"/>
                  <a:pt x="61780" y="42018"/>
                </a:cubicBezTo>
                <a:cubicBezTo>
                  <a:pt x="61685" y="42246"/>
                  <a:pt x="61171" y="42056"/>
                  <a:pt x="61209" y="42265"/>
                </a:cubicBezTo>
                <a:close/>
                <a:moveTo>
                  <a:pt x="62864" y="41789"/>
                </a:moveTo>
                <a:cubicBezTo>
                  <a:pt x="62693" y="41865"/>
                  <a:pt x="62332" y="41846"/>
                  <a:pt x="62275" y="41980"/>
                </a:cubicBezTo>
                <a:cubicBezTo>
                  <a:pt x="62446" y="41903"/>
                  <a:pt x="62807" y="41922"/>
                  <a:pt x="62864" y="41789"/>
                </a:cubicBezTo>
                <a:close/>
                <a:moveTo>
                  <a:pt x="16244" y="52194"/>
                </a:moveTo>
                <a:cubicBezTo>
                  <a:pt x="16244" y="52099"/>
                  <a:pt x="16320" y="52194"/>
                  <a:pt x="16415" y="52156"/>
                </a:cubicBezTo>
                <a:cubicBezTo>
                  <a:pt x="16396" y="52061"/>
                  <a:pt x="16396" y="51984"/>
                  <a:pt x="16434" y="51927"/>
                </a:cubicBezTo>
                <a:cubicBezTo>
                  <a:pt x="16358" y="51946"/>
                  <a:pt x="16282" y="51965"/>
                  <a:pt x="16187" y="51984"/>
                </a:cubicBezTo>
                <a:cubicBezTo>
                  <a:pt x="16263" y="52061"/>
                  <a:pt x="16054" y="52194"/>
                  <a:pt x="16244" y="52194"/>
                </a:cubicBezTo>
                <a:close/>
                <a:moveTo>
                  <a:pt x="32317" y="48694"/>
                </a:moveTo>
                <a:cubicBezTo>
                  <a:pt x="32298" y="48618"/>
                  <a:pt x="32317" y="48580"/>
                  <a:pt x="32336" y="48523"/>
                </a:cubicBezTo>
                <a:cubicBezTo>
                  <a:pt x="32184" y="48561"/>
                  <a:pt x="32241" y="48637"/>
                  <a:pt x="32108" y="48580"/>
                </a:cubicBezTo>
                <a:cubicBezTo>
                  <a:pt x="32184" y="48732"/>
                  <a:pt x="32108" y="48827"/>
                  <a:pt x="32127" y="48960"/>
                </a:cubicBezTo>
                <a:cubicBezTo>
                  <a:pt x="32431" y="48884"/>
                  <a:pt x="32830" y="48846"/>
                  <a:pt x="32792" y="48599"/>
                </a:cubicBezTo>
                <a:cubicBezTo>
                  <a:pt x="32545" y="48808"/>
                  <a:pt x="32678" y="48428"/>
                  <a:pt x="32450" y="48447"/>
                </a:cubicBezTo>
                <a:cubicBezTo>
                  <a:pt x="32412" y="48542"/>
                  <a:pt x="32431" y="48656"/>
                  <a:pt x="32317" y="48694"/>
                </a:cubicBezTo>
                <a:close/>
                <a:moveTo>
                  <a:pt x="58889" y="42816"/>
                </a:moveTo>
                <a:cubicBezTo>
                  <a:pt x="59022" y="42759"/>
                  <a:pt x="59345" y="42778"/>
                  <a:pt x="59364" y="42664"/>
                </a:cubicBezTo>
                <a:cubicBezTo>
                  <a:pt x="59174" y="42702"/>
                  <a:pt x="58965" y="42626"/>
                  <a:pt x="58889" y="42816"/>
                </a:cubicBezTo>
                <a:close/>
                <a:moveTo>
                  <a:pt x="30947" y="48998"/>
                </a:moveTo>
                <a:cubicBezTo>
                  <a:pt x="31061" y="49036"/>
                  <a:pt x="31176" y="49093"/>
                  <a:pt x="31252" y="48922"/>
                </a:cubicBezTo>
                <a:cubicBezTo>
                  <a:pt x="30909" y="48960"/>
                  <a:pt x="31366" y="48884"/>
                  <a:pt x="31347" y="48808"/>
                </a:cubicBezTo>
                <a:cubicBezTo>
                  <a:pt x="31214" y="48732"/>
                  <a:pt x="30966" y="48865"/>
                  <a:pt x="30947" y="48998"/>
                </a:cubicBezTo>
                <a:close/>
                <a:moveTo>
                  <a:pt x="31366" y="48960"/>
                </a:moveTo>
                <a:cubicBezTo>
                  <a:pt x="31613" y="49074"/>
                  <a:pt x="31670" y="48694"/>
                  <a:pt x="31442" y="48713"/>
                </a:cubicBezTo>
                <a:cubicBezTo>
                  <a:pt x="31556" y="48865"/>
                  <a:pt x="31385" y="48865"/>
                  <a:pt x="31366" y="48960"/>
                </a:cubicBezTo>
                <a:close/>
                <a:moveTo>
                  <a:pt x="56511" y="43387"/>
                </a:moveTo>
                <a:cubicBezTo>
                  <a:pt x="56759" y="43406"/>
                  <a:pt x="57253" y="43140"/>
                  <a:pt x="57519" y="43159"/>
                </a:cubicBezTo>
                <a:cubicBezTo>
                  <a:pt x="57272" y="43007"/>
                  <a:pt x="56854" y="43273"/>
                  <a:pt x="56511" y="43387"/>
                </a:cubicBezTo>
                <a:close/>
                <a:moveTo>
                  <a:pt x="29863" y="49226"/>
                </a:moveTo>
                <a:lnTo>
                  <a:pt x="29559" y="49283"/>
                </a:lnTo>
                <a:cubicBezTo>
                  <a:pt x="29616" y="49417"/>
                  <a:pt x="29635" y="49550"/>
                  <a:pt x="29426" y="49531"/>
                </a:cubicBezTo>
                <a:cubicBezTo>
                  <a:pt x="29483" y="49455"/>
                  <a:pt x="29464" y="49322"/>
                  <a:pt x="29330" y="49341"/>
                </a:cubicBezTo>
                <a:cubicBezTo>
                  <a:pt x="29026" y="49493"/>
                  <a:pt x="28513" y="49550"/>
                  <a:pt x="28227" y="49797"/>
                </a:cubicBezTo>
                <a:cubicBezTo>
                  <a:pt x="28703" y="49778"/>
                  <a:pt x="29007" y="49379"/>
                  <a:pt x="29388" y="49607"/>
                </a:cubicBezTo>
                <a:cubicBezTo>
                  <a:pt x="28912" y="49645"/>
                  <a:pt x="28969" y="49835"/>
                  <a:pt x="28608" y="49816"/>
                </a:cubicBezTo>
                <a:cubicBezTo>
                  <a:pt x="28779" y="50025"/>
                  <a:pt x="28988" y="49835"/>
                  <a:pt x="29159" y="49759"/>
                </a:cubicBezTo>
                <a:cubicBezTo>
                  <a:pt x="29159" y="50082"/>
                  <a:pt x="29616" y="49740"/>
                  <a:pt x="29273" y="49721"/>
                </a:cubicBezTo>
                <a:cubicBezTo>
                  <a:pt x="29977" y="49455"/>
                  <a:pt x="31042" y="49398"/>
                  <a:pt x="31575" y="49017"/>
                </a:cubicBezTo>
                <a:cubicBezTo>
                  <a:pt x="31156" y="49131"/>
                  <a:pt x="31004" y="49169"/>
                  <a:pt x="30719" y="49150"/>
                </a:cubicBezTo>
                <a:cubicBezTo>
                  <a:pt x="30947" y="49150"/>
                  <a:pt x="30795" y="48960"/>
                  <a:pt x="30738" y="48922"/>
                </a:cubicBezTo>
                <a:cubicBezTo>
                  <a:pt x="30510" y="49207"/>
                  <a:pt x="30186" y="49055"/>
                  <a:pt x="30053" y="49245"/>
                </a:cubicBezTo>
                <a:cubicBezTo>
                  <a:pt x="30091" y="49245"/>
                  <a:pt x="30129" y="49264"/>
                  <a:pt x="30129" y="49322"/>
                </a:cubicBezTo>
                <a:cubicBezTo>
                  <a:pt x="30282" y="49379"/>
                  <a:pt x="30320" y="49150"/>
                  <a:pt x="30377" y="49283"/>
                </a:cubicBezTo>
                <a:cubicBezTo>
                  <a:pt x="30148" y="49436"/>
                  <a:pt x="29806" y="49322"/>
                  <a:pt x="29863" y="49226"/>
                </a:cubicBezTo>
                <a:close/>
                <a:moveTo>
                  <a:pt x="25755" y="50501"/>
                </a:moveTo>
                <a:cubicBezTo>
                  <a:pt x="25755" y="50406"/>
                  <a:pt x="26230" y="50444"/>
                  <a:pt x="26211" y="50235"/>
                </a:cubicBezTo>
                <a:cubicBezTo>
                  <a:pt x="26135" y="50349"/>
                  <a:pt x="25507" y="50368"/>
                  <a:pt x="25755" y="50501"/>
                </a:cubicBezTo>
                <a:close/>
                <a:moveTo>
                  <a:pt x="26611" y="50957"/>
                </a:moveTo>
                <a:cubicBezTo>
                  <a:pt x="26553" y="50805"/>
                  <a:pt x="26877" y="50862"/>
                  <a:pt x="26877" y="50729"/>
                </a:cubicBezTo>
                <a:cubicBezTo>
                  <a:pt x="26515" y="50767"/>
                  <a:pt x="27124" y="50501"/>
                  <a:pt x="26763" y="50482"/>
                </a:cubicBezTo>
                <a:cubicBezTo>
                  <a:pt x="26934" y="50368"/>
                  <a:pt x="27257" y="50330"/>
                  <a:pt x="27524" y="50273"/>
                </a:cubicBezTo>
                <a:cubicBezTo>
                  <a:pt x="27428" y="50044"/>
                  <a:pt x="26477" y="50501"/>
                  <a:pt x="26287" y="50596"/>
                </a:cubicBezTo>
                <a:cubicBezTo>
                  <a:pt x="26401" y="50577"/>
                  <a:pt x="26534" y="50539"/>
                  <a:pt x="26649" y="50520"/>
                </a:cubicBezTo>
                <a:cubicBezTo>
                  <a:pt x="26553" y="50634"/>
                  <a:pt x="26668" y="50653"/>
                  <a:pt x="26706" y="50767"/>
                </a:cubicBezTo>
                <a:cubicBezTo>
                  <a:pt x="26439" y="50786"/>
                  <a:pt x="26572" y="50938"/>
                  <a:pt x="26611" y="50957"/>
                </a:cubicBezTo>
                <a:close/>
                <a:moveTo>
                  <a:pt x="29273" y="50006"/>
                </a:moveTo>
                <a:cubicBezTo>
                  <a:pt x="29635" y="50406"/>
                  <a:pt x="30167" y="49892"/>
                  <a:pt x="30681" y="49854"/>
                </a:cubicBezTo>
                <a:cubicBezTo>
                  <a:pt x="30681" y="49721"/>
                  <a:pt x="30871" y="49721"/>
                  <a:pt x="30814" y="49569"/>
                </a:cubicBezTo>
                <a:cubicBezTo>
                  <a:pt x="30719" y="49588"/>
                  <a:pt x="30624" y="49588"/>
                  <a:pt x="30567" y="49569"/>
                </a:cubicBezTo>
                <a:cubicBezTo>
                  <a:pt x="30396" y="49835"/>
                  <a:pt x="29882" y="49683"/>
                  <a:pt x="29273" y="50006"/>
                </a:cubicBezTo>
                <a:close/>
                <a:moveTo>
                  <a:pt x="33591" y="49055"/>
                </a:moveTo>
                <a:cubicBezTo>
                  <a:pt x="33724" y="48941"/>
                  <a:pt x="33876" y="49093"/>
                  <a:pt x="33915" y="48884"/>
                </a:cubicBezTo>
                <a:cubicBezTo>
                  <a:pt x="33857" y="48846"/>
                  <a:pt x="33534" y="48903"/>
                  <a:pt x="33591" y="49055"/>
                </a:cubicBezTo>
                <a:close/>
                <a:moveTo>
                  <a:pt x="19459" y="52289"/>
                </a:moveTo>
                <a:cubicBezTo>
                  <a:pt x="19744" y="52308"/>
                  <a:pt x="20029" y="52232"/>
                  <a:pt x="20410" y="52080"/>
                </a:cubicBezTo>
                <a:cubicBezTo>
                  <a:pt x="20391" y="51794"/>
                  <a:pt x="20162" y="52156"/>
                  <a:pt x="20010" y="52022"/>
                </a:cubicBezTo>
                <a:cubicBezTo>
                  <a:pt x="20010" y="51984"/>
                  <a:pt x="19991" y="51946"/>
                  <a:pt x="19953" y="51984"/>
                </a:cubicBezTo>
                <a:cubicBezTo>
                  <a:pt x="19991" y="52289"/>
                  <a:pt x="19535" y="52041"/>
                  <a:pt x="19459" y="52308"/>
                </a:cubicBezTo>
                <a:close/>
                <a:moveTo>
                  <a:pt x="18127" y="53126"/>
                </a:moveTo>
                <a:cubicBezTo>
                  <a:pt x="18089" y="53259"/>
                  <a:pt x="18317" y="53335"/>
                  <a:pt x="18184" y="53373"/>
                </a:cubicBezTo>
                <a:cubicBezTo>
                  <a:pt x="18070" y="53392"/>
                  <a:pt x="18108" y="53221"/>
                  <a:pt x="17975" y="53259"/>
                </a:cubicBezTo>
                <a:cubicBezTo>
                  <a:pt x="18108" y="53563"/>
                  <a:pt x="17918" y="53259"/>
                  <a:pt x="17804" y="53297"/>
                </a:cubicBezTo>
                <a:cubicBezTo>
                  <a:pt x="17823" y="53297"/>
                  <a:pt x="17785" y="53449"/>
                  <a:pt x="17766" y="53468"/>
                </a:cubicBezTo>
                <a:cubicBezTo>
                  <a:pt x="17652" y="53563"/>
                  <a:pt x="17442" y="53563"/>
                  <a:pt x="17328" y="53449"/>
                </a:cubicBezTo>
                <a:cubicBezTo>
                  <a:pt x="17252" y="53677"/>
                  <a:pt x="16758" y="53753"/>
                  <a:pt x="16606" y="53620"/>
                </a:cubicBezTo>
                <a:cubicBezTo>
                  <a:pt x="16758" y="53601"/>
                  <a:pt x="16853" y="53639"/>
                  <a:pt x="17043" y="53563"/>
                </a:cubicBezTo>
                <a:cubicBezTo>
                  <a:pt x="16891" y="53411"/>
                  <a:pt x="16891" y="53620"/>
                  <a:pt x="16815" y="53411"/>
                </a:cubicBezTo>
                <a:cubicBezTo>
                  <a:pt x="16834" y="53525"/>
                  <a:pt x="16568" y="53487"/>
                  <a:pt x="16472" y="53525"/>
                </a:cubicBezTo>
                <a:cubicBezTo>
                  <a:pt x="16396" y="53639"/>
                  <a:pt x="16568" y="53696"/>
                  <a:pt x="16415" y="53810"/>
                </a:cubicBezTo>
                <a:cubicBezTo>
                  <a:pt x="16301" y="53582"/>
                  <a:pt x="16339" y="53887"/>
                  <a:pt x="16301" y="53887"/>
                </a:cubicBezTo>
                <a:cubicBezTo>
                  <a:pt x="15959" y="53906"/>
                  <a:pt x="15597" y="54039"/>
                  <a:pt x="15369" y="54210"/>
                </a:cubicBezTo>
                <a:cubicBezTo>
                  <a:pt x="16910" y="53925"/>
                  <a:pt x="19040" y="53050"/>
                  <a:pt x="20638" y="52840"/>
                </a:cubicBezTo>
                <a:cubicBezTo>
                  <a:pt x="20581" y="52669"/>
                  <a:pt x="20961" y="52745"/>
                  <a:pt x="20961" y="52612"/>
                </a:cubicBezTo>
                <a:cubicBezTo>
                  <a:pt x="20809" y="52650"/>
                  <a:pt x="20695" y="52650"/>
                  <a:pt x="20695" y="52517"/>
                </a:cubicBezTo>
                <a:cubicBezTo>
                  <a:pt x="20885" y="52631"/>
                  <a:pt x="20923" y="52517"/>
                  <a:pt x="21037" y="52384"/>
                </a:cubicBezTo>
                <a:cubicBezTo>
                  <a:pt x="21075" y="52517"/>
                  <a:pt x="21018" y="52517"/>
                  <a:pt x="21094" y="52631"/>
                </a:cubicBezTo>
                <a:cubicBezTo>
                  <a:pt x="21037" y="52536"/>
                  <a:pt x="21589" y="52688"/>
                  <a:pt x="21494" y="52441"/>
                </a:cubicBezTo>
                <a:cubicBezTo>
                  <a:pt x="21494" y="52289"/>
                  <a:pt x="21209" y="52536"/>
                  <a:pt x="21228" y="52403"/>
                </a:cubicBezTo>
                <a:cubicBezTo>
                  <a:pt x="21247" y="52308"/>
                  <a:pt x="21094" y="52137"/>
                  <a:pt x="21228" y="52118"/>
                </a:cubicBezTo>
                <a:cubicBezTo>
                  <a:pt x="21266" y="52194"/>
                  <a:pt x="21304" y="52137"/>
                  <a:pt x="21342" y="52099"/>
                </a:cubicBezTo>
                <a:cubicBezTo>
                  <a:pt x="21380" y="52175"/>
                  <a:pt x="21190" y="52327"/>
                  <a:pt x="21342" y="52327"/>
                </a:cubicBezTo>
                <a:cubicBezTo>
                  <a:pt x="21323" y="52232"/>
                  <a:pt x="21475" y="52232"/>
                  <a:pt x="21570" y="52213"/>
                </a:cubicBezTo>
                <a:cubicBezTo>
                  <a:pt x="21551" y="52137"/>
                  <a:pt x="21494" y="52022"/>
                  <a:pt x="21570" y="52003"/>
                </a:cubicBezTo>
                <a:cubicBezTo>
                  <a:pt x="21760" y="52251"/>
                  <a:pt x="21798" y="51908"/>
                  <a:pt x="21950" y="51965"/>
                </a:cubicBezTo>
                <a:cubicBezTo>
                  <a:pt x="21988" y="52118"/>
                  <a:pt x="21741" y="52346"/>
                  <a:pt x="21912" y="52403"/>
                </a:cubicBezTo>
                <a:cubicBezTo>
                  <a:pt x="21950" y="52289"/>
                  <a:pt x="22274" y="52422"/>
                  <a:pt x="22236" y="52175"/>
                </a:cubicBezTo>
                <a:cubicBezTo>
                  <a:pt x="22217" y="52080"/>
                  <a:pt x="22160" y="52232"/>
                  <a:pt x="22122" y="52156"/>
                </a:cubicBezTo>
                <a:cubicBezTo>
                  <a:pt x="22236" y="52041"/>
                  <a:pt x="22007" y="51965"/>
                  <a:pt x="22122" y="51927"/>
                </a:cubicBezTo>
                <a:cubicBezTo>
                  <a:pt x="22293" y="51927"/>
                  <a:pt x="22293" y="52156"/>
                  <a:pt x="22483" y="52118"/>
                </a:cubicBezTo>
                <a:cubicBezTo>
                  <a:pt x="22407" y="52041"/>
                  <a:pt x="22407" y="51870"/>
                  <a:pt x="22293" y="51832"/>
                </a:cubicBezTo>
                <a:cubicBezTo>
                  <a:pt x="22312" y="51965"/>
                  <a:pt x="22065" y="51889"/>
                  <a:pt x="22046" y="51832"/>
                </a:cubicBezTo>
                <a:lnTo>
                  <a:pt x="22350" y="51775"/>
                </a:lnTo>
                <a:cubicBezTo>
                  <a:pt x="22065" y="51433"/>
                  <a:pt x="21627" y="52041"/>
                  <a:pt x="21266" y="51965"/>
                </a:cubicBezTo>
                <a:cubicBezTo>
                  <a:pt x="21209" y="51813"/>
                  <a:pt x="21228" y="51775"/>
                  <a:pt x="21361" y="51832"/>
                </a:cubicBezTo>
                <a:cubicBezTo>
                  <a:pt x="21285" y="51566"/>
                  <a:pt x="20581" y="51889"/>
                  <a:pt x="20467" y="52022"/>
                </a:cubicBezTo>
                <a:cubicBezTo>
                  <a:pt x="20619" y="52137"/>
                  <a:pt x="20942" y="51813"/>
                  <a:pt x="20790" y="52118"/>
                </a:cubicBezTo>
                <a:cubicBezTo>
                  <a:pt x="21018" y="52156"/>
                  <a:pt x="20790" y="51927"/>
                  <a:pt x="20942" y="51927"/>
                </a:cubicBezTo>
                <a:cubicBezTo>
                  <a:pt x="20999" y="51908"/>
                  <a:pt x="21113" y="51870"/>
                  <a:pt x="21133" y="51927"/>
                </a:cubicBezTo>
                <a:cubicBezTo>
                  <a:pt x="20980" y="52022"/>
                  <a:pt x="20828" y="52289"/>
                  <a:pt x="20657" y="52099"/>
                </a:cubicBezTo>
                <a:cubicBezTo>
                  <a:pt x="20657" y="52213"/>
                  <a:pt x="20562" y="52289"/>
                  <a:pt x="20543" y="52384"/>
                </a:cubicBezTo>
                <a:cubicBezTo>
                  <a:pt x="20524" y="52213"/>
                  <a:pt x="20410" y="52194"/>
                  <a:pt x="20296" y="52175"/>
                </a:cubicBezTo>
                <a:cubicBezTo>
                  <a:pt x="19782" y="52479"/>
                  <a:pt x="19383" y="52479"/>
                  <a:pt x="18831" y="52859"/>
                </a:cubicBezTo>
                <a:cubicBezTo>
                  <a:pt x="19002" y="52897"/>
                  <a:pt x="19021" y="52859"/>
                  <a:pt x="18983" y="53050"/>
                </a:cubicBezTo>
                <a:cubicBezTo>
                  <a:pt x="19211" y="53069"/>
                  <a:pt x="18983" y="52859"/>
                  <a:pt x="19135" y="52840"/>
                </a:cubicBezTo>
                <a:cubicBezTo>
                  <a:pt x="19249" y="52954"/>
                  <a:pt x="19307" y="52935"/>
                  <a:pt x="19383" y="52802"/>
                </a:cubicBezTo>
                <a:cubicBezTo>
                  <a:pt x="19249" y="53221"/>
                  <a:pt x="18945" y="53069"/>
                  <a:pt x="18470" y="53202"/>
                </a:cubicBezTo>
                <a:cubicBezTo>
                  <a:pt x="18546" y="53107"/>
                  <a:pt x="18470" y="52993"/>
                  <a:pt x="18355" y="52974"/>
                </a:cubicBezTo>
                <a:cubicBezTo>
                  <a:pt x="18298" y="53031"/>
                  <a:pt x="17747" y="53145"/>
                  <a:pt x="17709" y="53221"/>
                </a:cubicBezTo>
                <a:cubicBezTo>
                  <a:pt x="17804" y="53278"/>
                  <a:pt x="18070" y="53221"/>
                  <a:pt x="18127" y="53126"/>
                </a:cubicBezTo>
                <a:close/>
                <a:moveTo>
                  <a:pt x="18755" y="52821"/>
                </a:moveTo>
                <a:cubicBezTo>
                  <a:pt x="18679" y="52840"/>
                  <a:pt x="18603" y="52859"/>
                  <a:pt x="18527" y="52878"/>
                </a:cubicBezTo>
                <a:cubicBezTo>
                  <a:pt x="18565" y="53050"/>
                  <a:pt x="18793" y="52954"/>
                  <a:pt x="18869" y="53069"/>
                </a:cubicBezTo>
                <a:cubicBezTo>
                  <a:pt x="18869" y="52954"/>
                  <a:pt x="18812" y="52878"/>
                  <a:pt x="18755" y="52821"/>
                </a:cubicBezTo>
                <a:close/>
                <a:moveTo>
                  <a:pt x="23681" y="51262"/>
                </a:moveTo>
                <a:cubicBezTo>
                  <a:pt x="24100" y="51547"/>
                  <a:pt x="24537" y="50938"/>
                  <a:pt x="24918" y="51224"/>
                </a:cubicBezTo>
                <a:cubicBezTo>
                  <a:pt x="24842" y="50957"/>
                  <a:pt x="25127" y="51033"/>
                  <a:pt x="25203" y="51090"/>
                </a:cubicBezTo>
                <a:cubicBezTo>
                  <a:pt x="25203" y="50995"/>
                  <a:pt x="25336" y="50957"/>
                  <a:pt x="25336" y="50862"/>
                </a:cubicBezTo>
                <a:cubicBezTo>
                  <a:pt x="24804" y="50919"/>
                  <a:pt x="24062" y="51319"/>
                  <a:pt x="23681" y="51262"/>
                </a:cubicBezTo>
                <a:close/>
                <a:moveTo>
                  <a:pt x="8351" y="54761"/>
                </a:moveTo>
                <a:cubicBezTo>
                  <a:pt x="8579" y="54628"/>
                  <a:pt x="8845" y="54742"/>
                  <a:pt x="8978" y="54457"/>
                </a:cubicBezTo>
                <a:cubicBezTo>
                  <a:pt x="8750" y="54647"/>
                  <a:pt x="8446" y="54552"/>
                  <a:pt x="8351" y="54761"/>
                </a:cubicBezTo>
                <a:close/>
                <a:moveTo>
                  <a:pt x="22939" y="51642"/>
                </a:moveTo>
                <a:cubicBezTo>
                  <a:pt x="23225" y="51471"/>
                  <a:pt x="23529" y="51604"/>
                  <a:pt x="23624" y="51338"/>
                </a:cubicBezTo>
                <a:cubicBezTo>
                  <a:pt x="23377" y="51338"/>
                  <a:pt x="22939" y="51452"/>
                  <a:pt x="22939" y="51642"/>
                </a:cubicBezTo>
                <a:close/>
                <a:moveTo>
                  <a:pt x="26154" y="50843"/>
                </a:moveTo>
                <a:cubicBezTo>
                  <a:pt x="26135" y="50881"/>
                  <a:pt x="26040" y="51071"/>
                  <a:pt x="26192" y="51052"/>
                </a:cubicBezTo>
                <a:cubicBezTo>
                  <a:pt x="26154" y="50900"/>
                  <a:pt x="26287" y="50862"/>
                  <a:pt x="26249" y="50710"/>
                </a:cubicBezTo>
                <a:cubicBezTo>
                  <a:pt x="26154" y="50748"/>
                  <a:pt x="26021" y="50748"/>
                  <a:pt x="26021" y="50824"/>
                </a:cubicBezTo>
                <a:cubicBezTo>
                  <a:pt x="26078" y="50824"/>
                  <a:pt x="26135" y="50786"/>
                  <a:pt x="26154" y="50843"/>
                </a:cubicBezTo>
                <a:close/>
                <a:moveTo>
                  <a:pt x="18051" y="52764"/>
                </a:moveTo>
                <a:cubicBezTo>
                  <a:pt x="18527" y="52688"/>
                  <a:pt x="18983" y="52555"/>
                  <a:pt x="19402" y="52308"/>
                </a:cubicBezTo>
                <a:cubicBezTo>
                  <a:pt x="18736" y="52517"/>
                  <a:pt x="18336" y="52498"/>
                  <a:pt x="18051" y="52764"/>
                </a:cubicBezTo>
                <a:close/>
                <a:moveTo>
                  <a:pt x="23567" y="51623"/>
                </a:moveTo>
                <a:cubicBezTo>
                  <a:pt x="23795" y="51566"/>
                  <a:pt x="24062" y="51642"/>
                  <a:pt x="24005" y="51357"/>
                </a:cubicBezTo>
                <a:cubicBezTo>
                  <a:pt x="23795" y="51433"/>
                  <a:pt x="23738" y="51452"/>
                  <a:pt x="23567" y="51623"/>
                </a:cubicBezTo>
                <a:close/>
                <a:moveTo>
                  <a:pt x="23016" y="51946"/>
                </a:moveTo>
                <a:cubicBezTo>
                  <a:pt x="22882" y="51775"/>
                  <a:pt x="22997" y="51794"/>
                  <a:pt x="23130" y="51870"/>
                </a:cubicBezTo>
                <a:cubicBezTo>
                  <a:pt x="23092" y="51775"/>
                  <a:pt x="23168" y="51737"/>
                  <a:pt x="23130" y="51661"/>
                </a:cubicBezTo>
                <a:cubicBezTo>
                  <a:pt x="23054" y="51680"/>
                  <a:pt x="22978" y="51699"/>
                  <a:pt x="22901" y="51718"/>
                </a:cubicBezTo>
                <a:cubicBezTo>
                  <a:pt x="22939" y="51794"/>
                  <a:pt x="22768" y="52022"/>
                  <a:pt x="23016" y="51946"/>
                </a:cubicBezTo>
                <a:close/>
                <a:moveTo>
                  <a:pt x="37167" y="48827"/>
                </a:moveTo>
                <a:cubicBezTo>
                  <a:pt x="37091" y="48618"/>
                  <a:pt x="37281" y="48770"/>
                  <a:pt x="37395" y="48713"/>
                </a:cubicBezTo>
                <a:cubicBezTo>
                  <a:pt x="37414" y="48542"/>
                  <a:pt x="37186" y="48694"/>
                  <a:pt x="37110" y="48618"/>
                </a:cubicBezTo>
                <a:cubicBezTo>
                  <a:pt x="37110" y="48656"/>
                  <a:pt x="37015" y="48846"/>
                  <a:pt x="37167" y="48827"/>
                </a:cubicBezTo>
                <a:close/>
                <a:moveTo>
                  <a:pt x="36026" y="49017"/>
                </a:moveTo>
                <a:cubicBezTo>
                  <a:pt x="36311" y="49017"/>
                  <a:pt x="37034" y="48903"/>
                  <a:pt x="36901" y="48713"/>
                </a:cubicBezTo>
                <a:cubicBezTo>
                  <a:pt x="36634" y="48941"/>
                  <a:pt x="36197" y="48789"/>
                  <a:pt x="36026" y="49017"/>
                </a:cubicBezTo>
                <a:close/>
                <a:moveTo>
                  <a:pt x="22540" y="52099"/>
                </a:moveTo>
                <a:lnTo>
                  <a:pt x="22844" y="52041"/>
                </a:lnTo>
                <a:cubicBezTo>
                  <a:pt x="22825" y="51908"/>
                  <a:pt x="22711" y="51908"/>
                  <a:pt x="22616" y="51870"/>
                </a:cubicBezTo>
                <a:cubicBezTo>
                  <a:pt x="22597" y="51965"/>
                  <a:pt x="22559" y="52022"/>
                  <a:pt x="22540" y="52099"/>
                </a:cubicBezTo>
                <a:close/>
                <a:moveTo>
                  <a:pt x="16948" y="53430"/>
                </a:moveTo>
                <a:cubicBezTo>
                  <a:pt x="17157" y="53316"/>
                  <a:pt x="17005" y="53658"/>
                  <a:pt x="17214" y="53525"/>
                </a:cubicBezTo>
                <a:cubicBezTo>
                  <a:pt x="17233" y="53335"/>
                  <a:pt x="16948" y="53221"/>
                  <a:pt x="16948" y="53430"/>
                </a:cubicBezTo>
                <a:close/>
                <a:moveTo>
                  <a:pt x="25507" y="51623"/>
                </a:moveTo>
                <a:cubicBezTo>
                  <a:pt x="25564" y="51927"/>
                  <a:pt x="25869" y="51490"/>
                  <a:pt x="25869" y="51870"/>
                </a:cubicBezTo>
                <a:cubicBezTo>
                  <a:pt x="26420" y="51737"/>
                  <a:pt x="26896" y="51509"/>
                  <a:pt x="27638" y="51376"/>
                </a:cubicBezTo>
                <a:cubicBezTo>
                  <a:pt x="27638" y="51300"/>
                  <a:pt x="27581" y="51186"/>
                  <a:pt x="27657" y="51148"/>
                </a:cubicBezTo>
                <a:cubicBezTo>
                  <a:pt x="27695" y="51224"/>
                  <a:pt x="27809" y="51186"/>
                  <a:pt x="27866" y="51224"/>
                </a:cubicBezTo>
                <a:cubicBezTo>
                  <a:pt x="27676" y="51052"/>
                  <a:pt x="27771" y="51148"/>
                  <a:pt x="27942" y="50995"/>
                </a:cubicBezTo>
                <a:cubicBezTo>
                  <a:pt x="26820" y="51262"/>
                  <a:pt x="26668" y="51319"/>
                  <a:pt x="25507" y="51623"/>
                </a:cubicBezTo>
                <a:close/>
                <a:moveTo>
                  <a:pt x="21912" y="52935"/>
                </a:moveTo>
                <a:cubicBezTo>
                  <a:pt x="23244" y="52631"/>
                  <a:pt x="24195" y="52403"/>
                  <a:pt x="25317" y="51927"/>
                </a:cubicBezTo>
                <a:cubicBezTo>
                  <a:pt x="24842" y="52061"/>
                  <a:pt x="24556" y="52194"/>
                  <a:pt x="24005" y="52213"/>
                </a:cubicBezTo>
                <a:cubicBezTo>
                  <a:pt x="24138" y="52118"/>
                  <a:pt x="24290" y="52137"/>
                  <a:pt x="24423" y="52137"/>
                </a:cubicBezTo>
                <a:cubicBezTo>
                  <a:pt x="24385" y="51946"/>
                  <a:pt x="23700" y="52137"/>
                  <a:pt x="23700" y="52289"/>
                </a:cubicBezTo>
                <a:cubicBezTo>
                  <a:pt x="23891" y="52194"/>
                  <a:pt x="23872" y="52213"/>
                  <a:pt x="23967" y="52327"/>
                </a:cubicBezTo>
                <a:cubicBezTo>
                  <a:pt x="23111" y="52460"/>
                  <a:pt x="22540" y="52840"/>
                  <a:pt x="21950" y="52821"/>
                </a:cubicBezTo>
                <a:cubicBezTo>
                  <a:pt x="22597" y="52498"/>
                  <a:pt x="23016" y="52612"/>
                  <a:pt x="23510" y="52213"/>
                </a:cubicBezTo>
                <a:cubicBezTo>
                  <a:pt x="22882" y="52422"/>
                  <a:pt x="22046" y="52536"/>
                  <a:pt x="21456" y="52878"/>
                </a:cubicBezTo>
                <a:cubicBezTo>
                  <a:pt x="21456" y="52802"/>
                  <a:pt x="21513" y="52783"/>
                  <a:pt x="21494" y="52707"/>
                </a:cubicBezTo>
                <a:cubicBezTo>
                  <a:pt x="21133" y="52726"/>
                  <a:pt x="21323" y="52840"/>
                  <a:pt x="21152" y="52897"/>
                </a:cubicBezTo>
                <a:cubicBezTo>
                  <a:pt x="21056" y="52916"/>
                  <a:pt x="21075" y="52764"/>
                  <a:pt x="20999" y="52764"/>
                </a:cubicBezTo>
                <a:cubicBezTo>
                  <a:pt x="20904" y="52974"/>
                  <a:pt x="20695" y="52840"/>
                  <a:pt x="20543" y="53012"/>
                </a:cubicBezTo>
                <a:cubicBezTo>
                  <a:pt x="20543" y="53202"/>
                  <a:pt x="20714" y="53221"/>
                  <a:pt x="20619" y="53335"/>
                </a:cubicBezTo>
                <a:cubicBezTo>
                  <a:pt x="20695" y="53183"/>
                  <a:pt x="20942" y="53107"/>
                  <a:pt x="21037" y="52974"/>
                </a:cubicBezTo>
                <a:cubicBezTo>
                  <a:pt x="21152" y="53069"/>
                  <a:pt x="21513" y="52916"/>
                  <a:pt x="21570" y="53126"/>
                </a:cubicBezTo>
                <a:cubicBezTo>
                  <a:pt x="21570" y="53050"/>
                  <a:pt x="21513" y="52935"/>
                  <a:pt x="21589" y="52897"/>
                </a:cubicBezTo>
                <a:cubicBezTo>
                  <a:pt x="21722" y="52840"/>
                  <a:pt x="21608" y="53145"/>
                  <a:pt x="21798" y="53012"/>
                </a:cubicBezTo>
                <a:cubicBezTo>
                  <a:pt x="21798" y="52935"/>
                  <a:pt x="21760" y="52916"/>
                  <a:pt x="21703" y="52878"/>
                </a:cubicBezTo>
                <a:cubicBezTo>
                  <a:pt x="21836" y="52897"/>
                  <a:pt x="21874" y="52669"/>
                  <a:pt x="21950" y="52821"/>
                </a:cubicBezTo>
                <a:cubicBezTo>
                  <a:pt x="21912" y="52840"/>
                  <a:pt x="21893" y="52878"/>
                  <a:pt x="21912" y="52935"/>
                </a:cubicBezTo>
                <a:close/>
                <a:moveTo>
                  <a:pt x="14722" y="54400"/>
                </a:moveTo>
                <a:cubicBezTo>
                  <a:pt x="14684" y="54343"/>
                  <a:pt x="14627" y="54324"/>
                  <a:pt x="14570" y="54324"/>
                </a:cubicBezTo>
                <a:cubicBezTo>
                  <a:pt x="14570" y="54571"/>
                  <a:pt x="15008" y="54381"/>
                  <a:pt x="14989" y="54229"/>
                </a:cubicBezTo>
                <a:cubicBezTo>
                  <a:pt x="14799" y="54324"/>
                  <a:pt x="14818" y="54248"/>
                  <a:pt x="14722" y="54400"/>
                </a:cubicBezTo>
                <a:close/>
                <a:moveTo>
                  <a:pt x="10595" y="55294"/>
                </a:moveTo>
                <a:cubicBezTo>
                  <a:pt x="10424" y="55332"/>
                  <a:pt x="10500" y="55408"/>
                  <a:pt x="10348" y="55351"/>
                </a:cubicBezTo>
                <a:cubicBezTo>
                  <a:pt x="10329" y="55484"/>
                  <a:pt x="10538" y="55617"/>
                  <a:pt x="10576" y="55465"/>
                </a:cubicBezTo>
                <a:cubicBezTo>
                  <a:pt x="10386" y="55465"/>
                  <a:pt x="10633" y="55370"/>
                  <a:pt x="10595" y="55294"/>
                </a:cubicBezTo>
                <a:close/>
                <a:moveTo>
                  <a:pt x="10709" y="55484"/>
                </a:moveTo>
                <a:cubicBezTo>
                  <a:pt x="10747" y="55408"/>
                  <a:pt x="10709" y="55275"/>
                  <a:pt x="10842" y="55237"/>
                </a:cubicBezTo>
                <a:cubicBezTo>
                  <a:pt x="10861" y="55313"/>
                  <a:pt x="10823" y="55370"/>
                  <a:pt x="10804" y="55408"/>
                </a:cubicBezTo>
                <a:cubicBezTo>
                  <a:pt x="10975" y="55408"/>
                  <a:pt x="10899" y="55275"/>
                  <a:pt x="10956" y="55218"/>
                </a:cubicBezTo>
                <a:cubicBezTo>
                  <a:pt x="10880" y="55180"/>
                  <a:pt x="10785" y="55180"/>
                  <a:pt x="10652" y="55237"/>
                </a:cubicBezTo>
                <a:cubicBezTo>
                  <a:pt x="10690" y="55370"/>
                  <a:pt x="10443" y="55465"/>
                  <a:pt x="10709" y="55484"/>
                </a:cubicBezTo>
                <a:close/>
                <a:moveTo>
                  <a:pt x="10100" y="55560"/>
                </a:moveTo>
                <a:cubicBezTo>
                  <a:pt x="9701" y="55560"/>
                  <a:pt x="9739" y="55712"/>
                  <a:pt x="9340" y="55846"/>
                </a:cubicBezTo>
                <a:cubicBezTo>
                  <a:pt x="9682" y="55808"/>
                  <a:pt x="10043" y="55655"/>
                  <a:pt x="10348" y="55560"/>
                </a:cubicBezTo>
                <a:cubicBezTo>
                  <a:pt x="10310" y="55484"/>
                  <a:pt x="10329" y="55370"/>
                  <a:pt x="10234" y="55370"/>
                </a:cubicBezTo>
                <a:cubicBezTo>
                  <a:pt x="10253" y="55446"/>
                  <a:pt x="10291" y="55541"/>
                  <a:pt x="10157" y="55560"/>
                </a:cubicBezTo>
                <a:cubicBezTo>
                  <a:pt x="10138" y="55484"/>
                  <a:pt x="10157" y="55427"/>
                  <a:pt x="10177" y="55389"/>
                </a:cubicBezTo>
                <a:cubicBezTo>
                  <a:pt x="9986" y="55446"/>
                  <a:pt x="9910" y="55522"/>
                  <a:pt x="10100" y="55560"/>
                </a:cubicBezTo>
                <a:close/>
                <a:moveTo>
                  <a:pt x="8883" y="56036"/>
                </a:moveTo>
                <a:cubicBezTo>
                  <a:pt x="9092" y="55922"/>
                  <a:pt x="9225" y="56055"/>
                  <a:pt x="9206" y="55808"/>
                </a:cubicBezTo>
                <a:cubicBezTo>
                  <a:pt x="9111" y="55846"/>
                  <a:pt x="9035" y="55770"/>
                  <a:pt x="9035" y="55846"/>
                </a:cubicBezTo>
                <a:cubicBezTo>
                  <a:pt x="9264" y="55808"/>
                  <a:pt x="8883" y="56017"/>
                  <a:pt x="8902" y="55884"/>
                </a:cubicBezTo>
                <a:cubicBezTo>
                  <a:pt x="8940" y="55865"/>
                  <a:pt x="8978" y="55827"/>
                  <a:pt x="8902" y="55827"/>
                </a:cubicBezTo>
                <a:cubicBezTo>
                  <a:pt x="8902" y="55903"/>
                  <a:pt x="8826" y="55941"/>
                  <a:pt x="8883" y="56036"/>
                </a:cubicBezTo>
                <a:close/>
                <a:moveTo>
                  <a:pt x="7704" y="56397"/>
                </a:moveTo>
                <a:cubicBezTo>
                  <a:pt x="7856" y="56359"/>
                  <a:pt x="8027" y="56302"/>
                  <a:pt x="8103" y="56207"/>
                </a:cubicBezTo>
                <a:cubicBezTo>
                  <a:pt x="7951" y="56245"/>
                  <a:pt x="7913" y="56169"/>
                  <a:pt x="7780" y="56169"/>
                </a:cubicBezTo>
                <a:cubicBezTo>
                  <a:pt x="7780" y="56264"/>
                  <a:pt x="7723" y="56321"/>
                  <a:pt x="7704" y="56397"/>
                </a:cubicBezTo>
                <a:close/>
                <a:moveTo>
                  <a:pt x="8351" y="56169"/>
                </a:moveTo>
                <a:cubicBezTo>
                  <a:pt x="8293" y="56188"/>
                  <a:pt x="8236" y="56188"/>
                  <a:pt x="8236" y="56245"/>
                </a:cubicBezTo>
                <a:cubicBezTo>
                  <a:pt x="8731" y="56112"/>
                  <a:pt x="8807" y="55941"/>
                  <a:pt x="8331" y="56112"/>
                </a:cubicBezTo>
                <a:cubicBezTo>
                  <a:pt x="8331" y="56074"/>
                  <a:pt x="8274" y="56055"/>
                  <a:pt x="8274" y="56131"/>
                </a:cubicBezTo>
                <a:cubicBezTo>
                  <a:pt x="8312" y="56112"/>
                  <a:pt x="8351" y="56112"/>
                  <a:pt x="8351" y="56169"/>
                </a:cubicBezTo>
                <a:close/>
                <a:moveTo>
                  <a:pt x="7228" y="56511"/>
                </a:moveTo>
                <a:cubicBezTo>
                  <a:pt x="7342" y="56454"/>
                  <a:pt x="7647" y="56492"/>
                  <a:pt x="7647" y="56359"/>
                </a:cubicBezTo>
                <a:cubicBezTo>
                  <a:pt x="7438" y="56340"/>
                  <a:pt x="7304" y="56283"/>
                  <a:pt x="7228" y="56511"/>
                </a:cubicBezTo>
                <a:close/>
                <a:moveTo>
                  <a:pt x="6810" y="56606"/>
                </a:moveTo>
                <a:cubicBezTo>
                  <a:pt x="6943" y="56587"/>
                  <a:pt x="7000" y="56664"/>
                  <a:pt x="7095" y="56702"/>
                </a:cubicBezTo>
                <a:cubicBezTo>
                  <a:pt x="7000" y="56549"/>
                  <a:pt x="7285" y="56587"/>
                  <a:pt x="7152" y="56416"/>
                </a:cubicBezTo>
                <a:cubicBezTo>
                  <a:pt x="6981" y="56454"/>
                  <a:pt x="6848" y="56492"/>
                  <a:pt x="6810" y="56606"/>
                </a:cubicBezTo>
                <a:close/>
                <a:moveTo>
                  <a:pt x="5764" y="56930"/>
                </a:moveTo>
                <a:cubicBezTo>
                  <a:pt x="5859" y="56797"/>
                  <a:pt x="6372" y="56873"/>
                  <a:pt x="6315" y="56645"/>
                </a:cubicBezTo>
                <a:cubicBezTo>
                  <a:pt x="6163" y="56759"/>
                  <a:pt x="5783" y="56759"/>
                  <a:pt x="5764" y="56930"/>
                </a:cubicBezTo>
                <a:close/>
                <a:moveTo>
                  <a:pt x="4242" y="57424"/>
                </a:moveTo>
                <a:cubicBezTo>
                  <a:pt x="4660" y="57272"/>
                  <a:pt x="5117" y="57158"/>
                  <a:pt x="5592" y="57025"/>
                </a:cubicBezTo>
                <a:cubicBezTo>
                  <a:pt x="5193" y="56930"/>
                  <a:pt x="4565" y="57215"/>
                  <a:pt x="4242" y="57424"/>
                </a:cubicBezTo>
                <a:close/>
                <a:moveTo>
                  <a:pt x="3824" y="57786"/>
                </a:moveTo>
                <a:cubicBezTo>
                  <a:pt x="3728" y="57424"/>
                  <a:pt x="4147" y="57615"/>
                  <a:pt x="4185" y="57443"/>
                </a:cubicBezTo>
                <a:cubicBezTo>
                  <a:pt x="4128" y="57329"/>
                  <a:pt x="3881" y="57481"/>
                  <a:pt x="3747" y="57481"/>
                </a:cubicBezTo>
                <a:cubicBezTo>
                  <a:pt x="3709" y="57519"/>
                  <a:pt x="3671" y="57805"/>
                  <a:pt x="3824" y="57786"/>
                </a:cubicBezTo>
                <a:close/>
                <a:moveTo>
                  <a:pt x="30852" y="38156"/>
                </a:moveTo>
                <a:cubicBezTo>
                  <a:pt x="30890" y="38137"/>
                  <a:pt x="30966" y="38137"/>
                  <a:pt x="30947" y="38080"/>
                </a:cubicBezTo>
                <a:cubicBezTo>
                  <a:pt x="30890" y="38099"/>
                  <a:pt x="30833" y="38099"/>
                  <a:pt x="30776" y="38118"/>
                </a:cubicBezTo>
                <a:cubicBezTo>
                  <a:pt x="30795" y="38213"/>
                  <a:pt x="30814" y="38328"/>
                  <a:pt x="30833" y="38423"/>
                </a:cubicBezTo>
                <a:cubicBezTo>
                  <a:pt x="30890" y="38423"/>
                  <a:pt x="30928" y="38404"/>
                  <a:pt x="30966" y="38404"/>
                </a:cubicBezTo>
                <a:cubicBezTo>
                  <a:pt x="31004" y="38385"/>
                  <a:pt x="31023" y="38366"/>
                  <a:pt x="31004" y="38328"/>
                </a:cubicBezTo>
                <a:cubicBezTo>
                  <a:pt x="30871" y="38289"/>
                  <a:pt x="31042" y="38175"/>
                  <a:pt x="30852" y="38156"/>
                </a:cubicBezTo>
                <a:close/>
                <a:moveTo>
                  <a:pt x="30015" y="38347"/>
                </a:moveTo>
                <a:cubicBezTo>
                  <a:pt x="30015" y="38499"/>
                  <a:pt x="29635" y="38289"/>
                  <a:pt x="29597" y="38480"/>
                </a:cubicBezTo>
                <a:cubicBezTo>
                  <a:pt x="29730" y="38461"/>
                  <a:pt x="30243" y="38480"/>
                  <a:pt x="30015" y="38347"/>
                </a:cubicBezTo>
                <a:close/>
                <a:moveTo>
                  <a:pt x="27238" y="39697"/>
                </a:moveTo>
                <a:cubicBezTo>
                  <a:pt x="27200" y="39583"/>
                  <a:pt x="26972" y="39735"/>
                  <a:pt x="26858" y="39716"/>
                </a:cubicBezTo>
                <a:cubicBezTo>
                  <a:pt x="26858" y="39868"/>
                  <a:pt x="27352" y="39811"/>
                  <a:pt x="27238" y="39697"/>
                </a:cubicBezTo>
                <a:close/>
                <a:moveTo>
                  <a:pt x="22293" y="40819"/>
                </a:moveTo>
                <a:cubicBezTo>
                  <a:pt x="22179" y="40876"/>
                  <a:pt x="21931" y="40838"/>
                  <a:pt x="21931" y="40952"/>
                </a:cubicBezTo>
                <a:cubicBezTo>
                  <a:pt x="22026" y="41009"/>
                  <a:pt x="22312" y="40971"/>
                  <a:pt x="22293" y="40819"/>
                </a:cubicBezTo>
                <a:close/>
                <a:moveTo>
                  <a:pt x="18298" y="42056"/>
                </a:moveTo>
                <a:cubicBezTo>
                  <a:pt x="18222" y="42075"/>
                  <a:pt x="18146" y="42094"/>
                  <a:pt x="18070" y="42113"/>
                </a:cubicBezTo>
                <a:cubicBezTo>
                  <a:pt x="18070" y="42246"/>
                  <a:pt x="18127" y="42303"/>
                  <a:pt x="18222" y="42303"/>
                </a:cubicBezTo>
                <a:cubicBezTo>
                  <a:pt x="18146" y="42170"/>
                  <a:pt x="18317" y="42170"/>
                  <a:pt x="18298" y="42075"/>
                </a:cubicBezTo>
                <a:close/>
                <a:moveTo>
                  <a:pt x="20296" y="42056"/>
                </a:moveTo>
                <a:cubicBezTo>
                  <a:pt x="20467" y="41999"/>
                  <a:pt x="20600" y="41922"/>
                  <a:pt x="20752" y="41846"/>
                </a:cubicBezTo>
                <a:cubicBezTo>
                  <a:pt x="20771" y="41922"/>
                  <a:pt x="20752" y="41980"/>
                  <a:pt x="20733" y="42018"/>
                </a:cubicBezTo>
                <a:cubicBezTo>
                  <a:pt x="20923" y="42037"/>
                  <a:pt x="20809" y="41884"/>
                  <a:pt x="20809" y="41789"/>
                </a:cubicBezTo>
                <a:cubicBezTo>
                  <a:pt x="20543" y="41903"/>
                  <a:pt x="20372" y="41808"/>
                  <a:pt x="20315" y="42056"/>
                </a:cubicBezTo>
                <a:close/>
                <a:moveTo>
                  <a:pt x="19097" y="42588"/>
                </a:moveTo>
                <a:cubicBezTo>
                  <a:pt x="19249" y="42417"/>
                  <a:pt x="19649" y="42588"/>
                  <a:pt x="19630" y="42379"/>
                </a:cubicBezTo>
                <a:cubicBezTo>
                  <a:pt x="19440" y="42417"/>
                  <a:pt x="19345" y="42341"/>
                  <a:pt x="19154" y="42265"/>
                </a:cubicBezTo>
                <a:cubicBezTo>
                  <a:pt x="19326" y="42455"/>
                  <a:pt x="18964" y="42569"/>
                  <a:pt x="19097" y="42588"/>
                </a:cubicBezTo>
                <a:close/>
                <a:moveTo>
                  <a:pt x="19896" y="42208"/>
                </a:moveTo>
                <a:cubicBezTo>
                  <a:pt x="20162" y="42265"/>
                  <a:pt x="20200" y="42189"/>
                  <a:pt x="20372" y="42094"/>
                </a:cubicBezTo>
                <a:cubicBezTo>
                  <a:pt x="20200" y="42170"/>
                  <a:pt x="20200" y="41960"/>
                  <a:pt x="19991" y="42075"/>
                </a:cubicBezTo>
                <a:cubicBezTo>
                  <a:pt x="20010" y="42151"/>
                  <a:pt x="19896" y="42151"/>
                  <a:pt x="19896" y="42208"/>
                </a:cubicBezTo>
                <a:close/>
                <a:moveTo>
                  <a:pt x="21075" y="42170"/>
                </a:moveTo>
                <a:cubicBezTo>
                  <a:pt x="21228" y="42113"/>
                  <a:pt x="21589" y="42246"/>
                  <a:pt x="21475" y="41960"/>
                </a:cubicBezTo>
                <a:cubicBezTo>
                  <a:pt x="21380" y="42056"/>
                  <a:pt x="21133" y="42056"/>
                  <a:pt x="21075" y="42170"/>
                </a:cubicBezTo>
                <a:close/>
                <a:moveTo>
                  <a:pt x="15883" y="43615"/>
                </a:moveTo>
                <a:cubicBezTo>
                  <a:pt x="16320" y="43672"/>
                  <a:pt x="16054" y="43501"/>
                  <a:pt x="16510" y="43577"/>
                </a:cubicBezTo>
                <a:cubicBezTo>
                  <a:pt x="16491" y="43520"/>
                  <a:pt x="16472" y="43444"/>
                  <a:pt x="16529" y="43425"/>
                </a:cubicBezTo>
                <a:cubicBezTo>
                  <a:pt x="16625" y="43406"/>
                  <a:pt x="16587" y="43558"/>
                  <a:pt x="16682" y="43539"/>
                </a:cubicBezTo>
                <a:cubicBezTo>
                  <a:pt x="16625" y="43273"/>
                  <a:pt x="16929" y="43273"/>
                  <a:pt x="17195" y="43273"/>
                </a:cubicBezTo>
                <a:cubicBezTo>
                  <a:pt x="17157" y="43026"/>
                  <a:pt x="17005" y="43292"/>
                  <a:pt x="16910" y="43178"/>
                </a:cubicBezTo>
                <a:cubicBezTo>
                  <a:pt x="16948" y="43159"/>
                  <a:pt x="16967" y="43121"/>
                  <a:pt x="16910" y="43121"/>
                </a:cubicBezTo>
                <a:cubicBezTo>
                  <a:pt x="16644" y="43368"/>
                  <a:pt x="16168" y="43349"/>
                  <a:pt x="15883" y="43615"/>
                </a:cubicBezTo>
                <a:close/>
                <a:moveTo>
                  <a:pt x="17880" y="43026"/>
                </a:moveTo>
                <a:cubicBezTo>
                  <a:pt x="18127" y="42912"/>
                  <a:pt x="18222" y="42988"/>
                  <a:pt x="18279" y="42816"/>
                </a:cubicBezTo>
                <a:cubicBezTo>
                  <a:pt x="18089" y="42854"/>
                  <a:pt x="17918" y="42893"/>
                  <a:pt x="17880" y="43026"/>
                </a:cubicBezTo>
                <a:close/>
                <a:moveTo>
                  <a:pt x="14399" y="43996"/>
                </a:moveTo>
                <a:cubicBezTo>
                  <a:pt x="14456" y="43977"/>
                  <a:pt x="14627" y="44129"/>
                  <a:pt x="14494" y="44129"/>
                </a:cubicBezTo>
                <a:cubicBezTo>
                  <a:pt x="14342" y="44167"/>
                  <a:pt x="14323" y="43996"/>
                  <a:pt x="14152" y="44034"/>
                </a:cubicBezTo>
                <a:cubicBezTo>
                  <a:pt x="14190" y="44224"/>
                  <a:pt x="13695" y="44357"/>
                  <a:pt x="13886" y="44471"/>
                </a:cubicBezTo>
                <a:cubicBezTo>
                  <a:pt x="13962" y="44471"/>
                  <a:pt x="14342" y="44167"/>
                  <a:pt x="14361" y="44376"/>
                </a:cubicBezTo>
                <a:cubicBezTo>
                  <a:pt x="14437" y="44186"/>
                  <a:pt x="14722" y="44319"/>
                  <a:pt x="14856" y="44110"/>
                </a:cubicBezTo>
                <a:cubicBezTo>
                  <a:pt x="14894" y="44281"/>
                  <a:pt x="15008" y="44072"/>
                  <a:pt x="15179" y="44148"/>
                </a:cubicBezTo>
                <a:cubicBezTo>
                  <a:pt x="15179" y="44072"/>
                  <a:pt x="15179" y="44015"/>
                  <a:pt x="15274" y="44015"/>
                </a:cubicBezTo>
                <a:cubicBezTo>
                  <a:pt x="15293" y="44072"/>
                  <a:pt x="15217" y="44110"/>
                  <a:pt x="15293" y="44110"/>
                </a:cubicBezTo>
                <a:cubicBezTo>
                  <a:pt x="15293" y="44091"/>
                  <a:pt x="15293" y="44053"/>
                  <a:pt x="15350" y="44053"/>
                </a:cubicBezTo>
                <a:cubicBezTo>
                  <a:pt x="15388" y="44034"/>
                  <a:pt x="15426" y="44034"/>
                  <a:pt x="15388" y="43996"/>
                </a:cubicBezTo>
                <a:cubicBezTo>
                  <a:pt x="15331" y="43920"/>
                  <a:pt x="15103" y="44072"/>
                  <a:pt x="15122" y="43882"/>
                </a:cubicBezTo>
                <a:cubicBezTo>
                  <a:pt x="15331" y="43767"/>
                  <a:pt x="15616" y="43882"/>
                  <a:pt x="15635" y="43615"/>
                </a:cubicBezTo>
                <a:cubicBezTo>
                  <a:pt x="15426" y="43767"/>
                  <a:pt x="15103" y="43863"/>
                  <a:pt x="14856" y="43786"/>
                </a:cubicBezTo>
                <a:cubicBezTo>
                  <a:pt x="14837" y="43977"/>
                  <a:pt x="14532" y="44015"/>
                  <a:pt x="14570" y="43901"/>
                </a:cubicBezTo>
                <a:cubicBezTo>
                  <a:pt x="14608" y="44053"/>
                  <a:pt x="14361" y="43805"/>
                  <a:pt x="14399" y="43996"/>
                </a:cubicBezTo>
                <a:close/>
                <a:moveTo>
                  <a:pt x="13829" y="44281"/>
                </a:moveTo>
                <a:cubicBezTo>
                  <a:pt x="13714" y="44395"/>
                  <a:pt x="13277" y="44357"/>
                  <a:pt x="13277" y="44547"/>
                </a:cubicBezTo>
                <a:cubicBezTo>
                  <a:pt x="13391" y="44528"/>
                  <a:pt x="13372" y="44680"/>
                  <a:pt x="13543" y="44604"/>
                </a:cubicBezTo>
                <a:cubicBezTo>
                  <a:pt x="13562" y="44452"/>
                  <a:pt x="13829" y="44433"/>
                  <a:pt x="13829" y="44262"/>
                </a:cubicBezTo>
                <a:close/>
                <a:moveTo>
                  <a:pt x="43406" y="40705"/>
                </a:moveTo>
                <a:cubicBezTo>
                  <a:pt x="43501" y="40686"/>
                  <a:pt x="43900" y="40610"/>
                  <a:pt x="43691" y="40572"/>
                </a:cubicBezTo>
                <a:cubicBezTo>
                  <a:pt x="43558" y="40629"/>
                  <a:pt x="43463" y="40610"/>
                  <a:pt x="43444" y="40534"/>
                </a:cubicBezTo>
                <a:cubicBezTo>
                  <a:pt x="43558" y="40477"/>
                  <a:pt x="43653" y="40629"/>
                  <a:pt x="43615" y="40439"/>
                </a:cubicBezTo>
                <a:cubicBezTo>
                  <a:pt x="43520" y="40458"/>
                  <a:pt x="43444" y="40477"/>
                  <a:pt x="43368" y="40496"/>
                </a:cubicBezTo>
                <a:cubicBezTo>
                  <a:pt x="43387" y="40553"/>
                  <a:pt x="43387" y="40629"/>
                  <a:pt x="43406" y="40705"/>
                </a:cubicBezTo>
                <a:close/>
                <a:moveTo>
                  <a:pt x="42911" y="40971"/>
                </a:moveTo>
                <a:cubicBezTo>
                  <a:pt x="42911" y="41105"/>
                  <a:pt x="43025" y="41124"/>
                  <a:pt x="43178" y="41067"/>
                </a:cubicBezTo>
                <a:cubicBezTo>
                  <a:pt x="43159" y="40895"/>
                  <a:pt x="43349" y="40971"/>
                  <a:pt x="43482" y="41009"/>
                </a:cubicBezTo>
                <a:cubicBezTo>
                  <a:pt x="43463" y="40933"/>
                  <a:pt x="43482" y="40895"/>
                  <a:pt x="43501" y="40838"/>
                </a:cubicBezTo>
                <a:cubicBezTo>
                  <a:pt x="43330" y="40781"/>
                  <a:pt x="43140" y="41047"/>
                  <a:pt x="42911" y="40971"/>
                </a:cubicBezTo>
                <a:close/>
                <a:moveTo>
                  <a:pt x="46792" y="42113"/>
                </a:moveTo>
                <a:cubicBezTo>
                  <a:pt x="46982" y="42075"/>
                  <a:pt x="47020" y="41960"/>
                  <a:pt x="47248" y="41960"/>
                </a:cubicBezTo>
                <a:cubicBezTo>
                  <a:pt x="47134" y="41770"/>
                  <a:pt x="46773" y="41903"/>
                  <a:pt x="46792" y="42113"/>
                </a:cubicBezTo>
                <a:close/>
                <a:moveTo>
                  <a:pt x="41751" y="43425"/>
                </a:moveTo>
                <a:cubicBezTo>
                  <a:pt x="42017" y="43368"/>
                  <a:pt x="42341" y="43311"/>
                  <a:pt x="42512" y="43197"/>
                </a:cubicBezTo>
                <a:cubicBezTo>
                  <a:pt x="42493" y="43140"/>
                  <a:pt x="42493" y="43064"/>
                  <a:pt x="42417" y="43064"/>
                </a:cubicBezTo>
                <a:cubicBezTo>
                  <a:pt x="42322" y="43368"/>
                  <a:pt x="41865" y="43178"/>
                  <a:pt x="41751" y="434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rot="-9000180">
            <a:off x="7544340" y="90563"/>
            <a:ext cx="2470255" cy="681398"/>
          </a:xfrm>
          <a:custGeom>
            <a:avLst/>
            <a:gdLst/>
            <a:ahLst/>
            <a:cxnLst/>
            <a:rect l="l" t="t" r="r" b="b"/>
            <a:pathLst>
              <a:path w="141915" h="39146" extrusionOk="0">
                <a:moveTo>
                  <a:pt x="24613" y="3120"/>
                </a:moveTo>
                <a:cubicBezTo>
                  <a:pt x="25013" y="3063"/>
                  <a:pt x="25393" y="3006"/>
                  <a:pt x="25812" y="2968"/>
                </a:cubicBezTo>
                <a:cubicBezTo>
                  <a:pt x="25793" y="2892"/>
                  <a:pt x="25716" y="2873"/>
                  <a:pt x="25735" y="2758"/>
                </a:cubicBezTo>
                <a:cubicBezTo>
                  <a:pt x="26135" y="2663"/>
                  <a:pt x="26706" y="2682"/>
                  <a:pt x="27067" y="2549"/>
                </a:cubicBezTo>
                <a:cubicBezTo>
                  <a:pt x="26972" y="2549"/>
                  <a:pt x="26839" y="2568"/>
                  <a:pt x="26877" y="2454"/>
                </a:cubicBezTo>
                <a:cubicBezTo>
                  <a:pt x="27010" y="2188"/>
                  <a:pt x="27542" y="2511"/>
                  <a:pt x="27733" y="2340"/>
                </a:cubicBezTo>
                <a:cubicBezTo>
                  <a:pt x="27580" y="2359"/>
                  <a:pt x="27485" y="2340"/>
                  <a:pt x="27466" y="2245"/>
                </a:cubicBezTo>
                <a:cubicBezTo>
                  <a:pt x="27676" y="2283"/>
                  <a:pt x="27676" y="2169"/>
                  <a:pt x="27733" y="2093"/>
                </a:cubicBezTo>
                <a:lnTo>
                  <a:pt x="28189" y="2093"/>
                </a:lnTo>
                <a:cubicBezTo>
                  <a:pt x="28551" y="1826"/>
                  <a:pt x="28874" y="1769"/>
                  <a:pt x="29464" y="1731"/>
                </a:cubicBezTo>
                <a:cubicBezTo>
                  <a:pt x="31347" y="1579"/>
                  <a:pt x="34124" y="1027"/>
                  <a:pt x="36558" y="799"/>
                </a:cubicBezTo>
                <a:cubicBezTo>
                  <a:pt x="37719" y="685"/>
                  <a:pt x="38841" y="571"/>
                  <a:pt x="39963" y="495"/>
                </a:cubicBezTo>
                <a:cubicBezTo>
                  <a:pt x="43463" y="229"/>
                  <a:pt x="46601" y="305"/>
                  <a:pt x="49854" y="134"/>
                </a:cubicBezTo>
                <a:cubicBezTo>
                  <a:pt x="52422" y="324"/>
                  <a:pt x="56074" y="0"/>
                  <a:pt x="58356" y="229"/>
                </a:cubicBezTo>
                <a:cubicBezTo>
                  <a:pt x="57748" y="400"/>
                  <a:pt x="56835" y="210"/>
                  <a:pt x="56492" y="324"/>
                </a:cubicBezTo>
                <a:cubicBezTo>
                  <a:pt x="56188" y="438"/>
                  <a:pt x="56720" y="438"/>
                  <a:pt x="56435" y="324"/>
                </a:cubicBezTo>
                <a:cubicBezTo>
                  <a:pt x="56036" y="191"/>
                  <a:pt x="55237" y="400"/>
                  <a:pt x="54894" y="533"/>
                </a:cubicBezTo>
                <a:cubicBezTo>
                  <a:pt x="57576" y="590"/>
                  <a:pt x="61495" y="438"/>
                  <a:pt x="64272" y="647"/>
                </a:cubicBezTo>
                <a:lnTo>
                  <a:pt x="64994" y="647"/>
                </a:lnTo>
                <a:cubicBezTo>
                  <a:pt x="65356" y="704"/>
                  <a:pt x="64728" y="704"/>
                  <a:pt x="64595" y="685"/>
                </a:cubicBezTo>
                <a:cubicBezTo>
                  <a:pt x="61019" y="609"/>
                  <a:pt x="57633" y="723"/>
                  <a:pt x="53772" y="951"/>
                </a:cubicBezTo>
                <a:cubicBezTo>
                  <a:pt x="56549" y="1047"/>
                  <a:pt x="61114" y="951"/>
                  <a:pt x="64272" y="1161"/>
                </a:cubicBezTo>
                <a:cubicBezTo>
                  <a:pt x="63682" y="1389"/>
                  <a:pt x="61989" y="913"/>
                  <a:pt x="61209" y="1256"/>
                </a:cubicBezTo>
                <a:cubicBezTo>
                  <a:pt x="61247" y="1237"/>
                  <a:pt x="61362" y="1275"/>
                  <a:pt x="61342" y="1313"/>
                </a:cubicBezTo>
                <a:cubicBezTo>
                  <a:pt x="60315" y="1408"/>
                  <a:pt x="58851" y="1142"/>
                  <a:pt x="58223" y="1408"/>
                </a:cubicBezTo>
                <a:cubicBezTo>
                  <a:pt x="59250" y="1465"/>
                  <a:pt x="61152" y="1617"/>
                  <a:pt x="62141" y="1674"/>
                </a:cubicBezTo>
                <a:cubicBezTo>
                  <a:pt x="63016" y="1731"/>
                  <a:pt x="62294" y="1674"/>
                  <a:pt x="61875" y="1769"/>
                </a:cubicBezTo>
                <a:cubicBezTo>
                  <a:pt x="62522" y="1883"/>
                  <a:pt x="63910" y="1750"/>
                  <a:pt x="64671" y="1940"/>
                </a:cubicBezTo>
                <a:cubicBezTo>
                  <a:pt x="64196" y="2055"/>
                  <a:pt x="63073" y="1674"/>
                  <a:pt x="63130" y="2188"/>
                </a:cubicBezTo>
                <a:cubicBezTo>
                  <a:pt x="64557" y="2264"/>
                  <a:pt x="65774" y="2321"/>
                  <a:pt x="67125" y="2397"/>
                </a:cubicBezTo>
                <a:cubicBezTo>
                  <a:pt x="66935" y="2378"/>
                  <a:pt x="66897" y="2416"/>
                  <a:pt x="66992" y="2492"/>
                </a:cubicBezTo>
                <a:cubicBezTo>
                  <a:pt x="66687" y="2530"/>
                  <a:pt x="66478" y="2492"/>
                  <a:pt x="66326" y="2397"/>
                </a:cubicBezTo>
                <a:cubicBezTo>
                  <a:pt x="66383" y="2644"/>
                  <a:pt x="65660" y="2435"/>
                  <a:pt x="65394" y="2663"/>
                </a:cubicBezTo>
                <a:cubicBezTo>
                  <a:pt x="65907" y="2701"/>
                  <a:pt x="66725" y="2758"/>
                  <a:pt x="66916" y="2873"/>
                </a:cubicBezTo>
                <a:cubicBezTo>
                  <a:pt x="66782" y="2892"/>
                  <a:pt x="66478" y="2796"/>
                  <a:pt x="66459" y="2911"/>
                </a:cubicBezTo>
                <a:cubicBezTo>
                  <a:pt x="67296" y="2987"/>
                  <a:pt x="68361" y="2892"/>
                  <a:pt x="69046" y="3063"/>
                </a:cubicBezTo>
                <a:cubicBezTo>
                  <a:pt x="65622" y="2968"/>
                  <a:pt x="62198" y="3063"/>
                  <a:pt x="59079" y="3177"/>
                </a:cubicBezTo>
                <a:cubicBezTo>
                  <a:pt x="59079" y="3177"/>
                  <a:pt x="59079" y="3063"/>
                  <a:pt x="59022" y="3063"/>
                </a:cubicBezTo>
                <a:cubicBezTo>
                  <a:pt x="58680" y="3082"/>
                  <a:pt x="58128" y="3158"/>
                  <a:pt x="57633" y="3120"/>
                </a:cubicBezTo>
                <a:cubicBezTo>
                  <a:pt x="57690" y="3234"/>
                  <a:pt x="57443" y="3348"/>
                  <a:pt x="57424" y="3234"/>
                </a:cubicBezTo>
                <a:cubicBezTo>
                  <a:pt x="57671" y="3139"/>
                  <a:pt x="57101" y="3158"/>
                  <a:pt x="56835" y="3177"/>
                </a:cubicBezTo>
                <a:cubicBezTo>
                  <a:pt x="56854" y="3329"/>
                  <a:pt x="56606" y="3310"/>
                  <a:pt x="56758" y="3424"/>
                </a:cubicBezTo>
                <a:cubicBezTo>
                  <a:pt x="56911" y="3405"/>
                  <a:pt x="57272" y="3272"/>
                  <a:pt x="57291" y="3424"/>
                </a:cubicBezTo>
                <a:cubicBezTo>
                  <a:pt x="56873" y="3614"/>
                  <a:pt x="56112" y="3272"/>
                  <a:pt x="55826" y="3633"/>
                </a:cubicBezTo>
                <a:cubicBezTo>
                  <a:pt x="55427" y="3557"/>
                  <a:pt x="55009" y="3766"/>
                  <a:pt x="54837" y="3690"/>
                </a:cubicBezTo>
                <a:cubicBezTo>
                  <a:pt x="54894" y="3671"/>
                  <a:pt x="54971" y="3690"/>
                  <a:pt x="54971" y="3633"/>
                </a:cubicBezTo>
                <a:cubicBezTo>
                  <a:pt x="54476" y="3690"/>
                  <a:pt x="53734" y="3862"/>
                  <a:pt x="53582" y="3633"/>
                </a:cubicBezTo>
                <a:cubicBezTo>
                  <a:pt x="53506" y="3652"/>
                  <a:pt x="53392" y="3862"/>
                  <a:pt x="53506" y="3843"/>
                </a:cubicBezTo>
                <a:cubicBezTo>
                  <a:pt x="53943" y="3900"/>
                  <a:pt x="54381" y="3728"/>
                  <a:pt x="54571" y="3900"/>
                </a:cubicBezTo>
                <a:cubicBezTo>
                  <a:pt x="53943" y="3938"/>
                  <a:pt x="53087" y="3938"/>
                  <a:pt x="52308" y="4109"/>
                </a:cubicBezTo>
                <a:cubicBezTo>
                  <a:pt x="52422" y="4204"/>
                  <a:pt x="52574" y="4033"/>
                  <a:pt x="52441" y="4204"/>
                </a:cubicBezTo>
                <a:cubicBezTo>
                  <a:pt x="52251" y="4280"/>
                  <a:pt x="51395" y="4185"/>
                  <a:pt x="50919" y="4318"/>
                </a:cubicBezTo>
                <a:cubicBezTo>
                  <a:pt x="50995" y="4432"/>
                  <a:pt x="51185" y="4185"/>
                  <a:pt x="51185" y="4413"/>
                </a:cubicBezTo>
                <a:cubicBezTo>
                  <a:pt x="50748" y="4432"/>
                  <a:pt x="50501" y="4356"/>
                  <a:pt x="50310" y="4356"/>
                </a:cubicBezTo>
                <a:cubicBezTo>
                  <a:pt x="50406" y="4603"/>
                  <a:pt x="50919" y="4584"/>
                  <a:pt x="51185" y="4679"/>
                </a:cubicBezTo>
                <a:cubicBezTo>
                  <a:pt x="50919" y="4679"/>
                  <a:pt x="50367" y="4660"/>
                  <a:pt x="50520" y="4832"/>
                </a:cubicBezTo>
                <a:cubicBezTo>
                  <a:pt x="50177" y="4718"/>
                  <a:pt x="49302" y="4832"/>
                  <a:pt x="48922" y="4889"/>
                </a:cubicBezTo>
                <a:cubicBezTo>
                  <a:pt x="49683" y="5041"/>
                  <a:pt x="50691" y="4699"/>
                  <a:pt x="51908" y="4984"/>
                </a:cubicBezTo>
                <a:cubicBezTo>
                  <a:pt x="52422" y="4851"/>
                  <a:pt x="53316" y="4927"/>
                  <a:pt x="53715" y="4775"/>
                </a:cubicBezTo>
                <a:cubicBezTo>
                  <a:pt x="53601" y="4775"/>
                  <a:pt x="53468" y="4794"/>
                  <a:pt x="53449" y="4718"/>
                </a:cubicBezTo>
                <a:cubicBezTo>
                  <a:pt x="54514" y="5022"/>
                  <a:pt x="55047" y="4775"/>
                  <a:pt x="56302" y="4984"/>
                </a:cubicBezTo>
                <a:cubicBezTo>
                  <a:pt x="54932" y="5022"/>
                  <a:pt x="54096" y="4965"/>
                  <a:pt x="52574" y="5079"/>
                </a:cubicBezTo>
                <a:cubicBezTo>
                  <a:pt x="54514" y="5212"/>
                  <a:pt x="57120" y="4927"/>
                  <a:pt x="58756" y="5193"/>
                </a:cubicBezTo>
                <a:cubicBezTo>
                  <a:pt x="58870" y="5098"/>
                  <a:pt x="59364" y="5060"/>
                  <a:pt x="59555" y="5193"/>
                </a:cubicBezTo>
                <a:cubicBezTo>
                  <a:pt x="58185" y="5174"/>
                  <a:pt x="56644" y="5269"/>
                  <a:pt x="55427" y="5193"/>
                </a:cubicBezTo>
                <a:cubicBezTo>
                  <a:pt x="55408" y="5364"/>
                  <a:pt x="55085" y="5307"/>
                  <a:pt x="55104" y="5497"/>
                </a:cubicBezTo>
                <a:cubicBezTo>
                  <a:pt x="55256" y="5383"/>
                  <a:pt x="55389" y="5573"/>
                  <a:pt x="55560" y="5440"/>
                </a:cubicBezTo>
                <a:cubicBezTo>
                  <a:pt x="55427" y="5516"/>
                  <a:pt x="55256" y="5364"/>
                  <a:pt x="55427" y="5345"/>
                </a:cubicBezTo>
                <a:cubicBezTo>
                  <a:pt x="55560" y="5383"/>
                  <a:pt x="55617" y="5478"/>
                  <a:pt x="55769" y="5497"/>
                </a:cubicBezTo>
                <a:cubicBezTo>
                  <a:pt x="55769" y="5440"/>
                  <a:pt x="55712" y="5440"/>
                  <a:pt x="55693" y="5402"/>
                </a:cubicBezTo>
                <a:cubicBezTo>
                  <a:pt x="55941" y="5459"/>
                  <a:pt x="55826" y="5478"/>
                  <a:pt x="56093" y="5497"/>
                </a:cubicBezTo>
                <a:cubicBezTo>
                  <a:pt x="55979" y="5250"/>
                  <a:pt x="56245" y="5516"/>
                  <a:pt x="56435" y="5497"/>
                </a:cubicBezTo>
                <a:cubicBezTo>
                  <a:pt x="56416" y="5440"/>
                  <a:pt x="56321" y="5383"/>
                  <a:pt x="56492" y="5402"/>
                </a:cubicBezTo>
                <a:cubicBezTo>
                  <a:pt x="56625" y="5402"/>
                  <a:pt x="56454" y="5478"/>
                  <a:pt x="56568" y="5497"/>
                </a:cubicBezTo>
                <a:cubicBezTo>
                  <a:pt x="58166" y="5478"/>
                  <a:pt x="59935" y="5611"/>
                  <a:pt x="61285" y="5402"/>
                </a:cubicBezTo>
                <a:cubicBezTo>
                  <a:pt x="60677" y="5364"/>
                  <a:pt x="60296" y="5497"/>
                  <a:pt x="59954" y="5345"/>
                </a:cubicBezTo>
                <a:cubicBezTo>
                  <a:pt x="60429" y="5402"/>
                  <a:pt x="61438" y="5193"/>
                  <a:pt x="61419" y="5497"/>
                </a:cubicBezTo>
                <a:cubicBezTo>
                  <a:pt x="61875" y="5250"/>
                  <a:pt x="61970" y="5402"/>
                  <a:pt x="62408" y="5497"/>
                </a:cubicBezTo>
                <a:cubicBezTo>
                  <a:pt x="62275" y="5307"/>
                  <a:pt x="62921" y="5345"/>
                  <a:pt x="62807" y="5497"/>
                </a:cubicBezTo>
                <a:cubicBezTo>
                  <a:pt x="62997" y="5269"/>
                  <a:pt x="63245" y="5402"/>
                  <a:pt x="63606" y="5345"/>
                </a:cubicBezTo>
                <a:cubicBezTo>
                  <a:pt x="63644" y="5592"/>
                  <a:pt x="63016" y="5326"/>
                  <a:pt x="62940" y="5497"/>
                </a:cubicBezTo>
                <a:cubicBezTo>
                  <a:pt x="67505" y="5707"/>
                  <a:pt x="72413" y="5840"/>
                  <a:pt x="77149" y="6163"/>
                </a:cubicBezTo>
                <a:cubicBezTo>
                  <a:pt x="75817" y="6182"/>
                  <a:pt x="74942" y="6125"/>
                  <a:pt x="73231" y="6125"/>
                </a:cubicBezTo>
                <a:cubicBezTo>
                  <a:pt x="72850" y="6125"/>
                  <a:pt x="72318" y="6087"/>
                  <a:pt x="72032" y="6277"/>
                </a:cubicBezTo>
                <a:cubicBezTo>
                  <a:pt x="72565" y="6315"/>
                  <a:pt x="73250" y="6239"/>
                  <a:pt x="73573" y="6429"/>
                </a:cubicBezTo>
                <a:cubicBezTo>
                  <a:pt x="73383" y="6410"/>
                  <a:pt x="72964" y="6296"/>
                  <a:pt x="72774" y="6486"/>
                </a:cubicBezTo>
                <a:cubicBezTo>
                  <a:pt x="73097" y="6486"/>
                  <a:pt x="73478" y="6448"/>
                  <a:pt x="73630" y="6582"/>
                </a:cubicBezTo>
                <a:cubicBezTo>
                  <a:pt x="72603" y="6620"/>
                  <a:pt x="71728" y="6391"/>
                  <a:pt x="71043" y="6582"/>
                </a:cubicBezTo>
                <a:cubicBezTo>
                  <a:pt x="72432" y="6696"/>
                  <a:pt x="74277" y="6715"/>
                  <a:pt x="75760" y="6791"/>
                </a:cubicBezTo>
                <a:cubicBezTo>
                  <a:pt x="75551" y="6886"/>
                  <a:pt x="75228" y="6753"/>
                  <a:pt x="74961" y="6886"/>
                </a:cubicBezTo>
                <a:cubicBezTo>
                  <a:pt x="78176" y="7095"/>
                  <a:pt x="80782" y="7723"/>
                  <a:pt x="83140" y="7514"/>
                </a:cubicBezTo>
                <a:cubicBezTo>
                  <a:pt x="83140" y="7571"/>
                  <a:pt x="83121" y="7666"/>
                  <a:pt x="83197" y="7666"/>
                </a:cubicBezTo>
                <a:cubicBezTo>
                  <a:pt x="84814" y="7666"/>
                  <a:pt x="87572" y="7856"/>
                  <a:pt x="88713" y="7932"/>
                </a:cubicBezTo>
                <a:cubicBezTo>
                  <a:pt x="88675" y="7932"/>
                  <a:pt x="88637" y="7970"/>
                  <a:pt x="88713" y="7970"/>
                </a:cubicBezTo>
                <a:cubicBezTo>
                  <a:pt x="88866" y="7989"/>
                  <a:pt x="89474" y="7932"/>
                  <a:pt x="89303" y="8027"/>
                </a:cubicBezTo>
                <a:lnTo>
                  <a:pt x="88523" y="8027"/>
                </a:lnTo>
                <a:cubicBezTo>
                  <a:pt x="88428" y="8027"/>
                  <a:pt x="88371" y="8008"/>
                  <a:pt x="88314" y="7970"/>
                </a:cubicBezTo>
                <a:cubicBezTo>
                  <a:pt x="88200" y="8027"/>
                  <a:pt x="88200" y="8179"/>
                  <a:pt x="87991" y="8141"/>
                </a:cubicBezTo>
                <a:cubicBezTo>
                  <a:pt x="87877" y="8141"/>
                  <a:pt x="87953" y="7989"/>
                  <a:pt x="87858" y="7970"/>
                </a:cubicBezTo>
                <a:cubicBezTo>
                  <a:pt x="87858" y="8160"/>
                  <a:pt x="87287" y="8141"/>
                  <a:pt x="86983" y="8141"/>
                </a:cubicBezTo>
                <a:cubicBezTo>
                  <a:pt x="86013" y="8141"/>
                  <a:pt x="83711" y="8065"/>
                  <a:pt x="82665" y="8027"/>
                </a:cubicBezTo>
                <a:cubicBezTo>
                  <a:pt x="82798" y="8141"/>
                  <a:pt x="82627" y="8331"/>
                  <a:pt x="82532" y="8236"/>
                </a:cubicBezTo>
                <a:cubicBezTo>
                  <a:pt x="82589" y="8217"/>
                  <a:pt x="82608" y="8198"/>
                  <a:pt x="82608" y="8141"/>
                </a:cubicBezTo>
                <a:cubicBezTo>
                  <a:pt x="82284" y="8312"/>
                  <a:pt x="82075" y="7970"/>
                  <a:pt x="81999" y="8331"/>
                </a:cubicBezTo>
                <a:cubicBezTo>
                  <a:pt x="82094" y="8331"/>
                  <a:pt x="82494" y="8331"/>
                  <a:pt x="82265" y="8389"/>
                </a:cubicBezTo>
                <a:cubicBezTo>
                  <a:pt x="81581" y="8522"/>
                  <a:pt x="81181" y="8312"/>
                  <a:pt x="80611" y="8503"/>
                </a:cubicBezTo>
                <a:cubicBezTo>
                  <a:pt x="81467" y="8465"/>
                  <a:pt x="82322" y="8598"/>
                  <a:pt x="82931" y="8541"/>
                </a:cubicBezTo>
                <a:cubicBezTo>
                  <a:pt x="82893" y="8560"/>
                  <a:pt x="82798" y="8541"/>
                  <a:pt x="82798" y="8598"/>
                </a:cubicBezTo>
                <a:cubicBezTo>
                  <a:pt x="86298" y="8921"/>
                  <a:pt x="89703" y="8712"/>
                  <a:pt x="93488" y="9168"/>
                </a:cubicBezTo>
                <a:cubicBezTo>
                  <a:pt x="91262" y="9149"/>
                  <a:pt x="87724" y="8731"/>
                  <a:pt x="86184" y="9073"/>
                </a:cubicBezTo>
                <a:cubicBezTo>
                  <a:pt x="87534" y="9111"/>
                  <a:pt x="88124" y="9244"/>
                  <a:pt x="89246" y="9168"/>
                </a:cubicBezTo>
                <a:cubicBezTo>
                  <a:pt x="89341" y="9283"/>
                  <a:pt x="89075" y="9359"/>
                  <a:pt x="89246" y="9378"/>
                </a:cubicBezTo>
                <a:cubicBezTo>
                  <a:pt x="89665" y="9435"/>
                  <a:pt x="89836" y="9359"/>
                  <a:pt x="90102" y="9530"/>
                </a:cubicBezTo>
                <a:cubicBezTo>
                  <a:pt x="88504" y="9568"/>
                  <a:pt x="86868" y="9378"/>
                  <a:pt x="85594" y="9378"/>
                </a:cubicBezTo>
                <a:cubicBezTo>
                  <a:pt x="85556" y="9644"/>
                  <a:pt x="85233" y="9378"/>
                  <a:pt x="85119" y="9587"/>
                </a:cubicBezTo>
                <a:cubicBezTo>
                  <a:pt x="85613" y="9644"/>
                  <a:pt x="86621" y="9644"/>
                  <a:pt x="86926" y="9739"/>
                </a:cubicBezTo>
                <a:cubicBezTo>
                  <a:pt x="86830" y="9739"/>
                  <a:pt x="86849" y="9815"/>
                  <a:pt x="86849" y="9891"/>
                </a:cubicBezTo>
                <a:cubicBezTo>
                  <a:pt x="86450" y="9758"/>
                  <a:pt x="85138" y="9891"/>
                  <a:pt x="84529" y="9834"/>
                </a:cubicBezTo>
                <a:cubicBezTo>
                  <a:pt x="84586" y="9834"/>
                  <a:pt x="84662" y="9834"/>
                  <a:pt x="84662" y="9796"/>
                </a:cubicBezTo>
                <a:cubicBezTo>
                  <a:pt x="83901" y="9758"/>
                  <a:pt x="83369" y="9720"/>
                  <a:pt x="82931" y="9796"/>
                </a:cubicBezTo>
                <a:cubicBezTo>
                  <a:pt x="83064" y="9796"/>
                  <a:pt x="83159" y="9815"/>
                  <a:pt x="83197" y="9891"/>
                </a:cubicBezTo>
                <a:cubicBezTo>
                  <a:pt x="82741" y="9834"/>
                  <a:pt x="82056" y="9796"/>
                  <a:pt x="81543" y="9986"/>
                </a:cubicBezTo>
                <a:cubicBezTo>
                  <a:pt x="82646" y="9986"/>
                  <a:pt x="83274" y="10024"/>
                  <a:pt x="83939" y="10196"/>
                </a:cubicBezTo>
                <a:cubicBezTo>
                  <a:pt x="84738" y="10119"/>
                  <a:pt x="86355" y="10119"/>
                  <a:pt x="87059" y="10310"/>
                </a:cubicBezTo>
                <a:cubicBezTo>
                  <a:pt x="86070" y="10196"/>
                  <a:pt x="84586" y="10329"/>
                  <a:pt x="83197" y="10253"/>
                </a:cubicBezTo>
                <a:cubicBezTo>
                  <a:pt x="83331" y="10253"/>
                  <a:pt x="83426" y="10215"/>
                  <a:pt x="83464" y="10157"/>
                </a:cubicBezTo>
                <a:cubicBezTo>
                  <a:pt x="82570" y="10424"/>
                  <a:pt x="81790" y="10100"/>
                  <a:pt x="80820" y="10348"/>
                </a:cubicBezTo>
                <a:cubicBezTo>
                  <a:pt x="81371" y="10462"/>
                  <a:pt x="82246" y="10348"/>
                  <a:pt x="82665" y="10557"/>
                </a:cubicBezTo>
                <a:cubicBezTo>
                  <a:pt x="85195" y="10367"/>
                  <a:pt x="88561" y="10538"/>
                  <a:pt x="90977" y="10766"/>
                </a:cubicBezTo>
                <a:cubicBezTo>
                  <a:pt x="91681" y="10519"/>
                  <a:pt x="92099" y="10690"/>
                  <a:pt x="92974" y="10614"/>
                </a:cubicBezTo>
                <a:cubicBezTo>
                  <a:pt x="92670" y="10823"/>
                  <a:pt x="92518" y="10842"/>
                  <a:pt x="92175" y="10709"/>
                </a:cubicBezTo>
                <a:cubicBezTo>
                  <a:pt x="92175" y="10785"/>
                  <a:pt x="92251" y="10785"/>
                  <a:pt x="92232" y="10880"/>
                </a:cubicBezTo>
                <a:cubicBezTo>
                  <a:pt x="92042" y="10842"/>
                  <a:pt x="91947" y="10747"/>
                  <a:pt x="91776" y="10709"/>
                </a:cubicBezTo>
                <a:cubicBezTo>
                  <a:pt x="91795" y="10785"/>
                  <a:pt x="91852" y="10804"/>
                  <a:pt x="91776" y="10880"/>
                </a:cubicBezTo>
                <a:cubicBezTo>
                  <a:pt x="91567" y="10785"/>
                  <a:pt x="91091" y="10861"/>
                  <a:pt x="91167" y="10709"/>
                </a:cubicBezTo>
                <a:cubicBezTo>
                  <a:pt x="90711" y="10994"/>
                  <a:pt x="89760" y="10633"/>
                  <a:pt x="89303" y="10880"/>
                </a:cubicBezTo>
                <a:cubicBezTo>
                  <a:pt x="90045" y="10975"/>
                  <a:pt x="91776" y="10937"/>
                  <a:pt x="92442" y="11070"/>
                </a:cubicBezTo>
                <a:cubicBezTo>
                  <a:pt x="92042" y="11166"/>
                  <a:pt x="91376" y="11032"/>
                  <a:pt x="91110" y="11242"/>
                </a:cubicBezTo>
                <a:cubicBezTo>
                  <a:pt x="91414" y="11242"/>
                  <a:pt x="91357" y="11280"/>
                  <a:pt x="91643" y="11242"/>
                </a:cubicBezTo>
                <a:cubicBezTo>
                  <a:pt x="90425" y="11451"/>
                  <a:pt x="89037" y="11013"/>
                  <a:pt x="87915" y="11280"/>
                </a:cubicBezTo>
                <a:cubicBezTo>
                  <a:pt x="87991" y="11166"/>
                  <a:pt x="87610" y="11109"/>
                  <a:pt x="87648" y="11185"/>
                </a:cubicBezTo>
                <a:cubicBezTo>
                  <a:pt x="87648" y="11261"/>
                  <a:pt x="87839" y="11204"/>
                  <a:pt x="87858" y="11280"/>
                </a:cubicBezTo>
                <a:cubicBezTo>
                  <a:pt x="87648" y="11337"/>
                  <a:pt x="87610" y="11242"/>
                  <a:pt x="87515" y="11185"/>
                </a:cubicBezTo>
                <a:cubicBezTo>
                  <a:pt x="87458" y="11508"/>
                  <a:pt x="86754" y="11375"/>
                  <a:pt x="86583" y="11280"/>
                </a:cubicBezTo>
                <a:cubicBezTo>
                  <a:pt x="86983" y="11185"/>
                  <a:pt x="86964" y="11185"/>
                  <a:pt x="87382" y="11280"/>
                </a:cubicBezTo>
                <a:cubicBezTo>
                  <a:pt x="87401" y="11013"/>
                  <a:pt x="86906" y="11147"/>
                  <a:pt x="86716" y="11128"/>
                </a:cubicBezTo>
                <a:cubicBezTo>
                  <a:pt x="85708" y="10994"/>
                  <a:pt x="84757" y="10975"/>
                  <a:pt x="83806" y="11032"/>
                </a:cubicBezTo>
                <a:cubicBezTo>
                  <a:pt x="83863" y="11013"/>
                  <a:pt x="83939" y="11032"/>
                  <a:pt x="83939" y="10975"/>
                </a:cubicBezTo>
                <a:cubicBezTo>
                  <a:pt x="83216" y="10956"/>
                  <a:pt x="82303" y="10975"/>
                  <a:pt x="82018" y="10918"/>
                </a:cubicBezTo>
                <a:cubicBezTo>
                  <a:pt x="81980" y="11032"/>
                  <a:pt x="81752" y="10994"/>
                  <a:pt x="81676" y="11070"/>
                </a:cubicBezTo>
                <a:cubicBezTo>
                  <a:pt x="82627" y="11337"/>
                  <a:pt x="84453" y="10975"/>
                  <a:pt x="85004" y="11280"/>
                </a:cubicBezTo>
                <a:cubicBezTo>
                  <a:pt x="84833" y="11413"/>
                  <a:pt x="84947" y="11204"/>
                  <a:pt x="84738" y="11223"/>
                </a:cubicBezTo>
                <a:cubicBezTo>
                  <a:pt x="84738" y="11299"/>
                  <a:pt x="84643" y="11299"/>
                  <a:pt x="84662" y="11394"/>
                </a:cubicBezTo>
                <a:lnTo>
                  <a:pt x="85061" y="11394"/>
                </a:lnTo>
                <a:lnTo>
                  <a:pt x="85061" y="11185"/>
                </a:lnTo>
                <a:cubicBezTo>
                  <a:pt x="85746" y="11261"/>
                  <a:pt x="86051" y="11109"/>
                  <a:pt x="86526" y="11337"/>
                </a:cubicBezTo>
                <a:cubicBezTo>
                  <a:pt x="86051" y="11546"/>
                  <a:pt x="85537" y="11166"/>
                  <a:pt x="85138" y="11337"/>
                </a:cubicBezTo>
                <a:cubicBezTo>
                  <a:pt x="85214" y="11337"/>
                  <a:pt x="85176" y="11394"/>
                  <a:pt x="85138" y="11432"/>
                </a:cubicBezTo>
                <a:cubicBezTo>
                  <a:pt x="87078" y="11489"/>
                  <a:pt x="89855" y="11926"/>
                  <a:pt x="91643" y="11907"/>
                </a:cubicBezTo>
                <a:cubicBezTo>
                  <a:pt x="91567" y="11907"/>
                  <a:pt x="91548" y="12002"/>
                  <a:pt x="91643" y="12002"/>
                </a:cubicBezTo>
                <a:cubicBezTo>
                  <a:pt x="93069" y="12060"/>
                  <a:pt x="95085" y="12307"/>
                  <a:pt x="96550" y="12269"/>
                </a:cubicBezTo>
                <a:cubicBezTo>
                  <a:pt x="96740" y="12516"/>
                  <a:pt x="97653" y="12288"/>
                  <a:pt x="97824" y="12478"/>
                </a:cubicBezTo>
                <a:cubicBezTo>
                  <a:pt x="97501" y="12535"/>
                  <a:pt x="97159" y="12364"/>
                  <a:pt x="97026" y="12478"/>
                </a:cubicBezTo>
                <a:cubicBezTo>
                  <a:pt x="97178" y="12649"/>
                  <a:pt x="97748" y="12478"/>
                  <a:pt x="98091" y="12687"/>
                </a:cubicBezTo>
                <a:cubicBezTo>
                  <a:pt x="97330" y="12668"/>
                  <a:pt x="96873" y="12535"/>
                  <a:pt x="96227" y="12573"/>
                </a:cubicBezTo>
                <a:cubicBezTo>
                  <a:pt x="96341" y="12573"/>
                  <a:pt x="96398" y="12535"/>
                  <a:pt x="96417" y="12478"/>
                </a:cubicBezTo>
                <a:cubicBezTo>
                  <a:pt x="95466" y="12383"/>
                  <a:pt x="95085" y="12516"/>
                  <a:pt x="94306" y="12364"/>
                </a:cubicBezTo>
                <a:cubicBezTo>
                  <a:pt x="94287" y="12421"/>
                  <a:pt x="94401" y="12459"/>
                  <a:pt x="94306" y="12478"/>
                </a:cubicBezTo>
                <a:cubicBezTo>
                  <a:pt x="94325" y="12212"/>
                  <a:pt x="94096" y="12440"/>
                  <a:pt x="93963" y="12421"/>
                </a:cubicBezTo>
                <a:cubicBezTo>
                  <a:pt x="93412" y="12345"/>
                  <a:pt x="92575" y="12212"/>
                  <a:pt x="92042" y="12212"/>
                </a:cubicBezTo>
                <a:cubicBezTo>
                  <a:pt x="91947" y="12212"/>
                  <a:pt x="91966" y="12326"/>
                  <a:pt x="91909" y="12326"/>
                </a:cubicBezTo>
                <a:cubicBezTo>
                  <a:pt x="91605" y="12288"/>
                  <a:pt x="91281" y="12136"/>
                  <a:pt x="90977" y="12117"/>
                </a:cubicBezTo>
                <a:cubicBezTo>
                  <a:pt x="89684" y="12021"/>
                  <a:pt x="88314" y="12002"/>
                  <a:pt x="87059" y="12117"/>
                </a:cubicBezTo>
                <a:cubicBezTo>
                  <a:pt x="87173" y="12098"/>
                  <a:pt x="87230" y="12174"/>
                  <a:pt x="87116" y="12212"/>
                </a:cubicBezTo>
                <a:cubicBezTo>
                  <a:pt x="86983" y="12060"/>
                  <a:pt x="86773" y="12307"/>
                  <a:pt x="86659" y="12212"/>
                </a:cubicBezTo>
                <a:cubicBezTo>
                  <a:pt x="86678" y="12136"/>
                  <a:pt x="86374" y="12021"/>
                  <a:pt x="86127" y="12155"/>
                </a:cubicBezTo>
                <a:cubicBezTo>
                  <a:pt x="86355" y="12193"/>
                  <a:pt x="86355" y="12212"/>
                  <a:pt x="86127" y="12307"/>
                </a:cubicBezTo>
                <a:cubicBezTo>
                  <a:pt x="87819" y="12383"/>
                  <a:pt x="89931" y="12516"/>
                  <a:pt x="91643" y="12630"/>
                </a:cubicBezTo>
                <a:cubicBezTo>
                  <a:pt x="91338" y="12858"/>
                  <a:pt x="90597" y="12535"/>
                  <a:pt x="90311" y="12668"/>
                </a:cubicBezTo>
                <a:cubicBezTo>
                  <a:pt x="91091" y="12820"/>
                  <a:pt x="92194" y="12763"/>
                  <a:pt x="93107" y="12934"/>
                </a:cubicBezTo>
                <a:cubicBezTo>
                  <a:pt x="93069" y="12934"/>
                  <a:pt x="93031" y="12934"/>
                  <a:pt x="93031" y="12992"/>
                </a:cubicBezTo>
                <a:cubicBezTo>
                  <a:pt x="93069" y="12992"/>
                  <a:pt x="93107" y="12992"/>
                  <a:pt x="93107" y="13049"/>
                </a:cubicBezTo>
                <a:cubicBezTo>
                  <a:pt x="91871" y="12782"/>
                  <a:pt x="90787" y="12973"/>
                  <a:pt x="89855" y="12877"/>
                </a:cubicBezTo>
                <a:cubicBezTo>
                  <a:pt x="89836" y="13030"/>
                  <a:pt x="89703" y="13125"/>
                  <a:pt x="89588" y="13049"/>
                </a:cubicBezTo>
                <a:cubicBezTo>
                  <a:pt x="89341" y="13030"/>
                  <a:pt x="89817" y="12896"/>
                  <a:pt x="89588" y="12877"/>
                </a:cubicBezTo>
                <a:cubicBezTo>
                  <a:pt x="89284" y="12763"/>
                  <a:pt x="89227" y="13087"/>
                  <a:pt x="89189" y="12992"/>
                </a:cubicBezTo>
                <a:cubicBezTo>
                  <a:pt x="89246" y="12820"/>
                  <a:pt x="89227" y="12839"/>
                  <a:pt x="89056" y="12782"/>
                </a:cubicBezTo>
                <a:cubicBezTo>
                  <a:pt x="89056" y="12915"/>
                  <a:pt x="89170" y="12934"/>
                  <a:pt x="88980" y="12992"/>
                </a:cubicBezTo>
                <a:cubicBezTo>
                  <a:pt x="88980" y="12934"/>
                  <a:pt x="88999" y="12839"/>
                  <a:pt x="88923" y="12839"/>
                </a:cubicBezTo>
                <a:cubicBezTo>
                  <a:pt x="88923" y="12954"/>
                  <a:pt x="88885" y="13049"/>
                  <a:pt x="88790" y="13087"/>
                </a:cubicBezTo>
                <a:cubicBezTo>
                  <a:pt x="88428" y="12877"/>
                  <a:pt x="87724" y="12954"/>
                  <a:pt x="87458" y="12992"/>
                </a:cubicBezTo>
                <a:cubicBezTo>
                  <a:pt x="87439" y="13049"/>
                  <a:pt x="87743" y="13087"/>
                  <a:pt x="87515" y="13144"/>
                </a:cubicBezTo>
                <a:cubicBezTo>
                  <a:pt x="87477" y="12992"/>
                  <a:pt x="87420" y="13220"/>
                  <a:pt x="87325" y="13201"/>
                </a:cubicBezTo>
                <a:cubicBezTo>
                  <a:pt x="87211" y="13068"/>
                  <a:pt x="87401" y="13011"/>
                  <a:pt x="87249" y="12934"/>
                </a:cubicBezTo>
                <a:cubicBezTo>
                  <a:pt x="87040" y="12973"/>
                  <a:pt x="86926" y="12915"/>
                  <a:pt x="86849" y="12839"/>
                </a:cubicBezTo>
                <a:lnTo>
                  <a:pt x="86849" y="12992"/>
                </a:lnTo>
                <a:cubicBezTo>
                  <a:pt x="86374" y="12934"/>
                  <a:pt x="85841" y="12820"/>
                  <a:pt x="85461" y="12992"/>
                </a:cubicBezTo>
                <a:cubicBezTo>
                  <a:pt x="85157" y="12839"/>
                  <a:pt x="84719" y="12820"/>
                  <a:pt x="84605" y="12992"/>
                </a:cubicBezTo>
                <a:cubicBezTo>
                  <a:pt x="84890" y="13087"/>
                  <a:pt x="85727" y="12915"/>
                  <a:pt x="85860" y="13144"/>
                </a:cubicBezTo>
                <a:cubicBezTo>
                  <a:pt x="85708" y="13125"/>
                  <a:pt x="84928" y="12992"/>
                  <a:pt x="84719" y="13201"/>
                </a:cubicBezTo>
                <a:cubicBezTo>
                  <a:pt x="85385" y="13144"/>
                  <a:pt x="85822" y="13315"/>
                  <a:pt x="86526" y="13144"/>
                </a:cubicBezTo>
                <a:cubicBezTo>
                  <a:pt x="86298" y="13144"/>
                  <a:pt x="86108" y="13125"/>
                  <a:pt x="85993" y="13049"/>
                </a:cubicBezTo>
                <a:cubicBezTo>
                  <a:pt x="86260" y="12992"/>
                  <a:pt x="86545" y="13106"/>
                  <a:pt x="86659" y="13049"/>
                </a:cubicBezTo>
                <a:cubicBezTo>
                  <a:pt x="86735" y="13258"/>
                  <a:pt x="86773" y="13182"/>
                  <a:pt x="86926" y="13296"/>
                </a:cubicBezTo>
                <a:cubicBezTo>
                  <a:pt x="87116" y="13220"/>
                  <a:pt x="86887" y="13106"/>
                  <a:pt x="87116" y="13087"/>
                </a:cubicBezTo>
                <a:cubicBezTo>
                  <a:pt x="87173" y="13258"/>
                  <a:pt x="87382" y="13296"/>
                  <a:pt x="87648" y="13296"/>
                </a:cubicBezTo>
                <a:cubicBezTo>
                  <a:pt x="87667" y="13239"/>
                  <a:pt x="87629" y="13144"/>
                  <a:pt x="87724" y="13144"/>
                </a:cubicBezTo>
                <a:cubicBezTo>
                  <a:pt x="88390" y="13505"/>
                  <a:pt x="89436" y="13182"/>
                  <a:pt x="90368" y="13505"/>
                </a:cubicBezTo>
                <a:cubicBezTo>
                  <a:pt x="89779" y="13429"/>
                  <a:pt x="89798" y="13524"/>
                  <a:pt x="89170" y="13448"/>
                </a:cubicBezTo>
                <a:lnTo>
                  <a:pt x="89170" y="13600"/>
                </a:lnTo>
                <a:cubicBezTo>
                  <a:pt x="88752" y="13505"/>
                  <a:pt x="87896" y="13638"/>
                  <a:pt x="88181" y="13505"/>
                </a:cubicBezTo>
                <a:cubicBezTo>
                  <a:pt x="87667" y="13562"/>
                  <a:pt x="87287" y="13524"/>
                  <a:pt x="86849" y="13448"/>
                </a:cubicBezTo>
                <a:cubicBezTo>
                  <a:pt x="86127" y="13733"/>
                  <a:pt x="84966" y="13353"/>
                  <a:pt x="84586" y="13714"/>
                </a:cubicBezTo>
                <a:cubicBezTo>
                  <a:pt x="84947" y="13676"/>
                  <a:pt x="85252" y="13771"/>
                  <a:pt x="85461" y="13714"/>
                </a:cubicBezTo>
                <a:cubicBezTo>
                  <a:pt x="85556" y="13905"/>
                  <a:pt x="85233" y="13752"/>
                  <a:pt x="85252" y="13867"/>
                </a:cubicBezTo>
                <a:cubicBezTo>
                  <a:pt x="85537" y="13867"/>
                  <a:pt x="85271" y="13905"/>
                  <a:pt x="85252" y="13981"/>
                </a:cubicBezTo>
                <a:cubicBezTo>
                  <a:pt x="85499" y="13962"/>
                  <a:pt x="85461" y="13886"/>
                  <a:pt x="85594" y="14019"/>
                </a:cubicBezTo>
                <a:cubicBezTo>
                  <a:pt x="85670" y="13962"/>
                  <a:pt x="85670" y="13847"/>
                  <a:pt x="85651" y="13714"/>
                </a:cubicBezTo>
                <a:cubicBezTo>
                  <a:pt x="86070" y="13943"/>
                  <a:pt x="86640" y="13600"/>
                  <a:pt x="86926" y="13924"/>
                </a:cubicBezTo>
                <a:cubicBezTo>
                  <a:pt x="86488" y="13867"/>
                  <a:pt x="85993" y="13828"/>
                  <a:pt x="85727" y="13924"/>
                </a:cubicBezTo>
                <a:cubicBezTo>
                  <a:pt x="85955" y="13943"/>
                  <a:pt x="86127" y="14019"/>
                  <a:pt x="86317" y="14076"/>
                </a:cubicBezTo>
                <a:cubicBezTo>
                  <a:pt x="86583" y="13886"/>
                  <a:pt x="87040" y="14095"/>
                  <a:pt x="87515" y="14133"/>
                </a:cubicBezTo>
                <a:cubicBezTo>
                  <a:pt x="87572" y="14114"/>
                  <a:pt x="87591" y="14095"/>
                  <a:pt x="87572" y="14019"/>
                </a:cubicBezTo>
                <a:cubicBezTo>
                  <a:pt x="88010" y="14133"/>
                  <a:pt x="89227" y="13943"/>
                  <a:pt x="89436" y="14228"/>
                </a:cubicBezTo>
                <a:cubicBezTo>
                  <a:pt x="87591" y="14114"/>
                  <a:pt x="86545" y="14323"/>
                  <a:pt x="84586" y="14133"/>
                </a:cubicBezTo>
                <a:cubicBezTo>
                  <a:pt x="84662" y="14114"/>
                  <a:pt x="84776" y="14133"/>
                  <a:pt x="84795" y="14076"/>
                </a:cubicBezTo>
                <a:cubicBezTo>
                  <a:pt x="84567" y="14114"/>
                  <a:pt x="84529" y="14000"/>
                  <a:pt x="84320" y="14019"/>
                </a:cubicBezTo>
                <a:cubicBezTo>
                  <a:pt x="84320" y="14114"/>
                  <a:pt x="84339" y="14209"/>
                  <a:pt x="84187" y="14171"/>
                </a:cubicBezTo>
                <a:cubicBezTo>
                  <a:pt x="84110" y="14171"/>
                  <a:pt x="84129" y="14095"/>
                  <a:pt x="84053" y="14076"/>
                </a:cubicBezTo>
                <a:cubicBezTo>
                  <a:pt x="83464" y="14190"/>
                  <a:pt x="82684" y="14190"/>
                  <a:pt x="81942" y="14171"/>
                </a:cubicBezTo>
                <a:cubicBezTo>
                  <a:pt x="81676" y="14171"/>
                  <a:pt x="81143" y="14000"/>
                  <a:pt x="81067" y="14285"/>
                </a:cubicBezTo>
                <a:cubicBezTo>
                  <a:pt x="81276" y="14095"/>
                  <a:pt x="81847" y="14456"/>
                  <a:pt x="81676" y="14228"/>
                </a:cubicBezTo>
                <a:cubicBezTo>
                  <a:pt x="81885" y="14380"/>
                  <a:pt x="82037" y="14228"/>
                  <a:pt x="82265" y="14323"/>
                </a:cubicBezTo>
                <a:cubicBezTo>
                  <a:pt x="82189" y="14361"/>
                  <a:pt x="82113" y="14380"/>
                  <a:pt x="82075" y="14437"/>
                </a:cubicBezTo>
                <a:lnTo>
                  <a:pt x="82399" y="14437"/>
                </a:lnTo>
                <a:lnTo>
                  <a:pt x="82399" y="14285"/>
                </a:lnTo>
                <a:lnTo>
                  <a:pt x="83121" y="14285"/>
                </a:lnTo>
                <a:cubicBezTo>
                  <a:pt x="83235" y="14475"/>
                  <a:pt x="82836" y="14285"/>
                  <a:pt x="82931" y="14494"/>
                </a:cubicBezTo>
                <a:cubicBezTo>
                  <a:pt x="83730" y="14418"/>
                  <a:pt x="84263" y="14570"/>
                  <a:pt x="84985" y="14494"/>
                </a:cubicBezTo>
                <a:lnTo>
                  <a:pt x="84985" y="14703"/>
                </a:lnTo>
                <a:cubicBezTo>
                  <a:pt x="83121" y="14684"/>
                  <a:pt x="81409" y="14722"/>
                  <a:pt x="79602" y="14741"/>
                </a:cubicBezTo>
                <a:cubicBezTo>
                  <a:pt x="82189" y="14932"/>
                  <a:pt x="83711" y="14665"/>
                  <a:pt x="85461" y="15008"/>
                </a:cubicBezTo>
                <a:cubicBezTo>
                  <a:pt x="85613" y="14932"/>
                  <a:pt x="85594" y="15027"/>
                  <a:pt x="85727" y="14913"/>
                </a:cubicBezTo>
                <a:cubicBezTo>
                  <a:pt x="85727" y="15046"/>
                  <a:pt x="85974" y="14989"/>
                  <a:pt x="86051" y="15065"/>
                </a:cubicBezTo>
                <a:cubicBezTo>
                  <a:pt x="86184" y="14970"/>
                  <a:pt x="86317" y="14894"/>
                  <a:pt x="86526" y="14856"/>
                </a:cubicBezTo>
                <a:cubicBezTo>
                  <a:pt x="86621" y="15065"/>
                  <a:pt x="86868" y="14818"/>
                  <a:pt x="87116" y="15008"/>
                </a:cubicBezTo>
                <a:cubicBezTo>
                  <a:pt x="86926" y="15046"/>
                  <a:pt x="86583" y="14951"/>
                  <a:pt x="86526" y="15065"/>
                </a:cubicBezTo>
                <a:cubicBezTo>
                  <a:pt x="86735" y="15046"/>
                  <a:pt x="86926" y="15046"/>
                  <a:pt x="86983" y="15160"/>
                </a:cubicBezTo>
                <a:cubicBezTo>
                  <a:pt x="87477" y="14932"/>
                  <a:pt x="88143" y="15236"/>
                  <a:pt x="88713" y="15065"/>
                </a:cubicBezTo>
                <a:cubicBezTo>
                  <a:pt x="88637" y="14989"/>
                  <a:pt x="88086" y="15046"/>
                  <a:pt x="88238" y="14951"/>
                </a:cubicBezTo>
                <a:cubicBezTo>
                  <a:pt x="90102" y="14970"/>
                  <a:pt x="92727" y="14799"/>
                  <a:pt x="94743" y="15103"/>
                </a:cubicBezTo>
                <a:cubicBezTo>
                  <a:pt x="94172" y="15179"/>
                  <a:pt x="93659" y="15122"/>
                  <a:pt x="93164" y="15160"/>
                </a:cubicBezTo>
                <a:cubicBezTo>
                  <a:pt x="94134" y="15293"/>
                  <a:pt x="95827" y="15426"/>
                  <a:pt x="96683" y="15274"/>
                </a:cubicBezTo>
                <a:cubicBezTo>
                  <a:pt x="96969" y="15407"/>
                  <a:pt x="97577" y="15350"/>
                  <a:pt x="98148" y="15369"/>
                </a:cubicBezTo>
                <a:cubicBezTo>
                  <a:pt x="98414" y="15388"/>
                  <a:pt x="99422" y="15350"/>
                  <a:pt x="99270" y="15578"/>
                </a:cubicBezTo>
                <a:cubicBezTo>
                  <a:pt x="98224" y="15502"/>
                  <a:pt x="96036" y="15426"/>
                  <a:pt x="94686" y="15426"/>
                </a:cubicBezTo>
                <a:cubicBezTo>
                  <a:pt x="94933" y="15426"/>
                  <a:pt x="95143" y="15445"/>
                  <a:pt x="95276" y="15521"/>
                </a:cubicBezTo>
                <a:cubicBezTo>
                  <a:pt x="94096" y="15578"/>
                  <a:pt x="92556" y="15312"/>
                  <a:pt x="91433" y="15578"/>
                </a:cubicBezTo>
                <a:cubicBezTo>
                  <a:pt x="93012" y="15483"/>
                  <a:pt x="94762" y="15807"/>
                  <a:pt x="96151" y="15521"/>
                </a:cubicBezTo>
                <a:cubicBezTo>
                  <a:pt x="96474" y="15826"/>
                  <a:pt x="97083" y="15635"/>
                  <a:pt x="97482" y="15635"/>
                </a:cubicBezTo>
                <a:cubicBezTo>
                  <a:pt x="98566" y="15616"/>
                  <a:pt x="99612" y="15826"/>
                  <a:pt x="100659" y="15845"/>
                </a:cubicBezTo>
                <a:cubicBezTo>
                  <a:pt x="101895" y="15845"/>
                  <a:pt x="103112" y="15902"/>
                  <a:pt x="104520" y="16035"/>
                </a:cubicBezTo>
                <a:cubicBezTo>
                  <a:pt x="103949" y="16206"/>
                  <a:pt x="103283" y="15883"/>
                  <a:pt x="102656" y="16149"/>
                </a:cubicBezTo>
                <a:cubicBezTo>
                  <a:pt x="101838" y="16016"/>
                  <a:pt x="101800" y="15940"/>
                  <a:pt x="100925" y="16092"/>
                </a:cubicBezTo>
                <a:cubicBezTo>
                  <a:pt x="101210" y="16206"/>
                  <a:pt x="101781" y="16092"/>
                  <a:pt x="102066" y="16206"/>
                </a:cubicBezTo>
                <a:cubicBezTo>
                  <a:pt x="102161" y="16206"/>
                  <a:pt x="102313" y="16187"/>
                  <a:pt x="102332" y="16244"/>
                </a:cubicBezTo>
                <a:lnTo>
                  <a:pt x="101933" y="16244"/>
                </a:lnTo>
                <a:cubicBezTo>
                  <a:pt x="100640" y="16149"/>
                  <a:pt x="97862" y="16415"/>
                  <a:pt x="96607" y="16092"/>
                </a:cubicBezTo>
                <a:cubicBezTo>
                  <a:pt x="96607" y="16187"/>
                  <a:pt x="96683" y="16206"/>
                  <a:pt x="96683" y="16301"/>
                </a:cubicBezTo>
                <a:cubicBezTo>
                  <a:pt x="96721" y="16282"/>
                  <a:pt x="96930" y="16168"/>
                  <a:pt x="96949" y="16301"/>
                </a:cubicBezTo>
                <a:cubicBezTo>
                  <a:pt x="96436" y="16625"/>
                  <a:pt x="95618" y="16092"/>
                  <a:pt x="95028" y="16358"/>
                </a:cubicBezTo>
                <a:cubicBezTo>
                  <a:pt x="95808" y="16548"/>
                  <a:pt x="96740" y="16453"/>
                  <a:pt x="97482" y="16567"/>
                </a:cubicBezTo>
                <a:cubicBezTo>
                  <a:pt x="97235" y="16606"/>
                  <a:pt x="97064" y="16625"/>
                  <a:pt x="97349" y="16720"/>
                </a:cubicBezTo>
                <a:cubicBezTo>
                  <a:pt x="96227" y="16796"/>
                  <a:pt x="95827" y="16529"/>
                  <a:pt x="95295" y="16815"/>
                </a:cubicBezTo>
                <a:cubicBezTo>
                  <a:pt x="95390" y="16701"/>
                  <a:pt x="95922" y="16758"/>
                  <a:pt x="96151" y="16815"/>
                </a:cubicBezTo>
                <a:cubicBezTo>
                  <a:pt x="96056" y="16967"/>
                  <a:pt x="95884" y="16739"/>
                  <a:pt x="95827" y="16872"/>
                </a:cubicBezTo>
                <a:cubicBezTo>
                  <a:pt x="95941" y="16853"/>
                  <a:pt x="95960" y="16929"/>
                  <a:pt x="96094" y="16929"/>
                </a:cubicBezTo>
                <a:cubicBezTo>
                  <a:pt x="96208" y="16929"/>
                  <a:pt x="96341" y="16625"/>
                  <a:pt x="96360" y="16872"/>
                </a:cubicBezTo>
                <a:cubicBezTo>
                  <a:pt x="96113" y="16872"/>
                  <a:pt x="96360" y="16967"/>
                  <a:pt x="96151" y="17024"/>
                </a:cubicBezTo>
                <a:cubicBezTo>
                  <a:pt x="96284" y="17043"/>
                  <a:pt x="96550" y="16948"/>
                  <a:pt x="96493" y="17138"/>
                </a:cubicBezTo>
                <a:cubicBezTo>
                  <a:pt x="96208" y="17062"/>
                  <a:pt x="96056" y="17157"/>
                  <a:pt x="95884" y="17081"/>
                </a:cubicBezTo>
                <a:cubicBezTo>
                  <a:pt x="95998" y="17119"/>
                  <a:pt x="96170" y="16967"/>
                  <a:pt x="96017" y="16967"/>
                </a:cubicBezTo>
                <a:cubicBezTo>
                  <a:pt x="95865" y="17081"/>
                  <a:pt x="95941" y="16967"/>
                  <a:pt x="95827" y="16929"/>
                </a:cubicBezTo>
                <a:cubicBezTo>
                  <a:pt x="95637" y="17005"/>
                  <a:pt x="95846" y="17119"/>
                  <a:pt x="95618" y="17119"/>
                </a:cubicBezTo>
                <a:cubicBezTo>
                  <a:pt x="95599" y="17062"/>
                  <a:pt x="95637" y="16986"/>
                  <a:pt x="95561" y="16967"/>
                </a:cubicBezTo>
                <a:cubicBezTo>
                  <a:pt x="95352" y="17024"/>
                  <a:pt x="95219" y="16986"/>
                  <a:pt x="95162" y="17024"/>
                </a:cubicBezTo>
                <a:cubicBezTo>
                  <a:pt x="95200" y="17119"/>
                  <a:pt x="95466" y="17024"/>
                  <a:pt x="95485" y="17119"/>
                </a:cubicBezTo>
                <a:cubicBezTo>
                  <a:pt x="94781" y="17271"/>
                  <a:pt x="96379" y="17290"/>
                  <a:pt x="96550" y="17176"/>
                </a:cubicBezTo>
                <a:cubicBezTo>
                  <a:pt x="96835" y="17347"/>
                  <a:pt x="97292" y="17385"/>
                  <a:pt x="97539" y="17233"/>
                </a:cubicBezTo>
                <a:cubicBezTo>
                  <a:pt x="97901" y="17442"/>
                  <a:pt x="98566" y="17328"/>
                  <a:pt x="98871" y="17442"/>
                </a:cubicBezTo>
                <a:cubicBezTo>
                  <a:pt x="98604" y="17480"/>
                  <a:pt x="98566" y="17499"/>
                  <a:pt x="98414" y="17538"/>
                </a:cubicBezTo>
                <a:cubicBezTo>
                  <a:pt x="98928" y="17633"/>
                  <a:pt x="98890" y="17404"/>
                  <a:pt x="99270" y="17690"/>
                </a:cubicBezTo>
                <a:cubicBezTo>
                  <a:pt x="98452" y="17747"/>
                  <a:pt x="97406" y="17442"/>
                  <a:pt x="96607" y="17690"/>
                </a:cubicBezTo>
                <a:cubicBezTo>
                  <a:pt x="96094" y="17499"/>
                  <a:pt x="95580" y="17614"/>
                  <a:pt x="94952" y="17538"/>
                </a:cubicBezTo>
                <a:cubicBezTo>
                  <a:pt x="94800" y="17842"/>
                  <a:pt x="94990" y="17557"/>
                  <a:pt x="94762" y="17538"/>
                </a:cubicBezTo>
                <a:cubicBezTo>
                  <a:pt x="94610" y="17576"/>
                  <a:pt x="94838" y="17633"/>
                  <a:pt x="94686" y="17690"/>
                </a:cubicBezTo>
                <a:lnTo>
                  <a:pt x="93754" y="17690"/>
                </a:lnTo>
                <a:lnTo>
                  <a:pt x="93754" y="17899"/>
                </a:lnTo>
                <a:cubicBezTo>
                  <a:pt x="93374" y="17823"/>
                  <a:pt x="93183" y="18032"/>
                  <a:pt x="92898" y="17956"/>
                </a:cubicBezTo>
                <a:cubicBezTo>
                  <a:pt x="92841" y="17709"/>
                  <a:pt x="92993" y="17899"/>
                  <a:pt x="93031" y="17804"/>
                </a:cubicBezTo>
                <a:cubicBezTo>
                  <a:pt x="92955" y="17804"/>
                  <a:pt x="92955" y="17766"/>
                  <a:pt x="92898" y="17747"/>
                </a:cubicBezTo>
                <a:cubicBezTo>
                  <a:pt x="92803" y="17766"/>
                  <a:pt x="92841" y="17880"/>
                  <a:pt x="92822" y="17956"/>
                </a:cubicBezTo>
                <a:cubicBezTo>
                  <a:pt x="92404" y="18051"/>
                  <a:pt x="92346" y="17842"/>
                  <a:pt x="92042" y="18013"/>
                </a:cubicBezTo>
                <a:cubicBezTo>
                  <a:pt x="91985" y="17918"/>
                  <a:pt x="92232" y="17804"/>
                  <a:pt x="92042" y="17747"/>
                </a:cubicBezTo>
                <a:cubicBezTo>
                  <a:pt x="91966" y="17937"/>
                  <a:pt x="91947" y="17994"/>
                  <a:pt x="91776" y="18013"/>
                </a:cubicBezTo>
                <a:cubicBezTo>
                  <a:pt x="91776" y="18089"/>
                  <a:pt x="91947" y="18032"/>
                  <a:pt x="91966" y="18108"/>
                </a:cubicBezTo>
                <a:cubicBezTo>
                  <a:pt x="91719" y="18108"/>
                  <a:pt x="91757" y="18032"/>
                  <a:pt x="91643" y="18165"/>
                </a:cubicBezTo>
                <a:cubicBezTo>
                  <a:pt x="91605" y="18089"/>
                  <a:pt x="91719" y="17899"/>
                  <a:pt x="91567" y="17899"/>
                </a:cubicBezTo>
                <a:lnTo>
                  <a:pt x="91567" y="18108"/>
                </a:lnTo>
                <a:cubicBezTo>
                  <a:pt x="91376" y="18070"/>
                  <a:pt x="91338" y="18051"/>
                  <a:pt x="91243" y="18165"/>
                </a:cubicBezTo>
                <a:cubicBezTo>
                  <a:pt x="91224" y="17956"/>
                  <a:pt x="90768" y="17918"/>
                  <a:pt x="90768" y="18108"/>
                </a:cubicBezTo>
                <a:cubicBezTo>
                  <a:pt x="90768" y="18051"/>
                  <a:pt x="90787" y="17975"/>
                  <a:pt x="90711" y="17956"/>
                </a:cubicBezTo>
                <a:cubicBezTo>
                  <a:pt x="90616" y="17994"/>
                  <a:pt x="90692" y="18146"/>
                  <a:pt x="90578" y="18165"/>
                </a:cubicBezTo>
                <a:cubicBezTo>
                  <a:pt x="90425" y="17975"/>
                  <a:pt x="89893" y="18260"/>
                  <a:pt x="89436" y="18070"/>
                </a:cubicBezTo>
                <a:cubicBezTo>
                  <a:pt x="89607" y="18203"/>
                  <a:pt x="88923" y="18279"/>
                  <a:pt x="88980" y="18070"/>
                </a:cubicBezTo>
                <a:cubicBezTo>
                  <a:pt x="88904" y="18241"/>
                  <a:pt x="88523" y="18431"/>
                  <a:pt x="88504" y="18222"/>
                </a:cubicBezTo>
                <a:cubicBezTo>
                  <a:pt x="88390" y="18489"/>
                  <a:pt x="88238" y="18070"/>
                  <a:pt x="88048" y="18431"/>
                </a:cubicBezTo>
                <a:cubicBezTo>
                  <a:pt x="88029" y="18355"/>
                  <a:pt x="88048" y="18279"/>
                  <a:pt x="87972" y="18260"/>
                </a:cubicBezTo>
                <a:cubicBezTo>
                  <a:pt x="87629" y="18203"/>
                  <a:pt x="86849" y="18298"/>
                  <a:pt x="86526" y="18317"/>
                </a:cubicBezTo>
                <a:cubicBezTo>
                  <a:pt x="86507" y="18184"/>
                  <a:pt x="86488" y="18070"/>
                  <a:pt x="86393" y="18013"/>
                </a:cubicBezTo>
                <a:cubicBezTo>
                  <a:pt x="86412" y="18222"/>
                  <a:pt x="86412" y="18165"/>
                  <a:pt x="86393" y="18374"/>
                </a:cubicBezTo>
                <a:lnTo>
                  <a:pt x="86051" y="18374"/>
                </a:lnTo>
                <a:cubicBezTo>
                  <a:pt x="85993" y="18184"/>
                  <a:pt x="86279" y="18279"/>
                  <a:pt x="86317" y="18165"/>
                </a:cubicBezTo>
                <a:cubicBezTo>
                  <a:pt x="86032" y="18298"/>
                  <a:pt x="86051" y="18032"/>
                  <a:pt x="85860" y="18165"/>
                </a:cubicBezTo>
                <a:cubicBezTo>
                  <a:pt x="86184" y="18203"/>
                  <a:pt x="85784" y="18184"/>
                  <a:pt x="85784" y="18279"/>
                </a:cubicBezTo>
                <a:cubicBezTo>
                  <a:pt x="85898" y="18279"/>
                  <a:pt x="86013" y="18260"/>
                  <a:pt x="85993" y="18374"/>
                </a:cubicBezTo>
                <a:cubicBezTo>
                  <a:pt x="85708" y="18241"/>
                  <a:pt x="85689" y="18527"/>
                  <a:pt x="85461" y="18374"/>
                </a:cubicBezTo>
                <a:cubicBezTo>
                  <a:pt x="85556" y="18336"/>
                  <a:pt x="85575" y="18260"/>
                  <a:pt x="85594" y="18165"/>
                </a:cubicBezTo>
                <a:cubicBezTo>
                  <a:pt x="85423" y="18241"/>
                  <a:pt x="85385" y="18146"/>
                  <a:pt x="85328" y="18222"/>
                </a:cubicBezTo>
                <a:cubicBezTo>
                  <a:pt x="85309" y="18317"/>
                  <a:pt x="85328" y="18374"/>
                  <a:pt x="85385" y="18431"/>
                </a:cubicBezTo>
                <a:cubicBezTo>
                  <a:pt x="85100" y="18336"/>
                  <a:pt x="84643" y="18451"/>
                  <a:pt x="84529" y="18470"/>
                </a:cubicBezTo>
                <a:cubicBezTo>
                  <a:pt x="85366" y="18527"/>
                  <a:pt x="85936" y="18470"/>
                  <a:pt x="86450" y="18584"/>
                </a:cubicBezTo>
                <a:cubicBezTo>
                  <a:pt x="86545" y="18546"/>
                  <a:pt x="86469" y="18374"/>
                  <a:pt x="86583" y="18374"/>
                </a:cubicBezTo>
                <a:cubicBezTo>
                  <a:pt x="86469" y="18622"/>
                  <a:pt x="86887" y="18431"/>
                  <a:pt x="86792" y="18679"/>
                </a:cubicBezTo>
                <a:cubicBezTo>
                  <a:pt x="86374" y="18660"/>
                  <a:pt x="85841" y="18736"/>
                  <a:pt x="85328" y="18736"/>
                </a:cubicBezTo>
                <a:cubicBezTo>
                  <a:pt x="85023" y="18736"/>
                  <a:pt x="84529" y="18622"/>
                  <a:pt x="84396" y="18679"/>
                </a:cubicBezTo>
                <a:cubicBezTo>
                  <a:pt x="84129" y="18812"/>
                  <a:pt x="84586" y="18888"/>
                  <a:pt x="84187" y="18679"/>
                </a:cubicBezTo>
                <a:cubicBezTo>
                  <a:pt x="84358" y="18812"/>
                  <a:pt x="84072" y="18793"/>
                  <a:pt x="83996" y="18736"/>
                </a:cubicBezTo>
                <a:cubicBezTo>
                  <a:pt x="84053" y="18717"/>
                  <a:pt x="84129" y="18736"/>
                  <a:pt x="84129" y="18679"/>
                </a:cubicBezTo>
                <a:cubicBezTo>
                  <a:pt x="84015" y="18679"/>
                  <a:pt x="83920" y="18698"/>
                  <a:pt x="83863" y="18736"/>
                </a:cubicBezTo>
                <a:cubicBezTo>
                  <a:pt x="83749" y="18698"/>
                  <a:pt x="83863" y="18489"/>
                  <a:pt x="83730" y="18470"/>
                </a:cubicBezTo>
                <a:cubicBezTo>
                  <a:pt x="83426" y="18926"/>
                  <a:pt x="82665" y="18412"/>
                  <a:pt x="82265" y="18793"/>
                </a:cubicBezTo>
                <a:cubicBezTo>
                  <a:pt x="82189" y="18660"/>
                  <a:pt x="82303" y="18622"/>
                  <a:pt x="82208" y="18584"/>
                </a:cubicBezTo>
                <a:cubicBezTo>
                  <a:pt x="81980" y="18565"/>
                  <a:pt x="81790" y="18470"/>
                  <a:pt x="81676" y="18641"/>
                </a:cubicBezTo>
                <a:cubicBezTo>
                  <a:pt x="81752" y="18660"/>
                  <a:pt x="81828" y="18679"/>
                  <a:pt x="81866" y="18736"/>
                </a:cubicBezTo>
                <a:cubicBezTo>
                  <a:pt x="81600" y="18698"/>
                  <a:pt x="81600" y="18641"/>
                  <a:pt x="81409" y="18641"/>
                </a:cubicBezTo>
                <a:cubicBezTo>
                  <a:pt x="81409" y="18717"/>
                  <a:pt x="81657" y="18850"/>
                  <a:pt x="81467" y="18888"/>
                </a:cubicBezTo>
                <a:cubicBezTo>
                  <a:pt x="81409" y="18736"/>
                  <a:pt x="81295" y="18945"/>
                  <a:pt x="81200" y="18945"/>
                </a:cubicBezTo>
                <a:cubicBezTo>
                  <a:pt x="81200" y="18888"/>
                  <a:pt x="81219" y="18793"/>
                  <a:pt x="81143" y="18793"/>
                </a:cubicBezTo>
                <a:cubicBezTo>
                  <a:pt x="80953" y="18888"/>
                  <a:pt x="81010" y="18983"/>
                  <a:pt x="80877" y="18793"/>
                </a:cubicBezTo>
                <a:cubicBezTo>
                  <a:pt x="80706" y="18774"/>
                  <a:pt x="80915" y="19021"/>
                  <a:pt x="80668" y="18945"/>
                </a:cubicBezTo>
                <a:cubicBezTo>
                  <a:pt x="80592" y="18850"/>
                  <a:pt x="80668" y="18641"/>
                  <a:pt x="80344" y="18641"/>
                </a:cubicBezTo>
                <a:cubicBezTo>
                  <a:pt x="80306" y="18755"/>
                  <a:pt x="80649" y="18869"/>
                  <a:pt x="80477" y="18945"/>
                </a:cubicBezTo>
                <a:cubicBezTo>
                  <a:pt x="80477" y="18907"/>
                  <a:pt x="80458" y="18888"/>
                  <a:pt x="80401" y="18888"/>
                </a:cubicBezTo>
                <a:cubicBezTo>
                  <a:pt x="80401" y="18926"/>
                  <a:pt x="80401" y="18945"/>
                  <a:pt x="80344" y="18945"/>
                </a:cubicBezTo>
                <a:cubicBezTo>
                  <a:pt x="80477" y="18431"/>
                  <a:pt x="79488" y="18565"/>
                  <a:pt x="79545" y="18793"/>
                </a:cubicBezTo>
                <a:cubicBezTo>
                  <a:pt x="79355" y="18793"/>
                  <a:pt x="79317" y="18698"/>
                  <a:pt x="79203" y="18641"/>
                </a:cubicBezTo>
                <a:cubicBezTo>
                  <a:pt x="79222" y="18774"/>
                  <a:pt x="79355" y="18812"/>
                  <a:pt x="79070" y="18793"/>
                </a:cubicBezTo>
                <a:cubicBezTo>
                  <a:pt x="78899" y="18812"/>
                  <a:pt x="79241" y="18603"/>
                  <a:pt x="79013" y="18584"/>
                </a:cubicBezTo>
                <a:cubicBezTo>
                  <a:pt x="78823" y="18717"/>
                  <a:pt x="78613" y="18603"/>
                  <a:pt x="78537" y="18641"/>
                </a:cubicBezTo>
                <a:cubicBezTo>
                  <a:pt x="78480" y="18736"/>
                  <a:pt x="78537" y="18850"/>
                  <a:pt x="78423" y="19002"/>
                </a:cubicBezTo>
                <a:cubicBezTo>
                  <a:pt x="78138" y="19059"/>
                  <a:pt x="78005" y="18964"/>
                  <a:pt x="77624" y="19002"/>
                </a:cubicBezTo>
                <a:cubicBezTo>
                  <a:pt x="77681" y="18831"/>
                  <a:pt x="77662" y="18850"/>
                  <a:pt x="77491" y="18793"/>
                </a:cubicBezTo>
                <a:cubicBezTo>
                  <a:pt x="77320" y="18888"/>
                  <a:pt x="77738" y="19021"/>
                  <a:pt x="77358" y="19040"/>
                </a:cubicBezTo>
                <a:cubicBezTo>
                  <a:pt x="77168" y="19078"/>
                  <a:pt x="77396" y="18812"/>
                  <a:pt x="77225" y="18850"/>
                </a:cubicBezTo>
                <a:cubicBezTo>
                  <a:pt x="76921" y="19135"/>
                  <a:pt x="76274" y="18850"/>
                  <a:pt x="75950" y="19154"/>
                </a:cubicBezTo>
                <a:cubicBezTo>
                  <a:pt x="76312" y="19135"/>
                  <a:pt x="77206" y="19097"/>
                  <a:pt x="77282" y="19097"/>
                </a:cubicBezTo>
                <a:cubicBezTo>
                  <a:pt x="77929" y="19192"/>
                  <a:pt x="78975" y="19021"/>
                  <a:pt x="80078" y="19002"/>
                </a:cubicBezTo>
                <a:cubicBezTo>
                  <a:pt x="81505" y="18964"/>
                  <a:pt x="82950" y="19021"/>
                  <a:pt x="83863" y="19002"/>
                </a:cubicBezTo>
                <a:cubicBezTo>
                  <a:pt x="84282" y="18983"/>
                  <a:pt x="85404" y="18831"/>
                  <a:pt x="85061" y="19059"/>
                </a:cubicBezTo>
                <a:cubicBezTo>
                  <a:pt x="85233" y="19116"/>
                  <a:pt x="85290" y="18831"/>
                  <a:pt x="85385" y="19002"/>
                </a:cubicBezTo>
                <a:cubicBezTo>
                  <a:pt x="85556" y="19154"/>
                  <a:pt x="86678" y="18736"/>
                  <a:pt x="87040" y="19002"/>
                </a:cubicBezTo>
                <a:cubicBezTo>
                  <a:pt x="86716" y="19002"/>
                  <a:pt x="86431" y="18983"/>
                  <a:pt x="86317" y="19059"/>
                </a:cubicBezTo>
                <a:cubicBezTo>
                  <a:pt x="90178" y="19211"/>
                  <a:pt x="94325" y="18926"/>
                  <a:pt x="98547" y="19097"/>
                </a:cubicBezTo>
                <a:cubicBezTo>
                  <a:pt x="98699" y="19325"/>
                  <a:pt x="99898" y="19078"/>
                  <a:pt x="100259" y="19306"/>
                </a:cubicBezTo>
                <a:cubicBezTo>
                  <a:pt x="99993" y="19402"/>
                  <a:pt x="99650" y="19440"/>
                  <a:pt x="99460" y="19249"/>
                </a:cubicBezTo>
                <a:lnTo>
                  <a:pt x="99460" y="19516"/>
                </a:lnTo>
                <a:cubicBezTo>
                  <a:pt x="99365" y="19497"/>
                  <a:pt x="99118" y="19573"/>
                  <a:pt x="99137" y="19459"/>
                </a:cubicBezTo>
                <a:cubicBezTo>
                  <a:pt x="99213" y="19459"/>
                  <a:pt x="99289" y="19459"/>
                  <a:pt x="99270" y="19364"/>
                </a:cubicBezTo>
                <a:cubicBezTo>
                  <a:pt x="98985" y="19325"/>
                  <a:pt x="98852" y="19440"/>
                  <a:pt x="99061" y="19516"/>
                </a:cubicBezTo>
                <a:cubicBezTo>
                  <a:pt x="98737" y="19611"/>
                  <a:pt x="98890" y="19344"/>
                  <a:pt x="98661" y="19364"/>
                </a:cubicBezTo>
                <a:cubicBezTo>
                  <a:pt x="98661" y="19421"/>
                  <a:pt x="98680" y="19516"/>
                  <a:pt x="98604" y="19516"/>
                </a:cubicBezTo>
                <a:cubicBezTo>
                  <a:pt x="98585" y="19459"/>
                  <a:pt x="98604" y="19344"/>
                  <a:pt x="98528" y="19364"/>
                </a:cubicBezTo>
                <a:cubicBezTo>
                  <a:pt x="98091" y="19402"/>
                  <a:pt x="98015" y="19440"/>
                  <a:pt x="97539" y="19459"/>
                </a:cubicBezTo>
                <a:cubicBezTo>
                  <a:pt x="97520" y="19383"/>
                  <a:pt x="97615" y="19211"/>
                  <a:pt x="97406" y="19249"/>
                </a:cubicBezTo>
                <a:cubicBezTo>
                  <a:pt x="97577" y="19497"/>
                  <a:pt x="96303" y="19383"/>
                  <a:pt x="96740" y="19249"/>
                </a:cubicBezTo>
                <a:cubicBezTo>
                  <a:pt x="95998" y="19478"/>
                  <a:pt x="94667" y="19192"/>
                  <a:pt x="94287" y="19421"/>
                </a:cubicBezTo>
                <a:cubicBezTo>
                  <a:pt x="93164" y="19249"/>
                  <a:pt x="92175" y="19383"/>
                  <a:pt x="90692" y="19364"/>
                </a:cubicBezTo>
                <a:cubicBezTo>
                  <a:pt x="90768" y="19421"/>
                  <a:pt x="90806" y="19516"/>
                  <a:pt x="90901" y="19573"/>
                </a:cubicBezTo>
                <a:cubicBezTo>
                  <a:pt x="91034" y="19554"/>
                  <a:pt x="90958" y="19364"/>
                  <a:pt x="91167" y="19421"/>
                </a:cubicBezTo>
                <a:cubicBezTo>
                  <a:pt x="91319" y="19497"/>
                  <a:pt x="91034" y="19573"/>
                  <a:pt x="91300" y="19573"/>
                </a:cubicBezTo>
                <a:cubicBezTo>
                  <a:pt x="91433" y="19554"/>
                  <a:pt x="91205" y="19421"/>
                  <a:pt x="91433" y="19421"/>
                </a:cubicBezTo>
                <a:cubicBezTo>
                  <a:pt x="91452" y="19497"/>
                  <a:pt x="91414" y="19611"/>
                  <a:pt x="91491" y="19611"/>
                </a:cubicBezTo>
                <a:cubicBezTo>
                  <a:pt x="91719" y="19497"/>
                  <a:pt x="91719" y="19459"/>
                  <a:pt x="91890" y="19611"/>
                </a:cubicBezTo>
                <a:cubicBezTo>
                  <a:pt x="91909" y="19554"/>
                  <a:pt x="91890" y="19478"/>
                  <a:pt x="91966" y="19459"/>
                </a:cubicBezTo>
                <a:cubicBezTo>
                  <a:pt x="91966" y="19554"/>
                  <a:pt x="92156" y="19497"/>
                  <a:pt x="92156" y="19573"/>
                </a:cubicBezTo>
                <a:cubicBezTo>
                  <a:pt x="92137" y="19573"/>
                  <a:pt x="92061" y="19782"/>
                  <a:pt x="92156" y="19820"/>
                </a:cubicBezTo>
                <a:cubicBezTo>
                  <a:pt x="92194" y="19725"/>
                  <a:pt x="92194" y="19611"/>
                  <a:pt x="92365" y="19611"/>
                </a:cubicBezTo>
                <a:cubicBezTo>
                  <a:pt x="92384" y="19744"/>
                  <a:pt x="92575" y="19763"/>
                  <a:pt x="92689" y="19820"/>
                </a:cubicBezTo>
                <a:cubicBezTo>
                  <a:pt x="92670" y="19763"/>
                  <a:pt x="92594" y="19725"/>
                  <a:pt x="92632" y="19611"/>
                </a:cubicBezTo>
                <a:cubicBezTo>
                  <a:pt x="92575" y="19649"/>
                  <a:pt x="92384" y="19744"/>
                  <a:pt x="92423" y="19573"/>
                </a:cubicBezTo>
                <a:cubicBezTo>
                  <a:pt x="92442" y="19497"/>
                  <a:pt x="92594" y="19516"/>
                  <a:pt x="92689" y="19516"/>
                </a:cubicBezTo>
                <a:cubicBezTo>
                  <a:pt x="92784" y="19592"/>
                  <a:pt x="92632" y="19801"/>
                  <a:pt x="92898" y="19668"/>
                </a:cubicBezTo>
                <a:cubicBezTo>
                  <a:pt x="92917" y="19763"/>
                  <a:pt x="92803" y="19763"/>
                  <a:pt x="92765" y="19820"/>
                </a:cubicBezTo>
                <a:cubicBezTo>
                  <a:pt x="93050" y="19820"/>
                  <a:pt x="93126" y="19630"/>
                  <a:pt x="93164" y="19820"/>
                </a:cubicBezTo>
                <a:cubicBezTo>
                  <a:pt x="93297" y="19782"/>
                  <a:pt x="93202" y="19668"/>
                  <a:pt x="93355" y="19763"/>
                </a:cubicBezTo>
                <a:cubicBezTo>
                  <a:pt x="93488" y="19687"/>
                  <a:pt x="93278" y="19630"/>
                  <a:pt x="93431" y="19516"/>
                </a:cubicBezTo>
                <a:cubicBezTo>
                  <a:pt x="93526" y="19516"/>
                  <a:pt x="93678" y="19497"/>
                  <a:pt x="93697" y="19573"/>
                </a:cubicBezTo>
                <a:cubicBezTo>
                  <a:pt x="93564" y="19516"/>
                  <a:pt x="93393" y="19706"/>
                  <a:pt x="93564" y="19725"/>
                </a:cubicBezTo>
                <a:cubicBezTo>
                  <a:pt x="93678" y="19649"/>
                  <a:pt x="94420" y="20181"/>
                  <a:pt x="94686" y="19820"/>
                </a:cubicBezTo>
                <a:cubicBezTo>
                  <a:pt x="94686" y="19839"/>
                  <a:pt x="94515" y="19801"/>
                  <a:pt x="94553" y="19763"/>
                </a:cubicBezTo>
                <a:cubicBezTo>
                  <a:pt x="94667" y="19687"/>
                  <a:pt x="94876" y="19801"/>
                  <a:pt x="94895" y="19668"/>
                </a:cubicBezTo>
                <a:cubicBezTo>
                  <a:pt x="94762" y="19668"/>
                  <a:pt x="94667" y="19630"/>
                  <a:pt x="94629" y="19554"/>
                </a:cubicBezTo>
                <a:cubicBezTo>
                  <a:pt x="95085" y="19535"/>
                  <a:pt x="94952" y="19820"/>
                  <a:pt x="94762" y="19915"/>
                </a:cubicBezTo>
                <a:cubicBezTo>
                  <a:pt x="95143" y="19744"/>
                  <a:pt x="95751" y="20029"/>
                  <a:pt x="95884" y="19725"/>
                </a:cubicBezTo>
                <a:cubicBezTo>
                  <a:pt x="95903" y="19801"/>
                  <a:pt x="95865" y="19915"/>
                  <a:pt x="95960" y="19915"/>
                </a:cubicBezTo>
                <a:lnTo>
                  <a:pt x="96151" y="19915"/>
                </a:lnTo>
                <a:cubicBezTo>
                  <a:pt x="96094" y="19820"/>
                  <a:pt x="96265" y="19630"/>
                  <a:pt x="96284" y="19763"/>
                </a:cubicBezTo>
                <a:cubicBezTo>
                  <a:pt x="96322" y="19991"/>
                  <a:pt x="96911" y="19820"/>
                  <a:pt x="97159" y="20029"/>
                </a:cubicBezTo>
                <a:cubicBezTo>
                  <a:pt x="97197" y="19934"/>
                  <a:pt x="97349" y="19915"/>
                  <a:pt x="97425" y="19820"/>
                </a:cubicBezTo>
                <a:cubicBezTo>
                  <a:pt x="97615" y="20029"/>
                  <a:pt x="97710" y="19972"/>
                  <a:pt x="98148" y="19934"/>
                </a:cubicBezTo>
                <a:cubicBezTo>
                  <a:pt x="98167" y="19991"/>
                  <a:pt x="98129" y="20067"/>
                  <a:pt x="98205" y="20086"/>
                </a:cubicBezTo>
                <a:cubicBezTo>
                  <a:pt x="98300" y="19801"/>
                  <a:pt x="99460" y="20181"/>
                  <a:pt x="99612" y="19820"/>
                </a:cubicBezTo>
                <a:cubicBezTo>
                  <a:pt x="99593" y="19934"/>
                  <a:pt x="99631" y="20010"/>
                  <a:pt x="99746" y="20029"/>
                </a:cubicBezTo>
                <a:cubicBezTo>
                  <a:pt x="100754" y="20067"/>
                  <a:pt x="102351" y="19896"/>
                  <a:pt x="103131" y="20181"/>
                </a:cubicBezTo>
                <a:cubicBezTo>
                  <a:pt x="102960" y="19991"/>
                  <a:pt x="103340" y="20105"/>
                  <a:pt x="103398" y="20181"/>
                </a:cubicBezTo>
                <a:cubicBezTo>
                  <a:pt x="103531" y="20010"/>
                  <a:pt x="103797" y="20257"/>
                  <a:pt x="104063" y="20029"/>
                </a:cubicBezTo>
                <a:cubicBezTo>
                  <a:pt x="104063" y="20086"/>
                  <a:pt x="104044" y="20181"/>
                  <a:pt x="104120" y="20181"/>
                </a:cubicBezTo>
                <a:cubicBezTo>
                  <a:pt x="104120" y="19877"/>
                  <a:pt x="104177" y="20162"/>
                  <a:pt x="104330" y="20181"/>
                </a:cubicBezTo>
                <a:cubicBezTo>
                  <a:pt x="104406" y="20067"/>
                  <a:pt x="104805" y="19953"/>
                  <a:pt x="104520" y="20124"/>
                </a:cubicBezTo>
                <a:lnTo>
                  <a:pt x="105128" y="20124"/>
                </a:lnTo>
                <a:cubicBezTo>
                  <a:pt x="105128" y="20086"/>
                  <a:pt x="105071" y="20067"/>
                  <a:pt x="105052" y="20029"/>
                </a:cubicBezTo>
                <a:cubicBezTo>
                  <a:pt x="105414" y="20029"/>
                  <a:pt x="105870" y="19972"/>
                  <a:pt x="106041" y="20124"/>
                </a:cubicBezTo>
                <a:cubicBezTo>
                  <a:pt x="105832" y="20029"/>
                  <a:pt x="106232" y="19972"/>
                  <a:pt x="106251" y="20086"/>
                </a:cubicBezTo>
                <a:cubicBezTo>
                  <a:pt x="106175" y="20086"/>
                  <a:pt x="106099" y="20086"/>
                  <a:pt x="106118" y="20181"/>
                </a:cubicBezTo>
                <a:cubicBezTo>
                  <a:pt x="106308" y="20181"/>
                  <a:pt x="106460" y="20181"/>
                  <a:pt x="106308" y="20086"/>
                </a:cubicBezTo>
                <a:cubicBezTo>
                  <a:pt x="106403" y="20200"/>
                  <a:pt x="106954" y="20219"/>
                  <a:pt x="106916" y="20277"/>
                </a:cubicBezTo>
                <a:cubicBezTo>
                  <a:pt x="105756" y="20353"/>
                  <a:pt x="105471" y="20105"/>
                  <a:pt x="105052" y="20391"/>
                </a:cubicBezTo>
                <a:lnTo>
                  <a:pt x="105585" y="20391"/>
                </a:lnTo>
                <a:cubicBezTo>
                  <a:pt x="104995" y="20695"/>
                  <a:pt x="103911" y="20277"/>
                  <a:pt x="103455" y="20657"/>
                </a:cubicBezTo>
                <a:cubicBezTo>
                  <a:pt x="103569" y="20638"/>
                  <a:pt x="103645" y="20714"/>
                  <a:pt x="103531" y="20752"/>
                </a:cubicBezTo>
                <a:cubicBezTo>
                  <a:pt x="102713" y="20695"/>
                  <a:pt x="101667" y="20638"/>
                  <a:pt x="100868" y="20847"/>
                </a:cubicBezTo>
                <a:cubicBezTo>
                  <a:pt x="102104" y="21018"/>
                  <a:pt x="104234" y="20942"/>
                  <a:pt x="105128" y="21113"/>
                </a:cubicBezTo>
                <a:cubicBezTo>
                  <a:pt x="103207" y="21190"/>
                  <a:pt x="101933" y="21037"/>
                  <a:pt x="100811" y="21266"/>
                </a:cubicBezTo>
                <a:cubicBezTo>
                  <a:pt x="100887" y="21266"/>
                  <a:pt x="100944" y="21285"/>
                  <a:pt x="101001" y="21323"/>
                </a:cubicBezTo>
                <a:cubicBezTo>
                  <a:pt x="101762" y="21285"/>
                  <a:pt x="102485" y="21304"/>
                  <a:pt x="103264" y="21323"/>
                </a:cubicBezTo>
                <a:cubicBezTo>
                  <a:pt x="103569" y="21323"/>
                  <a:pt x="104196" y="21304"/>
                  <a:pt x="104330" y="21532"/>
                </a:cubicBezTo>
                <a:cubicBezTo>
                  <a:pt x="103398" y="21456"/>
                  <a:pt x="100621" y="21437"/>
                  <a:pt x="99536" y="21532"/>
                </a:cubicBezTo>
                <a:cubicBezTo>
                  <a:pt x="99327" y="21437"/>
                  <a:pt x="98623" y="21380"/>
                  <a:pt x="98471" y="21589"/>
                </a:cubicBezTo>
                <a:cubicBezTo>
                  <a:pt x="98775" y="21456"/>
                  <a:pt x="98966" y="21684"/>
                  <a:pt x="99213" y="21589"/>
                </a:cubicBezTo>
                <a:cubicBezTo>
                  <a:pt x="98642" y="21836"/>
                  <a:pt x="97558" y="21456"/>
                  <a:pt x="96949" y="21741"/>
                </a:cubicBezTo>
                <a:cubicBezTo>
                  <a:pt x="97558" y="21817"/>
                  <a:pt x="98091" y="21817"/>
                  <a:pt x="98414" y="21950"/>
                </a:cubicBezTo>
                <a:cubicBezTo>
                  <a:pt x="98224" y="21912"/>
                  <a:pt x="98319" y="22083"/>
                  <a:pt x="98338" y="22103"/>
                </a:cubicBezTo>
                <a:cubicBezTo>
                  <a:pt x="98490" y="22122"/>
                  <a:pt x="98623" y="21760"/>
                  <a:pt x="98547" y="21950"/>
                </a:cubicBezTo>
                <a:lnTo>
                  <a:pt x="98547" y="22103"/>
                </a:lnTo>
                <a:cubicBezTo>
                  <a:pt x="98852" y="22064"/>
                  <a:pt x="98737" y="22160"/>
                  <a:pt x="98814" y="22198"/>
                </a:cubicBezTo>
                <a:cubicBezTo>
                  <a:pt x="98985" y="22026"/>
                  <a:pt x="99403" y="21988"/>
                  <a:pt x="99536" y="22141"/>
                </a:cubicBezTo>
                <a:cubicBezTo>
                  <a:pt x="99650" y="21874"/>
                  <a:pt x="99746" y="21969"/>
                  <a:pt x="100069" y="22045"/>
                </a:cubicBezTo>
                <a:cubicBezTo>
                  <a:pt x="99993" y="22064"/>
                  <a:pt x="99917" y="22122"/>
                  <a:pt x="100012" y="22141"/>
                </a:cubicBezTo>
                <a:cubicBezTo>
                  <a:pt x="100468" y="22026"/>
                  <a:pt x="100906" y="22255"/>
                  <a:pt x="101400" y="22141"/>
                </a:cubicBezTo>
                <a:cubicBezTo>
                  <a:pt x="101324" y="22141"/>
                  <a:pt x="101248" y="22141"/>
                  <a:pt x="101267" y="22045"/>
                </a:cubicBezTo>
                <a:cubicBezTo>
                  <a:pt x="101591" y="21969"/>
                  <a:pt x="101495" y="22217"/>
                  <a:pt x="101667" y="22255"/>
                </a:cubicBezTo>
                <a:cubicBezTo>
                  <a:pt x="101705" y="22255"/>
                  <a:pt x="101724" y="22083"/>
                  <a:pt x="101667" y="22103"/>
                </a:cubicBezTo>
                <a:cubicBezTo>
                  <a:pt x="101914" y="22007"/>
                  <a:pt x="102808" y="22255"/>
                  <a:pt x="103531" y="22255"/>
                </a:cubicBezTo>
                <a:cubicBezTo>
                  <a:pt x="103417" y="22388"/>
                  <a:pt x="103245" y="22160"/>
                  <a:pt x="103188" y="22312"/>
                </a:cubicBezTo>
                <a:cubicBezTo>
                  <a:pt x="103949" y="22559"/>
                  <a:pt x="104444" y="22388"/>
                  <a:pt x="105376" y="22502"/>
                </a:cubicBezTo>
                <a:cubicBezTo>
                  <a:pt x="105414" y="22616"/>
                  <a:pt x="105414" y="22730"/>
                  <a:pt x="105585" y="22711"/>
                </a:cubicBezTo>
                <a:cubicBezTo>
                  <a:pt x="105566" y="22635"/>
                  <a:pt x="105471" y="22635"/>
                  <a:pt x="105452" y="22559"/>
                </a:cubicBezTo>
                <a:cubicBezTo>
                  <a:pt x="106060" y="22559"/>
                  <a:pt x="106859" y="22749"/>
                  <a:pt x="107639" y="22768"/>
                </a:cubicBezTo>
                <a:cubicBezTo>
                  <a:pt x="107278" y="22977"/>
                  <a:pt x="106783" y="22882"/>
                  <a:pt x="106175" y="22711"/>
                </a:cubicBezTo>
                <a:cubicBezTo>
                  <a:pt x="105927" y="22882"/>
                  <a:pt x="104824" y="22787"/>
                  <a:pt x="104995" y="22616"/>
                </a:cubicBezTo>
                <a:cubicBezTo>
                  <a:pt x="104520" y="22825"/>
                  <a:pt x="103930" y="22635"/>
                  <a:pt x="103531" y="22673"/>
                </a:cubicBezTo>
                <a:cubicBezTo>
                  <a:pt x="103417" y="22521"/>
                  <a:pt x="103816" y="22559"/>
                  <a:pt x="103588" y="22502"/>
                </a:cubicBezTo>
                <a:cubicBezTo>
                  <a:pt x="103360" y="22692"/>
                  <a:pt x="103093" y="22654"/>
                  <a:pt x="102656" y="22768"/>
                </a:cubicBezTo>
                <a:cubicBezTo>
                  <a:pt x="103873" y="22863"/>
                  <a:pt x="104501" y="22901"/>
                  <a:pt x="105794" y="22920"/>
                </a:cubicBezTo>
                <a:cubicBezTo>
                  <a:pt x="105908" y="23054"/>
                  <a:pt x="105889" y="22996"/>
                  <a:pt x="106060" y="22920"/>
                </a:cubicBezTo>
                <a:cubicBezTo>
                  <a:pt x="106175" y="23168"/>
                  <a:pt x="106536" y="23054"/>
                  <a:pt x="106840" y="23073"/>
                </a:cubicBezTo>
                <a:cubicBezTo>
                  <a:pt x="110416" y="23339"/>
                  <a:pt x="113745" y="23890"/>
                  <a:pt x="117283" y="24119"/>
                </a:cubicBezTo>
                <a:cubicBezTo>
                  <a:pt x="117359" y="24119"/>
                  <a:pt x="117340" y="24195"/>
                  <a:pt x="117416" y="24214"/>
                </a:cubicBezTo>
                <a:cubicBezTo>
                  <a:pt x="119984" y="24366"/>
                  <a:pt x="122399" y="24670"/>
                  <a:pt x="125043" y="25051"/>
                </a:cubicBezTo>
                <a:cubicBezTo>
                  <a:pt x="124625" y="25165"/>
                  <a:pt x="124568" y="24975"/>
                  <a:pt x="124320" y="25146"/>
                </a:cubicBezTo>
                <a:cubicBezTo>
                  <a:pt x="124682" y="25127"/>
                  <a:pt x="125329" y="25184"/>
                  <a:pt x="125918" y="25355"/>
                </a:cubicBezTo>
                <a:cubicBezTo>
                  <a:pt x="125176" y="25279"/>
                  <a:pt x="123997" y="25279"/>
                  <a:pt x="123446" y="25089"/>
                </a:cubicBezTo>
                <a:cubicBezTo>
                  <a:pt x="123465" y="25146"/>
                  <a:pt x="123579" y="25203"/>
                  <a:pt x="123446" y="25241"/>
                </a:cubicBezTo>
                <a:cubicBezTo>
                  <a:pt x="123465" y="25127"/>
                  <a:pt x="123217" y="25222"/>
                  <a:pt x="123122" y="25203"/>
                </a:cubicBezTo>
                <a:cubicBezTo>
                  <a:pt x="123103" y="25127"/>
                  <a:pt x="123122" y="25051"/>
                  <a:pt x="123046" y="25032"/>
                </a:cubicBezTo>
                <a:cubicBezTo>
                  <a:pt x="123141" y="25184"/>
                  <a:pt x="122513" y="25165"/>
                  <a:pt x="122723" y="25089"/>
                </a:cubicBezTo>
                <a:cubicBezTo>
                  <a:pt x="122818" y="25089"/>
                  <a:pt x="122970" y="25108"/>
                  <a:pt x="122989" y="25032"/>
                </a:cubicBezTo>
                <a:cubicBezTo>
                  <a:pt x="120821" y="24822"/>
                  <a:pt x="118766" y="24613"/>
                  <a:pt x="116674" y="24480"/>
                </a:cubicBezTo>
                <a:cubicBezTo>
                  <a:pt x="117796" y="24670"/>
                  <a:pt x="116332" y="24632"/>
                  <a:pt x="116084" y="24366"/>
                </a:cubicBezTo>
                <a:cubicBezTo>
                  <a:pt x="115571" y="24385"/>
                  <a:pt x="115000" y="24176"/>
                  <a:pt x="114544" y="24309"/>
                </a:cubicBezTo>
                <a:cubicBezTo>
                  <a:pt x="114354" y="24100"/>
                  <a:pt x="114373" y="24309"/>
                  <a:pt x="114144" y="24366"/>
                </a:cubicBezTo>
                <a:cubicBezTo>
                  <a:pt x="114220" y="24100"/>
                  <a:pt x="113897" y="24252"/>
                  <a:pt x="113821" y="24309"/>
                </a:cubicBezTo>
                <a:cubicBezTo>
                  <a:pt x="113593" y="24119"/>
                  <a:pt x="113098" y="24290"/>
                  <a:pt x="112623" y="24119"/>
                </a:cubicBezTo>
                <a:cubicBezTo>
                  <a:pt x="112623" y="24100"/>
                  <a:pt x="112661" y="24157"/>
                  <a:pt x="112490" y="24157"/>
                </a:cubicBezTo>
                <a:cubicBezTo>
                  <a:pt x="112375" y="24157"/>
                  <a:pt x="112147" y="24005"/>
                  <a:pt x="112090" y="24005"/>
                </a:cubicBezTo>
                <a:cubicBezTo>
                  <a:pt x="111976" y="24005"/>
                  <a:pt x="111767" y="24157"/>
                  <a:pt x="111634" y="23948"/>
                </a:cubicBezTo>
                <a:cubicBezTo>
                  <a:pt x="111653" y="24024"/>
                  <a:pt x="111710" y="24043"/>
                  <a:pt x="111634" y="24119"/>
                </a:cubicBezTo>
                <a:cubicBezTo>
                  <a:pt x="110873" y="24119"/>
                  <a:pt x="109598" y="23681"/>
                  <a:pt x="109161" y="24119"/>
                </a:cubicBezTo>
                <a:cubicBezTo>
                  <a:pt x="109237" y="24119"/>
                  <a:pt x="109237" y="24157"/>
                  <a:pt x="109294" y="24157"/>
                </a:cubicBezTo>
                <a:cubicBezTo>
                  <a:pt x="109389" y="23890"/>
                  <a:pt x="109408" y="24214"/>
                  <a:pt x="109427" y="24214"/>
                </a:cubicBezTo>
                <a:cubicBezTo>
                  <a:pt x="109808" y="24024"/>
                  <a:pt x="110245" y="24157"/>
                  <a:pt x="110702" y="24214"/>
                </a:cubicBezTo>
                <a:cubicBezTo>
                  <a:pt x="110625" y="24233"/>
                  <a:pt x="110549" y="24271"/>
                  <a:pt x="110492" y="24309"/>
                </a:cubicBezTo>
                <a:cubicBezTo>
                  <a:pt x="110587" y="24309"/>
                  <a:pt x="110644" y="24347"/>
                  <a:pt x="110702" y="24366"/>
                </a:cubicBezTo>
                <a:cubicBezTo>
                  <a:pt x="110835" y="24347"/>
                  <a:pt x="110835" y="24290"/>
                  <a:pt x="110759" y="24214"/>
                </a:cubicBezTo>
                <a:cubicBezTo>
                  <a:pt x="110987" y="24461"/>
                  <a:pt x="112109" y="24499"/>
                  <a:pt x="112090" y="24309"/>
                </a:cubicBezTo>
                <a:cubicBezTo>
                  <a:pt x="112604" y="24499"/>
                  <a:pt x="113364" y="24556"/>
                  <a:pt x="114087" y="24575"/>
                </a:cubicBezTo>
                <a:cubicBezTo>
                  <a:pt x="114011" y="24575"/>
                  <a:pt x="113897" y="24594"/>
                  <a:pt x="113878" y="24518"/>
                </a:cubicBezTo>
                <a:cubicBezTo>
                  <a:pt x="115666" y="24841"/>
                  <a:pt x="118177" y="24861"/>
                  <a:pt x="120402" y="25203"/>
                </a:cubicBezTo>
                <a:cubicBezTo>
                  <a:pt x="119679" y="25298"/>
                  <a:pt x="118766" y="25127"/>
                  <a:pt x="118063" y="25051"/>
                </a:cubicBezTo>
                <a:cubicBezTo>
                  <a:pt x="118006" y="25260"/>
                  <a:pt x="116655" y="24956"/>
                  <a:pt x="116084" y="25051"/>
                </a:cubicBezTo>
                <a:cubicBezTo>
                  <a:pt x="116275" y="25298"/>
                  <a:pt x="116940" y="25108"/>
                  <a:pt x="117207" y="25203"/>
                </a:cubicBezTo>
                <a:cubicBezTo>
                  <a:pt x="116294" y="25298"/>
                  <a:pt x="114506" y="25032"/>
                  <a:pt x="113821" y="24880"/>
                </a:cubicBezTo>
                <a:cubicBezTo>
                  <a:pt x="113878" y="24899"/>
                  <a:pt x="113954" y="24880"/>
                  <a:pt x="113954" y="24937"/>
                </a:cubicBezTo>
                <a:cubicBezTo>
                  <a:pt x="113212" y="24899"/>
                  <a:pt x="112242" y="24880"/>
                  <a:pt x="111634" y="24632"/>
                </a:cubicBezTo>
                <a:cubicBezTo>
                  <a:pt x="110606" y="24803"/>
                  <a:pt x="109180" y="24366"/>
                  <a:pt x="108229" y="24518"/>
                </a:cubicBezTo>
                <a:cubicBezTo>
                  <a:pt x="109617" y="24822"/>
                  <a:pt x="111729" y="24708"/>
                  <a:pt x="113079" y="25146"/>
                </a:cubicBezTo>
                <a:cubicBezTo>
                  <a:pt x="111481" y="24937"/>
                  <a:pt x="109332" y="24918"/>
                  <a:pt x="107639" y="24575"/>
                </a:cubicBezTo>
                <a:cubicBezTo>
                  <a:pt x="107677" y="24404"/>
                  <a:pt x="107944" y="24537"/>
                  <a:pt x="107963" y="24480"/>
                </a:cubicBezTo>
                <a:cubicBezTo>
                  <a:pt x="107734" y="24195"/>
                  <a:pt x="106973" y="24347"/>
                  <a:pt x="106517" y="24366"/>
                </a:cubicBezTo>
                <a:cubicBezTo>
                  <a:pt x="106935" y="24480"/>
                  <a:pt x="107145" y="24461"/>
                  <a:pt x="107639" y="24480"/>
                </a:cubicBezTo>
                <a:cubicBezTo>
                  <a:pt x="107734" y="24651"/>
                  <a:pt x="107411" y="24499"/>
                  <a:pt x="107430" y="24632"/>
                </a:cubicBezTo>
                <a:cubicBezTo>
                  <a:pt x="107525" y="24632"/>
                  <a:pt x="107506" y="24708"/>
                  <a:pt x="107506" y="24784"/>
                </a:cubicBezTo>
                <a:cubicBezTo>
                  <a:pt x="107677" y="24670"/>
                  <a:pt x="107886" y="24784"/>
                  <a:pt x="108096" y="24784"/>
                </a:cubicBezTo>
                <a:cubicBezTo>
                  <a:pt x="107905" y="25222"/>
                  <a:pt x="107810" y="24708"/>
                  <a:pt x="107430" y="24994"/>
                </a:cubicBezTo>
                <a:cubicBezTo>
                  <a:pt x="107411" y="24899"/>
                  <a:pt x="107544" y="24861"/>
                  <a:pt x="107430" y="24841"/>
                </a:cubicBezTo>
                <a:cubicBezTo>
                  <a:pt x="106859" y="25070"/>
                  <a:pt x="106232" y="24861"/>
                  <a:pt x="105718" y="24784"/>
                </a:cubicBezTo>
                <a:cubicBezTo>
                  <a:pt x="105699" y="24841"/>
                  <a:pt x="105718" y="24937"/>
                  <a:pt x="105642" y="24937"/>
                </a:cubicBezTo>
                <a:cubicBezTo>
                  <a:pt x="105109" y="24651"/>
                  <a:pt x="104520" y="24841"/>
                  <a:pt x="103854" y="24575"/>
                </a:cubicBezTo>
                <a:cubicBezTo>
                  <a:pt x="103778" y="24784"/>
                  <a:pt x="103645" y="24556"/>
                  <a:pt x="103645" y="24727"/>
                </a:cubicBezTo>
                <a:cubicBezTo>
                  <a:pt x="103626" y="24670"/>
                  <a:pt x="103588" y="24613"/>
                  <a:pt x="103512" y="24575"/>
                </a:cubicBezTo>
                <a:cubicBezTo>
                  <a:pt x="103455" y="24727"/>
                  <a:pt x="103417" y="24651"/>
                  <a:pt x="103321" y="24575"/>
                </a:cubicBezTo>
                <a:cubicBezTo>
                  <a:pt x="103321" y="24670"/>
                  <a:pt x="103264" y="24708"/>
                  <a:pt x="103188" y="24727"/>
                </a:cubicBezTo>
                <a:cubicBezTo>
                  <a:pt x="101857" y="24537"/>
                  <a:pt x="100735" y="24423"/>
                  <a:pt x="99403" y="24480"/>
                </a:cubicBezTo>
                <a:cubicBezTo>
                  <a:pt x="99194" y="24271"/>
                  <a:pt x="99803" y="24214"/>
                  <a:pt x="99803" y="24157"/>
                </a:cubicBezTo>
                <a:cubicBezTo>
                  <a:pt x="99593" y="24119"/>
                  <a:pt x="99746" y="23928"/>
                  <a:pt x="99669" y="23909"/>
                </a:cubicBezTo>
                <a:cubicBezTo>
                  <a:pt x="99460" y="24024"/>
                  <a:pt x="99251" y="23833"/>
                  <a:pt x="99194" y="24005"/>
                </a:cubicBezTo>
                <a:cubicBezTo>
                  <a:pt x="99536" y="23833"/>
                  <a:pt x="99403" y="24271"/>
                  <a:pt x="99194" y="24366"/>
                </a:cubicBezTo>
                <a:cubicBezTo>
                  <a:pt x="98985" y="24328"/>
                  <a:pt x="97805" y="24347"/>
                  <a:pt x="97349" y="24214"/>
                </a:cubicBezTo>
                <a:cubicBezTo>
                  <a:pt x="97273" y="24290"/>
                  <a:pt x="97121" y="24271"/>
                  <a:pt x="97083" y="24366"/>
                </a:cubicBezTo>
                <a:cubicBezTo>
                  <a:pt x="97159" y="24119"/>
                  <a:pt x="96683" y="24290"/>
                  <a:pt x="96607" y="24157"/>
                </a:cubicBezTo>
                <a:cubicBezTo>
                  <a:pt x="96759" y="23738"/>
                  <a:pt x="96721" y="24347"/>
                  <a:pt x="97083" y="24100"/>
                </a:cubicBezTo>
                <a:cubicBezTo>
                  <a:pt x="96969" y="24100"/>
                  <a:pt x="96835" y="24119"/>
                  <a:pt x="96873" y="24005"/>
                </a:cubicBezTo>
                <a:cubicBezTo>
                  <a:pt x="97026" y="23967"/>
                  <a:pt x="97045" y="23967"/>
                  <a:pt x="97349" y="23948"/>
                </a:cubicBezTo>
                <a:cubicBezTo>
                  <a:pt x="97615" y="24233"/>
                  <a:pt x="98262" y="24157"/>
                  <a:pt x="98661" y="24214"/>
                </a:cubicBezTo>
                <a:cubicBezTo>
                  <a:pt x="98680" y="24119"/>
                  <a:pt x="98604" y="24100"/>
                  <a:pt x="98604" y="24005"/>
                </a:cubicBezTo>
                <a:cubicBezTo>
                  <a:pt x="98833" y="24024"/>
                  <a:pt x="99023" y="24062"/>
                  <a:pt x="99137" y="23909"/>
                </a:cubicBezTo>
                <a:lnTo>
                  <a:pt x="98737" y="23909"/>
                </a:lnTo>
                <a:cubicBezTo>
                  <a:pt x="98623" y="23700"/>
                  <a:pt x="99023" y="23890"/>
                  <a:pt x="99004" y="23738"/>
                </a:cubicBezTo>
                <a:cubicBezTo>
                  <a:pt x="98814" y="23757"/>
                  <a:pt x="98604" y="23605"/>
                  <a:pt x="98528" y="23795"/>
                </a:cubicBezTo>
                <a:cubicBezTo>
                  <a:pt x="98623" y="23814"/>
                  <a:pt x="98699" y="23814"/>
                  <a:pt x="98661" y="23909"/>
                </a:cubicBezTo>
                <a:cubicBezTo>
                  <a:pt x="98205" y="23833"/>
                  <a:pt x="97102" y="23890"/>
                  <a:pt x="96550" y="23795"/>
                </a:cubicBezTo>
                <a:cubicBezTo>
                  <a:pt x="96436" y="23833"/>
                  <a:pt x="96550" y="24043"/>
                  <a:pt x="96341" y="24005"/>
                </a:cubicBezTo>
                <a:cubicBezTo>
                  <a:pt x="96303" y="23928"/>
                  <a:pt x="96417" y="23738"/>
                  <a:pt x="96284" y="23738"/>
                </a:cubicBezTo>
                <a:cubicBezTo>
                  <a:pt x="96322" y="23928"/>
                  <a:pt x="96208" y="23967"/>
                  <a:pt x="96151" y="24062"/>
                </a:cubicBezTo>
                <a:cubicBezTo>
                  <a:pt x="96341" y="24062"/>
                  <a:pt x="96550" y="24043"/>
                  <a:pt x="96550" y="24214"/>
                </a:cubicBezTo>
                <a:cubicBezTo>
                  <a:pt x="96265" y="24252"/>
                  <a:pt x="96132" y="23967"/>
                  <a:pt x="95941" y="23852"/>
                </a:cubicBezTo>
                <a:cubicBezTo>
                  <a:pt x="95998" y="24081"/>
                  <a:pt x="95808" y="23814"/>
                  <a:pt x="95808" y="23948"/>
                </a:cubicBezTo>
                <a:cubicBezTo>
                  <a:pt x="95770" y="24214"/>
                  <a:pt x="96075" y="23871"/>
                  <a:pt x="96017" y="24100"/>
                </a:cubicBezTo>
                <a:cubicBezTo>
                  <a:pt x="95922" y="24195"/>
                  <a:pt x="95580" y="24081"/>
                  <a:pt x="95485" y="24271"/>
                </a:cubicBezTo>
                <a:cubicBezTo>
                  <a:pt x="95390" y="24024"/>
                  <a:pt x="95104" y="24252"/>
                  <a:pt x="95009" y="24062"/>
                </a:cubicBezTo>
                <a:cubicBezTo>
                  <a:pt x="95009" y="23986"/>
                  <a:pt x="95257" y="23909"/>
                  <a:pt x="95009" y="23852"/>
                </a:cubicBezTo>
                <a:cubicBezTo>
                  <a:pt x="94933" y="23909"/>
                  <a:pt x="94933" y="24024"/>
                  <a:pt x="94952" y="24157"/>
                </a:cubicBezTo>
                <a:cubicBezTo>
                  <a:pt x="94191" y="24100"/>
                  <a:pt x="92936" y="24024"/>
                  <a:pt x="92099" y="24005"/>
                </a:cubicBezTo>
                <a:cubicBezTo>
                  <a:pt x="92404" y="24176"/>
                  <a:pt x="93050" y="24290"/>
                  <a:pt x="93355" y="24157"/>
                </a:cubicBezTo>
                <a:cubicBezTo>
                  <a:pt x="93602" y="24328"/>
                  <a:pt x="94172" y="24594"/>
                  <a:pt x="94553" y="24423"/>
                </a:cubicBezTo>
                <a:cubicBezTo>
                  <a:pt x="94610" y="24575"/>
                  <a:pt x="94629" y="24594"/>
                  <a:pt x="94477" y="24670"/>
                </a:cubicBezTo>
                <a:cubicBezTo>
                  <a:pt x="94724" y="24670"/>
                  <a:pt x="94914" y="24613"/>
                  <a:pt x="94686" y="24518"/>
                </a:cubicBezTo>
                <a:cubicBezTo>
                  <a:pt x="95123" y="24480"/>
                  <a:pt x="95219" y="24632"/>
                  <a:pt x="95542" y="24423"/>
                </a:cubicBezTo>
                <a:cubicBezTo>
                  <a:pt x="95542" y="24841"/>
                  <a:pt x="95656" y="24461"/>
                  <a:pt x="95808" y="24727"/>
                </a:cubicBezTo>
                <a:cubicBezTo>
                  <a:pt x="95998" y="24613"/>
                  <a:pt x="96208" y="24594"/>
                  <a:pt x="96341" y="24575"/>
                </a:cubicBezTo>
                <a:cubicBezTo>
                  <a:pt x="96265" y="24499"/>
                  <a:pt x="96265" y="24442"/>
                  <a:pt x="96341" y="24366"/>
                </a:cubicBezTo>
                <a:cubicBezTo>
                  <a:pt x="96645" y="24423"/>
                  <a:pt x="96835" y="24727"/>
                  <a:pt x="96949" y="24784"/>
                </a:cubicBezTo>
                <a:cubicBezTo>
                  <a:pt x="97121" y="24708"/>
                  <a:pt x="96988" y="24499"/>
                  <a:pt x="97083" y="24480"/>
                </a:cubicBezTo>
                <a:cubicBezTo>
                  <a:pt x="97444" y="24975"/>
                  <a:pt x="97691" y="24670"/>
                  <a:pt x="98129" y="24784"/>
                </a:cubicBezTo>
                <a:cubicBezTo>
                  <a:pt x="98015" y="24803"/>
                  <a:pt x="97805" y="24727"/>
                  <a:pt x="97862" y="24880"/>
                </a:cubicBezTo>
                <a:cubicBezTo>
                  <a:pt x="98110" y="24841"/>
                  <a:pt x="98319" y="24841"/>
                  <a:pt x="98471" y="24994"/>
                </a:cubicBezTo>
                <a:cubicBezTo>
                  <a:pt x="98661" y="24899"/>
                  <a:pt x="99118" y="24822"/>
                  <a:pt x="99137" y="24994"/>
                </a:cubicBezTo>
                <a:cubicBezTo>
                  <a:pt x="99213" y="24994"/>
                  <a:pt x="99270" y="25013"/>
                  <a:pt x="99327" y="25051"/>
                </a:cubicBezTo>
                <a:cubicBezTo>
                  <a:pt x="99498" y="24861"/>
                  <a:pt x="99574" y="24765"/>
                  <a:pt x="99593" y="24575"/>
                </a:cubicBezTo>
                <a:cubicBezTo>
                  <a:pt x="99993" y="24632"/>
                  <a:pt x="100050" y="24632"/>
                  <a:pt x="100468" y="24670"/>
                </a:cubicBezTo>
                <a:cubicBezTo>
                  <a:pt x="100621" y="24727"/>
                  <a:pt x="100316" y="24918"/>
                  <a:pt x="100525" y="24994"/>
                </a:cubicBezTo>
                <a:cubicBezTo>
                  <a:pt x="100468" y="24899"/>
                  <a:pt x="100868" y="24822"/>
                  <a:pt x="101001" y="24880"/>
                </a:cubicBezTo>
                <a:cubicBezTo>
                  <a:pt x="101020" y="24994"/>
                  <a:pt x="100906" y="24994"/>
                  <a:pt x="100868" y="25032"/>
                </a:cubicBezTo>
                <a:cubicBezTo>
                  <a:pt x="101134" y="25032"/>
                  <a:pt x="101229" y="25127"/>
                  <a:pt x="101400" y="24994"/>
                </a:cubicBezTo>
                <a:cubicBezTo>
                  <a:pt x="101324" y="24918"/>
                  <a:pt x="101324" y="24803"/>
                  <a:pt x="101191" y="24784"/>
                </a:cubicBezTo>
                <a:cubicBezTo>
                  <a:pt x="100963" y="24803"/>
                  <a:pt x="100792" y="24841"/>
                  <a:pt x="100601" y="24727"/>
                </a:cubicBezTo>
                <a:cubicBezTo>
                  <a:pt x="101191" y="24575"/>
                  <a:pt x="101781" y="24822"/>
                  <a:pt x="102447" y="24727"/>
                </a:cubicBezTo>
                <a:cubicBezTo>
                  <a:pt x="102466" y="24937"/>
                  <a:pt x="102104" y="24880"/>
                  <a:pt x="101990" y="24994"/>
                </a:cubicBezTo>
                <a:cubicBezTo>
                  <a:pt x="101781" y="25032"/>
                  <a:pt x="101895" y="24822"/>
                  <a:pt x="101724" y="24841"/>
                </a:cubicBezTo>
                <a:cubicBezTo>
                  <a:pt x="101838" y="25032"/>
                  <a:pt x="101686" y="24918"/>
                  <a:pt x="101648" y="25089"/>
                </a:cubicBezTo>
                <a:cubicBezTo>
                  <a:pt x="102237" y="25032"/>
                  <a:pt x="102789" y="24937"/>
                  <a:pt x="103055" y="25203"/>
                </a:cubicBezTo>
                <a:cubicBezTo>
                  <a:pt x="102941" y="24899"/>
                  <a:pt x="103816" y="25165"/>
                  <a:pt x="104120" y="25089"/>
                </a:cubicBezTo>
                <a:cubicBezTo>
                  <a:pt x="104120" y="25032"/>
                  <a:pt x="104006" y="25051"/>
                  <a:pt x="103987" y="24994"/>
                </a:cubicBezTo>
                <a:cubicBezTo>
                  <a:pt x="104234" y="24899"/>
                  <a:pt x="104615" y="24956"/>
                  <a:pt x="104786" y="25089"/>
                </a:cubicBezTo>
                <a:cubicBezTo>
                  <a:pt x="104615" y="25165"/>
                  <a:pt x="104501" y="24937"/>
                  <a:pt x="104444" y="25089"/>
                </a:cubicBezTo>
                <a:cubicBezTo>
                  <a:pt x="104691" y="25165"/>
                  <a:pt x="104805" y="25165"/>
                  <a:pt x="104786" y="25355"/>
                </a:cubicBezTo>
                <a:cubicBezTo>
                  <a:pt x="104995" y="25355"/>
                  <a:pt x="105205" y="25469"/>
                  <a:pt x="105319" y="25298"/>
                </a:cubicBezTo>
                <a:cubicBezTo>
                  <a:pt x="105147" y="25260"/>
                  <a:pt x="104843" y="25317"/>
                  <a:pt x="104843" y="25146"/>
                </a:cubicBezTo>
                <a:cubicBezTo>
                  <a:pt x="105737" y="25298"/>
                  <a:pt x="105870" y="25089"/>
                  <a:pt x="106308" y="25298"/>
                </a:cubicBezTo>
                <a:cubicBezTo>
                  <a:pt x="106308" y="25222"/>
                  <a:pt x="106422" y="25260"/>
                  <a:pt x="106441" y="25203"/>
                </a:cubicBezTo>
                <a:cubicBezTo>
                  <a:pt x="106289" y="25203"/>
                  <a:pt x="106194" y="25184"/>
                  <a:pt x="106175" y="25089"/>
                </a:cubicBezTo>
                <a:cubicBezTo>
                  <a:pt x="106536" y="25203"/>
                  <a:pt x="106821" y="25089"/>
                  <a:pt x="107031" y="25355"/>
                </a:cubicBezTo>
                <a:cubicBezTo>
                  <a:pt x="107088" y="25241"/>
                  <a:pt x="107164" y="25222"/>
                  <a:pt x="107297" y="25241"/>
                </a:cubicBezTo>
                <a:cubicBezTo>
                  <a:pt x="107487" y="25336"/>
                  <a:pt x="107050" y="25393"/>
                  <a:pt x="107031" y="25507"/>
                </a:cubicBezTo>
                <a:cubicBezTo>
                  <a:pt x="108286" y="25526"/>
                  <a:pt x="110340" y="25964"/>
                  <a:pt x="111881" y="25659"/>
                </a:cubicBezTo>
                <a:cubicBezTo>
                  <a:pt x="112071" y="25678"/>
                  <a:pt x="112071" y="25831"/>
                  <a:pt x="112223" y="25869"/>
                </a:cubicBezTo>
                <a:cubicBezTo>
                  <a:pt x="112166" y="25678"/>
                  <a:pt x="112832" y="26021"/>
                  <a:pt x="112889" y="25926"/>
                </a:cubicBezTo>
                <a:cubicBezTo>
                  <a:pt x="112794" y="25774"/>
                  <a:pt x="112490" y="25793"/>
                  <a:pt x="112413" y="25774"/>
                </a:cubicBezTo>
                <a:cubicBezTo>
                  <a:pt x="112547" y="25564"/>
                  <a:pt x="112547" y="25793"/>
                  <a:pt x="112813" y="25774"/>
                </a:cubicBezTo>
                <a:cubicBezTo>
                  <a:pt x="112851" y="25678"/>
                  <a:pt x="112718" y="25640"/>
                  <a:pt x="112813" y="25602"/>
                </a:cubicBezTo>
                <a:cubicBezTo>
                  <a:pt x="112794" y="25640"/>
                  <a:pt x="113307" y="25621"/>
                  <a:pt x="113079" y="25774"/>
                </a:cubicBezTo>
                <a:cubicBezTo>
                  <a:pt x="113079" y="25697"/>
                  <a:pt x="112908" y="25697"/>
                  <a:pt x="112889" y="25774"/>
                </a:cubicBezTo>
                <a:cubicBezTo>
                  <a:pt x="113041" y="26059"/>
                  <a:pt x="113479" y="25964"/>
                  <a:pt x="113954" y="26078"/>
                </a:cubicBezTo>
                <a:cubicBezTo>
                  <a:pt x="113935" y="25945"/>
                  <a:pt x="113821" y="25907"/>
                  <a:pt x="114011" y="25869"/>
                </a:cubicBezTo>
                <a:cubicBezTo>
                  <a:pt x="114030" y="25945"/>
                  <a:pt x="113992" y="26059"/>
                  <a:pt x="114087" y="26078"/>
                </a:cubicBezTo>
                <a:cubicBezTo>
                  <a:pt x="114220" y="25869"/>
                  <a:pt x="114620" y="26021"/>
                  <a:pt x="114886" y="26021"/>
                </a:cubicBezTo>
                <a:cubicBezTo>
                  <a:pt x="115000" y="26154"/>
                  <a:pt x="114582" y="26116"/>
                  <a:pt x="114810" y="26173"/>
                </a:cubicBezTo>
                <a:cubicBezTo>
                  <a:pt x="114962" y="26192"/>
                  <a:pt x="114886" y="26021"/>
                  <a:pt x="115019" y="26021"/>
                </a:cubicBezTo>
                <a:cubicBezTo>
                  <a:pt x="115000" y="26154"/>
                  <a:pt x="115152" y="26154"/>
                  <a:pt x="115209" y="26230"/>
                </a:cubicBezTo>
                <a:cubicBezTo>
                  <a:pt x="115324" y="25983"/>
                  <a:pt x="115856" y="26078"/>
                  <a:pt x="115799" y="26173"/>
                </a:cubicBezTo>
                <a:cubicBezTo>
                  <a:pt x="116122" y="26078"/>
                  <a:pt x="116807" y="26097"/>
                  <a:pt x="116940" y="26325"/>
                </a:cubicBezTo>
                <a:cubicBezTo>
                  <a:pt x="117016" y="26040"/>
                  <a:pt x="117987" y="26306"/>
                  <a:pt x="118139" y="26477"/>
                </a:cubicBezTo>
                <a:cubicBezTo>
                  <a:pt x="118120" y="26458"/>
                  <a:pt x="117968" y="26287"/>
                  <a:pt x="118139" y="26287"/>
                </a:cubicBezTo>
                <a:cubicBezTo>
                  <a:pt x="118139" y="26344"/>
                  <a:pt x="118234" y="26344"/>
                  <a:pt x="118329" y="26325"/>
                </a:cubicBezTo>
                <a:cubicBezTo>
                  <a:pt x="118424" y="26458"/>
                  <a:pt x="118063" y="26496"/>
                  <a:pt x="118272" y="26534"/>
                </a:cubicBezTo>
                <a:cubicBezTo>
                  <a:pt x="118538" y="26211"/>
                  <a:pt x="119470" y="26477"/>
                  <a:pt x="119717" y="26477"/>
                </a:cubicBezTo>
                <a:cubicBezTo>
                  <a:pt x="119489" y="26667"/>
                  <a:pt x="119394" y="26401"/>
                  <a:pt x="119128" y="26534"/>
                </a:cubicBezTo>
                <a:cubicBezTo>
                  <a:pt x="119603" y="26591"/>
                  <a:pt x="119946" y="26820"/>
                  <a:pt x="120459" y="26591"/>
                </a:cubicBezTo>
                <a:cubicBezTo>
                  <a:pt x="119889" y="26534"/>
                  <a:pt x="120611" y="26572"/>
                  <a:pt x="120726" y="26534"/>
                </a:cubicBezTo>
                <a:cubicBezTo>
                  <a:pt x="120821" y="26725"/>
                  <a:pt x="120497" y="26572"/>
                  <a:pt x="120516" y="26687"/>
                </a:cubicBezTo>
                <a:cubicBezTo>
                  <a:pt x="121581" y="26991"/>
                  <a:pt x="121410" y="26401"/>
                  <a:pt x="122323" y="26839"/>
                </a:cubicBezTo>
                <a:cubicBezTo>
                  <a:pt x="122323" y="26763"/>
                  <a:pt x="122342" y="26744"/>
                  <a:pt x="122456" y="26744"/>
                </a:cubicBezTo>
                <a:cubicBezTo>
                  <a:pt x="123617" y="26706"/>
                  <a:pt x="124625" y="27162"/>
                  <a:pt x="126032" y="27162"/>
                </a:cubicBezTo>
                <a:cubicBezTo>
                  <a:pt x="126051" y="27219"/>
                  <a:pt x="126032" y="27314"/>
                  <a:pt x="126108" y="27314"/>
                </a:cubicBezTo>
                <a:lnTo>
                  <a:pt x="126108" y="27162"/>
                </a:lnTo>
                <a:cubicBezTo>
                  <a:pt x="127364" y="27428"/>
                  <a:pt x="129171" y="27371"/>
                  <a:pt x="129951" y="27676"/>
                </a:cubicBezTo>
                <a:cubicBezTo>
                  <a:pt x="129285" y="27695"/>
                  <a:pt x="128182" y="27466"/>
                  <a:pt x="127763" y="27523"/>
                </a:cubicBezTo>
                <a:cubicBezTo>
                  <a:pt x="128562" y="27771"/>
                  <a:pt x="130046" y="27714"/>
                  <a:pt x="130350" y="27942"/>
                </a:cubicBezTo>
                <a:cubicBezTo>
                  <a:pt x="130464" y="27790"/>
                  <a:pt x="130578" y="27961"/>
                  <a:pt x="130826" y="27980"/>
                </a:cubicBezTo>
                <a:cubicBezTo>
                  <a:pt x="131263" y="28037"/>
                  <a:pt x="132062" y="27999"/>
                  <a:pt x="132081" y="28189"/>
                </a:cubicBezTo>
                <a:cubicBezTo>
                  <a:pt x="131073" y="28132"/>
                  <a:pt x="130578" y="28075"/>
                  <a:pt x="129551" y="27942"/>
                </a:cubicBezTo>
                <a:cubicBezTo>
                  <a:pt x="129608" y="28018"/>
                  <a:pt x="129608" y="28151"/>
                  <a:pt x="129551" y="28189"/>
                </a:cubicBezTo>
                <a:cubicBezTo>
                  <a:pt x="129494" y="28056"/>
                  <a:pt x="129418" y="27961"/>
                  <a:pt x="129285" y="27885"/>
                </a:cubicBezTo>
                <a:cubicBezTo>
                  <a:pt x="128866" y="27923"/>
                  <a:pt x="128543" y="27752"/>
                  <a:pt x="127839" y="27733"/>
                </a:cubicBezTo>
                <a:cubicBezTo>
                  <a:pt x="127858" y="27828"/>
                  <a:pt x="127744" y="27828"/>
                  <a:pt x="127706" y="27885"/>
                </a:cubicBezTo>
                <a:cubicBezTo>
                  <a:pt x="127763" y="28018"/>
                  <a:pt x="128277" y="27809"/>
                  <a:pt x="128239" y="28037"/>
                </a:cubicBezTo>
                <a:cubicBezTo>
                  <a:pt x="127972" y="28037"/>
                  <a:pt x="127649" y="27980"/>
                  <a:pt x="127231" y="27885"/>
                </a:cubicBezTo>
                <a:cubicBezTo>
                  <a:pt x="127136" y="27923"/>
                  <a:pt x="127231" y="28075"/>
                  <a:pt x="127098" y="28094"/>
                </a:cubicBezTo>
                <a:lnTo>
                  <a:pt x="127098" y="27885"/>
                </a:lnTo>
                <a:cubicBezTo>
                  <a:pt x="127345" y="27866"/>
                  <a:pt x="127421" y="27809"/>
                  <a:pt x="127706" y="27733"/>
                </a:cubicBezTo>
                <a:cubicBezTo>
                  <a:pt x="127383" y="27714"/>
                  <a:pt x="127326" y="27638"/>
                  <a:pt x="127098" y="27790"/>
                </a:cubicBezTo>
                <a:cubicBezTo>
                  <a:pt x="127040" y="27523"/>
                  <a:pt x="126698" y="27657"/>
                  <a:pt x="126565" y="27733"/>
                </a:cubicBezTo>
                <a:cubicBezTo>
                  <a:pt x="126089" y="27523"/>
                  <a:pt x="125481" y="27428"/>
                  <a:pt x="124986" y="27580"/>
                </a:cubicBezTo>
                <a:cubicBezTo>
                  <a:pt x="125690" y="27600"/>
                  <a:pt x="125823" y="27714"/>
                  <a:pt x="126299" y="27733"/>
                </a:cubicBezTo>
                <a:cubicBezTo>
                  <a:pt x="126204" y="27733"/>
                  <a:pt x="126261" y="27866"/>
                  <a:pt x="126165" y="27885"/>
                </a:cubicBezTo>
                <a:cubicBezTo>
                  <a:pt x="125880" y="27771"/>
                  <a:pt x="125690" y="27866"/>
                  <a:pt x="125519" y="27676"/>
                </a:cubicBezTo>
                <a:cubicBezTo>
                  <a:pt x="125443" y="27961"/>
                  <a:pt x="125138" y="27676"/>
                  <a:pt x="124910" y="27828"/>
                </a:cubicBezTo>
                <a:cubicBezTo>
                  <a:pt x="125100" y="27961"/>
                  <a:pt x="125195" y="27999"/>
                  <a:pt x="125443" y="27885"/>
                </a:cubicBezTo>
                <a:cubicBezTo>
                  <a:pt x="125462" y="27961"/>
                  <a:pt x="125424" y="28075"/>
                  <a:pt x="125519" y="28094"/>
                </a:cubicBezTo>
                <a:cubicBezTo>
                  <a:pt x="126185" y="28132"/>
                  <a:pt x="126698" y="28246"/>
                  <a:pt x="127497" y="28303"/>
                </a:cubicBezTo>
                <a:cubicBezTo>
                  <a:pt x="127497" y="28227"/>
                  <a:pt x="127421" y="28227"/>
                  <a:pt x="127440" y="28151"/>
                </a:cubicBezTo>
                <a:cubicBezTo>
                  <a:pt x="127668" y="28132"/>
                  <a:pt x="127554" y="28398"/>
                  <a:pt x="127763" y="28398"/>
                </a:cubicBezTo>
                <a:cubicBezTo>
                  <a:pt x="128334" y="28284"/>
                  <a:pt x="129057" y="28341"/>
                  <a:pt x="129171" y="28551"/>
                </a:cubicBezTo>
                <a:cubicBezTo>
                  <a:pt x="129076" y="28474"/>
                  <a:pt x="128524" y="28474"/>
                  <a:pt x="128429" y="28551"/>
                </a:cubicBezTo>
                <a:cubicBezTo>
                  <a:pt x="128943" y="28760"/>
                  <a:pt x="130084" y="28836"/>
                  <a:pt x="131035" y="28969"/>
                </a:cubicBezTo>
                <a:cubicBezTo>
                  <a:pt x="131092" y="28969"/>
                  <a:pt x="131073" y="29045"/>
                  <a:pt x="130959" y="29026"/>
                </a:cubicBezTo>
                <a:cubicBezTo>
                  <a:pt x="130673" y="29026"/>
                  <a:pt x="130198" y="28912"/>
                  <a:pt x="129837" y="29026"/>
                </a:cubicBezTo>
                <a:cubicBezTo>
                  <a:pt x="129532" y="28893"/>
                  <a:pt x="129000" y="28855"/>
                  <a:pt x="128828" y="28817"/>
                </a:cubicBezTo>
                <a:cubicBezTo>
                  <a:pt x="128391" y="28722"/>
                  <a:pt x="127801" y="28798"/>
                  <a:pt x="127364" y="28722"/>
                </a:cubicBezTo>
                <a:cubicBezTo>
                  <a:pt x="126983" y="28646"/>
                  <a:pt x="126679" y="28551"/>
                  <a:pt x="126318" y="28513"/>
                </a:cubicBezTo>
                <a:cubicBezTo>
                  <a:pt x="125043" y="28360"/>
                  <a:pt x="123769" y="28189"/>
                  <a:pt x="122399" y="28151"/>
                </a:cubicBezTo>
                <a:cubicBezTo>
                  <a:pt x="121924" y="28132"/>
                  <a:pt x="121734" y="28075"/>
                  <a:pt x="121467" y="28037"/>
                </a:cubicBezTo>
                <a:cubicBezTo>
                  <a:pt x="120307" y="27904"/>
                  <a:pt x="119356" y="27942"/>
                  <a:pt x="118082" y="27847"/>
                </a:cubicBezTo>
                <a:cubicBezTo>
                  <a:pt x="118082" y="27752"/>
                  <a:pt x="117834" y="27695"/>
                  <a:pt x="117815" y="27676"/>
                </a:cubicBezTo>
                <a:cubicBezTo>
                  <a:pt x="116237" y="27542"/>
                  <a:pt x="113441" y="27466"/>
                  <a:pt x="111691" y="27067"/>
                </a:cubicBezTo>
                <a:cubicBezTo>
                  <a:pt x="111710" y="27124"/>
                  <a:pt x="111805" y="27162"/>
                  <a:pt x="111634" y="27162"/>
                </a:cubicBezTo>
                <a:cubicBezTo>
                  <a:pt x="111519" y="27143"/>
                  <a:pt x="111653" y="27105"/>
                  <a:pt x="111634" y="27010"/>
                </a:cubicBezTo>
                <a:cubicBezTo>
                  <a:pt x="111253" y="27048"/>
                  <a:pt x="111120" y="26934"/>
                  <a:pt x="110892" y="26858"/>
                </a:cubicBezTo>
                <a:cubicBezTo>
                  <a:pt x="112413" y="26820"/>
                  <a:pt x="113897" y="27105"/>
                  <a:pt x="115286" y="27067"/>
                </a:cubicBezTo>
                <a:cubicBezTo>
                  <a:pt x="115248" y="26896"/>
                  <a:pt x="115076" y="26972"/>
                  <a:pt x="115019" y="27067"/>
                </a:cubicBezTo>
                <a:cubicBezTo>
                  <a:pt x="115000" y="26991"/>
                  <a:pt x="115038" y="26877"/>
                  <a:pt x="114943" y="26858"/>
                </a:cubicBezTo>
                <a:cubicBezTo>
                  <a:pt x="114962" y="26972"/>
                  <a:pt x="114905" y="27029"/>
                  <a:pt x="114753" y="27010"/>
                </a:cubicBezTo>
                <a:cubicBezTo>
                  <a:pt x="114734" y="26934"/>
                  <a:pt x="114772" y="26820"/>
                  <a:pt x="114677" y="26801"/>
                </a:cubicBezTo>
                <a:cubicBezTo>
                  <a:pt x="114734" y="27162"/>
                  <a:pt x="114392" y="26820"/>
                  <a:pt x="114163" y="26801"/>
                </a:cubicBezTo>
                <a:cubicBezTo>
                  <a:pt x="114087" y="26801"/>
                  <a:pt x="113973" y="26896"/>
                  <a:pt x="113897" y="26915"/>
                </a:cubicBezTo>
                <a:cubicBezTo>
                  <a:pt x="113555" y="26915"/>
                  <a:pt x="111995" y="26744"/>
                  <a:pt x="112033" y="26591"/>
                </a:cubicBezTo>
                <a:cubicBezTo>
                  <a:pt x="112071" y="26896"/>
                  <a:pt x="111310" y="26706"/>
                  <a:pt x="111691" y="26591"/>
                </a:cubicBezTo>
                <a:cubicBezTo>
                  <a:pt x="110625" y="26572"/>
                  <a:pt x="110112" y="26401"/>
                  <a:pt x="108704" y="26496"/>
                </a:cubicBezTo>
                <a:cubicBezTo>
                  <a:pt x="108704" y="26401"/>
                  <a:pt x="108666" y="26325"/>
                  <a:pt x="108571" y="26287"/>
                </a:cubicBezTo>
                <a:cubicBezTo>
                  <a:pt x="106783" y="26097"/>
                  <a:pt x="105186" y="26040"/>
                  <a:pt x="103531" y="25774"/>
                </a:cubicBezTo>
                <a:cubicBezTo>
                  <a:pt x="104006" y="25716"/>
                  <a:pt x="104463" y="25621"/>
                  <a:pt x="104862" y="25774"/>
                </a:cubicBezTo>
                <a:cubicBezTo>
                  <a:pt x="104843" y="25640"/>
                  <a:pt x="104843" y="25526"/>
                  <a:pt x="104995" y="25507"/>
                </a:cubicBezTo>
                <a:cubicBezTo>
                  <a:pt x="105052" y="25659"/>
                  <a:pt x="104900" y="25640"/>
                  <a:pt x="104919" y="25774"/>
                </a:cubicBezTo>
                <a:cubicBezTo>
                  <a:pt x="106460" y="25716"/>
                  <a:pt x="107430" y="26116"/>
                  <a:pt x="108704" y="25983"/>
                </a:cubicBezTo>
                <a:cubicBezTo>
                  <a:pt x="108590" y="25983"/>
                  <a:pt x="108666" y="25812"/>
                  <a:pt x="108514" y="25831"/>
                </a:cubicBezTo>
                <a:cubicBezTo>
                  <a:pt x="107734" y="25945"/>
                  <a:pt x="106365" y="25640"/>
                  <a:pt x="105794" y="25774"/>
                </a:cubicBezTo>
                <a:cubicBezTo>
                  <a:pt x="105661" y="25735"/>
                  <a:pt x="105585" y="25659"/>
                  <a:pt x="105528" y="25564"/>
                </a:cubicBezTo>
                <a:lnTo>
                  <a:pt x="105528" y="25716"/>
                </a:lnTo>
                <a:cubicBezTo>
                  <a:pt x="105357" y="25716"/>
                  <a:pt x="105319" y="25621"/>
                  <a:pt x="105128" y="25659"/>
                </a:cubicBezTo>
                <a:cubicBezTo>
                  <a:pt x="105109" y="25564"/>
                  <a:pt x="105205" y="25545"/>
                  <a:pt x="105186" y="25469"/>
                </a:cubicBezTo>
                <a:cubicBezTo>
                  <a:pt x="104957" y="25469"/>
                  <a:pt x="104558" y="25431"/>
                  <a:pt x="104862" y="25564"/>
                </a:cubicBezTo>
                <a:cubicBezTo>
                  <a:pt x="104691" y="25564"/>
                  <a:pt x="104653" y="25659"/>
                  <a:pt x="104463" y="25621"/>
                </a:cubicBezTo>
                <a:cubicBezTo>
                  <a:pt x="104444" y="25469"/>
                  <a:pt x="104349" y="25393"/>
                  <a:pt x="104196" y="25564"/>
                </a:cubicBezTo>
                <a:cubicBezTo>
                  <a:pt x="104063" y="25374"/>
                  <a:pt x="104044" y="25317"/>
                  <a:pt x="103987" y="25146"/>
                </a:cubicBezTo>
                <a:cubicBezTo>
                  <a:pt x="103835" y="25184"/>
                  <a:pt x="103512" y="25089"/>
                  <a:pt x="103455" y="25203"/>
                </a:cubicBezTo>
                <a:cubicBezTo>
                  <a:pt x="103512" y="25298"/>
                  <a:pt x="103854" y="25165"/>
                  <a:pt x="103797" y="25355"/>
                </a:cubicBezTo>
                <a:cubicBezTo>
                  <a:pt x="103207" y="25431"/>
                  <a:pt x="102808" y="25184"/>
                  <a:pt x="102656" y="25469"/>
                </a:cubicBezTo>
                <a:cubicBezTo>
                  <a:pt x="102218" y="25412"/>
                  <a:pt x="101077" y="25260"/>
                  <a:pt x="100278" y="25412"/>
                </a:cubicBezTo>
                <a:cubicBezTo>
                  <a:pt x="100449" y="25412"/>
                  <a:pt x="100887" y="25526"/>
                  <a:pt x="100678" y="25659"/>
                </a:cubicBezTo>
                <a:cubicBezTo>
                  <a:pt x="100621" y="25431"/>
                  <a:pt x="100145" y="25469"/>
                  <a:pt x="100012" y="25564"/>
                </a:cubicBezTo>
                <a:cubicBezTo>
                  <a:pt x="100126" y="25393"/>
                  <a:pt x="99517" y="25507"/>
                  <a:pt x="99803" y="25355"/>
                </a:cubicBezTo>
                <a:cubicBezTo>
                  <a:pt x="99841" y="25469"/>
                  <a:pt x="100240" y="25431"/>
                  <a:pt x="100202" y="25298"/>
                </a:cubicBezTo>
                <a:cubicBezTo>
                  <a:pt x="99917" y="25355"/>
                  <a:pt x="99727" y="25184"/>
                  <a:pt x="99536" y="25298"/>
                </a:cubicBezTo>
                <a:cubicBezTo>
                  <a:pt x="99517" y="25184"/>
                  <a:pt x="99422" y="25127"/>
                  <a:pt x="99270" y="25108"/>
                </a:cubicBezTo>
                <a:cubicBezTo>
                  <a:pt x="99422" y="25260"/>
                  <a:pt x="98566" y="25222"/>
                  <a:pt x="98737" y="24994"/>
                </a:cubicBezTo>
                <a:cubicBezTo>
                  <a:pt x="98186" y="25241"/>
                  <a:pt x="97235" y="25203"/>
                  <a:pt x="96892" y="24841"/>
                </a:cubicBezTo>
                <a:cubicBezTo>
                  <a:pt x="96873" y="25127"/>
                  <a:pt x="96189" y="25051"/>
                  <a:pt x="95884" y="24937"/>
                </a:cubicBezTo>
                <a:cubicBezTo>
                  <a:pt x="95751" y="25013"/>
                  <a:pt x="95979" y="25070"/>
                  <a:pt x="95827" y="25089"/>
                </a:cubicBezTo>
                <a:cubicBezTo>
                  <a:pt x="95808" y="24861"/>
                  <a:pt x="95599" y="24918"/>
                  <a:pt x="95352" y="25051"/>
                </a:cubicBezTo>
                <a:cubicBezTo>
                  <a:pt x="95371" y="24880"/>
                  <a:pt x="95276" y="24803"/>
                  <a:pt x="95085" y="24784"/>
                </a:cubicBezTo>
                <a:cubicBezTo>
                  <a:pt x="95009" y="24841"/>
                  <a:pt x="94952" y="24918"/>
                  <a:pt x="94819" y="24937"/>
                </a:cubicBezTo>
                <a:cubicBezTo>
                  <a:pt x="94648" y="24689"/>
                  <a:pt x="93678" y="24918"/>
                  <a:pt x="93488" y="24937"/>
                </a:cubicBezTo>
                <a:cubicBezTo>
                  <a:pt x="93697" y="24956"/>
                  <a:pt x="93602" y="24803"/>
                  <a:pt x="93564" y="24784"/>
                </a:cubicBezTo>
                <a:cubicBezTo>
                  <a:pt x="93221" y="24841"/>
                  <a:pt x="92974" y="24689"/>
                  <a:pt x="92575" y="24841"/>
                </a:cubicBezTo>
                <a:cubicBezTo>
                  <a:pt x="92575" y="24899"/>
                  <a:pt x="92689" y="24880"/>
                  <a:pt x="92708" y="24937"/>
                </a:cubicBezTo>
                <a:cubicBezTo>
                  <a:pt x="92404" y="24880"/>
                  <a:pt x="90920" y="24880"/>
                  <a:pt x="91510" y="24727"/>
                </a:cubicBezTo>
                <a:cubicBezTo>
                  <a:pt x="91053" y="24632"/>
                  <a:pt x="90463" y="24918"/>
                  <a:pt x="90444" y="24689"/>
                </a:cubicBezTo>
                <a:cubicBezTo>
                  <a:pt x="89836" y="24746"/>
                  <a:pt x="88904" y="24499"/>
                  <a:pt x="88523" y="24727"/>
                </a:cubicBezTo>
                <a:cubicBezTo>
                  <a:pt x="88561" y="24727"/>
                  <a:pt x="88599" y="24689"/>
                  <a:pt x="88580" y="24632"/>
                </a:cubicBezTo>
                <a:cubicBezTo>
                  <a:pt x="88428" y="24746"/>
                  <a:pt x="88257" y="24575"/>
                  <a:pt x="88048" y="24575"/>
                </a:cubicBezTo>
                <a:cubicBezTo>
                  <a:pt x="87858" y="24880"/>
                  <a:pt x="86792" y="24461"/>
                  <a:pt x="86450" y="24841"/>
                </a:cubicBezTo>
                <a:cubicBezTo>
                  <a:pt x="87097" y="24708"/>
                  <a:pt x="88029" y="24899"/>
                  <a:pt x="88980" y="24937"/>
                </a:cubicBezTo>
                <a:cubicBezTo>
                  <a:pt x="90349" y="25013"/>
                  <a:pt x="92099" y="25013"/>
                  <a:pt x="93621" y="25051"/>
                </a:cubicBezTo>
                <a:cubicBezTo>
                  <a:pt x="94686" y="25070"/>
                  <a:pt x="95808" y="25355"/>
                  <a:pt x="96683" y="25260"/>
                </a:cubicBezTo>
                <a:cubicBezTo>
                  <a:pt x="96854" y="25241"/>
                  <a:pt x="97178" y="25108"/>
                  <a:pt x="97216" y="25298"/>
                </a:cubicBezTo>
                <a:cubicBezTo>
                  <a:pt x="97330" y="25298"/>
                  <a:pt x="97254" y="25165"/>
                  <a:pt x="97349" y="25146"/>
                </a:cubicBezTo>
                <a:cubicBezTo>
                  <a:pt x="97520" y="25336"/>
                  <a:pt x="98034" y="25146"/>
                  <a:pt x="98338" y="25298"/>
                </a:cubicBezTo>
                <a:cubicBezTo>
                  <a:pt x="98414" y="25336"/>
                  <a:pt x="98357" y="25431"/>
                  <a:pt x="98471" y="25450"/>
                </a:cubicBezTo>
                <a:cubicBezTo>
                  <a:pt x="98661" y="25488"/>
                  <a:pt x="99270" y="25469"/>
                  <a:pt x="99004" y="25355"/>
                </a:cubicBezTo>
                <a:cubicBezTo>
                  <a:pt x="99118" y="25412"/>
                  <a:pt x="99365" y="25355"/>
                  <a:pt x="99346" y="25507"/>
                </a:cubicBezTo>
                <a:cubicBezTo>
                  <a:pt x="97958" y="25507"/>
                  <a:pt x="97330" y="25393"/>
                  <a:pt x="96151" y="25507"/>
                </a:cubicBezTo>
                <a:cubicBezTo>
                  <a:pt x="97330" y="25678"/>
                  <a:pt x="98642" y="25545"/>
                  <a:pt x="99403" y="25869"/>
                </a:cubicBezTo>
                <a:cubicBezTo>
                  <a:pt x="99175" y="25850"/>
                  <a:pt x="98985" y="25793"/>
                  <a:pt x="98680" y="25812"/>
                </a:cubicBezTo>
                <a:cubicBezTo>
                  <a:pt x="98604" y="25945"/>
                  <a:pt x="98890" y="26040"/>
                  <a:pt x="98604" y="26021"/>
                </a:cubicBezTo>
                <a:cubicBezTo>
                  <a:pt x="98756" y="25888"/>
                  <a:pt x="98167" y="25793"/>
                  <a:pt x="98015" y="25869"/>
                </a:cubicBezTo>
                <a:cubicBezTo>
                  <a:pt x="97824" y="25964"/>
                  <a:pt x="98091" y="25926"/>
                  <a:pt x="97882" y="25812"/>
                </a:cubicBezTo>
                <a:cubicBezTo>
                  <a:pt x="97767" y="25774"/>
                  <a:pt x="97520" y="25869"/>
                  <a:pt x="97482" y="25964"/>
                </a:cubicBezTo>
                <a:cubicBezTo>
                  <a:pt x="97463" y="25888"/>
                  <a:pt x="97501" y="25774"/>
                  <a:pt x="97425" y="25774"/>
                </a:cubicBezTo>
                <a:cubicBezTo>
                  <a:pt x="96969" y="25926"/>
                  <a:pt x="96607" y="25659"/>
                  <a:pt x="96151" y="25659"/>
                </a:cubicBezTo>
                <a:cubicBezTo>
                  <a:pt x="96075" y="25907"/>
                  <a:pt x="95808" y="25850"/>
                  <a:pt x="95694" y="25812"/>
                </a:cubicBezTo>
                <a:cubicBezTo>
                  <a:pt x="95770" y="25793"/>
                  <a:pt x="95846" y="25754"/>
                  <a:pt x="95884" y="25716"/>
                </a:cubicBezTo>
                <a:cubicBezTo>
                  <a:pt x="95732" y="25697"/>
                  <a:pt x="95561" y="25697"/>
                  <a:pt x="95485" y="25754"/>
                </a:cubicBezTo>
                <a:cubicBezTo>
                  <a:pt x="95466" y="25678"/>
                  <a:pt x="95580" y="25621"/>
                  <a:pt x="95485" y="25602"/>
                </a:cubicBezTo>
                <a:cubicBezTo>
                  <a:pt x="94686" y="25564"/>
                  <a:pt x="92537" y="25469"/>
                  <a:pt x="91510" y="25564"/>
                </a:cubicBezTo>
                <a:cubicBezTo>
                  <a:pt x="91529" y="25678"/>
                  <a:pt x="91491" y="25754"/>
                  <a:pt x="91376" y="25754"/>
                </a:cubicBezTo>
                <a:cubicBezTo>
                  <a:pt x="91338" y="25640"/>
                  <a:pt x="91491" y="25640"/>
                  <a:pt x="91433" y="25507"/>
                </a:cubicBezTo>
                <a:cubicBezTo>
                  <a:pt x="90349" y="25336"/>
                  <a:pt x="89398" y="25545"/>
                  <a:pt x="88790" y="25298"/>
                </a:cubicBezTo>
                <a:cubicBezTo>
                  <a:pt x="88809" y="25336"/>
                  <a:pt x="88942" y="25488"/>
                  <a:pt x="88790" y="25507"/>
                </a:cubicBezTo>
                <a:cubicBezTo>
                  <a:pt x="88561" y="25127"/>
                  <a:pt x="87591" y="25241"/>
                  <a:pt x="87249" y="25393"/>
                </a:cubicBezTo>
                <a:cubicBezTo>
                  <a:pt x="87135" y="25108"/>
                  <a:pt x="86564" y="25260"/>
                  <a:pt x="86450" y="25393"/>
                </a:cubicBezTo>
                <a:cubicBezTo>
                  <a:pt x="86412" y="25184"/>
                  <a:pt x="86222" y="25336"/>
                  <a:pt x="86051" y="25298"/>
                </a:cubicBezTo>
                <a:cubicBezTo>
                  <a:pt x="85993" y="25469"/>
                  <a:pt x="86241" y="25412"/>
                  <a:pt x="86260" y="25507"/>
                </a:cubicBezTo>
                <a:cubicBezTo>
                  <a:pt x="86032" y="25450"/>
                  <a:pt x="85974" y="25545"/>
                  <a:pt x="85860" y="25450"/>
                </a:cubicBezTo>
                <a:cubicBezTo>
                  <a:pt x="86051" y="25412"/>
                  <a:pt x="85936" y="25374"/>
                  <a:pt x="85917" y="25241"/>
                </a:cubicBezTo>
                <a:cubicBezTo>
                  <a:pt x="85689" y="25260"/>
                  <a:pt x="85347" y="25127"/>
                  <a:pt x="85138" y="25298"/>
                </a:cubicBezTo>
                <a:cubicBezTo>
                  <a:pt x="84909" y="25051"/>
                  <a:pt x="84624" y="25260"/>
                  <a:pt x="84396" y="25146"/>
                </a:cubicBezTo>
                <a:cubicBezTo>
                  <a:pt x="84396" y="25203"/>
                  <a:pt x="84491" y="25222"/>
                  <a:pt x="84472" y="25298"/>
                </a:cubicBezTo>
                <a:cubicBezTo>
                  <a:pt x="84282" y="25146"/>
                  <a:pt x="83711" y="25298"/>
                  <a:pt x="83996" y="25146"/>
                </a:cubicBezTo>
                <a:cubicBezTo>
                  <a:pt x="83901" y="25146"/>
                  <a:pt x="83863" y="25127"/>
                  <a:pt x="83806" y="25089"/>
                </a:cubicBezTo>
                <a:cubicBezTo>
                  <a:pt x="83768" y="25165"/>
                  <a:pt x="83730" y="25184"/>
                  <a:pt x="83806" y="25241"/>
                </a:cubicBezTo>
                <a:cubicBezTo>
                  <a:pt x="83350" y="25165"/>
                  <a:pt x="82798" y="25241"/>
                  <a:pt x="82475" y="25032"/>
                </a:cubicBezTo>
                <a:cubicBezTo>
                  <a:pt x="82494" y="25355"/>
                  <a:pt x="82094" y="25032"/>
                  <a:pt x="81942" y="25203"/>
                </a:cubicBezTo>
                <a:cubicBezTo>
                  <a:pt x="81733" y="25203"/>
                  <a:pt x="82113" y="25051"/>
                  <a:pt x="81885" y="25032"/>
                </a:cubicBezTo>
                <a:cubicBezTo>
                  <a:pt x="81695" y="25146"/>
                  <a:pt x="81333" y="25184"/>
                  <a:pt x="81219" y="25203"/>
                </a:cubicBezTo>
                <a:cubicBezTo>
                  <a:pt x="81219" y="25279"/>
                  <a:pt x="81390" y="25222"/>
                  <a:pt x="81409" y="25298"/>
                </a:cubicBezTo>
                <a:cubicBezTo>
                  <a:pt x="81295" y="25374"/>
                  <a:pt x="81086" y="25260"/>
                  <a:pt x="80877" y="25355"/>
                </a:cubicBezTo>
                <a:cubicBezTo>
                  <a:pt x="80763" y="25241"/>
                  <a:pt x="80896" y="25279"/>
                  <a:pt x="80877" y="25146"/>
                </a:cubicBezTo>
                <a:cubicBezTo>
                  <a:pt x="80782" y="25298"/>
                  <a:pt x="80573" y="25032"/>
                  <a:pt x="80477" y="25203"/>
                </a:cubicBezTo>
                <a:cubicBezTo>
                  <a:pt x="80573" y="25203"/>
                  <a:pt x="80649" y="25203"/>
                  <a:pt x="80611" y="25298"/>
                </a:cubicBezTo>
                <a:cubicBezTo>
                  <a:pt x="80344" y="25241"/>
                  <a:pt x="80078" y="25279"/>
                  <a:pt x="80078" y="25412"/>
                </a:cubicBezTo>
                <a:cubicBezTo>
                  <a:pt x="80021" y="25279"/>
                  <a:pt x="79660" y="25393"/>
                  <a:pt x="79488" y="25355"/>
                </a:cubicBezTo>
                <a:cubicBezTo>
                  <a:pt x="79336" y="25279"/>
                  <a:pt x="79564" y="25222"/>
                  <a:pt x="79412" y="25203"/>
                </a:cubicBezTo>
                <a:cubicBezTo>
                  <a:pt x="79298" y="25203"/>
                  <a:pt x="79374" y="25374"/>
                  <a:pt x="79222" y="25355"/>
                </a:cubicBezTo>
                <a:cubicBezTo>
                  <a:pt x="79203" y="25260"/>
                  <a:pt x="79317" y="25222"/>
                  <a:pt x="79222" y="25203"/>
                </a:cubicBezTo>
                <a:cubicBezTo>
                  <a:pt x="78632" y="25298"/>
                  <a:pt x="78233" y="25526"/>
                  <a:pt x="77700" y="25355"/>
                </a:cubicBezTo>
                <a:cubicBezTo>
                  <a:pt x="77853" y="25431"/>
                  <a:pt x="77757" y="25564"/>
                  <a:pt x="77834" y="25602"/>
                </a:cubicBezTo>
                <a:cubicBezTo>
                  <a:pt x="77948" y="25545"/>
                  <a:pt x="78880" y="25793"/>
                  <a:pt x="78823" y="25507"/>
                </a:cubicBezTo>
                <a:cubicBezTo>
                  <a:pt x="78918" y="25526"/>
                  <a:pt x="79165" y="25450"/>
                  <a:pt x="79146" y="25564"/>
                </a:cubicBezTo>
                <a:cubicBezTo>
                  <a:pt x="78842" y="25526"/>
                  <a:pt x="79032" y="25621"/>
                  <a:pt x="79089" y="25716"/>
                </a:cubicBezTo>
                <a:cubicBezTo>
                  <a:pt x="78804" y="25754"/>
                  <a:pt x="78328" y="25678"/>
                  <a:pt x="77757" y="25774"/>
                </a:cubicBezTo>
                <a:cubicBezTo>
                  <a:pt x="77624" y="25640"/>
                  <a:pt x="77643" y="25640"/>
                  <a:pt x="77434" y="25507"/>
                </a:cubicBezTo>
                <a:cubicBezTo>
                  <a:pt x="77719" y="25317"/>
                  <a:pt x="77415" y="24918"/>
                  <a:pt x="76902" y="25051"/>
                </a:cubicBezTo>
                <a:cubicBezTo>
                  <a:pt x="76921" y="25127"/>
                  <a:pt x="76768" y="25355"/>
                  <a:pt x="76692" y="25203"/>
                </a:cubicBezTo>
                <a:cubicBezTo>
                  <a:pt x="76768" y="25184"/>
                  <a:pt x="76863" y="25108"/>
                  <a:pt x="76768" y="25089"/>
                </a:cubicBezTo>
                <a:cubicBezTo>
                  <a:pt x="76635" y="25108"/>
                  <a:pt x="76692" y="25279"/>
                  <a:pt x="76559" y="25298"/>
                </a:cubicBezTo>
                <a:cubicBezTo>
                  <a:pt x="76521" y="25222"/>
                  <a:pt x="76635" y="25032"/>
                  <a:pt x="76502" y="25051"/>
                </a:cubicBezTo>
                <a:cubicBezTo>
                  <a:pt x="76426" y="25165"/>
                  <a:pt x="76236" y="24937"/>
                  <a:pt x="76160" y="25089"/>
                </a:cubicBezTo>
                <a:cubicBezTo>
                  <a:pt x="76179" y="25222"/>
                  <a:pt x="76350" y="25222"/>
                  <a:pt x="76426" y="25146"/>
                </a:cubicBezTo>
                <a:cubicBezTo>
                  <a:pt x="76293" y="25355"/>
                  <a:pt x="76559" y="25336"/>
                  <a:pt x="76426" y="25450"/>
                </a:cubicBezTo>
                <a:cubicBezTo>
                  <a:pt x="76388" y="25317"/>
                  <a:pt x="76331" y="25545"/>
                  <a:pt x="76236" y="25507"/>
                </a:cubicBezTo>
                <a:cubicBezTo>
                  <a:pt x="76255" y="25393"/>
                  <a:pt x="76369" y="25298"/>
                  <a:pt x="76160" y="25260"/>
                </a:cubicBezTo>
                <a:cubicBezTo>
                  <a:pt x="76141" y="25355"/>
                  <a:pt x="75855" y="25260"/>
                  <a:pt x="75970" y="25450"/>
                </a:cubicBezTo>
                <a:cubicBezTo>
                  <a:pt x="76236" y="25450"/>
                  <a:pt x="76350" y="25621"/>
                  <a:pt x="76502" y="25716"/>
                </a:cubicBezTo>
                <a:cubicBezTo>
                  <a:pt x="76312" y="25697"/>
                  <a:pt x="76179" y="25659"/>
                  <a:pt x="76103" y="25564"/>
                </a:cubicBezTo>
                <a:cubicBezTo>
                  <a:pt x="76027" y="25735"/>
                  <a:pt x="75494" y="25716"/>
                  <a:pt x="75361" y="25659"/>
                </a:cubicBezTo>
                <a:cubicBezTo>
                  <a:pt x="75437" y="25735"/>
                  <a:pt x="75608" y="25888"/>
                  <a:pt x="75361" y="25926"/>
                </a:cubicBezTo>
                <a:cubicBezTo>
                  <a:pt x="75380" y="25793"/>
                  <a:pt x="75380" y="25678"/>
                  <a:pt x="75228" y="25659"/>
                </a:cubicBezTo>
                <a:cubicBezTo>
                  <a:pt x="74866" y="25583"/>
                  <a:pt x="74866" y="25793"/>
                  <a:pt x="74771" y="25926"/>
                </a:cubicBezTo>
                <a:cubicBezTo>
                  <a:pt x="74866" y="25735"/>
                  <a:pt x="74543" y="25888"/>
                  <a:pt x="74562" y="25774"/>
                </a:cubicBezTo>
                <a:cubicBezTo>
                  <a:pt x="74847" y="25831"/>
                  <a:pt x="74771" y="25621"/>
                  <a:pt x="74904" y="25564"/>
                </a:cubicBezTo>
                <a:cubicBezTo>
                  <a:pt x="74961" y="25602"/>
                  <a:pt x="75494" y="25659"/>
                  <a:pt x="75361" y="25450"/>
                </a:cubicBezTo>
                <a:cubicBezTo>
                  <a:pt x="75627" y="25374"/>
                  <a:pt x="75399" y="25678"/>
                  <a:pt x="75570" y="25659"/>
                </a:cubicBezTo>
                <a:cubicBezTo>
                  <a:pt x="75646" y="25564"/>
                  <a:pt x="75893" y="25564"/>
                  <a:pt x="75836" y="25355"/>
                </a:cubicBezTo>
                <a:cubicBezTo>
                  <a:pt x="75361" y="25184"/>
                  <a:pt x="75380" y="25507"/>
                  <a:pt x="75114" y="25298"/>
                </a:cubicBezTo>
                <a:cubicBezTo>
                  <a:pt x="75133" y="25412"/>
                  <a:pt x="75247" y="25450"/>
                  <a:pt x="75304" y="25507"/>
                </a:cubicBezTo>
                <a:cubicBezTo>
                  <a:pt x="74695" y="25564"/>
                  <a:pt x="74714" y="25317"/>
                  <a:pt x="74448" y="25203"/>
                </a:cubicBezTo>
                <a:cubicBezTo>
                  <a:pt x="74296" y="25298"/>
                  <a:pt x="74467" y="25412"/>
                  <a:pt x="74505" y="25507"/>
                </a:cubicBezTo>
                <a:cubicBezTo>
                  <a:pt x="74296" y="25393"/>
                  <a:pt x="74258" y="25393"/>
                  <a:pt x="74048" y="25507"/>
                </a:cubicBezTo>
                <a:cubicBezTo>
                  <a:pt x="73801" y="25507"/>
                  <a:pt x="73877" y="25260"/>
                  <a:pt x="73649" y="25260"/>
                </a:cubicBezTo>
                <a:cubicBezTo>
                  <a:pt x="73611" y="25507"/>
                  <a:pt x="73820" y="25279"/>
                  <a:pt x="73839" y="25507"/>
                </a:cubicBezTo>
                <a:cubicBezTo>
                  <a:pt x="73573" y="25526"/>
                  <a:pt x="73820" y="25545"/>
                  <a:pt x="73839" y="25621"/>
                </a:cubicBezTo>
                <a:cubicBezTo>
                  <a:pt x="73478" y="25583"/>
                  <a:pt x="73288" y="25735"/>
                  <a:pt x="73116" y="25564"/>
                </a:cubicBezTo>
                <a:cubicBezTo>
                  <a:pt x="73211" y="25545"/>
                  <a:pt x="73364" y="25583"/>
                  <a:pt x="73383" y="25507"/>
                </a:cubicBezTo>
                <a:cubicBezTo>
                  <a:pt x="73116" y="25526"/>
                  <a:pt x="72926" y="25393"/>
                  <a:pt x="72850" y="25621"/>
                </a:cubicBezTo>
                <a:cubicBezTo>
                  <a:pt x="72165" y="25621"/>
                  <a:pt x="71195" y="25374"/>
                  <a:pt x="70396" y="25621"/>
                </a:cubicBezTo>
                <a:cubicBezTo>
                  <a:pt x="69559" y="25450"/>
                  <a:pt x="68361" y="25564"/>
                  <a:pt x="67791" y="25621"/>
                </a:cubicBezTo>
                <a:cubicBezTo>
                  <a:pt x="67429" y="25640"/>
                  <a:pt x="67030" y="25488"/>
                  <a:pt x="66744" y="25507"/>
                </a:cubicBezTo>
                <a:cubicBezTo>
                  <a:pt x="66668" y="25507"/>
                  <a:pt x="66630" y="25659"/>
                  <a:pt x="66535" y="25659"/>
                </a:cubicBezTo>
                <a:cubicBezTo>
                  <a:pt x="65984" y="25716"/>
                  <a:pt x="64861" y="25374"/>
                  <a:pt x="64614" y="25774"/>
                </a:cubicBezTo>
                <a:cubicBezTo>
                  <a:pt x="65166" y="25735"/>
                  <a:pt x="66041" y="25735"/>
                  <a:pt x="66668" y="25831"/>
                </a:cubicBezTo>
                <a:cubicBezTo>
                  <a:pt x="66554" y="25812"/>
                  <a:pt x="66497" y="25869"/>
                  <a:pt x="66478" y="25926"/>
                </a:cubicBezTo>
                <a:cubicBezTo>
                  <a:pt x="66820" y="25869"/>
                  <a:pt x="66878" y="25983"/>
                  <a:pt x="66859" y="26078"/>
                </a:cubicBezTo>
                <a:cubicBezTo>
                  <a:pt x="66859" y="25983"/>
                  <a:pt x="67049" y="26021"/>
                  <a:pt x="66992" y="25869"/>
                </a:cubicBezTo>
                <a:cubicBezTo>
                  <a:pt x="66859" y="25907"/>
                  <a:pt x="66744" y="25697"/>
                  <a:pt x="66859" y="25716"/>
                </a:cubicBezTo>
                <a:cubicBezTo>
                  <a:pt x="66992" y="25964"/>
                  <a:pt x="67239" y="25697"/>
                  <a:pt x="67467" y="25716"/>
                </a:cubicBezTo>
                <a:cubicBezTo>
                  <a:pt x="67524" y="25850"/>
                  <a:pt x="67334" y="26154"/>
                  <a:pt x="67600" y="26135"/>
                </a:cubicBezTo>
                <a:cubicBezTo>
                  <a:pt x="67410" y="25983"/>
                  <a:pt x="67829" y="26059"/>
                  <a:pt x="67733" y="25831"/>
                </a:cubicBezTo>
                <a:cubicBezTo>
                  <a:pt x="67848" y="25850"/>
                  <a:pt x="68114" y="25754"/>
                  <a:pt x="68133" y="25869"/>
                </a:cubicBezTo>
                <a:cubicBezTo>
                  <a:pt x="68019" y="26021"/>
                  <a:pt x="67867" y="25850"/>
                  <a:pt x="67867" y="26021"/>
                </a:cubicBezTo>
                <a:cubicBezTo>
                  <a:pt x="68038" y="26173"/>
                  <a:pt x="67924" y="25907"/>
                  <a:pt x="68190" y="25983"/>
                </a:cubicBezTo>
                <a:cubicBezTo>
                  <a:pt x="68209" y="26059"/>
                  <a:pt x="68171" y="26173"/>
                  <a:pt x="68266" y="26173"/>
                </a:cubicBezTo>
                <a:cubicBezTo>
                  <a:pt x="68266" y="26059"/>
                  <a:pt x="68551" y="26154"/>
                  <a:pt x="68666" y="26135"/>
                </a:cubicBezTo>
                <a:cubicBezTo>
                  <a:pt x="68646" y="26002"/>
                  <a:pt x="68685" y="25926"/>
                  <a:pt x="68799" y="25926"/>
                </a:cubicBezTo>
                <a:cubicBezTo>
                  <a:pt x="68875" y="26173"/>
                  <a:pt x="69179" y="25774"/>
                  <a:pt x="68989" y="26078"/>
                </a:cubicBezTo>
                <a:cubicBezTo>
                  <a:pt x="69236" y="26021"/>
                  <a:pt x="69293" y="26135"/>
                  <a:pt x="69388" y="25964"/>
                </a:cubicBezTo>
                <a:cubicBezTo>
                  <a:pt x="69331" y="25945"/>
                  <a:pt x="69160" y="25774"/>
                  <a:pt x="69388" y="25812"/>
                </a:cubicBezTo>
                <a:cubicBezTo>
                  <a:pt x="69483" y="26002"/>
                  <a:pt x="69331" y="26116"/>
                  <a:pt x="69521" y="26173"/>
                </a:cubicBezTo>
                <a:cubicBezTo>
                  <a:pt x="69521" y="26116"/>
                  <a:pt x="69636" y="26135"/>
                  <a:pt x="69655" y="26078"/>
                </a:cubicBezTo>
                <a:cubicBezTo>
                  <a:pt x="69426" y="25983"/>
                  <a:pt x="69693" y="25812"/>
                  <a:pt x="69598" y="25926"/>
                </a:cubicBezTo>
                <a:cubicBezTo>
                  <a:pt x="69655" y="26192"/>
                  <a:pt x="69845" y="25812"/>
                  <a:pt x="69921" y="25983"/>
                </a:cubicBezTo>
                <a:cubicBezTo>
                  <a:pt x="69750" y="26078"/>
                  <a:pt x="69978" y="26173"/>
                  <a:pt x="70130" y="26287"/>
                </a:cubicBezTo>
                <a:cubicBezTo>
                  <a:pt x="69807" y="26382"/>
                  <a:pt x="69008" y="26135"/>
                  <a:pt x="68723" y="26382"/>
                </a:cubicBezTo>
                <a:cubicBezTo>
                  <a:pt x="68095" y="26230"/>
                  <a:pt x="67543" y="26192"/>
                  <a:pt x="66878" y="26382"/>
                </a:cubicBezTo>
                <a:cubicBezTo>
                  <a:pt x="66973" y="26458"/>
                  <a:pt x="66973" y="26591"/>
                  <a:pt x="67068" y="26648"/>
                </a:cubicBezTo>
                <a:cubicBezTo>
                  <a:pt x="66973" y="26667"/>
                  <a:pt x="66725" y="26591"/>
                  <a:pt x="66744" y="26706"/>
                </a:cubicBezTo>
                <a:cubicBezTo>
                  <a:pt x="67068" y="26782"/>
                  <a:pt x="67296" y="26667"/>
                  <a:pt x="67144" y="26439"/>
                </a:cubicBezTo>
                <a:cubicBezTo>
                  <a:pt x="67258" y="26458"/>
                  <a:pt x="67791" y="26401"/>
                  <a:pt x="67600" y="26496"/>
                </a:cubicBezTo>
                <a:cubicBezTo>
                  <a:pt x="67467" y="26515"/>
                  <a:pt x="67201" y="26420"/>
                  <a:pt x="67277" y="26591"/>
                </a:cubicBezTo>
                <a:cubicBezTo>
                  <a:pt x="67429" y="26725"/>
                  <a:pt x="67391" y="26515"/>
                  <a:pt x="67600" y="26553"/>
                </a:cubicBezTo>
                <a:cubicBezTo>
                  <a:pt x="67619" y="26801"/>
                  <a:pt x="68114" y="26801"/>
                  <a:pt x="67810" y="26591"/>
                </a:cubicBezTo>
                <a:cubicBezTo>
                  <a:pt x="67905" y="26629"/>
                  <a:pt x="68152" y="26534"/>
                  <a:pt x="68133" y="26648"/>
                </a:cubicBezTo>
                <a:cubicBezTo>
                  <a:pt x="68019" y="26610"/>
                  <a:pt x="68019" y="26896"/>
                  <a:pt x="68133" y="26858"/>
                </a:cubicBezTo>
                <a:cubicBezTo>
                  <a:pt x="68285" y="26858"/>
                  <a:pt x="68171" y="26667"/>
                  <a:pt x="68209" y="26591"/>
                </a:cubicBezTo>
                <a:cubicBezTo>
                  <a:pt x="68437" y="26515"/>
                  <a:pt x="68247" y="26782"/>
                  <a:pt x="68399" y="26744"/>
                </a:cubicBezTo>
                <a:cubicBezTo>
                  <a:pt x="68513" y="26648"/>
                  <a:pt x="68704" y="26610"/>
                  <a:pt x="68856" y="26553"/>
                </a:cubicBezTo>
                <a:cubicBezTo>
                  <a:pt x="68818" y="26477"/>
                  <a:pt x="68608" y="26534"/>
                  <a:pt x="68589" y="26439"/>
                </a:cubicBezTo>
                <a:cubicBezTo>
                  <a:pt x="69617" y="26439"/>
                  <a:pt x="70967" y="26725"/>
                  <a:pt x="71652" y="26496"/>
                </a:cubicBezTo>
                <a:cubicBezTo>
                  <a:pt x="71690" y="26706"/>
                  <a:pt x="72184" y="26648"/>
                  <a:pt x="72508" y="26496"/>
                </a:cubicBezTo>
                <a:cubicBezTo>
                  <a:pt x="72527" y="26706"/>
                  <a:pt x="72736" y="26458"/>
                  <a:pt x="72774" y="26648"/>
                </a:cubicBezTo>
                <a:cubicBezTo>
                  <a:pt x="73269" y="26401"/>
                  <a:pt x="73706" y="26629"/>
                  <a:pt x="74372" y="26496"/>
                </a:cubicBezTo>
                <a:cubicBezTo>
                  <a:pt x="74429" y="26572"/>
                  <a:pt x="74429" y="26687"/>
                  <a:pt x="74638" y="26648"/>
                </a:cubicBezTo>
                <a:cubicBezTo>
                  <a:pt x="74562" y="26572"/>
                  <a:pt x="74562" y="26515"/>
                  <a:pt x="74714" y="26496"/>
                </a:cubicBezTo>
                <a:cubicBezTo>
                  <a:pt x="74809" y="26591"/>
                  <a:pt x="75418" y="26458"/>
                  <a:pt x="75570" y="26648"/>
                </a:cubicBezTo>
                <a:cubicBezTo>
                  <a:pt x="75589" y="26572"/>
                  <a:pt x="75817" y="26572"/>
                  <a:pt x="75970" y="26591"/>
                </a:cubicBezTo>
                <a:cubicBezTo>
                  <a:pt x="75912" y="26610"/>
                  <a:pt x="75836" y="26591"/>
                  <a:pt x="75836" y="26648"/>
                </a:cubicBezTo>
                <a:cubicBezTo>
                  <a:pt x="76046" y="26706"/>
                  <a:pt x="76426" y="26591"/>
                  <a:pt x="76160" y="26801"/>
                </a:cubicBezTo>
                <a:cubicBezTo>
                  <a:pt x="76255" y="26858"/>
                  <a:pt x="76407" y="26858"/>
                  <a:pt x="76559" y="26858"/>
                </a:cubicBezTo>
                <a:cubicBezTo>
                  <a:pt x="76616" y="26629"/>
                  <a:pt x="76711" y="26553"/>
                  <a:pt x="76902" y="26553"/>
                </a:cubicBezTo>
                <a:cubicBezTo>
                  <a:pt x="76940" y="26725"/>
                  <a:pt x="76635" y="26610"/>
                  <a:pt x="76692" y="26801"/>
                </a:cubicBezTo>
                <a:cubicBezTo>
                  <a:pt x="77092" y="26610"/>
                  <a:pt x="77529" y="26896"/>
                  <a:pt x="77891" y="26591"/>
                </a:cubicBezTo>
                <a:cubicBezTo>
                  <a:pt x="77929" y="26687"/>
                  <a:pt x="77796" y="26725"/>
                  <a:pt x="77891" y="26744"/>
                </a:cubicBezTo>
                <a:cubicBezTo>
                  <a:pt x="78499" y="26667"/>
                  <a:pt x="78956" y="26820"/>
                  <a:pt x="79488" y="26744"/>
                </a:cubicBezTo>
                <a:cubicBezTo>
                  <a:pt x="79583" y="26820"/>
                  <a:pt x="79507" y="27010"/>
                  <a:pt x="79679" y="27010"/>
                </a:cubicBezTo>
                <a:cubicBezTo>
                  <a:pt x="79698" y="26839"/>
                  <a:pt x="79983" y="27105"/>
                  <a:pt x="79945" y="26953"/>
                </a:cubicBezTo>
                <a:cubicBezTo>
                  <a:pt x="79869" y="26896"/>
                  <a:pt x="79698" y="26915"/>
                  <a:pt x="79679" y="26801"/>
                </a:cubicBezTo>
                <a:cubicBezTo>
                  <a:pt x="80078" y="26820"/>
                  <a:pt x="80363" y="26706"/>
                  <a:pt x="80687" y="26858"/>
                </a:cubicBezTo>
                <a:cubicBezTo>
                  <a:pt x="80744" y="26648"/>
                  <a:pt x="80972" y="26896"/>
                  <a:pt x="81086" y="26763"/>
                </a:cubicBezTo>
                <a:cubicBezTo>
                  <a:pt x="81048" y="26687"/>
                  <a:pt x="80820" y="26744"/>
                  <a:pt x="80820" y="26648"/>
                </a:cubicBezTo>
                <a:cubicBezTo>
                  <a:pt x="81143" y="26648"/>
                  <a:pt x="81143" y="26706"/>
                  <a:pt x="81409" y="26648"/>
                </a:cubicBezTo>
                <a:cubicBezTo>
                  <a:pt x="81524" y="26877"/>
                  <a:pt x="81048" y="26629"/>
                  <a:pt x="81143" y="26858"/>
                </a:cubicBezTo>
                <a:cubicBezTo>
                  <a:pt x="81314" y="26839"/>
                  <a:pt x="81638" y="26991"/>
                  <a:pt x="81676" y="26801"/>
                </a:cubicBezTo>
                <a:cubicBezTo>
                  <a:pt x="81885" y="26744"/>
                  <a:pt x="81733" y="26972"/>
                  <a:pt x="81942" y="26915"/>
                </a:cubicBezTo>
                <a:cubicBezTo>
                  <a:pt x="82380" y="26629"/>
                  <a:pt x="83045" y="27048"/>
                  <a:pt x="83483" y="26744"/>
                </a:cubicBezTo>
                <a:cubicBezTo>
                  <a:pt x="83540" y="26991"/>
                  <a:pt x="83787" y="26972"/>
                  <a:pt x="83996" y="26953"/>
                </a:cubicBezTo>
                <a:cubicBezTo>
                  <a:pt x="84833" y="26934"/>
                  <a:pt x="86545" y="27029"/>
                  <a:pt x="86926" y="26915"/>
                </a:cubicBezTo>
                <a:cubicBezTo>
                  <a:pt x="87021" y="26915"/>
                  <a:pt x="86983" y="26991"/>
                  <a:pt x="87059" y="27010"/>
                </a:cubicBezTo>
                <a:cubicBezTo>
                  <a:pt x="88390" y="26915"/>
                  <a:pt x="89360" y="27295"/>
                  <a:pt x="90121" y="26953"/>
                </a:cubicBezTo>
                <a:cubicBezTo>
                  <a:pt x="91738" y="27314"/>
                  <a:pt x="93450" y="27086"/>
                  <a:pt x="95238" y="27105"/>
                </a:cubicBezTo>
                <a:cubicBezTo>
                  <a:pt x="93982" y="26820"/>
                  <a:pt x="92860" y="27029"/>
                  <a:pt x="91719" y="26744"/>
                </a:cubicBezTo>
                <a:cubicBezTo>
                  <a:pt x="91719" y="26667"/>
                  <a:pt x="92289" y="26782"/>
                  <a:pt x="92442" y="26858"/>
                </a:cubicBezTo>
                <a:cubicBezTo>
                  <a:pt x="93469" y="26763"/>
                  <a:pt x="94667" y="26515"/>
                  <a:pt x="95371" y="26744"/>
                </a:cubicBezTo>
                <a:cubicBezTo>
                  <a:pt x="95447" y="26667"/>
                  <a:pt x="95732" y="26725"/>
                  <a:pt x="95827" y="26648"/>
                </a:cubicBezTo>
                <a:cubicBezTo>
                  <a:pt x="95979" y="26839"/>
                  <a:pt x="96265" y="26763"/>
                  <a:pt x="96550" y="26744"/>
                </a:cubicBezTo>
                <a:cubicBezTo>
                  <a:pt x="96988" y="27105"/>
                  <a:pt x="97501" y="26877"/>
                  <a:pt x="98091" y="26744"/>
                </a:cubicBezTo>
                <a:cubicBezTo>
                  <a:pt x="98072" y="26877"/>
                  <a:pt x="98186" y="26915"/>
                  <a:pt x="98357" y="26896"/>
                </a:cubicBezTo>
                <a:cubicBezTo>
                  <a:pt x="98433" y="26687"/>
                  <a:pt x="99327" y="26972"/>
                  <a:pt x="99879" y="26858"/>
                </a:cubicBezTo>
                <a:cubicBezTo>
                  <a:pt x="99974" y="27105"/>
                  <a:pt x="99479" y="26934"/>
                  <a:pt x="99422" y="27067"/>
                </a:cubicBezTo>
                <a:cubicBezTo>
                  <a:pt x="99822" y="27219"/>
                  <a:pt x="100316" y="27086"/>
                  <a:pt x="100678" y="27219"/>
                </a:cubicBezTo>
                <a:cubicBezTo>
                  <a:pt x="100849" y="27143"/>
                  <a:pt x="100678" y="26820"/>
                  <a:pt x="100944" y="26953"/>
                </a:cubicBezTo>
                <a:cubicBezTo>
                  <a:pt x="100544" y="27029"/>
                  <a:pt x="101229" y="26953"/>
                  <a:pt x="101210" y="27067"/>
                </a:cubicBezTo>
                <a:cubicBezTo>
                  <a:pt x="101134" y="27067"/>
                  <a:pt x="101096" y="27124"/>
                  <a:pt x="101077" y="27162"/>
                </a:cubicBezTo>
                <a:cubicBezTo>
                  <a:pt x="101115" y="27200"/>
                  <a:pt x="101400" y="27276"/>
                  <a:pt x="101400" y="27162"/>
                </a:cubicBezTo>
                <a:cubicBezTo>
                  <a:pt x="101324" y="27162"/>
                  <a:pt x="101229" y="27162"/>
                  <a:pt x="101210" y="27105"/>
                </a:cubicBezTo>
                <a:cubicBezTo>
                  <a:pt x="101286" y="27105"/>
                  <a:pt x="101286" y="27029"/>
                  <a:pt x="101267" y="26953"/>
                </a:cubicBezTo>
                <a:cubicBezTo>
                  <a:pt x="101438" y="26953"/>
                  <a:pt x="101476" y="27048"/>
                  <a:pt x="101610" y="26953"/>
                </a:cubicBezTo>
                <a:cubicBezTo>
                  <a:pt x="101876" y="27333"/>
                  <a:pt x="102922" y="26953"/>
                  <a:pt x="103074" y="27219"/>
                </a:cubicBezTo>
                <a:cubicBezTo>
                  <a:pt x="103302" y="27200"/>
                  <a:pt x="103074" y="27067"/>
                  <a:pt x="103207" y="27048"/>
                </a:cubicBezTo>
                <a:cubicBezTo>
                  <a:pt x="103169" y="27219"/>
                  <a:pt x="103531" y="27067"/>
                  <a:pt x="103474" y="27257"/>
                </a:cubicBezTo>
                <a:cubicBezTo>
                  <a:pt x="103093" y="27333"/>
                  <a:pt x="102580" y="27124"/>
                  <a:pt x="102466" y="27314"/>
                </a:cubicBezTo>
                <a:cubicBezTo>
                  <a:pt x="103911" y="27371"/>
                  <a:pt x="105433" y="27676"/>
                  <a:pt x="106650" y="27523"/>
                </a:cubicBezTo>
                <a:cubicBezTo>
                  <a:pt x="106365" y="27428"/>
                  <a:pt x="105813" y="27504"/>
                  <a:pt x="105205" y="27219"/>
                </a:cubicBezTo>
                <a:cubicBezTo>
                  <a:pt x="106688" y="27238"/>
                  <a:pt x="108248" y="27504"/>
                  <a:pt x="109522" y="27676"/>
                </a:cubicBezTo>
                <a:cubicBezTo>
                  <a:pt x="109465" y="27638"/>
                  <a:pt x="109351" y="27485"/>
                  <a:pt x="109579" y="27523"/>
                </a:cubicBezTo>
                <a:cubicBezTo>
                  <a:pt x="109808" y="27523"/>
                  <a:pt x="109446" y="27695"/>
                  <a:pt x="109655" y="27676"/>
                </a:cubicBezTo>
                <a:cubicBezTo>
                  <a:pt x="109731" y="27657"/>
                  <a:pt x="109731" y="27561"/>
                  <a:pt x="109789" y="27523"/>
                </a:cubicBezTo>
                <a:cubicBezTo>
                  <a:pt x="109598" y="27409"/>
                  <a:pt x="109256" y="27485"/>
                  <a:pt x="109123" y="27580"/>
                </a:cubicBezTo>
                <a:cubicBezTo>
                  <a:pt x="108914" y="27276"/>
                  <a:pt x="107810" y="27371"/>
                  <a:pt x="107791" y="27371"/>
                </a:cubicBezTo>
                <a:cubicBezTo>
                  <a:pt x="107772" y="27371"/>
                  <a:pt x="107810" y="27219"/>
                  <a:pt x="107791" y="27219"/>
                </a:cubicBezTo>
                <a:cubicBezTo>
                  <a:pt x="107658" y="27143"/>
                  <a:pt x="107278" y="27314"/>
                  <a:pt x="107449" y="27162"/>
                </a:cubicBezTo>
                <a:cubicBezTo>
                  <a:pt x="109047" y="27333"/>
                  <a:pt x="109731" y="27390"/>
                  <a:pt x="111044" y="27466"/>
                </a:cubicBezTo>
                <a:cubicBezTo>
                  <a:pt x="111063" y="27542"/>
                  <a:pt x="111120" y="27600"/>
                  <a:pt x="111177" y="27619"/>
                </a:cubicBezTo>
                <a:cubicBezTo>
                  <a:pt x="111805" y="27352"/>
                  <a:pt x="112946" y="27847"/>
                  <a:pt x="113441" y="27580"/>
                </a:cubicBezTo>
                <a:cubicBezTo>
                  <a:pt x="113193" y="27561"/>
                  <a:pt x="112604" y="27561"/>
                  <a:pt x="112775" y="27428"/>
                </a:cubicBezTo>
                <a:cubicBezTo>
                  <a:pt x="113460" y="27580"/>
                  <a:pt x="114011" y="27600"/>
                  <a:pt x="114696" y="27676"/>
                </a:cubicBezTo>
                <a:cubicBezTo>
                  <a:pt x="114848" y="27657"/>
                  <a:pt x="115951" y="27980"/>
                  <a:pt x="116161" y="27676"/>
                </a:cubicBezTo>
                <a:cubicBezTo>
                  <a:pt x="116541" y="27733"/>
                  <a:pt x="117606" y="28018"/>
                  <a:pt x="117815" y="27828"/>
                </a:cubicBezTo>
                <a:cubicBezTo>
                  <a:pt x="120592" y="28246"/>
                  <a:pt x="124092" y="28493"/>
                  <a:pt x="127516" y="28969"/>
                </a:cubicBezTo>
                <a:cubicBezTo>
                  <a:pt x="127345" y="28931"/>
                  <a:pt x="127269" y="28988"/>
                  <a:pt x="127307" y="29121"/>
                </a:cubicBezTo>
                <a:cubicBezTo>
                  <a:pt x="128239" y="29045"/>
                  <a:pt x="128981" y="29121"/>
                  <a:pt x="130027" y="29330"/>
                </a:cubicBezTo>
                <a:cubicBezTo>
                  <a:pt x="129951" y="29311"/>
                  <a:pt x="130388" y="29368"/>
                  <a:pt x="130369" y="29483"/>
                </a:cubicBezTo>
                <a:cubicBezTo>
                  <a:pt x="129190" y="29368"/>
                  <a:pt x="128315" y="29216"/>
                  <a:pt x="127174" y="29235"/>
                </a:cubicBezTo>
                <a:lnTo>
                  <a:pt x="127174" y="29026"/>
                </a:lnTo>
                <a:cubicBezTo>
                  <a:pt x="127021" y="29083"/>
                  <a:pt x="126907" y="28874"/>
                  <a:pt x="126850" y="29026"/>
                </a:cubicBezTo>
                <a:cubicBezTo>
                  <a:pt x="126964" y="29026"/>
                  <a:pt x="127059" y="29064"/>
                  <a:pt x="127117" y="29121"/>
                </a:cubicBezTo>
                <a:cubicBezTo>
                  <a:pt x="126964" y="29254"/>
                  <a:pt x="126774" y="28950"/>
                  <a:pt x="126584" y="29121"/>
                </a:cubicBezTo>
                <a:cubicBezTo>
                  <a:pt x="126565" y="29045"/>
                  <a:pt x="126603" y="28931"/>
                  <a:pt x="126508" y="28912"/>
                </a:cubicBezTo>
                <a:cubicBezTo>
                  <a:pt x="126356" y="29083"/>
                  <a:pt x="126470" y="28855"/>
                  <a:pt x="126375" y="28874"/>
                </a:cubicBezTo>
                <a:cubicBezTo>
                  <a:pt x="125937" y="29083"/>
                  <a:pt x="125348" y="28722"/>
                  <a:pt x="124720" y="28874"/>
                </a:cubicBezTo>
                <a:cubicBezTo>
                  <a:pt x="124872" y="28912"/>
                  <a:pt x="125081" y="28893"/>
                  <a:pt x="125119" y="29026"/>
                </a:cubicBezTo>
                <a:cubicBezTo>
                  <a:pt x="124663" y="28912"/>
                  <a:pt x="124301" y="28969"/>
                  <a:pt x="124130" y="28703"/>
                </a:cubicBezTo>
                <a:lnTo>
                  <a:pt x="124130" y="28969"/>
                </a:lnTo>
                <a:cubicBezTo>
                  <a:pt x="123750" y="29064"/>
                  <a:pt x="123503" y="28779"/>
                  <a:pt x="123198" y="29026"/>
                </a:cubicBezTo>
                <a:cubicBezTo>
                  <a:pt x="123236" y="28836"/>
                  <a:pt x="122875" y="28969"/>
                  <a:pt x="122856" y="28817"/>
                </a:cubicBezTo>
                <a:cubicBezTo>
                  <a:pt x="122875" y="28912"/>
                  <a:pt x="122780" y="28912"/>
                  <a:pt x="122723" y="28969"/>
                </a:cubicBezTo>
                <a:cubicBezTo>
                  <a:pt x="122704" y="29102"/>
                  <a:pt x="122989" y="29007"/>
                  <a:pt x="122932" y="29178"/>
                </a:cubicBezTo>
                <a:cubicBezTo>
                  <a:pt x="122666" y="29159"/>
                  <a:pt x="122609" y="28988"/>
                  <a:pt x="122590" y="28912"/>
                </a:cubicBezTo>
                <a:lnTo>
                  <a:pt x="122323" y="28912"/>
                </a:lnTo>
                <a:cubicBezTo>
                  <a:pt x="122342" y="28988"/>
                  <a:pt x="122437" y="29007"/>
                  <a:pt x="122456" y="29064"/>
                </a:cubicBezTo>
                <a:cubicBezTo>
                  <a:pt x="122114" y="29064"/>
                  <a:pt x="122076" y="28988"/>
                  <a:pt x="121867" y="29121"/>
                </a:cubicBezTo>
                <a:cubicBezTo>
                  <a:pt x="121734" y="29121"/>
                  <a:pt x="121981" y="28931"/>
                  <a:pt x="121734" y="28912"/>
                </a:cubicBezTo>
                <a:cubicBezTo>
                  <a:pt x="121677" y="29349"/>
                  <a:pt x="122019" y="29311"/>
                  <a:pt x="122076" y="29540"/>
                </a:cubicBezTo>
                <a:cubicBezTo>
                  <a:pt x="121867" y="29559"/>
                  <a:pt x="121429" y="29654"/>
                  <a:pt x="121277" y="29387"/>
                </a:cubicBezTo>
                <a:cubicBezTo>
                  <a:pt x="121182" y="29540"/>
                  <a:pt x="120992" y="29387"/>
                  <a:pt x="120878" y="29330"/>
                </a:cubicBezTo>
                <a:cubicBezTo>
                  <a:pt x="120687" y="29597"/>
                  <a:pt x="120554" y="29216"/>
                  <a:pt x="120478" y="29426"/>
                </a:cubicBezTo>
                <a:cubicBezTo>
                  <a:pt x="120326" y="29330"/>
                  <a:pt x="119889" y="29064"/>
                  <a:pt x="119736" y="29273"/>
                </a:cubicBezTo>
                <a:cubicBezTo>
                  <a:pt x="119965" y="29292"/>
                  <a:pt x="120155" y="29311"/>
                  <a:pt x="120269" y="29387"/>
                </a:cubicBezTo>
                <a:cubicBezTo>
                  <a:pt x="119984" y="29406"/>
                  <a:pt x="119946" y="29311"/>
                  <a:pt x="119736" y="29387"/>
                </a:cubicBezTo>
                <a:cubicBezTo>
                  <a:pt x="119584" y="29045"/>
                  <a:pt x="119128" y="29216"/>
                  <a:pt x="118747" y="29064"/>
                </a:cubicBezTo>
                <a:cubicBezTo>
                  <a:pt x="118690" y="28855"/>
                  <a:pt x="119185" y="29064"/>
                  <a:pt x="119147" y="28874"/>
                </a:cubicBezTo>
                <a:cubicBezTo>
                  <a:pt x="118842" y="28893"/>
                  <a:pt x="118919" y="28627"/>
                  <a:pt x="118747" y="28551"/>
                </a:cubicBezTo>
                <a:cubicBezTo>
                  <a:pt x="118842" y="28988"/>
                  <a:pt x="118576" y="28589"/>
                  <a:pt x="118481" y="28874"/>
                </a:cubicBezTo>
                <a:cubicBezTo>
                  <a:pt x="118462" y="28779"/>
                  <a:pt x="118500" y="28684"/>
                  <a:pt x="118424" y="28665"/>
                </a:cubicBezTo>
                <a:cubicBezTo>
                  <a:pt x="118310" y="28665"/>
                  <a:pt x="118177" y="28646"/>
                  <a:pt x="118158" y="28703"/>
                </a:cubicBezTo>
                <a:cubicBezTo>
                  <a:pt x="118557" y="28741"/>
                  <a:pt x="118196" y="28817"/>
                  <a:pt x="118158" y="28817"/>
                </a:cubicBezTo>
                <a:cubicBezTo>
                  <a:pt x="118234" y="28950"/>
                  <a:pt x="118633" y="28855"/>
                  <a:pt x="118671" y="29026"/>
                </a:cubicBezTo>
                <a:cubicBezTo>
                  <a:pt x="118538" y="29178"/>
                  <a:pt x="118234" y="28912"/>
                  <a:pt x="118215" y="29121"/>
                </a:cubicBezTo>
                <a:cubicBezTo>
                  <a:pt x="118272" y="29178"/>
                  <a:pt x="118253" y="29254"/>
                  <a:pt x="118405" y="29330"/>
                </a:cubicBezTo>
                <a:cubicBezTo>
                  <a:pt x="118481" y="29235"/>
                  <a:pt x="118215" y="29159"/>
                  <a:pt x="118405" y="29121"/>
                </a:cubicBezTo>
                <a:cubicBezTo>
                  <a:pt x="118424" y="29311"/>
                  <a:pt x="118633" y="29007"/>
                  <a:pt x="118614" y="29178"/>
                </a:cubicBezTo>
                <a:cubicBezTo>
                  <a:pt x="118386" y="29197"/>
                  <a:pt x="118785" y="29406"/>
                  <a:pt x="118538" y="29445"/>
                </a:cubicBezTo>
                <a:cubicBezTo>
                  <a:pt x="118519" y="29349"/>
                  <a:pt x="118462" y="29426"/>
                  <a:pt x="118538" y="29483"/>
                </a:cubicBezTo>
                <a:cubicBezTo>
                  <a:pt x="118424" y="29521"/>
                  <a:pt x="118139" y="29426"/>
                  <a:pt x="118215" y="29597"/>
                </a:cubicBezTo>
                <a:cubicBezTo>
                  <a:pt x="118310" y="29711"/>
                  <a:pt x="118709" y="29578"/>
                  <a:pt x="118747" y="29749"/>
                </a:cubicBezTo>
                <a:cubicBezTo>
                  <a:pt x="118405" y="29654"/>
                  <a:pt x="118652" y="30015"/>
                  <a:pt x="118405" y="30015"/>
                </a:cubicBezTo>
                <a:cubicBezTo>
                  <a:pt x="118329" y="29882"/>
                  <a:pt x="118443" y="29844"/>
                  <a:pt x="118348" y="29806"/>
                </a:cubicBezTo>
                <a:cubicBezTo>
                  <a:pt x="118234" y="29825"/>
                  <a:pt x="118063" y="30053"/>
                  <a:pt x="117948" y="29901"/>
                </a:cubicBezTo>
                <a:cubicBezTo>
                  <a:pt x="118063" y="29901"/>
                  <a:pt x="118101" y="29844"/>
                  <a:pt x="118082" y="29749"/>
                </a:cubicBezTo>
                <a:cubicBezTo>
                  <a:pt x="117511" y="29844"/>
                  <a:pt x="117169" y="29806"/>
                  <a:pt x="116750" y="29749"/>
                </a:cubicBezTo>
                <a:cubicBezTo>
                  <a:pt x="116864" y="29844"/>
                  <a:pt x="116712" y="29844"/>
                  <a:pt x="116750" y="30015"/>
                </a:cubicBezTo>
                <a:cubicBezTo>
                  <a:pt x="116541" y="30053"/>
                  <a:pt x="116503" y="29958"/>
                  <a:pt x="116351" y="29958"/>
                </a:cubicBezTo>
                <a:cubicBezTo>
                  <a:pt x="116313" y="29882"/>
                  <a:pt x="116427" y="29692"/>
                  <a:pt x="116275" y="29692"/>
                </a:cubicBezTo>
                <a:cubicBezTo>
                  <a:pt x="116161" y="29901"/>
                  <a:pt x="116027" y="29654"/>
                  <a:pt x="115875" y="29597"/>
                </a:cubicBezTo>
                <a:cubicBezTo>
                  <a:pt x="115133" y="29958"/>
                  <a:pt x="114239" y="29749"/>
                  <a:pt x="113555" y="29806"/>
                </a:cubicBezTo>
                <a:cubicBezTo>
                  <a:pt x="113650" y="29996"/>
                  <a:pt x="113992" y="29996"/>
                  <a:pt x="114163" y="30262"/>
                </a:cubicBezTo>
                <a:cubicBezTo>
                  <a:pt x="113878" y="30281"/>
                  <a:pt x="113840" y="30186"/>
                  <a:pt x="113631" y="30262"/>
                </a:cubicBezTo>
                <a:cubicBezTo>
                  <a:pt x="113422" y="30186"/>
                  <a:pt x="113631" y="30110"/>
                  <a:pt x="113422" y="30053"/>
                </a:cubicBezTo>
                <a:cubicBezTo>
                  <a:pt x="113422" y="30148"/>
                  <a:pt x="113441" y="30243"/>
                  <a:pt x="113288" y="30205"/>
                </a:cubicBezTo>
                <a:cubicBezTo>
                  <a:pt x="113269" y="30148"/>
                  <a:pt x="113307" y="30072"/>
                  <a:pt x="113231" y="30053"/>
                </a:cubicBezTo>
                <a:cubicBezTo>
                  <a:pt x="113250" y="30281"/>
                  <a:pt x="112984" y="30110"/>
                  <a:pt x="112965" y="30053"/>
                </a:cubicBezTo>
                <a:cubicBezTo>
                  <a:pt x="112813" y="30300"/>
                  <a:pt x="112623" y="30129"/>
                  <a:pt x="112223" y="30110"/>
                </a:cubicBezTo>
                <a:cubicBezTo>
                  <a:pt x="112337" y="30358"/>
                  <a:pt x="111767" y="30091"/>
                  <a:pt x="111691" y="30205"/>
                </a:cubicBezTo>
                <a:cubicBezTo>
                  <a:pt x="111710" y="30091"/>
                  <a:pt x="111653" y="29996"/>
                  <a:pt x="111557" y="29958"/>
                </a:cubicBezTo>
                <a:cubicBezTo>
                  <a:pt x="111577" y="30186"/>
                  <a:pt x="111196" y="29787"/>
                  <a:pt x="111101" y="30053"/>
                </a:cubicBezTo>
                <a:cubicBezTo>
                  <a:pt x="112280" y="30377"/>
                  <a:pt x="110721" y="29863"/>
                  <a:pt x="110625" y="30110"/>
                </a:cubicBezTo>
                <a:cubicBezTo>
                  <a:pt x="110625" y="30015"/>
                  <a:pt x="110644" y="29958"/>
                  <a:pt x="110702" y="29901"/>
                </a:cubicBezTo>
                <a:cubicBezTo>
                  <a:pt x="110606" y="30015"/>
                  <a:pt x="110226" y="29996"/>
                  <a:pt x="110492" y="30110"/>
                </a:cubicBezTo>
                <a:cubicBezTo>
                  <a:pt x="110226" y="30110"/>
                  <a:pt x="110036" y="30015"/>
                  <a:pt x="109712" y="30053"/>
                </a:cubicBezTo>
                <a:cubicBezTo>
                  <a:pt x="109693" y="29920"/>
                  <a:pt x="109808" y="29958"/>
                  <a:pt x="109712" y="29844"/>
                </a:cubicBezTo>
                <a:cubicBezTo>
                  <a:pt x="110055" y="29787"/>
                  <a:pt x="109884" y="29977"/>
                  <a:pt x="109979" y="30015"/>
                </a:cubicBezTo>
                <a:cubicBezTo>
                  <a:pt x="110036" y="29920"/>
                  <a:pt x="110169" y="29882"/>
                  <a:pt x="110245" y="29806"/>
                </a:cubicBezTo>
                <a:cubicBezTo>
                  <a:pt x="109865" y="29863"/>
                  <a:pt x="109503" y="29635"/>
                  <a:pt x="109313" y="29844"/>
                </a:cubicBezTo>
                <a:cubicBezTo>
                  <a:pt x="109408" y="29882"/>
                  <a:pt x="109655" y="29787"/>
                  <a:pt x="109636" y="29901"/>
                </a:cubicBezTo>
                <a:cubicBezTo>
                  <a:pt x="109123" y="29996"/>
                  <a:pt x="109009" y="29806"/>
                  <a:pt x="108514" y="29901"/>
                </a:cubicBezTo>
                <a:cubicBezTo>
                  <a:pt x="108476" y="29806"/>
                  <a:pt x="108723" y="29692"/>
                  <a:pt x="108438" y="29692"/>
                </a:cubicBezTo>
                <a:cubicBezTo>
                  <a:pt x="108457" y="30034"/>
                  <a:pt x="107525" y="29692"/>
                  <a:pt x="107183" y="29844"/>
                </a:cubicBezTo>
                <a:cubicBezTo>
                  <a:pt x="107164" y="29768"/>
                  <a:pt x="107202" y="29654"/>
                  <a:pt x="107107" y="29654"/>
                </a:cubicBezTo>
                <a:cubicBezTo>
                  <a:pt x="107126" y="29730"/>
                  <a:pt x="107069" y="29787"/>
                  <a:pt x="106973" y="29806"/>
                </a:cubicBezTo>
                <a:cubicBezTo>
                  <a:pt x="106935" y="29597"/>
                  <a:pt x="106593" y="29635"/>
                  <a:pt x="106574" y="29806"/>
                </a:cubicBezTo>
                <a:cubicBezTo>
                  <a:pt x="106593" y="29673"/>
                  <a:pt x="106555" y="29578"/>
                  <a:pt x="106441" y="29540"/>
                </a:cubicBezTo>
                <a:cubicBezTo>
                  <a:pt x="106460" y="29787"/>
                  <a:pt x="106003" y="29483"/>
                  <a:pt x="106251" y="29749"/>
                </a:cubicBezTo>
                <a:cubicBezTo>
                  <a:pt x="105908" y="29787"/>
                  <a:pt x="105718" y="29711"/>
                  <a:pt x="105661" y="29540"/>
                </a:cubicBezTo>
                <a:cubicBezTo>
                  <a:pt x="105642" y="29635"/>
                  <a:pt x="105661" y="29692"/>
                  <a:pt x="105718" y="29749"/>
                </a:cubicBezTo>
                <a:cubicBezTo>
                  <a:pt x="105357" y="29711"/>
                  <a:pt x="105147" y="29559"/>
                  <a:pt x="104862" y="29749"/>
                </a:cubicBezTo>
                <a:cubicBezTo>
                  <a:pt x="104824" y="29502"/>
                  <a:pt x="104729" y="29654"/>
                  <a:pt x="104653" y="29749"/>
                </a:cubicBezTo>
                <a:cubicBezTo>
                  <a:pt x="104691" y="29521"/>
                  <a:pt x="104063" y="29559"/>
                  <a:pt x="103987" y="29749"/>
                </a:cubicBezTo>
                <a:cubicBezTo>
                  <a:pt x="104311" y="29730"/>
                  <a:pt x="104368" y="29844"/>
                  <a:pt x="104520" y="29692"/>
                </a:cubicBezTo>
                <a:cubicBezTo>
                  <a:pt x="104482" y="29882"/>
                  <a:pt x="104843" y="29749"/>
                  <a:pt x="104862" y="29901"/>
                </a:cubicBezTo>
                <a:cubicBezTo>
                  <a:pt x="104843" y="29692"/>
                  <a:pt x="105014" y="29863"/>
                  <a:pt x="105052" y="29901"/>
                </a:cubicBezTo>
                <a:cubicBezTo>
                  <a:pt x="105090" y="29844"/>
                  <a:pt x="105128" y="29787"/>
                  <a:pt x="105186" y="29749"/>
                </a:cubicBezTo>
                <a:cubicBezTo>
                  <a:pt x="105128" y="29920"/>
                  <a:pt x="105300" y="29920"/>
                  <a:pt x="105395" y="29844"/>
                </a:cubicBezTo>
                <a:cubicBezTo>
                  <a:pt x="105395" y="29920"/>
                  <a:pt x="105357" y="30034"/>
                  <a:pt x="105452" y="30053"/>
                </a:cubicBezTo>
                <a:cubicBezTo>
                  <a:pt x="105775" y="29578"/>
                  <a:pt x="106232" y="30186"/>
                  <a:pt x="106650" y="29958"/>
                </a:cubicBezTo>
                <a:cubicBezTo>
                  <a:pt x="107012" y="30186"/>
                  <a:pt x="107944" y="30072"/>
                  <a:pt x="108514" y="30205"/>
                </a:cubicBezTo>
                <a:cubicBezTo>
                  <a:pt x="108514" y="30167"/>
                  <a:pt x="108457" y="30148"/>
                  <a:pt x="108438" y="30110"/>
                </a:cubicBezTo>
                <a:cubicBezTo>
                  <a:pt x="110321" y="30472"/>
                  <a:pt x="112451" y="30167"/>
                  <a:pt x="114296" y="30681"/>
                </a:cubicBezTo>
                <a:cubicBezTo>
                  <a:pt x="114277" y="30605"/>
                  <a:pt x="114182" y="30586"/>
                  <a:pt x="114163" y="30529"/>
                </a:cubicBezTo>
                <a:lnTo>
                  <a:pt x="114620" y="30529"/>
                </a:lnTo>
                <a:cubicBezTo>
                  <a:pt x="114639" y="30605"/>
                  <a:pt x="114601" y="30719"/>
                  <a:pt x="114696" y="30738"/>
                </a:cubicBezTo>
                <a:lnTo>
                  <a:pt x="115019" y="30738"/>
                </a:lnTo>
                <a:cubicBezTo>
                  <a:pt x="115019" y="30662"/>
                  <a:pt x="114943" y="30662"/>
                  <a:pt x="114962" y="30586"/>
                </a:cubicBezTo>
                <a:cubicBezTo>
                  <a:pt x="115780" y="30700"/>
                  <a:pt x="116674" y="30624"/>
                  <a:pt x="117150" y="30776"/>
                </a:cubicBezTo>
                <a:cubicBezTo>
                  <a:pt x="117093" y="30795"/>
                  <a:pt x="117016" y="30776"/>
                  <a:pt x="117016" y="30833"/>
                </a:cubicBezTo>
                <a:cubicBezTo>
                  <a:pt x="117302" y="30833"/>
                  <a:pt x="117207" y="31004"/>
                  <a:pt x="117416" y="30833"/>
                </a:cubicBezTo>
                <a:cubicBezTo>
                  <a:pt x="117701" y="31118"/>
                  <a:pt x="118310" y="31099"/>
                  <a:pt x="118747" y="30985"/>
                </a:cubicBezTo>
                <a:cubicBezTo>
                  <a:pt x="118671" y="30985"/>
                  <a:pt x="118557" y="31004"/>
                  <a:pt x="118538" y="30947"/>
                </a:cubicBezTo>
                <a:cubicBezTo>
                  <a:pt x="118614" y="30909"/>
                  <a:pt x="119033" y="30928"/>
                  <a:pt x="119071" y="30947"/>
                </a:cubicBezTo>
                <a:cubicBezTo>
                  <a:pt x="119014" y="30985"/>
                  <a:pt x="118823" y="30947"/>
                  <a:pt x="118881" y="31099"/>
                </a:cubicBezTo>
                <a:cubicBezTo>
                  <a:pt x="118957" y="31099"/>
                  <a:pt x="119014" y="31118"/>
                  <a:pt x="119071" y="31137"/>
                </a:cubicBezTo>
                <a:cubicBezTo>
                  <a:pt x="119090" y="31080"/>
                  <a:pt x="119166" y="31042"/>
                  <a:pt x="119147" y="30947"/>
                </a:cubicBezTo>
                <a:cubicBezTo>
                  <a:pt x="119337" y="30871"/>
                  <a:pt x="119736" y="30947"/>
                  <a:pt x="119603" y="31099"/>
                </a:cubicBezTo>
                <a:cubicBezTo>
                  <a:pt x="119584" y="30966"/>
                  <a:pt x="119356" y="31099"/>
                  <a:pt x="119337" y="31137"/>
                </a:cubicBezTo>
                <a:cubicBezTo>
                  <a:pt x="119717" y="31118"/>
                  <a:pt x="120003" y="31232"/>
                  <a:pt x="120136" y="31137"/>
                </a:cubicBezTo>
                <a:cubicBezTo>
                  <a:pt x="120212" y="30909"/>
                  <a:pt x="119889" y="31251"/>
                  <a:pt x="119946" y="30985"/>
                </a:cubicBezTo>
                <a:cubicBezTo>
                  <a:pt x="120041" y="30909"/>
                  <a:pt x="120155" y="30966"/>
                  <a:pt x="120269" y="30985"/>
                </a:cubicBezTo>
                <a:cubicBezTo>
                  <a:pt x="120326" y="31080"/>
                  <a:pt x="120079" y="31156"/>
                  <a:pt x="120269" y="31194"/>
                </a:cubicBezTo>
                <a:cubicBezTo>
                  <a:pt x="120516" y="31156"/>
                  <a:pt x="120592" y="31271"/>
                  <a:pt x="120802" y="31251"/>
                </a:cubicBezTo>
                <a:cubicBezTo>
                  <a:pt x="120687" y="31061"/>
                  <a:pt x="120821" y="31099"/>
                  <a:pt x="120859" y="30947"/>
                </a:cubicBezTo>
                <a:cubicBezTo>
                  <a:pt x="120745" y="30947"/>
                  <a:pt x="120745" y="30871"/>
                  <a:pt x="120668" y="30833"/>
                </a:cubicBezTo>
                <a:cubicBezTo>
                  <a:pt x="120554" y="30947"/>
                  <a:pt x="120516" y="30985"/>
                  <a:pt x="120592" y="31137"/>
                </a:cubicBezTo>
                <a:cubicBezTo>
                  <a:pt x="120478" y="31156"/>
                  <a:pt x="120459" y="31080"/>
                  <a:pt x="120326" y="31099"/>
                </a:cubicBezTo>
                <a:cubicBezTo>
                  <a:pt x="120250" y="30928"/>
                  <a:pt x="120554" y="31061"/>
                  <a:pt x="120459" y="30890"/>
                </a:cubicBezTo>
                <a:cubicBezTo>
                  <a:pt x="120041" y="30833"/>
                  <a:pt x="119622" y="30928"/>
                  <a:pt x="119204" y="30681"/>
                </a:cubicBezTo>
                <a:cubicBezTo>
                  <a:pt x="118747" y="30814"/>
                  <a:pt x="118329" y="30700"/>
                  <a:pt x="117815" y="30586"/>
                </a:cubicBezTo>
                <a:cubicBezTo>
                  <a:pt x="117777" y="30719"/>
                  <a:pt x="118082" y="30833"/>
                  <a:pt x="117872" y="30947"/>
                </a:cubicBezTo>
                <a:cubicBezTo>
                  <a:pt x="117853" y="30776"/>
                  <a:pt x="117568" y="30776"/>
                  <a:pt x="117815" y="30681"/>
                </a:cubicBezTo>
                <a:cubicBezTo>
                  <a:pt x="116617" y="30472"/>
                  <a:pt x="116046" y="30453"/>
                  <a:pt x="114753" y="30319"/>
                </a:cubicBezTo>
                <a:cubicBezTo>
                  <a:pt x="114886" y="30072"/>
                  <a:pt x="115571" y="30148"/>
                  <a:pt x="115761" y="30319"/>
                </a:cubicBezTo>
                <a:cubicBezTo>
                  <a:pt x="115989" y="30053"/>
                  <a:pt x="116750" y="30415"/>
                  <a:pt x="116750" y="30053"/>
                </a:cubicBezTo>
                <a:cubicBezTo>
                  <a:pt x="116826" y="30148"/>
                  <a:pt x="117606" y="30415"/>
                  <a:pt x="117606" y="30205"/>
                </a:cubicBezTo>
                <a:cubicBezTo>
                  <a:pt x="117644" y="30338"/>
                  <a:pt x="117910" y="30300"/>
                  <a:pt x="117948" y="30415"/>
                </a:cubicBezTo>
                <a:cubicBezTo>
                  <a:pt x="118025" y="30338"/>
                  <a:pt x="118367" y="30319"/>
                  <a:pt x="118405" y="30472"/>
                </a:cubicBezTo>
                <a:cubicBezTo>
                  <a:pt x="118291" y="30396"/>
                  <a:pt x="119185" y="30319"/>
                  <a:pt x="119147" y="30319"/>
                </a:cubicBezTo>
                <a:cubicBezTo>
                  <a:pt x="119185" y="30319"/>
                  <a:pt x="119166" y="30472"/>
                  <a:pt x="119280" y="30472"/>
                </a:cubicBezTo>
                <a:cubicBezTo>
                  <a:pt x="118881" y="30434"/>
                  <a:pt x="121125" y="30434"/>
                  <a:pt x="120668" y="30681"/>
                </a:cubicBezTo>
                <a:cubicBezTo>
                  <a:pt x="121829" y="30472"/>
                  <a:pt x="123103" y="30966"/>
                  <a:pt x="124587" y="30833"/>
                </a:cubicBezTo>
                <a:cubicBezTo>
                  <a:pt x="124549" y="31004"/>
                  <a:pt x="124815" y="31023"/>
                  <a:pt x="124663" y="30890"/>
                </a:cubicBezTo>
                <a:cubicBezTo>
                  <a:pt x="125062" y="31099"/>
                  <a:pt x="125690" y="31023"/>
                  <a:pt x="125918" y="30985"/>
                </a:cubicBezTo>
                <a:cubicBezTo>
                  <a:pt x="125747" y="31080"/>
                  <a:pt x="125918" y="31080"/>
                  <a:pt x="126051" y="31042"/>
                </a:cubicBezTo>
                <a:cubicBezTo>
                  <a:pt x="126108" y="31328"/>
                  <a:pt x="125728" y="31042"/>
                  <a:pt x="125785" y="31251"/>
                </a:cubicBezTo>
                <a:cubicBezTo>
                  <a:pt x="125880" y="31442"/>
                  <a:pt x="126470" y="31137"/>
                  <a:pt x="126375" y="31347"/>
                </a:cubicBezTo>
                <a:cubicBezTo>
                  <a:pt x="126146" y="31442"/>
                  <a:pt x="125975" y="31347"/>
                  <a:pt x="125652" y="31347"/>
                </a:cubicBezTo>
                <a:cubicBezTo>
                  <a:pt x="125557" y="31232"/>
                  <a:pt x="125823" y="31156"/>
                  <a:pt x="125652" y="31137"/>
                </a:cubicBezTo>
                <a:cubicBezTo>
                  <a:pt x="125310" y="31347"/>
                  <a:pt x="123997" y="31137"/>
                  <a:pt x="123198" y="31194"/>
                </a:cubicBezTo>
                <a:lnTo>
                  <a:pt x="123198" y="31347"/>
                </a:lnTo>
                <a:cubicBezTo>
                  <a:pt x="122666" y="31290"/>
                  <a:pt x="122951" y="31232"/>
                  <a:pt x="123122" y="31251"/>
                </a:cubicBezTo>
                <a:cubicBezTo>
                  <a:pt x="123008" y="31175"/>
                  <a:pt x="122894" y="31080"/>
                  <a:pt x="122723" y="31042"/>
                </a:cubicBezTo>
                <a:cubicBezTo>
                  <a:pt x="122723" y="31099"/>
                  <a:pt x="122742" y="31194"/>
                  <a:pt x="122666" y="31194"/>
                </a:cubicBezTo>
                <a:cubicBezTo>
                  <a:pt x="122647" y="30985"/>
                  <a:pt x="121791" y="31251"/>
                  <a:pt x="122133" y="31042"/>
                </a:cubicBezTo>
                <a:cubicBezTo>
                  <a:pt x="121658" y="31061"/>
                  <a:pt x="121543" y="31080"/>
                  <a:pt x="121277" y="30985"/>
                </a:cubicBezTo>
                <a:cubicBezTo>
                  <a:pt x="121258" y="31251"/>
                  <a:pt x="121144" y="31099"/>
                  <a:pt x="121144" y="31042"/>
                </a:cubicBezTo>
                <a:cubicBezTo>
                  <a:pt x="120973" y="31042"/>
                  <a:pt x="120878" y="31118"/>
                  <a:pt x="120878" y="31251"/>
                </a:cubicBezTo>
                <a:cubicBezTo>
                  <a:pt x="121353" y="31194"/>
                  <a:pt x="121753" y="31499"/>
                  <a:pt x="122000" y="31194"/>
                </a:cubicBezTo>
                <a:cubicBezTo>
                  <a:pt x="121905" y="31461"/>
                  <a:pt x="122342" y="31309"/>
                  <a:pt x="122533" y="31347"/>
                </a:cubicBezTo>
                <a:cubicBezTo>
                  <a:pt x="122647" y="31442"/>
                  <a:pt x="122494" y="31442"/>
                  <a:pt x="122533" y="31613"/>
                </a:cubicBezTo>
                <a:cubicBezTo>
                  <a:pt x="122704" y="31651"/>
                  <a:pt x="122894" y="31670"/>
                  <a:pt x="123065" y="31613"/>
                </a:cubicBezTo>
                <a:cubicBezTo>
                  <a:pt x="123046" y="31556"/>
                  <a:pt x="123065" y="31461"/>
                  <a:pt x="122989" y="31461"/>
                </a:cubicBezTo>
                <a:cubicBezTo>
                  <a:pt x="122989" y="31518"/>
                  <a:pt x="123008" y="31594"/>
                  <a:pt x="122932" y="31613"/>
                </a:cubicBezTo>
                <a:cubicBezTo>
                  <a:pt x="122856" y="31556"/>
                  <a:pt x="122799" y="31499"/>
                  <a:pt x="122723" y="31461"/>
                </a:cubicBezTo>
                <a:cubicBezTo>
                  <a:pt x="122704" y="31499"/>
                  <a:pt x="122723" y="31556"/>
                  <a:pt x="122666" y="31556"/>
                </a:cubicBezTo>
                <a:cubicBezTo>
                  <a:pt x="122628" y="31251"/>
                  <a:pt x="123426" y="31423"/>
                  <a:pt x="123522" y="31499"/>
                </a:cubicBezTo>
                <a:cubicBezTo>
                  <a:pt x="123103" y="31480"/>
                  <a:pt x="123503" y="31803"/>
                  <a:pt x="123465" y="31822"/>
                </a:cubicBezTo>
                <a:cubicBezTo>
                  <a:pt x="123712" y="31879"/>
                  <a:pt x="123617" y="31670"/>
                  <a:pt x="123788" y="31670"/>
                </a:cubicBezTo>
                <a:cubicBezTo>
                  <a:pt x="123807" y="31746"/>
                  <a:pt x="123693" y="31803"/>
                  <a:pt x="123788" y="31822"/>
                </a:cubicBezTo>
                <a:cubicBezTo>
                  <a:pt x="123902" y="31727"/>
                  <a:pt x="124225" y="31651"/>
                  <a:pt x="124454" y="31822"/>
                </a:cubicBezTo>
                <a:cubicBezTo>
                  <a:pt x="124359" y="31822"/>
                  <a:pt x="124206" y="31803"/>
                  <a:pt x="124187" y="31860"/>
                </a:cubicBezTo>
                <a:cubicBezTo>
                  <a:pt x="124891" y="31993"/>
                  <a:pt x="124815" y="31784"/>
                  <a:pt x="125252" y="31822"/>
                </a:cubicBezTo>
                <a:cubicBezTo>
                  <a:pt x="125100" y="31803"/>
                  <a:pt x="125043" y="31860"/>
                  <a:pt x="125043" y="31974"/>
                </a:cubicBezTo>
                <a:cubicBezTo>
                  <a:pt x="125329" y="31803"/>
                  <a:pt x="125214" y="31917"/>
                  <a:pt x="125386" y="32031"/>
                </a:cubicBezTo>
                <a:cubicBezTo>
                  <a:pt x="125538" y="32031"/>
                  <a:pt x="125462" y="31879"/>
                  <a:pt x="125576" y="31860"/>
                </a:cubicBezTo>
                <a:cubicBezTo>
                  <a:pt x="125595" y="31936"/>
                  <a:pt x="125576" y="32012"/>
                  <a:pt x="125652" y="32031"/>
                </a:cubicBezTo>
                <a:cubicBezTo>
                  <a:pt x="125918" y="31879"/>
                  <a:pt x="126089" y="31993"/>
                  <a:pt x="126242" y="32069"/>
                </a:cubicBezTo>
                <a:cubicBezTo>
                  <a:pt x="126280" y="31993"/>
                  <a:pt x="126318" y="31993"/>
                  <a:pt x="126242" y="31917"/>
                </a:cubicBezTo>
                <a:cubicBezTo>
                  <a:pt x="126470" y="31879"/>
                  <a:pt x="126394" y="32050"/>
                  <a:pt x="126508" y="32069"/>
                </a:cubicBezTo>
                <a:cubicBezTo>
                  <a:pt x="128049" y="32126"/>
                  <a:pt x="130978" y="32431"/>
                  <a:pt x="132290" y="32583"/>
                </a:cubicBezTo>
                <a:cubicBezTo>
                  <a:pt x="132100" y="32621"/>
                  <a:pt x="132404" y="32659"/>
                  <a:pt x="132423" y="32697"/>
                </a:cubicBezTo>
                <a:cubicBezTo>
                  <a:pt x="132442" y="32640"/>
                  <a:pt x="132404" y="32545"/>
                  <a:pt x="132499" y="32545"/>
                </a:cubicBezTo>
                <a:cubicBezTo>
                  <a:pt x="132747" y="32640"/>
                  <a:pt x="133146" y="32773"/>
                  <a:pt x="133622" y="32640"/>
                </a:cubicBezTo>
                <a:cubicBezTo>
                  <a:pt x="133603" y="32773"/>
                  <a:pt x="133641" y="32849"/>
                  <a:pt x="133679" y="32906"/>
                </a:cubicBezTo>
                <a:cubicBezTo>
                  <a:pt x="133431" y="32963"/>
                  <a:pt x="133527" y="32754"/>
                  <a:pt x="133355" y="32754"/>
                </a:cubicBezTo>
                <a:cubicBezTo>
                  <a:pt x="133298" y="32887"/>
                  <a:pt x="132861" y="32830"/>
                  <a:pt x="133146" y="32963"/>
                </a:cubicBezTo>
                <a:cubicBezTo>
                  <a:pt x="131529" y="32773"/>
                  <a:pt x="129722" y="32564"/>
                  <a:pt x="128049" y="32545"/>
                </a:cubicBezTo>
                <a:cubicBezTo>
                  <a:pt x="128106" y="32621"/>
                  <a:pt x="128353" y="32583"/>
                  <a:pt x="128372" y="32697"/>
                </a:cubicBezTo>
                <a:cubicBezTo>
                  <a:pt x="128372" y="32450"/>
                  <a:pt x="128486" y="32849"/>
                  <a:pt x="128638" y="32640"/>
                </a:cubicBezTo>
                <a:cubicBezTo>
                  <a:pt x="128619" y="32773"/>
                  <a:pt x="128657" y="32849"/>
                  <a:pt x="128771" y="32849"/>
                </a:cubicBezTo>
                <a:cubicBezTo>
                  <a:pt x="128790" y="32792"/>
                  <a:pt x="128752" y="32697"/>
                  <a:pt x="128847" y="32697"/>
                </a:cubicBezTo>
                <a:cubicBezTo>
                  <a:pt x="128981" y="32773"/>
                  <a:pt x="128752" y="32830"/>
                  <a:pt x="128904" y="32849"/>
                </a:cubicBezTo>
                <a:cubicBezTo>
                  <a:pt x="129038" y="32849"/>
                  <a:pt x="129038" y="32811"/>
                  <a:pt x="128981" y="32754"/>
                </a:cubicBezTo>
                <a:cubicBezTo>
                  <a:pt x="129133" y="32773"/>
                  <a:pt x="129285" y="32925"/>
                  <a:pt x="129171" y="33001"/>
                </a:cubicBezTo>
                <a:cubicBezTo>
                  <a:pt x="128981" y="33058"/>
                  <a:pt x="129000" y="32925"/>
                  <a:pt x="128847" y="32963"/>
                </a:cubicBezTo>
                <a:cubicBezTo>
                  <a:pt x="129000" y="33058"/>
                  <a:pt x="128714" y="33211"/>
                  <a:pt x="129038" y="33211"/>
                </a:cubicBezTo>
                <a:cubicBezTo>
                  <a:pt x="129171" y="33116"/>
                  <a:pt x="129057" y="33020"/>
                  <a:pt x="129304" y="33116"/>
                </a:cubicBezTo>
                <a:lnTo>
                  <a:pt x="129304" y="32906"/>
                </a:lnTo>
                <a:cubicBezTo>
                  <a:pt x="129684" y="32963"/>
                  <a:pt x="130103" y="32963"/>
                  <a:pt x="130426" y="33058"/>
                </a:cubicBezTo>
                <a:cubicBezTo>
                  <a:pt x="130407" y="33097"/>
                  <a:pt x="129779" y="33020"/>
                  <a:pt x="129361" y="33001"/>
                </a:cubicBezTo>
                <a:cubicBezTo>
                  <a:pt x="129437" y="33097"/>
                  <a:pt x="129171" y="33173"/>
                  <a:pt x="129361" y="33211"/>
                </a:cubicBezTo>
                <a:cubicBezTo>
                  <a:pt x="129665" y="32963"/>
                  <a:pt x="130065" y="33401"/>
                  <a:pt x="130559" y="33154"/>
                </a:cubicBezTo>
                <a:cubicBezTo>
                  <a:pt x="130578" y="33268"/>
                  <a:pt x="130483" y="33268"/>
                  <a:pt x="130426" y="33306"/>
                </a:cubicBezTo>
                <a:cubicBezTo>
                  <a:pt x="131643" y="33382"/>
                  <a:pt x="132709" y="33382"/>
                  <a:pt x="133755" y="33781"/>
                </a:cubicBezTo>
                <a:cubicBezTo>
                  <a:pt x="133355" y="33971"/>
                  <a:pt x="132975" y="33591"/>
                  <a:pt x="132823" y="33876"/>
                </a:cubicBezTo>
                <a:cubicBezTo>
                  <a:pt x="133431" y="33838"/>
                  <a:pt x="133717" y="34048"/>
                  <a:pt x="134078" y="33876"/>
                </a:cubicBezTo>
                <a:cubicBezTo>
                  <a:pt x="133926" y="33895"/>
                  <a:pt x="133831" y="33876"/>
                  <a:pt x="133812" y="33781"/>
                </a:cubicBezTo>
                <a:cubicBezTo>
                  <a:pt x="134249" y="33762"/>
                  <a:pt x="134649" y="33800"/>
                  <a:pt x="134953" y="33876"/>
                </a:cubicBezTo>
                <a:cubicBezTo>
                  <a:pt x="134953" y="33838"/>
                  <a:pt x="134896" y="33819"/>
                  <a:pt x="134877" y="33781"/>
                </a:cubicBezTo>
                <a:cubicBezTo>
                  <a:pt x="135162" y="33990"/>
                  <a:pt x="135600" y="33762"/>
                  <a:pt x="135885" y="33990"/>
                </a:cubicBezTo>
                <a:cubicBezTo>
                  <a:pt x="135334" y="34162"/>
                  <a:pt x="134497" y="33743"/>
                  <a:pt x="134021" y="34048"/>
                </a:cubicBezTo>
                <a:cubicBezTo>
                  <a:pt x="134763" y="34086"/>
                  <a:pt x="135980" y="34219"/>
                  <a:pt x="136608" y="34352"/>
                </a:cubicBezTo>
                <a:cubicBezTo>
                  <a:pt x="135295" y="34257"/>
                  <a:pt x="133945" y="34200"/>
                  <a:pt x="132899" y="34048"/>
                </a:cubicBezTo>
                <a:cubicBezTo>
                  <a:pt x="132899" y="34105"/>
                  <a:pt x="132861" y="34162"/>
                  <a:pt x="132823" y="34200"/>
                </a:cubicBezTo>
                <a:cubicBezTo>
                  <a:pt x="132081" y="34143"/>
                  <a:pt x="131111" y="33952"/>
                  <a:pt x="130236" y="34048"/>
                </a:cubicBezTo>
                <a:cubicBezTo>
                  <a:pt x="132024" y="34485"/>
                  <a:pt x="134344" y="34295"/>
                  <a:pt x="136018" y="34980"/>
                </a:cubicBezTo>
                <a:cubicBezTo>
                  <a:pt x="134592" y="34808"/>
                  <a:pt x="132252" y="34751"/>
                  <a:pt x="130902" y="34409"/>
                </a:cubicBezTo>
                <a:cubicBezTo>
                  <a:pt x="130540" y="34675"/>
                  <a:pt x="129932" y="34276"/>
                  <a:pt x="129703" y="34447"/>
                </a:cubicBezTo>
                <a:cubicBezTo>
                  <a:pt x="129894" y="34523"/>
                  <a:pt x="130255" y="34523"/>
                  <a:pt x="130369" y="34561"/>
                </a:cubicBezTo>
                <a:cubicBezTo>
                  <a:pt x="130027" y="34770"/>
                  <a:pt x="129589" y="34447"/>
                  <a:pt x="129361" y="34618"/>
                </a:cubicBezTo>
                <a:cubicBezTo>
                  <a:pt x="129380" y="34542"/>
                  <a:pt x="129323" y="34447"/>
                  <a:pt x="129228" y="34466"/>
                </a:cubicBezTo>
                <a:cubicBezTo>
                  <a:pt x="128885" y="34466"/>
                  <a:pt x="128258" y="34561"/>
                  <a:pt x="127972" y="34504"/>
                </a:cubicBezTo>
                <a:cubicBezTo>
                  <a:pt x="128467" y="34637"/>
                  <a:pt x="128790" y="34599"/>
                  <a:pt x="129171" y="34770"/>
                </a:cubicBezTo>
                <a:cubicBezTo>
                  <a:pt x="129190" y="34732"/>
                  <a:pt x="129171" y="34675"/>
                  <a:pt x="129228" y="34656"/>
                </a:cubicBezTo>
                <a:cubicBezTo>
                  <a:pt x="128904" y="35018"/>
                  <a:pt x="127820" y="34485"/>
                  <a:pt x="127440" y="34770"/>
                </a:cubicBezTo>
                <a:cubicBezTo>
                  <a:pt x="128277" y="34694"/>
                  <a:pt x="129000" y="35151"/>
                  <a:pt x="129494" y="34923"/>
                </a:cubicBezTo>
                <a:cubicBezTo>
                  <a:pt x="129532" y="34846"/>
                  <a:pt x="129247" y="34789"/>
                  <a:pt x="129437" y="34770"/>
                </a:cubicBezTo>
                <a:cubicBezTo>
                  <a:pt x="129437" y="34827"/>
                  <a:pt x="129513" y="34808"/>
                  <a:pt x="129494" y="34713"/>
                </a:cubicBezTo>
                <a:cubicBezTo>
                  <a:pt x="130103" y="34846"/>
                  <a:pt x="130826" y="34846"/>
                  <a:pt x="131168" y="34923"/>
                </a:cubicBezTo>
                <a:cubicBezTo>
                  <a:pt x="130750" y="35056"/>
                  <a:pt x="129894" y="34808"/>
                  <a:pt x="129570" y="34923"/>
                </a:cubicBezTo>
                <a:cubicBezTo>
                  <a:pt x="129741" y="35018"/>
                  <a:pt x="130027" y="35056"/>
                  <a:pt x="130236" y="34980"/>
                </a:cubicBezTo>
                <a:cubicBezTo>
                  <a:pt x="130350" y="35056"/>
                  <a:pt x="130217" y="35322"/>
                  <a:pt x="130502" y="35284"/>
                </a:cubicBezTo>
                <a:cubicBezTo>
                  <a:pt x="130274" y="35227"/>
                  <a:pt x="130502" y="35056"/>
                  <a:pt x="130692" y="35018"/>
                </a:cubicBezTo>
                <a:cubicBezTo>
                  <a:pt x="130730" y="35170"/>
                  <a:pt x="130826" y="35056"/>
                  <a:pt x="130902" y="35227"/>
                </a:cubicBezTo>
                <a:cubicBezTo>
                  <a:pt x="131396" y="35094"/>
                  <a:pt x="132233" y="35341"/>
                  <a:pt x="132956" y="35436"/>
                </a:cubicBezTo>
                <a:cubicBezTo>
                  <a:pt x="132366" y="35474"/>
                  <a:pt x="131415" y="35227"/>
                  <a:pt x="130769" y="35341"/>
                </a:cubicBezTo>
                <a:cubicBezTo>
                  <a:pt x="131453" y="35474"/>
                  <a:pt x="132423" y="35379"/>
                  <a:pt x="132956" y="35645"/>
                </a:cubicBezTo>
                <a:cubicBezTo>
                  <a:pt x="130997" y="35626"/>
                  <a:pt x="128486" y="35303"/>
                  <a:pt x="126850" y="35132"/>
                </a:cubicBezTo>
                <a:cubicBezTo>
                  <a:pt x="126679" y="35113"/>
                  <a:pt x="125956" y="35208"/>
                  <a:pt x="126185" y="34923"/>
                </a:cubicBezTo>
                <a:cubicBezTo>
                  <a:pt x="126108" y="35094"/>
                  <a:pt x="126432" y="34980"/>
                  <a:pt x="126375" y="34865"/>
                </a:cubicBezTo>
                <a:cubicBezTo>
                  <a:pt x="126204" y="34980"/>
                  <a:pt x="125861" y="34675"/>
                  <a:pt x="125576" y="34865"/>
                </a:cubicBezTo>
                <a:cubicBezTo>
                  <a:pt x="125576" y="34789"/>
                  <a:pt x="125614" y="34675"/>
                  <a:pt x="125519" y="34656"/>
                </a:cubicBezTo>
                <a:cubicBezTo>
                  <a:pt x="125386" y="34923"/>
                  <a:pt x="125500" y="34618"/>
                  <a:pt x="125310" y="34656"/>
                </a:cubicBezTo>
                <a:cubicBezTo>
                  <a:pt x="125252" y="34675"/>
                  <a:pt x="125252" y="34751"/>
                  <a:pt x="125252" y="34808"/>
                </a:cubicBezTo>
                <a:cubicBezTo>
                  <a:pt x="124758" y="34732"/>
                  <a:pt x="124739" y="34580"/>
                  <a:pt x="124187" y="34618"/>
                </a:cubicBezTo>
                <a:cubicBezTo>
                  <a:pt x="124244" y="34770"/>
                  <a:pt x="124130" y="34808"/>
                  <a:pt x="124054" y="34865"/>
                </a:cubicBezTo>
                <a:cubicBezTo>
                  <a:pt x="124263" y="34884"/>
                  <a:pt x="124492" y="34732"/>
                  <a:pt x="124530" y="34980"/>
                </a:cubicBezTo>
                <a:cubicBezTo>
                  <a:pt x="124301" y="34980"/>
                  <a:pt x="124016" y="34923"/>
                  <a:pt x="123864" y="35018"/>
                </a:cubicBezTo>
                <a:cubicBezTo>
                  <a:pt x="124682" y="35094"/>
                  <a:pt x="125595" y="35322"/>
                  <a:pt x="126185" y="35189"/>
                </a:cubicBezTo>
                <a:cubicBezTo>
                  <a:pt x="126432" y="35341"/>
                  <a:pt x="126774" y="35398"/>
                  <a:pt x="126983" y="35284"/>
                </a:cubicBezTo>
                <a:cubicBezTo>
                  <a:pt x="127002" y="35607"/>
                  <a:pt x="127459" y="35303"/>
                  <a:pt x="127516" y="35379"/>
                </a:cubicBezTo>
                <a:cubicBezTo>
                  <a:pt x="127440" y="35436"/>
                  <a:pt x="127497" y="35474"/>
                  <a:pt x="127440" y="35645"/>
                </a:cubicBezTo>
                <a:cubicBezTo>
                  <a:pt x="127098" y="35569"/>
                  <a:pt x="126869" y="35683"/>
                  <a:pt x="126641" y="35493"/>
                </a:cubicBezTo>
                <a:cubicBezTo>
                  <a:pt x="126736" y="35816"/>
                  <a:pt x="126508" y="35683"/>
                  <a:pt x="126375" y="35759"/>
                </a:cubicBezTo>
                <a:cubicBezTo>
                  <a:pt x="126660" y="35931"/>
                  <a:pt x="127269" y="35778"/>
                  <a:pt x="127649" y="35950"/>
                </a:cubicBezTo>
                <a:cubicBezTo>
                  <a:pt x="127725" y="35835"/>
                  <a:pt x="127630" y="35816"/>
                  <a:pt x="127782" y="35702"/>
                </a:cubicBezTo>
                <a:cubicBezTo>
                  <a:pt x="128011" y="35683"/>
                  <a:pt x="128106" y="35797"/>
                  <a:pt x="128315" y="35797"/>
                </a:cubicBezTo>
                <a:cubicBezTo>
                  <a:pt x="128334" y="36083"/>
                  <a:pt x="128125" y="35683"/>
                  <a:pt x="128106" y="35855"/>
                </a:cubicBezTo>
                <a:cubicBezTo>
                  <a:pt x="128182" y="35931"/>
                  <a:pt x="128163" y="36045"/>
                  <a:pt x="128315" y="36064"/>
                </a:cubicBezTo>
                <a:cubicBezTo>
                  <a:pt x="128334" y="35893"/>
                  <a:pt x="128904" y="35816"/>
                  <a:pt x="128505" y="35645"/>
                </a:cubicBezTo>
                <a:cubicBezTo>
                  <a:pt x="128524" y="35721"/>
                  <a:pt x="128581" y="35740"/>
                  <a:pt x="128505" y="35797"/>
                </a:cubicBezTo>
                <a:cubicBezTo>
                  <a:pt x="128353" y="35550"/>
                  <a:pt x="127573" y="35721"/>
                  <a:pt x="127516" y="35550"/>
                </a:cubicBezTo>
                <a:cubicBezTo>
                  <a:pt x="127630" y="35322"/>
                  <a:pt x="127649" y="35664"/>
                  <a:pt x="127782" y="35436"/>
                </a:cubicBezTo>
                <a:cubicBezTo>
                  <a:pt x="127915" y="35512"/>
                  <a:pt x="127687" y="35569"/>
                  <a:pt x="127839" y="35588"/>
                </a:cubicBezTo>
                <a:cubicBezTo>
                  <a:pt x="128277" y="35379"/>
                  <a:pt x="128505" y="35721"/>
                  <a:pt x="128981" y="35550"/>
                </a:cubicBezTo>
                <a:cubicBezTo>
                  <a:pt x="129095" y="35816"/>
                  <a:pt x="129342" y="35759"/>
                  <a:pt x="129437" y="35950"/>
                </a:cubicBezTo>
                <a:cubicBezTo>
                  <a:pt x="129361" y="35950"/>
                  <a:pt x="129380" y="36045"/>
                  <a:pt x="129304" y="36064"/>
                </a:cubicBezTo>
                <a:cubicBezTo>
                  <a:pt x="129285" y="35950"/>
                  <a:pt x="129133" y="36140"/>
                  <a:pt x="129114" y="35950"/>
                </a:cubicBezTo>
                <a:cubicBezTo>
                  <a:pt x="129209" y="35969"/>
                  <a:pt x="129285" y="35893"/>
                  <a:pt x="129171" y="35855"/>
                </a:cubicBezTo>
                <a:cubicBezTo>
                  <a:pt x="129038" y="35874"/>
                  <a:pt x="129038" y="35988"/>
                  <a:pt x="128981" y="36064"/>
                </a:cubicBezTo>
                <a:cubicBezTo>
                  <a:pt x="129741" y="36235"/>
                  <a:pt x="131320" y="36292"/>
                  <a:pt x="132499" y="36425"/>
                </a:cubicBezTo>
                <a:cubicBezTo>
                  <a:pt x="132518" y="36501"/>
                  <a:pt x="132385" y="36558"/>
                  <a:pt x="132499" y="36577"/>
                </a:cubicBezTo>
                <a:cubicBezTo>
                  <a:pt x="132576" y="36387"/>
                  <a:pt x="132861" y="36634"/>
                  <a:pt x="132956" y="36425"/>
                </a:cubicBezTo>
                <a:cubicBezTo>
                  <a:pt x="132994" y="36672"/>
                  <a:pt x="133165" y="36558"/>
                  <a:pt x="133298" y="36672"/>
                </a:cubicBezTo>
                <a:cubicBezTo>
                  <a:pt x="133698" y="36501"/>
                  <a:pt x="134953" y="36844"/>
                  <a:pt x="135676" y="36787"/>
                </a:cubicBezTo>
                <a:cubicBezTo>
                  <a:pt x="135543" y="36729"/>
                  <a:pt x="134763" y="36596"/>
                  <a:pt x="135143" y="36634"/>
                </a:cubicBezTo>
                <a:cubicBezTo>
                  <a:pt x="135467" y="36634"/>
                  <a:pt x="135733" y="36653"/>
                  <a:pt x="135942" y="36729"/>
                </a:cubicBezTo>
                <a:cubicBezTo>
                  <a:pt x="135866" y="36768"/>
                  <a:pt x="135790" y="36787"/>
                  <a:pt x="135752" y="36844"/>
                </a:cubicBezTo>
                <a:cubicBezTo>
                  <a:pt x="135847" y="36806"/>
                  <a:pt x="136094" y="36901"/>
                  <a:pt x="136075" y="36787"/>
                </a:cubicBezTo>
                <a:cubicBezTo>
                  <a:pt x="136037" y="36768"/>
                  <a:pt x="135942" y="36787"/>
                  <a:pt x="135942" y="36729"/>
                </a:cubicBezTo>
                <a:cubicBezTo>
                  <a:pt x="136075" y="36691"/>
                  <a:pt x="136646" y="36672"/>
                  <a:pt x="136741" y="36825"/>
                </a:cubicBezTo>
                <a:cubicBezTo>
                  <a:pt x="136646" y="36863"/>
                  <a:pt x="136399" y="36768"/>
                  <a:pt x="136418" y="36882"/>
                </a:cubicBezTo>
                <a:cubicBezTo>
                  <a:pt x="136779" y="36901"/>
                  <a:pt x="137426" y="37110"/>
                  <a:pt x="137673" y="36882"/>
                </a:cubicBezTo>
                <a:cubicBezTo>
                  <a:pt x="137768" y="37034"/>
                  <a:pt x="137844" y="36939"/>
                  <a:pt x="138149" y="36996"/>
                </a:cubicBezTo>
                <a:cubicBezTo>
                  <a:pt x="138206" y="36748"/>
                  <a:pt x="139385" y="36996"/>
                  <a:pt x="139138" y="36996"/>
                </a:cubicBezTo>
                <a:cubicBezTo>
                  <a:pt x="138967" y="37015"/>
                  <a:pt x="138833" y="37053"/>
                  <a:pt x="138738" y="37148"/>
                </a:cubicBezTo>
                <a:cubicBezTo>
                  <a:pt x="139803" y="37281"/>
                  <a:pt x="141040" y="37281"/>
                  <a:pt x="141858" y="37604"/>
                </a:cubicBezTo>
                <a:cubicBezTo>
                  <a:pt x="141610" y="37661"/>
                  <a:pt x="141534" y="37547"/>
                  <a:pt x="141268" y="37509"/>
                </a:cubicBezTo>
                <a:cubicBezTo>
                  <a:pt x="141401" y="37604"/>
                  <a:pt x="141211" y="37642"/>
                  <a:pt x="141059" y="37661"/>
                </a:cubicBezTo>
                <a:cubicBezTo>
                  <a:pt x="141040" y="37566"/>
                  <a:pt x="141135" y="37395"/>
                  <a:pt x="140926" y="37452"/>
                </a:cubicBezTo>
                <a:cubicBezTo>
                  <a:pt x="140869" y="37719"/>
                  <a:pt x="140298" y="37509"/>
                  <a:pt x="140260" y="37509"/>
                </a:cubicBezTo>
                <a:cubicBezTo>
                  <a:pt x="139937" y="37471"/>
                  <a:pt x="139556" y="37414"/>
                  <a:pt x="139062" y="37357"/>
                </a:cubicBezTo>
                <a:cubicBezTo>
                  <a:pt x="138567" y="37281"/>
                  <a:pt x="137939" y="37414"/>
                  <a:pt x="137616" y="37357"/>
                </a:cubicBezTo>
                <a:cubicBezTo>
                  <a:pt x="137502" y="37338"/>
                  <a:pt x="137464" y="37205"/>
                  <a:pt x="137350" y="37186"/>
                </a:cubicBezTo>
                <a:cubicBezTo>
                  <a:pt x="137331" y="37186"/>
                  <a:pt x="137331" y="37319"/>
                  <a:pt x="137217" y="37300"/>
                </a:cubicBezTo>
                <a:cubicBezTo>
                  <a:pt x="136741" y="37243"/>
                  <a:pt x="136342" y="37072"/>
                  <a:pt x="135885" y="37091"/>
                </a:cubicBezTo>
                <a:cubicBezTo>
                  <a:pt x="135942" y="37072"/>
                  <a:pt x="135961" y="37053"/>
                  <a:pt x="135942" y="36996"/>
                </a:cubicBezTo>
                <a:cubicBezTo>
                  <a:pt x="135543" y="37129"/>
                  <a:pt x="134706" y="36844"/>
                  <a:pt x="134021" y="36787"/>
                </a:cubicBezTo>
                <a:cubicBezTo>
                  <a:pt x="134021" y="36844"/>
                  <a:pt x="134040" y="36920"/>
                  <a:pt x="133964" y="36939"/>
                </a:cubicBezTo>
                <a:cubicBezTo>
                  <a:pt x="133717" y="36710"/>
                  <a:pt x="133641" y="36920"/>
                  <a:pt x="133298" y="36787"/>
                </a:cubicBezTo>
                <a:cubicBezTo>
                  <a:pt x="133260" y="36958"/>
                  <a:pt x="133089" y="36863"/>
                  <a:pt x="133298" y="36996"/>
                </a:cubicBezTo>
                <a:cubicBezTo>
                  <a:pt x="133127" y="37015"/>
                  <a:pt x="132709" y="36977"/>
                  <a:pt x="132899" y="36882"/>
                </a:cubicBezTo>
                <a:cubicBezTo>
                  <a:pt x="133032" y="37072"/>
                  <a:pt x="133336" y="36748"/>
                  <a:pt x="133032" y="36729"/>
                </a:cubicBezTo>
                <a:cubicBezTo>
                  <a:pt x="133013" y="36787"/>
                  <a:pt x="133032" y="36882"/>
                  <a:pt x="132956" y="36882"/>
                </a:cubicBezTo>
                <a:cubicBezTo>
                  <a:pt x="132899" y="36787"/>
                  <a:pt x="132804" y="36729"/>
                  <a:pt x="132690" y="36672"/>
                </a:cubicBezTo>
                <a:cubicBezTo>
                  <a:pt x="132633" y="36729"/>
                  <a:pt x="132556" y="36787"/>
                  <a:pt x="132499" y="36825"/>
                </a:cubicBezTo>
                <a:cubicBezTo>
                  <a:pt x="132461" y="36577"/>
                  <a:pt x="132404" y="36768"/>
                  <a:pt x="132233" y="36787"/>
                </a:cubicBezTo>
                <a:cubicBezTo>
                  <a:pt x="132214" y="36710"/>
                  <a:pt x="132233" y="36634"/>
                  <a:pt x="132157" y="36634"/>
                </a:cubicBezTo>
                <a:cubicBezTo>
                  <a:pt x="132005" y="36710"/>
                  <a:pt x="132290" y="36787"/>
                  <a:pt x="132024" y="36787"/>
                </a:cubicBezTo>
                <a:cubicBezTo>
                  <a:pt x="131929" y="36768"/>
                  <a:pt x="131910" y="36558"/>
                  <a:pt x="131891" y="36787"/>
                </a:cubicBezTo>
                <a:cubicBezTo>
                  <a:pt x="131624" y="36806"/>
                  <a:pt x="131967" y="36634"/>
                  <a:pt x="131701" y="36634"/>
                </a:cubicBezTo>
                <a:cubicBezTo>
                  <a:pt x="131472" y="36615"/>
                  <a:pt x="131567" y="36844"/>
                  <a:pt x="131358" y="36825"/>
                </a:cubicBezTo>
                <a:cubicBezTo>
                  <a:pt x="131339" y="36748"/>
                  <a:pt x="131434" y="36577"/>
                  <a:pt x="131225" y="36634"/>
                </a:cubicBezTo>
                <a:cubicBezTo>
                  <a:pt x="131358" y="36787"/>
                  <a:pt x="131149" y="36710"/>
                  <a:pt x="131092" y="36634"/>
                </a:cubicBezTo>
                <a:cubicBezTo>
                  <a:pt x="131092" y="36748"/>
                  <a:pt x="130997" y="36825"/>
                  <a:pt x="130826" y="36825"/>
                </a:cubicBezTo>
                <a:cubicBezTo>
                  <a:pt x="130597" y="36558"/>
                  <a:pt x="130255" y="36920"/>
                  <a:pt x="129970" y="36634"/>
                </a:cubicBezTo>
                <a:cubicBezTo>
                  <a:pt x="129989" y="36691"/>
                  <a:pt x="130046" y="36710"/>
                  <a:pt x="129970" y="36787"/>
                </a:cubicBezTo>
                <a:cubicBezTo>
                  <a:pt x="129627" y="36748"/>
                  <a:pt x="129475" y="36710"/>
                  <a:pt x="129570" y="36577"/>
                </a:cubicBezTo>
                <a:cubicBezTo>
                  <a:pt x="129152" y="36863"/>
                  <a:pt x="128296" y="36748"/>
                  <a:pt x="128106" y="36577"/>
                </a:cubicBezTo>
                <a:cubicBezTo>
                  <a:pt x="126983" y="36672"/>
                  <a:pt x="125291" y="36463"/>
                  <a:pt x="123788" y="36311"/>
                </a:cubicBezTo>
                <a:cubicBezTo>
                  <a:pt x="123769" y="36235"/>
                  <a:pt x="123883" y="36178"/>
                  <a:pt x="123788" y="36159"/>
                </a:cubicBezTo>
                <a:cubicBezTo>
                  <a:pt x="123465" y="36121"/>
                  <a:pt x="123902" y="36368"/>
                  <a:pt x="123598" y="36311"/>
                </a:cubicBezTo>
                <a:cubicBezTo>
                  <a:pt x="123503" y="36216"/>
                  <a:pt x="123293" y="36197"/>
                  <a:pt x="123255" y="36064"/>
                </a:cubicBezTo>
                <a:cubicBezTo>
                  <a:pt x="123369" y="36026"/>
                  <a:pt x="123655" y="36121"/>
                  <a:pt x="123655" y="36007"/>
                </a:cubicBezTo>
                <a:cubicBezTo>
                  <a:pt x="122894" y="36007"/>
                  <a:pt x="121791" y="35645"/>
                  <a:pt x="121391" y="35893"/>
                </a:cubicBezTo>
                <a:cubicBezTo>
                  <a:pt x="122114" y="36007"/>
                  <a:pt x="122799" y="35855"/>
                  <a:pt x="123198" y="36159"/>
                </a:cubicBezTo>
                <a:cubicBezTo>
                  <a:pt x="122209" y="36102"/>
                  <a:pt x="121220" y="36045"/>
                  <a:pt x="120193" y="35950"/>
                </a:cubicBezTo>
                <a:cubicBezTo>
                  <a:pt x="120060" y="35893"/>
                  <a:pt x="120136" y="35683"/>
                  <a:pt x="119927" y="35683"/>
                </a:cubicBezTo>
                <a:cubicBezTo>
                  <a:pt x="119984" y="35721"/>
                  <a:pt x="120079" y="35988"/>
                  <a:pt x="119927" y="36007"/>
                </a:cubicBezTo>
                <a:cubicBezTo>
                  <a:pt x="119908" y="35835"/>
                  <a:pt x="119717" y="35797"/>
                  <a:pt x="119527" y="35740"/>
                </a:cubicBezTo>
                <a:cubicBezTo>
                  <a:pt x="119565" y="35816"/>
                  <a:pt x="119622" y="35835"/>
                  <a:pt x="119603" y="35950"/>
                </a:cubicBezTo>
                <a:cubicBezTo>
                  <a:pt x="119432" y="35950"/>
                  <a:pt x="119394" y="35855"/>
                  <a:pt x="119261" y="35950"/>
                </a:cubicBezTo>
                <a:cubicBezTo>
                  <a:pt x="119242" y="35855"/>
                  <a:pt x="119356" y="35855"/>
                  <a:pt x="119394" y="35797"/>
                </a:cubicBezTo>
                <a:cubicBezTo>
                  <a:pt x="118919" y="35912"/>
                  <a:pt x="118291" y="35950"/>
                  <a:pt x="118006" y="35797"/>
                </a:cubicBezTo>
                <a:cubicBezTo>
                  <a:pt x="118101" y="35645"/>
                  <a:pt x="118272" y="35893"/>
                  <a:pt x="118348" y="35740"/>
                </a:cubicBezTo>
                <a:cubicBezTo>
                  <a:pt x="118329" y="35626"/>
                  <a:pt x="118063" y="35721"/>
                  <a:pt x="117948" y="35683"/>
                </a:cubicBezTo>
                <a:cubicBezTo>
                  <a:pt x="118025" y="35797"/>
                  <a:pt x="117834" y="35931"/>
                  <a:pt x="117815" y="35797"/>
                </a:cubicBezTo>
                <a:cubicBezTo>
                  <a:pt x="118044" y="35740"/>
                  <a:pt x="117606" y="35512"/>
                  <a:pt x="117606" y="35645"/>
                </a:cubicBezTo>
                <a:cubicBezTo>
                  <a:pt x="117511" y="35816"/>
                  <a:pt x="117834" y="35664"/>
                  <a:pt x="117815" y="35797"/>
                </a:cubicBezTo>
                <a:cubicBezTo>
                  <a:pt x="117644" y="35912"/>
                  <a:pt x="117473" y="35778"/>
                  <a:pt x="117283" y="35797"/>
                </a:cubicBezTo>
                <a:cubicBezTo>
                  <a:pt x="117169" y="35588"/>
                  <a:pt x="117568" y="35778"/>
                  <a:pt x="117549" y="35645"/>
                </a:cubicBezTo>
                <a:cubicBezTo>
                  <a:pt x="116940" y="35455"/>
                  <a:pt x="116065" y="35683"/>
                  <a:pt x="115476" y="35341"/>
                </a:cubicBezTo>
                <a:cubicBezTo>
                  <a:pt x="115438" y="35436"/>
                  <a:pt x="115305" y="35474"/>
                  <a:pt x="115152" y="35493"/>
                </a:cubicBezTo>
                <a:cubicBezTo>
                  <a:pt x="115133" y="35303"/>
                  <a:pt x="115019" y="35493"/>
                  <a:pt x="114943" y="35341"/>
                </a:cubicBezTo>
                <a:cubicBezTo>
                  <a:pt x="114411" y="35512"/>
                  <a:pt x="114068" y="35379"/>
                  <a:pt x="113688" y="35284"/>
                </a:cubicBezTo>
                <a:cubicBezTo>
                  <a:pt x="113821" y="35531"/>
                  <a:pt x="113383" y="35284"/>
                  <a:pt x="113288" y="35227"/>
                </a:cubicBezTo>
                <a:cubicBezTo>
                  <a:pt x="113155" y="35360"/>
                  <a:pt x="113269" y="35398"/>
                  <a:pt x="113098" y="35436"/>
                </a:cubicBezTo>
                <a:cubicBezTo>
                  <a:pt x="113079" y="35265"/>
                  <a:pt x="113269" y="35132"/>
                  <a:pt x="112965" y="35132"/>
                </a:cubicBezTo>
                <a:cubicBezTo>
                  <a:pt x="112984" y="35151"/>
                  <a:pt x="113117" y="35322"/>
                  <a:pt x="112965" y="35322"/>
                </a:cubicBezTo>
                <a:cubicBezTo>
                  <a:pt x="112775" y="35341"/>
                  <a:pt x="112585" y="35075"/>
                  <a:pt x="112299" y="35284"/>
                </a:cubicBezTo>
                <a:cubicBezTo>
                  <a:pt x="112185" y="35246"/>
                  <a:pt x="112299" y="35018"/>
                  <a:pt x="112090" y="35075"/>
                </a:cubicBezTo>
                <a:cubicBezTo>
                  <a:pt x="112090" y="35170"/>
                  <a:pt x="112071" y="35227"/>
                  <a:pt x="112033" y="35284"/>
                </a:cubicBezTo>
                <a:cubicBezTo>
                  <a:pt x="111843" y="35208"/>
                  <a:pt x="111443" y="35151"/>
                  <a:pt x="111158" y="35227"/>
                </a:cubicBezTo>
                <a:cubicBezTo>
                  <a:pt x="111158" y="35151"/>
                  <a:pt x="111177" y="35037"/>
                  <a:pt x="111025" y="35075"/>
                </a:cubicBezTo>
                <a:cubicBezTo>
                  <a:pt x="110911" y="35322"/>
                  <a:pt x="110435" y="35018"/>
                  <a:pt x="110226" y="35075"/>
                </a:cubicBezTo>
                <a:cubicBezTo>
                  <a:pt x="110226" y="35075"/>
                  <a:pt x="110169" y="35227"/>
                  <a:pt x="110169" y="35227"/>
                </a:cubicBezTo>
                <a:cubicBezTo>
                  <a:pt x="109751" y="35265"/>
                  <a:pt x="109370" y="35246"/>
                  <a:pt x="109047" y="35170"/>
                </a:cubicBezTo>
                <a:cubicBezTo>
                  <a:pt x="109104" y="35170"/>
                  <a:pt x="109142" y="35113"/>
                  <a:pt x="109180" y="35075"/>
                </a:cubicBezTo>
                <a:cubicBezTo>
                  <a:pt x="108799" y="34999"/>
                  <a:pt x="108876" y="35075"/>
                  <a:pt x="108647" y="35170"/>
                </a:cubicBezTo>
                <a:cubicBezTo>
                  <a:pt x="108457" y="35189"/>
                  <a:pt x="108799" y="34980"/>
                  <a:pt x="108571" y="34961"/>
                </a:cubicBezTo>
                <a:cubicBezTo>
                  <a:pt x="108495" y="34980"/>
                  <a:pt x="108438" y="35037"/>
                  <a:pt x="108438" y="35113"/>
                </a:cubicBezTo>
                <a:cubicBezTo>
                  <a:pt x="107658" y="34980"/>
                  <a:pt x="107012" y="34961"/>
                  <a:pt x="106384" y="35075"/>
                </a:cubicBezTo>
                <a:cubicBezTo>
                  <a:pt x="106232" y="34865"/>
                  <a:pt x="105528" y="35113"/>
                  <a:pt x="105052" y="34865"/>
                </a:cubicBezTo>
                <a:cubicBezTo>
                  <a:pt x="104976" y="34999"/>
                  <a:pt x="105243" y="35075"/>
                  <a:pt x="105052" y="35113"/>
                </a:cubicBezTo>
                <a:cubicBezTo>
                  <a:pt x="104881" y="34942"/>
                  <a:pt x="104558" y="35227"/>
                  <a:pt x="104253" y="35018"/>
                </a:cubicBezTo>
                <a:cubicBezTo>
                  <a:pt x="104520" y="34884"/>
                  <a:pt x="104843" y="35132"/>
                  <a:pt x="104995" y="34923"/>
                </a:cubicBezTo>
                <a:cubicBezTo>
                  <a:pt x="104311" y="34903"/>
                  <a:pt x="103816" y="34751"/>
                  <a:pt x="103264" y="34865"/>
                </a:cubicBezTo>
                <a:cubicBezTo>
                  <a:pt x="103417" y="34923"/>
                  <a:pt x="104063" y="34789"/>
                  <a:pt x="104196" y="35018"/>
                </a:cubicBezTo>
                <a:cubicBezTo>
                  <a:pt x="103892" y="35094"/>
                  <a:pt x="103702" y="34999"/>
                  <a:pt x="103455" y="35170"/>
                </a:cubicBezTo>
                <a:cubicBezTo>
                  <a:pt x="103017" y="34942"/>
                  <a:pt x="102789" y="35094"/>
                  <a:pt x="102332" y="35018"/>
                </a:cubicBezTo>
                <a:cubicBezTo>
                  <a:pt x="102294" y="35132"/>
                  <a:pt x="102903" y="34999"/>
                  <a:pt x="102656" y="35113"/>
                </a:cubicBezTo>
                <a:cubicBezTo>
                  <a:pt x="102237" y="35208"/>
                  <a:pt x="102028" y="34865"/>
                  <a:pt x="101743" y="35018"/>
                </a:cubicBezTo>
                <a:cubicBezTo>
                  <a:pt x="101838" y="34980"/>
                  <a:pt x="102028" y="35113"/>
                  <a:pt x="101876" y="35113"/>
                </a:cubicBezTo>
                <a:cubicBezTo>
                  <a:pt x="101819" y="35075"/>
                  <a:pt x="101210" y="34808"/>
                  <a:pt x="101610" y="35075"/>
                </a:cubicBezTo>
                <a:cubicBezTo>
                  <a:pt x="101476" y="35037"/>
                  <a:pt x="101210" y="35132"/>
                  <a:pt x="101210" y="35018"/>
                </a:cubicBezTo>
                <a:cubicBezTo>
                  <a:pt x="101248" y="34999"/>
                  <a:pt x="101343" y="35018"/>
                  <a:pt x="101343" y="34961"/>
                </a:cubicBezTo>
                <a:cubicBezTo>
                  <a:pt x="101172" y="34961"/>
                  <a:pt x="101134" y="34865"/>
                  <a:pt x="100944" y="34903"/>
                </a:cubicBezTo>
                <a:cubicBezTo>
                  <a:pt x="100925" y="35037"/>
                  <a:pt x="101134" y="34961"/>
                  <a:pt x="101134" y="35056"/>
                </a:cubicBezTo>
                <a:lnTo>
                  <a:pt x="100811" y="35056"/>
                </a:lnTo>
                <a:cubicBezTo>
                  <a:pt x="100792" y="34999"/>
                  <a:pt x="100811" y="34923"/>
                  <a:pt x="100735" y="34903"/>
                </a:cubicBezTo>
                <a:cubicBezTo>
                  <a:pt x="100563" y="34942"/>
                  <a:pt x="100468" y="34999"/>
                  <a:pt x="100335" y="35056"/>
                </a:cubicBezTo>
                <a:cubicBezTo>
                  <a:pt x="101952" y="35360"/>
                  <a:pt x="103550" y="35113"/>
                  <a:pt x="104919" y="35417"/>
                </a:cubicBezTo>
                <a:cubicBezTo>
                  <a:pt x="104976" y="35265"/>
                  <a:pt x="105128" y="35341"/>
                  <a:pt x="105186" y="35417"/>
                </a:cubicBezTo>
                <a:cubicBezTo>
                  <a:pt x="105166" y="35132"/>
                  <a:pt x="105338" y="35607"/>
                  <a:pt x="105319" y="35322"/>
                </a:cubicBezTo>
                <a:cubicBezTo>
                  <a:pt x="107012" y="35455"/>
                  <a:pt x="108058" y="35683"/>
                  <a:pt x="109636" y="35626"/>
                </a:cubicBezTo>
                <a:cubicBezTo>
                  <a:pt x="109655" y="35569"/>
                  <a:pt x="109541" y="35550"/>
                  <a:pt x="109636" y="35531"/>
                </a:cubicBezTo>
                <a:cubicBezTo>
                  <a:pt x="109674" y="35607"/>
                  <a:pt x="109712" y="35607"/>
                  <a:pt x="109636" y="35683"/>
                </a:cubicBezTo>
                <a:cubicBezTo>
                  <a:pt x="109941" y="35740"/>
                  <a:pt x="109808" y="35683"/>
                  <a:pt x="110036" y="35626"/>
                </a:cubicBezTo>
                <a:cubicBezTo>
                  <a:pt x="110017" y="35740"/>
                  <a:pt x="110055" y="35816"/>
                  <a:pt x="110169" y="35835"/>
                </a:cubicBezTo>
                <a:cubicBezTo>
                  <a:pt x="110492" y="35512"/>
                  <a:pt x="111177" y="35816"/>
                  <a:pt x="111710" y="35893"/>
                </a:cubicBezTo>
                <a:cubicBezTo>
                  <a:pt x="111596" y="35893"/>
                  <a:pt x="111538" y="35931"/>
                  <a:pt x="111500" y="35988"/>
                </a:cubicBezTo>
                <a:cubicBezTo>
                  <a:pt x="111691" y="36064"/>
                  <a:pt x="111957" y="36045"/>
                  <a:pt x="112223" y="36045"/>
                </a:cubicBezTo>
                <a:cubicBezTo>
                  <a:pt x="112242" y="35969"/>
                  <a:pt x="112204" y="35931"/>
                  <a:pt x="112166" y="35893"/>
                </a:cubicBezTo>
                <a:cubicBezTo>
                  <a:pt x="112775" y="35893"/>
                  <a:pt x="113117" y="35855"/>
                  <a:pt x="113764" y="36045"/>
                </a:cubicBezTo>
                <a:cubicBezTo>
                  <a:pt x="113422" y="36045"/>
                  <a:pt x="113174" y="35988"/>
                  <a:pt x="113022" y="36045"/>
                </a:cubicBezTo>
                <a:cubicBezTo>
                  <a:pt x="113345" y="36178"/>
                  <a:pt x="113935" y="36197"/>
                  <a:pt x="114163" y="36140"/>
                </a:cubicBezTo>
                <a:cubicBezTo>
                  <a:pt x="113897" y="36045"/>
                  <a:pt x="114258" y="36007"/>
                  <a:pt x="114163" y="35740"/>
                </a:cubicBezTo>
                <a:cubicBezTo>
                  <a:pt x="114373" y="35816"/>
                  <a:pt x="114563" y="35912"/>
                  <a:pt x="114696" y="36045"/>
                </a:cubicBezTo>
                <a:cubicBezTo>
                  <a:pt x="114943" y="36007"/>
                  <a:pt x="115552" y="35912"/>
                  <a:pt x="115742" y="35893"/>
                </a:cubicBezTo>
                <a:cubicBezTo>
                  <a:pt x="115666" y="35893"/>
                  <a:pt x="115666" y="36026"/>
                  <a:pt x="115742" y="36045"/>
                </a:cubicBezTo>
                <a:cubicBezTo>
                  <a:pt x="116408" y="35816"/>
                  <a:pt x="117302" y="36368"/>
                  <a:pt x="117606" y="35988"/>
                </a:cubicBezTo>
                <a:cubicBezTo>
                  <a:pt x="117378" y="35950"/>
                  <a:pt x="117264" y="36121"/>
                  <a:pt x="117207" y="35931"/>
                </a:cubicBezTo>
                <a:cubicBezTo>
                  <a:pt x="117549" y="35931"/>
                  <a:pt x="118196" y="35969"/>
                  <a:pt x="118215" y="36045"/>
                </a:cubicBezTo>
                <a:cubicBezTo>
                  <a:pt x="118044" y="36064"/>
                  <a:pt x="117720" y="35969"/>
                  <a:pt x="117682" y="36102"/>
                </a:cubicBezTo>
                <a:cubicBezTo>
                  <a:pt x="118519" y="36273"/>
                  <a:pt x="119489" y="36102"/>
                  <a:pt x="120003" y="36406"/>
                </a:cubicBezTo>
                <a:cubicBezTo>
                  <a:pt x="120326" y="36140"/>
                  <a:pt x="121163" y="36463"/>
                  <a:pt x="121600" y="36349"/>
                </a:cubicBezTo>
                <a:cubicBezTo>
                  <a:pt x="121562" y="36273"/>
                  <a:pt x="121334" y="36349"/>
                  <a:pt x="121334" y="36254"/>
                </a:cubicBezTo>
                <a:lnTo>
                  <a:pt x="121658" y="36254"/>
                </a:lnTo>
                <a:cubicBezTo>
                  <a:pt x="121829" y="36596"/>
                  <a:pt x="122456" y="36349"/>
                  <a:pt x="122799" y="36615"/>
                </a:cubicBezTo>
                <a:cubicBezTo>
                  <a:pt x="122704" y="36539"/>
                  <a:pt x="122742" y="36444"/>
                  <a:pt x="122932" y="36463"/>
                </a:cubicBezTo>
                <a:cubicBezTo>
                  <a:pt x="122913" y="36596"/>
                  <a:pt x="122951" y="36672"/>
                  <a:pt x="123122" y="36672"/>
                </a:cubicBezTo>
                <a:cubicBezTo>
                  <a:pt x="123274" y="36596"/>
                  <a:pt x="123046" y="36539"/>
                  <a:pt x="123198" y="36501"/>
                </a:cubicBezTo>
                <a:cubicBezTo>
                  <a:pt x="124473" y="36691"/>
                  <a:pt x="126413" y="36615"/>
                  <a:pt x="127383" y="36977"/>
                </a:cubicBezTo>
                <a:cubicBezTo>
                  <a:pt x="127592" y="36672"/>
                  <a:pt x="127991" y="37205"/>
                  <a:pt x="128049" y="36882"/>
                </a:cubicBezTo>
                <a:cubicBezTo>
                  <a:pt x="128581" y="37281"/>
                  <a:pt x="129532" y="36958"/>
                  <a:pt x="130236" y="37281"/>
                </a:cubicBezTo>
                <a:cubicBezTo>
                  <a:pt x="130236" y="37148"/>
                  <a:pt x="130445" y="37319"/>
                  <a:pt x="130769" y="37243"/>
                </a:cubicBezTo>
                <a:cubicBezTo>
                  <a:pt x="130788" y="37300"/>
                  <a:pt x="130826" y="37357"/>
                  <a:pt x="130902" y="37395"/>
                </a:cubicBezTo>
                <a:cubicBezTo>
                  <a:pt x="131187" y="37338"/>
                  <a:pt x="131815" y="37528"/>
                  <a:pt x="132366" y="37490"/>
                </a:cubicBezTo>
                <a:cubicBezTo>
                  <a:pt x="132366" y="37547"/>
                  <a:pt x="132347" y="37642"/>
                  <a:pt x="132423" y="37642"/>
                </a:cubicBezTo>
                <a:cubicBezTo>
                  <a:pt x="132556" y="37642"/>
                  <a:pt x="132652" y="37604"/>
                  <a:pt x="132690" y="37547"/>
                </a:cubicBezTo>
                <a:cubicBezTo>
                  <a:pt x="132518" y="37490"/>
                  <a:pt x="132404" y="37700"/>
                  <a:pt x="132423" y="37490"/>
                </a:cubicBezTo>
                <a:cubicBezTo>
                  <a:pt x="133070" y="37566"/>
                  <a:pt x="133469" y="37566"/>
                  <a:pt x="134154" y="37642"/>
                </a:cubicBezTo>
                <a:cubicBezTo>
                  <a:pt x="134249" y="37833"/>
                  <a:pt x="133926" y="37681"/>
                  <a:pt x="133945" y="37795"/>
                </a:cubicBezTo>
                <a:cubicBezTo>
                  <a:pt x="134249" y="37852"/>
                  <a:pt x="134173" y="37623"/>
                  <a:pt x="134421" y="37642"/>
                </a:cubicBezTo>
                <a:cubicBezTo>
                  <a:pt x="134573" y="37719"/>
                  <a:pt x="134306" y="37795"/>
                  <a:pt x="134478" y="37852"/>
                </a:cubicBezTo>
                <a:cubicBezTo>
                  <a:pt x="134573" y="37814"/>
                  <a:pt x="134820" y="37909"/>
                  <a:pt x="134820" y="37795"/>
                </a:cubicBezTo>
                <a:cubicBezTo>
                  <a:pt x="134668" y="37814"/>
                  <a:pt x="134573" y="37795"/>
                  <a:pt x="134554" y="37700"/>
                </a:cubicBezTo>
                <a:cubicBezTo>
                  <a:pt x="134972" y="37661"/>
                  <a:pt x="135505" y="37776"/>
                  <a:pt x="135809" y="37909"/>
                </a:cubicBezTo>
                <a:cubicBezTo>
                  <a:pt x="135923" y="37700"/>
                  <a:pt x="136513" y="37928"/>
                  <a:pt x="136950" y="37909"/>
                </a:cubicBezTo>
                <a:cubicBezTo>
                  <a:pt x="136969" y="38004"/>
                  <a:pt x="136855" y="38004"/>
                  <a:pt x="136817" y="38061"/>
                </a:cubicBezTo>
                <a:lnTo>
                  <a:pt x="137083" y="38061"/>
                </a:lnTo>
                <a:cubicBezTo>
                  <a:pt x="137064" y="37985"/>
                  <a:pt x="136950" y="37947"/>
                  <a:pt x="137083" y="37909"/>
                </a:cubicBezTo>
                <a:cubicBezTo>
                  <a:pt x="137026" y="38042"/>
                  <a:pt x="137388" y="37871"/>
                  <a:pt x="137350" y="38004"/>
                </a:cubicBezTo>
                <a:cubicBezTo>
                  <a:pt x="137293" y="38023"/>
                  <a:pt x="137217" y="38004"/>
                  <a:pt x="137217" y="38061"/>
                </a:cubicBezTo>
                <a:cubicBezTo>
                  <a:pt x="137426" y="38118"/>
                  <a:pt x="137882" y="38156"/>
                  <a:pt x="137996" y="38004"/>
                </a:cubicBezTo>
                <a:cubicBezTo>
                  <a:pt x="138073" y="38061"/>
                  <a:pt x="138130" y="38099"/>
                  <a:pt x="138206" y="38156"/>
                </a:cubicBezTo>
                <a:cubicBezTo>
                  <a:pt x="138719" y="37909"/>
                  <a:pt x="138928" y="38346"/>
                  <a:pt x="139461" y="38213"/>
                </a:cubicBezTo>
                <a:cubicBezTo>
                  <a:pt x="139499" y="38270"/>
                  <a:pt x="139537" y="38327"/>
                  <a:pt x="139594" y="38365"/>
                </a:cubicBezTo>
                <a:cubicBezTo>
                  <a:pt x="139746" y="38403"/>
                  <a:pt x="139803" y="38213"/>
                  <a:pt x="139803" y="38422"/>
                </a:cubicBezTo>
                <a:cubicBezTo>
                  <a:pt x="139442" y="38422"/>
                  <a:pt x="138947" y="38289"/>
                  <a:pt x="138605" y="38365"/>
                </a:cubicBezTo>
                <a:cubicBezTo>
                  <a:pt x="138719" y="38365"/>
                  <a:pt x="138833" y="38403"/>
                  <a:pt x="138871" y="38460"/>
                </a:cubicBezTo>
                <a:cubicBezTo>
                  <a:pt x="138700" y="38441"/>
                  <a:pt x="138453" y="38441"/>
                  <a:pt x="138339" y="38365"/>
                </a:cubicBezTo>
                <a:cubicBezTo>
                  <a:pt x="138415" y="38346"/>
                  <a:pt x="138529" y="38365"/>
                  <a:pt x="138529" y="38308"/>
                </a:cubicBezTo>
                <a:cubicBezTo>
                  <a:pt x="138358" y="38346"/>
                  <a:pt x="138358" y="38232"/>
                  <a:pt x="138206" y="38251"/>
                </a:cubicBezTo>
                <a:cubicBezTo>
                  <a:pt x="138282" y="38384"/>
                  <a:pt x="138168" y="38422"/>
                  <a:pt x="138263" y="38460"/>
                </a:cubicBezTo>
                <a:cubicBezTo>
                  <a:pt x="138567" y="38479"/>
                  <a:pt x="138909" y="38594"/>
                  <a:pt x="139062" y="38422"/>
                </a:cubicBezTo>
                <a:cubicBezTo>
                  <a:pt x="139252" y="38746"/>
                  <a:pt x="139994" y="38441"/>
                  <a:pt x="140127" y="38727"/>
                </a:cubicBezTo>
                <a:cubicBezTo>
                  <a:pt x="140127" y="38517"/>
                  <a:pt x="140241" y="38746"/>
                  <a:pt x="140336" y="38613"/>
                </a:cubicBezTo>
                <a:cubicBezTo>
                  <a:pt x="140450" y="38727"/>
                  <a:pt x="140507" y="38746"/>
                  <a:pt x="140526" y="38822"/>
                </a:cubicBezTo>
                <a:cubicBezTo>
                  <a:pt x="140754" y="38594"/>
                  <a:pt x="141763" y="38803"/>
                  <a:pt x="141915" y="38974"/>
                </a:cubicBezTo>
                <a:cubicBezTo>
                  <a:pt x="138548" y="38784"/>
                  <a:pt x="133945" y="38175"/>
                  <a:pt x="131301" y="38099"/>
                </a:cubicBezTo>
                <a:cubicBezTo>
                  <a:pt x="130978" y="38023"/>
                  <a:pt x="130046" y="37890"/>
                  <a:pt x="129703" y="38099"/>
                </a:cubicBezTo>
                <a:cubicBezTo>
                  <a:pt x="129837" y="38137"/>
                  <a:pt x="129913" y="37966"/>
                  <a:pt x="129894" y="38156"/>
                </a:cubicBezTo>
                <a:cubicBezTo>
                  <a:pt x="129665" y="38270"/>
                  <a:pt x="129513" y="38156"/>
                  <a:pt x="129304" y="38061"/>
                </a:cubicBezTo>
                <a:cubicBezTo>
                  <a:pt x="129304" y="38137"/>
                  <a:pt x="129247" y="38194"/>
                  <a:pt x="129171" y="38213"/>
                </a:cubicBezTo>
                <a:cubicBezTo>
                  <a:pt x="127820" y="38042"/>
                  <a:pt x="125405" y="37966"/>
                  <a:pt x="124587" y="37795"/>
                </a:cubicBezTo>
                <a:cubicBezTo>
                  <a:pt x="124397" y="37928"/>
                  <a:pt x="123217" y="37776"/>
                  <a:pt x="122266" y="37738"/>
                </a:cubicBezTo>
                <a:cubicBezTo>
                  <a:pt x="121125" y="37700"/>
                  <a:pt x="119889" y="37642"/>
                  <a:pt x="119413" y="37490"/>
                </a:cubicBezTo>
                <a:cubicBezTo>
                  <a:pt x="119927" y="37890"/>
                  <a:pt x="121106" y="37585"/>
                  <a:pt x="122000" y="37852"/>
                </a:cubicBezTo>
                <a:cubicBezTo>
                  <a:pt x="121562" y="38080"/>
                  <a:pt x="122552" y="37681"/>
                  <a:pt x="122666" y="38004"/>
                </a:cubicBezTo>
                <a:cubicBezTo>
                  <a:pt x="123179" y="37909"/>
                  <a:pt x="123997" y="37890"/>
                  <a:pt x="124454" y="38099"/>
                </a:cubicBezTo>
                <a:cubicBezTo>
                  <a:pt x="124891" y="37928"/>
                  <a:pt x="125633" y="38080"/>
                  <a:pt x="126051" y="38213"/>
                </a:cubicBezTo>
                <a:cubicBezTo>
                  <a:pt x="126032" y="38137"/>
                  <a:pt x="125918" y="38080"/>
                  <a:pt x="126051" y="38042"/>
                </a:cubicBezTo>
                <a:cubicBezTo>
                  <a:pt x="126146" y="38175"/>
                  <a:pt x="126204" y="38137"/>
                  <a:pt x="126375" y="38099"/>
                </a:cubicBezTo>
                <a:cubicBezTo>
                  <a:pt x="126413" y="38194"/>
                  <a:pt x="126280" y="38232"/>
                  <a:pt x="126375" y="38251"/>
                </a:cubicBezTo>
                <a:cubicBezTo>
                  <a:pt x="128030" y="38327"/>
                  <a:pt x="130084" y="38594"/>
                  <a:pt x="131758" y="38574"/>
                </a:cubicBezTo>
                <a:cubicBezTo>
                  <a:pt x="131586" y="38613"/>
                  <a:pt x="132062" y="38670"/>
                  <a:pt x="132157" y="38670"/>
                </a:cubicBezTo>
                <a:cubicBezTo>
                  <a:pt x="133355" y="38727"/>
                  <a:pt x="135315" y="38822"/>
                  <a:pt x="136551" y="38936"/>
                </a:cubicBezTo>
                <a:cubicBezTo>
                  <a:pt x="136760" y="38955"/>
                  <a:pt x="137121" y="38936"/>
                  <a:pt x="137198" y="39088"/>
                </a:cubicBezTo>
                <a:cubicBezTo>
                  <a:pt x="137045" y="38936"/>
                  <a:pt x="136798" y="39145"/>
                  <a:pt x="136608" y="39145"/>
                </a:cubicBezTo>
                <a:cubicBezTo>
                  <a:pt x="136285" y="38936"/>
                  <a:pt x="135581" y="38955"/>
                  <a:pt x="135276" y="39088"/>
                </a:cubicBezTo>
                <a:cubicBezTo>
                  <a:pt x="135105" y="39126"/>
                  <a:pt x="135143" y="38974"/>
                  <a:pt x="135010" y="38974"/>
                </a:cubicBezTo>
                <a:cubicBezTo>
                  <a:pt x="133393" y="39012"/>
                  <a:pt x="131796" y="38860"/>
                  <a:pt x="130160" y="38727"/>
                </a:cubicBezTo>
                <a:cubicBezTo>
                  <a:pt x="129779" y="38689"/>
                  <a:pt x="129361" y="38746"/>
                  <a:pt x="128962" y="38727"/>
                </a:cubicBezTo>
                <a:cubicBezTo>
                  <a:pt x="126584" y="38613"/>
                  <a:pt x="124378" y="38289"/>
                  <a:pt x="122000" y="38365"/>
                </a:cubicBezTo>
                <a:cubicBezTo>
                  <a:pt x="122019" y="38213"/>
                  <a:pt x="121753" y="38308"/>
                  <a:pt x="121734" y="38213"/>
                </a:cubicBezTo>
                <a:cubicBezTo>
                  <a:pt x="122304" y="38137"/>
                  <a:pt x="122856" y="38365"/>
                  <a:pt x="123331" y="38213"/>
                </a:cubicBezTo>
                <a:cubicBezTo>
                  <a:pt x="121581" y="38004"/>
                  <a:pt x="119432" y="37985"/>
                  <a:pt x="117606" y="37852"/>
                </a:cubicBezTo>
                <a:cubicBezTo>
                  <a:pt x="115286" y="37661"/>
                  <a:pt x="111538" y="37490"/>
                  <a:pt x="109237" y="37224"/>
                </a:cubicBezTo>
                <a:cubicBezTo>
                  <a:pt x="108857" y="37243"/>
                  <a:pt x="108647" y="37300"/>
                  <a:pt x="108438" y="37129"/>
                </a:cubicBezTo>
                <a:cubicBezTo>
                  <a:pt x="108381" y="37167"/>
                  <a:pt x="108419" y="37319"/>
                  <a:pt x="108248" y="37281"/>
                </a:cubicBezTo>
                <a:cubicBezTo>
                  <a:pt x="108191" y="37110"/>
                  <a:pt x="107620" y="37148"/>
                  <a:pt x="107525" y="37167"/>
                </a:cubicBezTo>
                <a:cubicBezTo>
                  <a:pt x="107487" y="37053"/>
                  <a:pt x="107525" y="36977"/>
                  <a:pt x="107582" y="36920"/>
                </a:cubicBezTo>
                <a:cubicBezTo>
                  <a:pt x="107829" y="36939"/>
                  <a:pt x="107829" y="36901"/>
                  <a:pt x="107982" y="37072"/>
                </a:cubicBezTo>
                <a:cubicBezTo>
                  <a:pt x="108058" y="36901"/>
                  <a:pt x="108267" y="36977"/>
                  <a:pt x="108248" y="37129"/>
                </a:cubicBezTo>
                <a:cubicBezTo>
                  <a:pt x="108476" y="37015"/>
                  <a:pt x="108552" y="37148"/>
                  <a:pt x="108780" y="37167"/>
                </a:cubicBezTo>
                <a:cubicBezTo>
                  <a:pt x="108780" y="37110"/>
                  <a:pt x="108761" y="37034"/>
                  <a:pt x="108838" y="37015"/>
                </a:cubicBezTo>
                <a:cubicBezTo>
                  <a:pt x="108895" y="37300"/>
                  <a:pt x="109256" y="37072"/>
                  <a:pt x="109446" y="37015"/>
                </a:cubicBezTo>
                <a:cubicBezTo>
                  <a:pt x="109332" y="37186"/>
                  <a:pt x="109427" y="37243"/>
                  <a:pt x="109712" y="37224"/>
                </a:cubicBezTo>
                <a:cubicBezTo>
                  <a:pt x="109598" y="37053"/>
                  <a:pt x="109712" y="37072"/>
                  <a:pt x="109846" y="36958"/>
                </a:cubicBezTo>
                <a:cubicBezTo>
                  <a:pt x="109199" y="36844"/>
                  <a:pt x="108571" y="36939"/>
                  <a:pt x="108324" y="36710"/>
                </a:cubicBezTo>
                <a:cubicBezTo>
                  <a:pt x="108210" y="36710"/>
                  <a:pt x="108286" y="36844"/>
                  <a:pt x="108191" y="36863"/>
                </a:cubicBezTo>
                <a:cubicBezTo>
                  <a:pt x="106555" y="36729"/>
                  <a:pt x="106022" y="36710"/>
                  <a:pt x="104672" y="36748"/>
                </a:cubicBezTo>
                <a:cubicBezTo>
                  <a:pt x="104634" y="36691"/>
                  <a:pt x="104558" y="36634"/>
                  <a:pt x="104463" y="36596"/>
                </a:cubicBezTo>
                <a:cubicBezTo>
                  <a:pt x="104349" y="36825"/>
                  <a:pt x="103664" y="36558"/>
                  <a:pt x="103398" y="36710"/>
                </a:cubicBezTo>
                <a:cubicBezTo>
                  <a:pt x="103474" y="36768"/>
                  <a:pt x="103645" y="36768"/>
                  <a:pt x="103797" y="36768"/>
                </a:cubicBezTo>
                <a:cubicBezTo>
                  <a:pt x="103702" y="36901"/>
                  <a:pt x="103987" y="37015"/>
                  <a:pt x="103797" y="37072"/>
                </a:cubicBezTo>
                <a:cubicBezTo>
                  <a:pt x="103759" y="36939"/>
                  <a:pt x="103093" y="37148"/>
                  <a:pt x="102998" y="36920"/>
                </a:cubicBezTo>
                <a:cubicBezTo>
                  <a:pt x="103169" y="36958"/>
                  <a:pt x="103607" y="37034"/>
                  <a:pt x="103740" y="36920"/>
                </a:cubicBezTo>
                <a:cubicBezTo>
                  <a:pt x="103474" y="36901"/>
                  <a:pt x="103417" y="36844"/>
                  <a:pt x="103264" y="36653"/>
                </a:cubicBezTo>
                <a:cubicBezTo>
                  <a:pt x="103036" y="36615"/>
                  <a:pt x="102922" y="36710"/>
                  <a:pt x="103074" y="36806"/>
                </a:cubicBezTo>
                <a:cubicBezTo>
                  <a:pt x="102732" y="36844"/>
                  <a:pt x="103074" y="36634"/>
                  <a:pt x="102808" y="36653"/>
                </a:cubicBezTo>
                <a:cubicBezTo>
                  <a:pt x="102732" y="36672"/>
                  <a:pt x="102732" y="36729"/>
                  <a:pt x="102732" y="36806"/>
                </a:cubicBezTo>
                <a:cubicBezTo>
                  <a:pt x="102542" y="36806"/>
                  <a:pt x="102466" y="36710"/>
                  <a:pt x="102275" y="36710"/>
                </a:cubicBezTo>
                <a:cubicBezTo>
                  <a:pt x="102275" y="36806"/>
                  <a:pt x="102256" y="36863"/>
                  <a:pt x="102199" y="36920"/>
                </a:cubicBezTo>
                <a:cubicBezTo>
                  <a:pt x="102332" y="36825"/>
                  <a:pt x="102370" y="36901"/>
                  <a:pt x="102542" y="36920"/>
                </a:cubicBezTo>
                <a:cubicBezTo>
                  <a:pt x="103169" y="36939"/>
                  <a:pt x="102313" y="36996"/>
                  <a:pt x="102066" y="36958"/>
                </a:cubicBezTo>
                <a:cubicBezTo>
                  <a:pt x="102047" y="36882"/>
                  <a:pt x="102161" y="36825"/>
                  <a:pt x="102066" y="36806"/>
                </a:cubicBezTo>
                <a:cubicBezTo>
                  <a:pt x="101857" y="36768"/>
                  <a:pt x="101971" y="36920"/>
                  <a:pt x="102009" y="36958"/>
                </a:cubicBezTo>
                <a:cubicBezTo>
                  <a:pt x="100278" y="36844"/>
                  <a:pt x="98585" y="36920"/>
                  <a:pt x="97216" y="36710"/>
                </a:cubicBezTo>
                <a:cubicBezTo>
                  <a:pt x="97292" y="36710"/>
                  <a:pt x="97311" y="36615"/>
                  <a:pt x="97216" y="36596"/>
                </a:cubicBezTo>
                <a:cubicBezTo>
                  <a:pt x="97140" y="36615"/>
                  <a:pt x="97140" y="36710"/>
                  <a:pt x="97083" y="36748"/>
                </a:cubicBezTo>
                <a:cubicBezTo>
                  <a:pt x="93126" y="36691"/>
                  <a:pt x="90349" y="36349"/>
                  <a:pt x="86868" y="36501"/>
                </a:cubicBezTo>
                <a:cubicBezTo>
                  <a:pt x="87021" y="36482"/>
                  <a:pt x="87135" y="36520"/>
                  <a:pt x="87192" y="36596"/>
                </a:cubicBezTo>
                <a:cubicBezTo>
                  <a:pt x="86165" y="36577"/>
                  <a:pt x="85119" y="36615"/>
                  <a:pt x="84282" y="36387"/>
                </a:cubicBezTo>
                <a:cubicBezTo>
                  <a:pt x="84681" y="36444"/>
                  <a:pt x="85461" y="36501"/>
                  <a:pt x="85860" y="36387"/>
                </a:cubicBezTo>
                <a:cubicBezTo>
                  <a:pt x="85480" y="36349"/>
                  <a:pt x="84605" y="36349"/>
                  <a:pt x="83882" y="36292"/>
                </a:cubicBezTo>
                <a:cubicBezTo>
                  <a:pt x="83806" y="36653"/>
                  <a:pt x="83045" y="36311"/>
                  <a:pt x="82817" y="36444"/>
                </a:cubicBezTo>
                <a:cubicBezTo>
                  <a:pt x="82855" y="36140"/>
                  <a:pt x="83483" y="36577"/>
                  <a:pt x="83540" y="36292"/>
                </a:cubicBezTo>
                <a:cubicBezTo>
                  <a:pt x="81352" y="36121"/>
                  <a:pt x="79184" y="36102"/>
                  <a:pt x="77035" y="36026"/>
                </a:cubicBezTo>
                <a:cubicBezTo>
                  <a:pt x="71462" y="35835"/>
                  <a:pt x="66212" y="35721"/>
                  <a:pt x="60163" y="35664"/>
                </a:cubicBezTo>
                <a:cubicBezTo>
                  <a:pt x="59840" y="35664"/>
                  <a:pt x="59612" y="35569"/>
                  <a:pt x="59440" y="35721"/>
                </a:cubicBezTo>
                <a:cubicBezTo>
                  <a:pt x="59212" y="35626"/>
                  <a:pt x="58756" y="35683"/>
                  <a:pt x="58432" y="35664"/>
                </a:cubicBezTo>
                <a:cubicBezTo>
                  <a:pt x="58565" y="35550"/>
                  <a:pt x="58052" y="35664"/>
                  <a:pt x="57976" y="35455"/>
                </a:cubicBezTo>
                <a:cubicBezTo>
                  <a:pt x="57881" y="35855"/>
                  <a:pt x="57310" y="35379"/>
                  <a:pt x="57177" y="35664"/>
                </a:cubicBezTo>
                <a:cubicBezTo>
                  <a:pt x="57234" y="35417"/>
                  <a:pt x="56492" y="35855"/>
                  <a:pt x="56835" y="35569"/>
                </a:cubicBezTo>
                <a:cubicBezTo>
                  <a:pt x="56416" y="35740"/>
                  <a:pt x="55655" y="35588"/>
                  <a:pt x="55123" y="35512"/>
                </a:cubicBezTo>
                <a:cubicBezTo>
                  <a:pt x="54210" y="35398"/>
                  <a:pt x="53278" y="35588"/>
                  <a:pt x="52726" y="35512"/>
                </a:cubicBezTo>
                <a:cubicBezTo>
                  <a:pt x="52783" y="35493"/>
                  <a:pt x="52859" y="35512"/>
                  <a:pt x="52859" y="35455"/>
                </a:cubicBezTo>
                <a:cubicBezTo>
                  <a:pt x="51889" y="35379"/>
                  <a:pt x="51280" y="35455"/>
                  <a:pt x="50539" y="35512"/>
                </a:cubicBezTo>
                <a:cubicBezTo>
                  <a:pt x="50120" y="35341"/>
                  <a:pt x="48675" y="35341"/>
                  <a:pt x="48332" y="35512"/>
                </a:cubicBezTo>
                <a:cubicBezTo>
                  <a:pt x="48237" y="35284"/>
                  <a:pt x="47952" y="35455"/>
                  <a:pt x="47876" y="35303"/>
                </a:cubicBezTo>
                <a:cubicBezTo>
                  <a:pt x="47743" y="35493"/>
                  <a:pt x="47134" y="35132"/>
                  <a:pt x="47020" y="35455"/>
                </a:cubicBezTo>
                <a:cubicBezTo>
                  <a:pt x="46982" y="35398"/>
                  <a:pt x="46944" y="35341"/>
                  <a:pt x="46887" y="35303"/>
                </a:cubicBezTo>
                <a:cubicBezTo>
                  <a:pt x="46316" y="35436"/>
                  <a:pt x="45270" y="35113"/>
                  <a:pt x="44889" y="35417"/>
                </a:cubicBezTo>
                <a:cubicBezTo>
                  <a:pt x="44908" y="35303"/>
                  <a:pt x="44832" y="35246"/>
                  <a:pt x="44680" y="35265"/>
                </a:cubicBezTo>
                <a:cubicBezTo>
                  <a:pt x="44129" y="35341"/>
                  <a:pt x="43292" y="35208"/>
                  <a:pt x="42759" y="35208"/>
                </a:cubicBezTo>
                <a:cubicBezTo>
                  <a:pt x="42854" y="35227"/>
                  <a:pt x="42778" y="35398"/>
                  <a:pt x="42892" y="35417"/>
                </a:cubicBezTo>
                <a:cubicBezTo>
                  <a:pt x="43767" y="35550"/>
                  <a:pt x="45118" y="35322"/>
                  <a:pt x="45821" y="35664"/>
                </a:cubicBezTo>
                <a:cubicBezTo>
                  <a:pt x="45821" y="35588"/>
                  <a:pt x="45783" y="35550"/>
                  <a:pt x="45745" y="35512"/>
                </a:cubicBezTo>
                <a:cubicBezTo>
                  <a:pt x="45993" y="35493"/>
                  <a:pt x="45993" y="35664"/>
                  <a:pt x="46221" y="35664"/>
                </a:cubicBezTo>
                <a:cubicBezTo>
                  <a:pt x="46316" y="35360"/>
                  <a:pt x="46601" y="35683"/>
                  <a:pt x="46754" y="35455"/>
                </a:cubicBezTo>
                <a:cubicBezTo>
                  <a:pt x="46754" y="35531"/>
                  <a:pt x="46715" y="35645"/>
                  <a:pt x="46811" y="35664"/>
                </a:cubicBezTo>
                <a:cubicBezTo>
                  <a:pt x="46944" y="35474"/>
                  <a:pt x="46925" y="35702"/>
                  <a:pt x="47210" y="35664"/>
                </a:cubicBezTo>
                <a:cubicBezTo>
                  <a:pt x="47153" y="35588"/>
                  <a:pt x="47343" y="35436"/>
                  <a:pt x="47343" y="35569"/>
                </a:cubicBezTo>
                <a:cubicBezTo>
                  <a:pt x="47286" y="35569"/>
                  <a:pt x="47267" y="35607"/>
                  <a:pt x="47267" y="35664"/>
                </a:cubicBezTo>
                <a:cubicBezTo>
                  <a:pt x="47457" y="35702"/>
                  <a:pt x="47400" y="35569"/>
                  <a:pt x="47533" y="35569"/>
                </a:cubicBezTo>
                <a:cubicBezTo>
                  <a:pt x="47552" y="35626"/>
                  <a:pt x="47533" y="35721"/>
                  <a:pt x="47609" y="35721"/>
                </a:cubicBezTo>
                <a:cubicBezTo>
                  <a:pt x="47533" y="35493"/>
                  <a:pt x="48161" y="35550"/>
                  <a:pt x="47800" y="35664"/>
                </a:cubicBezTo>
                <a:cubicBezTo>
                  <a:pt x="48256" y="35702"/>
                  <a:pt x="48656" y="35569"/>
                  <a:pt x="48998" y="35512"/>
                </a:cubicBezTo>
                <a:cubicBezTo>
                  <a:pt x="48922" y="35531"/>
                  <a:pt x="48903" y="35569"/>
                  <a:pt x="48865" y="35607"/>
                </a:cubicBezTo>
                <a:cubicBezTo>
                  <a:pt x="49150" y="35683"/>
                  <a:pt x="49721" y="35569"/>
                  <a:pt x="50006" y="35778"/>
                </a:cubicBezTo>
                <a:cubicBezTo>
                  <a:pt x="50501" y="35626"/>
                  <a:pt x="51166" y="35740"/>
                  <a:pt x="51851" y="35816"/>
                </a:cubicBezTo>
                <a:cubicBezTo>
                  <a:pt x="51870" y="35759"/>
                  <a:pt x="51851" y="35683"/>
                  <a:pt x="51927" y="35664"/>
                </a:cubicBezTo>
                <a:cubicBezTo>
                  <a:pt x="52022" y="35988"/>
                  <a:pt x="52859" y="35645"/>
                  <a:pt x="52916" y="35931"/>
                </a:cubicBezTo>
                <a:cubicBezTo>
                  <a:pt x="53620" y="35835"/>
                  <a:pt x="54742" y="35893"/>
                  <a:pt x="55769" y="35816"/>
                </a:cubicBezTo>
                <a:cubicBezTo>
                  <a:pt x="55731" y="35816"/>
                  <a:pt x="55693" y="35874"/>
                  <a:pt x="55769" y="35874"/>
                </a:cubicBezTo>
                <a:cubicBezTo>
                  <a:pt x="56283" y="35683"/>
                  <a:pt x="56835" y="35855"/>
                  <a:pt x="57443" y="35874"/>
                </a:cubicBezTo>
                <a:cubicBezTo>
                  <a:pt x="58261" y="35912"/>
                  <a:pt x="58832" y="35835"/>
                  <a:pt x="59555" y="35816"/>
                </a:cubicBezTo>
                <a:cubicBezTo>
                  <a:pt x="59897" y="35816"/>
                  <a:pt x="60620" y="35835"/>
                  <a:pt x="60962" y="35874"/>
                </a:cubicBezTo>
                <a:cubicBezTo>
                  <a:pt x="62255" y="36045"/>
                  <a:pt x="63777" y="35874"/>
                  <a:pt x="64880" y="36178"/>
                </a:cubicBezTo>
                <a:cubicBezTo>
                  <a:pt x="65223" y="35988"/>
                  <a:pt x="65242" y="36140"/>
                  <a:pt x="65470" y="36292"/>
                </a:cubicBezTo>
                <a:lnTo>
                  <a:pt x="65470" y="36083"/>
                </a:lnTo>
                <a:cubicBezTo>
                  <a:pt x="65565" y="36102"/>
                  <a:pt x="65812" y="36026"/>
                  <a:pt x="65812" y="36140"/>
                </a:cubicBezTo>
                <a:cubicBezTo>
                  <a:pt x="65565" y="36083"/>
                  <a:pt x="65736" y="36273"/>
                  <a:pt x="65812" y="36292"/>
                </a:cubicBezTo>
                <a:cubicBezTo>
                  <a:pt x="66022" y="36273"/>
                  <a:pt x="66136" y="36140"/>
                  <a:pt x="65946" y="36083"/>
                </a:cubicBezTo>
                <a:cubicBezTo>
                  <a:pt x="66326" y="36273"/>
                  <a:pt x="66897" y="36235"/>
                  <a:pt x="67201" y="36292"/>
                </a:cubicBezTo>
                <a:cubicBezTo>
                  <a:pt x="66402" y="36444"/>
                  <a:pt x="65261" y="36178"/>
                  <a:pt x="65147" y="36539"/>
                </a:cubicBezTo>
                <a:cubicBezTo>
                  <a:pt x="65147" y="36482"/>
                  <a:pt x="65166" y="36425"/>
                  <a:pt x="65204" y="36387"/>
                </a:cubicBezTo>
                <a:cubicBezTo>
                  <a:pt x="65052" y="36406"/>
                  <a:pt x="65014" y="36311"/>
                  <a:pt x="64880" y="36292"/>
                </a:cubicBezTo>
                <a:cubicBezTo>
                  <a:pt x="64043" y="36539"/>
                  <a:pt x="61495" y="36064"/>
                  <a:pt x="60163" y="36387"/>
                </a:cubicBezTo>
                <a:cubicBezTo>
                  <a:pt x="60791" y="36368"/>
                  <a:pt x="60848" y="36482"/>
                  <a:pt x="61362" y="36387"/>
                </a:cubicBezTo>
                <a:cubicBezTo>
                  <a:pt x="60125" y="36577"/>
                  <a:pt x="58527" y="36539"/>
                  <a:pt x="57367" y="36387"/>
                </a:cubicBezTo>
                <a:cubicBezTo>
                  <a:pt x="57671" y="36444"/>
                  <a:pt x="57671" y="36273"/>
                  <a:pt x="57767" y="36178"/>
                </a:cubicBezTo>
                <a:cubicBezTo>
                  <a:pt x="56797" y="36178"/>
                  <a:pt x="56797" y="36216"/>
                  <a:pt x="56245" y="36178"/>
                </a:cubicBezTo>
                <a:cubicBezTo>
                  <a:pt x="56169" y="36387"/>
                  <a:pt x="56492" y="36273"/>
                  <a:pt x="56454" y="36444"/>
                </a:cubicBezTo>
                <a:lnTo>
                  <a:pt x="56321" y="36444"/>
                </a:lnTo>
                <a:cubicBezTo>
                  <a:pt x="56302" y="36482"/>
                  <a:pt x="56302" y="36501"/>
                  <a:pt x="56245" y="36501"/>
                </a:cubicBezTo>
                <a:cubicBezTo>
                  <a:pt x="56112" y="36406"/>
                  <a:pt x="56283" y="36083"/>
                  <a:pt x="55979" y="36140"/>
                </a:cubicBezTo>
                <a:cubicBezTo>
                  <a:pt x="55941" y="36292"/>
                  <a:pt x="56074" y="36330"/>
                  <a:pt x="56112" y="36444"/>
                </a:cubicBezTo>
                <a:cubicBezTo>
                  <a:pt x="55617" y="36482"/>
                  <a:pt x="55370" y="36330"/>
                  <a:pt x="55180" y="36387"/>
                </a:cubicBezTo>
                <a:cubicBezTo>
                  <a:pt x="55256" y="36273"/>
                  <a:pt x="55465" y="36273"/>
                  <a:pt x="55579" y="36197"/>
                </a:cubicBezTo>
                <a:cubicBezTo>
                  <a:pt x="55389" y="36121"/>
                  <a:pt x="55104" y="36121"/>
                  <a:pt x="54990" y="36235"/>
                </a:cubicBezTo>
                <a:cubicBezTo>
                  <a:pt x="54780" y="36007"/>
                  <a:pt x="53772" y="36045"/>
                  <a:pt x="53392" y="36197"/>
                </a:cubicBezTo>
                <a:cubicBezTo>
                  <a:pt x="53563" y="36311"/>
                  <a:pt x="53734" y="36159"/>
                  <a:pt x="54000" y="36197"/>
                </a:cubicBezTo>
                <a:cubicBezTo>
                  <a:pt x="53658" y="36330"/>
                  <a:pt x="52897" y="36406"/>
                  <a:pt x="52536" y="36197"/>
                </a:cubicBezTo>
                <a:cubicBezTo>
                  <a:pt x="52669" y="36140"/>
                  <a:pt x="53145" y="36387"/>
                  <a:pt x="53335" y="36083"/>
                </a:cubicBezTo>
                <a:cubicBezTo>
                  <a:pt x="52346" y="36102"/>
                  <a:pt x="51813" y="36064"/>
                  <a:pt x="51128" y="36026"/>
                </a:cubicBezTo>
                <a:cubicBezTo>
                  <a:pt x="51128" y="36102"/>
                  <a:pt x="51166" y="36140"/>
                  <a:pt x="51204" y="36178"/>
                </a:cubicBezTo>
                <a:cubicBezTo>
                  <a:pt x="50634" y="36216"/>
                  <a:pt x="50310" y="36254"/>
                  <a:pt x="50006" y="36292"/>
                </a:cubicBezTo>
                <a:cubicBezTo>
                  <a:pt x="50063" y="35816"/>
                  <a:pt x="50786" y="36406"/>
                  <a:pt x="51071" y="36026"/>
                </a:cubicBezTo>
                <a:cubicBezTo>
                  <a:pt x="50482" y="36102"/>
                  <a:pt x="49911" y="35874"/>
                  <a:pt x="49607" y="36140"/>
                </a:cubicBezTo>
                <a:cubicBezTo>
                  <a:pt x="49778" y="36121"/>
                  <a:pt x="49930" y="36121"/>
                  <a:pt x="49930" y="36235"/>
                </a:cubicBezTo>
                <a:cubicBezTo>
                  <a:pt x="48865" y="36235"/>
                  <a:pt x="48484" y="36140"/>
                  <a:pt x="47609" y="36235"/>
                </a:cubicBezTo>
                <a:cubicBezTo>
                  <a:pt x="47609" y="35816"/>
                  <a:pt x="48180" y="36216"/>
                  <a:pt x="48351" y="36026"/>
                </a:cubicBezTo>
                <a:cubicBezTo>
                  <a:pt x="47571" y="35874"/>
                  <a:pt x="46240" y="35874"/>
                  <a:pt x="45688" y="35969"/>
                </a:cubicBezTo>
                <a:cubicBezTo>
                  <a:pt x="45841" y="36026"/>
                  <a:pt x="45974" y="36102"/>
                  <a:pt x="46088" y="36178"/>
                </a:cubicBezTo>
                <a:cubicBezTo>
                  <a:pt x="45802" y="36254"/>
                  <a:pt x="45745" y="35931"/>
                  <a:pt x="45745" y="36178"/>
                </a:cubicBezTo>
                <a:cubicBezTo>
                  <a:pt x="45536" y="36235"/>
                  <a:pt x="45669" y="36007"/>
                  <a:pt x="45479" y="36026"/>
                </a:cubicBezTo>
                <a:cubicBezTo>
                  <a:pt x="45422" y="36178"/>
                  <a:pt x="45118" y="36235"/>
                  <a:pt x="45023" y="36083"/>
                </a:cubicBezTo>
                <a:cubicBezTo>
                  <a:pt x="45213" y="36007"/>
                  <a:pt x="45270" y="36140"/>
                  <a:pt x="45346" y="35988"/>
                </a:cubicBezTo>
                <a:cubicBezTo>
                  <a:pt x="45118" y="36007"/>
                  <a:pt x="45099" y="35874"/>
                  <a:pt x="44889" y="35874"/>
                </a:cubicBezTo>
                <a:cubicBezTo>
                  <a:pt x="44452" y="36254"/>
                  <a:pt x="43406" y="35816"/>
                  <a:pt x="42702" y="36026"/>
                </a:cubicBezTo>
                <a:cubicBezTo>
                  <a:pt x="42150" y="35721"/>
                  <a:pt x="41237" y="36121"/>
                  <a:pt x="40439" y="36026"/>
                </a:cubicBezTo>
                <a:cubicBezTo>
                  <a:pt x="38689" y="35816"/>
                  <a:pt x="36711" y="35893"/>
                  <a:pt x="35056" y="35816"/>
                </a:cubicBezTo>
                <a:cubicBezTo>
                  <a:pt x="34732" y="35702"/>
                  <a:pt x="33420" y="35855"/>
                  <a:pt x="32925" y="35607"/>
                </a:cubicBezTo>
                <a:cubicBezTo>
                  <a:pt x="31366" y="35740"/>
                  <a:pt x="29635" y="35702"/>
                  <a:pt x="28151" y="35512"/>
                </a:cubicBezTo>
                <a:cubicBezTo>
                  <a:pt x="26040" y="35778"/>
                  <a:pt x="24575" y="35474"/>
                  <a:pt x="22635" y="35512"/>
                </a:cubicBezTo>
                <a:cubicBezTo>
                  <a:pt x="22597" y="35360"/>
                  <a:pt x="22787" y="35303"/>
                  <a:pt x="22578" y="35246"/>
                </a:cubicBezTo>
                <a:cubicBezTo>
                  <a:pt x="22483" y="35417"/>
                  <a:pt x="22616" y="35436"/>
                  <a:pt x="22502" y="35569"/>
                </a:cubicBezTo>
                <a:cubicBezTo>
                  <a:pt x="21874" y="35455"/>
                  <a:pt x="20961" y="35626"/>
                  <a:pt x="20505" y="35417"/>
                </a:cubicBezTo>
                <a:cubicBezTo>
                  <a:pt x="20276" y="35835"/>
                  <a:pt x="19649" y="35417"/>
                  <a:pt x="19116" y="35455"/>
                </a:cubicBezTo>
                <a:cubicBezTo>
                  <a:pt x="18546" y="35512"/>
                  <a:pt x="17823" y="35531"/>
                  <a:pt x="17252" y="35664"/>
                </a:cubicBezTo>
                <a:cubicBezTo>
                  <a:pt x="15103" y="35664"/>
                  <a:pt x="11356" y="35493"/>
                  <a:pt x="9016" y="35569"/>
                </a:cubicBezTo>
                <a:cubicBezTo>
                  <a:pt x="9948" y="35740"/>
                  <a:pt x="11432" y="35664"/>
                  <a:pt x="12002" y="35816"/>
                </a:cubicBezTo>
                <a:cubicBezTo>
                  <a:pt x="13220" y="35740"/>
                  <a:pt x="15407" y="35950"/>
                  <a:pt x="16853" y="35778"/>
                </a:cubicBezTo>
                <a:cubicBezTo>
                  <a:pt x="17347" y="36159"/>
                  <a:pt x="18013" y="35607"/>
                  <a:pt x="18508" y="35931"/>
                </a:cubicBezTo>
                <a:cubicBezTo>
                  <a:pt x="18888" y="35950"/>
                  <a:pt x="19763" y="35607"/>
                  <a:pt x="20181" y="35931"/>
                </a:cubicBezTo>
                <a:cubicBezTo>
                  <a:pt x="20619" y="35626"/>
                  <a:pt x="21513" y="36026"/>
                  <a:pt x="22026" y="35778"/>
                </a:cubicBezTo>
                <a:cubicBezTo>
                  <a:pt x="22293" y="35969"/>
                  <a:pt x="22654" y="35664"/>
                  <a:pt x="23092" y="35931"/>
                </a:cubicBezTo>
                <a:lnTo>
                  <a:pt x="23092" y="35778"/>
                </a:lnTo>
                <a:cubicBezTo>
                  <a:pt x="23510" y="35816"/>
                  <a:pt x="23643" y="35874"/>
                  <a:pt x="23757" y="35931"/>
                </a:cubicBezTo>
                <a:cubicBezTo>
                  <a:pt x="23890" y="35912"/>
                  <a:pt x="23738" y="36083"/>
                  <a:pt x="23700" y="36083"/>
                </a:cubicBezTo>
                <a:cubicBezTo>
                  <a:pt x="23149" y="35931"/>
                  <a:pt x="22730" y="36178"/>
                  <a:pt x="22236" y="35931"/>
                </a:cubicBezTo>
                <a:cubicBezTo>
                  <a:pt x="22217" y="36178"/>
                  <a:pt x="22026" y="35912"/>
                  <a:pt x="21893" y="35931"/>
                </a:cubicBezTo>
                <a:cubicBezTo>
                  <a:pt x="21912" y="36064"/>
                  <a:pt x="21798" y="36026"/>
                  <a:pt x="21893" y="36140"/>
                </a:cubicBezTo>
                <a:cubicBezTo>
                  <a:pt x="21703" y="36064"/>
                  <a:pt x="21551" y="36197"/>
                  <a:pt x="21437" y="36026"/>
                </a:cubicBezTo>
                <a:cubicBezTo>
                  <a:pt x="20904" y="36216"/>
                  <a:pt x="20029" y="36254"/>
                  <a:pt x="19706" y="36026"/>
                </a:cubicBezTo>
                <a:cubicBezTo>
                  <a:pt x="19592" y="36254"/>
                  <a:pt x="19154" y="36007"/>
                  <a:pt x="19249" y="36178"/>
                </a:cubicBezTo>
                <a:cubicBezTo>
                  <a:pt x="18793" y="36064"/>
                  <a:pt x="18584" y="36292"/>
                  <a:pt x="18108" y="36140"/>
                </a:cubicBezTo>
                <a:cubicBezTo>
                  <a:pt x="18108" y="36197"/>
                  <a:pt x="18127" y="36273"/>
                  <a:pt x="18051" y="36292"/>
                </a:cubicBezTo>
                <a:cubicBezTo>
                  <a:pt x="17842" y="36197"/>
                  <a:pt x="17557" y="36159"/>
                  <a:pt x="17385" y="36292"/>
                </a:cubicBezTo>
                <a:cubicBezTo>
                  <a:pt x="17290" y="36064"/>
                  <a:pt x="17176" y="36197"/>
                  <a:pt x="16986" y="36083"/>
                </a:cubicBezTo>
                <a:cubicBezTo>
                  <a:pt x="16986" y="36178"/>
                  <a:pt x="17005" y="36235"/>
                  <a:pt x="17062" y="36292"/>
                </a:cubicBezTo>
                <a:cubicBezTo>
                  <a:pt x="16872" y="36197"/>
                  <a:pt x="16529" y="36273"/>
                  <a:pt x="16720" y="36444"/>
                </a:cubicBezTo>
                <a:cubicBezTo>
                  <a:pt x="16491" y="36501"/>
                  <a:pt x="16663" y="36216"/>
                  <a:pt x="16453" y="36235"/>
                </a:cubicBezTo>
                <a:cubicBezTo>
                  <a:pt x="15388" y="36425"/>
                  <a:pt x="14551" y="36178"/>
                  <a:pt x="13809" y="36387"/>
                </a:cubicBezTo>
                <a:cubicBezTo>
                  <a:pt x="13125" y="36178"/>
                  <a:pt x="12155" y="36482"/>
                  <a:pt x="11337" y="36178"/>
                </a:cubicBezTo>
                <a:cubicBezTo>
                  <a:pt x="10005" y="36482"/>
                  <a:pt x="7970" y="36045"/>
                  <a:pt x="6353" y="35969"/>
                </a:cubicBezTo>
                <a:cubicBezTo>
                  <a:pt x="6372" y="36045"/>
                  <a:pt x="6505" y="36045"/>
                  <a:pt x="6562" y="36083"/>
                </a:cubicBezTo>
                <a:cubicBezTo>
                  <a:pt x="6962" y="36045"/>
                  <a:pt x="7076" y="36235"/>
                  <a:pt x="7494" y="36178"/>
                </a:cubicBezTo>
                <a:cubicBezTo>
                  <a:pt x="7951" y="36368"/>
                  <a:pt x="7437" y="36235"/>
                  <a:pt x="7418" y="36235"/>
                </a:cubicBezTo>
                <a:cubicBezTo>
                  <a:pt x="6125" y="36178"/>
                  <a:pt x="4071" y="35702"/>
                  <a:pt x="3044" y="35455"/>
                </a:cubicBezTo>
                <a:cubicBezTo>
                  <a:pt x="3044" y="35341"/>
                  <a:pt x="3044" y="35208"/>
                  <a:pt x="2910" y="35208"/>
                </a:cubicBezTo>
                <a:cubicBezTo>
                  <a:pt x="2891" y="35265"/>
                  <a:pt x="2910" y="35341"/>
                  <a:pt x="2834" y="35360"/>
                </a:cubicBezTo>
                <a:cubicBezTo>
                  <a:pt x="2739" y="35265"/>
                  <a:pt x="2758" y="35075"/>
                  <a:pt x="2511" y="35094"/>
                </a:cubicBezTo>
                <a:cubicBezTo>
                  <a:pt x="2511" y="35170"/>
                  <a:pt x="2625" y="35151"/>
                  <a:pt x="2644" y="35208"/>
                </a:cubicBezTo>
                <a:cubicBezTo>
                  <a:pt x="2321" y="35189"/>
                  <a:pt x="2112" y="35056"/>
                  <a:pt x="1978" y="34884"/>
                </a:cubicBezTo>
                <a:cubicBezTo>
                  <a:pt x="2131" y="34865"/>
                  <a:pt x="2340" y="35056"/>
                  <a:pt x="2378" y="34942"/>
                </a:cubicBezTo>
                <a:cubicBezTo>
                  <a:pt x="2302" y="34732"/>
                  <a:pt x="1864" y="34827"/>
                  <a:pt x="1845" y="34580"/>
                </a:cubicBezTo>
                <a:cubicBezTo>
                  <a:pt x="2112" y="34485"/>
                  <a:pt x="2016" y="34314"/>
                  <a:pt x="2321" y="34314"/>
                </a:cubicBezTo>
                <a:cubicBezTo>
                  <a:pt x="1655" y="34105"/>
                  <a:pt x="1427" y="33724"/>
                  <a:pt x="1123" y="33439"/>
                </a:cubicBezTo>
                <a:cubicBezTo>
                  <a:pt x="1237" y="33306"/>
                  <a:pt x="1218" y="33325"/>
                  <a:pt x="1446" y="33230"/>
                </a:cubicBezTo>
                <a:cubicBezTo>
                  <a:pt x="1389" y="33039"/>
                  <a:pt x="1123" y="33249"/>
                  <a:pt x="1046" y="33135"/>
                </a:cubicBezTo>
                <a:cubicBezTo>
                  <a:pt x="1123" y="33116"/>
                  <a:pt x="1161" y="33077"/>
                  <a:pt x="1180" y="33020"/>
                </a:cubicBezTo>
                <a:cubicBezTo>
                  <a:pt x="837" y="33001"/>
                  <a:pt x="704" y="32830"/>
                  <a:pt x="457" y="32716"/>
                </a:cubicBezTo>
                <a:cubicBezTo>
                  <a:pt x="685" y="32754"/>
                  <a:pt x="818" y="32811"/>
                  <a:pt x="989" y="32621"/>
                </a:cubicBezTo>
                <a:cubicBezTo>
                  <a:pt x="742" y="32545"/>
                  <a:pt x="457" y="32507"/>
                  <a:pt x="381" y="32298"/>
                </a:cubicBezTo>
                <a:cubicBezTo>
                  <a:pt x="495" y="32279"/>
                  <a:pt x="552" y="32374"/>
                  <a:pt x="590" y="32298"/>
                </a:cubicBezTo>
                <a:cubicBezTo>
                  <a:pt x="286" y="31955"/>
                  <a:pt x="533" y="31746"/>
                  <a:pt x="647" y="31385"/>
                </a:cubicBezTo>
                <a:cubicBezTo>
                  <a:pt x="0" y="31042"/>
                  <a:pt x="894" y="30281"/>
                  <a:pt x="248" y="29977"/>
                </a:cubicBezTo>
                <a:cubicBezTo>
                  <a:pt x="495" y="29939"/>
                  <a:pt x="685" y="29863"/>
                  <a:pt x="780" y="29730"/>
                </a:cubicBezTo>
                <a:cubicBezTo>
                  <a:pt x="723" y="29578"/>
                  <a:pt x="419" y="29597"/>
                  <a:pt x="381" y="29406"/>
                </a:cubicBezTo>
                <a:cubicBezTo>
                  <a:pt x="628" y="29406"/>
                  <a:pt x="970" y="29273"/>
                  <a:pt x="1123" y="29045"/>
                </a:cubicBezTo>
                <a:cubicBezTo>
                  <a:pt x="1103" y="28988"/>
                  <a:pt x="1046" y="28969"/>
                  <a:pt x="989" y="28950"/>
                </a:cubicBezTo>
                <a:cubicBezTo>
                  <a:pt x="780" y="29026"/>
                  <a:pt x="495" y="29216"/>
                  <a:pt x="381" y="28950"/>
                </a:cubicBezTo>
                <a:cubicBezTo>
                  <a:pt x="552" y="28798"/>
                  <a:pt x="248" y="28151"/>
                  <a:pt x="780" y="28075"/>
                </a:cubicBezTo>
                <a:cubicBezTo>
                  <a:pt x="799" y="27980"/>
                  <a:pt x="704" y="27961"/>
                  <a:pt x="723" y="27866"/>
                </a:cubicBezTo>
                <a:cubicBezTo>
                  <a:pt x="1046" y="27828"/>
                  <a:pt x="1142" y="27485"/>
                  <a:pt x="1046" y="27295"/>
                </a:cubicBezTo>
                <a:cubicBezTo>
                  <a:pt x="1446" y="27124"/>
                  <a:pt x="1617" y="26515"/>
                  <a:pt x="1522" y="26268"/>
                </a:cubicBezTo>
                <a:cubicBezTo>
                  <a:pt x="1579" y="26344"/>
                  <a:pt x="1617" y="26420"/>
                  <a:pt x="1788" y="26420"/>
                </a:cubicBezTo>
                <a:cubicBezTo>
                  <a:pt x="1788" y="26344"/>
                  <a:pt x="1902" y="26363"/>
                  <a:pt x="1921" y="26306"/>
                </a:cubicBezTo>
                <a:cubicBezTo>
                  <a:pt x="2112" y="25735"/>
                  <a:pt x="2549" y="25317"/>
                  <a:pt x="2454" y="24651"/>
                </a:cubicBezTo>
                <a:cubicBezTo>
                  <a:pt x="2815" y="24575"/>
                  <a:pt x="2796" y="24803"/>
                  <a:pt x="3120" y="24765"/>
                </a:cubicBezTo>
                <a:cubicBezTo>
                  <a:pt x="3120" y="24689"/>
                  <a:pt x="3139" y="24651"/>
                  <a:pt x="3177" y="24613"/>
                </a:cubicBezTo>
                <a:cubicBezTo>
                  <a:pt x="3082" y="24651"/>
                  <a:pt x="2891" y="24499"/>
                  <a:pt x="3044" y="24499"/>
                </a:cubicBezTo>
                <a:cubicBezTo>
                  <a:pt x="3234" y="24670"/>
                  <a:pt x="3329" y="24309"/>
                  <a:pt x="3519" y="24290"/>
                </a:cubicBezTo>
                <a:cubicBezTo>
                  <a:pt x="3367" y="24157"/>
                  <a:pt x="3367" y="24100"/>
                  <a:pt x="3519" y="24081"/>
                </a:cubicBezTo>
                <a:cubicBezTo>
                  <a:pt x="3481" y="23871"/>
                  <a:pt x="3196" y="23852"/>
                  <a:pt x="3044" y="23719"/>
                </a:cubicBezTo>
                <a:cubicBezTo>
                  <a:pt x="3196" y="23605"/>
                  <a:pt x="3614" y="23681"/>
                  <a:pt x="3709" y="23510"/>
                </a:cubicBezTo>
                <a:cubicBezTo>
                  <a:pt x="3633" y="23472"/>
                  <a:pt x="3462" y="23472"/>
                  <a:pt x="3443" y="23358"/>
                </a:cubicBezTo>
                <a:cubicBezTo>
                  <a:pt x="3823" y="23358"/>
                  <a:pt x="3424" y="22939"/>
                  <a:pt x="3709" y="22958"/>
                </a:cubicBezTo>
                <a:cubicBezTo>
                  <a:pt x="3842" y="23035"/>
                  <a:pt x="3766" y="23282"/>
                  <a:pt x="4052" y="23263"/>
                </a:cubicBezTo>
                <a:cubicBezTo>
                  <a:pt x="4147" y="23225"/>
                  <a:pt x="4204" y="23187"/>
                  <a:pt x="4242" y="23111"/>
                </a:cubicBezTo>
                <a:cubicBezTo>
                  <a:pt x="4109" y="22901"/>
                  <a:pt x="3823" y="22806"/>
                  <a:pt x="3709" y="22597"/>
                </a:cubicBezTo>
                <a:cubicBezTo>
                  <a:pt x="4128" y="22635"/>
                  <a:pt x="4318" y="22369"/>
                  <a:pt x="4242" y="22179"/>
                </a:cubicBezTo>
                <a:cubicBezTo>
                  <a:pt x="4394" y="22236"/>
                  <a:pt x="4546" y="22274"/>
                  <a:pt x="4717" y="22331"/>
                </a:cubicBezTo>
                <a:cubicBezTo>
                  <a:pt x="4717" y="22122"/>
                  <a:pt x="5022" y="22160"/>
                  <a:pt x="5117" y="22026"/>
                </a:cubicBezTo>
                <a:cubicBezTo>
                  <a:pt x="5174" y="21855"/>
                  <a:pt x="5003" y="21855"/>
                  <a:pt x="4984" y="21760"/>
                </a:cubicBezTo>
                <a:cubicBezTo>
                  <a:pt x="5060" y="21760"/>
                  <a:pt x="5136" y="21741"/>
                  <a:pt x="5117" y="21665"/>
                </a:cubicBezTo>
                <a:cubicBezTo>
                  <a:pt x="5688" y="21760"/>
                  <a:pt x="6239" y="21665"/>
                  <a:pt x="6448" y="21342"/>
                </a:cubicBezTo>
                <a:cubicBezTo>
                  <a:pt x="6353" y="21228"/>
                  <a:pt x="6372" y="21056"/>
                  <a:pt x="6239" y="20980"/>
                </a:cubicBezTo>
                <a:cubicBezTo>
                  <a:pt x="6601" y="20828"/>
                  <a:pt x="6620" y="21018"/>
                  <a:pt x="7095" y="21037"/>
                </a:cubicBezTo>
                <a:cubicBezTo>
                  <a:pt x="7019" y="20904"/>
                  <a:pt x="7380" y="20448"/>
                  <a:pt x="6962" y="20410"/>
                </a:cubicBezTo>
                <a:cubicBezTo>
                  <a:pt x="7019" y="20029"/>
                  <a:pt x="7647" y="20086"/>
                  <a:pt x="7837" y="19801"/>
                </a:cubicBezTo>
                <a:cubicBezTo>
                  <a:pt x="7837" y="19668"/>
                  <a:pt x="7628" y="19687"/>
                  <a:pt x="7628" y="19535"/>
                </a:cubicBezTo>
                <a:cubicBezTo>
                  <a:pt x="7970" y="19440"/>
                  <a:pt x="8103" y="19173"/>
                  <a:pt x="8636" y="19230"/>
                </a:cubicBezTo>
                <a:cubicBezTo>
                  <a:pt x="8750" y="19478"/>
                  <a:pt x="9473" y="19573"/>
                  <a:pt x="9758" y="19383"/>
                </a:cubicBezTo>
                <a:cubicBezTo>
                  <a:pt x="9739" y="19325"/>
                  <a:pt x="9663" y="19325"/>
                  <a:pt x="9568" y="19325"/>
                </a:cubicBezTo>
                <a:cubicBezTo>
                  <a:pt x="9663" y="18888"/>
                  <a:pt x="10576" y="19344"/>
                  <a:pt x="10690" y="18869"/>
                </a:cubicBezTo>
                <a:cubicBezTo>
                  <a:pt x="11032" y="18831"/>
                  <a:pt x="11603" y="18907"/>
                  <a:pt x="11888" y="18660"/>
                </a:cubicBezTo>
                <a:cubicBezTo>
                  <a:pt x="11584" y="18679"/>
                  <a:pt x="11508" y="18717"/>
                  <a:pt x="11223" y="18660"/>
                </a:cubicBezTo>
                <a:cubicBezTo>
                  <a:pt x="11356" y="18470"/>
                  <a:pt x="11166" y="18393"/>
                  <a:pt x="11013" y="18298"/>
                </a:cubicBezTo>
                <a:cubicBezTo>
                  <a:pt x="10899" y="18565"/>
                  <a:pt x="10519" y="18869"/>
                  <a:pt x="10100" y="18717"/>
                </a:cubicBezTo>
                <a:cubicBezTo>
                  <a:pt x="10214" y="18698"/>
                  <a:pt x="9587" y="18565"/>
                  <a:pt x="9891" y="18412"/>
                </a:cubicBezTo>
                <a:cubicBezTo>
                  <a:pt x="9834" y="18698"/>
                  <a:pt x="10233" y="18470"/>
                  <a:pt x="10233" y="18355"/>
                </a:cubicBezTo>
                <a:cubicBezTo>
                  <a:pt x="10005" y="18412"/>
                  <a:pt x="9929" y="18317"/>
                  <a:pt x="9834" y="18298"/>
                </a:cubicBezTo>
                <a:cubicBezTo>
                  <a:pt x="9910" y="18279"/>
                  <a:pt x="9967" y="18241"/>
                  <a:pt x="10024" y="18203"/>
                </a:cubicBezTo>
                <a:cubicBezTo>
                  <a:pt x="9853" y="18070"/>
                  <a:pt x="9720" y="18298"/>
                  <a:pt x="9568" y="18355"/>
                </a:cubicBezTo>
                <a:cubicBezTo>
                  <a:pt x="9530" y="18184"/>
                  <a:pt x="10005" y="18146"/>
                  <a:pt x="9834" y="18051"/>
                </a:cubicBezTo>
                <a:cubicBezTo>
                  <a:pt x="9720" y="18070"/>
                  <a:pt x="9492" y="18298"/>
                  <a:pt x="9359" y="18146"/>
                </a:cubicBezTo>
                <a:cubicBezTo>
                  <a:pt x="9606" y="18203"/>
                  <a:pt x="9416" y="17918"/>
                  <a:pt x="9625" y="17937"/>
                </a:cubicBezTo>
                <a:cubicBezTo>
                  <a:pt x="9587" y="18165"/>
                  <a:pt x="10005" y="17842"/>
                  <a:pt x="9834" y="17785"/>
                </a:cubicBezTo>
                <a:cubicBezTo>
                  <a:pt x="9473" y="17861"/>
                  <a:pt x="9149" y="18298"/>
                  <a:pt x="8769" y="18051"/>
                </a:cubicBezTo>
                <a:cubicBezTo>
                  <a:pt x="8902" y="18184"/>
                  <a:pt x="8065" y="18184"/>
                  <a:pt x="8427" y="18508"/>
                </a:cubicBezTo>
                <a:cubicBezTo>
                  <a:pt x="8084" y="18565"/>
                  <a:pt x="7628" y="18983"/>
                  <a:pt x="7361" y="18774"/>
                </a:cubicBezTo>
                <a:cubicBezTo>
                  <a:pt x="7494" y="18736"/>
                  <a:pt x="7837" y="18584"/>
                  <a:pt x="7704" y="18508"/>
                </a:cubicBezTo>
                <a:cubicBezTo>
                  <a:pt x="7552" y="18508"/>
                  <a:pt x="7323" y="18736"/>
                  <a:pt x="7171" y="18565"/>
                </a:cubicBezTo>
                <a:cubicBezTo>
                  <a:pt x="7247" y="18470"/>
                  <a:pt x="7304" y="18355"/>
                  <a:pt x="7437" y="18298"/>
                </a:cubicBezTo>
                <a:cubicBezTo>
                  <a:pt x="7304" y="18203"/>
                  <a:pt x="7247" y="18032"/>
                  <a:pt x="7095" y="17937"/>
                </a:cubicBezTo>
                <a:cubicBezTo>
                  <a:pt x="7494" y="17671"/>
                  <a:pt x="7494" y="17271"/>
                  <a:pt x="7894" y="17119"/>
                </a:cubicBezTo>
                <a:cubicBezTo>
                  <a:pt x="7533" y="16872"/>
                  <a:pt x="8179" y="16434"/>
                  <a:pt x="7970" y="16035"/>
                </a:cubicBezTo>
                <a:cubicBezTo>
                  <a:pt x="8236" y="15997"/>
                  <a:pt x="8293" y="15807"/>
                  <a:pt x="8427" y="15673"/>
                </a:cubicBezTo>
                <a:cubicBezTo>
                  <a:pt x="8350" y="15654"/>
                  <a:pt x="8236" y="15673"/>
                  <a:pt x="8236" y="15616"/>
                </a:cubicBezTo>
                <a:cubicBezTo>
                  <a:pt x="8369" y="15597"/>
                  <a:pt x="8369" y="15483"/>
                  <a:pt x="8427" y="15407"/>
                </a:cubicBezTo>
                <a:cubicBezTo>
                  <a:pt x="8236" y="14913"/>
                  <a:pt x="9416" y="14551"/>
                  <a:pt x="9035" y="14057"/>
                </a:cubicBezTo>
                <a:cubicBezTo>
                  <a:pt x="9263" y="14019"/>
                  <a:pt x="9359" y="13867"/>
                  <a:pt x="9168" y="13752"/>
                </a:cubicBezTo>
                <a:cubicBezTo>
                  <a:pt x="9682" y="13486"/>
                  <a:pt x="10233" y="13562"/>
                  <a:pt x="10633" y="13239"/>
                </a:cubicBezTo>
                <a:cubicBezTo>
                  <a:pt x="10823" y="13505"/>
                  <a:pt x="11318" y="13182"/>
                  <a:pt x="11622" y="13182"/>
                </a:cubicBezTo>
                <a:cubicBezTo>
                  <a:pt x="11850" y="13296"/>
                  <a:pt x="11356" y="13372"/>
                  <a:pt x="11546" y="13448"/>
                </a:cubicBezTo>
                <a:cubicBezTo>
                  <a:pt x="11641" y="13448"/>
                  <a:pt x="11641" y="13505"/>
                  <a:pt x="11755" y="13486"/>
                </a:cubicBezTo>
                <a:lnTo>
                  <a:pt x="11755" y="13182"/>
                </a:lnTo>
                <a:cubicBezTo>
                  <a:pt x="12421" y="12992"/>
                  <a:pt x="13030" y="13258"/>
                  <a:pt x="13144" y="12573"/>
                </a:cubicBezTo>
                <a:cubicBezTo>
                  <a:pt x="12668" y="12839"/>
                  <a:pt x="12021" y="12516"/>
                  <a:pt x="11679" y="12973"/>
                </a:cubicBezTo>
                <a:cubicBezTo>
                  <a:pt x="11584" y="12877"/>
                  <a:pt x="11280" y="13068"/>
                  <a:pt x="11089" y="13087"/>
                </a:cubicBezTo>
                <a:cubicBezTo>
                  <a:pt x="10899" y="12801"/>
                  <a:pt x="10405" y="13030"/>
                  <a:pt x="10157" y="13144"/>
                </a:cubicBezTo>
                <a:cubicBezTo>
                  <a:pt x="10272" y="12992"/>
                  <a:pt x="9606" y="12725"/>
                  <a:pt x="9967" y="12725"/>
                </a:cubicBezTo>
                <a:cubicBezTo>
                  <a:pt x="9777" y="12706"/>
                  <a:pt x="10119" y="12973"/>
                  <a:pt x="10100" y="12820"/>
                </a:cubicBezTo>
                <a:cubicBezTo>
                  <a:pt x="9986" y="12630"/>
                  <a:pt x="10100" y="12725"/>
                  <a:pt x="10233" y="12611"/>
                </a:cubicBezTo>
                <a:cubicBezTo>
                  <a:pt x="10291" y="12326"/>
                  <a:pt x="9967" y="12345"/>
                  <a:pt x="9891" y="12155"/>
                </a:cubicBezTo>
                <a:cubicBezTo>
                  <a:pt x="10119" y="12041"/>
                  <a:pt x="10195" y="11736"/>
                  <a:pt x="10157" y="11489"/>
                </a:cubicBezTo>
                <a:cubicBezTo>
                  <a:pt x="10766" y="11299"/>
                  <a:pt x="11774" y="11242"/>
                  <a:pt x="11356" y="10766"/>
                </a:cubicBezTo>
                <a:cubicBezTo>
                  <a:pt x="11584" y="10671"/>
                  <a:pt x="11983" y="10728"/>
                  <a:pt x="12079" y="10557"/>
                </a:cubicBezTo>
                <a:cubicBezTo>
                  <a:pt x="11964" y="10500"/>
                  <a:pt x="11888" y="10386"/>
                  <a:pt x="12021" y="10291"/>
                </a:cubicBezTo>
                <a:cubicBezTo>
                  <a:pt x="12478" y="10557"/>
                  <a:pt x="12934" y="10081"/>
                  <a:pt x="13619" y="10196"/>
                </a:cubicBezTo>
                <a:cubicBezTo>
                  <a:pt x="13467" y="10062"/>
                  <a:pt x="13524" y="10081"/>
                  <a:pt x="13543" y="9872"/>
                </a:cubicBezTo>
                <a:cubicBezTo>
                  <a:pt x="13733" y="9815"/>
                  <a:pt x="13962" y="9796"/>
                  <a:pt x="14133" y="9720"/>
                </a:cubicBezTo>
                <a:cubicBezTo>
                  <a:pt x="13866" y="9606"/>
                  <a:pt x="14190" y="9644"/>
                  <a:pt x="14209" y="9473"/>
                </a:cubicBezTo>
                <a:cubicBezTo>
                  <a:pt x="13828" y="9511"/>
                  <a:pt x="13905" y="9225"/>
                  <a:pt x="13676" y="9149"/>
                </a:cubicBezTo>
                <a:cubicBezTo>
                  <a:pt x="13752" y="9073"/>
                  <a:pt x="13924" y="9073"/>
                  <a:pt x="14000" y="8997"/>
                </a:cubicBezTo>
                <a:cubicBezTo>
                  <a:pt x="13962" y="8864"/>
                  <a:pt x="13676" y="8921"/>
                  <a:pt x="13676" y="8731"/>
                </a:cubicBezTo>
                <a:cubicBezTo>
                  <a:pt x="13809" y="8636"/>
                  <a:pt x="14114" y="8921"/>
                  <a:pt x="14266" y="8788"/>
                </a:cubicBezTo>
                <a:cubicBezTo>
                  <a:pt x="14285" y="8693"/>
                  <a:pt x="14190" y="8674"/>
                  <a:pt x="14209" y="8579"/>
                </a:cubicBezTo>
                <a:cubicBezTo>
                  <a:pt x="14285" y="8579"/>
                  <a:pt x="14361" y="8579"/>
                  <a:pt x="14342" y="8484"/>
                </a:cubicBezTo>
                <a:cubicBezTo>
                  <a:pt x="14684" y="8541"/>
                  <a:pt x="14779" y="8503"/>
                  <a:pt x="15065" y="8427"/>
                </a:cubicBezTo>
                <a:cubicBezTo>
                  <a:pt x="15122" y="8522"/>
                  <a:pt x="15407" y="8560"/>
                  <a:pt x="15540" y="8541"/>
                </a:cubicBezTo>
                <a:cubicBezTo>
                  <a:pt x="16073" y="8408"/>
                  <a:pt x="16644" y="8236"/>
                  <a:pt x="17328" y="8179"/>
                </a:cubicBezTo>
                <a:cubicBezTo>
                  <a:pt x="18146" y="8084"/>
                  <a:pt x="18812" y="8179"/>
                  <a:pt x="19116" y="7761"/>
                </a:cubicBezTo>
                <a:cubicBezTo>
                  <a:pt x="19478" y="7247"/>
                  <a:pt x="19230" y="7095"/>
                  <a:pt x="19725" y="6981"/>
                </a:cubicBezTo>
                <a:cubicBezTo>
                  <a:pt x="20010" y="6905"/>
                  <a:pt x="20524" y="7152"/>
                  <a:pt x="20638" y="6924"/>
                </a:cubicBezTo>
                <a:cubicBezTo>
                  <a:pt x="20448" y="6962"/>
                  <a:pt x="20448" y="6848"/>
                  <a:pt x="20257" y="6886"/>
                </a:cubicBezTo>
                <a:cubicBezTo>
                  <a:pt x="20219" y="6639"/>
                  <a:pt x="20200" y="6696"/>
                  <a:pt x="20048" y="6524"/>
                </a:cubicBezTo>
                <a:cubicBezTo>
                  <a:pt x="20353" y="6353"/>
                  <a:pt x="21399" y="6639"/>
                  <a:pt x="20980" y="6315"/>
                </a:cubicBezTo>
                <a:cubicBezTo>
                  <a:pt x="21475" y="6220"/>
                  <a:pt x="22160" y="6239"/>
                  <a:pt x="22445" y="6106"/>
                </a:cubicBezTo>
                <a:cubicBezTo>
                  <a:pt x="22064" y="6087"/>
                  <a:pt x="20923" y="6125"/>
                  <a:pt x="21113" y="5897"/>
                </a:cubicBezTo>
                <a:cubicBezTo>
                  <a:pt x="21437" y="6106"/>
                  <a:pt x="22255" y="6011"/>
                  <a:pt x="22369" y="5992"/>
                </a:cubicBezTo>
                <a:cubicBezTo>
                  <a:pt x="22369" y="5878"/>
                  <a:pt x="22102" y="5973"/>
                  <a:pt x="21969" y="5954"/>
                </a:cubicBezTo>
                <a:cubicBezTo>
                  <a:pt x="22045" y="5783"/>
                  <a:pt x="21760" y="5878"/>
                  <a:pt x="21703" y="5802"/>
                </a:cubicBezTo>
                <a:cubicBezTo>
                  <a:pt x="21589" y="5783"/>
                  <a:pt x="21056" y="5821"/>
                  <a:pt x="21247" y="5745"/>
                </a:cubicBezTo>
                <a:cubicBezTo>
                  <a:pt x="22179" y="5707"/>
                  <a:pt x="22616" y="5745"/>
                  <a:pt x="23700" y="5745"/>
                </a:cubicBezTo>
                <a:cubicBezTo>
                  <a:pt x="23700" y="5650"/>
                  <a:pt x="23890" y="5707"/>
                  <a:pt x="23909" y="5631"/>
                </a:cubicBezTo>
                <a:cubicBezTo>
                  <a:pt x="23015" y="5707"/>
                  <a:pt x="22350" y="5573"/>
                  <a:pt x="21703" y="5478"/>
                </a:cubicBezTo>
                <a:cubicBezTo>
                  <a:pt x="21532" y="5459"/>
                  <a:pt x="21113" y="5592"/>
                  <a:pt x="21056" y="5326"/>
                </a:cubicBezTo>
                <a:cubicBezTo>
                  <a:pt x="21247" y="5212"/>
                  <a:pt x="21665" y="5250"/>
                  <a:pt x="21703" y="5022"/>
                </a:cubicBezTo>
                <a:cubicBezTo>
                  <a:pt x="22749" y="5060"/>
                  <a:pt x="23738" y="5117"/>
                  <a:pt x="24575" y="4965"/>
                </a:cubicBezTo>
                <a:cubicBezTo>
                  <a:pt x="23890" y="4927"/>
                  <a:pt x="23187" y="4737"/>
                  <a:pt x="22445" y="4603"/>
                </a:cubicBezTo>
                <a:cubicBezTo>
                  <a:pt x="22540" y="4584"/>
                  <a:pt x="22787" y="4660"/>
                  <a:pt x="22768" y="4546"/>
                </a:cubicBezTo>
                <a:cubicBezTo>
                  <a:pt x="22616" y="4489"/>
                  <a:pt x="22559" y="4337"/>
                  <a:pt x="22369" y="4299"/>
                </a:cubicBezTo>
                <a:cubicBezTo>
                  <a:pt x="22616" y="4299"/>
                  <a:pt x="22711" y="4109"/>
                  <a:pt x="22502" y="4033"/>
                </a:cubicBezTo>
                <a:cubicBezTo>
                  <a:pt x="22844" y="3900"/>
                  <a:pt x="22901" y="3786"/>
                  <a:pt x="22901" y="3576"/>
                </a:cubicBezTo>
                <a:cubicBezTo>
                  <a:pt x="23168" y="3538"/>
                  <a:pt x="23282" y="3614"/>
                  <a:pt x="23510" y="3614"/>
                </a:cubicBezTo>
                <a:cubicBezTo>
                  <a:pt x="23510" y="3557"/>
                  <a:pt x="23472" y="3500"/>
                  <a:pt x="23434" y="3462"/>
                </a:cubicBezTo>
                <a:cubicBezTo>
                  <a:pt x="24081" y="3557"/>
                  <a:pt x="24594" y="3196"/>
                  <a:pt x="25222" y="3101"/>
                </a:cubicBezTo>
                <a:cubicBezTo>
                  <a:pt x="24975" y="3044"/>
                  <a:pt x="24765" y="3253"/>
                  <a:pt x="24632" y="3101"/>
                </a:cubicBezTo>
                <a:close/>
                <a:moveTo>
                  <a:pt x="58147" y="36463"/>
                </a:moveTo>
                <a:cubicBezTo>
                  <a:pt x="58565" y="36235"/>
                  <a:pt x="58603" y="36425"/>
                  <a:pt x="59003" y="36311"/>
                </a:cubicBezTo>
                <a:cubicBezTo>
                  <a:pt x="58699" y="36197"/>
                  <a:pt x="57957" y="36273"/>
                  <a:pt x="57824" y="36311"/>
                </a:cubicBezTo>
                <a:cubicBezTo>
                  <a:pt x="57862" y="36539"/>
                  <a:pt x="58128" y="36254"/>
                  <a:pt x="58147" y="36463"/>
                </a:cubicBezTo>
                <a:close/>
                <a:moveTo>
                  <a:pt x="119128" y="37509"/>
                </a:moveTo>
                <a:cubicBezTo>
                  <a:pt x="118900" y="37719"/>
                  <a:pt x="119318" y="37604"/>
                  <a:pt x="119451" y="37661"/>
                </a:cubicBezTo>
                <a:cubicBezTo>
                  <a:pt x="119489" y="37490"/>
                  <a:pt x="119147" y="37623"/>
                  <a:pt x="119128" y="37509"/>
                </a:cubicBezTo>
                <a:close/>
                <a:moveTo>
                  <a:pt x="114544" y="36007"/>
                </a:moveTo>
                <a:cubicBezTo>
                  <a:pt x="114525" y="35931"/>
                  <a:pt x="114335" y="35988"/>
                  <a:pt x="114335" y="35893"/>
                </a:cubicBezTo>
                <a:cubicBezTo>
                  <a:pt x="114239" y="35969"/>
                  <a:pt x="114220" y="36083"/>
                  <a:pt x="114201" y="36216"/>
                </a:cubicBezTo>
                <a:cubicBezTo>
                  <a:pt x="115019" y="36197"/>
                  <a:pt x="115723" y="36463"/>
                  <a:pt x="116199" y="36311"/>
                </a:cubicBezTo>
                <a:cubicBezTo>
                  <a:pt x="116313" y="36330"/>
                  <a:pt x="116122" y="36501"/>
                  <a:pt x="116408" y="36463"/>
                </a:cubicBezTo>
                <a:cubicBezTo>
                  <a:pt x="116389" y="36539"/>
                  <a:pt x="116199" y="36539"/>
                  <a:pt x="116199" y="36463"/>
                </a:cubicBezTo>
                <a:cubicBezTo>
                  <a:pt x="116008" y="36577"/>
                  <a:pt x="116332" y="36653"/>
                  <a:pt x="116465" y="36577"/>
                </a:cubicBezTo>
                <a:cubicBezTo>
                  <a:pt x="116541" y="36387"/>
                  <a:pt x="116427" y="36368"/>
                  <a:pt x="116674" y="36311"/>
                </a:cubicBezTo>
                <a:cubicBezTo>
                  <a:pt x="116769" y="36330"/>
                  <a:pt x="116636" y="36368"/>
                  <a:pt x="116674" y="36463"/>
                </a:cubicBezTo>
                <a:cubicBezTo>
                  <a:pt x="116921" y="36216"/>
                  <a:pt x="117492" y="36596"/>
                  <a:pt x="117720" y="36406"/>
                </a:cubicBezTo>
                <a:cubicBezTo>
                  <a:pt x="117701" y="36292"/>
                  <a:pt x="117359" y="36425"/>
                  <a:pt x="117397" y="36254"/>
                </a:cubicBezTo>
                <a:cubicBezTo>
                  <a:pt x="117302" y="36482"/>
                  <a:pt x="117112" y="36102"/>
                  <a:pt x="116997" y="36368"/>
                </a:cubicBezTo>
                <a:cubicBezTo>
                  <a:pt x="116731" y="36178"/>
                  <a:pt x="116161" y="36216"/>
                  <a:pt x="115666" y="36197"/>
                </a:cubicBezTo>
                <a:cubicBezTo>
                  <a:pt x="115571" y="36197"/>
                  <a:pt x="115609" y="36083"/>
                  <a:pt x="115609" y="36007"/>
                </a:cubicBezTo>
                <a:cubicBezTo>
                  <a:pt x="115552" y="36026"/>
                  <a:pt x="115419" y="36083"/>
                  <a:pt x="115400" y="36007"/>
                </a:cubicBezTo>
                <a:cubicBezTo>
                  <a:pt x="115248" y="36007"/>
                  <a:pt x="115419" y="36140"/>
                  <a:pt x="115533" y="36102"/>
                </a:cubicBezTo>
                <a:cubicBezTo>
                  <a:pt x="115190" y="36311"/>
                  <a:pt x="114829" y="36026"/>
                  <a:pt x="114335" y="36159"/>
                </a:cubicBezTo>
                <a:cubicBezTo>
                  <a:pt x="114277" y="36159"/>
                  <a:pt x="114277" y="36140"/>
                  <a:pt x="114277" y="36102"/>
                </a:cubicBezTo>
                <a:cubicBezTo>
                  <a:pt x="114296" y="36007"/>
                  <a:pt x="114392" y="35988"/>
                  <a:pt x="114544" y="36007"/>
                </a:cubicBezTo>
                <a:close/>
                <a:moveTo>
                  <a:pt x="128752" y="35683"/>
                </a:moveTo>
                <a:cubicBezTo>
                  <a:pt x="128619" y="35702"/>
                  <a:pt x="128847" y="35835"/>
                  <a:pt x="128619" y="35835"/>
                </a:cubicBezTo>
                <a:cubicBezTo>
                  <a:pt x="128638" y="35912"/>
                  <a:pt x="128714" y="35950"/>
                  <a:pt x="128828" y="35950"/>
                </a:cubicBezTo>
                <a:cubicBezTo>
                  <a:pt x="128752" y="36083"/>
                  <a:pt x="128619" y="35874"/>
                  <a:pt x="128410" y="35950"/>
                </a:cubicBezTo>
                <a:cubicBezTo>
                  <a:pt x="128372" y="36140"/>
                  <a:pt x="128733" y="36007"/>
                  <a:pt x="128885" y="36045"/>
                </a:cubicBezTo>
                <a:cubicBezTo>
                  <a:pt x="128943" y="35969"/>
                  <a:pt x="128885" y="35778"/>
                  <a:pt x="129076" y="35797"/>
                </a:cubicBezTo>
                <a:cubicBezTo>
                  <a:pt x="129038" y="35740"/>
                  <a:pt x="128924" y="35740"/>
                  <a:pt x="128943" y="35645"/>
                </a:cubicBezTo>
                <a:cubicBezTo>
                  <a:pt x="128885" y="35645"/>
                  <a:pt x="128904" y="35702"/>
                  <a:pt x="128885" y="35740"/>
                </a:cubicBezTo>
                <a:cubicBezTo>
                  <a:pt x="128809" y="35759"/>
                  <a:pt x="128771" y="35740"/>
                  <a:pt x="128752" y="35683"/>
                </a:cubicBezTo>
                <a:close/>
                <a:moveTo>
                  <a:pt x="130141" y="34029"/>
                </a:moveTo>
                <a:cubicBezTo>
                  <a:pt x="130084" y="33895"/>
                  <a:pt x="129875" y="34048"/>
                  <a:pt x="129741" y="34029"/>
                </a:cubicBezTo>
                <a:cubicBezTo>
                  <a:pt x="129798" y="34086"/>
                  <a:pt x="129894" y="34086"/>
                  <a:pt x="129875" y="34200"/>
                </a:cubicBezTo>
                <a:cubicBezTo>
                  <a:pt x="130141" y="34162"/>
                  <a:pt x="130255" y="34238"/>
                  <a:pt x="130483" y="34238"/>
                </a:cubicBezTo>
                <a:cubicBezTo>
                  <a:pt x="130464" y="34124"/>
                  <a:pt x="129798" y="34105"/>
                  <a:pt x="130141" y="34029"/>
                </a:cubicBezTo>
                <a:close/>
                <a:moveTo>
                  <a:pt x="92156" y="24841"/>
                </a:moveTo>
                <a:cubicBezTo>
                  <a:pt x="92099" y="24708"/>
                  <a:pt x="91852" y="24746"/>
                  <a:pt x="91700" y="24784"/>
                </a:cubicBezTo>
                <a:cubicBezTo>
                  <a:pt x="91719" y="24899"/>
                  <a:pt x="92023" y="24803"/>
                  <a:pt x="92156" y="24841"/>
                </a:cubicBezTo>
                <a:close/>
                <a:moveTo>
                  <a:pt x="55237" y="3595"/>
                </a:moveTo>
                <a:cubicBezTo>
                  <a:pt x="54381" y="3462"/>
                  <a:pt x="53202" y="3538"/>
                  <a:pt x="52574" y="3595"/>
                </a:cubicBezTo>
                <a:cubicBezTo>
                  <a:pt x="53810" y="3690"/>
                  <a:pt x="54038" y="3557"/>
                  <a:pt x="55237" y="3595"/>
                </a:cubicBezTo>
                <a:close/>
                <a:moveTo>
                  <a:pt x="49321" y="324"/>
                </a:moveTo>
                <a:cubicBezTo>
                  <a:pt x="50653" y="647"/>
                  <a:pt x="51433" y="248"/>
                  <a:pt x="52840" y="438"/>
                </a:cubicBezTo>
                <a:cubicBezTo>
                  <a:pt x="52973" y="324"/>
                  <a:pt x="52897" y="248"/>
                  <a:pt x="53297" y="286"/>
                </a:cubicBezTo>
                <a:cubicBezTo>
                  <a:pt x="52593" y="286"/>
                  <a:pt x="50539" y="229"/>
                  <a:pt x="49321" y="324"/>
                </a:cubicBezTo>
                <a:close/>
                <a:moveTo>
                  <a:pt x="48389" y="590"/>
                </a:moveTo>
                <a:cubicBezTo>
                  <a:pt x="47914" y="628"/>
                  <a:pt x="49569" y="533"/>
                  <a:pt x="48465" y="590"/>
                </a:cubicBezTo>
                <a:close/>
                <a:moveTo>
                  <a:pt x="56435" y="3120"/>
                </a:moveTo>
                <a:cubicBezTo>
                  <a:pt x="56302" y="3120"/>
                  <a:pt x="56378" y="3291"/>
                  <a:pt x="56226" y="3272"/>
                </a:cubicBezTo>
                <a:cubicBezTo>
                  <a:pt x="56226" y="3405"/>
                  <a:pt x="56454" y="3291"/>
                  <a:pt x="56492" y="3272"/>
                </a:cubicBezTo>
                <a:cubicBezTo>
                  <a:pt x="56568" y="3291"/>
                  <a:pt x="56530" y="3329"/>
                  <a:pt x="56492" y="3329"/>
                </a:cubicBezTo>
                <a:cubicBezTo>
                  <a:pt x="56511" y="3481"/>
                  <a:pt x="56701" y="3329"/>
                  <a:pt x="56625" y="3234"/>
                </a:cubicBezTo>
                <a:cubicBezTo>
                  <a:pt x="56492" y="3234"/>
                  <a:pt x="56416" y="3215"/>
                  <a:pt x="56435" y="3120"/>
                </a:cubicBezTo>
                <a:close/>
                <a:moveTo>
                  <a:pt x="51509" y="3595"/>
                </a:moveTo>
                <a:cubicBezTo>
                  <a:pt x="51452" y="3576"/>
                  <a:pt x="51452" y="3614"/>
                  <a:pt x="51452" y="3633"/>
                </a:cubicBezTo>
                <a:cubicBezTo>
                  <a:pt x="51376" y="3766"/>
                  <a:pt x="51033" y="3652"/>
                  <a:pt x="50843" y="3690"/>
                </a:cubicBezTo>
                <a:cubicBezTo>
                  <a:pt x="50900" y="3824"/>
                  <a:pt x="51509" y="3805"/>
                  <a:pt x="51509" y="3595"/>
                </a:cubicBezTo>
                <a:close/>
                <a:moveTo>
                  <a:pt x="52251" y="3957"/>
                </a:moveTo>
                <a:cubicBezTo>
                  <a:pt x="52174" y="3957"/>
                  <a:pt x="52193" y="4014"/>
                  <a:pt x="52174" y="4052"/>
                </a:cubicBezTo>
                <a:cubicBezTo>
                  <a:pt x="52022" y="4090"/>
                  <a:pt x="52079" y="3957"/>
                  <a:pt x="51984" y="3957"/>
                </a:cubicBezTo>
                <a:cubicBezTo>
                  <a:pt x="52270" y="3862"/>
                  <a:pt x="52992" y="3938"/>
                  <a:pt x="53373" y="3843"/>
                </a:cubicBezTo>
                <a:cubicBezTo>
                  <a:pt x="52973" y="3652"/>
                  <a:pt x="52079" y="3900"/>
                  <a:pt x="51509" y="3900"/>
                </a:cubicBezTo>
                <a:cubicBezTo>
                  <a:pt x="51528" y="4033"/>
                  <a:pt x="51756" y="4014"/>
                  <a:pt x="51851" y="3957"/>
                </a:cubicBezTo>
                <a:cubicBezTo>
                  <a:pt x="51813" y="4014"/>
                  <a:pt x="51756" y="4052"/>
                  <a:pt x="51642" y="4052"/>
                </a:cubicBezTo>
                <a:cubicBezTo>
                  <a:pt x="51737" y="4147"/>
                  <a:pt x="52327" y="4166"/>
                  <a:pt x="52232" y="3957"/>
                </a:cubicBezTo>
                <a:close/>
                <a:moveTo>
                  <a:pt x="49112" y="4166"/>
                </a:moveTo>
                <a:cubicBezTo>
                  <a:pt x="49816" y="4052"/>
                  <a:pt x="50558" y="4185"/>
                  <a:pt x="51509" y="4052"/>
                </a:cubicBezTo>
                <a:cubicBezTo>
                  <a:pt x="51509" y="3976"/>
                  <a:pt x="51452" y="3919"/>
                  <a:pt x="51376" y="3900"/>
                </a:cubicBezTo>
                <a:cubicBezTo>
                  <a:pt x="50463" y="4071"/>
                  <a:pt x="49759" y="3824"/>
                  <a:pt x="49112" y="4166"/>
                </a:cubicBezTo>
                <a:close/>
                <a:moveTo>
                  <a:pt x="47933" y="3900"/>
                </a:moveTo>
                <a:cubicBezTo>
                  <a:pt x="47819" y="3900"/>
                  <a:pt x="47724" y="4109"/>
                  <a:pt x="47724" y="3900"/>
                </a:cubicBezTo>
                <a:cubicBezTo>
                  <a:pt x="47533" y="3976"/>
                  <a:pt x="47647" y="4090"/>
                  <a:pt x="47724" y="4204"/>
                </a:cubicBezTo>
                <a:cubicBezTo>
                  <a:pt x="47819" y="4128"/>
                  <a:pt x="48066" y="4166"/>
                  <a:pt x="48256" y="4166"/>
                </a:cubicBezTo>
                <a:cubicBezTo>
                  <a:pt x="48256" y="3995"/>
                  <a:pt x="47857" y="4128"/>
                  <a:pt x="47914" y="3900"/>
                </a:cubicBezTo>
                <a:close/>
                <a:moveTo>
                  <a:pt x="48656" y="3995"/>
                </a:moveTo>
                <a:cubicBezTo>
                  <a:pt x="48637" y="3938"/>
                  <a:pt x="48484" y="3957"/>
                  <a:pt x="48389" y="3957"/>
                </a:cubicBezTo>
                <a:cubicBezTo>
                  <a:pt x="48560" y="4090"/>
                  <a:pt x="48275" y="3995"/>
                  <a:pt x="48313" y="4147"/>
                </a:cubicBezTo>
                <a:lnTo>
                  <a:pt x="48522" y="4147"/>
                </a:lnTo>
                <a:lnTo>
                  <a:pt x="48522" y="3995"/>
                </a:lnTo>
                <a:close/>
                <a:moveTo>
                  <a:pt x="48580" y="4147"/>
                </a:moveTo>
                <a:cubicBezTo>
                  <a:pt x="48732" y="4128"/>
                  <a:pt x="49017" y="4223"/>
                  <a:pt x="49055" y="4109"/>
                </a:cubicBezTo>
                <a:cubicBezTo>
                  <a:pt x="49093" y="3900"/>
                  <a:pt x="48560" y="4033"/>
                  <a:pt x="48580" y="4147"/>
                </a:cubicBezTo>
                <a:close/>
                <a:moveTo>
                  <a:pt x="49987" y="4204"/>
                </a:moveTo>
                <a:cubicBezTo>
                  <a:pt x="49987" y="4261"/>
                  <a:pt x="49968" y="4299"/>
                  <a:pt x="49911" y="4318"/>
                </a:cubicBezTo>
                <a:cubicBezTo>
                  <a:pt x="49968" y="4470"/>
                  <a:pt x="50063" y="4261"/>
                  <a:pt x="50177" y="4318"/>
                </a:cubicBezTo>
                <a:cubicBezTo>
                  <a:pt x="50082" y="4432"/>
                  <a:pt x="49892" y="4432"/>
                  <a:pt x="50177" y="4508"/>
                </a:cubicBezTo>
                <a:cubicBezTo>
                  <a:pt x="50177" y="4679"/>
                  <a:pt x="49683" y="4451"/>
                  <a:pt x="49778" y="4679"/>
                </a:cubicBezTo>
                <a:cubicBezTo>
                  <a:pt x="50063" y="4622"/>
                  <a:pt x="50006" y="4660"/>
                  <a:pt x="50310" y="4679"/>
                </a:cubicBezTo>
                <a:cubicBezTo>
                  <a:pt x="50272" y="4546"/>
                  <a:pt x="50215" y="4432"/>
                  <a:pt x="50253" y="4261"/>
                </a:cubicBezTo>
                <a:cubicBezTo>
                  <a:pt x="50139" y="4261"/>
                  <a:pt x="50101" y="4185"/>
                  <a:pt x="49987" y="4204"/>
                </a:cubicBezTo>
                <a:close/>
                <a:moveTo>
                  <a:pt x="48332" y="4718"/>
                </a:moveTo>
                <a:cubicBezTo>
                  <a:pt x="48370" y="4908"/>
                  <a:pt x="48541" y="4718"/>
                  <a:pt x="48789" y="4775"/>
                </a:cubicBezTo>
                <a:cubicBezTo>
                  <a:pt x="48656" y="4603"/>
                  <a:pt x="48541" y="4718"/>
                  <a:pt x="48332" y="4718"/>
                </a:cubicBezTo>
                <a:close/>
                <a:moveTo>
                  <a:pt x="24689" y="5041"/>
                </a:moveTo>
                <a:cubicBezTo>
                  <a:pt x="24937" y="5003"/>
                  <a:pt x="25070" y="4984"/>
                  <a:pt x="25469" y="4984"/>
                </a:cubicBezTo>
                <a:cubicBezTo>
                  <a:pt x="25526" y="4927"/>
                  <a:pt x="24708" y="4756"/>
                  <a:pt x="24689" y="5041"/>
                </a:cubicBezTo>
                <a:close/>
                <a:moveTo>
                  <a:pt x="69902" y="6125"/>
                </a:moveTo>
                <a:cubicBezTo>
                  <a:pt x="70282" y="6296"/>
                  <a:pt x="71347" y="6201"/>
                  <a:pt x="71709" y="6220"/>
                </a:cubicBezTo>
                <a:cubicBezTo>
                  <a:pt x="71462" y="6030"/>
                  <a:pt x="70530" y="6163"/>
                  <a:pt x="69902" y="6125"/>
                </a:cubicBezTo>
                <a:close/>
                <a:moveTo>
                  <a:pt x="81333" y="8084"/>
                </a:moveTo>
                <a:cubicBezTo>
                  <a:pt x="81086" y="8160"/>
                  <a:pt x="80972" y="8027"/>
                  <a:pt x="80744" y="8141"/>
                </a:cubicBezTo>
                <a:cubicBezTo>
                  <a:pt x="80934" y="8141"/>
                  <a:pt x="81257" y="8331"/>
                  <a:pt x="81333" y="8084"/>
                </a:cubicBezTo>
                <a:close/>
                <a:moveTo>
                  <a:pt x="81409" y="8141"/>
                </a:moveTo>
                <a:cubicBezTo>
                  <a:pt x="81390" y="8179"/>
                  <a:pt x="81428" y="8179"/>
                  <a:pt x="81467" y="8179"/>
                </a:cubicBezTo>
                <a:lnTo>
                  <a:pt x="81467" y="8293"/>
                </a:lnTo>
                <a:cubicBezTo>
                  <a:pt x="81543" y="8255"/>
                  <a:pt x="81638" y="8217"/>
                  <a:pt x="81809" y="8236"/>
                </a:cubicBezTo>
                <a:cubicBezTo>
                  <a:pt x="81790" y="8103"/>
                  <a:pt x="81581" y="8141"/>
                  <a:pt x="81409" y="8141"/>
                </a:cubicBezTo>
                <a:close/>
                <a:moveTo>
                  <a:pt x="72032" y="8807"/>
                </a:moveTo>
                <a:cubicBezTo>
                  <a:pt x="73440" y="9054"/>
                  <a:pt x="74543" y="9054"/>
                  <a:pt x="76160" y="9016"/>
                </a:cubicBezTo>
                <a:cubicBezTo>
                  <a:pt x="74714" y="8731"/>
                  <a:pt x="73592" y="8978"/>
                  <a:pt x="72032" y="8807"/>
                </a:cubicBezTo>
                <a:close/>
                <a:moveTo>
                  <a:pt x="76217" y="8902"/>
                </a:moveTo>
                <a:cubicBezTo>
                  <a:pt x="76293" y="9111"/>
                  <a:pt x="76540" y="8902"/>
                  <a:pt x="76825" y="8959"/>
                </a:cubicBezTo>
                <a:cubicBezTo>
                  <a:pt x="76978" y="8864"/>
                  <a:pt x="76388" y="8921"/>
                  <a:pt x="76217" y="8902"/>
                </a:cubicBezTo>
                <a:close/>
                <a:moveTo>
                  <a:pt x="78005" y="9054"/>
                </a:moveTo>
                <a:cubicBezTo>
                  <a:pt x="77643" y="8997"/>
                  <a:pt x="77624" y="8921"/>
                  <a:pt x="77358" y="9111"/>
                </a:cubicBezTo>
                <a:cubicBezTo>
                  <a:pt x="77244" y="9092"/>
                  <a:pt x="77377" y="9054"/>
                  <a:pt x="77358" y="8959"/>
                </a:cubicBezTo>
                <a:cubicBezTo>
                  <a:pt x="77244" y="8997"/>
                  <a:pt x="77130" y="9035"/>
                  <a:pt x="77149" y="9168"/>
                </a:cubicBezTo>
                <a:cubicBezTo>
                  <a:pt x="77434" y="9244"/>
                  <a:pt x="77510" y="9187"/>
                  <a:pt x="77738" y="9111"/>
                </a:cubicBezTo>
                <a:cubicBezTo>
                  <a:pt x="77891" y="9149"/>
                  <a:pt x="77662" y="9187"/>
                  <a:pt x="77815" y="9263"/>
                </a:cubicBezTo>
                <a:cubicBezTo>
                  <a:pt x="77948" y="9244"/>
                  <a:pt x="78214" y="9340"/>
                  <a:pt x="78138" y="9168"/>
                </a:cubicBezTo>
                <a:cubicBezTo>
                  <a:pt x="79431" y="9625"/>
                  <a:pt x="81067" y="9225"/>
                  <a:pt x="82189" y="9530"/>
                </a:cubicBezTo>
                <a:cubicBezTo>
                  <a:pt x="82322" y="9416"/>
                  <a:pt x="83369" y="9606"/>
                  <a:pt x="83787" y="9530"/>
                </a:cubicBezTo>
                <a:cubicBezTo>
                  <a:pt x="83445" y="9321"/>
                  <a:pt x="82665" y="9511"/>
                  <a:pt x="82665" y="9168"/>
                </a:cubicBezTo>
                <a:cubicBezTo>
                  <a:pt x="81904" y="9130"/>
                  <a:pt x="81124" y="9149"/>
                  <a:pt x="80592" y="9054"/>
                </a:cubicBezTo>
                <a:cubicBezTo>
                  <a:pt x="80725" y="9244"/>
                  <a:pt x="80554" y="9244"/>
                  <a:pt x="80535" y="9054"/>
                </a:cubicBezTo>
                <a:cubicBezTo>
                  <a:pt x="80344" y="9168"/>
                  <a:pt x="80363" y="9111"/>
                  <a:pt x="80135" y="9168"/>
                </a:cubicBezTo>
                <a:cubicBezTo>
                  <a:pt x="80287" y="8997"/>
                  <a:pt x="78328" y="8921"/>
                  <a:pt x="78005" y="9054"/>
                </a:cubicBezTo>
                <a:close/>
                <a:moveTo>
                  <a:pt x="76616" y="9111"/>
                </a:moveTo>
                <a:cubicBezTo>
                  <a:pt x="76749" y="9168"/>
                  <a:pt x="77073" y="9206"/>
                  <a:pt x="77073" y="9054"/>
                </a:cubicBezTo>
                <a:cubicBezTo>
                  <a:pt x="76959" y="9130"/>
                  <a:pt x="76806" y="9016"/>
                  <a:pt x="76616" y="9111"/>
                </a:cubicBezTo>
                <a:close/>
                <a:moveTo>
                  <a:pt x="86716" y="9225"/>
                </a:moveTo>
                <a:cubicBezTo>
                  <a:pt x="86583" y="9092"/>
                  <a:pt x="86165" y="9206"/>
                  <a:pt x="85917" y="9168"/>
                </a:cubicBezTo>
                <a:cubicBezTo>
                  <a:pt x="86051" y="9283"/>
                  <a:pt x="86469" y="9187"/>
                  <a:pt x="86716" y="9225"/>
                </a:cubicBezTo>
                <a:close/>
                <a:moveTo>
                  <a:pt x="13924" y="9168"/>
                </a:moveTo>
                <a:cubicBezTo>
                  <a:pt x="13981" y="9263"/>
                  <a:pt x="14171" y="9283"/>
                  <a:pt x="14380" y="9263"/>
                </a:cubicBezTo>
                <a:cubicBezTo>
                  <a:pt x="14437" y="9073"/>
                  <a:pt x="14076" y="9206"/>
                  <a:pt x="13924" y="9168"/>
                </a:cubicBezTo>
                <a:close/>
                <a:moveTo>
                  <a:pt x="84928" y="9321"/>
                </a:moveTo>
                <a:cubicBezTo>
                  <a:pt x="85176" y="9511"/>
                  <a:pt x="85860" y="9244"/>
                  <a:pt x="84928" y="9321"/>
                </a:cubicBezTo>
                <a:close/>
                <a:moveTo>
                  <a:pt x="83920" y="9587"/>
                </a:moveTo>
                <a:cubicBezTo>
                  <a:pt x="84415" y="9511"/>
                  <a:pt x="84339" y="9663"/>
                  <a:pt x="84795" y="9587"/>
                </a:cubicBezTo>
                <a:cubicBezTo>
                  <a:pt x="84624" y="9435"/>
                  <a:pt x="84110" y="9378"/>
                  <a:pt x="83920" y="9587"/>
                </a:cubicBezTo>
                <a:close/>
                <a:moveTo>
                  <a:pt x="78537" y="9948"/>
                </a:moveTo>
                <a:cubicBezTo>
                  <a:pt x="78670" y="9929"/>
                  <a:pt x="78823" y="9929"/>
                  <a:pt x="78804" y="9796"/>
                </a:cubicBezTo>
                <a:cubicBezTo>
                  <a:pt x="78689" y="9682"/>
                  <a:pt x="78480" y="9758"/>
                  <a:pt x="78537" y="9948"/>
                </a:cubicBezTo>
                <a:close/>
                <a:moveTo>
                  <a:pt x="78880" y="9834"/>
                </a:moveTo>
                <a:cubicBezTo>
                  <a:pt x="79412" y="10024"/>
                  <a:pt x="80496" y="10043"/>
                  <a:pt x="81333" y="9948"/>
                </a:cubicBezTo>
                <a:cubicBezTo>
                  <a:pt x="80382" y="9891"/>
                  <a:pt x="79964" y="9777"/>
                  <a:pt x="78880" y="9834"/>
                </a:cubicBezTo>
                <a:close/>
                <a:moveTo>
                  <a:pt x="73630" y="10100"/>
                </a:moveTo>
                <a:cubicBezTo>
                  <a:pt x="74182" y="10081"/>
                  <a:pt x="74486" y="10196"/>
                  <a:pt x="74885" y="10043"/>
                </a:cubicBezTo>
                <a:cubicBezTo>
                  <a:pt x="74562" y="9967"/>
                  <a:pt x="73858" y="9834"/>
                  <a:pt x="73630" y="10100"/>
                </a:cubicBezTo>
                <a:close/>
                <a:moveTo>
                  <a:pt x="79736" y="10157"/>
                </a:moveTo>
                <a:cubicBezTo>
                  <a:pt x="79545" y="10253"/>
                  <a:pt x="78918" y="9929"/>
                  <a:pt x="78613" y="10196"/>
                </a:cubicBezTo>
                <a:cubicBezTo>
                  <a:pt x="78480" y="10043"/>
                  <a:pt x="77662" y="10024"/>
                  <a:pt x="77605" y="10253"/>
                </a:cubicBezTo>
                <a:cubicBezTo>
                  <a:pt x="78594" y="10253"/>
                  <a:pt x="79032" y="10291"/>
                  <a:pt x="80002" y="10310"/>
                </a:cubicBezTo>
                <a:cubicBezTo>
                  <a:pt x="80154" y="10100"/>
                  <a:pt x="79488" y="10272"/>
                  <a:pt x="79736" y="10157"/>
                </a:cubicBezTo>
                <a:close/>
                <a:moveTo>
                  <a:pt x="13524" y="10253"/>
                </a:moveTo>
                <a:cubicBezTo>
                  <a:pt x="13087" y="10367"/>
                  <a:pt x="12440" y="10310"/>
                  <a:pt x="12250" y="10614"/>
                </a:cubicBezTo>
                <a:cubicBezTo>
                  <a:pt x="12687" y="10500"/>
                  <a:pt x="13353" y="10557"/>
                  <a:pt x="13524" y="10253"/>
                </a:cubicBezTo>
                <a:close/>
                <a:moveTo>
                  <a:pt x="74486" y="10348"/>
                </a:moveTo>
                <a:cubicBezTo>
                  <a:pt x="74391" y="10367"/>
                  <a:pt x="74067" y="10329"/>
                  <a:pt x="73953" y="10500"/>
                </a:cubicBezTo>
                <a:cubicBezTo>
                  <a:pt x="73896" y="10348"/>
                  <a:pt x="73554" y="10424"/>
                  <a:pt x="73288" y="10405"/>
                </a:cubicBezTo>
                <a:cubicBezTo>
                  <a:pt x="73402" y="10576"/>
                  <a:pt x="74391" y="10595"/>
                  <a:pt x="74695" y="10462"/>
                </a:cubicBezTo>
                <a:cubicBezTo>
                  <a:pt x="74752" y="10348"/>
                  <a:pt x="74239" y="10443"/>
                  <a:pt x="74486" y="10348"/>
                </a:cubicBezTo>
                <a:close/>
                <a:moveTo>
                  <a:pt x="81600" y="10918"/>
                </a:moveTo>
                <a:cubicBezTo>
                  <a:pt x="81371" y="10880"/>
                  <a:pt x="80496" y="11070"/>
                  <a:pt x="81257" y="11070"/>
                </a:cubicBezTo>
                <a:cubicBezTo>
                  <a:pt x="81409" y="11070"/>
                  <a:pt x="81619" y="11109"/>
                  <a:pt x="81600" y="10918"/>
                </a:cubicBezTo>
                <a:close/>
                <a:moveTo>
                  <a:pt x="84529" y="11850"/>
                </a:moveTo>
                <a:cubicBezTo>
                  <a:pt x="84434" y="11907"/>
                  <a:pt x="85366" y="11907"/>
                  <a:pt x="85442" y="11850"/>
                </a:cubicBezTo>
                <a:cubicBezTo>
                  <a:pt x="85119" y="11717"/>
                  <a:pt x="84795" y="11869"/>
                  <a:pt x="84529" y="11850"/>
                </a:cubicBezTo>
                <a:close/>
                <a:moveTo>
                  <a:pt x="84396" y="11793"/>
                </a:moveTo>
                <a:cubicBezTo>
                  <a:pt x="84244" y="11774"/>
                  <a:pt x="84206" y="11850"/>
                  <a:pt x="84129" y="11850"/>
                </a:cubicBezTo>
                <a:cubicBezTo>
                  <a:pt x="83274" y="11869"/>
                  <a:pt x="84072" y="12021"/>
                  <a:pt x="84396" y="11793"/>
                </a:cubicBezTo>
                <a:close/>
                <a:moveTo>
                  <a:pt x="85974" y="12002"/>
                </a:moveTo>
                <a:cubicBezTo>
                  <a:pt x="85860" y="12136"/>
                  <a:pt x="85537" y="12117"/>
                  <a:pt x="85252" y="12117"/>
                </a:cubicBezTo>
                <a:lnTo>
                  <a:pt x="85252" y="12326"/>
                </a:lnTo>
                <a:cubicBezTo>
                  <a:pt x="85309" y="12155"/>
                  <a:pt x="86165" y="12098"/>
                  <a:pt x="85860" y="12269"/>
                </a:cubicBezTo>
                <a:cubicBezTo>
                  <a:pt x="86032" y="12478"/>
                  <a:pt x="86146" y="12060"/>
                  <a:pt x="85993" y="12002"/>
                </a:cubicBezTo>
                <a:close/>
                <a:moveTo>
                  <a:pt x="83464" y="13049"/>
                </a:moveTo>
                <a:cubicBezTo>
                  <a:pt x="83730" y="12992"/>
                  <a:pt x="83787" y="13030"/>
                  <a:pt x="84129" y="12992"/>
                </a:cubicBezTo>
                <a:cubicBezTo>
                  <a:pt x="84301" y="12934"/>
                  <a:pt x="83388" y="12839"/>
                  <a:pt x="83464" y="13049"/>
                </a:cubicBezTo>
                <a:close/>
                <a:moveTo>
                  <a:pt x="70910" y="13144"/>
                </a:moveTo>
                <a:cubicBezTo>
                  <a:pt x="70986" y="13144"/>
                  <a:pt x="70948" y="13201"/>
                  <a:pt x="70910" y="13201"/>
                </a:cubicBezTo>
                <a:cubicBezTo>
                  <a:pt x="71633" y="13258"/>
                  <a:pt x="72356" y="13182"/>
                  <a:pt x="73097" y="13239"/>
                </a:cubicBezTo>
                <a:cubicBezTo>
                  <a:pt x="73059" y="13201"/>
                  <a:pt x="73021" y="13163"/>
                  <a:pt x="73040" y="13087"/>
                </a:cubicBezTo>
                <a:cubicBezTo>
                  <a:pt x="73288" y="13049"/>
                  <a:pt x="73459" y="13182"/>
                  <a:pt x="73573" y="13087"/>
                </a:cubicBezTo>
                <a:cubicBezTo>
                  <a:pt x="73192" y="12934"/>
                  <a:pt x="72584" y="13011"/>
                  <a:pt x="71899" y="12992"/>
                </a:cubicBezTo>
                <a:cubicBezTo>
                  <a:pt x="72222" y="13315"/>
                  <a:pt x="70929" y="12877"/>
                  <a:pt x="70834" y="13201"/>
                </a:cubicBezTo>
                <a:cubicBezTo>
                  <a:pt x="70891" y="13201"/>
                  <a:pt x="70910" y="13182"/>
                  <a:pt x="70910" y="13144"/>
                </a:cubicBezTo>
                <a:close/>
                <a:moveTo>
                  <a:pt x="69369" y="13087"/>
                </a:moveTo>
                <a:cubicBezTo>
                  <a:pt x="69674" y="13277"/>
                  <a:pt x="70644" y="13334"/>
                  <a:pt x="70777" y="13087"/>
                </a:cubicBezTo>
                <a:cubicBezTo>
                  <a:pt x="70073" y="13125"/>
                  <a:pt x="70016" y="13068"/>
                  <a:pt x="69369" y="13087"/>
                </a:cubicBezTo>
                <a:close/>
                <a:moveTo>
                  <a:pt x="83197" y="13239"/>
                </a:moveTo>
                <a:cubicBezTo>
                  <a:pt x="83197" y="13296"/>
                  <a:pt x="83178" y="13334"/>
                  <a:pt x="83121" y="13353"/>
                </a:cubicBezTo>
                <a:cubicBezTo>
                  <a:pt x="83654" y="13429"/>
                  <a:pt x="84700" y="13562"/>
                  <a:pt x="85042" y="13296"/>
                </a:cubicBezTo>
                <a:cubicBezTo>
                  <a:pt x="84605" y="13277"/>
                  <a:pt x="84396" y="13182"/>
                  <a:pt x="84053" y="13391"/>
                </a:cubicBezTo>
                <a:cubicBezTo>
                  <a:pt x="83768" y="13144"/>
                  <a:pt x="83521" y="13296"/>
                  <a:pt x="83197" y="13239"/>
                </a:cubicBezTo>
                <a:close/>
                <a:moveTo>
                  <a:pt x="82988" y="13239"/>
                </a:moveTo>
                <a:cubicBezTo>
                  <a:pt x="82665" y="13277"/>
                  <a:pt x="82855" y="13372"/>
                  <a:pt x="82589" y="13239"/>
                </a:cubicBezTo>
                <a:cubicBezTo>
                  <a:pt x="82608" y="13391"/>
                  <a:pt x="82475" y="13353"/>
                  <a:pt x="82589" y="13448"/>
                </a:cubicBezTo>
                <a:cubicBezTo>
                  <a:pt x="82684" y="13448"/>
                  <a:pt x="82969" y="13258"/>
                  <a:pt x="82931" y="13448"/>
                </a:cubicBezTo>
                <a:cubicBezTo>
                  <a:pt x="83121" y="13410"/>
                  <a:pt x="83007" y="13372"/>
                  <a:pt x="82988" y="13239"/>
                </a:cubicBezTo>
                <a:close/>
                <a:moveTo>
                  <a:pt x="80991" y="13296"/>
                </a:moveTo>
                <a:cubicBezTo>
                  <a:pt x="81067" y="13334"/>
                  <a:pt x="81105" y="13391"/>
                  <a:pt x="81124" y="13448"/>
                </a:cubicBezTo>
                <a:cubicBezTo>
                  <a:pt x="81181" y="13429"/>
                  <a:pt x="81238" y="13391"/>
                  <a:pt x="81333" y="13391"/>
                </a:cubicBezTo>
                <a:cubicBezTo>
                  <a:pt x="81219" y="13220"/>
                  <a:pt x="81048" y="13258"/>
                  <a:pt x="80801" y="13296"/>
                </a:cubicBezTo>
                <a:lnTo>
                  <a:pt x="80801" y="13391"/>
                </a:lnTo>
                <a:cubicBezTo>
                  <a:pt x="80858" y="13391"/>
                  <a:pt x="80858" y="13410"/>
                  <a:pt x="80877" y="13448"/>
                </a:cubicBezTo>
                <a:cubicBezTo>
                  <a:pt x="80953" y="13429"/>
                  <a:pt x="81010" y="13391"/>
                  <a:pt x="81010" y="13296"/>
                </a:cubicBezTo>
                <a:close/>
                <a:moveTo>
                  <a:pt x="85784" y="13296"/>
                </a:moveTo>
                <a:cubicBezTo>
                  <a:pt x="85632" y="13315"/>
                  <a:pt x="85537" y="13372"/>
                  <a:pt x="85309" y="13353"/>
                </a:cubicBezTo>
                <a:cubicBezTo>
                  <a:pt x="85442" y="13429"/>
                  <a:pt x="85765" y="13505"/>
                  <a:pt x="85784" y="13296"/>
                </a:cubicBezTo>
                <a:close/>
                <a:moveTo>
                  <a:pt x="80268" y="13505"/>
                </a:moveTo>
                <a:cubicBezTo>
                  <a:pt x="80858" y="13619"/>
                  <a:pt x="81314" y="13581"/>
                  <a:pt x="81923" y="13600"/>
                </a:cubicBezTo>
                <a:cubicBezTo>
                  <a:pt x="81657" y="13391"/>
                  <a:pt x="80554" y="13543"/>
                  <a:pt x="80268" y="13505"/>
                </a:cubicBezTo>
                <a:close/>
                <a:moveTo>
                  <a:pt x="83711" y="13505"/>
                </a:moveTo>
                <a:cubicBezTo>
                  <a:pt x="83521" y="13619"/>
                  <a:pt x="83369" y="13467"/>
                  <a:pt x="83197" y="13562"/>
                </a:cubicBezTo>
                <a:cubicBezTo>
                  <a:pt x="83331" y="13600"/>
                  <a:pt x="83749" y="13752"/>
                  <a:pt x="83711" y="13505"/>
                </a:cubicBezTo>
                <a:close/>
                <a:moveTo>
                  <a:pt x="14970" y="13714"/>
                </a:moveTo>
                <a:cubicBezTo>
                  <a:pt x="14361" y="13733"/>
                  <a:pt x="13695" y="13905"/>
                  <a:pt x="12992" y="13924"/>
                </a:cubicBezTo>
                <a:cubicBezTo>
                  <a:pt x="13467" y="14095"/>
                  <a:pt x="14513" y="14038"/>
                  <a:pt x="14970" y="13714"/>
                </a:cubicBezTo>
                <a:close/>
                <a:moveTo>
                  <a:pt x="83521" y="13809"/>
                </a:moveTo>
                <a:cubicBezTo>
                  <a:pt x="83768" y="13924"/>
                  <a:pt x="83958" y="13867"/>
                  <a:pt x="84244" y="13867"/>
                </a:cubicBezTo>
                <a:cubicBezTo>
                  <a:pt x="84187" y="13714"/>
                  <a:pt x="83787" y="13752"/>
                  <a:pt x="83521" y="13809"/>
                </a:cubicBezTo>
                <a:close/>
                <a:moveTo>
                  <a:pt x="80801" y="14076"/>
                </a:moveTo>
                <a:cubicBezTo>
                  <a:pt x="80725" y="14228"/>
                  <a:pt x="80420" y="14190"/>
                  <a:pt x="80458" y="14437"/>
                </a:cubicBezTo>
                <a:cubicBezTo>
                  <a:pt x="80573" y="14323"/>
                  <a:pt x="80972" y="14247"/>
                  <a:pt x="80801" y="14076"/>
                </a:cubicBezTo>
                <a:close/>
                <a:moveTo>
                  <a:pt x="76616" y="14228"/>
                </a:moveTo>
                <a:cubicBezTo>
                  <a:pt x="77757" y="14456"/>
                  <a:pt x="79583" y="14038"/>
                  <a:pt x="80268" y="14380"/>
                </a:cubicBezTo>
                <a:cubicBezTo>
                  <a:pt x="80230" y="14342"/>
                  <a:pt x="80192" y="14285"/>
                  <a:pt x="80268" y="14285"/>
                </a:cubicBezTo>
                <a:cubicBezTo>
                  <a:pt x="80249" y="14266"/>
                  <a:pt x="80268" y="14228"/>
                  <a:pt x="80268" y="14228"/>
                </a:cubicBezTo>
                <a:cubicBezTo>
                  <a:pt x="79641" y="14000"/>
                  <a:pt x="77624" y="14190"/>
                  <a:pt x="76616" y="14228"/>
                </a:cubicBezTo>
                <a:close/>
                <a:moveTo>
                  <a:pt x="63321" y="14228"/>
                </a:moveTo>
                <a:cubicBezTo>
                  <a:pt x="63302" y="14019"/>
                  <a:pt x="62217" y="14209"/>
                  <a:pt x="61799" y="14171"/>
                </a:cubicBezTo>
                <a:cubicBezTo>
                  <a:pt x="61723" y="14152"/>
                  <a:pt x="61400" y="14190"/>
                  <a:pt x="61609" y="14228"/>
                </a:cubicBezTo>
                <a:lnTo>
                  <a:pt x="61932" y="14228"/>
                </a:lnTo>
                <a:cubicBezTo>
                  <a:pt x="62503" y="14247"/>
                  <a:pt x="63054" y="14190"/>
                  <a:pt x="63340" y="14228"/>
                </a:cubicBezTo>
                <a:close/>
                <a:moveTo>
                  <a:pt x="11983" y="14133"/>
                </a:moveTo>
                <a:cubicBezTo>
                  <a:pt x="11831" y="14095"/>
                  <a:pt x="11527" y="14361"/>
                  <a:pt x="11527" y="14133"/>
                </a:cubicBezTo>
                <a:cubicBezTo>
                  <a:pt x="11375" y="14171"/>
                  <a:pt x="11204" y="14209"/>
                  <a:pt x="11261" y="14437"/>
                </a:cubicBezTo>
                <a:cubicBezTo>
                  <a:pt x="11584" y="14399"/>
                  <a:pt x="11907" y="14342"/>
                  <a:pt x="11983" y="14133"/>
                </a:cubicBezTo>
                <a:close/>
                <a:moveTo>
                  <a:pt x="69636" y="14285"/>
                </a:moveTo>
                <a:cubicBezTo>
                  <a:pt x="71347" y="14551"/>
                  <a:pt x="73021" y="14380"/>
                  <a:pt x="75342" y="14323"/>
                </a:cubicBezTo>
                <a:cubicBezTo>
                  <a:pt x="73326" y="14171"/>
                  <a:pt x="71481" y="14266"/>
                  <a:pt x="69636" y="14285"/>
                </a:cubicBezTo>
                <a:close/>
                <a:moveTo>
                  <a:pt x="68646" y="14323"/>
                </a:moveTo>
                <a:cubicBezTo>
                  <a:pt x="68570" y="14209"/>
                  <a:pt x="68228" y="14304"/>
                  <a:pt x="68038" y="14285"/>
                </a:cubicBezTo>
                <a:cubicBezTo>
                  <a:pt x="68171" y="14399"/>
                  <a:pt x="68456" y="14399"/>
                  <a:pt x="68646" y="14323"/>
                </a:cubicBezTo>
                <a:close/>
                <a:moveTo>
                  <a:pt x="10595" y="16339"/>
                </a:moveTo>
                <a:cubicBezTo>
                  <a:pt x="10538" y="16472"/>
                  <a:pt x="10386" y="16510"/>
                  <a:pt x="10253" y="16548"/>
                </a:cubicBezTo>
                <a:cubicBezTo>
                  <a:pt x="10424" y="17119"/>
                  <a:pt x="9815" y="17100"/>
                  <a:pt x="9606" y="17385"/>
                </a:cubicBezTo>
                <a:cubicBezTo>
                  <a:pt x="10195" y="17309"/>
                  <a:pt x="10690" y="17138"/>
                  <a:pt x="11394" y="17024"/>
                </a:cubicBezTo>
                <a:cubicBezTo>
                  <a:pt x="11280" y="16891"/>
                  <a:pt x="10918" y="17005"/>
                  <a:pt x="10861" y="17081"/>
                </a:cubicBezTo>
                <a:cubicBezTo>
                  <a:pt x="10671" y="16625"/>
                  <a:pt x="11470" y="16472"/>
                  <a:pt x="11983" y="16301"/>
                </a:cubicBezTo>
                <a:cubicBezTo>
                  <a:pt x="11774" y="16225"/>
                  <a:pt x="11413" y="16225"/>
                  <a:pt x="11185" y="16358"/>
                </a:cubicBezTo>
                <a:cubicBezTo>
                  <a:pt x="11032" y="16225"/>
                  <a:pt x="11527" y="16168"/>
                  <a:pt x="11793" y="16187"/>
                </a:cubicBezTo>
                <a:cubicBezTo>
                  <a:pt x="12706" y="15902"/>
                  <a:pt x="13619" y="15502"/>
                  <a:pt x="14703" y="15217"/>
                </a:cubicBezTo>
                <a:cubicBezTo>
                  <a:pt x="13543" y="15179"/>
                  <a:pt x="11698" y="15693"/>
                  <a:pt x="10918" y="15731"/>
                </a:cubicBezTo>
                <a:cubicBezTo>
                  <a:pt x="10880" y="15731"/>
                  <a:pt x="10310" y="15769"/>
                  <a:pt x="10329" y="15521"/>
                </a:cubicBezTo>
                <a:cubicBezTo>
                  <a:pt x="10348" y="15103"/>
                  <a:pt x="12155" y="14856"/>
                  <a:pt x="12725" y="14703"/>
                </a:cubicBezTo>
                <a:cubicBezTo>
                  <a:pt x="12649" y="14494"/>
                  <a:pt x="12497" y="14684"/>
                  <a:pt x="12250" y="14646"/>
                </a:cubicBezTo>
                <a:cubicBezTo>
                  <a:pt x="12326" y="14570"/>
                  <a:pt x="12478" y="14532"/>
                  <a:pt x="12459" y="14380"/>
                </a:cubicBezTo>
                <a:cubicBezTo>
                  <a:pt x="11812" y="14418"/>
                  <a:pt x="11280" y="14913"/>
                  <a:pt x="10728" y="14703"/>
                </a:cubicBezTo>
                <a:cubicBezTo>
                  <a:pt x="10481" y="14875"/>
                  <a:pt x="10138" y="14951"/>
                  <a:pt x="9872" y="15103"/>
                </a:cubicBezTo>
                <a:lnTo>
                  <a:pt x="9872" y="15616"/>
                </a:lnTo>
                <a:cubicBezTo>
                  <a:pt x="10214" y="15540"/>
                  <a:pt x="10462" y="16111"/>
                  <a:pt x="10595" y="16339"/>
                </a:cubicBezTo>
                <a:close/>
                <a:moveTo>
                  <a:pt x="71366" y="14951"/>
                </a:moveTo>
                <a:cubicBezTo>
                  <a:pt x="71652" y="15312"/>
                  <a:pt x="72622" y="15027"/>
                  <a:pt x="73364" y="15103"/>
                </a:cubicBezTo>
                <a:cubicBezTo>
                  <a:pt x="72869" y="14913"/>
                  <a:pt x="72298" y="14951"/>
                  <a:pt x="71366" y="14951"/>
                </a:cubicBezTo>
                <a:close/>
                <a:moveTo>
                  <a:pt x="63929" y="15160"/>
                </a:moveTo>
                <a:cubicBezTo>
                  <a:pt x="66516" y="14970"/>
                  <a:pt x="68780" y="15255"/>
                  <a:pt x="71233" y="15008"/>
                </a:cubicBezTo>
                <a:cubicBezTo>
                  <a:pt x="69617" y="14989"/>
                  <a:pt x="68171" y="14932"/>
                  <a:pt x="66782" y="14951"/>
                </a:cubicBezTo>
                <a:cubicBezTo>
                  <a:pt x="66174" y="14970"/>
                  <a:pt x="65527" y="15046"/>
                  <a:pt x="64918" y="15046"/>
                </a:cubicBezTo>
                <a:cubicBezTo>
                  <a:pt x="64538" y="15065"/>
                  <a:pt x="64120" y="14856"/>
                  <a:pt x="63929" y="15160"/>
                </a:cubicBezTo>
                <a:close/>
                <a:moveTo>
                  <a:pt x="59402" y="15103"/>
                </a:moveTo>
                <a:cubicBezTo>
                  <a:pt x="59231" y="15084"/>
                  <a:pt x="59497" y="15008"/>
                  <a:pt x="59402" y="14894"/>
                </a:cubicBezTo>
                <a:cubicBezTo>
                  <a:pt x="59231" y="14932"/>
                  <a:pt x="59269" y="15141"/>
                  <a:pt x="59079" y="15160"/>
                </a:cubicBezTo>
                <a:cubicBezTo>
                  <a:pt x="59003" y="15122"/>
                  <a:pt x="59003" y="15046"/>
                  <a:pt x="58870" y="15046"/>
                </a:cubicBezTo>
                <a:cubicBezTo>
                  <a:pt x="57538" y="15331"/>
                  <a:pt x="56283" y="14989"/>
                  <a:pt x="55294" y="15255"/>
                </a:cubicBezTo>
                <a:cubicBezTo>
                  <a:pt x="55199" y="15217"/>
                  <a:pt x="55199" y="15084"/>
                  <a:pt x="55085" y="15046"/>
                </a:cubicBezTo>
                <a:cubicBezTo>
                  <a:pt x="54742" y="15236"/>
                  <a:pt x="54210" y="15350"/>
                  <a:pt x="53772" y="15217"/>
                </a:cubicBezTo>
                <a:cubicBezTo>
                  <a:pt x="53924" y="15426"/>
                  <a:pt x="53278" y="15274"/>
                  <a:pt x="53297" y="15312"/>
                </a:cubicBezTo>
                <a:cubicBezTo>
                  <a:pt x="53202" y="15274"/>
                  <a:pt x="53183" y="15198"/>
                  <a:pt x="53164" y="15103"/>
                </a:cubicBezTo>
                <a:cubicBezTo>
                  <a:pt x="53202" y="15350"/>
                  <a:pt x="52688" y="15084"/>
                  <a:pt x="52840" y="15312"/>
                </a:cubicBezTo>
                <a:cubicBezTo>
                  <a:pt x="52707" y="15179"/>
                  <a:pt x="52079" y="15502"/>
                  <a:pt x="52041" y="15255"/>
                </a:cubicBezTo>
                <a:cubicBezTo>
                  <a:pt x="51946" y="15274"/>
                  <a:pt x="51908" y="15331"/>
                  <a:pt x="51908" y="15407"/>
                </a:cubicBezTo>
                <a:cubicBezTo>
                  <a:pt x="51509" y="15312"/>
                  <a:pt x="51338" y="15255"/>
                  <a:pt x="51109" y="15464"/>
                </a:cubicBezTo>
                <a:cubicBezTo>
                  <a:pt x="50843" y="15331"/>
                  <a:pt x="50558" y="15521"/>
                  <a:pt x="50501" y="15255"/>
                </a:cubicBezTo>
                <a:cubicBezTo>
                  <a:pt x="50386" y="15274"/>
                  <a:pt x="50463" y="15426"/>
                  <a:pt x="50367" y="15464"/>
                </a:cubicBezTo>
                <a:cubicBezTo>
                  <a:pt x="50006" y="15369"/>
                  <a:pt x="49721" y="15483"/>
                  <a:pt x="49645" y="15559"/>
                </a:cubicBezTo>
                <a:cubicBezTo>
                  <a:pt x="49150" y="15483"/>
                  <a:pt x="48884" y="15559"/>
                  <a:pt x="48522" y="15521"/>
                </a:cubicBezTo>
                <a:cubicBezTo>
                  <a:pt x="48427" y="15521"/>
                  <a:pt x="48484" y="15673"/>
                  <a:pt x="48389" y="15673"/>
                </a:cubicBezTo>
                <a:cubicBezTo>
                  <a:pt x="48427" y="15731"/>
                  <a:pt x="48560" y="15635"/>
                  <a:pt x="48713" y="15731"/>
                </a:cubicBezTo>
                <a:cubicBezTo>
                  <a:pt x="48713" y="15673"/>
                  <a:pt x="48656" y="15673"/>
                  <a:pt x="48656" y="15616"/>
                </a:cubicBezTo>
                <a:cubicBezTo>
                  <a:pt x="48960" y="15559"/>
                  <a:pt x="48865" y="15788"/>
                  <a:pt x="49188" y="15731"/>
                </a:cubicBezTo>
                <a:cubicBezTo>
                  <a:pt x="49131" y="15616"/>
                  <a:pt x="48979" y="15693"/>
                  <a:pt x="49112" y="15559"/>
                </a:cubicBezTo>
                <a:cubicBezTo>
                  <a:pt x="49264" y="15731"/>
                  <a:pt x="49854" y="15788"/>
                  <a:pt x="49778" y="15616"/>
                </a:cubicBezTo>
                <a:cubicBezTo>
                  <a:pt x="50596" y="15731"/>
                  <a:pt x="50710" y="15540"/>
                  <a:pt x="51775" y="15673"/>
                </a:cubicBezTo>
                <a:cubicBezTo>
                  <a:pt x="51699" y="15559"/>
                  <a:pt x="52707" y="15597"/>
                  <a:pt x="53106" y="15673"/>
                </a:cubicBezTo>
                <a:cubicBezTo>
                  <a:pt x="53125" y="15635"/>
                  <a:pt x="53164" y="15597"/>
                  <a:pt x="53164" y="15521"/>
                </a:cubicBezTo>
                <a:cubicBezTo>
                  <a:pt x="53601" y="15731"/>
                  <a:pt x="53582" y="15445"/>
                  <a:pt x="54019" y="15731"/>
                </a:cubicBezTo>
                <a:cubicBezTo>
                  <a:pt x="53753" y="15445"/>
                  <a:pt x="54552" y="15673"/>
                  <a:pt x="54153" y="15521"/>
                </a:cubicBezTo>
                <a:cubicBezTo>
                  <a:pt x="54267" y="15369"/>
                  <a:pt x="54514" y="15540"/>
                  <a:pt x="54628" y="15578"/>
                </a:cubicBezTo>
                <a:cubicBezTo>
                  <a:pt x="54685" y="15712"/>
                  <a:pt x="54533" y="15712"/>
                  <a:pt x="54552" y="15826"/>
                </a:cubicBezTo>
                <a:cubicBezTo>
                  <a:pt x="54647" y="15673"/>
                  <a:pt x="55009" y="15731"/>
                  <a:pt x="54951" y="15464"/>
                </a:cubicBezTo>
                <a:cubicBezTo>
                  <a:pt x="54837" y="15464"/>
                  <a:pt x="54913" y="15635"/>
                  <a:pt x="54761" y="15616"/>
                </a:cubicBezTo>
                <a:cubicBezTo>
                  <a:pt x="54761" y="15521"/>
                  <a:pt x="54837" y="15521"/>
                  <a:pt x="54818" y="15407"/>
                </a:cubicBezTo>
                <a:cubicBezTo>
                  <a:pt x="55256" y="15464"/>
                  <a:pt x="55180" y="15540"/>
                  <a:pt x="55617" y="15578"/>
                </a:cubicBezTo>
                <a:cubicBezTo>
                  <a:pt x="55636" y="15483"/>
                  <a:pt x="55560" y="15483"/>
                  <a:pt x="55560" y="15407"/>
                </a:cubicBezTo>
                <a:cubicBezTo>
                  <a:pt x="55750" y="15559"/>
                  <a:pt x="56093" y="15635"/>
                  <a:pt x="56492" y="15521"/>
                </a:cubicBezTo>
                <a:cubicBezTo>
                  <a:pt x="56549" y="15654"/>
                  <a:pt x="56397" y="15654"/>
                  <a:pt x="56416" y="15769"/>
                </a:cubicBezTo>
                <a:cubicBezTo>
                  <a:pt x="56568" y="15807"/>
                  <a:pt x="56549" y="15712"/>
                  <a:pt x="56549" y="15616"/>
                </a:cubicBezTo>
                <a:cubicBezTo>
                  <a:pt x="56682" y="15635"/>
                  <a:pt x="56587" y="15788"/>
                  <a:pt x="56682" y="15826"/>
                </a:cubicBezTo>
                <a:cubicBezTo>
                  <a:pt x="56892" y="15845"/>
                  <a:pt x="56892" y="15712"/>
                  <a:pt x="56892" y="15578"/>
                </a:cubicBezTo>
                <a:cubicBezTo>
                  <a:pt x="56739" y="15673"/>
                  <a:pt x="56701" y="15673"/>
                  <a:pt x="56549" y="15578"/>
                </a:cubicBezTo>
                <a:cubicBezTo>
                  <a:pt x="56873" y="15293"/>
                  <a:pt x="56930" y="15673"/>
                  <a:pt x="57025" y="15369"/>
                </a:cubicBezTo>
                <a:cubicBezTo>
                  <a:pt x="57101" y="15369"/>
                  <a:pt x="57063" y="15464"/>
                  <a:pt x="57082" y="15521"/>
                </a:cubicBezTo>
                <a:cubicBezTo>
                  <a:pt x="57367" y="15540"/>
                  <a:pt x="57500" y="15464"/>
                  <a:pt x="57538" y="15312"/>
                </a:cubicBezTo>
                <a:cubicBezTo>
                  <a:pt x="58033" y="15350"/>
                  <a:pt x="58052" y="15445"/>
                  <a:pt x="58546" y="15369"/>
                </a:cubicBezTo>
                <a:cubicBezTo>
                  <a:pt x="58546" y="15407"/>
                  <a:pt x="58470" y="15407"/>
                  <a:pt x="58413" y="15407"/>
                </a:cubicBezTo>
                <a:cubicBezTo>
                  <a:pt x="58984" y="15559"/>
                  <a:pt x="59402" y="15331"/>
                  <a:pt x="59802" y="15464"/>
                </a:cubicBezTo>
                <a:lnTo>
                  <a:pt x="59802" y="15312"/>
                </a:lnTo>
                <a:cubicBezTo>
                  <a:pt x="59878" y="15331"/>
                  <a:pt x="59859" y="15407"/>
                  <a:pt x="59878" y="15464"/>
                </a:cubicBezTo>
                <a:cubicBezTo>
                  <a:pt x="59954" y="15445"/>
                  <a:pt x="60011" y="15407"/>
                  <a:pt x="60011" y="15312"/>
                </a:cubicBezTo>
                <a:cubicBezTo>
                  <a:pt x="60391" y="15559"/>
                  <a:pt x="60886" y="15388"/>
                  <a:pt x="61076" y="15255"/>
                </a:cubicBezTo>
                <a:cubicBezTo>
                  <a:pt x="61266" y="15293"/>
                  <a:pt x="61000" y="15369"/>
                  <a:pt x="61076" y="15464"/>
                </a:cubicBezTo>
                <a:cubicBezTo>
                  <a:pt x="61190" y="15464"/>
                  <a:pt x="61228" y="15369"/>
                  <a:pt x="61209" y="15255"/>
                </a:cubicBezTo>
                <a:cubicBezTo>
                  <a:pt x="61342" y="15464"/>
                  <a:pt x="61780" y="15331"/>
                  <a:pt x="61932" y="15407"/>
                </a:cubicBezTo>
                <a:cubicBezTo>
                  <a:pt x="62065" y="15350"/>
                  <a:pt x="62084" y="15198"/>
                  <a:pt x="62389" y="15255"/>
                </a:cubicBezTo>
                <a:cubicBezTo>
                  <a:pt x="62332" y="15331"/>
                  <a:pt x="62179" y="15331"/>
                  <a:pt x="62065" y="15369"/>
                </a:cubicBezTo>
                <a:cubicBezTo>
                  <a:pt x="62122" y="15483"/>
                  <a:pt x="62446" y="15388"/>
                  <a:pt x="62598" y="15426"/>
                </a:cubicBezTo>
                <a:cubicBezTo>
                  <a:pt x="62655" y="15369"/>
                  <a:pt x="62674" y="15293"/>
                  <a:pt x="62655" y="15217"/>
                </a:cubicBezTo>
                <a:cubicBezTo>
                  <a:pt x="63207" y="15179"/>
                  <a:pt x="63682" y="15331"/>
                  <a:pt x="63853" y="15065"/>
                </a:cubicBezTo>
                <a:cubicBezTo>
                  <a:pt x="63245" y="14875"/>
                  <a:pt x="61723" y="15255"/>
                  <a:pt x="60867" y="15103"/>
                </a:cubicBezTo>
                <a:cubicBezTo>
                  <a:pt x="60772" y="15103"/>
                  <a:pt x="60734" y="14894"/>
                  <a:pt x="60734" y="15160"/>
                </a:cubicBezTo>
                <a:cubicBezTo>
                  <a:pt x="60639" y="15122"/>
                  <a:pt x="60601" y="15027"/>
                  <a:pt x="60601" y="14894"/>
                </a:cubicBezTo>
                <a:cubicBezTo>
                  <a:pt x="60353" y="15236"/>
                  <a:pt x="59745" y="14970"/>
                  <a:pt x="59536" y="15160"/>
                </a:cubicBezTo>
                <a:cubicBezTo>
                  <a:pt x="59478" y="15141"/>
                  <a:pt x="59440" y="15027"/>
                  <a:pt x="59402" y="15103"/>
                </a:cubicBezTo>
                <a:close/>
                <a:moveTo>
                  <a:pt x="79127" y="15008"/>
                </a:moveTo>
                <a:cubicBezTo>
                  <a:pt x="79051" y="15046"/>
                  <a:pt x="78899" y="15046"/>
                  <a:pt x="78804" y="15103"/>
                </a:cubicBezTo>
                <a:cubicBezTo>
                  <a:pt x="78842" y="15217"/>
                  <a:pt x="79260" y="15198"/>
                  <a:pt x="79127" y="15008"/>
                </a:cubicBezTo>
                <a:close/>
                <a:moveTo>
                  <a:pt x="82665" y="15407"/>
                </a:moveTo>
                <a:cubicBezTo>
                  <a:pt x="82284" y="15731"/>
                  <a:pt x="81904" y="15331"/>
                  <a:pt x="81790" y="15616"/>
                </a:cubicBezTo>
                <a:cubicBezTo>
                  <a:pt x="81733" y="15578"/>
                  <a:pt x="81657" y="15521"/>
                  <a:pt x="81600" y="15464"/>
                </a:cubicBezTo>
                <a:cubicBezTo>
                  <a:pt x="81486" y="15635"/>
                  <a:pt x="81295" y="15407"/>
                  <a:pt x="81257" y="15616"/>
                </a:cubicBezTo>
                <a:cubicBezTo>
                  <a:pt x="80839" y="15483"/>
                  <a:pt x="80382" y="15693"/>
                  <a:pt x="79926" y="15521"/>
                </a:cubicBezTo>
                <a:cubicBezTo>
                  <a:pt x="79926" y="15464"/>
                  <a:pt x="80021" y="15483"/>
                  <a:pt x="80059" y="15464"/>
                </a:cubicBezTo>
                <a:cubicBezTo>
                  <a:pt x="80078" y="15350"/>
                  <a:pt x="79831" y="15445"/>
                  <a:pt x="79736" y="15407"/>
                </a:cubicBezTo>
                <a:cubicBezTo>
                  <a:pt x="79812" y="15483"/>
                  <a:pt x="79755" y="15502"/>
                  <a:pt x="79736" y="15559"/>
                </a:cubicBezTo>
                <a:cubicBezTo>
                  <a:pt x="79203" y="15350"/>
                  <a:pt x="78347" y="15788"/>
                  <a:pt x="78271" y="15369"/>
                </a:cubicBezTo>
                <a:cubicBezTo>
                  <a:pt x="77320" y="15388"/>
                  <a:pt x="76654" y="15464"/>
                  <a:pt x="75950" y="15521"/>
                </a:cubicBezTo>
                <a:cubicBezTo>
                  <a:pt x="75570" y="15540"/>
                  <a:pt x="75037" y="15350"/>
                  <a:pt x="74619" y="15616"/>
                </a:cubicBezTo>
                <a:cubicBezTo>
                  <a:pt x="74505" y="15559"/>
                  <a:pt x="74486" y="15445"/>
                  <a:pt x="74277" y="15464"/>
                </a:cubicBezTo>
                <a:cubicBezTo>
                  <a:pt x="74258" y="15559"/>
                  <a:pt x="74334" y="15559"/>
                  <a:pt x="74410" y="15559"/>
                </a:cubicBezTo>
                <a:cubicBezTo>
                  <a:pt x="74353" y="15712"/>
                  <a:pt x="74239" y="15502"/>
                  <a:pt x="74144" y="15616"/>
                </a:cubicBezTo>
                <a:cubicBezTo>
                  <a:pt x="74067" y="15502"/>
                  <a:pt x="74315" y="15426"/>
                  <a:pt x="74144" y="15407"/>
                </a:cubicBezTo>
                <a:cubicBezTo>
                  <a:pt x="73896" y="15407"/>
                  <a:pt x="74163" y="15483"/>
                  <a:pt x="74010" y="15559"/>
                </a:cubicBezTo>
                <a:cubicBezTo>
                  <a:pt x="73782" y="15483"/>
                  <a:pt x="73706" y="15578"/>
                  <a:pt x="73478" y="15464"/>
                </a:cubicBezTo>
                <a:lnTo>
                  <a:pt x="73478" y="15616"/>
                </a:lnTo>
                <a:cubicBezTo>
                  <a:pt x="73154" y="15388"/>
                  <a:pt x="72470" y="15426"/>
                  <a:pt x="71633" y="15407"/>
                </a:cubicBezTo>
                <a:cubicBezTo>
                  <a:pt x="71671" y="15559"/>
                  <a:pt x="71500" y="15521"/>
                  <a:pt x="71500" y="15616"/>
                </a:cubicBezTo>
                <a:cubicBezTo>
                  <a:pt x="71557" y="15445"/>
                  <a:pt x="71233" y="15445"/>
                  <a:pt x="70967" y="15521"/>
                </a:cubicBezTo>
                <a:cubicBezTo>
                  <a:pt x="70948" y="15483"/>
                  <a:pt x="71043" y="15445"/>
                  <a:pt x="71100" y="15464"/>
                </a:cubicBezTo>
                <a:cubicBezTo>
                  <a:pt x="70225" y="15236"/>
                  <a:pt x="69483" y="15597"/>
                  <a:pt x="68627" y="15521"/>
                </a:cubicBezTo>
                <a:cubicBezTo>
                  <a:pt x="68475" y="15502"/>
                  <a:pt x="68323" y="15369"/>
                  <a:pt x="68171" y="15369"/>
                </a:cubicBezTo>
                <a:cubicBezTo>
                  <a:pt x="68000" y="15350"/>
                  <a:pt x="67791" y="15464"/>
                  <a:pt x="67562" y="15464"/>
                </a:cubicBezTo>
                <a:cubicBezTo>
                  <a:pt x="67391" y="15464"/>
                  <a:pt x="67201" y="15350"/>
                  <a:pt x="67030" y="15369"/>
                </a:cubicBezTo>
                <a:cubicBezTo>
                  <a:pt x="66782" y="15369"/>
                  <a:pt x="66497" y="15502"/>
                  <a:pt x="66250" y="15521"/>
                </a:cubicBezTo>
                <a:cubicBezTo>
                  <a:pt x="65223" y="15559"/>
                  <a:pt x="64234" y="15445"/>
                  <a:pt x="63378" y="15521"/>
                </a:cubicBezTo>
                <a:cubicBezTo>
                  <a:pt x="63378" y="15654"/>
                  <a:pt x="63092" y="15826"/>
                  <a:pt x="62997" y="15731"/>
                </a:cubicBezTo>
                <a:cubicBezTo>
                  <a:pt x="62883" y="15769"/>
                  <a:pt x="62845" y="15864"/>
                  <a:pt x="62921" y="15921"/>
                </a:cubicBezTo>
                <a:cubicBezTo>
                  <a:pt x="62636" y="15883"/>
                  <a:pt x="62807" y="15864"/>
                  <a:pt x="62788" y="16092"/>
                </a:cubicBezTo>
                <a:cubicBezTo>
                  <a:pt x="62598" y="15997"/>
                  <a:pt x="62408" y="15902"/>
                  <a:pt x="62255" y="15769"/>
                </a:cubicBezTo>
                <a:cubicBezTo>
                  <a:pt x="62427" y="15883"/>
                  <a:pt x="62198" y="15997"/>
                  <a:pt x="62332" y="16092"/>
                </a:cubicBezTo>
                <a:cubicBezTo>
                  <a:pt x="62141" y="15921"/>
                  <a:pt x="61818" y="16130"/>
                  <a:pt x="61856" y="15883"/>
                </a:cubicBezTo>
                <a:cubicBezTo>
                  <a:pt x="61704" y="15883"/>
                  <a:pt x="61723" y="16016"/>
                  <a:pt x="61723" y="16130"/>
                </a:cubicBezTo>
                <a:cubicBezTo>
                  <a:pt x="61552" y="16149"/>
                  <a:pt x="61666" y="15940"/>
                  <a:pt x="61457" y="15978"/>
                </a:cubicBezTo>
                <a:cubicBezTo>
                  <a:pt x="61628" y="16187"/>
                  <a:pt x="61228" y="16016"/>
                  <a:pt x="61057" y="16035"/>
                </a:cubicBezTo>
                <a:cubicBezTo>
                  <a:pt x="60848" y="16073"/>
                  <a:pt x="61171" y="16111"/>
                  <a:pt x="61266" y="16092"/>
                </a:cubicBezTo>
                <a:cubicBezTo>
                  <a:pt x="61038" y="16282"/>
                  <a:pt x="60943" y="16054"/>
                  <a:pt x="60734" y="16130"/>
                </a:cubicBezTo>
                <a:cubicBezTo>
                  <a:pt x="60696" y="16054"/>
                  <a:pt x="60772" y="16035"/>
                  <a:pt x="60867" y="16035"/>
                </a:cubicBezTo>
                <a:cubicBezTo>
                  <a:pt x="60810" y="15921"/>
                  <a:pt x="60506" y="16035"/>
                  <a:pt x="60601" y="16187"/>
                </a:cubicBezTo>
                <a:cubicBezTo>
                  <a:pt x="60372" y="16149"/>
                  <a:pt x="60525" y="16016"/>
                  <a:pt x="60658" y="15978"/>
                </a:cubicBezTo>
                <a:cubicBezTo>
                  <a:pt x="60544" y="15845"/>
                  <a:pt x="60410" y="16130"/>
                  <a:pt x="60258" y="16130"/>
                </a:cubicBezTo>
                <a:cubicBezTo>
                  <a:pt x="60239" y="16054"/>
                  <a:pt x="60182" y="16035"/>
                  <a:pt x="60068" y="15921"/>
                </a:cubicBezTo>
                <a:cubicBezTo>
                  <a:pt x="59973" y="15959"/>
                  <a:pt x="59935" y="16035"/>
                  <a:pt x="59935" y="16130"/>
                </a:cubicBezTo>
                <a:cubicBezTo>
                  <a:pt x="59802" y="16073"/>
                  <a:pt x="59555" y="16092"/>
                  <a:pt x="59402" y="16035"/>
                </a:cubicBezTo>
                <a:cubicBezTo>
                  <a:pt x="59250" y="16130"/>
                  <a:pt x="59402" y="16206"/>
                  <a:pt x="59459" y="16282"/>
                </a:cubicBezTo>
                <a:lnTo>
                  <a:pt x="59269" y="16282"/>
                </a:lnTo>
                <a:cubicBezTo>
                  <a:pt x="59364" y="16396"/>
                  <a:pt x="59307" y="16586"/>
                  <a:pt x="59269" y="16853"/>
                </a:cubicBezTo>
                <a:cubicBezTo>
                  <a:pt x="59079" y="16815"/>
                  <a:pt x="59383" y="16682"/>
                  <a:pt x="59193" y="16606"/>
                </a:cubicBezTo>
                <a:cubicBezTo>
                  <a:pt x="58965" y="16510"/>
                  <a:pt x="59155" y="16777"/>
                  <a:pt x="59003" y="16758"/>
                </a:cubicBezTo>
                <a:cubicBezTo>
                  <a:pt x="58965" y="16625"/>
                  <a:pt x="58870" y="16567"/>
                  <a:pt x="58927" y="16396"/>
                </a:cubicBezTo>
                <a:cubicBezTo>
                  <a:pt x="59003" y="16434"/>
                  <a:pt x="59060" y="16491"/>
                  <a:pt x="59136" y="16548"/>
                </a:cubicBezTo>
                <a:cubicBezTo>
                  <a:pt x="59212" y="16434"/>
                  <a:pt x="59117" y="16282"/>
                  <a:pt x="59269" y="16073"/>
                </a:cubicBezTo>
                <a:cubicBezTo>
                  <a:pt x="59174" y="16092"/>
                  <a:pt x="59079" y="16092"/>
                  <a:pt x="59060" y="16035"/>
                </a:cubicBezTo>
                <a:cubicBezTo>
                  <a:pt x="58946" y="16073"/>
                  <a:pt x="59060" y="16130"/>
                  <a:pt x="59060" y="16187"/>
                </a:cubicBezTo>
                <a:cubicBezTo>
                  <a:pt x="58870" y="16149"/>
                  <a:pt x="58851" y="16035"/>
                  <a:pt x="58737" y="16130"/>
                </a:cubicBezTo>
                <a:cubicBezTo>
                  <a:pt x="58718" y="16320"/>
                  <a:pt x="58794" y="16149"/>
                  <a:pt x="58927" y="16187"/>
                </a:cubicBezTo>
                <a:cubicBezTo>
                  <a:pt x="59003" y="16339"/>
                  <a:pt x="58775" y="16282"/>
                  <a:pt x="58661" y="16282"/>
                </a:cubicBezTo>
                <a:cubicBezTo>
                  <a:pt x="58584" y="16453"/>
                  <a:pt x="58870" y="16320"/>
                  <a:pt x="58794" y="16491"/>
                </a:cubicBezTo>
                <a:cubicBezTo>
                  <a:pt x="58756" y="16682"/>
                  <a:pt x="58470" y="16434"/>
                  <a:pt x="58394" y="16644"/>
                </a:cubicBezTo>
                <a:cubicBezTo>
                  <a:pt x="58299" y="16567"/>
                  <a:pt x="58128" y="16510"/>
                  <a:pt x="58071" y="16396"/>
                </a:cubicBezTo>
                <a:cubicBezTo>
                  <a:pt x="57786" y="16415"/>
                  <a:pt x="58185" y="16567"/>
                  <a:pt x="57995" y="16701"/>
                </a:cubicBezTo>
                <a:cubicBezTo>
                  <a:pt x="57786" y="16586"/>
                  <a:pt x="57500" y="16739"/>
                  <a:pt x="57671" y="16910"/>
                </a:cubicBezTo>
                <a:cubicBezTo>
                  <a:pt x="57538" y="17005"/>
                  <a:pt x="57386" y="17005"/>
                  <a:pt x="57196" y="16967"/>
                </a:cubicBezTo>
                <a:cubicBezTo>
                  <a:pt x="57253" y="17005"/>
                  <a:pt x="57348" y="17005"/>
                  <a:pt x="57329" y="17119"/>
                </a:cubicBezTo>
                <a:cubicBezTo>
                  <a:pt x="57538" y="17062"/>
                  <a:pt x="57843" y="17138"/>
                  <a:pt x="58204" y="17119"/>
                </a:cubicBezTo>
                <a:cubicBezTo>
                  <a:pt x="58166" y="16929"/>
                  <a:pt x="58033" y="16986"/>
                  <a:pt x="57862" y="17005"/>
                </a:cubicBezTo>
                <a:cubicBezTo>
                  <a:pt x="57729" y="17005"/>
                  <a:pt x="57843" y="16777"/>
                  <a:pt x="57729" y="16758"/>
                </a:cubicBezTo>
                <a:cubicBezTo>
                  <a:pt x="57824" y="16777"/>
                  <a:pt x="58090" y="16758"/>
                  <a:pt x="58204" y="16701"/>
                </a:cubicBezTo>
                <a:cubicBezTo>
                  <a:pt x="58337" y="16796"/>
                  <a:pt x="58318" y="16872"/>
                  <a:pt x="58261" y="17005"/>
                </a:cubicBezTo>
                <a:cubicBezTo>
                  <a:pt x="58489" y="17024"/>
                  <a:pt x="58642" y="17100"/>
                  <a:pt x="58927" y="17062"/>
                </a:cubicBezTo>
                <a:cubicBezTo>
                  <a:pt x="58984" y="16929"/>
                  <a:pt x="58642" y="16853"/>
                  <a:pt x="58603" y="16967"/>
                </a:cubicBezTo>
                <a:cubicBezTo>
                  <a:pt x="58470" y="16910"/>
                  <a:pt x="58432" y="16777"/>
                  <a:pt x="58527" y="16701"/>
                </a:cubicBezTo>
                <a:cubicBezTo>
                  <a:pt x="58623" y="16720"/>
                  <a:pt x="58508" y="16758"/>
                  <a:pt x="58527" y="16853"/>
                </a:cubicBezTo>
                <a:cubicBezTo>
                  <a:pt x="58661" y="16834"/>
                  <a:pt x="58699" y="16739"/>
                  <a:pt x="58870" y="16758"/>
                </a:cubicBezTo>
                <a:cubicBezTo>
                  <a:pt x="58908" y="16815"/>
                  <a:pt x="59288" y="17005"/>
                  <a:pt x="59003" y="17005"/>
                </a:cubicBezTo>
                <a:cubicBezTo>
                  <a:pt x="59022" y="17138"/>
                  <a:pt x="59459" y="16948"/>
                  <a:pt x="59326" y="17214"/>
                </a:cubicBezTo>
                <a:cubicBezTo>
                  <a:pt x="59497" y="16986"/>
                  <a:pt x="59326" y="16701"/>
                  <a:pt x="59402" y="16491"/>
                </a:cubicBezTo>
                <a:cubicBezTo>
                  <a:pt x="59516" y="16529"/>
                  <a:pt x="59497" y="16720"/>
                  <a:pt x="59669" y="16606"/>
                </a:cubicBezTo>
                <a:cubicBezTo>
                  <a:pt x="59593" y="16720"/>
                  <a:pt x="59459" y="16796"/>
                  <a:pt x="59536" y="17005"/>
                </a:cubicBezTo>
                <a:cubicBezTo>
                  <a:pt x="59745" y="16948"/>
                  <a:pt x="59669" y="17005"/>
                  <a:pt x="59916" y="17005"/>
                </a:cubicBezTo>
                <a:cubicBezTo>
                  <a:pt x="59764" y="16948"/>
                  <a:pt x="59764" y="16872"/>
                  <a:pt x="59726" y="16796"/>
                </a:cubicBezTo>
                <a:cubicBezTo>
                  <a:pt x="59726" y="16739"/>
                  <a:pt x="59840" y="16758"/>
                  <a:pt x="59916" y="16758"/>
                </a:cubicBezTo>
                <a:cubicBezTo>
                  <a:pt x="59916" y="16701"/>
                  <a:pt x="59840" y="16720"/>
                  <a:pt x="59783" y="16701"/>
                </a:cubicBezTo>
                <a:cubicBezTo>
                  <a:pt x="59802" y="16663"/>
                  <a:pt x="59859" y="16644"/>
                  <a:pt x="59859" y="16606"/>
                </a:cubicBezTo>
                <a:cubicBezTo>
                  <a:pt x="60030" y="16663"/>
                  <a:pt x="59973" y="16777"/>
                  <a:pt x="59916" y="16910"/>
                </a:cubicBezTo>
                <a:cubicBezTo>
                  <a:pt x="60144" y="16777"/>
                  <a:pt x="60315" y="16853"/>
                  <a:pt x="60391" y="16701"/>
                </a:cubicBezTo>
                <a:cubicBezTo>
                  <a:pt x="60563" y="16853"/>
                  <a:pt x="60639" y="16758"/>
                  <a:pt x="60848" y="16701"/>
                </a:cubicBezTo>
                <a:cubicBezTo>
                  <a:pt x="60772" y="16567"/>
                  <a:pt x="60639" y="16453"/>
                  <a:pt x="60582" y="16282"/>
                </a:cubicBezTo>
                <a:cubicBezTo>
                  <a:pt x="60620" y="16092"/>
                  <a:pt x="60924" y="16434"/>
                  <a:pt x="60848" y="16187"/>
                </a:cubicBezTo>
                <a:cubicBezTo>
                  <a:pt x="61000" y="16206"/>
                  <a:pt x="60981" y="16491"/>
                  <a:pt x="61057" y="16187"/>
                </a:cubicBezTo>
                <a:lnTo>
                  <a:pt x="61323" y="16187"/>
                </a:lnTo>
                <a:cubicBezTo>
                  <a:pt x="61342" y="16301"/>
                  <a:pt x="61019" y="16149"/>
                  <a:pt x="61114" y="16339"/>
                </a:cubicBezTo>
                <a:cubicBezTo>
                  <a:pt x="61285" y="16320"/>
                  <a:pt x="61323" y="16244"/>
                  <a:pt x="61381" y="16396"/>
                </a:cubicBezTo>
                <a:cubicBezTo>
                  <a:pt x="61552" y="16377"/>
                  <a:pt x="61400" y="16206"/>
                  <a:pt x="61381" y="16187"/>
                </a:cubicBezTo>
                <a:cubicBezTo>
                  <a:pt x="61609" y="16187"/>
                  <a:pt x="61704" y="16244"/>
                  <a:pt x="61913" y="16187"/>
                </a:cubicBezTo>
                <a:cubicBezTo>
                  <a:pt x="62008" y="16244"/>
                  <a:pt x="62065" y="16377"/>
                  <a:pt x="61989" y="16434"/>
                </a:cubicBezTo>
                <a:cubicBezTo>
                  <a:pt x="61761" y="16472"/>
                  <a:pt x="61894" y="16225"/>
                  <a:pt x="61647" y="16282"/>
                </a:cubicBezTo>
                <a:cubicBezTo>
                  <a:pt x="61647" y="16625"/>
                  <a:pt x="61571" y="16586"/>
                  <a:pt x="61514" y="16910"/>
                </a:cubicBezTo>
                <a:cubicBezTo>
                  <a:pt x="61837" y="16625"/>
                  <a:pt x="62027" y="16644"/>
                  <a:pt x="62522" y="16758"/>
                </a:cubicBezTo>
                <a:cubicBezTo>
                  <a:pt x="62522" y="16606"/>
                  <a:pt x="62408" y="16644"/>
                  <a:pt x="62522" y="16548"/>
                </a:cubicBezTo>
                <a:cubicBezTo>
                  <a:pt x="62750" y="16606"/>
                  <a:pt x="62959" y="16891"/>
                  <a:pt x="63302" y="16606"/>
                </a:cubicBezTo>
                <a:cubicBezTo>
                  <a:pt x="62997" y="16777"/>
                  <a:pt x="63207" y="16586"/>
                  <a:pt x="63378" y="16491"/>
                </a:cubicBezTo>
                <a:cubicBezTo>
                  <a:pt x="63549" y="16510"/>
                  <a:pt x="63283" y="16586"/>
                  <a:pt x="63378" y="16701"/>
                </a:cubicBezTo>
                <a:cubicBezTo>
                  <a:pt x="63511" y="16720"/>
                  <a:pt x="63663" y="16548"/>
                  <a:pt x="63644" y="16758"/>
                </a:cubicBezTo>
                <a:cubicBezTo>
                  <a:pt x="63872" y="16720"/>
                  <a:pt x="64196" y="16777"/>
                  <a:pt x="64234" y="16491"/>
                </a:cubicBezTo>
                <a:cubicBezTo>
                  <a:pt x="64158" y="16491"/>
                  <a:pt x="64120" y="16510"/>
                  <a:pt x="64101" y="16548"/>
                </a:cubicBezTo>
                <a:cubicBezTo>
                  <a:pt x="63948" y="16510"/>
                  <a:pt x="64196" y="16472"/>
                  <a:pt x="64043" y="16396"/>
                </a:cubicBezTo>
                <a:cubicBezTo>
                  <a:pt x="63834" y="16339"/>
                  <a:pt x="63910" y="16529"/>
                  <a:pt x="63777" y="16548"/>
                </a:cubicBezTo>
                <a:cubicBezTo>
                  <a:pt x="63587" y="16339"/>
                  <a:pt x="64024" y="16377"/>
                  <a:pt x="63834" y="16073"/>
                </a:cubicBezTo>
                <a:cubicBezTo>
                  <a:pt x="63891" y="16168"/>
                  <a:pt x="64005" y="16225"/>
                  <a:pt x="64043" y="16339"/>
                </a:cubicBezTo>
                <a:cubicBezTo>
                  <a:pt x="64101" y="16244"/>
                  <a:pt x="64253" y="16225"/>
                  <a:pt x="64367" y="16187"/>
                </a:cubicBezTo>
                <a:cubicBezTo>
                  <a:pt x="64101" y="16396"/>
                  <a:pt x="64329" y="16263"/>
                  <a:pt x="64310" y="16701"/>
                </a:cubicBezTo>
                <a:cubicBezTo>
                  <a:pt x="64462" y="16682"/>
                  <a:pt x="64956" y="16644"/>
                  <a:pt x="65166" y="16758"/>
                </a:cubicBezTo>
                <a:cubicBezTo>
                  <a:pt x="65261" y="16739"/>
                  <a:pt x="65299" y="16682"/>
                  <a:pt x="65299" y="16606"/>
                </a:cubicBezTo>
                <a:cubicBezTo>
                  <a:pt x="65356" y="16625"/>
                  <a:pt x="65489" y="16682"/>
                  <a:pt x="65508" y="16606"/>
                </a:cubicBezTo>
                <a:cubicBezTo>
                  <a:pt x="65546" y="16682"/>
                  <a:pt x="65717" y="16682"/>
                  <a:pt x="65698" y="16796"/>
                </a:cubicBezTo>
                <a:cubicBezTo>
                  <a:pt x="65984" y="16853"/>
                  <a:pt x="65812" y="16548"/>
                  <a:pt x="66041" y="16548"/>
                </a:cubicBezTo>
                <a:cubicBezTo>
                  <a:pt x="65984" y="16701"/>
                  <a:pt x="66060" y="16739"/>
                  <a:pt x="66307" y="16548"/>
                </a:cubicBezTo>
                <a:cubicBezTo>
                  <a:pt x="66383" y="16567"/>
                  <a:pt x="66364" y="16682"/>
                  <a:pt x="66364" y="16758"/>
                </a:cubicBezTo>
                <a:cubicBezTo>
                  <a:pt x="66535" y="16548"/>
                  <a:pt x="67315" y="16739"/>
                  <a:pt x="67372" y="16548"/>
                </a:cubicBezTo>
                <a:cubicBezTo>
                  <a:pt x="67448" y="16548"/>
                  <a:pt x="67410" y="16644"/>
                  <a:pt x="67429" y="16701"/>
                </a:cubicBezTo>
                <a:lnTo>
                  <a:pt x="67829" y="16701"/>
                </a:lnTo>
                <a:cubicBezTo>
                  <a:pt x="67791" y="16415"/>
                  <a:pt x="68190" y="16682"/>
                  <a:pt x="68285" y="16434"/>
                </a:cubicBezTo>
                <a:cubicBezTo>
                  <a:pt x="68342" y="16453"/>
                  <a:pt x="68361" y="16491"/>
                  <a:pt x="68418" y="16491"/>
                </a:cubicBezTo>
                <a:cubicBezTo>
                  <a:pt x="67905" y="16625"/>
                  <a:pt x="69103" y="16796"/>
                  <a:pt x="68894" y="16434"/>
                </a:cubicBezTo>
                <a:cubicBezTo>
                  <a:pt x="69122" y="16396"/>
                  <a:pt x="68989" y="16606"/>
                  <a:pt x="69027" y="16701"/>
                </a:cubicBezTo>
                <a:cubicBezTo>
                  <a:pt x="69103" y="16682"/>
                  <a:pt x="69293" y="16472"/>
                  <a:pt x="69293" y="16701"/>
                </a:cubicBezTo>
                <a:cubicBezTo>
                  <a:pt x="69483" y="16644"/>
                  <a:pt x="69617" y="16548"/>
                  <a:pt x="69693" y="16396"/>
                </a:cubicBezTo>
                <a:cubicBezTo>
                  <a:pt x="69940" y="16415"/>
                  <a:pt x="69940" y="16472"/>
                  <a:pt x="70016" y="16282"/>
                </a:cubicBezTo>
                <a:cubicBezTo>
                  <a:pt x="70073" y="16415"/>
                  <a:pt x="70092" y="16510"/>
                  <a:pt x="70225" y="16282"/>
                </a:cubicBezTo>
                <a:cubicBezTo>
                  <a:pt x="70301" y="16339"/>
                  <a:pt x="70263" y="16396"/>
                  <a:pt x="70225" y="16491"/>
                </a:cubicBezTo>
                <a:cubicBezTo>
                  <a:pt x="69940" y="16491"/>
                  <a:pt x="69883" y="16434"/>
                  <a:pt x="69693" y="16491"/>
                </a:cubicBezTo>
                <a:lnTo>
                  <a:pt x="69693" y="16644"/>
                </a:lnTo>
                <a:cubicBezTo>
                  <a:pt x="70035" y="16682"/>
                  <a:pt x="70625" y="16663"/>
                  <a:pt x="70891" y="16548"/>
                </a:cubicBezTo>
                <a:cubicBezTo>
                  <a:pt x="71043" y="16682"/>
                  <a:pt x="71176" y="16644"/>
                  <a:pt x="71424" y="16606"/>
                </a:cubicBezTo>
                <a:cubicBezTo>
                  <a:pt x="71214" y="16434"/>
                  <a:pt x="71424" y="16263"/>
                  <a:pt x="71214" y="16130"/>
                </a:cubicBezTo>
                <a:cubicBezTo>
                  <a:pt x="71385" y="16130"/>
                  <a:pt x="71424" y="16206"/>
                  <a:pt x="71557" y="16244"/>
                </a:cubicBezTo>
                <a:cubicBezTo>
                  <a:pt x="71176" y="17024"/>
                  <a:pt x="72717" y="16529"/>
                  <a:pt x="73078" y="16548"/>
                </a:cubicBezTo>
                <a:cubicBezTo>
                  <a:pt x="73497" y="16567"/>
                  <a:pt x="74372" y="16872"/>
                  <a:pt x="74733" y="16606"/>
                </a:cubicBezTo>
                <a:cubicBezTo>
                  <a:pt x="74866" y="16682"/>
                  <a:pt x="74999" y="16739"/>
                  <a:pt x="75209" y="16758"/>
                </a:cubicBezTo>
                <a:cubicBezTo>
                  <a:pt x="75247" y="16644"/>
                  <a:pt x="75342" y="16586"/>
                  <a:pt x="75399" y="16491"/>
                </a:cubicBezTo>
                <a:cubicBezTo>
                  <a:pt x="75570" y="16510"/>
                  <a:pt x="75418" y="16663"/>
                  <a:pt x="75342" y="16644"/>
                </a:cubicBezTo>
                <a:cubicBezTo>
                  <a:pt x="75323" y="16758"/>
                  <a:pt x="75570" y="16682"/>
                  <a:pt x="75665" y="16701"/>
                </a:cubicBezTo>
                <a:cubicBezTo>
                  <a:pt x="75627" y="16663"/>
                  <a:pt x="75608" y="16625"/>
                  <a:pt x="75608" y="16548"/>
                </a:cubicBezTo>
                <a:cubicBezTo>
                  <a:pt x="76198" y="16739"/>
                  <a:pt x="77054" y="16644"/>
                  <a:pt x="77719" y="16701"/>
                </a:cubicBezTo>
                <a:lnTo>
                  <a:pt x="77719" y="16548"/>
                </a:lnTo>
                <a:cubicBezTo>
                  <a:pt x="78157" y="16853"/>
                  <a:pt x="78823" y="16548"/>
                  <a:pt x="79526" y="16606"/>
                </a:cubicBezTo>
                <a:cubicBezTo>
                  <a:pt x="79507" y="16453"/>
                  <a:pt x="79641" y="16491"/>
                  <a:pt x="79526" y="16396"/>
                </a:cubicBezTo>
                <a:cubicBezTo>
                  <a:pt x="79450" y="16396"/>
                  <a:pt x="79488" y="16453"/>
                  <a:pt x="79526" y="16453"/>
                </a:cubicBezTo>
                <a:cubicBezTo>
                  <a:pt x="79374" y="16548"/>
                  <a:pt x="79222" y="16396"/>
                  <a:pt x="79051" y="16548"/>
                </a:cubicBezTo>
                <a:cubicBezTo>
                  <a:pt x="79013" y="16320"/>
                  <a:pt x="78709" y="16415"/>
                  <a:pt x="78651" y="16548"/>
                </a:cubicBezTo>
                <a:cubicBezTo>
                  <a:pt x="78480" y="16567"/>
                  <a:pt x="78709" y="16263"/>
                  <a:pt x="78461" y="16339"/>
                </a:cubicBezTo>
                <a:cubicBezTo>
                  <a:pt x="78442" y="16206"/>
                  <a:pt x="78823" y="16396"/>
                  <a:pt x="78728" y="16187"/>
                </a:cubicBezTo>
                <a:cubicBezTo>
                  <a:pt x="78423" y="16206"/>
                  <a:pt x="78385" y="16111"/>
                  <a:pt x="78195" y="16187"/>
                </a:cubicBezTo>
                <a:cubicBezTo>
                  <a:pt x="78214" y="16358"/>
                  <a:pt x="78537" y="16301"/>
                  <a:pt x="78461" y="16548"/>
                </a:cubicBezTo>
                <a:cubicBezTo>
                  <a:pt x="78271" y="16567"/>
                  <a:pt x="78404" y="16358"/>
                  <a:pt x="78252" y="16339"/>
                </a:cubicBezTo>
                <a:cubicBezTo>
                  <a:pt x="77929" y="16339"/>
                  <a:pt x="78461" y="16510"/>
                  <a:pt x="78119" y="16548"/>
                </a:cubicBezTo>
                <a:cubicBezTo>
                  <a:pt x="77929" y="16415"/>
                  <a:pt x="78062" y="16358"/>
                  <a:pt x="78119" y="16187"/>
                </a:cubicBezTo>
                <a:cubicBezTo>
                  <a:pt x="77929" y="16320"/>
                  <a:pt x="77567" y="16111"/>
                  <a:pt x="77529" y="16301"/>
                </a:cubicBezTo>
                <a:cubicBezTo>
                  <a:pt x="77472" y="16263"/>
                  <a:pt x="77434" y="16206"/>
                  <a:pt x="77396" y="16130"/>
                </a:cubicBezTo>
                <a:cubicBezTo>
                  <a:pt x="78347" y="15997"/>
                  <a:pt x="78785" y="16130"/>
                  <a:pt x="79717" y="16035"/>
                </a:cubicBezTo>
                <a:cubicBezTo>
                  <a:pt x="79869" y="16054"/>
                  <a:pt x="79755" y="16282"/>
                  <a:pt x="79793" y="16396"/>
                </a:cubicBezTo>
                <a:cubicBezTo>
                  <a:pt x="79945" y="16225"/>
                  <a:pt x="80002" y="16263"/>
                  <a:pt x="80325" y="16301"/>
                </a:cubicBezTo>
                <a:cubicBezTo>
                  <a:pt x="80344" y="16035"/>
                  <a:pt x="80477" y="15997"/>
                  <a:pt x="80382" y="15769"/>
                </a:cubicBezTo>
                <a:cubicBezTo>
                  <a:pt x="80611" y="15731"/>
                  <a:pt x="80496" y="15940"/>
                  <a:pt x="80515" y="16035"/>
                </a:cubicBezTo>
                <a:cubicBezTo>
                  <a:pt x="80573" y="16149"/>
                  <a:pt x="80687" y="15788"/>
                  <a:pt x="80592" y="15769"/>
                </a:cubicBezTo>
                <a:cubicBezTo>
                  <a:pt x="81428" y="15693"/>
                  <a:pt x="82075" y="15864"/>
                  <a:pt x="82646" y="15616"/>
                </a:cubicBezTo>
                <a:cubicBezTo>
                  <a:pt x="82760" y="15597"/>
                  <a:pt x="82779" y="15654"/>
                  <a:pt x="82779" y="15731"/>
                </a:cubicBezTo>
                <a:cubicBezTo>
                  <a:pt x="82969" y="15578"/>
                  <a:pt x="83654" y="15616"/>
                  <a:pt x="83977" y="15616"/>
                </a:cubicBezTo>
                <a:cubicBezTo>
                  <a:pt x="83939" y="15673"/>
                  <a:pt x="83825" y="15673"/>
                  <a:pt x="83844" y="15769"/>
                </a:cubicBezTo>
                <a:cubicBezTo>
                  <a:pt x="84110" y="15845"/>
                  <a:pt x="84015" y="15635"/>
                  <a:pt x="84110" y="15559"/>
                </a:cubicBezTo>
                <a:cubicBezTo>
                  <a:pt x="84301" y="15540"/>
                  <a:pt x="84681" y="15635"/>
                  <a:pt x="84776" y="15521"/>
                </a:cubicBezTo>
                <a:cubicBezTo>
                  <a:pt x="84966" y="15540"/>
                  <a:pt x="84700" y="15635"/>
                  <a:pt x="84776" y="15731"/>
                </a:cubicBezTo>
                <a:cubicBezTo>
                  <a:pt x="85004" y="15769"/>
                  <a:pt x="84833" y="15483"/>
                  <a:pt x="85042" y="15521"/>
                </a:cubicBezTo>
                <a:cubicBezTo>
                  <a:pt x="85214" y="15540"/>
                  <a:pt x="85252" y="15712"/>
                  <a:pt x="85309" y="15464"/>
                </a:cubicBezTo>
                <a:cubicBezTo>
                  <a:pt x="85385" y="15464"/>
                  <a:pt x="85366" y="15559"/>
                  <a:pt x="85366" y="15616"/>
                </a:cubicBezTo>
                <a:cubicBezTo>
                  <a:pt x="85670" y="15407"/>
                  <a:pt x="86127" y="15864"/>
                  <a:pt x="86165" y="15559"/>
                </a:cubicBezTo>
                <a:cubicBezTo>
                  <a:pt x="86298" y="15578"/>
                  <a:pt x="86184" y="15788"/>
                  <a:pt x="86298" y="15826"/>
                </a:cubicBezTo>
                <a:cubicBezTo>
                  <a:pt x="85556" y="15712"/>
                  <a:pt x="85233" y="15902"/>
                  <a:pt x="84700" y="15769"/>
                </a:cubicBezTo>
                <a:cubicBezTo>
                  <a:pt x="84700" y="15864"/>
                  <a:pt x="84776" y="15883"/>
                  <a:pt x="84776" y="15978"/>
                </a:cubicBezTo>
                <a:cubicBezTo>
                  <a:pt x="85423" y="15750"/>
                  <a:pt x="86621" y="16092"/>
                  <a:pt x="87230" y="15826"/>
                </a:cubicBezTo>
                <a:cubicBezTo>
                  <a:pt x="86849" y="15845"/>
                  <a:pt x="86716" y="15750"/>
                  <a:pt x="86431" y="15826"/>
                </a:cubicBezTo>
                <a:cubicBezTo>
                  <a:pt x="86203" y="15807"/>
                  <a:pt x="86431" y="15693"/>
                  <a:pt x="86298" y="15673"/>
                </a:cubicBezTo>
                <a:cubicBezTo>
                  <a:pt x="86317" y="15597"/>
                  <a:pt x="86507" y="15654"/>
                  <a:pt x="86507" y="15559"/>
                </a:cubicBezTo>
                <a:cubicBezTo>
                  <a:pt x="86526" y="15635"/>
                  <a:pt x="86545" y="15654"/>
                  <a:pt x="86697" y="15712"/>
                </a:cubicBezTo>
                <a:cubicBezTo>
                  <a:pt x="86792" y="15693"/>
                  <a:pt x="86830" y="15616"/>
                  <a:pt x="86830" y="15521"/>
                </a:cubicBezTo>
                <a:cubicBezTo>
                  <a:pt x="86887" y="15540"/>
                  <a:pt x="87040" y="15731"/>
                  <a:pt x="87040" y="15521"/>
                </a:cubicBezTo>
                <a:cubicBezTo>
                  <a:pt x="88048" y="15578"/>
                  <a:pt x="89550" y="15521"/>
                  <a:pt x="91357" y="15559"/>
                </a:cubicBezTo>
                <a:cubicBezTo>
                  <a:pt x="89208" y="15464"/>
                  <a:pt x="86659" y="15217"/>
                  <a:pt x="83521" y="15312"/>
                </a:cubicBezTo>
                <a:cubicBezTo>
                  <a:pt x="83445" y="15274"/>
                  <a:pt x="83445" y="15179"/>
                  <a:pt x="83312" y="15198"/>
                </a:cubicBezTo>
                <a:cubicBezTo>
                  <a:pt x="83445" y="15312"/>
                  <a:pt x="82836" y="15635"/>
                  <a:pt x="82646" y="15407"/>
                </a:cubicBezTo>
                <a:close/>
                <a:moveTo>
                  <a:pt x="61609" y="16491"/>
                </a:moveTo>
                <a:cubicBezTo>
                  <a:pt x="61476" y="16510"/>
                  <a:pt x="61457" y="16434"/>
                  <a:pt x="61342" y="16453"/>
                </a:cubicBezTo>
                <a:cubicBezTo>
                  <a:pt x="61266" y="16510"/>
                  <a:pt x="61266" y="16625"/>
                  <a:pt x="61266" y="16758"/>
                </a:cubicBezTo>
                <a:cubicBezTo>
                  <a:pt x="61457" y="16739"/>
                  <a:pt x="61571" y="16644"/>
                  <a:pt x="61609" y="16491"/>
                </a:cubicBezTo>
                <a:close/>
                <a:moveTo>
                  <a:pt x="62731" y="15312"/>
                </a:moveTo>
                <a:cubicBezTo>
                  <a:pt x="62845" y="15407"/>
                  <a:pt x="63035" y="15426"/>
                  <a:pt x="63264" y="15407"/>
                </a:cubicBezTo>
                <a:cubicBezTo>
                  <a:pt x="63092" y="15255"/>
                  <a:pt x="63054" y="15293"/>
                  <a:pt x="62731" y="15312"/>
                </a:cubicBezTo>
                <a:close/>
                <a:moveTo>
                  <a:pt x="60334" y="15521"/>
                </a:moveTo>
                <a:cubicBezTo>
                  <a:pt x="60239" y="15673"/>
                  <a:pt x="60182" y="15521"/>
                  <a:pt x="60011" y="15616"/>
                </a:cubicBezTo>
                <a:cubicBezTo>
                  <a:pt x="60391" y="15788"/>
                  <a:pt x="60506" y="15597"/>
                  <a:pt x="61000" y="15673"/>
                </a:cubicBezTo>
                <a:cubicBezTo>
                  <a:pt x="60924" y="15350"/>
                  <a:pt x="60353" y="15731"/>
                  <a:pt x="60334" y="15521"/>
                </a:cubicBezTo>
                <a:close/>
                <a:moveTo>
                  <a:pt x="59079" y="15616"/>
                </a:moveTo>
                <a:cubicBezTo>
                  <a:pt x="59155" y="15635"/>
                  <a:pt x="59193" y="15616"/>
                  <a:pt x="59212" y="15578"/>
                </a:cubicBezTo>
                <a:cubicBezTo>
                  <a:pt x="59345" y="15635"/>
                  <a:pt x="59402" y="15769"/>
                  <a:pt x="59612" y="15769"/>
                </a:cubicBezTo>
                <a:cubicBezTo>
                  <a:pt x="59612" y="15521"/>
                  <a:pt x="59764" y="15902"/>
                  <a:pt x="59878" y="15731"/>
                </a:cubicBezTo>
                <a:lnTo>
                  <a:pt x="59878" y="15578"/>
                </a:lnTo>
                <a:cubicBezTo>
                  <a:pt x="59612" y="15769"/>
                  <a:pt x="59193" y="15350"/>
                  <a:pt x="59079" y="15616"/>
                </a:cubicBezTo>
                <a:close/>
                <a:moveTo>
                  <a:pt x="47914" y="15521"/>
                </a:moveTo>
                <a:cubicBezTo>
                  <a:pt x="47819" y="15559"/>
                  <a:pt x="47933" y="15597"/>
                  <a:pt x="47857" y="15731"/>
                </a:cubicBezTo>
                <a:lnTo>
                  <a:pt x="48123" y="15731"/>
                </a:lnTo>
                <a:cubicBezTo>
                  <a:pt x="48180" y="15559"/>
                  <a:pt x="47952" y="15616"/>
                  <a:pt x="47914" y="15521"/>
                </a:cubicBezTo>
                <a:close/>
                <a:moveTo>
                  <a:pt x="62921" y="15578"/>
                </a:moveTo>
                <a:cubicBezTo>
                  <a:pt x="62731" y="15559"/>
                  <a:pt x="62560" y="15559"/>
                  <a:pt x="62598" y="15731"/>
                </a:cubicBezTo>
                <a:cubicBezTo>
                  <a:pt x="62636" y="15616"/>
                  <a:pt x="62997" y="15750"/>
                  <a:pt x="62921" y="15578"/>
                </a:cubicBezTo>
                <a:close/>
                <a:moveTo>
                  <a:pt x="61400" y="15578"/>
                </a:moveTo>
                <a:cubicBezTo>
                  <a:pt x="61209" y="15693"/>
                  <a:pt x="61761" y="15693"/>
                  <a:pt x="61875" y="15616"/>
                </a:cubicBezTo>
                <a:cubicBezTo>
                  <a:pt x="61704" y="15483"/>
                  <a:pt x="61457" y="15693"/>
                  <a:pt x="61400" y="15578"/>
                </a:cubicBezTo>
                <a:close/>
                <a:moveTo>
                  <a:pt x="44471" y="15673"/>
                </a:moveTo>
                <a:cubicBezTo>
                  <a:pt x="44338" y="15673"/>
                  <a:pt x="44319" y="15731"/>
                  <a:pt x="44205" y="15731"/>
                </a:cubicBezTo>
                <a:lnTo>
                  <a:pt x="44205" y="15940"/>
                </a:lnTo>
                <a:cubicBezTo>
                  <a:pt x="44262" y="15940"/>
                  <a:pt x="44243" y="15864"/>
                  <a:pt x="44262" y="15826"/>
                </a:cubicBezTo>
                <a:cubicBezTo>
                  <a:pt x="44376" y="15921"/>
                  <a:pt x="44490" y="15845"/>
                  <a:pt x="44471" y="15673"/>
                </a:cubicBezTo>
                <a:close/>
                <a:moveTo>
                  <a:pt x="44928" y="15769"/>
                </a:moveTo>
                <a:cubicBezTo>
                  <a:pt x="44813" y="15693"/>
                  <a:pt x="44756" y="15788"/>
                  <a:pt x="44528" y="15731"/>
                </a:cubicBezTo>
                <a:cubicBezTo>
                  <a:pt x="44471" y="15921"/>
                  <a:pt x="44889" y="15826"/>
                  <a:pt x="44928" y="15769"/>
                </a:cubicBezTo>
                <a:close/>
                <a:moveTo>
                  <a:pt x="44072" y="15731"/>
                </a:moveTo>
                <a:lnTo>
                  <a:pt x="43805" y="15731"/>
                </a:lnTo>
                <a:cubicBezTo>
                  <a:pt x="43767" y="15826"/>
                  <a:pt x="43843" y="15864"/>
                  <a:pt x="43862" y="15940"/>
                </a:cubicBezTo>
                <a:cubicBezTo>
                  <a:pt x="43919" y="15845"/>
                  <a:pt x="44072" y="15864"/>
                  <a:pt x="44072" y="15731"/>
                </a:cubicBezTo>
                <a:close/>
                <a:moveTo>
                  <a:pt x="43672" y="15731"/>
                </a:moveTo>
                <a:cubicBezTo>
                  <a:pt x="43520" y="15750"/>
                  <a:pt x="43425" y="15807"/>
                  <a:pt x="43406" y="15940"/>
                </a:cubicBezTo>
                <a:lnTo>
                  <a:pt x="43672" y="15940"/>
                </a:lnTo>
                <a:close/>
                <a:moveTo>
                  <a:pt x="42531" y="15883"/>
                </a:moveTo>
                <a:cubicBezTo>
                  <a:pt x="42683" y="15978"/>
                  <a:pt x="42816" y="15883"/>
                  <a:pt x="42930" y="15883"/>
                </a:cubicBezTo>
                <a:cubicBezTo>
                  <a:pt x="42892" y="15693"/>
                  <a:pt x="42626" y="15807"/>
                  <a:pt x="42531" y="15883"/>
                </a:cubicBezTo>
                <a:close/>
                <a:moveTo>
                  <a:pt x="88029" y="15883"/>
                </a:moveTo>
                <a:cubicBezTo>
                  <a:pt x="87173" y="15540"/>
                  <a:pt x="87762" y="16073"/>
                  <a:pt x="87972" y="15940"/>
                </a:cubicBezTo>
                <a:cubicBezTo>
                  <a:pt x="87972" y="15940"/>
                  <a:pt x="88086" y="15902"/>
                  <a:pt x="88029" y="15883"/>
                </a:cubicBezTo>
                <a:close/>
                <a:moveTo>
                  <a:pt x="58413" y="15978"/>
                </a:moveTo>
                <a:cubicBezTo>
                  <a:pt x="58832" y="16187"/>
                  <a:pt x="58071" y="16035"/>
                  <a:pt x="58147" y="16301"/>
                </a:cubicBezTo>
                <a:cubicBezTo>
                  <a:pt x="58204" y="16301"/>
                  <a:pt x="58204" y="16225"/>
                  <a:pt x="58204" y="16187"/>
                </a:cubicBezTo>
                <a:cubicBezTo>
                  <a:pt x="58527" y="16434"/>
                  <a:pt x="58889" y="16054"/>
                  <a:pt x="58413" y="15978"/>
                </a:cubicBezTo>
                <a:close/>
                <a:moveTo>
                  <a:pt x="55617" y="16301"/>
                </a:moveTo>
                <a:cubicBezTo>
                  <a:pt x="55541" y="16301"/>
                  <a:pt x="55503" y="16282"/>
                  <a:pt x="55484" y="16244"/>
                </a:cubicBezTo>
                <a:cubicBezTo>
                  <a:pt x="55332" y="16263"/>
                  <a:pt x="55503" y="16434"/>
                  <a:pt x="55560" y="16453"/>
                </a:cubicBezTo>
                <a:cubicBezTo>
                  <a:pt x="55484" y="16586"/>
                  <a:pt x="55294" y="16625"/>
                  <a:pt x="55028" y="16606"/>
                </a:cubicBezTo>
                <a:cubicBezTo>
                  <a:pt x="55123" y="16815"/>
                  <a:pt x="55047" y="16739"/>
                  <a:pt x="54818" y="16701"/>
                </a:cubicBezTo>
                <a:lnTo>
                  <a:pt x="54818" y="16967"/>
                </a:lnTo>
                <a:cubicBezTo>
                  <a:pt x="55237" y="16701"/>
                  <a:pt x="55370" y="16815"/>
                  <a:pt x="55617" y="16339"/>
                </a:cubicBezTo>
                <a:cubicBezTo>
                  <a:pt x="55807" y="16396"/>
                  <a:pt x="56074" y="16263"/>
                  <a:pt x="56093" y="16339"/>
                </a:cubicBezTo>
                <a:cubicBezTo>
                  <a:pt x="56169" y="16320"/>
                  <a:pt x="56150" y="16206"/>
                  <a:pt x="56150" y="16130"/>
                </a:cubicBezTo>
                <a:cubicBezTo>
                  <a:pt x="55979" y="16320"/>
                  <a:pt x="55750" y="16187"/>
                  <a:pt x="55884" y="15978"/>
                </a:cubicBezTo>
                <a:cubicBezTo>
                  <a:pt x="55693" y="16187"/>
                  <a:pt x="55522" y="15997"/>
                  <a:pt x="55617" y="16301"/>
                </a:cubicBezTo>
                <a:close/>
                <a:moveTo>
                  <a:pt x="55085" y="16092"/>
                </a:moveTo>
                <a:cubicBezTo>
                  <a:pt x="54894" y="15978"/>
                  <a:pt x="55009" y="16225"/>
                  <a:pt x="55028" y="16339"/>
                </a:cubicBezTo>
                <a:cubicBezTo>
                  <a:pt x="55161" y="16358"/>
                  <a:pt x="55199" y="16301"/>
                  <a:pt x="55294" y="16301"/>
                </a:cubicBezTo>
                <a:cubicBezTo>
                  <a:pt x="55237" y="16244"/>
                  <a:pt x="54913" y="16149"/>
                  <a:pt x="55085" y="16092"/>
                </a:cubicBezTo>
                <a:close/>
                <a:moveTo>
                  <a:pt x="95333" y="16244"/>
                </a:moveTo>
                <a:lnTo>
                  <a:pt x="96265" y="16244"/>
                </a:lnTo>
                <a:cubicBezTo>
                  <a:pt x="95979" y="16168"/>
                  <a:pt x="95504" y="16016"/>
                  <a:pt x="95333" y="16244"/>
                </a:cubicBezTo>
                <a:close/>
                <a:moveTo>
                  <a:pt x="53962" y="16092"/>
                </a:moveTo>
                <a:cubicBezTo>
                  <a:pt x="53905" y="16111"/>
                  <a:pt x="53886" y="16206"/>
                  <a:pt x="53772" y="16187"/>
                </a:cubicBezTo>
                <a:cubicBezTo>
                  <a:pt x="53886" y="16282"/>
                  <a:pt x="53677" y="16339"/>
                  <a:pt x="53829" y="16453"/>
                </a:cubicBezTo>
                <a:cubicBezTo>
                  <a:pt x="54077" y="16377"/>
                  <a:pt x="53810" y="16244"/>
                  <a:pt x="53962" y="16092"/>
                </a:cubicBezTo>
                <a:close/>
                <a:moveTo>
                  <a:pt x="78804" y="16187"/>
                </a:moveTo>
                <a:cubicBezTo>
                  <a:pt x="78899" y="16396"/>
                  <a:pt x="79108" y="16206"/>
                  <a:pt x="79260" y="16301"/>
                </a:cubicBezTo>
                <a:cubicBezTo>
                  <a:pt x="79184" y="16149"/>
                  <a:pt x="78994" y="16130"/>
                  <a:pt x="78804" y="16187"/>
                </a:cubicBezTo>
                <a:close/>
                <a:moveTo>
                  <a:pt x="57481" y="16187"/>
                </a:moveTo>
                <a:cubicBezTo>
                  <a:pt x="57329" y="16168"/>
                  <a:pt x="57234" y="16206"/>
                  <a:pt x="57158" y="16244"/>
                </a:cubicBezTo>
                <a:cubicBezTo>
                  <a:pt x="57215" y="16320"/>
                  <a:pt x="57367" y="16320"/>
                  <a:pt x="57481" y="16339"/>
                </a:cubicBezTo>
                <a:lnTo>
                  <a:pt x="57481" y="16187"/>
                </a:lnTo>
                <a:close/>
                <a:moveTo>
                  <a:pt x="57614" y="16396"/>
                </a:moveTo>
                <a:cubicBezTo>
                  <a:pt x="57500" y="16301"/>
                  <a:pt x="57652" y="16510"/>
                  <a:pt x="57557" y="16606"/>
                </a:cubicBezTo>
                <a:cubicBezTo>
                  <a:pt x="57443" y="16529"/>
                  <a:pt x="57291" y="16529"/>
                  <a:pt x="57348" y="16701"/>
                </a:cubicBezTo>
                <a:cubicBezTo>
                  <a:pt x="57044" y="16701"/>
                  <a:pt x="57272" y="16586"/>
                  <a:pt x="57158" y="16491"/>
                </a:cubicBezTo>
                <a:cubicBezTo>
                  <a:pt x="56968" y="16510"/>
                  <a:pt x="57025" y="16720"/>
                  <a:pt x="57025" y="16853"/>
                </a:cubicBezTo>
                <a:cubicBezTo>
                  <a:pt x="57443" y="17024"/>
                  <a:pt x="57595" y="16644"/>
                  <a:pt x="57748" y="16453"/>
                </a:cubicBezTo>
                <a:cubicBezTo>
                  <a:pt x="57729" y="16358"/>
                  <a:pt x="57633" y="16491"/>
                  <a:pt x="57614" y="16396"/>
                </a:cubicBezTo>
                <a:close/>
                <a:moveTo>
                  <a:pt x="55826" y="16453"/>
                </a:moveTo>
                <a:cubicBezTo>
                  <a:pt x="55922" y="16415"/>
                  <a:pt x="55826" y="16396"/>
                  <a:pt x="55750" y="16396"/>
                </a:cubicBezTo>
                <a:cubicBezTo>
                  <a:pt x="55712" y="16510"/>
                  <a:pt x="55598" y="16682"/>
                  <a:pt x="55693" y="16758"/>
                </a:cubicBezTo>
                <a:cubicBezTo>
                  <a:pt x="55845" y="16682"/>
                  <a:pt x="55731" y="16453"/>
                  <a:pt x="55826" y="16453"/>
                </a:cubicBezTo>
                <a:close/>
                <a:moveTo>
                  <a:pt x="61209" y="16453"/>
                </a:moveTo>
                <a:lnTo>
                  <a:pt x="61000" y="16453"/>
                </a:lnTo>
                <a:cubicBezTo>
                  <a:pt x="61000" y="16567"/>
                  <a:pt x="61000" y="16701"/>
                  <a:pt x="61076" y="16758"/>
                </a:cubicBezTo>
                <a:cubicBezTo>
                  <a:pt x="61285" y="16701"/>
                  <a:pt x="61076" y="16606"/>
                  <a:pt x="61209" y="16453"/>
                </a:cubicBezTo>
                <a:close/>
                <a:moveTo>
                  <a:pt x="56625" y="16491"/>
                </a:moveTo>
                <a:cubicBezTo>
                  <a:pt x="56378" y="16586"/>
                  <a:pt x="56625" y="16739"/>
                  <a:pt x="56416" y="16853"/>
                </a:cubicBezTo>
                <a:cubicBezTo>
                  <a:pt x="56492" y="16948"/>
                  <a:pt x="56663" y="16663"/>
                  <a:pt x="56625" y="16491"/>
                </a:cubicBezTo>
                <a:close/>
                <a:moveTo>
                  <a:pt x="56283" y="16606"/>
                </a:moveTo>
                <a:cubicBezTo>
                  <a:pt x="56188" y="16625"/>
                  <a:pt x="56321" y="16663"/>
                  <a:pt x="56283" y="16758"/>
                </a:cubicBezTo>
                <a:cubicBezTo>
                  <a:pt x="56226" y="16739"/>
                  <a:pt x="56055" y="16567"/>
                  <a:pt x="56226" y="16548"/>
                </a:cubicBezTo>
                <a:cubicBezTo>
                  <a:pt x="55998" y="16434"/>
                  <a:pt x="55979" y="16663"/>
                  <a:pt x="55960" y="16815"/>
                </a:cubicBezTo>
                <a:cubicBezTo>
                  <a:pt x="56093" y="16796"/>
                  <a:pt x="56169" y="16853"/>
                  <a:pt x="56150" y="16967"/>
                </a:cubicBezTo>
                <a:cubicBezTo>
                  <a:pt x="56207" y="16853"/>
                  <a:pt x="56435" y="16720"/>
                  <a:pt x="56283" y="16606"/>
                </a:cubicBezTo>
                <a:close/>
                <a:moveTo>
                  <a:pt x="95200" y="16663"/>
                </a:moveTo>
                <a:lnTo>
                  <a:pt x="95009" y="16663"/>
                </a:lnTo>
                <a:cubicBezTo>
                  <a:pt x="94990" y="16701"/>
                  <a:pt x="95028" y="16701"/>
                  <a:pt x="95066" y="16701"/>
                </a:cubicBezTo>
                <a:cubicBezTo>
                  <a:pt x="95066" y="16777"/>
                  <a:pt x="94876" y="16720"/>
                  <a:pt x="94876" y="16815"/>
                </a:cubicBezTo>
                <a:cubicBezTo>
                  <a:pt x="94819" y="16777"/>
                  <a:pt x="94781" y="16720"/>
                  <a:pt x="94743" y="16663"/>
                </a:cubicBezTo>
                <a:cubicBezTo>
                  <a:pt x="94724" y="16777"/>
                  <a:pt x="94458" y="16701"/>
                  <a:pt x="94477" y="16872"/>
                </a:cubicBezTo>
                <a:lnTo>
                  <a:pt x="95200" y="16872"/>
                </a:lnTo>
                <a:cubicBezTo>
                  <a:pt x="95085" y="16758"/>
                  <a:pt x="95219" y="16796"/>
                  <a:pt x="95200" y="16663"/>
                </a:cubicBezTo>
                <a:close/>
                <a:moveTo>
                  <a:pt x="54229" y="16815"/>
                </a:moveTo>
                <a:cubicBezTo>
                  <a:pt x="54210" y="16682"/>
                  <a:pt x="54533" y="16834"/>
                  <a:pt x="54419" y="16663"/>
                </a:cubicBezTo>
                <a:lnTo>
                  <a:pt x="54153" y="16663"/>
                </a:lnTo>
                <a:cubicBezTo>
                  <a:pt x="54058" y="16815"/>
                  <a:pt x="54400" y="16872"/>
                  <a:pt x="54229" y="16910"/>
                </a:cubicBezTo>
                <a:cubicBezTo>
                  <a:pt x="54210" y="16967"/>
                  <a:pt x="54248" y="16967"/>
                  <a:pt x="54286" y="16967"/>
                </a:cubicBezTo>
                <a:cubicBezTo>
                  <a:pt x="54400" y="16986"/>
                  <a:pt x="54400" y="16929"/>
                  <a:pt x="54495" y="16910"/>
                </a:cubicBezTo>
                <a:cubicBezTo>
                  <a:pt x="54457" y="16853"/>
                  <a:pt x="54343" y="16815"/>
                  <a:pt x="54229" y="16815"/>
                </a:cubicBezTo>
                <a:close/>
                <a:moveTo>
                  <a:pt x="62788" y="16758"/>
                </a:moveTo>
                <a:cubicBezTo>
                  <a:pt x="62598" y="16701"/>
                  <a:pt x="62674" y="16872"/>
                  <a:pt x="62655" y="16967"/>
                </a:cubicBezTo>
                <a:cubicBezTo>
                  <a:pt x="63359" y="16967"/>
                  <a:pt x="63910" y="16967"/>
                  <a:pt x="64253" y="16910"/>
                </a:cubicBezTo>
                <a:cubicBezTo>
                  <a:pt x="63777" y="16796"/>
                  <a:pt x="63226" y="16948"/>
                  <a:pt x="62788" y="16910"/>
                </a:cubicBezTo>
                <a:lnTo>
                  <a:pt x="62788" y="16758"/>
                </a:lnTo>
                <a:close/>
                <a:moveTo>
                  <a:pt x="62198" y="16815"/>
                </a:moveTo>
                <a:cubicBezTo>
                  <a:pt x="62198" y="16967"/>
                  <a:pt x="62598" y="17138"/>
                  <a:pt x="62598" y="16872"/>
                </a:cubicBezTo>
                <a:cubicBezTo>
                  <a:pt x="62389" y="16910"/>
                  <a:pt x="62408" y="16777"/>
                  <a:pt x="62198" y="16815"/>
                </a:cubicBezTo>
                <a:close/>
                <a:moveTo>
                  <a:pt x="55884" y="16815"/>
                </a:moveTo>
                <a:cubicBezTo>
                  <a:pt x="55788" y="16853"/>
                  <a:pt x="55750" y="16948"/>
                  <a:pt x="55750" y="17062"/>
                </a:cubicBezTo>
                <a:cubicBezTo>
                  <a:pt x="55370" y="17138"/>
                  <a:pt x="55332" y="16910"/>
                  <a:pt x="55085" y="17024"/>
                </a:cubicBezTo>
                <a:cubicBezTo>
                  <a:pt x="55199" y="17252"/>
                  <a:pt x="55807" y="17157"/>
                  <a:pt x="56226" y="17119"/>
                </a:cubicBezTo>
                <a:cubicBezTo>
                  <a:pt x="56131" y="16967"/>
                  <a:pt x="55884" y="17195"/>
                  <a:pt x="55826" y="17062"/>
                </a:cubicBezTo>
                <a:cubicBezTo>
                  <a:pt x="55864" y="17005"/>
                  <a:pt x="55960" y="16967"/>
                  <a:pt x="56093" y="16967"/>
                </a:cubicBezTo>
                <a:cubicBezTo>
                  <a:pt x="56074" y="16872"/>
                  <a:pt x="55864" y="16929"/>
                  <a:pt x="55884" y="16815"/>
                </a:cubicBezTo>
                <a:close/>
                <a:moveTo>
                  <a:pt x="56359" y="16872"/>
                </a:moveTo>
                <a:cubicBezTo>
                  <a:pt x="56207" y="16853"/>
                  <a:pt x="56321" y="17043"/>
                  <a:pt x="56283" y="17119"/>
                </a:cubicBezTo>
                <a:cubicBezTo>
                  <a:pt x="56492" y="17195"/>
                  <a:pt x="56340" y="16948"/>
                  <a:pt x="56549" y="17024"/>
                </a:cubicBezTo>
                <a:cubicBezTo>
                  <a:pt x="56530" y="16967"/>
                  <a:pt x="56435" y="16986"/>
                  <a:pt x="56359" y="16967"/>
                </a:cubicBezTo>
                <a:lnTo>
                  <a:pt x="56359" y="16872"/>
                </a:lnTo>
                <a:close/>
                <a:moveTo>
                  <a:pt x="95009" y="16967"/>
                </a:moveTo>
                <a:cubicBezTo>
                  <a:pt x="94857" y="16948"/>
                  <a:pt x="94933" y="17119"/>
                  <a:pt x="94800" y="17119"/>
                </a:cubicBezTo>
                <a:cubicBezTo>
                  <a:pt x="94287" y="16929"/>
                  <a:pt x="92518" y="17043"/>
                  <a:pt x="91681" y="17062"/>
                </a:cubicBezTo>
                <a:cubicBezTo>
                  <a:pt x="92803" y="17233"/>
                  <a:pt x="93982" y="17081"/>
                  <a:pt x="94933" y="17271"/>
                </a:cubicBezTo>
                <a:cubicBezTo>
                  <a:pt x="95181" y="17214"/>
                  <a:pt x="95123" y="17100"/>
                  <a:pt x="95009" y="16967"/>
                </a:cubicBezTo>
                <a:close/>
                <a:moveTo>
                  <a:pt x="90749" y="17176"/>
                </a:moveTo>
                <a:cubicBezTo>
                  <a:pt x="90711" y="17214"/>
                  <a:pt x="90692" y="17252"/>
                  <a:pt x="90692" y="17328"/>
                </a:cubicBezTo>
                <a:cubicBezTo>
                  <a:pt x="90482" y="17271"/>
                  <a:pt x="90616" y="16967"/>
                  <a:pt x="90216" y="17062"/>
                </a:cubicBezTo>
                <a:cubicBezTo>
                  <a:pt x="90330" y="17176"/>
                  <a:pt x="90216" y="17138"/>
                  <a:pt x="90216" y="17271"/>
                </a:cubicBezTo>
                <a:cubicBezTo>
                  <a:pt x="89836" y="17252"/>
                  <a:pt x="89303" y="17271"/>
                  <a:pt x="89094" y="17214"/>
                </a:cubicBezTo>
                <a:cubicBezTo>
                  <a:pt x="89132" y="17404"/>
                  <a:pt x="89455" y="17366"/>
                  <a:pt x="89684" y="17385"/>
                </a:cubicBezTo>
                <a:cubicBezTo>
                  <a:pt x="89645" y="17518"/>
                  <a:pt x="89151" y="17309"/>
                  <a:pt x="89284" y="17576"/>
                </a:cubicBezTo>
                <a:cubicBezTo>
                  <a:pt x="88790" y="17480"/>
                  <a:pt x="88276" y="17461"/>
                  <a:pt x="88086" y="17576"/>
                </a:cubicBezTo>
                <a:cubicBezTo>
                  <a:pt x="88010" y="17576"/>
                  <a:pt x="88048" y="17461"/>
                  <a:pt x="88029" y="17385"/>
                </a:cubicBezTo>
                <a:cubicBezTo>
                  <a:pt x="87781" y="17442"/>
                  <a:pt x="87915" y="17671"/>
                  <a:pt x="87629" y="17480"/>
                </a:cubicBezTo>
                <a:lnTo>
                  <a:pt x="87629" y="17690"/>
                </a:lnTo>
                <a:cubicBezTo>
                  <a:pt x="88124" y="17633"/>
                  <a:pt x="88866" y="17728"/>
                  <a:pt x="89417" y="17633"/>
                </a:cubicBezTo>
                <a:cubicBezTo>
                  <a:pt x="89284" y="17442"/>
                  <a:pt x="89417" y="17538"/>
                  <a:pt x="89626" y="17480"/>
                </a:cubicBezTo>
                <a:cubicBezTo>
                  <a:pt x="89284" y="17861"/>
                  <a:pt x="90273" y="17518"/>
                  <a:pt x="90558" y="17633"/>
                </a:cubicBezTo>
                <a:cubicBezTo>
                  <a:pt x="90444" y="17404"/>
                  <a:pt x="89988" y="17690"/>
                  <a:pt x="89684" y="17538"/>
                </a:cubicBezTo>
                <a:cubicBezTo>
                  <a:pt x="89855" y="17404"/>
                  <a:pt x="90311" y="17652"/>
                  <a:pt x="90425" y="17385"/>
                </a:cubicBezTo>
                <a:cubicBezTo>
                  <a:pt x="90425" y="17557"/>
                  <a:pt x="90863" y="17404"/>
                  <a:pt x="90939" y="17538"/>
                </a:cubicBezTo>
                <a:cubicBezTo>
                  <a:pt x="90901" y="17271"/>
                  <a:pt x="91395" y="17328"/>
                  <a:pt x="91681" y="17328"/>
                </a:cubicBezTo>
                <a:cubicBezTo>
                  <a:pt x="91548" y="17081"/>
                  <a:pt x="91110" y="17309"/>
                  <a:pt x="90806" y="17271"/>
                </a:cubicBezTo>
                <a:cubicBezTo>
                  <a:pt x="90901" y="17138"/>
                  <a:pt x="91110" y="17119"/>
                  <a:pt x="91281" y="17176"/>
                </a:cubicBezTo>
                <a:cubicBezTo>
                  <a:pt x="91205" y="16929"/>
                  <a:pt x="90787" y="17233"/>
                  <a:pt x="90616" y="17024"/>
                </a:cubicBezTo>
                <a:cubicBezTo>
                  <a:pt x="90463" y="17043"/>
                  <a:pt x="90654" y="17309"/>
                  <a:pt x="90749" y="17176"/>
                </a:cubicBezTo>
                <a:close/>
                <a:moveTo>
                  <a:pt x="84377" y="17233"/>
                </a:moveTo>
                <a:lnTo>
                  <a:pt x="85176" y="17233"/>
                </a:lnTo>
                <a:cubicBezTo>
                  <a:pt x="85080" y="17138"/>
                  <a:pt x="84434" y="17005"/>
                  <a:pt x="84377" y="17233"/>
                </a:cubicBezTo>
                <a:close/>
                <a:moveTo>
                  <a:pt x="73953" y="17233"/>
                </a:moveTo>
                <a:cubicBezTo>
                  <a:pt x="74201" y="17385"/>
                  <a:pt x="74410" y="17252"/>
                  <a:pt x="74752" y="17233"/>
                </a:cubicBezTo>
                <a:cubicBezTo>
                  <a:pt x="74581" y="17062"/>
                  <a:pt x="74201" y="17176"/>
                  <a:pt x="73953" y="17233"/>
                </a:cubicBezTo>
                <a:close/>
                <a:moveTo>
                  <a:pt x="68437" y="17176"/>
                </a:moveTo>
                <a:cubicBezTo>
                  <a:pt x="69655" y="17461"/>
                  <a:pt x="70948" y="17214"/>
                  <a:pt x="72489" y="17271"/>
                </a:cubicBezTo>
                <a:cubicBezTo>
                  <a:pt x="71309" y="17005"/>
                  <a:pt x="69921" y="17214"/>
                  <a:pt x="68437" y="17176"/>
                </a:cubicBezTo>
                <a:close/>
                <a:moveTo>
                  <a:pt x="60277" y="17233"/>
                </a:moveTo>
                <a:cubicBezTo>
                  <a:pt x="59821" y="17290"/>
                  <a:pt x="59497" y="17347"/>
                  <a:pt x="59136" y="17328"/>
                </a:cubicBezTo>
                <a:cubicBezTo>
                  <a:pt x="59269" y="17671"/>
                  <a:pt x="60296" y="17366"/>
                  <a:pt x="60544" y="17423"/>
                </a:cubicBezTo>
                <a:cubicBezTo>
                  <a:pt x="60753" y="17328"/>
                  <a:pt x="60182" y="17404"/>
                  <a:pt x="60277" y="17233"/>
                </a:cubicBezTo>
                <a:close/>
                <a:moveTo>
                  <a:pt x="86640" y="17633"/>
                </a:moveTo>
                <a:cubicBezTo>
                  <a:pt x="86621" y="17404"/>
                  <a:pt x="85670" y="17404"/>
                  <a:pt x="85575" y="17595"/>
                </a:cubicBezTo>
                <a:cubicBezTo>
                  <a:pt x="85784" y="17538"/>
                  <a:pt x="86146" y="17633"/>
                  <a:pt x="86431" y="17538"/>
                </a:cubicBezTo>
                <a:cubicBezTo>
                  <a:pt x="86564" y="17595"/>
                  <a:pt x="86279" y="17633"/>
                  <a:pt x="86431" y="17785"/>
                </a:cubicBezTo>
                <a:cubicBezTo>
                  <a:pt x="86621" y="17614"/>
                  <a:pt x="87173" y="17709"/>
                  <a:pt x="87572" y="17690"/>
                </a:cubicBezTo>
                <a:cubicBezTo>
                  <a:pt x="87477" y="17328"/>
                  <a:pt x="86868" y="17538"/>
                  <a:pt x="86640" y="17633"/>
                </a:cubicBezTo>
                <a:close/>
                <a:moveTo>
                  <a:pt x="85100" y="17956"/>
                </a:moveTo>
                <a:cubicBezTo>
                  <a:pt x="85385" y="18184"/>
                  <a:pt x="85727" y="18089"/>
                  <a:pt x="86108" y="17994"/>
                </a:cubicBezTo>
                <a:cubicBezTo>
                  <a:pt x="86013" y="17918"/>
                  <a:pt x="85138" y="18013"/>
                  <a:pt x="85632" y="17899"/>
                </a:cubicBezTo>
                <a:cubicBezTo>
                  <a:pt x="85518" y="17747"/>
                  <a:pt x="85061" y="17880"/>
                  <a:pt x="84719" y="17899"/>
                </a:cubicBezTo>
                <a:lnTo>
                  <a:pt x="84719" y="18108"/>
                </a:lnTo>
                <a:cubicBezTo>
                  <a:pt x="84909" y="18032"/>
                  <a:pt x="84947" y="18127"/>
                  <a:pt x="85233" y="18108"/>
                </a:cubicBezTo>
                <a:cubicBezTo>
                  <a:pt x="85214" y="18032"/>
                  <a:pt x="85119" y="18032"/>
                  <a:pt x="85100" y="17956"/>
                </a:cubicBezTo>
                <a:close/>
                <a:moveTo>
                  <a:pt x="77206" y="18317"/>
                </a:moveTo>
                <a:cubicBezTo>
                  <a:pt x="77244" y="18279"/>
                  <a:pt x="77282" y="18222"/>
                  <a:pt x="77263" y="18165"/>
                </a:cubicBezTo>
                <a:cubicBezTo>
                  <a:pt x="77358" y="18165"/>
                  <a:pt x="77320" y="18260"/>
                  <a:pt x="77339" y="18317"/>
                </a:cubicBezTo>
                <a:cubicBezTo>
                  <a:pt x="77815" y="18108"/>
                  <a:pt x="78728" y="18241"/>
                  <a:pt x="79127" y="18260"/>
                </a:cubicBezTo>
                <a:cubicBezTo>
                  <a:pt x="79222" y="18241"/>
                  <a:pt x="79260" y="18184"/>
                  <a:pt x="79260" y="18108"/>
                </a:cubicBezTo>
                <a:cubicBezTo>
                  <a:pt x="79336" y="18108"/>
                  <a:pt x="79317" y="18203"/>
                  <a:pt x="79336" y="18260"/>
                </a:cubicBezTo>
                <a:cubicBezTo>
                  <a:pt x="79641" y="18298"/>
                  <a:pt x="79641" y="18089"/>
                  <a:pt x="79736" y="17956"/>
                </a:cubicBezTo>
                <a:cubicBezTo>
                  <a:pt x="79983" y="17994"/>
                  <a:pt x="79698" y="18451"/>
                  <a:pt x="80192" y="18317"/>
                </a:cubicBezTo>
                <a:cubicBezTo>
                  <a:pt x="79850" y="18336"/>
                  <a:pt x="79317" y="18431"/>
                  <a:pt x="78994" y="18260"/>
                </a:cubicBezTo>
                <a:cubicBezTo>
                  <a:pt x="78480" y="18546"/>
                  <a:pt x="78233" y="18070"/>
                  <a:pt x="77872" y="18470"/>
                </a:cubicBezTo>
                <a:cubicBezTo>
                  <a:pt x="78670" y="18451"/>
                  <a:pt x="79812" y="18489"/>
                  <a:pt x="80458" y="18412"/>
                </a:cubicBezTo>
                <a:cubicBezTo>
                  <a:pt x="80420" y="18374"/>
                  <a:pt x="80268" y="18336"/>
                  <a:pt x="80382" y="18317"/>
                </a:cubicBezTo>
                <a:cubicBezTo>
                  <a:pt x="80401" y="18222"/>
                  <a:pt x="79888" y="18260"/>
                  <a:pt x="80249" y="18203"/>
                </a:cubicBezTo>
                <a:cubicBezTo>
                  <a:pt x="80192" y="18051"/>
                  <a:pt x="80040" y="18222"/>
                  <a:pt x="79983" y="18260"/>
                </a:cubicBezTo>
                <a:cubicBezTo>
                  <a:pt x="79831" y="18184"/>
                  <a:pt x="80002" y="17975"/>
                  <a:pt x="80116" y="17956"/>
                </a:cubicBezTo>
                <a:cubicBezTo>
                  <a:pt x="79869" y="17842"/>
                  <a:pt x="79488" y="17975"/>
                  <a:pt x="79070" y="18108"/>
                </a:cubicBezTo>
                <a:cubicBezTo>
                  <a:pt x="78918" y="18089"/>
                  <a:pt x="79146" y="17975"/>
                  <a:pt x="79070" y="17842"/>
                </a:cubicBezTo>
                <a:cubicBezTo>
                  <a:pt x="78823" y="17937"/>
                  <a:pt x="78823" y="17956"/>
                  <a:pt x="78594" y="18108"/>
                </a:cubicBezTo>
                <a:cubicBezTo>
                  <a:pt x="78404" y="18051"/>
                  <a:pt x="78747" y="18032"/>
                  <a:pt x="78670" y="17899"/>
                </a:cubicBezTo>
                <a:cubicBezTo>
                  <a:pt x="78461" y="17994"/>
                  <a:pt x="78480" y="18108"/>
                  <a:pt x="78271" y="18108"/>
                </a:cubicBezTo>
                <a:cubicBezTo>
                  <a:pt x="78119" y="18089"/>
                  <a:pt x="78252" y="17880"/>
                  <a:pt x="78138" y="17842"/>
                </a:cubicBezTo>
                <a:cubicBezTo>
                  <a:pt x="78043" y="17880"/>
                  <a:pt x="77986" y="17975"/>
                  <a:pt x="78005" y="18108"/>
                </a:cubicBezTo>
                <a:cubicBezTo>
                  <a:pt x="77681" y="18089"/>
                  <a:pt x="77776" y="18070"/>
                  <a:pt x="77529" y="17994"/>
                </a:cubicBezTo>
                <a:cubicBezTo>
                  <a:pt x="77605" y="18070"/>
                  <a:pt x="77567" y="18089"/>
                  <a:pt x="77529" y="18165"/>
                </a:cubicBezTo>
                <a:cubicBezTo>
                  <a:pt x="77396" y="18070"/>
                  <a:pt x="76921" y="18051"/>
                  <a:pt x="76940" y="18260"/>
                </a:cubicBezTo>
                <a:cubicBezTo>
                  <a:pt x="77168" y="18108"/>
                  <a:pt x="77206" y="18622"/>
                  <a:pt x="77396" y="18355"/>
                </a:cubicBezTo>
                <a:cubicBezTo>
                  <a:pt x="77301" y="18374"/>
                  <a:pt x="77282" y="18317"/>
                  <a:pt x="77206" y="18317"/>
                </a:cubicBezTo>
                <a:close/>
                <a:moveTo>
                  <a:pt x="10119" y="17899"/>
                </a:moveTo>
                <a:cubicBezTo>
                  <a:pt x="9910" y="17899"/>
                  <a:pt x="9986" y="18222"/>
                  <a:pt x="10195" y="18203"/>
                </a:cubicBezTo>
                <a:cubicBezTo>
                  <a:pt x="10233" y="18051"/>
                  <a:pt x="10119" y="18013"/>
                  <a:pt x="10119" y="17899"/>
                </a:cubicBezTo>
                <a:close/>
                <a:moveTo>
                  <a:pt x="84453" y="17956"/>
                </a:moveTo>
                <a:cubicBezTo>
                  <a:pt x="84320" y="18051"/>
                  <a:pt x="84206" y="18146"/>
                  <a:pt x="84110" y="18260"/>
                </a:cubicBezTo>
                <a:cubicBezTo>
                  <a:pt x="84301" y="18165"/>
                  <a:pt x="85080" y="18412"/>
                  <a:pt x="85233" y="18146"/>
                </a:cubicBezTo>
                <a:cubicBezTo>
                  <a:pt x="84966" y="18184"/>
                  <a:pt x="84605" y="18203"/>
                  <a:pt x="84377" y="18146"/>
                </a:cubicBezTo>
                <a:cubicBezTo>
                  <a:pt x="84358" y="18013"/>
                  <a:pt x="84757" y="18203"/>
                  <a:pt x="84643" y="17994"/>
                </a:cubicBezTo>
                <a:cubicBezTo>
                  <a:pt x="84548" y="17880"/>
                  <a:pt x="84491" y="18070"/>
                  <a:pt x="84453" y="17956"/>
                </a:cubicBezTo>
                <a:close/>
                <a:moveTo>
                  <a:pt x="83787" y="17994"/>
                </a:moveTo>
                <a:cubicBezTo>
                  <a:pt x="83654" y="17880"/>
                  <a:pt x="83426" y="18127"/>
                  <a:pt x="83254" y="17994"/>
                </a:cubicBezTo>
                <a:lnTo>
                  <a:pt x="83254" y="18165"/>
                </a:lnTo>
                <a:cubicBezTo>
                  <a:pt x="83464" y="18127"/>
                  <a:pt x="83616" y="18070"/>
                  <a:pt x="83787" y="17994"/>
                </a:cubicBezTo>
                <a:close/>
                <a:moveTo>
                  <a:pt x="74676" y="18260"/>
                </a:moveTo>
                <a:cubicBezTo>
                  <a:pt x="74524" y="18146"/>
                  <a:pt x="74448" y="18279"/>
                  <a:pt x="74220" y="18203"/>
                </a:cubicBezTo>
                <a:cubicBezTo>
                  <a:pt x="74163" y="18393"/>
                  <a:pt x="74486" y="18279"/>
                  <a:pt x="74619" y="18317"/>
                </a:cubicBezTo>
                <a:lnTo>
                  <a:pt x="74619" y="18412"/>
                </a:lnTo>
                <a:cubicBezTo>
                  <a:pt x="74847" y="18412"/>
                  <a:pt x="74486" y="18241"/>
                  <a:pt x="74676" y="18260"/>
                </a:cubicBezTo>
                <a:close/>
                <a:moveTo>
                  <a:pt x="73478" y="18412"/>
                </a:moveTo>
                <a:cubicBezTo>
                  <a:pt x="73097" y="18317"/>
                  <a:pt x="72793" y="18412"/>
                  <a:pt x="72298" y="18355"/>
                </a:cubicBezTo>
                <a:cubicBezTo>
                  <a:pt x="71937" y="18527"/>
                  <a:pt x="73154" y="18470"/>
                  <a:pt x="73478" y="18412"/>
                </a:cubicBezTo>
                <a:close/>
                <a:moveTo>
                  <a:pt x="69902" y="18527"/>
                </a:moveTo>
                <a:cubicBezTo>
                  <a:pt x="69997" y="18431"/>
                  <a:pt x="70244" y="18470"/>
                  <a:pt x="70434" y="18470"/>
                </a:cubicBezTo>
                <a:cubicBezTo>
                  <a:pt x="70644" y="18412"/>
                  <a:pt x="69807" y="18317"/>
                  <a:pt x="69902" y="18527"/>
                </a:cubicBezTo>
                <a:close/>
                <a:moveTo>
                  <a:pt x="11185" y="18983"/>
                </a:moveTo>
                <a:cubicBezTo>
                  <a:pt x="10823" y="19268"/>
                  <a:pt x="10329" y="19230"/>
                  <a:pt x="9986" y="19459"/>
                </a:cubicBezTo>
                <a:cubicBezTo>
                  <a:pt x="10481" y="19516"/>
                  <a:pt x="11413" y="19554"/>
                  <a:pt x="12326" y="19459"/>
                </a:cubicBezTo>
                <a:cubicBezTo>
                  <a:pt x="12117" y="19306"/>
                  <a:pt x="11736" y="19306"/>
                  <a:pt x="11394" y="19287"/>
                </a:cubicBezTo>
                <a:cubicBezTo>
                  <a:pt x="11793" y="19192"/>
                  <a:pt x="11907" y="19154"/>
                  <a:pt x="12459" y="19135"/>
                </a:cubicBezTo>
                <a:cubicBezTo>
                  <a:pt x="12174" y="18736"/>
                  <a:pt x="11432" y="19211"/>
                  <a:pt x="11185" y="18983"/>
                </a:cubicBezTo>
                <a:close/>
                <a:moveTo>
                  <a:pt x="90482" y="19459"/>
                </a:moveTo>
                <a:cubicBezTo>
                  <a:pt x="90444" y="19192"/>
                  <a:pt x="90159" y="19402"/>
                  <a:pt x="89817" y="19344"/>
                </a:cubicBezTo>
                <a:cubicBezTo>
                  <a:pt x="89836" y="19402"/>
                  <a:pt x="89817" y="19440"/>
                  <a:pt x="89760" y="19459"/>
                </a:cubicBezTo>
                <a:cubicBezTo>
                  <a:pt x="89950" y="19497"/>
                  <a:pt x="90178" y="19459"/>
                  <a:pt x="90482" y="19459"/>
                </a:cubicBezTo>
                <a:close/>
                <a:moveTo>
                  <a:pt x="6810" y="22293"/>
                </a:moveTo>
                <a:cubicBezTo>
                  <a:pt x="6620" y="22293"/>
                  <a:pt x="6448" y="22293"/>
                  <a:pt x="6467" y="22445"/>
                </a:cubicBezTo>
                <a:cubicBezTo>
                  <a:pt x="6620" y="22483"/>
                  <a:pt x="6829" y="22559"/>
                  <a:pt x="6810" y="22293"/>
                </a:cubicBezTo>
                <a:close/>
                <a:moveTo>
                  <a:pt x="92822" y="22388"/>
                </a:moveTo>
                <a:cubicBezTo>
                  <a:pt x="92765" y="22388"/>
                  <a:pt x="92746" y="22426"/>
                  <a:pt x="92746" y="22445"/>
                </a:cubicBezTo>
                <a:cubicBezTo>
                  <a:pt x="92537" y="22521"/>
                  <a:pt x="92404" y="22502"/>
                  <a:pt x="92213" y="22445"/>
                </a:cubicBezTo>
                <a:cubicBezTo>
                  <a:pt x="92232" y="22559"/>
                  <a:pt x="91985" y="22464"/>
                  <a:pt x="91890" y="22502"/>
                </a:cubicBezTo>
                <a:cubicBezTo>
                  <a:pt x="91871" y="22616"/>
                  <a:pt x="92118" y="22521"/>
                  <a:pt x="92213" y="22559"/>
                </a:cubicBezTo>
                <a:cubicBezTo>
                  <a:pt x="92327" y="22559"/>
                  <a:pt x="92613" y="22692"/>
                  <a:pt x="92689" y="22559"/>
                </a:cubicBezTo>
                <a:cubicBezTo>
                  <a:pt x="93202" y="22749"/>
                  <a:pt x="93754" y="22597"/>
                  <a:pt x="94268" y="22597"/>
                </a:cubicBezTo>
                <a:cubicBezTo>
                  <a:pt x="94058" y="22407"/>
                  <a:pt x="93088" y="22616"/>
                  <a:pt x="92822" y="22407"/>
                </a:cubicBezTo>
                <a:close/>
                <a:moveTo>
                  <a:pt x="95941" y="22749"/>
                </a:moveTo>
                <a:cubicBezTo>
                  <a:pt x="95713" y="22540"/>
                  <a:pt x="95219" y="22635"/>
                  <a:pt x="95009" y="22559"/>
                </a:cubicBezTo>
                <a:cubicBezTo>
                  <a:pt x="94819" y="22730"/>
                  <a:pt x="95352" y="22654"/>
                  <a:pt x="95409" y="22711"/>
                </a:cubicBezTo>
                <a:cubicBezTo>
                  <a:pt x="95428" y="22825"/>
                  <a:pt x="95104" y="22673"/>
                  <a:pt x="95200" y="22863"/>
                </a:cubicBezTo>
                <a:cubicBezTo>
                  <a:pt x="95181" y="22692"/>
                  <a:pt x="94819" y="22768"/>
                  <a:pt x="94876" y="22559"/>
                </a:cubicBezTo>
                <a:cubicBezTo>
                  <a:pt x="94724" y="22540"/>
                  <a:pt x="94610" y="22559"/>
                  <a:pt x="94534" y="22597"/>
                </a:cubicBezTo>
                <a:cubicBezTo>
                  <a:pt x="94553" y="22673"/>
                  <a:pt x="94705" y="22654"/>
                  <a:pt x="94800" y="22654"/>
                </a:cubicBezTo>
                <a:cubicBezTo>
                  <a:pt x="94762" y="22711"/>
                  <a:pt x="94629" y="22730"/>
                  <a:pt x="94743" y="22768"/>
                </a:cubicBezTo>
                <a:cubicBezTo>
                  <a:pt x="93412" y="22901"/>
                  <a:pt x="91890" y="22578"/>
                  <a:pt x="90425" y="22711"/>
                </a:cubicBezTo>
                <a:cubicBezTo>
                  <a:pt x="90711" y="22806"/>
                  <a:pt x="91167" y="22768"/>
                  <a:pt x="91414" y="22768"/>
                </a:cubicBezTo>
                <a:cubicBezTo>
                  <a:pt x="91414" y="22844"/>
                  <a:pt x="91376" y="22901"/>
                  <a:pt x="91281" y="22920"/>
                </a:cubicBezTo>
                <a:cubicBezTo>
                  <a:pt x="91567" y="22996"/>
                  <a:pt x="91909" y="23016"/>
                  <a:pt x="92289" y="23016"/>
                </a:cubicBezTo>
                <a:cubicBezTo>
                  <a:pt x="92251" y="22958"/>
                  <a:pt x="92156" y="22939"/>
                  <a:pt x="92156" y="22863"/>
                </a:cubicBezTo>
                <a:cubicBezTo>
                  <a:pt x="92346" y="22882"/>
                  <a:pt x="92404" y="23016"/>
                  <a:pt x="92537" y="23073"/>
                </a:cubicBezTo>
                <a:cubicBezTo>
                  <a:pt x="92708" y="23092"/>
                  <a:pt x="92613" y="22920"/>
                  <a:pt x="92746" y="22920"/>
                </a:cubicBezTo>
                <a:cubicBezTo>
                  <a:pt x="92841" y="22939"/>
                  <a:pt x="92727" y="22977"/>
                  <a:pt x="92746" y="23073"/>
                </a:cubicBezTo>
                <a:cubicBezTo>
                  <a:pt x="93031" y="23035"/>
                  <a:pt x="93545" y="23092"/>
                  <a:pt x="93735" y="23130"/>
                </a:cubicBezTo>
                <a:cubicBezTo>
                  <a:pt x="93830" y="23111"/>
                  <a:pt x="93773" y="22977"/>
                  <a:pt x="93868" y="22977"/>
                </a:cubicBezTo>
                <a:cubicBezTo>
                  <a:pt x="93963" y="22996"/>
                  <a:pt x="93849" y="23035"/>
                  <a:pt x="93868" y="23130"/>
                </a:cubicBezTo>
                <a:cubicBezTo>
                  <a:pt x="94058" y="23130"/>
                  <a:pt x="94096" y="23054"/>
                  <a:pt x="94001" y="22977"/>
                </a:cubicBezTo>
                <a:cubicBezTo>
                  <a:pt x="94230" y="22920"/>
                  <a:pt x="94268" y="23054"/>
                  <a:pt x="94477" y="23016"/>
                </a:cubicBezTo>
                <a:cubicBezTo>
                  <a:pt x="93868" y="23225"/>
                  <a:pt x="95580" y="23168"/>
                  <a:pt x="95998" y="23225"/>
                </a:cubicBezTo>
                <a:cubicBezTo>
                  <a:pt x="95979" y="23187"/>
                  <a:pt x="95922" y="23168"/>
                  <a:pt x="95922" y="23130"/>
                </a:cubicBezTo>
                <a:cubicBezTo>
                  <a:pt x="96075" y="23149"/>
                  <a:pt x="96113" y="23244"/>
                  <a:pt x="96322" y="23225"/>
                </a:cubicBezTo>
                <a:cubicBezTo>
                  <a:pt x="96588" y="23130"/>
                  <a:pt x="96075" y="23225"/>
                  <a:pt x="96132" y="23130"/>
                </a:cubicBezTo>
                <a:cubicBezTo>
                  <a:pt x="96189" y="22977"/>
                  <a:pt x="96303" y="23206"/>
                  <a:pt x="96398" y="23073"/>
                </a:cubicBezTo>
                <a:cubicBezTo>
                  <a:pt x="96493" y="23111"/>
                  <a:pt x="96493" y="23244"/>
                  <a:pt x="96531" y="23339"/>
                </a:cubicBezTo>
                <a:cubicBezTo>
                  <a:pt x="96835" y="23320"/>
                  <a:pt x="96797" y="23187"/>
                  <a:pt x="97064" y="23339"/>
                </a:cubicBezTo>
                <a:cubicBezTo>
                  <a:pt x="97140" y="23130"/>
                  <a:pt x="96911" y="23168"/>
                  <a:pt x="96721" y="23168"/>
                </a:cubicBezTo>
                <a:cubicBezTo>
                  <a:pt x="96721" y="23073"/>
                  <a:pt x="96969" y="23149"/>
                  <a:pt x="97064" y="23130"/>
                </a:cubicBezTo>
                <a:cubicBezTo>
                  <a:pt x="97159" y="23149"/>
                  <a:pt x="97121" y="23263"/>
                  <a:pt x="97121" y="23339"/>
                </a:cubicBezTo>
                <a:cubicBezTo>
                  <a:pt x="97882" y="23434"/>
                  <a:pt x="98243" y="23377"/>
                  <a:pt x="98985" y="23586"/>
                </a:cubicBezTo>
                <a:cubicBezTo>
                  <a:pt x="98852" y="23396"/>
                  <a:pt x="98985" y="23491"/>
                  <a:pt x="99194" y="23434"/>
                </a:cubicBezTo>
                <a:cubicBezTo>
                  <a:pt x="99137" y="23491"/>
                  <a:pt x="99042" y="23491"/>
                  <a:pt x="99061" y="23586"/>
                </a:cubicBezTo>
                <a:cubicBezTo>
                  <a:pt x="99365" y="23643"/>
                  <a:pt x="99251" y="23358"/>
                  <a:pt x="99384" y="23282"/>
                </a:cubicBezTo>
                <a:cubicBezTo>
                  <a:pt x="99384" y="23453"/>
                  <a:pt x="99498" y="23320"/>
                  <a:pt x="99517" y="23548"/>
                </a:cubicBezTo>
                <a:cubicBezTo>
                  <a:pt x="99536" y="23491"/>
                  <a:pt x="99784" y="23339"/>
                  <a:pt x="99860" y="23491"/>
                </a:cubicBezTo>
                <a:cubicBezTo>
                  <a:pt x="100031" y="23472"/>
                  <a:pt x="99765" y="23396"/>
                  <a:pt x="99860" y="23282"/>
                </a:cubicBezTo>
                <a:cubicBezTo>
                  <a:pt x="100050" y="23396"/>
                  <a:pt x="100069" y="23624"/>
                  <a:pt x="100449" y="23586"/>
                </a:cubicBezTo>
                <a:cubicBezTo>
                  <a:pt x="100449" y="23510"/>
                  <a:pt x="100430" y="23453"/>
                  <a:pt x="100525" y="23434"/>
                </a:cubicBezTo>
                <a:cubicBezTo>
                  <a:pt x="100430" y="23282"/>
                  <a:pt x="100221" y="23529"/>
                  <a:pt x="100126" y="23377"/>
                </a:cubicBezTo>
                <a:cubicBezTo>
                  <a:pt x="100487" y="23263"/>
                  <a:pt x="100773" y="23377"/>
                  <a:pt x="101115" y="23377"/>
                </a:cubicBezTo>
                <a:cubicBezTo>
                  <a:pt x="100982" y="23548"/>
                  <a:pt x="100582" y="23339"/>
                  <a:pt x="100525" y="23434"/>
                </a:cubicBezTo>
                <a:cubicBezTo>
                  <a:pt x="100754" y="23567"/>
                  <a:pt x="101362" y="23586"/>
                  <a:pt x="101781" y="23529"/>
                </a:cubicBezTo>
                <a:cubicBezTo>
                  <a:pt x="101800" y="23396"/>
                  <a:pt x="101362" y="23586"/>
                  <a:pt x="101381" y="23434"/>
                </a:cubicBezTo>
                <a:cubicBezTo>
                  <a:pt x="101400" y="23358"/>
                  <a:pt x="101705" y="23491"/>
                  <a:pt x="101914" y="23434"/>
                </a:cubicBezTo>
                <a:cubicBezTo>
                  <a:pt x="101838" y="23548"/>
                  <a:pt x="102427" y="23738"/>
                  <a:pt x="102313" y="23491"/>
                </a:cubicBezTo>
                <a:lnTo>
                  <a:pt x="102580" y="23491"/>
                </a:lnTo>
                <a:cubicBezTo>
                  <a:pt x="102542" y="23548"/>
                  <a:pt x="102427" y="23548"/>
                  <a:pt x="102447" y="23643"/>
                </a:cubicBezTo>
                <a:cubicBezTo>
                  <a:pt x="102580" y="23624"/>
                  <a:pt x="102846" y="23719"/>
                  <a:pt x="102770" y="23548"/>
                </a:cubicBezTo>
                <a:cubicBezTo>
                  <a:pt x="102903" y="23700"/>
                  <a:pt x="102789" y="23624"/>
                  <a:pt x="103112" y="23643"/>
                </a:cubicBezTo>
                <a:cubicBezTo>
                  <a:pt x="104253" y="23681"/>
                  <a:pt x="106022" y="23967"/>
                  <a:pt x="107297" y="24005"/>
                </a:cubicBezTo>
                <a:cubicBezTo>
                  <a:pt x="107278" y="23909"/>
                  <a:pt x="107183" y="23890"/>
                  <a:pt x="107031" y="23909"/>
                </a:cubicBezTo>
                <a:cubicBezTo>
                  <a:pt x="107145" y="23776"/>
                  <a:pt x="107430" y="23967"/>
                  <a:pt x="107696" y="23909"/>
                </a:cubicBezTo>
                <a:cubicBezTo>
                  <a:pt x="107221" y="23986"/>
                  <a:pt x="107677" y="24043"/>
                  <a:pt x="108020" y="24062"/>
                </a:cubicBezTo>
                <a:cubicBezTo>
                  <a:pt x="108001" y="23967"/>
                  <a:pt x="108077" y="23967"/>
                  <a:pt x="108153" y="23948"/>
                </a:cubicBezTo>
                <a:cubicBezTo>
                  <a:pt x="108172" y="23852"/>
                  <a:pt x="108077" y="23852"/>
                  <a:pt x="108096" y="23738"/>
                </a:cubicBezTo>
                <a:cubicBezTo>
                  <a:pt x="107506" y="23681"/>
                  <a:pt x="106954" y="23776"/>
                  <a:pt x="106498" y="23548"/>
                </a:cubicBezTo>
                <a:cubicBezTo>
                  <a:pt x="104938" y="23548"/>
                  <a:pt x="103074" y="23187"/>
                  <a:pt x="101857" y="23225"/>
                </a:cubicBezTo>
                <a:cubicBezTo>
                  <a:pt x="101153" y="22920"/>
                  <a:pt x="100297" y="23073"/>
                  <a:pt x="99593" y="22920"/>
                </a:cubicBezTo>
                <a:cubicBezTo>
                  <a:pt x="99936" y="23054"/>
                  <a:pt x="99346" y="23073"/>
                  <a:pt x="99384" y="22863"/>
                </a:cubicBezTo>
                <a:cubicBezTo>
                  <a:pt x="98661" y="22901"/>
                  <a:pt x="97615" y="22882"/>
                  <a:pt x="97140" y="22711"/>
                </a:cubicBezTo>
                <a:cubicBezTo>
                  <a:pt x="96835" y="22806"/>
                  <a:pt x="96113" y="22426"/>
                  <a:pt x="95941" y="22768"/>
                </a:cubicBezTo>
                <a:close/>
                <a:moveTo>
                  <a:pt x="90692" y="22806"/>
                </a:moveTo>
                <a:cubicBezTo>
                  <a:pt x="90597" y="22825"/>
                  <a:pt x="90635" y="22939"/>
                  <a:pt x="90616" y="23016"/>
                </a:cubicBezTo>
                <a:cubicBezTo>
                  <a:pt x="90787" y="23035"/>
                  <a:pt x="90901" y="22996"/>
                  <a:pt x="90882" y="22863"/>
                </a:cubicBezTo>
                <a:cubicBezTo>
                  <a:pt x="90787" y="22863"/>
                  <a:pt x="90692" y="22863"/>
                  <a:pt x="90692" y="22806"/>
                </a:cubicBezTo>
                <a:close/>
                <a:moveTo>
                  <a:pt x="86298" y="23073"/>
                </a:moveTo>
                <a:cubicBezTo>
                  <a:pt x="86165" y="23111"/>
                  <a:pt x="86127" y="23206"/>
                  <a:pt x="86108" y="23320"/>
                </a:cubicBezTo>
                <a:cubicBezTo>
                  <a:pt x="86317" y="23377"/>
                  <a:pt x="86203" y="23168"/>
                  <a:pt x="86374" y="23168"/>
                </a:cubicBezTo>
                <a:cubicBezTo>
                  <a:pt x="86374" y="23263"/>
                  <a:pt x="86469" y="23358"/>
                  <a:pt x="86564" y="23491"/>
                </a:cubicBezTo>
                <a:cubicBezTo>
                  <a:pt x="86754" y="23301"/>
                  <a:pt x="86811" y="23225"/>
                  <a:pt x="87097" y="23225"/>
                </a:cubicBezTo>
                <a:cubicBezTo>
                  <a:pt x="86887" y="23035"/>
                  <a:pt x="86545" y="23149"/>
                  <a:pt x="86298" y="23073"/>
                </a:cubicBezTo>
                <a:close/>
                <a:moveTo>
                  <a:pt x="85765" y="23073"/>
                </a:moveTo>
                <a:cubicBezTo>
                  <a:pt x="85537" y="23149"/>
                  <a:pt x="85632" y="23168"/>
                  <a:pt x="85309" y="23168"/>
                </a:cubicBezTo>
                <a:cubicBezTo>
                  <a:pt x="85347" y="23434"/>
                  <a:pt x="85765" y="23263"/>
                  <a:pt x="85765" y="23073"/>
                </a:cubicBezTo>
                <a:close/>
                <a:moveTo>
                  <a:pt x="77149" y="23282"/>
                </a:moveTo>
                <a:cubicBezTo>
                  <a:pt x="77358" y="23434"/>
                  <a:pt x="77491" y="23339"/>
                  <a:pt x="77738" y="23377"/>
                </a:cubicBezTo>
                <a:cubicBezTo>
                  <a:pt x="77643" y="23149"/>
                  <a:pt x="77434" y="23301"/>
                  <a:pt x="77149" y="23282"/>
                </a:cubicBezTo>
                <a:close/>
                <a:moveTo>
                  <a:pt x="76141" y="23225"/>
                </a:moveTo>
                <a:cubicBezTo>
                  <a:pt x="76198" y="23396"/>
                  <a:pt x="76521" y="23377"/>
                  <a:pt x="76673" y="23320"/>
                </a:cubicBezTo>
                <a:cubicBezTo>
                  <a:pt x="76578" y="23225"/>
                  <a:pt x="76274" y="23301"/>
                  <a:pt x="76141" y="23225"/>
                </a:cubicBezTo>
                <a:close/>
                <a:moveTo>
                  <a:pt x="77872" y="23377"/>
                </a:moveTo>
                <a:cubicBezTo>
                  <a:pt x="78157" y="23301"/>
                  <a:pt x="78233" y="23396"/>
                  <a:pt x="78594" y="23377"/>
                </a:cubicBezTo>
                <a:cubicBezTo>
                  <a:pt x="78480" y="23320"/>
                  <a:pt x="77929" y="23149"/>
                  <a:pt x="77872" y="23377"/>
                </a:cubicBezTo>
                <a:close/>
                <a:moveTo>
                  <a:pt x="78138" y="23434"/>
                </a:moveTo>
                <a:cubicBezTo>
                  <a:pt x="77891" y="23453"/>
                  <a:pt x="78233" y="23738"/>
                  <a:pt x="77815" y="23681"/>
                </a:cubicBezTo>
                <a:cubicBezTo>
                  <a:pt x="77853" y="23472"/>
                  <a:pt x="77491" y="23795"/>
                  <a:pt x="77282" y="23643"/>
                </a:cubicBezTo>
                <a:cubicBezTo>
                  <a:pt x="77377" y="23491"/>
                  <a:pt x="77491" y="23624"/>
                  <a:pt x="77605" y="23529"/>
                </a:cubicBezTo>
                <a:cubicBezTo>
                  <a:pt x="77396" y="23377"/>
                  <a:pt x="76997" y="23605"/>
                  <a:pt x="76806" y="23491"/>
                </a:cubicBezTo>
                <a:cubicBezTo>
                  <a:pt x="77016" y="23567"/>
                  <a:pt x="76883" y="23662"/>
                  <a:pt x="76616" y="23643"/>
                </a:cubicBezTo>
                <a:cubicBezTo>
                  <a:pt x="76635" y="23738"/>
                  <a:pt x="77016" y="23833"/>
                  <a:pt x="77073" y="23643"/>
                </a:cubicBezTo>
                <a:cubicBezTo>
                  <a:pt x="77206" y="23643"/>
                  <a:pt x="77111" y="23814"/>
                  <a:pt x="77206" y="23852"/>
                </a:cubicBezTo>
                <a:cubicBezTo>
                  <a:pt x="77586" y="23586"/>
                  <a:pt x="78271" y="23852"/>
                  <a:pt x="78594" y="23738"/>
                </a:cubicBezTo>
                <a:cubicBezTo>
                  <a:pt x="78556" y="23624"/>
                  <a:pt x="78233" y="23719"/>
                  <a:pt x="78081" y="23681"/>
                </a:cubicBezTo>
                <a:cubicBezTo>
                  <a:pt x="78252" y="23643"/>
                  <a:pt x="78366" y="23510"/>
                  <a:pt x="78138" y="23434"/>
                </a:cubicBezTo>
                <a:close/>
                <a:moveTo>
                  <a:pt x="94077" y="23643"/>
                </a:moveTo>
                <a:cubicBezTo>
                  <a:pt x="94230" y="23814"/>
                  <a:pt x="94553" y="23624"/>
                  <a:pt x="94800" y="23643"/>
                </a:cubicBezTo>
                <a:cubicBezTo>
                  <a:pt x="94515" y="23472"/>
                  <a:pt x="94420" y="23586"/>
                  <a:pt x="94077" y="23643"/>
                </a:cubicBezTo>
                <a:close/>
                <a:moveTo>
                  <a:pt x="80135" y="23529"/>
                </a:moveTo>
                <a:cubicBezTo>
                  <a:pt x="80249" y="23605"/>
                  <a:pt x="80439" y="23643"/>
                  <a:pt x="80668" y="23643"/>
                </a:cubicBezTo>
                <a:cubicBezTo>
                  <a:pt x="80706" y="23434"/>
                  <a:pt x="80287" y="23567"/>
                  <a:pt x="80135" y="23529"/>
                </a:cubicBezTo>
                <a:close/>
                <a:moveTo>
                  <a:pt x="78994" y="23643"/>
                </a:moveTo>
                <a:cubicBezTo>
                  <a:pt x="78975" y="23567"/>
                  <a:pt x="78842" y="23586"/>
                  <a:pt x="78728" y="23586"/>
                </a:cubicBezTo>
                <a:cubicBezTo>
                  <a:pt x="78785" y="23681"/>
                  <a:pt x="78747" y="23871"/>
                  <a:pt x="78994" y="23738"/>
                </a:cubicBezTo>
                <a:cubicBezTo>
                  <a:pt x="78956" y="23700"/>
                  <a:pt x="78918" y="23643"/>
                  <a:pt x="78994" y="23643"/>
                </a:cubicBezTo>
                <a:close/>
                <a:moveTo>
                  <a:pt x="76540" y="23586"/>
                </a:moveTo>
                <a:cubicBezTo>
                  <a:pt x="76331" y="23643"/>
                  <a:pt x="76236" y="23624"/>
                  <a:pt x="75874" y="23643"/>
                </a:cubicBezTo>
                <a:cubicBezTo>
                  <a:pt x="76046" y="23738"/>
                  <a:pt x="76483" y="23814"/>
                  <a:pt x="76540" y="23586"/>
                </a:cubicBezTo>
                <a:close/>
                <a:moveTo>
                  <a:pt x="100259" y="23643"/>
                </a:moveTo>
                <a:cubicBezTo>
                  <a:pt x="100240" y="23757"/>
                  <a:pt x="100031" y="23814"/>
                  <a:pt x="99860" y="23681"/>
                </a:cubicBezTo>
                <a:cubicBezTo>
                  <a:pt x="99974" y="23795"/>
                  <a:pt x="99860" y="23814"/>
                  <a:pt x="99860" y="23948"/>
                </a:cubicBezTo>
                <a:cubicBezTo>
                  <a:pt x="100031" y="23795"/>
                  <a:pt x="100621" y="24081"/>
                  <a:pt x="100449" y="23852"/>
                </a:cubicBezTo>
                <a:cubicBezTo>
                  <a:pt x="100849" y="23967"/>
                  <a:pt x="100868" y="23776"/>
                  <a:pt x="100925" y="24005"/>
                </a:cubicBezTo>
                <a:cubicBezTo>
                  <a:pt x="101343" y="23986"/>
                  <a:pt x="101591" y="23871"/>
                  <a:pt x="101914" y="23948"/>
                </a:cubicBezTo>
                <a:cubicBezTo>
                  <a:pt x="102009" y="23928"/>
                  <a:pt x="101895" y="23871"/>
                  <a:pt x="101914" y="23795"/>
                </a:cubicBezTo>
                <a:cubicBezTo>
                  <a:pt x="101457" y="23776"/>
                  <a:pt x="100792" y="23833"/>
                  <a:pt x="100259" y="23643"/>
                </a:cubicBezTo>
                <a:close/>
                <a:moveTo>
                  <a:pt x="100925" y="24043"/>
                </a:moveTo>
                <a:cubicBezTo>
                  <a:pt x="101077" y="24271"/>
                  <a:pt x="100735" y="24100"/>
                  <a:pt x="100659" y="24252"/>
                </a:cubicBezTo>
                <a:cubicBezTo>
                  <a:pt x="100563" y="24252"/>
                  <a:pt x="100601" y="24157"/>
                  <a:pt x="100582" y="24100"/>
                </a:cubicBezTo>
                <a:cubicBezTo>
                  <a:pt x="100430" y="24252"/>
                  <a:pt x="100430" y="24233"/>
                  <a:pt x="100183" y="24252"/>
                </a:cubicBezTo>
                <a:cubicBezTo>
                  <a:pt x="100069" y="24024"/>
                  <a:pt x="100449" y="24195"/>
                  <a:pt x="100392" y="24005"/>
                </a:cubicBezTo>
                <a:cubicBezTo>
                  <a:pt x="100240" y="24119"/>
                  <a:pt x="99746" y="23948"/>
                  <a:pt x="99860" y="24252"/>
                </a:cubicBezTo>
                <a:cubicBezTo>
                  <a:pt x="100069" y="24157"/>
                  <a:pt x="100164" y="24119"/>
                  <a:pt x="100050" y="24366"/>
                </a:cubicBezTo>
                <a:cubicBezTo>
                  <a:pt x="100563" y="24366"/>
                  <a:pt x="101134" y="24138"/>
                  <a:pt x="101324" y="24423"/>
                </a:cubicBezTo>
                <a:cubicBezTo>
                  <a:pt x="101476" y="24404"/>
                  <a:pt x="101591" y="24347"/>
                  <a:pt x="101724" y="24309"/>
                </a:cubicBezTo>
                <a:cubicBezTo>
                  <a:pt x="101743" y="24233"/>
                  <a:pt x="101457" y="24176"/>
                  <a:pt x="101648" y="24157"/>
                </a:cubicBezTo>
                <a:cubicBezTo>
                  <a:pt x="101629" y="24081"/>
                  <a:pt x="101476" y="24119"/>
                  <a:pt x="101381" y="24100"/>
                </a:cubicBezTo>
                <a:cubicBezTo>
                  <a:pt x="101400" y="24138"/>
                  <a:pt x="101457" y="24157"/>
                  <a:pt x="101457" y="24214"/>
                </a:cubicBezTo>
                <a:cubicBezTo>
                  <a:pt x="101210" y="24195"/>
                  <a:pt x="101267" y="24157"/>
                  <a:pt x="101058" y="24214"/>
                </a:cubicBezTo>
                <a:cubicBezTo>
                  <a:pt x="101058" y="24100"/>
                  <a:pt x="101229" y="24138"/>
                  <a:pt x="101191" y="24005"/>
                </a:cubicBezTo>
                <a:cubicBezTo>
                  <a:pt x="101115" y="24043"/>
                  <a:pt x="101039" y="24062"/>
                  <a:pt x="100925" y="24043"/>
                </a:cubicBezTo>
                <a:close/>
                <a:moveTo>
                  <a:pt x="79602" y="23643"/>
                </a:moveTo>
                <a:cubicBezTo>
                  <a:pt x="79488" y="23624"/>
                  <a:pt x="79469" y="23681"/>
                  <a:pt x="79469" y="23738"/>
                </a:cubicBezTo>
                <a:cubicBezTo>
                  <a:pt x="79412" y="23719"/>
                  <a:pt x="79355" y="23681"/>
                  <a:pt x="79260" y="23681"/>
                </a:cubicBezTo>
                <a:cubicBezTo>
                  <a:pt x="79203" y="23871"/>
                  <a:pt x="79526" y="23757"/>
                  <a:pt x="79660" y="23795"/>
                </a:cubicBezTo>
                <a:cubicBezTo>
                  <a:pt x="79622" y="23757"/>
                  <a:pt x="79602" y="23700"/>
                  <a:pt x="79602" y="23643"/>
                </a:cubicBezTo>
                <a:close/>
                <a:moveTo>
                  <a:pt x="98452" y="23681"/>
                </a:moveTo>
                <a:cubicBezTo>
                  <a:pt x="98395" y="23719"/>
                  <a:pt x="97273" y="23662"/>
                  <a:pt x="97920" y="23738"/>
                </a:cubicBezTo>
                <a:cubicBezTo>
                  <a:pt x="98034" y="23757"/>
                  <a:pt x="98471" y="23909"/>
                  <a:pt x="98452" y="23681"/>
                </a:cubicBezTo>
                <a:close/>
                <a:moveTo>
                  <a:pt x="80268" y="23738"/>
                </a:moveTo>
                <a:cubicBezTo>
                  <a:pt x="80953" y="23833"/>
                  <a:pt x="81543" y="23871"/>
                  <a:pt x="82113" y="23852"/>
                </a:cubicBezTo>
                <a:cubicBezTo>
                  <a:pt x="82265" y="23833"/>
                  <a:pt x="82646" y="23967"/>
                  <a:pt x="82646" y="23738"/>
                </a:cubicBezTo>
                <a:cubicBezTo>
                  <a:pt x="81752" y="23890"/>
                  <a:pt x="81124" y="23681"/>
                  <a:pt x="80249" y="23738"/>
                </a:cubicBezTo>
                <a:close/>
                <a:moveTo>
                  <a:pt x="84453" y="23948"/>
                </a:moveTo>
                <a:cubicBezTo>
                  <a:pt x="84586" y="23948"/>
                  <a:pt x="84662" y="23986"/>
                  <a:pt x="84643" y="24100"/>
                </a:cubicBezTo>
                <a:cubicBezTo>
                  <a:pt x="84776" y="24081"/>
                  <a:pt x="84776" y="24024"/>
                  <a:pt x="84719" y="23948"/>
                </a:cubicBezTo>
                <a:cubicBezTo>
                  <a:pt x="85004" y="23948"/>
                  <a:pt x="84985" y="24024"/>
                  <a:pt x="85176" y="23948"/>
                </a:cubicBezTo>
                <a:cubicBezTo>
                  <a:pt x="85328" y="23986"/>
                  <a:pt x="85100" y="24024"/>
                  <a:pt x="85252" y="24100"/>
                </a:cubicBezTo>
                <a:cubicBezTo>
                  <a:pt x="85594" y="24138"/>
                  <a:pt x="85632" y="24100"/>
                  <a:pt x="85974" y="24157"/>
                </a:cubicBezTo>
                <a:cubicBezTo>
                  <a:pt x="85879" y="24081"/>
                  <a:pt x="85879" y="23948"/>
                  <a:pt x="86108" y="24005"/>
                </a:cubicBezTo>
                <a:cubicBezTo>
                  <a:pt x="86146" y="23643"/>
                  <a:pt x="85708" y="23909"/>
                  <a:pt x="85575" y="23738"/>
                </a:cubicBezTo>
                <a:cubicBezTo>
                  <a:pt x="85556" y="23833"/>
                  <a:pt x="85632" y="23833"/>
                  <a:pt x="85651" y="23890"/>
                </a:cubicBezTo>
                <a:cubicBezTo>
                  <a:pt x="85404" y="23833"/>
                  <a:pt x="84852" y="24043"/>
                  <a:pt x="84909" y="23738"/>
                </a:cubicBezTo>
                <a:cubicBezTo>
                  <a:pt x="84358" y="23967"/>
                  <a:pt x="83654" y="23681"/>
                  <a:pt x="83121" y="23738"/>
                </a:cubicBezTo>
                <a:cubicBezTo>
                  <a:pt x="83064" y="23948"/>
                  <a:pt x="83312" y="23909"/>
                  <a:pt x="83312" y="24043"/>
                </a:cubicBezTo>
                <a:cubicBezTo>
                  <a:pt x="83464" y="24024"/>
                  <a:pt x="83464" y="23967"/>
                  <a:pt x="83388" y="23890"/>
                </a:cubicBezTo>
                <a:cubicBezTo>
                  <a:pt x="83730" y="23890"/>
                  <a:pt x="83958" y="24024"/>
                  <a:pt x="84053" y="24043"/>
                </a:cubicBezTo>
                <a:cubicBezTo>
                  <a:pt x="83920" y="23795"/>
                  <a:pt x="84567" y="24252"/>
                  <a:pt x="84453" y="23948"/>
                </a:cubicBezTo>
                <a:close/>
                <a:moveTo>
                  <a:pt x="92080" y="23852"/>
                </a:moveTo>
                <a:cubicBezTo>
                  <a:pt x="92061" y="23719"/>
                  <a:pt x="91757" y="23814"/>
                  <a:pt x="91624" y="23795"/>
                </a:cubicBezTo>
                <a:cubicBezTo>
                  <a:pt x="91643" y="24081"/>
                  <a:pt x="91262" y="23776"/>
                  <a:pt x="91224" y="24043"/>
                </a:cubicBezTo>
                <a:cubicBezTo>
                  <a:pt x="91167" y="23833"/>
                  <a:pt x="90749" y="23890"/>
                  <a:pt x="90482" y="24005"/>
                </a:cubicBezTo>
                <a:cubicBezTo>
                  <a:pt x="89684" y="23814"/>
                  <a:pt x="89227" y="23967"/>
                  <a:pt x="88295" y="23852"/>
                </a:cubicBezTo>
                <a:cubicBezTo>
                  <a:pt x="88143" y="24062"/>
                  <a:pt x="88352" y="24043"/>
                  <a:pt x="88162" y="24100"/>
                </a:cubicBezTo>
                <a:cubicBezTo>
                  <a:pt x="88200" y="24233"/>
                  <a:pt x="88637" y="24252"/>
                  <a:pt x="88752" y="24100"/>
                </a:cubicBezTo>
                <a:cubicBezTo>
                  <a:pt x="88866" y="24119"/>
                  <a:pt x="88732" y="24176"/>
                  <a:pt x="88752" y="24252"/>
                </a:cubicBezTo>
                <a:cubicBezTo>
                  <a:pt x="89474" y="24233"/>
                  <a:pt x="90768" y="24404"/>
                  <a:pt x="91224" y="24309"/>
                </a:cubicBezTo>
                <a:cubicBezTo>
                  <a:pt x="90635" y="24176"/>
                  <a:pt x="90520" y="24252"/>
                  <a:pt x="90083" y="24214"/>
                </a:cubicBezTo>
                <a:cubicBezTo>
                  <a:pt x="90920" y="24062"/>
                  <a:pt x="91167" y="24214"/>
                  <a:pt x="92023" y="24157"/>
                </a:cubicBezTo>
                <a:cubicBezTo>
                  <a:pt x="92080" y="24005"/>
                  <a:pt x="91871" y="24062"/>
                  <a:pt x="91757" y="24043"/>
                </a:cubicBezTo>
                <a:cubicBezTo>
                  <a:pt x="91852" y="23948"/>
                  <a:pt x="91738" y="23986"/>
                  <a:pt x="91757" y="23852"/>
                </a:cubicBezTo>
                <a:cubicBezTo>
                  <a:pt x="91890" y="23814"/>
                  <a:pt x="91871" y="23909"/>
                  <a:pt x="91890" y="24005"/>
                </a:cubicBezTo>
                <a:cubicBezTo>
                  <a:pt x="92004" y="23986"/>
                  <a:pt x="91928" y="23833"/>
                  <a:pt x="92080" y="23852"/>
                </a:cubicBezTo>
                <a:close/>
                <a:moveTo>
                  <a:pt x="87306" y="24100"/>
                </a:moveTo>
                <a:cubicBezTo>
                  <a:pt x="87420" y="23928"/>
                  <a:pt x="87534" y="24195"/>
                  <a:pt x="87705" y="24157"/>
                </a:cubicBezTo>
                <a:cubicBezTo>
                  <a:pt x="87610" y="24005"/>
                  <a:pt x="87915" y="24005"/>
                  <a:pt x="87839" y="24157"/>
                </a:cubicBezTo>
                <a:cubicBezTo>
                  <a:pt x="87991" y="24062"/>
                  <a:pt x="87839" y="23776"/>
                  <a:pt x="87629" y="23795"/>
                </a:cubicBezTo>
                <a:cubicBezTo>
                  <a:pt x="87648" y="23871"/>
                  <a:pt x="87743" y="23871"/>
                  <a:pt x="87762" y="23948"/>
                </a:cubicBezTo>
                <a:cubicBezTo>
                  <a:pt x="87743" y="24024"/>
                  <a:pt x="87439" y="23909"/>
                  <a:pt x="87230" y="23948"/>
                </a:cubicBezTo>
                <a:lnTo>
                  <a:pt x="87230" y="24157"/>
                </a:lnTo>
                <a:lnTo>
                  <a:pt x="87496" y="24157"/>
                </a:lnTo>
                <a:cubicBezTo>
                  <a:pt x="87496" y="24100"/>
                  <a:pt x="87382" y="24119"/>
                  <a:pt x="87306" y="24100"/>
                </a:cubicBezTo>
                <a:close/>
                <a:moveTo>
                  <a:pt x="102104" y="23890"/>
                </a:moveTo>
                <a:cubicBezTo>
                  <a:pt x="102199" y="24024"/>
                  <a:pt x="102104" y="23986"/>
                  <a:pt x="102180" y="24157"/>
                </a:cubicBezTo>
                <a:cubicBezTo>
                  <a:pt x="102009" y="24176"/>
                  <a:pt x="102028" y="24062"/>
                  <a:pt x="101838" y="24100"/>
                </a:cubicBezTo>
                <a:cubicBezTo>
                  <a:pt x="101895" y="24252"/>
                  <a:pt x="101743" y="24233"/>
                  <a:pt x="101781" y="24366"/>
                </a:cubicBezTo>
                <a:cubicBezTo>
                  <a:pt x="102104" y="24271"/>
                  <a:pt x="102580" y="24518"/>
                  <a:pt x="102979" y="24461"/>
                </a:cubicBezTo>
                <a:cubicBezTo>
                  <a:pt x="103169" y="24442"/>
                  <a:pt x="103283" y="24480"/>
                  <a:pt x="103645" y="24518"/>
                </a:cubicBezTo>
                <a:cubicBezTo>
                  <a:pt x="103645" y="24518"/>
                  <a:pt x="104881" y="24252"/>
                  <a:pt x="104634" y="24670"/>
                </a:cubicBezTo>
                <a:cubicBezTo>
                  <a:pt x="104843" y="24708"/>
                  <a:pt x="104881" y="24632"/>
                  <a:pt x="104957" y="24575"/>
                </a:cubicBezTo>
                <a:cubicBezTo>
                  <a:pt x="104919" y="24480"/>
                  <a:pt x="104843" y="24556"/>
                  <a:pt x="104767" y="24575"/>
                </a:cubicBezTo>
                <a:cubicBezTo>
                  <a:pt x="104767" y="24328"/>
                  <a:pt x="104995" y="24575"/>
                  <a:pt x="105166" y="24518"/>
                </a:cubicBezTo>
                <a:cubicBezTo>
                  <a:pt x="105186" y="24575"/>
                  <a:pt x="105147" y="24613"/>
                  <a:pt x="105090" y="24613"/>
                </a:cubicBezTo>
                <a:cubicBezTo>
                  <a:pt x="105300" y="24499"/>
                  <a:pt x="106079" y="24632"/>
                  <a:pt x="106555" y="24518"/>
                </a:cubicBezTo>
                <a:cubicBezTo>
                  <a:pt x="106650" y="24537"/>
                  <a:pt x="106688" y="24575"/>
                  <a:pt x="106688" y="24670"/>
                </a:cubicBezTo>
                <a:lnTo>
                  <a:pt x="107354" y="24670"/>
                </a:lnTo>
                <a:cubicBezTo>
                  <a:pt x="107221" y="24385"/>
                  <a:pt x="106251" y="24632"/>
                  <a:pt x="106422" y="24309"/>
                </a:cubicBezTo>
                <a:cubicBezTo>
                  <a:pt x="106270" y="24366"/>
                  <a:pt x="106213" y="24480"/>
                  <a:pt x="105965" y="24461"/>
                </a:cubicBezTo>
                <a:cubicBezTo>
                  <a:pt x="106060" y="24328"/>
                  <a:pt x="106003" y="24290"/>
                  <a:pt x="105889" y="24404"/>
                </a:cubicBezTo>
                <a:cubicBezTo>
                  <a:pt x="105661" y="24404"/>
                  <a:pt x="106041" y="24233"/>
                  <a:pt x="105832" y="24252"/>
                </a:cubicBezTo>
                <a:cubicBezTo>
                  <a:pt x="105509" y="24233"/>
                  <a:pt x="105756" y="24328"/>
                  <a:pt x="105623" y="24404"/>
                </a:cubicBezTo>
                <a:cubicBezTo>
                  <a:pt x="104881" y="24366"/>
                  <a:pt x="104482" y="24252"/>
                  <a:pt x="103778" y="24252"/>
                </a:cubicBezTo>
                <a:cubicBezTo>
                  <a:pt x="104482" y="24138"/>
                  <a:pt x="105128" y="24252"/>
                  <a:pt x="105965" y="24252"/>
                </a:cubicBezTo>
                <a:cubicBezTo>
                  <a:pt x="106079" y="24062"/>
                  <a:pt x="105147" y="24024"/>
                  <a:pt x="105033" y="24157"/>
                </a:cubicBezTo>
                <a:cubicBezTo>
                  <a:pt x="104234" y="23928"/>
                  <a:pt x="103797" y="24024"/>
                  <a:pt x="102903" y="23948"/>
                </a:cubicBezTo>
                <a:cubicBezTo>
                  <a:pt x="102941" y="24119"/>
                  <a:pt x="102846" y="24176"/>
                  <a:pt x="102637" y="24157"/>
                </a:cubicBezTo>
                <a:cubicBezTo>
                  <a:pt x="102713" y="24081"/>
                  <a:pt x="102922" y="24100"/>
                  <a:pt x="102846" y="23890"/>
                </a:cubicBezTo>
                <a:lnTo>
                  <a:pt x="102580" y="23890"/>
                </a:lnTo>
                <a:cubicBezTo>
                  <a:pt x="102827" y="24024"/>
                  <a:pt x="102275" y="23967"/>
                  <a:pt x="102104" y="23890"/>
                </a:cubicBezTo>
                <a:close/>
                <a:moveTo>
                  <a:pt x="86564" y="23948"/>
                </a:moveTo>
                <a:cubicBezTo>
                  <a:pt x="86754" y="24119"/>
                  <a:pt x="86945" y="23967"/>
                  <a:pt x="87173" y="24043"/>
                </a:cubicBezTo>
                <a:cubicBezTo>
                  <a:pt x="87192" y="23833"/>
                  <a:pt x="86754" y="23986"/>
                  <a:pt x="86564" y="23948"/>
                </a:cubicBezTo>
                <a:close/>
                <a:moveTo>
                  <a:pt x="5136" y="24252"/>
                </a:moveTo>
                <a:cubicBezTo>
                  <a:pt x="5364" y="24480"/>
                  <a:pt x="5802" y="24309"/>
                  <a:pt x="5935" y="24157"/>
                </a:cubicBezTo>
                <a:cubicBezTo>
                  <a:pt x="5821" y="23909"/>
                  <a:pt x="5117" y="23948"/>
                  <a:pt x="5136" y="24252"/>
                </a:cubicBezTo>
                <a:close/>
                <a:moveTo>
                  <a:pt x="92689" y="24214"/>
                </a:moveTo>
                <a:cubicBezTo>
                  <a:pt x="92461" y="24404"/>
                  <a:pt x="91605" y="24005"/>
                  <a:pt x="91281" y="24366"/>
                </a:cubicBezTo>
                <a:cubicBezTo>
                  <a:pt x="91719" y="24366"/>
                  <a:pt x="92365" y="24423"/>
                  <a:pt x="92822" y="24461"/>
                </a:cubicBezTo>
                <a:cubicBezTo>
                  <a:pt x="93202" y="24499"/>
                  <a:pt x="94210" y="24442"/>
                  <a:pt x="93545" y="24404"/>
                </a:cubicBezTo>
                <a:cubicBezTo>
                  <a:pt x="93240" y="24290"/>
                  <a:pt x="92765" y="24366"/>
                  <a:pt x="92689" y="24195"/>
                </a:cubicBezTo>
                <a:close/>
                <a:moveTo>
                  <a:pt x="85708" y="24518"/>
                </a:moveTo>
                <a:cubicBezTo>
                  <a:pt x="85556" y="24746"/>
                  <a:pt x="85176" y="24404"/>
                  <a:pt x="85309" y="24613"/>
                </a:cubicBezTo>
                <a:cubicBezTo>
                  <a:pt x="85157" y="24651"/>
                  <a:pt x="85176" y="24537"/>
                  <a:pt x="85176" y="24461"/>
                </a:cubicBezTo>
                <a:cubicBezTo>
                  <a:pt x="84567" y="24385"/>
                  <a:pt x="84358" y="24613"/>
                  <a:pt x="83787" y="24575"/>
                </a:cubicBezTo>
                <a:cubicBezTo>
                  <a:pt x="84034" y="24994"/>
                  <a:pt x="84871" y="24480"/>
                  <a:pt x="85233" y="24880"/>
                </a:cubicBezTo>
                <a:cubicBezTo>
                  <a:pt x="85480" y="24956"/>
                  <a:pt x="85290" y="24708"/>
                  <a:pt x="85442" y="24727"/>
                </a:cubicBezTo>
                <a:cubicBezTo>
                  <a:pt x="85575" y="24880"/>
                  <a:pt x="85955" y="24765"/>
                  <a:pt x="86374" y="24727"/>
                </a:cubicBezTo>
                <a:cubicBezTo>
                  <a:pt x="86051" y="24537"/>
                  <a:pt x="85993" y="24822"/>
                  <a:pt x="85708" y="24518"/>
                </a:cubicBezTo>
                <a:close/>
                <a:moveTo>
                  <a:pt x="100183" y="25032"/>
                </a:moveTo>
                <a:cubicBezTo>
                  <a:pt x="100069" y="24937"/>
                  <a:pt x="100221" y="24937"/>
                  <a:pt x="100183" y="24765"/>
                </a:cubicBezTo>
                <a:cubicBezTo>
                  <a:pt x="99974" y="24803"/>
                  <a:pt x="99879" y="24746"/>
                  <a:pt x="99727" y="24727"/>
                </a:cubicBezTo>
                <a:cubicBezTo>
                  <a:pt x="99822" y="24899"/>
                  <a:pt x="99936" y="24880"/>
                  <a:pt x="100183" y="25032"/>
                </a:cubicBezTo>
                <a:close/>
                <a:moveTo>
                  <a:pt x="85385" y="24975"/>
                </a:moveTo>
                <a:cubicBezTo>
                  <a:pt x="85195" y="24841"/>
                  <a:pt x="84871" y="24918"/>
                  <a:pt x="84852" y="24765"/>
                </a:cubicBezTo>
                <a:cubicBezTo>
                  <a:pt x="84681" y="24880"/>
                  <a:pt x="84795" y="24994"/>
                  <a:pt x="84453" y="24880"/>
                </a:cubicBezTo>
                <a:cubicBezTo>
                  <a:pt x="84415" y="24994"/>
                  <a:pt x="84643" y="24937"/>
                  <a:pt x="84643" y="25032"/>
                </a:cubicBezTo>
                <a:cubicBezTo>
                  <a:pt x="84871" y="24822"/>
                  <a:pt x="85023" y="25127"/>
                  <a:pt x="85366" y="24975"/>
                </a:cubicBezTo>
                <a:close/>
                <a:moveTo>
                  <a:pt x="114924" y="24880"/>
                </a:moveTo>
                <a:cubicBezTo>
                  <a:pt x="114886" y="25089"/>
                  <a:pt x="115533" y="25032"/>
                  <a:pt x="115989" y="25089"/>
                </a:cubicBezTo>
                <a:cubicBezTo>
                  <a:pt x="115913" y="24937"/>
                  <a:pt x="115267" y="24975"/>
                  <a:pt x="114924" y="24880"/>
                </a:cubicBezTo>
                <a:close/>
                <a:moveTo>
                  <a:pt x="76084" y="25032"/>
                </a:moveTo>
                <a:lnTo>
                  <a:pt x="75741" y="25032"/>
                </a:lnTo>
                <a:cubicBezTo>
                  <a:pt x="75741" y="25089"/>
                  <a:pt x="75817" y="25070"/>
                  <a:pt x="75874" y="25089"/>
                </a:cubicBezTo>
                <a:cubicBezTo>
                  <a:pt x="75836" y="25127"/>
                  <a:pt x="75817" y="25165"/>
                  <a:pt x="75817" y="25241"/>
                </a:cubicBezTo>
                <a:cubicBezTo>
                  <a:pt x="75912" y="25184"/>
                  <a:pt x="76103" y="25203"/>
                  <a:pt x="76084" y="25032"/>
                </a:cubicBezTo>
                <a:close/>
                <a:moveTo>
                  <a:pt x="3881" y="26268"/>
                </a:moveTo>
                <a:cubicBezTo>
                  <a:pt x="3900" y="26173"/>
                  <a:pt x="4147" y="26230"/>
                  <a:pt x="4090" y="26059"/>
                </a:cubicBezTo>
                <a:cubicBezTo>
                  <a:pt x="3938" y="26097"/>
                  <a:pt x="3900" y="26040"/>
                  <a:pt x="3823" y="26021"/>
                </a:cubicBezTo>
                <a:cubicBezTo>
                  <a:pt x="4014" y="25869"/>
                  <a:pt x="4185" y="25602"/>
                  <a:pt x="4546" y="25450"/>
                </a:cubicBezTo>
                <a:cubicBezTo>
                  <a:pt x="4413" y="25051"/>
                  <a:pt x="3823" y="25412"/>
                  <a:pt x="3481" y="25450"/>
                </a:cubicBezTo>
                <a:cubicBezTo>
                  <a:pt x="3329" y="26287"/>
                  <a:pt x="4242" y="26896"/>
                  <a:pt x="5003" y="26534"/>
                </a:cubicBezTo>
                <a:cubicBezTo>
                  <a:pt x="4927" y="26344"/>
                  <a:pt x="4927" y="26306"/>
                  <a:pt x="4870" y="26173"/>
                </a:cubicBezTo>
                <a:cubicBezTo>
                  <a:pt x="4489" y="26211"/>
                  <a:pt x="4128" y="26230"/>
                  <a:pt x="3881" y="26268"/>
                </a:cubicBezTo>
                <a:close/>
                <a:moveTo>
                  <a:pt x="63130" y="25602"/>
                </a:moveTo>
                <a:cubicBezTo>
                  <a:pt x="63226" y="25735"/>
                  <a:pt x="63359" y="25697"/>
                  <a:pt x="63530" y="25659"/>
                </a:cubicBezTo>
                <a:cubicBezTo>
                  <a:pt x="63435" y="25526"/>
                  <a:pt x="63302" y="25564"/>
                  <a:pt x="63130" y="25602"/>
                </a:cubicBezTo>
                <a:close/>
                <a:moveTo>
                  <a:pt x="55560" y="25545"/>
                </a:moveTo>
                <a:cubicBezTo>
                  <a:pt x="55427" y="25564"/>
                  <a:pt x="55427" y="25697"/>
                  <a:pt x="55218" y="25659"/>
                </a:cubicBezTo>
                <a:cubicBezTo>
                  <a:pt x="55237" y="25716"/>
                  <a:pt x="55427" y="25678"/>
                  <a:pt x="55427" y="25754"/>
                </a:cubicBezTo>
                <a:cubicBezTo>
                  <a:pt x="55332" y="25812"/>
                  <a:pt x="55199" y="25774"/>
                  <a:pt x="55028" y="25754"/>
                </a:cubicBezTo>
                <a:cubicBezTo>
                  <a:pt x="55161" y="25793"/>
                  <a:pt x="55009" y="26059"/>
                  <a:pt x="54951" y="25907"/>
                </a:cubicBezTo>
                <a:cubicBezTo>
                  <a:pt x="54837" y="26192"/>
                  <a:pt x="55370" y="25926"/>
                  <a:pt x="55560" y="25850"/>
                </a:cubicBezTo>
                <a:cubicBezTo>
                  <a:pt x="55427" y="25774"/>
                  <a:pt x="55617" y="25735"/>
                  <a:pt x="55560" y="25545"/>
                </a:cubicBezTo>
                <a:close/>
                <a:moveTo>
                  <a:pt x="55617" y="25602"/>
                </a:moveTo>
                <a:cubicBezTo>
                  <a:pt x="55693" y="25793"/>
                  <a:pt x="56188" y="25735"/>
                  <a:pt x="55960" y="26021"/>
                </a:cubicBezTo>
                <a:cubicBezTo>
                  <a:pt x="56663" y="25926"/>
                  <a:pt x="55864" y="25602"/>
                  <a:pt x="55617" y="25602"/>
                </a:cubicBezTo>
                <a:close/>
                <a:moveTo>
                  <a:pt x="53240" y="25754"/>
                </a:moveTo>
                <a:cubicBezTo>
                  <a:pt x="53183" y="25678"/>
                  <a:pt x="53011" y="25678"/>
                  <a:pt x="52897" y="25659"/>
                </a:cubicBezTo>
                <a:cubicBezTo>
                  <a:pt x="52935" y="25793"/>
                  <a:pt x="52992" y="25831"/>
                  <a:pt x="52840" y="25907"/>
                </a:cubicBezTo>
                <a:cubicBezTo>
                  <a:pt x="53125" y="26078"/>
                  <a:pt x="52840" y="25678"/>
                  <a:pt x="53240" y="25754"/>
                </a:cubicBezTo>
                <a:close/>
                <a:moveTo>
                  <a:pt x="56816" y="25754"/>
                </a:moveTo>
                <a:cubicBezTo>
                  <a:pt x="56701" y="25735"/>
                  <a:pt x="56682" y="25812"/>
                  <a:pt x="56758" y="25812"/>
                </a:cubicBezTo>
                <a:cubicBezTo>
                  <a:pt x="56625" y="25983"/>
                  <a:pt x="56511" y="25716"/>
                  <a:pt x="56359" y="25754"/>
                </a:cubicBezTo>
                <a:lnTo>
                  <a:pt x="56359" y="26021"/>
                </a:lnTo>
                <a:cubicBezTo>
                  <a:pt x="56549" y="25964"/>
                  <a:pt x="56549" y="25964"/>
                  <a:pt x="56758" y="26021"/>
                </a:cubicBezTo>
                <a:cubicBezTo>
                  <a:pt x="56701" y="25869"/>
                  <a:pt x="56854" y="25888"/>
                  <a:pt x="56816" y="25754"/>
                </a:cubicBezTo>
                <a:close/>
                <a:moveTo>
                  <a:pt x="67372" y="25812"/>
                </a:moveTo>
                <a:cubicBezTo>
                  <a:pt x="67182" y="25735"/>
                  <a:pt x="67182" y="26154"/>
                  <a:pt x="67372" y="26059"/>
                </a:cubicBezTo>
                <a:close/>
                <a:moveTo>
                  <a:pt x="59669" y="25869"/>
                </a:moveTo>
                <a:lnTo>
                  <a:pt x="59478" y="25869"/>
                </a:lnTo>
                <a:lnTo>
                  <a:pt x="59478" y="26116"/>
                </a:lnTo>
                <a:cubicBezTo>
                  <a:pt x="59612" y="26097"/>
                  <a:pt x="59612" y="26040"/>
                  <a:pt x="59536" y="25964"/>
                </a:cubicBezTo>
                <a:cubicBezTo>
                  <a:pt x="59650" y="25983"/>
                  <a:pt x="59669" y="25926"/>
                  <a:pt x="59669" y="25869"/>
                </a:cubicBezTo>
                <a:close/>
                <a:moveTo>
                  <a:pt x="56682" y="26382"/>
                </a:moveTo>
                <a:cubicBezTo>
                  <a:pt x="56644" y="26344"/>
                  <a:pt x="56625" y="26287"/>
                  <a:pt x="56625" y="26230"/>
                </a:cubicBezTo>
                <a:cubicBezTo>
                  <a:pt x="56283" y="26382"/>
                  <a:pt x="56207" y="26173"/>
                  <a:pt x="55826" y="26325"/>
                </a:cubicBezTo>
                <a:cubicBezTo>
                  <a:pt x="55750" y="26306"/>
                  <a:pt x="55807" y="26078"/>
                  <a:pt x="55560" y="26059"/>
                </a:cubicBezTo>
                <a:cubicBezTo>
                  <a:pt x="55636" y="26363"/>
                  <a:pt x="55579" y="26230"/>
                  <a:pt x="55484" y="26382"/>
                </a:cubicBezTo>
                <a:cubicBezTo>
                  <a:pt x="56036" y="26420"/>
                  <a:pt x="56017" y="26363"/>
                  <a:pt x="56682" y="26382"/>
                </a:cubicBezTo>
                <a:close/>
                <a:moveTo>
                  <a:pt x="66307" y="26325"/>
                </a:moveTo>
                <a:lnTo>
                  <a:pt x="66041" y="26325"/>
                </a:lnTo>
                <a:cubicBezTo>
                  <a:pt x="66155" y="26458"/>
                  <a:pt x="66326" y="26496"/>
                  <a:pt x="66174" y="26687"/>
                </a:cubicBezTo>
                <a:cubicBezTo>
                  <a:pt x="66345" y="26706"/>
                  <a:pt x="66440" y="26687"/>
                  <a:pt x="66516" y="26629"/>
                </a:cubicBezTo>
                <a:cubicBezTo>
                  <a:pt x="66421" y="26553"/>
                  <a:pt x="66250" y="26534"/>
                  <a:pt x="66307" y="26325"/>
                </a:cubicBezTo>
                <a:close/>
                <a:moveTo>
                  <a:pt x="63530" y="26687"/>
                </a:moveTo>
                <a:cubicBezTo>
                  <a:pt x="63625" y="26667"/>
                  <a:pt x="63530" y="26591"/>
                  <a:pt x="63454" y="26591"/>
                </a:cubicBezTo>
                <a:cubicBezTo>
                  <a:pt x="63454" y="26534"/>
                  <a:pt x="63549" y="26534"/>
                  <a:pt x="63587" y="26534"/>
                </a:cubicBezTo>
                <a:cubicBezTo>
                  <a:pt x="63397" y="26401"/>
                  <a:pt x="63226" y="26515"/>
                  <a:pt x="62997" y="26477"/>
                </a:cubicBezTo>
                <a:cubicBezTo>
                  <a:pt x="63016" y="26534"/>
                  <a:pt x="63111" y="26515"/>
                  <a:pt x="63188" y="26534"/>
                </a:cubicBezTo>
                <a:cubicBezTo>
                  <a:pt x="63226" y="26648"/>
                  <a:pt x="63454" y="26591"/>
                  <a:pt x="63530" y="26687"/>
                </a:cubicBezTo>
                <a:close/>
                <a:moveTo>
                  <a:pt x="56625" y="26782"/>
                </a:moveTo>
                <a:cubicBezTo>
                  <a:pt x="56625" y="26553"/>
                  <a:pt x="56359" y="26896"/>
                  <a:pt x="56283" y="26687"/>
                </a:cubicBezTo>
                <a:cubicBezTo>
                  <a:pt x="56207" y="26687"/>
                  <a:pt x="56226" y="26782"/>
                  <a:pt x="56226" y="26839"/>
                </a:cubicBezTo>
                <a:cubicBezTo>
                  <a:pt x="56112" y="26687"/>
                  <a:pt x="55960" y="26858"/>
                  <a:pt x="55960" y="26687"/>
                </a:cubicBezTo>
                <a:lnTo>
                  <a:pt x="55560" y="26687"/>
                </a:lnTo>
                <a:cubicBezTo>
                  <a:pt x="55560" y="26782"/>
                  <a:pt x="55465" y="26801"/>
                  <a:pt x="55484" y="26896"/>
                </a:cubicBezTo>
                <a:cubicBezTo>
                  <a:pt x="55731" y="26744"/>
                  <a:pt x="55941" y="26858"/>
                  <a:pt x="56150" y="26991"/>
                </a:cubicBezTo>
                <a:cubicBezTo>
                  <a:pt x="56302" y="26763"/>
                  <a:pt x="57063" y="27200"/>
                  <a:pt x="57139" y="26744"/>
                </a:cubicBezTo>
                <a:cubicBezTo>
                  <a:pt x="57082" y="26763"/>
                  <a:pt x="56911" y="26858"/>
                  <a:pt x="56949" y="26687"/>
                </a:cubicBezTo>
                <a:cubicBezTo>
                  <a:pt x="56911" y="26782"/>
                  <a:pt x="56625" y="26687"/>
                  <a:pt x="56606" y="26782"/>
                </a:cubicBezTo>
                <a:close/>
                <a:moveTo>
                  <a:pt x="72222" y="26896"/>
                </a:moveTo>
                <a:cubicBezTo>
                  <a:pt x="72260" y="26915"/>
                  <a:pt x="71709" y="26953"/>
                  <a:pt x="71766" y="26782"/>
                </a:cubicBezTo>
                <a:cubicBezTo>
                  <a:pt x="71614" y="26801"/>
                  <a:pt x="71728" y="27010"/>
                  <a:pt x="71690" y="27105"/>
                </a:cubicBezTo>
                <a:cubicBezTo>
                  <a:pt x="71500" y="27048"/>
                  <a:pt x="71500" y="27048"/>
                  <a:pt x="71290" y="27105"/>
                </a:cubicBezTo>
                <a:cubicBezTo>
                  <a:pt x="71309" y="26915"/>
                  <a:pt x="71709" y="27048"/>
                  <a:pt x="71633" y="26782"/>
                </a:cubicBezTo>
                <a:cubicBezTo>
                  <a:pt x="71385" y="26687"/>
                  <a:pt x="71347" y="26820"/>
                  <a:pt x="70967" y="26782"/>
                </a:cubicBezTo>
                <a:cubicBezTo>
                  <a:pt x="71043" y="26991"/>
                  <a:pt x="71290" y="26782"/>
                  <a:pt x="71557" y="26839"/>
                </a:cubicBezTo>
                <a:cubicBezTo>
                  <a:pt x="71443" y="27010"/>
                  <a:pt x="70872" y="26820"/>
                  <a:pt x="71024" y="27105"/>
                </a:cubicBezTo>
                <a:cubicBezTo>
                  <a:pt x="70777" y="27143"/>
                  <a:pt x="70986" y="26820"/>
                  <a:pt x="70701" y="26896"/>
                </a:cubicBezTo>
                <a:cubicBezTo>
                  <a:pt x="70663" y="27010"/>
                  <a:pt x="70739" y="27029"/>
                  <a:pt x="70758" y="27105"/>
                </a:cubicBezTo>
                <a:cubicBezTo>
                  <a:pt x="70625" y="27162"/>
                  <a:pt x="70453" y="27029"/>
                  <a:pt x="70625" y="26991"/>
                </a:cubicBezTo>
                <a:cubicBezTo>
                  <a:pt x="70206" y="26877"/>
                  <a:pt x="69426" y="26744"/>
                  <a:pt x="69312" y="26953"/>
                </a:cubicBezTo>
                <a:cubicBezTo>
                  <a:pt x="69103" y="26725"/>
                  <a:pt x="68551" y="27067"/>
                  <a:pt x="68380" y="26801"/>
                </a:cubicBezTo>
                <a:cubicBezTo>
                  <a:pt x="68000" y="26839"/>
                  <a:pt x="66554" y="26991"/>
                  <a:pt x="65907" y="26896"/>
                </a:cubicBezTo>
                <a:cubicBezTo>
                  <a:pt x="65717" y="26858"/>
                  <a:pt x="65698" y="26820"/>
                  <a:pt x="65584" y="26839"/>
                </a:cubicBezTo>
                <a:cubicBezTo>
                  <a:pt x="64557" y="27067"/>
                  <a:pt x="63397" y="26629"/>
                  <a:pt x="62389" y="26896"/>
                </a:cubicBezTo>
                <a:cubicBezTo>
                  <a:pt x="62351" y="27105"/>
                  <a:pt x="62750" y="26839"/>
                  <a:pt x="62731" y="27105"/>
                </a:cubicBezTo>
                <a:cubicBezTo>
                  <a:pt x="62788" y="26820"/>
                  <a:pt x="63549" y="26972"/>
                  <a:pt x="63663" y="26991"/>
                </a:cubicBezTo>
                <a:cubicBezTo>
                  <a:pt x="63511" y="27086"/>
                  <a:pt x="63359" y="27086"/>
                  <a:pt x="63188" y="27048"/>
                </a:cubicBezTo>
                <a:cubicBezTo>
                  <a:pt x="63454" y="27200"/>
                  <a:pt x="63720" y="27105"/>
                  <a:pt x="64120" y="27200"/>
                </a:cubicBezTo>
                <a:cubicBezTo>
                  <a:pt x="64062" y="27029"/>
                  <a:pt x="64215" y="27029"/>
                  <a:pt x="64386" y="27048"/>
                </a:cubicBezTo>
                <a:cubicBezTo>
                  <a:pt x="63929" y="27181"/>
                  <a:pt x="64633" y="27276"/>
                  <a:pt x="64386" y="26991"/>
                </a:cubicBezTo>
                <a:cubicBezTo>
                  <a:pt x="64652" y="26839"/>
                  <a:pt x="65508" y="27143"/>
                  <a:pt x="65717" y="26953"/>
                </a:cubicBezTo>
                <a:cubicBezTo>
                  <a:pt x="65812" y="27010"/>
                  <a:pt x="66022" y="26991"/>
                  <a:pt x="65984" y="27162"/>
                </a:cubicBezTo>
                <a:cubicBezTo>
                  <a:pt x="66269" y="27067"/>
                  <a:pt x="65831" y="27048"/>
                  <a:pt x="66117" y="26953"/>
                </a:cubicBezTo>
                <a:cubicBezTo>
                  <a:pt x="66326" y="27143"/>
                  <a:pt x="66763" y="26820"/>
                  <a:pt x="66916" y="27048"/>
                </a:cubicBezTo>
                <a:cubicBezTo>
                  <a:pt x="67410" y="26706"/>
                  <a:pt x="67962" y="27314"/>
                  <a:pt x="68570" y="27143"/>
                </a:cubicBezTo>
                <a:cubicBezTo>
                  <a:pt x="68551" y="27086"/>
                  <a:pt x="68494" y="27048"/>
                  <a:pt x="68380" y="27048"/>
                </a:cubicBezTo>
                <a:cubicBezTo>
                  <a:pt x="68475" y="26934"/>
                  <a:pt x="68532" y="26972"/>
                  <a:pt x="68704" y="26991"/>
                </a:cubicBezTo>
                <a:cubicBezTo>
                  <a:pt x="68704" y="27086"/>
                  <a:pt x="68627" y="27105"/>
                  <a:pt x="68646" y="27200"/>
                </a:cubicBezTo>
                <a:cubicBezTo>
                  <a:pt x="69864" y="27067"/>
                  <a:pt x="71157" y="27314"/>
                  <a:pt x="72432" y="27200"/>
                </a:cubicBezTo>
                <a:cubicBezTo>
                  <a:pt x="72603" y="27181"/>
                  <a:pt x="72375" y="27485"/>
                  <a:pt x="72565" y="27466"/>
                </a:cubicBezTo>
                <a:cubicBezTo>
                  <a:pt x="72831" y="27485"/>
                  <a:pt x="72527" y="27352"/>
                  <a:pt x="72622" y="27200"/>
                </a:cubicBezTo>
                <a:lnTo>
                  <a:pt x="73154" y="27200"/>
                </a:lnTo>
                <a:cubicBezTo>
                  <a:pt x="72831" y="26991"/>
                  <a:pt x="73630" y="27124"/>
                  <a:pt x="73953" y="27048"/>
                </a:cubicBezTo>
                <a:cubicBezTo>
                  <a:pt x="73858" y="26839"/>
                  <a:pt x="73211" y="27029"/>
                  <a:pt x="73097" y="26839"/>
                </a:cubicBezTo>
                <a:cubicBezTo>
                  <a:pt x="73231" y="27181"/>
                  <a:pt x="72413" y="26667"/>
                  <a:pt x="72432" y="26953"/>
                </a:cubicBezTo>
                <a:cubicBezTo>
                  <a:pt x="72337" y="26934"/>
                  <a:pt x="72375" y="26820"/>
                  <a:pt x="72356" y="26744"/>
                </a:cubicBezTo>
                <a:cubicBezTo>
                  <a:pt x="72279" y="26801"/>
                  <a:pt x="72260" y="26763"/>
                  <a:pt x="72165" y="26744"/>
                </a:cubicBezTo>
                <a:cubicBezTo>
                  <a:pt x="71937" y="26801"/>
                  <a:pt x="72337" y="26763"/>
                  <a:pt x="72222" y="26896"/>
                </a:cubicBezTo>
                <a:close/>
                <a:moveTo>
                  <a:pt x="59745" y="26782"/>
                </a:moveTo>
                <a:cubicBezTo>
                  <a:pt x="59707" y="27029"/>
                  <a:pt x="60049" y="26934"/>
                  <a:pt x="60201" y="26896"/>
                </a:cubicBezTo>
                <a:cubicBezTo>
                  <a:pt x="60106" y="26820"/>
                  <a:pt x="59916" y="26801"/>
                  <a:pt x="59745" y="26782"/>
                </a:cubicBezTo>
                <a:close/>
                <a:moveTo>
                  <a:pt x="53430" y="26839"/>
                </a:moveTo>
                <a:cubicBezTo>
                  <a:pt x="53221" y="26801"/>
                  <a:pt x="53240" y="26934"/>
                  <a:pt x="53030" y="26896"/>
                </a:cubicBezTo>
                <a:cubicBezTo>
                  <a:pt x="53145" y="26953"/>
                  <a:pt x="53468" y="27067"/>
                  <a:pt x="53430" y="26839"/>
                </a:cubicBezTo>
                <a:close/>
                <a:moveTo>
                  <a:pt x="73554" y="27257"/>
                </a:moveTo>
                <a:cubicBezTo>
                  <a:pt x="74448" y="27048"/>
                  <a:pt x="75513" y="27561"/>
                  <a:pt x="76141" y="27105"/>
                </a:cubicBezTo>
                <a:cubicBezTo>
                  <a:pt x="76369" y="27067"/>
                  <a:pt x="76293" y="27352"/>
                  <a:pt x="76483" y="27200"/>
                </a:cubicBezTo>
                <a:cubicBezTo>
                  <a:pt x="76217" y="27086"/>
                  <a:pt x="76502" y="27105"/>
                  <a:pt x="76749" y="27105"/>
                </a:cubicBezTo>
                <a:cubicBezTo>
                  <a:pt x="76008" y="26896"/>
                  <a:pt x="74752" y="26972"/>
                  <a:pt x="74353" y="27162"/>
                </a:cubicBezTo>
                <a:cubicBezTo>
                  <a:pt x="74105" y="27200"/>
                  <a:pt x="74258" y="26953"/>
                  <a:pt x="74029" y="26991"/>
                </a:cubicBezTo>
                <a:cubicBezTo>
                  <a:pt x="74429" y="27276"/>
                  <a:pt x="73649" y="26991"/>
                  <a:pt x="73554" y="27257"/>
                </a:cubicBezTo>
                <a:close/>
                <a:moveTo>
                  <a:pt x="96398" y="27105"/>
                </a:moveTo>
                <a:cubicBezTo>
                  <a:pt x="96531" y="27010"/>
                  <a:pt x="96189" y="27143"/>
                  <a:pt x="96075" y="27048"/>
                </a:cubicBezTo>
                <a:cubicBezTo>
                  <a:pt x="96113" y="27086"/>
                  <a:pt x="96132" y="27124"/>
                  <a:pt x="96132" y="27200"/>
                </a:cubicBezTo>
                <a:lnTo>
                  <a:pt x="96341" y="27200"/>
                </a:lnTo>
                <a:cubicBezTo>
                  <a:pt x="96322" y="27143"/>
                  <a:pt x="96341" y="27105"/>
                  <a:pt x="96398" y="27105"/>
                </a:cubicBezTo>
                <a:close/>
                <a:moveTo>
                  <a:pt x="79526" y="27352"/>
                </a:moveTo>
                <a:cubicBezTo>
                  <a:pt x="79488" y="27162"/>
                  <a:pt x="79774" y="27238"/>
                  <a:pt x="79869" y="27162"/>
                </a:cubicBezTo>
                <a:cubicBezTo>
                  <a:pt x="78842" y="27029"/>
                  <a:pt x="78176" y="27086"/>
                  <a:pt x="77073" y="27048"/>
                </a:cubicBezTo>
                <a:cubicBezTo>
                  <a:pt x="77168" y="27200"/>
                  <a:pt x="77738" y="27162"/>
                  <a:pt x="77948" y="27162"/>
                </a:cubicBezTo>
                <a:cubicBezTo>
                  <a:pt x="78100" y="27238"/>
                  <a:pt x="77986" y="27352"/>
                  <a:pt x="78404" y="27314"/>
                </a:cubicBezTo>
                <a:cubicBezTo>
                  <a:pt x="78062" y="27124"/>
                  <a:pt x="78176" y="27276"/>
                  <a:pt x="78537" y="27314"/>
                </a:cubicBezTo>
                <a:cubicBezTo>
                  <a:pt x="78994" y="27352"/>
                  <a:pt x="79203" y="27143"/>
                  <a:pt x="79526" y="27352"/>
                </a:cubicBezTo>
                <a:close/>
                <a:moveTo>
                  <a:pt x="66383" y="27162"/>
                </a:moveTo>
                <a:cubicBezTo>
                  <a:pt x="66611" y="27124"/>
                  <a:pt x="66840" y="27105"/>
                  <a:pt x="67049" y="27200"/>
                </a:cubicBezTo>
                <a:cubicBezTo>
                  <a:pt x="67258" y="27105"/>
                  <a:pt x="66364" y="26934"/>
                  <a:pt x="66383" y="27162"/>
                </a:cubicBezTo>
                <a:close/>
                <a:moveTo>
                  <a:pt x="96873" y="27105"/>
                </a:moveTo>
                <a:cubicBezTo>
                  <a:pt x="96702" y="27200"/>
                  <a:pt x="96607" y="27067"/>
                  <a:pt x="96398" y="27162"/>
                </a:cubicBezTo>
                <a:cubicBezTo>
                  <a:pt x="96417" y="27238"/>
                  <a:pt x="96949" y="27276"/>
                  <a:pt x="96873" y="27105"/>
                </a:cubicBezTo>
                <a:close/>
                <a:moveTo>
                  <a:pt x="99993" y="27352"/>
                </a:moveTo>
                <a:cubicBezTo>
                  <a:pt x="99993" y="27504"/>
                  <a:pt x="100259" y="27447"/>
                  <a:pt x="100449" y="27466"/>
                </a:cubicBezTo>
                <a:cubicBezTo>
                  <a:pt x="100354" y="27390"/>
                  <a:pt x="100202" y="27352"/>
                  <a:pt x="99993" y="27352"/>
                </a:cubicBezTo>
                <a:close/>
                <a:moveTo>
                  <a:pt x="83121" y="27352"/>
                </a:moveTo>
                <a:cubicBezTo>
                  <a:pt x="82893" y="27523"/>
                  <a:pt x="83502" y="27447"/>
                  <a:pt x="83445" y="27523"/>
                </a:cubicBezTo>
                <a:cubicBezTo>
                  <a:pt x="83635" y="27390"/>
                  <a:pt x="83083" y="27409"/>
                  <a:pt x="83121" y="27352"/>
                </a:cubicBezTo>
                <a:close/>
                <a:moveTo>
                  <a:pt x="83578" y="27409"/>
                </a:moveTo>
                <a:cubicBezTo>
                  <a:pt x="83958" y="27619"/>
                  <a:pt x="84396" y="27466"/>
                  <a:pt x="84909" y="27523"/>
                </a:cubicBezTo>
                <a:cubicBezTo>
                  <a:pt x="84586" y="27333"/>
                  <a:pt x="84206" y="27561"/>
                  <a:pt x="83578" y="27409"/>
                </a:cubicBezTo>
                <a:close/>
                <a:moveTo>
                  <a:pt x="82722" y="27409"/>
                </a:moveTo>
                <a:cubicBezTo>
                  <a:pt x="82437" y="27485"/>
                  <a:pt x="82189" y="27295"/>
                  <a:pt x="82113" y="27561"/>
                </a:cubicBezTo>
                <a:cubicBezTo>
                  <a:pt x="82246" y="27447"/>
                  <a:pt x="82760" y="27733"/>
                  <a:pt x="82722" y="27409"/>
                </a:cubicBezTo>
                <a:close/>
                <a:moveTo>
                  <a:pt x="107963" y="27561"/>
                </a:moveTo>
                <a:cubicBezTo>
                  <a:pt x="107677" y="27561"/>
                  <a:pt x="107696" y="27638"/>
                  <a:pt x="107487" y="27561"/>
                </a:cubicBezTo>
                <a:cubicBezTo>
                  <a:pt x="107449" y="27695"/>
                  <a:pt x="108020" y="27752"/>
                  <a:pt x="107963" y="27561"/>
                </a:cubicBezTo>
                <a:close/>
                <a:moveTo>
                  <a:pt x="104577" y="27561"/>
                </a:moveTo>
                <a:cubicBezTo>
                  <a:pt x="104520" y="27561"/>
                  <a:pt x="104501" y="27580"/>
                  <a:pt x="104501" y="27619"/>
                </a:cubicBezTo>
                <a:lnTo>
                  <a:pt x="104501" y="27733"/>
                </a:lnTo>
                <a:cubicBezTo>
                  <a:pt x="104710" y="27638"/>
                  <a:pt x="104710" y="27733"/>
                  <a:pt x="104976" y="27771"/>
                </a:cubicBezTo>
                <a:cubicBezTo>
                  <a:pt x="104938" y="27733"/>
                  <a:pt x="104900" y="27695"/>
                  <a:pt x="104900" y="27619"/>
                </a:cubicBezTo>
                <a:cubicBezTo>
                  <a:pt x="104691" y="27600"/>
                  <a:pt x="104634" y="27752"/>
                  <a:pt x="104577" y="27561"/>
                </a:cubicBezTo>
                <a:close/>
                <a:moveTo>
                  <a:pt x="82322" y="27619"/>
                </a:moveTo>
                <a:cubicBezTo>
                  <a:pt x="82170" y="27676"/>
                  <a:pt x="81961" y="27676"/>
                  <a:pt x="81923" y="27828"/>
                </a:cubicBezTo>
                <a:cubicBezTo>
                  <a:pt x="82037" y="27771"/>
                  <a:pt x="82361" y="27866"/>
                  <a:pt x="82646" y="27828"/>
                </a:cubicBezTo>
                <a:cubicBezTo>
                  <a:pt x="82874" y="27695"/>
                  <a:pt x="82132" y="27904"/>
                  <a:pt x="82322" y="27619"/>
                </a:cubicBezTo>
                <a:close/>
                <a:moveTo>
                  <a:pt x="93621" y="27733"/>
                </a:moveTo>
                <a:cubicBezTo>
                  <a:pt x="93564" y="27676"/>
                  <a:pt x="93355" y="27676"/>
                  <a:pt x="93088" y="27676"/>
                </a:cubicBezTo>
                <a:cubicBezTo>
                  <a:pt x="93050" y="27790"/>
                  <a:pt x="93183" y="27771"/>
                  <a:pt x="93278" y="27771"/>
                </a:cubicBezTo>
                <a:cubicBezTo>
                  <a:pt x="93355" y="27809"/>
                  <a:pt x="93355" y="27885"/>
                  <a:pt x="93488" y="27885"/>
                </a:cubicBezTo>
                <a:cubicBezTo>
                  <a:pt x="93488" y="27828"/>
                  <a:pt x="93450" y="27828"/>
                  <a:pt x="93412" y="27828"/>
                </a:cubicBezTo>
                <a:cubicBezTo>
                  <a:pt x="93488" y="27752"/>
                  <a:pt x="93526" y="27847"/>
                  <a:pt x="93621" y="27733"/>
                </a:cubicBezTo>
                <a:close/>
                <a:moveTo>
                  <a:pt x="111672" y="27771"/>
                </a:moveTo>
                <a:cubicBezTo>
                  <a:pt x="111519" y="27809"/>
                  <a:pt x="111158" y="27676"/>
                  <a:pt x="111215" y="27885"/>
                </a:cubicBezTo>
                <a:cubicBezTo>
                  <a:pt x="111557" y="27847"/>
                  <a:pt x="111691" y="27961"/>
                  <a:pt x="112014" y="27942"/>
                </a:cubicBezTo>
                <a:cubicBezTo>
                  <a:pt x="112280" y="27942"/>
                  <a:pt x="111634" y="27923"/>
                  <a:pt x="111672" y="27771"/>
                </a:cubicBezTo>
                <a:close/>
                <a:moveTo>
                  <a:pt x="1959" y="28037"/>
                </a:moveTo>
                <a:cubicBezTo>
                  <a:pt x="1921" y="28532"/>
                  <a:pt x="913" y="28513"/>
                  <a:pt x="1161" y="29064"/>
                </a:cubicBezTo>
                <a:cubicBezTo>
                  <a:pt x="1465" y="28931"/>
                  <a:pt x="1560" y="29045"/>
                  <a:pt x="1883" y="29121"/>
                </a:cubicBezTo>
                <a:lnTo>
                  <a:pt x="1883" y="29387"/>
                </a:lnTo>
                <a:cubicBezTo>
                  <a:pt x="2093" y="29540"/>
                  <a:pt x="2397" y="29616"/>
                  <a:pt x="2625" y="29749"/>
                </a:cubicBezTo>
                <a:cubicBezTo>
                  <a:pt x="3329" y="29540"/>
                  <a:pt x="4128" y="30205"/>
                  <a:pt x="4813" y="29692"/>
                </a:cubicBezTo>
                <a:cubicBezTo>
                  <a:pt x="4794" y="29540"/>
                  <a:pt x="4527" y="29597"/>
                  <a:pt x="4337" y="29597"/>
                </a:cubicBezTo>
                <a:cubicBezTo>
                  <a:pt x="4527" y="29787"/>
                  <a:pt x="3690" y="29692"/>
                  <a:pt x="3690" y="29540"/>
                </a:cubicBezTo>
                <a:cubicBezTo>
                  <a:pt x="3995" y="29368"/>
                  <a:pt x="4603" y="29464"/>
                  <a:pt x="4946" y="29330"/>
                </a:cubicBezTo>
                <a:cubicBezTo>
                  <a:pt x="4736" y="29216"/>
                  <a:pt x="4698" y="28969"/>
                  <a:pt x="4356" y="28969"/>
                </a:cubicBezTo>
                <a:cubicBezTo>
                  <a:pt x="4375" y="28836"/>
                  <a:pt x="4394" y="28836"/>
                  <a:pt x="4489" y="28665"/>
                </a:cubicBezTo>
                <a:cubicBezTo>
                  <a:pt x="4109" y="28741"/>
                  <a:pt x="3690" y="28646"/>
                  <a:pt x="3424" y="28703"/>
                </a:cubicBezTo>
                <a:cubicBezTo>
                  <a:pt x="3063" y="28379"/>
                  <a:pt x="2606" y="28132"/>
                  <a:pt x="1959" y="28037"/>
                </a:cubicBezTo>
                <a:close/>
                <a:moveTo>
                  <a:pt x="104767" y="28132"/>
                </a:moveTo>
                <a:cubicBezTo>
                  <a:pt x="104900" y="28436"/>
                  <a:pt x="105395" y="28341"/>
                  <a:pt x="105756" y="28341"/>
                </a:cubicBezTo>
                <a:cubicBezTo>
                  <a:pt x="105623" y="28075"/>
                  <a:pt x="104995" y="28341"/>
                  <a:pt x="104767" y="28132"/>
                </a:cubicBezTo>
                <a:close/>
                <a:moveTo>
                  <a:pt x="92613" y="28284"/>
                </a:moveTo>
                <a:cubicBezTo>
                  <a:pt x="92423" y="28322"/>
                  <a:pt x="92670" y="28398"/>
                  <a:pt x="92613" y="28493"/>
                </a:cubicBezTo>
                <a:lnTo>
                  <a:pt x="93088" y="28493"/>
                </a:lnTo>
                <a:cubicBezTo>
                  <a:pt x="92974" y="28455"/>
                  <a:pt x="92936" y="28341"/>
                  <a:pt x="92879" y="28246"/>
                </a:cubicBezTo>
                <a:lnTo>
                  <a:pt x="92689" y="28246"/>
                </a:lnTo>
                <a:cubicBezTo>
                  <a:pt x="92822" y="28398"/>
                  <a:pt x="92765" y="28455"/>
                  <a:pt x="92613" y="28284"/>
                </a:cubicBezTo>
                <a:close/>
                <a:moveTo>
                  <a:pt x="105832" y="28284"/>
                </a:moveTo>
                <a:cubicBezTo>
                  <a:pt x="106308" y="28493"/>
                  <a:pt x="107126" y="28417"/>
                  <a:pt x="107753" y="28493"/>
                </a:cubicBezTo>
                <a:cubicBezTo>
                  <a:pt x="107126" y="28284"/>
                  <a:pt x="106650" y="28360"/>
                  <a:pt x="105832" y="28284"/>
                </a:cubicBezTo>
                <a:close/>
                <a:moveTo>
                  <a:pt x="104710" y="28455"/>
                </a:moveTo>
                <a:cubicBezTo>
                  <a:pt x="104767" y="28570"/>
                  <a:pt x="104900" y="28627"/>
                  <a:pt x="105109" y="28646"/>
                </a:cubicBezTo>
                <a:cubicBezTo>
                  <a:pt x="105281" y="28627"/>
                  <a:pt x="105281" y="28493"/>
                  <a:pt x="105566" y="28551"/>
                </a:cubicBezTo>
                <a:cubicBezTo>
                  <a:pt x="105376" y="28455"/>
                  <a:pt x="104938" y="28341"/>
                  <a:pt x="104710" y="28455"/>
                </a:cubicBezTo>
                <a:close/>
                <a:moveTo>
                  <a:pt x="69502" y="28398"/>
                </a:moveTo>
                <a:cubicBezTo>
                  <a:pt x="69445" y="28436"/>
                  <a:pt x="69426" y="28513"/>
                  <a:pt x="69426" y="28608"/>
                </a:cubicBezTo>
                <a:cubicBezTo>
                  <a:pt x="69655" y="28417"/>
                  <a:pt x="69788" y="28608"/>
                  <a:pt x="70035" y="28493"/>
                </a:cubicBezTo>
                <a:cubicBezTo>
                  <a:pt x="69826" y="28379"/>
                  <a:pt x="69769" y="28436"/>
                  <a:pt x="69502" y="28398"/>
                </a:cubicBezTo>
                <a:close/>
                <a:moveTo>
                  <a:pt x="109218" y="28493"/>
                </a:moveTo>
                <a:cubicBezTo>
                  <a:pt x="109199" y="28703"/>
                  <a:pt x="109731" y="28684"/>
                  <a:pt x="109884" y="28608"/>
                </a:cubicBezTo>
                <a:cubicBezTo>
                  <a:pt x="109770" y="28493"/>
                  <a:pt x="109484" y="28493"/>
                  <a:pt x="109218" y="28493"/>
                </a:cubicBezTo>
                <a:close/>
                <a:moveTo>
                  <a:pt x="105775" y="28646"/>
                </a:moveTo>
                <a:cubicBezTo>
                  <a:pt x="106194" y="28608"/>
                  <a:pt x="106403" y="28646"/>
                  <a:pt x="106897" y="28760"/>
                </a:cubicBezTo>
                <a:cubicBezTo>
                  <a:pt x="106973" y="28398"/>
                  <a:pt x="105832" y="28474"/>
                  <a:pt x="105775" y="28646"/>
                </a:cubicBezTo>
                <a:close/>
                <a:moveTo>
                  <a:pt x="97007" y="28703"/>
                </a:moveTo>
                <a:cubicBezTo>
                  <a:pt x="97672" y="28722"/>
                  <a:pt x="98566" y="28855"/>
                  <a:pt x="99327" y="28760"/>
                </a:cubicBezTo>
                <a:cubicBezTo>
                  <a:pt x="98300" y="28589"/>
                  <a:pt x="97824" y="28551"/>
                  <a:pt x="97007" y="28703"/>
                </a:cubicBezTo>
                <a:close/>
                <a:moveTo>
                  <a:pt x="120707" y="28703"/>
                </a:moveTo>
                <a:cubicBezTo>
                  <a:pt x="120554" y="28855"/>
                  <a:pt x="120783" y="28988"/>
                  <a:pt x="120573" y="29121"/>
                </a:cubicBezTo>
                <a:cubicBezTo>
                  <a:pt x="120707" y="29102"/>
                  <a:pt x="120726" y="29178"/>
                  <a:pt x="120840" y="29178"/>
                </a:cubicBezTo>
                <a:cubicBezTo>
                  <a:pt x="120992" y="29102"/>
                  <a:pt x="120764" y="29045"/>
                  <a:pt x="120916" y="29007"/>
                </a:cubicBezTo>
                <a:cubicBezTo>
                  <a:pt x="120745" y="28931"/>
                  <a:pt x="120840" y="28950"/>
                  <a:pt x="120840" y="28760"/>
                </a:cubicBezTo>
                <a:cubicBezTo>
                  <a:pt x="120764" y="28760"/>
                  <a:pt x="120726" y="28741"/>
                  <a:pt x="120707" y="28703"/>
                </a:cubicBezTo>
                <a:close/>
                <a:moveTo>
                  <a:pt x="120041" y="28703"/>
                </a:moveTo>
                <a:lnTo>
                  <a:pt x="120041" y="28969"/>
                </a:lnTo>
                <a:cubicBezTo>
                  <a:pt x="120117" y="28931"/>
                  <a:pt x="120174" y="28893"/>
                  <a:pt x="120174" y="28969"/>
                </a:cubicBezTo>
                <a:cubicBezTo>
                  <a:pt x="120269" y="28950"/>
                  <a:pt x="120231" y="28874"/>
                  <a:pt x="120250" y="28817"/>
                </a:cubicBezTo>
                <a:cubicBezTo>
                  <a:pt x="120402" y="28798"/>
                  <a:pt x="120212" y="29045"/>
                  <a:pt x="120440" y="28969"/>
                </a:cubicBezTo>
                <a:cubicBezTo>
                  <a:pt x="120383" y="28703"/>
                  <a:pt x="120250" y="28817"/>
                  <a:pt x="120041" y="28703"/>
                </a:cubicBezTo>
                <a:close/>
                <a:moveTo>
                  <a:pt x="119318" y="28703"/>
                </a:moveTo>
                <a:cubicBezTo>
                  <a:pt x="119299" y="28779"/>
                  <a:pt x="119375" y="28798"/>
                  <a:pt x="119394" y="28855"/>
                </a:cubicBezTo>
                <a:cubicBezTo>
                  <a:pt x="119375" y="28912"/>
                  <a:pt x="119261" y="28893"/>
                  <a:pt x="119185" y="28912"/>
                </a:cubicBezTo>
                <a:cubicBezTo>
                  <a:pt x="119166" y="29026"/>
                  <a:pt x="119413" y="28931"/>
                  <a:pt x="119527" y="28969"/>
                </a:cubicBezTo>
                <a:cubicBezTo>
                  <a:pt x="119527" y="28817"/>
                  <a:pt x="119527" y="28684"/>
                  <a:pt x="119318" y="28703"/>
                </a:cubicBezTo>
                <a:close/>
                <a:moveTo>
                  <a:pt x="112470" y="28703"/>
                </a:moveTo>
                <a:lnTo>
                  <a:pt x="112470" y="28855"/>
                </a:lnTo>
                <a:cubicBezTo>
                  <a:pt x="112775" y="28855"/>
                  <a:pt x="112756" y="29026"/>
                  <a:pt x="112946" y="28855"/>
                </a:cubicBezTo>
                <a:cubicBezTo>
                  <a:pt x="112775" y="28817"/>
                  <a:pt x="112699" y="28703"/>
                  <a:pt x="112470" y="28703"/>
                </a:cubicBezTo>
                <a:close/>
                <a:moveTo>
                  <a:pt x="121315" y="28798"/>
                </a:moveTo>
                <a:cubicBezTo>
                  <a:pt x="121144" y="28893"/>
                  <a:pt x="121448" y="28931"/>
                  <a:pt x="121581" y="28855"/>
                </a:cubicBezTo>
                <a:cubicBezTo>
                  <a:pt x="121543" y="28893"/>
                  <a:pt x="121505" y="28950"/>
                  <a:pt x="121505" y="29007"/>
                </a:cubicBezTo>
                <a:cubicBezTo>
                  <a:pt x="121467" y="28988"/>
                  <a:pt x="121410" y="28950"/>
                  <a:pt x="121315" y="28969"/>
                </a:cubicBezTo>
                <a:lnTo>
                  <a:pt x="121315" y="29159"/>
                </a:lnTo>
                <a:cubicBezTo>
                  <a:pt x="121524" y="29197"/>
                  <a:pt x="121391" y="28988"/>
                  <a:pt x="121639" y="29064"/>
                </a:cubicBezTo>
                <a:cubicBezTo>
                  <a:pt x="121600" y="28912"/>
                  <a:pt x="121715" y="28874"/>
                  <a:pt x="121715" y="28760"/>
                </a:cubicBezTo>
                <a:cubicBezTo>
                  <a:pt x="121562" y="28741"/>
                  <a:pt x="121353" y="28912"/>
                  <a:pt x="121315" y="28798"/>
                </a:cubicBezTo>
                <a:close/>
                <a:moveTo>
                  <a:pt x="91947" y="28760"/>
                </a:moveTo>
                <a:cubicBezTo>
                  <a:pt x="91681" y="28798"/>
                  <a:pt x="91681" y="28741"/>
                  <a:pt x="91357" y="28760"/>
                </a:cubicBezTo>
                <a:cubicBezTo>
                  <a:pt x="91300" y="28912"/>
                  <a:pt x="92023" y="28912"/>
                  <a:pt x="91947" y="28760"/>
                </a:cubicBezTo>
                <a:close/>
                <a:moveTo>
                  <a:pt x="116788" y="29483"/>
                </a:moveTo>
                <a:cubicBezTo>
                  <a:pt x="116807" y="29254"/>
                  <a:pt x="116693" y="29483"/>
                  <a:pt x="116598" y="29483"/>
                </a:cubicBezTo>
                <a:cubicBezTo>
                  <a:pt x="116522" y="29292"/>
                  <a:pt x="116750" y="29330"/>
                  <a:pt x="116731" y="29159"/>
                </a:cubicBezTo>
                <a:cubicBezTo>
                  <a:pt x="116959" y="29368"/>
                  <a:pt x="117169" y="29045"/>
                  <a:pt x="117454" y="29273"/>
                </a:cubicBezTo>
                <a:cubicBezTo>
                  <a:pt x="117473" y="29368"/>
                  <a:pt x="117378" y="29387"/>
                  <a:pt x="117397" y="29483"/>
                </a:cubicBezTo>
                <a:cubicBezTo>
                  <a:pt x="117530" y="29464"/>
                  <a:pt x="117606" y="29483"/>
                  <a:pt x="117587" y="29578"/>
                </a:cubicBezTo>
                <a:cubicBezTo>
                  <a:pt x="117720" y="29559"/>
                  <a:pt x="117834" y="29502"/>
                  <a:pt x="117796" y="29330"/>
                </a:cubicBezTo>
                <a:cubicBezTo>
                  <a:pt x="117606" y="29292"/>
                  <a:pt x="117663" y="29426"/>
                  <a:pt x="117530" y="29426"/>
                </a:cubicBezTo>
                <a:cubicBezTo>
                  <a:pt x="117473" y="29216"/>
                  <a:pt x="117815" y="29330"/>
                  <a:pt x="117720" y="29121"/>
                </a:cubicBezTo>
                <a:cubicBezTo>
                  <a:pt x="117530" y="29045"/>
                  <a:pt x="117283" y="29273"/>
                  <a:pt x="117321" y="29064"/>
                </a:cubicBezTo>
                <a:cubicBezTo>
                  <a:pt x="116959" y="29273"/>
                  <a:pt x="116674" y="28893"/>
                  <a:pt x="116465" y="29216"/>
                </a:cubicBezTo>
                <a:cubicBezTo>
                  <a:pt x="116313" y="29197"/>
                  <a:pt x="116560" y="29083"/>
                  <a:pt x="116389" y="29007"/>
                </a:cubicBezTo>
                <a:cubicBezTo>
                  <a:pt x="116237" y="29007"/>
                  <a:pt x="116065" y="29007"/>
                  <a:pt x="116065" y="29121"/>
                </a:cubicBezTo>
                <a:cubicBezTo>
                  <a:pt x="115970" y="29064"/>
                  <a:pt x="116084" y="29045"/>
                  <a:pt x="115989" y="28912"/>
                </a:cubicBezTo>
                <a:cubicBezTo>
                  <a:pt x="116161" y="28931"/>
                  <a:pt x="116256" y="28988"/>
                  <a:pt x="116465" y="28969"/>
                </a:cubicBezTo>
                <a:cubicBezTo>
                  <a:pt x="116103" y="28741"/>
                  <a:pt x="115609" y="28893"/>
                  <a:pt x="115209" y="28798"/>
                </a:cubicBezTo>
                <a:cubicBezTo>
                  <a:pt x="115229" y="29026"/>
                  <a:pt x="115780" y="28836"/>
                  <a:pt x="115932" y="28969"/>
                </a:cubicBezTo>
                <a:cubicBezTo>
                  <a:pt x="115875" y="29083"/>
                  <a:pt x="115685" y="28893"/>
                  <a:pt x="115476" y="28969"/>
                </a:cubicBezTo>
                <a:cubicBezTo>
                  <a:pt x="115324" y="29235"/>
                  <a:pt x="115799" y="29007"/>
                  <a:pt x="115742" y="29216"/>
                </a:cubicBezTo>
                <a:cubicBezTo>
                  <a:pt x="115970" y="29254"/>
                  <a:pt x="116084" y="29178"/>
                  <a:pt x="116199" y="29121"/>
                </a:cubicBezTo>
                <a:cubicBezTo>
                  <a:pt x="116161" y="29349"/>
                  <a:pt x="116237" y="29159"/>
                  <a:pt x="116541" y="29330"/>
                </a:cubicBezTo>
                <a:cubicBezTo>
                  <a:pt x="116313" y="29349"/>
                  <a:pt x="116560" y="29387"/>
                  <a:pt x="116465" y="29483"/>
                </a:cubicBezTo>
                <a:cubicBezTo>
                  <a:pt x="116560" y="29578"/>
                  <a:pt x="116788" y="29502"/>
                  <a:pt x="116807" y="29483"/>
                </a:cubicBezTo>
                <a:close/>
                <a:moveTo>
                  <a:pt x="104444" y="28798"/>
                </a:moveTo>
                <a:cubicBezTo>
                  <a:pt x="104425" y="28969"/>
                  <a:pt x="104729" y="28988"/>
                  <a:pt x="104843" y="28912"/>
                </a:cubicBezTo>
                <a:cubicBezTo>
                  <a:pt x="104767" y="28741"/>
                  <a:pt x="104634" y="28912"/>
                  <a:pt x="104444" y="28798"/>
                </a:cubicBezTo>
                <a:close/>
                <a:moveTo>
                  <a:pt x="116522" y="28912"/>
                </a:moveTo>
                <a:cubicBezTo>
                  <a:pt x="116636" y="29007"/>
                  <a:pt x="116826" y="29026"/>
                  <a:pt x="117055" y="29007"/>
                </a:cubicBezTo>
                <a:cubicBezTo>
                  <a:pt x="116997" y="28893"/>
                  <a:pt x="116750" y="28912"/>
                  <a:pt x="116522" y="28912"/>
                </a:cubicBezTo>
                <a:close/>
                <a:moveTo>
                  <a:pt x="102389" y="29007"/>
                </a:moveTo>
                <a:cubicBezTo>
                  <a:pt x="102960" y="28988"/>
                  <a:pt x="103055" y="29178"/>
                  <a:pt x="103512" y="29064"/>
                </a:cubicBezTo>
                <a:cubicBezTo>
                  <a:pt x="103226" y="28950"/>
                  <a:pt x="102637" y="28836"/>
                  <a:pt x="102389" y="29007"/>
                </a:cubicBezTo>
                <a:close/>
                <a:moveTo>
                  <a:pt x="103569" y="29121"/>
                </a:moveTo>
                <a:cubicBezTo>
                  <a:pt x="103683" y="29140"/>
                  <a:pt x="103911" y="29045"/>
                  <a:pt x="103911" y="29159"/>
                </a:cubicBezTo>
                <a:cubicBezTo>
                  <a:pt x="104177" y="29026"/>
                  <a:pt x="103474" y="28855"/>
                  <a:pt x="103569" y="29121"/>
                </a:cubicBezTo>
                <a:close/>
                <a:moveTo>
                  <a:pt x="104044" y="29007"/>
                </a:moveTo>
                <a:cubicBezTo>
                  <a:pt x="104349" y="29178"/>
                  <a:pt x="105186" y="29330"/>
                  <a:pt x="105300" y="29064"/>
                </a:cubicBezTo>
                <a:cubicBezTo>
                  <a:pt x="104824" y="29102"/>
                  <a:pt x="104539" y="28969"/>
                  <a:pt x="104044" y="29007"/>
                </a:cubicBezTo>
                <a:close/>
                <a:moveTo>
                  <a:pt x="117929" y="29159"/>
                </a:moveTo>
                <a:cubicBezTo>
                  <a:pt x="117891" y="29254"/>
                  <a:pt x="117968" y="29254"/>
                  <a:pt x="118063" y="29273"/>
                </a:cubicBezTo>
                <a:cubicBezTo>
                  <a:pt x="118082" y="29406"/>
                  <a:pt x="117796" y="29311"/>
                  <a:pt x="117853" y="29483"/>
                </a:cubicBezTo>
                <a:cubicBezTo>
                  <a:pt x="117910" y="29445"/>
                  <a:pt x="117968" y="29406"/>
                  <a:pt x="117987" y="29483"/>
                </a:cubicBezTo>
                <a:cubicBezTo>
                  <a:pt x="118196" y="29483"/>
                  <a:pt x="118177" y="29102"/>
                  <a:pt x="117929" y="29159"/>
                </a:cubicBezTo>
                <a:close/>
                <a:moveTo>
                  <a:pt x="114068" y="29159"/>
                </a:moveTo>
                <a:cubicBezTo>
                  <a:pt x="114011" y="29368"/>
                  <a:pt x="114392" y="29235"/>
                  <a:pt x="114544" y="29273"/>
                </a:cubicBezTo>
                <a:cubicBezTo>
                  <a:pt x="114449" y="29064"/>
                  <a:pt x="114258" y="29273"/>
                  <a:pt x="114068" y="29159"/>
                </a:cubicBezTo>
                <a:close/>
                <a:moveTo>
                  <a:pt x="106498" y="29216"/>
                </a:moveTo>
                <a:cubicBezTo>
                  <a:pt x="106365" y="29368"/>
                  <a:pt x="107069" y="29521"/>
                  <a:pt x="107164" y="29273"/>
                </a:cubicBezTo>
                <a:cubicBezTo>
                  <a:pt x="106973" y="29140"/>
                  <a:pt x="106593" y="29292"/>
                  <a:pt x="106498" y="29216"/>
                </a:cubicBezTo>
                <a:close/>
                <a:moveTo>
                  <a:pt x="100316" y="29216"/>
                </a:moveTo>
                <a:cubicBezTo>
                  <a:pt x="100240" y="29235"/>
                  <a:pt x="100259" y="29311"/>
                  <a:pt x="100316" y="29330"/>
                </a:cubicBezTo>
                <a:cubicBezTo>
                  <a:pt x="100297" y="29387"/>
                  <a:pt x="100164" y="29368"/>
                  <a:pt x="100050" y="29368"/>
                </a:cubicBezTo>
                <a:cubicBezTo>
                  <a:pt x="100107" y="29445"/>
                  <a:pt x="100221" y="29483"/>
                  <a:pt x="100392" y="29483"/>
                </a:cubicBezTo>
                <a:cubicBezTo>
                  <a:pt x="100411" y="29349"/>
                  <a:pt x="100373" y="29273"/>
                  <a:pt x="100316" y="29216"/>
                </a:cubicBezTo>
                <a:close/>
                <a:moveTo>
                  <a:pt x="98262" y="29273"/>
                </a:moveTo>
                <a:cubicBezTo>
                  <a:pt x="98243" y="29406"/>
                  <a:pt x="98737" y="29426"/>
                  <a:pt x="98795" y="29330"/>
                </a:cubicBezTo>
                <a:cubicBezTo>
                  <a:pt x="98814" y="29102"/>
                  <a:pt x="98376" y="29254"/>
                  <a:pt x="98262" y="29273"/>
                </a:cubicBezTo>
                <a:close/>
                <a:moveTo>
                  <a:pt x="115989" y="29273"/>
                </a:moveTo>
                <a:cubicBezTo>
                  <a:pt x="115894" y="29273"/>
                  <a:pt x="115552" y="29464"/>
                  <a:pt x="115666" y="29330"/>
                </a:cubicBezTo>
                <a:cubicBezTo>
                  <a:pt x="115666" y="29273"/>
                  <a:pt x="115628" y="29273"/>
                  <a:pt x="115590" y="29273"/>
                </a:cubicBezTo>
                <a:lnTo>
                  <a:pt x="115457" y="29273"/>
                </a:lnTo>
                <a:cubicBezTo>
                  <a:pt x="115400" y="29445"/>
                  <a:pt x="115628" y="29368"/>
                  <a:pt x="115666" y="29483"/>
                </a:cubicBezTo>
                <a:cubicBezTo>
                  <a:pt x="115837" y="29540"/>
                  <a:pt x="115913" y="29235"/>
                  <a:pt x="115932" y="29483"/>
                </a:cubicBezTo>
                <a:cubicBezTo>
                  <a:pt x="116065" y="29311"/>
                  <a:pt x="116065" y="29445"/>
                  <a:pt x="116256" y="29483"/>
                </a:cubicBezTo>
                <a:cubicBezTo>
                  <a:pt x="116313" y="29292"/>
                  <a:pt x="116008" y="29387"/>
                  <a:pt x="115989" y="29273"/>
                </a:cubicBezTo>
                <a:close/>
                <a:moveTo>
                  <a:pt x="99194" y="29273"/>
                </a:moveTo>
                <a:cubicBezTo>
                  <a:pt x="99308" y="29483"/>
                  <a:pt x="99460" y="29349"/>
                  <a:pt x="99727" y="29426"/>
                </a:cubicBezTo>
                <a:cubicBezTo>
                  <a:pt x="99669" y="29273"/>
                  <a:pt x="99460" y="29254"/>
                  <a:pt x="99194" y="29273"/>
                </a:cubicBezTo>
                <a:close/>
                <a:moveTo>
                  <a:pt x="80325" y="29368"/>
                </a:moveTo>
                <a:cubicBezTo>
                  <a:pt x="80173" y="29216"/>
                  <a:pt x="79888" y="29311"/>
                  <a:pt x="79793" y="29330"/>
                </a:cubicBezTo>
                <a:cubicBezTo>
                  <a:pt x="79831" y="29521"/>
                  <a:pt x="80021" y="29311"/>
                  <a:pt x="80135" y="29483"/>
                </a:cubicBezTo>
                <a:cubicBezTo>
                  <a:pt x="80078" y="29635"/>
                  <a:pt x="80040" y="29540"/>
                  <a:pt x="79869" y="29521"/>
                </a:cubicBezTo>
                <a:cubicBezTo>
                  <a:pt x="79793" y="29692"/>
                  <a:pt x="80021" y="29616"/>
                  <a:pt x="80135" y="29635"/>
                </a:cubicBezTo>
                <a:cubicBezTo>
                  <a:pt x="80192" y="29578"/>
                  <a:pt x="80211" y="29521"/>
                  <a:pt x="80192" y="29426"/>
                </a:cubicBezTo>
                <a:lnTo>
                  <a:pt x="80458" y="29426"/>
                </a:lnTo>
                <a:cubicBezTo>
                  <a:pt x="80401" y="29483"/>
                  <a:pt x="80325" y="29521"/>
                  <a:pt x="80268" y="29578"/>
                </a:cubicBezTo>
                <a:cubicBezTo>
                  <a:pt x="80249" y="29692"/>
                  <a:pt x="80496" y="29597"/>
                  <a:pt x="80592" y="29635"/>
                </a:cubicBezTo>
                <a:lnTo>
                  <a:pt x="80592" y="29426"/>
                </a:lnTo>
                <a:cubicBezTo>
                  <a:pt x="80706" y="29406"/>
                  <a:pt x="80725" y="29464"/>
                  <a:pt x="80725" y="29521"/>
                </a:cubicBezTo>
                <a:cubicBezTo>
                  <a:pt x="80820" y="29464"/>
                  <a:pt x="81086" y="29521"/>
                  <a:pt x="80991" y="29330"/>
                </a:cubicBezTo>
                <a:cubicBezTo>
                  <a:pt x="80706" y="29387"/>
                  <a:pt x="80420" y="29159"/>
                  <a:pt x="80325" y="29368"/>
                </a:cubicBezTo>
                <a:close/>
                <a:moveTo>
                  <a:pt x="78861" y="29692"/>
                </a:moveTo>
                <a:cubicBezTo>
                  <a:pt x="78842" y="29578"/>
                  <a:pt x="78632" y="29730"/>
                  <a:pt x="78670" y="29844"/>
                </a:cubicBezTo>
                <a:cubicBezTo>
                  <a:pt x="78918" y="29901"/>
                  <a:pt x="79222" y="29920"/>
                  <a:pt x="79260" y="29730"/>
                </a:cubicBezTo>
                <a:cubicBezTo>
                  <a:pt x="79374" y="29749"/>
                  <a:pt x="79241" y="29806"/>
                  <a:pt x="79260" y="29882"/>
                </a:cubicBezTo>
                <a:cubicBezTo>
                  <a:pt x="79393" y="29882"/>
                  <a:pt x="79602" y="29939"/>
                  <a:pt x="79526" y="29787"/>
                </a:cubicBezTo>
                <a:cubicBezTo>
                  <a:pt x="79602" y="29825"/>
                  <a:pt x="79641" y="29882"/>
                  <a:pt x="79660" y="29939"/>
                </a:cubicBezTo>
                <a:cubicBezTo>
                  <a:pt x="79736" y="29901"/>
                  <a:pt x="79812" y="29882"/>
                  <a:pt x="79926" y="29882"/>
                </a:cubicBezTo>
                <a:cubicBezTo>
                  <a:pt x="79926" y="29844"/>
                  <a:pt x="79850" y="29844"/>
                  <a:pt x="79793" y="29844"/>
                </a:cubicBezTo>
                <a:cubicBezTo>
                  <a:pt x="79793" y="29787"/>
                  <a:pt x="79888" y="29787"/>
                  <a:pt x="79926" y="29787"/>
                </a:cubicBezTo>
                <a:cubicBezTo>
                  <a:pt x="79812" y="29673"/>
                  <a:pt x="79545" y="29673"/>
                  <a:pt x="79279" y="29673"/>
                </a:cubicBezTo>
                <a:cubicBezTo>
                  <a:pt x="79317" y="29616"/>
                  <a:pt x="79698" y="29578"/>
                  <a:pt x="79679" y="29635"/>
                </a:cubicBezTo>
                <a:cubicBezTo>
                  <a:pt x="79736" y="29616"/>
                  <a:pt x="79717" y="29521"/>
                  <a:pt x="79812" y="29521"/>
                </a:cubicBezTo>
                <a:cubicBezTo>
                  <a:pt x="79774" y="29445"/>
                  <a:pt x="79641" y="29483"/>
                  <a:pt x="79545" y="29464"/>
                </a:cubicBezTo>
                <a:cubicBezTo>
                  <a:pt x="79564" y="29368"/>
                  <a:pt x="79793" y="29426"/>
                  <a:pt x="79736" y="29273"/>
                </a:cubicBezTo>
                <a:lnTo>
                  <a:pt x="79146" y="29273"/>
                </a:lnTo>
                <a:cubicBezTo>
                  <a:pt x="79203" y="29330"/>
                  <a:pt x="79203" y="29387"/>
                  <a:pt x="79070" y="29426"/>
                </a:cubicBezTo>
                <a:cubicBezTo>
                  <a:pt x="79203" y="29559"/>
                  <a:pt x="79260" y="29273"/>
                  <a:pt x="79469" y="29426"/>
                </a:cubicBezTo>
                <a:cubicBezTo>
                  <a:pt x="79184" y="29464"/>
                  <a:pt x="79051" y="29635"/>
                  <a:pt x="78880" y="29787"/>
                </a:cubicBezTo>
                <a:cubicBezTo>
                  <a:pt x="78785" y="29768"/>
                  <a:pt x="78804" y="29673"/>
                  <a:pt x="78880" y="29673"/>
                </a:cubicBezTo>
                <a:close/>
                <a:moveTo>
                  <a:pt x="78670" y="29521"/>
                </a:moveTo>
                <a:cubicBezTo>
                  <a:pt x="78956" y="29445"/>
                  <a:pt x="78918" y="29711"/>
                  <a:pt x="79070" y="29578"/>
                </a:cubicBezTo>
                <a:cubicBezTo>
                  <a:pt x="78994" y="29464"/>
                  <a:pt x="78670" y="29502"/>
                  <a:pt x="78670" y="29330"/>
                </a:cubicBezTo>
                <a:cubicBezTo>
                  <a:pt x="78499" y="29330"/>
                  <a:pt x="78766" y="29406"/>
                  <a:pt x="78670" y="29521"/>
                </a:cubicBezTo>
                <a:close/>
                <a:moveTo>
                  <a:pt x="102580" y="29426"/>
                </a:moveTo>
                <a:cubicBezTo>
                  <a:pt x="102485" y="29292"/>
                  <a:pt x="102332" y="29540"/>
                  <a:pt x="102313" y="29635"/>
                </a:cubicBezTo>
                <a:cubicBezTo>
                  <a:pt x="102618" y="29730"/>
                  <a:pt x="102427" y="29445"/>
                  <a:pt x="102580" y="29426"/>
                </a:cubicBezTo>
                <a:close/>
                <a:moveTo>
                  <a:pt x="61209" y="29368"/>
                </a:moveTo>
                <a:cubicBezTo>
                  <a:pt x="61038" y="29387"/>
                  <a:pt x="60962" y="29445"/>
                  <a:pt x="60734" y="29426"/>
                </a:cubicBezTo>
                <a:cubicBezTo>
                  <a:pt x="60753" y="29521"/>
                  <a:pt x="60658" y="29540"/>
                  <a:pt x="60677" y="29635"/>
                </a:cubicBezTo>
                <a:cubicBezTo>
                  <a:pt x="60829" y="29406"/>
                  <a:pt x="61114" y="29635"/>
                  <a:pt x="61209" y="29368"/>
                </a:cubicBezTo>
                <a:close/>
                <a:moveTo>
                  <a:pt x="109294" y="29426"/>
                </a:moveTo>
                <a:cubicBezTo>
                  <a:pt x="109294" y="29578"/>
                  <a:pt x="109655" y="29597"/>
                  <a:pt x="109751" y="29521"/>
                </a:cubicBezTo>
                <a:cubicBezTo>
                  <a:pt x="109751" y="29387"/>
                  <a:pt x="109484" y="29426"/>
                  <a:pt x="109294" y="29426"/>
                </a:cubicBezTo>
                <a:close/>
                <a:moveTo>
                  <a:pt x="103645" y="29483"/>
                </a:moveTo>
                <a:cubicBezTo>
                  <a:pt x="103588" y="29311"/>
                  <a:pt x="103550" y="29559"/>
                  <a:pt x="103569" y="29635"/>
                </a:cubicBezTo>
                <a:cubicBezTo>
                  <a:pt x="103493" y="29559"/>
                  <a:pt x="103283" y="29578"/>
                  <a:pt x="103112" y="29578"/>
                </a:cubicBezTo>
                <a:cubicBezTo>
                  <a:pt x="103226" y="29825"/>
                  <a:pt x="103493" y="29654"/>
                  <a:pt x="103778" y="29730"/>
                </a:cubicBezTo>
                <a:cubicBezTo>
                  <a:pt x="103721" y="29578"/>
                  <a:pt x="103949" y="29635"/>
                  <a:pt x="103911" y="29483"/>
                </a:cubicBezTo>
                <a:cubicBezTo>
                  <a:pt x="103721" y="29445"/>
                  <a:pt x="103778" y="29578"/>
                  <a:pt x="103702" y="29635"/>
                </a:cubicBezTo>
                <a:cubicBezTo>
                  <a:pt x="103626" y="29616"/>
                  <a:pt x="103645" y="29540"/>
                  <a:pt x="103645" y="29483"/>
                </a:cubicBezTo>
                <a:close/>
                <a:moveTo>
                  <a:pt x="82988" y="29578"/>
                </a:moveTo>
                <a:cubicBezTo>
                  <a:pt x="83121" y="29597"/>
                  <a:pt x="83197" y="29578"/>
                  <a:pt x="83178" y="29483"/>
                </a:cubicBezTo>
                <a:cubicBezTo>
                  <a:pt x="83939" y="29502"/>
                  <a:pt x="82950" y="29292"/>
                  <a:pt x="82988" y="29578"/>
                </a:cubicBezTo>
                <a:close/>
                <a:moveTo>
                  <a:pt x="77282" y="29483"/>
                </a:moveTo>
                <a:cubicBezTo>
                  <a:pt x="77263" y="29406"/>
                  <a:pt x="77149" y="29426"/>
                  <a:pt x="77073" y="29426"/>
                </a:cubicBezTo>
                <a:cubicBezTo>
                  <a:pt x="76863" y="29616"/>
                  <a:pt x="77225" y="29730"/>
                  <a:pt x="77073" y="29882"/>
                </a:cubicBezTo>
                <a:cubicBezTo>
                  <a:pt x="77225" y="29787"/>
                  <a:pt x="77491" y="29977"/>
                  <a:pt x="77472" y="29692"/>
                </a:cubicBezTo>
                <a:cubicBezTo>
                  <a:pt x="77206" y="29863"/>
                  <a:pt x="77187" y="29559"/>
                  <a:pt x="77282" y="29483"/>
                </a:cubicBezTo>
                <a:close/>
                <a:moveTo>
                  <a:pt x="70891" y="29426"/>
                </a:moveTo>
                <a:cubicBezTo>
                  <a:pt x="70777" y="29426"/>
                  <a:pt x="70853" y="29597"/>
                  <a:pt x="70758" y="29635"/>
                </a:cubicBezTo>
                <a:cubicBezTo>
                  <a:pt x="70663" y="29464"/>
                  <a:pt x="70453" y="29692"/>
                  <a:pt x="70434" y="29483"/>
                </a:cubicBezTo>
                <a:cubicBezTo>
                  <a:pt x="70244" y="29445"/>
                  <a:pt x="70472" y="29730"/>
                  <a:pt x="70301" y="29692"/>
                </a:cubicBezTo>
                <a:cubicBezTo>
                  <a:pt x="70434" y="29749"/>
                  <a:pt x="70492" y="29616"/>
                  <a:pt x="70834" y="29692"/>
                </a:cubicBezTo>
                <a:cubicBezTo>
                  <a:pt x="70891" y="29616"/>
                  <a:pt x="70929" y="29540"/>
                  <a:pt x="70891" y="29426"/>
                </a:cubicBezTo>
                <a:close/>
                <a:moveTo>
                  <a:pt x="114201" y="29483"/>
                </a:moveTo>
                <a:cubicBezTo>
                  <a:pt x="114087" y="29464"/>
                  <a:pt x="114030" y="29559"/>
                  <a:pt x="114011" y="29483"/>
                </a:cubicBezTo>
                <a:cubicBezTo>
                  <a:pt x="113802" y="29521"/>
                  <a:pt x="114068" y="29597"/>
                  <a:pt x="114011" y="29692"/>
                </a:cubicBezTo>
                <a:cubicBezTo>
                  <a:pt x="114106" y="29635"/>
                  <a:pt x="114220" y="29597"/>
                  <a:pt x="114201" y="29483"/>
                </a:cubicBezTo>
                <a:close/>
                <a:moveTo>
                  <a:pt x="103112" y="29521"/>
                </a:moveTo>
                <a:cubicBezTo>
                  <a:pt x="102960" y="29464"/>
                  <a:pt x="102789" y="29483"/>
                  <a:pt x="102637" y="29578"/>
                </a:cubicBezTo>
                <a:cubicBezTo>
                  <a:pt x="102713" y="29787"/>
                  <a:pt x="103074" y="29654"/>
                  <a:pt x="103112" y="29521"/>
                </a:cubicBezTo>
                <a:close/>
                <a:moveTo>
                  <a:pt x="87896" y="29730"/>
                </a:moveTo>
                <a:cubicBezTo>
                  <a:pt x="87934" y="29863"/>
                  <a:pt x="87496" y="29844"/>
                  <a:pt x="87496" y="29635"/>
                </a:cubicBezTo>
                <a:cubicBezTo>
                  <a:pt x="87496" y="29787"/>
                  <a:pt x="86583" y="29445"/>
                  <a:pt x="86165" y="29578"/>
                </a:cubicBezTo>
                <a:cubicBezTo>
                  <a:pt x="86165" y="29578"/>
                  <a:pt x="86127" y="29730"/>
                  <a:pt x="86108" y="29730"/>
                </a:cubicBezTo>
                <a:cubicBezTo>
                  <a:pt x="85936" y="29730"/>
                  <a:pt x="85879" y="29521"/>
                  <a:pt x="85708" y="29483"/>
                </a:cubicBezTo>
                <a:cubicBezTo>
                  <a:pt x="85328" y="29368"/>
                  <a:pt x="84757" y="29730"/>
                  <a:pt x="84377" y="29483"/>
                </a:cubicBezTo>
                <a:cubicBezTo>
                  <a:pt x="84358" y="29597"/>
                  <a:pt x="84567" y="29540"/>
                  <a:pt x="84586" y="29635"/>
                </a:cubicBezTo>
                <a:cubicBezTo>
                  <a:pt x="84396" y="29730"/>
                  <a:pt x="84015" y="29635"/>
                  <a:pt x="83920" y="29635"/>
                </a:cubicBezTo>
                <a:cubicBezTo>
                  <a:pt x="83730" y="29654"/>
                  <a:pt x="84282" y="29996"/>
                  <a:pt x="84244" y="29730"/>
                </a:cubicBezTo>
                <a:cubicBezTo>
                  <a:pt x="84396" y="29749"/>
                  <a:pt x="84206" y="30034"/>
                  <a:pt x="84510" y="29939"/>
                </a:cubicBezTo>
                <a:cubicBezTo>
                  <a:pt x="84244" y="30129"/>
                  <a:pt x="83825" y="29749"/>
                  <a:pt x="83654" y="29996"/>
                </a:cubicBezTo>
                <a:cubicBezTo>
                  <a:pt x="83559" y="29977"/>
                  <a:pt x="83673" y="29920"/>
                  <a:pt x="83654" y="29844"/>
                </a:cubicBezTo>
                <a:cubicBezTo>
                  <a:pt x="83426" y="29939"/>
                  <a:pt x="83483" y="29939"/>
                  <a:pt x="83254" y="29844"/>
                </a:cubicBezTo>
                <a:cubicBezTo>
                  <a:pt x="83216" y="29882"/>
                  <a:pt x="83197" y="29939"/>
                  <a:pt x="83121" y="29939"/>
                </a:cubicBezTo>
                <a:cubicBezTo>
                  <a:pt x="83312" y="30205"/>
                  <a:pt x="83502" y="30167"/>
                  <a:pt x="83787" y="30243"/>
                </a:cubicBezTo>
                <a:cubicBezTo>
                  <a:pt x="83787" y="30091"/>
                  <a:pt x="83578" y="30091"/>
                  <a:pt x="83388" y="30091"/>
                </a:cubicBezTo>
                <a:cubicBezTo>
                  <a:pt x="83407" y="29977"/>
                  <a:pt x="83711" y="30072"/>
                  <a:pt x="83844" y="30053"/>
                </a:cubicBezTo>
                <a:lnTo>
                  <a:pt x="83844" y="30358"/>
                </a:lnTo>
                <a:cubicBezTo>
                  <a:pt x="84148" y="30319"/>
                  <a:pt x="84225" y="30434"/>
                  <a:pt x="84510" y="30415"/>
                </a:cubicBezTo>
                <a:cubicBezTo>
                  <a:pt x="84453" y="30224"/>
                  <a:pt x="84548" y="30243"/>
                  <a:pt x="84377" y="30148"/>
                </a:cubicBezTo>
                <a:cubicBezTo>
                  <a:pt x="84167" y="30129"/>
                  <a:pt x="84110" y="30205"/>
                  <a:pt x="84053" y="30300"/>
                </a:cubicBezTo>
                <a:cubicBezTo>
                  <a:pt x="83844" y="30262"/>
                  <a:pt x="84206" y="30224"/>
                  <a:pt x="84110" y="30091"/>
                </a:cubicBezTo>
                <a:lnTo>
                  <a:pt x="83977" y="30091"/>
                </a:lnTo>
                <a:cubicBezTo>
                  <a:pt x="84110" y="29901"/>
                  <a:pt x="84491" y="30205"/>
                  <a:pt x="84586" y="30034"/>
                </a:cubicBezTo>
                <a:cubicBezTo>
                  <a:pt x="84700" y="30034"/>
                  <a:pt x="84472" y="30281"/>
                  <a:pt x="84643" y="30358"/>
                </a:cubicBezTo>
                <a:cubicBezTo>
                  <a:pt x="84738" y="30319"/>
                  <a:pt x="84814" y="30281"/>
                  <a:pt x="84909" y="30243"/>
                </a:cubicBezTo>
                <a:cubicBezTo>
                  <a:pt x="84890" y="30186"/>
                  <a:pt x="84833" y="30148"/>
                  <a:pt x="84719" y="30148"/>
                </a:cubicBezTo>
                <a:cubicBezTo>
                  <a:pt x="84738" y="30072"/>
                  <a:pt x="84871" y="30110"/>
                  <a:pt x="84985" y="30091"/>
                </a:cubicBezTo>
                <a:cubicBezTo>
                  <a:pt x="84871" y="29920"/>
                  <a:pt x="84966" y="29882"/>
                  <a:pt x="85119" y="29787"/>
                </a:cubicBezTo>
                <a:cubicBezTo>
                  <a:pt x="85100" y="29825"/>
                  <a:pt x="85138" y="29825"/>
                  <a:pt x="85176" y="29844"/>
                </a:cubicBezTo>
                <a:cubicBezTo>
                  <a:pt x="85100" y="29901"/>
                  <a:pt x="84985" y="29920"/>
                  <a:pt x="85042" y="30091"/>
                </a:cubicBezTo>
                <a:lnTo>
                  <a:pt x="85518" y="30091"/>
                </a:lnTo>
                <a:cubicBezTo>
                  <a:pt x="85442" y="30148"/>
                  <a:pt x="85138" y="30243"/>
                  <a:pt x="85119" y="30148"/>
                </a:cubicBezTo>
                <a:cubicBezTo>
                  <a:pt x="84871" y="30224"/>
                  <a:pt x="84985" y="30281"/>
                  <a:pt x="84909" y="30453"/>
                </a:cubicBezTo>
                <a:cubicBezTo>
                  <a:pt x="85157" y="30472"/>
                  <a:pt x="85138" y="30300"/>
                  <a:pt x="85309" y="30243"/>
                </a:cubicBezTo>
                <a:cubicBezTo>
                  <a:pt x="85442" y="30262"/>
                  <a:pt x="85214" y="30396"/>
                  <a:pt x="85385" y="30453"/>
                </a:cubicBezTo>
                <a:cubicBezTo>
                  <a:pt x="85499" y="30453"/>
                  <a:pt x="85632" y="30434"/>
                  <a:pt x="85841" y="30510"/>
                </a:cubicBezTo>
                <a:cubicBezTo>
                  <a:pt x="85955" y="30453"/>
                  <a:pt x="85993" y="30377"/>
                  <a:pt x="85917" y="30300"/>
                </a:cubicBezTo>
                <a:cubicBezTo>
                  <a:pt x="85993" y="30358"/>
                  <a:pt x="86013" y="30319"/>
                  <a:pt x="86108" y="30300"/>
                </a:cubicBezTo>
                <a:cubicBezTo>
                  <a:pt x="86070" y="30776"/>
                  <a:pt x="86146" y="30548"/>
                  <a:pt x="85518" y="30776"/>
                </a:cubicBezTo>
                <a:cubicBezTo>
                  <a:pt x="85594" y="30719"/>
                  <a:pt x="85651" y="30719"/>
                  <a:pt x="85651" y="30814"/>
                </a:cubicBezTo>
                <a:cubicBezTo>
                  <a:pt x="86108" y="30871"/>
                  <a:pt x="86507" y="30776"/>
                  <a:pt x="86964" y="30871"/>
                </a:cubicBezTo>
                <a:cubicBezTo>
                  <a:pt x="86811" y="30928"/>
                  <a:pt x="86773" y="31061"/>
                  <a:pt x="86507" y="31023"/>
                </a:cubicBezTo>
                <a:cubicBezTo>
                  <a:pt x="86621" y="30947"/>
                  <a:pt x="86108" y="30795"/>
                  <a:pt x="86184" y="31080"/>
                </a:cubicBezTo>
                <a:cubicBezTo>
                  <a:pt x="85917" y="31061"/>
                  <a:pt x="85955" y="30795"/>
                  <a:pt x="85575" y="30871"/>
                </a:cubicBezTo>
                <a:cubicBezTo>
                  <a:pt x="85670" y="31080"/>
                  <a:pt x="85404" y="31004"/>
                  <a:pt x="85309" y="31080"/>
                </a:cubicBezTo>
                <a:cubicBezTo>
                  <a:pt x="85138" y="31042"/>
                  <a:pt x="85518" y="30966"/>
                  <a:pt x="85309" y="30871"/>
                </a:cubicBezTo>
                <a:cubicBezTo>
                  <a:pt x="85042" y="30833"/>
                  <a:pt x="84947" y="30947"/>
                  <a:pt x="84852" y="31023"/>
                </a:cubicBezTo>
                <a:cubicBezTo>
                  <a:pt x="84662" y="30985"/>
                  <a:pt x="84719" y="30757"/>
                  <a:pt x="84377" y="30814"/>
                </a:cubicBezTo>
                <a:cubicBezTo>
                  <a:pt x="84700" y="30662"/>
                  <a:pt x="84890" y="30757"/>
                  <a:pt x="85119" y="30814"/>
                </a:cubicBezTo>
                <a:cubicBezTo>
                  <a:pt x="85100" y="30434"/>
                  <a:pt x="84244" y="30700"/>
                  <a:pt x="83920" y="30624"/>
                </a:cubicBezTo>
                <a:cubicBezTo>
                  <a:pt x="84015" y="30776"/>
                  <a:pt x="84053" y="30662"/>
                  <a:pt x="84320" y="30719"/>
                </a:cubicBezTo>
                <a:cubicBezTo>
                  <a:pt x="84396" y="30852"/>
                  <a:pt x="83996" y="30852"/>
                  <a:pt x="84320" y="30871"/>
                </a:cubicBezTo>
                <a:cubicBezTo>
                  <a:pt x="83863" y="31004"/>
                  <a:pt x="83159" y="30909"/>
                  <a:pt x="82589" y="31080"/>
                </a:cubicBezTo>
                <a:cubicBezTo>
                  <a:pt x="82855" y="31118"/>
                  <a:pt x="83064" y="31118"/>
                  <a:pt x="83388" y="31080"/>
                </a:cubicBezTo>
                <a:cubicBezTo>
                  <a:pt x="83483" y="31099"/>
                  <a:pt x="83388" y="31175"/>
                  <a:pt x="83312" y="31175"/>
                </a:cubicBezTo>
                <a:cubicBezTo>
                  <a:pt x="83483" y="31366"/>
                  <a:pt x="83692" y="31137"/>
                  <a:pt x="83787" y="31080"/>
                </a:cubicBezTo>
                <a:cubicBezTo>
                  <a:pt x="83711" y="31251"/>
                  <a:pt x="83844" y="31175"/>
                  <a:pt x="83920" y="31385"/>
                </a:cubicBezTo>
                <a:cubicBezTo>
                  <a:pt x="84129" y="31442"/>
                  <a:pt x="83996" y="31213"/>
                  <a:pt x="84187" y="31232"/>
                </a:cubicBezTo>
                <a:cubicBezTo>
                  <a:pt x="84167" y="31156"/>
                  <a:pt x="84015" y="31194"/>
                  <a:pt x="83920" y="31175"/>
                </a:cubicBezTo>
                <a:cubicBezTo>
                  <a:pt x="84148" y="31061"/>
                  <a:pt x="84301" y="31194"/>
                  <a:pt x="84586" y="31137"/>
                </a:cubicBezTo>
                <a:cubicBezTo>
                  <a:pt x="84282" y="31251"/>
                  <a:pt x="84624" y="31309"/>
                  <a:pt x="84909" y="31290"/>
                </a:cubicBezTo>
                <a:cubicBezTo>
                  <a:pt x="84871" y="31251"/>
                  <a:pt x="84833" y="31194"/>
                  <a:pt x="84852" y="31137"/>
                </a:cubicBezTo>
                <a:cubicBezTo>
                  <a:pt x="84852" y="31366"/>
                  <a:pt x="85176" y="31118"/>
                  <a:pt x="85042" y="31137"/>
                </a:cubicBezTo>
                <a:cubicBezTo>
                  <a:pt x="85195" y="31118"/>
                  <a:pt x="86051" y="31194"/>
                  <a:pt x="86165" y="31290"/>
                </a:cubicBezTo>
                <a:cubicBezTo>
                  <a:pt x="86203" y="31385"/>
                  <a:pt x="86602" y="31194"/>
                  <a:pt x="86431" y="31137"/>
                </a:cubicBezTo>
                <a:cubicBezTo>
                  <a:pt x="86621" y="31271"/>
                  <a:pt x="86640" y="31232"/>
                  <a:pt x="86906" y="31290"/>
                </a:cubicBezTo>
                <a:cubicBezTo>
                  <a:pt x="86849" y="31328"/>
                  <a:pt x="86830" y="31404"/>
                  <a:pt x="86830" y="31499"/>
                </a:cubicBezTo>
                <a:cubicBezTo>
                  <a:pt x="86602" y="31537"/>
                  <a:pt x="86564" y="31385"/>
                  <a:pt x="86431" y="31499"/>
                </a:cubicBezTo>
                <a:cubicBezTo>
                  <a:pt x="86469" y="31556"/>
                  <a:pt x="86526" y="31594"/>
                  <a:pt x="86640" y="31594"/>
                </a:cubicBezTo>
                <a:cubicBezTo>
                  <a:pt x="85442" y="31765"/>
                  <a:pt x="84491" y="31461"/>
                  <a:pt x="83445" y="31537"/>
                </a:cubicBezTo>
                <a:cubicBezTo>
                  <a:pt x="83730" y="31328"/>
                  <a:pt x="83216" y="31499"/>
                  <a:pt x="83045" y="31480"/>
                </a:cubicBezTo>
                <a:cubicBezTo>
                  <a:pt x="83026" y="31594"/>
                  <a:pt x="83064" y="31651"/>
                  <a:pt x="83178" y="31651"/>
                </a:cubicBezTo>
                <a:cubicBezTo>
                  <a:pt x="83197" y="31746"/>
                  <a:pt x="82950" y="31670"/>
                  <a:pt x="82855" y="31689"/>
                </a:cubicBezTo>
                <a:cubicBezTo>
                  <a:pt x="82893" y="31651"/>
                  <a:pt x="83007" y="31632"/>
                  <a:pt x="82988" y="31537"/>
                </a:cubicBezTo>
                <a:cubicBezTo>
                  <a:pt x="82931" y="31499"/>
                  <a:pt x="82836" y="31480"/>
                  <a:pt x="82722" y="31480"/>
                </a:cubicBezTo>
                <a:cubicBezTo>
                  <a:pt x="82798" y="32050"/>
                  <a:pt x="83749" y="31898"/>
                  <a:pt x="84053" y="31803"/>
                </a:cubicBezTo>
                <a:cubicBezTo>
                  <a:pt x="84852" y="32145"/>
                  <a:pt x="85689" y="31632"/>
                  <a:pt x="86431" y="32164"/>
                </a:cubicBezTo>
                <a:cubicBezTo>
                  <a:pt x="86526" y="32088"/>
                  <a:pt x="86697" y="32069"/>
                  <a:pt x="86773" y="32012"/>
                </a:cubicBezTo>
                <a:cubicBezTo>
                  <a:pt x="86830" y="32031"/>
                  <a:pt x="86983" y="32222"/>
                  <a:pt x="86964" y="32012"/>
                </a:cubicBezTo>
                <a:cubicBezTo>
                  <a:pt x="87154" y="32012"/>
                  <a:pt x="87097" y="32222"/>
                  <a:pt x="87306" y="32203"/>
                </a:cubicBezTo>
                <a:cubicBezTo>
                  <a:pt x="87268" y="32164"/>
                  <a:pt x="87230" y="32126"/>
                  <a:pt x="87230" y="32050"/>
                </a:cubicBezTo>
                <a:cubicBezTo>
                  <a:pt x="87553" y="32164"/>
                  <a:pt x="87002" y="32374"/>
                  <a:pt x="87496" y="32374"/>
                </a:cubicBezTo>
                <a:cubicBezTo>
                  <a:pt x="87553" y="32222"/>
                  <a:pt x="87420" y="32241"/>
                  <a:pt x="87439" y="32107"/>
                </a:cubicBezTo>
                <a:cubicBezTo>
                  <a:pt x="88162" y="32031"/>
                  <a:pt x="88637" y="32031"/>
                  <a:pt x="89493" y="32222"/>
                </a:cubicBezTo>
                <a:cubicBezTo>
                  <a:pt x="89665" y="32145"/>
                  <a:pt x="89246" y="31993"/>
                  <a:pt x="89626" y="31955"/>
                </a:cubicBezTo>
                <a:cubicBezTo>
                  <a:pt x="89703" y="31993"/>
                  <a:pt x="89645" y="32050"/>
                  <a:pt x="89703" y="32222"/>
                </a:cubicBezTo>
                <a:cubicBezTo>
                  <a:pt x="89836" y="32126"/>
                  <a:pt x="89779" y="32222"/>
                  <a:pt x="89969" y="32222"/>
                </a:cubicBezTo>
                <a:lnTo>
                  <a:pt x="89969" y="32050"/>
                </a:lnTo>
                <a:cubicBezTo>
                  <a:pt x="90121" y="32222"/>
                  <a:pt x="90616" y="32164"/>
                  <a:pt x="90825" y="32260"/>
                </a:cubicBezTo>
                <a:cubicBezTo>
                  <a:pt x="90901" y="32031"/>
                  <a:pt x="90349" y="32298"/>
                  <a:pt x="90501" y="32012"/>
                </a:cubicBezTo>
                <a:cubicBezTo>
                  <a:pt x="90597" y="32088"/>
                  <a:pt x="90863" y="32069"/>
                  <a:pt x="90901" y="32222"/>
                </a:cubicBezTo>
                <a:cubicBezTo>
                  <a:pt x="91053" y="32050"/>
                  <a:pt x="91357" y="32222"/>
                  <a:pt x="91433" y="32050"/>
                </a:cubicBezTo>
                <a:cubicBezTo>
                  <a:pt x="91548" y="32069"/>
                  <a:pt x="91586" y="32145"/>
                  <a:pt x="91567" y="32260"/>
                </a:cubicBezTo>
                <a:cubicBezTo>
                  <a:pt x="91605" y="32145"/>
                  <a:pt x="91833" y="32184"/>
                  <a:pt x="91966" y="32107"/>
                </a:cubicBezTo>
                <a:cubicBezTo>
                  <a:pt x="91985" y="32222"/>
                  <a:pt x="91871" y="32203"/>
                  <a:pt x="91757" y="32222"/>
                </a:cubicBezTo>
                <a:cubicBezTo>
                  <a:pt x="92423" y="32412"/>
                  <a:pt x="93145" y="32336"/>
                  <a:pt x="94077" y="32374"/>
                </a:cubicBezTo>
                <a:cubicBezTo>
                  <a:pt x="94230" y="32583"/>
                  <a:pt x="94629" y="32754"/>
                  <a:pt x="95009" y="32621"/>
                </a:cubicBezTo>
                <a:cubicBezTo>
                  <a:pt x="94876" y="32431"/>
                  <a:pt x="94325" y="32564"/>
                  <a:pt x="94210" y="32469"/>
                </a:cubicBezTo>
                <a:cubicBezTo>
                  <a:pt x="94363" y="32393"/>
                  <a:pt x="94629" y="32412"/>
                  <a:pt x="94743" y="32317"/>
                </a:cubicBezTo>
                <a:cubicBezTo>
                  <a:pt x="96512" y="32678"/>
                  <a:pt x="99593" y="32545"/>
                  <a:pt x="101134" y="32830"/>
                </a:cubicBezTo>
                <a:lnTo>
                  <a:pt x="101134" y="32735"/>
                </a:lnTo>
                <a:cubicBezTo>
                  <a:pt x="101381" y="33001"/>
                  <a:pt x="101819" y="32640"/>
                  <a:pt x="102123" y="32944"/>
                </a:cubicBezTo>
                <a:cubicBezTo>
                  <a:pt x="102447" y="32716"/>
                  <a:pt x="102808" y="33077"/>
                  <a:pt x="103112" y="32830"/>
                </a:cubicBezTo>
                <a:cubicBezTo>
                  <a:pt x="103131" y="32735"/>
                  <a:pt x="102884" y="32811"/>
                  <a:pt x="102789" y="32792"/>
                </a:cubicBezTo>
                <a:cubicBezTo>
                  <a:pt x="102884" y="32621"/>
                  <a:pt x="103150" y="32830"/>
                  <a:pt x="103112" y="32640"/>
                </a:cubicBezTo>
                <a:cubicBezTo>
                  <a:pt x="103360" y="32716"/>
                  <a:pt x="103093" y="32868"/>
                  <a:pt x="103245" y="33001"/>
                </a:cubicBezTo>
                <a:cubicBezTo>
                  <a:pt x="103778" y="32792"/>
                  <a:pt x="104444" y="33039"/>
                  <a:pt x="104919" y="33039"/>
                </a:cubicBezTo>
                <a:cubicBezTo>
                  <a:pt x="104729" y="32849"/>
                  <a:pt x="105071" y="33058"/>
                  <a:pt x="105300" y="33001"/>
                </a:cubicBezTo>
                <a:cubicBezTo>
                  <a:pt x="105376" y="33001"/>
                  <a:pt x="105357" y="33097"/>
                  <a:pt x="105433" y="33097"/>
                </a:cubicBezTo>
                <a:cubicBezTo>
                  <a:pt x="105471" y="33192"/>
                  <a:pt x="105071" y="33192"/>
                  <a:pt x="105166" y="33039"/>
                </a:cubicBezTo>
                <a:cubicBezTo>
                  <a:pt x="104957" y="33268"/>
                  <a:pt x="105509" y="33306"/>
                  <a:pt x="105699" y="33249"/>
                </a:cubicBezTo>
                <a:cubicBezTo>
                  <a:pt x="105090" y="33382"/>
                  <a:pt x="104120" y="33306"/>
                  <a:pt x="103379" y="33154"/>
                </a:cubicBezTo>
                <a:cubicBezTo>
                  <a:pt x="103150" y="33173"/>
                  <a:pt x="102408" y="33268"/>
                  <a:pt x="102313" y="33039"/>
                </a:cubicBezTo>
                <a:cubicBezTo>
                  <a:pt x="102313" y="33192"/>
                  <a:pt x="101153" y="33173"/>
                  <a:pt x="100716" y="33097"/>
                </a:cubicBezTo>
                <a:cubicBezTo>
                  <a:pt x="100392" y="33039"/>
                  <a:pt x="100563" y="33020"/>
                  <a:pt x="100259" y="33039"/>
                </a:cubicBezTo>
                <a:cubicBezTo>
                  <a:pt x="99536" y="33116"/>
                  <a:pt x="98795" y="32773"/>
                  <a:pt x="97939" y="32792"/>
                </a:cubicBezTo>
                <a:cubicBezTo>
                  <a:pt x="97748" y="32792"/>
                  <a:pt x="97577" y="32868"/>
                  <a:pt x="97406" y="32887"/>
                </a:cubicBezTo>
                <a:cubicBezTo>
                  <a:pt x="96607" y="32944"/>
                  <a:pt x="95694" y="32697"/>
                  <a:pt x="95009" y="32887"/>
                </a:cubicBezTo>
                <a:cubicBezTo>
                  <a:pt x="92442" y="32526"/>
                  <a:pt x="89607" y="32583"/>
                  <a:pt x="86906" y="32431"/>
                </a:cubicBezTo>
                <a:cubicBezTo>
                  <a:pt x="86868" y="32164"/>
                  <a:pt x="87135" y="32431"/>
                  <a:pt x="87116" y="32222"/>
                </a:cubicBezTo>
                <a:cubicBezTo>
                  <a:pt x="86811" y="32222"/>
                  <a:pt x="86945" y="32107"/>
                  <a:pt x="86583" y="32107"/>
                </a:cubicBezTo>
                <a:lnTo>
                  <a:pt x="86583" y="32317"/>
                </a:lnTo>
                <a:cubicBezTo>
                  <a:pt x="86754" y="32317"/>
                  <a:pt x="86716" y="32241"/>
                  <a:pt x="86849" y="32317"/>
                </a:cubicBezTo>
                <a:cubicBezTo>
                  <a:pt x="86222" y="32450"/>
                  <a:pt x="85499" y="32241"/>
                  <a:pt x="84909" y="32317"/>
                </a:cubicBezTo>
                <a:cubicBezTo>
                  <a:pt x="84833" y="32317"/>
                  <a:pt x="84852" y="32222"/>
                  <a:pt x="84852" y="32164"/>
                </a:cubicBezTo>
                <a:cubicBezTo>
                  <a:pt x="84624" y="32222"/>
                  <a:pt x="84548" y="32126"/>
                  <a:pt x="84377" y="32260"/>
                </a:cubicBezTo>
                <a:cubicBezTo>
                  <a:pt x="84301" y="32107"/>
                  <a:pt x="84339" y="32069"/>
                  <a:pt x="84187" y="32260"/>
                </a:cubicBezTo>
                <a:cubicBezTo>
                  <a:pt x="84225" y="32088"/>
                  <a:pt x="83996" y="32145"/>
                  <a:pt x="83787" y="32050"/>
                </a:cubicBezTo>
                <a:cubicBezTo>
                  <a:pt x="83616" y="32164"/>
                  <a:pt x="83635" y="32203"/>
                  <a:pt x="83445" y="32222"/>
                </a:cubicBezTo>
                <a:cubicBezTo>
                  <a:pt x="83350" y="32203"/>
                  <a:pt x="83502" y="32126"/>
                  <a:pt x="83388" y="32107"/>
                </a:cubicBezTo>
                <a:cubicBezTo>
                  <a:pt x="82741" y="32336"/>
                  <a:pt x="82094" y="32050"/>
                  <a:pt x="81257" y="32164"/>
                </a:cubicBezTo>
                <a:cubicBezTo>
                  <a:pt x="81067" y="32126"/>
                  <a:pt x="81314" y="32050"/>
                  <a:pt x="81257" y="31955"/>
                </a:cubicBezTo>
                <a:cubicBezTo>
                  <a:pt x="81067" y="31936"/>
                  <a:pt x="81029" y="32031"/>
                  <a:pt x="81124" y="32107"/>
                </a:cubicBezTo>
                <a:cubicBezTo>
                  <a:pt x="80839" y="32145"/>
                  <a:pt x="80706" y="32050"/>
                  <a:pt x="80668" y="31898"/>
                </a:cubicBezTo>
                <a:cubicBezTo>
                  <a:pt x="80477" y="31898"/>
                  <a:pt x="80249" y="31955"/>
                  <a:pt x="80401" y="32050"/>
                </a:cubicBezTo>
                <a:cubicBezTo>
                  <a:pt x="80154" y="32012"/>
                  <a:pt x="80078" y="32126"/>
                  <a:pt x="79869" y="32107"/>
                </a:cubicBezTo>
                <a:cubicBezTo>
                  <a:pt x="79526" y="31822"/>
                  <a:pt x="79146" y="31936"/>
                  <a:pt x="78937" y="32012"/>
                </a:cubicBezTo>
                <a:cubicBezTo>
                  <a:pt x="78747" y="31898"/>
                  <a:pt x="78613" y="31784"/>
                  <a:pt x="78271" y="31803"/>
                </a:cubicBezTo>
                <a:cubicBezTo>
                  <a:pt x="78328" y="31917"/>
                  <a:pt x="78461" y="31955"/>
                  <a:pt x="78670" y="31955"/>
                </a:cubicBezTo>
                <a:cubicBezTo>
                  <a:pt x="77092" y="31936"/>
                  <a:pt x="76179" y="31898"/>
                  <a:pt x="75018" y="31955"/>
                </a:cubicBezTo>
                <a:cubicBezTo>
                  <a:pt x="76198" y="32088"/>
                  <a:pt x="77872" y="32279"/>
                  <a:pt x="79070" y="32107"/>
                </a:cubicBezTo>
                <a:cubicBezTo>
                  <a:pt x="79298" y="32298"/>
                  <a:pt x="79888" y="32317"/>
                  <a:pt x="80192" y="32164"/>
                </a:cubicBezTo>
                <a:cubicBezTo>
                  <a:pt x="80458" y="32279"/>
                  <a:pt x="80953" y="32374"/>
                  <a:pt x="81257" y="32222"/>
                </a:cubicBezTo>
                <a:cubicBezTo>
                  <a:pt x="81467" y="32298"/>
                  <a:pt x="81695" y="32336"/>
                  <a:pt x="81923" y="32222"/>
                </a:cubicBezTo>
                <a:cubicBezTo>
                  <a:pt x="82075" y="32241"/>
                  <a:pt x="81847" y="32298"/>
                  <a:pt x="81980" y="32374"/>
                </a:cubicBezTo>
                <a:cubicBezTo>
                  <a:pt x="82893" y="32164"/>
                  <a:pt x="83825" y="32621"/>
                  <a:pt x="85176" y="32412"/>
                </a:cubicBezTo>
                <a:cubicBezTo>
                  <a:pt x="85233" y="32507"/>
                  <a:pt x="85385" y="32488"/>
                  <a:pt x="85385" y="32621"/>
                </a:cubicBezTo>
                <a:cubicBezTo>
                  <a:pt x="85423" y="32450"/>
                  <a:pt x="85860" y="32583"/>
                  <a:pt x="85898" y="32412"/>
                </a:cubicBezTo>
                <a:cubicBezTo>
                  <a:pt x="86013" y="32450"/>
                  <a:pt x="85879" y="32488"/>
                  <a:pt x="85898" y="32583"/>
                </a:cubicBezTo>
                <a:cubicBezTo>
                  <a:pt x="86032" y="32488"/>
                  <a:pt x="85993" y="32583"/>
                  <a:pt x="86165" y="32583"/>
                </a:cubicBezTo>
                <a:cubicBezTo>
                  <a:pt x="85993" y="32355"/>
                  <a:pt x="86222" y="32507"/>
                  <a:pt x="86374" y="32412"/>
                </a:cubicBezTo>
                <a:cubicBezTo>
                  <a:pt x="86336" y="32469"/>
                  <a:pt x="86317" y="32507"/>
                  <a:pt x="86241" y="32526"/>
                </a:cubicBezTo>
                <a:cubicBezTo>
                  <a:pt x="87192" y="32697"/>
                  <a:pt x="88010" y="32640"/>
                  <a:pt x="89037" y="32678"/>
                </a:cubicBezTo>
                <a:cubicBezTo>
                  <a:pt x="89018" y="32640"/>
                  <a:pt x="88961" y="32621"/>
                  <a:pt x="88961" y="32564"/>
                </a:cubicBezTo>
                <a:cubicBezTo>
                  <a:pt x="89075" y="32564"/>
                  <a:pt x="89132" y="32659"/>
                  <a:pt x="89170" y="32564"/>
                </a:cubicBezTo>
                <a:cubicBezTo>
                  <a:pt x="89246" y="32583"/>
                  <a:pt x="89208" y="32659"/>
                  <a:pt x="89227" y="32735"/>
                </a:cubicBezTo>
                <a:cubicBezTo>
                  <a:pt x="89436" y="32754"/>
                  <a:pt x="89398" y="32583"/>
                  <a:pt x="89569" y="32564"/>
                </a:cubicBezTo>
                <a:cubicBezTo>
                  <a:pt x="89665" y="32602"/>
                  <a:pt x="89531" y="32640"/>
                  <a:pt x="89569" y="32735"/>
                </a:cubicBezTo>
                <a:cubicBezTo>
                  <a:pt x="90216" y="32678"/>
                  <a:pt x="90482" y="32849"/>
                  <a:pt x="91015" y="32773"/>
                </a:cubicBezTo>
                <a:cubicBezTo>
                  <a:pt x="90977" y="32830"/>
                  <a:pt x="90863" y="32830"/>
                  <a:pt x="90882" y="32925"/>
                </a:cubicBezTo>
                <a:cubicBezTo>
                  <a:pt x="91034" y="32944"/>
                  <a:pt x="91091" y="32887"/>
                  <a:pt x="91091" y="32773"/>
                </a:cubicBezTo>
                <a:cubicBezTo>
                  <a:pt x="91510" y="32754"/>
                  <a:pt x="92308" y="32982"/>
                  <a:pt x="92423" y="32735"/>
                </a:cubicBezTo>
                <a:cubicBezTo>
                  <a:pt x="92613" y="32716"/>
                  <a:pt x="92537" y="32906"/>
                  <a:pt x="92689" y="32925"/>
                </a:cubicBezTo>
                <a:cubicBezTo>
                  <a:pt x="93830" y="32830"/>
                  <a:pt x="94591" y="33039"/>
                  <a:pt x="95599" y="32887"/>
                </a:cubicBezTo>
                <a:cubicBezTo>
                  <a:pt x="96322" y="33230"/>
                  <a:pt x="99327" y="33116"/>
                  <a:pt x="100392" y="33287"/>
                </a:cubicBezTo>
                <a:lnTo>
                  <a:pt x="100392" y="33135"/>
                </a:lnTo>
                <a:cubicBezTo>
                  <a:pt x="100487" y="33211"/>
                  <a:pt x="100487" y="33344"/>
                  <a:pt x="100582" y="33401"/>
                </a:cubicBezTo>
                <a:cubicBezTo>
                  <a:pt x="100716" y="33230"/>
                  <a:pt x="100887" y="33439"/>
                  <a:pt x="100982" y="33249"/>
                </a:cubicBezTo>
                <a:cubicBezTo>
                  <a:pt x="103150" y="33401"/>
                  <a:pt x="105566" y="33705"/>
                  <a:pt x="107620" y="33553"/>
                </a:cubicBezTo>
                <a:cubicBezTo>
                  <a:pt x="107734" y="33572"/>
                  <a:pt x="107601" y="33629"/>
                  <a:pt x="107620" y="33705"/>
                </a:cubicBezTo>
                <a:cubicBezTo>
                  <a:pt x="108952" y="33648"/>
                  <a:pt x="111367" y="33667"/>
                  <a:pt x="112604" y="34010"/>
                </a:cubicBezTo>
                <a:lnTo>
                  <a:pt x="112604" y="33857"/>
                </a:lnTo>
                <a:cubicBezTo>
                  <a:pt x="113441" y="33895"/>
                  <a:pt x="113422" y="34010"/>
                  <a:pt x="114144" y="33971"/>
                </a:cubicBezTo>
                <a:cubicBezTo>
                  <a:pt x="114087" y="34010"/>
                  <a:pt x="113992" y="34029"/>
                  <a:pt x="114011" y="34124"/>
                </a:cubicBezTo>
                <a:cubicBezTo>
                  <a:pt x="114201" y="33990"/>
                  <a:pt x="114258" y="34029"/>
                  <a:pt x="114468" y="33971"/>
                </a:cubicBezTo>
                <a:cubicBezTo>
                  <a:pt x="112566" y="33667"/>
                  <a:pt x="110435" y="33553"/>
                  <a:pt x="108761" y="33610"/>
                </a:cubicBezTo>
                <a:cubicBezTo>
                  <a:pt x="108305" y="33325"/>
                  <a:pt x="106707" y="33420"/>
                  <a:pt x="105775" y="33344"/>
                </a:cubicBezTo>
                <a:cubicBezTo>
                  <a:pt x="105965" y="33173"/>
                  <a:pt x="106232" y="33306"/>
                  <a:pt x="106574" y="33287"/>
                </a:cubicBezTo>
                <a:cubicBezTo>
                  <a:pt x="106555" y="33173"/>
                  <a:pt x="106441" y="33135"/>
                  <a:pt x="106574" y="33039"/>
                </a:cubicBezTo>
                <a:cubicBezTo>
                  <a:pt x="106840" y="33001"/>
                  <a:pt x="106954" y="33077"/>
                  <a:pt x="107164" y="33077"/>
                </a:cubicBezTo>
                <a:cubicBezTo>
                  <a:pt x="107183" y="32868"/>
                  <a:pt x="107240" y="32944"/>
                  <a:pt x="107506" y="32887"/>
                </a:cubicBezTo>
                <a:cubicBezTo>
                  <a:pt x="107430" y="32716"/>
                  <a:pt x="107221" y="32868"/>
                  <a:pt x="106973" y="32773"/>
                </a:cubicBezTo>
                <a:cubicBezTo>
                  <a:pt x="107316" y="33097"/>
                  <a:pt x="106460" y="32925"/>
                  <a:pt x="106099" y="32925"/>
                </a:cubicBezTo>
                <a:cubicBezTo>
                  <a:pt x="106422" y="32735"/>
                  <a:pt x="106593" y="32906"/>
                  <a:pt x="106897" y="32830"/>
                </a:cubicBezTo>
                <a:cubicBezTo>
                  <a:pt x="106384" y="32450"/>
                  <a:pt x="104843" y="32830"/>
                  <a:pt x="104177" y="32507"/>
                </a:cubicBezTo>
                <a:cubicBezTo>
                  <a:pt x="101362" y="32450"/>
                  <a:pt x="98642" y="32126"/>
                  <a:pt x="96075" y="32145"/>
                </a:cubicBezTo>
                <a:cubicBezTo>
                  <a:pt x="96017" y="32374"/>
                  <a:pt x="96208" y="32107"/>
                  <a:pt x="96208" y="32260"/>
                </a:cubicBezTo>
                <a:cubicBezTo>
                  <a:pt x="96132" y="32279"/>
                  <a:pt x="95827" y="32355"/>
                  <a:pt x="95675" y="32260"/>
                </a:cubicBezTo>
                <a:cubicBezTo>
                  <a:pt x="95694" y="32145"/>
                  <a:pt x="95846" y="32317"/>
                  <a:pt x="95998" y="32260"/>
                </a:cubicBezTo>
                <a:cubicBezTo>
                  <a:pt x="95979" y="32107"/>
                  <a:pt x="95694" y="32164"/>
                  <a:pt x="95542" y="32107"/>
                </a:cubicBezTo>
                <a:cubicBezTo>
                  <a:pt x="95542" y="32184"/>
                  <a:pt x="95561" y="32241"/>
                  <a:pt x="95485" y="32260"/>
                </a:cubicBezTo>
                <a:cubicBezTo>
                  <a:pt x="95352" y="32241"/>
                  <a:pt x="95428" y="32088"/>
                  <a:pt x="95352" y="32050"/>
                </a:cubicBezTo>
                <a:cubicBezTo>
                  <a:pt x="94515" y="32031"/>
                  <a:pt x="93488" y="31898"/>
                  <a:pt x="92822" y="31898"/>
                </a:cubicBezTo>
                <a:cubicBezTo>
                  <a:pt x="93450" y="31727"/>
                  <a:pt x="93925" y="31936"/>
                  <a:pt x="94477" y="31841"/>
                </a:cubicBezTo>
                <a:cubicBezTo>
                  <a:pt x="94458" y="31746"/>
                  <a:pt x="94287" y="31746"/>
                  <a:pt x="94344" y="31575"/>
                </a:cubicBezTo>
                <a:cubicBezTo>
                  <a:pt x="94153" y="31879"/>
                  <a:pt x="93602" y="31575"/>
                  <a:pt x="93545" y="31746"/>
                </a:cubicBezTo>
                <a:cubicBezTo>
                  <a:pt x="93374" y="31651"/>
                  <a:pt x="93545" y="31423"/>
                  <a:pt x="93621" y="31385"/>
                </a:cubicBezTo>
                <a:cubicBezTo>
                  <a:pt x="93697" y="31385"/>
                  <a:pt x="93659" y="31423"/>
                  <a:pt x="93621" y="31423"/>
                </a:cubicBezTo>
                <a:cubicBezTo>
                  <a:pt x="94153" y="31518"/>
                  <a:pt x="94553" y="31594"/>
                  <a:pt x="94819" y="31537"/>
                </a:cubicBezTo>
                <a:cubicBezTo>
                  <a:pt x="94686" y="31442"/>
                  <a:pt x="94572" y="31347"/>
                  <a:pt x="94420" y="31271"/>
                </a:cubicBezTo>
                <a:cubicBezTo>
                  <a:pt x="94515" y="31175"/>
                  <a:pt x="94857" y="31232"/>
                  <a:pt x="94876" y="31061"/>
                </a:cubicBezTo>
                <a:cubicBezTo>
                  <a:pt x="94762" y="31271"/>
                  <a:pt x="95181" y="31404"/>
                  <a:pt x="95542" y="31213"/>
                </a:cubicBezTo>
                <a:cubicBezTo>
                  <a:pt x="95770" y="31290"/>
                  <a:pt x="96265" y="31347"/>
                  <a:pt x="96797" y="31423"/>
                </a:cubicBezTo>
                <a:cubicBezTo>
                  <a:pt x="96816" y="31632"/>
                  <a:pt x="96588" y="31575"/>
                  <a:pt x="96531" y="31537"/>
                </a:cubicBezTo>
                <a:cubicBezTo>
                  <a:pt x="96341" y="31632"/>
                  <a:pt x="96797" y="31670"/>
                  <a:pt x="96873" y="31727"/>
                </a:cubicBezTo>
                <a:cubicBezTo>
                  <a:pt x="96854" y="31803"/>
                  <a:pt x="96474" y="31670"/>
                  <a:pt x="96474" y="31898"/>
                </a:cubicBezTo>
                <a:cubicBezTo>
                  <a:pt x="96360" y="31727"/>
                  <a:pt x="96265" y="31727"/>
                  <a:pt x="95998" y="31784"/>
                </a:cubicBezTo>
                <a:cubicBezTo>
                  <a:pt x="96056" y="31898"/>
                  <a:pt x="96341" y="31803"/>
                  <a:pt x="96265" y="31993"/>
                </a:cubicBezTo>
                <a:cubicBezTo>
                  <a:pt x="96778" y="31860"/>
                  <a:pt x="97520" y="32145"/>
                  <a:pt x="97996" y="31936"/>
                </a:cubicBezTo>
                <a:cubicBezTo>
                  <a:pt x="98795" y="32184"/>
                  <a:pt x="99669" y="32088"/>
                  <a:pt x="100259" y="32050"/>
                </a:cubicBezTo>
                <a:cubicBezTo>
                  <a:pt x="100335" y="32088"/>
                  <a:pt x="100392" y="32145"/>
                  <a:pt x="100449" y="32203"/>
                </a:cubicBezTo>
                <a:cubicBezTo>
                  <a:pt x="102313" y="32107"/>
                  <a:pt x="104558" y="32488"/>
                  <a:pt x="106441" y="32412"/>
                </a:cubicBezTo>
                <a:cubicBezTo>
                  <a:pt x="106289" y="32298"/>
                  <a:pt x="105680" y="32260"/>
                  <a:pt x="105566" y="32355"/>
                </a:cubicBezTo>
                <a:cubicBezTo>
                  <a:pt x="105471" y="32336"/>
                  <a:pt x="105604" y="32279"/>
                  <a:pt x="105566" y="32203"/>
                </a:cubicBezTo>
                <a:cubicBezTo>
                  <a:pt x="103987" y="32088"/>
                  <a:pt x="102770" y="31936"/>
                  <a:pt x="101591" y="32088"/>
                </a:cubicBezTo>
                <a:cubicBezTo>
                  <a:pt x="101629" y="32031"/>
                  <a:pt x="101743" y="32031"/>
                  <a:pt x="101724" y="31936"/>
                </a:cubicBezTo>
                <a:cubicBezTo>
                  <a:pt x="101629" y="32012"/>
                  <a:pt x="101343" y="31955"/>
                  <a:pt x="101514" y="32088"/>
                </a:cubicBezTo>
                <a:cubicBezTo>
                  <a:pt x="101305" y="31974"/>
                  <a:pt x="101096" y="32145"/>
                  <a:pt x="100792" y="31936"/>
                </a:cubicBezTo>
                <a:cubicBezTo>
                  <a:pt x="100544" y="31936"/>
                  <a:pt x="100773" y="31974"/>
                  <a:pt x="100716" y="32088"/>
                </a:cubicBezTo>
                <a:cubicBezTo>
                  <a:pt x="100544" y="32107"/>
                  <a:pt x="100563" y="31955"/>
                  <a:pt x="100449" y="31879"/>
                </a:cubicBezTo>
                <a:cubicBezTo>
                  <a:pt x="100240" y="32107"/>
                  <a:pt x="99974" y="31784"/>
                  <a:pt x="99917" y="31993"/>
                </a:cubicBezTo>
                <a:cubicBezTo>
                  <a:pt x="99479" y="31727"/>
                  <a:pt x="98852" y="31936"/>
                  <a:pt x="98262" y="31784"/>
                </a:cubicBezTo>
                <a:cubicBezTo>
                  <a:pt x="98547" y="31651"/>
                  <a:pt x="98718" y="31803"/>
                  <a:pt x="99004" y="31784"/>
                </a:cubicBezTo>
                <a:cubicBezTo>
                  <a:pt x="99118" y="31651"/>
                  <a:pt x="98928" y="31537"/>
                  <a:pt x="99194" y="31480"/>
                </a:cubicBezTo>
                <a:cubicBezTo>
                  <a:pt x="99042" y="31499"/>
                  <a:pt x="99422" y="31784"/>
                  <a:pt x="99536" y="31518"/>
                </a:cubicBezTo>
                <a:cubicBezTo>
                  <a:pt x="100202" y="31727"/>
                  <a:pt x="100164" y="31575"/>
                  <a:pt x="101115" y="31632"/>
                </a:cubicBezTo>
                <a:cubicBezTo>
                  <a:pt x="101172" y="31575"/>
                  <a:pt x="101191" y="31518"/>
                  <a:pt x="101191" y="31423"/>
                </a:cubicBezTo>
                <a:cubicBezTo>
                  <a:pt x="101343" y="31765"/>
                  <a:pt x="101800" y="31689"/>
                  <a:pt x="102047" y="31480"/>
                </a:cubicBezTo>
                <a:cubicBezTo>
                  <a:pt x="102161" y="31499"/>
                  <a:pt x="102047" y="31518"/>
                  <a:pt x="101990" y="31518"/>
                </a:cubicBezTo>
                <a:cubicBezTo>
                  <a:pt x="102542" y="31765"/>
                  <a:pt x="103169" y="31727"/>
                  <a:pt x="103702" y="31670"/>
                </a:cubicBezTo>
                <a:cubicBezTo>
                  <a:pt x="102694" y="31271"/>
                  <a:pt x="101134" y="31480"/>
                  <a:pt x="100392" y="31156"/>
                </a:cubicBezTo>
                <a:cubicBezTo>
                  <a:pt x="100240" y="31156"/>
                  <a:pt x="100183" y="31194"/>
                  <a:pt x="100183" y="31309"/>
                </a:cubicBezTo>
                <a:cubicBezTo>
                  <a:pt x="99841" y="31232"/>
                  <a:pt x="99669" y="31156"/>
                  <a:pt x="99251" y="31213"/>
                </a:cubicBezTo>
                <a:cubicBezTo>
                  <a:pt x="99194" y="31156"/>
                  <a:pt x="99270" y="31099"/>
                  <a:pt x="99118" y="31004"/>
                </a:cubicBezTo>
                <a:cubicBezTo>
                  <a:pt x="99365" y="31061"/>
                  <a:pt x="99688" y="31118"/>
                  <a:pt x="99860" y="30947"/>
                </a:cubicBezTo>
                <a:cubicBezTo>
                  <a:pt x="99879" y="31118"/>
                  <a:pt x="100925" y="30890"/>
                  <a:pt x="101058" y="31061"/>
                </a:cubicBezTo>
                <a:cubicBezTo>
                  <a:pt x="101039" y="30947"/>
                  <a:pt x="100906" y="31042"/>
                  <a:pt x="101115" y="30852"/>
                </a:cubicBezTo>
                <a:cubicBezTo>
                  <a:pt x="101267" y="30852"/>
                  <a:pt x="101305" y="30947"/>
                  <a:pt x="101514" y="30909"/>
                </a:cubicBezTo>
                <a:cubicBezTo>
                  <a:pt x="101438" y="30586"/>
                  <a:pt x="101172" y="30681"/>
                  <a:pt x="100849" y="30738"/>
                </a:cubicBezTo>
                <a:cubicBezTo>
                  <a:pt x="100868" y="30814"/>
                  <a:pt x="101058" y="30757"/>
                  <a:pt x="101058" y="30852"/>
                </a:cubicBezTo>
                <a:cubicBezTo>
                  <a:pt x="101039" y="30909"/>
                  <a:pt x="100925" y="30890"/>
                  <a:pt x="100925" y="30947"/>
                </a:cubicBezTo>
                <a:cubicBezTo>
                  <a:pt x="100868" y="30776"/>
                  <a:pt x="100506" y="30871"/>
                  <a:pt x="100792" y="30738"/>
                </a:cubicBezTo>
                <a:cubicBezTo>
                  <a:pt x="100754" y="30681"/>
                  <a:pt x="100640" y="30643"/>
                  <a:pt x="100525" y="30643"/>
                </a:cubicBezTo>
                <a:cubicBezTo>
                  <a:pt x="100582" y="30681"/>
                  <a:pt x="100601" y="30757"/>
                  <a:pt x="100582" y="30852"/>
                </a:cubicBezTo>
                <a:cubicBezTo>
                  <a:pt x="100411" y="30852"/>
                  <a:pt x="100449" y="30757"/>
                  <a:pt x="100316" y="30852"/>
                </a:cubicBezTo>
                <a:cubicBezTo>
                  <a:pt x="100430" y="30605"/>
                  <a:pt x="100012" y="31061"/>
                  <a:pt x="99784" y="30795"/>
                </a:cubicBezTo>
                <a:cubicBezTo>
                  <a:pt x="99708" y="30662"/>
                  <a:pt x="100031" y="30719"/>
                  <a:pt x="100126" y="30643"/>
                </a:cubicBezTo>
                <a:cubicBezTo>
                  <a:pt x="100164" y="30605"/>
                  <a:pt x="99993" y="30586"/>
                  <a:pt x="99993" y="30586"/>
                </a:cubicBezTo>
                <a:cubicBezTo>
                  <a:pt x="100050" y="30491"/>
                  <a:pt x="100678" y="30472"/>
                  <a:pt x="100792" y="30491"/>
                </a:cubicBezTo>
                <a:cubicBezTo>
                  <a:pt x="102104" y="30567"/>
                  <a:pt x="104710" y="30909"/>
                  <a:pt x="105775" y="30852"/>
                </a:cubicBezTo>
                <a:cubicBezTo>
                  <a:pt x="102085" y="30396"/>
                  <a:pt x="99593" y="30224"/>
                  <a:pt x="96607" y="30129"/>
                </a:cubicBezTo>
                <a:cubicBezTo>
                  <a:pt x="95542" y="30091"/>
                  <a:pt x="94096" y="30148"/>
                  <a:pt x="93012" y="29920"/>
                </a:cubicBezTo>
                <a:cubicBezTo>
                  <a:pt x="92860" y="29958"/>
                  <a:pt x="92708" y="29996"/>
                  <a:pt x="92689" y="30129"/>
                </a:cubicBezTo>
                <a:cubicBezTo>
                  <a:pt x="93811" y="30167"/>
                  <a:pt x="95085" y="30110"/>
                  <a:pt x="95808" y="30338"/>
                </a:cubicBezTo>
                <a:cubicBezTo>
                  <a:pt x="96588" y="30224"/>
                  <a:pt x="98224" y="30434"/>
                  <a:pt x="99194" y="30491"/>
                </a:cubicBezTo>
                <a:cubicBezTo>
                  <a:pt x="97710" y="30529"/>
                  <a:pt x="95941" y="30415"/>
                  <a:pt x="94933" y="30338"/>
                </a:cubicBezTo>
                <a:cubicBezTo>
                  <a:pt x="94971" y="30415"/>
                  <a:pt x="94895" y="30434"/>
                  <a:pt x="94800" y="30434"/>
                </a:cubicBezTo>
                <a:cubicBezTo>
                  <a:pt x="94876" y="30529"/>
                  <a:pt x="95085" y="30510"/>
                  <a:pt x="95009" y="30700"/>
                </a:cubicBezTo>
                <a:cubicBezTo>
                  <a:pt x="95333" y="30548"/>
                  <a:pt x="95751" y="30795"/>
                  <a:pt x="95865" y="30491"/>
                </a:cubicBezTo>
                <a:cubicBezTo>
                  <a:pt x="96094" y="30567"/>
                  <a:pt x="96683" y="30700"/>
                  <a:pt x="96930" y="30491"/>
                </a:cubicBezTo>
                <a:cubicBezTo>
                  <a:pt x="97007" y="30491"/>
                  <a:pt x="96988" y="30586"/>
                  <a:pt x="97007" y="30643"/>
                </a:cubicBezTo>
                <a:cubicBezTo>
                  <a:pt x="97064" y="30510"/>
                  <a:pt x="97349" y="30776"/>
                  <a:pt x="97330" y="30548"/>
                </a:cubicBezTo>
                <a:cubicBezTo>
                  <a:pt x="97615" y="30700"/>
                  <a:pt x="97653" y="30529"/>
                  <a:pt x="97996" y="30643"/>
                </a:cubicBezTo>
                <a:cubicBezTo>
                  <a:pt x="98015" y="30776"/>
                  <a:pt x="97748" y="30681"/>
                  <a:pt x="97805" y="30852"/>
                </a:cubicBezTo>
                <a:cubicBezTo>
                  <a:pt x="97729" y="30529"/>
                  <a:pt x="97482" y="30928"/>
                  <a:pt x="97273" y="30738"/>
                </a:cubicBezTo>
                <a:cubicBezTo>
                  <a:pt x="97026" y="30966"/>
                  <a:pt x="97729" y="30871"/>
                  <a:pt x="97862" y="30947"/>
                </a:cubicBezTo>
                <a:cubicBezTo>
                  <a:pt x="97843" y="31061"/>
                  <a:pt x="97463" y="30928"/>
                  <a:pt x="97596" y="31156"/>
                </a:cubicBezTo>
                <a:cubicBezTo>
                  <a:pt x="97292" y="30985"/>
                  <a:pt x="96721" y="31175"/>
                  <a:pt x="96531" y="31004"/>
                </a:cubicBezTo>
                <a:cubicBezTo>
                  <a:pt x="96265" y="31251"/>
                  <a:pt x="95618" y="31213"/>
                  <a:pt x="95599" y="30795"/>
                </a:cubicBezTo>
                <a:cubicBezTo>
                  <a:pt x="95580" y="30909"/>
                  <a:pt x="95238" y="30871"/>
                  <a:pt x="95409" y="31004"/>
                </a:cubicBezTo>
                <a:cubicBezTo>
                  <a:pt x="95181" y="31023"/>
                  <a:pt x="95295" y="30776"/>
                  <a:pt x="95200" y="30700"/>
                </a:cubicBezTo>
                <a:cubicBezTo>
                  <a:pt x="94971" y="30738"/>
                  <a:pt x="95162" y="30795"/>
                  <a:pt x="95143" y="30947"/>
                </a:cubicBezTo>
                <a:cubicBezTo>
                  <a:pt x="95009" y="30947"/>
                  <a:pt x="95047" y="30814"/>
                  <a:pt x="94876" y="30852"/>
                </a:cubicBezTo>
                <a:cubicBezTo>
                  <a:pt x="94838" y="30681"/>
                  <a:pt x="95009" y="30643"/>
                  <a:pt x="94876" y="30548"/>
                </a:cubicBezTo>
                <a:cubicBezTo>
                  <a:pt x="94724" y="30719"/>
                  <a:pt x="94819" y="30510"/>
                  <a:pt x="94534" y="30548"/>
                </a:cubicBezTo>
                <a:cubicBezTo>
                  <a:pt x="94515" y="30434"/>
                  <a:pt x="94553" y="30377"/>
                  <a:pt x="94667" y="30377"/>
                </a:cubicBezTo>
                <a:cubicBezTo>
                  <a:pt x="94001" y="30358"/>
                  <a:pt x="93811" y="30262"/>
                  <a:pt x="92879" y="30281"/>
                </a:cubicBezTo>
                <a:cubicBezTo>
                  <a:pt x="93050" y="30491"/>
                  <a:pt x="93583" y="30472"/>
                  <a:pt x="93868" y="30434"/>
                </a:cubicBezTo>
                <a:cubicBezTo>
                  <a:pt x="93564" y="30700"/>
                  <a:pt x="93126" y="30319"/>
                  <a:pt x="92879" y="30643"/>
                </a:cubicBezTo>
                <a:cubicBezTo>
                  <a:pt x="93050" y="30776"/>
                  <a:pt x="92955" y="30529"/>
                  <a:pt x="93202" y="30586"/>
                </a:cubicBezTo>
                <a:cubicBezTo>
                  <a:pt x="93164" y="30681"/>
                  <a:pt x="93012" y="30624"/>
                  <a:pt x="93145" y="30738"/>
                </a:cubicBezTo>
                <a:cubicBezTo>
                  <a:pt x="93126" y="30833"/>
                  <a:pt x="92936" y="30700"/>
                  <a:pt x="92879" y="30852"/>
                </a:cubicBezTo>
                <a:cubicBezTo>
                  <a:pt x="92537" y="30643"/>
                  <a:pt x="92099" y="30928"/>
                  <a:pt x="91890" y="30700"/>
                </a:cubicBezTo>
                <a:cubicBezTo>
                  <a:pt x="91795" y="30719"/>
                  <a:pt x="91738" y="30757"/>
                  <a:pt x="91757" y="30852"/>
                </a:cubicBezTo>
                <a:cubicBezTo>
                  <a:pt x="91662" y="30833"/>
                  <a:pt x="91605" y="30776"/>
                  <a:pt x="91624" y="30700"/>
                </a:cubicBezTo>
                <a:cubicBezTo>
                  <a:pt x="91548" y="30700"/>
                  <a:pt x="91567" y="30795"/>
                  <a:pt x="91491" y="30795"/>
                </a:cubicBezTo>
                <a:cubicBezTo>
                  <a:pt x="91338" y="30776"/>
                  <a:pt x="91586" y="30662"/>
                  <a:pt x="91357" y="30643"/>
                </a:cubicBezTo>
                <a:cubicBezTo>
                  <a:pt x="91072" y="30643"/>
                  <a:pt x="91357" y="30719"/>
                  <a:pt x="91357" y="30795"/>
                </a:cubicBezTo>
                <a:cubicBezTo>
                  <a:pt x="90787" y="30757"/>
                  <a:pt x="90787" y="30700"/>
                  <a:pt x="90159" y="30738"/>
                </a:cubicBezTo>
                <a:cubicBezTo>
                  <a:pt x="90121" y="30510"/>
                  <a:pt x="90330" y="30472"/>
                  <a:pt x="90616" y="30491"/>
                </a:cubicBezTo>
                <a:cubicBezTo>
                  <a:pt x="90616" y="30548"/>
                  <a:pt x="90501" y="30529"/>
                  <a:pt x="90425" y="30548"/>
                </a:cubicBezTo>
                <a:cubicBezTo>
                  <a:pt x="90406" y="30643"/>
                  <a:pt x="90654" y="30567"/>
                  <a:pt x="90749" y="30586"/>
                </a:cubicBezTo>
                <a:cubicBezTo>
                  <a:pt x="90749" y="30319"/>
                  <a:pt x="90273" y="30491"/>
                  <a:pt x="90292" y="30338"/>
                </a:cubicBezTo>
                <a:cubicBezTo>
                  <a:pt x="89931" y="30377"/>
                  <a:pt x="89588" y="30415"/>
                  <a:pt x="89227" y="30338"/>
                </a:cubicBezTo>
                <a:cubicBezTo>
                  <a:pt x="89607" y="30243"/>
                  <a:pt x="89893" y="30319"/>
                  <a:pt x="90482" y="30281"/>
                </a:cubicBezTo>
                <a:cubicBezTo>
                  <a:pt x="90501" y="30053"/>
                  <a:pt x="90292" y="30300"/>
                  <a:pt x="90216" y="30167"/>
                </a:cubicBezTo>
                <a:cubicBezTo>
                  <a:pt x="90406" y="29939"/>
                  <a:pt x="90558" y="30224"/>
                  <a:pt x="90558" y="29977"/>
                </a:cubicBezTo>
                <a:cubicBezTo>
                  <a:pt x="90749" y="30034"/>
                  <a:pt x="90463" y="30167"/>
                  <a:pt x="90558" y="30338"/>
                </a:cubicBezTo>
                <a:cubicBezTo>
                  <a:pt x="90654" y="30243"/>
                  <a:pt x="90882" y="30415"/>
                  <a:pt x="91015" y="30281"/>
                </a:cubicBezTo>
                <a:cubicBezTo>
                  <a:pt x="90977" y="30224"/>
                  <a:pt x="90863" y="30224"/>
                  <a:pt x="90882" y="30129"/>
                </a:cubicBezTo>
                <a:cubicBezTo>
                  <a:pt x="90806" y="30129"/>
                  <a:pt x="90844" y="30224"/>
                  <a:pt x="90749" y="30224"/>
                </a:cubicBezTo>
                <a:cubicBezTo>
                  <a:pt x="90654" y="30186"/>
                  <a:pt x="90768" y="30148"/>
                  <a:pt x="90692" y="30015"/>
                </a:cubicBezTo>
                <a:cubicBezTo>
                  <a:pt x="90996" y="29958"/>
                  <a:pt x="90939" y="30224"/>
                  <a:pt x="91091" y="30015"/>
                </a:cubicBezTo>
                <a:cubicBezTo>
                  <a:pt x="91357" y="30091"/>
                  <a:pt x="90996" y="30338"/>
                  <a:pt x="91357" y="30338"/>
                </a:cubicBezTo>
                <a:cubicBezTo>
                  <a:pt x="91224" y="30243"/>
                  <a:pt x="91433" y="30186"/>
                  <a:pt x="91281" y="30072"/>
                </a:cubicBezTo>
                <a:cubicBezTo>
                  <a:pt x="91471" y="30091"/>
                  <a:pt x="91681" y="30072"/>
                  <a:pt x="91947" y="30015"/>
                </a:cubicBezTo>
                <a:cubicBezTo>
                  <a:pt x="92061" y="30110"/>
                  <a:pt x="91890" y="30186"/>
                  <a:pt x="91947" y="30377"/>
                </a:cubicBezTo>
                <a:cubicBezTo>
                  <a:pt x="92213" y="30319"/>
                  <a:pt x="92232" y="30358"/>
                  <a:pt x="92537" y="30377"/>
                </a:cubicBezTo>
                <a:cubicBezTo>
                  <a:pt x="92594" y="30548"/>
                  <a:pt x="92480" y="30567"/>
                  <a:pt x="92480" y="30681"/>
                </a:cubicBezTo>
                <a:lnTo>
                  <a:pt x="92879" y="30681"/>
                </a:lnTo>
                <a:cubicBezTo>
                  <a:pt x="92822" y="30643"/>
                  <a:pt x="92803" y="30567"/>
                  <a:pt x="92803" y="30491"/>
                </a:cubicBezTo>
                <a:cubicBezTo>
                  <a:pt x="92765" y="30510"/>
                  <a:pt x="92708" y="30529"/>
                  <a:pt x="92613" y="30529"/>
                </a:cubicBezTo>
                <a:cubicBezTo>
                  <a:pt x="92537" y="30319"/>
                  <a:pt x="92803" y="30377"/>
                  <a:pt x="92746" y="30167"/>
                </a:cubicBezTo>
                <a:cubicBezTo>
                  <a:pt x="92480" y="30262"/>
                  <a:pt x="92327" y="30148"/>
                  <a:pt x="92080" y="30281"/>
                </a:cubicBezTo>
                <a:cubicBezTo>
                  <a:pt x="91928" y="30262"/>
                  <a:pt x="92156" y="30148"/>
                  <a:pt x="92137" y="30072"/>
                </a:cubicBezTo>
                <a:cubicBezTo>
                  <a:pt x="92175" y="30205"/>
                  <a:pt x="92632" y="30167"/>
                  <a:pt x="92613" y="29977"/>
                </a:cubicBezTo>
                <a:cubicBezTo>
                  <a:pt x="91681" y="29920"/>
                  <a:pt x="91357" y="29977"/>
                  <a:pt x="90349" y="29863"/>
                </a:cubicBezTo>
                <a:cubicBezTo>
                  <a:pt x="90349" y="29939"/>
                  <a:pt x="90387" y="30053"/>
                  <a:pt x="90292" y="30072"/>
                </a:cubicBezTo>
                <a:cubicBezTo>
                  <a:pt x="90178" y="29996"/>
                  <a:pt x="90311" y="29882"/>
                  <a:pt x="90159" y="29768"/>
                </a:cubicBezTo>
                <a:cubicBezTo>
                  <a:pt x="89512" y="29901"/>
                  <a:pt x="88561" y="29749"/>
                  <a:pt x="87896" y="29711"/>
                </a:cubicBezTo>
                <a:close/>
                <a:moveTo>
                  <a:pt x="100050" y="31803"/>
                </a:moveTo>
                <a:cubicBezTo>
                  <a:pt x="99879" y="31689"/>
                  <a:pt x="99536" y="31689"/>
                  <a:pt x="99194" y="31708"/>
                </a:cubicBezTo>
                <a:cubicBezTo>
                  <a:pt x="99422" y="31917"/>
                  <a:pt x="99708" y="31822"/>
                  <a:pt x="100050" y="31803"/>
                </a:cubicBezTo>
                <a:close/>
                <a:moveTo>
                  <a:pt x="83844" y="29483"/>
                </a:moveTo>
                <a:cubicBezTo>
                  <a:pt x="84015" y="29635"/>
                  <a:pt x="84187" y="29464"/>
                  <a:pt x="84320" y="29635"/>
                </a:cubicBezTo>
                <a:cubicBezTo>
                  <a:pt x="84548" y="29483"/>
                  <a:pt x="84072" y="29445"/>
                  <a:pt x="83844" y="29483"/>
                </a:cubicBezTo>
                <a:close/>
                <a:moveTo>
                  <a:pt x="72032" y="29578"/>
                </a:moveTo>
                <a:cubicBezTo>
                  <a:pt x="72013" y="29521"/>
                  <a:pt x="71899" y="29540"/>
                  <a:pt x="71899" y="29483"/>
                </a:cubicBezTo>
                <a:cubicBezTo>
                  <a:pt x="71690" y="29559"/>
                  <a:pt x="71842" y="29597"/>
                  <a:pt x="71766" y="29787"/>
                </a:cubicBezTo>
                <a:cubicBezTo>
                  <a:pt x="72108" y="29806"/>
                  <a:pt x="71785" y="29616"/>
                  <a:pt x="72032" y="29578"/>
                </a:cubicBezTo>
                <a:close/>
                <a:moveTo>
                  <a:pt x="67772" y="29521"/>
                </a:moveTo>
                <a:cubicBezTo>
                  <a:pt x="67886" y="29559"/>
                  <a:pt x="67753" y="29597"/>
                  <a:pt x="67772" y="29692"/>
                </a:cubicBezTo>
                <a:cubicBezTo>
                  <a:pt x="67829" y="29654"/>
                  <a:pt x="67886" y="29635"/>
                  <a:pt x="67981" y="29635"/>
                </a:cubicBezTo>
                <a:cubicBezTo>
                  <a:pt x="67943" y="29597"/>
                  <a:pt x="67905" y="29540"/>
                  <a:pt x="67905" y="29483"/>
                </a:cubicBezTo>
                <a:cubicBezTo>
                  <a:pt x="67753" y="29464"/>
                  <a:pt x="67657" y="29483"/>
                  <a:pt x="67581" y="29521"/>
                </a:cubicBezTo>
                <a:cubicBezTo>
                  <a:pt x="67600" y="29597"/>
                  <a:pt x="67772" y="29597"/>
                  <a:pt x="67772" y="29521"/>
                </a:cubicBezTo>
                <a:close/>
                <a:moveTo>
                  <a:pt x="67505" y="29521"/>
                </a:moveTo>
                <a:cubicBezTo>
                  <a:pt x="67524" y="29426"/>
                  <a:pt x="67277" y="29502"/>
                  <a:pt x="67182" y="29483"/>
                </a:cubicBezTo>
                <a:cubicBezTo>
                  <a:pt x="67087" y="29654"/>
                  <a:pt x="67391" y="29521"/>
                  <a:pt x="67315" y="29692"/>
                </a:cubicBezTo>
                <a:cubicBezTo>
                  <a:pt x="67467" y="29692"/>
                  <a:pt x="67391" y="29540"/>
                  <a:pt x="67505" y="29521"/>
                </a:cubicBezTo>
                <a:close/>
                <a:moveTo>
                  <a:pt x="65717" y="29635"/>
                </a:moveTo>
                <a:cubicBezTo>
                  <a:pt x="65850" y="29483"/>
                  <a:pt x="66060" y="29711"/>
                  <a:pt x="66250" y="29692"/>
                </a:cubicBezTo>
                <a:cubicBezTo>
                  <a:pt x="66231" y="29616"/>
                  <a:pt x="66269" y="29597"/>
                  <a:pt x="66326" y="29578"/>
                </a:cubicBezTo>
                <a:cubicBezTo>
                  <a:pt x="66269" y="29502"/>
                  <a:pt x="66174" y="29540"/>
                  <a:pt x="66193" y="29635"/>
                </a:cubicBezTo>
                <a:cubicBezTo>
                  <a:pt x="66098" y="29445"/>
                  <a:pt x="65946" y="29464"/>
                  <a:pt x="65660" y="29540"/>
                </a:cubicBezTo>
                <a:cubicBezTo>
                  <a:pt x="65641" y="29616"/>
                  <a:pt x="65717" y="29616"/>
                  <a:pt x="65717" y="29692"/>
                </a:cubicBezTo>
                <a:cubicBezTo>
                  <a:pt x="65793" y="29673"/>
                  <a:pt x="65755" y="29635"/>
                  <a:pt x="65717" y="29635"/>
                </a:cubicBezTo>
                <a:close/>
                <a:moveTo>
                  <a:pt x="111672" y="29521"/>
                </a:moveTo>
                <a:cubicBezTo>
                  <a:pt x="111615" y="29521"/>
                  <a:pt x="111615" y="29540"/>
                  <a:pt x="111615" y="29578"/>
                </a:cubicBezTo>
                <a:cubicBezTo>
                  <a:pt x="111538" y="29730"/>
                  <a:pt x="111272" y="29578"/>
                  <a:pt x="111158" y="29578"/>
                </a:cubicBezTo>
                <a:cubicBezTo>
                  <a:pt x="111196" y="29787"/>
                  <a:pt x="111767" y="29768"/>
                  <a:pt x="111881" y="29730"/>
                </a:cubicBezTo>
                <a:cubicBezTo>
                  <a:pt x="111862" y="29635"/>
                  <a:pt x="111615" y="29692"/>
                  <a:pt x="111672" y="29521"/>
                </a:cubicBezTo>
                <a:close/>
                <a:moveTo>
                  <a:pt x="76274" y="29730"/>
                </a:moveTo>
                <a:cubicBezTo>
                  <a:pt x="76084" y="29692"/>
                  <a:pt x="76426" y="29654"/>
                  <a:pt x="76350" y="29521"/>
                </a:cubicBezTo>
                <a:cubicBezTo>
                  <a:pt x="76141" y="29521"/>
                  <a:pt x="76122" y="29654"/>
                  <a:pt x="76084" y="29787"/>
                </a:cubicBezTo>
                <a:cubicBezTo>
                  <a:pt x="76312" y="29749"/>
                  <a:pt x="76407" y="29825"/>
                  <a:pt x="76350" y="29996"/>
                </a:cubicBezTo>
                <a:cubicBezTo>
                  <a:pt x="76464" y="29901"/>
                  <a:pt x="76654" y="29844"/>
                  <a:pt x="76616" y="29635"/>
                </a:cubicBezTo>
                <a:cubicBezTo>
                  <a:pt x="76863" y="29711"/>
                  <a:pt x="76540" y="29920"/>
                  <a:pt x="77016" y="29844"/>
                </a:cubicBezTo>
                <a:cubicBezTo>
                  <a:pt x="77035" y="29692"/>
                  <a:pt x="76863" y="29673"/>
                  <a:pt x="76883" y="29540"/>
                </a:cubicBezTo>
                <a:cubicBezTo>
                  <a:pt x="76825" y="29559"/>
                  <a:pt x="76673" y="29749"/>
                  <a:pt x="76673" y="29540"/>
                </a:cubicBezTo>
                <a:cubicBezTo>
                  <a:pt x="76502" y="29578"/>
                  <a:pt x="76369" y="29635"/>
                  <a:pt x="76274" y="29730"/>
                </a:cubicBezTo>
                <a:close/>
                <a:moveTo>
                  <a:pt x="73497" y="29578"/>
                </a:moveTo>
                <a:cubicBezTo>
                  <a:pt x="73383" y="29406"/>
                  <a:pt x="73326" y="29711"/>
                  <a:pt x="73097" y="29635"/>
                </a:cubicBezTo>
                <a:lnTo>
                  <a:pt x="73097" y="29844"/>
                </a:lnTo>
                <a:cubicBezTo>
                  <a:pt x="73211" y="29825"/>
                  <a:pt x="73211" y="29692"/>
                  <a:pt x="73421" y="29730"/>
                </a:cubicBezTo>
                <a:cubicBezTo>
                  <a:pt x="73497" y="29901"/>
                  <a:pt x="73211" y="29768"/>
                  <a:pt x="73288" y="29939"/>
                </a:cubicBezTo>
                <a:cubicBezTo>
                  <a:pt x="73592" y="30015"/>
                  <a:pt x="73497" y="29768"/>
                  <a:pt x="73687" y="29730"/>
                </a:cubicBezTo>
                <a:cubicBezTo>
                  <a:pt x="73687" y="29559"/>
                  <a:pt x="73326" y="29635"/>
                  <a:pt x="73497" y="29578"/>
                </a:cubicBezTo>
                <a:close/>
                <a:moveTo>
                  <a:pt x="72755" y="29521"/>
                </a:moveTo>
                <a:cubicBezTo>
                  <a:pt x="72546" y="29673"/>
                  <a:pt x="72565" y="29502"/>
                  <a:pt x="72356" y="29578"/>
                </a:cubicBezTo>
                <a:cubicBezTo>
                  <a:pt x="72318" y="29749"/>
                  <a:pt x="72622" y="29654"/>
                  <a:pt x="72565" y="29844"/>
                </a:cubicBezTo>
                <a:cubicBezTo>
                  <a:pt x="72698" y="29730"/>
                  <a:pt x="72755" y="29654"/>
                  <a:pt x="72964" y="29730"/>
                </a:cubicBezTo>
                <a:cubicBezTo>
                  <a:pt x="72945" y="29635"/>
                  <a:pt x="72831" y="29597"/>
                  <a:pt x="72755" y="29521"/>
                </a:cubicBezTo>
                <a:close/>
                <a:moveTo>
                  <a:pt x="113003" y="29787"/>
                </a:moveTo>
                <a:cubicBezTo>
                  <a:pt x="112604" y="29692"/>
                  <a:pt x="112413" y="29540"/>
                  <a:pt x="112014" y="29635"/>
                </a:cubicBezTo>
                <a:cubicBezTo>
                  <a:pt x="112375" y="29692"/>
                  <a:pt x="112794" y="29901"/>
                  <a:pt x="113003" y="29787"/>
                </a:cubicBezTo>
                <a:close/>
                <a:moveTo>
                  <a:pt x="81790" y="29635"/>
                </a:moveTo>
                <a:cubicBezTo>
                  <a:pt x="81676" y="29445"/>
                  <a:pt x="81619" y="29730"/>
                  <a:pt x="81467" y="29692"/>
                </a:cubicBezTo>
                <a:cubicBezTo>
                  <a:pt x="81448" y="29806"/>
                  <a:pt x="81695" y="29711"/>
                  <a:pt x="81790" y="29730"/>
                </a:cubicBezTo>
                <a:cubicBezTo>
                  <a:pt x="81752" y="29692"/>
                  <a:pt x="81714" y="29654"/>
                  <a:pt x="81790" y="29635"/>
                </a:cubicBezTo>
                <a:close/>
                <a:moveTo>
                  <a:pt x="80991" y="29578"/>
                </a:moveTo>
                <a:cubicBezTo>
                  <a:pt x="80725" y="29559"/>
                  <a:pt x="81029" y="29730"/>
                  <a:pt x="80934" y="29882"/>
                </a:cubicBezTo>
                <a:lnTo>
                  <a:pt x="81200" y="29882"/>
                </a:lnTo>
                <a:cubicBezTo>
                  <a:pt x="81238" y="29711"/>
                  <a:pt x="80991" y="29730"/>
                  <a:pt x="80991" y="29578"/>
                </a:cubicBezTo>
                <a:close/>
                <a:moveTo>
                  <a:pt x="71766" y="29939"/>
                </a:moveTo>
                <a:cubicBezTo>
                  <a:pt x="71880" y="29977"/>
                  <a:pt x="71576" y="29730"/>
                  <a:pt x="71633" y="29578"/>
                </a:cubicBezTo>
                <a:cubicBezTo>
                  <a:pt x="71481" y="29654"/>
                  <a:pt x="71500" y="29863"/>
                  <a:pt x="71366" y="29939"/>
                </a:cubicBezTo>
                <a:cubicBezTo>
                  <a:pt x="70853" y="29806"/>
                  <a:pt x="71633" y="30053"/>
                  <a:pt x="71766" y="29939"/>
                </a:cubicBezTo>
                <a:close/>
                <a:moveTo>
                  <a:pt x="77948" y="29730"/>
                </a:moveTo>
                <a:cubicBezTo>
                  <a:pt x="77834" y="29502"/>
                  <a:pt x="77776" y="29768"/>
                  <a:pt x="77548" y="29730"/>
                </a:cubicBezTo>
                <a:cubicBezTo>
                  <a:pt x="77643" y="29806"/>
                  <a:pt x="77624" y="29977"/>
                  <a:pt x="77872" y="29939"/>
                </a:cubicBezTo>
                <a:cubicBezTo>
                  <a:pt x="77891" y="29730"/>
                  <a:pt x="77776" y="29958"/>
                  <a:pt x="77681" y="29844"/>
                </a:cubicBezTo>
                <a:cubicBezTo>
                  <a:pt x="77700" y="29749"/>
                  <a:pt x="77796" y="29730"/>
                  <a:pt x="77948" y="29730"/>
                </a:cubicBezTo>
                <a:close/>
                <a:moveTo>
                  <a:pt x="75228" y="29692"/>
                </a:moveTo>
                <a:cubicBezTo>
                  <a:pt x="75171" y="29882"/>
                  <a:pt x="75532" y="29882"/>
                  <a:pt x="75494" y="29692"/>
                </a:cubicBezTo>
                <a:cubicBezTo>
                  <a:pt x="75361" y="29597"/>
                  <a:pt x="75399" y="29692"/>
                  <a:pt x="75228" y="29692"/>
                </a:cubicBezTo>
                <a:close/>
                <a:moveTo>
                  <a:pt x="74353" y="29730"/>
                </a:moveTo>
                <a:cubicBezTo>
                  <a:pt x="74467" y="29749"/>
                  <a:pt x="74410" y="29901"/>
                  <a:pt x="74619" y="29844"/>
                </a:cubicBezTo>
                <a:cubicBezTo>
                  <a:pt x="74638" y="29749"/>
                  <a:pt x="74543" y="29730"/>
                  <a:pt x="74562" y="29635"/>
                </a:cubicBezTo>
                <a:cubicBezTo>
                  <a:pt x="74372" y="29597"/>
                  <a:pt x="74429" y="29730"/>
                  <a:pt x="74296" y="29730"/>
                </a:cubicBezTo>
                <a:cubicBezTo>
                  <a:pt x="74296" y="29787"/>
                  <a:pt x="74353" y="29768"/>
                  <a:pt x="74353" y="29730"/>
                </a:cubicBezTo>
                <a:close/>
                <a:moveTo>
                  <a:pt x="78138" y="29692"/>
                </a:moveTo>
                <a:cubicBezTo>
                  <a:pt x="78176" y="29730"/>
                  <a:pt x="78214" y="29768"/>
                  <a:pt x="78214" y="29844"/>
                </a:cubicBezTo>
                <a:cubicBezTo>
                  <a:pt x="78328" y="29806"/>
                  <a:pt x="78613" y="29901"/>
                  <a:pt x="78537" y="29730"/>
                </a:cubicBezTo>
                <a:cubicBezTo>
                  <a:pt x="78385" y="29673"/>
                  <a:pt x="78404" y="29711"/>
                  <a:pt x="78138" y="29673"/>
                </a:cubicBezTo>
                <a:close/>
                <a:moveTo>
                  <a:pt x="82532" y="29787"/>
                </a:moveTo>
                <a:cubicBezTo>
                  <a:pt x="82475" y="29787"/>
                  <a:pt x="82456" y="29806"/>
                  <a:pt x="82456" y="29844"/>
                </a:cubicBezTo>
                <a:cubicBezTo>
                  <a:pt x="82037" y="29977"/>
                  <a:pt x="82094" y="29787"/>
                  <a:pt x="81657" y="29787"/>
                </a:cubicBezTo>
                <a:cubicBezTo>
                  <a:pt x="81847" y="29958"/>
                  <a:pt x="82075" y="29977"/>
                  <a:pt x="82532" y="29996"/>
                </a:cubicBezTo>
                <a:cubicBezTo>
                  <a:pt x="82418" y="29901"/>
                  <a:pt x="82532" y="29920"/>
                  <a:pt x="82532" y="29787"/>
                </a:cubicBezTo>
                <a:close/>
                <a:moveTo>
                  <a:pt x="83197" y="30205"/>
                </a:moveTo>
                <a:cubicBezTo>
                  <a:pt x="83178" y="30148"/>
                  <a:pt x="83121" y="30167"/>
                  <a:pt x="83121" y="30205"/>
                </a:cubicBezTo>
                <a:cubicBezTo>
                  <a:pt x="82969" y="30186"/>
                  <a:pt x="83102" y="29977"/>
                  <a:pt x="83064" y="29901"/>
                </a:cubicBezTo>
                <a:cubicBezTo>
                  <a:pt x="82893" y="29863"/>
                  <a:pt x="82627" y="29768"/>
                  <a:pt x="82665" y="29996"/>
                </a:cubicBezTo>
                <a:lnTo>
                  <a:pt x="82988" y="29996"/>
                </a:lnTo>
                <a:cubicBezTo>
                  <a:pt x="82912" y="30129"/>
                  <a:pt x="83026" y="30167"/>
                  <a:pt x="82931" y="30205"/>
                </a:cubicBezTo>
                <a:cubicBezTo>
                  <a:pt x="82931" y="30281"/>
                  <a:pt x="83121" y="30224"/>
                  <a:pt x="83121" y="30300"/>
                </a:cubicBezTo>
                <a:cubicBezTo>
                  <a:pt x="83235" y="30281"/>
                  <a:pt x="83064" y="30224"/>
                  <a:pt x="83197" y="30205"/>
                </a:cubicBezTo>
                <a:close/>
                <a:moveTo>
                  <a:pt x="78081" y="30091"/>
                </a:moveTo>
                <a:cubicBezTo>
                  <a:pt x="78119" y="30224"/>
                  <a:pt x="78176" y="30281"/>
                  <a:pt x="78347" y="30415"/>
                </a:cubicBezTo>
                <a:cubicBezTo>
                  <a:pt x="78271" y="30472"/>
                  <a:pt x="78233" y="30396"/>
                  <a:pt x="78138" y="30510"/>
                </a:cubicBezTo>
                <a:cubicBezTo>
                  <a:pt x="78290" y="30605"/>
                  <a:pt x="78689" y="30586"/>
                  <a:pt x="78480" y="30415"/>
                </a:cubicBezTo>
                <a:cubicBezTo>
                  <a:pt x="78651" y="30396"/>
                  <a:pt x="78518" y="30605"/>
                  <a:pt x="78747" y="30567"/>
                </a:cubicBezTo>
                <a:cubicBezTo>
                  <a:pt x="78689" y="30396"/>
                  <a:pt x="78804" y="30377"/>
                  <a:pt x="78804" y="30262"/>
                </a:cubicBezTo>
                <a:cubicBezTo>
                  <a:pt x="78899" y="30262"/>
                  <a:pt x="78994" y="30262"/>
                  <a:pt x="79013" y="30205"/>
                </a:cubicBezTo>
                <a:cubicBezTo>
                  <a:pt x="79070" y="30224"/>
                  <a:pt x="79051" y="30300"/>
                  <a:pt x="79146" y="30300"/>
                </a:cubicBezTo>
                <a:cubicBezTo>
                  <a:pt x="78956" y="30262"/>
                  <a:pt x="78728" y="30586"/>
                  <a:pt x="78880" y="30662"/>
                </a:cubicBezTo>
                <a:cubicBezTo>
                  <a:pt x="78670" y="30795"/>
                  <a:pt x="78480" y="30757"/>
                  <a:pt x="78271" y="30662"/>
                </a:cubicBezTo>
                <a:cubicBezTo>
                  <a:pt x="78214" y="30738"/>
                  <a:pt x="78176" y="30833"/>
                  <a:pt x="78081" y="30871"/>
                </a:cubicBezTo>
                <a:cubicBezTo>
                  <a:pt x="78385" y="30890"/>
                  <a:pt x="79203" y="31137"/>
                  <a:pt x="79412" y="30719"/>
                </a:cubicBezTo>
                <a:cubicBezTo>
                  <a:pt x="79241" y="30776"/>
                  <a:pt x="79108" y="30795"/>
                  <a:pt x="78937" y="30662"/>
                </a:cubicBezTo>
                <a:cubicBezTo>
                  <a:pt x="78937" y="30548"/>
                  <a:pt x="79051" y="30510"/>
                  <a:pt x="79146" y="30453"/>
                </a:cubicBezTo>
                <a:cubicBezTo>
                  <a:pt x="78956" y="30662"/>
                  <a:pt x="79450" y="30338"/>
                  <a:pt x="79545" y="30624"/>
                </a:cubicBezTo>
                <a:cubicBezTo>
                  <a:pt x="79717" y="30605"/>
                  <a:pt x="79679" y="30434"/>
                  <a:pt x="79679" y="30300"/>
                </a:cubicBezTo>
                <a:cubicBezTo>
                  <a:pt x="79926" y="30262"/>
                  <a:pt x="80021" y="30396"/>
                  <a:pt x="80135" y="30300"/>
                </a:cubicBezTo>
                <a:cubicBezTo>
                  <a:pt x="80059" y="30224"/>
                  <a:pt x="79602" y="30091"/>
                  <a:pt x="79545" y="30262"/>
                </a:cubicBezTo>
                <a:cubicBezTo>
                  <a:pt x="79412" y="30186"/>
                  <a:pt x="79602" y="30072"/>
                  <a:pt x="79469" y="29939"/>
                </a:cubicBezTo>
                <a:cubicBezTo>
                  <a:pt x="79203" y="30091"/>
                  <a:pt x="78956" y="30091"/>
                  <a:pt x="78689" y="30300"/>
                </a:cubicBezTo>
                <a:cubicBezTo>
                  <a:pt x="78632" y="30262"/>
                  <a:pt x="78442" y="30034"/>
                  <a:pt x="78689" y="30091"/>
                </a:cubicBezTo>
                <a:cubicBezTo>
                  <a:pt x="78556" y="29882"/>
                  <a:pt x="78157" y="30224"/>
                  <a:pt x="78081" y="29882"/>
                </a:cubicBezTo>
                <a:cubicBezTo>
                  <a:pt x="77986" y="29958"/>
                  <a:pt x="77948" y="30091"/>
                  <a:pt x="77948" y="30243"/>
                </a:cubicBezTo>
                <a:cubicBezTo>
                  <a:pt x="78024" y="30224"/>
                  <a:pt x="78081" y="30186"/>
                  <a:pt x="78081" y="30091"/>
                </a:cubicBezTo>
                <a:close/>
                <a:moveTo>
                  <a:pt x="80991" y="30300"/>
                </a:moveTo>
                <a:cubicBezTo>
                  <a:pt x="81010" y="30034"/>
                  <a:pt x="80611" y="30205"/>
                  <a:pt x="80592" y="30358"/>
                </a:cubicBezTo>
                <a:cubicBezTo>
                  <a:pt x="80744" y="30262"/>
                  <a:pt x="80801" y="30243"/>
                  <a:pt x="80991" y="30300"/>
                </a:cubicBezTo>
                <a:close/>
                <a:moveTo>
                  <a:pt x="106840" y="30300"/>
                </a:moveTo>
                <a:cubicBezTo>
                  <a:pt x="106707" y="30396"/>
                  <a:pt x="106669" y="30319"/>
                  <a:pt x="106498" y="30300"/>
                </a:cubicBezTo>
                <a:cubicBezTo>
                  <a:pt x="106403" y="30491"/>
                  <a:pt x="106954" y="30548"/>
                  <a:pt x="106840" y="30300"/>
                </a:cubicBezTo>
                <a:close/>
                <a:moveTo>
                  <a:pt x="108020" y="30415"/>
                </a:moveTo>
                <a:cubicBezTo>
                  <a:pt x="107886" y="30434"/>
                  <a:pt x="107563" y="30319"/>
                  <a:pt x="107620" y="30510"/>
                </a:cubicBezTo>
                <a:cubicBezTo>
                  <a:pt x="107677" y="30529"/>
                  <a:pt x="107696" y="30491"/>
                  <a:pt x="107696" y="30453"/>
                </a:cubicBezTo>
                <a:cubicBezTo>
                  <a:pt x="107753" y="30453"/>
                  <a:pt x="107753" y="30529"/>
                  <a:pt x="107753" y="30567"/>
                </a:cubicBezTo>
                <a:cubicBezTo>
                  <a:pt x="107867" y="30567"/>
                  <a:pt x="107925" y="30472"/>
                  <a:pt x="107963" y="30567"/>
                </a:cubicBezTo>
                <a:cubicBezTo>
                  <a:pt x="108020" y="30567"/>
                  <a:pt x="108020" y="30548"/>
                  <a:pt x="108020" y="30510"/>
                </a:cubicBezTo>
                <a:lnTo>
                  <a:pt x="108020" y="30415"/>
                </a:lnTo>
                <a:close/>
                <a:moveTo>
                  <a:pt x="108096" y="30453"/>
                </a:moveTo>
                <a:cubicBezTo>
                  <a:pt x="108172" y="30529"/>
                  <a:pt x="108647" y="30738"/>
                  <a:pt x="108685" y="30510"/>
                </a:cubicBezTo>
                <a:cubicBezTo>
                  <a:pt x="108590" y="30434"/>
                  <a:pt x="108305" y="30472"/>
                  <a:pt x="108096" y="30453"/>
                </a:cubicBezTo>
                <a:close/>
                <a:moveTo>
                  <a:pt x="82798" y="30662"/>
                </a:moveTo>
                <a:cubicBezTo>
                  <a:pt x="82855" y="30795"/>
                  <a:pt x="83140" y="30776"/>
                  <a:pt x="83388" y="30776"/>
                </a:cubicBezTo>
                <a:cubicBezTo>
                  <a:pt x="83426" y="30529"/>
                  <a:pt x="83407" y="30833"/>
                  <a:pt x="83597" y="30776"/>
                </a:cubicBezTo>
                <a:cubicBezTo>
                  <a:pt x="83673" y="30700"/>
                  <a:pt x="83673" y="30529"/>
                  <a:pt x="83597" y="30472"/>
                </a:cubicBezTo>
                <a:cubicBezTo>
                  <a:pt x="83464" y="30434"/>
                  <a:pt x="83407" y="30776"/>
                  <a:pt x="83388" y="30510"/>
                </a:cubicBezTo>
                <a:cubicBezTo>
                  <a:pt x="83274" y="30510"/>
                  <a:pt x="83064" y="30662"/>
                  <a:pt x="82988" y="30510"/>
                </a:cubicBezTo>
                <a:cubicBezTo>
                  <a:pt x="82855" y="30529"/>
                  <a:pt x="82950" y="30681"/>
                  <a:pt x="82798" y="30662"/>
                </a:cubicBezTo>
                <a:close/>
                <a:moveTo>
                  <a:pt x="82532" y="30453"/>
                </a:moveTo>
                <a:cubicBezTo>
                  <a:pt x="82475" y="30453"/>
                  <a:pt x="82456" y="30472"/>
                  <a:pt x="82456" y="30510"/>
                </a:cubicBezTo>
                <a:cubicBezTo>
                  <a:pt x="82399" y="30624"/>
                  <a:pt x="82075" y="30529"/>
                  <a:pt x="81923" y="30567"/>
                </a:cubicBezTo>
                <a:cubicBezTo>
                  <a:pt x="82132" y="30719"/>
                  <a:pt x="82456" y="30833"/>
                  <a:pt x="82722" y="30662"/>
                </a:cubicBezTo>
                <a:cubicBezTo>
                  <a:pt x="82741" y="30529"/>
                  <a:pt x="82456" y="30624"/>
                  <a:pt x="82532" y="30453"/>
                </a:cubicBezTo>
                <a:close/>
                <a:moveTo>
                  <a:pt x="110226" y="30567"/>
                </a:moveTo>
                <a:cubicBezTo>
                  <a:pt x="110074" y="30719"/>
                  <a:pt x="109941" y="30586"/>
                  <a:pt x="109693" y="30567"/>
                </a:cubicBezTo>
                <a:cubicBezTo>
                  <a:pt x="109674" y="30757"/>
                  <a:pt x="110188" y="30757"/>
                  <a:pt x="110226" y="30567"/>
                </a:cubicBezTo>
                <a:close/>
                <a:moveTo>
                  <a:pt x="96398" y="30814"/>
                </a:moveTo>
                <a:cubicBezTo>
                  <a:pt x="96740" y="31004"/>
                  <a:pt x="96930" y="30795"/>
                  <a:pt x="97140" y="30928"/>
                </a:cubicBezTo>
                <a:cubicBezTo>
                  <a:pt x="97102" y="30586"/>
                  <a:pt x="96721" y="30738"/>
                  <a:pt x="96474" y="30662"/>
                </a:cubicBezTo>
                <a:cubicBezTo>
                  <a:pt x="96474" y="30757"/>
                  <a:pt x="96417" y="30795"/>
                  <a:pt x="96341" y="30814"/>
                </a:cubicBezTo>
                <a:cubicBezTo>
                  <a:pt x="96360" y="30871"/>
                  <a:pt x="96398" y="30852"/>
                  <a:pt x="96398" y="30814"/>
                </a:cubicBezTo>
                <a:close/>
                <a:moveTo>
                  <a:pt x="111215" y="30776"/>
                </a:moveTo>
                <a:cubicBezTo>
                  <a:pt x="111196" y="30700"/>
                  <a:pt x="111044" y="30719"/>
                  <a:pt x="110949" y="30719"/>
                </a:cubicBezTo>
                <a:cubicBezTo>
                  <a:pt x="111272" y="30909"/>
                  <a:pt x="110816" y="30795"/>
                  <a:pt x="110759" y="31023"/>
                </a:cubicBezTo>
                <a:cubicBezTo>
                  <a:pt x="111462" y="31061"/>
                  <a:pt x="112356" y="31137"/>
                  <a:pt x="112870" y="31080"/>
                </a:cubicBezTo>
                <a:cubicBezTo>
                  <a:pt x="112927" y="30966"/>
                  <a:pt x="112680" y="30909"/>
                  <a:pt x="112946" y="30928"/>
                </a:cubicBezTo>
                <a:cubicBezTo>
                  <a:pt x="112946" y="30890"/>
                  <a:pt x="112908" y="30871"/>
                  <a:pt x="112870" y="30871"/>
                </a:cubicBezTo>
                <a:cubicBezTo>
                  <a:pt x="112813" y="30890"/>
                  <a:pt x="112813" y="30852"/>
                  <a:pt x="112813" y="30814"/>
                </a:cubicBezTo>
                <a:cubicBezTo>
                  <a:pt x="112528" y="31251"/>
                  <a:pt x="111691" y="30890"/>
                  <a:pt x="111481" y="30776"/>
                </a:cubicBezTo>
                <a:lnTo>
                  <a:pt x="111481" y="30928"/>
                </a:lnTo>
                <a:cubicBezTo>
                  <a:pt x="111291" y="30985"/>
                  <a:pt x="111025" y="30852"/>
                  <a:pt x="111215" y="30776"/>
                </a:cubicBezTo>
                <a:close/>
                <a:moveTo>
                  <a:pt x="113212" y="30814"/>
                </a:moveTo>
                <a:lnTo>
                  <a:pt x="113003" y="30814"/>
                </a:lnTo>
                <a:lnTo>
                  <a:pt x="113003" y="30985"/>
                </a:lnTo>
                <a:cubicBezTo>
                  <a:pt x="113098" y="30814"/>
                  <a:pt x="113364" y="31118"/>
                  <a:pt x="113345" y="30871"/>
                </a:cubicBezTo>
                <a:cubicBezTo>
                  <a:pt x="113288" y="30871"/>
                  <a:pt x="113288" y="30890"/>
                  <a:pt x="113269" y="30928"/>
                </a:cubicBezTo>
                <a:cubicBezTo>
                  <a:pt x="113212" y="30928"/>
                  <a:pt x="113231" y="30852"/>
                  <a:pt x="113212" y="30814"/>
                </a:cubicBezTo>
                <a:close/>
                <a:moveTo>
                  <a:pt x="106365" y="30985"/>
                </a:moveTo>
                <a:cubicBezTo>
                  <a:pt x="106878" y="30985"/>
                  <a:pt x="106935" y="31042"/>
                  <a:pt x="107639" y="31023"/>
                </a:cubicBezTo>
                <a:cubicBezTo>
                  <a:pt x="107430" y="30890"/>
                  <a:pt x="106460" y="30700"/>
                  <a:pt x="106365" y="30985"/>
                </a:cubicBezTo>
                <a:close/>
                <a:moveTo>
                  <a:pt x="103588" y="31023"/>
                </a:moveTo>
                <a:cubicBezTo>
                  <a:pt x="103360" y="31156"/>
                  <a:pt x="104025" y="31290"/>
                  <a:pt x="104044" y="31023"/>
                </a:cubicBezTo>
                <a:cubicBezTo>
                  <a:pt x="104234" y="31156"/>
                  <a:pt x="104520" y="31213"/>
                  <a:pt x="104843" y="31232"/>
                </a:cubicBezTo>
                <a:cubicBezTo>
                  <a:pt x="104805" y="30985"/>
                  <a:pt x="104900" y="31156"/>
                  <a:pt x="105109" y="31137"/>
                </a:cubicBezTo>
                <a:cubicBezTo>
                  <a:pt x="105071" y="31099"/>
                  <a:pt x="105033" y="31042"/>
                  <a:pt x="105033" y="30985"/>
                </a:cubicBezTo>
                <a:cubicBezTo>
                  <a:pt x="104843" y="30966"/>
                  <a:pt x="104805" y="31080"/>
                  <a:pt x="104710" y="31137"/>
                </a:cubicBezTo>
                <a:cubicBezTo>
                  <a:pt x="104139" y="30776"/>
                  <a:pt x="103340" y="30909"/>
                  <a:pt x="102713" y="30871"/>
                </a:cubicBezTo>
                <a:cubicBezTo>
                  <a:pt x="102370" y="30852"/>
                  <a:pt x="101971" y="30776"/>
                  <a:pt x="101591" y="30871"/>
                </a:cubicBezTo>
                <a:cubicBezTo>
                  <a:pt x="102123" y="31023"/>
                  <a:pt x="102408" y="30852"/>
                  <a:pt x="102846" y="31137"/>
                </a:cubicBezTo>
                <a:cubicBezTo>
                  <a:pt x="102637" y="30776"/>
                  <a:pt x="103379" y="31366"/>
                  <a:pt x="103588" y="31023"/>
                </a:cubicBezTo>
                <a:close/>
                <a:moveTo>
                  <a:pt x="114411" y="31137"/>
                </a:moveTo>
                <a:cubicBezTo>
                  <a:pt x="114277" y="31137"/>
                  <a:pt x="114277" y="31080"/>
                  <a:pt x="114335" y="31080"/>
                </a:cubicBezTo>
                <a:cubicBezTo>
                  <a:pt x="114354" y="30985"/>
                  <a:pt x="113973" y="30985"/>
                  <a:pt x="114068" y="31137"/>
                </a:cubicBezTo>
                <a:cubicBezTo>
                  <a:pt x="113992" y="31118"/>
                  <a:pt x="114030" y="31023"/>
                  <a:pt x="113935" y="31023"/>
                </a:cubicBezTo>
                <a:cubicBezTo>
                  <a:pt x="113745" y="30966"/>
                  <a:pt x="113764" y="31309"/>
                  <a:pt x="113669" y="31137"/>
                </a:cubicBezTo>
                <a:cubicBezTo>
                  <a:pt x="113726" y="31137"/>
                  <a:pt x="114867" y="31537"/>
                  <a:pt x="115190" y="31080"/>
                </a:cubicBezTo>
                <a:cubicBezTo>
                  <a:pt x="115019" y="31118"/>
                  <a:pt x="115019" y="31004"/>
                  <a:pt x="114867" y="31023"/>
                </a:cubicBezTo>
                <a:cubicBezTo>
                  <a:pt x="114810" y="31061"/>
                  <a:pt x="114829" y="31175"/>
                  <a:pt x="114734" y="31175"/>
                </a:cubicBezTo>
                <a:cubicBezTo>
                  <a:pt x="114639" y="31194"/>
                  <a:pt x="114753" y="30966"/>
                  <a:pt x="114601" y="31137"/>
                </a:cubicBezTo>
                <a:cubicBezTo>
                  <a:pt x="114468" y="31099"/>
                  <a:pt x="114430" y="30985"/>
                  <a:pt x="114392" y="30871"/>
                </a:cubicBezTo>
                <a:cubicBezTo>
                  <a:pt x="114201" y="30909"/>
                  <a:pt x="114449" y="31042"/>
                  <a:pt x="114392" y="31137"/>
                </a:cubicBezTo>
                <a:close/>
                <a:moveTo>
                  <a:pt x="106308" y="30871"/>
                </a:moveTo>
                <a:cubicBezTo>
                  <a:pt x="106118" y="30871"/>
                  <a:pt x="105889" y="30833"/>
                  <a:pt x="105965" y="31023"/>
                </a:cubicBezTo>
                <a:cubicBezTo>
                  <a:pt x="106079" y="30985"/>
                  <a:pt x="106327" y="31023"/>
                  <a:pt x="106308" y="30871"/>
                </a:cubicBezTo>
                <a:close/>
                <a:moveTo>
                  <a:pt x="95865" y="31023"/>
                </a:moveTo>
                <a:cubicBezTo>
                  <a:pt x="96721" y="31080"/>
                  <a:pt x="96036" y="30776"/>
                  <a:pt x="95865" y="31023"/>
                </a:cubicBezTo>
                <a:close/>
                <a:moveTo>
                  <a:pt x="107829" y="30966"/>
                </a:moveTo>
                <a:cubicBezTo>
                  <a:pt x="108419" y="31042"/>
                  <a:pt x="109579" y="31271"/>
                  <a:pt x="109960" y="31023"/>
                </a:cubicBezTo>
                <a:cubicBezTo>
                  <a:pt x="109408" y="31080"/>
                  <a:pt x="108476" y="30947"/>
                  <a:pt x="107829" y="30966"/>
                </a:cubicBezTo>
                <a:close/>
                <a:moveTo>
                  <a:pt x="115666" y="31023"/>
                </a:moveTo>
                <a:cubicBezTo>
                  <a:pt x="115590" y="31080"/>
                  <a:pt x="115438" y="31080"/>
                  <a:pt x="115267" y="31080"/>
                </a:cubicBezTo>
                <a:cubicBezTo>
                  <a:pt x="115381" y="31461"/>
                  <a:pt x="116199" y="31061"/>
                  <a:pt x="116332" y="31347"/>
                </a:cubicBezTo>
                <a:cubicBezTo>
                  <a:pt x="116484" y="31328"/>
                  <a:pt x="116370" y="31118"/>
                  <a:pt x="116332" y="31080"/>
                </a:cubicBezTo>
                <a:cubicBezTo>
                  <a:pt x="116256" y="31175"/>
                  <a:pt x="115666" y="31290"/>
                  <a:pt x="115666" y="31023"/>
                </a:cubicBezTo>
                <a:close/>
                <a:moveTo>
                  <a:pt x="110093" y="31232"/>
                </a:moveTo>
                <a:cubicBezTo>
                  <a:pt x="110378" y="31118"/>
                  <a:pt x="110625" y="31251"/>
                  <a:pt x="111006" y="31290"/>
                </a:cubicBezTo>
                <a:cubicBezTo>
                  <a:pt x="111082" y="31175"/>
                  <a:pt x="110112" y="30928"/>
                  <a:pt x="110093" y="31232"/>
                </a:cubicBezTo>
                <a:close/>
                <a:moveTo>
                  <a:pt x="116864" y="31290"/>
                </a:moveTo>
                <a:cubicBezTo>
                  <a:pt x="117169" y="31232"/>
                  <a:pt x="117682" y="31194"/>
                  <a:pt x="117796" y="31442"/>
                </a:cubicBezTo>
                <a:cubicBezTo>
                  <a:pt x="118272" y="31347"/>
                  <a:pt x="118348" y="31480"/>
                  <a:pt x="118709" y="31442"/>
                </a:cubicBezTo>
                <a:cubicBezTo>
                  <a:pt x="118671" y="31328"/>
                  <a:pt x="118576" y="31232"/>
                  <a:pt x="118386" y="31232"/>
                </a:cubicBezTo>
                <a:cubicBezTo>
                  <a:pt x="118443" y="31423"/>
                  <a:pt x="118120" y="31309"/>
                  <a:pt x="117987" y="31328"/>
                </a:cubicBezTo>
                <a:cubicBezTo>
                  <a:pt x="117987" y="31290"/>
                  <a:pt x="118063" y="31290"/>
                  <a:pt x="118120" y="31290"/>
                </a:cubicBezTo>
                <a:cubicBezTo>
                  <a:pt x="117987" y="31213"/>
                  <a:pt x="117644" y="31080"/>
                  <a:pt x="117530" y="31232"/>
                </a:cubicBezTo>
                <a:cubicBezTo>
                  <a:pt x="117397" y="31194"/>
                  <a:pt x="116826" y="30966"/>
                  <a:pt x="116864" y="31290"/>
                </a:cubicBezTo>
                <a:close/>
                <a:moveTo>
                  <a:pt x="72888" y="31175"/>
                </a:moveTo>
                <a:cubicBezTo>
                  <a:pt x="72983" y="31347"/>
                  <a:pt x="73706" y="31347"/>
                  <a:pt x="73763" y="31232"/>
                </a:cubicBezTo>
                <a:cubicBezTo>
                  <a:pt x="74048" y="31537"/>
                  <a:pt x="74638" y="31213"/>
                  <a:pt x="74809" y="31442"/>
                </a:cubicBezTo>
                <a:cubicBezTo>
                  <a:pt x="75037" y="31309"/>
                  <a:pt x="75171" y="31404"/>
                  <a:pt x="75475" y="31328"/>
                </a:cubicBezTo>
                <a:cubicBezTo>
                  <a:pt x="74752" y="31042"/>
                  <a:pt x="73763" y="31290"/>
                  <a:pt x="72888" y="31175"/>
                </a:cubicBezTo>
                <a:close/>
                <a:moveTo>
                  <a:pt x="72165" y="31442"/>
                </a:moveTo>
                <a:cubicBezTo>
                  <a:pt x="72945" y="31594"/>
                  <a:pt x="73383" y="31499"/>
                  <a:pt x="73953" y="31537"/>
                </a:cubicBezTo>
                <a:cubicBezTo>
                  <a:pt x="73706" y="31251"/>
                  <a:pt x="73135" y="31537"/>
                  <a:pt x="72698" y="31385"/>
                </a:cubicBezTo>
                <a:cubicBezTo>
                  <a:pt x="72926" y="31118"/>
                  <a:pt x="72356" y="31423"/>
                  <a:pt x="72165" y="31442"/>
                </a:cubicBezTo>
                <a:close/>
                <a:moveTo>
                  <a:pt x="118785" y="31290"/>
                </a:moveTo>
                <a:cubicBezTo>
                  <a:pt x="118919" y="31632"/>
                  <a:pt x="119508" y="31385"/>
                  <a:pt x="119717" y="31442"/>
                </a:cubicBezTo>
                <a:cubicBezTo>
                  <a:pt x="119451" y="31251"/>
                  <a:pt x="119223" y="31423"/>
                  <a:pt x="118785" y="31290"/>
                </a:cubicBezTo>
                <a:close/>
                <a:moveTo>
                  <a:pt x="79869" y="31347"/>
                </a:moveTo>
                <a:cubicBezTo>
                  <a:pt x="79755" y="31213"/>
                  <a:pt x="79564" y="31442"/>
                  <a:pt x="79393" y="31442"/>
                </a:cubicBezTo>
                <a:cubicBezTo>
                  <a:pt x="79374" y="31347"/>
                  <a:pt x="79450" y="31347"/>
                  <a:pt x="79526" y="31347"/>
                </a:cubicBezTo>
                <a:cubicBezTo>
                  <a:pt x="78975" y="31404"/>
                  <a:pt x="78157" y="31213"/>
                  <a:pt x="77681" y="31442"/>
                </a:cubicBezTo>
                <a:lnTo>
                  <a:pt x="78138" y="31442"/>
                </a:lnTo>
                <a:cubicBezTo>
                  <a:pt x="78062" y="31594"/>
                  <a:pt x="77529" y="31385"/>
                  <a:pt x="77605" y="31651"/>
                </a:cubicBezTo>
                <a:cubicBezTo>
                  <a:pt x="78309" y="31613"/>
                  <a:pt x="79184" y="31841"/>
                  <a:pt x="79660" y="31651"/>
                </a:cubicBezTo>
                <a:cubicBezTo>
                  <a:pt x="79717" y="31480"/>
                  <a:pt x="79526" y="31575"/>
                  <a:pt x="79469" y="31594"/>
                </a:cubicBezTo>
                <a:cubicBezTo>
                  <a:pt x="79393" y="31423"/>
                  <a:pt x="79869" y="31461"/>
                  <a:pt x="79736" y="31651"/>
                </a:cubicBezTo>
                <a:cubicBezTo>
                  <a:pt x="79926" y="31651"/>
                  <a:pt x="79679" y="31328"/>
                  <a:pt x="79869" y="31347"/>
                </a:cubicBezTo>
                <a:close/>
                <a:moveTo>
                  <a:pt x="84852" y="31385"/>
                </a:moveTo>
                <a:cubicBezTo>
                  <a:pt x="84909" y="31575"/>
                  <a:pt x="85004" y="31404"/>
                  <a:pt x="85252" y="31442"/>
                </a:cubicBezTo>
                <a:cubicBezTo>
                  <a:pt x="85233" y="31499"/>
                  <a:pt x="85119" y="31480"/>
                  <a:pt x="85042" y="31499"/>
                </a:cubicBezTo>
                <a:cubicBezTo>
                  <a:pt x="85061" y="31556"/>
                  <a:pt x="85214" y="31537"/>
                  <a:pt x="85309" y="31556"/>
                </a:cubicBezTo>
                <a:lnTo>
                  <a:pt x="85309" y="31385"/>
                </a:lnTo>
                <a:cubicBezTo>
                  <a:pt x="85042" y="31366"/>
                  <a:pt x="85119" y="31366"/>
                  <a:pt x="84852" y="31385"/>
                </a:cubicBezTo>
                <a:close/>
                <a:moveTo>
                  <a:pt x="121315" y="31442"/>
                </a:moveTo>
                <a:lnTo>
                  <a:pt x="121315" y="31651"/>
                </a:lnTo>
                <a:cubicBezTo>
                  <a:pt x="121448" y="31461"/>
                  <a:pt x="121791" y="31689"/>
                  <a:pt x="121905" y="31442"/>
                </a:cubicBezTo>
                <a:cubicBezTo>
                  <a:pt x="121639" y="31347"/>
                  <a:pt x="121600" y="31442"/>
                  <a:pt x="121315" y="31442"/>
                </a:cubicBezTo>
                <a:close/>
                <a:moveTo>
                  <a:pt x="95998" y="31385"/>
                </a:moveTo>
                <a:cubicBezTo>
                  <a:pt x="96094" y="31518"/>
                  <a:pt x="96151" y="31480"/>
                  <a:pt x="96075" y="31651"/>
                </a:cubicBezTo>
                <a:cubicBezTo>
                  <a:pt x="96132" y="31689"/>
                  <a:pt x="96227" y="31708"/>
                  <a:pt x="96341" y="31708"/>
                </a:cubicBezTo>
                <a:cubicBezTo>
                  <a:pt x="96360" y="31594"/>
                  <a:pt x="96246" y="31613"/>
                  <a:pt x="96132" y="31594"/>
                </a:cubicBezTo>
                <a:cubicBezTo>
                  <a:pt x="96227" y="31537"/>
                  <a:pt x="96189" y="31385"/>
                  <a:pt x="95998" y="31385"/>
                </a:cubicBezTo>
                <a:close/>
                <a:moveTo>
                  <a:pt x="85518" y="31385"/>
                </a:moveTo>
                <a:cubicBezTo>
                  <a:pt x="85290" y="31651"/>
                  <a:pt x="86127" y="31404"/>
                  <a:pt x="86374" y="31537"/>
                </a:cubicBezTo>
                <a:cubicBezTo>
                  <a:pt x="86355" y="31290"/>
                  <a:pt x="85632" y="31575"/>
                  <a:pt x="85518" y="31385"/>
                </a:cubicBezTo>
                <a:close/>
                <a:moveTo>
                  <a:pt x="80858" y="31594"/>
                </a:moveTo>
                <a:cubicBezTo>
                  <a:pt x="81581" y="31423"/>
                  <a:pt x="82037" y="31784"/>
                  <a:pt x="82646" y="31499"/>
                </a:cubicBezTo>
                <a:cubicBezTo>
                  <a:pt x="82361" y="31556"/>
                  <a:pt x="82018" y="31366"/>
                  <a:pt x="81657" y="31499"/>
                </a:cubicBezTo>
                <a:cubicBezTo>
                  <a:pt x="81467" y="31423"/>
                  <a:pt x="80820" y="31290"/>
                  <a:pt x="80858" y="31594"/>
                </a:cubicBezTo>
                <a:close/>
                <a:moveTo>
                  <a:pt x="79926" y="31385"/>
                </a:moveTo>
                <a:cubicBezTo>
                  <a:pt x="80173" y="31651"/>
                  <a:pt x="79850" y="31461"/>
                  <a:pt x="80002" y="31746"/>
                </a:cubicBezTo>
                <a:cubicBezTo>
                  <a:pt x="80344" y="31746"/>
                  <a:pt x="80496" y="31594"/>
                  <a:pt x="80668" y="31442"/>
                </a:cubicBezTo>
                <a:cubicBezTo>
                  <a:pt x="80477" y="31461"/>
                  <a:pt x="80097" y="31347"/>
                  <a:pt x="80192" y="31594"/>
                </a:cubicBezTo>
                <a:cubicBezTo>
                  <a:pt x="80040" y="31575"/>
                  <a:pt x="80154" y="31347"/>
                  <a:pt x="79926" y="31385"/>
                </a:cubicBezTo>
                <a:close/>
                <a:moveTo>
                  <a:pt x="122380" y="31499"/>
                </a:moveTo>
                <a:cubicBezTo>
                  <a:pt x="122323" y="31385"/>
                  <a:pt x="122114" y="31575"/>
                  <a:pt x="122114" y="31651"/>
                </a:cubicBezTo>
                <a:cubicBezTo>
                  <a:pt x="122133" y="31727"/>
                  <a:pt x="122171" y="31651"/>
                  <a:pt x="122171" y="31594"/>
                </a:cubicBezTo>
                <a:cubicBezTo>
                  <a:pt x="122247" y="31632"/>
                  <a:pt x="122247" y="31708"/>
                  <a:pt x="122380" y="31708"/>
                </a:cubicBezTo>
                <a:cubicBezTo>
                  <a:pt x="122342" y="31575"/>
                  <a:pt x="122399" y="31575"/>
                  <a:pt x="122380" y="31499"/>
                </a:cubicBezTo>
                <a:close/>
                <a:moveTo>
                  <a:pt x="95276" y="31499"/>
                </a:moveTo>
                <a:cubicBezTo>
                  <a:pt x="95276" y="31423"/>
                  <a:pt x="94781" y="31385"/>
                  <a:pt x="94876" y="31556"/>
                </a:cubicBezTo>
                <a:cubicBezTo>
                  <a:pt x="94952" y="31556"/>
                  <a:pt x="94990" y="31537"/>
                  <a:pt x="95009" y="31499"/>
                </a:cubicBezTo>
                <a:cubicBezTo>
                  <a:pt x="95085" y="31518"/>
                  <a:pt x="95143" y="31556"/>
                  <a:pt x="95143" y="31651"/>
                </a:cubicBezTo>
                <a:cubicBezTo>
                  <a:pt x="95238" y="31632"/>
                  <a:pt x="95162" y="31499"/>
                  <a:pt x="95276" y="31499"/>
                </a:cubicBezTo>
                <a:close/>
                <a:moveTo>
                  <a:pt x="105033" y="31499"/>
                </a:moveTo>
                <a:cubicBezTo>
                  <a:pt x="104957" y="31480"/>
                  <a:pt x="104786" y="31670"/>
                  <a:pt x="104767" y="31556"/>
                </a:cubicBezTo>
                <a:cubicBezTo>
                  <a:pt x="104634" y="31537"/>
                  <a:pt x="104748" y="31727"/>
                  <a:pt x="104710" y="31803"/>
                </a:cubicBezTo>
                <a:cubicBezTo>
                  <a:pt x="104900" y="31898"/>
                  <a:pt x="105090" y="31708"/>
                  <a:pt x="104976" y="31955"/>
                </a:cubicBezTo>
                <a:cubicBezTo>
                  <a:pt x="105186" y="31955"/>
                  <a:pt x="105281" y="31841"/>
                  <a:pt x="105433" y="31803"/>
                </a:cubicBezTo>
                <a:cubicBezTo>
                  <a:pt x="105376" y="31651"/>
                  <a:pt x="105090" y="31670"/>
                  <a:pt x="105033" y="31499"/>
                </a:cubicBezTo>
                <a:close/>
                <a:moveTo>
                  <a:pt x="104044" y="31556"/>
                </a:moveTo>
                <a:cubicBezTo>
                  <a:pt x="104063" y="31613"/>
                  <a:pt x="104025" y="31632"/>
                  <a:pt x="103968" y="31651"/>
                </a:cubicBezTo>
                <a:cubicBezTo>
                  <a:pt x="104082" y="31860"/>
                  <a:pt x="104330" y="31537"/>
                  <a:pt x="104444" y="31803"/>
                </a:cubicBezTo>
                <a:cubicBezTo>
                  <a:pt x="104596" y="31822"/>
                  <a:pt x="104520" y="31651"/>
                  <a:pt x="104634" y="31651"/>
                </a:cubicBezTo>
                <a:cubicBezTo>
                  <a:pt x="104501" y="31613"/>
                  <a:pt x="104253" y="31651"/>
                  <a:pt x="104044" y="31556"/>
                </a:cubicBezTo>
                <a:close/>
                <a:moveTo>
                  <a:pt x="107430" y="31594"/>
                </a:moveTo>
                <a:cubicBezTo>
                  <a:pt x="107278" y="31708"/>
                  <a:pt x="107468" y="31803"/>
                  <a:pt x="107031" y="31708"/>
                </a:cubicBezTo>
                <a:cubicBezTo>
                  <a:pt x="107069" y="32050"/>
                  <a:pt x="107715" y="31651"/>
                  <a:pt x="107563" y="32012"/>
                </a:cubicBezTo>
                <a:cubicBezTo>
                  <a:pt x="107886" y="31917"/>
                  <a:pt x="108324" y="32222"/>
                  <a:pt x="108419" y="31955"/>
                </a:cubicBezTo>
                <a:cubicBezTo>
                  <a:pt x="108514" y="32088"/>
                  <a:pt x="108876" y="31993"/>
                  <a:pt x="108895" y="32164"/>
                </a:cubicBezTo>
                <a:cubicBezTo>
                  <a:pt x="109123" y="32164"/>
                  <a:pt x="109427" y="32203"/>
                  <a:pt x="109427" y="32012"/>
                </a:cubicBezTo>
                <a:cubicBezTo>
                  <a:pt x="109503" y="32031"/>
                  <a:pt x="109484" y="32107"/>
                  <a:pt x="109484" y="32164"/>
                </a:cubicBezTo>
                <a:cubicBezTo>
                  <a:pt x="110188" y="32145"/>
                  <a:pt x="110873" y="32431"/>
                  <a:pt x="111672" y="32279"/>
                </a:cubicBezTo>
                <a:cubicBezTo>
                  <a:pt x="111786" y="32298"/>
                  <a:pt x="111653" y="32336"/>
                  <a:pt x="111672" y="32431"/>
                </a:cubicBezTo>
                <a:cubicBezTo>
                  <a:pt x="111805" y="32317"/>
                  <a:pt x="111995" y="32393"/>
                  <a:pt x="112147" y="32431"/>
                </a:cubicBezTo>
                <a:cubicBezTo>
                  <a:pt x="112166" y="32336"/>
                  <a:pt x="112090" y="32336"/>
                  <a:pt x="112071" y="32279"/>
                </a:cubicBezTo>
                <a:cubicBezTo>
                  <a:pt x="112394" y="32431"/>
                  <a:pt x="112261" y="32336"/>
                  <a:pt x="112680" y="32431"/>
                </a:cubicBezTo>
                <a:cubicBezTo>
                  <a:pt x="112718" y="32260"/>
                  <a:pt x="112528" y="32336"/>
                  <a:pt x="112470" y="32374"/>
                </a:cubicBezTo>
                <a:cubicBezTo>
                  <a:pt x="112413" y="32184"/>
                  <a:pt x="112889" y="32279"/>
                  <a:pt x="112946" y="32317"/>
                </a:cubicBezTo>
                <a:cubicBezTo>
                  <a:pt x="112927" y="32412"/>
                  <a:pt x="112718" y="32260"/>
                  <a:pt x="112737" y="32469"/>
                </a:cubicBezTo>
                <a:cubicBezTo>
                  <a:pt x="113231" y="32431"/>
                  <a:pt x="113859" y="32469"/>
                  <a:pt x="114335" y="32526"/>
                </a:cubicBezTo>
                <a:cubicBezTo>
                  <a:pt x="114316" y="32488"/>
                  <a:pt x="114258" y="32469"/>
                  <a:pt x="114258" y="32431"/>
                </a:cubicBezTo>
                <a:cubicBezTo>
                  <a:pt x="114582" y="32412"/>
                  <a:pt x="114981" y="32716"/>
                  <a:pt x="115267" y="32469"/>
                </a:cubicBezTo>
                <a:cubicBezTo>
                  <a:pt x="115419" y="32602"/>
                  <a:pt x="115438" y="32583"/>
                  <a:pt x="115590" y="32640"/>
                </a:cubicBezTo>
                <a:cubicBezTo>
                  <a:pt x="115685" y="32602"/>
                  <a:pt x="115571" y="32564"/>
                  <a:pt x="115590" y="32469"/>
                </a:cubicBezTo>
                <a:cubicBezTo>
                  <a:pt x="115723" y="32488"/>
                  <a:pt x="115723" y="32621"/>
                  <a:pt x="115799" y="32678"/>
                </a:cubicBezTo>
                <a:cubicBezTo>
                  <a:pt x="115932" y="32507"/>
                  <a:pt x="115932" y="32640"/>
                  <a:pt x="116122" y="32678"/>
                </a:cubicBezTo>
                <a:cubicBezTo>
                  <a:pt x="116997" y="32488"/>
                  <a:pt x="117701" y="32830"/>
                  <a:pt x="118386" y="32640"/>
                </a:cubicBezTo>
                <a:cubicBezTo>
                  <a:pt x="118443" y="32887"/>
                  <a:pt x="119318" y="32640"/>
                  <a:pt x="119109" y="32944"/>
                </a:cubicBezTo>
                <a:cubicBezTo>
                  <a:pt x="119851" y="32982"/>
                  <a:pt x="120060" y="32925"/>
                  <a:pt x="120707" y="33039"/>
                </a:cubicBezTo>
                <a:cubicBezTo>
                  <a:pt x="120668" y="32982"/>
                  <a:pt x="120554" y="32982"/>
                  <a:pt x="120573" y="32887"/>
                </a:cubicBezTo>
                <a:cubicBezTo>
                  <a:pt x="120821" y="32868"/>
                  <a:pt x="120745" y="33077"/>
                  <a:pt x="120973" y="33039"/>
                </a:cubicBezTo>
                <a:cubicBezTo>
                  <a:pt x="120992" y="32963"/>
                  <a:pt x="120916" y="32963"/>
                  <a:pt x="120916" y="32887"/>
                </a:cubicBezTo>
                <a:cubicBezTo>
                  <a:pt x="121163" y="32849"/>
                  <a:pt x="121049" y="33077"/>
                  <a:pt x="121239" y="33097"/>
                </a:cubicBezTo>
                <a:cubicBezTo>
                  <a:pt x="121543" y="33097"/>
                  <a:pt x="121163" y="32982"/>
                  <a:pt x="121182" y="32887"/>
                </a:cubicBezTo>
                <a:cubicBezTo>
                  <a:pt x="121334" y="32887"/>
                  <a:pt x="121391" y="32963"/>
                  <a:pt x="121448" y="33039"/>
                </a:cubicBezTo>
                <a:cubicBezTo>
                  <a:pt x="121581" y="33039"/>
                  <a:pt x="121448" y="32887"/>
                  <a:pt x="121372" y="32944"/>
                </a:cubicBezTo>
                <a:cubicBezTo>
                  <a:pt x="121334" y="32963"/>
                  <a:pt x="122609" y="32944"/>
                  <a:pt x="122894" y="33039"/>
                </a:cubicBezTo>
                <a:cubicBezTo>
                  <a:pt x="122989" y="33077"/>
                  <a:pt x="122932" y="33192"/>
                  <a:pt x="123027" y="33192"/>
                </a:cubicBezTo>
                <a:cubicBezTo>
                  <a:pt x="123331" y="33268"/>
                  <a:pt x="123008" y="32868"/>
                  <a:pt x="123293" y="32944"/>
                </a:cubicBezTo>
                <a:cubicBezTo>
                  <a:pt x="123407" y="32963"/>
                  <a:pt x="123274" y="33001"/>
                  <a:pt x="123293" y="33097"/>
                </a:cubicBezTo>
                <a:cubicBezTo>
                  <a:pt x="123959" y="32754"/>
                  <a:pt x="125291" y="33287"/>
                  <a:pt x="125823" y="33039"/>
                </a:cubicBezTo>
                <a:cubicBezTo>
                  <a:pt x="123636" y="32830"/>
                  <a:pt x="120307" y="32773"/>
                  <a:pt x="118842" y="32374"/>
                </a:cubicBezTo>
                <a:cubicBezTo>
                  <a:pt x="118690" y="32412"/>
                  <a:pt x="118538" y="32469"/>
                  <a:pt x="118386" y="32526"/>
                </a:cubicBezTo>
                <a:cubicBezTo>
                  <a:pt x="117815" y="32145"/>
                  <a:pt x="116218" y="32526"/>
                  <a:pt x="115799" y="32222"/>
                </a:cubicBezTo>
                <a:cubicBezTo>
                  <a:pt x="115552" y="32241"/>
                  <a:pt x="115400" y="32317"/>
                  <a:pt x="115190" y="32374"/>
                </a:cubicBezTo>
                <a:cubicBezTo>
                  <a:pt x="115190" y="32336"/>
                  <a:pt x="115305" y="32298"/>
                  <a:pt x="115324" y="32317"/>
                </a:cubicBezTo>
                <a:cubicBezTo>
                  <a:pt x="114582" y="32031"/>
                  <a:pt x="113897" y="32488"/>
                  <a:pt x="113345" y="32107"/>
                </a:cubicBezTo>
                <a:cubicBezTo>
                  <a:pt x="113269" y="32126"/>
                  <a:pt x="113288" y="32203"/>
                  <a:pt x="113269" y="32260"/>
                </a:cubicBezTo>
                <a:cubicBezTo>
                  <a:pt x="113155" y="32279"/>
                  <a:pt x="113098" y="32184"/>
                  <a:pt x="113079" y="32260"/>
                </a:cubicBezTo>
                <a:cubicBezTo>
                  <a:pt x="113003" y="32241"/>
                  <a:pt x="112908" y="32184"/>
                  <a:pt x="113003" y="32164"/>
                </a:cubicBezTo>
                <a:cubicBezTo>
                  <a:pt x="111976" y="32050"/>
                  <a:pt x="111177" y="32069"/>
                  <a:pt x="110549" y="31860"/>
                </a:cubicBezTo>
                <a:lnTo>
                  <a:pt x="110549" y="32012"/>
                </a:lnTo>
                <a:cubicBezTo>
                  <a:pt x="109941" y="31841"/>
                  <a:pt x="108914" y="31860"/>
                  <a:pt x="108362" y="31803"/>
                </a:cubicBezTo>
                <a:cubicBezTo>
                  <a:pt x="108400" y="31765"/>
                  <a:pt x="108419" y="31708"/>
                  <a:pt x="108419" y="31651"/>
                </a:cubicBezTo>
                <a:cubicBezTo>
                  <a:pt x="108191" y="32012"/>
                  <a:pt x="107810" y="31480"/>
                  <a:pt x="107563" y="31746"/>
                </a:cubicBezTo>
                <a:cubicBezTo>
                  <a:pt x="107487" y="31727"/>
                  <a:pt x="107430" y="31689"/>
                  <a:pt x="107430" y="31594"/>
                </a:cubicBezTo>
                <a:close/>
                <a:moveTo>
                  <a:pt x="106631" y="31708"/>
                </a:moveTo>
                <a:cubicBezTo>
                  <a:pt x="106308" y="31803"/>
                  <a:pt x="106156" y="31651"/>
                  <a:pt x="105775" y="31651"/>
                </a:cubicBezTo>
                <a:cubicBezTo>
                  <a:pt x="105794" y="31936"/>
                  <a:pt x="106327" y="31613"/>
                  <a:pt x="106365" y="31955"/>
                </a:cubicBezTo>
                <a:cubicBezTo>
                  <a:pt x="106479" y="31898"/>
                  <a:pt x="106593" y="31822"/>
                  <a:pt x="106631" y="31708"/>
                </a:cubicBezTo>
                <a:close/>
                <a:moveTo>
                  <a:pt x="67182" y="31860"/>
                </a:moveTo>
                <a:cubicBezTo>
                  <a:pt x="67049" y="31860"/>
                  <a:pt x="67106" y="31727"/>
                  <a:pt x="66916" y="31765"/>
                </a:cubicBezTo>
                <a:cubicBezTo>
                  <a:pt x="66916" y="31841"/>
                  <a:pt x="66992" y="31860"/>
                  <a:pt x="66992" y="31955"/>
                </a:cubicBezTo>
                <a:cubicBezTo>
                  <a:pt x="67505" y="31727"/>
                  <a:pt x="67943" y="31936"/>
                  <a:pt x="68380" y="31803"/>
                </a:cubicBezTo>
                <a:cubicBezTo>
                  <a:pt x="68570" y="31841"/>
                  <a:pt x="68323" y="31917"/>
                  <a:pt x="68380" y="32012"/>
                </a:cubicBezTo>
                <a:cubicBezTo>
                  <a:pt x="68570" y="32031"/>
                  <a:pt x="68589" y="31898"/>
                  <a:pt x="68780" y="31917"/>
                </a:cubicBezTo>
                <a:cubicBezTo>
                  <a:pt x="68742" y="31860"/>
                  <a:pt x="68627" y="31727"/>
                  <a:pt x="68837" y="31765"/>
                </a:cubicBezTo>
                <a:cubicBezTo>
                  <a:pt x="68875" y="31670"/>
                  <a:pt x="68475" y="31670"/>
                  <a:pt x="68570" y="31803"/>
                </a:cubicBezTo>
                <a:cubicBezTo>
                  <a:pt x="68437" y="31651"/>
                  <a:pt x="68114" y="31632"/>
                  <a:pt x="67924" y="31765"/>
                </a:cubicBezTo>
                <a:cubicBezTo>
                  <a:pt x="67753" y="31594"/>
                  <a:pt x="67220" y="31537"/>
                  <a:pt x="67182" y="31860"/>
                </a:cubicBezTo>
                <a:close/>
                <a:moveTo>
                  <a:pt x="100925" y="31917"/>
                </a:moveTo>
                <a:cubicBezTo>
                  <a:pt x="101020" y="31594"/>
                  <a:pt x="100050" y="31879"/>
                  <a:pt x="100716" y="31917"/>
                </a:cubicBezTo>
                <a:cubicBezTo>
                  <a:pt x="100830" y="31917"/>
                  <a:pt x="100887" y="31822"/>
                  <a:pt x="100925" y="31917"/>
                </a:cubicBezTo>
                <a:close/>
                <a:moveTo>
                  <a:pt x="70644" y="31765"/>
                </a:moveTo>
                <a:cubicBezTo>
                  <a:pt x="70929" y="32050"/>
                  <a:pt x="71937" y="31993"/>
                  <a:pt x="72565" y="32012"/>
                </a:cubicBezTo>
                <a:cubicBezTo>
                  <a:pt x="73097" y="32031"/>
                  <a:pt x="73288" y="32031"/>
                  <a:pt x="73820" y="32012"/>
                </a:cubicBezTo>
                <a:cubicBezTo>
                  <a:pt x="73858" y="32088"/>
                  <a:pt x="73896" y="32069"/>
                  <a:pt x="73953" y="32222"/>
                </a:cubicBezTo>
                <a:cubicBezTo>
                  <a:pt x="74086" y="31879"/>
                  <a:pt x="74771" y="32241"/>
                  <a:pt x="74961" y="31917"/>
                </a:cubicBezTo>
                <a:cubicBezTo>
                  <a:pt x="73858" y="31803"/>
                  <a:pt x="72146" y="31822"/>
                  <a:pt x="70644" y="31765"/>
                </a:cubicBezTo>
                <a:close/>
                <a:moveTo>
                  <a:pt x="69369" y="31803"/>
                </a:moveTo>
                <a:cubicBezTo>
                  <a:pt x="69217" y="31841"/>
                  <a:pt x="69065" y="31879"/>
                  <a:pt x="68837" y="31860"/>
                </a:cubicBezTo>
                <a:cubicBezTo>
                  <a:pt x="68951" y="31974"/>
                  <a:pt x="69312" y="31993"/>
                  <a:pt x="69369" y="31803"/>
                </a:cubicBezTo>
                <a:close/>
                <a:moveTo>
                  <a:pt x="107430" y="31955"/>
                </a:moveTo>
                <a:cubicBezTo>
                  <a:pt x="107430" y="31879"/>
                  <a:pt x="106935" y="31841"/>
                  <a:pt x="107031" y="32012"/>
                </a:cubicBezTo>
                <a:cubicBezTo>
                  <a:pt x="107240" y="32050"/>
                  <a:pt x="107278" y="31955"/>
                  <a:pt x="107430" y="31955"/>
                </a:cubicBezTo>
                <a:close/>
                <a:moveTo>
                  <a:pt x="121639" y="32222"/>
                </a:moveTo>
                <a:cubicBezTo>
                  <a:pt x="121486" y="32526"/>
                  <a:pt x="121163" y="32241"/>
                  <a:pt x="120916" y="32317"/>
                </a:cubicBezTo>
                <a:cubicBezTo>
                  <a:pt x="121353" y="32184"/>
                  <a:pt x="120440" y="32241"/>
                  <a:pt x="120859" y="32164"/>
                </a:cubicBezTo>
                <a:cubicBezTo>
                  <a:pt x="120687" y="31993"/>
                  <a:pt x="120649" y="32317"/>
                  <a:pt x="120383" y="32222"/>
                </a:cubicBezTo>
                <a:cubicBezTo>
                  <a:pt x="120421" y="32164"/>
                  <a:pt x="120478" y="32107"/>
                  <a:pt x="120592" y="32126"/>
                </a:cubicBezTo>
                <a:cubicBezTo>
                  <a:pt x="120383" y="31898"/>
                  <a:pt x="120098" y="32164"/>
                  <a:pt x="119927" y="31955"/>
                </a:cubicBezTo>
                <a:cubicBezTo>
                  <a:pt x="119679" y="32107"/>
                  <a:pt x="120231" y="32069"/>
                  <a:pt x="120250" y="32164"/>
                </a:cubicBezTo>
                <a:cubicBezTo>
                  <a:pt x="119280" y="32145"/>
                  <a:pt x="118804" y="32164"/>
                  <a:pt x="117530" y="32012"/>
                </a:cubicBezTo>
                <a:cubicBezTo>
                  <a:pt x="117321" y="32050"/>
                  <a:pt x="117644" y="32088"/>
                  <a:pt x="117739" y="32069"/>
                </a:cubicBezTo>
                <a:cubicBezTo>
                  <a:pt x="117701" y="32107"/>
                  <a:pt x="117682" y="32164"/>
                  <a:pt x="117606" y="32164"/>
                </a:cubicBezTo>
                <a:cubicBezTo>
                  <a:pt x="118728" y="32298"/>
                  <a:pt x="119832" y="32393"/>
                  <a:pt x="120783" y="32431"/>
                </a:cubicBezTo>
                <a:cubicBezTo>
                  <a:pt x="120973" y="32412"/>
                  <a:pt x="120687" y="32355"/>
                  <a:pt x="120726" y="32279"/>
                </a:cubicBezTo>
                <a:cubicBezTo>
                  <a:pt x="120916" y="32279"/>
                  <a:pt x="120897" y="32431"/>
                  <a:pt x="120992" y="32488"/>
                </a:cubicBezTo>
                <a:cubicBezTo>
                  <a:pt x="122057" y="32393"/>
                  <a:pt x="122989" y="32754"/>
                  <a:pt x="123845" y="32640"/>
                </a:cubicBezTo>
                <a:lnTo>
                  <a:pt x="123845" y="32431"/>
                </a:lnTo>
                <a:cubicBezTo>
                  <a:pt x="124644" y="32488"/>
                  <a:pt x="125386" y="32545"/>
                  <a:pt x="126375" y="32640"/>
                </a:cubicBezTo>
                <a:cubicBezTo>
                  <a:pt x="125310" y="32279"/>
                  <a:pt x="124625" y="32488"/>
                  <a:pt x="123446" y="32222"/>
                </a:cubicBezTo>
                <a:cubicBezTo>
                  <a:pt x="123388" y="32412"/>
                  <a:pt x="123084" y="32164"/>
                  <a:pt x="122856" y="32222"/>
                </a:cubicBezTo>
                <a:cubicBezTo>
                  <a:pt x="122894" y="32564"/>
                  <a:pt x="123617" y="32145"/>
                  <a:pt x="123769" y="32526"/>
                </a:cubicBezTo>
                <a:cubicBezTo>
                  <a:pt x="123198" y="32621"/>
                  <a:pt x="122704" y="32450"/>
                  <a:pt x="121924" y="32431"/>
                </a:cubicBezTo>
                <a:cubicBezTo>
                  <a:pt x="121962" y="32336"/>
                  <a:pt x="122114" y="32393"/>
                  <a:pt x="121981" y="32279"/>
                </a:cubicBezTo>
                <a:cubicBezTo>
                  <a:pt x="122285" y="32336"/>
                  <a:pt x="122076" y="32317"/>
                  <a:pt x="122380" y="32374"/>
                </a:cubicBezTo>
                <a:cubicBezTo>
                  <a:pt x="122533" y="32393"/>
                  <a:pt x="122418" y="32203"/>
                  <a:pt x="122456" y="32126"/>
                </a:cubicBezTo>
                <a:cubicBezTo>
                  <a:pt x="121829" y="32145"/>
                  <a:pt x="121753" y="31993"/>
                  <a:pt x="121258" y="32126"/>
                </a:cubicBezTo>
                <a:cubicBezTo>
                  <a:pt x="121125" y="32107"/>
                  <a:pt x="121258" y="31879"/>
                  <a:pt x="120992" y="31974"/>
                </a:cubicBezTo>
                <a:cubicBezTo>
                  <a:pt x="120992" y="32012"/>
                  <a:pt x="121068" y="32012"/>
                  <a:pt x="121125" y="32012"/>
                </a:cubicBezTo>
                <a:cubicBezTo>
                  <a:pt x="121144" y="32126"/>
                  <a:pt x="120821" y="32088"/>
                  <a:pt x="120916" y="31974"/>
                </a:cubicBezTo>
                <a:cubicBezTo>
                  <a:pt x="120707" y="32203"/>
                  <a:pt x="121448" y="32298"/>
                  <a:pt x="121658" y="32222"/>
                </a:cubicBezTo>
                <a:close/>
                <a:moveTo>
                  <a:pt x="79869" y="32488"/>
                </a:moveTo>
                <a:cubicBezTo>
                  <a:pt x="80040" y="32811"/>
                  <a:pt x="79926" y="32393"/>
                  <a:pt x="80211" y="32374"/>
                </a:cubicBezTo>
                <a:cubicBezTo>
                  <a:pt x="80059" y="32222"/>
                  <a:pt x="79869" y="32450"/>
                  <a:pt x="79812" y="32526"/>
                </a:cubicBezTo>
                <a:cubicBezTo>
                  <a:pt x="79831" y="32621"/>
                  <a:pt x="79869" y="32545"/>
                  <a:pt x="79869" y="32488"/>
                </a:cubicBezTo>
                <a:close/>
                <a:moveTo>
                  <a:pt x="109693" y="32374"/>
                </a:moveTo>
                <a:cubicBezTo>
                  <a:pt x="109922" y="32697"/>
                  <a:pt x="111082" y="32507"/>
                  <a:pt x="112014" y="32640"/>
                </a:cubicBezTo>
                <a:cubicBezTo>
                  <a:pt x="111386" y="32374"/>
                  <a:pt x="110378" y="32526"/>
                  <a:pt x="109693" y="32374"/>
                </a:cubicBezTo>
                <a:close/>
                <a:moveTo>
                  <a:pt x="73896" y="32431"/>
                </a:moveTo>
                <a:cubicBezTo>
                  <a:pt x="74048" y="32526"/>
                  <a:pt x="74562" y="32602"/>
                  <a:pt x="74619" y="32374"/>
                </a:cubicBezTo>
                <a:cubicBezTo>
                  <a:pt x="74315" y="32469"/>
                  <a:pt x="74182" y="32393"/>
                  <a:pt x="73896" y="32431"/>
                </a:cubicBezTo>
                <a:close/>
                <a:moveTo>
                  <a:pt x="76940" y="32583"/>
                </a:moveTo>
                <a:cubicBezTo>
                  <a:pt x="77092" y="32583"/>
                  <a:pt x="77643" y="32488"/>
                  <a:pt x="77681" y="32640"/>
                </a:cubicBezTo>
                <a:cubicBezTo>
                  <a:pt x="77891" y="32317"/>
                  <a:pt x="78404" y="32868"/>
                  <a:pt x="78480" y="32488"/>
                </a:cubicBezTo>
                <a:cubicBezTo>
                  <a:pt x="77719" y="32564"/>
                  <a:pt x="77301" y="32298"/>
                  <a:pt x="76940" y="32583"/>
                </a:cubicBezTo>
                <a:close/>
                <a:moveTo>
                  <a:pt x="79070" y="32488"/>
                </a:moveTo>
                <a:lnTo>
                  <a:pt x="78537" y="32488"/>
                </a:lnTo>
                <a:lnTo>
                  <a:pt x="78537" y="32697"/>
                </a:lnTo>
                <a:lnTo>
                  <a:pt x="78937" y="32697"/>
                </a:lnTo>
                <a:cubicBezTo>
                  <a:pt x="78785" y="32412"/>
                  <a:pt x="79089" y="32697"/>
                  <a:pt x="79070" y="32488"/>
                </a:cubicBezTo>
                <a:close/>
                <a:moveTo>
                  <a:pt x="59821" y="32488"/>
                </a:moveTo>
                <a:cubicBezTo>
                  <a:pt x="59593" y="32526"/>
                  <a:pt x="59345" y="32526"/>
                  <a:pt x="59288" y="32697"/>
                </a:cubicBezTo>
                <a:cubicBezTo>
                  <a:pt x="60410" y="32735"/>
                  <a:pt x="61476" y="32811"/>
                  <a:pt x="62598" y="32792"/>
                </a:cubicBezTo>
                <a:cubicBezTo>
                  <a:pt x="62598" y="32735"/>
                  <a:pt x="62484" y="32754"/>
                  <a:pt x="62408" y="32735"/>
                </a:cubicBezTo>
                <a:cubicBezTo>
                  <a:pt x="62389" y="32602"/>
                  <a:pt x="62845" y="32811"/>
                  <a:pt x="62731" y="32583"/>
                </a:cubicBezTo>
                <a:cubicBezTo>
                  <a:pt x="62236" y="32678"/>
                  <a:pt x="61571" y="32583"/>
                  <a:pt x="61019" y="32526"/>
                </a:cubicBezTo>
                <a:cubicBezTo>
                  <a:pt x="60848" y="32526"/>
                  <a:pt x="60449" y="32488"/>
                  <a:pt x="60487" y="32697"/>
                </a:cubicBezTo>
                <a:cubicBezTo>
                  <a:pt x="60429" y="32450"/>
                  <a:pt x="60030" y="32583"/>
                  <a:pt x="59821" y="32640"/>
                </a:cubicBezTo>
                <a:lnTo>
                  <a:pt x="59821" y="32488"/>
                </a:lnTo>
                <a:close/>
                <a:moveTo>
                  <a:pt x="80858" y="32545"/>
                </a:moveTo>
                <a:cubicBezTo>
                  <a:pt x="80744" y="32792"/>
                  <a:pt x="80230" y="32374"/>
                  <a:pt x="80135" y="32735"/>
                </a:cubicBezTo>
                <a:cubicBezTo>
                  <a:pt x="80515" y="32621"/>
                  <a:pt x="80573" y="32830"/>
                  <a:pt x="80991" y="32735"/>
                </a:cubicBezTo>
                <a:cubicBezTo>
                  <a:pt x="81048" y="32602"/>
                  <a:pt x="80877" y="32640"/>
                  <a:pt x="80858" y="32545"/>
                </a:cubicBezTo>
                <a:close/>
                <a:moveTo>
                  <a:pt x="79545" y="32583"/>
                </a:moveTo>
                <a:cubicBezTo>
                  <a:pt x="79545" y="32507"/>
                  <a:pt x="79051" y="32469"/>
                  <a:pt x="79146" y="32640"/>
                </a:cubicBezTo>
                <a:cubicBezTo>
                  <a:pt x="79336" y="32678"/>
                  <a:pt x="79374" y="32583"/>
                  <a:pt x="79545" y="32583"/>
                </a:cubicBezTo>
                <a:close/>
                <a:moveTo>
                  <a:pt x="124035" y="32640"/>
                </a:moveTo>
                <a:cubicBezTo>
                  <a:pt x="124016" y="32849"/>
                  <a:pt x="124454" y="32697"/>
                  <a:pt x="124568" y="32792"/>
                </a:cubicBezTo>
                <a:cubicBezTo>
                  <a:pt x="124587" y="32621"/>
                  <a:pt x="124111" y="32583"/>
                  <a:pt x="124035" y="32640"/>
                </a:cubicBezTo>
                <a:close/>
                <a:moveTo>
                  <a:pt x="81067" y="32735"/>
                </a:moveTo>
                <a:lnTo>
                  <a:pt x="81657" y="32735"/>
                </a:lnTo>
                <a:cubicBezTo>
                  <a:pt x="81638" y="32583"/>
                  <a:pt x="81029" y="32488"/>
                  <a:pt x="81067" y="32735"/>
                </a:cubicBezTo>
                <a:close/>
                <a:moveTo>
                  <a:pt x="126831" y="32640"/>
                </a:moveTo>
                <a:cubicBezTo>
                  <a:pt x="126964" y="32830"/>
                  <a:pt x="127478" y="32716"/>
                  <a:pt x="127763" y="32792"/>
                </a:cubicBezTo>
                <a:cubicBezTo>
                  <a:pt x="127611" y="32621"/>
                  <a:pt x="127193" y="32640"/>
                  <a:pt x="126831" y="32640"/>
                </a:cubicBezTo>
                <a:close/>
                <a:moveTo>
                  <a:pt x="90159" y="32944"/>
                </a:moveTo>
                <a:cubicBezTo>
                  <a:pt x="90045" y="33154"/>
                  <a:pt x="88961" y="32925"/>
                  <a:pt x="88428" y="32944"/>
                </a:cubicBezTo>
                <a:cubicBezTo>
                  <a:pt x="88771" y="33287"/>
                  <a:pt x="89645" y="33001"/>
                  <a:pt x="89760" y="33211"/>
                </a:cubicBezTo>
                <a:cubicBezTo>
                  <a:pt x="89874" y="33230"/>
                  <a:pt x="89893" y="33173"/>
                  <a:pt x="89893" y="33097"/>
                </a:cubicBezTo>
                <a:cubicBezTo>
                  <a:pt x="90425" y="33344"/>
                  <a:pt x="91376" y="33268"/>
                  <a:pt x="92156" y="33306"/>
                </a:cubicBezTo>
                <a:cubicBezTo>
                  <a:pt x="93221" y="33363"/>
                  <a:pt x="93906" y="33534"/>
                  <a:pt x="95085" y="33515"/>
                </a:cubicBezTo>
                <a:cubicBezTo>
                  <a:pt x="96417" y="33496"/>
                  <a:pt x="98376" y="33629"/>
                  <a:pt x="99784" y="33781"/>
                </a:cubicBezTo>
                <a:cubicBezTo>
                  <a:pt x="99650" y="33933"/>
                  <a:pt x="99194" y="33838"/>
                  <a:pt x="99061" y="33838"/>
                </a:cubicBezTo>
                <a:cubicBezTo>
                  <a:pt x="98718" y="33819"/>
                  <a:pt x="98205" y="33914"/>
                  <a:pt x="98129" y="33667"/>
                </a:cubicBezTo>
                <a:cubicBezTo>
                  <a:pt x="98072" y="33724"/>
                  <a:pt x="97996" y="33781"/>
                  <a:pt x="97939" y="33838"/>
                </a:cubicBezTo>
                <a:cubicBezTo>
                  <a:pt x="96816" y="33629"/>
                  <a:pt x="95390" y="33781"/>
                  <a:pt x="94287" y="33515"/>
                </a:cubicBezTo>
                <a:cubicBezTo>
                  <a:pt x="92936" y="33648"/>
                  <a:pt x="91643" y="33439"/>
                  <a:pt x="89969" y="33458"/>
                </a:cubicBezTo>
                <a:cubicBezTo>
                  <a:pt x="89988" y="33572"/>
                  <a:pt x="90254" y="33477"/>
                  <a:pt x="90292" y="33572"/>
                </a:cubicBezTo>
                <a:cubicBezTo>
                  <a:pt x="90197" y="33648"/>
                  <a:pt x="89779" y="33515"/>
                  <a:pt x="89493" y="33572"/>
                </a:cubicBezTo>
                <a:cubicBezTo>
                  <a:pt x="89474" y="33439"/>
                  <a:pt x="89798" y="33591"/>
                  <a:pt x="89703" y="33420"/>
                </a:cubicBezTo>
                <a:lnTo>
                  <a:pt x="89360" y="33420"/>
                </a:lnTo>
                <a:cubicBezTo>
                  <a:pt x="89379" y="33458"/>
                  <a:pt x="89436" y="33458"/>
                  <a:pt x="89436" y="33515"/>
                </a:cubicBezTo>
                <a:cubicBezTo>
                  <a:pt x="88809" y="33572"/>
                  <a:pt x="87230" y="33249"/>
                  <a:pt x="86773" y="33420"/>
                </a:cubicBezTo>
                <a:cubicBezTo>
                  <a:pt x="86659" y="33458"/>
                  <a:pt x="86222" y="33154"/>
                  <a:pt x="86450" y="33420"/>
                </a:cubicBezTo>
                <a:cubicBezTo>
                  <a:pt x="86203" y="33382"/>
                  <a:pt x="86222" y="33173"/>
                  <a:pt x="85841" y="33268"/>
                </a:cubicBezTo>
                <a:cubicBezTo>
                  <a:pt x="86374" y="33458"/>
                  <a:pt x="84795" y="33249"/>
                  <a:pt x="84643" y="33268"/>
                </a:cubicBezTo>
                <a:cubicBezTo>
                  <a:pt x="84700" y="33211"/>
                  <a:pt x="84795" y="33211"/>
                  <a:pt x="84776" y="33097"/>
                </a:cubicBezTo>
                <a:cubicBezTo>
                  <a:pt x="84681" y="33154"/>
                  <a:pt x="84529" y="33154"/>
                  <a:pt x="84586" y="33306"/>
                </a:cubicBezTo>
                <a:cubicBezTo>
                  <a:pt x="84339" y="33249"/>
                  <a:pt x="84015" y="33230"/>
                  <a:pt x="83787" y="33154"/>
                </a:cubicBezTo>
                <a:cubicBezTo>
                  <a:pt x="83825" y="33249"/>
                  <a:pt x="82855" y="33325"/>
                  <a:pt x="82589" y="33097"/>
                </a:cubicBezTo>
                <a:cubicBezTo>
                  <a:pt x="81866" y="33211"/>
                  <a:pt x="80382" y="33135"/>
                  <a:pt x="79602" y="33001"/>
                </a:cubicBezTo>
                <a:cubicBezTo>
                  <a:pt x="79298" y="33173"/>
                  <a:pt x="78861" y="32925"/>
                  <a:pt x="78480" y="33058"/>
                </a:cubicBezTo>
                <a:cubicBezTo>
                  <a:pt x="78404" y="33039"/>
                  <a:pt x="78423" y="32963"/>
                  <a:pt x="78404" y="32906"/>
                </a:cubicBezTo>
                <a:cubicBezTo>
                  <a:pt x="78347" y="32906"/>
                  <a:pt x="78347" y="32963"/>
                  <a:pt x="78347" y="33001"/>
                </a:cubicBezTo>
                <a:cubicBezTo>
                  <a:pt x="75171" y="33020"/>
                  <a:pt x="71937" y="32678"/>
                  <a:pt x="68704" y="32906"/>
                </a:cubicBezTo>
                <a:cubicBezTo>
                  <a:pt x="69883" y="33039"/>
                  <a:pt x="72717" y="32963"/>
                  <a:pt x="74353" y="33154"/>
                </a:cubicBezTo>
                <a:cubicBezTo>
                  <a:pt x="74296" y="32906"/>
                  <a:pt x="74676" y="33382"/>
                  <a:pt x="74619" y="33001"/>
                </a:cubicBezTo>
                <a:cubicBezTo>
                  <a:pt x="75057" y="33287"/>
                  <a:pt x="75855" y="33154"/>
                  <a:pt x="76350" y="33058"/>
                </a:cubicBezTo>
                <a:cubicBezTo>
                  <a:pt x="76483" y="33077"/>
                  <a:pt x="76255" y="33192"/>
                  <a:pt x="76407" y="33268"/>
                </a:cubicBezTo>
                <a:cubicBezTo>
                  <a:pt x="76921" y="33135"/>
                  <a:pt x="77035" y="33287"/>
                  <a:pt x="77282" y="33154"/>
                </a:cubicBezTo>
                <a:cubicBezTo>
                  <a:pt x="77453" y="33173"/>
                  <a:pt x="77339" y="33382"/>
                  <a:pt x="77605" y="33325"/>
                </a:cubicBezTo>
                <a:cubicBezTo>
                  <a:pt x="77796" y="33325"/>
                  <a:pt x="77776" y="33173"/>
                  <a:pt x="77872" y="33116"/>
                </a:cubicBezTo>
                <a:cubicBezTo>
                  <a:pt x="77967" y="33154"/>
                  <a:pt x="78138" y="33154"/>
                  <a:pt x="78081" y="33325"/>
                </a:cubicBezTo>
                <a:cubicBezTo>
                  <a:pt x="78480" y="33116"/>
                  <a:pt x="79317" y="33249"/>
                  <a:pt x="79545" y="33211"/>
                </a:cubicBezTo>
                <a:cubicBezTo>
                  <a:pt x="79869" y="33154"/>
                  <a:pt x="80306" y="33306"/>
                  <a:pt x="80477" y="33420"/>
                </a:cubicBezTo>
                <a:cubicBezTo>
                  <a:pt x="80477" y="33135"/>
                  <a:pt x="80915" y="33401"/>
                  <a:pt x="81124" y="33477"/>
                </a:cubicBezTo>
                <a:cubicBezTo>
                  <a:pt x="81162" y="33382"/>
                  <a:pt x="81086" y="33382"/>
                  <a:pt x="80991" y="33363"/>
                </a:cubicBezTo>
                <a:cubicBezTo>
                  <a:pt x="81657" y="33306"/>
                  <a:pt x="82608" y="33211"/>
                  <a:pt x="82931" y="33534"/>
                </a:cubicBezTo>
                <a:cubicBezTo>
                  <a:pt x="82969" y="33401"/>
                  <a:pt x="83121" y="33325"/>
                  <a:pt x="83388" y="33363"/>
                </a:cubicBezTo>
                <a:cubicBezTo>
                  <a:pt x="83140" y="33515"/>
                  <a:pt x="83977" y="33705"/>
                  <a:pt x="84053" y="33420"/>
                </a:cubicBezTo>
                <a:cubicBezTo>
                  <a:pt x="84110" y="33458"/>
                  <a:pt x="84148" y="33515"/>
                  <a:pt x="84187" y="33572"/>
                </a:cubicBezTo>
                <a:cubicBezTo>
                  <a:pt x="84453" y="33401"/>
                  <a:pt x="85119" y="33496"/>
                  <a:pt x="85309" y="33629"/>
                </a:cubicBezTo>
                <a:cubicBezTo>
                  <a:pt x="85537" y="33572"/>
                  <a:pt x="85252" y="33477"/>
                  <a:pt x="85119" y="33534"/>
                </a:cubicBezTo>
                <a:cubicBezTo>
                  <a:pt x="85518" y="33458"/>
                  <a:pt x="86355" y="33819"/>
                  <a:pt x="86716" y="33534"/>
                </a:cubicBezTo>
                <a:cubicBezTo>
                  <a:pt x="86792" y="33534"/>
                  <a:pt x="86773" y="33629"/>
                  <a:pt x="86773" y="33686"/>
                </a:cubicBezTo>
                <a:cubicBezTo>
                  <a:pt x="86945" y="33667"/>
                  <a:pt x="87097" y="33648"/>
                  <a:pt x="87173" y="33572"/>
                </a:cubicBezTo>
                <a:cubicBezTo>
                  <a:pt x="87249" y="33591"/>
                  <a:pt x="87230" y="33667"/>
                  <a:pt x="87249" y="33724"/>
                </a:cubicBezTo>
                <a:cubicBezTo>
                  <a:pt x="87915" y="33629"/>
                  <a:pt x="88561" y="33800"/>
                  <a:pt x="89303" y="33781"/>
                </a:cubicBezTo>
                <a:cubicBezTo>
                  <a:pt x="89056" y="33781"/>
                  <a:pt x="89493" y="33629"/>
                  <a:pt x="89493" y="33781"/>
                </a:cubicBezTo>
                <a:cubicBezTo>
                  <a:pt x="91148" y="33439"/>
                  <a:pt x="91757" y="34181"/>
                  <a:pt x="93412" y="33990"/>
                </a:cubicBezTo>
                <a:cubicBezTo>
                  <a:pt x="93374" y="33743"/>
                  <a:pt x="93050" y="34029"/>
                  <a:pt x="92879" y="33895"/>
                </a:cubicBezTo>
                <a:cubicBezTo>
                  <a:pt x="92955" y="33705"/>
                  <a:pt x="93012" y="33857"/>
                  <a:pt x="93221" y="33838"/>
                </a:cubicBezTo>
                <a:cubicBezTo>
                  <a:pt x="93221" y="33743"/>
                  <a:pt x="93145" y="33724"/>
                  <a:pt x="93145" y="33629"/>
                </a:cubicBezTo>
                <a:cubicBezTo>
                  <a:pt x="93621" y="33724"/>
                  <a:pt x="93982" y="33952"/>
                  <a:pt x="94553" y="33781"/>
                </a:cubicBezTo>
                <a:cubicBezTo>
                  <a:pt x="94553" y="33914"/>
                  <a:pt x="94363" y="33914"/>
                  <a:pt x="94287" y="33990"/>
                </a:cubicBezTo>
                <a:cubicBezTo>
                  <a:pt x="94230" y="34162"/>
                  <a:pt x="94458" y="34105"/>
                  <a:pt x="94477" y="34200"/>
                </a:cubicBezTo>
                <a:cubicBezTo>
                  <a:pt x="94439" y="34333"/>
                  <a:pt x="94230" y="33990"/>
                  <a:pt x="94287" y="34295"/>
                </a:cubicBezTo>
                <a:cubicBezTo>
                  <a:pt x="94020" y="34257"/>
                  <a:pt x="94020" y="34314"/>
                  <a:pt x="93678" y="34295"/>
                </a:cubicBezTo>
                <a:cubicBezTo>
                  <a:pt x="93811" y="34409"/>
                  <a:pt x="94572" y="34428"/>
                  <a:pt x="94553" y="34295"/>
                </a:cubicBezTo>
                <a:cubicBezTo>
                  <a:pt x="94629" y="34314"/>
                  <a:pt x="94610" y="34390"/>
                  <a:pt x="94610" y="34447"/>
                </a:cubicBezTo>
                <a:cubicBezTo>
                  <a:pt x="95371" y="34428"/>
                  <a:pt x="95656" y="34409"/>
                  <a:pt x="96474" y="34447"/>
                </a:cubicBezTo>
                <a:cubicBezTo>
                  <a:pt x="96170" y="34181"/>
                  <a:pt x="95390" y="34485"/>
                  <a:pt x="95219" y="34200"/>
                </a:cubicBezTo>
                <a:cubicBezTo>
                  <a:pt x="95181" y="34390"/>
                  <a:pt x="94876" y="34143"/>
                  <a:pt x="94743" y="34295"/>
                </a:cubicBezTo>
                <a:cubicBezTo>
                  <a:pt x="94553" y="34314"/>
                  <a:pt x="94686" y="34105"/>
                  <a:pt x="94553" y="34086"/>
                </a:cubicBezTo>
                <a:cubicBezTo>
                  <a:pt x="95466" y="33971"/>
                  <a:pt x="96474" y="34200"/>
                  <a:pt x="97273" y="34200"/>
                </a:cubicBezTo>
                <a:cubicBezTo>
                  <a:pt x="97463" y="34200"/>
                  <a:pt x="97767" y="34162"/>
                  <a:pt x="97729" y="34143"/>
                </a:cubicBezTo>
                <a:cubicBezTo>
                  <a:pt x="98414" y="34542"/>
                  <a:pt x="100640" y="34162"/>
                  <a:pt x="101248" y="34238"/>
                </a:cubicBezTo>
                <a:cubicBezTo>
                  <a:pt x="102523" y="34599"/>
                  <a:pt x="103987" y="34485"/>
                  <a:pt x="105699" y="34599"/>
                </a:cubicBezTo>
                <a:cubicBezTo>
                  <a:pt x="105699" y="34542"/>
                  <a:pt x="105585" y="34561"/>
                  <a:pt x="105509" y="34561"/>
                </a:cubicBezTo>
                <a:cubicBezTo>
                  <a:pt x="106593" y="34599"/>
                  <a:pt x="108723" y="34637"/>
                  <a:pt x="109617" y="34865"/>
                </a:cubicBezTo>
                <a:cubicBezTo>
                  <a:pt x="110606" y="34694"/>
                  <a:pt x="111824" y="35075"/>
                  <a:pt x="113612" y="34923"/>
                </a:cubicBezTo>
                <a:cubicBezTo>
                  <a:pt x="113022" y="34713"/>
                  <a:pt x="111995" y="34789"/>
                  <a:pt x="111348" y="34713"/>
                </a:cubicBezTo>
                <a:cubicBezTo>
                  <a:pt x="111006" y="34390"/>
                  <a:pt x="109960" y="34656"/>
                  <a:pt x="109693" y="34295"/>
                </a:cubicBezTo>
                <a:cubicBezTo>
                  <a:pt x="109617" y="34390"/>
                  <a:pt x="109503" y="34428"/>
                  <a:pt x="109294" y="34390"/>
                </a:cubicBezTo>
                <a:cubicBezTo>
                  <a:pt x="109332" y="34352"/>
                  <a:pt x="109446" y="34352"/>
                  <a:pt x="109427" y="34238"/>
                </a:cubicBezTo>
                <a:cubicBezTo>
                  <a:pt x="108933" y="34580"/>
                  <a:pt x="108438" y="34124"/>
                  <a:pt x="107886" y="34352"/>
                </a:cubicBezTo>
                <a:cubicBezTo>
                  <a:pt x="107696" y="34333"/>
                  <a:pt x="107810" y="34105"/>
                  <a:pt x="107563" y="34143"/>
                </a:cubicBezTo>
                <a:lnTo>
                  <a:pt x="107563" y="34295"/>
                </a:lnTo>
                <a:cubicBezTo>
                  <a:pt x="106840" y="34238"/>
                  <a:pt x="105452" y="34276"/>
                  <a:pt x="104767" y="34200"/>
                </a:cubicBezTo>
                <a:cubicBezTo>
                  <a:pt x="104691" y="34181"/>
                  <a:pt x="104729" y="34143"/>
                  <a:pt x="104767" y="34143"/>
                </a:cubicBezTo>
                <a:cubicBezTo>
                  <a:pt x="102884" y="34029"/>
                  <a:pt x="101686" y="34086"/>
                  <a:pt x="100316" y="33838"/>
                </a:cubicBezTo>
                <a:cubicBezTo>
                  <a:pt x="100659" y="33705"/>
                  <a:pt x="101096" y="33743"/>
                  <a:pt x="101381" y="33876"/>
                </a:cubicBezTo>
                <a:cubicBezTo>
                  <a:pt x="101686" y="33705"/>
                  <a:pt x="102599" y="33933"/>
                  <a:pt x="103169" y="33876"/>
                </a:cubicBezTo>
                <a:cubicBezTo>
                  <a:pt x="103093" y="33762"/>
                  <a:pt x="103340" y="33686"/>
                  <a:pt x="103169" y="33667"/>
                </a:cubicBezTo>
                <a:cubicBezTo>
                  <a:pt x="102998" y="33667"/>
                  <a:pt x="103093" y="33705"/>
                  <a:pt x="103112" y="33781"/>
                </a:cubicBezTo>
                <a:cubicBezTo>
                  <a:pt x="102941" y="33781"/>
                  <a:pt x="102941" y="33667"/>
                  <a:pt x="102846" y="33629"/>
                </a:cubicBezTo>
                <a:cubicBezTo>
                  <a:pt x="102466" y="33876"/>
                  <a:pt x="101667" y="33572"/>
                  <a:pt x="101191" y="33667"/>
                </a:cubicBezTo>
                <a:cubicBezTo>
                  <a:pt x="101134" y="33553"/>
                  <a:pt x="100887" y="33591"/>
                  <a:pt x="100849" y="33477"/>
                </a:cubicBezTo>
                <a:cubicBezTo>
                  <a:pt x="100754" y="33591"/>
                  <a:pt x="100716" y="33572"/>
                  <a:pt x="100525" y="33515"/>
                </a:cubicBezTo>
                <a:lnTo>
                  <a:pt x="100525" y="33667"/>
                </a:lnTo>
                <a:cubicBezTo>
                  <a:pt x="100468" y="33667"/>
                  <a:pt x="100259" y="33553"/>
                  <a:pt x="100259" y="33667"/>
                </a:cubicBezTo>
                <a:cubicBezTo>
                  <a:pt x="100050" y="33629"/>
                  <a:pt x="100411" y="33591"/>
                  <a:pt x="100316" y="33477"/>
                </a:cubicBezTo>
                <a:cubicBezTo>
                  <a:pt x="100183" y="33439"/>
                  <a:pt x="100107" y="33325"/>
                  <a:pt x="99993" y="33420"/>
                </a:cubicBezTo>
                <a:cubicBezTo>
                  <a:pt x="100012" y="33496"/>
                  <a:pt x="100202" y="33458"/>
                  <a:pt x="100126" y="33629"/>
                </a:cubicBezTo>
                <a:cubicBezTo>
                  <a:pt x="99974" y="33477"/>
                  <a:pt x="99422" y="33724"/>
                  <a:pt x="99251" y="33515"/>
                </a:cubicBezTo>
                <a:cubicBezTo>
                  <a:pt x="99175" y="33534"/>
                  <a:pt x="99156" y="33610"/>
                  <a:pt x="99061" y="33629"/>
                </a:cubicBezTo>
                <a:cubicBezTo>
                  <a:pt x="98205" y="33363"/>
                  <a:pt x="97254" y="33306"/>
                  <a:pt x="96265" y="33268"/>
                </a:cubicBezTo>
                <a:cubicBezTo>
                  <a:pt x="94230" y="33173"/>
                  <a:pt x="92004" y="33230"/>
                  <a:pt x="90159" y="32944"/>
                </a:cubicBezTo>
                <a:close/>
                <a:moveTo>
                  <a:pt x="93221" y="34238"/>
                </a:moveTo>
                <a:cubicBezTo>
                  <a:pt x="92993" y="34314"/>
                  <a:pt x="92746" y="34124"/>
                  <a:pt x="92689" y="34238"/>
                </a:cubicBezTo>
                <a:cubicBezTo>
                  <a:pt x="92841" y="34371"/>
                  <a:pt x="93297" y="34314"/>
                  <a:pt x="93621" y="34295"/>
                </a:cubicBezTo>
                <a:cubicBezTo>
                  <a:pt x="93659" y="34162"/>
                  <a:pt x="93297" y="34333"/>
                  <a:pt x="93355" y="34181"/>
                </a:cubicBezTo>
                <a:cubicBezTo>
                  <a:pt x="93697" y="34143"/>
                  <a:pt x="93450" y="33933"/>
                  <a:pt x="93887" y="34029"/>
                </a:cubicBezTo>
                <a:cubicBezTo>
                  <a:pt x="93849" y="33914"/>
                  <a:pt x="93640" y="33914"/>
                  <a:pt x="93488" y="33876"/>
                </a:cubicBezTo>
                <a:cubicBezTo>
                  <a:pt x="93526" y="34105"/>
                  <a:pt x="93259" y="34086"/>
                  <a:pt x="93221" y="34238"/>
                </a:cubicBezTo>
                <a:close/>
                <a:moveTo>
                  <a:pt x="65793" y="32792"/>
                </a:moveTo>
                <a:cubicBezTo>
                  <a:pt x="65812" y="32659"/>
                  <a:pt x="65984" y="32849"/>
                  <a:pt x="65927" y="32944"/>
                </a:cubicBezTo>
                <a:cubicBezTo>
                  <a:pt x="66421" y="32773"/>
                  <a:pt x="67676" y="33001"/>
                  <a:pt x="68380" y="32944"/>
                </a:cubicBezTo>
                <a:cubicBezTo>
                  <a:pt x="68475" y="32906"/>
                  <a:pt x="68494" y="32830"/>
                  <a:pt x="68513" y="32735"/>
                </a:cubicBezTo>
                <a:cubicBezTo>
                  <a:pt x="67429" y="32849"/>
                  <a:pt x="66573" y="32621"/>
                  <a:pt x="64861" y="32697"/>
                </a:cubicBezTo>
                <a:cubicBezTo>
                  <a:pt x="64994" y="32792"/>
                  <a:pt x="64994" y="32735"/>
                  <a:pt x="64861" y="32849"/>
                </a:cubicBezTo>
                <a:cubicBezTo>
                  <a:pt x="64652" y="32678"/>
                  <a:pt x="64005" y="32545"/>
                  <a:pt x="63663" y="32792"/>
                </a:cubicBezTo>
                <a:cubicBezTo>
                  <a:pt x="63606" y="32735"/>
                  <a:pt x="63416" y="32773"/>
                  <a:pt x="63473" y="32640"/>
                </a:cubicBezTo>
                <a:cubicBezTo>
                  <a:pt x="63397" y="32849"/>
                  <a:pt x="62769" y="32602"/>
                  <a:pt x="62731" y="32849"/>
                </a:cubicBezTo>
                <a:cubicBezTo>
                  <a:pt x="63739" y="32849"/>
                  <a:pt x="64709" y="32906"/>
                  <a:pt x="65850" y="32887"/>
                </a:cubicBezTo>
                <a:cubicBezTo>
                  <a:pt x="65869" y="32830"/>
                  <a:pt x="65850" y="32811"/>
                  <a:pt x="65793" y="32792"/>
                </a:cubicBezTo>
                <a:close/>
                <a:moveTo>
                  <a:pt x="124625" y="32697"/>
                </a:moveTo>
                <a:cubicBezTo>
                  <a:pt x="124720" y="32849"/>
                  <a:pt x="125062" y="32811"/>
                  <a:pt x="125291" y="32849"/>
                </a:cubicBezTo>
                <a:cubicBezTo>
                  <a:pt x="125272" y="32640"/>
                  <a:pt x="124910" y="32697"/>
                  <a:pt x="124625" y="32697"/>
                </a:cubicBezTo>
                <a:close/>
                <a:moveTo>
                  <a:pt x="125424" y="32792"/>
                </a:moveTo>
                <a:cubicBezTo>
                  <a:pt x="126261" y="32963"/>
                  <a:pt x="127269" y="33058"/>
                  <a:pt x="128087" y="33097"/>
                </a:cubicBezTo>
                <a:cubicBezTo>
                  <a:pt x="126926" y="32811"/>
                  <a:pt x="126489" y="32849"/>
                  <a:pt x="125424" y="32792"/>
                </a:cubicBezTo>
                <a:close/>
                <a:moveTo>
                  <a:pt x="83844" y="32792"/>
                </a:moveTo>
                <a:cubicBezTo>
                  <a:pt x="83939" y="32925"/>
                  <a:pt x="84148" y="32887"/>
                  <a:pt x="84320" y="32849"/>
                </a:cubicBezTo>
                <a:cubicBezTo>
                  <a:pt x="84206" y="32697"/>
                  <a:pt x="84072" y="32792"/>
                  <a:pt x="83844" y="32792"/>
                </a:cubicBezTo>
                <a:close/>
                <a:moveTo>
                  <a:pt x="108020" y="33058"/>
                </a:moveTo>
                <a:cubicBezTo>
                  <a:pt x="107963" y="32868"/>
                  <a:pt x="108324" y="33001"/>
                  <a:pt x="108362" y="32906"/>
                </a:cubicBezTo>
                <a:cubicBezTo>
                  <a:pt x="108267" y="32792"/>
                  <a:pt x="107963" y="32868"/>
                  <a:pt x="107829" y="32792"/>
                </a:cubicBezTo>
                <a:cubicBezTo>
                  <a:pt x="107829" y="32887"/>
                  <a:pt x="107753" y="32906"/>
                  <a:pt x="107772" y="33001"/>
                </a:cubicBezTo>
                <a:cubicBezTo>
                  <a:pt x="107886" y="33001"/>
                  <a:pt x="107982" y="33039"/>
                  <a:pt x="108039" y="33097"/>
                </a:cubicBezTo>
                <a:cubicBezTo>
                  <a:pt x="108115" y="33097"/>
                  <a:pt x="108077" y="33058"/>
                  <a:pt x="108039" y="33058"/>
                </a:cubicBezTo>
                <a:close/>
                <a:moveTo>
                  <a:pt x="85119" y="32792"/>
                </a:moveTo>
                <a:lnTo>
                  <a:pt x="85119" y="32944"/>
                </a:lnTo>
                <a:cubicBezTo>
                  <a:pt x="85271" y="32963"/>
                  <a:pt x="85252" y="32849"/>
                  <a:pt x="85442" y="32887"/>
                </a:cubicBezTo>
                <a:cubicBezTo>
                  <a:pt x="85385" y="32811"/>
                  <a:pt x="85290" y="32792"/>
                  <a:pt x="85119" y="32792"/>
                </a:cubicBezTo>
                <a:close/>
                <a:moveTo>
                  <a:pt x="108628" y="32849"/>
                </a:moveTo>
                <a:cubicBezTo>
                  <a:pt x="108400" y="32792"/>
                  <a:pt x="108533" y="33001"/>
                  <a:pt x="108495" y="33097"/>
                </a:cubicBezTo>
                <a:cubicBezTo>
                  <a:pt x="108628" y="33077"/>
                  <a:pt x="108666" y="33135"/>
                  <a:pt x="108761" y="33154"/>
                </a:cubicBezTo>
                <a:cubicBezTo>
                  <a:pt x="109712" y="32754"/>
                  <a:pt x="111310" y="33325"/>
                  <a:pt x="112680" y="33058"/>
                </a:cubicBezTo>
                <a:cubicBezTo>
                  <a:pt x="111672" y="33058"/>
                  <a:pt x="109313" y="32735"/>
                  <a:pt x="108685" y="32944"/>
                </a:cubicBezTo>
                <a:cubicBezTo>
                  <a:pt x="108590" y="32925"/>
                  <a:pt x="108761" y="32849"/>
                  <a:pt x="108628" y="32849"/>
                </a:cubicBezTo>
                <a:close/>
                <a:moveTo>
                  <a:pt x="116864" y="32906"/>
                </a:moveTo>
                <a:cubicBezTo>
                  <a:pt x="116769" y="32906"/>
                  <a:pt x="116750" y="32982"/>
                  <a:pt x="116655" y="33001"/>
                </a:cubicBezTo>
                <a:cubicBezTo>
                  <a:pt x="116674" y="33097"/>
                  <a:pt x="116769" y="33116"/>
                  <a:pt x="116921" y="33097"/>
                </a:cubicBezTo>
                <a:cubicBezTo>
                  <a:pt x="116940" y="33001"/>
                  <a:pt x="116845" y="33001"/>
                  <a:pt x="116864" y="32887"/>
                </a:cubicBezTo>
                <a:close/>
                <a:moveTo>
                  <a:pt x="86716" y="32944"/>
                </a:moveTo>
                <a:cubicBezTo>
                  <a:pt x="86964" y="32982"/>
                  <a:pt x="87686" y="33135"/>
                  <a:pt x="87781" y="32944"/>
                </a:cubicBezTo>
                <a:cubicBezTo>
                  <a:pt x="87496" y="32906"/>
                  <a:pt x="87021" y="32944"/>
                  <a:pt x="86716" y="32944"/>
                </a:cubicBezTo>
                <a:close/>
                <a:moveTo>
                  <a:pt x="117587" y="32944"/>
                </a:moveTo>
                <a:cubicBezTo>
                  <a:pt x="117378" y="32925"/>
                  <a:pt x="117435" y="33116"/>
                  <a:pt x="117188" y="33058"/>
                </a:cubicBezTo>
                <a:cubicBezTo>
                  <a:pt x="117283" y="33135"/>
                  <a:pt x="117416" y="33154"/>
                  <a:pt x="117587" y="33154"/>
                </a:cubicBezTo>
                <a:cubicBezTo>
                  <a:pt x="117397" y="33039"/>
                  <a:pt x="117568" y="33135"/>
                  <a:pt x="117587" y="32944"/>
                </a:cubicBezTo>
                <a:close/>
                <a:moveTo>
                  <a:pt x="88295" y="33001"/>
                </a:moveTo>
                <a:cubicBezTo>
                  <a:pt x="88181" y="32925"/>
                  <a:pt x="88067" y="33020"/>
                  <a:pt x="87839" y="32944"/>
                </a:cubicBezTo>
                <a:cubicBezTo>
                  <a:pt x="87839" y="33097"/>
                  <a:pt x="88219" y="33077"/>
                  <a:pt x="88295" y="33001"/>
                </a:cubicBezTo>
                <a:close/>
                <a:moveTo>
                  <a:pt x="123769" y="33058"/>
                </a:moveTo>
                <a:cubicBezTo>
                  <a:pt x="123541" y="33020"/>
                  <a:pt x="123484" y="33116"/>
                  <a:pt x="123369" y="33154"/>
                </a:cubicBezTo>
                <a:cubicBezTo>
                  <a:pt x="123426" y="33363"/>
                  <a:pt x="123788" y="33020"/>
                  <a:pt x="123712" y="33268"/>
                </a:cubicBezTo>
                <a:cubicBezTo>
                  <a:pt x="123788" y="33249"/>
                  <a:pt x="123750" y="33135"/>
                  <a:pt x="123769" y="33058"/>
                </a:cubicBezTo>
                <a:close/>
                <a:moveTo>
                  <a:pt x="113136" y="33116"/>
                </a:moveTo>
                <a:cubicBezTo>
                  <a:pt x="113022" y="33325"/>
                  <a:pt x="113555" y="33173"/>
                  <a:pt x="113802" y="33268"/>
                </a:cubicBezTo>
                <a:cubicBezTo>
                  <a:pt x="113821" y="32887"/>
                  <a:pt x="113307" y="33230"/>
                  <a:pt x="113136" y="33116"/>
                </a:cubicBezTo>
                <a:close/>
                <a:moveTo>
                  <a:pt x="114011" y="33154"/>
                </a:moveTo>
                <a:cubicBezTo>
                  <a:pt x="114125" y="33420"/>
                  <a:pt x="114506" y="33192"/>
                  <a:pt x="114601" y="33420"/>
                </a:cubicBezTo>
                <a:cubicBezTo>
                  <a:pt x="114734" y="33268"/>
                  <a:pt x="115095" y="33325"/>
                  <a:pt x="115400" y="33306"/>
                </a:cubicBezTo>
                <a:cubicBezTo>
                  <a:pt x="115000" y="33192"/>
                  <a:pt x="114677" y="33154"/>
                  <a:pt x="114011" y="33154"/>
                </a:cubicBezTo>
                <a:close/>
                <a:moveTo>
                  <a:pt x="124967" y="33211"/>
                </a:moveTo>
                <a:cubicBezTo>
                  <a:pt x="125024" y="33401"/>
                  <a:pt x="125462" y="33306"/>
                  <a:pt x="125690" y="33363"/>
                </a:cubicBezTo>
                <a:cubicBezTo>
                  <a:pt x="125481" y="33135"/>
                  <a:pt x="125233" y="33306"/>
                  <a:pt x="124967" y="33211"/>
                </a:cubicBezTo>
                <a:close/>
                <a:moveTo>
                  <a:pt x="127744" y="33268"/>
                </a:moveTo>
                <a:cubicBezTo>
                  <a:pt x="127858" y="33420"/>
                  <a:pt x="128676" y="33306"/>
                  <a:pt x="128486" y="33515"/>
                </a:cubicBezTo>
                <a:cubicBezTo>
                  <a:pt x="128486" y="33629"/>
                  <a:pt x="128771" y="33553"/>
                  <a:pt x="128885" y="33572"/>
                </a:cubicBezTo>
                <a:cubicBezTo>
                  <a:pt x="128866" y="33496"/>
                  <a:pt x="128676" y="33553"/>
                  <a:pt x="128676" y="33477"/>
                </a:cubicBezTo>
                <a:cubicBezTo>
                  <a:pt x="128847" y="33382"/>
                  <a:pt x="129646" y="33629"/>
                  <a:pt x="129741" y="33420"/>
                </a:cubicBezTo>
                <a:cubicBezTo>
                  <a:pt x="129209" y="33363"/>
                  <a:pt x="128524" y="33325"/>
                  <a:pt x="127744" y="33268"/>
                </a:cubicBezTo>
                <a:close/>
                <a:moveTo>
                  <a:pt x="74029" y="33363"/>
                </a:moveTo>
                <a:cubicBezTo>
                  <a:pt x="74048" y="33458"/>
                  <a:pt x="74239" y="33420"/>
                  <a:pt x="74163" y="33572"/>
                </a:cubicBezTo>
                <a:cubicBezTo>
                  <a:pt x="74448" y="33420"/>
                  <a:pt x="74581" y="33553"/>
                  <a:pt x="75076" y="33515"/>
                </a:cubicBezTo>
                <a:cubicBezTo>
                  <a:pt x="74771" y="33325"/>
                  <a:pt x="74505" y="33439"/>
                  <a:pt x="74029" y="33363"/>
                </a:cubicBezTo>
                <a:close/>
                <a:moveTo>
                  <a:pt x="129817" y="33477"/>
                </a:moveTo>
                <a:cubicBezTo>
                  <a:pt x="129570" y="33477"/>
                  <a:pt x="129951" y="33648"/>
                  <a:pt x="129741" y="33629"/>
                </a:cubicBezTo>
                <a:cubicBezTo>
                  <a:pt x="129817" y="33705"/>
                  <a:pt x="130027" y="33686"/>
                  <a:pt x="130141" y="33724"/>
                </a:cubicBezTo>
                <a:lnTo>
                  <a:pt x="130141" y="33572"/>
                </a:lnTo>
                <a:cubicBezTo>
                  <a:pt x="129951" y="33629"/>
                  <a:pt x="129875" y="33629"/>
                  <a:pt x="129817" y="33477"/>
                </a:cubicBezTo>
                <a:close/>
                <a:moveTo>
                  <a:pt x="118652" y="33572"/>
                </a:moveTo>
                <a:cubicBezTo>
                  <a:pt x="118709" y="33648"/>
                  <a:pt x="119185" y="33629"/>
                  <a:pt x="119508" y="33629"/>
                </a:cubicBezTo>
                <a:cubicBezTo>
                  <a:pt x="119223" y="33496"/>
                  <a:pt x="118938" y="33553"/>
                  <a:pt x="118652" y="33572"/>
                </a:cubicBezTo>
                <a:close/>
                <a:moveTo>
                  <a:pt x="130540" y="33686"/>
                </a:moveTo>
                <a:cubicBezTo>
                  <a:pt x="131054" y="33743"/>
                  <a:pt x="132271" y="33819"/>
                  <a:pt x="132595" y="33876"/>
                </a:cubicBezTo>
                <a:cubicBezTo>
                  <a:pt x="132024" y="33572"/>
                  <a:pt x="131187" y="33667"/>
                  <a:pt x="130540" y="33686"/>
                </a:cubicBezTo>
                <a:close/>
                <a:moveTo>
                  <a:pt x="103302" y="33838"/>
                </a:moveTo>
                <a:cubicBezTo>
                  <a:pt x="103892" y="33990"/>
                  <a:pt x="104615" y="33914"/>
                  <a:pt x="105376" y="33990"/>
                </a:cubicBezTo>
                <a:cubicBezTo>
                  <a:pt x="105604" y="34010"/>
                  <a:pt x="105452" y="33895"/>
                  <a:pt x="105300" y="33933"/>
                </a:cubicBezTo>
                <a:cubicBezTo>
                  <a:pt x="105071" y="33895"/>
                  <a:pt x="105147" y="33933"/>
                  <a:pt x="104900" y="33876"/>
                </a:cubicBezTo>
                <a:cubicBezTo>
                  <a:pt x="104824" y="33800"/>
                  <a:pt x="104748" y="33743"/>
                  <a:pt x="104634" y="33667"/>
                </a:cubicBezTo>
                <a:cubicBezTo>
                  <a:pt x="104292" y="33876"/>
                  <a:pt x="103664" y="33743"/>
                  <a:pt x="103302" y="33838"/>
                </a:cubicBezTo>
                <a:close/>
                <a:moveTo>
                  <a:pt x="83977" y="33686"/>
                </a:moveTo>
                <a:cubicBezTo>
                  <a:pt x="83806" y="33724"/>
                  <a:pt x="83635" y="33781"/>
                  <a:pt x="83388" y="33781"/>
                </a:cubicBezTo>
                <a:cubicBezTo>
                  <a:pt x="83597" y="34029"/>
                  <a:pt x="83616" y="33819"/>
                  <a:pt x="83977" y="33933"/>
                </a:cubicBezTo>
                <a:cubicBezTo>
                  <a:pt x="84034" y="33781"/>
                  <a:pt x="84034" y="33838"/>
                  <a:pt x="83977" y="33667"/>
                </a:cubicBezTo>
                <a:close/>
                <a:moveTo>
                  <a:pt x="82646" y="33781"/>
                </a:moveTo>
                <a:cubicBezTo>
                  <a:pt x="82741" y="33971"/>
                  <a:pt x="83178" y="33800"/>
                  <a:pt x="83312" y="33838"/>
                </a:cubicBezTo>
                <a:cubicBezTo>
                  <a:pt x="83102" y="33686"/>
                  <a:pt x="82969" y="33800"/>
                  <a:pt x="82646" y="33781"/>
                </a:cubicBezTo>
                <a:close/>
                <a:moveTo>
                  <a:pt x="82380" y="33781"/>
                </a:moveTo>
                <a:cubicBezTo>
                  <a:pt x="82341" y="33667"/>
                  <a:pt x="82018" y="33762"/>
                  <a:pt x="81847" y="33724"/>
                </a:cubicBezTo>
                <a:cubicBezTo>
                  <a:pt x="81904" y="33838"/>
                  <a:pt x="82265" y="33876"/>
                  <a:pt x="82380" y="33781"/>
                </a:cubicBezTo>
                <a:close/>
                <a:moveTo>
                  <a:pt x="63454" y="33781"/>
                </a:moveTo>
                <a:cubicBezTo>
                  <a:pt x="63416" y="33686"/>
                  <a:pt x="63397" y="33819"/>
                  <a:pt x="63397" y="33876"/>
                </a:cubicBezTo>
                <a:cubicBezTo>
                  <a:pt x="63340" y="33857"/>
                  <a:pt x="63283" y="33838"/>
                  <a:pt x="63188" y="33838"/>
                </a:cubicBezTo>
                <a:cubicBezTo>
                  <a:pt x="63587" y="33667"/>
                  <a:pt x="62636" y="33705"/>
                  <a:pt x="62522" y="33781"/>
                </a:cubicBezTo>
                <a:cubicBezTo>
                  <a:pt x="62560" y="33819"/>
                  <a:pt x="62598" y="33857"/>
                  <a:pt x="62598" y="33933"/>
                </a:cubicBezTo>
                <a:cubicBezTo>
                  <a:pt x="62902" y="33971"/>
                  <a:pt x="62959" y="33914"/>
                  <a:pt x="63188" y="34029"/>
                </a:cubicBezTo>
                <a:cubicBezTo>
                  <a:pt x="63111" y="33895"/>
                  <a:pt x="63777" y="34010"/>
                  <a:pt x="63796" y="33990"/>
                </a:cubicBezTo>
                <a:cubicBezTo>
                  <a:pt x="64005" y="33743"/>
                  <a:pt x="63435" y="33990"/>
                  <a:pt x="63454" y="33781"/>
                </a:cubicBezTo>
                <a:close/>
                <a:moveTo>
                  <a:pt x="64329" y="33933"/>
                </a:moveTo>
                <a:cubicBezTo>
                  <a:pt x="65603" y="33876"/>
                  <a:pt x="66897" y="33971"/>
                  <a:pt x="68304" y="33990"/>
                </a:cubicBezTo>
                <a:cubicBezTo>
                  <a:pt x="67886" y="33914"/>
                  <a:pt x="66954" y="33705"/>
                  <a:pt x="66649" y="33876"/>
                </a:cubicBezTo>
                <a:cubicBezTo>
                  <a:pt x="66098" y="33838"/>
                  <a:pt x="64671" y="33686"/>
                  <a:pt x="64329" y="33933"/>
                </a:cubicBezTo>
                <a:close/>
                <a:moveTo>
                  <a:pt x="77681" y="33838"/>
                </a:moveTo>
                <a:cubicBezTo>
                  <a:pt x="77586" y="33857"/>
                  <a:pt x="77567" y="33914"/>
                  <a:pt x="77472" y="33933"/>
                </a:cubicBezTo>
                <a:cubicBezTo>
                  <a:pt x="77910" y="34029"/>
                  <a:pt x="78880" y="34181"/>
                  <a:pt x="79260" y="34029"/>
                </a:cubicBezTo>
                <a:cubicBezTo>
                  <a:pt x="79507" y="34029"/>
                  <a:pt x="79736" y="34276"/>
                  <a:pt x="79736" y="33933"/>
                </a:cubicBezTo>
                <a:cubicBezTo>
                  <a:pt x="79089" y="33914"/>
                  <a:pt x="78423" y="34029"/>
                  <a:pt x="77681" y="33838"/>
                </a:cubicBezTo>
                <a:close/>
                <a:moveTo>
                  <a:pt x="76540" y="33990"/>
                </a:moveTo>
                <a:cubicBezTo>
                  <a:pt x="76730" y="33933"/>
                  <a:pt x="76749" y="33933"/>
                  <a:pt x="76940" y="33990"/>
                </a:cubicBezTo>
                <a:cubicBezTo>
                  <a:pt x="77035" y="33819"/>
                  <a:pt x="76445" y="33819"/>
                  <a:pt x="76540" y="33990"/>
                </a:cubicBezTo>
                <a:close/>
                <a:moveTo>
                  <a:pt x="68704" y="33933"/>
                </a:moveTo>
                <a:cubicBezTo>
                  <a:pt x="68228" y="33971"/>
                  <a:pt x="69883" y="33876"/>
                  <a:pt x="68780" y="33933"/>
                </a:cubicBezTo>
                <a:close/>
                <a:moveTo>
                  <a:pt x="115856" y="34295"/>
                </a:moveTo>
                <a:cubicBezTo>
                  <a:pt x="115970" y="34105"/>
                  <a:pt x="116046" y="34390"/>
                  <a:pt x="116332" y="34238"/>
                </a:cubicBezTo>
                <a:cubicBezTo>
                  <a:pt x="116541" y="34238"/>
                  <a:pt x="116389" y="34542"/>
                  <a:pt x="116522" y="34599"/>
                </a:cubicBezTo>
                <a:cubicBezTo>
                  <a:pt x="116617" y="34504"/>
                  <a:pt x="116712" y="34409"/>
                  <a:pt x="116997" y="34447"/>
                </a:cubicBezTo>
                <a:cubicBezTo>
                  <a:pt x="116826" y="34523"/>
                  <a:pt x="116959" y="34561"/>
                  <a:pt x="116864" y="34599"/>
                </a:cubicBezTo>
                <a:cubicBezTo>
                  <a:pt x="116921" y="34751"/>
                  <a:pt x="116997" y="34485"/>
                  <a:pt x="117131" y="34504"/>
                </a:cubicBezTo>
                <a:cubicBezTo>
                  <a:pt x="117055" y="34295"/>
                  <a:pt x="116845" y="34352"/>
                  <a:pt x="116598" y="34390"/>
                </a:cubicBezTo>
                <a:cubicBezTo>
                  <a:pt x="116579" y="34314"/>
                  <a:pt x="116655" y="34314"/>
                  <a:pt x="116655" y="34238"/>
                </a:cubicBezTo>
                <a:cubicBezTo>
                  <a:pt x="117093" y="34352"/>
                  <a:pt x="117587" y="34181"/>
                  <a:pt x="117720" y="34447"/>
                </a:cubicBezTo>
                <a:cubicBezTo>
                  <a:pt x="117948" y="34428"/>
                  <a:pt x="117549" y="34257"/>
                  <a:pt x="117853" y="34295"/>
                </a:cubicBezTo>
                <a:cubicBezTo>
                  <a:pt x="116845" y="34067"/>
                  <a:pt x="116180" y="33990"/>
                  <a:pt x="115000" y="33933"/>
                </a:cubicBezTo>
                <a:cubicBezTo>
                  <a:pt x="114829" y="34010"/>
                  <a:pt x="115114" y="34086"/>
                  <a:pt x="114924" y="34143"/>
                </a:cubicBezTo>
                <a:cubicBezTo>
                  <a:pt x="114962" y="34257"/>
                  <a:pt x="115267" y="34162"/>
                  <a:pt x="115400" y="34200"/>
                </a:cubicBezTo>
                <a:cubicBezTo>
                  <a:pt x="115343" y="34124"/>
                  <a:pt x="115190" y="34124"/>
                  <a:pt x="115057" y="34086"/>
                </a:cubicBezTo>
                <a:cubicBezTo>
                  <a:pt x="115133" y="33952"/>
                  <a:pt x="115704" y="34105"/>
                  <a:pt x="115457" y="34200"/>
                </a:cubicBezTo>
                <a:cubicBezTo>
                  <a:pt x="115552" y="34295"/>
                  <a:pt x="115856" y="34029"/>
                  <a:pt x="115856" y="34295"/>
                </a:cubicBezTo>
                <a:close/>
                <a:moveTo>
                  <a:pt x="114734" y="34029"/>
                </a:moveTo>
                <a:cubicBezTo>
                  <a:pt x="114734" y="33990"/>
                  <a:pt x="114810" y="33990"/>
                  <a:pt x="114867" y="33990"/>
                </a:cubicBezTo>
                <a:cubicBezTo>
                  <a:pt x="114886" y="33876"/>
                  <a:pt x="114639" y="33952"/>
                  <a:pt x="114525" y="33933"/>
                </a:cubicBezTo>
                <a:cubicBezTo>
                  <a:pt x="114544" y="34010"/>
                  <a:pt x="114544" y="34086"/>
                  <a:pt x="114468" y="34086"/>
                </a:cubicBezTo>
                <a:cubicBezTo>
                  <a:pt x="114506" y="34181"/>
                  <a:pt x="114620" y="34124"/>
                  <a:pt x="114601" y="34029"/>
                </a:cubicBezTo>
                <a:cubicBezTo>
                  <a:pt x="114715" y="34029"/>
                  <a:pt x="114715" y="34086"/>
                  <a:pt x="114791" y="34086"/>
                </a:cubicBezTo>
                <a:cubicBezTo>
                  <a:pt x="114905" y="34067"/>
                  <a:pt x="114810" y="34029"/>
                  <a:pt x="114734" y="34029"/>
                </a:cubicBezTo>
                <a:close/>
                <a:moveTo>
                  <a:pt x="82646" y="34200"/>
                </a:moveTo>
                <a:cubicBezTo>
                  <a:pt x="82437" y="34390"/>
                  <a:pt x="83331" y="34181"/>
                  <a:pt x="83312" y="34390"/>
                </a:cubicBezTo>
                <a:cubicBezTo>
                  <a:pt x="82665" y="34542"/>
                  <a:pt x="81390" y="34314"/>
                  <a:pt x="80458" y="34352"/>
                </a:cubicBezTo>
                <a:cubicBezTo>
                  <a:pt x="80554" y="34409"/>
                  <a:pt x="80668" y="34447"/>
                  <a:pt x="80458" y="34504"/>
                </a:cubicBezTo>
                <a:cubicBezTo>
                  <a:pt x="80573" y="34580"/>
                  <a:pt x="80630" y="34485"/>
                  <a:pt x="80858" y="34561"/>
                </a:cubicBezTo>
                <a:cubicBezTo>
                  <a:pt x="80877" y="34466"/>
                  <a:pt x="80744" y="34428"/>
                  <a:pt x="80858" y="34390"/>
                </a:cubicBezTo>
                <a:cubicBezTo>
                  <a:pt x="81124" y="34390"/>
                  <a:pt x="80877" y="34447"/>
                  <a:pt x="80934" y="34561"/>
                </a:cubicBezTo>
                <a:cubicBezTo>
                  <a:pt x="81181" y="34352"/>
                  <a:pt x="81543" y="34713"/>
                  <a:pt x="81866" y="34447"/>
                </a:cubicBezTo>
                <a:cubicBezTo>
                  <a:pt x="82132" y="34694"/>
                  <a:pt x="83121" y="34523"/>
                  <a:pt x="83578" y="34599"/>
                </a:cubicBezTo>
                <a:cubicBezTo>
                  <a:pt x="83844" y="34523"/>
                  <a:pt x="83445" y="34523"/>
                  <a:pt x="83445" y="34447"/>
                </a:cubicBezTo>
                <a:cubicBezTo>
                  <a:pt x="83407" y="34276"/>
                  <a:pt x="83692" y="34371"/>
                  <a:pt x="83711" y="34238"/>
                </a:cubicBezTo>
                <a:cubicBezTo>
                  <a:pt x="83844" y="34371"/>
                  <a:pt x="83844" y="34390"/>
                  <a:pt x="84110" y="34352"/>
                </a:cubicBezTo>
                <a:cubicBezTo>
                  <a:pt x="84129" y="34257"/>
                  <a:pt x="84053" y="34257"/>
                  <a:pt x="84053" y="34200"/>
                </a:cubicBezTo>
                <a:cubicBezTo>
                  <a:pt x="84225" y="34162"/>
                  <a:pt x="84187" y="34295"/>
                  <a:pt x="84244" y="34352"/>
                </a:cubicBezTo>
                <a:cubicBezTo>
                  <a:pt x="84624" y="34314"/>
                  <a:pt x="84966" y="34143"/>
                  <a:pt x="85784" y="34238"/>
                </a:cubicBezTo>
                <a:cubicBezTo>
                  <a:pt x="84662" y="34010"/>
                  <a:pt x="83197" y="33895"/>
                  <a:pt x="82189" y="34029"/>
                </a:cubicBezTo>
                <a:cubicBezTo>
                  <a:pt x="82817" y="34162"/>
                  <a:pt x="83140" y="34105"/>
                  <a:pt x="83787" y="34143"/>
                </a:cubicBezTo>
                <a:cubicBezTo>
                  <a:pt x="83483" y="34200"/>
                  <a:pt x="82931" y="34200"/>
                  <a:pt x="82665" y="34200"/>
                </a:cubicBezTo>
                <a:close/>
                <a:moveTo>
                  <a:pt x="81866" y="34086"/>
                </a:moveTo>
                <a:cubicBezTo>
                  <a:pt x="81390" y="33914"/>
                  <a:pt x="80363" y="33895"/>
                  <a:pt x="80592" y="34029"/>
                </a:cubicBezTo>
                <a:cubicBezTo>
                  <a:pt x="81010" y="34048"/>
                  <a:pt x="81543" y="33990"/>
                  <a:pt x="81866" y="34086"/>
                </a:cubicBezTo>
                <a:close/>
                <a:moveTo>
                  <a:pt x="80059" y="33933"/>
                </a:moveTo>
                <a:lnTo>
                  <a:pt x="79869" y="33933"/>
                </a:lnTo>
                <a:cubicBezTo>
                  <a:pt x="79793" y="34105"/>
                  <a:pt x="79964" y="34067"/>
                  <a:pt x="80002" y="34143"/>
                </a:cubicBezTo>
                <a:cubicBezTo>
                  <a:pt x="80097" y="34124"/>
                  <a:pt x="80059" y="34010"/>
                  <a:pt x="80059" y="33933"/>
                </a:cubicBezTo>
                <a:close/>
                <a:moveTo>
                  <a:pt x="73364" y="34029"/>
                </a:moveTo>
                <a:cubicBezTo>
                  <a:pt x="72793" y="33895"/>
                  <a:pt x="72413" y="34029"/>
                  <a:pt x="71956" y="33933"/>
                </a:cubicBezTo>
                <a:cubicBezTo>
                  <a:pt x="71975" y="33990"/>
                  <a:pt x="72089" y="33971"/>
                  <a:pt x="72089" y="34029"/>
                </a:cubicBezTo>
                <a:cubicBezTo>
                  <a:pt x="72698" y="33990"/>
                  <a:pt x="72983" y="34162"/>
                  <a:pt x="73364" y="34029"/>
                </a:cubicBezTo>
                <a:close/>
                <a:moveTo>
                  <a:pt x="85917" y="34086"/>
                </a:moveTo>
                <a:cubicBezTo>
                  <a:pt x="85803" y="34238"/>
                  <a:pt x="86355" y="34333"/>
                  <a:pt x="86450" y="34352"/>
                </a:cubicBezTo>
                <a:cubicBezTo>
                  <a:pt x="86526" y="34352"/>
                  <a:pt x="86469" y="34257"/>
                  <a:pt x="86507" y="34238"/>
                </a:cubicBezTo>
                <a:cubicBezTo>
                  <a:pt x="87097" y="34086"/>
                  <a:pt x="88200" y="34447"/>
                  <a:pt x="88961" y="34352"/>
                </a:cubicBezTo>
                <a:cubicBezTo>
                  <a:pt x="88942" y="34238"/>
                  <a:pt x="89018" y="34219"/>
                  <a:pt x="89037" y="34143"/>
                </a:cubicBezTo>
                <a:cubicBezTo>
                  <a:pt x="89037" y="34352"/>
                  <a:pt x="89132" y="34371"/>
                  <a:pt x="89569" y="34352"/>
                </a:cubicBezTo>
                <a:cubicBezTo>
                  <a:pt x="89550" y="34238"/>
                  <a:pt x="89284" y="34333"/>
                  <a:pt x="89227" y="34238"/>
                </a:cubicBezTo>
                <a:cubicBezTo>
                  <a:pt x="89474" y="34124"/>
                  <a:pt x="89607" y="34162"/>
                  <a:pt x="90026" y="34143"/>
                </a:cubicBezTo>
                <a:cubicBezTo>
                  <a:pt x="89341" y="34086"/>
                  <a:pt x="88542" y="33857"/>
                  <a:pt x="88048" y="34143"/>
                </a:cubicBezTo>
                <a:cubicBezTo>
                  <a:pt x="88257" y="34124"/>
                  <a:pt x="88504" y="34029"/>
                  <a:pt x="88561" y="34238"/>
                </a:cubicBezTo>
                <a:cubicBezTo>
                  <a:pt x="88257" y="34162"/>
                  <a:pt x="87040" y="34276"/>
                  <a:pt x="86716" y="34086"/>
                </a:cubicBezTo>
                <a:cubicBezTo>
                  <a:pt x="86830" y="34219"/>
                  <a:pt x="86127" y="34162"/>
                  <a:pt x="85917" y="34086"/>
                </a:cubicBezTo>
                <a:close/>
                <a:moveTo>
                  <a:pt x="74220" y="34352"/>
                </a:moveTo>
                <a:cubicBezTo>
                  <a:pt x="73991" y="34219"/>
                  <a:pt x="74258" y="34314"/>
                  <a:pt x="74220" y="34086"/>
                </a:cubicBezTo>
                <a:cubicBezTo>
                  <a:pt x="74315" y="34105"/>
                  <a:pt x="74277" y="34219"/>
                  <a:pt x="74296" y="34295"/>
                </a:cubicBezTo>
                <a:cubicBezTo>
                  <a:pt x="75171" y="34314"/>
                  <a:pt x="75570" y="34295"/>
                  <a:pt x="76749" y="34390"/>
                </a:cubicBezTo>
                <a:cubicBezTo>
                  <a:pt x="76711" y="34238"/>
                  <a:pt x="76369" y="34257"/>
                  <a:pt x="76806" y="34238"/>
                </a:cubicBezTo>
                <a:cubicBezTo>
                  <a:pt x="76863" y="34124"/>
                  <a:pt x="76331" y="34124"/>
                  <a:pt x="76673" y="34086"/>
                </a:cubicBezTo>
                <a:cubicBezTo>
                  <a:pt x="76388" y="34200"/>
                  <a:pt x="75323" y="33914"/>
                  <a:pt x="75018" y="34200"/>
                </a:cubicBezTo>
                <a:cubicBezTo>
                  <a:pt x="74505" y="34010"/>
                  <a:pt x="73896" y="34010"/>
                  <a:pt x="73630" y="34238"/>
                </a:cubicBezTo>
                <a:cubicBezTo>
                  <a:pt x="73649" y="34333"/>
                  <a:pt x="73744" y="34371"/>
                  <a:pt x="73896" y="34352"/>
                </a:cubicBezTo>
                <a:cubicBezTo>
                  <a:pt x="73744" y="34124"/>
                  <a:pt x="73972" y="34428"/>
                  <a:pt x="74220" y="34352"/>
                </a:cubicBezTo>
                <a:close/>
                <a:moveTo>
                  <a:pt x="91091" y="34200"/>
                </a:moveTo>
                <a:cubicBezTo>
                  <a:pt x="90958" y="34048"/>
                  <a:pt x="90730" y="34124"/>
                  <a:pt x="90558" y="34143"/>
                </a:cubicBezTo>
                <a:cubicBezTo>
                  <a:pt x="90539" y="34276"/>
                  <a:pt x="90654" y="34314"/>
                  <a:pt x="90825" y="34295"/>
                </a:cubicBezTo>
                <a:cubicBezTo>
                  <a:pt x="90844" y="34067"/>
                  <a:pt x="91091" y="34409"/>
                  <a:pt x="91300" y="34238"/>
                </a:cubicBezTo>
                <a:cubicBezTo>
                  <a:pt x="91319" y="34105"/>
                  <a:pt x="90901" y="34333"/>
                  <a:pt x="91091" y="34200"/>
                </a:cubicBezTo>
                <a:close/>
                <a:moveTo>
                  <a:pt x="90501" y="34143"/>
                </a:moveTo>
                <a:cubicBezTo>
                  <a:pt x="90482" y="34010"/>
                  <a:pt x="90387" y="34219"/>
                  <a:pt x="90235" y="34143"/>
                </a:cubicBezTo>
                <a:cubicBezTo>
                  <a:pt x="90254" y="34257"/>
                  <a:pt x="90102" y="34257"/>
                  <a:pt x="90159" y="34409"/>
                </a:cubicBezTo>
                <a:cubicBezTo>
                  <a:pt x="90501" y="34466"/>
                  <a:pt x="90178" y="34067"/>
                  <a:pt x="90425" y="34238"/>
                </a:cubicBezTo>
                <a:cubicBezTo>
                  <a:pt x="90539" y="34238"/>
                  <a:pt x="90368" y="34162"/>
                  <a:pt x="90501" y="34143"/>
                </a:cubicBezTo>
                <a:close/>
                <a:moveTo>
                  <a:pt x="79469" y="34200"/>
                </a:moveTo>
                <a:cubicBezTo>
                  <a:pt x="79412" y="34181"/>
                  <a:pt x="79412" y="34219"/>
                  <a:pt x="79412" y="34238"/>
                </a:cubicBezTo>
                <a:cubicBezTo>
                  <a:pt x="79165" y="34314"/>
                  <a:pt x="78499" y="34162"/>
                  <a:pt x="78081" y="34295"/>
                </a:cubicBezTo>
                <a:cubicBezTo>
                  <a:pt x="78385" y="34580"/>
                  <a:pt x="79241" y="34466"/>
                  <a:pt x="79660" y="34409"/>
                </a:cubicBezTo>
                <a:cubicBezTo>
                  <a:pt x="79774" y="34200"/>
                  <a:pt x="79374" y="34390"/>
                  <a:pt x="79469" y="34200"/>
                </a:cubicBezTo>
                <a:close/>
                <a:moveTo>
                  <a:pt x="77073" y="34238"/>
                </a:moveTo>
                <a:cubicBezTo>
                  <a:pt x="76997" y="34105"/>
                  <a:pt x="76863" y="34314"/>
                  <a:pt x="76883" y="34409"/>
                </a:cubicBezTo>
                <a:lnTo>
                  <a:pt x="77149" y="34409"/>
                </a:lnTo>
                <a:cubicBezTo>
                  <a:pt x="77168" y="34314"/>
                  <a:pt x="77092" y="34295"/>
                  <a:pt x="77016" y="34295"/>
                </a:cubicBezTo>
                <a:cubicBezTo>
                  <a:pt x="76997" y="34257"/>
                  <a:pt x="77035" y="34257"/>
                  <a:pt x="77073" y="34238"/>
                </a:cubicBezTo>
                <a:close/>
                <a:moveTo>
                  <a:pt x="118785" y="34409"/>
                </a:moveTo>
                <a:cubicBezTo>
                  <a:pt x="118804" y="34580"/>
                  <a:pt x="119337" y="34523"/>
                  <a:pt x="119394" y="34504"/>
                </a:cubicBezTo>
                <a:cubicBezTo>
                  <a:pt x="119375" y="34561"/>
                  <a:pt x="119394" y="34599"/>
                  <a:pt x="119451" y="34599"/>
                </a:cubicBezTo>
                <a:cubicBezTo>
                  <a:pt x="119318" y="34808"/>
                  <a:pt x="118976" y="34504"/>
                  <a:pt x="118728" y="34599"/>
                </a:cubicBezTo>
                <a:cubicBezTo>
                  <a:pt x="119261" y="34903"/>
                  <a:pt x="119527" y="34732"/>
                  <a:pt x="120307" y="34808"/>
                </a:cubicBezTo>
                <a:cubicBezTo>
                  <a:pt x="120250" y="34599"/>
                  <a:pt x="119584" y="34827"/>
                  <a:pt x="119527" y="34599"/>
                </a:cubicBezTo>
                <a:cubicBezTo>
                  <a:pt x="119584" y="34523"/>
                  <a:pt x="119736" y="34542"/>
                  <a:pt x="119851" y="34504"/>
                </a:cubicBezTo>
                <a:cubicBezTo>
                  <a:pt x="119755" y="34124"/>
                  <a:pt x="119033" y="34466"/>
                  <a:pt x="118785" y="34409"/>
                </a:cubicBezTo>
                <a:close/>
                <a:moveTo>
                  <a:pt x="118728" y="34352"/>
                </a:moveTo>
                <a:cubicBezTo>
                  <a:pt x="118690" y="34200"/>
                  <a:pt x="118519" y="34352"/>
                  <a:pt x="118595" y="34447"/>
                </a:cubicBezTo>
                <a:cubicBezTo>
                  <a:pt x="118462" y="34466"/>
                  <a:pt x="118443" y="34390"/>
                  <a:pt x="118329" y="34390"/>
                </a:cubicBezTo>
                <a:cubicBezTo>
                  <a:pt x="118253" y="34580"/>
                  <a:pt x="118538" y="34485"/>
                  <a:pt x="118652" y="34504"/>
                </a:cubicBezTo>
                <a:cubicBezTo>
                  <a:pt x="118652" y="34428"/>
                  <a:pt x="118652" y="34352"/>
                  <a:pt x="118728" y="34352"/>
                </a:cubicBezTo>
                <a:close/>
                <a:moveTo>
                  <a:pt x="77738" y="34409"/>
                </a:moveTo>
                <a:cubicBezTo>
                  <a:pt x="77796" y="34428"/>
                  <a:pt x="77853" y="34447"/>
                  <a:pt x="77948" y="34447"/>
                </a:cubicBezTo>
                <a:cubicBezTo>
                  <a:pt x="77929" y="34390"/>
                  <a:pt x="77967" y="34371"/>
                  <a:pt x="78005" y="34352"/>
                </a:cubicBezTo>
                <a:cubicBezTo>
                  <a:pt x="77967" y="34238"/>
                  <a:pt x="77491" y="34409"/>
                  <a:pt x="77681" y="34504"/>
                </a:cubicBezTo>
                <a:cubicBezTo>
                  <a:pt x="77738" y="34504"/>
                  <a:pt x="77738" y="34447"/>
                  <a:pt x="77738" y="34409"/>
                </a:cubicBezTo>
                <a:close/>
                <a:moveTo>
                  <a:pt x="67714" y="35075"/>
                </a:moveTo>
                <a:cubicBezTo>
                  <a:pt x="67619" y="35094"/>
                  <a:pt x="67714" y="35113"/>
                  <a:pt x="67714" y="35170"/>
                </a:cubicBezTo>
                <a:cubicBezTo>
                  <a:pt x="67676" y="35246"/>
                  <a:pt x="67296" y="35170"/>
                  <a:pt x="67315" y="35018"/>
                </a:cubicBezTo>
                <a:cubicBezTo>
                  <a:pt x="67163" y="35075"/>
                  <a:pt x="67144" y="35227"/>
                  <a:pt x="66992" y="35284"/>
                </a:cubicBezTo>
                <a:cubicBezTo>
                  <a:pt x="66840" y="35265"/>
                  <a:pt x="66973" y="35056"/>
                  <a:pt x="66859" y="35018"/>
                </a:cubicBezTo>
                <a:cubicBezTo>
                  <a:pt x="66782" y="35056"/>
                  <a:pt x="66706" y="35075"/>
                  <a:pt x="66592" y="35075"/>
                </a:cubicBezTo>
                <a:cubicBezTo>
                  <a:pt x="66611" y="35113"/>
                  <a:pt x="66649" y="35151"/>
                  <a:pt x="66649" y="35227"/>
                </a:cubicBezTo>
                <a:cubicBezTo>
                  <a:pt x="66497" y="35208"/>
                  <a:pt x="66611" y="34980"/>
                  <a:pt x="66383" y="35018"/>
                </a:cubicBezTo>
                <a:cubicBezTo>
                  <a:pt x="66497" y="35132"/>
                  <a:pt x="66383" y="35094"/>
                  <a:pt x="66383" y="35227"/>
                </a:cubicBezTo>
                <a:cubicBezTo>
                  <a:pt x="66250" y="35246"/>
                  <a:pt x="66212" y="35189"/>
                  <a:pt x="66117" y="35170"/>
                </a:cubicBezTo>
                <a:cubicBezTo>
                  <a:pt x="66136" y="35075"/>
                  <a:pt x="66288" y="35246"/>
                  <a:pt x="66383" y="35132"/>
                </a:cubicBezTo>
                <a:cubicBezTo>
                  <a:pt x="65774" y="34961"/>
                  <a:pt x="65527" y="35132"/>
                  <a:pt x="64728" y="35075"/>
                </a:cubicBezTo>
                <a:cubicBezTo>
                  <a:pt x="64633" y="34865"/>
                  <a:pt x="65014" y="35056"/>
                  <a:pt x="64918" y="34865"/>
                </a:cubicBezTo>
                <a:lnTo>
                  <a:pt x="64519" y="34865"/>
                </a:lnTo>
                <a:cubicBezTo>
                  <a:pt x="64196" y="35246"/>
                  <a:pt x="63454" y="34942"/>
                  <a:pt x="63054" y="35018"/>
                </a:cubicBezTo>
                <a:cubicBezTo>
                  <a:pt x="63149" y="34675"/>
                  <a:pt x="63834" y="35208"/>
                  <a:pt x="63929" y="34751"/>
                </a:cubicBezTo>
                <a:cubicBezTo>
                  <a:pt x="63492" y="34865"/>
                  <a:pt x="63054" y="34789"/>
                  <a:pt x="62598" y="34713"/>
                </a:cubicBezTo>
                <a:lnTo>
                  <a:pt x="62598" y="34865"/>
                </a:lnTo>
                <a:cubicBezTo>
                  <a:pt x="62465" y="34846"/>
                  <a:pt x="62313" y="34846"/>
                  <a:pt x="62332" y="34713"/>
                </a:cubicBezTo>
                <a:cubicBezTo>
                  <a:pt x="62103" y="34808"/>
                  <a:pt x="62141" y="34865"/>
                  <a:pt x="61989" y="34961"/>
                </a:cubicBezTo>
                <a:cubicBezTo>
                  <a:pt x="61894" y="34942"/>
                  <a:pt x="62027" y="34903"/>
                  <a:pt x="61989" y="34808"/>
                </a:cubicBezTo>
                <a:cubicBezTo>
                  <a:pt x="61780" y="34751"/>
                  <a:pt x="61780" y="34827"/>
                  <a:pt x="61533" y="34751"/>
                </a:cubicBezTo>
                <a:cubicBezTo>
                  <a:pt x="61419" y="34789"/>
                  <a:pt x="61552" y="35018"/>
                  <a:pt x="61342" y="34961"/>
                </a:cubicBezTo>
                <a:cubicBezTo>
                  <a:pt x="61323" y="34751"/>
                  <a:pt x="61381" y="34770"/>
                  <a:pt x="61000" y="34751"/>
                </a:cubicBezTo>
                <a:cubicBezTo>
                  <a:pt x="61685" y="34504"/>
                  <a:pt x="63016" y="34827"/>
                  <a:pt x="63853" y="34599"/>
                </a:cubicBezTo>
                <a:cubicBezTo>
                  <a:pt x="63682" y="34409"/>
                  <a:pt x="63359" y="34656"/>
                  <a:pt x="63130" y="34504"/>
                </a:cubicBezTo>
                <a:cubicBezTo>
                  <a:pt x="63606" y="34409"/>
                  <a:pt x="64139" y="34447"/>
                  <a:pt x="64595" y="34504"/>
                </a:cubicBezTo>
                <a:cubicBezTo>
                  <a:pt x="64595" y="34580"/>
                  <a:pt x="64177" y="34580"/>
                  <a:pt x="64196" y="34504"/>
                </a:cubicBezTo>
                <a:cubicBezTo>
                  <a:pt x="64120" y="34903"/>
                  <a:pt x="65052" y="34770"/>
                  <a:pt x="65394" y="34599"/>
                </a:cubicBezTo>
                <a:cubicBezTo>
                  <a:pt x="65527" y="34789"/>
                  <a:pt x="65736" y="34599"/>
                  <a:pt x="65850" y="34808"/>
                </a:cubicBezTo>
                <a:cubicBezTo>
                  <a:pt x="66288" y="34542"/>
                  <a:pt x="66744" y="34999"/>
                  <a:pt x="67182" y="34656"/>
                </a:cubicBezTo>
                <a:cubicBezTo>
                  <a:pt x="67277" y="34694"/>
                  <a:pt x="67334" y="34732"/>
                  <a:pt x="67372" y="34808"/>
                </a:cubicBezTo>
                <a:cubicBezTo>
                  <a:pt x="67429" y="34732"/>
                  <a:pt x="67714" y="34827"/>
                  <a:pt x="67638" y="34656"/>
                </a:cubicBezTo>
                <a:cubicBezTo>
                  <a:pt x="68000" y="34846"/>
                  <a:pt x="68513" y="34637"/>
                  <a:pt x="68837" y="34808"/>
                </a:cubicBezTo>
                <a:cubicBezTo>
                  <a:pt x="69236" y="34599"/>
                  <a:pt x="69750" y="34865"/>
                  <a:pt x="70301" y="34751"/>
                </a:cubicBezTo>
                <a:cubicBezTo>
                  <a:pt x="70377" y="34827"/>
                  <a:pt x="70492" y="34884"/>
                  <a:pt x="70511" y="35018"/>
                </a:cubicBezTo>
                <a:cubicBezTo>
                  <a:pt x="70910" y="34656"/>
                  <a:pt x="71576" y="34961"/>
                  <a:pt x="72165" y="34751"/>
                </a:cubicBezTo>
                <a:cubicBezTo>
                  <a:pt x="69788" y="34504"/>
                  <a:pt x="67334" y="34656"/>
                  <a:pt x="64861" y="34504"/>
                </a:cubicBezTo>
                <a:cubicBezTo>
                  <a:pt x="64861" y="34447"/>
                  <a:pt x="64937" y="34466"/>
                  <a:pt x="64994" y="34447"/>
                </a:cubicBezTo>
                <a:cubicBezTo>
                  <a:pt x="64861" y="34295"/>
                  <a:pt x="64652" y="34371"/>
                  <a:pt x="64785" y="34561"/>
                </a:cubicBezTo>
                <a:cubicBezTo>
                  <a:pt x="64709" y="34523"/>
                  <a:pt x="64652" y="34485"/>
                  <a:pt x="64652" y="34390"/>
                </a:cubicBezTo>
                <a:cubicBezTo>
                  <a:pt x="63530" y="34390"/>
                  <a:pt x="63168" y="34276"/>
                  <a:pt x="62332" y="34390"/>
                </a:cubicBezTo>
                <a:cubicBezTo>
                  <a:pt x="62560" y="34485"/>
                  <a:pt x="62731" y="34390"/>
                  <a:pt x="63054" y="34447"/>
                </a:cubicBezTo>
                <a:cubicBezTo>
                  <a:pt x="62826" y="34542"/>
                  <a:pt x="61989" y="34599"/>
                  <a:pt x="61742" y="34390"/>
                </a:cubicBezTo>
                <a:cubicBezTo>
                  <a:pt x="61514" y="34561"/>
                  <a:pt x="60658" y="34542"/>
                  <a:pt x="60601" y="34390"/>
                </a:cubicBezTo>
                <a:cubicBezTo>
                  <a:pt x="60525" y="34637"/>
                  <a:pt x="59935" y="34466"/>
                  <a:pt x="59935" y="34751"/>
                </a:cubicBezTo>
                <a:cubicBezTo>
                  <a:pt x="59212" y="34580"/>
                  <a:pt x="58527" y="34961"/>
                  <a:pt x="58090" y="34865"/>
                </a:cubicBezTo>
                <a:cubicBezTo>
                  <a:pt x="57805" y="34789"/>
                  <a:pt x="58318" y="34732"/>
                  <a:pt x="58014" y="34865"/>
                </a:cubicBezTo>
                <a:cubicBezTo>
                  <a:pt x="57729" y="34980"/>
                  <a:pt x="57595" y="34637"/>
                  <a:pt x="57424" y="34713"/>
                </a:cubicBezTo>
                <a:cubicBezTo>
                  <a:pt x="57424" y="34751"/>
                  <a:pt x="57500" y="34751"/>
                  <a:pt x="57557" y="34751"/>
                </a:cubicBezTo>
                <a:cubicBezTo>
                  <a:pt x="57386" y="34923"/>
                  <a:pt x="57405" y="34884"/>
                  <a:pt x="57158" y="34808"/>
                </a:cubicBezTo>
                <a:cubicBezTo>
                  <a:pt x="57025" y="34942"/>
                  <a:pt x="57006" y="34980"/>
                  <a:pt x="57082" y="35113"/>
                </a:cubicBezTo>
                <a:cubicBezTo>
                  <a:pt x="57253" y="35132"/>
                  <a:pt x="57367" y="35094"/>
                  <a:pt x="57348" y="34961"/>
                </a:cubicBezTo>
                <a:cubicBezTo>
                  <a:pt x="57538" y="35189"/>
                  <a:pt x="57595" y="34923"/>
                  <a:pt x="57881" y="35113"/>
                </a:cubicBezTo>
                <a:cubicBezTo>
                  <a:pt x="57881" y="34999"/>
                  <a:pt x="57957" y="35037"/>
                  <a:pt x="57957" y="35113"/>
                </a:cubicBezTo>
                <a:cubicBezTo>
                  <a:pt x="58508" y="34903"/>
                  <a:pt x="59345" y="35094"/>
                  <a:pt x="60011" y="35018"/>
                </a:cubicBezTo>
                <a:cubicBezTo>
                  <a:pt x="59973" y="35132"/>
                  <a:pt x="59650" y="35018"/>
                  <a:pt x="59612" y="35113"/>
                </a:cubicBezTo>
                <a:cubicBezTo>
                  <a:pt x="61514" y="35227"/>
                  <a:pt x="63606" y="35227"/>
                  <a:pt x="65584" y="35322"/>
                </a:cubicBezTo>
                <a:cubicBezTo>
                  <a:pt x="65622" y="35284"/>
                  <a:pt x="65660" y="35246"/>
                  <a:pt x="65660" y="35170"/>
                </a:cubicBezTo>
                <a:cubicBezTo>
                  <a:pt x="67068" y="35531"/>
                  <a:pt x="69084" y="35227"/>
                  <a:pt x="70625" y="35379"/>
                </a:cubicBezTo>
                <a:cubicBezTo>
                  <a:pt x="70777" y="35303"/>
                  <a:pt x="70587" y="35246"/>
                  <a:pt x="70701" y="35113"/>
                </a:cubicBezTo>
                <a:cubicBezTo>
                  <a:pt x="70549" y="35151"/>
                  <a:pt x="70606" y="35341"/>
                  <a:pt x="70168" y="35284"/>
                </a:cubicBezTo>
                <a:cubicBezTo>
                  <a:pt x="70187" y="35170"/>
                  <a:pt x="70453" y="35265"/>
                  <a:pt x="70492" y="35170"/>
                </a:cubicBezTo>
                <a:cubicBezTo>
                  <a:pt x="70301" y="35170"/>
                  <a:pt x="69674" y="34999"/>
                  <a:pt x="69636" y="35284"/>
                </a:cubicBezTo>
                <a:cubicBezTo>
                  <a:pt x="69617" y="35189"/>
                  <a:pt x="69331" y="35075"/>
                  <a:pt x="69502" y="35018"/>
                </a:cubicBezTo>
                <a:cubicBezTo>
                  <a:pt x="69331" y="35037"/>
                  <a:pt x="69027" y="35094"/>
                  <a:pt x="68704" y="35113"/>
                </a:cubicBezTo>
                <a:cubicBezTo>
                  <a:pt x="68723" y="35189"/>
                  <a:pt x="68875" y="35170"/>
                  <a:pt x="68970" y="35170"/>
                </a:cubicBezTo>
                <a:cubicBezTo>
                  <a:pt x="68951" y="35246"/>
                  <a:pt x="68799" y="35208"/>
                  <a:pt x="68704" y="35227"/>
                </a:cubicBezTo>
                <a:cubicBezTo>
                  <a:pt x="68627" y="35208"/>
                  <a:pt x="68646" y="35132"/>
                  <a:pt x="68646" y="35075"/>
                </a:cubicBezTo>
                <a:cubicBezTo>
                  <a:pt x="68456" y="35189"/>
                  <a:pt x="68000" y="35018"/>
                  <a:pt x="67714" y="35075"/>
                </a:cubicBezTo>
                <a:close/>
                <a:moveTo>
                  <a:pt x="47857" y="34599"/>
                </a:moveTo>
                <a:cubicBezTo>
                  <a:pt x="47210" y="34827"/>
                  <a:pt x="46792" y="34675"/>
                  <a:pt x="46259" y="34713"/>
                </a:cubicBezTo>
                <a:cubicBezTo>
                  <a:pt x="46221" y="34504"/>
                  <a:pt x="46506" y="34770"/>
                  <a:pt x="46468" y="34504"/>
                </a:cubicBezTo>
                <a:cubicBezTo>
                  <a:pt x="46145" y="34523"/>
                  <a:pt x="45802" y="34523"/>
                  <a:pt x="45403" y="34504"/>
                </a:cubicBezTo>
                <a:cubicBezTo>
                  <a:pt x="45403" y="34371"/>
                  <a:pt x="45650" y="34428"/>
                  <a:pt x="45726" y="34352"/>
                </a:cubicBezTo>
                <a:cubicBezTo>
                  <a:pt x="45422" y="34352"/>
                  <a:pt x="45118" y="34295"/>
                  <a:pt x="44870" y="34409"/>
                </a:cubicBezTo>
                <a:cubicBezTo>
                  <a:pt x="44908" y="34523"/>
                  <a:pt x="45194" y="34428"/>
                  <a:pt x="45346" y="34447"/>
                </a:cubicBezTo>
                <a:cubicBezTo>
                  <a:pt x="45080" y="34580"/>
                  <a:pt x="44699" y="34466"/>
                  <a:pt x="44547" y="34561"/>
                </a:cubicBezTo>
                <a:cubicBezTo>
                  <a:pt x="44718" y="34637"/>
                  <a:pt x="45061" y="34637"/>
                  <a:pt x="45213" y="34618"/>
                </a:cubicBezTo>
                <a:cubicBezTo>
                  <a:pt x="45917" y="35151"/>
                  <a:pt x="47305" y="34618"/>
                  <a:pt x="48465" y="35018"/>
                </a:cubicBezTo>
                <a:cubicBezTo>
                  <a:pt x="51376" y="34751"/>
                  <a:pt x="54077" y="35474"/>
                  <a:pt x="57025" y="34865"/>
                </a:cubicBezTo>
                <a:cubicBezTo>
                  <a:pt x="56797" y="34732"/>
                  <a:pt x="56378" y="34865"/>
                  <a:pt x="56093" y="34865"/>
                </a:cubicBezTo>
                <a:cubicBezTo>
                  <a:pt x="56245" y="35132"/>
                  <a:pt x="55750" y="34884"/>
                  <a:pt x="55636" y="34980"/>
                </a:cubicBezTo>
                <a:cubicBezTo>
                  <a:pt x="55655" y="34713"/>
                  <a:pt x="56017" y="35018"/>
                  <a:pt x="56036" y="34827"/>
                </a:cubicBezTo>
                <a:cubicBezTo>
                  <a:pt x="55826" y="34694"/>
                  <a:pt x="55484" y="34827"/>
                  <a:pt x="55237" y="34656"/>
                </a:cubicBezTo>
                <a:cubicBezTo>
                  <a:pt x="55237" y="34713"/>
                  <a:pt x="55161" y="34713"/>
                  <a:pt x="55104" y="34713"/>
                </a:cubicBezTo>
                <a:cubicBezTo>
                  <a:pt x="55047" y="34865"/>
                  <a:pt x="55237" y="34827"/>
                  <a:pt x="55237" y="34923"/>
                </a:cubicBezTo>
                <a:cubicBezTo>
                  <a:pt x="54913" y="34923"/>
                  <a:pt x="55047" y="34770"/>
                  <a:pt x="54971" y="34656"/>
                </a:cubicBezTo>
                <a:cubicBezTo>
                  <a:pt x="54609" y="34732"/>
                  <a:pt x="53791" y="34808"/>
                  <a:pt x="53981" y="34504"/>
                </a:cubicBezTo>
                <a:cubicBezTo>
                  <a:pt x="53772" y="34523"/>
                  <a:pt x="53829" y="34732"/>
                  <a:pt x="53639" y="34770"/>
                </a:cubicBezTo>
                <a:cubicBezTo>
                  <a:pt x="53582" y="34751"/>
                  <a:pt x="53525" y="34732"/>
                  <a:pt x="53506" y="34656"/>
                </a:cubicBezTo>
                <a:cubicBezTo>
                  <a:pt x="53468" y="34523"/>
                  <a:pt x="53829" y="34694"/>
                  <a:pt x="53772" y="34561"/>
                </a:cubicBezTo>
                <a:cubicBezTo>
                  <a:pt x="53829" y="34466"/>
                  <a:pt x="53297" y="34371"/>
                  <a:pt x="53373" y="34618"/>
                </a:cubicBezTo>
                <a:cubicBezTo>
                  <a:pt x="53297" y="34599"/>
                  <a:pt x="53316" y="34523"/>
                  <a:pt x="53316" y="34466"/>
                </a:cubicBezTo>
                <a:lnTo>
                  <a:pt x="52973" y="34466"/>
                </a:lnTo>
                <a:cubicBezTo>
                  <a:pt x="52859" y="34599"/>
                  <a:pt x="53049" y="34637"/>
                  <a:pt x="52916" y="34713"/>
                </a:cubicBezTo>
                <a:cubicBezTo>
                  <a:pt x="52631" y="34732"/>
                  <a:pt x="52859" y="34542"/>
                  <a:pt x="52840" y="34466"/>
                </a:cubicBezTo>
                <a:cubicBezTo>
                  <a:pt x="52612" y="34504"/>
                  <a:pt x="52555" y="34371"/>
                  <a:pt x="52441" y="34466"/>
                </a:cubicBezTo>
                <a:cubicBezTo>
                  <a:pt x="52384" y="34694"/>
                  <a:pt x="52669" y="34428"/>
                  <a:pt x="52650" y="34561"/>
                </a:cubicBezTo>
                <a:cubicBezTo>
                  <a:pt x="51908" y="34865"/>
                  <a:pt x="50691" y="34599"/>
                  <a:pt x="49721" y="34675"/>
                </a:cubicBezTo>
                <a:cubicBezTo>
                  <a:pt x="49702" y="34675"/>
                  <a:pt x="49664" y="34770"/>
                  <a:pt x="49645" y="34770"/>
                </a:cubicBezTo>
                <a:cubicBezTo>
                  <a:pt x="49131" y="34827"/>
                  <a:pt x="48465" y="34694"/>
                  <a:pt x="47933" y="34770"/>
                </a:cubicBezTo>
                <a:cubicBezTo>
                  <a:pt x="47781" y="34751"/>
                  <a:pt x="48009" y="34694"/>
                  <a:pt x="47857" y="34618"/>
                </a:cubicBezTo>
                <a:close/>
                <a:moveTo>
                  <a:pt x="115875" y="34352"/>
                </a:moveTo>
                <a:cubicBezTo>
                  <a:pt x="115856" y="34447"/>
                  <a:pt x="115951" y="34466"/>
                  <a:pt x="115932" y="34561"/>
                </a:cubicBezTo>
                <a:cubicBezTo>
                  <a:pt x="116046" y="34504"/>
                  <a:pt x="116294" y="34561"/>
                  <a:pt x="116275" y="34409"/>
                </a:cubicBezTo>
                <a:cubicBezTo>
                  <a:pt x="116065" y="34447"/>
                  <a:pt x="116027" y="34352"/>
                  <a:pt x="115875" y="34352"/>
                </a:cubicBezTo>
                <a:close/>
                <a:moveTo>
                  <a:pt x="97007" y="34561"/>
                </a:moveTo>
                <a:cubicBezTo>
                  <a:pt x="97368" y="34428"/>
                  <a:pt x="97920" y="34656"/>
                  <a:pt x="98262" y="34561"/>
                </a:cubicBezTo>
                <a:cubicBezTo>
                  <a:pt x="97920" y="34314"/>
                  <a:pt x="97463" y="34485"/>
                  <a:pt x="97007" y="34352"/>
                </a:cubicBezTo>
                <a:cubicBezTo>
                  <a:pt x="97121" y="34447"/>
                  <a:pt x="97007" y="34409"/>
                  <a:pt x="97007" y="34561"/>
                </a:cubicBezTo>
                <a:close/>
                <a:moveTo>
                  <a:pt x="122437" y="34923"/>
                </a:moveTo>
                <a:cubicBezTo>
                  <a:pt x="122418" y="35056"/>
                  <a:pt x="122818" y="34865"/>
                  <a:pt x="122704" y="35075"/>
                </a:cubicBezTo>
                <a:cubicBezTo>
                  <a:pt x="122970" y="34942"/>
                  <a:pt x="123465" y="35094"/>
                  <a:pt x="123636" y="35018"/>
                </a:cubicBezTo>
                <a:cubicBezTo>
                  <a:pt x="122970" y="34942"/>
                  <a:pt x="122875" y="34732"/>
                  <a:pt x="122437" y="34923"/>
                </a:cubicBezTo>
                <a:close/>
                <a:moveTo>
                  <a:pt x="122437" y="34923"/>
                </a:moveTo>
                <a:cubicBezTo>
                  <a:pt x="122323" y="34675"/>
                  <a:pt x="121715" y="34980"/>
                  <a:pt x="121581" y="34770"/>
                </a:cubicBezTo>
                <a:cubicBezTo>
                  <a:pt x="121867" y="34561"/>
                  <a:pt x="123236" y="34827"/>
                  <a:pt x="123902" y="34770"/>
                </a:cubicBezTo>
                <a:cubicBezTo>
                  <a:pt x="123845" y="34618"/>
                  <a:pt x="123560" y="34656"/>
                  <a:pt x="123503" y="34504"/>
                </a:cubicBezTo>
                <a:cubicBezTo>
                  <a:pt x="123293" y="34732"/>
                  <a:pt x="123027" y="34409"/>
                  <a:pt x="122837" y="34656"/>
                </a:cubicBezTo>
                <a:cubicBezTo>
                  <a:pt x="122304" y="34485"/>
                  <a:pt x="120383" y="34238"/>
                  <a:pt x="119927" y="34561"/>
                </a:cubicBezTo>
                <a:cubicBezTo>
                  <a:pt x="120402" y="34466"/>
                  <a:pt x="120878" y="34675"/>
                  <a:pt x="121524" y="34713"/>
                </a:cubicBezTo>
                <a:cubicBezTo>
                  <a:pt x="121543" y="34942"/>
                  <a:pt x="121315" y="34827"/>
                  <a:pt x="121448" y="35018"/>
                </a:cubicBezTo>
                <a:cubicBezTo>
                  <a:pt x="121829" y="34846"/>
                  <a:pt x="122038" y="34999"/>
                  <a:pt x="122437" y="35018"/>
                </a:cubicBezTo>
                <a:cubicBezTo>
                  <a:pt x="122399" y="34980"/>
                  <a:pt x="122361" y="34923"/>
                  <a:pt x="122437" y="34923"/>
                </a:cubicBezTo>
                <a:close/>
                <a:moveTo>
                  <a:pt x="79945" y="34409"/>
                </a:moveTo>
                <a:cubicBezTo>
                  <a:pt x="79888" y="34599"/>
                  <a:pt x="80249" y="34466"/>
                  <a:pt x="80401" y="34504"/>
                </a:cubicBezTo>
                <a:cubicBezTo>
                  <a:pt x="80306" y="34428"/>
                  <a:pt x="80116" y="34428"/>
                  <a:pt x="79945" y="34409"/>
                </a:cubicBezTo>
                <a:close/>
                <a:moveTo>
                  <a:pt x="98338" y="34504"/>
                </a:moveTo>
                <a:cubicBezTo>
                  <a:pt x="98604" y="34656"/>
                  <a:pt x="99536" y="34580"/>
                  <a:pt x="100126" y="34599"/>
                </a:cubicBezTo>
                <a:cubicBezTo>
                  <a:pt x="99688" y="34447"/>
                  <a:pt x="98871" y="34504"/>
                  <a:pt x="98338" y="34504"/>
                </a:cubicBezTo>
                <a:close/>
                <a:moveTo>
                  <a:pt x="83730" y="34561"/>
                </a:moveTo>
                <a:cubicBezTo>
                  <a:pt x="84072" y="34637"/>
                  <a:pt x="84491" y="34656"/>
                  <a:pt x="84852" y="34599"/>
                </a:cubicBezTo>
                <a:cubicBezTo>
                  <a:pt x="84453" y="34523"/>
                  <a:pt x="84110" y="34485"/>
                  <a:pt x="83730" y="34561"/>
                </a:cubicBezTo>
                <a:close/>
                <a:moveTo>
                  <a:pt x="43748" y="34561"/>
                </a:moveTo>
                <a:cubicBezTo>
                  <a:pt x="43957" y="34656"/>
                  <a:pt x="44205" y="34656"/>
                  <a:pt x="44471" y="34599"/>
                </a:cubicBezTo>
                <a:cubicBezTo>
                  <a:pt x="44300" y="34409"/>
                  <a:pt x="43976" y="34561"/>
                  <a:pt x="43748" y="34561"/>
                </a:cubicBezTo>
                <a:close/>
                <a:moveTo>
                  <a:pt x="118196" y="34599"/>
                </a:moveTo>
                <a:cubicBezTo>
                  <a:pt x="118139" y="34865"/>
                  <a:pt x="118633" y="34599"/>
                  <a:pt x="118595" y="34713"/>
                </a:cubicBezTo>
                <a:cubicBezTo>
                  <a:pt x="118709" y="34580"/>
                  <a:pt x="118386" y="34656"/>
                  <a:pt x="118196" y="34599"/>
                </a:cubicBezTo>
                <a:close/>
                <a:moveTo>
                  <a:pt x="3158" y="34713"/>
                </a:moveTo>
                <a:cubicBezTo>
                  <a:pt x="3481" y="34694"/>
                  <a:pt x="3823" y="34903"/>
                  <a:pt x="4299" y="34923"/>
                </a:cubicBezTo>
                <a:cubicBezTo>
                  <a:pt x="4071" y="34751"/>
                  <a:pt x="3519" y="34599"/>
                  <a:pt x="3158" y="34713"/>
                </a:cubicBezTo>
                <a:close/>
                <a:moveTo>
                  <a:pt x="71443" y="35227"/>
                </a:moveTo>
                <a:cubicBezTo>
                  <a:pt x="71728" y="35170"/>
                  <a:pt x="71595" y="35056"/>
                  <a:pt x="71899" y="35075"/>
                </a:cubicBezTo>
                <a:cubicBezTo>
                  <a:pt x="72108" y="35113"/>
                  <a:pt x="71842" y="35189"/>
                  <a:pt x="71899" y="35284"/>
                </a:cubicBezTo>
                <a:cubicBezTo>
                  <a:pt x="72222" y="35227"/>
                  <a:pt x="72793" y="35341"/>
                  <a:pt x="73097" y="35170"/>
                </a:cubicBezTo>
                <a:cubicBezTo>
                  <a:pt x="73154" y="35208"/>
                  <a:pt x="73192" y="35265"/>
                  <a:pt x="73231" y="35322"/>
                </a:cubicBezTo>
                <a:cubicBezTo>
                  <a:pt x="74486" y="35265"/>
                  <a:pt x="75989" y="35436"/>
                  <a:pt x="77149" y="35379"/>
                </a:cubicBezTo>
                <a:cubicBezTo>
                  <a:pt x="76959" y="35246"/>
                  <a:pt x="76787" y="35360"/>
                  <a:pt x="76483" y="35284"/>
                </a:cubicBezTo>
                <a:cubicBezTo>
                  <a:pt x="76521" y="35113"/>
                  <a:pt x="77092" y="35360"/>
                  <a:pt x="77016" y="35132"/>
                </a:cubicBezTo>
                <a:cubicBezTo>
                  <a:pt x="76825" y="35189"/>
                  <a:pt x="76578" y="35132"/>
                  <a:pt x="76483" y="34980"/>
                </a:cubicBezTo>
                <a:cubicBezTo>
                  <a:pt x="76521" y="34942"/>
                  <a:pt x="77301" y="34846"/>
                  <a:pt x="77225" y="35018"/>
                </a:cubicBezTo>
                <a:cubicBezTo>
                  <a:pt x="77529" y="35018"/>
                  <a:pt x="77149" y="34942"/>
                  <a:pt x="77225" y="34808"/>
                </a:cubicBezTo>
                <a:cubicBezTo>
                  <a:pt x="75247" y="34561"/>
                  <a:pt x="73839" y="35094"/>
                  <a:pt x="72298" y="35018"/>
                </a:cubicBezTo>
                <a:cubicBezTo>
                  <a:pt x="72165" y="35056"/>
                  <a:pt x="72165" y="35113"/>
                  <a:pt x="72241" y="35170"/>
                </a:cubicBezTo>
                <a:cubicBezTo>
                  <a:pt x="72032" y="35227"/>
                  <a:pt x="72146" y="35018"/>
                  <a:pt x="72032" y="34980"/>
                </a:cubicBezTo>
                <a:cubicBezTo>
                  <a:pt x="71766" y="35018"/>
                  <a:pt x="71633" y="35018"/>
                  <a:pt x="71366" y="34980"/>
                </a:cubicBezTo>
                <a:cubicBezTo>
                  <a:pt x="71614" y="35208"/>
                  <a:pt x="71309" y="34980"/>
                  <a:pt x="71443" y="35227"/>
                </a:cubicBezTo>
                <a:close/>
                <a:moveTo>
                  <a:pt x="71443" y="35322"/>
                </a:moveTo>
                <a:cubicBezTo>
                  <a:pt x="71462" y="35455"/>
                  <a:pt x="71766" y="35360"/>
                  <a:pt x="71899" y="35379"/>
                </a:cubicBezTo>
                <a:cubicBezTo>
                  <a:pt x="72108" y="35341"/>
                  <a:pt x="71785" y="35322"/>
                  <a:pt x="71709" y="35322"/>
                </a:cubicBezTo>
                <a:lnTo>
                  <a:pt x="71709" y="35170"/>
                </a:lnTo>
                <a:cubicBezTo>
                  <a:pt x="71443" y="35208"/>
                  <a:pt x="71785" y="35379"/>
                  <a:pt x="71443" y="35322"/>
                </a:cubicBezTo>
                <a:close/>
                <a:moveTo>
                  <a:pt x="126888" y="34808"/>
                </a:moveTo>
                <a:cubicBezTo>
                  <a:pt x="126831" y="34637"/>
                  <a:pt x="126489" y="34923"/>
                  <a:pt x="126622" y="34923"/>
                </a:cubicBezTo>
                <a:cubicBezTo>
                  <a:pt x="126622" y="34980"/>
                  <a:pt x="126508" y="34961"/>
                  <a:pt x="126432" y="34961"/>
                </a:cubicBezTo>
                <a:cubicBezTo>
                  <a:pt x="126451" y="35037"/>
                  <a:pt x="126603" y="35018"/>
                  <a:pt x="126698" y="35018"/>
                </a:cubicBezTo>
                <a:cubicBezTo>
                  <a:pt x="126755" y="34961"/>
                  <a:pt x="126755" y="34827"/>
                  <a:pt x="126888" y="34808"/>
                </a:cubicBezTo>
                <a:close/>
                <a:moveTo>
                  <a:pt x="120516" y="34808"/>
                </a:moveTo>
                <a:cubicBezTo>
                  <a:pt x="120592" y="34923"/>
                  <a:pt x="120935" y="34827"/>
                  <a:pt x="121125" y="34865"/>
                </a:cubicBezTo>
                <a:cubicBezTo>
                  <a:pt x="121068" y="34732"/>
                  <a:pt x="120745" y="34732"/>
                  <a:pt x="120516" y="34808"/>
                </a:cubicBezTo>
                <a:close/>
                <a:moveTo>
                  <a:pt x="118861" y="35018"/>
                </a:moveTo>
                <a:cubicBezTo>
                  <a:pt x="118709" y="35037"/>
                  <a:pt x="118709" y="35151"/>
                  <a:pt x="118728" y="35284"/>
                </a:cubicBezTo>
                <a:cubicBezTo>
                  <a:pt x="118500" y="35246"/>
                  <a:pt x="118747" y="34999"/>
                  <a:pt x="118462" y="35132"/>
                </a:cubicBezTo>
                <a:cubicBezTo>
                  <a:pt x="118443" y="35037"/>
                  <a:pt x="118538" y="35018"/>
                  <a:pt x="118519" y="34923"/>
                </a:cubicBezTo>
                <a:cubicBezTo>
                  <a:pt x="118386" y="34999"/>
                  <a:pt x="118215" y="35056"/>
                  <a:pt x="118196" y="35227"/>
                </a:cubicBezTo>
                <a:cubicBezTo>
                  <a:pt x="117891" y="34980"/>
                  <a:pt x="117340" y="34999"/>
                  <a:pt x="117131" y="35132"/>
                </a:cubicBezTo>
                <a:cubicBezTo>
                  <a:pt x="116997" y="34827"/>
                  <a:pt x="116427" y="35037"/>
                  <a:pt x="116275" y="35018"/>
                </a:cubicBezTo>
                <a:cubicBezTo>
                  <a:pt x="115932" y="34999"/>
                  <a:pt x="115495" y="34694"/>
                  <a:pt x="115267" y="34980"/>
                </a:cubicBezTo>
                <a:cubicBezTo>
                  <a:pt x="115818" y="35246"/>
                  <a:pt x="116579" y="34999"/>
                  <a:pt x="116864" y="35341"/>
                </a:cubicBezTo>
                <a:cubicBezTo>
                  <a:pt x="116940" y="35303"/>
                  <a:pt x="116997" y="35265"/>
                  <a:pt x="116997" y="35170"/>
                </a:cubicBezTo>
                <a:cubicBezTo>
                  <a:pt x="117283" y="35170"/>
                  <a:pt x="117340" y="35341"/>
                  <a:pt x="117530" y="35379"/>
                </a:cubicBezTo>
                <a:cubicBezTo>
                  <a:pt x="117549" y="35303"/>
                  <a:pt x="117473" y="35303"/>
                  <a:pt x="117454" y="35227"/>
                </a:cubicBezTo>
                <a:cubicBezTo>
                  <a:pt x="117968" y="35455"/>
                  <a:pt x="118139" y="35284"/>
                  <a:pt x="118595" y="35493"/>
                </a:cubicBezTo>
                <a:lnTo>
                  <a:pt x="118595" y="35341"/>
                </a:lnTo>
                <a:cubicBezTo>
                  <a:pt x="118766" y="35626"/>
                  <a:pt x="119660" y="35322"/>
                  <a:pt x="119927" y="35645"/>
                </a:cubicBezTo>
                <a:cubicBezTo>
                  <a:pt x="119984" y="35626"/>
                  <a:pt x="120155" y="35436"/>
                  <a:pt x="119927" y="35493"/>
                </a:cubicBezTo>
                <a:cubicBezTo>
                  <a:pt x="121201" y="35436"/>
                  <a:pt x="121562" y="35664"/>
                  <a:pt x="122970" y="35702"/>
                </a:cubicBezTo>
                <a:cubicBezTo>
                  <a:pt x="122609" y="35455"/>
                  <a:pt x="122076" y="35550"/>
                  <a:pt x="121772" y="35436"/>
                </a:cubicBezTo>
                <a:cubicBezTo>
                  <a:pt x="121791" y="35360"/>
                  <a:pt x="122228" y="35360"/>
                  <a:pt x="122247" y="35436"/>
                </a:cubicBezTo>
                <a:cubicBezTo>
                  <a:pt x="122342" y="35189"/>
                  <a:pt x="121867" y="35341"/>
                  <a:pt x="121448" y="35284"/>
                </a:cubicBezTo>
                <a:cubicBezTo>
                  <a:pt x="121486" y="35322"/>
                  <a:pt x="121505" y="35379"/>
                  <a:pt x="121581" y="35379"/>
                </a:cubicBezTo>
                <a:cubicBezTo>
                  <a:pt x="121429" y="35512"/>
                  <a:pt x="120954" y="35436"/>
                  <a:pt x="120916" y="35284"/>
                </a:cubicBezTo>
                <a:cubicBezTo>
                  <a:pt x="120802" y="35512"/>
                  <a:pt x="120269" y="35189"/>
                  <a:pt x="120060" y="35341"/>
                </a:cubicBezTo>
                <a:cubicBezTo>
                  <a:pt x="120079" y="35265"/>
                  <a:pt x="120136" y="35227"/>
                  <a:pt x="120250" y="35227"/>
                </a:cubicBezTo>
                <a:cubicBezTo>
                  <a:pt x="120231" y="35132"/>
                  <a:pt x="119965" y="35227"/>
                  <a:pt x="119984" y="35075"/>
                </a:cubicBezTo>
                <a:cubicBezTo>
                  <a:pt x="119736" y="35246"/>
                  <a:pt x="118995" y="35113"/>
                  <a:pt x="118861" y="35037"/>
                </a:cubicBezTo>
                <a:close/>
                <a:moveTo>
                  <a:pt x="115133" y="34865"/>
                </a:moveTo>
                <a:cubicBezTo>
                  <a:pt x="114905" y="34884"/>
                  <a:pt x="115057" y="34999"/>
                  <a:pt x="114810" y="34923"/>
                </a:cubicBezTo>
                <a:cubicBezTo>
                  <a:pt x="114734" y="35094"/>
                  <a:pt x="115019" y="34999"/>
                  <a:pt x="115133" y="35018"/>
                </a:cubicBezTo>
                <a:lnTo>
                  <a:pt x="115133" y="34865"/>
                </a:lnTo>
                <a:close/>
                <a:moveTo>
                  <a:pt x="33781" y="34923"/>
                </a:moveTo>
                <a:cubicBezTo>
                  <a:pt x="33724" y="34808"/>
                  <a:pt x="33401" y="34903"/>
                  <a:pt x="33249" y="34865"/>
                </a:cubicBezTo>
                <a:cubicBezTo>
                  <a:pt x="33230" y="35132"/>
                  <a:pt x="33610" y="34942"/>
                  <a:pt x="33781" y="34923"/>
                </a:cubicBezTo>
                <a:close/>
                <a:moveTo>
                  <a:pt x="114677" y="34923"/>
                </a:moveTo>
                <a:lnTo>
                  <a:pt x="114201" y="34923"/>
                </a:lnTo>
                <a:cubicBezTo>
                  <a:pt x="114277" y="34980"/>
                  <a:pt x="114430" y="34980"/>
                  <a:pt x="114468" y="35075"/>
                </a:cubicBezTo>
                <a:cubicBezTo>
                  <a:pt x="114620" y="35075"/>
                  <a:pt x="114696" y="35037"/>
                  <a:pt x="114677" y="34923"/>
                </a:cubicBezTo>
                <a:close/>
                <a:moveTo>
                  <a:pt x="71309" y="35018"/>
                </a:moveTo>
                <a:cubicBezTo>
                  <a:pt x="71062" y="34961"/>
                  <a:pt x="71100" y="35246"/>
                  <a:pt x="70777" y="35170"/>
                </a:cubicBezTo>
                <a:cubicBezTo>
                  <a:pt x="70834" y="35303"/>
                  <a:pt x="71157" y="35208"/>
                  <a:pt x="71309" y="35227"/>
                </a:cubicBezTo>
                <a:cubicBezTo>
                  <a:pt x="71366" y="35132"/>
                  <a:pt x="71100" y="35056"/>
                  <a:pt x="71309" y="35018"/>
                </a:cubicBezTo>
                <a:close/>
                <a:moveTo>
                  <a:pt x="34846" y="35018"/>
                </a:moveTo>
                <a:cubicBezTo>
                  <a:pt x="34961" y="34903"/>
                  <a:pt x="34561" y="35075"/>
                  <a:pt x="34447" y="34980"/>
                </a:cubicBezTo>
                <a:cubicBezTo>
                  <a:pt x="34447" y="35037"/>
                  <a:pt x="34428" y="35056"/>
                  <a:pt x="34371" y="35075"/>
                </a:cubicBezTo>
                <a:cubicBezTo>
                  <a:pt x="34523" y="35246"/>
                  <a:pt x="34713" y="35037"/>
                  <a:pt x="34846" y="35018"/>
                </a:cubicBezTo>
                <a:close/>
                <a:moveTo>
                  <a:pt x="124111" y="35227"/>
                </a:moveTo>
                <a:cubicBezTo>
                  <a:pt x="124130" y="35360"/>
                  <a:pt x="123845" y="35265"/>
                  <a:pt x="123902" y="35436"/>
                </a:cubicBezTo>
                <a:lnTo>
                  <a:pt x="123369" y="35436"/>
                </a:lnTo>
                <a:cubicBezTo>
                  <a:pt x="123617" y="35664"/>
                  <a:pt x="124149" y="35360"/>
                  <a:pt x="124244" y="35702"/>
                </a:cubicBezTo>
                <a:cubicBezTo>
                  <a:pt x="124359" y="35721"/>
                  <a:pt x="124359" y="35645"/>
                  <a:pt x="124378" y="35588"/>
                </a:cubicBezTo>
                <a:cubicBezTo>
                  <a:pt x="124568" y="35645"/>
                  <a:pt x="124454" y="35664"/>
                  <a:pt x="124435" y="35797"/>
                </a:cubicBezTo>
                <a:cubicBezTo>
                  <a:pt x="124587" y="35664"/>
                  <a:pt x="124796" y="35531"/>
                  <a:pt x="124910" y="35645"/>
                </a:cubicBezTo>
                <a:cubicBezTo>
                  <a:pt x="124910" y="35550"/>
                  <a:pt x="124986" y="35455"/>
                  <a:pt x="124834" y="35436"/>
                </a:cubicBezTo>
                <a:cubicBezTo>
                  <a:pt x="124834" y="35379"/>
                  <a:pt x="124910" y="35398"/>
                  <a:pt x="124967" y="35379"/>
                </a:cubicBezTo>
                <a:cubicBezTo>
                  <a:pt x="125119" y="35379"/>
                  <a:pt x="125005" y="35569"/>
                  <a:pt x="125043" y="35645"/>
                </a:cubicBezTo>
                <a:cubicBezTo>
                  <a:pt x="125348" y="35702"/>
                  <a:pt x="125462" y="35683"/>
                  <a:pt x="125899" y="35702"/>
                </a:cubicBezTo>
                <a:cubicBezTo>
                  <a:pt x="125937" y="35588"/>
                  <a:pt x="125861" y="35569"/>
                  <a:pt x="125842" y="35493"/>
                </a:cubicBezTo>
                <a:cubicBezTo>
                  <a:pt x="125747" y="35493"/>
                  <a:pt x="125785" y="35588"/>
                  <a:pt x="125766" y="35645"/>
                </a:cubicBezTo>
                <a:cubicBezTo>
                  <a:pt x="125709" y="35626"/>
                  <a:pt x="125709" y="35588"/>
                  <a:pt x="125633" y="35588"/>
                </a:cubicBezTo>
                <a:cubicBezTo>
                  <a:pt x="125614" y="35512"/>
                  <a:pt x="125690" y="35493"/>
                  <a:pt x="125709" y="35436"/>
                </a:cubicBezTo>
                <a:cubicBezTo>
                  <a:pt x="125880" y="35569"/>
                  <a:pt x="126108" y="35360"/>
                  <a:pt x="126223" y="35493"/>
                </a:cubicBezTo>
                <a:cubicBezTo>
                  <a:pt x="126489" y="35265"/>
                  <a:pt x="125595" y="35512"/>
                  <a:pt x="125633" y="35284"/>
                </a:cubicBezTo>
                <a:cubicBezTo>
                  <a:pt x="125500" y="35379"/>
                  <a:pt x="125576" y="35379"/>
                  <a:pt x="125367" y="35341"/>
                </a:cubicBezTo>
                <a:cubicBezTo>
                  <a:pt x="125272" y="35531"/>
                  <a:pt x="125671" y="35341"/>
                  <a:pt x="125557" y="35550"/>
                </a:cubicBezTo>
                <a:cubicBezTo>
                  <a:pt x="125576" y="35645"/>
                  <a:pt x="125329" y="35569"/>
                  <a:pt x="125233" y="35588"/>
                </a:cubicBezTo>
                <a:cubicBezTo>
                  <a:pt x="125157" y="35588"/>
                  <a:pt x="125195" y="35493"/>
                  <a:pt x="125100" y="35493"/>
                </a:cubicBezTo>
                <a:cubicBezTo>
                  <a:pt x="125081" y="35360"/>
                  <a:pt x="125348" y="35455"/>
                  <a:pt x="125291" y="35284"/>
                </a:cubicBezTo>
                <a:cubicBezTo>
                  <a:pt x="124872" y="35303"/>
                  <a:pt x="125043" y="35284"/>
                  <a:pt x="124568" y="35227"/>
                </a:cubicBezTo>
                <a:lnTo>
                  <a:pt x="124568" y="35436"/>
                </a:lnTo>
                <a:cubicBezTo>
                  <a:pt x="124397" y="35322"/>
                  <a:pt x="124187" y="35436"/>
                  <a:pt x="123978" y="35436"/>
                </a:cubicBezTo>
                <a:cubicBezTo>
                  <a:pt x="124073" y="35341"/>
                  <a:pt x="124225" y="35284"/>
                  <a:pt x="124378" y="35227"/>
                </a:cubicBezTo>
                <a:cubicBezTo>
                  <a:pt x="124359" y="35018"/>
                  <a:pt x="124016" y="35303"/>
                  <a:pt x="123902" y="35132"/>
                </a:cubicBezTo>
                <a:cubicBezTo>
                  <a:pt x="123750" y="35151"/>
                  <a:pt x="124035" y="35360"/>
                  <a:pt x="124111" y="35227"/>
                </a:cubicBezTo>
                <a:close/>
                <a:moveTo>
                  <a:pt x="78537" y="35436"/>
                </a:moveTo>
                <a:cubicBezTo>
                  <a:pt x="78918" y="35455"/>
                  <a:pt x="79241" y="35550"/>
                  <a:pt x="79545" y="35493"/>
                </a:cubicBezTo>
                <a:cubicBezTo>
                  <a:pt x="79431" y="35436"/>
                  <a:pt x="79374" y="35341"/>
                  <a:pt x="79412" y="35170"/>
                </a:cubicBezTo>
                <a:cubicBezTo>
                  <a:pt x="78994" y="35132"/>
                  <a:pt x="78670" y="35094"/>
                  <a:pt x="78537" y="35436"/>
                </a:cubicBezTo>
                <a:close/>
                <a:moveTo>
                  <a:pt x="83920" y="35531"/>
                </a:moveTo>
                <a:cubicBezTo>
                  <a:pt x="83939" y="35683"/>
                  <a:pt x="83673" y="35398"/>
                  <a:pt x="83730" y="35645"/>
                </a:cubicBezTo>
                <a:cubicBezTo>
                  <a:pt x="83939" y="35550"/>
                  <a:pt x="84605" y="35855"/>
                  <a:pt x="84852" y="35531"/>
                </a:cubicBezTo>
                <a:cubicBezTo>
                  <a:pt x="85271" y="35759"/>
                  <a:pt x="86146" y="35493"/>
                  <a:pt x="86716" y="35740"/>
                </a:cubicBezTo>
                <a:cubicBezTo>
                  <a:pt x="86830" y="35721"/>
                  <a:pt x="86983" y="35721"/>
                  <a:pt x="87040" y="35645"/>
                </a:cubicBezTo>
                <a:cubicBezTo>
                  <a:pt x="88428" y="35835"/>
                  <a:pt x="89322" y="35778"/>
                  <a:pt x="91034" y="35740"/>
                </a:cubicBezTo>
                <a:cubicBezTo>
                  <a:pt x="91091" y="35778"/>
                  <a:pt x="91129" y="35835"/>
                  <a:pt x="91167" y="35893"/>
                </a:cubicBezTo>
                <a:cubicBezTo>
                  <a:pt x="94344" y="35912"/>
                  <a:pt x="97691" y="36216"/>
                  <a:pt x="100868" y="36216"/>
                </a:cubicBezTo>
                <a:cubicBezTo>
                  <a:pt x="100849" y="36026"/>
                  <a:pt x="100487" y="36121"/>
                  <a:pt x="100335" y="36064"/>
                </a:cubicBezTo>
                <a:cubicBezTo>
                  <a:pt x="100335" y="36102"/>
                  <a:pt x="100392" y="36102"/>
                  <a:pt x="100392" y="36159"/>
                </a:cubicBezTo>
                <a:cubicBezTo>
                  <a:pt x="98623" y="35988"/>
                  <a:pt x="95884" y="35931"/>
                  <a:pt x="94096" y="35797"/>
                </a:cubicBezTo>
                <a:cubicBezTo>
                  <a:pt x="94077" y="35740"/>
                  <a:pt x="94096" y="35702"/>
                  <a:pt x="94153" y="35702"/>
                </a:cubicBezTo>
                <a:cubicBezTo>
                  <a:pt x="94115" y="35607"/>
                  <a:pt x="94001" y="35664"/>
                  <a:pt x="94020" y="35740"/>
                </a:cubicBezTo>
                <a:cubicBezTo>
                  <a:pt x="90026" y="35721"/>
                  <a:pt x="83958" y="35303"/>
                  <a:pt x="79545" y="35170"/>
                </a:cubicBezTo>
                <a:cubicBezTo>
                  <a:pt x="79545" y="35474"/>
                  <a:pt x="79736" y="35379"/>
                  <a:pt x="79812" y="35531"/>
                </a:cubicBezTo>
                <a:cubicBezTo>
                  <a:pt x="80021" y="35588"/>
                  <a:pt x="79945" y="35398"/>
                  <a:pt x="80078" y="35379"/>
                </a:cubicBezTo>
                <a:cubicBezTo>
                  <a:pt x="80078" y="35436"/>
                  <a:pt x="80192" y="35588"/>
                  <a:pt x="80211" y="35341"/>
                </a:cubicBezTo>
                <a:cubicBezTo>
                  <a:pt x="80325" y="35341"/>
                  <a:pt x="80249" y="35512"/>
                  <a:pt x="80344" y="35531"/>
                </a:cubicBezTo>
                <a:cubicBezTo>
                  <a:pt x="80763" y="35455"/>
                  <a:pt x="81162" y="35683"/>
                  <a:pt x="81543" y="35379"/>
                </a:cubicBezTo>
                <a:cubicBezTo>
                  <a:pt x="81428" y="35455"/>
                  <a:pt x="81657" y="35702"/>
                  <a:pt x="81809" y="35436"/>
                </a:cubicBezTo>
                <a:cubicBezTo>
                  <a:pt x="82703" y="35874"/>
                  <a:pt x="83350" y="35474"/>
                  <a:pt x="83920" y="35531"/>
                </a:cubicBezTo>
                <a:close/>
                <a:moveTo>
                  <a:pt x="78480" y="35341"/>
                </a:moveTo>
                <a:cubicBezTo>
                  <a:pt x="78461" y="35265"/>
                  <a:pt x="78157" y="35379"/>
                  <a:pt x="77948" y="35341"/>
                </a:cubicBezTo>
                <a:cubicBezTo>
                  <a:pt x="78005" y="35607"/>
                  <a:pt x="78290" y="35379"/>
                  <a:pt x="78480" y="35341"/>
                </a:cubicBezTo>
                <a:close/>
                <a:moveTo>
                  <a:pt x="31118" y="35341"/>
                </a:moveTo>
                <a:cubicBezTo>
                  <a:pt x="31080" y="35341"/>
                  <a:pt x="31061" y="35379"/>
                  <a:pt x="30985" y="35379"/>
                </a:cubicBezTo>
                <a:lnTo>
                  <a:pt x="30985" y="35493"/>
                </a:lnTo>
                <a:cubicBezTo>
                  <a:pt x="31156" y="35493"/>
                  <a:pt x="31309" y="35493"/>
                  <a:pt x="31385" y="35436"/>
                </a:cubicBezTo>
                <a:cubicBezTo>
                  <a:pt x="31442" y="35303"/>
                  <a:pt x="31080" y="35474"/>
                  <a:pt x="31118" y="35341"/>
                </a:cubicBezTo>
                <a:close/>
                <a:moveTo>
                  <a:pt x="104843" y="35588"/>
                </a:moveTo>
                <a:cubicBezTo>
                  <a:pt x="104729" y="35664"/>
                  <a:pt x="104596" y="35607"/>
                  <a:pt x="104311" y="35645"/>
                </a:cubicBezTo>
                <a:cubicBezTo>
                  <a:pt x="104273" y="35721"/>
                  <a:pt x="104824" y="35778"/>
                  <a:pt x="104919" y="35645"/>
                </a:cubicBezTo>
                <a:cubicBezTo>
                  <a:pt x="104843" y="35588"/>
                  <a:pt x="104900" y="35455"/>
                  <a:pt x="104710" y="35493"/>
                </a:cubicBezTo>
                <a:cubicBezTo>
                  <a:pt x="104691" y="35569"/>
                  <a:pt x="104767" y="35588"/>
                  <a:pt x="104843" y="35588"/>
                </a:cubicBezTo>
                <a:close/>
                <a:moveTo>
                  <a:pt x="73573" y="35531"/>
                </a:moveTo>
                <a:cubicBezTo>
                  <a:pt x="73820" y="35664"/>
                  <a:pt x="74334" y="35550"/>
                  <a:pt x="74695" y="35588"/>
                </a:cubicBezTo>
                <a:cubicBezTo>
                  <a:pt x="75037" y="35569"/>
                  <a:pt x="74562" y="35512"/>
                  <a:pt x="74429" y="35531"/>
                </a:cubicBezTo>
                <a:lnTo>
                  <a:pt x="73896" y="35531"/>
                </a:lnTo>
                <a:cubicBezTo>
                  <a:pt x="73687" y="35512"/>
                  <a:pt x="73763" y="35512"/>
                  <a:pt x="73573" y="35531"/>
                </a:cubicBezTo>
                <a:close/>
                <a:moveTo>
                  <a:pt x="72641" y="35493"/>
                </a:moveTo>
                <a:cubicBezTo>
                  <a:pt x="72413" y="35664"/>
                  <a:pt x="73116" y="35569"/>
                  <a:pt x="73307" y="35588"/>
                </a:cubicBezTo>
                <a:cubicBezTo>
                  <a:pt x="73307" y="35379"/>
                  <a:pt x="72793" y="35664"/>
                  <a:pt x="72641" y="35493"/>
                </a:cubicBezTo>
                <a:close/>
                <a:moveTo>
                  <a:pt x="72108" y="35531"/>
                </a:moveTo>
                <a:cubicBezTo>
                  <a:pt x="72013" y="35417"/>
                  <a:pt x="71652" y="35512"/>
                  <a:pt x="71443" y="35493"/>
                </a:cubicBezTo>
                <a:cubicBezTo>
                  <a:pt x="71538" y="35607"/>
                  <a:pt x="71899" y="35512"/>
                  <a:pt x="72108" y="35531"/>
                </a:cubicBezTo>
                <a:close/>
                <a:moveTo>
                  <a:pt x="123312" y="35531"/>
                </a:moveTo>
                <a:lnTo>
                  <a:pt x="123046" y="35531"/>
                </a:lnTo>
                <a:cubicBezTo>
                  <a:pt x="123103" y="35588"/>
                  <a:pt x="123122" y="35664"/>
                  <a:pt x="123122" y="35740"/>
                </a:cubicBezTo>
                <a:cubicBezTo>
                  <a:pt x="123236" y="35759"/>
                  <a:pt x="123293" y="35664"/>
                  <a:pt x="123312" y="35740"/>
                </a:cubicBezTo>
                <a:cubicBezTo>
                  <a:pt x="123522" y="35702"/>
                  <a:pt x="123255" y="35626"/>
                  <a:pt x="123312" y="35531"/>
                </a:cubicBezTo>
                <a:close/>
                <a:moveTo>
                  <a:pt x="105243" y="35531"/>
                </a:moveTo>
                <a:cubicBezTo>
                  <a:pt x="105014" y="35569"/>
                  <a:pt x="105243" y="35912"/>
                  <a:pt x="104919" y="35740"/>
                </a:cubicBezTo>
                <a:cubicBezTo>
                  <a:pt x="104938" y="36007"/>
                  <a:pt x="105376" y="35950"/>
                  <a:pt x="105718" y="35950"/>
                </a:cubicBezTo>
                <a:cubicBezTo>
                  <a:pt x="105699" y="35835"/>
                  <a:pt x="105604" y="35759"/>
                  <a:pt x="105642" y="35588"/>
                </a:cubicBezTo>
                <a:cubicBezTo>
                  <a:pt x="105509" y="35683"/>
                  <a:pt x="105566" y="35588"/>
                  <a:pt x="105376" y="35588"/>
                </a:cubicBezTo>
                <a:cubicBezTo>
                  <a:pt x="105414" y="35626"/>
                  <a:pt x="105452" y="35683"/>
                  <a:pt x="105452" y="35740"/>
                </a:cubicBezTo>
                <a:cubicBezTo>
                  <a:pt x="105319" y="35740"/>
                  <a:pt x="105319" y="35607"/>
                  <a:pt x="105243" y="35531"/>
                </a:cubicBezTo>
                <a:close/>
                <a:moveTo>
                  <a:pt x="75361" y="35588"/>
                </a:moveTo>
                <a:cubicBezTo>
                  <a:pt x="75418" y="35702"/>
                  <a:pt x="75741" y="35607"/>
                  <a:pt x="75893" y="35645"/>
                </a:cubicBezTo>
                <a:cubicBezTo>
                  <a:pt x="75779" y="35474"/>
                  <a:pt x="75570" y="35607"/>
                  <a:pt x="75361" y="35588"/>
                </a:cubicBezTo>
                <a:close/>
                <a:moveTo>
                  <a:pt x="106517" y="35645"/>
                </a:moveTo>
                <a:cubicBezTo>
                  <a:pt x="106498" y="35721"/>
                  <a:pt x="107012" y="35702"/>
                  <a:pt x="106650" y="35740"/>
                </a:cubicBezTo>
                <a:cubicBezTo>
                  <a:pt x="106745" y="35893"/>
                  <a:pt x="106859" y="35816"/>
                  <a:pt x="106973" y="35740"/>
                </a:cubicBezTo>
                <a:cubicBezTo>
                  <a:pt x="106916" y="35626"/>
                  <a:pt x="106631" y="35550"/>
                  <a:pt x="106517" y="35645"/>
                </a:cubicBezTo>
                <a:close/>
                <a:moveTo>
                  <a:pt x="106384" y="35588"/>
                </a:moveTo>
                <a:cubicBezTo>
                  <a:pt x="106118" y="35607"/>
                  <a:pt x="106289" y="35969"/>
                  <a:pt x="106517" y="35797"/>
                </a:cubicBezTo>
                <a:cubicBezTo>
                  <a:pt x="106479" y="35721"/>
                  <a:pt x="106308" y="35759"/>
                  <a:pt x="106384" y="35588"/>
                </a:cubicBezTo>
                <a:close/>
                <a:moveTo>
                  <a:pt x="77415" y="35702"/>
                </a:moveTo>
                <a:cubicBezTo>
                  <a:pt x="77700" y="35607"/>
                  <a:pt x="78290" y="35778"/>
                  <a:pt x="78556" y="35702"/>
                </a:cubicBezTo>
                <a:cubicBezTo>
                  <a:pt x="78157" y="35664"/>
                  <a:pt x="77662" y="35493"/>
                  <a:pt x="77415" y="35702"/>
                </a:cubicBezTo>
                <a:close/>
                <a:moveTo>
                  <a:pt x="107639" y="35893"/>
                </a:moveTo>
                <a:cubicBezTo>
                  <a:pt x="107658" y="35759"/>
                  <a:pt x="107753" y="35969"/>
                  <a:pt x="107905" y="35893"/>
                </a:cubicBezTo>
                <a:cubicBezTo>
                  <a:pt x="107886" y="35835"/>
                  <a:pt x="107925" y="35816"/>
                  <a:pt x="107982" y="35797"/>
                </a:cubicBezTo>
                <a:cubicBezTo>
                  <a:pt x="107772" y="35645"/>
                  <a:pt x="107487" y="35855"/>
                  <a:pt x="107183" y="35645"/>
                </a:cubicBezTo>
                <a:cubicBezTo>
                  <a:pt x="107126" y="35683"/>
                  <a:pt x="107012" y="35893"/>
                  <a:pt x="107240" y="35855"/>
                </a:cubicBezTo>
                <a:cubicBezTo>
                  <a:pt x="106954" y="35912"/>
                  <a:pt x="106783" y="35931"/>
                  <a:pt x="106308" y="35912"/>
                </a:cubicBezTo>
                <a:cubicBezTo>
                  <a:pt x="106954" y="36159"/>
                  <a:pt x="108115" y="36007"/>
                  <a:pt x="108895" y="36102"/>
                </a:cubicBezTo>
                <a:cubicBezTo>
                  <a:pt x="108552" y="36178"/>
                  <a:pt x="109104" y="36425"/>
                  <a:pt x="109028" y="36102"/>
                </a:cubicBezTo>
                <a:cubicBezTo>
                  <a:pt x="109237" y="36140"/>
                  <a:pt x="109503" y="36292"/>
                  <a:pt x="109636" y="36064"/>
                </a:cubicBezTo>
                <a:cubicBezTo>
                  <a:pt x="109256" y="36140"/>
                  <a:pt x="109275" y="35950"/>
                  <a:pt x="108761" y="36007"/>
                </a:cubicBezTo>
                <a:cubicBezTo>
                  <a:pt x="109104" y="35721"/>
                  <a:pt x="109522" y="36045"/>
                  <a:pt x="110036" y="35950"/>
                </a:cubicBezTo>
                <a:cubicBezTo>
                  <a:pt x="109674" y="35778"/>
                  <a:pt x="109123" y="35835"/>
                  <a:pt x="108761" y="35740"/>
                </a:cubicBezTo>
                <a:cubicBezTo>
                  <a:pt x="108609" y="35759"/>
                  <a:pt x="108609" y="35893"/>
                  <a:pt x="108704" y="35950"/>
                </a:cubicBezTo>
                <a:cubicBezTo>
                  <a:pt x="108476" y="36007"/>
                  <a:pt x="108476" y="35874"/>
                  <a:pt x="108495" y="35740"/>
                </a:cubicBezTo>
                <a:lnTo>
                  <a:pt x="108172" y="35740"/>
                </a:lnTo>
                <a:cubicBezTo>
                  <a:pt x="108248" y="35816"/>
                  <a:pt x="107905" y="36026"/>
                  <a:pt x="107639" y="35893"/>
                </a:cubicBezTo>
                <a:close/>
                <a:moveTo>
                  <a:pt x="112299" y="35950"/>
                </a:moveTo>
                <a:cubicBezTo>
                  <a:pt x="112318" y="36159"/>
                  <a:pt x="112813" y="36026"/>
                  <a:pt x="112832" y="36102"/>
                </a:cubicBezTo>
                <a:cubicBezTo>
                  <a:pt x="113060" y="35950"/>
                  <a:pt x="112375" y="36045"/>
                  <a:pt x="112299" y="35950"/>
                </a:cubicBezTo>
                <a:close/>
                <a:moveTo>
                  <a:pt x="111900" y="36577"/>
                </a:moveTo>
                <a:cubicBezTo>
                  <a:pt x="111900" y="36444"/>
                  <a:pt x="112014" y="36406"/>
                  <a:pt x="111900" y="36311"/>
                </a:cubicBezTo>
                <a:lnTo>
                  <a:pt x="112299" y="36311"/>
                </a:lnTo>
                <a:cubicBezTo>
                  <a:pt x="112071" y="36273"/>
                  <a:pt x="110949" y="36026"/>
                  <a:pt x="110892" y="36254"/>
                </a:cubicBezTo>
                <a:cubicBezTo>
                  <a:pt x="111196" y="36273"/>
                  <a:pt x="111538" y="36235"/>
                  <a:pt x="111767" y="36311"/>
                </a:cubicBezTo>
                <a:cubicBezTo>
                  <a:pt x="111386" y="36406"/>
                  <a:pt x="112071" y="36520"/>
                  <a:pt x="111691" y="36577"/>
                </a:cubicBezTo>
                <a:cubicBezTo>
                  <a:pt x="111729" y="36691"/>
                  <a:pt x="112052" y="36558"/>
                  <a:pt x="112033" y="36729"/>
                </a:cubicBezTo>
                <a:cubicBezTo>
                  <a:pt x="112071" y="36691"/>
                  <a:pt x="112166" y="36520"/>
                  <a:pt x="111900" y="36577"/>
                </a:cubicBezTo>
                <a:close/>
                <a:moveTo>
                  <a:pt x="107506" y="36216"/>
                </a:moveTo>
                <a:cubicBezTo>
                  <a:pt x="107449" y="36254"/>
                  <a:pt x="107354" y="36273"/>
                  <a:pt x="107240" y="36273"/>
                </a:cubicBezTo>
                <a:cubicBezTo>
                  <a:pt x="107202" y="36425"/>
                  <a:pt x="107411" y="36406"/>
                  <a:pt x="107449" y="36520"/>
                </a:cubicBezTo>
                <a:cubicBezTo>
                  <a:pt x="108020" y="36444"/>
                  <a:pt x="108685" y="36844"/>
                  <a:pt x="108971" y="36368"/>
                </a:cubicBezTo>
                <a:cubicBezTo>
                  <a:pt x="108248" y="36178"/>
                  <a:pt x="107753" y="36444"/>
                  <a:pt x="107506" y="36216"/>
                </a:cubicBezTo>
                <a:close/>
                <a:moveTo>
                  <a:pt x="103797" y="36273"/>
                </a:moveTo>
                <a:cubicBezTo>
                  <a:pt x="103873" y="36444"/>
                  <a:pt x="104006" y="36273"/>
                  <a:pt x="104177" y="36368"/>
                </a:cubicBezTo>
                <a:cubicBezTo>
                  <a:pt x="104196" y="36216"/>
                  <a:pt x="103835" y="36216"/>
                  <a:pt x="103797" y="36273"/>
                </a:cubicBezTo>
                <a:close/>
                <a:moveTo>
                  <a:pt x="119337" y="36311"/>
                </a:moveTo>
                <a:cubicBezTo>
                  <a:pt x="119280" y="36311"/>
                  <a:pt x="119261" y="36330"/>
                  <a:pt x="119261" y="36368"/>
                </a:cubicBezTo>
                <a:cubicBezTo>
                  <a:pt x="119147" y="36539"/>
                  <a:pt x="118823" y="36235"/>
                  <a:pt x="118861" y="36520"/>
                </a:cubicBezTo>
                <a:cubicBezTo>
                  <a:pt x="119299" y="36577"/>
                  <a:pt x="119622" y="36596"/>
                  <a:pt x="119927" y="36520"/>
                </a:cubicBezTo>
                <a:cubicBezTo>
                  <a:pt x="119794" y="36311"/>
                  <a:pt x="119356" y="36634"/>
                  <a:pt x="119337" y="36311"/>
                </a:cubicBezTo>
                <a:close/>
                <a:moveTo>
                  <a:pt x="121981" y="37034"/>
                </a:moveTo>
                <a:cubicBezTo>
                  <a:pt x="121943" y="36977"/>
                  <a:pt x="121315" y="36977"/>
                  <a:pt x="121258" y="36939"/>
                </a:cubicBezTo>
                <a:cubicBezTo>
                  <a:pt x="121144" y="36977"/>
                  <a:pt x="121087" y="37110"/>
                  <a:pt x="121182" y="37205"/>
                </a:cubicBezTo>
                <a:cubicBezTo>
                  <a:pt x="120649" y="37167"/>
                  <a:pt x="120345" y="37357"/>
                  <a:pt x="120136" y="36996"/>
                </a:cubicBezTo>
                <a:cubicBezTo>
                  <a:pt x="120231" y="37110"/>
                  <a:pt x="120288" y="37110"/>
                  <a:pt x="120402" y="36996"/>
                </a:cubicBezTo>
                <a:cubicBezTo>
                  <a:pt x="120554" y="36977"/>
                  <a:pt x="120364" y="37224"/>
                  <a:pt x="120592" y="37148"/>
                </a:cubicBezTo>
                <a:cubicBezTo>
                  <a:pt x="120516" y="36977"/>
                  <a:pt x="120554" y="36996"/>
                  <a:pt x="120726" y="36939"/>
                </a:cubicBezTo>
                <a:cubicBezTo>
                  <a:pt x="120041" y="36672"/>
                  <a:pt x="119622" y="36768"/>
                  <a:pt x="118995" y="36577"/>
                </a:cubicBezTo>
                <a:cubicBezTo>
                  <a:pt x="118881" y="36615"/>
                  <a:pt x="118766" y="36672"/>
                  <a:pt x="118804" y="36844"/>
                </a:cubicBezTo>
                <a:cubicBezTo>
                  <a:pt x="118747" y="36748"/>
                  <a:pt x="118633" y="36691"/>
                  <a:pt x="118595" y="36577"/>
                </a:cubicBezTo>
                <a:cubicBezTo>
                  <a:pt x="118462" y="36806"/>
                  <a:pt x="118253" y="36577"/>
                  <a:pt x="118063" y="36520"/>
                </a:cubicBezTo>
                <a:cubicBezTo>
                  <a:pt x="118082" y="36463"/>
                  <a:pt x="118196" y="36482"/>
                  <a:pt x="118272" y="36463"/>
                </a:cubicBezTo>
                <a:cubicBezTo>
                  <a:pt x="118424" y="36444"/>
                  <a:pt x="118234" y="36710"/>
                  <a:pt x="118462" y="36634"/>
                </a:cubicBezTo>
                <a:cubicBezTo>
                  <a:pt x="118234" y="36368"/>
                  <a:pt x="118652" y="36615"/>
                  <a:pt x="118804" y="36463"/>
                </a:cubicBezTo>
                <a:cubicBezTo>
                  <a:pt x="118633" y="36368"/>
                  <a:pt x="117815" y="36197"/>
                  <a:pt x="117815" y="36463"/>
                </a:cubicBezTo>
                <a:cubicBezTo>
                  <a:pt x="117929" y="36406"/>
                  <a:pt x="117968" y="36425"/>
                  <a:pt x="117948" y="36577"/>
                </a:cubicBezTo>
                <a:cubicBezTo>
                  <a:pt x="117568" y="36729"/>
                  <a:pt x="116959" y="36254"/>
                  <a:pt x="116750" y="36634"/>
                </a:cubicBezTo>
                <a:lnTo>
                  <a:pt x="117074" y="36634"/>
                </a:lnTo>
                <a:cubicBezTo>
                  <a:pt x="117055" y="36672"/>
                  <a:pt x="116826" y="36806"/>
                  <a:pt x="116807" y="36672"/>
                </a:cubicBezTo>
                <a:cubicBezTo>
                  <a:pt x="116693" y="36729"/>
                  <a:pt x="116731" y="36901"/>
                  <a:pt x="116674" y="36996"/>
                </a:cubicBezTo>
                <a:cubicBezTo>
                  <a:pt x="116883" y="36977"/>
                  <a:pt x="116845" y="36768"/>
                  <a:pt x="117016" y="36729"/>
                </a:cubicBezTo>
                <a:cubicBezTo>
                  <a:pt x="117150" y="36748"/>
                  <a:pt x="116921" y="36863"/>
                  <a:pt x="117074" y="36939"/>
                </a:cubicBezTo>
                <a:cubicBezTo>
                  <a:pt x="117055" y="37015"/>
                  <a:pt x="116959" y="36882"/>
                  <a:pt x="116940" y="36996"/>
                </a:cubicBezTo>
                <a:cubicBezTo>
                  <a:pt x="116959" y="37224"/>
                  <a:pt x="117283" y="37034"/>
                  <a:pt x="117340" y="37148"/>
                </a:cubicBezTo>
                <a:cubicBezTo>
                  <a:pt x="117511" y="37034"/>
                  <a:pt x="117207" y="36863"/>
                  <a:pt x="117207" y="36729"/>
                </a:cubicBezTo>
                <a:cubicBezTo>
                  <a:pt x="117359" y="36634"/>
                  <a:pt x="117492" y="36958"/>
                  <a:pt x="117606" y="36672"/>
                </a:cubicBezTo>
                <a:cubicBezTo>
                  <a:pt x="117701" y="36691"/>
                  <a:pt x="117663" y="36806"/>
                  <a:pt x="117682" y="36882"/>
                </a:cubicBezTo>
                <a:cubicBezTo>
                  <a:pt x="117777" y="36882"/>
                  <a:pt x="117929" y="36863"/>
                  <a:pt x="117948" y="36939"/>
                </a:cubicBezTo>
                <a:cubicBezTo>
                  <a:pt x="118101" y="36920"/>
                  <a:pt x="117872" y="36806"/>
                  <a:pt x="117872" y="36729"/>
                </a:cubicBezTo>
                <a:cubicBezTo>
                  <a:pt x="117929" y="36768"/>
                  <a:pt x="117987" y="36787"/>
                  <a:pt x="118006" y="36729"/>
                </a:cubicBezTo>
                <a:cubicBezTo>
                  <a:pt x="118158" y="36710"/>
                  <a:pt x="118044" y="36920"/>
                  <a:pt x="118082" y="36996"/>
                </a:cubicBezTo>
                <a:cubicBezTo>
                  <a:pt x="118120" y="37129"/>
                  <a:pt x="117758" y="36958"/>
                  <a:pt x="117815" y="37091"/>
                </a:cubicBezTo>
                <a:cubicBezTo>
                  <a:pt x="117758" y="37338"/>
                  <a:pt x="118310" y="37091"/>
                  <a:pt x="118272" y="37186"/>
                </a:cubicBezTo>
                <a:cubicBezTo>
                  <a:pt x="118310" y="37072"/>
                  <a:pt x="118253" y="37072"/>
                  <a:pt x="118272" y="36939"/>
                </a:cubicBezTo>
                <a:cubicBezTo>
                  <a:pt x="118424" y="37034"/>
                  <a:pt x="118500" y="37148"/>
                  <a:pt x="118671" y="36996"/>
                </a:cubicBezTo>
                <a:cubicBezTo>
                  <a:pt x="118690" y="37129"/>
                  <a:pt x="118576" y="37148"/>
                  <a:pt x="118405" y="37148"/>
                </a:cubicBezTo>
                <a:cubicBezTo>
                  <a:pt x="118443" y="37262"/>
                  <a:pt x="118842" y="37110"/>
                  <a:pt x="118804" y="37300"/>
                </a:cubicBezTo>
                <a:cubicBezTo>
                  <a:pt x="120554" y="37148"/>
                  <a:pt x="123008" y="37566"/>
                  <a:pt x="124720" y="37509"/>
                </a:cubicBezTo>
                <a:cubicBezTo>
                  <a:pt x="124435" y="37395"/>
                  <a:pt x="124016" y="37338"/>
                  <a:pt x="123655" y="37395"/>
                </a:cubicBezTo>
                <a:cubicBezTo>
                  <a:pt x="123617" y="37414"/>
                  <a:pt x="123579" y="37110"/>
                  <a:pt x="123522" y="37357"/>
                </a:cubicBezTo>
                <a:cubicBezTo>
                  <a:pt x="123331" y="37262"/>
                  <a:pt x="123484" y="37186"/>
                  <a:pt x="123388" y="37091"/>
                </a:cubicBezTo>
                <a:cubicBezTo>
                  <a:pt x="123274" y="37053"/>
                  <a:pt x="122989" y="37148"/>
                  <a:pt x="122989" y="37034"/>
                </a:cubicBezTo>
                <a:cubicBezTo>
                  <a:pt x="122951" y="37262"/>
                  <a:pt x="122913" y="37053"/>
                  <a:pt x="122780" y="37243"/>
                </a:cubicBezTo>
                <a:cubicBezTo>
                  <a:pt x="123008" y="37281"/>
                  <a:pt x="123103" y="37205"/>
                  <a:pt x="123255" y="37186"/>
                </a:cubicBezTo>
                <a:cubicBezTo>
                  <a:pt x="123122" y="37357"/>
                  <a:pt x="122590" y="37376"/>
                  <a:pt x="122456" y="37186"/>
                </a:cubicBezTo>
                <a:cubicBezTo>
                  <a:pt x="122361" y="37319"/>
                  <a:pt x="122152" y="37357"/>
                  <a:pt x="121981" y="37300"/>
                </a:cubicBezTo>
                <a:cubicBezTo>
                  <a:pt x="121962" y="37281"/>
                  <a:pt x="121905" y="37129"/>
                  <a:pt x="121924" y="37148"/>
                </a:cubicBezTo>
                <a:cubicBezTo>
                  <a:pt x="121791" y="37129"/>
                  <a:pt x="121658" y="37471"/>
                  <a:pt x="121715" y="37148"/>
                </a:cubicBezTo>
                <a:cubicBezTo>
                  <a:pt x="121562" y="37129"/>
                  <a:pt x="121658" y="37281"/>
                  <a:pt x="121524" y="37300"/>
                </a:cubicBezTo>
                <a:cubicBezTo>
                  <a:pt x="121372" y="37281"/>
                  <a:pt x="121600" y="37167"/>
                  <a:pt x="121524" y="37034"/>
                </a:cubicBezTo>
                <a:cubicBezTo>
                  <a:pt x="121620" y="37110"/>
                  <a:pt x="121905" y="37110"/>
                  <a:pt x="121981" y="37034"/>
                </a:cubicBezTo>
                <a:close/>
                <a:moveTo>
                  <a:pt x="120726" y="37148"/>
                </a:moveTo>
                <a:cubicBezTo>
                  <a:pt x="120783" y="37015"/>
                  <a:pt x="121049" y="37053"/>
                  <a:pt x="121049" y="36882"/>
                </a:cubicBezTo>
                <a:lnTo>
                  <a:pt x="120783" y="36882"/>
                </a:lnTo>
                <a:cubicBezTo>
                  <a:pt x="120745" y="36939"/>
                  <a:pt x="120707" y="37015"/>
                  <a:pt x="120726" y="37148"/>
                </a:cubicBezTo>
                <a:close/>
                <a:moveTo>
                  <a:pt x="113345" y="36368"/>
                </a:moveTo>
                <a:cubicBezTo>
                  <a:pt x="113364" y="36482"/>
                  <a:pt x="113536" y="36463"/>
                  <a:pt x="113555" y="36577"/>
                </a:cubicBezTo>
                <a:cubicBezTo>
                  <a:pt x="113612" y="36501"/>
                  <a:pt x="113897" y="36368"/>
                  <a:pt x="113878" y="36634"/>
                </a:cubicBezTo>
                <a:cubicBezTo>
                  <a:pt x="114220" y="36273"/>
                  <a:pt x="114829" y="36787"/>
                  <a:pt x="115209" y="36425"/>
                </a:cubicBezTo>
                <a:cubicBezTo>
                  <a:pt x="114810" y="36539"/>
                  <a:pt x="113935" y="36330"/>
                  <a:pt x="113345" y="36368"/>
                </a:cubicBezTo>
                <a:close/>
                <a:moveTo>
                  <a:pt x="131548" y="36425"/>
                </a:moveTo>
                <a:cubicBezTo>
                  <a:pt x="131758" y="36672"/>
                  <a:pt x="132005" y="36482"/>
                  <a:pt x="132271" y="36577"/>
                </a:cubicBezTo>
                <a:cubicBezTo>
                  <a:pt x="132119" y="36387"/>
                  <a:pt x="131834" y="36558"/>
                  <a:pt x="131548" y="36425"/>
                </a:cubicBezTo>
                <a:close/>
                <a:moveTo>
                  <a:pt x="115286" y="36482"/>
                </a:moveTo>
                <a:cubicBezTo>
                  <a:pt x="115457" y="36710"/>
                  <a:pt x="115742" y="36520"/>
                  <a:pt x="116065" y="36634"/>
                </a:cubicBezTo>
                <a:cubicBezTo>
                  <a:pt x="116046" y="36425"/>
                  <a:pt x="115533" y="36425"/>
                  <a:pt x="115286" y="36482"/>
                </a:cubicBezTo>
                <a:close/>
                <a:moveTo>
                  <a:pt x="112623" y="36482"/>
                </a:moveTo>
                <a:cubicBezTo>
                  <a:pt x="112604" y="36406"/>
                  <a:pt x="112451" y="36425"/>
                  <a:pt x="112356" y="36425"/>
                </a:cubicBezTo>
                <a:cubicBezTo>
                  <a:pt x="112337" y="36577"/>
                  <a:pt x="112509" y="36577"/>
                  <a:pt x="112490" y="36729"/>
                </a:cubicBezTo>
                <a:cubicBezTo>
                  <a:pt x="112661" y="36729"/>
                  <a:pt x="112509" y="36558"/>
                  <a:pt x="112490" y="36520"/>
                </a:cubicBezTo>
                <a:cubicBezTo>
                  <a:pt x="112490" y="36482"/>
                  <a:pt x="112566" y="36482"/>
                  <a:pt x="112623" y="36463"/>
                </a:cubicBezTo>
                <a:close/>
                <a:moveTo>
                  <a:pt x="120003" y="36520"/>
                </a:moveTo>
                <a:cubicBezTo>
                  <a:pt x="120497" y="36672"/>
                  <a:pt x="121011" y="36710"/>
                  <a:pt x="121524" y="36672"/>
                </a:cubicBezTo>
                <a:cubicBezTo>
                  <a:pt x="121163" y="36482"/>
                  <a:pt x="120745" y="36596"/>
                  <a:pt x="120003" y="36520"/>
                </a:cubicBezTo>
                <a:close/>
                <a:moveTo>
                  <a:pt x="114886" y="36577"/>
                </a:moveTo>
                <a:cubicBezTo>
                  <a:pt x="114886" y="36863"/>
                  <a:pt x="115152" y="36729"/>
                  <a:pt x="115419" y="36729"/>
                </a:cubicBezTo>
                <a:cubicBezTo>
                  <a:pt x="115190" y="36615"/>
                  <a:pt x="115114" y="36596"/>
                  <a:pt x="114886" y="36577"/>
                </a:cubicBezTo>
                <a:close/>
                <a:moveTo>
                  <a:pt x="116142" y="36691"/>
                </a:moveTo>
                <a:lnTo>
                  <a:pt x="115875" y="36691"/>
                </a:lnTo>
                <a:cubicBezTo>
                  <a:pt x="115875" y="36768"/>
                  <a:pt x="115951" y="36787"/>
                  <a:pt x="115951" y="36882"/>
                </a:cubicBezTo>
                <a:cubicBezTo>
                  <a:pt x="116065" y="36768"/>
                  <a:pt x="116180" y="36748"/>
                  <a:pt x="116084" y="36939"/>
                </a:cubicBezTo>
                <a:cubicBezTo>
                  <a:pt x="116351" y="36958"/>
                  <a:pt x="116122" y="36768"/>
                  <a:pt x="116142" y="36691"/>
                </a:cubicBezTo>
                <a:close/>
                <a:moveTo>
                  <a:pt x="100335" y="36691"/>
                </a:moveTo>
                <a:cubicBezTo>
                  <a:pt x="100278" y="36768"/>
                  <a:pt x="100012" y="36672"/>
                  <a:pt x="100069" y="36844"/>
                </a:cubicBezTo>
                <a:cubicBezTo>
                  <a:pt x="100202" y="36863"/>
                  <a:pt x="100354" y="36672"/>
                  <a:pt x="100335" y="36882"/>
                </a:cubicBezTo>
                <a:cubicBezTo>
                  <a:pt x="100506" y="36882"/>
                  <a:pt x="100354" y="36710"/>
                  <a:pt x="100335" y="36691"/>
                </a:cubicBezTo>
                <a:close/>
                <a:moveTo>
                  <a:pt x="100601" y="36729"/>
                </a:moveTo>
                <a:cubicBezTo>
                  <a:pt x="100506" y="36939"/>
                  <a:pt x="101286" y="36901"/>
                  <a:pt x="101591" y="36844"/>
                </a:cubicBezTo>
                <a:cubicBezTo>
                  <a:pt x="101343" y="36653"/>
                  <a:pt x="100925" y="36901"/>
                  <a:pt x="100601" y="36729"/>
                </a:cubicBezTo>
                <a:close/>
                <a:moveTo>
                  <a:pt x="116484" y="36787"/>
                </a:moveTo>
                <a:cubicBezTo>
                  <a:pt x="116370" y="36825"/>
                  <a:pt x="116256" y="36863"/>
                  <a:pt x="116275" y="36996"/>
                </a:cubicBezTo>
                <a:lnTo>
                  <a:pt x="116617" y="36996"/>
                </a:lnTo>
                <a:cubicBezTo>
                  <a:pt x="116579" y="36920"/>
                  <a:pt x="116503" y="36863"/>
                  <a:pt x="116484" y="36787"/>
                </a:cubicBezTo>
                <a:close/>
                <a:moveTo>
                  <a:pt x="122590" y="37262"/>
                </a:moveTo>
                <a:cubicBezTo>
                  <a:pt x="122837" y="37338"/>
                  <a:pt x="122609" y="37015"/>
                  <a:pt x="122856" y="37091"/>
                </a:cubicBezTo>
                <a:cubicBezTo>
                  <a:pt x="122799" y="36901"/>
                  <a:pt x="122533" y="37072"/>
                  <a:pt x="122590" y="37262"/>
                </a:cubicBezTo>
                <a:close/>
                <a:moveTo>
                  <a:pt x="110625" y="37053"/>
                </a:moveTo>
                <a:cubicBezTo>
                  <a:pt x="110835" y="37167"/>
                  <a:pt x="110930" y="37053"/>
                  <a:pt x="110759" y="37262"/>
                </a:cubicBezTo>
                <a:cubicBezTo>
                  <a:pt x="110816" y="37205"/>
                  <a:pt x="110949" y="37224"/>
                  <a:pt x="110968" y="37148"/>
                </a:cubicBezTo>
                <a:cubicBezTo>
                  <a:pt x="111063" y="37167"/>
                  <a:pt x="111025" y="37281"/>
                  <a:pt x="111025" y="37357"/>
                </a:cubicBezTo>
                <a:cubicBezTo>
                  <a:pt x="111843" y="37338"/>
                  <a:pt x="112413" y="37452"/>
                  <a:pt x="113022" y="37452"/>
                </a:cubicBezTo>
                <a:cubicBezTo>
                  <a:pt x="112946" y="37110"/>
                  <a:pt x="113364" y="37452"/>
                  <a:pt x="113364" y="37148"/>
                </a:cubicBezTo>
                <a:cubicBezTo>
                  <a:pt x="112071" y="37091"/>
                  <a:pt x="111881" y="37072"/>
                  <a:pt x="110625" y="37053"/>
                </a:cubicBezTo>
                <a:close/>
                <a:moveTo>
                  <a:pt x="117397" y="37566"/>
                </a:moveTo>
                <a:cubicBezTo>
                  <a:pt x="117454" y="37414"/>
                  <a:pt x="117549" y="37604"/>
                  <a:pt x="117663" y="37566"/>
                </a:cubicBezTo>
                <a:cubicBezTo>
                  <a:pt x="117644" y="37604"/>
                  <a:pt x="117606" y="37642"/>
                  <a:pt x="117606" y="37719"/>
                </a:cubicBezTo>
                <a:cubicBezTo>
                  <a:pt x="117834" y="37795"/>
                  <a:pt x="117644" y="37547"/>
                  <a:pt x="117796" y="37566"/>
                </a:cubicBezTo>
                <a:cubicBezTo>
                  <a:pt x="117891" y="37585"/>
                  <a:pt x="117853" y="37700"/>
                  <a:pt x="117872" y="37776"/>
                </a:cubicBezTo>
                <a:cubicBezTo>
                  <a:pt x="117891" y="37566"/>
                  <a:pt x="118310" y="37642"/>
                  <a:pt x="118405" y="37509"/>
                </a:cubicBezTo>
                <a:cubicBezTo>
                  <a:pt x="118557" y="37623"/>
                  <a:pt x="118804" y="37642"/>
                  <a:pt x="118938" y="37776"/>
                </a:cubicBezTo>
                <a:cubicBezTo>
                  <a:pt x="118804" y="37681"/>
                  <a:pt x="118995" y="37642"/>
                  <a:pt x="118938" y="37452"/>
                </a:cubicBezTo>
                <a:cubicBezTo>
                  <a:pt x="118728" y="37319"/>
                  <a:pt x="118538" y="37490"/>
                  <a:pt x="118405" y="37300"/>
                </a:cubicBezTo>
                <a:cubicBezTo>
                  <a:pt x="118310" y="37319"/>
                  <a:pt x="118386" y="37452"/>
                  <a:pt x="118272" y="37452"/>
                </a:cubicBezTo>
                <a:cubicBezTo>
                  <a:pt x="118082" y="37452"/>
                  <a:pt x="118253" y="37300"/>
                  <a:pt x="117872" y="37357"/>
                </a:cubicBezTo>
                <a:cubicBezTo>
                  <a:pt x="117853" y="37433"/>
                  <a:pt x="117929" y="37452"/>
                  <a:pt x="117929" y="37509"/>
                </a:cubicBezTo>
                <a:cubicBezTo>
                  <a:pt x="117245" y="37319"/>
                  <a:pt x="116332" y="37357"/>
                  <a:pt x="115609" y="37300"/>
                </a:cubicBezTo>
                <a:cubicBezTo>
                  <a:pt x="116218" y="37585"/>
                  <a:pt x="116636" y="37376"/>
                  <a:pt x="117397" y="37566"/>
                </a:cubicBezTo>
                <a:cubicBezTo>
                  <a:pt x="116788" y="37700"/>
                  <a:pt x="116084" y="37452"/>
                  <a:pt x="115152" y="37509"/>
                </a:cubicBezTo>
                <a:cubicBezTo>
                  <a:pt x="115229" y="37376"/>
                  <a:pt x="115209" y="37357"/>
                  <a:pt x="115419" y="37414"/>
                </a:cubicBezTo>
                <a:cubicBezTo>
                  <a:pt x="115400" y="37262"/>
                  <a:pt x="114620" y="37224"/>
                  <a:pt x="114620" y="37414"/>
                </a:cubicBezTo>
                <a:cubicBezTo>
                  <a:pt x="114753" y="37395"/>
                  <a:pt x="114905" y="37338"/>
                  <a:pt x="115076" y="37414"/>
                </a:cubicBezTo>
                <a:cubicBezTo>
                  <a:pt x="114487" y="37509"/>
                  <a:pt x="114163" y="37433"/>
                  <a:pt x="113612" y="37414"/>
                </a:cubicBezTo>
                <a:cubicBezTo>
                  <a:pt x="114924" y="37642"/>
                  <a:pt x="115989" y="37642"/>
                  <a:pt x="117473" y="37661"/>
                </a:cubicBezTo>
                <a:cubicBezTo>
                  <a:pt x="117473" y="37604"/>
                  <a:pt x="117454" y="37585"/>
                  <a:pt x="117397" y="37566"/>
                </a:cubicBezTo>
                <a:close/>
                <a:moveTo>
                  <a:pt x="125100" y="37452"/>
                </a:moveTo>
                <a:cubicBezTo>
                  <a:pt x="125119" y="37604"/>
                  <a:pt x="125633" y="37700"/>
                  <a:pt x="125576" y="37452"/>
                </a:cubicBezTo>
                <a:cubicBezTo>
                  <a:pt x="125519" y="37490"/>
                  <a:pt x="125462" y="37509"/>
                  <a:pt x="125443" y="37566"/>
                </a:cubicBezTo>
                <a:cubicBezTo>
                  <a:pt x="125310" y="37433"/>
                  <a:pt x="125329" y="37509"/>
                  <a:pt x="125100" y="37452"/>
                </a:cubicBezTo>
                <a:close/>
                <a:moveTo>
                  <a:pt x="130084" y="37719"/>
                </a:moveTo>
                <a:cubicBezTo>
                  <a:pt x="130141" y="37852"/>
                  <a:pt x="130350" y="37700"/>
                  <a:pt x="130293" y="37566"/>
                </a:cubicBezTo>
                <a:cubicBezTo>
                  <a:pt x="130160" y="37642"/>
                  <a:pt x="130198" y="37566"/>
                  <a:pt x="130027" y="37566"/>
                </a:cubicBezTo>
                <a:cubicBezTo>
                  <a:pt x="129989" y="37642"/>
                  <a:pt x="130274" y="37700"/>
                  <a:pt x="130084" y="37719"/>
                </a:cubicBezTo>
                <a:close/>
                <a:moveTo>
                  <a:pt x="129951" y="37509"/>
                </a:moveTo>
                <a:cubicBezTo>
                  <a:pt x="129798" y="37490"/>
                  <a:pt x="129703" y="37528"/>
                  <a:pt x="129627" y="37566"/>
                </a:cubicBezTo>
                <a:cubicBezTo>
                  <a:pt x="129703" y="37604"/>
                  <a:pt x="129646" y="37757"/>
                  <a:pt x="129817" y="37719"/>
                </a:cubicBezTo>
                <a:cubicBezTo>
                  <a:pt x="129779" y="37681"/>
                  <a:pt x="129760" y="37642"/>
                  <a:pt x="129760" y="37566"/>
                </a:cubicBezTo>
                <a:cubicBezTo>
                  <a:pt x="129894" y="37585"/>
                  <a:pt x="129894" y="37700"/>
                  <a:pt x="129951" y="37776"/>
                </a:cubicBezTo>
                <a:cubicBezTo>
                  <a:pt x="130217" y="37700"/>
                  <a:pt x="129932" y="37661"/>
                  <a:pt x="129951" y="37509"/>
                </a:cubicBezTo>
                <a:close/>
                <a:moveTo>
                  <a:pt x="130483" y="37566"/>
                </a:moveTo>
                <a:cubicBezTo>
                  <a:pt x="130521" y="37604"/>
                  <a:pt x="130559" y="37642"/>
                  <a:pt x="130559" y="37719"/>
                </a:cubicBezTo>
                <a:cubicBezTo>
                  <a:pt x="130407" y="37738"/>
                  <a:pt x="130426" y="37642"/>
                  <a:pt x="130426" y="37566"/>
                </a:cubicBezTo>
                <a:cubicBezTo>
                  <a:pt x="130331" y="37585"/>
                  <a:pt x="130369" y="37700"/>
                  <a:pt x="130350" y="37776"/>
                </a:cubicBezTo>
                <a:cubicBezTo>
                  <a:pt x="130692" y="37795"/>
                  <a:pt x="131130" y="37871"/>
                  <a:pt x="131491" y="37833"/>
                </a:cubicBezTo>
                <a:cubicBezTo>
                  <a:pt x="131016" y="37776"/>
                  <a:pt x="131035" y="37642"/>
                  <a:pt x="130616" y="37719"/>
                </a:cubicBezTo>
                <a:cubicBezTo>
                  <a:pt x="130807" y="37642"/>
                  <a:pt x="130692" y="37585"/>
                  <a:pt x="130483" y="37566"/>
                </a:cubicBezTo>
                <a:close/>
                <a:moveTo>
                  <a:pt x="131948" y="37719"/>
                </a:moveTo>
                <a:cubicBezTo>
                  <a:pt x="131872" y="37738"/>
                  <a:pt x="131910" y="37776"/>
                  <a:pt x="131948" y="37776"/>
                </a:cubicBezTo>
                <a:cubicBezTo>
                  <a:pt x="132005" y="37909"/>
                  <a:pt x="131567" y="37795"/>
                  <a:pt x="131815" y="37776"/>
                </a:cubicBezTo>
                <a:cubicBezTo>
                  <a:pt x="131777" y="37700"/>
                  <a:pt x="131720" y="37795"/>
                  <a:pt x="131605" y="37776"/>
                </a:cubicBezTo>
                <a:cubicBezTo>
                  <a:pt x="131663" y="38004"/>
                  <a:pt x="131758" y="37852"/>
                  <a:pt x="132005" y="37928"/>
                </a:cubicBezTo>
                <a:cubicBezTo>
                  <a:pt x="132043" y="37814"/>
                  <a:pt x="131967" y="37795"/>
                  <a:pt x="131948" y="37719"/>
                </a:cubicBezTo>
                <a:close/>
                <a:moveTo>
                  <a:pt x="133203" y="37833"/>
                </a:moveTo>
                <a:cubicBezTo>
                  <a:pt x="133089" y="37852"/>
                  <a:pt x="133051" y="37928"/>
                  <a:pt x="132880" y="37928"/>
                </a:cubicBezTo>
                <a:cubicBezTo>
                  <a:pt x="132975" y="38004"/>
                  <a:pt x="133165" y="38004"/>
                  <a:pt x="133336" y="38023"/>
                </a:cubicBezTo>
                <a:cubicBezTo>
                  <a:pt x="133317" y="37947"/>
                  <a:pt x="133241" y="37890"/>
                  <a:pt x="133203" y="37814"/>
                </a:cubicBezTo>
                <a:close/>
                <a:moveTo>
                  <a:pt x="132671" y="37871"/>
                </a:moveTo>
                <a:cubicBezTo>
                  <a:pt x="132671" y="37814"/>
                  <a:pt x="132614" y="37852"/>
                  <a:pt x="132614" y="37871"/>
                </a:cubicBezTo>
                <a:cubicBezTo>
                  <a:pt x="132062" y="37814"/>
                  <a:pt x="132195" y="37966"/>
                  <a:pt x="132747" y="37985"/>
                </a:cubicBezTo>
                <a:cubicBezTo>
                  <a:pt x="132747" y="37928"/>
                  <a:pt x="132671" y="37947"/>
                  <a:pt x="132614" y="37928"/>
                </a:cubicBezTo>
                <a:cubicBezTo>
                  <a:pt x="132595" y="37890"/>
                  <a:pt x="132633" y="37871"/>
                  <a:pt x="132671" y="37871"/>
                </a:cubicBezTo>
                <a:close/>
                <a:moveTo>
                  <a:pt x="133412" y="37985"/>
                </a:moveTo>
                <a:cubicBezTo>
                  <a:pt x="133431" y="38099"/>
                  <a:pt x="133736" y="38004"/>
                  <a:pt x="133869" y="38023"/>
                </a:cubicBezTo>
                <a:cubicBezTo>
                  <a:pt x="133736" y="37833"/>
                  <a:pt x="133622" y="37909"/>
                  <a:pt x="133412" y="37985"/>
                </a:cubicBezTo>
                <a:close/>
                <a:moveTo>
                  <a:pt x="133945" y="37928"/>
                </a:moveTo>
                <a:cubicBezTo>
                  <a:pt x="133850" y="38118"/>
                  <a:pt x="134116" y="38023"/>
                  <a:pt x="134078" y="38194"/>
                </a:cubicBezTo>
                <a:cubicBezTo>
                  <a:pt x="134154" y="38137"/>
                  <a:pt x="134192" y="38042"/>
                  <a:pt x="134344" y="38023"/>
                </a:cubicBezTo>
                <a:cubicBezTo>
                  <a:pt x="134268" y="37947"/>
                  <a:pt x="134135" y="37909"/>
                  <a:pt x="133945" y="37928"/>
                </a:cubicBezTo>
                <a:close/>
                <a:moveTo>
                  <a:pt x="134858" y="37985"/>
                </a:moveTo>
                <a:cubicBezTo>
                  <a:pt x="134877" y="38194"/>
                  <a:pt x="135391" y="38023"/>
                  <a:pt x="135524" y="38137"/>
                </a:cubicBezTo>
                <a:cubicBezTo>
                  <a:pt x="135448" y="37966"/>
                  <a:pt x="135067" y="38042"/>
                  <a:pt x="134858" y="37985"/>
                </a:cubicBezTo>
                <a:close/>
                <a:moveTo>
                  <a:pt x="135733" y="38194"/>
                </a:moveTo>
                <a:cubicBezTo>
                  <a:pt x="136266" y="38213"/>
                  <a:pt x="136779" y="38232"/>
                  <a:pt x="137255" y="38289"/>
                </a:cubicBezTo>
                <a:cubicBezTo>
                  <a:pt x="136855" y="38156"/>
                  <a:pt x="136132" y="38004"/>
                  <a:pt x="135733" y="38194"/>
                </a:cubicBezTo>
                <a:close/>
                <a:moveTo>
                  <a:pt x="137787" y="38232"/>
                </a:moveTo>
                <a:cubicBezTo>
                  <a:pt x="137654" y="38270"/>
                  <a:pt x="137350" y="38175"/>
                  <a:pt x="137331" y="38289"/>
                </a:cubicBezTo>
                <a:cubicBezTo>
                  <a:pt x="137388" y="38460"/>
                  <a:pt x="137806" y="38175"/>
                  <a:pt x="137787" y="38555"/>
                </a:cubicBezTo>
                <a:cubicBezTo>
                  <a:pt x="137939" y="38536"/>
                  <a:pt x="137844" y="38270"/>
                  <a:pt x="137787" y="38232"/>
                </a:cubicBezTo>
                <a:close/>
                <a:moveTo>
                  <a:pt x="104444" y="25526"/>
                </a:moveTo>
                <a:cubicBezTo>
                  <a:pt x="104444" y="25564"/>
                  <a:pt x="104482" y="25564"/>
                  <a:pt x="104520" y="25564"/>
                </a:cubicBezTo>
                <a:lnTo>
                  <a:pt x="104653" y="25564"/>
                </a:lnTo>
                <a:lnTo>
                  <a:pt x="104653" y="25260"/>
                </a:lnTo>
                <a:lnTo>
                  <a:pt x="104444" y="25260"/>
                </a:lnTo>
                <a:cubicBezTo>
                  <a:pt x="104444" y="25317"/>
                  <a:pt x="104520" y="25298"/>
                  <a:pt x="104577" y="25317"/>
                </a:cubicBezTo>
                <a:cubicBezTo>
                  <a:pt x="104368" y="25374"/>
                  <a:pt x="104596" y="25450"/>
                  <a:pt x="104444" y="25526"/>
                </a:cubicBezTo>
                <a:close/>
                <a:moveTo>
                  <a:pt x="105965" y="25374"/>
                </a:moveTo>
                <a:cubicBezTo>
                  <a:pt x="105889" y="25184"/>
                  <a:pt x="105528" y="25469"/>
                  <a:pt x="105509" y="25317"/>
                </a:cubicBezTo>
                <a:cubicBezTo>
                  <a:pt x="105300" y="25488"/>
                  <a:pt x="105832" y="25374"/>
                  <a:pt x="105965" y="25374"/>
                </a:cubicBezTo>
                <a:close/>
                <a:moveTo>
                  <a:pt x="109161" y="25983"/>
                </a:moveTo>
                <a:cubicBezTo>
                  <a:pt x="109047" y="26021"/>
                  <a:pt x="108780" y="25926"/>
                  <a:pt x="108761" y="26040"/>
                </a:cubicBezTo>
                <a:cubicBezTo>
                  <a:pt x="108666" y="26192"/>
                  <a:pt x="109218" y="26116"/>
                  <a:pt x="109161" y="25983"/>
                </a:cubicBezTo>
                <a:close/>
                <a:moveTo>
                  <a:pt x="114677" y="26135"/>
                </a:moveTo>
                <a:cubicBezTo>
                  <a:pt x="114677" y="26021"/>
                  <a:pt x="114392" y="26116"/>
                  <a:pt x="114277" y="26097"/>
                </a:cubicBezTo>
                <a:cubicBezTo>
                  <a:pt x="114277" y="26230"/>
                  <a:pt x="114582" y="26211"/>
                  <a:pt x="114677" y="26135"/>
                </a:cubicBezTo>
                <a:close/>
                <a:moveTo>
                  <a:pt x="118919" y="26648"/>
                </a:moveTo>
                <a:cubicBezTo>
                  <a:pt x="119052" y="26648"/>
                  <a:pt x="119071" y="26572"/>
                  <a:pt x="119052" y="26458"/>
                </a:cubicBezTo>
                <a:lnTo>
                  <a:pt x="118785" y="26458"/>
                </a:lnTo>
                <a:cubicBezTo>
                  <a:pt x="118785" y="26553"/>
                  <a:pt x="118976" y="26515"/>
                  <a:pt x="118919" y="26648"/>
                </a:cubicBezTo>
                <a:close/>
                <a:moveTo>
                  <a:pt x="116065" y="26706"/>
                </a:moveTo>
                <a:cubicBezTo>
                  <a:pt x="116084" y="26801"/>
                  <a:pt x="116008" y="26972"/>
                  <a:pt x="116199" y="26915"/>
                </a:cubicBezTo>
                <a:cubicBezTo>
                  <a:pt x="116161" y="26877"/>
                  <a:pt x="116142" y="26839"/>
                  <a:pt x="116142" y="26763"/>
                </a:cubicBezTo>
                <a:cubicBezTo>
                  <a:pt x="116332" y="26782"/>
                  <a:pt x="116484" y="26839"/>
                  <a:pt x="116674" y="26858"/>
                </a:cubicBezTo>
                <a:cubicBezTo>
                  <a:pt x="116541" y="26648"/>
                  <a:pt x="116389" y="26763"/>
                  <a:pt x="116065" y="26706"/>
                </a:cubicBezTo>
                <a:close/>
                <a:moveTo>
                  <a:pt x="117929" y="26820"/>
                </a:moveTo>
                <a:cubicBezTo>
                  <a:pt x="117758" y="26934"/>
                  <a:pt x="117682" y="27029"/>
                  <a:pt x="117473" y="27029"/>
                </a:cubicBezTo>
                <a:cubicBezTo>
                  <a:pt x="117492" y="27238"/>
                  <a:pt x="117872" y="26991"/>
                  <a:pt x="118063" y="27124"/>
                </a:cubicBezTo>
                <a:cubicBezTo>
                  <a:pt x="118215" y="27067"/>
                  <a:pt x="117796" y="27029"/>
                  <a:pt x="117929" y="26820"/>
                </a:cubicBezTo>
                <a:close/>
                <a:moveTo>
                  <a:pt x="116997" y="26820"/>
                </a:moveTo>
                <a:cubicBezTo>
                  <a:pt x="116750" y="26763"/>
                  <a:pt x="116807" y="26934"/>
                  <a:pt x="116598" y="26915"/>
                </a:cubicBezTo>
                <a:cubicBezTo>
                  <a:pt x="116807" y="26972"/>
                  <a:pt x="116864" y="27029"/>
                  <a:pt x="117131" y="26915"/>
                </a:cubicBezTo>
                <a:cubicBezTo>
                  <a:pt x="117112" y="26858"/>
                  <a:pt x="116997" y="26877"/>
                  <a:pt x="116997" y="26820"/>
                </a:cubicBezTo>
                <a:close/>
                <a:moveTo>
                  <a:pt x="115400" y="27029"/>
                </a:moveTo>
                <a:cubicBezTo>
                  <a:pt x="115362" y="27314"/>
                  <a:pt x="115704" y="27105"/>
                  <a:pt x="115875" y="27124"/>
                </a:cubicBezTo>
                <a:cubicBezTo>
                  <a:pt x="115799" y="27029"/>
                  <a:pt x="115533" y="27086"/>
                  <a:pt x="115400" y="27029"/>
                </a:cubicBezTo>
                <a:close/>
                <a:moveTo>
                  <a:pt x="120516" y="27181"/>
                </a:moveTo>
                <a:cubicBezTo>
                  <a:pt x="120440" y="27181"/>
                  <a:pt x="120478" y="27219"/>
                  <a:pt x="120516" y="27219"/>
                </a:cubicBezTo>
                <a:cubicBezTo>
                  <a:pt x="120459" y="27352"/>
                  <a:pt x="120231" y="27124"/>
                  <a:pt x="120250" y="27390"/>
                </a:cubicBezTo>
                <a:cubicBezTo>
                  <a:pt x="120516" y="27333"/>
                  <a:pt x="120840" y="27276"/>
                  <a:pt x="120859" y="27542"/>
                </a:cubicBezTo>
                <a:cubicBezTo>
                  <a:pt x="120954" y="27523"/>
                  <a:pt x="120878" y="27390"/>
                  <a:pt x="120992" y="27390"/>
                </a:cubicBezTo>
                <a:cubicBezTo>
                  <a:pt x="121068" y="27390"/>
                  <a:pt x="121049" y="27485"/>
                  <a:pt x="121049" y="27542"/>
                </a:cubicBezTo>
                <a:cubicBezTo>
                  <a:pt x="121505" y="27352"/>
                  <a:pt x="121277" y="27580"/>
                  <a:pt x="121715" y="27428"/>
                </a:cubicBezTo>
                <a:cubicBezTo>
                  <a:pt x="121353" y="27238"/>
                  <a:pt x="120859" y="27352"/>
                  <a:pt x="120516" y="27181"/>
                </a:cubicBezTo>
                <a:close/>
                <a:moveTo>
                  <a:pt x="118995" y="27181"/>
                </a:moveTo>
                <a:cubicBezTo>
                  <a:pt x="119090" y="27314"/>
                  <a:pt x="119166" y="27238"/>
                  <a:pt x="119451" y="27276"/>
                </a:cubicBezTo>
                <a:cubicBezTo>
                  <a:pt x="119394" y="27181"/>
                  <a:pt x="119204" y="27162"/>
                  <a:pt x="118995" y="27181"/>
                </a:cubicBezTo>
                <a:close/>
                <a:moveTo>
                  <a:pt x="123179" y="27428"/>
                </a:moveTo>
                <a:cubicBezTo>
                  <a:pt x="123236" y="27542"/>
                  <a:pt x="122894" y="27580"/>
                  <a:pt x="122837" y="27390"/>
                </a:cubicBezTo>
                <a:cubicBezTo>
                  <a:pt x="122590" y="27504"/>
                  <a:pt x="122228" y="27485"/>
                  <a:pt x="121981" y="27390"/>
                </a:cubicBezTo>
                <a:cubicBezTo>
                  <a:pt x="122057" y="27638"/>
                  <a:pt x="122342" y="27466"/>
                  <a:pt x="122571" y="27542"/>
                </a:cubicBezTo>
                <a:cubicBezTo>
                  <a:pt x="122647" y="27695"/>
                  <a:pt x="122361" y="27600"/>
                  <a:pt x="122304" y="27695"/>
                </a:cubicBezTo>
                <a:cubicBezTo>
                  <a:pt x="122304" y="27733"/>
                  <a:pt x="122342" y="27733"/>
                  <a:pt x="122380" y="27752"/>
                </a:cubicBezTo>
                <a:cubicBezTo>
                  <a:pt x="122437" y="27733"/>
                  <a:pt x="122437" y="27771"/>
                  <a:pt x="122437" y="27790"/>
                </a:cubicBezTo>
                <a:cubicBezTo>
                  <a:pt x="122552" y="27771"/>
                  <a:pt x="122437" y="27752"/>
                  <a:pt x="122437" y="27695"/>
                </a:cubicBezTo>
                <a:cubicBezTo>
                  <a:pt x="122552" y="27676"/>
                  <a:pt x="122571" y="27733"/>
                  <a:pt x="122571" y="27790"/>
                </a:cubicBezTo>
                <a:cubicBezTo>
                  <a:pt x="122742" y="27695"/>
                  <a:pt x="122913" y="27885"/>
                  <a:pt x="122913" y="27695"/>
                </a:cubicBezTo>
                <a:cubicBezTo>
                  <a:pt x="123103" y="27866"/>
                  <a:pt x="123388" y="27676"/>
                  <a:pt x="123503" y="27847"/>
                </a:cubicBezTo>
                <a:cubicBezTo>
                  <a:pt x="123465" y="27638"/>
                  <a:pt x="123940" y="27866"/>
                  <a:pt x="124035" y="27847"/>
                </a:cubicBezTo>
                <a:cubicBezTo>
                  <a:pt x="124225" y="27695"/>
                  <a:pt x="123655" y="27657"/>
                  <a:pt x="123636" y="27485"/>
                </a:cubicBezTo>
                <a:cubicBezTo>
                  <a:pt x="123446" y="27485"/>
                  <a:pt x="123484" y="27638"/>
                  <a:pt x="123312" y="27638"/>
                </a:cubicBezTo>
                <a:cubicBezTo>
                  <a:pt x="123179" y="27657"/>
                  <a:pt x="123331" y="27485"/>
                  <a:pt x="123369" y="27485"/>
                </a:cubicBezTo>
                <a:cubicBezTo>
                  <a:pt x="123369" y="27295"/>
                  <a:pt x="123160" y="27600"/>
                  <a:pt x="123179" y="27428"/>
                </a:cubicBezTo>
                <a:close/>
                <a:moveTo>
                  <a:pt x="124435" y="27904"/>
                </a:moveTo>
                <a:cubicBezTo>
                  <a:pt x="124625" y="27942"/>
                  <a:pt x="124568" y="27790"/>
                  <a:pt x="124701" y="27790"/>
                </a:cubicBezTo>
                <a:cubicBezTo>
                  <a:pt x="124663" y="27600"/>
                  <a:pt x="124206" y="27733"/>
                  <a:pt x="124035" y="27638"/>
                </a:cubicBezTo>
                <a:cubicBezTo>
                  <a:pt x="124092" y="27790"/>
                  <a:pt x="124378" y="27771"/>
                  <a:pt x="124435" y="27904"/>
                </a:cubicBezTo>
                <a:close/>
                <a:moveTo>
                  <a:pt x="91833" y="30167"/>
                </a:moveTo>
                <a:lnTo>
                  <a:pt x="91567" y="30167"/>
                </a:lnTo>
                <a:cubicBezTo>
                  <a:pt x="91548" y="30377"/>
                  <a:pt x="91624" y="30186"/>
                  <a:pt x="91757" y="30224"/>
                </a:cubicBezTo>
                <a:cubicBezTo>
                  <a:pt x="91738" y="30319"/>
                  <a:pt x="91643" y="30338"/>
                  <a:pt x="91491" y="30338"/>
                </a:cubicBezTo>
                <a:cubicBezTo>
                  <a:pt x="91281" y="30396"/>
                  <a:pt x="91738" y="30377"/>
                  <a:pt x="91833" y="30377"/>
                </a:cubicBezTo>
                <a:lnTo>
                  <a:pt x="91833" y="30186"/>
                </a:lnTo>
                <a:close/>
                <a:moveTo>
                  <a:pt x="91757" y="30529"/>
                </a:moveTo>
                <a:cubicBezTo>
                  <a:pt x="91795" y="30586"/>
                  <a:pt x="91833" y="30624"/>
                  <a:pt x="91833" y="30700"/>
                </a:cubicBezTo>
                <a:cubicBezTo>
                  <a:pt x="91966" y="30624"/>
                  <a:pt x="92137" y="30510"/>
                  <a:pt x="92156" y="30700"/>
                </a:cubicBezTo>
                <a:cubicBezTo>
                  <a:pt x="92327" y="30700"/>
                  <a:pt x="92442" y="30681"/>
                  <a:pt x="92423" y="30529"/>
                </a:cubicBezTo>
                <a:cubicBezTo>
                  <a:pt x="92213" y="30662"/>
                  <a:pt x="91928" y="30434"/>
                  <a:pt x="91757" y="30529"/>
                </a:cubicBezTo>
                <a:close/>
                <a:moveTo>
                  <a:pt x="88048" y="32393"/>
                </a:moveTo>
                <a:cubicBezTo>
                  <a:pt x="88295" y="32355"/>
                  <a:pt x="88352" y="32469"/>
                  <a:pt x="88580" y="32450"/>
                </a:cubicBezTo>
                <a:cubicBezTo>
                  <a:pt x="88542" y="32241"/>
                  <a:pt x="88124" y="32184"/>
                  <a:pt x="88048" y="32393"/>
                </a:cubicBezTo>
                <a:close/>
                <a:moveTo>
                  <a:pt x="93431" y="32450"/>
                </a:moveTo>
                <a:cubicBezTo>
                  <a:pt x="93355" y="32469"/>
                  <a:pt x="93374" y="32545"/>
                  <a:pt x="93355" y="32602"/>
                </a:cubicBezTo>
                <a:cubicBezTo>
                  <a:pt x="93564" y="32678"/>
                  <a:pt x="93906" y="32659"/>
                  <a:pt x="94230" y="32659"/>
                </a:cubicBezTo>
                <a:cubicBezTo>
                  <a:pt x="94039" y="32450"/>
                  <a:pt x="93602" y="32716"/>
                  <a:pt x="93431" y="324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6"/>
          <p:cNvSpPr/>
          <p:nvPr/>
        </p:nvSpPr>
        <p:spPr>
          <a:xfrm rot="3953420">
            <a:off x="8254394" y="2502044"/>
            <a:ext cx="1391928" cy="1111367"/>
          </a:xfrm>
          <a:custGeom>
            <a:avLst/>
            <a:gdLst/>
            <a:ahLst/>
            <a:cxnLst/>
            <a:rect l="l" t="t" r="r" b="b"/>
            <a:pathLst>
              <a:path w="55675" h="44453" extrusionOk="0">
                <a:moveTo>
                  <a:pt x="10062" y="35512"/>
                </a:moveTo>
                <a:cubicBezTo>
                  <a:pt x="10119" y="35646"/>
                  <a:pt x="10158" y="35531"/>
                  <a:pt x="10196" y="35646"/>
                </a:cubicBezTo>
                <a:cubicBezTo>
                  <a:pt x="10100" y="35703"/>
                  <a:pt x="10119" y="35798"/>
                  <a:pt x="10081" y="35893"/>
                </a:cubicBezTo>
                <a:cubicBezTo>
                  <a:pt x="9435" y="36102"/>
                  <a:pt x="8655" y="36711"/>
                  <a:pt x="7894" y="36901"/>
                </a:cubicBezTo>
                <a:cubicBezTo>
                  <a:pt x="7666" y="37186"/>
                  <a:pt x="7114" y="37319"/>
                  <a:pt x="6696" y="37529"/>
                </a:cubicBezTo>
                <a:cubicBezTo>
                  <a:pt x="6258" y="37776"/>
                  <a:pt x="5878" y="37909"/>
                  <a:pt x="5554" y="38099"/>
                </a:cubicBezTo>
                <a:cubicBezTo>
                  <a:pt x="5402" y="38175"/>
                  <a:pt x="5079" y="38213"/>
                  <a:pt x="5079" y="38213"/>
                </a:cubicBezTo>
                <a:cubicBezTo>
                  <a:pt x="4641" y="38346"/>
                  <a:pt x="4356" y="38632"/>
                  <a:pt x="3900" y="38803"/>
                </a:cubicBezTo>
                <a:cubicBezTo>
                  <a:pt x="3824" y="38746"/>
                  <a:pt x="3728" y="38803"/>
                  <a:pt x="3652" y="38784"/>
                </a:cubicBezTo>
                <a:cubicBezTo>
                  <a:pt x="3652" y="38898"/>
                  <a:pt x="3443" y="38955"/>
                  <a:pt x="3291" y="39069"/>
                </a:cubicBezTo>
                <a:cubicBezTo>
                  <a:pt x="3253" y="39012"/>
                  <a:pt x="3329" y="38993"/>
                  <a:pt x="3253" y="38917"/>
                </a:cubicBezTo>
                <a:cubicBezTo>
                  <a:pt x="3196" y="38974"/>
                  <a:pt x="3082" y="38974"/>
                  <a:pt x="3139" y="39088"/>
                </a:cubicBezTo>
                <a:cubicBezTo>
                  <a:pt x="3177" y="38936"/>
                  <a:pt x="3291" y="39126"/>
                  <a:pt x="3367" y="39107"/>
                </a:cubicBezTo>
                <a:cubicBezTo>
                  <a:pt x="3329" y="39126"/>
                  <a:pt x="3348" y="39183"/>
                  <a:pt x="3386" y="39240"/>
                </a:cubicBezTo>
                <a:cubicBezTo>
                  <a:pt x="2911" y="39469"/>
                  <a:pt x="2473" y="39469"/>
                  <a:pt x="2017" y="39773"/>
                </a:cubicBezTo>
                <a:cubicBezTo>
                  <a:pt x="2036" y="39773"/>
                  <a:pt x="2055" y="39754"/>
                  <a:pt x="2093" y="39811"/>
                </a:cubicBezTo>
                <a:cubicBezTo>
                  <a:pt x="2017" y="39849"/>
                  <a:pt x="1864" y="39830"/>
                  <a:pt x="1864" y="39944"/>
                </a:cubicBezTo>
                <a:cubicBezTo>
                  <a:pt x="2397" y="39868"/>
                  <a:pt x="3044" y="39545"/>
                  <a:pt x="3671" y="39355"/>
                </a:cubicBezTo>
                <a:cubicBezTo>
                  <a:pt x="3805" y="39336"/>
                  <a:pt x="3938" y="39355"/>
                  <a:pt x="4052" y="39317"/>
                </a:cubicBezTo>
                <a:cubicBezTo>
                  <a:pt x="4166" y="39259"/>
                  <a:pt x="4280" y="39050"/>
                  <a:pt x="4451" y="39240"/>
                </a:cubicBezTo>
                <a:cubicBezTo>
                  <a:pt x="4337" y="39336"/>
                  <a:pt x="3862" y="39450"/>
                  <a:pt x="3671" y="39583"/>
                </a:cubicBezTo>
                <a:cubicBezTo>
                  <a:pt x="3576" y="39659"/>
                  <a:pt x="3519" y="39773"/>
                  <a:pt x="3595" y="39583"/>
                </a:cubicBezTo>
                <a:cubicBezTo>
                  <a:pt x="3500" y="39621"/>
                  <a:pt x="3443" y="39678"/>
                  <a:pt x="3443" y="39754"/>
                </a:cubicBezTo>
                <a:cubicBezTo>
                  <a:pt x="3272" y="39792"/>
                  <a:pt x="3101" y="39868"/>
                  <a:pt x="2930" y="39982"/>
                </a:cubicBezTo>
                <a:cubicBezTo>
                  <a:pt x="2892" y="39906"/>
                  <a:pt x="2701" y="40001"/>
                  <a:pt x="2834" y="39982"/>
                </a:cubicBezTo>
                <a:cubicBezTo>
                  <a:pt x="2930" y="40001"/>
                  <a:pt x="2758" y="40039"/>
                  <a:pt x="2815" y="40077"/>
                </a:cubicBezTo>
                <a:cubicBezTo>
                  <a:pt x="3709" y="39792"/>
                  <a:pt x="4546" y="39640"/>
                  <a:pt x="5383" y="39145"/>
                </a:cubicBezTo>
                <a:cubicBezTo>
                  <a:pt x="5916" y="39126"/>
                  <a:pt x="6448" y="38765"/>
                  <a:pt x="7000" y="38518"/>
                </a:cubicBezTo>
                <a:cubicBezTo>
                  <a:pt x="7361" y="38556"/>
                  <a:pt x="7628" y="38080"/>
                  <a:pt x="7989" y="38156"/>
                </a:cubicBezTo>
                <a:cubicBezTo>
                  <a:pt x="8293" y="37795"/>
                  <a:pt x="9245" y="37662"/>
                  <a:pt x="9530" y="37224"/>
                </a:cubicBezTo>
                <a:cubicBezTo>
                  <a:pt x="9663" y="37338"/>
                  <a:pt x="9682" y="37224"/>
                  <a:pt x="9777" y="37167"/>
                </a:cubicBezTo>
                <a:cubicBezTo>
                  <a:pt x="9891" y="37186"/>
                  <a:pt x="9986" y="37167"/>
                  <a:pt x="10100" y="37205"/>
                </a:cubicBezTo>
                <a:cubicBezTo>
                  <a:pt x="10138" y="37262"/>
                  <a:pt x="10177" y="37338"/>
                  <a:pt x="10196" y="37319"/>
                </a:cubicBezTo>
                <a:cubicBezTo>
                  <a:pt x="10234" y="37262"/>
                  <a:pt x="10043" y="37186"/>
                  <a:pt x="10081" y="37091"/>
                </a:cubicBezTo>
                <a:cubicBezTo>
                  <a:pt x="10633" y="36749"/>
                  <a:pt x="11128" y="36559"/>
                  <a:pt x="11755" y="36140"/>
                </a:cubicBezTo>
                <a:cubicBezTo>
                  <a:pt x="12003" y="36254"/>
                  <a:pt x="11984" y="36102"/>
                  <a:pt x="12060" y="35988"/>
                </a:cubicBezTo>
                <a:cubicBezTo>
                  <a:pt x="12231" y="35760"/>
                  <a:pt x="12611" y="35684"/>
                  <a:pt x="12877" y="35607"/>
                </a:cubicBezTo>
                <a:cubicBezTo>
                  <a:pt x="12992" y="35303"/>
                  <a:pt x="13429" y="35284"/>
                  <a:pt x="13771" y="35132"/>
                </a:cubicBezTo>
                <a:cubicBezTo>
                  <a:pt x="14000" y="34866"/>
                  <a:pt x="14532" y="34409"/>
                  <a:pt x="14913" y="34447"/>
                </a:cubicBezTo>
                <a:cubicBezTo>
                  <a:pt x="14932" y="34485"/>
                  <a:pt x="14837" y="34504"/>
                  <a:pt x="14875" y="34561"/>
                </a:cubicBezTo>
                <a:cubicBezTo>
                  <a:pt x="14951" y="34504"/>
                  <a:pt x="15046" y="34485"/>
                  <a:pt x="15122" y="34523"/>
                </a:cubicBezTo>
                <a:cubicBezTo>
                  <a:pt x="15084" y="34295"/>
                  <a:pt x="15388" y="34371"/>
                  <a:pt x="15312" y="34086"/>
                </a:cubicBezTo>
                <a:cubicBezTo>
                  <a:pt x="15388" y="34086"/>
                  <a:pt x="15483" y="34048"/>
                  <a:pt x="15578" y="34124"/>
                </a:cubicBezTo>
                <a:cubicBezTo>
                  <a:pt x="15521" y="34238"/>
                  <a:pt x="15426" y="34409"/>
                  <a:pt x="15293" y="34542"/>
                </a:cubicBezTo>
                <a:cubicBezTo>
                  <a:pt x="15616" y="34257"/>
                  <a:pt x="15731" y="34352"/>
                  <a:pt x="15940" y="34048"/>
                </a:cubicBezTo>
                <a:cubicBezTo>
                  <a:pt x="15978" y="34048"/>
                  <a:pt x="16016" y="34162"/>
                  <a:pt x="16054" y="34143"/>
                </a:cubicBezTo>
                <a:cubicBezTo>
                  <a:pt x="16130" y="33991"/>
                  <a:pt x="16415" y="33915"/>
                  <a:pt x="16225" y="33629"/>
                </a:cubicBezTo>
                <a:lnTo>
                  <a:pt x="16130" y="33686"/>
                </a:lnTo>
                <a:cubicBezTo>
                  <a:pt x="16073" y="33724"/>
                  <a:pt x="16301" y="33839"/>
                  <a:pt x="16244" y="33877"/>
                </a:cubicBezTo>
                <a:cubicBezTo>
                  <a:pt x="16187" y="33820"/>
                  <a:pt x="16035" y="33743"/>
                  <a:pt x="16054" y="33705"/>
                </a:cubicBezTo>
                <a:cubicBezTo>
                  <a:pt x="16187" y="33648"/>
                  <a:pt x="16263" y="33344"/>
                  <a:pt x="16453" y="33553"/>
                </a:cubicBezTo>
                <a:cubicBezTo>
                  <a:pt x="16377" y="33610"/>
                  <a:pt x="16339" y="33648"/>
                  <a:pt x="16320" y="33724"/>
                </a:cubicBezTo>
                <a:cubicBezTo>
                  <a:pt x="16549" y="33667"/>
                  <a:pt x="16644" y="33401"/>
                  <a:pt x="16910" y="33420"/>
                </a:cubicBezTo>
                <a:cubicBezTo>
                  <a:pt x="16891" y="33439"/>
                  <a:pt x="16872" y="33458"/>
                  <a:pt x="16910" y="33496"/>
                </a:cubicBezTo>
                <a:cubicBezTo>
                  <a:pt x="17081" y="33458"/>
                  <a:pt x="17119" y="33363"/>
                  <a:pt x="17309" y="33363"/>
                </a:cubicBezTo>
                <a:cubicBezTo>
                  <a:pt x="17233" y="33515"/>
                  <a:pt x="17024" y="33572"/>
                  <a:pt x="17024" y="33648"/>
                </a:cubicBezTo>
                <a:cubicBezTo>
                  <a:pt x="17081" y="33686"/>
                  <a:pt x="17138" y="33591"/>
                  <a:pt x="17195" y="33705"/>
                </a:cubicBezTo>
                <a:cubicBezTo>
                  <a:pt x="17005" y="33858"/>
                  <a:pt x="16644" y="34143"/>
                  <a:pt x="16263" y="34314"/>
                </a:cubicBezTo>
                <a:cubicBezTo>
                  <a:pt x="16415" y="34181"/>
                  <a:pt x="16568" y="33820"/>
                  <a:pt x="16529" y="34124"/>
                </a:cubicBezTo>
                <a:cubicBezTo>
                  <a:pt x="16625" y="34029"/>
                  <a:pt x="16758" y="33915"/>
                  <a:pt x="16986" y="33762"/>
                </a:cubicBezTo>
                <a:cubicBezTo>
                  <a:pt x="16910" y="33629"/>
                  <a:pt x="16777" y="33896"/>
                  <a:pt x="16815" y="33705"/>
                </a:cubicBezTo>
                <a:cubicBezTo>
                  <a:pt x="16720" y="33705"/>
                  <a:pt x="16834" y="33820"/>
                  <a:pt x="16758" y="33839"/>
                </a:cubicBezTo>
                <a:cubicBezTo>
                  <a:pt x="16663" y="33781"/>
                  <a:pt x="16644" y="33762"/>
                  <a:pt x="16568" y="33686"/>
                </a:cubicBezTo>
                <a:cubicBezTo>
                  <a:pt x="16644" y="33934"/>
                  <a:pt x="16187" y="34086"/>
                  <a:pt x="15959" y="34257"/>
                </a:cubicBezTo>
                <a:cubicBezTo>
                  <a:pt x="15940" y="34219"/>
                  <a:pt x="15978" y="34105"/>
                  <a:pt x="15902" y="34162"/>
                </a:cubicBezTo>
                <a:cubicBezTo>
                  <a:pt x="15902" y="34314"/>
                  <a:pt x="15750" y="34257"/>
                  <a:pt x="15769" y="34390"/>
                </a:cubicBezTo>
                <a:cubicBezTo>
                  <a:pt x="15826" y="34390"/>
                  <a:pt x="15864" y="34314"/>
                  <a:pt x="15921" y="34409"/>
                </a:cubicBezTo>
                <a:cubicBezTo>
                  <a:pt x="15826" y="34409"/>
                  <a:pt x="15845" y="34504"/>
                  <a:pt x="15883" y="34580"/>
                </a:cubicBezTo>
                <a:cubicBezTo>
                  <a:pt x="14570" y="35417"/>
                  <a:pt x="13353" y="36140"/>
                  <a:pt x="11907" y="36939"/>
                </a:cubicBezTo>
                <a:cubicBezTo>
                  <a:pt x="11869" y="36863"/>
                  <a:pt x="11831" y="36825"/>
                  <a:pt x="11793" y="36844"/>
                </a:cubicBezTo>
                <a:cubicBezTo>
                  <a:pt x="11774" y="36920"/>
                  <a:pt x="11888" y="36920"/>
                  <a:pt x="11850" y="36977"/>
                </a:cubicBezTo>
                <a:cubicBezTo>
                  <a:pt x="10823" y="37605"/>
                  <a:pt x="9454" y="38175"/>
                  <a:pt x="8522" y="38689"/>
                </a:cubicBezTo>
                <a:cubicBezTo>
                  <a:pt x="8446" y="38727"/>
                  <a:pt x="8293" y="38765"/>
                  <a:pt x="8312" y="38917"/>
                </a:cubicBezTo>
                <a:cubicBezTo>
                  <a:pt x="8465" y="38974"/>
                  <a:pt x="8503" y="38746"/>
                  <a:pt x="8693" y="38803"/>
                </a:cubicBezTo>
                <a:cubicBezTo>
                  <a:pt x="8332" y="39107"/>
                  <a:pt x="7856" y="39183"/>
                  <a:pt x="7399" y="39507"/>
                </a:cubicBezTo>
                <a:cubicBezTo>
                  <a:pt x="7304" y="39545"/>
                  <a:pt x="7304" y="39393"/>
                  <a:pt x="7228" y="39431"/>
                </a:cubicBezTo>
                <a:cubicBezTo>
                  <a:pt x="7095" y="39469"/>
                  <a:pt x="7266" y="39564"/>
                  <a:pt x="7190" y="39583"/>
                </a:cubicBezTo>
                <a:cubicBezTo>
                  <a:pt x="6334" y="39963"/>
                  <a:pt x="5326" y="40458"/>
                  <a:pt x="4622" y="40648"/>
                </a:cubicBezTo>
                <a:cubicBezTo>
                  <a:pt x="4318" y="40743"/>
                  <a:pt x="4071" y="40971"/>
                  <a:pt x="3690" y="41028"/>
                </a:cubicBezTo>
                <a:cubicBezTo>
                  <a:pt x="4927" y="40819"/>
                  <a:pt x="6068" y="40191"/>
                  <a:pt x="7019" y="39963"/>
                </a:cubicBezTo>
                <a:cubicBezTo>
                  <a:pt x="7057" y="40020"/>
                  <a:pt x="6943" y="39963"/>
                  <a:pt x="6981" y="40077"/>
                </a:cubicBezTo>
                <a:cubicBezTo>
                  <a:pt x="7095" y="39982"/>
                  <a:pt x="7361" y="40001"/>
                  <a:pt x="7342" y="39792"/>
                </a:cubicBezTo>
                <a:cubicBezTo>
                  <a:pt x="7438" y="39640"/>
                  <a:pt x="7742" y="39735"/>
                  <a:pt x="7856" y="39697"/>
                </a:cubicBezTo>
                <a:cubicBezTo>
                  <a:pt x="7856" y="39697"/>
                  <a:pt x="7837" y="39621"/>
                  <a:pt x="7856" y="39602"/>
                </a:cubicBezTo>
                <a:cubicBezTo>
                  <a:pt x="7913" y="39583"/>
                  <a:pt x="7913" y="39583"/>
                  <a:pt x="8008" y="39545"/>
                </a:cubicBezTo>
                <a:cubicBezTo>
                  <a:pt x="9054" y="39183"/>
                  <a:pt x="10291" y="38461"/>
                  <a:pt x="11261" y="38042"/>
                </a:cubicBezTo>
                <a:cubicBezTo>
                  <a:pt x="11166" y="37890"/>
                  <a:pt x="11299" y="37966"/>
                  <a:pt x="11299" y="37833"/>
                </a:cubicBezTo>
                <a:cubicBezTo>
                  <a:pt x="11413" y="37852"/>
                  <a:pt x="11394" y="37928"/>
                  <a:pt x="11489" y="37928"/>
                </a:cubicBezTo>
                <a:cubicBezTo>
                  <a:pt x="11717" y="37795"/>
                  <a:pt x="11984" y="37605"/>
                  <a:pt x="12212" y="37529"/>
                </a:cubicBezTo>
                <a:lnTo>
                  <a:pt x="12345" y="37719"/>
                </a:lnTo>
                <a:cubicBezTo>
                  <a:pt x="11432" y="38270"/>
                  <a:pt x="10595" y="38936"/>
                  <a:pt x="9682" y="39355"/>
                </a:cubicBezTo>
                <a:cubicBezTo>
                  <a:pt x="9739" y="39469"/>
                  <a:pt x="9739" y="39526"/>
                  <a:pt x="9720" y="39545"/>
                </a:cubicBezTo>
                <a:cubicBezTo>
                  <a:pt x="10652" y="39145"/>
                  <a:pt x="11584" y="38670"/>
                  <a:pt x="12649" y="38099"/>
                </a:cubicBezTo>
                <a:cubicBezTo>
                  <a:pt x="12782" y="38289"/>
                  <a:pt x="13068" y="38461"/>
                  <a:pt x="13030" y="38651"/>
                </a:cubicBezTo>
                <a:cubicBezTo>
                  <a:pt x="13106" y="38537"/>
                  <a:pt x="13182" y="38689"/>
                  <a:pt x="13258" y="38803"/>
                </a:cubicBezTo>
                <a:cubicBezTo>
                  <a:pt x="12307" y="39583"/>
                  <a:pt x="11166" y="40115"/>
                  <a:pt x="9834" y="40800"/>
                </a:cubicBezTo>
                <a:cubicBezTo>
                  <a:pt x="8427" y="41523"/>
                  <a:pt x="6772" y="42170"/>
                  <a:pt x="5478" y="42645"/>
                </a:cubicBezTo>
                <a:cubicBezTo>
                  <a:pt x="5079" y="42778"/>
                  <a:pt x="4699" y="42892"/>
                  <a:pt x="4565" y="43102"/>
                </a:cubicBezTo>
                <a:cubicBezTo>
                  <a:pt x="4508" y="43102"/>
                  <a:pt x="4546" y="43026"/>
                  <a:pt x="4508" y="43045"/>
                </a:cubicBezTo>
                <a:cubicBezTo>
                  <a:pt x="4242" y="43311"/>
                  <a:pt x="3728" y="43273"/>
                  <a:pt x="3405" y="43444"/>
                </a:cubicBezTo>
                <a:cubicBezTo>
                  <a:pt x="3424" y="43368"/>
                  <a:pt x="3348" y="43273"/>
                  <a:pt x="3310" y="43330"/>
                </a:cubicBezTo>
                <a:cubicBezTo>
                  <a:pt x="3329" y="43387"/>
                  <a:pt x="3367" y="43387"/>
                  <a:pt x="3386" y="43444"/>
                </a:cubicBezTo>
                <a:cubicBezTo>
                  <a:pt x="2834" y="43520"/>
                  <a:pt x="1979" y="43901"/>
                  <a:pt x="1294" y="43901"/>
                </a:cubicBezTo>
                <a:cubicBezTo>
                  <a:pt x="1256" y="43710"/>
                  <a:pt x="1370" y="43596"/>
                  <a:pt x="1237" y="43482"/>
                </a:cubicBezTo>
                <a:cubicBezTo>
                  <a:pt x="1294" y="43444"/>
                  <a:pt x="1503" y="43387"/>
                  <a:pt x="1446" y="43349"/>
                </a:cubicBezTo>
                <a:cubicBezTo>
                  <a:pt x="1332" y="43349"/>
                  <a:pt x="1332" y="43444"/>
                  <a:pt x="1218" y="43368"/>
                </a:cubicBezTo>
                <a:cubicBezTo>
                  <a:pt x="1180" y="43235"/>
                  <a:pt x="1199" y="43140"/>
                  <a:pt x="1142" y="42988"/>
                </a:cubicBezTo>
                <a:cubicBezTo>
                  <a:pt x="951" y="43083"/>
                  <a:pt x="1047" y="43501"/>
                  <a:pt x="818" y="43482"/>
                </a:cubicBezTo>
                <a:cubicBezTo>
                  <a:pt x="932" y="43520"/>
                  <a:pt x="723" y="43615"/>
                  <a:pt x="837" y="43672"/>
                </a:cubicBezTo>
                <a:cubicBezTo>
                  <a:pt x="894" y="43577"/>
                  <a:pt x="875" y="43634"/>
                  <a:pt x="951" y="43501"/>
                </a:cubicBezTo>
                <a:cubicBezTo>
                  <a:pt x="913" y="43634"/>
                  <a:pt x="1008" y="43862"/>
                  <a:pt x="951" y="43977"/>
                </a:cubicBezTo>
                <a:cubicBezTo>
                  <a:pt x="742" y="44072"/>
                  <a:pt x="419" y="44034"/>
                  <a:pt x="419" y="44167"/>
                </a:cubicBezTo>
                <a:cubicBezTo>
                  <a:pt x="571" y="44319"/>
                  <a:pt x="780" y="44129"/>
                  <a:pt x="970" y="44129"/>
                </a:cubicBezTo>
                <a:cubicBezTo>
                  <a:pt x="1104" y="44205"/>
                  <a:pt x="1199" y="44452"/>
                  <a:pt x="1351" y="44414"/>
                </a:cubicBezTo>
                <a:cubicBezTo>
                  <a:pt x="1370" y="44300"/>
                  <a:pt x="1313" y="44091"/>
                  <a:pt x="1332" y="44053"/>
                </a:cubicBezTo>
                <a:cubicBezTo>
                  <a:pt x="1427" y="44072"/>
                  <a:pt x="1446" y="44053"/>
                  <a:pt x="1408" y="44148"/>
                </a:cubicBezTo>
                <a:cubicBezTo>
                  <a:pt x="1960" y="44091"/>
                  <a:pt x="2549" y="43901"/>
                  <a:pt x="2987" y="43672"/>
                </a:cubicBezTo>
                <a:cubicBezTo>
                  <a:pt x="4527" y="43596"/>
                  <a:pt x="6144" y="42911"/>
                  <a:pt x="7837" y="42379"/>
                </a:cubicBezTo>
                <a:cubicBezTo>
                  <a:pt x="7514" y="42569"/>
                  <a:pt x="7019" y="42702"/>
                  <a:pt x="6829" y="42873"/>
                </a:cubicBezTo>
                <a:cubicBezTo>
                  <a:pt x="7837" y="42512"/>
                  <a:pt x="8750" y="42094"/>
                  <a:pt x="9625" y="41637"/>
                </a:cubicBezTo>
                <a:cubicBezTo>
                  <a:pt x="9454" y="41656"/>
                  <a:pt x="9283" y="41865"/>
                  <a:pt x="9130" y="41827"/>
                </a:cubicBezTo>
                <a:cubicBezTo>
                  <a:pt x="9853" y="41485"/>
                  <a:pt x="10348" y="41181"/>
                  <a:pt x="11032" y="40952"/>
                </a:cubicBezTo>
                <a:cubicBezTo>
                  <a:pt x="10842" y="41047"/>
                  <a:pt x="10538" y="41238"/>
                  <a:pt x="10823" y="41124"/>
                </a:cubicBezTo>
                <a:cubicBezTo>
                  <a:pt x="10880" y="41104"/>
                  <a:pt x="10994" y="41047"/>
                  <a:pt x="11109" y="40990"/>
                </a:cubicBezTo>
                <a:cubicBezTo>
                  <a:pt x="11299" y="40895"/>
                  <a:pt x="11736" y="40629"/>
                  <a:pt x="11394" y="40800"/>
                </a:cubicBezTo>
                <a:cubicBezTo>
                  <a:pt x="11318" y="40724"/>
                  <a:pt x="11242" y="40952"/>
                  <a:pt x="11166" y="40819"/>
                </a:cubicBezTo>
                <a:cubicBezTo>
                  <a:pt x="12478" y="40153"/>
                  <a:pt x="13429" y="39602"/>
                  <a:pt x="14761" y="38955"/>
                </a:cubicBezTo>
                <a:cubicBezTo>
                  <a:pt x="14684" y="39088"/>
                  <a:pt x="14570" y="39012"/>
                  <a:pt x="14475" y="39183"/>
                </a:cubicBezTo>
                <a:cubicBezTo>
                  <a:pt x="15293" y="38784"/>
                  <a:pt x="15788" y="38442"/>
                  <a:pt x="16529" y="38099"/>
                </a:cubicBezTo>
                <a:cubicBezTo>
                  <a:pt x="16073" y="38537"/>
                  <a:pt x="15065" y="39031"/>
                  <a:pt x="14703" y="39298"/>
                </a:cubicBezTo>
                <a:cubicBezTo>
                  <a:pt x="14646" y="39336"/>
                  <a:pt x="14703" y="39183"/>
                  <a:pt x="14627" y="39259"/>
                </a:cubicBezTo>
                <a:cubicBezTo>
                  <a:pt x="14285" y="39526"/>
                  <a:pt x="13943" y="39621"/>
                  <a:pt x="13657" y="39925"/>
                </a:cubicBezTo>
                <a:cubicBezTo>
                  <a:pt x="13486" y="39868"/>
                  <a:pt x="13334" y="39982"/>
                  <a:pt x="13163" y="40077"/>
                </a:cubicBezTo>
                <a:cubicBezTo>
                  <a:pt x="12897" y="40211"/>
                  <a:pt x="12611" y="40401"/>
                  <a:pt x="12402" y="40534"/>
                </a:cubicBezTo>
                <a:cubicBezTo>
                  <a:pt x="12060" y="40781"/>
                  <a:pt x="11641" y="40876"/>
                  <a:pt x="11432" y="41047"/>
                </a:cubicBezTo>
                <a:cubicBezTo>
                  <a:pt x="11527" y="41200"/>
                  <a:pt x="11622" y="41047"/>
                  <a:pt x="11603" y="40971"/>
                </a:cubicBezTo>
                <a:cubicBezTo>
                  <a:pt x="12098" y="40857"/>
                  <a:pt x="12992" y="40382"/>
                  <a:pt x="13581" y="39887"/>
                </a:cubicBezTo>
                <a:cubicBezTo>
                  <a:pt x="13600" y="39944"/>
                  <a:pt x="13581" y="39963"/>
                  <a:pt x="13600" y="40001"/>
                </a:cubicBezTo>
                <a:cubicBezTo>
                  <a:pt x="14076" y="39773"/>
                  <a:pt x="14570" y="39393"/>
                  <a:pt x="15008" y="39240"/>
                </a:cubicBezTo>
                <a:cubicBezTo>
                  <a:pt x="13924" y="39887"/>
                  <a:pt x="13087" y="40401"/>
                  <a:pt x="12117" y="41085"/>
                </a:cubicBezTo>
                <a:cubicBezTo>
                  <a:pt x="12345" y="40990"/>
                  <a:pt x="12440" y="40914"/>
                  <a:pt x="12668" y="40857"/>
                </a:cubicBezTo>
                <a:cubicBezTo>
                  <a:pt x="12630" y="41047"/>
                  <a:pt x="12478" y="40933"/>
                  <a:pt x="12364" y="41104"/>
                </a:cubicBezTo>
                <a:cubicBezTo>
                  <a:pt x="12897" y="40952"/>
                  <a:pt x="13467" y="40591"/>
                  <a:pt x="14019" y="40439"/>
                </a:cubicBezTo>
                <a:cubicBezTo>
                  <a:pt x="13867" y="40534"/>
                  <a:pt x="14152" y="40477"/>
                  <a:pt x="14076" y="40629"/>
                </a:cubicBezTo>
                <a:cubicBezTo>
                  <a:pt x="14285" y="40553"/>
                  <a:pt x="14418" y="40477"/>
                  <a:pt x="14589" y="40382"/>
                </a:cubicBezTo>
                <a:cubicBezTo>
                  <a:pt x="14570" y="40553"/>
                  <a:pt x="14780" y="40401"/>
                  <a:pt x="14761" y="40382"/>
                </a:cubicBezTo>
                <a:cubicBezTo>
                  <a:pt x="14742" y="40401"/>
                  <a:pt x="14627" y="40344"/>
                  <a:pt x="14684" y="40306"/>
                </a:cubicBezTo>
                <a:cubicBezTo>
                  <a:pt x="14723" y="40249"/>
                  <a:pt x="14780" y="40401"/>
                  <a:pt x="14818" y="40382"/>
                </a:cubicBezTo>
                <a:cubicBezTo>
                  <a:pt x="15369" y="40115"/>
                  <a:pt x="15883" y="39716"/>
                  <a:pt x="16529" y="39355"/>
                </a:cubicBezTo>
                <a:cubicBezTo>
                  <a:pt x="16910" y="39412"/>
                  <a:pt x="17119" y="39088"/>
                  <a:pt x="17423" y="38936"/>
                </a:cubicBezTo>
                <a:cubicBezTo>
                  <a:pt x="18736" y="38251"/>
                  <a:pt x="20048" y="37472"/>
                  <a:pt x="21228" y="36635"/>
                </a:cubicBezTo>
                <a:cubicBezTo>
                  <a:pt x="21722" y="36273"/>
                  <a:pt x="22293" y="36007"/>
                  <a:pt x="22806" y="35684"/>
                </a:cubicBezTo>
                <a:cubicBezTo>
                  <a:pt x="23719" y="35151"/>
                  <a:pt x="24651" y="34580"/>
                  <a:pt x="25679" y="34105"/>
                </a:cubicBezTo>
                <a:cubicBezTo>
                  <a:pt x="25165" y="34542"/>
                  <a:pt x="24347" y="34790"/>
                  <a:pt x="23833" y="35360"/>
                </a:cubicBezTo>
                <a:cubicBezTo>
                  <a:pt x="24404" y="35075"/>
                  <a:pt x="24937" y="34733"/>
                  <a:pt x="25564" y="34447"/>
                </a:cubicBezTo>
                <a:cubicBezTo>
                  <a:pt x="25469" y="34523"/>
                  <a:pt x="25222" y="34599"/>
                  <a:pt x="25165" y="34733"/>
                </a:cubicBezTo>
                <a:cubicBezTo>
                  <a:pt x="25507" y="34675"/>
                  <a:pt x="25869" y="34143"/>
                  <a:pt x="26363" y="34181"/>
                </a:cubicBezTo>
                <a:cubicBezTo>
                  <a:pt x="26249" y="34333"/>
                  <a:pt x="26040" y="34333"/>
                  <a:pt x="26116" y="34466"/>
                </a:cubicBezTo>
                <a:cubicBezTo>
                  <a:pt x="25850" y="34504"/>
                  <a:pt x="25431" y="34733"/>
                  <a:pt x="25298" y="34923"/>
                </a:cubicBezTo>
                <a:cubicBezTo>
                  <a:pt x="25545" y="34828"/>
                  <a:pt x="25774" y="34561"/>
                  <a:pt x="26021" y="34618"/>
                </a:cubicBezTo>
                <a:cubicBezTo>
                  <a:pt x="25755" y="35018"/>
                  <a:pt x="25355" y="35132"/>
                  <a:pt x="24880" y="35398"/>
                </a:cubicBezTo>
                <a:cubicBezTo>
                  <a:pt x="25070" y="35493"/>
                  <a:pt x="25374" y="35075"/>
                  <a:pt x="25431" y="35322"/>
                </a:cubicBezTo>
                <a:cubicBezTo>
                  <a:pt x="25374" y="35189"/>
                  <a:pt x="25545" y="35094"/>
                  <a:pt x="25583" y="35113"/>
                </a:cubicBezTo>
                <a:cubicBezTo>
                  <a:pt x="25659" y="35189"/>
                  <a:pt x="25488" y="35170"/>
                  <a:pt x="25545" y="35227"/>
                </a:cubicBezTo>
                <a:cubicBezTo>
                  <a:pt x="25659" y="35227"/>
                  <a:pt x="25640" y="35018"/>
                  <a:pt x="25736" y="35151"/>
                </a:cubicBezTo>
                <a:cubicBezTo>
                  <a:pt x="25679" y="35322"/>
                  <a:pt x="25431" y="35379"/>
                  <a:pt x="25260" y="35455"/>
                </a:cubicBezTo>
                <a:cubicBezTo>
                  <a:pt x="25260" y="35569"/>
                  <a:pt x="25013" y="35646"/>
                  <a:pt x="24842" y="35741"/>
                </a:cubicBezTo>
                <a:cubicBezTo>
                  <a:pt x="24727" y="35817"/>
                  <a:pt x="24385" y="36064"/>
                  <a:pt x="24613" y="35950"/>
                </a:cubicBezTo>
                <a:cubicBezTo>
                  <a:pt x="25222" y="35627"/>
                  <a:pt x="25888" y="35284"/>
                  <a:pt x="26553" y="34885"/>
                </a:cubicBezTo>
                <a:cubicBezTo>
                  <a:pt x="26630" y="34999"/>
                  <a:pt x="26668" y="34828"/>
                  <a:pt x="26725" y="34942"/>
                </a:cubicBezTo>
                <a:cubicBezTo>
                  <a:pt x="26420" y="35113"/>
                  <a:pt x="26363" y="35303"/>
                  <a:pt x="26135" y="35455"/>
                </a:cubicBezTo>
                <a:cubicBezTo>
                  <a:pt x="26097" y="35417"/>
                  <a:pt x="26154" y="35398"/>
                  <a:pt x="26135" y="35360"/>
                </a:cubicBezTo>
                <a:cubicBezTo>
                  <a:pt x="25755" y="35684"/>
                  <a:pt x="25260" y="36083"/>
                  <a:pt x="24956" y="36159"/>
                </a:cubicBezTo>
                <a:cubicBezTo>
                  <a:pt x="24918" y="36254"/>
                  <a:pt x="24842" y="36463"/>
                  <a:pt x="24708" y="36387"/>
                </a:cubicBezTo>
                <a:cubicBezTo>
                  <a:pt x="24766" y="36349"/>
                  <a:pt x="24842" y="36311"/>
                  <a:pt x="24785" y="36235"/>
                </a:cubicBezTo>
                <a:cubicBezTo>
                  <a:pt x="24556" y="36463"/>
                  <a:pt x="24081" y="36482"/>
                  <a:pt x="24100" y="36825"/>
                </a:cubicBezTo>
                <a:cubicBezTo>
                  <a:pt x="25165" y="36235"/>
                  <a:pt x="26306" y="35722"/>
                  <a:pt x="27276" y="35322"/>
                </a:cubicBezTo>
                <a:cubicBezTo>
                  <a:pt x="27181" y="35627"/>
                  <a:pt x="26477" y="35665"/>
                  <a:pt x="26649" y="36083"/>
                </a:cubicBezTo>
                <a:cubicBezTo>
                  <a:pt x="25983" y="36673"/>
                  <a:pt x="24804" y="37091"/>
                  <a:pt x="24157" y="37643"/>
                </a:cubicBezTo>
                <a:cubicBezTo>
                  <a:pt x="24119" y="37624"/>
                  <a:pt x="24062" y="37548"/>
                  <a:pt x="24024" y="37567"/>
                </a:cubicBezTo>
                <a:cubicBezTo>
                  <a:pt x="24062" y="37624"/>
                  <a:pt x="24081" y="37605"/>
                  <a:pt x="24119" y="37662"/>
                </a:cubicBezTo>
                <a:cubicBezTo>
                  <a:pt x="24062" y="37681"/>
                  <a:pt x="23948" y="37719"/>
                  <a:pt x="23948" y="37852"/>
                </a:cubicBezTo>
                <a:cubicBezTo>
                  <a:pt x="24309" y="37890"/>
                  <a:pt x="24499" y="37510"/>
                  <a:pt x="24880" y="37548"/>
                </a:cubicBezTo>
                <a:cubicBezTo>
                  <a:pt x="24727" y="37586"/>
                  <a:pt x="24404" y="37795"/>
                  <a:pt x="24347" y="37890"/>
                </a:cubicBezTo>
                <a:cubicBezTo>
                  <a:pt x="24461" y="37871"/>
                  <a:pt x="24575" y="37795"/>
                  <a:pt x="24708" y="37852"/>
                </a:cubicBezTo>
                <a:cubicBezTo>
                  <a:pt x="24689" y="37871"/>
                  <a:pt x="24689" y="37909"/>
                  <a:pt x="24689" y="37947"/>
                </a:cubicBezTo>
                <a:cubicBezTo>
                  <a:pt x="26154" y="37243"/>
                  <a:pt x="27714" y="36406"/>
                  <a:pt x="29121" y="35779"/>
                </a:cubicBezTo>
                <a:cubicBezTo>
                  <a:pt x="28950" y="35950"/>
                  <a:pt x="28836" y="35988"/>
                  <a:pt x="28684" y="36178"/>
                </a:cubicBezTo>
                <a:cubicBezTo>
                  <a:pt x="29121" y="36007"/>
                  <a:pt x="29673" y="35627"/>
                  <a:pt x="30072" y="35493"/>
                </a:cubicBezTo>
                <a:cubicBezTo>
                  <a:pt x="30129" y="35607"/>
                  <a:pt x="29920" y="35512"/>
                  <a:pt x="29977" y="35607"/>
                </a:cubicBezTo>
                <a:cubicBezTo>
                  <a:pt x="30966" y="35132"/>
                  <a:pt x="32260" y="34352"/>
                  <a:pt x="33173" y="33820"/>
                </a:cubicBezTo>
                <a:cubicBezTo>
                  <a:pt x="33192" y="33896"/>
                  <a:pt x="33097" y="33915"/>
                  <a:pt x="33135" y="33991"/>
                </a:cubicBezTo>
                <a:cubicBezTo>
                  <a:pt x="33059" y="34010"/>
                  <a:pt x="32963" y="34143"/>
                  <a:pt x="32830" y="34219"/>
                </a:cubicBezTo>
                <a:cubicBezTo>
                  <a:pt x="32564" y="34447"/>
                  <a:pt x="32792" y="34276"/>
                  <a:pt x="32906" y="34200"/>
                </a:cubicBezTo>
                <a:cubicBezTo>
                  <a:pt x="33534" y="33858"/>
                  <a:pt x="34504" y="33097"/>
                  <a:pt x="35189" y="32811"/>
                </a:cubicBezTo>
                <a:cubicBezTo>
                  <a:pt x="35893" y="32507"/>
                  <a:pt x="36444" y="31898"/>
                  <a:pt x="37034" y="31537"/>
                </a:cubicBezTo>
                <a:cubicBezTo>
                  <a:pt x="37890" y="31004"/>
                  <a:pt x="38784" y="29996"/>
                  <a:pt x="39697" y="29597"/>
                </a:cubicBezTo>
                <a:cubicBezTo>
                  <a:pt x="39678" y="29730"/>
                  <a:pt x="39507" y="29692"/>
                  <a:pt x="39507" y="29844"/>
                </a:cubicBezTo>
                <a:cubicBezTo>
                  <a:pt x="39716" y="29749"/>
                  <a:pt x="39716" y="29635"/>
                  <a:pt x="39868" y="29559"/>
                </a:cubicBezTo>
                <a:cubicBezTo>
                  <a:pt x="39792" y="29407"/>
                  <a:pt x="39849" y="29673"/>
                  <a:pt x="39754" y="29521"/>
                </a:cubicBezTo>
                <a:cubicBezTo>
                  <a:pt x="39773" y="29350"/>
                  <a:pt x="39868" y="29388"/>
                  <a:pt x="39982" y="29426"/>
                </a:cubicBezTo>
                <a:cubicBezTo>
                  <a:pt x="40058" y="29369"/>
                  <a:pt x="39849" y="29331"/>
                  <a:pt x="39925" y="29293"/>
                </a:cubicBezTo>
                <a:cubicBezTo>
                  <a:pt x="39982" y="29159"/>
                  <a:pt x="40096" y="29159"/>
                  <a:pt x="40172" y="29293"/>
                </a:cubicBezTo>
                <a:cubicBezTo>
                  <a:pt x="41694" y="27904"/>
                  <a:pt x="43786" y="26535"/>
                  <a:pt x="45118" y="24880"/>
                </a:cubicBezTo>
                <a:cubicBezTo>
                  <a:pt x="44928" y="24975"/>
                  <a:pt x="44852" y="25222"/>
                  <a:pt x="44642" y="25222"/>
                </a:cubicBezTo>
                <a:cubicBezTo>
                  <a:pt x="45270" y="24709"/>
                  <a:pt x="45441" y="24347"/>
                  <a:pt x="46107" y="23910"/>
                </a:cubicBezTo>
                <a:cubicBezTo>
                  <a:pt x="46050" y="23929"/>
                  <a:pt x="46012" y="23967"/>
                  <a:pt x="46050" y="24043"/>
                </a:cubicBezTo>
                <a:cubicBezTo>
                  <a:pt x="46240" y="23605"/>
                  <a:pt x="46639" y="23320"/>
                  <a:pt x="46944" y="22902"/>
                </a:cubicBezTo>
                <a:cubicBezTo>
                  <a:pt x="46792" y="22959"/>
                  <a:pt x="46944" y="22692"/>
                  <a:pt x="47039" y="22768"/>
                </a:cubicBezTo>
                <a:cubicBezTo>
                  <a:pt x="46982" y="22807"/>
                  <a:pt x="46925" y="22845"/>
                  <a:pt x="46982" y="22902"/>
                </a:cubicBezTo>
                <a:cubicBezTo>
                  <a:pt x="47115" y="22749"/>
                  <a:pt x="47305" y="22540"/>
                  <a:pt x="47457" y="22312"/>
                </a:cubicBezTo>
                <a:cubicBezTo>
                  <a:pt x="47248" y="22407"/>
                  <a:pt x="47210" y="22673"/>
                  <a:pt x="47001" y="22711"/>
                </a:cubicBezTo>
                <a:cubicBezTo>
                  <a:pt x="47838" y="21722"/>
                  <a:pt x="48599" y="20676"/>
                  <a:pt x="49417" y="19649"/>
                </a:cubicBezTo>
                <a:cubicBezTo>
                  <a:pt x="49359" y="19535"/>
                  <a:pt x="49340" y="19440"/>
                  <a:pt x="49378" y="19364"/>
                </a:cubicBezTo>
                <a:cubicBezTo>
                  <a:pt x="49321" y="19402"/>
                  <a:pt x="49245" y="19440"/>
                  <a:pt x="49188" y="19421"/>
                </a:cubicBezTo>
                <a:cubicBezTo>
                  <a:pt x="49207" y="19383"/>
                  <a:pt x="49321" y="19364"/>
                  <a:pt x="49264" y="19307"/>
                </a:cubicBezTo>
                <a:cubicBezTo>
                  <a:pt x="48618" y="19782"/>
                  <a:pt x="48104" y="20448"/>
                  <a:pt x="47552" y="20790"/>
                </a:cubicBezTo>
                <a:cubicBezTo>
                  <a:pt x="48370" y="19592"/>
                  <a:pt x="49436" y="18508"/>
                  <a:pt x="50082" y="17290"/>
                </a:cubicBezTo>
                <a:cubicBezTo>
                  <a:pt x="49911" y="17252"/>
                  <a:pt x="50063" y="16967"/>
                  <a:pt x="50120" y="16872"/>
                </a:cubicBezTo>
                <a:cubicBezTo>
                  <a:pt x="50101" y="16891"/>
                  <a:pt x="50063" y="16891"/>
                  <a:pt x="50082" y="16853"/>
                </a:cubicBezTo>
                <a:cubicBezTo>
                  <a:pt x="50101" y="16587"/>
                  <a:pt x="50310" y="16568"/>
                  <a:pt x="50387" y="16339"/>
                </a:cubicBezTo>
                <a:cubicBezTo>
                  <a:pt x="50482" y="16092"/>
                  <a:pt x="50310" y="15636"/>
                  <a:pt x="50691" y="15522"/>
                </a:cubicBezTo>
                <a:cubicBezTo>
                  <a:pt x="50805" y="15426"/>
                  <a:pt x="50653" y="15464"/>
                  <a:pt x="50596" y="15522"/>
                </a:cubicBezTo>
                <a:cubicBezTo>
                  <a:pt x="50463" y="15560"/>
                  <a:pt x="50330" y="15769"/>
                  <a:pt x="50101" y="15731"/>
                </a:cubicBezTo>
                <a:cubicBezTo>
                  <a:pt x="50158" y="15598"/>
                  <a:pt x="50215" y="15655"/>
                  <a:pt x="50215" y="15541"/>
                </a:cubicBezTo>
                <a:cubicBezTo>
                  <a:pt x="49911" y="15617"/>
                  <a:pt x="49607" y="16035"/>
                  <a:pt x="49359" y="15959"/>
                </a:cubicBezTo>
                <a:cubicBezTo>
                  <a:pt x="49378" y="15198"/>
                  <a:pt x="50463" y="14761"/>
                  <a:pt x="50919" y="14171"/>
                </a:cubicBezTo>
                <a:cubicBezTo>
                  <a:pt x="50653" y="14266"/>
                  <a:pt x="50406" y="14418"/>
                  <a:pt x="50158" y="14513"/>
                </a:cubicBezTo>
                <a:cubicBezTo>
                  <a:pt x="50463" y="14038"/>
                  <a:pt x="51052" y="13658"/>
                  <a:pt x="51338" y="13277"/>
                </a:cubicBezTo>
                <a:cubicBezTo>
                  <a:pt x="51262" y="13334"/>
                  <a:pt x="51185" y="13315"/>
                  <a:pt x="51109" y="13315"/>
                </a:cubicBezTo>
                <a:cubicBezTo>
                  <a:pt x="51090" y="13239"/>
                  <a:pt x="51223" y="13220"/>
                  <a:pt x="51166" y="13144"/>
                </a:cubicBezTo>
                <a:cubicBezTo>
                  <a:pt x="50862" y="13486"/>
                  <a:pt x="50406" y="13581"/>
                  <a:pt x="50025" y="13829"/>
                </a:cubicBezTo>
                <a:cubicBezTo>
                  <a:pt x="49778" y="13962"/>
                  <a:pt x="49626" y="14266"/>
                  <a:pt x="49397" y="14399"/>
                </a:cubicBezTo>
                <a:cubicBezTo>
                  <a:pt x="49264" y="14475"/>
                  <a:pt x="49036" y="14437"/>
                  <a:pt x="48979" y="14628"/>
                </a:cubicBezTo>
                <a:cubicBezTo>
                  <a:pt x="48922" y="14628"/>
                  <a:pt x="48979" y="14551"/>
                  <a:pt x="48903" y="14590"/>
                </a:cubicBezTo>
                <a:cubicBezTo>
                  <a:pt x="48618" y="14742"/>
                  <a:pt x="48427" y="15103"/>
                  <a:pt x="48028" y="15217"/>
                </a:cubicBezTo>
                <a:cubicBezTo>
                  <a:pt x="48161" y="15046"/>
                  <a:pt x="48408" y="14989"/>
                  <a:pt x="48484" y="14723"/>
                </a:cubicBezTo>
                <a:cubicBezTo>
                  <a:pt x="49112" y="14418"/>
                  <a:pt x="49493" y="13829"/>
                  <a:pt x="49892" y="13315"/>
                </a:cubicBezTo>
                <a:cubicBezTo>
                  <a:pt x="49949" y="13296"/>
                  <a:pt x="49816" y="13201"/>
                  <a:pt x="49892" y="13182"/>
                </a:cubicBezTo>
                <a:cubicBezTo>
                  <a:pt x="50063" y="12935"/>
                  <a:pt x="50710" y="12307"/>
                  <a:pt x="50843" y="12117"/>
                </a:cubicBezTo>
                <a:cubicBezTo>
                  <a:pt x="50976" y="11927"/>
                  <a:pt x="50748" y="12136"/>
                  <a:pt x="50805" y="12098"/>
                </a:cubicBezTo>
                <a:cubicBezTo>
                  <a:pt x="50748" y="12136"/>
                  <a:pt x="50729" y="12307"/>
                  <a:pt x="50558" y="12231"/>
                </a:cubicBezTo>
                <a:cubicBezTo>
                  <a:pt x="51395" y="11375"/>
                  <a:pt x="52308" y="10386"/>
                  <a:pt x="53049" y="9473"/>
                </a:cubicBezTo>
                <a:cubicBezTo>
                  <a:pt x="53278" y="9359"/>
                  <a:pt x="53430" y="9264"/>
                  <a:pt x="53696" y="9454"/>
                </a:cubicBezTo>
                <a:cubicBezTo>
                  <a:pt x="53829" y="9549"/>
                  <a:pt x="53924" y="9701"/>
                  <a:pt x="54039" y="9777"/>
                </a:cubicBezTo>
                <a:cubicBezTo>
                  <a:pt x="54305" y="9929"/>
                  <a:pt x="54457" y="9815"/>
                  <a:pt x="54723" y="9967"/>
                </a:cubicBezTo>
                <a:cubicBezTo>
                  <a:pt x="54761" y="9910"/>
                  <a:pt x="54818" y="9910"/>
                  <a:pt x="54875" y="9891"/>
                </a:cubicBezTo>
                <a:cubicBezTo>
                  <a:pt x="54952" y="10006"/>
                  <a:pt x="55028" y="10082"/>
                  <a:pt x="55104" y="10044"/>
                </a:cubicBezTo>
                <a:cubicBezTo>
                  <a:pt x="55199" y="9948"/>
                  <a:pt x="55028" y="9777"/>
                  <a:pt x="55123" y="9701"/>
                </a:cubicBezTo>
                <a:cubicBezTo>
                  <a:pt x="55598" y="9283"/>
                  <a:pt x="55085" y="8256"/>
                  <a:pt x="54381" y="7875"/>
                </a:cubicBezTo>
                <a:cubicBezTo>
                  <a:pt x="54267" y="7419"/>
                  <a:pt x="54571" y="7057"/>
                  <a:pt x="54780" y="6715"/>
                </a:cubicBezTo>
                <a:cubicBezTo>
                  <a:pt x="55104" y="6182"/>
                  <a:pt x="55522" y="5688"/>
                  <a:pt x="55617" y="4984"/>
                </a:cubicBezTo>
                <a:cubicBezTo>
                  <a:pt x="55674" y="4661"/>
                  <a:pt x="55655" y="4242"/>
                  <a:pt x="55655" y="3938"/>
                </a:cubicBezTo>
                <a:cubicBezTo>
                  <a:pt x="55218" y="3177"/>
                  <a:pt x="55237" y="2150"/>
                  <a:pt x="54704" y="1579"/>
                </a:cubicBezTo>
                <a:cubicBezTo>
                  <a:pt x="54438" y="933"/>
                  <a:pt x="53658" y="400"/>
                  <a:pt x="53221" y="191"/>
                </a:cubicBezTo>
                <a:cubicBezTo>
                  <a:pt x="52840" y="1"/>
                  <a:pt x="52726" y="115"/>
                  <a:pt x="52403" y="210"/>
                </a:cubicBezTo>
                <a:cubicBezTo>
                  <a:pt x="52232" y="267"/>
                  <a:pt x="52003" y="267"/>
                  <a:pt x="51889" y="343"/>
                </a:cubicBezTo>
                <a:cubicBezTo>
                  <a:pt x="51185" y="761"/>
                  <a:pt x="50634" y="1446"/>
                  <a:pt x="50025" y="2074"/>
                </a:cubicBezTo>
                <a:cubicBezTo>
                  <a:pt x="49930" y="2188"/>
                  <a:pt x="49759" y="2245"/>
                  <a:pt x="49645" y="2359"/>
                </a:cubicBezTo>
                <a:cubicBezTo>
                  <a:pt x="49531" y="2492"/>
                  <a:pt x="49455" y="2683"/>
                  <a:pt x="49321" y="2816"/>
                </a:cubicBezTo>
                <a:cubicBezTo>
                  <a:pt x="49093" y="3025"/>
                  <a:pt x="48846" y="3196"/>
                  <a:pt x="48618" y="3405"/>
                </a:cubicBezTo>
                <a:cubicBezTo>
                  <a:pt x="47895" y="4052"/>
                  <a:pt x="47248" y="4851"/>
                  <a:pt x="46544" y="5555"/>
                </a:cubicBezTo>
                <a:cubicBezTo>
                  <a:pt x="46183" y="5935"/>
                  <a:pt x="45841" y="6373"/>
                  <a:pt x="45536" y="6715"/>
                </a:cubicBezTo>
                <a:cubicBezTo>
                  <a:pt x="45137" y="7152"/>
                  <a:pt x="44604" y="7609"/>
                  <a:pt x="44300" y="7989"/>
                </a:cubicBezTo>
                <a:cubicBezTo>
                  <a:pt x="44091" y="8256"/>
                  <a:pt x="43653" y="8408"/>
                  <a:pt x="43539" y="8750"/>
                </a:cubicBezTo>
                <a:cubicBezTo>
                  <a:pt x="43026" y="9054"/>
                  <a:pt x="42531" y="9606"/>
                  <a:pt x="42074" y="9987"/>
                </a:cubicBezTo>
                <a:cubicBezTo>
                  <a:pt x="42017" y="10044"/>
                  <a:pt x="41941" y="9872"/>
                  <a:pt x="41903" y="9967"/>
                </a:cubicBezTo>
                <a:cubicBezTo>
                  <a:pt x="41941" y="10253"/>
                  <a:pt x="41542" y="10329"/>
                  <a:pt x="41485" y="10614"/>
                </a:cubicBezTo>
                <a:cubicBezTo>
                  <a:pt x="40325" y="11812"/>
                  <a:pt x="39278" y="12783"/>
                  <a:pt x="38327" y="13943"/>
                </a:cubicBezTo>
                <a:cubicBezTo>
                  <a:pt x="37947" y="14209"/>
                  <a:pt x="37567" y="14494"/>
                  <a:pt x="37243" y="14799"/>
                </a:cubicBezTo>
                <a:cubicBezTo>
                  <a:pt x="36330" y="15693"/>
                  <a:pt x="35265" y="16530"/>
                  <a:pt x="34352" y="17405"/>
                </a:cubicBezTo>
                <a:cubicBezTo>
                  <a:pt x="33762" y="17956"/>
                  <a:pt x="33116" y="18413"/>
                  <a:pt x="32469" y="18907"/>
                </a:cubicBezTo>
                <a:cubicBezTo>
                  <a:pt x="31974" y="19288"/>
                  <a:pt x="31385" y="19782"/>
                  <a:pt x="30871" y="20239"/>
                </a:cubicBezTo>
                <a:cubicBezTo>
                  <a:pt x="30129" y="20866"/>
                  <a:pt x="29369" y="21494"/>
                  <a:pt x="28665" y="22141"/>
                </a:cubicBezTo>
                <a:cubicBezTo>
                  <a:pt x="28532" y="22274"/>
                  <a:pt x="28456" y="22483"/>
                  <a:pt x="28322" y="22616"/>
                </a:cubicBezTo>
                <a:cubicBezTo>
                  <a:pt x="28208" y="22730"/>
                  <a:pt x="27961" y="22768"/>
                  <a:pt x="27828" y="22902"/>
                </a:cubicBezTo>
                <a:cubicBezTo>
                  <a:pt x="27505" y="23225"/>
                  <a:pt x="26953" y="23377"/>
                  <a:pt x="26477" y="23853"/>
                </a:cubicBezTo>
                <a:cubicBezTo>
                  <a:pt x="25983" y="24328"/>
                  <a:pt x="25355" y="24728"/>
                  <a:pt x="24937" y="25108"/>
                </a:cubicBezTo>
                <a:cubicBezTo>
                  <a:pt x="24861" y="25184"/>
                  <a:pt x="24708" y="25184"/>
                  <a:pt x="24632" y="25241"/>
                </a:cubicBezTo>
                <a:cubicBezTo>
                  <a:pt x="24461" y="25393"/>
                  <a:pt x="24347" y="25660"/>
                  <a:pt x="24062" y="25488"/>
                </a:cubicBezTo>
                <a:cubicBezTo>
                  <a:pt x="24081" y="25526"/>
                  <a:pt x="24195" y="25622"/>
                  <a:pt x="24157" y="25641"/>
                </a:cubicBezTo>
                <a:cubicBezTo>
                  <a:pt x="23586" y="26192"/>
                  <a:pt x="22901" y="26573"/>
                  <a:pt x="22255" y="27067"/>
                </a:cubicBezTo>
                <a:cubicBezTo>
                  <a:pt x="21988" y="27276"/>
                  <a:pt x="21684" y="27352"/>
                  <a:pt x="21418" y="27524"/>
                </a:cubicBezTo>
                <a:cubicBezTo>
                  <a:pt x="19402" y="28798"/>
                  <a:pt x="17328" y="30282"/>
                  <a:pt x="15274" y="31442"/>
                </a:cubicBezTo>
                <a:cubicBezTo>
                  <a:pt x="13448" y="32469"/>
                  <a:pt x="12060" y="33629"/>
                  <a:pt x="10348" y="34466"/>
                </a:cubicBezTo>
                <a:cubicBezTo>
                  <a:pt x="10253" y="34428"/>
                  <a:pt x="10158" y="34181"/>
                  <a:pt x="10081" y="34238"/>
                </a:cubicBezTo>
                <a:cubicBezTo>
                  <a:pt x="10138" y="34390"/>
                  <a:pt x="10215" y="34409"/>
                  <a:pt x="10234" y="34504"/>
                </a:cubicBezTo>
                <a:cubicBezTo>
                  <a:pt x="9130" y="35227"/>
                  <a:pt x="7647" y="35722"/>
                  <a:pt x="6506" y="36520"/>
                </a:cubicBezTo>
                <a:cubicBezTo>
                  <a:pt x="5288" y="36749"/>
                  <a:pt x="4033" y="37890"/>
                  <a:pt x="2815" y="38023"/>
                </a:cubicBezTo>
                <a:cubicBezTo>
                  <a:pt x="2815" y="38099"/>
                  <a:pt x="2701" y="38099"/>
                  <a:pt x="2720" y="38175"/>
                </a:cubicBezTo>
                <a:cubicBezTo>
                  <a:pt x="1712" y="38404"/>
                  <a:pt x="704" y="38955"/>
                  <a:pt x="0" y="39126"/>
                </a:cubicBezTo>
                <a:cubicBezTo>
                  <a:pt x="76" y="39355"/>
                  <a:pt x="153" y="39221"/>
                  <a:pt x="229" y="39355"/>
                </a:cubicBezTo>
                <a:cubicBezTo>
                  <a:pt x="134" y="39393"/>
                  <a:pt x="0" y="39278"/>
                  <a:pt x="38" y="39450"/>
                </a:cubicBezTo>
                <a:cubicBezTo>
                  <a:pt x="666" y="39336"/>
                  <a:pt x="1218" y="39050"/>
                  <a:pt x="1826" y="38898"/>
                </a:cubicBezTo>
                <a:cubicBezTo>
                  <a:pt x="1845" y="38898"/>
                  <a:pt x="1921" y="38860"/>
                  <a:pt x="1979" y="38936"/>
                </a:cubicBezTo>
                <a:cubicBezTo>
                  <a:pt x="2435" y="38651"/>
                  <a:pt x="2949" y="38575"/>
                  <a:pt x="3424" y="38385"/>
                </a:cubicBezTo>
                <a:cubicBezTo>
                  <a:pt x="3976" y="38194"/>
                  <a:pt x="4622" y="37928"/>
                  <a:pt x="5117" y="37700"/>
                </a:cubicBezTo>
                <a:cubicBezTo>
                  <a:pt x="5288" y="37624"/>
                  <a:pt x="5402" y="37643"/>
                  <a:pt x="5535" y="37662"/>
                </a:cubicBezTo>
                <a:cubicBezTo>
                  <a:pt x="5593" y="37624"/>
                  <a:pt x="5516" y="37472"/>
                  <a:pt x="5612" y="37529"/>
                </a:cubicBezTo>
                <a:cubicBezTo>
                  <a:pt x="5650" y="37567"/>
                  <a:pt x="5573" y="37586"/>
                  <a:pt x="5631" y="37643"/>
                </a:cubicBezTo>
                <a:cubicBezTo>
                  <a:pt x="6106" y="37452"/>
                  <a:pt x="6372" y="37186"/>
                  <a:pt x="6715" y="37091"/>
                </a:cubicBezTo>
                <a:cubicBezTo>
                  <a:pt x="6791" y="37167"/>
                  <a:pt x="6601" y="37129"/>
                  <a:pt x="6658" y="37205"/>
                </a:cubicBezTo>
                <a:cubicBezTo>
                  <a:pt x="7057" y="37015"/>
                  <a:pt x="7342" y="37072"/>
                  <a:pt x="7552" y="36635"/>
                </a:cubicBezTo>
                <a:cubicBezTo>
                  <a:pt x="7590" y="36673"/>
                  <a:pt x="7590" y="36711"/>
                  <a:pt x="7590" y="36730"/>
                </a:cubicBezTo>
                <a:cubicBezTo>
                  <a:pt x="7666" y="36559"/>
                  <a:pt x="7837" y="36711"/>
                  <a:pt x="7875" y="36654"/>
                </a:cubicBezTo>
                <a:cubicBezTo>
                  <a:pt x="7913" y="36559"/>
                  <a:pt x="7780" y="36654"/>
                  <a:pt x="7761" y="36539"/>
                </a:cubicBezTo>
                <a:cubicBezTo>
                  <a:pt x="7875" y="36520"/>
                  <a:pt x="7894" y="36406"/>
                  <a:pt x="8008" y="36559"/>
                </a:cubicBezTo>
                <a:cubicBezTo>
                  <a:pt x="8103" y="36292"/>
                  <a:pt x="8446" y="36387"/>
                  <a:pt x="8617" y="36254"/>
                </a:cubicBezTo>
                <a:cubicBezTo>
                  <a:pt x="8636" y="36292"/>
                  <a:pt x="8579" y="36311"/>
                  <a:pt x="8636" y="36368"/>
                </a:cubicBezTo>
                <a:cubicBezTo>
                  <a:pt x="8769" y="36330"/>
                  <a:pt x="8807" y="36311"/>
                  <a:pt x="8769" y="36140"/>
                </a:cubicBezTo>
                <a:cubicBezTo>
                  <a:pt x="9245" y="35893"/>
                  <a:pt x="9701" y="35874"/>
                  <a:pt x="10062" y="35512"/>
                </a:cubicBezTo>
                <a:close/>
                <a:moveTo>
                  <a:pt x="49702" y="14571"/>
                </a:moveTo>
                <a:cubicBezTo>
                  <a:pt x="49759" y="14761"/>
                  <a:pt x="49569" y="15046"/>
                  <a:pt x="49417" y="14894"/>
                </a:cubicBezTo>
                <a:cubicBezTo>
                  <a:pt x="49531" y="14799"/>
                  <a:pt x="49626" y="14685"/>
                  <a:pt x="49702" y="14571"/>
                </a:cubicBezTo>
                <a:close/>
                <a:moveTo>
                  <a:pt x="46582" y="22749"/>
                </a:moveTo>
                <a:cubicBezTo>
                  <a:pt x="46069" y="23453"/>
                  <a:pt x="45308" y="24138"/>
                  <a:pt x="44528" y="24861"/>
                </a:cubicBezTo>
                <a:cubicBezTo>
                  <a:pt x="44871" y="24271"/>
                  <a:pt x="45479" y="23872"/>
                  <a:pt x="45936" y="23415"/>
                </a:cubicBezTo>
                <a:cubicBezTo>
                  <a:pt x="46164" y="23187"/>
                  <a:pt x="46278" y="22845"/>
                  <a:pt x="46582" y="22749"/>
                </a:cubicBezTo>
                <a:close/>
                <a:moveTo>
                  <a:pt x="44414" y="24880"/>
                </a:moveTo>
                <a:cubicBezTo>
                  <a:pt x="44395" y="25051"/>
                  <a:pt x="44148" y="25241"/>
                  <a:pt x="44015" y="25279"/>
                </a:cubicBezTo>
                <a:cubicBezTo>
                  <a:pt x="44091" y="25089"/>
                  <a:pt x="44281" y="24956"/>
                  <a:pt x="44414" y="24880"/>
                </a:cubicBezTo>
                <a:close/>
                <a:moveTo>
                  <a:pt x="42360" y="26630"/>
                </a:moveTo>
                <a:cubicBezTo>
                  <a:pt x="42360" y="26858"/>
                  <a:pt x="42151" y="26782"/>
                  <a:pt x="42360" y="26630"/>
                </a:cubicBezTo>
                <a:close/>
                <a:moveTo>
                  <a:pt x="21798" y="30510"/>
                </a:moveTo>
                <a:cubicBezTo>
                  <a:pt x="21266" y="30947"/>
                  <a:pt x="20809" y="31271"/>
                  <a:pt x="20353" y="31404"/>
                </a:cubicBezTo>
                <a:cubicBezTo>
                  <a:pt x="20353" y="31328"/>
                  <a:pt x="20391" y="31271"/>
                  <a:pt x="20429" y="31157"/>
                </a:cubicBezTo>
                <a:cubicBezTo>
                  <a:pt x="20904" y="31119"/>
                  <a:pt x="21304" y="30453"/>
                  <a:pt x="21798" y="30510"/>
                </a:cubicBezTo>
                <a:close/>
                <a:moveTo>
                  <a:pt x="22293" y="32926"/>
                </a:moveTo>
                <a:cubicBezTo>
                  <a:pt x="22407" y="32964"/>
                  <a:pt x="22217" y="33059"/>
                  <a:pt x="22160" y="33059"/>
                </a:cubicBezTo>
                <a:cubicBezTo>
                  <a:pt x="22179" y="32964"/>
                  <a:pt x="22255" y="32983"/>
                  <a:pt x="22293" y="32926"/>
                </a:cubicBezTo>
                <a:close/>
                <a:moveTo>
                  <a:pt x="19991" y="31689"/>
                </a:moveTo>
                <a:cubicBezTo>
                  <a:pt x="19991" y="31822"/>
                  <a:pt x="19782" y="31784"/>
                  <a:pt x="19706" y="31898"/>
                </a:cubicBezTo>
                <a:cubicBezTo>
                  <a:pt x="19668" y="31822"/>
                  <a:pt x="19858" y="31803"/>
                  <a:pt x="19782" y="31708"/>
                </a:cubicBezTo>
                <a:cubicBezTo>
                  <a:pt x="19896" y="31632"/>
                  <a:pt x="19934" y="31765"/>
                  <a:pt x="19991" y="31689"/>
                </a:cubicBezTo>
                <a:close/>
                <a:moveTo>
                  <a:pt x="17366" y="33648"/>
                </a:moveTo>
                <a:cubicBezTo>
                  <a:pt x="17481" y="33382"/>
                  <a:pt x="17823" y="33211"/>
                  <a:pt x="18070" y="33002"/>
                </a:cubicBezTo>
                <a:cubicBezTo>
                  <a:pt x="18032" y="32926"/>
                  <a:pt x="17994" y="33116"/>
                  <a:pt x="17937" y="32964"/>
                </a:cubicBezTo>
                <a:cubicBezTo>
                  <a:pt x="17975" y="32868"/>
                  <a:pt x="18070" y="32926"/>
                  <a:pt x="18070" y="32868"/>
                </a:cubicBezTo>
                <a:cubicBezTo>
                  <a:pt x="18127" y="32849"/>
                  <a:pt x="18146" y="32964"/>
                  <a:pt x="18070" y="32964"/>
                </a:cubicBezTo>
                <a:cubicBezTo>
                  <a:pt x="18203" y="32964"/>
                  <a:pt x="18184" y="32583"/>
                  <a:pt x="18394" y="32773"/>
                </a:cubicBezTo>
                <a:cubicBezTo>
                  <a:pt x="18394" y="32697"/>
                  <a:pt x="18451" y="32621"/>
                  <a:pt x="18546" y="32583"/>
                </a:cubicBezTo>
                <a:cubicBezTo>
                  <a:pt x="18603" y="32678"/>
                  <a:pt x="18527" y="32754"/>
                  <a:pt x="18470" y="32735"/>
                </a:cubicBezTo>
                <a:cubicBezTo>
                  <a:pt x="18508" y="32830"/>
                  <a:pt x="18546" y="32754"/>
                  <a:pt x="18584" y="32735"/>
                </a:cubicBezTo>
                <a:cubicBezTo>
                  <a:pt x="18184" y="33154"/>
                  <a:pt x="17842" y="33306"/>
                  <a:pt x="17366" y="33648"/>
                </a:cubicBezTo>
                <a:close/>
                <a:moveTo>
                  <a:pt x="17823" y="32964"/>
                </a:moveTo>
                <a:lnTo>
                  <a:pt x="17899" y="33040"/>
                </a:lnTo>
                <a:cubicBezTo>
                  <a:pt x="17709" y="33173"/>
                  <a:pt x="17652" y="33192"/>
                  <a:pt x="17500" y="33287"/>
                </a:cubicBezTo>
                <a:cubicBezTo>
                  <a:pt x="17538" y="33059"/>
                  <a:pt x="17633" y="33059"/>
                  <a:pt x="17823" y="32945"/>
                </a:cubicBezTo>
                <a:close/>
                <a:moveTo>
                  <a:pt x="17956" y="35722"/>
                </a:moveTo>
                <a:cubicBezTo>
                  <a:pt x="18051" y="35684"/>
                  <a:pt x="18184" y="35398"/>
                  <a:pt x="18298" y="35569"/>
                </a:cubicBezTo>
                <a:lnTo>
                  <a:pt x="18394" y="35493"/>
                </a:lnTo>
                <a:cubicBezTo>
                  <a:pt x="18203" y="35474"/>
                  <a:pt x="18470" y="35360"/>
                  <a:pt x="18565" y="35436"/>
                </a:cubicBezTo>
                <a:cubicBezTo>
                  <a:pt x="18565" y="35550"/>
                  <a:pt x="18470" y="35627"/>
                  <a:pt x="18375" y="35550"/>
                </a:cubicBezTo>
                <a:cubicBezTo>
                  <a:pt x="18222" y="35893"/>
                  <a:pt x="17766" y="35950"/>
                  <a:pt x="17557" y="36121"/>
                </a:cubicBezTo>
                <a:cubicBezTo>
                  <a:pt x="17481" y="36045"/>
                  <a:pt x="17538" y="36026"/>
                  <a:pt x="17519" y="35988"/>
                </a:cubicBezTo>
                <a:cubicBezTo>
                  <a:pt x="17385" y="35931"/>
                  <a:pt x="17538" y="36140"/>
                  <a:pt x="17519" y="36197"/>
                </a:cubicBezTo>
                <a:cubicBezTo>
                  <a:pt x="17423" y="36197"/>
                  <a:pt x="17385" y="36349"/>
                  <a:pt x="17233" y="36216"/>
                </a:cubicBezTo>
                <a:cubicBezTo>
                  <a:pt x="17176" y="36254"/>
                  <a:pt x="17347" y="36273"/>
                  <a:pt x="17290" y="36330"/>
                </a:cubicBezTo>
                <a:cubicBezTo>
                  <a:pt x="17119" y="36178"/>
                  <a:pt x="17119" y="36539"/>
                  <a:pt x="16967" y="36463"/>
                </a:cubicBezTo>
                <a:cubicBezTo>
                  <a:pt x="17024" y="36539"/>
                  <a:pt x="16682" y="36825"/>
                  <a:pt x="16587" y="36578"/>
                </a:cubicBezTo>
                <a:lnTo>
                  <a:pt x="16510" y="36635"/>
                </a:lnTo>
                <a:cubicBezTo>
                  <a:pt x="16549" y="36749"/>
                  <a:pt x="16587" y="36597"/>
                  <a:pt x="16644" y="36711"/>
                </a:cubicBezTo>
                <a:cubicBezTo>
                  <a:pt x="16606" y="36939"/>
                  <a:pt x="16225" y="36844"/>
                  <a:pt x="16320" y="36977"/>
                </a:cubicBezTo>
                <a:cubicBezTo>
                  <a:pt x="15845" y="37110"/>
                  <a:pt x="15236" y="37719"/>
                  <a:pt x="14665" y="37852"/>
                </a:cubicBezTo>
                <a:cubicBezTo>
                  <a:pt x="14799" y="37928"/>
                  <a:pt x="14475" y="38004"/>
                  <a:pt x="14570" y="38004"/>
                </a:cubicBezTo>
                <a:cubicBezTo>
                  <a:pt x="14152" y="38308"/>
                  <a:pt x="13714" y="38499"/>
                  <a:pt x="13296" y="38784"/>
                </a:cubicBezTo>
                <a:cubicBezTo>
                  <a:pt x="13258" y="38670"/>
                  <a:pt x="13258" y="38708"/>
                  <a:pt x="13182" y="38594"/>
                </a:cubicBezTo>
                <a:cubicBezTo>
                  <a:pt x="13182" y="38518"/>
                  <a:pt x="13201" y="38575"/>
                  <a:pt x="13258" y="38537"/>
                </a:cubicBezTo>
                <a:cubicBezTo>
                  <a:pt x="13220" y="38499"/>
                  <a:pt x="13182" y="38518"/>
                  <a:pt x="13144" y="38537"/>
                </a:cubicBezTo>
                <a:cubicBezTo>
                  <a:pt x="12973" y="38251"/>
                  <a:pt x="13011" y="38308"/>
                  <a:pt x="12801" y="38042"/>
                </a:cubicBezTo>
                <a:cubicBezTo>
                  <a:pt x="13638" y="37605"/>
                  <a:pt x="14437" y="37224"/>
                  <a:pt x="15255" y="36730"/>
                </a:cubicBezTo>
                <a:cubicBezTo>
                  <a:pt x="15769" y="36425"/>
                  <a:pt x="16225" y="36083"/>
                  <a:pt x="16739" y="35969"/>
                </a:cubicBezTo>
                <a:cubicBezTo>
                  <a:pt x="16529" y="36064"/>
                  <a:pt x="16339" y="36292"/>
                  <a:pt x="16187" y="36406"/>
                </a:cubicBezTo>
                <a:cubicBezTo>
                  <a:pt x="16301" y="36406"/>
                  <a:pt x="16453" y="36406"/>
                  <a:pt x="16510" y="36311"/>
                </a:cubicBezTo>
                <a:cubicBezTo>
                  <a:pt x="16568" y="36482"/>
                  <a:pt x="16415" y="36444"/>
                  <a:pt x="16415" y="36559"/>
                </a:cubicBezTo>
                <a:cubicBezTo>
                  <a:pt x="16549" y="36559"/>
                  <a:pt x="16739" y="36292"/>
                  <a:pt x="16948" y="36235"/>
                </a:cubicBezTo>
                <a:cubicBezTo>
                  <a:pt x="17005" y="36292"/>
                  <a:pt x="16872" y="36292"/>
                  <a:pt x="16853" y="36349"/>
                </a:cubicBezTo>
                <a:cubicBezTo>
                  <a:pt x="16967" y="36444"/>
                  <a:pt x="16948" y="36197"/>
                  <a:pt x="17062" y="36330"/>
                </a:cubicBezTo>
                <a:cubicBezTo>
                  <a:pt x="17062" y="36311"/>
                  <a:pt x="17100" y="36121"/>
                  <a:pt x="17005" y="36197"/>
                </a:cubicBezTo>
                <a:cubicBezTo>
                  <a:pt x="17271" y="35969"/>
                  <a:pt x="17614" y="35646"/>
                  <a:pt x="17956" y="35627"/>
                </a:cubicBezTo>
                <a:cubicBezTo>
                  <a:pt x="17994" y="35474"/>
                  <a:pt x="18013" y="35665"/>
                  <a:pt x="17956" y="35703"/>
                </a:cubicBezTo>
                <a:close/>
                <a:moveTo>
                  <a:pt x="17195" y="34618"/>
                </a:moveTo>
                <a:cubicBezTo>
                  <a:pt x="17119" y="34885"/>
                  <a:pt x="16758" y="34885"/>
                  <a:pt x="16510" y="35094"/>
                </a:cubicBezTo>
                <a:cubicBezTo>
                  <a:pt x="16663" y="34847"/>
                  <a:pt x="16986" y="34790"/>
                  <a:pt x="17195" y="34618"/>
                </a:cubicBezTo>
                <a:close/>
                <a:moveTo>
                  <a:pt x="15978" y="33896"/>
                </a:moveTo>
                <a:cubicBezTo>
                  <a:pt x="16035" y="34029"/>
                  <a:pt x="15883" y="33953"/>
                  <a:pt x="15845" y="34029"/>
                </a:cubicBezTo>
                <a:cubicBezTo>
                  <a:pt x="15845" y="33972"/>
                  <a:pt x="15902" y="33858"/>
                  <a:pt x="15978" y="33896"/>
                </a:cubicBezTo>
                <a:close/>
                <a:moveTo>
                  <a:pt x="12497" y="37624"/>
                </a:moveTo>
                <a:cubicBezTo>
                  <a:pt x="12421" y="37586"/>
                  <a:pt x="12345" y="37472"/>
                  <a:pt x="12288" y="37414"/>
                </a:cubicBezTo>
                <a:cubicBezTo>
                  <a:pt x="13619" y="36787"/>
                  <a:pt x="15103" y="35817"/>
                  <a:pt x="16415" y="35113"/>
                </a:cubicBezTo>
                <a:cubicBezTo>
                  <a:pt x="15636" y="35836"/>
                  <a:pt x="14494" y="36235"/>
                  <a:pt x="13905" y="36806"/>
                </a:cubicBezTo>
                <a:cubicBezTo>
                  <a:pt x="13790" y="36768"/>
                  <a:pt x="13810" y="36844"/>
                  <a:pt x="13657" y="36844"/>
                </a:cubicBezTo>
                <a:cubicBezTo>
                  <a:pt x="13638" y="36920"/>
                  <a:pt x="13695" y="36844"/>
                  <a:pt x="13657" y="36882"/>
                </a:cubicBezTo>
                <a:cubicBezTo>
                  <a:pt x="13391" y="37148"/>
                  <a:pt x="12820" y="37414"/>
                  <a:pt x="12497" y="37624"/>
                </a:cubicBezTo>
                <a:close/>
                <a:moveTo>
                  <a:pt x="17328" y="37643"/>
                </a:moveTo>
                <a:cubicBezTo>
                  <a:pt x="17290" y="37757"/>
                  <a:pt x="16834" y="37966"/>
                  <a:pt x="16587" y="38156"/>
                </a:cubicBezTo>
                <a:cubicBezTo>
                  <a:pt x="16625" y="37833"/>
                  <a:pt x="17100" y="37738"/>
                  <a:pt x="17328" y="37643"/>
                </a:cubicBezTo>
                <a:close/>
                <a:moveTo>
                  <a:pt x="13068" y="33420"/>
                </a:moveTo>
                <a:cubicBezTo>
                  <a:pt x="13163" y="33534"/>
                  <a:pt x="13087" y="33553"/>
                  <a:pt x="13011" y="33591"/>
                </a:cubicBezTo>
                <a:cubicBezTo>
                  <a:pt x="12935" y="33496"/>
                  <a:pt x="13011" y="33458"/>
                  <a:pt x="13068" y="33420"/>
                </a:cubicBezTo>
                <a:close/>
                <a:moveTo>
                  <a:pt x="15255" y="38613"/>
                </a:moveTo>
                <a:cubicBezTo>
                  <a:pt x="15217" y="38746"/>
                  <a:pt x="14951" y="38936"/>
                  <a:pt x="14761" y="38898"/>
                </a:cubicBezTo>
                <a:cubicBezTo>
                  <a:pt x="14894" y="38841"/>
                  <a:pt x="15065" y="38746"/>
                  <a:pt x="15255" y="38613"/>
                </a:cubicBezTo>
                <a:close/>
                <a:moveTo>
                  <a:pt x="14247" y="40287"/>
                </a:moveTo>
                <a:cubicBezTo>
                  <a:pt x="14285" y="40363"/>
                  <a:pt x="14228" y="40401"/>
                  <a:pt x="14190" y="40458"/>
                </a:cubicBezTo>
                <a:cubicBezTo>
                  <a:pt x="14171" y="40382"/>
                  <a:pt x="14171" y="40306"/>
                  <a:pt x="14247" y="40287"/>
                </a:cubicBezTo>
                <a:close/>
                <a:moveTo>
                  <a:pt x="10291" y="35455"/>
                </a:moveTo>
                <a:cubicBezTo>
                  <a:pt x="10215" y="35417"/>
                  <a:pt x="10215" y="35588"/>
                  <a:pt x="10119" y="35436"/>
                </a:cubicBezTo>
                <a:cubicBezTo>
                  <a:pt x="10177" y="35379"/>
                  <a:pt x="10234" y="35360"/>
                  <a:pt x="10291" y="35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rot="-1889225">
            <a:off x="7237582" y="4639486"/>
            <a:ext cx="2315291" cy="654163"/>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txBox="1">
            <a:spLocks noGrp="1"/>
          </p:cNvSpPr>
          <p:nvPr>
            <p:ph type="title"/>
          </p:nvPr>
        </p:nvSpPr>
        <p:spPr>
          <a:xfrm>
            <a:off x="1098075" y="1229575"/>
            <a:ext cx="2737200" cy="17271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4" name="Google Shape;214;p16"/>
          <p:cNvSpPr txBox="1">
            <a:spLocks noGrp="1"/>
          </p:cNvSpPr>
          <p:nvPr>
            <p:ph type="subTitle" idx="1"/>
          </p:nvPr>
        </p:nvSpPr>
        <p:spPr>
          <a:xfrm>
            <a:off x="1098075" y="2956675"/>
            <a:ext cx="2737200" cy="95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5" name="Google Shape;215;p16"/>
          <p:cNvSpPr>
            <a:spLocks noGrp="1"/>
          </p:cNvSpPr>
          <p:nvPr>
            <p:ph type="pic" idx="2"/>
          </p:nvPr>
        </p:nvSpPr>
        <p:spPr>
          <a:xfrm>
            <a:off x="4472600" y="869100"/>
            <a:ext cx="3342300" cy="3405300"/>
          </a:xfrm>
          <a:prstGeom prst="rect">
            <a:avLst/>
          </a:prstGeom>
          <a:noFill/>
          <a:ln>
            <a:noFill/>
          </a:ln>
        </p:spPr>
      </p:sp>
      <p:sp>
        <p:nvSpPr>
          <p:cNvPr id="216" name="Google Shape;216;p16"/>
          <p:cNvSpPr/>
          <p:nvPr/>
        </p:nvSpPr>
        <p:spPr>
          <a:xfrm flipH="1">
            <a:off x="496333" y="2323613"/>
            <a:ext cx="433779" cy="428720"/>
          </a:xfrm>
          <a:custGeom>
            <a:avLst/>
            <a:gdLst/>
            <a:ahLst/>
            <a:cxnLst/>
            <a:rect l="l" t="t" r="r" b="b"/>
            <a:pathLst>
              <a:path w="101173" h="99993" extrusionOk="0">
                <a:moveTo>
                  <a:pt x="36502" y="17424"/>
                </a:moveTo>
                <a:cubicBezTo>
                  <a:pt x="40820" y="13581"/>
                  <a:pt x="46088" y="11565"/>
                  <a:pt x="50786" y="7856"/>
                </a:cubicBezTo>
                <a:cubicBezTo>
                  <a:pt x="50844" y="7761"/>
                  <a:pt x="50349" y="7571"/>
                  <a:pt x="50444" y="7476"/>
                </a:cubicBezTo>
                <a:cubicBezTo>
                  <a:pt x="51928" y="7038"/>
                  <a:pt x="52727" y="6239"/>
                  <a:pt x="53982" y="6125"/>
                </a:cubicBezTo>
                <a:cubicBezTo>
                  <a:pt x="53202" y="5479"/>
                  <a:pt x="54800" y="5536"/>
                  <a:pt x="55066" y="5060"/>
                </a:cubicBezTo>
                <a:cubicBezTo>
                  <a:pt x="55085" y="5402"/>
                  <a:pt x="55580" y="5517"/>
                  <a:pt x="55808" y="5288"/>
                </a:cubicBezTo>
                <a:cubicBezTo>
                  <a:pt x="53373" y="8655"/>
                  <a:pt x="45974" y="12060"/>
                  <a:pt x="42817" y="15712"/>
                </a:cubicBezTo>
                <a:cubicBezTo>
                  <a:pt x="43654" y="15369"/>
                  <a:pt x="43882" y="14951"/>
                  <a:pt x="44738" y="14532"/>
                </a:cubicBezTo>
                <a:cubicBezTo>
                  <a:pt x="44110" y="15483"/>
                  <a:pt x="42379" y="16625"/>
                  <a:pt x="41618" y="17595"/>
                </a:cubicBezTo>
                <a:cubicBezTo>
                  <a:pt x="45099" y="15483"/>
                  <a:pt x="48238" y="13734"/>
                  <a:pt x="50805" y="11870"/>
                </a:cubicBezTo>
                <a:cubicBezTo>
                  <a:pt x="50996" y="11908"/>
                  <a:pt x="51224" y="12003"/>
                  <a:pt x="51490" y="12155"/>
                </a:cubicBezTo>
                <a:cubicBezTo>
                  <a:pt x="52498" y="11584"/>
                  <a:pt x="52175" y="10880"/>
                  <a:pt x="52555" y="10386"/>
                </a:cubicBezTo>
                <a:cubicBezTo>
                  <a:pt x="52841" y="10424"/>
                  <a:pt x="52822" y="10500"/>
                  <a:pt x="53012" y="10652"/>
                </a:cubicBezTo>
                <a:cubicBezTo>
                  <a:pt x="53449" y="10006"/>
                  <a:pt x="53487" y="9663"/>
                  <a:pt x="54438" y="9492"/>
                </a:cubicBezTo>
                <a:cubicBezTo>
                  <a:pt x="54591" y="9606"/>
                  <a:pt x="54419" y="9663"/>
                  <a:pt x="54610" y="9796"/>
                </a:cubicBezTo>
                <a:cubicBezTo>
                  <a:pt x="55218" y="10006"/>
                  <a:pt x="56074" y="9511"/>
                  <a:pt x="54952" y="8978"/>
                </a:cubicBezTo>
                <a:cubicBezTo>
                  <a:pt x="55256" y="9054"/>
                  <a:pt x="55675" y="9016"/>
                  <a:pt x="55827" y="9302"/>
                </a:cubicBezTo>
                <a:cubicBezTo>
                  <a:pt x="56112" y="8674"/>
                  <a:pt x="56930" y="9016"/>
                  <a:pt x="57387" y="8712"/>
                </a:cubicBezTo>
                <a:cubicBezTo>
                  <a:pt x="57520" y="9035"/>
                  <a:pt x="57311" y="9302"/>
                  <a:pt x="57006" y="9587"/>
                </a:cubicBezTo>
                <a:cubicBezTo>
                  <a:pt x="57577" y="9758"/>
                  <a:pt x="57767" y="9302"/>
                  <a:pt x="58148" y="9150"/>
                </a:cubicBezTo>
                <a:cubicBezTo>
                  <a:pt x="57158" y="9891"/>
                  <a:pt x="57158" y="11071"/>
                  <a:pt x="56207" y="12022"/>
                </a:cubicBezTo>
                <a:cubicBezTo>
                  <a:pt x="58509" y="11242"/>
                  <a:pt x="60031" y="9435"/>
                  <a:pt x="61419" y="8560"/>
                </a:cubicBezTo>
                <a:cubicBezTo>
                  <a:pt x="60810" y="8237"/>
                  <a:pt x="60982" y="8997"/>
                  <a:pt x="60145" y="8617"/>
                </a:cubicBezTo>
                <a:cubicBezTo>
                  <a:pt x="60639" y="8465"/>
                  <a:pt x="60925" y="8427"/>
                  <a:pt x="60791" y="7989"/>
                </a:cubicBezTo>
                <a:cubicBezTo>
                  <a:pt x="60449" y="7761"/>
                  <a:pt x="60582" y="8332"/>
                  <a:pt x="60145" y="7913"/>
                </a:cubicBezTo>
                <a:cubicBezTo>
                  <a:pt x="60582" y="7133"/>
                  <a:pt x="60563" y="6753"/>
                  <a:pt x="61343" y="6011"/>
                </a:cubicBezTo>
                <a:cubicBezTo>
                  <a:pt x="62275" y="6601"/>
                  <a:pt x="61876" y="6220"/>
                  <a:pt x="63169" y="6582"/>
                </a:cubicBezTo>
                <a:cubicBezTo>
                  <a:pt x="61952" y="6734"/>
                  <a:pt x="61495" y="7190"/>
                  <a:pt x="61210" y="8046"/>
                </a:cubicBezTo>
                <a:cubicBezTo>
                  <a:pt x="62237" y="8027"/>
                  <a:pt x="61781" y="7209"/>
                  <a:pt x="62827" y="7171"/>
                </a:cubicBezTo>
                <a:cubicBezTo>
                  <a:pt x="62732" y="7457"/>
                  <a:pt x="62846" y="7780"/>
                  <a:pt x="62636" y="8065"/>
                </a:cubicBezTo>
                <a:cubicBezTo>
                  <a:pt x="62332" y="7400"/>
                  <a:pt x="62579" y="8313"/>
                  <a:pt x="62047" y="7932"/>
                </a:cubicBezTo>
                <a:cubicBezTo>
                  <a:pt x="62694" y="8370"/>
                  <a:pt x="61914" y="8313"/>
                  <a:pt x="61723" y="8731"/>
                </a:cubicBezTo>
                <a:cubicBezTo>
                  <a:pt x="61914" y="8826"/>
                  <a:pt x="61971" y="8693"/>
                  <a:pt x="62066" y="8636"/>
                </a:cubicBezTo>
                <a:cubicBezTo>
                  <a:pt x="62123" y="9112"/>
                  <a:pt x="60982" y="9054"/>
                  <a:pt x="60772" y="9663"/>
                </a:cubicBezTo>
                <a:cubicBezTo>
                  <a:pt x="61990" y="9910"/>
                  <a:pt x="62636" y="9150"/>
                  <a:pt x="63245" y="8408"/>
                </a:cubicBezTo>
                <a:cubicBezTo>
                  <a:pt x="62846" y="8084"/>
                  <a:pt x="62827" y="8389"/>
                  <a:pt x="62694" y="8484"/>
                </a:cubicBezTo>
                <a:cubicBezTo>
                  <a:pt x="63607" y="8065"/>
                  <a:pt x="63911" y="6677"/>
                  <a:pt x="64900" y="6068"/>
                </a:cubicBezTo>
                <a:cubicBezTo>
                  <a:pt x="64995" y="6582"/>
                  <a:pt x="64386" y="7000"/>
                  <a:pt x="64196" y="7476"/>
                </a:cubicBezTo>
                <a:cubicBezTo>
                  <a:pt x="66117" y="7209"/>
                  <a:pt x="66041" y="6106"/>
                  <a:pt x="66878" y="4832"/>
                </a:cubicBezTo>
                <a:cubicBezTo>
                  <a:pt x="66365" y="4775"/>
                  <a:pt x="65965" y="4870"/>
                  <a:pt x="65623" y="5117"/>
                </a:cubicBezTo>
                <a:cubicBezTo>
                  <a:pt x="66783" y="4242"/>
                  <a:pt x="68913" y="2949"/>
                  <a:pt x="69389" y="2112"/>
                </a:cubicBezTo>
                <a:cubicBezTo>
                  <a:pt x="69541" y="1789"/>
                  <a:pt x="70245" y="2416"/>
                  <a:pt x="70378" y="2093"/>
                </a:cubicBezTo>
                <a:cubicBezTo>
                  <a:pt x="70796" y="1865"/>
                  <a:pt x="69864" y="1941"/>
                  <a:pt x="70264" y="1712"/>
                </a:cubicBezTo>
                <a:cubicBezTo>
                  <a:pt x="71101" y="2511"/>
                  <a:pt x="68628" y="3538"/>
                  <a:pt x="68438" y="4242"/>
                </a:cubicBezTo>
                <a:cubicBezTo>
                  <a:pt x="70872" y="3082"/>
                  <a:pt x="72318" y="1484"/>
                  <a:pt x="74182" y="1"/>
                </a:cubicBezTo>
                <a:cubicBezTo>
                  <a:pt x="74620" y="267"/>
                  <a:pt x="74429" y="457"/>
                  <a:pt x="74696" y="704"/>
                </a:cubicBezTo>
                <a:cubicBezTo>
                  <a:pt x="73022" y="1827"/>
                  <a:pt x="71938" y="3272"/>
                  <a:pt x="70530" y="4566"/>
                </a:cubicBezTo>
                <a:cubicBezTo>
                  <a:pt x="71101" y="4851"/>
                  <a:pt x="71272" y="4489"/>
                  <a:pt x="71557" y="4261"/>
                </a:cubicBezTo>
                <a:cubicBezTo>
                  <a:pt x="71272" y="4851"/>
                  <a:pt x="69199" y="6277"/>
                  <a:pt x="68970" y="7057"/>
                </a:cubicBezTo>
                <a:cubicBezTo>
                  <a:pt x="69199" y="7209"/>
                  <a:pt x="69294" y="7133"/>
                  <a:pt x="69484" y="7247"/>
                </a:cubicBezTo>
                <a:cubicBezTo>
                  <a:pt x="69712" y="7381"/>
                  <a:pt x="69769" y="6924"/>
                  <a:pt x="69503" y="6753"/>
                </a:cubicBezTo>
                <a:cubicBezTo>
                  <a:pt x="69655" y="6715"/>
                  <a:pt x="69674" y="6905"/>
                  <a:pt x="69959" y="7019"/>
                </a:cubicBezTo>
                <a:cubicBezTo>
                  <a:pt x="70644" y="6258"/>
                  <a:pt x="71215" y="5536"/>
                  <a:pt x="72470" y="5498"/>
                </a:cubicBezTo>
                <a:cubicBezTo>
                  <a:pt x="71747" y="5650"/>
                  <a:pt x="71843" y="5992"/>
                  <a:pt x="71348" y="6125"/>
                </a:cubicBezTo>
                <a:cubicBezTo>
                  <a:pt x="71709" y="6125"/>
                  <a:pt x="71690" y="6544"/>
                  <a:pt x="71919" y="6277"/>
                </a:cubicBezTo>
                <a:cubicBezTo>
                  <a:pt x="71557" y="6905"/>
                  <a:pt x="71709" y="7438"/>
                  <a:pt x="70587" y="7590"/>
                </a:cubicBezTo>
                <a:cubicBezTo>
                  <a:pt x="71120" y="7761"/>
                  <a:pt x="71272" y="7723"/>
                  <a:pt x="71500" y="8122"/>
                </a:cubicBezTo>
                <a:cubicBezTo>
                  <a:pt x="71044" y="8065"/>
                  <a:pt x="70682" y="7495"/>
                  <a:pt x="70321" y="7837"/>
                </a:cubicBezTo>
                <a:cubicBezTo>
                  <a:pt x="70302" y="7970"/>
                  <a:pt x="70549" y="7932"/>
                  <a:pt x="70777" y="8103"/>
                </a:cubicBezTo>
                <a:cubicBezTo>
                  <a:pt x="69959" y="8579"/>
                  <a:pt x="69560" y="9625"/>
                  <a:pt x="68590" y="10025"/>
                </a:cubicBezTo>
                <a:cubicBezTo>
                  <a:pt x="69085" y="10405"/>
                  <a:pt x="69008" y="9815"/>
                  <a:pt x="69446" y="10120"/>
                </a:cubicBezTo>
                <a:cubicBezTo>
                  <a:pt x="68818" y="9777"/>
                  <a:pt x="69998" y="9625"/>
                  <a:pt x="70378" y="9454"/>
                </a:cubicBezTo>
                <a:cubicBezTo>
                  <a:pt x="70416" y="9378"/>
                  <a:pt x="70150" y="9245"/>
                  <a:pt x="69978" y="9131"/>
                </a:cubicBezTo>
                <a:cubicBezTo>
                  <a:pt x="70930" y="8826"/>
                  <a:pt x="70720" y="8674"/>
                  <a:pt x="71405" y="8674"/>
                </a:cubicBezTo>
                <a:cubicBezTo>
                  <a:pt x="71443" y="8560"/>
                  <a:pt x="71158" y="8503"/>
                  <a:pt x="71044" y="8560"/>
                </a:cubicBezTo>
                <a:cubicBezTo>
                  <a:pt x="71291" y="8313"/>
                  <a:pt x="72965" y="8103"/>
                  <a:pt x="72470" y="7381"/>
                </a:cubicBezTo>
                <a:cubicBezTo>
                  <a:pt x="73478" y="7400"/>
                  <a:pt x="73459" y="6677"/>
                  <a:pt x="74277" y="6544"/>
                </a:cubicBezTo>
                <a:cubicBezTo>
                  <a:pt x="74505" y="6981"/>
                  <a:pt x="73592" y="6886"/>
                  <a:pt x="73954" y="7362"/>
                </a:cubicBezTo>
                <a:cubicBezTo>
                  <a:pt x="76369" y="6449"/>
                  <a:pt x="76198" y="5269"/>
                  <a:pt x="78367" y="4432"/>
                </a:cubicBezTo>
                <a:cubicBezTo>
                  <a:pt x="78062" y="5079"/>
                  <a:pt x="76160" y="6201"/>
                  <a:pt x="75685" y="7057"/>
                </a:cubicBezTo>
                <a:cubicBezTo>
                  <a:pt x="76331" y="7057"/>
                  <a:pt x="76427" y="6163"/>
                  <a:pt x="77168" y="6334"/>
                </a:cubicBezTo>
                <a:cubicBezTo>
                  <a:pt x="76674" y="7095"/>
                  <a:pt x="75875" y="7381"/>
                  <a:pt x="75552" y="8389"/>
                </a:cubicBezTo>
                <a:cubicBezTo>
                  <a:pt x="76312" y="8617"/>
                  <a:pt x="76236" y="8027"/>
                  <a:pt x="76655" y="8027"/>
                </a:cubicBezTo>
                <a:cubicBezTo>
                  <a:pt x="76788" y="8199"/>
                  <a:pt x="76788" y="8370"/>
                  <a:pt x="76845" y="8541"/>
                </a:cubicBezTo>
                <a:cubicBezTo>
                  <a:pt x="77625" y="8769"/>
                  <a:pt x="78024" y="8370"/>
                  <a:pt x="78595" y="8256"/>
                </a:cubicBezTo>
                <a:cubicBezTo>
                  <a:pt x="78880" y="8122"/>
                  <a:pt x="78937" y="7590"/>
                  <a:pt x="79375" y="7704"/>
                </a:cubicBezTo>
                <a:cubicBezTo>
                  <a:pt x="79166" y="7913"/>
                  <a:pt x="78956" y="8122"/>
                  <a:pt x="78747" y="8332"/>
                </a:cubicBezTo>
                <a:cubicBezTo>
                  <a:pt x="78234" y="8712"/>
                  <a:pt x="77891" y="9340"/>
                  <a:pt x="77530" y="9530"/>
                </a:cubicBezTo>
                <a:cubicBezTo>
                  <a:pt x="77625" y="9777"/>
                  <a:pt x="78119" y="9777"/>
                  <a:pt x="78386" y="10120"/>
                </a:cubicBezTo>
                <a:cubicBezTo>
                  <a:pt x="78519" y="10443"/>
                  <a:pt x="78195" y="10709"/>
                  <a:pt x="78405" y="11033"/>
                </a:cubicBezTo>
                <a:cubicBezTo>
                  <a:pt x="78975" y="10405"/>
                  <a:pt x="79736" y="9948"/>
                  <a:pt x="80973" y="9929"/>
                </a:cubicBezTo>
                <a:cubicBezTo>
                  <a:pt x="80326" y="10595"/>
                  <a:pt x="79508" y="10976"/>
                  <a:pt x="78918" y="11736"/>
                </a:cubicBezTo>
                <a:cubicBezTo>
                  <a:pt x="79147" y="11831"/>
                  <a:pt x="79204" y="11641"/>
                  <a:pt x="79318" y="11565"/>
                </a:cubicBezTo>
                <a:cubicBezTo>
                  <a:pt x="79527" y="12022"/>
                  <a:pt x="78176" y="12041"/>
                  <a:pt x="78956" y="12649"/>
                </a:cubicBezTo>
                <a:cubicBezTo>
                  <a:pt x="79679" y="12878"/>
                  <a:pt x="79451" y="12497"/>
                  <a:pt x="79926" y="12402"/>
                </a:cubicBezTo>
                <a:cubicBezTo>
                  <a:pt x="79356" y="12992"/>
                  <a:pt x="78671" y="13562"/>
                  <a:pt x="78348" y="14190"/>
                </a:cubicBezTo>
                <a:cubicBezTo>
                  <a:pt x="78804" y="14399"/>
                  <a:pt x="78937" y="14057"/>
                  <a:pt x="79242" y="14019"/>
                </a:cubicBezTo>
                <a:cubicBezTo>
                  <a:pt x="79508" y="14570"/>
                  <a:pt x="78500" y="14171"/>
                  <a:pt x="78614" y="14647"/>
                </a:cubicBezTo>
                <a:cubicBezTo>
                  <a:pt x="79261" y="14666"/>
                  <a:pt x="79698" y="14304"/>
                  <a:pt x="80174" y="14057"/>
                </a:cubicBezTo>
                <a:cubicBezTo>
                  <a:pt x="80136" y="14418"/>
                  <a:pt x="79774" y="14799"/>
                  <a:pt x="79261" y="14723"/>
                </a:cubicBezTo>
                <a:cubicBezTo>
                  <a:pt x="79679" y="14951"/>
                  <a:pt x="79147" y="15255"/>
                  <a:pt x="78709" y="15503"/>
                </a:cubicBezTo>
                <a:cubicBezTo>
                  <a:pt x="79622" y="15845"/>
                  <a:pt x="80041" y="15369"/>
                  <a:pt x="80497" y="14932"/>
                </a:cubicBezTo>
                <a:cubicBezTo>
                  <a:pt x="80877" y="15883"/>
                  <a:pt x="78899" y="16358"/>
                  <a:pt x="78823" y="17062"/>
                </a:cubicBezTo>
                <a:cubicBezTo>
                  <a:pt x="80326" y="17233"/>
                  <a:pt x="80725" y="16492"/>
                  <a:pt x="81543" y="16035"/>
                </a:cubicBezTo>
                <a:cubicBezTo>
                  <a:pt x="82456" y="15541"/>
                  <a:pt x="83826" y="15217"/>
                  <a:pt x="84796" y="14247"/>
                </a:cubicBezTo>
                <a:cubicBezTo>
                  <a:pt x="84644" y="14171"/>
                  <a:pt x="84606" y="14266"/>
                  <a:pt x="84529" y="14285"/>
                </a:cubicBezTo>
                <a:cubicBezTo>
                  <a:pt x="84016" y="13981"/>
                  <a:pt x="85595" y="13258"/>
                  <a:pt x="84967" y="13848"/>
                </a:cubicBezTo>
                <a:cubicBezTo>
                  <a:pt x="84739" y="13943"/>
                  <a:pt x="85176" y="14114"/>
                  <a:pt x="85081" y="14209"/>
                </a:cubicBezTo>
                <a:cubicBezTo>
                  <a:pt x="84739" y="14494"/>
                  <a:pt x="84434" y="14799"/>
                  <a:pt x="84625" y="15141"/>
                </a:cubicBezTo>
                <a:cubicBezTo>
                  <a:pt x="84986" y="15331"/>
                  <a:pt x="85328" y="15426"/>
                  <a:pt x="85652" y="15541"/>
                </a:cubicBezTo>
                <a:cubicBezTo>
                  <a:pt x="85918" y="15293"/>
                  <a:pt x="86165" y="15046"/>
                  <a:pt x="86432" y="14799"/>
                </a:cubicBezTo>
                <a:cubicBezTo>
                  <a:pt x="86165" y="16092"/>
                  <a:pt x="83883" y="16758"/>
                  <a:pt x="84092" y="18032"/>
                </a:cubicBezTo>
                <a:cubicBezTo>
                  <a:pt x="85252" y="18013"/>
                  <a:pt x="85804" y="16948"/>
                  <a:pt x="86774" y="16587"/>
                </a:cubicBezTo>
                <a:cubicBezTo>
                  <a:pt x="87230" y="17081"/>
                  <a:pt x="85994" y="17386"/>
                  <a:pt x="86641" y="17918"/>
                </a:cubicBezTo>
                <a:cubicBezTo>
                  <a:pt x="87687" y="17252"/>
                  <a:pt x="88790" y="16682"/>
                  <a:pt x="89855" y="15693"/>
                </a:cubicBezTo>
                <a:cubicBezTo>
                  <a:pt x="89456" y="16967"/>
                  <a:pt x="88980" y="18565"/>
                  <a:pt x="88315" y="19592"/>
                </a:cubicBezTo>
                <a:cubicBezTo>
                  <a:pt x="89836" y="19021"/>
                  <a:pt x="90768" y="18622"/>
                  <a:pt x="91700" y="18146"/>
                </a:cubicBezTo>
                <a:cubicBezTo>
                  <a:pt x="91339" y="19021"/>
                  <a:pt x="89722" y="19687"/>
                  <a:pt x="89855" y="20676"/>
                </a:cubicBezTo>
                <a:cubicBezTo>
                  <a:pt x="89646" y="20543"/>
                  <a:pt x="89988" y="20467"/>
                  <a:pt x="89741" y="20315"/>
                </a:cubicBezTo>
                <a:cubicBezTo>
                  <a:pt x="89209" y="20144"/>
                  <a:pt x="89741" y="20828"/>
                  <a:pt x="89151" y="20676"/>
                </a:cubicBezTo>
                <a:cubicBezTo>
                  <a:pt x="89361" y="20980"/>
                  <a:pt x="89703" y="21304"/>
                  <a:pt x="89893" y="21608"/>
                </a:cubicBezTo>
                <a:cubicBezTo>
                  <a:pt x="88885" y="22065"/>
                  <a:pt x="88866" y="23225"/>
                  <a:pt x="87839" y="24100"/>
                </a:cubicBezTo>
                <a:cubicBezTo>
                  <a:pt x="88315" y="25165"/>
                  <a:pt x="85994" y="27067"/>
                  <a:pt x="84663" y="27942"/>
                </a:cubicBezTo>
                <a:cubicBezTo>
                  <a:pt x="85005" y="28760"/>
                  <a:pt x="83198" y="29331"/>
                  <a:pt x="82932" y="30129"/>
                </a:cubicBezTo>
                <a:cubicBezTo>
                  <a:pt x="83464" y="30472"/>
                  <a:pt x="83445" y="29844"/>
                  <a:pt x="84092" y="30396"/>
                </a:cubicBezTo>
                <a:cubicBezTo>
                  <a:pt x="84777" y="30072"/>
                  <a:pt x="85062" y="29064"/>
                  <a:pt x="86108" y="29369"/>
                </a:cubicBezTo>
                <a:cubicBezTo>
                  <a:pt x="85271" y="30187"/>
                  <a:pt x="83369" y="31879"/>
                  <a:pt x="84358" y="33953"/>
                </a:cubicBezTo>
                <a:cubicBezTo>
                  <a:pt x="84682" y="33820"/>
                  <a:pt x="85100" y="33097"/>
                  <a:pt x="85576" y="32754"/>
                </a:cubicBezTo>
                <a:cubicBezTo>
                  <a:pt x="86451" y="33820"/>
                  <a:pt x="84016" y="33686"/>
                  <a:pt x="84644" y="34618"/>
                </a:cubicBezTo>
                <a:cubicBezTo>
                  <a:pt x="85747" y="34904"/>
                  <a:pt x="85823" y="34048"/>
                  <a:pt x="86451" y="33553"/>
                </a:cubicBezTo>
                <a:cubicBezTo>
                  <a:pt x="88048" y="32279"/>
                  <a:pt x="88410" y="30015"/>
                  <a:pt x="90236" y="28874"/>
                </a:cubicBezTo>
                <a:cubicBezTo>
                  <a:pt x="90141" y="30529"/>
                  <a:pt x="89456" y="32051"/>
                  <a:pt x="88200" y="33496"/>
                </a:cubicBezTo>
                <a:cubicBezTo>
                  <a:pt x="87516" y="34276"/>
                  <a:pt x="87078" y="35303"/>
                  <a:pt x="86603" y="36254"/>
                </a:cubicBezTo>
                <a:cubicBezTo>
                  <a:pt x="84073" y="41371"/>
                  <a:pt x="79070" y="45612"/>
                  <a:pt x="76522" y="49759"/>
                </a:cubicBezTo>
                <a:cubicBezTo>
                  <a:pt x="79089" y="48047"/>
                  <a:pt x="81030" y="45727"/>
                  <a:pt x="83731" y="43368"/>
                </a:cubicBezTo>
                <a:cubicBezTo>
                  <a:pt x="85385" y="41903"/>
                  <a:pt x="87135" y="40496"/>
                  <a:pt x="88391" y="38784"/>
                </a:cubicBezTo>
                <a:cubicBezTo>
                  <a:pt x="88942" y="38004"/>
                  <a:pt x="89779" y="36673"/>
                  <a:pt x="91605" y="36558"/>
                </a:cubicBezTo>
                <a:cubicBezTo>
                  <a:pt x="91624" y="36882"/>
                  <a:pt x="91415" y="37186"/>
                  <a:pt x="91567" y="37548"/>
                </a:cubicBezTo>
                <a:cubicBezTo>
                  <a:pt x="92480" y="37757"/>
                  <a:pt x="92271" y="38270"/>
                  <a:pt x="92651" y="38365"/>
                </a:cubicBezTo>
                <a:cubicBezTo>
                  <a:pt x="93013" y="38689"/>
                  <a:pt x="91910" y="38841"/>
                  <a:pt x="92537" y="39202"/>
                </a:cubicBezTo>
                <a:cubicBezTo>
                  <a:pt x="93983" y="39621"/>
                  <a:pt x="94610" y="38613"/>
                  <a:pt x="95809" y="38594"/>
                </a:cubicBezTo>
                <a:cubicBezTo>
                  <a:pt x="96265" y="38803"/>
                  <a:pt x="95980" y="38898"/>
                  <a:pt x="96284" y="39069"/>
                </a:cubicBezTo>
                <a:cubicBezTo>
                  <a:pt x="96703" y="39050"/>
                  <a:pt x="97064" y="38936"/>
                  <a:pt x="97368" y="38708"/>
                </a:cubicBezTo>
                <a:cubicBezTo>
                  <a:pt x="97673" y="39317"/>
                  <a:pt x="96494" y="39678"/>
                  <a:pt x="95999" y="40306"/>
                </a:cubicBezTo>
                <a:cubicBezTo>
                  <a:pt x="96760" y="40553"/>
                  <a:pt x="96798" y="40591"/>
                  <a:pt x="96265" y="40762"/>
                </a:cubicBezTo>
                <a:cubicBezTo>
                  <a:pt x="96893" y="41276"/>
                  <a:pt x="96912" y="40724"/>
                  <a:pt x="97521" y="41181"/>
                </a:cubicBezTo>
                <a:cubicBezTo>
                  <a:pt x="97502" y="41333"/>
                  <a:pt x="97007" y="41409"/>
                  <a:pt x="97349" y="41599"/>
                </a:cubicBezTo>
                <a:cubicBezTo>
                  <a:pt x="98301" y="41466"/>
                  <a:pt x="99061" y="40971"/>
                  <a:pt x="99936" y="40705"/>
                </a:cubicBezTo>
                <a:cubicBezTo>
                  <a:pt x="99385" y="41123"/>
                  <a:pt x="98643" y="41770"/>
                  <a:pt x="98529" y="42569"/>
                </a:cubicBezTo>
                <a:cubicBezTo>
                  <a:pt x="99651" y="42740"/>
                  <a:pt x="99594" y="41085"/>
                  <a:pt x="101173" y="41618"/>
                </a:cubicBezTo>
                <a:cubicBezTo>
                  <a:pt x="98186" y="43767"/>
                  <a:pt x="97178" y="47324"/>
                  <a:pt x="94135" y="48808"/>
                </a:cubicBezTo>
                <a:cubicBezTo>
                  <a:pt x="93755" y="49074"/>
                  <a:pt x="93945" y="48485"/>
                  <a:pt x="93431" y="48294"/>
                </a:cubicBezTo>
                <a:cubicBezTo>
                  <a:pt x="89037" y="50577"/>
                  <a:pt x="85975" y="54305"/>
                  <a:pt x="82076" y="57348"/>
                </a:cubicBezTo>
                <a:cubicBezTo>
                  <a:pt x="81790" y="57500"/>
                  <a:pt x="81334" y="57367"/>
                  <a:pt x="81011" y="57443"/>
                </a:cubicBezTo>
                <a:cubicBezTo>
                  <a:pt x="80002" y="59650"/>
                  <a:pt x="76997" y="60981"/>
                  <a:pt x="74924" y="62978"/>
                </a:cubicBezTo>
                <a:cubicBezTo>
                  <a:pt x="74810" y="63131"/>
                  <a:pt x="74582" y="63111"/>
                  <a:pt x="74277" y="62902"/>
                </a:cubicBezTo>
                <a:cubicBezTo>
                  <a:pt x="74182" y="63986"/>
                  <a:pt x="72775" y="64652"/>
                  <a:pt x="71481" y="65166"/>
                </a:cubicBezTo>
                <a:cubicBezTo>
                  <a:pt x="71443" y="65261"/>
                  <a:pt x="71595" y="65299"/>
                  <a:pt x="71633" y="65261"/>
                </a:cubicBezTo>
                <a:cubicBezTo>
                  <a:pt x="70378" y="66668"/>
                  <a:pt x="68076" y="67391"/>
                  <a:pt x="66041" y="69103"/>
                </a:cubicBezTo>
                <a:cubicBezTo>
                  <a:pt x="66688" y="69788"/>
                  <a:pt x="63568" y="71538"/>
                  <a:pt x="62522" y="72337"/>
                </a:cubicBezTo>
                <a:cubicBezTo>
                  <a:pt x="61115" y="73402"/>
                  <a:pt x="60145" y="74809"/>
                  <a:pt x="58680" y="75893"/>
                </a:cubicBezTo>
                <a:cubicBezTo>
                  <a:pt x="57368" y="76864"/>
                  <a:pt x="55808" y="77567"/>
                  <a:pt x="54857" y="78461"/>
                </a:cubicBezTo>
                <a:cubicBezTo>
                  <a:pt x="54800" y="78632"/>
                  <a:pt x="54534" y="78461"/>
                  <a:pt x="54286" y="78328"/>
                </a:cubicBezTo>
                <a:cubicBezTo>
                  <a:pt x="52498" y="80953"/>
                  <a:pt x="47762" y="83350"/>
                  <a:pt x="45099" y="85461"/>
                </a:cubicBezTo>
                <a:cubicBezTo>
                  <a:pt x="44034" y="86317"/>
                  <a:pt x="42703" y="86488"/>
                  <a:pt x="41790" y="87534"/>
                </a:cubicBezTo>
                <a:cubicBezTo>
                  <a:pt x="40724" y="88751"/>
                  <a:pt x="38347" y="88675"/>
                  <a:pt x="37244" y="89874"/>
                </a:cubicBezTo>
                <a:cubicBezTo>
                  <a:pt x="37034" y="89741"/>
                  <a:pt x="37377" y="89664"/>
                  <a:pt x="37130" y="89512"/>
                </a:cubicBezTo>
                <a:cubicBezTo>
                  <a:pt x="36730" y="89531"/>
                  <a:pt x="36407" y="89722"/>
                  <a:pt x="36407" y="89988"/>
                </a:cubicBezTo>
                <a:cubicBezTo>
                  <a:pt x="36730" y="90197"/>
                  <a:pt x="36711" y="89817"/>
                  <a:pt x="36882" y="89760"/>
                </a:cubicBezTo>
                <a:cubicBezTo>
                  <a:pt x="36958" y="90539"/>
                  <a:pt x="35513" y="90159"/>
                  <a:pt x="35056" y="90597"/>
                </a:cubicBezTo>
                <a:cubicBezTo>
                  <a:pt x="34847" y="89855"/>
                  <a:pt x="37453" y="90007"/>
                  <a:pt x="36255" y="88713"/>
                </a:cubicBezTo>
                <a:cubicBezTo>
                  <a:pt x="35646" y="88866"/>
                  <a:pt x="35284" y="89436"/>
                  <a:pt x="34657" y="89569"/>
                </a:cubicBezTo>
                <a:cubicBezTo>
                  <a:pt x="34448" y="89246"/>
                  <a:pt x="35132" y="89018"/>
                  <a:pt x="35265" y="88732"/>
                </a:cubicBezTo>
                <a:cubicBezTo>
                  <a:pt x="33630" y="88599"/>
                  <a:pt x="32869" y="89588"/>
                  <a:pt x="31671" y="90140"/>
                </a:cubicBezTo>
                <a:cubicBezTo>
                  <a:pt x="30472" y="90692"/>
                  <a:pt x="28836" y="91719"/>
                  <a:pt x="27619" y="92461"/>
                </a:cubicBezTo>
                <a:cubicBezTo>
                  <a:pt x="27163" y="92746"/>
                  <a:pt x="26040" y="92898"/>
                  <a:pt x="26459" y="93374"/>
                </a:cubicBezTo>
                <a:cubicBezTo>
                  <a:pt x="25774" y="92784"/>
                  <a:pt x="25051" y="93602"/>
                  <a:pt x="24386" y="93982"/>
                </a:cubicBezTo>
                <a:cubicBezTo>
                  <a:pt x="21285" y="95827"/>
                  <a:pt x="17728" y="98281"/>
                  <a:pt x="13962" y="99993"/>
                </a:cubicBezTo>
                <a:cubicBezTo>
                  <a:pt x="13829" y="99574"/>
                  <a:pt x="14114" y="99479"/>
                  <a:pt x="14533" y="99422"/>
                </a:cubicBezTo>
                <a:cubicBezTo>
                  <a:pt x="17519" y="97102"/>
                  <a:pt x="22122" y="94933"/>
                  <a:pt x="24785" y="92403"/>
                </a:cubicBezTo>
                <a:cubicBezTo>
                  <a:pt x="25127" y="92384"/>
                  <a:pt x="25489" y="92365"/>
                  <a:pt x="25660" y="92023"/>
                </a:cubicBezTo>
                <a:cubicBezTo>
                  <a:pt x="23891" y="91490"/>
                  <a:pt x="23320" y="93069"/>
                  <a:pt x="21628" y="93374"/>
                </a:cubicBezTo>
                <a:cubicBezTo>
                  <a:pt x="21570" y="92727"/>
                  <a:pt x="22312" y="92632"/>
                  <a:pt x="22407" y="92137"/>
                </a:cubicBezTo>
                <a:cubicBezTo>
                  <a:pt x="21685" y="91700"/>
                  <a:pt x="21989" y="92251"/>
                  <a:pt x="21628" y="92175"/>
                </a:cubicBezTo>
                <a:cubicBezTo>
                  <a:pt x="21628" y="91643"/>
                  <a:pt x="23168" y="91586"/>
                  <a:pt x="22198" y="90920"/>
                </a:cubicBezTo>
                <a:cubicBezTo>
                  <a:pt x="22502" y="90787"/>
                  <a:pt x="22921" y="90901"/>
                  <a:pt x="23073" y="90520"/>
                </a:cubicBezTo>
                <a:cubicBezTo>
                  <a:pt x="22845" y="90349"/>
                  <a:pt x="22750" y="90406"/>
                  <a:pt x="22655" y="90482"/>
                </a:cubicBezTo>
                <a:cubicBezTo>
                  <a:pt x="22978" y="89550"/>
                  <a:pt x="24176" y="89417"/>
                  <a:pt x="24766" y="88618"/>
                </a:cubicBezTo>
                <a:cubicBezTo>
                  <a:pt x="24443" y="88447"/>
                  <a:pt x="24443" y="88866"/>
                  <a:pt x="24157" y="88751"/>
                </a:cubicBezTo>
                <a:cubicBezTo>
                  <a:pt x="23511" y="88295"/>
                  <a:pt x="24823" y="88599"/>
                  <a:pt x="24500" y="88162"/>
                </a:cubicBezTo>
                <a:cubicBezTo>
                  <a:pt x="23777" y="87819"/>
                  <a:pt x="23910" y="88713"/>
                  <a:pt x="23568" y="88618"/>
                </a:cubicBezTo>
                <a:cubicBezTo>
                  <a:pt x="23396" y="88713"/>
                  <a:pt x="24024" y="88866"/>
                  <a:pt x="24081" y="88828"/>
                </a:cubicBezTo>
                <a:cubicBezTo>
                  <a:pt x="23872" y="89151"/>
                  <a:pt x="22350" y="88713"/>
                  <a:pt x="22027" y="89417"/>
                </a:cubicBezTo>
                <a:cubicBezTo>
                  <a:pt x="21989" y="88542"/>
                  <a:pt x="23758" y="87858"/>
                  <a:pt x="24443" y="87534"/>
                </a:cubicBezTo>
                <a:cubicBezTo>
                  <a:pt x="24386" y="87401"/>
                  <a:pt x="24252" y="87268"/>
                  <a:pt x="24100" y="87135"/>
                </a:cubicBezTo>
                <a:cubicBezTo>
                  <a:pt x="25964" y="85841"/>
                  <a:pt x="28038" y="84605"/>
                  <a:pt x="30339" y="83369"/>
                </a:cubicBezTo>
                <a:cubicBezTo>
                  <a:pt x="31005" y="83026"/>
                  <a:pt x="31937" y="82551"/>
                  <a:pt x="31937" y="81809"/>
                </a:cubicBezTo>
                <a:cubicBezTo>
                  <a:pt x="29521" y="82456"/>
                  <a:pt x="27676" y="84034"/>
                  <a:pt x="25489" y="85061"/>
                </a:cubicBezTo>
                <a:cubicBezTo>
                  <a:pt x="28057" y="82931"/>
                  <a:pt x="31005" y="82113"/>
                  <a:pt x="33344" y="79926"/>
                </a:cubicBezTo>
                <a:cubicBezTo>
                  <a:pt x="33725" y="79831"/>
                  <a:pt x="33344" y="80211"/>
                  <a:pt x="33249" y="80268"/>
                </a:cubicBezTo>
                <a:cubicBezTo>
                  <a:pt x="33535" y="80439"/>
                  <a:pt x="33554" y="80135"/>
                  <a:pt x="33896" y="80344"/>
                </a:cubicBezTo>
                <a:cubicBezTo>
                  <a:pt x="33687" y="79279"/>
                  <a:pt x="35494" y="79736"/>
                  <a:pt x="35703" y="78804"/>
                </a:cubicBezTo>
                <a:cubicBezTo>
                  <a:pt x="37624" y="79317"/>
                  <a:pt x="37015" y="77016"/>
                  <a:pt x="38499" y="77244"/>
                </a:cubicBezTo>
                <a:cubicBezTo>
                  <a:pt x="38195" y="77016"/>
                  <a:pt x="38119" y="77168"/>
                  <a:pt x="38004" y="77244"/>
                </a:cubicBezTo>
                <a:cubicBezTo>
                  <a:pt x="37909" y="76978"/>
                  <a:pt x="38100" y="76749"/>
                  <a:pt x="38271" y="76502"/>
                </a:cubicBezTo>
                <a:cubicBezTo>
                  <a:pt x="38537" y="76711"/>
                  <a:pt x="38138" y="76825"/>
                  <a:pt x="38689" y="77054"/>
                </a:cubicBezTo>
                <a:cubicBezTo>
                  <a:pt x="38879" y="76084"/>
                  <a:pt x="39393" y="75779"/>
                  <a:pt x="40021" y="75038"/>
                </a:cubicBezTo>
                <a:cubicBezTo>
                  <a:pt x="39241" y="74885"/>
                  <a:pt x="38765" y="75247"/>
                  <a:pt x="38366" y="75475"/>
                </a:cubicBezTo>
                <a:cubicBezTo>
                  <a:pt x="38157" y="75570"/>
                  <a:pt x="37871" y="75760"/>
                  <a:pt x="37700" y="75874"/>
                </a:cubicBezTo>
                <a:cubicBezTo>
                  <a:pt x="34676" y="78081"/>
                  <a:pt x="30872" y="80515"/>
                  <a:pt x="27486" y="82627"/>
                </a:cubicBezTo>
                <a:cubicBezTo>
                  <a:pt x="26839" y="83026"/>
                  <a:pt x="25850" y="83216"/>
                  <a:pt x="25261" y="83616"/>
                </a:cubicBezTo>
                <a:cubicBezTo>
                  <a:pt x="25165" y="83692"/>
                  <a:pt x="25470" y="83901"/>
                  <a:pt x="25375" y="83996"/>
                </a:cubicBezTo>
                <a:cubicBezTo>
                  <a:pt x="25070" y="84263"/>
                  <a:pt x="24214" y="84339"/>
                  <a:pt x="24176" y="84681"/>
                </a:cubicBezTo>
                <a:cubicBezTo>
                  <a:pt x="22388" y="84320"/>
                  <a:pt x="20848" y="85708"/>
                  <a:pt x="18965" y="86754"/>
                </a:cubicBezTo>
                <a:cubicBezTo>
                  <a:pt x="18641" y="87021"/>
                  <a:pt x="18812" y="86545"/>
                  <a:pt x="18356" y="86393"/>
                </a:cubicBezTo>
                <a:cubicBezTo>
                  <a:pt x="18565" y="87173"/>
                  <a:pt x="17937" y="87059"/>
                  <a:pt x="17519" y="87705"/>
                </a:cubicBezTo>
                <a:cubicBezTo>
                  <a:pt x="17043" y="87496"/>
                  <a:pt x="17918" y="87458"/>
                  <a:pt x="17462" y="87268"/>
                </a:cubicBezTo>
                <a:cubicBezTo>
                  <a:pt x="14894" y="87648"/>
                  <a:pt x="13981" y="89436"/>
                  <a:pt x="12003" y="90273"/>
                </a:cubicBezTo>
                <a:cubicBezTo>
                  <a:pt x="10614" y="90863"/>
                  <a:pt x="9568" y="91490"/>
                  <a:pt x="8047" y="92270"/>
                </a:cubicBezTo>
                <a:cubicBezTo>
                  <a:pt x="7666" y="92727"/>
                  <a:pt x="7476" y="93297"/>
                  <a:pt x="6411" y="92936"/>
                </a:cubicBezTo>
                <a:cubicBezTo>
                  <a:pt x="5384" y="93982"/>
                  <a:pt x="4109" y="94401"/>
                  <a:pt x="3253" y="95085"/>
                </a:cubicBezTo>
                <a:cubicBezTo>
                  <a:pt x="4509" y="92974"/>
                  <a:pt x="7419" y="92442"/>
                  <a:pt x="9321" y="91015"/>
                </a:cubicBezTo>
                <a:cubicBezTo>
                  <a:pt x="10576" y="90083"/>
                  <a:pt x="11090" y="89322"/>
                  <a:pt x="12193" y="88904"/>
                </a:cubicBezTo>
                <a:cubicBezTo>
                  <a:pt x="12212" y="88790"/>
                  <a:pt x="12079" y="88580"/>
                  <a:pt x="11946" y="88656"/>
                </a:cubicBezTo>
                <a:cubicBezTo>
                  <a:pt x="12916" y="87439"/>
                  <a:pt x="16796" y="85689"/>
                  <a:pt x="18052" y="84320"/>
                </a:cubicBezTo>
                <a:cubicBezTo>
                  <a:pt x="16169" y="84662"/>
                  <a:pt x="15122" y="85689"/>
                  <a:pt x="13239" y="86203"/>
                </a:cubicBezTo>
                <a:cubicBezTo>
                  <a:pt x="12041" y="87534"/>
                  <a:pt x="9302" y="89132"/>
                  <a:pt x="6791" y="90654"/>
                </a:cubicBezTo>
                <a:cubicBezTo>
                  <a:pt x="5384" y="91509"/>
                  <a:pt x="3995" y="92518"/>
                  <a:pt x="2740" y="92993"/>
                </a:cubicBezTo>
                <a:cubicBezTo>
                  <a:pt x="2455" y="93145"/>
                  <a:pt x="2797" y="93374"/>
                  <a:pt x="2435" y="93507"/>
                </a:cubicBezTo>
                <a:cubicBezTo>
                  <a:pt x="1827" y="93183"/>
                  <a:pt x="2302" y="92974"/>
                  <a:pt x="1637" y="92651"/>
                </a:cubicBezTo>
                <a:cubicBezTo>
                  <a:pt x="1694" y="92480"/>
                  <a:pt x="1979" y="92651"/>
                  <a:pt x="2226" y="92784"/>
                </a:cubicBezTo>
                <a:cubicBezTo>
                  <a:pt x="3387" y="91586"/>
                  <a:pt x="4547" y="91091"/>
                  <a:pt x="6221" y="90026"/>
                </a:cubicBezTo>
                <a:cubicBezTo>
                  <a:pt x="4794" y="89645"/>
                  <a:pt x="4870" y="90958"/>
                  <a:pt x="3615" y="90692"/>
                </a:cubicBezTo>
                <a:cubicBezTo>
                  <a:pt x="5707" y="89284"/>
                  <a:pt x="9302" y="87496"/>
                  <a:pt x="11242" y="85556"/>
                </a:cubicBezTo>
                <a:cubicBezTo>
                  <a:pt x="11413" y="85442"/>
                  <a:pt x="11318" y="85290"/>
                  <a:pt x="10976" y="85099"/>
                </a:cubicBezTo>
                <a:cubicBezTo>
                  <a:pt x="12022" y="84947"/>
                  <a:pt x="12288" y="84263"/>
                  <a:pt x="13277" y="83540"/>
                </a:cubicBezTo>
                <a:cubicBezTo>
                  <a:pt x="12612" y="83407"/>
                  <a:pt x="11699" y="84586"/>
                  <a:pt x="11585" y="84263"/>
                </a:cubicBezTo>
                <a:cubicBezTo>
                  <a:pt x="15883" y="80972"/>
                  <a:pt x="20905" y="78804"/>
                  <a:pt x="24233" y="75836"/>
                </a:cubicBezTo>
                <a:cubicBezTo>
                  <a:pt x="24386" y="75931"/>
                  <a:pt x="24271" y="75989"/>
                  <a:pt x="24252" y="76065"/>
                </a:cubicBezTo>
                <a:cubicBezTo>
                  <a:pt x="27125" y="74562"/>
                  <a:pt x="30548" y="73173"/>
                  <a:pt x="32013" y="70796"/>
                </a:cubicBezTo>
                <a:cubicBezTo>
                  <a:pt x="31252" y="70701"/>
                  <a:pt x="31081" y="70929"/>
                  <a:pt x="30453" y="71386"/>
                </a:cubicBezTo>
                <a:cubicBezTo>
                  <a:pt x="29521" y="72032"/>
                  <a:pt x="27980" y="72546"/>
                  <a:pt x="26915" y="73212"/>
                </a:cubicBezTo>
                <a:cubicBezTo>
                  <a:pt x="24785" y="74524"/>
                  <a:pt x="22997" y="76179"/>
                  <a:pt x="21114" y="77016"/>
                </a:cubicBezTo>
                <a:cubicBezTo>
                  <a:pt x="21057" y="77111"/>
                  <a:pt x="21323" y="77244"/>
                  <a:pt x="21494" y="77358"/>
                </a:cubicBezTo>
                <a:cubicBezTo>
                  <a:pt x="21057" y="77453"/>
                  <a:pt x="20715" y="77719"/>
                  <a:pt x="20011" y="77377"/>
                </a:cubicBezTo>
                <a:cubicBezTo>
                  <a:pt x="19611" y="77605"/>
                  <a:pt x="19840" y="77872"/>
                  <a:pt x="19535" y="78100"/>
                </a:cubicBezTo>
                <a:cubicBezTo>
                  <a:pt x="18356" y="78043"/>
                  <a:pt x="18204" y="78956"/>
                  <a:pt x="17139" y="78804"/>
                </a:cubicBezTo>
                <a:cubicBezTo>
                  <a:pt x="17500" y="79298"/>
                  <a:pt x="16701" y="79602"/>
                  <a:pt x="15978" y="79222"/>
                </a:cubicBezTo>
                <a:cubicBezTo>
                  <a:pt x="13886" y="80687"/>
                  <a:pt x="11585" y="81505"/>
                  <a:pt x="10215" y="82760"/>
                </a:cubicBezTo>
                <a:cubicBezTo>
                  <a:pt x="9739" y="82341"/>
                  <a:pt x="10272" y="82018"/>
                  <a:pt x="9720" y="81581"/>
                </a:cubicBezTo>
                <a:cubicBezTo>
                  <a:pt x="8941" y="82303"/>
                  <a:pt x="7419" y="82341"/>
                  <a:pt x="6316" y="83293"/>
                </a:cubicBezTo>
                <a:cubicBezTo>
                  <a:pt x="6107" y="83140"/>
                  <a:pt x="6449" y="83064"/>
                  <a:pt x="6202" y="82931"/>
                </a:cubicBezTo>
                <a:cubicBezTo>
                  <a:pt x="5346" y="83254"/>
                  <a:pt x="4965" y="83464"/>
                  <a:pt x="4984" y="84110"/>
                </a:cubicBezTo>
                <a:cubicBezTo>
                  <a:pt x="6411" y="83882"/>
                  <a:pt x="7457" y="82627"/>
                  <a:pt x="8617" y="82437"/>
                </a:cubicBezTo>
                <a:cubicBezTo>
                  <a:pt x="7685" y="83312"/>
                  <a:pt x="5897" y="84225"/>
                  <a:pt x="4376" y="84947"/>
                </a:cubicBezTo>
                <a:cubicBezTo>
                  <a:pt x="4052" y="84757"/>
                  <a:pt x="4585" y="84643"/>
                  <a:pt x="4604" y="84491"/>
                </a:cubicBezTo>
                <a:cubicBezTo>
                  <a:pt x="3272" y="84148"/>
                  <a:pt x="2987" y="84909"/>
                  <a:pt x="1675" y="85480"/>
                </a:cubicBezTo>
                <a:cubicBezTo>
                  <a:pt x="895" y="86298"/>
                  <a:pt x="1256" y="85366"/>
                  <a:pt x="1922" y="85233"/>
                </a:cubicBezTo>
                <a:cubicBezTo>
                  <a:pt x="1713" y="84034"/>
                  <a:pt x="3786" y="83977"/>
                  <a:pt x="3957" y="82513"/>
                </a:cubicBezTo>
                <a:cubicBezTo>
                  <a:pt x="4223" y="82684"/>
                  <a:pt x="4357" y="82627"/>
                  <a:pt x="4623" y="82798"/>
                </a:cubicBezTo>
                <a:cubicBezTo>
                  <a:pt x="6087" y="81961"/>
                  <a:pt x="7457" y="81600"/>
                  <a:pt x="8712" y="80687"/>
                </a:cubicBezTo>
                <a:cubicBezTo>
                  <a:pt x="8370" y="81371"/>
                  <a:pt x="7058" y="81866"/>
                  <a:pt x="6449" y="82665"/>
                </a:cubicBezTo>
                <a:cubicBezTo>
                  <a:pt x="10767" y="80515"/>
                  <a:pt x="14628" y="77624"/>
                  <a:pt x="19155" y="75380"/>
                </a:cubicBezTo>
                <a:cubicBezTo>
                  <a:pt x="18166" y="75171"/>
                  <a:pt x="17538" y="75551"/>
                  <a:pt x="17005" y="75836"/>
                </a:cubicBezTo>
                <a:cubicBezTo>
                  <a:pt x="15389" y="76692"/>
                  <a:pt x="14171" y="77834"/>
                  <a:pt x="12212" y="78423"/>
                </a:cubicBezTo>
                <a:cubicBezTo>
                  <a:pt x="12459" y="78233"/>
                  <a:pt x="12821" y="78214"/>
                  <a:pt x="12992" y="77891"/>
                </a:cubicBezTo>
                <a:cubicBezTo>
                  <a:pt x="12459" y="77834"/>
                  <a:pt x="12193" y="78233"/>
                  <a:pt x="11775" y="78385"/>
                </a:cubicBezTo>
                <a:cubicBezTo>
                  <a:pt x="12992" y="76997"/>
                  <a:pt x="15731" y="76084"/>
                  <a:pt x="17690" y="74923"/>
                </a:cubicBezTo>
                <a:cubicBezTo>
                  <a:pt x="17576" y="74771"/>
                  <a:pt x="17880" y="74676"/>
                  <a:pt x="17424" y="74486"/>
                </a:cubicBezTo>
                <a:cubicBezTo>
                  <a:pt x="17937" y="74448"/>
                  <a:pt x="18109" y="73820"/>
                  <a:pt x="18793" y="74067"/>
                </a:cubicBezTo>
                <a:cubicBezTo>
                  <a:pt x="18109" y="73154"/>
                  <a:pt x="19516" y="73250"/>
                  <a:pt x="19326" y="72584"/>
                </a:cubicBezTo>
                <a:cubicBezTo>
                  <a:pt x="18869" y="72470"/>
                  <a:pt x="18850" y="73135"/>
                  <a:pt x="18223" y="72736"/>
                </a:cubicBezTo>
                <a:cubicBezTo>
                  <a:pt x="19022" y="72318"/>
                  <a:pt x="20772" y="71975"/>
                  <a:pt x="20144" y="71081"/>
                </a:cubicBezTo>
                <a:cubicBezTo>
                  <a:pt x="21133" y="69864"/>
                  <a:pt x="23187" y="69084"/>
                  <a:pt x="23473" y="67810"/>
                </a:cubicBezTo>
                <a:cubicBezTo>
                  <a:pt x="23282" y="67715"/>
                  <a:pt x="23225" y="67848"/>
                  <a:pt x="23130" y="67905"/>
                </a:cubicBezTo>
                <a:cubicBezTo>
                  <a:pt x="23663" y="67657"/>
                  <a:pt x="23834" y="67106"/>
                  <a:pt x="24405" y="66649"/>
                </a:cubicBezTo>
                <a:cubicBezTo>
                  <a:pt x="24214" y="67391"/>
                  <a:pt x="23796" y="67734"/>
                  <a:pt x="23396" y="68361"/>
                </a:cubicBezTo>
                <a:cubicBezTo>
                  <a:pt x="24557" y="67924"/>
                  <a:pt x="26307" y="66821"/>
                  <a:pt x="26744" y="65527"/>
                </a:cubicBezTo>
                <a:cubicBezTo>
                  <a:pt x="26839" y="65622"/>
                  <a:pt x="26934" y="65736"/>
                  <a:pt x="27144" y="65850"/>
                </a:cubicBezTo>
                <a:cubicBezTo>
                  <a:pt x="28304" y="65109"/>
                  <a:pt x="29464" y="64367"/>
                  <a:pt x="30035" y="63245"/>
                </a:cubicBezTo>
                <a:cubicBezTo>
                  <a:pt x="28266" y="63035"/>
                  <a:pt x="27771" y="64519"/>
                  <a:pt x="26972" y="65052"/>
                </a:cubicBezTo>
                <a:cubicBezTo>
                  <a:pt x="26326" y="64880"/>
                  <a:pt x="27866" y="64500"/>
                  <a:pt x="26915" y="63929"/>
                </a:cubicBezTo>
                <a:cubicBezTo>
                  <a:pt x="22902" y="65147"/>
                  <a:pt x="21304" y="68932"/>
                  <a:pt x="16910" y="68799"/>
                </a:cubicBezTo>
                <a:cubicBezTo>
                  <a:pt x="16321" y="69179"/>
                  <a:pt x="16016" y="69674"/>
                  <a:pt x="15027" y="69693"/>
                </a:cubicBezTo>
                <a:cubicBezTo>
                  <a:pt x="16929" y="68513"/>
                  <a:pt x="19193" y="67619"/>
                  <a:pt x="20144" y="66079"/>
                </a:cubicBezTo>
                <a:cubicBezTo>
                  <a:pt x="18356" y="67448"/>
                  <a:pt x="16340" y="68361"/>
                  <a:pt x="14647" y="69369"/>
                </a:cubicBezTo>
                <a:cubicBezTo>
                  <a:pt x="12878" y="70415"/>
                  <a:pt x="11394" y="71538"/>
                  <a:pt x="9759" y="72508"/>
                </a:cubicBezTo>
                <a:cubicBezTo>
                  <a:pt x="8712" y="73135"/>
                  <a:pt x="7590" y="73877"/>
                  <a:pt x="5973" y="74105"/>
                </a:cubicBezTo>
                <a:cubicBezTo>
                  <a:pt x="6677" y="73668"/>
                  <a:pt x="6601" y="73345"/>
                  <a:pt x="7723" y="73326"/>
                </a:cubicBezTo>
                <a:cubicBezTo>
                  <a:pt x="7514" y="73078"/>
                  <a:pt x="7096" y="73021"/>
                  <a:pt x="7590" y="72755"/>
                </a:cubicBezTo>
                <a:cubicBezTo>
                  <a:pt x="7742" y="72869"/>
                  <a:pt x="7571" y="72926"/>
                  <a:pt x="7761" y="73059"/>
                </a:cubicBezTo>
                <a:cubicBezTo>
                  <a:pt x="9226" y="71462"/>
                  <a:pt x="12079" y="70149"/>
                  <a:pt x="14476" y="68570"/>
                </a:cubicBezTo>
                <a:cubicBezTo>
                  <a:pt x="16815" y="67030"/>
                  <a:pt x="20049" y="65889"/>
                  <a:pt x="21494" y="64272"/>
                </a:cubicBezTo>
                <a:cubicBezTo>
                  <a:pt x="19935" y="63834"/>
                  <a:pt x="19611" y="64614"/>
                  <a:pt x="18831" y="65014"/>
                </a:cubicBezTo>
                <a:cubicBezTo>
                  <a:pt x="18527" y="64120"/>
                  <a:pt x="19992" y="63796"/>
                  <a:pt x="20848" y="63492"/>
                </a:cubicBezTo>
                <a:cubicBezTo>
                  <a:pt x="19878" y="63226"/>
                  <a:pt x="20715" y="63435"/>
                  <a:pt x="20581" y="63035"/>
                </a:cubicBezTo>
                <a:cubicBezTo>
                  <a:pt x="17576" y="63530"/>
                  <a:pt x="15693" y="65527"/>
                  <a:pt x="12821" y="65927"/>
                </a:cubicBezTo>
                <a:cubicBezTo>
                  <a:pt x="15141" y="64519"/>
                  <a:pt x="17310" y="63834"/>
                  <a:pt x="19269" y="62179"/>
                </a:cubicBezTo>
                <a:cubicBezTo>
                  <a:pt x="19326" y="62084"/>
                  <a:pt x="19060" y="61970"/>
                  <a:pt x="18889" y="61856"/>
                </a:cubicBezTo>
                <a:cubicBezTo>
                  <a:pt x="20829" y="61247"/>
                  <a:pt x="21951" y="59612"/>
                  <a:pt x="23492" y="58737"/>
                </a:cubicBezTo>
                <a:cubicBezTo>
                  <a:pt x="22084" y="58280"/>
                  <a:pt x="21742" y="59650"/>
                  <a:pt x="20524" y="59517"/>
                </a:cubicBezTo>
                <a:cubicBezTo>
                  <a:pt x="20676" y="59041"/>
                  <a:pt x="21038" y="58794"/>
                  <a:pt x="21342" y="58489"/>
                </a:cubicBezTo>
                <a:cubicBezTo>
                  <a:pt x="20410" y="58185"/>
                  <a:pt x="19878" y="59631"/>
                  <a:pt x="18850" y="59041"/>
                </a:cubicBezTo>
                <a:cubicBezTo>
                  <a:pt x="18774" y="59421"/>
                  <a:pt x="18527" y="59345"/>
                  <a:pt x="18204" y="59669"/>
                </a:cubicBezTo>
                <a:cubicBezTo>
                  <a:pt x="19402" y="58642"/>
                  <a:pt x="21038" y="57291"/>
                  <a:pt x="21057" y="56131"/>
                </a:cubicBezTo>
                <a:cubicBezTo>
                  <a:pt x="21951" y="55903"/>
                  <a:pt x="21875" y="54990"/>
                  <a:pt x="22674" y="54780"/>
                </a:cubicBezTo>
                <a:cubicBezTo>
                  <a:pt x="22864" y="54914"/>
                  <a:pt x="22655" y="55009"/>
                  <a:pt x="22579" y="55123"/>
                </a:cubicBezTo>
                <a:cubicBezTo>
                  <a:pt x="23530" y="54571"/>
                  <a:pt x="24595" y="53867"/>
                  <a:pt x="25070" y="53373"/>
                </a:cubicBezTo>
                <a:cubicBezTo>
                  <a:pt x="23130" y="54210"/>
                  <a:pt x="20695" y="54609"/>
                  <a:pt x="19973" y="56492"/>
                </a:cubicBezTo>
                <a:cubicBezTo>
                  <a:pt x="20315" y="56740"/>
                  <a:pt x="20182" y="56169"/>
                  <a:pt x="20619" y="56568"/>
                </a:cubicBezTo>
                <a:cubicBezTo>
                  <a:pt x="19307" y="57253"/>
                  <a:pt x="19022" y="57938"/>
                  <a:pt x="17424" y="58299"/>
                </a:cubicBezTo>
                <a:cubicBezTo>
                  <a:pt x="17861" y="57653"/>
                  <a:pt x="18869" y="57386"/>
                  <a:pt x="19592" y="56873"/>
                </a:cubicBezTo>
                <a:cubicBezTo>
                  <a:pt x="17272" y="56435"/>
                  <a:pt x="16815" y="58356"/>
                  <a:pt x="14989" y="58090"/>
                </a:cubicBezTo>
                <a:cubicBezTo>
                  <a:pt x="15484" y="57672"/>
                  <a:pt x="17082" y="56930"/>
                  <a:pt x="17842" y="56454"/>
                </a:cubicBezTo>
                <a:cubicBezTo>
                  <a:pt x="16720" y="56378"/>
                  <a:pt x="16568" y="57006"/>
                  <a:pt x="15598" y="57253"/>
                </a:cubicBezTo>
                <a:cubicBezTo>
                  <a:pt x="16111" y="56492"/>
                  <a:pt x="17158" y="56188"/>
                  <a:pt x="18033" y="55560"/>
                </a:cubicBezTo>
                <a:cubicBezTo>
                  <a:pt x="17329" y="55009"/>
                  <a:pt x="17880" y="54895"/>
                  <a:pt x="18166" y="54248"/>
                </a:cubicBezTo>
                <a:cubicBezTo>
                  <a:pt x="18622" y="54438"/>
                  <a:pt x="17747" y="54476"/>
                  <a:pt x="18204" y="54685"/>
                </a:cubicBezTo>
                <a:cubicBezTo>
                  <a:pt x="18850" y="54457"/>
                  <a:pt x="19554" y="54039"/>
                  <a:pt x="19174" y="53240"/>
                </a:cubicBezTo>
                <a:cubicBezTo>
                  <a:pt x="17538" y="53221"/>
                  <a:pt x="17139" y="54552"/>
                  <a:pt x="15921" y="54552"/>
                </a:cubicBezTo>
                <a:cubicBezTo>
                  <a:pt x="13962" y="56245"/>
                  <a:pt x="10500" y="57310"/>
                  <a:pt x="8275" y="58984"/>
                </a:cubicBezTo>
                <a:cubicBezTo>
                  <a:pt x="5688" y="60030"/>
                  <a:pt x="3291" y="61343"/>
                  <a:pt x="419" y="62693"/>
                </a:cubicBezTo>
                <a:cubicBezTo>
                  <a:pt x="305" y="62579"/>
                  <a:pt x="362" y="62389"/>
                  <a:pt x="172" y="62465"/>
                </a:cubicBezTo>
                <a:cubicBezTo>
                  <a:pt x="3862" y="60334"/>
                  <a:pt x="8541" y="58242"/>
                  <a:pt x="11794" y="56245"/>
                </a:cubicBezTo>
                <a:cubicBezTo>
                  <a:pt x="11851" y="56150"/>
                  <a:pt x="11565" y="56017"/>
                  <a:pt x="11394" y="55903"/>
                </a:cubicBezTo>
                <a:cubicBezTo>
                  <a:pt x="11756" y="55846"/>
                  <a:pt x="11737" y="55788"/>
                  <a:pt x="12136" y="56131"/>
                </a:cubicBezTo>
                <a:cubicBezTo>
                  <a:pt x="12802" y="55351"/>
                  <a:pt x="14932" y="55123"/>
                  <a:pt x="14324" y="54210"/>
                </a:cubicBezTo>
                <a:cubicBezTo>
                  <a:pt x="9892" y="55922"/>
                  <a:pt x="5022" y="59307"/>
                  <a:pt x="20" y="61171"/>
                </a:cubicBezTo>
                <a:cubicBezTo>
                  <a:pt x="1" y="60620"/>
                  <a:pt x="762" y="60201"/>
                  <a:pt x="1294" y="59916"/>
                </a:cubicBezTo>
                <a:cubicBezTo>
                  <a:pt x="4147" y="58451"/>
                  <a:pt x="7533" y="56930"/>
                  <a:pt x="10139" y="55484"/>
                </a:cubicBezTo>
                <a:cubicBezTo>
                  <a:pt x="10633" y="54609"/>
                  <a:pt x="12631" y="54096"/>
                  <a:pt x="13601" y="53506"/>
                </a:cubicBezTo>
                <a:cubicBezTo>
                  <a:pt x="13430" y="52897"/>
                  <a:pt x="14171" y="52821"/>
                  <a:pt x="14495" y="52612"/>
                </a:cubicBezTo>
                <a:cubicBezTo>
                  <a:pt x="14647" y="52460"/>
                  <a:pt x="14685" y="52612"/>
                  <a:pt x="14875" y="52726"/>
                </a:cubicBezTo>
                <a:cubicBezTo>
                  <a:pt x="15256" y="52574"/>
                  <a:pt x="14894" y="52175"/>
                  <a:pt x="15370" y="52232"/>
                </a:cubicBezTo>
                <a:cubicBezTo>
                  <a:pt x="15103" y="52098"/>
                  <a:pt x="15084" y="51889"/>
                  <a:pt x="14913" y="51965"/>
                </a:cubicBezTo>
                <a:cubicBezTo>
                  <a:pt x="14856" y="51775"/>
                  <a:pt x="15579" y="52098"/>
                  <a:pt x="16054" y="52041"/>
                </a:cubicBezTo>
                <a:cubicBezTo>
                  <a:pt x="15351" y="51471"/>
                  <a:pt x="16644" y="51642"/>
                  <a:pt x="17063" y="50824"/>
                </a:cubicBezTo>
                <a:cubicBezTo>
                  <a:pt x="16739" y="50615"/>
                  <a:pt x="16758" y="50995"/>
                  <a:pt x="16587" y="51033"/>
                </a:cubicBezTo>
                <a:cubicBezTo>
                  <a:pt x="16130" y="50558"/>
                  <a:pt x="17024" y="50615"/>
                  <a:pt x="16910" y="50234"/>
                </a:cubicBezTo>
                <a:cubicBezTo>
                  <a:pt x="17082" y="50406"/>
                  <a:pt x="17063" y="50539"/>
                  <a:pt x="16967" y="50672"/>
                </a:cubicBezTo>
                <a:cubicBezTo>
                  <a:pt x="18527" y="48979"/>
                  <a:pt x="22997" y="47210"/>
                  <a:pt x="24861" y="45270"/>
                </a:cubicBezTo>
                <a:cubicBezTo>
                  <a:pt x="24899" y="45004"/>
                  <a:pt x="24709" y="45061"/>
                  <a:pt x="24309" y="44852"/>
                </a:cubicBezTo>
                <a:cubicBezTo>
                  <a:pt x="25451" y="44167"/>
                  <a:pt x="26592" y="43634"/>
                  <a:pt x="27067" y="42854"/>
                </a:cubicBezTo>
                <a:cubicBezTo>
                  <a:pt x="26611" y="42455"/>
                  <a:pt x="26744" y="43026"/>
                  <a:pt x="26402" y="42778"/>
                </a:cubicBezTo>
                <a:cubicBezTo>
                  <a:pt x="26326" y="43254"/>
                  <a:pt x="24842" y="43691"/>
                  <a:pt x="25565" y="43387"/>
                </a:cubicBezTo>
                <a:cubicBezTo>
                  <a:pt x="26307" y="42588"/>
                  <a:pt x="27182" y="42055"/>
                  <a:pt x="28019" y="41428"/>
                </a:cubicBezTo>
                <a:cubicBezTo>
                  <a:pt x="25184" y="42227"/>
                  <a:pt x="23473" y="45118"/>
                  <a:pt x="20467" y="46012"/>
                </a:cubicBezTo>
                <a:cubicBezTo>
                  <a:pt x="19611" y="46278"/>
                  <a:pt x="19326" y="47248"/>
                  <a:pt x="18033" y="47001"/>
                </a:cubicBezTo>
                <a:cubicBezTo>
                  <a:pt x="18927" y="46659"/>
                  <a:pt x="19231" y="45784"/>
                  <a:pt x="19668" y="45860"/>
                </a:cubicBezTo>
                <a:cubicBezTo>
                  <a:pt x="19288" y="45118"/>
                  <a:pt x="21323" y="44566"/>
                  <a:pt x="22084" y="43958"/>
                </a:cubicBezTo>
                <a:cubicBezTo>
                  <a:pt x="22560" y="43577"/>
                  <a:pt x="22731" y="42721"/>
                  <a:pt x="23244" y="43045"/>
                </a:cubicBezTo>
                <a:cubicBezTo>
                  <a:pt x="23320" y="41884"/>
                  <a:pt x="25127" y="41561"/>
                  <a:pt x="25527" y="40572"/>
                </a:cubicBezTo>
                <a:cubicBezTo>
                  <a:pt x="25051" y="40401"/>
                  <a:pt x="24766" y="40534"/>
                  <a:pt x="24557" y="40819"/>
                </a:cubicBezTo>
                <a:cubicBezTo>
                  <a:pt x="25108" y="40191"/>
                  <a:pt x="26135" y="39050"/>
                  <a:pt x="26896" y="38974"/>
                </a:cubicBezTo>
                <a:cubicBezTo>
                  <a:pt x="26706" y="38727"/>
                  <a:pt x="26668" y="38480"/>
                  <a:pt x="26877" y="38270"/>
                </a:cubicBezTo>
                <a:cubicBezTo>
                  <a:pt x="27163" y="38442"/>
                  <a:pt x="26763" y="38537"/>
                  <a:pt x="26934" y="38708"/>
                </a:cubicBezTo>
                <a:cubicBezTo>
                  <a:pt x="27695" y="38575"/>
                  <a:pt x="27505" y="38080"/>
                  <a:pt x="27961" y="37700"/>
                </a:cubicBezTo>
                <a:cubicBezTo>
                  <a:pt x="28475" y="37262"/>
                  <a:pt x="29445" y="36444"/>
                  <a:pt x="28855" y="37529"/>
                </a:cubicBezTo>
                <a:cubicBezTo>
                  <a:pt x="28456" y="38251"/>
                  <a:pt x="27600" y="38727"/>
                  <a:pt x="27334" y="39735"/>
                </a:cubicBezTo>
                <a:cubicBezTo>
                  <a:pt x="28779" y="38689"/>
                  <a:pt x="29578" y="37738"/>
                  <a:pt x="31328" y="36273"/>
                </a:cubicBezTo>
                <a:cubicBezTo>
                  <a:pt x="31423" y="36026"/>
                  <a:pt x="30948" y="36140"/>
                  <a:pt x="30739" y="35912"/>
                </a:cubicBezTo>
                <a:cubicBezTo>
                  <a:pt x="31937" y="34599"/>
                  <a:pt x="33687" y="33002"/>
                  <a:pt x="34238" y="31271"/>
                </a:cubicBezTo>
                <a:cubicBezTo>
                  <a:pt x="33420" y="31233"/>
                  <a:pt x="33478" y="31765"/>
                  <a:pt x="32717" y="32279"/>
                </a:cubicBezTo>
                <a:cubicBezTo>
                  <a:pt x="32584" y="32013"/>
                  <a:pt x="32203" y="32108"/>
                  <a:pt x="32032" y="31784"/>
                </a:cubicBezTo>
                <a:cubicBezTo>
                  <a:pt x="31975" y="33097"/>
                  <a:pt x="30092" y="33230"/>
                  <a:pt x="30073" y="33934"/>
                </a:cubicBezTo>
                <a:cubicBezTo>
                  <a:pt x="29008" y="32926"/>
                  <a:pt x="32679" y="32926"/>
                  <a:pt x="31385" y="31708"/>
                </a:cubicBezTo>
                <a:cubicBezTo>
                  <a:pt x="32165" y="31119"/>
                  <a:pt x="33516" y="29673"/>
                  <a:pt x="33630" y="29026"/>
                </a:cubicBezTo>
                <a:cubicBezTo>
                  <a:pt x="32545" y="28893"/>
                  <a:pt x="33097" y="29958"/>
                  <a:pt x="32241" y="29901"/>
                </a:cubicBezTo>
                <a:cubicBezTo>
                  <a:pt x="32165" y="31461"/>
                  <a:pt x="30320" y="32184"/>
                  <a:pt x="29388" y="33439"/>
                </a:cubicBezTo>
                <a:cubicBezTo>
                  <a:pt x="29027" y="33724"/>
                  <a:pt x="29198" y="33230"/>
                  <a:pt x="29426" y="33154"/>
                </a:cubicBezTo>
                <a:cubicBezTo>
                  <a:pt x="29616" y="32488"/>
                  <a:pt x="29940" y="32203"/>
                  <a:pt x="30586" y="31537"/>
                </a:cubicBezTo>
                <a:cubicBezTo>
                  <a:pt x="30054" y="31157"/>
                  <a:pt x="30092" y="31727"/>
                  <a:pt x="29845" y="31803"/>
                </a:cubicBezTo>
                <a:cubicBezTo>
                  <a:pt x="29826" y="31119"/>
                  <a:pt x="31081" y="30681"/>
                  <a:pt x="31404" y="30034"/>
                </a:cubicBezTo>
                <a:cubicBezTo>
                  <a:pt x="31480" y="29882"/>
                  <a:pt x="31195" y="29559"/>
                  <a:pt x="31271" y="29445"/>
                </a:cubicBezTo>
                <a:cubicBezTo>
                  <a:pt x="31309" y="29369"/>
                  <a:pt x="31632" y="29578"/>
                  <a:pt x="31690" y="29502"/>
                </a:cubicBezTo>
                <a:cubicBezTo>
                  <a:pt x="32393" y="28665"/>
                  <a:pt x="32736" y="26820"/>
                  <a:pt x="34314" y="26439"/>
                </a:cubicBezTo>
                <a:cubicBezTo>
                  <a:pt x="33725" y="25679"/>
                  <a:pt x="35246" y="25146"/>
                  <a:pt x="34961" y="24613"/>
                </a:cubicBezTo>
                <a:cubicBezTo>
                  <a:pt x="32051" y="26516"/>
                  <a:pt x="31214" y="29692"/>
                  <a:pt x="28646" y="31328"/>
                </a:cubicBezTo>
                <a:cubicBezTo>
                  <a:pt x="28970" y="31518"/>
                  <a:pt x="28932" y="31138"/>
                  <a:pt x="29122" y="31100"/>
                </a:cubicBezTo>
                <a:cubicBezTo>
                  <a:pt x="29103" y="31537"/>
                  <a:pt x="26934" y="32070"/>
                  <a:pt x="27961" y="32716"/>
                </a:cubicBezTo>
                <a:cubicBezTo>
                  <a:pt x="27163" y="34923"/>
                  <a:pt x="23168" y="37947"/>
                  <a:pt x="21723" y="39564"/>
                </a:cubicBezTo>
                <a:cubicBezTo>
                  <a:pt x="21323" y="40001"/>
                  <a:pt x="21057" y="40249"/>
                  <a:pt x="20087" y="40210"/>
                </a:cubicBezTo>
                <a:cubicBezTo>
                  <a:pt x="20753" y="39488"/>
                  <a:pt x="21475" y="38860"/>
                  <a:pt x="21608" y="38004"/>
                </a:cubicBezTo>
                <a:cubicBezTo>
                  <a:pt x="21380" y="37928"/>
                  <a:pt x="21266" y="38708"/>
                  <a:pt x="20753" y="38613"/>
                </a:cubicBezTo>
                <a:cubicBezTo>
                  <a:pt x="21114" y="37700"/>
                  <a:pt x="22883" y="36273"/>
                  <a:pt x="23815" y="35588"/>
                </a:cubicBezTo>
                <a:cubicBezTo>
                  <a:pt x="23587" y="35436"/>
                  <a:pt x="23739" y="35360"/>
                  <a:pt x="23187" y="35037"/>
                </a:cubicBezTo>
                <a:cubicBezTo>
                  <a:pt x="23606" y="34790"/>
                  <a:pt x="24081" y="34637"/>
                  <a:pt x="23929" y="34067"/>
                </a:cubicBezTo>
                <a:cubicBezTo>
                  <a:pt x="22274" y="33972"/>
                  <a:pt x="21894" y="35741"/>
                  <a:pt x="19821" y="35969"/>
                </a:cubicBezTo>
                <a:cubicBezTo>
                  <a:pt x="22179" y="33934"/>
                  <a:pt x="25108" y="32165"/>
                  <a:pt x="26269" y="29844"/>
                </a:cubicBezTo>
                <a:cubicBezTo>
                  <a:pt x="26877" y="28627"/>
                  <a:pt x="28342" y="27714"/>
                  <a:pt x="29217" y="26458"/>
                </a:cubicBezTo>
                <a:cubicBezTo>
                  <a:pt x="31594" y="23149"/>
                  <a:pt x="34923" y="20885"/>
                  <a:pt x="38119" y="16967"/>
                </a:cubicBezTo>
                <a:cubicBezTo>
                  <a:pt x="37091" y="16587"/>
                  <a:pt x="37015" y="17233"/>
                  <a:pt x="36483" y="17405"/>
                </a:cubicBezTo>
                <a:close/>
                <a:moveTo>
                  <a:pt x="39165" y="17176"/>
                </a:moveTo>
                <a:cubicBezTo>
                  <a:pt x="40021" y="16416"/>
                  <a:pt x="43197" y="15483"/>
                  <a:pt x="42303" y="14323"/>
                </a:cubicBezTo>
                <a:cubicBezTo>
                  <a:pt x="40705" y="14913"/>
                  <a:pt x="39888" y="15997"/>
                  <a:pt x="39165" y="17176"/>
                </a:cubicBezTo>
                <a:close/>
                <a:moveTo>
                  <a:pt x="23644" y="36501"/>
                </a:moveTo>
                <a:cubicBezTo>
                  <a:pt x="23777" y="36140"/>
                  <a:pt x="24176" y="35684"/>
                  <a:pt x="24671" y="35493"/>
                </a:cubicBezTo>
                <a:cubicBezTo>
                  <a:pt x="23967" y="35360"/>
                  <a:pt x="23016" y="36292"/>
                  <a:pt x="23644" y="36501"/>
                </a:cubicBezTo>
                <a:close/>
                <a:moveTo>
                  <a:pt x="22560" y="37567"/>
                </a:moveTo>
                <a:cubicBezTo>
                  <a:pt x="22084" y="37205"/>
                  <a:pt x="21685" y="37871"/>
                  <a:pt x="21837" y="38042"/>
                </a:cubicBezTo>
                <a:cubicBezTo>
                  <a:pt x="21989" y="37719"/>
                  <a:pt x="22407" y="37852"/>
                  <a:pt x="22560" y="37567"/>
                </a:cubicBezTo>
                <a:close/>
                <a:moveTo>
                  <a:pt x="22921" y="36977"/>
                </a:moveTo>
                <a:cubicBezTo>
                  <a:pt x="22731" y="36958"/>
                  <a:pt x="22198" y="37186"/>
                  <a:pt x="22483" y="37414"/>
                </a:cubicBezTo>
                <a:cubicBezTo>
                  <a:pt x="22674" y="37452"/>
                  <a:pt x="23206" y="37205"/>
                  <a:pt x="22921" y="36977"/>
                </a:cubicBezTo>
                <a:close/>
                <a:moveTo>
                  <a:pt x="36121" y="24690"/>
                </a:moveTo>
                <a:cubicBezTo>
                  <a:pt x="35037" y="24271"/>
                  <a:pt x="35208" y="25831"/>
                  <a:pt x="34543" y="25774"/>
                </a:cubicBezTo>
                <a:cubicBezTo>
                  <a:pt x="35227" y="25564"/>
                  <a:pt x="36616" y="24937"/>
                  <a:pt x="36445" y="24385"/>
                </a:cubicBezTo>
                <a:cubicBezTo>
                  <a:pt x="36350" y="24404"/>
                  <a:pt x="36236" y="24385"/>
                  <a:pt x="36064" y="24252"/>
                </a:cubicBezTo>
                <a:cubicBezTo>
                  <a:pt x="35703" y="24347"/>
                  <a:pt x="36159" y="24556"/>
                  <a:pt x="36121" y="24690"/>
                </a:cubicBezTo>
                <a:close/>
                <a:moveTo>
                  <a:pt x="42151" y="19212"/>
                </a:moveTo>
                <a:cubicBezTo>
                  <a:pt x="41504" y="18736"/>
                  <a:pt x="40382" y="19174"/>
                  <a:pt x="41219" y="19668"/>
                </a:cubicBezTo>
                <a:cubicBezTo>
                  <a:pt x="40135" y="20429"/>
                  <a:pt x="40192" y="20961"/>
                  <a:pt x="40287" y="22027"/>
                </a:cubicBezTo>
                <a:cubicBezTo>
                  <a:pt x="40116" y="21551"/>
                  <a:pt x="41485" y="21380"/>
                  <a:pt x="41847" y="20942"/>
                </a:cubicBezTo>
                <a:cubicBezTo>
                  <a:pt x="41942" y="20847"/>
                  <a:pt x="41714" y="20562"/>
                  <a:pt x="41809" y="20505"/>
                </a:cubicBezTo>
                <a:cubicBezTo>
                  <a:pt x="42284" y="20201"/>
                  <a:pt x="44034" y="19535"/>
                  <a:pt x="44947" y="18850"/>
                </a:cubicBezTo>
                <a:cubicBezTo>
                  <a:pt x="45841" y="18165"/>
                  <a:pt x="46906" y="17690"/>
                  <a:pt x="45080" y="16815"/>
                </a:cubicBezTo>
                <a:cubicBezTo>
                  <a:pt x="43654" y="17386"/>
                  <a:pt x="42398" y="18812"/>
                  <a:pt x="42151" y="19212"/>
                </a:cubicBezTo>
                <a:close/>
                <a:moveTo>
                  <a:pt x="52708" y="13581"/>
                </a:moveTo>
                <a:cubicBezTo>
                  <a:pt x="52955" y="13581"/>
                  <a:pt x="53088" y="13429"/>
                  <a:pt x="53335" y="13429"/>
                </a:cubicBezTo>
                <a:cubicBezTo>
                  <a:pt x="52689" y="12954"/>
                  <a:pt x="52384" y="13258"/>
                  <a:pt x="52708" y="13581"/>
                </a:cubicBezTo>
                <a:close/>
                <a:moveTo>
                  <a:pt x="26288" y="40325"/>
                </a:moveTo>
                <a:cubicBezTo>
                  <a:pt x="26725" y="40020"/>
                  <a:pt x="26687" y="39963"/>
                  <a:pt x="27048" y="39564"/>
                </a:cubicBezTo>
                <a:cubicBezTo>
                  <a:pt x="26288" y="39221"/>
                  <a:pt x="25850" y="39944"/>
                  <a:pt x="26288" y="40325"/>
                </a:cubicBezTo>
                <a:close/>
                <a:moveTo>
                  <a:pt x="15065" y="54457"/>
                </a:moveTo>
                <a:cubicBezTo>
                  <a:pt x="15046" y="54153"/>
                  <a:pt x="15408" y="54324"/>
                  <a:pt x="15294" y="54001"/>
                </a:cubicBezTo>
                <a:cubicBezTo>
                  <a:pt x="14856" y="53696"/>
                  <a:pt x="14685" y="53848"/>
                  <a:pt x="14533" y="54039"/>
                </a:cubicBezTo>
                <a:cubicBezTo>
                  <a:pt x="14837" y="54191"/>
                  <a:pt x="14799" y="54305"/>
                  <a:pt x="15065" y="54457"/>
                </a:cubicBezTo>
                <a:close/>
                <a:moveTo>
                  <a:pt x="15693" y="53620"/>
                </a:moveTo>
                <a:cubicBezTo>
                  <a:pt x="16073" y="53677"/>
                  <a:pt x="17139" y="53753"/>
                  <a:pt x="16568" y="53240"/>
                </a:cubicBezTo>
                <a:cubicBezTo>
                  <a:pt x="16226" y="53183"/>
                  <a:pt x="15389" y="53164"/>
                  <a:pt x="15693" y="53620"/>
                </a:cubicBezTo>
                <a:close/>
                <a:moveTo>
                  <a:pt x="62332" y="12174"/>
                </a:moveTo>
                <a:cubicBezTo>
                  <a:pt x="62770" y="12250"/>
                  <a:pt x="62827" y="11641"/>
                  <a:pt x="63264" y="11717"/>
                </a:cubicBezTo>
                <a:cubicBezTo>
                  <a:pt x="62389" y="11014"/>
                  <a:pt x="64653" y="11147"/>
                  <a:pt x="64025" y="10272"/>
                </a:cubicBezTo>
                <a:cubicBezTo>
                  <a:pt x="63283" y="10500"/>
                  <a:pt x="62922" y="11280"/>
                  <a:pt x="62389" y="11413"/>
                </a:cubicBezTo>
                <a:cubicBezTo>
                  <a:pt x="62617" y="11584"/>
                  <a:pt x="62865" y="11546"/>
                  <a:pt x="62846" y="11679"/>
                </a:cubicBezTo>
                <a:cubicBezTo>
                  <a:pt x="62560" y="11546"/>
                  <a:pt x="62104" y="12003"/>
                  <a:pt x="62332" y="12174"/>
                </a:cubicBezTo>
                <a:close/>
                <a:moveTo>
                  <a:pt x="19611" y="55199"/>
                </a:moveTo>
                <a:cubicBezTo>
                  <a:pt x="19345" y="55389"/>
                  <a:pt x="18489" y="55598"/>
                  <a:pt x="18584" y="55998"/>
                </a:cubicBezTo>
                <a:cubicBezTo>
                  <a:pt x="18946" y="55865"/>
                  <a:pt x="19782" y="55674"/>
                  <a:pt x="19611" y="55199"/>
                </a:cubicBezTo>
                <a:close/>
                <a:moveTo>
                  <a:pt x="20695" y="54628"/>
                </a:moveTo>
                <a:cubicBezTo>
                  <a:pt x="20372" y="54628"/>
                  <a:pt x="19802" y="55047"/>
                  <a:pt x="19992" y="55313"/>
                </a:cubicBezTo>
                <a:cubicBezTo>
                  <a:pt x="20106" y="54933"/>
                  <a:pt x="21247" y="55123"/>
                  <a:pt x="20695" y="54628"/>
                </a:cubicBezTo>
                <a:close/>
                <a:moveTo>
                  <a:pt x="73592" y="7247"/>
                </a:moveTo>
                <a:cubicBezTo>
                  <a:pt x="73535" y="7495"/>
                  <a:pt x="73212" y="7286"/>
                  <a:pt x="73136" y="7476"/>
                </a:cubicBezTo>
                <a:cubicBezTo>
                  <a:pt x="73707" y="7932"/>
                  <a:pt x="74334" y="7609"/>
                  <a:pt x="73592" y="7247"/>
                </a:cubicBezTo>
                <a:close/>
                <a:moveTo>
                  <a:pt x="22046" y="58508"/>
                </a:moveTo>
                <a:cubicBezTo>
                  <a:pt x="22236" y="58147"/>
                  <a:pt x="22693" y="58242"/>
                  <a:pt x="22902" y="57919"/>
                </a:cubicBezTo>
                <a:cubicBezTo>
                  <a:pt x="22084" y="57348"/>
                  <a:pt x="21951" y="58566"/>
                  <a:pt x="22046" y="58508"/>
                </a:cubicBezTo>
                <a:close/>
                <a:moveTo>
                  <a:pt x="69484" y="12250"/>
                </a:moveTo>
                <a:cubicBezTo>
                  <a:pt x="70321" y="12440"/>
                  <a:pt x="70625" y="11812"/>
                  <a:pt x="70169" y="11337"/>
                </a:cubicBezTo>
                <a:cubicBezTo>
                  <a:pt x="70188" y="11679"/>
                  <a:pt x="69769" y="11946"/>
                  <a:pt x="69484" y="12250"/>
                </a:cubicBezTo>
                <a:close/>
                <a:moveTo>
                  <a:pt x="70911" y="11565"/>
                </a:moveTo>
                <a:cubicBezTo>
                  <a:pt x="71938" y="11204"/>
                  <a:pt x="71957" y="10291"/>
                  <a:pt x="72033" y="9739"/>
                </a:cubicBezTo>
                <a:cubicBezTo>
                  <a:pt x="71652" y="10728"/>
                  <a:pt x="70055" y="10557"/>
                  <a:pt x="70911" y="11565"/>
                </a:cubicBezTo>
                <a:close/>
                <a:moveTo>
                  <a:pt x="52213" y="32830"/>
                </a:moveTo>
                <a:cubicBezTo>
                  <a:pt x="52251" y="32602"/>
                  <a:pt x="53050" y="32469"/>
                  <a:pt x="52422" y="32165"/>
                </a:cubicBezTo>
                <a:cubicBezTo>
                  <a:pt x="52232" y="32374"/>
                  <a:pt x="52099" y="32583"/>
                  <a:pt x="52213" y="32830"/>
                </a:cubicBezTo>
                <a:close/>
                <a:moveTo>
                  <a:pt x="51129" y="35094"/>
                </a:moveTo>
                <a:cubicBezTo>
                  <a:pt x="51281" y="34371"/>
                  <a:pt x="52898" y="34200"/>
                  <a:pt x="52194" y="33325"/>
                </a:cubicBezTo>
                <a:cubicBezTo>
                  <a:pt x="51471" y="33648"/>
                  <a:pt x="50216" y="34143"/>
                  <a:pt x="51129" y="35094"/>
                </a:cubicBezTo>
                <a:close/>
                <a:moveTo>
                  <a:pt x="22883" y="64576"/>
                </a:moveTo>
                <a:cubicBezTo>
                  <a:pt x="21608" y="64462"/>
                  <a:pt x="21114" y="65679"/>
                  <a:pt x="20068" y="65946"/>
                </a:cubicBezTo>
                <a:cubicBezTo>
                  <a:pt x="21418" y="65908"/>
                  <a:pt x="21875" y="64880"/>
                  <a:pt x="22883" y="64576"/>
                </a:cubicBezTo>
                <a:close/>
                <a:moveTo>
                  <a:pt x="78367" y="11109"/>
                </a:moveTo>
                <a:cubicBezTo>
                  <a:pt x="78176" y="11071"/>
                  <a:pt x="77644" y="10861"/>
                  <a:pt x="77282" y="10976"/>
                </a:cubicBezTo>
                <a:cubicBezTo>
                  <a:pt x="77644" y="11793"/>
                  <a:pt x="76864" y="12060"/>
                  <a:pt x="76693" y="12744"/>
                </a:cubicBezTo>
                <a:cubicBezTo>
                  <a:pt x="77454" y="12592"/>
                  <a:pt x="78291" y="11147"/>
                  <a:pt x="78367" y="11109"/>
                </a:cubicBezTo>
                <a:close/>
                <a:moveTo>
                  <a:pt x="79032" y="18280"/>
                </a:moveTo>
                <a:cubicBezTo>
                  <a:pt x="77872" y="18983"/>
                  <a:pt x="76217" y="19706"/>
                  <a:pt x="77225" y="21019"/>
                </a:cubicBezTo>
                <a:cubicBezTo>
                  <a:pt x="79375" y="20885"/>
                  <a:pt x="79660" y="19250"/>
                  <a:pt x="80459" y="18318"/>
                </a:cubicBezTo>
                <a:cubicBezTo>
                  <a:pt x="79964" y="17861"/>
                  <a:pt x="80136" y="18546"/>
                  <a:pt x="79755" y="18299"/>
                </a:cubicBezTo>
                <a:cubicBezTo>
                  <a:pt x="79546" y="18051"/>
                  <a:pt x="80383" y="18146"/>
                  <a:pt x="79831" y="17747"/>
                </a:cubicBezTo>
                <a:cubicBezTo>
                  <a:pt x="79185" y="17538"/>
                  <a:pt x="78804" y="17880"/>
                  <a:pt x="79032" y="18280"/>
                </a:cubicBezTo>
                <a:close/>
                <a:moveTo>
                  <a:pt x="7039" y="88999"/>
                </a:moveTo>
                <a:cubicBezTo>
                  <a:pt x="6867" y="89322"/>
                  <a:pt x="6411" y="89208"/>
                  <a:pt x="6240" y="89531"/>
                </a:cubicBezTo>
                <a:cubicBezTo>
                  <a:pt x="6924" y="89798"/>
                  <a:pt x="7172" y="89322"/>
                  <a:pt x="7039" y="88999"/>
                </a:cubicBezTo>
                <a:close/>
                <a:moveTo>
                  <a:pt x="33458" y="69617"/>
                </a:moveTo>
                <a:cubicBezTo>
                  <a:pt x="33002" y="69864"/>
                  <a:pt x="32812" y="70073"/>
                  <a:pt x="32222" y="70606"/>
                </a:cubicBezTo>
                <a:cubicBezTo>
                  <a:pt x="33040" y="70853"/>
                  <a:pt x="33592" y="70111"/>
                  <a:pt x="33458" y="69617"/>
                </a:cubicBezTo>
                <a:close/>
                <a:moveTo>
                  <a:pt x="34600" y="69693"/>
                </a:moveTo>
                <a:cubicBezTo>
                  <a:pt x="34980" y="69122"/>
                  <a:pt x="35475" y="68570"/>
                  <a:pt x="35608" y="67981"/>
                </a:cubicBezTo>
                <a:cubicBezTo>
                  <a:pt x="35189" y="68380"/>
                  <a:pt x="34181" y="68875"/>
                  <a:pt x="34600" y="69693"/>
                </a:cubicBezTo>
                <a:close/>
                <a:moveTo>
                  <a:pt x="87896" y="21437"/>
                </a:moveTo>
                <a:cubicBezTo>
                  <a:pt x="88010" y="21970"/>
                  <a:pt x="86565" y="22312"/>
                  <a:pt x="87364" y="22921"/>
                </a:cubicBezTo>
                <a:cubicBezTo>
                  <a:pt x="86774" y="23891"/>
                  <a:pt x="84092" y="25526"/>
                  <a:pt x="84168" y="26554"/>
                </a:cubicBezTo>
                <a:cubicBezTo>
                  <a:pt x="85366" y="26877"/>
                  <a:pt x="84796" y="26078"/>
                  <a:pt x="85785" y="25888"/>
                </a:cubicBezTo>
                <a:cubicBezTo>
                  <a:pt x="85709" y="26002"/>
                  <a:pt x="85538" y="26097"/>
                  <a:pt x="85899" y="26249"/>
                </a:cubicBezTo>
                <a:cubicBezTo>
                  <a:pt x="87459" y="25355"/>
                  <a:pt x="86945" y="23948"/>
                  <a:pt x="88124" y="22864"/>
                </a:cubicBezTo>
                <a:cubicBezTo>
                  <a:pt x="86926" y="22179"/>
                  <a:pt x="88885" y="22179"/>
                  <a:pt x="87896" y="21437"/>
                </a:cubicBezTo>
                <a:close/>
                <a:moveTo>
                  <a:pt x="40610" y="74676"/>
                </a:moveTo>
                <a:cubicBezTo>
                  <a:pt x="40858" y="74391"/>
                  <a:pt x="41790" y="74029"/>
                  <a:pt x="41618" y="73459"/>
                </a:cubicBezTo>
                <a:cubicBezTo>
                  <a:pt x="41048" y="73820"/>
                  <a:pt x="40154" y="74010"/>
                  <a:pt x="40610" y="74676"/>
                </a:cubicBezTo>
                <a:close/>
                <a:moveTo>
                  <a:pt x="35513" y="80192"/>
                </a:moveTo>
                <a:cubicBezTo>
                  <a:pt x="35836" y="79755"/>
                  <a:pt x="36654" y="79736"/>
                  <a:pt x="36102" y="79127"/>
                </a:cubicBezTo>
                <a:cubicBezTo>
                  <a:pt x="35779" y="79279"/>
                  <a:pt x="35246" y="79774"/>
                  <a:pt x="35513" y="80192"/>
                </a:cubicBezTo>
                <a:close/>
                <a:moveTo>
                  <a:pt x="64386" y="58851"/>
                </a:moveTo>
                <a:cubicBezTo>
                  <a:pt x="63797" y="59117"/>
                  <a:pt x="63873" y="59269"/>
                  <a:pt x="63778" y="59707"/>
                </a:cubicBezTo>
                <a:cubicBezTo>
                  <a:pt x="63587" y="59593"/>
                  <a:pt x="63664" y="59498"/>
                  <a:pt x="63397" y="59364"/>
                </a:cubicBezTo>
                <a:cubicBezTo>
                  <a:pt x="63055" y="59555"/>
                  <a:pt x="62960" y="60106"/>
                  <a:pt x="62465" y="60030"/>
                </a:cubicBezTo>
                <a:cubicBezTo>
                  <a:pt x="62865" y="59707"/>
                  <a:pt x="62694" y="59003"/>
                  <a:pt x="63435" y="59098"/>
                </a:cubicBezTo>
                <a:cubicBezTo>
                  <a:pt x="63112" y="58775"/>
                  <a:pt x="63873" y="58585"/>
                  <a:pt x="63340" y="58242"/>
                </a:cubicBezTo>
                <a:cubicBezTo>
                  <a:pt x="60430" y="59669"/>
                  <a:pt x="58680" y="61742"/>
                  <a:pt x="56512" y="63758"/>
                </a:cubicBezTo>
                <a:cubicBezTo>
                  <a:pt x="56264" y="63625"/>
                  <a:pt x="56607" y="63530"/>
                  <a:pt x="56417" y="63397"/>
                </a:cubicBezTo>
                <a:cubicBezTo>
                  <a:pt x="54952" y="64804"/>
                  <a:pt x="51509" y="66079"/>
                  <a:pt x="50425" y="68114"/>
                </a:cubicBezTo>
                <a:cubicBezTo>
                  <a:pt x="48466" y="69008"/>
                  <a:pt x="45385" y="71252"/>
                  <a:pt x="45118" y="73097"/>
                </a:cubicBezTo>
                <a:cubicBezTo>
                  <a:pt x="47838" y="71043"/>
                  <a:pt x="49892" y="68742"/>
                  <a:pt x="52118" y="67391"/>
                </a:cubicBezTo>
                <a:cubicBezTo>
                  <a:pt x="52441" y="67924"/>
                  <a:pt x="51414" y="67886"/>
                  <a:pt x="52023" y="68437"/>
                </a:cubicBezTo>
                <a:cubicBezTo>
                  <a:pt x="53944" y="66916"/>
                  <a:pt x="54876" y="65185"/>
                  <a:pt x="56607" y="63910"/>
                </a:cubicBezTo>
                <a:cubicBezTo>
                  <a:pt x="57368" y="64386"/>
                  <a:pt x="56569" y="64310"/>
                  <a:pt x="57044" y="64671"/>
                </a:cubicBezTo>
                <a:cubicBezTo>
                  <a:pt x="58566" y="63834"/>
                  <a:pt x="59593" y="62484"/>
                  <a:pt x="60925" y="62027"/>
                </a:cubicBezTo>
                <a:cubicBezTo>
                  <a:pt x="62332" y="61571"/>
                  <a:pt x="63835" y="59973"/>
                  <a:pt x="65090" y="59364"/>
                </a:cubicBezTo>
                <a:cubicBezTo>
                  <a:pt x="65166" y="59269"/>
                  <a:pt x="64881" y="59155"/>
                  <a:pt x="64919" y="59060"/>
                </a:cubicBezTo>
                <a:cubicBezTo>
                  <a:pt x="66212" y="58623"/>
                  <a:pt x="68000" y="56797"/>
                  <a:pt x="68286" y="55731"/>
                </a:cubicBezTo>
                <a:cubicBezTo>
                  <a:pt x="66935" y="56797"/>
                  <a:pt x="65642" y="58223"/>
                  <a:pt x="64500" y="59212"/>
                </a:cubicBezTo>
                <a:cubicBezTo>
                  <a:pt x="64253" y="59079"/>
                  <a:pt x="64596" y="59003"/>
                  <a:pt x="64386" y="58851"/>
                </a:cubicBezTo>
                <a:close/>
                <a:moveTo>
                  <a:pt x="74696" y="60353"/>
                </a:moveTo>
                <a:cubicBezTo>
                  <a:pt x="73897" y="61495"/>
                  <a:pt x="71158" y="62160"/>
                  <a:pt x="69902" y="63644"/>
                </a:cubicBezTo>
                <a:cubicBezTo>
                  <a:pt x="68780" y="64995"/>
                  <a:pt x="66764" y="66706"/>
                  <a:pt x="65204" y="67810"/>
                </a:cubicBezTo>
                <a:cubicBezTo>
                  <a:pt x="65528" y="68399"/>
                  <a:pt x="64729" y="68437"/>
                  <a:pt x="65204" y="69008"/>
                </a:cubicBezTo>
                <a:cubicBezTo>
                  <a:pt x="69484" y="65603"/>
                  <a:pt x="73840" y="63035"/>
                  <a:pt x="76997" y="59288"/>
                </a:cubicBezTo>
                <a:cubicBezTo>
                  <a:pt x="75590" y="59098"/>
                  <a:pt x="75114" y="59764"/>
                  <a:pt x="74696" y="60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rot="-8725284">
            <a:off x="8128709" y="4432965"/>
            <a:ext cx="604130" cy="170691"/>
          </a:xfrm>
          <a:custGeom>
            <a:avLst/>
            <a:gdLst/>
            <a:ahLst/>
            <a:cxnLst/>
            <a:rect l="l" t="t" r="r" b="b"/>
            <a:pathLst>
              <a:path w="72641" h="20524" extrusionOk="0">
                <a:moveTo>
                  <a:pt x="7323" y="15826"/>
                </a:moveTo>
                <a:cubicBezTo>
                  <a:pt x="7304" y="15731"/>
                  <a:pt x="7266" y="15883"/>
                  <a:pt x="7228" y="15788"/>
                </a:cubicBezTo>
                <a:cubicBezTo>
                  <a:pt x="7399" y="15693"/>
                  <a:pt x="7837" y="15712"/>
                  <a:pt x="8084" y="15521"/>
                </a:cubicBezTo>
                <a:cubicBezTo>
                  <a:pt x="8084" y="15464"/>
                  <a:pt x="8027" y="15483"/>
                  <a:pt x="7989" y="15483"/>
                </a:cubicBezTo>
                <a:cubicBezTo>
                  <a:pt x="8636" y="15198"/>
                  <a:pt x="9473" y="14875"/>
                  <a:pt x="10043" y="14780"/>
                </a:cubicBezTo>
                <a:cubicBezTo>
                  <a:pt x="9967" y="14913"/>
                  <a:pt x="9739" y="14894"/>
                  <a:pt x="9644" y="14989"/>
                </a:cubicBezTo>
                <a:cubicBezTo>
                  <a:pt x="10062" y="14932"/>
                  <a:pt x="10595" y="15027"/>
                  <a:pt x="10956" y="14665"/>
                </a:cubicBezTo>
                <a:cubicBezTo>
                  <a:pt x="10994" y="14761"/>
                  <a:pt x="10956" y="14780"/>
                  <a:pt x="10899" y="14799"/>
                </a:cubicBezTo>
                <a:cubicBezTo>
                  <a:pt x="11070" y="14665"/>
                  <a:pt x="11280" y="14742"/>
                  <a:pt x="11489" y="14437"/>
                </a:cubicBezTo>
                <a:cubicBezTo>
                  <a:pt x="11299" y="14399"/>
                  <a:pt x="10975" y="14608"/>
                  <a:pt x="10709" y="14646"/>
                </a:cubicBezTo>
                <a:cubicBezTo>
                  <a:pt x="10709" y="14456"/>
                  <a:pt x="11032" y="14570"/>
                  <a:pt x="10861" y="14304"/>
                </a:cubicBezTo>
                <a:cubicBezTo>
                  <a:pt x="11051" y="14342"/>
                  <a:pt x="11051" y="14285"/>
                  <a:pt x="11184" y="14171"/>
                </a:cubicBezTo>
                <a:cubicBezTo>
                  <a:pt x="11241" y="14171"/>
                  <a:pt x="11241" y="14285"/>
                  <a:pt x="11261" y="14361"/>
                </a:cubicBezTo>
                <a:cubicBezTo>
                  <a:pt x="11413" y="14361"/>
                  <a:pt x="11413" y="14209"/>
                  <a:pt x="11584" y="14228"/>
                </a:cubicBezTo>
                <a:cubicBezTo>
                  <a:pt x="11565" y="14152"/>
                  <a:pt x="11470" y="14190"/>
                  <a:pt x="11413" y="14190"/>
                </a:cubicBezTo>
                <a:cubicBezTo>
                  <a:pt x="11489" y="14076"/>
                  <a:pt x="11641" y="14019"/>
                  <a:pt x="11812" y="14000"/>
                </a:cubicBezTo>
                <a:cubicBezTo>
                  <a:pt x="11831" y="14190"/>
                  <a:pt x="11736" y="14057"/>
                  <a:pt x="11622" y="14152"/>
                </a:cubicBezTo>
                <a:cubicBezTo>
                  <a:pt x="11736" y="14247"/>
                  <a:pt x="12097" y="14152"/>
                  <a:pt x="12193" y="14038"/>
                </a:cubicBezTo>
                <a:cubicBezTo>
                  <a:pt x="12231" y="14152"/>
                  <a:pt x="12193" y="14171"/>
                  <a:pt x="12135" y="14190"/>
                </a:cubicBezTo>
                <a:cubicBezTo>
                  <a:pt x="12154" y="14247"/>
                  <a:pt x="12212" y="14228"/>
                  <a:pt x="12269" y="14228"/>
                </a:cubicBezTo>
                <a:cubicBezTo>
                  <a:pt x="12212" y="14304"/>
                  <a:pt x="11926" y="14304"/>
                  <a:pt x="11850" y="14304"/>
                </a:cubicBezTo>
                <a:cubicBezTo>
                  <a:pt x="11774" y="14380"/>
                  <a:pt x="11964" y="14589"/>
                  <a:pt x="12059" y="14570"/>
                </a:cubicBezTo>
                <a:cubicBezTo>
                  <a:pt x="12059" y="14513"/>
                  <a:pt x="12002" y="14532"/>
                  <a:pt x="11983" y="14532"/>
                </a:cubicBezTo>
                <a:cubicBezTo>
                  <a:pt x="12040" y="14323"/>
                  <a:pt x="12364" y="14627"/>
                  <a:pt x="12383" y="14323"/>
                </a:cubicBezTo>
                <a:cubicBezTo>
                  <a:pt x="12725" y="14494"/>
                  <a:pt x="14456" y="13791"/>
                  <a:pt x="15179" y="13581"/>
                </a:cubicBezTo>
                <a:cubicBezTo>
                  <a:pt x="15464" y="13505"/>
                  <a:pt x="15959" y="13334"/>
                  <a:pt x="16434" y="13334"/>
                </a:cubicBezTo>
                <a:cubicBezTo>
                  <a:pt x="16358" y="13144"/>
                  <a:pt x="16567" y="13258"/>
                  <a:pt x="16491" y="13068"/>
                </a:cubicBezTo>
                <a:cubicBezTo>
                  <a:pt x="16301" y="13182"/>
                  <a:pt x="15997" y="13220"/>
                  <a:pt x="15826" y="13239"/>
                </a:cubicBezTo>
                <a:cubicBezTo>
                  <a:pt x="15883" y="12954"/>
                  <a:pt x="16605" y="13201"/>
                  <a:pt x="16662" y="12744"/>
                </a:cubicBezTo>
                <a:cubicBezTo>
                  <a:pt x="15883" y="12782"/>
                  <a:pt x="15483" y="13068"/>
                  <a:pt x="14665" y="13182"/>
                </a:cubicBezTo>
                <a:cubicBezTo>
                  <a:pt x="15635" y="12630"/>
                  <a:pt x="16719" y="12611"/>
                  <a:pt x="17461" y="12250"/>
                </a:cubicBezTo>
                <a:cubicBezTo>
                  <a:pt x="17632" y="12516"/>
                  <a:pt x="17937" y="12193"/>
                  <a:pt x="18184" y="12212"/>
                </a:cubicBezTo>
                <a:cubicBezTo>
                  <a:pt x="18032" y="12383"/>
                  <a:pt x="17632" y="12402"/>
                  <a:pt x="17366" y="12516"/>
                </a:cubicBezTo>
                <a:cubicBezTo>
                  <a:pt x="16986" y="12630"/>
                  <a:pt x="16320" y="12725"/>
                  <a:pt x="17043" y="12687"/>
                </a:cubicBezTo>
                <a:cubicBezTo>
                  <a:pt x="17252" y="12878"/>
                  <a:pt x="17176" y="13030"/>
                  <a:pt x="16872" y="13011"/>
                </a:cubicBezTo>
                <a:cubicBezTo>
                  <a:pt x="16948" y="13106"/>
                  <a:pt x="17594" y="13030"/>
                  <a:pt x="17652" y="12839"/>
                </a:cubicBezTo>
                <a:cubicBezTo>
                  <a:pt x="17461" y="12630"/>
                  <a:pt x="17366" y="13106"/>
                  <a:pt x="17233" y="12839"/>
                </a:cubicBezTo>
                <a:cubicBezTo>
                  <a:pt x="17442" y="12706"/>
                  <a:pt x="17632" y="12611"/>
                  <a:pt x="17880" y="12630"/>
                </a:cubicBezTo>
                <a:cubicBezTo>
                  <a:pt x="17785" y="12497"/>
                  <a:pt x="17766" y="12459"/>
                  <a:pt x="18032" y="12421"/>
                </a:cubicBezTo>
                <a:cubicBezTo>
                  <a:pt x="18070" y="12516"/>
                  <a:pt x="18013" y="12535"/>
                  <a:pt x="17956" y="12554"/>
                </a:cubicBezTo>
                <a:cubicBezTo>
                  <a:pt x="18051" y="12649"/>
                  <a:pt x="18393" y="12573"/>
                  <a:pt x="18317" y="12307"/>
                </a:cubicBezTo>
                <a:cubicBezTo>
                  <a:pt x="18831" y="12516"/>
                  <a:pt x="19363" y="12098"/>
                  <a:pt x="20048" y="12098"/>
                </a:cubicBezTo>
                <a:cubicBezTo>
                  <a:pt x="19763" y="12383"/>
                  <a:pt x="19173" y="12269"/>
                  <a:pt x="19040" y="12592"/>
                </a:cubicBezTo>
                <a:cubicBezTo>
                  <a:pt x="19306" y="12858"/>
                  <a:pt x="19554" y="12478"/>
                  <a:pt x="19991" y="12535"/>
                </a:cubicBezTo>
                <a:cubicBezTo>
                  <a:pt x="19725" y="12687"/>
                  <a:pt x="19839" y="12687"/>
                  <a:pt x="20143" y="12649"/>
                </a:cubicBezTo>
                <a:cubicBezTo>
                  <a:pt x="20143" y="12782"/>
                  <a:pt x="19953" y="12687"/>
                  <a:pt x="19896" y="12744"/>
                </a:cubicBezTo>
                <a:cubicBezTo>
                  <a:pt x="19953" y="12782"/>
                  <a:pt x="19972" y="12935"/>
                  <a:pt x="20067" y="12916"/>
                </a:cubicBezTo>
                <a:cubicBezTo>
                  <a:pt x="19934" y="12706"/>
                  <a:pt x="20219" y="12916"/>
                  <a:pt x="20352" y="12801"/>
                </a:cubicBezTo>
                <a:cubicBezTo>
                  <a:pt x="20467" y="12801"/>
                  <a:pt x="20352" y="12973"/>
                  <a:pt x="20295" y="12954"/>
                </a:cubicBezTo>
                <a:cubicBezTo>
                  <a:pt x="20295" y="13087"/>
                  <a:pt x="20429" y="12954"/>
                  <a:pt x="20505" y="12973"/>
                </a:cubicBezTo>
                <a:cubicBezTo>
                  <a:pt x="20448" y="12763"/>
                  <a:pt x="20486" y="12820"/>
                  <a:pt x="20429" y="12611"/>
                </a:cubicBezTo>
                <a:cubicBezTo>
                  <a:pt x="20352" y="12630"/>
                  <a:pt x="20295" y="12668"/>
                  <a:pt x="20276" y="12763"/>
                </a:cubicBezTo>
                <a:cubicBezTo>
                  <a:pt x="20200" y="12706"/>
                  <a:pt x="20200" y="12573"/>
                  <a:pt x="20162" y="12459"/>
                </a:cubicBezTo>
                <a:cubicBezTo>
                  <a:pt x="20638" y="12649"/>
                  <a:pt x="20771" y="12326"/>
                  <a:pt x="21208" y="12212"/>
                </a:cubicBezTo>
                <a:cubicBezTo>
                  <a:pt x="21075" y="12383"/>
                  <a:pt x="21113" y="12383"/>
                  <a:pt x="21056" y="12611"/>
                </a:cubicBezTo>
                <a:cubicBezTo>
                  <a:pt x="21018" y="12459"/>
                  <a:pt x="20828" y="12459"/>
                  <a:pt x="20771" y="12573"/>
                </a:cubicBezTo>
                <a:cubicBezTo>
                  <a:pt x="21056" y="12897"/>
                  <a:pt x="21608" y="12478"/>
                  <a:pt x="21855" y="12459"/>
                </a:cubicBezTo>
                <a:cubicBezTo>
                  <a:pt x="21912" y="12687"/>
                  <a:pt x="21627" y="12516"/>
                  <a:pt x="21608" y="12668"/>
                </a:cubicBezTo>
                <a:cubicBezTo>
                  <a:pt x="20790" y="12878"/>
                  <a:pt x="22197" y="12649"/>
                  <a:pt x="22369" y="12535"/>
                </a:cubicBezTo>
                <a:cubicBezTo>
                  <a:pt x="22388" y="12497"/>
                  <a:pt x="22236" y="12440"/>
                  <a:pt x="22236" y="12478"/>
                </a:cubicBezTo>
                <a:cubicBezTo>
                  <a:pt x="22236" y="12440"/>
                  <a:pt x="22559" y="12326"/>
                  <a:pt x="22426" y="12212"/>
                </a:cubicBezTo>
                <a:cubicBezTo>
                  <a:pt x="22578" y="12288"/>
                  <a:pt x="22673" y="12117"/>
                  <a:pt x="22692" y="12307"/>
                </a:cubicBezTo>
                <a:cubicBezTo>
                  <a:pt x="22958" y="12155"/>
                  <a:pt x="22274" y="11984"/>
                  <a:pt x="22350" y="12345"/>
                </a:cubicBezTo>
                <a:cubicBezTo>
                  <a:pt x="22159" y="12155"/>
                  <a:pt x="22007" y="12231"/>
                  <a:pt x="21589" y="12364"/>
                </a:cubicBezTo>
                <a:lnTo>
                  <a:pt x="21456" y="12193"/>
                </a:lnTo>
                <a:cubicBezTo>
                  <a:pt x="21475" y="12041"/>
                  <a:pt x="21684" y="12136"/>
                  <a:pt x="21779" y="12079"/>
                </a:cubicBezTo>
                <a:cubicBezTo>
                  <a:pt x="21760" y="12041"/>
                  <a:pt x="21741" y="11984"/>
                  <a:pt x="21722" y="11907"/>
                </a:cubicBezTo>
                <a:cubicBezTo>
                  <a:pt x="21950" y="11869"/>
                  <a:pt x="22026" y="12003"/>
                  <a:pt x="22331" y="11965"/>
                </a:cubicBezTo>
                <a:cubicBezTo>
                  <a:pt x="21912" y="11888"/>
                  <a:pt x="22388" y="11755"/>
                  <a:pt x="22654" y="11736"/>
                </a:cubicBezTo>
                <a:cubicBezTo>
                  <a:pt x="22673" y="11926"/>
                  <a:pt x="22388" y="11717"/>
                  <a:pt x="22407" y="11888"/>
                </a:cubicBezTo>
                <a:cubicBezTo>
                  <a:pt x="22293" y="11965"/>
                  <a:pt x="22711" y="11831"/>
                  <a:pt x="22863" y="11850"/>
                </a:cubicBezTo>
                <a:cubicBezTo>
                  <a:pt x="22578" y="11698"/>
                  <a:pt x="22996" y="11679"/>
                  <a:pt x="23034" y="11888"/>
                </a:cubicBezTo>
                <a:cubicBezTo>
                  <a:pt x="22958" y="11565"/>
                  <a:pt x="23415" y="12136"/>
                  <a:pt x="23282" y="11679"/>
                </a:cubicBezTo>
                <a:cubicBezTo>
                  <a:pt x="23339" y="11831"/>
                  <a:pt x="23434" y="11907"/>
                  <a:pt x="23624" y="11831"/>
                </a:cubicBezTo>
                <a:cubicBezTo>
                  <a:pt x="23358" y="11888"/>
                  <a:pt x="23244" y="12155"/>
                  <a:pt x="22920" y="12155"/>
                </a:cubicBezTo>
                <a:cubicBezTo>
                  <a:pt x="22825" y="12269"/>
                  <a:pt x="23168" y="12174"/>
                  <a:pt x="23263" y="12193"/>
                </a:cubicBezTo>
                <a:cubicBezTo>
                  <a:pt x="23034" y="12307"/>
                  <a:pt x="22749" y="12364"/>
                  <a:pt x="22445" y="12383"/>
                </a:cubicBezTo>
                <a:cubicBezTo>
                  <a:pt x="22616" y="12668"/>
                  <a:pt x="23149" y="12250"/>
                  <a:pt x="23472" y="12288"/>
                </a:cubicBezTo>
                <a:cubicBezTo>
                  <a:pt x="23358" y="12497"/>
                  <a:pt x="23548" y="12478"/>
                  <a:pt x="23415" y="12554"/>
                </a:cubicBezTo>
                <a:cubicBezTo>
                  <a:pt x="23548" y="12649"/>
                  <a:pt x="23643" y="12554"/>
                  <a:pt x="23833" y="12497"/>
                </a:cubicBezTo>
                <a:cubicBezTo>
                  <a:pt x="23795" y="12630"/>
                  <a:pt x="23700" y="12554"/>
                  <a:pt x="23795" y="12687"/>
                </a:cubicBezTo>
                <a:cubicBezTo>
                  <a:pt x="23928" y="12725"/>
                  <a:pt x="23852" y="12573"/>
                  <a:pt x="23871" y="12573"/>
                </a:cubicBezTo>
                <a:cubicBezTo>
                  <a:pt x="24100" y="12307"/>
                  <a:pt x="24518" y="12516"/>
                  <a:pt x="24822" y="12231"/>
                </a:cubicBezTo>
                <a:cubicBezTo>
                  <a:pt x="24651" y="12041"/>
                  <a:pt x="23985" y="12383"/>
                  <a:pt x="23681" y="12326"/>
                </a:cubicBezTo>
                <a:cubicBezTo>
                  <a:pt x="24271" y="12098"/>
                  <a:pt x="24917" y="11926"/>
                  <a:pt x="25507" y="11984"/>
                </a:cubicBezTo>
                <a:cubicBezTo>
                  <a:pt x="25469" y="12117"/>
                  <a:pt x="25298" y="11888"/>
                  <a:pt x="25279" y="12136"/>
                </a:cubicBezTo>
                <a:cubicBezTo>
                  <a:pt x="25203" y="12117"/>
                  <a:pt x="24975" y="11850"/>
                  <a:pt x="24975" y="12155"/>
                </a:cubicBezTo>
                <a:cubicBezTo>
                  <a:pt x="25127" y="12003"/>
                  <a:pt x="25070" y="12269"/>
                  <a:pt x="25279" y="12193"/>
                </a:cubicBezTo>
                <a:cubicBezTo>
                  <a:pt x="25089" y="12288"/>
                  <a:pt x="24366" y="12630"/>
                  <a:pt x="24081" y="12554"/>
                </a:cubicBezTo>
                <a:cubicBezTo>
                  <a:pt x="24157" y="12878"/>
                  <a:pt x="24879" y="12364"/>
                  <a:pt x="25127" y="12516"/>
                </a:cubicBezTo>
                <a:cubicBezTo>
                  <a:pt x="25089" y="12478"/>
                  <a:pt x="25070" y="12421"/>
                  <a:pt x="25070" y="12345"/>
                </a:cubicBezTo>
                <a:cubicBezTo>
                  <a:pt x="25108" y="12440"/>
                  <a:pt x="25279" y="12307"/>
                  <a:pt x="25241" y="12516"/>
                </a:cubicBezTo>
                <a:cubicBezTo>
                  <a:pt x="25317" y="12212"/>
                  <a:pt x="25336" y="12497"/>
                  <a:pt x="25488" y="12364"/>
                </a:cubicBezTo>
                <a:cubicBezTo>
                  <a:pt x="25507" y="12117"/>
                  <a:pt x="25393" y="12421"/>
                  <a:pt x="25317" y="12250"/>
                </a:cubicBezTo>
                <a:cubicBezTo>
                  <a:pt x="25450" y="12041"/>
                  <a:pt x="25926" y="12288"/>
                  <a:pt x="25926" y="11907"/>
                </a:cubicBezTo>
                <a:cubicBezTo>
                  <a:pt x="25849" y="12079"/>
                  <a:pt x="25621" y="12079"/>
                  <a:pt x="25564" y="11926"/>
                </a:cubicBezTo>
                <a:cubicBezTo>
                  <a:pt x="25811" y="11698"/>
                  <a:pt x="26249" y="11774"/>
                  <a:pt x="26477" y="11679"/>
                </a:cubicBezTo>
                <a:cubicBezTo>
                  <a:pt x="26801" y="11508"/>
                  <a:pt x="26135" y="11698"/>
                  <a:pt x="26097" y="11698"/>
                </a:cubicBezTo>
                <a:cubicBezTo>
                  <a:pt x="25317" y="11812"/>
                  <a:pt x="24062" y="11984"/>
                  <a:pt x="23510" y="12231"/>
                </a:cubicBezTo>
                <a:cubicBezTo>
                  <a:pt x="23738" y="11965"/>
                  <a:pt x="24119" y="11926"/>
                  <a:pt x="24423" y="11888"/>
                </a:cubicBezTo>
                <a:cubicBezTo>
                  <a:pt x="24385" y="11679"/>
                  <a:pt x="24119" y="11831"/>
                  <a:pt x="23966" y="11812"/>
                </a:cubicBezTo>
                <a:cubicBezTo>
                  <a:pt x="24157" y="11641"/>
                  <a:pt x="24366" y="11622"/>
                  <a:pt x="24575" y="11565"/>
                </a:cubicBezTo>
                <a:cubicBezTo>
                  <a:pt x="24480" y="11698"/>
                  <a:pt x="24689" y="11869"/>
                  <a:pt x="24461" y="11831"/>
                </a:cubicBezTo>
                <a:cubicBezTo>
                  <a:pt x="24480" y="11965"/>
                  <a:pt x="24670" y="11831"/>
                  <a:pt x="24765" y="11869"/>
                </a:cubicBezTo>
                <a:cubicBezTo>
                  <a:pt x="24746" y="11736"/>
                  <a:pt x="24651" y="11793"/>
                  <a:pt x="24670" y="11622"/>
                </a:cubicBezTo>
                <a:cubicBezTo>
                  <a:pt x="25070" y="11489"/>
                  <a:pt x="25450" y="11451"/>
                  <a:pt x="25869" y="11394"/>
                </a:cubicBezTo>
                <a:cubicBezTo>
                  <a:pt x="25735" y="11717"/>
                  <a:pt x="25469" y="11489"/>
                  <a:pt x="25298" y="11698"/>
                </a:cubicBezTo>
                <a:cubicBezTo>
                  <a:pt x="25469" y="11774"/>
                  <a:pt x="25983" y="11584"/>
                  <a:pt x="26382" y="11489"/>
                </a:cubicBezTo>
                <a:cubicBezTo>
                  <a:pt x="26382" y="11375"/>
                  <a:pt x="26211" y="11641"/>
                  <a:pt x="26249" y="11318"/>
                </a:cubicBezTo>
                <a:cubicBezTo>
                  <a:pt x="26135" y="11318"/>
                  <a:pt x="26173" y="11527"/>
                  <a:pt x="26002" y="11451"/>
                </a:cubicBezTo>
                <a:cubicBezTo>
                  <a:pt x="26021" y="11242"/>
                  <a:pt x="26230" y="11280"/>
                  <a:pt x="26382" y="11242"/>
                </a:cubicBezTo>
                <a:cubicBezTo>
                  <a:pt x="26382" y="11299"/>
                  <a:pt x="26325" y="11299"/>
                  <a:pt x="26287" y="11318"/>
                </a:cubicBezTo>
                <a:cubicBezTo>
                  <a:pt x="26591" y="11280"/>
                  <a:pt x="26762" y="11109"/>
                  <a:pt x="27295" y="11109"/>
                </a:cubicBezTo>
                <a:cubicBezTo>
                  <a:pt x="27390" y="11109"/>
                  <a:pt x="27333" y="11071"/>
                  <a:pt x="27333" y="10994"/>
                </a:cubicBezTo>
                <a:cubicBezTo>
                  <a:pt x="27466" y="10937"/>
                  <a:pt x="27466" y="11109"/>
                  <a:pt x="27542" y="11166"/>
                </a:cubicBezTo>
                <a:cubicBezTo>
                  <a:pt x="27504" y="10956"/>
                  <a:pt x="27923" y="10766"/>
                  <a:pt x="28132" y="10994"/>
                </a:cubicBezTo>
                <a:cubicBezTo>
                  <a:pt x="28379" y="10690"/>
                  <a:pt x="28627" y="10785"/>
                  <a:pt x="28931" y="10842"/>
                </a:cubicBezTo>
                <a:cubicBezTo>
                  <a:pt x="28931" y="10766"/>
                  <a:pt x="28874" y="10785"/>
                  <a:pt x="28836" y="10766"/>
                </a:cubicBezTo>
                <a:cubicBezTo>
                  <a:pt x="29140" y="10728"/>
                  <a:pt x="29482" y="10595"/>
                  <a:pt x="29673" y="10614"/>
                </a:cubicBezTo>
                <a:cubicBezTo>
                  <a:pt x="29882" y="10633"/>
                  <a:pt x="29882" y="10652"/>
                  <a:pt x="30053" y="10595"/>
                </a:cubicBezTo>
                <a:cubicBezTo>
                  <a:pt x="29844" y="10652"/>
                  <a:pt x="30262" y="10310"/>
                  <a:pt x="30338" y="10386"/>
                </a:cubicBezTo>
                <a:cubicBezTo>
                  <a:pt x="30091" y="10690"/>
                  <a:pt x="30548" y="10481"/>
                  <a:pt x="30814" y="10500"/>
                </a:cubicBezTo>
                <a:cubicBezTo>
                  <a:pt x="30757" y="10367"/>
                  <a:pt x="30681" y="10291"/>
                  <a:pt x="30567" y="10253"/>
                </a:cubicBezTo>
                <a:cubicBezTo>
                  <a:pt x="30548" y="10100"/>
                  <a:pt x="30757" y="10291"/>
                  <a:pt x="30681" y="10062"/>
                </a:cubicBezTo>
                <a:cubicBezTo>
                  <a:pt x="30719" y="10329"/>
                  <a:pt x="30871" y="10100"/>
                  <a:pt x="30890" y="10424"/>
                </a:cubicBezTo>
                <a:cubicBezTo>
                  <a:pt x="31004" y="10367"/>
                  <a:pt x="30852" y="10215"/>
                  <a:pt x="30852" y="10120"/>
                </a:cubicBezTo>
                <a:lnTo>
                  <a:pt x="31194" y="10100"/>
                </a:lnTo>
                <a:cubicBezTo>
                  <a:pt x="31194" y="10253"/>
                  <a:pt x="31042" y="10139"/>
                  <a:pt x="30985" y="10177"/>
                </a:cubicBezTo>
                <a:cubicBezTo>
                  <a:pt x="31099" y="10367"/>
                  <a:pt x="31175" y="10215"/>
                  <a:pt x="31308" y="10348"/>
                </a:cubicBezTo>
                <a:cubicBezTo>
                  <a:pt x="31289" y="10310"/>
                  <a:pt x="31270" y="10253"/>
                  <a:pt x="31308" y="10234"/>
                </a:cubicBezTo>
                <a:cubicBezTo>
                  <a:pt x="31385" y="10500"/>
                  <a:pt x="31727" y="10158"/>
                  <a:pt x="31860" y="10329"/>
                </a:cubicBezTo>
                <a:cubicBezTo>
                  <a:pt x="31917" y="10329"/>
                  <a:pt x="31879" y="10158"/>
                  <a:pt x="31936" y="10139"/>
                </a:cubicBezTo>
                <a:cubicBezTo>
                  <a:pt x="32069" y="10062"/>
                  <a:pt x="31974" y="10348"/>
                  <a:pt x="32107" y="10272"/>
                </a:cubicBezTo>
                <a:cubicBezTo>
                  <a:pt x="32107" y="10215"/>
                  <a:pt x="32069" y="10215"/>
                  <a:pt x="32069" y="10139"/>
                </a:cubicBezTo>
                <a:cubicBezTo>
                  <a:pt x="32202" y="10100"/>
                  <a:pt x="32145" y="10310"/>
                  <a:pt x="32279" y="10272"/>
                </a:cubicBezTo>
                <a:cubicBezTo>
                  <a:pt x="32069" y="9910"/>
                  <a:pt x="32507" y="10367"/>
                  <a:pt x="32488" y="10005"/>
                </a:cubicBezTo>
                <a:cubicBezTo>
                  <a:pt x="32507" y="10100"/>
                  <a:pt x="32697" y="9986"/>
                  <a:pt x="32659" y="10196"/>
                </a:cubicBezTo>
                <a:cubicBezTo>
                  <a:pt x="33724" y="10005"/>
                  <a:pt x="35094" y="9853"/>
                  <a:pt x="36216" y="9701"/>
                </a:cubicBezTo>
                <a:cubicBezTo>
                  <a:pt x="36102" y="9511"/>
                  <a:pt x="36387" y="9625"/>
                  <a:pt x="36406" y="9454"/>
                </a:cubicBezTo>
                <a:cubicBezTo>
                  <a:pt x="36539" y="9549"/>
                  <a:pt x="36292" y="9549"/>
                  <a:pt x="36349" y="9701"/>
                </a:cubicBezTo>
                <a:cubicBezTo>
                  <a:pt x="36463" y="9758"/>
                  <a:pt x="36425" y="9568"/>
                  <a:pt x="36482" y="9511"/>
                </a:cubicBezTo>
                <a:cubicBezTo>
                  <a:pt x="36825" y="9815"/>
                  <a:pt x="37110" y="9492"/>
                  <a:pt x="37528" y="9644"/>
                </a:cubicBezTo>
                <a:cubicBezTo>
                  <a:pt x="37528" y="9587"/>
                  <a:pt x="37471" y="9606"/>
                  <a:pt x="37433" y="9587"/>
                </a:cubicBezTo>
                <a:cubicBezTo>
                  <a:pt x="37833" y="9663"/>
                  <a:pt x="38004" y="9530"/>
                  <a:pt x="38612" y="9473"/>
                </a:cubicBezTo>
                <a:cubicBezTo>
                  <a:pt x="38651" y="9302"/>
                  <a:pt x="38651" y="9092"/>
                  <a:pt x="38841" y="9168"/>
                </a:cubicBezTo>
                <a:cubicBezTo>
                  <a:pt x="38803" y="9245"/>
                  <a:pt x="38727" y="9283"/>
                  <a:pt x="38670" y="9340"/>
                </a:cubicBezTo>
                <a:cubicBezTo>
                  <a:pt x="38898" y="9530"/>
                  <a:pt x="39164" y="9416"/>
                  <a:pt x="39297" y="9226"/>
                </a:cubicBezTo>
                <a:cubicBezTo>
                  <a:pt x="39411" y="9473"/>
                  <a:pt x="39506" y="9378"/>
                  <a:pt x="39754" y="9435"/>
                </a:cubicBezTo>
                <a:cubicBezTo>
                  <a:pt x="39773" y="9226"/>
                  <a:pt x="39354" y="9416"/>
                  <a:pt x="39602" y="9245"/>
                </a:cubicBezTo>
                <a:cubicBezTo>
                  <a:pt x="39506" y="9111"/>
                  <a:pt x="39449" y="9264"/>
                  <a:pt x="39297" y="9168"/>
                </a:cubicBezTo>
                <a:cubicBezTo>
                  <a:pt x="39487" y="8959"/>
                  <a:pt x="39773" y="9168"/>
                  <a:pt x="39830" y="9378"/>
                </a:cubicBezTo>
                <a:cubicBezTo>
                  <a:pt x="40001" y="9302"/>
                  <a:pt x="40229" y="9111"/>
                  <a:pt x="40248" y="9511"/>
                </a:cubicBezTo>
                <a:cubicBezTo>
                  <a:pt x="40381" y="9435"/>
                  <a:pt x="40267" y="9321"/>
                  <a:pt x="40400" y="9207"/>
                </a:cubicBezTo>
                <a:cubicBezTo>
                  <a:pt x="40324" y="9549"/>
                  <a:pt x="40591" y="9416"/>
                  <a:pt x="40781" y="9530"/>
                </a:cubicBezTo>
                <a:cubicBezTo>
                  <a:pt x="40800" y="9416"/>
                  <a:pt x="40743" y="9397"/>
                  <a:pt x="40762" y="9283"/>
                </a:cubicBezTo>
                <a:cubicBezTo>
                  <a:pt x="40895" y="9226"/>
                  <a:pt x="40800" y="9492"/>
                  <a:pt x="40876" y="9530"/>
                </a:cubicBezTo>
                <a:cubicBezTo>
                  <a:pt x="41294" y="9454"/>
                  <a:pt x="41561" y="9454"/>
                  <a:pt x="41827" y="9511"/>
                </a:cubicBezTo>
                <a:cubicBezTo>
                  <a:pt x="41808" y="9587"/>
                  <a:pt x="41713" y="9549"/>
                  <a:pt x="41656" y="9568"/>
                </a:cubicBezTo>
                <a:cubicBezTo>
                  <a:pt x="41523" y="9663"/>
                  <a:pt x="41865" y="9625"/>
                  <a:pt x="41941" y="9625"/>
                </a:cubicBezTo>
                <a:cubicBezTo>
                  <a:pt x="41922" y="9587"/>
                  <a:pt x="41903" y="9530"/>
                  <a:pt x="41922" y="9435"/>
                </a:cubicBezTo>
                <a:cubicBezTo>
                  <a:pt x="41979" y="9511"/>
                  <a:pt x="42017" y="9511"/>
                  <a:pt x="42093" y="9454"/>
                </a:cubicBezTo>
                <a:lnTo>
                  <a:pt x="42074" y="9644"/>
                </a:lnTo>
                <a:cubicBezTo>
                  <a:pt x="42169" y="9682"/>
                  <a:pt x="42055" y="9340"/>
                  <a:pt x="42169" y="9397"/>
                </a:cubicBezTo>
                <a:cubicBezTo>
                  <a:pt x="42188" y="9663"/>
                  <a:pt x="42264" y="9549"/>
                  <a:pt x="42474" y="9720"/>
                </a:cubicBezTo>
                <a:cubicBezTo>
                  <a:pt x="42474" y="9473"/>
                  <a:pt x="42721" y="9663"/>
                  <a:pt x="42816" y="9606"/>
                </a:cubicBezTo>
                <a:cubicBezTo>
                  <a:pt x="42626" y="9986"/>
                  <a:pt x="42150" y="9891"/>
                  <a:pt x="41884" y="9815"/>
                </a:cubicBezTo>
                <a:cubicBezTo>
                  <a:pt x="41808" y="10100"/>
                  <a:pt x="41960" y="10100"/>
                  <a:pt x="42074" y="10139"/>
                </a:cubicBezTo>
                <a:cubicBezTo>
                  <a:pt x="42036" y="10291"/>
                  <a:pt x="41865" y="10158"/>
                  <a:pt x="41770" y="10196"/>
                </a:cubicBezTo>
                <a:cubicBezTo>
                  <a:pt x="41770" y="10367"/>
                  <a:pt x="41846" y="10405"/>
                  <a:pt x="41675" y="10386"/>
                </a:cubicBezTo>
                <a:cubicBezTo>
                  <a:pt x="41694" y="10519"/>
                  <a:pt x="41903" y="10424"/>
                  <a:pt x="41998" y="10462"/>
                </a:cubicBezTo>
                <a:cubicBezTo>
                  <a:pt x="41998" y="10367"/>
                  <a:pt x="41903" y="10405"/>
                  <a:pt x="41846" y="10386"/>
                </a:cubicBezTo>
                <a:cubicBezTo>
                  <a:pt x="42017" y="10272"/>
                  <a:pt x="42150" y="10424"/>
                  <a:pt x="42207" y="10462"/>
                </a:cubicBezTo>
                <a:cubicBezTo>
                  <a:pt x="42341" y="10443"/>
                  <a:pt x="42303" y="10348"/>
                  <a:pt x="42341" y="10291"/>
                </a:cubicBezTo>
                <a:cubicBezTo>
                  <a:pt x="42417" y="10272"/>
                  <a:pt x="42417" y="10348"/>
                  <a:pt x="42379" y="10348"/>
                </a:cubicBezTo>
                <a:cubicBezTo>
                  <a:pt x="43101" y="10386"/>
                  <a:pt x="43824" y="10481"/>
                  <a:pt x="44452" y="10386"/>
                </a:cubicBezTo>
                <a:cubicBezTo>
                  <a:pt x="44471" y="10081"/>
                  <a:pt x="44033" y="10158"/>
                  <a:pt x="43976" y="10120"/>
                </a:cubicBezTo>
                <a:cubicBezTo>
                  <a:pt x="44090" y="9834"/>
                  <a:pt x="44281" y="10177"/>
                  <a:pt x="44376" y="9891"/>
                </a:cubicBezTo>
                <a:cubicBezTo>
                  <a:pt x="44376" y="9986"/>
                  <a:pt x="44338" y="10043"/>
                  <a:pt x="44281" y="10062"/>
                </a:cubicBezTo>
                <a:cubicBezTo>
                  <a:pt x="44281" y="10310"/>
                  <a:pt x="44528" y="9815"/>
                  <a:pt x="44471" y="10139"/>
                </a:cubicBezTo>
                <a:cubicBezTo>
                  <a:pt x="44528" y="10139"/>
                  <a:pt x="44509" y="9948"/>
                  <a:pt x="44585" y="9967"/>
                </a:cubicBezTo>
                <a:cubicBezTo>
                  <a:pt x="44642" y="9986"/>
                  <a:pt x="44547" y="10043"/>
                  <a:pt x="44566" y="10158"/>
                </a:cubicBezTo>
                <a:cubicBezTo>
                  <a:pt x="44737" y="10081"/>
                  <a:pt x="44832" y="10158"/>
                  <a:pt x="44984" y="10120"/>
                </a:cubicBezTo>
                <a:cubicBezTo>
                  <a:pt x="44965" y="10024"/>
                  <a:pt x="44870" y="10043"/>
                  <a:pt x="44813" y="10043"/>
                </a:cubicBezTo>
                <a:cubicBezTo>
                  <a:pt x="44832" y="9967"/>
                  <a:pt x="44908" y="10005"/>
                  <a:pt x="44908" y="9910"/>
                </a:cubicBezTo>
                <a:cubicBezTo>
                  <a:pt x="45022" y="9872"/>
                  <a:pt x="44984" y="10043"/>
                  <a:pt x="45022" y="10120"/>
                </a:cubicBezTo>
                <a:cubicBezTo>
                  <a:pt x="45061" y="9948"/>
                  <a:pt x="45156" y="9872"/>
                  <a:pt x="45327" y="9948"/>
                </a:cubicBezTo>
                <a:cubicBezTo>
                  <a:pt x="45308" y="10062"/>
                  <a:pt x="45232" y="10081"/>
                  <a:pt x="45156" y="10062"/>
                </a:cubicBezTo>
                <a:cubicBezTo>
                  <a:pt x="45213" y="10272"/>
                  <a:pt x="45517" y="9720"/>
                  <a:pt x="45821" y="9910"/>
                </a:cubicBezTo>
                <a:cubicBezTo>
                  <a:pt x="45955" y="9967"/>
                  <a:pt x="45764" y="10043"/>
                  <a:pt x="45802" y="10158"/>
                </a:cubicBezTo>
                <a:cubicBezTo>
                  <a:pt x="45840" y="10177"/>
                  <a:pt x="45840" y="10139"/>
                  <a:pt x="45840" y="10100"/>
                </a:cubicBezTo>
                <a:lnTo>
                  <a:pt x="45974" y="10120"/>
                </a:lnTo>
                <a:cubicBezTo>
                  <a:pt x="45974" y="10043"/>
                  <a:pt x="45897" y="10062"/>
                  <a:pt x="45897" y="9986"/>
                </a:cubicBezTo>
                <a:cubicBezTo>
                  <a:pt x="45916" y="9853"/>
                  <a:pt x="46050" y="9967"/>
                  <a:pt x="46107" y="9929"/>
                </a:cubicBezTo>
                <a:cubicBezTo>
                  <a:pt x="46107" y="10005"/>
                  <a:pt x="46050" y="9986"/>
                  <a:pt x="46031" y="9986"/>
                </a:cubicBezTo>
                <a:cubicBezTo>
                  <a:pt x="46050" y="10253"/>
                  <a:pt x="46145" y="9986"/>
                  <a:pt x="46240" y="9948"/>
                </a:cubicBezTo>
                <a:cubicBezTo>
                  <a:pt x="46487" y="9929"/>
                  <a:pt x="47096" y="10329"/>
                  <a:pt x="47191" y="10005"/>
                </a:cubicBezTo>
                <a:cubicBezTo>
                  <a:pt x="47362" y="10024"/>
                  <a:pt x="47400" y="10215"/>
                  <a:pt x="47552" y="10100"/>
                </a:cubicBezTo>
                <a:cubicBezTo>
                  <a:pt x="47514" y="10177"/>
                  <a:pt x="47438" y="10158"/>
                  <a:pt x="47438" y="10291"/>
                </a:cubicBezTo>
                <a:cubicBezTo>
                  <a:pt x="47039" y="10310"/>
                  <a:pt x="46411" y="10081"/>
                  <a:pt x="46240" y="10329"/>
                </a:cubicBezTo>
                <a:cubicBezTo>
                  <a:pt x="46487" y="10329"/>
                  <a:pt x="46430" y="10291"/>
                  <a:pt x="46658" y="10348"/>
                </a:cubicBezTo>
                <a:cubicBezTo>
                  <a:pt x="46354" y="10595"/>
                  <a:pt x="46088" y="10158"/>
                  <a:pt x="46031" y="10386"/>
                </a:cubicBezTo>
                <a:cubicBezTo>
                  <a:pt x="46582" y="10500"/>
                  <a:pt x="47172" y="10519"/>
                  <a:pt x="47685" y="10367"/>
                </a:cubicBezTo>
                <a:cubicBezTo>
                  <a:pt x="47971" y="10595"/>
                  <a:pt x="48313" y="10519"/>
                  <a:pt x="48598" y="10386"/>
                </a:cubicBezTo>
                <a:cubicBezTo>
                  <a:pt x="48655" y="10652"/>
                  <a:pt x="49017" y="10481"/>
                  <a:pt x="49131" y="10367"/>
                </a:cubicBezTo>
                <a:cubicBezTo>
                  <a:pt x="49112" y="10424"/>
                  <a:pt x="49074" y="10462"/>
                  <a:pt x="49074" y="10557"/>
                </a:cubicBezTo>
                <a:cubicBezTo>
                  <a:pt x="49188" y="10462"/>
                  <a:pt x="49169" y="10424"/>
                  <a:pt x="49283" y="10500"/>
                </a:cubicBezTo>
                <a:cubicBezTo>
                  <a:pt x="49264" y="10443"/>
                  <a:pt x="49207" y="10443"/>
                  <a:pt x="49226" y="10310"/>
                </a:cubicBezTo>
                <a:cubicBezTo>
                  <a:pt x="48979" y="10329"/>
                  <a:pt x="48827" y="10348"/>
                  <a:pt x="48655" y="10196"/>
                </a:cubicBezTo>
                <a:cubicBezTo>
                  <a:pt x="48770" y="10024"/>
                  <a:pt x="49112" y="10386"/>
                  <a:pt x="49131" y="10120"/>
                </a:cubicBezTo>
                <a:cubicBezTo>
                  <a:pt x="49226" y="10081"/>
                  <a:pt x="49169" y="10234"/>
                  <a:pt x="49245" y="10253"/>
                </a:cubicBezTo>
                <a:cubicBezTo>
                  <a:pt x="49321" y="10177"/>
                  <a:pt x="49416" y="10139"/>
                  <a:pt x="49549" y="10024"/>
                </a:cubicBezTo>
                <a:cubicBezTo>
                  <a:pt x="49530" y="10139"/>
                  <a:pt x="49968" y="10177"/>
                  <a:pt x="49968" y="10005"/>
                </a:cubicBezTo>
                <a:cubicBezTo>
                  <a:pt x="50424" y="10329"/>
                  <a:pt x="51242" y="10139"/>
                  <a:pt x="51433" y="10272"/>
                </a:cubicBezTo>
                <a:cubicBezTo>
                  <a:pt x="51242" y="9606"/>
                  <a:pt x="49968" y="10272"/>
                  <a:pt x="49759" y="9796"/>
                </a:cubicBezTo>
                <a:cubicBezTo>
                  <a:pt x="49264" y="9967"/>
                  <a:pt x="48694" y="9739"/>
                  <a:pt x="48009" y="9834"/>
                </a:cubicBezTo>
                <a:cubicBezTo>
                  <a:pt x="47704" y="9872"/>
                  <a:pt x="47115" y="9663"/>
                  <a:pt x="46582" y="9910"/>
                </a:cubicBezTo>
                <a:cubicBezTo>
                  <a:pt x="45669" y="9644"/>
                  <a:pt x="44984" y="9758"/>
                  <a:pt x="44148" y="9758"/>
                </a:cubicBezTo>
                <a:cubicBezTo>
                  <a:pt x="44300" y="9416"/>
                  <a:pt x="43881" y="9739"/>
                  <a:pt x="43843" y="9853"/>
                </a:cubicBezTo>
                <a:cubicBezTo>
                  <a:pt x="43767" y="9777"/>
                  <a:pt x="43900" y="9644"/>
                  <a:pt x="43843" y="9473"/>
                </a:cubicBezTo>
                <a:cubicBezTo>
                  <a:pt x="43748" y="9549"/>
                  <a:pt x="43577" y="9644"/>
                  <a:pt x="43634" y="9796"/>
                </a:cubicBezTo>
                <a:cubicBezTo>
                  <a:pt x="43558" y="9777"/>
                  <a:pt x="43596" y="9606"/>
                  <a:pt x="43482" y="9663"/>
                </a:cubicBezTo>
                <a:cubicBezTo>
                  <a:pt x="43482" y="9720"/>
                  <a:pt x="43558" y="9701"/>
                  <a:pt x="43558" y="9777"/>
                </a:cubicBezTo>
                <a:cubicBezTo>
                  <a:pt x="43539" y="9872"/>
                  <a:pt x="43349" y="9720"/>
                  <a:pt x="43216" y="9777"/>
                </a:cubicBezTo>
                <a:cubicBezTo>
                  <a:pt x="43235" y="9701"/>
                  <a:pt x="43311" y="9720"/>
                  <a:pt x="43349" y="9720"/>
                </a:cubicBezTo>
                <a:cubicBezTo>
                  <a:pt x="43463" y="9587"/>
                  <a:pt x="43082" y="9644"/>
                  <a:pt x="43139" y="9891"/>
                </a:cubicBezTo>
                <a:cubicBezTo>
                  <a:pt x="43082" y="9663"/>
                  <a:pt x="42987" y="9872"/>
                  <a:pt x="42797" y="9815"/>
                </a:cubicBezTo>
                <a:cubicBezTo>
                  <a:pt x="42987" y="9397"/>
                  <a:pt x="43063" y="9739"/>
                  <a:pt x="43444" y="9587"/>
                </a:cubicBezTo>
                <a:cubicBezTo>
                  <a:pt x="43444" y="9454"/>
                  <a:pt x="43273" y="9568"/>
                  <a:pt x="43254" y="9454"/>
                </a:cubicBezTo>
                <a:cubicBezTo>
                  <a:pt x="43311" y="9492"/>
                  <a:pt x="43634" y="9264"/>
                  <a:pt x="43577" y="9606"/>
                </a:cubicBezTo>
                <a:cubicBezTo>
                  <a:pt x="43653" y="9549"/>
                  <a:pt x="43672" y="9378"/>
                  <a:pt x="43767" y="9359"/>
                </a:cubicBezTo>
                <a:cubicBezTo>
                  <a:pt x="43862" y="9340"/>
                  <a:pt x="43843" y="9473"/>
                  <a:pt x="43976" y="9435"/>
                </a:cubicBezTo>
                <a:cubicBezTo>
                  <a:pt x="43767" y="9644"/>
                  <a:pt x="44148" y="9473"/>
                  <a:pt x="44186" y="9378"/>
                </a:cubicBezTo>
                <a:cubicBezTo>
                  <a:pt x="44186" y="9454"/>
                  <a:pt x="44186" y="9549"/>
                  <a:pt x="44376" y="9511"/>
                </a:cubicBezTo>
                <a:cubicBezTo>
                  <a:pt x="44376" y="9454"/>
                  <a:pt x="44300" y="9473"/>
                  <a:pt x="44300" y="9378"/>
                </a:cubicBezTo>
                <a:cubicBezTo>
                  <a:pt x="44490" y="9644"/>
                  <a:pt x="44661" y="9264"/>
                  <a:pt x="44832" y="9549"/>
                </a:cubicBezTo>
                <a:cubicBezTo>
                  <a:pt x="44889" y="9530"/>
                  <a:pt x="44870" y="9435"/>
                  <a:pt x="44889" y="9359"/>
                </a:cubicBezTo>
                <a:cubicBezTo>
                  <a:pt x="45631" y="9492"/>
                  <a:pt x="46506" y="9283"/>
                  <a:pt x="47324" y="9587"/>
                </a:cubicBezTo>
                <a:cubicBezTo>
                  <a:pt x="47343" y="9530"/>
                  <a:pt x="47286" y="9530"/>
                  <a:pt x="47248" y="9511"/>
                </a:cubicBezTo>
                <a:cubicBezTo>
                  <a:pt x="47571" y="9321"/>
                  <a:pt x="48009" y="9530"/>
                  <a:pt x="48427" y="9473"/>
                </a:cubicBezTo>
                <a:cubicBezTo>
                  <a:pt x="48199" y="9663"/>
                  <a:pt x="48598" y="9739"/>
                  <a:pt x="48636" y="9435"/>
                </a:cubicBezTo>
                <a:cubicBezTo>
                  <a:pt x="48694" y="9454"/>
                  <a:pt x="48655" y="9549"/>
                  <a:pt x="48655" y="9625"/>
                </a:cubicBezTo>
                <a:cubicBezTo>
                  <a:pt x="49017" y="9473"/>
                  <a:pt x="49226" y="9720"/>
                  <a:pt x="49778" y="9663"/>
                </a:cubicBezTo>
                <a:cubicBezTo>
                  <a:pt x="49778" y="9606"/>
                  <a:pt x="49740" y="9606"/>
                  <a:pt x="49702" y="9587"/>
                </a:cubicBezTo>
                <a:cubicBezTo>
                  <a:pt x="50120" y="9416"/>
                  <a:pt x="50881" y="10005"/>
                  <a:pt x="51433" y="9758"/>
                </a:cubicBezTo>
                <a:cubicBezTo>
                  <a:pt x="51433" y="9701"/>
                  <a:pt x="51375" y="9701"/>
                  <a:pt x="51356" y="9701"/>
                </a:cubicBezTo>
                <a:cubicBezTo>
                  <a:pt x="51680" y="9682"/>
                  <a:pt x="52174" y="9530"/>
                  <a:pt x="52193" y="9853"/>
                </a:cubicBezTo>
                <a:cubicBezTo>
                  <a:pt x="52365" y="9777"/>
                  <a:pt x="52365" y="9682"/>
                  <a:pt x="52365" y="9872"/>
                </a:cubicBezTo>
                <a:cubicBezTo>
                  <a:pt x="52460" y="9853"/>
                  <a:pt x="52593" y="9834"/>
                  <a:pt x="52517" y="9682"/>
                </a:cubicBezTo>
                <a:cubicBezTo>
                  <a:pt x="52612" y="9910"/>
                  <a:pt x="52878" y="9815"/>
                  <a:pt x="52897" y="9739"/>
                </a:cubicBezTo>
                <a:cubicBezTo>
                  <a:pt x="52916" y="9777"/>
                  <a:pt x="52935" y="9853"/>
                  <a:pt x="52935" y="9929"/>
                </a:cubicBezTo>
                <a:cubicBezTo>
                  <a:pt x="53506" y="9777"/>
                  <a:pt x="54229" y="10215"/>
                  <a:pt x="54533" y="9872"/>
                </a:cubicBezTo>
                <a:cubicBezTo>
                  <a:pt x="54989" y="10120"/>
                  <a:pt x="55541" y="9853"/>
                  <a:pt x="55902" y="10100"/>
                </a:cubicBezTo>
                <a:cubicBezTo>
                  <a:pt x="56017" y="9834"/>
                  <a:pt x="56606" y="10272"/>
                  <a:pt x="56758" y="10024"/>
                </a:cubicBezTo>
                <a:cubicBezTo>
                  <a:pt x="56891" y="10120"/>
                  <a:pt x="57006" y="10005"/>
                  <a:pt x="56968" y="10196"/>
                </a:cubicBezTo>
                <a:cubicBezTo>
                  <a:pt x="57310" y="10329"/>
                  <a:pt x="57843" y="10120"/>
                  <a:pt x="58014" y="10405"/>
                </a:cubicBezTo>
                <a:cubicBezTo>
                  <a:pt x="57804" y="10595"/>
                  <a:pt x="57614" y="10177"/>
                  <a:pt x="57215" y="10481"/>
                </a:cubicBezTo>
                <a:cubicBezTo>
                  <a:pt x="57101" y="10272"/>
                  <a:pt x="56796" y="10462"/>
                  <a:pt x="56492" y="10576"/>
                </a:cubicBezTo>
                <a:cubicBezTo>
                  <a:pt x="56758" y="10405"/>
                  <a:pt x="55807" y="10386"/>
                  <a:pt x="55693" y="10348"/>
                </a:cubicBezTo>
                <a:cubicBezTo>
                  <a:pt x="55427" y="10215"/>
                  <a:pt x="54248" y="10386"/>
                  <a:pt x="54229" y="10158"/>
                </a:cubicBezTo>
                <a:cubicBezTo>
                  <a:pt x="53810" y="10443"/>
                  <a:pt x="53087" y="9929"/>
                  <a:pt x="52403" y="10120"/>
                </a:cubicBezTo>
                <a:cubicBezTo>
                  <a:pt x="52403" y="10120"/>
                  <a:pt x="52479" y="10234"/>
                  <a:pt x="52479" y="10272"/>
                </a:cubicBezTo>
                <a:cubicBezTo>
                  <a:pt x="52155" y="9910"/>
                  <a:pt x="51889" y="10177"/>
                  <a:pt x="51490" y="10158"/>
                </a:cubicBezTo>
                <a:cubicBezTo>
                  <a:pt x="51490" y="10272"/>
                  <a:pt x="51566" y="10329"/>
                  <a:pt x="51528" y="10481"/>
                </a:cubicBezTo>
                <a:cubicBezTo>
                  <a:pt x="51433" y="10329"/>
                  <a:pt x="50729" y="10462"/>
                  <a:pt x="50729" y="10272"/>
                </a:cubicBezTo>
                <a:cubicBezTo>
                  <a:pt x="50710" y="10348"/>
                  <a:pt x="50348" y="10614"/>
                  <a:pt x="50272" y="10291"/>
                </a:cubicBezTo>
                <a:cubicBezTo>
                  <a:pt x="50158" y="10519"/>
                  <a:pt x="49816" y="10329"/>
                  <a:pt x="49607" y="10348"/>
                </a:cubicBezTo>
                <a:cubicBezTo>
                  <a:pt x="49873" y="10462"/>
                  <a:pt x="50577" y="10747"/>
                  <a:pt x="50615" y="10443"/>
                </a:cubicBezTo>
                <a:cubicBezTo>
                  <a:pt x="50995" y="10728"/>
                  <a:pt x="51680" y="10367"/>
                  <a:pt x="52155" y="10728"/>
                </a:cubicBezTo>
                <a:cubicBezTo>
                  <a:pt x="52212" y="10652"/>
                  <a:pt x="52174" y="10633"/>
                  <a:pt x="52174" y="10538"/>
                </a:cubicBezTo>
                <a:cubicBezTo>
                  <a:pt x="52802" y="10804"/>
                  <a:pt x="53620" y="10652"/>
                  <a:pt x="54248" y="10861"/>
                </a:cubicBezTo>
                <a:cubicBezTo>
                  <a:pt x="54133" y="10652"/>
                  <a:pt x="54267" y="10709"/>
                  <a:pt x="54400" y="10671"/>
                </a:cubicBezTo>
                <a:cubicBezTo>
                  <a:pt x="54362" y="10747"/>
                  <a:pt x="54286" y="10728"/>
                  <a:pt x="54286" y="10861"/>
                </a:cubicBezTo>
                <a:cubicBezTo>
                  <a:pt x="54571" y="10975"/>
                  <a:pt x="54723" y="10747"/>
                  <a:pt x="54989" y="10823"/>
                </a:cubicBezTo>
                <a:lnTo>
                  <a:pt x="54970" y="11013"/>
                </a:lnTo>
                <a:cubicBezTo>
                  <a:pt x="54780" y="11242"/>
                  <a:pt x="54590" y="10785"/>
                  <a:pt x="54362" y="11128"/>
                </a:cubicBezTo>
                <a:cubicBezTo>
                  <a:pt x="53924" y="10747"/>
                  <a:pt x="53201" y="11032"/>
                  <a:pt x="52460" y="10842"/>
                </a:cubicBezTo>
                <a:lnTo>
                  <a:pt x="52441" y="11013"/>
                </a:lnTo>
                <a:cubicBezTo>
                  <a:pt x="52269" y="10956"/>
                  <a:pt x="52079" y="11071"/>
                  <a:pt x="52041" y="10975"/>
                </a:cubicBezTo>
                <a:cubicBezTo>
                  <a:pt x="52060" y="10918"/>
                  <a:pt x="52136" y="10918"/>
                  <a:pt x="52136" y="10804"/>
                </a:cubicBezTo>
                <a:cubicBezTo>
                  <a:pt x="51889" y="10880"/>
                  <a:pt x="51699" y="10747"/>
                  <a:pt x="51356" y="10785"/>
                </a:cubicBezTo>
                <a:cubicBezTo>
                  <a:pt x="51299" y="10956"/>
                  <a:pt x="51566" y="10747"/>
                  <a:pt x="51509" y="10918"/>
                </a:cubicBezTo>
                <a:cubicBezTo>
                  <a:pt x="51452" y="11052"/>
                  <a:pt x="51280" y="10918"/>
                  <a:pt x="51166" y="10956"/>
                </a:cubicBezTo>
                <a:cubicBezTo>
                  <a:pt x="51185" y="10804"/>
                  <a:pt x="51356" y="11013"/>
                  <a:pt x="51318" y="10766"/>
                </a:cubicBezTo>
                <a:cubicBezTo>
                  <a:pt x="50805" y="10709"/>
                  <a:pt x="50367" y="10785"/>
                  <a:pt x="49930" y="10690"/>
                </a:cubicBezTo>
                <a:cubicBezTo>
                  <a:pt x="49892" y="10994"/>
                  <a:pt x="50063" y="10709"/>
                  <a:pt x="50158" y="10785"/>
                </a:cubicBezTo>
                <a:cubicBezTo>
                  <a:pt x="49721" y="11166"/>
                  <a:pt x="49150" y="10576"/>
                  <a:pt x="48732" y="10975"/>
                </a:cubicBezTo>
                <a:cubicBezTo>
                  <a:pt x="48674" y="10899"/>
                  <a:pt x="48694" y="10747"/>
                  <a:pt x="48655" y="10652"/>
                </a:cubicBezTo>
                <a:cubicBezTo>
                  <a:pt x="48522" y="10690"/>
                  <a:pt x="48275" y="10481"/>
                  <a:pt x="48256" y="10728"/>
                </a:cubicBezTo>
                <a:cubicBezTo>
                  <a:pt x="48389" y="10880"/>
                  <a:pt x="48579" y="10538"/>
                  <a:pt x="48617" y="10823"/>
                </a:cubicBezTo>
                <a:cubicBezTo>
                  <a:pt x="48522" y="10880"/>
                  <a:pt x="48351" y="10823"/>
                  <a:pt x="48142" y="10785"/>
                </a:cubicBezTo>
                <a:cubicBezTo>
                  <a:pt x="48351" y="10614"/>
                  <a:pt x="47952" y="10557"/>
                  <a:pt x="47895" y="10652"/>
                </a:cubicBezTo>
                <a:cubicBezTo>
                  <a:pt x="48104" y="10766"/>
                  <a:pt x="48047" y="10747"/>
                  <a:pt x="48028" y="10975"/>
                </a:cubicBezTo>
                <a:lnTo>
                  <a:pt x="48275" y="10994"/>
                </a:lnTo>
                <a:cubicBezTo>
                  <a:pt x="48009" y="11147"/>
                  <a:pt x="47895" y="11013"/>
                  <a:pt x="47552" y="11071"/>
                </a:cubicBezTo>
                <a:cubicBezTo>
                  <a:pt x="47552" y="11375"/>
                  <a:pt x="47172" y="11204"/>
                  <a:pt x="46925" y="11204"/>
                </a:cubicBezTo>
                <a:cubicBezTo>
                  <a:pt x="47115" y="11109"/>
                  <a:pt x="47039" y="10956"/>
                  <a:pt x="47115" y="10652"/>
                </a:cubicBezTo>
                <a:cubicBezTo>
                  <a:pt x="47058" y="10766"/>
                  <a:pt x="46982" y="10861"/>
                  <a:pt x="46944" y="11013"/>
                </a:cubicBezTo>
                <a:cubicBezTo>
                  <a:pt x="46868" y="10880"/>
                  <a:pt x="46715" y="11052"/>
                  <a:pt x="46677" y="10937"/>
                </a:cubicBezTo>
                <a:cubicBezTo>
                  <a:pt x="46601" y="10956"/>
                  <a:pt x="46620" y="11071"/>
                  <a:pt x="46696" y="11052"/>
                </a:cubicBezTo>
                <a:cubicBezTo>
                  <a:pt x="46563" y="11128"/>
                  <a:pt x="46335" y="11242"/>
                  <a:pt x="46221" y="10956"/>
                </a:cubicBezTo>
                <a:cubicBezTo>
                  <a:pt x="46183" y="11032"/>
                  <a:pt x="46126" y="11185"/>
                  <a:pt x="45974" y="11204"/>
                </a:cubicBezTo>
                <a:cubicBezTo>
                  <a:pt x="45916" y="11166"/>
                  <a:pt x="46012" y="11128"/>
                  <a:pt x="45993" y="11013"/>
                </a:cubicBezTo>
                <a:cubicBezTo>
                  <a:pt x="45916" y="11299"/>
                  <a:pt x="45479" y="11204"/>
                  <a:pt x="45327" y="11090"/>
                </a:cubicBezTo>
                <a:cubicBezTo>
                  <a:pt x="45536" y="10975"/>
                  <a:pt x="45688" y="11166"/>
                  <a:pt x="45859" y="10880"/>
                </a:cubicBezTo>
                <a:cubicBezTo>
                  <a:pt x="45612" y="10918"/>
                  <a:pt x="45365" y="10956"/>
                  <a:pt x="45194" y="10766"/>
                </a:cubicBezTo>
                <a:cubicBezTo>
                  <a:pt x="45270" y="10975"/>
                  <a:pt x="44832" y="10823"/>
                  <a:pt x="44908" y="10804"/>
                </a:cubicBezTo>
                <a:cubicBezTo>
                  <a:pt x="44851" y="10709"/>
                  <a:pt x="44794" y="10975"/>
                  <a:pt x="44680" y="10918"/>
                </a:cubicBezTo>
                <a:cubicBezTo>
                  <a:pt x="44661" y="11052"/>
                  <a:pt x="44832" y="10956"/>
                  <a:pt x="44889" y="10994"/>
                </a:cubicBezTo>
                <a:cubicBezTo>
                  <a:pt x="44528" y="11280"/>
                  <a:pt x="43596" y="11261"/>
                  <a:pt x="43139" y="11090"/>
                </a:cubicBezTo>
                <a:cubicBezTo>
                  <a:pt x="42797" y="11489"/>
                  <a:pt x="42645" y="11032"/>
                  <a:pt x="42512" y="10747"/>
                </a:cubicBezTo>
                <a:cubicBezTo>
                  <a:pt x="42493" y="10899"/>
                  <a:pt x="42550" y="11032"/>
                  <a:pt x="42322" y="11052"/>
                </a:cubicBezTo>
                <a:cubicBezTo>
                  <a:pt x="42341" y="11147"/>
                  <a:pt x="42379" y="11223"/>
                  <a:pt x="42379" y="11299"/>
                </a:cubicBezTo>
                <a:cubicBezTo>
                  <a:pt x="42264" y="11318"/>
                  <a:pt x="42322" y="11090"/>
                  <a:pt x="42283" y="10994"/>
                </a:cubicBezTo>
                <a:cubicBezTo>
                  <a:pt x="42226" y="11166"/>
                  <a:pt x="42074" y="11204"/>
                  <a:pt x="41903" y="11166"/>
                </a:cubicBezTo>
                <a:cubicBezTo>
                  <a:pt x="41998" y="11413"/>
                  <a:pt x="41789" y="11375"/>
                  <a:pt x="41694" y="11280"/>
                </a:cubicBezTo>
                <a:cubicBezTo>
                  <a:pt x="41713" y="11185"/>
                  <a:pt x="41732" y="11299"/>
                  <a:pt x="41808" y="11280"/>
                </a:cubicBezTo>
                <a:cubicBezTo>
                  <a:pt x="41447" y="10709"/>
                  <a:pt x="41123" y="11394"/>
                  <a:pt x="40610" y="11242"/>
                </a:cubicBezTo>
                <a:cubicBezTo>
                  <a:pt x="40762" y="10918"/>
                  <a:pt x="40210" y="11489"/>
                  <a:pt x="40096" y="11166"/>
                </a:cubicBezTo>
                <a:cubicBezTo>
                  <a:pt x="40096" y="11299"/>
                  <a:pt x="40001" y="11242"/>
                  <a:pt x="40001" y="11356"/>
                </a:cubicBezTo>
                <a:cubicBezTo>
                  <a:pt x="39830" y="11318"/>
                  <a:pt x="40058" y="11128"/>
                  <a:pt x="39887" y="11147"/>
                </a:cubicBezTo>
                <a:cubicBezTo>
                  <a:pt x="39868" y="11432"/>
                  <a:pt x="39811" y="11013"/>
                  <a:pt x="39640" y="11147"/>
                </a:cubicBezTo>
                <a:cubicBezTo>
                  <a:pt x="39621" y="11261"/>
                  <a:pt x="39678" y="11280"/>
                  <a:pt x="39659" y="11394"/>
                </a:cubicBezTo>
                <a:lnTo>
                  <a:pt x="39449" y="11394"/>
                </a:lnTo>
                <a:cubicBezTo>
                  <a:pt x="39716" y="11166"/>
                  <a:pt x="38879" y="11032"/>
                  <a:pt x="38917" y="11508"/>
                </a:cubicBezTo>
                <a:cubicBezTo>
                  <a:pt x="38860" y="11489"/>
                  <a:pt x="38879" y="11356"/>
                  <a:pt x="38879" y="11261"/>
                </a:cubicBezTo>
                <a:cubicBezTo>
                  <a:pt x="38365" y="11242"/>
                  <a:pt x="38194" y="11356"/>
                  <a:pt x="37718" y="11299"/>
                </a:cubicBezTo>
                <a:cubicBezTo>
                  <a:pt x="37852" y="11527"/>
                  <a:pt x="37205" y="11166"/>
                  <a:pt x="37167" y="11546"/>
                </a:cubicBezTo>
                <a:cubicBezTo>
                  <a:pt x="37167" y="11451"/>
                  <a:pt x="36958" y="11280"/>
                  <a:pt x="36977" y="11546"/>
                </a:cubicBezTo>
                <a:cubicBezTo>
                  <a:pt x="36901" y="11375"/>
                  <a:pt x="36863" y="11508"/>
                  <a:pt x="36729" y="11413"/>
                </a:cubicBezTo>
                <a:cubicBezTo>
                  <a:pt x="36501" y="11660"/>
                  <a:pt x="35626" y="11413"/>
                  <a:pt x="35550" y="11736"/>
                </a:cubicBezTo>
                <a:cubicBezTo>
                  <a:pt x="34941" y="11603"/>
                  <a:pt x="32944" y="11945"/>
                  <a:pt x="32240" y="12041"/>
                </a:cubicBezTo>
                <a:cubicBezTo>
                  <a:pt x="31727" y="12098"/>
                  <a:pt x="30947" y="12459"/>
                  <a:pt x="30510" y="12155"/>
                </a:cubicBezTo>
                <a:cubicBezTo>
                  <a:pt x="30510" y="11984"/>
                  <a:pt x="30852" y="12345"/>
                  <a:pt x="30833" y="12022"/>
                </a:cubicBezTo>
                <a:cubicBezTo>
                  <a:pt x="30719" y="12174"/>
                  <a:pt x="30605" y="11965"/>
                  <a:pt x="30472" y="11965"/>
                </a:cubicBezTo>
                <a:cubicBezTo>
                  <a:pt x="30491" y="11869"/>
                  <a:pt x="30605" y="11869"/>
                  <a:pt x="30662" y="11831"/>
                </a:cubicBezTo>
                <a:cubicBezTo>
                  <a:pt x="30624" y="11660"/>
                  <a:pt x="30548" y="11926"/>
                  <a:pt x="30414" y="11831"/>
                </a:cubicBezTo>
                <a:cubicBezTo>
                  <a:pt x="30491" y="12022"/>
                  <a:pt x="30357" y="12155"/>
                  <a:pt x="30510" y="12212"/>
                </a:cubicBezTo>
                <a:cubicBezTo>
                  <a:pt x="30472" y="12307"/>
                  <a:pt x="30395" y="12345"/>
                  <a:pt x="30300" y="12345"/>
                </a:cubicBezTo>
                <a:cubicBezTo>
                  <a:pt x="30453" y="12383"/>
                  <a:pt x="30529" y="12725"/>
                  <a:pt x="30719" y="12516"/>
                </a:cubicBezTo>
                <a:cubicBezTo>
                  <a:pt x="30681" y="12383"/>
                  <a:pt x="30586" y="12611"/>
                  <a:pt x="30662" y="12402"/>
                </a:cubicBezTo>
                <a:cubicBezTo>
                  <a:pt x="30795" y="12345"/>
                  <a:pt x="30719" y="12592"/>
                  <a:pt x="30833" y="12573"/>
                </a:cubicBezTo>
                <a:cubicBezTo>
                  <a:pt x="31556" y="12307"/>
                  <a:pt x="32183" y="12630"/>
                  <a:pt x="32526" y="12155"/>
                </a:cubicBezTo>
                <a:cubicBezTo>
                  <a:pt x="32640" y="12383"/>
                  <a:pt x="33134" y="12269"/>
                  <a:pt x="33230" y="12079"/>
                </a:cubicBezTo>
                <a:cubicBezTo>
                  <a:pt x="33268" y="12117"/>
                  <a:pt x="33268" y="12212"/>
                  <a:pt x="33363" y="12193"/>
                </a:cubicBezTo>
                <a:cubicBezTo>
                  <a:pt x="33344" y="12155"/>
                  <a:pt x="33306" y="12136"/>
                  <a:pt x="33325" y="12079"/>
                </a:cubicBezTo>
                <a:cubicBezTo>
                  <a:pt x="33971" y="12174"/>
                  <a:pt x="34675" y="11869"/>
                  <a:pt x="35303" y="11926"/>
                </a:cubicBezTo>
                <a:cubicBezTo>
                  <a:pt x="35265" y="11812"/>
                  <a:pt x="35170" y="11888"/>
                  <a:pt x="35265" y="11736"/>
                </a:cubicBezTo>
                <a:cubicBezTo>
                  <a:pt x="35360" y="11698"/>
                  <a:pt x="35341" y="11831"/>
                  <a:pt x="35341" y="11926"/>
                </a:cubicBezTo>
                <a:cubicBezTo>
                  <a:pt x="35398" y="11831"/>
                  <a:pt x="35531" y="11869"/>
                  <a:pt x="35626" y="11850"/>
                </a:cubicBezTo>
                <a:cubicBezTo>
                  <a:pt x="35607" y="11812"/>
                  <a:pt x="35588" y="11755"/>
                  <a:pt x="35607" y="11679"/>
                </a:cubicBezTo>
                <a:cubicBezTo>
                  <a:pt x="36311" y="12022"/>
                  <a:pt x="37319" y="11489"/>
                  <a:pt x="38194" y="11622"/>
                </a:cubicBezTo>
                <a:cubicBezTo>
                  <a:pt x="38194" y="11565"/>
                  <a:pt x="38156" y="11565"/>
                  <a:pt x="38156" y="11489"/>
                </a:cubicBezTo>
                <a:cubicBezTo>
                  <a:pt x="38232" y="11470"/>
                  <a:pt x="38232" y="11546"/>
                  <a:pt x="38232" y="11622"/>
                </a:cubicBezTo>
                <a:cubicBezTo>
                  <a:pt x="38803" y="11546"/>
                  <a:pt x="40515" y="11432"/>
                  <a:pt x="41713" y="11470"/>
                </a:cubicBezTo>
                <a:cubicBezTo>
                  <a:pt x="40895" y="11755"/>
                  <a:pt x="39621" y="11451"/>
                  <a:pt x="38879" y="11831"/>
                </a:cubicBezTo>
                <a:cubicBezTo>
                  <a:pt x="38841" y="11812"/>
                  <a:pt x="38879" y="11755"/>
                  <a:pt x="38898" y="11755"/>
                </a:cubicBezTo>
                <a:cubicBezTo>
                  <a:pt x="38080" y="11470"/>
                  <a:pt x="37148" y="12250"/>
                  <a:pt x="36577" y="11850"/>
                </a:cubicBezTo>
                <a:cubicBezTo>
                  <a:pt x="36387" y="11926"/>
                  <a:pt x="35683" y="12117"/>
                  <a:pt x="35132" y="12174"/>
                </a:cubicBezTo>
                <a:cubicBezTo>
                  <a:pt x="34656" y="12231"/>
                  <a:pt x="33876" y="12003"/>
                  <a:pt x="33933" y="12307"/>
                </a:cubicBezTo>
                <a:cubicBezTo>
                  <a:pt x="31746" y="12497"/>
                  <a:pt x="29730" y="12916"/>
                  <a:pt x="28037" y="13220"/>
                </a:cubicBezTo>
                <a:cubicBezTo>
                  <a:pt x="28113" y="13011"/>
                  <a:pt x="28379" y="13087"/>
                  <a:pt x="28569" y="13049"/>
                </a:cubicBezTo>
                <a:cubicBezTo>
                  <a:pt x="28569" y="12954"/>
                  <a:pt x="28493" y="12897"/>
                  <a:pt x="28569" y="12878"/>
                </a:cubicBezTo>
                <a:cubicBezTo>
                  <a:pt x="28474" y="12668"/>
                  <a:pt x="28075" y="13163"/>
                  <a:pt x="28075" y="12897"/>
                </a:cubicBezTo>
                <a:cubicBezTo>
                  <a:pt x="27942" y="12916"/>
                  <a:pt x="27999" y="13239"/>
                  <a:pt x="27866" y="13277"/>
                </a:cubicBezTo>
                <a:cubicBezTo>
                  <a:pt x="27733" y="13182"/>
                  <a:pt x="27999" y="13182"/>
                  <a:pt x="27904" y="12973"/>
                </a:cubicBezTo>
                <a:cubicBezTo>
                  <a:pt x="27828" y="12954"/>
                  <a:pt x="27656" y="13068"/>
                  <a:pt x="27695" y="12858"/>
                </a:cubicBezTo>
                <a:cubicBezTo>
                  <a:pt x="27580" y="12897"/>
                  <a:pt x="27523" y="13011"/>
                  <a:pt x="27409" y="13068"/>
                </a:cubicBezTo>
                <a:cubicBezTo>
                  <a:pt x="27409" y="12820"/>
                  <a:pt x="27599" y="12878"/>
                  <a:pt x="27618" y="12668"/>
                </a:cubicBezTo>
                <a:cubicBezTo>
                  <a:pt x="27428" y="12668"/>
                  <a:pt x="27238" y="12725"/>
                  <a:pt x="27200" y="12763"/>
                </a:cubicBezTo>
                <a:cubicBezTo>
                  <a:pt x="27200" y="12992"/>
                  <a:pt x="27314" y="12744"/>
                  <a:pt x="27409" y="12878"/>
                </a:cubicBezTo>
                <a:cubicBezTo>
                  <a:pt x="26991" y="12935"/>
                  <a:pt x="26230" y="12782"/>
                  <a:pt x="25678" y="13049"/>
                </a:cubicBezTo>
                <a:cubicBezTo>
                  <a:pt x="25697" y="12801"/>
                  <a:pt x="26021" y="12954"/>
                  <a:pt x="26116" y="12782"/>
                </a:cubicBezTo>
                <a:cubicBezTo>
                  <a:pt x="25983" y="12763"/>
                  <a:pt x="25659" y="12858"/>
                  <a:pt x="25507" y="12878"/>
                </a:cubicBezTo>
                <a:cubicBezTo>
                  <a:pt x="25792" y="13011"/>
                  <a:pt x="25336" y="13163"/>
                  <a:pt x="25507" y="13315"/>
                </a:cubicBezTo>
                <a:cubicBezTo>
                  <a:pt x="25621" y="13163"/>
                  <a:pt x="25621" y="13011"/>
                  <a:pt x="25678" y="13315"/>
                </a:cubicBezTo>
                <a:cubicBezTo>
                  <a:pt x="25754" y="12878"/>
                  <a:pt x="26078" y="13372"/>
                  <a:pt x="26040" y="13030"/>
                </a:cubicBezTo>
                <a:cubicBezTo>
                  <a:pt x="26211" y="13410"/>
                  <a:pt x="26724" y="12973"/>
                  <a:pt x="27048" y="13087"/>
                </a:cubicBezTo>
                <a:cubicBezTo>
                  <a:pt x="27048" y="12992"/>
                  <a:pt x="27010" y="12973"/>
                  <a:pt x="26991" y="12897"/>
                </a:cubicBezTo>
                <a:cubicBezTo>
                  <a:pt x="27105" y="12897"/>
                  <a:pt x="27048" y="13163"/>
                  <a:pt x="27200" y="13068"/>
                </a:cubicBezTo>
                <a:cubicBezTo>
                  <a:pt x="26820" y="13277"/>
                  <a:pt x="25945" y="13334"/>
                  <a:pt x="25697" y="13486"/>
                </a:cubicBezTo>
                <a:cubicBezTo>
                  <a:pt x="25583" y="13524"/>
                  <a:pt x="25697" y="13695"/>
                  <a:pt x="25773" y="13619"/>
                </a:cubicBezTo>
                <a:cubicBezTo>
                  <a:pt x="25754" y="13752"/>
                  <a:pt x="25545" y="13657"/>
                  <a:pt x="25450" y="13695"/>
                </a:cubicBezTo>
                <a:cubicBezTo>
                  <a:pt x="25469" y="13619"/>
                  <a:pt x="25545" y="13638"/>
                  <a:pt x="25621" y="13619"/>
                </a:cubicBezTo>
                <a:cubicBezTo>
                  <a:pt x="25564" y="13410"/>
                  <a:pt x="25431" y="13695"/>
                  <a:pt x="25393" y="13391"/>
                </a:cubicBezTo>
                <a:cubicBezTo>
                  <a:pt x="25317" y="13410"/>
                  <a:pt x="25374" y="13600"/>
                  <a:pt x="25317" y="13657"/>
                </a:cubicBezTo>
                <a:cubicBezTo>
                  <a:pt x="25070" y="13600"/>
                  <a:pt x="25108" y="13619"/>
                  <a:pt x="24917" y="13619"/>
                </a:cubicBezTo>
                <a:cubicBezTo>
                  <a:pt x="24917" y="13562"/>
                  <a:pt x="24956" y="13562"/>
                  <a:pt x="24994" y="13543"/>
                </a:cubicBezTo>
                <a:cubicBezTo>
                  <a:pt x="24975" y="13334"/>
                  <a:pt x="24822" y="13676"/>
                  <a:pt x="24822" y="13505"/>
                </a:cubicBezTo>
                <a:cubicBezTo>
                  <a:pt x="24708" y="13562"/>
                  <a:pt x="24879" y="13657"/>
                  <a:pt x="24841" y="13810"/>
                </a:cubicBezTo>
                <a:cubicBezTo>
                  <a:pt x="24956" y="13733"/>
                  <a:pt x="24994" y="13771"/>
                  <a:pt x="25203" y="13714"/>
                </a:cubicBezTo>
                <a:cubicBezTo>
                  <a:pt x="24518" y="14095"/>
                  <a:pt x="24062" y="13771"/>
                  <a:pt x="23244" y="14076"/>
                </a:cubicBezTo>
                <a:cubicBezTo>
                  <a:pt x="22787" y="14171"/>
                  <a:pt x="23396" y="14152"/>
                  <a:pt x="23529" y="14057"/>
                </a:cubicBezTo>
                <a:cubicBezTo>
                  <a:pt x="23130" y="14380"/>
                  <a:pt x="22521" y="14190"/>
                  <a:pt x="22159" y="14627"/>
                </a:cubicBezTo>
                <a:cubicBezTo>
                  <a:pt x="22445" y="14589"/>
                  <a:pt x="22464" y="14399"/>
                  <a:pt x="22730" y="14570"/>
                </a:cubicBezTo>
                <a:cubicBezTo>
                  <a:pt x="22521" y="14704"/>
                  <a:pt x="22293" y="14704"/>
                  <a:pt x="21912" y="14723"/>
                </a:cubicBezTo>
                <a:cubicBezTo>
                  <a:pt x="21969" y="14627"/>
                  <a:pt x="22064" y="14608"/>
                  <a:pt x="22102" y="14513"/>
                </a:cubicBezTo>
                <a:cubicBezTo>
                  <a:pt x="22064" y="14399"/>
                  <a:pt x="21912" y="14304"/>
                  <a:pt x="22045" y="14266"/>
                </a:cubicBezTo>
                <a:cubicBezTo>
                  <a:pt x="22045" y="14133"/>
                  <a:pt x="21912" y="14247"/>
                  <a:pt x="21836" y="14228"/>
                </a:cubicBezTo>
                <a:cubicBezTo>
                  <a:pt x="21912" y="14323"/>
                  <a:pt x="21988" y="14361"/>
                  <a:pt x="21988" y="14589"/>
                </a:cubicBezTo>
                <a:cubicBezTo>
                  <a:pt x="21893" y="14665"/>
                  <a:pt x="21741" y="14456"/>
                  <a:pt x="21893" y="14475"/>
                </a:cubicBezTo>
                <a:cubicBezTo>
                  <a:pt x="21741" y="14285"/>
                  <a:pt x="21380" y="14513"/>
                  <a:pt x="21113" y="14551"/>
                </a:cubicBezTo>
                <a:cubicBezTo>
                  <a:pt x="21208" y="14684"/>
                  <a:pt x="21437" y="14532"/>
                  <a:pt x="21570" y="14570"/>
                </a:cubicBezTo>
                <a:cubicBezTo>
                  <a:pt x="21227" y="14761"/>
                  <a:pt x="20771" y="14856"/>
                  <a:pt x="20371" y="14951"/>
                </a:cubicBezTo>
                <a:cubicBezTo>
                  <a:pt x="20467" y="15141"/>
                  <a:pt x="20543" y="14970"/>
                  <a:pt x="20657" y="15046"/>
                </a:cubicBezTo>
                <a:cubicBezTo>
                  <a:pt x="20524" y="15141"/>
                  <a:pt x="19972" y="15293"/>
                  <a:pt x="20029" y="14989"/>
                </a:cubicBezTo>
                <a:cubicBezTo>
                  <a:pt x="19991" y="15084"/>
                  <a:pt x="19858" y="15065"/>
                  <a:pt x="19744" y="15084"/>
                </a:cubicBezTo>
                <a:cubicBezTo>
                  <a:pt x="19744" y="15198"/>
                  <a:pt x="19801" y="15198"/>
                  <a:pt x="19801" y="15274"/>
                </a:cubicBezTo>
                <a:cubicBezTo>
                  <a:pt x="19325" y="15388"/>
                  <a:pt x="18888" y="15445"/>
                  <a:pt x="18565" y="15617"/>
                </a:cubicBezTo>
                <a:cubicBezTo>
                  <a:pt x="18717" y="15693"/>
                  <a:pt x="18926" y="15636"/>
                  <a:pt x="19002" y="15864"/>
                </a:cubicBezTo>
                <a:cubicBezTo>
                  <a:pt x="19040" y="15674"/>
                  <a:pt x="19211" y="15712"/>
                  <a:pt x="19192" y="15845"/>
                </a:cubicBezTo>
                <a:cubicBezTo>
                  <a:pt x="19268" y="15597"/>
                  <a:pt x="19744" y="15674"/>
                  <a:pt x="19877" y="15636"/>
                </a:cubicBezTo>
                <a:cubicBezTo>
                  <a:pt x="19687" y="15978"/>
                  <a:pt x="18964" y="15826"/>
                  <a:pt x="18755" y="16035"/>
                </a:cubicBezTo>
                <a:cubicBezTo>
                  <a:pt x="19192" y="16111"/>
                  <a:pt x="19554" y="15864"/>
                  <a:pt x="19953" y="15883"/>
                </a:cubicBezTo>
                <a:cubicBezTo>
                  <a:pt x="19991" y="15788"/>
                  <a:pt x="19972" y="15712"/>
                  <a:pt x="19915" y="15636"/>
                </a:cubicBezTo>
                <a:cubicBezTo>
                  <a:pt x="20010" y="15597"/>
                  <a:pt x="20010" y="15712"/>
                  <a:pt x="20029" y="15807"/>
                </a:cubicBezTo>
                <a:cubicBezTo>
                  <a:pt x="20086" y="15731"/>
                  <a:pt x="20181" y="15731"/>
                  <a:pt x="20086" y="15617"/>
                </a:cubicBezTo>
                <a:cubicBezTo>
                  <a:pt x="20181" y="15578"/>
                  <a:pt x="20181" y="15693"/>
                  <a:pt x="20181" y="15788"/>
                </a:cubicBezTo>
                <a:cubicBezTo>
                  <a:pt x="20352" y="15674"/>
                  <a:pt x="20410" y="15617"/>
                  <a:pt x="20467" y="15807"/>
                </a:cubicBezTo>
                <a:cubicBezTo>
                  <a:pt x="20600" y="15712"/>
                  <a:pt x="20771" y="15845"/>
                  <a:pt x="20676" y="15674"/>
                </a:cubicBezTo>
                <a:cubicBezTo>
                  <a:pt x="20847" y="15597"/>
                  <a:pt x="20923" y="15712"/>
                  <a:pt x="21075" y="15674"/>
                </a:cubicBezTo>
                <a:cubicBezTo>
                  <a:pt x="21170" y="15578"/>
                  <a:pt x="20866" y="15636"/>
                  <a:pt x="20828" y="15578"/>
                </a:cubicBezTo>
                <a:cubicBezTo>
                  <a:pt x="20961" y="15483"/>
                  <a:pt x="21113" y="15502"/>
                  <a:pt x="21284" y="15597"/>
                </a:cubicBezTo>
                <a:cubicBezTo>
                  <a:pt x="21246" y="15369"/>
                  <a:pt x="21513" y="15597"/>
                  <a:pt x="21646" y="15502"/>
                </a:cubicBezTo>
                <a:cubicBezTo>
                  <a:pt x="21589" y="15274"/>
                  <a:pt x="21475" y="15464"/>
                  <a:pt x="21361" y="15464"/>
                </a:cubicBezTo>
                <a:cubicBezTo>
                  <a:pt x="21342" y="15407"/>
                  <a:pt x="21399" y="15407"/>
                  <a:pt x="21437" y="15388"/>
                </a:cubicBezTo>
                <a:cubicBezTo>
                  <a:pt x="21113" y="15179"/>
                  <a:pt x="20600" y="15769"/>
                  <a:pt x="20352" y="15388"/>
                </a:cubicBezTo>
                <a:cubicBezTo>
                  <a:pt x="21246" y="15350"/>
                  <a:pt x="22559" y="14818"/>
                  <a:pt x="23681" y="14723"/>
                </a:cubicBezTo>
                <a:cubicBezTo>
                  <a:pt x="23586" y="14856"/>
                  <a:pt x="23472" y="14970"/>
                  <a:pt x="23244" y="14951"/>
                </a:cubicBezTo>
                <a:cubicBezTo>
                  <a:pt x="23358" y="15103"/>
                  <a:pt x="23358" y="15008"/>
                  <a:pt x="23396" y="15198"/>
                </a:cubicBezTo>
                <a:cubicBezTo>
                  <a:pt x="23529" y="15236"/>
                  <a:pt x="23453" y="15065"/>
                  <a:pt x="23415" y="15008"/>
                </a:cubicBezTo>
                <a:cubicBezTo>
                  <a:pt x="23548" y="14989"/>
                  <a:pt x="23624" y="14856"/>
                  <a:pt x="23662" y="15103"/>
                </a:cubicBezTo>
                <a:cubicBezTo>
                  <a:pt x="23738" y="14932"/>
                  <a:pt x="23966" y="14913"/>
                  <a:pt x="24081" y="14951"/>
                </a:cubicBezTo>
                <a:cubicBezTo>
                  <a:pt x="24119" y="15198"/>
                  <a:pt x="23928" y="15141"/>
                  <a:pt x="23795" y="15160"/>
                </a:cubicBezTo>
                <a:cubicBezTo>
                  <a:pt x="24043" y="15008"/>
                  <a:pt x="23700" y="14932"/>
                  <a:pt x="23757" y="15293"/>
                </a:cubicBezTo>
                <a:cubicBezTo>
                  <a:pt x="23605" y="15084"/>
                  <a:pt x="23206" y="15274"/>
                  <a:pt x="23072" y="15483"/>
                </a:cubicBezTo>
                <a:cubicBezTo>
                  <a:pt x="23034" y="15331"/>
                  <a:pt x="22768" y="15331"/>
                  <a:pt x="22673" y="15521"/>
                </a:cubicBezTo>
                <a:cubicBezTo>
                  <a:pt x="22616" y="15312"/>
                  <a:pt x="22806" y="15464"/>
                  <a:pt x="22730" y="15255"/>
                </a:cubicBezTo>
                <a:cubicBezTo>
                  <a:pt x="22616" y="15312"/>
                  <a:pt x="22654" y="15312"/>
                  <a:pt x="22540" y="15274"/>
                </a:cubicBezTo>
                <a:cubicBezTo>
                  <a:pt x="22559" y="15350"/>
                  <a:pt x="22616" y="15369"/>
                  <a:pt x="22635" y="15464"/>
                </a:cubicBezTo>
                <a:cubicBezTo>
                  <a:pt x="21817" y="15655"/>
                  <a:pt x="21246" y="15807"/>
                  <a:pt x="20562" y="15921"/>
                </a:cubicBezTo>
                <a:lnTo>
                  <a:pt x="20467" y="16130"/>
                </a:lnTo>
                <a:cubicBezTo>
                  <a:pt x="20486" y="16035"/>
                  <a:pt x="20276" y="15921"/>
                  <a:pt x="20371" y="16130"/>
                </a:cubicBezTo>
                <a:lnTo>
                  <a:pt x="20181" y="16168"/>
                </a:lnTo>
                <a:cubicBezTo>
                  <a:pt x="20181" y="16092"/>
                  <a:pt x="20238" y="16092"/>
                  <a:pt x="20295" y="16092"/>
                </a:cubicBezTo>
                <a:cubicBezTo>
                  <a:pt x="19877" y="16054"/>
                  <a:pt x="19268" y="16225"/>
                  <a:pt x="19268" y="16530"/>
                </a:cubicBezTo>
                <a:cubicBezTo>
                  <a:pt x="19154" y="16587"/>
                  <a:pt x="19154" y="16453"/>
                  <a:pt x="19059" y="16491"/>
                </a:cubicBezTo>
                <a:cubicBezTo>
                  <a:pt x="19059" y="16415"/>
                  <a:pt x="19097" y="16358"/>
                  <a:pt x="19173" y="16339"/>
                </a:cubicBezTo>
                <a:cubicBezTo>
                  <a:pt x="19078" y="16149"/>
                  <a:pt x="19002" y="16434"/>
                  <a:pt x="18983" y="16491"/>
                </a:cubicBezTo>
                <a:cubicBezTo>
                  <a:pt x="19725" y="16815"/>
                  <a:pt x="20619" y="16130"/>
                  <a:pt x="21627" y="16434"/>
                </a:cubicBezTo>
                <a:cubicBezTo>
                  <a:pt x="21551" y="16225"/>
                  <a:pt x="21246" y="16510"/>
                  <a:pt x="21094" y="16301"/>
                </a:cubicBezTo>
                <a:cubicBezTo>
                  <a:pt x="21323" y="16054"/>
                  <a:pt x="21874" y="16244"/>
                  <a:pt x="22007" y="15883"/>
                </a:cubicBezTo>
                <a:cubicBezTo>
                  <a:pt x="22274" y="16130"/>
                  <a:pt x="22901" y="15731"/>
                  <a:pt x="23187" y="15769"/>
                </a:cubicBezTo>
                <a:cubicBezTo>
                  <a:pt x="23301" y="15674"/>
                  <a:pt x="23015" y="15750"/>
                  <a:pt x="23015" y="15674"/>
                </a:cubicBezTo>
                <a:cubicBezTo>
                  <a:pt x="23187" y="15445"/>
                  <a:pt x="23567" y="15807"/>
                  <a:pt x="23871" y="15655"/>
                </a:cubicBezTo>
                <a:cubicBezTo>
                  <a:pt x="23871" y="15502"/>
                  <a:pt x="23776" y="15521"/>
                  <a:pt x="23814" y="15331"/>
                </a:cubicBezTo>
                <a:cubicBezTo>
                  <a:pt x="23814" y="15540"/>
                  <a:pt x="24062" y="15331"/>
                  <a:pt x="24062" y="15559"/>
                </a:cubicBezTo>
                <a:cubicBezTo>
                  <a:pt x="24119" y="15483"/>
                  <a:pt x="24233" y="15464"/>
                  <a:pt x="24252" y="15369"/>
                </a:cubicBezTo>
                <a:cubicBezTo>
                  <a:pt x="24309" y="15369"/>
                  <a:pt x="24290" y="15464"/>
                  <a:pt x="24309" y="15540"/>
                </a:cubicBezTo>
                <a:cubicBezTo>
                  <a:pt x="24708" y="15407"/>
                  <a:pt x="25051" y="15426"/>
                  <a:pt x="25393" y="15331"/>
                </a:cubicBezTo>
                <a:cubicBezTo>
                  <a:pt x="25355" y="15407"/>
                  <a:pt x="25374" y="15464"/>
                  <a:pt x="25450" y="15445"/>
                </a:cubicBezTo>
                <a:cubicBezTo>
                  <a:pt x="25393" y="15578"/>
                  <a:pt x="25184" y="15483"/>
                  <a:pt x="25203" y="15712"/>
                </a:cubicBezTo>
                <a:cubicBezTo>
                  <a:pt x="25127" y="15712"/>
                  <a:pt x="25260" y="15540"/>
                  <a:pt x="25165" y="15483"/>
                </a:cubicBezTo>
                <a:lnTo>
                  <a:pt x="24917" y="15502"/>
                </a:lnTo>
                <a:cubicBezTo>
                  <a:pt x="25203" y="15788"/>
                  <a:pt x="24575" y="15521"/>
                  <a:pt x="24670" y="15636"/>
                </a:cubicBezTo>
                <a:cubicBezTo>
                  <a:pt x="24499" y="15445"/>
                  <a:pt x="23928" y="15636"/>
                  <a:pt x="23757" y="15788"/>
                </a:cubicBezTo>
                <a:cubicBezTo>
                  <a:pt x="23643" y="15864"/>
                  <a:pt x="23567" y="16054"/>
                  <a:pt x="23301" y="15940"/>
                </a:cubicBezTo>
                <a:cubicBezTo>
                  <a:pt x="23415" y="16206"/>
                  <a:pt x="22825" y="15959"/>
                  <a:pt x="22844" y="16244"/>
                </a:cubicBezTo>
                <a:cubicBezTo>
                  <a:pt x="22654" y="16187"/>
                  <a:pt x="22388" y="15940"/>
                  <a:pt x="22350" y="16358"/>
                </a:cubicBezTo>
                <a:cubicBezTo>
                  <a:pt x="22159" y="16320"/>
                  <a:pt x="22140" y="16320"/>
                  <a:pt x="22007" y="16453"/>
                </a:cubicBezTo>
                <a:cubicBezTo>
                  <a:pt x="22102" y="16092"/>
                  <a:pt x="21855" y="16587"/>
                  <a:pt x="21855" y="16282"/>
                </a:cubicBezTo>
                <a:cubicBezTo>
                  <a:pt x="21703" y="16282"/>
                  <a:pt x="21874" y="16377"/>
                  <a:pt x="21798" y="16472"/>
                </a:cubicBezTo>
                <a:cubicBezTo>
                  <a:pt x="20524" y="16587"/>
                  <a:pt x="19839" y="16739"/>
                  <a:pt x="18545" y="17176"/>
                </a:cubicBezTo>
                <a:cubicBezTo>
                  <a:pt x="18584" y="17385"/>
                  <a:pt x="18793" y="17252"/>
                  <a:pt x="18926" y="17252"/>
                </a:cubicBezTo>
                <a:cubicBezTo>
                  <a:pt x="18032" y="17804"/>
                  <a:pt x="17328" y="17328"/>
                  <a:pt x="16453" y="17728"/>
                </a:cubicBezTo>
                <a:cubicBezTo>
                  <a:pt x="16510" y="17899"/>
                  <a:pt x="16796" y="17633"/>
                  <a:pt x="16853" y="17804"/>
                </a:cubicBezTo>
                <a:cubicBezTo>
                  <a:pt x="16719" y="17861"/>
                  <a:pt x="16396" y="17918"/>
                  <a:pt x="16187" y="18013"/>
                </a:cubicBezTo>
                <a:cubicBezTo>
                  <a:pt x="16453" y="18317"/>
                  <a:pt x="16605" y="17861"/>
                  <a:pt x="16929" y="18032"/>
                </a:cubicBezTo>
                <a:cubicBezTo>
                  <a:pt x="17062" y="18070"/>
                  <a:pt x="16967" y="17823"/>
                  <a:pt x="17062" y="17823"/>
                </a:cubicBezTo>
                <a:cubicBezTo>
                  <a:pt x="17271" y="17766"/>
                  <a:pt x="18032" y="17918"/>
                  <a:pt x="18013" y="17576"/>
                </a:cubicBezTo>
                <a:cubicBezTo>
                  <a:pt x="18317" y="17766"/>
                  <a:pt x="18603" y="17423"/>
                  <a:pt x="18907" y="17519"/>
                </a:cubicBezTo>
                <a:cubicBezTo>
                  <a:pt x="18907" y="17309"/>
                  <a:pt x="19820" y="17557"/>
                  <a:pt x="19972" y="17119"/>
                </a:cubicBezTo>
                <a:cubicBezTo>
                  <a:pt x="19782" y="17081"/>
                  <a:pt x="19630" y="17271"/>
                  <a:pt x="19535" y="17176"/>
                </a:cubicBezTo>
                <a:cubicBezTo>
                  <a:pt x="19953" y="16910"/>
                  <a:pt x="20200" y="17062"/>
                  <a:pt x="20638" y="16853"/>
                </a:cubicBezTo>
                <a:cubicBezTo>
                  <a:pt x="20695" y="16853"/>
                  <a:pt x="20676" y="16967"/>
                  <a:pt x="20695" y="17043"/>
                </a:cubicBezTo>
                <a:cubicBezTo>
                  <a:pt x="20695" y="16948"/>
                  <a:pt x="20942" y="16929"/>
                  <a:pt x="20809" y="17024"/>
                </a:cubicBezTo>
                <a:cubicBezTo>
                  <a:pt x="20923" y="17138"/>
                  <a:pt x="20885" y="16834"/>
                  <a:pt x="20771" y="16834"/>
                </a:cubicBezTo>
                <a:cubicBezTo>
                  <a:pt x="20752" y="16739"/>
                  <a:pt x="20942" y="16891"/>
                  <a:pt x="21037" y="16815"/>
                </a:cubicBezTo>
                <a:cubicBezTo>
                  <a:pt x="21037" y="16910"/>
                  <a:pt x="20923" y="16872"/>
                  <a:pt x="20980" y="17062"/>
                </a:cubicBezTo>
                <a:cubicBezTo>
                  <a:pt x="21208" y="16834"/>
                  <a:pt x="21342" y="16872"/>
                  <a:pt x="21741" y="16796"/>
                </a:cubicBezTo>
                <a:cubicBezTo>
                  <a:pt x="21722" y="16739"/>
                  <a:pt x="21684" y="16739"/>
                  <a:pt x="21684" y="16682"/>
                </a:cubicBezTo>
                <a:cubicBezTo>
                  <a:pt x="22197" y="16777"/>
                  <a:pt x="22540" y="16568"/>
                  <a:pt x="23053" y="16530"/>
                </a:cubicBezTo>
                <a:cubicBezTo>
                  <a:pt x="23053" y="16491"/>
                  <a:pt x="23015" y="16472"/>
                  <a:pt x="23015" y="16415"/>
                </a:cubicBezTo>
                <a:cubicBezTo>
                  <a:pt x="23681" y="16396"/>
                  <a:pt x="24366" y="16092"/>
                  <a:pt x="25146" y="16111"/>
                </a:cubicBezTo>
                <a:cubicBezTo>
                  <a:pt x="24746" y="16263"/>
                  <a:pt x="23985" y="16472"/>
                  <a:pt x="23453" y="16434"/>
                </a:cubicBezTo>
                <a:cubicBezTo>
                  <a:pt x="23225" y="16758"/>
                  <a:pt x="22369" y="16682"/>
                  <a:pt x="22102" y="16815"/>
                </a:cubicBezTo>
                <a:cubicBezTo>
                  <a:pt x="21988" y="16872"/>
                  <a:pt x="21969" y="17005"/>
                  <a:pt x="21874" y="17024"/>
                </a:cubicBezTo>
                <a:cubicBezTo>
                  <a:pt x="21399" y="17138"/>
                  <a:pt x="20942" y="16967"/>
                  <a:pt x="20562" y="17233"/>
                </a:cubicBezTo>
                <a:cubicBezTo>
                  <a:pt x="20562" y="17233"/>
                  <a:pt x="20600" y="17366"/>
                  <a:pt x="20600" y="17366"/>
                </a:cubicBezTo>
                <a:cubicBezTo>
                  <a:pt x="20429" y="17404"/>
                  <a:pt x="20124" y="17195"/>
                  <a:pt x="19953" y="17366"/>
                </a:cubicBezTo>
                <a:cubicBezTo>
                  <a:pt x="19972" y="17423"/>
                  <a:pt x="19991" y="17423"/>
                  <a:pt x="20010" y="17500"/>
                </a:cubicBezTo>
                <a:cubicBezTo>
                  <a:pt x="20048" y="17481"/>
                  <a:pt x="20048" y="17519"/>
                  <a:pt x="20048" y="17557"/>
                </a:cubicBezTo>
                <a:cubicBezTo>
                  <a:pt x="20105" y="17462"/>
                  <a:pt x="20162" y="17366"/>
                  <a:pt x="20410" y="17385"/>
                </a:cubicBezTo>
                <a:cubicBezTo>
                  <a:pt x="20067" y="17880"/>
                  <a:pt x="18983" y="17804"/>
                  <a:pt x="18393" y="17956"/>
                </a:cubicBezTo>
                <a:cubicBezTo>
                  <a:pt x="18603" y="18222"/>
                  <a:pt x="18888" y="18032"/>
                  <a:pt x="19154" y="17975"/>
                </a:cubicBezTo>
                <a:cubicBezTo>
                  <a:pt x="20162" y="17785"/>
                  <a:pt x="21399" y="17633"/>
                  <a:pt x="22369" y="17157"/>
                </a:cubicBezTo>
                <a:cubicBezTo>
                  <a:pt x="21665" y="17252"/>
                  <a:pt x="21189" y="17366"/>
                  <a:pt x="20505" y="17557"/>
                </a:cubicBezTo>
                <a:cubicBezTo>
                  <a:pt x="20448" y="17557"/>
                  <a:pt x="20448" y="17404"/>
                  <a:pt x="20448" y="17309"/>
                </a:cubicBezTo>
                <a:cubicBezTo>
                  <a:pt x="20790" y="17328"/>
                  <a:pt x="21456" y="17157"/>
                  <a:pt x="22045" y="17081"/>
                </a:cubicBezTo>
                <a:cubicBezTo>
                  <a:pt x="22540" y="17005"/>
                  <a:pt x="23320" y="16606"/>
                  <a:pt x="24043" y="16701"/>
                </a:cubicBezTo>
                <a:cubicBezTo>
                  <a:pt x="23681" y="16796"/>
                  <a:pt x="23225" y="16967"/>
                  <a:pt x="22882" y="16929"/>
                </a:cubicBezTo>
                <a:cubicBezTo>
                  <a:pt x="23091" y="17328"/>
                  <a:pt x="23434" y="17043"/>
                  <a:pt x="23738" y="17043"/>
                </a:cubicBezTo>
                <a:cubicBezTo>
                  <a:pt x="23852" y="16929"/>
                  <a:pt x="23567" y="17005"/>
                  <a:pt x="23491" y="16986"/>
                </a:cubicBezTo>
                <a:cubicBezTo>
                  <a:pt x="23548" y="16796"/>
                  <a:pt x="23909" y="17024"/>
                  <a:pt x="23966" y="16834"/>
                </a:cubicBezTo>
                <a:cubicBezTo>
                  <a:pt x="24023" y="16853"/>
                  <a:pt x="23947" y="16910"/>
                  <a:pt x="23985" y="17005"/>
                </a:cubicBezTo>
                <a:cubicBezTo>
                  <a:pt x="24138" y="16910"/>
                  <a:pt x="24081" y="16758"/>
                  <a:pt x="24119" y="16568"/>
                </a:cubicBezTo>
                <a:cubicBezTo>
                  <a:pt x="24252" y="16587"/>
                  <a:pt x="24176" y="16720"/>
                  <a:pt x="24176" y="16872"/>
                </a:cubicBezTo>
                <a:cubicBezTo>
                  <a:pt x="24290" y="16682"/>
                  <a:pt x="24442" y="16891"/>
                  <a:pt x="24613" y="16834"/>
                </a:cubicBezTo>
                <a:cubicBezTo>
                  <a:pt x="24594" y="16739"/>
                  <a:pt x="24518" y="16796"/>
                  <a:pt x="24442" y="16777"/>
                </a:cubicBezTo>
                <a:cubicBezTo>
                  <a:pt x="24651" y="16568"/>
                  <a:pt x="24956" y="16663"/>
                  <a:pt x="25222" y="16720"/>
                </a:cubicBezTo>
                <a:cubicBezTo>
                  <a:pt x="25203" y="16663"/>
                  <a:pt x="25165" y="16663"/>
                  <a:pt x="25165" y="16606"/>
                </a:cubicBezTo>
                <a:cubicBezTo>
                  <a:pt x="25621" y="16530"/>
                  <a:pt x="25716" y="16796"/>
                  <a:pt x="26002" y="16415"/>
                </a:cubicBezTo>
                <a:cubicBezTo>
                  <a:pt x="26059" y="16415"/>
                  <a:pt x="26040" y="16510"/>
                  <a:pt x="26059" y="16587"/>
                </a:cubicBezTo>
                <a:cubicBezTo>
                  <a:pt x="26135" y="16358"/>
                  <a:pt x="26078" y="16625"/>
                  <a:pt x="26249" y="16587"/>
                </a:cubicBezTo>
                <a:cubicBezTo>
                  <a:pt x="26325" y="16434"/>
                  <a:pt x="26249" y="16510"/>
                  <a:pt x="26211" y="16396"/>
                </a:cubicBezTo>
                <a:cubicBezTo>
                  <a:pt x="26344" y="16472"/>
                  <a:pt x="26534" y="16568"/>
                  <a:pt x="26686" y="16415"/>
                </a:cubicBezTo>
                <a:cubicBezTo>
                  <a:pt x="25260" y="16986"/>
                  <a:pt x="23034" y="17176"/>
                  <a:pt x="21284" y="17709"/>
                </a:cubicBezTo>
                <a:cubicBezTo>
                  <a:pt x="21227" y="17861"/>
                  <a:pt x="21532" y="17557"/>
                  <a:pt x="21456" y="18013"/>
                </a:cubicBezTo>
                <a:cubicBezTo>
                  <a:pt x="21170" y="17861"/>
                  <a:pt x="21189" y="18184"/>
                  <a:pt x="20961" y="17747"/>
                </a:cubicBezTo>
                <a:cubicBezTo>
                  <a:pt x="20676" y="18051"/>
                  <a:pt x="20276" y="17918"/>
                  <a:pt x="20029" y="18241"/>
                </a:cubicBezTo>
                <a:cubicBezTo>
                  <a:pt x="19953" y="18203"/>
                  <a:pt x="19991" y="17918"/>
                  <a:pt x="19858" y="18013"/>
                </a:cubicBezTo>
                <a:cubicBezTo>
                  <a:pt x="19839" y="18146"/>
                  <a:pt x="19934" y="18089"/>
                  <a:pt x="19953" y="18184"/>
                </a:cubicBezTo>
                <a:cubicBezTo>
                  <a:pt x="19858" y="18203"/>
                  <a:pt x="19820" y="18146"/>
                  <a:pt x="19801" y="18013"/>
                </a:cubicBezTo>
                <a:cubicBezTo>
                  <a:pt x="19668" y="18051"/>
                  <a:pt x="19516" y="18279"/>
                  <a:pt x="19401" y="18070"/>
                </a:cubicBezTo>
                <a:cubicBezTo>
                  <a:pt x="19287" y="18146"/>
                  <a:pt x="19458" y="18184"/>
                  <a:pt x="19458" y="18241"/>
                </a:cubicBezTo>
                <a:cubicBezTo>
                  <a:pt x="19497" y="18394"/>
                  <a:pt x="19249" y="18089"/>
                  <a:pt x="19325" y="18394"/>
                </a:cubicBezTo>
                <a:cubicBezTo>
                  <a:pt x="19192" y="18298"/>
                  <a:pt x="19458" y="18051"/>
                  <a:pt x="19173" y="18165"/>
                </a:cubicBezTo>
                <a:cubicBezTo>
                  <a:pt x="19211" y="18260"/>
                  <a:pt x="19306" y="18184"/>
                  <a:pt x="19230" y="18336"/>
                </a:cubicBezTo>
                <a:cubicBezTo>
                  <a:pt x="18793" y="18603"/>
                  <a:pt x="18222" y="18850"/>
                  <a:pt x="17537" y="18812"/>
                </a:cubicBezTo>
                <a:cubicBezTo>
                  <a:pt x="17671" y="18698"/>
                  <a:pt x="17766" y="18774"/>
                  <a:pt x="17975" y="18698"/>
                </a:cubicBezTo>
                <a:cubicBezTo>
                  <a:pt x="17747" y="18241"/>
                  <a:pt x="17119" y="18698"/>
                  <a:pt x="17005" y="19021"/>
                </a:cubicBezTo>
                <a:cubicBezTo>
                  <a:pt x="16967" y="19040"/>
                  <a:pt x="17005" y="18679"/>
                  <a:pt x="17176" y="18755"/>
                </a:cubicBezTo>
                <a:cubicBezTo>
                  <a:pt x="16624" y="18831"/>
                  <a:pt x="15654" y="18945"/>
                  <a:pt x="15179" y="19307"/>
                </a:cubicBezTo>
                <a:cubicBezTo>
                  <a:pt x="15749" y="19116"/>
                  <a:pt x="16434" y="19002"/>
                  <a:pt x="16986" y="18831"/>
                </a:cubicBezTo>
                <a:cubicBezTo>
                  <a:pt x="16967" y="19059"/>
                  <a:pt x="16758" y="18831"/>
                  <a:pt x="16891" y="19040"/>
                </a:cubicBezTo>
                <a:cubicBezTo>
                  <a:pt x="16758" y="18945"/>
                  <a:pt x="16263" y="19078"/>
                  <a:pt x="16263" y="19249"/>
                </a:cubicBezTo>
                <a:cubicBezTo>
                  <a:pt x="15141" y="19268"/>
                  <a:pt x="13676" y="19858"/>
                  <a:pt x="12611" y="20391"/>
                </a:cubicBezTo>
                <a:cubicBezTo>
                  <a:pt x="12535" y="20086"/>
                  <a:pt x="12345" y="20486"/>
                  <a:pt x="12193" y="20524"/>
                </a:cubicBezTo>
                <a:cubicBezTo>
                  <a:pt x="14209" y="20086"/>
                  <a:pt x="16073" y="19383"/>
                  <a:pt x="17975" y="19059"/>
                </a:cubicBezTo>
                <a:cubicBezTo>
                  <a:pt x="17804" y="19345"/>
                  <a:pt x="17575" y="19230"/>
                  <a:pt x="17366" y="19345"/>
                </a:cubicBezTo>
                <a:cubicBezTo>
                  <a:pt x="17423" y="19573"/>
                  <a:pt x="17518" y="19268"/>
                  <a:pt x="17613" y="19440"/>
                </a:cubicBezTo>
                <a:cubicBezTo>
                  <a:pt x="17594" y="19573"/>
                  <a:pt x="17404" y="19497"/>
                  <a:pt x="17309" y="19535"/>
                </a:cubicBezTo>
                <a:cubicBezTo>
                  <a:pt x="17328" y="19230"/>
                  <a:pt x="17005" y="19478"/>
                  <a:pt x="16700" y="19440"/>
                </a:cubicBezTo>
                <a:cubicBezTo>
                  <a:pt x="16853" y="19668"/>
                  <a:pt x="17005" y="19440"/>
                  <a:pt x="17271" y="19478"/>
                </a:cubicBezTo>
                <a:cubicBezTo>
                  <a:pt x="17138" y="19649"/>
                  <a:pt x="16910" y="19706"/>
                  <a:pt x="16700" y="19763"/>
                </a:cubicBezTo>
                <a:cubicBezTo>
                  <a:pt x="17652" y="19706"/>
                  <a:pt x="18888" y="19192"/>
                  <a:pt x="19972" y="18926"/>
                </a:cubicBezTo>
                <a:cubicBezTo>
                  <a:pt x="20809" y="18736"/>
                  <a:pt x="21703" y="18831"/>
                  <a:pt x="22369" y="18413"/>
                </a:cubicBezTo>
                <a:cubicBezTo>
                  <a:pt x="22616" y="18660"/>
                  <a:pt x="23738" y="18184"/>
                  <a:pt x="24385" y="18032"/>
                </a:cubicBezTo>
                <a:cubicBezTo>
                  <a:pt x="25830" y="17709"/>
                  <a:pt x="27618" y="17538"/>
                  <a:pt x="28474" y="17309"/>
                </a:cubicBezTo>
                <a:cubicBezTo>
                  <a:pt x="28531" y="17328"/>
                  <a:pt x="28588" y="17423"/>
                  <a:pt x="28531" y="17442"/>
                </a:cubicBezTo>
                <a:cubicBezTo>
                  <a:pt x="29311" y="17404"/>
                  <a:pt x="30414" y="17328"/>
                  <a:pt x="31194" y="16891"/>
                </a:cubicBezTo>
                <a:cubicBezTo>
                  <a:pt x="30681" y="17119"/>
                  <a:pt x="30148" y="17043"/>
                  <a:pt x="29597" y="17252"/>
                </a:cubicBezTo>
                <a:cubicBezTo>
                  <a:pt x="31289" y="16625"/>
                  <a:pt x="33020" y="16568"/>
                  <a:pt x="34713" y="16320"/>
                </a:cubicBezTo>
                <a:cubicBezTo>
                  <a:pt x="34713" y="16206"/>
                  <a:pt x="34751" y="16149"/>
                  <a:pt x="34789" y="16130"/>
                </a:cubicBezTo>
                <a:cubicBezTo>
                  <a:pt x="34219" y="16054"/>
                  <a:pt x="33705" y="16320"/>
                  <a:pt x="33077" y="16282"/>
                </a:cubicBezTo>
                <a:cubicBezTo>
                  <a:pt x="33039" y="16396"/>
                  <a:pt x="32963" y="16320"/>
                  <a:pt x="33039" y="16472"/>
                </a:cubicBezTo>
                <a:cubicBezTo>
                  <a:pt x="32906" y="16549"/>
                  <a:pt x="33001" y="16263"/>
                  <a:pt x="32868" y="16339"/>
                </a:cubicBezTo>
                <a:cubicBezTo>
                  <a:pt x="32887" y="16396"/>
                  <a:pt x="32906" y="16396"/>
                  <a:pt x="32906" y="16472"/>
                </a:cubicBezTo>
                <a:cubicBezTo>
                  <a:pt x="32735" y="16472"/>
                  <a:pt x="32507" y="16320"/>
                  <a:pt x="32393" y="16415"/>
                </a:cubicBezTo>
                <a:cubicBezTo>
                  <a:pt x="32393" y="16472"/>
                  <a:pt x="32450" y="16453"/>
                  <a:pt x="32469" y="16472"/>
                </a:cubicBezTo>
                <a:cubicBezTo>
                  <a:pt x="32260" y="16568"/>
                  <a:pt x="31708" y="16320"/>
                  <a:pt x="31442" y="16625"/>
                </a:cubicBezTo>
                <a:cubicBezTo>
                  <a:pt x="31461" y="16434"/>
                  <a:pt x="31289" y="16625"/>
                  <a:pt x="31080" y="16587"/>
                </a:cubicBezTo>
                <a:cubicBezTo>
                  <a:pt x="33914" y="16035"/>
                  <a:pt x="36425" y="15674"/>
                  <a:pt x="39145" y="15540"/>
                </a:cubicBezTo>
                <a:cubicBezTo>
                  <a:pt x="39126" y="15693"/>
                  <a:pt x="38898" y="15521"/>
                  <a:pt x="39012" y="15731"/>
                </a:cubicBezTo>
                <a:cubicBezTo>
                  <a:pt x="38251" y="15597"/>
                  <a:pt x="37585" y="15750"/>
                  <a:pt x="37015" y="15940"/>
                </a:cubicBezTo>
                <a:cubicBezTo>
                  <a:pt x="37072" y="15845"/>
                  <a:pt x="36805" y="15712"/>
                  <a:pt x="36882" y="15940"/>
                </a:cubicBezTo>
                <a:cubicBezTo>
                  <a:pt x="36178" y="15788"/>
                  <a:pt x="35113" y="16054"/>
                  <a:pt x="34922" y="16130"/>
                </a:cubicBezTo>
                <a:cubicBezTo>
                  <a:pt x="34865" y="15902"/>
                  <a:pt x="34865" y="16282"/>
                  <a:pt x="34770" y="16187"/>
                </a:cubicBezTo>
                <a:cubicBezTo>
                  <a:pt x="35531" y="16225"/>
                  <a:pt x="36482" y="16092"/>
                  <a:pt x="37129" y="15940"/>
                </a:cubicBezTo>
                <a:cubicBezTo>
                  <a:pt x="37167" y="15940"/>
                  <a:pt x="37205" y="16073"/>
                  <a:pt x="37205" y="16073"/>
                </a:cubicBezTo>
                <a:cubicBezTo>
                  <a:pt x="37433" y="16016"/>
                  <a:pt x="37718" y="15940"/>
                  <a:pt x="37890" y="15769"/>
                </a:cubicBezTo>
                <a:cubicBezTo>
                  <a:pt x="39107" y="16187"/>
                  <a:pt x="40667" y="15521"/>
                  <a:pt x="41941" y="15636"/>
                </a:cubicBezTo>
                <a:cubicBezTo>
                  <a:pt x="42017" y="15388"/>
                  <a:pt x="41789" y="15521"/>
                  <a:pt x="41770" y="15388"/>
                </a:cubicBezTo>
                <a:cubicBezTo>
                  <a:pt x="42303" y="15236"/>
                  <a:pt x="42987" y="15331"/>
                  <a:pt x="43520" y="15350"/>
                </a:cubicBezTo>
                <a:cubicBezTo>
                  <a:pt x="42968" y="15540"/>
                  <a:pt x="42379" y="15236"/>
                  <a:pt x="41979" y="15636"/>
                </a:cubicBezTo>
                <a:cubicBezTo>
                  <a:pt x="43025" y="15693"/>
                  <a:pt x="44794" y="15388"/>
                  <a:pt x="45631" y="15807"/>
                </a:cubicBezTo>
                <a:cubicBezTo>
                  <a:pt x="46639" y="15788"/>
                  <a:pt x="47914" y="16035"/>
                  <a:pt x="48713" y="15864"/>
                </a:cubicBezTo>
                <a:cubicBezTo>
                  <a:pt x="48770" y="15921"/>
                  <a:pt x="48713" y="16054"/>
                  <a:pt x="48808" y="15940"/>
                </a:cubicBezTo>
                <a:cubicBezTo>
                  <a:pt x="48903" y="15978"/>
                  <a:pt x="48751" y="16035"/>
                  <a:pt x="48827" y="16130"/>
                </a:cubicBezTo>
                <a:lnTo>
                  <a:pt x="49150" y="16168"/>
                </a:lnTo>
                <a:cubicBezTo>
                  <a:pt x="49207" y="15959"/>
                  <a:pt x="49036" y="16054"/>
                  <a:pt x="48960" y="16016"/>
                </a:cubicBezTo>
                <a:cubicBezTo>
                  <a:pt x="51889" y="16225"/>
                  <a:pt x="54609" y="16434"/>
                  <a:pt x="57614" y="16739"/>
                </a:cubicBezTo>
                <a:cubicBezTo>
                  <a:pt x="57690" y="16739"/>
                  <a:pt x="57576" y="16967"/>
                  <a:pt x="57595" y="17062"/>
                </a:cubicBezTo>
                <a:cubicBezTo>
                  <a:pt x="56930" y="16701"/>
                  <a:pt x="56150" y="17005"/>
                  <a:pt x="55541" y="16739"/>
                </a:cubicBezTo>
                <a:cubicBezTo>
                  <a:pt x="55560" y="16796"/>
                  <a:pt x="55560" y="16853"/>
                  <a:pt x="55541" y="16929"/>
                </a:cubicBezTo>
                <a:cubicBezTo>
                  <a:pt x="54856" y="16606"/>
                  <a:pt x="54362" y="16967"/>
                  <a:pt x="53734" y="16549"/>
                </a:cubicBezTo>
                <a:cubicBezTo>
                  <a:pt x="53639" y="16891"/>
                  <a:pt x="53392" y="16434"/>
                  <a:pt x="53106" y="16549"/>
                </a:cubicBezTo>
                <a:cubicBezTo>
                  <a:pt x="53106" y="16625"/>
                  <a:pt x="53201" y="16606"/>
                  <a:pt x="53259" y="16625"/>
                </a:cubicBezTo>
                <a:cubicBezTo>
                  <a:pt x="53087" y="16796"/>
                  <a:pt x="53030" y="16491"/>
                  <a:pt x="52802" y="16510"/>
                </a:cubicBezTo>
                <a:cubicBezTo>
                  <a:pt x="52802" y="16549"/>
                  <a:pt x="52821" y="16568"/>
                  <a:pt x="52821" y="16625"/>
                </a:cubicBezTo>
                <a:cubicBezTo>
                  <a:pt x="52631" y="16530"/>
                  <a:pt x="51908" y="16092"/>
                  <a:pt x="51946" y="16530"/>
                </a:cubicBezTo>
                <a:cubicBezTo>
                  <a:pt x="51870" y="16396"/>
                  <a:pt x="51775" y="16206"/>
                  <a:pt x="51547" y="16282"/>
                </a:cubicBezTo>
                <a:cubicBezTo>
                  <a:pt x="51547" y="16434"/>
                  <a:pt x="51794" y="16301"/>
                  <a:pt x="51813" y="16453"/>
                </a:cubicBezTo>
                <a:cubicBezTo>
                  <a:pt x="50805" y="16453"/>
                  <a:pt x="49949" y="16377"/>
                  <a:pt x="48770" y="16320"/>
                </a:cubicBezTo>
                <a:cubicBezTo>
                  <a:pt x="48751" y="16453"/>
                  <a:pt x="48732" y="16510"/>
                  <a:pt x="48655" y="16491"/>
                </a:cubicBezTo>
                <a:cubicBezTo>
                  <a:pt x="48503" y="16491"/>
                  <a:pt x="48674" y="16396"/>
                  <a:pt x="48598" y="16301"/>
                </a:cubicBezTo>
                <a:cubicBezTo>
                  <a:pt x="48104" y="16358"/>
                  <a:pt x="47457" y="16187"/>
                  <a:pt x="46772" y="16263"/>
                </a:cubicBezTo>
                <a:cubicBezTo>
                  <a:pt x="46944" y="16244"/>
                  <a:pt x="46677" y="16510"/>
                  <a:pt x="46620" y="16263"/>
                </a:cubicBezTo>
                <a:lnTo>
                  <a:pt x="46601" y="16377"/>
                </a:lnTo>
                <a:lnTo>
                  <a:pt x="46601" y="16510"/>
                </a:lnTo>
                <a:cubicBezTo>
                  <a:pt x="48427" y="16491"/>
                  <a:pt x="50234" y="16777"/>
                  <a:pt x="52174" y="16948"/>
                </a:cubicBezTo>
                <a:cubicBezTo>
                  <a:pt x="54970" y="17176"/>
                  <a:pt x="58033" y="17385"/>
                  <a:pt x="61000" y="17652"/>
                </a:cubicBezTo>
                <a:cubicBezTo>
                  <a:pt x="62255" y="17747"/>
                  <a:pt x="63492" y="17861"/>
                  <a:pt x="64766" y="17766"/>
                </a:cubicBezTo>
                <a:cubicBezTo>
                  <a:pt x="64823" y="17766"/>
                  <a:pt x="64880" y="17804"/>
                  <a:pt x="64956" y="17804"/>
                </a:cubicBezTo>
                <a:cubicBezTo>
                  <a:pt x="65432" y="17823"/>
                  <a:pt x="65983" y="17614"/>
                  <a:pt x="66402" y="17804"/>
                </a:cubicBezTo>
                <a:cubicBezTo>
                  <a:pt x="66421" y="17747"/>
                  <a:pt x="66364" y="17747"/>
                  <a:pt x="66345" y="17728"/>
                </a:cubicBezTo>
                <a:cubicBezTo>
                  <a:pt x="66954" y="17576"/>
                  <a:pt x="67600" y="17500"/>
                  <a:pt x="68209" y="17328"/>
                </a:cubicBezTo>
                <a:cubicBezTo>
                  <a:pt x="68228" y="17195"/>
                  <a:pt x="68266" y="17176"/>
                  <a:pt x="68304" y="17100"/>
                </a:cubicBezTo>
                <a:cubicBezTo>
                  <a:pt x="68380" y="17214"/>
                  <a:pt x="68494" y="17195"/>
                  <a:pt x="68627" y="17043"/>
                </a:cubicBezTo>
                <a:cubicBezTo>
                  <a:pt x="68627" y="16929"/>
                  <a:pt x="68627" y="16815"/>
                  <a:pt x="68513" y="16815"/>
                </a:cubicBezTo>
                <a:cubicBezTo>
                  <a:pt x="68608" y="16530"/>
                  <a:pt x="68932" y="16187"/>
                  <a:pt x="68760" y="16092"/>
                </a:cubicBezTo>
                <a:cubicBezTo>
                  <a:pt x="68951" y="16016"/>
                  <a:pt x="69141" y="15902"/>
                  <a:pt x="69331" y="15845"/>
                </a:cubicBezTo>
                <a:cubicBezTo>
                  <a:pt x="69312" y="15521"/>
                  <a:pt x="68780" y="15902"/>
                  <a:pt x="68665" y="15731"/>
                </a:cubicBezTo>
                <a:cubicBezTo>
                  <a:pt x="69008" y="15636"/>
                  <a:pt x="69312" y="15464"/>
                  <a:pt x="69616" y="15179"/>
                </a:cubicBezTo>
                <a:cubicBezTo>
                  <a:pt x="69693" y="14894"/>
                  <a:pt x="69540" y="15236"/>
                  <a:pt x="69464" y="15141"/>
                </a:cubicBezTo>
                <a:cubicBezTo>
                  <a:pt x="69731" y="14989"/>
                  <a:pt x="69997" y="14684"/>
                  <a:pt x="70130" y="14456"/>
                </a:cubicBezTo>
                <a:cubicBezTo>
                  <a:pt x="70263" y="14418"/>
                  <a:pt x="70054" y="14361"/>
                  <a:pt x="70035" y="14437"/>
                </a:cubicBezTo>
                <a:cubicBezTo>
                  <a:pt x="69940" y="14437"/>
                  <a:pt x="70130" y="14152"/>
                  <a:pt x="69978" y="14209"/>
                </a:cubicBezTo>
                <a:cubicBezTo>
                  <a:pt x="70168" y="13962"/>
                  <a:pt x="70358" y="13791"/>
                  <a:pt x="70510" y="13353"/>
                </a:cubicBezTo>
                <a:cubicBezTo>
                  <a:pt x="70282" y="13353"/>
                  <a:pt x="70054" y="13448"/>
                  <a:pt x="69807" y="13372"/>
                </a:cubicBezTo>
                <a:cubicBezTo>
                  <a:pt x="70035" y="13201"/>
                  <a:pt x="70358" y="13429"/>
                  <a:pt x="70548" y="13106"/>
                </a:cubicBezTo>
                <a:cubicBezTo>
                  <a:pt x="70377" y="12992"/>
                  <a:pt x="70206" y="13277"/>
                  <a:pt x="70149" y="12992"/>
                </a:cubicBezTo>
                <a:cubicBezTo>
                  <a:pt x="70434" y="12763"/>
                  <a:pt x="70567" y="12839"/>
                  <a:pt x="70777" y="12497"/>
                </a:cubicBezTo>
                <a:cubicBezTo>
                  <a:pt x="70548" y="12421"/>
                  <a:pt x="70339" y="12554"/>
                  <a:pt x="70092" y="12516"/>
                </a:cubicBezTo>
                <a:cubicBezTo>
                  <a:pt x="70282" y="12288"/>
                  <a:pt x="70567" y="12421"/>
                  <a:pt x="70777" y="12364"/>
                </a:cubicBezTo>
                <a:cubicBezTo>
                  <a:pt x="70644" y="11869"/>
                  <a:pt x="70054" y="12326"/>
                  <a:pt x="69635" y="12250"/>
                </a:cubicBezTo>
                <a:cubicBezTo>
                  <a:pt x="69693" y="12174"/>
                  <a:pt x="69769" y="12155"/>
                  <a:pt x="69864" y="12174"/>
                </a:cubicBezTo>
                <a:lnTo>
                  <a:pt x="69959" y="11869"/>
                </a:lnTo>
                <a:cubicBezTo>
                  <a:pt x="70073" y="11850"/>
                  <a:pt x="70073" y="11850"/>
                  <a:pt x="70244" y="11888"/>
                </a:cubicBezTo>
                <a:cubicBezTo>
                  <a:pt x="70225" y="12079"/>
                  <a:pt x="70130" y="11965"/>
                  <a:pt x="70054" y="11965"/>
                </a:cubicBezTo>
                <a:cubicBezTo>
                  <a:pt x="70111" y="12288"/>
                  <a:pt x="70339" y="11945"/>
                  <a:pt x="70358" y="11774"/>
                </a:cubicBezTo>
                <a:cubicBezTo>
                  <a:pt x="70567" y="11793"/>
                  <a:pt x="70739" y="11888"/>
                  <a:pt x="71005" y="11755"/>
                </a:cubicBezTo>
                <a:cubicBezTo>
                  <a:pt x="70986" y="11603"/>
                  <a:pt x="70986" y="11546"/>
                  <a:pt x="71119" y="11527"/>
                </a:cubicBezTo>
                <a:cubicBezTo>
                  <a:pt x="71138" y="11432"/>
                  <a:pt x="71062" y="11451"/>
                  <a:pt x="71005" y="11413"/>
                </a:cubicBezTo>
                <a:cubicBezTo>
                  <a:pt x="71100" y="11318"/>
                  <a:pt x="71195" y="11280"/>
                  <a:pt x="71271" y="11090"/>
                </a:cubicBezTo>
                <a:cubicBezTo>
                  <a:pt x="71043" y="11071"/>
                  <a:pt x="70815" y="11166"/>
                  <a:pt x="70586" y="11166"/>
                </a:cubicBezTo>
                <a:cubicBezTo>
                  <a:pt x="70567" y="11109"/>
                  <a:pt x="70567" y="11052"/>
                  <a:pt x="70567" y="10956"/>
                </a:cubicBezTo>
                <a:cubicBezTo>
                  <a:pt x="70758" y="10671"/>
                  <a:pt x="71119" y="11013"/>
                  <a:pt x="71290" y="10633"/>
                </a:cubicBezTo>
                <a:cubicBezTo>
                  <a:pt x="71119" y="10519"/>
                  <a:pt x="71043" y="10747"/>
                  <a:pt x="70872" y="10652"/>
                </a:cubicBezTo>
                <a:cubicBezTo>
                  <a:pt x="71043" y="10576"/>
                  <a:pt x="71347" y="10348"/>
                  <a:pt x="71404" y="10386"/>
                </a:cubicBezTo>
                <a:cubicBezTo>
                  <a:pt x="71557" y="10215"/>
                  <a:pt x="71404" y="10100"/>
                  <a:pt x="71614" y="9910"/>
                </a:cubicBezTo>
                <a:cubicBezTo>
                  <a:pt x="71538" y="9910"/>
                  <a:pt x="71557" y="9853"/>
                  <a:pt x="71576" y="9777"/>
                </a:cubicBezTo>
                <a:cubicBezTo>
                  <a:pt x="71442" y="9682"/>
                  <a:pt x="71385" y="9815"/>
                  <a:pt x="71271" y="9758"/>
                </a:cubicBezTo>
                <a:cubicBezTo>
                  <a:pt x="71385" y="9587"/>
                  <a:pt x="71385" y="9720"/>
                  <a:pt x="71557" y="9701"/>
                </a:cubicBezTo>
                <a:cubicBezTo>
                  <a:pt x="71404" y="9606"/>
                  <a:pt x="71385" y="9416"/>
                  <a:pt x="71233" y="9340"/>
                </a:cubicBezTo>
                <a:cubicBezTo>
                  <a:pt x="71233" y="9739"/>
                  <a:pt x="70834" y="9587"/>
                  <a:pt x="70625" y="9644"/>
                </a:cubicBezTo>
                <a:cubicBezTo>
                  <a:pt x="70606" y="9739"/>
                  <a:pt x="70701" y="9720"/>
                  <a:pt x="70758" y="9758"/>
                </a:cubicBezTo>
                <a:cubicBezTo>
                  <a:pt x="70529" y="9948"/>
                  <a:pt x="70606" y="9644"/>
                  <a:pt x="70320" y="9644"/>
                </a:cubicBezTo>
                <a:cubicBezTo>
                  <a:pt x="70434" y="9530"/>
                  <a:pt x="70529" y="9568"/>
                  <a:pt x="70625" y="9644"/>
                </a:cubicBezTo>
                <a:cubicBezTo>
                  <a:pt x="70701" y="9302"/>
                  <a:pt x="70948" y="9492"/>
                  <a:pt x="71005" y="9092"/>
                </a:cubicBezTo>
                <a:cubicBezTo>
                  <a:pt x="71233" y="9092"/>
                  <a:pt x="71423" y="9054"/>
                  <a:pt x="71614" y="8978"/>
                </a:cubicBezTo>
                <a:cubicBezTo>
                  <a:pt x="71461" y="8693"/>
                  <a:pt x="71062" y="9168"/>
                  <a:pt x="70929" y="8921"/>
                </a:cubicBezTo>
                <a:cubicBezTo>
                  <a:pt x="71252" y="8636"/>
                  <a:pt x="71519" y="8902"/>
                  <a:pt x="71823" y="8712"/>
                </a:cubicBezTo>
                <a:cubicBezTo>
                  <a:pt x="71880" y="8560"/>
                  <a:pt x="71728" y="8598"/>
                  <a:pt x="71766" y="8484"/>
                </a:cubicBezTo>
                <a:cubicBezTo>
                  <a:pt x="72470" y="8046"/>
                  <a:pt x="71652" y="7666"/>
                  <a:pt x="71157" y="7856"/>
                </a:cubicBezTo>
                <a:cubicBezTo>
                  <a:pt x="71024" y="7837"/>
                  <a:pt x="71176" y="7571"/>
                  <a:pt x="70967" y="7609"/>
                </a:cubicBezTo>
                <a:cubicBezTo>
                  <a:pt x="71404" y="7419"/>
                  <a:pt x="71709" y="7609"/>
                  <a:pt x="72089" y="7304"/>
                </a:cubicBezTo>
                <a:cubicBezTo>
                  <a:pt x="71937" y="7228"/>
                  <a:pt x="71956" y="7190"/>
                  <a:pt x="71823" y="7304"/>
                </a:cubicBezTo>
                <a:cubicBezTo>
                  <a:pt x="71804" y="7228"/>
                  <a:pt x="71842" y="7133"/>
                  <a:pt x="71766" y="7019"/>
                </a:cubicBezTo>
                <a:cubicBezTo>
                  <a:pt x="71804" y="6943"/>
                  <a:pt x="71861" y="6981"/>
                  <a:pt x="71918" y="6981"/>
                </a:cubicBezTo>
                <a:cubicBezTo>
                  <a:pt x="71880" y="6829"/>
                  <a:pt x="71804" y="6715"/>
                  <a:pt x="71595" y="6715"/>
                </a:cubicBezTo>
                <a:cubicBezTo>
                  <a:pt x="71614" y="6448"/>
                  <a:pt x="71785" y="6734"/>
                  <a:pt x="71804" y="6487"/>
                </a:cubicBezTo>
                <a:cubicBezTo>
                  <a:pt x="71728" y="6525"/>
                  <a:pt x="71652" y="6544"/>
                  <a:pt x="71576" y="6506"/>
                </a:cubicBezTo>
                <a:cubicBezTo>
                  <a:pt x="71652" y="6334"/>
                  <a:pt x="71804" y="6429"/>
                  <a:pt x="71918" y="6391"/>
                </a:cubicBezTo>
                <a:cubicBezTo>
                  <a:pt x="71728" y="6182"/>
                  <a:pt x="71937" y="6296"/>
                  <a:pt x="72051" y="6087"/>
                </a:cubicBezTo>
                <a:cubicBezTo>
                  <a:pt x="71709" y="6125"/>
                  <a:pt x="71404" y="6277"/>
                  <a:pt x="71005" y="6163"/>
                </a:cubicBezTo>
                <a:cubicBezTo>
                  <a:pt x="71328" y="6106"/>
                  <a:pt x="71671" y="5821"/>
                  <a:pt x="72127" y="5840"/>
                </a:cubicBezTo>
                <a:cubicBezTo>
                  <a:pt x="72203" y="5688"/>
                  <a:pt x="72089" y="5669"/>
                  <a:pt x="72013" y="5612"/>
                </a:cubicBezTo>
                <a:cubicBezTo>
                  <a:pt x="72108" y="5535"/>
                  <a:pt x="72203" y="5535"/>
                  <a:pt x="72317" y="5555"/>
                </a:cubicBezTo>
                <a:cubicBezTo>
                  <a:pt x="72374" y="5364"/>
                  <a:pt x="72241" y="5345"/>
                  <a:pt x="72108" y="5307"/>
                </a:cubicBezTo>
                <a:cubicBezTo>
                  <a:pt x="72203" y="5269"/>
                  <a:pt x="72279" y="5174"/>
                  <a:pt x="72393" y="5174"/>
                </a:cubicBezTo>
                <a:cubicBezTo>
                  <a:pt x="72374" y="4927"/>
                  <a:pt x="72222" y="4756"/>
                  <a:pt x="71918" y="4737"/>
                </a:cubicBezTo>
                <a:cubicBezTo>
                  <a:pt x="72013" y="4489"/>
                  <a:pt x="72298" y="4832"/>
                  <a:pt x="72336" y="4432"/>
                </a:cubicBezTo>
                <a:cubicBezTo>
                  <a:pt x="72051" y="4242"/>
                  <a:pt x="71595" y="4489"/>
                  <a:pt x="71233" y="4432"/>
                </a:cubicBezTo>
                <a:cubicBezTo>
                  <a:pt x="71214" y="4623"/>
                  <a:pt x="71461" y="4489"/>
                  <a:pt x="71233" y="4623"/>
                </a:cubicBezTo>
                <a:cubicBezTo>
                  <a:pt x="71233" y="4851"/>
                  <a:pt x="71366" y="4489"/>
                  <a:pt x="71423" y="4546"/>
                </a:cubicBezTo>
                <a:cubicBezTo>
                  <a:pt x="71404" y="4794"/>
                  <a:pt x="71271" y="4756"/>
                  <a:pt x="71176" y="4813"/>
                </a:cubicBezTo>
                <a:cubicBezTo>
                  <a:pt x="71138" y="4661"/>
                  <a:pt x="71062" y="4661"/>
                  <a:pt x="71176" y="4470"/>
                </a:cubicBezTo>
                <a:cubicBezTo>
                  <a:pt x="71062" y="4584"/>
                  <a:pt x="71062" y="4413"/>
                  <a:pt x="70986" y="4375"/>
                </a:cubicBezTo>
                <a:cubicBezTo>
                  <a:pt x="71385" y="4299"/>
                  <a:pt x="71956" y="4185"/>
                  <a:pt x="72298" y="4299"/>
                </a:cubicBezTo>
                <a:cubicBezTo>
                  <a:pt x="72374" y="4223"/>
                  <a:pt x="72546" y="3919"/>
                  <a:pt x="72298" y="3824"/>
                </a:cubicBezTo>
                <a:cubicBezTo>
                  <a:pt x="72393" y="3652"/>
                  <a:pt x="72374" y="3671"/>
                  <a:pt x="72336" y="3500"/>
                </a:cubicBezTo>
                <a:cubicBezTo>
                  <a:pt x="72374" y="3443"/>
                  <a:pt x="72432" y="3481"/>
                  <a:pt x="72489" y="3481"/>
                </a:cubicBezTo>
                <a:cubicBezTo>
                  <a:pt x="72546" y="3348"/>
                  <a:pt x="72355" y="3405"/>
                  <a:pt x="72298" y="3367"/>
                </a:cubicBezTo>
                <a:cubicBezTo>
                  <a:pt x="72298" y="3158"/>
                  <a:pt x="72432" y="3272"/>
                  <a:pt x="72508" y="3291"/>
                </a:cubicBezTo>
                <a:cubicBezTo>
                  <a:pt x="72603" y="3120"/>
                  <a:pt x="72489" y="3101"/>
                  <a:pt x="72565" y="2968"/>
                </a:cubicBezTo>
                <a:cubicBezTo>
                  <a:pt x="72279" y="2987"/>
                  <a:pt x="72241" y="2568"/>
                  <a:pt x="71956" y="2758"/>
                </a:cubicBezTo>
                <a:cubicBezTo>
                  <a:pt x="71861" y="2720"/>
                  <a:pt x="72032" y="2587"/>
                  <a:pt x="72089" y="2644"/>
                </a:cubicBezTo>
                <a:cubicBezTo>
                  <a:pt x="72013" y="2397"/>
                  <a:pt x="71842" y="2758"/>
                  <a:pt x="71671" y="2625"/>
                </a:cubicBezTo>
                <a:cubicBezTo>
                  <a:pt x="71709" y="2892"/>
                  <a:pt x="71557" y="2758"/>
                  <a:pt x="71480" y="2968"/>
                </a:cubicBezTo>
                <a:cubicBezTo>
                  <a:pt x="71461" y="2758"/>
                  <a:pt x="71614" y="2625"/>
                  <a:pt x="71614" y="2340"/>
                </a:cubicBezTo>
                <a:cubicBezTo>
                  <a:pt x="71880" y="2131"/>
                  <a:pt x="72032" y="2321"/>
                  <a:pt x="72355" y="2245"/>
                </a:cubicBezTo>
                <a:cubicBezTo>
                  <a:pt x="72374" y="1903"/>
                  <a:pt x="72565" y="2017"/>
                  <a:pt x="72641" y="1788"/>
                </a:cubicBezTo>
                <a:cubicBezTo>
                  <a:pt x="72508" y="1845"/>
                  <a:pt x="72355" y="1788"/>
                  <a:pt x="72260" y="1903"/>
                </a:cubicBezTo>
                <a:cubicBezTo>
                  <a:pt x="72279" y="1446"/>
                  <a:pt x="72451" y="1598"/>
                  <a:pt x="72641" y="1256"/>
                </a:cubicBezTo>
                <a:cubicBezTo>
                  <a:pt x="72336" y="1085"/>
                  <a:pt x="72222" y="1484"/>
                  <a:pt x="71918" y="1351"/>
                </a:cubicBezTo>
                <a:cubicBezTo>
                  <a:pt x="72013" y="1275"/>
                  <a:pt x="72108" y="1161"/>
                  <a:pt x="72279" y="1237"/>
                </a:cubicBezTo>
                <a:cubicBezTo>
                  <a:pt x="72108" y="1123"/>
                  <a:pt x="72203" y="1028"/>
                  <a:pt x="72146" y="875"/>
                </a:cubicBezTo>
                <a:cubicBezTo>
                  <a:pt x="72165" y="799"/>
                  <a:pt x="72241" y="837"/>
                  <a:pt x="72298" y="837"/>
                </a:cubicBezTo>
                <a:cubicBezTo>
                  <a:pt x="72279" y="742"/>
                  <a:pt x="72222" y="685"/>
                  <a:pt x="72241" y="571"/>
                </a:cubicBezTo>
                <a:cubicBezTo>
                  <a:pt x="72127" y="514"/>
                  <a:pt x="72127" y="799"/>
                  <a:pt x="72013" y="704"/>
                </a:cubicBezTo>
                <a:cubicBezTo>
                  <a:pt x="71861" y="685"/>
                  <a:pt x="71937" y="476"/>
                  <a:pt x="71861" y="400"/>
                </a:cubicBezTo>
                <a:cubicBezTo>
                  <a:pt x="71328" y="362"/>
                  <a:pt x="70891" y="761"/>
                  <a:pt x="70663" y="533"/>
                </a:cubicBezTo>
                <a:cubicBezTo>
                  <a:pt x="70567" y="438"/>
                  <a:pt x="70606" y="77"/>
                  <a:pt x="70415" y="77"/>
                </a:cubicBezTo>
                <a:cubicBezTo>
                  <a:pt x="70377" y="153"/>
                  <a:pt x="70320" y="381"/>
                  <a:pt x="70149" y="343"/>
                </a:cubicBezTo>
                <a:cubicBezTo>
                  <a:pt x="70187" y="476"/>
                  <a:pt x="70358" y="343"/>
                  <a:pt x="70472" y="495"/>
                </a:cubicBezTo>
                <a:cubicBezTo>
                  <a:pt x="69521" y="971"/>
                  <a:pt x="67905" y="742"/>
                  <a:pt x="66820" y="837"/>
                </a:cubicBezTo>
                <a:cubicBezTo>
                  <a:pt x="66782" y="971"/>
                  <a:pt x="66934" y="932"/>
                  <a:pt x="66915" y="1047"/>
                </a:cubicBezTo>
                <a:cubicBezTo>
                  <a:pt x="66839" y="951"/>
                  <a:pt x="66478" y="647"/>
                  <a:pt x="66383" y="1009"/>
                </a:cubicBezTo>
                <a:cubicBezTo>
                  <a:pt x="66136" y="666"/>
                  <a:pt x="65717" y="685"/>
                  <a:pt x="65356" y="818"/>
                </a:cubicBezTo>
                <a:cubicBezTo>
                  <a:pt x="65337" y="875"/>
                  <a:pt x="65641" y="875"/>
                  <a:pt x="65717" y="818"/>
                </a:cubicBezTo>
                <a:cubicBezTo>
                  <a:pt x="65432" y="1161"/>
                  <a:pt x="64652" y="723"/>
                  <a:pt x="64367" y="971"/>
                </a:cubicBezTo>
                <a:cubicBezTo>
                  <a:pt x="64310" y="704"/>
                  <a:pt x="63777" y="1066"/>
                  <a:pt x="63549" y="685"/>
                </a:cubicBezTo>
                <a:cubicBezTo>
                  <a:pt x="63492" y="704"/>
                  <a:pt x="63435" y="761"/>
                  <a:pt x="63416" y="856"/>
                </a:cubicBezTo>
                <a:cubicBezTo>
                  <a:pt x="63263" y="552"/>
                  <a:pt x="62921" y="856"/>
                  <a:pt x="62674" y="799"/>
                </a:cubicBezTo>
                <a:cubicBezTo>
                  <a:pt x="61932" y="628"/>
                  <a:pt x="60753" y="571"/>
                  <a:pt x="59878" y="552"/>
                </a:cubicBezTo>
                <a:cubicBezTo>
                  <a:pt x="59041" y="533"/>
                  <a:pt x="58128" y="476"/>
                  <a:pt x="57310" y="457"/>
                </a:cubicBezTo>
                <a:cubicBezTo>
                  <a:pt x="57348" y="324"/>
                  <a:pt x="57443" y="343"/>
                  <a:pt x="57557" y="362"/>
                </a:cubicBezTo>
                <a:cubicBezTo>
                  <a:pt x="57519" y="229"/>
                  <a:pt x="57196" y="248"/>
                  <a:pt x="57120" y="305"/>
                </a:cubicBezTo>
                <a:cubicBezTo>
                  <a:pt x="57120" y="457"/>
                  <a:pt x="57196" y="248"/>
                  <a:pt x="57234" y="381"/>
                </a:cubicBezTo>
                <a:cubicBezTo>
                  <a:pt x="57044" y="590"/>
                  <a:pt x="56930" y="77"/>
                  <a:pt x="56758" y="381"/>
                </a:cubicBezTo>
                <a:cubicBezTo>
                  <a:pt x="56625" y="362"/>
                  <a:pt x="56891" y="229"/>
                  <a:pt x="56682" y="248"/>
                </a:cubicBezTo>
                <a:cubicBezTo>
                  <a:pt x="56644" y="381"/>
                  <a:pt x="56568" y="134"/>
                  <a:pt x="56625" y="362"/>
                </a:cubicBezTo>
                <a:cubicBezTo>
                  <a:pt x="56416" y="286"/>
                  <a:pt x="56378" y="153"/>
                  <a:pt x="56188" y="381"/>
                </a:cubicBezTo>
                <a:cubicBezTo>
                  <a:pt x="55807" y="77"/>
                  <a:pt x="55617" y="343"/>
                  <a:pt x="55008" y="172"/>
                </a:cubicBezTo>
                <a:cubicBezTo>
                  <a:pt x="55027" y="533"/>
                  <a:pt x="54723" y="58"/>
                  <a:pt x="54609" y="457"/>
                </a:cubicBezTo>
                <a:cubicBezTo>
                  <a:pt x="54571" y="438"/>
                  <a:pt x="54609" y="324"/>
                  <a:pt x="54552" y="324"/>
                </a:cubicBezTo>
                <a:cubicBezTo>
                  <a:pt x="54590" y="172"/>
                  <a:pt x="54609" y="400"/>
                  <a:pt x="54685" y="267"/>
                </a:cubicBezTo>
                <a:cubicBezTo>
                  <a:pt x="54685" y="153"/>
                  <a:pt x="54286" y="115"/>
                  <a:pt x="54419" y="305"/>
                </a:cubicBezTo>
                <a:cubicBezTo>
                  <a:pt x="54248" y="38"/>
                  <a:pt x="54114" y="381"/>
                  <a:pt x="53905" y="191"/>
                </a:cubicBezTo>
                <a:cubicBezTo>
                  <a:pt x="53905" y="229"/>
                  <a:pt x="53943" y="248"/>
                  <a:pt x="53924" y="305"/>
                </a:cubicBezTo>
                <a:cubicBezTo>
                  <a:pt x="53848" y="172"/>
                  <a:pt x="53696" y="381"/>
                  <a:pt x="53734" y="172"/>
                </a:cubicBezTo>
                <a:cubicBezTo>
                  <a:pt x="53182" y="381"/>
                  <a:pt x="52555" y="172"/>
                  <a:pt x="52174" y="191"/>
                </a:cubicBezTo>
                <a:cubicBezTo>
                  <a:pt x="52193" y="58"/>
                  <a:pt x="52060" y="210"/>
                  <a:pt x="52079" y="305"/>
                </a:cubicBezTo>
                <a:cubicBezTo>
                  <a:pt x="51965" y="19"/>
                  <a:pt x="51661" y="324"/>
                  <a:pt x="51413" y="305"/>
                </a:cubicBezTo>
                <a:cubicBezTo>
                  <a:pt x="51242" y="305"/>
                  <a:pt x="51033" y="19"/>
                  <a:pt x="50824" y="324"/>
                </a:cubicBezTo>
                <a:cubicBezTo>
                  <a:pt x="50672" y="58"/>
                  <a:pt x="50539" y="191"/>
                  <a:pt x="50272" y="153"/>
                </a:cubicBezTo>
                <a:cubicBezTo>
                  <a:pt x="50272" y="229"/>
                  <a:pt x="50348" y="210"/>
                  <a:pt x="50405" y="229"/>
                </a:cubicBezTo>
                <a:cubicBezTo>
                  <a:pt x="49397" y="343"/>
                  <a:pt x="47134" y="96"/>
                  <a:pt x="45993" y="38"/>
                </a:cubicBezTo>
                <a:cubicBezTo>
                  <a:pt x="45916" y="38"/>
                  <a:pt x="45878" y="134"/>
                  <a:pt x="45878" y="286"/>
                </a:cubicBezTo>
                <a:lnTo>
                  <a:pt x="45175" y="248"/>
                </a:lnTo>
                <a:cubicBezTo>
                  <a:pt x="45194" y="172"/>
                  <a:pt x="45270" y="191"/>
                  <a:pt x="45308" y="191"/>
                </a:cubicBezTo>
                <a:cubicBezTo>
                  <a:pt x="44205" y="77"/>
                  <a:pt x="42892" y="0"/>
                  <a:pt x="41808" y="286"/>
                </a:cubicBezTo>
                <a:cubicBezTo>
                  <a:pt x="41789" y="58"/>
                  <a:pt x="41637" y="362"/>
                  <a:pt x="41637" y="96"/>
                </a:cubicBezTo>
                <a:cubicBezTo>
                  <a:pt x="40971" y="305"/>
                  <a:pt x="40438" y="172"/>
                  <a:pt x="39944" y="248"/>
                </a:cubicBezTo>
                <a:cubicBezTo>
                  <a:pt x="39868" y="286"/>
                  <a:pt x="39906" y="381"/>
                  <a:pt x="39982" y="362"/>
                </a:cubicBezTo>
                <a:cubicBezTo>
                  <a:pt x="39944" y="514"/>
                  <a:pt x="39754" y="400"/>
                  <a:pt x="39659" y="419"/>
                </a:cubicBezTo>
                <a:cubicBezTo>
                  <a:pt x="39602" y="704"/>
                  <a:pt x="39754" y="381"/>
                  <a:pt x="39735" y="552"/>
                </a:cubicBezTo>
                <a:cubicBezTo>
                  <a:pt x="39697" y="704"/>
                  <a:pt x="39468" y="533"/>
                  <a:pt x="39430" y="685"/>
                </a:cubicBezTo>
                <a:cubicBezTo>
                  <a:pt x="39487" y="362"/>
                  <a:pt x="39621" y="609"/>
                  <a:pt x="39716" y="362"/>
                </a:cubicBezTo>
                <a:cubicBezTo>
                  <a:pt x="39697" y="267"/>
                  <a:pt x="39602" y="324"/>
                  <a:pt x="39621" y="419"/>
                </a:cubicBezTo>
                <a:cubicBezTo>
                  <a:pt x="39544" y="457"/>
                  <a:pt x="39544" y="381"/>
                  <a:pt x="39544" y="305"/>
                </a:cubicBezTo>
                <a:cubicBezTo>
                  <a:pt x="39164" y="685"/>
                  <a:pt x="38612" y="134"/>
                  <a:pt x="38175" y="590"/>
                </a:cubicBezTo>
                <a:cubicBezTo>
                  <a:pt x="38080" y="571"/>
                  <a:pt x="38251" y="495"/>
                  <a:pt x="38156" y="419"/>
                </a:cubicBezTo>
                <a:cubicBezTo>
                  <a:pt x="37167" y="571"/>
                  <a:pt x="36444" y="685"/>
                  <a:pt x="35588" y="913"/>
                </a:cubicBezTo>
                <a:cubicBezTo>
                  <a:pt x="35759" y="514"/>
                  <a:pt x="36045" y="837"/>
                  <a:pt x="36235" y="609"/>
                </a:cubicBezTo>
                <a:cubicBezTo>
                  <a:pt x="35721" y="533"/>
                  <a:pt x="35151" y="761"/>
                  <a:pt x="34485" y="875"/>
                </a:cubicBezTo>
                <a:cubicBezTo>
                  <a:pt x="33781" y="990"/>
                  <a:pt x="33020" y="971"/>
                  <a:pt x="32240" y="1180"/>
                </a:cubicBezTo>
                <a:cubicBezTo>
                  <a:pt x="32069" y="1218"/>
                  <a:pt x="31974" y="1256"/>
                  <a:pt x="31879" y="1256"/>
                </a:cubicBezTo>
                <a:cubicBezTo>
                  <a:pt x="31803" y="1237"/>
                  <a:pt x="31556" y="1313"/>
                  <a:pt x="31480" y="1332"/>
                </a:cubicBezTo>
                <a:cubicBezTo>
                  <a:pt x="29958" y="1579"/>
                  <a:pt x="28189" y="2131"/>
                  <a:pt x="27010" y="2321"/>
                </a:cubicBezTo>
                <a:cubicBezTo>
                  <a:pt x="26591" y="2378"/>
                  <a:pt x="25869" y="2378"/>
                  <a:pt x="25450" y="2816"/>
                </a:cubicBezTo>
                <a:cubicBezTo>
                  <a:pt x="25488" y="2739"/>
                  <a:pt x="25602" y="2720"/>
                  <a:pt x="25716" y="2720"/>
                </a:cubicBezTo>
                <a:cubicBezTo>
                  <a:pt x="25640" y="2892"/>
                  <a:pt x="25450" y="2911"/>
                  <a:pt x="25640" y="3101"/>
                </a:cubicBezTo>
                <a:cubicBezTo>
                  <a:pt x="23681" y="3386"/>
                  <a:pt x="23263" y="3710"/>
                  <a:pt x="21323" y="3938"/>
                </a:cubicBezTo>
                <a:cubicBezTo>
                  <a:pt x="21380" y="3767"/>
                  <a:pt x="21437" y="3862"/>
                  <a:pt x="21627" y="3786"/>
                </a:cubicBezTo>
                <a:cubicBezTo>
                  <a:pt x="21513" y="3690"/>
                  <a:pt x="21570" y="3710"/>
                  <a:pt x="21570" y="3481"/>
                </a:cubicBezTo>
                <a:cubicBezTo>
                  <a:pt x="21513" y="3538"/>
                  <a:pt x="21494" y="3614"/>
                  <a:pt x="21494" y="3748"/>
                </a:cubicBezTo>
                <a:cubicBezTo>
                  <a:pt x="21151" y="3557"/>
                  <a:pt x="21056" y="3748"/>
                  <a:pt x="20752" y="3633"/>
                </a:cubicBezTo>
                <a:cubicBezTo>
                  <a:pt x="20942" y="3843"/>
                  <a:pt x="20562" y="3824"/>
                  <a:pt x="20448" y="3805"/>
                </a:cubicBezTo>
                <a:cubicBezTo>
                  <a:pt x="20467" y="3576"/>
                  <a:pt x="20714" y="3862"/>
                  <a:pt x="20676" y="3710"/>
                </a:cubicBezTo>
                <a:cubicBezTo>
                  <a:pt x="20828" y="3633"/>
                  <a:pt x="20238" y="3633"/>
                  <a:pt x="20410" y="3862"/>
                </a:cubicBezTo>
                <a:cubicBezTo>
                  <a:pt x="20200" y="3900"/>
                  <a:pt x="19991" y="3938"/>
                  <a:pt x="19858" y="3805"/>
                </a:cubicBezTo>
                <a:cubicBezTo>
                  <a:pt x="19934" y="3881"/>
                  <a:pt x="19915" y="3995"/>
                  <a:pt x="19782" y="3995"/>
                </a:cubicBezTo>
                <a:cubicBezTo>
                  <a:pt x="19801" y="4147"/>
                  <a:pt x="19934" y="3995"/>
                  <a:pt x="19972" y="3976"/>
                </a:cubicBezTo>
                <a:cubicBezTo>
                  <a:pt x="19896" y="4185"/>
                  <a:pt x="19782" y="4280"/>
                  <a:pt x="19687" y="4318"/>
                </a:cubicBezTo>
                <a:cubicBezTo>
                  <a:pt x="19896" y="3976"/>
                  <a:pt x="19458" y="4356"/>
                  <a:pt x="19516" y="3900"/>
                </a:cubicBezTo>
                <a:cubicBezTo>
                  <a:pt x="19268" y="4223"/>
                  <a:pt x="19002" y="4052"/>
                  <a:pt x="18641" y="4337"/>
                </a:cubicBezTo>
                <a:cubicBezTo>
                  <a:pt x="18526" y="4166"/>
                  <a:pt x="18565" y="4204"/>
                  <a:pt x="18393" y="4166"/>
                </a:cubicBezTo>
                <a:cubicBezTo>
                  <a:pt x="18298" y="4204"/>
                  <a:pt x="18469" y="4337"/>
                  <a:pt x="18374" y="4432"/>
                </a:cubicBezTo>
                <a:cubicBezTo>
                  <a:pt x="18108" y="4337"/>
                  <a:pt x="17880" y="4603"/>
                  <a:pt x="17575" y="4603"/>
                </a:cubicBezTo>
                <a:cubicBezTo>
                  <a:pt x="17594" y="4680"/>
                  <a:pt x="17709" y="4603"/>
                  <a:pt x="17728" y="4699"/>
                </a:cubicBezTo>
                <a:cubicBezTo>
                  <a:pt x="17690" y="4756"/>
                  <a:pt x="17537" y="4718"/>
                  <a:pt x="17461" y="4870"/>
                </a:cubicBezTo>
                <a:cubicBezTo>
                  <a:pt x="17423" y="4661"/>
                  <a:pt x="17613" y="4756"/>
                  <a:pt x="17480" y="4603"/>
                </a:cubicBezTo>
                <a:cubicBezTo>
                  <a:pt x="17404" y="4813"/>
                  <a:pt x="17290" y="4718"/>
                  <a:pt x="17138" y="4718"/>
                </a:cubicBezTo>
                <a:cubicBezTo>
                  <a:pt x="17119" y="4889"/>
                  <a:pt x="17176" y="4946"/>
                  <a:pt x="17290" y="4889"/>
                </a:cubicBezTo>
                <a:cubicBezTo>
                  <a:pt x="16624" y="5269"/>
                  <a:pt x="15749" y="5421"/>
                  <a:pt x="14646" y="5726"/>
                </a:cubicBezTo>
                <a:cubicBezTo>
                  <a:pt x="14665" y="5821"/>
                  <a:pt x="14665" y="5897"/>
                  <a:pt x="14627" y="5916"/>
                </a:cubicBezTo>
                <a:cubicBezTo>
                  <a:pt x="14570" y="5612"/>
                  <a:pt x="14000" y="5973"/>
                  <a:pt x="13733" y="6068"/>
                </a:cubicBezTo>
                <a:cubicBezTo>
                  <a:pt x="12915" y="6315"/>
                  <a:pt x="11698" y="6582"/>
                  <a:pt x="10937" y="6943"/>
                </a:cubicBezTo>
                <a:cubicBezTo>
                  <a:pt x="11146" y="7095"/>
                  <a:pt x="11356" y="6772"/>
                  <a:pt x="11641" y="6810"/>
                </a:cubicBezTo>
                <a:cubicBezTo>
                  <a:pt x="11413" y="7076"/>
                  <a:pt x="10918" y="7057"/>
                  <a:pt x="10424" y="7228"/>
                </a:cubicBezTo>
                <a:cubicBezTo>
                  <a:pt x="10424" y="7152"/>
                  <a:pt x="10500" y="7171"/>
                  <a:pt x="10538" y="7152"/>
                </a:cubicBezTo>
                <a:cubicBezTo>
                  <a:pt x="10024" y="7076"/>
                  <a:pt x="9967" y="7419"/>
                  <a:pt x="9473" y="7304"/>
                </a:cubicBezTo>
                <a:cubicBezTo>
                  <a:pt x="9492" y="7361"/>
                  <a:pt x="9568" y="7342"/>
                  <a:pt x="9606" y="7323"/>
                </a:cubicBezTo>
                <a:cubicBezTo>
                  <a:pt x="6543" y="8408"/>
                  <a:pt x="3082" y="9378"/>
                  <a:pt x="0" y="11032"/>
                </a:cubicBezTo>
                <a:cubicBezTo>
                  <a:pt x="894" y="10690"/>
                  <a:pt x="1845" y="10272"/>
                  <a:pt x="2815" y="9796"/>
                </a:cubicBezTo>
                <a:cubicBezTo>
                  <a:pt x="2853" y="10100"/>
                  <a:pt x="2853" y="9853"/>
                  <a:pt x="2872" y="9853"/>
                </a:cubicBezTo>
                <a:cubicBezTo>
                  <a:pt x="3101" y="9777"/>
                  <a:pt x="3709" y="9701"/>
                  <a:pt x="4261" y="9435"/>
                </a:cubicBezTo>
                <a:cubicBezTo>
                  <a:pt x="4889" y="9111"/>
                  <a:pt x="5802" y="8807"/>
                  <a:pt x="6372" y="8598"/>
                </a:cubicBezTo>
                <a:cubicBezTo>
                  <a:pt x="6391" y="8655"/>
                  <a:pt x="6334" y="8655"/>
                  <a:pt x="6296" y="8674"/>
                </a:cubicBezTo>
                <a:cubicBezTo>
                  <a:pt x="7152" y="8332"/>
                  <a:pt x="7723" y="8313"/>
                  <a:pt x="8655" y="7970"/>
                </a:cubicBezTo>
                <a:cubicBezTo>
                  <a:pt x="8731" y="7970"/>
                  <a:pt x="8712" y="8141"/>
                  <a:pt x="8788" y="8122"/>
                </a:cubicBezTo>
                <a:cubicBezTo>
                  <a:pt x="8845" y="7951"/>
                  <a:pt x="8959" y="8122"/>
                  <a:pt x="8997" y="8084"/>
                </a:cubicBezTo>
                <a:cubicBezTo>
                  <a:pt x="9073" y="8027"/>
                  <a:pt x="8940" y="7951"/>
                  <a:pt x="8940" y="7970"/>
                </a:cubicBezTo>
                <a:cubicBezTo>
                  <a:pt x="9054" y="7799"/>
                  <a:pt x="9054" y="8008"/>
                  <a:pt x="9168" y="7989"/>
                </a:cubicBezTo>
                <a:cubicBezTo>
                  <a:pt x="9435" y="7951"/>
                  <a:pt x="9853" y="7609"/>
                  <a:pt x="10309" y="7685"/>
                </a:cubicBezTo>
                <a:cubicBezTo>
                  <a:pt x="10043" y="8141"/>
                  <a:pt x="9149" y="7837"/>
                  <a:pt x="9168" y="8236"/>
                </a:cubicBezTo>
                <a:cubicBezTo>
                  <a:pt x="9035" y="8084"/>
                  <a:pt x="8788" y="8217"/>
                  <a:pt x="8712" y="8274"/>
                </a:cubicBezTo>
                <a:cubicBezTo>
                  <a:pt x="8579" y="8103"/>
                  <a:pt x="8617" y="8103"/>
                  <a:pt x="8274" y="8179"/>
                </a:cubicBezTo>
                <a:cubicBezTo>
                  <a:pt x="8369" y="8294"/>
                  <a:pt x="8198" y="8427"/>
                  <a:pt x="8331" y="8408"/>
                </a:cubicBezTo>
                <a:cubicBezTo>
                  <a:pt x="8369" y="8255"/>
                  <a:pt x="8579" y="8274"/>
                  <a:pt x="8731" y="8389"/>
                </a:cubicBezTo>
                <a:cubicBezTo>
                  <a:pt x="8769" y="8522"/>
                  <a:pt x="8579" y="8446"/>
                  <a:pt x="8522" y="8503"/>
                </a:cubicBezTo>
                <a:cubicBezTo>
                  <a:pt x="8445" y="8636"/>
                  <a:pt x="8902" y="8484"/>
                  <a:pt x="8959" y="8408"/>
                </a:cubicBezTo>
                <a:cubicBezTo>
                  <a:pt x="8978" y="8465"/>
                  <a:pt x="8921" y="8465"/>
                  <a:pt x="8883" y="8484"/>
                </a:cubicBezTo>
                <a:cubicBezTo>
                  <a:pt x="9168" y="8351"/>
                  <a:pt x="9301" y="8408"/>
                  <a:pt x="9682" y="8389"/>
                </a:cubicBezTo>
                <a:cubicBezTo>
                  <a:pt x="9815" y="8255"/>
                  <a:pt x="9492" y="8370"/>
                  <a:pt x="9415" y="8370"/>
                </a:cubicBezTo>
                <a:cubicBezTo>
                  <a:pt x="9625" y="8046"/>
                  <a:pt x="10062" y="8255"/>
                  <a:pt x="10348" y="8179"/>
                </a:cubicBezTo>
                <a:cubicBezTo>
                  <a:pt x="10557" y="8141"/>
                  <a:pt x="10823" y="7685"/>
                  <a:pt x="10956" y="8065"/>
                </a:cubicBezTo>
                <a:cubicBezTo>
                  <a:pt x="10975" y="7837"/>
                  <a:pt x="11203" y="7818"/>
                  <a:pt x="11413" y="7799"/>
                </a:cubicBezTo>
                <a:cubicBezTo>
                  <a:pt x="11432" y="7932"/>
                  <a:pt x="11241" y="7856"/>
                  <a:pt x="11165" y="7913"/>
                </a:cubicBezTo>
                <a:cubicBezTo>
                  <a:pt x="11432" y="7837"/>
                  <a:pt x="12059" y="7590"/>
                  <a:pt x="12326" y="7495"/>
                </a:cubicBezTo>
                <a:cubicBezTo>
                  <a:pt x="12402" y="7514"/>
                  <a:pt x="12326" y="7571"/>
                  <a:pt x="12364" y="7685"/>
                </a:cubicBezTo>
                <a:cubicBezTo>
                  <a:pt x="12459" y="7704"/>
                  <a:pt x="12478" y="7476"/>
                  <a:pt x="12497" y="7723"/>
                </a:cubicBezTo>
                <a:cubicBezTo>
                  <a:pt x="12877" y="7304"/>
                  <a:pt x="13429" y="7685"/>
                  <a:pt x="13828" y="7171"/>
                </a:cubicBezTo>
                <a:cubicBezTo>
                  <a:pt x="13847" y="7266"/>
                  <a:pt x="14133" y="7247"/>
                  <a:pt x="14019" y="7323"/>
                </a:cubicBezTo>
                <a:cubicBezTo>
                  <a:pt x="15027" y="6924"/>
                  <a:pt x="17119" y="6639"/>
                  <a:pt x="18279" y="5935"/>
                </a:cubicBezTo>
                <a:cubicBezTo>
                  <a:pt x="18298" y="6068"/>
                  <a:pt x="18355" y="6068"/>
                  <a:pt x="18507" y="5973"/>
                </a:cubicBezTo>
                <a:cubicBezTo>
                  <a:pt x="18336" y="6125"/>
                  <a:pt x="18831" y="6049"/>
                  <a:pt x="18907" y="5916"/>
                </a:cubicBezTo>
                <a:cubicBezTo>
                  <a:pt x="18945" y="5973"/>
                  <a:pt x="18926" y="6106"/>
                  <a:pt x="19097" y="6087"/>
                </a:cubicBezTo>
                <a:cubicBezTo>
                  <a:pt x="19002" y="5916"/>
                  <a:pt x="19382" y="5859"/>
                  <a:pt x="19401" y="5973"/>
                </a:cubicBezTo>
                <a:cubicBezTo>
                  <a:pt x="19630" y="5840"/>
                  <a:pt x="20086" y="5535"/>
                  <a:pt x="20391" y="5612"/>
                </a:cubicBezTo>
                <a:cubicBezTo>
                  <a:pt x="20238" y="5574"/>
                  <a:pt x="20486" y="5973"/>
                  <a:pt x="20448" y="5555"/>
                </a:cubicBezTo>
                <a:cubicBezTo>
                  <a:pt x="20562" y="5516"/>
                  <a:pt x="20486" y="5783"/>
                  <a:pt x="20638" y="5707"/>
                </a:cubicBezTo>
                <a:cubicBezTo>
                  <a:pt x="20714" y="5555"/>
                  <a:pt x="20619" y="5650"/>
                  <a:pt x="20581" y="5535"/>
                </a:cubicBezTo>
                <a:cubicBezTo>
                  <a:pt x="20999" y="5764"/>
                  <a:pt x="21380" y="5212"/>
                  <a:pt x="21722" y="5402"/>
                </a:cubicBezTo>
                <a:cubicBezTo>
                  <a:pt x="21703" y="5364"/>
                  <a:pt x="21665" y="5307"/>
                  <a:pt x="21665" y="5212"/>
                </a:cubicBezTo>
                <a:cubicBezTo>
                  <a:pt x="21836" y="5326"/>
                  <a:pt x="21931" y="5421"/>
                  <a:pt x="22121" y="5364"/>
                </a:cubicBezTo>
                <a:cubicBezTo>
                  <a:pt x="22217" y="5326"/>
                  <a:pt x="22217" y="5193"/>
                  <a:pt x="22140" y="5098"/>
                </a:cubicBezTo>
                <a:cubicBezTo>
                  <a:pt x="22502" y="5269"/>
                  <a:pt x="22483" y="4984"/>
                  <a:pt x="22901" y="4965"/>
                </a:cubicBezTo>
                <a:cubicBezTo>
                  <a:pt x="22749" y="5212"/>
                  <a:pt x="23034" y="5060"/>
                  <a:pt x="23034" y="4889"/>
                </a:cubicBezTo>
                <a:cubicBezTo>
                  <a:pt x="23072" y="4927"/>
                  <a:pt x="23091" y="5003"/>
                  <a:pt x="23130" y="5060"/>
                </a:cubicBezTo>
                <a:cubicBezTo>
                  <a:pt x="25146" y="4337"/>
                  <a:pt x="26610" y="4394"/>
                  <a:pt x="28931" y="3881"/>
                </a:cubicBezTo>
                <a:cubicBezTo>
                  <a:pt x="28912" y="3957"/>
                  <a:pt x="28836" y="3957"/>
                  <a:pt x="28836" y="4071"/>
                </a:cubicBezTo>
                <a:cubicBezTo>
                  <a:pt x="28969" y="3843"/>
                  <a:pt x="29330" y="4128"/>
                  <a:pt x="29540" y="3919"/>
                </a:cubicBezTo>
                <a:cubicBezTo>
                  <a:pt x="29501" y="3824"/>
                  <a:pt x="29482" y="3938"/>
                  <a:pt x="29368" y="3862"/>
                </a:cubicBezTo>
                <a:cubicBezTo>
                  <a:pt x="29616" y="3690"/>
                  <a:pt x="29825" y="3767"/>
                  <a:pt x="30034" y="3710"/>
                </a:cubicBezTo>
                <a:cubicBezTo>
                  <a:pt x="30015" y="3767"/>
                  <a:pt x="29996" y="3824"/>
                  <a:pt x="29939" y="3843"/>
                </a:cubicBezTo>
                <a:cubicBezTo>
                  <a:pt x="30034" y="3919"/>
                  <a:pt x="30167" y="3519"/>
                  <a:pt x="30434" y="3633"/>
                </a:cubicBezTo>
                <a:cubicBezTo>
                  <a:pt x="30434" y="3690"/>
                  <a:pt x="30376" y="3671"/>
                  <a:pt x="30338" y="3690"/>
                </a:cubicBezTo>
                <a:cubicBezTo>
                  <a:pt x="30605" y="3652"/>
                  <a:pt x="31099" y="3386"/>
                  <a:pt x="31404" y="3462"/>
                </a:cubicBezTo>
                <a:cubicBezTo>
                  <a:pt x="31251" y="3995"/>
                  <a:pt x="30776" y="3786"/>
                  <a:pt x="30567" y="3995"/>
                </a:cubicBezTo>
                <a:cubicBezTo>
                  <a:pt x="30472" y="3786"/>
                  <a:pt x="30262" y="3957"/>
                  <a:pt x="30243" y="4071"/>
                </a:cubicBezTo>
                <a:cubicBezTo>
                  <a:pt x="30167" y="4052"/>
                  <a:pt x="30053" y="4052"/>
                  <a:pt x="30072" y="3900"/>
                </a:cubicBezTo>
                <a:cubicBezTo>
                  <a:pt x="29920" y="4071"/>
                  <a:pt x="29730" y="3995"/>
                  <a:pt x="29406" y="4052"/>
                </a:cubicBezTo>
                <a:cubicBezTo>
                  <a:pt x="29425" y="4109"/>
                  <a:pt x="29463" y="4109"/>
                  <a:pt x="29463" y="4166"/>
                </a:cubicBezTo>
                <a:cubicBezTo>
                  <a:pt x="29064" y="4166"/>
                  <a:pt x="28360" y="4318"/>
                  <a:pt x="28018" y="4508"/>
                </a:cubicBezTo>
                <a:cubicBezTo>
                  <a:pt x="27942" y="4489"/>
                  <a:pt x="28018" y="4432"/>
                  <a:pt x="27999" y="4318"/>
                </a:cubicBezTo>
                <a:cubicBezTo>
                  <a:pt x="27523" y="4489"/>
                  <a:pt x="27390" y="4432"/>
                  <a:pt x="26858" y="4508"/>
                </a:cubicBezTo>
                <a:lnTo>
                  <a:pt x="26877" y="4699"/>
                </a:lnTo>
                <a:cubicBezTo>
                  <a:pt x="26325" y="4489"/>
                  <a:pt x="26249" y="4889"/>
                  <a:pt x="25640" y="4794"/>
                </a:cubicBezTo>
                <a:cubicBezTo>
                  <a:pt x="25621" y="4908"/>
                  <a:pt x="25678" y="4908"/>
                  <a:pt x="25678" y="4984"/>
                </a:cubicBezTo>
                <a:cubicBezTo>
                  <a:pt x="25374" y="4851"/>
                  <a:pt x="25298" y="5117"/>
                  <a:pt x="25032" y="4965"/>
                </a:cubicBezTo>
                <a:cubicBezTo>
                  <a:pt x="25165" y="5155"/>
                  <a:pt x="24898" y="5003"/>
                  <a:pt x="24936" y="5231"/>
                </a:cubicBezTo>
                <a:cubicBezTo>
                  <a:pt x="24936" y="4984"/>
                  <a:pt x="24594" y="5079"/>
                  <a:pt x="24556" y="5269"/>
                </a:cubicBezTo>
                <a:cubicBezTo>
                  <a:pt x="23814" y="5079"/>
                  <a:pt x="22958" y="5555"/>
                  <a:pt x="22083" y="5612"/>
                </a:cubicBezTo>
                <a:cubicBezTo>
                  <a:pt x="22236" y="5954"/>
                  <a:pt x="21570" y="5745"/>
                  <a:pt x="21437" y="5935"/>
                </a:cubicBezTo>
                <a:cubicBezTo>
                  <a:pt x="21284" y="5935"/>
                  <a:pt x="21589" y="5745"/>
                  <a:pt x="21437" y="5745"/>
                </a:cubicBezTo>
                <a:cubicBezTo>
                  <a:pt x="21342" y="5992"/>
                  <a:pt x="21037" y="5688"/>
                  <a:pt x="21132" y="6030"/>
                </a:cubicBezTo>
                <a:cubicBezTo>
                  <a:pt x="21037" y="5916"/>
                  <a:pt x="20961" y="5821"/>
                  <a:pt x="20942" y="5745"/>
                </a:cubicBezTo>
                <a:cubicBezTo>
                  <a:pt x="20676" y="5897"/>
                  <a:pt x="20505" y="6182"/>
                  <a:pt x="20124" y="6220"/>
                </a:cubicBezTo>
                <a:cubicBezTo>
                  <a:pt x="20162" y="6144"/>
                  <a:pt x="20219" y="6144"/>
                  <a:pt x="20200" y="6011"/>
                </a:cubicBezTo>
                <a:cubicBezTo>
                  <a:pt x="19858" y="6429"/>
                  <a:pt x="19592" y="6030"/>
                  <a:pt x="19287" y="6201"/>
                </a:cubicBezTo>
                <a:cubicBezTo>
                  <a:pt x="19306" y="6239"/>
                  <a:pt x="19344" y="6296"/>
                  <a:pt x="19344" y="6372"/>
                </a:cubicBezTo>
                <a:cubicBezTo>
                  <a:pt x="19268" y="6391"/>
                  <a:pt x="19230" y="6334"/>
                  <a:pt x="19192" y="6258"/>
                </a:cubicBezTo>
                <a:cubicBezTo>
                  <a:pt x="18412" y="6829"/>
                  <a:pt x="17442" y="6829"/>
                  <a:pt x="16472" y="7076"/>
                </a:cubicBezTo>
                <a:cubicBezTo>
                  <a:pt x="16453" y="6886"/>
                  <a:pt x="16834" y="7114"/>
                  <a:pt x="16758" y="6848"/>
                </a:cubicBezTo>
                <a:cubicBezTo>
                  <a:pt x="16472" y="6981"/>
                  <a:pt x="16206" y="6981"/>
                  <a:pt x="15978" y="7095"/>
                </a:cubicBezTo>
                <a:cubicBezTo>
                  <a:pt x="15959" y="7304"/>
                  <a:pt x="16206" y="7076"/>
                  <a:pt x="16282" y="7038"/>
                </a:cubicBezTo>
                <a:cubicBezTo>
                  <a:pt x="16225" y="7361"/>
                  <a:pt x="15806" y="7247"/>
                  <a:pt x="15730" y="7247"/>
                </a:cubicBezTo>
                <a:cubicBezTo>
                  <a:pt x="15236" y="7285"/>
                  <a:pt x="15065" y="7533"/>
                  <a:pt x="14741" y="7590"/>
                </a:cubicBezTo>
                <a:cubicBezTo>
                  <a:pt x="14741" y="7552"/>
                  <a:pt x="14760" y="7495"/>
                  <a:pt x="14760" y="7400"/>
                </a:cubicBezTo>
                <a:cubicBezTo>
                  <a:pt x="14665" y="7514"/>
                  <a:pt x="14608" y="7590"/>
                  <a:pt x="14494" y="7514"/>
                </a:cubicBezTo>
                <a:cubicBezTo>
                  <a:pt x="14437" y="7552"/>
                  <a:pt x="14513" y="7552"/>
                  <a:pt x="14513" y="7628"/>
                </a:cubicBezTo>
                <a:cubicBezTo>
                  <a:pt x="14513" y="7704"/>
                  <a:pt x="14266" y="7609"/>
                  <a:pt x="14380" y="7590"/>
                </a:cubicBezTo>
                <a:cubicBezTo>
                  <a:pt x="13562" y="7780"/>
                  <a:pt x="12820" y="8065"/>
                  <a:pt x="12116" y="8294"/>
                </a:cubicBezTo>
                <a:cubicBezTo>
                  <a:pt x="11926" y="8370"/>
                  <a:pt x="11641" y="8332"/>
                  <a:pt x="11470" y="8484"/>
                </a:cubicBezTo>
                <a:cubicBezTo>
                  <a:pt x="11280" y="8655"/>
                  <a:pt x="10633" y="8769"/>
                  <a:pt x="10176" y="8864"/>
                </a:cubicBezTo>
                <a:cubicBezTo>
                  <a:pt x="10043" y="8883"/>
                  <a:pt x="9872" y="9073"/>
                  <a:pt x="9758" y="9073"/>
                </a:cubicBezTo>
                <a:cubicBezTo>
                  <a:pt x="9568" y="9073"/>
                  <a:pt x="9720" y="9035"/>
                  <a:pt x="9663" y="9092"/>
                </a:cubicBezTo>
                <a:cubicBezTo>
                  <a:pt x="9415" y="9321"/>
                  <a:pt x="8959" y="9149"/>
                  <a:pt x="8674" y="9359"/>
                </a:cubicBezTo>
                <a:cubicBezTo>
                  <a:pt x="8655" y="9302"/>
                  <a:pt x="8712" y="9302"/>
                  <a:pt x="8750" y="9283"/>
                </a:cubicBezTo>
                <a:cubicBezTo>
                  <a:pt x="8693" y="9073"/>
                  <a:pt x="8579" y="9435"/>
                  <a:pt x="8560" y="9264"/>
                </a:cubicBezTo>
                <a:cubicBezTo>
                  <a:pt x="8522" y="9340"/>
                  <a:pt x="8598" y="9359"/>
                  <a:pt x="8502" y="9454"/>
                </a:cubicBezTo>
                <a:cubicBezTo>
                  <a:pt x="8236" y="9473"/>
                  <a:pt x="7570" y="9682"/>
                  <a:pt x="7171" y="9872"/>
                </a:cubicBezTo>
                <a:cubicBezTo>
                  <a:pt x="8541" y="9530"/>
                  <a:pt x="10690" y="8940"/>
                  <a:pt x="11717" y="8636"/>
                </a:cubicBezTo>
                <a:cubicBezTo>
                  <a:pt x="11736" y="8693"/>
                  <a:pt x="11679" y="8693"/>
                  <a:pt x="11641" y="8712"/>
                </a:cubicBezTo>
                <a:cubicBezTo>
                  <a:pt x="13771" y="8313"/>
                  <a:pt x="16700" y="7057"/>
                  <a:pt x="18983" y="6867"/>
                </a:cubicBezTo>
                <a:cubicBezTo>
                  <a:pt x="19706" y="6601"/>
                  <a:pt x="20828" y="6258"/>
                  <a:pt x="22064" y="6011"/>
                </a:cubicBezTo>
                <a:cubicBezTo>
                  <a:pt x="22045" y="6068"/>
                  <a:pt x="22045" y="6125"/>
                  <a:pt x="21988" y="6144"/>
                </a:cubicBezTo>
                <a:cubicBezTo>
                  <a:pt x="22654" y="5802"/>
                  <a:pt x="23358" y="5631"/>
                  <a:pt x="24252" y="5669"/>
                </a:cubicBezTo>
                <a:cubicBezTo>
                  <a:pt x="24062" y="5516"/>
                  <a:pt x="24689" y="5459"/>
                  <a:pt x="24651" y="5574"/>
                </a:cubicBezTo>
                <a:cubicBezTo>
                  <a:pt x="24708" y="5535"/>
                  <a:pt x="24632" y="5497"/>
                  <a:pt x="24651" y="5383"/>
                </a:cubicBezTo>
                <a:cubicBezTo>
                  <a:pt x="24765" y="5364"/>
                  <a:pt x="24841" y="5383"/>
                  <a:pt x="24822" y="5555"/>
                </a:cubicBezTo>
                <a:cubicBezTo>
                  <a:pt x="25127" y="5288"/>
                  <a:pt x="25469" y="5288"/>
                  <a:pt x="25754" y="5364"/>
                </a:cubicBezTo>
                <a:cubicBezTo>
                  <a:pt x="25640" y="5098"/>
                  <a:pt x="26382" y="5326"/>
                  <a:pt x="26306" y="5060"/>
                </a:cubicBezTo>
                <a:cubicBezTo>
                  <a:pt x="26629" y="5326"/>
                  <a:pt x="26972" y="4965"/>
                  <a:pt x="27314" y="5060"/>
                </a:cubicBezTo>
                <a:cubicBezTo>
                  <a:pt x="27200" y="4908"/>
                  <a:pt x="27371" y="4927"/>
                  <a:pt x="27485" y="4927"/>
                </a:cubicBezTo>
                <a:cubicBezTo>
                  <a:pt x="27485" y="5003"/>
                  <a:pt x="27409" y="4984"/>
                  <a:pt x="27371" y="5003"/>
                </a:cubicBezTo>
                <a:cubicBezTo>
                  <a:pt x="27599" y="4965"/>
                  <a:pt x="28056" y="5060"/>
                  <a:pt x="28189" y="4756"/>
                </a:cubicBezTo>
                <a:cubicBezTo>
                  <a:pt x="29330" y="4851"/>
                  <a:pt x="30871" y="4299"/>
                  <a:pt x="31708" y="4147"/>
                </a:cubicBezTo>
                <a:cubicBezTo>
                  <a:pt x="32640" y="4014"/>
                  <a:pt x="33743" y="4033"/>
                  <a:pt x="34827" y="3633"/>
                </a:cubicBezTo>
                <a:cubicBezTo>
                  <a:pt x="34884" y="3671"/>
                  <a:pt x="34808" y="3710"/>
                  <a:pt x="34808" y="3824"/>
                </a:cubicBezTo>
                <a:cubicBezTo>
                  <a:pt x="35151" y="3348"/>
                  <a:pt x="36121" y="3748"/>
                  <a:pt x="36539" y="3367"/>
                </a:cubicBezTo>
                <a:cubicBezTo>
                  <a:pt x="36539" y="3424"/>
                  <a:pt x="36482" y="3424"/>
                  <a:pt x="36444" y="3443"/>
                </a:cubicBezTo>
                <a:cubicBezTo>
                  <a:pt x="36672" y="3500"/>
                  <a:pt x="36805" y="3424"/>
                  <a:pt x="37053" y="3443"/>
                </a:cubicBezTo>
                <a:cubicBezTo>
                  <a:pt x="37281" y="3443"/>
                  <a:pt x="37414" y="3215"/>
                  <a:pt x="37604" y="3177"/>
                </a:cubicBezTo>
                <a:cubicBezTo>
                  <a:pt x="37623" y="3177"/>
                  <a:pt x="37738" y="3310"/>
                  <a:pt x="37757" y="3310"/>
                </a:cubicBezTo>
                <a:cubicBezTo>
                  <a:pt x="38080" y="3367"/>
                  <a:pt x="38651" y="3063"/>
                  <a:pt x="39164" y="3139"/>
                </a:cubicBezTo>
                <a:cubicBezTo>
                  <a:pt x="39164" y="3139"/>
                  <a:pt x="39145" y="3044"/>
                  <a:pt x="39145" y="3006"/>
                </a:cubicBezTo>
                <a:cubicBezTo>
                  <a:pt x="39202" y="3082"/>
                  <a:pt x="39335" y="3063"/>
                  <a:pt x="39297" y="3272"/>
                </a:cubicBezTo>
                <a:cubicBezTo>
                  <a:pt x="39392" y="3272"/>
                  <a:pt x="39335" y="3044"/>
                  <a:pt x="39354" y="2949"/>
                </a:cubicBezTo>
                <a:cubicBezTo>
                  <a:pt x="40914" y="3063"/>
                  <a:pt x="43177" y="2777"/>
                  <a:pt x="44262" y="2797"/>
                </a:cubicBezTo>
                <a:cubicBezTo>
                  <a:pt x="44281" y="2797"/>
                  <a:pt x="44338" y="2930"/>
                  <a:pt x="44357" y="2739"/>
                </a:cubicBezTo>
                <a:cubicBezTo>
                  <a:pt x="44395" y="2758"/>
                  <a:pt x="44376" y="2873"/>
                  <a:pt x="44433" y="2873"/>
                </a:cubicBezTo>
                <a:cubicBezTo>
                  <a:pt x="46620" y="2835"/>
                  <a:pt x="49093" y="2968"/>
                  <a:pt x="51185" y="3101"/>
                </a:cubicBezTo>
                <a:cubicBezTo>
                  <a:pt x="51071" y="3196"/>
                  <a:pt x="50976" y="3215"/>
                  <a:pt x="51204" y="3234"/>
                </a:cubicBezTo>
                <a:cubicBezTo>
                  <a:pt x="50919" y="3329"/>
                  <a:pt x="50367" y="3215"/>
                  <a:pt x="50158" y="3196"/>
                </a:cubicBezTo>
                <a:cubicBezTo>
                  <a:pt x="50120" y="3329"/>
                  <a:pt x="50215" y="3329"/>
                  <a:pt x="50272" y="3348"/>
                </a:cubicBezTo>
                <a:cubicBezTo>
                  <a:pt x="50196" y="3481"/>
                  <a:pt x="49968" y="3329"/>
                  <a:pt x="49835" y="3367"/>
                </a:cubicBezTo>
                <a:cubicBezTo>
                  <a:pt x="50139" y="3253"/>
                  <a:pt x="49930" y="3234"/>
                  <a:pt x="49683" y="3234"/>
                </a:cubicBezTo>
                <a:cubicBezTo>
                  <a:pt x="49892" y="3519"/>
                  <a:pt x="49245" y="3386"/>
                  <a:pt x="49112" y="3310"/>
                </a:cubicBezTo>
                <a:cubicBezTo>
                  <a:pt x="49245" y="3120"/>
                  <a:pt x="49473" y="3500"/>
                  <a:pt x="49626" y="3291"/>
                </a:cubicBezTo>
                <a:cubicBezTo>
                  <a:pt x="49492" y="3234"/>
                  <a:pt x="48903" y="2987"/>
                  <a:pt x="48846" y="3348"/>
                </a:cubicBezTo>
                <a:cubicBezTo>
                  <a:pt x="48884" y="3082"/>
                  <a:pt x="48503" y="3063"/>
                  <a:pt x="48484" y="3386"/>
                </a:cubicBezTo>
                <a:cubicBezTo>
                  <a:pt x="48351" y="3329"/>
                  <a:pt x="48446" y="3082"/>
                  <a:pt x="48256" y="3234"/>
                </a:cubicBezTo>
                <a:cubicBezTo>
                  <a:pt x="48237" y="3291"/>
                  <a:pt x="48294" y="3291"/>
                  <a:pt x="48332" y="3310"/>
                </a:cubicBezTo>
                <a:cubicBezTo>
                  <a:pt x="44452" y="3291"/>
                  <a:pt x="40629" y="3386"/>
                  <a:pt x="37034" y="3748"/>
                </a:cubicBezTo>
                <a:cubicBezTo>
                  <a:pt x="36406" y="3805"/>
                  <a:pt x="35759" y="3786"/>
                  <a:pt x="35113" y="3881"/>
                </a:cubicBezTo>
                <a:cubicBezTo>
                  <a:pt x="35113" y="3881"/>
                  <a:pt x="35170" y="3957"/>
                  <a:pt x="35208" y="3938"/>
                </a:cubicBezTo>
                <a:cubicBezTo>
                  <a:pt x="34808" y="4033"/>
                  <a:pt x="34371" y="3976"/>
                  <a:pt x="33933" y="4033"/>
                </a:cubicBezTo>
                <a:cubicBezTo>
                  <a:pt x="32183" y="4242"/>
                  <a:pt x="29977" y="4737"/>
                  <a:pt x="28151" y="4946"/>
                </a:cubicBezTo>
                <a:cubicBezTo>
                  <a:pt x="27580" y="5022"/>
                  <a:pt x="26896" y="5364"/>
                  <a:pt x="26458" y="5440"/>
                </a:cubicBezTo>
                <a:cubicBezTo>
                  <a:pt x="26420" y="5440"/>
                  <a:pt x="26306" y="5326"/>
                  <a:pt x="26306" y="5307"/>
                </a:cubicBezTo>
                <a:cubicBezTo>
                  <a:pt x="26287" y="5326"/>
                  <a:pt x="26230" y="5516"/>
                  <a:pt x="26192" y="5516"/>
                </a:cubicBezTo>
                <a:cubicBezTo>
                  <a:pt x="26135" y="5516"/>
                  <a:pt x="26116" y="5383"/>
                  <a:pt x="26059" y="5402"/>
                </a:cubicBezTo>
                <a:cubicBezTo>
                  <a:pt x="25792" y="5459"/>
                  <a:pt x="25621" y="5650"/>
                  <a:pt x="25393" y="5574"/>
                </a:cubicBezTo>
                <a:cubicBezTo>
                  <a:pt x="25355" y="5821"/>
                  <a:pt x="25716" y="5593"/>
                  <a:pt x="25888" y="5669"/>
                </a:cubicBezTo>
                <a:cubicBezTo>
                  <a:pt x="25621" y="5726"/>
                  <a:pt x="24994" y="6125"/>
                  <a:pt x="24841" y="5745"/>
                </a:cubicBezTo>
                <a:cubicBezTo>
                  <a:pt x="24746" y="5764"/>
                  <a:pt x="24822" y="5954"/>
                  <a:pt x="24746" y="5992"/>
                </a:cubicBezTo>
                <a:lnTo>
                  <a:pt x="24537" y="6011"/>
                </a:lnTo>
                <a:cubicBezTo>
                  <a:pt x="24480" y="5821"/>
                  <a:pt x="24670" y="5916"/>
                  <a:pt x="24746" y="5878"/>
                </a:cubicBezTo>
                <a:cubicBezTo>
                  <a:pt x="24423" y="5783"/>
                  <a:pt x="23529" y="5954"/>
                  <a:pt x="23225" y="6258"/>
                </a:cubicBezTo>
                <a:cubicBezTo>
                  <a:pt x="21456" y="6410"/>
                  <a:pt x="20314" y="6791"/>
                  <a:pt x="18755" y="7209"/>
                </a:cubicBezTo>
                <a:cubicBezTo>
                  <a:pt x="18774" y="7285"/>
                  <a:pt x="18869" y="7247"/>
                  <a:pt x="18926" y="7247"/>
                </a:cubicBezTo>
                <a:cubicBezTo>
                  <a:pt x="18736" y="7381"/>
                  <a:pt x="18374" y="7438"/>
                  <a:pt x="18146" y="7476"/>
                </a:cubicBezTo>
                <a:cubicBezTo>
                  <a:pt x="18127" y="7190"/>
                  <a:pt x="18393" y="7571"/>
                  <a:pt x="18355" y="7266"/>
                </a:cubicBezTo>
                <a:cubicBezTo>
                  <a:pt x="17404" y="7476"/>
                  <a:pt x="16548" y="7799"/>
                  <a:pt x="15597" y="8027"/>
                </a:cubicBezTo>
                <a:cubicBezTo>
                  <a:pt x="15578" y="8141"/>
                  <a:pt x="15635" y="8141"/>
                  <a:pt x="15692" y="8141"/>
                </a:cubicBezTo>
                <a:cubicBezTo>
                  <a:pt x="15350" y="8313"/>
                  <a:pt x="15160" y="8351"/>
                  <a:pt x="14703" y="8427"/>
                </a:cubicBezTo>
                <a:cubicBezTo>
                  <a:pt x="14893" y="8198"/>
                  <a:pt x="15426" y="8332"/>
                  <a:pt x="15540" y="8046"/>
                </a:cubicBezTo>
                <a:cubicBezTo>
                  <a:pt x="15236" y="8217"/>
                  <a:pt x="14703" y="8141"/>
                  <a:pt x="14570" y="8503"/>
                </a:cubicBezTo>
                <a:cubicBezTo>
                  <a:pt x="14418" y="8465"/>
                  <a:pt x="14703" y="8465"/>
                  <a:pt x="14589" y="8313"/>
                </a:cubicBezTo>
                <a:cubicBezTo>
                  <a:pt x="13581" y="8598"/>
                  <a:pt x="12440" y="8769"/>
                  <a:pt x="11622" y="9092"/>
                </a:cubicBezTo>
                <a:cubicBezTo>
                  <a:pt x="12154" y="9187"/>
                  <a:pt x="12877" y="8693"/>
                  <a:pt x="13486" y="8750"/>
                </a:cubicBezTo>
                <a:cubicBezTo>
                  <a:pt x="13163" y="8807"/>
                  <a:pt x="12706" y="9226"/>
                  <a:pt x="12326" y="9092"/>
                </a:cubicBezTo>
                <a:cubicBezTo>
                  <a:pt x="12326" y="9416"/>
                  <a:pt x="11565" y="9302"/>
                  <a:pt x="11241" y="9663"/>
                </a:cubicBezTo>
                <a:cubicBezTo>
                  <a:pt x="11203" y="9663"/>
                  <a:pt x="11203" y="9549"/>
                  <a:pt x="11146" y="9549"/>
                </a:cubicBezTo>
                <a:cubicBezTo>
                  <a:pt x="9948" y="10062"/>
                  <a:pt x="8636" y="10272"/>
                  <a:pt x="7304" y="10804"/>
                </a:cubicBezTo>
                <a:cubicBezTo>
                  <a:pt x="8750" y="10595"/>
                  <a:pt x="10005" y="10024"/>
                  <a:pt x="11470" y="9682"/>
                </a:cubicBezTo>
                <a:cubicBezTo>
                  <a:pt x="13315" y="9245"/>
                  <a:pt x="15921" y="8484"/>
                  <a:pt x="17880" y="7875"/>
                </a:cubicBezTo>
                <a:cubicBezTo>
                  <a:pt x="17956" y="7856"/>
                  <a:pt x="17956" y="7913"/>
                  <a:pt x="17975" y="7989"/>
                </a:cubicBezTo>
                <a:cubicBezTo>
                  <a:pt x="18127" y="7951"/>
                  <a:pt x="18203" y="7856"/>
                  <a:pt x="18317" y="7761"/>
                </a:cubicBezTo>
                <a:cubicBezTo>
                  <a:pt x="18374" y="8008"/>
                  <a:pt x="18945" y="7666"/>
                  <a:pt x="19230" y="7704"/>
                </a:cubicBezTo>
                <a:cubicBezTo>
                  <a:pt x="19478" y="7742"/>
                  <a:pt x="20809" y="7228"/>
                  <a:pt x="21246" y="7038"/>
                </a:cubicBezTo>
                <a:cubicBezTo>
                  <a:pt x="21323" y="7038"/>
                  <a:pt x="21227" y="7152"/>
                  <a:pt x="21304" y="7152"/>
                </a:cubicBezTo>
                <a:cubicBezTo>
                  <a:pt x="21418" y="7171"/>
                  <a:pt x="21380" y="7019"/>
                  <a:pt x="21418" y="6943"/>
                </a:cubicBezTo>
                <a:cubicBezTo>
                  <a:pt x="21646" y="7114"/>
                  <a:pt x="22445" y="6867"/>
                  <a:pt x="22673" y="6696"/>
                </a:cubicBezTo>
                <a:cubicBezTo>
                  <a:pt x="23110" y="7171"/>
                  <a:pt x="23529" y="6315"/>
                  <a:pt x="23814" y="6772"/>
                </a:cubicBezTo>
                <a:cubicBezTo>
                  <a:pt x="23852" y="6696"/>
                  <a:pt x="24023" y="6487"/>
                  <a:pt x="24081" y="6620"/>
                </a:cubicBezTo>
                <a:cubicBezTo>
                  <a:pt x="24138" y="6563"/>
                  <a:pt x="24176" y="6448"/>
                  <a:pt x="24119" y="6372"/>
                </a:cubicBezTo>
                <a:cubicBezTo>
                  <a:pt x="24214" y="6468"/>
                  <a:pt x="24366" y="6506"/>
                  <a:pt x="24518" y="6525"/>
                </a:cubicBezTo>
                <a:cubicBezTo>
                  <a:pt x="24499" y="6391"/>
                  <a:pt x="24385" y="6448"/>
                  <a:pt x="24423" y="6277"/>
                </a:cubicBezTo>
                <a:cubicBezTo>
                  <a:pt x="24461" y="6353"/>
                  <a:pt x="24632" y="6601"/>
                  <a:pt x="24594" y="6258"/>
                </a:cubicBezTo>
                <a:cubicBezTo>
                  <a:pt x="24670" y="6201"/>
                  <a:pt x="24765" y="6448"/>
                  <a:pt x="24689" y="6448"/>
                </a:cubicBezTo>
                <a:cubicBezTo>
                  <a:pt x="24765" y="6639"/>
                  <a:pt x="24746" y="6258"/>
                  <a:pt x="24803" y="6239"/>
                </a:cubicBezTo>
                <a:cubicBezTo>
                  <a:pt x="24936" y="6296"/>
                  <a:pt x="24746" y="6410"/>
                  <a:pt x="24860" y="6487"/>
                </a:cubicBezTo>
                <a:cubicBezTo>
                  <a:pt x="27029" y="5992"/>
                  <a:pt x="28588" y="5669"/>
                  <a:pt x="30472" y="5516"/>
                </a:cubicBezTo>
                <a:cubicBezTo>
                  <a:pt x="27675" y="6163"/>
                  <a:pt x="24423" y="6620"/>
                  <a:pt x="21874" y="7342"/>
                </a:cubicBezTo>
                <a:cubicBezTo>
                  <a:pt x="21284" y="7495"/>
                  <a:pt x="20086" y="7685"/>
                  <a:pt x="19972" y="7609"/>
                </a:cubicBezTo>
                <a:cubicBezTo>
                  <a:pt x="19915" y="7704"/>
                  <a:pt x="19744" y="7932"/>
                  <a:pt x="19554" y="7799"/>
                </a:cubicBezTo>
                <a:cubicBezTo>
                  <a:pt x="19382" y="8084"/>
                  <a:pt x="18945" y="7951"/>
                  <a:pt x="18736" y="8217"/>
                </a:cubicBezTo>
                <a:cubicBezTo>
                  <a:pt x="18660" y="8198"/>
                  <a:pt x="18698" y="7970"/>
                  <a:pt x="18545" y="8046"/>
                </a:cubicBezTo>
                <a:cubicBezTo>
                  <a:pt x="18565" y="8103"/>
                  <a:pt x="18603" y="8084"/>
                  <a:pt x="18641" y="8103"/>
                </a:cubicBezTo>
                <a:cubicBezTo>
                  <a:pt x="16891" y="8750"/>
                  <a:pt x="14817" y="9035"/>
                  <a:pt x="13448" y="9454"/>
                </a:cubicBezTo>
                <a:cubicBezTo>
                  <a:pt x="13144" y="9530"/>
                  <a:pt x="12421" y="9929"/>
                  <a:pt x="12078" y="9872"/>
                </a:cubicBezTo>
                <a:cubicBezTo>
                  <a:pt x="11546" y="10196"/>
                  <a:pt x="10709" y="10329"/>
                  <a:pt x="10081" y="10462"/>
                </a:cubicBezTo>
                <a:cubicBezTo>
                  <a:pt x="10100" y="10500"/>
                  <a:pt x="10119" y="10519"/>
                  <a:pt x="10138" y="10576"/>
                </a:cubicBezTo>
                <a:cubicBezTo>
                  <a:pt x="7647" y="11337"/>
                  <a:pt x="5421" y="12231"/>
                  <a:pt x="2986" y="13201"/>
                </a:cubicBezTo>
                <a:cubicBezTo>
                  <a:pt x="2606" y="13353"/>
                  <a:pt x="2150" y="13505"/>
                  <a:pt x="1959" y="13848"/>
                </a:cubicBezTo>
                <a:cubicBezTo>
                  <a:pt x="2073" y="13810"/>
                  <a:pt x="2321" y="13810"/>
                  <a:pt x="2150" y="13676"/>
                </a:cubicBezTo>
                <a:cubicBezTo>
                  <a:pt x="4698" y="12725"/>
                  <a:pt x="7304" y="11812"/>
                  <a:pt x="9853" y="11013"/>
                </a:cubicBezTo>
                <a:cubicBezTo>
                  <a:pt x="10576" y="10766"/>
                  <a:pt x="11565" y="10405"/>
                  <a:pt x="12516" y="10120"/>
                </a:cubicBezTo>
                <a:cubicBezTo>
                  <a:pt x="13486" y="9834"/>
                  <a:pt x="14418" y="9511"/>
                  <a:pt x="15141" y="9492"/>
                </a:cubicBezTo>
                <a:cubicBezTo>
                  <a:pt x="15122" y="9568"/>
                  <a:pt x="15027" y="9549"/>
                  <a:pt x="14970" y="9568"/>
                </a:cubicBezTo>
                <a:cubicBezTo>
                  <a:pt x="15008" y="9701"/>
                  <a:pt x="15179" y="9568"/>
                  <a:pt x="15274" y="9587"/>
                </a:cubicBezTo>
                <a:cubicBezTo>
                  <a:pt x="15274" y="9207"/>
                  <a:pt x="15826" y="9035"/>
                  <a:pt x="15959" y="9359"/>
                </a:cubicBezTo>
                <a:cubicBezTo>
                  <a:pt x="16092" y="9207"/>
                  <a:pt x="16415" y="8845"/>
                  <a:pt x="16548" y="9207"/>
                </a:cubicBezTo>
                <a:lnTo>
                  <a:pt x="16777" y="9168"/>
                </a:lnTo>
                <a:cubicBezTo>
                  <a:pt x="16815" y="9073"/>
                  <a:pt x="16796" y="9016"/>
                  <a:pt x="16739" y="8921"/>
                </a:cubicBezTo>
                <a:lnTo>
                  <a:pt x="16967" y="8883"/>
                </a:lnTo>
                <a:cubicBezTo>
                  <a:pt x="16948" y="8997"/>
                  <a:pt x="16834" y="8959"/>
                  <a:pt x="16891" y="9149"/>
                </a:cubicBezTo>
                <a:cubicBezTo>
                  <a:pt x="17366" y="8921"/>
                  <a:pt x="18089" y="8997"/>
                  <a:pt x="18431" y="8617"/>
                </a:cubicBezTo>
                <a:cubicBezTo>
                  <a:pt x="18203" y="8598"/>
                  <a:pt x="18013" y="8845"/>
                  <a:pt x="17899" y="8636"/>
                </a:cubicBezTo>
                <a:cubicBezTo>
                  <a:pt x="17994" y="8560"/>
                  <a:pt x="18412" y="8541"/>
                  <a:pt x="18584" y="8408"/>
                </a:cubicBezTo>
                <a:cubicBezTo>
                  <a:pt x="18679" y="8636"/>
                  <a:pt x="18431" y="8465"/>
                  <a:pt x="18469" y="8617"/>
                </a:cubicBezTo>
                <a:cubicBezTo>
                  <a:pt x="18793" y="8674"/>
                  <a:pt x="19478" y="8427"/>
                  <a:pt x="19858" y="8446"/>
                </a:cubicBezTo>
                <a:cubicBezTo>
                  <a:pt x="19896" y="8351"/>
                  <a:pt x="19858" y="8351"/>
                  <a:pt x="19839" y="8255"/>
                </a:cubicBezTo>
                <a:cubicBezTo>
                  <a:pt x="19915" y="8294"/>
                  <a:pt x="20010" y="8294"/>
                  <a:pt x="19991" y="8484"/>
                </a:cubicBezTo>
                <a:cubicBezTo>
                  <a:pt x="20124" y="8274"/>
                  <a:pt x="20695" y="8446"/>
                  <a:pt x="20847" y="8141"/>
                </a:cubicBezTo>
                <a:cubicBezTo>
                  <a:pt x="20790" y="8236"/>
                  <a:pt x="20828" y="8236"/>
                  <a:pt x="20847" y="8332"/>
                </a:cubicBezTo>
                <a:cubicBezTo>
                  <a:pt x="20942" y="8274"/>
                  <a:pt x="20790" y="8236"/>
                  <a:pt x="20885" y="8141"/>
                </a:cubicBezTo>
                <a:cubicBezTo>
                  <a:pt x="20942" y="8141"/>
                  <a:pt x="20923" y="8255"/>
                  <a:pt x="20942" y="8313"/>
                </a:cubicBezTo>
                <a:cubicBezTo>
                  <a:pt x="21227" y="8294"/>
                  <a:pt x="21265" y="8313"/>
                  <a:pt x="21551" y="8255"/>
                </a:cubicBezTo>
                <a:cubicBezTo>
                  <a:pt x="21475" y="8389"/>
                  <a:pt x="21361" y="8446"/>
                  <a:pt x="21208" y="8484"/>
                </a:cubicBezTo>
                <a:cubicBezTo>
                  <a:pt x="21817" y="8541"/>
                  <a:pt x="22274" y="8217"/>
                  <a:pt x="22730" y="8255"/>
                </a:cubicBezTo>
                <a:cubicBezTo>
                  <a:pt x="22711" y="8141"/>
                  <a:pt x="22635" y="8122"/>
                  <a:pt x="22540" y="8141"/>
                </a:cubicBezTo>
                <a:cubicBezTo>
                  <a:pt x="22540" y="7894"/>
                  <a:pt x="22673" y="8179"/>
                  <a:pt x="22711" y="8008"/>
                </a:cubicBezTo>
                <a:cubicBezTo>
                  <a:pt x="22825" y="8046"/>
                  <a:pt x="22654" y="8179"/>
                  <a:pt x="22768" y="8255"/>
                </a:cubicBezTo>
                <a:cubicBezTo>
                  <a:pt x="22901" y="8274"/>
                  <a:pt x="22768" y="7932"/>
                  <a:pt x="22920" y="7989"/>
                </a:cubicBezTo>
                <a:cubicBezTo>
                  <a:pt x="22939" y="8046"/>
                  <a:pt x="23015" y="8236"/>
                  <a:pt x="23015" y="7913"/>
                </a:cubicBezTo>
                <a:cubicBezTo>
                  <a:pt x="23662" y="7875"/>
                  <a:pt x="24347" y="7704"/>
                  <a:pt x="25032" y="7533"/>
                </a:cubicBezTo>
                <a:cubicBezTo>
                  <a:pt x="25393" y="7457"/>
                  <a:pt x="25869" y="7304"/>
                  <a:pt x="26192" y="7133"/>
                </a:cubicBezTo>
                <a:cubicBezTo>
                  <a:pt x="25945" y="7152"/>
                  <a:pt x="25564" y="7266"/>
                  <a:pt x="25203" y="7285"/>
                </a:cubicBezTo>
                <a:cubicBezTo>
                  <a:pt x="25507" y="7152"/>
                  <a:pt x="25849" y="7057"/>
                  <a:pt x="26230" y="7019"/>
                </a:cubicBezTo>
                <a:cubicBezTo>
                  <a:pt x="26192" y="6715"/>
                  <a:pt x="26401" y="6867"/>
                  <a:pt x="26610" y="6791"/>
                </a:cubicBezTo>
                <a:cubicBezTo>
                  <a:pt x="26610" y="6886"/>
                  <a:pt x="26515" y="6848"/>
                  <a:pt x="26439" y="6867"/>
                </a:cubicBezTo>
                <a:cubicBezTo>
                  <a:pt x="26972" y="7000"/>
                  <a:pt x="27714" y="6525"/>
                  <a:pt x="28094" y="6772"/>
                </a:cubicBezTo>
                <a:lnTo>
                  <a:pt x="28094" y="6582"/>
                </a:lnTo>
                <a:cubicBezTo>
                  <a:pt x="28151" y="6734"/>
                  <a:pt x="28246" y="6810"/>
                  <a:pt x="28398" y="6677"/>
                </a:cubicBezTo>
                <a:cubicBezTo>
                  <a:pt x="28189" y="6962"/>
                  <a:pt x="27542" y="6810"/>
                  <a:pt x="27523" y="6981"/>
                </a:cubicBezTo>
                <a:cubicBezTo>
                  <a:pt x="27390" y="7133"/>
                  <a:pt x="28170" y="7057"/>
                  <a:pt x="28094" y="6886"/>
                </a:cubicBezTo>
                <a:cubicBezTo>
                  <a:pt x="28189" y="7095"/>
                  <a:pt x="28208" y="6810"/>
                  <a:pt x="28474" y="6924"/>
                </a:cubicBezTo>
                <a:cubicBezTo>
                  <a:pt x="28303" y="6829"/>
                  <a:pt x="28474" y="6696"/>
                  <a:pt x="28569" y="6620"/>
                </a:cubicBezTo>
                <a:cubicBezTo>
                  <a:pt x="28608" y="6715"/>
                  <a:pt x="28493" y="6753"/>
                  <a:pt x="28608" y="6924"/>
                </a:cubicBezTo>
                <a:cubicBezTo>
                  <a:pt x="28665" y="6829"/>
                  <a:pt x="28836" y="6848"/>
                  <a:pt x="28950" y="6848"/>
                </a:cubicBezTo>
                <a:cubicBezTo>
                  <a:pt x="28912" y="6487"/>
                  <a:pt x="28798" y="6924"/>
                  <a:pt x="28608" y="6734"/>
                </a:cubicBezTo>
                <a:cubicBezTo>
                  <a:pt x="28627" y="6487"/>
                  <a:pt x="28817" y="6791"/>
                  <a:pt x="28912" y="6601"/>
                </a:cubicBezTo>
                <a:cubicBezTo>
                  <a:pt x="28988" y="6715"/>
                  <a:pt x="29045" y="6867"/>
                  <a:pt x="29216" y="6829"/>
                </a:cubicBezTo>
                <a:cubicBezTo>
                  <a:pt x="29216" y="6772"/>
                  <a:pt x="29159" y="6791"/>
                  <a:pt x="29121" y="6772"/>
                </a:cubicBezTo>
                <a:cubicBezTo>
                  <a:pt x="29673" y="6487"/>
                  <a:pt x="30148" y="6639"/>
                  <a:pt x="30681" y="6506"/>
                </a:cubicBezTo>
                <a:cubicBezTo>
                  <a:pt x="30681" y="6353"/>
                  <a:pt x="30529" y="6391"/>
                  <a:pt x="30414" y="6391"/>
                </a:cubicBezTo>
                <a:cubicBezTo>
                  <a:pt x="30567" y="5992"/>
                  <a:pt x="30928" y="6353"/>
                  <a:pt x="31023" y="6372"/>
                </a:cubicBezTo>
                <a:cubicBezTo>
                  <a:pt x="31232" y="6429"/>
                  <a:pt x="31385" y="6372"/>
                  <a:pt x="31366" y="6353"/>
                </a:cubicBezTo>
                <a:cubicBezTo>
                  <a:pt x="31765" y="6715"/>
                  <a:pt x="31784" y="6011"/>
                  <a:pt x="32145" y="6277"/>
                </a:cubicBezTo>
                <a:cubicBezTo>
                  <a:pt x="32031" y="6144"/>
                  <a:pt x="32069" y="6068"/>
                  <a:pt x="32279" y="5954"/>
                </a:cubicBezTo>
                <a:cubicBezTo>
                  <a:pt x="32317" y="6125"/>
                  <a:pt x="32221" y="6125"/>
                  <a:pt x="32240" y="6277"/>
                </a:cubicBezTo>
                <a:cubicBezTo>
                  <a:pt x="32336" y="5992"/>
                  <a:pt x="32412" y="6315"/>
                  <a:pt x="32412" y="6201"/>
                </a:cubicBezTo>
                <a:cubicBezTo>
                  <a:pt x="32621" y="6163"/>
                  <a:pt x="32336" y="6087"/>
                  <a:pt x="32317" y="6011"/>
                </a:cubicBezTo>
                <a:cubicBezTo>
                  <a:pt x="32469" y="5726"/>
                  <a:pt x="33020" y="6011"/>
                  <a:pt x="33230" y="5802"/>
                </a:cubicBezTo>
                <a:cubicBezTo>
                  <a:pt x="33287" y="5935"/>
                  <a:pt x="33325" y="6125"/>
                  <a:pt x="33496" y="6106"/>
                </a:cubicBezTo>
                <a:cubicBezTo>
                  <a:pt x="33420" y="6030"/>
                  <a:pt x="33458" y="5916"/>
                  <a:pt x="33572" y="5916"/>
                </a:cubicBezTo>
                <a:cubicBezTo>
                  <a:pt x="33591" y="6106"/>
                  <a:pt x="33629" y="5897"/>
                  <a:pt x="33667" y="6106"/>
                </a:cubicBezTo>
                <a:cubicBezTo>
                  <a:pt x="34086" y="5802"/>
                  <a:pt x="35075" y="6049"/>
                  <a:pt x="35398" y="5707"/>
                </a:cubicBezTo>
                <a:cubicBezTo>
                  <a:pt x="35436" y="5726"/>
                  <a:pt x="35417" y="5764"/>
                  <a:pt x="35398" y="5764"/>
                </a:cubicBezTo>
                <a:cubicBezTo>
                  <a:pt x="35835" y="5688"/>
                  <a:pt x="36178" y="5650"/>
                  <a:pt x="36653" y="5631"/>
                </a:cubicBezTo>
                <a:cubicBezTo>
                  <a:pt x="36786" y="5631"/>
                  <a:pt x="36958" y="5497"/>
                  <a:pt x="37034" y="5516"/>
                </a:cubicBezTo>
                <a:cubicBezTo>
                  <a:pt x="37186" y="5555"/>
                  <a:pt x="37757" y="5459"/>
                  <a:pt x="38080" y="5459"/>
                </a:cubicBezTo>
                <a:cubicBezTo>
                  <a:pt x="38213" y="5459"/>
                  <a:pt x="38574" y="5650"/>
                  <a:pt x="38460" y="5402"/>
                </a:cubicBezTo>
                <a:cubicBezTo>
                  <a:pt x="38936" y="5555"/>
                  <a:pt x="39430" y="5440"/>
                  <a:pt x="40058" y="5364"/>
                </a:cubicBezTo>
                <a:cubicBezTo>
                  <a:pt x="41047" y="5231"/>
                  <a:pt x="42493" y="5440"/>
                  <a:pt x="42949" y="5212"/>
                </a:cubicBezTo>
                <a:cubicBezTo>
                  <a:pt x="42949" y="5212"/>
                  <a:pt x="42911" y="5079"/>
                  <a:pt x="42911" y="5079"/>
                </a:cubicBezTo>
                <a:cubicBezTo>
                  <a:pt x="43063" y="5079"/>
                  <a:pt x="43349" y="5326"/>
                  <a:pt x="43596" y="5174"/>
                </a:cubicBezTo>
                <a:cubicBezTo>
                  <a:pt x="43539" y="5288"/>
                  <a:pt x="43444" y="5307"/>
                  <a:pt x="43330" y="5288"/>
                </a:cubicBezTo>
                <a:cubicBezTo>
                  <a:pt x="43672" y="5440"/>
                  <a:pt x="43824" y="5345"/>
                  <a:pt x="44186" y="5326"/>
                </a:cubicBezTo>
                <a:cubicBezTo>
                  <a:pt x="44148" y="5402"/>
                  <a:pt x="44071" y="5402"/>
                  <a:pt x="44071" y="5516"/>
                </a:cubicBezTo>
                <a:cubicBezTo>
                  <a:pt x="43786" y="5535"/>
                  <a:pt x="43273" y="5440"/>
                  <a:pt x="43273" y="5726"/>
                </a:cubicBezTo>
                <a:cubicBezTo>
                  <a:pt x="43216" y="5726"/>
                  <a:pt x="43158" y="5726"/>
                  <a:pt x="43139" y="5783"/>
                </a:cubicBezTo>
                <a:cubicBezTo>
                  <a:pt x="43006" y="5764"/>
                  <a:pt x="43158" y="5612"/>
                  <a:pt x="43082" y="5593"/>
                </a:cubicBezTo>
                <a:cubicBezTo>
                  <a:pt x="42911" y="5574"/>
                  <a:pt x="43082" y="5688"/>
                  <a:pt x="42968" y="5783"/>
                </a:cubicBezTo>
                <a:cubicBezTo>
                  <a:pt x="42930" y="5764"/>
                  <a:pt x="42949" y="5669"/>
                  <a:pt x="42949" y="5593"/>
                </a:cubicBezTo>
                <a:cubicBezTo>
                  <a:pt x="42778" y="5574"/>
                  <a:pt x="42645" y="5574"/>
                  <a:pt x="42512" y="5631"/>
                </a:cubicBezTo>
                <a:cubicBezTo>
                  <a:pt x="42588" y="5764"/>
                  <a:pt x="42512" y="5802"/>
                  <a:pt x="42493" y="5954"/>
                </a:cubicBezTo>
                <a:cubicBezTo>
                  <a:pt x="42569" y="5859"/>
                  <a:pt x="42740" y="5916"/>
                  <a:pt x="42873" y="5897"/>
                </a:cubicBezTo>
                <a:cubicBezTo>
                  <a:pt x="42816" y="6068"/>
                  <a:pt x="42607" y="6011"/>
                  <a:pt x="42436" y="6011"/>
                </a:cubicBezTo>
                <a:cubicBezTo>
                  <a:pt x="42341" y="5992"/>
                  <a:pt x="42512" y="5916"/>
                  <a:pt x="42455" y="5764"/>
                </a:cubicBezTo>
                <a:cubicBezTo>
                  <a:pt x="42303" y="5707"/>
                  <a:pt x="42131" y="5840"/>
                  <a:pt x="42074" y="5745"/>
                </a:cubicBezTo>
                <a:cubicBezTo>
                  <a:pt x="42131" y="5478"/>
                  <a:pt x="42341" y="5840"/>
                  <a:pt x="42474" y="5631"/>
                </a:cubicBezTo>
                <a:cubicBezTo>
                  <a:pt x="42303" y="5497"/>
                  <a:pt x="41846" y="5650"/>
                  <a:pt x="41618" y="5612"/>
                </a:cubicBezTo>
                <a:cubicBezTo>
                  <a:pt x="41599" y="5402"/>
                  <a:pt x="41694" y="5402"/>
                  <a:pt x="41808" y="5421"/>
                </a:cubicBezTo>
                <a:cubicBezTo>
                  <a:pt x="41618" y="5250"/>
                  <a:pt x="41275" y="5402"/>
                  <a:pt x="41047" y="5402"/>
                </a:cubicBezTo>
                <a:cubicBezTo>
                  <a:pt x="41142" y="5650"/>
                  <a:pt x="41390" y="5345"/>
                  <a:pt x="41504" y="5478"/>
                </a:cubicBezTo>
                <a:cubicBezTo>
                  <a:pt x="41428" y="5726"/>
                  <a:pt x="41104" y="5650"/>
                  <a:pt x="40933" y="5650"/>
                </a:cubicBezTo>
                <a:cubicBezTo>
                  <a:pt x="40819" y="5593"/>
                  <a:pt x="41047" y="5555"/>
                  <a:pt x="40990" y="5402"/>
                </a:cubicBezTo>
                <a:cubicBezTo>
                  <a:pt x="40800" y="5478"/>
                  <a:pt x="40477" y="5326"/>
                  <a:pt x="40477" y="5574"/>
                </a:cubicBezTo>
                <a:cubicBezTo>
                  <a:pt x="40400" y="5593"/>
                  <a:pt x="40400" y="5516"/>
                  <a:pt x="40400" y="5440"/>
                </a:cubicBezTo>
                <a:cubicBezTo>
                  <a:pt x="39659" y="5593"/>
                  <a:pt x="39012" y="5612"/>
                  <a:pt x="38270" y="5726"/>
                </a:cubicBezTo>
                <a:cubicBezTo>
                  <a:pt x="38156" y="5821"/>
                  <a:pt x="38517" y="5764"/>
                  <a:pt x="38612" y="5783"/>
                </a:cubicBezTo>
                <a:cubicBezTo>
                  <a:pt x="38422" y="5840"/>
                  <a:pt x="38156" y="6011"/>
                  <a:pt x="38099" y="5783"/>
                </a:cubicBezTo>
                <a:cubicBezTo>
                  <a:pt x="38061" y="5916"/>
                  <a:pt x="37833" y="5897"/>
                  <a:pt x="37947" y="6087"/>
                </a:cubicBezTo>
                <a:cubicBezTo>
                  <a:pt x="37680" y="5707"/>
                  <a:pt x="37395" y="6220"/>
                  <a:pt x="37015" y="5840"/>
                </a:cubicBezTo>
                <a:cubicBezTo>
                  <a:pt x="34789" y="6125"/>
                  <a:pt x="33153" y="6277"/>
                  <a:pt x="31327" y="6677"/>
                </a:cubicBezTo>
                <a:cubicBezTo>
                  <a:pt x="31327" y="6772"/>
                  <a:pt x="31423" y="6734"/>
                  <a:pt x="31499" y="6734"/>
                </a:cubicBezTo>
                <a:cubicBezTo>
                  <a:pt x="31194" y="7076"/>
                  <a:pt x="31175" y="6886"/>
                  <a:pt x="30890" y="7019"/>
                </a:cubicBezTo>
                <a:cubicBezTo>
                  <a:pt x="30871" y="6867"/>
                  <a:pt x="31080" y="7038"/>
                  <a:pt x="31023" y="6829"/>
                </a:cubicBezTo>
                <a:cubicBezTo>
                  <a:pt x="31118" y="6810"/>
                  <a:pt x="31232" y="6810"/>
                  <a:pt x="31232" y="6943"/>
                </a:cubicBezTo>
                <a:cubicBezTo>
                  <a:pt x="31308" y="6924"/>
                  <a:pt x="31194" y="6696"/>
                  <a:pt x="31194" y="6620"/>
                </a:cubicBezTo>
                <a:cubicBezTo>
                  <a:pt x="29958" y="6829"/>
                  <a:pt x="29216" y="6981"/>
                  <a:pt x="27923" y="7228"/>
                </a:cubicBezTo>
                <a:cubicBezTo>
                  <a:pt x="27885" y="7419"/>
                  <a:pt x="28018" y="7323"/>
                  <a:pt x="28094" y="7342"/>
                </a:cubicBezTo>
                <a:cubicBezTo>
                  <a:pt x="28056" y="7400"/>
                  <a:pt x="28037" y="7457"/>
                  <a:pt x="28094" y="7457"/>
                </a:cubicBezTo>
                <a:cubicBezTo>
                  <a:pt x="28075" y="7685"/>
                  <a:pt x="27904" y="7361"/>
                  <a:pt x="27923" y="7533"/>
                </a:cubicBezTo>
                <a:cubicBezTo>
                  <a:pt x="27847" y="7495"/>
                  <a:pt x="27923" y="7438"/>
                  <a:pt x="27866" y="7285"/>
                </a:cubicBezTo>
                <a:cubicBezTo>
                  <a:pt x="27790" y="7419"/>
                  <a:pt x="27790" y="7266"/>
                  <a:pt x="27656" y="7304"/>
                </a:cubicBezTo>
                <a:lnTo>
                  <a:pt x="27656" y="7495"/>
                </a:lnTo>
                <a:cubicBezTo>
                  <a:pt x="27314" y="7457"/>
                  <a:pt x="26553" y="7571"/>
                  <a:pt x="26458" y="7894"/>
                </a:cubicBezTo>
                <a:cubicBezTo>
                  <a:pt x="26325" y="7913"/>
                  <a:pt x="26382" y="7628"/>
                  <a:pt x="26249" y="7647"/>
                </a:cubicBezTo>
                <a:cubicBezTo>
                  <a:pt x="26211" y="7818"/>
                  <a:pt x="26325" y="7780"/>
                  <a:pt x="26325" y="7894"/>
                </a:cubicBezTo>
                <a:cubicBezTo>
                  <a:pt x="25545" y="7590"/>
                  <a:pt x="25336" y="7989"/>
                  <a:pt x="24385" y="7989"/>
                </a:cubicBezTo>
                <a:cubicBezTo>
                  <a:pt x="24366" y="8198"/>
                  <a:pt x="24537" y="8065"/>
                  <a:pt x="24613" y="8103"/>
                </a:cubicBezTo>
                <a:cubicBezTo>
                  <a:pt x="24632" y="8236"/>
                  <a:pt x="24423" y="8084"/>
                  <a:pt x="24499" y="8294"/>
                </a:cubicBezTo>
                <a:cubicBezTo>
                  <a:pt x="23833" y="7970"/>
                  <a:pt x="22635" y="8503"/>
                  <a:pt x="21361" y="8731"/>
                </a:cubicBezTo>
                <a:cubicBezTo>
                  <a:pt x="21227" y="8826"/>
                  <a:pt x="21513" y="8769"/>
                  <a:pt x="21570" y="8769"/>
                </a:cubicBezTo>
                <a:cubicBezTo>
                  <a:pt x="21380" y="8940"/>
                  <a:pt x="21132" y="8807"/>
                  <a:pt x="21037" y="9016"/>
                </a:cubicBezTo>
                <a:cubicBezTo>
                  <a:pt x="21722" y="9187"/>
                  <a:pt x="23168" y="8617"/>
                  <a:pt x="23947" y="8522"/>
                </a:cubicBezTo>
                <a:cubicBezTo>
                  <a:pt x="23091" y="8959"/>
                  <a:pt x="21684" y="9016"/>
                  <a:pt x="20619" y="9378"/>
                </a:cubicBezTo>
                <a:cubicBezTo>
                  <a:pt x="20676" y="9207"/>
                  <a:pt x="20866" y="9207"/>
                  <a:pt x="20847" y="8978"/>
                </a:cubicBezTo>
                <a:cubicBezTo>
                  <a:pt x="20923" y="8978"/>
                  <a:pt x="20828" y="9092"/>
                  <a:pt x="20904" y="9092"/>
                </a:cubicBezTo>
                <a:cubicBezTo>
                  <a:pt x="21018" y="9035"/>
                  <a:pt x="20923" y="8940"/>
                  <a:pt x="21113" y="8883"/>
                </a:cubicBezTo>
                <a:cubicBezTo>
                  <a:pt x="20238" y="8712"/>
                  <a:pt x="19287" y="9492"/>
                  <a:pt x="18565" y="9245"/>
                </a:cubicBezTo>
                <a:cubicBezTo>
                  <a:pt x="18355" y="9549"/>
                  <a:pt x="18051" y="9359"/>
                  <a:pt x="17899" y="9587"/>
                </a:cubicBezTo>
                <a:cubicBezTo>
                  <a:pt x="17937" y="9454"/>
                  <a:pt x="17594" y="9454"/>
                  <a:pt x="17518" y="9701"/>
                </a:cubicBezTo>
                <a:cubicBezTo>
                  <a:pt x="17366" y="9701"/>
                  <a:pt x="17518" y="9530"/>
                  <a:pt x="17423" y="9530"/>
                </a:cubicBezTo>
                <a:cubicBezTo>
                  <a:pt x="17081" y="9948"/>
                  <a:pt x="16586" y="9625"/>
                  <a:pt x="16168" y="10081"/>
                </a:cubicBezTo>
                <a:cubicBezTo>
                  <a:pt x="16853" y="9910"/>
                  <a:pt x="17442" y="9720"/>
                  <a:pt x="18374" y="9587"/>
                </a:cubicBezTo>
                <a:cubicBezTo>
                  <a:pt x="16453" y="10291"/>
                  <a:pt x="13638" y="10804"/>
                  <a:pt x="11184" y="11641"/>
                </a:cubicBezTo>
                <a:cubicBezTo>
                  <a:pt x="11070" y="11679"/>
                  <a:pt x="10671" y="11907"/>
                  <a:pt x="10690" y="11793"/>
                </a:cubicBezTo>
                <a:cubicBezTo>
                  <a:pt x="10576" y="11584"/>
                  <a:pt x="10652" y="11945"/>
                  <a:pt x="10519" y="11888"/>
                </a:cubicBezTo>
                <a:cubicBezTo>
                  <a:pt x="10538" y="11584"/>
                  <a:pt x="10138" y="12041"/>
                  <a:pt x="10157" y="11850"/>
                </a:cubicBezTo>
                <a:cubicBezTo>
                  <a:pt x="10081" y="11888"/>
                  <a:pt x="10081" y="11965"/>
                  <a:pt x="10157" y="12041"/>
                </a:cubicBezTo>
                <a:cubicBezTo>
                  <a:pt x="9320" y="12345"/>
                  <a:pt x="8598" y="12497"/>
                  <a:pt x="7837" y="12782"/>
                </a:cubicBezTo>
                <a:cubicBezTo>
                  <a:pt x="7628" y="12858"/>
                  <a:pt x="7076" y="13087"/>
                  <a:pt x="7133" y="13201"/>
                </a:cubicBezTo>
                <a:cubicBezTo>
                  <a:pt x="6962" y="13315"/>
                  <a:pt x="6924" y="13144"/>
                  <a:pt x="6810" y="13144"/>
                </a:cubicBezTo>
                <a:cubicBezTo>
                  <a:pt x="6943" y="13258"/>
                  <a:pt x="6486" y="13486"/>
                  <a:pt x="6429" y="13296"/>
                </a:cubicBezTo>
                <a:cubicBezTo>
                  <a:pt x="6220" y="13391"/>
                  <a:pt x="6277" y="13448"/>
                  <a:pt x="5973" y="13467"/>
                </a:cubicBezTo>
                <a:cubicBezTo>
                  <a:pt x="6011" y="13543"/>
                  <a:pt x="6087" y="13486"/>
                  <a:pt x="6163" y="13486"/>
                </a:cubicBezTo>
                <a:cubicBezTo>
                  <a:pt x="4831" y="14076"/>
                  <a:pt x="4090" y="14418"/>
                  <a:pt x="3005" y="14799"/>
                </a:cubicBezTo>
                <a:cubicBezTo>
                  <a:pt x="3082" y="14875"/>
                  <a:pt x="3196" y="14913"/>
                  <a:pt x="3310" y="14913"/>
                </a:cubicBezTo>
                <a:cubicBezTo>
                  <a:pt x="3405" y="14913"/>
                  <a:pt x="3329" y="14780"/>
                  <a:pt x="3405" y="14761"/>
                </a:cubicBezTo>
                <a:cubicBezTo>
                  <a:pt x="3671" y="14913"/>
                  <a:pt x="4984" y="14247"/>
                  <a:pt x="5725" y="13962"/>
                </a:cubicBezTo>
                <a:cubicBezTo>
                  <a:pt x="5783" y="13962"/>
                  <a:pt x="5783" y="14057"/>
                  <a:pt x="5802" y="14133"/>
                </a:cubicBezTo>
                <a:cubicBezTo>
                  <a:pt x="5897" y="14095"/>
                  <a:pt x="5954" y="14000"/>
                  <a:pt x="6087" y="14000"/>
                </a:cubicBezTo>
                <a:cubicBezTo>
                  <a:pt x="5573" y="13848"/>
                  <a:pt x="7019" y="13562"/>
                  <a:pt x="7247" y="13543"/>
                </a:cubicBezTo>
                <a:cubicBezTo>
                  <a:pt x="6429" y="14114"/>
                  <a:pt x="5136" y="14551"/>
                  <a:pt x="4147" y="14684"/>
                </a:cubicBezTo>
                <a:cubicBezTo>
                  <a:pt x="4166" y="14742"/>
                  <a:pt x="4242" y="14704"/>
                  <a:pt x="4280" y="14704"/>
                </a:cubicBezTo>
                <a:cubicBezTo>
                  <a:pt x="3671" y="15179"/>
                  <a:pt x="2929" y="15312"/>
                  <a:pt x="2207" y="15769"/>
                </a:cubicBezTo>
                <a:cubicBezTo>
                  <a:pt x="2929" y="15693"/>
                  <a:pt x="3709" y="15198"/>
                  <a:pt x="4432" y="15122"/>
                </a:cubicBezTo>
                <a:cubicBezTo>
                  <a:pt x="4394" y="15046"/>
                  <a:pt x="4337" y="15084"/>
                  <a:pt x="4280" y="15084"/>
                </a:cubicBezTo>
                <a:cubicBezTo>
                  <a:pt x="4622" y="14894"/>
                  <a:pt x="4641" y="15046"/>
                  <a:pt x="5003" y="14970"/>
                </a:cubicBezTo>
                <a:cubicBezTo>
                  <a:pt x="4622" y="15179"/>
                  <a:pt x="3880" y="15464"/>
                  <a:pt x="3158" y="15769"/>
                </a:cubicBezTo>
                <a:cubicBezTo>
                  <a:pt x="4870" y="15426"/>
                  <a:pt x="7266" y="14209"/>
                  <a:pt x="9206" y="13733"/>
                </a:cubicBezTo>
                <a:cubicBezTo>
                  <a:pt x="9130" y="13562"/>
                  <a:pt x="8940" y="13752"/>
                  <a:pt x="8788" y="13581"/>
                </a:cubicBezTo>
                <a:cubicBezTo>
                  <a:pt x="9073" y="13486"/>
                  <a:pt x="9606" y="13791"/>
                  <a:pt x="9929" y="13334"/>
                </a:cubicBezTo>
                <a:cubicBezTo>
                  <a:pt x="9986" y="13581"/>
                  <a:pt x="9815" y="13296"/>
                  <a:pt x="9777" y="13486"/>
                </a:cubicBezTo>
                <a:cubicBezTo>
                  <a:pt x="9834" y="13600"/>
                  <a:pt x="10100" y="13543"/>
                  <a:pt x="9967" y="13315"/>
                </a:cubicBezTo>
                <a:cubicBezTo>
                  <a:pt x="10005" y="13657"/>
                  <a:pt x="10271" y="13163"/>
                  <a:pt x="10328" y="13562"/>
                </a:cubicBezTo>
                <a:cubicBezTo>
                  <a:pt x="10861" y="13391"/>
                  <a:pt x="11508" y="13372"/>
                  <a:pt x="11717" y="12973"/>
                </a:cubicBezTo>
                <a:cubicBezTo>
                  <a:pt x="11774" y="13125"/>
                  <a:pt x="11926" y="13068"/>
                  <a:pt x="12059" y="13030"/>
                </a:cubicBezTo>
                <a:cubicBezTo>
                  <a:pt x="12078" y="12973"/>
                  <a:pt x="11926" y="12992"/>
                  <a:pt x="11926" y="12992"/>
                </a:cubicBezTo>
                <a:cubicBezTo>
                  <a:pt x="11907" y="12687"/>
                  <a:pt x="12269" y="13011"/>
                  <a:pt x="12154" y="13011"/>
                </a:cubicBezTo>
                <a:cubicBezTo>
                  <a:pt x="12250" y="13011"/>
                  <a:pt x="12154" y="12687"/>
                  <a:pt x="12364" y="12973"/>
                </a:cubicBezTo>
                <a:cubicBezTo>
                  <a:pt x="12364" y="13068"/>
                  <a:pt x="12269" y="13049"/>
                  <a:pt x="12212" y="13068"/>
                </a:cubicBezTo>
                <a:cubicBezTo>
                  <a:pt x="12421" y="13277"/>
                  <a:pt x="12440" y="12839"/>
                  <a:pt x="12592" y="12820"/>
                </a:cubicBezTo>
                <a:cubicBezTo>
                  <a:pt x="12592" y="12878"/>
                  <a:pt x="12573" y="12935"/>
                  <a:pt x="12535" y="12954"/>
                </a:cubicBezTo>
                <a:cubicBezTo>
                  <a:pt x="12820" y="13011"/>
                  <a:pt x="13163" y="12763"/>
                  <a:pt x="13524" y="12649"/>
                </a:cubicBezTo>
                <a:cubicBezTo>
                  <a:pt x="13980" y="12497"/>
                  <a:pt x="14494" y="12630"/>
                  <a:pt x="14646" y="12326"/>
                </a:cubicBezTo>
                <a:cubicBezTo>
                  <a:pt x="14456" y="12478"/>
                  <a:pt x="14418" y="12345"/>
                  <a:pt x="14114" y="12421"/>
                </a:cubicBezTo>
                <a:cubicBezTo>
                  <a:pt x="14304" y="12269"/>
                  <a:pt x="14437" y="12269"/>
                  <a:pt x="14532" y="12098"/>
                </a:cubicBezTo>
                <a:cubicBezTo>
                  <a:pt x="14551" y="12174"/>
                  <a:pt x="14551" y="12212"/>
                  <a:pt x="14513" y="12231"/>
                </a:cubicBezTo>
                <a:cubicBezTo>
                  <a:pt x="14627" y="11965"/>
                  <a:pt x="15578" y="12212"/>
                  <a:pt x="15635" y="11793"/>
                </a:cubicBezTo>
                <a:cubicBezTo>
                  <a:pt x="15654" y="11965"/>
                  <a:pt x="15806" y="11907"/>
                  <a:pt x="15826" y="12079"/>
                </a:cubicBezTo>
                <a:cubicBezTo>
                  <a:pt x="15959" y="12022"/>
                  <a:pt x="15787" y="11945"/>
                  <a:pt x="15806" y="11831"/>
                </a:cubicBezTo>
                <a:cubicBezTo>
                  <a:pt x="15921" y="11774"/>
                  <a:pt x="16035" y="11888"/>
                  <a:pt x="16225" y="11774"/>
                </a:cubicBezTo>
                <a:cubicBezTo>
                  <a:pt x="16263" y="11888"/>
                  <a:pt x="16187" y="11888"/>
                  <a:pt x="16111" y="11907"/>
                </a:cubicBezTo>
                <a:cubicBezTo>
                  <a:pt x="16149" y="12174"/>
                  <a:pt x="16415" y="11774"/>
                  <a:pt x="16453" y="11926"/>
                </a:cubicBezTo>
                <a:cubicBezTo>
                  <a:pt x="16586" y="11850"/>
                  <a:pt x="16358" y="11850"/>
                  <a:pt x="16396" y="11679"/>
                </a:cubicBezTo>
                <a:cubicBezTo>
                  <a:pt x="16415" y="11812"/>
                  <a:pt x="16586" y="11717"/>
                  <a:pt x="16586" y="11907"/>
                </a:cubicBezTo>
                <a:cubicBezTo>
                  <a:pt x="17632" y="11717"/>
                  <a:pt x="18907" y="11090"/>
                  <a:pt x="19611" y="11299"/>
                </a:cubicBezTo>
                <a:cubicBezTo>
                  <a:pt x="20048" y="10994"/>
                  <a:pt x="20638" y="11242"/>
                  <a:pt x="20923" y="10956"/>
                </a:cubicBezTo>
                <a:cubicBezTo>
                  <a:pt x="20942" y="10937"/>
                  <a:pt x="20828" y="10899"/>
                  <a:pt x="20828" y="10899"/>
                </a:cubicBezTo>
                <a:cubicBezTo>
                  <a:pt x="20904" y="10899"/>
                  <a:pt x="21151" y="10975"/>
                  <a:pt x="21304" y="10918"/>
                </a:cubicBezTo>
                <a:cubicBezTo>
                  <a:pt x="21265" y="10861"/>
                  <a:pt x="21246" y="10823"/>
                  <a:pt x="21246" y="10728"/>
                </a:cubicBezTo>
                <a:cubicBezTo>
                  <a:pt x="21361" y="10899"/>
                  <a:pt x="21589" y="10709"/>
                  <a:pt x="21684" y="10424"/>
                </a:cubicBezTo>
                <a:cubicBezTo>
                  <a:pt x="22064" y="10519"/>
                  <a:pt x="22825" y="10024"/>
                  <a:pt x="23339" y="10272"/>
                </a:cubicBezTo>
                <a:cubicBezTo>
                  <a:pt x="23415" y="10234"/>
                  <a:pt x="23320" y="10196"/>
                  <a:pt x="23339" y="10081"/>
                </a:cubicBezTo>
                <a:cubicBezTo>
                  <a:pt x="24119" y="10024"/>
                  <a:pt x="24841" y="9549"/>
                  <a:pt x="25241" y="9853"/>
                </a:cubicBezTo>
                <a:cubicBezTo>
                  <a:pt x="25317" y="9720"/>
                  <a:pt x="25621" y="9359"/>
                  <a:pt x="25754" y="9682"/>
                </a:cubicBezTo>
                <a:cubicBezTo>
                  <a:pt x="25983" y="9340"/>
                  <a:pt x="26420" y="9416"/>
                  <a:pt x="26724" y="9549"/>
                </a:cubicBezTo>
                <a:cubicBezTo>
                  <a:pt x="26839" y="9511"/>
                  <a:pt x="26724" y="9359"/>
                  <a:pt x="26629" y="9435"/>
                </a:cubicBezTo>
                <a:cubicBezTo>
                  <a:pt x="26724" y="9245"/>
                  <a:pt x="26839" y="9416"/>
                  <a:pt x="26934" y="9283"/>
                </a:cubicBezTo>
                <a:cubicBezTo>
                  <a:pt x="26953" y="9435"/>
                  <a:pt x="26858" y="9435"/>
                  <a:pt x="26896" y="9606"/>
                </a:cubicBezTo>
                <a:cubicBezTo>
                  <a:pt x="26991" y="9416"/>
                  <a:pt x="27162" y="9587"/>
                  <a:pt x="27352" y="9454"/>
                </a:cubicBezTo>
                <a:cubicBezTo>
                  <a:pt x="27504" y="9739"/>
                  <a:pt x="27295" y="10043"/>
                  <a:pt x="27067" y="10024"/>
                </a:cubicBezTo>
                <a:cubicBezTo>
                  <a:pt x="27124" y="9929"/>
                  <a:pt x="27238" y="9929"/>
                  <a:pt x="27276" y="9834"/>
                </a:cubicBezTo>
                <a:cubicBezTo>
                  <a:pt x="27257" y="9511"/>
                  <a:pt x="26953" y="10062"/>
                  <a:pt x="26934" y="9720"/>
                </a:cubicBezTo>
                <a:cubicBezTo>
                  <a:pt x="26667" y="10062"/>
                  <a:pt x="26382" y="9796"/>
                  <a:pt x="25830" y="9872"/>
                </a:cubicBezTo>
                <a:cubicBezTo>
                  <a:pt x="25792" y="10062"/>
                  <a:pt x="25926" y="9967"/>
                  <a:pt x="26002" y="9986"/>
                </a:cubicBezTo>
                <a:cubicBezTo>
                  <a:pt x="25697" y="10158"/>
                  <a:pt x="25450" y="9967"/>
                  <a:pt x="25165" y="10158"/>
                </a:cubicBezTo>
                <a:cubicBezTo>
                  <a:pt x="25526" y="10310"/>
                  <a:pt x="25869" y="10062"/>
                  <a:pt x="26230" y="10158"/>
                </a:cubicBezTo>
                <a:cubicBezTo>
                  <a:pt x="25222" y="10405"/>
                  <a:pt x="23852" y="10690"/>
                  <a:pt x="22863" y="10880"/>
                </a:cubicBezTo>
                <a:cubicBezTo>
                  <a:pt x="22920" y="11052"/>
                  <a:pt x="22901" y="11109"/>
                  <a:pt x="22806" y="11185"/>
                </a:cubicBezTo>
                <a:cubicBezTo>
                  <a:pt x="22673" y="11032"/>
                  <a:pt x="22863" y="11128"/>
                  <a:pt x="22825" y="10937"/>
                </a:cubicBezTo>
                <a:cubicBezTo>
                  <a:pt x="22445" y="10956"/>
                  <a:pt x="21988" y="11013"/>
                  <a:pt x="21646" y="11185"/>
                </a:cubicBezTo>
                <a:cubicBezTo>
                  <a:pt x="21627" y="11052"/>
                  <a:pt x="21722" y="11090"/>
                  <a:pt x="21722" y="10994"/>
                </a:cubicBezTo>
                <a:cubicBezTo>
                  <a:pt x="22236" y="11013"/>
                  <a:pt x="22882" y="10652"/>
                  <a:pt x="23358" y="10690"/>
                </a:cubicBezTo>
                <a:cubicBezTo>
                  <a:pt x="23795" y="10519"/>
                  <a:pt x="24575" y="10405"/>
                  <a:pt x="25127" y="10291"/>
                </a:cubicBezTo>
                <a:cubicBezTo>
                  <a:pt x="24917" y="10005"/>
                  <a:pt x="24632" y="10253"/>
                  <a:pt x="24404" y="10291"/>
                </a:cubicBezTo>
                <a:cubicBezTo>
                  <a:pt x="22083" y="10766"/>
                  <a:pt x="19839" y="11299"/>
                  <a:pt x="17899" y="11831"/>
                </a:cubicBezTo>
                <a:cubicBezTo>
                  <a:pt x="18698" y="11812"/>
                  <a:pt x="19021" y="11584"/>
                  <a:pt x="19839" y="11527"/>
                </a:cubicBezTo>
                <a:cubicBezTo>
                  <a:pt x="15902" y="12573"/>
                  <a:pt x="11299" y="13886"/>
                  <a:pt x="7380" y="15331"/>
                </a:cubicBezTo>
                <a:cubicBezTo>
                  <a:pt x="7342" y="15350"/>
                  <a:pt x="7323" y="15274"/>
                  <a:pt x="7304" y="15236"/>
                </a:cubicBezTo>
                <a:cubicBezTo>
                  <a:pt x="5783" y="15731"/>
                  <a:pt x="5117" y="16092"/>
                  <a:pt x="3804" y="16606"/>
                </a:cubicBezTo>
                <a:cubicBezTo>
                  <a:pt x="3823" y="16682"/>
                  <a:pt x="3918" y="16625"/>
                  <a:pt x="3976" y="16625"/>
                </a:cubicBezTo>
                <a:cubicBezTo>
                  <a:pt x="3215" y="17119"/>
                  <a:pt x="2150" y="17366"/>
                  <a:pt x="1370" y="17861"/>
                </a:cubicBezTo>
                <a:cubicBezTo>
                  <a:pt x="2872" y="17366"/>
                  <a:pt x="5459" y="16225"/>
                  <a:pt x="7342" y="15845"/>
                </a:cubicBezTo>
                <a:close/>
                <a:moveTo>
                  <a:pt x="20067" y="15407"/>
                </a:moveTo>
                <a:cubicBezTo>
                  <a:pt x="20219" y="15426"/>
                  <a:pt x="20181" y="15426"/>
                  <a:pt x="20352" y="15426"/>
                </a:cubicBezTo>
                <a:cubicBezTo>
                  <a:pt x="20391" y="15750"/>
                  <a:pt x="20086" y="15597"/>
                  <a:pt x="20067" y="15407"/>
                </a:cubicBezTo>
                <a:close/>
                <a:moveTo>
                  <a:pt x="24138" y="14856"/>
                </a:moveTo>
                <a:cubicBezTo>
                  <a:pt x="24157" y="14932"/>
                  <a:pt x="24138" y="15027"/>
                  <a:pt x="24195" y="15046"/>
                </a:cubicBezTo>
                <a:cubicBezTo>
                  <a:pt x="24290" y="14932"/>
                  <a:pt x="24100" y="14856"/>
                  <a:pt x="24271" y="14837"/>
                </a:cubicBezTo>
                <a:lnTo>
                  <a:pt x="24271" y="15027"/>
                </a:lnTo>
                <a:cubicBezTo>
                  <a:pt x="24252" y="15065"/>
                  <a:pt x="24100" y="15198"/>
                  <a:pt x="24081" y="15046"/>
                </a:cubicBezTo>
                <a:cubicBezTo>
                  <a:pt x="24138" y="15046"/>
                  <a:pt x="24081" y="14875"/>
                  <a:pt x="24138" y="14856"/>
                </a:cubicBezTo>
                <a:close/>
                <a:moveTo>
                  <a:pt x="16092" y="7932"/>
                </a:moveTo>
                <a:cubicBezTo>
                  <a:pt x="16187" y="8160"/>
                  <a:pt x="15616" y="8122"/>
                  <a:pt x="15749" y="8046"/>
                </a:cubicBezTo>
                <a:cubicBezTo>
                  <a:pt x="15921" y="8065"/>
                  <a:pt x="15940" y="7932"/>
                  <a:pt x="16092" y="7932"/>
                </a:cubicBezTo>
                <a:close/>
                <a:moveTo>
                  <a:pt x="31784" y="6125"/>
                </a:moveTo>
                <a:cubicBezTo>
                  <a:pt x="31727" y="5935"/>
                  <a:pt x="32031" y="5973"/>
                  <a:pt x="32031" y="6068"/>
                </a:cubicBezTo>
                <a:cubicBezTo>
                  <a:pt x="31936" y="6125"/>
                  <a:pt x="31936" y="6087"/>
                  <a:pt x="31784" y="6125"/>
                </a:cubicBezTo>
                <a:close/>
                <a:moveTo>
                  <a:pt x="5440" y="14761"/>
                </a:moveTo>
                <a:cubicBezTo>
                  <a:pt x="5421" y="14761"/>
                  <a:pt x="5383" y="14780"/>
                  <a:pt x="5402" y="14837"/>
                </a:cubicBezTo>
                <a:cubicBezTo>
                  <a:pt x="5402" y="14761"/>
                  <a:pt x="5193" y="14970"/>
                  <a:pt x="5136" y="14780"/>
                </a:cubicBezTo>
                <a:cubicBezTo>
                  <a:pt x="5231" y="14780"/>
                  <a:pt x="5383" y="14627"/>
                  <a:pt x="5440" y="14761"/>
                </a:cubicBezTo>
                <a:close/>
                <a:moveTo>
                  <a:pt x="7285" y="14057"/>
                </a:moveTo>
                <a:cubicBezTo>
                  <a:pt x="7209" y="14095"/>
                  <a:pt x="7285" y="14266"/>
                  <a:pt x="7190" y="14266"/>
                </a:cubicBezTo>
                <a:cubicBezTo>
                  <a:pt x="7000" y="14266"/>
                  <a:pt x="6981" y="14323"/>
                  <a:pt x="6848" y="14285"/>
                </a:cubicBezTo>
                <a:cubicBezTo>
                  <a:pt x="7152" y="14342"/>
                  <a:pt x="6657" y="14171"/>
                  <a:pt x="6772" y="14190"/>
                </a:cubicBezTo>
                <a:cubicBezTo>
                  <a:pt x="7076" y="14228"/>
                  <a:pt x="7057" y="13962"/>
                  <a:pt x="7285" y="14057"/>
                </a:cubicBezTo>
                <a:close/>
                <a:moveTo>
                  <a:pt x="10747" y="7666"/>
                </a:moveTo>
                <a:cubicBezTo>
                  <a:pt x="10595" y="7780"/>
                  <a:pt x="10443" y="7780"/>
                  <a:pt x="10328" y="7666"/>
                </a:cubicBezTo>
                <a:cubicBezTo>
                  <a:pt x="10519" y="7628"/>
                  <a:pt x="10709" y="7609"/>
                  <a:pt x="10747" y="7666"/>
                </a:cubicBezTo>
                <a:close/>
                <a:moveTo>
                  <a:pt x="12040" y="12687"/>
                </a:moveTo>
                <a:cubicBezTo>
                  <a:pt x="11983" y="12839"/>
                  <a:pt x="11584" y="12878"/>
                  <a:pt x="11565" y="12782"/>
                </a:cubicBezTo>
                <a:cubicBezTo>
                  <a:pt x="11774" y="12839"/>
                  <a:pt x="11907" y="12554"/>
                  <a:pt x="12040" y="12687"/>
                </a:cubicBezTo>
                <a:close/>
                <a:moveTo>
                  <a:pt x="11736" y="7285"/>
                </a:moveTo>
                <a:cubicBezTo>
                  <a:pt x="11736" y="7495"/>
                  <a:pt x="12002" y="7342"/>
                  <a:pt x="11869" y="7190"/>
                </a:cubicBezTo>
                <a:cubicBezTo>
                  <a:pt x="11983" y="7323"/>
                  <a:pt x="12231" y="7209"/>
                  <a:pt x="12383" y="7285"/>
                </a:cubicBezTo>
                <a:cubicBezTo>
                  <a:pt x="12040" y="7381"/>
                  <a:pt x="11203" y="7780"/>
                  <a:pt x="10842" y="7647"/>
                </a:cubicBezTo>
                <a:cubicBezTo>
                  <a:pt x="11013" y="7495"/>
                  <a:pt x="11565" y="7571"/>
                  <a:pt x="11736" y="7285"/>
                </a:cubicBezTo>
                <a:close/>
                <a:moveTo>
                  <a:pt x="13029" y="13886"/>
                </a:moveTo>
                <a:cubicBezTo>
                  <a:pt x="12725" y="14019"/>
                  <a:pt x="12440" y="14190"/>
                  <a:pt x="12250" y="14038"/>
                </a:cubicBezTo>
                <a:cubicBezTo>
                  <a:pt x="12611" y="14019"/>
                  <a:pt x="12782" y="13791"/>
                  <a:pt x="13029" y="13886"/>
                </a:cubicBezTo>
                <a:close/>
                <a:moveTo>
                  <a:pt x="13524" y="13981"/>
                </a:moveTo>
                <a:cubicBezTo>
                  <a:pt x="13372" y="14019"/>
                  <a:pt x="13220" y="14171"/>
                  <a:pt x="13144" y="14000"/>
                </a:cubicBezTo>
                <a:cubicBezTo>
                  <a:pt x="13258" y="13962"/>
                  <a:pt x="13828" y="13867"/>
                  <a:pt x="13524" y="13981"/>
                </a:cubicBezTo>
                <a:close/>
                <a:moveTo>
                  <a:pt x="12858" y="7133"/>
                </a:moveTo>
                <a:cubicBezTo>
                  <a:pt x="12801" y="7228"/>
                  <a:pt x="12516" y="7323"/>
                  <a:pt x="12497" y="7133"/>
                </a:cubicBezTo>
                <a:cubicBezTo>
                  <a:pt x="12630" y="7190"/>
                  <a:pt x="12782" y="7038"/>
                  <a:pt x="12858" y="7133"/>
                </a:cubicBezTo>
                <a:close/>
                <a:moveTo>
                  <a:pt x="13201" y="6334"/>
                </a:moveTo>
                <a:cubicBezTo>
                  <a:pt x="12991" y="6372"/>
                  <a:pt x="12763" y="6658"/>
                  <a:pt x="12535" y="6506"/>
                </a:cubicBezTo>
                <a:cubicBezTo>
                  <a:pt x="12763" y="6468"/>
                  <a:pt x="12991" y="6201"/>
                  <a:pt x="13201" y="6334"/>
                </a:cubicBezTo>
                <a:close/>
                <a:moveTo>
                  <a:pt x="13600" y="11147"/>
                </a:moveTo>
                <a:cubicBezTo>
                  <a:pt x="13581" y="11261"/>
                  <a:pt x="13125" y="11337"/>
                  <a:pt x="13220" y="11223"/>
                </a:cubicBezTo>
                <a:cubicBezTo>
                  <a:pt x="13391" y="11261"/>
                  <a:pt x="13543" y="11032"/>
                  <a:pt x="13600" y="11147"/>
                </a:cubicBezTo>
                <a:close/>
                <a:moveTo>
                  <a:pt x="14095" y="6867"/>
                </a:moveTo>
                <a:cubicBezTo>
                  <a:pt x="14133" y="7095"/>
                  <a:pt x="13676" y="7057"/>
                  <a:pt x="13429" y="7361"/>
                </a:cubicBezTo>
                <a:cubicBezTo>
                  <a:pt x="13410" y="7095"/>
                  <a:pt x="13372" y="7381"/>
                  <a:pt x="13239" y="7323"/>
                </a:cubicBezTo>
                <a:cubicBezTo>
                  <a:pt x="13353" y="6867"/>
                  <a:pt x="12782" y="7285"/>
                  <a:pt x="12934" y="7000"/>
                </a:cubicBezTo>
                <a:cubicBezTo>
                  <a:pt x="13942" y="7000"/>
                  <a:pt x="15027" y="6277"/>
                  <a:pt x="16016" y="6372"/>
                </a:cubicBezTo>
                <a:cubicBezTo>
                  <a:pt x="15445" y="6506"/>
                  <a:pt x="15122" y="6715"/>
                  <a:pt x="14646" y="6715"/>
                </a:cubicBezTo>
                <a:cubicBezTo>
                  <a:pt x="14741" y="7000"/>
                  <a:pt x="14475" y="6620"/>
                  <a:pt x="14551" y="6924"/>
                </a:cubicBezTo>
                <a:cubicBezTo>
                  <a:pt x="14418" y="6943"/>
                  <a:pt x="14437" y="6715"/>
                  <a:pt x="14266" y="6829"/>
                </a:cubicBezTo>
                <a:cubicBezTo>
                  <a:pt x="14399" y="7000"/>
                  <a:pt x="14152" y="7114"/>
                  <a:pt x="14095" y="7247"/>
                </a:cubicBezTo>
                <a:cubicBezTo>
                  <a:pt x="14057" y="7114"/>
                  <a:pt x="14247" y="6962"/>
                  <a:pt x="14095" y="6867"/>
                </a:cubicBezTo>
                <a:close/>
                <a:moveTo>
                  <a:pt x="14019" y="8503"/>
                </a:moveTo>
                <a:lnTo>
                  <a:pt x="14418" y="8446"/>
                </a:lnTo>
                <a:cubicBezTo>
                  <a:pt x="14380" y="8598"/>
                  <a:pt x="14133" y="8522"/>
                  <a:pt x="14019" y="8579"/>
                </a:cubicBezTo>
                <a:cubicBezTo>
                  <a:pt x="13885" y="8636"/>
                  <a:pt x="13562" y="8864"/>
                  <a:pt x="13505" y="8655"/>
                </a:cubicBezTo>
                <a:cubicBezTo>
                  <a:pt x="13676" y="8655"/>
                  <a:pt x="13790" y="8617"/>
                  <a:pt x="14019" y="8503"/>
                </a:cubicBezTo>
                <a:close/>
                <a:moveTo>
                  <a:pt x="14665" y="10842"/>
                </a:moveTo>
                <a:cubicBezTo>
                  <a:pt x="14893" y="10690"/>
                  <a:pt x="15902" y="10424"/>
                  <a:pt x="16149" y="10424"/>
                </a:cubicBezTo>
                <a:cubicBezTo>
                  <a:pt x="15768" y="10652"/>
                  <a:pt x="15236" y="10709"/>
                  <a:pt x="14665" y="10842"/>
                </a:cubicBezTo>
                <a:close/>
                <a:moveTo>
                  <a:pt x="15559" y="13220"/>
                </a:moveTo>
                <a:cubicBezTo>
                  <a:pt x="15578" y="13410"/>
                  <a:pt x="15103" y="13486"/>
                  <a:pt x="15141" y="13353"/>
                </a:cubicBezTo>
                <a:cubicBezTo>
                  <a:pt x="15293" y="13315"/>
                  <a:pt x="15502" y="13334"/>
                  <a:pt x="15559" y="13220"/>
                </a:cubicBezTo>
                <a:close/>
                <a:moveTo>
                  <a:pt x="16624" y="10481"/>
                </a:moveTo>
                <a:lnTo>
                  <a:pt x="16624" y="10424"/>
                </a:lnTo>
                <a:lnTo>
                  <a:pt x="17043" y="10367"/>
                </a:lnTo>
                <a:cubicBezTo>
                  <a:pt x="16815" y="10462"/>
                  <a:pt x="16434" y="10652"/>
                  <a:pt x="16206" y="10557"/>
                </a:cubicBezTo>
                <a:cubicBezTo>
                  <a:pt x="16358" y="10462"/>
                  <a:pt x="16396" y="10538"/>
                  <a:pt x="16624" y="10481"/>
                </a:cubicBezTo>
                <a:close/>
                <a:moveTo>
                  <a:pt x="17062" y="10100"/>
                </a:moveTo>
                <a:cubicBezTo>
                  <a:pt x="16986" y="10310"/>
                  <a:pt x="16339" y="10443"/>
                  <a:pt x="16301" y="10348"/>
                </a:cubicBezTo>
                <a:cubicBezTo>
                  <a:pt x="16624" y="10291"/>
                  <a:pt x="16891" y="10158"/>
                  <a:pt x="17062" y="10100"/>
                </a:cubicBezTo>
                <a:close/>
                <a:moveTo>
                  <a:pt x="16567" y="6106"/>
                </a:moveTo>
                <a:cubicBezTo>
                  <a:pt x="16472" y="6391"/>
                  <a:pt x="16206" y="6296"/>
                  <a:pt x="16054" y="6296"/>
                </a:cubicBezTo>
                <a:cubicBezTo>
                  <a:pt x="16130" y="6144"/>
                  <a:pt x="16491" y="6258"/>
                  <a:pt x="16567" y="6106"/>
                </a:cubicBezTo>
                <a:close/>
                <a:moveTo>
                  <a:pt x="18146" y="9948"/>
                </a:moveTo>
                <a:cubicBezTo>
                  <a:pt x="17766" y="9910"/>
                  <a:pt x="17309" y="10310"/>
                  <a:pt x="17100" y="10100"/>
                </a:cubicBezTo>
                <a:cubicBezTo>
                  <a:pt x="17518" y="10120"/>
                  <a:pt x="17861" y="9739"/>
                  <a:pt x="18146" y="9948"/>
                </a:cubicBezTo>
                <a:close/>
                <a:moveTo>
                  <a:pt x="18051" y="19116"/>
                </a:moveTo>
                <a:cubicBezTo>
                  <a:pt x="18336" y="18926"/>
                  <a:pt x="19021" y="18679"/>
                  <a:pt x="19325" y="18869"/>
                </a:cubicBezTo>
                <a:cubicBezTo>
                  <a:pt x="18812" y="18964"/>
                  <a:pt x="18298" y="19173"/>
                  <a:pt x="18051" y="19116"/>
                </a:cubicBezTo>
                <a:close/>
                <a:moveTo>
                  <a:pt x="18165" y="10766"/>
                </a:moveTo>
                <a:cubicBezTo>
                  <a:pt x="18317" y="10747"/>
                  <a:pt x="18584" y="10747"/>
                  <a:pt x="18260" y="10823"/>
                </a:cubicBezTo>
                <a:cubicBezTo>
                  <a:pt x="17899" y="10937"/>
                  <a:pt x="17613" y="11109"/>
                  <a:pt x="17290" y="11013"/>
                </a:cubicBezTo>
                <a:cubicBezTo>
                  <a:pt x="17499" y="10994"/>
                  <a:pt x="17880" y="10804"/>
                  <a:pt x="18165" y="10766"/>
                </a:cubicBezTo>
                <a:close/>
                <a:moveTo>
                  <a:pt x="19611" y="9454"/>
                </a:moveTo>
                <a:lnTo>
                  <a:pt x="19991" y="9397"/>
                </a:lnTo>
                <a:cubicBezTo>
                  <a:pt x="20124" y="9492"/>
                  <a:pt x="19782" y="9473"/>
                  <a:pt x="19706" y="9511"/>
                </a:cubicBezTo>
                <a:cubicBezTo>
                  <a:pt x="19230" y="9625"/>
                  <a:pt x="18622" y="9853"/>
                  <a:pt x="18165" y="9815"/>
                </a:cubicBezTo>
                <a:cubicBezTo>
                  <a:pt x="18717" y="9663"/>
                  <a:pt x="19078" y="9625"/>
                  <a:pt x="19611" y="9454"/>
                </a:cubicBezTo>
                <a:close/>
                <a:moveTo>
                  <a:pt x="20314" y="18698"/>
                </a:moveTo>
                <a:cubicBezTo>
                  <a:pt x="20276" y="18584"/>
                  <a:pt x="20352" y="18565"/>
                  <a:pt x="20371" y="18508"/>
                </a:cubicBezTo>
                <a:cubicBezTo>
                  <a:pt x="20295" y="18565"/>
                  <a:pt x="20143" y="18432"/>
                  <a:pt x="20238" y="18394"/>
                </a:cubicBezTo>
                <a:cubicBezTo>
                  <a:pt x="20295" y="18451"/>
                  <a:pt x="20467" y="18451"/>
                  <a:pt x="20429" y="18298"/>
                </a:cubicBezTo>
                <a:cubicBezTo>
                  <a:pt x="20448" y="18394"/>
                  <a:pt x="20524" y="18336"/>
                  <a:pt x="20562" y="18298"/>
                </a:cubicBezTo>
                <a:cubicBezTo>
                  <a:pt x="20562" y="18413"/>
                  <a:pt x="20600" y="18489"/>
                  <a:pt x="20657" y="18527"/>
                </a:cubicBezTo>
                <a:cubicBezTo>
                  <a:pt x="20619" y="18355"/>
                  <a:pt x="20733" y="18394"/>
                  <a:pt x="20752" y="18336"/>
                </a:cubicBezTo>
                <a:cubicBezTo>
                  <a:pt x="20752" y="18584"/>
                  <a:pt x="20619" y="18508"/>
                  <a:pt x="20866" y="18622"/>
                </a:cubicBezTo>
                <a:cubicBezTo>
                  <a:pt x="20809" y="18489"/>
                  <a:pt x="20809" y="18355"/>
                  <a:pt x="20828" y="18260"/>
                </a:cubicBezTo>
                <a:cubicBezTo>
                  <a:pt x="21056" y="18298"/>
                  <a:pt x="21189" y="18184"/>
                  <a:pt x="21437" y="18317"/>
                </a:cubicBezTo>
                <a:cubicBezTo>
                  <a:pt x="21246" y="18241"/>
                  <a:pt x="21189" y="18546"/>
                  <a:pt x="21323" y="18451"/>
                </a:cubicBezTo>
                <a:cubicBezTo>
                  <a:pt x="21246" y="18527"/>
                  <a:pt x="21018" y="18355"/>
                  <a:pt x="21094" y="18603"/>
                </a:cubicBezTo>
                <a:cubicBezTo>
                  <a:pt x="20961" y="18717"/>
                  <a:pt x="21018" y="18451"/>
                  <a:pt x="20885" y="18508"/>
                </a:cubicBezTo>
                <a:cubicBezTo>
                  <a:pt x="20942" y="18793"/>
                  <a:pt x="20505" y="18774"/>
                  <a:pt x="20467" y="18622"/>
                </a:cubicBezTo>
                <a:cubicBezTo>
                  <a:pt x="20505" y="18945"/>
                  <a:pt x="19896" y="18527"/>
                  <a:pt x="20162" y="18850"/>
                </a:cubicBezTo>
                <a:cubicBezTo>
                  <a:pt x="19953" y="18774"/>
                  <a:pt x="19744" y="18983"/>
                  <a:pt x="19592" y="18717"/>
                </a:cubicBezTo>
                <a:lnTo>
                  <a:pt x="19478" y="18926"/>
                </a:lnTo>
                <a:cubicBezTo>
                  <a:pt x="19497" y="18717"/>
                  <a:pt x="19344" y="18850"/>
                  <a:pt x="19344" y="18698"/>
                </a:cubicBezTo>
                <a:cubicBezTo>
                  <a:pt x="19706" y="18717"/>
                  <a:pt x="20048" y="18527"/>
                  <a:pt x="20314" y="18698"/>
                </a:cubicBezTo>
                <a:close/>
                <a:moveTo>
                  <a:pt x="20885" y="12003"/>
                </a:moveTo>
                <a:cubicBezTo>
                  <a:pt x="20600" y="11907"/>
                  <a:pt x="20276" y="12307"/>
                  <a:pt x="20124" y="12022"/>
                </a:cubicBezTo>
                <a:cubicBezTo>
                  <a:pt x="20371" y="11926"/>
                  <a:pt x="20676" y="11888"/>
                  <a:pt x="20885" y="12003"/>
                </a:cubicBezTo>
                <a:close/>
                <a:moveTo>
                  <a:pt x="20581" y="11337"/>
                </a:moveTo>
                <a:cubicBezTo>
                  <a:pt x="20524" y="11413"/>
                  <a:pt x="20257" y="11508"/>
                  <a:pt x="20200" y="11394"/>
                </a:cubicBezTo>
                <a:cubicBezTo>
                  <a:pt x="20238" y="11299"/>
                  <a:pt x="20524" y="11223"/>
                  <a:pt x="20581" y="11337"/>
                </a:cubicBezTo>
                <a:close/>
                <a:moveTo>
                  <a:pt x="20524" y="9340"/>
                </a:moveTo>
                <a:cubicBezTo>
                  <a:pt x="20410" y="9340"/>
                  <a:pt x="20029" y="9454"/>
                  <a:pt x="20124" y="9321"/>
                </a:cubicBezTo>
                <a:cubicBezTo>
                  <a:pt x="20219" y="9340"/>
                  <a:pt x="20619" y="9226"/>
                  <a:pt x="20524" y="9340"/>
                </a:cubicBezTo>
                <a:close/>
                <a:moveTo>
                  <a:pt x="21113" y="11223"/>
                </a:moveTo>
                <a:cubicBezTo>
                  <a:pt x="20942" y="11166"/>
                  <a:pt x="20695" y="11527"/>
                  <a:pt x="20619" y="11223"/>
                </a:cubicBezTo>
                <a:cubicBezTo>
                  <a:pt x="20714" y="11318"/>
                  <a:pt x="20980" y="11052"/>
                  <a:pt x="21113" y="11223"/>
                </a:cubicBezTo>
                <a:close/>
                <a:moveTo>
                  <a:pt x="20866" y="10120"/>
                </a:moveTo>
                <a:cubicBezTo>
                  <a:pt x="20961" y="10424"/>
                  <a:pt x="20676" y="10253"/>
                  <a:pt x="20638" y="10405"/>
                </a:cubicBezTo>
                <a:lnTo>
                  <a:pt x="20619" y="10272"/>
                </a:lnTo>
                <a:cubicBezTo>
                  <a:pt x="20619" y="10234"/>
                  <a:pt x="20619" y="10196"/>
                  <a:pt x="20657" y="10215"/>
                </a:cubicBezTo>
                <a:cubicBezTo>
                  <a:pt x="20714" y="10386"/>
                  <a:pt x="20866" y="10196"/>
                  <a:pt x="20866" y="10120"/>
                </a:cubicBezTo>
                <a:close/>
                <a:moveTo>
                  <a:pt x="20961" y="11869"/>
                </a:moveTo>
                <a:cubicBezTo>
                  <a:pt x="21551" y="11698"/>
                  <a:pt x="21132" y="12079"/>
                  <a:pt x="20961" y="11869"/>
                </a:cubicBezTo>
                <a:close/>
                <a:moveTo>
                  <a:pt x="20942" y="8103"/>
                </a:moveTo>
                <a:cubicBezTo>
                  <a:pt x="20448" y="8141"/>
                  <a:pt x="21113" y="7818"/>
                  <a:pt x="21284" y="7951"/>
                </a:cubicBezTo>
                <a:cubicBezTo>
                  <a:pt x="21304" y="7989"/>
                  <a:pt x="21304" y="8065"/>
                  <a:pt x="21342" y="8065"/>
                </a:cubicBezTo>
                <a:cubicBezTo>
                  <a:pt x="21380" y="7780"/>
                  <a:pt x="21475" y="8160"/>
                  <a:pt x="21551" y="7970"/>
                </a:cubicBezTo>
                <a:cubicBezTo>
                  <a:pt x="21475" y="8274"/>
                  <a:pt x="21056" y="8141"/>
                  <a:pt x="21075" y="7970"/>
                </a:cubicBezTo>
                <a:cubicBezTo>
                  <a:pt x="21056" y="8027"/>
                  <a:pt x="20980" y="8103"/>
                  <a:pt x="20942" y="8103"/>
                </a:cubicBezTo>
                <a:close/>
                <a:moveTo>
                  <a:pt x="21075" y="9967"/>
                </a:moveTo>
                <a:cubicBezTo>
                  <a:pt x="21018" y="10100"/>
                  <a:pt x="21570" y="9872"/>
                  <a:pt x="21551" y="10043"/>
                </a:cubicBezTo>
                <a:cubicBezTo>
                  <a:pt x="21284" y="10139"/>
                  <a:pt x="21170" y="10215"/>
                  <a:pt x="20923" y="10177"/>
                </a:cubicBezTo>
                <a:cubicBezTo>
                  <a:pt x="20999" y="10158"/>
                  <a:pt x="20999" y="10005"/>
                  <a:pt x="21075" y="9967"/>
                </a:cubicBezTo>
                <a:close/>
                <a:moveTo>
                  <a:pt x="21608" y="17861"/>
                </a:moveTo>
                <a:cubicBezTo>
                  <a:pt x="21608" y="17785"/>
                  <a:pt x="21551" y="17785"/>
                  <a:pt x="21551" y="17671"/>
                </a:cubicBezTo>
                <a:cubicBezTo>
                  <a:pt x="21665" y="17728"/>
                  <a:pt x="21855" y="17975"/>
                  <a:pt x="21912" y="17709"/>
                </a:cubicBezTo>
                <a:cubicBezTo>
                  <a:pt x="21912" y="17785"/>
                  <a:pt x="21950" y="17842"/>
                  <a:pt x="21969" y="17880"/>
                </a:cubicBezTo>
                <a:cubicBezTo>
                  <a:pt x="21703" y="17861"/>
                  <a:pt x="21665" y="18070"/>
                  <a:pt x="21532" y="17880"/>
                </a:cubicBezTo>
                <a:lnTo>
                  <a:pt x="21608" y="17861"/>
                </a:lnTo>
                <a:close/>
                <a:moveTo>
                  <a:pt x="21037" y="6030"/>
                </a:moveTo>
                <a:cubicBezTo>
                  <a:pt x="20942" y="6011"/>
                  <a:pt x="20752" y="6144"/>
                  <a:pt x="20714" y="6011"/>
                </a:cubicBezTo>
                <a:cubicBezTo>
                  <a:pt x="20828" y="5954"/>
                  <a:pt x="20961" y="5859"/>
                  <a:pt x="21037" y="6030"/>
                </a:cubicBezTo>
                <a:close/>
                <a:moveTo>
                  <a:pt x="21494" y="12364"/>
                </a:moveTo>
                <a:cubicBezTo>
                  <a:pt x="21361" y="12402"/>
                  <a:pt x="21246" y="12535"/>
                  <a:pt x="21151" y="12345"/>
                </a:cubicBezTo>
                <a:cubicBezTo>
                  <a:pt x="21265" y="12364"/>
                  <a:pt x="21456" y="12231"/>
                  <a:pt x="21494" y="12364"/>
                </a:cubicBezTo>
                <a:close/>
                <a:moveTo>
                  <a:pt x="21589" y="11109"/>
                </a:moveTo>
                <a:cubicBezTo>
                  <a:pt x="21532" y="11223"/>
                  <a:pt x="21132" y="11299"/>
                  <a:pt x="21189" y="11090"/>
                </a:cubicBezTo>
                <a:cubicBezTo>
                  <a:pt x="21265" y="11204"/>
                  <a:pt x="21456" y="10975"/>
                  <a:pt x="21589" y="11109"/>
                </a:cubicBezTo>
                <a:close/>
                <a:moveTo>
                  <a:pt x="22026" y="18184"/>
                </a:moveTo>
                <a:cubicBezTo>
                  <a:pt x="22083" y="18184"/>
                  <a:pt x="22350" y="18127"/>
                  <a:pt x="22236" y="18222"/>
                </a:cubicBezTo>
                <a:cubicBezTo>
                  <a:pt x="22102" y="18260"/>
                  <a:pt x="21912" y="18222"/>
                  <a:pt x="21836" y="18336"/>
                </a:cubicBezTo>
                <a:cubicBezTo>
                  <a:pt x="21836" y="18279"/>
                  <a:pt x="21836" y="18203"/>
                  <a:pt x="21798" y="18222"/>
                </a:cubicBezTo>
                <a:cubicBezTo>
                  <a:pt x="21836" y="18355"/>
                  <a:pt x="21608" y="18375"/>
                  <a:pt x="21722" y="18279"/>
                </a:cubicBezTo>
                <a:cubicBezTo>
                  <a:pt x="21817" y="18032"/>
                  <a:pt x="21836" y="18222"/>
                  <a:pt x="22026" y="18184"/>
                </a:cubicBezTo>
                <a:close/>
                <a:moveTo>
                  <a:pt x="21418" y="11755"/>
                </a:moveTo>
                <a:cubicBezTo>
                  <a:pt x="22026" y="11584"/>
                  <a:pt x="21532" y="12003"/>
                  <a:pt x="21418" y="11755"/>
                </a:cubicBezTo>
                <a:close/>
                <a:moveTo>
                  <a:pt x="21608" y="11470"/>
                </a:moveTo>
                <a:lnTo>
                  <a:pt x="21589" y="11356"/>
                </a:lnTo>
                <a:cubicBezTo>
                  <a:pt x="21551" y="11356"/>
                  <a:pt x="21532" y="11261"/>
                  <a:pt x="21589" y="11223"/>
                </a:cubicBezTo>
                <a:cubicBezTo>
                  <a:pt x="21950" y="11413"/>
                  <a:pt x="22312" y="10804"/>
                  <a:pt x="22692" y="11185"/>
                </a:cubicBezTo>
                <a:cubicBezTo>
                  <a:pt x="22197" y="11299"/>
                  <a:pt x="21817" y="11394"/>
                  <a:pt x="21608" y="11489"/>
                </a:cubicBezTo>
                <a:close/>
                <a:moveTo>
                  <a:pt x="21836" y="11698"/>
                </a:moveTo>
                <a:cubicBezTo>
                  <a:pt x="21646" y="11546"/>
                  <a:pt x="21912" y="11603"/>
                  <a:pt x="22045" y="11622"/>
                </a:cubicBezTo>
                <a:cubicBezTo>
                  <a:pt x="22121" y="11489"/>
                  <a:pt x="22369" y="11394"/>
                  <a:pt x="22369" y="11584"/>
                </a:cubicBezTo>
                <a:cubicBezTo>
                  <a:pt x="22293" y="11736"/>
                  <a:pt x="22007" y="11641"/>
                  <a:pt x="21836" y="11698"/>
                </a:cubicBezTo>
                <a:close/>
                <a:moveTo>
                  <a:pt x="22521" y="17766"/>
                </a:moveTo>
                <a:cubicBezTo>
                  <a:pt x="22426" y="17690"/>
                  <a:pt x="22178" y="17975"/>
                  <a:pt x="22236" y="17671"/>
                </a:cubicBezTo>
                <a:cubicBezTo>
                  <a:pt x="22255" y="17842"/>
                  <a:pt x="22521" y="17423"/>
                  <a:pt x="22521" y="17766"/>
                </a:cubicBezTo>
                <a:close/>
                <a:moveTo>
                  <a:pt x="22178" y="12478"/>
                </a:moveTo>
                <a:cubicBezTo>
                  <a:pt x="22102" y="12478"/>
                  <a:pt x="21950" y="12668"/>
                  <a:pt x="21874" y="12516"/>
                </a:cubicBezTo>
                <a:cubicBezTo>
                  <a:pt x="21950" y="12497"/>
                  <a:pt x="22121" y="12307"/>
                  <a:pt x="22178" y="12478"/>
                </a:cubicBezTo>
                <a:close/>
                <a:moveTo>
                  <a:pt x="22159" y="10043"/>
                </a:moveTo>
                <a:cubicBezTo>
                  <a:pt x="22159" y="9891"/>
                  <a:pt x="21931" y="10215"/>
                  <a:pt x="21893" y="10005"/>
                </a:cubicBezTo>
                <a:cubicBezTo>
                  <a:pt x="21950" y="9948"/>
                  <a:pt x="22293" y="9834"/>
                  <a:pt x="22159" y="10043"/>
                </a:cubicBezTo>
                <a:close/>
                <a:moveTo>
                  <a:pt x="22083" y="8179"/>
                </a:moveTo>
                <a:cubicBezTo>
                  <a:pt x="22064" y="8217"/>
                  <a:pt x="21893" y="8332"/>
                  <a:pt x="21874" y="8198"/>
                </a:cubicBezTo>
                <a:cubicBezTo>
                  <a:pt x="22045" y="8008"/>
                  <a:pt x="22673" y="8141"/>
                  <a:pt x="22083" y="8179"/>
                </a:cubicBezTo>
                <a:close/>
                <a:moveTo>
                  <a:pt x="22787" y="9035"/>
                </a:moveTo>
                <a:cubicBezTo>
                  <a:pt x="22540" y="9073"/>
                  <a:pt x="21988" y="9359"/>
                  <a:pt x="22007" y="9054"/>
                </a:cubicBezTo>
                <a:cubicBezTo>
                  <a:pt x="22178" y="9207"/>
                  <a:pt x="22540" y="8902"/>
                  <a:pt x="22787" y="9035"/>
                </a:cubicBezTo>
                <a:close/>
                <a:moveTo>
                  <a:pt x="22331" y="7894"/>
                </a:moveTo>
                <a:cubicBezTo>
                  <a:pt x="22274" y="7913"/>
                  <a:pt x="22140" y="8084"/>
                  <a:pt x="22026" y="7932"/>
                </a:cubicBezTo>
                <a:cubicBezTo>
                  <a:pt x="22426" y="7837"/>
                  <a:pt x="22825" y="7761"/>
                  <a:pt x="22331" y="7894"/>
                </a:cubicBezTo>
                <a:close/>
                <a:moveTo>
                  <a:pt x="22521" y="11375"/>
                </a:moveTo>
                <a:cubicBezTo>
                  <a:pt x="22521" y="11565"/>
                  <a:pt x="23015" y="11204"/>
                  <a:pt x="23110" y="11318"/>
                </a:cubicBezTo>
                <a:cubicBezTo>
                  <a:pt x="22977" y="11641"/>
                  <a:pt x="22654" y="11527"/>
                  <a:pt x="22407" y="11584"/>
                </a:cubicBezTo>
                <a:cubicBezTo>
                  <a:pt x="22502" y="11565"/>
                  <a:pt x="22426" y="11375"/>
                  <a:pt x="22521" y="11375"/>
                </a:cubicBezTo>
                <a:close/>
                <a:moveTo>
                  <a:pt x="22882" y="14589"/>
                </a:moveTo>
                <a:cubicBezTo>
                  <a:pt x="22844" y="14323"/>
                  <a:pt x="23072" y="14418"/>
                  <a:pt x="23206" y="14380"/>
                </a:cubicBezTo>
                <a:lnTo>
                  <a:pt x="23225" y="14570"/>
                </a:lnTo>
                <a:cubicBezTo>
                  <a:pt x="22977" y="14399"/>
                  <a:pt x="23091" y="14551"/>
                  <a:pt x="22882" y="14589"/>
                </a:cubicBezTo>
                <a:close/>
                <a:moveTo>
                  <a:pt x="23377" y="17309"/>
                </a:moveTo>
                <a:cubicBezTo>
                  <a:pt x="23548" y="17404"/>
                  <a:pt x="23757" y="17423"/>
                  <a:pt x="23871" y="17328"/>
                </a:cubicBezTo>
                <a:cubicBezTo>
                  <a:pt x="23624" y="17538"/>
                  <a:pt x="23377" y="17633"/>
                  <a:pt x="23187" y="17500"/>
                </a:cubicBezTo>
                <a:cubicBezTo>
                  <a:pt x="23358" y="17538"/>
                  <a:pt x="23548" y="17481"/>
                  <a:pt x="23377" y="17309"/>
                </a:cubicBezTo>
                <a:close/>
                <a:moveTo>
                  <a:pt x="23472" y="10975"/>
                </a:moveTo>
                <a:cubicBezTo>
                  <a:pt x="23244" y="10918"/>
                  <a:pt x="23091" y="11242"/>
                  <a:pt x="22920" y="10956"/>
                </a:cubicBezTo>
                <a:cubicBezTo>
                  <a:pt x="23225" y="10994"/>
                  <a:pt x="23377" y="10766"/>
                  <a:pt x="23472" y="10975"/>
                </a:cubicBezTo>
                <a:close/>
                <a:moveTo>
                  <a:pt x="24347" y="7457"/>
                </a:moveTo>
                <a:cubicBezTo>
                  <a:pt x="23871" y="7704"/>
                  <a:pt x="23415" y="7799"/>
                  <a:pt x="22882" y="7723"/>
                </a:cubicBezTo>
                <a:cubicBezTo>
                  <a:pt x="23377" y="7666"/>
                  <a:pt x="23890" y="7342"/>
                  <a:pt x="24347" y="7457"/>
                </a:cubicBezTo>
                <a:close/>
                <a:moveTo>
                  <a:pt x="23681" y="15521"/>
                </a:moveTo>
                <a:cubicBezTo>
                  <a:pt x="23586" y="15407"/>
                  <a:pt x="23453" y="15655"/>
                  <a:pt x="23358" y="15483"/>
                </a:cubicBezTo>
                <a:cubicBezTo>
                  <a:pt x="23510" y="15502"/>
                  <a:pt x="23624" y="15198"/>
                  <a:pt x="23681" y="15521"/>
                </a:cubicBezTo>
                <a:close/>
                <a:moveTo>
                  <a:pt x="23491" y="11356"/>
                </a:moveTo>
                <a:cubicBezTo>
                  <a:pt x="23358" y="11280"/>
                  <a:pt x="23244" y="11565"/>
                  <a:pt x="23168" y="11375"/>
                </a:cubicBezTo>
                <a:cubicBezTo>
                  <a:pt x="23225" y="11299"/>
                  <a:pt x="23453" y="11109"/>
                  <a:pt x="23491" y="11356"/>
                </a:cubicBezTo>
                <a:close/>
                <a:moveTo>
                  <a:pt x="24023" y="11546"/>
                </a:moveTo>
                <a:cubicBezTo>
                  <a:pt x="24062" y="11793"/>
                  <a:pt x="23453" y="11717"/>
                  <a:pt x="23548" y="11660"/>
                </a:cubicBezTo>
                <a:cubicBezTo>
                  <a:pt x="23700" y="11622"/>
                  <a:pt x="23928" y="11679"/>
                  <a:pt x="24023" y="11546"/>
                </a:cubicBezTo>
                <a:close/>
                <a:moveTo>
                  <a:pt x="24043" y="11052"/>
                </a:moveTo>
                <a:cubicBezTo>
                  <a:pt x="24023" y="11166"/>
                  <a:pt x="24100" y="11166"/>
                  <a:pt x="24119" y="11223"/>
                </a:cubicBezTo>
                <a:cubicBezTo>
                  <a:pt x="23928" y="11223"/>
                  <a:pt x="23814" y="11280"/>
                  <a:pt x="23662" y="11337"/>
                </a:cubicBezTo>
                <a:cubicBezTo>
                  <a:pt x="23681" y="11223"/>
                  <a:pt x="23605" y="11185"/>
                  <a:pt x="23662" y="11147"/>
                </a:cubicBezTo>
                <a:cubicBezTo>
                  <a:pt x="23738" y="11166"/>
                  <a:pt x="23966" y="11223"/>
                  <a:pt x="24043" y="11052"/>
                </a:cubicBezTo>
                <a:close/>
                <a:moveTo>
                  <a:pt x="24004" y="4413"/>
                </a:moveTo>
                <a:cubicBezTo>
                  <a:pt x="23985" y="4318"/>
                  <a:pt x="23947" y="4451"/>
                  <a:pt x="23909" y="4489"/>
                </a:cubicBezTo>
                <a:cubicBezTo>
                  <a:pt x="23871" y="4356"/>
                  <a:pt x="23396" y="4680"/>
                  <a:pt x="23510" y="4394"/>
                </a:cubicBezTo>
                <a:cubicBezTo>
                  <a:pt x="23586" y="4546"/>
                  <a:pt x="24062" y="4166"/>
                  <a:pt x="24004" y="4413"/>
                </a:cubicBezTo>
                <a:close/>
                <a:moveTo>
                  <a:pt x="24708" y="16491"/>
                </a:moveTo>
                <a:cubicBezTo>
                  <a:pt x="24575" y="16491"/>
                  <a:pt x="24290" y="16834"/>
                  <a:pt x="24233" y="16530"/>
                </a:cubicBezTo>
                <a:cubicBezTo>
                  <a:pt x="24423" y="16606"/>
                  <a:pt x="24594" y="16339"/>
                  <a:pt x="24708" y="16491"/>
                </a:cubicBezTo>
                <a:close/>
                <a:moveTo>
                  <a:pt x="26097" y="8122"/>
                </a:moveTo>
                <a:cubicBezTo>
                  <a:pt x="25507" y="8255"/>
                  <a:pt x="24765" y="8560"/>
                  <a:pt x="23966" y="8484"/>
                </a:cubicBezTo>
                <a:cubicBezTo>
                  <a:pt x="24746" y="8389"/>
                  <a:pt x="25469" y="8065"/>
                  <a:pt x="26097" y="8122"/>
                </a:cubicBezTo>
                <a:close/>
                <a:moveTo>
                  <a:pt x="24575" y="14761"/>
                </a:moveTo>
                <a:cubicBezTo>
                  <a:pt x="24613" y="14913"/>
                  <a:pt x="25032" y="14799"/>
                  <a:pt x="24956" y="14913"/>
                </a:cubicBezTo>
                <a:cubicBezTo>
                  <a:pt x="24784" y="14837"/>
                  <a:pt x="24613" y="15141"/>
                  <a:pt x="24556" y="14875"/>
                </a:cubicBezTo>
                <a:cubicBezTo>
                  <a:pt x="24632" y="14875"/>
                  <a:pt x="24632" y="14837"/>
                  <a:pt x="24575" y="14761"/>
                </a:cubicBezTo>
                <a:close/>
                <a:moveTo>
                  <a:pt x="25070" y="4204"/>
                </a:moveTo>
                <a:cubicBezTo>
                  <a:pt x="24879" y="4261"/>
                  <a:pt x="24518" y="4394"/>
                  <a:pt x="24347" y="4261"/>
                </a:cubicBezTo>
                <a:cubicBezTo>
                  <a:pt x="24556" y="4223"/>
                  <a:pt x="24879" y="4052"/>
                  <a:pt x="25070" y="4204"/>
                </a:cubicBezTo>
                <a:close/>
                <a:moveTo>
                  <a:pt x="24841" y="11052"/>
                </a:moveTo>
                <a:cubicBezTo>
                  <a:pt x="24803" y="10899"/>
                  <a:pt x="24784" y="11128"/>
                  <a:pt x="24708" y="10994"/>
                </a:cubicBezTo>
                <a:cubicBezTo>
                  <a:pt x="24708" y="11032"/>
                  <a:pt x="24708" y="11109"/>
                  <a:pt x="24670" y="11128"/>
                </a:cubicBezTo>
                <a:cubicBezTo>
                  <a:pt x="24670" y="11090"/>
                  <a:pt x="24670" y="11052"/>
                  <a:pt x="24632" y="11052"/>
                </a:cubicBezTo>
                <a:lnTo>
                  <a:pt x="24632" y="10937"/>
                </a:lnTo>
                <a:cubicBezTo>
                  <a:pt x="24727" y="10880"/>
                  <a:pt x="24956" y="10956"/>
                  <a:pt x="24841" y="11052"/>
                </a:cubicBezTo>
                <a:close/>
                <a:moveTo>
                  <a:pt x="25222" y="16453"/>
                </a:moveTo>
                <a:cubicBezTo>
                  <a:pt x="25146" y="16453"/>
                  <a:pt x="24803" y="16530"/>
                  <a:pt x="24898" y="16415"/>
                </a:cubicBezTo>
                <a:cubicBezTo>
                  <a:pt x="24994" y="16434"/>
                  <a:pt x="25336" y="16339"/>
                  <a:pt x="25222" y="16453"/>
                </a:cubicBezTo>
                <a:close/>
                <a:moveTo>
                  <a:pt x="25241" y="14646"/>
                </a:moveTo>
                <a:cubicBezTo>
                  <a:pt x="25279" y="14818"/>
                  <a:pt x="25108" y="15027"/>
                  <a:pt x="25032" y="14837"/>
                </a:cubicBezTo>
                <a:cubicBezTo>
                  <a:pt x="25184" y="14856"/>
                  <a:pt x="25089" y="14723"/>
                  <a:pt x="24994" y="14780"/>
                </a:cubicBezTo>
                <a:cubicBezTo>
                  <a:pt x="24994" y="14704"/>
                  <a:pt x="24975" y="14608"/>
                  <a:pt x="25032" y="14589"/>
                </a:cubicBezTo>
                <a:cubicBezTo>
                  <a:pt x="25032" y="14723"/>
                  <a:pt x="25165" y="14608"/>
                  <a:pt x="25241" y="14646"/>
                </a:cubicBezTo>
                <a:close/>
                <a:moveTo>
                  <a:pt x="25773" y="15978"/>
                </a:moveTo>
                <a:cubicBezTo>
                  <a:pt x="25659" y="15997"/>
                  <a:pt x="25336" y="16282"/>
                  <a:pt x="25298" y="16016"/>
                </a:cubicBezTo>
                <a:cubicBezTo>
                  <a:pt x="25469" y="16054"/>
                  <a:pt x="25716" y="15883"/>
                  <a:pt x="25773" y="15978"/>
                </a:cubicBezTo>
                <a:close/>
                <a:moveTo>
                  <a:pt x="25640" y="6106"/>
                </a:moveTo>
                <a:cubicBezTo>
                  <a:pt x="25488" y="6125"/>
                  <a:pt x="25241" y="6334"/>
                  <a:pt x="25032" y="6144"/>
                </a:cubicBezTo>
                <a:cubicBezTo>
                  <a:pt x="25260" y="6182"/>
                  <a:pt x="25469" y="5916"/>
                  <a:pt x="25640" y="6106"/>
                </a:cubicBezTo>
                <a:close/>
                <a:moveTo>
                  <a:pt x="25792" y="14285"/>
                </a:moveTo>
                <a:cubicBezTo>
                  <a:pt x="25640" y="14266"/>
                  <a:pt x="25469" y="14494"/>
                  <a:pt x="25336" y="14323"/>
                </a:cubicBezTo>
                <a:cubicBezTo>
                  <a:pt x="25488" y="14342"/>
                  <a:pt x="25678" y="14114"/>
                  <a:pt x="25792" y="14285"/>
                </a:cubicBezTo>
                <a:close/>
                <a:moveTo>
                  <a:pt x="25964" y="17595"/>
                </a:moveTo>
                <a:cubicBezTo>
                  <a:pt x="25869" y="17595"/>
                  <a:pt x="25697" y="17785"/>
                  <a:pt x="25640" y="17557"/>
                </a:cubicBezTo>
                <a:cubicBezTo>
                  <a:pt x="25735" y="17671"/>
                  <a:pt x="25849" y="17404"/>
                  <a:pt x="25964" y="17595"/>
                </a:cubicBezTo>
                <a:close/>
                <a:moveTo>
                  <a:pt x="27143" y="14323"/>
                </a:moveTo>
                <a:cubicBezTo>
                  <a:pt x="26705" y="14342"/>
                  <a:pt x="26097" y="14646"/>
                  <a:pt x="25602" y="14551"/>
                </a:cubicBezTo>
                <a:cubicBezTo>
                  <a:pt x="26116" y="14494"/>
                  <a:pt x="26724" y="14190"/>
                  <a:pt x="27143" y="14323"/>
                </a:cubicBezTo>
                <a:close/>
                <a:moveTo>
                  <a:pt x="26344" y="14932"/>
                </a:moveTo>
                <a:cubicBezTo>
                  <a:pt x="26306" y="15179"/>
                  <a:pt x="25792" y="15084"/>
                  <a:pt x="25735" y="15103"/>
                </a:cubicBezTo>
                <a:cubicBezTo>
                  <a:pt x="25907" y="15008"/>
                  <a:pt x="26287" y="14989"/>
                  <a:pt x="26344" y="14932"/>
                </a:cubicBezTo>
                <a:close/>
                <a:moveTo>
                  <a:pt x="25964" y="7818"/>
                </a:moveTo>
                <a:cubicBezTo>
                  <a:pt x="26002" y="8103"/>
                  <a:pt x="25659" y="7989"/>
                  <a:pt x="25792" y="7837"/>
                </a:cubicBezTo>
                <a:cubicBezTo>
                  <a:pt x="25811" y="7989"/>
                  <a:pt x="25869" y="7742"/>
                  <a:pt x="25964" y="7818"/>
                </a:cubicBezTo>
                <a:close/>
                <a:moveTo>
                  <a:pt x="27675" y="17290"/>
                </a:moveTo>
                <a:cubicBezTo>
                  <a:pt x="27048" y="17252"/>
                  <a:pt x="26553" y="17690"/>
                  <a:pt x="26116" y="17442"/>
                </a:cubicBezTo>
                <a:cubicBezTo>
                  <a:pt x="26648" y="17500"/>
                  <a:pt x="27390" y="17024"/>
                  <a:pt x="27675" y="17290"/>
                </a:cubicBezTo>
                <a:close/>
                <a:moveTo>
                  <a:pt x="26135" y="5992"/>
                </a:moveTo>
                <a:cubicBezTo>
                  <a:pt x="26078" y="6125"/>
                  <a:pt x="25945" y="6087"/>
                  <a:pt x="25773" y="6030"/>
                </a:cubicBezTo>
                <a:cubicBezTo>
                  <a:pt x="25945" y="5973"/>
                  <a:pt x="26078" y="5916"/>
                  <a:pt x="26135" y="5992"/>
                </a:cubicBezTo>
                <a:close/>
                <a:moveTo>
                  <a:pt x="26782" y="10024"/>
                </a:moveTo>
                <a:cubicBezTo>
                  <a:pt x="26648" y="10081"/>
                  <a:pt x="26363" y="10291"/>
                  <a:pt x="26249" y="10062"/>
                </a:cubicBezTo>
                <a:cubicBezTo>
                  <a:pt x="26401" y="10043"/>
                  <a:pt x="26629" y="9929"/>
                  <a:pt x="26782" y="10024"/>
                </a:cubicBezTo>
                <a:close/>
                <a:moveTo>
                  <a:pt x="26991" y="5440"/>
                </a:moveTo>
                <a:cubicBezTo>
                  <a:pt x="26782" y="5516"/>
                  <a:pt x="26572" y="5688"/>
                  <a:pt x="26420" y="5478"/>
                </a:cubicBezTo>
                <a:cubicBezTo>
                  <a:pt x="26648" y="5535"/>
                  <a:pt x="26839" y="5250"/>
                  <a:pt x="26991" y="5440"/>
                </a:cubicBezTo>
                <a:close/>
                <a:moveTo>
                  <a:pt x="27390" y="7856"/>
                </a:moveTo>
                <a:cubicBezTo>
                  <a:pt x="27219" y="7799"/>
                  <a:pt x="26782" y="8236"/>
                  <a:pt x="26572" y="7894"/>
                </a:cubicBezTo>
                <a:cubicBezTo>
                  <a:pt x="26820" y="8065"/>
                  <a:pt x="27086" y="7685"/>
                  <a:pt x="27390" y="7856"/>
                </a:cubicBezTo>
                <a:close/>
                <a:moveTo>
                  <a:pt x="27714" y="14209"/>
                </a:moveTo>
                <a:cubicBezTo>
                  <a:pt x="27542" y="14228"/>
                  <a:pt x="27333" y="14361"/>
                  <a:pt x="27352" y="14228"/>
                </a:cubicBezTo>
                <a:cubicBezTo>
                  <a:pt x="27428" y="14114"/>
                  <a:pt x="27733" y="14114"/>
                  <a:pt x="27714" y="14209"/>
                </a:cubicBezTo>
                <a:close/>
                <a:moveTo>
                  <a:pt x="28474" y="9530"/>
                </a:moveTo>
                <a:cubicBezTo>
                  <a:pt x="28474" y="9435"/>
                  <a:pt x="28436" y="9378"/>
                  <a:pt x="28379" y="9359"/>
                </a:cubicBezTo>
                <a:cubicBezTo>
                  <a:pt x="28284" y="9397"/>
                  <a:pt x="28151" y="9568"/>
                  <a:pt x="28265" y="9739"/>
                </a:cubicBezTo>
                <a:cubicBezTo>
                  <a:pt x="28132" y="9758"/>
                  <a:pt x="27961" y="9720"/>
                  <a:pt x="27885" y="9815"/>
                </a:cubicBezTo>
                <a:cubicBezTo>
                  <a:pt x="27828" y="9530"/>
                  <a:pt x="28208" y="9853"/>
                  <a:pt x="28132" y="9549"/>
                </a:cubicBezTo>
                <a:cubicBezTo>
                  <a:pt x="27904" y="9511"/>
                  <a:pt x="27809" y="9796"/>
                  <a:pt x="27580" y="9644"/>
                </a:cubicBezTo>
                <a:cubicBezTo>
                  <a:pt x="27752" y="9416"/>
                  <a:pt x="27447" y="9720"/>
                  <a:pt x="27409" y="9530"/>
                </a:cubicBezTo>
                <a:cubicBezTo>
                  <a:pt x="28436" y="9207"/>
                  <a:pt x="29102" y="8940"/>
                  <a:pt x="29920" y="9016"/>
                </a:cubicBezTo>
                <a:cubicBezTo>
                  <a:pt x="29692" y="9092"/>
                  <a:pt x="29482" y="9149"/>
                  <a:pt x="29273" y="9245"/>
                </a:cubicBezTo>
                <a:cubicBezTo>
                  <a:pt x="29349" y="9245"/>
                  <a:pt x="29444" y="9207"/>
                  <a:pt x="29444" y="9302"/>
                </a:cubicBezTo>
                <a:cubicBezTo>
                  <a:pt x="29311" y="9226"/>
                  <a:pt x="29349" y="9397"/>
                  <a:pt x="29273" y="9435"/>
                </a:cubicBezTo>
                <a:cubicBezTo>
                  <a:pt x="29197" y="9321"/>
                  <a:pt x="29235" y="9245"/>
                  <a:pt x="29197" y="9187"/>
                </a:cubicBezTo>
                <a:cubicBezTo>
                  <a:pt x="29159" y="9549"/>
                  <a:pt x="28874" y="9302"/>
                  <a:pt x="28779" y="9207"/>
                </a:cubicBezTo>
                <a:cubicBezTo>
                  <a:pt x="28779" y="9283"/>
                  <a:pt x="28722" y="9302"/>
                  <a:pt x="28722" y="9397"/>
                </a:cubicBezTo>
                <a:cubicBezTo>
                  <a:pt x="28779" y="9378"/>
                  <a:pt x="28988" y="9397"/>
                  <a:pt x="28855" y="9454"/>
                </a:cubicBezTo>
                <a:cubicBezTo>
                  <a:pt x="28741" y="9454"/>
                  <a:pt x="28608" y="9435"/>
                  <a:pt x="28569" y="9530"/>
                </a:cubicBezTo>
                <a:cubicBezTo>
                  <a:pt x="28588" y="9397"/>
                  <a:pt x="28493" y="9187"/>
                  <a:pt x="28474" y="9340"/>
                </a:cubicBezTo>
                <a:cubicBezTo>
                  <a:pt x="28531" y="9340"/>
                  <a:pt x="28531" y="9511"/>
                  <a:pt x="28474" y="9530"/>
                </a:cubicBezTo>
                <a:close/>
                <a:moveTo>
                  <a:pt x="28094" y="8997"/>
                </a:moveTo>
                <a:cubicBezTo>
                  <a:pt x="28170" y="9035"/>
                  <a:pt x="28360" y="8902"/>
                  <a:pt x="28379" y="9035"/>
                </a:cubicBezTo>
                <a:cubicBezTo>
                  <a:pt x="28189" y="9092"/>
                  <a:pt x="27866" y="9416"/>
                  <a:pt x="27580" y="9149"/>
                </a:cubicBezTo>
                <a:cubicBezTo>
                  <a:pt x="27771" y="9035"/>
                  <a:pt x="27961" y="9092"/>
                  <a:pt x="28170" y="9111"/>
                </a:cubicBezTo>
                <a:cubicBezTo>
                  <a:pt x="28170" y="9035"/>
                  <a:pt x="28094" y="9073"/>
                  <a:pt x="28094" y="8997"/>
                </a:cubicBezTo>
                <a:close/>
                <a:moveTo>
                  <a:pt x="28056" y="14951"/>
                </a:moveTo>
                <a:cubicBezTo>
                  <a:pt x="27942" y="14970"/>
                  <a:pt x="27904" y="15046"/>
                  <a:pt x="27847" y="14951"/>
                </a:cubicBezTo>
                <a:cubicBezTo>
                  <a:pt x="27942" y="14894"/>
                  <a:pt x="28037" y="14608"/>
                  <a:pt x="28056" y="14951"/>
                </a:cubicBezTo>
                <a:close/>
                <a:moveTo>
                  <a:pt x="28360" y="13733"/>
                </a:moveTo>
                <a:cubicBezTo>
                  <a:pt x="28189" y="13752"/>
                  <a:pt x="28132" y="13886"/>
                  <a:pt x="27999" y="13695"/>
                </a:cubicBezTo>
                <a:cubicBezTo>
                  <a:pt x="28170" y="13676"/>
                  <a:pt x="28246" y="13581"/>
                  <a:pt x="28360" y="13733"/>
                </a:cubicBezTo>
                <a:close/>
                <a:moveTo>
                  <a:pt x="28227" y="14818"/>
                </a:moveTo>
                <a:cubicBezTo>
                  <a:pt x="28265" y="14799"/>
                  <a:pt x="28246" y="14704"/>
                  <a:pt x="28303" y="14684"/>
                </a:cubicBezTo>
                <a:cubicBezTo>
                  <a:pt x="28379" y="14799"/>
                  <a:pt x="28303" y="14856"/>
                  <a:pt x="28265" y="14932"/>
                </a:cubicBezTo>
                <a:cubicBezTo>
                  <a:pt x="28189" y="14932"/>
                  <a:pt x="28132" y="14894"/>
                  <a:pt x="28094" y="14818"/>
                </a:cubicBezTo>
                <a:cubicBezTo>
                  <a:pt x="28151" y="14780"/>
                  <a:pt x="28170" y="14742"/>
                  <a:pt x="28227" y="14799"/>
                </a:cubicBezTo>
                <a:close/>
                <a:moveTo>
                  <a:pt x="28360" y="7228"/>
                </a:moveTo>
                <a:cubicBezTo>
                  <a:pt x="28474" y="7209"/>
                  <a:pt x="28493" y="7304"/>
                  <a:pt x="28569" y="7342"/>
                </a:cubicBezTo>
                <a:cubicBezTo>
                  <a:pt x="28569" y="7247"/>
                  <a:pt x="28627" y="7247"/>
                  <a:pt x="28627" y="7152"/>
                </a:cubicBezTo>
                <a:lnTo>
                  <a:pt x="28912" y="7133"/>
                </a:lnTo>
                <a:cubicBezTo>
                  <a:pt x="28950" y="7304"/>
                  <a:pt x="28836" y="7266"/>
                  <a:pt x="28836" y="7381"/>
                </a:cubicBezTo>
                <a:cubicBezTo>
                  <a:pt x="28646" y="7228"/>
                  <a:pt x="28455" y="7514"/>
                  <a:pt x="28322" y="7361"/>
                </a:cubicBezTo>
                <a:cubicBezTo>
                  <a:pt x="28360" y="7342"/>
                  <a:pt x="28379" y="7304"/>
                  <a:pt x="28360" y="7228"/>
                </a:cubicBezTo>
                <a:close/>
                <a:moveTo>
                  <a:pt x="28474" y="5155"/>
                </a:moveTo>
                <a:cubicBezTo>
                  <a:pt x="28531" y="5022"/>
                  <a:pt x="28798" y="5136"/>
                  <a:pt x="28855" y="5003"/>
                </a:cubicBezTo>
                <a:cubicBezTo>
                  <a:pt x="28893" y="5212"/>
                  <a:pt x="28341" y="5193"/>
                  <a:pt x="28474" y="5155"/>
                </a:cubicBezTo>
                <a:close/>
                <a:moveTo>
                  <a:pt x="28817" y="17347"/>
                </a:moveTo>
                <a:cubicBezTo>
                  <a:pt x="28817" y="17252"/>
                  <a:pt x="28608" y="17423"/>
                  <a:pt x="28588" y="17233"/>
                </a:cubicBezTo>
                <a:cubicBezTo>
                  <a:pt x="28665" y="17214"/>
                  <a:pt x="28969" y="17176"/>
                  <a:pt x="28817" y="17347"/>
                </a:cubicBezTo>
                <a:close/>
                <a:moveTo>
                  <a:pt x="29254" y="13315"/>
                </a:moveTo>
                <a:cubicBezTo>
                  <a:pt x="29349" y="13486"/>
                  <a:pt x="29673" y="13486"/>
                  <a:pt x="29597" y="13239"/>
                </a:cubicBezTo>
                <a:cubicBezTo>
                  <a:pt x="29559" y="13410"/>
                  <a:pt x="29787" y="13182"/>
                  <a:pt x="29749" y="13353"/>
                </a:cubicBezTo>
                <a:cubicBezTo>
                  <a:pt x="29711" y="13372"/>
                  <a:pt x="29730" y="13429"/>
                  <a:pt x="29749" y="13486"/>
                </a:cubicBezTo>
                <a:cubicBezTo>
                  <a:pt x="29368" y="13410"/>
                  <a:pt x="28931" y="13810"/>
                  <a:pt x="28760" y="13524"/>
                </a:cubicBezTo>
                <a:cubicBezTo>
                  <a:pt x="29007" y="13562"/>
                  <a:pt x="29140" y="13448"/>
                  <a:pt x="29254" y="13315"/>
                </a:cubicBezTo>
                <a:close/>
                <a:moveTo>
                  <a:pt x="29540" y="17252"/>
                </a:moveTo>
                <a:cubicBezTo>
                  <a:pt x="29292" y="17176"/>
                  <a:pt x="29045" y="17423"/>
                  <a:pt x="28893" y="17271"/>
                </a:cubicBezTo>
                <a:cubicBezTo>
                  <a:pt x="29064" y="17233"/>
                  <a:pt x="29463" y="17043"/>
                  <a:pt x="29540" y="17252"/>
                </a:cubicBezTo>
                <a:close/>
                <a:moveTo>
                  <a:pt x="29140" y="6620"/>
                </a:moveTo>
                <a:cubicBezTo>
                  <a:pt x="29121" y="6487"/>
                  <a:pt x="28931" y="6620"/>
                  <a:pt x="28950" y="6448"/>
                </a:cubicBezTo>
                <a:cubicBezTo>
                  <a:pt x="29083" y="6372"/>
                  <a:pt x="29273" y="6487"/>
                  <a:pt x="29140" y="6620"/>
                </a:cubicBezTo>
                <a:close/>
                <a:moveTo>
                  <a:pt x="29444" y="8731"/>
                </a:moveTo>
                <a:cubicBezTo>
                  <a:pt x="29387" y="8978"/>
                  <a:pt x="29121" y="8921"/>
                  <a:pt x="29007" y="8826"/>
                </a:cubicBezTo>
                <a:cubicBezTo>
                  <a:pt x="29178" y="8826"/>
                  <a:pt x="29330" y="8807"/>
                  <a:pt x="29444" y="8731"/>
                </a:cubicBezTo>
                <a:close/>
                <a:moveTo>
                  <a:pt x="29521" y="15807"/>
                </a:moveTo>
                <a:cubicBezTo>
                  <a:pt x="29521" y="15978"/>
                  <a:pt x="29635" y="15655"/>
                  <a:pt x="29616" y="15940"/>
                </a:cubicBezTo>
                <a:cubicBezTo>
                  <a:pt x="29616" y="16092"/>
                  <a:pt x="29444" y="15769"/>
                  <a:pt x="29482" y="16054"/>
                </a:cubicBezTo>
                <a:cubicBezTo>
                  <a:pt x="29311" y="15997"/>
                  <a:pt x="29254" y="16149"/>
                  <a:pt x="29121" y="16016"/>
                </a:cubicBezTo>
                <a:cubicBezTo>
                  <a:pt x="29235" y="15902"/>
                  <a:pt x="29482" y="16016"/>
                  <a:pt x="29521" y="15807"/>
                </a:cubicBezTo>
                <a:close/>
                <a:moveTo>
                  <a:pt x="30814" y="14247"/>
                </a:moveTo>
                <a:cubicBezTo>
                  <a:pt x="30814" y="14171"/>
                  <a:pt x="30833" y="14076"/>
                  <a:pt x="30776" y="14057"/>
                </a:cubicBezTo>
                <a:cubicBezTo>
                  <a:pt x="30700" y="14171"/>
                  <a:pt x="30643" y="14247"/>
                  <a:pt x="30567" y="14076"/>
                </a:cubicBezTo>
                <a:cubicBezTo>
                  <a:pt x="30567" y="14171"/>
                  <a:pt x="30510" y="14171"/>
                  <a:pt x="30491" y="14266"/>
                </a:cubicBezTo>
                <a:cubicBezTo>
                  <a:pt x="30605" y="14247"/>
                  <a:pt x="30700" y="14266"/>
                  <a:pt x="30738" y="14380"/>
                </a:cubicBezTo>
                <a:cubicBezTo>
                  <a:pt x="30586" y="14513"/>
                  <a:pt x="30491" y="14266"/>
                  <a:pt x="30376" y="14513"/>
                </a:cubicBezTo>
                <a:cubicBezTo>
                  <a:pt x="30262" y="14323"/>
                  <a:pt x="30262" y="14399"/>
                  <a:pt x="30376" y="14209"/>
                </a:cubicBezTo>
                <a:cubicBezTo>
                  <a:pt x="30091" y="14152"/>
                  <a:pt x="29787" y="14380"/>
                  <a:pt x="29521" y="14247"/>
                </a:cubicBezTo>
                <a:cubicBezTo>
                  <a:pt x="30357" y="13943"/>
                  <a:pt x="31175" y="13848"/>
                  <a:pt x="32126" y="13886"/>
                </a:cubicBezTo>
                <a:cubicBezTo>
                  <a:pt x="32031" y="13695"/>
                  <a:pt x="32754" y="14095"/>
                  <a:pt x="32906" y="13752"/>
                </a:cubicBezTo>
                <a:cubicBezTo>
                  <a:pt x="32849" y="13752"/>
                  <a:pt x="32602" y="13771"/>
                  <a:pt x="32735" y="13695"/>
                </a:cubicBezTo>
                <a:cubicBezTo>
                  <a:pt x="32868" y="13733"/>
                  <a:pt x="32868" y="13581"/>
                  <a:pt x="32982" y="13619"/>
                </a:cubicBezTo>
                <a:cubicBezTo>
                  <a:pt x="33001" y="13733"/>
                  <a:pt x="32925" y="13791"/>
                  <a:pt x="32982" y="13810"/>
                </a:cubicBezTo>
                <a:cubicBezTo>
                  <a:pt x="33115" y="13848"/>
                  <a:pt x="33058" y="13676"/>
                  <a:pt x="33020" y="13619"/>
                </a:cubicBezTo>
                <a:cubicBezTo>
                  <a:pt x="33230" y="13619"/>
                  <a:pt x="33173" y="13657"/>
                  <a:pt x="33306" y="13733"/>
                </a:cubicBezTo>
                <a:cubicBezTo>
                  <a:pt x="33306" y="13676"/>
                  <a:pt x="33287" y="13657"/>
                  <a:pt x="33268" y="13619"/>
                </a:cubicBezTo>
                <a:cubicBezTo>
                  <a:pt x="33306" y="13791"/>
                  <a:pt x="33648" y="13676"/>
                  <a:pt x="33553" y="13733"/>
                </a:cubicBezTo>
                <a:cubicBezTo>
                  <a:pt x="33515" y="13886"/>
                  <a:pt x="33306" y="13771"/>
                  <a:pt x="33192" y="13810"/>
                </a:cubicBezTo>
                <a:cubicBezTo>
                  <a:pt x="33230" y="14000"/>
                  <a:pt x="33115" y="13962"/>
                  <a:pt x="33096" y="14057"/>
                </a:cubicBezTo>
                <a:cubicBezTo>
                  <a:pt x="32963" y="14095"/>
                  <a:pt x="33001" y="13829"/>
                  <a:pt x="32868" y="13867"/>
                </a:cubicBezTo>
                <a:cubicBezTo>
                  <a:pt x="32849" y="13905"/>
                  <a:pt x="32906" y="14000"/>
                  <a:pt x="32906" y="14000"/>
                </a:cubicBezTo>
                <a:cubicBezTo>
                  <a:pt x="32564" y="14095"/>
                  <a:pt x="32183" y="13829"/>
                  <a:pt x="31993" y="14209"/>
                </a:cubicBezTo>
                <a:cubicBezTo>
                  <a:pt x="32050" y="14190"/>
                  <a:pt x="32298" y="14190"/>
                  <a:pt x="32164" y="14266"/>
                </a:cubicBezTo>
                <a:cubicBezTo>
                  <a:pt x="31936" y="14361"/>
                  <a:pt x="31784" y="14133"/>
                  <a:pt x="32012" y="14019"/>
                </a:cubicBezTo>
                <a:cubicBezTo>
                  <a:pt x="31727" y="14057"/>
                  <a:pt x="31537" y="14038"/>
                  <a:pt x="31270" y="14171"/>
                </a:cubicBezTo>
                <a:cubicBezTo>
                  <a:pt x="31251" y="14038"/>
                  <a:pt x="30890" y="13905"/>
                  <a:pt x="30947" y="14247"/>
                </a:cubicBezTo>
                <a:cubicBezTo>
                  <a:pt x="31023" y="14133"/>
                  <a:pt x="31004" y="14247"/>
                  <a:pt x="31099" y="14247"/>
                </a:cubicBezTo>
                <a:cubicBezTo>
                  <a:pt x="31099" y="14342"/>
                  <a:pt x="31118" y="14475"/>
                  <a:pt x="31061" y="14494"/>
                </a:cubicBezTo>
                <a:cubicBezTo>
                  <a:pt x="31023" y="14247"/>
                  <a:pt x="31061" y="14323"/>
                  <a:pt x="30909" y="14437"/>
                </a:cubicBezTo>
                <a:cubicBezTo>
                  <a:pt x="30928" y="14342"/>
                  <a:pt x="30624" y="14190"/>
                  <a:pt x="30814" y="14247"/>
                </a:cubicBezTo>
                <a:close/>
                <a:moveTo>
                  <a:pt x="29920" y="14342"/>
                </a:moveTo>
                <a:cubicBezTo>
                  <a:pt x="30034" y="14684"/>
                  <a:pt x="29482" y="14551"/>
                  <a:pt x="29597" y="14494"/>
                </a:cubicBezTo>
                <a:cubicBezTo>
                  <a:pt x="29730" y="14494"/>
                  <a:pt x="29882" y="14513"/>
                  <a:pt x="29920" y="14342"/>
                </a:cubicBezTo>
                <a:close/>
                <a:moveTo>
                  <a:pt x="30338" y="16720"/>
                </a:moveTo>
                <a:cubicBezTo>
                  <a:pt x="30148" y="16701"/>
                  <a:pt x="29825" y="16986"/>
                  <a:pt x="29654" y="16739"/>
                </a:cubicBezTo>
                <a:cubicBezTo>
                  <a:pt x="29844" y="16777"/>
                  <a:pt x="30186" y="16549"/>
                  <a:pt x="30338" y="16720"/>
                </a:cubicBezTo>
                <a:close/>
                <a:moveTo>
                  <a:pt x="30034" y="9016"/>
                </a:moveTo>
                <a:cubicBezTo>
                  <a:pt x="30167" y="9130"/>
                  <a:pt x="30243" y="8921"/>
                  <a:pt x="30281" y="9130"/>
                </a:cubicBezTo>
                <a:cubicBezTo>
                  <a:pt x="30129" y="9092"/>
                  <a:pt x="30034" y="9321"/>
                  <a:pt x="30034" y="9016"/>
                </a:cubicBezTo>
                <a:close/>
                <a:moveTo>
                  <a:pt x="29844" y="13486"/>
                </a:moveTo>
                <a:cubicBezTo>
                  <a:pt x="29977" y="13505"/>
                  <a:pt x="29901" y="13353"/>
                  <a:pt x="29787" y="13410"/>
                </a:cubicBezTo>
                <a:lnTo>
                  <a:pt x="29787" y="13296"/>
                </a:lnTo>
                <a:cubicBezTo>
                  <a:pt x="29844" y="13277"/>
                  <a:pt x="29882" y="13182"/>
                  <a:pt x="29920" y="13277"/>
                </a:cubicBezTo>
                <a:cubicBezTo>
                  <a:pt x="29901" y="13277"/>
                  <a:pt x="29863" y="13334"/>
                  <a:pt x="29920" y="13353"/>
                </a:cubicBezTo>
                <a:cubicBezTo>
                  <a:pt x="30110" y="13125"/>
                  <a:pt x="30491" y="13182"/>
                  <a:pt x="30738" y="13068"/>
                </a:cubicBezTo>
                <a:cubicBezTo>
                  <a:pt x="31099" y="13011"/>
                  <a:pt x="31004" y="13163"/>
                  <a:pt x="30700" y="13125"/>
                </a:cubicBezTo>
                <a:cubicBezTo>
                  <a:pt x="30643" y="13315"/>
                  <a:pt x="30529" y="13239"/>
                  <a:pt x="30376" y="13201"/>
                </a:cubicBezTo>
                <a:cubicBezTo>
                  <a:pt x="30376" y="13277"/>
                  <a:pt x="30395" y="13334"/>
                  <a:pt x="30414" y="13391"/>
                </a:cubicBezTo>
                <a:cubicBezTo>
                  <a:pt x="30281" y="13467"/>
                  <a:pt x="30376" y="13182"/>
                  <a:pt x="30243" y="13258"/>
                </a:cubicBezTo>
                <a:cubicBezTo>
                  <a:pt x="30243" y="13353"/>
                  <a:pt x="30262" y="13410"/>
                  <a:pt x="30281" y="13448"/>
                </a:cubicBezTo>
                <a:cubicBezTo>
                  <a:pt x="30148" y="13543"/>
                  <a:pt x="30262" y="13258"/>
                  <a:pt x="30129" y="13334"/>
                </a:cubicBezTo>
                <a:cubicBezTo>
                  <a:pt x="30129" y="13391"/>
                  <a:pt x="30148" y="13410"/>
                  <a:pt x="30167" y="13467"/>
                </a:cubicBezTo>
                <a:cubicBezTo>
                  <a:pt x="30034" y="13543"/>
                  <a:pt x="30129" y="13258"/>
                  <a:pt x="29996" y="13334"/>
                </a:cubicBezTo>
                <a:cubicBezTo>
                  <a:pt x="30034" y="13486"/>
                  <a:pt x="29844" y="13600"/>
                  <a:pt x="29844" y="13467"/>
                </a:cubicBezTo>
                <a:close/>
                <a:moveTo>
                  <a:pt x="30205" y="14399"/>
                </a:moveTo>
                <a:cubicBezTo>
                  <a:pt x="30243" y="14665"/>
                  <a:pt x="29996" y="14627"/>
                  <a:pt x="29996" y="14418"/>
                </a:cubicBezTo>
                <a:close/>
                <a:moveTo>
                  <a:pt x="31023" y="13486"/>
                </a:moveTo>
                <a:cubicBezTo>
                  <a:pt x="30776" y="13771"/>
                  <a:pt x="30376" y="13771"/>
                  <a:pt x="30091" y="13714"/>
                </a:cubicBezTo>
                <a:cubicBezTo>
                  <a:pt x="30129" y="13695"/>
                  <a:pt x="30129" y="13619"/>
                  <a:pt x="30129" y="13524"/>
                </a:cubicBezTo>
                <a:cubicBezTo>
                  <a:pt x="30300" y="13619"/>
                  <a:pt x="30510" y="13448"/>
                  <a:pt x="30529" y="13315"/>
                </a:cubicBezTo>
                <a:cubicBezTo>
                  <a:pt x="30643" y="13581"/>
                  <a:pt x="30757" y="13543"/>
                  <a:pt x="31023" y="13486"/>
                </a:cubicBezTo>
                <a:close/>
                <a:moveTo>
                  <a:pt x="30643" y="6981"/>
                </a:moveTo>
                <a:cubicBezTo>
                  <a:pt x="30567" y="6924"/>
                  <a:pt x="30491" y="7171"/>
                  <a:pt x="30472" y="7000"/>
                </a:cubicBezTo>
                <a:cubicBezTo>
                  <a:pt x="30643" y="6848"/>
                  <a:pt x="30034" y="7019"/>
                  <a:pt x="30205" y="6886"/>
                </a:cubicBezTo>
                <a:cubicBezTo>
                  <a:pt x="30338" y="6867"/>
                  <a:pt x="30643" y="6658"/>
                  <a:pt x="30643" y="6981"/>
                </a:cubicBezTo>
                <a:close/>
                <a:moveTo>
                  <a:pt x="30567" y="15578"/>
                </a:moveTo>
                <a:cubicBezTo>
                  <a:pt x="30624" y="15597"/>
                  <a:pt x="30624" y="15636"/>
                  <a:pt x="30738" y="15693"/>
                </a:cubicBezTo>
                <a:cubicBezTo>
                  <a:pt x="30643" y="15578"/>
                  <a:pt x="30776" y="15559"/>
                  <a:pt x="30814" y="15445"/>
                </a:cubicBezTo>
                <a:cubicBezTo>
                  <a:pt x="30909" y="15655"/>
                  <a:pt x="31347" y="15369"/>
                  <a:pt x="31461" y="15674"/>
                </a:cubicBezTo>
                <a:cubicBezTo>
                  <a:pt x="31308" y="15617"/>
                  <a:pt x="31004" y="15674"/>
                  <a:pt x="31175" y="15864"/>
                </a:cubicBezTo>
                <a:cubicBezTo>
                  <a:pt x="31099" y="15997"/>
                  <a:pt x="30947" y="15902"/>
                  <a:pt x="30890" y="15826"/>
                </a:cubicBezTo>
                <a:cubicBezTo>
                  <a:pt x="30966" y="15807"/>
                  <a:pt x="31099" y="15883"/>
                  <a:pt x="31061" y="15693"/>
                </a:cubicBezTo>
                <a:cubicBezTo>
                  <a:pt x="30928" y="15769"/>
                  <a:pt x="30928" y="15712"/>
                  <a:pt x="30814" y="15636"/>
                </a:cubicBezTo>
                <a:cubicBezTo>
                  <a:pt x="30928" y="15883"/>
                  <a:pt x="30491" y="15959"/>
                  <a:pt x="30605" y="15769"/>
                </a:cubicBezTo>
                <a:cubicBezTo>
                  <a:pt x="30472" y="15712"/>
                  <a:pt x="30376" y="15845"/>
                  <a:pt x="30376" y="15655"/>
                </a:cubicBezTo>
                <a:cubicBezTo>
                  <a:pt x="30491" y="15693"/>
                  <a:pt x="30510" y="15712"/>
                  <a:pt x="30567" y="15578"/>
                </a:cubicBezTo>
                <a:close/>
                <a:moveTo>
                  <a:pt x="31137" y="8655"/>
                </a:moveTo>
                <a:cubicBezTo>
                  <a:pt x="31080" y="8902"/>
                  <a:pt x="30871" y="8959"/>
                  <a:pt x="30757" y="9111"/>
                </a:cubicBezTo>
                <a:cubicBezTo>
                  <a:pt x="30681" y="8997"/>
                  <a:pt x="30681" y="9054"/>
                  <a:pt x="30757" y="8921"/>
                </a:cubicBezTo>
                <a:cubicBezTo>
                  <a:pt x="30586" y="8864"/>
                  <a:pt x="30567" y="8978"/>
                  <a:pt x="30453" y="8807"/>
                </a:cubicBezTo>
                <a:cubicBezTo>
                  <a:pt x="30643" y="8807"/>
                  <a:pt x="30472" y="8636"/>
                  <a:pt x="30453" y="8560"/>
                </a:cubicBezTo>
                <a:cubicBezTo>
                  <a:pt x="30814" y="8465"/>
                  <a:pt x="30852" y="8826"/>
                  <a:pt x="31137" y="8655"/>
                </a:cubicBezTo>
                <a:close/>
                <a:moveTo>
                  <a:pt x="32868" y="12935"/>
                </a:moveTo>
                <a:cubicBezTo>
                  <a:pt x="32811" y="12858"/>
                  <a:pt x="32716" y="12858"/>
                  <a:pt x="32678" y="12763"/>
                </a:cubicBezTo>
                <a:cubicBezTo>
                  <a:pt x="34200" y="12611"/>
                  <a:pt x="36102" y="12250"/>
                  <a:pt x="37699" y="12155"/>
                </a:cubicBezTo>
                <a:cubicBezTo>
                  <a:pt x="37795" y="12079"/>
                  <a:pt x="37642" y="11965"/>
                  <a:pt x="37795" y="11984"/>
                </a:cubicBezTo>
                <a:cubicBezTo>
                  <a:pt x="37795" y="12041"/>
                  <a:pt x="37776" y="12155"/>
                  <a:pt x="37833" y="12174"/>
                </a:cubicBezTo>
                <a:cubicBezTo>
                  <a:pt x="38403" y="12098"/>
                  <a:pt x="38917" y="12022"/>
                  <a:pt x="39468" y="12079"/>
                </a:cubicBezTo>
                <a:cubicBezTo>
                  <a:pt x="37890" y="12554"/>
                  <a:pt x="35988" y="12250"/>
                  <a:pt x="34485" y="12668"/>
                </a:cubicBezTo>
                <a:cubicBezTo>
                  <a:pt x="34238" y="12725"/>
                  <a:pt x="34047" y="12935"/>
                  <a:pt x="33781" y="12916"/>
                </a:cubicBezTo>
                <a:cubicBezTo>
                  <a:pt x="33724" y="12916"/>
                  <a:pt x="33667" y="12649"/>
                  <a:pt x="33610" y="12916"/>
                </a:cubicBezTo>
                <a:cubicBezTo>
                  <a:pt x="33496" y="12973"/>
                  <a:pt x="33572" y="12706"/>
                  <a:pt x="33420" y="12801"/>
                </a:cubicBezTo>
                <a:cubicBezTo>
                  <a:pt x="33420" y="13068"/>
                  <a:pt x="33287" y="12935"/>
                  <a:pt x="33249" y="13239"/>
                </a:cubicBezTo>
                <a:cubicBezTo>
                  <a:pt x="33306" y="13277"/>
                  <a:pt x="33420" y="13049"/>
                  <a:pt x="33439" y="13239"/>
                </a:cubicBezTo>
                <a:cubicBezTo>
                  <a:pt x="33382" y="13315"/>
                  <a:pt x="33096" y="13372"/>
                  <a:pt x="33039" y="13239"/>
                </a:cubicBezTo>
                <a:cubicBezTo>
                  <a:pt x="33211" y="13315"/>
                  <a:pt x="33230" y="13106"/>
                  <a:pt x="33287" y="12992"/>
                </a:cubicBezTo>
                <a:cubicBezTo>
                  <a:pt x="33077" y="13125"/>
                  <a:pt x="33287" y="12878"/>
                  <a:pt x="33211" y="12801"/>
                </a:cubicBezTo>
                <a:cubicBezTo>
                  <a:pt x="32621" y="13277"/>
                  <a:pt x="31765" y="13087"/>
                  <a:pt x="31061" y="13296"/>
                </a:cubicBezTo>
                <a:cubicBezTo>
                  <a:pt x="31080" y="13087"/>
                  <a:pt x="31194" y="13201"/>
                  <a:pt x="31061" y="13049"/>
                </a:cubicBezTo>
                <a:cubicBezTo>
                  <a:pt x="31746" y="12801"/>
                  <a:pt x="32050" y="13258"/>
                  <a:pt x="32507" y="12820"/>
                </a:cubicBezTo>
                <a:cubicBezTo>
                  <a:pt x="32526" y="12992"/>
                  <a:pt x="32773" y="13030"/>
                  <a:pt x="32868" y="12935"/>
                </a:cubicBezTo>
                <a:close/>
                <a:moveTo>
                  <a:pt x="32050" y="13334"/>
                </a:moveTo>
                <a:cubicBezTo>
                  <a:pt x="32012" y="13353"/>
                  <a:pt x="31974" y="13334"/>
                  <a:pt x="31974" y="13391"/>
                </a:cubicBezTo>
                <a:cubicBezTo>
                  <a:pt x="33077" y="13315"/>
                  <a:pt x="31099" y="13714"/>
                  <a:pt x="31061" y="13486"/>
                </a:cubicBezTo>
                <a:cubicBezTo>
                  <a:pt x="31366" y="13505"/>
                  <a:pt x="31575" y="13201"/>
                  <a:pt x="32050" y="13334"/>
                </a:cubicBezTo>
                <a:close/>
                <a:moveTo>
                  <a:pt x="31480" y="8769"/>
                </a:moveTo>
                <a:cubicBezTo>
                  <a:pt x="31613" y="8731"/>
                  <a:pt x="31898" y="8750"/>
                  <a:pt x="31727" y="8959"/>
                </a:cubicBezTo>
                <a:cubicBezTo>
                  <a:pt x="31594" y="8940"/>
                  <a:pt x="31404" y="9016"/>
                  <a:pt x="31137" y="9035"/>
                </a:cubicBezTo>
                <a:cubicBezTo>
                  <a:pt x="31137" y="8864"/>
                  <a:pt x="31270" y="8883"/>
                  <a:pt x="31308" y="8788"/>
                </a:cubicBezTo>
                <a:cubicBezTo>
                  <a:pt x="31270" y="8864"/>
                  <a:pt x="31594" y="8921"/>
                  <a:pt x="31480" y="8769"/>
                </a:cubicBezTo>
                <a:close/>
                <a:moveTo>
                  <a:pt x="32469" y="3348"/>
                </a:moveTo>
                <a:cubicBezTo>
                  <a:pt x="32374" y="3367"/>
                  <a:pt x="32374" y="3519"/>
                  <a:pt x="32374" y="3671"/>
                </a:cubicBezTo>
                <a:cubicBezTo>
                  <a:pt x="31974" y="3652"/>
                  <a:pt x="31575" y="3900"/>
                  <a:pt x="31270" y="3767"/>
                </a:cubicBezTo>
                <a:cubicBezTo>
                  <a:pt x="31594" y="3405"/>
                  <a:pt x="31993" y="3196"/>
                  <a:pt x="32469" y="3348"/>
                </a:cubicBezTo>
                <a:close/>
                <a:moveTo>
                  <a:pt x="33610" y="8465"/>
                </a:moveTo>
                <a:cubicBezTo>
                  <a:pt x="33610" y="8617"/>
                  <a:pt x="33686" y="8731"/>
                  <a:pt x="33553" y="8788"/>
                </a:cubicBezTo>
                <a:cubicBezTo>
                  <a:pt x="33458" y="8693"/>
                  <a:pt x="33610" y="8541"/>
                  <a:pt x="33515" y="8522"/>
                </a:cubicBezTo>
                <a:cubicBezTo>
                  <a:pt x="33515" y="8598"/>
                  <a:pt x="33477" y="8560"/>
                  <a:pt x="33439" y="8522"/>
                </a:cubicBezTo>
                <a:cubicBezTo>
                  <a:pt x="33439" y="8617"/>
                  <a:pt x="33477" y="8617"/>
                  <a:pt x="33477" y="8712"/>
                </a:cubicBezTo>
                <a:cubicBezTo>
                  <a:pt x="33230" y="8712"/>
                  <a:pt x="33058" y="8883"/>
                  <a:pt x="32963" y="8598"/>
                </a:cubicBezTo>
                <a:cubicBezTo>
                  <a:pt x="32963" y="8674"/>
                  <a:pt x="32963" y="8788"/>
                  <a:pt x="32925" y="8788"/>
                </a:cubicBezTo>
                <a:cubicBezTo>
                  <a:pt x="32564" y="8712"/>
                  <a:pt x="32202" y="9016"/>
                  <a:pt x="31860" y="8826"/>
                </a:cubicBezTo>
                <a:cubicBezTo>
                  <a:pt x="32164" y="8598"/>
                  <a:pt x="33001" y="8617"/>
                  <a:pt x="33610" y="8465"/>
                </a:cubicBezTo>
                <a:close/>
                <a:moveTo>
                  <a:pt x="32145" y="15521"/>
                </a:moveTo>
                <a:cubicBezTo>
                  <a:pt x="32050" y="15769"/>
                  <a:pt x="32469" y="15559"/>
                  <a:pt x="32298" y="15712"/>
                </a:cubicBezTo>
                <a:cubicBezTo>
                  <a:pt x="32164" y="15693"/>
                  <a:pt x="32050" y="15731"/>
                  <a:pt x="31936" y="15788"/>
                </a:cubicBezTo>
                <a:cubicBezTo>
                  <a:pt x="31993" y="15617"/>
                  <a:pt x="31917" y="15578"/>
                  <a:pt x="31993" y="15521"/>
                </a:cubicBezTo>
                <a:cubicBezTo>
                  <a:pt x="31993" y="15693"/>
                  <a:pt x="32050" y="15445"/>
                  <a:pt x="32145" y="15521"/>
                </a:cubicBezTo>
                <a:close/>
                <a:moveTo>
                  <a:pt x="32659" y="3158"/>
                </a:moveTo>
                <a:cubicBezTo>
                  <a:pt x="32849" y="3234"/>
                  <a:pt x="32982" y="3044"/>
                  <a:pt x="33134" y="3196"/>
                </a:cubicBezTo>
                <a:cubicBezTo>
                  <a:pt x="33039" y="3196"/>
                  <a:pt x="33115" y="3424"/>
                  <a:pt x="33077" y="3519"/>
                </a:cubicBezTo>
                <a:cubicBezTo>
                  <a:pt x="32754" y="3576"/>
                  <a:pt x="32621" y="3557"/>
                  <a:pt x="32431" y="3481"/>
                </a:cubicBezTo>
                <a:cubicBezTo>
                  <a:pt x="32545" y="3424"/>
                  <a:pt x="32621" y="3310"/>
                  <a:pt x="32659" y="3158"/>
                </a:cubicBezTo>
                <a:close/>
                <a:moveTo>
                  <a:pt x="34618" y="4813"/>
                </a:moveTo>
                <a:cubicBezTo>
                  <a:pt x="34352" y="4870"/>
                  <a:pt x="33230" y="5136"/>
                  <a:pt x="32697" y="5041"/>
                </a:cubicBezTo>
                <a:cubicBezTo>
                  <a:pt x="33363" y="5003"/>
                  <a:pt x="33819" y="4813"/>
                  <a:pt x="34618" y="4813"/>
                </a:cubicBezTo>
                <a:close/>
                <a:moveTo>
                  <a:pt x="32887" y="6468"/>
                </a:moveTo>
                <a:cubicBezTo>
                  <a:pt x="32887" y="6639"/>
                  <a:pt x="33020" y="6601"/>
                  <a:pt x="33134" y="6601"/>
                </a:cubicBezTo>
                <a:cubicBezTo>
                  <a:pt x="33153" y="6525"/>
                  <a:pt x="33134" y="6410"/>
                  <a:pt x="33192" y="6410"/>
                </a:cubicBezTo>
                <a:cubicBezTo>
                  <a:pt x="33344" y="6506"/>
                  <a:pt x="33572" y="6429"/>
                  <a:pt x="33800" y="6334"/>
                </a:cubicBezTo>
                <a:cubicBezTo>
                  <a:pt x="33838" y="6620"/>
                  <a:pt x="33610" y="6506"/>
                  <a:pt x="33572" y="6639"/>
                </a:cubicBezTo>
                <a:cubicBezTo>
                  <a:pt x="33648" y="6658"/>
                  <a:pt x="33990" y="6601"/>
                  <a:pt x="33876" y="6696"/>
                </a:cubicBezTo>
                <a:cubicBezTo>
                  <a:pt x="33325" y="6791"/>
                  <a:pt x="33230" y="6848"/>
                  <a:pt x="32659" y="6848"/>
                </a:cubicBezTo>
                <a:cubicBezTo>
                  <a:pt x="32754" y="6658"/>
                  <a:pt x="32906" y="6696"/>
                  <a:pt x="32887" y="6468"/>
                </a:cubicBezTo>
                <a:close/>
                <a:moveTo>
                  <a:pt x="33971" y="8959"/>
                </a:moveTo>
                <a:cubicBezTo>
                  <a:pt x="33515" y="8864"/>
                  <a:pt x="33211" y="9130"/>
                  <a:pt x="32621" y="9054"/>
                </a:cubicBezTo>
                <a:cubicBezTo>
                  <a:pt x="33192" y="8997"/>
                  <a:pt x="33496" y="8693"/>
                  <a:pt x="33971" y="8959"/>
                </a:cubicBezTo>
                <a:close/>
                <a:moveTo>
                  <a:pt x="34086" y="8141"/>
                </a:moveTo>
                <a:cubicBezTo>
                  <a:pt x="33743" y="8522"/>
                  <a:pt x="33382" y="8179"/>
                  <a:pt x="33096" y="8484"/>
                </a:cubicBezTo>
                <a:cubicBezTo>
                  <a:pt x="33134" y="8274"/>
                  <a:pt x="32963" y="8389"/>
                  <a:pt x="32982" y="8236"/>
                </a:cubicBezTo>
                <a:cubicBezTo>
                  <a:pt x="33325" y="8160"/>
                  <a:pt x="33819" y="7932"/>
                  <a:pt x="34086" y="8141"/>
                </a:cubicBezTo>
                <a:close/>
                <a:moveTo>
                  <a:pt x="33933" y="3310"/>
                </a:moveTo>
                <a:cubicBezTo>
                  <a:pt x="33971" y="3291"/>
                  <a:pt x="34028" y="3215"/>
                  <a:pt x="33971" y="3196"/>
                </a:cubicBezTo>
                <a:cubicBezTo>
                  <a:pt x="33895" y="3310"/>
                  <a:pt x="33895" y="3158"/>
                  <a:pt x="33762" y="3196"/>
                </a:cubicBezTo>
                <a:cubicBezTo>
                  <a:pt x="33629" y="3443"/>
                  <a:pt x="33325" y="3291"/>
                  <a:pt x="33458" y="3139"/>
                </a:cubicBezTo>
                <a:cubicBezTo>
                  <a:pt x="33363" y="3196"/>
                  <a:pt x="33306" y="3329"/>
                  <a:pt x="33173" y="3329"/>
                </a:cubicBezTo>
                <a:lnTo>
                  <a:pt x="33192" y="3082"/>
                </a:lnTo>
                <a:cubicBezTo>
                  <a:pt x="33857" y="3101"/>
                  <a:pt x="34466" y="2739"/>
                  <a:pt x="35037" y="2854"/>
                </a:cubicBezTo>
                <a:cubicBezTo>
                  <a:pt x="35512" y="2568"/>
                  <a:pt x="36159" y="2625"/>
                  <a:pt x="36596" y="2587"/>
                </a:cubicBezTo>
                <a:cubicBezTo>
                  <a:pt x="36844" y="2511"/>
                  <a:pt x="36387" y="2663"/>
                  <a:pt x="36368" y="2777"/>
                </a:cubicBezTo>
                <a:cubicBezTo>
                  <a:pt x="36615" y="2720"/>
                  <a:pt x="36882" y="2892"/>
                  <a:pt x="36825" y="2530"/>
                </a:cubicBezTo>
                <a:cubicBezTo>
                  <a:pt x="36939" y="2587"/>
                  <a:pt x="36920" y="2701"/>
                  <a:pt x="37072" y="2587"/>
                </a:cubicBezTo>
                <a:cubicBezTo>
                  <a:pt x="37053" y="3025"/>
                  <a:pt x="36634" y="2797"/>
                  <a:pt x="36368" y="2854"/>
                </a:cubicBezTo>
                <a:cubicBezTo>
                  <a:pt x="36102" y="2911"/>
                  <a:pt x="35854" y="3139"/>
                  <a:pt x="35645" y="2987"/>
                </a:cubicBezTo>
                <a:cubicBezTo>
                  <a:pt x="35778" y="3158"/>
                  <a:pt x="35493" y="3234"/>
                  <a:pt x="35474" y="3044"/>
                </a:cubicBezTo>
                <a:cubicBezTo>
                  <a:pt x="35436" y="3253"/>
                  <a:pt x="35151" y="3177"/>
                  <a:pt x="35208" y="3367"/>
                </a:cubicBezTo>
                <a:cubicBezTo>
                  <a:pt x="35208" y="3139"/>
                  <a:pt x="35056" y="3500"/>
                  <a:pt x="35075" y="3291"/>
                </a:cubicBezTo>
                <a:cubicBezTo>
                  <a:pt x="35113" y="3291"/>
                  <a:pt x="35132" y="3196"/>
                  <a:pt x="35075" y="3177"/>
                </a:cubicBezTo>
                <a:cubicBezTo>
                  <a:pt x="34865" y="3291"/>
                  <a:pt x="34960" y="3196"/>
                  <a:pt x="34903" y="3044"/>
                </a:cubicBezTo>
                <a:cubicBezTo>
                  <a:pt x="34903" y="3158"/>
                  <a:pt x="34865" y="3215"/>
                  <a:pt x="34808" y="3234"/>
                </a:cubicBezTo>
                <a:cubicBezTo>
                  <a:pt x="34789" y="3139"/>
                  <a:pt x="34884" y="3082"/>
                  <a:pt x="34808" y="3044"/>
                </a:cubicBezTo>
                <a:cubicBezTo>
                  <a:pt x="34637" y="3405"/>
                  <a:pt x="34219" y="3405"/>
                  <a:pt x="33933" y="3310"/>
                </a:cubicBezTo>
                <a:close/>
                <a:moveTo>
                  <a:pt x="34428" y="9149"/>
                </a:moveTo>
                <a:cubicBezTo>
                  <a:pt x="34047" y="9187"/>
                  <a:pt x="33648" y="9359"/>
                  <a:pt x="33420" y="9168"/>
                </a:cubicBezTo>
                <a:cubicBezTo>
                  <a:pt x="33895" y="9168"/>
                  <a:pt x="34219" y="8978"/>
                  <a:pt x="34428" y="9149"/>
                </a:cubicBezTo>
                <a:close/>
                <a:moveTo>
                  <a:pt x="34504" y="8446"/>
                </a:moveTo>
                <a:cubicBezTo>
                  <a:pt x="34618" y="8522"/>
                  <a:pt x="34599" y="8351"/>
                  <a:pt x="34675" y="8332"/>
                </a:cubicBezTo>
                <a:cubicBezTo>
                  <a:pt x="34675" y="8370"/>
                  <a:pt x="34694" y="8408"/>
                  <a:pt x="34751" y="8389"/>
                </a:cubicBezTo>
                <a:cubicBezTo>
                  <a:pt x="34466" y="8769"/>
                  <a:pt x="33971" y="8541"/>
                  <a:pt x="33686" y="8655"/>
                </a:cubicBezTo>
                <a:cubicBezTo>
                  <a:pt x="33686" y="8274"/>
                  <a:pt x="34694" y="8332"/>
                  <a:pt x="34504" y="8446"/>
                </a:cubicBezTo>
                <a:close/>
                <a:moveTo>
                  <a:pt x="36882" y="13106"/>
                </a:moveTo>
                <a:cubicBezTo>
                  <a:pt x="36939" y="13144"/>
                  <a:pt x="37091" y="13030"/>
                  <a:pt x="37091" y="13163"/>
                </a:cubicBezTo>
                <a:cubicBezTo>
                  <a:pt x="36901" y="13163"/>
                  <a:pt x="37110" y="13277"/>
                  <a:pt x="37110" y="13353"/>
                </a:cubicBezTo>
                <a:cubicBezTo>
                  <a:pt x="36958" y="13372"/>
                  <a:pt x="36939" y="13220"/>
                  <a:pt x="36882" y="13106"/>
                </a:cubicBezTo>
                <a:close/>
                <a:moveTo>
                  <a:pt x="34941" y="13733"/>
                </a:moveTo>
                <a:cubicBezTo>
                  <a:pt x="34865" y="13733"/>
                  <a:pt x="34694" y="13448"/>
                  <a:pt x="34580" y="13733"/>
                </a:cubicBezTo>
                <a:cubicBezTo>
                  <a:pt x="34656" y="13524"/>
                  <a:pt x="34447" y="13467"/>
                  <a:pt x="34409" y="13600"/>
                </a:cubicBezTo>
                <a:cubicBezTo>
                  <a:pt x="34466" y="13619"/>
                  <a:pt x="34542" y="13600"/>
                  <a:pt x="34542" y="13676"/>
                </a:cubicBezTo>
                <a:cubicBezTo>
                  <a:pt x="34390" y="13600"/>
                  <a:pt x="34295" y="13943"/>
                  <a:pt x="34219" y="13733"/>
                </a:cubicBezTo>
                <a:lnTo>
                  <a:pt x="34333" y="13733"/>
                </a:lnTo>
                <a:cubicBezTo>
                  <a:pt x="34257" y="13581"/>
                  <a:pt x="34352" y="13657"/>
                  <a:pt x="34371" y="13543"/>
                </a:cubicBezTo>
                <a:cubicBezTo>
                  <a:pt x="34181" y="13505"/>
                  <a:pt x="33876" y="13619"/>
                  <a:pt x="33800" y="13543"/>
                </a:cubicBezTo>
                <a:cubicBezTo>
                  <a:pt x="34732" y="13372"/>
                  <a:pt x="35265" y="13201"/>
                  <a:pt x="36311" y="13277"/>
                </a:cubicBezTo>
                <a:cubicBezTo>
                  <a:pt x="36311" y="13220"/>
                  <a:pt x="36273" y="13220"/>
                  <a:pt x="36273" y="13163"/>
                </a:cubicBezTo>
                <a:cubicBezTo>
                  <a:pt x="36539" y="13391"/>
                  <a:pt x="36786" y="12858"/>
                  <a:pt x="36920" y="13296"/>
                </a:cubicBezTo>
                <a:cubicBezTo>
                  <a:pt x="36748" y="13391"/>
                  <a:pt x="36349" y="13182"/>
                  <a:pt x="36425" y="13410"/>
                </a:cubicBezTo>
                <a:cubicBezTo>
                  <a:pt x="35931" y="13429"/>
                  <a:pt x="35512" y="13391"/>
                  <a:pt x="35037" y="13657"/>
                </a:cubicBezTo>
                <a:cubicBezTo>
                  <a:pt x="35037" y="14057"/>
                  <a:pt x="35265" y="13467"/>
                  <a:pt x="35303" y="13714"/>
                </a:cubicBezTo>
                <a:cubicBezTo>
                  <a:pt x="35208" y="13924"/>
                  <a:pt x="34789" y="13886"/>
                  <a:pt x="34770" y="13848"/>
                </a:cubicBezTo>
                <a:cubicBezTo>
                  <a:pt x="34808" y="13771"/>
                  <a:pt x="34941" y="13848"/>
                  <a:pt x="34941" y="13714"/>
                </a:cubicBezTo>
                <a:close/>
                <a:moveTo>
                  <a:pt x="34390" y="6506"/>
                </a:moveTo>
                <a:cubicBezTo>
                  <a:pt x="34352" y="6525"/>
                  <a:pt x="34333" y="6563"/>
                  <a:pt x="34333" y="6639"/>
                </a:cubicBezTo>
                <a:cubicBezTo>
                  <a:pt x="34219" y="6544"/>
                  <a:pt x="34105" y="6829"/>
                  <a:pt x="34124" y="6582"/>
                </a:cubicBezTo>
                <a:cubicBezTo>
                  <a:pt x="34276" y="6677"/>
                  <a:pt x="34295" y="6277"/>
                  <a:pt x="34390" y="6506"/>
                </a:cubicBezTo>
                <a:close/>
                <a:moveTo>
                  <a:pt x="34333" y="8008"/>
                </a:moveTo>
                <a:cubicBezTo>
                  <a:pt x="34561" y="8084"/>
                  <a:pt x="34827" y="8198"/>
                  <a:pt x="34846" y="7951"/>
                </a:cubicBezTo>
                <a:cubicBezTo>
                  <a:pt x="34865" y="7989"/>
                  <a:pt x="34884" y="8027"/>
                  <a:pt x="34941" y="8008"/>
                </a:cubicBezTo>
                <a:cubicBezTo>
                  <a:pt x="34808" y="8198"/>
                  <a:pt x="34409" y="8351"/>
                  <a:pt x="34333" y="8008"/>
                </a:cubicBezTo>
                <a:close/>
                <a:moveTo>
                  <a:pt x="34751" y="4623"/>
                </a:moveTo>
                <a:cubicBezTo>
                  <a:pt x="34219" y="4680"/>
                  <a:pt x="34447" y="4318"/>
                  <a:pt x="34751" y="4623"/>
                </a:cubicBezTo>
                <a:close/>
                <a:moveTo>
                  <a:pt x="35151" y="8940"/>
                </a:moveTo>
                <a:cubicBezTo>
                  <a:pt x="35075" y="9054"/>
                  <a:pt x="34789" y="9168"/>
                  <a:pt x="34694" y="9016"/>
                </a:cubicBezTo>
                <a:cubicBezTo>
                  <a:pt x="34789" y="9035"/>
                  <a:pt x="35056" y="8864"/>
                  <a:pt x="35151" y="8940"/>
                </a:cubicBezTo>
                <a:close/>
                <a:moveTo>
                  <a:pt x="39126" y="4128"/>
                </a:moveTo>
                <a:cubicBezTo>
                  <a:pt x="38308" y="4489"/>
                  <a:pt x="37490" y="4375"/>
                  <a:pt x="36672" y="4470"/>
                </a:cubicBezTo>
                <a:cubicBezTo>
                  <a:pt x="36064" y="4565"/>
                  <a:pt x="35455" y="4832"/>
                  <a:pt x="34884" y="4680"/>
                </a:cubicBezTo>
                <a:cubicBezTo>
                  <a:pt x="36387" y="4508"/>
                  <a:pt x="37947" y="4242"/>
                  <a:pt x="39126" y="4128"/>
                </a:cubicBezTo>
                <a:close/>
                <a:moveTo>
                  <a:pt x="35512" y="14665"/>
                </a:moveTo>
                <a:cubicBezTo>
                  <a:pt x="35569" y="14665"/>
                  <a:pt x="36102" y="14704"/>
                  <a:pt x="36045" y="14532"/>
                </a:cubicBezTo>
                <a:cubicBezTo>
                  <a:pt x="36558" y="14665"/>
                  <a:pt x="37072" y="14475"/>
                  <a:pt x="37814" y="14608"/>
                </a:cubicBezTo>
                <a:cubicBezTo>
                  <a:pt x="37433" y="14608"/>
                  <a:pt x="36292" y="14894"/>
                  <a:pt x="36197" y="14799"/>
                </a:cubicBezTo>
                <a:cubicBezTo>
                  <a:pt x="36007" y="14799"/>
                  <a:pt x="34903" y="15160"/>
                  <a:pt x="34751" y="14723"/>
                </a:cubicBezTo>
                <a:cubicBezTo>
                  <a:pt x="34941" y="14761"/>
                  <a:pt x="35246" y="14704"/>
                  <a:pt x="35512" y="14665"/>
                </a:cubicBezTo>
                <a:close/>
                <a:moveTo>
                  <a:pt x="35607" y="8198"/>
                </a:moveTo>
                <a:lnTo>
                  <a:pt x="35588" y="8446"/>
                </a:lnTo>
                <a:cubicBezTo>
                  <a:pt x="35512" y="8332"/>
                  <a:pt x="35018" y="8560"/>
                  <a:pt x="35094" y="8446"/>
                </a:cubicBezTo>
                <a:cubicBezTo>
                  <a:pt x="35303" y="8274"/>
                  <a:pt x="35379" y="8313"/>
                  <a:pt x="35607" y="8179"/>
                </a:cubicBezTo>
                <a:close/>
                <a:moveTo>
                  <a:pt x="35417" y="8750"/>
                </a:moveTo>
                <a:cubicBezTo>
                  <a:pt x="35303" y="8769"/>
                  <a:pt x="35037" y="8864"/>
                  <a:pt x="35037" y="8693"/>
                </a:cubicBezTo>
                <a:cubicBezTo>
                  <a:pt x="35151" y="8731"/>
                  <a:pt x="35379" y="8617"/>
                  <a:pt x="35417" y="8750"/>
                </a:cubicBezTo>
                <a:close/>
                <a:moveTo>
                  <a:pt x="36102" y="6372"/>
                </a:moveTo>
                <a:cubicBezTo>
                  <a:pt x="35912" y="6448"/>
                  <a:pt x="35322" y="6582"/>
                  <a:pt x="35246" y="6429"/>
                </a:cubicBezTo>
                <a:cubicBezTo>
                  <a:pt x="35531" y="6468"/>
                  <a:pt x="35835" y="6239"/>
                  <a:pt x="36102" y="6372"/>
                </a:cubicBezTo>
                <a:close/>
                <a:moveTo>
                  <a:pt x="35721" y="12649"/>
                </a:moveTo>
                <a:cubicBezTo>
                  <a:pt x="35702" y="12992"/>
                  <a:pt x="35531" y="12649"/>
                  <a:pt x="35455" y="12897"/>
                </a:cubicBezTo>
                <a:cubicBezTo>
                  <a:pt x="35512" y="12897"/>
                  <a:pt x="35759" y="12897"/>
                  <a:pt x="35626" y="12973"/>
                </a:cubicBezTo>
                <a:cubicBezTo>
                  <a:pt x="35398" y="13068"/>
                  <a:pt x="35284" y="12954"/>
                  <a:pt x="35284" y="12973"/>
                </a:cubicBezTo>
                <a:cubicBezTo>
                  <a:pt x="35493" y="13068"/>
                  <a:pt x="35246" y="12782"/>
                  <a:pt x="35170" y="12782"/>
                </a:cubicBezTo>
                <a:cubicBezTo>
                  <a:pt x="35379" y="12782"/>
                  <a:pt x="35550" y="12725"/>
                  <a:pt x="35721" y="12649"/>
                </a:cubicBezTo>
                <a:close/>
                <a:moveTo>
                  <a:pt x="35246" y="15160"/>
                </a:moveTo>
                <a:cubicBezTo>
                  <a:pt x="35550" y="15274"/>
                  <a:pt x="35950" y="14894"/>
                  <a:pt x="36102" y="15236"/>
                </a:cubicBezTo>
                <a:cubicBezTo>
                  <a:pt x="35892" y="15141"/>
                  <a:pt x="35094" y="15426"/>
                  <a:pt x="35246" y="15160"/>
                </a:cubicBezTo>
                <a:close/>
                <a:moveTo>
                  <a:pt x="35835" y="8693"/>
                </a:moveTo>
                <a:cubicBezTo>
                  <a:pt x="35721" y="8636"/>
                  <a:pt x="35436" y="8826"/>
                  <a:pt x="35455" y="8560"/>
                </a:cubicBezTo>
                <a:cubicBezTo>
                  <a:pt x="35607" y="8579"/>
                  <a:pt x="35740" y="8598"/>
                  <a:pt x="35835" y="8693"/>
                </a:cubicBezTo>
                <a:close/>
                <a:moveTo>
                  <a:pt x="35702" y="13771"/>
                </a:moveTo>
                <a:cubicBezTo>
                  <a:pt x="35569" y="13733"/>
                  <a:pt x="35322" y="13848"/>
                  <a:pt x="35303" y="13771"/>
                </a:cubicBezTo>
                <a:cubicBezTo>
                  <a:pt x="35455" y="13505"/>
                  <a:pt x="35626" y="13676"/>
                  <a:pt x="35702" y="13771"/>
                </a:cubicBezTo>
                <a:close/>
                <a:moveTo>
                  <a:pt x="35988" y="8179"/>
                </a:moveTo>
                <a:cubicBezTo>
                  <a:pt x="36007" y="8446"/>
                  <a:pt x="35721" y="8217"/>
                  <a:pt x="35683" y="8370"/>
                </a:cubicBezTo>
                <a:lnTo>
                  <a:pt x="35683" y="8255"/>
                </a:lnTo>
                <a:cubicBezTo>
                  <a:pt x="35664" y="8236"/>
                  <a:pt x="35626" y="8236"/>
                  <a:pt x="35645" y="8179"/>
                </a:cubicBezTo>
                <a:cubicBezTo>
                  <a:pt x="35797" y="8141"/>
                  <a:pt x="35873" y="8351"/>
                  <a:pt x="35988" y="8179"/>
                </a:cubicBezTo>
                <a:close/>
                <a:moveTo>
                  <a:pt x="36121" y="12782"/>
                </a:moveTo>
                <a:cubicBezTo>
                  <a:pt x="35912" y="12630"/>
                  <a:pt x="36026" y="12782"/>
                  <a:pt x="35759" y="12782"/>
                </a:cubicBezTo>
                <a:cubicBezTo>
                  <a:pt x="35797" y="12573"/>
                  <a:pt x="36140" y="12497"/>
                  <a:pt x="36121" y="12782"/>
                </a:cubicBezTo>
                <a:close/>
                <a:moveTo>
                  <a:pt x="36007" y="8560"/>
                </a:moveTo>
                <a:lnTo>
                  <a:pt x="36216" y="8560"/>
                </a:lnTo>
                <a:cubicBezTo>
                  <a:pt x="36216" y="8731"/>
                  <a:pt x="36026" y="8997"/>
                  <a:pt x="36007" y="8750"/>
                </a:cubicBezTo>
                <a:cubicBezTo>
                  <a:pt x="36349" y="8731"/>
                  <a:pt x="35892" y="8598"/>
                  <a:pt x="36007" y="8560"/>
                </a:cubicBezTo>
                <a:close/>
                <a:moveTo>
                  <a:pt x="37395" y="6182"/>
                </a:moveTo>
                <a:cubicBezTo>
                  <a:pt x="37395" y="6106"/>
                  <a:pt x="37376" y="6106"/>
                  <a:pt x="37357" y="6049"/>
                </a:cubicBezTo>
                <a:cubicBezTo>
                  <a:pt x="37490" y="6239"/>
                  <a:pt x="37623" y="6144"/>
                  <a:pt x="37833" y="6125"/>
                </a:cubicBezTo>
                <a:cubicBezTo>
                  <a:pt x="37528" y="6391"/>
                  <a:pt x="36558" y="6372"/>
                  <a:pt x="36197" y="6296"/>
                </a:cubicBezTo>
                <a:cubicBezTo>
                  <a:pt x="36710" y="6182"/>
                  <a:pt x="36882" y="6239"/>
                  <a:pt x="37395" y="6182"/>
                </a:cubicBezTo>
                <a:close/>
                <a:moveTo>
                  <a:pt x="38327" y="7761"/>
                </a:moveTo>
                <a:cubicBezTo>
                  <a:pt x="38232" y="7742"/>
                  <a:pt x="38137" y="7723"/>
                  <a:pt x="38080" y="7628"/>
                </a:cubicBezTo>
                <a:cubicBezTo>
                  <a:pt x="38308" y="7514"/>
                  <a:pt x="38346" y="7761"/>
                  <a:pt x="38555" y="7571"/>
                </a:cubicBezTo>
                <a:cubicBezTo>
                  <a:pt x="38517" y="7780"/>
                  <a:pt x="38612" y="7799"/>
                  <a:pt x="38708" y="7818"/>
                </a:cubicBezTo>
                <a:cubicBezTo>
                  <a:pt x="38708" y="7685"/>
                  <a:pt x="38727" y="7590"/>
                  <a:pt x="38765" y="7514"/>
                </a:cubicBezTo>
                <a:cubicBezTo>
                  <a:pt x="39031" y="7628"/>
                  <a:pt x="38974" y="7590"/>
                  <a:pt x="39278" y="7457"/>
                </a:cubicBezTo>
                <a:cubicBezTo>
                  <a:pt x="39278" y="7533"/>
                  <a:pt x="39259" y="7628"/>
                  <a:pt x="39316" y="7647"/>
                </a:cubicBezTo>
                <a:cubicBezTo>
                  <a:pt x="39373" y="7419"/>
                  <a:pt x="39564" y="7552"/>
                  <a:pt x="39525" y="7647"/>
                </a:cubicBezTo>
                <a:cubicBezTo>
                  <a:pt x="39621" y="7590"/>
                  <a:pt x="39887" y="7438"/>
                  <a:pt x="39697" y="7647"/>
                </a:cubicBezTo>
                <a:cubicBezTo>
                  <a:pt x="39868" y="7666"/>
                  <a:pt x="40305" y="7342"/>
                  <a:pt x="40324" y="7742"/>
                </a:cubicBezTo>
                <a:cubicBezTo>
                  <a:pt x="40115" y="7837"/>
                  <a:pt x="39963" y="7628"/>
                  <a:pt x="39773" y="7780"/>
                </a:cubicBezTo>
                <a:cubicBezTo>
                  <a:pt x="39754" y="7856"/>
                  <a:pt x="39811" y="7875"/>
                  <a:pt x="39792" y="7970"/>
                </a:cubicBezTo>
                <a:cubicBezTo>
                  <a:pt x="39678" y="7780"/>
                  <a:pt x="39697" y="8027"/>
                  <a:pt x="39583" y="7913"/>
                </a:cubicBezTo>
                <a:cubicBezTo>
                  <a:pt x="39640" y="7875"/>
                  <a:pt x="39678" y="7818"/>
                  <a:pt x="39678" y="7723"/>
                </a:cubicBezTo>
                <a:cubicBezTo>
                  <a:pt x="39411" y="7951"/>
                  <a:pt x="39392" y="7970"/>
                  <a:pt x="39183" y="7780"/>
                </a:cubicBezTo>
                <a:cubicBezTo>
                  <a:pt x="39069" y="7951"/>
                  <a:pt x="39069" y="7913"/>
                  <a:pt x="38879" y="7894"/>
                </a:cubicBezTo>
                <a:cubicBezTo>
                  <a:pt x="38784" y="7932"/>
                  <a:pt x="38898" y="8236"/>
                  <a:pt x="38822" y="8084"/>
                </a:cubicBezTo>
                <a:cubicBezTo>
                  <a:pt x="38803" y="8008"/>
                  <a:pt x="38784" y="7932"/>
                  <a:pt x="38746" y="7894"/>
                </a:cubicBezTo>
                <a:cubicBezTo>
                  <a:pt x="38232" y="8160"/>
                  <a:pt x="38289" y="8179"/>
                  <a:pt x="37680" y="8065"/>
                </a:cubicBezTo>
                <a:cubicBezTo>
                  <a:pt x="37718" y="8046"/>
                  <a:pt x="37795" y="8084"/>
                  <a:pt x="37814" y="8008"/>
                </a:cubicBezTo>
                <a:cubicBezTo>
                  <a:pt x="37604" y="8046"/>
                  <a:pt x="37433" y="7951"/>
                  <a:pt x="37509" y="8198"/>
                </a:cubicBezTo>
                <a:cubicBezTo>
                  <a:pt x="37338" y="8160"/>
                  <a:pt x="37243" y="8084"/>
                  <a:pt x="37053" y="7989"/>
                </a:cubicBezTo>
                <a:cubicBezTo>
                  <a:pt x="37034" y="8084"/>
                  <a:pt x="37053" y="8141"/>
                  <a:pt x="37072" y="8179"/>
                </a:cubicBezTo>
                <a:cubicBezTo>
                  <a:pt x="36844" y="8179"/>
                  <a:pt x="36653" y="8274"/>
                  <a:pt x="36520" y="8427"/>
                </a:cubicBezTo>
                <a:cubicBezTo>
                  <a:pt x="36729" y="8484"/>
                  <a:pt x="36844" y="8370"/>
                  <a:pt x="37034" y="8370"/>
                </a:cubicBezTo>
                <a:cubicBezTo>
                  <a:pt x="36920" y="8617"/>
                  <a:pt x="36349" y="8712"/>
                  <a:pt x="36254" y="8560"/>
                </a:cubicBezTo>
                <a:cubicBezTo>
                  <a:pt x="36425" y="8598"/>
                  <a:pt x="36406" y="8389"/>
                  <a:pt x="36482" y="8313"/>
                </a:cubicBezTo>
                <a:cubicBezTo>
                  <a:pt x="36368" y="8274"/>
                  <a:pt x="36349" y="8294"/>
                  <a:pt x="36235" y="8179"/>
                </a:cubicBezTo>
                <a:cubicBezTo>
                  <a:pt x="36292" y="7856"/>
                  <a:pt x="36786" y="7875"/>
                  <a:pt x="36786" y="8046"/>
                </a:cubicBezTo>
                <a:cubicBezTo>
                  <a:pt x="36863" y="8046"/>
                  <a:pt x="36825" y="7856"/>
                  <a:pt x="36920" y="7875"/>
                </a:cubicBezTo>
                <a:cubicBezTo>
                  <a:pt x="36939" y="7970"/>
                  <a:pt x="36863" y="8027"/>
                  <a:pt x="36920" y="8046"/>
                </a:cubicBezTo>
                <a:cubicBezTo>
                  <a:pt x="37129" y="7932"/>
                  <a:pt x="36996" y="7723"/>
                  <a:pt x="37110" y="7685"/>
                </a:cubicBezTo>
                <a:cubicBezTo>
                  <a:pt x="37281" y="8027"/>
                  <a:pt x="38061" y="7913"/>
                  <a:pt x="38327" y="7761"/>
                </a:cubicBezTo>
                <a:close/>
                <a:moveTo>
                  <a:pt x="37186" y="7818"/>
                </a:moveTo>
                <a:cubicBezTo>
                  <a:pt x="37186" y="7723"/>
                  <a:pt x="37129" y="7723"/>
                  <a:pt x="37148" y="7628"/>
                </a:cubicBezTo>
                <a:cubicBezTo>
                  <a:pt x="37262" y="7609"/>
                  <a:pt x="37319" y="7647"/>
                  <a:pt x="37357" y="7742"/>
                </a:cubicBezTo>
                <a:cubicBezTo>
                  <a:pt x="37281" y="7742"/>
                  <a:pt x="37262" y="7818"/>
                  <a:pt x="37186" y="7818"/>
                </a:cubicBezTo>
                <a:close/>
                <a:moveTo>
                  <a:pt x="36349" y="14038"/>
                </a:moveTo>
                <a:cubicBezTo>
                  <a:pt x="36387" y="14247"/>
                  <a:pt x="36045" y="14190"/>
                  <a:pt x="36026" y="14095"/>
                </a:cubicBezTo>
                <a:cubicBezTo>
                  <a:pt x="36121" y="14057"/>
                  <a:pt x="36216" y="14000"/>
                  <a:pt x="36349" y="14038"/>
                </a:cubicBezTo>
                <a:close/>
                <a:moveTo>
                  <a:pt x="37395" y="15046"/>
                </a:moveTo>
                <a:cubicBezTo>
                  <a:pt x="37072" y="15046"/>
                  <a:pt x="36558" y="15217"/>
                  <a:pt x="36140" y="15103"/>
                </a:cubicBezTo>
                <a:cubicBezTo>
                  <a:pt x="36520" y="15046"/>
                  <a:pt x="37034" y="14894"/>
                  <a:pt x="37395" y="15046"/>
                </a:cubicBezTo>
                <a:close/>
                <a:moveTo>
                  <a:pt x="38118" y="8579"/>
                </a:moveTo>
                <a:cubicBezTo>
                  <a:pt x="37604" y="8826"/>
                  <a:pt x="36977" y="8788"/>
                  <a:pt x="36501" y="8883"/>
                </a:cubicBezTo>
                <a:cubicBezTo>
                  <a:pt x="36920" y="8427"/>
                  <a:pt x="37319" y="8788"/>
                  <a:pt x="38118" y="8579"/>
                </a:cubicBezTo>
                <a:close/>
                <a:moveTo>
                  <a:pt x="40058" y="2568"/>
                </a:moveTo>
                <a:cubicBezTo>
                  <a:pt x="40096" y="2549"/>
                  <a:pt x="40172" y="2568"/>
                  <a:pt x="40191" y="2492"/>
                </a:cubicBezTo>
                <a:cubicBezTo>
                  <a:pt x="39925" y="2454"/>
                  <a:pt x="39792" y="2549"/>
                  <a:pt x="39564" y="2549"/>
                </a:cubicBezTo>
                <a:cubicBezTo>
                  <a:pt x="39564" y="2663"/>
                  <a:pt x="39697" y="2587"/>
                  <a:pt x="39697" y="2682"/>
                </a:cubicBezTo>
                <a:cubicBezTo>
                  <a:pt x="39411" y="2720"/>
                  <a:pt x="39544" y="2492"/>
                  <a:pt x="39278" y="2492"/>
                </a:cubicBezTo>
                <a:cubicBezTo>
                  <a:pt x="39221" y="2549"/>
                  <a:pt x="39240" y="2720"/>
                  <a:pt x="39126" y="2663"/>
                </a:cubicBezTo>
                <a:cubicBezTo>
                  <a:pt x="38746" y="2416"/>
                  <a:pt x="38536" y="2873"/>
                  <a:pt x="38080" y="2663"/>
                </a:cubicBezTo>
                <a:cubicBezTo>
                  <a:pt x="38080" y="2720"/>
                  <a:pt x="38099" y="2739"/>
                  <a:pt x="38118" y="2777"/>
                </a:cubicBezTo>
                <a:cubicBezTo>
                  <a:pt x="37890" y="2625"/>
                  <a:pt x="37566" y="2720"/>
                  <a:pt x="37319" y="2968"/>
                </a:cubicBezTo>
                <a:cubicBezTo>
                  <a:pt x="37357" y="2816"/>
                  <a:pt x="37205" y="2777"/>
                  <a:pt x="37110" y="2644"/>
                </a:cubicBezTo>
                <a:cubicBezTo>
                  <a:pt x="37395" y="2758"/>
                  <a:pt x="37300" y="2473"/>
                  <a:pt x="37357" y="2340"/>
                </a:cubicBezTo>
                <a:cubicBezTo>
                  <a:pt x="37566" y="2454"/>
                  <a:pt x="37928" y="2245"/>
                  <a:pt x="37642" y="2587"/>
                </a:cubicBezTo>
                <a:cubicBezTo>
                  <a:pt x="37757" y="2568"/>
                  <a:pt x="37947" y="2511"/>
                  <a:pt x="37833" y="2340"/>
                </a:cubicBezTo>
                <a:cubicBezTo>
                  <a:pt x="37985" y="2283"/>
                  <a:pt x="37909" y="2511"/>
                  <a:pt x="38004" y="2530"/>
                </a:cubicBezTo>
                <a:cubicBezTo>
                  <a:pt x="38137" y="2492"/>
                  <a:pt x="38080" y="2397"/>
                  <a:pt x="38137" y="2340"/>
                </a:cubicBezTo>
                <a:cubicBezTo>
                  <a:pt x="38689" y="2549"/>
                  <a:pt x="39564" y="2207"/>
                  <a:pt x="40248" y="2188"/>
                </a:cubicBezTo>
                <a:cubicBezTo>
                  <a:pt x="40267" y="2188"/>
                  <a:pt x="40248" y="2321"/>
                  <a:pt x="40286" y="2321"/>
                </a:cubicBezTo>
                <a:cubicBezTo>
                  <a:pt x="42093" y="2378"/>
                  <a:pt x="44471" y="1845"/>
                  <a:pt x="46069" y="2245"/>
                </a:cubicBezTo>
                <a:cubicBezTo>
                  <a:pt x="46183" y="1941"/>
                  <a:pt x="46487" y="2207"/>
                  <a:pt x="46696" y="2207"/>
                </a:cubicBezTo>
                <a:cubicBezTo>
                  <a:pt x="47248" y="2245"/>
                  <a:pt x="47933" y="2074"/>
                  <a:pt x="48161" y="2378"/>
                </a:cubicBezTo>
                <a:cubicBezTo>
                  <a:pt x="47742" y="2283"/>
                  <a:pt x="47267" y="2416"/>
                  <a:pt x="46982" y="2302"/>
                </a:cubicBezTo>
                <a:cubicBezTo>
                  <a:pt x="46925" y="2378"/>
                  <a:pt x="46887" y="2473"/>
                  <a:pt x="46829" y="2530"/>
                </a:cubicBezTo>
                <a:cubicBezTo>
                  <a:pt x="46829" y="2416"/>
                  <a:pt x="46887" y="2397"/>
                  <a:pt x="46906" y="2283"/>
                </a:cubicBezTo>
                <a:cubicBezTo>
                  <a:pt x="46468" y="2378"/>
                  <a:pt x="45935" y="2302"/>
                  <a:pt x="45365" y="2378"/>
                </a:cubicBezTo>
                <a:cubicBezTo>
                  <a:pt x="45346" y="2549"/>
                  <a:pt x="45840" y="2359"/>
                  <a:pt x="45631" y="2587"/>
                </a:cubicBezTo>
                <a:cubicBezTo>
                  <a:pt x="45517" y="2435"/>
                  <a:pt x="44908" y="2701"/>
                  <a:pt x="45270" y="2321"/>
                </a:cubicBezTo>
                <a:cubicBezTo>
                  <a:pt x="44794" y="2416"/>
                  <a:pt x="44319" y="2169"/>
                  <a:pt x="43824" y="2435"/>
                </a:cubicBezTo>
                <a:cubicBezTo>
                  <a:pt x="43862" y="2454"/>
                  <a:pt x="43862" y="2492"/>
                  <a:pt x="43862" y="2568"/>
                </a:cubicBezTo>
                <a:cubicBezTo>
                  <a:pt x="43406" y="2188"/>
                  <a:pt x="42759" y="2416"/>
                  <a:pt x="42341" y="2492"/>
                </a:cubicBezTo>
                <a:cubicBezTo>
                  <a:pt x="41618" y="2245"/>
                  <a:pt x="40591" y="2549"/>
                  <a:pt x="40058" y="2549"/>
                </a:cubicBezTo>
                <a:close/>
                <a:moveTo>
                  <a:pt x="37509" y="12725"/>
                </a:moveTo>
                <a:cubicBezTo>
                  <a:pt x="37433" y="12801"/>
                  <a:pt x="37129" y="12839"/>
                  <a:pt x="37072" y="12725"/>
                </a:cubicBezTo>
                <a:cubicBezTo>
                  <a:pt x="37205" y="12706"/>
                  <a:pt x="37414" y="12668"/>
                  <a:pt x="37509" y="12725"/>
                </a:cubicBezTo>
                <a:close/>
                <a:moveTo>
                  <a:pt x="37585" y="7628"/>
                </a:moveTo>
                <a:cubicBezTo>
                  <a:pt x="37699" y="7628"/>
                  <a:pt x="37661" y="7723"/>
                  <a:pt x="37757" y="7628"/>
                </a:cubicBezTo>
                <a:lnTo>
                  <a:pt x="37738" y="7761"/>
                </a:lnTo>
                <a:cubicBezTo>
                  <a:pt x="37738" y="7799"/>
                  <a:pt x="37738" y="7818"/>
                  <a:pt x="37699" y="7818"/>
                </a:cubicBezTo>
                <a:cubicBezTo>
                  <a:pt x="37661" y="7685"/>
                  <a:pt x="37547" y="7894"/>
                  <a:pt x="37490" y="7742"/>
                </a:cubicBezTo>
                <a:cubicBezTo>
                  <a:pt x="37528" y="7742"/>
                  <a:pt x="37547" y="7685"/>
                  <a:pt x="37585" y="7628"/>
                </a:cubicBezTo>
                <a:close/>
                <a:moveTo>
                  <a:pt x="37966" y="8255"/>
                </a:moveTo>
                <a:cubicBezTo>
                  <a:pt x="37947" y="8484"/>
                  <a:pt x="37852" y="8427"/>
                  <a:pt x="37757" y="8389"/>
                </a:cubicBezTo>
                <a:cubicBezTo>
                  <a:pt x="37738" y="8446"/>
                  <a:pt x="37776" y="8465"/>
                  <a:pt x="37776" y="8503"/>
                </a:cubicBezTo>
                <a:lnTo>
                  <a:pt x="37699" y="8503"/>
                </a:lnTo>
                <a:cubicBezTo>
                  <a:pt x="37699" y="8446"/>
                  <a:pt x="37661" y="8427"/>
                  <a:pt x="37661" y="8389"/>
                </a:cubicBezTo>
                <a:cubicBezTo>
                  <a:pt x="37718" y="8274"/>
                  <a:pt x="37909" y="8370"/>
                  <a:pt x="37966" y="8255"/>
                </a:cubicBezTo>
                <a:close/>
                <a:moveTo>
                  <a:pt x="37928" y="13353"/>
                </a:moveTo>
                <a:cubicBezTo>
                  <a:pt x="37909" y="13220"/>
                  <a:pt x="37871" y="13125"/>
                  <a:pt x="37776" y="13106"/>
                </a:cubicBezTo>
                <a:cubicBezTo>
                  <a:pt x="37795" y="13201"/>
                  <a:pt x="37814" y="13220"/>
                  <a:pt x="37776" y="13296"/>
                </a:cubicBezTo>
                <a:cubicBezTo>
                  <a:pt x="37585" y="13201"/>
                  <a:pt x="37471" y="13182"/>
                  <a:pt x="37414" y="13030"/>
                </a:cubicBezTo>
                <a:cubicBezTo>
                  <a:pt x="37642" y="13087"/>
                  <a:pt x="38099" y="12858"/>
                  <a:pt x="38137" y="13049"/>
                </a:cubicBezTo>
                <a:cubicBezTo>
                  <a:pt x="38099" y="13049"/>
                  <a:pt x="38023" y="13030"/>
                  <a:pt x="38023" y="13106"/>
                </a:cubicBezTo>
                <a:cubicBezTo>
                  <a:pt x="38118" y="13125"/>
                  <a:pt x="38213" y="13182"/>
                  <a:pt x="38137" y="13296"/>
                </a:cubicBezTo>
                <a:cubicBezTo>
                  <a:pt x="38061" y="13296"/>
                  <a:pt x="38042" y="13258"/>
                  <a:pt x="38099" y="13182"/>
                </a:cubicBezTo>
                <a:cubicBezTo>
                  <a:pt x="37966" y="13239"/>
                  <a:pt x="38004" y="13068"/>
                  <a:pt x="37947" y="13049"/>
                </a:cubicBezTo>
                <a:cubicBezTo>
                  <a:pt x="37909" y="13163"/>
                  <a:pt x="38042" y="13315"/>
                  <a:pt x="37928" y="13353"/>
                </a:cubicBezTo>
                <a:close/>
                <a:moveTo>
                  <a:pt x="38308" y="6182"/>
                </a:moveTo>
                <a:cubicBezTo>
                  <a:pt x="38137" y="6144"/>
                  <a:pt x="37966" y="6410"/>
                  <a:pt x="37871" y="6125"/>
                </a:cubicBezTo>
                <a:cubicBezTo>
                  <a:pt x="38080" y="6182"/>
                  <a:pt x="38232" y="5973"/>
                  <a:pt x="38308" y="6182"/>
                </a:cubicBezTo>
                <a:close/>
                <a:moveTo>
                  <a:pt x="38651" y="14894"/>
                </a:moveTo>
                <a:cubicBezTo>
                  <a:pt x="38156" y="15008"/>
                  <a:pt x="37833" y="14970"/>
                  <a:pt x="37471" y="15046"/>
                </a:cubicBezTo>
                <a:cubicBezTo>
                  <a:pt x="37757" y="14856"/>
                  <a:pt x="38327" y="14799"/>
                  <a:pt x="38651" y="14894"/>
                </a:cubicBezTo>
                <a:close/>
                <a:moveTo>
                  <a:pt x="38403" y="8579"/>
                </a:moveTo>
                <a:cubicBezTo>
                  <a:pt x="38422" y="8541"/>
                  <a:pt x="38422" y="8503"/>
                  <a:pt x="38460" y="8522"/>
                </a:cubicBezTo>
                <a:cubicBezTo>
                  <a:pt x="38479" y="8731"/>
                  <a:pt x="38308" y="8598"/>
                  <a:pt x="38270" y="8712"/>
                </a:cubicBezTo>
                <a:cubicBezTo>
                  <a:pt x="38289" y="8560"/>
                  <a:pt x="38156" y="8636"/>
                  <a:pt x="38156" y="8522"/>
                </a:cubicBezTo>
                <a:cubicBezTo>
                  <a:pt x="38270" y="8560"/>
                  <a:pt x="38327" y="8446"/>
                  <a:pt x="38403" y="8579"/>
                </a:cubicBezTo>
                <a:close/>
                <a:moveTo>
                  <a:pt x="39354" y="666"/>
                </a:moveTo>
                <a:cubicBezTo>
                  <a:pt x="39297" y="552"/>
                  <a:pt x="38841" y="761"/>
                  <a:pt x="38898" y="590"/>
                </a:cubicBezTo>
                <a:cubicBezTo>
                  <a:pt x="39050" y="647"/>
                  <a:pt x="39335" y="343"/>
                  <a:pt x="39354" y="666"/>
                </a:cubicBezTo>
                <a:close/>
                <a:moveTo>
                  <a:pt x="38612" y="9207"/>
                </a:moveTo>
                <a:cubicBezTo>
                  <a:pt x="38593" y="9264"/>
                  <a:pt x="38327" y="9378"/>
                  <a:pt x="38365" y="9149"/>
                </a:cubicBezTo>
                <a:cubicBezTo>
                  <a:pt x="38517" y="9168"/>
                  <a:pt x="38593" y="9149"/>
                  <a:pt x="38612" y="9207"/>
                </a:cubicBezTo>
                <a:close/>
                <a:moveTo>
                  <a:pt x="38384" y="14437"/>
                </a:moveTo>
                <a:cubicBezTo>
                  <a:pt x="38270" y="14456"/>
                  <a:pt x="37985" y="14437"/>
                  <a:pt x="38118" y="14304"/>
                </a:cubicBezTo>
                <a:cubicBezTo>
                  <a:pt x="38156" y="14418"/>
                  <a:pt x="38365" y="14228"/>
                  <a:pt x="38384" y="14437"/>
                </a:cubicBezTo>
                <a:close/>
                <a:moveTo>
                  <a:pt x="38517" y="12935"/>
                </a:moveTo>
                <a:cubicBezTo>
                  <a:pt x="38555" y="13144"/>
                  <a:pt x="38232" y="13068"/>
                  <a:pt x="38232" y="12992"/>
                </a:cubicBezTo>
                <a:cubicBezTo>
                  <a:pt x="38365" y="12878"/>
                  <a:pt x="38441" y="13011"/>
                  <a:pt x="38517" y="12935"/>
                </a:cubicBezTo>
                <a:close/>
                <a:moveTo>
                  <a:pt x="38993" y="8655"/>
                </a:moveTo>
                <a:cubicBezTo>
                  <a:pt x="38955" y="8522"/>
                  <a:pt x="38689" y="8883"/>
                  <a:pt x="38708" y="8522"/>
                </a:cubicBezTo>
                <a:cubicBezTo>
                  <a:pt x="38822" y="8503"/>
                  <a:pt x="39126" y="8522"/>
                  <a:pt x="38993" y="8655"/>
                </a:cubicBezTo>
                <a:close/>
                <a:moveTo>
                  <a:pt x="39069" y="14456"/>
                </a:moveTo>
                <a:cubicBezTo>
                  <a:pt x="39544" y="14304"/>
                  <a:pt x="39868" y="14323"/>
                  <a:pt x="40324" y="14418"/>
                </a:cubicBezTo>
                <a:cubicBezTo>
                  <a:pt x="39544" y="14418"/>
                  <a:pt x="39278" y="14513"/>
                  <a:pt x="38631" y="14570"/>
                </a:cubicBezTo>
                <a:cubicBezTo>
                  <a:pt x="38631" y="14247"/>
                  <a:pt x="38974" y="14399"/>
                  <a:pt x="39069" y="14456"/>
                </a:cubicBezTo>
                <a:close/>
                <a:moveTo>
                  <a:pt x="39925" y="4204"/>
                </a:moveTo>
                <a:cubicBezTo>
                  <a:pt x="39830" y="4166"/>
                  <a:pt x="39430" y="4242"/>
                  <a:pt x="39544" y="4128"/>
                </a:cubicBezTo>
                <a:cubicBezTo>
                  <a:pt x="39640" y="4147"/>
                  <a:pt x="40039" y="4090"/>
                  <a:pt x="39925" y="4204"/>
                </a:cubicBezTo>
                <a:close/>
                <a:moveTo>
                  <a:pt x="39126" y="14894"/>
                </a:moveTo>
                <a:cubicBezTo>
                  <a:pt x="39069" y="14894"/>
                  <a:pt x="38803" y="14913"/>
                  <a:pt x="38936" y="14837"/>
                </a:cubicBezTo>
                <a:cubicBezTo>
                  <a:pt x="39107" y="14856"/>
                  <a:pt x="39259" y="14818"/>
                  <a:pt x="39411" y="14780"/>
                </a:cubicBezTo>
                <a:cubicBezTo>
                  <a:pt x="39468" y="14818"/>
                  <a:pt x="39754" y="14742"/>
                  <a:pt x="39640" y="14970"/>
                </a:cubicBezTo>
                <a:cubicBezTo>
                  <a:pt x="39487" y="14704"/>
                  <a:pt x="39335" y="15103"/>
                  <a:pt x="39126" y="14894"/>
                </a:cubicBezTo>
                <a:close/>
                <a:moveTo>
                  <a:pt x="40819" y="495"/>
                </a:moveTo>
                <a:cubicBezTo>
                  <a:pt x="40762" y="514"/>
                  <a:pt x="40496" y="647"/>
                  <a:pt x="40381" y="495"/>
                </a:cubicBezTo>
                <a:cubicBezTo>
                  <a:pt x="40496" y="457"/>
                  <a:pt x="40667" y="419"/>
                  <a:pt x="40819" y="495"/>
                </a:cubicBezTo>
                <a:close/>
                <a:moveTo>
                  <a:pt x="39773" y="15540"/>
                </a:moveTo>
                <a:cubicBezTo>
                  <a:pt x="39506" y="15559"/>
                  <a:pt x="39773" y="15578"/>
                  <a:pt x="39792" y="15674"/>
                </a:cubicBezTo>
                <a:cubicBezTo>
                  <a:pt x="39621" y="15712"/>
                  <a:pt x="39583" y="15559"/>
                  <a:pt x="39487" y="15464"/>
                </a:cubicBezTo>
                <a:cubicBezTo>
                  <a:pt x="39564" y="15521"/>
                  <a:pt x="39754" y="15407"/>
                  <a:pt x="39773" y="15540"/>
                </a:cubicBezTo>
                <a:close/>
                <a:moveTo>
                  <a:pt x="40629" y="5802"/>
                </a:moveTo>
                <a:cubicBezTo>
                  <a:pt x="40591" y="6030"/>
                  <a:pt x="40762" y="5764"/>
                  <a:pt x="40781" y="5992"/>
                </a:cubicBezTo>
                <a:cubicBezTo>
                  <a:pt x="40724" y="5992"/>
                  <a:pt x="40743" y="6087"/>
                  <a:pt x="40686" y="6106"/>
                </a:cubicBezTo>
                <a:cubicBezTo>
                  <a:pt x="40629" y="5935"/>
                  <a:pt x="40362" y="6068"/>
                  <a:pt x="40400" y="5916"/>
                </a:cubicBezTo>
                <a:cubicBezTo>
                  <a:pt x="40534" y="5973"/>
                  <a:pt x="40553" y="5821"/>
                  <a:pt x="40629" y="5802"/>
                </a:cubicBezTo>
                <a:close/>
                <a:moveTo>
                  <a:pt x="40419" y="12041"/>
                </a:moveTo>
                <a:cubicBezTo>
                  <a:pt x="40343" y="12041"/>
                  <a:pt x="40077" y="12250"/>
                  <a:pt x="40134" y="12022"/>
                </a:cubicBezTo>
                <a:cubicBezTo>
                  <a:pt x="40172" y="11965"/>
                  <a:pt x="40400" y="11888"/>
                  <a:pt x="40419" y="12041"/>
                </a:cubicBezTo>
                <a:close/>
                <a:moveTo>
                  <a:pt x="41066" y="4109"/>
                </a:moveTo>
                <a:cubicBezTo>
                  <a:pt x="41028" y="3957"/>
                  <a:pt x="40819" y="4223"/>
                  <a:pt x="40762" y="4033"/>
                </a:cubicBezTo>
                <a:cubicBezTo>
                  <a:pt x="40838" y="3881"/>
                  <a:pt x="41180" y="4014"/>
                  <a:pt x="41066" y="4109"/>
                </a:cubicBezTo>
                <a:close/>
                <a:moveTo>
                  <a:pt x="40457" y="15369"/>
                </a:moveTo>
                <a:cubicBezTo>
                  <a:pt x="40438" y="15617"/>
                  <a:pt x="40134" y="15559"/>
                  <a:pt x="40001" y="15483"/>
                </a:cubicBezTo>
                <a:cubicBezTo>
                  <a:pt x="40172" y="15331"/>
                  <a:pt x="40305" y="15483"/>
                  <a:pt x="40457" y="15369"/>
                </a:cubicBezTo>
                <a:close/>
                <a:moveTo>
                  <a:pt x="40457" y="11965"/>
                </a:moveTo>
                <a:cubicBezTo>
                  <a:pt x="41256" y="11907"/>
                  <a:pt x="40477" y="12212"/>
                  <a:pt x="40457" y="11965"/>
                </a:cubicBezTo>
                <a:close/>
                <a:moveTo>
                  <a:pt x="40648" y="14380"/>
                </a:moveTo>
                <a:cubicBezTo>
                  <a:pt x="40610" y="14418"/>
                  <a:pt x="40324" y="14532"/>
                  <a:pt x="40381" y="14304"/>
                </a:cubicBezTo>
                <a:cubicBezTo>
                  <a:pt x="40496" y="14323"/>
                  <a:pt x="41256" y="14342"/>
                  <a:pt x="40648" y="14380"/>
                </a:cubicBezTo>
                <a:close/>
                <a:moveTo>
                  <a:pt x="41218" y="7514"/>
                </a:moveTo>
                <a:cubicBezTo>
                  <a:pt x="41294" y="7590"/>
                  <a:pt x="41428" y="7495"/>
                  <a:pt x="41504" y="7647"/>
                </a:cubicBezTo>
                <a:cubicBezTo>
                  <a:pt x="41523" y="7419"/>
                  <a:pt x="41580" y="7666"/>
                  <a:pt x="41656" y="7476"/>
                </a:cubicBezTo>
                <a:cubicBezTo>
                  <a:pt x="41656" y="7514"/>
                  <a:pt x="41675" y="7533"/>
                  <a:pt x="41732" y="7533"/>
                </a:cubicBezTo>
                <a:lnTo>
                  <a:pt x="41713" y="7723"/>
                </a:lnTo>
                <a:cubicBezTo>
                  <a:pt x="41370" y="7704"/>
                  <a:pt x="41180" y="7742"/>
                  <a:pt x="41085" y="7704"/>
                </a:cubicBezTo>
                <a:cubicBezTo>
                  <a:pt x="41180" y="7723"/>
                  <a:pt x="41142" y="7514"/>
                  <a:pt x="41218" y="7514"/>
                </a:cubicBezTo>
                <a:close/>
                <a:moveTo>
                  <a:pt x="40990" y="12992"/>
                </a:moveTo>
                <a:cubicBezTo>
                  <a:pt x="40895" y="12992"/>
                  <a:pt x="40553" y="13030"/>
                  <a:pt x="40724" y="12858"/>
                </a:cubicBezTo>
                <a:cubicBezTo>
                  <a:pt x="40762" y="13049"/>
                  <a:pt x="41009" y="12687"/>
                  <a:pt x="40990" y="12992"/>
                </a:cubicBezTo>
                <a:close/>
                <a:moveTo>
                  <a:pt x="40990" y="14761"/>
                </a:moveTo>
                <a:cubicBezTo>
                  <a:pt x="40819" y="14837"/>
                  <a:pt x="40800" y="14742"/>
                  <a:pt x="40648" y="14875"/>
                </a:cubicBezTo>
                <a:cubicBezTo>
                  <a:pt x="40667" y="14799"/>
                  <a:pt x="40648" y="14742"/>
                  <a:pt x="40629" y="14684"/>
                </a:cubicBezTo>
                <a:cubicBezTo>
                  <a:pt x="40819" y="14742"/>
                  <a:pt x="40895" y="14646"/>
                  <a:pt x="40990" y="14761"/>
                </a:cubicBezTo>
                <a:close/>
                <a:moveTo>
                  <a:pt x="41884" y="5764"/>
                </a:moveTo>
                <a:cubicBezTo>
                  <a:pt x="41770" y="5726"/>
                  <a:pt x="41523" y="5840"/>
                  <a:pt x="41504" y="5688"/>
                </a:cubicBezTo>
                <a:cubicBezTo>
                  <a:pt x="41656" y="5631"/>
                  <a:pt x="41789" y="5612"/>
                  <a:pt x="41884" y="5764"/>
                </a:cubicBezTo>
                <a:close/>
                <a:moveTo>
                  <a:pt x="41161" y="15464"/>
                </a:moveTo>
                <a:cubicBezTo>
                  <a:pt x="41066" y="15445"/>
                  <a:pt x="40705" y="15502"/>
                  <a:pt x="40819" y="15388"/>
                </a:cubicBezTo>
                <a:cubicBezTo>
                  <a:pt x="41009" y="15426"/>
                  <a:pt x="41104" y="15255"/>
                  <a:pt x="41161" y="15464"/>
                </a:cubicBezTo>
                <a:close/>
                <a:moveTo>
                  <a:pt x="42474" y="362"/>
                </a:moveTo>
                <a:cubicBezTo>
                  <a:pt x="42493" y="571"/>
                  <a:pt x="42131" y="495"/>
                  <a:pt x="42112" y="400"/>
                </a:cubicBezTo>
                <a:cubicBezTo>
                  <a:pt x="42341" y="400"/>
                  <a:pt x="42303" y="381"/>
                  <a:pt x="42474" y="362"/>
                </a:cubicBezTo>
                <a:close/>
                <a:moveTo>
                  <a:pt x="41523" y="13962"/>
                </a:moveTo>
                <a:cubicBezTo>
                  <a:pt x="42417" y="13943"/>
                  <a:pt x="41047" y="14209"/>
                  <a:pt x="41085" y="14019"/>
                </a:cubicBezTo>
                <a:cubicBezTo>
                  <a:pt x="41256" y="14057"/>
                  <a:pt x="41409" y="13962"/>
                  <a:pt x="41523" y="13962"/>
                </a:cubicBezTo>
                <a:close/>
                <a:moveTo>
                  <a:pt x="41656" y="14342"/>
                </a:moveTo>
                <a:cubicBezTo>
                  <a:pt x="41542" y="14323"/>
                  <a:pt x="41104" y="14399"/>
                  <a:pt x="41180" y="14266"/>
                </a:cubicBezTo>
                <a:cubicBezTo>
                  <a:pt x="41370" y="14361"/>
                  <a:pt x="41656" y="14133"/>
                  <a:pt x="41656" y="14342"/>
                </a:cubicBezTo>
                <a:close/>
                <a:moveTo>
                  <a:pt x="42474" y="14704"/>
                </a:moveTo>
                <a:cubicBezTo>
                  <a:pt x="42436" y="14704"/>
                  <a:pt x="42360" y="14684"/>
                  <a:pt x="42360" y="14761"/>
                </a:cubicBezTo>
                <a:cubicBezTo>
                  <a:pt x="42379" y="14780"/>
                  <a:pt x="42436" y="14761"/>
                  <a:pt x="42417" y="14818"/>
                </a:cubicBezTo>
                <a:cubicBezTo>
                  <a:pt x="42283" y="14818"/>
                  <a:pt x="42264" y="14551"/>
                  <a:pt x="42150" y="14818"/>
                </a:cubicBezTo>
                <a:cubicBezTo>
                  <a:pt x="42188" y="14589"/>
                  <a:pt x="42017" y="14704"/>
                  <a:pt x="42112" y="14818"/>
                </a:cubicBezTo>
                <a:cubicBezTo>
                  <a:pt x="41979" y="14856"/>
                  <a:pt x="42074" y="14589"/>
                  <a:pt x="41922" y="14684"/>
                </a:cubicBezTo>
                <a:cubicBezTo>
                  <a:pt x="41960" y="14780"/>
                  <a:pt x="41941" y="14837"/>
                  <a:pt x="41865" y="14875"/>
                </a:cubicBezTo>
                <a:cubicBezTo>
                  <a:pt x="41827" y="14684"/>
                  <a:pt x="41313" y="14837"/>
                  <a:pt x="41313" y="14646"/>
                </a:cubicBezTo>
                <a:cubicBezTo>
                  <a:pt x="41713" y="14704"/>
                  <a:pt x="42112" y="14494"/>
                  <a:pt x="42474" y="14704"/>
                </a:cubicBezTo>
                <a:close/>
                <a:moveTo>
                  <a:pt x="41504" y="15293"/>
                </a:moveTo>
                <a:cubicBezTo>
                  <a:pt x="41485" y="15407"/>
                  <a:pt x="41542" y="15426"/>
                  <a:pt x="41523" y="15540"/>
                </a:cubicBezTo>
                <a:cubicBezTo>
                  <a:pt x="41447" y="15636"/>
                  <a:pt x="41313" y="15464"/>
                  <a:pt x="41256" y="15350"/>
                </a:cubicBezTo>
                <a:cubicBezTo>
                  <a:pt x="41409" y="15483"/>
                  <a:pt x="41332" y="15255"/>
                  <a:pt x="41504" y="15293"/>
                </a:cubicBezTo>
                <a:close/>
                <a:moveTo>
                  <a:pt x="41960" y="9378"/>
                </a:moveTo>
                <a:cubicBezTo>
                  <a:pt x="41960" y="9283"/>
                  <a:pt x="41884" y="9321"/>
                  <a:pt x="41884" y="9245"/>
                </a:cubicBezTo>
                <a:cubicBezTo>
                  <a:pt x="41922" y="9226"/>
                  <a:pt x="41941" y="9187"/>
                  <a:pt x="41941" y="9111"/>
                </a:cubicBezTo>
                <a:cubicBezTo>
                  <a:pt x="41998" y="9149"/>
                  <a:pt x="42150" y="9054"/>
                  <a:pt x="42131" y="9187"/>
                </a:cubicBezTo>
                <a:cubicBezTo>
                  <a:pt x="41998" y="9130"/>
                  <a:pt x="42036" y="9359"/>
                  <a:pt x="41960" y="9378"/>
                </a:cubicBezTo>
                <a:close/>
                <a:moveTo>
                  <a:pt x="49017" y="7723"/>
                </a:moveTo>
                <a:cubicBezTo>
                  <a:pt x="48123" y="7780"/>
                  <a:pt x="46430" y="7609"/>
                  <a:pt x="45022" y="7628"/>
                </a:cubicBezTo>
                <a:cubicBezTo>
                  <a:pt x="44965" y="7742"/>
                  <a:pt x="44851" y="7723"/>
                  <a:pt x="44813" y="7875"/>
                </a:cubicBezTo>
                <a:cubicBezTo>
                  <a:pt x="44623" y="7647"/>
                  <a:pt x="44376" y="7552"/>
                  <a:pt x="44033" y="7761"/>
                </a:cubicBezTo>
                <a:cubicBezTo>
                  <a:pt x="43938" y="7476"/>
                  <a:pt x="43425" y="7875"/>
                  <a:pt x="43025" y="7704"/>
                </a:cubicBezTo>
                <a:cubicBezTo>
                  <a:pt x="43025" y="7875"/>
                  <a:pt x="42987" y="7989"/>
                  <a:pt x="42873" y="7951"/>
                </a:cubicBezTo>
                <a:cubicBezTo>
                  <a:pt x="42797" y="7856"/>
                  <a:pt x="42968" y="7704"/>
                  <a:pt x="42816" y="7647"/>
                </a:cubicBezTo>
                <a:cubicBezTo>
                  <a:pt x="42531" y="7609"/>
                  <a:pt x="42341" y="7837"/>
                  <a:pt x="42150" y="7609"/>
                </a:cubicBezTo>
                <a:cubicBezTo>
                  <a:pt x="42398" y="7628"/>
                  <a:pt x="42360" y="7571"/>
                  <a:pt x="42569" y="7571"/>
                </a:cubicBezTo>
                <a:cubicBezTo>
                  <a:pt x="42569" y="7419"/>
                  <a:pt x="42455" y="7419"/>
                  <a:pt x="42417" y="7304"/>
                </a:cubicBezTo>
                <a:cubicBezTo>
                  <a:pt x="43520" y="7419"/>
                  <a:pt x="44870" y="7247"/>
                  <a:pt x="46183" y="7323"/>
                </a:cubicBezTo>
                <a:cubicBezTo>
                  <a:pt x="46221" y="7609"/>
                  <a:pt x="45916" y="7266"/>
                  <a:pt x="45955" y="7552"/>
                </a:cubicBezTo>
                <a:cubicBezTo>
                  <a:pt x="46050" y="7381"/>
                  <a:pt x="46316" y="7742"/>
                  <a:pt x="46297" y="7457"/>
                </a:cubicBezTo>
                <a:cubicBezTo>
                  <a:pt x="46392" y="7438"/>
                  <a:pt x="46373" y="7533"/>
                  <a:pt x="46411" y="7590"/>
                </a:cubicBezTo>
                <a:cubicBezTo>
                  <a:pt x="46677" y="7247"/>
                  <a:pt x="47419" y="7304"/>
                  <a:pt x="47609" y="7476"/>
                </a:cubicBezTo>
                <a:cubicBezTo>
                  <a:pt x="48846" y="7190"/>
                  <a:pt x="50329" y="7400"/>
                  <a:pt x="51433" y="7818"/>
                </a:cubicBezTo>
                <a:cubicBezTo>
                  <a:pt x="50938" y="7875"/>
                  <a:pt x="50995" y="7780"/>
                  <a:pt x="50520" y="7799"/>
                </a:cubicBezTo>
                <a:cubicBezTo>
                  <a:pt x="50462" y="7628"/>
                  <a:pt x="50710" y="7685"/>
                  <a:pt x="50596" y="7609"/>
                </a:cubicBezTo>
                <a:cubicBezTo>
                  <a:pt x="50386" y="7552"/>
                  <a:pt x="50520" y="7856"/>
                  <a:pt x="50310" y="7837"/>
                </a:cubicBezTo>
                <a:cubicBezTo>
                  <a:pt x="50310" y="7761"/>
                  <a:pt x="50329" y="7666"/>
                  <a:pt x="50291" y="7647"/>
                </a:cubicBezTo>
                <a:cubicBezTo>
                  <a:pt x="50044" y="7989"/>
                  <a:pt x="49530" y="7571"/>
                  <a:pt x="49150" y="7932"/>
                </a:cubicBezTo>
                <a:cubicBezTo>
                  <a:pt x="49131" y="7837"/>
                  <a:pt x="49112" y="7723"/>
                  <a:pt x="49017" y="7723"/>
                </a:cubicBezTo>
                <a:close/>
                <a:moveTo>
                  <a:pt x="43596" y="11413"/>
                </a:moveTo>
                <a:cubicBezTo>
                  <a:pt x="43139" y="11375"/>
                  <a:pt x="42245" y="11622"/>
                  <a:pt x="41827" y="11394"/>
                </a:cubicBezTo>
                <a:cubicBezTo>
                  <a:pt x="42417" y="11432"/>
                  <a:pt x="42987" y="11261"/>
                  <a:pt x="43596" y="11413"/>
                </a:cubicBezTo>
                <a:close/>
                <a:moveTo>
                  <a:pt x="42645" y="9530"/>
                </a:moveTo>
                <a:cubicBezTo>
                  <a:pt x="42550" y="9492"/>
                  <a:pt x="42341" y="9587"/>
                  <a:pt x="42322" y="9454"/>
                </a:cubicBezTo>
                <a:cubicBezTo>
                  <a:pt x="42493" y="9359"/>
                  <a:pt x="42150" y="9397"/>
                  <a:pt x="42188" y="9130"/>
                </a:cubicBezTo>
                <a:cubicBezTo>
                  <a:pt x="42398" y="9245"/>
                  <a:pt x="42607" y="9016"/>
                  <a:pt x="42721" y="9283"/>
                </a:cubicBezTo>
                <a:cubicBezTo>
                  <a:pt x="42664" y="9302"/>
                  <a:pt x="42417" y="9283"/>
                  <a:pt x="42493" y="9454"/>
                </a:cubicBezTo>
                <a:cubicBezTo>
                  <a:pt x="42512" y="9302"/>
                  <a:pt x="42645" y="9473"/>
                  <a:pt x="42645" y="9530"/>
                </a:cubicBezTo>
                <a:close/>
                <a:moveTo>
                  <a:pt x="42531" y="9891"/>
                </a:moveTo>
                <a:cubicBezTo>
                  <a:pt x="42721" y="9910"/>
                  <a:pt x="42569" y="10043"/>
                  <a:pt x="42645" y="10158"/>
                </a:cubicBezTo>
                <a:cubicBezTo>
                  <a:pt x="42417" y="10177"/>
                  <a:pt x="42341" y="10158"/>
                  <a:pt x="42093" y="10196"/>
                </a:cubicBezTo>
                <a:cubicBezTo>
                  <a:pt x="42188" y="9834"/>
                  <a:pt x="42493" y="10253"/>
                  <a:pt x="42531" y="9891"/>
                </a:cubicBezTo>
                <a:close/>
                <a:moveTo>
                  <a:pt x="42169" y="14190"/>
                </a:moveTo>
                <a:cubicBezTo>
                  <a:pt x="42131" y="14171"/>
                  <a:pt x="42074" y="14171"/>
                  <a:pt x="42093" y="14114"/>
                </a:cubicBezTo>
                <a:cubicBezTo>
                  <a:pt x="42150" y="14133"/>
                  <a:pt x="42226" y="14095"/>
                  <a:pt x="42245" y="14190"/>
                </a:cubicBezTo>
                <a:cubicBezTo>
                  <a:pt x="42207" y="14190"/>
                  <a:pt x="42188" y="14228"/>
                  <a:pt x="42188" y="14304"/>
                </a:cubicBezTo>
                <a:cubicBezTo>
                  <a:pt x="41998" y="14285"/>
                  <a:pt x="41884" y="14437"/>
                  <a:pt x="41789" y="14228"/>
                </a:cubicBezTo>
                <a:cubicBezTo>
                  <a:pt x="41903" y="14190"/>
                  <a:pt x="42112" y="14323"/>
                  <a:pt x="42169" y="14171"/>
                </a:cubicBezTo>
                <a:close/>
                <a:moveTo>
                  <a:pt x="43691" y="4775"/>
                </a:moveTo>
                <a:cubicBezTo>
                  <a:pt x="43539" y="4908"/>
                  <a:pt x="43216" y="4680"/>
                  <a:pt x="43196" y="4870"/>
                </a:cubicBezTo>
                <a:cubicBezTo>
                  <a:pt x="43063" y="4794"/>
                  <a:pt x="43025" y="4680"/>
                  <a:pt x="42892" y="4851"/>
                </a:cubicBezTo>
                <a:cubicBezTo>
                  <a:pt x="43082" y="4432"/>
                  <a:pt x="43558" y="4737"/>
                  <a:pt x="43691" y="4775"/>
                </a:cubicBezTo>
                <a:close/>
                <a:moveTo>
                  <a:pt x="42645" y="13771"/>
                </a:moveTo>
                <a:cubicBezTo>
                  <a:pt x="42512" y="13733"/>
                  <a:pt x="42093" y="13810"/>
                  <a:pt x="42169" y="13676"/>
                </a:cubicBezTo>
                <a:cubicBezTo>
                  <a:pt x="42303" y="13714"/>
                  <a:pt x="42721" y="13638"/>
                  <a:pt x="42645" y="13771"/>
                </a:cubicBezTo>
                <a:close/>
                <a:moveTo>
                  <a:pt x="45384" y="5688"/>
                </a:moveTo>
                <a:cubicBezTo>
                  <a:pt x="45308" y="5669"/>
                  <a:pt x="44965" y="5707"/>
                  <a:pt x="45099" y="5593"/>
                </a:cubicBezTo>
                <a:cubicBezTo>
                  <a:pt x="45308" y="5707"/>
                  <a:pt x="45536" y="5440"/>
                  <a:pt x="45650" y="5631"/>
                </a:cubicBezTo>
                <a:cubicBezTo>
                  <a:pt x="45593" y="5631"/>
                  <a:pt x="45498" y="5612"/>
                  <a:pt x="45517" y="5745"/>
                </a:cubicBezTo>
                <a:cubicBezTo>
                  <a:pt x="45745" y="5688"/>
                  <a:pt x="45878" y="5878"/>
                  <a:pt x="45993" y="5593"/>
                </a:cubicBezTo>
                <a:cubicBezTo>
                  <a:pt x="46335" y="5745"/>
                  <a:pt x="46620" y="5992"/>
                  <a:pt x="46848" y="5593"/>
                </a:cubicBezTo>
                <a:cubicBezTo>
                  <a:pt x="46887" y="5859"/>
                  <a:pt x="47020" y="5726"/>
                  <a:pt x="47248" y="5802"/>
                </a:cubicBezTo>
                <a:cubicBezTo>
                  <a:pt x="45935" y="5992"/>
                  <a:pt x="44300" y="5878"/>
                  <a:pt x="42892" y="5878"/>
                </a:cubicBezTo>
                <a:cubicBezTo>
                  <a:pt x="43387" y="5783"/>
                  <a:pt x="43615" y="5707"/>
                  <a:pt x="44224" y="5802"/>
                </a:cubicBezTo>
                <a:cubicBezTo>
                  <a:pt x="44224" y="5726"/>
                  <a:pt x="44395" y="5574"/>
                  <a:pt x="44300" y="5555"/>
                </a:cubicBezTo>
                <a:cubicBezTo>
                  <a:pt x="44243" y="5555"/>
                  <a:pt x="44243" y="5669"/>
                  <a:pt x="44186" y="5669"/>
                </a:cubicBezTo>
                <a:cubicBezTo>
                  <a:pt x="44148" y="5478"/>
                  <a:pt x="44300" y="5516"/>
                  <a:pt x="44186" y="5288"/>
                </a:cubicBezTo>
                <a:cubicBezTo>
                  <a:pt x="44908" y="5326"/>
                  <a:pt x="46126" y="5117"/>
                  <a:pt x="46715" y="5383"/>
                </a:cubicBezTo>
                <a:cubicBezTo>
                  <a:pt x="46145" y="5440"/>
                  <a:pt x="45536" y="5364"/>
                  <a:pt x="44756" y="5574"/>
                </a:cubicBezTo>
                <a:cubicBezTo>
                  <a:pt x="45022" y="5535"/>
                  <a:pt x="44718" y="5726"/>
                  <a:pt x="44832" y="5783"/>
                </a:cubicBezTo>
                <a:cubicBezTo>
                  <a:pt x="45022" y="5726"/>
                  <a:pt x="45118" y="5764"/>
                  <a:pt x="45289" y="5859"/>
                </a:cubicBezTo>
                <a:cubicBezTo>
                  <a:pt x="45137" y="5688"/>
                  <a:pt x="45308" y="5802"/>
                  <a:pt x="45384" y="5688"/>
                </a:cubicBezTo>
                <a:close/>
                <a:moveTo>
                  <a:pt x="42588" y="11032"/>
                </a:moveTo>
                <a:cubicBezTo>
                  <a:pt x="42588" y="11204"/>
                  <a:pt x="42531" y="11242"/>
                  <a:pt x="42417" y="11223"/>
                </a:cubicBezTo>
                <a:lnTo>
                  <a:pt x="42436" y="11032"/>
                </a:lnTo>
                <a:close/>
                <a:moveTo>
                  <a:pt x="42987" y="9986"/>
                </a:moveTo>
                <a:cubicBezTo>
                  <a:pt x="42949" y="9986"/>
                  <a:pt x="42930" y="9986"/>
                  <a:pt x="42930" y="10043"/>
                </a:cubicBezTo>
                <a:cubicBezTo>
                  <a:pt x="42987" y="10062"/>
                  <a:pt x="43044" y="10043"/>
                  <a:pt x="43044" y="10120"/>
                </a:cubicBezTo>
                <a:cubicBezTo>
                  <a:pt x="42949" y="10081"/>
                  <a:pt x="42740" y="10291"/>
                  <a:pt x="42683" y="10100"/>
                </a:cubicBezTo>
                <a:cubicBezTo>
                  <a:pt x="42835" y="10100"/>
                  <a:pt x="42797" y="10024"/>
                  <a:pt x="42930" y="10100"/>
                </a:cubicBezTo>
                <a:cubicBezTo>
                  <a:pt x="42854" y="10043"/>
                  <a:pt x="42968" y="9834"/>
                  <a:pt x="42987" y="9986"/>
                </a:cubicBezTo>
                <a:close/>
                <a:moveTo>
                  <a:pt x="43824" y="8122"/>
                </a:moveTo>
                <a:cubicBezTo>
                  <a:pt x="43596" y="8446"/>
                  <a:pt x="43311" y="8160"/>
                  <a:pt x="42949" y="8141"/>
                </a:cubicBezTo>
                <a:cubicBezTo>
                  <a:pt x="43368" y="8027"/>
                  <a:pt x="43444" y="8103"/>
                  <a:pt x="43824" y="8122"/>
                </a:cubicBezTo>
                <a:close/>
                <a:moveTo>
                  <a:pt x="42797" y="14209"/>
                </a:moveTo>
                <a:cubicBezTo>
                  <a:pt x="42702" y="14247"/>
                  <a:pt x="42493" y="14361"/>
                  <a:pt x="42493" y="14133"/>
                </a:cubicBezTo>
                <a:cubicBezTo>
                  <a:pt x="42645" y="14209"/>
                  <a:pt x="42721" y="14095"/>
                  <a:pt x="42797" y="14209"/>
                </a:cubicBezTo>
                <a:close/>
                <a:moveTo>
                  <a:pt x="44129" y="5555"/>
                </a:moveTo>
                <a:cubicBezTo>
                  <a:pt x="44129" y="5802"/>
                  <a:pt x="43539" y="5650"/>
                  <a:pt x="43653" y="5593"/>
                </a:cubicBezTo>
                <a:cubicBezTo>
                  <a:pt x="43900" y="5593"/>
                  <a:pt x="43900" y="5574"/>
                  <a:pt x="44129" y="5555"/>
                </a:cubicBezTo>
                <a:close/>
                <a:moveTo>
                  <a:pt x="43596" y="10005"/>
                </a:moveTo>
                <a:cubicBezTo>
                  <a:pt x="43577" y="10139"/>
                  <a:pt x="43653" y="10139"/>
                  <a:pt x="43672" y="10215"/>
                </a:cubicBezTo>
                <a:cubicBezTo>
                  <a:pt x="43520" y="10158"/>
                  <a:pt x="43254" y="10272"/>
                  <a:pt x="43177" y="10120"/>
                </a:cubicBezTo>
                <a:cubicBezTo>
                  <a:pt x="43330" y="10024"/>
                  <a:pt x="43425" y="10139"/>
                  <a:pt x="43596" y="10005"/>
                </a:cubicBezTo>
                <a:close/>
                <a:moveTo>
                  <a:pt x="44509" y="4737"/>
                </a:moveTo>
                <a:cubicBezTo>
                  <a:pt x="44167" y="4623"/>
                  <a:pt x="43881" y="4908"/>
                  <a:pt x="43786" y="4642"/>
                </a:cubicBezTo>
                <a:cubicBezTo>
                  <a:pt x="44052" y="4756"/>
                  <a:pt x="44395" y="4489"/>
                  <a:pt x="44509" y="4737"/>
                </a:cubicBezTo>
                <a:close/>
                <a:moveTo>
                  <a:pt x="43748" y="9264"/>
                </a:moveTo>
                <a:cubicBezTo>
                  <a:pt x="43634" y="9226"/>
                  <a:pt x="43387" y="9321"/>
                  <a:pt x="43349" y="9187"/>
                </a:cubicBezTo>
                <a:cubicBezTo>
                  <a:pt x="43501" y="9149"/>
                  <a:pt x="43634" y="9130"/>
                  <a:pt x="43748" y="9264"/>
                </a:cubicBezTo>
                <a:close/>
                <a:moveTo>
                  <a:pt x="43254" y="13600"/>
                </a:moveTo>
                <a:cubicBezTo>
                  <a:pt x="43235" y="13619"/>
                  <a:pt x="43177" y="13600"/>
                  <a:pt x="43177" y="13657"/>
                </a:cubicBezTo>
                <a:cubicBezTo>
                  <a:pt x="43292" y="13638"/>
                  <a:pt x="43406" y="13448"/>
                  <a:pt x="43406" y="13733"/>
                </a:cubicBezTo>
                <a:lnTo>
                  <a:pt x="43120" y="13733"/>
                </a:lnTo>
                <a:cubicBezTo>
                  <a:pt x="43101" y="13600"/>
                  <a:pt x="43254" y="13448"/>
                  <a:pt x="43254" y="13600"/>
                </a:cubicBezTo>
                <a:close/>
                <a:moveTo>
                  <a:pt x="43881" y="10158"/>
                </a:moveTo>
                <a:cubicBezTo>
                  <a:pt x="43786" y="10081"/>
                  <a:pt x="43672" y="10024"/>
                  <a:pt x="43615" y="9891"/>
                </a:cubicBezTo>
                <a:cubicBezTo>
                  <a:pt x="43748" y="9929"/>
                  <a:pt x="43786" y="9891"/>
                  <a:pt x="43805" y="9967"/>
                </a:cubicBezTo>
                <a:cubicBezTo>
                  <a:pt x="43653" y="10005"/>
                  <a:pt x="44033" y="10100"/>
                  <a:pt x="43881" y="10158"/>
                </a:cubicBezTo>
                <a:close/>
                <a:moveTo>
                  <a:pt x="44319" y="8217"/>
                </a:moveTo>
                <a:cubicBezTo>
                  <a:pt x="44281" y="8103"/>
                  <a:pt x="43881" y="8294"/>
                  <a:pt x="43957" y="8141"/>
                </a:cubicBezTo>
                <a:cubicBezTo>
                  <a:pt x="44090" y="8179"/>
                  <a:pt x="44300" y="7951"/>
                  <a:pt x="44319" y="8217"/>
                </a:cubicBezTo>
                <a:close/>
                <a:moveTo>
                  <a:pt x="45764" y="4565"/>
                </a:moveTo>
                <a:cubicBezTo>
                  <a:pt x="45764" y="4718"/>
                  <a:pt x="45650" y="4718"/>
                  <a:pt x="45612" y="4813"/>
                </a:cubicBezTo>
                <a:cubicBezTo>
                  <a:pt x="45384" y="4584"/>
                  <a:pt x="44984" y="4927"/>
                  <a:pt x="44889" y="4642"/>
                </a:cubicBezTo>
                <a:cubicBezTo>
                  <a:pt x="45308" y="4489"/>
                  <a:pt x="45403" y="4642"/>
                  <a:pt x="45764" y="4565"/>
                </a:cubicBezTo>
                <a:close/>
                <a:moveTo>
                  <a:pt x="45232" y="9149"/>
                </a:moveTo>
                <a:cubicBezTo>
                  <a:pt x="45099" y="9302"/>
                  <a:pt x="44927" y="9207"/>
                  <a:pt x="44680" y="9245"/>
                </a:cubicBezTo>
                <a:cubicBezTo>
                  <a:pt x="44775" y="8978"/>
                  <a:pt x="44395" y="9264"/>
                  <a:pt x="44490" y="8997"/>
                </a:cubicBezTo>
                <a:cubicBezTo>
                  <a:pt x="44680" y="9207"/>
                  <a:pt x="45022" y="8959"/>
                  <a:pt x="45232" y="9149"/>
                </a:cubicBezTo>
                <a:close/>
                <a:moveTo>
                  <a:pt x="44186" y="15369"/>
                </a:moveTo>
                <a:cubicBezTo>
                  <a:pt x="44052" y="15293"/>
                  <a:pt x="44071" y="15464"/>
                  <a:pt x="44014" y="15483"/>
                </a:cubicBezTo>
                <a:cubicBezTo>
                  <a:pt x="44014" y="15369"/>
                  <a:pt x="43995" y="15312"/>
                  <a:pt x="43938" y="15293"/>
                </a:cubicBezTo>
                <a:cubicBezTo>
                  <a:pt x="43938" y="15331"/>
                  <a:pt x="43900" y="15350"/>
                  <a:pt x="43900" y="15293"/>
                </a:cubicBezTo>
                <a:cubicBezTo>
                  <a:pt x="43976" y="15198"/>
                  <a:pt x="44205" y="15179"/>
                  <a:pt x="44186" y="15369"/>
                </a:cubicBezTo>
                <a:close/>
                <a:moveTo>
                  <a:pt x="45650" y="9130"/>
                </a:moveTo>
                <a:cubicBezTo>
                  <a:pt x="45612" y="9397"/>
                  <a:pt x="45346" y="9226"/>
                  <a:pt x="45270" y="9092"/>
                </a:cubicBezTo>
                <a:close/>
                <a:moveTo>
                  <a:pt x="50253" y="4832"/>
                </a:moveTo>
                <a:cubicBezTo>
                  <a:pt x="49055" y="4889"/>
                  <a:pt x="47343" y="4699"/>
                  <a:pt x="45878" y="4756"/>
                </a:cubicBezTo>
                <a:cubicBezTo>
                  <a:pt x="45878" y="4680"/>
                  <a:pt x="45802" y="4699"/>
                  <a:pt x="45802" y="4623"/>
                </a:cubicBezTo>
                <a:cubicBezTo>
                  <a:pt x="47172" y="4565"/>
                  <a:pt x="48865" y="4642"/>
                  <a:pt x="50253" y="4851"/>
                </a:cubicBezTo>
                <a:close/>
                <a:moveTo>
                  <a:pt x="45156" y="15236"/>
                </a:moveTo>
                <a:cubicBezTo>
                  <a:pt x="45080" y="15502"/>
                  <a:pt x="44813" y="15388"/>
                  <a:pt x="44718" y="15274"/>
                </a:cubicBezTo>
                <a:cubicBezTo>
                  <a:pt x="44851" y="15217"/>
                  <a:pt x="45022" y="15274"/>
                  <a:pt x="45156" y="15236"/>
                </a:cubicBezTo>
                <a:close/>
                <a:moveTo>
                  <a:pt x="45783" y="9073"/>
                </a:moveTo>
                <a:cubicBezTo>
                  <a:pt x="46069" y="8997"/>
                  <a:pt x="46145" y="9283"/>
                  <a:pt x="46278" y="9092"/>
                </a:cubicBezTo>
                <a:cubicBezTo>
                  <a:pt x="46316" y="9168"/>
                  <a:pt x="46430" y="9130"/>
                  <a:pt x="46392" y="9302"/>
                </a:cubicBezTo>
                <a:cubicBezTo>
                  <a:pt x="46012" y="9149"/>
                  <a:pt x="46012" y="9283"/>
                  <a:pt x="45688" y="9187"/>
                </a:cubicBezTo>
                <a:cubicBezTo>
                  <a:pt x="45745" y="9187"/>
                  <a:pt x="45783" y="9168"/>
                  <a:pt x="45783" y="9073"/>
                </a:cubicBezTo>
                <a:close/>
                <a:moveTo>
                  <a:pt x="50481" y="5631"/>
                </a:moveTo>
                <a:cubicBezTo>
                  <a:pt x="50329" y="5421"/>
                  <a:pt x="49683" y="5440"/>
                  <a:pt x="49549" y="5612"/>
                </a:cubicBezTo>
                <a:cubicBezTo>
                  <a:pt x="49226" y="5326"/>
                  <a:pt x="48808" y="5802"/>
                  <a:pt x="48674" y="5459"/>
                </a:cubicBezTo>
                <a:cubicBezTo>
                  <a:pt x="48560" y="5669"/>
                  <a:pt x="48503" y="5459"/>
                  <a:pt x="48351" y="5574"/>
                </a:cubicBezTo>
                <a:cubicBezTo>
                  <a:pt x="48351" y="5497"/>
                  <a:pt x="48389" y="5383"/>
                  <a:pt x="48332" y="5383"/>
                </a:cubicBezTo>
                <a:cubicBezTo>
                  <a:pt x="47723" y="5535"/>
                  <a:pt x="47039" y="5459"/>
                  <a:pt x="46810" y="5269"/>
                </a:cubicBezTo>
                <a:cubicBezTo>
                  <a:pt x="47286" y="5250"/>
                  <a:pt x="47495" y="5326"/>
                  <a:pt x="47666" y="5193"/>
                </a:cubicBezTo>
                <a:cubicBezTo>
                  <a:pt x="47647" y="5478"/>
                  <a:pt x="47933" y="5250"/>
                  <a:pt x="47971" y="5155"/>
                </a:cubicBezTo>
                <a:cubicBezTo>
                  <a:pt x="48028" y="5516"/>
                  <a:pt x="48389" y="5193"/>
                  <a:pt x="48503" y="5136"/>
                </a:cubicBezTo>
                <a:cubicBezTo>
                  <a:pt x="48503" y="5269"/>
                  <a:pt x="48427" y="5250"/>
                  <a:pt x="48389" y="5326"/>
                </a:cubicBezTo>
                <a:cubicBezTo>
                  <a:pt x="48446" y="5288"/>
                  <a:pt x="48598" y="5402"/>
                  <a:pt x="48617" y="5269"/>
                </a:cubicBezTo>
                <a:cubicBezTo>
                  <a:pt x="48617" y="5193"/>
                  <a:pt x="48541" y="5212"/>
                  <a:pt x="48541" y="5136"/>
                </a:cubicBezTo>
                <a:cubicBezTo>
                  <a:pt x="48865" y="5136"/>
                  <a:pt x="49055" y="5212"/>
                  <a:pt x="49264" y="5136"/>
                </a:cubicBezTo>
                <a:cubicBezTo>
                  <a:pt x="49188" y="5440"/>
                  <a:pt x="48770" y="5079"/>
                  <a:pt x="48713" y="5402"/>
                </a:cubicBezTo>
                <a:cubicBezTo>
                  <a:pt x="49074" y="5193"/>
                  <a:pt x="49664" y="5555"/>
                  <a:pt x="50234" y="5288"/>
                </a:cubicBezTo>
                <a:cubicBezTo>
                  <a:pt x="50120" y="5345"/>
                  <a:pt x="49835" y="5402"/>
                  <a:pt x="49873" y="5117"/>
                </a:cubicBezTo>
                <a:cubicBezTo>
                  <a:pt x="50044" y="5288"/>
                  <a:pt x="50443" y="4927"/>
                  <a:pt x="50481" y="5307"/>
                </a:cubicBezTo>
                <a:cubicBezTo>
                  <a:pt x="50386" y="5383"/>
                  <a:pt x="50348" y="5136"/>
                  <a:pt x="50329" y="5288"/>
                </a:cubicBezTo>
                <a:cubicBezTo>
                  <a:pt x="50310" y="5364"/>
                  <a:pt x="50253" y="5383"/>
                  <a:pt x="50310" y="5421"/>
                </a:cubicBezTo>
                <a:cubicBezTo>
                  <a:pt x="50386" y="5231"/>
                  <a:pt x="50672" y="5516"/>
                  <a:pt x="50481" y="5631"/>
                </a:cubicBezTo>
                <a:close/>
                <a:moveTo>
                  <a:pt x="46468" y="15655"/>
                </a:moveTo>
                <a:cubicBezTo>
                  <a:pt x="46183" y="15750"/>
                  <a:pt x="46031" y="15712"/>
                  <a:pt x="45745" y="15731"/>
                </a:cubicBezTo>
                <a:cubicBezTo>
                  <a:pt x="45707" y="15712"/>
                  <a:pt x="45669" y="15731"/>
                  <a:pt x="45669" y="15655"/>
                </a:cubicBezTo>
                <a:cubicBezTo>
                  <a:pt x="45878" y="15540"/>
                  <a:pt x="46202" y="15674"/>
                  <a:pt x="46468" y="15655"/>
                </a:cubicBezTo>
                <a:close/>
                <a:moveTo>
                  <a:pt x="47914" y="5612"/>
                </a:moveTo>
                <a:cubicBezTo>
                  <a:pt x="48047" y="5650"/>
                  <a:pt x="48161" y="5726"/>
                  <a:pt x="48142" y="5935"/>
                </a:cubicBezTo>
                <a:cubicBezTo>
                  <a:pt x="47876" y="5897"/>
                  <a:pt x="47514" y="6030"/>
                  <a:pt x="47305" y="5802"/>
                </a:cubicBezTo>
                <a:cubicBezTo>
                  <a:pt x="47476" y="5669"/>
                  <a:pt x="47628" y="5973"/>
                  <a:pt x="47723" y="5726"/>
                </a:cubicBezTo>
                <a:cubicBezTo>
                  <a:pt x="47381" y="5650"/>
                  <a:pt x="47229" y="5802"/>
                  <a:pt x="47020" y="5593"/>
                </a:cubicBezTo>
                <a:cubicBezTo>
                  <a:pt x="47343" y="5555"/>
                  <a:pt x="47819" y="5650"/>
                  <a:pt x="47971" y="5802"/>
                </a:cubicBezTo>
                <a:cubicBezTo>
                  <a:pt x="47914" y="5783"/>
                  <a:pt x="47952" y="5650"/>
                  <a:pt x="47914" y="5612"/>
                </a:cubicBezTo>
                <a:close/>
                <a:moveTo>
                  <a:pt x="47895" y="8274"/>
                </a:moveTo>
                <a:cubicBezTo>
                  <a:pt x="47742" y="8217"/>
                  <a:pt x="47495" y="8332"/>
                  <a:pt x="47438" y="8179"/>
                </a:cubicBezTo>
                <a:cubicBezTo>
                  <a:pt x="47571" y="8103"/>
                  <a:pt x="47819" y="8103"/>
                  <a:pt x="47895" y="8274"/>
                </a:cubicBezTo>
                <a:close/>
                <a:moveTo>
                  <a:pt x="49150" y="2340"/>
                </a:moveTo>
                <a:cubicBezTo>
                  <a:pt x="48903" y="2302"/>
                  <a:pt x="48522" y="2511"/>
                  <a:pt x="48503" y="2283"/>
                </a:cubicBezTo>
                <a:cubicBezTo>
                  <a:pt x="48655" y="2226"/>
                  <a:pt x="48960" y="2283"/>
                  <a:pt x="49150" y="2340"/>
                </a:cubicBezTo>
                <a:close/>
                <a:moveTo>
                  <a:pt x="48161" y="10081"/>
                </a:moveTo>
                <a:cubicBezTo>
                  <a:pt x="48009" y="10462"/>
                  <a:pt x="47781" y="10177"/>
                  <a:pt x="47571" y="10081"/>
                </a:cubicBezTo>
                <a:cubicBezTo>
                  <a:pt x="47838" y="10024"/>
                  <a:pt x="47914" y="10100"/>
                  <a:pt x="48161" y="10081"/>
                </a:cubicBezTo>
                <a:close/>
                <a:moveTo>
                  <a:pt x="48218" y="7913"/>
                </a:moveTo>
                <a:cubicBezTo>
                  <a:pt x="48237" y="8141"/>
                  <a:pt x="47895" y="8046"/>
                  <a:pt x="47876" y="7951"/>
                </a:cubicBezTo>
                <a:cubicBezTo>
                  <a:pt x="47990" y="7932"/>
                  <a:pt x="48085" y="7875"/>
                  <a:pt x="48218" y="7913"/>
                </a:cubicBezTo>
                <a:close/>
                <a:moveTo>
                  <a:pt x="48370" y="5764"/>
                </a:moveTo>
                <a:cubicBezTo>
                  <a:pt x="48313" y="5764"/>
                  <a:pt x="48275" y="5745"/>
                  <a:pt x="48294" y="5631"/>
                </a:cubicBezTo>
                <a:cubicBezTo>
                  <a:pt x="48427" y="5669"/>
                  <a:pt x="48484" y="5783"/>
                  <a:pt x="48465" y="5973"/>
                </a:cubicBezTo>
                <a:cubicBezTo>
                  <a:pt x="48389" y="5916"/>
                  <a:pt x="48123" y="6049"/>
                  <a:pt x="48199" y="5821"/>
                </a:cubicBezTo>
                <a:cubicBezTo>
                  <a:pt x="48256" y="5821"/>
                  <a:pt x="48351" y="5859"/>
                  <a:pt x="48370" y="5764"/>
                </a:cubicBezTo>
                <a:close/>
                <a:moveTo>
                  <a:pt x="48199" y="8160"/>
                </a:moveTo>
                <a:cubicBezTo>
                  <a:pt x="48199" y="8408"/>
                  <a:pt x="47971" y="8274"/>
                  <a:pt x="47933" y="8217"/>
                </a:cubicBezTo>
                <a:cubicBezTo>
                  <a:pt x="47952" y="8141"/>
                  <a:pt x="47971" y="8046"/>
                  <a:pt x="47990" y="8160"/>
                </a:cubicBezTo>
                <a:cubicBezTo>
                  <a:pt x="48009" y="8351"/>
                  <a:pt x="48104" y="8084"/>
                  <a:pt x="48199" y="8179"/>
                </a:cubicBezTo>
                <a:close/>
                <a:moveTo>
                  <a:pt x="48732" y="5669"/>
                </a:moveTo>
                <a:cubicBezTo>
                  <a:pt x="48694" y="6049"/>
                  <a:pt x="48922" y="5516"/>
                  <a:pt x="48922" y="5745"/>
                </a:cubicBezTo>
                <a:cubicBezTo>
                  <a:pt x="48846" y="5821"/>
                  <a:pt x="48998" y="5897"/>
                  <a:pt x="49093" y="5821"/>
                </a:cubicBezTo>
                <a:cubicBezTo>
                  <a:pt x="48941" y="6182"/>
                  <a:pt x="48694" y="5783"/>
                  <a:pt x="48522" y="5973"/>
                </a:cubicBezTo>
                <a:cubicBezTo>
                  <a:pt x="48541" y="5783"/>
                  <a:pt x="48617" y="5707"/>
                  <a:pt x="48732" y="5669"/>
                </a:cubicBezTo>
                <a:close/>
                <a:moveTo>
                  <a:pt x="48503" y="9340"/>
                </a:moveTo>
                <a:cubicBezTo>
                  <a:pt x="48370" y="9264"/>
                  <a:pt x="48275" y="9492"/>
                  <a:pt x="48275" y="9264"/>
                </a:cubicBezTo>
                <a:cubicBezTo>
                  <a:pt x="48313" y="9245"/>
                  <a:pt x="48389" y="9283"/>
                  <a:pt x="48408" y="9207"/>
                </a:cubicBezTo>
                <a:cubicBezTo>
                  <a:pt x="48332" y="9207"/>
                  <a:pt x="48389" y="9016"/>
                  <a:pt x="48408" y="9149"/>
                </a:cubicBezTo>
                <a:cubicBezTo>
                  <a:pt x="48370" y="9283"/>
                  <a:pt x="48522" y="9226"/>
                  <a:pt x="48503" y="9340"/>
                </a:cubicBezTo>
                <a:close/>
                <a:moveTo>
                  <a:pt x="50291" y="2302"/>
                </a:moveTo>
                <a:cubicBezTo>
                  <a:pt x="49949" y="2625"/>
                  <a:pt x="49397" y="2435"/>
                  <a:pt x="49207" y="2264"/>
                </a:cubicBezTo>
                <a:cubicBezTo>
                  <a:pt x="49511" y="2302"/>
                  <a:pt x="49778" y="2169"/>
                  <a:pt x="49797" y="2378"/>
                </a:cubicBezTo>
                <a:cubicBezTo>
                  <a:pt x="49892" y="2264"/>
                  <a:pt x="50101" y="2340"/>
                  <a:pt x="50291" y="2302"/>
                </a:cubicBezTo>
                <a:close/>
                <a:moveTo>
                  <a:pt x="48579" y="10100"/>
                </a:moveTo>
                <a:cubicBezTo>
                  <a:pt x="48541" y="10234"/>
                  <a:pt x="48617" y="10234"/>
                  <a:pt x="48636" y="10310"/>
                </a:cubicBezTo>
                <a:cubicBezTo>
                  <a:pt x="48427" y="10348"/>
                  <a:pt x="48294" y="10158"/>
                  <a:pt x="48180" y="10272"/>
                </a:cubicBezTo>
                <a:cubicBezTo>
                  <a:pt x="48332" y="9777"/>
                  <a:pt x="48484" y="10405"/>
                  <a:pt x="48579" y="10100"/>
                </a:cubicBezTo>
                <a:close/>
                <a:moveTo>
                  <a:pt x="48998" y="8103"/>
                </a:moveTo>
                <a:cubicBezTo>
                  <a:pt x="48941" y="8408"/>
                  <a:pt x="48770" y="8217"/>
                  <a:pt x="48522" y="8255"/>
                </a:cubicBezTo>
                <a:cubicBezTo>
                  <a:pt x="48541" y="8179"/>
                  <a:pt x="48541" y="8084"/>
                  <a:pt x="48579" y="8084"/>
                </a:cubicBezTo>
                <a:cubicBezTo>
                  <a:pt x="48674" y="8122"/>
                  <a:pt x="48884" y="8160"/>
                  <a:pt x="48998" y="8103"/>
                </a:cubicBezTo>
                <a:close/>
                <a:moveTo>
                  <a:pt x="49416" y="5973"/>
                </a:moveTo>
                <a:cubicBezTo>
                  <a:pt x="49264" y="5973"/>
                  <a:pt x="49169" y="6087"/>
                  <a:pt x="49131" y="5897"/>
                </a:cubicBezTo>
                <a:cubicBezTo>
                  <a:pt x="49245" y="5840"/>
                  <a:pt x="49378" y="5802"/>
                  <a:pt x="49416" y="5973"/>
                </a:cubicBezTo>
                <a:close/>
                <a:moveTo>
                  <a:pt x="49797" y="5307"/>
                </a:moveTo>
                <a:cubicBezTo>
                  <a:pt x="49683" y="5269"/>
                  <a:pt x="49416" y="5364"/>
                  <a:pt x="49378" y="5212"/>
                </a:cubicBezTo>
                <a:cubicBezTo>
                  <a:pt x="49607" y="5174"/>
                  <a:pt x="49740" y="5003"/>
                  <a:pt x="49797" y="5307"/>
                </a:cubicBezTo>
                <a:close/>
                <a:moveTo>
                  <a:pt x="51699" y="2245"/>
                </a:moveTo>
                <a:cubicBezTo>
                  <a:pt x="51737" y="2625"/>
                  <a:pt x="52688" y="2264"/>
                  <a:pt x="53049" y="2568"/>
                </a:cubicBezTo>
                <a:cubicBezTo>
                  <a:pt x="52878" y="2701"/>
                  <a:pt x="52669" y="2511"/>
                  <a:pt x="52460" y="2701"/>
                </a:cubicBezTo>
                <a:cubicBezTo>
                  <a:pt x="52479" y="2625"/>
                  <a:pt x="52498" y="2511"/>
                  <a:pt x="52460" y="2511"/>
                </a:cubicBezTo>
                <a:cubicBezTo>
                  <a:pt x="52041" y="2663"/>
                  <a:pt x="51299" y="2416"/>
                  <a:pt x="50786" y="2606"/>
                </a:cubicBezTo>
                <a:cubicBezTo>
                  <a:pt x="50767" y="2359"/>
                  <a:pt x="50424" y="2663"/>
                  <a:pt x="50424" y="2321"/>
                </a:cubicBezTo>
                <a:cubicBezTo>
                  <a:pt x="50767" y="2416"/>
                  <a:pt x="51394" y="2549"/>
                  <a:pt x="51699" y="2245"/>
                </a:cubicBezTo>
                <a:close/>
                <a:moveTo>
                  <a:pt x="50881" y="4965"/>
                </a:moveTo>
                <a:cubicBezTo>
                  <a:pt x="50691" y="4870"/>
                  <a:pt x="50558" y="5022"/>
                  <a:pt x="50462" y="4794"/>
                </a:cubicBezTo>
                <a:cubicBezTo>
                  <a:pt x="50634" y="4927"/>
                  <a:pt x="50805" y="4737"/>
                  <a:pt x="50881" y="4965"/>
                </a:cubicBezTo>
                <a:close/>
                <a:moveTo>
                  <a:pt x="51128" y="5250"/>
                </a:moveTo>
                <a:cubicBezTo>
                  <a:pt x="50805" y="5155"/>
                  <a:pt x="50786" y="5345"/>
                  <a:pt x="50577" y="5326"/>
                </a:cubicBezTo>
                <a:cubicBezTo>
                  <a:pt x="50577" y="5231"/>
                  <a:pt x="50577" y="5174"/>
                  <a:pt x="50558" y="5136"/>
                </a:cubicBezTo>
                <a:cubicBezTo>
                  <a:pt x="50710" y="5174"/>
                  <a:pt x="51204" y="5117"/>
                  <a:pt x="51128" y="5250"/>
                </a:cubicBezTo>
                <a:close/>
                <a:moveTo>
                  <a:pt x="50976" y="5421"/>
                </a:moveTo>
                <a:cubicBezTo>
                  <a:pt x="50976" y="5535"/>
                  <a:pt x="50938" y="5555"/>
                  <a:pt x="50881" y="5478"/>
                </a:cubicBezTo>
                <a:cubicBezTo>
                  <a:pt x="50881" y="5555"/>
                  <a:pt x="50881" y="5612"/>
                  <a:pt x="50900" y="5669"/>
                </a:cubicBezTo>
                <a:cubicBezTo>
                  <a:pt x="50805" y="5612"/>
                  <a:pt x="50577" y="5726"/>
                  <a:pt x="50577" y="5574"/>
                </a:cubicBezTo>
                <a:cubicBezTo>
                  <a:pt x="50653" y="5555"/>
                  <a:pt x="50577" y="5497"/>
                  <a:pt x="50596" y="5383"/>
                </a:cubicBezTo>
                <a:lnTo>
                  <a:pt x="50976" y="5421"/>
                </a:lnTo>
                <a:close/>
                <a:moveTo>
                  <a:pt x="51718" y="3329"/>
                </a:moveTo>
                <a:cubicBezTo>
                  <a:pt x="51642" y="3139"/>
                  <a:pt x="51204" y="3367"/>
                  <a:pt x="51223" y="3082"/>
                </a:cubicBezTo>
                <a:cubicBezTo>
                  <a:pt x="51223" y="3139"/>
                  <a:pt x="51775" y="2930"/>
                  <a:pt x="51718" y="3329"/>
                </a:cubicBezTo>
                <a:close/>
                <a:moveTo>
                  <a:pt x="50862" y="9549"/>
                </a:moveTo>
                <a:cubicBezTo>
                  <a:pt x="51775" y="9625"/>
                  <a:pt x="50653" y="9720"/>
                  <a:pt x="50805" y="9606"/>
                </a:cubicBezTo>
                <a:cubicBezTo>
                  <a:pt x="50824" y="9606"/>
                  <a:pt x="50862" y="9606"/>
                  <a:pt x="50862" y="9549"/>
                </a:cubicBezTo>
                <a:close/>
                <a:moveTo>
                  <a:pt x="50976" y="11032"/>
                </a:moveTo>
                <a:cubicBezTo>
                  <a:pt x="50900" y="11261"/>
                  <a:pt x="50596" y="11052"/>
                  <a:pt x="50634" y="11071"/>
                </a:cubicBezTo>
                <a:cubicBezTo>
                  <a:pt x="50767" y="10899"/>
                  <a:pt x="50862" y="11185"/>
                  <a:pt x="50976" y="11032"/>
                </a:cubicBezTo>
                <a:close/>
                <a:moveTo>
                  <a:pt x="52307" y="5421"/>
                </a:moveTo>
                <a:cubicBezTo>
                  <a:pt x="52003" y="5193"/>
                  <a:pt x="52041" y="5421"/>
                  <a:pt x="51585" y="5345"/>
                </a:cubicBezTo>
                <a:cubicBezTo>
                  <a:pt x="51737" y="5098"/>
                  <a:pt x="51528" y="5269"/>
                  <a:pt x="51547" y="5022"/>
                </a:cubicBezTo>
                <a:cubicBezTo>
                  <a:pt x="51737" y="5421"/>
                  <a:pt x="52079" y="4946"/>
                  <a:pt x="52307" y="5421"/>
                </a:cubicBezTo>
                <a:close/>
                <a:moveTo>
                  <a:pt x="52041" y="5459"/>
                </a:moveTo>
                <a:cubicBezTo>
                  <a:pt x="52022" y="5764"/>
                  <a:pt x="51756" y="5555"/>
                  <a:pt x="51623" y="5669"/>
                </a:cubicBezTo>
                <a:cubicBezTo>
                  <a:pt x="51680" y="5421"/>
                  <a:pt x="51509" y="5726"/>
                  <a:pt x="51528" y="5478"/>
                </a:cubicBezTo>
                <a:cubicBezTo>
                  <a:pt x="51756" y="5440"/>
                  <a:pt x="51794" y="5459"/>
                  <a:pt x="52041" y="5459"/>
                </a:cubicBezTo>
                <a:close/>
                <a:moveTo>
                  <a:pt x="51813" y="7609"/>
                </a:moveTo>
                <a:cubicBezTo>
                  <a:pt x="51832" y="7742"/>
                  <a:pt x="52174" y="7495"/>
                  <a:pt x="52155" y="7780"/>
                </a:cubicBezTo>
                <a:cubicBezTo>
                  <a:pt x="52212" y="7609"/>
                  <a:pt x="52384" y="7685"/>
                  <a:pt x="52479" y="7628"/>
                </a:cubicBezTo>
                <a:cubicBezTo>
                  <a:pt x="52479" y="7818"/>
                  <a:pt x="52326" y="7685"/>
                  <a:pt x="52403" y="7875"/>
                </a:cubicBezTo>
                <a:cubicBezTo>
                  <a:pt x="52022" y="7837"/>
                  <a:pt x="51870" y="7894"/>
                  <a:pt x="51604" y="7780"/>
                </a:cubicBezTo>
                <a:cubicBezTo>
                  <a:pt x="51699" y="7780"/>
                  <a:pt x="51737" y="7666"/>
                  <a:pt x="51813" y="7609"/>
                </a:cubicBezTo>
                <a:close/>
                <a:moveTo>
                  <a:pt x="52536" y="5650"/>
                </a:moveTo>
                <a:cubicBezTo>
                  <a:pt x="52269" y="5612"/>
                  <a:pt x="52307" y="5669"/>
                  <a:pt x="52060" y="5650"/>
                </a:cubicBezTo>
                <a:cubicBezTo>
                  <a:pt x="52079" y="5574"/>
                  <a:pt x="52079" y="5478"/>
                  <a:pt x="52136" y="5478"/>
                </a:cubicBezTo>
                <a:cubicBezTo>
                  <a:pt x="52193" y="5631"/>
                  <a:pt x="52479" y="5345"/>
                  <a:pt x="52536" y="5650"/>
                </a:cubicBezTo>
                <a:close/>
                <a:moveTo>
                  <a:pt x="52688" y="3177"/>
                </a:moveTo>
                <a:cubicBezTo>
                  <a:pt x="52840" y="3215"/>
                  <a:pt x="52726" y="3348"/>
                  <a:pt x="52897" y="3253"/>
                </a:cubicBezTo>
                <a:cubicBezTo>
                  <a:pt x="52897" y="3481"/>
                  <a:pt x="52726" y="3329"/>
                  <a:pt x="52631" y="3348"/>
                </a:cubicBezTo>
                <a:lnTo>
                  <a:pt x="52650" y="3234"/>
                </a:lnTo>
                <a:cubicBezTo>
                  <a:pt x="52669" y="3234"/>
                  <a:pt x="52688" y="3215"/>
                  <a:pt x="52688" y="3158"/>
                </a:cubicBezTo>
                <a:close/>
                <a:moveTo>
                  <a:pt x="51813" y="10424"/>
                </a:moveTo>
                <a:cubicBezTo>
                  <a:pt x="51794" y="10158"/>
                  <a:pt x="51642" y="10367"/>
                  <a:pt x="51585" y="10462"/>
                </a:cubicBezTo>
                <a:cubicBezTo>
                  <a:pt x="51604" y="10367"/>
                  <a:pt x="51585" y="10329"/>
                  <a:pt x="51585" y="10272"/>
                </a:cubicBezTo>
                <a:cubicBezTo>
                  <a:pt x="51661" y="10120"/>
                  <a:pt x="51984" y="10272"/>
                  <a:pt x="51813" y="10424"/>
                </a:cubicBezTo>
                <a:close/>
                <a:moveTo>
                  <a:pt x="54761" y="2758"/>
                </a:moveTo>
                <a:cubicBezTo>
                  <a:pt x="54552" y="2549"/>
                  <a:pt x="54590" y="2873"/>
                  <a:pt x="54400" y="2854"/>
                </a:cubicBezTo>
                <a:cubicBezTo>
                  <a:pt x="54248" y="2816"/>
                  <a:pt x="54533" y="2644"/>
                  <a:pt x="54381" y="2644"/>
                </a:cubicBezTo>
                <a:cubicBezTo>
                  <a:pt x="54267" y="2720"/>
                  <a:pt x="54191" y="2777"/>
                  <a:pt x="54076" y="2682"/>
                </a:cubicBezTo>
                <a:cubicBezTo>
                  <a:pt x="54114" y="2854"/>
                  <a:pt x="53924" y="2949"/>
                  <a:pt x="53924" y="2797"/>
                </a:cubicBezTo>
                <a:cubicBezTo>
                  <a:pt x="53981" y="2797"/>
                  <a:pt x="54038" y="2777"/>
                  <a:pt x="54038" y="2682"/>
                </a:cubicBezTo>
                <a:cubicBezTo>
                  <a:pt x="53734" y="2625"/>
                  <a:pt x="53220" y="2835"/>
                  <a:pt x="53106" y="2454"/>
                </a:cubicBezTo>
                <a:cubicBezTo>
                  <a:pt x="53658" y="2663"/>
                  <a:pt x="54514" y="2321"/>
                  <a:pt x="54761" y="2758"/>
                </a:cubicBezTo>
                <a:close/>
                <a:moveTo>
                  <a:pt x="53220" y="5650"/>
                </a:moveTo>
                <a:cubicBezTo>
                  <a:pt x="53049" y="5650"/>
                  <a:pt x="52707" y="5764"/>
                  <a:pt x="52669" y="5535"/>
                </a:cubicBezTo>
                <a:cubicBezTo>
                  <a:pt x="52840" y="5593"/>
                  <a:pt x="53144" y="5497"/>
                  <a:pt x="53220" y="5650"/>
                </a:cubicBezTo>
                <a:close/>
                <a:moveTo>
                  <a:pt x="52593" y="7704"/>
                </a:moveTo>
                <a:cubicBezTo>
                  <a:pt x="52555" y="7685"/>
                  <a:pt x="52536" y="7742"/>
                  <a:pt x="52498" y="7742"/>
                </a:cubicBezTo>
                <a:cubicBezTo>
                  <a:pt x="52460" y="7571"/>
                  <a:pt x="52707" y="7590"/>
                  <a:pt x="52688" y="7704"/>
                </a:cubicBezTo>
                <a:cubicBezTo>
                  <a:pt x="52612" y="7704"/>
                  <a:pt x="52631" y="7837"/>
                  <a:pt x="52650" y="7894"/>
                </a:cubicBezTo>
                <a:cubicBezTo>
                  <a:pt x="52593" y="7894"/>
                  <a:pt x="52346" y="7875"/>
                  <a:pt x="52498" y="7818"/>
                </a:cubicBezTo>
                <a:cubicBezTo>
                  <a:pt x="52555" y="7818"/>
                  <a:pt x="52593" y="7799"/>
                  <a:pt x="52593" y="7685"/>
                </a:cubicBezTo>
                <a:close/>
                <a:moveTo>
                  <a:pt x="53544" y="10500"/>
                </a:moveTo>
                <a:cubicBezTo>
                  <a:pt x="53430" y="10500"/>
                  <a:pt x="52802" y="10329"/>
                  <a:pt x="53030" y="10557"/>
                </a:cubicBezTo>
                <a:cubicBezTo>
                  <a:pt x="52802" y="10386"/>
                  <a:pt x="52422" y="10329"/>
                  <a:pt x="52231" y="10405"/>
                </a:cubicBezTo>
                <a:cubicBezTo>
                  <a:pt x="52517" y="10120"/>
                  <a:pt x="53049" y="10424"/>
                  <a:pt x="53087" y="10253"/>
                </a:cubicBezTo>
                <a:cubicBezTo>
                  <a:pt x="53239" y="10519"/>
                  <a:pt x="53487" y="10215"/>
                  <a:pt x="53544" y="10500"/>
                </a:cubicBezTo>
                <a:close/>
                <a:moveTo>
                  <a:pt x="54038" y="7932"/>
                </a:moveTo>
                <a:cubicBezTo>
                  <a:pt x="53658" y="7951"/>
                  <a:pt x="53106" y="8008"/>
                  <a:pt x="52916" y="7799"/>
                </a:cubicBezTo>
                <a:cubicBezTo>
                  <a:pt x="53220" y="7723"/>
                  <a:pt x="53753" y="7780"/>
                  <a:pt x="54038" y="7932"/>
                </a:cubicBezTo>
                <a:close/>
                <a:moveTo>
                  <a:pt x="53125" y="10956"/>
                </a:moveTo>
                <a:cubicBezTo>
                  <a:pt x="53049" y="11318"/>
                  <a:pt x="52897" y="10880"/>
                  <a:pt x="52707" y="11032"/>
                </a:cubicBezTo>
                <a:cubicBezTo>
                  <a:pt x="52688" y="11166"/>
                  <a:pt x="52460" y="11451"/>
                  <a:pt x="52479" y="11128"/>
                </a:cubicBezTo>
                <a:cubicBezTo>
                  <a:pt x="52593" y="10956"/>
                  <a:pt x="52878" y="10956"/>
                  <a:pt x="53125" y="10956"/>
                </a:cubicBezTo>
                <a:close/>
                <a:moveTo>
                  <a:pt x="55693" y="2492"/>
                </a:moveTo>
                <a:cubicBezTo>
                  <a:pt x="55617" y="2701"/>
                  <a:pt x="56017" y="2663"/>
                  <a:pt x="56055" y="2587"/>
                </a:cubicBezTo>
                <a:cubicBezTo>
                  <a:pt x="56112" y="2435"/>
                  <a:pt x="55655" y="2568"/>
                  <a:pt x="55826" y="2435"/>
                </a:cubicBezTo>
                <a:cubicBezTo>
                  <a:pt x="56036" y="2530"/>
                  <a:pt x="56245" y="2321"/>
                  <a:pt x="56283" y="2568"/>
                </a:cubicBezTo>
                <a:cubicBezTo>
                  <a:pt x="56207" y="2568"/>
                  <a:pt x="56131" y="2530"/>
                  <a:pt x="56131" y="2663"/>
                </a:cubicBezTo>
                <a:cubicBezTo>
                  <a:pt x="56796" y="2682"/>
                  <a:pt x="57576" y="2720"/>
                  <a:pt x="58470" y="2797"/>
                </a:cubicBezTo>
                <a:cubicBezTo>
                  <a:pt x="57652" y="3025"/>
                  <a:pt x="56644" y="2854"/>
                  <a:pt x="56131" y="2739"/>
                </a:cubicBezTo>
                <a:cubicBezTo>
                  <a:pt x="55998" y="3006"/>
                  <a:pt x="55826" y="2663"/>
                  <a:pt x="55617" y="2663"/>
                </a:cubicBezTo>
                <a:cubicBezTo>
                  <a:pt x="55370" y="2663"/>
                  <a:pt x="54970" y="3025"/>
                  <a:pt x="54799" y="2568"/>
                </a:cubicBezTo>
                <a:cubicBezTo>
                  <a:pt x="55237" y="2549"/>
                  <a:pt x="55370" y="2720"/>
                  <a:pt x="55693" y="2492"/>
                </a:cubicBezTo>
                <a:close/>
                <a:moveTo>
                  <a:pt x="54856" y="3272"/>
                </a:moveTo>
                <a:cubicBezTo>
                  <a:pt x="54875" y="3272"/>
                  <a:pt x="54913" y="3272"/>
                  <a:pt x="54913" y="3215"/>
                </a:cubicBezTo>
                <a:cubicBezTo>
                  <a:pt x="54951" y="3234"/>
                  <a:pt x="55027" y="3234"/>
                  <a:pt x="55027" y="3310"/>
                </a:cubicBezTo>
                <a:cubicBezTo>
                  <a:pt x="54989" y="3291"/>
                  <a:pt x="54951" y="3405"/>
                  <a:pt x="55008" y="3424"/>
                </a:cubicBezTo>
                <a:cubicBezTo>
                  <a:pt x="55085" y="3443"/>
                  <a:pt x="55104" y="3386"/>
                  <a:pt x="55065" y="3310"/>
                </a:cubicBezTo>
                <a:cubicBezTo>
                  <a:pt x="55161" y="3595"/>
                  <a:pt x="55351" y="3329"/>
                  <a:pt x="55427" y="3538"/>
                </a:cubicBezTo>
                <a:cubicBezTo>
                  <a:pt x="55256" y="3595"/>
                  <a:pt x="54818" y="3576"/>
                  <a:pt x="54780" y="3462"/>
                </a:cubicBezTo>
                <a:cubicBezTo>
                  <a:pt x="54932" y="3481"/>
                  <a:pt x="54913" y="3367"/>
                  <a:pt x="54856" y="3291"/>
                </a:cubicBezTo>
                <a:close/>
                <a:moveTo>
                  <a:pt x="54590" y="5688"/>
                </a:moveTo>
                <a:cubicBezTo>
                  <a:pt x="55199" y="5650"/>
                  <a:pt x="54571" y="5954"/>
                  <a:pt x="54590" y="5688"/>
                </a:cubicBezTo>
                <a:close/>
                <a:moveTo>
                  <a:pt x="54438" y="10538"/>
                </a:moveTo>
                <a:cubicBezTo>
                  <a:pt x="54191" y="10595"/>
                  <a:pt x="54133" y="10367"/>
                  <a:pt x="54248" y="10253"/>
                </a:cubicBezTo>
                <a:cubicBezTo>
                  <a:pt x="54210" y="10443"/>
                  <a:pt x="54533" y="10462"/>
                  <a:pt x="54438" y="10538"/>
                </a:cubicBezTo>
                <a:close/>
                <a:moveTo>
                  <a:pt x="56321" y="3405"/>
                </a:moveTo>
                <a:cubicBezTo>
                  <a:pt x="56435" y="3595"/>
                  <a:pt x="56435" y="3348"/>
                  <a:pt x="56511" y="3557"/>
                </a:cubicBezTo>
                <a:lnTo>
                  <a:pt x="56663" y="3386"/>
                </a:lnTo>
                <a:cubicBezTo>
                  <a:pt x="58033" y="3500"/>
                  <a:pt x="59421" y="3557"/>
                  <a:pt x="60715" y="3633"/>
                </a:cubicBezTo>
                <a:cubicBezTo>
                  <a:pt x="60791" y="3805"/>
                  <a:pt x="60886" y="3881"/>
                  <a:pt x="61076" y="3767"/>
                </a:cubicBezTo>
                <a:cubicBezTo>
                  <a:pt x="61019" y="3748"/>
                  <a:pt x="60924" y="3767"/>
                  <a:pt x="60924" y="3671"/>
                </a:cubicBezTo>
                <a:cubicBezTo>
                  <a:pt x="61133" y="3729"/>
                  <a:pt x="61476" y="3557"/>
                  <a:pt x="61609" y="3919"/>
                </a:cubicBezTo>
                <a:cubicBezTo>
                  <a:pt x="61552" y="3767"/>
                  <a:pt x="61666" y="3786"/>
                  <a:pt x="61704" y="3671"/>
                </a:cubicBezTo>
                <a:cubicBezTo>
                  <a:pt x="62255" y="3881"/>
                  <a:pt x="63225" y="3767"/>
                  <a:pt x="63739" y="4014"/>
                </a:cubicBezTo>
                <a:cubicBezTo>
                  <a:pt x="63701" y="4033"/>
                  <a:pt x="63644" y="4014"/>
                  <a:pt x="63644" y="4071"/>
                </a:cubicBezTo>
                <a:cubicBezTo>
                  <a:pt x="63625" y="4109"/>
                  <a:pt x="63606" y="4147"/>
                  <a:pt x="63587" y="4128"/>
                </a:cubicBezTo>
                <a:cubicBezTo>
                  <a:pt x="63530" y="3805"/>
                  <a:pt x="63454" y="4071"/>
                  <a:pt x="63435" y="4166"/>
                </a:cubicBezTo>
                <a:cubicBezTo>
                  <a:pt x="63378" y="4109"/>
                  <a:pt x="63416" y="3957"/>
                  <a:pt x="63321" y="3938"/>
                </a:cubicBezTo>
                <a:cubicBezTo>
                  <a:pt x="63244" y="4052"/>
                  <a:pt x="63397" y="4185"/>
                  <a:pt x="63263" y="4204"/>
                </a:cubicBezTo>
                <a:cubicBezTo>
                  <a:pt x="63206" y="4147"/>
                  <a:pt x="63302" y="3957"/>
                  <a:pt x="63225" y="3938"/>
                </a:cubicBezTo>
                <a:cubicBezTo>
                  <a:pt x="62997" y="3976"/>
                  <a:pt x="63149" y="4052"/>
                  <a:pt x="63016" y="4090"/>
                </a:cubicBezTo>
                <a:cubicBezTo>
                  <a:pt x="63035" y="3938"/>
                  <a:pt x="62408" y="3767"/>
                  <a:pt x="62217" y="3938"/>
                </a:cubicBezTo>
                <a:cubicBezTo>
                  <a:pt x="62503" y="3938"/>
                  <a:pt x="62579" y="4052"/>
                  <a:pt x="62826" y="3976"/>
                </a:cubicBezTo>
                <a:cubicBezTo>
                  <a:pt x="62940" y="3957"/>
                  <a:pt x="62997" y="4109"/>
                  <a:pt x="62845" y="4052"/>
                </a:cubicBezTo>
                <a:cubicBezTo>
                  <a:pt x="62446" y="4071"/>
                  <a:pt x="61989" y="3995"/>
                  <a:pt x="61552" y="3957"/>
                </a:cubicBezTo>
                <a:cubicBezTo>
                  <a:pt x="61533" y="4033"/>
                  <a:pt x="61533" y="4147"/>
                  <a:pt x="61476" y="4147"/>
                </a:cubicBezTo>
                <a:cubicBezTo>
                  <a:pt x="60467" y="3862"/>
                  <a:pt x="58946" y="3748"/>
                  <a:pt x="57824" y="3919"/>
                </a:cubicBezTo>
                <a:cubicBezTo>
                  <a:pt x="57310" y="3614"/>
                  <a:pt x="56473" y="3786"/>
                  <a:pt x="55807" y="3576"/>
                </a:cubicBezTo>
                <a:cubicBezTo>
                  <a:pt x="55883" y="3291"/>
                  <a:pt x="55750" y="3519"/>
                  <a:pt x="55750" y="3386"/>
                </a:cubicBezTo>
                <a:cubicBezTo>
                  <a:pt x="55845" y="3405"/>
                  <a:pt x="56359" y="3710"/>
                  <a:pt x="56321" y="3386"/>
                </a:cubicBezTo>
                <a:close/>
                <a:moveTo>
                  <a:pt x="57158" y="8198"/>
                </a:moveTo>
                <a:cubicBezTo>
                  <a:pt x="56720" y="8198"/>
                  <a:pt x="55788" y="8141"/>
                  <a:pt x="55294" y="8027"/>
                </a:cubicBezTo>
                <a:cubicBezTo>
                  <a:pt x="56055" y="7951"/>
                  <a:pt x="56720" y="7989"/>
                  <a:pt x="57158" y="8198"/>
                </a:cubicBezTo>
                <a:close/>
                <a:moveTo>
                  <a:pt x="55465" y="10937"/>
                </a:moveTo>
                <a:cubicBezTo>
                  <a:pt x="55883" y="10785"/>
                  <a:pt x="56435" y="10975"/>
                  <a:pt x="56834" y="11052"/>
                </a:cubicBezTo>
                <a:cubicBezTo>
                  <a:pt x="56853" y="10994"/>
                  <a:pt x="56815" y="10975"/>
                  <a:pt x="56815" y="10918"/>
                </a:cubicBezTo>
                <a:cubicBezTo>
                  <a:pt x="57044" y="11261"/>
                  <a:pt x="57481" y="10975"/>
                  <a:pt x="57709" y="11052"/>
                </a:cubicBezTo>
                <a:cubicBezTo>
                  <a:pt x="57862" y="11109"/>
                  <a:pt x="57938" y="11451"/>
                  <a:pt x="57919" y="11090"/>
                </a:cubicBezTo>
                <a:cubicBezTo>
                  <a:pt x="58014" y="11090"/>
                  <a:pt x="58071" y="11147"/>
                  <a:pt x="58090" y="11242"/>
                </a:cubicBezTo>
                <a:cubicBezTo>
                  <a:pt x="56987" y="11261"/>
                  <a:pt x="56283" y="11071"/>
                  <a:pt x="55313" y="11032"/>
                </a:cubicBezTo>
                <a:cubicBezTo>
                  <a:pt x="55294" y="11128"/>
                  <a:pt x="55294" y="11280"/>
                  <a:pt x="55237" y="11280"/>
                </a:cubicBezTo>
                <a:cubicBezTo>
                  <a:pt x="55104" y="11090"/>
                  <a:pt x="55351" y="11090"/>
                  <a:pt x="55218" y="10899"/>
                </a:cubicBezTo>
                <a:cubicBezTo>
                  <a:pt x="55218" y="10937"/>
                  <a:pt x="55161" y="10956"/>
                  <a:pt x="55180" y="10899"/>
                </a:cubicBezTo>
                <a:cubicBezTo>
                  <a:pt x="55199" y="10785"/>
                  <a:pt x="55693" y="10766"/>
                  <a:pt x="55465" y="10937"/>
                </a:cubicBezTo>
                <a:close/>
                <a:moveTo>
                  <a:pt x="57652" y="2549"/>
                </a:moveTo>
                <a:cubicBezTo>
                  <a:pt x="57976" y="2644"/>
                  <a:pt x="57367" y="2625"/>
                  <a:pt x="57158" y="2549"/>
                </a:cubicBezTo>
                <a:cubicBezTo>
                  <a:pt x="57158" y="2606"/>
                  <a:pt x="57082" y="2606"/>
                  <a:pt x="57082" y="2530"/>
                </a:cubicBezTo>
                <a:cubicBezTo>
                  <a:pt x="57291" y="2454"/>
                  <a:pt x="57538" y="2511"/>
                  <a:pt x="57652" y="2549"/>
                </a:cubicBezTo>
                <a:close/>
                <a:moveTo>
                  <a:pt x="57139" y="5764"/>
                </a:moveTo>
                <a:cubicBezTo>
                  <a:pt x="57158" y="5954"/>
                  <a:pt x="56911" y="6011"/>
                  <a:pt x="56911" y="5859"/>
                </a:cubicBezTo>
                <a:cubicBezTo>
                  <a:pt x="56949" y="5840"/>
                  <a:pt x="56987" y="5859"/>
                  <a:pt x="57006" y="5802"/>
                </a:cubicBezTo>
                <a:cubicBezTo>
                  <a:pt x="56968" y="5783"/>
                  <a:pt x="56930" y="5783"/>
                  <a:pt x="56930" y="5726"/>
                </a:cubicBezTo>
                <a:lnTo>
                  <a:pt x="57139" y="5764"/>
                </a:lnTo>
                <a:close/>
                <a:moveTo>
                  <a:pt x="57671" y="8160"/>
                </a:moveTo>
                <a:cubicBezTo>
                  <a:pt x="57633" y="8332"/>
                  <a:pt x="57215" y="8408"/>
                  <a:pt x="57253" y="8160"/>
                </a:cubicBezTo>
                <a:cubicBezTo>
                  <a:pt x="57367" y="8122"/>
                  <a:pt x="57481" y="8313"/>
                  <a:pt x="57671" y="8160"/>
                </a:cubicBezTo>
                <a:close/>
                <a:moveTo>
                  <a:pt x="58756" y="2968"/>
                </a:moveTo>
                <a:cubicBezTo>
                  <a:pt x="58622" y="2835"/>
                  <a:pt x="58508" y="3044"/>
                  <a:pt x="58527" y="2797"/>
                </a:cubicBezTo>
                <a:cubicBezTo>
                  <a:pt x="58603" y="2854"/>
                  <a:pt x="58832" y="2739"/>
                  <a:pt x="58756" y="2968"/>
                </a:cubicBezTo>
                <a:close/>
                <a:moveTo>
                  <a:pt x="59973" y="2949"/>
                </a:moveTo>
                <a:cubicBezTo>
                  <a:pt x="59630" y="2873"/>
                  <a:pt x="59022" y="3082"/>
                  <a:pt x="58889" y="2911"/>
                </a:cubicBezTo>
                <a:cubicBezTo>
                  <a:pt x="59155" y="2797"/>
                  <a:pt x="59630" y="2777"/>
                  <a:pt x="59973" y="2949"/>
                </a:cubicBezTo>
                <a:close/>
                <a:moveTo>
                  <a:pt x="58546" y="5840"/>
                </a:moveTo>
                <a:cubicBezTo>
                  <a:pt x="58470" y="6030"/>
                  <a:pt x="58622" y="5973"/>
                  <a:pt x="58622" y="6106"/>
                </a:cubicBezTo>
                <a:cubicBezTo>
                  <a:pt x="58432" y="6087"/>
                  <a:pt x="58394" y="5935"/>
                  <a:pt x="58280" y="5859"/>
                </a:cubicBezTo>
                <a:cubicBezTo>
                  <a:pt x="58375" y="5878"/>
                  <a:pt x="58432" y="5764"/>
                  <a:pt x="58546" y="5840"/>
                </a:cubicBezTo>
                <a:close/>
                <a:moveTo>
                  <a:pt x="58965" y="5897"/>
                </a:moveTo>
                <a:cubicBezTo>
                  <a:pt x="59003" y="5897"/>
                  <a:pt x="59060" y="5897"/>
                  <a:pt x="59060" y="5783"/>
                </a:cubicBezTo>
                <a:cubicBezTo>
                  <a:pt x="59098" y="5859"/>
                  <a:pt x="59459" y="5859"/>
                  <a:pt x="59288" y="6011"/>
                </a:cubicBezTo>
                <a:cubicBezTo>
                  <a:pt x="59250" y="5821"/>
                  <a:pt x="58965" y="6144"/>
                  <a:pt x="58965" y="5897"/>
                </a:cubicBezTo>
                <a:close/>
                <a:moveTo>
                  <a:pt x="58489" y="10215"/>
                </a:moveTo>
                <a:cubicBezTo>
                  <a:pt x="58451" y="10405"/>
                  <a:pt x="58603" y="10386"/>
                  <a:pt x="58641" y="10500"/>
                </a:cubicBezTo>
                <a:cubicBezTo>
                  <a:pt x="58565" y="10462"/>
                  <a:pt x="58546" y="10557"/>
                  <a:pt x="58470" y="10538"/>
                </a:cubicBezTo>
                <a:cubicBezTo>
                  <a:pt x="58470" y="10462"/>
                  <a:pt x="58451" y="10386"/>
                  <a:pt x="58432" y="10329"/>
                </a:cubicBezTo>
                <a:cubicBezTo>
                  <a:pt x="58432" y="10538"/>
                  <a:pt x="58128" y="10443"/>
                  <a:pt x="58128" y="10348"/>
                </a:cubicBezTo>
                <a:cubicBezTo>
                  <a:pt x="58318" y="10329"/>
                  <a:pt x="58356" y="10424"/>
                  <a:pt x="58489" y="10215"/>
                </a:cubicBezTo>
                <a:close/>
                <a:moveTo>
                  <a:pt x="58318" y="10709"/>
                </a:moveTo>
                <a:cubicBezTo>
                  <a:pt x="58318" y="10633"/>
                  <a:pt x="58261" y="10614"/>
                  <a:pt x="58242" y="10690"/>
                </a:cubicBezTo>
                <a:cubicBezTo>
                  <a:pt x="58261" y="10690"/>
                  <a:pt x="58280" y="10709"/>
                  <a:pt x="58261" y="10766"/>
                </a:cubicBezTo>
                <a:cubicBezTo>
                  <a:pt x="58128" y="10804"/>
                  <a:pt x="58223" y="10614"/>
                  <a:pt x="58223" y="10500"/>
                </a:cubicBezTo>
                <a:cubicBezTo>
                  <a:pt x="58356" y="10424"/>
                  <a:pt x="58451" y="10652"/>
                  <a:pt x="58318" y="10709"/>
                </a:cubicBezTo>
                <a:close/>
                <a:moveTo>
                  <a:pt x="58527" y="11128"/>
                </a:moveTo>
                <a:cubicBezTo>
                  <a:pt x="58756" y="11109"/>
                  <a:pt x="58527" y="11280"/>
                  <a:pt x="58603" y="11394"/>
                </a:cubicBezTo>
                <a:cubicBezTo>
                  <a:pt x="58451" y="11223"/>
                  <a:pt x="58280" y="11413"/>
                  <a:pt x="58185" y="11204"/>
                </a:cubicBezTo>
                <a:cubicBezTo>
                  <a:pt x="58337" y="11128"/>
                  <a:pt x="58451" y="11242"/>
                  <a:pt x="58546" y="11185"/>
                </a:cubicBezTo>
                <a:cubicBezTo>
                  <a:pt x="58527" y="11185"/>
                  <a:pt x="58508" y="11166"/>
                  <a:pt x="58527" y="11128"/>
                </a:cubicBezTo>
                <a:close/>
                <a:moveTo>
                  <a:pt x="59440" y="11261"/>
                </a:moveTo>
                <a:cubicBezTo>
                  <a:pt x="59345" y="11204"/>
                  <a:pt x="59288" y="11261"/>
                  <a:pt x="59288" y="11432"/>
                </a:cubicBezTo>
                <a:cubicBezTo>
                  <a:pt x="59079" y="11299"/>
                  <a:pt x="58584" y="11660"/>
                  <a:pt x="58679" y="11147"/>
                </a:cubicBezTo>
                <a:cubicBezTo>
                  <a:pt x="58832" y="11223"/>
                  <a:pt x="58908" y="11090"/>
                  <a:pt x="59060" y="11147"/>
                </a:cubicBezTo>
                <a:cubicBezTo>
                  <a:pt x="59060" y="11242"/>
                  <a:pt x="58965" y="11299"/>
                  <a:pt x="59022" y="11337"/>
                </a:cubicBezTo>
                <a:cubicBezTo>
                  <a:pt x="59193" y="11394"/>
                  <a:pt x="59326" y="11147"/>
                  <a:pt x="59440" y="11261"/>
                </a:cubicBezTo>
                <a:close/>
                <a:moveTo>
                  <a:pt x="58337" y="16967"/>
                </a:moveTo>
                <a:cubicBezTo>
                  <a:pt x="58109" y="16834"/>
                  <a:pt x="57938" y="17157"/>
                  <a:pt x="57881" y="16891"/>
                </a:cubicBezTo>
                <a:cubicBezTo>
                  <a:pt x="57824" y="17024"/>
                  <a:pt x="57938" y="17119"/>
                  <a:pt x="57804" y="17081"/>
                </a:cubicBezTo>
                <a:cubicBezTo>
                  <a:pt x="57785" y="16891"/>
                  <a:pt x="57614" y="17043"/>
                  <a:pt x="57671" y="16739"/>
                </a:cubicBezTo>
                <a:cubicBezTo>
                  <a:pt x="57804" y="16929"/>
                  <a:pt x="58204" y="16644"/>
                  <a:pt x="58337" y="16967"/>
                </a:cubicBezTo>
                <a:close/>
                <a:moveTo>
                  <a:pt x="60943" y="2968"/>
                </a:moveTo>
                <a:cubicBezTo>
                  <a:pt x="60829" y="3044"/>
                  <a:pt x="60753" y="3120"/>
                  <a:pt x="60715" y="2930"/>
                </a:cubicBezTo>
                <a:cubicBezTo>
                  <a:pt x="60829" y="2777"/>
                  <a:pt x="61342" y="3025"/>
                  <a:pt x="60943" y="2968"/>
                </a:cubicBezTo>
                <a:close/>
                <a:moveTo>
                  <a:pt x="59592" y="11546"/>
                </a:moveTo>
                <a:cubicBezTo>
                  <a:pt x="59440" y="11546"/>
                  <a:pt x="59345" y="11489"/>
                  <a:pt x="59345" y="11318"/>
                </a:cubicBezTo>
                <a:cubicBezTo>
                  <a:pt x="59554" y="11299"/>
                  <a:pt x="59459" y="11413"/>
                  <a:pt x="59478" y="11470"/>
                </a:cubicBezTo>
                <a:cubicBezTo>
                  <a:pt x="59535" y="11470"/>
                  <a:pt x="59554" y="11375"/>
                  <a:pt x="59573" y="11280"/>
                </a:cubicBezTo>
                <a:cubicBezTo>
                  <a:pt x="59745" y="11318"/>
                  <a:pt x="59840" y="11451"/>
                  <a:pt x="60011" y="11299"/>
                </a:cubicBezTo>
                <a:cubicBezTo>
                  <a:pt x="59992" y="11489"/>
                  <a:pt x="60448" y="11375"/>
                  <a:pt x="60505" y="11375"/>
                </a:cubicBezTo>
                <a:cubicBezTo>
                  <a:pt x="60467" y="11546"/>
                  <a:pt x="60410" y="11489"/>
                  <a:pt x="60448" y="11622"/>
                </a:cubicBezTo>
                <a:cubicBezTo>
                  <a:pt x="60087" y="11603"/>
                  <a:pt x="59688" y="11337"/>
                  <a:pt x="59592" y="11546"/>
                </a:cubicBezTo>
                <a:close/>
                <a:moveTo>
                  <a:pt x="61628" y="3006"/>
                </a:moveTo>
                <a:cubicBezTo>
                  <a:pt x="62331" y="2911"/>
                  <a:pt x="61837" y="3196"/>
                  <a:pt x="61628" y="3006"/>
                </a:cubicBezTo>
                <a:close/>
                <a:moveTo>
                  <a:pt x="60772" y="10709"/>
                </a:moveTo>
                <a:cubicBezTo>
                  <a:pt x="60981" y="10899"/>
                  <a:pt x="61190" y="10823"/>
                  <a:pt x="61476" y="10899"/>
                </a:cubicBezTo>
                <a:lnTo>
                  <a:pt x="61666" y="10937"/>
                </a:lnTo>
                <a:cubicBezTo>
                  <a:pt x="61780" y="10899"/>
                  <a:pt x="61837" y="11052"/>
                  <a:pt x="61704" y="10994"/>
                </a:cubicBezTo>
                <a:lnTo>
                  <a:pt x="61266" y="10918"/>
                </a:lnTo>
                <a:cubicBezTo>
                  <a:pt x="60772" y="10880"/>
                  <a:pt x="60201" y="10956"/>
                  <a:pt x="60011" y="10709"/>
                </a:cubicBezTo>
                <a:cubicBezTo>
                  <a:pt x="60353" y="10766"/>
                  <a:pt x="60543" y="10823"/>
                  <a:pt x="60772" y="10709"/>
                </a:cubicBezTo>
                <a:close/>
                <a:moveTo>
                  <a:pt x="59440" y="17024"/>
                </a:moveTo>
                <a:cubicBezTo>
                  <a:pt x="59269" y="17005"/>
                  <a:pt x="58965" y="17119"/>
                  <a:pt x="58851" y="16929"/>
                </a:cubicBezTo>
                <a:cubicBezTo>
                  <a:pt x="59022" y="16948"/>
                  <a:pt x="59326" y="16834"/>
                  <a:pt x="59440" y="17024"/>
                </a:cubicBezTo>
                <a:close/>
                <a:moveTo>
                  <a:pt x="60353" y="10443"/>
                </a:moveTo>
                <a:cubicBezTo>
                  <a:pt x="60315" y="10614"/>
                  <a:pt x="60505" y="10538"/>
                  <a:pt x="60486" y="10671"/>
                </a:cubicBezTo>
                <a:cubicBezTo>
                  <a:pt x="60410" y="10747"/>
                  <a:pt x="60220" y="10728"/>
                  <a:pt x="60258" y="10557"/>
                </a:cubicBezTo>
                <a:cubicBezTo>
                  <a:pt x="60315" y="10576"/>
                  <a:pt x="60315" y="10462"/>
                  <a:pt x="60353" y="10443"/>
                </a:cubicBezTo>
                <a:close/>
                <a:moveTo>
                  <a:pt x="61304" y="11641"/>
                </a:moveTo>
                <a:cubicBezTo>
                  <a:pt x="61038" y="11565"/>
                  <a:pt x="60658" y="11755"/>
                  <a:pt x="60524" y="11451"/>
                </a:cubicBezTo>
                <a:cubicBezTo>
                  <a:pt x="60772" y="11603"/>
                  <a:pt x="61209" y="11261"/>
                  <a:pt x="61304" y="11641"/>
                </a:cubicBezTo>
                <a:close/>
                <a:moveTo>
                  <a:pt x="62750" y="3082"/>
                </a:moveTo>
                <a:cubicBezTo>
                  <a:pt x="62807" y="3082"/>
                  <a:pt x="62826" y="2968"/>
                  <a:pt x="62864" y="2968"/>
                </a:cubicBezTo>
                <a:cubicBezTo>
                  <a:pt x="62845" y="3272"/>
                  <a:pt x="62560" y="3215"/>
                  <a:pt x="62541" y="3025"/>
                </a:cubicBezTo>
                <a:cubicBezTo>
                  <a:pt x="62598" y="3025"/>
                  <a:pt x="62655" y="3063"/>
                  <a:pt x="62693" y="2987"/>
                </a:cubicBezTo>
                <a:cubicBezTo>
                  <a:pt x="62636" y="2968"/>
                  <a:pt x="62598" y="2873"/>
                  <a:pt x="62674" y="2854"/>
                </a:cubicBezTo>
                <a:lnTo>
                  <a:pt x="62750" y="3063"/>
                </a:lnTo>
                <a:close/>
                <a:moveTo>
                  <a:pt x="63359" y="2911"/>
                </a:moveTo>
                <a:cubicBezTo>
                  <a:pt x="63473" y="2987"/>
                  <a:pt x="63454" y="3139"/>
                  <a:pt x="63568" y="3215"/>
                </a:cubicBezTo>
                <a:cubicBezTo>
                  <a:pt x="63359" y="3272"/>
                  <a:pt x="63435" y="3044"/>
                  <a:pt x="63340" y="2987"/>
                </a:cubicBezTo>
                <a:cubicBezTo>
                  <a:pt x="63206" y="3025"/>
                  <a:pt x="62978" y="3215"/>
                  <a:pt x="62959" y="2968"/>
                </a:cubicBezTo>
                <a:cubicBezTo>
                  <a:pt x="63035" y="2835"/>
                  <a:pt x="63282" y="3063"/>
                  <a:pt x="63359" y="2911"/>
                </a:cubicBezTo>
                <a:close/>
                <a:moveTo>
                  <a:pt x="61913" y="11755"/>
                </a:moveTo>
                <a:cubicBezTo>
                  <a:pt x="61837" y="11508"/>
                  <a:pt x="61380" y="11812"/>
                  <a:pt x="61418" y="11546"/>
                </a:cubicBezTo>
                <a:cubicBezTo>
                  <a:pt x="61552" y="11603"/>
                  <a:pt x="62065" y="11546"/>
                  <a:pt x="61913" y="11755"/>
                </a:cubicBezTo>
                <a:close/>
                <a:moveTo>
                  <a:pt x="63815" y="4033"/>
                </a:moveTo>
                <a:cubicBezTo>
                  <a:pt x="63758" y="4014"/>
                  <a:pt x="63796" y="3957"/>
                  <a:pt x="63834" y="3919"/>
                </a:cubicBezTo>
                <a:cubicBezTo>
                  <a:pt x="64614" y="4071"/>
                  <a:pt x="65356" y="3957"/>
                  <a:pt x="66021" y="4185"/>
                </a:cubicBezTo>
                <a:cubicBezTo>
                  <a:pt x="65280" y="4204"/>
                  <a:pt x="64500" y="4071"/>
                  <a:pt x="63815" y="4033"/>
                </a:cubicBezTo>
                <a:close/>
                <a:moveTo>
                  <a:pt x="62826" y="10823"/>
                </a:moveTo>
                <a:cubicBezTo>
                  <a:pt x="62750" y="10880"/>
                  <a:pt x="62712" y="10975"/>
                  <a:pt x="62598" y="10899"/>
                </a:cubicBezTo>
                <a:lnTo>
                  <a:pt x="62636" y="10728"/>
                </a:lnTo>
                <a:cubicBezTo>
                  <a:pt x="62712" y="10842"/>
                  <a:pt x="62788" y="10671"/>
                  <a:pt x="62826" y="10823"/>
                </a:cubicBezTo>
                <a:close/>
                <a:moveTo>
                  <a:pt x="65394" y="3101"/>
                </a:moveTo>
                <a:cubicBezTo>
                  <a:pt x="65204" y="3272"/>
                  <a:pt x="64690" y="3177"/>
                  <a:pt x="64709" y="3025"/>
                </a:cubicBezTo>
                <a:cubicBezTo>
                  <a:pt x="64937" y="3063"/>
                  <a:pt x="65204" y="3177"/>
                  <a:pt x="65394" y="3101"/>
                </a:cubicBezTo>
                <a:close/>
                <a:moveTo>
                  <a:pt x="64690" y="6410"/>
                </a:moveTo>
                <a:cubicBezTo>
                  <a:pt x="64557" y="6277"/>
                  <a:pt x="64348" y="6487"/>
                  <a:pt x="64348" y="6220"/>
                </a:cubicBezTo>
                <a:cubicBezTo>
                  <a:pt x="64557" y="6220"/>
                  <a:pt x="64633" y="6201"/>
                  <a:pt x="64690" y="6410"/>
                </a:cubicBezTo>
                <a:close/>
                <a:moveTo>
                  <a:pt x="65717" y="6296"/>
                </a:moveTo>
                <a:cubicBezTo>
                  <a:pt x="65679" y="6468"/>
                  <a:pt x="65394" y="6487"/>
                  <a:pt x="65356" y="6353"/>
                </a:cubicBezTo>
                <a:cubicBezTo>
                  <a:pt x="65451" y="6239"/>
                  <a:pt x="65622" y="6391"/>
                  <a:pt x="65717" y="6296"/>
                </a:cubicBezTo>
                <a:close/>
                <a:moveTo>
                  <a:pt x="67068" y="3291"/>
                </a:moveTo>
                <a:cubicBezTo>
                  <a:pt x="66915" y="3291"/>
                  <a:pt x="66421" y="3386"/>
                  <a:pt x="66440" y="3158"/>
                </a:cubicBezTo>
                <a:cubicBezTo>
                  <a:pt x="66649" y="3253"/>
                  <a:pt x="67011" y="3196"/>
                  <a:pt x="67068" y="3291"/>
                </a:cubicBezTo>
                <a:close/>
                <a:moveTo>
                  <a:pt x="66345" y="6410"/>
                </a:moveTo>
                <a:cubicBezTo>
                  <a:pt x="66136" y="6372"/>
                  <a:pt x="65888" y="6544"/>
                  <a:pt x="65793" y="6296"/>
                </a:cubicBezTo>
                <a:cubicBezTo>
                  <a:pt x="65964" y="6353"/>
                  <a:pt x="66250" y="6201"/>
                  <a:pt x="66345" y="6410"/>
                </a:cubicBezTo>
                <a:close/>
                <a:moveTo>
                  <a:pt x="65489" y="10690"/>
                </a:moveTo>
                <a:cubicBezTo>
                  <a:pt x="65261" y="11032"/>
                  <a:pt x="64899" y="10804"/>
                  <a:pt x="64728" y="10671"/>
                </a:cubicBezTo>
                <a:cubicBezTo>
                  <a:pt x="65013" y="10690"/>
                  <a:pt x="65185" y="10766"/>
                  <a:pt x="65489" y="10690"/>
                </a:cubicBezTo>
                <a:close/>
                <a:moveTo>
                  <a:pt x="66687" y="10880"/>
                </a:moveTo>
                <a:cubicBezTo>
                  <a:pt x="66611" y="10956"/>
                  <a:pt x="66421" y="10937"/>
                  <a:pt x="66478" y="10766"/>
                </a:cubicBezTo>
                <a:cubicBezTo>
                  <a:pt x="66535" y="10823"/>
                  <a:pt x="66725" y="10747"/>
                  <a:pt x="66687" y="10880"/>
                </a:cubicBezTo>
                <a:close/>
                <a:moveTo>
                  <a:pt x="67429" y="10975"/>
                </a:moveTo>
                <a:cubicBezTo>
                  <a:pt x="67315" y="10937"/>
                  <a:pt x="67220" y="10899"/>
                  <a:pt x="67182" y="10785"/>
                </a:cubicBezTo>
                <a:cubicBezTo>
                  <a:pt x="67315" y="10861"/>
                  <a:pt x="67505" y="10671"/>
                  <a:pt x="67429" y="10975"/>
                </a:cubicBezTo>
                <a:close/>
                <a:moveTo>
                  <a:pt x="70225" y="4375"/>
                </a:moveTo>
                <a:cubicBezTo>
                  <a:pt x="70529" y="4432"/>
                  <a:pt x="69807" y="4451"/>
                  <a:pt x="69616" y="4299"/>
                </a:cubicBezTo>
                <a:cubicBezTo>
                  <a:pt x="69902" y="4280"/>
                  <a:pt x="70092" y="4337"/>
                  <a:pt x="70225" y="4375"/>
                </a:cubicBezTo>
                <a:close/>
                <a:moveTo>
                  <a:pt x="70948" y="6068"/>
                </a:moveTo>
                <a:cubicBezTo>
                  <a:pt x="70491" y="6125"/>
                  <a:pt x="69845" y="6277"/>
                  <a:pt x="69540" y="6049"/>
                </a:cubicBezTo>
                <a:cubicBezTo>
                  <a:pt x="70016" y="6106"/>
                  <a:pt x="70586" y="5878"/>
                  <a:pt x="70948" y="6068"/>
                </a:cubicBezTo>
                <a:close/>
                <a:moveTo>
                  <a:pt x="70929" y="4603"/>
                </a:moveTo>
                <a:cubicBezTo>
                  <a:pt x="70663" y="4623"/>
                  <a:pt x="70586" y="4565"/>
                  <a:pt x="70415" y="4489"/>
                </a:cubicBezTo>
                <a:lnTo>
                  <a:pt x="70472" y="4299"/>
                </a:lnTo>
                <a:cubicBezTo>
                  <a:pt x="70663" y="4280"/>
                  <a:pt x="71005" y="4261"/>
                  <a:pt x="70929" y="4603"/>
                </a:cubicBezTo>
                <a:close/>
                <a:moveTo>
                  <a:pt x="71499" y="2492"/>
                </a:moveTo>
                <a:cubicBezTo>
                  <a:pt x="71328" y="2454"/>
                  <a:pt x="71138" y="2549"/>
                  <a:pt x="71119" y="2340"/>
                </a:cubicBezTo>
                <a:cubicBezTo>
                  <a:pt x="71290" y="2321"/>
                  <a:pt x="71480" y="2302"/>
                  <a:pt x="71499" y="2492"/>
                </a:cubicBezTo>
                <a:close/>
                <a:moveTo>
                  <a:pt x="72070" y="2093"/>
                </a:moveTo>
                <a:cubicBezTo>
                  <a:pt x="71899" y="2074"/>
                  <a:pt x="71576" y="2226"/>
                  <a:pt x="71557" y="1979"/>
                </a:cubicBezTo>
                <a:cubicBezTo>
                  <a:pt x="71804" y="2055"/>
                  <a:pt x="71937" y="1941"/>
                  <a:pt x="72070" y="2093"/>
                </a:cubicBezTo>
                <a:close/>
                <a:moveTo>
                  <a:pt x="69883" y="10899"/>
                </a:moveTo>
                <a:cubicBezTo>
                  <a:pt x="69769" y="11071"/>
                  <a:pt x="69369" y="11147"/>
                  <a:pt x="69388" y="10994"/>
                </a:cubicBezTo>
                <a:cubicBezTo>
                  <a:pt x="69559" y="10975"/>
                  <a:pt x="69731" y="10994"/>
                  <a:pt x="69883" y="10899"/>
                </a:cubicBezTo>
                <a:close/>
                <a:moveTo>
                  <a:pt x="71785" y="4756"/>
                </a:moveTo>
                <a:cubicBezTo>
                  <a:pt x="71709" y="4699"/>
                  <a:pt x="71461" y="4775"/>
                  <a:pt x="71576" y="4565"/>
                </a:cubicBezTo>
                <a:cubicBezTo>
                  <a:pt x="71709" y="4603"/>
                  <a:pt x="71880" y="4451"/>
                  <a:pt x="71785" y="4756"/>
                </a:cubicBezTo>
                <a:close/>
                <a:moveTo>
                  <a:pt x="69940" y="13049"/>
                </a:moveTo>
                <a:cubicBezTo>
                  <a:pt x="69845" y="12992"/>
                  <a:pt x="69673" y="13258"/>
                  <a:pt x="69654" y="13049"/>
                </a:cubicBezTo>
                <a:cubicBezTo>
                  <a:pt x="69788" y="13125"/>
                  <a:pt x="69959" y="12725"/>
                  <a:pt x="69940" y="130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1pPr>
            <a:lvl2pPr lvl="1"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2pPr>
            <a:lvl3pPr lvl="2"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3pPr>
            <a:lvl4pPr lvl="3"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4pPr>
            <a:lvl5pPr lvl="4"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5pPr>
            <a:lvl6pPr lvl="5"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6pPr>
            <a:lvl7pPr lvl="6"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7pPr>
            <a:lvl8pPr lvl="7"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8pPr>
            <a:lvl9pPr lvl="8" algn="ctr" rtl="0">
              <a:spcBef>
                <a:spcPts val="0"/>
              </a:spcBef>
              <a:spcAft>
                <a:spcPts val="0"/>
              </a:spcAft>
              <a:buClr>
                <a:schemeClr val="dk2"/>
              </a:buClr>
              <a:buSzPts val="3500"/>
              <a:buFont typeface="Bahiana"/>
              <a:buNone/>
              <a:defRPr sz="3500">
                <a:solidFill>
                  <a:schemeClr val="dk2"/>
                </a:solidFill>
                <a:latin typeface="Bahiana"/>
                <a:ea typeface="Bahiana"/>
                <a:cs typeface="Bahiana"/>
                <a:sym typeface="Bahiana"/>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1pPr>
            <a:lvl2pPr marL="914400" lvl="1"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2pPr>
            <a:lvl3pPr marL="1371600" lvl="2"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3pPr>
            <a:lvl4pPr marL="1828800" lvl="3"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4pPr>
            <a:lvl5pPr marL="2286000" lvl="4"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5pPr>
            <a:lvl6pPr marL="2743200" lvl="5"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6pPr>
            <a:lvl7pPr marL="3200400" lvl="6"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7pPr>
            <a:lvl8pPr marL="3657600" lvl="7" indent="-317500">
              <a:lnSpc>
                <a:spcPct val="100000"/>
              </a:lnSpc>
              <a:spcBef>
                <a:spcPts val="1600"/>
              </a:spcBef>
              <a:spcAft>
                <a:spcPts val="0"/>
              </a:spcAft>
              <a:buClr>
                <a:schemeClr val="dk2"/>
              </a:buClr>
              <a:buSzPts val="1400"/>
              <a:buFont typeface="Actor"/>
              <a:buChar char="○"/>
              <a:defRPr>
                <a:solidFill>
                  <a:schemeClr val="dk2"/>
                </a:solidFill>
                <a:latin typeface="Actor"/>
                <a:ea typeface="Actor"/>
                <a:cs typeface="Actor"/>
                <a:sym typeface="Actor"/>
              </a:defRPr>
            </a:lvl8pPr>
            <a:lvl9pPr marL="4114800" lvl="8" indent="-317500">
              <a:lnSpc>
                <a:spcPct val="100000"/>
              </a:lnSpc>
              <a:spcBef>
                <a:spcPts val="1600"/>
              </a:spcBef>
              <a:spcAft>
                <a:spcPts val="1600"/>
              </a:spcAft>
              <a:buClr>
                <a:schemeClr val="dk2"/>
              </a:buClr>
              <a:buSzPts val="1400"/>
              <a:buFont typeface="Actor"/>
              <a:buChar char="■"/>
              <a:defRPr>
                <a:solidFill>
                  <a:schemeClr val="dk2"/>
                </a:solidFill>
                <a:latin typeface="Actor"/>
                <a:ea typeface="Actor"/>
                <a:cs typeface="Actor"/>
                <a:sym typeface="Actor"/>
              </a:defRPr>
            </a:lvl9pPr>
          </a:lstStyle>
          <a:p>
            <a:endParaRPr/>
          </a:p>
        </p:txBody>
      </p:sp>
      <p:pic>
        <p:nvPicPr>
          <p:cNvPr id="3" name="صورة 2" descr="صورة تحتوي على سماء الليل&#10;&#10;تم إنشاء الوصف تلقائياً">
            <a:extLst>
              <a:ext uri="{FF2B5EF4-FFF2-40B4-BE49-F238E27FC236}">
                <a16:creationId xmlns:a16="http://schemas.microsoft.com/office/drawing/2014/main" id="{ED6A88D8-8793-03A1-07F3-244450585963}"/>
              </a:ext>
            </a:extLst>
          </p:cNvPr>
          <p:cNvPicPr>
            <a:picLocks noChangeAspect="1"/>
          </p:cNvPicPr>
          <p:nvPr userDrawn="1"/>
        </p:nvPicPr>
        <p:blipFill>
          <a:blip r:embed="rId23"/>
          <a:stretch>
            <a:fillRect/>
          </a:stretch>
        </p:blipFill>
        <p:spPr>
          <a:xfrm>
            <a:off x="2209716" y="4751165"/>
            <a:ext cx="381166" cy="392335"/>
          </a:xfrm>
          <a:prstGeom prst="rect">
            <a:avLst/>
          </a:prstGeom>
        </p:spPr>
      </p:pic>
      <p:pic>
        <p:nvPicPr>
          <p:cNvPr id="4" name="صورة 3" descr="صورة تحتوي على سماء الليل&#10;&#10;تم إنشاء الوصف تلقائياً">
            <a:extLst>
              <a:ext uri="{FF2B5EF4-FFF2-40B4-BE49-F238E27FC236}">
                <a16:creationId xmlns:a16="http://schemas.microsoft.com/office/drawing/2014/main" id="{D3D45FC8-03D1-8E63-1188-7D96A0276249}"/>
              </a:ext>
            </a:extLst>
          </p:cNvPr>
          <p:cNvPicPr>
            <a:picLocks noChangeAspect="1"/>
          </p:cNvPicPr>
          <p:nvPr userDrawn="1"/>
        </p:nvPicPr>
        <p:blipFill>
          <a:blip r:embed="rId23"/>
          <a:stretch>
            <a:fillRect/>
          </a:stretch>
        </p:blipFill>
        <p:spPr>
          <a:xfrm>
            <a:off x="-683175" y="4383752"/>
            <a:ext cx="613872" cy="631861"/>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3" r:id="rId4"/>
    <p:sldLayoutId id="2147483654" r:id="rId5"/>
    <p:sldLayoutId id="2147483657" r:id="rId6"/>
    <p:sldLayoutId id="2147483658" r:id="rId7"/>
    <p:sldLayoutId id="2147483659" r:id="rId8"/>
    <p:sldLayoutId id="2147483662" r:id="rId9"/>
    <p:sldLayoutId id="2147483663" r:id="rId10"/>
    <p:sldLayoutId id="2147483665" r:id="rId11"/>
    <p:sldLayoutId id="2147483667" r:id="rId12"/>
    <p:sldLayoutId id="2147483670" r:id="rId13"/>
    <p:sldLayoutId id="2147483672" r:id="rId14"/>
    <p:sldLayoutId id="2147483674" r:id="rId15"/>
    <p:sldLayoutId id="2147483675" r:id="rId16"/>
    <p:sldLayoutId id="2147483676" r:id="rId17"/>
    <p:sldLayoutId id="2147483677" r:id="rId18"/>
    <p:sldLayoutId id="2147483678" r:id="rId19"/>
    <p:sldLayoutId id="2147483679" r:id="rId20"/>
    <p:sldLayoutId id="2147483680"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6.gif"/><Relationship Id="rId3" Type="http://schemas.openxmlformats.org/officeDocument/2006/relationships/slideLayout" Target="../slideLayouts/slideLayout18.xml"/><Relationship Id="rId7" Type="http://schemas.openxmlformats.org/officeDocument/2006/relationships/image" Target="../media/image9.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17.xml"/><Relationship Id="rId5" Type="http://schemas.openxmlformats.org/officeDocument/2006/relationships/image" Target="../media/image19.png"/><Relationship Id="rId4" Type="http://schemas.microsoft.com/office/2007/relationships/hdphoto" Target="../media/hdphoto2.wdp"/></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17.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jpeg"/><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image" Target="../media/image3.jpe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6.xml"/><Relationship Id="rId7" Type="http://schemas.openxmlformats.org/officeDocument/2006/relationships/image" Target="../media/image7.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5.xml"/><Relationship Id="rId7" Type="http://schemas.openxmlformats.org/officeDocument/2006/relationships/image" Target="../media/image7.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9.png"/><Relationship Id="rId5" Type="http://schemas.openxmlformats.org/officeDocument/2006/relationships/image" Target="../media/image10.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11.xml"/><Relationship Id="rId4" Type="http://schemas.openxmlformats.org/officeDocument/2006/relationships/image" Target="../media/image12.jpe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06"/>
        <p:cNvGrpSpPr/>
        <p:nvPr/>
      </p:nvGrpSpPr>
      <p:grpSpPr>
        <a:xfrm>
          <a:off x="0" y="0"/>
          <a:ext cx="0" cy="0"/>
          <a:chOff x="0" y="0"/>
          <a:chExt cx="0" cy="0"/>
        </a:xfrm>
      </p:grpSpPr>
      <p:sp>
        <p:nvSpPr>
          <p:cNvPr id="507" name="Google Shape;507;p38"/>
          <p:cNvSpPr/>
          <p:nvPr/>
        </p:nvSpPr>
        <p:spPr>
          <a:xfrm>
            <a:off x="1030368" y="3550967"/>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txBox="1">
            <a:spLocks noGrp="1"/>
          </p:cNvSpPr>
          <p:nvPr>
            <p:ph type="ctrTitle"/>
          </p:nvPr>
        </p:nvSpPr>
        <p:spPr>
          <a:xfrm>
            <a:off x="1384763" y="1063357"/>
            <a:ext cx="6345900" cy="245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900" dirty="0">
                <a:latin typeface="Barlow Condensed Medium" panose="00000606000000000000" pitchFamily="2" charset="0"/>
              </a:rPr>
              <a:t>Unit 2</a:t>
            </a:r>
            <a:br>
              <a:rPr lang="en" sz="5900" dirty="0">
                <a:latin typeface="Barlow Condensed Medium" panose="00000606000000000000" pitchFamily="2" charset="0"/>
              </a:rPr>
            </a:br>
            <a:br>
              <a:rPr lang="en" sz="2400" dirty="0"/>
            </a:br>
            <a:r>
              <a:rPr lang="en" sz="5900" dirty="0"/>
              <a:t> </a:t>
            </a:r>
            <a:r>
              <a:rPr lang="en" sz="5900" dirty="0">
                <a:latin typeface="Barlow Condensed Medium" panose="00000606000000000000" pitchFamily="2" charset="0"/>
              </a:rPr>
              <a:t>Take My Advice</a:t>
            </a:r>
            <a:br>
              <a:rPr lang="en" sz="5900" dirty="0"/>
            </a:br>
            <a:br>
              <a:rPr lang="en" sz="2000" dirty="0"/>
            </a:br>
            <a:r>
              <a:rPr lang="en" sz="1800" dirty="0">
                <a:highlight>
                  <a:schemeClr val="lt1"/>
                </a:highlight>
                <a:latin typeface="Barlow Condensed Medium" panose="00000606000000000000" pitchFamily="2" charset="0"/>
              </a:rPr>
              <a:t>Language in context + Conversation</a:t>
            </a:r>
            <a:endParaRPr sz="6600" dirty="0">
              <a:solidFill>
                <a:schemeClr val="lt2"/>
              </a:solidFill>
              <a:highlight>
                <a:schemeClr val="dk1"/>
              </a:highlight>
              <a:latin typeface="Barlow Condensed Medium" panose="00000606000000000000" pitchFamily="2" charset="0"/>
            </a:endParaRPr>
          </a:p>
        </p:txBody>
      </p:sp>
      <p:sp>
        <p:nvSpPr>
          <p:cNvPr id="509" name="Google Shape;509;p38"/>
          <p:cNvSpPr txBox="1">
            <a:spLocks noGrp="1"/>
          </p:cNvSpPr>
          <p:nvPr>
            <p:ph type="subTitle" idx="1"/>
          </p:nvPr>
        </p:nvSpPr>
        <p:spPr>
          <a:xfrm>
            <a:off x="5463844" y="4762800"/>
            <a:ext cx="2830050" cy="38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a:t>Done by</a:t>
            </a:r>
            <a:r>
              <a:rPr lang="en" dirty="0"/>
              <a:t>:   Entisar Al-Obaidallah</a:t>
            </a:r>
            <a:endParaRPr dirty="0"/>
          </a:p>
        </p:txBody>
      </p:sp>
      <p:sp>
        <p:nvSpPr>
          <p:cNvPr id="2" name="Google Shape;509;p38">
            <a:extLst>
              <a:ext uri="{FF2B5EF4-FFF2-40B4-BE49-F238E27FC236}">
                <a16:creationId xmlns:a16="http://schemas.microsoft.com/office/drawing/2014/main" id="{8B0EFC8C-420F-1965-0BE5-4B0946EB2CA5}"/>
              </a:ext>
            </a:extLst>
          </p:cNvPr>
          <p:cNvSpPr txBox="1">
            <a:spLocks/>
          </p:cNvSpPr>
          <p:nvPr/>
        </p:nvSpPr>
        <p:spPr>
          <a:xfrm>
            <a:off x="1501444" y="60019"/>
            <a:ext cx="1677525" cy="380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Actor"/>
              <a:buNone/>
              <a:defRPr sz="1400" b="0" i="0" u="none" strike="noStrike" cap="none">
                <a:solidFill>
                  <a:schemeClr val="dk2"/>
                </a:solidFill>
                <a:highlight>
                  <a:schemeClr val="lt1"/>
                </a:highlight>
                <a:latin typeface="Actor"/>
                <a:ea typeface="Actor"/>
                <a:cs typeface="Actor"/>
                <a:sym typeface="Actor"/>
              </a:defRPr>
            </a:lvl1pPr>
            <a:lvl2pPr marL="914400" marR="0" lvl="1"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2pPr>
            <a:lvl3pPr marL="1371600" marR="0" lvl="2"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3pPr>
            <a:lvl4pPr marL="1828800" marR="0" lvl="3"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4pPr>
            <a:lvl5pPr marL="2286000" marR="0" lvl="4"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5pPr>
            <a:lvl6pPr marL="2743200" marR="0" lvl="5"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6pPr>
            <a:lvl7pPr marL="3200400" marR="0" lvl="6"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7pPr>
            <a:lvl8pPr marL="3657600" marR="0" lvl="7"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8pPr>
            <a:lvl9pPr marL="4114800" marR="0" lvl="8" indent="-317500" algn="ctr" rtl="0">
              <a:lnSpc>
                <a:spcPct val="100000"/>
              </a:lnSpc>
              <a:spcBef>
                <a:spcPts val="0"/>
              </a:spcBef>
              <a:spcAft>
                <a:spcPts val="0"/>
              </a:spcAft>
              <a:buClr>
                <a:schemeClr val="dk2"/>
              </a:buClr>
              <a:buSzPts val="1800"/>
              <a:buFont typeface="Actor"/>
              <a:buNone/>
              <a:defRPr sz="1800" b="0" i="0" u="none" strike="noStrike" cap="none">
                <a:solidFill>
                  <a:schemeClr val="dk2"/>
                </a:solidFill>
                <a:latin typeface="Actor"/>
                <a:ea typeface="Actor"/>
                <a:cs typeface="Actor"/>
                <a:sym typeface="Actor"/>
              </a:defRPr>
            </a:lvl9pPr>
          </a:lstStyle>
          <a:p>
            <a:pPr marL="0" indent="0"/>
            <a:r>
              <a:rPr lang="en-US" sz="1800" b="1" dirty="0"/>
              <a:t>Mega Goal 1.2 </a:t>
            </a:r>
            <a:endParaRPr lang="en-US" sz="18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7"/>
        <p:cNvGrpSpPr/>
        <p:nvPr/>
      </p:nvGrpSpPr>
      <p:grpSpPr>
        <a:xfrm>
          <a:off x="0" y="0"/>
          <a:ext cx="0" cy="0"/>
          <a:chOff x="0" y="0"/>
          <a:chExt cx="0" cy="0"/>
        </a:xfrm>
      </p:grpSpPr>
      <p:pic>
        <p:nvPicPr>
          <p:cNvPr id="4" name="صورة 3">
            <a:extLst>
              <a:ext uri="{FF2B5EF4-FFF2-40B4-BE49-F238E27FC236}">
                <a16:creationId xmlns:a16="http://schemas.microsoft.com/office/drawing/2014/main" id="{94358804-6DD1-4E5E-8170-7D5552837FE7}"/>
              </a:ext>
            </a:extLst>
          </p:cNvPr>
          <p:cNvPicPr>
            <a:picLocks noChangeAspect="1"/>
          </p:cNvPicPr>
          <p:nvPr/>
        </p:nvPicPr>
        <p:blipFill rotWithShape="1">
          <a:blip r:embed="rId5"/>
          <a:srcRect l="26925" t="20295" r="32035" b="7650"/>
          <a:stretch/>
        </p:blipFill>
        <p:spPr>
          <a:xfrm>
            <a:off x="721454" y="97916"/>
            <a:ext cx="4994767" cy="4932890"/>
          </a:xfrm>
          <a:prstGeom prst="rect">
            <a:avLst/>
          </a:prstGeom>
          <a:solidFill>
            <a:srgbClr val="FFFFFF">
              <a:shade val="85000"/>
            </a:srgbClr>
          </a:solidFill>
          <a:ln w="88900" cap="sq">
            <a:solidFill>
              <a:schemeClr val="bg1"/>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5" name="صورة 4">
            <a:extLst>
              <a:ext uri="{FF2B5EF4-FFF2-40B4-BE49-F238E27FC236}">
                <a16:creationId xmlns:a16="http://schemas.microsoft.com/office/drawing/2014/main" id="{4D5B6321-8C91-D5DB-FB83-F216EF7B27CB}"/>
              </a:ext>
            </a:extLst>
          </p:cNvPr>
          <p:cNvPicPr>
            <a:picLocks noChangeAspect="1"/>
          </p:cNvPicPr>
          <p:nvPr/>
        </p:nvPicPr>
        <p:blipFill rotWithShape="1">
          <a:blip r:embed="rId6"/>
          <a:srcRect l="51770" t="32095" r="22389" b="12685"/>
          <a:stretch/>
        </p:blipFill>
        <p:spPr>
          <a:xfrm>
            <a:off x="3759944" y="922286"/>
            <a:ext cx="1775263" cy="213396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6" name="conversation">
            <a:hlinkClick r:id="" action="ppaction://media"/>
            <a:extLst>
              <a:ext uri="{FF2B5EF4-FFF2-40B4-BE49-F238E27FC236}">
                <a16:creationId xmlns:a16="http://schemas.microsoft.com/office/drawing/2014/main" id="{B3A4D8B5-FB4D-BE41-B8C6-AC9407ED776B}"/>
              </a:ext>
            </a:extLst>
          </p:cNvPr>
          <p:cNvPicPr>
            <a:picLocks noChangeAspect="1"/>
          </p:cNvPicPr>
          <p:nvPr>
            <a:audioFile r:link="rId2"/>
            <p:extLst>
              <p:ext uri="{DAA4B4D4-6D71-4841-9C94-3DE7FCFB9230}">
                <p14:media xmlns:p14="http://schemas.microsoft.com/office/powerpoint/2010/main" r:embed="rId1"/>
              </p:ext>
            </p:extLst>
          </p:nvPr>
        </p:nvPicPr>
        <p:blipFill>
          <a:blip r:embed="rId7">
            <a:duotone>
              <a:schemeClr val="accent1">
                <a:shade val="45000"/>
                <a:satMod val="135000"/>
              </a:schemeClr>
              <a:prstClr val="white"/>
            </a:duotone>
          </a:blip>
          <a:stretch>
            <a:fillRect/>
          </a:stretch>
        </p:blipFill>
        <p:spPr>
          <a:xfrm>
            <a:off x="6710813" y="460424"/>
            <a:ext cx="671840" cy="675072"/>
          </a:xfrm>
          <a:prstGeom prst="rect">
            <a:avLst/>
          </a:prstGeom>
          <a:effectLst>
            <a:glow rad="101600">
              <a:schemeClr val="bg1">
                <a:alpha val="60000"/>
              </a:schemeClr>
            </a:glow>
          </a:effectLst>
        </p:spPr>
      </p:pic>
      <p:sp>
        <p:nvSpPr>
          <p:cNvPr id="8" name="مربع نص 7">
            <a:extLst>
              <a:ext uri="{FF2B5EF4-FFF2-40B4-BE49-F238E27FC236}">
                <a16:creationId xmlns:a16="http://schemas.microsoft.com/office/drawing/2014/main" id="{FECEEE22-45B0-684B-4E27-63D0736C9690}"/>
              </a:ext>
            </a:extLst>
          </p:cNvPr>
          <p:cNvSpPr txBox="1"/>
          <p:nvPr/>
        </p:nvSpPr>
        <p:spPr>
          <a:xfrm>
            <a:off x="5951990" y="3319126"/>
            <a:ext cx="2831284" cy="400110"/>
          </a:xfrm>
          <a:prstGeom prst="rect">
            <a:avLst/>
          </a:prstGeom>
          <a:ln w="38100"/>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
                <a:prstClr val="black"/>
              </a:buClr>
              <a:buSzPts val="1100"/>
              <a:buFont typeface="Arial"/>
              <a:buNone/>
              <a:tabLst/>
              <a:defRPr/>
            </a:pPr>
            <a:r>
              <a:rPr kumimoji="0" lang="en-US" sz="2000" b="0" i="0" u="none" strike="noStrike" kern="1200" cap="none" spc="0" normalizeH="0" baseline="0" noProof="0" dirty="0">
                <a:ln>
                  <a:noFill/>
                </a:ln>
                <a:solidFill>
                  <a:schemeClr val="tx1">
                    <a:lumMod val="75000"/>
                  </a:schemeClr>
                </a:solidFill>
                <a:effectLst/>
                <a:uLnTx/>
                <a:uFillTx/>
                <a:latin typeface="Selawik Semibold" panose="020B0702040204020203" pitchFamily="34" charset="0"/>
                <a:ea typeface="+mn-ea"/>
                <a:cs typeface="+mn-cs"/>
              </a:rPr>
              <a:t>Listen and Read along</a:t>
            </a:r>
          </a:p>
        </p:txBody>
      </p:sp>
      <p:pic>
        <p:nvPicPr>
          <p:cNvPr id="9" name="Picture 4" descr="animated transparent book gif - Clip Art Library">
            <a:extLst>
              <a:ext uri="{FF2B5EF4-FFF2-40B4-BE49-F238E27FC236}">
                <a16:creationId xmlns:a16="http://schemas.microsoft.com/office/drawing/2014/main" id="{9B867A10-C4F8-0E60-F24E-F71ACFB720B6}"/>
              </a:ext>
            </a:extLst>
          </p:cNvPr>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6067769" y="1897113"/>
            <a:ext cx="2331362" cy="1138166"/>
          </a:xfrm>
          <a:prstGeom prst="rect">
            <a:avLst/>
          </a:prstGeom>
          <a:noFill/>
          <a:extLst>
            <a:ext uri="{909E8E84-426E-40DD-AFC4-6F175D3DCCD1}">
              <a14:hiddenFill xmlns:a14="http://schemas.microsoft.com/office/drawing/2010/main">
                <a:solidFill>
                  <a:srgbClr val="FFFFFF"/>
                </a:solidFill>
              </a14:hiddenFill>
            </a:ext>
          </a:extLst>
        </p:spPr>
      </p:pic>
      <p:sp>
        <p:nvSpPr>
          <p:cNvPr id="10" name="Google Shape;1802;p59">
            <a:extLst>
              <a:ext uri="{FF2B5EF4-FFF2-40B4-BE49-F238E27FC236}">
                <a16:creationId xmlns:a16="http://schemas.microsoft.com/office/drawing/2014/main" id="{6BC001C9-0A5F-FD54-E25C-B4D7747AE6E9}"/>
              </a:ext>
            </a:extLst>
          </p:cNvPr>
          <p:cNvSpPr txBox="1">
            <a:spLocks noGrp="1"/>
          </p:cNvSpPr>
          <p:nvPr>
            <p:ph type="title"/>
          </p:nvPr>
        </p:nvSpPr>
        <p:spPr>
          <a:xfrm>
            <a:off x="5872294" y="1470543"/>
            <a:ext cx="3039229"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dirty="0">
                <a:latin typeface="Bahnschrift Condensed" panose="020B0502040204020203" pitchFamily="34" charset="0"/>
              </a:rPr>
              <a:t>Open UR book p.(23)</a:t>
            </a:r>
            <a:endParaRPr sz="3200" b="1" dirty="0">
              <a:latin typeface="Bahnschrift Condensed" panose="020B0502040204020203" pitchFamily="34" charset="0"/>
            </a:endParaRPr>
          </a:p>
        </p:txBody>
      </p:sp>
    </p:spTree>
  </p:cSld>
  <p:clrMapOvr>
    <a:masterClrMapping/>
  </p:clrMapOvr>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6"/>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25"/>
        <p:cNvGrpSpPr/>
        <p:nvPr/>
      </p:nvGrpSpPr>
      <p:grpSpPr>
        <a:xfrm>
          <a:off x="0" y="0"/>
          <a:ext cx="0" cy="0"/>
          <a:chOff x="0" y="0"/>
          <a:chExt cx="0" cy="0"/>
        </a:xfrm>
      </p:grpSpPr>
      <p:pic>
        <p:nvPicPr>
          <p:cNvPr id="31" name="صورة 30">
            <a:extLst>
              <a:ext uri="{FF2B5EF4-FFF2-40B4-BE49-F238E27FC236}">
                <a16:creationId xmlns:a16="http://schemas.microsoft.com/office/drawing/2014/main" id="{46A80124-3D13-C384-8623-27E3CD3C10DB}"/>
              </a:ext>
            </a:extLst>
          </p:cNvPr>
          <p:cNvPicPr>
            <a:picLocks noChangeAspect="1"/>
          </p:cNvPicPr>
          <p:nvPr/>
        </p:nvPicPr>
        <p:blipFill rotWithShape="1">
          <a:blip r:embed="rId3"/>
          <a:srcRect l="26925" t="20295" r="32035" b="7650"/>
          <a:stretch/>
        </p:blipFill>
        <p:spPr>
          <a:xfrm>
            <a:off x="4331999" y="329419"/>
            <a:ext cx="4540697" cy="4484445"/>
          </a:xfrm>
          <a:prstGeom prst="rect">
            <a:avLst/>
          </a:prstGeom>
          <a:solidFill>
            <a:srgbClr val="FFFFFF">
              <a:shade val="85000"/>
            </a:srgbClr>
          </a:solidFill>
          <a:ln w="88900" cap="sq">
            <a:solidFill>
              <a:schemeClr val="bg1"/>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897" name="صورة 896">
            <a:extLst>
              <a:ext uri="{FF2B5EF4-FFF2-40B4-BE49-F238E27FC236}">
                <a16:creationId xmlns:a16="http://schemas.microsoft.com/office/drawing/2014/main" id="{DCE31AA2-122A-8AAA-F990-4A7A5B8619B9}"/>
              </a:ext>
            </a:extLst>
          </p:cNvPr>
          <p:cNvPicPr>
            <a:picLocks noChangeAspect="1"/>
          </p:cNvPicPr>
          <p:nvPr/>
        </p:nvPicPr>
        <p:blipFill rotWithShape="1">
          <a:blip r:embed="rId4"/>
          <a:srcRect l="51770" t="32095" r="22389" b="12685"/>
          <a:stretch/>
        </p:blipFill>
        <p:spPr>
          <a:xfrm>
            <a:off x="7086285" y="903622"/>
            <a:ext cx="1613875" cy="193996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901" name="مربع نص 900">
            <a:extLst>
              <a:ext uri="{FF2B5EF4-FFF2-40B4-BE49-F238E27FC236}">
                <a16:creationId xmlns:a16="http://schemas.microsoft.com/office/drawing/2014/main" id="{DAE4DC03-3215-6A29-B06E-2C425F95C04B}"/>
              </a:ext>
            </a:extLst>
          </p:cNvPr>
          <p:cNvSpPr txBox="1"/>
          <p:nvPr/>
        </p:nvSpPr>
        <p:spPr>
          <a:xfrm>
            <a:off x="234669" y="645465"/>
            <a:ext cx="3892269" cy="437922"/>
          </a:xfrm>
          <a:prstGeom prst="wedgeRoundRectCallout">
            <a:avLst>
              <a:gd name="adj1" fmla="val -56088"/>
              <a:gd name="adj2" fmla="val 17607"/>
              <a:gd name="adj3" fmla="val 16667"/>
            </a:avLst>
          </a:prstGeom>
        </p:spPr>
        <p:style>
          <a:lnRef idx="3">
            <a:schemeClr val="lt1"/>
          </a:lnRef>
          <a:fillRef idx="1">
            <a:schemeClr val="dk1"/>
          </a:fillRef>
          <a:effectRef idx="1">
            <a:schemeClr val="dk1"/>
          </a:effectRef>
          <a:fontRef idx="minor">
            <a:schemeClr val="lt1"/>
          </a:fontRef>
        </p:style>
        <p:txBody>
          <a:bodyPr wrap="square">
            <a:spAutoFit/>
          </a:bodyPr>
          <a:lstStyle>
            <a:defPPr>
              <a:defRPr lang="en-US"/>
            </a:defPPr>
            <a:lvl1pPr>
              <a:lnSpc>
                <a:spcPct val="150000"/>
              </a:lnSpc>
              <a:defRPr sz="2999">
                <a:solidFill>
                  <a:srgbClr val="FF0000"/>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r>
              <a:rPr lang="en-US" sz="1500" b="1" dirty="0">
                <a:solidFill>
                  <a:schemeClr val="bg1"/>
                </a:solidFill>
              </a:rPr>
              <a:t>What do you think their relationship is?</a:t>
            </a:r>
            <a:endParaRPr lang="ar-SA" sz="1500" b="1" dirty="0">
              <a:solidFill>
                <a:schemeClr val="bg1"/>
              </a:solidFill>
            </a:endParaRPr>
          </a:p>
        </p:txBody>
      </p:sp>
      <p:sp>
        <p:nvSpPr>
          <p:cNvPr id="3" name="مربع نص 2">
            <a:extLst>
              <a:ext uri="{FF2B5EF4-FFF2-40B4-BE49-F238E27FC236}">
                <a16:creationId xmlns:a16="http://schemas.microsoft.com/office/drawing/2014/main" id="{49B4F782-F997-3952-5F09-35077C369870}"/>
              </a:ext>
            </a:extLst>
          </p:cNvPr>
          <p:cNvSpPr txBox="1"/>
          <p:nvPr/>
        </p:nvSpPr>
        <p:spPr>
          <a:xfrm>
            <a:off x="1140253" y="1167680"/>
            <a:ext cx="2572658" cy="489638"/>
          </a:xfrm>
          <a:prstGeom prst="wedgeRoundRectCallout">
            <a:avLst>
              <a:gd name="adj1" fmla="val 64553"/>
              <a:gd name="adj2" fmla="val 29127"/>
              <a:gd name="adj3" fmla="val 16667"/>
            </a:avLst>
          </a:prstGeom>
          <a:solidFill>
            <a:schemeClr val="bg2"/>
          </a:solidFill>
          <a:ln/>
        </p:spPr>
        <p:style>
          <a:lnRef idx="3">
            <a:schemeClr val="lt1"/>
          </a:lnRef>
          <a:fillRef idx="1">
            <a:schemeClr val="accent3"/>
          </a:fillRef>
          <a:effectRef idx="1">
            <a:schemeClr val="accent3"/>
          </a:effectRef>
          <a:fontRef idx="minor">
            <a:schemeClr val="lt1"/>
          </a:fontRef>
        </p:style>
        <p:txBody>
          <a:bodyPr wrap="square">
            <a:spAutoFit/>
          </a:bodyPr>
          <a:lstStyle>
            <a:defPPr>
              <a:defRPr lang="en-US"/>
            </a:defPPr>
            <a:lvl1pPr>
              <a:lnSpc>
                <a:spcPct val="150000"/>
              </a:lnSpc>
              <a:defRPr sz="2999">
                <a:solidFill>
                  <a:srgbClr val="FF0000"/>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algn="ctr"/>
            <a:r>
              <a:rPr lang="en-US" sz="1700" dirty="0">
                <a:solidFill>
                  <a:schemeClr val="bg1"/>
                </a:solidFill>
              </a:rPr>
              <a:t>classmates</a:t>
            </a:r>
            <a:endParaRPr lang="ar-SA" sz="1700" dirty="0">
              <a:solidFill>
                <a:schemeClr val="bg1"/>
              </a:solidFill>
            </a:endParaRPr>
          </a:p>
        </p:txBody>
      </p:sp>
      <p:sp>
        <p:nvSpPr>
          <p:cNvPr id="4" name="مربع نص 3">
            <a:extLst>
              <a:ext uri="{FF2B5EF4-FFF2-40B4-BE49-F238E27FC236}">
                <a16:creationId xmlns:a16="http://schemas.microsoft.com/office/drawing/2014/main" id="{26B21195-E697-AC9F-D4A4-F221E3F45B21}"/>
              </a:ext>
            </a:extLst>
          </p:cNvPr>
          <p:cNvSpPr txBox="1"/>
          <p:nvPr/>
        </p:nvSpPr>
        <p:spPr>
          <a:xfrm>
            <a:off x="688120" y="1883757"/>
            <a:ext cx="3502502" cy="437922"/>
          </a:xfrm>
          <a:prstGeom prst="wedgeRoundRectCallout">
            <a:avLst>
              <a:gd name="adj1" fmla="val -56088"/>
              <a:gd name="adj2" fmla="val 17607"/>
              <a:gd name="adj3" fmla="val 16667"/>
            </a:avLst>
          </a:prstGeom>
        </p:spPr>
        <p:style>
          <a:lnRef idx="3">
            <a:schemeClr val="lt1"/>
          </a:lnRef>
          <a:fillRef idx="1">
            <a:schemeClr val="dk1"/>
          </a:fillRef>
          <a:effectRef idx="1">
            <a:schemeClr val="dk1"/>
          </a:effectRef>
          <a:fontRef idx="minor">
            <a:schemeClr val="lt1"/>
          </a:fontRef>
        </p:style>
        <p:txBody>
          <a:bodyPr wrap="square">
            <a:spAutoFit/>
          </a:bodyPr>
          <a:lstStyle>
            <a:defPPr>
              <a:defRPr lang="en-US"/>
            </a:defPPr>
            <a:lvl1pPr>
              <a:lnSpc>
                <a:spcPct val="150000"/>
              </a:lnSpc>
              <a:defRPr sz="2999">
                <a:solidFill>
                  <a:srgbClr val="FF0000"/>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algn="ctr"/>
            <a:r>
              <a:rPr lang="en-US" sz="1500" b="1" dirty="0">
                <a:solidFill>
                  <a:schemeClr val="bg1"/>
                </a:solidFill>
              </a:rPr>
              <a:t>Why does Mohammed look upset ?</a:t>
            </a:r>
          </a:p>
        </p:txBody>
      </p:sp>
      <p:sp>
        <p:nvSpPr>
          <p:cNvPr id="5" name="مربع نص 4">
            <a:extLst>
              <a:ext uri="{FF2B5EF4-FFF2-40B4-BE49-F238E27FC236}">
                <a16:creationId xmlns:a16="http://schemas.microsoft.com/office/drawing/2014/main" id="{26F89D21-103C-60B4-90E7-528650116846}"/>
              </a:ext>
            </a:extLst>
          </p:cNvPr>
          <p:cNvSpPr txBox="1"/>
          <p:nvPr/>
        </p:nvSpPr>
        <p:spPr>
          <a:xfrm>
            <a:off x="679508" y="2434108"/>
            <a:ext cx="3282240" cy="482685"/>
          </a:xfrm>
          <a:prstGeom prst="wedgeRoundRectCallout">
            <a:avLst>
              <a:gd name="adj1" fmla="val 58930"/>
              <a:gd name="adj2" fmla="val 23913"/>
              <a:gd name="adj3" fmla="val 16667"/>
            </a:avLst>
          </a:prstGeom>
          <a:solidFill>
            <a:schemeClr val="bg2"/>
          </a:solidFill>
          <a:ln/>
        </p:spPr>
        <p:style>
          <a:lnRef idx="3">
            <a:schemeClr val="lt1"/>
          </a:lnRef>
          <a:fillRef idx="1">
            <a:schemeClr val="accent3"/>
          </a:fillRef>
          <a:effectRef idx="1">
            <a:schemeClr val="accent3"/>
          </a:effectRef>
          <a:fontRef idx="minor">
            <a:schemeClr val="lt1"/>
          </a:fontRef>
        </p:style>
        <p:txBody>
          <a:bodyPr wrap="square">
            <a:spAutoFit/>
          </a:bodyPr>
          <a:lstStyle>
            <a:defPPr>
              <a:defRPr lang="en-US"/>
            </a:defPPr>
            <a:lvl1pPr>
              <a:lnSpc>
                <a:spcPct val="150000"/>
              </a:lnSpc>
              <a:defRPr sz="2999">
                <a:solidFill>
                  <a:srgbClr val="FF0000"/>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algn="ctr"/>
            <a:r>
              <a:rPr lang="en-US" sz="1700" dirty="0">
                <a:solidFill>
                  <a:schemeClr val="bg1"/>
                </a:solidFill>
              </a:rPr>
              <a:t>Because of exam pressure</a:t>
            </a:r>
            <a:endParaRPr lang="ar-SA" sz="1700" dirty="0">
              <a:solidFill>
                <a:schemeClr val="bg1"/>
              </a:solidFill>
            </a:endParaRPr>
          </a:p>
        </p:txBody>
      </p:sp>
      <p:sp>
        <p:nvSpPr>
          <p:cNvPr id="6" name="مستطيل: زوايا مستديرة 26">
            <a:extLst>
              <a:ext uri="{FF2B5EF4-FFF2-40B4-BE49-F238E27FC236}">
                <a16:creationId xmlns:a16="http://schemas.microsoft.com/office/drawing/2014/main" id="{3509D61B-F645-C921-5DD9-73A8141EB4CC}"/>
              </a:ext>
            </a:extLst>
          </p:cNvPr>
          <p:cNvSpPr/>
          <p:nvPr/>
        </p:nvSpPr>
        <p:spPr>
          <a:xfrm>
            <a:off x="5575250" y="1723760"/>
            <a:ext cx="1354055" cy="130207"/>
          </a:xfrm>
          <a:prstGeom prst="roundRect">
            <a:avLst/>
          </a:prstGeom>
          <a:solidFill>
            <a:srgbClr val="FFFF00">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
        <p:nvSpPr>
          <p:cNvPr id="7" name="مستطيل: زوايا مستديرة 26">
            <a:extLst>
              <a:ext uri="{FF2B5EF4-FFF2-40B4-BE49-F238E27FC236}">
                <a16:creationId xmlns:a16="http://schemas.microsoft.com/office/drawing/2014/main" id="{0F7948E9-E708-9955-349B-5E195C890A7F}"/>
              </a:ext>
            </a:extLst>
          </p:cNvPr>
          <p:cNvSpPr/>
          <p:nvPr/>
        </p:nvSpPr>
        <p:spPr>
          <a:xfrm>
            <a:off x="5090087" y="1876160"/>
            <a:ext cx="1788885" cy="112031"/>
          </a:xfrm>
          <a:prstGeom prst="roundRect">
            <a:avLst/>
          </a:prstGeom>
          <a:solidFill>
            <a:srgbClr val="FFFF00">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
        <p:nvSpPr>
          <p:cNvPr id="8" name="مستطيل: زوايا مستديرة 26">
            <a:extLst>
              <a:ext uri="{FF2B5EF4-FFF2-40B4-BE49-F238E27FC236}">
                <a16:creationId xmlns:a16="http://schemas.microsoft.com/office/drawing/2014/main" id="{6FB501E7-0E35-3353-7EC0-B14C54AC72DA}"/>
              </a:ext>
            </a:extLst>
          </p:cNvPr>
          <p:cNvSpPr/>
          <p:nvPr/>
        </p:nvSpPr>
        <p:spPr>
          <a:xfrm>
            <a:off x="4997807" y="2027162"/>
            <a:ext cx="1354055" cy="130207"/>
          </a:xfrm>
          <a:prstGeom prst="roundRect">
            <a:avLst/>
          </a:prstGeom>
          <a:solidFill>
            <a:srgbClr val="FFFF00">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
        <p:nvSpPr>
          <p:cNvPr id="10" name="مربع نص 9">
            <a:extLst>
              <a:ext uri="{FF2B5EF4-FFF2-40B4-BE49-F238E27FC236}">
                <a16:creationId xmlns:a16="http://schemas.microsoft.com/office/drawing/2014/main" id="{96BD9532-DA0D-418D-7580-651ACE48DC94}"/>
              </a:ext>
            </a:extLst>
          </p:cNvPr>
          <p:cNvSpPr txBox="1"/>
          <p:nvPr/>
        </p:nvSpPr>
        <p:spPr>
          <a:xfrm>
            <a:off x="260059" y="3210616"/>
            <a:ext cx="3959603" cy="437922"/>
          </a:xfrm>
          <a:prstGeom prst="wedgeRoundRectCallout">
            <a:avLst>
              <a:gd name="adj1" fmla="val -56088"/>
              <a:gd name="adj2" fmla="val 17607"/>
              <a:gd name="adj3" fmla="val 16667"/>
            </a:avLst>
          </a:prstGeom>
        </p:spPr>
        <p:style>
          <a:lnRef idx="3">
            <a:schemeClr val="lt1"/>
          </a:lnRef>
          <a:fillRef idx="1">
            <a:schemeClr val="dk1"/>
          </a:fillRef>
          <a:effectRef idx="1">
            <a:schemeClr val="dk1"/>
          </a:effectRef>
          <a:fontRef idx="minor">
            <a:schemeClr val="lt1"/>
          </a:fontRef>
        </p:style>
        <p:txBody>
          <a:bodyPr wrap="square">
            <a:spAutoFit/>
          </a:bodyPr>
          <a:lstStyle>
            <a:defPPr>
              <a:defRPr lang="en-US"/>
            </a:defPPr>
            <a:lvl1pPr>
              <a:lnSpc>
                <a:spcPct val="150000"/>
              </a:lnSpc>
              <a:defRPr sz="2999">
                <a:solidFill>
                  <a:srgbClr val="FF0000"/>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r>
              <a:rPr lang="en-US" sz="1500" b="1" dirty="0">
                <a:solidFill>
                  <a:schemeClr val="bg1"/>
                </a:solidFill>
              </a:rPr>
              <a:t>What’s Hussain’s advice to Mohammed?</a:t>
            </a:r>
          </a:p>
        </p:txBody>
      </p:sp>
      <p:sp>
        <p:nvSpPr>
          <p:cNvPr id="11" name="مربع نص 10">
            <a:extLst>
              <a:ext uri="{FF2B5EF4-FFF2-40B4-BE49-F238E27FC236}">
                <a16:creationId xmlns:a16="http://schemas.microsoft.com/office/drawing/2014/main" id="{7B31CA89-A275-DB77-83C1-D98F9A958C23}"/>
              </a:ext>
            </a:extLst>
          </p:cNvPr>
          <p:cNvSpPr txBox="1"/>
          <p:nvPr/>
        </p:nvSpPr>
        <p:spPr>
          <a:xfrm>
            <a:off x="142613" y="3769356"/>
            <a:ext cx="3976382" cy="773049"/>
          </a:xfrm>
          <a:prstGeom prst="wedgeRoundRectCallout">
            <a:avLst>
              <a:gd name="adj1" fmla="val 58930"/>
              <a:gd name="adj2" fmla="val 23913"/>
              <a:gd name="adj3" fmla="val 16667"/>
            </a:avLst>
          </a:prstGeom>
          <a:solidFill>
            <a:schemeClr val="bg2"/>
          </a:solidFill>
          <a:ln/>
        </p:spPr>
        <p:style>
          <a:lnRef idx="3">
            <a:schemeClr val="lt1"/>
          </a:lnRef>
          <a:fillRef idx="1">
            <a:schemeClr val="accent3"/>
          </a:fillRef>
          <a:effectRef idx="1">
            <a:schemeClr val="accent3"/>
          </a:effectRef>
          <a:fontRef idx="minor">
            <a:schemeClr val="lt1"/>
          </a:fontRef>
        </p:style>
        <p:txBody>
          <a:bodyPr wrap="square">
            <a:spAutoFit/>
          </a:bodyPr>
          <a:lstStyle>
            <a:defPPr>
              <a:defRPr lang="en-US"/>
            </a:defPPr>
            <a:lvl1pPr>
              <a:lnSpc>
                <a:spcPct val="150000"/>
              </a:lnSpc>
              <a:defRPr sz="2999">
                <a:solidFill>
                  <a:srgbClr val="FF0000"/>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r>
              <a:rPr lang="en-US" sz="1400" dirty="0">
                <a:solidFill>
                  <a:schemeClr val="bg1"/>
                </a:solidFill>
              </a:rPr>
              <a:t>talk to them &amp; explain that they can’t expect you to be free to help everyone all the time</a:t>
            </a:r>
            <a:endParaRPr lang="ar-SA" sz="1400" dirty="0">
              <a:solidFill>
                <a:schemeClr val="bg1"/>
              </a:solidFill>
            </a:endParaRPr>
          </a:p>
        </p:txBody>
      </p:sp>
      <p:sp>
        <p:nvSpPr>
          <p:cNvPr id="12" name="مستطيل: زوايا مستديرة 26">
            <a:extLst>
              <a:ext uri="{FF2B5EF4-FFF2-40B4-BE49-F238E27FC236}">
                <a16:creationId xmlns:a16="http://schemas.microsoft.com/office/drawing/2014/main" id="{FFF2D4DC-33A5-BBBB-0BA5-427A175E88FF}"/>
              </a:ext>
            </a:extLst>
          </p:cNvPr>
          <p:cNvSpPr/>
          <p:nvPr/>
        </p:nvSpPr>
        <p:spPr>
          <a:xfrm>
            <a:off x="4999205" y="3052017"/>
            <a:ext cx="1888156" cy="303579"/>
          </a:xfrm>
          <a:prstGeom prst="roundRect">
            <a:avLst/>
          </a:prstGeom>
          <a:solidFill>
            <a:srgbClr val="A2CC38">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
        <p:nvSpPr>
          <p:cNvPr id="13" name="مستطيل: زوايا مستديرة 26">
            <a:extLst>
              <a:ext uri="{FF2B5EF4-FFF2-40B4-BE49-F238E27FC236}">
                <a16:creationId xmlns:a16="http://schemas.microsoft.com/office/drawing/2014/main" id="{BE1E50D2-6A4D-FC2A-0307-F101D99758CA}"/>
              </a:ext>
            </a:extLst>
          </p:cNvPr>
          <p:cNvSpPr/>
          <p:nvPr/>
        </p:nvSpPr>
        <p:spPr>
          <a:xfrm>
            <a:off x="5092883" y="3372374"/>
            <a:ext cx="1173694" cy="134224"/>
          </a:xfrm>
          <a:prstGeom prst="roundRect">
            <a:avLst/>
          </a:prstGeom>
          <a:solidFill>
            <a:srgbClr val="A2CC38">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01"/>
                                        </p:tgtEl>
                                        <p:attrNameLst>
                                          <p:attrName>style.visibility</p:attrName>
                                        </p:attrNameLst>
                                      </p:cBhvr>
                                      <p:to>
                                        <p:strVal val="visible"/>
                                      </p:to>
                                    </p:set>
                                    <p:anim calcmode="lin" valueType="num">
                                      <p:cBhvr>
                                        <p:cTn id="7" dur="500" fill="hold"/>
                                        <p:tgtEl>
                                          <p:spTgt spid="901"/>
                                        </p:tgtEl>
                                        <p:attrNameLst>
                                          <p:attrName>ppt_w</p:attrName>
                                        </p:attrNameLst>
                                      </p:cBhvr>
                                      <p:tavLst>
                                        <p:tav tm="0">
                                          <p:val>
                                            <p:fltVal val="0"/>
                                          </p:val>
                                        </p:tav>
                                        <p:tav tm="100000">
                                          <p:val>
                                            <p:strVal val="#ppt_w"/>
                                          </p:val>
                                        </p:tav>
                                      </p:tavLst>
                                    </p:anim>
                                    <p:anim calcmode="lin" valueType="num">
                                      <p:cBhvr>
                                        <p:cTn id="8" dur="500" fill="hold"/>
                                        <p:tgtEl>
                                          <p:spTgt spid="901"/>
                                        </p:tgtEl>
                                        <p:attrNameLst>
                                          <p:attrName>ppt_h</p:attrName>
                                        </p:attrNameLst>
                                      </p:cBhvr>
                                      <p:tavLst>
                                        <p:tav tm="0">
                                          <p:val>
                                            <p:fltVal val="0"/>
                                          </p:val>
                                        </p:tav>
                                        <p:tav tm="100000">
                                          <p:val>
                                            <p:strVal val="#ppt_h"/>
                                          </p:val>
                                        </p:tav>
                                      </p:tavLst>
                                    </p:anim>
                                    <p:animEffect transition="in" filter="fade">
                                      <p:cBhvr>
                                        <p:cTn id="9" dur="500"/>
                                        <p:tgtEl>
                                          <p:spTgt spid="901"/>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randombar(horizontal)">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arn(inVertical)">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arn(inVertical)">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arn(inVertical)">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grpId="0" nodeType="click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randombar(horizontal)">
                                      <p:cBhvr>
                                        <p:cTn id="53" dur="500"/>
                                        <p:tgtEl>
                                          <p:spTgt spid="11"/>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barn(inVertical)">
                                      <p:cBhvr>
                                        <p:cTn id="58" dur="5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grpId="0" nodeType="click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barn(inVertical)">
                                      <p:cBhvr>
                                        <p:cTn id="6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 grpId="0" animBg="1"/>
      <p:bldP spid="3" grpId="0" animBg="1"/>
      <p:bldP spid="4" grpId="0" animBg="1"/>
      <p:bldP spid="5" grpId="0" animBg="1"/>
      <p:bldP spid="6" grpId="0" animBg="1"/>
      <p:bldP spid="7" grpId="0" animBg="1"/>
      <p:bldP spid="8" grpId="0" animBg="1"/>
      <p:bldP spid="10" grpId="0" animBg="1"/>
      <p:bldP spid="11" grpId="0" animBg="1"/>
      <p:bldP spid="12" grpId="0" animBg="1"/>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63"/>
        <p:cNvGrpSpPr/>
        <p:nvPr/>
      </p:nvGrpSpPr>
      <p:grpSpPr>
        <a:xfrm>
          <a:off x="0" y="0"/>
          <a:ext cx="0" cy="0"/>
          <a:chOff x="0" y="0"/>
          <a:chExt cx="0" cy="0"/>
        </a:xfrm>
      </p:grpSpPr>
      <p:pic>
        <p:nvPicPr>
          <p:cNvPr id="3074" name="Picture 2" descr="QUIZ: Who said it? - ONE">
            <a:extLst>
              <a:ext uri="{FF2B5EF4-FFF2-40B4-BE49-F238E27FC236}">
                <a16:creationId xmlns:a16="http://schemas.microsoft.com/office/drawing/2014/main" id="{60843BBF-6A7F-01FC-E82C-C801812608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5106" y="1173787"/>
            <a:ext cx="3956650" cy="2667338"/>
          </a:xfrm>
          <a:prstGeom prst="rect">
            <a:avLst/>
          </a:prstGeom>
          <a:solidFill>
            <a:srgbClr val="FFFFFF">
              <a:shade val="85000"/>
            </a:srgbClr>
          </a:solidFill>
          <a:ln w="190500" cap="rnd">
            <a:solidFill>
              <a:schemeClr val="bg1"/>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55"/>
        <p:cNvGrpSpPr/>
        <p:nvPr/>
      </p:nvGrpSpPr>
      <p:grpSpPr>
        <a:xfrm>
          <a:off x="0" y="0"/>
          <a:ext cx="0" cy="0"/>
          <a:chOff x="0" y="0"/>
          <a:chExt cx="0" cy="0"/>
        </a:xfrm>
      </p:grpSpPr>
      <p:pic>
        <p:nvPicPr>
          <p:cNvPr id="5" name="صورة 4">
            <a:extLst>
              <a:ext uri="{FF2B5EF4-FFF2-40B4-BE49-F238E27FC236}">
                <a16:creationId xmlns:a16="http://schemas.microsoft.com/office/drawing/2014/main" id="{DA3E15FA-B4AD-DD47-F24B-94262C5F4EAB}"/>
              </a:ext>
            </a:extLst>
          </p:cNvPr>
          <p:cNvPicPr>
            <a:picLocks noChangeAspect="1"/>
          </p:cNvPicPr>
          <p:nvPr/>
        </p:nvPicPr>
        <p:blipFill rotWithShape="1">
          <a:blip r:embed="rId3">
            <a:extLst>
              <a:ext uri="{BEBA8EAE-BF5A-486C-A8C5-ECC9F3942E4B}">
                <a14:imgProps xmlns:a14="http://schemas.microsoft.com/office/drawing/2010/main">
                  <a14:imgLayer r:embed="rId4">
                    <a14:imgEffect>
                      <a14:artisticBlur/>
                    </a14:imgEffect>
                  </a14:imgLayer>
                </a14:imgProps>
              </a:ext>
            </a:extLst>
          </a:blip>
          <a:srcRect l="26925" t="20295" r="32035" b="7650"/>
          <a:stretch/>
        </p:blipFill>
        <p:spPr>
          <a:xfrm>
            <a:off x="747837" y="203689"/>
            <a:ext cx="4540697" cy="4484445"/>
          </a:xfrm>
          <a:prstGeom prst="rect">
            <a:avLst/>
          </a:prstGeom>
          <a:solidFill>
            <a:srgbClr val="FFFFFF">
              <a:shade val="85000"/>
            </a:srgbClr>
          </a:solidFill>
          <a:ln w="88900" cap="sq">
            <a:solidFill>
              <a:schemeClr val="bg1"/>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6" name="Picture 2">
            <a:extLst>
              <a:ext uri="{FF2B5EF4-FFF2-40B4-BE49-F238E27FC236}">
                <a16:creationId xmlns:a16="http://schemas.microsoft.com/office/drawing/2014/main" id="{0526752B-AD62-51D6-52D4-8824CDD96BA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92265" y="3311662"/>
            <a:ext cx="2857455" cy="2049432"/>
          </a:xfrm>
          <a:prstGeom prst="rect">
            <a:avLst/>
          </a:prstGeom>
          <a:noFill/>
          <a:extLst>
            <a:ext uri="{909E8E84-426E-40DD-AFC4-6F175D3DCCD1}">
              <a14:hiddenFill xmlns:a14="http://schemas.microsoft.com/office/drawing/2010/main">
                <a:solidFill>
                  <a:srgbClr val="FFFFFF"/>
                </a:solidFill>
              </a14:hiddenFill>
            </a:ext>
          </a:extLst>
        </p:spPr>
      </p:pic>
      <p:sp>
        <p:nvSpPr>
          <p:cNvPr id="7" name="فقاعة التفكير: على شكل سحابة 6">
            <a:extLst>
              <a:ext uri="{FF2B5EF4-FFF2-40B4-BE49-F238E27FC236}">
                <a16:creationId xmlns:a16="http://schemas.microsoft.com/office/drawing/2014/main" id="{1977F209-8286-7B59-20BC-072B6007129E}"/>
              </a:ext>
            </a:extLst>
          </p:cNvPr>
          <p:cNvSpPr/>
          <p:nvPr/>
        </p:nvSpPr>
        <p:spPr>
          <a:xfrm>
            <a:off x="5556233" y="1507146"/>
            <a:ext cx="3339971" cy="1397538"/>
          </a:xfrm>
          <a:prstGeom prst="cloudCallout">
            <a:avLst>
              <a:gd name="adj1" fmla="val 12284"/>
              <a:gd name="adj2" fmla="val 95555"/>
            </a:avLst>
          </a:prstGeom>
          <a:solidFill>
            <a:srgbClr val="002060"/>
          </a:solidFill>
        </p:spPr>
        <p:style>
          <a:lnRef idx="0">
            <a:schemeClr val="accent5"/>
          </a:lnRef>
          <a:fillRef idx="3">
            <a:schemeClr val="accent5"/>
          </a:fillRef>
          <a:effectRef idx="3">
            <a:schemeClr val="accent5"/>
          </a:effectRef>
          <a:fontRef idx="minor">
            <a:schemeClr val="lt1"/>
          </a:fontRef>
        </p:style>
        <p:txBody>
          <a:bodyPr rtlCol="1" anchor="ctr"/>
          <a:lstStyle/>
          <a:p>
            <a:pPr algn="ctr"/>
            <a:endParaRPr lang="en-US" sz="200" b="1" dirty="0"/>
          </a:p>
          <a:p>
            <a:pPr algn="ctr"/>
            <a:r>
              <a:rPr lang="en-US" sz="2000" b="1" dirty="0">
                <a:solidFill>
                  <a:schemeClr val="tx2"/>
                </a:solidFill>
              </a:rPr>
              <a:t>Who says </a:t>
            </a:r>
            <a:r>
              <a:rPr lang="en-US" b="1" dirty="0">
                <a:solidFill>
                  <a:schemeClr val="tx2"/>
                </a:solidFill>
              </a:rPr>
              <a:t>………</a:t>
            </a:r>
          </a:p>
          <a:p>
            <a:pPr algn="ctr"/>
            <a:r>
              <a:rPr lang="en-US" sz="2000" b="1" dirty="0">
                <a:solidFill>
                  <a:schemeClr val="bg1"/>
                </a:solidFill>
                <a:latin typeface="Handlee" panose="02000000000000000000" pitchFamily="2" charset="0"/>
                <a:cs typeface="Cavolini" panose="03000502040302020204" pitchFamily="66" charset="0"/>
              </a:rPr>
              <a:t>feeling down</a:t>
            </a:r>
          </a:p>
        </p:txBody>
      </p:sp>
      <p:sp>
        <p:nvSpPr>
          <p:cNvPr id="8" name="فقاعة التفكير: على شكل سحابة 7">
            <a:extLst>
              <a:ext uri="{FF2B5EF4-FFF2-40B4-BE49-F238E27FC236}">
                <a16:creationId xmlns:a16="http://schemas.microsoft.com/office/drawing/2014/main" id="{B227B293-4E42-694A-3191-89DD4D370083}"/>
              </a:ext>
            </a:extLst>
          </p:cNvPr>
          <p:cNvSpPr/>
          <p:nvPr/>
        </p:nvSpPr>
        <p:spPr>
          <a:xfrm>
            <a:off x="2769061" y="2800304"/>
            <a:ext cx="3057638" cy="987235"/>
          </a:xfrm>
          <a:prstGeom prst="cloudCallout">
            <a:avLst>
              <a:gd name="adj1" fmla="val 51473"/>
              <a:gd name="adj2" fmla="val 60100"/>
            </a:avLst>
          </a:prstGeom>
          <a:solidFill>
            <a:schemeClr val="tx1">
              <a:lumMod val="75000"/>
            </a:schemeClr>
          </a:solidFill>
        </p:spPr>
        <p:style>
          <a:lnRef idx="0">
            <a:schemeClr val="dk1"/>
          </a:lnRef>
          <a:fillRef idx="3">
            <a:schemeClr val="dk1"/>
          </a:fillRef>
          <a:effectRef idx="3">
            <a:schemeClr val="dk1"/>
          </a:effectRef>
          <a:fontRef idx="minor">
            <a:schemeClr val="lt1"/>
          </a:fontRef>
        </p:style>
        <p:txBody>
          <a:bodyPr rtlCol="1" anchor="ctr"/>
          <a:lstStyle/>
          <a:p>
            <a:pPr algn="ctr"/>
            <a:endParaRPr lang="en-US" sz="100" b="1" dirty="0"/>
          </a:p>
          <a:p>
            <a:pPr algn="ctr"/>
            <a:r>
              <a:rPr lang="en-US" sz="2000" b="1" dirty="0">
                <a:solidFill>
                  <a:schemeClr val="bg1"/>
                </a:solidFill>
              </a:rPr>
              <a:t>Mohammed</a:t>
            </a:r>
            <a:endParaRPr lang="ar-SA" b="1" dirty="0"/>
          </a:p>
        </p:txBody>
      </p:sp>
      <p:sp>
        <p:nvSpPr>
          <p:cNvPr id="9" name="فقاعة التفكير: على شكل سحابة 8">
            <a:extLst>
              <a:ext uri="{FF2B5EF4-FFF2-40B4-BE49-F238E27FC236}">
                <a16:creationId xmlns:a16="http://schemas.microsoft.com/office/drawing/2014/main" id="{FE4AB399-5283-47DB-08BE-968541C891FB}"/>
              </a:ext>
            </a:extLst>
          </p:cNvPr>
          <p:cNvSpPr/>
          <p:nvPr/>
        </p:nvSpPr>
        <p:spPr>
          <a:xfrm>
            <a:off x="5551470" y="1473808"/>
            <a:ext cx="3339971" cy="1397538"/>
          </a:xfrm>
          <a:prstGeom prst="cloudCallout">
            <a:avLst>
              <a:gd name="adj1" fmla="val 12284"/>
              <a:gd name="adj2" fmla="val 95555"/>
            </a:avLst>
          </a:prstGeom>
          <a:solidFill>
            <a:srgbClr val="002060"/>
          </a:solidFill>
        </p:spPr>
        <p:style>
          <a:lnRef idx="0">
            <a:schemeClr val="accent5"/>
          </a:lnRef>
          <a:fillRef idx="3">
            <a:schemeClr val="accent5"/>
          </a:fillRef>
          <a:effectRef idx="3">
            <a:schemeClr val="accent5"/>
          </a:effectRef>
          <a:fontRef idx="minor">
            <a:schemeClr val="lt1"/>
          </a:fontRef>
        </p:style>
        <p:txBody>
          <a:bodyPr rtlCol="1" anchor="ctr"/>
          <a:lstStyle/>
          <a:p>
            <a:pPr algn="ctr"/>
            <a:endParaRPr lang="en-US" sz="200" b="1" dirty="0"/>
          </a:p>
          <a:p>
            <a:pPr algn="ctr"/>
            <a:r>
              <a:rPr lang="en-US" sz="2000" b="1" dirty="0">
                <a:solidFill>
                  <a:schemeClr val="tx2"/>
                </a:solidFill>
              </a:rPr>
              <a:t>Who says </a:t>
            </a:r>
            <a:r>
              <a:rPr lang="en-US" b="1" dirty="0">
                <a:solidFill>
                  <a:schemeClr val="tx2"/>
                </a:solidFill>
              </a:rPr>
              <a:t>………</a:t>
            </a:r>
          </a:p>
          <a:p>
            <a:pPr algn="ctr"/>
            <a:r>
              <a:rPr lang="en-US" sz="2000" b="1" dirty="0">
                <a:solidFill>
                  <a:schemeClr val="bg1"/>
                </a:solidFill>
                <a:latin typeface="Handlee" panose="02000000000000000000" pitchFamily="2" charset="0"/>
                <a:cs typeface="Cavolini" panose="03000502040302020204" pitchFamily="66" charset="0"/>
              </a:rPr>
              <a:t>looking out for myself</a:t>
            </a:r>
          </a:p>
        </p:txBody>
      </p:sp>
      <p:sp>
        <p:nvSpPr>
          <p:cNvPr id="11" name="فقاعة التفكير: على شكل سحابة 10">
            <a:extLst>
              <a:ext uri="{FF2B5EF4-FFF2-40B4-BE49-F238E27FC236}">
                <a16:creationId xmlns:a16="http://schemas.microsoft.com/office/drawing/2014/main" id="{2DCC5B95-DD14-D718-8371-6D8E3BA5E8C2}"/>
              </a:ext>
            </a:extLst>
          </p:cNvPr>
          <p:cNvSpPr/>
          <p:nvPr/>
        </p:nvSpPr>
        <p:spPr>
          <a:xfrm>
            <a:off x="2757155" y="2788398"/>
            <a:ext cx="3057638" cy="987235"/>
          </a:xfrm>
          <a:prstGeom prst="cloudCallout">
            <a:avLst>
              <a:gd name="adj1" fmla="val 51473"/>
              <a:gd name="adj2" fmla="val 60100"/>
            </a:avLst>
          </a:prstGeom>
          <a:solidFill>
            <a:schemeClr val="tx1">
              <a:lumMod val="75000"/>
            </a:schemeClr>
          </a:solidFill>
        </p:spPr>
        <p:style>
          <a:lnRef idx="0">
            <a:schemeClr val="dk1"/>
          </a:lnRef>
          <a:fillRef idx="3">
            <a:schemeClr val="dk1"/>
          </a:fillRef>
          <a:effectRef idx="3">
            <a:schemeClr val="dk1"/>
          </a:effectRef>
          <a:fontRef idx="minor">
            <a:schemeClr val="lt1"/>
          </a:fontRef>
        </p:style>
        <p:txBody>
          <a:bodyPr rtlCol="1" anchor="ctr"/>
          <a:lstStyle/>
          <a:p>
            <a:pPr algn="ctr"/>
            <a:endParaRPr lang="en-US" sz="100" b="1" dirty="0"/>
          </a:p>
          <a:p>
            <a:pPr algn="ctr"/>
            <a:r>
              <a:rPr lang="en-US" sz="2000" b="1" dirty="0">
                <a:solidFill>
                  <a:schemeClr val="bg1"/>
                </a:solidFill>
              </a:rPr>
              <a:t>Mohammed</a:t>
            </a:r>
            <a:endParaRPr lang="ar-SA" b="1" dirty="0"/>
          </a:p>
        </p:txBody>
      </p:sp>
      <p:sp>
        <p:nvSpPr>
          <p:cNvPr id="12" name="فقاعة التفكير: على شكل سحابة 11">
            <a:extLst>
              <a:ext uri="{FF2B5EF4-FFF2-40B4-BE49-F238E27FC236}">
                <a16:creationId xmlns:a16="http://schemas.microsoft.com/office/drawing/2014/main" id="{C89868CD-4FAB-649D-DBAC-5212DCD9403A}"/>
              </a:ext>
            </a:extLst>
          </p:cNvPr>
          <p:cNvSpPr/>
          <p:nvPr/>
        </p:nvSpPr>
        <p:spPr>
          <a:xfrm>
            <a:off x="5560995" y="1476190"/>
            <a:ext cx="3339971" cy="1397538"/>
          </a:xfrm>
          <a:prstGeom prst="cloudCallout">
            <a:avLst>
              <a:gd name="adj1" fmla="val 12284"/>
              <a:gd name="adj2" fmla="val 95555"/>
            </a:avLst>
          </a:prstGeom>
          <a:solidFill>
            <a:srgbClr val="002060"/>
          </a:solidFill>
        </p:spPr>
        <p:style>
          <a:lnRef idx="0">
            <a:schemeClr val="accent5"/>
          </a:lnRef>
          <a:fillRef idx="3">
            <a:schemeClr val="accent5"/>
          </a:fillRef>
          <a:effectRef idx="3">
            <a:schemeClr val="accent5"/>
          </a:effectRef>
          <a:fontRef idx="minor">
            <a:schemeClr val="lt1"/>
          </a:fontRef>
        </p:style>
        <p:txBody>
          <a:bodyPr rtlCol="1" anchor="ctr"/>
          <a:lstStyle/>
          <a:p>
            <a:pPr algn="ctr"/>
            <a:endParaRPr lang="en-US" sz="200" b="1" dirty="0"/>
          </a:p>
          <a:p>
            <a:pPr algn="ctr"/>
            <a:r>
              <a:rPr lang="en-US" sz="2000" b="1" dirty="0">
                <a:solidFill>
                  <a:schemeClr val="tx2"/>
                </a:solidFill>
              </a:rPr>
              <a:t>Who says </a:t>
            </a:r>
            <a:r>
              <a:rPr lang="en-US" b="1" dirty="0">
                <a:solidFill>
                  <a:schemeClr val="tx2"/>
                </a:solidFill>
              </a:rPr>
              <a:t>………</a:t>
            </a:r>
          </a:p>
          <a:p>
            <a:pPr algn="ctr"/>
            <a:r>
              <a:rPr lang="en-US" sz="2000" b="1" dirty="0">
                <a:solidFill>
                  <a:schemeClr val="bg1"/>
                </a:solidFill>
                <a:latin typeface="Handlee" panose="02000000000000000000" pitchFamily="2" charset="0"/>
                <a:cs typeface="Cavolini" panose="03000502040302020204" pitchFamily="66" charset="0"/>
              </a:rPr>
              <a:t>To be honest</a:t>
            </a:r>
          </a:p>
        </p:txBody>
      </p:sp>
      <p:sp>
        <p:nvSpPr>
          <p:cNvPr id="13" name="فقاعة التفكير: على شكل سحابة 12">
            <a:extLst>
              <a:ext uri="{FF2B5EF4-FFF2-40B4-BE49-F238E27FC236}">
                <a16:creationId xmlns:a16="http://schemas.microsoft.com/office/drawing/2014/main" id="{1321E0A3-DBA9-CFA3-23F2-81A685669DBA}"/>
              </a:ext>
            </a:extLst>
          </p:cNvPr>
          <p:cNvSpPr/>
          <p:nvPr/>
        </p:nvSpPr>
        <p:spPr>
          <a:xfrm>
            <a:off x="2745249" y="2790779"/>
            <a:ext cx="3057638" cy="987235"/>
          </a:xfrm>
          <a:prstGeom prst="cloudCallout">
            <a:avLst>
              <a:gd name="adj1" fmla="val 51473"/>
              <a:gd name="adj2" fmla="val 60100"/>
            </a:avLst>
          </a:prstGeom>
          <a:solidFill>
            <a:schemeClr val="tx1">
              <a:lumMod val="75000"/>
            </a:schemeClr>
          </a:solidFill>
        </p:spPr>
        <p:style>
          <a:lnRef idx="0">
            <a:schemeClr val="dk1"/>
          </a:lnRef>
          <a:fillRef idx="3">
            <a:schemeClr val="dk1"/>
          </a:fillRef>
          <a:effectRef idx="3">
            <a:schemeClr val="dk1"/>
          </a:effectRef>
          <a:fontRef idx="minor">
            <a:schemeClr val="lt1"/>
          </a:fontRef>
        </p:style>
        <p:txBody>
          <a:bodyPr rtlCol="1" anchor="ctr"/>
          <a:lstStyle/>
          <a:p>
            <a:pPr algn="ctr"/>
            <a:endParaRPr lang="en-US" sz="100" b="1" dirty="0"/>
          </a:p>
          <a:p>
            <a:pPr algn="ctr"/>
            <a:r>
              <a:rPr lang="en-US" sz="2000" b="1" dirty="0">
                <a:solidFill>
                  <a:schemeClr val="bg1"/>
                </a:solidFill>
              </a:rPr>
              <a:t>Hussain</a:t>
            </a:r>
            <a:endParaRPr lang="ar-SA"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barn(inVertic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Vertical)">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barn(inVertical)">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68"/>
        <p:cNvGrpSpPr/>
        <p:nvPr/>
      </p:nvGrpSpPr>
      <p:grpSpPr>
        <a:xfrm>
          <a:off x="0" y="0"/>
          <a:ext cx="0" cy="0"/>
          <a:chOff x="0" y="0"/>
          <a:chExt cx="0" cy="0"/>
        </a:xfrm>
      </p:grpSpPr>
      <p:pic>
        <p:nvPicPr>
          <p:cNvPr id="16" name="صورة 15">
            <a:extLst>
              <a:ext uri="{FF2B5EF4-FFF2-40B4-BE49-F238E27FC236}">
                <a16:creationId xmlns:a16="http://schemas.microsoft.com/office/drawing/2014/main" id="{2703C310-8B04-FA66-51B0-57A7C15E09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19599" y="1917544"/>
            <a:ext cx="6118614" cy="1810537"/>
          </a:xfrm>
          <a:prstGeom prst="rect">
            <a:avLst/>
          </a:prstGeom>
          <a:effectLst>
            <a:outerShdw blurRad="50800" dist="38100" dir="5400000" algn="t" rotWithShape="0">
              <a:prstClr val="black">
                <a:alpha val="40000"/>
              </a:prstClr>
            </a:outerShdw>
          </a:effectLst>
        </p:spPr>
      </p:pic>
      <p:sp>
        <p:nvSpPr>
          <p:cNvPr id="8" name="Google Shape;570;p47">
            <a:extLst>
              <a:ext uri="{FF2B5EF4-FFF2-40B4-BE49-F238E27FC236}">
                <a16:creationId xmlns:a16="http://schemas.microsoft.com/office/drawing/2014/main" id="{0FCBE1AB-9CAC-F920-0549-9C7F6C43D6F6}"/>
              </a:ext>
            </a:extLst>
          </p:cNvPr>
          <p:cNvSpPr txBox="1">
            <a:spLocks/>
          </p:cNvSpPr>
          <p:nvPr/>
        </p:nvSpPr>
        <p:spPr>
          <a:xfrm>
            <a:off x="1085025" y="176307"/>
            <a:ext cx="4757425" cy="572700"/>
          </a:xfrm>
          <a:prstGeom prst="rect">
            <a:avLst/>
          </a:prstGeom>
          <a:solidFill>
            <a:schemeClr val="tx1"/>
          </a:solidFill>
          <a:ln w="38100" cap="flat" cmpd="sng" algn="ctr">
            <a:solidFill>
              <a:srgbClr val="FFFFFF"/>
            </a:solidFill>
            <a:prstDash val="solid"/>
          </a:ln>
          <a:effectLst>
            <a:outerShdw blurRad="40000" dist="20000" dir="5400000" rotWithShape="0">
              <a:srgbClr val="000000">
                <a:alpha val="38000"/>
              </a:srgbClr>
            </a:outerShdw>
          </a:effectLst>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1pPr>
            <a:lvl2pPr marR="0" lvl="1"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2pPr>
            <a:lvl3pPr marR="0" lvl="2"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3pPr>
            <a:lvl4pPr marR="0" lvl="3"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4pPr>
            <a:lvl5pPr marR="0" lvl="4"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5pPr>
            <a:lvl6pPr marR="0" lvl="5"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6pPr>
            <a:lvl7pPr marR="0" lvl="6"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7pPr>
            <a:lvl8pPr marR="0" lvl="7"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8pPr>
            <a:lvl9pPr marR="0" lvl="8" algn="l" rtl="0">
              <a:lnSpc>
                <a:spcPct val="100000"/>
              </a:lnSpc>
              <a:spcBef>
                <a:spcPts val="0"/>
              </a:spcBef>
              <a:spcAft>
                <a:spcPts val="0"/>
              </a:spcAft>
              <a:buClr>
                <a:schemeClr val="dk1"/>
              </a:buClr>
              <a:buSzPts val="6000"/>
              <a:buFont typeface="Red Hat Display"/>
              <a:buNone/>
              <a:defRPr sz="6000" b="1" i="0" u="none" strike="noStrike" cap="none">
                <a:solidFill>
                  <a:schemeClr val="dk1"/>
                </a:solidFill>
                <a:latin typeface="Red Hat Display"/>
                <a:ea typeface="Red Hat Display"/>
                <a:cs typeface="Red Hat Display"/>
                <a:sym typeface="Red Hat Display"/>
              </a:defRPr>
            </a:lvl9pPr>
          </a:lstStyle>
          <a:p>
            <a:pPr marL="0" marR="0" lvl="0" indent="0" algn="l" defTabSz="914400" rtl="0" eaLnBrk="1" fontAlgn="auto" latinLnBrk="0" hangingPunct="1">
              <a:lnSpc>
                <a:spcPct val="100000"/>
              </a:lnSpc>
              <a:spcBef>
                <a:spcPts val="0"/>
              </a:spcBef>
              <a:spcAft>
                <a:spcPts val="0"/>
              </a:spcAft>
              <a:buClr>
                <a:srgbClr val="000000"/>
              </a:buClr>
              <a:buSzPts val="6000"/>
              <a:buFont typeface="Red Hat Display"/>
              <a:buNone/>
              <a:tabLst/>
              <a:defRPr/>
            </a:pPr>
            <a:r>
              <a:rPr kumimoji="0" lang="en-US" sz="2400" b="1" i="0" u="none" strike="noStrike" kern="0" cap="none" spc="0" normalizeH="0" baseline="0" noProof="0" dirty="0">
                <a:ln>
                  <a:noFill/>
                </a:ln>
                <a:solidFill>
                  <a:srgbClr val="FFFFFF"/>
                </a:solidFill>
                <a:effectLst/>
                <a:uLnTx/>
                <a:uFillTx/>
                <a:latin typeface="Red Hat Display"/>
                <a:sym typeface="Wingdings" panose="05000000000000000000" pitchFamily="2" charset="2"/>
              </a:rPr>
              <a:t></a:t>
            </a:r>
            <a:r>
              <a:rPr kumimoji="0" lang="en-US" sz="2000" b="1" i="0" u="none" strike="noStrike" kern="0" cap="none" spc="0" normalizeH="0" baseline="0" noProof="0" dirty="0">
                <a:ln>
                  <a:noFill/>
                </a:ln>
                <a:solidFill>
                  <a:srgbClr val="FFFFFF"/>
                </a:solidFill>
                <a:effectLst/>
                <a:uLnTx/>
                <a:uFillTx/>
                <a:latin typeface="Red Hat Display"/>
                <a:sym typeface="Red Hat Display"/>
              </a:rPr>
              <a:t>Read the words and their meaning:</a:t>
            </a:r>
            <a:endParaRPr kumimoji="0" lang="en-US" sz="2400" b="1" i="0" u="none" strike="noStrike" kern="0" cap="none" spc="0" normalizeH="0" baseline="0" noProof="0" dirty="0">
              <a:ln>
                <a:noFill/>
              </a:ln>
              <a:solidFill>
                <a:srgbClr val="FFFFFF"/>
              </a:solidFill>
              <a:effectLst/>
              <a:uLnTx/>
              <a:uFillTx/>
              <a:latin typeface="Red Hat Display"/>
              <a:sym typeface="Red Hat Display"/>
            </a:endParaRPr>
          </a:p>
        </p:txBody>
      </p:sp>
      <p:sp>
        <p:nvSpPr>
          <p:cNvPr id="13" name="فقاعة التفكير: على شكل سحابة 12">
            <a:extLst>
              <a:ext uri="{FF2B5EF4-FFF2-40B4-BE49-F238E27FC236}">
                <a16:creationId xmlns:a16="http://schemas.microsoft.com/office/drawing/2014/main" id="{6BF18AF7-C950-795E-3C5F-A68590A99C3F}"/>
              </a:ext>
            </a:extLst>
          </p:cNvPr>
          <p:cNvSpPr/>
          <p:nvPr/>
        </p:nvSpPr>
        <p:spPr>
          <a:xfrm>
            <a:off x="2420714" y="898217"/>
            <a:ext cx="4408963" cy="1246172"/>
          </a:xfrm>
          <a:prstGeom prst="cloudCallout">
            <a:avLst>
              <a:gd name="adj1" fmla="val -34887"/>
              <a:gd name="adj2" fmla="val 72611"/>
            </a:avLst>
          </a:prstGeom>
          <a:solidFill>
            <a:schemeClr val="bg2"/>
          </a:solidFill>
          <a:ln>
            <a:solidFill>
              <a:schemeClr val="bg1">
                <a:lumMod val="20000"/>
                <a:lumOff val="80000"/>
              </a:schemeClr>
            </a:solidFill>
          </a:ln>
        </p:spPr>
        <p:style>
          <a:lnRef idx="2">
            <a:schemeClr val="accent2"/>
          </a:lnRef>
          <a:fillRef idx="1">
            <a:schemeClr val="lt1"/>
          </a:fillRef>
          <a:effectRef idx="0">
            <a:schemeClr val="accent2"/>
          </a:effectRef>
          <a:fontRef idx="minor">
            <a:schemeClr val="dk1"/>
          </a:fontRef>
        </p:style>
        <p:txBody>
          <a:bodyPr rtlCol="1" anchor="ctr"/>
          <a:lstStyle/>
          <a:p>
            <a:pPr algn="ctr"/>
            <a:r>
              <a:rPr lang="en-US" dirty="0">
                <a:solidFill>
                  <a:schemeClr val="bg2"/>
                </a:solidFill>
                <a:latin typeface="Amasis MT Pro" panose="02040504050005020304" pitchFamily="18" charset="0"/>
              </a:rPr>
              <a:t>we </a:t>
            </a:r>
            <a:r>
              <a:rPr lang="en-US" dirty="0">
                <a:solidFill>
                  <a:schemeClr val="bg1">
                    <a:lumMod val="20000"/>
                    <a:lumOff val="80000"/>
                  </a:schemeClr>
                </a:solidFill>
                <a:latin typeface="Amasis MT Pro" panose="02040504050005020304" pitchFamily="18" charset="0"/>
              </a:rPr>
              <a:t>can use </a:t>
            </a:r>
            <a:r>
              <a:rPr lang="en-US" b="1" dirty="0">
                <a:solidFill>
                  <a:schemeClr val="bg1">
                    <a:lumMod val="20000"/>
                    <a:lumOff val="80000"/>
                  </a:schemeClr>
                </a:solidFill>
                <a:latin typeface="Amasis MT Pro" panose="02040504050005020304" pitchFamily="18" charset="0"/>
              </a:rPr>
              <a:t>feeling down </a:t>
            </a:r>
            <a:r>
              <a:rPr lang="en-US" dirty="0">
                <a:solidFill>
                  <a:schemeClr val="bg1">
                    <a:lumMod val="20000"/>
                    <a:lumOff val="80000"/>
                  </a:schemeClr>
                </a:solidFill>
                <a:latin typeface="Amasis MT Pro" panose="02040504050005020304" pitchFamily="18" charset="0"/>
              </a:rPr>
              <a:t>to mean </a:t>
            </a:r>
            <a:r>
              <a:rPr lang="en-US" b="1" dirty="0">
                <a:solidFill>
                  <a:schemeClr val="bg1"/>
                </a:solidFill>
                <a:latin typeface="Amasis MT Pro" panose="02040504050005020304" pitchFamily="18" charset="0"/>
              </a:rPr>
              <a:t>depressed</a:t>
            </a:r>
            <a:r>
              <a:rPr lang="en-US" dirty="0">
                <a:solidFill>
                  <a:schemeClr val="bg1"/>
                </a:solidFill>
                <a:latin typeface="Amasis MT Pro" panose="02040504050005020304" pitchFamily="18" charset="0"/>
              </a:rPr>
              <a:t>,</a:t>
            </a:r>
            <a:r>
              <a:rPr lang="en-US" dirty="0">
                <a:solidFill>
                  <a:schemeClr val="tx2"/>
                </a:solidFill>
                <a:latin typeface="Amasis MT Pro" panose="02040504050005020304" pitchFamily="18" charset="0"/>
              </a:rPr>
              <a:t> </a:t>
            </a:r>
          </a:p>
          <a:p>
            <a:pPr algn="ctr"/>
            <a:r>
              <a:rPr lang="en-US" dirty="0">
                <a:solidFill>
                  <a:schemeClr val="bg1">
                    <a:lumMod val="20000"/>
                    <a:lumOff val="80000"/>
                  </a:schemeClr>
                </a:solidFill>
                <a:latin typeface="Amasis MT Pro" panose="02040504050005020304" pitchFamily="18" charset="0"/>
              </a:rPr>
              <a:t>and can also use </a:t>
            </a:r>
            <a:r>
              <a:rPr lang="en-US" b="1" dirty="0">
                <a:solidFill>
                  <a:schemeClr val="bg1">
                    <a:lumMod val="20000"/>
                    <a:lumOff val="80000"/>
                  </a:schemeClr>
                </a:solidFill>
                <a:latin typeface="Amasis MT Pro" panose="02040504050005020304" pitchFamily="18" charset="0"/>
              </a:rPr>
              <a:t>feeling up </a:t>
            </a:r>
            <a:r>
              <a:rPr lang="en-US" dirty="0">
                <a:solidFill>
                  <a:schemeClr val="bg1">
                    <a:lumMod val="20000"/>
                    <a:lumOff val="80000"/>
                  </a:schemeClr>
                </a:solidFill>
                <a:latin typeface="Amasis MT Pro" panose="02040504050005020304" pitchFamily="18" charset="0"/>
              </a:rPr>
              <a:t>to mean </a:t>
            </a:r>
            <a:r>
              <a:rPr lang="en-US" b="1" dirty="0">
                <a:solidFill>
                  <a:schemeClr val="bg1"/>
                </a:solidFill>
                <a:latin typeface="Amasis MT Pro" panose="02040504050005020304" pitchFamily="18" charset="0"/>
              </a:rPr>
              <a:t>happy</a:t>
            </a:r>
            <a:r>
              <a:rPr lang="en-US" b="1" dirty="0">
                <a:solidFill>
                  <a:schemeClr val="tx2"/>
                </a:solidFill>
                <a:latin typeface="Amasis MT Pro" panose="02040504050005020304" pitchFamily="18" charset="0"/>
              </a:rPr>
              <a:t>. </a:t>
            </a:r>
            <a:endParaRPr lang="ar-SA" b="1" dirty="0">
              <a:solidFill>
                <a:schemeClr val="tx2"/>
              </a:solidFill>
              <a:latin typeface="Amasis MT Pro" panose="02040504050005020304" pitchFamily="18" charset="0"/>
            </a:endParaRPr>
          </a:p>
        </p:txBody>
      </p:sp>
      <p:sp>
        <p:nvSpPr>
          <p:cNvPr id="15" name="Google Shape;579;p47">
            <a:extLst>
              <a:ext uri="{FF2B5EF4-FFF2-40B4-BE49-F238E27FC236}">
                <a16:creationId xmlns:a16="http://schemas.microsoft.com/office/drawing/2014/main" id="{1654F46D-C786-CFEC-B5DA-1CEFA0C849C4}"/>
              </a:ext>
            </a:extLst>
          </p:cNvPr>
          <p:cNvSpPr/>
          <p:nvPr/>
        </p:nvSpPr>
        <p:spPr>
          <a:xfrm rot="4183063" flipH="1">
            <a:off x="-16554" y="1576877"/>
            <a:ext cx="2218196" cy="749031"/>
          </a:xfrm>
          <a:custGeom>
            <a:avLst/>
            <a:gdLst/>
            <a:ahLst/>
            <a:cxnLst/>
            <a:rect l="l" t="t" r="r" b="b"/>
            <a:pathLst>
              <a:path w="43016" h="14096" extrusionOk="0">
                <a:moveTo>
                  <a:pt x="18835" y="0"/>
                </a:moveTo>
                <a:cubicBezTo>
                  <a:pt x="18343" y="0"/>
                  <a:pt x="17840" y="74"/>
                  <a:pt x="17346" y="224"/>
                </a:cubicBezTo>
                <a:cubicBezTo>
                  <a:pt x="14778" y="1025"/>
                  <a:pt x="12743" y="3360"/>
                  <a:pt x="11342" y="5528"/>
                </a:cubicBezTo>
                <a:cubicBezTo>
                  <a:pt x="9974" y="7663"/>
                  <a:pt x="9107" y="10064"/>
                  <a:pt x="8740" y="12566"/>
                </a:cubicBezTo>
                <a:cubicBezTo>
                  <a:pt x="8040" y="10531"/>
                  <a:pt x="7272" y="8530"/>
                  <a:pt x="5971" y="6795"/>
                </a:cubicBezTo>
                <a:cubicBezTo>
                  <a:pt x="4950" y="5434"/>
                  <a:pt x="3494" y="4096"/>
                  <a:pt x="1768" y="4096"/>
                </a:cubicBezTo>
                <a:cubicBezTo>
                  <a:pt x="1465" y="4096"/>
                  <a:pt x="1153" y="4137"/>
                  <a:pt x="834" y="4227"/>
                </a:cubicBezTo>
                <a:cubicBezTo>
                  <a:pt x="801" y="3893"/>
                  <a:pt x="1101" y="3693"/>
                  <a:pt x="1468" y="3393"/>
                </a:cubicBezTo>
                <a:cubicBezTo>
                  <a:pt x="2002" y="2926"/>
                  <a:pt x="2569" y="2526"/>
                  <a:pt x="3169" y="2159"/>
                </a:cubicBezTo>
                <a:cubicBezTo>
                  <a:pt x="3311" y="2074"/>
                  <a:pt x="3237" y="1870"/>
                  <a:pt x="3089" y="1870"/>
                </a:cubicBezTo>
                <a:cubicBezTo>
                  <a:pt x="3062" y="1870"/>
                  <a:pt x="3033" y="1877"/>
                  <a:pt x="3003" y="1892"/>
                </a:cubicBezTo>
                <a:cubicBezTo>
                  <a:pt x="1935" y="2426"/>
                  <a:pt x="968" y="3093"/>
                  <a:pt x="101" y="3960"/>
                </a:cubicBezTo>
                <a:cubicBezTo>
                  <a:pt x="34" y="4027"/>
                  <a:pt x="0" y="4194"/>
                  <a:pt x="67" y="4294"/>
                </a:cubicBezTo>
                <a:cubicBezTo>
                  <a:pt x="968" y="5528"/>
                  <a:pt x="1868" y="6929"/>
                  <a:pt x="2969" y="8030"/>
                </a:cubicBezTo>
                <a:cubicBezTo>
                  <a:pt x="3009" y="8070"/>
                  <a:pt x="3055" y="8087"/>
                  <a:pt x="3099" y="8087"/>
                </a:cubicBezTo>
                <a:cubicBezTo>
                  <a:pt x="3241" y="8087"/>
                  <a:pt x="3371" y="7915"/>
                  <a:pt x="3269" y="7763"/>
                </a:cubicBezTo>
                <a:cubicBezTo>
                  <a:pt x="2636" y="6595"/>
                  <a:pt x="1568" y="5728"/>
                  <a:pt x="934" y="4561"/>
                </a:cubicBezTo>
                <a:cubicBezTo>
                  <a:pt x="1182" y="4504"/>
                  <a:pt x="1425" y="4477"/>
                  <a:pt x="1661" y="4477"/>
                </a:cubicBezTo>
                <a:cubicBezTo>
                  <a:pt x="3776" y="4477"/>
                  <a:pt x="5411" y="6616"/>
                  <a:pt x="6372" y="8297"/>
                </a:cubicBezTo>
                <a:cubicBezTo>
                  <a:pt x="7372" y="10064"/>
                  <a:pt x="8006" y="11999"/>
                  <a:pt x="8607" y="13901"/>
                </a:cubicBezTo>
                <a:cubicBezTo>
                  <a:pt x="8651" y="14034"/>
                  <a:pt x="8762" y="14095"/>
                  <a:pt x="8871" y="14095"/>
                </a:cubicBezTo>
                <a:cubicBezTo>
                  <a:pt x="9007" y="14095"/>
                  <a:pt x="9140" y="14000"/>
                  <a:pt x="9140" y="13834"/>
                </a:cubicBezTo>
                <a:cubicBezTo>
                  <a:pt x="9541" y="9064"/>
                  <a:pt x="12042" y="3426"/>
                  <a:pt x="16512" y="1158"/>
                </a:cubicBezTo>
                <a:cubicBezTo>
                  <a:pt x="17263" y="793"/>
                  <a:pt x="18097" y="567"/>
                  <a:pt x="18925" y="567"/>
                </a:cubicBezTo>
                <a:cubicBezTo>
                  <a:pt x="19384" y="567"/>
                  <a:pt x="19841" y="636"/>
                  <a:pt x="20282" y="791"/>
                </a:cubicBezTo>
                <a:cubicBezTo>
                  <a:pt x="21716" y="1325"/>
                  <a:pt x="22283" y="2559"/>
                  <a:pt x="22617" y="3927"/>
                </a:cubicBezTo>
                <a:cubicBezTo>
                  <a:pt x="23317" y="6762"/>
                  <a:pt x="23751" y="9664"/>
                  <a:pt x="23984" y="12566"/>
                </a:cubicBezTo>
                <a:cubicBezTo>
                  <a:pt x="24003" y="12733"/>
                  <a:pt x="24145" y="12828"/>
                  <a:pt x="24284" y="12828"/>
                </a:cubicBezTo>
                <a:cubicBezTo>
                  <a:pt x="24396" y="12828"/>
                  <a:pt x="24507" y="12767"/>
                  <a:pt x="24551" y="12633"/>
                </a:cubicBezTo>
                <a:cubicBezTo>
                  <a:pt x="25352" y="10298"/>
                  <a:pt x="26853" y="7896"/>
                  <a:pt x="28988" y="6562"/>
                </a:cubicBezTo>
                <a:cubicBezTo>
                  <a:pt x="29570" y="6213"/>
                  <a:pt x="30170" y="6029"/>
                  <a:pt x="30754" y="6029"/>
                </a:cubicBezTo>
                <a:cubicBezTo>
                  <a:pt x="31509" y="6029"/>
                  <a:pt x="32236" y="6337"/>
                  <a:pt x="32857" y="6996"/>
                </a:cubicBezTo>
                <a:cubicBezTo>
                  <a:pt x="33958" y="8130"/>
                  <a:pt x="34158" y="9864"/>
                  <a:pt x="34325" y="11365"/>
                </a:cubicBezTo>
                <a:cubicBezTo>
                  <a:pt x="34344" y="11520"/>
                  <a:pt x="34509" y="11630"/>
                  <a:pt x="34658" y="11630"/>
                </a:cubicBezTo>
                <a:cubicBezTo>
                  <a:pt x="34765" y="11630"/>
                  <a:pt x="34864" y="11572"/>
                  <a:pt x="34892" y="11432"/>
                </a:cubicBezTo>
                <a:cubicBezTo>
                  <a:pt x="35726" y="6829"/>
                  <a:pt x="38628" y="2959"/>
                  <a:pt x="42731" y="758"/>
                </a:cubicBezTo>
                <a:cubicBezTo>
                  <a:pt x="43015" y="616"/>
                  <a:pt x="42839" y="255"/>
                  <a:pt x="42595" y="255"/>
                </a:cubicBezTo>
                <a:cubicBezTo>
                  <a:pt x="42553" y="255"/>
                  <a:pt x="42508" y="266"/>
                  <a:pt x="42464" y="291"/>
                </a:cubicBezTo>
                <a:cubicBezTo>
                  <a:pt x="38628" y="2259"/>
                  <a:pt x="35793" y="5828"/>
                  <a:pt x="34659" y="9964"/>
                </a:cubicBezTo>
                <a:cubicBezTo>
                  <a:pt x="34208" y="7832"/>
                  <a:pt x="33162" y="5402"/>
                  <a:pt x="30889" y="5402"/>
                </a:cubicBezTo>
                <a:cubicBezTo>
                  <a:pt x="30637" y="5402"/>
                  <a:pt x="30371" y="5431"/>
                  <a:pt x="30089" y="5495"/>
                </a:cubicBezTo>
                <a:cubicBezTo>
                  <a:pt x="27487" y="6062"/>
                  <a:pt x="25519" y="8897"/>
                  <a:pt x="24451" y="11399"/>
                </a:cubicBezTo>
                <a:cubicBezTo>
                  <a:pt x="24318" y="10064"/>
                  <a:pt x="24118" y="8730"/>
                  <a:pt x="23884" y="7396"/>
                </a:cubicBezTo>
                <a:cubicBezTo>
                  <a:pt x="23617" y="5795"/>
                  <a:pt x="23384" y="4094"/>
                  <a:pt x="22783" y="2592"/>
                </a:cubicBezTo>
                <a:cubicBezTo>
                  <a:pt x="22111" y="885"/>
                  <a:pt x="20535" y="0"/>
                  <a:pt x="18835" y="0"/>
                </a:cubicBezTo>
                <a:close/>
              </a:path>
            </a:pathLst>
          </a:custGeom>
          <a:solidFill>
            <a:schemeClr val="tx1"/>
          </a:solidFill>
          <a:ln w="19050"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098" name="Picture 2" descr="10,530 Depressed Clipart Illustrations &amp; Clip Art - iStock">
            <a:extLst>
              <a:ext uri="{FF2B5EF4-FFF2-40B4-BE49-F238E27FC236}">
                <a16:creationId xmlns:a16="http://schemas.microsoft.com/office/drawing/2014/main" id="{8DBDDCF1-3814-8429-0F63-1124FC7E436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339" t="2659" r="9973" b="5237"/>
          <a:stretch/>
        </p:blipFill>
        <p:spPr bwMode="auto">
          <a:xfrm>
            <a:off x="2805678" y="3864369"/>
            <a:ext cx="1134484" cy="1279131"/>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900+ Depression Clip Art | Royalty Free - GoGraph">
            <a:extLst>
              <a:ext uri="{FF2B5EF4-FFF2-40B4-BE49-F238E27FC236}">
                <a16:creationId xmlns:a16="http://schemas.microsoft.com/office/drawing/2014/main" id="{8E252727-CCA2-0B5D-11D0-642BE3F4C91C}"/>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b="11498"/>
          <a:stretch/>
        </p:blipFill>
        <p:spPr bwMode="auto">
          <a:xfrm>
            <a:off x="7146674" y="754332"/>
            <a:ext cx="1502305" cy="1187750"/>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Young Pretty Girl Looking In Mirror. Love Yourself Concept. Vector  Illustration In A Flat Style Royalty Free SVG, Cliparts, Vectors, And Stock  Illustration. Image 142064963.">
            <a:extLst>
              <a:ext uri="{FF2B5EF4-FFF2-40B4-BE49-F238E27FC236}">
                <a16:creationId xmlns:a16="http://schemas.microsoft.com/office/drawing/2014/main" id="{6F9C5190-41C9-96F7-5997-4AB4211B7999}"/>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263" t="11327" r="4690" b="16303"/>
          <a:stretch/>
        </p:blipFill>
        <p:spPr bwMode="auto">
          <a:xfrm>
            <a:off x="4396970" y="3838844"/>
            <a:ext cx="1605295" cy="1304656"/>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Free Honesty Cliparts, Download Free Honesty Cliparts png images, Free  ClipArts on Clipart Library">
            <a:extLst>
              <a:ext uri="{FF2B5EF4-FFF2-40B4-BE49-F238E27FC236}">
                <a16:creationId xmlns:a16="http://schemas.microsoft.com/office/drawing/2014/main" id="{BA0162FB-8023-93C8-F173-25665D10C4A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7263"/>
          <a:stretch/>
        </p:blipFill>
        <p:spPr bwMode="auto">
          <a:xfrm>
            <a:off x="6509753" y="3786025"/>
            <a:ext cx="1463783" cy="13574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4100"/>
                                        </p:tgtEl>
                                        <p:attrNameLst>
                                          <p:attrName>style.visibility</p:attrName>
                                        </p:attrNameLst>
                                      </p:cBhvr>
                                      <p:to>
                                        <p:strVal val="visible"/>
                                      </p:to>
                                    </p:set>
                                    <p:anim calcmode="lin" valueType="num">
                                      <p:cBhvr>
                                        <p:cTn id="12" dur="500" fill="hold"/>
                                        <p:tgtEl>
                                          <p:spTgt spid="4100"/>
                                        </p:tgtEl>
                                        <p:attrNameLst>
                                          <p:attrName>ppt_w</p:attrName>
                                        </p:attrNameLst>
                                      </p:cBhvr>
                                      <p:tavLst>
                                        <p:tav tm="0">
                                          <p:val>
                                            <p:fltVal val="0"/>
                                          </p:val>
                                        </p:tav>
                                        <p:tav tm="100000">
                                          <p:val>
                                            <p:strVal val="#ppt_w"/>
                                          </p:val>
                                        </p:tav>
                                      </p:tavLst>
                                    </p:anim>
                                    <p:anim calcmode="lin" valueType="num">
                                      <p:cBhvr>
                                        <p:cTn id="13" dur="500" fill="hold"/>
                                        <p:tgtEl>
                                          <p:spTgt spid="4100"/>
                                        </p:tgtEl>
                                        <p:attrNameLst>
                                          <p:attrName>ppt_h</p:attrName>
                                        </p:attrNameLst>
                                      </p:cBhvr>
                                      <p:tavLst>
                                        <p:tav tm="0">
                                          <p:val>
                                            <p:fltVal val="0"/>
                                          </p:val>
                                        </p:tav>
                                        <p:tav tm="100000">
                                          <p:val>
                                            <p:strVal val="#ppt_h"/>
                                          </p:val>
                                        </p:tav>
                                      </p:tavLst>
                                    </p:anim>
                                    <p:animEffect transition="in" filter="fade">
                                      <p:cBhvr>
                                        <p:cTn id="14" dur="500"/>
                                        <p:tgtEl>
                                          <p:spTgt spid="410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4098"/>
                                        </p:tgtEl>
                                        <p:attrNameLst>
                                          <p:attrName>style.visibility</p:attrName>
                                        </p:attrNameLst>
                                      </p:cBhvr>
                                      <p:to>
                                        <p:strVal val="visible"/>
                                      </p:to>
                                    </p:set>
                                    <p:anim calcmode="lin" valueType="num">
                                      <p:cBhvr>
                                        <p:cTn id="19" dur="500" fill="hold"/>
                                        <p:tgtEl>
                                          <p:spTgt spid="4098"/>
                                        </p:tgtEl>
                                        <p:attrNameLst>
                                          <p:attrName>ppt_w</p:attrName>
                                        </p:attrNameLst>
                                      </p:cBhvr>
                                      <p:tavLst>
                                        <p:tav tm="0">
                                          <p:val>
                                            <p:fltVal val="0"/>
                                          </p:val>
                                        </p:tav>
                                        <p:tav tm="100000">
                                          <p:val>
                                            <p:strVal val="#ppt_w"/>
                                          </p:val>
                                        </p:tav>
                                      </p:tavLst>
                                    </p:anim>
                                    <p:anim calcmode="lin" valueType="num">
                                      <p:cBhvr>
                                        <p:cTn id="20" dur="500" fill="hold"/>
                                        <p:tgtEl>
                                          <p:spTgt spid="4098"/>
                                        </p:tgtEl>
                                        <p:attrNameLst>
                                          <p:attrName>ppt_h</p:attrName>
                                        </p:attrNameLst>
                                      </p:cBhvr>
                                      <p:tavLst>
                                        <p:tav tm="0">
                                          <p:val>
                                            <p:fltVal val="0"/>
                                          </p:val>
                                        </p:tav>
                                        <p:tav tm="100000">
                                          <p:val>
                                            <p:strVal val="#ppt_h"/>
                                          </p:val>
                                        </p:tav>
                                      </p:tavLst>
                                    </p:anim>
                                    <p:animEffect transition="in" filter="fade">
                                      <p:cBhvr>
                                        <p:cTn id="21" dur="500"/>
                                        <p:tgtEl>
                                          <p:spTgt spid="409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4102"/>
                                        </p:tgtEl>
                                        <p:attrNameLst>
                                          <p:attrName>style.visibility</p:attrName>
                                        </p:attrNameLst>
                                      </p:cBhvr>
                                      <p:to>
                                        <p:strVal val="visible"/>
                                      </p:to>
                                    </p:set>
                                    <p:anim calcmode="lin" valueType="num">
                                      <p:cBhvr>
                                        <p:cTn id="26" dur="500" fill="hold"/>
                                        <p:tgtEl>
                                          <p:spTgt spid="4102"/>
                                        </p:tgtEl>
                                        <p:attrNameLst>
                                          <p:attrName>ppt_w</p:attrName>
                                        </p:attrNameLst>
                                      </p:cBhvr>
                                      <p:tavLst>
                                        <p:tav tm="0">
                                          <p:val>
                                            <p:fltVal val="0"/>
                                          </p:val>
                                        </p:tav>
                                        <p:tav tm="100000">
                                          <p:val>
                                            <p:strVal val="#ppt_w"/>
                                          </p:val>
                                        </p:tav>
                                      </p:tavLst>
                                    </p:anim>
                                    <p:anim calcmode="lin" valueType="num">
                                      <p:cBhvr>
                                        <p:cTn id="27" dur="500" fill="hold"/>
                                        <p:tgtEl>
                                          <p:spTgt spid="4102"/>
                                        </p:tgtEl>
                                        <p:attrNameLst>
                                          <p:attrName>ppt_h</p:attrName>
                                        </p:attrNameLst>
                                      </p:cBhvr>
                                      <p:tavLst>
                                        <p:tav tm="0">
                                          <p:val>
                                            <p:fltVal val="0"/>
                                          </p:val>
                                        </p:tav>
                                        <p:tav tm="100000">
                                          <p:val>
                                            <p:strVal val="#ppt_h"/>
                                          </p:val>
                                        </p:tav>
                                      </p:tavLst>
                                    </p:anim>
                                    <p:animEffect transition="in" filter="fade">
                                      <p:cBhvr>
                                        <p:cTn id="28" dur="500"/>
                                        <p:tgtEl>
                                          <p:spTgt spid="4102"/>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4104"/>
                                        </p:tgtEl>
                                        <p:attrNameLst>
                                          <p:attrName>style.visibility</p:attrName>
                                        </p:attrNameLst>
                                      </p:cBhvr>
                                      <p:to>
                                        <p:strVal val="visible"/>
                                      </p:to>
                                    </p:set>
                                    <p:anim calcmode="lin" valueType="num">
                                      <p:cBhvr>
                                        <p:cTn id="33" dur="500" fill="hold"/>
                                        <p:tgtEl>
                                          <p:spTgt spid="4104"/>
                                        </p:tgtEl>
                                        <p:attrNameLst>
                                          <p:attrName>ppt_w</p:attrName>
                                        </p:attrNameLst>
                                      </p:cBhvr>
                                      <p:tavLst>
                                        <p:tav tm="0">
                                          <p:val>
                                            <p:fltVal val="0"/>
                                          </p:val>
                                        </p:tav>
                                        <p:tav tm="100000">
                                          <p:val>
                                            <p:strVal val="#ppt_w"/>
                                          </p:val>
                                        </p:tav>
                                      </p:tavLst>
                                    </p:anim>
                                    <p:anim calcmode="lin" valueType="num">
                                      <p:cBhvr>
                                        <p:cTn id="34" dur="500" fill="hold"/>
                                        <p:tgtEl>
                                          <p:spTgt spid="4104"/>
                                        </p:tgtEl>
                                        <p:attrNameLst>
                                          <p:attrName>ppt_h</p:attrName>
                                        </p:attrNameLst>
                                      </p:cBhvr>
                                      <p:tavLst>
                                        <p:tav tm="0">
                                          <p:val>
                                            <p:fltVal val="0"/>
                                          </p:val>
                                        </p:tav>
                                        <p:tav tm="100000">
                                          <p:val>
                                            <p:strVal val="#ppt_h"/>
                                          </p:val>
                                        </p:tav>
                                      </p:tavLst>
                                    </p:anim>
                                    <p:animEffect transition="in" filter="fade">
                                      <p:cBhvr>
                                        <p:cTn id="35" dur="500"/>
                                        <p:tgtEl>
                                          <p:spTgt spid="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47"/>
        <p:cNvGrpSpPr/>
        <p:nvPr/>
      </p:nvGrpSpPr>
      <p:grpSpPr>
        <a:xfrm>
          <a:off x="0" y="0"/>
          <a:ext cx="0" cy="0"/>
          <a:chOff x="0" y="0"/>
          <a:chExt cx="0" cy="0"/>
        </a:xfrm>
      </p:grpSpPr>
      <p:pic>
        <p:nvPicPr>
          <p:cNvPr id="4" name="صورة 3">
            <a:extLst>
              <a:ext uri="{FF2B5EF4-FFF2-40B4-BE49-F238E27FC236}">
                <a16:creationId xmlns:a16="http://schemas.microsoft.com/office/drawing/2014/main" id="{DEAE4BB5-1AF4-F898-765B-1FD2CF1C36E4}"/>
              </a:ext>
            </a:extLst>
          </p:cNvPr>
          <p:cNvPicPr>
            <a:picLocks noChangeAspect="1"/>
          </p:cNvPicPr>
          <p:nvPr/>
        </p:nvPicPr>
        <p:blipFill rotWithShape="1">
          <a:blip r:embed="rId3"/>
          <a:srcRect l="15929" t="15890" r="20480" b="49113"/>
          <a:stretch/>
        </p:blipFill>
        <p:spPr>
          <a:xfrm>
            <a:off x="1755027" y="305567"/>
            <a:ext cx="5814722" cy="1800069"/>
          </a:xfrm>
          <a:prstGeom prst="rect">
            <a:avLst/>
          </a:prstGeom>
          <a:solidFill>
            <a:srgbClr val="FFFFFF">
              <a:shade val="85000"/>
            </a:srgbClr>
          </a:solidFill>
          <a:ln w="88900" cap="sq">
            <a:solidFill>
              <a:schemeClr val="bg2"/>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مربع نص 5">
            <a:extLst>
              <a:ext uri="{FF2B5EF4-FFF2-40B4-BE49-F238E27FC236}">
                <a16:creationId xmlns:a16="http://schemas.microsoft.com/office/drawing/2014/main" id="{42C298D1-81BE-6990-946C-6941C52AB581}"/>
              </a:ext>
            </a:extLst>
          </p:cNvPr>
          <p:cNvSpPr txBox="1"/>
          <p:nvPr/>
        </p:nvSpPr>
        <p:spPr>
          <a:xfrm>
            <a:off x="589326" y="2377580"/>
            <a:ext cx="7925499" cy="2277547"/>
          </a:xfrm>
          <a:prstGeom prst="rect">
            <a:avLst/>
          </a:prstGeom>
          <a:solidFill>
            <a:srgbClr val="5B741E"/>
          </a:solidFill>
        </p:spPr>
        <p:style>
          <a:lnRef idx="3">
            <a:schemeClr val="lt1"/>
          </a:lnRef>
          <a:fillRef idx="1">
            <a:schemeClr val="dk1"/>
          </a:fillRef>
          <a:effectRef idx="1">
            <a:schemeClr val="dk1"/>
          </a:effectRef>
          <a:fontRef idx="minor">
            <a:schemeClr val="lt1"/>
          </a:fontRef>
        </p:style>
        <p:txBody>
          <a:bodyPr wrap="square">
            <a:spAutoFit/>
          </a:bodyPr>
          <a:lstStyle/>
          <a:p>
            <a:r>
              <a:rPr lang="en-US" b="1" dirty="0">
                <a:solidFill>
                  <a:schemeClr val="bg1">
                    <a:lumMod val="60000"/>
                    <a:lumOff val="40000"/>
                  </a:schemeClr>
                </a:solidFill>
                <a:latin typeface="Candara" panose="020E0502030303020204" pitchFamily="34" charset="0"/>
              </a:rPr>
              <a:t>1.</a:t>
            </a:r>
            <a:r>
              <a:rPr lang="en-US" dirty="0">
                <a:solidFill>
                  <a:schemeClr val="bg1">
                    <a:lumMod val="60000"/>
                    <a:lumOff val="40000"/>
                  </a:schemeClr>
                </a:solidFill>
                <a:latin typeface="Candara" panose="020E0502030303020204" pitchFamily="34" charset="0"/>
              </a:rPr>
              <a:t> Mohammed’s classmates keep calling him to ask questions or ask him to help them prepare for the exams.</a:t>
            </a:r>
          </a:p>
          <a:p>
            <a:endParaRPr lang="en-US" sz="400" dirty="0">
              <a:solidFill>
                <a:schemeClr val="bg1">
                  <a:lumMod val="60000"/>
                  <a:lumOff val="40000"/>
                </a:schemeClr>
              </a:solidFill>
              <a:latin typeface="Candara" panose="020E0502030303020204" pitchFamily="34" charset="0"/>
            </a:endParaRPr>
          </a:p>
          <a:p>
            <a:r>
              <a:rPr lang="en-US" b="1" dirty="0">
                <a:latin typeface="Candara" panose="020E0502030303020204" pitchFamily="34" charset="0"/>
              </a:rPr>
              <a:t>2. </a:t>
            </a:r>
            <a:r>
              <a:rPr lang="en-US" dirty="0">
                <a:latin typeface="Candara" panose="020E0502030303020204" pitchFamily="34" charset="0"/>
              </a:rPr>
              <a:t>He says that Mohammed ought to talk to their classmates and explain that he has to work/study as well so they can’t expect him to be free all the time.</a:t>
            </a:r>
          </a:p>
          <a:p>
            <a:endParaRPr lang="en-US" sz="800" dirty="0">
              <a:latin typeface="Candara" panose="020E0502030303020204" pitchFamily="34" charset="0"/>
            </a:endParaRPr>
          </a:p>
          <a:p>
            <a:r>
              <a:rPr lang="en-US" b="1" dirty="0">
                <a:solidFill>
                  <a:schemeClr val="bg1">
                    <a:lumMod val="60000"/>
                    <a:lumOff val="40000"/>
                  </a:schemeClr>
                </a:solidFill>
                <a:latin typeface="Candara" panose="020E0502030303020204" pitchFamily="34" charset="0"/>
              </a:rPr>
              <a:t>3.</a:t>
            </a:r>
            <a:r>
              <a:rPr lang="en-US" dirty="0">
                <a:solidFill>
                  <a:schemeClr val="bg1">
                    <a:lumMod val="60000"/>
                    <a:lumOff val="40000"/>
                  </a:schemeClr>
                </a:solidFill>
                <a:latin typeface="Candara" panose="020E0502030303020204" pitchFamily="34" charset="0"/>
              </a:rPr>
              <a:t> They think Mohammed knows everything and doesn’t need time to study. </a:t>
            </a:r>
          </a:p>
          <a:p>
            <a:endParaRPr lang="en-US" sz="700" dirty="0">
              <a:latin typeface="Candara" panose="020E0502030303020204" pitchFamily="34" charset="0"/>
            </a:endParaRPr>
          </a:p>
          <a:p>
            <a:r>
              <a:rPr lang="en-US" b="1" dirty="0">
                <a:latin typeface="Candara" panose="020E0502030303020204" pitchFamily="34" charset="0"/>
              </a:rPr>
              <a:t>4.</a:t>
            </a:r>
            <a:r>
              <a:rPr lang="en-US" dirty="0">
                <a:latin typeface="Candara" panose="020E0502030303020204" pitchFamily="34" charset="0"/>
              </a:rPr>
              <a:t> To find out what kind of mood Mohammed is in before they call him. </a:t>
            </a:r>
          </a:p>
          <a:p>
            <a:endParaRPr lang="en-US" sz="800" dirty="0">
              <a:latin typeface="Candara" panose="020E0502030303020204" pitchFamily="34" charset="0"/>
            </a:endParaRPr>
          </a:p>
          <a:p>
            <a:r>
              <a:rPr lang="en-US" b="1" dirty="0">
                <a:solidFill>
                  <a:schemeClr val="bg1">
                    <a:lumMod val="60000"/>
                    <a:lumOff val="40000"/>
                  </a:schemeClr>
                </a:solidFill>
                <a:latin typeface="Candara" panose="020E0502030303020204" pitchFamily="34" charset="0"/>
              </a:rPr>
              <a:t>5</a:t>
            </a:r>
            <a:r>
              <a:rPr lang="en-US" dirty="0">
                <a:solidFill>
                  <a:schemeClr val="bg1">
                    <a:lumMod val="60000"/>
                    <a:lumOff val="40000"/>
                  </a:schemeClr>
                </a:solidFill>
                <a:latin typeface="Candara" panose="020E0502030303020204" pitchFamily="34" charset="0"/>
              </a:rPr>
              <a:t>. He is fed up with people calling him and has run out of things to say. He wants Mohammed to talk to their classmates and explain that he needs time to prepare before the exams as well</a:t>
            </a:r>
            <a:endParaRPr lang="ar-SA" dirty="0">
              <a:solidFill>
                <a:schemeClr val="bg1">
                  <a:lumMod val="60000"/>
                  <a:lumOff val="40000"/>
                </a:schemeClr>
              </a:solidFill>
              <a:latin typeface="Candara" panose="020E0502030303020204" pitchFamily="34" charset="0"/>
            </a:endParaRPr>
          </a:p>
        </p:txBody>
      </p:sp>
      <p:sp>
        <p:nvSpPr>
          <p:cNvPr id="7" name="Google Shape;986;p64">
            <a:extLst>
              <a:ext uri="{FF2B5EF4-FFF2-40B4-BE49-F238E27FC236}">
                <a16:creationId xmlns:a16="http://schemas.microsoft.com/office/drawing/2014/main" id="{819AC9F3-9F03-1381-5A0C-2FC64E9556B7}"/>
              </a:ext>
            </a:extLst>
          </p:cNvPr>
          <p:cNvSpPr/>
          <p:nvPr/>
        </p:nvSpPr>
        <p:spPr>
          <a:xfrm>
            <a:off x="7441547" y="3333435"/>
            <a:ext cx="663003" cy="718604"/>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86;p64">
            <a:extLst>
              <a:ext uri="{FF2B5EF4-FFF2-40B4-BE49-F238E27FC236}">
                <a16:creationId xmlns:a16="http://schemas.microsoft.com/office/drawing/2014/main" id="{8A5DDD97-4DF4-8E81-4B02-A7CB8D043DE2}"/>
              </a:ext>
            </a:extLst>
          </p:cNvPr>
          <p:cNvSpPr/>
          <p:nvPr/>
        </p:nvSpPr>
        <p:spPr>
          <a:xfrm rot="12292788">
            <a:off x="7149331" y="12793"/>
            <a:ext cx="663003" cy="718604"/>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arn(inVertic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randombar(horizontal)">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animEffect transition="in" filter="barn(inVertical)">
                                      <p:cBhvr>
                                        <p:cTn id="17" dur="500"/>
                                        <p:tgtEl>
                                          <p:spTgt spid="6">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6">
                                            <p:txEl>
                                              <p:pRg st="6" end="6"/>
                                            </p:txEl>
                                          </p:spTgt>
                                        </p:tgtEl>
                                        <p:attrNameLst>
                                          <p:attrName>style.visibility</p:attrName>
                                        </p:attrNameLst>
                                      </p:cBhvr>
                                      <p:to>
                                        <p:strVal val="visible"/>
                                      </p:to>
                                    </p:set>
                                    <p:animEffect transition="in" filter="randombar(horizontal)">
                                      <p:cBhvr>
                                        <p:cTn id="22" dur="500"/>
                                        <p:tgtEl>
                                          <p:spTgt spid="6">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6">
                                            <p:txEl>
                                              <p:pRg st="8" end="8"/>
                                            </p:txEl>
                                          </p:spTgt>
                                        </p:tgtEl>
                                        <p:attrNameLst>
                                          <p:attrName>style.visibility</p:attrName>
                                        </p:attrNameLst>
                                      </p:cBhvr>
                                      <p:to>
                                        <p:strVal val="visible"/>
                                      </p:to>
                                    </p:set>
                                    <p:animEffect transition="in" filter="barn(inVertical)">
                                      <p:cBhvr>
                                        <p:cTn id="27"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09"/>
        <p:cNvGrpSpPr/>
        <p:nvPr/>
      </p:nvGrpSpPr>
      <p:grpSpPr>
        <a:xfrm>
          <a:off x="0" y="0"/>
          <a:ext cx="0" cy="0"/>
          <a:chOff x="0" y="0"/>
          <a:chExt cx="0" cy="0"/>
        </a:xfrm>
      </p:grpSpPr>
      <p:pic>
        <p:nvPicPr>
          <p:cNvPr id="7" name="صورة 6">
            <a:extLst>
              <a:ext uri="{FF2B5EF4-FFF2-40B4-BE49-F238E27FC236}">
                <a16:creationId xmlns:a16="http://schemas.microsoft.com/office/drawing/2014/main" id="{659FF145-F068-D076-04CB-AD0F69EBDADB}"/>
              </a:ext>
            </a:extLst>
          </p:cNvPr>
          <p:cNvPicPr>
            <a:picLocks noChangeAspect="1"/>
          </p:cNvPicPr>
          <p:nvPr/>
        </p:nvPicPr>
        <p:blipFill rotWithShape="1">
          <a:blip r:embed="rId3"/>
          <a:srcRect l="15930" t="46646" r="10530" b="26844"/>
          <a:stretch/>
        </p:blipFill>
        <p:spPr>
          <a:xfrm>
            <a:off x="851894" y="1467005"/>
            <a:ext cx="7396930" cy="1499900"/>
          </a:xfrm>
          <a:prstGeom prst="rect">
            <a:avLst/>
          </a:prstGeom>
          <a:solidFill>
            <a:srgbClr val="FFFFFF">
              <a:shade val="85000"/>
            </a:srgbClr>
          </a:solidFill>
          <a:ln w="88900" cap="sq">
            <a:solidFill>
              <a:schemeClr val="bg2"/>
            </a:solidFill>
            <a:miter lim="800000"/>
          </a:ln>
          <a:effectLst>
            <a:glow rad="101600">
              <a:schemeClr val="bg1">
                <a:lumMod val="60000"/>
                <a:lumOff val="40000"/>
                <a:alpha val="60000"/>
              </a:schemeClr>
            </a:glow>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074" name="Picture 2" descr="900+ Advice Clip Art | Royalty Free - GoGraph">
            <a:extLst>
              <a:ext uri="{FF2B5EF4-FFF2-40B4-BE49-F238E27FC236}">
                <a16:creationId xmlns:a16="http://schemas.microsoft.com/office/drawing/2014/main" id="{8BE862F4-D4A2-52D3-2AEF-C450F7F780E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7580"/>
          <a:stretch/>
        </p:blipFill>
        <p:spPr bwMode="auto">
          <a:xfrm>
            <a:off x="1478949" y="3361305"/>
            <a:ext cx="1723159" cy="1552519"/>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900+ Comforting Clip Art | Royalty Free - GoGraph">
            <a:extLst>
              <a:ext uri="{FF2B5EF4-FFF2-40B4-BE49-F238E27FC236}">
                <a16:creationId xmlns:a16="http://schemas.microsoft.com/office/drawing/2014/main" id="{A2134361-A5B6-0B5F-D2F6-DAEC900BC02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r="9654"/>
          <a:stretch/>
        </p:blipFill>
        <p:spPr bwMode="auto">
          <a:xfrm>
            <a:off x="6121670" y="3298392"/>
            <a:ext cx="1400348" cy="1549977"/>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3,554 Friends Comforting Each Other Illustrations &amp; Clip Art - iStock">
            <a:extLst>
              <a:ext uri="{FF2B5EF4-FFF2-40B4-BE49-F238E27FC236}">
                <a16:creationId xmlns:a16="http://schemas.microsoft.com/office/drawing/2014/main" id="{FDECAC1F-199D-8E1E-9CDC-35753AB4ED2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6126" t="12620" r="16126" b="13281"/>
          <a:stretch/>
        </p:blipFill>
        <p:spPr bwMode="auto">
          <a:xfrm>
            <a:off x="3805686" y="3157102"/>
            <a:ext cx="1666850" cy="1823116"/>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Austausch Clipart People">
            <a:extLst>
              <a:ext uri="{FF2B5EF4-FFF2-40B4-BE49-F238E27FC236}">
                <a16:creationId xmlns:a16="http://schemas.microsoft.com/office/drawing/2014/main" id="{CDD7240E-F4C4-4F5B-DAEB-1153DC42590C}"/>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27798"/>
          <a:stretch/>
        </p:blipFill>
        <p:spPr bwMode="auto">
          <a:xfrm>
            <a:off x="1926585" y="0"/>
            <a:ext cx="1817789" cy="13124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9"/>
        <p:cNvGrpSpPr/>
        <p:nvPr/>
      </p:nvGrpSpPr>
      <p:grpSpPr>
        <a:xfrm>
          <a:off x="0" y="0"/>
          <a:ext cx="0" cy="0"/>
          <a:chOff x="0" y="0"/>
          <a:chExt cx="0" cy="0"/>
        </a:xfrm>
      </p:grpSpPr>
      <p:sp>
        <p:nvSpPr>
          <p:cNvPr id="980" name="Google Shape;980;p64"/>
          <p:cNvSpPr txBox="1">
            <a:spLocks noGrp="1"/>
          </p:cNvSpPr>
          <p:nvPr>
            <p:ph type="title"/>
          </p:nvPr>
        </p:nvSpPr>
        <p:spPr>
          <a:xfrm>
            <a:off x="1251906" y="2481625"/>
            <a:ext cx="2883123"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7200" b="1" dirty="0"/>
              <a:t>Remember</a:t>
            </a:r>
            <a:endParaRPr sz="7200" b="1" dirty="0"/>
          </a:p>
        </p:txBody>
      </p:sp>
      <p:grpSp>
        <p:nvGrpSpPr>
          <p:cNvPr id="982" name="Google Shape;982;p64"/>
          <p:cNvGrpSpPr/>
          <p:nvPr/>
        </p:nvGrpSpPr>
        <p:grpSpPr>
          <a:xfrm>
            <a:off x="4297083" y="1270450"/>
            <a:ext cx="3306930" cy="2621819"/>
            <a:chOff x="5168457" y="1605526"/>
            <a:chExt cx="3006300" cy="2462527"/>
          </a:xfrm>
        </p:grpSpPr>
        <p:sp>
          <p:nvSpPr>
            <p:cNvPr id="983" name="Google Shape;983;p64"/>
            <p:cNvSpPr/>
            <p:nvPr/>
          </p:nvSpPr>
          <p:spPr>
            <a:xfrm rot="10800000">
              <a:off x="6310515" y="3565925"/>
              <a:ext cx="722324" cy="502128"/>
            </a:xfrm>
            <a:prstGeom prst="flowChartManualOperation">
              <a:avLst/>
            </a:prstGeom>
            <a:solidFill>
              <a:schemeClr val="lt2"/>
            </a:solidFill>
            <a:ln w="38100"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4"/>
            <p:cNvSpPr/>
            <p:nvPr/>
          </p:nvSpPr>
          <p:spPr>
            <a:xfrm>
              <a:off x="5168457" y="1605526"/>
              <a:ext cx="3006300" cy="1965300"/>
            </a:xfrm>
            <a:prstGeom prst="roundRect">
              <a:avLst>
                <a:gd name="adj" fmla="val 7905"/>
              </a:avLst>
            </a:prstGeom>
            <a:solidFill>
              <a:schemeClr val="lt2"/>
            </a:solidFill>
            <a:ln w="38100"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4"/>
            <p:cNvSpPr/>
            <p:nvPr/>
          </p:nvSpPr>
          <p:spPr>
            <a:xfrm>
              <a:off x="6607384" y="3330728"/>
              <a:ext cx="85800" cy="85800"/>
            </a:xfrm>
            <a:prstGeom prst="ellipse">
              <a:avLst/>
            </a:prstGeom>
            <a:noFill/>
            <a:ln w="38100"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2" name="Picture 4" descr="تفسير قوله تعالى &quot; فتولى عنهم وقال يا قوم لقد أبلغتكم رسالات ربي &quot; - مواضيع">
            <a:extLst>
              <a:ext uri="{FF2B5EF4-FFF2-40B4-BE49-F238E27FC236}">
                <a16:creationId xmlns:a16="http://schemas.microsoft.com/office/drawing/2014/main" id="{B476AC34-A841-64FE-190F-ADD40141680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0074"/>
          <a:stretch/>
        </p:blipFill>
        <p:spPr bwMode="auto">
          <a:xfrm>
            <a:off x="4402461" y="1381145"/>
            <a:ext cx="3122738" cy="1871915"/>
          </a:xfrm>
          <a:prstGeom prst="rect">
            <a:avLst/>
          </a:prstGeom>
          <a:solidFill>
            <a:srgbClr val="FFFFFF">
              <a:shade val="85000"/>
            </a:srgbClr>
          </a:solidFill>
          <a:ln w="88900" cap="sq">
            <a:solidFill>
              <a:schemeClr val="bg2"/>
            </a:solidFill>
            <a:miter lim="800000"/>
          </a:ln>
          <a:effectLst>
            <a:glow rad="101600">
              <a:schemeClr val="bg1">
                <a:lumMod val="40000"/>
                <a:lumOff val="60000"/>
                <a:alpha val="60000"/>
              </a:schemeClr>
            </a:glow>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986" name="Google Shape;986;p64"/>
          <p:cNvSpPr/>
          <p:nvPr/>
        </p:nvSpPr>
        <p:spPr>
          <a:xfrm>
            <a:off x="4069172" y="3023042"/>
            <a:ext cx="663003" cy="718604"/>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4"/>
          <p:cNvSpPr/>
          <p:nvPr/>
        </p:nvSpPr>
        <p:spPr>
          <a:xfrm>
            <a:off x="1083600" y="3345125"/>
            <a:ext cx="39000" cy="9525"/>
          </a:xfrm>
          <a:custGeom>
            <a:avLst/>
            <a:gdLst/>
            <a:ahLst/>
            <a:cxnLst/>
            <a:rect l="l" t="t" r="r" b="b"/>
            <a:pathLst>
              <a:path w="1560" h="381" extrusionOk="0">
                <a:moveTo>
                  <a:pt x="0" y="381"/>
                </a:moveTo>
                <a:cubicBezTo>
                  <a:pt x="361" y="114"/>
                  <a:pt x="1084" y="76"/>
                  <a:pt x="1560" y="0"/>
                </a:cubicBezTo>
                <a:cubicBezTo>
                  <a:pt x="1008" y="229"/>
                  <a:pt x="514" y="229"/>
                  <a:pt x="0" y="381"/>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4"/>
          <p:cNvSpPr/>
          <p:nvPr/>
        </p:nvSpPr>
        <p:spPr>
          <a:xfrm>
            <a:off x="1268100" y="3418350"/>
            <a:ext cx="16175" cy="6200"/>
          </a:xfrm>
          <a:custGeom>
            <a:avLst/>
            <a:gdLst/>
            <a:ahLst/>
            <a:cxnLst/>
            <a:rect l="l" t="t" r="r" b="b"/>
            <a:pathLst>
              <a:path w="647" h="248" extrusionOk="0">
                <a:moveTo>
                  <a:pt x="0" y="229"/>
                </a:moveTo>
                <a:cubicBezTo>
                  <a:pt x="76" y="1"/>
                  <a:pt x="476" y="58"/>
                  <a:pt x="647" y="20"/>
                </a:cubicBezTo>
                <a:cubicBezTo>
                  <a:pt x="590" y="248"/>
                  <a:pt x="209" y="77"/>
                  <a:pt x="0" y="229"/>
                </a:cubicBezTo>
                <a:close/>
              </a:path>
            </a:pathLst>
          </a:custGeom>
          <a:solidFill>
            <a:srgbClr val="0F5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51"/>
        <p:cNvGrpSpPr/>
        <p:nvPr/>
      </p:nvGrpSpPr>
      <p:grpSpPr>
        <a:xfrm>
          <a:off x="0" y="0"/>
          <a:ext cx="0" cy="0"/>
          <a:chOff x="0" y="0"/>
          <a:chExt cx="0" cy="0"/>
        </a:xfrm>
      </p:grpSpPr>
      <p:sp>
        <p:nvSpPr>
          <p:cNvPr id="752" name="Google Shape;752;p52"/>
          <p:cNvSpPr txBox="1">
            <a:spLocks noGrp="1"/>
          </p:cNvSpPr>
          <p:nvPr>
            <p:ph type="title"/>
          </p:nvPr>
        </p:nvSpPr>
        <p:spPr>
          <a:xfrm>
            <a:off x="1170902" y="816881"/>
            <a:ext cx="2980311" cy="172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6000" dirty="0">
                <a:highlight>
                  <a:schemeClr val="lt1"/>
                </a:highlight>
                <a:latin typeface="Bahnschrift Condensed" panose="020B0502040204020203" pitchFamily="34" charset="0"/>
              </a:rPr>
              <a:t>Homework </a:t>
            </a:r>
            <a:endParaRPr sz="6000" dirty="0">
              <a:highlight>
                <a:schemeClr val="lt1"/>
              </a:highlight>
              <a:latin typeface="Bahnschrift Condensed" panose="020B0502040204020203" pitchFamily="34" charset="0"/>
            </a:endParaRPr>
          </a:p>
        </p:txBody>
      </p:sp>
      <p:sp>
        <p:nvSpPr>
          <p:cNvPr id="753" name="Google Shape;753;p52"/>
          <p:cNvSpPr txBox="1">
            <a:spLocks noGrp="1"/>
          </p:cNvSpPr>
          <p:nvPr>
            <p:ph type="subTitle" idx="1"/>
          </p:nvPr>
        </p:nvSpPr>
        <p:spPr>
          <a:xfrm>
            <a:off x="1300377" y="2811018"/>
            <a:ext cx="2737200" cy="95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800" dirty="0"/>
              <a:t>W</a:t>
            </a:r>
            <a:r>
              <a:rPr lang="en" sz="1800" dirty="0"/>
              <a:t>orkbook p</a:t>
            </a:r>
            <a:r>
              <a:rPr lang="en" sz="1800" b="1" dirty="0">
                <a:solidFill>
                  <a:srgbClr val="5B741E"/>
                </a:solidFill>
              </a:rPr>
              <a:t>.(90)</a:t>
            </a:r>
            <a:r>
              <a:rPr lang="en" sz="1800" dirty="0"/>
              <a:t> , exercise </a:t>
            </a:r>
            <a:r>
              <a:rPr lang="en" sz="1800" b="1" dirty="0">
                <a:solidFill>
                  <a:schemeClr val="bg2"/>
                </a:solidFill>
              </a:rPr>
              <a:t>(F)</a:t>
            </a:r>
            <a:endParaRPr sz="1800" b="1" dirty="0">
              <a:solidFill>
                <a:schemeClr val="bg2"/>
              </a:solidFill>
            </a:endParaRPr>
          </a:p>
        </p:txBody>
      </p:sp>
      <p:pic>
        <p:nvPicPr>
          <p:cNvPr id="2" name="صورة 1" descr="صورة تحتوي على نص, علامة&#10;&#10;تم إنشاء الوصف تلقائياً">
            <a:extLst>
              <a:ext uri="{FF2B5EF4-FFF2-40B4-BE49-F238E27FC236}">
                <a16:creationId xmlns:a16="http://schemas.microsoft.com/office/drawing/2014/main" id="{30E12FF0-C8D2-673A-AB8E-B42BEFCFF99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00548" y="871537"/>
            <a:ext cx="3207546" cy="3729037"/>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26"/>
        <p:cNvGrpSpPr/>
        <p:nvPr/>
      </p:nvGrpSpPr>
      <p:grpSpPr>
        <a:xfrm>
          <a:off x="0" y="0"/>
          <a:ext cx="0" cy="0"/>
          <a:chOff x="0" y="0"/>
          <a:chExt cx="0" cy="0"/>
        </a:xfrm>
      </p:grpSpPr>
      <p:sp>
        <p:nvSpPr>
          <p:cNvPr id="1030" name="Google Shape;1030;p67"/>
          <p:cNvSpPr txBox="1">
            <a:spLocks noGrp="1"/>
          </p:cNvSpPr>
          <p:nvPr>
            <p:ph type="title"/>
          </p:nvPr>
        </p:nvSpPr>
        <p:spPr>
          <a:xfrm>
            <a:off x="2032361" y="310252"/>
            <a:ext cx="4448100" cy="122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8800" dirty="0"/>
              <a:t>Thanks!</a:t>
            </a:r>
            <a:endParaRPr sz="8800" dirty="0"/>
          </a:p>
        </p:txBody>
      </p:sp>
      <p:pic>
        <p:nvPicPr>
          <p:cNvPr id="1026" name="Picture 2" descr="440,268 Nice Day Images, Stock Photos &amp; Vectors | Shutterstock">
            <a:extLst>
              <a:ext uri="{FF2B5EF4-FFF2-40B4-BE49-F238E27FC236}">
                <a16:creationId xmlns:a16="http://schemas.microsoft.com/office/drawing/2014/main" id="{1344E001-AEB6-B032-4D28-2B24C690C3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2322"/>
          <a:stretch/>
        </p:blipFill>
        <p:spPr bwMode="auto">
          <a:xfrm>
            <a:off x="2324576" y="1803423"/>
            <a:ext cx="4494848" cy="2829409"/>
          </a:xfrm>
          <a:prstGeom prst="rect">
            <a:avLst/>
          </a:prstGeom>
          <a:solidFill>
            <a:srgbClr val="FFFFFF">
              <a:shade val="85000"/>
            </a:srgbClr>
          </a:solidFill>
          <a:ln w="88900" cap="sq">
            <a:solidFill>
              <a:schemeClr val="tx1"/>
            </a:solidFill>
            <a:miter lim="800000"/>
          </a:ln>
          <a:effectLst>
            <a:glow rad="101600">
              <a:schemeClr val="bg1">
                <a:lumMod val="60000"/>
                <a:lumOff val="40000"/>
                <a:alpha val="60000"/>
              </a:schemeClr>
            </a:glow>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3" name="Google Shape;523;p40"/>
          <p:cNvSpPr/>
          <p:nvPr/>
        </p:nvSpPr>
        <p:spPr>
          <a:xfrm rot="-1660582">
            <a:off x="6864353" y="1331532"/>
            <a:ext cx="455532" cy="493918"/>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0"/>
          <p:cNvSpPr/>
          <p:nvPr/>
        </p:nvSpPr>
        <p:spPr>
          <a:xfrm>
            <a:off x="3386319" y="2755886"/>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0"/>
          <p:cNvSpPr/>
          <p:nvPr/>
        </p:nvSpPr>
        <p:spPr>
          <a:xfrm rot="-1808733">
            <a:off x="1154512" y="868745"/>
            <a:ext cx="455540" cy="49392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0"/>
          <p:cNvSpPr txBox="1">
            <a:spLocks noGrp="1"/>
          </p:cNvSpPr>
          <p:nvPr>
            <p:ph type="title"/>
          </p:nvPr>
        </p:nvSpPr>
        <p:spPr>
          <a:xfrm>
            <a:off x="849473" y="64700"/>
            <a:ext cx="77040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4400" b="1" dirty="0">
                <a:latin typeface="Bahnschrift Condensed" panose="020B0502040204020203" pitchFamily="34" charset="0"/>
              </a:rPr>
              <a:t>Lesson Objectives</a:t>
            </a:r>
            <a:endParaRPr sz="4400" b="1" dirty="0">
              <a:latin typeface="Bahnschrift Condensed" panose="020B0502040204020203" pitchFamily="34" charset="0"/>
            </a:endParaRPr>
          </a:p>
        </p:txBody>
      </p:sp>
      <p:sp>
        <p:nvSpPr>
          <p:cNvPr id="527" name="Google Shape;527;p40"/>
          <p:cNvSpPr txBox="1">
            <a:spLocks noGrp="1"/>
          </p:cNvSpPr>
          <p:nvPr>
            <p:ph type="subTitle" idx="1"/>
          </p:nvPr>
        </p:nvSpPr>
        <p:spPr>
          <a:xfrm>
            <a:off x="714950" y="2230360"/>
            <a:ext cx="20682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F</a:t>
            </a:r>
            <a:r>
              <a:rPr lang="en" dirty="0"/>
              <a:t>or specific information</a:t>
            </a:r>
            <a:endParaRPr dirty="0"/>
          </a:p>
        </p:txBody>
      </p:sp>
      <p:sp>
        <p:nvSpPr>
          <p:cNvPr id="528" name="Google Shape;528;p40"/>
          <p:cNvSpPr txBox="1">
            <a:spLocks noGrp="1"/>
          </p:cNvSpPr>
          <p:nvPr>
            <p:ph type="subTitle" idx="2"/>
          </p:nvPr>
        </p:nvSpPr>
        <p:spPr>
          <a:xfrm>
            <a:off x="3538769" y="2230350"/>
            <a:ext cx="20682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the stress in two and three-word verb .</a:t>
            </a:r>
          </a:p>
        </p:txBody>
      </p:sp>
      <p:sp>
        <p:nvSpPr>
          <p:cNvPr id="529" name="Google Shape;529;p40"/>
          <p:cNvSpPr txBox="1">
            <a:spLocks noGrp="1"/>
          </p:cNvSpPr>
          <p:nvPr>
            <p:ph type="subTitle" idx="3"/>
          </p:nvPr>
        </p:nvSpPr>
        <p:spPr>
          <a:xfrm>
            <a:off x="714950" y="4078400"/>
            <a:ext cx="20682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the real talk phrases in a conversation </a:t>
            </a:r>
            <a:endParaRPr dirty="0"/>
          </a:p>
        </p:txBody>
      </p:sp>
      <p:sp>
        <p:nvSpPr>
          <p:cNvPr id="530" name="Google Shape;530;p40"/>
          <p:cNvSpPr txBox="1">
            <a:spLocks noGrp="1"/>
          </p:cNvSpPr>
          <p:nvPr>
            <p:ph type="subTitle" idx="4"/>
          </p:nvPr>
        </p:nvSpPr>
        <p:spPr>
          <a:xfrm>
            <a:off x="3538769" y="4078428"/>
            <a:ext cx="20682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Some questions about the conversation .</a:t>
            </a:r>
          </a:p>
        </p:txBody>
      </p:sp>
      <p:sp>
        <p:nvSpPr>
          <p:cNvPr id="531" name="Google Shape;531;p40"/>
          <p:cNvSpPr txBox="1">
            <a:spLocks noGrp="1"/>
          </p:cNvSpPr>
          <p:nvPr>
            <p:ph type="title" idx="5"/>
          </p:nvPr>
        </p:nvSpPr>
        <p:spPr>
          <a:xfrm>
            <a:off x="714948" y="1229750"/>
            <a:ext cx="734700" cy="6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532" name="Google Shape;532;p40"/>
          <p:cNvSpPr txBox="1">
            <a:spLocks noGrp="1"/>
          </p:cNvSpPr>
          <p:nvPr>
            <p:ph type="title" idx="6"/>
          </p:nvPr>
        </p:nvSpPr>
        <p:spPr>
          <a:xfrm>
            <a:off x="714948" y="3077887"/>
            <a:ext cx="734700" cy="6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533" name="Google Shape;533;p40"/>
          <p:cNvSpPr txBox="1">
            <a:spLocks noGrp="1"/>
          </p:cNvSpPr>
          <p:nvPr>
            <p:ph type="title" idx="7"/>
          </p:nvPr>
        </p:nvSpPr>
        <p:spPr>
          <a:xfrm>
            <a:off x="3538764" y="1229762"/>
            <a:ext cx="734700" cy="6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534" name="Google Shape;534;p40"/>
          <p:cNvSpPr txBox="1">
            <a:spLocks noGrp="1"/>
          </p:cNvSpPr>
          <p:nvPr>
            <p:ph type="title" idx="8"/>
          </p:nvPr>
        </p:nvSpPr>
        <p:spPr>
          <a:xfrm>
            <a:off x="3538764" y="3089537"/>
            <a:ext cx="734700" cy="6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535" name="Google Shape;535;p40"/>
          <p:cNvSpPr txBox="1">
            <a:spLocks noGrp="1"/>
          </p:cNvSpPr>
          <p:nvPr>
            <p:ph type="subTitle" idx="9"/>
          </p:nvPr>
        </p:nvSpPr>
        <p:spPr>
          <a:xfrm>
            <a:off x="714948" y="1927250"/>
            <a:ext cx="20682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latin typeface="Bahnschrift Condensed" panose="020B0502040204020203" pitchFamily="34" charset="0"/>
              </a:rPr>
              <a:t>Listen</a:t>
            </a:r>
            <a:endParaRPr dirty="0">
              <a:latin typeface="Bahnschrift Condensed" panose="020B0502040204020203" pitchFamily="34" charset="0"/>
            </a:endParaRPr>
          </a:p>
        </p:txBody>
      </p:sp>
      <p:sp>
        <p:nvSpPr>
          <p:cNvPr id="536" name="Google Shape;536;p40"/>
          <p:cNvSpPr txBox="1">
            <a:spLocks noGrp="1"/>
          </p:cNvSpPr>
          <p:nvPr>
            <p:ph type="subTitle" idx="13"/>
          </p:nvPr>
        </p:nvSpPr>
        <p:spPr>
          <a:xfrm>
            <a:off x="3538764" y="1927250"/>
            <a:ext cx="20682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latin typeface="Bahnschrift Condensed" panose="020B0502040204020203" pitchFamily="34" charset="0"/>
              </a:rPr>
              <a:t>Recognize</a:t>
            </a:r>
            <a:endParaRPr dirty="0">
              <a:latin typeface="Bahnschrift Condensed" panose="020B0502040204020203" pitchFamily="34" charset="0"/>
            </a:endParaRPr>
          </a:p>
        </p:txBody>
      </p:sp>
      <p:sp>
        <p:nvSpPr>
          <p:cNvPr id="537" name="Google Shape;537;p40"/>
          <p:cNvSpPr txBox="1">
            <a:spLocks noGrp="1"/>
          </p:cNvSpPr>
          <p:nvPr>
            <p:ph type="subTitle" idx="14"/>
          </p:nvPr>
        </p:nvSpPr>
        <p:spPr>
          <a:xfrm>
            <a:off x="714948" y="3775363"/>
            <a:ext cx="20682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latin typeface="Bahnschrift Condensed" panose="020B0502040204020203" pitchFamily="34" charset="0"/>
              </a:rPr>
              <a:t>Use </a:t>
            </a:r>
            <a:endParaRPr dirty="0">
              <a:latin typeface="Bahnschrift Condensed" panose="020B0502040204020203" pitchFamily="34" charset="0"/>
            </a:endParaRPr>
          </a:p>
        </p:txBody>
      </p:sp>
      <p:sp>
        <p:nvSpPr>
          <p:cNvPr id="538" name="Google Shape;538;p40"/>
          <p:cNvSpPr txBox="1">
            <a:spLocks noGrp="1"/>
          </p:cNvSpPr>
          <p:nvPr>
            <p:ph type="subTitle" idx="15"/>
          </p:nvPr>
        </p:nvSpPr>
        <p:spPr>
          <a:xfrm>
            <a:off x="3538764" y="3775387"/>
            <a:ext cx="20682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latin typeface="Bahnschrift Condensed" panose="020B0502040204020203" pitchFamily="34" charset="0"/>
              </a:rPr>
              <a:t>Answer</a:t>
            </a:r>
            <a:endParaRPr dirty="0">
              <a:latin typeface="Bahnschrift Condensed" panose="020B0502040204020203" pitchFamily="34" charset="0"/>
            </a:endParaRPr>
          </a:p>
        </p:txBody>
      </p:sp>
      <p:sp>
        <p:nvSpPr>
          <p:cNvPr id="539" name="Google Shape;539;p40"/>
          <p:cNvSpPr/>
          <p:nvPr/>
        </p:nvSpPr>
        <p:spPr>
          <a:xfrm>
            <a:off x="5756986" y="4141023"/>
            <a:ext cx="455568" cy="493906"/>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0"/>
          <p:cNvSpPr txBox="1">
            <a:spLocks noGrp="1"/>
          </p:cNvSpPr>
          <p:nvPr>
            <p:ph type="subTitle" idx="16"/>
          </p:nvPr>
        </p:nvSpPr>
        <p:spPr>
          <a:xfrm>
            <a:off x="6362572" y="2230350"/>
            <a:ext cx="20682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 the conversation with a partner correctly</a:t>
            </a:r>
          </a:p>
        </p:txBody>
      </p:sp>
      <p:sp>
        <p:nvSpPr>
          <p:cNvPr id="541" name="Google Shape;541;p40"/>
          <p:cNvSpPr txBox="1">
            <a:spLocks noGrp="1"/>
          </p:cNvSpPr>
          <p:nvPr>
            <p:ph type="subTitle" idx="17"/>
          </p:nvPr>
        </p:nvSpPr>
        <p:spPr>
          <a:xfrm>
            <a:off x="6362572" y="4078428"/>
            <a:ext cx="20682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a:t>
            </a:r>
            <a:r>
              <a:rPr lang="en" dirty="0"/>
              <a:t>dvices for some problems</a:t>
            </a:r>
            <a:endParaRPr dirty="0"/>
          </a:p>
        </p:txBody>
      </p:sp>
      <p:sp>
        <p:nvSpPr>
          <p:cNvPr id="542" name="Google Shape;542;p40"/>
          <p:cNvSpPr txBox="1">
            <a:spLocks noGrp="1"/>
          </p:cNvSpPr>
          <p:nvPr>
            <p:ph type="title" idx="18"/>
          </p:nvPr>
        </p:nvSpPr>
        <p:spPr>
          <a:xfrm>
            <a:off x="6362564" y="1229762"/>
            <a:ext cx="734700" cy="6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543" name="Google Shape;543;p40"/>
          <p:cNvSpPr txBox="1">
            <a:spLocks noGrp="1"/>
          </p:cNvSpPr>
          <p:nvPr>
            <p:ph type="title" idx="19"/>
          </p:nvPr>
        </p:nvSpPr>
        <p:spPr>
          <a:xfrm>
            <a:off x="6362564" y="3077887"/>
            <a:ext cx="734700" cy="69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544" name="Google Shape;544;p40"/>
          <p:cNvSpPr txBox="1">
            <a:spLocks noGrp="1"/>
          </p:cNvSpPr>
          <p:nvPr>
            <p:ph type="subTitle" idx="20"/>
          </p:nvPr>
        </p:nvSpPr>
        <p:spPr>
          <a:xfrm>
            <a:off x="6362564" y="3775387"/>
            <a:ext cx="20682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latin typeface="Bahnschrift Condensed" panose="020B0502040204020203" pitchFamily="34" charset="0"/>
              </a:rPr>
              <a:t>Give</a:t>
            </a:r>
            <a:endParaRPr dirty="0">
              <a:latin typeface="Bahnschrift Condensed" panose="020B0502040204020203" pitchFamily="34" charset="0"/>
            </a:endParaRPr>
          </a:p>
        </p:txBody>
      </p:sp>
      <p:sp>
        <p:nvSpPr>
          <p:cNvPr id="545" name="Google Shape;545;p40"/>
          <p:cNvSpPr txBox="1">
            <a:spLocks noGrp="1"/>
          </p:cNvSpPr>
          <p:nvPr>
            <p:ph type="subTitle" idx="21"/>
          </p:nvPr>
        </p:nvSpPr>
        <p:spPr>
          <a:xfrm>
            <a:off x="6362564" y="1927262"/>
            <a:ext cx="20682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latin typeface="Bahnschrift Condensed" panose="020B0502040204020203" pitchFamily="34" charset="0"/>
              </a:rPr>
              <a:t>Read</a:t>
            </a:r>
            <a:endParaRPr dirty="0">
              <a:latin typeface="Bahnschrift Condensed" panose="020B0502040204020203"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68"/>
        <p:cNvGrpSpPr/>
        <p:nvPr/>
      </p:nvGrpSpPr>
      <p:grpSpPr>
        <a:xfrm>
          <a:off x="0" y="0"/>
          <a:ext cx="0" cy="0"/>
          <a:chOff x="0" y="0"/>
          <a:chExt cx="0" cy="0"/>
        </a:xfrm>
      </p:grpSpPr>
      <p:pic>
        <p:nvPicPr>
          <p:cNvPr id="6146" name="Picture 2" descr="Sick Cute Boy with a Cold and Runny Nose Getting Paper Napkin Sneezing.  Stock Vector - Illustration of fever, character: 173392945">
            <a:extLst>
              <a:ext uri="{FF2B5EF4-FFF2-40B4-BE49-F238E27FC236}">
                <a16:creationId xmlns:a16="http://schemas.microsoft.com/office/drawing/2014/main" id="{1E3C91B8-1E8E-CAF8-B8DA-7170E79883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7971" y="2347821"/>
            <a:ext cx="1119375" cy="1119375"/>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Overweight Kid Holding Belly Cartoon Vector Clipart - FriendlyStock">
            <a:extLst>
              <a:ext uri="{FF2B5EF4-FFF2-40B4-BE49-F238E27FC236}">
                <a16:creationId xmlns:a16="http://schemas.microsoft.com/office/drawing/2014/main" id="{C88A8572-A7DA-FFC6-5EB1-6BB71FC52F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398" y="1822833"/>
            <a:ext cx="1082315" cy="1626425"/>
          </a:xfrm>
          <a:prstGeom prst="rect">
            <a:avLst/>
          </a:prstGeom>
          <a:noFill/>
          <a:extLst>
            <a:ext uri="{909E8E84-426E-40DD-AFC4-6F175D3DCCD1}">
              <a14:hiddenFill xmlns:a14="http://schemas.microsoft.com/office/drawing/2010/main">
                <a:solidFill>
                  <a:srgbClr val="FFFFFF"/>
                </a:solidFill>
              </a14:hiddenFill>
            </a:ext>
          </a:extLst>
        </p:spPr>
      </p:pic>
      <p:sp>
        <p:nvSpPr>
          <p:cNvPr id="14" name="فقاعة التفكير: على شكل سحابة 13">
            <a:extLst>
              <a:ext uri="{FF2B5EF4-FFF2-40B4-BE49-F238E27FC236}">
                <a16:creationId xmlns:a16="http://schemas.microsoft.com/office/drawing/2014/main" id="{6ED2EDC8-DC01-D3C0-A6D1-8974AED69FA6}"/>
              </a:ext>
            </a:extLst>
          </p:cNvPr>
          <p:cNvSpPr/>
          <p:nvPr/>
        </p:nvSpPr>
        <p:spPr>
          <a:xfrm>
            <a:off x="1464467" y="1328736"/>
            <a:ext cx="2050257" cy="942975"/>
          </a:xfrm>
          <a:prstGeom prst="cloudCallout">
            <a:avLst>
              <a:gd name="adj1" fmla="val -54630"/>
              <a:gd name="adj2" fmla="val 56439"/>
            </a:avLst>
          </a:prstGeom>
          <a:solidFill>
            <a:schemeClr val="tx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dirty="0"/>
              <a:t>I love eating and I’m fat.</a:t>
            </a:r>
            <a:endParaRPr lang="ar-SA" dirty="0"/>
          </a:p>
        </p:txBody>
      </p:sp>
      <p:pic>
        <p:nvPicPr>
          <p:cNvPr id="6151" name="Picture 7" descr="Sad Student Looking at Test Paper with Bad Grade. Stock Vector -  Illustration of failure, stress: 112444710">
            <a:extLst>
              <a:ext uri="{FF2B5EF4-FFF2-40B4-BE49-F238E27FC236}">
                <a16:creationId xmlns:a16="http://schemas.microsoft.com/office/drawing/2014/main" id="{24168915-36AB-508C-CFA4-2ECAB2D353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85179" y="1841816"/>
            <a:ext cx="1802765" cy="1802765"/>
          </a:xfrm>
          <a:prstGeom prst="rect">
            <a:avLst/>
          </a:prstGeom>
          <a:noFill/>
          <a:extLst>
            <a:ext uri="{909E8E84-426E-40DD-AFC4-6F175D3DCCD1}">
              <a14:hiddenFill xmlns:a14="http://schemas.microsoft.com/office/drawing/2010/main">
                <a:solidFill>
                  <a:srgbClr val="FFFFFF"/>
                </a:solidFill>
              </a14:hiddenFill>
            </a:ext>
          </a:extLst>
        </p:spPr>
      </p:pic>
      <p:sp>
        <p:nvSpPr>
          <p:cNvPr id="19" name="فقاعة التفكير: على شكل سحابة 18">
            <a:extLst>
              <a:ext uri="{FF2B5EF4-FFF2-40B4-BE49-F238E27FC236}">
                <a16:creationId xmlns:a16="http://schemas.microsoft.com/office/drawing/2014/main" id="{33A14721-EDD1-F95C-237E-AEF012EB9A9D}"/>
              </a:ext>
            </a:extLst>
          </p:cNvPr>
          <p:cNvSpPr/>
          <p:nvPr/>
        </p:nvSpPr>
        <p:spPr>
          <a:xfrm>
            <a:off x="4038598" y="1323974"/>
            <a:ext cx="2050257" cy="942975"/>
          </a:xfrm>
          <a:prstGeom prst="cloudCallout">
            <a:avLst>
              <a:gd name="adj1" fmla="val -35815"/>
              <a:gd name="adj2" fmla="val 69318"/>
            </a:avLst>
          </a:prstGeom>
          <a:solidFill>
            <a:schemeClr val="tx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dirty="0"/>
              <a:t>I have a bad cold</a:t>
            </a:r>
            <a:endParaRPr lang="ar-SA" dirty="0"/>
          </a:p>
        </p:txBody>
      </p:sp>
      <p:sp>
        <p:nvSpPr>
          <p:cNvPr id="20" name="فقاعة التفكير: على شكل سحابة 19">
            <a:extLst>
              <a:ext uri="{FF2B5EF4-FFF2-40B4-BE49-F238E27FC236}">
                <a16:creationId xmlns:a16="http://schemas.microsoft.com/office/drawing/2014/main" id="{1AA3BF93-FD26-48A6-6C3F-1A139AE0E57C}"/>
              </a:ext>
            </a:extLst>
          </p:cNvPr>
          <p:cNvSpPr/>
          <p:nvPr/>
        </p:nvSpPr>
        <p:spPr>
          <a:xfrm>
            <a:off x="7031829" y="1345409"/>
            <a:ext cx="2050257" cy="942975"/>
          </a:xfrm>
          <a:prstGeom prst="cloudCallout">
            <a:avLst>
              <a:gd name="adj1" fmla="val -37557"/>
              <a:gd name="adj2" fmla="val 75379"/>
            </a:avLst>
          </a:prstGeom>
          <a:solidFill>
            <a:schemeClr val="tx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dirty="0"/>
              <a:t>I’ve got very bad marks at school.</a:t>
            </a:r>
            <a:endParaRPr lang="ar-SA" dirty="0"/>
          </a:p>
        </p:txBody>
      </p:sp>
      <p:sp>
        <p:nvSpPr>
          <p:cNvPr id="24" name="مستطيل: زوايا مستديرة 23">
            <a:extLst>
              <a:ext uri="{FF2B5EF4-FFF2-40B4-BE49-F238E27FC236}">
                <a16:creationId xmlns:a16="http://schemas.microsoft.com/office/drawing/2014/main" id="{4018B077-A803-C0D9-FB3D-9968168BEA77}"/>
              </a:ext>
            </a:extLst>
          </p:cNvPr>
          <p:cNvSpPr/>
          <p:nvPr/>
        </p:nvSpPr>
        <p:spPr>
          <a:xfrm>
            <a:off x="3260273" y="203603"/>
            <a:ext cx="3356880" cy="652899"/>
          </a:xfrm>
          <a:prstGeom prst="roundRect">
            <a:avLst>
              <a:gd name="adj" fmla="val 50000"/>
            </a:avLst>
          </a:prstGeom>
          <a:ln/>
        </p:spPr>
        <p:style>
          <a:lnRef idx="3">
            <a:schemeClr val="lt1"/>
          </a:lnRef>
          <a:fillRef idx="1">
            <a:schemeClr val="dk1"/>
          </a:fillRef>
          <a:effectRef idx="1">
            <a:schemeClr val="dk1"/>
          </a:effectRef>
          <a:fontRef idx="minor">
            <a:schemeClr val="lt1"/>
          </a:fontRef>
        </p:style>
        <p:txBody>
          <a:bodyPr rtlCol="1" anchor="ctr"/>
          <a:lstStyle/>
          <a:p>
            <a:pPr algn="ctr"/>
            <a:r>
              <a:rPr lang="en-US" sz="2400" dirty="0">
                <a:latin typeface="Aharoni" panose="02010803020104030203" pitchFamily="2" charset="-79"/>
                <a:cs typeface="Aharoni" panose="02010803020104030203" pitchFamily="2" charset="-79"/>
              </a:rPr>
              <a:t>Give an advice?</a:t>
            </a:r>
            <a:endParaRPr lang="ar-SA" sz="2400" dirty="0">
              <a:latin typeface="Aharoni" panose="02010803020104030203" pitchFamily="2" charset="-79"/>
            </a:endParaRPr>
          </a:p>
        </p:txBody>
      </p:sp>
      <p:sp>
        <p:nvSpPr>
          <p:cNvPr id="29" name="Google Shape;860;p57">
            <a:extLst>
              <a:ext uri="{FF2B5EF4-FFF2-40B4-BE49-F238E27FC236}">
                <a16:creationId xmlns:a16="http://schemas.microsoft.com/office/drawing/2014/main" id="{F31864FE-0DCB-B438-8CAD-BDBD80CE8B5C}"/>
              </a:ext>
            </a:extLst>
          </p:cNvPr>
          <p:cNvSpPr txBox="1"/>
          <p:nvPr/>
        </p:nvSpPr>
        <p:spPr>
          <a:xfrm>
            <a:off x="600076" y="514106"/>
            <a:ext cx="2383412" cy="47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1200"/>
              </a:spcAft>
              <a:buNone/>
            </a:pPr>
            <a:r>
              <a:rPr lang="en" sz="4400" dirty="0">
                <a:solidFill>
                  <a:schemeClr val="lt2"/>
                </a:solidFill>
                <a:highlight>
                  <a:schemeClr val="dk1"/>
                </a:highlight>
                <a:latin typeface="Bahiana"/>
                <a:ea typeface="Bahiana"/>
                <a:cs typeface="Bahiana"/>
                <a:sym typeface="Bahiana"/>
              </a:rPr>
              <a:t>Warm - up</a:t>
            </a:r>
            <a:r>
              <a:rPr lang="en" sz="3200" dirty="0">
                <a:solidFill>
                  <a:schemeClr val="lt2"/>
                </a:solidFill>
                <a:highlight>
                  <a:schemeClr val="dk1"/>
                </a:highlight>
                <a:latin typeface="Bahiana"/>
                <a:ea typeface="Bahiana"/>
                <a:cs typeface="Bahiana"/>
                <a:sym typeface="Bahiana"/>
              </a:rPr>
              <a:t> </a:t>
            </a:r>
            <a:endParaRPr sz="3200" dirty="0">
              <a:solidFill>
                <a:schemeClr val="lt2"/>
              </a:solidFill>
              <a:highlight>
                <a:schemeClr val="dk1"/>
              </a:highlight>
              <a:latin typeface="Bahiana"/>
              <a:ea typeface="Bahiana"/>
              <a:cs typeface="Bahiana"/>
              <a:sym typeface="Bahiana"/>
            </a:endParaRPr>
          </a:p>
        </p:txBody>
      </p:sp>
      <p:sp>
        <p:nvSpPr>
          <p:cNvPr id="31" name="مربع نص 30">
            <a:extLst>
              <a:ext uri="{FF2B5EF4-FFF2-40B4-BE49-F238E27FC236}">
                <a16:creationId xmlns:a16="http://schemas.microsoft.com/office/drawing/2014/main" id="{1590EAE4-D3C0-18F2-2A40-1703AB3A59B3}"/>
              </a:ext>
            </a:extLst>
          </p:cNvPr>
          <p:cNvSpPr txBox="1"/>
          <p:nvPr/>
        </p:nvSpPr>
        <p:spPr>
          <a:xfrm>
            <a:off x="257175" y="3553718"/>
            <a:ext cx="2286000" cy="523220"/>
          </a:xfrm>
          <a:prstGeom prst="rect">
            <a:avLst/>
          </a:prstGeom>
          <a:solidFill>
            <a:schemeClr val="bg2"/>
          </a:solidFill>
        </p:spPr>
        <p:style>
          <a:lnRef idx="3">
            <a:schemeClr val="lt1"/>
          </a:lnRef>
          <a:fillRef idx="1">
            <a:schemeClr val="accent6"/>
          </a:fillRef>
          <a:effectRef idx="1">
            <a:schemeClr val="accent6"/>
          </a:effectRef>
          <a:fontRef idx="minor">
            <a:schemeClr val="lt1"/>
          </a:fontRef>
        </p:style>
        <p:txBody>
          <a:bodyPr wrap="square">
            <a:spAutoFit/>
          </a:bodyPr>
          <a:lstStyle/>
          <a:p>
            <a:r>
              <a:rPr lang="en-US" dirty="0">
                <a:solidFill>
                  <a:schemeClr val="bg1">
                    <a:lumMod val="60000"/>
                    <a:lumOff val="40000"/>
                  </a:schemeClr>
                </a:solidFill>
              </a:rPr>
              <a:t>You should take up sport. </a:t>
            </a:r>
          </a:p>
          <a:p>
            <a:r>
              <a:rPr lang="en-US" dirty="0">
                <a:solidFill>
                  <a:schemeClr val="bg1">
                    <a:lumMod val="60000"/>
                    <a:lumOff val="40000"/>
                  </a:schemeClr>
                </a:solidFill>
              </a:rPr>
              <a:t>You shouldn’t eat sweets.</a:t>
            </a:r>
            <a:endParaRPr lang="ar-SA" dirty="0">
              <a:solidFill>
                <a:schemeClr val="bg1">
                  <a:lumMod val="60000"/>
                  <a:lumOff val="40000"/>
                </a:schemeClr>
              </a:solidFill>
            </a:endParaRPr>
          </a:p>
        </p:txBody>
      </p:sp>
      <p:sp>
        <p:nvSpPr>
          <p:cNvPr id="544" name="مربع نص 543">
            <a:extLst>
              <a:ext uri="{FF2B5EF4-FFF2-40B4-BE49-F238E27FC236}">
                <a16:creationId xmlns:a16="http://schemas.microsoft.com/office/drawing/2014/main" id="{C7059066-AEF5-D214-B18B-1A6E6CF08F74}"/>
              </a:ext>
            </a:extLst>
          </p:cNvPr>
          <p:cNvSpPr txBox="1"/>
          <p:nvPr/>
        </p:nvSpPr>
        <p:spPr>
          <a:xfrm>
            <a:off x="2995613" y="3520380"/>
            <a:ext cx="2286000" cy="553998"/>
          </a:xfrm>
          <a:prstGeom prst="rect">
            <a:avLst/>
          </a:prstGeom>
          <a:solidFill>
            <a:schemeClr val="bg2"/>
          </a:solidFill>
        </p:spPr>
        <p:style>
          <a:lnRef idx="3">
            <a:schemeClr val="lt1"/>
          </a:lnRef>
          <a:fillRef idx="1">
            <a:schemeClr val="accent6"/>
          </a:fillRef>
          <a:effectRef idx="1">
            <a:schemeClr val="accent6"/>
          </a:effectRef>
          <a:fontRef idx="minor">
            <a:schemeClr val="lt1"/>
          </a:fontRef>
        </p:style>
        <p:txBody>
          <a:bodyPr wrap="square">
            <a:spAutoFit/>
          </a:bodyPr>
          <a:lstStyle/>
          <a:p>
            <a:endParaRPr lang="en-US" sz="800" dirty="0">
              <a:solidFill>
                <a:schemeClr val="bg1">
                  <a:lumMod val="60000"/>
                  <a:lumOff val="40000"/>
                </a:schemeClr>
              </a:solidFill>
            </a:endParaRPr>
          </a:p>
          <a:p>
            <a:r>
              <a:rPr lang="en-US" dirty="0">
                <a:solidFill>
                  <a:schemeClr val="bg1">
                    <a:lumMod val="60000"/>
                    <a:lumOff val="40000"/>
                  </a:schemeClr>
                </a:solidFill>
              </a:rPr>
              <a:t>You should take medicine</a:t>
            </a:r>
          </a:p>
          <a:p>
            <a:endParaRPr lang="en-US" sz="700" dirty="0">
              <a:solidFill>
                <a:schemeClr val="bg1">
                  <a:lumMod val="60000"/>
                  <a:lumOff val="40000"/>
                </a:schemeClr>
              </a:solidFill>
            </a:endParaRPr>
          </a:p>
        </p:txBody>
      </p:sp>
      <p:sp>
        <p:nvSpPr>
          <p:cNvPr id="545" name="مربع نص 544">
            <a:extLst>
              <a:ext uri="{FF2B5EF4-FFF2-40B4-BE49-F238E27FC236}">
                <a16:creationId xmlns:a16="http://schemas.microsoft.com/office/drawing/2014/main" id="{62E184A6-C99C-9BEF-06E2-9872B04B4937}"/>
              </a:ext>
            </a:extLst>
          </p:cNvPr>
          <p:cNvSpPr txBox="1"/>
          <p:nvPr/>
        </p:nvSpPr>
        <p:spPr>
          <a:xfrm>
            <a:off x="5884069" y="3515617"/>
            <a:ext cx="2286000" cy="553998"/>
          </a:xfrm>
          <a:prstGeom prst="rect">
            <a:avLst/>
          </a:prstGeom>
          <a:solidFill>
            <a:schemeClr val="bg2"/>
          </a:solidFill>
        </p:spPr>
        <p:style>
          <a:lnRef idx="3">
            <a:schemeClr val="lt1"/>
          </a:lnRef>
          <a:fillRef idx="1">
            <a:schemeClr val="accent6"/>
          </a:fillRef>
          <a:effectRef idx="1">
            <a:schemeClr val="accent6"/>
          </a:effectRef>
          <a:fontRef idx="minor">
            <a:schemeClr val="lt1"/>
          </a:fontRef>
        </p:style>
        <p:txBody>
          <a:bodyPr wrap="square">
            <a:spAutoFit/>
          </a:bodyPr>
          <a:lstStyle/>
          <a:p>
            <a:endParaRPr lang="en-US" sz="900" dirty="0">
              <a:solidFill>
                <a:schemeClr val="bg1">
                  <a:lumMod val="60000"/>
                  <a:lumOff val="40000"/>
                </a:schemeClr>
              </a:solidFill>
            </a:endParaRPr>
          </a:p>
          <a:p>
            <a:r>
              <a:rPr lang="en-US" dirty="0">
                <a:solidFill>
                  <a:schemeClr val="bg1">
                    <a:lumMod val="60000"/>
                    <a:lumOff val="40000"/>
                  </a:schemeClr>
                </a:solidFill>
              </a:rPr>
              <a:t>You should study harder. </a:t>
            </a:r>
          </a:p>
          <a:p>
            <a:endParaRPr lang="en-US" sz="700" dirty="0">
              <a:solidFill>
                <a:schemeClr val="bg1">
                  <a:lumMod val="60000"/>
                  <a:lumOff val="4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44"/>
                                        </p:tgtEl>
                                        <p:attrNameLst>
                                          <p:attrName>style.visibility</p:attrName>
                                        </p:attrNameLst>
                                      </p:cBhvr>
                                      <p:to>
                                        <p:strVal val="visible"/>
                                      </p:to>
                                    </p:set>
                                    <p:anim calcmode="lin" valueType="num">
                                      <p:cBhvr additive="base">
                                        <p:cTn id="13" dur="500" fill="hold"/>
                                        <p:tgtEl>
                                          <p:spTgt spid="544"/>
                                        </p:tgtEl>
                                        <p:attrNameLst>
                                          <p:attrName>ppt_x</p:attrName>
                                        </p:attrNameLst>
                                      </p:cBhvr>
                                      <p:tavLst>
                                        <p:tav tm="0">
                                          <p:val>
                                            <p:strVal val="#ppt_x"/>
                                          </p:val>
                                        </p:tav>
                                        <p:tav tm="100000">
                                          <p:val>
                                            <p:strVal val="#ppt_x"/>
                                          </p:val>
                                        </p:tav>
                                      </p:tavLst>
                                    </p:anim>
                                    <p:anim calcmode="lin" valueType="num">
                                      <p:cBhvr additive="base">
                                        <p:cTn id="14" dur="500" fill="hold"/>
                                        <p:tgtEl>
                                          <p:spTgt spid="54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45"/>
                                        </p:tgtEl>
                                        <p:attrNameLst>
                                          <p:attrName>style.visibility</p:attrName>
                                        </p:attrNameLst>
                                      </p:cBhvr>
                                      <p:to>
                                        <p:strVal val="visible"/>
                                      </p:to>
                                    </p:set>
                                    <p:anim calcmode="lin" valueType="num">
                                      <p:cBhvr additive="base">
                                        <p:cTn id="19" dur="500" fill="hold"/>
                                        <p:tgtEl>
                                          <p:spTgt spid="545"/>
                                        </p:tgtEl>
                                        <p:attrNameLst>
                                          <p:attrName>ppt_x</p:attrName>
                                        </p:attrNameLst>
                                      </p:cBhvr>
                                      <p:tavLst>
                                        <p:tav tm="0">
                                          <p:val>
                                            <p:strVal val="#ppt_x"/>
                                          </p:val>
                                        </p:tav>
                                        <p:tav tm="100000">
                                          <p:val>
                                            <p:strVal val="#ppt_x"/>
                                          </p:val>
                                        </p:tav>
                                      </p:tavLst>
                                    </p:anim>
                                    <p:anim calcmode="lin" valueType="num">
                                      <p:cBhvr additive="base">
                                        <p:cTn id="20" dur="500" fill="hold"/>
                                        <p:tgtEl>
                                          <p:spTgt spid="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544" grpId="0" animBg="1"/>
      <p:bldP spid="54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83"/>
        <p:cNvGrpSpPr/>
        <p:nvPr/>
      </p:nvGrpSpPr>
      <p:grpSpPr>
        <a:xfrm>
          <a:off x="0" y="0"/>
          <a:ext cx="0" cy="0"/>
          <a:chOff x="0" y="0"/>
          <a:chExt cx="0" cy="0"/>
        </a:xfrm>
      </p:grpSpPr>
      <p:sp>
        <p:nvSpPr>
          <p:cNvPr id="884" name="Google Shape;884;p59"/>
          <p:cNvSpPr/>
          <p:nvPr/>
        </p:nvSpPr>
        <p:spPr>
          <a:xfrm rot="429417">
            <a:off x="2354106" y="1002999"/>
            <a:ext cx="659648" cy="715178"/>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 name="Google Shape;885;p59"/>
          <p:cNvSpPr txBox="1">
            <a:spLocks noGrp="1"/>
          </p:cNvSpPr>
          <p:nvPr>
            <p:ph type="title"/>
          </p:nvPr>
        </p:nvSpPr>
        <p:spPr>
          <a:xfrm>
            <a:off x="-59782" y="1586119"/>
            <a:ext cx="5448900" cy="17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Open</a:t>
            </a:r>
            <a:endParaRPr dirty="0"/>
          </a:p>
        </p:txBody>
      </p:sp>
      <p:sp>
        <p:nvSpPr>
          <p:cNvPr id="886" name="Google Shape;886;p59"/>
          <p:cNvSpPr txBox="1">
            <a:spLocks noGrp="1"/>
          </p:cNvSpPr>
          <p:nvPr>
            <p:ph type="subTitle" idx="1"/>
          </p:nvPr>
        </p:nvSpPr>
        <p:spPr>
          <a:xfrm>
            <a:off x="1297532" y="3381722"/>
            <a:ext cx="2817269"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S</a:t>
            </a:r>
            <a:r>
              <a:rPr lang="en" dirty="0"/>
              <a:t>tuden’s book , p.(22)</a:t>
            </a:r>
            <a:endParaRPr dirty="0"/>
          </a:p>
        </p:txBody>
      </p:sp>
      <p:pic>
        <p:nvPicPr>
          <p:cNvPr id="2" name="صورة 1">
            <a:extLst>
              <a:ext uri="{FF2B5EF4-FFF2-40B4-BE49-F238E27FC236}">
                <a16:creationId xmlns:a16="http://schemas.microsoft.com/office/drawing/2014/main" id="{63A96E03-11CD-2CED-1931-29DA9AF163F7}"/>
              </a:ext>
            </a:extLst>
          </p:cNvPr>
          <p:cNvPicPr>
            <a:picLocks noChangeAspect="1"/>
          </p:cNvPicPr>
          <p:nvPr/>
        </p:nvPicPr>
        <p:blipFill rotWithShape="1">
          <a:blip r:embed="rId3"/>
          <a:srcRect l="34744" t="22344" r="35941" b="12539"/>
          <a:stretch/>
        </p:blipFill>
        <p:spPr>
          <a:xfrm>
            <a:off x="4485405" y="643487"/>
            <a:ext cx="3116419" cy="3853886"/>
          </a:xfrm>
          <a:prstGeom prst="rect">
            <a:avLst/>
          </a:prstGeom>
          <a:ln w="190500" cap="sq">
            <a:solidFill>
              <a:schemeClr val="bg2">
                <a:lumMod val="75000"/>
              </a:schemeClr>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15"/>
        <p:cNvGrpSpPr/>
        <p:nvPr/>
      </p:nvGrpSpPr>
      <p:grpSpPr>
        <a:xfrm>
          <a:off x="0" y="0"/>
          <a:ext cx="0" cy="0"/>
          <a:chOff x="0" y="0"/>
          <a:chExt cx="0" cy="0"/>
        </a:xfrm>
      </p:grpSpPr>
      <p:pic>
        <p:nvPicPr>
          <p:cNvPr id="7" name="صورة 6">
            <a:extLst>
              <a:ext uri="{FF2B5EF4-FFF2-40B4-BE49-F238E27FC236}">
                <a16:creationId xmlns:a16="http://schemas.microsoft.com/office/drawing/2014/main" id="{9672B541-9A30-BF9B-9E1F-E0EBDECC4011}"/>
              </a:ext>
            </a:extLst>
          </p:cNvPr>
          <p:cNvPicPr>
            <a:picLocks noChangeAspect="1"/>
          </p:cNvPicPr>
          <p:nvPr/>
        </p:nvPicPr>
        <p:blipFill rotWithShape="1">
          <a:blip r:embed="rId3"/>
          <a:srcRect l="5547" t="30278" r="5234" b="7917"/>
          <a:stretch/>
        </p:blipFill>
        <p:spPr>
          <a:xfrm>
            <a:off x="1371594" y="609595"/>
            <a:ext cx="6129349" cy="2388406"/>
          </a:xfrm>
          <a:prstGeom prst="rect">
            <a:avLst/>
          </a:prstGeom>
          <a:solidFill>
            <a:srgbClr val="FFFFFF">
              <a:shade val="85000"/>
            </a:srgbClr>
          </a:solidFill>
          <a:ln w="88900" cap="sq">
            <a:solidFill>
              <a:schemeClr val="bg2">
                <a:lumMod val="75000"/>
              </a:schemeClr>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8" name="مستطيل: زوايا مستديرة 26">
            <a:extLst>
              <a:ext uri="{FF2B5EF4-FFF2-40B4-BE49-F238E27FC236}">
                <a16:creationId xmlns:a16="http://schemas.microsoft.com/office/drawing/2014/main" id="{472E849B-1D7C-D975-D421-31AF7FCBE371}"/>
              </a:ext>
            </a:extLst>
          </p:cNvPr>
          <p:cNvSpPr/>
          <p:nvPr/>
        </p:nvSpPr>
        <p:spPr>
          <a:xfrm>
            <a:off x="1746201" y="1423721"/>
            <a:ext cx="2025699" cy="126473"/>
          </a:xfrm>
          <a:prstGeom prst="roundRect">
            <a:avLst/>
          </a:prstGeom>
          <a:solidFill>
            <a:schemeClr val="tx1">
              <a:lumMod val="60000"/>
              <a:lumOff val="40000"/>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
        <p:nvSpPr>
          <p:cNvPr id="9" name="مستطيل: زوايا مستديرة 26">
            <a:extLst>
              <a:ext uri="{FF2B5EF4-FFF2-40B4-BE49-F238E27FC236}">
                <a16:creationId xmlns:a16="http://schemas.microsoft.com/office/drawing/2014/main" id="{C020E023-EF3C-50AB-683F-FB7E41A34346}"/>
              </a:ext>
            </a:extLst>
          </p:cNvPr>
          <p:cNvSpPr/>
          <p:nvPr/>
        </p:nvSpPr>
        <p:spPr>
          <a:xfrm>
            <a:off x="1777155" y="1568979"/>
            <a:ext cx="1658988" cy="166953"/>
          </a:xfrm>
          <a:prstGeom prst="roundRect">
            <a:avLst/>
          </a:prstGeom>
          <a:solidFill>
            <a:srgbClr val="FFFF00">
              <a:alpha val="2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defRPr/>
            </a:pPr>
            <a:endParaRPr lang="ar-SA" dirty="0"/>
          </a:p>
        </p:txBody>
      </p:sp>
      <p:sp>
        <p:nvSpPr>
          <p:cNvPr id="11" name="مربع نص 10">
            <a:extLst>
              <a:ext uri="{FF2B5EF4-FFF2-40B4-BE49-F238E27FC236}">
                <a16:creationId xmlns:a16="http://schemas.microsoft.com/office/drawing/2014/main" id="{5F4EFDC1-E4EF-3B83-01DA-A1A6E74DD118}"/>
              </a:ext>
            </a:extLst>
          </p:cNvPr>
          <p:cNvSpPr txBox="1"/>
          <p:nvPr/>
        </p:nvSpPr>
        <p:spPr>
          <a:xfrm>
            <a:off x="3057524" y="3232994"/>
            <a:ext cx="4121945" cy="1600438"/>
          </a:xfrm>
          <a:prstGeom prst="rect">
            <a:avLst/>
          </a:prstGeom>
          <a:solidFill>
            <a:srgbClr val="002060"/>
          </a:solidFill>
        </p:spPr>
        <p:style>
          <a:lnRef idx="3">
            <a:schemeClr val="lt1"/>
          </a:lnRef>
          <a:fillRef idx="1">
            <a:schemeClr val="dk1"/>
          </a:fillRef>
          <a:effectRef idx="1">
            <a:schemeClr val="dk1"/>
          </a:effectRef>
          <a:fontRef idx="minor">
            <a:schemeClr val="lt1"/>
          </a:fontRef>
        </p:style>
        <p:txBody>
          <a:bodyPr wrap="square">
            <a:spAutoFit/>
          </a:bodyPr>
          <a:lstStyle/>
          <a:p>
            <a:r>
              <a:rPr lang="en-US" dirty="0">
                <a:latin typeface="Amasis MT Pro" panose="02040504050005020304" pitchFamily="18" charset="0"/>
              </a:rPr>
              <a:t>1- He </a:t>
            </a:r>
            <a:r>
              <a:rPr lang="en-US" b="1" dirty="0">
                <a:latin typeface="Amasis MT Pro" panose="02040504050005020304" pitchFamily="18" charset="0"/>
              </a:rPr>
              <a:t>ought to </a:t>
            </a:r>
            <a:r>
              <a:rPr lang="en-US" dirty="0">
                <a:latin typeface="Amasis MT Pro" panose="02040504050005020304" pitchFamily="18" charset="0"/>
              </a:rPr>
              <a:t>work less. </a:t>
            </a:r>
          </a:p>
          <a:p>
            <a:r>
              <a:rPr lang="en-US" dirty="0">
                <a:latin typeface="Amasis MT Pro" panose="02040504050005020304" pitchFamily="18" charset="0"/>
              </a:rPr>
              <a:t>2- He </a:t>
            </a:r>
            <a:r>
              <a:rPr lang="en-US" b="1" dirty="0">
                <a:latin typeface="Amasis MT Pro" panose="02040504050005020304" pitchFamily="18" charset="0"/>
              </a:rPr>
              <a:t>shouldn’t </a:t>
            </a:r>
            <a:r>
              <a:rPr lang="en-US" dirty="0">
                <a:latin typeface="Amasis MT Pro" panose="02040504050005020304" pitchFamily="18" charset="0"/>
              </a:rPr>
              <a:t>work on weekends. </a:t>
            </a:r>
          </a:p>
          <a:p>
            <a:r>
              <a:rPr lang="en-US" dirty="0">
                <a:latin typeface="Amasis MT Pro" panose="02040504050005020304" pitchFamily="18" charset="0"/>
              </a:rPr>
              <a:t>3- He </a:t>
            </a:r>
            <a:r>
              <a:rPr lang="en-US" b="1" dirty="0">
                <a:latin typeface="Amasis MT Pro" panose="02040504050005020304" pitchFamily="18" charset="0"/>
              </a:rPr>
              <a:t>ought not to </a:t>
            </a:r>
            <a:r>
              <a:rPr lang="en-US" dirty="0">
                <a:latin typeface="Amasis MT Pro" panose="02040504050005020304" pitchFamily="18" charset="0"/>
              </a:rPr>
              <a:t>drink a lot of coffee. </a:t>
            </a:r>
          </a:p>
          <a:p>
            <a:r>
              <a:rPr lang="en-US" dirty="0">
                <a:latin typeface="Amasis MT Pro" panose="02040504050005020304" pitchFamily="18" charset="0"/>
              </a:rPr>
              <a:t>4- He </a:t>
            </a:r>
            <a:r>
              <a:rPr lang="en-US" b="1" dirty="0">
                <a:latin typeface="Amasis MT Pro" panose="02040504050005020304" pitchFamily="18" charset="0"/>
              </a:rPr>
              <a:t>should</a:t>
            </a:r>
            <a:r>
              <a:rPr lang="en-US" dirty="0">
                <a:latin typeface="Amasis MT Pro" panose="02040504050005020304" pitchFamily="18" charset="0"/>
              </a:rPr>
              <a:t> move closer to work. </a:t>
            </a:r>
          </a:p>
          <a:p>
            <a:r>
              <a:rPr lang="en-US" dirty="0">
                <a:latin typeface="Amasis MT Pro" panose="02040504050005020304" pitchFamily="18" charset="0"/>
              </a:rPr>
              <a:t>5- He’</a:t>
            </a:r>
            <a:r>
              <a:rPr lang="en-US" b="1" dirty="0">
                <a:latin typeface="Amasis MT Pro" panose="02040504050005020304" pitchFamily="18" charset="0"/>
              </a:rPr>
              <a:t>d better </a:t>
            </a:r>
            <a:r>
              <a:rPr lang="en-US" dirty="0">
                <a:latin typeface="Amasis MT Pro" panose="02040504050005020304" pitchFamily="18" charset="0"/>
              </a:rPr>
              <a:t>start to exercise. </a:t>
            </a:r>
          </a:p>
          <a:p>
            <a:r>
              <a:rPr lang="en-US" dirty="0">
                <a:latin typeface="Amasis MT Pro" panose="02040504050005020304" pitchFamily="18" charset="0"/>
              </a:rPr>
              <a:t>6- He </a:t>
            </a:r>
            <a:r>
              <a:rPr lang="en-US" b="1" dirty="0">
                <a:latin typeface="Amasis MT Pro" panose="02040504050005020304" pitchFamily="18" charset="0"/>
              </a:rPr>
              <a:t>should</a:t>
            </a:r>
            <a:r>
              <a:rPr lang="en-US" dirty="0">
                <a:latin typeface="Amasis MT Pro" panose="02040504050005020304" pitchFamily="18" charset="0"/>
              </a:rPr>
              <a:t> go out with friends more. </a:t>
            </a:r>
          </a:p>
          <a:p>
            <a:r>
              <a:rPr lang="en-US" dirty="0">
                <a:latin typeface="Amasis MT Pro" panose="02040504050005020304" pitchFamily="18" charset="0"/>
              </a:rPr>
              <a:t>7- He’</a:t>
            </a:r>
            <a:r>
              <a:rPr lang="en-US" b="1" dirty="0">
                <a:latin typeface="Amasis MT Pro" panose="02040504050005020304" pitchFamily="18" charset="0"/>
              </a:rPr>
              <a:t>d better </a:t>
            </a:r>
            <a:r>
              <a:rPr lang="en-US" dirty="0">
                <a:latin typeface="Amasis MT Pro" panose="02040504050005020304" pitchFamily="18" charset="0"/>
              </a:rPr>
              <a:t>take a vacation</a:t>
            </a:r>
            <a:endParaRPr lang="ar-SA" dirty="0">
              <a:latin typeface="Amasis MT Pro" panose="02040504050005020304" pitchFamily="18" charset="0"/>
            </a:endParaRPr>
          </a:p>
        </p:txBody>
      </p:sp>
      <p:pic>
        <p:nvPicPr>
          <p:cNvPr id="12" name="Picture 4" descr="Lamp Idea Or Light Bulb Doodle Sketch Vector Icon Royalty Free Cliparts,  Vectors, And Stock Illustration. Image 100548135.">
            <a:extLst>
              <a:ext uri="{FF2B5EF4-FFF2-40B4-BE49-F238E27FC236}">
                <a16:creationId xmlns:a16="http://schemas.microsoft.com/office/drawing/2014/main" id="{3E7E9AE0-D9DD-B0FF-5F01-1E0A2AA33D42}"/>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7231" b="97231" l="3464" r="93149">
                        <a14:foregroundMark x1="62818" y1="34615" x2="62818" y2="34615"/>
                        <a14:foregroundMark x1="47421" y1="31077" x2="47421" y2="31077"/>
                        <a14:foregroundMark x1="25558" y1="76846" x2="25558" y2="76846"/>
                        <a14:foregroundMark x1="18476" y1="66308" x2="18476" y2="66308"/>
                        <a14:foregroundMark x1="15012" y1="53154" x2="15012" y2="53154"/>
                        <a14:foregroundMark x1="19246" y1="40923" x2="19246" y2="40923"/>
                        <a14:foregroundMark x1="26867" y1="30923" x2="26867" y2="30923"/>
                        <a14:foregroundMark x1="36490" y1="22231" x2="36490" y2="22231"/>
                        <a14:foregroundMark x1="49654" y1="20000" x2="49654" y2="20000"/>
                        <a14:foregroundMark x1="62433" y1="21692" x2="62433" y2="21692"/>
                        <a14:foregroundMark x1="63895" y1="36846" x2="63895" y2="36846"/>
                        <a14:foregroundMark x1="70747" y1="31462" x2="70747" y2="31462"/>
                        <a14:foregroundMark x1="79985" y1="40154" x2="79985" y2="40154"/>
                        <a14:foregroundMark x1="82987" y1="53154" x2="82987" y2="53154"/>
                        <a14:foregroundMark x1="82987" y1="66846" x2="82987" y2="66846"/>
                        <a14:foregroundMark x1="71901" y1="75538" x2="71901" y2="75538"/>
                      </a14:backgroundRemoval>
                    </a14:imgEffect>
                  </a14:imgLayer>
                </a14:imgProps>
              </a:ext>
              <a:ext uri="{28A0092B-C50C-407E-A947-70E740481C1C}">
                <a14:useLocalDpi xmlns:a14="http://schemas.microsoft.com/office/drawing/2010/main" val="0"/>
              </a:ext>
            </a:extLst>
          </a:blip>
          <a:srcRect/>
          <a:stretch>
            <a:fillRect/>
          </a:stretch>
        </p:blipFill>
        <p:spPr bwMode="auto">
          <a:xfrm>
            <a:off x="2160979" y="3455046"/>
            <a:ext cx="871586" cy="86061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barn(inVertical)">
                                      <p:cBhvr>
                                        <p:cTn id="17" dur="500"/>
                                        <p:tgtEl>
                                          <p:spTgt spid="1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1">
                                            <p:txEl>
                                              <p:pRg st="1" end="1"/>
                                            </p:txEl>
                                          </p:spTgt>
                                        </p:tgtEl>
                                        <p:attrNameLst>
                                          <p:attrName>style.visibility</p:attrName>
                                        </p:attrNameLst>
                                      </p:cBhvr>
                                      <p:to>
                                        <p:strVal val="visible"/>
                                      </p:to>
                                    </p:set>
                                    <p:animEffect transition="in" filter="barn(inVertical)">
                                      <p:cBhvr>
                                        <p:cTn id="22" dur="500"/>
                                        <p:tgtEl>
                                          <p:spTgt spid="11">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1">
                                            <p:txEl>
                                              <p:pRg st="2" end="2"/>
                                            </p:txEl>
                                          </p:spTgt>
                                        </p:tgtEl>
                                        <p:attrNameLst>
                                          <p:attrName>style.visibility</p:attrName>
                                        </p:attrNameLst>
                                      </p:cBhvr>
                                      <p:to>
                                        <p:strVal val="visible"/>
                                      </p:to>
                                    </p:set>
                                    <p:animEffect transition="in" filter="barn(inVertical)">
                                      <p:cBhvr>
                                        <p:cTn id="27" dur="500"/>
                                        <p:tgtEl>
                                          <p:spTgt spid="11">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1">
                                            <p:txEl>
                                              <p:pRg st="3" end="3"/>
                                            </p:txEl>
                                          </p:spTgt>
                                        </p:tgtEl>
                                        <p:attrNameLst>
                                          <p:attrName>style.visibility</p:attrName>
                                        </p:attrNameLst>
                                      </p:cBhvr>
                                      <p:to>
                                        <p:strVal val="visible"/>
                                      </p:to>
                                    </p:set>
                                    <p:animEffect transition="in" filter="barn(inVertical)">
                                      <p:cBhvr>
                                        <p:cTn id="32" dur="500"/>
                                        <p:tgtEl>
                                          <p:spTgt spid="11">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1">
                                            <p:txEl>
                                              <p:pRg st="4" end="4"/>
                                            </p:txEl>
                                          </p:spTgt>
                                        </p:tgtEl>
                                        <p:attrNameLst>
                                          <p:attrName>style.visibility</p:attrName>
                                        </p:attrNameLst>
                                      </p:cBhvr>
                                      <p:to>
                                        <p:strVal val="visible"/>
                                      </p:to>
                                    </p:set>
                                    <p:animEffect transition="in" filter="barn(inVertical)">
                                      <p:cBhvr>
                                        <p:cTn id="37" dur="500"/>
                                        <p:tgtEl>
                                          <p:spTgt spid="11">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1">
                                            <p:txEl>
                                              <p:pRg st="5" end="5"/>
                                            </p:txEl>
                                          </p:spTgt>
                                        </p:tgtEl>
                                        <p:attrNameLst>
                                          <p:attrName>style.visibility</p:attrName>
                                        </p:attrNameLst>
                                      </p:cBhvr>
                                      <p:to>
                                        <p:strVal val="visible"/>
                                      </p:to>
                                    </p:set>
                                    <p:animEffect transition="in" filter="barn(inVertical)">
                                      <p:cBhvr>
                                        <p:cTn id="42" dur="500"/>
                                        <p:tgtEl>
                                          <p:spTgt spid="11">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11">
                                            <p:txEl>
                                              <p:pRg st="6" end="6"/>
                                            </p:txEl>
                                          </p:spTgt>
                                        </p:tgtEl>
                                        <p:attrNameLst>
                                          <p:attrName>style.visibility</p:attrName>
                                        </p:attrNameLst>
                                      </p:cBhvr>
                                      <p:to>
                                        <p:strVal val="visible"/>
                                      </p:to>
                                    </p:set>
                                    <p:animEffect transition="in" filter="barn(inVertical)">
                                      <p:cBhvr>
                                        <p:cTn id="47"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 name="صورة 3">
            <a:extLst>
              <a:ext uri="{FF2B5EF4-FFF2-40B4-BE49-F238E27FC236}">
                <a16:creationId xmlns:a16="http://schemas.microsoft.com/office/drawing/2014/main" id="{33EA110C-3148-7EB6-7DD5-C67163681C6E}"/>
              </a:ext>
            </a:extLst>
          </p:cNvPr>
          <p:cNvPicPr>
            <a:picLocks noChangeAspect="1"/>
          </p:cNvPicPr>
          <p:nvPr/>
        </p:nvPicPr>
        <p:blipFill rotWithShape="1">
          <a:blip r:embed="rId5"/>
          <a:srcRect l="6460" t="28004" r="9026" b="19765"/>
          <a:stretch/>
        </p:blipFill>
        <p:spPr>
          <a:xfrm>
            <a:off x="269061" y="1136121"/>
            <a:ext cx="8500683" cy="2955212"/>
          </a:xfrm>
          <a:prstGeom prst="rect">
            <a:avLst/>
          </a:prstGeom>
          <a:solidFill>
            <a:srgbClr val="FFFFFF">
              <a:shade val="85000"/>
            </a:srgbClr>
          </a:solidFill>
          <a:ln w="88900" cap="sq">
            <a:solidFill>
              <a:schemeClr val="bg2">
                <a:lumMod val="75000"/>
              </a:schemeClr>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5" name="in context">
            <a:hlinkClick r:id="" action="ppaction://media"/>
            <a:extLst>
              <a:ext uri="{FF2B5EF4-FFF2-40B4-BE49-F238E27FC236}">
                <a16:creationId xmlns:a16="http://schemas.microsoft.com/office/drawing/2014/main" id="{9AF6BD0F-250E-BD2B-76C0-7DC987009909}"/>
              </a:ext>
            </a:extLst>
          </p:cNvPr>
          <p:cNvPicPr>
            <a:picLocks noChangeAspect="1"/>
          </p:cNvPicPr>
          <p:nvPr>
            <a:audioFile r:link="rId1"/>
            <p:extLst>
              <p:ext uri="{DAA4B4D4-6D71-4841-9C94-3DE7FCFB9230}">
                <p14:media xmlns:p14="http://schemas.microsoft.com/office/powerpoint/2010/main" r:embed="rId2">
                  <p14:trim st="11931" end="162014.0625"/>
                </p14:media>
              </p:ext>
            </p:extLst>
          </p:nvPr>
        </p:nvPicPr>
        <p:blipFill>
          <a:blip r:embed="rId6"/>
          <a:stretch>
            <a:fillRect/>
          </a:stretch>
        </p:blipFill>
        <p:spPr>
          <a:xfrm>
            <a:off x="459151" y="2588094"/>
            <a:ext cx="287081" cy="318906"/>
          </a:xfrm>
          <a:prstGeom prst="rect">
            <a:avLst/>
          </a:prstGeom>
          <a:effectLst>
            <a:glow rad="101600">
              <a:schemeClr val="bg2">
                <a:alpha val="60000"/>
              </a:schemeClr>
            </a:glow>
          </a:effectLst>
        </p:spPr>
      </p:pic>
      <p:pic>
        <p:nvPicPr>
          <p:cNvPr id="6" name="in context">
            <a:hlinkClick r:id="" action="ppaction://media"/>
            <a:extLst>
              <a:ext uri="{FF2B5EF4-FFF2-40B4-BE49-F238E27FC236}">
                <a16:creationId xmlns:a16="http://schemas.microsoft.com/office/drawing/2014/main" id="{9627E8C5-BFAD-7D05-31A9-4112404CB904}"/>
              </a:ext>
            </a:extLst>
          </p:cNvPr>
          <p:cNvPicPr>
            <a:picLocks noChangeAspect="1"/>
          </p:cNvPicPr>
          <p:nvPr>
            <a:audioFile r:link="rId1"/>
            <p:extLst>
              <p:ext uri="{DAA4B4D4-6D71-4841-9C94-3DE7FCFB9230}">
                <p14:media xmlns:p14="http://schemas.microsoft.com/office/powerpoint/2010/main" r:embed="rId2">
                  <p14:trim st="65694" end="90993.0625"/>
                </p14:media>
              </p:ext>
            </p:extLst>
          </p:nvPr>
        </p:nvPicPr>
        <p:blipFill>
          <a:blip r:embed="rId6"/>
          <a:stretch>
            <a:fillRect/>
          </a:stretch>
        </p:blipFill>
        <p:spPr>
          <a:xfrm>
            <a:off x="436706" y="3024666"/>
            <a:ext cx="315789" cy="350797"/>
          </a:xfrm>
          <a:prstGeom prst="rect">
            <a:avLst/>
          </a:prstGeom>
          <a:effectLst>
            <a:glow rad="101600">
              <a:schemeClr val="bg1">
                <a:alpha val="60000"/>
              </a:schemeClr>
            </a:glow>
          </a:effectLst>
        </p:spPr>
      </p:pic>
      <p:pic>
        <p:nvPicPr>
          <p:cNvPr id="7" name="in context">
            <a:hlinkClick r:id="" action="ppaction://media"/>
            <a:extLst>
              <a:ext uri="{FF2B5EF4-FFF2-40B4-BE49-F238E27FC236}">
                <a16:creationId xmlns:a16="http://schemas.microsoft.com/office/drawing/2014/main" id="{68C4D9D6-790B-ED0A-2494-F905C13D394E}"/>
              </a:ext>
            </a:extLst>
          </p:cNvPr>
          <p:cNvPicPr>
            <a:picLocks noChangeAspect="1"/>
          </p:cNvPicPr>
          <p:nvPr>
            <a:audioFile r:link="rId1"/>
            <p:extLst>
              <p:ext uri="{DAA4B4D4-6D71-4841-9C94-3DE7FCFB9230}">
                <p14:media xmlns:p14="http://schemas.microsoft.com/office/powerpoint/2010/main" r:embed="rId2">
                  <p14:trim st="136715" end="0.0625"/>
                </p14:media>
              </p:ext>
            </p:extLst>
          </p:nvPr>
        </p:nvPicPr>
        <p:blipFill>
          <a:blip r:embed="rId6"/>
          <a:stretch>
            <a:fillRect/>
          </a:stretch>
        </p:blipFill>
        <p:spPr>
          <a:xfrm>
            <a:off x="418691" y="3517006"/>
            <a:ext cx="287081" cy="318906"/>
          </a:xfrm>
          <a:prstGeom prst="rect">
            <a:avLst/>
          </a:prstGeom>
          <a:effectLst>
            <a:glow rad="101600">
              <a:schemeClr val="tx1">
                <a:alpha val="60000"/>
              </a:schemeClr>
            </a:glow>
          </a:effectLst>
        </p:spPr>
      </p:pic>
      <p:sp>
        <p:nvSpPr>
          <p:cNvPr id="8" name="TextBox 8">
            <a:extLst>
              <a:ext uri="{FF2B5EF4-FFF2-40B4-BE49-F238E27FC236}">
                <a16:creationId xmlns:a16="http://schemas.microsoft.com/office/drawing/2014/main" id="{889C51F5-701F-5AB9-BB72-548344D2AF9F}"/>
              </a:ext>
            </a:extLst>
          </p:cNvPr>
          <p:cNvSpPr txBox="1"/>
          <p:nvPr/>
        </p:nvSpPr>
        <p:spPr>
          <a:xfrm>
            <a:off x="2125267" y="2603688"/>
            <a:ext cx="2728210" cy="307777"/>
          </a:xfrm>
          <a:prstGeom prst="rect">
            <a:avLst/>
          </a:prstGeom>
          <a:noFill/>
        </p:spPr>
        <p:txBody>
          <a:bodyPr wrap="square" rtlCol="0">
            <a:spAutoFit/>
          </a:bodyPr>
          <a:lstStyle/>
          <a:p>
            <a:pPr algn="l" rtl="0"/>
            <a:r>
              <a:rPr lang="en-US" dirty="0">
                <a:solidFill>
                  <a:schemeClr val="bg2"/>
                </a:solidFill>
                <a:latin typeface="Amasis MT Pro" panose="02040504050005020304" pitchFamily="18" charset="0"/>
              </a:rPr>
              <a:t>Gaining weight </a:t>
            </a:r>
          </a:p>
        </p:txBody>
      </p:sp>
      <p:sp>
        <p:nvSpPr>
          <p:cNvPr id="10" name="مربع نص 9">
            <a:extLst>
              <a:ext uri="{FF2B5EF4-FFF2-40B4-BE49-F238E27FC236}">
                <a16:creationId xmlns:a16="http://schemas.microsoft.com/office/drawing/2014/main" id="{E4F31F6A-5D67-B06F-B8F7-F23D083D030D}"/>
              </a:ext>
            </a:extLst>
          </p:cNvPr>
          <p:cNvSpPr txBox="1"/>
          <p:nvPr/>
        </p:nvSpPr>
        <p:spPr>
          <a:xfrm>
            <a:off x="4228089" y="2562510"/>
            <a:ext cx="4195720" cy="461665"/>
          </a:xfrm>
          <a:prstGeom prst="rect">
            <a:avLst/>
          </a:prstGeom>
          <a:noFill/>
        </p:spPr>
        <p:txBody>
          <a:bodyPr wrap="square">
            <a:spAutoFit/>
          </a:bodyPr>
          <a:lstStyle/>
          <a:p>
            <a:pPr algn="l" rtl="0"/>
            <a:r>
              <a:rPr lang="en-US" sz="1200" dirty="0">
                <a:solidFill>
                  <a:schemeClr val="bg2"/>
                </a:solidFill>
                <a:latin typeface="Amasis MT Pro" panose="02040504050005020304" pitchFamily="18" charset="0"/>
              </a:rPr>
              <a:t>He should change his diet and take up sport or do some other</a:t>
            </a:r>
          </a:p>
          <a:p>
            <a:pPr algn="l" rtl="0"/>
            <a:r>
              <a:rPr lang="en-US" sz="1200" dirty="0">
                <a:solidFill>
                  <a:schemeClr val="bg2"/>
                </a:solidFill>
                <a:latin typeface="Amasis MT Pro" panose="02040504050005020304" pitchFamily="18" charset="0"/>
              </a:rPr>
              <a:t> physical activity.</a:t>
            </a:r>
          </a:p>
        </p:txBody>
      </p:sp>
      <p:sp>
        <p:nvSpPr>
          <p:cNvPr id="12" name="مربع نص 11">
            <a:extLst>
              <a:ext uri="{FF2B5EF4-FFF2-40B4-BE49-F238E27FC236}">
                <a16:creationId xmlns:a16="http://schemas.microsoft.com/office/drawing/2014/main" id="{6B77D6D1-036D-38F7-8F49-09AAFD9B4C29}"/>
              </a:ext>
            </a:extLst>
          </p:cNvPr>
          <p:cNvSpPr txBox="1"/>
          <p:nvPr/>
        </p:nvSpPr>
        <p:spPr>
          <a:xfrm>
            <a:off x="2269817" y="3066742"/>
            <a:ext cx="1832846" cy="307777"/>
          </a:xfrm>
          <a:prstGeom prst="rect">
            <a:avLst/>
          </a:prstGeom>
          <a:noFill/>
        </p:spPr>
        <p:txBody>
          <a:bodyPr wrap="square">
            <a:spAutoFit/>
          </a:bodyPr>
          <a:lstStyle/>
          <a:p>
            <a:pPr algn="l" rtl="0"/>
            <a:r>
              <a:rPr lang="en-US" dirty="0">
                <a:solidFill>
                  <a:srgbClr val="EEB500"/>
                </a:solidFill>
                <a:latin typeface="Amasis MT Pro" panose="02040504050005020304" pitchFamily="18" charset="0"/>
              </a:rPr>
              <a:t>Skin problem</a:t>
            </a:r>
          </a:p>
        </p:txBody>
      </p:sp>
      <p:sp>
        <p:nvSpPr>
          <p:cNvPr id="14" name="مربع نص 13">
            <a:extLst>
              <a:ext uri="{FF2B5EF4-FFF2-40B4-BE49-F238E27FC236}">
                <a16:creationId xmlns:a16="http://schemas.microsoft.com/office/drawing/2014/main" id="{A484AD0D-9C9E-A1FE-298B-BCC8DF62451E}"/>
              </a:ext>
            </a:extLst>
          </p:cNvPr>
          <p:cNvSpPr txBox="1"/>
          <p:nvPr/>
        </p:nvSpPr>
        <p:spPr>
          <a:xfrm>
            <a:off x="4309009" y="3058650"/>
            <a:ext cx="3273228" cy="307777"/>
          </a:xfrm>
          <a:prstGeom prst="rect">
            <a:avLst/>
          </a:prstGeom>
          <a:noFill/>
        </p:spPr>
        <p:txBody>
          <a:bodyPr wrap="square">
            <a:spAutoFit/>
          </a:bodyPr>
          <a:lstStyle/>
          <a:p>
            <a:pPr algn="l" rtl="0"/>
            <a:r>
              <a:rPr lang="en-US" dirty="0">
                <a:solidFill>
                  <a:schemeClr val="bg1">
                    <a:lumMod val="75000"/>
                  </a:schemeClr>
                </a:solidFill>
                <a:latin typeface="Amasis MT Pro" panose="02040504050005020304" pitchFamily="18" charset="0"/>
              </a:rPr>
              <a:t>He should stop eating nuts.</a:t>
            </a:r>
          </a:p>
        </p:txBody>
      </p:sp>
      <p:sp>
        <p:nvSpPr>
          <p:cNvPr id="16" name="مربع نص 15">
            <a:extLst>
              <a:ext uri="{FF2B5EF4-FFF2-40B4-BE49-F238E27FC236}">
                <a16:creationId xmlns:a16="http://schemas.microsoft.com/office/drawing/2014/main" id="{09D13614-40EA-3165-E788-D76091FDD9BF}"/>
              </a:ext>
            </a:extLst>
          </p:cNvPr>
          <p:cNvSpPr txBox="1"/>
          <p:nvPr/>
        </p:nvSpPr>
        <p:spPr>
          <a:xfrm>
            <a:off x="1946135" y="3495759"/>
            <a:ext cx="2375012" cy="307777"/>
          </a:xfrm>
          <a:prstGeom prst="rect">
            <a:avLst/>
          </a:prstGeom>
          <a:noFill/>
        </p:spPr>
        <p:txBody>
          <a:bodyPr wrap="square">
            <a:spAutoFit/>
          </a:bodyPr>
          <a:lstStyle/>
          <a:p>
            <a:pPr algn="l" rtl="0"/>
            <a:r>
              <a:rPr lang="en-US" dirty="0">
                <a:solidFill>
                  <a:schemeClr val="tx1"/>
                </a:solidFill>
                <a:latin typeface="Amasis MT Pro" panose="02040504050005020304" pitchFamily="18" charset="0"/>
              </a:rPr>
              <a:t>Feeling weak when exercise </a:t>
            </a:r>
          </a:p>
        </p:txBody>
      </p:sp>
      <p:sp>
        <p:nvSpPr>
          <p:cNvPr id="18" name="مربع نص 17">
            <a:extLst>
              <a:ext uri="{FF2B5EF4-FFF2-40B4-BE49-F238E27FC236}">
                <a16:creationId xmlns:a16="http://schemas.microsoft.com/office/drawing/2014/main" id="{2BA5FA89-5029-B2A1-31A6-C41F6455B005}"/>
              </a:ext>
            </a:extLst>
          </p:cNvPr>
          <p:cNvSpPr txBox="1"/>
          <p:nvPr/>
        </p:nvSpPr>
        <p:spPr>
          <a:xfrm>
            <a:off x="4244273" y="3495620"/>
            <a:ext cx="3952959" cy="307777"/>
          </a:xfrm>
          <a:prstGeom prst="rect">
            <a:avLst/>
          </a:prstGeom>
          <a:noFill/>
        </p:spPr>
        <p:txBody>
          <a:bodyPr wrap="square">
            <a:spAutoFit/>
          </a:bodyPr>
          <a:lstStyle/>
          <a:p>
            <a:pPr algn="l" rtl="0"/>
            <a:r>
              <a:rPr lang="en-US" dirty="0">
                <a:solidFill>
                  <a:schemeClr val="tx1"/>
                </a:solidFill>
                <a:latin typeface="Amasis MT Pro" panose="02040504050005020304" pitchFamily="18" charset="0"/>
              </a:rPr>
              <a:t>He should start having salt in his food again.</a:t>
            </a:r>
          </a:p>
        </p:txBody>
      </p:sp>
      <p:sp>
        <p:nvSpPr>
          <p:cNvPr id="19" name="Rectangle: Rounded Corners 1">
            <a:extLst>
              <a:ext uri="{FF2B5EF4-FFF2-40B4-BE49-F238E27FC236}">
                <a16:creationId xmlns:a16="http://schemas.microsoft.com/office/drawing/2014/main" id="{04CD506D-B670-4280-23B6-C5EF743AF78B}"/>
              </a:ext>
            </a:extLst>
          </p:cNvPr>
          <p:cNvSpPr/>
          <p:nvPr/>
        </p:nvSpPr>
        <p:spPr>
          <a:xfrm>
            <a:off x="2439342" y="342900"/>
            <a:ext cx="5275908" cy="441013"/>
          </a:xfrm>
          <a:prstGeom prst="roundRect">
            <a:avLst/>
          </a:prstGeom>
          <a:solidFill>
            <a:schemeClr val="bg2"/>
          </a:solidFill>
          <a:ln/>
        </p:spPr>
        <p:style>
          <a:lnRef idx="3">
            <a:schemeClr val="lt1"/>
          </a:lnRef>
          <a:fillRef idx="1">
            <a:schemeClr val="accent4"/>
          </a:fillRef>
          <a:effectRef idx="1">
            <a:schemeClr val="accent4"/>
          </a:effectRef>
          <a:fontRef idx="minor">
            <a:schemeClr val="lt1"/>
          </a:fontRef>
        </p:style>
        <p:txBody>
          <a:bodyPr rtlCol="0" anchor="ctr"/>
          <a:lstStyle/>
          <a:p>
            <a:pPr rtl="0"/>
            <a:r>
              <a:rPr lang="en-US" sz="1600" dirty="0">
                <a:solidFill>
                  <a:schemeClr val="bg1"/>
                </a:solidFill>
                <a:latin typeface="Amasis MT Pro" panose="02040504050005020304" pitchFamily="18" charset="0"/>
              </a:rPr>
              <a:t>You are going to  hear a problem and the doctor’s advice   </a:t>
            </a:r>
          </a:p>
        </p:txBody>
      </p:sp>
      <p:pic>
        <p:nvPicPr>
          <p:cNvPr id="20" name="Picture 4" descr="Lamp Idea Or Light Bulb Doodle Sketch Vector Icon Royalty Free Cliparts,  Vectors, And Stock Illustration. Image 100548135.">
            <a:extLst>
              <a:ext uri="{FF2B5EF4-FFF2-40B4-BE49-F238E27FC236}">
                <a16:creationId xmlns:a16="http://schemas.microsoft.com/office/drawing/2014/main" id="{DD2DF289-D011-231C-8C97-058E593B8F0E}"/>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7231" b="97231" l="3464" r="93149">
                        <a14:foregroundMark x1="62818" y1="34615" x2="62818" y2="34615"/>
                        <a14:foregroundMark x1="47421" y1="31077" x2="47421" y2="31077"/>
                        <a14:foregroundMark x1="25558" y1="76846" x2="25558" y2="76846"/>
                        <a14:foregroundMark x1="18476" y1="66308" x2="18476" y2="66308"/>
                        <a14:foregroundMark x1="15012" y1="53154" x2="15012" y2="53154"/>
                        <a14:foregroundMark x1="19246" y1="40923" x2="19246" y2="40923"/>
                        <a14:foregroundMark x1="26867" y1="30923" x2="26867" y2="30923"/>
                        <a14:foregroundMark x1="36490" y1="22231" x2="36490" y2="22231"/>
                        <a14:foregroundMark x1="49654" y1="20000" x2="49654" y2="20000"/>
                        <a14:foregroundMark x1="62433" y1="21692" x2="62433" y2="21692"/>
                        <a14:foregroundMark x1="63895" y1="36846" x2="63895" y2="36846"/>
                        <a14:foregroundMark x1="70747" y1="31462" x2="70747" y2="31462"/>
                        <a14:foregroundMark x1="79985" y1="40154" x2="79985" y2="40154"/>
                        <a14:foregroundMark x1="82987" y1="53154" x2="82987" y2="53154"/>
                        <a14:foregroundMark x1="82987" y1="66846" x2="82987" y2="66846"/>
                        <a14:foregroundMark x1="71901" y1="75538" x2="71901" y2="75538"/>
                      </a14:backgroundRemoval>
                    </a14:imgEffect>
                  </a14:imgLayer>
                </a14:imgProps>
              </a:ext>
              <a:ext uri="{28A0092B-C50C-407E-A947-70E740481C1C}">
                <a14:useLocalDpi xmlns:a14="http://schemas.microsoft.com/office/drawing/2010/main" val="0"/>
              </a:ext>
            </a:extLst>
          </a:blip>
          <a:srcRect/>
          <a:stretch>
            <a:fillRect/>
          </a:stretch>
        </p:blipFill>
        <p:spPr bwMode="auto">
          <a:xfrm rot="19285686">
            <a:off x="1834221" y="19476"/>
            <a:ext cx="871586" cy="86061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barn(inVertical)">
                                      <p:cBhvr>
                                        <p:cTn id="12" dur="500"/>
                                        <p:tgtEl>
                                          <p:spTgt spid="10">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0">
                                            <p:txEl>
                                              <p:pRg st="1" end="1"/>
                                            </p:txEl>
                                          </p:spTgt>
                                        </p:tgtEl>
                                        <p:attrNameLst>
                                          <p:attrName>style.visibility</p:attrName>
                                        </p:attrNameLst>
                                      </p:cBhvr>
                                      <p:to>
                                        <p:strVal val="visible"/>
                                      </p:to>
                                    </p:set>
                                    <p:animEffect transition="in" filter="barn(inVertical)">
                                      <p:cBhvr>
                                        <p:cTn id="15" dur="500"/>
                                        <p:tgtEl>
                                          <p:spTgt spid="10">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12">
                                            <p:txEl>
                                              <p:pRg st="0" end="0"/>
                                            </p:txEl>
                                          </p:spTgt>
                                        </p:tgtEl>
                                        <p:attrNameLst>
                                          <p:attrName>style.visibility</p:attrName>
                                        </p:attrNameLst>
                                      </p:cBhvr>
                                      <p:to>
                                        <p:strVal val="visible"/>
                                      </p:to>
                                    </p:set>
                                    <p:animEffect transition="in" filter="randombar(horizontal)">
                                      <p:cBhvr>
                                        <p:cTn id="20" dur="500"/>
                                        <p:tgtEl>
                                          <p:spTgt spid="12">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nodeType="click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animEffect transition="in" filter="randombar(horizontal)">
                                      <p:cBhvr>
                                        <p:cTn id="25" dur="500"/>
                                        <p:tgtEl>
                                          <p:spTgt spid="14">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16">
                                            <p:txEl>
                                              <p:pRg st="0" end="0"/>
                                            </p:txEl>
                                          </p:spTgt>
                                        </p:tgtEl>
                                        <p:attrNameLst>
                                          <p:attrName>style.visibility</p:attrName>
                                        </p:attrNameLst>
                                      </p:cBhvr>
                                      <p:to>
                                        <p:strVal val="visible"/>
                                      </p:to>
                                    </p:set>
                                    <p:anim calcmode="lin" valueType="num">
                                      <p:cBhvr>
                                        <p:cTn id="30"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16">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 calcmode="lin" valueType="num">
                                      <p:cBhvr>
                                        <p:cTn id="3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40" fill="hold" display="0">
                  <p:stCondLst>
                    <p:cond delay="indefinite"/>
                  </p:stCondLst>
                  <p:endCondLst>
                    <p:cond evt="onStopAudio" delay="0">
                      <p:tgtEl>
                        <p:sldTgt/>
                      </p:tgtEl>
                    </p:cond>
                  </p:endCondLst>
                </p:cTn>
                <p:tgtEl>
                  <p:spTgt spid="5"/>
                </p:tgtEl>
              </p:cMediaNode>
            </p:audio>
            <p:audio>
              <p:cMediaNode vol="100000">
                <p:cTn id="41" fill="hold" display="0">
                  <p:stCondLst>
                    <p:cond delay="indefinite"/>
                  </p:stCondLst>
                  <p:endCondLst>
                    <p:cond evt="onStopAudio" delay="0">
                      <p:tgtEl>
                        <p:sldTgt/>
                      </p:tgtEl>
                    </p:cond>
                  </p:endCondLst>
                </p:cTn>
                <p:tgtEl>
                  <p:spTgt spid="6"/>
                </p:tgtEl>
              </p:cMediaNode>
            </p:audio>
            <p:audio>
              <p:cMediaNode vol="100000">
                <p:cTn id="42" fill="hold" display="0">
                  <p:stCondLst>
                    <p:cond delay="indefinite"/>
                  </p:stCondLst>
                  <p:endCondLst>
                    <p:cond evt="onStopAudio" delay="0">
                      <p:tgtEl>
                        <p:sldTgt/>
                      </p:tgtEl>
                    </p:cond>
                  </p:endCondLst>
                </p:cTn>
                <p:tgtEl>
                  <p:spTgt spid="7"/>
                </p:tgtEl>
              </p:cMediaNode>
            </p:audio>
          </p:childTnLst>
        </p:cTn>
      </p:par>
    </p:tnLst>
    <p:bldLst>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pic>
        <p:nvPicPr>
          <p:cNvPr id="12" name="صورة 11">
            <a:extLst>
              <a:ext uri="{FF2B5EF4-FFF2-40B4-BE49-F238E27FC236}">
                <a16:creationId xmlns:a16="http://schemas.microsoft.com/office/drawing/2014/main" id="{23B98DFA-C76C-1DC4-60B6-2A76258B2A0D}"/>
              </a:ext>
            </a:extLst>
          </p:cNvPr>
          <p:cNvPicPr>
            <a:picLocks noChangeAspect="1"/>
          </p:cNvPicPr>
          <p:nvPr/>
        </p:nvPicPr>
        <p:blipFill rotWithShape="1">
          <a:blip r:embed="rId5"/>
          <a:srcRect l="5753" t="38387" r="8407" b="14730"/>
          <a:stretch/>
        </p:blipFill>
        <p:spPr>
          <a:xfrm>
            <a:off x="687822" y="1124794"/>
            <a:ext cx="7849275" cy="2411427"/>
          </a:xfrm>
          <a:prstGeom prst="rect">
            <a:avLst/>
          </a:prstGeom>
          <a:solidFill>
            <a:srgbClr val="FFFFFF">
              <a:shade val="85000"/>
            </a:srgbClr>
          </a:solidFill>
          <a:ln w="88900" cap="sq">
            <a:solidFill>
              <a:schemeClr val="bg2"/>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917" name="Google Shape;917;p61"/>
          <p:cNvSpPr/>
          <p:nvPr/>
        </p:nvSpPr>
        <p:spPr>
          <a:xfrm>
            <a:off x="3625825" y="-1246912"/>
            <a:ext cx="2235017" cy="882479"/>
          </a:xfrm>
          <a:custGeom>
            <a:avLst/>
            <a:gdLst/>
            <a:ahLst/>
            <a:cxnLst/>
            <a:rect l="l" t="t" r="r" b="b"/>
            <a:pathLst>
              <a:path w="144521" h="57063" extrusionOk="0">
                <a:moveTo>
                  <a:pt x="128867" y="39545"/>
                </a:moveTo>
                <a:cubicBezTo>
                  <a:pt x="128505" y="39735"/>
                  <a:pt x="128125" y="39925"/>
                  <a:pt x="127744" y="40115"/>
                </a:cubicBezTo>
                <a:cubicBezTo>
                  <a:pt x="127782" y="40172"/>
                  <a:pt x="127859" y="40191"/>
                  <a:pt x="127878" y="40305"/>
                </a:cubicBezTo>
                <a:cubicBezTo>
                  <a:pt x="127516" y="40534"/>
                  <a:pt x="126946" y="40705"/>
                  <a:pt x="126622" y="40952"/>
                </a:cubicBezTo>
                <a:cubicBezTo>
                  <a:pt x="126736" y="40933"/>
                  <a:pt x="126850" y="40876"/>
                  <a:pt x="126850" y="40990"/>
                </a:cubicBezTo>
                <a:cubicBezTo>
                  <a:pt x="126793" y="41295"/>
                  <a:pt x="126166" y="41161"/>
                  <a:pt x="126033" y="41390"/>
                </a:cubicBezTo>
                <a:cubicBezTo>
                  <a:pt x="126185" y="41314"/>
                  <a:pt x="126280" y="41314"/>
                  <a:pt x="126337" y="41409"/>
                </a:cubicBezTo>
                <a:cubicBezTo>
                  <a:pt x="126109" y="41428"/>
                  <a:pt x="126147" y="41542"/>
                  <a:pt x="126128" y="41637"/>
                </a:cubicBezTo>
                <a:cubicBezTo>
                  <a:pt x="125975" y="41694"/>
                  <a:pt x="125804" y="41751"/>
                  <a:pt x="125652" y="41808"/>
                </a:cubicBezTo>
                <a:cubicBezTo>
                  <a:pt x="125405" y="42189"/>
                  <a:pt x="125101" y="42341"/>
                  <a:pt x="124530" y="42588"/>
                </a:cubicBezTo>
                <a:cubicBezTo>
                  <a:pt x="122704" y="43387"/>
                  <a:pt x="120136" y="44870"/>
                  <a:pt x="117777" y="45955"/>
                </a:cubicBezTo>
                <a:cubicBezTo>
                  <a:pt x="116674" y="46449"/>
                  <a:pt x="115609" y="46944"/>
                  <a:pt x="114525" y="47419"/>
                </a:cubicBezTo>
                <a:cubicBezTo>
                  <a:pt x="111120" y="48865"/>
                  <a:pt x="107963" y="49854"/>
                  <a:pt x="104805" y="51147"/>
                </a:cubicBezTo>
                <a:cubicBezTo>
                  <a:pt x="102180" y="51832"/>
                  <a:pt x="98662" y="53392"/>
                  <a:pt x="96322" y="53962"/>
                </a:cubicBezTo>
                <a:cubicBezTo>
                  <a:pt x="96874" y="53582"/>
                  <a:pt x="97844" y="53468"/>
                  <a:pt x="98129" y="53221"/>
                </a:cubicBezTo>
                <a:cubicBezTo>
                  <a:pt x="98395" y="53011"/>
                  <a:pt x="97882" y="53202"/>
                  <a:pt x="98205" y="53202"/>
                </a:cubicBezTo>
                <a:cubicBezTo>
                  <a:pt x="98643" y="53183"/>
                  <a:pt x="99346" y="52726"/>
                  <a:pt x="99651" y="52460"/>
                </a:cubicBezTo>
                <a:cubicBezTo>
                  <a:pt x="96969" y="53335"/>
                  <a:pt x="93126" y="54818"/>
                  <a:pt x="90311" y="55560"/>
                </a:cubicBezTo>
                <a:cubicBezTo>
                  <a:pt x="90064" y="55655"/>
                  <a:pt x="89817" y="55731"/>
                  <a:pt x="89589" y="55807"/>
                </a:cubicBezTo>
                <a:cubicBezTo>
                  <a:pt x="89208" y="55883"/>
                  <a:pt x="89817" y="55655"/>
                  <a:pt x="89969" y="55636"/>
                </a:cubicBezTo>
                <a:cubicBezTo>
                  <a:pt x="93545" y="54495"/>
                  <a:pt x="96855" y="53221"/>
                  <a:pt x="100640" y="51680"/>
                </a:cubicBezTo>
                <a:cubicBezTo>
                  <a:pt x="97844" y="52536"/>
                  <a:pt x="93317" y="54172"/>
                  <a:pt x="90140" y="55047"/>
                </a:cubicBezTo>
                <a:cubicBezTo>
                  <a:pt x="90635" y="54628"/>
                  <a:pt x="92480" y="54514"/>
                  <a:pt x="93126" y="53905"/>
                </a:cubicBezTo>
                <a:cubicBezTo>
                  <a:pt x="93107" y="53924"/>
                  <a:pt x="92974" y="53924"/>
                  <a:pt x="92974" y="53905"/>
                </a:cubicBezTo>
                <a:cubicBezTo>
                  <a:pt x="93982" y="53468"/>
                  <a:pt x="95523" y="53202"/>
                  <a:pt x="96056" y="52726"/>
                </a:cubicBezTo>
                <a:cubicBezTo>
                  <a:pt x="95010" y="53030"/>
                  <a:pt x="93069" y="53544"/>
                  <a:pt x="92061" y="53810"/>
                </a:cubicBezTo>
                <a:cubicBezTo>
                  <a:pt x="91186" y="54057"/>
                  <a:pt x="91909" y="53867"/>
                  <a:pt x="92290" y="53620"/>
                </a:cubicBezTo>
                <a:cubicBezTo>
                  <a:pt x="91624" y="53715"/>
                  <a:pt x="90292" y="54343"/>
                  <a:pt x="89474" y="54419"/>
                </a:cubicBezTo>
                <a:cubicBezTo>
                  <a:pt x="89893" y="54134"/>
                  <a:pt x="91148" y="54134"/>
                  <a:pt x="90901" y="53639"/>
                </a:cubicBezTo>
                <a:cubicBezTo>
                  <a:pt x="89455" y="54057"/>
                  <a:pt x="88219" y="54419"/>
                  <a:pt x="86869" y="54799"/>
                </a:cubicBezTo>
                <a:cubicBezTo>
                  <a:pt x="87059" y="54742"/>
                  <a:pt x="87078" y="54704"/>
                  <a:pt x="86964" y="54647"/>
                </a:cubicBezTo>
                <a:cubicBezTo>
                  <a:pt x="87249" y="54514"/>
                  <a:pt x="87477" y="54495"/>
                  <a:pt x="87648" y="54514"/>
                </a:cubicBezTo>
                <a:cubicBezTo>
                  <a:pt x="87515" y="54286"/>
                  <a:pt x="88295" y="54248"/>
                  <a:pt x="88485" y="53943"/>
                </a:cubicBezTo>
                <a:cubicBezTo>
                  <a:pt x="87972" y="54077"/>
                  <a:pt x="87135" y="54305"/>
                  <a:pt x="86907" y="54267"/>
                </a:cubicBezTo>
                <a:cubicBezTo>
                  <a:pt x="87021" y="54191"/>
                  <a:pt x="87363" y="54172"/>
                  <a:pt x="87344" y="54057"/>
                </a:cubicBezTo>
                <a:cubicBezTo>
                  <a:pt x="86488" y="54267"/>
                  <a:pt x="85461" y="54742"/>
                  <a:pt x="84719" y="54780"/>
                </a:cubicBezTo>
                <a:cubicBezTo>
                  <a:pt x="88162" y="53715"/>
                  <a:pt x="91529" y="52460"/>
                  <a:pt x="94591" y="51280"/>
                </a:cubicBezTo>
                <a:cubicBezTo>
                  <a:pt x="94610" y="51280"/>
                  <a:pt x="94629" y="51376"/>
                  <a:pt x="94686" y="51357"/>
                </a:cubicBezTo>
                <a:cubicBezTo>
                  <a:pt x="95029" y="51223"/>
                  <a:pt x="95542" y="50976"/>
                  <a:pt x="96056" y="50824"/>
                </a:cubicBezTo>
                <a:cubicBezTo>
                  <a:pt x="95961" y="50748"/>
                  <a:pt x="96151" y="50539"/>
                  <a:pt x="96227" y="50653"/>
                </a:cubicBezTo>
                <a:cubicBezTo>
                  <a:pt x="96018" y="50824"/>
                  <a:pt x="96569" y="50615"/>
                  <a:pt x="96836" y="50501"/>
                </a:cubicBezTo>
                <a:cubicBezTo>
                  <a:pt x="96740" y="50348"/>
                  <a:pt x="97007" y="50291"/>
                  <a:pt x="96817" y="50234"/>
                </a:cubicBezTo>
                <a:cubicBezTo>
                  <a:pt x="96664" y="50310"/>
                  <a:pt x="96360" y="50577"/>
                  <a:pt x="96284" y="50405"/>
                </a:cubicBezTo>
                <a:cubicBezTo>
                  <a:pt x="96645" y="50101"/>
                  <a:pt x="97520" y="50177"/>
                  <a:pt x="97672" y="49702"/>
                </a:cubicBezTo>
                <a:cubicBezTo>
                  <a:pt x="98091" y="49645"/>
                  <a:pt x="98433" y="49302"/>
                  <a:pt x="98643" y="49302"/>
                </a:cubicBezTo>
                <a:cubicBezTo>
                  <a:pt x="98585" y="49340"/>
                  <a:pt x="98509" y="49359"/>
                  <a:pt x="98528" y="49416"/>
                </a:cubicBezTo>
                <a:cubicBezTo>
                  <a:pt x="99004" y="49188"/>
                  <a:pt x="99689" y="48770"/>
                  <a:pt x="99917" y="48941"/>
                </a:cubicBezTo>
                <a:cubicBezTo>
                  <a:pt x="99974" y="48903"/>
                  <a:pt x="100012" y="48637"/>
                  <a:pt x="99898" y="48713"/>
                </a:cubicBezTo>
                <a:cubicBezTo>
                  <a:pt x="99460" y="48808"/>
                  <a:pt x="99080" y="49112"/>
                  <a:pt x="98833" y="49017"/>
                </a:cubicBezTo>
                <a:cubicBezTo>
                  <a:pt x="99441" y="48770"/>
                  <a:pt x="100297" y="48465"/>
                  <a:pt x="101001" y="48047"/>
                </a:cubicBezTo>
                <a:cubicBezTo>
                  <a:pt x="100849" y="47990"/>
                  <a:pt x="100773" y="48199"/>
                  <a:pt x="100830" y="47990"/>
                </a:cubicBezTo>
                <a:cubicBezTo>
                  <a:pt x="101001" y="47838"/>
                  <a:pt x="101876" y="47647"/>
                  <a:pt x="102314" y="47362"/>
                </a:cubicBezTo>
                <a:cubicBezTo>
                  <a:pt x="102199" y="47248"/>
                  <a:pt x="102085" y="47571"/>
                  <a:pt x="102028" y="47343"/>
                </a:cubicBezTo>
                <a:cubicBezTo>
                  <a:pt x="102447" y="47191"/>
                  <a:pt x="102713" y="47172"/>
                  <a:pt x="102903" y="47096"/>
                </a:cubicBezTo>
                <a:cubicBezTo>
                  <a:pt x="102732" y="46906"/>
                  <a:pt x="102218" y="47096"/>
                  <a:pt x="101933" y="47077"/>
                </a:cubicBezTo>
                <a:cubicBezTo>
                  <a:pt x="102199" y="46982"/>
                  <a:pt x="102732" y="46811"/>
                  <a:pt x="102542" y="46696"/>
                </a:cubicBezTo>
                <a:cubicBezTo>
                  <a:pt x="102922" y="46715"/>
                  <a:pt x="103759" y="46297"/>
                  <a:pt x="104102" y="46107"/>
                </a:cubicBezTo>
                <a:cubicBezTo>
                  <a:pt x="103284" y="46202"/>
                  <a:pt x="102409" y="46887"/>
                  <a:pt x="101096" y="47020"/>
                </a:cubicBezTo>
                <a:cubicBezTo>
                  <a:pt x="100640" y="47343"/>
                  <a:pt x="99727" y="47552"/>
                  <a:pt x="99384" y="47838"/>
                </a:cubicBezTo>
                <a:cubicBezTo>
                  <a:pt x="99479" y="47819"/>
                  <a:pt x="99632" y="47743"/>
                  <a:pt x="99670" y="47800"/>
                </a:cubicBezTo>
                <a:cubicBezTo>
                  <a:pt x="98490" y="47876"/>
                  <a:pt x="98053" y="48294"/>
                  <a:pt x="96740" y="48522"/>
                </a:cubicBezTo>
                <a:cubicBezTo>
                  <a:pt x="98091" y="48028"/>
                  <a:pt x="98928" y="47800"/>
                  <a:pt x="100392" y="47153"/>
                </a:cubicBezTo>
                <a:cubicBezTo>
                  <a:pt x="98433" y="47686"/>
                  <a:pt x="95942" y="48846"/>
                  <a:pt x="94230" y="49150"/>
                </a:cubicBezTo>
                <a:cubicBezTo>
                  <a:pt x="94154" y="49302"/>
                  <a:pt x="93659" y="49493"/>
                  <a:pt x="93431" y="49435"/>
                </a:cubicBezTo>
                <a:cubicBezTo>
                  <a:pt x="94800" y="48979"/>
                  <a:pt x="96303" y="48370"/>
                  <a:pt x="97520" y="48028"/>
                </a:cubicBezTo>
                <a:cubicBezTo>
                  <a:pt x="97501" y="47838"/>
                  <a:pt x="97825" y="47781"/>
                  <a:pt x="97749" y="47590"/>
                </a:cubicBezTo>
                <a:cubicBezTo>
                  <a:pt x="97634" y="47762"/>
                  <a:pt x="97444" y="47628"/>
                  <a:pt x="97311" y="47800"/>
                </a:cubicBezTo>
                <a:cubicBezTo>
                  <a:pt x="97425" y="47705"/>
                  <a:pt x="97653" y="47781"/>
                  <a:pt x="97482" y="47857"/>
                </a:cubicBezTo>
                <a:cubicBezTo>
                  <a:pt x="97349" y="47857"/>
                  <a:pt x="97254" y="47800"/>
                  <a:pt x="97102" y="47819"/>
                </a:cubicBezTo>
                <a:cubicBezTo>
                  <a:pt x="97121" y="47876"/>
                  <a:pt x="97178" y="47876"/>
                  <a:pt x="97197" y="47914"/>
                </a:cubicBezTo>
                <a:cubicBezTo>
                  <a:pt x="96931" y="47914"/>
                  <a:pt x="97045" y="47876"/>
                  <a:pt x="96759" y="47933"/>
                </a:cubicBezTo>
                <a:cubicBezTo>
                  <a:pt x="96969" y="48142"/>
                  <a:pt x="96607" y="47971"/>
                  <a:pt x="96436" y="48047"/>
                </a:cubicBezTo>
                <a:cubicBezTo>
                  <a:pt x="96474" y="48104"/>
                  <a:pt x="96569" y="48123"/>
                  <a:pt x="96398" y="48180"/>
                </a:cubicBezTo>
                <a:cubicBezTo>
                  <a:pt x="96265" y="48199"/>
                  <a:pt x="96417" y="48085"/>
                  <a:pt x="96303" y="48104"/>
                </a:cubicBezTo>
                <a:cubicBezTo>
                  <a:pt x="94705" y="48656"/>
                  <a:pt x="92917" y="49150"/>
                  <a:pt x="91643" y="49816"/>
                </a:cubicBezTo>
                <a:cubicBezTo>
                  <a:pt x="92252" y="49645"/>
                  <a:pt x="92575" y="49378"/>
                  <a:pt x="92993" y="49416"/>
                </a:cubicBezTo>
                <a:cubicBezTo>
                  <a:pt x="92480" y="49512"/>
                  <a:pt x="91548" y="50063"/>
                  <a:pt x="91472" y="49759"/>
                </a:cubicBezTo>
                <a:cubicBezTo>
                  <a:pt x="91110" y="50158"/>
                  <a:pt x="90958" y="50044"/>
                  <a:pt x="90483" y="50101"/>
                </a:cubicBezTo>
                <a:cubicBezTo>
                  <a:pt x="90692" y="50253"/>
                  <a:pt x="90026" y="50405"/>
                  <a:pt x="90083" y="50234"/>
                </a:cubicBezTo>
                <a:cubicBezTo>
                  <a:pt x="89988" y="50520"/>
                  <a:pt x="89684" y="50463"/>
                  <a:pt x="89360" y="50653"/>
                </a:cubicBezTo>
                <a:cubicBezTo>
                  <a:pt x="89227" y="50425"/>
                  <a:pt x="89950" y="50463"/>
                  <a:pt x="89950" y="50272"/>
                </a:cubicBezTo>
                <a:cubicBezTo>
                  <a:pt x="85347" y="51642"/>
                  <a:pt x="80440" y="53164"/>
                  <a:pt x="75608" y="54457"/>
                </a:cubicBezTo>
                <a:cubicBezTo>
                  <a:pt x="76921" y="54000"/>
                  <a:pt x="77815" y="53753"/>
                  <a:pt x="79508" y="53183"/>
                </a:cubicBezTo>
                <a:cubicBezTo>
                  <a:pt x="79907" y="53049"/>
                  <a:pt x="80440" y="52897"/>
                  <a:pt x="80649" y="52612"/>
                </a:cubicBezTo>
                <a:cubicBezTo>
                  <a:pt x="80116" y="52764"/>
                  <a:pt x="79470" y="53068"/>
                  <a:pt x="79070" y="52992"/>
                </a:cubicBezTo>
                <a:cubicBezTo>
                  <a:pt x="79279" y="52935"/>
                  <a:pt x="79717" y="52916"/>
                  <a:pt x="79850" y="52669"/>
                </a:cubicBezTo>
                <a:cubicBezTo>
                  <a:pt x="79527" y="52764"/>
                  <a:pt x="79165" y="52935"/>
                  <a:pt x="78956" y="52859"/>
                </a:cubicBezTo>
                <a:cubicBezTo>
                  <a:pt x="79964" y="52460"/>
                  <a:pt x="80915" y="52384"/>
                  <a:pt x="81543" y="51965"/>
                </a:cubicBezTo>
                <a:cubicBezTo>
                  <a:pt x="80116" y="52327"/>
                  <a:pt x="78271" y="52935"/>
                  <a:pt x="76769" y="53373"/>
                </a:cubicBezTo>
                <a:cubicBezTo>
                  <a:pt x="76959" y="53202"/>
                  <a:pt x="77320" y="53221"/>
                  <a:pt x="77529" y="52992"/>
                </a:cubicBezTo>
                <a:cubicBezTo>
                  <a:pt x="74277" y="53905"/>
                  <a:pt x="71462" y="54172"/>
                  <a:pt x="69198" y="55180"/>
                </a:cubicBezTo>
                <a:cubicBezTo>
                  <a:pt x="69160" y="55123"/>
                  <a:pt x="69160" y="55028"/>
                  <a:pt x="69084" y="55047"/>
                </a:cubicBezTo>
                <a:cubicBezTo>
                  <a:pt x="67486" y="55598"/>
                  <a:pt x="64671" y="56359"/>
                  <a:pt x="63511" y="56663"/>
                </a:cubicBezTo>
                <a:cubicBezTo>
                  <a:pt x="63549" y="56663"/>
                  <a:pt x="63568" y="56606"/>
                  <a:pt x="63492" y="56625"/>
                </a:cubicBezTo>
                <a:cubicBezTo>
                  <a:pt x="63340" y="56663"/>
                  <a:pt x="62750" y="56911"/>
                  <a:pt x="62883" y="56777"/>
                </a:cubicBezTo>
                <a:cubicBezTo>
                  <a:pt x="63150" y="56682"/>
                  <a:pt x="63416" y="56587"/>
                  <a:pt x="63682" y="56492"/>
                </a:cubicBezTo>
                <a:cubicBezTo>
                  <a:pt x="63758" y="56454"/>
                  <a:pt x="63834" y="56473"/>
                  <a:pt x="63891" y="56473"/>
                </a:cubicBezTo>
                <a:cubicBezTo>
                  <a:pt x="63987" y="56397"/>
                  <a:pt x="63930" y="56245"/>
                  <a:pt x="64158" y="56207"/>
                </a:cubicBezTo>
                <a:cubicBezTo>
                  <a:pt x="64272" y="56169"/>
                  <a:pt x="64253" y="56340"/>
                  <a:pt x="64348" y="56321"/>
                </a:cubicBezTo>
                <a:cubicBezTo>
                  <a:pt x="64272" y="56150"/>
                  <a:pt x="64862" y="55979"/>
                  <a:pt x="65166" y="55864"/>
                </a:cubicBezTo>
                <a:cubicBezTo>
                  <a:pt x="66136" y="55541"/>
                  <a:pt x="68437" y="54818"/>
                  <a:pt x="69484" y="54495"/>
                </a:cubicBezTo>
                <a:cubicBezTo>
                  <a:pt x="69312" y="54419"/>
                  <a:pt x="69427" y="54191"/>
                  <a:pt x="69541" y="54248"/>
                </a:cubicBezTo>
                <a:cubicBezTo>
                  <a:pt x="69503" y="54286"/>
                  <a:pt x="69484" y="54324"/>
                  <a:pt x="69522" y="54381"/>
                </a:cubicBezTo>
                <a:cubicBezTo>
                  <a:pt x="69769" y="54096"/>
                  <a:pt x="70092" y="54343"/>
                  <a:pt x="70035" y="53962"/>
                </a:cubicBezTo>
                <a:cubicBezTo>
                  <a:pt x="69959" y="54000"/>
                  <a:pt x="69560" y="54134"/>
                  <a:pt x="69750" y="54000"/>
                </a:cubicBezTo>
                <a:cubicBezTo>
                  <a:pt x="70397" y="53639"/>
                  <a:pt x="70872" y="53715"/>
                  <a:pt x="71367" y="53335"/>
                </a:cubicBezTo>
                <a:cubicBezTo>
                  <a:pt x="70530" y="53658"/>
                  <a:pt x="69636" y="53829"/>
                  <a:pt x="69046" y="54077"/>
                </a:cubicBezTo>
                <a:cubicBezTo>
                  <a:pt x="69084" y="54057"/>
                  <a:pt x="69179" y="54038"/>
                  <a:pt x="69160" y="53981"/>
                </a:cubicBezTo>
                <a:cubicBezTo>
                  <a:pt x="65565" y="54875"/>
                  <a:pt x="62275" y="56226"/>
                  <a:pt x="58337" y="57063"/>
                </a:cubicBezTo>
                <a:cubicBezTo>
                  <a:pt x="60563" y="56340"/>
                  <a:pt x="64215" y="55541"/>
                  <a:pt x="65622" y="54666"/>
                </a:cubicBezTo>
                <a:cubicBezTo>
                  <a:pt x="64272" y="55104"/>
                  <a:pt x="63644" y="55161"/>
                  <a:pt x="62560" y="55617"/>
                </a:cubicBezTo>
                <a:cubicBezTo>
                  <a:pt x="62427" y="55522"/>
                  <a:pt x="62655" y="55370"/>
                  <a:pt x="62484" y="55408"/>
                </a:cubicBezTo>
                <a:cubicBezTo>
                  <a:pt x="62046" y="55484"/>
                  <a:pt x="61894" y="55617"/>
                  <a:pt x="61571" y="55560"/>
                </a:cubicBezTo>
                <a:cubicBezTo>
                  <a:pt x="63150" y="54970"/>
                  <a:pt x="64862" y="54590"/>
                  <a:pt x="66117" y="54172"/>
                </a:cubicBezTo>
                <a:cubicBezTo>
                  <a:pt x="66060" y="53886"/>
                  <a:pt x="66478" y="54038"/>
                  <a:pt x="66516" y="53791"/>
                </a:cubicBezTo>
                <a:cubicBezTo>
                  <a:pt x="66003" y="53905"/>
                  <a:pt x="64995" y="54248"/>
                  <a:pt x="64671" y="54267"/>
                </a:cubicBezTo>
                <a:cubicBezTo>
                  <a:pt x="64747" y="54229"/>
                  <a:pt x="64728" y="54153"/>
                  <a:pt x="64690" y="54077"/>
                </a:cubicBezTo>
                <a:cubicBezTo>
                  <a:pt x="65128" y="54077"/>
                  <a:pt x="66383" y="53506"/>
                  <a:pt x="67011" y="53335"/>
                </a:cubicBezTo>
                <a:cubicBezTo>
                  <a:pt x="66973" y="53373"/>
                  <a:pt x="66897" y="53392"/>
                  <a:pt x="66897" y="53430"/>
                </a:cubicBezTo>
                <a:cubicBezTo>
                  <a:pt x="67658" y="53221"/>
                  <a:pt x="68209" y="53068"/>
                  <a:pt x="68628" y="52840"/>
                </a:cubicBezTo>
                <a:cubicBezTo>
                  <a:pt x="68495" y="52878"/>
                  <a:pt x="68399" y="52897"/>
                  <a:pt x="68323" y="52840"/>
                </a:cubicBezTo>
                <a:cubicBezTo>
                  <a:pt x="68799" y="52726"/>
                  <a:pt x="69484" y="52536"/>
                  <a:pt x="69940" y="52174"/>
                </a:cubicBezTo>
                <a:cubicBezTo>
                  <a:pt x="68837" y="52536"/>
                  <a:pt x="68209" y="52726"/>
                  <a:pt x="67486" y="52783"/>
                </a:cubicBezTo>
                <a:cubicBezTo>
                  <a:pt x="66707" y="53125"/>
                  <a:pt x="65109" y="53696"/>
                  <a:pt x="64348" y="53734"/>
                </a:cubicBezTo>
                <a:cubicBezTo>
                  <a:pt x="65375" y="53506"/>
                  <a:pt x="66802" y="52878"/>
                  <a:pt x="68190" y="52479"/>
                </a:cubicBezTo>
                <a:cubicBezTo>
                  <a:pt x="68076" y="52536"/>
                  <a:pt x="67981" y="52593"/>
                  <a:pt x="67962" y="52669"/>
                </a:cubicBezTo>
                <a:cubicBezTo>
                  <a:pt x="68761" y="52098"/>
                  <a:pt x="69655" y="52136"/>
                  <a:pt x="70549" y="51566"/>
                </a:cubicBezTo>
                <a:cubicBezTo>
                  <a:pt x="69940" y="51642"/>
                  <a:pt x="69122" y="52060"/>
                  <a:pt x="68628" y="51984"/>
                </a:cubicBezTo>
                <a:cubicBezTo>
                  <a:pt x="66174" y="53049"/>
                  <a:pt x="62769" y="54038"/>
                  <a:pt x="60297" y="54628"/>
                </a:cubicBezTo>
                <a:cubicBezTo>
                  <a:pt x="59688" y="55104"/>
                  <a:pt x="59193" y="55085"/>
                  <a:pt x="58375" y="55446"/>
                </a:cubicBezTo>
                <a:cubicBezTo>
                  <a:pt x="58585" y="55142"/>
                  <a:pt x="58737" y="55085"/>
                  <a:pt x="59117" y="55085"/>
                </a:cubicBezTo>
                <a:cubicBezTo>
                  <a:pt x="59098" y="55009"/>
                  <a:pt x="59022" y="55028"/>
                  <a:pt x="59003" y="54951"/>
                </a:cubicBezTo>
                <a:cubicBezTo>
                  <a:pt x="59193" y="54913"/>
                  <a:pt x="59326" y="54970"/>
                  <a:pt x="59517" y="54951"/>
                </a:cubicBezTo>
                <a:cubicBezTo>
                  <a:pt x="59479" y="54875"/>
                  <a:pt x="59422" y="54875"/>
                  <a:pt x="59479" y="54780"/>
                </a:cubicBezTo>
                <a:cubicBezTo>
                  <a:pt x="59688" y="54799"/>
                  <a:pt x="60144" y="54571"/>
                  <a:pt x="60125" y="54742"/>
                </a:cubicBezTo>
                <a:cubicBezTo>
                  <a:pt x="60487" y="54305"/>
                  <a:pt x="61552" y="54324"/>
                  <a:pt x="61913" y="53943"/>
                </a:cubicBezTo>
                <a:cubicBezTo>
                  <a:pt x="61152" y="54096"/>
                  <a:pt x="59441" y="54742"/>
                  <a:pt x="58737" y="54818"/>
                </a:cubicBezTo>
                <a:cubicBezTo>
                  <a:pt x="59098" y="54590"/>
                  <a:pt x="59802" y="54476"/>
                  <a:pt x="60011" y="54210"/>
                </a:cubicBezTo>
                <a:cubicBezTo>
                  <a:pt x="59707" y="54305"/>
                  <a:pt x="59726" y="54248"/>
                  <a:pt x="59479" y="54381"/>
                </a:cubicBezTo>
                <a:cubicBezTo>
                  <a:pt x="60601" y="53753"/>
                  <a:pt x="62142" y="53715"/>
                  <a:pt x="63150" y="53068"/>
                </a:cubicBezTo>
                <a:cubicBezTo>
                  <a:pt x="63131" y="53202"/>
                  <a:pt x="63511" y="53125"/>
                  <a:pt x="63454" y="53068"/>
                </a:cubicBezTo>
                <a:cubicBezTo>
                  <a:pt x="63435" y="52992"/>
                  <a:pt x="63264" y="53106"/>
                  <a:pt x="63226" y="53030"/>
                </a:cubicBezTo>
                <a:cubicBezTo>
                  <a:pt x="63416" y="52916"/>
                  <a:pt x="63492" y="52992"/>
                  <a:pt x="63587" y="53030"/>
                </a:cubicBezTo>
                <a:cubicBezTo>
                  <a:pt x="63549" y="52688"/>
                  <a:pt x="64291" y="52574"/>
                  <a:pt x="64481" y="52612"/>
                </a:cubicBezTo>
                <a:cubicBezTo>
                  <a:pt x="64139" y="52840"/>
                  <a:pt x="64139" y="52840"/>
                  <a:pt x="63682" y="52878"/>
                </a:cubicBezTo>
                <a:cubicBezTo>
                  <a:pt x="63777" y="53164"/>
                  <a:pt x="64215" y="52840"/>
                  <a:pt x="64405" y="52802"/>
                </a:cubicBezTo>
                <a:cubicBezTo>
                  <a:pt x="65470" y="52593"/>
                  <a:pt x="66402" y="52289"/>
                  <a:pt x="67334" y="51908"/>
                </a:cubicBezTo>
                <a:cubicBezTo>
                  <a:pt x="67296" y="51946"/>
                  <a:pt x="67220" y="51946"/>
                  <a:pt x="67220" y="52003"/>
                </a:cubicBezTo>
                <a:cubicBezTo>
                  <a:pt x="67943" y="51775"/>
                  <a:pt x="68856" y="51452"/>
                  <a:pt x="69160" y="51395"/>
                </a:cubicBezTo>
                <a:cubicBezTo>
                  <a:pt x="69141" y="51280"/>
                  <a:pt x="69408" y="51242"/>
                  <a:pt x="69446" y="51128"/>
                </a:cubicBezTo>
                <a:cubicBezTo>
                  <a:pt x="68399" y="51185"/>
                  <a:pt x="66707" y="52193"/>
                  <a:pt x="66060" y="52060"/>
                </a:cubicBezTo>
                <a:cubicBezTo>
                  <a:pt x="66193" y="51870"/>
                  <a:pt x="66155" y="52117"/>
                  <a:pt x="66345" y="52022"/>
                </a:cubicBezTo>
                <a:cubicBezTo>
                  <a:pt x="66326" y="51946"/>
                  <a:pt x="66402" y="51927"/>
                  <a:pt x="66364" y="51851"/>
                </a:cubicBezTo>
                <a:cubicBezTo>
                  <a:pt x="66231" y="51889"/>
                  <a:pt x="66098" y="51927"/>
                  <a:pt x="65965" y="51984"/>
                </a:cubicBezTo>
                <a:lnTo>
                  <a:pt x="66041" y="52193"/>
                </a:lnTo>
                <a:cubicBezTo>
                  <a:pt x="65337" y="52346"/>
                  <a:pt x="65090" y="52593"/>
                  <a:pt x="64538" y="52536"/>
                </a:cubicBezTo>
                <a:cubicBezTo>
                  <a:pt x="64938" y="52155"/>
                  <a:pt x="65565" y="52365"/>
                  <a:pt x="65908" y="52060"/>
                </a:cubicBezTo>
                <a:cubicBezTo>
                  <a:pt x="65832" y="52060"/>
                  <a:pt x="65851" y="52003"/>
                  <a:pt x="65889" y="51946"/>
                </a:cubicBezTo>
                <a:cubicBezTo>
                  <a:pt x="63930" y="52555"/>
                  <a:pt x="61019" y="53068"/>
                  <a:pt x="59250" y="53715"/>
                </a:cubicBezTo>
                <a:cubicBezTo>
                  <a:pt x="59326" y="53696"/>
                  <a:pt x="59307" y="53601"/>
                  <a:pt x="59212" y="53601"/>
                </a:cubicBezTo>
                <a:cubicBezTo>
                  <a:pt x="57767" y="54038"/>
                  <a:pt x="55693" y="54476"/>
                  <a:pt x="54248" y="55028"/>
                </a:cubicBezTo>
                <a:cubicBezTo>
                  <a:pt x="53963" y="54856"/>
                  <a:pt x="53126" y="55370"/>
                  <a:pt x="52916" y="55256"/>
                </a:cubicBezTo>
                <a:cubicBezTo>
                  <a:pt x="53202" y="55085"/>
                  <a:pt x="53601" y="55142"/>
                  <a:pt x="53715" y="54990"/>
                </a:cubicBezTo>
                <a:cubicBezTo>
                  <a:pt x="53506" y="54875"/>
                  <a:pt x="52993" y="55218"/>
                  <a:pt x="52574" y="55142"/>
                </a:cubicBezTo>
                <a:cubicBezTo>
                  <a:pt x="53335" y="54913"/>
                  <a:pt x="53829" y="54875"/>
                  <a:pt x="54457" y="54609"/>
                </a:cubicBezTo>
                <a:cubicBezTo>
                  <a:pt x="54343" y="54647"/>
                  <a:pt x="54305" y="54704"/>
                  <a:pt x="54305" y="54780"/>
                </a:cubicBezTo>
                <a:cubicBezTo>
                  <a:pt x="55294" y="54533"/>
                  <a:pt x="55617" y="54286"/>
                  <a:pt x="56454" y="54153"/>
                </a:cubicBezTo>
                <a:cubicBezTo>
                  <a:pt x="56435" y="54096"/>
                  <a:pt x="56321" y="54115"/>
                  <a:pt x="56416" y="54057"/>
                </a:cubicBezTo>
                <a:cubicBezTo>
                  <a:pt x="56492" y="54324"/>
                  <a:pt x="56645" y="54019"/>
                  <a:pt x="56759" y="54000"/>
                </a:cubicBezTo>
                <a:cubicBezTo>
                  <a:pt x="57329" y="53867"/>
                  <a:pt x="58204" y="53734"/>
                  <a:pt x="58756" y="53544"/>
                </a:cubicBezTo>
                <a:cubicBezTo>
                  <a:pt x="58832" y="53506"/>
                  <a:pt x="58775" y="53411"/>
                  <a:pt x="58851" y="53392"/>
                </a:cubicBezTo>
                <a:cubicBezTo>
                  <a:pt x="59155" y="53316"/>
                  <a:pt x="59517" y="53373"/>
                  <a:pt x="59840" y="53278"/>
                </a:cubicBezTo>
                <a:cubicBezTo>
                  <a:pt x="61152" y="52935"/>
                  <a:pt x="62503" y="52479"/>
                  <a:pt x="63739" y="51946"/>
                </a:cubicBezTo>
                <a:cubicBezTo>
                  <a:pt x="63625" y="52003"/>
                  <a:pt x="63530" y="51927"/>
                  <a:pt x="63625" y="51870"/>
                </a:cubicBezTo>
                <a:cubicBezTo>
                  <a:pt x="63834" y="51965"/>
                  <a:pt x="63949" y="51661"/>
                  <a:pt x="64101" y="51699"/>
                </a:cubicBezTo>
                <a:cubicBezTo>
                  <a:pt x="64101" y="51775"/>
                  <a:pt x="64443" y="51794"/>
                  <a:pt x="64633" y="51566"/>
                </a:cubicBezTo>
                <a:cubicBezTo>
                  <a:pt x="64405" y="51623"/>
                  <a:pt x="64405" y="51604"/>
                  <a:pt x="64595" y="51414"/>
                </a:cubicBezTo>
                <a:cubicBezTo>
                  <a:pt x="62883" y="51927"/>
                  <a:pt x="60734" y="52517"/>
                  <a:pt x="59003" y="52992"/>
                </a:cubicBezTo>
                <a:cubicBezTo>
                  <a:pt x="59212" y="52650"/>
                  <a:pt x="60068" y="52726"/>
                  <a:pt x="60297" y="52479"/>
                </a:cubicBezTo>
                <a:cubicBezTo>
                  <a:pt x="59479" y="52612"/>
                  <a:pt x="58413" y="53049"/>
                  <a:pt x="57443" y="53183"/>
                </a:cubicBezTo>
                <a:cubicBezTo>
                  <a:pt x="57481" y="53164"/>
                  <a:pt x="57519" y="53144"/>
                  <a:pt x="57500" y="53106"/>
                </a:cubicBezTo>
                <a:cubicBezTo>
                  <a:pt x="57443" y="53125"/>
                  <a:pt x="57405" y="53125"/>
                  <a:pt x="57405" y="53087"/>
                </a:cubicBezTo>
                <a:cubicBezTo>
                  <a:pt x="58718" y="52916"/>
                  <a:pt x="59726" y="52365"/>
                  <a:pt x="60696" y="52117"/>
                </a:cubicBezTo>
                <a:cubicBezTo>
                  <a:pt x="60658" y="51984"/>
                  <a:pt x="60772" y="51832"/>
                  <a:pt x="60905" y="51870"/>
                </a:cubicBezTo>
                <a:cubicBezTo>
                  <a:pt x="61152" y="51813"/>
                  <a:pt x="60715" y="52098"/>
                  <a:pt x="60962" y="52041"/>
                </a:cubicBezTo>
                <a:cubicBezTo>
                  <a:pt x="61305" y="52060"/>
                  <a:pt x="61248" y="51718"/>
                  <a:pt x="61324" y="51794"/>
                </a:cubicBezTo>
                <a:cubicBezTo>
                  <a:pt x="61305" y="51984"/>
                  <a:pt x="61324" y="51946"/>
                  <a:pt x="61533" y="51946"/>
                </a:cubicBezTo>
                <a:cubicBezTo>
                  <a:pt x="61476" y="51832"/>
                  <a:pt x="61343" y="51832"/>
                  <a:pt x="61514" y="51718"/>
                </a:cubicBezTo>
                <a:cubicBezTo>
                  <a:pt x="61552" y="51775"/>
                  <a:pt x="61552" y="51870"/>
                  <a:pt x="61647" y="51851"/>
                </a:cubicBezTo>
                <a:cubicBezTo>
                  <a:pt x="61590" y="51737"/>
                  <a:pt x="61609" y="51623"/>
                  <a:pt x="61685" y="51547"/>
                </a:cubicBezTo>
                <a:cubicBezTo>
                  <a:pt x="62104" y="51642"/>
                  <a:pt x="62788" y="51338"/>
                  <a:pt x="63036" y="51204"/>
                </a:cubicBezTo>
                <a:cubicBezTo>
                  <a:pt x="63036" y="51147"/>
                  <a:pt x="62712" y="51204"/>
                  <a:pt x="62921" y="51071"/>
                </a:cubicBezTo>
                <a:cubicBezTo>
                  <a:pt x="62997" y="51204"/>
                  <a:pt x="62997" y="50957"/>
                  <a:pt x="63093" y="50957"/>
                </a:cubicBezTo>
                <a:cubicBezTo>
                  <a:pt x="63264" y="51052"/>
                  <a:pt x="63093" y="51166"/>
                  <a:pt x="63245" y="51185"/>
                </a:cubicBezTo>
                <a:cubicBezTo>
                  <a:pt x="63454" y="51090"/>
                  <a:pt x="63587" y="51090"/>
                  <a:pt x="63682" y="51147"/>
                </a:cubicBezTo>
                <a:cubicBezTo>
                  <a:pt x="63663" y="51109"/>
                  <a:pt x="63644" y="51052"/>
                  <a:pt x="63625" y="50995"/>
                </a:cubicBezTo>
                <a:cubicBezTo>
                  <a:pt x="64139" y="50881"/>
                  <a:pt x="64690" y="50824"/>
                  <a:pt x="65014" y="50520"/>
                </a:cubicBezTo>
                <a:cubicBezTo>
                  <a:pt x="65375" y="50577"/>
                  <a:pt x="65813" y="50444"/>
                  <a:pt x="65870" y="50234"/>
                </a:cubicBezTo>
                <a:cubicBezTo>
                  <a:pt x="65565" y="50234"/>
                  <a:pt x="64766" y="50691"/>
                  <a:pt x="64576" y="50501"/>
                </a:cubicBezTo>
                <a:cubicBezTo>
                  <a:pt x="64728" y="50482"/>
                  <a:pt x="65546" y="50348"/>
                  <a:pt x="65679" y="50063"/>
                </a:cubicBezTo>
                <a:cubicBezTo>
                  <a:pt x="65052" y="50348"/>
                  <a:pt x="64538" y="50310"/>
                  <a:pt x="63910" y="50729"/>
                </a:cubicBezTo>
                <a:cubicBezTo>
                  <a:pt x="64120" y="50672"/>
                  <a:pt x="64329" y="50615"/>
                  <a:pt x="64481" y="50653"/>
                </a:cubicBezTo>
                <a:cubicBezTo>
                  <a:pt x="64215" y="50786"/>
                  <a:pt x="63891" y="50767"/>
                  <a:pt x="63815" y="50881"/>
                </a:cubicBezTo>
                <a:cubicBezTo>
                  <a:pt x="63663" y="50691"/>
                  <a:pt x="63644" y="50786"/>
                  <a:pt x="63454" y="50710"/>
                </a:cubicBezTo>
                <a:cubicBezTo>
                  <a:pt x="63302" y="50862"/>
                  <a:pt x="63549" y="50900"/>
                  <a:pt x="63340" y="50995"/>
                </a:cubicBezTo>
                <a:cubicBezTo>
                  <a:pt x="63226" y="50843"/>
                  <a:pt x="62997" y="50881"/>
                  <a:pt x="62731" y="50957"/>
                </a:cubicBezTo>
                <a:cubicBezTo>
                  <a:pt x="62750" y="51033"/>
                  <a:pt x="62788" y="51109"/>
                  <a:pt x="62712" y="51147"/>
                </a:cubicBezTo>
                <a:cubicBezTo>
                  <a:pt x="61913" y="51033"/>
                  <a:pt x="61000" y="51699"/>
                  <a:pt x="59954" y="51699"/>
                </a:cubicBezTo>
                <a:cubicBezTo>
                  <a:pt x="60563" y="51566"/>
                  <a:pt x="60525" y="51471"/>
                  <a:pt x="61152" y="51338"/>
                </a:cubicBezTo>
                <a:cubicBezTo>
                  <a:pt x="61133" y="51280"/>
                  <a:pt x="61114" y="51223"/>
                  <a:pt x="61114" y="51185"/>
                </a:cubicBezTo>
                <a:cubicBezTo>
                  <a:pt x="61571" y="51128"/>
                  <a:pt x="62370" y="50710"/>
                  <a:pt x="62123" y="50938"/>
                </a:cubicBezTo>
                <a:cubicBezTo>
                  <a:pt x="62617" y="50710"/>
                  <a:pt x="62997" y="50615"/>
                  <a:pt x="63473" y="50539"/>
                </a:cubicBezTo>
                <a:cubicBezTo>
                  <a:pt x="64082" y="50025"/>
                  <a:pt x="65375" y="50006"/>
                  <a:pt x="65622" y="49512"/>
                </a:cubicBezTo>
                <a:cubicBezTo>
                  <a:pt x="65280" y="49664"/>
                  <a:pt x="64957" y="49683"/>
                  <a:pt x="64766" y="49797"/>
                </a:cubicBezTo>
                <a:cubicBezTo>
                  <a:pt x="64595" y="49664"/>
                  <a:pt x="64976" y="49702"/>
                  <a:pt x="64919" y="49588"/>
                </a:cubicBezTo>
                <a:cubicBezTo>
                  <a:pt x="64633" y="49664"/>
                  <a:pt x="64881" y="49550"/>
                  <a:pt x="64881" y="49473"/>
                </a:cubicBezTo>
                <a:cubicBezTo>
                  <a:pt x="64633" y="49569"/>
                  <a:pt x="64690" y="49626"/>
                  <a:pt x="64538" y="49550"/>
                </a:cubicBezTo>
                <a:cubicBezTo>
                  <a:pt x="64481" y="49626"/>
                  <a:pt x="64519" y="49759"/>
                  <a:pt x="64576" y="49873"/>
                </a:cubicBezTo>
                <a:cubicBezTo>
                  <a:pt x="64063" y="49797"/>
                  <a:pt x="63644" y="50329"/>
                  <a:pt x="63245" y="50101"/>
                </a:cubicBezTo>
                <a:cubicBezTo>
                  <a:pt x="63682" y="50006"/>
                  <a:pt x="64196" y="49873"/>
                  <a:pt x="64443" y="49683"/>
                </a:cubicBezTo>
                <a:cubicBezTo>
                  <a:pt x="64196" y="49759"/>
                  <a:pt x="64006" y="49721"/>
                  <a:pt x="63796" y="49740"/>
                </a:cubicBezTo>
                <a:cubicBezTo>
                  <a:pt x="63587" y="50025"/>
                  <a:pt x="63074" y="49968"/>
                  <a:pt x="62579" y="50101"/>
                </a:cubicBezTo>
                <a:cubicBezTo>
                  <a:pt x="62541" y="50120"/>
                  <a:pt x="62522" y="50158"/>
                  <a:pt x="62560" y="50215"/>
                </a:cubicBezTo>
                <a:cubicBezTo>
                  <a:pt x="62084" y="50253"/>
                  <a:pt x="60943" y="50862"/>
                  <a:pt x="60639" y="50653"/>
                </a:cubicBezTo>
                <a:cubicBezTo>
                  <a:pt x="62522" y="50139"/>
                  <a:pt x="63492" y="49588"/>
                  <a:pt x="65489" y="49093"/>
                </a:cubicBezTo>
                <a:cubicBezTo>
                  <a:pt x="65413" y="49131"/>
                  <a:pt x="65299" y="49150"/>
                  <a:pt x="65299" y="49226"/>
                </a:cubicBezTo>
                <a:cubicBezTo>
                  <a:pt x="65527" y="49093"/>
                  <a:pt x="65584" y="49207"/>
                  <a:pt x="65794" y="49112"/>
                </a:cubicBezTo>
                <a:cubicBezTo>
                  <a:pt x="65775" y="49036"/>
                  <a:pt x="65717" y="48941"/>
                  <a:pt x="65870" y="48903"/>
                </a:cubicBezTo>
                <a:cubicBezTo>
                  <a:pt x="65946" y="48884"/>
                  <a:pt x="65965" y="48979"/>
                  <a:pt x="66041" y="48960"/>
                </a:cubicBezTo>
                <a:cubicBezTo>
                  <a:pt x="66592" y="48637"/>
                  <a:pt x="67353" y="48389"/>
                  <a:pt x="68114" y="48142"/>
                </a:cubicBezTo>
                <a:cubicBezTo>
                  <a:pt x="68361" y="48047"/>
                  <a:pt x="68951" y="48047"/>
                  <a:pt x="68932" y="47743"/>
                </a:cubicBezTo>
                <a:cubicBezTo>
                  <a:pt x="68799" y="47990"/>
                  <a:pt x="68095" y="47838"/>
                  <a:pt x="68361" y="47990"/>
                </a:cubicBezTo>
                <a:cubicBezTo>
                  <a:pt x="68095" y="47914"/>
                  <a:pt x="68000" y="48123"/>
                  <a:pt x="67734" y="48104"/>
                </a:cubicBezTo>
                <a:cubicBezTo>
                  <a:pt x="67791" y="48047"/>
                  <a:pt x="67848" y="47990"/>
                  <a:pt x="67886" y="47933"/>
                </a:cubicBezTo>
                <a:cubicBezTo>
                  <a:pt x="67772" y="47971"/>
                  <a:pt x="67658" y="48009"/>
                  <a:pt x="67562" y="48047"/>
                </a:cubicBezTo>
                <a:cubicBezTo>
                  <a:pt x="67582" y="48085"/>
                  <a:pt x="67601" y="48142"/>
                  <a:pt x="67601" y="48199"/>
                </a:cubicBezTo>
                <a:cubicBezTo>
                  <a:pt x="67372" y="48275"/>
                  <a:pt x="67125" y="48370"/>
                  <a:pt x="66878" y="48446"/>
                </a:cubicBezTo>
                <a:cubicBezTo>
                  <a:pt x="66726" y="48275"/>
                  <a:pt x="67182" y="48332"/>
                  <a:pt x="67011" y="48180"/>
                </a:cubicBezTo>
                <a:cubicBezTo>
                  <a:pt x="66231" y="48503"/>
                  <a:pt x="65660" y="48541"/>
                  <a:pt x="64957" y="48884"/>
                </a:cubicBezTo>
                <a:lnTo>
                  <a:pt x="64900" y="48675"/>
                </a:lnTo>
                <a:cubicBezTo>
                  <a:pt x="66764" y="48047"/>
                  <a:pt x="68437" y="47400"/>
                  <a:pt x="70225" y="46773"/>
                </a:cubicBezTo>
                <a:cubicBezTo>
                  <a:pt x="67601" y="47476"/>
                  <a:pt x="66174" y="48256"/>
                  <a:pt x="64329" y="48522"/>
                </a:cubicBezTo>
                <a:cubicBezTo>
                  <a:pt x="64196" y="48637"/>
                  <a:pt x="64158" y="48541"/>
                  <a:pt x="64101" y="48713"/>
                </a:cubicBezTo>
                <a:cubicBezTo>
                  <a:pt x="64044" y="48580"/>
                  <a:pt x="63815" y="48713"/>
                  <a:pt x="63720" y="48675"/>
                </a:cubicBezTo>
                <a:cubicBezTo>
                  <a:pt x="63606" y="48808"/>
                  <a:pt x="63492" y="48922"/>
                  <a:pt x="63321" y="49036"/>
                </a:cubicBezTo>
                <a:cubicBezTo>
                  <a:pt x="63150" y="48846"/>
                  <a:pt x="62978" y="49188"/>
                  <a:pt x="62674" y="49093"/>
                </a:cubicBezTo>
                <a:cubicBezTo>
                  <a:pt x="62845" y="48998"/>
                  <a:pt x="63226" y="48979"/>
                  <a:pt x="63245" y="48827"/>
                </a:cubicBezTo>
                <a:cubicBezTo>
                  <a:pt x="63036" y="48922"/>
                  <a:pt x="62845" y="48979"/>
                  <a:pt x="62750" y="48884"/>
                </a:cubicBezTo>
                <a:cubicBezTo>
                  <a:pt x="62351" y="49302"/>
                  <a:pt x="61571" y="49207"/>
                  <a:pt x="61076" y="49588"/>
                </a:cubicBezTo>
                <a:cubicBezTo>
                  <a:pt x="61171" y="49626"/>
                  <a:pt x="61704" y="49378"/>
                  <a:pt x="61571" y="49531"/>
                </a:cubicBezTo>
                <a:cubicBezTo>
                  <a:pt x="59707" y="50139"/>
                  <a:pt x="57177" y="51223"/>
                  <a:pt x="55047" y="51585"/>
                </a:cubicBezTo>
                <a:cubicBezTo>
                  <a:pt x="55617" y="51338"/>
                  <a:pt x="56112" y="51204"/>
                  <a:pt x="56606" y="50995"/>
                </a:cubicBezTo>
                <a:cubicBezTo>
                  <a:pt x="55579" y="51185"/>
                  <a:pt x="53867" y="51642"/>
                  <a:pt x="53069" y="52098"/>
                </a:cubicBezTo>
                <a:cubicBezTo>
                  <a:pt x="52745" y="52060"/>
                  <a:pt x="52175" y="52327"/>
                  <a:pt x="51585" y="52498"/>
                </a:cubicBezTo>
                <a:cubicBezTo>
                  <a:pt x="51319" y="52574"/>
                  <a:pt x="50330" y="52935"/>
                  <a:pt x="50387" y="52669"/>
                </a:cubicBezTo>
                <a:cubicBezTo>
                  <a:pt x="51452" y="52403"/>
                  <a:pt x="53658" y="51718"/>
                  <a:pt x="55009" y="51261"/>
                </a:cubicBezTo>
                <a:cubicBezTo>
                  <a:pt x="54761" y="51357"/>
                  <a:pt x="54533" y="51395"/>
                  <a:pt x="54381" y="51357"/>
                </a:cubicBezTo>
                <a:cubicBezTo>
                  <a:pt x="55541" y="50900"/>
                  <a:pt x="57158" y="50634"/>
                  <a:pt x="58185" y="49987"/>
                </a:cubicBezTo>
                <a:cubicBezTo>
                  <a:pt x="56645" y="50634"/>
                  <a:pt x="54800" y="50900"/>
                  <a:pt x="53506" y="51661"/>
                </a:cubicBezTo>
                <a:cubicBezTo>
                  <a:pt x="53088" y="51471"/>
                  <a:pt x="52555" y="51870"/>
                  <a:pt x="52156" y="52003"/>
                </a:cubicBezTo>
                <a:cubicBezTo>
                  <a:pt x="51090" y="52384"/>
                  <a:pt x="49968" y="52536"/>
                  <a:pt x="48922" y="52897"/>
                </a:cubicBezTo>
                <a:cubicBezTo>
                  <a:pt x="47686" y="53297"/>
                  <a:pt x="46468" y="53677"/>
                  <a:pt x="45023" y="54000"/>
                </a:cubicBezTo>
                <a:cubicBezTo>
                  <a:pt x="45536" y="53639"/>
                  <a:pt x="46297" y="53734"/>
                  <a:pt x="46830" y="53259"/>
                </a:cubicBezTo>
                <a:cubicBezTo>
                  <a:pt x="47686" y="53106"/>
                  <a:pt x="47743" y="53183"/>
                  <a:pt x="48561" y="52726"/>
                </a:cubicBezTo>
                <a:cubicBezTo>
                  <a:pt x="48256" y="52707"/>
                  <a:pt x="47724" y="53011"/>
                  <a:pt x="47400" y="53011"/>
                </a:cubicBezTo>
                <a:cubicBezTo>
                  <a:pt x="47305" y="53030"/>
                  <a:pt x="47172" y="53106"/>
                  <a:pt x="47134" y="53049"/>
                </a:cubicBezTo>
                <a:cubicBezTo>
                  <a:pt x="47267" y="52992"/>
                  <a:pt x="47381" y="52954"/>
                  <a:pt x="47515" y="52916"/>
                </a:cubicBezTo>
                <a:cubicBezTo>
                  <a:pt x="48846" y="52574"/>
                  <a:pt x="51509" y="51357"/>
                  <a:pt x="52859" y="51242"/>
                </a:cubicBezTo>
                <a:cubicBezTo>
                  <a:pt x="52840" y="51147"/>
                  <a:pt x="52745" y="51166"/>
                  <a:pt x="52726" y="51071"/>
                </a:cubicBezTo>
                <a:cubicBezTo>
                  <a:pt x="52688" y="51090"/>
                  <a:pt x="52517" y="51280"/>
                  <a:pt x="52460" y="51147"/>
                </a:cubicBezTo>
                <a:cubicBezTo>
                  <a:pt x="52859" y="50672"/>
                  <a:pt x="53848" y="50900"/>
                  <a:pt x="54362" y="50444"/>
                </a:cubicBezTo>
                <a:cubicBezTo>
                  <a:pt x="53506" y="50520"/>
                  <a:pt x="52612" y="50919"/>
                  <a:pt x="51832" y="51090"/>
                </a:cubicBezTo>
                <a:cubicBezTo>
                  <a:pt x="52080" y="50957"/>
                  <a:pt x="52232" y="50881"/>
                  <a:pt x="51927" y="50881"/>
                </a:cubicBezTo>
                <a:cubicBezTo>
                  <a:pt x="53012" y="50425"/>
                  <a:pt x="53487" y="50558"/>
                  <a:pt x="53925" y="50082"/>
                </a:cubicBezTo>
                <a:cubicBezTo>
                  <a:pt x="53867" y="50234"/>
                  <a:pt x="53335" y="50367"/>
                  <a:pt x="53069" y="50367"/>
                </a:cubicBezTo>
                <a:cubicBezTo>
                  <a:pt x="53126" y="50196"/>
                  <a:pt x="53373" y="50367"/>
                  <a:pt x="53392" y="50215"/>
                </a:cubicBezTo>
                <a:cubicBezTo>
                  <a:pt x="53259" y="50253"/>
                  <a:pt x="53221" y="50196"/>
                  <a:pt x="53107" y="50253"/>
                </a:cubicBezTo>
                <a:cubicBezTo>
                  <a:pt x="52993" y="50272"/>
                  <a:pt x="52935" y="50634"/>
                  <a:pt x="52859" y="50386"/>
                </a:cubicBezTo>
                <a:cubicBezTo>
                  <a:pt x="53088" y="50310"/>
                  <a:pt x="52821" y="50291"/>
                  <a:pt x="52993" y="50158"/>
                </a:cubicBezTo>
                <a:cubicBezTo>
                  <a:pt x="52859" y="50196"/>
                  <a:pt x="52631" y="50367"/>
                  <a:pt x="52631" y="50177"/>
                </a:cubicBezTo>
                <a:cubicBezTo>
                  <a:pt x="52935" y="50139"/>
                  <a:pt x="53050" y="50006"/>
                  <a:pt x="53240" y="50025"/>
                </a:cubicBezTo>
                <a:cubicBezTo>
                  <a:pt x="53126" y="50025"/>
                  <a:pt x="52993" y="50234"/>
                  <a:pt x="53145" y="50177"/>
                </a:cubicBezTo>
                <a:cubicBezTo>
                  <a:pt x="53259" y="50025"/>
                  <a:pt x="53221" y="50158"/>
                  <a:pt x="53373" y="50158"/>
                </a:cubicBezTo>
                <a:cubicBezTo>
                  <a:pt x="53525" y="50006"/>
                  <a:pt x="53278" y="49968"/>
                  <a:pt x="53487" y="49892"/>
                </a:cubicBezTo>
                <a:cubicBezTo>
                  <a:pt x="53525" y="49949"/>
                  <a:pt x="53525" y="50044"/>
                  <a:pt x="53601" y="50025"/>
                </a:cubicBezTo>
                <a:cubicBezTo>
                  <a:pt x="53791" y="49911"/>
                  <a:pt x="53944" y="49892"/>
                  <a:pt x="53982" y="49835"/>
                </a:cubicBezTo>
                <a:cubicBezTo>
                  <a:pt x="53925" y="49759"/>
                  <a:pt x="53677" y="49949"/>
                  <a:pt x="53620" y="49835"/>
                </a:cubicBezTo>
                <a:cubicBezTo>
                  <a:pt x="54267" y="49454"/>
                  <a:pt x="52669" y="49968"/>
                  <a:pt x="52555" y="50158"/>
                </a:cubicBezTo>
                <a:cubicBezTo>
                  <a:pt x="52213" y="50082"/>
                  <a:pt x="51737" y="50215"/>
                  <a:pt x="51547" y="50444"/>
                </a:cubicBezTo>
                <a:cubicBezTo>
                  <a:pt x="51109" y="50367"/>
                  <a:pt x="50501" y="50710"/>
                  <a:pt x="50139" y="50691"/>
                </a:cubicBezTo>
                <a:cubicBezTo>
                  <a:pt x="50406" y="50558"/>
                  <a:pt x="50425" y="50520"/>
                  <a:pt x="50577" y="50425"/>
                </a:cubicBezTo>
                <a:cubicBezTo>
                  <a:pt x="50025" y="50520"/>
                  <a:pt x="50158" y="50729"/>
                  <a:pt x="49664" y="50577"/>
                </a:cubicBezTo>
                <a:cubicBezTo>
                  <a:pt x="50463" y="50234"/>
                  <a:pt x="51604" y="50177"/>
                  <a:pt x="52308" y="49664"/>
                </a:cubicBezTo>
                <a:cubicBezTo>
                  <a:pt x="52878" y="49683"/>
                  <a:pt x="53373" y="49378"/>
                  <a:pt x="54001" y="49245"/>
                </a:cubicBezTo>
                <a:cubicBezTo>
                  <a:pt x="54058" y="48884"/>
                  <a:pt x="53982" y="49245"/>
                  <a:pt x="54210" y="49169"/>
                </a:cubicBezTo>
                <a:cubicBezTo>
                  <a:pt x="54343" y="49093"/>
                  <a:pt x="54096" y="49131"/>
                  <a:pt x="54210" y="48998"/>
                </a:cubicBezTo>
                <a:cubicBezTo>
                  <a:pt x="54533" y="48903"/>
                  <a:pt x="54838" y="48789"/>
                  <a:pt x="55142" y="48675"/>
                </a:cubicBezTo>
                <a:lnTo>
                  <a:pt x="55066" y="48484"/>
                </a:lnTo>
                <a:cubicBezTo>
                  <a:pt x="55484" y="48427"/>
                  <a:pt x="55598" y="48161"/>
                  <a:pt x="55903" y="48123"/>
                </a:cubicBezTo>
                <a:cubicBezTo>
                  <a:pt x="56055" y="48351"/>
                  <a:pt x="55827" y="48218"/>
                  <a:pt x="55827" y="48332"/>
                </a:cubicBezTo>
                <a:cubicBezTo>
                  <a:pt x="55903" y="48313"/>
                  <a:pt x="55922" y="48351"/>
                  <a:pt x="55979" y="48332"/>
                </a:cubicBezTo>
                <a:cubicBezTo>
                  <a:pt x="56074" y="48294"/>
                  <a:pt x="55998" y="48199"/>
                  <a:pt x="55979" y="48104"/>
                </a:cubicBezTo>
                <a:cubicBezTo>
                  <a:pt x="56359" y="47876"/>
                  <a:pt x="56492" y="48047"/>
                  <a:pt x="56759" y="47781"/>
                </a:cubicBezTo>
                <a:cubicBezTo>
                  <a:pt x="56816" y="47857"/>
                  <a:pt x="56626" y="48066"/>
                  <a:pt x="56835" y="48047"/>
                </a:cubicBezTo>
                <a:cubicBezTo>
                  <a:pt x="56835" y="47819"/>
                  <a:pt x="56835" y="47781"/>
                  <a:pt x="57006" y="47686"/>
                </a:cubicBezTo>
                <a:cubicBezTo>
                  <a:pt x="56987" y="47609"/>
                  <a:pt x="56816" y="47724"/>
                  <a:pt x="56778" y="47667"/>
                </a:cubicBezTo>
                <a:cubicBezTo>
                  <a:pt x="57025" y="47571"/>
                  <a:pt x="57025" y="47667"/>
                  <a:pt x="57101" y="47495"/>
                </a:cubicBezTo>
                <a:cubicBezTo>
                  <a:pt x="57158" y="47552"/>
                  <a:pt x="57101" y="47781"/>
                  <a:pt x="57253" y="47724"/>
                </a:cubicBezTo>
                <a:cubicBezTo>
                  <a:pt x="57215" y="47667"/>
                  <a:pt x="57196" y="47590"/>
                  <a:pt x="57177" y="47514"/>
                </a:cubicBezTo>
                <a:cubicBezTo>
                  <a:pt x="57386" y="47495"/>
                  <a:pt x="57424" y="47514"/>
                  <a:pt x="57481" y="47362"/>
                </a:cubicBezTo>
                <a:cubicBezTo>
                  <a:pt x="57577" y="47571"/>
                  <a:pt x="58033" y="47438"/>
                  <a:pt x="57976" y="47248"/>
                </a:cubicBezTo>
                <a:cubicBezTo>
                  <a:pt x="57995" y="47305"/>
                  <a:pt x="58014" y="47400"/>
                  <a:pt x="58090" y="47381"/>
                </a:cubicBezTo>
                <a:cubicBezTo>
                  <a:pt x="58166" y="47324"/>
                  <a:pt x="58033" y="47191"/>
                  <a:pt x="58147" y="47134"/>
                </a:cubicBezTo>
                <a:cubicBezTo>
                  <a:pt x="58356" y="47286"/>
                  <a:pt x="58794" y="46811"/>
                  <a:pt x="59307" y="46849"/>
                </a:cubicBezTo>
                <a:cubicBezTo>
                  <a:pt x="59098" y="46773"/>
                  <a:pt x="59745" y="46449"/>
                  <a:pt x="59764" y="46696"/>
                </a:cubicBezTo>
                <a:cubicBezTo>
                  <a:pt x="59783" y="46487"/>
                  <a:pt x="60087" y="46164"/>
                  <a:pt x="60182" y="46373"/>
                </a:cubicBezTo>
                <a:cubicBezTo>
                  <a:pt x="60201" y="46069"/>
                  <a:pt x="60506" y="46430"/>
                  <a:pt x="60563" y="46012"/>
                </a:cubicBezTo>
                <a:cubicBezTo>
                  <a:pt x="60601" y="46069"/>
                  <a:pt x="60601" y="46164"/>
                  <a:pt x="60696" y="46145"/>
                </a:cubicBezTo>
                <a:cubicBezTo>
                  <a:pt x="61076" y="46088"/>
                  <a:pt x="61799" y="45726"/>
                  <a:pt x="62123" y="45593"/>
                </a:cubicBezTo>
                <a:cubicBezTo>
                  <a:pt x="62180" y="45726"/>
                  <a:pt x="62237" y="45821"/>
                  <a:pt x="62370" y="45860"/>
                </a:cubicBezTo>
                <a:cubicBezTo>
                  <a:pt x="62256" y="45669"/>
                  <a:pt x="62275" y="45707"/>
                  <a:pt x="62237" y="45498"/>
                </a:cubicBezTo>
                <a:cubicBezTo>
                  <a:pt x="62351" y="45460"/>
                  <a:pt x="62465" y="45422"/>
                  <a:pt x="62560" y="45384"/>
                </a:cubicBezTo>
                <a:cubicBezTo>
                  <a:pt x="62712" y="45555"/>
                  <a:pt x="62389" y="45555"/>
                  <a:pt x="62370" y="45688"/>
                </a:cubicBezTo>
                <a:cubicBezTo>
                  <a:pt x="62617" y="45460"/>
                  <a:pt x="62693" y="45726"/>
                  <a:pt x="62845" y="45517"/>
                </a:cubicBezTo>
                <a:cubicBezTo>
                  <a:pt x="62503" y="45612"/>
                  <a:pt x="62902" y="45479"/>
                  <a:pt x="62864" y="45403"/>
                </a:cubicBezTo>
                <a:cubicBezTo>
                  <a:pt x="62769" y="45422"/>
                  <a:pt x="62636" y="45479"/>
                  <a:pt x="62636" y="45365"/>
                </a:cubicBezTo>
                <a:cubicBezTo>
                  <a:pt x="62959" y="45384"/>
                  <a:pt x="62864" y="45099"/>
                  <a:pt x="63169" y="45175"/>
                </a:cubicBezTo>
                <a:cubicBezTo>
                  <a:pt x="63093" y="45251"/>
                  <a:pt x="63074" y="45327"/>
                  <a:pt x="63093" y="45441"/>
                </a:cubicBezTo>
                <a:cubicBezTo>
                  <a:pt x="63245" y="45308"/>
                  <a:pt x="63321" y="45384"/>
                  <a:pt x="63340" y="45289"/>
                </a:cubicBezTo>
                <a:cubicBezTo>
                  <a:pt x="63321" y="45194"/>
                  <a:pt x="63283" y="45137"/>
                  <a:pt x="63207" y="45099"/>
                </a:cubicBezTo>
                <a:cubicBezTo>
                  <a:pt x="63530" y="45080"/>
                  <a:pt x="63930" y="44832"/>
                  <a:pt x="64044" y="44756"/>
                </a:cubicBezTo>
                <a:cubicBezTo>
                  <a:pt x="63188" y="45004"/>
                  <a:pt x="62655" y="45251"/>
                  <a:pt x="62104" y="45308"/>
                </a:cubicBezTo>
                <a:cubicBezTo>
                  <a:pt x="62027" y="45384"/>
                  <a:pt x="62161" y="45517"/>
                  <a:pt x="62046" y="45574"/>
                </a:cubicBezTo>
                <a:cubicBezTo>
                  <a:pt x="62065" y="45289"/>
                  <a:pt x="61704" y="45612"/>
                  <a:pt x="61742" y="45327"/>
                </a:cubicBezTo>
                <a:cubicBezTo>
                  <a:pt x="62161" y="45213"/>
                  <a:pt x="62655" y="44966"/>
                  <a:pt x="63169" y="44775"/>
                </a:cubicBezTo>
                <a:cubicBezTo>
                  <a:pt x="63454" y="44680"/>
                  <a:pt x="63987" y="44623"/>
                  <a:pt x="64120" y="44509"/>
                </a:cubicBezTo>
                <a:cubicBezTo>
                  <a:pt x="64329" y="44281"/>
                  <a:pt x="63853" y="44376"/>
                  <a:pt x="64310" y="44433"/>
                </a:cubicBezTo>
                <a:cubicBezTo>
                  <a:pt x="64101" y="44376"/>
                  <a:pt x="64405" y="44281"/>
                  <a:pt x="64481" y="44319"/>
                </a:cubicBezTo>
                <a:cubicBezTo>
                  <a:pt x="64443" y="44357"/>
                  <a:pt x="64367" y="44376"/>
                  <a:pt x="64367" y="44414"/>
                </a:cubicBezTo>
                <a:cubicBezTo>
                  <a:pt x="64500" y="44376"/>
                  <a:pt x="64576" y="44338"/>
                  <a:pt x="64614" y="44281"/>
                </a:cubicBezTo>
                <a:cubicBezTo>
                  <a:pt x="64747" y="44262"/>
                  <a:pt x="64709" y="44528"/>
                  <a:pt x="64843" y="44490"/>
                </a:cubicBezTo>
                <a:cubicBezTo>
                  <a:pt x="64976" y="43938"/>
                  <a:pt x="65908" y="44186"/>
                  <a:pt x="66193" y="43672"/>
                </a:cubicBezTo>
                <a:cubicBezTo>
                  <a:pt x="66326" y="43786"/>
                  <a:pt x="66212" y="43862"/>
                  <a:pt x="66326" y="43862"/>
                </a:cubicBezTo>
                <a:cubicBezTo>
                  <a:pt x="66554" y="43805"/>
                  <a:pt x="66783" y="43824"/>
                  <a:pt x="66840" y="43634"/>
                </a:cubicBezTo>
                <a:cubicBezTo>
                  <a:pt x="66745" y="43634"/>
                  <a:pt x="66669" y="43634"/>
                  <a:pt x="66611" y="43596"/>
                </a:cubicBezTo>
                <a:cubicBezTo>
                  <a:pt x="66878" y="43539"/>
                  <a:pt x="66897" y="43596"/>
                  <a:pt x="67106" y="43539"/>
                </a:cubicBezTo>
                <a:cubicBezTo>
                  <a:pt x="67068" y="43463"/>
                  <a:pt x="66783" y="43406"/>
                  <a:pt x="66954" y="43311"/>
                </a:cubicBezTo>
                <a:cubicBezTo>
                  <a:pt x="67068" y="43444"/>
                  <a:pt x="67106" y="43178"/>
                  <a:pt x="67201" y="43159"/>
                </a:cubicBezTo>
                <a:cubicBezTo>
                  <a:pt x="67220" y="43216"/>
                  <a:pt x="67239" y="43311"/>
                  <a:pt x="67315" y="43292"/>
                </a:cubicBezTo>
                <a:cubicBezTo>
                  <a:pt x="67467" y="43121"/>
                  <a:pt x="67372" y="43044"/>
                  <a:pt x="67582" y="43197"/>
                </a:cubicBezTo>
                <a:cubicBezTo>
                  <a:pt x="67734" y="43178"/>
                  <a:pt x="67467" y="42987"/>
                  <a:pt x="67715" y="42987"/>
                </a:cubicBezTo>
                <a:cubicBezTo>
                  <a:pt x="67829" y="43044"/>
                  <a:pt x="67829" y="43273"/>
                  <a:pt x="68152" y="43178"/>
                </a:cubicBezTo>
                <a:cubicBezTo>
                  <a:pt x="68133" y="43044"/>
                  <a:pt x="67772" y="43044"/>
                  <a:pt x="67924" y="42911"/>
                </a:cubicBezTo>
                <a:cubicBezTo>
                  <a:pt x="67943" y="42949"/>
                  <a:pt x="67943" y="42968"/>
                  <a:pt x="68000" y="42930"/>
                </a:cubicBezTo>
                <a:cubicBezTo>
                  <a:pt x="68000" y="42911"/>
                  <a:pt x="68000" y="42873"/>
                  <a:pt x="68057" y="42873"/>
                </a:cubicBezTo>
                <a:cubicBezTo>
                  <a:pt x="68095" y="43406"/>
                  <a:pt x="69027" y="42949"/>
                  <a:pt x="68894" y="42740"/>
                </a:cubicBezTo>
                <a:cubicBezTo>
                  <a:pt x="69084" y="42664"/>
                  <a:pt x="69160" y="42759"/>
                  <a:pt x="69274" y="42778"/>
                </a:cubicBezTo>
                <a:cubicBezTo>
                  <a:pt x="69217" y="42664"/>
                  <a:pt x="69084" y="42664"/>
                  <a:pt x="69350" y="42588"/>
                </a:cubicBezTo>
                <a:cubicBezTo>
                  <a:pt x="69541" y="42493"/>
                  <a:pt x="69255" y="42835"/>
                  <a:pt x="69484" y="42778"/>
                </a:cubicBezTo>
                <a:cubicBezTo>
                  <a:pt x="69636" y="42569"/>
                  <a:pt x="69883" y="42626"/>
                  <a:pt x="69940" y="42569"/>
                </a:cubicBezTo>
                <a:cubicBezTo>
                  <a:pt x="69978" y="42436"/>
                  <a:pt x="69864" y="42341"/>
                  <a:pt x="69940" y="42150"/>
                </a:cubicBezTo>
                <a:cubicBezTo>
                  <a:pt x="70187" y="41998"/>
                  <a:pt x="70359" y="42036"/>
                  <a:pt x="70739" y="41884"/>
                </a:cubicBezTo>
                <a:cubicBezTo>
                  <a:pt x="70720" y="42074"/>
                  <a:pt x="70739" y="42036"/>
                  <a:pt x="70929" y="42036"/>
                </a:cubicBezTo>
                <a:cubicBezTo>
                  <a:pt x="71062" y="41884"/>
                  <a:pt x="70606" y="41884"/>
                  <a:pt x="70986" y="41732"/>
                </a:cubicBezTo>
                <a:cubicBezTo>
                  <a:pt x="71138" y="41637"/>
                  <a:pt x="71024" y="41998"/>
                  <a:pt x="71176" y="41903"/>
                </a:cubicBezTo>
                <a:cubicBezTo>
                  <a:pt x="71386" y="41504"/>
                  <a:pt x="72127" y="41561"/>
                  <a:pt x="72337" y="41161"/>
                </a:cubicBezTo>
                <a:cubicBezTo>
                  <a:pt x="71975" y="41295"/>
                  <a:pt x="71119" y="41656"/>
                  <a:pt x="71024" y="41656"/>
                </a:cubicBezTo>
                <a:cubicBezTo>
                  <a:pt x="70359" y="41789"/>
                  <a:pt x="69369" y="42322"/>
                  <a:pt x="68285" y="42721"/>
                </a:cubicBezTo>
                <a:cubicBezTo>
                  <a:pt x="66897" y="43235"/>
                  <a:pt x="65413" y="43691"/>
                  <a:pt x="64519" y="44015"/>
                </a:cubicBezTo>
                <a:cubicBezTo>
                  <a:pt x="64101" y="44167"/>
                  <a:pt x="63036" y="44699"/>
                  <a:pt x="63321" y="44376"/>
                </a:cubicBezTo>
                <a:cubicBezTo>
                  <a:pt x="63131" y="44376"/>
                  <a:pt x="63169" y="44661"/>
                  <a:pt x="63017" y="44528"/>
                </a:cubicBezTo>
                <a:cubicBezTo>
                  <a:pt x="62788" y="44433"/>
                  <a:pt x="61799" y="45232"/>
                  <a:pt x="61362" y="45099"/>
                </a:cubicBezTo>
                <a:cubicBezTo>
                  <a:pt x="61685" y="44985"/>
                  <a:pt x="61970" y="44908"/>
                  <a:pt x="62065" y="44794"/>
                </a:cubicBezTo>
                <a:cubicBezTo>
                  <a:pt x="58185" y="45974"/>
                  <a:pt x="54153" y="47667"/>
                  <a:pt x="49892" y="48922"/>
                </a:cubicBezTo>
                <a:cubicBezTo>
                  <a:pt x="49664" y="48751"/>
                  <a:pt x="48561" y="49416"/>
                  <a:pt x="48104" y="49302"/>
                </a:cubicBezTo>
                <a:cubicBezTo>
                  <a:pt x="48351" y="49131"/>
                  <a:pt x="48675" y="48960"/>
                  <a:pt x="48922" y="49093"/>
                </a:cubicBezTo>
                <a:cubicBezTo>
                  <a:pt x="48903" y="48998"/>
                  <a:pt x="48865" y="48922"/>
                  <a:pt x="48827" y="48827"/>
                </a:cubicBezTo>
                <a:cubicBezTo>
                  <a:pt x="48941" y="48827"/>
                  <a:pt x="49150" y="48656"/>
                  <a:pt x="49188" y="48770"/>
                </a:cubicBezTo>
                <a:cubicBezTo>
                  <a:pt x="49112" y="48808"/>
                  <a:pt x="49036" y="48846"/>
                  <a:pt x="49093" y="48922"/>
                </a:cubicBezTo>
                <a:cubicBezTo>
                  <a:pt x="49379" y="48846"/>
                  <a:pt x="49474" y="48694"/>
                  <a:pt x="49226" y="48694"/>
                </a:cubicBezTo>
                <a:cubicBezTo>
                  <a:pt x="49531" y="48484"/>
                  <a:pt x="49474" y="48808"/>
                  <a:pt x="49683" y="48713"/>
                </a:cubicBezTo>
                <a:cubicBezTo>
                  <a:pt x="49664" y="48656"/>
                  <a:pt x="49626" y="48580"/>
                  <a:pt x="49702" y="48541"/>
                </a:cubicBezTo>
                <a:cubicBezTo>
                  <a:pt x="49721" y="48580"/>
                  <a:pt x="49740" y="48694"/>
                  <a:pt x="49816" y="48675"/>
                </a:cubicBezTo>
                <a:cubicBezTo>
                  <a:pt x="50254" y="48465"/>
                  <a:pt x="50311" y="48408"/>
                  <a:pt x="50767" y="48218"/>
                </a:cubicBezTo>
                <a:cubicBezTo>
                  <a:pt x="50824" y="48313"/>
                  <a:pt x="50786" y="48503"/>
                  <a:pt x="50976" y="48389"/>
                </a:cubicBezTo>
                <a:cubicBezTo>
                  <a:pt x="50729" y="48199"/>
                  <a:pt x="52022" y="47895"/>
                  <a:pt x="51623" y="48161"/>
                </a:cubicBezTo>
                <a:cubicBezTo>
                  <a:pt x="52289" y="47686"/>
                  <a:pt x="53715" y="47495"/>
                  <a:pt x="54020" y="47153"/>
                </a:cubicBezTo>
                <a:cubicBezTo>
                  <a:pt x="55180" y="46944"/>
                  <a:pt x="56131" y="46468"/>
                  <a:pt x="57596" y="45993"/>
                </a:cubicBezTo>
                <a:cubicBezTo>
                  <a:pt x="57519" y="45936"/>
                  <a:pt x="57443" y="45860"/>
                  <a:pt x="57329" y="45841"/>
                </a:cubicBezTo>
                <a:cubicBezTo>
                  <a:pt x="57215" y="45917"/>
                  <a:pt x="57348" y="46069"/>
                  <a:pt x="57120" y="46088"/>
                </a:cubicBezTo>
                <a:cubicBezTo>
                  <a:pt x="56949" y="46069"/>
                  <a:pt x="57196" y="45879"/>
                  <a:pt x="56930" y="45993"/>
                </a:cubicBezTo>
                <a:cubicBezTo>
                  <a:pt x="56797" y="46050"/>
                  <a:pt x="57082" y="46088"/>
                  <a:pt x="56854" y="46183"/>
                </a:cubicBezTo>
                <a:cubicBezTo>
                  <a:pt x="56816" y="46107"/>
                  <a:pt x="56816" y="45993"/>
                  <a:pt x="56721" y="45993"/>
                </a:cubicBezTo>
                <a:cubicBezTo>
                  <a:pt x="56549" y="46202"/>
                  <a:pt x="56549" y="46240"/>
                  <a:pt x="56321" y="46145"/>
                </a:cubicBezTo>
                <a:cubicBezTo>
                  <a:pt x="56340" y="46202"/>
                  <a:pt x="56378" y="46278"/>
                  <a:pt x="56321" y="46316"/>
                </a:cubicBezTo>
                <a:cubicBezTo>
                  <a:pt x="56283" y="46221"/>
                  <a:pt x="56112" y="46354"/>
                  <a:pt x="56074" y="46278"/>
                </a:cubicBezTo>
                <a:cubicBezTo>
                  <a:pt x="56093" y="46259"/>
                  <a:pt x="56093" y="46031"/>
                  <a:pt x="55998" y="46031"/>
                </a:cubicBezTo>
                <a:cubicBezTo>
                  <a:pt x="55998" y="46126"/>
                  <a:pt x="56036" y="46259"/>
                  <a:pt x="55865" y="46297"/>
                </a:cubicBezTo>
                <a:cubicBezTo>
                  <a:pt x="55789" y="46164"/>
                  <a:pt x="55598" y="46221"/>
                  <a:pt x="55465" y="46202"/>
                </a:cubicBezTo>
                <a:cubicBezTo>
                  <a:pt x="55503" y="46259"/>
                  <a:pt x="55598" y="46278"/>
                  <a:pt x="55598" y="46392"/>
                </a:cubicBezTo>
                <a:cubicBezTo>
                  <a:pt x="55655" y="46335"/>
                  <a:pt x="55808" y="46183"/>
                  <a:pt x="55827" y="46373"/>
                </a:cubicBezTo>
                <a:cubicBezTo>
                  <a:pt x="55827" y="46449"/>
                  <a:pt x="55674" y="46468"/>
                  <a:pt x="55579" y="46506"/>
                </a:cubicBezTo>
                <a:cubicBezTo>
                  <a:pt x="55465" y="46468"/>
                  <a:pt x="55541" y="46202"/>
                  <a:pt x="55313" y="46430"/>
                </a:cubicBezTo>
                <a:cubicBezTo>
                  <a:pt x="55256" y="46335"/>
                  <a:pt x="55370" y="46297"/>
                  <a:pt x="55389" y="46221"/>
                </a:cubicBezTo>
                <a:cubicBezTo>
                  <a:pt x="55104" y="46335"/>
                  <a:pt x="55104" y="46544"/>
                  <a:pt x="55009" y="46373"/>
                </a:cubicBezTo>
                <a:cubicBezTo>
                  <a:pt x="54895" y="46449"/>
                  <a:pt x="55009" y="46525"/>
                  <a:pt x="54819" y="46487"/>
                </a:cubicBezTo>
                <a:cubicBezTo>
                  <a:pt x="54723" y="46620"/>
                  <a:pt x="54952" y="46601"/>
                  <a:pt x="54838" y="46773"/>
                </a:cubicBezTo>
                <a:cubicBezTo>
                  <a:pt x="54742" y="46792"/>
                  <a:pt x="54609" y="46868"/>
                  <a:pt x="54552" y="46811"/>
                </a:cubicBezTo>
                <a:cubicBezTo>
                  <a:pt x="54704" y="46811"/>
                  <a:pt x="54819" y="46563"/>
                  <a:pt x="54647" y="46601"/>
                </a:cubicBezTo>
                <a:cubicBezTo>
                  <a:pt x="54552" y="46715"/>
                  <a:pt x="53620" y="46430"/>
                  <a:pt x="53487" y="46887"/>
                </a:cubicBezTo>
                <a:cubicBezTo>
                  <a:pt x="53487" y="46868"/>
                  <a:pt x="53658" y="46849"/>
                  <a:pt x="53639" y="46887"/>
                </a:cubicBezTo>
                <a:cubicBezTo>
                  <a:pt x="53544" y="47001"/>
                  <a:pt x="53297" y="46982"/>
                  <a:pt x="53335" y="47115"/>
                </a:cubicBezTo>
                <a:cubicBezTo>
                  <a:pt x="53468" y="47077"/>
                  <a:pt x="53563" y="47077"/>
                  <a:pt x="53639" y="47115"/>
                </a:cubicBezTo>
                <a:cubicBezTo>
                  <a:pt x="53202" y="47305"/>
                  <a:pt x="53221" y="46982"/>
                  <a:pt x="53373" y="46811"/>
                </a:cubicBezTo>
                <a:cubicBezTo>
                  <a:pt x="53050" y="47115"/>
                  <a:pt x="52346" y="47058"/>
                  <a:pt x="52327" y="47400"/>
                </a:cubicBezTo>
                <a:cubicBezTo>
                  <a:pt x="52289" y="47324"/>
                  <a:pt x="52289" y="47210"/>
                  <a:pt x="52194" y="47210"/>
                </a:cubicBezTo>
                <a:cubicBezTo>
                  <a:pt x="52118" y="47248"/>
                  <a:pt x="52061" y="47267"/>
                  <a:pt x="51984" y="47286"/>
                </a:cubicBezTo>
                <a:cubicBezTo>
                  <a:pt x="52080" y="47381"/>
                  <a:pt x="51984" y="47609"/>
                  <a:pt x="51908" y="47495"/>
                </a:cubicBezTo>
                <a:cubicBezTo>
                  <a:pt x="51794" y="47267"/>
                  <a:pt x="51281" y="47647"/>
                  <a:pt x="50976" y="47533"/>
                </a:cubicBezTo>
                <a:cubicBezTo>
                  <a:pt x="50957" y="47647"/>
                  <a:pt x="50805" y="47705"/>
                  <a:pt x="50767" y="47819"/>
                </a:cubicBezTo>
                <a:cubicBezTo>
                  <a:pt x="50501" y="47686"/>
                  <a:pt x="50425" y="47781"/>
                  <a:pt x="50006" y="47971"/>
                </a:cubicBezTo>
                <a:cubicBezTo>
                  <a:pt x="49987" y="47914"/>
                  <a:pt x="49968" y="47819"/>
                  <a:pt x="49892" y="47838"/>
                </a:cubicBezTo>
                <a:cubicBezTo>
                  <a:pt x="49892" y="48142"/>
                  <a:pt x="48637" y="48161"/>
                  <a:pt x="48599" y="48580"/>
                </a:cubicBezTo>
                <a:cubicBezTo>
                  <a:pt x="48580" y="48446"/>
                  <a:pt x="48523" y="48389"/>
                  <a:pt x="48389" y="48408"/>
                </a:cubicBezTo>
                <a:cubicBezTo>
                  <a:pt x="47381" y="48713"/>
                  <a:pt x="45860" y="49435"/>
                  <a:pt x="44966" y="49416"/>
                </a:cubicBezTo>
                <a:cubicBezTo>
                  <a:pt x="45213" y="49550"/>
                  <a:pt x="44795" y="49569"/>
                  <a:pt x="44718" y="49512"/>
                </a:cubicBezTo>
                <a:cubicBezTo>
                  <a:pt x="44623" y="49721"/>
                  <a:pt x="44281" y="49569"/>
                  <a:pt x="44110" y="49892"/>
                </a:cubicBezTo>
                <a:cubicBezTo>
                  <a:pt x="44072" y="49835"/>
                  <a:pt x="44072" y="49740"/>
                  <a:pt x="43977" y="49759"/>
                </a:cubicBezTo>
                <a:cubicBezTo>
                  <a:pt x="44091" y="50044"/>
                  <a:pt x="43939" y="49797"/>
                  <a:pt x="43786" y="49835"/>
                </a:cubicBezTo>
                <a:cubicBezTo>
                  <a:pt x="43748" y="49968"/>
                  <a:pt x="43387" y="50215"/>
                  <a:pt x="43615" y="49949"/>
                </a:cubicBezTo>
                <a:cubicBezTo>
                  <a:pt x="43406" y="50006"/>
                  <a:pt x="43216" y="50082"/>
                  <a:pt x="43007" y="50158"/>
                </a:cubicBezTo>
                <a:cubicBezTo>
                  <a:pt x="43026" y="50196"/>
                  <a:pt x="43083" y="50196"/>
                  <a:pt x="43121" y="50234"/>
                </a:cubicBezTo>
                <a:cubicBezTo>
                  <a:pt x="42740" y="50348"/>
                  <a:pt x="42322" y="50558"/>
                  <a:pt x="42094" y="50463"/>
                </a:cubicBezTo>
                <a:cubicBezTo>
                  <a:pt x="42341" y="50501"/>
                  <a:pt x="41979" y="50691"/>
                  <a:pt x="41903" y="50596"/>
                </a:cubicBezTo>
                <a:cubicBezTo>
                  <a:pt x="41979" y="50558"/>
                  <a:pt x="42056" y="50520"/>
                  <a:pt x="41998" y="50444"/>
                </a:cubicBezTo>
                <a:cubicBezTo>
                  <a:pt x="41827" y="50501"/>
                  <a:pt x="41656" y="50539"/>
                  <a:pt x="41846" y="50615"/>
                </a:cubicBezTo>
                <a:cubicBezTo>
                  <a:pt x="41713" y="50501"/>
                  <a:pt x="41162" y="50691"/>
                  <a:pt x="41181" y="50615"/>
                </a:cubicBezTo>
                <a:cubicBezTo>
                  <a:pt x="42303" y="50139"/>
                  <a:pt x="42683" y="50310"/>
                  <a:pt x="42988" y="49873"/>
                </a:cubicBezTo>
                <a:cubicBezTo>
                  <a:pt x="42816" y="49930"/>
                  <a:pt x="42645" y="49987"/>
                  <a:pt x="42474" y="50044"/>
                </a:cubicBezTo>
                <a:cubicBezTo>
                  <a:pt x="42950" y="49550"/>
                  <a:pt x="44167" y="49588"/>
                  <a:pt x="44490" y="49074"/>
                </a:cubicBezTo>
                <a:cubicBezTo>
                  <a:pt x="44395" y="49112"/>
                  <a:pt x="44281" y="49055"/>
                  <a:pt x="44395" y="48998"/>
                </a:cubicBezTo>
                <a:cubicBezTo>
                  <a:pt x="45213" y="48770"/>
                  <a:pt x="46278" y="48465"/>
                  <a:pt x="47001" y="47971"/>
                </a:cubicBezTo>
                <a:cubicBezTo>
                  <a:pt x="45708" y="48237"/>
                  <a:pt x="43615" y="49055"/>
                  <a:pt x="42683" y="49169"/>
                </a:cubicBezTo>
                <a:cubicBezTo>
                  <a:pt x="44547" y="48446"/>
                  <a:pt x="45879" y="48180"/>
                  <a:pt x="46925" y="47552"/>
                </a:cubicBezTo>
                <a:cubicBezTo>
                  <a:pt x="46830" y="47571"/>
                  <a:pt x="46773" y="47571"/>
                  <a:pt x="46697" y="47571"/>
                </a:cubicBezTo>
                <a:cubicBezTo>
                  <a:pt x="45955" y="47857"/>
                  <a:pt x="45232" y="48085"/>
                  <a:pt x="44452" y="48332"/>
                </a:cubicBezTo>
                <a:cubicBezTo>
                  <a:pt x="44148" y="48427"/>
                  <a:pt x="43539" y="48675"/>
                  <a:pt x="43330" y="48484"/>
                </a:cubicBezTo>
                <a:cubicBezTo>
                  <a:pt x="44281" y="48237"/>
                  <a:pt x="47039" y="47324"/>
                  <a:pt x="48085" y="46868"/>
                </a:cubicBezTo>
                <a:cubicBezTo>
                  <a:pt x="48332" y="46868"/>
                  <a:pt x="49055" y="46696"/>
                  <a:pt x="49131" y="46449"/>
                </a:cubicBezTo>
                <a:cubicBezTo>
                  <a:pt x="48865" y="46677"/>
                  <a:pt x="48599" y="46506"/>
                  <a:pt x="48409" y="46696"/>
                </a:cubicBezTo>
                <a:cubicBezTo>
                  <a:pt x="48865" y="46259"/>
                  <a:pt x="50082" y="46259"/>
                  <a:pt x="50596" y="45764"/>
                </a:cubicBezTo>
                <a:cubicBezTo>
                  <a:pt x="49949" y="45898"/>
                  <a:pt x="49436" y="46088"/>
                  <a:pt x="49074" y="46069"/>
                </a:cubicBezTo>
                <a:cubicBezTo>
                  <a:pt x="49264" y="46031"/>
                  <a:pt x="49112" y="45898"/>
                  <a:pt x="49074" y="45879"/>
                </a:cubicBezTo>
                <a:cubicBezTo>
                  <a:pt x="48922" y="45917"/>
                  <a:pt x="48922" y="46316"/>
                  <a:pt x="48941" y="46107"/>
                </a:cubicBezTo>
                <a:cubicBezTo>
                  <a:pt x="48922" y="46050"/>
                  <a:pt x="48903" y="46012"/>
                  <a:pt x="48884" y="45955"/>
                </a:cubicBezTo>
                <a:cubicBezTo>
                  <a:pt x="48599" y="46107"/>
                  <a:pt x="48675" y="45955"/>
                  <a:pt x="48580" y="45936"/>
                </a:cubicBezTo>
                <a:cubicBezTo>
                  <a:pt x="48485" y="46183"/>
                  <a:pt x="48066" y="46354"/>
                  <a:pt x="47876" y="46240"/>
                </a:cubicBezTo>
                <a:cubicBezTo>
                  <a:pt x="47857" y="46544"/>
                  <a:pt x="47743" y="46487"/>
                  <a:pt x="47381" y="46525"/>
                </a:cubicBezTo>
                <a:cubicBezTo>
                  <a:pt x="47457" y="46487"/>
                  <a:pt x="47515" y="46392"/>
                  <a:pt x="47419" y="46411"/>
                </a:cubicBezTo>
                <a:cubicBezTo>
                  <a:pt x="46982" y="46677"/>
                  <a:pt x="46487" y="46601"/>
                  <a:pt x="46031" y="46887"/>
                </a:cubicBezTo>
                <a:cubicBezTo>
                  <a:pt x="46107" y="46849"/>
                  <a:pt x="46183" y="46849"/>
                  <a:pt x="46202" y="46944"/>
                </a:cubicBezTo>
                <a:cubicBezTo>
                  <a:pt x="45898" y="47115"/>
                  <a:pt x="45898" y="46830"/>
                  <a:pt x="45727" y="46868"/>
                </a:cubicBezTo>
                <a:cubicBezTo>
                  <a:pt x="45689" y="46868"/>
                  <a:pt x="45727" y="47058"/>
                  <a:pt x="45784" y="47020"/>
                </a:cubicBezTo>
                <a:cubicBezTo>
                  <a:pt x="45555" y="47191"/>
                  <a:pt x="44604" y="47248"/>
                  <a:pt x="43882" y="47495"/>
                </a:cubicBezTo>
                <a:cubicBezTo>
                  <a:pt x="43920" y="47324"/>
                  <a:pt x="44186" y="47495"/>
                  <a:pt x="44186" y="47343"/>
                </a:cubicBezTo>
                <a:cubicBezTo>
                  <a:pt x="43368" y="47343"/>
                  <a:pt x="42911" y="47686"/>
                  <a:pt x="41941" y="47876"/>
                </a:cubicBezTo>
                <a:cubicBezTo>
                  <a:pt x="41884" y="47800"/>
                  <a:pt x="41846" y="47667"/>
                  <a:pt x="41675" y="47743"/>
                </a:cubicBezTo>
                <a:cubicBezTo>
                  <a:pt x="41713" y="47819"/>
                  <a:pt x="41808" y="47800"/>
                  <a:pt x="41865" y="47857"/>
                </a:cubicBezTo>
                <a:cubicBezTo>
                  <a:pt x="41257" y="48066"/>
                  <a:pt x="40401" y="48142"/>
                  <a:pt x="39602" y="48389"/>
                </a:cubicBezTo>
                <a:cubicBezTo>
                  <a:pt x="39906" y="48047"/>
                  <a:pt x="40439" y="47990"/>
                  <a:pt x="41085" y="47952"/>
                </a:cubicBezTo>
                <a:cubicBezTo>
                  <a:pt x="41276" y="47705"/>
                  <a:pt x="42417" y="47419"/>
                  <a:pt x="42303" y="47647"/>
                </a:cubicBezTo>
                <a:cubicBezTo>
                  <a:pt x="42702" y="47267"/>
                  <a:pt x="43349" y="47248"/>
                  <a:pt x="43729" y="47096"/>
                </a:cubicBezTo>
                <a:cubicBezTo>
                  <a:pt x="43901" y="47191"/>
                  <a:pt x="43482" y="47286"/>
                  <a:pt x="43729" y="47267"/>
                </a:cubicBezTo>
                <a:cubicBezTo>
                  <a:pt x="43901" y="47001"/>
                  <a:pt x="44186" y="46944"/>
                  <a:pt x="44566" y="46696"/>
                </a:cubicBezTo>
                <a:cubicBezTo>
                  <a:pt x="43330" y="47020"/>
                  <a:pt x="42702" y="47191"/>
                  <a:pt x="41409" y="47609"/>
                </a:cubicBezTo>
                <a:cubicBezTo>
                  <a:pt x="41238" y="47514"/>
                  <a:pt x="41276" y="47571"/>
                  <a:pt x="41143" y="47705"/>
                </a:cubicBezTo>
                <a:cubicBezTo>
                  <a:pt x="40933" y="47495"/>
                  <a:pt x="40610" y="47724"/>
                  <a:pt x="40306" y="47819"/>
                </a:cubicBezTo>
                <a:cubicBezTo>
                  <a:pt x="36673" y="48789"/>
                  <a:pt x="33173" y="49359"/>
                  <a:pt x="29578" y="50348"/>
                </a:cubicBezTo>
                <a:cubicBezTo>
                  <a:pt x="29502" y="50386"/>
                  <a:pt x="29483" y="50272"/>
                  <a:pt x="29407" y="50291"/>
                </a:cubicBezTo>
                <a:cubicBezTo>
                  <a:pt x="26801" y="51014"/>
                  <a:pt x="24290" y="51547"/>
                  <a:pt x="21532" y="52079"/>
                </a:cubicBezTo>
                <a:cubicBezTo>
                  <a:pt x="21931" y="51813"/>
                  <a:pt x="22046" y="51984"/>
                  <a:pt x="22236" y="51737"/>
                </a:cubicBezTo>
                <a:cubicBezTo>
                  <a:pt x="21874" y="51870"/>
                  <a:pt x="21209" y="52041"/>
                  <a:pt x="20581" y="52060"/>
                </a:cubicBezTo>
                <a:cubicBezTo>
                  <a:pt x="21323" y="51889"/>
                  <a:pt x="22502" y="51490"/>
                  <a:pt x="23111" y="51490"/>
                </a:cubicBezTo>
                <a:cubicBezTo>
                  <a:pt x="23073" y="51433"/>
                  <a:pt x="22959" y="51414"/>
                  <a:pt x="23054" y="51338"/>
                </a:cubicBezTo>
                <a:cubicBezTo>
                  <a:pt x="23092" y="51452"/>
                  <a:pt x="23301" y="51280"/>
                  <a:pt x="23396" y="51261"/>
                </a:cubicBezTo>
                <a:cubicBezTo>
                  <a:pt x="23434" y="51338"/>
                  <a:pt x="23434" y="51414"/>
                  <a:pt x="23529" y="51395"/>
                </a:cubicBezTo>
                <a:cubicBezTo>
                  <a:pt x="23396" y="51280"/>
                  <a:pt x="24024" y="51090"/>
                  <a:pt x="23834" y="51242"/>
                </a:cubicBezTo>
                <a:cubicBezTo>
                  <a:pt x="23738" y="51280"/>
                  <a:pt x="23586" y="51299"/>
                  <a:pt x="23586" y="51376"/>
                </a:cubicBezTo>
                <a:cubicBezTo>
                  <a:pt x="25812" y="50862"/>
                  <a:pt x="27923" y="50348"/>
                  <a:pt x="30053" y="49797"/>
                </a:cubicBezTo>
                <a:cubicBezTo>
                  <a:pt x="28874" y="49987"/>
                  <a:pt x="30339" y="49512"/>
                  <a:pt x="30681" y="49683"/>
                </a:cubicBezTo>
                <a:cubicBezTo>
                  <a:pt x="31195" y="49512"/>
                  <a:pt x="31822" y="49512"/>
                  <a:pt x="32222" y="49226"/>
                </a:cubicBezTo>
                <a:cubicBezTo>
                  <a:pt x="32488" y="49359"/>
                  <a:pt x="32393" y="49169"/>
                  <a:pt x="32602" y="49036"/>
                </a:cubicBezTo>
                <a:cubicBezTo>
                  <a:pt x="32621" y="49321"/>
                  <a:pt x="32888" y="49055"/>
                  <a:pt x="32945" y="48960"/>
                </a:cubicBezTo>
                <a:cubicBezTo>
                  <a:pt x="33230" y="49074"/>
                  <a:pt x="33686" y="48751"/>
                  <a:pt x="34200" y="48770"/>
                </a:cubicBezTo>
                <a:cubicBezTo>
                  <a:pt x="34219" y="48770"/>
                  <a:pt x="34143" y="48732"/>
                  <a:pt x="34314" y="48675"/>
                </a:cubicBezTo>
                <a:cubicBezTo>
                  <a:pt x="34428" y="48637"/>
                  <a:pt x="34714" y="48713"/>
                  <a:pt x="34771" y="48694"/>
                </a:cubicBezTo>
                <a:cubicBezTo>
                  <a:pt x="34885" y="48637"/>
                  <a:pt x="35037" y="48427"/>
                  <a:pt x="35246" y="48580"/>
                </a:cubicBezTo>
                <a:cubicBezTo>
                  <a:pt x="35189" y="48522"/>
                  <a:pt x="35132" y="48522"/>
                  <a:pt x="35189" y="48427"/>
                </a:cubicBezTo>
                <a:cubicBezTo>
                  <a:pt x="35950" y="48161"/>
                  <a:pt x="37357" y="48142"/>
                  <a:pt x="37643" y="47590"/>
                </a:cubicBezTo>
                <a:cubicBezTo>
                  <a:pt x="37567" y="47609"/>
                  <a:pt x="37548" y="47571"/>
                  <a:pt x="37491" y="47571"/>
                </a:cubicBezTo>
                <a:cubicBezTo>
                  <a:pt x="37491" y="47876"/>
                  <a:pt x="37376" y="47552"/>
                  <a:pt x="37338" y="47571"/>
                </a:cubicBezTo>
                <a:cubicBezTo>
                  <a:pt x="37034" y="47895"/>
                  <a:pt x="36540" y="47914"/>
                  <a:pt x="36083" y="48009"/>
                </a:cubicBezTo>
                <a:cubicBezTo>
                  <a:pt x="36159" y="47952"/>
                  <a:pt x="36216" y="47895"/>
                  <a:pt x="36254" y="47838"/>
                </a:cubicBezTo>
                <a:cubicBezTo>
                  <a:pt x="36159" y="47876"/>
                  <a:pt x="36102" y="47857"/>
                  <a:pt x="36026" y="47857"/>
                </a:cubicBezTo>
                <a:cubicBezTo>
                  <a:pt x="35912" y="47933"/>
                  <a:pt x="35912" y="47971"/>
                  <a:pt x="36026" y="48028"/>
                </a:cubicBezTo>
                <a:cubicBezTo>
                  <a:pt x="35722" y="47876"/>
                  <a:pt x="34599" y="48199"/>
                  <a:pt x="34656" y="48370"/>
                </a:cubicBezTo>
                <a:cubicBezTo>
                  <a:pt x="34105" y="48370"/>
                  <a:pt x="33325" y="48580"/>
                  <a:pt x="32602" y="48808"/>
                </a:cubicBezTo>
                <a:cubicBezTo>
                  <a:pt x="32678" y="48789"/>
                  <a:pt x="32773" y="48732"/>
                  <a:pt x="32811" y="48789"/>
                </a:cubicBezTo>
                <a:cubicBezTo>
                  <a:pt x="30928" y="49074"/>
                  <a:pt x="28437" y="49930"/>
                  <a:pt x="26116" y="50348"/>
                </a:cubicBezTo>
                <a:cubicBezTo>
                  <a:pt x="26782" y="50006"/>
                  <a:pt x="27752" y="49854"/>
                  <a:pt x="28475" y="49702"/>
                </a:cubicBezTo>
                <a:cubicBezTo>
                  <a:pt x="28456" y="49454"/>
                  <a:pt x="29901" y="49302"/>
                  <a:pt x="30453" y="49017"/>
                </a:cubicBezTo>
                <a:cubicBezTo>
                  <a:pt x="30168" y="48827"/>
                  <a:pt x="29578" y="49245"/>
                  <a:pt x="29274" y="49245"/>
                </a:cubicBezTo>
                <a:cubicBezTo>
                  <a:pt x="30148" y="48827"/>
                  <a:pt x="32013" y="48503"/>
                  <a:pt x="32754" y="48408"/>
                </a:cubicBezTo>
                <a:cubicBezTo>
                  <a:pt x="32697" y="48408"/>
                  <a:pt x="32621" y="48446"/>
                  <a:pt x="32602" y="48389"/>
                </a:cubicBezTo>
                <a:cubicBezTo>
                  <a:pt x="33363" y="48180"/>
                  <a:pt x="34333" y="47876"/>
                  <a:pt x="35018" y="47914"/>
                </a:cubicBezTo>
                <a:cubicBezTo>
                  <a:pt x="35969" y="47381"/>
                  <a:pt x="37548" y="47324"/>
                  <a:pt x="38423" y="46849"/>
                </a:cubicBezTo>
                <a:cubicBezTo>
                  <a:pt x="36939" y="47039"/>
                  <a:pt x="34904" y="47857"/>
                  <a:pt x="33401" y="47895"/>
                </a:cubicBezTo>
                <a:cubicBezTo>
                  <a:pt x="35075" y="47571"/>
                  <a:pt x="37205" y="46849"/>
                  <a:pt x="39012" y="46601"/>
                </a:cubicBezTo>
                <a:cubicBezTo>
                  <a:pt x="39012" y="46773"/>
                  <a:pt x="38708" y="46734"/>
                  <a:pt x="38708" y="46811"/>
                </a:cubicBezTo>
                <a:cubicBezTo>
                  <a:pt x="39050" y="47020"/>
                  <a:pt x="39735" y="46601"/>
                  <a:pt x="40192" y="46411"/>
                </a:cubicBezTo>
                <a:cubicBezTo>
                  <a:pt x="39735" y="46449"/>
                  <a:pt x="39526" y="46544"/>
                  <a:pt x="39031" y="46696"/>
                </a:cubicBezTo>
                <a:cubicBezTo>
                  <a:pt x="38879" y="46563"/>
                  <a:pt x="39259" y="46601"/>
                  <a:pt x="39183" y="46487"/>
                </a:cubicBezTo>
                <a:cubicBezTo>
                  <a:pt x="39107" y="46506"/>
                  <a:pt x="39088" y="46430"/>
                  <a:pt x="39069" y="46354"/>
                </a:cubicBezTo>
                <a:cubicBezTo>
                  <a:pt x="38936" y="46525"/>
                  <a:pt x="38670" y="46487"/>
                  <a:pt x="38480" y="46544"/>
                </a:cubicBezTo>
                <a:cubicBezTo>
                  <a:pt x="38518" y="46050"/>
                  <a:pt x="38784" y="46525"/>
                  <a:pt x="39069" y="46126"/>
                </a:cubicBezTo>
                <a:cubicBezTo>
                  <a:pt x="39126" y="46202"/>
                  <a:pt x="39012" y="46278"/>
                  <a:pt x="39107" y="46278"/>
                </a:cubicBezTo>
                <a:cubicBezTo>
                  <a:pt x="39621" y="45860"/>
                  <a:pt x="40306" y="45841"/>
                  <a:pt x="40857" y="45745"/>
                </a:cubicBezTo>
                <a:cubicBezTo>
                  <a:pt x="40838" y="45669"/>
                  <a:pt x="40781" y="45593"/>
                  <a:pt x="40857" y="45555"/>
                </a:cubicBezTo>
                <a:cubicBezTo>
                  <a:pt x="41504" y="45669"/>
                  <a:pt x="42018" y="45270"/>
                  <a:pt x="42759" y="45308"/>
                </a:cubicBezTo>
                <a:cubicBezTo>
                  <a:pt x="42759" y="45080"/>
                  <a:pt x="42988" y="45251"/>
                  <a:pt x="42911" y="45080"/>
                </a:cubicBezTo>
                <a:cubicBezTo>
                  <a:pt x="42969" y="45137"/>
                  <a:pt x="43026" y="45175"/>
                  <a:pt x="43102" y="45194"/>
                </a:cubicBezTo>
                <a:cubicBezTo>
                  <a:pt x="43102" y="45023"/>
                  <a:pt x="43178" y="45099"/>
                  <a:pt x="43292" y="45137"/>
                </a:cubicBezTo>
                <a:cubicBezTo>
                  <a:pt x="43254" y="45042"/>
                  <a:pt x="43311" y="44985"/>
                  <a:pt x="43368" y="44928"/>
                </a:cubicBezTo>
                <a:cubicBezTo>
                  <a:pt x="44757" y="44661"/>
                  <a:pt x="45917" y="44395"/>
                  <a:pt x="47229" y="43900"/>
                </a:cubicBezTo>
                <a:cubicBezTo>
                  <a:pt x="47496" y="44034"/>
                  <a:pt x="46925" y="44281"/>
                  <a:pt x="46944" y="44338"/>
                </a:cubicBezTo>
                <a:cubicBezTo>
                  <a:pt x="47153" y="44300"/>
                  <a:pt x="47058" y="44547"/>
                  <a:pt x="47153" y="44547"/>
                </a:cubicBezTo>
                <a:cubicBezTo>
                  <a:pt x="47305" y="44357"/>
                  <a:pt x="47591" y="44490"/>
                  <a:pt x="47591" y="44281"/>
                </a:cubicBezTo>
                <a:cubicBezTo>
                  <a:pt x="47305" y="44566"/>
                  <a:pt x="47286" y="44091"/>
                  <a:pt x="47457" y="43919"/>
                </a:cubicBezTo>
                <a:cubicBezTo>
                  <a:pt x="47686" y="43900"/>
                  <a:pt x="48865" y="43463"/>
                  <a:pt x="49360" y="43444"/>
                </a:cubicBezTo>
                <a:cubicBezTo>
                  <a:pt x="49398" y="43349"/>
                  <a:pt x="49569" y="43311"/>
                  <a:pt x="49569" y="43197"/>
                </a:cubicBezTo>
                <a:cubicBezTo>
                  <a:pt x="49569" y="43482"/>
                  <a:pt x="49987" y="43140"/>
                  <a:pt x="50101" y="43254"/>
                </a:cubicBezTo>
                <a:cubicBezTo>
                  <a:pt x="50101" y="43710"/>
                  <a:pt x="49930" y="43102"/>
                  <a:pt x="49664" y="43463"/>
                </a:cubicBezTo>
                <a:cubicBezTo>
                  <a:pt x="49759" y="43425"/>
                  <a:pt x="49892" y="43368"/>
                  <a:pt x="49892" y="43501"/>
                </a:cubicBezTo>
                <a:cubicBezTo>
                  <a:pt x="49759" y="43596"/>
                  <a:pt x="49740" y="43577"/>
                  <a:pt x="49455" y="43710"/>
                </a:cubicBezTo>
                <a:cubicBezTo>
                  <a:pt x="49093" y="43520"/>
                  <a:pt x="48466" y="43824"/>
                  <a:pt x="48047" y="43900"/>
                </a:cubicBezTo>
                <a:cubicBezTo>
                  <a:pt x="48066" y="43995"/>
                  <a:pt x="48161" y="43995"/>
                  <a:pt x="48180" y="44091"/>
                </a:cubicBezTo>
                <a:cubicBezTo>
                  <a:pt x="47933" y="44129"/>
                  <a:pt x="47743" y="44167"/>
                  <a:pt x="47686" y="44376"/>
                </a:cubicBezTo>
                <a:cubicBezTo>
                  <a:pt x="47819" y="44319"/>
                  <a:pt x="47952" y="44281"/>
                  <a:pt x="48085" y="44243"/>
                </a:cubicBezTo>
                <a:cubicBezTo>
                  <a:pt x="48256" y="44395"/>
                  <a:pt x="47800" y="44357"/>
                  <a:pt x="47876" y="44471"/>
                </a:cubicBezTo>
                <a:cubicBezTo>
                  <a:pt x="48066" y="44395"/>
                  <a:pt x="48332" y="44490"/>
                  <a:pt x="48313" y="44262"/>
                </a:cubicBezTo>
                <a:cubicBezTo>
                  <a:pt x="48237" y="44300"/>
                  <a:pt x="48161" y="44300"/>
                  <a:pt x="48142" y="44205"/>
                </a:cubicBezTo>
                <a:cubicBezTo>
                  <a:pt x="48637" y="44129"/>
                  <a:pt x="49702" y="43691"/>
                  <a:pt x="50292" y="43596"/>
                </a:cubicBezTo>
                <a:cubicBezTo>
                  <a:pt x="50387" y="43520"/>
                  <a:pt x="50196" y="43349"/>
                  <a:pt x="50425" y="43311"/>
                </a:cubicBezTo>
                <a:cubicBezTo>
                  <a:pt x="50482" y="43368"/>
                  <a:pt x="50444" y="43615"/>
                  <a:pt x="50577" y="43539"/>
                </a:cubicBezTo>
                <a:cubicBezTo>
                  <a:pt x="50463" y="43387"/>
                  <a:pt x="50577" y="43311"/>
                  <a:pt x="50615" y="43197"/>
                </a:cubicBezTo>
                <a:cubicBezTo>
                  <a:pt x="50406" y="43254"/>
                  <a:pt x="50215" y="43330"/>
                  <a:pt x="50158" y="43178"/>
                </a:cubicBezTo>
                <a:cubicBezTo>
                  <a:pt x="50425" y="43044"/>
                  <a:pt x="50653" y="43273"/>
                  <a:pt x="50881" y="43330"/>
                </a:cubicBezTo>
                <a:cubicBezTo>
                  <a:pt x="50748" y="43121"/>
                  <a:pt x="51014" y="43330"/>
                  <a:pt x="50976" y="43178"/>
                </a:cubicBezTo>
                <a:cubicBezTo>
                  <a:pt x="50938" y="42911"/>
                  <a:pt x="50729" y="43368"/>
                  <a:pt x="50729" y="43102"/>
                </a:cubicBezTo>
                <a:cubicBezTo>
                  <a:pt x="50786" y="42987"/>
                  <a:pt x="51148" y="42987"/>
                  <a:pt x="51205" y="42759"/>
                </a:cubicBezTo>
                <a:cubicBezTo>
                  <a:pt x="51357" y="42968"/>
                  <a:pt x="51585" y="42645"/>
                  <a:pt x="51737" y="42816"/>
                </a:cubicBezTo>
                <a:cubicBezTo>
                  <a:pt x="51756" y="42873"/>
                  <a:pt x="51547" y="43025"/>
                  <a:pt x="51794" y="43006"/>
                </a:cubicBezTo>
                <a:cubicBezTo>
                  <a:pt x="51851" y="42930"/>
                  <a:pt x="51813" y="42816"/>
                  <a:pt x="51756" y="42683"/>
                </a:cubicBezTo>
                <a:cubicBezTo>
                  <a:pt x="52536" y="42493"/>
                  <a:pt x="53791" y="42131"/>
                  <a:pt x="54647" y="41865"/>
                </a:cubicBezTo>
                <a:cubicBezTo>
                  <a:pt x="54286" y="41789"/>
                  <a:pt x="53601" y="41922"/>
                  <a:pt x="53335" y="42131"/>
                </a:cubicBezTo>
                <a:cubicBezTo>
                  <a:pt x="53031" y="42055"/>
                  <a:pt x="52384" y="41979"/>
                  <a:pt x="52061" y="42284"/>
                </a:cubicBezTo>
                <a:cubicBezTo>
                  <a:pt x="51965" y="42150"/>
                  <a:pt x="51927" y="42150"/>
                  <a:pt x="52041" y="42017"/>
                </a:cubicBezTo>
                <a:cubicBezTo>
                  <a:pt x="51813" y="42093"/>
                  <a:pt x="51661" y="42227"/>
                  <a:pt x="51908" y="42227"/>
                </a:cubicBezTo>
                <a:cubicBezTo>
                  <a:pt x="51490" y="42436"/>
                  <a:pt x="51338" y="42303"/>
                  <a:pt x="51071" y="42626"/>
                </a:cubicBezTo>
                <a:cubicBezTo>
                  <a:pt x="50938" y="42208"/>
                  <a:pt x="50957" y="42626"/>
                  <a:pt x="50710" y="42417"/>
                </a:cubicBezTo>
                <a:cubicBezTo>
                  <a:pt x="50577" y="42588"/>
                  <a:pt x="50349" y="42683"/>
                  <a:pt x="50235" y="42740"/>
                </a:cubicBezTo>
                <a:cubicBezTo>
                  <a:pt x="50330" y="42797"/>
                  <a:pt x="50349" y="42854"/>
                  <a:pt x="50311" y="42949"/>
                </a:cubicBezTo>
                <a:cubicBezTo>
                  <a:pt x="49968" y="43006"/>
                  <a:pt x="49702" y="42759"/>
                  <a:pt x="49569" y="42740"/>
                </a:cubicBezTo>
                <a:cubicBezTo>
                  <a:pt x="49417" y="42873"/>
                  <a:pt x="49626" y="43044"/>
                  <a:pt x="49550" y="43102"/>
                </a:cubicBezTo>
                <a:cubicBezTo>
                  <a:pt x="49017" y="42740"/>
                  <a:pt x="48865" y="43121"/>
                  <a:pt x="48370" y="43159"/>
                </a:cubicBezTo>
                <a:cubicBezTo>
                  <a:pt x="48485" y="43102"/>
                  <a:pt x="48732" y="43102"/>
                  <a:pt x="48599" y="42968"/>
                </a:cubicBezTo>
                <a:cubicBezTo>
                  <a:pt x="48370" y="43083"/>
                  <a:pt x="48180" y="43159"/>
                  <a:pt x="47971" y="43063"/>
                </a:cubicBezTo>
                <a:cubicBezTo>
                  <a:pt x="47819" y="43216"/>
                  <a:pt x="47381" y="43444"/>
                  <a:pt x="47324" y="43292"/>
                </a:cubicBezTo>
                <a:cubicBezTo>
                  <a:pt x="47229" y="43330"/>
                  <a:pt x="47172" y="43311"/>
                  <a:pt x="47096" y="43311"/>
                </a:cubicBezTo>
                <a:cubicBezTo>
                  <a:pt x="47001" y="43539"/>
                  <a:pt x="46944" y="43653"/>
                  <a:pt x="47001" y="43862"/>
                </a:cubicBezTo>
                <a:cubicBezTo>
                  <a:pt x="46583" y="43938"/>
                  <a:pt x="46525" y="43957"/>
                  <a:pt x="46107" y="44053"/>
                </a:cubicBezTo>
                <a:cubicBezTo>
                  <a:pt x="45917" y="44053"/>
                  <a:pt x="46164" y="43767"/>
                  <a:pt x="45936" y="43767"/>
                </a:cubicBezTo>
                <a:cubicBezTo>
                  <a:pt x="46031" y="43843"/>
                  <a:pt x="45650" y="44053"/>
                  <a:pt x="45498" y="44034"/>
                </a:cubicBezTo>
                <a:cubicBezTo>
                  <a:pt x="45441" y="43938"/>
                  <a:pt x="45555" y="43900"/>
                  <a:pt x="45574" y="43824"/>
                </a:cubicBezTo>
                <a:cubicBezTo>
                  <a:pt x="45308" y="43938"/>
                  <a:pt x="45194" y="43862"/>
                  <a:pt x="45061" y="44053"/>
                </a:cubicBezTo>
                <a:cubicBezTo>
                  <a:pt x="45156" y="44110"/>
                  <a:pt x="45194" y="44224"/>
                  <a:pt x="45346" y="44205"/>
                </a:cubicBezTo>
                <a:cubicBezTo>
                  <a:pt x="45555" y="44091"/>
                  <a:pt x="45727" y="44015"/>
                  <a:pt x="45955" y="44053"/>
                </a:cubicBezTo>
                <a:cubicBezTo>
                  <a:pt x="45403" y="44414"/>
                  <a:pt x="44737" y="44357"/>
                  <a:pt x="44110" y="44680"/>
                </a:cubicBezTo>
                <a:cubicBezTo>
                  <a:pt x="44034" y="44471"/>
                  <a:pt x="44395" y="44414"/>
                  <a:pt x="44471" y="44262"/>
                </a:cubicBezTo>
                <a:cubicBezTo>
                  <a:pt x="44680" y="44148"/>
                  <a:pt x="44623" y="44395"/>
                  <a:pt x="44795" y="44319"/>
                </a:cubicBezTo>
                <a:cubicBezTo>
                  <a:pt x="44604" y="44167"/>
                  <a:pt x="44795" y="44224"/>
                  <a:pt x="44776" y="44053"/>
                </a:cubicBezTo>
                <a:cubicBezTo>
                  <a:pt x="44205" y="44319"/>
                  <a:pt x="43710" y="44585"/>
                  <a:pt x="43349" y="44414"/>
                </a:cubicBezTo>
                <a:cubicBezTo>
                  <a:pt x="43558" y="44661"/>
                  <a:pt x="42588" y="44699"/>
                  <a:pt x="42322" y="44889"/>
                </a:cubicBezTo>
                <a:cubicBezTo>
                  <a:pt x="42360" y="44947"/>
                  <a:pt x="42455" y="44889"/>
                  <a:pt x="42493" y="44947"/>
                </a:cubicBezTo>
                <a:cubicBezTo>
                  <a:pt x="42265" y="45118"/>
                  <a:pt x="41884" y="45175"/>
                  <a:pt x="41675" y="45118"/>
                </a:cubicBezTo>
                <a:cubicBezTo>
                  <a:pt x="41808" y="44985"/>
                  <a:pt x="41998" y="45175"/>
                  <a:pt x="41998" y="45004"/>
                </a:cubicBezTo>
                <a:cubicBezTo>
                  <a:pt x="41732" y="45023"/>
                  <a:pt x="41618" y="45042"/>
                  <a:pt x="41580" y="44851"/>
                </a:cubicBezTo>
                <a:cubicBezTo>
                  <a:pt x="41352" y="44928"/>
                  <a:pt x="41124" y="44889"/>
                  <a:pt x="41066" y="45080"/>
                </a:cubicBezTo>
                <a:cubicBezTo>
                  <a:pt x="41238" y="45080"/>
                  <a:pt x="41523" y="44908"/>
                  <a:pt x="41580" y="45080"/>
                </a:cubicBezTo>
                <a:cubicBezTo>
                  <a:pt x="40648" y="45232"/>
                  <a:pt x="40591" y="45479"/>
                  <a:pt x="40077" y="45422"/>
                </a:cubicBezTo>
                <a:cubicBezTo>
                  <a:pt x="40096" y="45498"/>
                  <a:pt x="39982" y="45517"/>
                  <a:pt x="39982" y="45574"/>
                </a:cubicBezTo>
                <a:cubicBezTo>
                  <a:pt x="40134" y="45517"/>
                  <a:pt x="40230" y="45498"/>
                  <a:pt x="40287" y="45593"/>
                </a:cubicBezTo>
                <a:cubicBezTo>
                  <a:pt x="39887" y="45593"/>
                  <a:pt x="39640" y="45802"/>
                  <a:pt x="39336" y="45631"/>
                </a:cubicBezTo>
                <a:cubicBezTo>
                  <a:pt x="39336" y="45745"/>
                  <a:pt x="39259" y="45802"/>
                  <a:pt x="39107" y="45821"/>
                </a:cubicBezTo>
                <a:cubicBezTo>
                  <a:pt x="38898" y="45783"/>
                  <a:pt x="39317" y="45593"/>
                  <a:pt x="39279" y="45479"/>
                </a:cubicBezTo>
                <a:cubicBezTo>
                  <a:pt x="38023" y="45879"/>
                  <a:pt x="35855" y="46164"/>
                  <a:pt x="34409" y="46982"/>
                </a:cubicBezTo>
                <a:cubicBezTo>
                  <a:pt x="34219" y="47039"/>
                  <a:pt x="34181" y="46868"/>
                  <a:pt x="34010" y="46887"/>
                </a:cubicBezTo>
                <a:cubicBezTo>
                  <a:pt x="34124" y="47039"/>
                  <a:pt x="33344" y="46944"/>
                  <a:pt x="33325" y="47058"/>
                </a:cubicBezTo>
                <a:cubicBezTo>
                  <a:pt x="33477" y="47172"/>
                  <a:pt x="33781" y="47039"/>
                  <a:pt x="33839" y="47058"/>
                </a:cubicBezTo>
                <a:cubicBezTo>
                  <a:pt x="33781" y="47286"/>
                  <a:pt x="33724" y="47058"/>
                  <a:pt x="33458" y="47191"/>
                </a:cubicBezTo>
                <a:cubicBezTo>
                  <a:pt x="33458" y="47286"/>
                  <a:pt x="33591" y="47286"/>
                  <a:pt x="33496" y="47343"/>
                </a:cubicBezTo>
                <a:cubicBezTo>
                  <a:pt x="33515" y="47305"/>
                  <a:pt x="33002" y="47514"/>
                  <a:pt x="33192" y="47286"/>
                </a:cubicBezTo>
                <a:cubicBezTo>
                  <a:pt x="33211" y="47343"/>
                  <a:pt x="33401" y="47286"/>
                  <a:pt x="33382" y="47210"/>
                </a:cubicBezTo>
                <a:cubicBezTo>
                  <a:pt x="33135" y="46982"/>
                  <a:pt x="32735" y="47210"/>
                  <a:pt x="32222" y="47267"/>
                </a:cubicBezTo>
                <a:cubicBezTo>
                  <a:pt x="32279" y="47400"/>
                  <a:pt x="32412" y="47381"/>
                  <a:pt x="32222" y="47495"/>
                </a:cubicBezTo>
                <a:cubicBezTo>
                  <a:pt x="32184" y="47419"/>
                  <a:pt x="32184" y="47305"/>
                  <a:pt x="32089" y="47305"/>
                </a:cubicBezTo>
                <a:cubicBezTo>
                  <a:pt x="32032" y="47571"/>
                  <a:pt x="31575" y="47533"/>
                  <a:pt x="31309" y="47628"/>
                </a:cubicBezTo>
                <a:cubicBezTo>
                  <a:pt x="31157" y="47533"/>
                  <a:pt x="31575" y="47438"/>
                  <a:pt x="31328" y="47457"/>
                </a:cubicBezTo>
                <a:cubicBezTo>
                  <a:pt x="31176" y="47495"/>
                  <a:pt x="31309" y="47628"/>
                  <a:pt x="31176" y="47686"/>
                </a:cubicBezTo>
                <a:cubicBezTo>
                  <a:pt x="31157" y="47552"/>
                  <a:pt x="30985" y="47609"/>
                  <a:pt x="30909" y="47533"/>
                </a:cubicBezTo>
                <a:cubicBezTo>
                  <a:pt x="30890" y="47838"/>
                  <a:pt x="30320" y="47914"/>
                  <a:pt x="30339" y="47800"/>
                </a:cubicBezTo>
                <a:cubicBezTo>
                  <a:pt x="30053" y="47990"/>
                  <a:pt x="29350" y="48218"/>
                  <a:pt x="29159" y="48028"/>
                </a:cubicBezTo>
                <a:cubicBezTo>
                  <a:pt x="29178" y="48332"/>
                  <a:pt x="28132" y="48408"/>
                  <a:pt x="27923" y="48275"/>
                </a:cubicBezTo>
                <a:cubicBezTo>
                  <a:pt x="27942" y="48313"/>
                  <a:pt x="28151" y="48427"/>
                  <a:pt x="27999" y="48484"/>
                </a:cubicBezTo>
                <a:cubicBezTo>
                  <a:pt x="27961" y="48427"/>
                  <a:pt x="27866" y="48465"/>
                  <a:pt x="27771" y="48503"/>
                </a:cubicBezTo>
                <a:cubicBezTo>
                  <a:pt x="27638" y="48408"/>
                  <a:pt x="27980" y="48256"/>
                  <a:pt x="27771" y="48275"/>
                </a:cubicBezTo>
                <a:cubicBezTo>
                  <a:pt x="27619" y="48694"/>
                  <a:pt x="26592" y="48751"/>
                  <a:pt x="26344" y="48827"/>
                </a:cubicBezTo>
                <a:cubicBezTo>
                  <a:pt x="26516" y="48541"/>
                  <a:pt x="26706" y="48789"/>
                  <a:pt x="26915" y="48560"/>
                </a:cubicBezTo>
                <a:cubicBezTo>
                  <a:pt x="26420" y="48675"/>
                  <a:pt x="26002" y="48580"/>
                  <a:pt x="25583" y="48979"/>
                </a:cubicBezTo>
                <a:cubicBezTo>
                  <a:pt x="26173" y="48827"/>
                  <a:pt x="25431" y="49036"/>
                  <a:pt x="25336" y="49112"/>
                </a:cubicBezTo>
                <a:cubicBezTo>
                  <a:pt x="25165" y="48960"/>
                  <a:pt x="25545" y="48998"/>
                  <a:pt x="25469" y="48884"/>
                </a:cubicBezTo>
                <a:cubicBezTo>
                  <a:pt x="24328" y="48960"/>
                  <a:pt x="24690" y="49473"/>
                  <a:pt x="23643" y="49359"/>
                </a:cubicBezTo>
                <a:cubicBezTo>
                  <a:pt x="23662" y="49435"/>
                  <a:pt x="23643" y="49454"/>
                  <a:pt x="23548" y="49493"/>
                </a:cubicBezTo>
                <a:cubicBezTo>
                  <a:pt x="22388" y="49949"/>
                  <a:pt x="21247" y="49816"/>
                  <a:pt x="19839" y="50310"/>
                </a:cubicBezTo>
                <a:cubicBezTo>
                  <a:pt x="19801" y="50253"/>
                  <a:pt x="19801" y="50158"/>
                  <a:pt x="19706" y="50177"/>
                </a:cubicBezTo>
                <a:cubicBezTo>
                  <a:pt x="19725" y="50234"/>
                  <a:pt x="19744" y="50291"/>
                  <a:pt x="19763" y="50329"/>
                </a:cubicBezTo>
                <a:cubicBezTo>
                  <a:pt x="18413" y="50501"/>
                  <a:pt x="16644" y="51185"/>
                  <a:pt x="15769" y="51147"/>
                </a:cubicBezTo>
                <a:cubicBezTo>
                  <a:pt x="16415" y="50881"/>
                  <a:pt x="17595" y="50748"/>
                  <a:pt x="17994" y="50539"/>
                </a:cubicBezTo>
                <a:cubicBezTo>
                  <a:pt x="17119" y="50577"/>
                  <a:pt x="15655" y="51147"/>
                  <a:pt x="15274" y="51014"/>
                </a:cubicBezTo>
                <a:cubicBezTo>
                  <a:pt x="15217" y="51204"/>
                  <a:pt x="15046" y="51071"/>
                  <a:pt x="14799" y="51128"/>
                </a:cubicBezTo>
                <a:cubicBezTo>
                  <a:pt x="14342" y="51223"/>
                  <a:pt x="13562" y="51547"/>
                  <a:pt x="13467" y="51357"/>
                </a:cubicBezTo>
                <a:cubicBezTo>
                  <a:pt x="14494" y="51071"/>
                  <a:pt x="15008" y="50957"/>
                  <a:pt x="16073" y="50748"/>
                </a:cubicBezTo>
                <a:cubicBezTo>
                  <a:pt x="15997" y="50691"/>
                  <a:pt x="15940" y="50539"/>
                  <a:pt x="15978" y="50482"/>
                </a:cubicBezTo>
                <a:cubicBezTo>
                  <a:pt x="16073" y="50596"/>
                  <a:pt x="16206" y="50672"/>
                  <a:pt x="16358" y="50710"/>
                </a:cubicBezTo>
                <a:cubicBezTo>
                  <a:pt x="16777" y="50520"/>
                  <a:pt x="17138" y="50577"/>
                  <a:pt x="17861" y="50367"/>
                </a:cubicBezTo>
                <a:cubicBezTo>
                  <a:pt x="17804" y="50272"/>
                  <a:pt x="17918" y="50234"/>
                  <a:pt x="17937" y="50158"/>
                </a:cubicBezTo>
                <a:cubicBezTo>
                  <a:pt x="17823" y="50044"/>
                  <a:pt x="17386" y="50425"/>
                  <a:pt x="17347" y="50196"/>
                </a:cubicBezTo>
                <a:cubicBezTo>
                  <a:pt x="17633" y="50101"/>
                  <a:pt x="17956" y="50044"/>
                  <a:pt x="18394" y="50006"/>
                </a:cubicBezTo>
                <a:cubicBezTo>
                  <a:pt x="18489" y="49930"/>
                  <a:pt x="18337" y="49797"/>
                  <a:pt x="18470" y="49759"/>
                </a:cubicBezTo>
                <a:cubicBezTo>
                  <a:pt x="18489" y="49816"/>
                  <a:pt x="18508" y="49892"/>
                  <a:pt x="18527" y="49949"/>
                </a:cubicBezTo>
                <a:cubicBezTo>
                  <a:pt x="18299" y="50063"/>
                  <a:pt x="18241" y="50139"/>
                  <a:pt x="17994" y="50310"/>
                </a:cubicBezTo>
                <a:cubicBezTo>
                  <a:pt x="18299" y="50215"/>
                  <a:pt x="18394" y="50291"/>
                  <a:pt x="18565" y="50063"/>
                </a:cubicBezTo>
                <a:cubicBezTo>
                  <a:pt x="18717" y="50291"/>
                  <a:pt x="19021" y="50044"/>
                  <a:pt x="19116" y="49930"/>
                </a:cubicBezTo>
                <a:cubicBezTo>
                  <a:pt x="19668" y="49968"/>
                  <a:pt x="20315" y="49854"/>
                  <a:pt x="20752" y="49531"/>
                </a:cubicBezTo>
                <a:cubicBezTo>
                  <a:pt x="20029" y="49759"/>
                  <a:pt x="19858" y="49702"/>
                  <a:pt x="19383" y="49835"/>
                </a:cubicBezTo>
                <a:cubicBezTo>
                  <a:pt x="19478" y="49797"/>
                  <a:pt x="19364" y="49683"/>
                  <a:pt x="19459" y="49645"/>
                </a:cubicBezTo>
                <a:cubicBezTo>
                  <a:pt x="19782" y="49664"/>
                  <a:pt x="19934" y="49493"/>
                  <a:pt x="20182" y="49626"/>
                </a:cubicBezTo>
                <a:cubicBezTo>
                  <a:pt x="20144" y="49321"/>
                  <a:pt x="20543" y="49493"/>
                  <a:pt x="20733" y="49264"/>
                </a:cubicBezTo>
                <a:cubicBezTo>
                  <a:pt x="20505" y="49207"/>
                  <a:pt x="20372" y="49188"/>
                  <a:pt x="20182" y="49397"/>
                </a:cubicBezTo>
                <a:cubicBezTo>
                  <a:pt x="20144" y="49321"/>
                  <a:pt x="20144" y="49188"/>
                  <a:pt x="20048" y="49207"/>
                </a:cubicBezTo>
                <a:cubicBezTo>
                  <a:pt x="19364" y="49397"/>
                  <a:pt x="18812" y="49454"/>
                  <a:pt x="17994" y="49683"/>
                </a:cubicBezTo>
                <a:cubicBezTo>
                  <a:pt x="18013" y="49740"/>
                  <a:pt x="18108" y="49721"/>
                  <a:pt x="18108" y="49816"/>
                </a:cubicBezTo>
                <a:cubicBezTo>
                  <a:pt x="17880" y="49892"/>
                  <a:pt x="17918" y="49588"/>
                  <a:pt x="17690" y="49664"/>
                </a:cubicBezTo>
                <a:cubicBezTo>
                  <a:pt x="17176" y="49968"/>
                  <a:pt x="16434" y="50177"/>
                  <a:pt x="16263" y="49987"/>
                </a:cubicBezTo>
                <a:cubicBezTo>
                  <a:pt x="16377" y="50044"/>
                  <a:pt x="16910" y="49854"/>
                  <a:pt x="16986" y="49740"/>
                </a:cubicBezTo>
                <a:cubicBezTo>
                  <a:pt x="16396" y="49721"/>
                  <a:pt x="15255" y="50044"/>
                  <a:pt x="14266" y="50215"/>
                </a:cubicBezTo>
                <a:cubicBezTo>
                  <a:pt x="14190" y="50234"/>
                  <a:pt x="14190" y="50158"/>
                  <a:pt x="14304" y="50139"/>
                </a:cubicBezTo>
                <a:cubicBezTo>
                  <a:pt x="14608" y="50044"/>
                  <a:pt x="15103" y="49987"/>
                  <a:pt x="15426" y="49759"/>
                </a:cubicBezTo>
                <a:cubicBezTo>
                  <a:pt x="15769" y="49778"/>
                  <a:pt x="16320" y="49645"/>
                  <a:pt x="16492" y="49626"/>
                </a:cubicBezTo>
                <a:cubicBezTo>
                  <a:pt x="16967" y="49550"/>
                  <a:pt x="17519" y="49302"/>
                  <a:pt x="17975" y="49226"/>
                </a:cubicBezTo>
                <a:cubicBezTo>
                  <a:pt x="18394" y="49150"/>
                  <a:pt x="18717" y="49150"/>
                  <a:pt x="19116" y="49074"/>
                </a:cubicBezTo>
                <a:cubicBezTo>
                  <a:pt x="20410" y="48770"/>
                  <a:pt x="21741" y="48503"/>
                  <a:pt x="23130" y="48085"/>
                </a:cubicBezTo>
                <a:cubicBezTo>
                  <a:pt x="23605" y="47933"/>
                  <a:pt x="23796" y="47933"/>
                  <a:pt x="24081" y="47876"/>
                </a:cubicBezTo>
                <a:cubicBezTo>
                  <a:pt x="25298" y="47628"/>
                  <a:pt x="26230" y="47248"/>
                  <a:pt x="27524" y="46925"/>
                </a:cubicBezTo>
                <a:cubicBezTo>
                  <a:pt x="27562" y="47001"/>
                  <a:pt x="27828" y="46982"/>
                  <a:pt x="27847" y="46982"/>
                </a:cubicBezTo>
                <a:cubicBezTo>
                  <a:pt x="29445" y="46582"/>
                  <a:pt x="32260" y="45707"/>
                  <a:pt x="34124" y="45517"/>
                </a:cubicBezTo>
                <a:cubicBezTo>
                  <a:pt x="34086" y="45441"/>
                  <a:pt x="33991" y="45441"/>
                  <a:pt x="34162" y="45384"/>
                </a:cubicBezTo>
                <a:cubicBezTo>
                  <a:pt x="34276" y="45365"/>
                  <a:pt x="34162" y="45460"/>
                  <a:pt x="34219" y="45536"/>
                </a:cubicBezTo>
                <a:cubicBezTo>
                  <a:pt x="34561" y="45365"/>
                  <a:pt x="34752" y="45441"/>
                  <a:pt x="34999" y="45441"/>
                </a:cubicBezTo>
                <a:cubicBezTo>
                  <a:pt x="33496" y="45993"/>
                  <a:pt x="31917" y="46221"/>
                  <a:pt x="30567" y="46734"/>
                </a:cubicBezTo>
                <a:cubicBezTo>
                  <a:pt x="30662" y="46887"/>
                  <a:pt x="30795" y="46754"/>
                  <a:pt x="30833" y="46639"/>
                </a:cubicBezTo>
                <a:cubicBezTo>
                  <a:pt x="30871" y="46715"/>
                  <a:pt x="30871" y="46849"/>
                  <a:pt x="30966" y="46830"/>
                </a:cubicBezTo>
                <a:cubicBezTo>
                  <a:pt x="30909" y="46715"/>
                  <a:pt x="30966" y="46639"/>
                  <a:pt x="31119" y="46601"/>
                </a:cubicBezTo>
                <a:cubicBezTo>
                  <a:pt x="31157" y="46677"/>
                  <a:pt x="31157" y="46811"/>
                  <a:pt x="31252" y="46792"/>
                </a:cubicBezTo>
                <a:cubicBezTo>
                  <a:pt x="31081" y="46468"/>
                  <a:pt x="31537" y="46658"/>
                  <a:pt x="31784" y="46601"/>
                </a:cubicBezTo>
                <a:cubicBezTo>
                  <a:pt x="31860" y="46582"/>
                  <a:pt x="31917" y="46449"/>
                  <a:pt x="32013" y="46411"/>
                </a:cubicBezTo>
                <a:cubicBezTo>
                  <a:pt x="32336" y="46297"/>
                  <a:pt x="33934" y="45917"/>
                  <a:pt x="33953" y="46088"/>
                </a:cubicBezTo>
                <a:cubicBezTo>
                  <a:pt x="33820" y="45802"/>
                  <a:pt x="34637" y="45726"/>
                  <a:pt x="34295" y="45974"/>
                </a:cubicBezTo>
                <a:cubicBezTo>
                  <a:pt x="35360" y="45631"/>
                  <a:pt x="35931" y="45612"/>
                  <a:pt x="37300" y="45061"/>
                </a:cubicBezTo>
                <a:cubicBezTo>
                  <a:pt x="37338" y="45137"/>
                  <a:pt x="37395" y="45213"/>
                  <a:pt x="37491" y="45213"/>
                </a:cubicBezTo>
                <a:cubicBezTo>
                  <a:pt x="39336" y="44794"/>
                  <a:pt x="40952" y="44300"/>
                  <a:pt x="42702" y="43995"/>
                </a:cubicBezTo>
                <a:cubicBezTo>
                  <a:pt x="42246" y="44224"/>
                  <a:pt x="41827" y="44452"/>
                  <a:pt x="41371" y="44452"/>
                </a:cubicBezTo>
                <a:cubicBezTo>
                  <a:pt x="41428" y="44585"/>
                  <a:pt x="41466" y="44699"/>
                  <a:pt x="41333" y="44756"/>
                </a:cubicBezTo>
                <a:cubicBezTo>
                  <a:pt x="41219" y="44623"/>
                  <a:pt x="41371" y="44585"/>
                  <a:pt x="41314" y="44471"/>
                </a:cubicBezTo>
                <a:cubicBezTo>
                  <a:pt x="39792" y="45061"/>
                  <a:pt x="38689" y="44985"/>
                  <a:pt x="37472" y="45574"/>
                </a:cubicBezTo>
                <a:cubicBezTo>
                  <a:pt x="37605" y="45536"/>
                  <a:pt x="37586" y="45726"/>
                  <a:pt x="37719" y="45650"/>
                </a:cubicBezTo>
                <a:cubicBezTo>
                  <a:pt x="38442" y="45270"/>
                  <a:pt x="39925" y="45118"/>
                  <a:pt x="40458" y="44775"/>
                </a:cubicBezTo>
                <a:cubicBezTo>
                  <a:pt x="40591" y="44775"/>
                  <a:pt x="40686" y="44813"/>
                  <a:pt x="40781" y="44889"/>
                </a:cubicBezTo>
                <a:cubicBezTo>
                  <a:pt x="40762" y="44832"/>
                  <a:pt x="40743" y="44775"/>
                  <a:pt x="40724" y="44737"/>
                </a:cubicBezTo>
                <a:cubicBezTo>
                  <a:pt x="40895" y="44680"/>
                  <a:pt x="40952" y="44756"/>
                  <a:pt x="41143" y="44642"/>
                </a:cubicBezTo>
                <a:cubicBezTo>
                  <a:pt x="41200" y="44737"/>
                  <a:pt x="41105" y="44775"/>
                  <a:pt x="41143" y="44870"/>
                </a:cubicBezTo>
                <a:cubicBezTo>
                  <a:pt x="41371" y="44794"/>
                  <a:pt x="41789" y="44680"/>
                  <a:pt x="41447" y="44661"/>
                </a:cubicBezTo>
                <a:cubicBezTo>
                  <a:pt x="41599" y="44604"/>
                  <a:pt x="41618" y="44509"/>
                  <a:pt x="41827" y="44471"/>
                </a:cubicBezTo>
                <a:cubicBezTo>
                  <a:pt x="41884" y="44623"/>
                  <a:pt x="41998" y="44642"/>
                  <a:pt x="42113" y="44433"/>
                </a:cubicBezTo>
                <a:cubicBezTo>
                  <a:pt x="42303" y="44566"/>
                  <a:pt x="42341" y="44623"/>
                  <a:pt x="42455" y="44775"/>
                </a:cubicBezTo>
                <a:cubicBezTo>
                  <a:pt x="42588" y="44680"/>
                  <a:pt x="42950" y="44680"/>
                  <a:pt x="42950" y="44547"/>
                </a:cubicBezTo>
                <a:cubicBezTo>
                  <a:pt x="42873" y="44452"/>
                  <a:pt x="42569" y="44699"/>
                  <a:pt x="42569" y="44509"/>
                </a:cubicBezTo>
                <a:cubicBezTo>
                  <a:pt x="43121" y="44224"/>
                  <a:pt x="43596" y="44338"/>
                  <a:pt x="43653" y="44015"/>
                </a:cubicBezTo>
                <a:cubicBezTo>
                  <a:pt x="44110" y="43900"/>
                  <a:pt x="45308" y="43672"/>
                  <a:pt x="46050" y="43254"/>
                </a:cubicBezTo>
                <a:cubicBezTo>
                  <a:pt x="45860" y="43292"/>
                  <a:pt x="45422" y="43349"/>
                  <a:pt x="45574" y="43121"/>
                </a:cubicBezTo>
                <a:cubicBezTo>
                  <a:pt x="45689" y="43349"/>
                  <a:pt x="46164" y="43159"/>
                  <a:pt x="46259" y="43006"/>
                </a:cubicBezTo>
                <a:cubicBezTo>
                  <a:pt x="46221" y="43216"/>
                  <a:pt x="46773" y="42892"/>
                  <a:pt x="46544" y="43140"/>
                </a:cubicBezTo>
                <a:cubicBezTo>
                  <a:pt x="46468" y="43044"/>
                  <a:pt x="46088" y="43216"/>
                  <a:pt x="46164" y="43330"/>
                </a:cubicBezTo>
                <a:cubicBezTo>
                  <a:pt x="46430" y="43178"/>
                  <a:pt x="46678" y="43292"/>
                  <a:pt x="46811" y="43102"/>
                </a:cubicBezTo>
                <a:cubicBezTo>
                  <a:pt x="46887" y="43216"/>
                  <a:pt x="47001" y="43254"/>
                  <a:pt x="47153" y="43216"/>
                </a:cubicBezTo>
                <a:cubicBezTo>
                  <a:pt x="46963" y="43121"/>
                  <a:pt x="47838" y="42854"/>
                  <a:pt x="47724" y="43140"/>
                </a:cubicBezTo>
                <a:cubicBezTo>
                  <a:pt x="48199" y="42702"/>
                  <a:pt x="49150" y="42417"/>
                  <a:pt x="49626" y="42645"/>
                </a:cubicBezTo>
                <a:cubicBezTo>
                  <a:pt x="49531" y="42360"/>
                  <a:pt x="50254" y="42208"/>
                  <a:pt x="50577" y="42208"/>
                </a:cubicBezTo>
                <a:cubicBezTo>
                  <a:pt x="50691" y="42093"/>
                  <a:pt x="50444" y="42112"/>
                  <a:pt x="50596" y="42036"/>
                </a:cubicBezTo>
                <a:cubicBezTo>
                  <a:pt x="50691" y="42265"/>
                  <a:pt x="50881" y="42131"/>
                  <a:pt x="51071" y="41922"/>
                </a:cubicBezTo>
                <a:cubicBezTo>
                  <a:pt x="51109" y="42093"/>
                  <a:pt x="51224" y="42150"/>
                  <a:pt x="51414" y="42093"/>
                </a:cubicBezTo>
                <a:cubicBezTo>
                  <a:pt x="51490" y="42017"/>
                  <a:pt x="51509" y="41903"/>
                  <a:pt x="51623" y="41846"/>
                </a:cubicBezTo>
                <a:cubicBezTo>
                  <a:pt x="51889" y="42036"/>
                  <a:pt x="52783" y="41485"/>
                  <a:pt x="52954" y="41390"/>
                </a:cubicBezTo>
                <a:cubicBezTo>
                  <a:pt x="52745" y="41447"/>
                  <a:pt x="52897" y="41580"/>
                  <a:pt x="52935" y="41580"/>
                </a:cubicBezTo>
                <a:cubicBezTo>
                  <a:pt x="53259" y="41390"/>
                  <a:pt x="53563" y="41466"/>
                  <a:pt x="53906" y="41180"/>
                </a:cubicBezTo>
                <a:cubicBezTo>
                  <a:pt x="53887" y="41104"/>
                  <a:pt x="53772" y="41180"/>
                  <a:pt x="53753" y="41123"/>
                </a:cubicBezTo>
                <a:cubicBezTo>
                  <a:pt x="54058" y="41085"/>
                  <a:pt x="55522" y="40572"/>
                  <a:pt x="55009" y="40914"/>
                </a:cubicBezTo>
                <a:cubicBezTo>
                  <a:pt x="55503" y="40857"/>
                  <a:pt x="55979" y="40382"/>
                  <a:pt x="56074" y="40610"/>
                </a:cubicBezTo>
                <a:cubicBezTo>
                  <a:pt x="56664" y="40344"/>
                  <a:pt x="57653" y="40267"/>
                  <a:pt x="57976" y="39906"/>
                </a:cubicBezTo>
                <a:cubicBezTo>
                  <a:pt x="57938" y="39925"/>
                  <a:pt x="57919" y="39963"/>
                  <a:pt x="57938" y="40020"/>
                </a:cubicBezTo>
                <a:cubicBezTo>
                  <a:pt x="58071" y="39849"/>
                  <a:pt x="58280" y="39963"/>
                  <a:pt x="58490" y="39887"/>
                </a:cubicBezTo>
                <a:cubicBezTo>
                  <a:pt x="58585" y="39526"/>
                  <a:pt x="59783" y="39583"/>
                  <a:pt x="59992" y="39088"/>
                </a:cubicBezTo>
                <a:cubicBezTo>
                  <a:pt x="59403" y="39431"/>
                  <a:pt x="58413" y="39583"/>
                  <a:pt x="57443" y="39849"/>
                </a:cubicBezTo>
                <a:cubicBezTo>
                  <a:pt x="56074" y="40248"/>
                  <a:pt x="54324" y="40857"/>
                  <a:pt x="52783" y="41333"/>
                </a:cubicBezTo>
                <a:cubicBezTo>
                  <a:pt x="51737" y="41675"/>
                  <a:pt x="50520" y="41789"/>
                  <a:pt x="49683" y="42189"/>
                </a:cubicBezTo>
                <a:cubicBezTo>
                  <a:pt x="49512" y="42265"/>
                  <a:pt x="49226" y="42493"/>
                  <a:pt x="49131" y="42303"/>
                </a:cubicBezTo>
                <a:cubicBezTo>
                  <a:pt x="49017" y="42341"/>
                  <a:pt x="49150" y="42474"/>
                  <a:pt x="49055" y="42512"/>
                </a:cubicBezTo>
                <a:cubicBezTo>
                  <a:pt x="48808" y="42379"/>
                  <a:pt x="48370" y="42740"/>
                  <a:pt x="48009" y="42702"/>
                </a:cubicBezTo>
                <a:cubicBezTo>
                  <a:pt x="47914" y="42683"/>
                  <a:pt x="47952" y="42569"/>
                  <a:pt x="47819" y="42588"/>
                </a:cubicBezTo>
                <a:cubicBezTo>
                  <a:pt x="47629" y="42607"/>
                  <a:pt x="47020" y="42835"/>
                  <a:pt x="47324" y="42873"/>
                </a:cubicBezTo>
                <a:cubicBezTo>
                  <a:pt x="47191" y="42854"/>
                  <a:pt x="46982" y="42987"/>
                  <a:pt x="46944" y="42835"/>
                </a:cubicBezTo>
                <a:cubicBezTo>
                  <a:pt x="48332" y="42360"/>
                  <a:pt x="48979" y="42246"/>
                  <a:pt x="50120" y="41732"/>
                </a:cubicBezTo>
                <a:cubicBezTo>
                  <a:pt x="48884" y="41979"/>
                  <a:pt x="47629" y="42550"/>
                  <a:pt x="46754" y="42493"/>
                </a:cubicBezTo>
                <a:cubicBezTo>
                  <a:pt x="47001" y="42436"/>
                  <a:pt x="47210" y="42417"/>
                  <a:pt x="47496" y="42284"/>
                </a:cubicBezTo>
                <a:cubicBezTo>
                  <a:pt x="47534" y="42131"/>
                  <a:pt x="47229" y="42150"/>
                  <a:pt x="47496" y="42055"/>
                </a:cubicBezTo>
                <a:cubicBezTo>
                  <a:pt x="47419" y="42246"/>
                  <a:pt x="48009" y="42150"/>
                  <a:pt x="48142" y="42017"/>
                </a:cubicBezTo>
                <a:cubicBezTo>
                  <a:pt x="48294" y="41865"/>
                  <a:pt x="48047" y="41998"/>
                  <a:pt x="48294" y="42017"/>
                </a:cubicBezTo>
                <a:cubicBezTo>
                  <a:pt x="48409" y="42036"/>
                  <a:pt x="48637" y="41846"/>
                  <a:pt x="48637" y="41732"/>
                </a:cubicBezTo>
                <a:cubicBezTo>
                  <a:pt x="48675" y="41808"/>
                  <a:pt x="48675" y="41922"/>
                  <a:pt x="48770" y="41903"/>
                </a:cubicBezTo>
                <a:cubicBezTo>
                  <a:pt x="49169" y="41599"/>
                  <a:pt x="49607" y="41751"/>
                  <a:pt x="50063" y="41580"/>
                </a:cubicBezTo>
                <a:cubicBezTo>
                  <a:pt x="50063" y="41314"/>
                  <a:pt x="50330" y="41276"/>
                  <a:pt x="50463" y="41276"/>
                </a:cubicBezTo>
                <a:cubicBezTo>
                  <a:pt x="50406" y="41314"/>
                  <a:pt x="50330" y="41371"/>
                  <a:pt x="50311" y="41447"/>
                </a:cubicBezTo>
                <a:cubicBezTo>
                  <a:pt x="50463" y="41390"/>
                  <a:pt x="50634" y="41333"/>
                  <a:pt x="50691" y="41257"/>
                </a:cubicBezTo>
                <a:cubicBezTo>
                  <a:pt x="50748" y="41333"/>
                  <a:pt x="50634" y="41428"/>
                  <a:pt x="50729" y="41409"/>
                </a:cubicBezTo>
                <a:cubicBezTo>
                  <a:pt x="51547" y="41180"/>
                  <a:pt x="53734" y="40553"/>
                  <a:pt x="54723" y="40096"/>
                </a:cubicBezTo>
                <a:cubicBezTo>
                  <a:pt x="54647" y="39982"/>
                  <a:pt x="54666" y="39906"/>
                  <a:pt x="54780" y="39849"/>
                </a:cubicBezTo>
                <a:cubicBezTo>
                  <a:pt x="54838" y="39963"/>
                  <a:pt x="54685" y="40001"/>
                  <a:pt x="54800" y="40134"/>
                </a:cubicBezTo>
                <a:cubicBezTo>
                  <a:pt x="55941" y="39925"/>
                  <a:pt x="56816" y="39392"/>
                  <a:pt x="57519" y="39431"/>
                </a:cubicBezTo>
                <a:cubicBezTo>
                  <a:pt x="57481" y="39392"/>
                  <a:pt x="57272" y="39278"/>
                  <a:pt x="57443" y="39221"/>
                </a:cubicBezTo>
                <a:cubicBezTo>
                  <a:pt x="57786" y="39507"/>
                  <a:pt x="58718" y="39069"/>
                  <a:pt x="58984" y="38803"/>
                </a:cubicBezTo>
                <a:cubicBezTo>
                  <a:pt x="59212" y="39050"/>
                  <a:pt x="59745" y="38708"/>
                  <a:pt x="59783" y="38518"/>
                </a:cubicBezTo>
                <a:cubicBezTo>
                  <a:pt x="59916" y="38727"/>
                  <a:pt x="60030" y="38518"/>
                  <a:pt x="60220" y="38498"/>
                </a:cubicBezTo>
                <a:cubicBezTo>
                  <a:pt x="60220" y="38308"/>
                  <a:pt x="60011" y="38441"/>
                  <a:pt x="59954" y="38346"/>
                </a:cubicBezTo>
                <a:cubicBezTo>
                  <a:pt x="60182" y="38327"/>
                  <a:pt x="60220" y="38213"/>
                  <a:pt x="60354" y="38270"/>
                </a:cubicBezTo>
                <a:cubicBezTo>
                  <a:pt x="60182" y="38384"/>
                  <a:pt x="60316" y="38365"/>
                  <a:pt x="60373" y="38498"/>
                </a:cubicBezTo>
                <a:cubicBezTo>
                  <a:pt x="60601" y="38403"/>
                  <a:pt x="60981" y="38422"/>
                  <a:pt x="61133" y="38175"/>
                </a:cubicBezTo>
                <a:cubicBezTo>
                  <a:pt x="61438" y="38346"/>
                  <a:pt x="61666" y="38042"/>
                  <a:pt x="61913" y="38080"/>
                </a:cubicBezTo>
                <a:cubicBezTo>
                  <a:pt x="61894" y="38023"/>
                  <a:pt x="61818" y="38042"/>
                  <a:pt x="61799" y="37947"/>
                </a:cubicBezTo>
                <a:cubicBezTo>
                  <a:pt x="62027" y="38042"/>
                  <a:pt x="62560" y="37681"/>
                  <a:pt x="62313" y="37947"/>
                </a:cubicBezTo>
                <a:cubicBezTo>
                  <a:pt x="62408" y="37909"/>
                  <a:pt x="62465" y="37909"/>
                  <a:pt x="62541" y="37928"/>
                </a:cubicBezTo>
                <a:cubicBezTo>
                  <a:pt x="62541" y="37852"/>
                  <a:pt x="62579" y="37814"/>
                  <a:pt x="62484" y="37776"/>
                </a:cubicBezTo>
                <a:cubicBezTo>
                  <a:pt x="62959" y="37700"/>
                  <a:pt x="63473" y="37433"/>
                  <a:pt x="63872" y="37528"/>
                </a:cubicBezTo>
                <a:cubicBezTo>
                  <a:pt x="63739" y="37205"/>
                  <a:pt x="64253" y="37414"/>
                  <a:pt x="64348" y="37186"/>
                </a:cubicBezTo>
                <a:cubicBezTo>
                  <a:pt x="64557" y="37091"/>
                  <a:pt x="64234" y="37395"/>
                  <a:pt x="64462" y="37319"/>
                </a:cubicBezTo>
                <a:cubicBezTo>
                  <a:pt x="64614" y="37148"/>
                  <a:pt x="64957" y="36996"/>
                  <a:pt x="65071" y="36939"/>
                </a:cubicBezTo>
                <a:cubicBezTo>
                  <a:pt x="65033" y="36844"/>
                  <a:pt x="64881" y="36977"/>
                  <a:pt x="64843" y="36901"/>
                </a:cubicBezTo>
                <a:cubicBezTo>
                  <a:pt x="64938" y="36787"/>
                  <a:pt x="65185" y="36825"/>
                  <a:pt x="65356" y="36673"/>
                </a:cubicBezTo>
                <a:cubicBezTo>
                  <a:pt x="65489" y="36730"/>
                  <a:pt x="65375" y="36730"/>
                  <a:pt x="65413" y="36882"/>
                </a:cubicBezTo>
                <a:cubicBezTo>
                  <a:pt x="65470" y="36692"/>
                  <a:pt x="65775" y="36882"/>
                  <a:pt x="65794" y="36692"/>
                </a:cubicBezTo>
                <a:cubicBezTo>
                  <a:pt x="65717" y="36711"/>
                  <a:pt x="65641" y="36730"/>
                  <a:pt x="65622" y="36634"/>
                </a:cubicBezTo>
                <a:cubicBezTo>
                  <a:pt x="65927" y="36596"/>
                  <a:pt x="66155" y="36463"/>
                  <a:pt x="66117" y="36349"/>
                </a:cubicBezTo>
                <a:cubicBezTo>
                  <a:pt x="66231" y="36444"/>
                  <a:pt x="66535" y="36216"/>
                  <a:pt x="66726" y="36197"/>
                </a:cubicBezTo>
                <a:cubicBezTo>
                  <a:pt x="66897" y="36216"/>
                  <a:pt x="66688" y="36349"/>
                  <a:pt x="66859" y="36330"/>
                </a:cubicBezTo>
                <a:cubicBezTo>
                  <a:pt x="66973" y="36273"/>
                  <a:pt x="66840" y="36140"/>
                  <a:pt x="66992" y="36102"/>
                </a:cubicBezTo>
                <a:cubicBezTo>
                  <a:pt x="67049" y="36178"/>
                  <a:pt x="66954" y="36273"/>
                  <a:pt x="67049" y="36254"/>
                </a:cubicBezTo>
                <a:cubicBezTo>
                  <a:pt x="67601" y="35950"/>
                  <a:pt x="67924" y="35588"/>
                  <a:pt x="68514" y="35569"/>
                </a:cubicBezTo>
                <a:cubicBezTo>
                  <a:pt x="68323" y="35550"/>
                  <a:pt x="68380" y="35379"/>
                  <a:pt x="68285" y="35360"/>
                </a:cubicBezTo>
                <a:cubicBezTo>
                  <a:pt x="68209" y="35474"/>
                  <a:pt x="67182" y="35531"/>
                  <a:pt x="67334" y="35817"/>
                </a:cubicBezTo>
                <a:cubicBezTo>
                  <a:pt x="67239" y="35817"/>
                  <a:pt x="67011" y="35988"/>
                  <a:pt x="66992" y="35874"/>
                </a:cubicBezTo>
                <a:cubicBezTo>
                  <a:pt x="67315" y="35798"/>
                  <a:pt x="67087" y="35760"/>
                  <a:pt x="67011" y="35702"/>
                </a:cubicBezTo>
                <a:cubicBezTo>
                  <a:pt x="67277" y="35569"/>
                  <a:pt x="67772" y="35474"/>
                  <a:pt x="68304" y="35189"/>
                </a:cubicBezTo>
                <a:cubicBezTo>
                  <a:pt x="68475" y="35265"/>
                  <a:pt x="68475" y="35265"/>
                  <a:pt x="68723" y="35341"/>
                </a:cubicBezTo>
                <a:cubicBezTo>
                  <a:pt x="68495" y="35626"/>
                  <a:pt x="68932" y="35912"/>
                  <a:pt x="69408" y="35607"/>
                </a:cubicBezTo>
                <a:cubicBezTo>
                  <a:pt x="69369" y="35531"/>
                  <a:pt x="69427" y="35265"/>
                  <a:pt x="69560" y="35398"/>
                </a:cubicBezTo>
                <a:cubicBezTo>
                  <a:pt x="69484" y="35436"/>
                  <a:pt x="69427" y="35531"/>
                  <a:pt x="69522" y="35512"/>
                </a:cubicBezTo>
                <a:cubicBezTo>
                  <a:pt x="69655" y="35455"/>
                  <a:pt x="69522" y="35303"/>
                  <a:pt x="69655" y="35246"/>
                </a:cubicBezTo>
                <a:cubicBezTo>
                  <a:pt x="69712" y="35303"/>
                  <a:pt x="69674" y="35531"/>
                  <a:pt x="69807" y="35474"/>
                </a:cubicBezTo>
                <a:cubicBezTo>
                  <a:pt x="69845" y="35322"/>
                  <a:pt x="70092" y="35493"/>
                  <a:pt x="70111" y="35322"/>
                </a:cubicBezTo>
                <a:cubicBezTo>
                  <a:pt x="70054" y="35208"/>
                  <a:pt x="69902" y="35265"/>
                  <a:pt x="69845" y="35360"/>
                </a:cubicBezTo>
                <a:cubicBezTo>
                  <a:pt x="69902" y="35094"/>
                  <a:pt x="69636" y="35208"/>
                  <a:pt x="69731" y="35056"/>
                </a:cubicBezTo>
                <a:cubicBezTo>
                  <a:pt x="69826" y="35189"/>
                  <a:pt x="69807" y="34942"/>
                  <a:pt x="69921" y="34923"/>
                </a:cubicBezTo>
                <a:cubicBezTo>
                  <a:pt x="69940" y="35056"/>
                  <a:pt x="69845" y="35208"/>
                  <a:pt x="70073" y="35170"/>
                </a:cubicBezTo>
                <a:cubicBezTo>
                  <a:pt x="70054" y="35056"/>
                  <a:pt x="70378" y="35056"/>
                  <a:pt x="70187" y="34885"/>
                </a:cubicBezTo>
                <a:cubicBezTo>
                  <a:pt x="69921" y="34999"/>
                  <a:pt x="69750" y="34866"/>
                  <a:pt x="69579" y="34808"/>
                </a:cubicBezTo>
                <a:cubicBezTo>
                  <a:pt x="69769" y="34770"/>
                  <a:pt x="69921" y="34770"/>
                  <a:pt x="70035" y="34827"/>
                </a:cubicBezTo>
                <a:cubicBezTo>
                  <a:pt x="70035" y="34656"/>
                  <a:pt x="70568" y="34466"/>
                  <a:pt x="70720" y="34485"/>
                </a:cubicBezTo>
                <a:cubicBezTo>
                  <a:pt x="70625" y="34428"/>
                  <a:pt x="70416" y="34352"/>
                  <a:pt x="70625" y="34219"/>
                </a:cubicBezTo>
                <a:cubicBezTo>
                  <a:pt x="70663" y="34352"/>
                  <a:pt x="70701" y="34485"/>
                  <a:pt x="70853" y="34428"/>
                </a:cubicBezTo>
                <a:cubicBezTo>
                  <a:pt x="71253" y="34390"/>
                  <a:pt x="71176" y="34181"/>
                  <a:pt x="71234" y="34029"/>
                </a:cubicBezTo>
                <a:cubicBezTo>
                  <a:pt x="71195" y="34238"/>
                  <a:pt x="71462" y="33972"/>
                  <a:pt x="71481" y="34105"/>
                </a:cubicBezTo>
                <a:cubicBezTo>
                  <a:pt x="71176" y="34143"/>
                  <a:pt x="71329" y="34333"/>
                  <a:pt x="71214" y="34428"/>
                </a:cubicBezTo>
                <a:cubicBezTo>
                  <a:pt x="71138" y="34409"/>
                  <a:pt x="70587" y="34523"/>
                  <a:pt x="70796" y="34694"/>
                </a:cubicBezTo>
                <a:cubicBezTo>
                  <a:pt x="70568" y="34866"/>
                  <a:pt x="70701" y="34466"/>
                  <a:pt x="70530" y="34542"/>
                </a:cubicBezTo>
                <a:cubicBezTo>
                  <a:pt x="70473" y="34675"/>
                  <a:pt x="70244" y="34751"/>
                  <a:pt x="70378" y="34942"/>
                </a:cubicBezTo>
                <a:cubicBezTo>
                  <a:pt x="70891" y="34961"/>
                  <a:pt x="70777" y="34637"/>
                  <a:pt x="71119" y="34751"/>
                </a:cubicBezTo>
                <a:cubicBezTo>
                  <a:pt x="71062" y="34656"/>
                  <a:pt x="70929" y="34656"/>
                  <a:pt x="70853" y="34618"/>
                </a:cubicBezTo>
                <a:cubicBezTo>
                  <a:pt x="71443" y="34352"/>
                  <a:pt x="71500" y="34599"/>
                  <a:pt x="71804" y="34618"/>
                </a:cubicBezTo>
                <a:cubicBezTo>
                  <a:pt x="71918" y="34466"/>
                  <a:pt x="71728" y="34428"/>
                  <a:pt x="71633" y="34333"/>
                </a:cubicBezTo>
                <a:cubicBezTo>
                  <a:pt x="71880" y="34371"/>
                  <a:pt x="71937" y="34352"/>
                  <a:pt x="72108" y="34181"/>
                </a:cubicBezTo>
                <a:cubicBezTo>
                  <a:pt x="72337" y="34086"/>
                  <a:pt x="72356" y="34371"/>
                  <a:pt x="72584" y="34295"/>
                </a:cubicBezTo>
                <a:cubicBezTo>
                  <a:pt x="72527" y="34029"/>
                  <a:pt x="72413" y="34333"/>
                  <a:pt x="72299" y="34105"/>
                </a:cubicBezTo>
                <a:cubicBezTo>
                  <a:pt x="72565" y="34010"/>
                  <a:pt x="72299" y="34067"/>
                  <a:pt x="72261" y="34010"/>
                </a:cubicBezTo>
                <a:cubicBezTo>
                  <a:pt x="72641" y="33934"/>
                  <a:pt x="72774" y="33705"/>
                  <a:pt x="73002" y="33819"/>
                </a:cubicBezTo>
                <a:cubicBezTo>
                  <a:pt x="72907" y="33857"/>
                  <a:pt x="72755" y="33876"/>
                  <a:pt x="72755" y="33953"/>
                </a:cubicBezTo>
                <a:cubicBezTo>
                  <a:pt x="73021" y="33857"/>
                  <a:pt x="73250" y="33914"/>
                  <a:pt x="73250" y="33667"/>
                </a:cubicBezTo>
                <a:cubicBezTo>
                  <a:pt x="73934" y="33420"/>
                  <a:pt x="74981" y="33363"/>
                  <a:pt x="75703" y="32830"/>
                </a:cubicBezTo>
                <a:cubicBezTo>
                  <a:pt x="76578" y="32716"/>
                  <a:pt x="77739" y="32184"/>
                  <a:pt x="78271" y="31955"/>
                </a:cubicBezTo>
                <a:cubicBezTo>
                  <a:pt x="78614" y="31784"/>
                  <a:pt x="79070" y="31803"/>
                  <a:pt x="79355" y="31689"/>
                </a:cubicBezTo>
                <a:cubicBezTo>
                  <a:pt x="79431" y="31670"/>
                  <a:pt x="79412" y="31499"/>
                  <a:pt x="79508" y="31461"/>
                </a:cubicBezTo>
                <a:cubicBezTo>
                  <a:pt x="80040" y="31214"/>
                  <a:pt x="81277" y="31195"/>
                  <a:pt x="81391" y="30700"/>
                </a:cubicBezTo>
                <a:cubicBezTo>
                  <a:pt x="80839" y="30928"/>
                  <a:pt x="79983" y="31233"/>
                  <a:pt x="79317" y="31347"/>
                </a:cubicBezTo>
                <a:cubicBezTo>
                  <a:pt x="79431" y="31328"/>
                  <a:pt x="79489" y="31252"/>
                  <a:pt x="79489" y="31176"/>
                </a:cubicBezTo>
                <a:cubicBezTo>
                  <a:pt x="79165" y="31366"/>
                  <a:pt x="79051" y="31252"/>
                  <a:pt x="79032" y="31156"/>
                </a:cubicBezTo>
                <a:cubicBezTo>
                  <a:pt x="79070" y="31271"/>
                  <a:pt x="78880" y="31290"/>
                  <a:pt x="78975" y="31423"/>
                </a:cubicBezTo>
                <a:cubicBezTo>
                  <a:pt x="79089" y="31328"/>
                  <a:pt x="79279" y="31499"/>
                  <a:pt x="79165" y="31518"/>
                </a:cubicBezTo>
                <a:cubicBezTo>
                  <a:pt x="78956" y="31328"/>
                  <a:pt x="78804" y="31670"/>
                  <a:pt x="78576" y="31727"/>
                </a:cubicBezTo>
                <a:cubicBezTo>
                  <a:pt x="78461" y="31613"/>
                  <a:pt x="78538" y="31252"/>
                  <a:pt x="78290" y="31366"/>
                </a:cubicBezTo>
                <a:cubicBezTo>
                  <a:pt x="78538" y="31442"/>
                  <a:pt x="78081" y="31518"/>
                  <a:pt x="78271" y="31708"/>
                </a:cubicBezTo>
                <a:cubicBezTo>
                  <a:pt x="78138" y="31727"/>
                  <a:pt x="77910" y="31917"/>
                  <a:pt x="77853" y="31803"/>
                </a:cubicBezTo>
                <a:cubicBezTo>
                  <a:pt x="77910" y="31613"/>
                  <a:pt x="78119" y="31727"/>
                  <a:pt x="78062" y="31556"/>
                </a:cubicBezTo>
                <a:cubicBezTo>
                  <a:pt x="77853" y="31480"/>
                  <a:pt x="78043" y="31708"/>
                  <a:pt x="77758" y="31727"/>
                </a:cubicBezTo>
                <a:cubicBezTo>
                  <a:pt x="77720" y="31651"/>
                  <a:pt x="77720" y="31518"/>
                  <a:pt x="77625" y="31537"/>
                </a:cubicBezTo>
                <a:cubicBezTo>
                  <a:pt x="77644" y="31651"/>
                  <a:pt x="77339" y="31651"/>
                  <a:pt x="77244" y="31727"/>
                </a:cubicBezTo>
                <a:cubicBezTo>
                  <a:pt x="77301" y="31841"/>
                  <a:pt x="77282" y="31936"/>
                  <a:pt x="77187" y="31974"/>
                </a:cubicBezTo>
                <a:cubicBezTo>
                  <a:pt x="77016" y="31765"/>
                  <a:pt x="76845" y="32260"/>
                  <a:pt x="76921" y="31898"/>
                </a:cubicBezTo>
                <a:cubicBezTo>
                  <a:pt x="76692" y="32050"/>
                  <a:pt x="76616" y="31955"/>
                  <a:pt x="76559" y="32146"/>
                </a:cubicBezTo>
                <a:cubicBezTo>
                  <a:pt x="76635" y="32127"/>
                  <a:pt x="76864" y="32260"/>
                  <a:pt x="76616" y="32298"/>
                </a:cubicBezTo>
                <a:cubicBezTo>
                  <a:pt x="76464" y="32127"/>
                  <a:pt x="76597" y="31974"/>
                  <a:pt x="76369" y="31974"/>
                </a:cubicBezTo>
                <a:cubicBezTo>
                  <a:pt x="76388" y="32050"/>
                  <a:pt x="76255" y="32069"/>
                  <a:pt x="76274" y="32127"/>
                </a:cubicBezTo>
                <a:cubicBezTo>
                  <a:pt x="76521" y="32127"/>
                  <a:pt x="76331" y="32393"/>
                  <a:pt x="76388" y="32260"/>
                </a:cubicBezTo>
                <a:cubicBezTo>
                  <a:pt x="76217" y="32012"/>
                  <a:pt x="76179" y="32450"/>
                  <a:pt x="76046" y="32317"/>
                </a:cubicBezTo>
                <a:cubicBezTo>
                  <a:pt x="76160" y="32146"/>
                  <a:pt x="75913" y="32127"/>
                  <a:pt x="75741" y="32069"/>
                </a:cubicBezTo>
                <a:cubicBezTo>
                  <a:pt x="76008" y="31860"/>
                  <a:pt x="76883" y="31841"/>
                  <a:pt x="77092" y="31499"/>
                </a:cubicBezTo>
                <a:cubicBezTo>
                  <a:pt x="77777" y="31442"/>
                  <a:pt x="78328" y="31271"/>
                  <a:pt x="78937" y="30871"/>
                </a:cubicBezTo>
                <a:cubicBezTo>
                  <a:pt x="78823" y="30833"/>
                  <a:pt x="78766" y="30700"/>
                  <a:pt x="78652" y="30681"/>
                </a:cubicBezTo>
                <a:cubicBezTo>
                  <a:pt x="78728" y="30605"/>
                  <a:pt x="79013" y="30624"/>
                  <a:pt x="78956" y="30510"/>
                </a:cubicBezTo>
                <a:cubicBezTo>
                  <a:pt x="78614" y="30529"/>
                  <a:pt x="78404" y="30719"/>
                  <a:pt x="78652" y="30909"/>
                </a:cubicBezTo>
                <a:cubicBezTo>
                  <a:pt x="78518" y="30928"/>
                  <a:pt x="78005" y="31156"/>
                  <a:pt x="78176" y="31004"/>
                </a:cubicBezTo>
                <a:cubicBezTo>
                  <a:pt x="78290" y="30947"/>
                  <a:pt x="78595" y="30947"/>
                  <a:pt x="78461" y="30795"/>
                </a:cubicBezTo>
                <a:cubicBezTo>
                  <a:pt x="78271" y="30719"/>
                  <a:pt x="78366" y="30909"/>
                  <a:pt x="78157" y="30966"/>
                </a:cubicBezTo>
                <a:cubicBezTo>
                  <a:pt x="78062" y="30700"/>
                  <a:pt x="77567" y="30890"/>
                  <a:pt x="77948" y="30966"/>
                </a:cubicBezTo>
                <a:cubicBezTo>
                  <a:pt x="77834" y="30985"/>
                  <a:pt x="77625" y="31156"/>
                  <a:pt x="77586" y="31042"/>
                </a:cubicBezTo>
                <a:cubicBezTo>
                  <a:pt x="77720" y="31042"/>
                  <a:pt x="77625" y="30757"/>
                  <a:pt x="77529" y="30833"/>
                </a:cubicBezTo>
                <a:cubicBezTo>
                  <a:pt x="77377" y="30871"/>
                  <a:pt x="77548" y="31023"/>
                  <a:pt x="77548" y="31118"/>
                </a:cubicBezTo>
                <a:cubicBezTo>
                  <a:pt x="77339" y="31271"/>
                  <a:pt x="77434" y="30947"/>
                  <a:pt x="77282" y="31023"/>
                </a:cubicBezTo>
                <a:cubicBezTo>
                  <a:pt x="77206" y="31176"/>
                  <a:pt x="77035" y="31271"/>
                  <a:pt x="76902" y="31385"/>
                </a:cubicBezTo>
                <a:cubicBezTo>
                  <a:pt x="76959" y="31442"/>
                  <a:pt x="77149" y="31309"/>
                  <a:pt x="77206" y="31404"/>
                </a:cubicBezTo>
                <a:cubicBezTo>
                  <a:pt x="76179" y="31746"/>
                  <a:pt x="74733" y="31936"/>
                  <a:pt x="74144" y="32393"/>
                </a:cubicBezTo>
                <a:cubicBezTo>
                  <a:pt x="74030" y="32203"/>
                  <a:pt x="73554" y="32431"/>
                  <a:pt x="73288" y="32697"/>
                </a:cubicBezTo>
                <a:cubicBezTo>
                  <a:pt x="73193" y="32488"/>
                  <a:pt x="73079" y="32792"/>
                  <a:pt x="72964" y="32621"/>
                </a:cubicBezTo>
                <a:cubicBezTo>
                  <a:pt x="72565" y="33040"/>
                  <a:pt x="72070" y="32963"/>
                  <a:pt x="71443" y="33325"/>
                </a:cubicBezTo>
                <a:cubicBezTo>
                  <a:pt x="71348" y="33268"/>
                  <a:pt x="71310" y="33154"/>
                  <a:pt x="71119" y="33268"/>
                </a:cubicBezTo>
                <a:cubicBezTo>
                  <a:pt x="71214" y="33306"/>
                  <a:pt x="71234" y="33363"/>
                  <a:pt x="71100" y="33439"/>
                </a:cubicBezTo>
                <a:cubicBezTo>
                  <a:pt x="70967" y="33382"/>
                  <a:pt x="70416" y="33724"/>
                  <a:pt x="70206" y="33572"/>
                </a:cubicBezTo>
                <a:cubicBezTo>
                  <a:pt x="70206" y="33648"/>
                  <a:pt x="69997" y="33743"/>
                  <a:pt x="69826" y="33762"/>
                </a:cubicBezTo>
                <a:cubicBezTo>
                  <a:pt x="69864" y="33743"/>
                  <a:pt x="69940" y="33724"/>
                  <a:pt x="69940" y="33667"/>
                </a:cubicBezTo>
                <a:cubicBezTo>
                  <a:pt x="69712" y="33667"/>
                  <a:pt x="69369" y="33914"/>
                  <a:pt x="69560" y="33629"/>
                </a:cubicBezTo>
                <a:cubicBezTo>
                  <a:pt x="69446" y="33591"/>
                  <a:pt x="69293" y="33648"/>
                  <a:pt x="69141" y="33724"/>
                </a:cubicBezTo>
                <a:cubicBezTo>
                  <a:pt x="69160" y="33953"/>
                  <a:pt x="69103" y="34067"/>
                  <a:pt x="68913" y="34143"/>
                </a:cubicBezTo>
                <a:cubicBezTo>
                  <a:pt x="68799" y="33972"/>
                  <a:pt x="69160" y="33972"/>
                  <a:pt x="69027" y="33819"/>
                </a:cubicBezTo>
                <a:cubicBezTo>
                  <a:pt x="68704" y="34143"/>
                  <a:pt x="68171" y="34010"/>
                  <a:pt x="67905" y="34428"/>
                </a:cubicBezTo>
                <a:cubicBezTo>
                  <a:pt x="67848" y="34352"/>
                  <a:pt x="67962" y="34257"/>
                  <a:pt x="67848" y="34276"/>
                </a:cubicBezTo>
                <a:cubicBezTo>
                  <a:pt x="67277" y="34561"/>
                  <a:pt x="66783" y="34561"/>
                  <a:pt x="66269" y="34808"/>
                </a:cubicBezTo>
                <a:cubicBezTo>
                  <a:pt x="66155" y="34789"/>
                  <a:pt x="66155" y="34580"/>
                  <a:pt x="65984" y="34618"/>
                </a:cubicBezTo>
                <a:cubicBezTo>
                  <a:pt x="66022" y="34808"/>
                  <a:pt x="65660" y="34637"/>
                  <a:pt x="65736" y="34770"/>
                </a:cubicBezTo>
                <a:cubicBezTo>
                  <a:pt x="65851" y="34789"/>
                  <a:pt x="66003" y="34732"/>
                  <a:pt x="66060" y="34827"/>
                </a:cubicBezTo>
                <a:cubicBezTo>
                  <a:pt x="65660" y="34961"/>
                  <a:pt x="65413" y="35170"/>
                  <a:pt x="65052" y="35132"/>
                </a:cubicBezTo>
                <a:cubicBezTo>
                  <a:pt x="65052" y="35341"/>
                  <a:pt x="64747" y="35189"/>
                  <a:pt x="64690" y="35360"/>
                </a:cubicBezTo>
                <a:cubicBezTo>
                  <a:pt x="64747" y="35417"/>
                  <a:pt x="64938" y="35284"/>
                  <a:pt x="64976" y="35379"/>
                </a:cubicBezTo>
                <a:cubicBezTo>
                  <a:pt x="64652" y="35493"/>
                  <a:pt x="64633" y="35436"/>
                  <a:pt x="64386" y="35569"/>
                </a:cubicBezTo>
                <a:cubicBezTo>
                  <a:pt x="64215" y="35398"/>
                  <a:pt x="64766" y="35455"/>
                  <a:pt x="64576" y="35284"/>
                </a:cubicBezTo>
                <a:cubicBezTo>
                  <a:pt x="64424" y="35360"/>
                  <a:pt x="64063" y="35322"/>
                  <a:pt x="64063" y="35512"/>
                </a:cubicBezTo>
                <a:cubicBezTo>
                  <a:pt x="63872" y="35645"/>
                  <a:pt x="63968" y="35360"/>
                  <a:pt x="63777" y="35493"/>
                </a:cubicBezTo>
                <a:cubicBezTo>
                  <a:pt x="63435" y="35931"/>
                  <a:pt x="62636" y="35740"/>
                  <a:pt x="62313" y="36178"/>
                </a:cubicBezTo>
                <a:cubicBezTo>
                  <a:pt x="62161" y="35969"/>
                  <a:pt x="61913" y="36083"/>
                  <a:pt x="61704" y="36159"/>
                </a:cubicBezTo>
                <a:cubicBezTo>
                  <a:pt x="60886" y="36463"/>
                  <a:pt x="59155" y="36958"/>
                  <a:pt x="58813" y="37205"/>
                </a:cubicBezTo>
                <a:cubicBezTo>
                  <a:pt x="58737" y="37224"/>
                  <a:pt x="58737" y="37129"/>
                  <a:pt x="58661" y="37148"/>
                </a:cubicBezTo>
                <a:cubicBezTo>
                  <a:pt x="57367" y="37700"/>
                  <a:pt x="56283" y="37643"/>
                  <a:pt x="55636" y="38251"/>
                </a:cubicBezTo>
                <a:cubicBezTo>
                  <a:pt x="53906" y="38441"/>
                  <a:pt x="52270" y="39240"/>
                  <a:pt x="50501" y="39830"/>
                </a:cubicBezTo>
                <a:cubicBezTo>
                  <a:pt x="51851" y="39697"/>
                  <a:pt x="52878" y="39107"/>
                  <a:pt x="54115" y="38993"/>
                </a:cubicBezTo>
                <a:cubicBezTo>
                  <a:pt x="54134" y="39069"/>
                  <a:pt x="53544" y="39164"/>
                  <a:pt x="53354" y="39145"/>
                </a:cubicBezTo>
                <a:cubicBezTo>
                  <a:pt x="52365" y="39583"/>
                  <a:pt x="51262" y="40248"/>
                  <a:pt x="50501" y="40248"/>
                </a:cubicBezTo>
                <a:cubicBezTo>
                  <a:pt x="50425" y="40363"/>
                  <a:pt x="50120" y="40382"/>
                  <a:pt x="50063" y="40496"/>
                </a:cubicBezTo>
                <a:cubicBezTo>
                  <a:pt x="49835" y="40363"/>
                  <a:pt x="49588" y="40534"/>
                  <a:pt x="49302" y="40648"/>
                </a:cubicBezTo>
                <a:cubicBezTo>
                  <a:pt x="48751" y="40439"/>
                  <a:pt x="48332" y="40857"/>
                  <a:pt x="47781" y="41180"/>
                </a:cubicBezTo>
                <a:cubicBezTo>
                  <a:pt x="47762" y="41028"/>
                  <a:pt x="47629" y="41028"/>
                  <a:pt x="47476" y="41104"/>
                </a:cubicBezTo>
                <a:cubicBezTo>
                  <a:pt x="47457" y="41352"/>
                  <a:pt x="46468" y="41371"/>
                  <a:pt x="45974" y="41675"/>
                </a:cubicBezTo>
                <a:cubicBezTo>
                  <a:pt x="45803" y="41466"/>
                  <a:pt x="46335" y="41485"/>
                  <a:pt x="46354" y="41314"/>
                </a:cubicBezTo>
                <a:cubicBezTo>
                  <a:pt x="45898" y="41295"/>
                  <a:pt x="45460" y="41618"/>
                  <a:pt x="45061" y="41599"/>
                </a:cubicBezTo>
                <a:cubicBezTo>
                  <a:pt x="44890" y="41713"/>
                  <a:pt x="45194" y="41998"/>
                  <a:pt x="44871" y="41941"/>
                </a:cubicBezTo>
                <a:cubicBezTo>
                  <a:pt x="45251" y="41732"/>
                  <a:pt x="44585" y="42036"/>
                  <a:pt x="44585" y="41941"/>
                </a:cubicBezTo>
                <a:cubicBezTo>
                  <a:pt x="44642" y="41903"/>
                  <a:pt x="44661" y="41846"/>
                  <a:pt x="44680" y="41789"/>
                </a:cubicBezTo>
                <a:cubicBezTo>
                  <a:pt x="44623" y="41770"/>
                  <a:pt x="44319" y="41770"/>
                  <a:pt x="44338" y="41903"/>
                </a:cubicBezTo>
                <a:cubicBezTo>
                  <a:pt x="44433" y="41884"/>
                  <a:pt x="44528" y="41827"/>
                  <a:pt x="44566" y="41884"/>
                </a:cubicBezTo>
                <a:cubicBezTo>
                  <a:pt x="44490" y="41922"/>
                  <a:pt x="44509" y="41979"/>
                  <a:pt x="44547" y="42055"/>
                </a:cubicBezTo>
                <a:cubicBezTo>
                  <a:pt x="44376" y="42112"/>
                  <a:pt x="44300" y="42036"/>
                  <a:pt x="44224" y="42170"/>
                </a:cubicBezTo>
                <a:cubicBezTo>
                  <a:pt x="43824" y="41884"/>
                  <a:pt x="42911" y="42626"/>
                  <a:pt x="42683" y="42417"/>
                </a:cubicBezTo>
                <a:cubicBezTo>
                  <a:pt x="42455" y="42512"/>
                  <a:pt x="42721" y="42550"/>
                  <a:pt x="42588" y="42607"/>
                </a:cubicBezTo>
                <a:cubicBezTo>
                  <a:pt x="42569" y="42436"/>
                  <a:pt x="42265" y="42702"/>
                  <a:pt x="42265" y="42493"/>
                </a:cubicBezTo>
                <a:cubicBezTo>
                  <a:pt x="42607" y="42303"/>
                  <a:pt x="43197" y="42341"/>
                  <a:pt x="43235" y="42112"/>
                </a:cubicBezTo>
                <a:cubicBezTo>
                  <a:pt x="41789" y="42550"/>
                  <a:pt x="40172" y="42778"/>
                  <a:pt x="39012" y="43330"/>
                </a:cubicBezTo>
                <a:cubicBezTo>
                  <a:pt x="39336" y="43330"/>
                  <a:pt x="39849" y="43063"/>
                  <a:pt x="40572" y="43140"/>
                </a:cubicBezTo>
                <a:cubicBezTo>
                  <a:pt x="39069" y="43615"/>
                  <a:pt x="37433" y="43900"/>
                  <a:pt x="36121" y="44148"/>
                </a:cubicBezTo>
                <a:cubicBezTo>
                  <a:pt x="36178" y="44186"/>
                  <a:pt x="36330" y="44300"/>
                  <a:pt x="36102" y="44338"/>
                </a:cubicBezTo>
                <a:cubicBezTo>
                  <a:pt x="35874" y="44414"/>
                  <a:pt x="36178" y="44110"/>
                  <a:pt x="35988" y="44205"/>
                </a:cubicBezTo>
                <a:cubicBezTo>
                  <a:pt x="35893" y="44243"/>
                  <a:pt x="35950" y="44338"/>
                  <a:pt x="35912" y="44395"/>
                </a:cubicBezTo>
                <a:cubicBezTo>
                  <a:pt x="36121" y="44452"/>
                  <a:pt x="36444" y="44243"/>
                  <a:pt x="36540" y="44129"/>
                </a:cubicBezTo>
                <a:cubicBezTo>
                  <a:pt x="36844" y="44338"/>
                  <a:pt x="37909" y="43881"/>
                  <a:pt x="37928" y="43862"/>
                </a:cubicBezTo>
                <a:cubicBezTo>
                  <a:pt x="37966" y="43862"/>
                  <a:pt x="37966" y="44015"/>
                  <a:pt x="37985" y="44034"/>
                </a:cubicBezTo>
                <a:cubicBezTo>
                  <a:pt x="38156" y="44053"/>
                  <a:pt x="38461" y="43748"/>
                  <a:pt x="38327" y="43957"/>
                </a:cubicBezTo>
                <a:cubicBezTo>
                  <a:pt x="36692" y="44338"/>
                  <a:pt x="36007" y="44509"/>
                  <a:pt x="34656" y="44889"/>
                </a:cubicBezTo>
                <a:cubicBezTo>
                  <a:pt x="34618" y="44832"/>
                  <a:pt x="34561" y="44794"/>
                  <a:pt x="34485" y="44775"/>
                </a:cubicBezTo>
                <a:cubicBezTo>
                  <a:pt x="33934" y="45270"/>
                  <a:pt x="32640" y="45156"/>
                  <a:pt x="32260" y="45593"/>
                </a:cubicBezTo>
                <a:cubicBezTo>
                  <a:pt x="32488" y="45517"/>
                  <a:pt x="33078" y="45327"/>
                  <a:pt x="32964" y="45517"/>
                </a:cubicBezTo>
                <a:cubicBezTo>
                  <a:pt x="32222" y="45593"/>
                  <a:pt x="31670" y="45764"/>
                  <a:pt x="30966" y="45936"/>
                </a:cubicBezTo>
                <a:cubicBezTo>
                  <a:pt x="30814" y="46012"/>
                  <a:pt x="29597" y="46050"/>
                  <a:pt x="29502" y="46430"/>
                </a:cubicBezTo>
                <a:cubicBezTo>
                  <a:pt x="29121" y="46506"/>
                  <a:pt x="27961" y="46582"/>
                  <a:pt x="27809" y="46849"/>
                </a:cubicBezTo>
                <a:cubicBezTo>
                  <a:pt x="24918" y="47381"/>
                  <a:pt x="21342" y="48332"/>
                  <a:pt x="17785" y="49017"/>
                </a:cubicBezTo>
                <a:cubicBezTo>
                  <a:pt x="17956" y="48998"/>
                  <a:pt x="18013" y="48922"/>
                  <a:pt x="17918" y="48808"/>
                </a:cubicBezTo>
                <a:cubicBezTo>
                  <a:pt x="17024" y="49207"/>
                  <a:pt x="16263" y="49378"/>
                  <a:pt x="15141" y="49531"/>
                </a:cubicBezTo>
                <a:cubicBezTo>
                  <a:pt x="15236" y="49512"/>
                  <a:pt x="14799" y="49607"/>
                  <a:pt x="14761" y="49493"/>
                </a:cubicBezTo>
                <a:cubicBezTo>
                  <a:pt x="15978" y="49207"/>
                  <a:pt x="16891" y="49055"/>
                  <a:pt x="18013" y="48656"/>
                </a:cubicBezTo>
                <a:cubicBezTo>
                  <a:pt x="18051" y="48713"/>
                  <a:pt x="18070" y="48789"/>
                  <a:pt x="18089" y="48865"/>
                </a:cubicBezTo>
                <a:cubicBezTo>
                  <a:pt x="18241" y="48732"/>
                  <a:pt x="18413" y="48922"/>
                  <a:pt x="18432" y="48751"/>
                </a:cubicBezTo>
                <a:cubicBezTo>
                  <a:pt x="18299" y="48770"/>
                  <a:pt x="18184" y="48789"/>
                  <a:pt x="18127" y="48732"/>
                </a:cubicBezTo>
                <a:cubicBezTo>
                  <a:pt x="18222" y="48560"/>
                  <a:pt x="18527" y="48789"/>
                  <a:pt x="18660" y="48541"/>
                </a:cubicBezTo>
                <a:cubicBezTo>
                  <a:pt x="18698" y="48618"/>
                  <a:pt x="18698" y="48751"/>
                  <a:pt x="18793" y="48732"/>
                </a:cubicBezTo>
                <a:cubicBezTo>
                  <a:pt x="18888" y="48522"/>
                  <a:pt x="18850" y="48770"/>
                  <a:pt x="18945" y="48732"/>
                </a:cubicBezTo>
                <a:cubicBezTo>
                  <a:pt x="19307" y="48370"/>
                  <a:pt x="20010" y="48541"/>
                  <a:pt x="20581" y="48161"/>
                </a:cubicBezTo>
                <a:cubicBezTo>
                  <a:pt x="20429" y="48180"/>
                  <a:pt x="20220" y="48256"/>
                  <a:pt x="20144" y="48161"/>
                </a:cubicBezTo>
                <a:cubicBezTo>
                  <a:pt x="20638" y="48104"/>
                  <a:pt x="20961" y="47914"/>
                  <a:pt x="21228" y="48123"/>
                </a:cubicBezTo>
                <a:cubicBezTo>
                  <a:pt x="21209" y="48028"/>
                  <a:pt x="21171" y="47952"/>
                  <a:pt x="21152" y="47857"/>
                </a:cubicBezTo>
                <a:cubicBezTo>
                  <a:pt x="21475" y="47628"/>
                  <a:pt x="21836" y="47838"/>
                  <a:pt x="22046" y="47495"/>
                </a:cubicBezTo>
                <a:cubicBezTo>
                  <a:pt x="22084" y="47686"/>
                  <a:pt x="22388" y="47438"/>
                  <a:pt x="22445" y="47590"/>
                </a:cubicBezTo>
                <a:cubicBezTo>
                  <a:pt x="22407" y="47495"/>
                  <a:pt x="22502" y="47457"/>
                  <a:pt x="22540" y="47381"/>
                </a:cubicBezTo>
                <a:cubicBezTo>
                  <a:pt x="22502" y="47248"/>
                  <a:pt x="22255" y="47438"/>
                  <a:pt x="22255" y="47248"/>
                </a:cubicBezTo>
                <a:cubicBezTo>
                  <a:pt x="22540" y="47172"/>
                  <a:pt x="22635" y="47324"/>
                  <a:pt x="22673" y="47400"/>
                </a:cubicBezTo>
                <a:cubicBezTo>
                  <a:pt x="22768" y="47362"/>
                  <a:pt x="22864" y="47324"/>
                  <a:pt x="22940" y="47305"/>
                </a:cubicBezTo>
                <a:cubicBezTo>
                  <a:pt x="22902" y="47229"/>
                  <a:pt x="22806" y="47248"/>
                  <a:pt x="22768" y="47191"/>
                </a:cubicBezTo>
                <a:cubicBezTo>
                  <a:pt x="23092" y="47077"/>
                  <a:pt x="23168" y="47134"/>
                  <a:pt x="23339" y="46944"/>
                </a:cubicBezTo>
                <a:cubicBezTo>
                  <a:pt x="23472" y="46906"/>
                  <a:pt x="23282" y="47172"/>
                  <a:pt x="23529" y="47096"/>
                </a:cubicBezTo>
                <a:cubicBezTo>
                  <a:pt x="23453" y="46658"/>
                  <a:pt x="23130" y="46811"/>
                  <a:pt x="22997" y="46582"/>
                </a:cubicBezTo>
                <a:cubicBezTo>
                  <a:pt x="23187" y="46506"/>
                  <a:pt x="23586" y="46259"/>
                  <a:pt x="23834" y="46468"/>
                </a:cubicBezTo>
                <a:cubicBezTo>
                  <a:pt x="23872" y="46297"/>
                  <a:pt x="24119" y="46373"/>
                  <a:pt x="24252" y="46392"/>
                </a:cubicBezTo>
                <a:cubicBezTo>
                  <a:pt x="24347" y="46069"/>
                  <a:pt x="24613" y="46392"/>
                  <a:pt x="24613" y="46145"/>
                </a:cubicBezTo>
                <a:cubicBezTo>
                  <a:pt x="24804" y="46183"/>
                  <a:pt x="25336" y="46316"/>
                  <a:pt x="25393" y="46050"/>
                </a:cubicBezTo>
                <a:cubicBezTo>
                  <a:pt x="25184" y="46126"/>
                  <a:pt x="24975" y="46164"/>
                  <a:pt x="24842" y="46126"/>
                </a:cubicBezTo>
                <a:cubicBezTo>
                  <a:pt x="25108" y="46012"/>
                  <a:pt x="25184" y="46088"/>
                  <a:pt x="25355" y="45955"/>
                </a:cubicBezTo>
                <a:cubicBezTo>
                  <a:pt x="25641" y="46240"/>
                  <a:pt x="26040" y="45917"/>
                  <a:pt x="26458" y="45917"/>
                </a:cubicBezTo>
                <a:cubicBezTo>
                  <a:pt x="26592" y="46126"/>
                  <a:pt x="26021" y="46069"/>
                  <a:pt x="26135" y="46259"/>
                </a:cubicBezTo>
                <a:cubicBezTo>
                  <a:pt x="26420" y="46126"/>
                  <a:pt x="26439" y="46411"/>
                  <a:pt x="26630" y="46430"/>
                </a:cubicBezTo>
                <a:cubicBezTo>
                  <a:pt x="26382" y="46050"/>
                  <a:pt x="26801" y="46335"/>
                  <a:pt x="26782" y="46031"/>
                </a:cubicBezTo>
                <a:cubicBezTo>
                  <a:pt x="26820" y="46107"/>
                  <a:pt x="26839" y="46240"/>
                  <a:pt x="26934" y="46221"/>
                </a:cubicBezTo>
                <a:cubicBezTo>
                  <a:pt x="27029" y="46183"/>
                  <a:pt x="27181" y="46145"/>
                  <a:pt x="27181" y="46069"/>
                </a:cubicBezTo>
                <a:cubicBezTo>
                  <a:pt x="26763" y="46183"/>
                  <a:pt x="27086" y="45993"/>
                  <a:pt x="27143" y="45974"/>
                </a:cubicBezTo>
                <a:cubicBezTo>
                  <a:pt x="27010" y="45860"/>
                  <a:pt x="26630" y="46107"/>
                  <a:pt x="26535" y="45955"/>
                </a:cubicBezTo>
                <a:cubicBezTo>
                  <a:pt x="26630" y="45745"/>
                  <a:pt x="27010" y="45898"/>
                  <a:pt x="26972" y="45688"/>
                </a:cubicBezTo>
                <a:cubicBezTo>
                  <a:pt x="26896" y="45650"/>
                  <a:pt x="26877" y="45574"/>
                  <a:pt x="26687" y="45555"/>
                </a:cubicBezTo>
                <a:cubicBezTo>
                  <a:pt x="26668" y="45669"/>
                  <a:pt x="26953" y="45650"/>
                  <a:pt x="26763" y="45745"/>
                </a:cubicBezTo>
                <a:cubicBezTo>
                  <a:pt x="26706" y="45574"/>
                  <a:pt x="26592" y="45936"/>
                  <a:pt x="26554" y="45764"/>
                </a:cubicBezTo>
                <a:cubicBezTo>
                  <a:pt x="26763" y="45669"/>
                  <a:pt x="26306" y="45612"/>
                  <a:pt x="26535" y="45498"/>
                </a:cubicBezTo>
                <a:cubicBezTo>
                  <a:pt x="26573" y="45555"/>
                  <a:pt x="26611" y="45479"/>
                  <a:pt x="26516" y="45441"/>
                </a:cubicBezTo>
                <a:cubicBezTo>
                  <a:pt x="26630" y="45365"/>
                  <a:pt x="26934" y="45365"/>
                  <a:pt x="26801" y="45213"/>
                </a:cubicBezTo>
                <a:cubicBezTo>
                  <a:pt x="26668" y="45137"/>
                  <a:pt x="26306" y="45403"/>
                  <a:pt x="26230" y="45251"/>
                </a:cubicBezTo>
                <a:cubicBezTo>
                  <a:pt x="26592" y="45232"/>
                  <a:pt x="26230" y="44947"/>
                  <a:pt x="26458" y="44870"/>
                </a:cubicBezTo>
                <a:cubicBezTo>
                  <a:pt x="26592" y="44985"/>
                  <a:pt x="26496" y="45061"/>
                  <a:pt x="26611" y="45061"/>
                </a:cubicBezTo>
                <a:cubicBezTo>
                  <a:pt x="26706" y="45004"/>
                  <a:pt x="26801" y="44718"/>
                  <a:pt x="26972" y="44832"/>
                </a:cubicBezTo>
                <a:cubicBezTo>
                  <a:pt x="26839" y="44851"/>
                  <a:pt x="26820" y="44928"/>
                  <a:pt x="26877" y="45023"/>
                </a:cubicBezTo>
                <a:cubicBezTo>
                  <a:pt x="27409" y="44718"/>
                  <a:pt x="27771" y="44642"/>
                  <a:pt x="28208" y="44566"/>
                </a:cubicBezTo>
                <a:cubicBezTo>
                  <a:pt x="28056" y="44509"/>
                  <a:pt x="28208" y="44471"/>
                  <a:pt x="28113" y="44319"/>
                </a:cubicBezTo>
                <a:cubicBezTo>
                  <a:pt x="28303" y="44205"/>
                  <a:pt x="28380" y="44281"/>
                  <a:pt x="28532" y="44224"/>
                </a:cubicBezTo>
                <a:cubicBezTo>
                  <a:pt x="28589" y="44300"/>
                  <a:pt x="28551" y="44528"/>
                  <a:pt x="28684" y="44471"/>
                </a:cubicBezTo>
                <a:cubicBezTo>
                  <a:pt x="28741" y="44205"/>
                  <a:pt x="28950" y="44414"/>
                  <a:pt x="29121" y="44433"/>
                </a:cubicBezTo>
                <a:cubicBezTo>
                  <a:pt x="29749" y="43805"/>
                  <a:pt x="30700" y="43729"/>
                  <a:pt x="31347" y="43425"/>
                </a:cubicBezTo>
                <a:cubicBezTo>
                  <a:pt x="31195" y="43254"/>
                  <a:pt x="30852" y="43387"/>
                  <a:pt x="30605" y="43178"/>
                </a:cubicBezTo>
                <a:cubicBezTo>
                  <a:pt x="30871" y="43063"/>
                  <a:pt x="30947" y="43140"/>
                  <a:pt x="31138" y="42987"/>
                </a:cubicBezTo>
                <a:cubicBezTo>
                  <a:pt x="31347" y="42987"/>
                  <a:pt x="31157" y="43140"/>
                  <a:pt x="31404" y="43121"/>
                </a:cubicBezTo>
                <a:cubicBezTo>
                  <a:pt x="31385" y="43044"/>
                  <a:pt x="31328" y="42949"/>
                  <a:pt x="31480" y="42930"/>
                </a:cubicBezTo>
                <a:cubicBezTo>
                  <a:pt x="31499" y="42987"/>
                  <a:pt x="31518" y="43083"/>
                  <a:pt x="31594" y="43063"/>
                </a:cubicBezTo>
                <a:cubicBezTo>
                  <a:pt x="31499" y="42854"/>
                  <a:pt x="31822" y="42911"/>
                  <a:pt x="31860" y="42968"/>
                </a:cubicBezTo>
                <a:cubicBezTo>
                  <a:pt x="31917" y="42683"/>
                  <a:pt x="32165" y="42778"/>
                  <a:pt x="32564" y="42664"/>
                </a:cubicBezTo>
                <a:cubicBezTo>
                  <a:pt x="32374" y="42474"/>
                  <a:pt x="33040" y="42531"/>
                  <a:pt x="33059" y="42379"/>
                </a:cubicBezTo>
                <a:cubicBezTo>
                  <a:pt x="33097" y="42512"/>
                  <a:pt x="33173" y="42588"/>
                  <a:pt x="33287" y="42588"/>
                </a:cubicBezTo>
                <a:cubicBezTo>
                  <a:pt x="33192" y="42360"/>
                  <a:pt x="33705" y="42626"/>
                  <a:pt x="33705" y="42341"/>
                </a:cubicBezTo>
                <a:cubicBezTo>
                  <a:pt x="32431" y="42417"/>
                  <a:pt x="34162" y="42398"/>
                  <a:pt x="34143" y="42131"/>
                </a:cubicBezTo>
                <a:cubicBezTo>
                  <a:pt x="34181" y="42208"/>
                  <a:pt x="34200" y="42284"/>
                  <a:pt x="34162" y="42360"/>
                </a:cubicBezTo>
                <a:cubicBezTo>
                  <a:pt x="34219" y="42208"/>
                  <a:pt x="34599" y="42093"/>
                  <a:pt x="34276" y="42074"/>
                </a:cubicBezTo>
                <a:cubicBezTo>
                  <a:pt x="34561" y="41979"/>
                  <a:pt x="34771" y="42017"/>
                  <a:pt x="35094" y="41865"/>
                </a:cubicBezTo>
                <a:cubicBezTo>
                  <a:pt x="35151" y="41998"/>
                  <a:pt x="35018" y="41998"/>
                  <a:pt x="35170" y="42074"/>
                </a:cubicBezTo>
                <a:cubicBezTo>
                  <a:pt x="34847" y="42246"/>
                  <a:pt x="34942" y="42017"/>
                  <a:pt x="34847" y="41998"/>
                </a:cubicBezTo>
                <a:cubicBezTo>
                  <a:pt x="34809" y="42112"/>
                  <a:pt x="34714" y="42189"/>
                  <a:pt x="34656" y="42303"/>
                </a:cubicBezTo>
                <a:cubicBezTo>
                  <a:pt x="34999" y="42112"/>
                  <a:pt x="35455" y="42227"/>
                  <a:pt x="35569" y="41922"/>
                </a:cubicBezTo>
                <a:cubicBezTo>
                  <a:pt x="35455" y="41941"/>
                  <a:pt x="35246" y="42112"/>
                  <a:pt x="35208" y="41998"/>
                </a:cubicBezTo>
                <a:cubicBezTo>
                  <a:pt x="35703" y="41732"/>
                  <a:pt x="35874" y="41865"/>
                  <a:pt x="36330" y="41599"/>
                </a:cubicBezTo>
                <a:cubicBezTo>
                  <a:pt x="36406" y="41694"/>
                  <a:pt x="36216" y="41903"/>
                  <a:pt x="36482" y="41789"/>
                </a:cubicBezTo>
                <a:cubicBezTo>
                  <a:pt x="36349" y="41466"/>
                  <a:pt x="37376" y="41485"/>
                  <a:pt x="37681" y="41199"/>
                </a:cubicBezTo>
                <a:cubicBezTo>
                  <a:pt x="37719" y="41276"/>
                  <a:pt x="37719" y="41409"/>
                  <a:pt x="37814" y="41390"/>
                </a:cubicBezTo>
                <a:cubicBezTo>
                  <a:pt x="37776" y="41295"/>
                  <a:pt x="37814" y="41237"/>
                  <a:pt x="37890" y="41180"/>
                </a:cubicBezTo>
                <a:cubicBezTo>
                  <a:pt x="38004" y="41371"/>
                  <a:pt x="38327" y="41237"/>
                  <a:pt x="38289" y="41047"/>
                </a:cubicBezTo>
                <a:cubicBezTo>
                  <a:pt x="38327" y="41180"/>
                  <a:pt x="38404" y="41257"/>
                  <a:pt x="38518" y="41257"/>
                </a:cubicBezTo>
                <a:cubicBezTo>
                  <a:pt x="38423" y="41028"/>
                  <a:pt x="38974" y="41180"/>
                  <a:pt x="38632" y="40990"/>
                </a:cubicBezTo>
                <a:cubicBezTo>
                  <a:pt x="38955" y="40838"/>
                  <a:pt x="39183" y="40857"/>
                  <a:pt x="39298" y="40990"/>
                </a:cubicBezTo>
                <a:cubicBezTo>
                  <a:pt x="39279" y="40895"/>
                  <a:pt x="39240" y="40838"/>
                  <a:pt x="39164" y="40800"/>
                </a:cubicBezTo>
                <a:cubicBezTo>
                  <a:pt x="39545" y="40724"/>
                  <a:pt x="39792" y="40800"/>
                  <a:pt x="40020" y="40515"/>
                </a:cubicBezTo>
                <a:cubicBezTo>
                  <a:pt x="40134" y="40743"/>
                  <a:pt x="40192" y="40572"/>
                  <a:pt x="40230" y="40439"/>
                </a:cubicBezTo>
                <a:cubicBezTo>
                  <a:pt x="40268" y="40686"/>
                  <a:pt x="40876" y="40439"/>
                  <a:pt x="40876" y="40210"/>
                </a:cubicBezTo>
                <a:cubicBezTo>
                  <a:pt x="40591" y="40344"/>
                  <a:pt x="40477" y="40248"/>
                  <a:pt x="40382" y="40458"/>
                </a:cubicBezTo>
                <a:cubicBezTo>
                  <a:pt x="40344" y="40267"/>
                  <a:pt x="40039" y="40496"/>
                  <a:pt x="39982" y="40363"/>
                </a:cubicBezTo>
                <a:cubicBezTo>
                  <a:pt x="40058" y="40572"/>
                  <a:pt x="39830" y="40439"/>
                  <a:pt x="39773" y="40420"/>
                </a:cubicBezTo>
                <a:cubicBezTo>
                  <a:pt x="39773" y="40496"/>
                  <a:pt x="39754" y="40572"/>
                  <a:pt x="39697" y="40629"/>
                </a:cubicBezTo>
                <a:cubicBezTo>
                  <a:pt x="39697" y="40420"/>
                  <a:pt x="39545" y="40477"/>
                  <a:pt x="39469" y="40591"/>
                </a:cubicBezTo>
                <a:cubicBezTo>
                  <a:pt x="39431" y="40515"/>
                  <a:pt x="39431" y="40401"/>
                  <a:pt x="39336" y="40401"/>
                </a:cubicBezTo>
                <a:cubicBezTo>
                  <a:pt x="39164" y="41009"/>
                  <a:pt x="38499" y="40553"/>
                  <a:pt x="38175" y="40914"/>
                </a:cubicBezTo>
                <a:cubicBezTo>
                  <a:pt x="37738" y="40800"/>
                  <a:pt x="36863" y="41237"/>
                  <a:pt x="36235" y="41295"/>
                </a:cubicBezTo>
                <a:cubicBezTo>
                  <a:pt x="36254" y="41352"/>
                  <a:pt x="36311" y="41333"/>
                  <a:pt x="36349" y="41371"/>
                </a:cubicBezTo>
                <a:cubicBezTo>
                  <a:pt x="34352" y="41675"/>
                  <a:pt x="32336" y="42683"/>
                  <a:pt x="30339" y="42816"/>
                </a:cubicBezTo>
                <a:cubicBezTo>
                  <a:pt x="30377" y="42873"/>
                  <a:pt x="30472" y="42854"/>
                  <a:pt x="30529" y="42911"/>
                </a:cubicBezTo>
                <a:cubicBezTo>
                  <a:pt x="30377" y="42968"/>
                  <a:pt x="30206" y="43025"/>
                  <a:pt x="30053" y="43083"/>
                </a:cubicBezTo>
                <a:cubicBezTo>
                  <a:pt x="30015" y="43006"/>
                  <a:pt x="30015" y="42873"/>
                  <a:pt x="29920" y="42892"/>
                </a:cubicBezTo>
                <a:cubicBezTo>
                  <a:pt x="29825" y="42930"/>
                  <a:pt x="29711" y="42968"/>
                  <a:pt x="29597" y="43006"/>
                </a:cubicBezTo>
                <a:cubicBezTo>
                  <a:pt x="29616" y="43083"/>
                  <a:pt x="29711" y="43044"/>
                  <a:pt x="29711" y="43140"/>
                </a:cubicBezTo>
                <a:cubicBezTo>
                  <a:pt x="28855" y="43311"/>
                  <a:pt x="27980" y="43672"/>
                  <a:pt x="27467" y="43691"/>
                </a:cubicBezTo>
                <a:cubicBezTo>
                  <a:pt x="27505" y="43653"/>
                  <a:pt x="27600" y="43634"/>
                  <a:pt x="27581" y="43577"/>
                </a:cubicBezTo>
                <a:cubicBezTo>
                  <a:pt x="27295" y="43691"/>
                  <a:pt x="27333" y="43482"/>
                  <a:pt x="27181" y="43729"/>
                </a:cubicBezTo>
                <a:cubicBezTo>
                  <a:pt x="26801" y="43539"/>
                  <a:pt x="26192" y="43767"/>
                  <a:pt x="25812" y="44015"/>
                </a:cubicBezTo>
                <a:cubicBezTo>
                  <a:pt x="25888" y="43995"/>
                  <a:pt x="26002" y="43938"/>
                  <a:pt x="26021" y="43995"/>
                </a:cubicBezTo>
                <a:cubicBezTo>
                  <a:pt x="25964" y="44053"/>
                  <a:pt x="25545" y="44186"/>
                  <a:pt x="25488" y="44186"/>
                </a:cubicBezTo>
                <a:cubicBezTo>
                  <a:pt x="25545" y="44110"/>
                  <a:pt x="25736" y="44091"/>
                  <a:pt x="25641" y="43957"/>
                </a:cubicBezTo>
                <a:cubicBezTo>
                  <a:pt x="25545" y="43995"/>
                  <a:pt x="25488" y="43995"/>
                  <a:pt x="25431" y="43976"/>
                </a:cubicBezTo>
                <a:cubicBezTo>
                  <a:pt x="25431" y="44053"/>
                  <a:pt x="25374" y="44110"/>
                  <a:pt x="25431" y="44205"/>
                </a:cubicBezTo>
                <a:cubicBezTo>
                  <a:pt x="25260" y="44338"/>
                  <a:pt x="24823" y="44395"/>
                  <a:pt x="24918" y="44205"/>
                </a:cubicBezTo>
                <a:cubicBezTo>
                  <a:pt x="24975" y="44319"/>
                  <a:pt x="25165" y="44129"/>
                  <a:pt x="25165" y="44072"/>
                </a:cubicBezTo>
                <a:cubicBezTo>
                  <a:pt x="24785" y="44224"/>
                  <a:pt x="24480" y="44205"/>
                  <a:pt x="24366" y="44338"/>
                </a:cubicBezTo>
                <a:cubicBezTo>
                  <a:pt x="24385" y="44604"/>
                  <a:pt x="24575" y="44148"/>
                  <a:pt x="24613" y="44433"/>
                </a:cubicBezTo>
                <a:cubicBezTo>
                  <a:pt x="24537" y="44547"/>
                  <a:pt x="24423" y="44528"/>
                  <a:pt x="24290" y="44547"/>
                </a:cubicBezTo>
                <a:cubicBezTo>
                  <a:pt x="24195" y="44471"/>
                  <a:pt x="24423" y="44300"/>
                  <a:pt x="24214" y="44338"/>
                </a:cubicBezTo>
                <a:cubicBezTo>
                  <a:pt x="23986" y="44452"/>
                  <a:pt x="23872" y="44376"/>
                  <a:pt x="23662" y="44471"/>
                </a:cubicBezTo>
                <a:cubicBezTo>
                  <a:pt x="23853" y="44604"/>
                  <a:pt x="23719" y="44623"/>
                  <a:pt x="23719" y="44794"/>
                </a:cubicBezTo>
                <a:cubicBezTo>
                  <a:pt x="23834" y="44737"/>
                  <a:pt x="23872" y="44813"/>
                  <a:pt x="23948" y="44832"/>
                </a:cubicBezTo>
                <a:cubicBezTo>
                  <a:pt x="24024" y="44680"/>
                  <a:pt x="24043" y="44623"/>
                  <a:pt x="23910" y="44490"/>
                </a:cubicBezTo>
                <a:cubicBezTo>
                  <a:pt x="24024" y="44452"/>
                  <a:pt x="24062" y="44509"/>
                  <a:pt x="24195" y="44452"/>
                </a:cubicBezTo>
                <a:cubicBezTo>
                  <a:pt x="24328" y="44604"/>
                  <a:pt x="23986" y="44566"/>
                  <a:pt x="24119" y="44718"/>
                </a:cubicBezTo>
                <a:cubicBezTo>
                  <a:pt x="24575" y="44623"/>
                  <a:pt x="24956" y="44395"/>
                  <a:pt x="25450" y="44490"/>
                </a:cubicBezTo>
                <a:cubicBezTo>
                  <a:pt x="25850" y="44205"/>
                  <a:pt x="26325" y="44167"/>
                  <a:pt x="26877" y="44110"/>
                </a:cubicBezTo>
                <a:cubicBezTo>
                  <a:pt x="26858" y="43957"/>
                  <a:pt x="26516" y="43938"/>
                  <a:pt x="26687" y="43767"/>
                </a:cubicBezTo>
                <a:cubicBezTo>
                  <a:pt x="26763" y="43919"/>
                  <a:pt x="27048" y="43824"/>
                  <a:pt x="26839" y="44015"/>
                </a:cubicBezTo>
                <a:cubicBezTo>
                  <a:pt x="28094" y="43805"/>
                  <a:pt x="28665" y="43615"/>
                  <a:pt x="29996" y="43330"/>
                </a:cubicBezTo>
                <a:cubicBezTo>
                  <a:pt x="29939" y="43615"/>
                  <a:pt x="29235" y="43767"/>
                  <a:pt x="29007" y="43672"/>
                </a:cubicBezTo>
                <a:cubicBezTo>
                  <a:pt x="28855" y="43995"/>
                  <a:pt x="27980" y="43919"/>
                  <a:pt x="28094" y="44262"/>
                </a:cubicBezTo>
                <a:cubicBezTo>
                  <a:pt x="27999" y="44186"/>
                  <a:pt x="27124" y="44205"/>
                  <a:pt x="27181" y="44395"/>
                </a:cubicBezTo>
                <a:cubicBezTo>
                  <a:pt x="27105" y="44281"/>
                  <a:pt x="26877" y="44414"/>
                  <a:pt x="26782" y="44300"/>
                </a:cubicBezTo>
                <a:cubicBezTo>
                  <a:pt x="26744" y="44414"/>
                  <a:pt x="26401" y="44547"/>
                  <a:pt x="26306" y="44414"/>
                </a:cubicBezTo>
                <a:cubicBezTo>
                  <a:pt x="26458" y="44433"/>
                  <a:pt x="25583" y="44832"/>
                  <a:pt x="25641" y="44813"/>
                </a:cubicBezTo>
                <a:cubicBezTo>
                  <a:pt x="25583" y="44832"/>
                  <a:pt x="25564" y="44680"/>
                  <a:pt x="25450" y="44718"/>
                </a:cubicBezTo>
                <a:cubicBezTo>
                  <a:pt x="25869" y="44604"/>
                  <a:pt x="23624" y="45384"/>
                  <a:pt x="23986" y="44985"/>
                </a:cubicBezTo>
                <a:cubicBezTo>
                  <a:pt x="22921" y="45574"/>
                  <a:pt x="21475" y="45536"/>
                  <a:pt x="20048" y="46164"/>
                </a:cubicBezTo>
                <a:cubicBezTo>
                  <a:pt x="20029" y="45993"/>
                  <a:pt x="19744" y="46050"/>
                  <a:pt x="19953" y="46145"/>
                </a:cubicBezTo>
                <a:cubicBezTo>
                  <a:pt x="19478" y="46069"/>
                  <a:pt x="18869" y="46354"/>
                  <a:pt x="18660" y="46468"/>
                </a:cubicBezTo>
                <a:cubicBezTo>
                  <a:pt x="18793" y="46316"/>
                  <a:pt x="18641" y="46373"/>
                  <a:pt x="18527" y="46468"/>
                </a:cubicBezTo>
                <a:cubicBezTo>
                  <a:pt x="18375" y="46202"/>
                  <a:pt x="18831" y="46354"/>
                  <a:pt x="18717" y="46164"/>
                </a:cubicBezTo>
                <a:cubicBezTo>
                  <a:pt x="18546" y="46012"/>
                  <a:pt x="18070" y="46506"/>
                  <a:pt x="18089" y="46259"/>
                </a:cubicBezTo>
                <a:cubicBezTo>
                  <a:pt x="18279" y="46107"/>
                  <a:pt x="18489" y="46145"/>
                  <a:pt x="18812" y="46012"/>
                </a:cubicBezTo>
                <a:cubicBezTo>
                  <a:pt x="18945" y="46107"/>
                  <a:pt x="18698" y="46259"/>
                  <a:pt x="18869" y="46221"/>
                </a:cubicBezTo>
                <a:cubicBezTo>
                  <a:pt x="19154" y="45898"/>
                  <a:pt x="20524" y="45669"/>
                  <a:pt x="21304" y="45327"/>
                </a:cubicBezTo>
                <a:cubicBezTo>
                  <a:pt x="21285" y="45270"/>
                  <a:pt x="21266" y="45232"/>
                  <a:pt x="21247" y="45175"/>
                </a:cubicBezTo>
                <a:cubicBezTo>
                  <a:pt x="21798" y="45042"/>
                  <a:pt x="21532" y="45213"/>
                  <a:pt x="21361" y="45251"/>
                </a:cubicBezTo>
                <a:cubicBezTo>
                  <a:pt x="21494" y="45289"/>
                  <a:pt x="21646" y="45346"/>
                  <a:pt x="21817" y="45327"/>
                </a:cubicBezTo>
                <a:cubicBezTo>
                  <a:pt x="21817" y="45251"/>
                  <a:pt x="21760" y="45175"/>
                  <a:pt x="21836" y="45156"/>
                </a:cubicBezTo>
                <a:cubicBezTo>
                  <a:pt x="21912" y="45346"/>
                  <a:pt x="22692" y="44794"/>
                  <a:pt x="22407" y="45118"/>
                </a:cubicBezTo>
                <a:cubicBezTo>
                  <a:pt x="22883" y="44928"/>
                  <a:pt x="22978" y="44889"/>
                  <a:pt x="23282" y="44870"/>
                </a:cubicBezTo>
                <a:cubicBezTo>
                  <a:pt x="23206" y="44604"/>
                  <a:pt x="23377" y="44737"/>
                  <a:pt x="23396" y="44775"/>
                </a:cubicBezTo>
                <a:cubicBezTo>
                  <a:pt x="23567" y="44718"/>
                  <a:pt x="23624" y="44604"/>
                  <a:pt x="23605" y="44471"/>
                </a:cubicBezTo>
                <a:cubicBezTo>
                  <a:pt x="23130" y="44699"/>
                  <a:pt x="22635" y="44528"/>
                  <a:pt x="22483" y="44908"/>
                </a:cubicBezTo>
                <a:cubicBezTo>
                  <a:pt x="22502" y="44623"/>
                  <a:pt x="22122" y="44908"/>
                  <a:pt x="21912" y="44947"/>
                </a:cubicBezTo>
                <a:cubicBezTo>
                  <a:pt x="21760" y="44889"/>
                  <a:pt x="21912" y="44832"/>
                  <a:pt x="21817" y="44680"/>
                </a:cubicBezTo>
                <a:cubicBezTo>
                  <a:pt x="21646" y="44699"/>
                  <a:pt x="21437" y="44756"/>
                  <a:pt x="21304" y="44870"/>
                </a:cubicBezTo>
                <a:cubicBezTo>
                  <a:pt x="21323" y="44928"/>
                  <a:pt x="21342" y="45023"/>
                  <a:pt x="21418" y="45004"/>
                </a:cubicBezTo>
                <a:cubicBezTo>
                  <a:pt x="21399" y="44928"/>
                  <a:pt x="21361" y="44851"/>
                  <a:pt x="21437" y="44813"/>
                </a:cubicBezTo>
                <a:cubicBezTo>
                  <a:pt x="21513" y="44851"/>
                  <a:pt x="21589" y="44889"/>
                  <a:pt x="21684" y="44908"/>
                </a:cubicBezTo>
                <a:cubicBezTo>
                  <a:pt x="21684" y="44870"/>
                  <a:pt x="21646" y="44813"/>
                  <a:pt x="21703" y="44775"/>
                </a:cubicBezTo>
                <a:cubicBezTo>
                  <a:pt x="21836" y="45061"/>
                  <a:pt x="20999" y="45194"/>
                  <a:pt x="20866" y="45137"/>
                </a:cubicBezTo>
                <a:cubicBezTo>
                  <a:pt x="21285" y="45004"/>
                  <a:pt x="20790" y="44832"/>
                  <a:pt x="20828" y="44794"/>
                </a:cubicBezTo>
                <a:cubicBezTo>
                  <a:pt x="20543" y="44813"/>
                  <a:pt x="20714" y="45004"/>
                  <a:pt x="20543" y="45061"/>
                </a:cubicBezTo>
                <a:cubicBezTo>
                  <a:pt x="20486" y="44985"/>
                  <a:pt x="20600" y="44908"/>
                  <a:pt x="20505" y="44908"/>
                </a:cubicBezTo>
                <a:cubicBezTo>
                  <a:pt x="20410" y="45042"/>
                  <a:pt x="20125" y="45213"/>
                  <a:pt x="19839" y="45137"/>
                </a:cubicBezTo>
                <a:cubicBezTo>
                  <a:pt x="19934" y="45099"/>
                  <a:pt x="20086" y="45080"/>
                  <a:pt x="20086" y="45004"/>
                </a:cubicBezTo>
                <a:cubicBezTo>
                  <a:pt x="19326" y="45118"/>
                  <a:pt x="19497" y="45289"/>
                  <a:pt x="19040" y="45403"/>
                </a:cubicBezTo>
                <a:cubicBezTo>
                  <a:pt x="19192" y="45365"/>
                  <a:pt x="19231" y="45289"/>
                  <a:pt x="19192" y="45194"/>
                </a:cubicBezTo>
                <a:cubicBezTo>
                  <a:pt x="18983" y="45441"/>
                  <a:pt x="19040" y="45289"/>
                  <a:pt x="18850" y="45251"/>
                </a:cubicBezTo>
                <a:cubicBezTo>
                  <a:pt x="18679" y="45289"/>
                  <a:pt x="18812" y="45422"/>
                  <a:pt x="18698" y="45479"/>
                </a:cubicBezTo>
                <a:cubicBezTo>
                  <a:pt x="18660" y="45422"/>
                  <a:pt x="18660" y="45327"/>
                  <a:pt x="18584" y="45346"/>
                </a:cubicBezTo>
                <a:cubicBezTo>
                  <a:pt x="18356" y="45574"/>
                  <a:pt x="18165" y="45536"/>
                  <a:pt x="17975" y="45498"/>
                </a:cubicBezTo>
                <a:cubicBezTo>
                  <a:pt x="17975" y="45574"/>
                  <a:pt x="17918" y="45612"/>
                  <a:pt x="18013" y="45650"/>
                </a:cubicBezTo>
                <a:cubicBezTo>
                  <a:pt x="17823" y="45764"/>
                  <a:pt x="17842" y="45555"/>
                  <a:pt x="17709" y="45593"/>
                </a:cubicBezTo>
                <a:cubicBezTo>
                  <a:pt x="16168" y="46050"/>
                  <a:pt x="13144" y="46754"/>
                  <a:pt x="11774" y="47039"/>
                </a:cubicBezTo>
                <a:cubicBezTo>
                  <a:pt x="11965" y="46944"/>
                  <a:pt x="11641" y="47001"/>
                  <a:pt x="11622" y="46982"/>
                </a:cubicBezTo>
                <a:cubicBezTo>
                  <a:pt x="11622" y="47058"/>
                  <a:pt x="11679" y="47134"/>
                  <a:pt x="11603" y="47172"/>
                </a:cubicBezTo>
                <a:cubicBezTo>
                  <a:pt x="11318" y="47153"/>
                  <a:pt x="10861" y="47172"/>
                  <a:pt x="10443" y="47438"/>
                </a:cubicBezTo>
                <a:cubicBezTo>
                  <a:pt x="10424" y="47324"/>
                  <a:pt x="10367" y="47248"/>
                  <a:pt x="10291" y="47210"/>
                </a:cubicBezTo>
                <a:cubicBezTo>
                  <a:pt x="10538" y="47058"/>
                  <a:pt x="10500" y="47305"/>
                  <a:pt x="10671" y="47248"/>
                </a:cubicBezTo>
                <a:cubicBezTo>
                  <a:pt x="10690" y="47096"/>
                  <a:pt x="11147" y="47001"/>
                  <a:pt x="10804" y="46982"/>
                </a:cubicBezTo>
                <a:cubicBezTo>
                  <a:pt x="12497" y="46620"/>
                  <a:pt x="14342" y="46202"/>
                  <a:pt x="16035" y="45650"/>
                </a:cubicBezTo>
                <a:cubicBezTo>
                  <a:pt x="15940" y="45574"/>
                  <a:pt x="15712" y="45707"/>
                  <a:pt x="15655" y="45593"/>
                </a:cubicBezTo>
                <a:cubicBezTo>
                  <a:pt x="15731" y="45860"/>
                  <a:pt x="15483" y="45498"/>
                  <a:pt x="15407" y="45745"/>
                </a:cubicBezTo>
                <a:cubicBezTo>
                  <a:pt x="15369" y="45612"/>
                  <a:pt x="15312" y="45555"/>
                  <a:pt x="15198" y="45593"/>
                </a:cubicBezTo>
                <a:cubicBezTo>
                  <a:pt x="15198" y="45650"/>
                  <a:pt x="15255" y="45726"/>
                  <a:pt x="15179" y="45764"/>
                </a:cubicBezTo>
                <a:cubicBezTo>
                  <a:pt x="15008" y="45745"/>
                  <a:pt x="15217" y="45612"/>
                  <a:pt x="15065" y="45631"/>
                </a:cubicBezTo>
                <a:cubicBezTo>
                  <a:pt x="14951" y="45669"/>
                  <a:pt x="14932" y="45726"/>
                  <a:pt x="15027" y="45764"/>
                </a:cubicBezTo>
                <a:cubicBezTo>
                  <a:pt x="14856" y="45802"/>
                  <a:pt x="14666" y="45688"/>
                  <a:pt x="14742" y="45574"/>
                </a:cubicBezTo>
                <a:cubicBezTo>
                  <a:pt x="14913" y="45460"/>
                  <a:pt x="14951" y="45593"/>
                  <a:pt x="15103" y="45517"/>
                </a:cubicBezTo>
                <a:cubicBezTo>
                  <a:pt x="14913" y="45460"/>
                  <a:pt x="15141" y="45194"/>
                  <a:pt x="14818" y="45327"/>
                </a:cubicBezTo>
                <a:cubicBezTo>
                  <a:pt x="14704" y="45460"/>
                  <a:pt x="14856" y="45517"/>
                  <a:pt x="14589" y="45517"/>
                </a:cubicBezTo>
                <a:cubicBezTo>
                  <a:pt x="14608" y="45593"/>
                  <a:pt x="14627" y="45650"/>
                  <a:pt x="14647" y="45726"/>
                </a:cubicBezTo>
                <a:cubicBezTo>
                  <a:pt x="14266" y="45802"/>
                  <a:pt x="13829" y="45936"/>
                  <a:pt x="13486" y="45955"/>
                </a:cubicBezTo>
                <a:cubicBezTo>
                  <a:pt x="13486" y="45917"/>
                  <a:pt x="14133" y="45764"/>
                  <a:pt x="14551" y="45650"/>
                </a:cubicBezTo>
                <a:cubicBezTo>
                  <a:pt x="14456" y="45574"/>
                  <a:pt x="14685" y="45403"/>
                  <a:pt x="14475" y="45441"/>
                </a:cubicBezTo>
                <a:cubicBezTo>
                  <a:pt x="14266" y="45783"/>
                  <a:pt x="13734" y="45479"/>
                  <a:pt x="13315" y="45898"/>
                </a:cubicBezTo>
                <a:cubicBezTo>
                  <a:pt x="13258" y="45802"/>
                  <a:pt x="13372" y="45764"/>
                  <a:pt x="13391" y="45688"/>
                </a:cubicBezTo>
                <a:cubicBezTo>
                  <a:pt x="12155" y="46031"/>
                  <a:pt x="11109" y="46411"/>
                  <a:pt x="9929" y="46373"/>
                </a:cubicBezTo>
                <a:cubicBezTo>
                  <a:pt x="10272" y="46050"/>
                  <a:pt x="10766" y="46297"/>
                  <a:pt x="10823" y="45955"/>
                </a:cubicBezTo>
                <a:cubicBezTo>
                  <a:pt x="10234" y="46202"/>
                  <a:pt x="9872" y="46088"/>
                  <a:pt x="9568" y="46373"/>
                </a:cubicBezTo>
                <a:cubicBezTo>
                  <a:pt x="9720" y="46316"/>
                  <a:pt x="9815" y="46297"/>
                  <a:pt x="9872" y="46392"/>
                </a:cubicBezTo>
                <a:cubicBezTo>
                  <a:pt x="9435" y="46544"/>
                  <a:pt x="9035" y="46639"/>
                  <a:pt x="8712" y="46677"/>
                </a:cubicBezTo>
                <a:cubicBezTo>
                  <a:pt x="8731" y="46715"/>
                  <a:pt x="8788" y="46715"/>
                  <a:pt x="8807" y="46754"/>
                </a:cubicBezTo>
                <a:cubicBezTo>
                  <a:pt x="8465" y="46639"/>
                  <a:pt x="8103" y="47020"/>
                  <a:pt x="7742" y="46887"/>
                </a:cubicBezTo>
                <a:cubicBezTo>
                  <a:pt x="8236" y="46544"/>
                  <a:pt x="9207" y="46658"/>
                  <a:pt x="9587" y="46202"/>
                </a:cubicBezTo>
                <a:cubicBezTo>
                  <a:pt x="8826" y="46411"/>
                  <a:pt x="7571" y="46696"/>
                  <a:pt x="6905" y="46773"/>
                </a:cubicBezTo>
                <a:cubicBezTo>
                  <a:pt x="8236" y="46411"/>
                  <a:pt x="9587" y="46012"/>
                  <a:pt x="10709" y="45821"/>
                </a:cubicBezTo>
                <a:cubicBezTo>
                  <a:pt x="10671" y="45745"/>
                  <a:pt x="10690" y="45688"/>
                  <a:pt x="10709" y="45631"/>
                </a:cubicBezTo>
                <a:cubicBezTo>
                  <a:pt x="11470" y="45441"/>
                  <a:pt x="12497" y="45308"/>
                  <a:pt x="13334" y="44908"/>
                </a:cubicBezTo>
                <a:cubicBezTo>
                  <a:pt x="11413" y="45080"/>
                  <a:pt x="9169" y="46069"/>
                  <a:pt x="7285" y="45955"/>
                </a:cubicBezTo>
                <a:cubicBezTo>
                  <a:pt x="8750" y="45631"/>
                  <a:pt x="11090" y="44889"/>
                  <a:pt x="12554" y="44775"/>
                </a:cubicBezTo>
                <a:cubicBezTo>
                  <a:pt x="12821" y="44395"/>
                  <a:pt x="13562" y="44585"/>
                  <a:pt x="13734" y="44319"/>
                </a:cubicBezTo>
                <a:cubicBezTo>
                  <a:pt x="13505" y="44319"/>
                  <a:pt x="13163" y="44433"/>
                  <a:pt x="13030" y="44433"/>
                </a:cubicBezTo>
                <a:cubicBezTo>
                  <a:pt x="13296" y="44110"/>
                  <a:pt x="13829" y="44300"/>
                  <a:pt x="14000" y="44053"/>
                </a:cubicBezTo>
                <a:cubicBezTo>
                  <a:pt x="14019" y="44110"/>
                  <a:pt x="14114" y="44186"/>
                  <a:pt x="14190" y="44148"/>
                </a:cubicBezTo>
                <a:cubicBezTo>
                  <a:pt x="14513" y="44034"/>
                  <a:pt x="15122" y="43729"/>
                  <a:pt x="15426" y="43672"/>
                </a:cubicBezTo>
                <a:cubicBezTo>
                  <a:pt x="14894" y="43729"/>
                  <a:pt x="14589" y="43862"/>
                  <a:pt x="14152" y="43824"/>
                </a:cubicBezTo>
                <a:cubicBezTo>
                  <a:pt x="14152" y="43862"/>
                  <a:pt x="14190" y="43919"/>
                  <a:pt x="14114" y="43957"/>
                </a:cubicBezTo>
                <a:cubicBezTo>
                  <a:pt x="14323" y="43482"/>
                  <a:pt x="15579" y="43634"/>
                  <a:pt x="15864" y="43235"/>
                </a:cubicBezTo>
                <a:cubicBezTo>
                  <a:pt x="15065" y="43596"/>
                  <a:pt x="14190" y="43387"/>
                  <a:pt x="13772" y="43786"/>
                </a:cubicBezTo>
                <a:cubicBezTo>
                  <a:pt x="13753" y="43862"/>
                  <a:pt x="14057" y="43824"/>
                  <a:pt x="13886" y="43919"/>
                </a:cubicBezTo>
                <a:cubicBezTo>
                  <a:pt x="13867" y="43862"/>
                  <a:pt x="13791" y="43900"/>
                  <a:pt x="13829" y="43995"/>
                </a:cubicBezTo>
                <a:cubicBezTo>
                  <a:pt x="13201" y="44072"/>
                  <a:pt x="12478" y="44300"/>
                  <a:pt x="12117" y="44357"/>
                </a:cubicBezTo>
                <a:cubicBezTo>
                  <a:pt x="12478" y="44072"/>
                  <a:pt x="13410" y="44034"/>
                  <a:pt x="13695" y="43805"/>
                </a:cubicBezTo>
                <a:cubicBezTo>
                  <a:pt x="13505" y="43767"/>
                  <a:pt x="13201" y="43824"/>
                  <a:pt x="13030" y="43976"/>
                </a:cubicBezTo>
                <a:cubicBezTo>
                  <a:pt x="12878" y="43938"/>
                  <a:pt x="12916" y="43615"/>
                  <a:pt x="12649" y="43767"/>
                </a:cubicBezTo>
                <a:cubicBezTo>
                  <a:pt x="12897" y="43748"/>
                  <a:pt x="12725" y="43995"/>
                  <a:pt x="12535" y="44091"/>
                </a:cubicBezTo>
                <a:cubicBezTo>
                  <a:pt x="12459" y="43957"/>
                  <a:pt x="12402" y="44110"/>
                  <a:pt x="12269" y="43957"/>
                </a:cubicBezTo>
                <a:cubicBezTo>
                  <a:pt x="11831" y="44262"/>
                  <a:pt x="10918" y="44300"/>
                  <a:pt x="10158" y="44452"/>
                </a:cubicBezTo>
                <a:cubicBezTo>
                  <a:pt x="10728" y="44205"/>
                  <a:pt x="11755" y="44129"/>
                  <a:pt x="12364" y="43805"/>
                </a:cubicBezTo>
                <a:cubicBezTo>
                  <a:pt x="11641" y="43900"/>
                  <a:pt x="10709" y="44319"/>
                  <a:pt x="10082" y="44243"/>
                </a:cubicBezTo>
                <a:cubicBezTo>
                  <a:pt x="12041" y="43577"/>
                  <a:pt x="14647" y="43044"/>
                  <a:pt x="16339" y="42664"/>
                </a:cubicBezTo>
                <a:cubicBezTo>
                  <a:pt x="16511" y="42626"/>
                  <a:pt x="17176" y="42284"/>
                  <a:pt x="17062" y="42645"/>
                </a:cubicBezTo>
                <a:cubicBezTo>
                  <a:pt x="17081" y="42436"/>
                  <a:pt x="16796" y="42664"/>
                  <a:pt x="16891" y="42759"/>
                </a:cubicBezTo>
                <a:cubicBezTo>
                  <a:pt x="17005" y="42588"/>
                  <a:pt x="17481" y="42778"/>
                  <a:pt x="17671" y="42493"/>
                </a:cubicBezTo>
                <a:cubicBezTo>
                  <a:pt x="17709" y="42569"/>
                  <a:pt x="17728" y="42683"/>
                  <a:pt x="17804" y="42683"/>
                </a:cubicBezTo>
                <a:cubicBezTo>
                  <a:pt x="17842" y="42379"/>
                  <a:pt x="17842" y="42721"/>
                  <a:pt x="18013" y="42607"/>
                </a:cubicBezTo>
                <a:cubicBezTo>
                  <a:pt x="18089" y="42569"/>
                  <a:pt x="18051" y="42512"/>
                  <a:pt x="18032" y="42436"/>
                </a:cubicBezTo>
                <a:cubicBezTo>
                  <a:pt x="18546" y="42341"/>
                  <a:pt x="18622" y="42493"/>
                  <a:pt x="19154" y="42284"/>
                </a:cubicBezTo>
                <a:cubicBezTo>
                  <a:pt x="19040" y="42131"/>
                  <a:pt x="19135" y="42055"/>
                  <a:pt x="19192" y="41979"/>
                </a:cubicBezTo>
                <a:cubicBezTo>
                  <a:pt x="18983" y="42036"/>
                  <a:pt x="18812" y="42265"/>
                  <a:pt x="18698" y="42036"/>
                </a:cubicBezTo>
                <a:cubicBezTo>
                  <a:pt x="18907" y="41941"/>
                  <a:pt x="19212" y="41903"/>
                  <a:pt x="19345" y="41751"/>
                </a:cubicBezTo>
                <a:cubicBezTo>
                  <a:pt x="18489" y="41960"/>
                  <a:pt x="17519" y="42036"/>
                  <a:pt x="16967" y="42398"/>
                </a:cubicBezTo>
                <a:cubicBezTo>
                  <a:pt x="16682" y="42322"/>
                  <a:pt x="16320" y="42360"/>
                  <a:pt x="16149" y="42550"/>
                </a:cubicBezTo>
                <a:cubicBezTo>
                  <a:pt x="16016" y="42265"/>
                  <a:pt x="15674" y="42702"/>
                  <a:pt x="15579" y="42645"/>
                </a:cubicBezTo>
                <a:cubicBezTo>
                  <a:pt x="15636" y="42569"/>
                  <a:pt x="15579" y="42531"/>
                  <a:pt x="15560" y="42360"/>
                </a:cubicBezTo>
                <a:cubicBezTo>
                  <a:pt x="15940" y="42303"/>
                  <a:pt x="16111" y="42112"/>
                  <a:pt x="16415" y="42246"/>
                </a:cubicBezTo>
                <a:cubicBezTo>
                  <a:pt x="16206" y="41941"/>
                  <a:pt x="16492" y="41998"/>
                  <a:pt x="16587" y="41884"/>
                </a:cubicBezTo>
                <a:cubicBezTo>
                  <a:pt x="16244" y="41808"/>
                  <a:pt x="15693" y="42170"/>
                  <a:pt x="15255" y="42112"/>
                </a:cubicBezTo>
                <a:cubicBezTo>
                  <a:pt x="15217" y="42265"/>
                  <a:pt x="15312" y="42246"/>
                  <a:pt x="15217" y="42417"/>
                </a:cubicBezTo>
                <a:cubicBezTo>
                  <a:pt x="14989" y="42512"/>
                  <a:pt x="14856" y="42436"/>
                  <a:pt x="14647" y="42493"/>
                </a:cubicBezTo>
                <a:cubicBezTo>
                  <a:pt x="14532" y="42227"/>
                  <a:pt x="14875" y="42550"/>
                  <a:pt x="14837" y="42379"/>
                </a:cubicBezTo>
                <a:cubicBezTo>
                  <a:pt x="14742" y="42341"/>
                  <a:pt x="14704" y="42208"/>
                  <a:pt x="14570" y="42246"/>
                </a:cubicBezTo>
                <a:cubicBezTo>
                  <a:pt x="14589" y="42417"/>
                  <a:pt x="14057" y="42683"/>
                  <a:pt x="14513" y="42721"/>
                </a:cubicBezTo>
                <a:cubicBezTo>
                  <a:pt x="14456" y="42664"/>
                  <a:pt x="14399" y="42664"/>
                  <a:pt x="14456" y="42569"/>
                </a:cubicBezTo>
                <a:cubicBezTo>
                  <a:pt x="14685" y="42759"/>
                  <a:pt x="15407" y="42341"/>
                  <a:pt x="15540" y="42474"/>
                </a:cubicBezTo>
                <a:cubicBezTo>
                  <a:pt x="15502" y="42740"/>
                  <a:pt x="15350" y="42417"/>
                  <a:pt x="15312" y="42683"/>
                </a:cubicBezTo>
                <a:cubicBezTo>
                  <a:pt x="15141" y="42645"/>
                  <a:pt x="15350" y="42531"/>
                  <a:pt x="15179" y="42550"/>
                </a:cubicBezTo>
                <a:cubicBezTo>
                  <a:pt x="14818" y="42892"/>
                  <a:pt x="14494" y="42645"/>
                  <a:pt x="14076" y="42987"/>
                </a:cubicBezTo>
                <a:cubicBezTo>
                  <a:pt x="13867" y="42759"/>
                  <a:pt x="13638" y="42892"/>
                  <a:pt x="13467" y="42721"/>
                </a:cubicBezTo>
                <a:cubicBezTo>
                  <a:pt x="13562" y="42702"/>
                  <a:pt x="13505" y="42626"/>
                  <a:pt x="13581" y="42588"/>
                </a:cubicBezTo>
                <a:cubicBezTo>
                  <a:pt x="13638" y="42683"/>
                  <a:pt x="13734" y="42436"/>
                  <a:pt x="13810" y="42607"/>
                </a:cubicBezTo>
                <a:cubicBezTo>
                  <a:pt x="13695" y="42645"/>
                  <a:pt x="13657" y="42740"/>
                  <a:pt x="13772" y="42740"/>
                </a:cubicBezTo>
                <a:cubicBezTo>
                  <a:pt x="13905" y="42683"/>
                  <a:pt x="13867" y="42550"/>
                  <a:pt x="13905" y="42474"/>
                </a:cubicBezTo>
                <a:cubicBezTo>
                  <a:pt x="13087" y="42550"/>
                  <a:pt x="11489" y="43025"/>
                  <a:pt x="10272" y="43311"/>
                </a:cubicBezTo>
                <a:cubicBezTo>
                  <a:pt x="10215" y="43235"/>
                  <a:pt x="10329" y="43140"/>
                  <a:pt x="10234" y="43159"/>
                </a:cubicBezTo>
                <a:cubicBezTo>
                  <a:pt x="10215" y="43387"/>
                  <a:pt x="9853" y="43235"/>
                  <a:pt x="9815" y="43463"/>
                </a:cubicBezTo>
                <a:cubicBezTo>
                  <a:pt x="9682" y="43235"/>
                  <a:pt x="9568" y="43406"/>
                  <a:pt x="9397" y="43330"/>
                </a:cubicBezTo>
                <a:cubicBezTo>
                  <a:pt x="9054" y="43653"/>
                  <a:pt x="7685" y="43729"/>
                  <a:pt x="6981" y="44034"/>
                </a:cubicBezTo>
                <a:cubicBezTo>
                  <a:pt x="7133" y="44053"/>
                  <a:pt x="7970" y="43919"/>
                  <a:pt x="7571" y="44015"/>
                </a:cubicBezTo>
                <a:cubicBezTo>
                  <a:pt x="7266" y="44110"/>
                  <a:pt x="6981" y="44186"/>
                  <a:pt x="6753" y="44186"/>
                </a:cubicBezTo>
                <a:cubicBezTo>
                  <a:pt x="6810" y="44129"/>
                  <a:pt x="6867" y="44072"/>
                  <a:pt x="6905" y="44015"/>
                </a:cubicBezTo>
                <a:cubicBezTo>
                  <a:pt x="6829" y="44072"/>
                  <a:pt x="6544" y="44072"/>
                  <a:pt x="6601" y="44167"/>
                </a:cubicBezTo>
                <a:cubicBezTo>
                  <a:pt x="6658" y="44167"/>
                  <a:pt x="6734" y="44129"/>
                  <a:pt x="6753" y="44186"/>
                </a:cubicBezTo>
                <a:cubicBezTo>
                  <a:pt x="6639" y="44262"/>
                  <a:pt x="6068" y="44471"/>
                  <a:pt x="5916" y="44357"/>
                </a:cubicBezTo>
                <a:cubicBezTo>
                  <a:pt x="6011" y="44281"/>
                  <a:pt x="6277" y="44300"/>
                  <a:pt x="6220" y="44186"/>
                </a:cubicBezTo>
                <a:cubicBezTo>
                  <a:pt x="5859" y="44300"/>
                  <a:pt x="5155" y="44300"/>
                  <a:pt x="4965" y="44604"/>
                </a:cubicBezTo>
                <a:cubicBezTo>
                  <a:pt x="4832" y="44490"/>
                  <a:pt x="4775" y="44623"/>
                  <a:pt x="4470" y="44661"/>
                </a:cubicBezTo>
                <a:cubicBezTo>
                  <a:pt x="4508" y="44928"/>
                  <a:pt x="3234" y="45099"/>
                  <a:pt x="3481" y="45004"/>
                </a:cubicBezTo>
                <a:cubicBezTo>
                  <a:pt x="3652" y="44928"/>
                  <a:pt x="3767" y="44832"/>
                  <a:pt x="3824" y="44718"/>
                </a:cubicBezTo>
                <a:cubicBezTo>
                  <a:pt x="2720" y="44947"/>
                  <a:pt x="1484" y="45365"/>
                  <a:pt x="571" y="45327"/>
                </a:cubicBezTo>
                <a:cubicBezTo>
                  <a:pt x="780" y="45175"/>
                  <a:pt x="913" y="45270"/>
                  <a:pt x="1199" y="45213"/>
                </a:cubicBezTo>
                <a:cubicBezTo>
                  <a:pt x="1028" y="45175"/>
                  <a:pt x="1199" y="45061"/>
                  <a:pt x="1332" y="45004"/>
                </a:cubicBezTo>
                <a:cubicBezTo>
                  <a:pt x="1389" y="45080"/>
                  <a:pt x="1370" y="45270"/>
                  <a:pt x="1541" y="45156"/>
                </a:cubicBezTo>
                <a:cubicBezTo>
                  <a:pt x="1522" y="44870"/>
                  <a:pt x="2150" y="44889"/>
                  <a:pt x="2188" y="44870"/>
                </a:cubicBezTo>
                <a:cubicBezTo>
                  <a:pt x="2530" y="44794"/>
                  <a:pt x="2911" y="44737"/>
                  <a:pt x="3424" y="44623"/>
                </a:cubicBezTo>
                <a:cubicBezTo>
                  <a:pt x="3938" y="44509"/>
                  <a:pt x="4527" y="44186"/>
                  <a:pt x="4870" y="44129"/>
                </a:cubicBezTo>
                <a:cubicBezTo>
                  <a:pt x="4984" y="44110"/>
                  <a:pt x="5079" y="44224"/>
                  <a:pt x="5193" y="44186"/>
                </a:cubicBezTo>
                <a:cubicBezTo>
                  <a:pt x="5212" y="44186"/>
                  <a:pt x="5155" y="44072"/>
                  <a:pt x="5288" y="44034"/>
                </a:cubicBezTo>
                <a:cubicBezTo>
                  <a:pt x="5783" y="43938"/>
                  <a:pt x="6239" y="43957"/>
                  <a:pt x="6677" y="43786"/>
                </a:cubicBezTo>
                <a:cubicBezTo>
                  <a:pt x="6639" y="43824"/>
                  <a:pt x="6620" y="43862"/>
                  <a:pt x="6658" y="43919"/>
                </a:cubicBezTo>
                <a:cubicBezTo>
                  <a:pt x="7000" y="43634"/>
                  <a:pt x="7951" y="43634"/>
                  <a:pt x="8636" y="43463"/>
                </a:cubicBezTo>
                <a:cubicBezTo>
                  <a:pt x="8636" y="43406"/>
                  <a:pt x="8579" y="43330"/>
                  <a:pt x="8655" y="43292"/>
                </a:cubicBezTo>
                <a:cubicBezTo>
                  <a:pt x="8978" y="43444"/>
                  <a:pt x="8978" y="43216"/>
                  <a:pt x="9359" y="43216"/>
                </a:cubicBezTo>
                <a:cubicBezTo>
                  <a:pt x="9321" y="43044"/>
                  <a:pt x="9530" y="43063"/>
                  <a:pt x="9283" y="43025"/>
                </a:cubicBezTo>
                <a:cubicBezTo>
                  <a:pt x="9454" y="42930"/>
                  <a:pt x="9891" y="42835"/>
                  <a:pt x="9720" y="42987"/>
                </a:cubicBezTo>
                <a:cubicBezTo>
                  <a:pt x="9530" y="42835"/>
                  <a:pt x="9340" y="43273"/>
                  <a:pt x="9644" y="43178"/>
                </a:cubicBezTo>
                <a:cubicBezTo>
                  <a:pt x="9644" y="43121"/>
                  <a:pt x="9587" y="43044"/>
                  <a:pt x="9663" y="43006"/>
                </a:cubicBezTo>
                <a:cubicBezTo>
                  <a:pt x="9739" y="43083"/>
                  <a:pt x="9853" y="43121"/>
                  <a:pt x="9986" y="43121"/>
                </a:cubicBezTo>
                <a:cubicBezTo>
                  <a:pt x="10043" y="43044"/>
                  <a:pt x="10082" y="42968"/>
                  <a:pt x="10139" y="42892"/>
                </a:cubicBezTo>
                <a:cubicBezTo>
                  <a:pt x="10272" y="43140"/>
                  <a:pt x="10253" y="42949"/>
                  <a:pt x="10424" y="42854"/>
                </a:cubicBezTo>
                <a:cubicBezTo>
                  <a:pt x="10443" y="42911"/>
                  <a:pt x="10462" y="43006"/>
                  <a:pt x="10538" y="42987"/>
                </a:cubicBezTo>
                <a:cubicBezTo>
                  <a:pt x="10671" y="42854"/>
                  <a:pt x="10348" y="42873"/>
                  <a:pt x="10614" y="42797"/>
                </a:cubicBezTo>
                <a:cubicBezTo>
                  <a:pt x="10709" y="42759"/>
                  <a:pt x="10804" y="42968"/>
                  <a:pt x="10747" y="42740"/>
                </a:cubicBezTo>
                <a:cubicBezTo>
                  <a:pt x="11014" y="42626"/>
                  <a:pt x="10728" y="42911"/>
                  <a:pt x="10995" y="42835"/>
                </a:cubicBezTo>
                <a:cubicBezTo>
                  <a:pt x="11223" y="42778"/>
                  <a:pt x="11052" y="42569"/>
                  <a:pt x="11261" y="42512"/>
                </a:cubicBezTo>
                <a:cubicBezTo>
                  <a:pt x="11299" y="42588"/>
                  <a:pt x="11280" y="42797"/>
                  <a:pt x="11470" y="42664"/>
                </a:cubicBezTo>
                <a:cubicBezTo>
                  <a:pt x="11261" y="42550"/>
                  <a:pt x="11508" y="42550"/>
                  <a:pt x="11584" y="42626"/>
                </a:cubicBezTo>
                <a:cubicBezTo>
                  <a:pt x="11565" y="42493"/>
                  <a:pt x="11622" y="42398"/>
                  <a:pt x="11793" y="42322"/>
                </a:cubicBezTo>
                <a:cubicBezTo>
                  <a:pt x="12098" y="42512"/>
                  <a:pt x="12326" y="42055"/>
                  <a:pt x="12706" y="42246"/>
                </a:cubicBezTo>
                <a:cubicBezTo>
                  <a:pt x="12668" y="42170"/>
                  <a:pt x="12611" y="42170"/>
                  <a:pt x="12668" y="42074"/>
                </a:cubicBezTo>
                <a:cubicBezTo>
                  <a:pt x="13011" y="42017"/>
                  <a:pt x="13182" y="41979"/>
                  <a:pt x="13125" y="42150"/>
                </a:cubicBezTo>
                <a:cubicBezTo>
                  <a:pt x="13448" y="41713"/>
                  <a:pt x="14342" y="41542"/>
                  <a:pt x="14589" y="41656"/>
                </a:cubicBezTo>
                <a:cubicBezTo>
                  <a:pt x="15655" y="41161"/>
                  <a:pt x="17424" y="40800"/>
                  <a:pt x="18964" y="40439"/>
                </a:cubicBezTo>
                <a:cubicBezTo>
                  <a:pt x="19021" y="40515"/>
                  <a:pt x="18907" y="40591"/>
                  <a:pt x="19021" y="40591"/>
                </a:cubicBezTo>
                <a:cubicBezTo>
                  <a:pt x="19364" y="40515"/>
                  <a:pt x="18831" y="40420"/>
                  <a:pt x="19154" y="40363"/>
                </a:cubicBezTo>
                <a:cubicBezTo>
                  <a:pt x="19288" y="40439"/>
                  <a:pt x="19478" y="40382"/>
                  <a:pt x="19573" y="40515"/>
                </a:cubicBezTo>
                <a:cubicBezTo>
                  <a:pt x="19478" y="40572"/>
                  <a:pt x="19173" y="40572"/>
                  <a:pt x="19192" y="40705"/>
                </a:cubicBezTo>
                <a:cubicBezTo>
                  <a:pt x="19972" y="40439"/>
                  <a:pt x="21171" y="40401"/>
                  <a:pt x="21475" y="40020"/>
                </a:cubicBezTo>
                <a:cubicBezTo>
                  <a:pt x="20733" y="40153"/>
                  <a:pt x="20105" y="40553"/>
                  <a:pt x="19611" y="40382"/>
                </a:cubicBezTo>
                <a:cubicBezTo>
                  <a:pt x="20619" y="40096"/>
                  <a:pt x="21608" y="39811"/>
                  <a:pt x="22654" y="39564"/>
                </a:cubicBezTo>
                <a:cubicBezTo>
                  <a:pt x="22806" y="39564"/>
                  <a:pt x="22787" y="39811"/>
                  <a:pt x="22997" y="39735"/>
                </a:cubicBezTo>
                <a:cubicBezTo>
                  <a:pt x="22940" y="39716"/>
                  <a:pt x="22749" y="39507"/>
                  <a:pt x="22902" y="39431"/>
                </a:cubicBezTo>
                <a:cubicBezTo>
                  <a:pt x="22978" y="39602"/>
                  <a:pt x="23187" y="39564"/>
                  <a:pt x="23377" y="39545"/>
                </a:cubicBezTo>
                <a:cubicBezTo>
                  <a:pt x="23339" y="39488"/>
                  <a:pt x="23244" y="39488"/>
                  <a:pt x="23244" y="39373"/>
                </a:cubicBezTo>
                <a:cubicBezTo>
                  <a:pt x="23415" y="39316"/>
                  <a:pt x="23472" y="39392"/>
                  <a:pt x="23567" y="39259"/>
                </a:cubicBezTo>
                <a:cubicBezTo>
                  <a:pt x="23624" y="39354"/>
                  <a:pt x="23510" y="39392"/>
                  <a:pt x="23491" y="39450"/>
                </a:cubicBezTo>
                <a:cubicBezTo>
                  <a:pt x="23929" y="39183"/>
                  <a:pt x="24537" y="38917"/>
                  <a:pt x="24880" y="38974"/>
                </a:cubicBezTo>
                <a:cubicBezTo>
                  <a:pt x="24823" y="39145"/>
                  <a:pt x="24575" y="38974"/>
                  <a:pt x="24556" y="39145"/>
                </a:cubicBezTo>
                <a:cubicBezTo>
                  <a:pt x="24613" y="39240"/>
                  <a:pt x="24861" y="39069"/>
                  <a:pt x="24975" y="39050"/>
                </a:cubicBezTo>
                <a:cubicBezTo>
                  <a:pt x="24861" y="38974"/>
                  <a:pt x="24994" y="38765"/>
                  <a:pt x="25070" y="38898"/>
                </a:cubicBezTo>
                <a:cubicBezTo>
                  <a:pt x="24861" y="39031"/>
                  <a:pt x="25374" y="39107"/>
                  <a:pt x="25336" y="38993"/>
                </a:cubicBezTo>
                <a:cubicBezTo>
                  <a:pt x="25374" y="38765"/>
                  <a:pt x="25089" y="39031"/>
                  <a:pt x="25070" y="38898"/>
                </a:cubicBezTo>
                <a:cubicBezTo>
                  <a:pt x="25184" y="38727"/>
                  <a:pt x="25412" y="38803"/>
                  <a:pt x="25603" y="38727"/>
                </a:cubicBezTo>
                <a:cubicBezTo>
                  <a:pt x="25774" y="38898"/>
                  <a:pt x="25317" y="38841"/>
                  <a:pt x="25393" y="38974"/>
                </a:cubicBezTo>
                <a:cubicBezTo>
                  <a:pt x="26040" y="38955"/>
                  <a:pt x="26839" y="38422"/>
                  <a:pt x="27543" y="38575"/>
                </a:cubicBezTo>
                <a:cubicBezTo>
                  <a:pt x="27562" y="38460"/>
                  <a:pt x="27676" y="38384"/>
                  <a:pt x="27828" y="38308"/>
                </a:cubicBezTo>
                <a:cubicBezTo>
                  <a:pt x="27885" y="38479"/>
                  <a:pt x="27942" y="38251"/>
                  <a:pt x="28075" y="38384"/>
                </a:cubicBezTo>
                <a:cubicBezTo>
                  <a:pt x="28532" y="38023"/>
                  <a:pt x="28931" y="38042"/>
                  <a:pt x="29350" y="38004"/>
                </a:cubicBezTo>
                <a:cubicBezTo>
                  <a:pt x="29140" y="37814"/>
                  <a:pt x="29654" y="37909"/>
                  <a:pt x="29768" y="37928"/>
                </a:cubicBezTo>
                <a:cubicBezTo>
                  <a:pt x="29844" y="37757"/>
                  <a:pt x="29711" y="37757"/>
                  <a:pt x="29882" y="37662"/>
                </a:cubicBezTo>
                <a:cubicBezTo>
                  <a:pt x="29958" y="37814"/>
                  <a:pt x="29825" y="38023"/>
                  <a:pt x="30129" y="37909"/>
                </a:cubicBezTo>
                <a:cubicBezTo>
                  <a:pt x="30091" y="37890"/>
                  <a:pt x="29901" y="37776"/>
                  <a:pt x="30053" y="37719"/>
                </a:cubicBezTo>
                <a:cubicBezTo>
                  <a:pt x="30244" y="37643"/>
                  <a:pt x="30510" y="37833"/>
                  <a:pt x="30738" y="37528"/>
                </a:cubicBezTo>
                <a:cubicBezTo>
                  <a:pt x="30852" y="37528"/>
                  <a:pt x="30795" y="37795"/>
                  <a:pt x="31004" y="37681"/>
                </a:cubicBezTo>
                <a:cubicBezTo>
                  <a:pt x="30966" y="37585"/>
                  <a:pt x="30966" y="37509"/>
                  <a:pt x="31004" y="37452"/>
                </a:cubicBezTo>
                <a:cubicBezTo>
                  <a:pt x="31214" y="37452"/>
                  <a:pt x="31613" y="37376"/>
                  <a:pt x="31879" y="37205"/>
                </a:cubicBezTo>
                <a:cubicBezTo>
                  <a:pt x="31898" y="37281"/>
                  <a:pt x="31917" y="37376"/>
                  <a:pt x="32051" y="37319"/>
                </a:cubicBezTo>
                <a:cubicBezTo>
                  <a:pt x="32089" y="37015"/>
                  <a:pt x="32659" y="37148"/>
                  <a:pt x="32849" y="37034"/>
                </a:cubicBezTo>
                <a:cubicBezTo>
                  <a:pt x="32868" y="37034"/>
                  <a:pt x="32868" y="36863"/>
                  <a:pt x="32868" y="36863"/>
                </a:cubicBezTo>
                <a:cubicBezTo>
                  <a:pt x="33249" y="36673"/>
                  <a:pt x="33629" y="36558"/>
                  <a:pt x="34010" y="36520"/>
                </a:cubicBezTo>
                <a:cubicBezTo>
                  <a:pt x="33934" y="36558"/>
                  <a:pt x="33915" y="36615"/>
                  <a:pt x="33896" y="36673"/>
                </a:cubicBezTo>
                <a:cubicBezTo>
                  <a:pt x="34295" y="36615"/>
                  <a:pt x="34200" y="36577"/>
                  <a:pt x="34390" y="36387"/>
                </a:cubicBezTo>
                <a:cubicBezTo>
                  <a:pt x="34580" y="36311"/>
                  <a:pt x="34295" y="36634"/>
                  <a:pt x="34523" y="36577"/>
                </a:cubicBezTo>
                <a:cubicBezTo>
                  <a:pt x="34599" y="36520"/>
                  <a:pt x="34637" y="36463"/>
                  <a:pt x="34618" y="36368"/>
                </a:cubicBezTo>
                <a:cubicBezTo>
                  <a:pt x="35436" y="36254"/>
                  <a:pt x="36083" y="36045"/>
                  <a:pt x="36673" y="35721"/>
                </a:cubicBezTo>
                <a:cubicBezTo>
                  <a:pt x="36901" y="35874"/>
                  <a:pt x="37529" y="35398"/>
                  <a:pt x="38061" y="35474"/>
                </a:cubicBezTo>
                <a:cubicBezTo>
                  <a:pt x="38099" y="35322"/>
                  <a:pt x="37795" y="35322"/>
                  <a:pt x="37985" y="35227"/>
                </a:cubicBezTo>
                <a:cubicBezTo>
                  <a:pt x="38213" y="35341"/>
                  <a:pt x="38423" y="34942"/>
                  <a:pt x="38803" y="35056"/>
                </a:cubicBezTo>
                <a:cubicBezTo>
                  <a:pt x="38594" y="35265"/>
                  <a:pt x="38175" y="35132"/>
                  <a:pt x="38118" y="35398"/>
                </a:cubicBezTo>
                <a:cubicBezTo>
                  <a:pt x="38803" y="35189"/>
                  <a:pt x="39336" y="35170"/>
                  <a:pt x="39849" y="34866"/>
                </a:cubicBezTo>
                <a:cubicBezTo>
                  <a:pt x="39678" y="34847"/>
                  <a:pt x="39069" y="35208"/>
                  <a:pt x="38860" y="35037"/>
                </a:cubicBezTo>
                <a:cubicBezTo>
                  <a:pt x="39126" y="34847"/>
                  <a:pt x="39374" y="34885"/>
                  <a:pt x="39545" y="34618"/>
                </a:cubicBezTo>
                <a:cubicBezTo>
                  <a:pt x="40058" y="34694"/>
                  <a:pt x="40230" y="34466"/>
                  <a:pt x="40724" y="34390"/>
                </a:cubicBezTo>
                <a:cubicBezTo>
                  <a:pt x="40705" y="34257"/>
                  <a:pt x="40153" y="34599"/>
                  <a:pt x="40344" y="34409"/>
                </a:cubicBezTo>
                <a:cubicBezTo>
                  <a:pt x="40743" y="34181"/>
                  <a:pt x="41085" y="34428"/>
                  <a:pt x="41314" y="34181"/>
                </a:cubicBezTo>
                <a:cubicBezTo>
                  <a:pt x="41219" y="34257"/>
                  <a:pt x="40990" y="34181"/>
                  <a:pt x="41143" y="34124"/>
                </a:cubicBezTo>
                <a:cubicBezTo>
                  <a:pt x="41219" y="34162"/>
                  <a:pt x="41903" y="34219"/>
                  <a:pt x="41428" y="34086"/>
                </a:cubicBezTo>
                <a:cubicBezTo>
                  <a:pt x="41542" y="34086"/>
                  <a:pt x="41789" y="33895"/>
                  <a:pt x="41827" y="34010"/>
                </a:cubicBezTo>
                <a:cubicBezTo>
                  <a:pt x="41789" y="34029"/>
                  <a:pt x="41713" y="34048"/>
                  <a:pt x="41713" y="34105"/>
                </a:cubicBezTo>
                <a:cubicBezTo>
                  <a:pt x="41884" y="34048"/>
                  <a:pt x="41941" y="34124"/>
                  <a:pt x="42132" y="34010"/>
                </a:cubicBezTo>
                <a:cubicBezTo>
                  <a:pt x="42113" y="33895"/>
                  <a:pt x="41922" y="34029"/>
                  <a:pt x="41884" y="33934"/>
                </a:cubicBezTo>
                <a:cubicBezTo>
                  <a:pt x="41998" y="33895"/>
                  <a:pt x="42113" y="33857"/>
                  <a:pt x="42208" y="33819"/>
                </a:cubicBezTo>
                <a:cubicBezTo>
                  <a:pt x="42246" y="33876"/>
                  <a:pt x="42246" y="33972"/>
                  <a:pt x="42341" y="33953"/>
                </a:cubicBezTo>
                <a:cubicBezTo>
                  <a:pt x="42493" y="33857"/>
                  <a:pt x="42569" y="33762"/>
                  <a:pt x="42683" y="33667"/>
                </a:cubicBezTo>
                <a:cubicBezTo>
                  <a:pt x="40971" y="33914"/>
                  <a:pt x="39469" y="34694"/>
                  <a:pt x="38004" y="34866"/>
                </a:cubicBezTo>
                <a:cubicBezTo>
                  <a:pt x="38004" y="35037"/>
                  <a:pt x="37833" y="35018"/>
                  <a:pt x="37738" y="34961"/>
                </a:cubicBezTo>
                <a:cubicBezTo>
                  <a:pt x="37852" y="35227"/>
                  <a:pt x="37529" y="34827"/>
                  <a:pt x="37643" y="35094"/>
                </a:cubicBezTo>
                <a:cubicBezTo>
                  <a:pt x="35912" y="35550"/>
                  <a:pt x="34790" y="35683"/>
                  <a:pt x="33230" y="36273"/>
                </a:cubicBezTo>
                <a:cubicBezTo>
                  <a:pt x="33249" y="36330"/>
                  <a:pt x="33363" y="36311"/>
                  <a:pt x="33268" y="36368"/>
                </a:cubicBezTo>
                <a:cubicBezTo>
                  <a:pt x="33230" y="36311"/>
                  <a:pt x="33173" y="36311"/>
                  <a:pt x="33230" y="36216"/>
                </a:cubicBezTo>
                <a:cubicBezTo>
                  <a:pt x="32907" y="36273"/>
                  <a:pt x="33040" y="36273"/>
                  <a:pt x="32849" y="36406"/>
                </a:cubicBezTo>
                <a:cubicBezTo>
                  <a:pt x="32830" y="36273"/>
                  <a:pt x="32754" y="36216"/>
                  <a:pt x="32640" y="36254"/>
                </a:cubicBezTo>
                <a:cubicBezTo>
                  <a:pt x="32431" y="36673"/>
                  <a:pt x="31651" y="36615"/>
                  <a:pt x="31100" y="36711"/>
                </a:cubicBezTo>
                <a:cubicBezTo>
                  <a:pt x="31214" y="36673"/>
                  <a:pt x="31252" y="36615"/>
                  <a:pt x="31271" y="36539"/>
                </a:cubicBezTo>
                <a:cubicBezTo>
                  <a:pt x="31061" y="36539"/>
                  <a:pt x="30795" y="36653"/>
                  <a:pt x="30529" y="36749"/>
                </a:cubicBezTo>
                <a:cubicBezTo>
                  <a:pt x="30548" y="36806"/>
                  <a:pt x="30586" y="36844"/>
                  <a:pt x="30643" y="36882"/>
                </a:cubicBezTo>
                <a:cubicBezTo>
                  <a:pt x="30034" y="37091"/>
                  <a:pt x="29711" y="37243"/>
                  <a:pt x="29007" y="37262"/>
                </a:cubicBezTo>
                <a:cubicBezTo>
                  <a:pt x="29350" y="37148"/>
                  <a:pt x="29597" y="37110"/>
                  <a:pt x="29730" y="37015"/>
                </a:cubicBezTo>
                <a:cubicBezTo>
                  <a:pt x="29369" y="36996"/>
                  <a:pt x="28760" y="37167"/>
                  <a:pt x="28570" y="37300"/>
                </a:cubicBezTo>
                <a:cubicBezTo>
                  <a:pt x="28855" y="37300"/>
                  <a:pt x="28513" y="37490"/>
                  <a:pt x="28703" y="37700"/>
                </a:cubicBezTo>
                <a:cubicBezTo>
                  <a:pt x="28475" y="37700"/>
                  <a:pt x="28265" y="37681"/>
                  <a:pt x="28075" y="37585"/>
                </a:cubicBezTo>
                <a:cubicBezTo>
                  <a:pt x="27828" y="37700"/>
                  <a:pt x="27257" y="38004"/>
                  <a:pt x="27067" y="38099"/>
                </a:cubicBezTo>
                <a:cubicBezTo>
                  <a:pt x="27162" y="38061"/>
                  <a:pt x="27105" y="37928"/>
                  <a:pt x="27029" y="37947"/>
                </a:cubicBezTo>
                <a:cubicBezTo>
                  <a:pt x="26439" y="38403"/>
                  <a:pt x="25374" y="38156"/>
                  <a:pt x="25184" y="38632"/>
                </a:cubicBezTo>
                <a:cubicBezTo>
                  <a:pt x="25431" y="38594"/>
                  <a:pt x="25488" y="38384"/>
                  <a:pt x="25603" y="38556"/>
                </a:cubicBezTo>
                <a:cubicBezTo>
                  <a:pt x="25260" y="38670"/>
                  <a:pt x="24613" y="38860"/>
                  <a:pt x="24575" y="38784"/>
                </a:cubicBezTo>
                <a:cubicBezTo>
                  <a:pt x="24728" y="38708"/>
                  <a:pt x="25089" y="38689"/>
                  <a:pt x="25089" y="38556"/>
                </a:cubicBezTo>
                <a:cubicBezTo>
                  <a:pt x="24195" y="38651"/>
                  <a:pt x="23282" y="39164"/>
                  <a:pt x="22673" y="39031"/>
                </a:cubicBezTo>
                <a:cubicBezTo>
                  <a:pt x="22426" y="39411"/>
                  <a:pt x="21513" y="39373"/>
                  <a:pt x="21114" y="39640"/>
                </a:cubicBezTo>
                <a:cubicBezTo>
                  <a:pt x="21171" y="39697"/>
                  <a:pt x="21361" y="39545"/>
                  <a:pt x="21399" y="39640"/>
                </a:cubicBezTo>
                <a:cubicBezTo>
                  <a:pt x="21304" y="39678"/>
                  <a:pt x="21190" y="39716"/>
                  <a:pt x="21076" y="39754"/>
                </a:cubicBezTo>
                <a:cubicBezTo>
                  <a:pt x="20790" y="39469"/>
                  <a:pt x="20239" y="39925"/>
                  <a:pt x="19820" y="39792"/>
                </a:cubicBezTo>
                <a:cubicBezTo>
                  <a:pt x="19953" y="39830"/>
                  <a:pt x="19934" y="39925"/>
                  <a:pt x="19744" y="39982"/>
                </a:cubicBezTo>
                <a:cubicBezTo>
                  <a:pt x="19725" y="39849"/>
                  <a:pt x="19649" y="39773"/>
                  <a:pt x="19478" y="39849"/>
                </a:cubicBezTo>
                <a:cubicBezTo>
                  <a:pt x="19364" y="39963"/>
                  <a:pt x="19611" y="39944"/>
                  <a:pt x="19478" y="40020"/>
                </a:cubicBezTo>
                <a:cubicBezTo>
                  <a:pt x="18127" y="40286"/>
                  <a:pt x="16225" y="41009"/>
                  <a:pt x="15160" y="40990"/>
                </a:cubicBezTo>
                <a:cubicBezTo>
                  <a:pt x="15046" y="41371"/>
                  <a:pt x="14475" y="40971"/>
                  <a:pt x="14532" y="41314"/>
                </a:cubicBezTo>
                <a:cubicBezTo>
                  <a:pt x="13848" y="41104"/>
                  <a:pt x="13011" y="41751"/>
                  <a:pt x="12212" y="41656"/>
                </a:cubicBezTo>
                <a:cubicBezTo>
                  <a:pt x="12250" y="41808"/>
                  <a:pt x="11984" y="41694"/>
                  <a:pt x="11698" y="41884"/>
                </a:cubicBezTo>
                <a:cubicBezTo>
                  <a:pt x="11641" y="41846"/>
                  <a:pt x="11584" y="41808"/>
                  <a:pt x="11508" y="41789"/>
                </a:cubicBezTo>
                <a:cubicBezTo>
                  <a:pt x="11242" y="41922"/>
                  <a:pt x="10538" y="41960"/>
                  <a:pt x="10024" y="42189"/>
                </a:cubicBezTo>
                <a:cubicBezTo>
                  <a:pt x="9986" y="42131"/>
                  <a:pt x="9986" y="42036"/>
                  <a:pt x="9910" y="42055"/>
                </a:cubicBezTo>
                <a:cubicBezTo>
                  <a:pt x="9777" y="42093"/>
                  <a:pt x="9701" y="42150"/>
                  <a:pt x="9682" y="42246"/>
                </a:cubicBezTo>
                <a:cubicBezTo>
                  <a:pt x="9872" y="42246"/>
                  <a:pt x="9910" y="41979"/>
                  <a:pt x="9948" y="42208"/>
                </a:cubicBezTo>
                <a:cubicBezTo>
                  <a:pt x="9283" y="42360"/>
                  <a:pt x="8902" y="42493"/>
                  <a:pt x="8179" y="42645"/>
                </a:cubicBezTo>
                <a:cubicBezTo>
                  <a:pt x="8027" y="42493"/>
                  <a:pt x="8408" y="42531"/>
                  <a:pt x="8332" y="42417"/>
                </a:cubicBezTo>
                <a:cubicBezTo>
                  <a:pt x="8027" y="42455"/>
                  <a:pt x="8179" y="42664"/>
                  <a:pt x="7913" y="42721"/>
                </a:cubicBezTo>
                <a:cubicBezTo>
                  <a:pt x="7742" y="42721"/>
                  <a:pt x="7989" y="42531"/>
                  <a:pt x="7780" y="42550"/>
                </a:cubicBezTo>
                <a:cubicBezTo>
                  <a:pt x="7704" y="42607"/>
                  <a:pt x="7419" y="42607"/>
                  <a:pt x="7476" y="42702"/>
                </a:cubicBezTo>
                <a:cubicBezTo>
                  <a:pt x="7628" y="42645"/>
                  <a:pt x="7723" y="42645"/>
                  <a:pt x="7780" y="42721"/>
                </a:cubicBezTo>
                <a:cubicBezTo>
                  <a:pt x="7362" y="42892"/>
                  <a:pt x="6810" y="42968"/>
                  <a:pt x="6449" y="42949"/>
                </a:cubicBezTo>
                <a:cubicBezTo>
                  <a:pt x="6410" y="43197"/>
                  <a:pt x="5745" y="43159"/>
                  <a:pt x="5326" y="43330"/>
                </a:cubicBezTo>
                <a:cubicBezTo>
                  <a:pt x="5269" y="43235"/>
                  <a:pt x="5383" y="43197"/>
                  <a:pt x="5402" y="43140"/>
                </a:cubicBezTo>
                <a:cubicBezTo>
                  <a:pt x="5326" y="43159"/>
                  <a:pt x="5231" y="43197"/>
                  <a:pt x="5136" y="43216"/>
                </a:cubicBezTo>
                <a:cubicBezTo>
                  <a:pt x="5174" y="43273"/>
                  <a:pt x="5307" y="43292"/>
                  <a:pt x="5193" y="43387"/>
                </a:cubicBezTo>
                <a:cubicBezTo>
                  <a:pt x="5193" y="43216"/>
                  <a:pt x="4889" y="43520"/>
                  <a:pt x="4889" y="43368"/>
                </a:cubicBezTo>
                <a:cubicBezTo>
                  <a:pt x="4946" y="43330"/>
                  <a:pt x="5022" y="43311"/>
                  <a:pt x="5003" y="43273"/>
                </a:cubicBezTo>
                <a:cubicBezTo>
                  <a:pt x="4775" y="43273"/>
                  <a:pt x="4299" y="43406"/>
                  <a:pt x="4242" y="43596"/>
                </a:cubicBezTo>
                <a:cubicBezTo>
                  <a:pt x="4147" y="43558"/>
                  <a:pt x="4071" y="43539"/>
                  <a:pt x="3976" y="43501"/>
                </a:cubicBezTo>
                <a:cubicBezTo>
                  <a:pt x="3557" y="43919"/>
                  <a:pt x="3196" y="43577"/>
                  <a:pt x="2701" y="43881"/>
                </a:cubicBezTo>
                <a:cubicBezTo>
                  <a:pt x="2663" y="43843"/>
                  <a:pt x="2606" y="43786"/>
                  <a:pt x="2530" y="43786"/>
                </a:cubicBezTo>
                <a:cubicBezTo>
                  <a:pt x="2359" y="43786"/>
                  <a:pt x="2359" y="43995"/>
                  <a:pt x="2302" y="43786"/>
                </a:cubicBezTo>
                <a:cubicBezTo>
                  <a:pt x="2663" y="43672"/>
                  <a:pt x="3196" y="43615"/>
                  <a:pt x="3519" y="43444"/>
                </a:cubicBezTo>
                <a:cubicBezTo>
                  <a:pt x="3386" y="43482"/>
                  <a:pt x="3272" y="43482"/>
                  <a:pt x="3215" y="43425"/>
                </a:cubicBezTo>
                <a:cubicBezTo>
                  <a:pt x="3405" y="43406"/>
                  <a:pt x="3633" y="43311"/>
                  <a:pt x="3786" y="43349"/>
                </a:cubicBezTo>
                <a:cubicBezTo>
                  <a:pt x="3710" y="43387"/>
                  <a:pt x="3595" y="43406"/>
                  <a:pt x="3595" y="43463"/>
                </a:cubicBezTo>
                <a:cubicBezTo>
                  <a:pt x="3767" y="43368"/>
                  <a:pt x="3786" y="43482"/>
                  <a:pt x="3938" y="43406"/>
                </a:cubicBezTo>
                <a:cubicBezTo>
                  <a:pt x="3824" y="43311"/>
                  <a:pt x="3919" y="43235"/>
                  <a:pt x="3805" y="43216"/>
                </a:cubicBezTo>
                <a:cubicBezTo>
                  <a:pt x="3519" y="43311"/>
                  <a:pt x="3139" y="43311"/>
                  <a:pt x="3025" y="43539"/>
                </a:cubicBezTo>
                <a:cubicBezTo>
                  <a:pt x="2739" y="43273"/>
                  <a:pt x="2093" y="43843"/>
                  <a:pt x="1865" y="43596"/>
                </a:cubicBezTo>
                <a:cubicBezTo>
                  <a:pt x="1941" y="43805"/>
                  <a:pt x="1769" y="43615"/>
                  <a:pt x="1712" y="43767"/>
                </a:cubicBezTo>
                <a:cubicBezTo>
                  <a:pt x="1560" y="43691"/>
                  <a:pt x="1484" y="43710"/>
                  <a:pt x="1427" y="43634"/>
                </a:cubicBezTo>
                <a:cubicBezTo>
                  <a:pt x="1294" y="43938"/>
                  <a:pt x="210" y="44091"/>
                  <a:pt x="0" y="43957"/>
                </a:cubicBezTo>
                <a:cubicBezTo>
                  <a:pt x="3424" y="43006"/>
                  <a:pt x="8198" y="42017"/>
                  <a:pt x="10861" y="41199"/>
                </a:cubicBezTo>
                <a:cubicBezTo>
                  <a:pt x="11204" y="41180"/>
                  <a:pt x="12174" y="40990"/>
                  <a:pt x="12440" y="40648"/>
                </a:cubicBezTo>
                <a:cubicBezTo>
                  <a:pt x="12288" y="40667"/>
                  <a:pt x="12288" y="40876"/>
                  <a:pt x="12231" y="40667"/>
                </a:cubicBezTo>
                <a:cubicBezTo>
                  <a:pt x="12421" y="40477"/>
                  <a:pt x="12611" y="40534"/>
                  <a:pt x="12859" y="40572"/>
                </a:cubicBezTo>
                <a:cubicBezTo>
                  <a:pt x="12821" y="40477"/>
                  <a:pt x="12859" y="40420"/>
                  <a:pt x="12935" y="40363"/>
                </a:cubicBezTo>
                <a:cubicBezTo>
                  <a:pt x="14342" y="40058"/>
                  <a:pt x="16758" y="39316"/>
                  <a:pt x="17633" y="39221"/>
                </a:cubicBezTo>
                <a:cubicBezTo>
                  <a:pt x="17785" y="39012"/>
                  <a:pt x="19002" y="38765"/>
                  <a:pt x="19953" y="38479"/>
                </a:cubicBezTo>
                <a:cubicBezTo>
                  <a:pt x="21095" y="38137"/>
                  <a:pt x="22350" y="37776"/>
                  <a:pt x="22883" y="37757"/>
                </a:cubicBezTo>
                <a:cubicBezTo>
                  <a:pt x="22236" y="37528"/>
                  <a:pt x="21171" y="38232"/>
                  <a:pt x="20182" y="38270"/>
                </a:cubicBezTo>
                <a:cubicBezTo>
                  <a:pt x="20543" y="37890"/>
                  <a:pt x="19687" y="38632"/>
                  <a:pt x="19478" y="38346"/>
                </a:cubicBezTo>
                <a:cubicBezTo>
                  <a:pt x="19002" y="38613"/>
                  <a:pt x="18184" y="38898"/>
                  <a:pt x="17652" y="38860"/>
                </a:cubicBezTo>
                <a:cubicBezTo>
                  <a:pt x="17290" y="39183"/>
                  <a:pt x="16492" y="39278"/>
                  <a:pt x="16035" y="39297"/>
                </a:cubicBezTo>
                <a:cubicBezTo>
                  <a:pt x="16073" y="39354"/>
                  <a:pt x="16187" y="39373"/>
                  <a:pt x="16092" y="39450"/>
                </a:cubicBezTo>
                <a:cubicBezTo>
                  <a:pt x="15940" y="39373"/>
                  <a:pt x="15902" y="39431"/>
                  <a:pt x="15750" y="39526"/>
                </a:cubicBezTo>
                <a:cubicBezTo>
                  <a:pt x="15693" y="39450"/>
                  <a:pt x="15788" y="39354"/>
                  <a:pt x="15693" y="39373"/>
                </a:cubicBezTo>
                <a:cubicBezTo>
                  <a:pt x="14038" y="39849"/>
                  <a:pt x="11888" y="40286"/>
                  <a:pt x="10234" y="40895"/>
                </a:cubicBezTo>
                <a:cubicBezTo>
                  <a:pt x="10386" y="40800"/>
                  <a:pt x="9891" y="40895"/>
                  <a:pt x="9796" y="40933"/>
                </a:cubicBezTo>
                <a:cubicBezTo>
                  <a:pt x="8598" y="41276"/>
                  <a:pt x="6620" y="41846"/>
                  <a:pt x="5364" y="42170"/>
                </a:cubicBezTo>
                <a:cubicBezTo>
                  <a:pt x="5136" y="42227"/>
                  <a:pt x="4794" y="42360"/>
                  <a:pt x="4642" y="42246"/>
                </a:cubicBezTo>
                <a:cubicBezTo>
                  <a:pt x="4851" y="42341"/>
                  <a:pt x="5022" y="42036"/>
                  <a:pt x="5231" y="41979"/>
                </a:cubicBezTo>
                <a:cubicBezTo>
                  <a:pt x="5612" y="42074"/>
                  <a:pt x="6315" y="41808"/>
                  <a:pt x="6563" y="41580"/>
                </a:cubicBezTo>
                <a:cubicBezTo>
                  <a:pt x="6734" y="41485"/>
                  <a:pt x="6734" y="41637"/>
                  <a:pt x="6867" y="41599"/>
                </a:cubicBezTo>
                <a:cubicBezTo>
                  <a:pt x="8465" y="41009"/>
                  <a:pt x="10101" y="40610"/>
                  <a:pt x="11774" y="40191"/>
                </a:cubicBezTo>
                <a:cubicBezTo>
                  <a:pt x="12174" y="40096"/>
                  <a:pt x="12554" y="39906"/>
                  <a:pt x="12954" y="39792"/>
                </a:cubicBezTo>
                <a:cubicBezTo>
                  <a:pt x="15369" y="39088"/>
                  <a:pt x="17652" y="38632"/>
                  <a:pt x="20010" y="37757"/>
                </a:cubicBezTo>
                <a:cubicBezTo>
                  <a:pt x="20029" y="37909"/>
                  <a:pt x="20277" y="37719"/>
                  <a:pt x="20334" y="37833"/>
                </a:cubicBezTo>
                <a:cubicBezTo>
                  <a:pt x="19782" y="38080"/>
                  <a:pt x="19154" y="38061"/>
                  <a:pt x="18736" y="38365"/>
                </a:cubicBezTo>
                <a:cubicBezTo>
                  <a:pt x="20543" y="37985"/>
                  <a:pt x="22692" y="37262"/>
                  <a:pt x="24537" y="36787"/>
                </a:cubicBezTo>
                <a:cubicBezTo>
                  <a:pt x="26934" y="36159"/>
                  <a:pt x="30719" y="35056"/>
                  <a:pt x="33078" y="34542"/>
                </a:cubicBezTo>
                <a:cubicBezTo>
                  <a:pt x="33439" y="34371"/>
                  <a:pt x="33629" y="34257"/>
                  <a:pt x="33896" y="34371"/>
                </a:cubicBezTo>
                <a:cubicBezTo>
                  <a:pt x="33953" y="34295"/>
                  <a:pt x="33858" y="34162"/>
                  <a:pt x="34048" y="34143"/>
                </a:cubicBezTo>
                <a:cubicBezTo>
                  <a:pt x="34162" y="34295"/>
                  <a:pt x="34714" y="34067"/>
                  <a:pt x="34809" y="33991"/>
                </a:cubicBezTo>
                <a:cubicBezTo>
                  <a:pt x="34866" y="34105"/>
                  <a:pt x="34866" y="34200"/>
                  <a:pt x="34828" y="34276"/>
                </a:cubicBezTo>
                <a:cubicBezTo>
                  <a:pt x="34580" y="34333"/>
                  <a:pt x="34580" y="34371"/>
                  <a:pt x="34390" y="34257"/>
                </a:cubicBezTo>
                <a:cubicBezTo>
                  <a:pt x="34352" y="34447"/>
                  <a:pt x="34124" y="34447"/>
                  <a:pt x="34105" y="34295"/>
                </a:cubicBezTo>
                <a:cubicBezTo>
                  <a:pt x="33896" y="34485"/>
                  <a:pt x="33801" y="34371"/>
                  <a:pt x="33553" y="34428"/>
                </a:cubicBezTo>
                <a:cubicBezTo>
                  <a:pt x="33553" y="34504"/>
                  <a:pt x="33610" y="34580"/>
                  <a:pt x="33534" y="34618"/>
                </a:cubicBezTo>
                <a:cubicBezTo>
                  <a:pt x="33401" y="34352"/>
                  <a:pt x="33116" y="34694"/>
                  <a:pt x="32945" y="34808"/>
                </a:cubicBezTo>
                <a:cubicBezTo>
                  <a:pt x="32983" y="34618"/>
                  <a:pt x="32888" y="34580"/>
                  <a:pt x="32602" y="34694"/>
                </a:cubicBezTo>
                <a:cubicBezTo>
                  <a:pt x="32773" y="34847"/>
                  <a:pt x="32659" y="34866"/>
                  <a:pt x="32564" y="34999"/>
                </a:cubicBezTo>
                <a:cubicBezTo>
                  <a:pt x="33249" y="34904"/>
                  <a:pt x="33839" y="34599"/>
                  <a:pt x="34181" y="34732"/>
                </a:cubicBezTo>
                <a:cubicBezTo>
                  <a:pt x="34276" y="34694"/>
                  <a:pt x="34162" y="34580"/>
                  <a:pt x="34257" y="34542"/>
                </a:cubicBezTo>
                <a:cubicBezTo>
                  <a:pt x="35912" y="34124"/>
                  <a:pt x="36444" y="33953"/>
                  <a:pt x="37795" y="33439"/>
                </a:cubicBezTo>
                <a:cubicBezTo>
                  <a:pt x="37852" y="33496"/>
                  <a:pt x="37928" y="33534"/>
                  <a:pt x="38042" y="33534"/>
                </a:cubicBezTo>
                <a:cubicBezTo>
                  <a:pt x="38080" y="33249"/>
                  <a:pt x="38841" y="33306"/>
                  <a:pt x="39050" y="33059"/>
                </a:cubicBezTo>
                <a:cubicBezTo>
                  <a:pt x="38955" y="33021"/>
                  <a:pt x="38803" y="33078"/>
                  <a:pt x="38651" y="33154"/>
                </a:cubicBezTo>
                <a:cubicBezTo>
                  <a:pt x="38689" y="32963"/>
                  <a:pt x="38385" y="32944"/>
                  <a:pt x="38537" y="32830"/>
                </a:cubicBezTo>
                <a:cubicBezTo>
                  <a:pt x="38632" y="32944"/>
                  <a:pt x="39221" y="32507"/>
                  <a:pt x="39374" y="32716"/>
                </a:cubicBezTo>
                <a:cubicBezTo>
                  <a:pt x="39221" y="32735"/>
                  <a:pt x="38746" y="32811"/>
                  <a:pt x="38651" y="32963"/>
                </a:cubicBezTo>
                <a:cubicBezTo>
                  <a:pt x="38917" y="32887"/>
                  <a:pt x="38993" y="32925"/>
                  <a:pt x="39202" y="33059"/>
                </a:cubicBezTo>
                <a:cubicBezTo>
                  <a:pt x="39450" y="33021"/>
                  <a:pt x="39526" y="32906"/>
                  <a:pt x="39355" y="32849"/>
                </a:cubicBezTo>
                <a:cubicBezTo>
                  <a:pt x="39678" y="32697"/>
                  <a:pt x="39412" y="33021"/>
                  <a:pt x="39659" y="32906"/>
                </a:cubicBezTo>
                <a:cubicBezTo>
                  <a:pt x="39735" y="32868"/>
                  <a:pt x="39716" y="32792"/>
                  <a:pt x="39678" y="32735"/>
                </a:cubicBezTo>
                <a:cubicBezTo>
                  <a:pt x="39868" y="32678"/>
                  <a:pt x="39982" y="32735"/>
                  <a:pt x="40172" y="32678"/>
                </a:cubicBezTo>
                <a:cubicBezTo>
                  <a:pt x="40134" y="32583"/>
                  <a:pt x="40134" y="32507"/>
                  <a:pt x="40172" y="32450"/>
                </a:cubicBezTo>
                <a:cubicBezTo>
                  <a:pt x="40077" y="32583"/>
                  <a:pt x="40001" y="32507"/>
                  <a:pt x="39849" y="32564"/>
                </a:cubicBezTo>
                <a:cubicBezTo>
                  <a:pt x="39202" y="32735"/>
                  <a:pt x="40039" y="32412"/>
                  <a:pt x="40287" y="32355"/>
                </a:cubicBezTo>
                <a:cubicBezTo>
                  <a:pt x="40344" y="32431"/>
                  <a:pt x="40230" y="32507"/>
                  <a:pt x="40344" y="32507"/>
                </a:cubicBezTo>
                <a:cubicBezTo>
                  <a:pt x="40572" y="32469"/>
                  <a:pt x="40401" y="32355"/>
                  <a:pt x="40344" y="32317"/>
                </a:cubicBezTo>
                <a:cubicBezTo>
                  <a:pt x="42113" y="31860"/>
                  <a:pt x="43767" y="31214"/>
                  <a:pt x="45194" y="30947"/>
                </a:cubicBezTo>
                <a:cubicBezTo>
                  <a:pt x="45118" y="30966"/>
                  <a:pt x="45137" y="31061"/>
                  <a:pt x="45232" y="31042"/>
                </a:cubicBezTo>
                <a:cubicBezTo>
                  <a:pt x="45308" y="31004"/>
                  <a:pt x="45270" y="30909"/>
                  <a:pt x="45308" y="30852"/>
                </a:cubicBezTo>
                <a:cubicBezTo>
                  <a:pt x="49264" y="29578"/>
                  <a:pt x="52156" y="28950"/>
                  <a:pt x="55560" y="27619"/>
                </a:cubicBezTo>
                <a:cubicBezTo>
                  <a:pt x="55408" y="27676"/>
                  <a:pt x="55275" y="27676"/>
                  <a:pt x="55199" y="27619"/>
                </a:cubicBezTo>
                <a:cubicBezTo>
                  <a:pt x="56226" y="27295"/>
                  <a:pt x="57253" y="26896"/>
                  <a:pt x="58166" y="26839"/>
                </a:cubicBezTo>
                <a:cubicBezTo>
                  <a:pt x="57748" y="26915"/>
                  <a:pt x="56949" y="27124"/>
                  <a:pt x="56587" y="27371"/>
                </a:cubicBezTo>
                <a:cubicBezTo>
                  <a:pt x="56987" y="27295"/>
                  <a:pt x="57843" y="26991"/>
                  <a:pt x="58604" y="26801"/>
                </a:cubicBezTo>
                <a:cubicBezTo>
                  <a:pt x="58547" y="26420"/>
                  <a:pt x="59422" y="26496"/>
                  <a:pt x="59612" y="26287"/>
                </a:cubicBezTo>
                <a:cubicBezTo>
                  <a:pt x="59650" y="26591"/>
                  <a:pt x="58889" y="26363"/>
                  <a:pt x="58927" y="26687"/>
                </a:cubicBezTo>
                <a:cubicBezTo>
                  <a:pt x="61171" y="26097"/>
                  <a:pt x="63321" y="25374"/>
                  <a:pt x="65489" y="24708"/>
                </a:cubicBezTo>
                <a:cubicBezTo>
                  <a:pt x="71100" y="23016"/>
                  <a:pt x="76350" y="21323"/>
                  <a:pt x="82380" y="19307"/>
                </a:cubicBezTo>
                <a:cubicBezTo>
                  <a:pt x="82703" y="19211"/>
                  <a:pt x="82969" y="19211"/>
                  <a:pt x="83083" y="19002"/>
                </a:cubicBezTo>
                <a:cubicBezTo>
                  <a:pt x="83350" y="19040"/>
                  <a:pt x="83768" y="18812"/>
                  <a:pt x="84092" y="18717"/>
                </a:cubicBezTo>
                <a:cubicBezTo>
                  <a:pt x="84016" y="18888"/>
                  <a:pt x="84472" y="18603"/>
                  <a:pt x="84624" y="18774"/>
                </a:cubicBezTo>
                <a:cubicBezTo>
                  <a:pt x="84605" y="18336"/>
                  <a:pt x="85309" y="18622"/>
                  <a:pt x="85347" y="18298"/>
                </a:cubicBezTo>
                <a:cubicBezTo>
                  <a:pt x="85385" y="18546"/>
                  <a:pt x="85956" y="17880"/>
                  <a:pt x="85727" y="18279"/>
                </a:cubicBezTo>
                <a:cubicBezTo>
                  <a:pt x="86089" y="17956"/>
                  <a:pt x="86907" y="17842"/>
                  <a:pt x="87458" y="17747"/>
                </a:cubicBezTo>
                <a:cubicBezTo>
                  <a:pt x="88390" y="17557"/>
                  <a:pt x="89265" y="17024"/>
                  <a:pt x="89836" y="16929"/>
                </a:cubicBezTo>
                <a:cubicBezTo>
                  <a:pt x="89779" y="16948"/>
                  <a:pt x="89703" y="16967"/>
                  <a:pt x="89722" y="17024"/>
                </a:cubicBezTo>
                <a:cubicBezTo>
                  <a:pt x="90711" y="16777"/>
                  <a:pt x="91300" y="16491"/>
                  <a:pt x="92004" y="16168"/>
                </a:cubicBezTo>
                <a:cubicBezTo>
                  <a:pt x="92480" y="16206"/>
                  <a:pt x="93925" y="15712"/>
                  <a:pt x="94192" y="15426"/>
                </a:cubicBezTo>
                <a:cubicBezTo>
                  <a:pt x="94363" y="15617"/>
                  <a:pt x="94591" y="15350"/>
                  <a:pt x="94724" y="15464"/>
                </a:cubicBezTo>
                <a:cubicBezTo>
                  <a:pt x="94800" y="15236"/>
                  <a:pt x="95523" y="15388"/>
                  <a:pt x="95523" y="15027"/>
                </a:cubicBezTo>
                <a:cubicBezTo>
                  <a:pt x="95580" y="15065"/>
                  <a:pt x="95637" y="15122"/>
                  <a:pt x="95713" y="15122"/>
                </a:cubicBezTo>
                <a:cubicBezTo>
                  <a:pt x="96227" y="14818"/>
                  <a:pt x="97387" y="14780"/>
                  <a:pt x="97653" y="14342"/>
                </a:cubicBezTo>
                <a:cubicBezTo>
                  <a:pt x="97691" y="14456"/>
                  <a:pt x="97768" y="14494"/>
                  <a:pt x="97920" y="14437"/>
                </a:cubicBezTo>
                <a:cubicBezTo>
                  <a:pt x="98452" y="14152"/>
                  <a:pt x="99308" y="14000"/>
                  <a:pt x="99841" y="13829"/>
                </a:cubicBezTo>
                <a:cubicBezTo>
                  <a:pt x="99746" y="13829"/>
                  <a:pt x="99765" y="13638"/>
                  <a:pt x="99651" y="13657"/>
                </a:cubicBezTo>
                <a:cubicBezTo>
                  <a:pt x="98719" y="13829"/>
                  <a:pt x="97463" y="14494"/>
                  <a:pt x="96645" y="14399"/>
                </a:cubicBezTo>
                <a:cubicBezTo>
                  <a:pt x="96664" y="14475"/>
                  <a:pt x="96721" y="14513"/>
                  <a:pt x="96759" y="14532"/>
                </a:cubicBezTo>
                <a:cubicBezTo>
                  <a:pt x="96531" y="14627"/>
                  <a:pt x="96474" y="14475"/>
                  <a:pt x="96246" y="14551"/>
                </a:cubicBezTo>
                <a:cubicBezTo>
                  <a:pt x="96265" y="14875"/>
                  <a:pt x="95865" y="14646"/>
                  <a:pt x="95789" y="14932"/>
                </a:cubicBezTo>
                <a:cubicBezTo>
                  <a:pt x="95751" y="14856"/>
                  <a:pt x="95751" y="14742"/>
                  <a:pt x="95656" y="14742"/>
                </a:cubicBezTo>
                <a:cubicBezTo>
                  <a:pt x="95580" y="14989"/>
                  <a:pt x="95523" y="14761"/>
                  <a:pt x="95257" y="14875"/>
                </a:cubicBezTo>
                <a:cubicBezTo>
                  <a:pt x="95333" y="14951"/>
                  <a:pt x="95200" y="15160"/>
                  <a:pt x="95162" y="15027"/>
                </a:cubicBezTo>
                <a:cubicBezTo>
                  <a:pt x="95219" y="15008"/>
                  <a:pt x="95219" y="14970"/>
                  <a:pt x="95200" y="14913"/>
                </a:cubicBezTo>
                <a:cubicBezTo>
                  <a:pt x="95010" y="14932"/>
                  <a:pt x="95105" y="15046"/>
                  <a:pt x="94972" y="15103"/>
                </a:cubicBezTo>
                <a:cubicBezTo>
                  <a:pt x="94933" y="15046"/>
                  <a:pt x="94933" y="14951"/>
                  <a:pt x="94857" y="14970"/>
                </a:cubicBezTo>
                <a:cubicBezTo>
                  <a:pt x="95010" y="15160"/>
                  <a:pt x="94363" y="15331"/>
                  <a:pt x="94667" y="15084"/>
                </a:cubicBezTo>
                <a:cubicBezTo>
                  <a:pt x="94211" y="15198"/>
                  <a:pt x="93849" y="15464"/>
                  <a:pt x="93526" y="15655"/>
                </a:cubicBezTo>
                <a:cubicBezTo>
                  <a:pt x="93602" y="15617"/>
                  <a:pt x="93621" y="15559"/>
                  <a:pt x="93621" y="15502"/>
                </a:cubicBezTo>
                <a:cubicBezTo>
                  <a:pt x="93336" y="15521"/>
                  <a:pt x="92803" y="15826"/>
                  <a:pt x="92461" y="15731"/>
                </a:cubicBezTo>
                <a:cubicBezTo>
                  <a:pt x="92004" y="16035"/>
                  <a:pt x="91320" y="16149"/>
                  <a:pt x="90597" y="16320"/>
                </a:cubicBezTo>
                <a:cubicBezTo>
                  <a:pt x="90597" y="16377"/>
                  <a:pt x="90654" y="16453"/>
                  <a:pt x="90578" y="16491"/>
                </a:cubicBezTo>
                <a:cubicBezTo>
                  <a:pt x="90368" y="16206"/>
                  <a:pt x="89646" y="16834"/>
                  <a:pt x="89494" y="16568"/>
                </a:cubicBezTo>
                <a:cubicBezTo>
                  <a:pt x="88828" y="16910"/>
                  <a:pt x="87687" y="17233"/>
                  <a:pt x="86697" y="17652"/>
                </a:cubicBezTo>
                <a:cubicBezTo>
                  <a:pt x="86735" y="17652"/>
                  <a:pt x="86755" y="17595"/>
                  <a:pt x="86678" y="17595"/>
                </a:cubicBezTo>
                <a:cubicBezTo>
                  <a:pt x="86222" y="17956"/>
                  <a:pt x="85632" y="17994"/>
                  <a:pt x="85024" y="18165"/>
                </a:cubicBezTo>
                <a:cubicBezTo>
                  <a:pt x="84206" y="18432"/>
                  <a:pt x="83654" y="18698"/>
                  <a:pt x="82931" y="18945"/>
                </a:cubicBezTo>
                <a:cubicBezTo>
                  <a:pt x="82589" y="19059"/>
                  <a:pt x="81866" y="19307"/>
                  <a:pt x="81524" y="19383"/>
                </a:cubicBezTo>
                <a:cubicBezTo>
                  <a:pt x="80173" y="19649"/>
                  <a:pt x="78728" y="20353"/>
                  <a:pt x="77529" y="20410"/>
                </a:cubicBezTo>
                <a:cubicBezTo>
                  <a:pt x="77244" y="20733"/>
                  <a:pt x="77168" y="20581"/>
                  <a:pt x="76902" y="20505"/>
                </a:cubicBezTo>
                <a:cubicBezTo>
                  <a:pt x="76921" y="20581"/>
                  <a:pt x="76940" y="20638"/>
                  <a:pt x="76978" y="20714"/>
                </a:cubicBezTo>
                <a:cubicBezTo>
                  <a:pt x="76864" y="20714"/>
                  <a:pt x="76654" y="20885"/>
                  <a:pt x="76616" y="20771"/>
                </a:cubicBezTo>
                <a:cubicBezTo>
                  <a:pt x="76864" y="20733"/>
                  <a:pt x="76654" y="20619"/>
                  <a:pt x="76578" y="20619"/>
                </a:cubicBezTo>
                <a:cubicBezTo>
                  <a:pt x="76350" y="20714"/>
                  <a:pt x="76293" y="20866"/>
                  <a:pt x="76502" y="20866"/>
                </a:cubicBezTo>
                <a:cubicBezTo>
                  <a:pt x="76065" y="20809"/>
                  <a:pt x="75513" y="21037"/>
                  <a:pt x="75190" y="21094"/>
                </a:cubicBezTo>
                <a:cubicBezTo>
                  <a:pt x="75932" y="20657"/>
                  <a:pt x="77149" y="20524"/>
                  <a:pt x="77149" y="20143"/>
                </a:cubicBezTo>
                <a:cubicBezTo>
                  <a:pt x="77168" y="20201"/>
                  <a:pt x="77149" y="20258"/>
                  <a:pt x="77130" y="20315"/>
                </a:cubicBezTo>
                <a:cubicBezTo>
                  <a:pt x="77301" y="20239"/>
                  <a:pt x="77358" y="20315"/>
                  <a:pt x="77491" y="20296"/>
                </a:cubicBezTo>
                <a:cubicBezTo>
                  <a:pt x="78233" y="19763"/>
                  <a:pt x="80934" y="19364"/>
                  <a:pt x="82151" y="18584"/>
                </a:cubicBezTo>
                <a:cubicBezTo>
                  <a:pt x="81543" y="18812"/>
                  <a:pt x="81448" y="18736"/>
                  <a:pt x="80953" y="19002"/>
                </a:cubicBezTo>
                <a:cubicBezTo>
                  <a:pt x="82132" y="18394"/>
                  <a:pt x="83730" y="17880"/>
                  <a:pt x="84929" y="17633"/>
                </a:cubicBezTo>
                <a:cubicBezTo>
                  <a:pt x="84624" y="17690"/>
                  <a:pt x="84662" y="17842"/>
                  <a:pt x="84605" y="17975"/>
                </a:cubicBezTo>
                <a:cubicBezTo>
                  <a:pt x="85575" y="17652"/>
                  <a:pt x="85556" y="17614"/>
                  <a:pt x="86108" y="17462"/>
                </a:cubicBezTo>
                <a:cubicBezTo>
                  <a:pt x="86127" y="17233"/>
                  <a:pt x="85842" y="17462"/>
                  <a:pt x="85822" y="17271"/>
                </a:cubicBezTo>
                <a:cubicBezTo>
                  <a:pt x="85880" y="17252"/>
                  <a:pt x="85918" y="17233"/>
                  <a:pt x="85956" y="17214"/>
                </a:cubicBezTo>
                <a:cubicBezTo>
                  <a:pt x="85956" y="17195"/>
                  <a:pt x="85956" y="17157"/>
                  <a:pt x="86013" y="17138"/>
                </a:cubicBezTo>
                <a:cubicBezTo>
                  <a:pt x="86184" y="17176"/>
                  <a:pt x="86108" y="17576"/>
                  <a:pt x="86393" y="17423"/>
                </a:cubicBezTo>
                <a:cubicBezTo>
                  <a:pt x="86374" y="17233"/>
                  <a:pt x="86241" y="17252"/>
                  <a:pt x="86165" y="17157"/>
                </a:cubicBezTo>
                <a:cubicBezTo>
                  <a:pt x="86640" y="16948"/>
                  <a:pt x="86926" y="17005"/>
                  <a:pt x="87097" y="16891"/>
                </a:cubicBezTo>
                <a:cubicBezTo>
                  <a:pt x="87078" y="17024"/>
                  <a:pt x="86850" y="17100"/>
                  <a:pt x="86774" y="17233"/>
                </a:cubicBezTo>
                <a:cubicBezTo>
                  <a:pt x="87002" y="17233"/>
                  <a:pt x="87287" y="17138"/>
                  <a:pt x="87344" y="16967"/>
                </a:cubicBezTo>
                <a:cubicBezTo>
                  <a:pt x="87629" y="17138"/>
                  <a:pt x="88619" y="16739"/>
                  <a:pt x="88961" y="16472"/>
                </a:cubicBezTo>
                <a:cubicBezTo>
                  <a:pt x="88733" y="16415"/>
                  <a:pt x="88619" y="16625"/>
                  <a:pt x="88352" y="16682"/>
                </a:cubicBezTo>
                <a:cubicBezTo>
                  <a:pt x="88638" y="16415"/>
                  <a:pt x="89379" y="16092"/>
                  <a:pt x="89817" y="16187"/>
                </a:cubicBezTo>
                <a:cubicBezTo>
                  <a:pt x="89703" y="16282"/>
                  <a:pt x="89132" y="16206"/>
                  <a:pt x="89056" y="16568"/>
                </a:cubicBezTo>
                <a:cubicBezTo>
                  <a:pt x="90026" y="16206"/>
                  <a:pt x="90559" y="16054"/>
                  <a:pt x="91262" y="15864"/>
                </a:cubicBezTo>
                <a:cubicBezTo>
                  <a:pt x="91224" y="15788"/>
                  <a:pt x="91186" y="15769"/>
                  <a:pt x="91129" y="15731"/>
                </a:cubicBezTo>
                <a:cubicBezTo>
                  <a:pt x="91700" y="15502"/>
                  <a:pt x="91985" y="15350"/>
                  <a:pt x="92290" y="15217"/>
                </a:cubicBezTo>
                <a:cubicBezTo>
                  <a:pt x="92385" y="15712"/>
                  <a:pt x="91472" y="15369"/>
                  <a:pt x="91320" y="15845"/>
                </a:cubicBezTo>
                <a:cubicBezTo>
                  <a:pt x="91890" y="15578"/>
                  <a:pt x="92518" y="15597"/>
                  <a:pt x="92746" y="15236"/>
                </a:cubicBezTo>
                <a:cubicBezTo>
                  <a:pt x="92575" y="15312"/>
                  <a:pt x="92423" y="15350"/>
                  <a:pt x="92366" y="15255"/>
                </a:cubicBezTo>
                <a:cubicBezTo>
                  <a:pt x="93450" y="14894"/>
                  <a:pt x="93830" y="14856"/>
                  <a:pt x="94686" y="14456"/>
                </a:cubicBezTo>
                <a:cubicBezTo>
                  <a:pt x="94838" y="14856"/>
                  <a:pt x="94135" y="14684"/>
                  <a:pt x="94020" y="14913"/>
                </a:cubicBezTo>
                <a:cubicBezTo>
                  <a:pt x="94838" y="14799"/>
                  <a:pt x="96170" y="14361"/>
                  <a:pt x="96683" y="14057"/>
                </a:cubicBezTo>
                <a:cubicBezTo>
                  <a:pt x="96512" y="14057"/>
                  <a:pt x="96360" y="14038"/>
                  <a:pt x="96227" y="13981"/>
                </a:cubicBezTo>
                <a:cubicBezTo>
                  <a:pt x="96493" y="13829"/>
                  <a:pt x="96645" y="14114"/>
                  <a:pt x="96550" y="13867"/>
                </a:cubicBezTo>
                <a:cubicBezTo>
                  <a:pt x="96740" y="13752"/>
                  <a:pt x="96702" y="14000"/>
                  <a:pt x="96874" y="13943"/>
                </a:cubicBezTo>
                <a:cubicBezTo>
                  <a:pt x="96874" y="13771"/>
                  <a:pt x="97159" y="13600"/>
                  <a:pt x="97311" y="13733"/>
                </a:cubicBezTo>
                <a:cubicBezTo>
                  <a:pt x="97140" y="13867"/>
                  <a:pt x="97045" y="13752"/>
                  <a:pt x="97007" y="13943"/>
                </a:cubicBezTo>
                <a:cubicBezTo>
                  <a:pt x="97254" y="13829"/>
                  <a:pt x="97311" y="13962"/>
                  <a:pt x="97520" y="13886"/>
                </a:cubicBezTo>
                <a:cubicBezTo>
                  <a:pt x="97806" y="13353"/>
                  <a:pt x="99004" y="13429"/>
                  <a:pt x="99632" y="12992"/>
                </a:cubicBezTo>
                <a:cubicBezTo>
                  <a:pt x="100278" y="13106"/>
                  <a:pt x="101058" y="12383"/>
                  <a:pt x="101876" y="12212"/>
                </a:cubicBezTo>
                <a:cubicBezTo>
                  <a:pt x="103683" y="11831"/>
                  <a:pt x="105642" y="11071"/>
                  <a:pt x="107297" y="10576"/>
                </a:cubicBezTo>
                <a:cubicBezTo>
                  <a:pt x="107658" y="10595"/>
                  <a:pt x="108914" y="9986"/>
                  <a:pt x="109484" y="10062"/>
                </a:cubicBezTo>
                <a:cubicBezTo>
                  <a:pt x="110987" y="9397"/>
                  <a:pt x="112718" y="8845"/>
                  <a:pt x="114278" y="8522"/>
                </a:cubicBezTo>
                <a:cubicBezTo>
                  <a:pt x="116275" y="7533"/>
                  <a:pt x="117835" y="7342"/>
                  <a:pt x="119756" y="6639"/>
                </a:cubicBezTo>
                <a:cubicBezTo>
                  <a:pt x="119832" y="6791"/>
                  <a:pt x="119661" y="6905"/>
                  <a:pt x="119908" y="6886"/>
                </a:cubicBezTo>
                <a:cubicBezTo>
                  <a:pt x="119946" y="6696"/>
                  <a:pt x="119794" y="6715"/>
                  <a:pt x="119870" y="6544"/>
                </a:cubicBezTo>
                <a:cubicBezTo>
                  <a:pt x="120536" y="6448"/>
                  <a:pt x="121372" y="5954"/>
                  <a:pt x="121905" y="6011"/>
                </a:cubicBezTo>
                <a:cubicBezTo>
                  <a:pt x="121981" y="5516"/>
                  <a:pt x="122742" y="5726"/>
                  <a:pt x="123275" y="5497"/>
                </a:cubicBezTo>
                <a:cubicBezTo>
                  <a:pt x="123807" y="5250"/>
                  <a:pt x="124530" y="4965"/>
                  <a:pt x="125043" y="4661"/>
                </a:cubicBezTo>
                <a:cubicBezTo>
                  <a:pt x="127193" y="3919"/>
                  <a:pt x="130978" y="2816"/>
                  <a:pt x="133260" y="1941"/>
                </a:cubicBezTo>
                <a:cubicBezTo>
                  <a:pt x="132290" y="2074"/>
                  <a:pt x="130826" y="2663"/>
                  <a:pt x="130217" y="2701"/>
                </a:cubicBezTo>
                <a:cubicBezTo>
                  <a:pt x="129019" y="3196"/>
                  <a:pt x="126793" y="3748"/>
                  <a:pt x="125405" y="4413"/>
                </a:cubicBezTo>
                <a:cubicBezTo>
                  <a:pt x="124796" y="4185"/>
                  <a:pt x="124321" y="4965"/>
                  <a:pt x="123693" y="4832"/>
                </a:cubicBezTo>
                <a:cubicBezTo>
                  <a:pt x="123313" y="4946"/>
                  <a:pt x="122571" y="5555"/>
                  <a:pt x="122057" y="5402"/>
                </a:cubicBezTo>
                <a:cubicBezTo>
                  <a:pt x="121715" y="5840"/>
                  <a:pt x="120688" y="5764"/>
                  <a:pt x="120250" y="6182"/>
                </a:cubicBezTo>
                <a:cubicBezTo>
                  <a:pt x="119927" y="6068"/>
                  <a:pt x="119680" y="6506"/>
                  <a:pt x="119147" y="6391"/>
                </a:cubicBezTo>
                <a:cubicBezTo>
                  <a:pt x="119166" y="6448"/>
                  <a:pt x="119185" y="6487"/>
                  <a:pt x="119204" y="6544"/>
                </a:cubicBezTo>
                <a:cubicBezTo>
                  <a:pt x="118767" y="6639"/>
                  <a:pt x="118614" y="6639"/>
                  <a:pt x="118481" y="6620"/>
                </a:cubicBezTo>
                <a:cubicBezTo>
                  <a:pt x="118348" y="6677"/>
                  <a:pt x="118443" y="6468"/>
                  <a:pt x="118500" y="6448"/>
                </a:cubicBezTo>
                <a:cubicBezTo>
                  <a:pt x="119090" y="6391"/>
                  <a:pt x="119432" y="6011"/>
                  <a:pt x="120003" y="6106"/>
                </a:cubicBezTo>
                <a:cubicBezTo>
                  <a:pt x="119946" y="5840"/>
                  <a:pt x="120212" y="6049"/>
                  <a:pt x="120326" y="5992"/>
                </a:cubicBezTo>
                <a:cubicBezTo>
                  <a:pt x="120288" y="5840"/>
                  <a:pt x="120402" y="5840"/>
                  <a:pt x="120269" y="5783"/>
                </a:cubicBezTo>
                <a:cubicBezTo>
                  <a:pt x="120478" y="5783"/>
                  <a:pt x="120574" y="5593"/>
                  <a:pt x="120764" y="5726"/>
                </a:cubicBezTo>
                <a:cubicBezTo>
                  <a:pt x="121239" y="5364"/>
                  <a:pt x="122095" y="5003"/>
                  <a:pt x="122476" y="5136"/>
                </a:cubicBezTo>
                <a:cubicBezTo>
                  <a:pt x="122514" y="4870"/>
                  <a:pt x="123027" y="4965"/>
                  <a:pt x="122894" y="4813"/>
                </a:cubicBezTo>
                <a:cubicBezTo>
                  <a:pt x="123370" y="4794"/>
                  <a:pt x="123503" y="4489"/>
                  <a:pt x="124035" y="4489"/>
                </a:cubicBezTo>
                <a:cubicBezTo>
                  <a:pt x="124016" y="4413"/>
                  <a:pt x="123959" y="4337"/>
                  <a:pt x="124035" y="4299"/>
                </a:cubicBezTo>
                <a:cubicBezTo>
                  <a:pt x="124283" y="4337"/>
                  <a:pt x="124568" y="4261"/>
                  <a:pt x="124701" y="4090"/>
                </a:cubicBezTo>
                <a:cubicBezTo>
                  <a:pt x="124872" y="4261"/>
                  <a:pt x="124948" y="4090"/>
                  <a:pt x="125158" y="4147"/>
                </a:cubicBezTo>
                <a:cubicBezTo>
                  <a:pt x="125139" y="4052"/>
                  <a:pt x="125101" y="3995"/>
                  <a:pt x="125024" y="3976"/>
                </a:cubicBezTo>
                <a:cubicBezTo>
                  <a:pt x="125234" y="3995"/>
                  <a:pt x="125557" y="3805"/>
                  <a:pt x="125310" y="3690"/>
                </a:cubicBezTo>
                <a:cubicBezTo>
                  <a:pt x="125538" y="3576"/>
                  <a:pt x="125443" y="3919"/>
                  <a:pt x="125633" y="3805"/>
                </a:cubicBezTo>
                <a:cubicBezTo>
                  <a:pt x="126641" y="3253"/>
                  <a:pt x="127554" y="3215"/>
                  <a:pt x="128220" y="2758"/>
                </a:cubicBezTo>
                <a:cubicBezTo>
                  <a:pt x="128981" y="2720"/>
                  <a:pt x="129818" y="2093"/>
                  <a:pt x="130750" y="2112"/>
                </a:cubicBezTo>
                <a:cubicBezTo>
                  <a:pt x="131986" y="1351"/>
                  <a:pt x="134154" y="1104"/>
                  <a:pt x="135771" y="628"/>
                </a:cubicBezTo>
                <a:cubicBezTo>
                  <a:pt x="135714" y="552"/>
                  <a:pt x="135600" y="609"/>
                  <a:pt x="135524" y="590"/>
                </a:cubicBezTo>
                <a:cubicBezTo>
                  <a:pt x="135144" y="761"/>
                  <a:pt x="134972" y="609"/>
                  <a:pt x="134573" y="799"/>
                </a:cubicBezTo>
                <a:cubicBezTo>
                  <a:pt x="134040" y="780"/>
                  <a:pt x="134611" y="723"/>
                  <a:pt x="134611" y="723"/>
                </a:cubicBezTo>
                <a:cubicBezTo>
                  <a:pt x="135942" y="343"/>
                  <a:pt x="138130" y="96"/>
                  <a:pt x="139233" y="0"/>
                </a:cubicBezTo>
                <a:cubicBezTo>
                  <a:pt x="139271" y="134"/>
                  <a:pt x="139309" y="248"/>
                  <a:pt x="139461" y="210"/>
                </a:cubicBezTo>
                <a:cubicBezTo>
                  <a:pt x="139442" y="153"/>
                  <a:pt x="139404" y="77"/>
                  <a:pt x="139480" y="39"/>
                </a:cubicBezTo>
                <a:cubicBezTo>
                  <a:pt x="139594" y="96"/>
                  <a:pt x="139651" y="286"/>
                  <a:pt x="139899" y="172"/>
                </a:cubicBezTo>
                <a:cubicBezTo>
                  <a:pt x="139861" y="115"/>
                  <a:pt x="139766" y="172"/>
                  <a:pt x="139728" y="115"/>
                </a:cubicBezTo>
                <a:cubicBezTo>
                  <a:pt x="140051" y="19"/>
                  <a:pt x="140298" y="77"/>
                  <a:pt x="140488" y="191"/>
                </a:cubicBezTo>
                <a:cubicBezTo>
                  <a:pt x="140355" y="267"/>
                  <a:pt x="140070" y="172"/>
                  <a:pt x="140070" y="286"/>
                </a:cubicBezTo>
                <a:cubicBezTo>
                  <a:pt x="140222" y="457"/>
                  <a:pt x="140622" y="229"/>
                  <a:pt x="140736" y="457"/>
                </a:cubicBezTo>
                <a:cubicBezTo>
                  <a:pt x="140507" y="647"/>
                  <a:pt x="140660" y="799"/>
                  <a:pt x="140355" y="875"/>
                </a:cubicBezTo>
                <a:cubicBezTo>
                  <a:pt x="141078" y="856"/>
                  <a:pt x="141439" y="1161"/>
                  <a:pt x="141839" y="1351"/>
                </a:cubicBezTo>
                <a:cubicBezTo>
                  <a:pt x="141763" y="1503"/>
                  <a:pt x="141801" y="1503"/>
                  <a:pt x="141592" y="1655"/>
                </a:cubicBezTo>
                <a:cubicBezTo>
                  <a:pt x="141706" y="1845"/>
                  <a:pt x="141896" y="1541"/>
                  <a:pt x="142010" y="1636"/>
                </a:cubicBezTo>
                <a:cubicBezTo>
                  <a:pt x="141953" y="1655"/>
                  <a:pt x="141934" y="1712"/>
                  <a:pt x="141915" y="1769"/>
                </a:cubicBezTo>
                <a:cubicBezTo>
                  <a:pt x="142257" y="1693"/>
                  <a:pt x="142467" y="1826"/>
                  <a:pt x="142752" y="1845"/>
                </a:cubicBezTo>
                <a:cubicBezTo>
                  <a:pt x="142505" y="1884"/>
                  <a:pt x="142352" y="1884"/>
                  <a:pt x="142257" y="2131"/>
                </a:cubicBezTo>
                <a:cubicBezTo>
                  <a:pt x="142524" y="2112"/>
                  <a:pt x="142828" y="2055"/>
                  <a:pt x="142961" y="2226"/>
                </a:cubicBezTo>
                <a:cubicBezTo>
                  <a:pt x="142847" y="2283"/>
                  <a:pt x="142771" y="2207"/>
                  <a:pt x="142771" y="2302"/>
                </a:cubicBezTo>
                <a:cubicBezTo>
                  <a:pt x="143189" y="2549"/>
                  <a:pt x="143018" y="2835"/>
                  <a:pt x="143018" y="3253"/>
                </a:cubicBezTo>
                <a:cubicBezTo>
                  <a:pt x="143779" y="3348"/>
                  <a:pt x="143151" y="4413"/>
                  <a:pt x="143893" y="4489"/>
                </a:cubicBezTo>
                <a:cubicBezTo>
                  <a:pt x="143684" y="4623"/>
                  <a:pt x="143494" y="4756"/>
                  <a:pt x="143456" y="4927"/>
                </a:cubicBezTo>
                <a:cubicBezTo>
                  <a:pt x="143570" y="5060"/>
                  <a:pt x="143855" y="4946"/>
                  <a:pt x="143950" y="5098"/>
                </a:cubicBezTo>
                <a:cubicBezTo>
                  <a:pt x="143722" y="5193"/>
                  <a:pt x="143437" y="5440"/>
                  <a:pt x="143341" y="5707"/>
                </a:cubicBezTo>
                <a:cubicBezTo>
                  <a:pt x="143380" y="5764"/>
                  <a:pt x="143456" y="5764"/>
                  <a:pt x="143513" y="5764"/>
                </a:cubicBezTo>
                <a:cubicBezTo>
                  <a:pt x="143684" y="5631"/>
                  <a:pt x="143912" y="5345"/>
                  <a:pt x="144102" y="5574"/>
                </a:cubicBezTo>
                <a:cubicBezTo>
                  <a:pt x="144007" y="5764"/>
                  <a:pt x="144521" y="6296"/>
                  <a:pt x="144007" y="6582"/>
                </a:cubicBezTo>
                <a:cubicBezTo>
                  <a:pt x="144026" y="6677"/>
                  <a:pt x="144121" y="6658"/>
                  <a:pt x="144159" y="6753"/>
                </a:cubicBezTo>
                <a:cubicBezTo>
                  <a:pt x="143836" y="6905"/>
                  <a:pt x="143855" y="7266"/>
                  <a:pt x="144007" y="7438"/>
                </a:cubicBezTo>
                <a:cubicBezTo>
                  <a:pt x="143684" y="7742"/>
                  <a:pt x="143722" y="8427"/>
                  <a:pt x="143912" y="8636"/>
                </a:cubicBezTo>
                <a:cubicBezTo>
                  <a:pt x="143817" y="8579"/>
                  <a:pt x="143760" y="8503"/>
                  <a:pt x="143589" y="8560"/>
                </a:cubicBezTo>
                <a:cubicBezTo>
                  <a:pt x="143608" y="8636"/>
                  <a:pt x="143494" y="8655"/>
                  <a:pt x="143494" y="8712"/>
                </a:cubicBezTo>
                <a:cubicBezTo>
                  <a:pt x="143494" y="9340"/>
                  <a:pt x="143208" y="9929"/>
                  <a:pt x="143532" y="10538"/>
                </a:cubicBezTo>
                <a:cubicBezTo>
                  <a:pt x="143189" y="10747"/>
                  <a:pt x="143132" y="10519"/>
                  <a:pt x="142828" y="10671"/>
                </a:cubicBezTo>
                <a:cubicBezTo>
                  <a:pt x="142866" y="10728"/>
                  <a:pt x="142847" y="10785"/>
                  <a:pt x="142828" y="10842"/>
                </a:cubicBezTo>
                <a:cubicBezTo>
                  <a:pt x="142923" y="10766"/>
                  <a:pt x="143151" y="10842"/>
                  <a:pt x="142980" y="10899"/>
                </a:cubicBezTo>
                <a:cubicBezTo>
                  <a:pt x="142733" y="10804"/>
                  <a:pt x="142771" y="11185"/>
                  <a:pt x="142600" y="11261"/>
                </a:cubicBezTo>
                <a:cubicBezTo>
                  <a:pt x="142790" y="11356"/>
                  <a:pt x="142809" y="11394"/>
                  <a:pt x="142657" y="11470"/>
                </a:cubicBezTo>
                <a:cubicBezTo>
                  <a:pt x="142771" y="11660"/>
                  <a:pt x="143056" y="11584"/>
                  <a:pt x="143246" y="11660"/>
                </a:cubicBezTo>
                <a:cubicBezTo>
                  <a:pt x="143151" y="11831"/>
                  <a:pt x="142695" y="11907"/>
                  <a:pt x="142657" y="12098"/>
                </a:cubicBezTo>
                <a:cubicBezTo>
                  <a:pt x="142771" y="12117"/>
                  <a:pt x="142923" y="12060"/>
                  <a:pt x="142980" y="12155"/>
                </a:cubicBezTo>
                <a:cubicBezTo>
                  <a:pt x="142600" y="12307"/>
                  <a:pt x="143132" y="12573"/>
                  <a:pt x="142847" y="12668"/>
                </a:cubicBezTo>
                <a:cubicBezTo>
                  <a:pt x="142695" y="12611"/>
                  <a:pt x="142695" y="12345"/>
                  <a:pt x="142409" y="12478"/>
                </a:cubicBezTo>
                <a:cubicBezTo>
                  <a:pt x="142333" y="12535"/>
                  <a:pt x="142276" y="12611"/>
                  <a:pt x="142276" y="12687"/>
                </a:cubicBezTo>
                <a:cubicBezTo>
                  <a:pt x="142486" y="12839"/>
                  <a:pt x="142790" y="12839"/>
                  <a:pt x="142980" y="13030"/>
                </a:cubicBezTo>
                <a:cubicBezTo>
                  <a:pt x="142562" y="13125"/>
                  <a:pt x="142448" y="13448"/>
                  <a:pt x="142581" y="13619"/>
                </a:cubicBezTo>
                <a:cubicBezTo>
                  <a:pt x="142428" y="13600"/>
                  <a:pt x="142257" y="13619"/>
                  <a:pt x="142067" y="13619"/>
                </a:cubicBezTo>
                <a:cubicBezTo>
                  <a:pt x="142143" y="13829"/>
                  <a:pt x="141820" y="13905"/>
                  <a:pt x="141782" y="14076"/>
                </a:cubicBezTo>
                <a:cubicBezTo>
                  <a:pt x="141782" y="14247"/>
                  <a:pt x="141934" y="14190"/>
                  <a:pt x="142010" y="14285"/>
                </a:cubicBezTo>
                <a:cubicBezTo>
                  <a:pt x="141934" y="14304"/>
                  <a:pt x="141858" y="14342"/>
                  <a:pt x="141915" y="14437"/>
                </a:cubicBezTo>
                <a:cubicBezTo>
                  <a:pt x="141306" y="14532"/>
                  <a:pt x="140793" y="14799"/>
                  <a:pt x="140698" y="15198"/>
                </a:cubicBezTo>
                <a:cubicBezTo>
                  <a:pt x="140812" y="15274"/>
                  <a:pt x="140869" y="15464"/>
                  <a:pt x="141021" y="15483"/>
                </a:cubicBezTo>
                <a:cubicBezTo>
                  <a:pt x="140698" y="15769"/>
                  <a:pt x="140622" y="15578"/>
                  <a:pt x="140146" y="15731"/>
                </a:cubicBezTo>
                <a:cubicBezTo>
                  <a:pt x="140260" y="15845"/>
                  <a:pt x="140070" y="16415"/>
                  <a:pt x="140488" y="16301"/>
                </a:cubicBezTo>
                <a:cubicBezTo>
                  <a:pt x="140564" y="16701"/>
                  <a:pt x="139918" y="16872"/>
                  <a:pt x="139842" y="17214"/>
                </a:cubicBezTo>
                <a:cubicBezTo>
                  <a:pt x="139880" y="17347"/>
                  <a:pt x="140089" y="17252"/>
                  <a:pt x="140127" y="17404"/>
                </a:cubicBezTo>
                <a:cubicBezTo>
                  <a:pt x="139823" y="17614"/>
                  <a:pt x="139785" y="17918"/>
                  <a:pt x="139233" y="18051"/>
                </a:cubicBezTo>
                <a:cubicBezTo>
                  <a:pt x="139043" y="17823"/>
                  <a:pt x="138282" y="17994"/>
                  <a:pt x="138054" y="18279"/>
                </a:cubicBezTo>
                <a:cubicBezTo>
                  <a:pt x="138092" y="18336"/>
                  <a:pt x="138187" y="18298"/>
                  <a:pt x="138282" y="18260"/>
                </a:cubicBezTo>
                <a:cubicBezTo>
                  <a:pt x="138320" y="18755"/>
                  <a:pt x="137274" y="18603"/>
                  <a:pt x="137312" y="19116"/>
                </a:cubicBezTo>
                <a:cubicBezTo>
                  <a:pt x="136989" y="19268"/>
                  <a:pt x="136380" y="19383"/>
                  <a:pt x="136190" y="19725"/>
                </a:cubicBezTo>
                <a:cubicBezTo>
                  <a:pt x="136494" y="19592"/>
                  <a:pt x="136551" y="19535"/>
                  <a:pt x="136855" y="19497"/>
                </a:cubicBezTo>
                <a:cubicBezTo>
                  <a:pt x="136798" y="19725"/>
                  <a:pt x="137008" y="19744"/>
                  <a:pt x="137179" y="19782"/>
                </a:cubicBezTo>
                <a:cubicBezTo>
                  <a:pt x="137198" y="19497"/>
                  <a:pt x="137483" y="19040"/>
                  <a:pt x="137959" y="19059"/>
                </a:cubicBezTo>
                <a:cubicBezTo>
                  <a:pt x="137844" y="19116"/>
                  <a:pt x="138529" y="19021"/>
                  <a:pt x="138263" y="19307"/>
                </a:cubicBezTo>
                <a:cubicBezTo>
                  <a:pt x="138225" y="18983"/>
                  <a:pt x="137902" y="19345"/>
                  <a:pt x="137959" y="19459"/>
                </a:cubicBezTo>
                <a:cubicBezTo>
                  <a:pt x="138149" y="19326"/>
                  <a:pt x="138244" y="19402"/>
                  <a:pt x="138377" y="19383"/>
                </a:cubicBezTo>
                <a:cubicBezTo>
                  <a:pt x="138301" y="19440"/>
                  <a:pt x="138244" y="19478"/>
                  <a:pt x="138206" y="19554"/>
                </a:cubicBezTo>
                <a:cubicBezTo>
                  <a:pt x="138415" y="19611"/>
                  <a:pt x="138472" y="19345"/>
                  <a:pt x="138624" y="19230"/>
                </a:cubicBezTo>
                <a:cubicBezTo>
                  <a:pt x="138700" y="19383"/>
                  <a:pt x="138244" y="19592"/>
                  <a:pt x="138453" y="19630"/>
                </a:cubicBezTo>
                <a:cubicBezTo>
                  <a:pt x="138567" y="19573"/>
                  <a:pt x="138700" y="19268"/>
                  <a:pt x="138891" y="19383"/>
                </a:cubicBezTo>
                <a:cubicBezTo>
                  <a:pt x="138624" y="19402"/>
                  <a:pt x="138910" y="19630"/>
                  <a:pt x="138700" y="19668"/>
                </a:cubicBezTo>
                <a:cubicBezTo>
                  <a:pt x="138643" y="19440"/>
                  <a:pt x="138339" y="19896"/>
                  <a:pt x="138548" y="19896"/>
                </a:cubicBezTo>
                <a:cubicBezTo>
                  <a:pt x="138872" y="19687"/>
                  <a:pt x="139062" y="19154"/>
                  <a:pt x="139518" y="19268"/>
                </a:cubicBezTo>
                <a:cubicBezTo>
                  <a:pt x="139347" y="19173"/>
                  <a:pt x="140165" y="18907"/>
                  <a:pt x="139689" y="18698"/>
                </a:cubicBezTo>
                <a:cubicBezTo>
                  <a:pt x="140013" y="18527"/>
                  <a:pt x="140317" y="17956"/>
                  <a:pt x="140660" y="18070"/>
                </a:cubicBezTo>
                <a:cubicBezTo>
                  <a:pt x="140545" y="18165"/>
                  <a:pt x="140260" y="18432"/>
                  <a:pt x="140412" y="18451"/>
                </a:cubicBezTo>
                <a:cubicBezTo>
                  <a:pt x="140564" y="18394"/>
                  <a:pt x="140717" y="18108"/>
                  <a:pt x="140926" y="18222"/>
                </a:cubicBezTo>
                <a:cubicBezTo>
                  <a:pt x="140869" y="18336"/>
                  <a:pt x="140869" y="18470"/>
                  <a:pt x="140755" y="18565"/>
                </a:cubicBezTo>
                <a:cubicBezTo>
                  <a:pt x="140907" y="18622"/>
                  <a:pt x="141021" y="18755"/>
                  <a:pt x="141192" y="18812"/>
                </a:cubicBezTo>
                <a:cubicBezTo>
                  <a:pt x="140907" y="19211"/>
                  <a:pt x="141040" y="19592"/>
                  <a:pt x="140698" y="19896"/>
                </a:cubicBezTo>
                <a:cubicBezTo>
                  <a:pt x="141135" y="20029"/>
                  <a:pt x="140641" y="20676"/>
                  <a:pt x="141002" y="20999"/>
                </a:cubicBezTo>
                <a:cubicBezTo>
                  <a:pt x="140736" y="21133"/>
                  <a:pt x="140736" y="21342"/>
                  <a:pt x="140660" y="21532"/>
                </a:cubicBezTo>
                <a:cubicBezTo>
                  <a:pt x="140736" y="21513"/>
                  <a:pt x="140850" y="21456"/>
                  <a:pt x="140869" y="21513"/>
                </a:cubicBezTo>
                <a:cubicBezTo>
                  <a:pt x="140736" y="21570"/>
                  <a:pt x="140793" y="21684"/>
                  <a:pt x="140736" y="21779"/>
                </a:cubicBezTo>
                <a:cubicBezTo>
                  <a:pt x="141116" y="22217"/>
                  <a:pt x="140070" y="22978"/>
                  <a:pt x="140602" y="23320"/>
                </a:cubicBezTo>
                <a:cubicBezTo>
                  <a:pt x="140393" y="23434"/>
                  <a:pt x="140336" y="23624"/>
                  <a:pt x="140583" y="23681"/>
                </a:cubicBezTo>
                <a:cubicBezTo>
                  <a:pt x="140146" y="24119"/>
                  <a:pt x="139594" y="24214"/>
                  <a:pt x="139309" y="24689"/>
                </a:cubicBezTo>
                <a:cubicBezTo>
                  <a:pt x="139024" y="24499"/>
                  <a:pt x="138643" y="24994"/>
                  <a:pt x="138339" y="25089"/>
                </a:cubicBezTo>
                <a:cubicBezTo>
                  <a:pt x="138073" y="25051"/>
                  <a:pt x="138529" y="24804"/>
                  <a:pt x="138320" y="24804"/>
                </a:cubicBezTo>
                <a:cubicBezTo>
                  <a:pt x="138225" y="24823"/>
                  <a:pt x="138206" y="24766"/>
                  <a:pt x="138092" y="24823"/>
                </a:cubicBezTo>
                <a:cubicBezTo>
                  <a:pt x="138130" y="24918"/>
                  <a:pt x="138168" y="25032"/>
                  <a:pt x="138206" y="25127"/>
                </a:cubicBezTo>
                <a:cubicBezTo>
                  <a:pt x="137597" y="25545"/>
                  <a:pt x="136912" y="25507"/>
                  <a:pt x="137027" y="26230"/>
                </a:cubicBezTo>
                <a:cubicBezTo>
                  <a:pt x="137407" y="25793"/>
                  <a:pt x="138149" y="25888"/>
                  <a:pt x="138339" y="25317"/>
                </a:cubicBezTo>
                <a:cubicBezTo>
                  <a:pt x="138491" y="25374"/>
                  <a:pt x="138719" y="25089"/>
                  <a:pt x="138891" y="25013"/>
                </a:cubicBezTo>
                <a:cubicBezTo>
                  <a:pt x="139176" y="25222"/>
                  <a:pt x="139594" y="24823"/>
                  <a:pt x="139804" y="24632"/>
                </a:cubicBezTo>
                <a:cubicBezTo>
                  <a:pt x="139747" y="24823"/>
                  <a:pt x="140507" y="24861"/>
                  <a:pt x="140146" y="24975"/>
                </a:cubicBezTo>
                <a:cubicBezTo>
                  <a:pt x="140336" y="24937"/>
                  <a:pt x="139918" y="24785"/>
                  <a:pt x="139975" y="24918"/>
                </a:cubicBezTo>
                <a:cubicBezTo>
                  <a:pt x="140146" y="25070"/>
                  <a:pt x="139994" y="25032"/>
                  <a:pt x="139918" y="25184"/>
                </a:cubicBezTo>
                <a:cubicBezTo>
                  <a:pt x="139956" y="25488"/>
                  <a:pt x="140260" y="25374"/>
                  <a:pt x="140412" y="25526"/>
                </a:cubicBezTo>
                <a:cubicBezTo>
                  <a:pt x="140203" y="25717"/>
                  <a:pt x="140241" y="26040"/>
                  <a:pt x="140374" y="26287"/>
                </a:cubicBezTo>
                <a:cubicBezTo>
                  <a:pt x="139823" y="26668"/>
                  <a:pt x="138853" y="27067"/>
                  <a:pt x="139423" y="27409"/>
                </a:cubicBezTo>
                <a:cubicBezTo>
                  <a:pt x="139233" y="27562"/>
                  <a:pt x="138815" y="27657"/>
                  <a:pt x="138776" y="27866"/>
                </a:cubicBezTo>
                <a:cubicBezTo>
                  <a:pt x="138910" y="27885"/>
                  <a:pt x="139024" y="27961"/>
                  <a:pt x="138929" y="28094"/>
                </a:cubicBezTo>
                <a:cubicBezTo>
                  <a:pt x="138377" y="27999"/>
                  <a:pt x="138092" y="28627"/>
                  <a:pt x="137369" y="28741"/>
                </a:cubicBezTo>
                <a:cubicBezTo>
                  <a:pt x="137559" y="28836"/>
                  <a:pt x="137502" y="28817"/>
                  <a:pt x="137540" y="29026"/>
                </a:cubicBezTo>
                <a:cubicBezTo>
                  <a:pt x="137388" y="29159"/>
                  <a:pt x="137160" y="29254"/>
                  <a:pt x="137008" y="29388"/>
                </a:cubicBezTo>
                <a:cubicBezTo>
                  <a:pt x="137312" y="29426"/>
                  <a:pt x="136989" y="29502"/>
                  <a:pt x="137027" y="29673"/>
                </a:cubicBezTo>
                <a:cubicBezTo>
                  <a:pt x="137388" y="29502"/>
                  <a:pt x="137407" y="29806"/>
                  <a:pt x="137654" y="29806"/>
                </a:cubicBezTo>
                <a:cubicBezTo>
                  <a:pt x="137616" y="29901"/>
                  <a:pt x="137445" y="29977"/>
                  <a:pt x="137388" y="30072"/>
                </a:cubicBezTo>
                <a:cubicBezTo>
                  <a:pt x="137464" y="30186"/>
                  <a:pt x="137749" y="30034"/>
                  <a:pt x="137806" y="30205"/>
                </a:cubicBezTo>
                <a:cubicBezTo>
                  <a:pt x="137711" y="30358"/>
                  <a:pt x="137312" y="30167"/>
                  <a:pt x="137198" y="30358"/>
                </a:cubicBezTo>
                <a:cubicBezTo>
                  <a:pt x="137217" y="30472"/>
                  <a:pt x="137312" y="30453"/>
                  <a:pt x="137331" y="30548"/>
                </a:cubicBezTo>
                <a:cubicBezTo>
                  <a:pt x="137255" y="30586"/>
                  <a:pt x="137179" y="30624"/>
                  <a:pt x="137236" y="30700"/>
                </a:cubicBezTo>
                <a:cubicBezTo>
                  <a:pt x="136874" y="30757"/>
                  <a:pt x="136779" y="30814"/>
                  <a:pt x="136513" y="31004"/>
                </a:cubicBezTo>
                <a:cubicBezTo>
                  <a:pt x="136437" y="30909"/>
                  <a:pt x="136133" y="30985"/>
                  <a:pt x="136018" y="31042"/>
                </a:cubicBezTo>
                <a:cubicBezTo>
                  <a:pt x="135524" y="31366"/>
                  <a:pt x="135010" y="31727"/>
                  <a:pt x="134364" y="32031"/>
                </a:cubicBezTo>
                <a:cubicBezTo>
                  <a:pt x="133584" y="32374"/>
                  <a:pt x="132880" y="32526"/>
                  <a:pt x="132728" y="33040"/>
                </a:cubicBezTo>
                <a:cubicBezTo>
                  <a:pt x="132538" y="33667"/>
                  <a:pt x="132842" y="33743"/>
                  <a:pt x="132405" y="34029"/>
                </a:cubicBezTo>
                <a:cubicBezTo>
                  <a:pt x="132119" y="34200"/>
                  <a:pt x="131530" y="34124"/>
                  <a:pt x="131492" y="34390"/>
                </a:cubicBezTo>
                <a:cubicBezTo>
                  <a:pt x="131682" y="34276"/>
                  <a:pt x="131720" y="34409"/>
                  <a:pt x="131910" y="34295"/>
                </a:cubicBezTo>
                <a:cubicBezTo>
                  <a:pt x="132024" y="34542"/>
                  <a:pt x="132024" y="34466"/>
                  <a:pt x="132233" y="34599"/>
                </a:cubicBezTo>
                <a:cubicBezTo>
                  <a:pt x="131986" y="34847"/>
                  <a:pt x="130845" y="34942"/>
                  <a:pt x="131377" y="35113"/>
                </a:cubicBezTo>
                <a:cubicBezTo>
                  <a:pt x="130921" y="35379"/>
                  <a:pt x="130217" y="35588"/>
                  <a:pt x="129989" y="35817"/>
                </a:cubicBezTo>
                <a:cubicBezTo>
                  <a:pt x="130369" y="35702"/>
                  <a:pt x="131492" y="35284"/>
                  <a:pt x="131377" y="35569"/>
                </a:cubicBezTo>
                <a:cubicBezTo>
                  <a:pt x="130978" y="35474"/>
                  <a:pt x="130198" y="35855"/>
                  <a:pt x="130084" y="35893"/>
                </a:cubicBezTo>
                <a:cubicBezTo>
                  <a:pt x="130141" y="36007"/>
                  <a:pt x="130388" y="35836"/>
                  <a:pt x="130502" y="35817"/>
                </a:cubicBezTo>
                <a:cubicBezTo>
                  <a:pt x="130502" y="36007"/>
                  <a:pt x="130750" y="35817"/>
                  <a:pt x="130826" y="35874"/>
                </a:cubicBezTo>
                <a:cubicBezTo>
                  <a:pt x="130959" y="35855"/>
                  <a:pt x="131453" y="35626"/>
                  <a:pt x="131301" y="35779"/>
                </a:cubicBezTo>
                <a:cubicBezTo>
                  <a:pt x="130388" y="36140"/>
                  <a:pt x="129932" y="36235"/>
                  <a:pt x="128867" y="36615"/>
                </a:cubicBezTo>
                <a:cubicBezTo>
                  <a:pt x="128886" y="36692"/>
                  <a:pt x="128695" y="36711"/>
                  <a:pt x="128695" y="36787"/>
                </a:cubicBezTo>
                <a:cubicBezTo>
                  <a:pt x="129551" y="36406"/>
                  <a:pt x="130274" y="36311"/>
                  <a:pt x="130921" y="36197"/>
                </a:cubicBezTo>
                <a:cubicBezTo>
                  <a:pt x="131130" y="36159"/>
                  <a:pt x="131472" y="35874"/>
                  <a:pt x="131644" y="36121"/>
                </a:cubicBezTo>
                <a:cubicBezTo>
                  <a:pt x="131492" y="36311"/>
                  <a:pt x="131054" y="36387"/>
                  <a:pt x="131092" y="36653"/>
                </a:cubicBezTo>
                <a:cubicBezTo>
                  <a:pt x="130027" y="36958"/>
                  <a:pt x="129038" y="37243"/>
                  <a:pt x="128277" y="37681"/>
                </a:cubicBezTo>
                <a:cubicBezTo>
                  <a:pt x="128962" y="37490"/>
                  <a:pt x="129723" y="37433"/>
                  <a:pt x="130502" y="37319"/>
                </a:cubicBezTo>
                <a:cubicBezTo>
                  <a:pt x="130426" y="37376"/>
                  <a:pt x="130141" y="37376"/>
                  <a:pt x="130198" y="37471"/>
                </a:cubicBezTo>
                <a:cubicBezTo>
                  <a:pt x="130369" y="37471"/>
                  <a:pt x="130483" y="37605"/>
                  <a:pt x="130674" y="37605"/>
                </a:cubicBezTo>
                <a:cubicBezTo>
                  <a:pt x="130445" y="37681"/>
                  <a:pt x="130407" y="37909"/>
                  <a:pt x="130636" y="37890"/>
                </a:cubicBezTo>
                <a:cubicBezTo>
                  <a:pt x="130331" y="38156"/>
                  <a:pt x="130331" y="38289"/>
                  <a:pt x="130388" y="38498"/>
                </a:cubicBezTo>
                <a:cubicBezTo>
                  <a:pt x="130141" y="38632"/>
                  <a:pt x="130008" y="38575"/>
                  <a:pt x="129780" y="38651"/>
                </a:cubicBezTo>
                <a:cubicBezTo>
                  <a:pt x="129799" y="38727"/>
                  <a:pt x="129856" y="38746"/>
                  <a:pt x="129894" y="38784"/>
                </a:cubicBezTo>
                <a:cubicBezTo>
                  <a:pt x="129228" y="38917"/>
                  <a:pt x="128848" y="39450"/>
                  <a:pt x="128239" y="39754"/>
                </a:cubicBezTo>
                <a:cubicBezTo>
                  <a:pt x="128505" y="39735"/>
                  <a:pt x="128638" y="39450"/>
                  <a:pt x="128829" y="39545"/>
                </a:cubicBezTo>
                <a:close/>
                <a:moveTo>
                  <a:pt x="84130" y="17861"/>
                </a:moveTo>
                <a:cubicBezTo>
                  <a:pt x="83787" y="18241"/>
                  <a:pt x="83711" y="18070"/>
                  <a:pt x="83331" y="18317"/>
                </a:cubicBezTo>
                <a:cubicBezTo>
                  <a:pt x="83673" y="18317"/>
                  <a:pt x="84396" y="17994"/>
                  <a:pt x="84510" y="17899"/>
                </a:cubicBezTo>
                <a:cubicBezTo>
                  <a:pt x="84396" y="17709"/>
                  <a:pt x="84244" y="18051"/>
                  <a:pt x="84130" y="17861"/>
                </a:cubicBezTo>
                <a:close/>
                <a:moveTo>
                  <a:pt x="23168" y="37681"/>
                </a:moveTo>
                <a:cubicBezTo>
                  <a:pt x="23320" y="37376"/>
                  <a:pt x="22940" y="37643"/>
                  <a:pt x="22787" y="37624"/>
                </a:cubicBezTo>
                <a:cubicBezTo>
                  <a:pt x="22806" y="37814"/>
                  <a:pt x="23111" y="37566"/>
                  <a:pt x="23168" y="37681"/>
                </a:cubicBezTo>
                <a:close/>
                <a:moveTo>
                  <a:pt x="28246" y="37605"/>
                </a:moveTo>
                <a:cubicBezTo>
                  <a:pt x="28284" y="37662"/>
                  <a:pt x="28437" y="37547"/>
                  <a:pt x="28475" y="37624"/>
                </a:cubicBezTo>
                <a:cubicBezTo>
                  <a:pt x="28551" y="37528"/>
                  <a:pt x="28532" y="37414"/>
                  <a:pt x="28494" y="37281"/>
                </a:cubicBezTo>
                <a:cubicBezTo>
                  <a:pt x="27695" y="37566"/>
                  <a:pt x="26915" y="37528"/>
                  <a:pt x="26477" y="37852"/>
                </a:cubicBezTo>
                <a:cubicBezTo>
                  <a:pt x="26363" y="37871"/>
                  <a:pt x="26516" y="37643"/>
                  <a:pt x="26230" y="37776"/>
                </a:cubicBezTo>
                <a:cubicBezTo>
                  <a:pt x="26230" y="37700"/>
                  <a:pt x="26401" y="37643"/>
                  <a:pt x="26439" y="37700"/>
                </a:cubicBezTo>
                <a:cubicBezTo>
                  <a:pt x="26573" y="37509"/>
                  <a:pt x="26249" y="37547"/>
                  <a:pt x="26135" y="37681"/>
                </a:cubicBezTo>
                <a:cubicBezTo>
                  <a:pt x="26116" y="37890"/>
                  <a:pt x="26230" y="37871"/>
                  <a:pt x="26021" y="38023"/>
                </a:cubicBezTo>
                <a:cubicBezTo>
                  <a:pt x="25926" y="38023"/>
                  <a:pt x="26021" y="37947"/>
                  <a:pt x="25964" y="37852"/>
                </a:cubicBezTo>
                <a:cubicBezTo>
                  <a:pt x="25793" y="38194"/>
                  <a:pt x="25089" y="38023"/>
                  <a:pt x="24937" y="38270"/>
                </a:cubicBezTo>
                <a:cubicBezTo>
                  <a:pt x="24994" y="38384"/>
                  <a:pt x="25279" y="38137"/>
                  <a:pt x="25317" y="38308"/>
                </a:cubicBezTo>
                <a:cubicBezTo>
                  <a:pt x="25317" y="38061"/>
                  <a:pt x="25660" y="38365"/>
                  <a:pt x="25679" y="38080"/>
                </a:cubicBezTo>
                <a:cubicBezTo>
                  <a:pt x="26002" y="38175"/>
                  <a:pt x="26554" y="37928"/>
                  <a:pt x="27048" y="37776"/>
                </a:cubicBezTo>
                <a:cubicBezTo>
                  <a:pt x="27143" y="37757"/>
                  <a:pt x="27143" y="37890"/>
                  <a:pt x="27181" y="37966"/>
                </a:cubicBezTo>
                <a:cubicBezTo>
                  <a:pt x="27219" y="37909"/>
                  <a:pt x="27333" y="37814"/>
                  <a:pt x="27390" y="37890"/>
                </a:cubicBezTo>
                <a:cubicBezTo>
                  <a:pt x="27543" y="37833"/>
                  <a:pt x="27314" y="37757"/>
                  <a:pt x="27219" y="37833"/>
                </a:cubicBezTo>
                <a:cubicBezTo>
                  <a:pt x="27486" y="37509"/>
                  <a:pt x="27942" y="37662"/>
                  <a:pt x="28380" y="37376"/>
                </a:cubicBezTo>
                <a:cubicBezTo>
                  <a:pt x="28437" y="37338"/>
                  <a:pt x="28456" y="37376"/>
                  <a:pt x="28475" y="37395"/>
                </a:cubicBezTo>
                <a:cubicBezTo>
                  <a:pt x="28475" y="37490"/>
                  <a:pt x="28399" y="37566"/>
                  <a:pt x="28246" y="37605"/>
                </a:cubicBezTo>
                <a:close/>
                <a:moveTo>
                  <a:pt x="14209" y="42759"/>
                </a:moveTo>
                <a:cubicBezTo>
                  <a:pt x="14342" y="42702"/>
                  <a:pt x="14076" y="42664"/>
                  <a:pt x="14304" y="42569"/>
                </a:cubicBezTo>
                <a:cubicBezTo>
                  <a:pt x="14247" y="42512"/>
                  <a:pt x="14171" y="42493"/>
                  <a:pt x="14057" y="42531"/>
                </a:cubicBezTo>
                <a:cubicBezTo>
                  <a:pt x="14076" y="42360"/>
                  <a:pt x="14304" y="42531"/>
                  <a:pt x="14456" y="42398"/>
                </a:cubicBezTo>
                <a:cubicBezTo>
                  <a:pt x="14456" y="42170"/>
                  <a:pt x="14133" y="42436"/>
                  <a:pt x="13962" y="42455"/>
                </a:cubicBezTo>
                <a:cubicBezTo>
                  <a:pt x="13943" y="42550"/>
                  <a:pt x="14057" y="42721"/>
                  <a:pt x="13848" y="42778"/>
                </a:cubicBezTo>
                <a:cubicBezTo>
                  <a:pt x="13905" y="42816"/>
                  <a:pt x="14019" y="42778"/>
                  <a:pt x="14038" y="42892"/>
                </a:cubicBezTo>
                <a:cubicBezTo>
                  <a:pt x="14114" y="42854"/>
                  <a:pt x="14076" y="42797"/>
                  <a:pt x="14076" y="42759"/>
                </a:cubicBezTo>
                <a:cubicBezTo>
                  <a:pt x="14152" y="42721"/>
                  <a:pt x="14190" y="42721"/>
                  <a:pt x="14228" y="42759"/>
                </a:cubicBezTo>
                <a:close/>
                <a:moveTo>
                  <a:pt x="13391" y="44889"/>
                </a:moveTo>
                <a:cubicBezTo>
                  <a:pt x="13524" y="45004"/>
                  <a:pt x="13676" y="44775"/>
                  <a:pt x="13791" y="44756"/>
                </a:cubicBezTo>
                <a:cubicBezTo>
                  <a:pt x="13734" y="44718"/>
                  <a:pt x="13619" y="44756"/>
                  <a:pt x="13600" y="44642"/>
                </a:cubicBezTo>
                <a:cubicBezTo>
                  <a:pt x="13353" y="44756"/>
                  <a:pt x="13220" y="44718"/>
                  <a:pt x="12992" y="44794"/>
                </a:cubicBezTo>
                <a:cubicBezTo>
                  <a:pt x="13049" y="44908"/>
                  <a:pt x="13734" y="44699"/>
                  <a:pt x="13391" y="44889"/>
                </a:cubicBezTo>
                <a:close/>
                <a:moveTo>
                  <a:pt x="54305" y="41047"/>
                </a:moveTo>
                <a:cubicBezTo>
                  <a:pt x="54419" y="41161"/>
                  <a:pt x="54628" y="41028"/>
                  <a:pt x="54780" y="40933"/>
                </a:cubicBezTo>
                <a:cubicBezTo>
                  <a:pt x="54723" y="40838"/>
                  <a:pt x="54457" y="41028"/>
                  <a:pt x="54305" y="41047"/>
                </a:cubicBezTo>
                <a:close/>
                <a:moveTo>
                  <a:pt x="98281" y="49550"/>
                </a:moveTo>
                <a:cubicBezTo>
                  <a:pt x="99175" y="49397"/>
                  <a:pt x="100297" y="48922"/>
                  <a:pt x="100925" y="48637"/>
                </a:cubicBezTo>
                <a:cubicBezTo>
                  <a:pt x="99670" y="48960"/>
                  <a:pt x="99479" y="49169"/>
                  <a:pt x="98281" y="49550"/>
                </a:cubicBezTo>
                <a:close/>
                <a:moveTo>
                  <a:pt x="105262" y="50767"/>
                </a:moveTo>
                <a:cubicBezTo>
                  <a:pt x="103835" y="50900"/>
                  <a:pt x="103189" y="51585"/>
                  <a:pt x="101724" y="51870"/>
                </a:cubicBezTo>
                <a:cubicBezTo>
                  <a:pt x="101629" y="52022"/>
                  <a:pt x="101743" y="52079"/>
                  <a:pt x="101324" y="52174"/>
                </a:cubicBezTo>
                <a:cubicBezTo>
                  <a:pt x="102028" y="51927"/>
                  <a:pt x="104082" y="51280"/>
                  <a:pt x="105262" y="50767"/>
                </a:cubicBezTo>
                <a:close/>
                <a:moveTo>
                  <a:pt x="106099" y="50196"/>
                </a:moveTo>
                <a:cubicBezTo>
                  <a:pt x="106555" y="49987"/>
                  <a:pt x="104938" y="50653"/>
                  <a:pt x="106042" y="50215"/>
                </a:cubicBezTo>
                <a:cubicBezTo>
                  <a:pt x="106061" y="50215"/>
                  <a:pt x="106080" y="50196"/>
                  <a:pt x="106099" y="50196"/>
                </a:cubicBezTo>
                <a:close/>
                <a:moveTo>
                  <a:pt x="97254" y="50425"/>
                </a:moveTo>
                <a:cubicBezTo>
                  <a:pt x="97368" y="50367"/>
                  <a:pt x="97235" y="50234"/>
                  <a:pt x="97387" y="50196"/>
                </a:cubicBezTo>
                <a:cubicBezTo>
                  <a:pt x="97330" y="50082"/>
                  <a:pt x="97159" y="50253"/>
                  <a:pt x="97121" y="50291"/>
                </a:cubicBezTo>
                <a:cubicBezTo>
                  <a:pt x="97045" y="50310"/>
                  <a:pt x="97064" y="50253"/>
                  <a:pt x="97121" y="50234"/>
                </a:cubicBezTo>
                <a:cubicBezTo>
                  <a:pt x="97045" y="50101"/>
                  <a:pt x="96912" y="50310"/>
                  <a:pt x="97007" y="50386"/>
                </a:cubicBezTo>
                <a:cubicBezTo>
                  <a:pt x="97140" y="50310"/>
                  <a:pt x="97216" y="50329"/>
                  <a:pt x="97254" y="50425"/>
                </a:cubicBezTo>
                <a:close/>
                <a:moveTo>
                  <a:pt x="101971" y="48275"/>
                </a:moveTo>
                <a:cubicBezTo>
                  <a:pt x="102028" y="48275"/>
                  <a:pt x="102028" y="48237"/>
                  <a:pt x="102028" y="48199"/>
                </a:cubicBezTo>
                <a:cubicBezTo>
                  <a:pt x="102047" y="48066"/>
                  <a:pt x="102428" y="48047"/>
                  <a:pt x="102599" y="47952"/>
                </a:cubicBezTo>
                <a:cubicBezTo>
                  <a:pt x="102504" y="47857"/>
                  <a:pt x="101895" y="48066"/>
                  <a:pt x="101971" y="48275"/>
                </a:cubicBezTo>
                <a:close/>
                <a:moveTo>
                  <a:pt x="101134" y="48161"/>
                </a:moveTo>
                <a:cubicBezTo>
                  <a:pt x="101191" y="48142"/>
                  <a:pt x="101153" y="48085"/>
                  <a:pt x="101153" y="48047"/>
                </a:cubicBezTo>
                <a:cubicBezTo>
                  <a:pt x="101286" y="47971"/>
                  <a:pt x="101286" y="48104"/>
                  <a:pt x="101382" y="48085"/>
                </a:cubicBezTo>
                <a:cubicBezTo>
                  <a:pt x="101134" y="48256"/>
                  <a:pt x="100392" y="48446"/>
                  <a:pt x="100031" y="48656"/>
                </a:cubicBezTo>
                <a:cubicBezTo>
                  <a:pt x="100488" y="48732"/>
                  <a:pt x="101305" y="48161"/>
                  <a:pt x="101876" y="47971"/>
                </a:cubicBezTo>
                <a:cubicBezTo>
                  <a:pt x="101819" y="47838"/>
                  <a:pt x="101572" y="47933"/>
                  <a:pt x="101515" y="48028"/>
                </a:cubicBezTo>
                <a:cubicBezTo>
                  <a:pt x="101534" y="47952"/>
                  <a:pt x="101572" y="47895"/>
                  <a:pt x="101686" y="47857"/>
                </a:cubicBezTo>
                <a:cubicBezTo>
                  <a:pt x="101553" y="47800"/>
                  <a:pt x="100963" y="47971"/>
                  <a:pt x="101134" y="48161"/>
                </a:cubicBezTo>
                <a:close/>
                <a:moveTo>
                  <a:pt x="104159" y="46906"/>
                </a:moveTo>
                <a:cubicBezTo>
                  <a:pt x="103493" y="47248"/>
                  <a:pt x="102732" y="47362"/>
                  <a:pt x="101819" y="47819"/>
                </a:cubicBezTo>
                <a:cubicBezTo>
                  <a:pt x="101838" y="47914"/>
                  <a:pt x="101914" y="47933"/>
                  <a:pt x="102009" y="47933"/>
                </a:cubicBezTo>
                <a:cubicBezTo>
                  <a:pt x="102846" y="47438"/>
                  <a:pt x="103626" y="47457"/>
                  <a:pt x="104159" y="46906"/>
                </a:cubicBezTo>
                <a:close/>
                <a:moveTo>
                  <a:pt x="105433" y="46754"/>
                </a:moveTo>
                <a:cubicBezTo>
                  <a:pt x="105528" y="46715"/>
                  <a:pt x="105566" y="46449"/>
                  <a:pt x="105623" y="46677"/>
                </a:cubicBezTo>
                <a:cubicBezTo>
                  <a:pt x="105794" y="46525"/>
                  <a:pt x="105642" y="46449"/>
                  <a:pt x="105528" y="46373"/>
                </a:cubicBezTo>
                <a:cubicBezTo>
                  <a:pt x="105452" y="46487"/>
                  <a:pt x="105205" y="46525"/>
                  <a:pt x="105015" y="46601"/>
                </a:cubicBezTo>
                <a:cubicBezTo>
                  <a:pt x="105072" y="46773"/>
                  <a:pt x="105414" y="46506"/>
                  <a:pt x="105433" y="46734"/>
                </a:cubicBezTo>
                <a:close/>
                <a:moveTo>
                  <a:pt x="104672" y="46887"/>
                </a:moveTo>
                <a:cubicBezTo>
                  <a:pt x="104710" y="46963"/>
                  <a:pt x="104862" y="46887"/>
                  <a:pt x="104957" y="46849"/>
                </a:cubicBezTo>
                <a:cubicBezTo>
                  <a:pt x="104729" y="46773"/>
                  <a:pt x="105053" y="46773"/>
                  <a:pt x="104957" y="46620"/>
                </a:cubicBezTo>
                <a:cubicBezTo>
                  <a:pt x="104881" y="46639"/>
                  <a:pt x="104824" y="46677"/>
                  <a:pt x="104748" y="46696"/>
                </a:cubicBezTo>
                <a:cubicBezTo>
                  <a:pt x="104767" y="46754"/>
                  <a:pt x="104786" y="46792"/>
                  <a:pt x="104805" y="46849"/>
                </a:cubicBezTo>
                <a:cubicBezTo>
                  <a:pt x="104767" y="46868"/>
                  <a:pt x="104710" y="46887"/>
                  <a:pt x="104672" y="46887"/>
                </a:cubicBezTo>
                <a:close/>
                <a:moveTo>
                  <a:pt x="104691" y="46715"/>
                </a:moveTo>
                <a:cubicBezTo>
                  <a:pt x="104558" y="46792"/>
                  <a:pt x="104235" y="46792"/>
                  <a:pt x="104235" y="46925"/>
                </a:cubicBezTo>
                <a:cubicBezTo>
                  <a:pt x="104273" y="47134"/>
                  <a:pt x="104748" y="46830"/>
                  <a:pt x="104691" y="46715"/>
                </a:cubicBezTo>
                <a:close/>
                <a:moveTo>
                  <a:pt x="103284" y="47134"/>
                </a:moveTo>
                <a:cubicBezTo>
                  <a:pt x="103246" y="47077"/>
                  <a:pt x="103265" y="47039"/>
                  <a:pt x="103322" y="47020"/>
                </a:cubicBezTo>
                <a:cubicBezTo>
                  <a:pt x="103227" y="46868"/>
                  <a:pt x="103189" y="47115"/>
                  <a:pt x="103055" y="47096"/>
                </a:cubicBezTo>
                <a:cubicBezTo>
                  <a:pt x="103112" y="46944"/>
                  <a:pt x="103303" y="46868"/>
                  <a:pt x="102979" y="46906"/>
                </a:cubicBezTo>
                <a:cubicBezTo>
                  <a:pt x="102922" y="46754"/>
                  <a:pt x="103493" y="46811"/>
                  <a:pt x="103322" y="46601"/>
                </a:cubicBezTo>
                <a:cubicBezTo>
                  <a:pt x="103074" y="46734"/>
                  <a:pt x="103093" y="46696"/>
                  <a:pt x="102789" y="46792"/>
                </a:cubicBezTo>
                <a:cubicBezTo>
                  <a:pt x="102865" y="46906"/>
                  <a:pt x="102960" y="46982"/>
                  <a:pt x="102998" y="47172"/>
                </a:cubicBezTo>
                <a:cubicBezTo>
                  <a:pt x="103112" y="47134"/>
                  <a:pt x="103169" y="47191"/>
                  <a:pt x="103284" y="47134"/>
                </a:cubicBezTo>
                <a:close/>
                <a:moveTo>
                  <a:pt x="104748" y="46050"/>
                </a:moveTo>
                <a:cubicBezTo>
                  <a:pt x="104634" y="45879"/>
                  <a:pt x="104539" y="46145"/>
                  <a:pt x="104273" y="46164"/>
                </a:cubicBezTo>
                <a:cubicBezTo>
                  <a:pt x="104463" y="46297"/>
                  <a:pt x="104539" y="46126"/>
                  <a:pt x="104748" y="46050"/>
                </a:cubicBezTo>
                <a:close/>
                <a:moveTo>
                  <a:pt x="128163" y="37662"/>
                </a:moveTo>
                <a:cubicBezTo>
                  <a:pt x="127916" y="37776"/>
                  <a:pt x="127782" y="37852"/>
                  <a:pt x="127383" y="37985"/>
                </a:cubicBezTo>
                <a:cubicBezTo>
                  <a:pt x="127364" y="38061"/>
                  <a:pt x="128220" y="37947"/>
                  <a:pt x="128163" y="37662"/>
                </a:cubicBezTo>
                <a:close/>
                <a:moveTo>
                  <a:pt x="82817" y="52041"/>
                </a:moveTo>
                <a:cubicBezTo>
                  <a:pt x="82380" y="52003"/>
                  <a:pt x="81353" y="52460"/>
                  <a:pt x="81010" y="52555"/>
                </a:cubicBezTo>
                <a:cubicBezTo>
                  <a:pt x="81315" y="52669"/>
                  <a:pt x="82190" y="52212"/>
                  <a:pt x="82817" y="52041"/>
                </a:cubicBezTo>
                <a:close/>
                <a:moveTo>
                  <a:pt x="70796" y="54000"/>
                </a:moveTo>
                <a:cubicBezTo>
                  <a:pt x="71005" y="53848"/>
                  <a:pt x="71176" y="53924"/>
                  <a:pt x="71367" y="53753"/>
                </a:cubicBezTo>
                <a:cubicBezTo>
                  <a:pt x="71176" y="53810"/>
                  <a:pt x="70796" y="53715"/>
                  <a:pt x="70796" y="54000"/>
                </a:cubicBezTo>
                <a:close/>
                <a:moveTo>
                  <a:pt x="70701" y="53962"/>
                </a:moveTo>
                <a:cubicBezTo>
                  <a:pt x="70701" y="53924"/>
                  <a:pt x="70663" y="53924"/>
                  <a:pt x="70625" y="53943"/>
                </a:cubicBezTo>
                <a:cubicBezTo>
                  <a:pt x="70606" y="53905"/>
                  <a:pt x="70606" y="53867"/>
                  <a:pt x="70587" y="53829"/>
                </a:cubicBezTo>
                <a:cubicBezTo>
                  <a:pt x="70530" y="53905"/>
                  <a:pt x="70435" y="53962"/>
                  <a:pt x="70282" y="54000"/>
                </a:cubicBezTo>
                <a:cubicBezTo>
                  <a:pt x="70321" y="54134"/>
                  <a:pt x="70530" y="54038"/>
                  <a:pt x="70701" y="53962"/>
                </a:cubicBezTo>
                <a:close/>
                <a:moveTo>
                  <a:pt x="79793" y="50101"/>
                </a:moveTo>
                <a:cubicBezTo>
                  <a:pt x="78309" y="50329"/>
                  <a:pt x="77206" y="50710"/>
                  <a:pt x="75627" y="51299"/>
                </a:cubicBezTo>
                <a:cubicBezTo>
                  <a:pt x="77149" y="51090"/>
                  <a:pt x="78195" y="50463"/>
                  <a:pt x="79793" y="50101"/>
                </a:cubicBezTo>
                <a:close/>
                <a:moveTo>
                  <a:pt x="75589" y="51433"/>
                </a:moveTo>
                <a:cubicBezTo>
                  <a:pt x="75456" y="51242"/>
                  <a:pt x="75285" y="51547"/>
                  <a:pt x="74981" y="51585"/>
                </a:cubicBezTo>
                <a:cubicBezTo>
                  <a:pt x="74847" y="51737"/>
                  <a:pt x="75437" y="51471"/>
                  <a:pt x="75589" y="51433"/>
                </a:cubicBezTo>
                <a:close/>
                <a:moveTo>
                  <a:pt x="73763" y="51889"/>
                </a:moveTo>
                <a:cubicBezTo>
                  <a:pt x="74144" y="51813"/>
                  <a:pt x="74201" y="51889"/>
                  <a:pt x="74391" y="51604"/>
                </a:cubicBezTo>
                <a:cubicBezTo>
                  <a:pt x="74505" y="51604"/>
                  <a:pt x="74391" y="51680"/>
                  <a:pt x="74448" y="51756"/>
                </a:cubicBezTo>
                <a:cubicBezTo>
                  <a:pt x="74524" y="51680"/>
                  <a:pt x="74638" y="51623"/>
                  <a:pt x="74581" y="51490"/>
                </a:cubicBezTo>
                <a:cubicBezTo>
                  <a:pt x="74277" y="51509"/>
                  <a:pt x="74201" y="51604"/>
                  <a:pt x="74011" y="51737"/>
                </a:cubicBezTo>
                <a:cubicBezTo>
                  <a:pt x="73839" y="51775"/>
                  <a:pt x="74049" y="51642"/>
                  <a:pt x="73877" y="51623"/>
                </a:cubicBezTo>
                <a:cubicBezTo>
                  <a:pt x="73763" y="51680"/>
                  <a:pt x="73459" y="51680"/>
                  <a:pt x="73592" y="51832"/>
                </a:cubicBezTo>
                <a:cubicBezTo>
                  <a:pt x="72166" y="51813"/>
                  <a:pt x="70663" y="52764"/>
                  <a:pt x="69446" y="52859"/>
                </a:cubicBezTo>
                <a:cubicBezTo>
                  <a:pt x="69350" y="53011"/>
                  <a:pt x="68247" y="53183"/>
                  <a:pt x="67848" y="53392"/>
                </a:cubicBezTo>
                <a:cubicBezTo>
                  <a:pt x="68266" y="53468"/>
                  <a:pt x="68970" y="53049"/>
                  <a:pt x="69103" y="53373"/>
                </a:cubicBezTo>
                <a:cubicBezTo>
                  <a:pt x="69864" y="53144"/>
                  <a:pt x="70625" y="52859"/>
                  <a:pt x="71176" y="52764"/>
                </a:cubicBezTo>
                <a:cubicBezTo>
                  <a:pt x="71005" y="52631"/>
                  <a:pt x="71157" y="52574"/>
                  <a:pt x="71253" y="52745"/>
                </a:cubicBezTo>
                <a:cubicBezTo>
                  <a:pt x="71386" y="52574"/>
                  <a:pt x="71386" y="52631"/>
                  <a:pt x="71614" y="52517"/>
                </a:cubicBezTo>
                <a:cubicBezTo>
                  <a:pt x="71519" y="52726"/>
                  <a:pt x="73497" y="52136"/>
                  <a:pt x="73763" y="51889"/>
                </a:cubicBezTo>
                <a:close/>
                <a:moveTo>
                  <a:pt x="75133" y="51357"/>
                </a:moveTo>
                <a:cubicBezTo>
                  <a:pt x="74962" y="51338"/>
                  <a:pt x="74638" y="51414"/>
                  <a:pt x="74676" y="51566"/>
                </a:cubicBezTo>
                <a:cubicBezTo>
                  <a:pt x="74790" y="51452"/>
                  <a:pt x="74962" y="51509"/>
                  <a:pt x="75133" y="51357"/>
                </a:cubicBezTo>
                <a:close/>
                <a:moveTo>
                  <a:pt x="65052" y="54704"/>
                </a:moveTo>
                <a:cubicBezTo>
                  <a:pt x="65223" y="54780"/>
                  <a:pt x="65603" y="54533"/>
                  <a:pt x="65870" y="54495"/>
                </a:cubicBezTo>
                <a:cubicBezTo>
                  <a:pt x="65698" y="54419"/>
                  <a:pt x="65318" y="54647"/>
                  <a:pt x="65052" y="54704"/>
                </a:cubicBezTo>
                <a:close/>
                <a:moveTo>
                  <a:pt x="137445" y="29882"/>
                </a:moveTo>
                <a:cubicBezTo>
                  <a:pt x="137331" y="29806"/>
                  <a:pt x="137141" y="29863"/>
                  <a:pt x="136931" y="29939"/>
                </a:cubicBezTo>
                <a:cubicBezTo>
                  <a:pt x="136950" y="30148"/>
                  <a:pt x="137274" y="29901"/>
                  <a:pt x="137445" y="29882"/>
                </a:cubicBezTo>
                <a:close/>
                <a:moveTo>
                  <a:pt x="66802" y="54000"/>
                </a:moveTo>
                <a:cubicBezTo>
                  <a:pt x="66497" y="53886"/>
                  <a:pt x="65908" y="54400"/>
                  <a:pt x="66802" y="54000"/>
                </a:cubicBezTo>
                <a:close/>
                <a:moveTo>
                  <a:pt x="67696" y="53392"/>
                </a:moveTo>
                <a:cubicBezTo>
                  <a:pt x="67239" y="53639"/>
                  <a:pt x="67258" y="53449"/>
                  <a:pt x="66840" y="53696"/>
                </a:cubicBezTo>
                <a:cubicBezTo>
                  <a:pt x="67049" y="53791"/>
                  <a:pt x="67601" y="53658"/>
                  <a:pt x="67696" y="53392"/>
                </a:cubicBezTo>
                <a:close/>
                <a:moveTo>
                  <a:pt x="72926" y="51204"/>
                </a:moveTo>
                <a:cubicBezTo>
                  <a:pt x="72812" y="51261"/>
                  <a:pt x="72641" y="51318"/>
                  <a:pt x="72717" y="51433"/>
                </a:cubicBezTo>
                <a:cubicBezTo>
                  <a:pt x="72869" y="51509"/>
                  <a:pt x="73040" y="51357"/>
                  <a:pt x="72926" y="51204"/>
                </a:cubicBezTo>
                <a:close/>
                <a:moveTo>
                  <a:pt x="72641" y="51414"/>
                </a:moveTo>
                <a:cubicBezTo>
                  <a:pt x="72051" y="51414"/>
                  <a:pt x="70967" y="51756"/>
                  <a:pt x="70149" y="52155"/>
                </a:cubicBezTo>
                <a:cubicBezTo>
                  <a:pt x="71119" y="51870"/>
                  <a:pt x="71576" y="51851"/>
                  <a:pt x="72641" y="51414"/>
                </a:cubicBezTo>
                <a:close/>
                <a:moveTo>
                  <a:pt x="77758" y="49359"/>
                </a:moveTo>
                <a:cubicBezTo>
                  <a:pt x="77225" y="49569"/>
                  <a:pt x="76883" y="49569"/>
                  <a:pt x="76521" y="49835"/>
                </a:cubicBezTo>
                <a:cubicBezTo>
                  <a:pt x="76883" y="49797"/>
                  <a:pt x="77625" y="49702"/>
                  <a:pt x="77758" y="49359"/>
                </a:cubicBezTo>
                <a:close/>
                <a:moveTo>
                  <a:pt x="71671" y="51395"/>
                </a:moveTo>
                <a:cubicBezTo>
                  <a:pt x="71823" y="51242"/>
                  <a:pt x="72565" y="51338"/>
                  <a:pt x="72774" y="50957"/>
                </a:cubicBezTo>
                <a:cubicBezTo>
                  <a:pt x="72964" y="51090"/>
                  <a:pt x="73782" y="50805"/>
                  <a:pt x="73744" y="50558"/>
                </a:cubicBezTo>
                <a:cubicBezTo>
                  <a:pt x="72774" y="50919"/>
                  <a:pt x="72318" y="51033"/>
                  <a:pt x="71348" y="51338"/>
                </a:cubicBezTo>
                <a:cubicBezTo>
                  <a:pt x="71291" y="51585"/>
                  <a:pt x="71880" y="51185"/>
                  <a:pt x="71671" y="51395"/>
                </a:cubicBezTo>
                <a:close/>
                <a:moveTo>
                  <a:pt x="137464" y="28665"/>
                </a:moveTo>
                <a:cubicBezTo>
                  <a:pt x="137863" y="28417"/>
                  <a:pt x="138510" y="28246"/>
                  <a:pt x="138586" y="27885"/>
                </a:cubicBezTo>
                <a:cubicBezTo>
                  <a:pt x="138187" y="28132"/>
                  <a:pt x="137521" y="28303"/>
                  <a:pt x="137464" y="28665"/>
                </a:cubicBezTo>
                <a:close/>
                <a:moveTo>
                  <a:pt x="76826" y="49397"/>
                </a:moveTo>
                <a:cubicBezTo>
                  <a:pt x="76902" y="49340"/>
                  <a:pt x="77244" y="49283"/>
                  <a:pt x="77301" y="49074"/>
                </a:cubicBezTo>
                <a:cubicBezTo>
                  <a:pt x="77415" y="49207"/>
                  <a:pt x="77739" y="49017"/>
                  <a:pt x="77986" y="48941"/>
                </a:cubicBezTo>
                <a:cubicBezTo>
                  <a:pt x="77834" y="48808"/>
                  <a:pt x="76826" y="49112"/>
                  <a:pt x="76578" y="49359"/>
                </a:cubicBezTo>
                <a:cubicBezTo>
                  <a:pt x="76559" y="49493"/>
                  <a:pt x="77035" y="49226"/>
                  <a:pt x="76807" y="49397"/>
                </a:cubicBezTo>
                <a:close/>
                <a:moveTo>
                  <a:pt x="69560" y="51261"/>
                </a:moveTo>
                <a:cubicBezTo>
                  <a:pt x="69807" y="51242"/>
                  <a:pt x="70606" y="50729"/>
                  <a:pt x="69826" y="50995"/>
                </a:cubicBezTo>
                <a:cubicBezTo>
                  <a:pt x="69674" y="51052"/>
                  <a:pt x="69465" y="51090"/>
                  <a:pt x="69560" y="51261"/>
                </a:cubicBezTo>
                <a:close/>
                <a:moveTo>
                  <a:pt x="66326" y="51338"/>
                </a:moveTo>
                <a:cubicBezTo>
                  <a:pt x="66402" y="51261"/>
                  <a:pt x="65470" y="51566"/>
                  <a:pt x="65413" y="51661"/>
                </a:cubicBezTo>
                <a:cubicBezTo>
                  <a:pt x="65775" y="51680"/>
                  <a:pt x="66041" y="51414"/>
                  <a:pt x="66326" y="51338"/>
                </a:cubicBezTo>
                <a:close/>
                <a:moveTo>
                  <a:pt x="66478" y="51338"/>
                </a:moveTo>
                <a:cubicBezTo>
                  <a:pt x="66630" y="51338"/>
                  <a:pt x="66630" y="51223"/>
                  <a:pt x="66726" y="51204"/>
                </a:cubicBezTo>
                <a:cubicBezTo>
                  <a:pt x="67562" y="50900"/>
                  <a:pt x="66726" y="51014"/>
                  <a:pt x="66478" y="51338"/>
                </a:cubicBezTo>
                <a:close/>
                <a:moveTo>
                  <a:pt x="64823" y="51680"/>
                </a:moveTo>
                <a:cubicBezTo>
                  <a:pt x="64900" y="51509"/>
                  <a:pt x="65223" y="51433"/>
                  <a:pt x="65527" y="51338"/>
                </a:cubicBezTo>
                <a:lnTo>
                  <a:pt x="65451" y="51128"/>
                </a:lnTo>
                <a:cubicBezTo>
                  <a:pt x="65451" y="51299"/>
                  <a:pt x="64614" y="51661"/>
                  <a:pt x="64881" y="51376"/>
                </a:cubicBezTo>
                <a:cubicBezTo>
                  <a:pt x="64614" y="51223"/>
                  <a:pt x="64652" y="51680"/>
                  <a:pt x="64823" y="51680"/>
                </a:cubicBezTo>
                <a:close/>
                <a:moveTo>
                  <a:pt x="66992" y="49797"/>
                </a:moveTo>
                <a:cubicBezTo>
                  <a:pt x="66726" y="49949"/>
                  <a:pt x="66649" y="49911"/>
                  <a:pt x="66345" y="50063"/>
                </a:cubicBezTo>
                <a:cubicBezTo>
                  <a:pt x="66174" y="50177"/>
                  <a:pt x="67125" y="49968"/>
                  <a:pt x="66992" y="49797"/>
                </a:cubicBezTo>
                <a:close/>
                <a:moveTo>
                  <a:pt x="79431" y="45403"/>
                </a:moveTo>
                <a:cubicBezTo>
                  <a:pt x="79355" y="45422"/>
                  <a:pt x="79374" y="45365"/>
                  <a:pt x="79412" y="45346"/>
                </a:cubicBezTo>
                <a:cubicBezTo>
                  <a:pt x="78671" y="45536"/>
                  <a:pt x="77967" y="45860"/>
                  <a:pt x="77206" y="46050"/>
                </a:cubicBezTo>
                <a:cubicBezTo>
                  <a:pt x="77263" y="46069"/>
                  <a:pt x="77301" y="46107"/>
                  <a:pt x="77339" y="46183"/>
                </a:cubicBezTo>
                <a:cubicBezTo>
                  <a:pt x="77092" y="46316"/>
                  <a:pt x="76883" y="46240"/>
                  <a:pt x="76807" y="46354"/>
                </a:cubicBezTo>
                <a:cubicBezTo>
                  <a:pt x="77225" y="46392"/>
                  <a:pt x="77815" y="46088"/>
                  <a:pt x="78480" y="45898"/>
                </a:cubicBezTo>
                <a:cubicBezTo>
                  <a:pt x="78081" y="45688"/>
                  <a:pt x="79489" y="45669"/>
                  <a:pt x="79470" y="45327"/>
                </a:cubicBezTo>
                <a:cubicBezTo>
                  <a:pt x="79412" y="45327"/>
                  <a:pt x="79412" y="45365"/>
                  <a:pt x="79431" y="45403"/>
                </a:cubicBezTo>
                <a:close/>
                <a:moveTo>
                  <a:pt x="80972" y="44928"/>
                </a:moveTo>
                <a:cubicBezTo>
                  <a:pt x="80611" y="44851"/>
                  <a:pt x="79622" y="45118"/>
                  <a:pt x="79584" y="45403"/>
                </a:cubicBezTo>
                <a:cubicBezTo>
                  <a:pt x="80268" y="45118"/>
                  <a:pt x="80344" y="45156"/>
                  <a:pt x="80972" y="44928"/>
                </a:cubicBezTo>
                <a:close/>
                <a:moveTo>
                  <a:pt x="67182" y="49493"/>
                </a:moveTo>
                <a:cubicBezTo>
                  <a:pt x="67144" y="49435"/>
                  <a:pt x="67163" y="49397"/>
                  <a:pt x="67201" y="49359"/>
                </a:cubicBezTo>
                <a:cubicBezTo>
                  <a:pt x="66669" y="49473"/>
                  <a:pt x="65565" y="49702"/>
                  <a:pt x="65318" y="50082"/>
                </a:cubicBezTo>
                <a:cubicBezTo>
                  <a:pt x="65756" y="49930"/>
                  <a:pt x="66003" y="49968"/>
                  <a:pt x="66269" y="49626"/>
                </a:cubicBezTo>
                <a:cubicBezTo>
                  <a:pt x="66649" y="49778"/>
                  <a:pt x="66821" y="49550"/>
                  <a:pt x="67182" y="49493"/>
                </a:cubicBezTo>
                <a:close/>
                <a:moveTo>
                  <a:pt x="67372" y="49435"/>
                </a:moveTo>
                <a:cubicBezTo>
                  <a:pt x="67677" y="49283"/>
                  <a:pt x="67467" y="49264"/>
                  <a:pt x="67772" y="49283"/>
                </a:cubicBezTo>
                <a:cubicBezTo>
                  <a:pt x="67715" y="49150"/>
                  <a:pt x="67848" y="49150"/>
                  <a:pt x="67696" y="49093"/>
                </a:cubicBezTo>
                <a:cubicBezTo>
                  <a:pt x="67601" y="49131"/>
                  <a:pt x="67391" y="49416"/>
                  <a:pt x="67372" y="49207"/>
                </a:cubicBezTo>
                <a:cubicBezTo>
                  <a:pt x="67201" y="49302"/>
                  <a:pt x="67315" y="49302"/>
                  <a:pt x="67372" y="49435"/>
                </a:cubicBezTo>
                <a:close/>
                <a:moveTo>
                  <a:pt x="69331" y="48694"/>
                </a:moveTo>
                <a:cubicBezTo>
                  <a:pt x="69255" y="48675"/>
                  <a:pt x="69198" y="48637"/>
                  <a:pt x="69160" y="48580"/>
                </a:cubicBezTo>
                <a:cubicBezTo>
                  <a:pt x="69103" y="48637"/>
                  <a:pt x="69065" y="48675"/>
                  <a:pt x="68970" y="48694"/>
                </a:cubicBezTo>
                <a:cubicBezTo>
                  <a:pt x="69141" y="48846"/>
                  <a:pt x="69293" y="48751"/>
                  <a:pt x="69541" y="48618"/>
                </a:cubicBezTo>
                <a:cubicBezTo>
                  <a:pt x="69522" y="48599"/>
                  <a:pt x="69522" y="48560"/>
                  <a:pt x="69503" y="48522"/>
                </a:cubicBezTo>
                <a:cubicBezTo>
                  <a:pt x="69446" y="48541"/>
                  <a:pt x="69427" y="48522"/>
                  <a:pt x="69427" y="48484"/>
                </a:cubicBezTo>
                <a:cubicBezTo>
                  <a:pt x="69350" y="48541"/>
                  <a:pt x="69312" y="48599"/>
                  <a:pt x="69331" y="48694"/>
                </a:cubicBezTo>
                <a:close/>
                <a:moveTo>
                  <a:pt x="64576" y="50329"/>
                </a:moveTo>
                <a:cubicBezTo>
                  <a:pt x="64728" y="50253"/>
                  <a:pt x="64804" y="50158"/>
                  <a:pt x="65033" y="50120"/>
                </a:cubicBezTo>
                <a:cubicBezTo>
                  <a:pt x="64862" y="50082"/>
                  <a:pt x="64519" y="50120"/>
                  <a:pt x="64576" y="50329"/>
                </a:cubicBezTo>
                <a:close/>
                <a:moveTo>
                  <a:pt x="69997" y="48237"/>
                </a:moveTo>
                <a:cubicBezTo>
                  <a:pt x="69369" y="48332"/>
                  <a:pt x="68932" y="48503"/>
                  <a:pt x="68304" y="48713"/>
                </a:cubicBezTo>
                <a:cubicBezTo>
                  <a:pt x="68666" y="48827"/>
                  <a:pt x="69693" y="48294"/>
                  <a:pt x="69997" y="48237"/>
                </a:cubicBezTo>
                <a:close/>
                <a:moveTo>
                  <a:pt x="66554" y="49416"/>
                </a:moveTo>
                <a:cubicBezTo>
                  <a:pt x="66707" y="49226"/>
                  <a:pt x="66916" y="49321"/>
                  <a:pt x="67068" y="49188"/>
                </a:cubicBezTo>
                <a:cubicBezTo>
                  <a:pt x="66916" y="49188"/>
                  <a:pt x="66440" y="49169"/>
                  <a:pt x="66554" y="49416"/>
                </a:cubicBezTo>
                <a:close/>
                <a:moveTo>
                  <a:pt x="134820" y="25717"/>
                </a:moveTo>
                <a:cubicBezTo>
                  <a:pt x="135429" y="25488"/>
                  <a:pt x="136037" y="25089"/>
                  <a:pt x="136741" y="24842"/>
                </a:cubicBezTo>
                <a:cubicBezTo>
                  <a:pt x="136190" y="24823"/>
                  <a:pt x="135163" y="25241"/>
                  <a:pt x="134820" y="25717"/>
                </a:cubicBezTo>
                <a:close/>
                <a:moveTo>
                  <a:pt x="66649" y="49036"/>
                </a:moveTo>
                <a:cubicBezTo>
                  <a:pt x="66364" y="49017"/>
                  <a:pt x="66193" y="49131"/>
                  <a:pt x="65908" y="49245"/>
                </a:cubicBezTo>
                <a:cubicBezTo>
                  <a:pt x="66022" y="49359"/>
                  <a:pt x="66402" y="49188"/>
                  <a:pt x="66649" y="49036"/>
                </a:cubicBezTo>
                <a:close/>
                <a:moveTo>
                  <a:pt x="69274" y="47857"/>
                </a:moveTo>
                <a:cubicBezTo>
                  <a:pt x="69274" y="47686"/>
                  <a:pt x="69617" y="47609"/>
                  <a:pt x="69484" y="47381"/>
                </a:cubicBezTo>
                <a:cubicBezTo>
                  <a:pt x="69408" y="47533"/>
                  <a:pt x="69027" y="47743"/>
                  <a:pt x="69274" y="47857"/>
                </a:cubicBezTo>
                <a:close/>
                <a:moveTo>
                  <a:pt x="73383" y="46278"/>
                </a:moveTo>
                <a:cubicBezTo>
                  <a:pt x="72166" y="46430"/>
                  <a:pt x="70492" y="47476"/>
                  <a:pt x="69693" y="47362"/>
                </a:cubicBezTo>
                <a:cubicBezTo>
                  <a:pt x="69750" y="47400"/>
                  <a:pt x="69807" y="47438"/>
                  <a:pt x="69731" y="47476"/>
                </a:cubicBezTo>
                <a:cubicBezTo>
                  <a:pt x="69750" y="47476"/>
                  <a:pt x="69731" y="47514"/>
                  <a:pt x="69750" y="47514"/>
                </a:cubicBezTo>
                <a:cubicBezTo>
                  <a:pt x="70454" y="47533"/>
                  <a:pt x="72394" y="46658"/>
                  <a:pt x="73383" y="46278"/>
                </a:cubicBezTo>
                <a:close/>
                <a:moveTo>
                  <a:pt x="86583" y="41732"/>
                </a:moveTo>
                <a:cubicBezTo>
                  <a:pt x="86678" y="41941"/>
                  <a:pt x="87706" y="41371"/>
                  <a:pt x="88124" y="41257"/>
                </a:cubicBezTo>
                <a:cubicBezTo>
                  <a:pt x="88200" y="41257"/>
                  <a:pt x="88523" y="41123"/>
                  <a:pt x="88295" y="41142"/>
                </a:cubicBezTo>
                <a:cubicBezTo>
                  <a:pt x="88200" y="41180"/>
                  <a:pt x="88086" y="41218"/>
                  <a:pt x="87972" y="41257"/>
                </a:cubicBezTo>
                <a:cubicBezTo>
                  <a:pt x="87382" y="41447"/>
                  <a:pt x="86869" y="41675"/>
                  <a:pt x="86583" y="41732"/>
                </a:cubicBezTo>
                <a:close/>
                <a:moveTo>
                  <a:pt x="137654" y="24290"/>
                </a:moveTo>
                <a:cubicBezTo>
                  <a:pt x="137825" y="24271"/>
                  <a:pt x="138035" y="23910"/>
                  <a:pt x="138111" y="24138"/>
                </a:cubicBezTo>
                <a:cubicBezTo>
                  <a:pt x="138263" y="24024"/>
                  <a:pt x="138415" y="23929"/>
                  <a:pt x="138282" y="23738"/>
                </a:cubicBezTo>
                <a:cubicBezTo>
                  <a:pt x="137978" y="23891"/>
                  <a:pt x="137673" y="24043"/>
                  <a:pt x="137654" y="24290"/>
                </a:cubicBezTo>
                <a:close/>
                <a:moveTo>
                  <a:pt x="80287" y="43843"/>
                </a:moveTo>
                <a:cubicBezTo>
                  <a:pt x="78499" y="44167"/>
                  <a:pt x="76902" y="44889"/>
                  <a:pt x="74600" y="45745"/>
                </a:cubicBezTo>
                <a:cubicBezTo>
                  <a:pt x="76673" y="45213"/>
                  <a:pt x="78461" y="44471"/>
                  <a:pt x="80287" y="43843"/>
                </a:cubicBezTo>
                <a:close/>
                <a:moveTo>
                  <a:pt x="81257" y="43444"/>
                </a:moveTo>
                <a:cubicBezTo>
                  <a:pt x="81372" y="43539"/>
                  <a:pt x="81695" y="43330"/>
                  <a:pt x="81885" y="43292"/>
                </a:cubicBezTo>
                <a:cubicBezTo>
                  <a:pt x="81714" y="43216"/>
                  <a:pt x="81429" y="43311"/>
                  <a:pt x="81257" y="43444"/>
                </a:cubicBezTo>
                <a:close/>
                <a:moveTo>
                  <a:pt x="138282" y="21608"/>
                </a:moveTo>
                <a:cubicBezTo>
                  <a:pt x="138282" y="21475"/>
                  <a:pt x="138434" y="21380"/>
                  <a:pt x="138548" y="21285"/>
                </a:cubicBezTo>
                <a:cubicBezTo>
                  <a:pt x="138187" y="20771"/>
                  <a:pt x="138796" y="20600"/>
                  <a:pt x="138910" y="20239"/>
                </a:cubicBezTo>
                <a:cubicBezTo>
                  <a:pt x="138339" y="20524"/>
                  <a:pt x="137921" y="20866"/>
                  <a:pt x="137255" y="21209"/>
                </a:cubicBezTo>
                <a:cubicBezTo>
                  <a:pt x="137407" y="21304"/>
                  <a:pt x="137730" y="21075"/>
                  <a:pt x="137768" y="20980"/>
                </a:cubicBezTo>
                <a:cubicBezTo>
                  <a:pt x="138111" y="21361"/>
                  <a:pt x="137369" y="21779"/>
                  <a:pt x="136912" y="22141"/>
                </a:cubicBezTo>
                <a:cubicBezTo>
                  <a:pt x="137160" y="22122"/>
                  <a:pt x="137502" y="22027"/>
                  <a:pt x="137692" y="21817"/>
                </a:cubicBezTo>
                <a:cubicBezTo>
                  <a:pt x="137902" y="21893"/>
                  <a:pt x="137426" y="22122"/>
                  <a:pt x="137141" y="22179"/>
                </a:cubicBezTo>
                <a:cubicBezTo>
                  <a:pt x="136323" y="22768"/>
                  <a:pt x="135562" y="23491"/>
                  <a:pt x="134573" y="24138"/>
                </a:cubicBezTo>
                <a:cubicBezTo>
                  <a:pt x="135733" y="23776"/>
                  <a:pt x="137407" y="22635"/>
                  <a:pt x="138168" y="22331"/>
                </a:cubicBezTo>
                <a:cubicBezTo>
                  <a:pt x="138206" y="22312"/>
                  <a:pt x="138757" y="22084"/>
                  <a:pt x="138834" y="22331"/>
                </a:cubicBezTo>
                <a:cubicBezTo>
                  <a:pt x="138948" y="22749"/>
                  <a:pt x="137236" y="23624"/>
                  <a:pt x="136722" y="23986"/>
                </a:cubicBezTo>
                <a:cubicBezTo>
                  <a:pt x="136874" y="24157"/>
                  <a:pt x="136970" y="23910"/>
                  <a:pt x="137217" y="23872"/>
                </a:cubicBezTo>
                <a:cubicBezTo>
                  <a:pt x="137160" y="23967"/>
                  <a:pt x="137027" y="24043"/>
                  <a:pt x="137103" y="24195"/>
                </a:cubicBezTo>
                <a:cubicBezTo>
                  <a:pt x="137730" y="23948"/>
                  <a:pt x="138092" y="23263"/>
                  <a:pt x="138719" y="23301"/>
                </a:cubicBezTo>
                <a:cubicBezTo>
                  <a:pt x="138891" y="23035"/>
                  <a:pt x="139214" y="22844"/>
                  <a:pt x="139423" y="22597"/>
                </a:cubicBezTo>
                <a:lnTo>
                  <a:pt x="139252" y="22084"/>
                </a:lnTo>
                <a:cubicBezTo>
                  <a:pt x="138948" y="22274"/>
                  <a:pt x="138510" y="21798"/>
                  <a:pt x="138282" y="21608"/>
                </a:cubicBezTo>
                <a:close/>
                <a:moveTo>
                  <a:pt x="78347" y="43767"/>
                </a:moveTo>
                <a:cubicBezTo>
                  <a:pt x="77929" y="43501"/>
                  <a:pt x="77073" y="44129"/>
                  <a:pt x="76312" y="44281"/>
                </a:cubicBezTo>
                <a:cubicBezTo>
                  <a:pt x="76864" y="44319"/>
                  <a:pt x="77434" y="44072"/>
                  <a:pt x="78347" y="43767"/>
                </a:cubicBezTo>
                <a:close/>
                <a:moveTo>
                  <a:pt x="85670" y="41009"/>
                </a:moveTo>
                <a:cubicBezTo>
                  <a:pt x="83160" y="42093"/>
                  <a:pt x="80820" y="42569"/>
                  <a:pt x="78461" y="43653"/>
                </a:cubicBezTo>
                <a:cubicBezTo>
                  <a:pt x="80078" y="43121"/>
                  <a:pt x="81524" y="42683"/>
                  <a:pt x="82912" y="42189"/>
                </a:cubicBezTo>
                <a:cubicBezTo>
                  <a:pt x="83502" y="41979"/>
                  <a:pt x="84111" y="41675"/>
                  <a:pt x="84719" y="41447"/>
                </a:cubicBezTo>
                <a:cubicBezTo>
                  <a:pt x="85081" y="41314"/>
                  <a:pt x="85594" y="41371"/>
                  <a:pt x="85670" y="41009"/>
                </a:cubicBezTo>
                <a:close/>
                <a:moveTo>
                  <a:pt x="90178" y="39526"/>
                </a:moveTo>
                <a:cubicBezTo>
                  <a:pt x="90349" y="39469"/>
                  <a:pt x="90121" y="39640"/>
                  <a:pt x="90254" y="39716"/>
                </a:cubicBezTo>
                <a:cubicBezTo>
                  <a:pt x="90407" y="39621"/>
                  <a:pt x="90311" y="39450"/>
                  <a:pt x="90502" y="39354"/>
                </a:cubicBezTo>
                <a:cubicBezTo>
                  <a:pt x="90578" y="39354"/>
                  <a:pt x="90597" y="39450"/>
                  <a:pt x="90730" y="39392"/>
                </a:cubicBezTo>
                <a:cubicBezTo>
                  <a:pt x="91966" y="38651"/>
                  <a:pt x="93317" y="38575"/>
                  <a:pt x="94230" y="37947"/>
                </a:cubicBezTo>
                <a:cubicBezTo>
                  <a:pt x="94325" y="37966"/>
                  <a:pt x="94363" y="38099"/>
                  <a:pt x="94496" y="38099"/>
                </a:cubicBezTo>
                <a:cubicBezTo>
                  <a:pt x="94781" y="37795"/>
                  <a:pt x="95276" y="37490"/>
                  <a:pt x="95751" y="37490"/>
                </a:cubicBezTo>
                <a:cubicBezTo>
                  <a:pt x="95523" y="37319"/>
                  <a:pt x="96227" y="37243"/>
                  <a:pt x="96189" y="37224"/>
                </a:cubicBezTo>
                <a:cubicBezTo>
                  <a:pt x="96284" y="37224"/>
                  <a:pt x="96341" y="37300"/>
                  <a:pt x="96379" y="37376"/>
                </a:cubicBezTo>
                <a:cubicBezTo>
                  <a:pt x="96265" y="37148"/>
                  <a:pt x="96874" y="37243"/>
                  <a:pt x="96645" y="37072"/>
                </a:cubicBezTo>
                <a:cubicBezTo>
                  <a:pt x="96817" y="37148"/>
                  <a:pt x="97330" y="36615"/>
                  <a:pt x="97463" y="36844"/>
                </a:cubicBezTo>
                <a:cubicBezTo>
                  <a:pt x="97539" y="36787"/>
                  <a:pt x="97577" y="36730"/>
                  <a:pt x="97539" y="36634"/>
                </a:cubicBezTo>
                <a:cubicBezTo>
                  <a:pt x="97958" y="36596"/>
                  <a:pt x="98148" y="36596"/>
                  <a:pt x="98319" y="36311"/>
                </a:cubicBezTo>
                <a:cubicBezTo>
                  <a:pt x="98604" y="36368"/>
                  <a:pt x="98833" y="36083"/>
                  <a:pt x="98985" y="36311"/>
                </a:cubicBezTo>
                <a:cubicBezTo>
                  <a:pt x="99099" y="36273"/>
                  <a:pt x="98966" y="36140"/>
                  <a:pt x="99042" y="36064"/>
                </a:cubicBezTo>
                <a:cubicBezTo>
                  <a:pt x="99441" y="36045"/>
                  <a:pt x="99689" y="35836"/>
                  <a:pt x="99727" y="35721"/>
                </a:cubicBezTo>
                <a:cubicBezTo>
                  <a:pt x="100259" y="35626"/>
                  <a:pt x="100488" y="35455"/>
                  <a:pt x="100868" y="35379"/>
                </a:cubicBezTo>
                <a:cubicBezTo>
                  <a:pt x="100963" y="35341"/>
                  <a:pt x="100849" y="35227"/>
                  <a:pt x="100944" y="35189"/>
                </a:cubicBezTo>
                <a:cubicBezTo>
                  <a:pt x="100887" y="35132"/>
                  <a:pt x="100792" y="35265"/>
                  <a:pt x="100602" y="35246"/>
                </a:cubicBezTo>
                <a:cubicBezTo>
                  <a:pt x="100621" y="35284"/>
                  <a:pt x="100678" y="35265"/>
                  <a:pt x="100697" y="35322"/>
                </a:cubicBezTo>
                <a:cubicBezTo>
                  <a:pt x="100430" y="35493"/>
                  <a:pt x="100430" y="35227"/>
                  <a:pt x="100145" y="35398"/>
                </a:cubicBezTo>
                <a:cubicBezTo>
                  <a:pt x="100221" y="35474"/>
                  <a:pt x="100354" y="35360"/>
                  <a:pt x="100259" y="35531"/>
                </a:cubicBezTo>
                <a:cubicBezTo>
                  <a:pt x="100069" y="35417"/>
                  <a:pt x="99441" y="35569"/>
                  <a:pt x="99575" y="35702"/>
                </a:cubicBezTo>
                <a:cubicBezTo>
                  <a:pt x="98719" y="35874"/>
                  <a:pt x="98681" y="36102"/>
                  <a:pt x="97577" y="36330"/>
                </a:cubicBezTo>
                <a:cubicBezTo>
                  <a:pt x="97691" y="36425"/>
                  <a:pt x="96664" y="36730"/>
                  <a:pt x="96265" y="36787"/>
                </a:cubicBezTo>
                <a:cubicBezTo>
                  <a:pt x="96246" y="36844"/>
                  <a:pt x="96227" y="36901"/>
                  <a:pt x="96246" y="36977"/>
                </a:cubicBezTo>
                <a:cubicBezTo>
                  <a:pt x="95732" y="36901"/>
                  <a:pt x="95865" y="37205"/>
                  <a:pt x="95333" y="37053"/>
                </a:cubicBezTo>
                <a:cubicBezTo>
                  <a:pt x="95694" y="37243"/>
                  <a:pt x="94819" y="37281"/>
                  <a:pt x="95257" y="37319"/>
                </a:cubicBezTo>
                <a:cubicBezTo>
                  <a:pt x="95200" y="37490"/>
                  <a:pt x="94895" y="37414"/>
                  <a:pt x="94781" y="37414"/>
                </a:cubicBezTo>
                <a:cubicBezTo>
                  <a:pt x="94686" y="37300"/>
                  <a:pt x="94838" y="37262"/>
                  <a:pt x="94762" y="37148"/>
                </a:cubicBezTo>
                <a:cubicBezTo>
                  <a:pt x="94743" y="37338"/>
                  <a:pt x="94344" y="37395"/>
                  <a:pt x="94496" y="37643"/>
                </a:cubicBezTo>
                <a:cubicBezTo>
                  <a:pt x="94610" y="37585"/>
                  <a:pt x="94477" y="37452"/>
                  <a:pt x="94629" y="37414"/>
                </a:cubicBezTo>
                <a:cubicBezTo>
                  <a:pt x="94667" y="37509"/>
                  <a:pt x="94591" y="37547"/>
                  <a:pt x="94629" y="37643"/>
                </a:cubicBezTo>
                <a:cubicBezTo>
                  <a:pt x="94192" y="37738"/>
                  <a:pt x="94249" y="37643"/>
                  <a:pt x="93792" y="37757"/>
                </a:cubicBezTo>
                <a:cubicBezTo>
                  <a:pt x="93811" y="37852"/>
                  <a:pt x="93887" y="37833"/>
                  <a:pt x="93906" y="37890"/>
                </a:cubicBezTo>
                <a:cubicBezTo>
                  <a:pt x="93659" y="37814"/>
                  <a:pt x="93317" y="37852"/>
                  <a:pt x="92955" y="38099"/>
                </a:cubicBezTo>
                <a:cubicBezTo>
                  <a:pt x="92841" y="37985"/>
                  <a:pt x="92993" y="37947"/>
                  <a:pt x="92936" y="37833"/>
                </a:cubicBezTo>
                <a:cubicBezTo>
                  <a:pt x="92784" y="37852"/>
                  <a:pt x="92822" y="37947"/>
                  <a:pt x="92860" y="38023"/>
                </a:cubicBezTo>
                <a:cubicBezTo>
                  <a:pt x="92727" y="38061"/>
                  <a:pt x="92746" y="37871"/>
                  <a:pt x="92651" y="37871"/>
                </a:cubicBezTo>
                <a:cubicBezTo>
                  <a:pt x="92442" y="37909"/>
                  <a:pt x="92480" y="38042"/>
                  <a:pt x="92537" y="38194"/>
                </a:cubicBezTo>
                <a:cubicBezTo>
                  <a:pt x="92651" y="38042"/>
                  <a:pt x="92689" y="38023"/>
                  <a:pt x="92879" y="38080"/>
                </a:cubicBezTo>
                <a:cubicBezTo>
                  <a:pt x="92651" y="38460"/>
                  <a:pt x="92461" y="38099"/>
                  <a:pt x="92480" y="38441"/>
                </a:cubicBezTo>
                <a:cubicBezTo>
                  <a:pt x="92404" y="38460"/>
                  <a:pt x="92385" y="38365"/>
                  <a:pt x="92366" y="38308"/>
                </a:cubicBezTo>
                <a:cubicBezTo>
                  <a:pt x="92080" y="38384"/>
                  <a:pt x="91966" y="38518"/>
                  <a:pt x="91966" y="38670"/>
                </a:cubicBezTo>
                <a:cubicBezTo>
                  <a:pt x="91453" y="38803"/>
                  <a:pt x="91415" y="38708"/>
                  <a:pt x="90958" y="38955"/>
                </a:cubicBezTo>
                <a:cubicBezTo>
                  <a:pt x="90939" y="38917"/>
                  <a:pt x="91034" y="38898"/>
                  <a:pt x="91072" y="38860"/>
                </a:cubicBezTo>
                <a:cubicBezTo>
                  <a:pt x="90445" y="38917"/>
                  <a:pt x="90121" y="39278"/>
                  <a:pt x="89665" y="39297"/>
                </a:cubicBezTo>
                <a:cubicBezTo>
                  <a:pt x="89684" y="39335"/>
                  <a:pt x="89703" y="39392"/>
                  <a:pt x="89722" y="39450"/>
                </a:cubicBezTo>
                <a:cubicBezTo>
                  <a:pt x="89646" y="39469"/>
                  <a:pt x="89627" y="39373"/>
                  <a:pt x="89608" y="39316"/>
                </a:cubicBezTo>
                <a:cubicBezTo>
                  <a:pt x="89532" y="39373"/>
                  <a:pt x="89494" y="39431"/>
                  <a:pt x="89532" y="39507"/>
                </a:cubicBezTo>
                <a:cubicBezTo>
                  <a:pt x="89056" y="39411"/>
                  <a:pt x="88638" y="39735"/>
                  <a:pt x="88485" y="39925"/>
                </a:cubicBezTo>
                <a:cubicBezTo>
                  <a:pt x="88276" y="39963"/>
                  <a:pt x="88504" y="39792"/>
                  <a:pt x="88409" y="39716"/>
                </a:cubicBezTo>
                <a:cubicBezTo>
                  <a:pt x="88295" y="39773"/>
                  <a:pt x="88295" y="39868"/>
                  <a:pt x="88352" y="39982"/>
                </a:cubicBezTo>
                <a:cubicBezTo>
                  <a:pt x="88143" y="39830"/>
                  <a:pt x="87763" y="40115"/>
                  <a:pt x="87572" y="40077"/>
                </a:cubicBezTo>
                <a:cubicBezTo>
                  <a:pt x="87458" y="40172"/>
                  <a:pt x="87496" y="40344"/>
                  <a:pt x="87173" y="40382"/>
                </a:cubicBezTo>
                <a:cubicBezTo>
                  <a:pt x="87192" y="40286"/>
                  <a:pt x="87344" y="40229"/>
                  <a:pt x="87458" y="40172"/>
                </a:cubicBezTo>
                <a:cubicBezTo>
                  <a:pt x="87363" y="40077"/>
                  <a:pt x="87078" y="40267"/>
                  <a:pt x="86907" y="40305"/>
                </a:cubicBezTo>
                <a:cubicBezTo>
                  <a:pt x="86869" y="40363"/>
                  <a:pt x="86888" y="40439"/>
                  <a:pt x="86907" y="40534"/>
                </a:cubicBezTo>
                <a:cubicBezTo>
                  <a:pt x="86393" y="40743"/>
                  <a:pt x="85861" y="40743"/>
                  <a:pt x="85784" y="41085"/>
                </a:cubicBezTo>
                <a:cubicBezTo>
                  <a:pt x="86450" y="41066"/>
                  <a:pt x="87839" y="40172"/>
                  <a:pt x="88733" y="40020"/>
                </a:cubicBezTo>
                <a:cubicBezTo>
                  <a:pt x="88828" y="40001"/>
                  <a:pt x="88942" y="40191"/>
                  <a:pt x="88847" y="39925"/>
                </a:cubicBezTo>
                <a:cubicBezTo>
                  <a:pt x="88961" y="39925"/>
                  <a:pt x="89037" y="40001"/>
                  <a:pt x="89075" y="40134"/>
                </a:cubicBezTo>
                <a:cubicBezTo>
                  <a:pt x="89208" y="39716"/>
                  <a:pt x="89912" y="39773"/>
                  <a:pt x="90045" y="39507"/>
                </a:cubicBezTo>
                <a:cubicBezTo>
                  <a:pt x="90102" y="39526"/>
                  <a:pt x="90197" y="39621"/>
                  <a:pt x="90197" y="39526"/>
                </a:cubicBezTo>
                <a:close/>
                <a:moveTo>
                  <a:pt x="70606" y="46373"/>
                </a:moveTo>
                <a:cubicBezTo>
                  <a:pt x="70663" y="46278"/>
                  <a:pt x="70834" y="46240"/>
                  <a:pt x="70891" y="46145"/>
                </a:cubicBezTo>
                <a:cubicBezTo>
                  <a:pt x="70834" y="46050"/>
                  <a:pt x="70397" y="46221"/>
                  <a:pt x="70606" y="46373"/>
                </a:cubicBezTo>
                <a:close/>
                <a:moveTo>
                  <a:pt x="66954" y="47153"/>
                </a:moveTo>
                <a:cubicBezTo>
                  <a:pt x="67220" y="46715"/>
                  <a:pt x="67734" y="46982"/>
                  <a:pt x="67753" y="46658"/>
                </a:cubicBezTo>
                <a:cubicBezTo>
                  <a:pt x="67829" y="46677"/>
                  <a:pt x="67924" y="46715"/>
                  <a:pt x="68000" y="46734"/>
                </a:cubicBezTo>
                <a:cubicBezTo>
                  <a:pt x="68038" y="46525"/>
                  <a:pt x="68323" y="46696"/>
                  <a:pt x="68285" y="46468"/>
                </a:cubicBezTo>
                <a:cubicBezTo>
                  <a:pt x="68742" y="46468"/>
                  <a:pt x="69141" y="46107"/>
                  <a:pt x="69636" y="46126"/>
                </a:cubicBezTo>
                <a:cubicBezTo>
                  <a:pt x="69655" y="46164"/>
                  <a:pt x="69560" y="46183"/>
                  <a:pt x="69522" y="46221"/>
                </a:cubicBezTo>
                <a:cubicBezTo>
                  <a:pt x="69541" y="46335"/>
                  <a:pt x="69769" y="46164"/>
                  <a:pt x="69864" y="46164"/>
                </a:cubicBezTo>
                <a:cubicBezTo>
                  <a:pt x="69769" y="46107"/>
                  <a:pt x="69807" y="46088"/>
                  <a:pt x="69807" y="45993"/>
                </a:cubicBezTo>
                <a:cubicBezTo>
                  <a:pt x="70416" y="46050"/>
                  <a:pt x="71119" y="45308"/>
                  <a:pt x="71348" y="45707"/>
                </a:cubicBezTo>
                <a:cubicBezTo>
                  <a:pt x="72280" y="45365"/>
                  <a:pt x="72907" y="45061"/>
                  <a:pt x="73592" y="44756"/>
                </a:cubicBezTo>
                <a:cubicBezTo>
                  <a:pt x="73973" y="44604"/>
                  <a:pt x="74562" y="44623"/>
                  <a:pt x="74886" y="44205"/>
                </a:cubicBezTo>
                <a:cubicBezTo>
                  <a:pt x="75000" y="44224"/>
                  <a:pt x="75076" y="44319"/>
                  <a:pt x="75266" y="44243"/>
                </a:cubicBezTo>
                <a:cubicBezTo>
                  <a:pt x="75266" y="44148"/>
                  <a:pt x="75171" y="44167"/>
                  <a:pt x="75095" y="44186"/>
                </a:cubicBezTo>
                <a:cubicBezTo>
                  <a:pt x="75114" y="44015"/>
                  <a:pt x="75304" y="44205"/>
                  <a:pt x="75342" y="44034"/>
                </a:cubicBezTo>
                <a:cubicBezTo>
                  <a:pt x="75475" y="44129"/>
                  <a:pt x="75247" y="44300"/>
                  <a:pt x="75418" y="44243"/>
                </a:cubicBezTo>
                <a:cubicBezTo>
                  <a:pt x="75684" y="44167"/>
                  <a:pt x="75361" y="44167"/>
                  <a:pt x="75494" y="44053"/>
                </a:cubicBezTo>
                <a:cubicBezTo>
                  <a:pt x="75760" y="44053"/>
                  <a:pt x="75799" y="43938"/>
                  <a:pt x="76065" y="43976"/>
                </a:cubicBezTo>
                <a:cubicBezTo>
                  <a:pt x="76046" y="43919"/>
                  <a:pt x="76027" y="43862"/>
                  <a:pt x="76008" y="43805"/>
                </a:cubicBezTo>
                <a:cubicBezTo>
                  <a:pt x="76407" y="43938"/>
                  <a:pt x="77073" y="43653"/>
                  <a:pt x="77929" y="43387"/>
                </a:cubicBezTo>
                <a:cubicBezTo>
                  <a:pt x="77834" y="43254"/>
                  <a:pt x="78024" y="43235"/>
                  <a:pt x="77986" y="43140"/>
                </a:cubicBezTo>
                <a:cubicBezTo>
                  <a:pt x="77986" y="43330"/>
                  <a:pt x="78290" y="43216"/>
                  <a:pt x="78557" y="43044"/>
                </a:cubicBezTo>
                <a:cubicBezTo>
                  <a:pt x="78557" y="43083"/>
                  <a:pt x="78480" y="43140"/>
                  <a:pt x="78442" y="43159"/>
                </a:cubicBezTo>
                <a:cubicBezTo>
                  <a:pt x="79374" y="43083"/>
                  <a:pt x="79983" y="42474"/>
                  <a:pt x="80858" y="42265"/>
                </a:cubicBezTo>
                <a:cubicBezTo>
                  <a:pt x="81029" y="42208"/>
                  <a:pt x="81219" y="42303"/>
                  <a:pt x="81372" y="42246"/>
                </a:cubicBezTo>
                <a:cubicBezTo>
                  <a:pt x="81543" y="42208"/>
                  <a:pt x="81714" y="42017"/>
                  <a:pt x="81942" y="41941"/>
                </a:cubicBezTo>
                <a:cubicBezTo>
                  <a:pt x="82113" y="41884"/>
                  <a:pt x="82342" y="41922"/>
                  <a:pt x="82494" y="41865"/>
                </a:cubicBezTo>
                <a:cubicBezTo>
                  <a:pt x="82760" y="41770"/>
                  <a:pt x="82988" y="41542"/>
                  <a:pt x="83236" y="41447"/>
                </a:cubicBezTo>
                <a:cubicBezTo>
                  <a:pt x="84225" y="41047"/>
                  <a:pt x="85252" y="40819"/>
                  <a:pt x="86070" y="40477"/>
                </a:cubicBezTo>
                <a:cubicBezTo>
                  <a:pt x="86032" y="40324"/>
                  <a:pt x="86260" y="40058"/>
                  <a:pt x="86393" y="40134"/>
                </a:cubicBezTo>
                <a:cubicBezTo>
                  <a:pt x="86488" y="40039"/>
                  <a:pt x="86507" y="39944"/>
                  <a:pt x="86393" y="39906"/>
                </a:cubicBezTo>
                <a:cubicBezTo>
                  <a:pt x="86697" y="39849"/>
                  <a:pt x="86545" y="39906"/>
                  <a:pt x="86469" y="39697"/>
                </a:cubicBezTo>
                <a:cubicBezTo>
                  <a:pt x="86697" y="39716"/>
                  <a:pt x="86926" y="39754"/>
                  <a:pt x="87116" y="39830"/>
                </a:cubicBezTo>
                <a:cubicBezTo>
                  <a:pt x="86907" y="39773"/>
                  <a:pt x="87097" y="39583"/>
                  <a:pt x="86945" y="39545"/>
                </a:cubicBezTo>
                <a:cubicBezTo>
                  <a:pt x="87173" y="39640"/>
                  <a:pt x="87420" y="39335"/>
                  <a:pt x="87477" y="39583"/>
                </a:cubicBezTo>
                <a:cubicBezTo>
                  <a:pt x="87610" y="39526"/>
                  <a:pt x="87572" y="39411"/>
                  <a:pt x="87515" y="39278"/>
                </a:cubicBezTo>
                <a:cubicBezTo>
                  <a:pt x="87687" y="39202"/>
                  <a:pt x="87629" y="39469"/>
                  <a:pt x="87820" y="39354"/>
                </a:cubicBezTo>
                <a:cubicBezTo>
                  <a:pt x="87591" y="39202"/>
                  <a:pt x="88048" y="39221"/>
                  <a:pt x="88200" y="39164"/>
                </a:cubicBezTo>
                <a:cubicBezTo>
                  <a:pt x="88409" y="39050"/>
                  <a:pt x="88067" y="39126"/>
                  <a:pt x="87991" y="39183"/>
                </a:cubicBezTo>
                <a:cubicBezTo>
                  <a:pt x="88143" y="38898"/>
                  <a:pt x="88314" y="39107"/>
                  <a:pt x="88504" y="38955"/>
                </a:cubicBezTo>
                <a:cubicBezTo>
                  <a:pt x="88561" y="39031"/>
                  <a:pt x="88485" y="39069"/>
                  <a:pt x="88409" y="39088"/>
                </a:cubicBezTo>
                <a:cubicBezTo>
                  <a:pt x="88485" y="39183"/>
                  <a:pt x="88752" y="38974"/>
                  <a:pt x="88619" y="38841"/>
                </a:cubicBezTo>
                <a:cubicBezTo>
                  <a:pt x="88847" y="38803"/>
                  <a:pt x="88733" y="38993"/>
                  <a:pt x="88619" y="39069"/>
                </a:cubicBezTo>
                <a:cubicBezTo>
                  <a:pt x="88790" y="39164"/>
                  <a:pt x="88809" y="38841"/>
                  <a:pt x="88961" y="38784"/>
                </a:cubicBezTo>
                <a:cubicBezTo>
                  <a:pt x="89018" y="38860"/>
                  <a:pt x="89075" y="38841"/>
                  <a:pt x="89227" y="38917"/>
                </a:cubicBezTo>
                <a:cubicBezTo>
                  <a:pt x="89303" y="38860"/>
                  <a:pt x="89322" y="38765"/>
                  <a:pt x="89303" y="38670"/>
                </a:cubicBezTo>
                <a:cubicBezTo>
                  <a:pt x="89455" y="38708"/>
                  <a:pt x="89684" y="38594"/>
                  <a:pt x="89855" y="38594"/>
                </a:cubicBezTo>
                <a:cubicBezTo>
                  <a:pt x="89969" y="38441"/>
                  <a:pt x="89798" y="38422"/>
                  <a:pt x="89703" y="38365"/>
                </a:cubicBezTo>
                <a:cubicBezTo>
                  <a:pt x="89779" y="38327"/>
                  <a:pt x="89836" y="38308"/>
                  <a:pt x="89893" y="38289"/>
                </a:cubicBezTo>
                <a:cubicBezTo>
                  <a:pt x="89760" y="38232"/>
                  <a:pt x="89760" y="38023"/>
                  <a:pt x="89703" y="37719"/>
                </a:cubicBezTo>
                <a:cubicBezTo>
                  <a:pt x="89912" y="37700"/>
                  <a:pt x="89646" y="37947"/>
                  <a:pt x="89855" y="37966"/>
                </a:cubicBezTo>
                <a:cubicBezTo>
                  <a:pt x="90121" y="37966"/>
                  <a:pt x="89836" y="37776"/>
                  <a:pt x="90007" y="37738"/>
                </a:cubicBezTo>
                <a:cubicBezTo>
                  <a:pt x="90083" y="37852"/>
                  <a:pt x="90197" y="37871"/>
                  <a:pt x="90197" y="38080"/>
                </a:cubicBezTo>
                <a:cubicBezTo>
                  <a:pt x="90102" y="38042"/>
                  <a:pt x="90026" y="38023"/>
                  <a:pt x="89950" y="37985"/>
                </a:cubicBezTo>
                <a:cubicBezTo>
                  <a:pt x="89893" y="38118"/>
                  <a:pt x="90045" y="38251"/>
                  <a:pt x="89969" y="38498"/>
                </a:cubicBezTo>
                <a:cubicBezTo>
                  <a:pt x="90064" y="38460"/>
                  <a:pt x="90159" y="38422"/>
                  <a:pt x="90178" y="38479"/>
                </a:cubicBezTo>
                <a:cubicBezTo>
                  <a:pt x="90292" y="38403"/>
                  <a:pt x="90159" y="38384"/>
                  <a:pt x="90140" y="38327"/>
                </a:cubicBezTo>
                <a:cubicBezTo>
                  <a:pt x="90349" y="38289"/>
                  <a:pt x="90407" y="38403"/>
                  <a:pt x="90483" y="38270"/>
                </a:cubicBezTo>
                <a:cubicBezTo>
                  <a:pt x="90426" y="38061"/>
                  <a:pt x="90426" y="38270"/>
                  <a:pt x="90273" y="38289"/>
                </a:cubicBezTo>
                <a:cubicBezTo>
                  <a:pt x="90140" y="38156"/>
                  <a:pt x="90387" y="38137"/>
                  <a:pt x="90502" y="38080"/>
                </a:cubicBezTo>
                <a:cubicBezTo>
                  <a:pt x="90521" y="37890"/>
                  <a:pt x="90273" y="38118"/>
                  <a:pt x="90292" y="37928"/>
                </a:cubicBezTo>
                <a:cubicBezTo>
                  <a:pt x="90273" y="37719"/>
                  <a:pt x="90616" y="37871"/>
                  <a:pt x="90635" y="37643"/>
                </a:cubicBezTo>
                <a:cubicBezTo>
                  <a:pt x="90768" y="37681"/>
                  <a:pt x="90958" y="37681"/>
                  <a:pt x="91053" y="37776"/>
                </a:cubicBezTo>
                <a:cubicBezTo>
                  <a:pt x="91339" y="37662"/>
                  <a:pt x="90863" y="37643"/>
                  <a:pt x="91015" y="37452"/>
                </a:cubicBezTo>
                <a:cubicBezTo>
                  <a:pt x="91262" y="37490"/>
                  <a:pt x="91491" y="37224"/>
                  <a:pt x="91262" y="37129"/>
                </a:cubicBezTo>
                <a:cubicBezTo>
                  <a:pt x="91358" y="36977"/>
                  <a:pt x="91529" y="36920"/>
                  <a:pt x="91719" y="36920"/>
                </a:cubicBezTo>
                <a:cubicBezTo>
                  <a:pt x="91662" y="36882"/>
                  <a:pt x="91548" y="36920"/>
                  <a:pt x="91529" y="36806"/>
                </a:cubicBezTo>
                <a:cubicBezTo>
                  <a:pt x="91358" y="36939"/>
                  <a:pt x="91015" y="36958"/>
                  <a:pt x="90673" y="37110"/>
                </a:cubicBezTo>
                <a:cubicBezTo>
                  <a:pt x="90749" y="37281"/>
                  <a:pt x="90882" y="37186"/>
                  <a:pt x="91034" y="37091"/>
                </a:cubicBezTo>
                <a:cubicBezTo>
                  <a:pt x="91186" y="37053"/>
                  <a:pt x="91129" y="37319"/>
                  <a:pt x="91262" y="37300"/>
                </a:cubicBezTo>
                <a:cubicBezTo>
                  <a:pt x="91148" y="37319"/>
                  <a:pt x="90901" y="37414"/>
                  <a:pt x="90806" y="37509"/>
                </a:cubicBezTo>
                <a:cubicBezTo>
                  <a:pt x="90654" y="37471"/>
                  <a:pt x="90635" y="37376"/>
                  <a:pt x="90635" y="37224"/>
                </a:cubicBezTo>
                <a:cubicBezTo>
                  <a:pt x="90407" y="37300"/>
                  <a:pt x="90235" y="37281"/>
                  <a:pt x="89969" y="37414"/>
                </a:cubicBezTo>
                <a:cubicBezTo>
                  <a:pt x="89969" y="37547"/>
                  <a:pt x="90330" y="37528"/>
                  <a:pt x="90330" y="37395"/>
                </a:cubicBezTo>
                <a:cubicBezTo>
                  <a:pt x="90464" y="37395"/>
                  <a:pt x="90559" y="37509"/>
                  <a:pt x="90483" y="37624"/>
                </a:cubicBezTo>
                <a:cubicBezTo>
                  <a:pt x="90387" y="37643"/>
                  <a:pt x="90483" y="37547"/>
                  <a:pt x="90426" y="37471"/>
                </a:cubicBezTo>
                <a:cubicBezTo>
                  <a:pt x="90311" y="37547"/>
                  <a:pt x="90311" y="37643"/>
                  <a:pt x="90140" y="37700"/>
                </a:cubicBezTo>
                <a:cubicBezTo>
                  <a:pt x="90064" y="37643"/>
                  <a:pt x="89627" y="37585"/>
                  <a:pt x="89912" y="37471"/>
                </a:cubicBezTo>
                <a:cubicBezTo>
                  <a:pt x="89836" y="37357"/>
                  <a:pt x="89474" y="37700"/>
                  <a:pt x="89513" y="37395"/>
                </a:cubicBezTo>
                <a:cubicBezTo>
                  <a:pt x="89436" y="37662"/>
                  <a:pt x="89684" y="37909"/>
                  <a:pt x="89703" y="38137"/>
                </a:cubicBezTo>
                <a:cubicBezTo>
                  <a:pt x="89570" y="38118"/>
                  <a:pt x="89513" y="37947"/>
                  <a:pt x="89398" y="38118"/>
                </a:cubicBezTo>
                <a:cubicBezTo>
                  <a:pt x="89417" y="37966"/>
                  <a:pt x="89532" y="37871"/>
                  <a:pt x="89398" y="37662"/>
                </a:cubicBezTo>
                <a:cubicBezTo>
                  <a:pt x="89208" y="37795"/>
                  <a:pt x="89246" y="37719"/>
                  <a:pt x="88999" y="37795"/>
                </a:cubicBezTo>
                <a:cubicBezTo>
                  <a:pt x="89189" y="37814"/>
                  <a:pt x="89208" y="37890"/>
                  <a:pt x="89265" y="37928"/>
                </a:cubicBezTo>
                <a:cubicBezTo>
                  <a:pt x="89265" y="38004"/>
                  <a:pt x="89151" y="38023"/>
                  <a:pt x="89075" y="38061"/>
                </a:cubicBezTo>
                <a:cubicBezTo>
                  <a:pt x="89094" y="38099"/>
                  <a:pt x="89170" y="38061"/>
                  <a:pt x="89227" y="38061"/>
                </a:cubicBezTo>
                <a:cubicBezTo>
                  <a:pt x="89227" y="38099"/>
                  <a:pt x="89189" y="38137"/>
                  <a:pt x="89208" y="38194"/>
                </a:cubicBezTo>
                <a:cubicBezTo>
                  <a:pt x="89018" y="38175"/>
                  <a:pt x="89018" y="38042"/>
                  <a:pt x="89037" y="37909"/>
                </a:cubicBezTo>
                <a:cubicBezTo>
                  <a:pt x="88866" y="38099"/>
                  <a:pt x="88657" y="38080"/>
                  <a:pt x="88638" y="38270"/>
                </a:cubicBezTo>
                <a:cubicBezTo>
                  <a:pt x="88409" y="38175"/>
                  <a:pt x="88371" y="38289"/>
                  <a:pt x="88181" y="38422"/>
                </a:cubicBezTo>
                <a:cubicBezTo>
                  <a:pt x="88314" y="38537"/>
                  <a:pt x="88466" y="38594"/>
                  <a:pt x="88581" y="38746"/>
                </a:cubicBezTo>
                <a:cubicBezTo>
                  <a:pt x="88600" y="38955"/>
                  <a:pt x="88200" y="38727"/>
                  <a:pt x="88352" y="38936"/>
                </a:cubicBezTo>
                <a:cubicBezTo>
                  <a:pt x="88200" y="38955"/>
                  <a:pt x="88124" y="38670"/>
                  <a:pt x="88162" y="39012"/>
                </a:cubicBezTo>
                <a:cubicBezTo>
                  <a:pt x="88067" y="39031"/>
                  <a:pt x="87972" y="39069"/>
                  <a:pt x="87896" y="39107"/>
                </a:cubicBezTo>
                <a:cubicBezTo>
                  <a:pt x="87820" y="38993"/>
                  <a:pt x="88200" y="39031"/>
                  <a:pt x="88029" y="38879"/>
                </a:cubicBezTo>
                <a:cubicBezTo>
                  <a:pt x="87877" y="38936"/>
                  <a:pt x="87858" y="39050"/>
                  <a:pt x="87763" y="38917"/>
                </a:cubicBezTo>
                <a:cubicBezTo>
                  <a:pt x="87591" y="38974"/>
                  <a:pt x="87801" y="39088"/>
                  <a:pt x="87820" y="39126"/>
                </a:cubicBezTo>
                <a:cubicBezTo>
                  <a:pt x="87610" y="39183"/>
                  <a:pt x="87477" y="39164"/>
                  <a:pt x="87306" y="39297"/>
                </a:cubicBezTo>
                <a:cubicBezTo>
                  <a:pt x="87192" y="39278"/>
                  <a:pt x="87078" y="39164"/>
                  <a:pt x="87154" y="39069"/>
                </a:cubicBezTo>
                <a:cubicBezTo>
                  <a:pt x="87363" y="38955"/>
                  <a:pt x="87306" y="39240"/>
                  <a:pt x="87534" y="39107"/>
                </a:cubicBezTo>
                <a:cubicBezTo>
                  <a:pt x="87420" y="38765"/>
                  <a:pt x="87515" y="38784"/>
                  <a:pt x="87439" y="38441"/>
                </a:cubicBezTo>
                <a:cubicBezTo>
                  <a:pt x="87230" y="38822"/>
                  <a:pt x="87040" y="38879"/>
                  <a:pt x="86507" y="38936"/>
                </a:cubicBezTo>
                <a:cubicBezTo>
                  <a:pt x="86545" y="39088"/>
                  <a:pt x="86659" y="39012"/>
                  <a:pt x="86583" y="39145"/>
                </a:cubicBezTo>
                <a:cubicBezTo>
                  <a:pt x="86336" y="39164"/>
                  <a:pt x="86013" y="38955"/>
                  <a:pt x="85765" y="39373"/>
                </a:cubicBezTo>
                <a:cubicBezTo>
                  <a:pt x="86013" y="39069"/>
                  <a:pt x="85880" y="39335"/>
                  <a:pt x="85746" y="39488"/>
                </a:cubicBezTo>
                <a:cubicBezTo>
                  <a:pt x="85575" y="39545"/>
                  <a:pt x="85803" y="39373"/>
                  <a:pt x="85670" y="39297"/>
                </a:cubicBezTo>
                <a:cubicBezTo>
                  <a:pt x="85537" y="39316"/>
                  <a:pt x="85442" y="39545"/>
                  <a:pt x="85385" y="39335"/>
                </a:cubicBezTo>
                <a:cubicBezTo>
                  <a:pt x="85176" y="39450"/>
                  <a:pt x="84833" y="39488"/>
                  <a:pt x="84871" y="39792"/>
                </a:cubicBezTo>
                <a:cubicBezTo>
                  <a:pt x="84967" y="39773"/>
                  <a:pt x="84986" y="39735"/>
                  <a:pt x="84986" y="39697"/>
                </a:cubicBezTo>
                <a:cubicBezTo>
                  <a:pt x="85157" y="39678"/>
                  <a:pt x="84948" y="39792"/>
                  <a:pt x="85119" y="39830"/>
                </a:cubicBezTo>
                <a:cubicBezTo>
                  <a:pt x="85347" y="39792"/>
                  <a:pt x="85195" y="39640"/>
                  <a:pt x="85328" y="39583"/>
                </a:cubicBezTo>
                <a:cubicBezTo>
                  <a:pt x="85575" y="39716"/>
                  <a:pt x="85138" y="39830"/>
                  <a:pt x="85423" y="40058"/>
                </a:cubicBezTo>
                <a:cubicBezTo>
                  <a:pt x="85328" y="39982"/>
                  <a:pt x="85195" y="39982"/>
                  <a:pt x="85138" y="39868"/>
                </a:cubicBezTo>
                <a:cubicBezTo>
                  <a:pt x="85100" y="39982"/>
                  <a:pt x="84967" y="40058"/>
                  <a:pt x="84852" y="40153"/>
                </a:cubicBezTo>
                <a:cubicBezTo>
                  <a:pt x="85043" y="39849"/>
                  <a:pt x="84871" y="40039"/>
                  <a:pt x="84738" y="39602"/>
                </a:cubicBezTo>
                <a:cubicBezTo>
                  <a:pt x="84586" y="39678"/>
                  <a:pt x="84111" y="39887"/>
                  <a:pt x="83863" y="39849"/>
                </a:cubicBezTo>
                <a:cubicBezTo>
                  <a:pt x="83787" y="39906"/>
                  <a:pt x="83749" y="39963"/>
                  <a:pt x="83787" y="40058"/>
                </a:cubicBezTo>
                <a:cubicBezTo>
                  <a:pt x="83730" y="40039"/>
                  <a:pt x="83578" y="40039"/>
                  <a:pt x="83597" y="40115"/>
                </a:cubicBezTo>
                <a:cubicBezTo>
                  <a:pt x="83521" y="40058"/>
                  <a:pt x="83350" y="40115"/>
                  <a:pt x="83331" y="39982"/>
                </a:cubicBezTo>
                <a:cubicBezTo>
                  <a:pt x="83026" y="40020"/>
                  <a:pt x="83293" y="40267"/>
                  <a:pt x="83083" y="40344"/>
                </a:cubicBezTo>
                <a:cubicBezTo>
                  <a:pt x="83083" y="40172"/>
                  <a:pt x="82988" y="40172"/>
                  <a:pt x="82817" y="40439"/>
                </a:cubicBezTo>
                <a:cubicBezTo>
                  <a:pt x="82722" y="40458"/>
                  <a:pt x="82722" y="40324"/>
                  <a:pt x="82684" y="40267"/>
                </a:cubicBezTo>
                <a:cubicBezTo>
                  <a:pt x="82589" y="40515"/>
                  <a:pt x="81733" y="40591"/>
                  <a:pt x="81752" y="40800"/>
                </a:cubicBezTo>
                <a:cubicBezTo>
                  <a:pt x="81676" y="40819"/>
                  <a:pt x="81676" y="40724"/>
                  <a:pt x="81638" y="40667"/>
                </a:cubicBezTo>
                <a:cubicBezTo>
                  <a:pt x="81505" y="40724"/>
                  <a:pt x="81372" y="40762"/>
                  <a:pt x="81238" y="40800"/>
                </a:cubicBezTo>
                <a:cubicBezTo>
                  <a:pt x="81372" y="41085"/>
                  <a:pt x="80877" y="40952"/>
                  <a:pt x="80877" y="41218"/>
                </a:cubicBezTo>
                <a:cubicBezTo>
                  <a:pt x="80820" y="41237"/>
                  <a:pt x="80782" y="41199"/>
                  <a:pt x="80725" y="41218"/>
                </a:cubicBezTo>
                <a:cubicBezTo>
                  <a:pt x="81181" y="40895"/>
                  <a:pt x="79945" y="41142"/>
                  <a:pt x="80268" y="41428"/>
                </a:cubicBezTo>
                <a:cubicBezTo>
                  <a:pt x="80078" y="41561"/>
                  <a:pt x="80116" y="41314"/>
                  <a:pt x="80059" y="41218"/>
                </a:cubicBezTo>
                <a:cubicBezTo>
                  <a:pt x="79983" y="41257"/>
                  <a:pt x="79850" y="41542"/>
                  <a:pt x="79793" y="41314"/>
                </a:cubicBezTo>
                <a:cubicBezTo>
                  <a:pt x="79603" y="41428"/>
                  <a:pt x="79508" y="41580"/>
                  <a:pt x="79508" y="41751"/>
                </a:cubicBezTo>
                <a:cubicBezTo>
                  <a:pt x="79241" y="41827"/>
                  <a:pt x="79222" y="41770"/>
                  <a:pt x="79203" y="41960"/>
                </a:cubicBezTo>
                <a:cubicBezTo>
                  <a:pt x="79108" y="41846"/>
                  <a:pt x="79070" y="41770"/>
                  <a:pt x="79013" y="42036"/>
                </a:cubicBezTo>
                <a:cubicBezTo>
                  <a:pt x="78918" y="42017"/>
                  <a:pt x="78918" y="41941"/>
                  <a:pt x="78937" y="41827"/>
                </a:cubicBezTo>
                <a:cubicBezTo>
                  <a:pt x="79222" y="41751"/>
                  <a:pt x="79298" y="41770"/>
                  <a:pt x="79470" y="41656"/>
                </a:cubicBezTo>
                <a:cubicBezTo>
                  <a:pt x="79451" y="41599"/>
                  <a:pt x="79431" y="41542"/>
                  <a:pt x="79412" y="41504"/>
                </a:cubicBezTo>
                <a:cubicBezTo>
                  <a:pt x="79051" y="41580"/>
                  <a:pt x="78480" y="41808"/>
                  <a:pt x="78252" y="42017"/>
                </a:cubicBezTo>
                <a:cubicBezTo>
                  <a:pt x="78062" y="41941"/>
                  <a:pt x="77948" y="42017"/>
                  <a:pt x="77720" y="42131"/>
                </a:cubicBezTo>
                <a:cubicBezTo>
                  <a:pt x="77967" y="42227"/>
                  <a:pt x="77815" y="42474"/>
                  <a:pt x="78062" y="42531"/>
                </a:cubicBezTo>
                <a:cubicBezTo>
                  <a:pt x="77910" y="42607"/>
                  <a:pt x="77834" y="42531"/>
                  <a:pt x="77701" y="42550"/>
                </a:cubicBezTo>
                <a:cubicBezTo>
                  <a:pt x="77815" y="41637"/>
                  <a:pt x="76445" y="42645"/>
                  <a:pt x="76084" y="42759"/>
                </a:cubicBezTo>
                <a:cubicBezTo>
                  <a:pt x="75665" y="42892"/>
                  <a:pt x="74676" y="42892"/>
                  <a:pt x="74410" y="43273"/>
                </a:cubicBezTo>
                <a:cubicBezTo>
                  <a:pt x="74258" y="43254"/>
                  <a:pt x="74106" y="43235"/>
                  <a:pt x="73896" y="43273"/>
                </a:cubicBezTo>
                <a:cubicBezTo>
                  <a:pt x="73896" y="43406"/>
                  <a:pt x="73820" y="43501"/>
                  <a:pt x="73782" y="43615"/>
                </a:cubicBezTo>
                <a:cubicBezTo>
                  <a:pt x="73630" y="43653"/>
                  <a:pt x="73706" y="43444"/>
                  <a:pt x="73801" y="43425"/>
                </a:cubicBezTo>
                <a:cubicBezTo>
                  <a:pt x="73763" y="43311"/>
                  <a:pt x="73554" y="43482"/>
                  <a:pt x="73459" y="43482"/>
                </a:cubicBezTo>
                <a:cubicBezTo>
                  <a:pt x="73497" y="43520"/>
                  <a:pt x="73554" y="43558"/>
                  <a:pt x="73573" y="43615"/>
                </a:cubicBezTo>
                <a:cubicBezTo>
                  <a:pt x="72907" y="43634"/>
                  <a:pt x="72089" y="44034"/>
                  <a:pt x="71405" y="44186"/>
                </a:cubicBezTo>
                <a:cubicBezTo>
                  <a:pt x="71424" y="44243"/>
                  <a:pt x="71443" y="44300"/>
                  <a:pt x="71462" y="44357"/>
                </a:cubicBezTo>
                <a:cubicBezTo>
                  <a:pt x="70929" y="44205"/>
                  <a:pt x="70378" y="44718"/>
                  <a:pt x="69655" y="44908"/>
                </a:cubicBezTo>
                <a:cubicBezTo>
                  <a:pt x="69712" y="45042"/>
                  <a:pt x="69579" y="45061"/>
                  <a:pt x="69731" y="45118"/>
                </a:cubicBezTo>
                <a:cubicBezTo>
                  <a:pt x="69807" y="45080"/>
                  <a:pt x="69750" y="45042"/>
                  <a:pt x="69712" y="45061"/>
                </a:cubicBezTo>
                <a:cubicBezTo>
                  <a:pt x="69826" y="44908"/>
                  <a:pt x="70035" y="45004"/>
                  <a:pt x="70130" y="44794"/>
                </a:cubicBezTo>
                <a:cubicBezTo>
                  <a:pt x="70263" y="45023"/>
                  <a:pt x="70530" y="44813"/>
                  <a:pt x="70530" y="44661"/>
                </a:cubicBezTo>
                <a:cubicBezTo>
                  <a:pt x="70701" y="44585"/>
                  <a:pt x="70568" y="44966"/>
                  <a:pt x="70796" y="44794"/>
                </a:cubicBezTo>
                <a:cubicBezTo>
                  <a:pt x="70872" y="44928"/>
                  <a:pt x="70416" y="44889"/>
                  <a:pt x="70587" y="45042"/>
                </a:cubicBezTo>
                <a:cubicBezTo>
                  <a:pt x="70872" y="44928"/>
                  <a:pt x="70948" y="45004"/>
                  <a:pt x="71119" y="44870"/>
                </a:cubicBezTo>
                <a:cubicBezTo>
                  <a:pt x="71043" y="44718"/>
                  <a:pt x="70739" y="44889"/>
                  <a:pt x="70739" y="44604"/>
                </a:cubicBezTo>
                <a:cubicBezTo>
                  <a:pt x="70910" y="44509"/>
                  <a:pt x="70853" y="44775"/>
                  <a:pt x="71005" y="44737"/>
                </a:cubicBezTo>
                <a:cubicBezTo>
                  <a:pt x="71329" y="44642"/>
                  <a:pt x="70739" y="44642"/>
                  <a:pt x="71062" y="44490"/>
                </a:cubicBezTo>
                <a:cubicBezTo>
                  <a:pt x="71310" y="44566"/>
                  <a:pt x="71195" y="44661"/>
                  <a:pt x="71195" y="44851"/>
                </a:cubicBezTo>
                <a:cubicBezTo>
                  <a:pt x="71348" y="44642"/>
                  <a:pt x="71766" y="44737"/>
                  <a:pt x="71747" y="44547"/>
                </a:cubicBezTo>
                <a:cubicBezTo>
                  <a:pt x="71823" y="44547"/>
                  <a:pt x="71880" y="44604"/>
                  <a:pt x="71937" y="44642"/>
                </a:cubicBezTo>
                <a:cubicBezTo>
                  <a:pt x="71043" y="45118"/>
                  <a:pt x="70549" y="45118"/>
                  <a:pt x="69655" y="45555"/>
                </a:cubicBezTo>
                <a:cubicBezTo>
                  <a:pt x="69503" y="45574"/>
                  <a:pt x="69541" y="45308"/>
                  <a:pt x="69465" y="45213"/>
                </a:cubicBezTo>
                <a:cubicBezTo>
                  <a:pt x="69369" y="45422"/>
                  <a:pt x="69293" y="45403"/>
                  <a:pt x="68970" y="45498"/>
                </a:cubicBezTo>
                <a:cubicBezTo>
                  <a:pt x="69046" y="45745"/>
                  <a:pt x="68913" y="45841"/>
                  <a:pt x="69084" y="46031"/>
                </a:cubicBezTo>
                <a:cubicBezTo>
                  <a:pt x="68875" y="46164"/>
                  <a:pt x="68932" y="45898"/>
                  <a:pt x="68856" y="45821"/>
                </a:cubicBezTo>
                <a:cubicBezTo>
                  <a:pt x="68761" y="45707"/>
                  <a:pt x="68780" y="46126"/>
                  <a:pt x="68894" y="46107"/>
                </a:cubicBezTo>
                <a:cubicBezTo>
                  <a:pt x="68076" y="46468"/>
                  <a:pt x="67372" y="46506"/>
                  <a:pt x="66897" y="46963"/>
                </a:cubicBezTo>
                <a:cubicBezTo>
                  <a:pt x="66783" y="47020"/>
                  <a:pt x="66764" y="46963"/>
                  <a:pt x="66726" y="46906"/>
                </a:cubicBezTo>
                <a:cubicBezTo>
                  <a:pt x="66573" y="47115"/>
                  <a:pt x="65908" y="47305"/>
                  <a:pt x="65565" y="47400"/>
                </a:cubicBezTo>
                <a:cubicBezTo>
                  <a:pt x="65603" y="47343"/>
                  <a:pt x="65698" y="47305"/>
                  <a:pt x="65660" y="47210"/>
                </a:cubicBezTo>
                <a:cubicBezTo>
                  <a:pt x="65375" y="47229"/>
                  <a:pt x="65527" y="47400"/>
                  <a:pt x="65451" y="47514"/>
                </a:cubicBezTo>
                <a:cubicBezTo>
                  <a:pt x="65261" y="47609"/>
                  <a:pt x="64862" y="47628"/>
                  <a:pt x="64823" y="47781"/>
                </a:cubicBezTo>
                <a:cubicBezTo>
                  <a:pt x="64614" y="47819"/>
                  <a:pt x="64843" y="47647"/>
                  <a:pt x="64747" y="47571"/>
                </a:cubicBezTo>
                <a:cubicBezTo>
                  <a:pt x="64481" y="47609"/>
                  <a:pt x="64766" y="47838"/>
                  <a:pt x="64557" y="47876"/>
                </a:cubicBezTo>
                <a:cubicBezTo>
                  <a:pt x="64367" y="47914"/>
                  <a:pt x="64272" y="47762"/>
                  <a:pt x="64310" y="48009"/>
                </a:cubicBezTo>
                <a:cubicBezTo>
                  <a:pt x="64234" y="48047"/>
                  <a:pt x="64215" y="47952"/>
                  <a:pt x="64196" y="47895"/>
                </a:cubicBezTo>
                <a:cubicBezTo>
                  <a:pt x="63968" y="48199"/>
                  <a:pt x="63340" y="47895"/>
                  <a:pt x="63416" y="48218"/>
                </a:cubicBezTo>
                <a:cubicBezTo>
                  <a:pt x="63264" y="48237"/>
                  <a:pt x="63321" y="47990"/>
                  <a:pt x="63188" y="48009"/>
                </a:cubicBezTo>
                <a:cubicBezTo>
                  <a:pt x="63968" y="47876"/>
                  <a:pt x="64234" y="47552"/>
                  <a:pt x="64785" y="47514"/>
                </a:cubicBezTo>
                <a:cubicBezTo>
                  <a:pt x="64766" y="47419"/>
                  <a:pt x="64671" y="47419"/>
                  <a:pt x="64652" y="47324"/>
                </a:cubicBezTo>
                <a:cubicBezTo>
                  <a:pt x="64082" y="47781"/>
                  <a:pt x="62769" y="47838"/>
                  <a:pt x="62275" y="48313"/>
                </a:cubicBezTo>
                <a:cubicBezTo>
                  <a:pt x="62636" y="48161"/>
                  <a:pt x="62788" y="48218"/>
                  <a:pt x="63055" y="48047"/>
                </a:cubicBezTo>
                <a:cubicBezTo>
                  <a:pt x="63302" y="47971"/>
                  <a:pt x="63112" y="48180"/>
                  <a:pt x="63245" y="48161"/>
                </a:cubicBezTo>
                <a:cubicBezTo>
                  <a:pt x="63264" y="48237"/>
                  <a:pt x="63055" y="48237"/>
                  <a:pt x="63093" y="48332"/>
                </a:cubicBezTo>
                <a:cubicBezTo>
                  <a:pt x="63017" y="48256"/>
                  <a:pt x="63017" y="48256"/>
                  <a:pt x="62826" y="48237"/>
                </a:cubicBezTo>
                <a:cubicBezTo>
                  <a:pt x="62750" y="48313"/>
                  <a:pt x="62750" y="48389"/>
                  <a:pt x="62769" y="48484"/>
                </a:cubicBezTo>
                <a:cubicBezTo>
                  <a:pt x="62712" y="48465"/>
                  <a:pt x="62484" y="48351"/>
                  <a:pt x="62579" y="48560"/>
                </a:cubicBezTo>
                <a:cubicBezTo>
                  <a:pt x="61533" y="48846"/>
                  <a:pt x="60068" y="49397"/>
                  <a:pt x="58261" y="49987"/>
                </a:cubicBezTo>
                <a:cubicBezTo>
                  <a:pt x="60430" y="49359"/>
                  <a:pt x="63036" y="48732"/>
                  <a:pt x="66136" y="47571"/>
                </a:cubicBezTo>
                <a:cubicBezTo>
                  <a:pt x="66231" y="47571"/>
                  <a:pt x="66250" y="47667"/>
                  <a:pt x="66383" y="47590"/>
                </a:cubicBezTo>
                <a:cubicBezTo>
                  <a:pt x="66212" y="47533"/>
                  <a:pt x="66707" y="47001"/>
                  <a:pt x="66973" y="47172"/>
                </a:cubicBezTo>
                <a:close/>
                <a:moveTo>
                  <a:pt x="87515" y="38879"/>
                </a:moveTo>
                <a:cubicBezTo>
                  <a:pt x="87648" y="38841"/>
                  <a:pt x="87687" y="38898"/>
                  <a:pt x="87801" y="38841"/>
                </a:cubicBezTo>
                <a:cubicBezTo>
                  <a:pt x="87858" y="38746"/>
                  <a:pt x="87820" y="38632"/>
                  <a:pt x="87763" y="38518"/>
                </a:cubicBezTo>
                <a:cubicBezTo>
                  <a:pt x="87591" y="38594"/>
                  <a:pt x="87496" y="38727"/>
                  <a:pt x="87515" y="38879"/>
                </a:cubicBezTo>
                <a:close/>
                <a:moveTo>
                  <a:pt x="86812" y="40458"/>
                </a:moveTo>
                <a:cubicBezTo>
                  <a:pt x="86678" y="40401"/>
                  <a:pt x="86469" y="40439"/>
                  <a:pt x="86241" y="40534"/>
                </a:cubicBezTo>
                <a:cubicBezTo>
                  <a:pt x="86469" y="40629"/>
                  <a:pt x="86507" y="40591"/>
                  <a:pt x="86812" y="40458"/>
                </a:cubicBezTo>
                <a:close/>
                <a:moveTo>
                  <a:pt x="89113" y="39431"/>
                </a:moveTo>
                <a:cubicBezTo>
                  <a:pt x="89151" y="39240"/>
                  <a:pt x="89284" y="39373"/>
                  <a:pt x="89417" y="39202"/>
                </a:cubicBezTo>
                <a:cubicBezTo>
                  <a:pt x="88961" y="39183"/>
                  <a:pt x="88923" y="39411"/>
                  <a:pt x="88409" y="39507"/>
                </a:cubicBezTo>
                <a:cubicBezTo>
                  <a:pt x="88581" y="39792"/>
                  <a:pt x="89018" y="39240"/>
                  <a:pt x="89113" y="39431"/>
                </a:cubicBezTo>
                <a:close/>
                <a:moveTo>
                  <a:pt x="90330" y="38898"/>
                </a:moveTo>
                <a:cubicBezTo>
                  <a:pt x="90254" y="38917"/>
                  <a:pt x="90216" y="38936"/>
                  <a:pt x="90216" y="38993"/>
                </a:cubicBezTo>
                <a:cubicBezTo>
                  <a:pt x="90064" y="38955"/>
                  <a:pt x="89969" y="38860"/>
                  <a:pt x="89760" y="38917"/>
                </a:cubicBezTo>
                <a:cubicBezTo>
                  <a:pt x="89836" y="39183"/>
                  <a:pt x="89570" y="38860"/>
                  <a:pt x="89513" y="39069"/>
                </a:cubicBezTo>
                <a:cubicBezTo>
                  <a:pt x="89513" y="39107"/>
                  <a:pt x="89551" y="39164"/>
                  <a:pt x="89551" y="39221"/>
                </a:cubicBezTo>
                <a:cubicBezTo>
                  <a:pt x="89741" y="38936"/>
                  <a:pt x="90311" y="39202"/>
                  <a:pt x="90330" y="38898"/>
                </a:cubicBezTo>
                <a:close/>
                <a:moveTo>
                  <a:pt x="101458" y="35189"/>
                </a:moveTo>
                <a:cubicBezTo>
                  <a:pt x="101534" y="35113"/>
                  <a:pt x="101420" y="35113"/>
                  <a:pt x="101458" y="34961"/>
                </a:cubicBezTo>
                <a:cubicBezTo>
                  <a:pt x="101363" y="34980"/>
                  <a:pt x="101286" y="35018"/>
                  <a:pt x="101191" y="35037"/>
                </a:cubicBezTo>
                <a:cubicBezTo>
                  <a:pt x="101191" y="35227"/>
                  <a:pt x="101401" y="35094"/>
                  <a:pt x="101458" y="35189"/>
                </a:cubicBezTo>
                <a:close/>
                <a:moveTo>
                  <a:pt x="86526" y="40267"/>
                </a:moveTo>
                <a:cubicBezTo>
                  <a:pt x="86716" y="40210"/>
                  <a:pt x="86888" y="40134"/>
                  <a:pt x="86793" y="40001"/>
                </a:cubicBezTo>
                <a:cubicBezTo>
                  <a:pt x="86793" y="40115"/>
                  <a:pt x="86393" y="40096"/>
                  <a:pt x="86526" y="40267"/>
                </a:cubicBezTo>
                <a:close/>
                <a:moveTo>
                  <a:pt x="88048" y="39735"/>
                </a:moveTo>
                <a:cubicBezTo>
                  <a:pt x="88181" y="39545"/>
                  <a:pt x="87648" y="39735"/>
                  <a:pt x="87553" y="39849"/>
                </a:cubicBezTo>
                <a:cubicBezTo>
                  <a:pt x="87782" y="39944"/>
                  <a:pt x="87953" y="39640"/>
                  <a:pt x="88048" y="39735"/>
                </a:cubicBezTo>
                <a:close/>
                <a:moveTo>
                  <a:pt x="104843" y="33838"/>
                </a:moveTo>
                <a:cubicBezTo>
                  <a:pt x="104957" y="33819"/>
                  <a:pt x="104957" y="33743"/>
                  <a:pt x="105091" y="33705"/>
                </a:cubicBezTo>
                <a:cubicBezTo>
                  <a:pt x="105072" y="33629"/>
                  <a:pt x="105034" y="33572"/>
                  <a:pt x="105015" y="33496"/>
                </a:cubicBezTo>
                <a:cubicBezTo>
                  <a:pt x="104957" y="33515"/>
                  <a:pt x="104995" y="33572"/>
                  <a:pt x="104976" y="33629"/>
                </a:cubicBezTo>
                <a:cubicBezTo>
                  <a:pt x="104843" y="33572"/>
                  <a:pt x="104748" y="33705"/>
                  <a:pt x="104843" y="33857"/>
                </a:cubicBezTo>
                <a:close/>
                <a:moveTo>
                  <a:pt x="104349" y="33895"/>
                </a:moveTo>
                <a:cubicBezTo>
                  <a:pt x="104482" y="33953"/>
                  <a:pt x="104520" y="33838"/>
                  <a:pt x="104767" y="33819"/>
                </a:cubicBezTo>
                <a:cubicBezTo>
                  <a:pt x="104748" y="33610"/>
                  <a:pt x="104387" y="33838"/>
                  <a:pt x="104349" y="33895"/>
                </a:cubicBezTo>
                <a:close/>
                <a:moveTo>
                  <a:pt x="105224" y="33667"/>
                </a:moveTo>
                <a:cubicBezTo>
                  <a:pt x="105300" y="33629"/>
                  <a:pt x="105395" y="33591"/>
                  <a:pt x="105490" y="33572"/>
                </a:cubicBezTo>
                <a:cubicBezTo>
                  <a:pt x="105471" y="33458"/>
                  <a:pt x="105395" y="33439"/>
                  <a:pt x="105357" y="33382"/>
                </a:cubicBezTo>
                <a:cubicBezTo>
                  <a:pt x="105319" y="33477"/>
                  <a:pt x="105167" y="33534"/>
                  <a:pt x="105224" y="33667"/>
                </a:cubicBezTo>
                <a:close/>
                <a:moveTo>
                  <a:pt x="105623" y="33515"/>
                </a:moveTo>
                <a:cubicBezTo>
                  <a:pt x="105756" y="33458"/>
                  <a:pt x="105813" y="33344"/>
                  <a:pt x="105813" y="33230"/>
                </a:cubicBezTo>
                <a:cubicBezTo>
                  <a:pt x="105718" y="33249"/>
                  <a:pt x="105623" y="33287"/>
                  <a:pt x="105547" y="33325"/>
                </a:cubicBezTo>
                <a:close/>
                <a:moveTo>
                  <a:pt x="106688" y="32982"/>
                </a:moveTo>
                <a:cubicBezTo>
                  <a:pt x="106517" y="32925"/>
                  <a:pt x="106403" y="33059"/>
                  <a:pt x="106289" y="33116"/>
                </a:cubicBezTo>
                <a:cubicBezTo>
                  <a:pt x="106403" y="33287"/>
                  <a:pt x="106631" y="33078"/>
                  <a:pt x="106688" y="32982"/>
                </a:cubicBezTo>
                <a:close/>
                <a:moveTo>
                  <a:pt x="61457" y="48541"/>
                </a:moveTo>
                <a:cubicBezTo>
                  <a:pt x="62427" y="48560"/>
                  <a:pt x="61647" y="48256"/>
                  <a:pt x="61495" y="48465"/>
                </a:cubicBezTo>
                <a:cubicBezTo>
                  <a:pt x="61514" y="48446"/>
                  <a:pt x="61400" y="48522"/>
                  <a:pt x="61457" y="48541"/>
                </a:cubicBezTo>
                <a:close/>
                <a:moveTo>
                  <a:pt x="90863" y="38308"/>
                </a:moveTo>
                <a:cubicBezTo>
                  <a:pt x="90387" y="38232"/>
                  <a:pt x="91186" y="38137"/>
                  <a:pt x="91034" y="37909"/>
                </a:cubicBezTo>
                <a:cubicBezTo>
                  <a:pt x="90958" y="37928"/>
                  <a:pt x="90996" y="37985"/>
                  <a:pt x="90996" y="38042"/>
                </a:cubicBezTo>
                <a:cubicBezTo>
                  <a:pt x="90597" y="37890"/>
                  <a:pt x="90368" y="38384"/>
                  <a:pt x="90863" y="38308"/>
                </a:cubicBezTo>
                <a:close/>
                <a:moveTo>
                  <a:pt x="93545" y="37053"/>
                </a:moveTo>
                <a:cubicBezTo>
                  <a:pt x="93602" y="37015"/>
                  <a:pt x="93659" y="37015"/>
                  <a:pt x="93678" y="37053"/>
                </a:cubicBezTo>
                <a:cubicBezTo>
                  <a:pt x="93830" y="36977"/>
                  <a:pt x="93621" y="36863"/>
                  <a:pt x="93545" y="36863"/>
                </a:cubicBezTo>
                <a:cubicBezTo>
                  <a:pt x="93564" y="36711"/>
                  <a:pt x="93754" y="36615"/>
                  <a:pt x="94020" y="36539"/>
                </a:cubicBezTo>
                <a:cubicBezTo>
                  <a:pt x="93868" y="36368"/>
                  <a:pt x="93963" y="36406"/>
                  <a:pt x="94192" y="36368"/>
                </a:cubicBezTo>
                <a:cubicBezTo>
                  <a:pt x="94154" y="36273"/>
                  <a:pt x="94135" y="36197"/>
                  <a:pt x="94097" y="36102"/>
                </a:cubicBezTo>
                <a:cubicBezTo>
                  <a:pt x="93792" y="36501"/>
                  <a:pt x="93602" y="36444"/>
                  <a:pt x="93526" y="36996"/>
                </a:cubicBezTo>
                <a:cubicBezTo>
                  <a:pt x="93317" y="37015"/>
                  <a:pt x="93088" y="37243"/>
                  <a:pt x="93050" y="37148"/>
                </a:cubicBezTo>
                <a:cubicBezTo>
                  <a:pt x="92974" y="37205"/>
                  <a:pt x="93050" y="37300"/>
                  <a:pt x="93069" y="37376"/>
                </a:cubicBezTo>
                <a:cubicBezTo>
                  <a:pt x="93184" y="37148"/>
                  <a:pt x="93450" y="37205"/>
                  <a:pt x="93374" y="37452"/>
                </a:cubicBezTo>
                <a:cubicBezTo>
                  <a:pt x="93507" y="37186"/>
                  <a:pt x="93735" y="37300"/>
                  <a:pt x="93545" y="37053"/>
                </a:cubicBezTo>
                <a:close/>
                <a:moveTo>
                  <a:pt x="94135" y="37072"/>
                </a:moveTo>
                <a:cubicBezTo>
                  <a:pt x="94363" y="37110"/>
                  <a:pt x="94173" y="36901"/>
                  <a:pt x="94116" y="36787"/>
                </a:cubicBezTo>
                <a:cubicBezTo>
                  <a:pt x="93963" y="36825"/>
                  <a:pt x="93944" y="36882"/>
                  <a:pt x="93868" y="36939"/>
                </a:cubicBezTo>
                <a:cubicBezTo>
                  <a:pt x="93944" y="36958"/>
                  <a:pt x="94287" y="36939"/>
                  <a:pt x="94135" y="37072"/>
                </a:cubicBezTo>
                <a:close/>
                <a:moveTo>
                  <a:pt x="54077" y="50672"/>
                </a:moveTo>
                <a:cubicBezTo>
                  <a:pt x="53753" y="50767"/>
                  <a:pt x="53449" y="50881"/>
                  <a:pt x="53145" y="50995"/>
                </a:cubicBezTo>
                <a:cubicBezTo>
                  <a:pt x="53468" y="50957"/>
                  <a:pt x="53982" y="50957"/>
                  <a:pt x="54077" y="50672"/>
                </a:cubicBezTo>
                <a:close/>
                <a:moveTo>
                  <a:pt x="95257" y="36692"/>
                </a:moveTo>
                <a:cubicBezTo>
                  <a:pt x="95314" y="36634"/>
                  <a:pt x="95295" y="36539"/>
                  <a:pt x="95428" y="36520"/>
                </a:cubicBezTo>
                <a:cubicBezTo>
                  <a:pt x="95276" y="36463"/>
                  <a:pt x="95447" y="36330"/>
                  <a:pt x="95276" y="36273"/>
                </a:cubicBezTo>
                <a:cubicBezTo>
                  <a:pt x="95029" y="36425"/>
                  <a:pt x="95352" y="36482"/>
                  <a:pt x="95257" y="36673"/>
                </a:cubicBezTo>
                <a:close/>
                <a:moveTo>
                  <a:pt x="70530" y="45061"/>
                </a:moveTo>
                <a:cubicBezTo>
                  <a:pt x="70378" y="44889"/>
                  <a:pt x="70225" y="45156"/>
                  <a:pt x="70035" y="45118"/>
                </a:cubicBezTo>
                <a:cubicBezTo>
                  <a:pt x="70168" y="45232"/>
                  <a:pt x="70359" y="45194"/>
                  <a:pt x="70530" y="45061"/>
                </a:cubicBezTo>
                <a:close/>
                <a:moveTo>
                  <a:pt x="91719" y="37776"/>
                </a:moveTo>
                <a:cubicBezTo>
                  <a:pt x="91890" y="37738"/>
                  <a:pt x="91966" y="37681"/>
                  <a:pt x="92042" y="37624"/>
                </a:cubicBezTo>
                <a:cubicBezTo>
                  <a:pt x="91947" y="37566"/>
                  <a:pt x="91795" y="37624"/>
                  <a:pt x="91662" y="37624"/>
                </a:cubicBezTo>
                <a:cubicBezTo>
                  <a:pt x="91681" y="37681"/>
                  <a:pt x="91700" y="37738"/>
                  <a:pt x="91719" y="37776"/>
                </a:cubicBezTo>
                <a:close/>
                <a:moveTo>
                  <a:pt x="91529" y="37624"/>
                </a:moveTo>
                <a:cubicBezTo>
                  <a:pt x="91681" y="37681"/>
                  <a:pt x="91453" y="37509"/>
                  <a:pt x="91510" y="37395"/>
                </a:cubicBezTo>
                <a:cubicBezTo>
                  <a:pt x="91643" y="37433"/>
                  <a:pt x="91795" y="37376"/>
                  <a:pt x="91681" y="37224"/>
                </a:cubicBezTo>
                <a:cubicBezTo>
                  <a:pt x="91966" y="37129"/>
                  <a:pt x="91795" y="37319"/>
                  <a:pt x="91947" y="37357"/>
                </a:cubicBezTo>
                <a:cubicBezTo>
                  <a:pt x="92137" y="37281"/>
                  <a:pt x="91985" y="37110"/>
                  <a:pt x="91947" y="36958"/>
                </a:cubicBezTo>
                <a:cubicBezTo>
                  <a:pt x="91472" y="36939"/>
                  <a:pt x="91453" y="37357"/>
                  <a:pt x="91377" y="37624"/>
                </a:cubicBezTo>
                <a:cubicBezTo>
                  <a:pt x="91415" y="37681"/>
                  <a:pt x="91472" y="37528"/>
                  <a:pt x="91510" y="37624"/>
                </a:cubicBezTo>
                <a:close/>
                <a:moveTo>
                  <a:pt x="93279" y="36958"/>
                </a:moveTo>
                <a:cubicBezTo>
                  <a:pt x="93184" y="37015"/>
                  <a:pt x="93298" y="37015"/>
                  <a:pt x="93374" y="36996"/>
                </a:cubicBezTo>
                <a:cubicBezTo>
                  <a:pt x="93374" y="36863"/>
                  <a:pt x="93431" y="36653"/>
                  <a:pt x="93317" y="36596"/>
                </a:cubicBezTo>
                <a:cubicBezTo>
                  <a:pt x="93184" y="36730"/>
                  <a:pt x="93374" y="36920"/>
                  <a:pt x="93279" y="36958"/>
                </a:cubicBezTo>
                <a:close/>
                <a:moveTo>
                  <a:pt x="87934" y="38803"/>
                </a:moveTo>
                <a:cubicBezTo>
                  <a:pt x="88010" y="38765"/>
                  <a:pt x="88067" y="38746"/>
                  <a:pt x="88143" y="38727"/>
                </a:cubicBezTo>
                <a:cubicBezTo>
                  <a:pt x="88105" y="38594"/>
                  <a:pt x="88067" y="38479"/>
                  <a:pt x="87972" y="38441"/>
                </a:cubicBezTo>
                <a:cubicBezTo>
                  <a:pt x="87763" y="38575"/>
                  <a:pt x="88010" y="38594"/>
                  <a:pt x="87934" y="38803"/>
                </a:cubicBezTo>
                <a:close/>
                <a:moveTo>
                  <a:pt x="92480" y="37186"/>
                </a:moveTo>
                <a:cubicBezTo>
                  <a:pt x="92689" y="37015"/>
                  <a:pt x="92404" y="36958"/>
                  <a:pt x="92556" y="36749"/>
                </a:cubicBezTo>
                <a:cubicBezTo>
                  <a:pt x="92461" y="36692"/>
                  <a:pt x="92385" y="37034"/>
                  <a:pt x="92480" y="37186"/>
                </a:cubicBezTo>
                <a:close/>
                <a:moveTo>
                  <a:pt x="92765" y="36958"/>
                </a:moveTo>
                <a:cubicBezTo>
                  <a:pt x="92860" y="36901"/>
                  <a:pt x="92727" y="36901"/>
                  <a:pt x="92727" y="36806"/>
                </a:cubicBezTo>
                <a:cubicBezTo>
                  <a:pt x="92784" y="36806"/>
                  <a:pt x="93012" y="36920"/>
                  <a:pt x="92860" y="36996"/>
                </a:cubicBezTo>
                <a:cubicBezTo>
                  <a:pt x="93107" y="37034"/>
                  <a:pt x="93069" y="36787"/>
                  <a:pt x="93031" y="36653"/>
                </a:cubicBezTo>
                <a:cubicBezTo>
                  <a:pt x="92898" y="36711"/>
                  <a:pt x="92803" y="36673"/>
                  <a:pt x="92784" y="36558"/>
                </a:cubicBezTo>
                <a:cubicBezTo>
                  <a:pt x="92765" y="36692"/>
                  <a:pt x="92575" y="36901"/>
                  <a:pt x="92765" y="36958"/>
                </a:cubicBezTo>
                <a:close/>
                <a:moveTo>
                  <a:pt x="54058" y="50215"/>
                </a:moveTo>
                <a:cubicBezTo>
                  <a:pt x="54134" y="50196"/>
                  <a:pt x="54191" y="50177"/>
                  <a:pt x="54267" y="50139"/>
                </a:cubicBezTo>
                <a:cubicBezTo>
                  <a:pt x="54248" y="50101"/>
                  <a:pt x="54210" y="50101"/>
                  <a:pt x="54172" y="50120"/>
                </a:cubicBezTo>
                <a:cubicBezTo>
                  <a:pt x="54172" y="50044"/>
                  <a:pt x="54362" y="50025"/>
                  <a:pt x="54343" y="49949"/>
                </a:cubicBezTo>
                <a:cubicBezTo>
                  <a:pt x="54419" y="49968"/>
                  <a:pt x="54476" y="50006"/>
                  <a:pt x="54514" y="50063"/>
                </a:cubicBezTo>
                <a:cubicBezTo>
                  <a:pt x="54514" y="49930"/>
                  <a:pt x="54800" y="49911"/>
                  <a:pt x="54723" y="49759"/>
                </a:cubicBezTo>
                <a:cubicBezTo>
                  <a:pt x="54476" y="49835"/>
                  <a:pt x="54229" y="49930"/>
                  <a:pt x="53982" y="50006"/>
                </a:cubicBezTo>
                <a:cubicBezTo>
                  <a:pt x="54134" y="50063"/>
                  <a:pt x="54001" y="50082"/>
                  <a:pt x="54058" y="50215"/>
                </a:cubicBezTo>
                <a:close/>
                <a:moveTo>
                  <a:pt x="94743" y="36064"/>
                </a:moveTo>
                <a:cubicBezTo>
                  <a:pt x="94819" y="36178"/>
                  <a:pt x="94439" y="36140"/>
                  <a:pt x="94591" y="36273"/>
                </a:cubicBezTo>
                <a:cubicBezTo>
                  <a:pt x="94686" y="36254"/>
                  <a:pt x="94781" y="36216"/>
                  <a:pt x="94857" y="36197"/>
                </a:cubicBezTo>
                <a:cubicBezTo>
                  <a:pt x="94914" y="35988"/>
                  <a:pt x="94534" y="36064"/>
                  <a:pt x="94705" y="35950"/>
                </a:cubicBezTo>
                <a:cubicBezTo>
                  <a:pt x="94705" y="35912"/>
                  <a:pt x="94667" y="35912"/>
                  <a:pt x="94629" y="35931"/>
                </a:cubicBezTo>
                <a:cubicBezTo>
                  <a:pt x="94515" y="35950"/>
                  <a:pt x="94534" y="36007"/>
                  <a:pt x="94439" y="36045"/>
                </a:cubicBezTo>
                <a:cubicBezTo>
                  <a:pt x="94515" y="36102"/>
                  <a:pt x="94610" y="36102"/>
                  <a:pt x="94743" y="36064"/>
                </a:cubicBezTo>
                <a:close/>
                <a:moveTo>
                  <a:pt x="86241" y="39031"/>
                </a:moveTo>
                <a:cubicBezTo>
                  <a:pt x="86450" y="39012"/>
                  <a:pt x="86317" y="38879"/>
                  <a:pt x="86298" y="38784"/>
                </a:cubicBezTo>
                <a:cubicBezTo>
                  <a:pt x="85613" y="39012"/>
                  <a:pt x="85062" y="39221"/>
                  <a:pt x="84738" y="39373"/>
                </a:cubicBezTo>
                <a:cubicBezTo>
                  <a:pt x="85252" y="39335"/>
                  <a:pt x="85746" y="38993"/>
                  <a:pt x="86184" y="38879"/>
                </a:cubicBezTo>
                <a:cubicBezTo>
                  <a:pt x="86203" y="38936"/>
                  <a:pt x="86222" y="38974"/>
                  <a:pt x="86241" y="39031"/>
                </a:cubicBezTo>
                <a:close/>
                <a:moveTo>
                  <a:pt x="86831" y="38784"/>
                </a:moveTo>
                <a:cubicBezTo>
                  <a:pt x="86755" y="38632"/>
                  <a:pt x="86317" y="38594"/>
                  <a:pt x="86412" y="38860"/>
                </a:cubicBezTo>
                <a:cubicBezTo>
                  <a:pt x="86602" y="38765"/>
                  <a:pt x="86640" y="38879"/>
                  <a:pt x="86831" y="38784"/>
                </a:cubicBezTo>
                <a:close/>
                <a:moveTo>
                  <a:pt x="93088" y="36615"/>
                </a:moveTo>
                <a:cubicBezTo>
                  <a:pt x="93184" y="36539"/>
                  <a:pt x="93184" y="36444"/>
                  <a:pt x="93146" y="36311"/>
                </a:cubicBezTo>
                <a:cubicBezTo>
                  <a:pt x="93488" y="36121"/>
                  <a:pt x="93602" y="36330"/>
                  <a:pt x="93811" y="36140"/>
                </a:cubicBezTo>
                <a:cubicBezTo>
                  <a:pt x="93621" y="35950"/>
                  <a:pt x="93050" y="36254"/>
                  <a:pt x="92651" y="36425"/>
                </a:cubicBezTo>
                <a:cubicBezTo>
                  <a:pt x="92803" y="36558"/>
                  <a:pt x="92955" y="36235"/>
                  <a:pt x="93069" y="36349"/>
                </a:cubicBezTo>
                <a:cubicBezTo>
                  <a:pt x="93050" y="36425"/>
                  <a:pt x="92955" y="36482"/>
                  <a:pt x="92841" y="36539"/>
                </a:cubicBezTo>
                <a:cubicBezTo>
                  <a:pt x="92879" y="36634"/>
                  <a:pt x="93069" y="36501"/>
                  <a:pt x="93088" y="36615"/>
                </a:cubicBezTo>
                <a:close/>
                <a:moveTo>
                  <a:pt x="92613" y="36730"/>
                </a:moveTo>
                <a:cubicBezTo>
                  <a:pt x="92765" y="36692"/>
                  <a:pt x="92575" y="36539"/>
                  <a:pt x="92594" y="36444"/>
                </a:cubicBezTo>
                <a:cubicBezTo>
                  <a:pt x="92347" y="36463"/>
                  <a:pt x="92594" y="36634"/>
                  <a:pt x="92366" y="36634"/>
                </a:cubicBezTo>
                <a:cubicBezTo>
                  <a:pt x="92385" y="36692"/>
                  <a:pt x="92499" y="36634"/>
                  <a:pt x="92575" y="36615"/>
                </a:cubicBezTo>
                <a:cubicBezTo>
                  <a:pt x="92594" y="36653"/>
                  <a:pt x="92594" y="36692"/>
                  <a:pt x="92613" y="36730"/>
                </a:cubicBezTo>
                <a:close/>
                <a:moveTo>
                  <a:pt x="54153" y="49835"/>
                </a:moveTo>
                <a:cubicBezTo>
                  <a:pt x="54305" y="49797"/>
                  <a:pt x="54172" y="49664"/>
                  <a:pt x="54305" y="49607"/>
                </a:cubicBezTo>
                <a:cubicBezTo>
                  <a:pt x="54895" y="49626"/>
                  <a:pt x="56587" y="48922"/>
                  <a:pt x="57424" y="48599"/>
                </a:cubicBezTo>
                <a:cubicBezTo>
                  <a:pt x="56264" y="48808"/>
                  <a:pt x="55123" y="49359"/>
                  <a:pt x="54115" y="49512"/>
                </a:cubicBezTo>
                <a:cubicBezTo>
                  <a:pt x="53906" y="49645"/>
                  <a:pt x="53982" y="49740"/>
                  <a:pt x="54153" y="49835"/>
                </a:cubicBezTo>
                <a:close/>
                <a:moveTo>
                  <a:pt x="58299" y="48180"/>
                </a:moveTo>
                <a:cubicBezTo>
                  <a:pt x="58337" y="48123"/>
                  <a:pt x="58337" y="48066"/>
                  <a:pt x="58318" y="48009"/>
                </a:cubicBezTo>
                <a:cubicBezTo>
                  <a:pt x="58528" y="47971"/>
                  <a:pt x="58509" y="48313"/>
                  <a:pt x="58870" y="48104"/>
                </a:cubicBezTo>
                <a:cubicBezTo>
                  <a:pt x="58718" y="48028"/>
                  <a:pt x="58851" y="48028"/>
                  <a:pt x="58794" y="47895"/>
                </a:cubicBezTo>
                <a:cubicBezTo>
                  <a:pt x="59174" y="47781"/>
                  <a:pt x="59707" y="47590"/>
                  <a:pt x="59935" y="47552"/>
                </a:cubicBezTo>
                <a:cubicBezTo>
                  <a:pt x="59840" y="47400"/>
                  <a:pt x="59536" y="47552"/>
                  <a:pt x="59288" y="47609"/>
                </a:cubicBezTo>
                <a:cubicBezTo>
                  <a:pt x="59269" y="47457"/>
                  <a:pt x="59840" y="47495"/>
                  <a:pt x="59612" y="47267"/>
                </a:cubicBezTo>
                <a:cubicBezTo>
                  <a:pt x="60144" y="47191"/>
                  <a:pt x="60677" y="47039"/>
                  <a:pt x="60810" y="46868"/>
                </a:cubicBezTo>
                <a:cubicBezTo>
                  <a:pt x="60905" y="46849"/>
                  <a:pt x="60905" y="46963"/>
                  <a:pt x="60943" y="47039"/>
                </a:cubicBezTo>
                <a:cubicBezTo>
                  <a:pt x="61171" y="46887"/>
                  <a:pt x="60962" y="46715"/>
                  <a:pt x="61305" y="46811"/>
                </a:cubicBezTo>
                <a:cubicBezTo>
                  <a:pt x="61286" y="46734"/>
                  <a:pt x="61248" y="46658"/>
                  <a:pt x="61229" y="46601"/>
                </a:cubicBezTo>
                <a:cubicBezTo>
                  <a:pt x="60772" y="46830"/>
                  <a:pt x="59992" y="46982"/>
                  <a:pt x="59460" y="47267"/>
                </a:cubicBezTo>
                <a:cubicBezTo>
                  <a:pt x="59669" y="47400"/>
                  <a:pt x="59498" y="47362"/>
                  <a:pt x="59326" y="47476"/>
                </a:cubicBezTo>
                <a:cubicBezTo>
                  <a:pt x="59517" y="46982"/>
                  <a:pt x="58661" y="47667"/>
                  <a:pt x="58337" y="47647"/>
                </a:cubicBezTo>
                <a:cubicBezTo>
                  <a:pt x="58528" y="47857"/>
                  <a:pt x="58870" y="47419"/>
                  <a:pt x="59231" y="47457"/>
                </a:cubicBezTo>
                <a:cubicBezTo>
                  <a:pt x="59117" y="47628"/>
                  <a:pt x="58585" y="47552"/>
                  <a:pt x="58566" y="47857"/>
                </a:cubicBezTo>
                <a:cubicBezTo>
                  <a:pt x="58490" y="47686"/>
                  <a:pt x="58109" y="47971"/>
                  <a:pt x="57976" y="47876"/>
                </a:cubicBezTo>
                <a:cubicBezTo>
                  <a:pt x="58109" y="48142"/>
                  <a:pt x="57615" y="48256"/>
                  <a:pt x="57329" y="48332"/>
                </a:cubicBezTo>
                <a:cubicBezTo>
                  <a:pt x="57539" y="48522"/>
                  <a:pt x="57900" y="48161"/>
                  <a:pt x="58204" y="48104"/>
                </a:cubicBezTo>
                <a:cubicBezTo>
                  <a:pt x="58166" y="48275"/>
                  <a:pt x="57957" y="48351"/>
                  <a:pt x="57786" y="48351"/>
                </a:cubicBezTo>
                <a:cubicBezTo>
                  <a:pt x="57938" y="48580"/>
                  <a:pt x="58261" y="48123"/>
                  <a:pt x="58490" y="48275"/>
                </a:cubicBezTo>
                <a:cubicBezTo>
                  <a:pt x="58642" y="48199"/>
                  <a:pt x="58356" y="47990"/>
                  <a:pt x="58299" y="48180"/>
                </a:cubicBezTo>
                <a:close/>
                <a:moveTo>
                  <a:pt x="64633" y="45955"/>
                </a:moveTo>
                <a:lnTo>
                  <a:pt x="63834" y="46221"/>
                </a:lnTo>
                <a:cubicBezTo>
                  <a:pt x="63949" y="46278"/>
                  <a:pt x="64652" y="46183"/>
                  <a:pt x="64633" y="45955"/>
                </a:cubicBezTo>
                <a:close/>
                <a:moveTo>
                  <a:pt x="75000" y="42379"/>
                </a:moveTo>
                <a:cubicBezTo>
                  <a:pt x="74695" y="42303"/>
                  <a:pt x="74524" y="42531"/>
                  <a:pt x="74201" y="42664"/>
                </a:cubicBezTo>
                <a:cubicBezTo>
                  <a:pt x="74429" y="42759"/>
                  <a:pt x="74752" y="42531"/>
                  <a:pt x="75000" y="42379"/>
                </a:cubicBezTo>
                <a:close/>
                <a:moveTo>
                  <a:pt x="80497" y="40553"/>
                </a:moveTo>
                <a:cubicBezTo>
                  <a:pt x="79184" y="40667"/>
                  <a:pt x="77986" y="41352"/>
                  <a:pt x="76426" y="41827"/>
                </a:cubicBezTo>
                <a:cubicBezTo>
                  <a:pt x="77701" y="41694"/>
                  <a:pt x="79013" y="41028"/>
                  <a:pt x="80497" y="40553"/>
                </a:cubicBezTo>
                <a:close/>
                <a:moveTo>
                  <a:pt x="88600" y="37700"/>
                </a:moveTo>
                <a:cubicBezTo>
                  <a:pt x="89018" y="37471"/>
                  <a:pt x="89322" y="37319"/>
                  <a:pt x="89684" y="37224"/>
                </a:cubicBezTo>
                <a:cubicBezTo>
                  <a:pt x="89436" y="36920"/>
                  <a:pt x="88523" y="37585"/>
                  <a:pt x="88257" y="37585"/>
                </a:cubicBezTo>
                <a:cubicBezTo>
                  <a:pt x="88086" y="37757"/>
                  <a:pt x="88619" y="37509"/>
                  <a:pt x="88600" y="37700"/>
                </a:cubicBezTo>
                <a:close/>
                <a:moveTo>
                  <a:pt x="62237" y="46316"/>
                </a:moveTo>
                <a:cubicBezTo>
                  <a:pt x="62332" y="46525"/>
                  <a:pt x="63283" y="46202"/>
                  <a:pt x="63321" y="45993"/>
                </a:cubicBezTo>
                <a:cubicBezTo>
                  <a:pt x="63112" y="46126"/>
                  <a:pt x="62750" y="46145"/>
                  <a:pt x="62484" y="46354"/>
                </a:cubicBezTo>
                <a:cubicBezTo>
                  <a:pt x="62332" y="46316"/>
                  <a:pt x="62598" y="46183"/>
                  <a:pt x="62389" y="46088"/>
                </a:cubicBezTo>
                <a:cubicBezTo>
                  <a:pt x="62256" y="46335"/>
                  <a:pt x="61666" y="46411"/>
                  <a:pt x="61305" y="46582"/>
                </a:cubicBezTo>
                <a:cubicBezTo>
                  <a:pt x="61514" y="46906"/>
                  <a:pt x="62046" y="46487"/>
                  <a:pt x="62237" y="46316"/>
                </a:cubicBezTo>
                <a:close/>
                <a:moveTo>
                  <a:pt x="63663" y="45479"/>
                </a:moveTo>
                <a:cubicBezTo>
                  <a:pt x="63302" y="45346"/>
                  <a:pt x="62997" y="45555"/>
                  <a:pt x="62655" y="45764"/>
                </a:cubicBezTo>
                <a:cubicBezTo>
                  <a:pt x="62769" y="45841"/>
                  <a:pt x="63606" y="45422"/>
                  <a:pt x="63150" y="45707"/>
                </a:cubicBezTo>
                <a:cubicBezTo>
                  <a:pt x="63321" y="45802"/>
                  <a:pt x="63720" y="45536"/>
                  <a:pt x="64063" y="45403"/>
                </a:cubicBezTo>
                <a:cubicBezTo>
                  <a:pt x="64044" y="45327"/>
                  <a:pt x="64025" y="45251"/>
                  <a:pt x="64006" y="45194"/>
                </a:cubicBezTo>
                <a:cubicBezTo>
                  <a:pt x="63815" y="45327"/>
                  <a:pt x="63758" y="45251"/>
                  <a:pt x="63473" y="45365"/>
                </a:cubicBezTo>
                <a:cubicBezTo>
                  <a:pt x="63511" y="45422"/>
                  <a:pt x="63606" y="45403"/>
                  <a:pt x="63663" y="45479"/>
                </a:cubicBezTo>
                <a:close/>
                <a:moveTo>
                  <a:pt x="71386" y="42417"/>
                </a:moveTo>
                <a:cubicBezTo>
                  <a:pt x="71367" y="42474"/>
                  <a:pt x="71348" y="42531"/>
                  <a:pt x="71386" y="42607"/>
                </a:cubicBezTo>
                <a:cubicBezTo>
                  <a:pt x="71291" y="42626"/>
                  <a:pt x="71291" y="42531"/>
                  <a:pt x="71253" y="42474"/>
                </a:cubicBezTo>
                <a:cubicBezTo>
                  <a:pt x="70872" y="42835"/>
                  <a:pt x="69902" y="43025"/>
                  <a:pt x="69503" y="43140"/>
                </a:cubicBezTo>
                <a:cubicBezTo>
                  <a:pt x="69427" y="43178"/>
                  <a:pt x="69388" y="43235"/>
                  <a:pt x="69427" y="43330"/>
                </a:cubicBezTo>
                <a:cubicBezTo>
                  <a:pt x="69331" y="43349"/>
                  <a:pt x="69331" y="43254"/>
                  <a:pt x="69293" y="43197"/>
                </a:cubicBezTo>
                <a:cubicBezTo>
                  <a:pt x="68970" y="43273"/>
                  <a:pt x="69065" y="43482"/>
                  <a:pt x="69008" y="43653"/>
                </a:cubicBezTo>
                <a:cubicBezTo>
                  <a:pt x="68742" y="43691"/>
                  <a:pt x="68875" y="43121"/>
                  <a:pt x="68418" y="43444"/>
                </a:cubicBezTo>
                <a:cubicBezTo>
                  <a:pt x="68761" y="43292"/>
                  <a:pt x="69255" y="43025"/>
                  <a:pt x="69636" y="43083"/>
                </a:cubicBezTo>
                <a:cubicBezTo>
                  <a:pt x="70035" y="42645"/>
                  <a:pt x="70454" y="43006"/>
                  <a:pt x="70682" y="42493"/>
                </a:cubicBezTo>
                <a:cubicBezTo>
                  <a:pt x="69883" y="42797"/>
                  <a:pt x="68742" y="43140"/>
                  <a:pt x="68133" y="43425"/>
                </a:cubicBezTo>
                <a:cubicBezTo>
                  <a:pt x="68171" y="43463"/>
                  <a:pt x="68342" y="43444"/>
                  <a:pt x="68228" y="43520"/>
                </a:cubicBezTo>
                <a:cubicBezTo>
                  <a:pt x="68247" y="43596"/>
                  <a:pt x="68742" y="43406"/>
                  <a:pt x="68399" y="43577"/>
                </a:cubicBezTo>
                <a:cubicBezTo>
                  <a:pt x="68514" y="43710"/>
                  <a:pt x="68609" y="43463"/>
                  <a:pt x="68647" y="43425"/>
                </a:cubicBezTo>
                <a:cubicBezTo>
                  <a:pt x="68837" y="43444"/>
                  <a:pt x="68723" y="43729"/>
                  <a:pt x="68609" y="43786"/>
                </a:cubicBezTo>
                <a:cubicBezTo>
                  <a:pt x="68894" y="43805"/>
                  <a:pt x="69236" y="43539"/>
                  <a:pt x="69617" y="43273"/>
                </a:cubicBezTo>
                <a:cubicBezTo>
                  <a:pt x="69769" y="43216"/>
                  <a:pt x="69579" y="43425"/>
                  <a:pt x="69712" y="43520"/>
                </a:cubicBezTo>
                <a:cubicBezTo>
                  <a:pt x="69902" y="43368"/>
                  <a:pt x="69902" y="43330"/>
                  <a:pt x="70073" y="43102"/>
                </a:cubicBezTo>
                <a:cubicBezTo>
                  <a:pt x="70282" y="43083"/>
                  <a:pt x="69959" y="43235"/>
                  <a:pt x="70092" y="43330"/>
                </a:cubicBezTo>
                <a:cubicBezTo>
                  <a:pt x="70263" y="43178"/>
                  <a:pt x="70206" y="43063"/>
                  <a:pt x="70416" y="42987"/>
                </a:cubicBezTo>
                <a:cubicBezTo>
                  <a:pt x="70549" y="42968"/>
                  <a:pt x="70511" y="43216"/>
                  <a:pt x="70625" y="43197"/>
                </a:cubicBezTo>
                <a:cubicBezTo>
                  <a:pt x="70720" y="43121"/>
                  <a:pt x="70720" y="43025"/>
                  <a:pt x="70663" y="42911"/>
                </a:cubicBezTo>
                <a:cubicBezTo>
                  <a:pt x="71005" y="42797"/>
                  <a:pt x="70910" y="42854"/>
                  <a:pt x="71176" y="42854"/>
                </a:cubicBezTo>
                <a:cubicBezTo>
                  <a:pt x="71062" y="42797"/>
                  <a:pt x="71119" y="42778"/>
                  <a:pt x="71119" y="42683"/>
                </a:cubicBezTo>
                <a:cubicBezTo>
                  <a:pt x="71291" y="42721"/>
                  <a:pt x="71766" y="42569"/>
                  <a:pt x="71671" y="42379"/>
                </a:cubicBezTo>
                <a:cubicBezTo>
                  <a:pt x="71500" y="42626"/>
                  <a:pt x="71272" y="42131"/>
                  <a:pt x="71176" y="42436"/>
                </a:cubicBezTo>
                <a:cubicBezTo>
                  <a:pt x="71272" y="42398"/>
                  <a:pt x="71310" y="42455"/>
                  <a:pt x="71386" y="42417"/>
                </a:cubicBezTo>
                <a:close/>
                <a:moveTo>
                  <a:pt x="138206" y="19915"/>
                </a:moveTo>
                <a:cubicBezTo>
                  <a:pt x="138415" y="19820"/>
                  <a:pt x="138225" y="19554"/>
                  <a:pt x="138035" y="19630"/>
                </a:cubicBezTo>
                <a:cubicBezTo>
                  <a:pt x="138054" y="19801"/>
                  <a:pt x="138168" y="19782"/>
                  <a:pt x="138206" y="19915"/>
                </a:cubicBezTo>
                <a:close/>
                <a:moveTo>
                  <a:pt x="64310" y="45251"/>
                </a:moveTo>
                <a:cubicBezTo>
                  <a:pt x="64386" y="45118"/>
                  <a:pt x="64481" y="44985"/>
                  <a:pt x="64538" y="44832"/>
                </a:cubicBezTo>
                <a:cubicBezTo>
                  <a:pt x="64386" y="44985"/>
                  <a:pt x="63511" y="45004"/>
                  <a:pt x="63454" y="45327"/>
                </a:cubicBezTo>
                <a:cubicBezTo>
                  <a:pt x="63720" y="45194"/>
                  <a:pt x="64063" y="45042"/>
                  <a:pt x="64310" y="45023"/>
                </a:cubicBezTo>
                <a:cubicBezTo>
                  <a:pt x="64386" y="45156"/>
                  <a:pt x="63930" y="45099"/>
                  <a:pt x="64101" y="45270"/>
                </a:cubicBezTo>
                <a:cubicBezTo>
                  <a:pt x="64234" y="45346"/>
                  <a:pt x="64234" y="45156"/>
                  <a:pt x="64310" y="45251"/>
                </a:cubicBezTo>
                <a:close/>
                <a:moveTo>
                  <a:pt x="64957" y="44966"/>
                </a:moveTo>
                <a:cubicBezTo>
                  <a:pt x="65128" y="45061"/>
                  <a:pt x="65261" y="44737"/>
                  <a:pt x="65489" y="44794"/>
                </a:cubicBezTo>
                <a:cubicBezTo>
                  <a:pt x="65470" y="44737"/>
                  <a:pt x="65451" y="44699"/>
                  <a:pt x="65432" y="44642"/>
                </a:cubicBezTo>
                <a:cubicBezTo>
                  <a:pt x="65242" y="44737"/>
                  <a:pt x="65090" y="44851"/>
                  <a:pt x="64957" y="44966"/>
                </a:cubicBezTo>
                <a:close/>
                <a:moveTo>
                  <a:pt x="73915" y="41599"/>
                </a:moveTo>
                <a:cubicBezTo>
                  <a:pt x="74106" y="41656"/>
                  <a:pt x="74144" y="41504"/>
                  <a:pt x="74391" y="41504"/>
                </a:cubicBezTo>
                <a:cubicBezTo>
                  <a:pt x="74391" y="41295"/>
                  <a:pt x="74106" y="41523"/>
                  <a:pt x="73973" y="41542"/>
                </a:cubicBezTo>
                <a:cubicBezTo>
                  <a:pt x="73953" y="41504"/>
                  <a:pt x="73934" y="41466"/>
                  <a:pt x="73934" y="41428"/>
                </a:cubicBezTo>
                <a:cubicBezTo>
                  <a:pt x="73687" y="41523"/>
                  <a:pt x="74125" y="41561"/>
                  <a:pt x="73915" y="41599"/>
                </a:cubicBezTo>
                <a:close/>
                <a:moveTo>
                  <a:pt x="75057" y="41047"/>
                </a:moveTo>
                <a:cubicBezTo>
                  <a:pt x="75475" y="41009"/>
                  <a:pt x="75741" y="40819"/>
                  <a:pt x="76255" y="40686"/>
                </a:cubicBezTo>
                <a:cubicBezTo>
                  <a:pt x="76540" y="40401"/>
                  <a:pt x="75361" y="40876"/>
                  <a:pt x="75057" y="41047"/>
                </a:cubicBezTo>
                <a:close/>
                <a:moveTo>
                  <a:pt x="78576" y="39716"/>
                </a:moveTo>
                <a:cubicBezTo>
                  <a:pt x="78518" y="39830"/>
                  <a:pt x="78252" y="39868"/>
                  <a:pt x="78062" y="39944"/>
                </a:cubicBezTo>
                <a:cubicBezTo>
                  <a:pt x="77872" y="40058"/>
                  <a:pt x="78747" y="39887"/>
                  <a:pt x="78576" y="39716"/>
                </a:cubicBezTo>
                <a:close/>
                <a:moveTo>
                  <a:pt x="136779" y="19192"/>
                </a:moveTo>
                <a:cubicBezTo>
                  <a:pt x="137046" y="18793"/>
                  <a:pt x="137559" y="18641"/>
                  <a:pt x="137806" y="18317"/>
                </a:cubicBezTo>
                <a:cubicBezTo>
                  <a:pt x="137293" y="18413"/>
                  <a:pt x="136361" y="18698"/>
                  <a:pt x="135505" y="19116"/>
                </a:cubicBezTo>
                <a:cubicBezTo>
                  <a:pt x="135733" y="19192"/>
                  <a:pt x="136133" y="19059"/>
                  <a:pt x="136475" y="18945"/>
                </a:cubicBezTo>
                <a:cubicBezTo>
                  <a:pt x="136114" y="19192"/>
                  <a:pt x="136018" y="19268"/>
                  <a:pt x="135467" y="19459"/>
                </a:cubicBezTo>
                <a:cubicBezTo>
                  <a:pt x="135885" y="19782"/>
                  <a:pt x="136456" y="19040"/>
                  <a:pt x="136779" y="19192"/>
                </a:cubicBezTo>
                <a:close/>
                <a:moveTo>
                  <a:pt x="57786" y="45821"/>
                </a:moveTo>
                <a:cubicBezTo>
                  <a:pt x="57938" y="46069"/>
                  <a:pt x="58147" y="45745"/>
                  <a:pt x="58490" y="45707"/>
                </a:cubicBezTo>
                <a:cubicBezTo>
                  <a:pt x="58452" y="45650"/>
                  <a:pt x="58471" y="45612"/>
                  <a:pt x="58528" y="45574"/>
                </a:cubicBezTo>
                <a:cubicBezTo>
                  <a:pt x="58299" y="45593"/>
                  <a:pt x="58090" y="45726"/>
                  <a:pt x="57786" y="45821"/>
                </a:cubicBezTo>
                <a:close/>
                <a:moveTo>
                  <a:pt x="140013" y="14399"/>
                </a:moveTo>
                <a:cubicBezTo>
                  <a:pt x="140203" y="14342"/>
                  <a:pt x="140374" y="14285"/>
                  <a:pt x="140298" y="14133"/>
                </a:cubicBezTo>
                <a:cubicBezTo>
                  <a:pt x="140146" y="14152"/>
                  <a:pt x="139899" y="14152"/>
                  <a:pt x="140013" y="14399"/>
                </a:cubicBezTo>
                <a:close/>
                <a:moveTo>
                  <a:pt x="54476" y="43691"/>
                </a:moveTo>
                <a:cubicBezTo>
                  <a:pt x="54533" y="43691"/>
                  <a:pt x="54533" y="43653"/>
                  <a:pt x="54533" y="43615"/>
                </a:cubicBezTo>
                <a:cubicBezTo>
                  <a:pt x="54704" y="43482"/>
                  <a:pt x="54857" y="43463"/>
                  <a:pt x="55047" y="43444"/>
                </a:cubicBezTo>
                <a:cubicBezTo>
                  <a:pt x="55009" y="43330"/>
                  <a:pt x="55275" y="43330"/>
                  <a:pt x="55370" y="43273"/>
                </a:cubicBezTo>
                <a:cubicBezTo>
                  <a:pt x="55332" y="43159"/>
                  <a:pt x="55123" y="43330"/>
                  <a:pt x="55009" y="43330"/>
                </a:cubicBezTo>
                <a:cubicBezTo>
                  <a:pt x="54895" y="43368"/>
                  <a:pt x="54590" y="43330"/>
                  <a:pt x="54552" y="43501"/>
                </a:cubicBezTo>
                <a:cubicBezTo>
                  <a:pt x="53982" y="43482"/>
                  <a:pt x="53487" y="43805"/>
                  <a:pt x="52954" y="43995"/>
                </a:cubicBezTo>
                <a:cubicBezTo>
                  <a:pt x="53240" y="44110"/>
                  <a:pt x="54134" y="43577"/>
                  <a:pt x="54476" y="43691"/>
                </a:cubicBezTo>
                <a:close/>
                <a:moveTo>
                  <a:pt x="51262" y="44395"/>
                </a:moveTo>
                <a:cubicBezTo>
                  <a:pt x="51547" y="44547"/>
                  <a:pt x="52003" y="44262"/>
                  <a:pt x="52251" y="44281"/>
                </a:cubicBezTo>
                <a:cubicBezTo>
                  <a:pt x="52365" y="44053"/>
                  <a:pt x="51870" y="44300"/>
                  <a:pt x="51794" y="44262"/>
                </a:cubicBezTo>
                <a:cubicBezTo>
                  <a:pt x="51737" y="44148"/>
                  <a:pt x="52118" y="44186"/>
                  <a:pt x="51946" y="44053"/>
                </a:cubicBezTo>
                <a:cubicBezTo>
                  <a:pt x="52041" y="44205"/>
                  <a:pt x="52346" y="43995"/>
                  <a:pt x="52384" y="44243"/>
                </a:cubicBezTo>
                <a:cubicBezTo>
                  <a:pt x="52536" y="44205"/>
                  <a:pt x="52631" y="44148"/>
                  <a:pt x="52688" y="44072"/>
                </a:cubicBezTo>
                <a:cubicBezTo>
                  <a:pt x="52650" y="44015"/>
                  <a:pt x="52517" y="44091"/>
                  <a:pt x="52403" y="44110"/>
                </a:cubicBezTo>
                <a:cubicBezTo>
                  <a:pt x="52422" y="44053"/>
                  <a:pt x="52574" y="43976"/>
                  <a:pt x="52441" y="43995"/>
                </a:cubicBezTo>
                <a:cubicBezTo>
                  <a:pt x="53715" y="43406"/>
                  <a:pt x="55332" y="43197"/>
                  <a:pt x="56740" y="42569"/>
                </a:cubicBezTo>
                <a:cubicBezTo>
                  <a:pt x="56435" y="42569"/>
                  <a:pt x="55979" y="42759"/>
                  <a:pt x="55732" y="42854"/>
                </a:cubicBezTo>
                <a:cubicBezTo>
                  <a:pt x="55713" y="42759"/>
                  <a:pt x="55751" y="42702"/>
                  <a:pt x="55827" y="42664"/>
                </a:cubicBezTo>
                <a:cubicBezTo>
                  <a:pt x="55522" y="42664"/>
                  <a:pt x="55161" y="42778"/>
                  <a:pt x="54800" y="42892"/>
                </a:cubicBezTo>
                <a:cubicBezTo>
                  <a:pt x="54838" y="42949"/>
                  <a:pt x="54933" y="42930"/>
                  <a:pt x="54971" y="43006"/>
                </a:cubicBezTo>
                <a:cubicBezTo>
                  <a:pt x="54761" y="43063"/>
                  <a:pt x="54666" y="42949"/>
                  <a:pt x="54514" y="42930"/>
                </a:cubicBezTo>
                <a:cubicBezTo>
                  <a:pt x="54362" y="42968"/>
                  <a:pt x="54495" y="43102"/>
                  <a:pt x="54362" y="43159"/>
                </a:cubicBezTo>
                <a:cubicBezTo>
                  <a:pt x="54267" y="43178"/>
                  <a:pt x="54362" y="43083"/>
                  <a:pt x="54324" y="43006"/>
                </a:cubicBezTo>
                <a:cubicBezTo>
                  <a:pt x="54039" y="43159"/>
                  <a:pt x="53506" y="43254"/>
                  <a:pt x="53316" y="43292"/>
                </a:cubicBezTo>
                <a:cubicBezTo>
                  <a:pt x="53221" y="43330"/>
                  <a:pt x="53335" y="43463"/>
                  <a:pt x="53221" y="43501"/>
                </a:cubicBezTo>
                <a:cubicBezTo>
                  <a:pt x="53126" y="43501"/>
                  <a:pt x="53240" y="43425"/>
                  <a:pt x="53183" y="43330"/>
                </a:cubicBezTo>
                <a:cubicBezTo>
                  <a:pt x="52993" y="43387"/>
                  <a:pt x="52974" y="43501"/>
                  <a:pt x="53107" y="43539"/>
                </a:cubicBezTo>
                <a:cubicBezTo>
                  <a:pt x="52878" y="43653"/>
                  <a:pt x="52821" y="43539"/>
                  <a:pt x="52612" y="43653"/>
                </a:cubicBezTo>
                <a:cubicBezTo>
                  <a:pt x="53145" y="43235"/>
                  <a:pt x="51471" y="43881"/>
                  <a:pt x="51033" y="43957"/>
                </a:cubicBezTo>
                <a:cubicBezTo>
                  <a:pt x="51052" y="43995"/>
                  <a:pt x="51109" y="43995"/>
                  <a:pt x="51128" y="44034"/>
                </a:cubicBezTo>
                <a:cubicBezTo>
                  <a:pt x="50976" y="44053"/>
                  <a:pt x="50900" y="43976"/>
                  <a:pt x="50710" y="44072"/>
                </a:cubicBezTo>
                <a:cubicBezTo>
                  <a:pt x="50482" y="44243"/>
                  <a:pt x="50957" y="43976"/>
                  <a:pt x="50938" y="44110"/>
                </a:cubicBezTo>
                <a:cubicBezTo>
                  <a:pt x="50919" y="44281"/>
                  <a:pt x="50729" y="44091"/>
                  <a:pt x="50691" y="44262"/>
                </a:cubicBezTo>
                <a:cubicBezTo>
                  <a:pt x="50577" y="44243"/>
                  <a:pt x="50539" y="44129"/>
                  <a:pt x="50463" y="44034"/>
                </a:cubicBezTo>
                <a:cubicBezTo>
                  <a:pt x="50158" y="44148"/>
                  <a:pt x="50235" y="44281"/>
                  <a:pt x="49930" y="44224"/>
                </a:cubicBezTo>
                <a:cubicBezTo>
                  <a:pt x="49930" y="44452"/>
                  <a:pt x="50139" y="44319"/>
                  <a:pt x="50311" y="44262"/>
                </a:cubicBezTo>
                <a:cubicBezTo>
                  <a:pt x="50368" y="44376"/>
                  <a:pt x="50101" y="44376"/>
                  <a:pt x="50006" y="44433"/>
                </a:cubicBezTo>
                <a:cubicBezTo>
                  <a:pt x="49911" y="44452"/>
                  <a:pt x="49911" y="44319"/>
                  <a:pt x="49873" y="44243"/>
                </a:cubicBezTo>
                <a:cubicBezTo>
                  <a:pt x="49093" y="44395"/>
                  <a:pt x="48732" y="44566"/>
                  <a:pt x="47933" y="44623"/>
                </a:cubicBezTo>
                <a:cubicBezTo>
                  <a:pt x="48123" y="44756"/>
                  <a:pt x="47971" y="44718"/>
                  <a:pt x="47781" y="44851"/>
                </a:cubicBezTo>
                <a:cubicBezTo>
                  <a:pt x="47819" y="44775"/>
                  <a:pt x="47914" y="44737"/>
                  <a:pt x="47857" y="44642"/>
                </a:cubicBezTo>
                <a:cubicBezTo>
                  <a:pt x="47553" y="44699"/>
                  <a:pt x="47762" y="44947"/>
                  <a:pt x="47648" y="45061"/>
                </a:cubicBezTo>
                <a:cubicBezTo>
                  <a:pt x="47591" y="44908"/>
                  <a:pt x="47534" y="45061"/>
                  <a:pt x="47419" y="44851"/>
                </a:cubicBezTo>
                <a:cubicBezTo>
                  <a:pt x="47419" y="44928"/>
                  <a:pt x="47229" y="45137"/>
                  <a:pt x="47115" y="45023"/>
                </a:cubicBezTo>
                <a:cubicBezTo>
                  <a:pt x="46944" y="45099"/>
                  <a:pt x="47229" y="45080"/>
                  <a:pt x="47172" y="45232"/>
                </a:cubicBezTo>
                <a:cubicBezTo>
                  <a:pt x="46944" y="45194"/>
                  <a:pt x="46849" y="44947"/>
                  <a:pt x="46487" y="45118"/>
                </a:cubicBezTo>
                <a:cubicBezTo>
                  <a:pt x="46506" y="45194"/>
                  <a:pt x="46544" y="45270"/>
                  <a:pt x="46468" y="45289"/>
                </a:cubicBezTo>
                <a:cubicBezTo>
                  <a:pt x="46602" y="45422"/>
                  <a:pt x="46735" y="45099"/>
                  <a:pt x="46887" y="45213"/>
                </a:cubicBezTo>
                <a:cubicBezTo>
                  <a:pt x="46563" y="45460"/>
                  <a:pt x="46240" y="45441"/>
                  <a:pt x="45898" y="45555"/>
                </a:cubicBezTo>
                <a:cubicBezTo>
                  <a:pt x="45955" y="45346"/>
                  <a:pt x="46430" y="45422"/>
                  <a:pt x="46468" y="45289"/>
                </a:cubicBezTo>
                <a:cubicBezTo>
                  <a:pt x="46183" y="45251"/>
                  <a:pt x="45574" y="45441"/>
                  <a:pt x="45175" y="45631"/>
                </a:cubicBezTo>
                <a:cubicBezTo>
                  <a:pt x="45213" y="45764"/>
                  <a:pt x="45574" y="45441"/>
                  <a:pt x="45612" y="45593"/>
                </a:cubicBezTo>
                <a:cubicBezTo>
                  <a:pt x="45612" y="45669"/>
                  <a:pt x="45270" y="45650"/>
                  <a:pt x="45080" y="45764"/>
                </a:cubicBezTo>
                <a:cubicBezTo>
                  <a:pt x="45118" y="45631"/>
                  <a:pt x="44471" y="45650"/>
                  <a:pt x="44661" y="45860"/>
                </a:cubicBezTo>
                <a:cubicBezTo>
                  <a:pt x="44585" y="45898"/>
                  <a:pt x="44490" y="45917"/>
                  <a:pt x="44395" y="45955"/>
                </a:cubicBezTo>
                <a:cubicBezTo>
                  <a:pt x="44433" y="45879"/>
                  <a:pt x="44528" y="45841"/>
                  <a:pt x="44471" y="45745"/>
                </a:cubicBezTo>
                <a:cubicBezTo>
                  <a:pt x="44357" y="45821"/>
                  <a:pt x="44053" y="45821"/>
                  <a:pt x="44186" y="45974"/>
                </a:cubicBezTo>
                <a:cubicBezTo>
                  <a:pt x="44015" y="45841"/>
                  <a:pt x="44148" y="45879"/>
                  <a:pt x="43824" y="45974"/>
                </a:cubicBezTo>
                <a:cubicBezTo>
                  <a:pt x="42683" y="46316"/>
                  <a:pt x="40819" y="46639"/>
                  <a:pt x="39526" y="47039"/>
                </a:cubicBezTo>
                <a:cubicBezTo>
                  <a:pt x="39583" y="47134"/>
                  <a:pt x="39697" y="47134"/>
                  <a:pt x="39830" y="47058"/>
                </a:cubicBezTo>
                <a:cubicBezTo>
                  <a:pt x="39754" y="47229"/>
                  <a:pt x="39412" y="47115"/>
                  <a:pt x="39164" y="47286"/>
                </a:cubicBezTo>
                <a:cubicBezTo>
                  <a:pt x="39621" y="47039"/>
                  <a:pt x="39126" y="47134"/>
                  <a:pt x="38784" y="47248"/>
                </a:cubicBezTo>
                <a:cubicBezTo>
                  <a:pt x="38841" y="47324"/>
                  <a:pt x="38765" y="47362"/>
                  <a:pt x="38689" y="47400"/>
                </a:cubicBezTo>
                <a:cubicBezTo>
                  <a:pt x="38708" y="47495"/>
                  <a:pt x="38803" y="47476"/>
                  <a:pt x="38822" y="47571"/>
                </a:cubicBezTo>
                <a:cubicBezTo>
                  <a:pt x="39431" y="47438"/>
                  <a:pt x="39944" y="47153"/>
                  <a:pt x="40477" y="47229"/>
                </a:cubicBezTo>
                <a:cubicBezTo>
                  <a:pt x="42037" y="46696"/>
                  <a:pt x="44015" y="46430"/>
                  <a:pt x="45213" y="45955"/>
                </a:cubicBezTo>
                <a:cubicBezTo>
                  <a:pt x="46012" y="46012"/>
                  <a:pt x="46811" y="45574"/>
                  <a:pt x="47572" y="45498"/>
                </a:cubicBezTo>
                <a:cubicBezTo>
                  <a:pt x="47172" y="45479"/>
                  <a:pt x="47743" y="45251"/>
                  <a:pt x="47781" y="45479"/>
                </a:cubicBezTo>
                <a:cubicBezTo>
                  <a:pt x="48485" y="45194"/>
                  <a:pt x="49531" y="44851"/>
                  <a:pt x="50082" y="44851"/>
                </a:cubicBezTo>
                <a:cubicBezTo>
                  <a:pt x="50349" y="44661"/>
                  <a:pt x="51186" y="44794"/>
                  <a:pt x="51243" y="44395"/>
                </a:cubicBezTo>
                <a:close/>
                <a:moveTo>
                  <a:pt x="56454" y="42550"/>
                </a:moveTo>
                <a:cubicBezTo>
                  <a:pt x="56530" y="42512"/>
                  <a:pt x="56454" y="42398"/>
                  <a:pt x="56435" y="42322"/>
                </a:cubicBezTo>
                <a:cubicBezTo>
                  <a:pt x="56264" y="42379"/>
                  <a:pt x="56169" y="42436"/>
                  <a:pt x="56226" y="42569"/>
                </a:cubicBezTo>
                <a:cubicBezTo>
                  <a:pt x="56321" y="42531"/>
                  <a:pt x="56416" y="42493"/>
                  <a:pt x="56454" y="42550"/>
                </a:cubicBezTo>
                <a:close/>
                <a:moveTo>
                  <a:pt x="60715" y="40800"/>
                </a:moveTo>
                <a:cubicBezTo>
                  <a:pt x="60829" y="40724"/>
                  <a:pt x="60848" y="40610"/>
                  <a:pt x="60829" y="40477"/>
                </a:cubicBezTo>
                <a:cubicBezTo>
                  <a:pt x="60601" y="40496"/>
                  <a:pt x="60791" y="40667"/>
                  <a:pt x="60620" y="40724"/>
                </a:cubicBezTo>
                <a:cubicBezTo>
                  <a:pt x="60582" y="40648"/>
                  <a:pt x="60468" y="40572"/>
                  <a:pt x="60316" y="40477"/>
                </a:cubicBezTo>
                <a:cubicBezTo>
                  <a:pt x="60201" y="40705"/>
                  <a:pt x="60163" y="40819"/>
                  <a:pt x="59878" y="40914"/>
                </a:cubicBezTo>
                <a:cubicBezTo>
                  <a:pt x="60163" y="41028"/>
                  <a:pt x="60449" y="40800"/>
                  <a:pt x="60715" y="40800"/>
                </a:cubicBezTo>
                <a:close/>
                <a:moveTo>
                  <a:pt x="61248" y="40610"/>
                </a:moveTo>
                <a:cubicBezTo>
                  <a:pt x="61457" y="40458"/>
                  <a:pt x="61362" y="40477"/>
                  <a:pt x="61666" y="40363"/>
                </a:cubicBezTo>
                <a:cubicBezTo>
                  <a:pt x="61552" y="40115"/>
                  <a:pt x="61171" y="40420"/>
                  <a:pt x="61248" y="40610"/>
                </a:cubicBezTo>
                <a:close/>
                <a:moveTo>
                  <a:pt x="69769" y="37452"/>
                </a:moveTo>
                <a:cubicBezTo>
                  <a:pt x="69503" y="37376"/>
                  <a:pt x="69388" y="37509"/>
                  <a:pt x="69122" y="37566"/>
                </a:cubicBezTo>
                <a:cubicBezTo>
                  <a:pt x="69293" y="37776"/>
                  <a:pt x="69446" y="37528"/>
                  <a:pt x="69769" y="37452"/>
                </a:cubicBezTo>
                <a:close/>
                <a:moveTo>
                  <a:pt x="70777" y="37167"/>
                </a:moveTo>
                <a:cubicBezTo>
                  <a:pt x="70663" y="37015"/>
                  <a:pt x="70359" y="37148"/>
                  <a:pt x="70206" y="37243"/>
                </a:cubicBezTo>
                <a:cubicBezTo>
                  <a:pt x="70321" y="37319"/>
                  <a:pt x="70625" y="37129"/>
                  <a:pt x="70777" y="37167"/>
                </a:cubicBezTo>
                <a:close/>
                <a:moveTo>
                  <a:pt x="69008" y="37605"/>
                </a:moveTo>
                <a:cubicBezTo>
                  <a:pt x="68742" y="37776"/>
                  <a:pt x="68628" y="37719"/>
                  <a:pt x="68266" y="37852"/>
                </a:cubicBezTo>
                <a:cubicBezTo>
                  <a:pt x="68399" y="37871"/>
                  <a:pt x="69027" y="37852"/>
                  <a:pt x="69008" y="37605"/>
                </a:cubicBezTo>
                <a:close/>
                <a:moveTo>
                  <a:pt x="68723" y="37643"/>
                </a:moveTo>
                <a:cubicBezTo>
                  <a:pt x="68951" y="37528"/>
                  <a:pt x="68514" y="37376"/>
                  <a:pt x="68970" y="37281"/>
                </a:cubicBezTo>
                <a:cubicBezTo>
                  <a:pt x="68989" y="37509"/>
                  <a:pt x="69236" y="37072"/>
                  <a:pt x="69503" y="37148"/>
                </a:cubicBezTo>
                <a:cubicBezTo>
                  <a:pt x="69446" y="37338"/>
                  <a:pt x="69312" y="37243"/>
                  <a:pt x="69217" y="37357"/>
                </a:cubicBezTo>
                <a:cubicBezTo>
                  <a:pt x="69484" y="37452"/>
                  <a:pt x="69788" y="37091"/>
                  <a:pt x="70016" y="37148"/>
                </a:cubicBezTo>
                <a:cubicBezTo>
                  <a:pt x="69788" y="37129"/>
                  <a:pt x="69883" y="36977"/>
                  <a:pt x="70168" y="36920"/>
                </a:cubicBezTo>
                <a:cubicBezTo>
                  <a:pt x="70111" y="36825"/>
                  <a:pt x="69693" y="36863"/>
                  <a:pt x="69712" y="37072"/>
                </a:cubicBezTo>
                <a:cubicBezTo>
                  <a:pt x="69579" y="37110"/>
                  <a:pt x="69598" y="36920"/>
                  <a:pt x="69503" y="36920"/>
                </a:cubicBezTo>
                <a:cubicBezTo>
                  <a:pt x="69198" y="37300"/>
                  <a:pt x="68437" y="37262"/>
                  <a:pt x="68152" y="37490"/>
                </a:cubicBezTo>
                <a:cubicBezTo>
                  <a:pt x="68247" y="37605"/>
                  <a:pt x="68533" y="37395"/>
                  <a:pt x="68704" y="37357"/>
                </a:cubicBezTo>
                <a:cubicBezTo>
                  <a:pt x="68533" y="37471"/>
                  <a:pt x="68475" y="37643"/>
                  <a:pt x="68723" y="37643"/>
                </a:cubicBezTo>
                <a:close/>
                <a:moveTo>
                  <a:pt x="52802" y="42892"/>
                </a:moveTo>
                <a:cubicBezTo>
                  <a:pt x="52593" y="42759"/>
                  <a:pt x="52327" y="43063"/>
                  <a:pt x="52080" y="43140"/>
                </a:cubicBezTo>
                <a:cubicBezTo>
                  <a:pt x="52403" y="43197"/>
                  <a:pt x="52479" y="43044"/>
                  <a:pt x="52802" y="42892"/>
                </a:cubicBezTo>
                <a:close/>
                <a:moveTo>
                  <a:pt x="66707" y="38232"/>
                </a:moveTo>
                <a:cubicBezTo>
                  <a:pt x="66554" y="38194"/>
                  <a:pt x="66345" y="38232"/>
                  <a:pt x="66136" y="38308"/>
                </a:cubicBezTo>
                <a:cubicBezTo>
                  <a:pt x="66155" y="38518"/>
                  <a:pt x="66516" y="38232"/>
                  <a:pt x="66707" y="38232"/>
                </a:cubicBezTo>
                <a:close/>
                <a:moveTo>
                  <a:pt x="67791" y="37738"/>
                </a:moveTo>
                <a:cubicBezTo>
                  <a:pt x="67829" y="37795"/>
                  <a:pt x="67962" y="37719"/>
                  <a:pt x="68076" y="37700"/>
                </a:cubicBezTo>
                <a:cubicBezTo>
                  <a:pt x="68000" y="37605"/>
                  <a:pt x="67962" y="37414"/>
                  <a:pt x="67753" y="37643"/>
                </a:cubicBezTo>
                <a:cubicBezTo>
                  <a:pt x="67810" y="37662"/>
                  <a:pt x="67867" y="37700"/>
                  <a:pt x="67791" y="37738"/>
                </a:cubicBezTo>
                <a:close/>
                <a:moveTo>
                  <a:pt x="70244" y="36958"/>
                </a:moveTo>
                <a:cubicBezTo>
                  <a:pt x="70435" y="36825"/>
                  <a:pt x="70549" y="36806"/>
                  <a:pt x="70891" y="36673"/>
                </a:cubicBezTo>
                <a:cubicBezTo>
                  <a:pt x="70701" y="36634"/>
                  <a:pt x="70225" y="36711"/>
                  <a:pt x="70244" y="36958"/>
                </a:cubicBezTo>
                <a:close/>
                <a:moveTo>
                  <a:pt x="46659" y="45004"/>
                </a:moveTo>
                <a:cubicBezTo>
                  <a:pt x="46640" y="44870"/>
                  <a:pt x="46811" y="44756"/>
                  <a:pt x="47039" y="44813"/>
                </a:cubicBezTo>
                <a:cubicBezTo>
                  <a:pt x="46887" y="44756"/>
                  <a:pt x="46982" y="44680"/>
                  <a:pt x="46944" y="44547"/>
                </a:cubicBezTo>
                <a:cubicBezTo>
                  <a:pt x="46830" y="44775"/>
                  <a:pt x="46145" y="44699"/>
                  <a:pt x="46392" y="44870"/>
                </a:cubicBezTo>
                <a:cubicBezTo>
                  <a:pt x="45955" y="44870"/>
                  <a:pt x="46012" y="45080"/>
                  <a:pt x="45879" y="44870"/>
                </a:cubicBezTo>
                <a:cubicBezTo>
                  <a:pt x="45441" y="45023"/>
                  <a:pt x="45251" y="45213"/>
                  <a:pt x="44909" y="45251"/>
                </a:cubicBezTo>
                <a:cubicBezTo>
                  <a:pt x="44814" y="45308"/>
                  <a:pt x="44947" y="45308"/>
                  <a:pt x="44947" y="45422"/>
                </a:cubicBezTo>
                <a:cubicBezTo>
                  <a:pt x="45403" y="45270"/>
                  <a:pt x="46050" y="44985"/>
                  <a:pt x="46659" y="45004"/>
                </a:cubicBezTo>
                <a:close/>
                <a:moveTo>
                  <a:pt x="45860" y="44813"/>
                </a:moveTo>
                <a:cubicBezTo>
                  <a:pt x="45612" y="44642"/>
                  <a:pt x="46012" y="44718"/>
                  <a:pt x="46050" y="44509"/>
                </a:cubicBezTo>
                <a:cubicBezTo>
                  <a:pt x="46126" y="44490"/>
                  <a:pt x="46145" y="44585"/>
                  <a:pt x="46164" y="44642"/>
                </a:cubicBezTo>
                <a:cubicBezTo>
                  <a:pt x="46259" y="44433"/>
                  <a:pt x="46278" y="44471"/>
                  <a:pt x="46506" y="44357"/>
                </a:cubicBezTo>
                <a:cubicBezTo>
                  <a:pt x="46716" y="44547"/>
                  <a:pt x="46278" y="44509"/>
                  <a:pt x="46411" y="44680"/>
                </a:cubicBezTo>
                <a:cubicBezTo>
                  <a:pt x="46506" y="44528"/>
                  <a:pt x="47058" y="44509"/>
                  <a:pt x="46849" y="44243"/>
                </a:cubicBezTo>
                <a:cubicBezTo>
                  <a:pt x="46659" y="44414"/>
                  <a:pt x="46583" y="44490"/>
                  <a:pt x="46602" y="44205"/>
                </a:cubicBezTo>
                <a:cubicBezTo>
                  <a:pt x="46107" y="44376"/>
                  <a:pt x="45612" y="44794"/>
                  <a:pt x="45346" y="44585"/>
                </a:cubicBezTo>
                <a:cubicBezTo>
                  <a:pt x="45194" y="44661"/>
                  <a:pt x="45080" y="44756"/>
                  <a:pt x="44985" y="44832"/>
                </a:cubicBezTo>
                <a:cubicBezTo>
                  <a:pt x="44966" y="44908"/>
                  <a:pt x="45270" y="44870"/>
                  <a:pt x="45099" y="44966"/>
                </a:cubicBezTo>
                <a:cubicBezTo>
                  <a:pt x="45137" y="45023"/>
                  <a:pt x="45270" y="44947"/>
                  <a:pt x="45384" y="44928"/>
                </a:cubicBezTo>
                <a:cubicBezTo>
                  <a:pt x="45346" y="44889"/>
                  <a:pt x="45289" y="44889"/>
                  <a:pt x="45270" y="44832"/>
                </a:cubicBezTo>
                <a:cubicBezTo>
                  <a:pt x="45517" y="44756"/>
                  <a:pt x="45479" y="44832"/>
                  <a:pt x="45670" y="44699"/>
                </a:cubicBezTo>
                <a:cubicBezTo>
                  <a:pt x="45708" y="44813"/>
                  <a:pt x="45517" y="44832"/>
                  <a:pt x="45612" y="44966"/>
                </a:cubicBezTo>
                <a:cubicBezTo>
                  <a:pt x="45650" y="44889"/>
                  <a:pt x="45746" y="44851"/>
                  <a:pt x="45860" y="44813"/>
                </a:cubicBezTo>
                <a:close/>
                <a:moveTo>
                  <a:pt x="67182" y="37947"/>
                </a:moveTo>
                <a:cubicBezTo>
                  <a:pt x="67315" y="37928"/>
                  <a:pt x="67296" y="37852"/>
                  <a:pt x="67296" y="37795"/>
                </a:cubicBezTo>
                <a:cubicBezTo>
                  <a:pt x="67353" y="37814"/>
                  <a:pt x="67410" y="37814"/>
                  <a:pt x="67505" y="37776"/>
                </a:cubicBezTo>
                <a:cubicBezTo>
                  <a:pt x="67505" y="37566"/>
                  <a:pt x="67220" y="37795"/>
                  <a:pt x="67068" y="37814"/>
                </a:cubicBezTo>
                <a:cubicBezTo>
                  <a:pt x="67125" y="37833"/>
                  <a:pt x="67182" y="37871"/>
                  <a:pt x="67201" y="37947"/>
                </a:cubicBezTo>
                <a:close/>
                <a:moveTo>
                  <a:pt x="48428" y="44338"/>
                </a:moveTo>
                <a:cubicBezTo>
                  <a:pt x="48466" y="44281"/>
                  <a:pt x="49607" y="43957"/>
                  <a:pt x="48941" y="44110"/>
                </a:cubicBezTo>
                <a:cubicBezTo>
                  <a:pt x="48827" y="44129"/>
                  <a:pt x="48332" y="44129"/>
                  <a:pt x="48428" y="44338"/>
                </a:cubicBezTo>
                <a:close/>
                <a:moveTo>
                  <a:pt x="66497" y="38061"/>
                </a:moveTo>
                <a:cubicBezTo>
                  <a:pt x="65775" y="38213"/>
                  <a:pt x="65166" y="38365"/>
                  <a:pt x="64614" y="38594"/>
                </a:cubicBezTo>
                <a:cubicBezTo>
                  <a:pt x="64481" y="38651"/>
                  <a:pt x="64044" y="38651"/>
                  <a:pt x="64120" y="38879"/>
                </a:cubicBezTo>
                <a:cubicBezTo>
                  <a:pt x="64976" y="38441"/>
                  <a:pt x="65660" y="38422"/>
                  <a:pt x="66497" y="38061"/>
                </a:cubicBezTo>
                <a:close/>
                <a:moveTo>
                  <a:pt x="62275" y="39297"/>
                </a:moveTo>
                <a:cubicBezTo>
                  <a:pt x="62123" y="39354"/>
                  <a:pt x="62046" y="39316"/>
                  <a:pt x="62008" y="39202"/>
                </a:cubicBezTo>
                <a:cubicBezTo>
                  <a:pt x="61894" y="39278"/>
                  <a:pt x="61913" y="39335"/>
                  <a:pt x="62008" y="39392"/>
                </a:cubicBezTo>
                <a:cubicBezTo>
                  <a:pt x="61704" y="39488"/>
                  <a:pt x="61704" y="39411"/>
                  <a:pt x="61533" y="39545"/>
                </a:cubicBezTo>
                <a:cubicBezTo>
                  <a:pt x="61381" y="39564"/>
                  <a:pt x="61590" y="39431"/>
                  <a:pt x="61419" y="39411"/>
                </a:cubicBezTo>
                <a:cubicBezTo>
                  <a:pt x="61057" y="39507"/>
                  <a:pt x="61038" y="39545"/>
                  <a:pt x="60677" y="39602"/>
                </a:cubicBezTo>
                <a:cubicBezTo>
                  <a:pt x="60791" y="39659"/>
                  <a:pt x="60848" y="39773"/>
                  <a:pt x="60601" y="39811"/>
                </a:cubicBezTo>
                <a:cubicBezTo>
                  <a:pt x="60696" y="40172"/>
                  <a:pt x="61038" y="39754"/>
                  <a:pt x="61210" y="39887"/>
                </a:cubicBezTo>
                <a:cubicBezTo>
                  <a:pt x="61210" y="39792"/>
                  <a:pt x="61114" y="39811"/>
                  <a:pt x="61095" y="39754"/>
                </a:cubicBezTo>
                <a:cubicBezTo>
                  <a:pt x="61362" y="39735"/>
                  <a:pt x="61837" y="39335"/>
                  <a:pt x="61875" y="39659"/>
                </a:cubicBezTo>
                <a:cubicBezTo>
                  <a:pt x="62351" y="39240"/>
                  <a:pt x="63150" y="39297"/>
                  <a:pt x="63663" y="39050"/>
                </a:cubicBezTo>
                <a:cubicBezTo>
                  <a:pt x="63644" y="38841"/>
                  <a:pt x="63416" y="38955"/>
                  <a:pt x="63359" y="38803"/>
                </a:cubicBezTo>
                <a:cubicBezTo>
                  <a:pt x="63226" y="38879"/>
                  <a:pt x="63245" y="38936"/>
                  <a:pt x="63340" y="38974"/>
                </a:cubicBezTo>
                <a:cubicBezTo>
                  <a:pt x="63017" y="39107"/>
                  <a:pt x="62731" y="39050"/>
                  <a:pt x="62636" y="39050"/>
                </a:cubicBezTo>
                <a:cubicBezTo>
                  <a:pt x="62845" y="39259"/>
                  <a:pt x="62046" y="39031"/>
                  <a:pt x="62275" y="39297"/>
                </a:cubicBezTo>
                <a:close/>
                <a:moveTo>
                  <a:pt x="54704" y="41998"/>
                </a:moveTo>
                <a:cubicBezTo>
                  <a:pt x="54780" y="42112"/>
                  <a:pt x="55047" y="41922"/>
                  <a:pt x="55199" y="41903"/>
                </a:cubicBezTo>
                <a:cubicBezTo>
                  <a:pt x="55066" y="41618"/>
                  <a:pt x="55541" y="41789"/>
                  <a:pt x="55503" y="41504"/>
                </a:cubicBezTo>
                <a:cubicBezTo>
                  <a:pt x="55617" y="41713"/>
                  <a:pt x="56017" y="41504"/>
                  <a:pt x="56245" y="41295"/>
                </a:cubicBezTo>
                <a:cubicBezTo>
                  <a:pt x="57101" y="41218"/>
                  <a:pt x="57500" y="40895"/>
                  <a:pt x="58471" y="40705"/>
                </a:cubicBezTo>
                <a:cubicBezTo>
                  <a:pt x="58547" y="40439"/>
                  <a:pt x="58356" y="40515"/>
                  <a:pt x="58528" y="40401"/>
                </a:cubicBezTo>
                <a:cubicBezTo>
                  <a:pt x="58432" y="40305"/>
                  <a:pt x="57995" y="40420"/>
                  <a:pt x="57919" y="40610"/>
                </a:cubicBezTo>
                <a:cubicBezTo>
                  <a:pt x="57824" y="40629"/>
                  <a:pt x="57919" y="40534"/>
                  <a:pt x="57881" y="40458"/>
                </a:cubicBezTo>
                <a:cubicBezTo>
                  <a:pt x="57158" y="40724"/>
                  <a:pt x="55827" y="41009"/>
                  <a:pt x="55408" y="41237"/>
                </a:cubicBezTo>
                <a:cubicBezTo>
                  <a:pt x="56036" y="41180"/>
                  <a:pt x="56131" y="41066"/>
                  <a:pt x="56568" y="40971"/>
                </a:cubicBezTo>
                <a:cubicBezTo>
                  <a:pt x="55789" y="41390"/>
                  <a:pt x="55503" y="41314"/>
                  <a:pt x="54666" y="41675"/>
                </a:cubicBezTo>
                <a:cubicBezTo>
                  <a:pt x="54647" y="41846"/>
                  <a:pt x="54857" y="41713"/>
                  <a:pt x="54971" y="41675"/>
                </a:cubicBezTo>
                <a:cubicBezTo>
                  <a:pt x="54895" y="41827"/>
                  <a:pt x="54990" y="41751"/>
                  <a:pt x="55047" y="41884"/>
                </a:cubicBezTo>
                <a:cubicBezTo>
                  <a:pt x="54914" y="41960"/>
                  <a:pt x="54895" y="41865"/>
                  <a:pt x="54857" y="41789"/>
                </a:cubicBezTo>
                <a:cubicBezTo>
                  <a:pt x="54723" y="41827"/>
                  <a:pt x="54876" y="41960"/>
                  <a:pt x="54704" y="41998"/>
                </a:cubicBezTo>
                <a:close/>
                <a:moveTo>
                  <a:pt x="59384" y="40115"/>
                </a:moveTo>
                <a:cubicBezTo>
                  <a:pt x="59307" y="40324"/>
                  <a:pt x="59117" y="40096"/>
                  <a:pt x="58965" y="40191"/>
                </a:cubicBezTo>
                <a:cubicBezTo>
                  <a:pt x="59098" y="40305"/>
                  <a:pt x="58794" y="40420"/>
                  <a:pt x="58832" y="40248"/>
                </a:cubicBezTo>
                <a:cubicBezTo>
                  <a:pt x="58699" y="40382"/>
                  <a:pt x="58946" y="40629"/>
                  <a:pt x="59155" y="40534"/>
                </a:cubicBezTo>
                <a:cubicBezTo>
                  <a:pt x="59098" y="40477"/>
                  <a:pt x="59003" y="40496"/>
                  <a:pt x="58965" y="40420"/>
                </a:cubicBezTo>
                <a:cubicBezTo>
                  <a:pt x="58965" y="40344"/>
                  <a:pt x="59307" y="40363"/>
                  <a:pt x="59498" y="40248"/>
                </a:cubicBezTo>
                <a:cubicBezTo>
                  <a:pt x="59479" y="40172"/>
                  <a:pt x="59441" y="40115"/>
                  <a:pt x="59422" y="40039"/>
                </a:cubicBezTo>
                <a:cubicBezTo>
                  <a:pt x="59345" y="40077"/>
                  <a:pt x="59250" y="40096"/>
                  <a:pt x="59155" y="40134"/>
                </a:cubicBezTo>
                <a:cubicBezTo>
                  <a:pt x="59193" y="40191"/>
                  <a:pt x="59288" y="40134"/>
                  <a:pt x="59384" y="40115"/>
                </a:cubicBezTo>
                <a:close/>
                <a:moveTo>
                  <a:pt x="44718" y="45384"/>
                </a:moveTo>
                <a:cubicBezTo>
                  <a:pt x="44604" y="45289"/>
                  <a:pt x="44699" y="45289"/>
                  <a:pt x="44566" y="45137"/>
                </a:cubicBezTo>
                <a:cubicBezTo>
                  <a:pt x="44718" y="45061"/>
                  <a:pt x="44737" y="45194"/>
                  <a:pt x="44909" y="45080"/>
                </a:cubicBezTo>
                <a:cubicBezTo>
                  <a:pt x="44814" y="44966"/>
                  <a:pt x="44966" y="44928"/>
                  <a:pt x="44890" y="44794"/>
                </a:cubicBezTo>
                <a:cubicBezTo>
                  <a:pt x="44604" y="45004"/>
                  <a:pt x="44034" y="44928"/>
                  <a:pt x="43672" y="45118"/>
                </a:cubicBezTo>
                <a:cubicBezTo>
                  <a:pt x="43482" y="45213"/>
                  <a:pt x="43349" y="45194"/>
                  <a:pt x="42988" y="45289"/>
                </a:cubicBezTo>
                <a:cubicBezTo>
                  <a:pt x="42988" y="45289"/>
                  <a:pt x="41827" y="45974"/>
                  <a:pt x="41941" y="45479"/>
                </a:cubicBezTo>
                <a:cubicBezTo>
                  <a:pt x="41713" y="45498"/>
                  <a:pt x="41713" y="45593"/>
                  <a:pt x="41656" y="45688"/>
                </a:cubicBezTo>
                <a:cubicBezTo>
                  <a:pt x="41732" y="45764"/>
                  <a:pt x="41770" y="45650"/>
                  <a:pt x="41846" y="45612"/>
                </a:cubicBezTo>
                <a:cubicBezTo>
                  <a:pt x="41941" y="45860"/>
                  <a:pt x="41618" y="45707"/>
                  <a:pt x="41466" y="45802"/>
                </a:cubicBezTo>
                <a:cubicBezTo>
                  <a:pt x="41447" y="45745"/>
                  <a:pt x="41447" y="45707"/>
                  <a:pt x="41504" y="45688"/>
                </a:cubicBezTo>
                <a:cubicBezTo>
                  <a:pt x="41333" y="45860"/>
                  <a:pt x="40534" y="45993"/>
                  <a:pt x="40077" y="46278"/>
                </a:cubicBezTo>
                <a:cubicBezTo>
                  <a:pt x="40001" y="46278"/>
                  <a:pt x="39925" y="46259"/>
                  <a:pt x="39906" y="46164"/>
                </a:cubicBezTo>
                <a:cubicBezTo>
                  <a:pt x="39678" y="46240"/>
                  <a:pt x="39469" y="46316"/>
                  <a:pt x="39240" y="46392"/>
                </a:cubicBezTo>
                <a:cubicBezTo>
                  <a:pt x="39469" y="46639"/>
                  <a:pt x="40344" y="46069"/>
                  <a:pt x="40287" y="46449"/>
                </a:cubicBezTo>
                <a:cubicBezTo>
                  <a:pt x="40420" y="46335"/>
                  <a:pt x="40439" y="46183"/>
                  <a:pt x="40705" y="46126"/>
                </a:cubicBezTo>
                <a:cubicBezTo>
                  <a:pt x="40629" y="46297"/>
                  <a:pt x="40705" y="46316"/>
                  <a:pt x="40781" y="46164"/>
                </a:cubicBezTo>
                <a:cubicBezTo>
                  <a:pt x="41009" y="46088"/>
                  <a:pt x="40705" y="46373"/>
                  <a:pt x="40895" y="46278"/>
                </a:cubicBezTo>
                <a:cubicBezTo>
                  <a:pt x="41219" y="46202"/>
                  <a:pt x="40952" y="46202"/>
                  <a:pt x="41047" y="46069"/>
                </a:cubicBezTo>
                <a:cubicBezTo>
                  <a:pt x="41808" y="45841"/>
                  <a:pt x="42246" y="45821"/>
                  <a:pt x="42950" y="45574"/>
                </a:cubicBezTo>
                <a:cubicBezTo>
                  <a:pt x="42284" y="45955"/>
                  <a:pt x="41599" y="46069"/>
                  <a:pt x="40762" y="46335"/>
                </a:cubicBezTo>
                <a:cubicBezTo>
                  <a:pt x="40705" y="46563"/>
                  <a:pt x="41656" y="46278"/>
                  <a:pt x="41732" y="46107"/>
                </a:cubicBezTo>
                <a:cubicBezTo>
                  <a:pt x="42607" y="46069"/>
                  <a:pt x="42988" y="45821"/>
                  <a:pt x="43901" y="45593"/>
                </a:cubicBezTo>
                <a:cubicBezTo>
                  <a:pt x="43824" y="45441"/>
                  <a:pt x="43882" y="45346"/>
                  <a:pt x="44110" y="45289"/>
                </a:cubicBezTo>
                <a:cubicBezTo>
                  <a:pt x="44053" y="45403"/>
                  <a:pt x="43824" y="45441"/>
                  <a:pt x="43996" y="45631"/>
                </a:cubicBezTo>
                <a:cubicBezTo>
                  <a:pt x="44072" y="45593"/>
                  <a:pt x="44167" y="45555"/>
                  <a:pt x="44262" y="45536"/>
                </a:cubicBezTo>
                <a:cubicBezTo>
                  <a:pt x="43977" y="45498"/>
                  <a:pt x="44528" y="45365"/>
                  <a:pt x="44718" y="45365"/>
                </a:cubicBezTo>
                <a:close/>
                <a:moveTo>
                  <a:pt x="60163" y="40020"/>
                </a:moveTo>
                <a:cubicBezTo>
                  <a:pt x="59916" y="39925"/>
                  <a:pt x="59783" y="40134"/>
                  <a:pt x="59517" y="40115"/>
                </a:cubicBezTo>
                <a:cubicBezTo>
                  <a:pt x="59574" y="40344"/>
                  <a:pt x="59954" y="40039"/>
                  <a:pt x="60163" y="40020"/>
                </a:cubicBezTo>
                <a:close/>
                <a:moveTo>
                  <a:pt x="140983" y="11888"/>
                </a:moveTo>
                <a:cubicBezTo>
                  <a:pt x="140698" y="11736"/>
                  <a:pt x="140317" y="12060"/>
                  <a:pt x="140241" y="12250"/>
                </a:cubicBezTo>
                <a:cubicBezTo>
                  <a:pt x="140431" y="12459"/>
                  <a:pt x="141116" y="12174"/>
                  <a:pt x="140983" y="11888"/>
                </a:cubicBezTo>
                <a:close/>
                <a:moveTo>
                  <a:pt x="53982" y="41846"/>
                </a:moveTo>
                <a:cubicBezTo>
                  <a:pt x="54134" y="41580"/>
                  <a:pt x="55123" y="41694"/>
                  <a:pt x="55332" y="41218"/>
                </a:cubicBezTo>
                <a:cubicBezTo>
                  <a:pt x="54895" y="41352"/>
                  <a:pt x="54229" y="41542"/>
                  <a:pt x="53772" y="41637"/>
                </a:cubicBezTo>
                <a:cubicBezTo>
                  <a:pt x="53354" y="41732"/>
                  <a:pt x="52384" y="42131"/>
                  <a:pt x="53069" y="41941"/>
                </a:cubicBezTo>
                <a:cubicBezTo>
                  <a:pt x="53392" y="41960"/>
                  <a:pt x="53848" y="41713"/>
                  <a:pt x="53982" y="41846"/>
                </a:cubicBezTo>
                <a:close/>
                <a:moveTo>
                  <a:pt x="60810" y="39164"/>
                </a:moveTo>
                <a:cubicBezTo>
                  <a:pt x="60886" y="38879"/>
                  <a:pt x="61381" y="39088"/>
                  <a:pt x="61171" y="38917"/>
                </a:cubicBezTo>
                <a:cubicBezTo>
                  <a:pt x="61305" y="38841"/>
                  <a:pt x="61324" y="38955"/>
                  <a:pt x="61362" y="39031"/>
                </a:cubicBezTo>
                <a:cubicBezTo>
                  <a:pt x="61989" y="38898"/>
                  <a:pt x="62123" y="38594"/>
                  <a:pt x="62712" y="38441"/>
                </a:cubicBezTo>
                <a:cubicBezTo>
                  <a:pt x="62313" y="38099"/>
                  <a:pt x="61647" y="38898"/>
                  <a:pt x="61152" y="38632"/>
                </a:cubicBezTo>
                <a:cubicBezTo>
                  <a:pt x="60886" y="38632"/>
                  <a:pt x="61171" y="38822"/>
                  <a:pt x="61019" y="38860"/>
                </a:cubicBezTo>
                <a:cubicBezTo>
                  <a:pt x="60810" y="38746"/>
                  <a:pt x="60487" y="38974"/>
                  <a:pt x="60087" y="39183"/>
                </a:cubicBezTo>
                <a:cubicBezTo>
                  <a:pt x="60468" y="39259"/>
                  <a:pt x="60430" y="38955"/>
                  <a:pt x="60810" y="39164"/>
                </a:cubicBezTo>
                <a:close/>
                <a:moveTo>
                  <a:pt x="46240" y="43596"/>
                </a:moveTo>
                <a:cubicBezTo>
                  <a:pt x="46411" y="43653"/>
                  <a:pt x="46240" y="43691"/>
                  <a:pt x="46335" y="43843"/>
                </a:cubicBezTo>
                <a:cubicBezTo>
                  <a:pt x="46544" y="43748"/>
                  <a:pt x="46659" y="43767"/>
                  <a:pt x="46811" y="43748"/>
                </a:cubicBezTo>
                <a:cubicBezTo>
                  <a:pt x="46640" y="43596"/>
                  <a:pt x="46544" y="43653"/>
                  <a:pt x="46240" y="43596"/>
                </a:cubicBezTo>
                <a:close/>
                <a:moveTo>
                  <a:pt x="60981" y="38575"/>
                </a:moveTo>
                <a:cubicBezTo>
                  <a:pt x="61210" y="38651"/>
                  <a:pt x="61514" y="38479"/>
                  <a:pt x="61590" y="38613"/>
                </a:cubicBezTo>
                <a:cubicBezTo>
                  <a:pt x="61723" y="38441"/>
                  <a:pt x="61571" y="38365"/>
                  <a:pt x="61951" y="38365"/>
                </a:cubicBezTo>
                <a:cubicBezTo>
                  <a:pt x="61932" y="38232"/>
                  <a:pt x="61742" y="38365"/>
                  <a:pt x="61704" y="38270"/>
                </a:cubicBezTo>
                <a:cubicBezTo>
                  <a:pt x="61552" y="38575"/>
                  <a:pt x="61286" y="38308"/>
                  <a:pt x="60981" y="38575"/>
                </a:cubicBezTo>
                <a:close/>
                <a:moveTo>
                  <a:pt x="31651" y="48789"/>
                </a:moveTo>
                <a:cubicBezTo>
                  <a:pt x="31613" y="48560"/>
                  <a:pt x="30985" y="48846"/>
                  <a:pt x="30510" y="48941"/>
                </a:cubicBezTo>
                <a:cubicBezTo>
                  <a:pt x="30643" y="49074"/>
                  <a:pt x="31271" y="48789"/>
                  <a:pt x="31651" y="48789"/>
                </a:cubicBezTo>
                <a:close/>
                <a:moveTo>
                  <a:pt x="70206" y="35360"/>
                </a:moveTo>
                <a:cubicBezTo>
                  <a:pt x="70321" y="35322"/>
                  <a:pt x="70435" y="35284"/>
                  <a:pt x="70549" y="35246"/>
                </a:cubicBezTo>
                <a:cubicBezTo>
                  <a:pt x="70530" y="35189"/>
                  <a:pt x="70454" y="35227"/>
                  <a:pt x="70397" y="35227"/>
                </a:cubicBezTo>
                <a:cubicBezTo>
                  <a:pt x="70416" y="35170"/>
                  <a:pt x="70435" y="35113"/>
                  <a:pt x="70416" y="35056"/>
                </a:cubicBezTo>
                <a:cubicBezTo>
                  <a:pt x="70340" y="35151"/>
                  <a:pt x="70130" y="35208"/>
                  <a:pt x="70225" y="35341"/>
                </a:cubicBezTo>
                <a:close/>
                <a:moveTo>
                  <a:pt x="141554" y="9454"/>
                </a:moveTo>
                <a:cubicBezTo>
                  <a:pt x="141554" y="9549"/>
                  <a:pt x="141306" y="9568"/>
                  <a:pt x="141420" y="9720"/>
                </a:cubicBezTo>
                <a:cubicBezTo>
                  <a:pt x="141554" y="9644"/>
                  <a:pt x="141611" y="9701"/>
                  <a:pt x="141706" y="9682"/>
                </a:cubicBezTo>
                <a:cubicBezTo>
                  <a:pt x="141554" y="9891"/>
                  <a:pt x="141477" y="10215"/>
                  <a:pt x="141173" y="10500"/>
                </a:cubicBezTo>
                <a:cubicBezTo>
                  <a:pt x="141439" y="10842"/>
                  <a:pt x="141915" y="10291"/>
                  <a:pt x="142238" y="10139"/>
                </a:cubicBezTo>
                <a:cubicBezTo>
                  <a:pt x="142105" y="9245"/>
                  <a:pt x="140964" y="8940"/>
                  <a:pt x="140336" y="9568"/>
                </a:cubicBezTo>
                <a:cubicBezTo>
                  <a:pt x="140488" y="9739"/>
                  <a:pt x="140507" y="9777"/>
                  <a:pt x="140602" y="9891"/>
                </a:cubicBezTo>
                <a:cubicBezTo>
                  <a:pt x="140983" y="9720"/>
                  <a:pt x="141325" y="9568"/>
                  <a:pt x="141554" y="9454"/>
                </a:cubicBezTo>
                <a:close/>
                <a:moveTo>
                  <a:pt x="82893" y="30358"/>
                </a:moveTo>
                <a:cubicBezTo>
                  <a:pt x="82760" y="30263"/>
                  <a:pt x="82627" y="30358"/>
                  <a:pt x="82475" y="30453"/>
                </a:cubicBezTo>
                <a:cubicBezTo>
                  <a:pt x="82608" y="30548"/>
                  <a:pt x="82741" y="30453"/>
                  <a:pt x="82893" y="30358"/>
                </a:cubicBezTo>
                <a:close/>
                <a:moveTo>
                  <a:pt x="90445" y="27828"/>
                </a:moveTo>
                <a:cubicBezTo>
                  <a:pt x="90559" y="27752"/>
                  <a:pt x="90502" y="27638"/>
                  <a:pt x="90730" y="27600"/>
                </a:cubicBezTo>
                <a:cubicBezTo>
                  <a:pt x="90692" y="27543"/>
                  <a:pt x="90521" y="27657"/>
                  <a:pt x="90502" y="27581"/>
                </a:cubicBezTo>
                <a:cubicBezTo>
                  <a:pt x="90578" y="27485"/>
                  <a:pt x="90711" y="27466"/>
                  <a:pt x="90901" y="27428"/>
                </a:cubicBezTo>
                <a:cubicBezTo>
                  <a:pt x="90730" y="27447"/>
                  <a:pt x="90806" y="27143"/>
                  <a:pt x="90901" y="27257"/>
                </a:cubicBezTo>
                <a:cubicBezTo>
                  <a:pt x="90920" y="26953"/>
                  <a:pt x="90502" y="27371"/>
                  <a:pt x="90330" y="27524"/>
                </a:cubicBezTo>
                <a:cubicBezTo>
                  <a:pt x="90483" y="27562"/>
                  <a:pt x="90330" y="27657"/>
                  <a:pt x="90445" y="27828"/>
                </a:cubicBezTo>
                <a:close/>
                <a:moveTo>
                  <a:pt x="90349" y="27790"/>
                </a:moveTo>
                <a:cubicBezTo>
                  <a:pt x="90216" y="27619"/>
                  <a:pt x="89741" y="27866"/>
                  <a:pt x="89893" y="27504"/>
                </a:cubicBezTo>
                <a:cubicBezTo>
                  <a:pt x="89208" y="27828"/>
                  <a:pt x="90102" y="27885"/>
                  <a:pt x="90349" y="27790"/>
                </a:cubicBezTo>
                <a:close/>
                <a:moveTo>
                  <a:pt x="92670" y="26820"/>
                </a:moveTo>
                <a:cubicBezTo>
                  <a:pt x="92765" y="26877"/>
                  <a:pt x="92917" y="26820"/>
                  <a:pt x="93050" y="26820"/>
                </a:cubicBezTo>
                <a:cubicBezTo>
                  <a:pt x="92955" y="26687"/>
                  <a:pt x="92898" y="26668"/>
                  <a:pt x="93031" y="26534"/>
                </a:cubicBezTo>
                <a:cubicBezTo>
                  <a:pt x="92689" y="26458"/>
                  <a:pt x="93107" y="26763"/>
                  <a:pt x="92689" y="26820"/>
                </a:cubicBezTo>
                <a:close/>
                <a:moveTo>
                  <a:pt x="89113" y="28056"/>
                </a:moveTo>
                <a:cubicBezTo>
                  <a:pt x="89227" y="28018"/>
                  <a:pt x="89227" y="27942"/>
                  <a:pt x="89151" y="27980"/>
                </a:cubicBezTo>
                <a:cubicBezTo>
                  <a:pt x="89227" y="27752"/>
                  <a:pt x="89417" y="27980"/>
                  <a:pt x="89570" y="27885"/>
                </a:cubicBezTo>
                <a:cubicBezTo>
                  <a:pt x="89551" y="27809"/>
                  <a:pt x="89513" y="27714"/>
                  <a:pt x="89474" y="27638"/>
                </a:cubicBezTo>
                <a:cubicBezTo>
                  <a:pt x="89303" y="27752"/>
                  <a:pt x="89303" y="27752"/>
                  <a:pt x="89094" y="27771"/>
                </a:cubicBezTo>
                <a:cubicBezTo>
                  <a:pt x="89189" y="27885"/>
                  <a:pt x="89037" y="27923"/>
                  <a:pt x="89113" y="28056"/>
                </a:cubicBezTo>
                <a:close/>
                <a:moveTo>
                  <a:pt x="78595" y="31594"/>
                </a:moveTo>
                <a:cubicBezTo>
                  <a:pt x="78823" y="31613"/>
                  <a:pt x="78690" y="31195"/>
                  <a:pt x="78499" y="31347"/>
                </a:cubicBezTo>
                <a:cubicBezTo>
                  <a:pt x="78538" y="31423"/>
                  <a:pt x="78576" y="31518"/>
                  <a:pt x="78595" y="31594"/>
                </a:cubicBezTo>
                <a:close/>
                <a:moveTo>
                  <a:pt x="86241" y="28912"/>
                </a:moveTo>
                <a:cubicBezTo>
                  <a:pt x="86298" y="28893"/>
                  <a:pt x="86374" y="28874"/>
                  <a:pt x="86431" y="28855"/>
                </a:cubicBezTo>
                <a:cubicBezTo>
                  <a:pt x="86412" y="28760"/>
                  <a:pt x="86374" y="28684"/>
                  <a:pt x="86336" y="28589"/>
                </a:cubicBezTo>
                <a:cubicBezTo>
                  <a:pt x="86222" y="28665"/>
                  <a:pt x="86241" y="28722"/>
                  <a:pt x="86336" y="28779"/>
                </a:cubicBezTo>
                <a:cubicBezTo>
                  <a:pt x="86222" y="28798"/>
                  <a:pt x="86222" y="28855"/>
                  <a:pt x="86241" y="28912"/>
                </a:cubicBezTo>
                <a:close/>
                <a:moveTo>
                  <a:pt x="89037" y="27390"/>
                </a:moveTo>
                <a:cubicBezTo>
                  <a:pt x="89075" y="27409"/>
                  <a:pt x="89132" y="27447"/>
                  <a:pt x="89151" y="27504"/>
                </a:cubicBezTo>
                <a:cubicBezTo>
                  <a:pt x="89436" y="27238"/>
                  <a:pt x="89589" y="27428"/>
                  <a:pt x="89912" y="27143"/>
                </a:cubicBezTo>
                <a:cubicBezTo>
                  <a:pt x="89988" y="27143"/>
                  <a:pt x="90007" y="27371"/>
                  <a:pt x="90254" y="27314"/>
                </a:cubicBezTo>
                <a:cubicBezTo>
                  <a:pt x="90083" y="27048"/>
                  <a:pt x="90178" y="27162"/>
                  <a:pt x="90216" y="26972"/>
                </a:cubicBezTo>
                <a:cubicBezTo>
                  <a:pt x="89665" y="27124"/>
                  <a:pt x="89703" y="27162"/>
                  <a:pt x="89037" y="27390"/>
                </a:cubicBezTo>
                <a:close/>
                <a:moveTo>
                  <a:pt x="79470" y="30719"/>
                </a:moveTo>
                <a:cubicBezTo>
                  <a:pt x="79565" y="30700"/>
                  <a:pt x="79660" y="30662"/>
                  <a:pt x="79736" y="30643"/>
                </a:cubicBezTo>
                <a:cubicBezTo>
                  <a:pt x="79584" y="30548"/>
                  <a:pt x="79412" y="30548"/>
                  <a:pt x="79489" y="30320"/>
                </a:cubicBezTo>
                <a:cubicBezTo>
                  <a:pt x="79317" y="30358"/>
                  <a:pt x="79241" y="30415"/>
                  <a:pt x="79165" y="30491"/>
                </a:cubicBezTo>
                <a:cubicBezTo>
                  <a:pt x="79298" y="30529"/>
                  <a:pt x="79470" y="30491"/>
                  <a:pt x="79470" y="30719"/>
                </a:cubicBezTo>
                <a:close/>
                <a:moveTo>
                  <a:pt x="82113" y="29407"/>
                </a:moveTo>
                <a:cubicBezTo>
                  <a:pt x="82037" y="29464"/>
                  <a:pt x="82151" y="29502"/>
                  <a:pt x="82228" y="29502"/>
                </a:cubicBezTo>
                <a:cubicBezTo>
                  <a:pt x="82247" y="29540"/>
                  <a:pt x="82151" y="29559"/>
                  <a:pt x="82113" y="29597"/>
                </a:cubicBezTo>
                <a:cubicBezTo>
                  <a:pt x="82342" y="29654"/>
                  <a:pt x="82494" y="29483"/>
                  <a:pt x="82722" y="29445"/>
                </a:cubicBezTo>
                <a:cubicBezTo>
                  <a:pt x="82684" y="29388"/>
                  <a:pt x="82589" y="29445"/>
                  <a:pt x="82513" y="29464"/>
                </a:cubicBezTo>
                <a:cubicBezTo>
                  <a:pt x="82437" y="29350"/>
                  <a:pt x="82209" y="29483"/>
                  <a:pt x="82113" y="29407"/>
                </a:cubicBezTo>
                <a:close/>
                <a:moveTo>
                  <a:pt x="88961" y="26953"/>
                </a:moveTo>
                <a:cubicBezTo>
                  <a:pt x="89037" y="27200"/>
                  <a:pt x="89170" y="26763"/>
                  <a:pt x="89322" y="26934"/>
                </a:cubicBezTo>
                <a:cubicBezTo>
                  <a:pt x="89398" y="26915"/>
                  <a:pt x="89341" y="26820"/>
                  <a:pt x="89341" y="26763"/>
                </a:cubicBezTo>
                <a:cubicBezTo>
                  <a:pt x="89494" y="26877"/>
                  <a:pt x="89589" y="26649"/>
                  <a:pt x="89646" y="26820"/>
                </a:cubicBezTo>
                <a:cubicBezTo>
                  <a:pt x="89779" y="26782"/>
                  <a:pt x="89912" y="26744"/>
                  <a:pt x="90045" y="26687"/>
                </a:cubicBezTo>
                <a:cubicBezTo>
                  <a:pt x="90007" y="26611"/>
                  <a:pt x="90083" y="26553"/>
                  <a:pt x="90045" y="26458"/>
                </a:cubicBezTo>
                <a:cubicBezTo>
                  <a:pt x="89855" y="26687"/>
                  <a:pt x="89608" y="26649"/>
                  <a:pt x="89341" y="26591"/>
                </a:cubicBezTo>
                <a:cubicBezTo>
                  <a:pt x="89284" y="26858"/>
                  <a:pt x="88371" y="26706"/>
                  <a:pt x="88447" y="27181"/>
                </a:cubicBezTo>
                <a:cubicBezTo>
                  <a:pt x="88504" y="27124"/>
                  <a:pt x="88657" y="26991"/>
                  <a:pt x="88657" y="27162"/>
                </a:cubicBezTo>
                <a:cubicBezTo>
                  <a:pt x="88676" y="27067"/>
                  <a:pt x="88980" y="27067"/>
                  <a:pt x="88961" y="26953"/>
                </a:cubicBezTo>
                <a:close/>
                <a:moveTo>
                  <a:pt x="73402" y="32184"/>
                </a:moveTo>
                <a:cubicBezTo>
                  <a:pt x="73364" y="32184"/>
                  <a:pt x="73896" y="31936"/>
                  <a:pt x="73896" y="32127"/>
                </a:cubicBezTo>
                <a:cubicBezTo>
                  <a:pt x="74049" y="32069"/>
                  <a:pt x="73858" y="31898"/>
                  <a:pt x="73858" y="31803"/>
                </a:cubicBezTo>
                <a:cubicBezTo>
                  <a:pt x="74068" y="31784"/>
                  <a:pt x="74087" y="31765"/>
                  <a:pt x="74258" y="31670"/>
                </a:cubicBezTo>
                <a:cubicBezTo>
                  <a:pt x="74315" y="31841"/>
                  <a:pt x="73858" y="31860"/>
                  <a:pt x="74030" y="32088"/>
                </a:cubicBezTo>
                <a:cubicBezTo>
                  <a:pt x="74315" y="32088"/>
                  <a:pt x="74296" y="31955"/>
                  <a:pt x="74695" y="31860"/>
                </a:cubicBezTo>
                <a:cubicBezTo>
                  <a:pt x="74562" y="31670"/>
                  <a:pt x="74391" y="31974"/>
                  <a:pt x="74087" y="32012"/>
                </a:cubicBezTo>
                <a:cubicBezTo>
                  <a:pt x="74144" y="31803"/>
                  <a:pt x="74790" y="31803"/>
                  <a:pt x="74524" y="31575"/>
                </a:cubicBezTo>
                <a:cubicBezTo>
                  <a:pt x="74752" y="31442"/>
                  <a:pt x="74657" y="31822"/>
                  <a:pt x="74924" y="31670"/>
                </a:cubicBezTo>
                <a:cubicBezTo>
                  <a:pt x="74924" y="31556"/>
                  <a:pt x="74828" y="31537"/>
                  <a:pt x="74790" y="31480"/>
                </a:cubicBezTo>
                <a:cubicBezTo>
                  <a:pt x="74905" y="31385"/>
                  <a:pt x="75133" y="31461"/>
                  <a:pt x="74962" y="31537"/>
                </a:cubicBezTo>
                <a:cubicBezTo>
                  <a:pt x="75437" y="31518"/>
                  <a:pt x="76236" y="31366"/>
                  <a:pt x="76293" y="31137"/>
                </a:cubicBezTo>
                <a:cubicBezTo>
                  <a:pt x="76578" y="31290"/>
                  <a:pt x="77016" y="30757"/>
                  <a:pt x="77282" y="30966"/>
                </a:cubicBezTo>
                <a:cubicBezTo>
                  <a:pt x="77644" y="30814"/>
                  <a:pt x="79013" y="30167"/>
                  <a:pt x="79679" y="30034"/>
                </a:cubicBezTo>
                <a:cubicBezTo>
                  <a:pt x="79888" y="29996"/>
                  <a:pt x="79926" y="30034"/>
                  <a:pt x="80040" y="29977"/>
                </a:cubicBezTo>
                <a:cubicBezTo>
                  <a:pt x="80972" y="29388"/>
                  <a:pt x="82266" y="29426"/>
                  <a:pt x="83179" y="28836"/>
                </a:cubicBezTo>
                <a:cubicBezTo>
                  <a:pt x="83160" y="28608"/>
                  <a:pt x="82855" y="29007"/>
                  <a:pt x="82779" y="28741"/>
                </a:cubicBezTo>
                <a:cubicBezTo>
                  <a:pt x="82817" y="29045"/>
                  <a:pt x="81999" y="29140"/>
                  <a:pt x="81885" y="29159"/>
                </a:cubicBezTo>
                <a:cubicBezTo>
                  <a:pt x="81999" y="29007"/>
                  <a:pt x="82170" y="28969"/>
                  <a:pt x="82342" y="28950"/>
                </a:cubicBezTo>
                <a:cubicBezTo>
                  <a:pt x="82037" y="28893"/>
                  <a:pt x="81790" y="29064"/>
                  <a:pt x="81353" y="29102"/>
                </a:cubicBezTo>
                <a:cubicBezTo>
                  <a:pt x="81486" y="29254"/>
                  <a:pt x="81334" y="29311"/>
                  <a:pt x="81143" y="29350"/>
                </a:cubicBezTo>
                <a:cubicBezTo>
                  <a:pt x="81562" y="29064"/>
                  <a:pt x="80820" y="29216"/>
                  <a:pt x="81162" y="29407"/>
                </a:cubicBezTo>
                <a:cubicBezTo>
                  <a:pt x="80953" y="29673"/>
                  <a:pt x="80002" y="29654"/>
                  <a:pt x="79869" y="29920"/>
                </a:cubicBezTo>
                <a:cubicBezTo>
                  <a:pt x="79736" y="29882"/>
                  <a:pt x="79546" y="29977"/>
                  <a:pt x="79527" y="29806"/>
                </a:cubicBezTo>
                <a:cubicBezTo>
                  <a:pt x="79260" y="29977"/>
                  <a:pt x="79698" y="29863"/>
                  <a:pt x="79470" y="30053"/>
                </a:cubicBezTo>
                <a:cubicBezTo>
                  <a:pt x="79184" y="29939"/>
                  <a:pt x="78880" y="30396"/>
                  <a:pt x="78633" y="30224"/>
                </a:cubicBezTo>
                <a:cubicBezTo>
                  <a:pt x="78271" y="30719"/>
                  <a:pt x="77510" y="30320"/>
                  <a:pt x="76959" y="30681"/>
                </a:cubicBezTo>
                <a:cubicBezTo>
                  <a:pt x="76997" y="30738"/>
                  <a:pt x="77073" y="30757"/>
                  <a:pt x="77187" y="30719"/>
                </a:cubicBezTo>
                <a:cubicBezTo>
                  <a:pt x="77130" y="30871"/>
                  <a:pt x="77054" y="30852"/>
                  <a:pt x="76864" y="30890"/>
                </a:cubicBezTo>
                <a:cubicBezTo>
                  <a:pt x="76826" y="30795"/>
                  <a:pt x="76921" y="30738"/>
                  <a:pt x="76864" y="30662"/>
                </a:cubicBezTo>
                <a:cubicBezTo>
                  <a:pt x="75703" y="31214"/>
                  <a:pt x="74315" y="31404"/>
                  <a:pt x="73098" y="31955"/>
                </a:cubicBezTo>
                <a:cubicBezTo>
                  <a:pt x="72926" y="32031"/>
                  <a:pt x="73060" y="31651"/>
                  <a:pt x="72888" y="31727"/>
                </a:cubicBezTo>
                <a:cubicBezTo>
                  <a:pt x="72603" y="31803"/>
                  <a:pt x="72945" y="31841"/>
                  <a:pt x="72907" y="32012"/>
                </a:cubicBezTo>
                <a:cubicBezTo>
                  <a:pt x="72736" y="32069"/>
                  <a:pt x="72546" y="32146"/>
                  <a:pt x="72375" y="32203"/>
                </a:cubicBezTo>
                <a:cubicBezTo>
                  <a:pt x="72774" y="32317"/>
                  <a:pt x="71918" y="32450"/>
                  <a:pt x="71633" y="32621"/>
                </a:cubicBezTo>
                <a:cubicBezTo>
                  <a:pt x="71804" y="32792"/>
                  <a:pt x="72375" y="32374"/>
                  <a:pt x="72565" y="32526"/>
                </a:cubicBezTo>
                <a:cubicBezTo>
                  <a:pt x="72318" y="32241"/>
                  <a:pt x="73288" y="32488"/>
                  <a:pt x="73193" y="32203"/>
                </a:cubicBezTo>
                <a:cubicBezTo>
                  <a:pt x="73288" y="32184"/>
                  <a:pt x="73288" y="32317"/>
                  <a:pt x="73326" y="32393"/>
                </a:cubicBezTo>
                <a:cubicBezTo>
                  <a:pt x="73402" y="32298"/>
                  <a:pt x="73421" y="32336"/>
                  <a:pt x="73516" y="32317"/>
                </a:cubicBezTo>
                <a:cubicBezTo>
                  <a:pt x="73725" y="32184"/>
                  <a:pt x="73326" y="32355"/>
                  <a:pt x="73402" y="32184"/>
                </a:cubicBezTo>
                <a:close/>
                <a:moveTo>
                  <a:pt x="85861" y="28018"/>
                </a:moveTo>
                <a:cubicBezTo>
                  <a:pt x="85803" y="27771"/>
                  <a:pt x="85499" y="27980"/>
                  <a:pt x="85366" y="28075"/>
                </a:cubicBezTo>
                <a:cubicBezTo>
                  <a:pt x="85480" y="28113"/>
                  <a:pt x="85670" y="28056"/>
                  <a:pt x="85861" y="28018"/>
                </a:cubicBezTo>
                <a:close/>
                <a:moveTo>
                  <a:pt x="92118" y="25812"/>
                </a:moveTo>
                <a:cubicBezTo>
                  <a:pt x="92328" y="25774"/>
                  <a:pt x="92271" y="25659"/>
                  <a:pt x="92480" y="25621"/>
                </a:cubicBezTo>
                <a:cubicBezTo>
                  <a:pt x="92347" y="25602"/>
                  <a:pt x="91985" y="25602"/>
                  <a:pt x="92118" y="25812"/>
                </a:cubicBezTo>
                <a:close/>
                <a:moveTo>
                  <a:pt x="71956" y="32279"/>
                </a:moveTo>
                <a:cubicBezTo>
                  <a:pt x="71138" y="32792"/>
                  <a:pt x="69902" y="32659"/>
                  <a:pt x="69446" y="33325"/>
                </a:cubicBezTo>
                <a:cubicBezTo>
                  <a:pt x="69236" y="33420"/>
                  <a:pt x="69217" y="33116"/>
                  <a:pt x="69084" y="33325"/>
                </a:cubicBezTo>
                <a:cubicBezTo>
                  <a:pt x="69388" y="33363"/>
                  <a:pt x="69084" y="33439"/>
                  <a:pt x="68856" y="33515"/>
                </a:cubicBezTo>
                <a:cubicBezTo>
                  <a:pt x="69655" y="33477"/>
                  <a:pt x="70872" y="32982"/>
                  <a:pt x="71214" y="32659"/>
                </a:cubicBezTo>
                <a:cubicBezTo>
                  <a:pt x="71424" y="32507"/>
                  <a:pt x="71386" y="32811"/>
                  <a:pt x="71595" y="32697"/>
                </a:cubicBezTo>
                <a:cubicBezTo>
                  <a:pt x="71081" y="32564"/>
                  <a:pt x="71956" y="32564"/>
                  <a:pt x="71956" y="32279"/>
                </a:cubicBezTo>
                <a:close/>
                <a:moveTo>
                  <a:pt x="49302" y="40248"/>
                </a:moveTo>
                <a:cubicBezTo>
                  <a:pt x="49207" y="40382"/>
                  <a:pt x="49493" y="40134"/>
                  <a:pt x="49645" y="40172"/>
                </a:cubicBezTo>
                <a:cubicBezTo>
                  <a:pt x="49607" y="40153"/>
                  <a:pt x="49550" y="40115"/>
                  <a:pt x="49531" y="40058"/>
                </a:cubicBezTo>
                <a:cubicBezTo>
                  <a:pt x="49474" y="40077"/>
                  <a:pt x="49398" y="40096"/>
                  <a:pt x="49341" y="40115"/>
                </a:cubicBezTo>
                <a:cubicBezTo>
                  <a:pt x="49360" y="40172"/>
                  <a:pt x="49360" y="40210"/>
                  <a:pt x="49302" y="40248"/>
                </a:cubicBezTo>
                <a:close/>
                <a:moveTo>
                  <a:pt x="65984" y="34219"/>
                </a:moveTo>
                <a:cubicBezTo>
                  <a:pt x="66098" y="34390"/>
                  <a:pt x="65794" y="34428"/>
                  <a:pt x="65717" y="34542"/>
                </a:cubicBezTo>
                <a:cubicBezTo>
                  <a:pt x="66783" y="34314"/>
                  <a:pt x="67429" y="34029"/>
                  <a:pt x="68533" y="33686"/>
                </a:cubicBezTo>
                <a:cubicBezTo>
                  <a:pt x="68399" y="33572"/>
                  <a:pt x="67829" y="33800"/>
                  <a:pt x="67639" y="33876"/>
                </a:cubicBezTo>
                <a:cubicBezTo>
                  <a:pt x="67448" y="33838"/>
                  <a:pt x="67524" y="33686"/>
                  <a:pt x="67125" y="33876"/>
                </a:cubicBezTo>
                <a:cubicBezTo>
                  <a:pt x="67524" y="33953"/>
                  <a:pt x="67353" y="33838"/>
                  <a:pt x="66992" y="33934"/>
                </a:cubicBezTo>
                <a:cubicBezTo>
                  <a:pt x="66535" y="34048"/>
                  <a:pt x="66402" y="34314"/>
                  <a:pt x="65984" y="34219"/>
                </a:cubicBezTo>
                <a:close/>
                <a:moveTo>
                  <a:pt x="79127" y="29939"/>
                </a:moveTo>
                <a:cubicBezTo>
                  <a:pt x="78918" y="30034"/>
                  <a:pt x="78690" y="30129"/>
                  <a:pt x="78461" y="30110"/>
                </a:cubicBezTo>
                <a:cubicBezTo>
                  <a:pt x="78290" y="30263"/>
                  <a:pt x="79222" y="30129"/>
                  <a:pt x="79127" y="29939"/>
                </a:cubicBezTo>
                <a:close/>
                <a:moveTo>
                  <a:pt x="48846" y="40401"/>
                </a:moveTo>
                <a:cubicBezTo>
                  <a:pt x="48979" y="40248"/>
                  <a:pt x="49112" y="40363"/>
                  <a:pt x="49283" y="40191"/>
                </a:cubicBezTo>
                <a:cubicBezTo>
                  <a:pt x="49245" y="40115"/>
                  <a:pt x="48694" y="40248"/>
                  <a:pt x="48846" y="40401"/>
                </a:cubicBezTo>
                <a:close/>
                <a:moveTo>
                  <a:pt x="45650" y="41218"/>
                </a:moveTo>
                <a:cubicBezTo>
                  <a:pt x="45593" y="41066"/>
                  <a:pt x="45346" y="41218"/>
                  <a:pt x="45156" y="41257"/>
                </a:cubicBezTo>
                <a:cubicBezTo>
                  <a:pt x="45270" y="41314"/>
                  <a:pt x="45441" y="41276"/>
                  <a:pt x="45650" y="41218"/>
                </a:cubicBezTo>
                <a:close/>
                <a:moveTo>
                  <a:pt x="62427" y="35436"/>
                </a:moveTo>
                <a:cubicBezTo>
                  <a:pt x="62598" y="35208"/>
                  <a:pt x="62008" y="35493"/>
                  <a:pt x="62046" y="35398"/>
                </a:cubicBezTo>
                <a:cubicBezTo>
                  <a:pt x="61894" y="35588"/>
                  <a:pt x="62446" y="35398"/>
                  <a:pt x="62427" y="35436"/>
                </a:cubicBezTo>
                <a:close/>
                <a:moveTo>
                  <a:pt x="61932" y="35550"/>
                </a:moveTo>
                <a:cubicBezTo>
                  <a:pt x="61495" y="35474"/>
                  <a:pt x="61114" y="35779"/>
                  <a:pt x="60582" y="35912"/>
                </a:cubicBezTo>
                <a:cubicBezTo>
                  <a:pt x="60981" y="35969"/>
                  <a:pt x="61267" y="35607"/>
                  <a:pt x="61932" y="35550"/>
                </a:cubicBezTo>
                <a:close/>
                <a:moveTo>
                  <a:pt x="62807" y="35265"/>
                </a:moveTo>
                <a:cubicBezTo>
                  <a:pt x="63055" y="35075"/>
                  <a:pt x="63378" y="35189"/>
                  <a:pt x="63340" y="34904"/>
                </a:cubicBezTo>
                <a:cubicBezTo>
                  <a:pt x="63264" y="35056"/>
                  <a:pt x="62655" y="34942"/>
                  <a:pt x="62807" y="35265"/>
                </a:cubicBezTo>
                <a:close/>
                <a:moveTo>
                  <a:pt x="37662" y="43729"/>
                </a:moveTo>
                <a:cubicBezTo>
                  <a:pt x="37928" y="43653"/>
                  <a:pt x="37890" y="43577"/>
                  <a:pt x="38118" y="43577"/>
                </a:cubicBezTo>
                <a:cubicBezTo>
                  <a:pt x="38118" y="43425"/>
                  <a:pt x="37548" y="43558"/>
                  <a:pt x="37662" y="43729"/>
                </a:cubicBezTo>
                <a:close/>
                <a:moveTo>
                  <a:pt x="41028" y="42569"/>
                </a:moveTo>
                <a:cubicBezTo>
                  <a:pt x="41085" y="42550"/>
                  <a:pt x="41085" y="42531"/>
                  <a:pt x="41066" y="42493"/>
                </a:cubicBezTo>
                <a:cubicBezTo>
                  <a:pt x="41066" y="42455"/>
                  <a:pt x="41047" y="42417"/>
                  <a:pt x="41028" y="42398"/>
                </a:cubicBezTo>
                <a:cubicBezTo>
                  <a:pt x="40857" y="42550"/>
                  <a:pt x="40838" y="42474"/>
                  <a:pt x="40553" y="42493"/>
                </a:cubicBezTo>
                <a:cubicBezTo>
                  <a:pt x="40610" y="42531"/>
                  <a:pt x="40648" y="42550"/>
                  <a:pt x="40667" y="42626"/>
                </a:cubicBezTo>
                <a:cubicBezTo>
                  <a:pt x="40895" y="42588"/>
                  <a:pt x="40895" y="42417"/>
                  <a:pt x="41028" y="42569"/>
                </a:cubicBezTo>
                <a:close/>
                <a:moveTo>
                  <a:pt x="63131" y="34923"/>
                </a:moveTo>
                <a:cubicBezTo>
                  <a:pt x="63245" y="34808"/>
                  <a:pt x="63473" y="34732"/>
                  <a:pt x="63454" y="34580"/>
                </a:cubicBezTo>
                <a:cubicBezTo>
                  <a:pt x="63359" y="34675"/>
                  <a:pt x="62997" y="34694"/>
                  <a:pt x="62731" y="34827"/>
                </a:cubicBezTo>
                <a:cubicBezTo>
                  <a:pt x="62541" y="35037"/>
                  <a:pt x="63226" y="34580"/>
                  <a:pt x="63131" y="34923"/>
                </a:cubicBezTo>
                <a:close/>
                <a:moveTo>
                  <a:pt x="51870" y="38670"/>
                </a:moveTo>
                <a:cubicBezTo>
                  <a:pt x="51927" y="38708"/>
                  <a:pt x="52156" y="38632"/>
                  <a:pt x="52403" y="38537"/>
                </a:cubicBezTo>
                <a:cubicBezTo>
                  <a:pt x="52403" y="38422"/>
                  <a:pt x="52289" y="38479"/>
                  <a:pt x="52175" y="38498"/>
                </a:cubicBezTo>
                <a:cubicBezTo>
                  <a:pt x="52099" y="38498"/>
                  <a:pt x="52061" y="38403"/>
                  <a:pt x="51946" y="38460"/>
                </a:cubicBezTo>
                <a:cubicBezTo>
                  <a:pt x="51946" y="38518"/>
                  <a:pt x="51984" y="38518"/>
                  <a:pt x="52022" y="38498"/>
                </a:cubicBezTo>
                <a:cubicBezTo>
                  <a:pt x="51984" y="38594"/>
                  <a:pt x="51908" y="38518"/>
                  <a:pt x="51870" y="38670"/>
                </a:cubicBezTo>
                <a:close/>
                <a:moveTo>
                  <a:pt x="33896" y="44794"/>
                </a:moveTo>
                <a:cubicBezTo>
                  <a:pt x="34029" y="44699"/>
                  <a:pt x="34428" y="44699"/>
                  <a:pt x="34314" y="44528"/>
                </a:cubicBezTo>
                <a:cubicBezTo>
                  <a:pt x="33991" y="44680"/>
                  <a:pt x="33820" y="44623"/>
                  <a:pt x="33515" y="44756"/>
                </a:cubicBezTo>
                <a:cubicBezTo>
                  <a:pt x="33230" y="44832"/>
                  <a:pt x="33877" y="44642"/>
                  <a:pt x="33896" y="44794"/>
                </a:cubicBezTo>
                <a:close/>
                <a:moveTo>
                  <a:pt x="142866" y="7038"/>
                </a:moveTo>
                <a:cubicBezTo>
                  <a:pt x="142733" y="6525"/>
                  <a:pt x="143760" y="6201"/>
                  <a:pt x="143303" y="5745"/>
                </a:cubicBezTo>
                <a:cubicBezTo>
                  <a:pt x="143056" y="5992"/>
                  <a:pt x="142923" y="5897"/>
                  <a:pt x="142562" y="5935"/>
                </a:cubicBezTo>
                <a:cubicBezTo>
                  <a:pt x="142543" y="5859"/>
                  <a:pt x="142505" y="5764"/>
                  <a:pt x="142486" y="5688"/>
                </a:cubicBezTo>
                <a:cubicBezTo>
                  <a:pt x="142219" y="5593"/>
                  <a:pt x="141896" y="5631"/>
                  <a:pt x="141630" y="5574"/>
                </a:cubicBezTo>
                <a:cubicBezTo>
                  <a:pt x="141002" y="6011"/>
                  <a:pt x="139975" y="5631"/>
                  <a:pt x="139461" y="6372"/>
                </a:cubicBezTo>
                <a:cubicBezTo>
                  <a:pt x="139518" y="6506"/>
                  <a:pt x="139785" y="6372"/>
                  <a:pt x="139956" y="6315"/>
                </a:cubicBezTo>
                <a:cubicBezTo>
                  <a:pt x="139728" y="6182"/>
                  <a:pt x="140583" y="5992"/>
                  <a:pt x="140641" y="6144"/>
                </a:cubicBezTo>
                <a:cubicBezTo>
                  <a:pt x="140393" y="6410"/>
                  <a:pt x="139747" y="6525"/>
                  <a:pt x="139461" y="6772"/>
                </a:cubicBezTo>
                <a:cubicBezTo>
                  <a:pt x="139709" y="6810"/>
                  <a:pt x="139823" y="7057"/>
                  <a:pt x="140184" y="6924"/>
                </a:cubicBezTo>
                <a:cubicBezTo>
                  <a:pt x="140184" y="7076"/>
                  <a:pt x="140165" y="7076"/>
                  <a:pt x="140146" y="7285"/>
                </a:cubicBezTo>
                <a:cubicBezTo>
                  <a:pt x="140488" y="7076"/>
                  <a:pt x="140945" y="7038"/>
                  <a:pt x="141192" y="6867"/>
                </a:cubicBezTo>
                <a:cubicBezTo>
                  <a:pt x="141649" y="7076"/>
                  <a:pt x="142181" y="7171"/>
                  <a:pt x="142866" y="7038"/>
                </a:cubicBezTo>
                <a:close/>
                <a:moveTo>
                  <a:pt x="40629" y="42074"/>
                </a:moveTo>
                <a:cubicBezTo>
                  <a:pt x="40401" y="41827"/>
                  <a:pt x="39925" y="42093"/>
                  <a:pt x="39564" y="42208"/>
                </a:cubicBezTo>
                <a:cubicBezTo>
                  <a:pt x="39811" y="42436"/>
                  <a:pt x="40344" y="41941"/>
                  <a:pt x="40629" y="42074"/>
                </a:cubicBezTo>
                <a:close/>
                <a:moveTo>
                  <a:pt x="52669" y="37757"/>
                </a:moveTo>
                <a:cubicBezTo>
                  <a:pt x="52840" y="37662"/>
                  <a:pt x="52555" y="37681"/>
                  <a:pt x="52593" y="37566"/>
                </a:cubicBezTo>
                <a:cubicBezTo>
                  <a:pt x="52441" y="37605"/>
                  <a:pt x="52289" y="37662"/>
                  <a:pt x="52137" y="37719"/>
                </a:cubicBezTo>
                <a:cubicBezTo>
                  <a:pt x="52251" y="37719"/>
                  <a:pt x="52327" y="37833"/>
                  <a:pt x="52422" y="37909"/>
                </a:cubicBezTo>
                <a:cubicBezTo>
                  <a:pt x="52479" y="37890"/>
                  <a:pt x="52555" y="37852"/>
                  <a:pt x="52612" y="37833"/>
                </a:cubicBezTo>
                <a:cubicBezTo>
                  <a:pt x="52422" y="37719"/>
                  <a:pt x="52460" y="37662"/>
                  <a:pt x="52669" y="37757"/>
                </a:cubicBezTo>
                <a:close/>
                <a:moveTo>
                  <a:pt x="39526" y="42284"/>
                </a:moveTo>
                <a:cubicBezTo>
                  <a:pt x="38974" y="42246"/>
                  <a:pt x="38194" y="42607"/>
                  <a:pt x="37529" y="42740"/>
                </a:cubicBezTo>
                <a:cubicBezTo>
                  <a:pt x="38232" y="42740"/>
                  <a:pt x="38689" y="42493"/>
                  <a:pt x="39526" y="42284"/>
                </a:cubicBezTo>
                <a:close/>
                <a:moveTo>
                  <a:pt x="40591" y="41751"/>
                </a:moveTo>
                <a:cubicBezTo>
                  <a:pt x="40477" y="41656"/>
                  <a:pt x="40325" y="41618"/>
                  <a:pt x="40134" y="41675"/>
                </a:cubicBezTo>
                <a:cubicBezTo>
                  <a:pt x="39963" y="41751"/>
                  <a:pt x="40001" y="41903"/>
                  <a:pt x="39697" y="41941"/>
                </a:cubicBezTo>
                <a:cubicBezTo>
                  <a:pt x="39925" y="41960"/>
                  <a:pt x="40401" y="41922"/>
                  <a:pt x="40591" y="41751"/>
                </a:cubicBezTo>
                <a:close/>
                <a:moveTo>
                  <a:pt x="75608" y="29768"/>
                </a:moveTo>
                <a:cubicBezTo>
                  <a:pt x="75627" y="29692"/>
                  <a:pt x="75627" y="29616"/>
                  <a:pt x="75589" y="29540"/>
                </a:cubicBezTo>
                <a:cubicBezTo>
                  <a:pt x="75437" y="29806"/>
                  <a:pt x="75228" y="29654"/>
                  <a:pt x="75038" y="29844"/>
                </a:cubicBezTo>
                <a:cubicBezTo>
                  <a:pt x="75285" y="29901"/>
                  <a:pt x="75304" y="29806"/>
                  <a:pt x="75608" y="29768"/>
                </a:cubicBezTo>
                <a:close/>
                <a:moveTo>
                  <a:pt x="36083" y="43235"/>
                </a:moveTo>
                <a:cubicBezTo>
                  <a:pt x="36026" y="43006"/>
                  <a:pt x="35512" y="43235"/>
                  <a:pt x="35379" y="43349"/>
                </a:cubicBezTo>
                <a:cubicBezTo>
                  <a:pt x="35550" y="43425"/>
                  <a:pt x="35817" y="43330"/>
                  <a:pt x="36083" y="43235"/>
                </a:cubicBezTo>
                <a:close/>
                <a:moveTo>
                  <a:pt x="39469" y="41903"/>
                </a:moveTo>
                <a:cubicBezTo>
                  <a:pt x="39069" y="42074"/>
                  <a:pt x="38841" y="42112"/>
                  <a:pt x="38308" y="42189"/>
                </a:cubicBezTo>
                <a:cubicBezTo>
                  <a:pt x="38366" y="42550"/>
                  <a:pt x="39469" y="42093"/>
                  <a:pt x="39469" y="41903"/>
                </a:cubicBezTo>
                <a:close/>
                <a:moveTo>
                  <a:pt x="48161" y="38841"/>
                </a:moveTo>
                <a:cubicBezTo>
                  <a:pt x="47496" y="39069"/>
                  <a:pt x="46563" y="39240"/>
                  <a:pt x="45841" y="39602"/>
                </a:cubicBezTo>
                <a:cubicBezTo>
                  <a:pt x="46925" y="39411"/>
                  <a:pt x="47400" y="39278"/>
                  <a:pt x="48161" y="38841"/>
                </a:cubicBezTo>
                <a:close/>
                <a:moveTo>
                  <a:pt x="24594" y="46963"/>
                </a:moveTo>
                <a:cubicBezTo>
                  <a:pt x="24690" y="46754"/>
                  <a:pt x="24423" y="46696"/>
                  <a:pt x="24594" y="46506"/>
                </a:cubicBezTo>
                <a:cubicBezTo>
                  <a:pt x="24461" y="46544"/>
                  <a:pt x="24423" y="46487"/>
                  <a:pt x="24309" y="46544"/>
                </a:cubicBezTo>
                <a:cubicBezTo>
                  <a:pt x="24176" y="46658"/>
                  <a:pt x="24423" y="46639"/>
                  <a:pt x="24290" y="46715"/>
                </a:cubicBezTo>
                <a:cubicBezTo>
                  <a:pt x="24499" y="46754"/>
                  <a:pt x="24385" y="46754"/>
                  <a:pt x="24442" y="46944"/>
                </a:cubicBezTo>
                <a:cubicBezTo>
                  <a:pt x="24518" y="46906"/>
                  <a:pt x="24575" y="46925"/>
                  <a:pt x="24594" y="46963"/>
                </a:cubicBezTo>
                <a:close/>
                <a:moveTo>
                  <a:pt x="25260" y="46734"/>
                </a:moveTo>
                <a:cubicBezTo>
                  <a:pt x="25222" y="46639"/>
                  <a:pt x="25203" y="46563"/>
                  <a:pt x="25165" y="46468"/>
                </a:cubicBezTo>
                <a:cubicBezTo>
                  <a:pt x="25127" y="46525"/>
                  <a:pt x="25070" y="46582"/>
                  <a:pt x="25032" y="46506"/>
                </a:cubicBezTo>
                <a:cubicBezTo>
                  <a:pt x="24956" y="46544"/>
                  <a:pt x="25013" y="46620"/>
                  <a:pt x="25013" y="46696"/>
                </a:cubicBezTo>
                <a:cubicBezTo>
                  <a:pt x="24880" y="46773"/>
                  <a:pt x="24975" y="46449"/>
                  <a:pt x="24766" y="46601"/>
                </a:cubicBezTo>
                <a:cubicBezTo>
                  <a:pt x="24918" y="46830"/>
                  <a:pt x="25032" y="46677"/>
                  <a:pt x="25260" y="46734"/>
                </a:cubicBezTo>
                <a:close/>
                <a:moveTo>
                  <a:pt x="25983" y="46487"/>
                </a:moveTo>
                <a:cubicBezTo>
                  <a:pt x="25964" y="46392"/>
                  <a:pt x="25888" y="46411"/>
                  <a:pt x="25869" y="46354"/>
                </a:cubicBezTo>
                <a:cubicBezTo>
                  <a:pt x="25850" y="46278"/>
                  <a:pt x="25964" y="46259"/>
                  <a:pt x="26040" y="46221"/>
                </a:cubicBezTo>
                <a:cubicBezTo>
                  <a:pt x="26021" y="46107"/>
                  <a:pt x="25793" y="46278"/>
                  <a:pt x="25698" y="46297"/>
                </a:cubicBezTo>
                <a:cubicBezTo>
                  <a:pt x="25736" y="46449"/>
                  <a:pt x="25793" y="46563"/>
                  <a:pt x="25983" y="46487"/>
                </a:cubicBezTo>
                <a:close/>
                <a:moveTo>
                  <a:pt x="32773" y="44148"/>
                </a:moveTo>
                <a:cubicBezTo>
                  <a:pt x="32773" y="44091"/>
                  <a:pt x="32754" y="44034"/>
                  <a:pt x="32735" y="43976"/>
                </a:cubicBezTo>
                <a:cubicBezTo>
                  <a:pt x="32431" y="44091"/>
                  <a:pt x="32393" y="43900"/>
                  <a:pt x="32260" y="44148"/>
                </a:cubicBezTo>
                <a:cubicBezTo>
                  <a:pt x="32450" y="44129"/>
                  <a:pt x="32564" y="44205"/>
                  <a:pt x="32792" y="44148"/>
                </a:cubicBezTo>
                <a:close/>
                <a:moveTo>
                  <a:pt x="23967" y="47058"/>
                </a:moveTo>
                <a:cubicBezTo>
                  <a:pt x="24100" y="46906"/>
                  <a:pt x="23777" y="46982"/>
                  <a:pt x="23681" y="47096"/>
                </a:cubicBezTo>
                <a:cubicBezTo>
                  <a:pt x="23700" y="47039"/>
                  <a:pt x="23719" y="46982"/>
                  <a:pt x="23700" y="46925"/>
                </a:cubicBezTo>
                <a:cubicBezTo>
                  <a:pt x="23757" y="46925"/>
                  <a:pt x="23815" y="46944"/>
                  <a:pt x="23910" y="46906"/>
                </a:cubicBezTo>
                <a:lnTo>
                  <a:pt x="23834" y="46696"/>
                </a:lnTo>
                <a:cubicBezTo>
                  <a:pt x="23624" y="46734"/>
                  <a:pt x="23815" y="46906"/>
                  <a:pt x="23548" y="46906"/>
                </a:cubicBezTo>
                <a:cubicBezTo>
                  <a:pt x="23643" y="47058"/>
                  <a:pt x="23548" y="47115"/>
                  <a:pt x="23586" y="47248"/>
                </a:cubicBezTo>
                <a:cubicBezTo>
                  <a:pt x="23738" y="47210"/>
                  <a:pt x="23891" y="46963"/>
                  <a:pt x="23967" y="47058"/>
                </a:cubicBezTo>
                <a:close/>
                <a:moveTo>
                  <a:pt x="53164" y="37072"/>
                </a:moveTo>
                <a:cubicBezTo>
                  <a:pt x="53411" y="36939"/>
                  <a:pt x="53430" y="36996"/>
                  <a:pt x="53753" y="36863"/>
                </a:cubicBezTo>
                <a:cubicBezTo>
                  <a:pt x="53753" y="36692"/>
                  <a:pt x="53050" y="36939"/>
                  <a:pt x="53164" y="37072"/>
                </a:cubicBezTo>
                <a:close/>
                <a:moveTo>
                  <a:pt x="28227" y="44851"/>
                </a:moveTo>
                <a:cubicBezTo>
                  <a:pt x="28284" y="45061"/>
                  <a:pt x="28322" y="44813"/>
                  <a:pt x="28418" y="44775"/>
                </a:cubicBezTo>
                <a:cubicBezTo>
                  <a:pt x="28551" y="44947"/>
                  <a:pt x="28303" y="44985"/>
                  <a:pt x="28399" y="45137"/>
                </a:cubicBezTo>
                <a:cubicBezTo>
                  <a:pt x="28094" y="45004"/>
                  <a:pt x="27999" y="45403"/>
                  <a:pt x="27638" y="45270"/>
                </a:cubicBezTo>
                <a:cubicBezTo>
                  <a:pt x="27600" y="45194"/>
                  <a:pt x="27676" y="45137"/>
                  <a:pt x="27638" y="45042"/>
                </a:cubicBezTo>
                <a:cubicBezTo>
                  <a:pt x="27505" y="45118"/>
                  <a:pt x="27429" y="45118"/>
                  <a:pt x="27390" y="45023"/>
                </a:cubicBezTo>
                <a:cubicBezTo>
                  <a:pt x="27276" y="45099"/>
                  <a:pt x="27181" y="45175"/>
                  <a:pt x="27295" y="45346"/>
                </a:cubicBezTo>
                <a:cubicBezTo>
                  <a:pt x="27486" y="45308"/>
                  <a:pt x="27390" y="45194"/>
                  <a:pt x="27524" y="45156"/>
                </a:cubicBezTo>
                <a:cubicBezTo>
                  <a:pt x="27638" y="45327"/>
                  <a:pt x="27257" y="45327"/>
                  <a:pt x="27429" y="45517"/>
                </a:cubicBezTo>
                <a:cubicBezTo>
                  <a:pt x="27657" y="45536"/>
                  <a:pt x="27809" y="45213"/>
                  <a:pt x="27847" y="45441"/>
                </a:cubicBezTo>
                <a:cubicBezTo>
                  <a:pt x="28132" y="45118"/>
                  <a:pt x="28551" y="45384"/>
                  <a:pt x="28646" y="44985"/>
                </a:cubicBezTo>
                <a:cubicBezTo>
                  <a:pt x="28779" y="44966"/>
                  <a:pt x="28589" y="45156"/>
                  <a:pt x="28779" y="45175"/>
                </a:cubicBezTo>
                <a:cubicBezTo>
                  <a:pt x="28950" y="45118"/>
                  <a:pt x="29102" y="45080"/>
                  <a:pt x="29083" y="44966"/>
                </a:cubicBezTo>
                <a:cubicBezTo>
                  <a:pt x="29197" y="44966"/>
                  <a:pt x="29083" y="45042"/>
                  <a:pt x="29216" y="45137"/>
                </a:cubicBezTo>
                <a:cubicBezTo>
                  <a:pt x="29045" y="45175"/>
                  <a:pt x="28931" y="45137"/>
                  <a:pt x="28741" y="45251"/>
                </a:cubicBezTo>
                <a:cubicBezTo>
                  <a:pt x="29178" y="45346"/>
                  <a:pt x="29616" y="45023"/>
                  <a:pt x="30034" y="44966"/>
                </a:cubicBezTo>
                <a:cubicBezTo>
                  <a:pt x="29939" y="44756"/>
                  <a:pt x="29445" y="45137"/>
                  <a:pt x="29255" y="45061"/>
                </a:cubicBezTo>
                <a:cubicBezTo>
                  <a:pt x="29274" y="44908"/>
                  <a:pt x="29540" y="45042"/>
                  <a:pt x="29730" y="44908"/>
                </a:cubicBezTo>
                <a:cubicBezTo>
                  <a:pt x="29768" y="44604"/>
                  <a:pt x="29369" y="44985"/>
                  <a:pt x="29369" y="44737"/>
                </a:cubicBezTo>
                <a:cubicBezTo>
                  <a:pt x="29121" y="44794"/>
                  <a:pt x="29026" y="44889"/>
                  <a:pt x="28950" y="45004"/>
                </a:cubicBezTo>
                <a:cubicBezTo>
                  <a:pt x="28912" y="44756"/>
                  <a:pt x="28893" y="44966"/>
                  <a:pt x="28551" y="44908"/>
                </a:cubicBezTo>
                <a:cubicBezTo>
                  <a:pt x="28760" y="44813"/>
                  <a:pt x="28494" y="44870"/>
                  <a:pt x="28551" y="44737"/>
                </a:cubicBezTo>
                <a:cubicBezTo>
                  <a:pt x="28437" y="44661"/>
                  <a:pt x="28227" y="44832"/>
                  <a:pt x="28227" y="44851"/>
                </a:cubicBezTo>
                <a:close/>
                <a:moveTo>
                  <a:pt x="40743" y="41295"/>
                </a:moveTo>
                <a:cubicBezTo>
                  <a:pt x="40705" y="41123"/>
                  <a:pt x="40382" y="41199"/>
                  <a:pt x="40306" y="41333"/>
                </a:cubicBezTo>
                <a:cubicBezTo>
                  <a:pt x="40439" y="41466"/>
                  <a:pt x="40496" y="41257"/>
                  <a:pt x="40743" y="41295"/>
                </a:cubicBezTo>
                <a:close/>
                <a:moveTo>
                  <a:pt x="28684" y="45327"/>
                </a:moveTo>
                <a:cubicBezTo>
                  <a:pt x="28551" y="45270"/>
                  <a:pt x="28342" y="45308"/>
                  <a:pt x="28113" y="45403"/>
                </a:cubicBezTo>
                <a:cubicBezTo>
                  <a:pt x="28227" y="45498"/>
                  <a:pt x="28456" y="45403"/>
                  <a:pt x="28684" y="45327"/>
                </a:cubicBezTo>
                <a:close/>
                <a:moveTo>
                  <a:pt x="42702" y="40382"/>
                </a:moveTo>
                <a:cubicBezTo>
                  <a:pt x="42151" y="40591"/>
                  <a:pt x="41979" y="40458"/>
                  <a:pt x="41561" y="40724"/>
                </a:cubicBezTo>
                <a:cubicBezTo>
                  <a:pt x="41903" y="40724"/>
                  <a:pt x="42512" y="40629"/>
                  <a:pt x="42702" y="40382"/>
                </a:cubicBezTo>
                <a:close/>
                <a:moveTo>
                  <a:pt x="41485" y="40686"/>
                </a:moveTo>
                <a:cubicBezTo>
                  <a:pt x="41390" y="40686"/>
                  <a:pt x="41162" y="40857"/>
                  <a:pt x="41143" y="40743"/>
                </a:cubicBezTo>
                <a:cubicBezTo>
                  <a:pt x="40914" y="40990"/>
                  <a:pt x="41694" y="40914"/>
                  <a:pt x="41485" y="40686"/>
                </a:cubicBezTo>
                <a:close/>
                <a:moveTo>
                  <a:pt x="41066" y="40952"/>
                </a:moveTo>
                <a:cubicBezTo>
                  <a:pt x="40705" y="40876"/>
                  <a:pt x="39830" y="41028"/>
                  <a:pt x="39792" y="41333"/>
                </a:cubicBezTo>
                <a:cubicBezTo>
                  <a:pt x="40268" y="41123"/>
                  <a:pt x="40591" y="41161"/>
                  <a:pt x="41066" y="40952"/>
                </a:cubicBezTo>
                <a:close/>
                <a:moveTo>
                  <a:pt x="27200" y="45536"/>
                </a:moveTo>
                <a:cubicBezTo>
                  <a:pt x="27200" y="45441"/>
                  <a:pt x="27124" y="45460"/>
                  <a:pt x="27048" y="45479"/>
                </a:cubicBezTo>
                <a:cubicBezTo>
                  <a:pt x="26972" y="45346"/>
                  <a:pt x="27276" y="45346"/>
                  <a:pt x="27162" y="45213"/>
                </a:cubicBezTo>
                <a:cubicBezTo>
                  <a:pt x="27124" y="45251"/>
                  <a:pt x="27067" y="45308"/>
                  <a:pt x="27029" y="45251"/>
                </a:cubicBezTo>
                <a:cubicBezTo>
                  <a:pt x="26839" y="45327"/>
                  <a:pt x="26972" y="45688"/>
                  <a:pt x="27200" y="45536"/>
                </a:cubicBezTo>
                <a:close/>
                <a:moveTo>
                  <a:pt x="31042" y="44224"/>
                </a:moveTo>
                <a:cubicBezTo>
                  <a:pt x="31023" y="44015"/>
                  <a:pt x="30700" y="44262"/>
                  <a:pt x="30548" y="44281"/>
                </a:cubicBezTo>
                <a:cubicBezTo>
                  <a:pt x="30681" y="44452"/>
                  <a:pt x="30814" y="44167"/>
                  <a:pt x="31042" y="44224"/>
                </a:cubicBezTo>
                <a:close/>
                <a:moveTo>
                  <a:pt x="38537" y="41580"/>
                </a:moveTo>
                <a:cubicBezTo>
                  <a:pt x="38632" y="41390"/>
                  <a:pt x="37871" y="41485"/>
                  <a:pt x="37871" y="41751"/>
                </a:cubicBezTo>
                <a:cubicBezTo>
                  <a:pt x="38099" y="41808"/>
                  <a:pt x="38423" y="41523"/>
                  <a:pt x="38537" y="41580"/>
                </a:cubicBezTo>
                <a:close/>
                <a:moveTo>
                  <a:pt x="44680" y="39469"/>
                </a:moveTo>
                <a:cubicBezTo>
                  <a:pt x="44757" y="39431"/>
                  <a:pt x="44718" y="39354"/>
                  <a:pt x="44642" y="39373"/>
                </a:cubicBezTo>
                <a:cubicBezTo>
                  <a:pt x="44642" y="39297"/>
                  <a:pt x="44795" y="39259"/>
                  <a:pt x="44890" y="39221"/>
                </a:cubicBezTo>
                <a:cubicBezTo>
                  <a:pt x="44814" y="39164"/>
                  <a:pt x="44699" y="39183"/>
                  <a:pt x="44528" y="39240"/>
                </a:cubicBezTo>
                <a:cubicBezTo>
                  <a:pt x="44547" y="39373"/>
                  <a:pt x="44604" y="39431"/>
                  <a:pt x="44680" y="39469"/>
                </a:cubicBezTo>
                <a:close/>
                <a:moveTo>
                  <a:pt x="46716" y="38727"/>
                </a:moveTo>
                <a:cubicBezTo>
                  <a:pt x="46678" y="38575"/>
                  <a:pt x="46202" y="38727"/>
                  <a:pt x="46164" y="38841"/>
                </a:cubicBezTo>
                <a:cubicBezTo>
                  <a:pt x="46221" y="39069"/>
                  <a:pt x="46602" y="38765"/>
                  <a:pt x="46716" y="38727"/>
                </a:cubicBezTo>
                <a:close/>
                <a:moveTo>
                  <a:pt x="29083" y="44775"/>
                </a:moveTo>
                <a:cubicBezTo>
                  <a:pt x="29197" y="44737"/>
                  <a:pt x="29464" y="44433"/>
                  <a:pt x="29407" y="44604"/>
                </a:cubicBezTo>
                <a:cubicBezTo>
                  <a:pt x="29407" y="44661"/>
                  <a:pt x="29445" y="44642"/>
                  <a:pt x="29483" y="44642"/>
                </a:cubicBezTo>
                <a:cubicBezTo>
                  <a:pt x="29521" y="44623"/>
                  <a:pt x="29578" y="44604"/>
                  <a:pt x="29616" y="44604"/>
                </a:cubicBezTo>
                <a:cubicBezTo>
                  <a:pt x="29616" y="44414"/>
                  <a:pt x="29407" y="44547"/>
                  <a:pt x="29350" y="44452"/>
                </a:cubicBezTo>
                <a:cubicBezTo>
                  <a:pt x="29159" y="44452"/>
                  <a:pt x="29178" y="44775"/>
                  <a:pt x="29083" y="44547"/>
                </a:cubicBezTo>
                <a:cubicBezTo>
                  <a:pt x="29007" y="44756"/>
                  <a:pt x="28950" y="44623"/>
                  <a:pt x="28760" y="44661"/>
                </a:cubicBezTo>
                <a:cubicBezTo>
                  <a:pt x="28760" y="44851"/>
                  <a:pt x="29026" y="44661"/>
                  <a:pt x="29083" y="44775"/>
                </a:cubicBezTo>
                <a:close/>
                <a:moveTo>
                  <a:pt x="45803" y="39031"/>
                </a:moveTo>
                <a:cubicBezTo>
                  <a:pt x="45612" y="38860"/>
                  <a:pt x="45498" y="39050"/>
                  <a:pt x="45213" y="39069"/>
                </a:cubicBezTo>
                <a:cubicBezTo>
                  <a:pt x="45308" y="39202"/>
                  <a:pt x="45536" y="39145"/>
                  <a:pt x="45803" y="39031"/>
                </a:cubicBezTo>
                <a:close/>
                <a:moveTo>
                  <a:pt x="64500" y="32488"/>
                </a:moveTo>
                <a:cubicBezTo>
                  <a:pt x="64728" y="32602"/>
                  <a:pt x="64957" y="32412"/>
                  <a:pt x="65052" y="32355"/>
                </a:cubicBezTo>
                <a:cubicBezTo>
                  <a:pt x="64957" y="32165"/>
                  <a:pt x="64823" y="32450"/>
                  <a:pt x="64671" y="32317"/>
                </a:cubicBezTo>
                <a:cubicBezTo>
                  <a:pt x="64671" y="32146"/>
                  <a:pt x="64747" y="32222"/>
                  <a:pt x="64919" y="32165"/>
                </a:cubicBezTo>
                <a:cubicBezTo>
                  <a:pt x="64938" y="31993"/>
                  <a:pt x="64728" y="32127"/>
                  <a:pt x="64614" y="32165"/>
                </a:cubicBezTo>
                <a:cubicBezTo>
                  <a:pt x="64576" y="32222"/>
                  <a:pt x="64576" y="32298"/>
                  <a:pt x="64614" y="32393"/>
                </a:cubicBezTo>
                <a:cubicBezTo>
                  <a:pt x="64538" y="32412"/>
                  <a:pt x="64443" y="32450"/>
                  <a:pt x="64367" y="32488"/>
                </a:cubicBezTo>
                <a:cubicBezTo>
                  <a:pt x="64405" y="32412"/>
                  <a:pt x="64462" y="32336"/>
                  <a:pt x="64500" y="32260"/>
                </a:cubicBezTo>
                <a:cubicBezTo>
                  <a:pt x="64481" y="32146"/>
                  <a:pt x="64253" y="32317"/>
                  <a:pt x="64158" y="32317"/>
                </a:cubicBezTo>
                <a:cubicBezTo>
                  <a:pt x="64177" y="32393"/>
                  <a:pt x="64196" y="32450"/>
                  <a:pt x="64234" y="32526"/>
                </a:cubicBezTo>
                <a:cubicBezTo>
                  <a:pt x="64120" y="32583"/>
                  <a:pt x="64082" y="32526"/>
                  <a:pt x="64063" y="32469"/>
                </a:cubicBezTo>
                <a:cubicBezTo>
                  <a:pt x="64006" y="32564"/>
                  <a:pt x="63720" y="32583"/>
                  <a:pt x="63872" y="32754"/>
                </a:cubicBezTo>
                <a:cubicBezTo>
                  <a:pt x="64139" y="32602"/>
                  <a:pt x="64500" y="32735"/>
                  <a:pt x="64519" y="32488"/>
                </a:cubicBezTo>
                <a:close/>
                <a:moveTo>
                  <a:pt x="65851" y="31670"/>
                </a:moveTo>
                <a:cubicBezTo>
                  <a:pt x="65908" y="31784"/>
                  <a:pt x="66060" y="31537"/>
                  <a:pt x="66003" y="31461"/>
                </a:cubicBezTo>
                <a:cubicBezTo>
                  <a:pt x="65736" y="31480"/>
                  <a:pt x="65413" y="31556"/>
                  <a:pt x="65432" y="31765"/>
                </a:cubicBezTo>
                <a:cubicBezTo>
                  <a:pt x="65337" y="31765"/>
                  <a:pt x="65432" y="31689"/>
                  <a:pt x="65375" y="31613"/>
                </a:cubicBezTo>
                <a:cubicBezTo>
                  <a:pt x="65261" y="31651"/>
                  <a:pt x="65033" y="31670"/>
                  <a:pt x="65147" y="31803"/>
                </a:cubicBezTo>
                <a:cubicBezTo>
                  <a:pt x="65090" y="31784"/>
                  <a:pt x="65014" y="31746"/>
                  <a:pt x="64976" y="31689"/>
                </a:cubicBezTo>
                <a:cubicBezTo>
                  <a:pt x="64919" y="31746"/>
                  <a:pt x="64843" y="31803"/>
                  <a:pt x="64728" y="31841"/>
                </a:cubicBezTo>
                <a:cubicBezTo>
                  <a:pt x="64747" y="31879"/>
                  <a:pt x="64823" y="31841"/>
                  <a:pt x="64881" y="31841"/>
                </a:cubicBezTo>
                <a:cubicBezTo>
                  <a:pt x="64881" y="31898"/>
                  <a:pt x="64804" y="31898"/>
                  <a:pt x="64766" y="31936"/>
                </a:cubicBezTo>
                <a:cubicBezTo>
                  <a:pt x="64919" y="32012"/>
                  <a:pt x="65185" y="31917"/>
                  <a:pt x="65451" y="31803"/>
                </a:cubicBezTo>
                <a:cubicBezTo>
                  <a:pt x="65432" y="31879"/>
                  <a:pt x="65071" y="32069"/>
                  <a:pt x="65071" y="31993"/>
                </a:cubicBezTo>
                <a:cubicBezTo>
                  <a:pt x="65014" y="32031"/>
                  <a:pt x="65071" y="32127"/>
                  <a:pt x="64976" y="32146"/>
                </a:cubicBezTo>
                <a:cubicBezTo>
                  <a:pt x="65033" y="32203"/>
                  <a:pt x="65166" y="32127"/>
                  <a:pt x="65261" y="32108"/>
                </a:cubicBezTo>
                <a:cubicBezTo>
                  <a:pt x="65261" y="32222"/>
                  <a:pt x="65014" y="32241"/>
                  <a:pt x="65128" y="32374"/>
                </a:cubicBezTo>
                <a:cubicBezTo>
                  <a:pt x="65337" y="32317"/>
                  <a:pt x="65527" y="32241"/>
                  <a:pt x="65717" y="32184"/>
                </a:cubicBezTo>
                <a:cubicBezTo>
                  <a:pt x="65622" y="32127"/>
                  <a:pt x="65603" y="32069"/>
                  <a:pt x="65736" y="31993"/>
                </a:cubicBezTo>
                <a:cubicBezTo>
                  <a:pt x="65546" y="31917"/>
                  <a:pt x="65584" y="32203"/>
                  <a:pt x="65337" y="32146"/>
                </a:cubicBezTo>
                <a:cubicBezTo>
                  <a:pt x="65603" y="31993"/>
                  <a:pt x="65679" y="31765"/>
                  <a:pt x="65813" y="31575"/>
                </a:cubicBezTo>
                <a:cubicBezTo>
                  <a:pt x="65908" y="31556"/>
                  <a:pt x="65908" y="31651"/>
                  <a:pt x="65851" y="31670"/>
                </a:cubicBezTo>
                <a:close/>
                <a:moveTo>
                  <a:pt x="66098" y="31765"/>
                </a:moveTo>
                <a:cubicBezTo>
                  <a:pt x="65851" y="31936"/>
                  <a:pt x="65813" y="31670"/>
                  <a:pt x="65698" y="31841"/>
                </a:cubicBezTo>
                <a:cubicBezTo>
                  <a:pt x="65813" y="31936"/>
                  <a:pt x="66117" y="31784"/>
                  <a:pt x="66174" y="31974"/>
                </a:cubicBezTo>
                <a:cubicBezTo>
                  <a:pt x="66345" y="31898"/>
                  <a:pt x="66060" y="31917"/>
                  <a:pt x="66098" y="31765"/>
                </a:cubicBezTo>
                <a:close/>
                <a:moveTo>
                  <a:pt x="42360" y="40039"/>
                </a:moveTo>
                <a:cubicBezTo>
                  <a:pt x="42512" y="40134"/>
                  <a:pt x="42588" y="39849"/>
                  <a:pt x="42569" y="39735"/>
                </a:cubicBezTo>
                <a:cubicBezTo>
                  <a:pt x="42227" y="39754"/>
                  <a:pt x="42512" y="39963"/>
                  <a:pt x="42360" y="40039"/>
                </a:cubicBezTo>
                <a:close/>
                <a:moveTo>
                  <a:pt x="83521" y="25945"/>
                </a:moveTo>
                <a:cubicBezTo>
                  <a:pt x="83673" y="25888"/>
                  <a:pt x="83749" y="25774"/>
                  <a:pt x="83958" y="25736"/>
                </a:cubicBezTo>
                <a:cubicBezTo>
                  <a:pt x="83920" y="25640"/>
                  <a:pt x="84016" y="25602"/>
                  <a:pt x="83958" y="25507"/>
                </a:cubicBezTo>
                <a:cubicBezTo>
                  <a:pt x="83882" y="25774"/>
                  <a:pt x="83521" y="25659"/>
                  <a:pt x="83521" y="25945"/>
                </a:cubicBezTo>
                <a:close/>
                <a:moveTo>
                  <a:pt x="35703" y="42322"/>
                </a:moveTo>
                <a:cubicBezTo>
                  <a:pt x="35646" y="42170"/>
                  <a:pt x="35265" y="42303"/>
                  <a:pt x="35208" y="42379"/>
                </a:cubicBezTo>
                <a:cubicBezTo>
                  <a:pt x="35265" y="42531"/>
                  <a:pt x="35512" y="42379"/>
                  <a:pt x="35703" y="42322"/>
                </a:cubicBezTo>
                <a:close/>
                <a:moveTo>
                  <a:pt x="41295" y="40344"/>
                </a:moveTo>
                <a:cubicBezTo>
                  <a:pt x="41409" y="40496"/>
                  <a:pt x="41352" y="40229"/>
                  <a:pt x="41314" y="40172"/>
                </a:cubicBezTo>
                <a:cubicBezTo>
                  <a:pt x="41409" y="40210"/>
                  <a:pt x="41618" y="40134"/>
                  <a:pt x="41789" y="40058"/>
                </a:cubicBezTo>
                <a:cubicBezTo>
                  <a:pt x="41580" y="39849"/>
                  <a:pt x="41390" y="40134"/>
                  <a:pt x="41066" y="40134"/>
                </a:cubicBezTo>
                <a:cubicBezTo>
                  <a:pt x="41181" y="40286"/>
                  <a:pt x="40933" y="40305"/>
                  <a:pt x="41028" y="40439"/>
                </a:cubicBezTo>
                <a:cubicBezTo>
                  <a:pt x="41219" y="40420"/>
                  <a:pt x="41124" y="40286"/>
                  <a:pt x="41181" y="40210"/>
                </a:cubicBezTo>
                <a:cubicBezTo>
                  <a:pt x="41257" y="40191"/>
                  <a:pt x="41257" y="40286"/>
                  <a:pt x="41295" y="40344"/>
                </a:cubicBezTo>
                <a:close/>
                <a:moveTo>
                  <a:pt x="61799" y="33192"/>
                </a:moveTo>
                <a:cubicBezTo>
                  <a:pt x="61647" y="33211"/>
                  <a:pt x="61590" y="33268"/>
                  <a:pt x="61628" y="33363"/>
                </a:cubicBezTo>
                <a:cubicBezTo>
                  <a:pt x="60867" y="33591"/>
                  <a:pt x="61932" y="33477"/>
                  <a:pt x="61799" y="33192"/>
                </a:cubicBezTo>
                <a:close/>
                <a:moveTo>
                  <a:pt x="67505" y="31347"/>
                </a:moveTo>
                <a:cubicBezTo>
                  <a:pt x="67543" y="31404"/>
                  <a:pt x="67639" y="31347"/>
                  <a:pt x="67715" y="31328"/>
                </a:cubicBezTo>
                <a:cubicBezTo>
                  <a:pt x="67867" y="31042"/>
                  <a:pt x="67467" y="31080"/>
                  <a:pt x="67562" y="30852"/>
                </a:cubicBezTo>
                <a:cubicBezTo>
                  <a:pt x="67448" y="31023"/>
                  <a:pt x="67106" y="30909"/>
                  <a:pt x="67239" y="31195"/>
                </a:cubicBezTo>
                <a:cubicBezTo>
                  <a:pt x="67448" y="30928"/>
                  <a:pt x="67562" y="31214"/>
                  <a:pt x="67505" y="31347"/>
                </a:cubicBezTo>
                <a:close/>
                <a:moveTo>
                  <a:pt x="73858" y="29216"/>
                </a:moveTo>
                <a:cubicBezTo>
                  <a:pt x="73973" y="29159"/>
                  <a:pt x="73839" y="29026"/>
                  <a:pt x="73915" y="28950"/>
                </a:cubicBezTo>
                <a:cubicBezTo>
                  <a:pt x="74087" y="29083"/>
                  <a:pt x="74201" y="28798"/>
                  <a:pt x="74315" y="29007"/>
                </a:cubicBezTo>
                <a:cubicBezTo>
                  <a:pt x="74505" y="28969"/>
                  <a:pt x="74182" y="28779"/>
                  <a:pt x="74372" y="28741"/>
                </a:cubicBezTo>
                <a:cubicBezTo>
                  <a:pt x="74201" y="28741"/>
                  <a:pt x="74201" y="28874"/>
                  <a:pt x="73839" y="28931"/>
                </a:cubicBezTo>
                <a:cubicBezTo>
                  <a:pt x="73801" y="29007"/>
                  <a:pt x="73801" y="29102"/>
                  <a:pt x="73858" y="29216"/>
                </a:cubicBezTo>
                <a:close/>
                <a:moveTo>
                  <a:pt x="30795" y="43957"/>
                </a:moveTo>
                <a:cubicBezTo>
                  <a:pt x="30909" y="43919"/>
                  <a:pt x="30928" y="43805"/>
                  <a:pt x="30985" y="43881"/>
                </a:cubicBezTo>
                <a:cubicBezTo>
                  <a:pt x="31176" y="43786"/>
                  <a:pt x="30890" y="43805"/>
                  <a:pt x="30928" y="43691"/>
                </a:cubicBezTo>
                <a:cubicBezTo>
                  <a:pt x="30833" y="43767"/>
                  <a:pt x="30738" y="43824"/>
                  <a:pt x="30795" y="43957"/>
                </a:cubicBezTo>
                <a:close/>
                <a:moveTo>
                  <a:pt x="41808" y="40115"/>
                </a:moveTo>
                <a:cubicBezTo>
                  <a:pt x="41960" y="40134"/>
                  <a:pt x="42151" y="40039"/>
                  <a:pt x="42246" y="39906"/>
                </a:cubicBezTo>
                <a:cubicBezTo>
                  <a:pt x="42113" y="39716"/>
                  <a:pt x="41789" y="39982"/>
                  <a:pt x="41808" y="40115"/>
                </a:cubicBezTo>
                <a:close/>
                <a:moveTo>
                  <a:pt x="56854" y="34713"/>
                </a:moveTo>
                <a:cubicBezTo>
                  <a:pt x="56778" y="34599"/>
                  <a:pt x="57215" y="34466"/>
                  <a:pt x="57291" y="34675"/>
                </a:cubicBezTo>
                <a:cubicBezTo>
                  <a:pt x="57253" y="34523"/>
                  <a:pt x="58261" y="34542"/>
                  <a:pt x="58623" y="34276"/>
                </a:cubicBezTo>
                <a:cubicBezTo>
                  <a:pt x="58642" y="34276"/>
                  <a:pt x="58604" y="34105"/>
                  <a:pt x="58642" y="34105"/>
                </a:cubicBezTo>
                <a:cubicBezTo>
                  <a:pt x="58813" y="34048"/>
                  <a:pt x="58927" y="34238"/>
                  <a:pt x="59117" y="34219"/>
                </a:cubicBezTo>
                <a:cubicBezTo>
                  <a:pt x="59536" y="34200"/>
                  <a:pt x="59973" y="33629"/>
                  <a:pt x="60449" y="33762"/>
                </a:cubicBezTo>
                <a:cubicBezTo>
                  <a:pt x="60411" y="33648"/>
                  <a:pt x="60220" y="33781"/>
                  <a:pt x="60182" y="33686"/>
                </a:cubicBezTo>
                <a:cubicBezTo>
                  <a:pt x="60335" y="33515"/>
                  <a:pt x="60734" y="33496"/>
                  <a:pt x="60848" y="33458"/>
                </a:cubicBezTo>
                <a:cubicBezTo>
                  <a:pt x="61019" y="33363"/>
                  <a:pt x="60373" y="33230"/>
                  <a:pt x="60487" y="33477"/>
                </a:cubicBezTo>
                <a:cubicBezTo>
                  <a:pt x="60335" y="33496"/>
                  <a:pt x="60411" y="33154"/>
                  <a:pt x="60144" y="33363"/>
                </a:cubicBezTo>
                <a:cubicBezTo>
                  <a:pt x="60354" y="33078"/>
                  <a:pt x="60905" y="33306"/>
                  <a:pt x="60981" y="33001"/>
                </a:cubicBezTo>
                <a:cubicBezTo>
                  <a:pt x="61095" y="33001"/>
                  <a:pt x="60981" y="33078"/>
                  <a:pt x="61038" y="33154"/>
                </a:cubicBezTo>
                <a:cubicBezTo>
                  <a:pt x="61229" y="32982"/>
                  <a:pt x="61171" y="33001"/>
                  <a:pt x="61438" y="33021"/>
                </a:cubicBezTo>
                <a:cubicBezTo>
                  <a:pt x="61457" y="32963"/>
                  <a:pt x="61457" y="32906"/>
                  <a:pt x="61533" y="32887"/>
                </a:cubicBezTo>
                <a:cubicBezTo>
                  <a:pt x="61248" y="32678"/>
                  <a:pt x="61076" y="32773"/>
                  <a:pt x="60772" y="32792"/>
                </a:cubicBezTo>
                <a:cubicBezTo>
                  <a:pt x="60810" y="32963"/>
                  <a:pt x="61019" y="32887"/>
                  <a:pt x="61210" y="32811"/>
                </a:cubicBezTo>
                <a:cubicBezTo>
                  <a:pt x="61229" y="32944"/>
                  <a:pt x="60905" y="32944"/>
                  <a:pt x="60772" y="33021"/>
                </a:cubicBezTo>
                <a:cubicBezTo>
                  <a:pt x="60734" y="32925"/>
                  <a:pt x="60696" y="32811"/>
                  <a:pt x="60658" y="32716"/>
                </a:cubicBezTo>
                <a:cubicBezTo>
                  <a:pt x="60392" y="32849"/>
                  <a:pt x="60258" y="32754"/>
                  <a:pt x="59992" y="32887"/>
                </a:cubicBezTo>
                <a:cubicBezTo>
                  <a:pt x="60106" y="33040"/>
                  <a:pt x="60011" y="33059"/>
                  <a:pt x="60201" y="33097"/>
                </a:cubicBezTo>
                <a:cubicBezTo>
                  <a:pt x="60430" y="33059"/>
                  <a:pt x="60449" y="32944"/>
                  <a:pt x="60487" y="32830"/>
                </a:cubicBezTo>
                <a:cubicBezTo>
                  <a:pt x="60696" y="32811"/>
                  <a:pt x="60354" y="32963"/>
                  <a:pt x="60487" y="33059"/>
                </a:cubicBezTo>
                <a:cubicBezTo>
                  <a:pt x="60544" y="33059"/>
                  <a:pt x="60582" y="33040"/>
                  <a:pt x="60620" y="33021"/>
                </a:cubicBezTo>
                <a:cubicBezTo>
                  <a:pt x="60563" y="33249"/>
                  <a:pt x="60068" y="33097"/>
                  <a:pt x="60049" y="33268"/>
                </a:cubicBezTo>
                <a:cubicBezTo>
                  <a:pt x="59935" y="33306"/>
                  <a:pt x="60068" y="33001"/>
                  <a:pt x="59878" y="32982"/>
                </a:cubicBezTo>
                <a:cubicBezTo>
                  <a:pt x="59783" y="33040"/>
                  <a:pt x="59745" y="33116"/>
                  <a:pt x="59650" y="33173"/>
                </a:cubicBezTo>
                <a:cubicBezTo>
                  <a:pt x="59707" y="33230"/>
                  <a:pt x="59764" y="33249"/>
                  <a:pt x="59878" y="33211"/>
                </a:cubicBezTo>
                <a:cubicBezTo>
                  <a:pt x="59878" y="33287"/>
                  <a:pt x="59726" y="33325"/>
                  <a:pt x="59631" y="33363"/>
                </a:cubicBezTo>
                <a:cubicBezTo>
                  <a:pt x="59802" y="33496"/>
                  <a:pt x="59707" y="33572"/>
                  <a:pt x="59612" y="33705"/>
                </a:cubicBezTo>
                <a:cubicBezTo>
                  <a:pt x="59612" y="33667"/>
                  <a:pt x="59574" y="33667"/>
                  <a:pt x="59517" y="33686"/>
                </a:cubicBezTo>
                <a:cubicBezTo>
                  <a:pt x="59574" y="33591"/>
                  <a:pt x="59688" y="33534"/>
                  <a:pt x="59574" y="33382"/>
                </a:cubicBezTo>
                <a:cubicBezTo>
                  <a:pt x="59422" y="33439"/>
                  <a:pt x="59250" y="33496"/>
                  <a:pt x="59098" y="33534"/>
                </a:cubicBezTo>
                <a:cubicBezTo>
                  <a:pt x="59155" y="33477"/>
                  <a:pt x="59422" y="33268"/>
                  <a:pt x="59479" y="33363"/>
                </a:cubicBezTo>
                <a:cubicBezTo>
                  <a:pt x="59688" y="33192"/>
                  <a:pt x="59574" y="33173"/>
                  <a:pt x="59574" y="32982"/>
                </a:cubicBezTo>
                <a:cubicBezTo>
                  <a:pt x="59326" y="33040"/>
                  <a:pt x="59403" y="33211"/>
                  <a:pt x="59250" y="33325"/>
                </a:cubicBezTo>
                <a:cubicBezTo>
                  <a:pt x="59117" y="33344"/>
                  <a:pt x="59307" y="33154"/>
                  <a:pt x="59117" y="33135"/>
                </a:cubicBezTo>
                <a:cubicBezTo>
                  <a:pt x="58984" y="33192"/>
                  <a:pt x="58870" y="33230"/>
                  <a:pt x="58642" y="33249"/>
                </a:cubicBezTo>
                <a:cubicBezTo>
                  <a:pt x="58547" y="33325"/>
                  <a:pt x="58528" y="33439"/>
                  <a:pt x="58642" y="33477"/>
                </a:cubicBezTo>
                <a:cubicBezTo>
                  <a:pt x="58528" y="33439"/>
                  <a:pt x="58528" y="33496"/>
                  <a:pt x="58432" y="33534"/>
                </a:cubicBezTo>
                <a:cubicBezTo>
                  <a:pt x="58318" y="33059"/>
                  <a:pt x="58318" y="33306"/>
                  <a:pt x="58870" y="32868"/>
                </a:cubicBezTo>
                <a:cubicBezTo>
                  <a:pt x="58813" y="32963"/>
                  <a:pt x="58756" y="32963"/>
                  <a:pt x="58718" y="32868"/>
                </a:cubicBezTo>
                <a:cubicBezTo>
                  <a:pt x="58242" y="32982"/>
                  <a:pt x="57900" y="33211"/>
                  <a:pt x="57386" y="33268"/>
                </a:cubicBezTo>
                <a:cubicBezTo>
                  <a:pt x="57519" y="33173"/>
                  <a:pt x="57519" y="33021"/>
                  <a:pt x="57805" y="32963"/>
                </a:cubicBezTo>
                <a:cubicBezTo>
                  <a:pt x="57710" y="33078"/>
                  <a:pt x="58261" y="33059"/>
                  <a:pt x="58109" y="32792"/>
                </a:cubicBezTo>
                <a:cubicBezTo>
                  <a:pt x="58375" y="32735"/>
                  <a:pt x="58413" y="33001"/>
                  <a:pt x="58775" y="32792"/>
                </a:cubicBezTo>
                <a:cubicBezTo>
                  <a:pt x="58623" y="32621"/>
                  <a:pt x="58908" y="32602"/>
                  <a:pt x="58965" y="32488"/>
                </a:cubicBezTo>
                <a:cubicBezTo>
                  <a:pt x="59155" y="32488"/>
                  <a:pt x="58813" y="32678"/>
                  <a:pt x="59041" y="32697"/>
                </a:cubicBezTo>
                <a:cubicBezTo>
                  <a:pt x="59326" y="32640"/>
                  <a:pt x="59384" y="32507"/>
                  <a:pt x="59441" y="32393"/>
                </a:cubicBezTo>
                <a:cubicBezTo>
                  <a:pt x="59650" y="32374"/>
                  <a:pt x="59669" y="32621"/>
                  <a:pt x="59973" y="32431"/>
                </a:cubicBezTo>
                <a:cubicBezTo>
                  <a:pt x="59726" y="32697"/>
                  <a:pt x="59498" y="32678"/>
                  <a:pt x="59250" y="32678"/>
                </a:cubicBezTo>
                <a:cubicBezTo>
                  <a:pt x="59403" y="33059"/>
                  <a:pt x="60144" y="32507"/>
                  <a:pt x="60506" y="32488"/>
                </a:cubicBezTo>
                <a:cubicBezTo>
                  <a:pt x="60373" y="32355"/>
                  <a:pt x="60354" y="32488"/>
                  <a:pt x="60087" y="32507"/>
                </a:cubicBezTo>
                <a:cubicBezTo>
                  <a:pt x="59954" y="32412"/>
                  <a:pt x="60354" y="32279"/>
                  <a:pt x="60030" y="32355"/>
                </a:cubicBezTo>
                <a:cubicBezTo>
                  <a:pt x="60430" y="32069"/>
                  <a:pt x="61171" y="31917"/>
                  <a:pt x="61666" y="31556"/>
                </a:cubicBezTo>
                <a:cubicBezTo>
                  <a:pt x="61381" y="31613"/>
                  <a:pt x="61191" y="31689"/>
                  <a:pt x="60886" y="31841"/>
                </a:cubicBezTo>
                <a:cubicBezTo>
                  <a:pt x="60772" y="31860"/>
                  <a:pt x="60848" y="31746"/>
                  <a:pt x="60905" y="31708"/>
                </a:cubicBezTo>
                <a:cubicBezTo>
                  <a:pt x="60696" y="31594"/>
                  <a:pt x="60544" y="31879"/>
                  <a:pt x="60487" y="31974"/>
                </a:cubicBezTo>
                <a:cubicBezTo>
                  <a:pt x="60487" y="31765"/>
                  <a:pt x="60392" y="31898"/>
                  <a:pt x="60239" y="31708"/>
                </a:cubicBezTo>
                <a:cubicBezTo>
                  <a:pt x="60011" y="31746"/>
                  <a:pt x="60220" y="31917"/>
                  <a:pt x="60030" y="31955"/>
                </a:cubicBezTo>
                <a:cubicBezTo>
                  <a:pt x="60087" y="32012"/>
                  <a:pt x="60220" y="31936"/>
                  <a:pt x="60316" y="31917"/>
                </a:cubicBezTo>
                <a:cubicBezTo>
                  <a:pt x="60125" y="32108"/>
                  <a:pt x="59935" y="32031"/>
                  <a:pt x="59669" y="32203"/>
                </a:cubicBezTo>
                <a:cubicBezTo>
                  <a:pt x="59916" y="31974"/>
                  <a:pt x="59555" y="32031"/>
                  <a:pt x="59288" y="32146"/>
                </a:cubicBezTo>
                <a:cubicBezTo>
                  <a:pt x="59345" y="32184"/>
                  <a:pt x="59384" y="32222"/>
                  <a:pt x="59403" y="32279"/>
                </a:cubicBezTo>
                <a:cubicBezTo>
                  <a:pt x="59326" y="32050"/>
                  <a:pt x="59079" y="32412"/>
                  <a:pt x="59212" y="32355"/>
                </a:cubicBezTo>
                <a:cubicBezTo>
                  <a:pt x="59060" y="32412"/>
                  <a:pt x="58185" y="32640"/>
                  <a:pt x="58033" y="32583"/>
                </a:cubicBezTo>
                <a:cubicBezTo>
                  <a:pt x="57976" y="32488"/>
                  <a:pt x="57634" y="32811"/>
                  <a:pt x="57824" y="32830"/>
                </a:cubicBezTo>
                <a:cubicBezTo>
                  <a:pt x="57596" y="32754"/>
                  <a:pt x="57596" y="32792"/>
                  <a:pt x="57310" y="32830"/>
                </a:cubicBezTo>
                <a:cubicBezTo>
                  <a:pt x="57348" y="32773"/>
                  <a:pt x="57348" y="32697"/>
                  <a:pt x="57310" y="32602"/>
                </a:cubicBezTo>
                <a:cubicBezTo>
                  <a:pt x="57519" y="32488"/>
                  <a:pt x="57615" y="32602"/>
                  <a:pt x="57710" y="32469"/>
                </a:cubicBezTo>
                <a:cubicBezTo>
                  <a:pt x="57653" y="32412"/>
                  <a:pt x="57577" y="32393"/>
                  <a:pt x="57462" y="32431"/>
                </a:cubicBezTo>
                <a:cubicBezTo>
                  <a:pt x="58604" y="31860"/>
                  <a:pt x="59650" y="31841"/>
                  <a:pt x="60658" y="31404"/>
                </a:cubicBezTo>
                <a:cubicBezTo>
                  <a:pt x="60468" y="31708"/>
                  <a:pt x="60905" y="31366"/>
                  <a:pt x="61076" y="31309"/>
                </a:cubicBezTo>
                <a:cubicBezTo>
                  <a:pt x="61057" y="31195"/>
                  <a:pt x="61000" y="31156"/>
                  <a:pt x="60886" y="31214"/>
                </a:cubicBezTo>
                <a:cubicBezTo>
                  <a:pt x="60829" y="31099"/>
                  <a:pt x="61114" y="31099"/>
                  <a:pt x="61191" y="31042"/>
                </a:cubicBezTo>
                <a:cubicBezTo>
                  <a:pt x="61171" y="31099"/>
                  <a:pt x="61057" y="31137"/>
                  <a:pt x="61114" y="31233"/>
                </a:cubicBezTo>
                <a:cubicBezTo>
                  <a:pt x="61191" y="31252"/>
                  <a:pt x="61286" y="31252"/>
                  <a:pt x="61400" y="31195"/>
                </a:cubicBezTo>
                <a:cubicBezTo>
                  <a:pt x="61133" y="30662"/>
                  <a:pt x="60239" y="31137"/>
                  <a:pt x="59973" y="31347"/>
                </a:cubicBezTo>
                <a:cubicBezTo>
                  <a:pt x="59060" y="31271"/>
                  <a:pt x="58394" y="32069"/>
                  <a:pt x="57462" y="31803"/>
                </a:cubicBezTo>
                <a:cubicBezTo>
                  <a:pt x="57424" y="31898"/>
                  <a:pt x="57253" y="31974"/>
                  <a:pt x="57196" y="32069"/>
                </a:cubicBezTo>
                <a:cubicBezTo>
                  <a:pt x="57139" y="32050"/>
                  <a:pt x="56911" y="31917"/>
                  <a:pt x="56987" y="32146"/>
                </a:cubicBezTo>
                <a:cubicBezTo>
                  <a:pt x="56797" y="32203"/>
                  <a:pt x="56797" y="31955"/>
                  <a:pt x="56587" y="32050"/>
                </a:cubicBezTo>
                <a:cubicBezTo>
                  <a:pt x="56645" y="32069"/>
                  <a:pt x="56683" y="32108"/>
                  <a:pt x="56721" y="32184"/>
                </a:cubicBezTo>
                <a:cubicBezTo>
                  <a:pt x="56378" y="32184"/>
                  <a:pt x="56835" y="31765"/>
                  <a:pt x="56340" y="31955"/>
                </a:cubicBezTo>
                <a:cubicBezTo>
                  <a:pt x="56340" y="32127"/>
                  <a:pt x="56473" y="32050"/>
                  <a:pt x="56492" y="32184"/>
                </a:cubicBezTo>
                <a:cubicBezTo>
                  <a:pt x="55808" y="32507"/>
                  <a:pt x="55313" y="32678"/>
                  <a:pt x="54419" y="32792"/>
                </a:cubicBezTo>
                <a:cubicBezTo>
                  <a:pt x="54267" y="32925"/>
                  <a:pt x="54742" y="32925"/>
                  <a:pt x="54362" y="33097"/>
                </a:cubicBezTo>
                <a:cubicBezTo>
                  <a:pt x="54286" y="33078"/>
                  <a:pt x="54324" y="33001"/>
                  <a:pt x="54210" y="32868"/>
                </a:cubicBezTo>
                <a:cubicBezTo>
                  <a:pt x="54115" y="32982"/>
                  <a:pt x="54134" y="32887"/>
                  <a:pt x="53944" y="32944"/>
                </a:cubicBezTo>
                <a:cubicBezTo>
                  <a:pt x="53963" y="33001"/>
                  <a:pt x="53982" y="33059"/>
                  <a:pt x="54001" y="33097"/>
                </a:cubicBezTo>
                <a:cubicBezTo>
                  <a:pt x="53791" y="33001"/>
                  <a:pt x="53335" y="33230"/>
                  <a:pt x="53069" y="33192"/>
                </a:cubicBezTo>
                <a:cubicBezTo>
                  <a:pt x="53088" y="33458"/>
                  <a:pt x="53544" y="33001"/>
                  <a:pt x="53487" y="33344"/>
                </a:cubicBezTo>
                <a:cubicBezTo>
                  <a:pt x="53354" y="33287"/>
                  <a:pt x="53107" y="33420"/>
                  <a:pt x="53031" y="33268"/>
                </a:cubicBezTo>
                <a:cubicBezTo>
                  <a:pt x="52935" y="33496"/>
                  <a:pt x="52574" y="33420"/>
                  <a:pt x="52555" y="33610"/>
                </a:cubicBezTo>
                <a:cubicBezTo>
                  <a:pt x="52422" y="33629"/>
                  <a:pt x="52365" y="33572"/>
                  <a:pt x="52346" y="33439"/>
                </a:cubicBezTo>
                <a:cubicBezTo>
                  <a:pt x="52346" y="33572"/>
                  <a:pt x="52099" y="33629"/>
                  <a:pt x="52003" y="33743"/>
                </a:cubicBezTo>
                <a:cubicBezTo>
                  <a:pt x="51946" y="33629"/>
                  <a:pt x="52061" y="33610"/>
                  <a:pt x="52175" y="33572"/>
                </a:cubicBezTo>
                <a:cubicBezTo>
                  <a:pt x="51433" y="33610"/>
                  <a:pt x="50748" y="33934"/>
                  <a:pt x="49797" y="34200"/>
                </a:cubicBezTo>
                <a:cubicBezTo>
                  <a:pt x="49588" y="34029"/>
                  <a:pt x="49131" y="34010"/>
                  <a:pt x="48789" y="34257"/>
                </a:cubicBezTo>
                <a:cubicBezTo>
                  <a:pt x="48998" y="34409"/>
                  <a:pt x="49493" y="34105"/>
                  <a:pt x="49645" y="34143"/>
                </a:cubicBezTo>
                <a:cubicBezTo>
                  <a:pt x="49531" y="34276"/>
                  <a:pt x="49245" y="34352"/>
                  <a:pt x="49169" y="34485"/>
                </a:cubicBezTo>
                <a:cubicBezTo>
                  <a:pt x="47286" y="34732"/>
                  <a:pt x="44281" y="35912"/>
                  <a:pt x="42645" y="36140"/>
                </a:cubicBezTo>
                <a:cubicBezTo>
                  <a:pt x="42664" y="36178"/>
                  <a:pt x="42664" y="36216"/>
                  <a:pt x="42683" y="36254"/>
                </a:cubicBezTo>
                <a:cubicBezTo>
                  <a:pt x="42341" y="36064"/>
                  <a:pt x="42037" y="36577"/>
                  <a:pt x="41618" y="36387"/>
                </a:cubicBezTo>
                <a:cubicBezTo>
                  <a:pt x="41371" y="36730"/>
                  <a:pt x="40895" y="36482"/>
                  <a:pt x="40667" y="36825"/>
                </a:cubicBezTo>
                <a:cubicBezTo>
                  <a:pt x="40686" y="36939"/>
                  <a:pt x="40914" y="36768"/>
                  <a:pt x="41009" y="36768"/>
                </a:cubicBezTo>
                <a:cubicBezTo>
                  <a:pt x="40971" y="36958"/>
                  <a:pt x="40648" y="36844"/>
                  <a:pt x="40743" y="37034"/>
                </a:cubicBezTo>
                <a:cubicBezTo>
                  <a:pt x="40477" y="37034"/>
                  <a:pt x="40686" y="36787"/>
                  <a:pt x="40477" y="36711"/>
                </a:cubicBezTo>
                <a:cubicBezTo>
                  <a:pt x="40020" y="37091"/>
                  <a:pt x="39279" y="37072"/>
                  <a:pt x="38803" y="37224"/>
                </a:cubicBezTo>
                <a:cubicBezTo>
                  <a:pt x="39069" y="37357"/>
                  <a:pt x="38632" y="37281"/>
                  <a:pt x="38442" y="37414"/>
                </a:cubicBezTo>
                <a:cubicBezTo>
                  <a:pt x="38366" y="37433"/>
                  <a:pt x="38346" y="37338"/>
                  <a:pt x="38270" y="37357"/>
                </a:cubicBezTo>
                <a:cubicBezTo>
                  <a:pt x="38213" y="37281"/>
                  <a:pt x="38613" y="37148"/>
                  <a:pt x="38556" y="37319"/>
                </a:cubicBezTo>
                <a:cubicBezTo>
                  <a:pt x="38689" y="37015"/>
                  <a:pt x="38118" y="37167"/>
                  <a:pt x="37947" y="37300"/>
                </a:cubicBezTo>
                <a:cubicBezTo>
                  <a:pt x="38518" y="36958"/>
                  <a:pt x="39507" y="36711"/>
                  <a:pt x="40287" y="36615"/>
                </a:cubicBezTo>
                <a:cubicBezTo>
                  <a:pt x="40515" y="36501"/>
                  <a:pt x="41219" y="36140"/>
                  <a:pt x="41390" y="36349"/>
                </a:cubicBezTo>
                <a:cubicBezTo>
                  <a:pt x="41333" y="36197"/>
                  <a:pt x="42512" y="35836"/>
                  <a:pt x="42950" y="35760"/>
                </a:cubicBezTo>
                <a:cubicBezTo>
                  <a:pt x="43292" y="35702"/>
                  <a:pt x="43140" y="35779"/>
                  <a:pt x="43425" y="35645"/>
                </a:cubicBezTo>
                <a:cubicBezTo>
                  <a:pt x="44129" y="35322"/>
                  <a:pt x="44985" y="35398"/>
                  <a:pt x="45841" y="35113"/>
                </a:cubicBezTo>
                <a:cubicBezTo>
                  <a:pt x="46012" y="35037"/>
                  <a:pt x="46145" y="34904"/>
                  <a:pt x="46316" y="34827"/>
                </a:cubicBezTo>
                <a:cubicBezTo>
                  <a:pt x="47096" y="34485"/>
                  <a:pt x="48085" y="34428"/>
                  <a:pt x="48694" y="34010"/>
                </a:cubicBezTo>
                <a:cubicBezTo>
                  <a:pt x="51376" y="33496"/>
                  <a:pt x="54172" y="32469"/>
                  <a:pt x="56911" y="31689"/>
                </a:cubicBezTo>
                <a:cubicBezTo>
                  <a:pt x="57044" y="31955"/>
                  <a:pt x="56683" y="31784"/>
                  <a:pt x="56797" y="31974"/>
                </a:cubicBezTo>
                <a:cubicBezTo>
                  <a:pt x="57082" y="31860"/>
                  <a:pt x="56987" y="32012"/>
                  <a:pt x="57348" y="31898"/>
                </a:cubicBezTo>
                <a:cubicBezTo>
                  <a:pt x="57329" y="31822"/>
                  <a:pt x="57310" y="31746"/>
                  <a:pt x="57272" y="31689"/>
                </a:cubicBezTo>
                <a:cubicBezTo>
                  <a:pt x="57101" y="31746"/>
                  <a:pt x="57177" y="31822"/>
                  <a:pt x="57025" y="31784"/>
                </a:cubicBezTo>
                <a:cubicBezTo>
                  <a:pt x="57577" y="31423"/>
                  <a:pt x="58375" y="31385"/>
                  <a:pt x="58927" y="31118"/>
                </a:cubicBezTo>
                <a:cubicBezTo>
                  <a:pt x="59003" y="31099"/>
                  <a:pt x="59022" y="31195"/>
                  <a:pt x="59041" y="31252"/>
                </a:cubicBezTo>
                <a:cubicBezTo>
                  <a:pt x="59250" y="31118"/>
                  <a:pt x="59345" y="31176"/>
                  <a:pt x="59479" y="30985"/>
                </a:cubicBezTo>
                <a:cubicBezTo>
                  <a:pt x="59612" y="31118"/>
                  <a:pt x="59574" y="31176"/>
                  <a:pt x="59669" y="30928"/>
                </a:cubicBezTo>
                <a:cubicBezTo>
                  <a:pt x="59707" y="31118"/>
                  <a:pt x="59897" y="30966"/>
                  <a:pt x="60144" y="30985"/>
                </a:cubicBezTo>
                <a:cubicBezTo>
                  <a:pt x="60278" y="30814"/>
                  <a:pt x="60239" y="30814"/>
                  <a:pt x="60411" y="30719"/>
                </a:cubicBezTo>
                <a:cubicBezTo>
                  <a:pt x="60525" y="30700"/>
                  <a:pt x="60392" y="30833"/>
                  <a:pt x="60525" y="30795"/>
                </a:cubicBezTo>
                <a:cubicBezTo>
                  <a:pt x="61076" y="30358"/>
                  <a:pt x="61818" y="30415"/>
                  <a:pt x="62617" y="30015"/>
                </a:cubicBezTo>
                <a:cubicBezTo>
                  <a:pt x="62826" y="29996"/>
                  <a:pt x="62598" y="30148"/>
                  <a:pt x="62693" y="30224"/>
                </a:cubicBezTo>
                <a:cubicBezTo>
                  <a:pt x="62864" y="30167"/>
                  <a:pt x="62883" y="30072"/>
                  <a:pt x="62769" y="30034"/>
                </a:cubicBezTo>
                <a:cubicBezTo>
                  <a:pt x="63036" y="29901"/>
                  <a:pt x="63207" y="29939"/>
                  <a:pt x="63302" y="30072"/>
                </a:cubicBezTo>
                <a:cubicBezTo>
                  <a:pt x="63492" y="30015"/>
                  <a:pt x="63682" y="29882"/>
                  <a:pt x="63511" y="29825"/>
                </a:cubicBezTo>
                <a:cubicBezTo>
                  <a:pt x="63777" y="29787"/>
                  <a:pt x="63796" y="29654"/>
                  <a:pt x="64025" y="29597"/>
                </a:cubicBezTo>
                <a:cubicBezTo>
                  <a:pt x="64462" y="29768"/>
                  <a:pt x="64785" y="29521"/>
                  <a:pt x="64976" y="29388"/>
                </a:cubicBezTo>
                <a:cubicBezTo>
                  <a:pt x="65185" y="29426"/>
                  <a:pt x="65375" y="29502"/>
                  <a:pt x="65698" y="29350"/>
                </a:cubicBezTo>
                <a:cubicBezTo>
                  <a:pt x="65603" y="29273"/>
                  <a:pt x="65451" y="29273"/>
                  <a:pt x="65261" y="29330"/>
                </a:cubicBezTo>
                <a:cubicBezTo>
                  <a:pt x="66821" y="28836"/>
                  <a:pt x="67753" y="28551"/>
                  <a:pt x="68894" y="28094"/>
                </a:cubicBezTo>
                <a:cubicBezTo>
                  <a:pt x="67677" y="28360"/>
                  <a:pt x="65946" y="28741"/>
                  <a:pt x="64804" y="29330"/>
                </a:cubicBezTo>
                <a:cubicBezTo>
                  <a:pt x="64519" y="29216"/>
                  <a:pt x="63910" y="29388"/>
                  <a:pt x="63663" y="29654"/>
                </a:cubicBezTo>
                <a:cubicBezTo>
                  <a:pt x="63359" y="29635"/>
                  <a:pt x="62845" y="29711"/>
                  <a:pt x="62598" y="29958"/>
                </a:cubicBezTo>
                <a:cubicBezTo>
                  <a:pt x="62351" y="29939"/>
                  <a:pt x="62123" y="29996"/>
                  <a:pt x="61932" y="30186"/>
                </a:cubicBezTo>
                <a:cubicBezTo>
                  <a:pt x="61780" y="30224"/>
                  <a:pt x="61989" y="30091"/>
                  <a:pt x="61818" y="30053"/>
                </a:cubicBezTo>
                <a:cubicBezTo>
                  <a:pt x="60981" y="30567"/>
                  <a:pt x="59897" y="30434"/>
                  <a:pt x="58623" y="31099"/>
                </a:cubicBezTo>
                <a:cubicBezTo>
                  <a:pt x="58547" y="31042"/>
                  <a:pt x="58394" y="31099"/>
                  <a:pt x="58356" y="30966"/>
                </a:cubicBezTo>
                <a:cubicBezTo>
                  <a:pt x="58375" y="31156"/>
                  <a:pt x="57881" y="31156"/>
                  <a:pt x="57900" y="31347"/>
                </a:cubicBezTo>
                <a:cubicBezTo>
                  <a:pt x="57805" y="31366"/>
                  <a:pt x="57900" y="31271"/>
                  <a:pt x="57843" y="31195"/>
                </a:cubicBezTo>
                <a:cubicBezTo>
                  <a:pt x="57748" y="31328"/>
                  <a:pt x="57767" y="31214"/>
                  <a:pt x="57577" y="31290"/>
                </a:cubicBezTo>
                <a:cubicBezTo>
                  <a:pt x="57824" y="31442"/>
                  <a:pt x="57558" y="31366"/>
                  <a:pt x="57443" y="31499"/>
                </a:cubicBezTo>
                <a:cubicBezTo>
                  <a:pt x="57462" y="31461"/>
                  <a:pt x="57462" y="31404"/>
                  <a:pt x="57539" y="31366"/>
                </a:cubicBezTo>
                <a:cubicBezTo>
                  <a:pt x="56530" y="31499"/>
                  <a:pt x="55751" y="31841"/>
                  <a:pt x="54704" y="32165"/>
                </a:cubicBezTo>
                <a:cubicBezTo>
                  <a:pt x="54742" y="32203"/>
                  <a:pt x="54800" y="32184"/>
                  <a:pt x="54819" y="32241"/>
                </a:cubicBezTo>
                <a:cubicBezTo>
                  <a:pt x="54704" y="32298"/>
                  <a:pt x="54609" y="32203"/>
                  <a:pt x="54609" y="32317"/>
                </a:cubicBezTo>
                <a:cubicBezTo>
                  <a:pt x="54533" y="32336"/>
                  <a:pt x="54533" y="32241"/>
                  <a:pt x="54495" y="32184"/>
                </a:cubicBezTo>
                <a:cubicBezTo>
                  <a:pt x="54286" y="32222"/>
                  <a:pt x="54362" y="32374"/>
                  <a:pt x="54210" y="32450"/>
                </a:cubicBezTo>
                <a:cubicBezTo>
                  <a:pt x="54115" y="32450"/>
                  <a:pt x="54229" y="32374"/>
                  <a:pt x="54172" y="32298"/>
                </a:cubicBezTo>
                <a:cubicBezTo>
                  <a:pt x="53525" y="32564"/>
                  <a:pt x="53221" y="32488"/>
                  <a:pt x="52688" y="32735"/>
                </a:cubicBezTo>
                <a:cubicBezTo>
                  <a:pt x="52726" y="32678"/>
                  <a:pt x="52821" y="32640"/>
                  <a:pt x="52783" y="32545"/>
                </a:cubicBezTo>
                <a:cubicBezTo>
                  <a:pt x="52631" y="32583"/>
                  <a:pt x="52574" y="32659"/>
                  <a:pt x="52631" y="32754"/>
                </a:cubicBezTo>
                <a:cubicBezTo>
                  <a:pt x="52232" y="32944"/>
                  <a:pt x="51338" y="32982"/>
                  <a:pt x="51319" y="33268"/>
                </a:cubicBezTo>
                <a:cubicBezTo>
                  <a:pt x="51128" y="33363"/>
                  <a:pt x="51148" y="33116"/>
                  <a:pt x="50995" y="33154"/>
                </a:cubicBezTo>
                <a:cubicBezTo>
                  <a:pt x="49873" y="33648"/>
                  <a:pt x="49055" y="33686"/>
                  <a:pt x="48104" y="34200"/>
                </a:cubicBezTo>
                <a:cubicBezTo>
                  <a:pt x="47267" y="34105"/>
                  <a:pt x="44338" y="35246"/>
                  <a:pt x="43216" y="35436"/>
                </a:cubicBezTo>
                <a:cubicBezTo>
                  <a:pt x="43216" y="35474"/>
                  <a:pt x="43235" y="35531"/>
                  <a:pt x="43254" y="35588"/>
                </a:cubicBezTo>
                <a:cubicBezTo>
                  <a:pt x="43140" y="35550"/>
                  <a:pt x="43102" y="35417"/>
                  <a:pt x="42969" y="35398"/>
                </a:cubicBezTo>
                <a:cubicBezTo>
                  <a:pt x="42911" y="35607"/>
                  <a:pt x="42645" y="35455"/>
                  <a:pt x="42626" y="35683"/>
                </a:cubicBezTo>
                <a:cubicBezTo>
                  <a:pt x="40420" y="36273"/>
                  <a:pt x="37909" y="36787"/>
                  <a:pt x="35931" y="37643"/>
                </a:cubicBezTo>
                <a:cubicBezTo>
                  <a:pt x="35817" y="37662"/>
                  <a:pt x="35931" y="37566"/>
                  <a:pt x="35874" y="37490"/>
                </a:cubicBezTo>
                <a:cubicBezTo>
                  <a:pt x="34561" y="38004"/>
                  <a:pt x="32165" y="38803"/>
                  <a:pt x="30814" y="38879"/>
                </a:cubicBezTo>
                <a:cubicBezTo>
                  <a:pt x="30833" y="38936"/>
                  <a:pt x="30852" y="38993"/>
                  <a:pt x="30871" y="39031"/>
                </a:cubicBezTo>
                <a:cubicBezTo>
                  <a:pt x="30034" y="39278"/>
                  <a:pt x="30015" y="39183"/>
                  <a:pt x="29312" y="39450"/>
                </a:cubicBezTo>
                <a:cubicBezTo>
                  <a:pt x="29331" y="39392"/>
                  <a:pt x="29445" y="39354"/>
                  <a:pt x="29388" y="39259"/>
                </a:cubicBezTo>
                <a:cubicBezTo>
                  <a:pt x="29235" y="39450"/>
                  <a:pt x="29178" y="39450"/>
                  <a:pt x="28988" y="39564"/>
                </a:cubicBezTo>
                <a:cubicBezTo>
                  <a:pt x="30966" y="39202"/>
                  <a:pt x="33135" y="38613"/>
                  <a:pt x="34790" y="37985"/>
                </a:cubicBezTo>
                <a:cubicBezTo>
                  <a:pt x="35322" y="38099"/>
                  <a:pt x="36882" y="37471"/>
                  <a:pt x="37833" y="37205"/>
                </a:cubicBezTo>
                <a:cubicBezTo>
                  <a:pt x="37700" y="37452"/>
                  <a:pt x="37395" y="37414"/>
                  <a:pt x="37072" y="37528"/>
                </a:cubicBezTo>
                <a:cubicBezTo>
                  <a:pt x="37110" y="37662"/>
                  <a:pt x="37243" y="37662"/>
                  <a:pt x="37148" y="37795"/>
                </a:cubicBezTo>
                <a:cubicBezTo>
                  <a:pt x="36901" y="37928"/>
                  <a:pt x="36768" y="37871"/>
                  <a:pt x="36540" y="37947"/>
                </a:cubicBezTo>
                <a:cubicBezTo>
                  <a:pt x="36597" y="38156"/>
                  <a:pt x="36520" y="38118"/>
                  <a:pt x="36292" y="38270"/>
                </a:cubicBezTo>
                <a:cubicBezTo>
                  <a:pt x="36406" y="38403"/>
                  <a:pt x="36578" y="38175"/>
                  <a:pt x="36844" y="38194"/>
                </a:cubicBezTo>
                <a:cubicBezTo>
                  <a:pt x="36406" y="37985"/>
                  <a:pt x="37300" y="37871"/>
                  <a:pt x="37662" y="37738"/>
                </a:cubicBezTo>
                <a:cubicBezTo>
                  <a:pt x="37414" y="38042"/>
                  <a:pt x="37167" y="37928"/>
                  <a:pt x="36901" y="38118"/>
                </a:cubicBezTo>
                <a:cubicBezTo>
                  <a:pt x="37548" y="38308"/>
                  <a:pt x="38936" y="37395"/>
                  <a:pt x="39716" y="37490"/>
                </a:cubicBezTo>
                <a:cubicBezTo>
                  <a:pt x="42531" y="36596"/>
                  <a:pt x="45346" y="36007"/>
                  <a:pt x="47895" y="35075"/>
                </a:cubicBezTo>
                <a:cubicBezTo>
                  <a:pt x="47857" y="34847"/>
                  <a:pt x="47781" y="35170"/>
                  <a:pt x="47724" y="35018"/>
                </a:cubicBezTo>
                <a:cubicBezTo>
                  <a:pt x="47781" y="34961"/>
                  <a:pt x="48066" y="34789"/>
                  <a:pt x="48256" y="34847"/>
                </a:cubicBezTo>
                <a:cubicBezTo>
                  <a:pt x="48275" y="34961"/>
                  <a:pt x="48066" y="34827"/>
                  <a:pt x="47914" y="34961"/>
                </a:cubicBezTo>
                <a:cubicBezTo>
                  <a:pt x="48009" y="35094"/>
                  <a:pt x="48275" y="34942"/>
                  <a:pt x="48428" y="34961"/>
                </a:cubicBezTo>
                <a:cubicBezTo>
                  <a:pt x="48409" y="34885"/>
                  <a:pt x="48370" y="34808"/>
                  <a:pt x="48447" y="34770"/>
                </a:cubicBezTo>
                <a:cubicBezTo>
                  <a:pt x="48580" y="34751"/>
                  <a:pt x="48542" y="34942"/>
                  <a:pt x="48656" y="34942"/>
                </a:cubicBezTo>
                <a:cubicBezTo>
                  <a:pt x="49474" y="34656"/>
                  <a:pt x="50539" y="34447"/>
                  <a:pt x="51205" y="34219"/>
                </a:cubicBezTo>
                <a:cubicBezTo>
                  <a:pt x="50634" y="34618"/>
                  <a:pt x="50101" y="34561"/>
                  <a:pt x="49569" y="34847"/>
                </a:cubicBezTo>
                <a:cubicBezTo>
                  <a:pt x="49645" y="34942"/>
                  <a:pt x="49797" y="34885"/>
                  <a:pt x="49797" y="35056"/>
                </a:cubicBezTo>
                <a:cubicBezTo>
                  <a:pt x="49892" y="34694"/>
                  <a:pt x="50539" y="34808"/>
                  <a:pt x="50539" y="34637"/>
                </a:cubicBezTo>
                <a:cubicBezTo>
                  <a:pt x="50748" y="34656"/>
                  <a:pt x="50653" y="34942"/>
                  <a:pt x="50596" y="35018"/>
                </a:cubicBezTo>
                <a:cubicBezTo>
                  <a:pt x="50520" y="35037"/>
                  <a:pt x="50539" y="34980"/>
                  <a:pt x="50577" y="34961"/>
                </a:cubicBezTo>
                <a:cubicBezTo>
                  <a:pt x="50006" y="35056"/>
                  <a:pt x="49607" y="35132"/>
                  <a:pt x="49360" y="35265"/>
                </a:cubicBezTo>
                <a:cubicBezTo>
                  <a:pt x="49512" y="35322"/>
                  <a:pt x="49664" y="35379"/>
                  <a:pt x="49835" y="35398"/>
                </a:cubicBezTo>
                <a:cubicBezTo>
                  <a:pt x="49759" y="35531"/>
                  <a:pt x="49417" y="35588"/>
                  <a:pt x="49436" y="35760"/>
                </a:cubicBezTo>
                <a:cubicBezTo>
                  <a:pt x="49493" y="35512"/>
                  <a:pt x="49017" y="35512"/>
                  <a:pt x="48732" y="35836"/>
                </a:cubicBezTo>
                <a:cubicBezTo>
                  <a:pt x="48485" y="35836"/>
                  <a:pt x="47971" y="35950"/>
                  <a:pt x="47400" y="36064"/>
                </a:cubicBezTo>
                <a:cubicBezTo>
                  <a:pt x="47324" y="35855"/>
                  <a:pt x="47572" y="35836"/>
                  <a:pt x="47629" y="35855"/>
                </a:cubicBezTo>
                <a:cubicBezTo>
                  <a:pt x="47781" y="35702"/>
                  <a:pt x="47324" y="35817"/>
                  <a:pt x="47229" y="35779"/>
                </a:cubicBezTo>
                <a:cubicBezTo>
                  <a:pt x="47210" y="35683"/>
                  <a:pt x="47667" y="35683"/>
                  <a:pt x="47572" y="35474"/>
                </a:cubicBezTo>
                <a:cubicBezTo>
                  <a:pt x="47743" y="35588"/>
                  <a:pt x="47819" y="35569"/>
                  <a:pt x="48066" y="35417"/>
                </a:cubicBezTo>
                <a:cubicBezTo>
                  <a:pt x="47990" y="35341"/>
                  <a:pt x="47743" y="35531"/>
                  <a:pt x="47743" y="35303"/>
                </a:cubicBezTo>
                <a:cubicBezTo>
                  <a:pt x="47286" y="35626"/>
                  <a:pt x="46449" y="35569"/>
                  <a:pt x="46031" y="35950"/>
                </a:cubicBezTo>
                <a:cubicBezTo>
                  <a:pt x="45175" y="35969"/>
                  <a:pt x="44338" y="36387"/>
                  <a:pt x="43748" y="36615"/>
                </a:cubicBezTo>
                <a:cubicBezTo>
                  <a:pt x="43672" y="36596"/>
                  <a:pt x="43596" y="36558"/>
                  <a:pt x="43501" y="36539"/>
                </a:cubicBezTo>
                <a:cubicBezTo>
                  <a:pt x="41675" y="37262"/>
                  <a:pt x="39317" y="37643"/>
                  <a:pt x="37491" y="38365"/>
                </a:cubicBezTo>
                <a:cubicBezTo>
                  <a:pt x="37662" y="38441"/>
                  <a:pt x="38289" y="38251"/>
                  <a:pt x="38366" y="38137"/>
                </a:cubicBezTo>
                <a:cubicBezTo>
                  <a:pt x="38480" y="38118"/>
                  <a:pt x="38366" y="38213"/>
                  <a:pt x="38423" y="38289"/>
                </a:cubicBezTo>
                <a:cubicBezTo>
                  <a:pt x="40020" y="37852"/>
                  <a:pt x="41295" y="37566"/>
                  <a:pt x="42417" y="37034"/>
                </a:cubicBezTo>
                <a:cubicBezTo>
                  <a:pt x="42398" y="37091"/>
                  <a:pt x="42284" y="37129"/>
                  <a:pt x="42341" y="37224"/>
                </a:cubicBezTo>
                <a:cubicBezTo>
                  <a:pt x="42398" y="37129"/>
                  <a:pt x="42702" y="37072"/>
                  <a:pt x="42474" y="36996"/>
                </a:cubicBezTo>
                <a:cubicBezTo>
                  <a:pt x="42721" y="37053"/>
                  <a:pt x="42892" y="36806"/>
                  <a:pt x="43254" y="36901"/>
                </a:cubicBezTo>
                <a:cubicBezTo>
                  <a:pt x="43520" y="36825"/>
                  <a:pt x="43273" y="36863"/>
                  <a:pt x="43273" y="36730"/>
                </a:cubicBezTo>
                <a:cubicBezTo>
                  <a:pt x="43463" y="36653"/>
                  <a:pt x="43501" y="36825"/>
                  <a:pt x="43615" y="36844"/>
                </a:cubicBezTo>
                <a:cubicBezTo>
                  <a:pt x="43748" y="36558"/>
                  <a:pt x="44129" y="36787"/>
                  <a:pt x="44110" y="36558"/>
                </a:cubicBezTo>
                <a:cubicBezTo>
                  <a:pt x="44642" y="36673"/>
                  <a:pt x="45194" y="36254"/>
                  <a:pt x="45822" y="36197"/>
                </a:cubicBezTo>
                <a:cubicBezTo>
                  <a:pt x="45574" y="36425"/>
                  <a:pt x="45365" y="36349"/>
                  <a:pt x="45099" y="36444"/>
                </a:cubicBezTo>
                <a:cubicBezTo>
                  <a:pt x="45023" y="36615"/>
                  <a:pt x="45251" y="36673"/>
                  <a:pt x="45004" y="36825"/>
                </a:cubicBezTo>
                <a:cubicBezTo>
                  <a:pt x="45156" y="36749"/>
                  <a:pt x="44680" y="36596"/>
                  <a:pt x="44661" y="36882"/>
                </a:cubicBezTo>
                <a:cubicBezTo>
                  <a:pt x="43920" y="36920"/>
                  <a:pt x="43996" y="37053"/>
                  <a:pt x="43045" y="37338"/>
                </a:cubicBezTo>
                <a:cubicBezTo>
                  <a:pt x="43007" y="37395"/>
                  <a:pt x="43007" y="37471"/>
                  <a:pt x="43045" y="37566"/>
                </a:cubicBezTo>
                <a:cubicBezTo>
                  <a:pt x="42778" y="37262"/>
                  <a:pt x="42341" y="37509"/>
                  <a:pt x="42170" y="37795"/>
                </a:cubicBezTo>
                <a:cubicBezTo>
                  <a:pt x="42056" y="37814"/>
                  <a:pt x="42151" y="37757"/>
                  <a:pt x="42227" y="37738"/>
                </a:cubicBezTo>
                <a:cubicBezTo>
                  <a:pt x="41580" y="37700"/>
                  <a:pt x="40971" y="37928"/>
                  <a:pt x="40458" y="38156"/>
                </a:cubicBezTo>
                <a:cubicBezTo>
                  <a:pt x="41599" y="38232"/>
                  <a:pt x="43064" y="37490"/>
                  <a:pt x="43920" y="37547"/>
                </a:cubicBezTo>
                <a:cubicBezTo>
                  <a:pt x="44072" y="37509"/>
                  <a:pt x="44129" y="37433"/>
                  <a:pt x="44072" y="37319"/>
                </a:cubicBezTo>
                <a:cubicBezTo>
                  <a:pt x="44452" y="37281"/>
                  <a:pt x="44642" y="37300"/>
                  <a:pt x="45042" y="37110"/>
                </a:cubicBezTo>
                <a:cubicBezTo>
                  <a:pt x="45118" y="37129"/>
                  <a:pt x="45061" y="37224"/>
                  <a:pt x="45232" y="37262"/>
                </a:cubicBezTo>
                <a:cubicBezTo>
                  <a:pt x="44966" y="37300"/>
                  <a:pt x="44642" y="37357"/>
                  <a:pt x="44528" y="37566"/>
                </a:cubicBezTo>
                <a:cubicBezTo>
                  <a:pt x="44433" y="37395"/>
                  <a:pt x="43501" y="37985"/>
                  <a:pt x="43311" y="37871"/>
                </a:cubicBezTo>
                <a:cubicBezTo>
                  <a:pt x="43349" y="37966"/>
                  <a:pt x="43444" y="37833"/>
                  <a:pt x="43311" y="38099"/>
                </a:cubicBezTo>
                <a:cubicBezTo>
                  <a:pt x="43159" y="38156"/>
                  <a:pt x="43083" y="38080"/>
                  <a:pt x="42892" y="38194"/>
                </a:cubicBezTo>
                <a:cubicBezTo>
                  <a:pt x="43083" y="38460"/>
                  <a:pt x="43311" y="38270"/>
                  <a:pt x="43615" y="38118"/>
                </a:cubicBezTo>
                <a:cubicBezTo>
                  <a:pt x="43558" y="38042"/>
                  <a:pt x="43406" y="38156"/>
                  <a:pt x="43368" y="38080"/>
                </a:cubicBezTo>
                <a:cubicBezTo>
                  <a:pt x="43368" y="38023"/>
                  <a:pt x="43501" y="38004"/>
                  <a:pt x="43463" y="37928"/>
                </a:cubicBezTo>
                <a:cubicBezTo>
                  <a:pt x="43596" y="38099"/>
                  <a:pt x="43920" y="37871"/>
                  <a:pt x="43672" y="38080"/>
                </a:cubicBezTo>
                <a:cubicBezTo>
                  <a:pt x="43748" y="38137"/>
                  <a:pt x="43844" y="38137"/>
                  <a:pt x="43977" y="38099"/>
                </a:cubicBezTo>
                <a:cubicBezTo>
                  <a:pt x="43901" y="38080"/>
                  <a:pt x="43863" y="38004"/>
                  <a:pt x="43844" y="37909"/>
                </a:cubicBezTo>
                <a:cubicBezTo>
                  <a:pt x="44015" y="37852"/>
                  <a:pt x="43996" y="37966"/>
                  <a:pt x="44091" y="37833"/>
                </a:cubicBezTo>
                <a:cubicBezTo>
                  <a:pt x="44072" y="38099"/>
                  <a:pt x="44338" y="37509"/>
                  <a:pt x="44642" y="37700"/>
                </a:cubicBezTo>
                <a:cubicBezTo>
                  <a:pt x="44776" y="37814"/>
                  <a:pt x="44433" y="37852"/>
                  <a:pt x="44376" y="37966"/>
                </a:cubicBezTo>
                <a:cubicBezTo>
                  <a:pt x="44338" y="38004"/>
                  <a:pt x="44509" y="37985"/>
                  <a:pt x="44509" y="37966"/>
                </a:cubicBezTo>
                <a:cubicBezTo>
                  <a:pt x="44490" y="38080"/>
                  <a:pt x="43863" y="38308"/>
                  <a:pt x="43767" y="38346"/>
                </a:cubicBezTo>
                <a:cubicBezTo>
                  <a:pt x="42417" y="38727"/>
                  <a:pt x="39716" y="39259"/>
                  <a:pt x="38689" y="39697"/>
                </a:cubicBezTo>
                <a:cubicBezTo>
                  <a:pt x="42493" y="38879"/>
                  <a:pt x="45023" y="38194"/>
                  <a:pt x="48047" y="37281"/>
                </a:cubicBezTo>
                <a:cubicBezTo>
                  <a:pt x="49093" y="36958"/>
                  <a:pt x="50539" y="36387"/>
                  <a:pt x="51680" y="36254"/>
                </a:cubicBezTo>
                <a:cubicBezTo>
                  <a:pt x="51813" y="36178"/>
                  <a:pt x="51965" y="36083"/>
                  <a:pt x="51927" y="35931"/>
                </a:cubicBezTo>
                <a:cubicBezTo>
                  <a:pt x="50805" y="36273"/>
                  <a:pt x="49550" y="36768"/>
                  <a:pt x="48770" y="36806"/>
                </a:cubicBezTo>
                <a:cubicBezTo>
                  <a:pt x="48009" y="37167"/>
                  <a:pt x="46316" y="37528"/>
                  <a:pt x="45346" y="37795"/>
                </a:cubicBezTo>
                <a:cubicBezTo>
                  <a:pt x="46792" y="37262"/>
                  <a:pt x="48599" y="36768"/>
                  <a:pt x="49626" y="36501"/>
                </a:cubicBezTo>
                <a:cubicBezTo>
                  <a:pt x="49569" y="36425"/>
                  <a:pt x="49645" y="36387"/>
                  <a:pt x="49721" y="36349"/>
                </a:cubicBezTo>
                <a:cubicBezTo>
                  <a:pt x="49626" y="36273"/>
                  <a:pt x="49436" y="36387"/>
                  <a:pt x="49436" y="36159"/>
                </a:cubicBezTo>
                <a:cubicBezTo>
                  <a:pt x="49150" y="36425"/>
                  <a:pt x="48656" y="36311"/>
                  <a:pt x="48637" y="36673"/>
                </a:cubicBezTo>
                <a:cubicBezTo>
                  <a:pt x="48409" y="36673"/>
                  <a:pt x="47762" y="36730"/>
                  <a:pt x="47591" y="37034"/>
                </a:cubicBezTo>
                <a:cubicBezTo>
                  <a:pt x="47515" y="37053"/>
                  <a:pt x="47496" y="36958"/>
                  <a:pt x="47476" y="36901"/>
                </a:cubicBezTo>
                <a:cubicBezTo>
                  <a:pt x="47457" y="37053"/>
                  <a:pt x="47077" y="36882"/>
                  <a:pt x="47172" y="37110"/>
                </a:cubicBezTo>
                <a:cubicBezTo>
                  <a:pt x="46849" y="37034"/>
                  <a:pt x="46849" y="37224"/>
                  <a:pt x="46487" y="37243"/>
                </a:cubicBezTo>
                <a:cubicBezTo>
                  <a:pt x="46411" y="37110"/>
                  <a:pt x="46716" y="37110"/>
                  <a:pt x="46602" y="36958"/>
                </a:cubicBezTo>
                <a:cubicBezTo>
                  <a:pt x="46792" y="37262"/>
                  <a:pt x="46906" y="36787"/>
                  <a:pt x="47172" y="36882"/>
                </a:cubicBezTo>
                <a:cubicBezTo>
                  <a:pt x="47343" y="36596"/>
                  <a:pt x="46678" y="36920"/>
                  <a:pt x="46506" y="36882"/>
                </a:cubicBezTo>
                <a:cubicBezTo>
                  <a:pt x="46487" y="36768"/>
                  <a:pt x="46906" y="36787"/>
                  <a:pt x="46697" y="36596"/>
                </a:cubicBezTo>
                <a:cubicBezTo>
                  <a:pt x="47077" y="36653"/>
                  <a:pt x="47572" y="36273"/>
                  <a:pt x="47800" y="36387"/>
                </a:cubicBezTo>
                <a:cubicBezTo>
                  <a:pt x="47990" y="36045"/>
                  <a:pt x="48656" y="35855"/>
                  <a:pt x="48808" y="36273"/>
                </a:cubicBezTo>
                <a:cubicBezTo>
                  <a:pt x="48789" y="36140"/>
                  <a:pt x="49150" y="36064"/>
                  <a:pt x="48922" y="35988"/>
                </a:cubicBezTo>
                <a:cubicBezTo>
                  <a:pt x="49150" y="35893"/>
                  <a:pt x="49112" y="36178"/>
                  <a:pt x="49226" y="36235"/>
                </a:cubicBezTo>
                <a:cubicBezTo>
                  <a:pt x="49436" y="36121"/>
                  <a:pt x="49226" y="36121"/>
                  <a:pt x="49207" y="35950"/>
                </a:cubicBezTo>
                <a:cubicBezTo>
                  <a:pt x="49341" y="35912"/>
                  <a:pt x="49341" y="36064"/>
                  <a:pt x="49512" y="35969"/>
                </a:cubicBezTo>
                <a:cubicBezTo>
                  <a:pt x="49607" y="36121"/>
                  <a:pt x="49436" y="36216"/>
                  <a:pt x="49626" y="36273"/>
                </a:cubicBezTo>
                <a:cubicBezTo>
                  <a:pt x="49702" y="36045"/>
                  <a:pt x="49683" y="36292"/>
                  <a:pt x="49949" y="36159"/>
                </a:cubicBezTo>
                <a:cubicBezTo>
                  <a:pt x="50006" y="36254"/>
                  <a:pt x="49987" y="36330"/>
                  <a:pt x="49873" y="36368"/>
                </a:cubicBezTo>
                <a:cubicBezTo>
                  <a:pt x="50539" y="36159"/>
                  <a:pt x="50767" y="36197"/>
                  <a:pt x="51680" y="35855"/>
                </a:cubicBezTo>
                <a:cubicBezTo>
                  <a:pt x="51452" y="35702"/>
                  <a:pt x="50919" y="35912"/>
                  <a:pt x="50653" y="36045"/>
                </a:cubicBezTo>
                <a:cubicBezTo>
                  <a:pt x="50862" y="35664"/>
                  <a:pt x="51433" y="35912"/>
                  <a:pt x="51566" y="35493"/>
                </a:cubicBezTo>
                <a:cubicBezTo>
                  <a:pt x="51338" y="35417"/>
                  <a:pt x="51528" y="35626"/>
                  <a:pt x="51262" y="35664"/>
                </a:cubicBezTo>
                <a:cubicBezTo>
                  <a:pt x="51262" y="35550"/>
                  <a:pt x="51433" y="35550"/>
                  <a:pt x="51262" y="35474"/>
                </a:cubicBezTo>
                <a:cubicBezTo>
                  <a:pt x="51262" y="35379"/>
                  <a:pt x="51490" y="35455"/>
                  <a:pt x="51490" y="35284"/>
                </a:cubicBezTo>
                <a:cubicBezTo>
                  <a:pt x="51908" y="35379"/>
                  <a:pt x="52232" y="34942"/>
                  <a:pt x="52536" y="35094"/>
                </a:cubicBezTo>
                <a:cubicBezTo>
                  <a:pt x="52612" y="35056"/>
                  <a:pt x="52650" y="34980"/>
                  <a:pt x="52612" y="34904"/>
                </a:cubicBezTo>
                <a:cubicBezTo>
                  <a:pt x="52707" y="34904"/>
                  <a:pt x="52783" y="34923"/>
                  <a:pt x="52802" y="35018"/>
                </a:cubicBezTo>
                <a:cubicBezTo>
                  <a:pt x="52859" y="34980"/>
                  <a:pt x="52802" y="34885"/>
                  <a:pt x="52897" y="34866"/>
                </a:cubicBezTo>
                <a:cubicBezTo>
                  <a:pt x="53050" y="34827"/>
                  <a:pt x="52840" y="35037"/>
                  <a:pt x="53088" y="34961"/>
                </a:cubicBezTo>
                <a:cubicBezTo>
                  <a:pt x="53373" y="34885"/>
                  <a:pt x="53050" y="34885"/>
                  <a:pt x="53031" y="34808"/>
                </a:cubicBezTo>
                <a:cubicBezTo>
                  <a:pt x="53601" y="34656"/>
                  <a:pt x="53620" y="34713"/>
                  <a:pt x="54229" y="34466"/>
                </a:cubicBezTo>
                <a:cubicBezTo>
                  <a:pt x="54343" y="34675"/>
                  <a:pt x="54172" y="34789"/>
                  <a:pt x="53867" y="34866"/>
                </a:cubicBezTo>
                <a:cubicBezTo>
                  <a:pt x="53848" y="34808"/>
                  <a:pt x="53963" y="34789"/>
                  <a:pt x="54039" y="34751"/>
                </a:cubicBezTo>
                <a:cubicBezTo>
                  <a:pt x="54020" y="34637"/>
                  <a:pt x="53791" y="34808"/>
                  <a:pt x="53696" y="34808"/>
                </a:cubicBezTo>
                <a:cubicBezTo>
                  <a:pt x="53791" y="35094"/>
                  <a:pt x="54191" y="34751"/>
                  <a:pt x="54248" y="34923"/>
                </a:cubicBezTo>
                <a:cubicBezTo>
                  <a:pt x="54590" y="34732"/>
                  <a:pt x="54914" y="34599"/>
                  <a:pt x="55313" y="34542"/>
                </a:cubicBezTo>
                <a:cubicBezTo>
                  <a:pt x="54952" y="34770"/>
                  <a:pt x="54647" y="34789"/>
                  <a:pt x="54058" y="35037"/>
                </a:cubicBezTo>
                <a:cubicBezTo>
                  <a:pt x="54134" y="35265"/>
                  <a:pt x="54248" y="34942"/>
                  <a:pt x="54362" y="35037"/>
                </a:cubicBezTo>
                <a:cubicBezTo>
                  <a:pt x="54248" y="35341"/>
                  <a:pt x="54020" y="35113"/>
                  <a:pt x="54115" y="35360"/>
                </a:cubicBezTo>
                <a:cubicBezTo>
                  <a:pt x="53887" y="35360"/>
                  <a:pt x="54134" y="35132"/>
                  <a:pt x="53982" y="34999"/>
                </a:cubicBezTo>
                <a:cubicBezTo>
                  <a:pt x="53925" y="35132"/>
                  <a:pt x="53639" y="35037"/>
                  <a:pt x="53544" y="35208"/>
                </a:cubicBezTo>
                <a:cubicBezTo>
                  <a:pt x="53601" y="35246"/>
                  <a:pt x="53715" y="35208"/>
                  <a:pt x="53715" y="35322"/>
                </a:cubicBezTo>
                <a:cubicBezTo>
                  <a:pt x="53791" y="35284"/>
                  <a:pt x="53734" y="35208"/>
                  <a:pt x="53829" y="35170"/>
                </a:cubicBezTo>
                <a:cubicBezTo>
                  <a:pt x="53944" y="35189"/>
                  <a:pt x="53829" y="35265"/>
                  <a:pt x="53963" y="35360"/>
                </a:cubicBezTo>
                <a:cubicBezTo>
                  <a:pt x="53658" y="35531"/>
                  <a:pt x="53639" y="35246"/>
                  <a:pt x="53563" y="35493"/>
                </a:cubicBezTo>
                <a:cubicBezTo>
                  <a:pt x="53259" y="35512"/>
                  <a:pt x="53544" y="35151"/>
                  <a:pt x="53183" y="35284"/>
                </a:cubicBezTo>
                <a:cubicBezTo>
                  <a:pt x="53335" y="35322"/>
                  <a:pt x="53164" y="35455"/>
                  <a:pt x="53335" y="35512"/>
                </a:cubicBezTo>
                <a:cubicBezTo>
                  <a:pt x="53145" y="35569"/>
                  <a:pt x="52954" y="35645"/>
                  <a:pt x="52707" y="35798"/>
                </a:cubicBezTo>
                <a:cubicBezTo>
                  <a:pt x="52555" y="35740"/>
                  <a:pt x="52707" y="35607"/>
                  <a:pt x="52574" y="35436"/>
                </a:cubicBezTo>
                <a:cubicBezTo>
                  <a:pt x="52327" y="35588"/>
                  <a:pt x="52289" y="35550"/>
                  <a:pt x="51984" y="35645"/>
                </a:cubicBezTo>
                <a:cubicBezTo>
                  <a:pt x="51889" y="35493"/>
                  <a:pt x="51984" y="35436"/>
                  <a:pt x="51946" y="35303"/>
                </a:cubicBezTo>
                <a:cubicBezTo>
                  <a:pt x="51813" y="35360"/>
                  <a:pt x="51680" y="35398"/>
                  <a:pt x="51547" y="35436"/>
                </a:cubicBezTo>
                <a:cubicBezTo>
                  <a:pt x="51604" y="35474"/>
                  <a:pt x="51661" y="35531"/>
                  <a:pt x="51680" y="35626"/>
                </a:cubicBezTo>
                <a:cubicBezTo>
                  <a:pt x="51718" y="35588"/>
                  <a:pt x="51775" y="35531"/>
                  <a:pt x="51870" y="35512"/>
                </a:cubicBezTo>
                <a:cubicBezTo>
                  <a:pt x="52003" y="35683"/>
                  <a:pt x="51718" y="35721"/>
                  <a:pt x="51851" y="35912"/>
                </a:cubicBezTo>
                <a:cubicBezTo>
                  <a:pt x="52080" y="35721"/>
                  <a:pt x="52270" y="35798"/>
                  <a:pt x="52479" y="35588"/>
                </a:cubicBezTo>
                <a:cubicBezTo>
                  <a:pt x="52631" y="35550"/>
                  <a:pt x="52441" y="35740"/>
                  <a:pt x="52479" y="35817"/>
                </a:cubicBezTo>
                <a:cubicBezTo>
                  <a:pt x="52403" y="35683"/>
                  <a:pt x="51965" y="35874"/>
                  <a:pt x="52061" y="36064"/>
                </a:cubicBezTo>
                <a:cubicBezTo>
                  <a:pt x="52993" y="35798"/>
                  <a:pt x="53297" y="35645"/>
                  <a:pt x="54343" y="35398"/>
                </a:cubicBezTo>
                <a:cubicBezTo>
                  <a:pt x="54324" y="35322"/>
                  <a:pt x="54229" y="35227"/>
                  <a:pt x="54324" y="35170"/>
                </a:cubicBezTo>
                <a:cubicBezTo>
                  <a:pt x="54476" y="35227"/>
                  <a:pt x="54362" y="35379"/>
                  <a:pt x="54571" y="35436"/>
                </a:cubicBezTo>
                <a:cubicBezTo>
                  <a:pt x="55161" y="35094"/>
                  <a:pt x="56169" y="34904"/>
                  <a:pt x="56835" y="34713"/>
                </a:cubicBezTo>
                <a:close/>
                <a:moveTo>
                  <a:pt x="44072" y="36806"/>
                </a:moveTo>
                <a:cubicBezTo>
                  <a:pt x="44281" y="36863"/>
                  <a:pt x="44623" y="36730"/>
                  <a:pt x="44966" y="36615"/>
                </a:cubicBezTo>
                <a:cubicBezTo>
                  <a:pt x="44661" y="36482"/>
                  <a:pt x="44395" y="36692"/>
                  <a:pt x="44072" y="36806"/>
                </a:cubicBezTo>
                <a:close/>
                <a:moveTo>
                  <a:pt x="60962" y="33591"/>
                </a:moveTo>
                <a:cubicBezTo>
                  <a:pt x="60753" y="33477"/>
                  <a:pt x="60639" y="33705"/>
                  <a:pt x="60449" y="33591"/>
                </a:cubicBezTo>
                <a:cubicBezTo>
                  <a:pt x="60278" y="33819"/>
                  <a:pt x="60753" y="33686"/>
                  <a:pt x="60962" y="33591"/>
                </a:cubicBezTo>
                <a:close/>
                <a:moveTo>
                  <a:pt x="72679" y="29445"/>
                </a:moveTo>
                <a:cubicBezTo>
                  <a:pt x="72717" y="29483"/>
                  <a:pt x="72831" y="29426"/>
                  <a:pt x="72850" y="29502"/>
                </a:cubicBezTo>
                <a:cubicBezTo>
                  <a:pt x="73021" y="29350"/>
                  <a:pt x="72869" y="29369"/>
                  <a:pt x="72869" y="29140"/>
                </a:cubicBezTo>
                <a:cubicBezTo>
                  <a:pt x="72546" y="29254"/>
                  <a:pt x="72926" y="29330"/>
                  <a:pt x="72679" y="29445"/>
                </a:cubicBezTo>
                <a:close/>
                <a:moveTo>
                  <a:pt x="76921" y="28037"/>
                </a:moveTo>
                <a:cubicBezTo>
                  <a:pt x="76826" y="28056"/>
                  <a:pt x="76940" y="27961"/>
                  <a:pt x="76883" y="27885"/>
                </a:cubicBezTo>
                <a:cubicBezTo>
                  <a:pt x="76826" y="27923"/>
                  <a:pt x="76788" y="27980"/>
                  <a:pt x="76692" y="27999"/>
                </a:cubicBezTo>
                <a:cubicBezTo>
                  <a:pt x="76750" y="28037"/>
                  <a:pt x="76788" y="28056"/>
                  <a:pt x="76807" y="28132"/>
                </a:cubicBezTo>
                <a:cubicBezTo>
                  <a:pt x="76978" y="28094"/>
                  <a:pt x="77073" y="28037"/>
                  <a:pt x="77130" y="27961"/>
                </a:cubicBezTo>
                <a:cubicBezTo>
                  <a:pt x="77092" y="27904"/>
                  <a:pt x="76902" y="27961"/>
                  <a:pt x="76921" y="28037"/>
                </a:cubicBezTo>
                <a:close/>
                <a:moveTo>
                  <a:pt x="77187" y="27942"/>
                </a:moveTo>
                <a:cubicBezTo>
                  <a:pt x="77225" y="28075"/>
                  <a:pt x="77434" y="27885"/>
                  <a:pt x="77548" y="27885"/>
                </a:cubicBezTo>
                <a:cubicBezTo>
                  <a:pt x="77567" y="27695"/>
                  <a:pt x="77320" y="27923"/>
                  <a:pt x="77339" y="27733"/>
                </a:cubicBezTo>
                <a:cubicBezTo>
                  <a:pt x="77187" y="27771"/>
                  <a:pt x="77320" y="27904"/>
                  <a:pt x="77187" y="27942"/>
                </a:cubicBezTo>
                <a:close/>
                <a:moveTo>
                  <a:pt x="78937" y="27238"/>
                </a:moveTo>
                <a:cubicBezTo>
                  <a:pt x="78861" y="27428"/>
                  <a:pt x="78576" y="27276"/>
                  <a:pt x="78385" y="27371"/>
                </a:cubicBezTo>
                <a:cubicBezTo>
                  <a:pt x="78423" y="27428"/>
                  <a:pt x="78404" y="27466"/>
                  <a:pt x="78366" y="27485"/>
                </a:cubicBezTo>
                <a:cubicBezTo>
                  <a:pt x="78442" y="27562"/>
                  <a:pt x="78518" y="27466"/>
                  <a:pt x="78480" y="27390"/>
                </a:cubicBezTo>
                <a:cubicBezTo>
                  <a:pt x="78633" y="27543"/>
                  <a:pt x="78766" y="27466"/>
                  <a:pt x="79032" y="27314"/>
                </a:cubicBezTo>
                <a:cubicBezTo>
                  <a:pt x="79032" y="27219"/>
                  <a:pt x="78956" y="27257"/>
                  <a:pt x="78918" y="27181"/>
                </a:cubicBezTo>
                <a:cubicBezTo>
                  <a:pt x="78842" y="27219"/>
                  <a:pt x="78899" y="27257"/>
                  <a:pt x="78937" y="27238"/>
                </a:cubicBezTo>
                <a:close/>
                <a:moveTo>
                  <a:pt x="33287" y="43044"/>
                </a:moveTo>
                <a:cubicBezTo>
                  <a:pt x="33344" y="43025"/>
                  <a:pt x="33344" y="43006"/>
                  <a:pt x="33344" y="42968"/>
                </a:cubicBezTo>
                <a:cubicBezTo>
                  <a:pt x="33363" y="42797"/>
                  <a:pt x="33686" y="42854"/>
                  <a:pt x="33801" y="42816"/>
                </a:cubicBezTo>
                <a:cubicBezTo>
                  <a:pt x="33686" y="42626"/>
                  <a:pt x="33116" y="42835"/>
                  <a:pt x="33021" y="42911"/>
                </a:cubicBezTo>
                <a:cubicBezTo>
                  <a:pt x="33078" y="42987"/>
                  <a:pt x="33287" y="42854"/>
                  <a:pt x="33287" y="43044"/>
                </a:cubicBezTo>
                <a:close/>
                <a:moveTo>
                  <a:pt x="68418" y="30738"/>
                </a:moveTo>
                <a:cubicBezTo>
                  <a:pt x="68628" y="30719"/>
                  <a:pt x="68285" y="30871"/>
                  <a:pt x="68418" y="30966"/>
                </a:cubicBezTo>
                <a:cubicBezTo>
                  <a:pt x="68628" y="30909"/>
                  <a:pt x="68590" y="30757"/>
                  <a:pt x="68590" y="30624"/>
                </a:cubicBezTo>
                <a:cubicBezTo>
                  <a:pt x="68380" y="30738"/>
                  <a:pt x="68266" y="30700"/>
                  <a:pt x="68247" y="30510"/>
                </a:cubicBezTo>
                <a:cubicBezTo>
                  <a:pt x="68171" y="30643"/>
                  <a:pt x="68000" y="30757"/>
                  <a:pt x="68114" y="30966"/>
                </a:cubicBezTo>
                <a:cubicBezTo>
                  <a:pt x="67848" y="30966"/>
                  <a:pt x="68076" y="30662"/>
                  <a:pt x="67658" y="30890"/>
                </a:cubicBezTo>
                <a:cubicBezTo>
                  <a:pt x="67677" y="31042"/>
                  <a:pt x="67848" y="31004"/>
                  <a:pt x="67886" y="31156"/>
                </a:cubicBezTo>
                <a:cubicBezTo>
                  <a:pt x="67924" y="31099"/>
                  <a:pt x="68019" y="30871"/>
                  <a:pt x="68076" y="31080"/>
                </a:cubicBezTo>
                <a:cubicBezTo>
                  <a:pt x="68228" y="30985"/>
                  <a:pt x="68361" y="30871"/>
                  <a:pt x="68418" y="30738"/>
                </a:cubicBezTo>
                <a:close/>
                <a:moveTo>
                  <a:pt x="71234" y="29939"/>
                </a:moveTo>
                <a:cubicBezTo>
                  <a:pt x="71405" y="30072"/>
                  <a:pt x="71367" y="29749"/>
                  <a:pt x="71614" y="29749"/>
                </a:cubicBezTo>
                <a:lnTo>
                  <a:pt x="71538" y="29540"/>
                </a:lnTo>
                <a:cubicBezTo>
                  <a:pt x="71424" y="29616"/>
                  <a:pt x="71481" y="29730"/>
                  <a:pt x="71253" y="29768"/>
                </a:cubicBezTo>
                <a:cubicBezTo>
                  <a:pt x="71119" y="29635"/>
                  <a:pt x="71443" y="29654"/>
                  <a:pt x="71310" y="29521"/>
                </a:cubicBezTo>
                <a:cubicBezTo>
                  <a:pt x="70986" y="29559"/>
                  <a:pt x="71157" y="29768"/>
                  <a:pt x="70986" y="29863"/>
                </a:cubicBezTo>
                <a:cubicBezTo>
                  <a:pt x="71043" y="30034"/>
                  <a:pt x="71386" y="29825"/>
                  <a:pt x="71234" y="29939"/>
                </a:cubicBezTo>
                <a:close/>
                <a:moveTo>
                  <a:pt x="71975" y="29749"/>
                </a:moveTo>
                <a:cubicBezTo>
                  <a:pt x="72147" y="29521"/>
                  <a:pt x="72185" y="29711"/>
                  <a:pt x="72356" y="29559"/>
                </a:cubicBezTo>
                <a:cubicBezTo>
                  <a:pt x="72356" y="29369"/>
                  <a:pt x="72070" y="29578"/>
                  <a:pt x="72070" y="29369"/>
                </a:cubicBezTo>
                <a:cubicBezTo>
                  <a:pt x="71975" y="29521"/>
                  <a:pt x="71937" y="29616"/>
                  <a:pt x="71709" y="29616"/>
                </a:cubicBezTo>
                <a:cubicBezTo>
                  <a:pt x="71766" y="29711"/>
                  <a:pt x="71899" y="29692"/>
                  <a:pt x="71975" y="29749"/>
                </a:cubicBezTo>
                <a:close/>
                <a:moveTo>
                  <a:pt x="31879" y="43254"/>
                </a:moveTo>
                <a:cubicBezTo>
                  <a:pt x="32317" y="43197"/>
                  <a:pt x="32564" y="43292"/>
                  <a:pt x="32926" y="43063"/>
                </a:cubicBezTo>
                <a:cubicBezTo>
                  <a:pt x="32526" y="43121"/>
                  <a:pt x="32070" y="43063"/>
                  <a:pt x="31879" y="43254"/>
                </a:cubicBezTo>
                <a:close/>
                <a:moveTo>
                  <a:pt x="62959" y="32735"/>
                </a:moveTo>
                <a:cubicBezTo>
                  <a:pt x="63150" y="32868"/>
                  <a:pt x="63112" y="32564"/>
                  <a:pt x="63283" y="32564"/>
                </a:cubicBezTo>
                <a:cubicBezTo>
                  <a:pt x="63245" y="32450"/>
                  <a:pt x="63036" y="32621"/>
                  <a:pt x="62921" y="32621"/>
                </a:cubicBezTo>
                <a:cubicBezTo>
                  <a:pt x="62978" y="32659"/>
                  <a:pt x="63036" y="32697"/>
                  <a:pt x="62959" y="32735"/>
                </a:cubicBezTo>
                <a:close/>
                <a:moveTo>
                  <a:pt x="63777" y="32507"/>
                </a:moveTo>
                <a:cubicBezTo>
                  <a:pt x="64044" y="32450"/>
                  <a:pt x="63682" y="32374"/>
                  <a:pt x="63739" y="32184"/>
                </a:cubicBezTo>
                <a:cubicBezTo>
                  <a:pt x="63644" y="32203"/>
                  <a:pt x="63549" y="32241"/>
                  <a:pt x="63473" y="32260"/>
                </a:cubicBezTo>
                <a:cubicBezTo>
                  <a:pt x="63492" y="32469"/>
                  <a:pt x="63720" y="32355"/>
                  <a:pt x="63777" y="32507"/>
                </a:cubicBezTo>
                <a:close/>
                <a:moveTo>
                  <a:pt x="72831" y="28988"/>
                </a:moveTo>
                <a:cubicBezTo>
                  <a:pt x="72698" y="28988"/>
                  <a:pt x="73098" y="29140"/>
                  <a:pt x="73079" y="29311"/>
                </a:cubicBezTo>
                <a:cubicBezTo>
                  <a:pt x="73212" y="29178"/>
                  <a:pt x="73117" y="28988"/>
                  <a:pt x="73231" y="28855"/>
                </a:cubicBezTo>
                <a:cubicBezTo>
                  <a:pt x="73782" y="28817"/>
                  <a:pt x="72926" y="28836"/>
                  <a:pt x="72831" y="28988"/>
                </a:cubicBezTo>
                <a:close/>
                <a:moveTo>
                  <a:pt x="66764" y="31309"/>
                </a:moveTo>
                <a:cubicBezTo>
                  <a:pt x="66954" y="31499"/>
                  <a:pt x="66916" y="31214"/>
                  <a:pt x="67163" y="31176"/>
                </a:cubicBezTo>
                <a:cubicBezTo>
                  <a:pt x="67030" y="31137"/>
                  <a:pt x="66992" y="30947"/>
                  <a:pt x="66745" y="31080"/>
                </a:cubicBezTo>
                <a:cubicBezTo>
                  <a:pt x="66821" y="31290"/>
                  <a:pt x="66840" y="31023"/>
                  <a:pt x="66992" y="31118"/>
                </a:cubicBezTo>
                <a:cubicBezTo>
                  <a:pt x="66992" y="31214"/>
                  <a:pt x="66916" y="31271"/>
                  <a:pt x="66764" y="31309"/>
                </a:cubicBezTo>
                <a:close/>
                <a:moveTo>
                  <a:pt x="69484" y="30434"/>
                </a:moveTo>
                <a:cubicBezTo>
                  <a:pt x="69465" y="30205"/>
                  <a:pt x="69103" y="30339"/>
                  <a:pt x="69217" y="30510"/>
                </a:cubicBezTo>
                <a:cubicBezTo>
                  <a:pt x="69369" y="30567"/>
                  <a:pt x="69293" y="30491"/>
                  <a:pt x="69484" y="30434"/>
                </a:cubicBezTo>
                <a:close/>
                <a:moveTo>
                  <a:pt x="70321" y="30072"/>
                </a:moveTo>
                <a:cubicBezTo>
                  <a:pt x="70206" y="30091"/>
                  <a:pt x="70206" y="29939"/>
                  <a:pt x="70016" y="30072"/>
                </a:cubicBezTo>
                <a:cubicBezTo>
                  <a:pt x="70054" y="30167"/>
                  <a:pt x="70149" y="30148"/>
                  <a:pt x="70168" y="30243"/>
                </a:cubicBezTo>
                <a:cubicBezTo>
                  <a:pt x="70359" y="30224"/>
                  <a:pt x="70263" y="30110"/>
                  <a:pt x="70397" y="30053"/>
                </a:cubicBezTo>
                <a:cubicBezTo>
                  <a:pt x="70359" y="29996"/>
                  <a:pt x="70321" y="30053"/>
                  <a:pt x="70321" y="30072"/>
                </a:cubicBezTo>
                <a:close/>
                <a:moveTo>
                  <a:pt x="66573" y="31423"/>
                </a:moveTo>
                <a:cubicBezTo>
                  <a:pt x="66535" y="31404"/>
                  <a:pt x="66478" y="31366"/>
                  <a:pt x="66459" y="31290"/>
                </a:cubicBezTo>
                <a:cubicBezTo>
                  <a:pt x="66345" y="31366"/>
                  <a:pt x="66041" y="31366"/>
                  <a:pt x="66174" y="31518"/>
                </a:cubicBezTo>
                <a:cubicBezTo>
                  <a:pt x="66345" y="31499"/>
                  <a:pt x="66307" y="31480"/>
                  <a:pt x="66573" y="31423"/>
                </a:cubicBezTo>
                <a:close/>
                <a:moveTo>
                  <a:pt x="62180" y="32830"/>
                </a:moveTo>
                <a:cubicBezTo>
                  <a:pt x="62237" y="32811"/>
                  <a:pt x="62237" y="32773"/>
                  <a:pt x="62237" y="32754"/>
                </a:cubicBezTo>
                <a:cubicBezTo>
                  <a:pt x="62598" y="32469"/>
                  <a:pt x="62617" y="32678"/>
                  <a:pt x="63036" y="32526"/>
                </a:cubicBezTo>
                <a:cubicBezTo>
                  <a:pt x="62788" y="32431"/>
                  <a:pt x="62579" y="32488"/>
                  <a:pt x="62123" y="32621"/>
                </a:cubicBezTo>
                <a:cubicBezTo>
                  <a:pt x="62256" y="32678"/>
                  <a:pt x="62123" y="32678"/>
                  <a:pt x="62180" y="32830"/>
                </a:cubicBezTo>
                <a:close/>
                <a:moveTo>
                  <a:pt x="61381" y="32640"/>
                </a:moveTo>
                <a:cubicBezTo>
                  <a:pt x="61419" y="32697"/>
                  <a:pt x="61457" y="32640"/>
                  <a:pt x="61457" y="32621"/>
                </a:cubicBezTo>
                <a:cubicBezTo>
                  <a:pt x="61590" y="32564"/>
                  <a:pt x="61552" y="32830"/>
                  <a:pt x="61628" y="32906"/>
                </a:cubicBezTo>
                <a:cubicBezTo>
                  <a:pt x="61799" y="32887"/>
                  <a:pt x="62084" y="32868"/>
                  <a:pt x="61989" y="32659"/>
                </a:cubicBezTo>
                <a:cubicBezTo>
                  <a:pt x="61875" y="32697"/>
                  <a:pt x="61761" y="32735"/>
                  <a:pt x="61647" y="32773"/>
                </a:cubicBezTo>
                <a:cubicBezTo>
                  <a:pt x="61685" y="32621"/>
                  <a:pt x="61571" y="32621"/>
                  <a:pt x="61647" y="32545"/>
                </a:cubicBezTo>
                <a:cubicBezTo>
                  <a:pt x="61609" y="32488"/>
                  <a:pt x="61438" y="32602"/>
                  <a:pt x="61419" y="32507"/>
                </a:cubicBezTo>
                <a:cubicBezTo>
                  <a:pt x="61324" y="32564"/>
                  <a:pt x="61495" y="32583"/>
                  <a:pt x="61381" y="32640"/>
                </a:cubicBezTo>
                <a:close/>
                <a:moveTo>
                  <a:pt x="66497" y="30985"/>
                </a:moveTo>
                <a:cubicBezTo>
                  <a:pt x="66421" y="30890"/>
                  <a:pt x="66345" y="30833"/>
                  <a:pt x="66136" y="30776"/>
                </a:cubicBezTo>
                <a:cubicBezTo>
                  <a:pt x="66174" y="30681"/>
                  <a:pt x="66250" y="30757"/>
                  <a:pt x="66288" y="30605"/>
                </a:cubicBezTo>
                <a:cubicBezTo>
                  <a:pt x="66117" y="30567"/>
                  <a:pt x="65736" y="30738"/>
                  <a:pt x="66003" y="30814"/>
                </a:cubicBezTo>
                <a:cubicBezTo>
                  <a:pt x="65832" y="30890"/>
                  <a:pt x="65889" y="30643"/>
                  <a:pt x="65679" y="30757"/>
                </a:cubicBezTo>
                <a:cubicBezTo>
                  <a:pt x="65794" y="30909"/>
                  <a:pt x="65679" y="30966"/>
                  <a:pt x="65717" y="31080"/>
                </a:cubicBezTo>
                <a:cubicBezTo>
                  <a:pt x="65622" y="31118"/>
                  <a:pt x="65527" y="31137"/>
                  <a:pt x="65546" y="31214"/>
                </a:cubicBezTo>
                <a:cubicBezTo>
                  <a:pt x="65470" y="31233"/>
                  <a:pt x="65470" y="31118"/>
                  <a:pt x="65375" y="31156"/>
                </a:cubicBezTo>
                <a:cubicBezTo>
                  <a:pt x="65584" y="31137"/>
                  <a:pt x="65698" y="30719"/>
                  <a:pt x="65527" y="30700"/>
                </a:cubicBezTo>
                <a:cubicBezTo>
                  <a:pt x="65679" y="30510"/>
                  <a:pt x="65889" y="30491"/>
                  <a:pt x="66117" y="30510"/>
                </a:cubicBezTo>
                <a:cubicBezTo>
                  <a:pt x="66155" y="30415"/>
                  <a:pt x="66174" y="30301"/>
                  <a:pt x="66250" y="30224"/>
                </a:cubicBezTo>
                <a:cubicBezTo>
                  <a:pt x="65927" y="30320"/>
                  <a:pt x="65052" y="30358"/>
                  <a:pt x="64976" y="30833"/>
                </a:cubicBezTo>
                <a:cubicBezTo>
                  <a:pt x="65109" y="30738"/>
                  <a:pt x="65242" y="30662"/>
                  <a:pt x="65451" y="30738"/>
                </a:cubicBezTo>
                <a:cubicBezTo>
                  <a:pt x="65508" y="30852"/>
                  <a:pt x="65413" y="30928"/>
                  <a:pt x="65318" y="31004"/>
                </a:cubicBezTo>
                <a:cubicBezTo>
                  <a:pt x="65451" y="30738"/>
                  <a:pt x="65052" y="31233"/>
                  <a:pt x="64881" y="30985"/>
                </a:cubicBezTo>
                <a:cubicBezTo>
                  <a:pt x="64709" y="31042"/>
                  <a:pt x="64804" y="31195"/>
                  <a:pt x="64843" y="31347"/>
                </a:cubicBezTo>
                <a:cubicBezTo>
                  <a:pt x="64633" y="31461"/>
                  <a:pt x="64462" y="31366"/>
                  <a:pt x="64386" y="31499"/>
                </a:cubicBezTo>
                <a:cubicBezTo>
                  <a:pt x="64500" y="31556"/>
                  <a:pt x="64995" y="31518"/>
                  <a:pt x="64995" y="31347"/>
                </a:cubicBezTo>
                <a:cubicBezTo>
                  <a:pt x="65166" y="31366"/>
                  <a:pt x="64995" y="31556"/>
                  <a:pt x="65166" y="31632"/>
                </a:cubicBezTo>
                <a:cubicBezTo>
                  <a:pt x="65394" y="31404"/>
                  <a:pt x="65622" y="31309"/>
                  <a:pt x="65832" y="31004"/>
                </a:cubicBezTo>
                <a:cubicBezTo>
                  <a:pt x="65908" y="31023"/>
                  <a:pt x="66155" y="31176"/>
                  <a:pt x="65908" y="31214"/>
                </a:cubicBezTo>
                <a:cubicBezTo>
                  <a:pt x="66117" y="31385"/>
                  <a:pt x="66383" y="30890"/>
                  <a:pt x="66573" y="31214"/>
                </a:cubicBezTo>
                <a:cubicBezTo>
                  <a:pt x="66649" y="31099"/>
                  <a:pt x="66649" y="30966"/>
                  <a:pt x="66592" y="30795"/>
                </a:cubicBezTo>
                <a:cubicBezTo>
                  <a:pt x="66516" y="30852"/>
                  <a:pt x="66478" y="30909"/>
                  <a:pt x="66497" y="31004"/>
                </a:cubicBezTo>
                <a:close/>
                <a:moveTo>
                  <a:pt x="63530" y="31784"/>
                </a:moveTo>
                <a:cubicBezTo>
                  <a:pt x="63606" y="32069"/>
                  <a:pt x="63949" y="31746"/>
                  <a:pt x="63910" y="31594"/>
                </a:cubicBezTo>
                <a:cubicBezTo>
                  <a:pt x="63796" y="31727"/>
                  <a:pt x="63758" y="31784"/>
                  <a:pt x="63530" y="31784"/>
                </a:cubicBezTo>
                <a:close/>
                <a:moveTo>
                  <a:pt x="37852" y="40610"/>
                </a:moveTo>
                <a:cubicBezTo>
                  <a:pt x="37947" y="40477"/>
                  <a:pt x="38004" y="40553"/>
                  <a:pt x="38175" y="40496"/>
                </a:cubicBezTo>
                <a:cubicBezTo>
                  <a:pt x="38213" y="40286"/>
                  <a:pt x="37643" y="40401"/>
                  <a:pt x="37852" y="40610"/>
                </a:cubicBezTo>
                <a:close/>
                <a:moveTo>
                  <a:pt x="36616" y="40914"/>
                </a:moveTo>
                <a:cubicBezTo>
                  <a:pt x="36749" y="40838"/>
                  <a:pt x="37110" y="40838"/>
                  <a:pt x="36977" y="40686"/>
                </a:cubicBezTo>
                <a:cubicBezTo>
                  <a:pt x="36920" y="40686"/>
                  <a:pt x="36939" y="40724"/>
                  <a:pt x="36939" y="40762"/>
                </a:cubicBezTo>
                <a:cubicBezTo>
                  <a:pt x="36863" y="40781"/>
                  <a:pt x="36863" y="40705"/>
                  <a:pt x="36844" y="40667"/>
                </a:cubicBezTo>
                <a:cubicBezTo>
                  <a:pt x="36711" y="40705"/>
                  <a:pt x="36692" y="40819"/>
                  <a:pt x="36635" y="40743"/>
                </a:cubicBezTo>
                <a:cubicBezTo>
                  <a:pt x="36578" y="40762"/>
                  <a:pt x="36578" y="40781"/>
                  <a:pt x="36597" y="40819"/>
                </a:cubicBezTo>
                <a:cubicBezTo>
                  <a:pt x="36597" y="40857"/>
                  <a:pt x="36616" y="40895"/>
                  <a:pt x="36635" y="40914"/>
                </a:cubicBezTo>
                <a:close/>
                <a:moveTo>
                  <a:pt x="36540" y="40895"/>
                </a:moveTo>
                <a:cubicBezTo>
                  <a:pt x="36444" y="40857"/>
                  <a:pt x="35893" y="40800"/>
                  <a:pt x="35931" y="41047"/>
                </a:cubicBezTo>
                <a:cubicBezTo>
                  <a:pt x="36064" y="41085"/>
                  <a:pt x="36330" y="40952"/>
                  <a:pt x="36540" y="40895"/>
                </a:cubicBezTo>
                <a:close/>
                <a:moveTo>
                  <a:pt x="61628" y="32050"/>
                </a:moveTo>
                <a:cubicBezTo>
                  <a:pt x="61495" y="31936"/>
                  <a:pt x="61229" y="32069"/>
                  <a:pt x="61000" y="32146"/>
                </a:cubicBezTo>
                <a:cubicBezTo>
                  <a:pt x="61038" y="32393"/>
                  <a:pt x="60943" y="32088"/>
                  <a:pt x="60791" y="32222"/>
                </a:cubicBezTo>
                <a:cubicBezTo>
                  <a:pt x="60734" y="32317"/>
                  <a:pt x="60791" y="32488"/>
                  <a:pt x="60905" y="32526"/>
                </a:cubicBezTo>
                <a:cubicBezTo>
                  <a:pt x="61038" y="32507"/>
                  <a:pt x="60981" y="32165"/>
                  <a:pt x="61076" y="32412"/>
                </a:cubicBezTo>
                <a:cubicBezTo>
                  <a:pt x="61210" y="32374"/>
                  <a:pt x="61362" y="32146"/>
                  <a:pt x="61476" y="32260"/>
                </a:cubicBezTo>
                <a:cubicBezTo>
                  <a:pt x="61609" y="32222"/>
                  <a:pt x="61476" y="32088"/>
                  <a:pt x="61628" y="32050"/>
                </a:cubicBezTo>
                <a:close/>
                <a:moveTo>
                  <a:pt x="61951" y="32165"/>
                </a:moveTo>
                <a:cubicBezTo>
                  <a:pt x="62008" y="32146"/>
                  <a:pt x="62008" y="32108"/>
                  <a:pt x="62008" y="32088"/>
                </a:cubicBezTo>
                <a:cubicBezTo>
                  <a:pt x="62008" y="31955"/>
                  <a:pt x="62370" y="31936"/>
                  <a:pt x="62522" y="31841"/>
                </a:cubicBezTo>
                <a:cubicBezTo>
                  <a:pt x="62256" y="31765"/>
                  <a:pt x="61894" y="31746"/>
                  <a:pt x="61685" y="32012"/>
                </a:cubicBezTo>
                <a:cubicBezTo>
                  <a:pt x="61704" y="32165"/>
                  <a:pt x="61951" y="31974"/>
                  <a:pt x="61951" y="32165"/>
                </a:cubicBezTo>
                <a:close/>
                <a:moveTo>
                  <a:pt x="34390" y="41523"/>
                </a:moveTo>
                <a:cubicBezTo>
                  <a:pt x="34485" y="41314"/>
                  <a:pt x="34656" y="41390"/>
                  <a:pt x="34923" y="41333"/>
                </a:cubicBezTo>
                <a:cubicBezTo>
                  <a:pt x="34866" y="41123"/>
                  <a:pt x="34352" y="41314"/>
                  <a:pt x="34390" y="41523"/>
                </a:cubicBezTo>
                <a:close/>
                <a:moveTo>
                  <a:pt x="48028" y="36539"/>
                </a:moveTo>
                <a:cubicBezTo>
                  <a:pt x="47648" y="36482"/>
                  <a:pt x="47515" y="36730"/>
                  <a:pt x="47267" y="36692"/>
                </a:cubicBezTo>
                <a:cubicBezTo>
                  <a:pt x="47419" y="36996"/>
                  <a:pt x="47743" y="36730"/>
                  <a:pt x="48028" y="36711"/>
                </a:cubicBezTo>
                <a:cubicBezTo>
                  <a:pt x="47990" y="36634"/>
                  <a:pt x="48028" y="36558"/>
                  <a:pt x="48104" y="36520"/>
                </a:cubicBezTo>
                <a:cubicBezTo>
                  <a:pt x="48066" y="36463"/>
                  <a:pt x="48028" y="36520"/>
                  <a:pt x="48028" y="36539"/>
                </a:cubicBezTo>
                <a:close/>
                <a:moveTo>
                  <a:pt x="33325" y="41656"/>
                </a:moveTo>
                <a:cubicBezTo>
                  <a:pt x="33382" y="41713"/>
                  <a:pt x="33515" y="41637"/>
                  <a:pt x="33610" y="41618"/>
                </a:cubicBezTo>
                <a:cubicBezTo>
                  <a:pt x="33211" y="41523"/>
                  <a:pt x="33724" y="41485"/>
                  <a:pt x="33705" y="41237"/>
                </a:cubicBezTo>
                <a:cubicBezTo>
                  <a:pt x="32983" y="41447"/>
                  <a:pt x="32070" y="41656"/>
                  <a:pt x="31575" y="41903"/>
                </a:cubicBezTo>
                <a:cubicBezTo>
                  <a:pt x="31575" y="42036"/>
                  <a:pt x="31822" y="42017"/>
                  <a:pt x="31556" y="42093"/>
                </a:cubicBezTo>
                <a:cubicBezTo>
                  <a:pt x="31556" y="42131"/>
                  <a:pt x="31613" y="42131"/>
                  <a:pt x="31651" y="42112"/>
                </a:cubicBezTo>
                <a:cubicBezTo>
                  <a:pt x="31689" y="42093"/>
                  <a:pt x="31708" y="42112"/>
                  <a:pt x="31727" y="42150"/>
                </a:cubicBezTo>
                <a:cubicBezTo>
                  <a:pt x="31860" y="41618"/>
                  <a:pt x="32811" y="41694"/>
                  <a:pt x="33059" y="41751"/>
                </a:cubicBezTo>
                <a:cubicBezTo>
                  <a:pt x="33059" y="41694"/>
                  <a:pt x="33040" y="41637"/>
                  <a:pt x="33021" y="41580"/>
                </a:cubicBezTo>
                <a:cubicBezTo>
                  <a:pt x="33173" y="41466"/>
                  <a:pt x="33496" y="41504"/>
                  <a:pt x="33325" y="41656"/>
                </a:cubicBezTo>
                <a:close/>
                <a:moveTo>
                  <a:pt x="31328" y="42284"/>
                </a:moveTo>
                <a:cubicBezTo>
                  <a:pt x="31404" y="42265"/>
                  <a:pt x="31461" y="42227"/>
                  <a:pt x="31537" y="42208"/>
                </a:cubicBezTo>
                <a:cubicBezTo>
                  <a:pt x="31518" y="42150"/>
                  <a:pt x="31499" y="42112"/>
                  <a:pt x="31480" y="42055"/>
                </a:cubicBezTo>
                <a:cubicBezTo>
                  <a:pt x="31442" y="42246"/>
                  <a:pt x="31081" y="42036"/>
                  <a:pt x="31176" y="42265"/>
                </a:cubicBezTo>
                <a:cubicBezTo>
                  <a:pt x="31233" y="42265"/>
                  <a:pt x="31233" y="42227"/>
                  <a:pt x="31233" y="42189"/>
                </a:cubicBezTo>
                <a:cubicBezTo>
                  <a:pt x="31290" y="42170"/>
                  <a:pt x="31309" y="42246"/>
                  <a:pt x="31328" y="42284"/>
                </a:cubicBezTo>
                <a:close/>
                <a:moveTo>
                  <a:pt x="38080" y="39792"/>
                </a:moveTo>
                <a:cubicBezTo>
                  <a:pt x="37567" y="39944"/>
                  <a:pt x="37491" y="39925"/>
                  <a:pt x="36806" y="40172"/>
                </a:cubicBezTo>
                <a:cubicBezTo>
                  <a:pt x="37053" y="40229"/>
                  <a:pt x="38080" y="40096"/>
                  <a:pt x="38080" y="39792"/>
                </a:cubicBezTo>
                <a:close/>
                <a:moveTo>
                  <a:pt x="40838" y="38784"/>
                </a:moveTo>
                <a:cubicBezTo>
                  <a:pt x="41009" y="38594"/>
                  <a:pt x="40306" y="38670"/>
                  <a:pt x="40382" y="38936"/>
                </a:cubicBezTo>
                <a:cubicBezTo>
                  <a:pt x="40134" y="38879"/>
                  <a:pt x="39830" y="38936"/>
                  <a:pt x="39507" y="39012"/>
                </a:cubicBezTo>
                <a:cubicBezTo>
                  <a:pt x="39621" y="39240"/>
                  <a:pt x="39488" y="39107"/>
                  <a:pt x="39279" y="39202"/>
                </a:cubicBezTo>
                <a:cubicBezTo>
                  <a:pt x="39336" y="39240"/>
                  <a:pt x="39374" y="39259"/>
                  <a:pt x="39412" y="39335"/>
                </a:cubicBezTo>
                <a:cubicBezTo>
                  <a:pt x="39602" y="39278"/>
                  <a:pt x="39602" y="39164"/>
                  <a:pt x="39678" y="39069"/>
                </a:cubicBezTo>
                <a:cubicBezTo>
                  <a:pt x="40363" y="39240"/>
                  <a:pt x="41124" y="38822"/>
                  <a:pt x="41751" y="38651"/>
                </a:cubicBezTo>
                <a:cubicBezTo>
                  <a:pt x="42113" y="38537"/>
                  <a:pt x="42531" y="38479"/>
                  <a:pt x="42873" y="38251"/>
                </a:cubicBezTo>
                <a:cubicBezTo>
                  <a:pt x="42284" y="38289"/>
                  <a:pt x="42056" y="38575"/>
                  <a:pt x="41523" y="38441"/>
                </a:cubicBezTo>
                <a:cubicBezTo>
                  <a:pt x="41865" y="38727"/>
                  <a:pt x="40914" y="38384"/>
                  <a:pt x="40838" y="38784"/>
                </a:cubicBezTo>
                <a:close/>
                <a:moveTo>
                  <a:pt x="30034" y="42379"/>
                </a:moveTo>
                <a:cubicBezTo>
                  <a:pt x="30148" y="42322"/>
                  <a:pt x="30187" y="42379"/>
                  <a:pt x="30129" y="42417"/>
                </a:cubicBezTo>
                <a:cubicBezTo>
                  <a:pt x="30129" y="42512"/>
                  <a:pt x="30529" y="42379"/>
                  <a:pt x="30377" y="42265"/>
                </a:cubicBezTo>
                <a:cubicBezTo>
                  <a:pt x="30453" y="42265"/>
                  <a:pt x="30453" y="42360"/>
                  <a:pt x="30529" y="42322"/>
                </a:cubicBezTo>
                <a:cubicBezTo>
                  <a:pt x="30738" y="42322"/>
                  <a:pt x="30605" y="41998"/>
                  <a:pt x="30757" y="42131"/>
                </a:cubicBezTo>
                <a:cubicBezTo>
                  <a:pt x="30719" y="42150"/>
                  <a:pt x="29445" y="42131"/>
                  <a:pt x="29255" y="42702"/>
                </a:cubicBezTo>
                <a:cubicBezTo>
                  <a:pt x="29426" y="42588"/>
                  <a:pt x="29464" y="42721"/>
                  <a:pt x="29616" y="42645"/>
                </a:cubicBezTo>
                <a:cubicBezTo>
                  <a:pt x="29654" y="42588"/>
                  <a:pt x="29597" y="42493"/>
                  <a:pt x="29692" y="42436"/>
                </a:cubicBezTo>
                <a:cubicBezTo>
                  <a:pt x="29787" y="42398"/>
                  <a:pt x="29730" y="42664"/>
                  <a:pt x="29844" y="42455"/>
                </a:cubicBezTo>
                <a:cubicBezTo>
                  <a:pt x="29977" y="42436"/>
                  <a:pt x="30053" y="42531"/>
                  <a:pt x="30129" y="42645"/>
                </a:cubicBezTo>
                <a:cubicBezTo>
                  <a:pt x="30301" y="42531"/>
                  <a:pt x="30034" y="42493"/>
                  <a:pt x="30034" y="42379"/>
                </a:cubicBezTo>
                <a:close/>
                <a:moveTo>
                  <a:pt x="38175" y="39868"/>
                </a:moveTo>
                <a:cubicBezTo>
                  <a:pt x="38366" y="39811"/>
                  <a:pt x="38613" y="39773"/>
                  <a:pt x="38461" y="39602"/>
                </a:cubicBezTo>
                <a:cubicBezTo>
                  <a:pt x="38366" y="39697"/>
                  <a:pt x="38099" y="39716"/>
                  <a:pt x="38175" y="39868"/>
                </a:cubicBezTo>
                <a:close/>
                <a:moveTo>
                  <a:pt x="48504" y="36140"/>
                </a:moveTo>
                <a:cubicBezTo>
                  <a:pt x="47648" y="36387"/>
                  <a:pt x="48428" y="36463"/>
                  <a:pt x="48504" y="36140"/>
                </a:cubicBezTo>
                <a:close/>
                <a:moveTo>
                  <a:pt x="36635" y="40286"/>
                </a:moveTo>
                <a:cubicBezTo>
                  <a:pt x="36007" y="40420"/>
                  <a:pt x="34790" y="40591"/>
                  <a:pt x="34504" y="40952"/>
                </a:cubicBezTo>
                <a:cubicBezTo>
                  <a:pt x="35018" y="40724"/>
                  <a:pt x="35988" y="40553"/>
                  <a:pt x="36635" y="40286"/>
                </a:cubicBezTo>
                <a:close/>
                <a:moveTo>
                  <a:pt x="28817" y="42911"/>
                </a:moveTo>
                <a:cubicBezTo>
                  <a:pt x="28874" y="42835"/>
                  <a:pt x="29026" y="42778"/>
                  <a:pt x="29197" y="42721"/>
                </a:cubicBezTo>
                <a:cubicBezTo>
                  <a:pt x="28950" y="42398"/>
                  <a:pt x="28265" y="43063"/>
                  <a:pt x="28056" y="42835"/>
                </a:cubicBezTo>
                <a:cubicBezTo>
                  <a:pt x="27904" y="42892"/>
                  <a:pt x="28094" y="43063"/>
                  <a:pt x="28132" y="43083"/>
                </a:cubicBezTo>
                <a:cubicBezTo>
                  <a:pt x="28170" y="42968"/>
                  <a:pt x="28741" y="42645"/>
                  <a:pt x="28817" y="42911"/>
                </a:cubicBezTo>
                <a:close/>
                <a:moveTo>
                  <a:pt x="34295" y="40800"/>
                </a:moveTo>
                <a:cubicBezTo>
                  <a:pt x="34029" y="41028"/>
                  <a:pt x="33743" y="40971"/>
                  <a:pt x="33344" y="41066"/>
                </a:cubicBezTo>
                <a:cubicBezTo>
                  <a:pt x="33325" y="41199"/>
                  <a:pt x="34371" y="41104"/>
                  <a:pt x="34295" y="40800"/>
                </a:cubicBezTo>
                <a:close/>
                <a:moveTo>
                  <a:pt x="27543" y="43063"/>
                </a:moveTo>
                <a:cubicBezTo>
                  <a:pt x="27257" y="43235"/>
                  <a:pt x="26744" y="43444"/>
                  <a:pt x="26573" y="43235"/>
                </a:cubicBezTo>
                <a:cubicBezTo>
                  <a:pt x="26116" y="43501"/>
                  <a:pt x="25983" y="43387"/>
                  <a:pt x="25641" y="43558"/>
                </a:cubicBezTo>
                <a:cubicBezTo>
                  <a:pt x="25736" y="43653"/>
                  <a:pt x="25850" y="43710"/>
                  <a:pt x="26040" y="43634"/>
                </a:cubicBezTo>
                <a:cubicBezTo>
                  <a:pt x="25907" y="43482"/>
                  <a:pt x="26268" y="43482"/>
                  <a:pt x="26401" y="43406"/>
                </a:cubicBezTo>
                <a:cubicBezTo>
                  <a:pt x="26420" y="43463"/>
                  <a:pt x="26344" y="43463"/>
                  <a:pt x="26287" y="43501"/>
                </a:cubicBezTo>
                <a:cubicBezTo>
                  <a:pt x="26458" y="43520"/>
                  <a:pt x="26839" y="43539"/>
                  <a:pt x="26896" y="43349"/>
                </a:cubicBezTo>
                <a:cubicBezTo>
                  <a:pt x="27029" y="43349"/>
                  <a:pt x="27695" y="43368"/>
                  <a:pt x="27543" y="43063"/>
                </a:cubicBezTo>
                <a:close/>
                <a:moveTo>
                  <a:pt x="71291" y="28151"/>
                </a:moveTo>
                <a:cubicBezTo>
                  <a:pt x="71138" y="28018"/>
                  <a:pt x="70397" y="28265"/>
                  <a:pt x="70416" y="28379"/>
                </a:cubicBezTo>
                <a:cubicBezTo>
                  <a:pt x="70016" y="28189"/>
                  <a:pt x="69541" y="28722"/>
                  <a:pt x="69274" y="28551"/>
                </a:cubicBezTo>
                <a:cubicBezTo>
                  <a:pt x="69103" y="28741"/>
                  <a:pt x="68951" y="28703"/>
                  <a:pt x="68647" y="28874"/>
                </a:cubicBezTo>
                <a:cubicBezTo>
                  <a:pt x="69484" y="28912"/>
                  <a:pt x="70378" y="28341"/>
                  <a:pt x="71291" y="28151"/>
                </a:cubicBezTo>
                <a:close/>
                <a:moveTo>
                  <a:pt x="71918" y="27638"/>
                </a:moveTo>
                <a:cubicBezTo>
                  <a:pt x="71081" y="27752"/>
                  <a:pt x="70682" y="27999"/>
                  <a:pt x="70092" y="28151"/>
                </a:cubicBezTo>
                <a:cubicBezTo>
                  <a:pt x="70454" y="28341"/>
                  <a:pt x="70910" y="27885"/>
                  <a:pt x="71405" y="27885"/>
                </a:cubicBezTo>
                <a:cubicBezTo>
                  <a:pt x="71253" y="28227"/>
                  <a:pt x="71728" y="27714"/>
                  <a:pt x="71918" y="27638"/>
                </a:cubicBezTo>
                <a:close/>
                <a:moveTo>
                  <a:pt x="25622" y="43729"/>
                </a:moveTo>
                <a:cubicBezTo>
                  <a:pt x="25393" y="43444"/>
                  <a:pt x="24861" y="43862"/>
                  <a:pt x="24651" y="43900"/>
                </a:cubicBezTo>
                <a:cubicBezTo>
                  <a:pt x="24975" y="43995"/>
                  <a:pt x="25146" y="43748"/>
                  <a:pt x="25622" y="43729"/>
                </a:cubicBezTo>
                <a:close/>
                <a:moveTo>
                  <a:pt x="64291" y="30377"/>
                </a:moveTo>
                <a:cubicBezTo>
                  <a:pt x="64443" y="30472"/>
                  <a:pt x="64557" y="30167"/>
                  <a:pt x="64728" y="30110"/>
                </a:cubicBezTo>
                <a:cubicBezTo>
                  <a:pt x="64766" y="30186"/>
                  <a:pt x="64709" y="30224"/>
                  <a:pt x="64614" y="30263"/>
                </a:cubicBezTo>
                <a:cubicBezTo>
                  <a:pt x="65147" y="29996"/>
                  <a:pt x="66022" y="29920"/>
                  <a:pt x="66440" y="29521"/>
                </a:cubicBezTo>
                <a:cubicBezTo>
                  <a:pt x="66288" y="29578"/>
                  <a:pt x="66136" y="29635"/>
                  <a:pt x="65984" y="29692"/>
                </a:cubicBezTo>
                <a:cubicBezTo>
                  <a:pt x="66003" y="29521"/>
                  <a:pt x="66611" y="29540"/>
                  <a:pt x="66440" y="29292"/>
                </a:cubicBezTo>
                <a:cubicBezTo>
                  <a:pt x="65756" y="29559"/>
                  <a:pt x="64804" y="29654"/>
                  <a:pt x="64386" y="29996"/>
                </a:cubicBezTo>
                <a:cubicBezTo>
                  <a:pt x="64405" y="30186"/>
                  <a:pt x="64557" y="30034"/>
                  <a:pt x="64595" y="29977"/>
                </a:cubicBezTo>
                <a:cubicBezTo>
                  <a:pt x="64728" y="30148"/>
                  <a:pt x="64253" y="30263"/>
                  <a:pt x="64329" y="30015"/>
                </a:cubicBezTo>
                <a:cubicBezTo>
                  <a:pt x="64139" y="30072"/>
                  <a:pt x="64481" y="30320"/>
                  <a:pt x="64291" y="30377"/>
                </a:cubicBezTo>
                <a:close/>
                <a:moveTo>
                  <a:pt x="59326" y="32031"/>
                </a:moveTo>
                <a:cubicBezTo>
                  <a:pt x="59212" y="31860"/>
                  <a:pt x="59155" y="32069"/>
                  <a:pt x="58908" y="32108"/>
                </a:cubicBezTo>
                <a:cubicBezTo>
                  <a:pt x="58908" y="32050"/>
                  <a:pt x="59022" y="32031"/>
                  <a:pt x="59098" y="31993"/>
                </a:cubicBezTo>
                <a:cubicBezTo>
                  <a:pt x="59041" y="31917"/>
                  <a:pt x="58908" y="32012"/>
                  <a:pt x="58813" y="32031"/>
                </a:cubicBezTo>
                <a:cubicBezTo>
                  <a:pt x="58832" y="32088"/>
                  <a:pt x="58851" y="32127"/>
                  <a:pt x="58870" y="32184"/>
                </a:cubicBezTo>
                <a:cubicBezTo>
                  <a:pt x="59136" y="32127"/>
                  <a:pt x="59079" y="32146"/>
                  <a:pt x="59326" y="32031"/>
                </a:cubicBezTo>
                <a:close/>
                <a:moveTo>
                  <a:pt x="23054" y="44433"/>
                </a:moveTo>
                <a:cubicBezTo>
                  <a:pt x="23035" y="44357"/>
                  <a:pt x="23016" y="44300"/>
                  <a:pt x="22997" y="44224"/>
                </a:cubicBezTo>
                <a:cubicBezTo>
                  <a:pt x="22921" y="44471"/>
                  <a:pt x="22483" y="44357"/>
                  <a:pt x="22464" y="44642"/>
                </a:cubicBezTo>
                <a:cubicBezTo>
                  <a:pt x="22768" y="44642"/>
                  <a:pt x="22768" y="44528"/>
                  <a:pt x="23054" y="44433"/>
                </a:cubicBezTo>
                <a:close/>
                <a:moveTo>
                  <a:pt x="48237" y="35836"/>
                </a:moveTo>
                <a:cubicBezTo>
                  <a:pt x="48085" y="35740"/>
                  <a:pt x="48066" y="35798"/>
                  <a:pt x="48085" y="35607"/>
                </a:cubicBezTo>
                <a:cubicBezTo>
                  <a:pt x="48009" y="35588"/>
                  <a:pt x="47914" y="35607"/>
                  <a:pt x="47800" y="35645"/>
                </a:cubicBezTo>
                <a:cubicBezTo>
                  <a:pt x="47800" y="35760"/>
                  <a:pt x="47914" y="35702"/>
                  <a:pt x="48028" y="35683"/>
                </a:cubicBezTo>
                <a:cubicBezTo>
                  <a:pt x="47971" y="35760"/>
                  <a:pt x="48047" y="35912"/>
                  <a:pt x="48237" y="35836"/>
                </a:cubicBezTo>
                <a:close/>
                <a:moveTo>
                  <a:pt x="58661" y="32260"/>
                </a:moveTo>
                <a:cubicBezTo>
                  <a:pt x="58794" y="31917"/>
                  <a:pt x="58052" y="32450"/>
                  <a:pt x="57748" y="32393"/>
                </a:cubicBezTo>
                <a:cubicBezTo>
                  <a:pt x="57862" y="32640"/>
                  <a:pt x="58471" y="32127"/>
                  <a:pt x="58661" y="32260"/>
                </a:cubicBezTo>
                <a:close/>
                <a:moveTo>
                  <a:pt x="63207" y="30453"/>
                </a:moveTo>
                <a:cubicBezTo>
                  <a:pt x="62560" y="30871"/>
                  <a:pt x="61970" y="30681"/>
                  <a:pt x="61457" y="31176"/>
                </a:cubicBezTo>
                <a:cubicBezTo>
                  <a:pt x="61742" y="31004"/>
                  <a:pt x="62142" y="31080"/>
                  <a:pt x="62446" y="30833"/>
                </a:cubicBezTo>
                <a:cubicBezTo>
                  <a:pt x="62674" y="30833"/>
                  <a:pt x="63359" y="30757"/>
                  <a:pt x="63207" y="30453"/>
                </a:cubicBezTo>
                <a:close/>
                <a:moveTo>
                  <a:pt x="64215" y="30339"/>
                </a:moveTo>
                <a:cubicBezTo>
                  <a:pt x="63872" y="30167"/>
                  <a:pt x="64272" y="30243"/>
                  <a:pt x="64025" y="30015"/>
                </a:cubicBezTo>
                <a:cubicBezTo>
                  <a:pt x="63682" y="30129"/>
                  <a:pt x="63568" y="30339"/>
                  <a:pt x="63473" y="30548"/>
                </a:cubicBezTo>
                <a:cubicBezTo>
                  <a:pt x="63644" y="30453"/>
                  <a:pt x="64063" y="30453"/>
                  <a:pt x="63872" y="30224"/>
                </a:cubicBezTo>
                <a:cubicBezTo>
                  <a:pt x="64044" y="30186"/>
                  <a:pt x="64006" y="30453"/>
                  <a:pt x="64215" y="30339"/>
                </a:cubicBezTo>
                <a:close/>
                <a:moveTo>
                  <a:pt x="21989" y="44737"/>
                </a:moveTo>
                <a:cubicBezTo>
                  <a:pt x="22065" y="44851"/>
                  <a:pt x="22217" y="44585"/>
                  <a:pt x="22198" y="44509"/>
                </a:cubicBezTo>
                <a:cubicBezTo>
                  <a:pt x="22141" y="44433"/>
                  <a:pt x="22122" y="44528"/>
                  <a:pt x="22141" y="44566"/>
                </a:cubicBezTo>
                <a:cubicBezTo>
                  <a:pt x="22065" y="44566"/>
                  <a:pt x="22046" y="44471"/>
                  <a:pt x="21912" y="44547"/>
                </a:cubicBezTo>
                <a:cubicBezTo>
                  <a:pt x="21989" y="44661"/>
                  <a:pt x="21951" y="44680"/>
                  <a:pt x="21989" y="44737"/>
                </a:cubicBezTo>
                <a:close/>
                <a:moveTo>
                  <a:pt x="48922" y="35493"/>
                </a:moveTo>
                <a:cubicBezTo>
                  <a:pt x="48960" y="35569"/>
                  <a:pt x="49455" y="35436"/>
                  <a:pt x="49302" y="35303"/>
                </a:cubicBezTo>
                <a:cubicBezTo>
                  <a:pt x="49226" y="35322"/>
                  <a:pt x="49188" y="35341"/>
                  <a:pt x="49188" y="35398"/>
                </a:cubicBezTo>
                <a:cubicBezTo>
                  <a:pt x="49093" y="35398"/>
                  <a:pt x="49036" y="35379"/>
                  <a:pt x="48998" y="35284"/>
                </a:cubicBezTo>
                <a:cubicBezTo>
                  <a:pt x="48903" y="35322"/>
                  <a:pt x="49036" y="35455"/>
                  <a:pt x="48922" y="35493"/>
                </a:cubicBezTo>
                <a:close/>
                <a:moveTo>
                  <a:pt x="39221" y="38822"/>
                </a:moveTo>
                <a:cubicBezTo>
                  <a:pt x="39317" y="38803"/>
                  <a:pt x="39412" y="38556"/>
                  <a:pt x="39469" y="38670"/>
                </a:cubicBezTo>
                <a:cubicBezTo>
                  <a:pt x="39602" y="38632"/>
                  <a:pt x="39431" y="38479"/>
                  <a:pt x="39450" y="38403"/>
                </a:cubicBezTo>
                <a:cubicBezTo>
                  <a:pt x="39221" y="38384"/>
                  <a:pt x="39088" y="38632"/>
                  <a:pt x="39126" y="38327"/>
                </a:cubicBezTo>
                <a:cubicBezTo>
                  <a:pt x="38936" y="38422"/>
                  <a:pt x="38860" y="38556"/>
                  <a:pt x="38727" y="38651"/>
                </a:cubicBezTo>
                <a:cubicBezTo>
                  <a:pt x="38841" y="38784"/>
                  <a:pt x="39126" y="38670"/>
                  <a:pt x="39221" y="38822"/>
                </a:cubicBezTo>
                <a:close/>
                <a:moveTo>
                  <a:pt x="40192" y="38422"/>
                </a:moveTo>
                <a:cubicBezTo>
                  <a:pt x="40153" y="38365"/>
                  <a:pt x="40172" y="38327"/>
                  <a:pt x="40230" y="38308"/>
                </a:cubicBezTo>
                <a:cubicBezTo>
                  <a:pt x="40039" y="38137"/>
                  <a:pt x="39906" y="38537"/>
                  <a:pt x="39697" y="38308"/>
                </a:cubicBezTo>
                <a:cubicBezTo>
                  <a:pt x="39545" y="38346"/>
                  <a:pt x="39678" y="38479"/>
                  <a:pt x="39564" y="38537"/>
                </a:cubicBezTo>
                <a:cubicBezTo>
                  <a:pt x="39716" y="38518"/>
                  <a:pt x="39944" y="38403"/>
                  <a:pt x="40192" y="38422"/>
                </a:cubicBezTo>
                <a:close/>
                <a:moveTo>
                  <a:pt x="36806" y="39526"/>
                </a:moveTo>
                <a:cubicBezTo>
                  <a:pt x="36920" y="39373"/>
                  <a:pt x="36692" y="39335"/>
                  <a:pt x="37167" y="39297"/>
                </a:cubicBezTo>
                <a:cubicBezTo>
                  <a:pt x="37015" y="38974"/>
                  <a:pt x="36520" y="39583"/>
                  <a:pt x="36540" y="39164"/>
                </a:cubicBezTo>
                <a:cubicBezTo>
                  <a:pt x="36235" y="39373"/>
                  <a:pt x="35703" y="39221"/>
                  <a:pt x="35684" y="39507"/>
                </a:cubicBezTo>
                <a:cubicBezTo>
                  <a:pt x="35569" y="39431"/>
                  <a:pt x="35227" y="39640"/>
                  <a:pt x="35151" y="39469"/>
                </a:cubicBezTo>
                <a:cubicBezTo>
                  <a:pt x="34923" y="39545"/>
                  <a:pt x="34618" y="39602"/>
                  <a:pt x="34675" y="39792"/>
                </a:cubicBezTo>
                <a:cubicBezTo>
                  <a:pt x="34599" y="39811"/>
                  <a:pt x="34599" y="39735"/>
                  <a:pt x="34561" y="39678"/>
                </a:cubicBezTo>
                <a:cubicBezTo>
                  <a:pt x="33877" y="39925"/>
                  <a:pt x="33097" y="39868"/>
                  <a:pt x="32355" y="40324"/>
                </a:cubicBezTo>
                <a:cubicBezTo>
                  <a:pt x="32241" y="40324"/>
                  <a:pt x="32355" y="40248"/>
                  <a:pt x="32298" y="40153"/>
                </a:cubicBezTo>
                <a:cubicBezTo>
                  <a:pt x="32203" y="40305"/>
                  <a:pt x="31994" y="40286"/>
                  <a:pt x="31841" y="40324"/>
                </a:cubicBezTo>
                <a:cubicBezTo>
                  <a:pt x="31841" y="40420"/>
                  <a:pt x="31936" y="40382"/>
                  <a:pt x="31955" y="40458"/>
                </a:cubicBezTo>
                <a:cubicBezTo>
                  <a:pt x="31575" y="40401"/>
                  <a:pt x="31746" y="40458"/>
                  <a:pt x="31309" y="40496"/>
                </a:cubicBezTo>
                <a:cubicBezTo>
                  <a:pt x="31328" y="40686"/>
                  <a:pt x="31480" y="40534"/>
                  <a:pt x="31518" y="40477"/>
                </a:cubicBezTo>
                <a:cubicBezTo>
                  <a:pt x="31651" y="40667"/>
                  <a:pt x="31157" y="40724"/>
                  <a:pt x="31081" y="40705"/>
                </a:cubicBezTo>
                <a:cubicBezTo>
                  <a:pt x="31061" y="40610"/>
                  <a:pt x="31328" y="40686"/>
                  <a:pt x="31233" y="40477"/>
                </a:cubicBezTo>
                <a:cubicBezTo>
                  <a:pt x="30738" y="40686"/>
                  <a:pt x="30129" y="40857"/>
                  <a:pt x="29616" y="40971"/>
                </a:cubicBezTo>
                <a:cubicBezTo>
                  <a:pt x="29654" y="41009"/>
                  <a:pt x="29711" y="40990"/>
                  <a:pt x="29730" y="41047"/>
                </a:cubicBezTo>
                <a:cubicBezTo>
                  <a:pt x="29407" y="41161"/>
                  <a:pt x="28912" y="41009"/>
                  <a:pt x="28722" y="41333"/>
                </a:cubicBezTo>
                <a:cubicBezTo>
                  <a:pt x="28532" y="41257"/>
                  <a:pt x="28494" y="41295"/>
                  <a:pt x="28342" y="41295"/>
                </a:cubicBezTo>
                <a:cubicBezTo>
                  <a:pt x="28246" y="41352"/>
                  <a:pt x="28380" y="41352"/>
                  <a:pt x="28380" y="41447"/>
                </a:cubicBezTo>
                <a:cubicBezTo>
                  <a:pt x="28246" y="41485"/>
                  <a:pt x="28208" y="41352"/>
                  <a:pt x="28113" y="41314"/>
                </a:cubicBezTo>
                <a:cubicBezTo>
                  <a:pt x="28037" y="41542"/>
                  <a:pt x="27999" y="41390"/>
                  <a:pt x="27790" y="41428"/>
                </a:cubicBezTo>
                <a:cubicBezTo>
                  <a:pt x="26991" y="41922"/>
                  <a:pt x="26173" y="41808"/>
                  <a:pt x="25564" y="42246"/>
                </a:cubicBezTo>
                <a:cubicBezTo>
                  <a:pt x="25412" y="42017"/>
                  <a:pt x="24613" y="42569"/>
                  <a:pt x="24728" y="42189"/>
                </a:cubicBezTo>
                <a:cubicBezTo>
                  <a:pt x="23986" y="42398"/>
                  <a:pt x="23796" y="42531"/>
                  <a:pt x="23111" y="42626"/>
                </a:cubicBezTo>
                <a:cubicBezTo>
                  <a:pt x="23168" y="42664"/>
                  <a:pt x="23282" y="42626"/>
                  <a:pt x="23301" y="42740"/>
                </a:cubicBezTo>
                <a:cubicBezTo>
                  <a:pt x="23073" y="42854"/>
                  <a:pt x="23073" y="42626"/>
                  <a:pt x="22844" y="42721"/>
                </a:cubicBezTo>
                <a:cubicBezTo>
                  <a:pt x="22844" y="42816"/>
                  <a:pt x="22940" y="42797"/>
                  <a:pt x="22959" y="42854"/>
                </a:cubicBezTo>
                <a:cubicBezTo>
                  <a:pt x="22730" y="42987"/>
                  <a:pt x="22749" y="42702"/>
                  <a:pt x="22559" y="42778"/>
                </a:cubicBezTo>
                <a:cubicBezTo>
                  <a:pt x="22255" y="42873"/>
                  <a:pt x="22673" y="42854"/>
                  <a:pt x="22692" y="42949"/>
                </a:cubicBezTo>
                <a:cubicBezTo>
                  <a:pt x="22540" y="43025"/>
                  <a:pt x="22464" y="42949"/>
                  <a:pt x="22388" y="42892"/>
                </a:cubicBezTo>
                <a:cubicBezTo>
                  <a:pt x="22255" y="42949"/>
                  <a:pt x="22426" y="43044"/>
                  <a:pt x="22483" y="42968"/>
                </a:cubicBezTo>
                <a:cubicBezTo>
                  <a:pt x="22502" y="42949"/>
                  <a:pt x="21247" y="43387"/>
                  <a:pt x="20923" y="43387"/>
                </a:cubicBezTo>
                <a:cubicBezTo>
                  <a:pt x="20828" y="43387"/>
                  <a:pt x="20847" y="43254"/>
                  <a:pt x="20752" y="43273"/>
                </a:cubicBezTo>
                <a:cubicBezTo>
                  <a:pt x="20410" y="43311"/>
                  <a:pt x="20885" y="43596"/>
                  <a:pt x="20562" y="43634"/>
                </a:cubicBezTo>
                <a:cubicBezTo>
                  <a:pt x="20467" y="43634"/>
                  <a:pt x="20581" y="43558"/>
                  <a:pt x="20524" y="43482"/>
                </a:cubicBezTo>
                <a:cubicBezTo>
                  <a:pt x="19972" y="44034"/>
                  <a:pt x="18470" y="43976"/>
                  <a:pt x="18032" y="44395"/>
                </a:cubicBezTo>
                <a:cubicBezTo>
                  <a:pt x="20277" y="43843"/>
                  <a:pt x="23586" y="42759"/>
                  <a:pt x="25184" y="42664"/>
                </a:cubicBezTo>
                <a:cubicBezTo>
                  <a:pt x="25336" y="42569"/>
                  <a:pt x="25469" y="42474"/>
                  <a:pt x="25603" y="42360"/>
                </a:cubicBezTo>
                <a:cubicBezTo>
                  <a:pt x="26287" y="42550"/>
                  <a:pt x="27752" y="41618"/>
                  <a:pt x="28284" y="41789"/>
                </a:cubicBezTo>
                <a:cubicBezTo>
                  <a:pt x="28513" y="41675"/>
                  <a:pt x="28627" y="41542"/>
                  <a:pt x="28817" y="41428"/>
                </a:cubicBezTo>
                <a:cubicBezTo>
                  <a:pt x="28836" y="41447"/>
                  <a:pt x="28741" y="41523"/>
                  <a:pt x="28703" y="41523"/>
                </a:cubicBezTo>
                <a:cubicBezTo>
                  <a:pt x="29540" y="41542"/>
                  <a:pt x="30072" y="40857"/>
                  <a:pt x="30757" y="41047"/>
                </a:cubicBezTo>
                <a:cubicBezTo>
                  <a:pt x="30833" y="41009"/>
                  <a:pt x="30776" y="40933"/>
                  <a:pt x="30776" y="40876"/>
                </a:cubicBezTo>
                <a:cubicBezTo>
                  <a:pt x="30871" y="40819"/>
                  <a:pt x="30966" y="40895"/>
                  <a:pt x="30966" y="40800"/>
                </a:cubicBezTo>
                <a:cubicBezTo>
                  <a:pt x="31042" y="40800"/>
                  <a:pt x="31176" y="40838"/>
                  <a:pt x="31081" y="40876"/>
                </a:cubicBezTo>
                <a:cubicBezTo>
                  <a:pt x="32127" y="40629"/>
                  <a:pt x="32926" y="40324"/>
                  <a:pt x="33610" y="40344"/>
                </a:cubicBezTo>
                <a:cubicBezTo>
                  <a:pt x="33591" y="40305"/>
                  <a:pt x="33591" y="40248"/>
                  <a:pt x="33572" y="40191"/>
                </a:cubicBezTo>
                <a:cubicBezTo>
                  <a:pt x="34238" y="40153"/>
                  <a:pt x="35246" y="39773"/>
                  <a:pt x="35817" y="39640"/>
                </a:cubicBezTo>
                <a:cubicBezTo>
                  <a:pt x="35798" y="39697"/>
                  <a:pt x="35779" y="39754"/>
                  <a:pt x="35798" y="39830"/>
                </a:cubicBezTo>
                <a:cubicBezTo>
                  <a:pt x="35912" y="39373"/>
                  <a:pt x="36482" y="39792"/>
                  <a:pt x="36635" y="39431"/>
                </a:cubicBezTo>
                <a:cubicBezTo>
                  <a:pt x="36711" y="39431"/>
                  <a:pt x="36787" y="39450"/>
                  <a:pt x="36806" y="39545"/>
                </a:cubicBezTo>
                <a:close/>
                <a:moveTo>
                  <a:pt x="37567" y="39164"/>
                </a:moveTo>
                <a:cubicBezTo>
                  <a:pt x="37852" y="38955"/>
                  <a:pt x="38061" y="39050"/>
                  <a:pt x="38442" y="38917"/>
                </a:cubicBezTo>
                <a:cubicBezTo>
                  <a:pt x="38308" y="38632"/>
                  <a:pt x="37890" y="39145"/>
                  <a:pt x="37738" y="38803"/>
                </a:cubicBezTo>
                <a:cubicBezTo>
                  <a:pt x="37643" y="38917"/>
                  <a:pt x="37548" y="39012"/>
                  <a:pt x="37567" y="39164"/>
                </a:cubicBezTo>
                <a:close/>
                <a:moveTo>
                  <a:pt x="76731" y="25526"/>
                </a:moveTo>
                <a:cubicBezTo>
                  <a:pt x="76864" y="25488"/>
                  <a:pt x="76864" y="25640"/>
                  <a:pt x="77035" y="25545"/>
                </a:cubicBezTo>
                <a:cubicBezTo>
                  <a:pt x="76997" y="25450"/>
                  <a:pt x="76902" y="25450"/>
                  <a:pt x="76883" y="25355"/>
                </a:cubicBezTo>
                <a:cubicBezTo>
                  <a:pt x="76464" y="25774"/>
                  <a:pt x="75951" y="25698"/>
                  <a:pt x="75551" y="25983"/>
                </a:cubicBezTo>
                <a:cubicBezTo>
                  <a:pt x="75342" y="26021"/>
                  <a:pt x="75589" y="25850"/>
                  <a:pt x="75494" y="25774"/>
                </a:cubicBezTo>
                <a:cubicBezTo>
                  <a:pt x="75285" y="25831"/>
                  <a:pt x="75323" y="25964"/>
                  <a:pt x="75133" y="26021"/>
                </a:cubicBezTo>
                <a:cubicBezTo>
                  <a:pt x="75190" y="26059"/>
                  <a:pt x="75342" y="26154"/>
                  <a:pt x="75114" y="26192"/>
                </a:cubicBezTo>
                <a:cubicBezTo>
                  <a:pt x="75114" y="26287"/>
                  <a:pt x="75513" y="26154"/>
                  <a:pt x="75361" y="26059"/>
                </a:cubicBezTo>
                <a:cubicBezTo>
                  <a:pt x="75551" y="26154"/>
                  <a:pt x="75894" y="26059"/>
                  <a:pt x="76046" y="25869"/>
                </a:cubicBezTo>
                <a:cubicBezTo>
                  <a:pt x="76255" y="26002"/>
                  <a:pt x="76807" y="25850"/>
                  <a:pt x="76731" y="25526"/>
                </a:cubicBezTo>
                <a:close/>
                <a:moveTo>
                  <a:pt x="43178" y="36996"/>
                </a:moveTo>
                <a:cubicBezTo>
                  <a:pt x="43178" y="37357"/>
                  <a:pt x="44053" y="36730"/>
                  <a:pt x="43368" y="36939"/>
                </a:cubicBezTo>
                <a:cubicBezTo>
                  <a:pt x="43254" y="36977"/>
                  <a:pt x="43235" y="37072"/>
                  <a:pt x="43178" y="36996"/>
                </a:cubicBezTo>
                <a:close/>
                <a:moveTo>
                  <a:pt x="73326" y="26801"/>
                </a:moveTo>
                <a:cubicBezTo>
                  <a:pt x="72945" y="26630"/>
                  <a:pt x="71956" y="27010"/>
                  <a:pt x="71329" y="27219"/>
                </a:cubicBezTo>
                <a:cubicBezTo>
                  <a:pt x="70777" y="27371"/>
                  <a:pt x="70606" y="27447"/>
                  <a:pt x="70073" y="27638"/>
                </a:cubicBezTo>
                <a:cubicBezTo>
                  <a:pt x="70016" y="27581"/>
                  <a:pt x="69997" y="27600"/>
                  <a:pt x="69864" y="27485"/>
                </a:cubicBezTo>
                <a:cubicBezTo>
                  <a:pt x="69864" y="27885"/>
                  <a:pt x="69065" y="27733"/>
                  <a:pt x="68989" y="28132"/>
                </a:cubicBezTo>
                <a:cubicBezTo>
                  <a:pt x="70111" y="27866"/>
                  <a:pt x="71804" y="27257"/>
                  <a:pt x="73326" y="26820"/>
                </a:cubicBezTo>
                <a:close/>
                <a:moveTo>
                  <a:pt x="74562" y="26325"/>
                </a:moveTo>
                <a:cubicBezTo>
                  <a:pt x="74714" y="26249"/>
                  <a:pt x="74847" y="26154"/>
                  <a:pt x="75076" y="26097"/>
                </a:cubicBezTo>
                <a:cubicBezTo>
                  <a:pt x="74943" y="26021"/>
                  <a:pt x="74562" y="26116"/>
                  <a:pt x="74562" y="26325"/>
                </a:cubicBezTo>
                <a:close/>
                <a:moveTo>
                  <a:pt x="36673" y="39183"/>
                </a:moveTo>
                <a:cubicBezTo>
                  <a:pt x="36711" y="39259"/>
                  <a:pt x="37205" y="39126"/>
                  <a:pt x="37053" y="38993"/>
                </a:cubicBezTo>
                <a:cubicBezTo>
                  <a:pt x="36844" y="39012"/>
                  <a:pt x="36844" y="39126"/>
                  <a:pt x="36673" y="39183"/>
                </a:cubicBezTo>
                <a:close/>
                <a:moveTo>
                  <a:pt x="22464" y="43786"/>
                </a:moveTo>
                <a:cubicBezTo>
                  <a:pt x="22521" y="43425"/>
                  <a:pt x="22940" y="43596"/>
                  <a:pt x="23149" y="43425"/>
                </a:cubicBezTo>
                <a:cubicBezTo>
                  <a:pt x="22768" y="43710"/>
                  <a:pt x="23643" y="43349"/>
                  <a:pt x="23282" y="43558"/>
                </a:cubicBezTo>
                <a:cubicBezTo>
                  <a:pt x="23491" y="43691"/>
                  <a:pt x="23415" y="43330"/>
                  <a:pt x="23719" y="43349"/>
                </a:cubicBezTo>
                <a:cubicBezTo>
                  <a:pt x="23719" y="43425"/>
                  <a:pt x="23662" y="43482"/>
                  <a:pt x="23548" y="43520"/>
                </a:cubicBezTo>
                <a:cubicBezTo>
                  <a:pt x="23834" y="43672"/>
                  <a:pt x="24024" y="43311"/>
                  <a:pt x="24271" y="43444"/>
                </a:cubicBezTo>
                <a:cubicBezTo>
                  <a:pt x="24461" y="43235"/>
                  <a:pt x="23929" y="43444"/>
                  <a:pt x="23872" y="43349"/>
                </a:cubicBezTo>
                <a:cubicBezTo>
                  <a:pt x="24861" y="43025"/>
                  <a:pt x="25317" y="42854"/>
                  <a:pt x="26630" y="42569"/>
                </a:cubicBezTo>
                <a:cubicBezTo>
                  <a:pt x="26820" y="42455"/>
                  <a:pt x="26496" y="42550"/>
                  <a:pt x="26420" y="42588"/>
                </a:cubicBezTo>
                <a:cubicBezTo>
                  <a:pt x="26420" y="42531"/>
                  <a:pt x="26439" y="42474"/>
                  <a:pt x="26516" y="42436"/>
                </a:cubicBezTo>
                <a:cubicBezTo>
                  <a:pt x="25355" y="42702"/>
                  <a:pt x="24214" y="42987"/>
                  <a:pt x="23244" y="43273"/>
                </a:cubicBezTo>
                <a:cubicBezTo>
                  <a:pt x="23073" y="43368"/>
                  <a:pt x="23377" y="43330"/>
                  <a:pt x="23377" y="43406"/>
                </a:cubicBezTo>
                <a:cubicBezTo>
                  <a:pt x="23187" y="43482"/>
                  <a:pt x="23149" y="43311"/>
                  <a:pt x="23035" y="43292"/>
                </a:cubicBezTo>
                <a:cubicBezTo>
                  <a:pt x="22008" y="43748"/>
                  <a:pt x="20961" y="43710"/>
                  <a:pt x="20144" y="44110"/>
                </a:cubicBezTo>
                <a:lnTo>
                  <a:pt x="20220" y="44319"/>
                </a:lnTo>
                <a:cubicBezTo>
                  <a:pt x="19402" y="44547"/>
                  <a:pt x="18641" y="44737"/>
                  <a:pt x="17633" y="44985"/>
                </a:cubicBezTo>
                <a:cubicBezTo>
                  <a:pt x="18793" y="44966"/>
                  <a:pt x="19421" y="44547"/>
                  <a:pt x="20676" y="44395"/>
                </a:cubicBezTo>
                <a:cubicBezTo>
                  <a:pt x="20676" y="44186"/>
                  <a:pt x="21057" y="44319"/>
                  <a:pt x="21285" y="44186"/>
                </a:cubicBezTo>
                <a:cubicBezTo>
                  <a:pt x="21114" y="43862"/>
                  <a:pt x="20543" y="44528"/>
                  <a:pt x="20239" y="44205"/>
                </a:cubicBezTo>
                <a:cubicBezTo>
                  <a:pt x="20790" y="43900"/>
                  <a:pt x="21342" y="43919"/>
                  <a:pt x="22122" y="43672"/>
                </a:cubicBezTo>
                <a:cubicBezTo>
                  <a:pt x="22103" y="43786"/>
                  <a:pt x="21951" y="43767"/>
                  <a:pt x="22122" y="43843"/>
                </a:cubicBezTo>
                <a:cubicBezTo>
                  <a:pt x="21798" y="43881"/>
                  <a:pt x="22008" y="43824"/>
                  <a:pt x="21684" y="43881"/>
                </a:cubicBezTo>
                <a:cubicBezTo>
                  <a:pt x="21532" y="43919"/>
                  <a:pt x="21722" y="44072"/>
                  <a:pt x="21703" y="44148"/>
                </a:cubicBezTo>
                <a:cubicBezTo>
                  <a:pt x="22312" y="43919"/>
                  <a:pt x="22445" y="44034"/>
                  <a:pt x="22902" y="43748"/>
                </a:cubicBezTo>
                <a:cubicBezTo>
                  <a:pt x="23035" y="43729"/>
                  <a:pt x="22978" y="43976"/>
                  <a:pt x="23206" y="43805"/>
                </a:cubicBezTo>
                <a:cubicBezTo>
                  <a:pt x="23187" y="43767"/>
                  <a:pt x="23111" y="43805"/>
                  <a:pt x="23054" y="43805"/>
                </a:cubicBezTo>
                <a:cubicBezTo>
                  <a:pt x="22997" y="43710"/>
                  <a:pt x="23339" y="43634"/>
                  <a:pt x="23282" y="43786"/>
                </a:cubicBezTo>
                <a:cubicBezTo>
                  <a:pt x="23415" y="43482"/>
                  <a:pt x="22635" y="43653"/>
                  <a:pt x="22464" y="43786"/>
                </a:cubicBezTo>
                <a:close/>
                <a:moveTo>
                  <a:pt x="63910" y="29235"/>
                </a:moveTo>
                <a:cubicBezTo>
                  <a:pt x="63625" y="28988"/>
                  <a:pt x="63891" y="29350"/>
                  <a:pt x="63606" y="29464"/>
                </a:cubicBezTo>
                <a:cubicBezTo>
                  <a:pt x="63796" y="29559"/>
                  <a:pt x="63930" y="29273"/>
                  <a:pt x="63949" y="29178"/>
                </a:cubicBezTo>
                <a:cubicBezTo>
                  <a:pt x="63891" y="29102"/>
                  <a:pt x="63891" y="29178"/>
                  <a:pt x="63910" y="29235"/>
                </a:cubicBezTo>
                <a:close/>
                <a:moveTo>
                  <a:pt x="34295" y="39545"/>
                </a:moveTo>
                <a:cubicBezTo>
                  <a:pt x="33953" y="39297"/>
                  <a:pt x="32868" y="39887"/>
                  <a:pt x="31898" y="40077"/>
                </a:cubicBezTo>
                <a:cubicBezTo>
                  <a:pt x="32621" y="40115"/>
                  <a:pt x="33572" y="39621"/>
                  <a:pt x="34295" y="39545"/>
                </a:cubicBezTo>
                <a:close/>
                <a:moveTo>
                  <a:pt x="69864" y="27257"/>
                </a:moveTo>
                <a:cubicBezTo>
                  <a:pt x="69674" y="27219"/>
                  <a:pt x="69141" y="27295"/>
                  <a:pt x="69160" y="27562"/>
                </a:cubicBezTo>
                <a:cubicBezTo>
                  <a:pt x="69446" y="27371"/>
                  <a:pt x="69598" y="27390"/>
                  <a:pt x="69864" y="27257"/>
                </a:cubicBezTo>
                <a:close/>
                <a:moveTo>
                  <a:pt x="66783" y="28151"/>
                </a:moveTo>
                <a:cubicBezTo>
                  <a:pt x="66630" y="28189"/>
                  <a:pt x="66117" y="28475"/>
                  <a:pt x="66022" y="28341"/>
                </a:cubicBezTo>
                <a:cubicBezTo>
                  <a:pt x="65927" y="28722"/>
                  <a:pt x="65242" y="28360"/>
                  <a:pt x="65299" y="28760"/>
                </a:cubicBezTo>
                <a:cubicBezTo>
                  <a:pt x="66022" y="28437"/>
                  <a:pt x="66535" y="28551"/>
                  <a:pt x="66783" y="28151"/>
                </a:cubicBezTo>
                <a:close/>
                <a:moveTo>
                  <a:pt x="64690" y="28969"/>
                </a:moveTo>
                <a:cubicBezTo>
                  <a:pt x="64881" y="28912"/>
                  <a:pt x="65052" y="28855"/>
                  <a:pt x="65223" y="28798"/>
                </a:cubicBezTo>
                <a:lnTo>
                  <a:pt x="65147" y="28589"/>
                </a:lnTo>
                <a:cubicBezTo>
                  <a:pt x="65014" y="28627"/>
                  <a:pt x="64881" y="28665"/>
                  <a:pt x="64747" y="28722"/>
                </a:cubicBezTo>
                <a:cubicBezTo>
                  <a:pt x="65014" y="28950"/>
                  <a:pt x="64614" y="28760"/>
                  <a:pt x="64690" y="28969"/>
                </a:cubicBezTo>
                <a:close/>
                <a:moveTo>
                  <a:pt x="83844" y="22388"/>
                </a:moveTo>
                <a:cubicBezTo>
                  <a:pt x="84054" y="22274"/>
                  <a:pt x="84301" y="22179"/>
                  <a:pt x="84301" y="22007"/>
                </a:cubicBezTo>
                <a:cubicBezTo>
                  <a:pt x="83160" y="22350"/>
                  <a:pt x="82075" y="22635"/>
                  <a:pt x="80972" y="23035"/>
                </a:cubicBezTo>
                <a:cubicBezTo>
                  <a:pt x="80991" y="23092"/>
                  <a:pt x="81105" y="23035"/>
                  <a:pt x="81181" y="23016"/>
                </a:cubicBezTo>
                <a:cubicBezTo>
                  <a:pt x="81238" y="23168"/>
                  <a:pt x="80725" y="23111"/>
                  <a:pt x="80915" y="23282"/>
                </a:cubicBezTo>
                <a:cubicBezTo>
                  <a:pt x="81372" y="23035"/>
                  <a:pt x="82056" y="22901"/>
                  <a:pt x="82646" y="22749"/>
                </a:cubicBezTo>
                <a:cubicBezTo>
                  <a:pt x="82817" y="22711"/>
                  <a:pt x="83217" y="22597"/>
                  <a:pt x="83122" y="22407"/>
                </a:cubicBezTo>
                <a:cubicBezTo>
                  <a:pt x="83255" y="22635"/>
                  <a:pt x="83597" y="22369"/>
                  <a:pt x="83787" y="22236"/>
                </a:cubicBezTo>
                <a:cubicBezTo>
                  <a:pt x="83806" y="22293"/>
                  <a:pt x="83825" y="22331"/>
                  <a:pt x="83844" y="22388"/>
                </a:cubicBezTo>
                <a:close/>
                <a:moveTo>
                  <a:pt x="62902" y="29540"/>
                </a:moveTo>
                <a:cubicBezTo>
                  <a:pt x="62921" y="29235"/>
                  <a:pt x="63587" y="29483"/>
                  <a:pt x="63549" y="29083"/>
                </a:cubicBezTo>
                <a:cubicBezTo>
                  <a:pt x="63226" y="29330"/>
                  <a:pt x="63074" y="29140"/>
                  <a:pt x="62693" y="29369"/>
                </a:cubicBezTo>
                <a:cubicBezTo>
                  <a:pt x="62693" y="29521"/>
                  <a:pt x="62864" y="29426"/>
                  <a:pt x="62902" y="29521"/>
                </a:cubicBezTo>
                <a:close/>
                <a:moveTo>
                  <a:pt x="64196" y="29026"/>
                </a:moveTo>
                <a:cubicBezTo>
                  <a:pt x="64234" y="29102"/>
                  <a:pt x="64728" y="28969"/>
                  <a:pt x="64576" y="28836"/>
                </a:cubicBezTo>
                <a:cubicBezTo>
                  <a:pt x="64367" y="28874"/>
                  <a:pt x="64348" y="28969"/>
                  <a:pt x="64196" y="29026"/>
                </a:cubicBezTo>
                <a:close/>
                <a:moveTo>
                  <a:pt x="19953" y="44186"/>
                </a:moveTo>
                <a:cubicBezTo>
                  <a:pt x="19896" y="43976"/>
                  <a:pt x="19516" y="44281"/>
                  <a:pt x="19364" y="44205"/>
                </a:cubicBezTo>
                <a:cubicBezTo>
                  <a:pt x="19421" y="44376"/>
                  <a:pt x="19896" y="44281"/>
                  <a:pt x="19953" y="44186"/>
                </a:cubicBezTo>
                <a:close/>
                <a:moveTo>
                  <a:pt x="62636" y="29388"/>
                </a:moveTo>
                <a:cubicBezTo>
                  <a:pt x="62427" y="29464"/>
                  <a:pt x="62237" y="29521"/>
                  <a:pt x="62027" y="29597"/>
                </a:cubicBezTo>
                <a:cubicBezTo>
                  <a:pt x="62104" y="29749"/>
                  <a:pt x="62750" y="29635"/>
                  <a:pt x="62636" y="29388"/>
                </a:cubicBezTo>
                <a:close/>
                <a:moveTo>
                  <a:pt x="17176" y="45137"/>
                </a:moveTo>
                <a:cubicBezTo>
                  <a:pt x="16967" y="45004"/>
                  <a:pt x="16492" y="45289"/>
                  <a:pt x="16187" y="45308"/>
                </a:cubicBezTo>
                <a:cubicBezTo>
                  <a:pt x="16396" y="45422"/>
                  <a:pt x="16796" y="45251"/>
                  <a:pt x="17176" y="45137"/>
                </a:cubicBezTo>
                <a:close/>
                <a:moveTo>
                  <a:pt x="53506" y="32298"/>
                </a:moveTo>
                <a:cubicBezTo>
                  <a:pt x="53563" y="32050"/>
                  <a:pt x="54723" y="31917"/>
                  <a:pt x="55237" y="31708"/>
                </a:cubicBezTo>
                <a:cubicBezTo>
                  <a:pt x="54780" y="31480"/>
                  <a:pt x="54020" y="32069"/>
                  <a:pt x="53829" y="31898"/>
                </a:cubicBezTo>
                <a:cubicBezTo>
                  <a:pt x="53696" y="31917"/>
                  <a:pt x="53715" y="31993"/>
                  <a:pt x="53734" y="32050"/>
                </a:cubicBezTo>
                <a:cubicBezTo>
                  <a:pt x="53126" y="31993"/>
                  <a:pt x="52194" y="32393"/>
                  <a:pt x="51414" y="32621"/>
                </a:cubicBezTo>
                <a:cubicBezTo>
                  <a:pt x="50330" y="32925"/>
                  <a:pt x="49607" y="32982"/>
                  <a:pt x="48428" y="33420"/>
                </a:cubicBezTo>
                <a:cubicBezTo>
                  <a:pt x="47115" y="33895"/>
                  <a:pt x="45118" y="34447"/>
                  <a:pt x="43653" y="34770"/>
                </a:cubicBezTo>
                <a:cubicBezTo>
                  <a:pt x="43748" y="34580"/>
                  <a:pt x="44243" y="34504"/>
                  <a:pt x="44376" y="34466"/>
                </a:cubicBezTo>
                <a:cubicBezTo>
                  <a:pt x="44718" y="34371"/>
                  <a:pt x="45194" y="34086"/>
                  <a:pt x="45346" y="34314"/>
                </a:cubicBezTo>
                <a:cubicBezTo>
                  <a:pt x="45384" y="34238"/>
                  <a:pt x="45441" y="34162"/>
                  <a:pt x="45498" y="34086"/>
                </a:cubicBezTo>
                <a:cubicBezTo>
                  <a:pt x="46659" y="33895"/>
                  <a:pt x="48047" y="33268"/>
                  <a:pt x="49226" y="33135"/>
                </a:cubicBezTo>
                <a:cubicBezTo>
                  <a:pt x="50520" y="32564"/>
                  <a:pt x="51889" y="32317"/>
                  <a:pt x="53544" y="31727"/>
                </a:cubicBezTo>
                <a:cubicBezTo>
                  <a:pt x="53487" y="31613"/>
                  <a:pt x="53240" y="31803"/>
                  <a:pt x="53164" y="31727"/>
                </a:cubicBezTo>
                <a:cubicBezTo>
                  <a:pt x="53240" y="31613"/>
                  <a:pt x="53696" y="31613"/>
                  <a:pt x="53963" y="31461"/>
                </a:cubicBezTo>
                <a:cubicBezTo>
                  <a:pt x="54039" y="31575"/>
                  <a:pt x="53658" y="31537"/>
                  <a:pt x="53810" y="31670"/>
                </a:cubicBezTo>
                <a:cubicBezTo>
                  <a:pt x="53925" y="31632"/>
                  <a:pt x="54039" y="31594"/>
                  <a:pt x="54153" y="31556"/>
                </a:cubicBezTo>
                <a:cubicBezTo>
                  <a:pt x="54115" y="31518"/>
                  <a:pt x="54058" y="31537"/>
                  <a:pt x="54039" y="31480"/>
                </a:cubicBezTo>
                <a:cubicBezTo>
                  <a:pt x="54628" y="31214"/>
                  <a:pt x="56340" y="31004"/>
                  <a:pt x="56721" y="30681"/>
                </a:cubicBezTo>
                <a:cubicBezTo>
                  <a:pt x="56816" y="30605"/>
                  <a:pt x="57367" y="30738"/>
                  <a:pt x="57044" y="30567"/>
                </a:cubicBezTo>
                <a:cubicBezTo>
                  <a:pt x="57291" y="30510"/>
                  <a:pt x="57348" y="30719"/>
                  <a:pt x="57691" y="30510"/>
                </a:cubicBezTo>
                <a:cubicBezTo>
                  <a:pt x="57120" y="30510"/>
                  <a:pt x="58756" y="30167"/>
                  <a:pt x="58889" y="30110"/>
                </a:cubicBezTo>
                <a:cubicBezTo>
                  <a:pt x="58870" y="30167"/>
                  <a:pt x="58756" y="30205"/>
                  <a:pt x="58813" y="30301"/>
                </a:cubicBezTo>
                <a:cubicBezTo>
                  <a:pt x="58889" y="30224"/>
                  <a:pt x="59041" y="30167"/>
                  <a:pt x="58927" y="30034"/>
                </a:cubicBezTo>
                <a:cubicBezTo>
                  <a:pt x="59193" y="30015"/>
                  <a:pt x="59517" y="29920"/>
                  <a:pt x="59783" y="29920"/>
                </a:cubicBezTo>
                <a:cubicBezTo>
                  <a:pt x="59707" y="29825"/>
                  <a:pt x="60658" y="29426"/>
                  <a:pt x="60981" y="29559"/>
                </a:cubicBezTo>
                <a:cubicBezTo>
                  <a:pt x="61666" y="29197"/>
                  <a:pt x="63188" y="28779"/>
                  <a:pt x="63987" y="28646"/>
                </a:cubicBezTo>
                <a:cubicBezTo>
                  <a:pt x="64234" y="28360"/>
                  <a:pt x="64766" y="28456"/>
                  <a:pt x="65090" y="28208"/>
                </a:cubicBezTo>
                <a:cubicBezTo>
                  <a:pt x="65185" y="28189"/>
                  <a:pt x="65185" y="28265"/>
                  <a:pt x="65223" y="28322"/>
                </a:cubicBezTo>
                <a:cubicBezTo>
                  <a:pt x="65280" y="28303"/>
                  <a:pt x="65242" y="28246"/>
                  <a:pt x="65242" y="28208"/>
                </a:cubicBezTo>
                <a:cubicBezTo>
                  <a:pt x="68399" y="27105"/>
                  <a:pt x="71728" y="26325"/>
                  <a:pt x="74847" y="25013"/>
                </a:cubicBezTo>
                <a:cubicBezTo>
                  <a:pt x="73649" y="25279"/>
                  <a:pt x="70853" y="26325"/>
                  <a:pt x="69160" y="26687"/>
                </a:cubicBezTo>
                <a:cubicBezTo>
                  <a:pt x="69312" y="26915"/>
                  <a:pt x="68761" y="26572"/>
                  <a:pt x="68951" y="26934"/>
                </a:cubicBezTo>
                <a:cubicBezTo>
                  <a:pt x="68418" y="26801"/>
                  <a:pt x="67677" y="27200"/>
                  <a:pt x="67220" y="27466"/>
                </a:cubicBezTo>
                <a:cubicBezTo>
                  <a:pt x="67068" y="27504"/>
                  <a:pt x="67258" y="27295"/>
                  <a:pt x="67068" y="27295"/>
                </a:cubicBezTo>
                <a:cubicBezTo>
                  <a:pt x="66611" y="27581"/>
                  <a:pt x="66459" y="27466"/>
                  <a:pt x="66250" y="27695"/>
                </a:cubicBezTo>
                <a:cubicBezTo>
                  <a:pt x="66079" y="27733"/>
                  <a:pt x="66098" y="27485"/>
                  <a:pt x="65870" y="27638"/>
                </a:cubicBezTo>
                <a:cubicBezTo>
                  <a:pt x="65679" y="27695"/>
                  <a:pt x="65756" y="27847"/>
                  <a:pt x="65679" y="27942"/>
                </a:cubicBezTo>
                <a:cubicBezTo>
                  <a:pt x="65565" y="27923"/>
                  <a:pt x="65413" y="27999"/>
                  <a:pt x="65413" y="27809"/>
                </a:cubicBezTo>
                <a:cubicBezTo>
                  <a:pt x="65071" y="28151"/>
                  <a:pt x="64196" y="28303"/>
                  <a:pt x="63987" y="28398"/>
                </a:cubicBezTo>
                <a:cubicBezTo>
                  <a:pt x="63682" y="28589"/>
                  <a:pt x="63188" y="28589"/>
                  <a:pt x="62997" y="28513"/>
                </a:cubicBezTo>
                <a:cubicBezTo>
                  <a:pt x="63093" y="28798"/>
                  <a:pt x="62560" y="28684"/>
                  <a:pt x="62313" y="28703"/>
                </a:cubicBezTo>
                <a:cubicBezTo>
                  <a:pt x="62332" y="28798"/>
                  <a:pt x="62408" y="28779"/>
                  <a:pt x="62484" y="28741"/>
                </a:cubicBezTo>
                <a:cubicBezTo>
                  <a:pt x="61856" y="29026"/>
                  <a:pt x="60943" y="29445"/>
                  <a:pt x="60525" y="29254"/>
                </a:cubicBezTo>
                <a:cubicBezTo>
                  <a:pt x="60506" y="29407"/>
                  <a:pt x="60392" y="29521"/>
                  <a:pt x="60106" y="29559"/>
                </a:cubicBezTo>
                <a:cubicBezTo>
                  <a:pt x="60297" y="29330"/>
                  <a:pt x="59422" y="29445"/>
                  <a:pt x="59422" y="29749"/>
                </a:cubicBezTo>
                <a:cubicBezTo>
                  <a:pt x="59365" y="29730"/>
                  <a:pt x="59307" y="29673"/>
                  <a:pt x="59250" y="29635"/>
                </a:cubicBezTo>
                <a:cubicBezTo>
                  <a:pt x="59041" y="29901"/>
                  <a:pt x="58356" y="30034"/>
                  <a:pt x="58109" y="29958"/>
                </a:cubicBezTo>
                <a:cubicBezTo>
                  <a:pt x="57919" y="30091"/>
                  <a:pt x="58223" y="30091"/>
                  <a:pt x="58337" y="29996"/>
                </a:cubicBezTo>
                <a:cubicBezTo>
                  <a:pt x="57957" y="30205"/>
                  <a:pt x="57006" y="30129"/>
                  <a:pt x="56759" y="30548"/>
                </a:cubicBezTo>
                <a:cubicBezTo>
                  <a:pt x="56664" y="30567"/>
                  <a:pt x="56664" y="30472"/>
                  <a:pt x="56626" y="30415"/>
                </a:cubicBezTo>
                <a:cubicBezTo>
                  <a:pt x="56473" y="30472"/>
                  <a:pt x="56321" y="30548"/>
                  <a:pt x="56264" y="30662"/>
                </a:cubicBezTo>
                <a:cubicBezTo>
                  <a:pt x="56188" y="30681"/>
                  <a:pt x="56188" y="30586"/>
                  <a:pt x="56150" y="30529"/>
                </a:cubicBezTo>
                <a:cubicBezTo>
                  <a:pt x="55503" y="30852"/>
                  <a:pt x="54819" y="30909"/>
                  <a:pt x="54096" y="31176"/>
                </a:cubicBezTo>
                <a:cubicBezTo>
                  <a:pt x="54324" y="31080"/>
                  <a:pt x="53944" y="31404"/>
                  <a:pt x="53887" y="31252"/>
                </a:cubicBezTo>
                <a:cubicBezTo>
                  <a:pt x="52365" y="32146"/>
                  <a:pt x="51509" y="31613"/>
                  <a:pt x="49930" y="32374"/>
                </a:cubicBezTo>
                <a:cubicBezTo>
                  <a:pt x="50063" y="32602"/>
                  <a:pt x="50273" y="32222"/>
                  <a:pt x="50482" y="32298"/>
                </a:cubicBezTo>
                <a:cubicBezTo>
                  <a:pt x="50482" y="32488"/>
                  <a:pt x="50368" y="32374"/>
                  <a:pt x="50177" y="32469"/>
                </a:cubicBezTo>
                <a:cubicBezTo>
                  <a:pt x="50196" y="32564"/>
                  <a:pt x="50292" y="32545"/>
                  <a:pt x="50311" y="32640"/>
                </a:cubicBezTo>
                <a:cubicBezTo>
                  <a:pt x="49816" y="32716"/>
                  <a:pt x="49379" y="32602"/>
                  <a:pt x="48865" y="32963"/>
                </a:cubicBezTo>
                <a:cubicBezTo>
                  <a:pt x="48827" y="32830"/>
                  <a:pt x="49017" y="32773"/>
                  <a:pt x="49074" y="32678"/>
                </a:cubicBezTo>
                <a:cubicBezTo>
                  <a:pt x="49074" y="32488"/>
                  <a:pt x="48865" y="32621"/>
                  <a:pt x="48789" y="32545"/>
                </a:cubicBezTo>
                <a:cubicBezTo>
                  <a:pt x="48789" y="32393"/>
                  <a:pt x="49131" y="32659"/>
                  <a:pt x="48960" y="32374"/>
                </a:cubicBezTo>
                <a:cubicBezTo>
                  <a:pt x="49245" y="32317"/>
                  <a:pt x="49226" y="32260"/>
                  <a:pt x="49550" y="32165"/>
                </a:cubicBezTo>
                <a:cubicBezTo>
                  <a:pt x="49398" y="32088"/>
                  <a:pt x="48618" y="32355"/>
                  <a:pt x="48694" y="32450"/>
                </a:cubicBezTo>
                <a:cubicBezTo>
                  <a:pt x="48618" y="32469"/>
                  <a:pt x="48599" y="32374"/>
                  <a:pt x="48580" y="32317"/>
                </a:cubicBezTo>
                <a:cubicBezTo>
                  <a:pt x="47838" y="32602"/>
                  <a:pt x="47553" y="32735"/>
                  <a:pt x="46735" y="32963"/>
                </a:cubicBezTo>
                <a:cubicBezTo>
                  <a:pt x="47134" y="33116"/>
                  <a:pt x="47800" y="32545"/>
                  <a:pt x="48066" y="32792"/>
                </a:cubicBezTo>
                <a:cubicBezTo>
                  <a:pt x="48047" y="32583"/>
                  <a:pt x="48409" y="32735"/>
                  <a:pt x="48504" y="32526"/>
                </a:cubicBezTo>
                <a:cubicBezTo>
                  <a:pt x="48675" y="32450"/>
                  <a:pt x="48637" y="32697"/>
                  <a:pt x="48770" y="32659"/>
                </a:cubicBezTo>
                <a:cubicBezTo>
                  <a:pt x="47895" y="33097"/>
                  <a:pt x="46811" y="33211"/>
                  <a:pt x="46031" y="33496"/>
                </a:cubicBezTo>
                <a:cubicBezTo>
                  <a:pt x="45822" y="33553"/>
                  <a:pt x="45536" y="33686"/>
                  <a:pt x="45574" y="33705"/>
                </a:cubicBezTo>
                <a:cubicBezTo>
                  <a:pt x="44776" y="33553"/>
                  <a:pt x="42683" y="34694"/>
                  <a:pt x="42037" y="34808"/>
                </a:cubicBezTo>
                <a:cubicBezTo>
                  <a:pt x="40667" y="34885"/>
                  <a:pt x="39240" y="35493"/>
                  <a:pt x="37491" y="35969"/>
                </a:cubicBezTo>
                <a:cubicBezTo>
                  <a:pt x="37529" y="36026"/>
                  <a:pt x="37643" y="35969"/>
                  <a:pt x="37719" y="35950"/>
                </a:cubicBezTo>
                <a:cubicBezTo>
                  <a:pt x="36616" y="36273"/>
                  <a:pt x="34485" y="36977"/>
                  <a:pt x="33515" y="37034"/>
                </a:cubicBezTo>
                <a:cubicBezTo>
                  <a:pt x="32602" y="37547"/>
                  <a:pt x="31252" y="37585"/>
                  <a:pt x="29540" y="38346"/>
                </a:cubicBezTo>
                <a:cubicBezTo>
                  <a:pt x="30187" y="38365"/>
                  <a:pt x="31195" y="37928"/>
                  <a:pt x="31860" y="37795"/>
                </a:cubicBezTo>
                <a:cubicBezTo>
                  <a:pt x="32298" y="37985"/>
                  <a:pt x="33268" y="37357"/>
                  <a:pt x="33648" y="37624"/>
                </a:cubicBezTo>
                <a:cubicBezTo>
                  <a:pt x="33686" y="37528"/>
                  <a:pt x="33781" y="37433"/>
                  <a:pt x="34010" y="37395"/>
                </a:cubicBezTo>
                <a:cubicBezTo>
                  <a:pt x="33991" y="37452"/>
                  <a:pt x="33877" y="37490"/>
                  <a:pt x="33934" y="37585"/>
                </a:cubicBezTo>
                <a:cubicBezTo>
                  <a:pt x="34295" y="37091"/>
                  <a:pt x="34942" y="37376"/>
                  <a:pt x="35417" y="36958"/>
                </a:cubicBezTo>
                <a:cubicBezTo>
                  <a:pt x="35607" y="36920"/>
                  <a:pt x="35588" y="37186"/>
                  <a:pt x="35817" y="37053"/>
                </a:cubicBezTo>
                <a:cubicBezTo>
                  <a:pt x="35798" y="37015"/>
                  <a:pt x="35779" y="36958"/>
                  <a:pt x="35760" y="36901"/>
                </a:cubicBezTo>
                <a:cubicBezTo>
                  <a:pt x="36482" y="36711"/>
                  <a:pt x="37852" y="36216"/>
                  <a:pt x="38575" y="36045"/>
                </a:cubicBezTo>
                <a:cubicBezTo>
                  <a:pt x="38651" y="36045"/>
                  <a:pt x="38632" y="36083"/>
                  <a:pt x="38594" y="36102"/>
                </a:cubicBezTo>
                <a:cubicBezTo>
                  <a:pt x="40496" y="35569"/>
                  <a:pt x="41675" y="35094"/>
                  <a:pt x="43121" y="34885"/>
                </a:cubicBezTo>
                <a:cubicBezTo>
                  <a:pt x="42816" y="35132"/>
                  <a:pt x="42379" y="35246"/>
                  <a:pt x="42037" y="35208"/>
                </a:cubicBezTo>
                <a:cubicBezTo>
                  <a:pt x="41808" y="35474"/>
                  <a:pt x="40819" y="35569"/>
                  <a:pt x="40268" y="35817"/>
                </a:cubicBezTo>
                <a:cubicBezTo>
                  <a:pt x="40382" y="35912"/>
                  <a:pt x="40153" y="36064"/>
                  <a:pt x="40325" y="36026"/>
                </a:cubicBezTo>
                <a:cubicBezTo>
                  <a:pt x="40496" y="35969"/>
                  <a:pt x="40401" y="35950"/>
                  <a:pt x="40363" y="35893"/>
                </a:cubicBezTo>
                <a:cubicBezTo>
                  <a:pt x="40515" y="35836"/>
                  <a:pt x="40553" y="35950"/>
                  <a:pt x="40686" y="35969"/>
                </a:cubicBezTo>
                <a:cubicBezTo>
                  <a:pt x="40971" y="35588"/>
                  <a:pt x="41865" y="35607"/>
                  <a:pt x="42303" y="35341"/>
                </a:cubicBezTo>
                <a:cubicBezTo>
                  <a:pt x="42398" y="35455"/>
                  <a:pt x="42645" y="35322"/>
                  <a:pt x="42721" y="35436"/>
                </a:cubicBezTo>
                <a:cubicBezTo>
                  <a:pt x="42778" y="35284"/>
                  <a:pt x="42816" y="35284"/>
                  <a:pt x="43026" y="35265"/>
                </a:cubicBezTo>
                <a:cubicBezTo>
                  <a:pt x="43007" y="35227"/>
                  <a:pt x="42988" y="35170"/>
                  <a:pt x="42969" y="35113"/>
                </a:cubicBezTo>
                <a:cubicBezTo>
                  <a:pt x="43026" y="35113"/>
                  <a:pt x="43273" y="35151"/>
                  <a:pt x="43235" y="35018"/>
                </a:cubicBezTo>
                <a:cubicBezTo>
                  <a:pt x="43444" y="34999"/>
                  <a:pt x="43102" y="35151"/>
                  <a:pt x="43235" y="35246"/>
                </a:cubicBezTo>
                <a:cubicBezTo>
                  <a:pt x="43387" y="35227"/>
                  <a:pt x="43501" y="35322"/>
                  <a:pt x="43596" y="35189"/>
                </a:cubicBezTo>
                <a:cubicBezTo>
                  <a:pt x="43539" y="35113"/>
                  <a:pt x="43368" y="35227"/>
                  <a:pt x="43387" y="35037"/>
                </a:cubicBezTo>
                <a:cubicBezTo>
                  <a:pt x="43577" y="35132"/>
                  <a:pt x="44053" y="34694"/>
                  <a:pt x="44281" y="34847"/>
                </a:cubicBezTo>
                <a:cubicBezTo>
                  <a:pt x="44357" y="34789"/>
                  <a:pt x="44357" y="34713"/>
                  <a:pt x="44433" y="34675"/>
                </a:cubicBezTo>
                <a:cubicBezTo>
                  <a:pt x="45365" y="34637"/>
                  <a:pt x="46335" y="34371"/>
                  <a:pt x="47343" y="34067"/>
                </a:cubicBezTo>
                <a:cubicBezTo>
                  <a:pt x="49398" y="33477"/>
                  <a:pt x="51585" y="32659"/>
                  <a:pt x="53525" y="32298"/>
                </a:cubicBezTo>
                <a:close/>
                <a:moveTo>
                  <a:pt x="50044" y="32050"/>
                </a:moveTo>
                <a:cubicBezTo>
                  <a:pt x="50235" y="31917"/>
                  <a:pt x="50539" y="32012"/>
                  <a:pt x="50558" y="31879"/>
                </a:cubicBezTo>
                <a:cubicBezTo>
                  <a:pt x="50368" y="31803"/>
                  <a:pt x="49930" y="32012"/>
                  <a:pt x="49626" y="32146"/>
                </a:cubicBezTo>
                <a:cubicBezTo>
                  <a:pt x="49626" y="32298"/>
                  <a:pt x="49930" y="31993"/>
                  <a:pt x="49930" y="32165"/>
                </a:cubicBezTo>
                <a:cubicBezTo>
                  <a:pt x="49588" y="32336"/>
                  <a:pt x="49911" y="32431"/>
                  <a:pt x="49455" y="32488"/>
                </a:cubicBezTo>
                <a:cubicBezTo>
                  <a:pt x="49531" y="32602"/>
                  <a:pt x="49740" y="32526"/>
                  <a:pt x="49892" y="32507"/>
                </a:cubicBezTo>
                <a:cubicBezTo>
                  <a:pt x="49778" y="32298"/>
                  <a:pt x="50044" y="32222"/>
                  <a:pt x="50044" y="32050"/>
                </a:cubicBezTo>
                <a:close/>
                <a:moveTo>
                  <a:pt x="77796" y="24119"/>
                </a:moveTo>
                <a:cubicBezTo>
                  <a:pt x="77815" y="24271"/>
                  <a:pt x="77586" y="24138"/>
                  <a:pt x="77605" y="24024"/>
                </a:cubicBezTo>
                <a:cubicBezTo>
                  <a:pt x="77187" y="24347"/>
                  <a:pt x="75856" y="24575"/>
                  <a:pt x="75171" y="24861"/>
                </a:cubicBezTo>
                <a:cubicBezTo>
                  <a:pt x="75095" y="24918"/>
                  <a:pt x="75076" y="25013"/>
                  <a:pt x="75114" y="25108"/>
                </a:cubicBezTo>
                <a:cubicBezTo>
                  <a:pt x="76160" y="24632"/>
                  <a:pt x="77073" y="24556"/>
                  <a:pt x="78747" y="23910"/>
                </a:cubicBezTo>
                <a:cubicBezTo>
                  <a:pt x="78595" y="23853"/>
                  <a:pt x="78614" y="23910"/>
                  <a:pt x="78709" y="23757"/>
                </a:cubicBezTo>
                <a:cubicBezTo>
                  <a:pt x="78975" y="23853"/>
                  <a:pt x="79641" y="23757"/>
                  <a:pt x="79907" y="23396"/>
                </a:cubicBezTo>
                <a:cubicBezTo>
                  <a:pt x="79983" y="23434"/>
                  <a:pt x="80154" y="23339"/>
                  <a:pt x="80154" y="23491"/>
                </a:cubicBezTo>
                <a:cubicBezTo>
                  <a:pt x="80154" y="23263"/>
                  <a:pt x="80858" y="23282"/>
                  <a:pt x="80820" y="23035"/>
                </a:cubicBezTo>
                <a:cubicBezTo>
                  <a:pt x="79812" y="23377"/>
                  <a:pt x="78823" y="23643"/>
                  <a:pt x="77701" y="24043"/>
                </a:cubicBezTo>
                <a:cubicBezTo>
                  <a:pt x="77701" y="24100"/>
                  <a:pt x="77739" y="24119"/>
                  <a:pt x="77796" y="24119"/>
                </a:cubicBezTo>
                <a:close/>
                <a:moveTo>
                  <a:pt x="19345" y="44338"/>
                </a:moveTo>
                <a:cubicBezTo>
                  <a:pt x="19192" y="44224"/>
                  <a:pt x="18869" y="44357"/>
                  <a:pt x="18622" y="44414"/>
                </a:cubicBezTo>
                <a:cubicBezTo>
                  <a:pt x="18736" y="44604"/>
                  <a:pt x="19059" y="44414"/>
                  <a:pt x="19345" y="44338"/>
                </a:cubicBezTo>
                <a:close/>
                <a:moveTo>
                  <a:pt x="18508" y="44509"/>
                </a:moveTo>
                <a:cubicBezTo>
                  <a:pt x="17633" y="44623"/>
                  <a:pt x="16587" y="44870"/>
                  <a:pt x="15769" y="45099"/>
                </a:cubicBezTo>
                <a:cubicBezTo>
                  <a:pt x="17005" y="45004"/>
                  <a:pt x="17443" y="44813"/>
                  <a:pt x="18508" y="44509"/>
                </a:cubicBezTo>
                <a:close/>
                <a:moveTo>
                  <a:pt x="59840" y="30301"/>
                </a:moveTo>
                <a:cubicBezTo>
                  <a:pt x="59707" y="30186"/>
                  <a:pt x="59517" y="30301"/>
                  <a:pt x="59365" y="30415"/>
                </a:cubicBezTo>
                <a:cubicBezTo>
                  <a:pt x="59536" y="30529"/>
                  <a:pt x="59612" y="30377"/>
                  <a:pt x="59840" y="30301"/>
                </a:cubicBezTo>
                <a:close/>
                <a:moveTo>
                  <a:pt x="35722" y="38308"/>
                </a:moveTo>
                <a:cubicBezTo>
                  <a:pt x="35836" y="38460"/>
                  <a:pt x="35455" y="38460"/>
                  <a:pt x="35436" y="38575"/>
                </a:cubicBezTo>
                <a:cubicBezTo>
                  <a:pt x="35569" y="38632"/>
                  <a:pt x="35855" y="38460"/>
                  <a:pt x="36007" y="38498"/>
                </a:cubicBezTo>
                <a:cubicBezTo>
                  <a:pt x="35969" y="38403"/>
                  <a:pt x="36045" y="38365"/>
                  <a:pt x="36007" y="38270"/>
                </a:cubicBezTo>
                <a:cubicBezTo>
                  <a:pt x="35874" y="38308"/>
                  <a:pt x="35760" y="38308"/>
                  <a:pt x="35703" y="38251"/>
                </a:cubicBezTo>
                <a:cubicBezTo>
                  <a:pt x="35627" y="38289"/>
                  <a:pt x="35684" y="38308"/>
                  <a:pt x="35722" y="38308"/>
                </a:cubicBezTo>
                <a:close/>
                <a:moveTo>
                  <a:pt x="58585" y="30738"/>
                </a:moveTo>
                <a:cubicBezTo>
                  <a:pt x="58566" y="30681"/>
                  <a:pt x="58547" y="30624"/>
                  <a:pt x="58528" y="30586"/>
                </a:cubicBezTo>
                <a:cubicBezTo>
                  <a:pt x="58356" y="30605"/>
                  <a:pt x="58413" y="30719"/>
                  <a:pt x="58223" y="30738"/>
                </a:cubicBezTo>
                <a:cubicBezTo>
                  <a:pt x="58299" y="30795"/>
                  <a:pt x="58432" y="30795"/>
                  <a:pt x="58585" y="30738"/>
                </a:cubicBezTo>
                <a:close/>
                <a:moveTo>
                  <a:pt x="35189" y="38708"/>
                </a:moveTo>
                <a:cubicBezTo>
                  <a:pt x="35436" y="38689"/>
                  <a:pt x="35246" y="38518"/>
                  <a:pt x="35246" y="38403"/>
                </a:cubicBezTo>
                <a:cubicBezTo>
                  <a:pt x="35113" y="38479"/>
                  <a:pt x="35056" y="38441"/>
                  <a:pt x="34961" y="38441"/>
                </a:cubicBezTo>
                <a:cubicBezTo>
                  <a:pt x="34143" y="39183"/>
                  <a:pt x="32355" y="39145"/>
                  <a:pt x="31100" y="39887"/>
                </a:cubicBezTo>
                <a:cubicBezTo>
                  <a:pt x="32108" y="39545"/>
                  <a:pt x="34561" y="39050"/>
                  <a:pt x="35094" y="38632"/>
                </a:cubicBezTo>
                <a:cubicBezTo>
                  <a:pt x="35208" y="38613"/>
                  <a:pt x="35075" y="38746"/>
                  <a:pt x="35189" y="38708"/>
                </a:cubicBezTo>
                <a:close/>
                <a:moveTo>
                  <a:pt x="26991" y="41485"/>
                </a:moveTo>
                <a:cubicBezTo>
                  <a:pt x="27067" y="41428"/>
                  <a:pt x="27067" y="41352"/>
                  <a:pt x="27143" y="41314"/>
                </a:cubicBezTo>
                <a:cubicBezTo>
                  <a:pt x="27105" y="41218"/>
                  <a:pt x="26991" y="41218"/>
                  <a:pt x="26858" y="41295"/>
                </a:cubicBezTo>
                <a:cubicBezTo>
                  <a:pt x="26877" y="41390"/>
                  <a:pt x="26972" y="41371"/>
                  <a:pt x="26991" y="41485"/>
                </a:cubicBezTo>
                <a:close/>
                <a:moveTo>
                  <a:pt x="56949" y="31118"/>
                </a:moveTo>
                <a:cubicBezTo>
                  <a:pt x="56683" y="31176"/>
                  <a:pt x="55922" y="31271"/>
                  <a:pt x="55884" y="31480"/>
                </a:cubicBezTo>
                <a:cubicBezTo>
                  <a:pt x="56188" y="31423"/>
                  <a:pt x="56645" y="31233"/>
                  <a:pt x="56949" y="31118"/>
                </a:cubicBezTo>
                <a:close/>
                <a:moveTo>
                  <a:pt x="26249" y="41675"/>
                </a:moveTo>
                <a:cubicBezTo>
                  <a:pt x="26458" y="41637"/>
                  <a:pt x="26344" y="41466"/>
                  <a:pt x="26611" y="41428"/>
                </a:cubicBezTo>
                <a:cubicBezTo>
                  <a:pt x="26496" y="41390"/>
                  <a:pt x="26344" y="41409"/>
                  <a:pt x="26173" y="41466"/>
                </a:cubicBezTo>
                <a:cubicBezTo>
                  <a:pt x="26420" y="41523"/>
                  <a:pt x="26211" y="41485"/>
                  <a:pt x="26249" y="41675"/>
                </a:cubicBezTo>
                <a:close/>
                <a:moveTo>
                  <a:pt x="55351" y="31613"/>
                </a:moveTo>
                <a:cubicBezTo>
                  <a:pt x="55484" y="31651"/>
                  <a:pt x="55579" y="31518"/>
                  <a:pt x="55827" y="31499"/>
                </a:cubicBezTo>
                <a:cubicBezTo>
                  <a:pt x="55770" y="31366"/>
                  <a:pt x="55408" y="31518"/>
                  <a:pt x="55351" y="31613"/>
                </a:cubicBezTo>
                <a:close/>
                <a:moveTo>
                  <a:pt x="20067" y="43691"/>
                </a:moveTo>
                <a:cubicBezTo>
                  <a:pt x="20315" y="43653"/>
                  <a:pt x="20334" y="43539"/>
                  <a:pt x="20429" y="43444"/>
                </a:cubicBezTo>
                <a:cubicBezTo>
                  <a:pt x="20315" y="43273"/>
                  <a:pt x="20067" y="43710"/>
                  <a:pt x="20067" y="43463"/>
                </a:cubicBezTo>
                <a:cubicBezTo>
                  <a:pt x="19991" y="43501"/>
                  <a:pt x="20048" y="43596"/>
                  <a:pt x="20067" y="43691"/>
                </a:cubicBezTo>
                <a:close/>
                <a:moveTo>
                  <a:pt x="30624" y="40001"/>
                </a:moveTo>
                <a:cubicBezTo>
                  <a:pt x="30662" y="39735"/>
                  <a:pt x="30187" y="40077"/>
                  <a:pt x="29901" y="40077"/>
                </a:cubicBezTo>
                <a:cubicBezTo>
                  <a:pt x="30015" y="40439"/>
                  <a:pt x="30415" y="39944"/>
                  <a:pt x="30624" y="40001"/>
                </a:cubicBezTo>
                <a:close/>
                <a:moveTo>
                  <a:pt x="29749" y="40248"/>
                </a:moveTo>
                <a:cubicBezTo>
                  <a:pt x="29540" y="40020"/>
                  <a:pt x="29235" y="40382"/>
                  <a:pt x="29064" y="40191"/>
                </a:cubicBezTo>
                <a:cubicBezTo>
                  <a:pt x="28988" y="40382"/>
                  <a:pt x="28608" y="40458"/>
                  <a:pt x="28303" y="40572"/>
                </a:cubicBezTo>
                <a:cubicBezTo>
                  <a:pt x="28741" y="40534"/>
                  <a:pt x="29083" y="40477"/>
                  <a:pt x="29749" y="40248"/>
                </a:cubicBezTo>
                <a:close/>
                <a:moveTo>
                  <a:pt x="18831" y="43938"/>
                </a:moveTo>
                <a:cubicBezTo>
                  <a:pt x="18698" y="43767"/>
                  <a:pt x="18299" y="44015"/>
                  <a:pt x="18051" y="44034"/>
                </a:cubicBezTo>
                <a:cubicBezTo>
                  <a:pt x="18356" y="44186"/>
                  <a:pt x="18546" y="43938"/>
                  <a:pt x="18831" y="43938"/>
                </a:cubicBezTo>
                <a:close/>
                <a:moveTo>
                  <a:pt x="16035" y="44832"/>
                </a:moveTo>
                <a:cubicBezTo>
                  <a:pt x="15883" y="44718"/>
                  <a:pt x="15122" y="45099"/>
                  <a:pt x="15236" y="44832"/>
                </a:cubicBezTo>
                <a:cubicBezTo>
                  <a:pt x="15179" y="44718"/>
                  <a:pt x="14932" y="44908"/>
                  <a:pt x="14818" y="44908"/>
                </a:cubicBezTo>
                <a:cubicBezTo>
                  <a:pt x="14856" y="44985"/>
                  <a:pt x="15027" y="44870"/>
                  <a:pt x="15046" y="44947"/>
                </a:cubicBezTo>
                <a:cubicBezTo>
                  <a:pt x="14913" y="45099"/>
                  <a:pt x="14038" y="45118"/>
                  <a:pt x="14000" y="45365"/>
                </a:cubicBezTo>
                <a:cubicBezTo>
                  <a:pt x="14551" y="45232"/>
                  <a:pt x="15255" y="45042"/>
                  <a:pt x="16035" y="44832"/>
                </a:cubicBezTo>
                <a:close/>
                <a:moveTo>
                  <a:pt x="69427" y="26382"/>
                </a:moveTo>
                <a:cubicBezTo>
                  <a:pt x="69369" y="26306"/>
                  <a:pt x="69198" y="26401"/>
                  <a:pt x="69217" y="26211"/>
                </a:cubicBezTo>
                <a:cubicBezTo>
                  <a:pt x="68970" y="26477"/>
                  <a:pt x="68799" y="26382"/>
                  <a:pt x="68304" y="26572"/>
                </a:cubicBezTo>
                <a:cubicBezTo>
                  <a:pt x="68685" y="26668"/>
                  <a:pt x="68913" y="26477"/>
                  <a:pt x="69427" y="26363"/>
                </a:cubicBezTo>
                <a:close/>
                <a:moveTo>
                  <a:pt x="13924" y="45327"/>
                </a:moveTo>
                <a:cubicBezTo>
                  <a:pt x="14152" y="45251"/>
                  <a:pt x="13714" y="45213"/>
                  <a:pt x="13943" y="45156"/>
                </a:cubicBezTo>
                <a:cubicBezTo>
                  <a:pt x="13848" y="45099"/>
                  <a:pt x="13638" y="45194"/>
                  <a:pt x="13505" y="45194"/>
                </a:cubicBezTo>
                <a:cubicBezTo>
                  <a:pt x="13524" y="45232"/>
                  <a:pt x="13543" y="45289"/>
                  <a:pt x="13562" y="45346"/>
                </a:cubicBezTo>
                <a:cubicBezTo>
                  <a:pt x="13734" y="45213"/>
                  <a:pt x="13810" y="45194"/>
                  <a:pt x="13924" y="45327"/>
                </a:cubicBezTo>
                <a:close/>
                <a:moveTo>
                  <a:pt x="24975" y="41428"/>
                </a:moveTo>
                <a:cubicBezTo>
                  <a:pt x="24899" y="41371"/>
                  <a:pt x="24423" y="41561"/>
                  <a:pt x="24100" y="41656"/>
                </a:cubicBezTo>
                <a:cubicBezTo>
                  <a:pt x="24442" y="41694"/>
                  <a:pt x="24709" y="41542"/>
                  <a:pt x="24975" y="41428"/>
                </a:cubicBezTo>
                <a:close/>
                <a:moveTo>
                  <a:pt x="13125" y="45384"/>
                </a:moveTo>
                <a:cubicBezTo>
                  <a:pt x="12592" y="45498"/>
                  <a:pt x="11356" y="45821"/>
                  <a:pt x="11014" y="45879"/>
                </a:cubicBezTo>
                <a:cubicBezTo>
                  <a:pt x="11679" y="45993"/>
                  <a:pt x="12497" y="45612"/>
                  <a:pt x="13125" y="45384"/>
                </a:cubicBezTo>
                <a:close/>
                <a:moveTo>
                  <a:pt x="40134" y="35912"/>
                </a:moveTo>
                <a:cubicBezTo>
                  <a:pt x="39507" y="35950"/>
                  <a:pt x="38822" y="36273"/>
                  <a:pt x="38042" y="36463"/>
                </a:cubicBezTo>
                <a:cubicBezTo>
                  <a:pt x="37795" y="36520"/>
                  <a:pt x="37985" y="36596"/>
                  <a:pt x="38118" y="36501"/>
                </a:cubicBezTo>
                <a:cubicBezTo>
                  <a:pt x="38366" y="36463"/>
                  <a:pt x="38289" y="36444"/>
                  <a:pt x="38537" y="36406"/>
                </a:cubicBezTo>
                <a:cubicBezTo>
                  <a:pt x="38651" y="36463"/>
                  <a:pt x="38746" y="36501"/>
                  <a:pt x="38879" y="36520"/>
                </a:cubicBezTo>
                <a:cubicBezTo>
                  <a:pt x="39145" y="36197"/>
                  <a:pt x="39811" y="36121"/>
                  <a:pt x="40134" y="35912"/>
                </a:cubicBezTo>
                <a:close/>
                <a:moveTo>
                  <a:pt x="59403" y="29464"/>
                </a:moveTo>
                <a:cubicBezTo>
                  <a:pt x="59574" y="29350"/>
                  <a:pt x="59726" y="29235"/>
                  <a:pt x="59973" y="29159"/>
                </a:cubicBezTo>
                <a:cubicBezTo>
                  <a:pt x="59669" y="28988"/>
                  <a:pt x="59726" y="29197"/>
                  <a:pt x="59326" y="29216"/>
                </a:cubicBezTo>
                <a:cubicBezTo>
                  <a:pt x="59326" y="29388"/>
                  <a:pt x="59307" y="29330"/>
                  <a:pt x="59403" y="29464"/>
                </a:cubicBezTo>
                <a:close/>
                <a:moveTo>
                  <a:pt x="60696" y="28912"/>
                </a:moveTo>
                <a:cubicBezTo>
                  <a:pt x="60544" y="28760"/>
                  <a:pt x="60163" y="29064"/>
                  <a:pt x="60011" y="29083"/>
                </a:cubicBezTo>
                <a:cubicBezTo>
                  <a:pt x="60278" y="29159"/>
                  <a:pt x="60373" y="29007"/>
                  <a:pt x="60696" y="28912"/>
                </a:cubicBezTo>
                <a:close/>
                <a:moveTo>
                  <a:pt x="60962" y="28817"/>
                </a:moveTo>
                <a:cubicBezTo>
                  <a:pt x="61057" y="28912"/>
                  <a:pt x="61343" y="28722"/>
                  <a:pt x="61514" y="28684"/>
                </a:cubicBezTo>
                <a:cubicBezTo>
                  <a:pt x="61419" y="28589"/>
                  <a:pt x="61057" y="28684"/>
                  <a:pt x="60962" y="28817"/>
                </a:cubicBezTo>
                <a:close/>
                <a:moveTo>
                  <a:pt x="79774" y="22350"/>
                </a:moveTo>
                <a:cubicBezTo>
                  <a:pt x="79850" y="22426"/>
                  <a:pt x="79831" y="22293"/>
                  <a:pt x="79812" y="22236"/>
                </a:cubicBezTo>
                <a:cubicBezTo>
                  <a:pt x="79869" y="22236"/>
                  <a:pt x="79926" y="22236"/>
                  <a:pt x="80021" y="22217"/>
                </a:cubicBezTo>
                <a:cubicBezTo>
                  <a:pt x="79698" y="22502"/>
                  <a:pt x="80611" y="22141"/>
                  <a:pt x="80706" y="22027"/>
                </a:cubicBezTo>
                <a:cubicBezTo>
                  <a:pt x="80649" y="22007"/>
                  <a:pt x="80611" y="21969"/>
                  <a:pt x="80573" y="21912"/>
                </a:cubicBezTo>
                <a:cubicBezTo>
                  <a:pt x="80268" y="21969"/>
                  <a:pt x="80230" y="22046"/>
                  <a:pt x="79945" y="22007"/>
                </a:cubicBezTo>
                <a:cubicBezTo>
                  <a:pt x="80078" y="22122"/>
                  <a:pt x="79374" y="22236"/>
                  <a:pt x="79374" y="22255"/>
                </a:cubicBezTo>
                <a:cubicBezTo>
                  <a:pt x="79241" y="22578"/>
                  <a:pt x="79717" y="22122"/>
                  <a:pt x="79774" y="22350"/>
                </a:cubicBezTo>
                <a:close/>
                <a:moveTo>
                  <a:pt x="78861" y="22502"/>
                </a:moveTo>
                <a:cubicBezTo>
                  <a:pt x="77605" y="22997"/>
                  <a:pt x="76274" y="23339"/>
                  <a:pt x="74886" y="23795"/>
                </a:cubicBezTo>
                <a:cubicBezTo>
                  <a:pt x="75342" y="23719"/>
                  <a:pt x="76331" y="23605"/>
                  <a:pt x="76578" y="23339"/>
                </a:cubicBezTo>
                <a:cubicBezTo>
                  <a:pt x="77130" y="23206"/>
                  <a:pt x="78595" y="22863"/>
                  <a:pt x="78861" y="22483"/>
                </a:cubicBezTo>
                <a:close/>
                <a:moveTo>
                  <a:pt x="65622" y="27162"/>
                </a:moveTo>
                <a:cubicBezTo>
                  <a:pt x="65698" y="27105"/>
                  <a:pt x="65698" y="27029"/>
                  <a:pt x="65794" y="26991"/>
                </a:cubicBezTo>
                <a:cubicBezTo>
                  <a:pt x="65318" y="27048"/>
                  <a:pt x="64291" y="27219"/>
                  <a:pt x="63968" y="27504"/>
                </a:cubicBezTo>
                <a:cubicBezTo>
                  <a:pt x="63720" y="27581"/>
                  <a:pt x="63416" y="27409"/>
                  <a:pt x="63549" y="27752"/>
                </a:cubicBezTo>
                <a:cubicBezTo>
                  <a:pt x="64177" y="27562"/>
                  <a:pt x="64823" y="27219"/>
                  <a:pt x="65622" y="27162"/>
                </a:cubicBezTo>
                <a:close/>
                <a:moveTo>
                  <a:pt x="66688" y="26611"/>
                </a:moveTo>
                <a:cubicBezTo>
                  <a:pt x="66516" y="26725"/>
                  <a:pt x="66516" y="26744"/>
                  <a:pt x="66307" y="26763"/>
                </a:cubicBezTo>
                <a:cubicBezTo>
                  <a:pt x="66250" y="26953"/>
                  <a:pt x="66840" y="26744"/>
                  <a:pt x="66688" y="26611"/>
                </a:cubicBezTo>
                <a:close/>
                <a:moveTo>
                  <a:pt x="74505" y="23986"/>
                </a:moveTo>
                <a:cubicBezTo>
                  <a:pt x="74962" y="23776"/>
                  <a:pt x="73345" y="24442"/>
                  <a:pt x="74448" y="24024"/>
                </a:cubicBezTo>
                <a:cubicBezTo>
                  <a:pt x="74467" y="24005"/>
                  <a:pt x="74486" y="24005"/>
                  <a:pt x="74505" y="23986"/>
                </a:cubicBezTo>
                <a:close/>
                <a:moveTo>
                  <a:pt x="27505" y="39754"/>
                </a:moveTo>
                <a:cubicBezTo>
                  <a:pt x="27448" y="39982"/>
                  <a:pt x="27276" y="39716"/>
                  <a:pt x="27067" y="39963"/>
                </a:cubicBezTo>
                <a:cubicBezTo>
                  <a:pt x="26839" y="40039"/>
                  <a:pt x="26896" y="39697"/>
                  <a:pt x="26744" y="39659"/>
                </a:cubicBezTo>
                <a:cubicBezTo>
                  <a:pt x="26687" y="39792"/>
                  <a:pt x="26630" y="39925"/>
                  <a:pt x="26325" y="39982"/>
                </a:cubicBezTo>
                <a:cubicBezTo>
                  <a:pt x="26458" y="39849"/>
                  <a:pt x="26344" y="39868"/>
                  <a:pt x="26401" y="39773"/>
                </a:cubicBezTo>
                <a:cubicBezTo>
                  <a:pt x="26306" y="39659"/>
                  <a:pt x="26306" y="39944"/>
                  <a:pt x="26173" y="39982"/>
                </a:cubicBezTo>
                <a:cubicBezTo>
                  <a:pt x="26325" y="40153"/>
                  <a:pt x="26516" y="40020"/>
                  <a:pt x="26744" y="39887"/>
                </a:cubicBezTo>
                <a:cubicBezTo>
                  <a:pt x="26782" y="39963"/>
                  <a:pt x="26706" y="40001"/>
                  <a:pt x="26725" y="40077"/>
                </a:cubicBezTo>
                <a:cubicBezTo>
                  <a:pt x="26268" y="40115"/>
                  <a:pt x="25831" y="40439"/>
                  <a:pt x="25603" y="40229"/>
                </a:cubicBezTo>
                <a:cubicBezTo>
                  <a:pt x="25393" y="40324"/>
                  <a:pt x="25850" y="40363"/>
                  <a:pt x="25526" y="40439"/>
                </a:cubicBezTo>
                <a:cubicBezTo>
                  <a:pt x="26592" y="40305"/>
                  <a:pt x="27295" y="40153"/>
                  <a:pt x="28494" y="39811"/>
                </a:cubicBezTo>
                <a:cubicBezTo>
                  <a:pt x="28627" y="39697"/>
                  <a:pt x="28322" y="39697"/>
                  <a:pt x="28475" y="39583"/>
                </a:cubicBezTo>
                <a:cubicBezTo>
                  <a:pt x="28418" y="39488"/>
                  <a:pt x="28151" y="39678"/>
                  <a:pt x="27999" y="39697"/>
                </a:cubicBezTo>
                <a:cubicBezTo>
                  <a:pt x="28075" y="39754"/>
                  <a:pt x="28246" y="39697"/>
                  <a:pt x="28361" y="39678"/>
                </a:cubicBezTo>
                <a:cubicBezTo>
                  <a:pt x="28361" y="39849"/>
                  <a:pt x="27733" y="39887"/>
                  <a:pt x="27942" y="39716"/>
                </a:cubicBezTo>
                <a:cubicBezTo>
                  <a:pt x="27809" y="39640"/>
                  <a:pt x="27600" y="40020"/>
                  <a:pt x="27505" y="39754"/>
                </a:cubicBezTo>
                <a:close/>
                <a:moveTo>
                  <a:pt x="28722" y="39621"/>
                </a:moveTo>
                <a:cubicBezTo>
                  <a:pt x="28722" y="39678"/>
                  <a:pt x="28646" y="39678"/>
                  <a:pt x="28608" y="39716"/>
                </a:cubicBezTo>
                <a:cubicBezTo>
                  <a:pt x="28627" y="39830"/>
                  <a:pt x="28836" y="39659"/>
                  <a:pt x="28950" y="39659"/>
                </a:cubicBezTo>
                <a:cubicBezTo>
                  <a:pt x="28912" y="39583"/>
                  <a:pt x="28893" y="39507"/>
                  <a:pt x="28969" y="39488"/>
                </a:cubicBezTo>
                <a:cubicBezTo>
                  <a:pt x="28893" y="39411"/>
                  <a:pt x="28798" y="39507"/>
                  <a:pt x="28855" y="39583"/>
                </a:cubicBezTo>
                <a:cubicBezTo>
                  <a:pt x="28741" y="39621"/>
                  <a:pt x="28722" y="39564"/>
                  <a:pt x="28627" y="39583"/>
                </a:cubicBezTo>
                <a:cubicBezTo>
                  <a:pt x="28532" y="39659"/>
                  <a:pt x="28646" y="39640"/>
                  <a:pt x="28722" y="39621"/>
                </a:cubicBezTo>
                <a:close/>
                <a:moveTo>
                  <a:pt x="60544" y="28494"/>
                </a:moveTo>
                <a:cubicBezTo>
                  <a:pt x="60696" y="28227"/>
                  <a:pt x="59878" y="28741"/>
                  <a:pt x="59821" y="28532"/>
                </a:cubicBezTo>
                <a:cubicBezTo>
                  <a:pt x="60411" y="28151"/>
                  <a:pt x="61761" y="27942"/>
                  <a:pt x="62674" y="27600"/>
                </a:cubicBezTo>
                <a:cubicBezTo>
                  <a:pt x="62579" y="27562"/>
                  <a:pt x="62446" y="27562"/>
                  <a:pt x="62636" y="27447"/>
                </a:cubicBezTo>
                <a:cubicBezTo>
                  <a:pt x="62484" y="27390"/>
                  <a:pt x="62465" y="27504"/>
                  <a:pt x="62218" y="27524"/>
                </a:cubicBezTo>
                <a:cubicBezTo>
                  <a:pt x="62237" y="27619"/>
                  <a:pt x="62370" y="27619"/>
                  <a:pt x="62275" y="27676"/>
                </a:cubicBezTo>
                <a:cubicBezTo>
                  <a:pt x="62008" y="27771"/>
                  <a:pt x="62237" y="27657"/>
                  <a:pt x="62142" y="27543"/>
                </a:cubicBezTo>
                <a:cubicBezTo>
                  <a:pt x="61951" y="27828"/>
                  <a:pt x="61495" y="27600"/>
                  <a:pt x="61267" y="27961"/>
                </a:cubicBezTo>
                <a:cubicBezTo>
                  <a:pt x="60905" y="27828"/>
                  <a:pt x="59973" y="28322"/>
                  <a:pt x="59498" y="28398"/>
                </a:cubicBezTo>
                <a:cubicBezTo>
                  <a:pt x="59269" y="28570"/>
                  <a:pt x="59669" y="28437"/>
                  <a:pt x="59669" y="28513"/>
                </a:cubicBezTo>
                <a:cubicBezTo>
                  <a:pt x="59783" y="28665"/>
                  <a:pt x="59460" y="28684"/>
                  <a:pt x="59479" y="28817"/>
                </a:cubicBezTo>
                <a:cubicBezTo>
                  <a:pt x="59288" y="28722"/>
                  <a:pt x="59307" y="28703"/>
                  <a:pt x="59041" y="28836"/>
                </a:cubicBezTo>
                <a:cubicBezTo>
                  <a:pt x="59060" y="28931"/>
                  <a:pt x="59136" y="28912"/>
                  <a:pt x="59174" y="28969"/>
                </a:cubicBezTo>
                <a:cubicBezTo>
                  <a:pt x="59003" y="29064"/>
                  <a:pt x="59003" y="28912"/>
                  <a:pt x="58927" y="28893"/>
                </a:cubicBezTo>
                <a:cubicBezTo>
                  <a:pt x="58566" y="29045"/>
                  <a:pt x="58280" y="29330"/>
                  <a:pt x="57443" y="29521"/>
                </a:cubicBezTo>
                <a:cubicBezTo>
                  <a:pt x="58623" y="29369"/>
                  <a:pt x="60125" y="28969"/>
                  <a:pt x="61076" y="28494"/>
                </a:cubicBezTo>
                <a:cubicBezTo>
                  <a:pt x="60411" y="28589"/>
                  <a:pt x="60106" y="28741"/>
                  <a:pt x="59460" y="28931"/>
                </a:cubicBezTo>
                <a:cubicBezTo>
                  <a:pt x="59726" y="28760"/>
                  <a:pt x="60278" y="28589"/>
                  <a:pt x="60563" y="28494"/>
                </a:cubicBezTo>
                <a:close/>
                <a:moveTo>
                  <a:pt x="61381" y="28341"/>
                </a:moveTo>
                <a:cubicBezTo>
                  <a:pt x="61894" y="28341"/>
                  <a:pt x="62940" y="28018"/>
                  <a:pt x="62655" y="27961"/>
                </a:cubicBezTo>
                <a:cubicBezTo>
                  <a:pt x="62218" y="28075"/>
                  <a:pt x="61723" y="28322"/>
                  <a:pt x="61381" y="28341"/>
                </a:cubicBezTo>
                <a:close/>
                <a:moveTo>
                  <a:pt x="63207" y="27866"/>
                </a:moveTo>
                <a:cubicBezTo>
                  <a:pt x="63283" y="27847"/>
                  <a:pt x="63340" y="27828"/>
                  <a:pt x="63416" y="27809"/>
                </a:cubicBezTo>
                <a:cubicBezTo>
                  <a:pt x="63435" y="27619"/>
                  <a:pt x="63264" y="27714"/>
                  <a:pt x="63207" y="27638"/>
                </a:cubicBezTo>
                <a:cubicBezTo>
                  <a:pt x="63131" y="27695"/>
                  <a:pt x="63207" y="27790"/>
                  <a:pt x="63207" y="27866"/>
                </a:cubicBezTo>
                <a:close/>
                <a:moveTo>
                  <a:pt x="69845" y="25488"/>
                </a:moveTo>
                <a:cubicBezTo>
                  <a:pt x="70454" y="25431"/>
                  <a:pt x="70796" y="25165"/>
                  <a:pt x="71272" y="25108"/>
                </a:cubicBezTo>
                <a:cubicBezTo>
                  <a:pt x="71234" y="25051"/>
                  <a:pt x="71119" y="25108"/>
                  <a:pt x="71100" y="25051"/>
                </a:cubicBezTo>
                <a:cubicBezTo>
                  <a:pt x="70530" y="25298"/>
                  <a:pt x="70187" y="25241"/>
                  <a:pt x="69845" y="25488"/>
                </a:cubicBezTo>
                <a:close/>
                <a:moveTo>
                  <a:pt x="57348" y="29711"/>
                </a:moveTo>
                <a:cubicBezTo>
                  <a:pt x="57405" y="29540"/>
                  <a:pt x="56835" y="29616"/>
                  <a:pt x="56740" y="29635"/>
                </a:cubicBezTo>
                <a:cubicBezTo>
                  <a:pt x="56645" y="29654"/>
                  <a:pt x="56740" y="29749"/>
                  <a:pt x="56702" y="29768"/>
                </a:cubicBezTo>
                <a:cubicBezTo>
                  <a:pt x="56169" y="30110"/>
                  <a:pt x="54952" y="30148"/>
                  <a:pt x="54229" y="30510"/>
                </a:cubicBezTo>
                <a:cubicBezTo>
                  <a:pt x="54286" y="30605"/>
                  <a:pt x="54229" y="30662"/>
                  <a:pt x="54229" y="30738"/>
                </a:cubicBezTo>
                <a:cubicBezTo>
                  <a:pt x="54153" y="30529"/>
                  <a:pt x="54039" y="30529"/>
                  <a:pt x="53639" y="30700"/>
                </a:cubicBezTo>
                <a:cubicBezTo>
                  <a:pt x="53677" y="30814"/>
                  <a:pt x="53925" y="30624"/>
                  <a:pt x="54001" y="30700"/>
                </a:cubicBezTo>
                <a:cubicBezTo>
                  <a:pt x="53810" y="30909"/>
                  <a:pt x="53658" y="30909"/>
                  <a:pt x="53240" y="31080"/>
                </a:cubicBezTo>
                <a:cubicBezTo>
                  <a:pt x="53944" y="30890"/>
                  <a:pt x="54819" y="30852"/>
                  <a:pt x="55218" y="30396"/>
                </a:cubicBezTo>
                <a:cubicBezTo>
                  <a:pt x="55009" y="30491"/>
                  <a:pt x="54800" y="30662"/>
                  <a:pt x="54666" y="30472"/>
                </a:cubicBezTo>
                <a:cubicBezTo>
                  <a:pt x="54990" y="30434"/>
                  <a:pt x="56169" y="29920"/>
                  <a:pt x="56568" y="29996"/>
                </a:cubicBezTo>
                <a:cubicBezTo>
                  <a:pt x="56397" y="29901"/>
                  <a:pt x="57120" y="29730"/>
                  <a:pt x="57348" y="29711"/>
                </a:cubicBezTo>
                <a:close/>
                <a:moveTo>
                  <a:pt x="68875" y="25469"/>
                </a:moveTo>
                <a:cubicBezTo>
                  <a:pt x="69160" y="25507"/>
                  <a:pt x="68856" y="25526"/>
                  <a:pt x="68970" y="25717"/>
                </a:cubicBezTo>
                <a:cubicBezTo>
                  <a:pt x="68875" y="25736"/>
                  <a:pt x="68875" y="25602"/>
                  <a:pt x="68837" y="25545"/>
                </a:cubicBezTo>
                <a:cubicBezTo>
                  <a:pt x="67943" y="25831"/>
                  <a:pt x="67562" y="25964"/>
                  <a:pt x="66345" y="26268"/>
                </a:cubicBezTo>
                <a:cubicBezTo>
                  <a:pt x="66440" y="26420"/>
                  <a:pt x="66764" y="26287"/>
                  <a:pt x="66345" y="26458"/>
                </a:cubicBezTo>
                <a:cubicBezTo>
                  <a:pt x="66326" y="26591"/>
                  <a:pt x="66859" y="26401"/>
                  <a:pt x="66516" y="26553"/>
                </a:cubicBezTo>
                <a:cubicBezTo>
                  <a:pt x="66783" y="26344"/>
                  <a:pt x="67943" y="26268"/>
                  <a:pt x="68133" y="25888"/>
                </a:cubicBezTo>
                <a:cubicBezTo>
                  <a:pt x="68723" y="25888"/>
                  <a:pt x="69331" y="25698"/>
                  <a:pt x="69503" y="25374"/>
                </a:cubicBezTo>
                <a:cubicBezTo>
                  <a:pt x="69465" y="25279"/>
                  <a:pt x="69350" y="25279"/>
                  <a:pt x="69217" y="25355"/>
                </a:cubicBezTo>
                <a:cubicBezTo>
                  <a:pt x="69427" y="25526"/>
                  <a:pt x="69103" y="25298"/>
                  <a:pt x="68875" y="25469"/>
                </a:cubicBezTo>
                <a:close/>
                <a:moveTo>
                  <a:pt x="52156" y="31385"/>
                </a:moveTo>
                <a:cubicBezTo>
                  <a:pt x="52346" y="31480"/>
                  <a:pt x="52555" y="31328"/>
                  <a:pt x="52707" y="31252"/>
                </a:cubicBezTo>
                <a:cubicBezTo>
                  <a:pt x="52688" y="31118"/>
                  <a:pt x="52555" y="31118"/>
                  <a:pt x="52384" y="31195"/>
                </a:cubicBezTo>
                <a:cubicBezTo>
                  <a:pt x="52460" y="31423"/>
                  <a:pt x="52080" y="31176"/>
                  <a:pt x="51946" y="31404"/>
                </a:cubicBezTo>
                <a:cubicBezTo>
                  <a:pt x="51984" y="31556"/>
                  <a:pt x="52308" y="31176"/>
                  <a:pt x="52156" y="31385"/>
                </a:cubicBezTo>
                <a:close/>
                <a:moveTo>
                  <a:pt x="52783" y="31233"/>
                </a:moveTo>
                <a:cubicBezTo>
                  <a:pt x="52840" y="31366"/>
                  <a:pt x="52859" y="31118"/>
                  <a:pt x="53031" y="31137"/>
                </a:cubicBezTo>
                <a:cubicBezTo>
                  <a:pt x="52974" y="31023"/>
                  <a:pt x="53126" y="30985"/>
                  <a:pt x="53012" y="30871"/>
                </a:cubicBezTo>
                <a:cubicBezTo>
                  <a:pt x="52650" y="30909"/>
                  <a:pt x="53126" y="31195"/>
                  <a:pt x="52802" y="31099"/>
                </a:cubicBezTo>
                <a:cubicBezTo>
                  <a:pt x="52707" y="31156"/>
                  <a:pt x="52897" y="31176"/>
                  <a:pt x="52783" y="31233"/>
                </a:cubicBezTo>
                <a:close/>
                <a:moveTo>
                  <a:pt x="63720" y="27409"/>
                </a:moveTo>
                <a:cubicBezTo>
                  <a:pt x="63777" y="27409"/>
                  <a:pt x="63777" y="27371"/>
                  <a:pt x="63758" y="27333"/>
                </a:cubicBezTo>
                <a:cubicBezTo>
                  <a:pt x="63987" y="27181"/>
                  <a:pt x="64690" y="27105"/>
                  <a:pt x="65071" y="26839"/>
                </a:cubicBezTo>
                <a:cubicBezTo>
                  <a:pt x="64671" y="26649"/>
                  <a:pt x="63853" y="27067"/>
                  <a:pt x="63454" y="27276"/>
                </a:cubicBezTo>
                <a:cubicBezTo>
                  <a:pt x="63416" y="27504"/>
                  <a:pt x="63758" y="27181"/>
                  <a:pt x="63720" y="27409"/>
                </a:cubicBezTo>
                <a:close/>
                <a:moveTo>
                  <a:pt x="66079" y="26553"/>
                </a:moveTo>
                <a:cubicBezTo>
                  <a:pt x="66212" y="26668"/>
                  <a:pt x="66269" y="26401"/>
                  <a:pt x="66231" y="26325"/>
                </a:cubicBezTo>
                <a:cubicBezTo>
                  <a:pt x="66136" y="26344"/>
                  <a:pt x="66041" y="26382"/>
                  <a:pt x="65965" y="26420"/>
                </a:cubicBezTo>
                <a:cubicBezTo>
                  <a:pt x="65965" y="26515"/>
                  <a:pt x="66041" y="26496"/>
                  <a:pt x="66136" y="26477"/>
                </a:cubicBezTo>
                <a:cubicBezTo>
                  <a:pt x="66155" y="26515"/>
                  <a:pt x="66117" y="26534"/>
                  <a:pt x="66079" y="26534"/>
                </a:cubicBezTo>
                <a:close/>
                <a:moveTo>
                  <a:pt x="24556" y="40648"/>
                </a:moveTo>
                <a:cubicBezTo>
                  <a:pt x="24499" y="40477"/>
                  <a:pt x="23986" y="40724"/>
                  <a:pt x="23929" y="40743"/>
                </a:cubicBezTo>
                <a:cubicBezTo>
                  <a:pt x="23929" y="40686"/>
                  <a:pt x="23891" y="40667"/>
                  <a:pt x="23834" y="40667"/>
                </a:cubicBezTo>
                <a:cubicBezTo>
                  <a:pt x="23891" y="40420"/>
                  <a:pt x="24347" y="40610"/>
                  <a:pt x="24556" y="40420"/>
                </a:cubicBezTo>
                <a:cubicBezTo>
                  <a:pt x="23910" y="40305"/>
                  <a:pt x="23719" y="40553"/>
                  <a:pt x="22902" y="40762"/>
                </a:cubicBezTo>
                <a:cubicBezTo>
                  <a:pt x="23054" y="40952"/>
                  <a:pt x="23624" y="40477"/>
                  <a:pt x="23757" y="40686"/>
                </a:cubicBezTo>
                <a:cubicBezTo>
                  <a:pt x="23738" y="40781"/>
                  <a:pt x="23586" y="40838"/>
                  <a:pt x="23472" y="40914"/>
                </a:cubicBezTo>
                <a:cubicBezTo>
                  <a:pt x="23700" y="41257"/>
                  <a:pt x="24309" y="40667"/>
                  <a:pt x="24556" y="40648"/>
                </a:cubicBezTo>
                <a:close/>
                <a:moveTo>
                  <a:pt x="24651" y="40667"/>
                </a:moveTo>
                <a:cubicBezTo>
                  <a:pt x="24728" y="40800"/>
                  <a:pt x="24861" y="40610"/>
                  <a:pt x="24747" y="40534"/>
                </a:cubicBezTo>
                <a:cubicBezTo>
                  <a:pt x="24861" y="40477"/>
                  <a:pt x="24899" y="40534"/>
                  <a:pt x="25032" y="40477"/>
                </a:cubicBezTo>
                <a:cubicBezTo>
                  <a:pt x="25032" y="40286"/>
                  <a:pt x="24785" y="40477"/>
                  <a:pt x="24651" y="40496"/>
                </a:cubicBezTo>
                <a:cubicBezTo>
                  <a:pt x="24690" y="40572"/>
                  <a:pt x="24728" y="40648"/>
                  <a:pt x="24651" y="40667"/>
                </a:cubicBezTo>
                <a:close/>
                <a:moveTo>
                  <a:pt x="65356" y="26611"/>
                </a:moveTo>
                <a:cubicBezTo>
                  <a:pt x="65299" y="26611"/>
                  <a:pt x="65242" y="26591"/>
                  <a:pt x="65147" y="26630"/>
                </a:cubicBezTo>
                <a:cubicBezTo>
                  <a:pt x="65185" y="26687"/>
                  <a:pt x="65166" y="26725"/>
                  <a:pt x="65109" y="26763"/>
                </a:cubicBezTo>
                <a:cubicBezTo>
                  <a:pt x="65204" y="26839"/>
                  <a:pt x="65603" y="26515"/>
                  <a:pt x="65394" y="26496"/>
                </a:cubicBezTo>
                <a:cubicBezTo>
                  <a:pt x="65337" y="26515"/>
                  <a:pt x="65356" y="26572"/>
                  <a:pt x="65356" y="26611"/>
                </a:cubicBezTo>
                <a:close/>
                <a:moveTo>
                  <a:pt x="75114" y="22521"/>
                </a:moveTo>
                <a:cubicBezTo>
                  <a:pt x="75190" y="22464"/>
                  <a:pt x="75095" y="22483"/>
                  <a:pt x="75076" y="22426"/>
                </a:cubicBezTo>
                <a:cubicBezTo>
                  <a:pt x="75076" y="22331"/>
                  <a:pt x="75494" y="22293"/>
                  <a:pt x="75513" y="22445"/>
                </a:cubicBezTo>
                <a:cubicBezTo>
                  <a:pt x="75646" y="22331"/>
                  <a:pt x="75627" y="22179"/>
                  <a:pt x="75760" y="22065"/>
                </a:cubicBezTo>
                <a:cubicBezTo>
                  <a:pt x="75913" y="22027"/>
                  <a:pt x="75856" y="22293"/>
                  <a:pt x="75989" y="22274"/>
                </a:cubicBezTo>
                <a:cubicBezTo>
                  <a:pt x="76027" y="22217"/>
                  <a:pt x="76122" y="22179"/>
                  <a:pt x="76236" y="22141"/>
                </a:cubicBezTo>
                <a:cubicBezTo>
                  <a:pt x="76179" y="22103"/>
                  <a:pt x="76141" y="22084"/>
                  <a:pt x="76122" y="22007"/>
                </a:cubicBezTo>
                <a:cubicBezTo>
                  <a:pt x="76274" y="21969"/>
                  <a:pt x="76236" y="22236"/>
                  <a:pt x="76445" y="22122"/>
                </a:cubicBezTo>
                <a:cubicBezTo>
                  <a:pt x="76312" y="22046"/>
                  <a:pt x="76426" y="22046"/>
                  <a:pt x="76369" y="21912"/>
                </a:cubicBezTo>
                <a:cubicBezTo>
                  <a:pt x="76502" y="21836"/>
                  <a:pt x="76559" y="21893"/>
                  <a:pt x="76654" y="21874"/>
                </a:cubicBezTo>
                <a:cubicBezTo>
                  <a:pt x="76673" y="21988"/>
                  <a:pt x="76464" y="21855"/>
                  <a:pt x="76407" y="22027"/>
                </a:cubicBezTo>
                <a:cubicBezTo>
                  <a:pt x="77073" y="21969"/>
                  <a:pt x="77263" y="21722"/>
                  <a:pt x="78081" y="21494"/>
                </a:cubicBezTo>
                <a:cubicBezTo>
                  <a:pt x="78233" y="21665"/>
                  <a:pt x="77796" y="21608"/>
                  <a:pt x="77948" y="21779"/>
                </a:cubicBezTo>
                <a:cubicBezTo>
                  <a:pt x="78081" y="21722"/>
                  <a:pt x="78214" y="21684"/>
                  <a:pt x="78347" y="21646"/>
                </a:cubicBezTo>
                <a:cubicBezTo>
                  <a:pt x="78538" y="21152"/>
                  <a:pt x="79374" y="21209"/>
                  <a:pt x="79755" y="20980"/>
                </a:cubicBezTo>
                <a:cubicBezTo>
                  <a:pt x="79793" y="21361"/>
                  <a:pt x="78918" y="21056"/>
                  <a:pt x="78975" y="21532"/>
                </a:cubicBezTo>
                <a:cubicBezTo>
                  <a:pt x="79374" y="21285"/>
                  <a:pt x="79831" y="21209"/>
                  <a:pt x="80325" y="21133"/>
                </a:cubicBezTo>
                <a:cubicBezTo>
                  <a:pt x="80306" y="21075"/>
                  <a:pt x="80287" y="21037"/>
                  <a:pt x="80268" y="20980"/>
                </a:cubicBezTo>
                <a:cubicBezTo>
                  <a:pt x="80402" y="20961"/>
                  <a:pt x="80554" y="20904"/>
                  <a:pt x="80573" y="21037"/>
                </a:cubicBezTo>
                <a:cubicBezTo>
                  <a:pt x="80763" y="20866"/>
                  <a:pt x="80706" y="20828"/>
                  <a:pt x="80820" y="20676"/>
                </a:cubicBezTo>
                <a:cubicBezTo>
                  <a:pt x="80934" y="20657"/>
                  <a:pt x="80820" y="20752"/>
                  <a:pt x="80877" y="20828"/>
                </a:cubicBezTo>
                <a:cubicBezTo>
                  <a:pt x="81124" y="20809"/>
                  <a:pt x="81086" y="20733"/>
                  <a:pt x="81353" y="20714"/>
                </a:cubicBezTo>
                <a:cubicBezTo>
                  <a:pt x="81448" y="20657"/>
                  <a:pt x="81257" y="20467"/>
                  <a:pt x="81486" y="20448"/>
                </a:cubicBezTo>
                <a:cubicBezTo>
                  <a:pt x="81562" y="20657"/>
                  <a:pt x="81505" y="20657"/>
                  <a:pt x="81885" y="20543"/>
                </a:cubicBezTo>
                <a:cubicBezTo>
                  <a:pt x="81296" y="21037"/>
                  <a:pt x="79850" y="21152"/>
                  <a:pt x="79089" y="21665"/>
                </a:cubicBezTo>
                <a:cubicBezTo>
                  <a:pt x="79336" y="21817"/>
                  <a:pt x="79565" y="21456"/>
                  <a:pt x="79850" y="21532"/>
                </a:cubicBezTo>
                <a:cubicBezTo>
                  <a:pt x="79412" y="21779"/>
                  <a:pt x="78861" y="21931"/>
                  <a:pt x="78404" y="22027"/>
                </a:cubicBezTo>
                <a:cubicBezTo>
                  <a:pt x="78366" y="21950"/>
                  <a:pt x="78785" y="21798"/>
                  <a:pt x="78804" y="21893"/>
                </a:cubicBezTo>
                <a:cubicBezTo>
                  <a:pt x="78728" y="21475"/>
                  <a:pt x="77853" y="21912"/>
                  <a:pt x="77586" y="22198"/>
                </a:cubicBezTo>
                <a:cubicBezTo>
                  <a:pt x="77377" y="22065"/>
                  <a:pt x="77225" y="22312"/>
                  <a:pt x="77054" y="22141"/>
                </a:cubicBezTo>
                <a:cubicBezTo>
                  <a:pt x="76712" y="22559"/>
                  <a:pt x="76084" y="22255"/>
                  <a:pt x="75779" y="22749"/>
                </a:cubicBezTo>
                <a:cubicBezTo>
                  <a:pt x="75665" y="22749"/>
                  <a:pt x="75589" y="22730"/>
                  <a:pt x="75532" y="22673"/>
                </a:cubicBezTo>
                <a:cubicBezTo>
                  <a:pt x="75513" y="22768"/>
                  <a:pt x="75209" y="22768"/>
                  <a:pt x="75323" y="22920"/>
                </a:cubicBezTo>
                <a:cubicBezTo>
                  <a:pt x="74905" y="22844"/>
                  <a:pt x="74467" y="23225"/>
                  <a:pt x="74068" y="23168"/>
                </a:cubicBezTo>
                <a:cubicBezTo>
                  <a:pt x="73763" y="23510"/>
                  <a:pt x="73155" y="23434"/>
                  <a:pt x="72641" y="23719"/>
                </a:cubicBezTo>
                <a:cubicBezTo>
                  <a:pt x="72527" y="23662"/>
                  <a:pt x="72413" y="23662"/>
                  <a:pt x="72356" y="23529"/>
                </a:cubicBezTo>
                <a:cubicBezTo>
                  <a:pt x="72070" y="24024"/>
                  <a:pt x="71291" y="23948"/>
                  <a:pt x="70796" y="24347"/>
                </a:cubicBezTo>
                <a:cubicBezTo>
                  <a:pt x="73231" y="23795"/>
                  <a:pt x="75627" y="22825"/>
                  <a:pt x="78138" y="22122"/>
                </a:cubicBezTo>
                <a:cubicBezTo>
                  <a:pt x="78157" y="22160"/>
                  <a:pt x="78081" y="22179"/>
                  <a:pt x="78024" y="22217"/>
                </a:cubicBezTo>
                <a:cubicBezTo>
                  <a:pt x="78195" y="22331"/>
                  <a:pt x="78385" y="22179"/>
                  <a:pt x="78195" y="22046"/>
                </a:cubicBezTo>
                <a:cubicBezTo>
                  <a:pt x="78271" y="22046"/>
                  <a:pt x="78347" y="22065"/>
                  <a:pt x="78366" y="22160"/>
                </a:cubicBezTo>
                <a:cubicBezTo>
                  <a:pt x="79489" y="21779"/>
                  <a:pt x="79907" y="21760"/>
                  <a:pt x="80687" y="21361"/>
                </a:cubicBezTo>
                <a:cubicBezTo>
                  <a:pt x="80440" y="21342"/>
                  <a:pt x="80287" y="21494"/>
                  <a:pt x="79945" y="21551"/>
                </a:cubicBezTo>
                <a:cubicBezTo>
                  <a:pt x="80154" y="21380"/>
                  <a:pt x="80953" y="21037"/>
                  <a:pt x="81277" y="21152"/>
                </a:cubicBezTo>
                <a:cubicBezTo>
                  <a:pt x="81448" y="20923"/>
                  <a:pt x="82304" y="20638"/>
                  <a:pt x="82399" y="20771"/>
                </a:cubicBezTo>
                <a:cubicBezTo>
                  <a:pt x="82399" y="20505"/>
                  <a:pt x="83064" y="20486"/>
                  <a:pt x="82931" y="20181"/>
                </a:cubicBezTo>
                <a:cubicBezTo>
                  <a:pt x="83730" y="20105"/>
                  <a:pt x="84282" y="19497"/>
                  <a:pt x="84757" y="19440"/>
                </a:cubicBezTo>
                <a:cubicBezTo>
                  <a:pt x="85062" y="19421"/>
                  <a:pt x="84567" y="19668"/>
                  <a:pt x="84814" y="19421"/>
                </a:cubicBezTo>
                <a:cubicBezTo>
                  <a:pt x="85062" y="19192"/>
                  <a:pt x="85328" y="19497"/>
                  <a:pt x="85461" y="19364"/>
                </a:cubicBezTo>
                <a:cubicBezTo>
                  <a:pt x="85442" y="19326"/>
                  <a:pt x="85366" y="19364"/>
                  <a:pt x="85309" y="19364"/>
                </a:cubicBezTo>
                <a:cubicBezTo>
                  <a:pt x="85423" y="19135"/>
                  <a:pt x="85423" y="19192"/>
                  <a:pt x="85689" y="19173"/>
                </a:cubicBezTo>
                <a:cubicBezTo>
                  <a:pt x="85765" y="19002"/>
                  <a:pt x="85784" y="18945"/>
                  <a:pt x="85651" y="18850"/>
                </a:cubicBezTo>
                <a:cubicBezTo>
                  <a:pt x="85480" y="18888"/>
                  <a:pt x="85385" y="18964"/>
                  <a:pt x="85442" y="19097"/>
                </a:cubicBezTo>
                <a:cubicBezTo>
                  <a:pt x="85176" y="18926"/>
                  <a:pt x="85214" y="19211"/>
                  <a:pt x="84871" y="19116"/>
                </a:cubicBezTo>
                <a:cubicBezTo>
                  <a:pt x="84909" y="19249"/>
                  <a:pt x="84814" y="19230"/>
                  <a:pt x="84795" y="19135"/>
                </a:cubicBezTo>
                <a:cubicBezTo>
                  <a:pt x="84320" y="19554"/>
                  <a:pt x="83407" y="19649"/>
                  <a:pt x="82779" y="19953"/>
                </a:cubicBezTo>
                <a:cubicBezTo>
                  <a:pt x="82779" y="19820"/>
                  <a:pt x="83141" y="19820"/>
                  <a:pt x="83141" y="19706"/>
                </a:cubicBezTo>
                <a:cubicBezTo>
                  <a:pt x="81219" y="20258"/>
                  <a:pt x="79127" y="20961"/>
                  <a:pt x="77130" y="21551"/>
                </a:cubicBezTo>
                <a:cubicBezTo>
                  <a:pt x="77111" y="21608"/>
                  <a:pt x="77092" y="21646"/>
                  <a:pt x="77130" y="21722"/>
                </a:cubicBezTo>
                <a:cubicBezTo>
                  <a:pt x="75589" y="21855"/>
                  <a:pt x="73687" y="22844"/>
                  <a:pt x="72089" y="23225"/>
                </a:cubicBezTo>
                <a:cubicBezTo>
                  <a:pt x="71975" y="23339"/>
                  <a:pt x="72185" y="23320"/>
                  <a:pt x="72127" y="23491"/>
                </a:cubicBezTo>
                <a:cubicBezTo>
                  <a:pt x="72261" y="23415"/>
                  <a:pt x="72147" y="23244"/>
                  <a:pt x="72603" y="23168"/>
                </a:cubicBezTo>
                <a:cubicBezTo>
                  <a:pt x="72622" y="23282"/>
                  <a:pt x="72318" y="23282"/>
                  <a:pt x="72299" y="23377"/>
                </a:cubicBezTo>
                <a:cubicBezTo>
                  <a:pt x="72508" y="23320"/>
                  <a:pt x="73174" y="23282"/>
                  <a:pt x="73117" y="22978"/>
                </a:cubicBezTo>
                <a:cubicBezTo>
                  <a:pt x="73155" y="23054"/>
                  <a:pt x="73497" y="23092"/>
                  <a:pt x="73345" y="23187"/>
                </a:cubicBezTo>
                <a:cubicBezTo>
                  <a:pt x="73516" y="23130"/>
                  <a:pt x="73782" y="22959"/>
                  <a:pt x="74106" y="22825"/>
                </a:cubicBezTo>
                <a:cubicBezTo>
                  <a:pt x="74049" y="22749"/>
                  <a:pt x="73915" y="22825"/>
                  <a:pt x="73820" y="22863"/>
                </a:cubicBezTo>
                <a:cubicBezTo>
                  <a:pt x="73820" y="22787"/>
                  <a:pt x="73973" y="22768"/>
                  <a:pt x="74068" y="22711"/>
                </a:cubicBezTo>
                <a:cubicBezTo>
                  <a:pt x="74144" y="22692"/>
                  <a:pt x="74144" y="22787"/>
                  <a:pt x="74182" y="22844"/>
                </a:cubicBezTo>
                <a:cubicBezTo>
                  <a:pt x="74315" y="22673"/>
                  <a:pt x="74828" y="22673"/>
                  <a:pt x="75114" y="22521"/>
                </a:cubicBezTo>
                <a:close/>
                <a:moveTo>
                  <a:pt x="95010" y="16206"/>
                </a:moveTo>
                <a:cubicBezTo>
                  <a:pt x="95561" y="15750"/>
                  <a:pt x="96037" y="15769"/>
                  <a:pt x="96550" y="15559"/>
                </a:cubicBezTo>
                <a:cubicBezTo>
                  <a:pt x="96664" y="15750"/>
                  <a:pt x="96303" y="15578"/>
                  <a:pt x="96436" y="15826"/>
                </a:cubicBezTo>
                <a:cubicBezTo>
                  <a:pt x="96740" y="15693"/>
                  <a:pt x="97083" y="15578"/>
                  <a:pt x="97482" y="15464"/>
                </a:cubicBezTo>
                <a:cubicBezTo>
                  <a:pt x="97520" y="15597"/>
                  <a:pt x="97273" y="15636"/>
                  <a:pt x="97216" y="15731"/>
                </a:cubicBezTo>
                <a:cubicBezTo>
                  <a:pt x="97501" y="15617"/>
                  <a:pt x="97844" y="15559"/>
                  <a:pt x="98053" y="15388"/>
                </a:cubicBezTo>
                <a:cubicBezTo>
                  <a:pt x="97977" y="15274"/>
                  <a:pt x="97711" y="15464"/>
                  <a:pt x="97577" y="15483"/>
                </a:cubicBezTo>
                <a:cubicBezTo>
                  <a:pt x="97768" y="15274"/>
                  <a:pt x="98205" y="15255"/>
                  <a:pt x="98319" y="15103"/>
                </a:cubicBezTo>
                <a:cubicBezTo>
                  <a:pt x="98110" y="15084"/>
                  <a:pt x="97787" y="15198"/>
                  <a:pt x="97653" y="15293"/>
                </a:cubicBezTo>
                <a:cubicBezTo>
                  <a:pt x="96759" y="14989"/>
                  <a:pt x="95561" y="15978"/>
                  <a:pt x="94268" y="15978"/>
                </a:cubicBezTo>
                <a:cubicBezTo>
                  <a:pt x="91453" y="17252"/>
                  <a:pt x="88523" y="17462"/>
                  <a:pt x="85803" y="19078"/>
                </a:cubicBezTo>
                <a:cubicBezTo>
                  <a:pt x="86089" y="19135"/>
                  <a:pt x="86450" y="18850"/>
                  <a:pt x="86735" y="18755"/>
                </a:cubicBezTo>
                <a:cubicBezTo>
                  <a:pt x="86488" y="18546"/>
                  <a:pt x="87078" y="18622"/>
                  <a:pt x="87154" y="18489"/>
                </a:cubicBezTo>
                <a:cubicBezTo>
                  <a:pt x="87230" y="18755"/>
                  <a:pt x="86774" y="18565"/>
                  <a:pt x="86812" y="18774"/>
                </a:cubicBezTo>
                <a:cubicBezTo>
                  <a:pt x="87078" y="18831"/>
                  <a:pt x="87363" y="18584"/>
                  <a:pt x="87668" y="18660"/>
                </a:cubicBezTo>
                <a:cubicBezTo>
                  <a:pt x="87648" y="18603"/>
                  <a:pt x="87725" y="18584"/>
                  <a:pt x="87782" y="18565"/>
                </a:cubicBezTo>
                <a:cubicBezTo>
                  <a:pt x="87782" y="18413"/>
                  <a:pt x="87610" y="18508"/>
                  <a:pt x="87572" y="18394"/>
                </a:cubicBezTo>
                <a:cubicBezTo>
                  <a:pt x="87896" y="18298"/>
                  <a:pt x="87820" y="18489"/>
                  <a:pt x="87934" y="18565"/>
                </a:cubicBezTo>
                <a:cubicBezTo>
                  <a:pt x="88257" y="18394"/>
                  <a:pt x="89056" y="18032"/>
                  <a:pt x="88980" y="18375"/>
                </a:cubicBezTo>
                <a:cubicBezTo>
                  <a:pt x="89170" y="18298"/>
                  <a:pt x="89037" y="18108"/>
                  <a:pt x="89208" y="18013"/>
                </a:cubicBezTo>
                <a:cubicBezTo>
                  <a:pt x="89284" y="18013"/>
                  <a:pt x="89341" y="18013"/>
                  <a:pt x="89379" y="18070"/>
                </a:cubicBezTo>
                <a:cubicBezTo>
                  <a:pt x="89474" y="18184"/>
                  <a:pt x="89056" y="18146"/>
                  <a:pt x="89151" y="18260"/>
                </a:cubicBezTo>
                <a:cubicBezTo>
                  <a:pt x="89132" y="18375"/>
                  <a:pt x="89684" y="18298"/>
                  <a:pt x="89532" y="18070"/>
                </a:cubicBezTo>
                <a:cubicBezTo>
                  <a:pt x="89608" y="18051"/>
                  <a:pt x="89627" y="18146"/>
                  <a:pt x="89646" y="18203"/>
                </a:cubicBezTo>
                <a:cubicBezTo>
                  <a:pt x="89760" y="18165"/>
                  <a:pt x="89874" y="18127"/>
                  <a:pt x="89988" y="18089"/>
                </a:cubicBezTo>
                <a:cubicBezTo>
                  <a:pt x="90045" y="17918"/>
                  <a:pt x="89836" y="17937"/>
                  <a:pt x="89950" y="17804"/>
                </a:cubicBezTo>
                <a:cubicBezTo>
                  <a:pt x="90235" y="17690"/>
                  <a:pt x="90064" y="17956"/>
                  <a:pt x="90121" y="18051"/>
                </a:cubicBezTo>
                <a:cubicBezTo>
                  <a:pt x="90330" y="17918"/>
                  <a:pt x="90426" y="18051"/>
                  <a:pt x="90502" y="17899"/>
                </a:cubicBezTo>
                <a:cubicBezTo>
                  <a:pt x="90483" y="17652"/>
                  <a:pt x="90311" y="18013"/>
                  <a:pt x="90273" y="17880"/>
                </a:cubicBezTo>
                <a:cubicBezTo>
                  <a:pt x="90901" y="17309"/>
                  <a:pt x="92194" y="17157"/>
                  <a:pt x="93146" y="16777"/>
                </a:cubicBezTo>
                <a:cubicBezTo>
                  <a:pt x="93165" y="16758"/>
                  <a:pt x="93165" y="16644"/>
                  <a:pt x="93184" y="16644"/>
                </a:cubicBezTo>
                <a:cubicBezTo>
                  <a:pt x="93678" y="16415"/>
                  <a:pt x="94382" y="16301"/>
                  <a:pt x="94895" y="16054"/>
                </a:cubicBezTo>
                <a:cubicBezTo>
                  <a:pt x="95048" y="16035"/>
                  <a:pt x="94838" y="16168"/>
                  <a:pt x="95010" y="16187"/>
                </a:cubicBezTo>
                <a:close/>
                <a:moveTo>
                  <a:pt x="27486" y="39697"/>
                </a:moveTo>
                <a:cubicBezTo>
                  <a:pt x="27467" y="39602"/>
                  <a:pt x="27371" y="39621"/>
                  <a:pt x="27352" y="39507"/>
                </a:cubicBezTo>
                <a:cubicBezTo>
                  <a:pt x="27257" y="39602"/>
                  <a:pt x="26991" y="39640"/>
                  <a:pt x="27067" y="39773"/>
                </a:cubicBezTo>
                <a:cubicBezTo>
                  <a:pt x="27257" y="39678"/>
                  <a:pt x="27333" y="39754"/>
                  <a:pt x="27486" y="39697"/>
                </a:cubicBezTo>
                <a:close/>
                <a:moveTo>
                  <a:pt x="46164" y="33040"/>
                </a:moveTo>
                <a:cubicBezTo>
                  <a:pt x="45860" y="33306"/>
                  <a:pt x="45232" y="33249"/>
                  <a:pt x="44909" y="33477"/>
                </a:cubicBezTo>
                <a:cubicBezTo>
                  <a:pt x="45327" y="33591"/>
                  <a:pt x="45727" y="33268"/>
                  <a:pt x="46240" y="33249"/>
                </a:cubicBezTo>
                <a:cubicBezTo>
                  <a:pt x="46088" y="33192"/>
                  <a:pt x="46221" y="33192"/>
                  <a:pt x="46164" y="33040"/>
                </a:cubicBezTo>
                <a:close/>
                <a:moveTo>
                  <a:pt x="20752" y="41371"/>
                </a:moveTo>
                <a:cubicBezTo>
                  <a:pt x="20733" y="41237"/>
                  <a:pt x="20410" y="41561"/>
                  <a:pt x="20429" y="41314"/>
                </a:cubicBezTo>
                <a:cubicBezTo>
                  <a:pt x="20220" y="41542"/>
                  <a:pt x="19687" y="41542"/>
                  <a:pt x="19535" y="41675"/>
                </a:cubicBezTo>
                <a:cubicBezTo>
                  <a:pt x="20220" y="41542"/>
                  <a:pt x="20391" y="41713"/>
                  <a:pt x="20752" y="41371"/>
                </a:cubicBezTo>
                <a:close/>
                <a:moveTo>
                  <a:pt x="20752" y="41371"/>
                </a:moveTo>
                <a:cubicBezTo>
                  <a:pt x="20961" y="41580"/>
                  <a:pt x="21456" y="41066"/>
                  <a:pt x="21665" y="41237"/>
                </a:cubicBezTo>
                <a:cubicBezTo>
                  <a:pt x="21437" y="41542"/>
                  <a:pt x="19991" y="41732"/>
                  <a:pt x="19364" y="42036"/>
                </a:cubicBezTo>
                <a:cubicBezTo>
                  <a:pt x="19478" y="42150"/>
                  <a:pt x="19744" y="42017"/>
                  <a:pt x="19839" y="42150"/>
                </a:cubicBezTo>
                <a:cubicBezTo>
                  <a:pt x="19972" y="41865"/>
                  <a:pt x="20353" y="42074"/>
                  <a:pt x="20448" y="41770"/>
                </a:cubicBezTo>
                <a:cubicBezTo>
                  <a:pt x="21038" y="41751"/>
                  <a:pt x="23035" y="41352"/>
                  <a:pt x="23396" y="40876"/>
                </a:cubicBezTo>
                <a:cubicBezTo>
                  <a:pt x="22959" y="41142"/>
                  <a:pt x="22407" y="41085"/>
                  <a:pt x="21760" y="41276"/>
                </a:cubicBezTo>
                <a:cubicBezTo>
                  <a:pt x="21646" y="41047"/>
                  <a:pt x="21912" y="41085"/>
                  <a:pt x="21703" y="40933"/>
                </a:cubicBezTo>
                <a:cubicBezTo>
                  <a:pt x="21399" y="41237"/>
                  <a:pt x="21133" y="41161"/>
                  <a:pt x="20714" y="41276"/>
                </a:cubicBezTo>
                <a:cubicBezTo>
                  <a:pt x="20771" y="41314"/>
                  <a:pt x="20828" y="41333"/>
                  <a:pt x="20752" y="41371"/>
                </a:cubicBezTo>
                <a:close/>
                <a:moveTo>
                  <a:pt x="63188" y="27371"/>
                </a:moveTo>
                <a:cubicBezTo>
                  <a:pt x="63169" y="27143"/>
                  <a:pt x="62845" y="27409"/>
                  <a:pt x="62693" y="27428"/>
                </a:cubicBezTo>
                <a:cubicBezTo>
                  <a:pt x="62826" y="27466"/>
                  <a:pt x="63017" y="27409"/>
                  <a:pt x="63188" y="27371"/>
                </a:cubicBezTo>
                <a:close/>
                <a:moveTo>
                  <a:pt x="44871" y="33553"/>
                </a:moveTo>
                <a:cubicBezTo>
                  <a:pt x="44528" y="33496"/>
                  <a:pt x="43634" y="33876"/>
                  <a:pt x="43045" y="34067"/>
                </a:cubicBezTo>
                <a:cubicBezTo>
                  <a:pt x="43539" y="34067"/>
                  <a:pt x="44338" y="33743"/>
                  <a:pt x="44871" y="33553"/>
                </a:cubicBezTo>
                <a:close/>
                <a:moveTo>
                  <a:pt x="59365" y="28513"/>
                </a:moveTo>
                <a:cubicBezTo>
                  <a:pt x="58984" y="28532"/>
                  <a:pt x="58566" y="28684"/>
                  <a:pt x="58223" y="28836"/>
                </a:cubicBezTo>
                <a:cubicBezTo>
                  <a:pt x="58661" y="28779"/>
                  <a:pt x="59022" y="28703"/>
                  <a:pt x="59365" y="28513"/>
                </a:cubicBezTo>
                <a:close/>
                <a:moveTo>
                  <a:pt x="99118" y="14837"/>
                </a:moveTo>
                <a:cubicBezTo>
                  <a:pt x="98871" y="14818"/>
                  <a:pt x="98624" y="14894"/>
                  <a:pt x="98376" y="15046"/>
                </a:cubicBezTo>
                <a:cubicBezTo>
                  <a:pt x="98604" y="15179"/>
                  <a:pt x="98890" y="14913"/>
                  <a:pt x="99118" y="14837"/>
                </a:cubicBezTo>
                <a:close/>
                <a:moveTo>
                  <a:pt x="25089" y="40229"/>
                </a:moveTo>
                <a:cubicBezTo>
                  <a:pt x="25051" y="39963"/>
                  <a:pt x="24651" y="40401"/>
                  <a:pt x="24651" y="40267"/>
                </a:cubicBezTo>
                <a:cubicBezTo>
                  <a:pt x="24594" y="40439"/>
                  <a:pt x="24880" y="40248"/>
                  <a:pt x="25089" y="40229"/>
                </a:cubicBezTo>
                <a:close/>
                <a:moveTo>
                  <a:pt x="139404" y="818"/>
                </a:moveTo>
                <a:cubicBezTo>
                  <a:pt x="139100" y="951"/>
                  <a:pt x="138681" y="856"/>
                  <a:pt x="138206" y="1009"/>
                </a:cubicBezTo>
                <a:cubicBezTo>
                  <a:pt x="138491" y="1085"/>
                  <a:pt x="139081" y="1047"/>
                  <a:pt x="139404" y="818"/>
                </a:cubicBezTo>
                <a:close/>
                <a:moveTo>
                  <a:pt x="71348" y="23643"/>
                </a:moveTo>
                <a:cubicBezTo>
                  <a:pt x="71081" y="23795"/>
                  <a:pt x="71253" y="23872"/>
                  <a:pt x="70948" y="23948"/>
                </a:cubicBezTo>
                <a:cubicBezTo>
                  <a:pt x="70739" y="23986"/>
                  <a:pt x="70967" y="23814"/>
                  <a:pt x="70872" y="23738"/>
                </a:cubicBezTo>
                <a:cubicBezTo>
                  <a:pt x="70568" y="23910"/>
                  <a:pt x="69978" y="23986"/>
                  <a:pt x="69712" y="24252"/>
                </a:cubicBezTo>
                <a:cubicBezTo>
                  <a:pt x="69655" y="24233"/>
                  <a:pt x="69579" y="24195"/>
                  <a:pt x="69541" y="24157"/>
                </a:cubicBezTo>
                <a:cubicBezTo>
                  <a:pt x="68304" y="24632"/>
                  <a:pt x="66764" y="24994"/>
                  <a:pt x="65622" y="25431"/>
                </a:cubicBezTo>
                <a:cubicBezTo>
                  <a:pt x="65870" y="25507"/>
                  <a:pt x="65984" y="25336"/>
                  <a:pt x="66326" y="25317"/>
                </a:cubicBezTo>
                <a:cubicBezTo>
                  <a:pt x="66345" y="25488"/>
                  <a:pt x="65698" y="25431"/>
                  <a:pt x="65851" y="25640"/>
                </a:cubicBezTo>
                <a:cubicBezTo>
                  <a:pt x="66022" y="25507"/>
                  <a:pt x="66288" y="25488"/>
                  <a:pt x="66421" y="25621"/>
                </a:cubicBezTo>
                <a:cubicBezTo>
                  <a:pt x="66402" y="25659"/>
                  <a:pt x="65660" y="26021"/>
                  <a:pt x="65679" y="25812"/>
                </a:cubicBezTo>
                <a:cubicBezTo>
                  <a:pt x="65375" y="25926"/>
                  <a:pt x="65775" y="25869"/>
                  <a:pt x="65756" y="26021"/>
                </a:cubicBezTo>
                <a:cubicBezTo>
                  <a:pt x="67791" y="25602"/>
                  <a:pt x="69008" y="24594"/>
                  <a:pt x="70568" y="24138"/>
                </a:cubicBezTo>
                <a:cubicBezTo>
                  <a:pt x="70701" y="24062"/>
                  <a:pt x="70682" y="24005"/>
                  <a:pt x="70587" y="23967"/>
                </a:cubicBezTo>
                <a:cubicBezTo>
                  <a:pt x="70777" y="23833"/>
                  <a:pt x="70720" y="24100"/>
                  <a:pt x="70853" y="24100"/>
                </a:cubicBezTo>
                <a:cubicBezTo>
                  <a:pt x="71100" y="23967"/>
                  <a:pt x="71234" y="23910"/>
                  <a:pt x="71500" y="23872"/>
                </a:cubicBezTo>
                <a:cubicBezTo>
                  <a:pt x="71195" y="23719"/>
                  <a:pt x="71576" y="23853"/>
                  <a:pt x="71348" y="23643"/>
                </a:cubicBezTo>
                <a:close/>
                <a:moveTo>
                  <a:pt x="71329" y="23529"/>
                </a:moveTo>
                <a:cubicBezTo>
                  <a:pt x="71253" y="23434"/>
                  <a:pt x="70986" y="23624"/>
                  <a:pt x="70834" y="23643"/>
                </a:cubicBezTo>
                <a:cubicBezTo>
                  <a:pt x="70644" y="23757"/>
                  <a:pt x="70986" y="23662"/>
                  <a:pt x="71062" y="23624"/>
                </a:cubicBezTo>
                <a:cubicBezTo>
                  <a:pt x="71081" y="23681"/>
                  <a:pt x="71100" y="23719"/>
                  <a:pt x="71100" y="23776"/>
                </a:cubicBezTo>
                <a:cubicBezTo>
                  <a:pt x="71348" y="23662"/>
                  <a:pt x="70948" y="23605"/>
                  <a:pt x="71329" y="23529"/>
                </a:cubicBezTo>
                <a:close/>
                <a:moveTo>
                  <a:pt x="16358" y="43006"/>
                </a:moveTo>
                <a:cubicBezTo>
                  <a:pt x="16492" y="43159"/>
                  <a:pt x="16739" y="42740"/>
                  <a:pt x="16587" y="42816"/>
                </a:cubicBezTo>
                <a:cubicBezTo>
                  <a:pt x="16587" y="42740"/>
                  <a:pt x="16701" y="42721"/>
                  <a:pt x="16777" y="42683"/>
                </a:cubicBezTo>
                <a:cubicBezTo>
                  <a:pt x="16739" y="42626"/>
                  <a:pt x="16587" y="42702"/>
                  <a:pt x="16492" y="42721"/>
                </a:cubicBezTo>
                <a:cubicBezTo>
                  <a:pt x="16453" y="42816"/>
                  <a:pt x="16492" y="42930"/>
                  <a:pt x="16358" y="43006"/>
                </a:cubicBezTo>
                <a:close/>
                <a:moveTo>
                  <a:pt x="22711" y="40819"/>
                </a:moveTo>
                <a:cubicBezTo>
                  <a:pt x="22597" y="40724"/>
                  <a:pt x="22293" y="40952"/>
                  <a:pt x="22084" y="40971"/>
                </a:cubicBezTo>
                <a:cubicBezTo>
                  <a:pt x="22198" y="41085"/>
                  <a:pt x="22502" y="40971"/>
                  <a:pt x="22711" y="40819"/>
                </a:cubicBezTo>
                <a:close/>
                <a:moveTo>
                  <a:pt x="24290" y="40058"/>
                </a:moveTo>
                <a:cubicBezTo>
                  <a:pt x="24423" y="40001"/>
                  <a:pt x="24385" y="39868"/>
                  <a:pt x="24328" y="39754"/>
                </a:cubicBezTo>
                <a:cubicBezTo>
                  <a:pt x="24556" y="39697"/>
                  <a:pt x="24404" y="40039"/>
                  <a:pt x="24651" y="39811"/>
                </a:cubicBezTo>
                <a:cubicBezTo>
                  <a:pt x="24690" y="39906"/>
                  <a:pt x="24594" y="39944"/>
                  <a:pt x="24651" y="40039"/>
                </a:cubicBezTo>
                <a:cubicBezTo>
                  <a:pt x="24747" y="39906"/>
                  <a:pt x="24918" y="39792"/>
                  <a:pt x="24880" y="39621"/>
                </a:cubicBezTo>
                <a:cubicBezTo>
                  <a:pt x="25260" y="39754"/>
                  <a:pt x="25812" y="39545"/>
                  <a:pt x="25964" y="39354"/>
                </a:cubicBezTo>
                <a:cubicBezTo>
                  <a:pt x="26192" y="39621"/>
                  <a:pt x="26687" y="39202"/>
                  <a:pt x="26858" y="39164"/>
                </a:cubicBezTo>
                <a:cubicBezTo>
                  <a:pt x="27200" y="39069"/>
                  <a:pt x="27752" y="39221"/>
                  <a:pt x="27866" y="38879"/>
                </a:cubicBezTo>
                <a:cubicBezTo>
                  <a:pt x="27238" y="38803"/>
                  <a:pt x="26554" y="39278"/>
                  <a:pt x="26154" y="39050"/>
                </a:cubicBezTo>
                <a:cubicBezTo>
                  <a:pt x="26078" y="39107"/>
                  <a:pt x="26040" y="39164"/>
                  <a:pt x="26078" y="39259"/>
                </a:cubicBezTo>
                <a:cubicBezTo>
                  <a:pt x="25812" y="39354"/>
                  <a:pt x="25698" y="39221"/>
                  <a:pt x="25488" y="39240"/>
                </a:cubicBezTo>
                <a:cubicBezTo>
                  <a:pt x="25488" y="39316"/>
                  <a:pt x="25564" y="39297"/>
                  <a:pt x="25603" y="39373"/>
                </a:cubicBezTo>
                <a:cubicBezTo>
                  <a:pt x="25013" y="39316"/>
                  <a:pt x="24899" y="39545"/>
                  <a:pt x="24385" y="39488"/>
                </a:cubicBezTo>
                <a:cubicBezTo>
                  <a:pt x="24404" y="39545"/>
                  <a:pt x="24423" y="39602"/>
                  <a:pt x="24442" y="39659"/>
                </a:cubicBezTo>
                <a:cubicBezTo>
                  <a:pt x="24157" y="39411"/>
                  <a:pt x="23396" y="40039"/>
                  <a:pt x="23016" y="39792"/>
                </a:cubicBezTo>
                <a:cubicBezTo>
                  <a:pt x="22959" y="39849"/>
                  <a:pt x="22844" y="40077"/>
                  <a:pt x="23073" y="39944"/>
                </a:cubicBezTo>
                <a:cubicBezTo>
                  <a:pt x="21798" y="40439"/>
                  <a:pt x="21380" y="40344"/>
                  <a:pt x="19953" y="40781"/>
                </a:cubicBezTo>
                <a:cubicBezTo>
                  <a:pt x="20410" y="40914"/>
                  <a:pt x="20904" y="40629"/>
                  <a:pt x="21228" y="40629"/>
                </a:cubicBezTo>
                <a:cubicBezTo>
                  <a:pt x="21247" y="40724"/>
                  <a:pt x="20809" y="40876"/>
                  <a:pt x="20771" y="40800"/>
                </a:cubicBezTo>
                <a:cubicBezTo>
                  <a:pt x="20752" y="41085"/>
                  <a:pt x="21190" y="40762"/>
                  <a:pt x="21627" y="40686"/>
                </a:cubicBezTo>
                <a:cubicBezTo>
                  <a:pt x="21570" y="40648"/>
                  <a:pt x="21532" y="40610"/>
                  <a:pt x="21456" y="40629"/>
                </a:cubicBezTo>
                <a:cubicBezTo>
                  <a:pt x="21570" y="40439"/>
                  <a:pt x="22065" y="40363"/>
                  <a:pt x="22141" y="40496"/>
                </a:cubicBezTo>
                <a:cubicBezTo>
                  <a:pt x="22179" y="40229"/>
                  <a:pt x="22825" y="40382"/>
                  <a:pt x="22997" y="40153"/>
                </a:cubicBezTo>
                <a:cubicBezTo>
                  <a:pt x="22978" y="40229"/>
                  <a:pt x="22940" y="40286"/>
                  <a:pt x="22825" y="40324"/>
                </a:cubicBezTo>
                <a:cubicBezTo>
                  <a:pt x="22883" y="40420"/>
                  <a:pt x="23130" y="40229"/>
                  <a:pt x="23149" y="40382"/>
                </a:cubicBezTo>
                <a:cubicBezTo>
                  <a:pt x="23339" y="40153"/>
                  <a:pt x="24119" y="40020"/>
                  <a:pt x="24290" y="40058"/>
                </a:cubicBezTo>
                <a:close/>
                <a:moveTo>
                  <a:pt x="28037" y="38936"/>
                </a:moveTo>
                <a:cubicBezTo>
                  <a:pt x="28246" y="38841"/>
                  <a:pt x="28075" y="38765"/>
                  <a:pt x="28342" y="38765"/>
                </a:cubicBezTo>
                <a:cubicBezTo>
                  <a:pt x="28361" y="38575"/>
                  <a:pt x="28113" y="38765"/>
                  <a:pt x="27980" y="38784"/>
                </a:cubicBezTo>
                <a:cubicBezTo>
                  <a:pt x="27999" y="38822"/>
                  <a:pt x="28018" y="38879"/>
                  <a:pt x="28037" y="38936"/>
                </a:cubicBezTo>
                <a:close/>
                <a:moveTo>
                  <a:pt x="108895" y="11071"/>
                </a:moveTo>
                <a:cubicBezTo>
                  <a:pt x="108990" y="11166"/>
                  <a:pt x="109275" y="10975"/>
                  <a:pt x="109446" y="10937"/>
                </a:cubicBezTo>
                <a:cubicBezTo>
                  <a:pt x="109370" y="10671"/>
                  <a:pt x="109047" y="10994"/>
                  <a:pt x="108895" y="11071"/>
                </a:cubicBezTo>
                <a:close/>
                <a:moveTo>
                  <a:pt x="28475" y="38727"/>
                </a:moveTo>
                <a:cubicBezTo>
                  <a:pt x="28627" y="38670"/>
                  <a:pt x="28798" y="38613"/>
                  <a:pt x="28950" y="38556"/>
                </a:cubicBezTo>
                <a:cubicBezTo>
                  <a:pt x="28855" y="38518"/>
                  <a:pt x="28703" y="38575"/>
                  <a:pt x="28627" y="38498"/>
                </a:cubicBezTo>
                <a:cubicBezTo>
                  <a:pt x="28475" y="38537"/>
                  <a:pt x="28437" y="38613"/>
                  <a:pt x="28475" y="38727"/>
                </a:cubicBezTo>
                <a:close/>
                <a:moveTo>
                  <a:pt x="71557" y="23795"/>
                </a:moveTo>
                <a:cubicBezTo>
                  <a:pt x="71823" y="23776"/>
                  <a:pt x="71690" y="23491"/>
                  <a:pt x="72032" y="23472"/>
                </a:cubicBezTo>
                <a:cubicBezTo>
                  <a:pt x="71956" y="23358"/>
                  <a:pt x="71652" y="23567"/>
                  <a:pt x="71481" y="23586"/>
                </a:cubicBezTo>
                <a:cubicBezTo>
                  <a:pt x="71462" y="23719"/>
                  <a:pt x="71747" y="23700"/>
                  <a:pt x="71557" y="23795"/>
                </a:cubicBezTo>
                <a:close/>
                <a:moveTo>
                  <a:pt x="107811" y="11337"/>
                </a:moveTo>
                <a:cubicBezTo>
                  <a:pt x="107734" y="11489"/>
                  <a:pt x="108058" y="11185"/>
                  <a:pt x="108229" y="11242"/>
                </a:cubicBezTo>
                <a:cubicBezTo>
                  <a:pt x="108191" y="11204"/>
                  <a:pt x="108210" y="11147"/>
                  <a:pt x="108248" y="11128"/>
                </a:cubicBezTo>
                <a:cubicBezTo>
                  <a:pt x="108058" y="10994"/>
                  <a:pt x="107925" y="11280"/>
                  <a:pt x="107811" y="11337"/>
                </a:cubicBezTo>
                <a:close/>
                <a:moveTo>
                  <a:pt x="19002" y="41637"/>
                </a:moveTo>
                <a:cubicBezTo>
                  <a:pt x="18926" y="41504"/>
                  <a:pt x="19250" y="41504"/>
                  <a:pt x="19116" y="41371"/>
                </a:cubicBezTo>
                <a:cubicBezTo>
                  <a:pt x="19307" y="41295"/>
                  <a:pt x="19478" y="41237"/>
                  <a:pt x="19649" y="41180"/>
                </a:cubicBezTo>
                <a:cubicBezTo>
                  <a:pt x="19326" y="41047"/>
                  <a:pt x="18907" y="41523"/>
                  <a:pt x="18698" y="41218"/>
                </a:cubicBezTo>
                <a:cubicBezTo>
                  <a:pt x="18584" y="41237"/>
                  <a:pt x="18603" y="41295"/>
                  <a:pt x="18603" y="41371"/>
                </a:cubicBezTo>
                <a:cubicBezTo>
                  <a:pt x="18394" y="41390"/>
                  <a:pt x="18508" y="41314"/>
                  <a:pt x="18470" y="41180"/>
                </a:cubicBezTo>
                <a:cubicBezTo>
                  <a:pt x="18375" y="41352"/>
                  <a:pt x="18203" y="41561"/>
                  <a:pt x="18070" y="41504"/>
                </a:cubicBezTo>
                <a:cubicBezTo>
                  <a:pt x="18089" y="41599"/>
                  <a:pt x="18051" y="41713"/>
                  <a:pt x="18203" y="41675"/>
                </a:cubicBezTo>
                <a:cubicBezTo>
                  <a:pt x="18222" y="41732"/>
                  <a:pt x="18127" y="41751"/>
                  <a:pt x="18089" y="41770"/>
                </a:cubicBezTo>
                <a:cubicBezTo>
                  <a:pt x="17956" y="41827"/>
                  <a:pt x="17994" y="41599"/>
                  <a:pt x="17937" y="41542"/>
                </a:cubicBezTo>
                <a:cubicBezTo>
                  <a:pt x="17595" y="41599"/>
                  <a:pt x="17500" y="41656"/>
                  <a:pt x="17062" y="41789"/>
                </a:cubicBezTo>
                <a:cubicBezTo>
                  <a:pt x="17062" y="41903"/>
                  <a:pt x="17138" y="41903"/>
                  <a:pt x="17195" y="41960"/>
                </a:cubicBezTo>
                <a:cubicBezTo>
                  <a:pt x="17271" y="41941"/>
                  <a:pt x="17214" y="41865"/>
                  <a:pt x="17214" y="41789"/>
                </a:cubicBezTo>
                <a:cubicBezTo>
                  <a:pt x="17271" y="41789"/>
                  <a:pt x="17290" y="41827"/>
                  <a:pt x="17347" y="41789"/>
                </a:cubicBezTo>
                <a:cubicBezTo>
                  <a:pt x="17405" y="41865"/>
                  <a:pt x="17328" y="41903"/>
                  <a:pt x="17347" y="41979"/>
                </a:cubicBezTo>
                <a:cubicBezTo>
                  <a:pt x="17119" y="41903"/>
                  <a:pt x="16967" y="42189"/>
                  <a:pt x="16796" y="42112"/>
                </a:cubicBezTo>
                <a:cubicBezTo>
                  <a:pt x="16606" y="42417"/>
                  <a:pt x="17424" y="41865"/>
                  <a:pt x="17462" y="42112"/>
                </a:cubicBezTo>
                <a:cubicBezTo>
                  <a:pt x="17557" y="41960"/>
                  <a:pt x="17481" y="41998"/>
                  <a:pt x="17709" y="41960"/>
                </a:cubicBezTo>
                <a:cubicBezTo>
                  <a:pt x="17747" y="41732"/>
                  <a:pt x="17405" y="42055"/>
                  <a:pt x="17443" y="41827"/>
                </a:cubicBezTo>
                <a:cubicBezTo>
                  <a:pt x="17386" y="41713"/>
                  <a:pt x="17671" y="41713"/>
                  <a:pt x="17747" y="41656"/>
                </a:cubicBezTo>
                <a:cubicBezTo>
                  <a:pt x="17823" y="41656"/>
                  <a:pt x="17823" y="41751"/>
                  <a:pt x="17918" y="41713"/>
                </a:cubicBezTo>
                <a:cubicBezTo>
                  <a:pt x="17975" y="41846"/>
                  <a:pt x="17671" y="41846"/>
                  <a:pt x="17785" y="41998"/>
                </a:cubicBezTo>
                <a:cubicBezTo>
                  <a:pt x="18222" y="41827"/>
                  <a:pt x="18032" y="41903"/>
                  <a:pt x="18527" y="41789"/>
                </a:cubicBezTo>
                <a:cubicBezTo>
                  <a:pt x="18508" y="41732"/>
                  <a:pt x="18489" y="41656"/>
                  <a:pt x="18451" y="41599"/>
                </a:cubicBezTo>
                <a:cubicBezTo>
                  <a:pt x="18660" y="41656"/>
                  <a:pt x="18850" y="41447"/>
                  <a:pt x="19059" y="41390"/>
                </a:cubicBezTo>
                <a:cubicBezTo>
                  <a:pt x="18983" y="41504"/>
                  <a:pt x="18869" y="41618"/>
                  <a:pt x="18736" y="41732"/>
                </a:cubicBezTo>
                <a:cubicBezTo>
                  <a:pt x="18812" y="41941"/>
                  <a:pt x="19040" y="41542"/>
                  <a:pt x="19231" y="41675"/>
                </a:cubicBezTo>
                <a:cubicBezTo>
                  <a:pt x="19364" y="41599"/>
                  <a:pt x="19021" y="41485"/>
                  <a:pt x="19002" y="41637"/>
                </a:cubicBezTo>
                <a:close/>
                <a:moveTo>
                  <a:pt x="64215" y="25869"/>
                </a:moveTo>
                <a:cubicBezTo>
                  <a:pt x="63834" y="25983"/>
                  <a:pt x="63492" y="25983"/>
                  <a:pt x="63207" y="26154"/>
                </a:cubicBezTo>
                <a:cubicBezTo>
                  <a:pt x="63340" y="26154"/>
                  <a:pt x="63435" y="26230"/>
                  <a:pt x="63454" y="26420"/>
                </a:cubicBezTo>
                <a:cubicBezTo>
                  <a:pt x="63872" y="26325"/>
                  <a:pt x="64215" y="26249"/>
                  <a:pt x="64215" y="25869"/>
                </a:cubicBezTo>
                <a:close/>
                <a:moveTo>
                  <a:pt x="58832" y="27600"/>
                </a:moveTo>
                <a:cubicBezTo>
                  <a:pt x="58775" y="27466"/>
                  <a:pt x="59136" y="27638"/>
                  <a:pt x="59003" y="27428"/>
                </a:cubicBezTo>
                <a:cubicBezTo>
                  <a:pt x="58813" y="27600"/>
                  <a:pt x="58052" y="27504"/>
                  <a:pt x="57919" y="27904"/>
                </a:cubicBezTo>
                <a:cubicBezTo>
                  <a:pt x="57424" y="27828"/>
                  <a:pt x="56664" y="28398"/>
                  <a:pt x="55998" y="28341"/>
                </a:cubicBezTo>
                <a:cubicBezTo>
                  <a:pt x="55884" y="28417"/>
                  <a:pt x="55732" y="28456"/>
                  <a:pt x="55693" y="28551"/>
                </a:cubicBezTo>
                <a:cubicBezTo>
                  <a:pt x="54248" y="28836"/>
                  <a:pt x="53392" y="29197"/>
                  <a:pt x="51699" y="29825"/>
                </a:cubicBezTo>
                <a:cubicBezTo>
                  <a:pt x="51623" y="29806"/>
                  <a:pt x="51566" y="29749"/>
                  <a:pt x="51509" y="29711"/>
                </a:cubicBezTo>
                <a:cubicBezTo>
                  <a:pt x="48351" y="30776"/>
                  <a:pt x="44928" y="31613"/>
                  <a:pt x="41770" y="32716"/>
                </a:cubicBezTo>
                <a:cubicBezTo>
                  <a:pt x="41846" y="32887"/>
                  <a:pt x="42170" y="32678"/>
                  <a:pt x="42360" y="32678"/>
                </a:cubicBezTo>
                <a:cubicBezTo>
                  <a:pt x="42322" y="32640"/>
                  <a:pt x="42265" y="32659"/>
                  <a:pt x="42246" y="32602"/>
                </a:cubicBezTo>
                <a:cubicBezTo>
                  <a:pt x="44072" y="32165"/>
                  <a:pt x="46830" y="31290"/>
                  <a:pt x="48637" y="30814"/>
                </a:cubicBezTo>
                <a:cubicBezTo>
                  <a:pt x="48675" y="30871"/>
                  <a:pt x="48656" y="30909"/>
                  <a:pt x="48618" y="30928"/>
                </a:cubicBezTo>
                <a:cubicBezTo>
                  <a:pt x="48694" y="31004"/>
                  <a:pt x="48770" y="30909"/>
                  <a:pt x="48732" y="30833"/>
                </a:cubicBezTo>
                <a:cubicBezTo>
                  <a:pt x="52707" y="29502"/>
                  <a:pt x="58870" y="27828"/>
                  <a:pt x="63321" y="26458"/>
                </a:cubicBezTo>
                <a:cubicBezTo>
                  <a:pt x="63226" y="26154"/>
                  <a:pt x="63055" y="26325"/>
                  <a:pt x="62921" y="26192"/>
                </a:cubicBezTo>
                <a:cubicBezTo>
                  <a:pt x="62693" y="26211"/>
                  <a:pt x="62845" y="26363"/>
                  <a:pt x="62712" y="26439"/>
                </a:cubicBezTo>
                <a:cubicBezTo>
                  <a:pt x="62693" y="26382"/>
                  <a:pt x="62522" y="26268"/>
                  <a:pt x="62598" y="26534"/>
                </a:cubicBezTo>
                <a:cubicBezTo>
                  <a:pt x="62484" y="26553"/>
                  <a:pt x="62503" y="26363"/>
                  <a:pt x="62408" y="26363"/>
                </a:cubicBezTo>
                <a:cubicBezTo>
                  <a:pt x="62008" y="26611"/>
                  <a:pt x="61533" y="26496"/>
                  <a:pt x="61267" y="26934"/>
                </a:cubicBezTo>
                <a:cubicBezTo>
                  <a:pt x="61362" y="26839"/>
                  <a:pt x="61057" y="26668"/>
                  <a:pt x="60981" y="26972"/>
                </a:cubicBezTo>
                <a:cubicBezTo>
                  <a:pt x="59935" y="26839"/>
                  <a:pt x="59422" y="27466"/>
                  <a:pt x="58832" y="27600"/>
                </a:cubicBezTo>
                <a:close/>
                <a:moveTo>
                  <a:pt x="64329" y="25945"/>
                </a:moveTo>
                <a:cubicBezTo>
                  <a:pt x="64367" y="26002"/>
                  <a:pt x="64633" y="25774"/>
                  <a:pt x="64843" y="25755"/>
                </a:cubicBezTo>
                <a:cubicBezTo>
                  <a:pt x="64690" y="25507"/>
                  <a:pt x="64481" y="25831"/>
                  <a:pt x="64329" y="25945"/>
                </a:cubicBezTo>
                <a:close/>
                <a:moveTo>
                  <a:pt x="111406" y="9758"/>
                </a:moveTo>
                <a:cubicBezTo>
                  <a:pt x="111444" y="9739"/>
                  <a:pt x="111444" y="9682"/>
                  <a:pt x="111520" y="9663"/>
                </a:cubicBezTo>
                <a:cubicBezTo>
                  <a:pt x="111501" y="9625"/>
                  <a:pt x="111482" y="9587"/>
                  <a:pt x="111482" y="9549"/>
                </a:cubicBezTo>
                <a:cubicBezTo>
                  <a:pt x="111310" y="9606"/>
                  <a:pt x="111158" y="9663"/>
                  <a:pt x="111101" y="9739"/>
                </a:cubicBezTo>
                <a:cubicBezTo>
                  <a:pt x="111101" y="9910"/>
                  <a:pt x="111406" y="9606"/>
                  <a:pt x="111406" y="9758"/>
                </a:cubicBezTo>
                <a:close/>
                <a:moveTo>
                  <a:pt x="38023" y="34694"/>
                </a:moveTo>
                <a:cubicBezTo>
                  <a:pt x="38118" y="34580"/>
                  <a:pt x="38251" y="34580"/>
                  <a:pt x="38537" y="34466"/>
                </a:cubicBezTo>
                <a:cubicBezTo>
                  <a:pt x="38556" y="34371"/>
                  <a:pt x="37985" y="34504"/>
                  <a:pt x="37947" y="34675"/>
                </a:cubicBezTo>
                <a:cubicBezTo>
                  <a:pt x="38023" y="34694"/>
                  <a:pt x="38023" y="34847"/>
                  <a:pt x="38194" y="34751"/>
                </a:cubicBezTo>
                <a:cubicBezTo>
                  <a:pt x="38194" y="34656"/>
                  <a:pt x="38099" y="34675"/>
                  <a:pt x="38023" y="34694"/>
                </a:cubicBezTo>
                <a:close/>
                <a:moveTo>
                  <a:pt x="69141" y="24062"/>
                </a:moveTo>
                <a:cubicBezTo>
                  <a:pt x="68856" y="24024"/>
                  <a:pt x="68361" y="24309"/>
                  <a:pt x="68000" y="24385"/>
                </a:cubicBezTo>
                <a:cubicBezTo>
                  <a:pt x="67658" y="24537"/>
                  <a:pt x="68152" y="24423"/>
                  <a:pt x="68285" y="24347"/>
                </a:cubicBezTo>
                <a:cubicBezTo>
                  <a:pt x="68456" y="24290"/>
                  <a:pt x="68628" y="24233"/>
                  <a:pt x="68818" y="24176"/>
                </a:cubicBezTo>
                <a:cubicBezTo>
                  <a:pt x="69027" y="24138"/>
                  <a:pt x="68951" y="24157"/>
                  <a:pt x="69141" y="24062"/>
                </a:cubicBezTo>
                <a:close/>
                <a:moveTo>
                  <a:pt x="70073" y="23795"/>
                </a:moveTo>
                <a:cubicBezTo>
                  <a:pt x="70244" y="23529"/>
                  <a:pt x="69579" y="23872"/>
                  <a:pt x="69388" y="23910"/>
                </a:cubicBezTo>
                <a:cubicBezTo>
                  <a:pt x="69465" y="24119"/>
                  <a:pt x="69864" y="23662"/>
                  <a:pt x="70073" y="23795"/>
                </a:cubicBezTo>
                <a:close/>
                <a:moveTo>
                  <a:pt x="70587" y="23548"/>
                </a:moveTo>
                <a:cubicBezTo>
                  <a:pt x="70720" y="23643"/>
                  <a:pt x="71062" y="23415"/>
                  <a:pt x="71272" y="23377"/>
                </a:cubicBezTo>
                <a:cubicBezTo>
                  <a:pt x="71138" y="23301"/>
                  <a:pt x="70796" y="23510"/>
                  <a:pt x="70587" y="23548"/>
                </a:cubicBezTo>
                <a:close/>
                <a:moveTo>
                  <a:pt x="19687" y="41047"/>
                </a:moveTo>
                <a:cubicBezTo>
                  <a:pt x="19763" y="41028"/>
                  <a:pt x="19858" y="40990"/>
                  <a:pt x="19953" y="40971"/>
                </a:cubicBezTo>
                <a:cubicBezTo>
                  <a:pt x="19877" y="40933"/>
                  <a:pt x="19839" y="40876"/>
                  <a:pt x="19801" y="40781"/>
                </a:cubicBezTo>
                <a:cubicBezTo>
                  <a:pt x="19687" y="40819"/>
                  <a:pt x="19668" y="40933"/>
                  <a:pt x="19611" y="40857"/>
                </a:cubicBezTo>
                <a:cubicBezTo>
                  <a:pt x="19421" y="40952"/>
                  <a:pt x="19706" y="40933"/>
                  <a:pt x="19687" y="41047"/>
                </a:cubicBezTo>
                <a:close/>
                <a:moveTo>
                  <a:pt x="37643" y="34885"/>
                </a:moveTo>
                <a:cubicBezTo>
                  <a:pt x="37871" y="34770"/>
                  <a:pt x="37529" y="34504"/>
                  <a:pt x="37909" y="34561"/>
                </a:cubicBezTo>
                <a:cubicBezTo>
                  <a:pt x="37776" y="34314"/>
                  <a:pt x="37376" y="34523"/>
                  <a:pt x="37034" y="34637"/>
                </a:cubicBezTo>
                <a:cubicBezTo>
                  <a:pt x="37091" y="34751"/>
                  <a:pt x="37205" y="34789"/>
                  <a:pt x="37224" y="34961"/>
                </a:cubicBezTo>
                <a:cubicBezTo>
                  <a:pt x="37338" y="34827"/>
                  <a:pt x="37319" y="34942"/>
                  <a:pt x="37491" y="34885"/>
                </a:cubicBezTo>
                <a:cubicBezTo>
                  <a:pt x="37453" y="34847"/>
                  <a:pt x="37395" y="34808"/>
                  <a:pt x="37376" y="34751"/>
                </a:cubicBezTo>
                <a:cubicBezTo>
                  <a:pt x="37510" y="34713"/>
                  <a:pt x="37548" y="34847"/>
                  <a:pt x="37643" y="34885"/>
                </a:cubicBezTo>
                <a:close/>
                <a:moveTo>
                  <a:pt x="67334" y="24613"/>
                </a:moveTo>
                <a:cubicBezTo>
                  <a:pt x="67239" y="24518"/>
                  <a:pt x="66954" y="24727"/>
                  <a:pt x="66783" y="24746"/>
                </a:cubicBezTo>
                <a:cubicBezTo>
                  <a:pt x="66973" y="24880"/>
                  <a:pt x="67125" y="24670"/>
                  <a:pt x="67334" y="24613"/>
                </a:cubicBezTo>
                <a:close/>
                <a:moveTo>
                  <a:pt x="36349" y="35208"/>
                </a:moveTo>
                <a:cubicBezTo>
                  <a:pt x="36330" y="35113"/>
                  <a:pt x="35836" y="35322"/>
                  <a:pt x="36197" y="35151"/>
                </a:cubicBezTo>
                <a:cubicBezTo>
                  <a:pt x="36026" y="35056"/>
                  <a:pt x="35950" y="35151"/>
                  <a:pt x="35855" y="35265"/>
                </a:cubicBezTo>
                <a:cubicBezTo>
                  <a:pt x="35950" y="35360"/>
                  <a:pt x="36273" y="35341"/>
                  <a:pt x="36349" y="35208"/>
                </a:cubicBezTo>
                <a:close/>
                <a:moveTo>
                  <a:pt x="36501" y="35208"/>
                </a:moveTo>
                <a:cubicBezTo>
                  <a:pt x="36749" y="35113"/>
                  <a:pt x="36463" y="34808"/>
                  <a:pt x="36311" y="35056"/>
                </a:cubicBezTo>
                <a:cubicBezTo>
                  <a:pt x="36368" y="35132"/>
                  <a:pt x="36520" y="35018"/>
                  <a:pt x="36501" y="35208"/>
                </a:cubicBezTo>
                <a:close/>
                <a:moveTo>
                  <a:pt x="65261" y="25222"/>
                </a:moveTo>
                <a:cubicBezTo>
                  <a:pt x="65014" y="25393"/>
                  <a:pt x="64367" y="25431"/>
                  <a:pt x="64139" y="25602"/>
                </a:cubicBezTo>
                <a:cubicBezTo>
                  <a:pt x="64538" y="25507"/>
                  <a:pt x="65090" y="25488"/>
                  <a:pt x="65261" y="25222"/>
                </a:cubicBezTo>
                <a:close/>
                <a:moveTo>
                  <a:pt x="35151" y="35341"/>
                </a:moveTo>
                <a:cubicBezTo>
                  <a:pt x="35170" y="35474"/>
                  <a:pt x="34999" y="35303"/>
                  <a:pt x="34885" y="35436"/>
                </a:cubicBezTo>
                <a:cubicBezTo>
                  <a:pt x="34904" y="35493"/>
                  <a:pt x="34904" y="35531"/>
                  <a:pt x="34847" y="35550"/>
                </a:cubicBezTo>
                <a:cubicBezTo>
                  <a:pt x="35094" y="35645"/>
                  <a:pt x="35322" y="35322"/>
                  <a:pt x="35703" y="35436"/>
                </a:cubicBezTo>
                <a:cubicBezTo>
                  <a:pt x="35722" y="35379"/>
                  <a:pt x="35779" y="35132"/>
                  <a:pt x="35550" y="35246"/>
                </a:cubicBezTo>
                <a:cubicBezTo>
                  <a:pt x="35836" y="35094"/>
                  <a:pt x="36007" y="35018"/>
                  <a:pt x="36463" y="34885"/>
                </a:cubicBezTo>
                <a:cubicBezTo>
                  <a:pt x="35741" y="34847"/>
                  <a:pt x="34637" y="35398"/>
                  <a:pt x="33820" y="35569"/>
                </a:cubicBezTo>
                <a:cubicBezTo>
                  <a:pt x="34143" y="35379"/>
                  <a:pt x="33515" y="35322"/>
                  <a:pt x="33686" y="35607"/>
                </a:cubicBezTo>
                <a:cubicBezTo>
                  <a:pt x="33477" y="35645"/>
                  <a:pt x="33173" y="35588"/>
                  <a:pt x="33116" y="35874"/>
                </a:cubicBezTo>
                <a:cubicBezTo>
                  <a:pt x="33458" y="35645"/>
                  <a:pt x="33496" y="35855"/>
                  <a:pt x="33991" y="35626"/>
                </a:cubicBezTo>
                <a:cubicBezTo>
                  <a:pt x="33743" y="36026"/>
                  <a:pt x="33230" y="35836"/>
                  <a:pt x="32754" y="36102"/>
                </a:cubicBezTo>
                <a:cubicBezTo>
                  <a:pt x="33173" y="36159"/>
                  <a:pt x="33705" y="35912"/>
                  <a:pt x="34067" y="35874"/>
                </a:cubicBezTo>
                <a:cubicBezTo>
                  <a:pt x="34219" y="35817"/>
                  <a:pt x="34181" y="35683"/>
                  <a:pt x="34067" y="35645"/>
                </a:cubicBezTo>
                <a:cubicBezTo>
                  <a:pt x="34276" y="35531"/>
                  <a:pt x="34314" y="35645"/>
                  <a:pt x="34333" y="35779"/>
                </a:cubicBezTo>
                <a:cubicBezTo>
                  <a:pt x="34447" y="35740"/>
                  <a:pt x="34561" y="35702"/>
                  <a:pt x="34675" y="35664"/>
                </a:cubicBezTo>
                <a:cubicBezTo>
                  <a:pt x="34561" y="35626"/>
                  <a:pt x="34847" y="35303"/>
                  <a:pt x="35151" y="35341"/>
                </a:cubicBezTo>
                <a:close/>
                <a:moveTo>
                  <a:pt x="30510" y="36882"/>
                </a:moveTo>
                <a:cubicBezTo>
                  <a:pt x="30415" y="36673"/>
                  <a:pt x="29958" y="36977"/>
                  <a:pt x="29920" y="36901"/>
                </a:cubicBezTo>
                <a:cubicBezTo>
                  <a:pt x="29749" y="37148"/>
                  <a:pt x="30377" y="36825"/>
                  <a:pt x="30510" y="36882"/>
                </a:cubicBezTo>
                <a:close/>
                <a:moveTo>
                  <a:pt x="30681" y="36121"/>
                </a:moveTo>
                <a:cubicBezTo>
                  <a:pt x="30719" y="36254"/>
                  <a:pt x="30624" y="36330"/>
                  <a:pt x="30776" y="36368"/>
                </a:cubicBezTo>
                <a:cubicBezTo>
                  <a:pt x="30643" y="36425"/>
                  <a:pt x="30510" y="36463"/>
                  <a:pt x="30377" y="36520"/>
                </a:cubicBezTo>
                <a:cubicBezTo>
                  <a:pt x="30624" y="36482"/>
                  <a:pt x="31803" y="36349"/>
                  <a:pt x="31784" y="36083"/>
                </a:cubicBezTo>
                <a:cubicBezTo>
                  <a:pt x="31480" y="36197"/>
                  <a:pt x="31138" y="36330"/>
                  <a:pt x="30909" y="36330"/>
                </a:cubicBezTo>
                <a:cubicBezTo>
                  <a:pt x="31252" y="36121"/>
                  <a:pt x="30529" y="36235"/>
                  <a:pt x="30890" y="36045"/>
                </a:cubicBezTo>
                <a:cubicBezTo>
                  <a:pt x="30814" y="35950"/>
                  <a:pt x="30529" y="36178"/>
                  <a:pt x="30510" y="36007"/>
                </a:cubicBezTo>
                <a:cubicBezTo>
                  <a:pt x="30472" y="36045"/>
                  <a:pt x="30434" y="36254"/>
                  <a:pt x="30681" y="36121"/>
                </a:cubicBezTo>
                <a:close/>
                <a:moveTo>
                  <a:pt x="35170" y="34980"/>
                </a:moveTo>
                <a:cubicBezTo>
                  <a:pt x="35208" y="34923"/>
                  <a:pt x="35303" y="34866"/>
                  <a:pt x="35417" y="34847"/>
                </a:cubicBezTo>
                <a:cubicBezTo>
                  <a:pt x="35398" y="34675"/>
                  <a:pt x="35189" y="34770"/>
                  <a:pt x="35132" y="34656"/>
                </a:cubicBezTo>
                <a:cubicBezTo>
                  <a:pt x="34580" y="34923"/>
                  <a:pt x="33781" y="34770"/>
                  <a:pt x="33667" y="35322"/>
                </a:cubicBezTo>
                <a:cubicBezTo>
                  <a:pt x="34447" y="35265"/>
                  <a:pt x="34847" y="34847"/>
                  <a:pt x="35170" y="34980"/>
                </a:cubicBezTo>
                <a:close/>
                <a:moveTo>
                  <a:pt x="38841" y="33667"/>
                </a:moveTo>
                <a:cubicBezTo>
                  <a:pt x="38708" y="33496"/>
                  <a:pt x="38632" y="33724"/>
                  <a:pt x="38423" y="33686"/>
                </a:cubicBezTo>
                <a:cubicBezTo>
                  <a:pt x="38461" y="33857"/>
                  <a:pt x="38803" y="33724"/>
                  <a:pt x="38841" y="33667"/>
                </a:cubicBezTo>
                <a:close/>
                <a:moveTo>
                  <a:pt x="23377" y="38917"/>
                </a:moveTo>
                <a:cubicBezTo>
                  <a:pt x="23434" y="38917"/>
                  <a:pt x="23434" y="38879"/>
                  <a:pt x="23434" y="38841"/>
                </a:cubicBezTo>
                <a:cubicBezTo>
                  <a:pt x="23491" y="38632"/>
                  <a:pt x="23910" y="38841"/>
                  <a:pt x="23777" y="38556"/>
                </a:cubicBezTo>
                <a:cubicBezTo>
                  <a:pt x="23320" y="38651"/>
                  <a:pt x="22997" y="38746"/>
                  <a:pt x="22711" y="38917"/>
                </a:cubicBezTo>
                <a:cubicBezTo>
                  <a:pt x="22940" y="39088"/>
                  <a:pt x="23263" y="38613"/>
                  <a:pt x="23377" y="38917"/>
                </a:cubicBezTo>
                <a:close/>
                <a:moveTo>
                  <a:pt x="20486" y="39107"/>
                </a:moveTo>
                <a:cubicBezTo>
                  <a:pt x="20562" y="39145"/>
                  <a:pt x="21171" y="38936"/>
                  <a:pt x="21247" y="38955"/>
                </a:cubicBezTo>
                <a:cubicBezTo>
                  <a:pt x="21361" y="38879"/>
                  <a:pt x="21361" y="38727"/>
                  <a:pt x="21228" y="38670"/>
                </a:cubicBezTo>
                <a:cubicBezTo>
                  <a:pt x="21779" y="38518"/>
                  <a:pt x="22008" y="38232"/>
                  <a:pt x="22369" y="38518"/>
                </a:cubicBezTo>
                <a:cubicBezTo>
                  <a:pt x="22217" y="38441"/>
                  <a:pt x="22160" y="38460"/>
                  <a:pt x="22103" y="38613"/>
                </a:cubicBezTo>
                <a:cubicBezTo>
                  <a:pt x="21951" y="38689"/>
                  <a:pt x="22046" y="38365"/>
                  <a:pt x="21836" y="38518"/>
                </a:cubicBezTo>
                <a:cubicBezTo>
                  <a:pt x="21970" y="38670"/>
                  <a:pt x="21931" y="38651"/>
                  <a:pt x="21779" y="38784"/>
                </a:cubicBezTo>
                <a:cubicBezTo>
                  <a:pt x="22540" y="38803"/>
                  <a:pt x="22940" y="38575"/>
                  <a:pt x="23624" y="38556"/>
                </a:cubicBezTo>
                <a:cubicBezTo>
                  <a:pt x="23719" y="38460"/>
                  <a:pt x="23815" y="38365"/>
                  <a:pt x="23738" y="38213"/>
                </a:cubicBezTo>
                <a:cubicBezTo>
                  <a:pt x="23815" y="38289"/>
                  <a:pt x="23948" y="38308"/>
                  <a:pt x="24024" y="38403"/>
                </a:cubicBezTo>
                <a:cubicBezTo>
                  <a:pt x="24081" y="38137"/>
                  <a:pt x="24366" y="38289"/>
                  <a:pt x="24575" y="38270"/>
                </a:cubicBezTo>
                <a:cubicBezTo>
                  <a:pt x="24575" y="38346"/>
                  <a:pt x="24461" y="38365"/>
                  <a:pt x="24385" y="38403"/>
                </a:cubicBezTo>
                <a:cubicBezTo>
                  <a:pt x="24233" y="38479"/>
                  <a:pt x="24347" y="38156"/>
                  <a:pt x="24138" y="38308"/>
                </a:cubicBezTo>
                <a:cubicBezTo>
                  <a:pt x="24442" y="38479"/>
                  <a:pt x="23967" y="38403"/>
                  <a:pt x="23853" y="38575"/>
                </a:cubicBezTo>
                <a:cubicBezTo>
                  <a:pt x="24062" y="38613"/>
                  <a:pt x="24937" y="38518"/>
                  <a:pt x="24842" y="38232"/>
                </a:cubicBezTo>
                <a:cubicBezTo>
                  <a:pt x="24766" y="38346"/>
                  <a:pt x="24709" y="38346"/>
                  <a:pt x="24690" y="38175"/>
                </a:cubicBezTo>
                <a:cubicBezTo>
                  <a:pt x="24994" y="37890"/>
                  <a:pt x="25774" y="38175"/>
                  <a:pt x="25850" y="37719"/>
                </a:cubicBezTo>
                <a:cubicBezTo>
                  <a:pt x="25736" y="37757"/>
                  <a:pt x="25641" y="37795"/>
                  <a:pt x="25526" y="37833"/>
                </a:cubicBezTo>
                <a:cubicBezTo>
                  <a:pt x="25526" y="37795"/>
                  <a:pt x="25717" y="37585"/>
                  <a:pt x="25774" y="37700"/>
                </a:cubicBezTo>
                <a:cubicBezTo>
                  <a:pt x="25869" y="37605"/>
                  <a:pt x="25774" y="37452"/>
                  <a:pt x="25793" y="37338"/>
                </a:cubicBezTo>
                <a:cubicBezTo>
                  <a:pt x="25603" y="37433"/>
                  <a:pt x="25717" y="37624"/>
                  <a:pt x="25545" y="37719"/>
                </a:cubicBezTo>
                <a:cubicBezTo>
                  <a:pt x="25412" y="37738"/>
                  <a:pt x="25603" y="37547"/>
                  <a:pt x="25412" y="37528"/>
                </a:cubicBezTo>
                <a:cubicBezTo>
                  <a:pt x="25412" y="37433"/>
                  <a:pt x="25545" y="37528"/>
                  <a:pt x="25526" y="37433"/>
                </a:cubicBezTo>
                <a:cubicBezTo>
                  <a:pt x="25431" y="37205"/>
                  <a:pt x="25184" y="37509"/>
                  <a:pt x="25089" y="37414"/>
                </a:cubicBezTo>
                <a:cubicBezTo>
                  <a:pt x="24937" y="37585"/>
                  <a:pt x="25317" y="37643"/>
                  <a:pt x="25355" y="37776"/>
                </a:cubicBezTo>
                <a:cubicBezTo>
                  <a:pt x="25241" y="37909"/>
                  <a:pt x="25013" y="37643"/>
                  <a:pt x="24975" y="37966"/>
                </a:cubicBezTo>
                <a:cubicBezTo>
                  <a:pt x="24880" y="37985"/>
                  <a:pt x="24880" y="37852"/>
                  <a:pt x="24842" y="37776"/>
                </a:cubicBezTo>
                <a:cubicBezTo>
                  <a:pt x="24728" y="37814"/>
                  <a:pt x="24594" y="37890"/>
                  <a:pt x="24556" y="37833"/>
                </a:cubicBezTo>
                <a:cubicBezTo>
                  <a:pt x="24404" y="37890"/>
                  <a:pt x="24690" y="37928"/>
                  <a:pt x="24709" y="38004"/>
                </a:cubicBezTo>
                <a:cubicBezTo>
                  <a:pt x="24632" y="38004"/>
                  <a:pt x="24556" y="37985"/>
                  <a:pt x="24575" y="38061"/>
                </a:cubicBezTo>
                <a:cubicBezTo>
                  <a:pt x="24423" y="38118"/>
                  <a:pt x="24480" y="37890"/>
                  <a:pt x="24423" y="37814"/>
                </a:cubicBezTo>
                <a:cubicBezTo>
                  <a:pt x="24328" y="37700"/>
                  <a:pt x="24747" y="37757"/>
                  <a:pt x="24651" y="37624"/>
                </a:cubicBezTo>
                <a:cubicBezTo>
                  <a:pt x="24613" y="37357"/>
                  <a:pt x="24157" y="37814"/>
                  <a:pt x="24138" y="37681"/>
                </a:cubicBezTo>
                <a:cubicBezTo>
                  <a:pt x="24138" y="37833"/>
                  <a:pt x="24195" y="37795"/>
                  <a:pt x="24233" y="37947"/>
                </a:cubicBezTo>
                <a:cubicBezTo>
                  <a:pt x="24043" y="37890"/>
                  <a:pt x="23948" y="37795"/>
                  <a:pt x="23815" y="38023"/>
                </a:cubicBezTo>
                <a:cubicBezTo>
                  <a:pt x="23757" y="37890"/>
                  <a:pt x="23853" y="37833"/>
                  <a:pt x="24024" y="37776"/>
                </a:cubicBezTo>
                <a:cubicBezTo>
                  <a:pt x="23948" y="37662"/>
                  <a:pt x="23605" y="37947"/>
                  <a:pt x="23586" y="37757"/>
                </a:cubicBezTo>
                <a:cubicBezTo>
                  <a:pt x="21893" y="38498"/>
                  <a:pt x="19307" y="38936"/>
                  <a:pt x="17633" y="39583"/>
                </a:cubicBezTo>
                <a:cubicBezTo>
                  <a:pt x="17956" y="39583"/>
                  <a:pt x="18375" y="39507"/>
                  <a:pt x="18736" y="39316"/>
                </a:cubicBezTo>
                <a:cubicBezTo>
                  <a:pt x="18755" y="39297"/>
                  <a:pt x="18907" y="39583"/>
                  <a:pt x="18869" y="39316"/>
                </a:cubicBezTo>
                <a:cubicBezTo>
                  <a:pt x="19097" y="39335"/>
                  <a:pt x="18964" y="39469"/>
                  <a:pt x="19097" y="39526"/>
                </a:cubicBezTo>
                <a:cubicBezTo>
                  <a:pt x="19231" y="39526"/>
                  <a:pt x="19459" y="39335"/>
                  <a:pt x="19516" y="39450"/>
                </a:cubicBezTo>
                <a:cubicBezTo>
                  <a:pt x="19478" y="39221"/>
                  <a:pt x="19592" y="39411"/>
                  <a:pt x="19630" y="39164"/>
                </a:cubicBezTo>
                <a:cubicBezTo>
                  <a:pt x="19421" y="39221"/>
                  <a:pt x="19345" y="39316"/>
                  <a:pt x="19192" y="39373"/>
                </a:cubicBezTo>
                <a:cubicBezTo>
                  <a:pt x="19269" y="39164"/>
                  <a:pt x="19782" y="38974"/>
                  <a:pt x="19991" y="39107"/>
                </a:cubicBezTo>
                <a:cubicBezTo>
                  <a:pt x="20048" y="38955"/>
                  <a:pt x="20239" y="38841"/>
                  <a:pt x="20410" y="38841"/>
                </a:cubicBezTo>
                <a:cubicBezTo>
                  <a:pt x="20429" y="38841"/>
                  <a:pt x="20543" y="38974"/>
                  <a:pt x="20524" y="38974"/>
                </a:cubicBezTo>
                <a:cubicBezTo>
                  <a:pt x="20657" y="38955"/>
                  <a:pt x="20695" y="38556"/>
                  <a:pt x="20733" y="38917"/>
                </a:cubicBezTo>
                <a:cubicBezTo>
                  <a:pt x="20885" y="38879"/>
                  <a:pt x="20752" y="38727"/>
                  <a:pt x="20866" y="38689"/>
                </a:cubicBezTo>
                <a:cubicBezTo>
                  <a:pt x="21018" y="38651"/>
                  <a:pt x="20828" y="38841"/>
                  <a:pt x="20961" y="38936"/>
                </a:cubicBezTo>
                <a:cubicBezTo>
                  <a:pt x="20847" y="38898"/>
                  <a:pt x="20562" y="38993"/>
                  <a:pt x="20505" y="39107"/>
                </a:cubicBezTo>
                <a:close/>
                <a:moveTo>
                  <a:pt x="21722" y="38575"/>
                </a:moveTo>
                <a:cubicBezTo>
                  <a:pt x="21703" y="38727"/>
                  <a:pt x="21418" y="38765"/>
                  <a:pt x="21475" y="38936"/>
                </a:cubicBezTo>
                <a:cubicBezTo>
                  <a:pt x="21551" y="38917"/>
                  <a:pt x="21646" y="38879"/>
                  <a:pt x="21741" y="38860"/>
                </a:cubicBezTo>
                <a:cubicBezTo>
                  <a:pt x="21779" y="38784"/>
                  <a:pt x="21779" y="38689"/>
                  <a:pt x="21722" y="38575"/>
                </a:cubicBezTo>
                <a:close/>
                <a:moveTo>
                  <a:pt x="29312" y="36825"/>
                </a:moveTo>
                <a:cubicBezTo>
                  <a:pt x="29255" y="36730"/>
                  <a:pt x="29102" y="36787"/>
                  <a:pt x="29045" y="36692"/>
                </a:cubicBezTo>
                <a:cubicBezTo>
                  <a:pt x="29007" y="36787"/>
                  <a:pt x="28760" y="37015"/>
                  <a:pt x="28684" y="36749"/>
                </a:cubicBezTo>
                <a:cubicBezTo>
                  <a:pt x="28475" y="37205"/>
                  <a:pt x="27695" y="36920"/>
                  <a:pt x="27448" y="37414"/>
                </a:cubicBezTo>
                <a:cubicBezTo>
                  <a:pt x="27790" y="37148"/>
                  <a:pt x="28741" y="37072"/>
                  <a:pt x="29312" y="36825"/>
                </a:cubicBezTo>
                <a:close/>
                <a:moveTo>
                  <a:pt x="11204" y="42987"/>
                </a:moveTo>
                <a:cubicBezTo>
                  <a:pt x="10918" y="42816"/>
                  <a:pt x="10728" y="43083"/>
                  <a:pt x="10424" y="43083"/>
                </a:cubicBezTo>
                <a:cubicBezTo>
                  <a:pt x="10633" y="43216"/>
                  <a:pt x="10880" y="42949"/>
                  <a:pt x="11204" y="42987"/>
                </a:cubicBezTo>
                <a:close/>
                <a:moveTo>
                  <a:pt x="27352" y="37376"/>
                </a:moveTo>
                <a:cubicBezTo>
                  <a:pt x="27105" y="37205"/>
                  <a:pt x="26877" y="37490"/>
                  <a:pt x="26516" y="37509"/>
                </a:cubicBezTo>
                <a:cubicBezTo>
                  <a:pt x="26611" y="37681"/>
                  <a:pt x="27105" y="37528"/>
                  <a:pt x="27352" y="37376"/>
                </a:cubicBezTo>
                <a:close/>
                <a:moveTo>
                  <a:pt x="29996" y="36482"/>
                </a:moveTo>
                <a:cubicBezTo>
                  <a:pt x="30053" y="36539"/>
                  <a:pt x="30187" y="36463"/>
                  <a:pt x="30282" y="36425"/>
                </a:cubicBezTo>
                <a:cubicBezTo>
                  <a:pt x="30244" y="36273"/>
                  <a:pt x="30072" y="36330"/>
                  <a:pt x="30034" y="36178"/>
                </a:cubicBezTo>
                <a:cubicBezTo>
                  <a:pt x="29882" y="36235"/>
                  <a:pt x="30091" y="36349"/>
                  <a:pt x="30110" y="36368"/>
                </a:cubicBezTo>
                <a:cubicBezTo>
                  <a:pt x="30129" y="36425"/>
                  <a:pt x="30053" y="36444"/>
                  <a:pt x="29996" y="36463"/>
                </a:cubicBezTo>
                <a:close/>
                <a:moveTo>
                  <a:pt x="22654" y="38936"/>
                </a:moveTo>
                <a:cubicBezTo>
                  <a:pt x="22103" y="38974"/>
                  <a:pt x="21589" y="39107"/>
                  <a:pt x="21076" y="39316"/>
                </a:cubicBezTo>
                <a:cubicBezTo>
                  <a:pt x="21494" y="39392"/>
                  <a:pt x="21893" y="39145"/>
                  <a:pt x="22654" y="38936"/>
                </a:cubicBezTo>
                <a:close/>
                <a:moveTo>
                  <a:pt x="27714" y="37148"/>
                </a:moveTo>
                <a:cubicBezTo>
                  <a:pt x="27619" y="36863"/>
                  <a:pt x="27409" y="37091"/>
                  <a:pt x="27143" y="37167"/>
                </a:cubicBezTo>
                <a:cubicBezTo>
                  <a:pt x="27409" y="37205"/>
                  <a:pt x="27467" y="37205"/>
                  <a:pt x="27714" y="37148"/>
                </a:cubicBezTo>
                <a:close/>
                <a:moveTo>
                  <a:pt x="26420" y="37471"/>
                </a:moveTo>
                <a:cubicBezTo>
                  <a:pt x="26516" y="37433"/>
                  <a:pt x="26611" y="37414"/>
                  <a:pt x="26687" y="37376"/>
                </a:cubicBezTo>
                <a:cubicBezTo>
                  <a:pt x="26668" y="37281"/>
                  <a:pt x="26573" y="37300"/>
                  <a:pt x="26554" y="37205"/>
                </a:cubicBezTo>
                <a:cubicBezTo>
                  <a:pt x="26477" y="37357"/>
                  <a:pt x="26382" y="37433"/>
                  <a:pt x="26401" y="37186"/>
                </a:cubicBezTo>
                <a:cubicBezTo>
                  <a:pt x="26116" y="37262"/>
                  <a:pt x="26420" y="37376"/>
                  <a:pt x="26420" y="37471"/>
                </a:cubicBezTo>
                <a:close/>
                <a:moveTo>
                  <a:pt x="42151" y="32069"/>
                </a:moveTo>
                <a:cubicBezTo>
                  <a:pt x="42170" y="31974"/>
                  <a:pt x="42474" y="31974"/>
                  <a:pt x="42360" y="31822"/>
                </a:cubicBezTo>
                <a:cubicBezTo>
                  <a:pt x="42227" y="31841"/>
                  <a:pt x="42132" y="32088"/>
                  <a:pt x="42075" y="31860"/>
                </a:cubicBezTo>
                <a:cubicBezTo>
                  <a:pt x="41903" y="31917"/>
                  <a:pt x="42113" y="32050"/>
                  <a:pt x="42151" y="32069"/>
                </a:cubicBezTo>
                <a:close/>
                <a:moveTo>
                  <a:pt x="41865" y="32108"/>
                </a:moveTo>
                <a:cubicBezTo>
                  <a:pt x="41884" y="31860"/>
                  <a:pt x="41124" y="32165"/>
                  <a:pt x="40838" y="32355"/>
                </a:cubicBezTo>
                <a:cubicBezTo>
                  <a:pt x="41143" y="32450"/>
                  <a:pt x="41485" y="32050"/>
                  <a:pt x="41865" y="32108"/>
                </a:cubicBezTo>
                <a:close/>
                <a:moveTo>
                  <a:pt x="26059" y="37490"/>
                </a:moveTo>
                <a:cubicBezTo>
                  <a:pt x="26135" y="37395"/>
                  <a:pt x="26249" y="37338"/>
                  <a:pt x="26192" y="37205"/>
                </a:cubicBezTo>
                <a:cubicBezTo>
                  <a:pt x="26078" y="37243"/>
                  <a:pt x="25964" y="37281"/>
                  <a:pt x="25869" y="37319"/>
                </a:cubicBezTo>
                <a:cubicBezTo>
                  <a:pt x="25926" y="37395"/>
                  <a:pt x="26002" y="37414"/>
                  <a:pt x="26059" y="37490"/>
                </a:cubicBezTo>
                <a:close/>
                <a:moveTo>
                  <a:pt x="19820" y="39107"/>
                </a:moveTo>
                <a:cubicBezTo>
                  <a:pt x="19554" y="39126"/>
                  <a:pt x="19896" y="39335"/>
                  <a:pt x="19611" y="39354"/>
                </a:cubicBezTo>
                <a:cubicBezTo>
                  <a:pt x="19725" y="39526"/>
                  <a:pt x="19934" y="39278"/>
                  <a:pt x="19820" y="39107"/>
                </a:cubicBezTo>
                <a:close/>
                <a:moveTo>
                  <a:pt x="31784" y="35227"/>
                </a:moveTo>
                <a:cubicBezTo>
                  <a:pt x="31537" y="35170"/>
                  <a:pt x="31499" y="35322"/>
                  <a:pt x="31575" y="35075"/>
                </a:cubicBezTo>
                <a:cubicBezTo>
                  <a:pt x="31537" y="35132"/>
                  <a:pt x="31404" y="35170"/>
                  <a:pt x="31423" y="35246"/>
                </a:cubicBezTo>
                <a:cubicBezTo>
                  <a:pt x="31328" y="35265"/>
                  <a:pt x="31309" y="35132"/>
                  <a:pt x="31290" y="35056"/>
                </a:cubicBezTo>
                <a:cubicBezTo>
                  <a:pt x="30472" y="35360"/>
                  <a:pt x="29882" y="35436"/>
                  <a:pt x="29274" y="35626"/>
                </a:cubicBezTo>
                <a:cubicBezTo>
                  <a:pt x="29464" y="35969"/>
                  <a:pt x="28931" y="35760"/>
                  <a:pt x="29045" y="36064"/>
                </a:cubicBezTo>
                <a:cubicBezTo>
                  <a:pt x="30339" y="35664"/>
                  <a:pt x="30529" y="35626"/>
                  <a:pt x="31784" y="35227"/>
                </a:cubicBezTo>
                <a:close/>
                <a:moveTo>
                  <a:pt x="24880" y="37034"/>
                </a:moveTo>
                <a:cubicBezTo>
                  <a:pt x="24880" y="37205"/>
                  <a:pt x="24709" y="37034"/>
                  <a:pt x="24613" y="37129"/>
                </a:cubicBezTo>
                <a:cubicBezTo>
                  <a:pt x="24632" y="37072"/>
                  <a:pt x="24651" y="37015"/>
                  <a:pt x="24613" y="36939"/>
                </a:cubicBezTo>
                <a:cubicBezTo>
                  <a:pt x="24366" y="36939"/>
                  <a:pt x="24632" y="37129"/>
                  <a:pt x="24480" y="37167"/>
                </a:cubicBezTo>
                <a:cubicBezTo>
                  <a:pt x="24385" y="37186"/>
                  <a:pt x="24366" y="37053"/>
                  <a:pt x="24347" y="36977"/>
                </a:cubicBezTo>
                <a:cubicBezTo>
                  <a:pt x="24385" y="37205"/>
                  <a:pt x="23948" y="37262"/>
                  <a:pt x="23891" y="37414"/>
                </a:cubicBezTo>
                <a:cubicBezTo>
                  <a:pt x="23719" y="37357"/>
                  <a:pt x="23453" y="37433"/>
                  <a:pt x="23282" y="37338"/>
                </a:cubicBezTo>
                <a:cubicBezTo>
                  <a:pt x="23434" y="37395"/>
                  <a:pt x="23282" y="37490"/>
                  <a:pt x="23396" y="37662"/>
                </a:cubicBezTo>
                <a:cubicBezTo>
                  <a:pt x="23643" y="37719"/>
                  <a:pt x="23777" y="37490"/>
                  <a:pt x="23967" y="37624"/>
                </a:cubicBezTo>
                <a:cubicBezTo>
                  <a:pt x="24062" y="37585"/>
                  <a:pt x="23948" y="37471"/>
                  <a:pt x="24043" y="37433"/>
                </a:cubicBezTo>
                <a:cubicBezTo>
                  <a:pt x="24252" y="37376"/>
                  <a:pt x="24119" y="37585"/>
                  <a:pt x="24480" y="37395"/>
                </a:cubicBezTo>
                <a:cubicBezTo>
                  <a:pt x="24480" y="37300"/>
                  <a:pt x="24385" y="37319"/>
                  <a:pt x="24366" y="37262"/>
                </a:cubicBezTo>
                <a:cubicBezTo>
                  <a:pt x="25127" y="37224"/>
                  <a:pt x="26021" y="36863"/>
                  <a:pt x="26744" y="36673"/>
                </a:cubicBezTo>
                <a:cubicBezTo>
                  <a:pt x="26040" y="36615"/>
                  <a:pt x="25698" y="36958"/>
                  <a:pt x="24880" y="37034"/>
                </a:cubicBezTo>
                <a:cubicBezTo>
                  <a:pt x="25450" y="36692"/>
                  <a:pt x="26230" y="36692"/>
                  <a:pt x="27143" y="36311"/>
                </a:cubicBezTo>
                <a:cubicBezTo>
                  <a:pt x="27105" y="36463"/>
                  <a:pt x="27143" y="36482"/>
                  <a:pt x="26915" y="36501"/>
                </a:cubicBezTo>
                <a:cubicBezTo>
                  <a:pt x="26972" y="36634"/>
                  <a:pt x="27752" y="36406"/>
                  <a:pt x="27695" y="36235"/>
                </a:cubicBezTo>
                <a:cubicBezTo>
                  <a:pt x="27581" y="36292"/>
                  <a:pt x="27429" y="36387"/>
                  <a:pt x="27238" y="36387"/>
                </a:cubicBezTo>
                <a:cubicBezTo>
                  <a:pt x="27809" y="36083"/>
                  <a:pt x="28151" y="36064"/>
                  <a:pt x="28703" y="35893"/>
                </a:cubicBezTo>
                <a:cubicBezTo>
                  <a:pt x="27314" y="36102"/>
                  <a:pt x="26268" y="36463"/>
                  <a:pt x="24785" y="36958"/>
                </a:cubicBezTo>
                <a:cubicBezTo>
                  <a:pt x="24785" y="37015"/>
                  <a:pt x="24823" y="37034"/>
                  <a:pt x="24880" y="37034"/>
                </a:cubicBezTo>
                <a:close/>
                <a:moveTo>
                  <a:pt x="17252" y="39773"/>
                </a:moveTo>
                <a:cubicBezTo>
                  <a:pt x="17176" y="39621"/>
                  <a:pt x="16644" y="39716"/>
                  <a:pt x="16796" y="39925"/>
                </a:cubicBezTo>
                <a:cubicBezTo>
                  <a:pt x="16834" y="39887"/>
                  <a:pt x="16891" y="39830"/>
                  <a:pt x="16891" y="39773"/>
                </a:cubicBezTo>
                <a:cubicBezTo>
                  <a:pt x="17062" y="39849"/>
                  <a:pt x="17005" y="39792"/>
                  <a:pt x="17252" y="39773"/>
                </a:cubicBezTo>
                <a:close/>
                <a:moveTo>
                  <a:pt x="12212" y="41218"/>
                </a:moveTo>
                <a:cubicBezTo>
                  <a:pt x="12098" y="41085"/>
                  <a:pt x="11946" y="41333"/>
                  <a:pt x="12060" y="41428"/>
                </a:cubicBezTo>
                <a:cubicBezTo>
                  <a:pt x="12174" y="41295"/>
                  <a:pt x="12155" y="41409"/>
                  <a:pt x="12326" y="41352"/>
                </a:cubicBezTo>
                <a:cubicBezTo>
                  <a:pt x="12345" y="41257"/>
                  <a:pt x="12022" y="41314"/>
                  <a:pt x="12212" y="41218"/>
                </a:cubicBezTo>
                <a:close/>
                <a:moveTo>
                  <a:pt x="12402" y="41371"/>
                </a:moveTo>
                <a:cubicBezTo>
                  <a:pt x="12573" y="41333"/>
                  <a:pt x="12668" y="41276"/>
                  <a:pt x="12725" y="41199"/>
                </a:cubicBezTo>
                <a:cubicBezTo>
                  <a:pt x="12630" y="41180"/>
                  <a:pt x="12630" y="41028"/>
                  <a:pt x="12478" y="41123"/>
                </a:cubicBezTo>
                <a:cubicBezTo>
                  <a:pt x="12516" y="41142"/>
                  <a:pt x="12573" y="41180"/>
                  <a:pt x="12592" y="41257"/>
                </a:cubicBezTo>
                <a:cubicBezTo>
                  <a:pt x="12459" y="41276"/>
                  <a:pt x="12421" y="41161"/>
                  <a:pt x="12326" y="41104"/>
                </a:cubicBezTo>
                <a:cubicBezTo>
                  <a:pt x="12079" y="41276"/>
                  <a:pt x="12383" y="41218"/>
                  <a:pt x="12402" y="41371"/>
                </a:cubicBezTo>
                <a:close/>
                <a:moveTo>
                  <a:pt x="11869" y="41504"/>
                </a:moveTo>
                <a:cubicBezTo>
                  <a:pt x="11812" y="41466"/>
                  <a:pt x="11774" y="41447"/>
                  <a:pt x="11736" y="41371"/>
                </a:cubicBezTo>
                <a:cubicBezTo>
                  <a:pt x="11869" y="41295"/>
                  <a:pt x="11888" y="41409"/>
                  <a:pt x="11927" y="41485"/>
                </a:cubicBezTo>
                <a:cubicBezTo>
                  <a:pt x="12022" y="41428"/>
                  <a:pt x="11946" y="41333"/>
                  <a:pt x="11927" y="41257"/>
                </a:cubicBezTo>
                <a:cubicBezTo>
                  <a:pt x="11584" y="41333"/>
                  <a:pt x="11128" y="41409"/>
                  <a:pt x="10785" y="41580"/>
                </a:cubicBezTo>
                <a:cubicBezTo>
                  <a:pt x="11261" y="41466"/>
                  <a:pt x="11299" y="41618"/>
                  <a:pt x="11679" y="41390"/>
                </a:cubicBezTo>
                <a:cubicBezTo>
                  <a:pt x="11508" y="41542"/>
                  <a:pt x="11641" y="41542"/>
                  <a:pt x="11869" y="41504"/>
                </a:cubicBezTo>
                <a:close/>
                <a:moveTo>
                  <a:pt x="10367" y="41846"/>
                </a:moveTo>
                <a:cubicBezTo>
                  <a:pt x="10424" y="41808"/>
                  <a:pt x="10386" y="41789"/>
                  <a:pt x="10348" y="41789"/>
                </a:cubicBezTo>
                <a:cubicBezTo>
                  <a:pt x="10234" y="41694"/>
                  <a:pt x="10709" y="41656"/>
                  <a:pt x="10481" y="41751"/>
                </a:cubicBezTo>
                <a:cubicBezTo>
                  <a:pt x="10538" y="41808"/>
                  <a:pt x="10557" y="41694"/>
                  <a:pt x="10671" y="41675"/>
                </a:cubicBezTo>
                <a:cubicBezTo>
                  <a:pt x="10557" y="41466"/>
                  <a:pt x="10500" y="41637"/>
                  <a:pt x="10215" y="41656"/>
                </a:cubicBezTo>
                <a:cubicBezTo>
                  <a:pt x="10234" y="41770"/>
                  <a:pt x="10310" y="41789"/>
                  <a:pt x="10367" y="41846"/>
                </a:cubicBezTo>
                <a:close/>
                <a:moveTo>
                  <a:pt x="9073" y="42170"/>
                </a:moveTo>
                <a:cubicBezTo>
                  <a:pt x="9188" y="42112"/>
                  <a:pt x="9188" y="41998"/>
                  <a:pt x="9359" y="41960"/>
                </a:cubicBezTo>
                <a:cubicBezTo>
                  <a:pt x="9245" y="41922"/>
                  <a:pt x="9035" y="41979"/>
                  <a:pt x="8864" y="42017"/>
                </a:cubicBezTo>
                <a:cubicBezTo>
                  <a:pt x="8921" y="42074"/>
                  <a:pt x="9016" y="42112"/>
                  <a:pt x="9073" y="42170"/>
                </a:cubicBezTo>
                <a:close/>
                <a:moveTo>
                  <a:pt x="9587" y="41941"/>
                </a:moveTo>
                <a:cubicBezTo>
                  <a:pt x="9606" y="41998"/>
                  <a:pt x="9663" y="41941"/>
                  <a:pt x="9644" y="41922"/>
                </a:cubicBezTo>
                <a:cubicBezTo>
                  <a:pt x="10215" y="41789"/>
                  <a:pt x="10043" y="41675"/>
                  <a:pt x="9473" y="41865"/>
                </a:cubicBezTo>
                <a:cubicBezTo>
                  <a:pt x="9492" y="41903"/>
                  <a:pt x="9568" y="41865"/>
                  <a:pt x="9625" y="41865"/>
                </a:cubicBezTo>
                <a:cubicBezTo>
                  <a:pt x="9663" y="41903"/>
                  <a:pt x="9625" y="41922"/>
                  <a:pt x="9587" y="41941"/>
                </a:cubicBezTo>
                <a:close/>
                <a:moveTo>
                  <a:pt x="8826" y="42093"/>
                </a:moveTo>
                <a:cubicBezTo>
                  <a:pt x="8750" y="41979"/>
                  <a:pt x="8484" y="42170"/>
                  <a:pt x="8332" y="42189"/>
                </a:cubicBezTo>
                <a:cubicBezTo>
                  <a:pt x="8522" y="42341"/>
                  <a:pt x="8636" y="42227"/>
                  <a:pt x="8826" y="42093"/>
                </a:cubicBezTo>
                <a:close/>
                <a:moveTo>
                  <a:pt x="8313" y="42322"/>
                </a:moveTo>
                <a:cubicBezTo>
                  <a:pt x="8332" y="42093"/>
                  <a:pt x="8084" y="42284"/>
                  <a:pt x="8084" y="42112"/>
                </a:cubicBezTo>
                <a:cubicBezTo>
                  <a:pt x="8008" y="42189"/>
                  <a:pt x="8008" y="42284"/>
                  <a:pt x="7875" y="42360"/>
                </a:cubicBezTo>
                <a:cubicBezTo>
                  <a:pt x="7970" y="42417"/>
                  <a:pt x="8122" y="42398"/>
                  <a:pt x="8313" y="42322"/>
                </a:cubicBezTo>
                <a:close/>
                <a:moveTo>
                  <a:pt x="7362" y="42588"/>
                </a:moveTo>
                <a:cubicBezTo>
                  <a:pt x="7285" y="42379"/>
                  <a:pt x="6829" y="42740"/>
                  <a:pt x="6658" y="42664"/>
                </a:cubicBezTo>
                <a:cubicBezTo>
                  <a:pt x="6791" y="42797"/>
                  <a:pt x="7133" y="42588"/>
                  <a:pt x="7362" y="42588"/>
                </a:cubicBezTo>
                <a:close/>
                <a:moveTo>
                  <a:pt x="6430" y="42683"/>
                </a:moveTo>
                <a:cubicBezTo>
                  <a:pt x="5897" y="42835"/>
                  <a:pt x="5383" y="42987"/>
                  <a:pt x="4889" y="43102"/>
                </a:cubicBezTo>
                <a:cubicBezTo>
                  <a:pt x="5326" y="43102"/>
                  <a:pt x="6087" y="42987"/>
                  <a:pt x="6430" y="42683"/>
                </a:cubicBezTo>
                <a:close/>
                <a:moveTo>
                  <a:pt x="4375" y="43330"/>
                </a:moveTo>
                <a:cubicBezTo>
                  <a:pt x="4489" y="43254"/>
                  <a:pt x="4832" y="43235"/>
                  <a:pt x="4813" y="43121"/>
                </a:cubicBezTo>
                <a:cubicBezTo>
                  <a:pt x="4699" y="42968"/>
                  <a:pt x="4375" y="43406"/>
                  <a:pt x="4261" y="43025"/>
                </a:cubicBezTo>
                <a:cubicBezTo>
                  <a:pt x="4128" y="43102"/>
                  <a:pt x="4318" y="43311"/>
                  <a:pt x="4375" y="43330"/>
                </a:cubicBezTo>
                <a:close/>
                <a:moveTo>
                  <a:pt x="41865" y="44585"/>
                </a:moveTo>
                <a:cubicBezTo>
                  <a:pt x="41865" y="44528"/>
                  <a:pt x="41827" y="44528"/>
                  <a:pt x="41770" y="44547"/>
                </a:cubicBezTo>
                <a:cubicBezTo>
                  <a:pt x="41732" y="44566"/>
                  <a:pt x="41694" y="44585"/>
                  <a:pt x="41656" y="44585"/>
                </a:cubicBezTo>
                <a:cubicBezTo>
                  <a:pt x="41675" y="44699"/>
                  <a:pt x="41713" y="44794"/>
                  <a:pt x="41751" y="44908"/>
                </a:cubicBezTo>
                <a:cubicBezTo>
                  <a:pt x="41827" y="44870"/>
                  <a:pt x="41884" y="44851"/>
                  <a:pt x="41960" y="44832"/>
                </a:cubicBezTo>
                <a:cubicBezTo>
                  <a:pt x="41941" y="44775"/>
                  <a:pt x="41865" y="44813"/>
                  <a:pt x="41808" y="44832"/>
                </a:cubicBezTo>
                <a:cubicBezTo>
                  <a:pt x="41979" y="44699"/>
                  <a:pt x="41751" y="44699"/>
                  <a:pt x="41865" y="44585"/>
                </a:cubicBezTo>
                <a:close/>
                <a:moveTo>
                  <a:pt x="40401" y="45251"/>
                </a:moveTo>
                <a:cubicBezTo>
                  <a:pt x="40534" y="45403"/>
                  <a:pt x="40800" y="45004"/>
                  <a:pt x="40876" y="45137"/>
                </a:cubicBezTo>
                <a:cubicBezTo>
                  <a:pt x="41028" y="44889"/>
                  <a:pt x="40534" y="45194"/>
                  <a:pt x="40401" y="45251"/>
                </a:cubicBezTo>
                <a:close/>
                <a:moveTo>
                  <a:pt x="37015" y="45726"/>
                </a:moveTo>
                <a:cubicBezTo>
                  <a:pt x="37129" y="45650"/>
                  <a:pt x="37433" y="45650"/>
                  <a:pt x="37395" y="45536"/>
                </a:cubicBezTo>
                <a:cubicBezTo>
                  <a:pt x="37453" y="45346"/>
                  <a:pt x="36920" y="45612"/>
                  <a:pt x="37015" y="45726"/>
                </a:cubicBezTo>
                <a:close/>
                <a:moveTo>
                  <a:pt x="31480" y="47457"/>
                </a:moveTo>
                <a:cubicBezTo>
                  <a:pt x="31537" y="47571"/>
                  <a:pt x="31765" y="47381"/>
                  <a:pt x="31898" y="47362"/>
                </a:cubicBezTo>
                <a:cubicBezTo>
                  <a:pt x="31841" y="47229"/>
                  <a:pt x="31537" y="47362"/>
                  <a:pt x="31480" y="47457"/>
                </a:cubicBezTo>
                <a:close/>
                <a:moveTo>
                  <a:pt x="27086" y="48389"/>
                </a:moveTo>
                <a:cubicBezTo>
                  <a:pt x="26972" y="48446"/>
                  <a:pt x="26953" y="48541"/>
                  <a:pt x="27010" y="48637"/>
                </a:cubicBezTo>
                <a:cubicBezTo>
                  <a:pt x="27105" y="48618"/>
                  <a:pt x="27200" y="48580"/>
                  <a:pt x="27276" y="48560"/>
                </a:cubicBezTo>
                <a:cubicBezTo>
                  <a:pt x="27238" y="48446"/>
                  <a:pt x="27086" y="48541"/>
                  <a:pt x="27086" y="48389"/>
                </a:cubicBezTo>
                <a:close/>
                <a:moveTo>
                  <a:pt x="29901" y="47362"/>
                </a:moveTo>
                <a:cubicBezTo>
                  <a:pt x="29863" y="47286"/>
                  <a:pt x="29882" y="47077"/>
                  <a:pt x="29692" y="47210"/>
                </a:cubicBezTo>
                <a:cubicBezTo>
                  <a:pt x="29749" y="47229"/>
                  <a:pt x="29806" y="47267"/>
                  <a:pt x="29825" y="47343"/>
                </a:cubicBezTo>
                <a:cubicBezTo>
                  <a:pt x="29616" y="47381"/>
                  <a:pt x="29445" y="47381"/>
                  <a:pt x="29255" y="47419"/>
                </a:cubicBezTo>
                <a:cubicBezTo>
                  <a:pt x="29464" y="47590"/>
                  <a:pt x="29578" y="47419"/>
                  <a:pt x="29901" y="47362"/>
                </a:cubicBezTo>
                <a:close/>
                <a:moveTo>
                  <a:pt x="28018" y="47895"/>
                </a:moveTo>
                <a:cubicBezTo>
                  <a:pt x="28151" y="47705"/>
                  <a:pt x="28208" y="47590"/>
                  <a:pt x="28418" y="47533"/>
                </a:cubicBezTo>
                <a:cubicBezTo>
                  <a:pt x="28303" y="47343"/>
                  <a:pt x="28018" y="47705"/>
                  <a:pt x="27790" y="47628"/>
                </a:cubicBezTo>
                <a:cubicBezTo>
                  <a:pt x="27657" y="47743"/>
                  <a:pt x="28094" y="47628"/>
                  <a:pt x="28018" y="47895"/>
                </a:cubicBezTo>
                <a:close/>
                <a:moveTo>
                  <a:pt x="28950" y="47571"/>
                </a:moveTo>
                <a:cubicBezTo>
                  <a:pt x="29216" y="47552"/>
                  <a:pt x="29083" y="47381"/>
                  <a:pt x="29312" y="47343"/>
                </a:cubicBezTo>
                <a:cubicBezTo>
                  <a:pt x="29083" y="47362"/>
                  <a:pt x="29007" y="47324"/>
                  <a:pt x="28779" y="47514"/>
                </a:cubicBezTo>
                <a:cubicBezTo>
                  <a:pt x="28817" y="47571"/>
                  <a:pt x="28912" y="47514"/>
                  <a:pt x="28950" y="47571"/>
                </a:cubicBezTo>
                <a:close/>
                <a:moveTo>
                  <a:pt x="30453" y="46830"/>
                </a:moveTo>
                <a:cubicBezTo>
                  <a:pt x="30415" y="46525"/>
                  <a:pt x="30148" y="46849"/>
                  <a:pt x="29958" y="46887"/>
                </a:cubicBezTo>
                <a:cubicBezTo>
                  <a:pt x="30072" y="46944"/>
                  <a:pt x="30320" y="46811"/>
                  <a:pt x="30453" y="46830"/>
                </a:cubicBezTo>
                <a:close/>
                <a:moveTo>
                  <a:pt x="25317" y="48427"/>
                </a:moveTo>
                <a:cubicBezTo>
                  <a:pt x="25393" y="48389"/>
                  <a:pt x="25336" y="48351"/>
                  <a:pt x="25298" y="48370"/>
                </a:cubicBezTo>
                <a:cubicBezTo>
                  <a:pt x="25336" y="48218"/>
                  <a:pt x="25641" y="48370"/>
                  <a:pt x="25526" y="48123"/>
                </a:cubicBezTo>
                <a:cubicBezTo>
                  <a:pt x="25279" y="48275"/>
                  <a:pt x="24975" y="48427"/>
                  <a:pt x="24880" y="48180"/>
                </a:cubicBezTo>
                <a:cubicBezTo>
                  <a:pt x="24785" y="48218"/>
                  <a:pt x="24899" y="48332"/>
                  <a:pt x="24785" y="48370"/>
                </a:cubicBezTo>
                <a:cubicBezTo>
                  <a:pt x="24709" y="48389"/>
                  <a:pt x="24709" y="48294"/>
                  <a:pt x="24670" y="48237"/>
                </a:cubicBezTo>
                <a:cubicBezTo>
                  <a:pt x="24290" y="48580"/>
                  <a:pt x="24442" y="48275"/>
                  <a:pt x="24043" y="48580"/>
                </a:cubicBezTo>
                <a:cubicBezTo>
                  <a:pt x="24480" y="48656"/>
                  <a:pt x="24937" y="48351"/>
                  <a:pt x="25317" y="48427"/>
                </a:cubicBezTo>
                <a:close/>
                <a:moveTo>
                  <a:pt x="26839" y="47895"/>
                </a:moveTo>
                <a:cubicBezTo>
                  <a:pt x="26687" y="47781"/>
                  <a:pt x="26649" y="47895"/>
                  <a:pt x="26344" y="47952"/>
                </a:cubicBezTo>
                <a:cubicBezTo>
                  <a:pt x="26439" y="48028"/>
                  <a:pt x="26630" y="47971"/>
                  <a:pt x="26839" y="47895"/>
                </a:cubicBezTo>
                <a:close/>
                <a:moveTo>
                  <a:pt x="22597" y="49074"/>
                </a:moveTo>
                <a:cubicBezTo>
                  <a:pt x="22502" y="48979"/>
                  <a:pt x="22825" y="48827"/>
                  <a:pt x="22940" y="49017"/>
                </a:cubicBezTo>
                <a:cubicBezTo>
                  <a:pt x="23149" y="48808"/>
                  <a:pt x="23510" y="48694"/>
                  <a:pt x="23796" y="48713"/>
                </a:cubicBezTo>
                <a:cubicBezTo>
                  <a:pt x="23624" y="48484"/>
                  <a:pt x="23415" y="48770"/>
                  <a:pt x="23149" y="48770"/>
                </a:cubicBezTo>
                <a:cubicBezTo>
                  <a:pt x="23035" y="48618"/>
                  <a:pt x="23339" y="48618"/>
                  <a:pt x="23358" y="48522"/>
                </a:cubicBezTo>
                <a:cubicBezTo>
                  <a:pt x="23358" y="48465"/>
                  <a:pt x="23320" y="48484"/>
                  <a:pt x="23282" y="48484"/>
                </a:cubicBezTo>
                <a:cubicBezTo>
                  <a:pt x="23225" y="48522"/>
                  <a:pt x="23206" y="48484"/>
                  <a:pt x="23206" y="48465"/>
                </a:cubicBezTo>
                <a:cubicBezTo>
                  <a:pt x="23111" y="48522"/>
                  <a:pt x="23225" y="48503"/>
                  <a:pt x="23225" y="48560"/>
                </a:cubicBezTo>
                <a:cubicBezTo>
                  <a:pt x="23130" y="48618"/>
                  <a:pt x="23092" y="48560"/>
                  <a:pt x="23073" y="48503"/>
                </a:cubicBezTo>
                <a:cubicBezTo>
                  <a:pt x="22940" y="48675"/>
                  <a:pt x="22692" y="48541"/>
                  <a:pt x="22768" y="48732"/>
                </a:cubicBezTo>
                <a:cubicBezTo>
                  <a:pt x="22521" y="48618"/>
                  <a:pt x="22312" y="48884"/>
                  <a:pt x="22122" y="48770"/>
                </a:cubicBezTo>
                <a:cubicBezTo>
                  <a:pt x="22236" y="48960"/>
                  <a:pt x="21684" y="48903"/>
                  <a:pt x="21589" y="48960"/>
                </a:cubicBezTo>
                <a:cubicBezTo>
                  <a:pt x="21475" y="49169"/>
                  <a:pt x="22046" y="48998"/>
                  <a:pt x="22122" y="49169"/>
                </a:cubicBezTo>
                <a:cubicBezTo>
                  <a:pt x="22312" y="49131"/>
                  <a:pt x="22217" y="48979"/>
                  <a:pt x="22388" y="48903"/>
                </a:cubicBezTo>
                <a:cubicBezTo>
                  <a:pt x="22521" y="48846"/>
                  <a:pt x="22426" y="49055"/>
                  <a:pt x="22388" y="49093"/>
                </a:cubicBezTo>
                <a:cubicBezTo>
                  <a:pt x="22445" y="49264"/>
                  <a:pt x="22559" y="48903"/>
                  <a:pt x="22597" y="49074"/>
                </a:cubicBezTo>
                <a:close/>
                <a:moveTo>
                  <a:pt x="21190" y="49036"/>
                </a:moveTo>
                <a:cubicBezTo>
                  <a:pt x="20980" y="49055"/>
                  <a:pt x="21076" y="49188"/>
                  <a:pt x="20961" y="49226"/>
                </a:cubicBezTo>
                <a:cubicBezTo>
                  <a:pt x="21057" y="49397"/>
                  <a:pt x="21475" y="49112"/>
                  <a:pt x="21665" y="49169"/>
                </a:cubicBezTo>
                <a:cubicBezTo>
                  <a:pt x="21570" y="49017"/>
                  <a:pt x="21304" y="49150"/>
                  <a:pt x="21190" y="49036"/>
                </a:cubicBezTo>
                <a:close/>
                <a:moveTo>
                  <a:pt x="52821" y="35645"/>
                </a:moveTo>
                <a:cubicBezTo>
                  <a:pt x="52897" y="35607"/>
                  <a:pt x="52993" y="35588"/>
                  <a:pt x="53088" y="35550"/>
                </a:cubicBezTo>
                <a:cubicBezTo>
                  <a:pt x="53031" y="35341"/>
                  <a:pt x="53012" y="35550"/>
                  <a:pt x="52859" y="35569"/>
                </a:cubicBezTo>
                <a:cubicBezTo>
                  <a:pt x="52859" y="35474"/>
                  <a:pt x="52935" y="35417"/>
                  <a:pt x="53088" y="35379"/>
                </a:cubicBezTo>
                <a:cubicBezTo>
                  <a:pt x="53278" y="35227"/>
                  <a:pt x="52840" y="35398"/>
                  <a:pt x="52745" y="35436"/>
                </a:cubicBezTo>
                <a:cubicBezTo>
                  <a:pt x="52764" y="35512"/>
                  <a:pt x="52802" y="35569"/>
                  <a:pt x="52821" y="35645"/>
                </a:cubicBezTo>
                <a:close/>
                <a:moveTo>
                  <a:pt x="52764" y="35265"/>
                </a:moveTo>
                <a:cubicBezTo>
                  <a:pt x="52707" y="35227"/>
                  <a:pt x="52669" y="35208"/>
                  <a:pt x="52650" y="35132"/>
                </a:cubicBezTo>
                <a:cubicBezTo>
                  <a:pt x="52536" y="35246"/>
                  <a:pt x="52403" y="35417"/>
                  <a:pt x="52308" y="35246"/>
                </a:cubicBezTo>
                <a:cubicBezTo>
                  <a:pt x="52137" y="35284"/>
                  <a:pt x="52041" y="35360"/>
                  <a:pt x="52099" y="35493"/>
                </a:cubicBezTo>
                <a:cubicBezTo>
                  <a:pt x="52270" y="35284"/>
                  <a:pt x="52631" y="35417"/>
                  <a:pt x="52764" y="35265"/>
                </a:cubicBezTo>
                <a:close/>
                <a:moveTo>
                  <a:pt x="55827" y="32146"/>
                </a:moveTo>
                <a:cubicBezTo>
                  <a:pt x="55579" y="32260"/>
                  <a:pt x="55484" y="32184"/>
                  <a:pt x="55275" y="32260"/>
                </a:cubicBezTo>
                <a:cubicBezTo>
                  <a:pt x="55370" y="32469"/>
                  <a:pt x="55808" y="32374"/>
                  <a:pt x="55827" y="32146"/>
                </a:cubicBezTo>
                <a:close/>
                <a:moveTo>
                  <a:pt x="50463" y="33934"/>
                </a:moveTo>
                <a:cubicBezTo>
                  <a:pt x="50539" y="33895"/>
                  <a:pt x="50482" y="33819"/>
                  <a:pt x="50463" y="33743"/>
                </a:cubicBezTo>
                <a:cubicBezTo>
                  <a:pt x="50235" y="33743"/>
                  <a:pt x="49892" y="33895"/>
                  <a:pt x="49588" y="33991"/>
                </a:cubicBezTo>
                <a:cubicBezTo>
                  <a:pt x="49854" y="34143"/>
                  <a:pt x="50196" y="33724"/>
                  <a:pt x="50463" y="33934"/>
                </a:cubicBezTo>
                <a:close/>
              </a:path>
            </a:pathLst>
          </a:custGeom>
          <a:solidFill>
            <a:srgbClr val="FABE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pronunciation">
            <a:hlinkClick r:id="" action="ppaction://media"/>
            <a:extLst>
              <a:ext uri="{FF2B5EF4-FFF2-40B4-BE49-F238E27FC236}">
                <a16:creationId xmlns:a16="http://schemas.microsoft.com/office/drawing/2014/main" id="{24B97A12-6A7C-E844-6DA9-82DBDA6ED418}"/>
              </a:ext>
            </a:extLst>
          </p:cNvPr>
          <p:cNvPicPr>
            <a:picLocks noChangeAspect="1"/>
          </p:cNvPicPr>
          <p:nvPr>
            <a:audioFile r:link="rId2"/>
            <p:extLst>
              <p:ext uri="{DAA4B4D4-6D71-4841-9C94-3DE7FCFB9230}">
                <p14:media xmlns:p14="http://schemas.microsoft.com/office/powerpoint/2010/main" r:embed="rId1"/>
              </p:ext>
            </p:extLst>
          </p:nvPr>
        </p:nvPicPr>
        <p:blipFill>
          <a:blip r:embed="rId6">
            <a:duotone>
              <a:schemeClr val="accent1">
                <a:shade val="45000"/>
                <a:satMod val="135000"/>
              </a:schemeClr>
              <a:prstClr val="white"/>
            </a:duotone>
          </a:blip>
          <a:stretch>
            <a:fillRect/>
          </a:stretch>
        </p:blipFill>
        <p:spPr>
          <a:xfrm>
            <a:off x="6889280" y="209307"/>
            <a:ext cx="517567" cy="481729"/>
          </a:xfrm>
          <a:prstGeom prst="rect">
            <a:avLst/>
          </a:prstGeom>
          <a:effectLst>
            <a:glow rad="101600">
              <a:schemeClr val="bg1">
                <a:lumMod val="75000"/>
                <a:alpha val="60000"/>
              </a:schemeClr>
            </a:glow>
          </a:effectLst>
        </p:spPr>
      </p:pic>
      <p:sp>
        <p:nvSpPr>
          <p:cNvPr id="8" name="مربع نص 7">
            <a:extLst>
              <a:ext uri="{FF2B5EF4-FFF2-40B4-BE49-F238E27FC236}">
                <a16:creationId xmlns:a16="http://schemas.microsoft.com/office/drawing/2014/main" id="{A80740FB-5F2D-75F2-778E-8D203164D78D}"/>
              </a:ext>
            </a:extLst>
          </p:cNvPr>
          <p:cNvSpPr txBox="1"/>
          <p:nvPr/>
        </p:nvSpPr>
        <p:spPr>
          <a:xfrm>
            <a:off x="3244904" y="4124273"/>
            <a:ext cx="4968511" cy="646331"/>
          </a:xfrm>
          <a:prstGeom prst="rect">
            <a:avLst/>
          </a:prstGeom>
          <a:solidFill>
            <a:schemeClr val="bg1"/>
          </a:solidFill>
        </p:spPr>
        <p:style>
          <a:lnRef idx="0">
            <a:schemeClr val="accent6"/>
          </a:lnRef>
          <a:fillRef idx="3">
            <a:schemeClr val="accent6"/>
          </a:fillRef>
          <a:effectRef idx="3">
            <a:schemeClr val="accent6"/>
          </a:effectRef>
          <a:fontRef idx="minor">
            <a:schemeClr val="lt1"/>
          </a:fontRef>
        </p:style>
        <p:txBody>
          <a:bodyPr wrap="square">
            <a:spAutoFit/>
          </a:bodyPr>
          <a:lstStyle/>
          <a:p>
            <a:pPr marL="285750" indent="-285750" algn="l" rtl="0">
              <a:buFont typeface="Arial" panose="020B0604020202020204" pitchFamily="34" charset="0"/>
              <a:buChar char="•"/>
            </a:pPr>
            <a:r>
              <a:rPr lang="en-US" sz="1800" dirty="0">
                <a:solidFill>
                  <a:srgbClr val="000000"/>
                </a:solidFill>
                <a:latin typeface="Amasis MT Pro" panose="02040504050005020304" pitchFamily="18" charset="0"/>
              </a:rPr>
              <a:t>When the phrasal verb is describing an action, the stress will be on the </a:t>
            </a:r>
            <a:r>
              <a:rPr lang="en-US" sz="1800" b="1" u="sng" dirty="0">
                <a:solidFill>
                  <a:srgbClr val="000000"/>
                </a:solidFill>
                <a:latin typeface="Amasis MT Pro" panose="02040504050005020304" pitchFamily="18" charset="0"/>
              </a:rPr>
              <a:t>second</a:t>
            </a:r>
            <a:r>
              <a:rPr lang="en-US" sz="1800" dirty="0">
                <a:solidFill>
                  <a:srgbClr val="000000"/>
                </a:solidFill>
                <a:latin typeface="Amasis MT Pro" panose="02040504050005020304" pitchFamily="18" charset="0"/>
              </a:rPr>
              <a:t> </a:t>
            </a:r>
            <a:r>
              <a:rPr lang="en-US" sz="1800" b="1" u="sng" dirty="0">
                <a:solidFill>
                  <a:srgbClr val="000000"/>
                </a:solidFill>
                <a:latin typeface="Amasis MT Pro" panose="02040504050005020304" pitchFamily="18" charset="0"/>
              </a:rPr>
              <a:t>part</a:t>
            </a:r>
            <a:endParaRPr lang="ar-SA" sz="1800" b="1" dirty="0">
              <a:solidFill>
                <a:srgbClr val="000000"/>
              </a:solidFill>
              <a:latin typeface="Amasis MT Pro" panose="02040504050005020304" pitchFamily="18" charset="0"/>
            </a:endParaRPr>
          </a:p>
        </p:txBody>
      </p:sp>
      <p:pic>
        <p:nvPicPr>
          <p:cNvPr id="13" name="Picture 4" descr="Lamp Idea Or Light Bulb Doodle Sketch Vector Icon Royalty Free Cliparts,  Vectors, And Stock Illustration. Image 100548135.">
            <a:extLst>
              <a:ext uri="{FF2B5EF4-FFF2-40B4-BE49-F238E27FC236}">
                <a16:creationId xmlns:a16="http://schemas.microsoft.com/office/drawing/2014/main" id="{2F1F8858-CB01-DAFD-E1F9-5DD504D72943}"/>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7231" b="97231" l="3464" r="93149">
                        <a14:foregroundMark x1="62818" y1="34615" x2="62818" y2="34615"/>
                        <a14:foregroundMark x1="47421" y1="31077" x2="47421" y2="31077"/>
                        <a14:foregroundMark x1="25558" y1="76846" x2="25558" y2="76846"/>
                        <a14:foregroundMark x1="18476" y1="66308" x2="18476" y2="66308"/>
                        <a14:foregroundMark x1="15012" y1="53154" x2="15012" y2="53154"/>
                        <a14:foregroundMark x1="19246" y1="40923" x2="19246" y2="40923"/>
                        <a14:foregroundMark x1="26867" y1="30923" x2="26867" y2="30923"/>
                        <a14:foregroundMark x1="36490" y1="22231" x2="36490" y2="22231"/>
                        <a14:foregroundMark x1="49654" y1="20000" x2="49654" y2="20000"/>
                        <a14:foregroundMark x1="62433" y1="21692" x2="62433" y2="21692"/>
                        <a14:foregroundMark x1="63895" y1="36846" x2="63895" y2="36846"/>
                        <a14:foregroundMark x1="70747" y1="31462" x2="70747" y2="31462"/>
                        <a14:foregroundMark x1="79985" y1="40154" x2="79985" y2="40154"/>
                        <a14:foregroundMark x1="82987" y1="53154" x2="82987" y2="53154"/>
                        <a14:foregroundMark x1="82987" y1="66846" x2="82987" y2="66846"/>
                        <a14:foregroundMark x1="71901" y1="75538" x2="71901" y2="75538"/>
                      </a14:backgroundRemoval>
                    </a14:imgEffect>
                  </a14:imgLayer>
                </a14:imgProps>
              </a:ext>
              <a:ext uri="{28A0092B-C50C-407E-A947-70E740481C1C}">
                <a14:useLocalDpi xmlns:a14="http://schemas.microsoft.com/office/drawing/2010/main" val="0"/>
              </a:ext>
            </a:extLst>
          </a:blip>
          <a:srcRect/>
          <a:stretch>
            <a:fillRect/>
          </a:stretch>
        </p:blipFill>
        <p:spPr bwMode="auto">
          <a:xfrm rot="19285686">
            <a:off x="2689616" y="3576489"/>
            <a:ext cx="871586" cy="860610"/>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oogle Shape;3230;p69">
            <a:extLst>
              <a:ext uri="{FF2B5EF4-FFF2-40B4-BE49-F238E27FC236}">
                <a16:creationId xmlns:a16="http://schemas.microsoft.com/office/drawing/2014/main" id="{496538A9-6FAA-448F-1544-77EE8FFCE530}"/>
              </a:ext>
            </a:extLst>
          </p:cNvPr>
          <p:cNvGrpSpPr/>
          <p:nvPr/>
        </p:nvGrpSpPr>
        <p:grpSpPr>
          <a:xfrm rot="5400000">
            <a:off x="2229587" y="-889227"/>
            <a:ext cx="1137975" cy="2178800"/>
            <a:chOff x="2585300" y="1695250"/>
            <a:chExt cx="1137975" cy="2178800"/>
          </a:xfrm>
        </p:grpSpPr>
        <p:sp>
          <p:nvSpPr>
            <p:cNvPr id="15" name="Google Shape;3231;p69">
              <a:extLst>
                <a:ext uri="{FF2B5EF4-FFF2-40B4-BE49-F238E27FC236}">
                  <a16:creationId xmlns:a16="http://schemas.microsoft.com/office/drawing/2014/main" id="{1443C223-4B37-EF8C-0669-B612B4B13EEC}"/>
                </a:ext>
              </a:extLst>
            </p:cNvPr>
            <p:cNvSpPr/>
            <p:nvPr/>
          </p:nvSpPr>
          <p:spPr>
            <a:xfrm>
              <a:off x="2613050" y="3499325"/>
              <a:ext cx="25" cy="6950"/>
            </a:xfrm>
            <a:custGeom>
              <a:avLst/>
              <a:gdLst/>
              <a:ahLst/>
              <a:cxnLst/>
              <a:rect l="l" t="t" r="r" b="b"/>
              <a:pathLst>
                <a:path w="1" h="278" extrusionOk="0">
                  <a:moveTo>
                    <a:pt x="1" y="0"/>
                  </a:moveTo>
                  <a:cubicBezTo>
                    <a:pt x="1" y="0"/>
                    <a:pt x="1" y="278"/>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232;p69">
              <a:extLst>
                <a:ext uri="{FF2B5EF4-FFF2-40B4-BE49-F238E27FC236}">
                  <a16:creationId xmlns:a16="http://schemas.microsoft.com/office/drawing/2014/main" id="{F6106D07-E340-95A8-7CF4-F40D869816BF}"/>
                </a:ext>
              </a:extLst>
            </p:cNvPr>
            <p:cNvSpPr/>
            <p:nvPr/>
          </p:nvSpPr>
          <p:spPr>
            <a:xfrm>
              <a:off x="2585300" y="3589525"/>
              <a:ext cx="13900" cy="20850"/>
            </a:xfrm>
            <a:custGeom>
              <a:avLst/>
              <a:gdLst/>
              <a:ahLst/>
              <a:cxnLst/>
              <a:rect l="l" t="t" r="r" b="b"/>
              <a:pathLst>
                <a:path w="556" h="834" extrusionOk="0">
                  <a:moveTo>
                    <a:pt x="0" y="0"/>
                  </a:moveTo>
                  <a:cubicBezTo>
                    <a:pt x="1" y="1"/>
                    <a:pt x="278" y="556"/>
                    <a:pt x="556" y="833"/>
                  </a:cubicBezTo>
                  <a:cubicBezTo>
                    <a:pt x="278" y="556"/>
                    <a:pt x="278"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233;p69">
              <a:extLst>
                <a:ext uri="{FF2B5EF4-FFF2-40B4-BE49-F238E27FC236}">
                  <a16:creationId xmlns:a16="http://schemas.microsoft.com/office/drawing/2014/main" id="{F4361E4E-4443-ABC4-92D9-9BFCE17489CA}"/>
                </a:ext>
              </a:extLst>
            </p:cNvPr>
            <p:cNvSpPr/>
            <p:nvPr/>
          </p:nvSpPr>
          <p:spPr>
            <a:xfrm>
              <a:off x="2647750" y="3527075"/>
              <a:ext cx="6950" cy="25"/>
            </a:xfrm>
            <a:custGeom>
              <a:avLst/>
              <a:gdLst/>
              <a:ahLst/>
              <a:cxnLst/>
              <a:rect l="l" t="t" r="r" b="b"/>
              <a:pathLst>
                <a:path w="278" h="1" extrusionOk="0">
                  <a:moveTo>
                    <a:pt x="0" y="1"/>
                  </a:moveTo>
                  <a:cubicBezTo>
                    <a:pt x="0" y="1"/>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234;p69">
              <a:extLst>
                <a:ext uri="{FF2B5EF4-FFF2-40B4-BE49-F238E27FC236}">
                  <a16:creationId xmlns:a16="http://schemas.microsoft.com/office/drawing/2014/main" id="{BCDB072C-78D6-4AD4-5387-A1519DE85BB8}"/>
                </a:ext>
              </a:extLst>
            </p:cNvPr>
            <p:cNvSpPr/>
            <p:nvPr/>
          </p:nvSpPr>
          <p:spPr>
            <a:xfrm>
              <a:off x="2661625" y="3513200"/>
              <a:ext cx="6975" cy="6950"/>
            </a:xfrm>
            <a:custGeom>
              <a:avLst/>
              <a:gdLst/>
              <a:ahLst/>
              <a:cxnLst/>
              <a:rect l="l" t="t" r="r" b="b"/>
              <a:pathLst>
                <a:path w="279" h="278" extrusionOk="0">
                  <a:moveTo>
                    <a:pt x="1" y="0"/>
                  </a:moveTo>
                  <a:cubicBezTo>
                    <a:pt x="1" y="0"/>
                    <a:pt x="1" y="278"/>
                    <a:pt x="1" y="278"/>
                  </a:cubicBezTo>
                  <a:cubicBezTo>
                    <a:pt x="1" y="185"/>
                    <a:pt x="31" y="155"/>
                    <a:pt x="72" y="155"/>
                  </a:cubicBezTo>
                  <a:cubicBezTo>
                    <a:pt x="155" y="155"/>
                    <a:pt x="278" y="278"/>
                    <a:pt x="278" y="278"/>
                  </a:cubicBezTo>
                  <a:cubicBezTo>
                    <a:pt x="27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235;p69">
              <a:extLst>
                <a:ext uri="{FF2B5EF4-FFF2-40B4-BE49-F238E27FC236}">
                  <a16:creationId xmlns:a16="http://schemas.microsoft.com/office/drawing/2014/main" id="{2A775702-6CA3-2EB9-B94F-A97767714513}"/>
                </a:ext>
              </a:extLst>
            </p:cNvPr>
            <p:cNvSpPr/>
            <p:nvPr/>
          </p:nvSpPr>
          <p:spPr>
            <a:xfrm>
              <a:off x="2592250" y="3594525"/>
              <a:ext cx="6950" cy="8900"/>
            </a:xfrm>
            <a:custGeom>
              <a:avLst/>
              <a:gdLst/>
              <a:ahLst/>
              <a:cxnLst/>
              <a:rect l="l" t="t" r="r" b="b"/>
              <a:pathLst>
                <a:path w="278" h="356" extrusionOk="0">
                  <a:moveTo>
                    <a:pt x="29" y="0"/>
                  </a:moveTo>
                  <a:cubicBezTo>
                    <a:pt x="11" y="0"/>
                    <a:pt x="0" y="23"/>
                    <a:pt x="0" y="78"/>
                  </a:cubicBezTo>
                  <a:lnTo>
                    <a:pt x="278" y="356"/>
                  </a:lnTo>
                  <a:cubicBezTo>
                    <a:pt x="278" y="356"/>
                    <a:pt x="100" y="0"/>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236;p69">
              <a:extLst>
                <a:ext uri="{FF2B5EF4-FFF2-40B4-BE49-F238E27FC236}">
                  <a16:creationId xmlns:a16="http://schemas.microsoft.com/office/drawing/2014/main" id="{2D4C6460-2B4E-08E8-2DD6-BEC0A96BF060}"/>
                </a:ext>
              </a:extLst>
            </p:cNvPr>
            <p:cNvSpPr/>
            <p:nvPr/>
          </p:nvSpPr>
          <p:spPr>
            <a:xfrm>
              <a:off x="2647750" y="3540950"/>
              <a:ext cx="6950" cy="25"/>
            </a:xfrm>
            <a:custGeom>
              <a:avLst/>
              <a:gdLst/>
              <a:ahLst/>
              <a:cxnLst/>
              <a:rect l="l" t="t" r="r" b="b"/>
              <a:pathLst>
                <a:path w="278" h="1" extrusionOk="0">
                  <a:moveTo>
                    <a:pt x="278" y="1"/>
                  </a:moveTo>
                  <a:cubicBezTo>
                    <a:pt x="278" y="1"/>
                    <a:pt x="278" y="1"/>
                    <a:pt x="278" y="1"/>
                  </a:cubicBezTo>
                  <a:cubicBezTo>
                    <a:pt x="278" y="1"/>
                    <a:pt x="0"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237;p69">
              <a:extLst>
                <a:ext uri="{FF2B5EF4-FFF2-40B4-BE49-F238E27FC236}">
                  <a16:creationId xmlns:a16="http://schemas.microsoft.com/office/drawing/2014/main" id="{EB978F4E-5858-A47B-7432-6499B8640E01}"/>
                </a:ext>
              </a:extLst>
            </p:cNvPr>
            <p:cNvSpPr/>
            <p:nvPr/>
          </p:nvSpPr>
          <p:spPr>
            <a:xfrm>
              <a:off x="2675500" y="3537875"/>
              <a:ext cx="6975" cy="3100"/>
            </a:xfrm>
            <a:custGeom>
              <a:avLst/>
              <a:gdLst/>
              <a:ahLst/>
              <a:cxnLst/>
              <a:rect l="l" t="t" r="r" b="b"/>
              <a:pathLst>
                <a:path w="279" h="124" extrusionOk="0">
                  <a:moveTo>
                    <a:pt x="83" y="0"/>
                  </a:moveTo>
                  <a:cubicBezTo>
                    <a:pt x="1" y="0"/>
                    <a:pt x="1" y="124"/>
                    <a:pt x="1" y="124"/>
                  </a:cubicBezTo>
                  <a:lnTo>
                    <a:pt x="278" y="124"/>
                  </a:lnTo>
                  <a:cubicBezTo>
                    <a:pt x="186" y="31"/>
                    <a:pt x="124"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238;p69">
              <a:extLst>
                <a:ext uri="{FF2B5EF4-FFF2-40B4-BE49-F238E27FC236}">
                  <a16:creationId xmlns:a16="http://schemas.microsoft.com/office/drawing/2014/main" id="{3BABB340-A1C1-45B8-42BA-AE796894D6F5}"/>
                </a:ext>
              </a:extLst>
            </p:cNvPr>
            <p:cNvSpPr/>
            <p:nvPr/>
          </p:nvSpPr>
          <p:spPr>
            <a:xfrm>
              <a:off x="2689375" y="3534025"/>
              <a:ext cx="6975" cy="13900"/>
            </a:xfrm>
            <a:custGeom>
              <a:avLst/>
              <a:gdLst/>
              <a:ahLst/>
              <a:cxnLst/>
              <a:rect l="l" t="t" r="r" b="b"/>
              <a:pathLst>
                <a:path w="279" h="556" extrusionOk="0">
                  <a:moveTo>
                    <a:pt x="1" y="0"/>
                  </a:moveTo>
                  <a:lnTo>
                    <a:pt x="1" y="278"/>
                  </a:lnTo>
                  <a:cubicBezTo>
                    <a:pt x="1" y="278"/>
                    <a:pt x="1" y="278"/>
                    <a:pt x="278" y="555"/>
                  </a:cubicBezTo>
                  <a:lnTo>
                    <a:pt x="278" y="278"/>
                  </a:lnTo>
                  <a:cubicBezTo>
                    <a:pt x="278" y="278"/>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239;p69">
              <a:extLst>
                <a:ext uri="{FF2B5EF4-FFF2-40B4-BE49-F238E27FC236}">
                  <a16:creationId xmlns:a16="http://schemas.microsoft.com/office/drawing/2014/main" id="{0466D50F-0F8C-DBDC-700F-106FBD220AAD}"/>
                </a:ext>
              </a:extLst>
            </p:cNvPr>
            <p:cNvSpPr/>
            <p:nvPr/>
          </p:nvSpPr>
          <p:spPr>
            <a:xfrm>
              <a:off x="2585300" y="3582600"/>
              <a:ext cx="20850" cy="13900"/>
            </a:xfrm>
            <a:custGeom>
              <a:avLst/>
              <a:gdLst/>
              <a:ahLst/>
              <a:cxnLst/>
              <a:rect l="l" t="t" r="r" b="b"/>
              <a:pathLst>
                <a:path w="834" h="556" extrusionOk="0">
                  <a:moveTo>
                    <a:pt x="1" y="0"/>
                  </a:moveTo>
                  <a:lnTo>
                    <a:pt x="1" y="0"/>
                  </a:lnTo>
                  <a:cubicBezTo>
                    <a:pt x="278" y="278"/>
                    <a:pt x="556" y="555"/>
                    <a:pt x="833" y="555"/>
                  </a:cubicBezTo>
                  <a:cubicBezTo>
                    <a:pt x="556" y="278"/>
                    <a:pt x="278" y="27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240;p69">
              <a:extLst>
                <a:ext uri="{FF2B5EF4-FFF2-40B4-BE49-F238E27FC236}">
                  <a16:creationId xmlns:a16="http://schemas.microsoft.com/office/drawing/2014/main" id="{FA46144D-27C0-A071-9BA4-50F4C75DAF4D}"/>
                </a:ext>
              </a:extLst>
            </p:cNvPr>
            <p:cNvSpPr/>
            <p:nvPr/>
          </p:nvSpPr>
          <p:spPr>
            <a:xfrm>
              <a:off x="2606125" y="3589525"/>
              <a:ext cx="25" cy="6975"/>
            </a:xfrm>
            <a:custGeom>
              <a:avLst/>
              <a:gdLst/>
              <a:ahLst/>
              <a:cxnLst/>
              <a:rect l="l" t="t" r="r" b="b"/>
              <a:pathLst>
                <a:path w="1" h="279" extrusionOk="0">
                  <a:moveTo>
                    <a:pt x="0" y="0"/>
                  </a:moveTo>
                  <a:lnTo>
                    <a:pt x="0" y="0"/>
                  </a:lnTo>
                  <a:lnTo>
                    <a:pt x="0" y="0"/>
                  </a:lnTo>
                  <a:cubicBezTo>
                    <a:pt x="0" y="0"/>
                    <a:pt x="0" y="278"/>
                    <a:pt x="0" y="278"/>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241;p69">
              <a:extLst>
                <a:ext uri="{FF2B5EF4-FFF2-40B4-BE49-F238E27FC236}">
                  <a16:creationId xmlns:a16="http://schemas.microsoft.com/office/drawing/2014/main" id="{C1A33D06-F700-7A1F-11C4-73B89AF898E3}"/>
                </a:ext>
              </a:extLst>
            </p:cNvPr>
            <p:cNvSpPr/>
            <p:nvPr/>
          </p:nvSpPr>
          <p:spPr>
            <a:xfrm>
              <a:off x="2869800" y="1820150"/>
              <a:ext cx="34700" cy="48600"/>
            </a:xfrm>
            <a:custGeom>
              <a:avLst/>
              <a:gdLst/>
              <a:ahLst/>
              <a:cxnLst/>
              <a:rect l="l" t="t" r="r" b="b"/>
              <a:pathLst>
                <a:path w="1388" h="1944" extrusionOk="0">
                  <a:moveTo>
                    <a:pt x="0" y="0"/>
                  </a:moveTo>
                  <a:lnTo>
                    <a:pt x="278" y="555"/>
                  </a:lnTo>
                  <a:cubicBezTo>
                    <a:pt x="278" y="555"/>
                    <a:pt x="555" y="1111"/>
                    <a:pt x="555" y="1111"/>
                  </a:cubicBezTo>
                  <a:cubicBezTo>
                    <a:pt x="555" y="1111"/>
                    <a:pt x="555" y="1234"/>
                    <a:pt x="473" y="1234"/>
                  </a:cubicBezTo>
                  <a:cubicBezTo>
                    <a:pt x="432" y="1234"/>
                    <a:pt x="370" y="1203"/>
                    <a:pt x="278" y="1111"/>
                  </a:cubicBezTo>
                  <a:lnTo>
                    <a:pt x="278" y="1111"/>
                  </a:lnTo>
                  <a:cubicBezTo>
                    <a:pt x="416" y="1527"/>
                    <a:pt x="555" y="1527"/>
                    <a:pt x="729" y="1527"/>
                  </a:cubicBezTo>
                  <a:cubicBezTo>
                    <a:pt x="902" y="1527"/>
                    <a:pt x="1110" y="1527"/>
                    <a:pt x="1388" y="1943"/>
                  </a:cubicBezTo>
                  <a:cubicBezTo>
                    <a:pt x="1388" y="1666"/>
                    <a:pt x="1388" y="1666"/>
                    <a:pt x="1388" y="1666"/>
                  </a:cubicBezTo>
                  <a:cubicBezTo>
                    <a:pt x="1110" y="1666"/>
                    <a:pt x="1388" y="1388"/>
                    <a:pt x="1388" y="1388"/>
                  </a:cubicBezTo>
                  <a:cubicBezTo>
                    <a:pt x="1110" y="1111"/>
                    <a:pt x="1110" y="1111"/>
                    <a:pt x="833" y="1111"/>
                  </a:cubicBezTo>
                  <a:cubicBezTo>
                    <a:pt x="636" y="914"/>
                    <a:pt x="718" y="718"/>
                    <a:pt x="880" y="718"/>
                  </a:cubicBezTo>
                  <a:cubicBezTo>
                    <a:pt x="948" y="718"/>
                    <a:pt x="1029" y="752"/>
                    <a:pt x="1110" y="833"/>
                  </a:cubicBezTo>
                  <a:lnTo>
                    <a:pt x="555" y="278"/>
                  </a:lnTo>
                  <a:lnTo>
                    <a:pt x="555" y="555"/>
                  </a:lnTo>
                  <a:cubicBezTo>
                    <a:pt x="278" y="555"/>
                    <a:pt x="5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242;p69">
              <a:extLst>
                <a:ext uri="{FF2B5EF4-FFF2-40B4-BE49-F238E27FC236}">
                  <a16:creationId xmlns:a16="http://schemas.microsoft.com/office/drawing/2014/main" id="{C282FF10-EDF2-FBFB-8541-7DE786034FDF}"/>
                </a:ext>
              </a:extLst>
            </p:cNvPr>
            <p:cNvSpPr/>
            <p:nvPr/>
          </p:nvSpPr>
          <p:spPr>
            <a:xfrm>
              <a:off x="2946125" y="1938100"/>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243;p69">
              <a:extLst>
                <a:ext uri="{FF2B5EF4-FFF2-40B4-BE49-F238E27FC236}">
                  <a16:creationId xmlns:a16="http://schemas.microsoft.com/office/drawing/2014/main" id="{A691CFA5-13CD-9EF4-614D-694E7195BDA1}"/>
                </a:ext>
              </a:extLst>
            </p:cNvPr>
            <p:cNvSpPr/>
            <p:nvPr/>
          </p:nvSpPr>
          <p:spPr>
            <a:xfrm>
              <a:off x="2925300" y="1924225"/>
              <a:ext cx="25" cy="6975"/>
            </a:xfrm>
            <a:custGeom>
              <a:avLst/>
              <a:gdLst/>
              <a:ahLst/>
              <a:cxnLst/>
              <a:rect l="l" t="t" r="r" b="b"/>
              <a:pathLst>
                <a:path w="1" h="279" extrusionOk="0">
                  <a:moveTo>
                    <a:pt x="0" y="1"/>
                  </a:moveTo>
                  <a:cubicBezTo>
                    <a:pt x="0" y="1"/>
                    <a:pt x="0" y="1"/>
                    <a:pt x="0" y="278"/>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244;p69">
              <a:extLst>
                <a:ext uri="{FF2B5EF4-FFF2-40B4-BE49-F238E27FC236}">
                  <a16:creationId xmlns:a16="http://schemas.microsoft.com/office/drawing/2014/main" id="{672A0DFE-F6C8-6C52-7D23-9C823C66F3D4}"/>
                </a:ext>
              </a:extLst>
            </p:cNvPr>
            <p:cNvSpPr/>
            <p:nvPr/>
          </p:nvSpPr>
          <p:spPr>
            <a:xfrm>
              <a:off x="3001625" y="1931175"/>
              <a:ext cx="6975" cy="20825"/>
            </a:xfrm>
            <a:custGeom>
              <a:avLst/>
              <a:gdLst/>
              <a:ahLst/>
              <a:cxnLst/>
              <a:rect l="l" t="t" r="r" b="b"/>
              <a:pathLst>
                <a:path w="279" h="833" extrusionOk="0">
                  <a:moveTo>
                    <a:pt x="0" y="0"/>
                  </a:moveTo>
                  <a:cubicBezTo>
                    <a:pt x="1" y="0"/>
                    <a:pt x="268" y="536"/>
                    <a:pt x="278" y="818"/>
                  </a:cubicBezTo>
                  <a:lnTo>
                    <a:pt x="278" y="818"/>
                  </a:lnTo>
                  <a:cubicBezTo>
                    <a:pt x="275" y="729"/>
                    <a:pt x="251" y="251"/>
                    <a:pt x="0" y="0"/>
                  </a:cubicBezTo>
                  <a:close/>
                  <a:moveTo>
                    <a:pt x="278" y="818"/>
                  </a:moveTo>
                  <a:cubicBezTo>
                    <a:pt x="278" y="827"/>
                    <a:pt x="278" y="832"/>
                    <a:pt x="278" y="833"/>
                  </a:cubicBezTo>
                  <a:lnTo>
                    <a:pt x="278" y="833"/>
                  </a:lnTo>
                  <a:cubicBezTo>
                    <a:pt x="278" y="828"/>
                    <a:pt x="278" y="823"/>
                    <a:pt x="278" y="8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245;p69">
              <a:extLst>
                <a:ext uri="{FF2B5EF4-FFF2-40B4-BE49-F238E27FC236}">
                  <a16:creationId xmlns:a16="http://schemas.microsoft.com/office/drawing/2014/main" id="{26903A87-4946-15E8-50E0-9E32D804A6FF}"/>
                </a:ext>
              </a:extLst>
            </p:cNvPr>
            <p:cNvSpPr/>
            <p:nvPr/>
          </p:nvSpPr>
          <p:spPr>
            <a:xfrm>
              <a:off x="2939175" y="1917300"/>
              <a:ext cx="6975" cy="6950"/>
            </a:xfrm>
            <a:custGeom>
              <a:avLst/>
              <a:gdLst/>
              <a:ahLst/>
              <a:cxnLst/>
              <a:rect l="l" t="t" r="r" b="b"/>
              <a:pathLst>
                <a:path w="279" h="278" extrusionOk="0">
                  <a:moveTo>
                    <a:pt x="278" y="0"/>
                  </a:moveTo>
                  <a:cubicBezTo>
                    <a:pt x="278" y="0"/>
                    <a:pt x="192" y="87"/>
                    <a:pt x="115" y="115"/>
                  </a:cubicBezTo>
                  <a:lnTo>
                    <a:pt x="115" y="115"/>
                  </a:lnTo>
                  <a:lnTo>
                    <a:pt x="1" y="0"/>
                  </a:lnTo>
                  <a:lnTo>
                    <a:pt x="1" y="0"/>
                  </a:lnTo>
                  <a:cubicBezTo>
                    <a:pt x="1" y="93"/>
                    <a:pt x="31" y="123"/>
                    <a:pt x="72" y="123"/>
                  </a:cubicBezTo>
                  <a:cubicBezTo>
                    <a:pt x="86" y="123"/>
                    <a:pt x="100" y="120"/>
                    <a:pt x="115" y="115"/>
                  </a:cubicBezTo>
                  <a:lnTo>
                    <a:pt x="115" y="115"/>
                  </a:lnTo>
                  <a:lnTo>
                    <a:pt x="278" y="278"/>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246;p69">
              <a:extLst>
                <a:ext uri="{FF2B5EF4-FFF2-40B4-BE49-F238E27FC236}">
                  <a16:creationId xmlns:a16="http://schemas.microsoft.com/office/drawing/2014/main" id="{F525DC57-CB0A-CAD5-43F7-4264C76EBE2A}"/>
                </a:ext>
              </a:extLst>
            </p:cNvPr>
            <p:cNvSpPr/>
            <p:nvPr/>
          </p:nvSpPr>
          <p:spPr>
            <a:xfrm>
              <a:off x="2980800" y="1889525"/>
              <a:ext cx="6975" cy="13900"/>
            </a:xfrm>
            <a:custGeom>
              <a:avLst/>
              <a:gdLst/>
              <a:ahLst/>
              <a:cxnLst/>
              <a:rect l="l" t="t" r="r" b="b"/>
              <a:pathLst>
                <a:path w="279" h="556" extrusionOk="0">
                  <a:moveTo>
                    <a:pt x="1" y="1"/>
                  </a:moveTo>
                  <a:lnTo>
                    <a:pt x="1" y="278"/>
                  </a:lnTo>
                  <a:lnTo>
                    <a:pt x="278" y="556"/>
                  </a:lnTo>
                  <a:lnTo>
                    <a:pt x="278" y="27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247;p69">
              <a:extLst>
                <a:ext uri="{FF2B5EF4-FFF2-40B4-BE49-F238E27FC236}">
                  <a16:creationId xmlns:a16="http://schemas.microsoft.com/office/drawing/2014/main" id="{B04BBB5F-1457-7AFE-0B09-2B8B0E0CF84A}"/>
                </a:ext>
              </a:extLst>
            </p:cNvPr>
            <p:cNvSpPr/>
            <p:nvPr/>
          </p:nvSpPr>
          <p:spPr>
            <a:xfrm>
              <a:off x="2904475" y="2167075"/>
              <a:ext cx="13900" cy="25"/>
            </a:xfrm>
            <a:custGeom>
              <a:avLst/>
              <a:gdLst/>
              <a:ahLst/>
              <a:cxnLst/>
              <a:rect l="l" t="t" r="r" b="b"/>
              <a:pathLst>
                <a:path w="556" h="1" extrusionOk="0">
                  <a:moveTo>
                    <a:pt x="1" y="1"/>
                  </a:moveTo>
                  <a:cubicBezTo>
                    <a:pt x="1" y="1"/>
                    <a:pt x="278"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3248;p69">
              <a:extLst>
                <a:ext uri="{FF2B5EF4-FFF2-40B4-BE49-F238E27FC236}">
                  <a16:creationId xmlns:a16="http://schemas.microsoft.com/office/drawing/2014/main" id="{537E0362-E09E-9818-BBF3-E5CFC17E7320}"/>
                </a:ext>
              </a:extLst>
            </p:cNvPr>
            <p:cNvSpPr/>
            <p:nvPr/>
          </p:nvSpPr>
          <p:spPr>
            <a:xfrm>
              <a:off x="2772650" y="1827075"/>
              <a:ext cx="6950" cy="25"/>
            </a:xfrm>
            <a:custGeom>
              <a:avLst/>
              <a:gdLst/>
              <a:ahLst/>
              <a:cxnLst/>
              <a:rect l="l" t="t" r="r" b="b"/>
              <a:pathLst>
                <a:path w="278" h="1" extrusionOk="0">
                  <a:moveTo>
                    <a:pt x="278" y="1"/>
                  </a:moveTo>
                  <a:lnTo>
                    <a:pt x="0" y="1"/>
                  </a:lnTo>
                  <a:cubicBezTo>
                    <a:pt x="0"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3249;p69">
              <a:extLst>
                <a:ext uri="{FF2B5EF4-FFF2-40B4-BE49-F238E27FC236}">
                  <a16:creationId xmlns:a16="http://schemas.microsoft.com/office/drawing/2014/main" id="{9CEECF5D-357B-08CF-EB0F-4C9FB575836B}"/>
                </a:ext>
              </a:extLst>
            </p:cNvPr>
            <p:cNvSpPr/>
            <p:nvPr/>
          </p:nvSpPr>
          <p:spPr>
            <a:xfrm>
              <a:off x="2918350" y="2167075"/>
              <a:ext cx="25" cy="25"/>
            </a:xfrm>
            <a:custGeom>
              <a:avLst/>
              <a:gdLst/>
              <a:ahLst/>
              <a:cxnLst/>
              <a:rect l="l" t="t" r="r" b="b"/>
              <a:pathLst>
                <a:path w="1" h="1" extrusionOk="0">
                  <a:moveTo>
                    <a:pt x="1" y="1"/>
                  </a:moveTo>
                  <a:cubicBezTo>
                    <a:pt x="1" y="1"/>
                    <a:pt x="1" y="1"/>
                    <a:pt x="1" y="1"/>
                  </a:cubicBez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3250;p69">
              <a:extLst>
                <a:ext uri="{FF2B5EF4-FFF2-40B4-BE49-F238E27FC236}">
                  <a16:creationId xmlns:a16="http://schemas.microsoft.com/office/drawing/2014/main" id="{5208AC17-E93F-24E5-E8DB-08BFE761C74E}"/>
                </a:ext>
              </a:extLst>
            </p:cNvPr>
            <p:cNvSpPr/>
            <p:nvPr/>
          </p:nvSpPr>
          <p:spPr>
            <a:xfrm>
              <a:off x="2855900" y="2097700"/>
              <a:ext cx="25" cy="25"/>
            </a:xfrm>
            <a:custGeom>
              <a:avLst/>
              <a:gdLst/>
              <a:ahLst/>
              <a:cxnLst/>
              <a:rect l="l" t="t" r="r" b="b"/>
              <a:pathLst>
                <a:path w="1" h="1" extrusionOk="0">
                  <a:moveTo>
                    <a:pt x="1" y="0"/>
                  </a:moveTo>
                  <a:lnTo>
                    <a:pt x="1" y="0"/>
                  </a:ln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3251;p69">
              <a:extLst>
                <a:ext uri="{FF2B5EF4-FFF2-40B4-BE49-F238E27FC236}">
                  <a16:creationId xmlns:a16="http://schemas.microsoft.com/office/drawing/2014/main" id="{C7913C26-28EB-9D67-93F6-C390CE56EE77}"/>
                </a:ext>
              </a:extLst>
            </p:cNvPr>
            <p:cNvSpPr/>
            <p:nvPr/>
          </p:nvSpPr>
          <p:spPr>
            <a:xfrm>
              <a:off x="2918350" y="2160150"/>
              <a:ext cx="6975" cy="6950"/>
            </a:xfrm>
            <a:custGeom>
              <a:avLst/>
              <a:gdLst/>
              <a:ahLst/>
              <a:cxnLst/>
              <a:rect l="l" t="t" r="r" b="b"/>
              <a:pathLst>
                <a:path w="279" h="278" extrusionOk="0">
                  <a:moveTo>
                    <a:pt x="278" y="0"/>
                  </a:moveTo>
                  <a:lnTo>
                    <a:pt x="1" y="0"/>
                  </a:lnTo>
                  <a:lnTo>
                    <a:pt x="1" y="278"/>
                  </a:lnTo>
                  <a:cubicBezTo>
                    <a:pt x="1"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3252;p69">
              <a:extLst>
                <a:ext uri="{FF2B5EF4-FFF2-40B4-BE49-F238E27FC236}">
                  <a16:creationId xmlns:a16="http://schemas.microsoft.com/office/drawing/2014/main" id="{D077E6A6-DAAE-8B5B-D7EE-304B75FB335E}"/>
                </a:ext>
              </a:extLst>
            </p:cNvPr>
            <p:cNvSpPr/>
            <p:nvPr/>
          </p:nvSpPr>
          <p:spPr>
            <a:xfrm>
              <a:off x="2842025" y="2000550"/>
              <a:ext cx="25" cy="25"/>
            </a:xfrm>
            <a:custGeom>
              <a:avLst/>
              <a:gdLst/>
              <a:ahLst/>
              <a:cxnLst/>
              <a:rect l="l" t="t" r="r" b="b"/>
              <a:pathLst>
                <a:path w="1" h="1" extrusionOk="0">
                  <a:moveTo>
                    <a:pt x="1"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3253;p69">
              <a:extLst>
                <a:ext uri="{FF2B5EF4-FFF2-40B4-BE49-F238E27FC236}">
                  <a16:creationId xmlns:a16="http://schemas.microsoft.com/office/drawing/2014/main" id="{4404D931-835B-5871-D9BE-D31FEE5CAE84}"/>
                </a:ext>
              </a:extLst>
            </p:cNvPr>
            <p:cNvSpPr/>
            <p:nvPr/>
          </p:nvSpPr>
          <p:spPr>
            <a:xfrm>
              <a:off x="2835100" y="2049125"/>
              <a:ext cx="55525" cy="69400"/>
            </a:xfrm>
            <a:custGeom>
              <a:avLst/>
              <a:gdLst/>
              <a:ahLst/>
              <a:cxnLst/>
              <a:rect l="l" t="t" r="r" b="b"/>
              <a:pathLst>
                <a:path w="2221" h="2776" extrusionOk="0">
                  <a:moveTo>
                    <a:pt x="0" y="0"/>
                  </a:moveTo>
                  <a:cubicBezTo>
                    <a:pt x="278" y="278"/>
                    <a:pt x="278" y="278"/>
                    <a:pt x="555" y="556"/>
                  </a:cubicBezTo>
                  <a:lnTo>
                    <a:pt x="0" y="833"/>
                  </a:lnTo>
                  <a:cubicBezTo>
                    <a:pt x="185" y="833"/>
                    <a:pt x="370" y="710"/>
                    <a:pt x="473" y="710"/>
                  </a:cubicBezTo>
                  <a:cubicBezTo>
                    <a:pt x="525" y="710"/>
                    <a:pt x="555" y="741"/>
                    <a:pt x="555" y="833"/>
                  </a:cubicBezTo>
                  <a:cubicBezTo>
                    <a:pt x="833" y="833"/>
                    <a:pt x="1110" y="1388"/>
                    <a:pt x="1110" y="1666"/>
                  </a:cubicBezTo>
                  <a:cubicBezTo>
                    <a:pt x="1110" y="1666"/>
                    <a:pt x="1110" y="1943"/>
                    <a:pt x="1110" y="1943"/>
                  </a:cubicBezTo>
                  <a:cubicBezTo>
                    <a:pt x="1110" y="2221"/>
                    <a:pt x="1388" y="2498"/>
                    <a:pt x="1666" y="2498"/>
                  </a:cubicBezTo>
                  <a:lnTo>
                    <a:pt x="1388" y="2498"/>
                  </a:lnTo>
                  <a:cubicBezTo>
                    <a:pt x="1388" y="2498"/>
                    <a:pt x="1666" y="2498"/>
                    <a:pt x="1943" y="2776"/>
                  </a:cubicBezTo>
                  <a:cubicBezTo>
                    <a:pt x="1943" y="2776"/>
                    <a:pt x="2221" y="2776"/>
                    <a:pt x="1943" y="2498"/>
                  </a:cubicBezTo>
                  <a:cubicBezTo>
                    <a:pt x="1943" y="2221"/>
                    <a:pt x="1666" y="2221"/>
                    <a:pt x="1666" y="1943"/>
                  </a:cubicBezTo>
                  <a:lnTo>
                    <a:pt x="1666" y="1943"/>
                  </a:lnTo>
                  <a:cubicBezTo>
                    <a:pt x="1666" y="1943"/>
                    <a:pt x="1789" y="2067"/>
                    <a:pt x="1871" y="2067"/>
                  </a:cubicBezTo>
                  <a:cubicBezTo>
                    <a:pt x="1912" y="2067"/>
                    <a:pt x="1943" y="2036"/>
                    <a:pt x="1943" y="1943"/>
                  </a:cubicBezTo>
                  <a:cubicBezTo>
                    <a:pt x="1705" y="1943"/>
                    <a:pt x="1467" y="1332"/>
                    <a:pt x="1229" y="1332"/>
                  </a:cubicBezTo>
                  <a:cubicBezTo>
                    <a:pt x="1190" y="1332"/>
                    <a:pt x="1150" y="1349"/>
                    <a:pt x="1110" y="1388"/>
                  </a:cubicBezTo>
                  <a:cubicBezTo>
                    <a:pt x="833" y="1111"/>
                    <a:pt x="1110" y="1111"/>
                    <a:pt x="1110" y="1111"/>
                  </a:cubicBezTo>
                  <a:cubicBezTo>
                    <a:pt x="833" y="1111"/>
                    <a:pt x="555" y="556"/>
                    <a:pt x="555" y="278"/>
                  </a:cubicBezTo>
                  <a:cubicBezTo>
                    <a:pt x="555"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3254;p69">
              <a:extLst>
                <a:ext uri="{FF2B5EF4-FFF2-40B4-BE49-F238E27FC236}">
                  <a16:creationId xmlns:a16="http://schemas.microsoft.com/office/drawing/2014/main" id="{08C31328-D725-0327-5BCA-E33A14A730A9}"/>
                </a:ext>
              </a:extLst>
            </p:cNvPr>
            <p:cNvSpPr/>
            <p:nvPr/>
          </p:nvSpPr>
          <p:spPr>
            <a:xfrm>
              <a:off x="3272225" y="2867900"/>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3255;p69">
              <a:extLst>
                <a:ext uri="{FF2B5EF4-FFF2-40B4-BE49-F238E27FC236}">
                  <a16:creationId xmlns:a16="http://schemas.microsoft.com/office/drawing/2014/main" id="{479798DD-CFDC-B58C-36AC-01D40BF1CDAC}"/>
                </a:ext>
              </a:extLst>
            </p:cNvPr>
            <p:cNvSpPr/>
            <p:nvPr/>
          </p:nvSpPr>
          <p:spPr>
            <a:xfrm>
              <a:off x="2960000" y="2291975"/>
              <a:ext cx="25" cy="25"/>
            </a:xfrm>
            <a:custGeom>
              <a:avLst/>
              <a:gdLst/>
              <a:ahLst/>
              <a:cxnLst/>
              <a:rect l="l" t="t" r="r" b="b"/>
              <a:pathLst>
                <a:path w="1" h="1" extrusionOk="0">
                  <a:moveTo>
                    <a:pt x="0"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3256;p69">
              <a:extLst>
                <a:ext uri="{FF2B5EF4-FFF2-40B4-BE49-F238E27FC236}">
                  <a16:creationId xmlns:a16="http://schemas.microsoft.com/office/drawing/2014/main" id="{9B2A47F6-AA63-60F6-BB3E-98996FAAC417}"/>
                </a:ext>
              </a:extLst>
            </p:cNvPr>
            <p:cNvSpPr/>
            <p:nvPr/>
          </p:nvSpPr>
          <p:spPr>
            <a:xfrm>
              <a:off x="2758775" y="1750750"/>
              <a:ext cx="34700" cy="34725"/>
            </a:xfrm>
            <a:custGeom>
              <a:avLst/>
              <a:gdLst/>
              <a:ahLst/>
              <a:cxnLst/>
              <a:rect l="l" t="t" r="r" b="b"/>
              <a:pathLst>
                <a:path w="1388" h="1389" extrusionOk="0">
                  <a:moveTo>
                    <a:pt x="0" y="1"/>
                  </a:moveTo>
                  <a:lnTo>
                    <a:pt x="1388" y="1389"/>
                  </a:lnTo>
                  <a:cubicBezTo>
                    <a:pt x="833" y="833"/>
                    <a:pt x="555"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3257;p69">
              <a:extLst>
                <a:ext uri="{FF2B5EF4-FFF2-40B4-BE49-F238E27FC236}">
                  <a16:creationId xmlns:a16="http://schemas.microsoft.com/office/drawing/2014/main" id="{7655E4EC-BB67-00DC-263C-D701A78BD94A}"/>
                </a:ext>
              </a:extLst>
            </p:cNvPr>
            <p:cNvSpPr/>
            <p:nvPr/>
          </p:nvSpPr>
          <p:spPr>
            <a:xfrm>
              <a:off x="3084900" y="2583400"/>
              <a:ext cx="6950" cy="25"/>
            </a:xfrm>
            <a:custGeom>
              <a:avLst/>
              <a:gdLst/>
              <a:ahLst/>
              <a:cxnLst/>
              <a:rect l="l" t="t" r="r" b="b"/>
              <a:pathLst>
                <a:path w="278" h="1" extrusionOk="0">
                  <a:moveTo>
                    <a:pt x="0" y="1"/>
                  </a:moveTo>
                  <a:lnTo>
                    <a:pt x="278"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3258;p69">
              <a:extLst>
                <a:ext uri="{FF2B5EF4-FFF2-40B4-BE49-F238E27FC236}">
                  <a16:creationId xmlns:a16="http://schemas.microsoft.com/office/drawing/2014/main" id="{9E6E3426-8899-F35E-BE99-FD61706BD443}"/>
                </a:ext>
              </a:extLst>
            </p:cNvPr>
            <p:cNvSpPr/>
            <p:nvPr/>
          </p:nvSpPr>
          <p:spPr>
            <a:xfrm>
              <a:off x="2973875" y="2326675"/>
              <a:ext cx="6950" cy="6950"/>
            </a:xfrm>
            <a:custGeom>
              <a:avLst/>
              <a:gdLst/>
              <a:ahLst/>
              <a:cxnLst/>
              <a:rect l="l" t="t" r="r" b="b"/>
              <a:pathLst>
                <a:path w="278" h="278" extrusionOk="0">
                  <a:moveTo>
                    <a:pt x="278" y="0"/>
                  </a:moveTo>
                  <a:cubicBezTo>
                    <a:pt x="0" y="0"/>
                    <a:pt x="278" y="0"/>
                    <a:pt x="278" y="278"/>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3259;p69">
              <a:extLst>
                <a:ext uri="{FF2B5EF4-FFF2-40B4-BE49-F238E27FC236}">
                  <a16:creationId xmlns:a16="http://schemas.microsoft.com/office/drawing/2014/main" id="{0065FCBE-1AAE-0084-C765-43418844304E}"/>
                </a:ext>
              </a:extLst>
            </p:cNvPr>
            <p:cNvSpPr/>
            <p:nvPr/>
          </p:nvSpPr>
          <p:spPr>
            <a:xfrm>
              <a:off x="2897550" y="2125450"/>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3260;p69">
              <a:extLst>
                <a:ext uri="{FF2B5EF4-FFF2-40B4-BE49-F238E27FC236}">
                  <a16:creationId xmlns:a16="http://schemas.microsoft.com/office/drawing/2014/main" id="{E358F803-4D8F-4112-B8FB-B0BD09FE6991}"/>
                </a:ext>
              </a:extLst>
            </p:cNvPr>
            <p:cNvSpPr/>
            <p:nvPr/>
          </p:nvSpPr>
          <p:spPr>
            <a:xfrm>
              <a:off x="2855900" y="2111575"/>
              <a:ext cx="6975" cy="6950"/>
            </a:xfrm>
            <a:custGeom>
              <a:avLst/>
              <a:gdLst/>
              <a:ahLst/>
              <a:cxnLst/>
              <a:rect l="l" t="t" r="r" b="b"/>
              <a:pathLst>
                <a:path w="279" h="278" extrusionOk="0">
                  <a:moveTo>
                    <a:pt x="1" y="0"/>
                  </a:moveTo>
                  <a:lnTo>
                    <a:pt x="278" y="278"/>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3261;p69">
              <a:extLst>
                <a:ext uri="{FF2B5EF4-FFF2-40B4-BE49-F238E27FC236}">
                  <a16:creationId xmlns:a16="http://schemas.microsoft.com/office/drawing/2014/main" id="{45C9784A-D8D6-A2FC-20E4-7DC9EDC403F3}"/>
                </a:ext>
              </a:extLst>
            </p:cNvPr>
            <p:cNvSpPr/>
            <p:nvPr/>
          </p:nvSpPr>
          <p:spPr>
            <a:xfrm>
              <a:off x="2862850" y="1889525"/>
              <a:ext cx="25" cy="25"/>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3262;p69">
              <a:extLst>
                <a:ext uri="{FF2B5EF4-FFF2-40B4-BE49-F238E27FC236}">
                  <a16:creationId xmlns:a16="http://schemas.microsoft.com/office/drawing/2014/main" id="{610DC695-E886-A5F0-6F26-BA6F843DD7BD}"/>
                </a:ext>
              </a:extLst>
            </p:cNvPr>
            <p:cNvSpPr/>
            <p:nvPr/>
          </p:nvSpPr>
          <p:spPr>
            <a:xfrm>
              <a:off x="2786525" y="1785450"/>
              <a:ext cx="25" cy="25"/>
            </a:xfrm>
            <a:custGeom>
              <a:avLst/>
              <a:gdLst/>
              <a:ahLst/>
              <a:cxnLst/>
              <a:rect l="l" t="t" r="r" b="b"/>
              <a:pathLst>
                <a:path w="1" h="1" extrusionOk="0">
                  <a:moveTo>
                    <a:pt x="0"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3263;p69">
              <a:extLst>
                <a:ext uri="{FF2B5EF4-FFF2-40B4-BE49-F238E27FC236}">
                  <a16:creationId xmlns:a16="http://schemas.microsoft.com/office/drawing/2014/main" id="{194788DC-81C2-0EAE-E4A0-8D2B5FD97D6B}"/>
                </a:ext>
              </a:extLst>
            </p:cNvPr>
            <p:cNvSpPr/>
            <p:nvPr/>
          </p:nvSpPr>
          <p:spPr>
            <a:xfrm>
              <a:off x="2786525" y="1785450"/>
              <a:ext cx="13900" cy="6975"/>
            </a:xfrm>
            <a:custGeom>
              <a:avLst/>
              <a:gdLst/>
              <a:ahLst/>
              <a:cxnLst/>
              <a:rect l="l" t="t" r="r" b="b"/>
              <a:pathLst>
                <a:path w="556" h="279" extrusionOk="0">
                  <a:moveTo>
                    <a:pt x="0" y="1"/>
                  </a:moveTo>
                  <a:cubicBezTo>
                    <a:pt x="0" y="1"/>
                    <a:pt x="278" y="278"/>
                    <a:pt x="278" y="278"/>
                  </a:cubicBezTo>
                  <a:lnTo>
                    <a:pt x="556"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3264;p69">
              <a:extLst>
                <a:ext uri="{FF2B5EF4-FFF2-40B4-BE49-F238E27FC236}">
                  <a16:creationId xmlns:a16="http://schemas.microsoft.com/office/drawing/2014/main" id="{AF3163CA-A71F-5832-BBD2-658460A5C2CA}"/>
                </a:ext>
              </a:extLst>
            </p:cNvPr>
            <p:cNvSpPr/>
            <p:nvPr/>
          </p:nvSpPr>
          <p:spPr>
            <a:xfrm>
              <a:off x="2796925" y="1799325"/>
              <a:ext cx="17375" cy="6975"/>
            </a:xfrm>
            <a:custGeom>
              <a:avLst/>
              <a:gdLst/>
              <a:ahLst/>
              <a:cxnLst/>
              <a:rect l="l" t="t" r="r" b="b"/>
              <a:pathLst>
                <a:path w="695" h="279" extrusionOk="0">
                  <a:moveTo>
                    <a:pt x="140" y="1"/>
                  </a:moveTo>
                  <a:cubicBezTo>
                    <a:pt x="140" y="1"/>
                    <a:pt x="140" y="14"/>
                    <a:pt x="140" y="35"/>
                  </a:cubicBezTo>
                  <a:lnTo>
                    <a:pt x="140" y="35"/>
                  </a:lnTo>
                  <a:cubicBezTo>
                    <a:pt x="209" y="1"/>
                    <a:pt x="278" y="1"/>
                    <a:pt x="140" y="1"/>
                  </a:cubicBezTo>
                  <a:close/>
                  <a:moveTo>
                    <a:pt x="140" y="35"/>
                  </a:moveTo>
                  <a:cubicBezTo>
                    <a:pt x="70" y="70"/>
                    <a:pt x="1" y="139"/>
                    <a:pt x="140" y="278"/>
                  </a:cubicBezTo>
                  <a:cubicBezTo>
                    <a:pt x="140" y="278"/>
                    <a:pt x="140" y="110"/>
                    <a:pt x="140" y="35"/>
                  </a:cubicBezTo>
                  <a:close/>
                  <a:moveTo>
                    <a:pt x="695" y="1"/>
                  </a:moveTo>
                  <a:cubicBezTo>
                    <a:pt x="417" y="1"/>
                    <a:pt x="140" y="1"/>
                    <a:pt x="140" y="278"/>
                  </a:cubicBezTo>
                  <a:lnTo>
                    <a:pt x="6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3265;p69">
              <a:extLst>
                <a:ext uri="{FF2B5EF4-FFF2-40B4-BE49-F238E27FC236}">
                  <a16:creationId xmlns:a16="http://schemas.microsoft.com/office/drawing/2014/main" id="{1CB72344-1138-AADB-3E4A-B1157B756BA0}"/>
                </a:ext>
              </a:extLst>
            </p:cNvPr>
            <p:cNvSpPr/>
            <p:nvPr/>
          </p:nvSpPr>
          <p:spPr>
            <a:xfrm>
              <a:off x="2842025" y="1847900"/>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3266;p69">
              <a:extLst>
                <a:ext uri="{FF2B5EF4-FFF2-40B4-BE49-F238E27FC236}">
                  <a16:creationId xmlns:a16="http://schemas.microsoft.com/office/drawing/2014/main" id="{ADB62BC8-503B-5FFF-AB36-10DDE27BC149}"/>
                </a:ext>
              </a:extLst>
            </p:cNvPr>
            <p:cNvSpPr/>
            <p:nvPr/>
          </p:nvSpPr>
          <p:spPr>
            <a:xfrm>
              <a:off x="2835100" y="1840950"/>
              <a:ext cx="6950" cy="6975"/>
            </a:xfrm>
            <a:custGeom>
              <a:avLst/>
              <a:gdLst/>
              <a:ahLst/>
              <a:cxnLst/>
              <a:rect l="l" t="t" r="r" b="b"/>
              <a:pathLst>
                <a:path w="278" h="279" extrusionOk="0">
                  <a:moveTo>
                    <a:pt x="0" y="1"/>
                  </a:moveTo>
                  <a:cubicBezTo>
                    <a:pt x="0" y="1"/>
                    <a:pt x="0" y="1"/>
                    <a:pt x="0" y="279"/>
                  </a:cubicBezTo>
                  <a:lnTo>
                    <a:pt x="278" y="279"/>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3267;p69">
              <a:extLst>
                <a:ext uri="{FF2B5EF4-FFF2-40B4-BE49-F238E27FC236}">
                  <a16:creationId xmlns:a16="http://schemas.microsoft.com/office/drawing/2014/main" id="{E46E7959-17A8-80E8-DC1C-95D3344ABA07}"/>
                </a:ext>
              </a:extLst>
            </p:cNvPr>
            <p:cNvSpPr/>
            <p:nvPr/>
          </p:nvSpPr>
          <p:spPr>
            <a:xfrm>
              <a:off x="2828150" y="1820150"/>
              <a:ext cx="25" cy="6950"/>
            </a:xfrm>
            <a:custGeom>
              <a:avLst/>
              <a:gdLst/>
              <a:ahLst/>
              <a:cxnLst/>
              <a:rect l="l" t="t" r="r" b="b"/>
              <a:pathLst>
                <a:path w="1" h="278" extrusionOk="0">
                  <a:moveTo>
                    <a:pt x="1" y="0"/>
                  </a:moveTo>
                  <a:lnTo>
                    <a:pt x="1" y="278"/>
                  </a:lnTo>
                  <a:cubicBezTo>
                    <a:pt x="1" y="278"/>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3268;p69">
              <a:extLst>
                <a:ext uri="{FF2B5EF4-FFF2-40B4-BE49-F238E27FC236}">
                  <a16:creationId xmlns:a16="http://schemas.microsoft.com/office/drawing/2014/main" id="{FB20B6A0-B480-F976-EF37-BAF55072B803}"/>
                </a:ext>
              </a:extLst>
            </p:cNvPr>
            <p:cNvSpPr/>
            <p:nvPr/>
          </p:nvSpPr>
          <p:spPr>
            <a:xfrm>
              <a:off x="2828150" y="1827075"/>
              <a:ext cx="6975" cy="6975"/>
            </a:xfrm>
            <a:custGeom>
              <a:avLst/>
              <a:gdLst/>
              <a:ahLst/>
              <a:cxnLst/>
              <a:rect l="l" t="t" r="r" b="b"/>
              <a:pathLst>
                <a:path w="279" h="279" extrusionOk="0">
                  <a:moveTo>
                    <a:pt x="1" y="1"/>
                  </a:moveTo>
                  <a:cubicBezTo>
                    <a:pt x="1" y="1"/>
                    <a:pt x="1" y="278"/>
                    <a:pt x="1" y="278"/>
                  </a:cubicBezTo>
                  <a:lnTo>
                    <a:pt x="278" y="27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3269;p69">
              <a:extLst>
                <a:ext uri="{FF2B5EF4-FFF2-40B4-BE49-F238E27FC236}">
                  <a16:creationId xmlns:a16="http://schemas.microsoft.com/office/drawing/2014/main" id="{8497CADD-0751-8393-27C3-F717E045CA8F}"/>
                </a:ext>
              </a:extLst>
            </p:cNvPr>
            <p:cNvSpPr/>
            <p:nvPr/>
          </p:nvSpPr>
          <p:spPr>
            <a:xfrm>
              <a:off x="2835100" y="1827075"/>
              <a:ext cx="6950" cy="13900"/>
            </a:xfrm>
            <a:custGeom>
              <a:avLst/>
              <a:gdLst/>
              <a:ahLst/>
              <a:cxnLst/>
              <a:rect l="l" t="t" r="r" b="b"/>
              <a:pathLst>
                <a:path w="278" h="556" extrusionOk="0">
                  <a:moveTo>
                    <a:pt x="0" y="1"/>
                  </a:moveTo>
                  <a:lnTo>
                    <a:pt x="0" y="278"/>
                  </a:lnTo>
                  <a:lnTo>
                    <a:pt x="0" y="556"/>
                  </a:lnTo>
                  <a:cubicBezTo>
                    <a:pt x="0" y="556"/>
                    <a:pt x="278"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3270;p69">
              <a:extLst>
                <a:ext uri="{FF2B5EF4-FFF2-40B4-BE49-F238E27FC236}">
                  <a16:creationId xmlns:a16="http://schemas.microsoft.com/office/drawing/2014/main" id="{6FE921BC-D9B2-C356-CA93-E03630A08801}"/>
                </a:ext>
              </a:extLst>
            </p:cNvPr>
            <p:cNvSpPr/>
            <p:nvPr/>
          </p:nvSpPr>
          <p:spPr>
            <a:xfrm>
              <a:off x="2842025" y="2069950"/>
              <a:ext cx="25" cy="6950"/>
            </a:xfrm>
            <a:custGeom>
              <a:avLst/>
              <a:gdLst/>
              <a:ahLst/>
              <a:cxnLst/>
              <a:rect l="l" t="t" r="r" b="b"/>
              <a:pathLst>
                <a:path w="1" h="278" extrusionOk="0">
                  <a:moveTo>
                    <a:pt x="1" y="0"/>
                  </a:moveTo>
                  <a:lnTo>
                    <a:pt x="1" y="0"/>
                  </a:lnTo>
                  <a:lnTo>
                    <a:pt x="1" y="278"/>
                  </a:lnTo>
                  <a:lnTo>
                    <a:pt x="1"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3271;p69">
              <a:extLst>
                <a:ext uri="{FF2B5EF4-FFF2-40B4-BE49-F238E27FC236}">
                  <a16:creationId xmlns:a16="http://schemas.microsoft.com/office/drawing/2014/main" id="{B7D09889-491D-A617-4B99-8E981F325BEE}"/>
                </a:ext>
              </a:extLst>
            </p:cNvPr>
            <p:cNvSpPr/>
            <p:nvPr/>
          </p:nvSpPr>
          <p:spPr>
            <a:xfrm>
              <a:off x="2828150" y="2049125"/>
              <a:ext cx="6975" cy="25"/>
            </a:xfrm>
            <a:custGeom>
              <a:avLst/>
              <a:gdLst/>
              <a:ahLst/>
              <a:cxnLst/>
              <a:rect l="l" t="t" r="r" b="b"/>
              <a:pathLst>
                <a:path w="279" h="1" extrusionOk="0">
                  <a:moveTo>
                    <a:pt x="1" y="0"/>
                  </a:moveTo>
                  <a:cubicBezTo>
                    <a:pt x="1" y="0"/>
                    <a:pt x="1" y="0"/>
                    <a:pt x="278"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3272;p69">
              <a:extLst>
                <a:ext uri="{FF2B5EF4-FFF2-40B4-BE49-F238E27FC236}">
                  <a16:creationId xmlns:a16="http://schemas.microsoft.com/office/drawing/2014/main" id="{A475DA61-D6B6-2B92-12D3-D73C0E14826B}"/>
                </a:ext>
              </a:extLst>
            </p:cNvPr>
            <p:cNvSpPr/>
            <p:nvPr/>
          </p:nvSpPr>
          <p:spPr>
            <a:xfrm>
              <a:off x="2779575" y="2021375"/>
              <a:ext cx="48600" cy="27775"/>
            </a:xfrm>
            <a:custGeom>
              <a:avLst/>
              <a:gdLst/>
              <a:ahLst/>
              <a:cxnLst/>
              <a:rect l="l" t="t" r="r" b="b"/>
              <a:pathLst>
                <a:path w="1944" h="1111" extrusionOk="0">
                  <a:moveTo>
                    <a:pt x="1111" y="0"/>
                  </a:moveTo>
                  <a:cubicBezTo>
                    <a:pt x="834" y="0"/>
                    <a:pt x="556" y="278"/>
                    <a:pt x="1" y="555"/>
                  </a:cubicBezTo>
                  <a:cubicBezTo>
                    <a:pt x="1" y="555"/>
                    <a:pt x="278" y="1110"/>
                    <a:pt x="556" y="1110"/>
                  </a:cubicBezTo>
                  <a:cubicBezTo>
                    <a:pt x="556" y="905"/>
                    <a:pt x="594" y="852"/>
                    <a:pt x="642" y="852"/>
                  </a:cubicBezTo>
                  <a:cubicBezTo>
                    <a:pt x="694" y="852"/>
                    <a:pt x="758" y="916"/>
                    <a:pt x="797" y="916"/>
                  </a:cubicBezTo>
                  <a:cubicBezTo>
                    <a:pt x="819" y="916"/>
                    <a:pt x="834" y="896"/>
                    <a:pt x="834" y="833"/>
                  </a:cubicBezTo>
                  <a:cubicBezTo>
                    <a:pt x="834" y="694"/>
                    <a:pt x="903" y="625"/>
                    <a:pt x="972" y="625"/>
                  </a:cubicBezTo>
                  <a:cubicBezTo>
                    <a:pt x="1042" y="625"/>
                    <a:pt x="1111" y="694"/>
                    <a:pt x="1111" y="833"/>
                  </a:cubicBezTo>
                  <a:lnTo>
                    <a:pt x="834" y="833"/>
                  </a:lnTo>
                  <a:cubicBezTo>
                    <a:pt x="1019" y="833"/>
                    <a:pt x="1080" y="956"/>
                    <a:pt x="1183" y="956"/>
                  </a:cubicBezTo>
                  <a:cubicBezTo>
                    <a:pt x="1234" y="956"/>
                    <a:pt x="1296" y="925"/>
                    <a:pt x="1389" y="833"/>
                  </a:cubicBezTo>
                  <a:cubicBezTo>
                    <a:pt x="1527" y="972"/>
                    <a:pt x="1597" y="972"/>
                    <a:pt x="1666" y="972"/>
                  </a:cubicBezTo>
                  <a:cubicBezTo>
                    <a:pt x="1736" y="972"/>
                    <a:pt x="1805" y="972"/>
                    <a:pt x="1944" y="1110"/>
                  </a:cubicBezTo>
                  <a:cubicBezTo>
                    <a:pt x="1666" y="833"/>
                    <a:pt x="1666" y="278"/>
                    <a:pt x="1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3273;p69">
              <a:extLst>
                <a:ext uri="{FF2B5EF4-FFF2-40B4-BE49-F238E27FC236}">
                  <a16:creationId xmlns:a16="http://schemas.microsoft.com/office/drawing/2014/main" id="{783DEB6F-D8FA-472E-B850-CAF4E0FB4532}"/>
                </a:ext>
              </a:extLst>
            </p:cNvPr>
            <p:cNvSpPr/>
            <p:nvPr/>
          </p:nvSpPr>
          <p:spPr>
            <a:xfrm>
              <a:off x="2786525" y="2063000"/>
              <a:ext cx="6950" cy="25"/>
            </a:xfrm>
            <a:custGeom>
              <a:avLst/>
              <a:gdLst/>
              <a:ahLst/>
              <a:cxnLst/>
              <a:rect l="l" t="t" r="r" b="b"/>
              <a:pathLst>
                <a:path w="278" h="1" extrusionOk="0">
                  <a:moveTo>
                    <a:pt x="0" y="1"/>
                  </a:moveTo>
                  <a:cubicBezTo>
                    <a:pt x="0" y="1"/>
                    <a:pt x="278" y="1"/>
                    <a:pt x="278" y="1"/>
                  </a:cubicBezTo>
                  <a:cubicBezTo>
                    <a:pt x="278"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3274;p69">
              <a:extLst>
                <a:ext uri="{FF2B5EF4-FFF2-40B4-BE49-F238E27FC236}">
                  <a16:creationId xmlns:a16="http://schemas.microsoft.com/office/drawing/2014/main" id="{0D6DD0BF-9767-F8F7-D742-38D7EB72033F}"/>
                </a:ext>
              </a:extLst>
            </p:cNvPr>
            <p:cNvSpPr/>
            <p:nvPr/>
          </p:nvSpPr>
          <p:spPr>
            <a:xfrm>
              <a:off x="2814275" y="1806275"/>
              <a:ext cx="6975" cy="6950"/>
            </a:xfrm>
            <a:custGeom>
              <a:avLst/>
              <a:gdLst/>
              <a:ahLst/>
              <a:cxnLst/>
              <a:rect l="l" t="t" r="r" b="b"/>
              <a:pathLst>
                <a:path w="279" h="278" extrusionOk="0">
                  <a:moveTo>
                    <a:pt x="1" y="0"/>
                  </a:moveTo>
                  <a:cubicBezTo>
                    <a:pt x="1" y="0"/>
                    <a:pt x="278" y="0"/>
                    <a:pt x="278"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3275;p69">
              <a:extLst>
                <a:ext uri="{FF2B5EF4-FFF2-40B4-BE49-F238E27FC236}">
                  <a16:creationId xmlns:a16="http://schemas.microsoft.com/office/drawing/2014/main" id="{E42EC023-3D5E-6EF2-174F-1172F6DCE7D1}"/>
                </a:ext>
              </a:extLst>
            </p:cNvPr>
            <p:cNvSpPr/>
            <p:nvPr/>
          </p:nvSpPr>
          <p:spPr>
            <a:xfrm>
              <a:off x="3036325" y="2465450"/>
              <a:ext cx="6950" cy="6950"/>
            </a:xfrm>
            <a:custGeom>
              <a:avLst/>
              <a:gdLst/>
              <a:ahLst/>
              <a:cxnLst/>
              <a:rect l="l" t="t" r="r" b="b"/>
              <a:pathLst>
                <a:path w="278" h="278" extrusionOk="0">
                  <a:moveTo>
                    <a:pt x="0" y="0"/>
                  </a:moveTo>
                  <a:lnTo>
                    <a:pt x="278" y="278"/>
                  </a:lnTo>
                  <a:cubicBezTo>
                    <a:pt x="27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3276;p69">
              <a:extLst>
                <a:ext uri="{FF2B5EF4-FFF2-40B4-BE49-F238E27FC236}">
                  <a16:creationId xmlns:a16="http://schemas.microsoft.com/office/drawing/2014/main" id="{B6A4DA4A-7D58-F3A6-DB07-C0CF72632E4A}"/>
                </a:ext>
              </a:extLst>
            </p:cNvPr>
            <p:cNvSpPr/>
            <p:nvPr/>
          </p:nvSpPr>
          <p:spPr>
            <a:xfrm>
              <a:off x="3043250" y="2472375"/>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3277;p69">
              <a:extLst>
                <a:ext uri="{FF2B5EF4-FFF2-40B4-BE49-F238E27FC236}">
                  <a16:creationId xmlns:a16="http://schemas.microsoft.com/office/drawing/2014/main" id="{7D0643E8-4D70-9C61-2585-BFAAB1001CBA}"/>
                </a:ext>
              </a:extLst>
            </p:cNvPr>
            <p:cNvSpPr/>
            <p:nvPr/>
          </p:nvSpPr>
          <p:spPr>
            <a:xfrm>
              <a:off x="3133450" y="2708300"/>
              <a:ext cx="25" cy="25"/>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3278;p69">
              <a:extLst>
                <a:ext uri="{FF2B5EF4-FFF2-40B4-BE49-F238E27FC236}">
                  <a16:creationId xmlns:a16="http://schemas.microsoft.com/office/drawing/2014/main" id="{56B29043-ED9A-8B5B-2FD9-4B06603F474D}"/>
                </a:ext>
              </a:extLst>
            </p:cNvPr>
            <p:cNvSpPr/>
            <p:nvPr/>
          </p:nvSpPr>
          <p:spPr>
            <a:xfrm>
              <a:off x="2876725" y="1917300"/>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3279;p69">
              <a:extLst>
                <a:ext uri="{FF2B5EF4-FFF2-40B4-BE49-F238E27FC236}">
                  <a16:creationId xmlns:a16="http://schemas.microsoft.com/office/drawing/2014/main" id="{56F4B619-3532-2F70-B1DF-4D3AB44B7BA2}"/>
                </a:ext>
              </a:extLst>
            </p:cNvPr>
            <p:cNvSpPr/>
            <p:nvPr/>
          </p:nvSpPr>
          <p:spPr>
            <a:xfrm>
              <a:off x="2876725" y="2083825"/>
              <a:ext cx="6975" cy="6950"/>
            </a:xfrm>
            <a:custGeom>
              <a:avLst/>
              <a:gdLst/>
              <a:ahLst/>
              <a:cxnLst/>
              <a:rect l="l" t="t" r="r" b="b"/>
              <a:pathLst>
                <a:path w="279" h="278" extrusionOk="0">
                  <a:moveTo>
                    <a:pt x="1" y="0"/>
                  </a:moveTo>
                  <a:cubicBezTo>
                    <a:pt x="1" y="0"/>
                    <a:pt x="1" y="278"/>
                    <a:pt x="278" y="278"/>
                  </a:cubicBezTo>
                  <a:cubicBezTo>
                    <a:pt x="278"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3280;p69">
              <a:extLst>
                <a:ext uri="{FF2B5EF4-FFF2-40B4-BE49-F238E27FC236}">
                  <a16:creationId xmlns:a16="http://schemas.microsoft.com/office/drawing/2014/main" id="{3E3595EF-56DB-A443-CBB9-541E4CE341B1}"/>
                </a:ext>
              </a:extLst>
            </p:cNvPr>
            <p:cNvSpPr/>
            <p:nvPr/>
          </p:nvSpPr>
          <p:spPr>
            <a:xfrm>
              <a:off x="2953050" y="2222600"/>
              <a:ext cx="13900" cy="8950"/>
            </a:xfrm>
            <a:custGeom>
              <a:avLst/>
              <a:gdLst/>
              <a:ahLst/>
              <a:cxnLst/>
              <a:rect l="l" t="t" r="r" b="b"/>
              <a:pathLst>
                <a:path w="556" h="358" extrusionOk="0">
                  <a:moveTo>
                    <a:pt x="1" y="0"/>
                  </a:moveTo>
                  <a:lnTo>
                    <a:pt x="1" y="278"/>
                  </a:lnTo>
                  <a:cubicBezTo>
                    <a:pt x="1" y="219"/>
                    <a:pt x="13" y="198"/>
                    <a:pt x="35" y="198"/>
                  </a:cubicBezTo>
                  <a:cubicBezTo>
                    <a:pt x="96" y="198"/>
                    <a:pt x="229" y="358"/>
                    <a:pt x="382" y="358"/>
                  </a:cubicBezTo>
                  <a:cubicBezTo>
                    <a:pt x="438" y="358"/>
                    <a:pt x="497" y="336"/>
                    <a:pt x="556" y="278"/>
                  </a:cubicBezTo>
                  <a:cubicBezTo>
                    <a:pt x="417" y="139"/>
                    <a:pt x="348" y="139"/>
                    <a:pt x="278" y="139"/>
                  </a:cubicBezTo>
                  <a:cubicBezTo>
                    <a:pt x="209" y="139"/>
                    <a:pt x="139" y="13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3281;p69">
              <a:extLst>
                <a:ext uri="{FF2B5EF4-FFF2-40B4-BE49-F238E27FC236}">
                  <a16:creationId xmlns:a16="http://schemas.microsoft.com/office/drawing/2014/main" id="{5F34499A-2749-8434-AE5E-06670152E26D}"/>
                </a:ext>
              </a:extLst>
            </p:cNvPr>
            <p:cNvSpPr/>
            <p:nvPr/>
          </p:nvSpPr>
          <p:spPr>
            <a:xfrm>
              <a:off x="3036325" y="2472375"/>
              <a:ext cx="6950" cy="6975"/>
            </a:xfrm>
            <a:custGeom>
              <a:avLst/>
              <a:gdLst/>
              <a:ahLst/>
              <a:cxnLst/>
              <a:rect l="l" t="t" r="r" b="b"/>
              <a:pathLst>
                <a:path w="278" h="279" extrusionOk="0">
                  <a:moveTo>
                    <a:pt x="0" y="1"/>
                  </a:moveTo>
                  <a:cubicBezTo>
                    <a:pt x="0" y="279"/>
                    <a:pt x="278" y="279"/>
                    <a:pt x="278" y="2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3282;p69">
              <a:extLst>
                <a:ext uri="{FF2B5EF4-FFF2-40B4-BE49-F238E27FC236}">
                  <a16:creationId xmlns:a16="http://schemas.microsoft.com/office/drawing/2014/main" id="{C041FF2D-151D-AD95-881E-03B5FA8BB661}"/>
                </a:ext>
              </a:extLst>
            </p:cNvPr>
            <p:cNvSpPr/>
            <p:nvPr/>
          </p:nvSpPr>
          <p:spPr>
            <a:xfrm>
              <a:off x="3050200" y="2507075"/>
              <a:ext cx="25" cy="6975"/>
            </a:xfrm>
            <a:custGeom>
              <a:avLst/>
              <a:gdLst/>
              <a:ahLst/>
              <a:cxnLst/>
              <a:rect l="l" t="t" r="r" b="b"/>
              <a:pathLst>
                <a:path w="1" h="279" extrusionOk="0">
                  <a:moveTo>
                    <a:pt x="0" y="278"/>
                  </a:moveTo>
                  <a:cubicBezTo>
                    <a:pt x="0" y="278"/>
                    <a:pt x="0" y="278"/>
                    <a:pt x="0" y="1"/>
                  </a:cubicBez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3283;p69">
              <a:extLst>
                <a:ext uri="{FF2B5EF4-FFF2-40B4-BE49-F238E27FC236}">
                  <a16:creationId xmlns:a16="http://schemas.microsoft.com/office/drawing/2014/main" id="{597608F5-2AAE-C6D2-23B6-CAF46CAC79F2}"/>
                </a:ext>
              </a:extLst>
            </p:cNvPr>
            <p:cNvSpPr/>
            <p:nvPr/>
          </p:nvSpPr>
          <p:spPr>
            <a:xfrm>
              <a:off x="3091825" y="2638925"/>
              <a:ext cx="6975" cy="6950"/>
            </a:xfrm>
            <a:custGeom>
              <a:avLst/>
              <a:gdLst/>
              <a:ahLst/>
              <a:cxnLst/>
              <a:rect l="l" t="t" r="r" b="b"/>
              <a:pathLst>
                <a:path w="279" h="278" extrusionOk="0">
                  <a:moveTo>
                    <a:pt x="1" y="0"/>
                  </a:moveTo>
                  <a:lnTo>
                    <a:pt x="1" y="278"/>
                  </a:lnTo>
                  <a:lnTo>
                    <a:pt x="278" y="278"/>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3284;p69">
              <a:extLst>
                <a:ext uri="{FF2B5EF4-FFF2-40B4-BE49-F238E27FC236}">
                  <a16:creationId xmlns:a16="http://schemas.microsoft.com/office/drawing/2014/main" id="{61D39E2D-18BD-B61C-E7BB-2397EC7E3CFD}"/>
                </a:ext>
              </a:extLst>
            </p:cNvPr>
            <p:cNvSpPr/>
            <p:nvPr/>
          </p:nvSpPr>
          <p:spPr>
            <a:xfrm>
              <a:off x="3237550" y="325647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3285;p69">
              <a:extLst>
                <a:ext uri="{FF2B5EF4-FFF2-40B4-BE49-F238E27FC236}">
                  <a16:creationId xmlns:a16="http://schemas.microsoft.com/office/drawing/2014/main" id="{D72E6846-5C39-4EB1-45DF-348BC78EBB07}"/>
                </a:ext>
              </a:extLst>
            </p:cNvPr>
            <p:cNvSpPr/>
            <p:nvPr/>
          </p:nvSpPr>
          <p:spPr>
            <a:xfrm>
              <a:off x="3237550" y="3270350"/>
              <a:ext cx="25" cy="6950"/>
            </a:xfrm>
            <a:custGeom>
              <a:avLst/>
              <a:gdLst/>
              <a:ahLst/>
              <a:cxnLst/>
              <a:rect l="l" t="t" r="r" b="b"/>
              <a:pathLst>
                <a:path w="1" h="278" extrusionOk="0">
                  <a:moveTo>
                    <a:pt x="0" y="0"/>
                  </a:moveTo>
                  <a:lnTo>
                    <a:pt x="0"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3286;p69">
              <a:extLst>
                <a:ext uri="{FF2B5EF4-FFF2-40B4-BE49-F238E27FC236}">
                  <a16:creationId xmlns:a16="http://schemas.microsoft.com/office/drawing/2014/main" id="{1AFEAF83-5D8C-0CF1-7A37-0F06B6A823FE}"/>
                </a:ext>
              </a:extLst>
            </p:cNvPr>
            <p:cNvSpPr/>
            <p:nvPr/>
          </p:nvSpPr>
          <p:spPr>
            <a:xfrm>
              <a:off x="3404075" y="2507075"/>
              <a:ext cx="6950" cy="25"/>
            </a:xfrm>
            <a:custGeom>
              <a:avLst/>
              <a:gdLst/>
              <a:ahLst/>
              <a:cxnLst/>
              <a:rect l="l" t="t" r="r" b="b"/>
              <a:pathLst>
                <a:path w="278" h="1" extrusionOk="0">
                  <a:moveTo>
                    <a:pt x="0" y="1"/>
                  </a:moveTo>
                  <a:lnTo>
                    <a:pt x="0" y="1"/>
                  </a:lnTo>
                  <a:cubicBezTo>
                    <a:pt x="0" y="1"/>
                    <a:pt x="278" y="1"/>
                    <a:pt x="278" y="1"/>
                  </a:cubicBezTo>
                  <a:lnTo>
                    <a:pt x="278"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3287;p69">
              <a:extLst>
                <a:ext uri="{FF2B5EF4-FFF2-40B4-BE49-F238E27FC236}">
                  <a16:creationId xmlns:a16="http://schemas.microsoft.com/office/drawing/2014/main" id="{119F183E-3D33-B298-0A9D-903CA0644F97}"/>
                </a:ext>
              </a:extLst>
            </p:cNvPr>
            <p:cNvSpPr/>
            <p:nvPr/>
          </p:nvSpPr>
          <p:spPr>
            <a:xfrm>
              <a:off x="3424900" y="2569525"/>
              <a:ext cx="27775" cy="41650"/>
            </a:xfrm>
            <a:custGeom>
              <a:avLst/>
              <a:gdLst/>
              <a:ahLst/>
              <a:cxnLst/>
              <a:rect l="l" t="t" r="r" b="b"/>
              <a:pathLst>
                <a:path w="1111" h="1666" extrusionOk="0">
                  <a:moveTo>
                    <a:pt x="278" y="1"/>
                  </a:moveTo>
                  <a:cubicBezTo>
                    <a:pt x="0" y="278"/>
                    <a:pt x="278" y="556"/>
                    <a:pt x="278" y="833"/>
                  </a:cubicBezTo>
                  <a:lnTo>
                    <a:pt x="555" y="833"/>
                  </a:lnTo>
                  <a:lnTo>
                    <a:pt x="833" y="1388"/>
                  </a:lnTo>
                  <a:lnTo>
                    <a:pt x="1110" y="1666"/>
                  </a:lnTo>
                  <a:lnTo>
                    <a:pt x="833" y="833"/>
                  </a:lnTo>
                  <a:cubicBezTo>
                    <a:pt x="833" y="833"/>
                    <a:pt x="833" y="710"/>
                    <a:pt x="915" y="710"/>
                  </a:cubicBezTo>
                  <a:cubicBezTo>
                    <a:pt x="956" y="710"/>
                    <a:pt x="1018" y="741"/>
                    <a:pt x="1110" y="833"/>
                  </a:cubicBezTo>
                  <a:cubicBezTo>
                    <a:pt x="1110" y="833"/>
                    <a:pt x="1110" y="556"/>
                    <a:pt x="833" y="556"/>
                  </a:cubicBezTo>
                  <a:cubicBezTo>
                    <a:pt x="555" y="278"/>
                    <a:pt x="278" y="556"/>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3288;p69">
              <a:extLst>
                <a:ext uri="{FF2B5EF4-FFF2-40B4-BE49-F238E27FC236}">
                  <a16:creationId xmlns:a16="http://schemas.microsoft.com/office/drawing/2014/main" id="{57676761-1191-6DBF-360B-05031F4550F1}"/>
                </a:ext>
              </a:extLst>
            </p:cNvPr>
            <p:cNvSpPr/>
            <p:nvPr/>
          </p:nvSpPr>
          <p:spPr>
            <a:xfrm>
              <a:off x="3265300" y="1958925"/>
              <a:ext cx="25" cy="6950"/>
            </a:xfrm>
            <a:custGeom>
              <a:avLst/>
              <a:gdLst/>
              <a:ahLst/>
              <a:cxnLst/>
              <a:rect l="l" t="t" r="r" b="b"/>
              <a:pathLst>
                <a:path w="1" h="278" extrusionOk="0">
                  <a:moveTo>
                    <a:pt x="0" y="0"/>
                  </a:moveTo>
                  <a:lnTo>
                    <a:pt x="0" y="0"/>
                  </a:lnTo>
                  <a:cubicBezTo>
                    <a:pt x="0" y="0"/>
                    <a:pt x="0"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3289;p69">
              <a:extLst>
                <a:ext uri="{FF2B5EF4-FFF2-40B4-BE49-F238E27FC236}">
                  <a16:creationId xmlns:a16="http://schemas.microsoft.com/office/drawing/2014/main" id="{451B6C6A-535B-DB53-1B56-55F2978B10EA}"/>
                </a:ext>
              </a:extLst>
            </p:cNvPr>
            <p:cNvSpPr/>
            <p:nvPr/>
          </p:nvSpPr>
          <p:spPr>
            <a:xfrm>
              <a:off x="3286125" y="2215650"/>
              <a:ext cx="0" cy="25"/>
            </a:xfrm>
            <a:custGeom>
              <a:avLst/>
              <a:gdLst/>
              <a:ahLst/>
              <a:cxnLst/>
              <a:rect l="l" t="t" r="r" b="b"/>
              <a:pathLst>
                <a:path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3290;p69">
              <a:extLst>
                <a:ext uri="{FF2B5EF4-FFF2-40B4-BE49-F238E27FC236}">
                  <a16:creationId xmlns:a16="http://schemas.microsoft.com/office/drawing/2014/main" id="{514FF643-1BC3-5CDC-9E69-B52AFB5E1801}"/>
                </a:ext>
              </a:extLst>
            </p:cNvPr>
            <p:cNvSpPr/>
            <p:nvPr/>
          </p:nvSpPr>
          <p:spPr>
            <a:xfrm>
              <a:off x="3438775" y="2645850"/>
              <a:ext cx="25" cy="6975"/>
            </a:xfrm>
            <a:custGeom>
              <a:avLst/>
              <a:gdLst/>
              <a:ahLst/>
              <a:cxnLst/>
              <a:rect l="l" t="t" r="r" b="b"/>
              <a:pathLst>
                <a:path w="1" h="279" extrusionOk="0">
                  <a:moveTo>
                    <a:pt x="0" y="278"/>
                  </a:moveTo>
                  <a:lnTo>
                    <a:pt x="0" y="1"/>
                  </a:ln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3291;p69">
              <a:extLst>
                <a:ext uri="{FF2B5EF4-FFF2-40B4-BE49-F238E27FC236}">
                  <a16:creationId xmlns:a16="http://schemas.microsoft.com/office/drawing/2014/main" id="{078FA98A-5FB7-E506-D240-BF0C9CB81FE9}"/>
                </a:ext>
              </a:extLst>
            </p:cNvPr>
            <p:cNvSpPr/>
            <p:nvPr/>
          </p:nvSpPr>
          <p:spPr>
            <a:xfrm>
              <a:off x="3452650" y="2708300"/>
              <a:ext cx="25" cy="6975"/>
            </a:xfrm>
            <a:custGeom>
              <a:avLst/>
              <a:gdLst/>
              <a:ahLst/>
              <a:cxnLst/>
              <a:rect l="l" t="t" r="r" b="b"/>
              <a:pathLst>
                <a:path w="1" h="279" extrusionOk="0">
                  <a:moveTo>
                    <a:pt x="0" y="278"/>
                  </a:moveTo>
                  <a:lnTo>
                    <a:pt x="0" y="278"/>
                  </a:ln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3292;p69">
              <a:extLst>
                <a:ext uri="{FF2B5EF4-FFF2-40B4-BE49-F238E27FC236}">
                  <a16:creationId xmlns:a16="http://schemas.microsoft.com/office/drawing/2014/main" id="{B6F4E251-34EA-572A-6C18-D24CD030AB96}"/>
                </a:ext>
              </a:extLst>
            </p:cNvPr>
            <p:cNvSpPr/>
            <p:nvPr/>
          </p:nvSpPr>
          <p:spPr>
            <a:xfrm>
              <a:off x="3265300" y="1847900"/>
              <a:ext cx="6950" cy="13900"/>
            </a:xfrm>
            <a:custGeom>
              <a:avLst/>
              <a:gdLst/>
              <a:ahLst/>
              <a:cxnLst/>
              <a:rect l="l" t="t" r="r" b="b"/>
              <a:pathLst>
                <a:path w="278" h="556" extrusionOk="0">
                  <a:moveTo>
                    <a:pt x="0" y="1"/>
                  </a:moveTo>
                  <a:lnTo>
                    <a:pt x="278" y="556"/>
                  </a:ln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3293;p69">
              <a:extLst>
                <a:ext uri="{FF2B5EF4-FFF2-40B4-BE49-F238E27FC236}">
                  <a16:creationId xmlns:a16="http://schemas.microsoft.com/office/drawing/2014/main" id="{FA7F1A34-9492-06B8-5762-AB246F6914A8}"/>
                </a:ext>
              </a:extLst>
            </p:cNvPr>
            <p:cNvSpPr/>
            <p:nvPr/>
          </p:nvSpPr>
          <p:spPr>
            <a:xfrm>
              <a:off x="3272225" y="1861775"/>
              <a:ext cx="20850" cy="55550"/>
            </a:xfrm>
            <a:custGeom>
              <a:avLst/>
              <a:gdLst/>
              <a:ahLst/>
              <a:cxnLst/>
              <a:rect l="l" t="t" r="r" b="b"/>
              <a:pathLst>
                <a:path w="834" h="2222" extrusionOk="0">
                  <a:moveTo>
                    <a:pt x="1" y="1"/>
                  </a:moveTo>
                  <a:lnTo>
                    <a:pt x="834" y="2221"/>
                  </a:lnTo>
                  <a:cubicBezTo>
                    <a:pt x="556" y="1388"/>
                    <a:pt x="278" y="55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3294;p69">
              <a:extLst>
                <a:ext uri="{FF2B5EF4-FFF2-40B4-BE49-F238E27FC236}">
                  <a16:creationId xmlns:a16="http://schemas.microsoft.com/office/drawing/2014/main" id="{D765E376-A30E-5BD5-F50F-820E9E221D23}"/>
                </a:ext>
              </a:extLst>
            </p:cNvPr>
            <p:cNvSpPr/>
            <p:nvPr/>
          </p:nvSpPr>
          <p:spPr>
            <a:xfrm>
              <a:off x="3452650" y="2729125"/>
              <a:ext cx="6950" cy="6950"/>
            </a:xfrm>
            <a:custGeom>
              <a:avLst/>
              <a:gdLst/>
              <a:ahLst/>
              <a:cxnLst/>
              <a:rect l="l" t="t" r="r" b="b"/>
              <a:pathLst>
                <a:path w="278" h="278" extrusionOk="0">
                  <a:moveTo>
                    <a:pt x="278" y="0"/>
                  </a:moveTo>
                  <a:cubicBezTo>
                    <a:pt x="278" y="0"/>
                    <a:pt x="0" y="0"/>
                    <a:pt x="278" y="278"/>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3295;p69">
              <a:extLst>
                <a:ext uri="{FF2B5EF4-FFF2-40B4-BE49-F238E27FC236}">
                  <a16:creationId xmlns:a16="http://schemas.microsoft.com/office/drawing/2014/main" id="{27407E0F-D13E-506D-1FF1-E4D103EBA6A7}"/>
                </a:ext>
              </a:extLst>
            </p:cNvPr>
            <p:cNvSpPr/>
            <p:nvPr/>
          </p:nvSpPr>
          <p:spPr>
            <a:xfrm>
              <a:off x="3445700" y="2694425"/>
              <a:ext cx="25" cy="6975"/>
            </a:xfrm>
            <a:custGeom>
              <a:avLst/>
              <a:gdLst/>
              <a:ahLst/>
              <a:cxnLst/>
              <a:rect l="l" t="t" r="r" b="b"/>
              <a:pathLst>
                <a:path w="1" h="279" extrusionOk="0">
                  <a:moveTo>
                    <a:pt x="1" y="1"/>
                  </a:moveTo>
                  <a:lnTo>
                    <a:pt x="1" y="27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3296;p69">
              <a:extLst>
                <a:ext uri="{FF2B5EF4-FFF2-40B4-BE49-F238E27FC236}">
                  <a16:creationId xmlns:a16="http://schemas.microsoft.com/office/drawing/2014/main" id="{41FE6EE1-D9D9-5C84-10BC-F8CCB6FAA02A}"/>
                </a:ext>
              </a:extLst>
            </p:cNvPr>
            <p:cNvSpPr/>
            <p:nvPr/>
          </p:nvSpPr>
          <p:spPr>
            <a:xfrm>
              <a:off x="3452650" y="2638925"/>
              <a:ext cx="6950" cy="13900"/>
            </a:xfrm>
            <a:custGeom>
              <a:avLst/>
              <a:gdLst/>
              <a:ahLst/>
              <a:cxnLst/>
              <a:rect l="l" t="t" r="r" b="b"/>
              <a:pathLst>
                <a:path w="278" h="556" extrusionOk="0">
                  <a:moveTo>
                    <a:pt x="0" y="0"/>
                  </a:moveTo>
                  <a:lnTo>
                    <a:pt x="0" y="555"/>
                  </a:lnTo>
                  <a:lnTo>
                    <a:pt x="278" y="278"/>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3297;p69">
              <a:extLst>
                <a:ext uri="{FF2B5EF4-FFF2-40B4-BE49-F238E27FC236}">
                  <a16:creationId xmlns:a16="http://schemas.microsoft.com/office/drawing/2014/main" id="{BC81FD27-8ACB-8886-2A88-BDAA19BAA2E8}"/>
                </a:ext>
              </a:extLst>
            </p:cNvPr>
            <p:cNvSpPr/>
            <p:nvPr/>
          </p:nvSpPr>
          <p:spPr>
            <a:xfrm>
              <a:off x="3376325" y="2153200"/>
              <a:ext cx="25" cy="6975"/>
            </a:xfrm>
            <a:custGeom>
              <a:avLst/>
              <a:gdLst/>
              <a:ahLst/>
              <a:cxnLst/>
              <a:rect l="l" t="t" r="r" b="b"/>
              <a:pathLst>
                <a:path w="1" h="279" extrusionOk="0">
                  <a:moveTo>
                    <a:pt x="0" y="278"/>
                  </a:move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3298;p69">
              <a:extLst>
                <a:ext uri="{FF2B5EF4-FFF2-40B4-BE49-F238E27FC236}">
                  <a16:creationId xmlns:a16="http://schemas.microsoft.com/office/drawing/2014/main" id="{07CDAF6B-5532-EC52-65FF-843F2D544876}"/>
                </a:ext>
              </a:extLst>
            </p:cNvPr>
            <p:cNvSpPr/>
            <p:nvPr/>
          </p:nvSpPr>
          <p:spPr>
            <a:xfrm>
              <a:off x="3334675" y="2090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3299;p69">
              <a:extLst>
                <a:ext uri="{FF2B5EF4-FFF2-40B4-BE49-F238E27FC236}">
                  <a16:creationId xmlns:a16="http://schemas.microsoft.com/office/drawing/2014/main" id="{7BA4D7AC-D1E4-2BC7-3030-9A0B4CD388E3}"/>
                </a:ext>
              </a:extLst>
            </p:cNvPr>
            <p:cNvSpPr/>
            <p:nvPr/>
          </p:nvSpPr>
          <p:spPr>
            <a:xfrm>
              <a:off x="3327750" y="2037300"/>
              <a:ext cx="48600" cy="130750"/>
            </a:xfrm>
            <a:custGeom>
              <a:avLst/>
              <a:gdLst/>
              <a:ahLst/>
              <a:cxnLst/>
              <a:rect l="l" t="t" r="r" b="b"/>
              <a:pathLst>
                <a:path w="1944" h="5230" extrusionOk="0">
                  <a:moveTo>
                    <a:pt x="385" y="0"/>
                  </a:moveTo>
                  <a:cubicBezTo>
                    <a:pt x="284" y="0"/>
                    <a:pt x="230" y="254"/>
                    <a:pt x="109" y="254"/>
                  </a:cubicBezTo>
                  <a:cubicBezTo>
                    <a:pt x="78" y="254"/>
                    <a:pt x="42" y="238"/>
                    <a:pt x="0" y="196"/>
                  </a:cubicBezTo>
                  <a:lnTo>
                    <a:pt x="0" y="196"/>
                  </a:lnTo>
                  <a:cubicBezTo>
                    <a:pt x="278" y="751"/>
                    <a:pt x="278" y="1584"/>
                    <a:pt x="555" y="1584"/>
                  </a:cubicBezTo>
                  <a:cubicBezTo>
                    <a:pt x="555" y="1584"/>
                    <a:pt x="278" y="1584"/>
                    <a:pt x="278" y="1861"/>
                  </a:cubicBezTo>
                  <a:lnTo>
                    <a:pt x="833" y="1861"/>
                  </a:lnTo>
                  <a:lnTo>
                    <a:pt x="833" y="1584"/>
                  </a:lnTo>
                  <a:cubicBezTo>
                    <a:pt x="1111" y="1861"/>
                    <a:pt x="1388" y="2971"/>
                    <a:pt x="1111" y="3249"/>
                  </a:cubicBezTo>
                  <a:cubicBezTo>
                    <a:pt x="833" y="2694"/>
                    <a:pt x="555" y="2971"/>
                    <a:pt x="555" y="2139"/>
                  </a:cubicBezTo>
                  <a:cubicBezTo>
                    <a:pt x="555" y="2139"/>
                    <a:pt x="555" y="2262"/>
                    <a:pt x="473" y="2262"/>
                  </a:cubicBezTo>
                  <a:cubicBezTo>
                    <a:pt x="432" y="2262"/>
                    <a:pt x="370" y="2231"/>
                    <a:pt x="278" y="2139"/>
                  </a:cubicBezTo>
                  <a:lnTo>
                    <a:pt x="278" y="2139"/>
                  </a:lnTo>
                  <a:cubicBezTo>
                    <a:pt x="833" y="3249"/>
                    <a:pt x="833" y="4082"/>
                    <a:pt x="1388" y="4914"/>
                  </a:cubicBezTo>
                  <a:cubicBezTo>
                    <a:pt x="1388" y="4717"/>
                    <a:pt x="1404" y="4645"/>
                    <a:pt x="1431" y="4645"/>
                  </a:cubicBezTo>
                  <a:cubicBezTo>
                    <a:pt x="1508" y="4645"/>
                    <a:pt x="1681" y="5229"/>
                    <a:pt x="1865" y="5229"/>
                  </a:cubicBezTo>
                  <a:cubicBezTo>
                    <a:pt x="1891" y="5229"/>
                    <a:pt x="1917" y="5218"/>
                    <a:pt x="1943" y="5192"/>
                  </a:cubicBezTo>
                  <a:lnTo>
                    <a:pt x="1666" y="4637"/>
                  </a:lnTo>
                  <a:lnTo>
                    <a:pt x="1943" y="4637"/>
                  </a:lnTo>
                  <a:lnTo>
                    <a:pt x="1666" y="4082"/>
                  </a:lnTo>
                  <a:cubicBezTo>
                    <a:pt x="1666" y="4359"/>
                    <a:pt x="1666" y="4359"/>
                    <a:pt x="1388" y="4359"/>
                  </a:cubicBezTo>
                  <a:cubicBezTo>
                    <a:pt x="1388" y="3804"/>
                    <a:pt x="1666" y="4082"/>
                    <a:pt x="1666" y="3527"/>
                  </a:cubicBezTo>
                  <a:lnTo>
                    <a:pt x="1388" y="2694"/>
                  </a:lnTo>
                  <a:lnTo>
                    <a:pt x="555" y="196"/>
                  </a:lnTo>
                  <a:cubicBezTo>
                    <a:pt x="483" y="51"/>
                    <a:pt x="429"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3300;p69">
              <a:extLst>
                <a:ext uri="{FF2B5EF4-FFF2-40B4-BE49-F238E27FC236}">
                  <a16:creationId xmlns:a16="http://schemas.microsoft.com/office/drawing/2014/main" id="{42C1F5BE-EEF6-E340-834D-2EC96E84747F}"/>
                </a:ext>
              </a:extLst>
            </p:cNvPr>
            <p:cNvSpPr/>
            <p:nvPr/>
          </p:nvSpPr>
          <p:spPr>
            <a:xfrm>
              <a:off x="3286125" y="1917300"/>
              <a:ext cx="0" cy="25"/>
            </a:xfrm>
            <a:custGeom>
              <a:avLst/>
              <a:gdLst/>
              <a:ahLst/>
              <a:cxnLst/>
              <a:rect l="l" t="t" r="r" b="b"/>
              <a:pathLst>
                <a:path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3301;p69">
              <a:extLst>
                <a:ext uri="{FF2B5EF4-FFF2-40B4-BE49-F238E27FC236}">
                  <a16:creationId xmlns:a16="http://schemas.microsoft.com/office/drawing/2014/main" id="{04812926-A12A-1382-02A1-E1B1DBECD724}"/>
                </a:ext>
              </a:extLst>
            </p:cNvPr>
            <p:cNvSpPr/>
            <p:nvPr/>
          </p:nvSpPr>
          <p:spPr>
            <a:xfrm>
              <a:off x="3293050" y="1917300"/>
              <a:ext cx="6975" cy="20825"/>
            </a:xfrm>
            <a:custGeom>
              <a:avLst/>
              <a:gdLst/>
              <a:ahLst/>
              <a:cxnLst/>
              <a:rect l="l" t="t" r="r" b="b"/>
              <a:pathLst>
                <a:path w="279" h="833" extrusionOk="0">
                  <a:moveTo>
                    <a:pt x="1" y="0"/>
                  </a:moveTo>
                  <a:cubicBezTo>
                    <a:pt x="1" y="0"/>
                    <a:pt x="1" y="278"/>
                    <a:pt x="1" y="555"/>
                  </a:cubicBezTo>
                  <a:lnTo>
                    <a:pt x="278" y="833"/>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3302;p69">
              <a:extLst>
                <a:ext uri="{FF2B5EF4-FFF2-40B4-BE49-F238E27FC236}">
                  <a16:creationId xmlns:a16="http://schemas.microsoft.com/office/drawing/2014/main" id="{81D299BF-E1BD-F614-BC1F-B17FEA7A57DD}"/>
                </a:ext>
              </a:extLst>
            </p:cNvPr>
            <p:cNvSpPr/>
            <p:nvPr/>
          </p:nvSpPr>
          <p:spPr>
            <a:xfrm>
              <a:off x="3293050" y="1938100"/>
              <a:ext cx="13900" cy="13900"/>
            </a:xfrm>
            <a:custGeom>
              <a:avLst/>
              <a:gdLst/>
              <a:ahLst/>
              <a:cxnLst/>
              <a:rect l="l" t="t" r="r" b="b"/>
              <a:pathLst>
                <a:path w="556" h="556" extrusionOk="0">
                  <a:moveTo>
                    <a:pt x="1" y="1"/>
                  </a:moveTo>
                  <a:cubicBezTo>
                    <a:pt x="1" y="1"/>
                    <a:pt x="1" y="556"/>
                    <a:pt x="278" y="556"/>
                  </a:cubicBezTo>
                  <a:cubicBezTo>
                    <a:pt x="1" y="278"/>
                    <a:pt x="278" y="278"/>
                    <a:pt x="1" y="1"/>
                  </a:cubicBezTo>
                  <a:close/>
                  <a:moveTo>
                    <a:pt x="449" y="235"/>
                  </a:moveTo>
                  <a:cubicBezTo>
                    <a:pt x="371" y="235"/>
                    <a:pt x="278" y="396"/>
                    <a:pt x="278" y="556"/>
                  </a:cubicBezTo>
                  <a:lnTo>
                    <a:pt x="556" y="556"/>
                  </a:lnTo>
                  <a:cubicBezTo>
                    <a:pt x="556" y="321"/>
                    <a:pt x="506" y="235"/>
                    <a:pt x="449" y="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3303;p69">
              <a:extLst>
                <a:ext uri="{FF2B5EF4-FFF2-40B4-BE49-F238E27FC236}">
                  <a16:creationId xmlns:a16="http://schemas.microsoft.com/office/drawing/2014/main" id="{35B5609E-6DA9-21F7-00AC-4A4B140B6E0B}"/>
                </a:ext>
              </a:extLst>
            </p:cNvPr>
            <p:cNvSpPr/>
            <p:nvPr/>
          </p:nvSpPr>
          <p:spPr>
            <a:xfrm>
              <a:off x="3327750" y="2021375"/>
              <a:ext cx="25" cy="6950"/>
            </a:xfrm>
            <a:custGeom>
              <a:avLst/>
              <a:gdLst/>
              <a:ahLst/>
              <a:cxnLst/>
              <a:rect l="l" t="t" r="r" b="b"/>
              <a:pathLst>
                <a:path w="1" h="278" extrusionOk="0">
                  <a:moveTo>
                    <a:pt x="0" y="0"/>
                  </a:moveTo>
                  <a:lnTo>
                    <a:pt x="0" y="0"/>
                  </a:lnTo>
                  <a:lnTo>
                    <a:pt x="0"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3304;p69">
              <a:extLst>
                <a:ext uri="{FF2B5EF4-FFF2-40B4-BE49-F238E27FC236}">
                  <a16:creationId xmlns:a16="http://schemas.microsoft.com/office/drawing/2014/main" id="{5166B25C-32C0-1B0B-09F9-B7324F54CED2}"/>
                </a:ext>
              </a:extLst>
            </p:cNvPr>
            <p:cNvSpPr/>
            <p:nvPr/>
          </p:nvSpPr>
          <p:spPr>
            <a:xfrm>
              <a:off x="3320800" y="2014425"/>
              <a:ext cx="6975" cy="6975"/>
            </a:xfrm>
            <a:custGeom>
              <a:avLst/>
              <a:gdLst/>
              <a:ahLst/>
              <a:cxnLst/>
              <a:rect l="l" t="t" r="r" b="b"/>
              <a:pathLst>
                <a:path w="279" h="279" extrusionOk="0">
                  <a:moveTo>
                    <a:pt x="1" y="1"/>
                  </a:move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3305;p69">
              <a:extLst>
                <a:ext uri="{FF2B5EF4-FFF2-40B4-BE49-F238E27FC236}">
                  <a16:creationId xmlns:a16="http://schemas.microsoft.com/office/drawing/2014/main" id="{C2E4B240-A7B7-1CCE-0167-D288F9A119F9}"/>
                </a:ext>
              </a:extLst>
            </p:cNvPr>
            <p:cNvSpPr/>
            <p:nvPr/>
          </p:nvSpPr>
          <p:spPr>
            <a:xfrm>
              <a:off x="3320800" y="1986675"/>
              <a:ext cx="25" cy="6975"/>
            </a:xfrm>
            <a:custGeom>
              <a:avLst/>
              <a:gdLst/>
              <a:ahLst/>
              <a:cxnLst/>
              <a:rect l="l" t="t" r="r" b="b"/>
              <a:pathLst>
                <a:path w="1" h="279" extrusionOk="0">
                  <a:moveTo>
                    <a:pt x="1" y="1"/>
                  </a:moveTo>
                  <a:lnTo>
                    <a:pt x="1" y="278"/>
                  </a:ln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3306;p69">
              <a:extLst>
                <a:ext uri="{FF2B5EF4-FFF2-40B4-BE49-F238E27FC236}">
                  <a16:creationId xmlns:a16="http://schemas.microsoft.com/office/drawing/2014/main" id="{791FA399-F13A-540C-8B39-ACD470714452}"/>
                </a:ext>
              </a:extLst>
            </p:cNvPr>
            <p:cNvSpPr/>
            <p:nvPr/>
          </p:nvSpPr>
          <p:spPr>
            <a:xfrm>
              <a:off x="3320800" y="1993625"/>
              <a:ext cx="25" cy="6950"/>
            </a:xfrm>
            <a:custGeom>
              <a:avLst/>
              <a:gdLst/>
              <a:ahLst/>
              <a:cxnLst/>
              <a:rect l="l" t="t" r="r" b="b"/>
              <a:pathLst>
                <a:path w="1" h="278" extrusionOk="0">
                  <a:moveTo>
                    <a:pt x="1" y="278"/>
                  </a:moveTo>
                  <a:lnTo>
                    <a:pt x="1" y="0"/>
                  </a:lnTo>
                  <a:lnTo>
                    <a:pt x="1" y="278"/>
                  </a:lnTo>
                  <a:lnTo>
                    <a:pt x="1"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3307;p69">
              <a:extLst>
                <a:ext uri="{FF2B5EF4-FFF2-40B4-BE49-F238E27FC236}">
                  <a16:creationId xmlns:a16="http://schemas.microsoft.com/office/drawing/2014/main" id="{6BAEF864-4DA0-C26E-87E1-3A903D69E01A}"/>
                </a:ext>
              </a:extLst>
            </p:cNvPr>
            <p:cNvSpPr/>
            <p:nvPr/>
          </p:nvSpPr>
          <p:spPr>
            <a:xfrm>
              <a:off x="3320800" y="2000550"/>
              <a:ext cx="13900" cy="13900"/>
            </a:xfrm>
            <a:custGeom>
              <a:avLst/>
              <a:gdLst/>
              <a:ahLst/>
              <a:cxnLst/>
              <a:rect l="l" t="t" r="r" b="b"/>
              <a:pathLst>
                <a:path w="556" h="556" extrusionOk="0">
                  <a:moveTo>
                    <a:pt x="1" y="1"/>
                  </a:moveTo>
                  <a:lnTo>
                    <a:pt x="1" y="556"/>
                  </a:lnTo>
                  <a:cubicBezTo>
                    <a:pt x="1" y="556"/>
                    <a:pt x="556"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3308;p69">
              <a:extLst>
                <a:ext uri="{FF2B5EF4-FFF2-40B4-BE49-F238E27FC236}">
                  <a16:creationId xmlns:a16="http://schemas.microsoft.com/office/drawing/2014/main" id="{D0560756-2DF0-B78F-B211-4D8DA3826882}"/>
                </a:ext>
              </a:extLst>
            </p:cNvPr>
            <p:cNvSpPr/>
            <p:nvPr/>
          </p:nvSpPr>
          <p:spPr>
            <a:xfrm>
              <a:off x="3272225" y="2146275"/>
              <a:ext cx="6975" cy="13900"/>
            </a:xfrm>
            <a:custGeom>
              <a:avLst/>
              <a:gdLst/>
              <a:ahLst/>
              <a:cxnLst/>
              <a:rect l="l" t="t" r="r" b="b"/>
              <a:pathLst>
                <a:path w="279" h="556" extrusionOk="0">
                  <a:moveTo>
                    <a:pt x="1" y="0"/>
                  </a:moveTo>
                  <a:lnTo>
                    <a:pt x="1" y="555"/>
                  </a:lnTo>
                  <a:cubicBezTo>
                    <a:pt x="1" y="555"/>
                    <a:pt x="278" y="278"/>
                    <a:pt x="278" y="278"/>
                  </a:cubicBezTo>
                  <a:cubicBezTo>
                    <a:pt x="278"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3309;p69">
              <a:extLst>
                <a:ext uri="{FF2B5EF4-FFF2-40B4-BE49-F238E27FC236}">
                  <a16:creationId xmlns:a16="http://schemas.microsoft.com/office/drawing/2014/main" id="{8AB4BF87-5A8F-9471-81CD-68FB8F288FF7}"/>
                </a:ext>
              </a:extLst>
            </p:cNvPr>
            <p:cNvSpPr/>
            <p:nvPr/>
          </p:nvSpPr>
          <p:spPr>
            <a:xfrm>
              <a:off x="3272225" y="2160150"/>
              <a:ext cx="6975" cy="25"/>
            </a:xfrm>
            <a:custGeom>
              <a:avLst/>
              <a:gdLst/>
              <a:ahLst/>
              <a:cxnLst/>
              <a:rect l="l" t="t" r="r" b="b"/>
              <a:pathLst>
                <a:path w="279" h="1" extrusionOk="0">
                  <a:moveTo>
                    <a:pt x="1" y="0"/>
                  </a:moveTo>
                  <a:cubicBezTo>
                    <a:pt x="1" y="0"/>
                    <a:pt x="1"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3310;p69">
              <a:extLst>
                <a:ext uri="{FF2B5EF4-FFF2-40B4-BE49-F238E27FC236}">
                  <a16:creationId xmlns:a16="http://schemas.microsoft.com/office/drawing/2014/main" id="{8C3CC146-5D7E-3F1B-5701-D73656AB843D}"/>
                </a:ext>
              </a:extLst>
            </p:cNvPr>
            <p:cNvSpPr/>
            <p:nvPr/>
          </p:nvSpPr>
          <p:spPr>
            <a:xfrm>
              <a:off x="3279175" y="2153200"/>
              <a:ext cx="25" cy="25"/>
            </a:xfrm>
            <a:custGeom>
              <a:avLst/>
              <a:gdLst/>
              <a:ahLst/>
              <a:cxnLst/>
              <a:rect l="l" t="t" r="r" b="b"/>
              <a:pathLst>
                <a:path w="1" h="1" extrusionOk="0">
                  <a:moveTo>
                    <a:pt x="0"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3311;p69">
              <a:extLst>
                <a:ext uri="{FF2B5EF4-FFF2-40B4-BE49-F238E27FC236}">
                  <a16:creationId xmlns:a16="http://schemas.microsoft.com/office/drawing/2014/main" id="{DF804F43-5308-964E-A334-A2571137E0CF}"/>
                </a:ext>
              </a:extLst>
            </p:cNvPr>
            <p:cNvSpPr/>
            <p:nvPr/>
          </p:nvSpPr>
          <p:spPr>
            <a:xfrm>
              <a:off x="3313875" y="1958925"/>
              <a:ext cx="25" cy="6950"/>
            </a:xfrm>
            <a:custGeom>
              <a:avLst/>
              <a:gdLst/>
              <a:ahLst/>
              <a:cxnLst/>
              <a:rect l="l" t="t" r="r" b="b"/>
              <a:pathLst>
                <a:path w="1" h="278" extrusionOk="0">
                  <a:moveTo>
                    <a:pt x="0" y="0"/>
                  </a:moveTo>
                  <a:cubicBezTo>
                    <a:pt x="0" y="0"/>
                    <a:pt x="0" y="278"/>
                    <a:pt x="0" y="278"/>
                  </a:cubicBezTo>
                  <a:cubicBezTo>
                    <a:pt x="0" y="278"/>
                    <a:pt x="0"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3312;p69">
              <a:extLst>
                <a:ext uri="{FF2B5EF4-FFF2-40B4-BE49-F238E27FC236}">
                  <a16:creationId xmlns:a16="http://schemas.microsoft.com/office/drawing/2014/main" id="{75523EC4-8835-BBB2-FAB5-7A345F9EE0A9}"/>
                </a:ext>
              </a:extLst>
            </p:cNvPr>
            <p:cNvSpPr/>
            <p:nvPr/>
          </p:nvSpPr>
          <p:spPr>
            <a:xfrm>
              <a:off x="3237550" y="1771575"/>
              <a:ext cx="25" cy="6975"/>
            </a:xfrm>
            <a:custGeom>
              <a:avLst/>
              <a:gdLst/>
              <a:ahLst/>
              <a:cxnLst/>
              <a:rect l="l" t="t" r="r" b="b"/>
              <a:pathLst>
                <a:path w="1" h="279" extrusionOk="0">
                  <a:moveTo>
                    <a:pt x="0" y="0"/>
                  </a:moveTo>
                  <a:cubicBezTo>
                    <a:pt x="0" y="0"/>
                    <a:pt x="0" y="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3313;p69">
              <a:extLst>
                <a:ext uri="{FF2B5EF4-FFF2-40B4-BE49-F238E27FC236}">
                  <a16:creationId xmlns:a16="http://schemas.microsoft.com/office/drawing/2014/main" id="{68755445-E598-3F62-063C-7A95B4A0B72E}"/>
                </a:ext>
              </a:extLst>
            </p:cNvPr>
            <p:cNvSpPr/>
            <p:nvPr/>
          </p:nvSpPr>
          <p:spPr>
            <a:xfrm>
              <a:off x="2911425" y="2472375"/>
              <a:ext cx="6950" cy="5250"/>
            </a:xfrm>
            <a:custGeom>
              <a:avLst/>
              <a:gdLst/>
              <a:ahLst/>
              <a:cxnLst/>
              <a:rect l="l" t="t" r="r" b="b"/>
              <a:pathLst>
                <a:path w="278" h="210" extrusionOk="0">
                  <a:moveTo>
                    <a:pt x="0" y="1"/>
                  </a:moveTo>
                  <a:cubicBezTo>
                    <a:pt x="0" y="140"/>
                    <a:pt x="0" y="209"/>
                    <a:pt x="35" y="209"/>
                  </a:cubicBezTo>
                  <a:cubicBezTo>
                    <a:pt x="70" y="209"/>
                    <a:pt x="139" y="140"/>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3314;p69">
              <a:extLst>
                <a:ext uri="{FF2B5EF4-FFF2-40B4-BE49-F238E27FC236}">
                  <a16:creationId xmlns:a16="http://schemas.microsoft.com/office/drawing/2014/main" id="{07C8EA6F-7EE5-0C79-5AFC-6F4F31EF9721}"/>
                </a:ext>
              </a:extLst>
            </p:cNvPr>
            <p:cNvSpPr/>
            <p:nvPr/>
          </p:nvSpPr>
          <p:spPr>
            <a:xfrm>
              <a:off x="3029375" y="2576475"/>
              <a:ext cx="25" cy="25"/>
            </a:xfrm>
            <a:custGeom>
              <a:avLst/>
              <a:gdLst/>
              <a:ahLst/>
              <a:cxnLst/>
              <a:rect l="l" t="t" r="r" b="b"/>
              <a:pathLst>
                <a:path w="1" h="1" extrusionOk="0">
                  <a:moveTo>
                    <a:pt x="1" y="0"/>
                  </a:move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3315;p69">
              <a:extLst>
                <a:ext uri="{FF2B5EF4-FFF2-40B4-BE49-F238E27FC236}">
                  <a16:creationId xmlns:a16="http://schemas.microsoft.com/office/drawing/2014/main" id="{CEED36C7-34A4-981B-F6E0-2D3AFBA149D9}"/>
                </a:ext>
              </a:extLst>
            </p:cNvPr>
            <p:cNvSpPr/>
            <p:nvPr/>
          </p:nvSpPr>
          <p:spPr>
            <a:xfrm>
              <a:off x="3057125" y="2736050"/>
              <a:ext cx="25" cy="25"/>
            </a:xfrm>
            <a:custGeom>
              <a:avLst/>
              <a:gdLst/>
              <a:ahLst/>
              <a:cxnLst/>
              <a:rect l="l" t="t" r="r" b="b"/>
              <a:pathLst>
                <a:path w="1" h="1" extrusionOk="0">
                  <a:moveTo>
                    <a:pt x="1"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3316;p69">
              <a:extLst>
                <a:ext uri="{FF2B5EF4-FFF2-40B4-BE49-F238E27FC236}">
                  <a16:creationId xmlns:a16="http://schemas.microsoft.com/office/drawing/2014/main" id="{B2EBCE49-F6F9-8954-676E-122E7BFB3F44}"/>
                </a:ext>
              </a:extLst>
            </p:cNvPr>
            <p:cNvSpPr/>
            <p:nvPr/>
          </p:nvSpPr>
          <p:spPr>
            <a:xfrm>
              <a:off x="3098775" y="2638925"/>
              <a:ext cx="25" cy="6950"/>
            </a:xfrm>
            <a:custGeom>
              <a:avLst/>
              <a:gdLst/>
              <a:ahLst/>
              <a:cxnLst/>
              <a:rect l="l" t="t" r="r" b="b"/>
              <a:pathLst>
                <a:path w="1" h="278" extrusionOk="0">
                  <a:moveTo>
                    <a:pt x="0" y="278"/>
                  </a:moveTo>
                  <a:lnTo>
                    <a:pt x="0" y="0"/>
                  </a:lnTo>
                  <a:cubicBezTo>
                    <a:pt x="0" y="0"/>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3317;p69">
              <a:extLst>
                <a:ext uri="{FF2B5EF4-FFF2-40B4-BE49-F238E27FC236}">
                  <a16:creationId xmlns:a16="http://schemas.microsoft.com/office/drawing/2014/main" id="{9C2CDC77-C4AA-D526-11B9-3785A6AF9B54}"/>
                </a:ext>
              </a:extLst>
            </p:cNvPr>
            <p:cNvSpPr/>
            <p:nvPr/>
          </p:nvSpPr>
          <p:spPr>
            <a:xfrm>
              <a:off x="3050200" y="2541775"/>
              <a:ext cx="13900" cy="13900"/>
            </a:xfrm>
            <a:custGeom>
              <a:avLst/>
              <a:gdLst/>
              <a:ahLst/>
              <a:cxnLst/>
              <a:rect l="l" t="t" r="r" b="b"/>
              <a:pathLst>
                <a:path w="556" h="556" extrusionOk="0">
                  <a:moveTo>
                    <a:pt x="0" y="0"/>
                  </a:moveTo>
                  <a:cubicBezTo>
                    <a:pt x="0" y="0"/>
                    <a:pt x="278" y="278"/>
                    <a:pt x="278" y="278"/>
                  </a:cubicBezTo>
                  <a:lnTo>
                    <a:pt x="0" y="278"/>
                  </a:lnTo>
                  <a:lnTo>
                    <a:pt x="555" y="556"/>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3318;p69">
              <a:extLst>
                <a:ext uri="{FF2B5EF4-FFF2-40B4-BE49-F238E27FC236}">
                  <a16:creationId xmlns:a16="http://schemas.microsoft.com/office/drawing/2014/main" id="{474C9659-F549-9DE2-78F8-38C8220D5FCC}"/>
                </a:ext>
              </a:extLst>
            </p:cNvPr>
            <p:cNvSpPr/>
            <p:nvPr/>
          </p:nvSpPr>
          <p:spPr>
            <a:xfrm>
              <a:off x="3036325" y="2698275"/>
              <a:ext cx="6950" cy="3125"/>
            </a:xfrm>
            <a:custGeom>
              <a:avLst/>
              <a:gdLst/>
              <a:ahLst/>
              <a:cxnLst/>
              <a:rect l="l" t="t" r="r" b="b"/>
              <a:pathLst>
                <a:path w="278" h="125" extrusionOk="0">
                  <a:moveTo>
                    <a:pt x="72" y="1"/>
                  </a:moveTo>
                  <a:cubicBezTo>
                    <a:pt x="31" y="1"/>
                    <a:pt x="0" y="32"/>
                    <a:pt x="0" y="124"/>
                  </a:cubicBezTo>
                  <a:lnTo>
                    <a:pt x="278" y="124"/>
                  </a:lnTo>
                  <a:cubicBezTo>
                    <a:pt x="278" y="124"/>
                    <a:pt x="154"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3319;p69">
              <a:extLst>
                <a:ext uri="{FF2B5EF4-FFF2-40B4-BE49-F238E27FC236}">
                  <a16:creationId xmlns:a16="http://schemas.microsoft.com/office/drawing/2014/main" id="{58C638E9-7E10-0F1C-B74D-17BF6D01E0D7}"/>
                </a:ext>
              </a:extLst>
            </p:cNvPr>
            <p:cNvSpPr/>
            <p:nvPr/>
          </p:nvSpPr>
          <p:spPr>
            <a:xfrm>
              <a:off x="3043250" y="2701375"/>
              <a:ext cx="25" cy="6950"/>
            </a:xfrm>
            <a:custGeom>
              <a:avLst/>
              <a:gdLst/>
              <a:ahLst/>
              <a:cxnLst/>
              <a:rect l="l" t="t" r="r" b="b"/>
              <a:pathLst>
                <a:path w="1" h="278" extrusionOk="0">
                  <a:moveTo>
                    <a:pt x="1" y="278"/>
                  </a:moveTo>
                  <a:lnTo>
                    <a:pt x="1" y="0"/>
                  </a:lnTo>
                  <a:cubicBezTo>
                    <a:pt x="1" y="0"/>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3320;p69">
              <a:extLst>
                <a:ext uri="{FF2B5EF4-FFF2-40B4-BE49-F238E27FC236}">
                  <a16:creationId xmlns:a16="http://schemas.microsoft.com/office/drawing/2014/main" id="{EFC208B1-8514-AB86-6DCA-E114EE53304B}"/>
                </a:ext>
              </a:extLst>
            </p:cNvPr>
            <p:cNvSpPr/>
            <p:nvPr/>
          </p:nvSpPr>
          <p:spPr>
            <a:xfrm>
              <a:off x="3501225" y="2736050"/>
              <a:ext cx="6950" cy="6975"/>
            </a:xfrm>
            <a:custGeom>
              <a:avLst/>
              <a:gdLst/>
              <a:ahLst/>
              <a:cxnLst/>
              <a:rect l="l" t="t" r="r" b="b"/>
              <a:pathLst>
                <a:path w="278" h="279" extrusionOk="0">
                  <a:moveTo>
                    <a:pt x="0" y="1"/>
                  </a:moveTo>
                  <a:cubicBezTo>
                    <a:pt x="0" y="278"/>
                    <a:pt x="0"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3321;p69">
              <a:extLst>
                <a:ext uri="{FF2B5EF4-FFF2-40B4-BE49-F238E27FC236}">
                  <a16:creationId xmlns:a16="http://schemas.microsoft.com/office/drawing/2014/main" id="{F0EF47CF-6B46-ED38-7852-72BE1A2F64DC}"/>
                </a:ext>
              </a:extLst>
            </p:cNvPr>
            <p:cNvSpPr/>
            <p:nvPr/>
          </p:nvSpPr>
          <p:spPr>
            <a:xfrm>
              <a:off x="3522025" y="2944225"/>
              <a:ext cx="6975" cy="25"/>
            </a:xfrm>
            <a:custGeom>
              <a:avLst/>
              <a:gdLst/>
              <a:ahLst/>
              <a:cxnLst/>
              <a:rect l="l" t="t" r="r" b="b"/>
              <a:pathLst>
                <a:path w="279" h="1" extrusionOk="0">
                  <a:moveTo>
                    <a:pt x="278" y="0"/>
                  </a:moveTo>
                  <a:cubicBezTo>
                    <a:pt x="278" y="0"/>
                    <a:pt x="278" y="0"/>
                    <a:pt x="1" y="0"/>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3322;p69">
              <a:extLst>
                <a:ext uri="{FF2B5EF4-FFF2-40B4-BE49-F238E27FC236}">
                  <a16:creationId xmlns:a16="http://schemas.microsoft.com/office/drawing/2014/main" id="{7878660F-A705-0CB4-3056-588B24319926}"/>
                </a:ext>
              </a:extLst>
            </p:cNvPr>
            <p:cNvSpPr/>
            <p:nvPr/>
          </p:nvSpPr>
          <p:spPr>
            <a:xfrm>
              <a:off x="3528975" y="3103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3323;p69">
              <a:extLst>
                <a:ext uri="{FF2B5EF4-FFF2-40B4-BE49-F238E27FC236}">
                  <a16:creationId xmlns:a16="http://schemas.microsoft.com/office/drawing/2014/main" id="{3A218F2B-1072-1602-F21D-2EDBA746157F}"/>
                </a:ext>
              </a:extLst>
            </p:cNvPr>
            <p:cNvSpPr/>
            <p:nvPr/>
          </p:nvSpPr>
          <p:spPr>
            <a:xfrm>
              <a:off x="3487325" y="2708300"/>
              <a:ext cx="6975" cy="6975"/>
            </a:xfrm>
            <a:custGeom>
              <a:avLst/>
              <a:gdLst/>
              <a:ahLst/>
              <a:cxnLst/>
              <a:rect l="l" t="t" r="r" b="b"/>
              <a:pathLst>
                <a:path w="279" h="279" extrusionOk="0">
                  <a:moveTo>
                    <a:pt x="278" y="278"/>
                  </a:moveTo>
                  <a:lnTo>
                    <a:pt x="1" y="1"/>
                  </a:lnTo>
                  <a:lnTo>
                    <a:pt x="1" y="1"/>
                  </a:lnTo>
                  <a:lnTo>
                    <a:pt x="278"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3324;p69">
              <a:extLst>
                <a:ext uri="{FF2B5EF4-FFF2-40B4-BE49-F238E27FC236}">
                  <a16:creationId xmlns:a16="http://schemas.microsoft.com/office/drawing/2014/main" id="{5910B63A-83BC-5A44-74E2-94211E5E5D4C}"/>
                </a:ext>
              </a:extLst>
            </p:cNvPr>
            <p:cNvSpPr/>
            <p:nvPr/>
          </p:nvSpPr>
          <p:spPr>
            <a:xfrm>
              <a:off x="3528975" y="2881775"/>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3325;p69">
              <a:extLst>
                <a:ext uri="{FF2B5EF4-FFF2-40B4-BE49-F238E27FC236}">
                  <a16:creationId xmlns:a16="http://schemas.microsoft.com/office/drawing/2014/main" id="{C002C748-007E-2F66-D83D-A079E4BA4968}"/>
                </a:ext>
              </a:extLst>
            </p:cNvPr>
            <p:cNvSpPr/>
            <p:nvPr/>
          </p:nvSpPr>
          <p:spPr>
            <a:xfrm>
              <a:off x="3542850" y="2874825"/>
              <a:ext cx="25" cy="6975"/>
            </a:xfrm>
            <a:custGeom>
              <a:avLst/>
              <a:gdLst/>
              <a:ahLst/>
              <a:cxnLst/>
              <a:rect l="l" t="t" r="r" b="b"/>
              <a:pathLst>
                <a:path w="1" h="279" extrusionOk="0">
                  <a:moveTo>
                    <a:pt x="0" y="1"/>
                  </a:moveTo>
                  <a:lnTo>
                    <a:pt x="0" y="1"/>
                  </a:lnTo>
                  <a:lnTo>
                    <a:pt x="0"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3326;p69">
              <a:extLst>
                <a:ext uri="{FF2B5EF4-FFF2-40B4-BE49-F238E27FC236}">
                  <a16:creationId xmlns:a16="http://schemas.microsoft.com/office/drawing/2014/main" id="{8F61D2EC-FFBB-F541-E3C1-0B8BB636BA2E}"/>
                </a:ext>
              </a:extLst>
            </p:cNvPr>
            <p:cNvSpPr/>
            <p:nvPr/>
          </p:nvSpPr>
          <p:spPr>
            <a:xfrm>
              <a:off x="3501225" y="2923400"/>
              <a:ext cx="6950" cy="25"/>
            </a:xfrm>
            <a:custGeom>
              <a:avLst/>
              <a:gdLst/>
              <a:ahLst/>
              <a:cxnLst/>
              <a:rect l="l" t="t" r="r" b="b"/>
              <a:pathLst>
                <a:path w="278" h="1" extrusionOk="0">
                  <a:moveTo>
                    <a:pt x="278" y="1"/>
                  </a:moveTo>
                  <a:lnTo>
                    <a:pt x="278" y="1"/>
                  </a:lnTo>
                  <a:cubicBezTo>
                    <a:pt x="278" y="1"/>
                    <a:pt x="0"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3327;p69">
              <a:extLst>
                <a:ext uri="{FF2B5EF4-FFF2-40B4-BE49-F238E27FC236}">
                  <a16:creationId xmlns:a16="http://schemas.microsoft.com/office/drawing/2014/main" id="{DBCD2AE0-C469-2C7E-50BF-7185BE4D2EC3}"/>
                </a:ext>
              </a:extLst>
            </p:cNvPr>
            <p:cNvSpPr/>
            <p:nvPr/>
          </p:nvSpPr>
          <p:spPr>
            <a:xfrm>
              <a:off x="3528975" y="2951150"/>
              <a:ext cx="6950" cy="3125"/>
            </a:xfrm>
            <a:custGeom>
              <a:avLst/>
              <a:gdLst/>
              <a:ahLst/>
              <a:cxnLst/>
              <a:rect l="l" t="t" r="r" b="b"/>
              <a:pathLst>
                <a:path w="278" h="125" extrusionOk="0">
                  <a:moveTo>
                    <a:pt x="0" y="1"/>
                  </a:moveTo>
                  <a:cubicBezTo>
                    <a:pt x="185" y="1"/>
                    <a:pt x="247" y="124"/>
                    <a:pt x="268" y="124"/>
                  </a:cubicBezTo>
                  <a:cubicBezTo>
                    <a:pt x="278"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3328;p69">
              <a:extLst>
                <a:ext uri="{FF2B5EF4-FFF2-40B4-BE49-F238E27FC236}">
                  <a16:creationId xmlns:a16="http://schemas.microsoft.com/office/drawing/2014/main" id="{33B6CCE7-727A-098A-10F0-1B8746664FB2}"/>
                </a:ext>
              </a:extLst>
            </p:cNvPr>
            <p:cNvSpPr/>
            <p:nvPr/>
          </p:nvSpPr>
          <p:spPr>
            <a:xfrm>
              <a:off x="3633050" y="3367475"/>
              <a:ext cx="25" cy="25"/>
            </a:xfrm>
            <a:custGeom>
              <a:avLst/>
              <a:gdLst/>
              <a:ahLst/>
              <a:cxnLst/>
              <a:rect l="l" t="t" r="r" b="b"/>
              <a:pathLst>
                <a:path w="1" h="1" extrusionOk="0">
                  <a:moveTo>
                    <a:pt x="0" y="1"/>
                  </a:moveTo>
                  <a:lnTo>
                    <a:pt x="0" y="1"/>
                  </a:ln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3329;p69">
              <a:extLst>
                <a:ext uri="{FF2B5EF4-FFF2-40B4-BE49-F238E27FC236}">
                  <a16:creationId xmlns:a16="http://schemas.microsoft.com/office/drawing/2014/main" id="{3818B8C4-04E2-95AA-2586-B2D7CD76F6F8}"/>
                </a:ext>
              </a:extLst>
            </p:cNvPr>
            <p:cNvSpPr/>
            <p:nvPr/>
          </p:nvSpPr>
          <p:spPr>
            <a:xfrm>
              <a:off x="3549775" y="2965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3330;p69">
              <a:extLst>
                <a:ext uri="{FF2B5EF4-FFF2-40B4-BE49-F238E27FC236}">
                  <a16:creationId xmlns:a16="http://schemas.microsoft.com/office/drawing/2014/main" id="{2D977340-C001-7949-7AF0-CC5D86521AB7}"/>
                </a:ext>
              </a:extLst>
            </p:cNvPr>
            <p:cNvSpPr/>
            <p:nvPr/>
          </p:nvSpPr>
          <p:spPr>
            <a:xfrm>
              <a:off x="3605300" y="2763825"/>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3331;p69">
              <a:extLst>
                <a:ext uri="{FF2B5EF4-FFF2-40B4-BE49-F238E27FC236}">
                  <a16:creationId xmlns:a16="http://schemas.microsoft.com/office/drawing/2014/main" id="{13852D0C-4EF4-F3E7-46D0-419C305E5212}"/>
                </a:ext>
              </a:extLst>
            </p:cNvPr>
            <p:cNvSpPr/>
            <p:nvPr/>
          </p:nvSpPr>
          <p:spPr>
            <a:xfrm>
              <a:off x="3660800" y="2784625"/>
              <a:ext cx="6975" cy="25"/>
            </a:xfrm>
            <a:custGeom>
              <a:avLst/>
              <a:gdLst/>
              <a:ahLst/>
              <a:cxnLst/>
              <a:rect l="l" t="t" r="r" b="b"/>
              <a:pathLst>
                <a:path w="279" h="1" extrusionOk="0">
                  <a:moveTo>
                    <a:pt x="1" y="1"/>
                  </a:moveTo>
                  <a:cubicBezTo>
                    <a:pt x="1" y="1"/>
                    <a:pt x="1" y="1"/>
                    <a:pt x="278"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3332;p69">
              <a:extLst>
                <a:ext uri="{FF2B5EF4-FFF2-40B4-BE49-F238E27FC236}">
                  <a16:creationId xmlns:a16="http://schemas.microsoft.com/office/drawing/2014/main" id="{E660B660-D87F-6365-962C-DBEB9A80FB84}"/>
                </a:ext>
              </a:extLst>
            </p:cNvPr>
            <p:cNvSpPr/>
            <p:nvPr/>
          </p:nvSpPr>
          <p:spPr>
            <a:xfrm>
              <a:off x="3646925" y="2951150"/>
              <a:ext cx="25" cy="25"/>
            </a:xfrm>
            <a:custGeom>
              <a:avLst/>
              <a:gdLst/>
              <a:ahLst/>
              <a:cxnLst/>
              <a:rect l="l" t="t" r="r" b="b"/>
              <a:pathLst>
                <a:path w="1" h="1" extrusionOk="0">
                  <a:moveTo>
                    <a:pt x="1"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3333;p69">
              <a:extLst>
                <a:ext uri="{FF2B5EF4-FFF2-40B4-BE49-F238E27FC236}">
                  <a16:creationId xmlns:a16="http://schemas.microsoft.com/office/drawing/2014/main" id="{2373EE63-356A-88FB-3DAD-EC9D1C6D04A8}"/>
                </a:ext>
              </a:extLst>
            </p:cNvPr>
            <p:cNvSpPr/>
            <p:nvPr/>
          </p:nvSpPr>
          <p:spPr>
            <a:xfrm>
              <a:off x="3653875" y="3207900"/>
              <a:ext cx="25" cy="25"/>
            </a:xfrm>
            <a:custGeom>
              <a:avLst/>
              <a:gdLst/>
              <a:ahLst/>
              <a:cxnLst/>
              <a:rect l="l" t="t" r="r" b="b"/>
              <a:pathLst>
                <a:path w="1" h="1" extrusionOk="0">
                  <a:moveTo>
                    <a:pt x="0" y="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3334;p69">
              <a:extLst>
                <a:ext uri="{FF2B5EF4-FFF2-40B4-BE49-F238E27FC236}">
                  <a16:creationId xmlns:a16="http://schemas.microsoft.com/office/drawing/2014/main" id="{0A5BFC1C-2A64-FB68-16D3-3C0B066DEF7C}"/>
                </a:ext>
              </a:extLst>
            </p:cNvPr>
            <p:cNvSpPr/>
            <p:nvPr/>
          </p:nvSpPr>
          <p:spPr>
            <a:xfrm>
              <a:off x="3535900" y="2930350"/>
              <a:ext cx="25" cy="25"/>
            </a:xfrm>
            <a:custGeom>
              <a:avLst/>
              <a:gdLst/>
              <a:ahLst/>
              <a:cxnLst/>
              <a:rect l="l" t="t" r="r" b="b"/>
              <a:pathLst>
                <a:path w="1" h="1" extrusionOk="0">
                  <a:moveTo>
                    <a:pt x="1"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3335;p69">
              <a:extLst>
                <a:ext uri="{FF2B5EF4-FFF2-40B4-BE49-F238E27FC236}">
                  <a16:creationId xmlns:a16="http://schemas.microsoft.com/office/drawing/2014/main" id="{9601273B-63CE-EA96-21F7-4942A939FB20}"/>
                </a:ext>
              </a:extLst>
            </p:cNvPr>
            <p:cNvSpPr/>
            <p:nvPr/>
          </p:nvSpPr>
          <p:spPr>
            <a:xfrm>
              <a:off x="3598350" y="2756875"/>
              <a:ext cx="6975" cy="6975"/>
            </a:xfrm>
            <a:custGeom>
              <a:avLst/>
              <a:gdLst/>
              <a:ahLst/>
              <a:cxnLst/>
              <a:rect l="l" t="t" r="r" b="b"/>
              <a:pathLst>
                <a:path w="279" h="279" extrusionOk="0">
                  <a:moveTo>
                    <a:pt x="1" y="1"/>
                  </a:moveTo>
                  <a:lnTo>
                    <a:pt x="1" y="1"/>
                  </a:lnTo>
                  <a:cubicBezTo>
                    <a:pt x="278" y="1"/>
                    <a:pt x="1" y="278"/>
                    <a:pt x="278" y="278"/>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3336;p69">
              <a:extLst>
                <a:ext uri="{FF2B5EF4-FFF2-40B4-BE49-F238E27FC236}">
                  <a16:creationId xmlns:a16="http://schemas.microsoft.com/office/drawing/2014/main" id="{7C13165B-3018-1C0B-A20F-2F58A5C2B7A2}"/>
                </a:ext>
              </a:extLst>
            </p:cNvPr>
            <p:cNvSpPr/>
            <p:nvPr/>
          </p:nvSpPr>
          <p:spPr>
            <a:xfrm>
              <a:off x="3605300" y="2756875"/>
              <a:ext cx="6950" cy="6975"/>
            </a:xfrm>
            <a:custGeom>
              <a:avLst/>
              <a:gdLst/>
              <a:ahLst/>
              <a:cxnLst/>
              <a:rect l="l" t="t" r="r" b="b"/>
              <a:pathLst>
                <a:path w="278" h="279" extrusionOk="0">
                  <a:moveTo>
                    <a:pt x="0" y="1"/>
                  </a:moveTo>
                  <a:lnTo>
                    <a:pt x="0"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3337;p69">
              <a:extLst>
                <a:ext uri="{FF2B5EF4-FFF2-40B4-BE49-F238E27FC236}">
                  <a16:creationId xmlns:a16="http://schemas.microsoft.com/office/drawing/2014/main" id="{11668DF8-A419-2C33-A9C5-E2D814B56D79}"/>
                </a:ext>
              </a:extLst>
            </p:cNvPr>
            <p:cNvSpPr/>
            <p:nvPr/>
          </p:nvSpPr>
          <p:spPr>
            <a:xfrm>
              <a:off x="3653875" y="2756875"/>
              <a:ext cx="6950" cy="6975"/>
            </a:xfrm>
            <a:custGeom>
              <a:avLst/>
              <a:gdLst/>
              <a:ahLst/>
              <a:cxnLst/>
              <a:rect l="l" t="t" r="r" b="b"/>
              <a:pathLst>
                <a:path w="278" h="279" extrusionOk="0">
                  <a:moveTo>
                    <a:pt x="0" y="1"/>
                  </a:move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3338;p69">
              <a:extLst>
                <a:ext uri="{FF2B5EF4-FFF2-40B4-BE49-F238E27FC236}">
                  <a16:creationId xmlns:a16="http://schemas.microsoft.com/office/drawing/2014/main" id="{8F925A3E-E21C-2890-5FA4-BE9BD85D21AA}"/>
                </a:ext>
              </a:extLst>
            </p:cNvPr>
            <p:cNvSpPr/>
            <p:nvPr/>
          </p:nvSpPr>
          <p:spPr>
            <a:xfrm>
              <a:off x="3653875" y="2895650"/>
              <a:ext cx="6950" cy="6975"/>
            </a:xfrm>
            <a:custGeom>
              <a:avLst/>
              <a:gdLst/>
              <a:ahLst/>
              <a:cxnLst/>
              <a:rect l="l" t="t" r="r" b="b"/>
              <a:pathLst>
                <a:path w="278" h="279" extrusionOk="0">
                  <a:moveTo>
                    <a:pt x="0" y="1"/>
                  </a:move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3339;p69">
              <a:extLst>
                <a:ext uri="{FF2B5EF4-FFF2-40B4-BE49-F238E27FC236}">
                  <a16:creationId xmlns:a16="http://schemas.microsoft.com/office/drawing/2014/main" id="{66DD5F62-6182-95E0-2CE5-8DD03CD0C3B8}"/>
                </a:ext>
              </a:extLst>
            </p:cNvPr>
            <p:cNvSpPr/>
            <p:nvPr/>
          </p:nvSpPr>
          <p:spPr>
            <a:xfrm>
              <a:off x="3667750" y="2895650"/>
              <a:ext cx="6950" cy="6975"/>
            </a:xfrm>
            <a:custGeom>
              <a:avLst/>
              <a:gdLst/>
              <a:ahLst/>
              <a:cxnLst/>
              <a:rect l="l" t="t" r="r" b="b"/>
              <a:pathLst>
                <a:path w="278" h="279" extrusionOk="0">
                  <a:moveTo>
                    <a:pt x="0" y="1"/>
                  </a:move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3340;p69">
              <a:extLst>
                <a:ext uri="{FF2B5EF4-FFF2-40B4-BE49-F238E27FC236}">
                  <a16:creationId xmlns:a16="http://schemas.microsoft.com/office/drawing/2014/main" id="{FCC7062B-FD5B-8940-7B78-16585D499644}"/>
                </a:ext>
              </a:extLst>
            </p:cNvPr>
            <p:cNvSpPr/>
            <p:nvPr/>
          </p:nvSpPr>
          <p:spPr>
            <a:xfrm>
              <a:off x="3626100" y="2923400"/>
              <a:ext cx="6975" cy="6975"/>
            </a:xfrm>
            <a:custGeom>
              <a:avLst/>
              <a:gdLst/>
              <a:ahLst/>
              <a:cxnLst/>
              <a:rect l="l" t="t" r="r" b="b"/>
              <a:pathLst>
                <a:path w="279" h="279" extrusionOk="0">
                  <a:moveTo>
                    <a:pt x="278" y="1"/>
                  </a:moveTo>
                  <a:cubicBezTo>
                    <a:pt x="278" y="1"/>
                    <a:pt x="1" y="278"/>
                    <a:pt x="278" y="278"/>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3341;p69">
              <a:extLst>
                <a:ext uri="{FF2B5EF4-FFF2-40B4-BE49-F238E27FC236}">
                  <a16:creationId xmlns:a16="http://schemas.microsoft.com/office/drawing/2014/main" id="{083AC1B6-3D18-A382-68B8-EBC1AB7AD3AD}"/>
                </a:ext>
              </a:extLst>
            </p:cNvPr>
            <p:cNvSpPr/>
            <p:nvPr/>
          </p:nvSpPr>
          <p:spPr>
            <a:xfrm>
              <a:off x="3660800" y="2992800"/>
              <a:ext cx="6975" cy="6950"/>
            </a:xfrm>
            <a:custGeom>
              <a:avLst/>
              <a:gdLst/>
              <a:ahLst/>
              <a:cxnLst/>
              <a:rect l="l" t="t" r="r" b="b"/>
              <a:pathLst>
                <a:path w="279" h="278" extrusionOk="0">
                  <a:moveTo>
                    <a:pt x="278" y="278"/>
                  </a:moveTo>
                  <a:lnTo>
                    <a:pt x="1" y="0"/>
                  </a:lnTo>
                  <a:lnTo>
                    <a:pt x="278"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3342;p69">
              <a:extLst>
                <a:ext uri="{FF2B5EF4-FFF2-40B4-BE49-F238E27FC236}">
                  <a16:creationId xmlns:a16="http://schemas.microsoft.com/office/drawing/2014/main" id="{4AF2933E-7D17-4950-EAD7-C1E9C06773FD}"/>
                </a:ext>
              </a:extLst>
            </p:cNvPr>
            <p:cNvSpPr/>
            <p:nvPr/>
          </p:nvSpPr>
          <p:spPr>
            <a:xfrm>
              <a:off x="3528975" y="3098600"/>
              <a:ext cx="6950" cy="5250"/>
            </a:xfrm>
            <a:custGeom>
              <a:avLst/>
              <a:gdLst/>
              <a:ahLst/>
              <a:cxnLst/>
              <a:rect l="l" t="t" r="r" b="b"/>
              <a:pathLst>
                <a:path w="278" h="210" extrusionOk="0">
                  <a:moveTo>
                    <a:pt x="139" y="1"/>
                  </a:moveTo>
                  <a:cubicBezTo>
                    <a:pt x="70" y="1"/>
                    <a:pt x="0" y="70"/>
                    <a:pt x="0" y="209"/>
                  </a:cubicBezTo>
                  <a:lnTo>
                    <a:pt x="278" y="209"/>
                  </a:lnTo>
                  <a:cubicBezTo>
                    <a:pt x="278" y="70"/>
                    <a:pt x="20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3343;p69">
              <a:extLst>
                <a:ext uri="{FF2B5EF4-FFF2-40B4-BE49-F238E27FC236}">
                  <a16:creationId xmlns:a16="http://schemas.microsoft.com/office/drawing/2014/main" id="{D95E49C2-CBA6-4DEA-00A3-44478608DFE9}"/>
                </a:ext>
              </a:extLst>
            </p:cNvPr>
            <p:cNvSpPr/>
            <p:nvPr/>
          </p:nvSpPr>
          <p:spPr>
            <a:xfrm>
              <a:off x="3653875" y="3180150"/>
              <a:ext cx="6950" cy="6950"/>
            </a:xfrm>
            <a:custGeom>
              <a:avLst/>
              <a:gdLst/>
              <a:ahLst/>
              <a:cxnLst/>
              <a:rect l="l" t="t" r="r" b="b"/>
              <a:pathLst>
                <a:path w="278" h="278" extrusionOk="0">
                  <a:moveTo>
                    <a:pt x="278" y="278"/>
                  </a:moveTo>
                  <a:cubicBezTo>
                    <a:pt x="278" y="278"/>
                    <a:pt x="0" y="0"/>
                    <a:pt x="0" y="0"/>
                  </a:cubicBezTo>
                  <a:lnTo>
                    <a:pt x="0" y="278"/>
                  </a:ln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3344;p69">
              <a:extLst>
                <a:ext uri="{FF2B5EF4-FFF2-40B4-BE49-F238E27FC236}">
                  <a16:creationId xmlns:a16="http://schemas.microsoft.com/office/drawing/2014/main" id="{628E6EE1-D387-5D88-4D08-C2F41660284A}"/>
                </a:ext>
              </a:extLst>
            </p:cNvPr>
            <p:cNvSpPr/>
            <p:nvPr/>
          </p:nvSpPr>
          <p:spPr>
            <a:xfrm>
              <a:off x="3640000" y="3360550"/>
              <a:ext cx="6950" cy="25"/>
            </a:xfrm>
            <a:custGeom>
              <a:avLst/>
              <a:gdLst/>
              <a:ahLst/>
              <a:cxnLst/>
              <a:rect l="l" t="t" r="r" b="b"/>
              <a:pathLst>
                <a:path w="278" h="1" extrusionOk="0">
                  <a:moveTo>
                    <a:pt x="278" y="0"/>
                  </a:moveTo>
                  <a:lnTo>
                    <a:pt x="0" y="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3345;p69">
              <a:extLst>
                <a:ext uri="{FF2B5EF4-FFF2-40B4-BE49-F238E27FC236}">
                  <a16:creationId xmlns:a16="http://schemas.microsoft.com/office/drawing/2014/main" id="{398C1BF2-8AF9-6651-0EE3-66D26DD632BA}"/>
                </a:ext>
              </a:extLst>
            </p:cNvPr>
            <p:cNvSpPr/>
            <p:nvPr/>
          </p:nvSpPr>
          <p:spPr>
            <a:xfrm>
              <a:off x="3633050" y="3388300"/>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3346;p69">
              <a:extLst>
                <a:ext uri="{FF2B5EF4-FFF2-40B4-BE49-F238E27FC236}">
                  <a16:creationId xmlns:a16="http://schemas.microsoft.com/office/drawing/2014/main" id="{5917B315-5BDE-FA13-FFFA-BC05415A3A43}"/>
                </a:ext>
              </a:extLst>
            </p:cNvPr>
            <p:cNvSpPr/>
            <p:nvPr/>
          </p:nvSpPr>
          <p:spPr>
            <a:xfrm>
              <a:off x="3626100" y="3409125"/>
              <a:ext cx="25" cy="25"/>
            </a:xfrm>
            <a:custGeom>
              <a:avLst/>
              <a:gdLst/>
              <a:ahLst/>
              <a:cxnLst/>
              <a:rect l="l" t="t" r="r" b="b"/>
              <a:pathLst>
                <a:path w="1" h="1" extrusionOk="0">
                  <a:moveTo>
                    <a:pt x="1" y="0"/>
                  </a:move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3347;p69">
              <a:extLst>
                <a:ext uri="{FF2B5EF4-FFF2-40B4-BE49-F238E27FC236}">
                  <a16:creationId xmlns:a16="http://schemas.microsoft.com/office/drawing/2014/main" id="{716242C4-3A92-EB7C-B7E5-2FD3B19CA133}"/>
                </a:ext>
              </a:extLst>
            </p:cNvPr>
            <p:cNvSpPr/>
            <p:nvPr/>
          </p:nvSpPr>
          <p:spPr>
            <a:xfrm>
              <a:off x="3667750" y="3423000"/>
              <a:ext cx="25" cy="25"/>
            </a:xfrm>
            <a:custGeom>
              <a:avLst/>
              <a:gdLst/>
              <a:ahLst/>
              <a:cxnLst/>
              <a:rect l="l" t="t" r="r" b="b"/>
              <a:pathLst>
                <a:path w="1" h="1" extrusionOk="0">
                  <a:moveTo>
                    <a:pt x="0" y="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3348;p69">
              <a:extLst>
                <a:ext uri="{FF2B5EF4-FFF2-40B4-BE49-F238E27FC236}">
                  <a16:creationId xmlns:a16="http://schemas.microsoft.com/office/drawing/2014/main" id="{69D1A364-58DB-E74F-C0CB-C9C5B455215D}"/>
                </a:ext>
              </a:extLst>
            </p:cNvPr>
            <p:cNvSpPr/>
            <p:nvPr/>
          </p:nvSpPr>
          <p:spPr>
            <a:xfrm>
              <a:off x="3175100" y="1993625"/>
              <a:ext cx="6950" cy="6950"/>
            </a:xfrm>
            <a:custGeom>
              <a:avLst/>
              <a:gdLst/>
              <a:ahLst/>
              <a:cxnLst/>
              <a:rect l="l" t="t" r="r" b="b"/>
              <a:pathLst>
                <a:path w="278" h="278" extrusionOk="0">
                  <a:moveTo>
                    <a:pt x="278" y="0"/>
                  </a:moveTo>
                  <a:cubicBezTo>
                    <a:pt x="0" y="0"/>
                    <a:pt x="278"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3349;p69">
              <a:extLst>
                <a:ext uri="{FF2B5EF4-FFF2-40B4-BE49-F238E27FC236}">
                  <a16:creationId xmlns:a16="http://schemas.microsoft.com/office/drawing/2014/main" id="{9C080C50-3260-3A2A-76D2-8835EE3B0F1F}"/>
                </a:ext>
              </a:extLst>
            </p:cNvPr>
            <p:cNvSpPr/>
            <p:nvPr/>
          </p:nvSpPr>
          <p:spPr>
            <a:xfrm>
              <a:off x="3182025" y="1979725"/>
              <a:ext cx="25" cy="6975"/>
            </a:xfrm>
            <a:custGeom>
              <a:avLst/>
              <a:gdLst/>
              <a:ahLst/>
              <a:cxnLst/>
              <a:rect l="l" t="t" r="r" b="b"/>
              <a:pathLst>
                <a:path w="1" h="279" extrusionOk="0">
                  <a:moveTo>
                    <a:pt x="1" y="279"/>
                  </a:moveTo>
                  <a:cubicBezTo>
                    <a:pt x="1" y="279"/>
                    <a:pt x="1" y="1"/>
                    <a:pt x="1" y="1"/>
                  </a:cubicBezTo>
                  <a:cubicBezTo>
                    <a:pt x="1" y="279"/>
                    <a:pt x="1" y="279"/>
                    <a:pt x="1" y="2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3350;p69">
              <a:extLst>
                <a:ext uri="{FF2B5EF4-FFF2-40B4-BE49-F238E27FC236}">
                  <a16:creationId xmlns:a16="http://schemas.microsoft.com/office/drawing/2014/main" id="{D3E69CA1-57FA-C4CC-77E1-6A1642923089}"/>
                </a:ext>
              </a:extLst>
            </p:cNvPr>
            <p:cNvSpPr/>
            <p:nvPr/>
          </p:nvSpPr>
          <p:spPr>
            <a:xfrm>
              <a:off x="3140400" y="1965850"/>
              <a:ext cx="6975" cy="6975"/>
            </a:xfrm>
            <a:custGeom>
              <a:avLst/>
              <a:gdLst/>
              <a:ahLst/>
              <a:cxnLst/>
              <a:rect l="l" t="t" r="r" b="b"/>
              <a:pathLst>
                <a:path w="279" h="279" extrusionOk="0">
                  <a:moveTo>
                    <a:pt x="0" y="1"/>
                  </a:moveTo>
                  <a:cubicBezTo>
                    <a:pt x="0" y="278"/>
                    <a:pt x="0" y="278"/>
                    <a:pt x="278" y="278"/>
                  </a:cubicBezTo>
                  <a:cubicBezTo>
                    <a:pt x="278" y="278"/>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3351;p69">
              <a:extLst>
                <a:ext uri="{FF2B5EF4-FFF2-40B4-BE49-F238E27FC236}">
                  <a16:creationId xmlns:a16="http://schemas.microsoft.com/office/drawing/2014/main" id="{822221F5-94EB-BCB6-EB5B-C4C366221058}"/>
                </a:ext>
              </a:extLst>
            </p:cNvPr>
            <p:cNvSpPr/>
            <p:nvPr/>
          </p:nvSpPr>
          <p:spPr>
            <a:xfrm>
              <a:off x="3161225" y="1938150"/>
              <a:ext cx="6950" cy="13850"/>
            </a:xfrm>
            <a:custGeom>
              <a:avLst/>
              <a:gdLst/>
              <a:ahLst/>
              <a:cxnLst/>
              <a:rect l="l" t="t" r="r" b="b"/>
              <a:pathLst>
                <a:path w="278" h="554" extrusionOk="0">
                  <a:moveTo>
                    <a:pt x="0" y="0"/>
                  </a:moveTo>
                  <a:cubicBezTo>
                    <a:pt x="1" y="277"/>
                    <a:pt x="278" y="554"/>
                    <a:pt x="278" y="554"/>
                  </a:cubicBezTo>
                  <a:cubicBezTo>
                    <a:pt x="278" y="277"/>
                    <a:pt x="1" y="27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3352;p69">
              <a:extLst>
                <a:ext uri="{FF2B5EF4-FFF2-40B4-BE49-F238E27FC236}">
                  <a16:creationId xmlns:a16="http://schemas.microsoft.com/office/drawing/2014/main" id="{57E47663-6979-76C7-7420-16A7C6846D2C}"/>
                </a:ext>
              </a:extLst>
            </p:cNvPr>
            <p:cNvSpPr/>
            <p:nvPr/>
          </p:nvSpPr>
          <p:spPr>
            <a:xfrm>
              <a:off x="3057125" y="1910350"/>
              <a:ext cx="13900" cy="27775"/>
            </a:xfrm>
            <a:custGeom>
              <a:avLst/>
              <a:gdLst/>
              <a:ahLst/>
              <a:cxnLst/>
              <a:rect l="l" t="t" r="r" b="b"/>
              <a:pathLst>
                <a:path w="556" h="1111" extrusionOk="0">
                  <a:moveTo>
                    <a:pt x="1" y="0"/>
                  </a:moveTo>
                  <a:cubicBezTo>
                    <a:pt x="1" y="1"/>
                    <a:pt x="278" y="556"/>
                    <a:pt x="278" y="556"/>
                  </a:cubicBezTo>
                  <a:cubicBezTo>
                    <a:pt x="209" y="347"/>
                    <a:pt x="140" y="139"/>
                    <a:pt x="1" y="0"/>
                  </a:cubicBezTo>
                  <a:close/>
                  <a:moveTo>
                    <a:pt x="278" y="556"/>
                  </a:moveTo>
                  <a:cubicBezTo>
                    <a:pt x="278" y="833"/>
                    <a:pt x="278" y="833"/>
                    <a:pt x="278" y="833"/>
                  </a:cubicBezTo>
                  <a:cubicBezTo>
                    <a:pt x="278" y="833"/>
                    <a:pt x="556" y="1111"/>
                    <a:pt x="556" y="1111"/>
                  </a:cubicBezTo>
                  <a:cubicBezTo>
                    <a:pt x="417" y="972"/>
                    <a:pt x="348" y="764"/>
                    <a:pt x="278" y="5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3353;p69">
              <a:extLst>
                <a:ext uri="{FF2B5EF4-FFF2-40B4-BE49-F238E27FC236}">
                  <a16:creationId xmlns:a16="http://schemas.microsoft.com/office/drawing/2014/main" id="{7988DCF1-A0C1-E40A-77A8-84F18CE53CB2}"/>
                </a:ext>
              </a:extLst>
            </p:cNvPr>
            <p:cNvSpPr/>
            <p:nvPr/>
          </p:nvSpPr>
          <p:spPr>
            <a:xfrm>
              <a:off x="3036325" y="1834025"/>
              <a:ext cx="25" cy="6950"/>
            </a:xfrm>
            <a:custGeom>
              <a:avLst/>
              <a:gdLst/>
              <a:ahLst/>
              <a:cxnLst/>
              <a:rect l="l" t="t" r="r" b="b"/>
              <a:pathLst>
                <a:path w="1" h="278" extrusionOk="0">
                  <a:moveTo>
                    <a:pt x="0" y="278"/>
                  </a:moveTo>
                  <a:lnTo>
                    <a:pt x="0" y="0"/>
                  </a:lnTo>
                  <a:cubicBezTo>
                    <a:pt x="0" y="0"/>
                    <a:pt x="0" y="0"/>
                    <a:pt x="0" y="278"/>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3354;p69">
              <a:extLst>
                <a:ext uri="{FF2B5EF4-FFF2-40B4-BE49-F238E27FC236}">
                  <a16:creationId xmlns:a16="http://schemas.microsoft.com/office/drawing/2014/main" id="{6DCEA971-C634-9586-A924-D365B1BF9F0F}"/>
                </a:ext>
              </a:extLst>
            </p:cNvPr>
            <p:cNvSpPr/>
            <p:nvPr/>
          </p:nvSpPr>
          <p:spPr>
            <a:xfrm>
              <a:off x="2980800" y="1782375"/>
              <a:ext cx="20850" cy="30850"/>
            </a:xfrm>
            <a:custGeom>
              <a:avLst/>
              <a:gdLst/>
              <a:ahLst/>
              <a:cxnLst/>
              <a:rect l="l" t="t" r="r" b="b"/>
              <a:pathLst>
                <a:path w="834" h="1234" extrusionOk="0">
                  <a:moveTo>
                    <a:pt x="11" y="0"/>
                  </a:moveTo>
                  <a:cubicBezTo>
                    <a:pt x="1" y="0"/>
                    <a:pt x="1" y="31"/>
                    <a:pt x="1" y="124"/>
                  </a:cubicBezTo>
                  <a:cubicBezTo>
                    <a:pt x="96" y="218"/>
                    <a:pt x="190" y="345"/>
                    <a:pt x="285" y="483"/>
                  </a:cubicBezTo>
                  <a:lnTo>
                    <a:pt x="285" y="483"/>
                  </a:lnTo>
                  <a:cubicBezTo>
                    <a:pt x="281" y="454"/>
                    <a:pt x="278" y="426"/>
                    <a:pt x="278" y="401"/>
                  </a:cubicBezTo>
                  <a:cubicBezTo>
                    <a:pt x="278" y="401"/>
                    <a:pt x="278" y="401"/>
                    <a:pt x="278" y="124"/>
                  </a:cubicBezTo>
                  <a:cubicBezTo>
                    <a:pt x="93" y="124"/>
                    <a:pt x="32" y="0"/>
                    <a:pt x="11" y="0"/>
                  </a:cubicBezTo>
                  <a:close/>
                  <a:moveTo>
                    <a:pt x="285" y="483"/>
                  </a:moveTo>
                  <a:cubicBezTo>
                    <a:pt x="329" y="775"/>
                    <a:pt x="581" y="1234"/>
                    <a:pt x="833" y="1234"/>
                  </a:cubicBezTo>
                  <a:cubicBezTo>
                    <a:pt x="651" y="1051"/>
                    <a:pt x="468" y="748"/>
                    <a:pt x="285" y="48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3355;p69">
              <a:extLst>
                <a:ext uri="{FF2B5EF4-FFF2-40B4-BE49-F238E27FC236}">
                  <a16:creationId xmlns:a16="http://schemas.microsoft.com/office/drawing/2014/main" id="{23882DEE-F469-489E-0796-AD56C6294B9D}"/>
                </a:ext>
              </a:extLst>
            </p:cNvPr>
            <p:cNvSpPr/>
            <p:nvPr/>
          </p:nvSpPr>
          <p:spPr>
            <a:xfrm>
              <a:off x="3022450" y="1792400"/>
              <a:ext cx="6950" cy="6950"/>
            </a:xfrm>
            <a:custGeom>
              <a:avLst/>
              <a:gdLst/>
              <a:ahLst/>
              <a:cxnLst/>
              <a:rect l="l" t="t" r="r" b="b"/>
              <a:pathLst>
                <a:path w="278" h="278" extrusionOk="0">
                  <a:moveTo>
                    <a:pt x="0" y="0"/>
                  </a:moveTo>
                  <a:cubicBezTo>
                    <a:pt x="0" y="0"/>
                    <a:pt x="118" y="0"/>
                    <a:pt x="200" y="77"/>
                  </a:cubicBezTo>
                  <a:lnTo>
                    <a:pt x="200" y="77"/>
                  </a:lnTo>
                  <a:cubicBezTo>
                    <a:pt x="159" y="34"/>
                    <a:pt x="97" y="0"/>
                    <a:pt x="0" y="0"/>
                  </a:cubicBezTo>
                  <a:close/>
                  <a:moveTo>
                    <a:pt x="200" y="77"/>
                  </a:moveTo>
                  <a:lnTo>
                    <a:pt x="200" y="77"/>
                  </a:lnTo>
                  <a:cubicBezTo>
                    <a:pt x="277" y="159"/>
                    <a:pt x="278" y="277"/>
                    <a:pt x="278" y="278"/>
                  </a:cubicBezTo>
                  <a:lnTo>
                    <a:pt x="278" y="278"/>
                  </a:lnTo>
                  <a:cubicBezTo>
                    <a:pt x="278" y="181"/>
                    <a:pt x="244" y="118"/>
                    <a:pt x="200" y="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3356;p69">
              <a:extLst>
                <a:ext uri="{FF2B5EF4-FFF2-40B4-BE49-F238E27FC236}">
                  <a16:creationId xmlns:a16="http://schemas.microsoft.com/office/drawing/2014/main" id="{B0B86113-725F-616F-9560-57168BF72B92}"/>
                </a:ext>
              </a:extLst>
            </p:cNvPr>
            <p:cNvSpPr/>
            <p:nvPr/>
          </p:nvSpPr>
          <p:spPr>
            <a:xfrm>
              <a:off x="2939175" y="1820150"/>
              <a:ext cx="6975" cy="6950"/>
            </a:xfrm>
            <a:custGeom>
              <a:avLst/>
              <a:gdLst/>
              <a:ahLst/>
              <a:cxnLst/>
              <a:rect l="l" t="t" r="r" b="b"/>
              <a:pathLst>
                <a:path w="279" h="278" extrusionOk="0">
                  <a:moveTo>
                    <a:pt x="1" y="0"/>
                  </a:moveTo>
                  <a:cubicBezTo>
                    <a:pt x="1" y="0"/>
                    <a:pt x="1" y="278"/>
                    <a:pt x="278" y="278"/>
                  </a:cubicBezTo>
                  <a:cubicBezTo>
                    <a:pt x="278"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3357;p69">
              <a:extLst>
                <a:ext uri="{FF2B5EF4-FFF2-40B4-BE49-F238E27FC236}">
                  <a16:creationId xmlns:a16="http://schemas.microsoft.com/office/drawing/2014/main" id="{4AC07CDF-3474-F7E0-CCA4-0266A6890217}"/>
                </a:ext>
              </a:extLst>
            </p:cNvPr>
            <p:cNvSpPr/>
            <p:nvPr/>
          </p:nvSpPr>
          <p:spPr>
            <a:xfrm>
              <a:off x="3008575" y="1785450"/>
              <a:ext cx="6950" cy="6975"/>
            </a:xfrm>
            <a:custGeom>
              <a:avLst/>
              <a:gdLst/>
              <a:ahLst/>
              <a:cxnLst/>
              <a:rect l="l" t="t" r="r" b="b"/>
              <a:pathLst>
                <a:path w="278" h="279" extrusionOk="0">
                  <a:moveTo>
                    <a:pt x="0" y="1"/>
                  </a:moveTo>
                  <a:cubicBezTo>
                    <a:pt x="0" y="1"/>
                    <a:pt x="278"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3358;p69">
              <a:extLst>
                <a:ext uri="{FF2B5EF4-FFF2-40B4-BE49-F238E27FC236}">
                  <a16:creationId xmlns:a16="http://schemas.microsoft.com/office/drawing/2014/main" id="{265B60C1-F747-A33C-D7B7-C97DB382C740}"/>
                </a:ext>
              </a:extLst>
            </p:cNvPr>
            <p:cNvSpPr/>
            <p:nvPr/>
          </p:nvSpPr>
          <p:spPr>
            <a:xfrm>
              <a:off x="3015500" y="1778525"/>
              <a:ext cx="6975" cy="6950"/>
            </a:xfrm>
            <a:custGeom>
              <a:avLst/>
              <a:gdLst/>
              <a:ahLst/>
              <a:cxnLst/>
              <a:rect l="l" t="t" r="r" b="b"/>
              <a:pathLst>
                <a:path w="279" h="278" extrusionOk="0">
                  <a:moveTo>
                    <a:pt x="278" y="278"/>
                  </a:moveTo>
                  <a:cubicBezTo>
                    <a:pt x="278" y="278"/>
                    <a:pt x="1" y="0"/>
                    <a:pt x="1" y="0"/>
                  </a:cubicBez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3359;p69">
              <a:extLst>
                <a:ext uri="{FF2B5EF4-FFF2-40B4-BE49-F238E27FC236}">
                  <a16:creationId xmlns:a16="http://schemas.microsoft.com/office/drawing/2014/main" id="{CD4DE515-7974-9D91-3B72-A54A5DCB4081}"/>
                </a:ext>
              </a:extLst>
            </p:cNvPr>
            <p:cNvSpPr/>
            <p:nvPr/>
          </p:nvSpPr>
          <p:spPr>
            <a:xfrm>
              <a:off x="2918350" y="1820150"/>
              <a:ext cx="6975" cy="6950"/>
            </a:xfrm>
            <a:custGeom>
              <a:avLst/>
              <a:gdLst/>
              <a:ahLst/>
              <a:cxnLst/>
              <a:rect l="l" t="t" r="r" b="b"/>
              <a:pathLst>
                <a:path w="279" h="278" extrusionOk="0">
                  <a:moveTo>
                    <a:pt x="1" y="0"/>
                  </a:moveTo>
                  <a:cubicBezTo>
                    <a:pt x="1" y="0"/>
                    <a:pt x="278" y="278"/>
                    <a:pt x="278" y="278"/>
                  </a:cubicBezTo>
                  <a:cubicBezTo>
                    <a:pt x="27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3360;p69">
              <a:extLst>
                <a:ext uri="{FF2B5EF4-FFF2-40B4-BE49-F238E27FC236}">
                  <a16:creationId xmlns:a16="http://schemas.microsoft.com/office/drawing/2014/main" id="{0DC52263-B029-9EEA-A735-755DB6240602}"/>
                </a:ext>
              </a:extLst>
            </p:cNvPr>
            <p:cNvSpPr/>
            <p:nvPr/>
          </p:nvSpPr>
          <p:spPr>
            <a:xfrm>
              <a:off x="2925300" y="1799325"/>
              <a:ext cx="13900" cy="13900"/>
            </a:xfrm>
            <a:custGeom>
              <a:avLst/>
              <a:gdLst/>
              <a:ahLst/>
              <a:cxnLst/>
              <a:rect l="l" t="t" r="r" b="b"/>
              <a:pathLst>
                <a:path w="556" h="556" extrusionOk="0">
                  <a:moveTo>
                    <a:pt x="0" y="1"/>
                  </a:moveTo>
                  <a:cubicBezTo>
                    <a:pt x="139" y="139"/>
                    <a:pt x="209" y="209"/>
                    <a:pt x="278" y="278"/>
                  </a:cubicBezTo>
                  <a:cubicBezTo>
                    <a:pt x="209" y="139"/>
                    <a:pt x="139" y="1"/>
                    <a:pt x="0" y="1"/>
                  </a:cubicBezTo>
                  <a:close/>
                  <a:moveTo>
                    <a:pt x="278" y="278"/>
                  </a:moveTo>
                  <a:cubicBezTo>
                    <a:pt x="347" y="417"/>
                    <a:pt x="417" y="556"/>
                    <a:pt x="556" y="556"/>
                  </a:cubicBezTo>
                  <a:cubicBezTo>
                    <a:pt x="417" y="417"/>
                    <a:pt x="347" y="34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3361;p69">
              <a:extLst>
                <a:ext uri="{FF2B5EF4-FFF2-40B4-BE49-F238E27FC236}">
                  <a16:creationId xmlns:a16="http://schemas.microsoft.com/office/drawing/2014/main" id="{19054318-71BF-FB62-DDB7-EBAAC688D173}"/>
                </a:ext>
              </a:extLst>
            </p:cNvPr>
            <p:cNvSpPr/>
            <p:nvPr/>
          </p:nvSpPr>
          <p:spPr>
            <a:xfrm>
              <a:off x="3008575" y="1757700"/>
              <a:ext cx="6950" cy="13900"/>
            </a:xfrm>
            <a:custGeom>
              <a:avLst/>
              <a:gdLst/>
              <a:ahLst/>
              <a:cxnLst/>
              <a:rect l="l" t="t" r="r" b="b"/>
              <a:pathLst>
                <a:path w="278" h="556" extrusionOk="0">
                  <a:moveTo>
                    <a:pt x="0" y="0"/>
                  </a:moveTo>
                  <a:cubicBezTo>
                    <a:pt x="0" y="278"/>
                    <a:pt x="0" y="555"/>
                    <a:pt x="278" y="555"/>
                  </a:cubicBezTo>
                  <a:cubicBezTo>
                    <a:pt x="1" y="555"/>
                    <a:pt x="0" y="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3362;p69">
              <a:extLst>
                <a:ext uri="{FF2B5EF4-FFF2-40B4-BE49-F238E27FC236}">
                  <a16:creationId xmlns:a16="http://schemas.microsoft.com/office/drawing/2014/main" id="{0A31187F-D26C-1717-9EC5-A82009FA2EFF}"/>
                </a:ext>
              </a:extLst>
            </p:cNvPr>
            <p:cNvSpPr/>
            <p:nvPr/>
          </p:nvSpPr>
          <p:spPr>
            <a:xfrm>
              <a:off x="2973875" y="1771575"/>
              <a:ext cx="6950" cy="6975"/>
            </a:xfrm>
            <a:custGeom>
              <a:avLst/>
              <a:gdLst/>
              <a:ahLst/>
              <a:cxnLst/>
              <a:rect l="l" t="t" r="r" b="b"/>
              <a:pathLst>
                <a:path w="278" h="279" extrusionOk="0">
                  <a:moveTo>
                    <a:pt x="0" y="0"/>
                  </a:moveTo>
                  <a:cubicBezTo>
                    <a:pt x="0"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3363;p69">
              <a:extLst>
                <a:ext uri="{FF2B5EF4-FFF2-40B4-BE49-F238E27FC236}">
                  <a16:creationId xmlns:a16="http://schemas.microsoft.com/office/drawing/2014/main" id="{8CE10287-A429-54B2-83BE-FA54CECA8C25}"/>
                </a:ext>
              </a:extLst>
            </p:cNvPr>
            <p:cNvSpPr/>
            <p:nvPr/>
          </p:nvSpPr>
          <p:spPr>
            <a:xfrm>
              <a:off x="2932225" y="1757700"/>
              <a:ext cx="25" cy="13900"/>
            </a:xfrm>
            <a:custGeom>
              <a:avLst/>
              <a:gdLst/>
              <a:ahLst/>
              <a:cxnLst/>
              <a:rect l="l" t="t" r="r" b="b"/>
              <a:pathLst>
                <a:path w="1" h="556" extrusionOk="0">
                  <a:moveTo>
                    <a:pt x="1" y="0"/>
                  </a:moveTo>
                  <a:cubicBezTo>
                    <a:pt x="1" y="555"/>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3364;p69">
              <a:extLst>
                <a:ext uri="{FF2B5EF4-FFF2-40B4-BE49-F238E27FC236}">
                  <a16:creationId xmlns:a16="http://schemas.microsoft.com/office/drawing/2014/main" id="{84114298-20C0-3968-C31B-D4FD374FCE3A}"/>
                </a:ext>
              </a:extLst>
            </p:cNvPr>
            <p:cNvSpPr/>
            <p:nvPr/>
          </p:nvSpPr>
          <p:spPr>
            <a:xfrm>
              <a:off x="2855900" y="1764625"/>
              <a:ext cx="6975" cy="6975"/>
            </a:xfrm>
            <a:custGeom>
              <a:avLst/>
              <a:gdLst/>
              <a:ahLst/>
              <a:cxnLst/>
              <a:rect l="l" t="t" r="r" b="b"/>
              <a:pathLst>
                <a:path w="279" h="279" extrusionOk="0">
                  <a:moveTo>
                    <a:pt x="1" y="1"/>
                  </a:moveTo>
                  <a:cubicBezTo>
                    <a:pt x="1" y="1"/>
                    <a:pt x="1"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3365;p69">
              <a:extLst>
                <a:ext uri="{FF2B5EF4-FFF2-40B4-BE49-F238E27FC236}">
                  <a16:creationId xmlns:a16="http://schemas.microsoft.com/office/drawing/2014/main" id="{BF13E087-EFF3-AB38-E0AC-DA1A5F4D7890}"/>
                </a:ext>
              </a:extLst>
            </p:cNvPr>
            <p:cNvSpPr/>
            <p:nvPr/>
          </p:nvSpPr>
          <p:spPr>
            <a:xfrm>
              <a:off x="2939175" y="1778525"/>
              <a:ext cx="20850" cy="41650"/>
            </a:xfrm>
            <a:custGeom>
              <a:avLst/>
              <a:gdLst/>
              <a:ahLst/>
              <a:cxnLst/>
              <a:rect l="l" t="t" r="r" b="b"/>
              <a:pathLst>
                <a:path w="834" h="1666" extrusionOk="0">
                  <a:moveTo>
                    <a:pt x="1" y="0"/>
                  </a:moveTo>
                  <a:lnTo>
                    <a:pt x="1" y="0"/>
                  </a:lnTo>
                  <a:cubicBezTo>
                    <a:pt x="48" y="47"/>
                    <a:pt x="95" y="118"/>
                    <a:pt x="142" y="205"/>
                  </a:cubicBezTo>
                  <a:lnTo>
                    <a:pt x="142" y="205"/>
                  </a:lnTo>
                  <a:cubicBezTo>
                    <a:pt x="105" y="130"/>
                    <a:pt x="59" y="59"/>
                    <a:pt x="1" y="0"/>
                  </a:cubicBezTo>
                  <a:close/>
                  <a:moveTo>
                    <a:pt x="142" y="205"/>
                  </a:moveTo>
                  <a:lnTo>
                    <a:pt x="142" y="205"/>
                  </a:lnTo>
                  <a:cubicBezTo>
                    <a:pt x="278" y="487"/>
                    <a:pt x="278" y="833"/>
                    <a:pt x="278" y="833"/>
                  </a:cubicBezTo>
                  <a:cubicBezTo>
                    <a:pt x="278" y="1110"/>
                    <a:pt x="556" y="1110"/>
                    <a:pt x="556" y="1388"/>
                  </a:cubicBezTo>
                  <a:cubicBezTo>
                    <a:pt x="556" y="1388"/>
                    <a:pt x="833" y="1665"/>
                    <a:pt x="833" y="1665"/>
                  </a:cubicBezTo>
                  <a:cubicBezTo>
                    <a:pt x="603" y="1435"/>
                    <a:pt x="372" y="630"/>
                    <a:pt x="142" y="20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3366;p69">
              <a:extLst>
                <a:ext uri="{FF2B5EF4-FFF2-40B4-BE49-F238E27FC236}">
                  <a16:creationId xmlns:a16="http://schemas.microsoft.com/office/drawing/2014/main" id="{412AD1EC-5DB8-3A90-1E46-0CFD6631AB19}"/>
                </a:ext>
              </a:extLst>
            </p:cNvPr>
            <p:cNvSpPr/>
            <p:nvPr/>
          </p:nvSpPr>
          <p:spPr>
            <a:xfrm>
              <a:off x="3001625" y="1771575"/>
              <a:ext cx="6975" cy="8900"/>
            </a:xfrm>
            <a:custGeom>
              <a:avLst/>
              <a:gdLst/>
              <a:ahLst/>
              <a:cxnLst/>
              <a:rect l="l" t="t" r="r" b="b"/>
              <a:pathLst>
                <a:path w="279" h="356" extrusionOk="0">
                  <a:moveTo>
                    <a:pt x="0" y="0"/>
                  </a:moveTo>
                  <a:cubicBezTo>
                    <a:pt x="0" y="0"/>
                    <a:pt x="0" y="262"/>
                    <a:pt x="254" y="277"/>
                  </a:cubicBezTo>
                  <a:lnTo>
                    <a:pt x="254" y="277"/>
                  </a:lnTo>
                  <a:cubicBezTo>
                    <a:pt x="224" y="173"/>
                    <a:pt x="155" y="0"/>
                    <a:pt x="0" y="0"/>
                  </a:cubicBezTo>
                  <a:close/>
                  <a:moveTo>
                    <a:pt x="254" y="277"/>
                  </a:moveTo>
                  <a:cubicBezTo>
                    <a:pt x="267" y="323"/>
                    <a:pt x="273" y="356"/>
                    <a:pt x="276" y="356"/>
                  </a:cubicBezTo>
                  <a:cubicBezTo>
                    <a:pt x="278" y="356"/>
                    <a:pt x="278" y="334"/>
                    <a:pt x="278" y="278"/>
                  </a:cubicBezTo>
                  <a:cubicBezTo>
                    <a:pt x="270" y="278"/>
                    <a:pt x="262" y="278"/>
                    <a:pt x="254"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3367;p69">
              <a:extLst>
                <a:ext uri="{FF2B5EF4-FFF2-40B4-BE49-F238E27FC236}">
                  <a16:creationId xmlns:a16="http://schemas.microsoft.com/office/drawing/2014/main" id="{15373FCD-B54A-E784-520C-B233E1A44B6F}"/>
                </a:ext>
              </a:extLst>
            </p:cNvPr>
            <p:cNvSpPr/>
            <p:nvPr/>
          </p:nvSpPr>
          <p:spPr>
            <a:xfrm>
              <a:off x="2960000" y="1695250"/>
              <a:ext cx="41650" cy="76350"/>
            </a:xfrm>
            <a:custGeom>
              <a:avLst/>
              <a:gdLst/>
              <a:ahLst/>
              <a:cxnLst/>
              <a:rect l="l" t="t" r="r" b="b"/>
              <a:pathLst>
                <a:path w="1666" h="3054" extrusionOk="0">
                  <a:moveTo>
                    <a:pt x="0" y="0"/>
                  </a:moveTo>
                  <a:cubicBezTo>
                    <a:pt x="0" y="278"/>
                    <a:pt x="278" y="556"/>
                    <a:pt x="278" y="833"/>
                  </a:cubicBezTo>
                  <a:cubicBezTo>
                    <a:pt x="555" y="1111"/>
                    <a:pt x="833" y="1666"/>
                    <a:pt x="1110" y="1943"/>
                  </a:cubicBezTo>
                  <a:lnTo>
                    <a:pt x="833" y="1943"/>
                  </a:lnTo>
                  <a:cubicBezTo>
                    <a:pt x="1388" y="2221"/>
                    <a:pt x="1388" y="3053"/>
                    <a:pt x="1665" y="3053"/>
                  </a:cubicBezTo>
                  <a:cubicBezTo>
                    <a:pt x="1388" y="2498"/>
                    <a:pt x="1110" y="1666"/>
                    <a:pt x="833" y="1111"/>
                  </a:cubicBezTo>
                  <a:cubicBezTo>
                    <a:pt x="555" y="833"/>
                    <a:pt x="278"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3368;p69">
              <a:extLst>
                <a:ext uri="{FF2B5EF4-FFF2-40B4-BE49-F238E27FC236}">
                  <a16:creationId xmlns:a16="http://schemas.microsoft.com/office/drawing/2014/main" id="{886CA2A9-3BEE-41DA-F90D-ACA64C7E513D}"/>
                </a:ext>
              </a:extLst>
            </p:cNvPr>
            <p:cNvSpPr/>
            <p:nvPr/>
          </p:nvSpPr>
          <p:spPr>
            <a:xfrm>
              <a:off x="2987750" y="1993625"/>
              <a:ext cx="25" cy="25"/>
            </a:xfrm>
            <a:custGeom>
              <a:avLst/>
              <a:gdLst/>
              <a:ahLst/>
              <a:cxnLst/>
              <a:rect l="l" t="t" r="r" b="b"/>
              <a:pathLst>
                <a:path w="1" h="1" extrusionOk="0">
                  <a:moveTo>
                    <a:pt x="0" y="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3369;p69">
              <a:extLst>
                <a:ext uri="{FF2B5EF4-FFF2-40B4-BE49-F238E27FC236}">
                  <a16:creationId xmlns:a16="http://schemas.microsoft.com/office/drawing/2014/main" id="{C789F9B8-D4AC-D224-C353-DB77A00B8599}"/>
                </a:ext>
              </a:extLst>
            </p:cNvPr>
            <p:cNvSpPr/>
            <p:nvPr/>
          </p:nvSpPr>
          <p:spPr>
            <a:xfrm>
              <a:off x="2911425" y="2194850"/>
              <a:ext cx="25" cy="6950"/>
            </a:xfrm>
            <a:custGeom>
              <a:avLst/>
              <a:gdLst/>
              <a:ahLst/>
              <a:cxnLst/>
              <a:rect l="l" t="t" r="r" b="b"/>
              <a:pathLst>
                <a:path w="1" h="278" extrusionOk="0">
                  <a:moveTo>
                    <a:pt x="0" y="278"/>
                  </a:moveTo>
                  <a:cubicBezTo>
                    <a:pt x="0" y="278"/>
                    <a:pt x="0" y="278"/>
                    <a:pt x="0" y="0"/>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3370;p69">
              <a:extLst>
                <a:ext uri="{FF2B5EF4-FFF2-40B4-BE49-F238E27FC236}">
                  <a16:creationId xmlns:a16="http://schemas.microsoft.com/office/drawing/2014/main" id="{EB498479-5ECB-10FC-DDC0-984A40A2C619}"/>
                </a:ext>
              </a:extLst>
            </p:cNvPr>
            <p:cNvSpPr/>
            <p:nvPr/>
          </p:nvSpPr>
          <p:spPr>
            <a:xfrm>
              <a:off x="2897550" y="2180950"/>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3371;p69">
              <a:extLst>
                <a:ext uri="{FF2B5EF4-FFF2-40B4-BE49-F238E27FC236}">
                  <a16:creationId xmlns:a16="http://schemas.microsoft.com/office/drawing/2014/main" id="{29DC865A-FEC2-4AD8-3A28-15ABBABEF76B}"/>
                </a:ext>
              </a:extLst>
            </p:cNvPr>
            <p:cNvSpPr/>
            <p:nvPr/>
          </p:nvSpPr>
          <p:spPr>
            <a:xfrm>
              <a:off x="3667750" y="3083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3372;p69">
              <a:extLst>
                <a:ext uri="{FF2B5EF4-FFF2-40B4-BE49-F238E27FC236}">
                  <a16:creationId xmlns:a16="http://schemas.microsoft.com/office/drawing/2014/main" id="{557A84AA-1BBA-FA8C-57A9-D8A342A90713}"/>
                </a:ext>
              </a:extLst>
            </p:cNvPr>
            <p:cNvSpPr/>
            <p:nvPr/>
          </p:nvSpPr>
          <p:spPr>
            <a:xfrm>
              <a:off x="3619175" y="2659725"/>
              <a:ext cx="6950" cy="13900"/>
            </a:xfrm>
            <a:custGeom>
              <a:avLst/>
              <a:gdLst/>
              <a:ahLst/>
              <a:cxnLst/>
              <a:rect l="l" t="t" r="r" b="b"/>
              <a:pathLst>
                <a:path w="278" h="556" extrusionOk="0">
                  <a:moveTo>
                    <a:pt x="0" y="1"/>
                  </a:moveTo>
                  <a:cubicBezTo>
                    <a:pt x="0" y="186"/>
                    <a:pt x="0" y="371"/>
                    <a:pt x="0" y="556"/>
                  </a:cubicBezTo>
                  <a:cubicBezTo>
                    <a:pt x="278" y="556"/>
                    <a:pt x="0"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3373;p69">
              <a:extLst>
                <a:ext uri="{FF2B5EF4-FFF2-40B4-BE49-F238E27FC236}">
                  <a16:creationId xmlns:a16="http://schemas.microsoft.com/office/drawing/2014/main" id="{229E8823-5516-EACC-003F-CD35DA5763B7}"/>
                </a:ext>
              </a:extLst>
            </p:cNvPr>
            <p:cNvSpPr/>
            <p:nvPr/>
          </p:nvSpPr>
          <p:spPr>
            <a:xfrm>
              <a:off x="3626100" y="2631975"/>
              <a:ext cx="6975" cy="13900"/>
            </a:xfrm>
            <a:custGeom>
              <a:avLst/>
              <a:gdLst/>
              <a:ahLst/>
              <a:cxnLst/>
              <a:rect l="l" t="t" r="r" b="b"/>
              <a:pathLst>
                <a:path w="279" h="556" extrusionOk="0">
                  <a:moveTo>
                    <a:pt x="1" y="1"/>
                  </a:moveTo>
                  <a:cubicBezTo>
                    <a:pt x="1" y="278"/>
                    <a:pt x="1" y="556"/>
                    <a:pt x="278" y="556"/>
                  </a:cubicBezTo>
                  <a:cubicBezTo>
                    <a:pt x="278" y="556"/>
                    <a:pt x="278"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3374;p69">
              <a:extLst>
                <a:ext uri="{FF2B5EF4-FFF2-40B4-BE49-F238E27FC236}">
                  <a16:creationId xmlns:a16="http://schemas.microsoft.com/office/drawing/2014/main" id="{548C7603-E22D-035F-6F1B-B5609E60CEDB}"/>
                </a:ext>
              </a:extLst>
            </p:cNvPr>
            <p:cNvSpPr/>
            <p:nvPr/>
          </p:nvSpPr>
          <p:spPr>
            <a:xfrm>
              <a:off x="3584475" y="2368300"/>
              <a:ext cx="20850" cy="69425"/>
            </a:xfrm>
            <a:custGeom>
              <a:avLst/>
              <a:gdLst/>
              <a:ahLst/>
              <a:cxnLst/>
              <a:rect l="l" t="t" r="r" b="b"/>
              <a:pathLst>
                <a:path w="834" h="2777" extrusionOk="0">
                  <a:moveTo>
                    <a:pt x="1" y="1"/>
                  </a:moveTo>
                  <a:cubicBezTo>
                    <a:pt x="1" y="1"/>
                    <a:pt x="1" y="1"/>
                    <a:pt x="1" y="1"/>
                  </a:cubicBezTo>
                  <a:lnTo>
                    <a:pt x="1" y="1"/>
                  </a:lnTo>
                  <a:cubicBezTo>
                    <a:pt x="1" y="173"/>
                    <a:pt x="108" y="239"/>
                    <a:pt x="189" y="263"/>
                  </a:cubicBezTo>
                  <a:lnTo>
                    <a:pt x="189" y="263"/>
                  </a:lnTo>
                  <a:cubicBezTo>
                    <a:pt x="148" y="176"/>
                    <a:pt x="88" y="88"/>
                    <a:pt x="1" y="1"/>
                  </a:cubicBezTo>
                  <a:lnTo>
                    <a:pt x="1" y="1"/>
                  </a:lnTo>
                  <a:cubicBezTo>
                    <a:pt x="93" y="93"/>
                    <a:pt x="155" y="124"/>
                    <a:pt x="186" y="124"/>
                  </a:cubicBezTo>
                  <a:cubicBezTo>
                    <a:pt x="247" y="124"/>
                    <a:pt x="186" y="1"/>
                    <a:pt x="1" y="1"/>
                  </a:cubicBezTo>
                  <a:close/>
                  <a:moveTo>
                    <a:pt x="189" y="263"/>
                  </a:moveTo>
                  <a:lnTo>
                    <a:pt x="189" y="263"/>
                  </a:lnTo>
                  <a:cubicBezTo>
                    <a:pt x="278" y="453"/>
                    <a:pt x="278" y="643"/>
                    <a:pt x="278" y="833"/>
                  </a:cubicBezTo>
                  <a:cubicBezTo>
                    <a:pt x="278" y="833"/>
                    <a:pt x="278" y="556"/>
                    <a:pt x="278" y="278"/>
                  </a:cubicBezTo>
                  <a:cubicBezTo>
                    <a:pt x="278" y="278"/>
                    <a:pt x="238" y="278"/>
                    <a:pt x="189" y="263"/>
                  </a:cubicBezTo>
                  <a:close/>
                  <a:moveTo>
                    <a:pt x="278" y="833"/>
                  </a:moveTo>
                  <a:cubicBezTo>
                    <a:pt x="278" y="833"/>
                    <a:pt x="278" y="1111"/>
                    <a:pt x="278" y="1111"/>
                  </a:cubicBezTo>
                  <a:cubicBezTo>
                    <a:pt x="278" y="1666"/>
                    <a:pt x="278" y="1944"/>
                    <a:pt x="556" y="2499"/>
                  </a:cubicBezTo>
                  <a:cubicBezTo>
                    <a:pt x="556" y="2499"/>
                    <a:pt x="833" y="2776"/>
                    <a:pt x="833" y="2776"/>
                  </a:cubicBezTo>
                  <a:cubicBezTo>
                    <a:pt x="833" y="2221"/>
                    <a:pt x="556" y="1944"/>
                    <a:pt x="556" y="1389"/>
                  </a:cubicBezTo>
                  <a:cubicBezTo>
                    <a:pt x="278" y="1389"/>
                    <a:pt x="556" y="833"/>
                    <a:pt x="278" y="8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3375;p69">
              <a:extLst>
                <a:ext uri="{FF2B5EF4-FFF2-40B4-BE49-F238E27FC236}">
                  <a16:creationId xmlns:a16="http://schemas.microsoft.com/office/drawing/2014/main" id="{A8C0938A-68D2-5D77-4400-3477A0A0B738}"/>
                </a:ext>
              </a:extLst>
            </p:cNvPr>
            <p:cNvSpPr/>
            <p:nvPr/>
          </p:nvSpPr>
          <p:spPr>
            <a:xfrm>
              <a:off x="3584475" y="2361375"/>
              <a:ext cx="6975" cy="25"/>
            </a:xfrm>
            <a:custGeom>
              <a:avLst/>
              <a:gdLst/>
              <a:ahLst/>
              <a:cxnLst/>
              <a:rect l="l" t="t" r="r" b="b"/>
              <a:pathLst>
                <a:path w="279" h="1" extrusionOk="0">
                  <a:moveTo>
                    <a:pt x="1" y="0"/>
                  </a:moveTo>
                  <a:cubicBezTo>
                    <a:pt x="1" y="0"/>
                    <a:pt x="278" y="0"/>
                    <a:pt x="278"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3376;p69">
              <a:extLst>
                <a:ext uri="{FF2B5EF4-FFF2-40B4-BE49-F238E27FC236}">
                  <a16:creationId xmlns:a16="http://schemas.microsoft.com/office/drawing/2014/main" id="{2A9DCAB5-F552-EFDE-C499-196C9599B58C}"/>
                </a:ext>
              </a:extLst>
            </p:cNvPr>
            <p:cNvSpPr/>
            <p:nvPr/>
          </p:nvSpPr>
          <p:spPr>
            <a:xfrm>
              <a:off x="3577550" y="2354425"/>
              <a:ext cx="6950" cy="25"/>
            </a:xfrm>
            <a:custGeom>
              <a:avLst/>
              <a:gdLst/>
              <a:ahLst/>
              <a:cxnLst/>
              <a:rect l="l" t="t" r="r" b="b"/>
              <a:pathLst>
                <a:path w="278" h="1" extrusionOk="0">
                  <a:moveTo>
                    <a:pt x="278" y="1"/>
                  </a:moveTo>
                  <a:cubicBezTo>
                    <a:pt x="278" y="1"/>
                    <a:pt x="278" y="1"/>
                    <a:pt x="278" y="1"/>
                  </a:cubicBezTo>
                  <a:cubicBezTo>
                    <a:pt x="278" y="1"/>
                    <a:pt x="0"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3377;p69">
              <a:extLst>
                <a:ext uri="{FF2B5EF4-FFF2-40B4-BE49-F238E27FC236}">
                  <a16:creationId xmlns:a16="http://schemas.microsoft.com/office/drawing/2014/main" id="{EB9E710D-9F8D-B71D-085B-080620348564}"/>
                </a:ext>
              </a:extLst>
            </p:cNvPr>
            <p:cNvSpPr/>
            <p:nvPr/>
          </p:nvSpPr>
          <p:spPr>
            <a:xfrm>
              <a:off x="3584475" y="2333625"/>
              <a:ext cx="25" cy="6950"/>
            </a:xfrm>
            <a:custGeom>
              <a:avLst/>
              <a:gdLst/>
              <a:ahLst/>
              <a:cxnLst/>
              <a:rect l="l" t="t" r="r" b="b"/>
              <a:pathLst>
                <a:path w="1" h="278" extrusionOk="0">
                  <a:moveTo>
                    <a:pt x="1" y="278"/>
                  </a:moveTo>
                  <a:cubicBezTo>
                    <a:pt x="1" y="278"/>
                    <a:pt x="1" y="0"/>
                    <a:pt x="1" y="0"/>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3378;p69">
              <a:extLst>
                <a:ext uri="{FF2B5EF4-FFF2-40B4-BE49-F238E27FC236}">
                  <a16:creationId xmlns:a16="http://schemas.microsoft.com/office/drawing/2014/main" id="{E0B6FC2D-3A93-D3B8-B46F-948A61DB3CB3}"/>
                </a:ext>
              </a:extLst>
            </p:cNvPr>
            <p:cNvSpPr/>
            <p:nvPr/>
          </p:nvSpPr>
          <p:spPr>
            <a:xfrm>
              <a:off x="3577550" y="2319725"/>
              <a:ext cx="25" cy="6975"/>
            </a:xfrm>
            <a:custGeom>
              <a:avLst/>
              <a:gdLst/>
              <a:ahLst/>
              <a:cxnLst/>
              <a:rect l="l" t="t" r="r" b="b"/>
              <a:pathLst>
                <a:path w="1" h="279" extrusionOk="0">
                  <a:moveTo>
                    <a:pt x="0" y="1"/>
                  </a:moveTo>
                  <a:cubicBezTo>
                    <a:pt x="0" y="1"/>
                    <a:pt x="0" y="278"/>
                    <a:pt x="0" y="278"/>
                  </a:cubicBez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3379;p69">
              <a:extLst>
                <a:ext uri="{FF2B5EF4-FFF2-40B4-BE49-F238E27FC236}">
                  <a16:creationId xmlns:a16="http://schemas.microsoft.com/office/drawing/2014/main" id="{B0E02E35-C886-9837-79B7-761BCF294184}"/>
                </a:ext>
              </a:extLst>
            </p:cNvPr>
            <p:cNvSpPr/>
            <p:nvPr/>
          </p:nvSpPr>
          <p:spPr>
            <a:xfrm>
              <a:off x="3577550" y="2208725"/>
              <a:ext cx="25" cy="6950"/>
            </a:xfrm>
            <a:custGeom>
              <a:avLst/>
              <a:gdLst/>
              <a:ahLst/>
              <a:cxnLst/>
              <a:rect l="l" t="t" r="r" b="b"/>
              <a:pathLst>
                <a:path w="1" h="278" extrusionOk="0">
                  <a:moveTo>
                    <a:pt x="0" y="278"/>
                  </a:moveTo>
                  <a:cubicBezTo>
                    <a:pt x="0" y="278"/>
                    <a:pt x="0" y="0"/>
                    <a:pt x="0" y="0"/>
                  </a:cubicBezTo>
                  <a:cubicBezTo>
                    <a:pt x="0" y="0"/>
                    <a:pt x="0" y="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3380;p69">
              <a:extLst>
                <a:ext uri="{FF2B5EF4-FFF2-40B4-BE49-F238E27FC236}">
                  <a16:creationId xmlns:a16="http://schemas.microsoft.com/office/drawing/2014/main" id="{88DB9D0F-6EBC-E0E4-CC17-A8CBA7DAA763}"/>
                </a:ext>
              </a:extLst>
            </p:cNvPr>
            <p:cNvSpPr/>
            <p:nvPr/>
          </p:nvSpPr>
          <p:spPr>
            <a:xfrm>
              <a:off x="3584475" y="2347500"/>
              <a:ext cx="6975" cy="20825"/>
            </a:xfrm>
            <a:custGeom>
              <a:avLst/>
              <a:gdLst/>
              <a:ahLst/>
              <a:cxnLst/>
              <a:rect l="l" t="t" r="r" b="b"/>
              <a:pathLst>
                <a:path w="279" h="833" extrusionOk="0">
                  <a:moveTo>
                    <a:pt x="1" y="0"/>
                  </a:moveTo>
                  <a:cubicBezTo>
                    <a:pt x="1" y="278"/>
                    <a:pt x="1" y="555"/>
                    <a:pt x="278" y="833"/>
                  </a:cubicBezTo>
                  <a:cubicBezTo>
                    <a:pt x="1" y="555"/>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3381;p69">
              <a:extLst>
                <a:ext uri="{FF2B5EF4-FFF2-40B4-BE49-F238E27FC236}">
                  <a16:creationId xmlns:a16="http://schemas.microsoft.com/office/drawing/2014/main" id="{4EB76DB1-2F8B-0B1F-406D-189E2C0C837A}"/>
                </a:ext>
              </a:extLst>
            </p:cNvPr>
            <p:cNvSpPr/>
            <p:nvPr/>
          </p:nvSpPr>
          <p:spPr>
            <a:xfrm>
              <a:off x="3411000" y="227810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3382;p69">
              <a:extLst>
                <a:ext uri="{FF2B5EF4-FFF2-40B4-BE49-F238E27FC236}">
                  <a16:creationId xmlns:a16="http://schemas.microsoft.com/office/drawing/2014/main" id="{FAAD1A43-930A-2181-E59D-74E8045015CA}"/>
                </a:ext>
              </a:extLst>
            </p:cNvPr>
            <p:cNvSpPr/>
            <p:nvPr/>
          </p:nvSpPr>
          <p:spPr>
            <a:xfrm>
              <a:off x="3438775" y="2576475"/>
              <a:ext cx="6950" cy="25"/>
            </a:xfrm>
            <a:custGeom>
              <a:avLst/>
              <a:gdLst/>
              <a:ahLst/>
              <a:cxnLst/>
              <a:rect l="l" t="t" r="r" b="b"/>
              <a:pathLst>
                <a:path w="278" h="1" extrusionOk="0">
                  <a:moveTo>
                    <a:pt x="278" y="0"/>
                  </a:moveTo>
                  <a:cubicBezTo>
                    <a:pt x="278" y="0"/>
                    <a:pt x="278" y="0"/>
                    <a:pt x="278" y="0"/>
                  </a:cubicBezTo>
                  <a:cubicBezTo>
                    <a:pt x="278" y="0"/>
                    <a:pt x="278" y="0"/>
                    <a:pt x="0" y="0"/>
                  </a:cubicBezTo>
                  <a:cubicBezTo>
                    <a:pt x="0"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3383;p69">
              <a:extLst>
                <a:ext uri="{FF2B5EF4-FFF2-40B4-BE49-F238E27FC236}">
                  <a16:creationId xmlns:a16="http://schemas.microsoft.com/office/drawing/2014/main" id="{79E6A40E-2703-3688-6DBB-C64DA49938F3}"/>
                </a:ext>
              </a:extLst>
            </p:cNvPr>
            <p:cNvSpPr/>
            <p:nvPr/>
          </p:nvSpPr>
          <p:spPr>
            <a:xfrm>
              <a:off x="3688550" y="3353600"/>
              <a:ext cx="6975" cy="13900"/>
            </a:xfrm>
            <a:custGeom>
              <a:avLst/>
              <a:gdLst/>
              <a:ahLst/>
              <a:cxnLst/>
              <a:rect l="l" t="t" r="r" b="b"/>
              <a:pathLst>
                <a:path w="279" h="556" extrusionOk="0">
                  <a:moveTo>
                    <a:pt x="1" y="1"/>
                  </a:moveTo>
                  <a:cubicBezTo>
                    <a:pt x="1" y="278"/>
                    <a:pt x="1" y="278"/>
                    <a:pt x="1" y="556"/>
                  </a:cubicBezTo>
                  <a:cubicBezTo>
                    <a:pt x="1" y="556"/>
                    <a:pt x="1"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3384;p69">
              <a:extLst>
                <a:ext uri="{FF2B5EF4-FFF2-40B4-BE49-F238E27FC236}">
                  <a16:creationId xmlns:a16="http://schemas.microsoft.com/office/drawing/2014/main" id="{C7149C8A-BAE1-E606-A9B4-8447E8A2F556}"/>
                </a:ext>
              </a:extLst>
            </p:cNvPr>
            <p:cNvSpPr/>
            <p:nvPr/>
          </p:nvSpPr>
          <p:spPr>
            <a:xfrm>
              <a:off x="3411000" y="3860125"/>
              <a:ext cx="6975" cy="25"/>
            </a:xfrm>
            <a:custGeom>
              <a:avLst/>
              <a:gdLst/>
              <a:ahLst/>
              <a:cxnLst/>
              <a:rect l="l" t="t" r="r" b="b"/>
              <a:pathLst>
                <a:path w="279" h="1" extrusionOk="0">
                  <a:moveTo>
                    <a:pt x="1" y="1"/>
                  </a:moveTo>
                  <a:cubicBezTo>
                    <a:pt x="1" y="1"/>
                    <a:pt x="278"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3385;p69">
              <a:extLst>
                <a:ext uri="{FF2B5EF4-FFF2-40B4-BE49-F238E27FC236}">
                  <a16:creationId xmlns:a16="http://schemas.microsoft.com/office/drawing/2014/main" id="{6B812027-B451-EECF-7B23-403496B4C5C3}"/>
                </a:ext>
              </a:extLst>
            </p:cNvPr>
            <p:cNvSpPr/>
            <p:nvPr/>
          </p:nvSpPr>
          <p:spPr>
            <a:xfrm>
              <a:off x="3417950" y="3853200"/>
              <a:ext cx="6950" cy="6950"/>
            </a:xfrm>
            <a:custGeom>
              <a:avLst/>
              <a:gdLst/>
              <a:ahLst/>
              <a:cxnLst/>
              <a:rect l="l" t="t" r="r" b="b"/>
              <a:pathLst>
                <a:path w="278" h="278" extrusionOk="0">
                  <a:moveTo>
                    <a:pt x="0" y="0"/>
                  </a:moveTo>
                  <a:cubicBezTo>
                    <a:pt x="0" y="139"/>
                    <a:pt x="70" y="139"/>
                    <a:pt x="139" y="139"/>
                  </a:cubicBezTo>
                  <a:cubicBezTo>
                    <a:pt x="209" y="139"/>
                    <a:pt x="278" y="139"/>
                    <a:pt x="278" y="278"/>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3386;p69">
              <a:extLst>
                <a:ext uri="{FF2B5EF4-FFF2-40B4-BE49-F238E27FC236}">
                  <a16:creationId xmlns:a16="http://schemas.microsoft.com/office/drawing/2014/main" id="{4C7665FA-3C7A-3D3E-42F2-CC9F2345175F}"/>
                </a:ext>
              </a:extLst>
            </p:cNvPr>
            <p:cNvSpPr/>
            <p:nvPr/>
          </p:nvSpPr>
          <p:spPr>
            <a:xfrm>
              <a:off x="3327750" y="3867075"/>
              <a:ext cx="6950" cy="6975"/>
            </a:xfrm>
            <a:custGeom>
              <a:avLst/>
              <a:gdLst/>
              <a:ahLst/>
              <a:cxnLst/>
              <a:rect l="l" t="t" r="r" b="b"/>
              <a:pathLst>
                <a:path w="278" h="279" extrusionOk="0">
                  <a:moveTo>
                    <a:pt x="0" y="0"/>
                  </a:moveTo>
                  <a:cubicBezTo>
                    <a:pt x="0"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3387;p69">
              <a:extLst>
                <a:ext uri="{FF2B5EF4-FFF2-40B4-BE49-F238E27FC236}">
                  <a16:creationId xmlns:a16="http://schemas.microsoft.com/office/drawing/2014/main" id="{0588FFEC-C4A0-BBC9-92B8-67B46A92B23F}"/>
                </a:ext>
              </a:extLst>
            </p:cNvPr>
            <p:cNvSpPr/>
            <p:nvPr/>
          </p:nvSpPr>
          <p:spPr>
            <a:xfrm>
              <a:off x="3383250" y="3853200"/>
              <a:ext cx="6975" cy="6950"/>
            </a:xfrm>
            <a:custGeom>
              <a:avLst/>
              <a:gdLst/>
              <a:ahLst/>
              <a:cxnLst/>
              <a:rect l="l" t="t" r="r" b="b"/>
              <a:pathLst>
                <a:path w="279" h="278" extrusionOk="0">
                  <a:moveTo>
                    <a:pt x="1" y="0"/>
                  </a:moveTo>
                  <a:cubicBezTo>
                    <a:pt x="1" y="0"/>
                    <a:pt x="278" y="278"/>
                    <a:pt x="278"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3388;p69">
              <a:extLst>
                <a:ext uri="{FF2B5EF4-FFF2-40B4-BE49-F238E27FC236}">
                  <a16:creationId xmlns:a16="http://schemas.microsoft.com/office/drawing/2014/main" id="{5E109D39-FCEF-7772-2AFF-EB9BAC17BF61}"/>
                </a:ext>
              </a:extLst>
            </p:cNvPr>
            <p:cNvSpPr/>
            <p:nvPr/>
          </p:nvSpPr>
          <p:spPr>
            <a:xfrm>
              <a:off x="3362450" y="3853200"/>
              <a:ext cx="6950" cy="6950"/>
            </a:xfrm>
            <a:custGeom>
              <a:avLst/>
              <a:gdLst/>
              <a:ahLst/>
              <a:cxnLst/>
              <a:rect l="l" t="t" r="r" b="b"/>
              <a:pathLst>
                <a:path w="278" h="278" extrusionOk="0">
                  <a:moveTo>
                    <a:pt x="0" y="0"/>
                  </a:moveTo>
                  <a:cubicBezTo>
                    <a:pt x="0" y="278"/>
                    <a:pt x="0" y="278"/>
                    <a:pt x="278" y="278"/>
                  </a:cubicBezTo>
                  <a:cubicBezTo>
                    <a:pt x="278" y="278"/>
                    <a:pt x="278"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3389;p69">
              <a:extLst>
                <a:ext uri="{FF2B5EF4-FFF2-40B4-BE49-F238E27FC236}">
                  <a16:creationId xmlns:a16="http://schemas.microsoft.com/office/drawing/2014/main" id="{7DEB0DAF-1138-5A01-A813-D3438005230E}"/>
                </a:ext>
              </a:extLst>
            </p:cNvPr>
            <p:cNvSpPr/>
            <p:nvPr/>
          </p:nvSpPr>
          <p:spPr>
            <a:xfrm>
              <a:off x="3355500" y="3853200"/>
              <a:ext cx="6975" cy="6950"/>
            </a:xfrm>
            <a:custGeom>
              <a:avLst/>
              <a:gdLst/>
              <a:ahLst/>
              <a:cxnLst/>
              <a:rect l="l" t="t" r="r" b="b"/>
              <a:pathLst>
                <a:path w="279" h="278" extrusionOk="0">
                  <a:moveTo>
                    <a:pt x="1" y="0"/>
                  </a:moveTo>
                  <a:cubicBezTo>
                    <a:pt x="1" y="278"/>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3390;p69">
              <a:extLst>
                <a:ext uri="{FF2B5EF4-FFF2-40B4-BE49-F238E27FC236}">
                  <a16:creationId xmlns:a16="http://schemas.microsoft.com/office/drawing/2014/main" id="{DFD69598-BAD9-7782-96E5-B55247FE085B}"/>
                </a:ext>
              </a:extLst>
            </p:cNvPr>
            <p:cNvSpPr/>
            <p:nvPr/>
          </p:nvSpPr>
          <p:spPr>
            <a:xfrm>
              <a:off x="3390200" y="3853200"/>
              <a:ext cx="6950" cy="25"/>
            </a:xfrm>
            <a:custGeom>
              <a:avLst/>
              <a:gdLst/>
              <a:ahLst/>
              <a:cxnLst/>
              <a:rect l="l" t="t" r="r" b="b"/>
              <a:pathLst>
                <a:path w="278" h="1" extrusionOk="0">
                  <a:moveTo>
                    <a:pt x="0" y="0"/>
                  </a:moveTo>
                  <a:cubicBezTo>
                    <a:pt x="0" y="0"/>
                    <a:pt x="0" y="0"/>
                    <a:pt x="278"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3391;p69">
              <a:extLst>
                <a:ext uri="{FF2B5EF4-FFF2-40B4-BE49-F238E27FC236}">
                  <a16:creationId xmlns:a16="http://schemas.microsoft.com/office/drawing/2014/main" id="{D3C3DD4F-A6EA-DF99-AC04-55FED67502F9}"/>
                </a:ext>
              </a:extLst>
            </p:cNvPr>
            <p:cNvSpPr/>
            <p:nvPr/>
          </p:nvSpPr>
          <p:spPr>
            <a:xfrm>
              <a:off x="3383250" y="3853200"/>
              <a:ext cx="25" cy="6950"/>
            </a:xfrm>
            <a:custGeom>
              <a:avLst/>
              <a:gdLst/>
              <a:ahLst/>
              <a:cxnLst/>
              <a:rect l="l" t="t" r="r" b="b"/>
              <a:pathLst>
                <a:path w="1" h="278" extrusionOk="0">
                  <a:moveTo>
                    <a:pt x="1" y="0"/>
                  </a:moveTo>
                  <a:cubicBezTo>
                    <a:pt x="1" y="0"/>
                    <a:pt x="1" y="0"/>
                    <a:pt x="1" y="278"/>
                  </a:cubicBezTo>
                  <a:cubicBezTo>
                    <a:pt x="1" y="278"/>
                    <a:pt x="1" y="278"/>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3392;p69">
              <a:extLst>
                <a:ext uri="{FF2B5EF4-FFF2-40B4-BE49-F238E27FC236}">
                  <a16:creationId xmlns:a16="http://schemas.microsoft.com/office/drawing/2014/main" id="{66845D08-FBC0-E47F-77D5-8885EDBDE923}"/>
                </a:ext>
              </a:extLst>
            </p:cNvPr>
            <p:cNvSpPr/>
            <p:nvPr/>
          </p:nvSpPr>
          <p:spPr>
            <a:xfrm>
              <a:off x="3313875" y="3853200"/>
              <a:ext cx="6950" cy="6950"/>
            </a:xfrm>
            <a:custGeom>
              <a:avLst/>
              <a:gdLst/>
              <a:ahLst/>
              <a:cxnLst/>
              <a:rect l="l" t="t" r="r" b="b"/>
              <a:pathLst>
                <a:path w="278" h="278" extrusionOk="0">
                  <a:moveTo>
                    <a:pt x="0" y="0"/>
                  </a:moveTo>
                  <a:cubicBezTo>
                    <a:pt x="0" y="0"/>
                    <a:pt x="0" y="278"/>
                    <a:pt x="278" y="278"/>
                  </a:cubicBezTo>
                  <a:cubicBezTo>
                    <a:pt x="27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3393;p69">
              <a:extLst>
                <a:ext uri="{FF2B5EF4-FFF2-40B4-BE49-F238E27FC236}">
                  <a16:creationId xmlns:a16="http://schemas.microsoft.com/office/drawing/2014/main" id="{79F475F2-7D10-2521-5155-322C5ACDF4B9}"/>
                </a:ext>
              </a:extLst>
            </p:cNvPr>
            <p:cNvSpPr/>
            <p:nvPr/>
          </p:nvSpPr>
          <p:spPr>
            <a:xfrm>
              <a:off x="3195900" y="3492375"/>
              <a:ext cx="6975" cy="25"/>
            </a:xfrm>
            <a:custGeom>
              <a:avLst/>
              <a:gdLst/>
              <a:ahLst/>
              <a:cxnLst/>
              <a:rect l="l" t="t" r="r" b="b"/>
              <a:pathLst>
                <a:path w="279" h="1" extrusionOk="0">
                  <a:moveTo>
                    <a:pt x="1" y="1"/>
                  </a:moveTo>
                  <a:cubicBezTo>
                    <a:pt x="1" y="1"/>
                    <a:pt x="1" y="1"/>
                    <a:pt x="1" y="1"/>
                  </a:cubicBezTo>
                  <a:cubicBezTo>
                    <a:pt x="278" y="1"/>
                    <a:pt x="1" y="1"/>
                    <a:pt x="278" y="1"/>
                  </a:cubicBezTo>
                  <a:cubicBezTo>
                    <a:pt x="278" y="1"/>
                    <a:pt x="278"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3394;p69">
              <a:extLst>
                <a:ext uri="{FF2B5EF4-FFF2-40B4-BE49-F238E27FC236}">
                  <a16:creationId xmlns:a16="http://schemas.microsoft.com/office/drawing/2014/main" id="{1418FD20-D3A2-9800-94D2-A71B2A0B9E23}"/>
                </a:ext>
              </a:extLst>
            </p:cNvPr>
            <p:cNvSpPr/>
            <p:nvPr/>
          </p:nvSpPr>
          <p:spPr>
            <a:xfrm>
              <a:off x="3195900" y="3478500"/>
              <a:ext cx="6975" cy="6975"/>
            </a:xfrm>
            <a:custGeom>
              <a:avLst/>
              <a:gdLst/>
              <a:ahLst/>
              <a:cxnLst/>
              <a:rect l="l" t="t" r="r" b="b"/>
              <a:pathLst>
                <a:path w="279" h="279" extrusionOk="0">
                  <a:moveTo>
                    <a:pt x="1" y="1"/>
                  </a:moveTo>
                  <a:cubicBezTo>
                    <a:pt x="1" y="1"/>
                    <a:pt x="1" y="1"/>
                    <a:pt x="1" y="1"/>
                  </a:cubicBezTo>
                  <a:cubicBezTo>
                    <a:pt x="1" y="1"/>
                    <a:pt x="1" y="278"/>
                    <a:pt x="1" y="278"/>
                  </a:cubicBezTo>
                  <a:cubicBezTo>
                    <a:pt x="1" y="278"/>
                    <a:pt x="278"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3395;p69">
              <a:extLst>
                <a:ext uri="{FF2B5EF4-FFF2-40B4-BE49-F238E27FC236}">
                  <a16:creationId xmlns:a16="http://schemas.microsoft.com/office/drawing/2014/main" id="{57F68769-DAFE-3DA6-2279-DA771BC31D4D}"/>
                </a:ext>
              </a:extLst>
            </p:cNvPr>
            <p:cNvSpPr/>
            <p:nvPr/>
          </p:nvSpPr>
          <p:spPr>
            <a:xfrm>
              <a:off x="3182025" y="3450750"/>
              <a:ext cx="6975" cy="6975"/>
            </a:xfrm>
            <a:custGeom>
              <a:avLst/>
              <a:gdLst/>
              <a:ahLst/>
              <a:cxnLst/>
              <a:rect l="l" t="t" r="r" b="b"/>
              <a:pathLst>
                <a:path w="279" h="279" extrusionOk="0">
                  <a:moveTo>
                    <a:pt x="1" y="1"/>
                  </a:moveTo>
                  <a:cubicBezTo>
                    <a:pt x="1" y="1"/>
                    <a:pt x="278" y="278"/>
                    <a:pt x="278" y="278"/>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3396;p69">
              <a:extLst>
                <a:ext uri="{FF2B5EF4-FFF2-40B4-BE49-F238E27FC236}">
                  <a16:creationId xmlns:a16="http://schemas.microsoft.com/office/drawing/2014/main" id="{33A0686D-7545-9BA3-6E2E-6A24A236D3C1}"/>
                </a:ext>
              </a:extLst>
            </p:cNvPr>
            <p:cNvSpPr/>
            <p:nvPr/>
          </p:nvSpPr>
          <p:spPr>
            <a:xfrm>
              <a:off x="3154275" y="3381375"/>
              <a:ext cx="6975" cy="6950"/>
            </a:xfrm>
            <a:custGeom>
              <a:avLst/>
              <a:gdLst/>
              <a:ahLst/>
              <a:cxnLst/>
              <a:rect l="l" t="t" r="r" b="b"/>
              <a:pathLst>
                <a:path w="279" h="278" extrusionOk="0">
                  <a:moveTo>
                    <a:pt x="1" y="0"/>
                  </a:moveTo>
                  <a:lnTo>
                    <a:pt x="1" y="278"/>
                  </a:ln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3397;p69">
              <a:extLst>
                <a:ext uri="{FF2B5EF4-FFF2-40B4-BE49-F238E27FC236}">
                  <a16:creationId xmlns:a16="http://schemas.microsoft.com/office/drawing/2014/main" id="{11E327C6-9798-8EE4-CD8A-FC70B01F1AB9}"/>
                </a:ext>
              </a:extLst>
            </p:cNvPr>
            <p:cNvSpPr/>
            <p:nvPr/>
          </p:nvSpPr>
          <p:spPr>
            <a:xfrm>
              <a:off x="3154275" y="3367475"/>
              <a:ext cx="25" cy="6975"/>
            </a:xfrm>
            <a:custGeom>
              <a:avLst/>
              <a:gdLst/>
              <a:ahLst/>
              <a:cxnLst/>
              <a:rect l="l" t="t" r="r" b="b"/>
              <a:pathLst>
                <a:path w="1" h="279" extrusionOk="0">
                  <a:moveTo>
                    <a:pt x="1" y="1"/>
                  </a:moveTo>
                  <a:cubicBezTo>
                    <a:pt x="1" y="1"/>
                    <a:pt x="1" y="1"/>
                    <a:pt x="1" y="1"/>
                  </a:cubicBezTo>
                  <a:cubicBezTo>
                    <a:pt x="1" y="1"/>
                    <a:pt x="1" y="1"/>
                    <a:pt x="1" y="278"/>
                  </a:cubicBezTo>
                  <a:cubicBezTo>
                    <a:pt x="1"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3398;p69">
              <a:extLst>
                <a:ext uri="{FF2B5EF4-FFF2-40B4-BE49-F238E27FC236}">
                  <a16:creationId xmlns:a16="http://schemas.microsoft.com/office/drawing/2014/main" id="{5E3CF9D8-878A-B9C1-042D-79B96178E7AC}"/>
                </a:ext>
              </a:extLst>
            </p:cNvPr>
            <p:cNvSpPr/>
            <p:nvPr/>
          </p:nvSpPr>
          <p:spPr>
            <a:xfrm>
              <a:off x="3140400" y="3346675"/>
              <a:ext cx="6975" cy="25"/>
            </a:xfrm>
            <a:custGeom>
              <a:avLst/>
              <a:gdLst/>
              <a:ahLst/>
              <a:cxnLst/>
              <a:rect l="l" t="t" r="r" b="b"/>
              <a:pathLst>
                <a:path w="279" h="1" extrusionOk="0">
                  <a:moveTo>
                    <a:pt x="278" y="0"/>
                  </a:moveTo>
                  <a:cubicBezTo>
                    <a:pt x="278" y="0"/>
                    <a:pt x="0" y="0"/>
                    <a:pt x="0" y="0"/>
                  </a:cubicBezTo>
                  <a:cubicBezTo>
                    <a:pt x="0" y="0"/>
                    <a:pt x="0"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3399;p69">
              <a:extLst>
                <a:ext uri="{FF2B5EF4-FFF2-40B4-BE49-F238E27FC236}">
                  <a16:creationId xmlns:a16="http://schemas.microsoft.com/office/drawing/2014/main" id="{C2959EA1-FD30-3E5E-CDDD-7B0B6138CD38}"/>
                </a:ext>
              </a:extLst>
            </p:cNvPr>
            <p:cNvSpPr/>
            <p:nvPr/>
          </p:nvSpPr>
          <p:spPr>
            <a:xfrm>
              <a:off x="3126525" y="3277275"/>
              <a:ext cx="13900" cy="20850"/>
            </a:xfrm>
            <a:custGeom>
              <a:avLst/>
              <a:gdLst/>
              <a:ahLst/>
              <a:cxnLst/>
              <a:rect l="l" t="t" r="r" b="b"/>
              <a:pathLst>
                <a:path w="556" h="834" extrusionOk="0">
                  <a:moveTo>
                    <a:pt x="0" y="1"/>
                  </a:moveTo>
                  <a:cubicBezTo>
                    <a:pt x="278" y="278"/>
                    <a:pt x="278" y="556"/>
                    <a:pt x="278" y="833"/>
                  </a:cubicBezTo>
                  <a:cubicBezTo>
                    <a:pt x="555" y="556"/>
                    <a:pt x="555" y="556"/>
                    <a:pt x="555" y="556"/>
                  </a:cubicBezTo>
                  <a:cubicBezTo>
                    <a:pt x="555" y="556"/>
                    <a:pt x="278" y="556"/>
                    <a:pt x="278" y="278"/>
                  </a:cubicBezTo>
                  <a:cubicBezTo>
                    <a:pt x="278"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3400;p69">
              <a:extLst>
                <a:ext uri="{FF2B5EF4-FFF2-40B4-BE49-F238E27FC236}">
                  <a16:creationId xmlns:a16="http://schemas.microsoft.com/office/drawing/2014/main" id="{94DD42F6-8542-35DC-9B09-8B7D5C62B08F}"/>
                </a:ext>
              </a:extLst>
            </p:cNvPr>
            <p:cNvSpPr/>
            <p:nvPr/>
          </p:nvSpPr>
          <p:spPr>
            <a:xfrm>
              <a:off x="3140400" y="3277275"/>
              <a:ext cx="6975" cy="6975"/>
            </a:xfrm>
            <a:custGeom>
              <a:avLst/>
              <a:gdLst/>
              <a:ahLst/>
              <a:cxnLst/>
              <a:rect l="l" t="t" r="r" b="b"/>
              <a:pathLst>
                <a:path w="279" h="279" extrusionOk="0">
                  <a:moveTo>
                    <a:pt x="0" y="1"/>
                  </a:moveTo>
                  <a:cubicBezTo>
                    <a:pt x="278" y="1"/>
                    <a:pt x="278"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3401;p69">
              <a:extLst>
                <a:ext uri="{FF2B5EF4-FFF2-40B4-BE49-F238E27FC236}">
                  <a16:creationId xmlns:a16="http://schemas.microsoft.com/office/drawing/2014/main" id="{D3BAF0B6-9893-C90F-3742-3A89402F5A30}"/>
                </a:ext>
              </a:extLst>
            </p:cNvPr>
            <p:cNvSpPr/>
            <p:nvPr/>
          </p:nvSpPr>
          <p:spPr>
            <a:xfrm>
              <a:off x="3112650" y="3284225"/>
              <a:ext cx="6950" cy="6950"/>
            </a:xfrm>
            <a:custGeom>
              <a:avLst/>
              <a:gdLst/>
              <a:ahLst/>
              <a:cxnLst/>
              <a:rect l="l" t="t" r="r" b="b"/>
              <a:pathLst>
                <a:path w="278" h="278" extrusionOk="0">
                  <a:moveTo>
                    <a:pt x="0" y="0"/>
                  </a:moveTo>
                  <a:cubicBezTo>
                    <a:pt x="0" y="0"/>
                    <a:pt x="0" y="0"/>
                    <a:pt x="0" y="278"/>
                  </a:cubicBezTo>
                  <a:cubicBezTo>
                    <a:pt x="0" y="278"/>
                    <a:pt x="0"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3402;p69">
              <a:extLst>
                <a:ext uri="{FF2B5EF4-FFF2-40B4-BE49-F238E27FC236}">
                  <a16:creationId xmlns:a16="http://schemas.microsoft.com/office/drawing/2014/main" id="{91C9CD1B-C3C1-1DAC-9A43-3D24DB73067A}"/>
                </a:ext>
              </a:extLst>
            </p:cNvPr>
            <p:cNvSpPr/>
            <p:nvPr/>
          </p:nvSpPr>
          <p:spPr>
            <a:xfrm>
              <a:off x="3154275" y="3263400"/>
              <a:ext cx="25" cy="6975"/>
            </a:xfrm>
            <a:custGeom>
              <a:avLst/>
              <a:gdLst/>
              <a:ahLst/>
              <a:cxnLst/>
              <a:rect l="l" t="t" r="r" b="b"/>
              <a:pathLst>
                <a:path w="1" h="279" extrusionOk="0">
                  <a:moveTo>
                    <a:pt x="1" y="278"/>
                  </a:moveTo>
                  <a:lnTo>
                    <a:pt x="1" y="1"/>
                  </a:lnTo>
                  <a:cubicBezTo>
                    <a:pt x="1" y="1"/>
                    <a:pt x="1" y="1"/>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3403;p69">
              <a:extLst>
                <a:ext uri="{FF2B5EF4-FFF2-40B4-BE49-F238E27FC236}">
                  <a16:creationId xmlns:a16="http://schemas.microsoft.com/office/drawing/2014/main" id="{1ABD66A3-E0F7-198E-9B6B-28F3874FA861}"/>
                </a:ext>
              </a:extLst>
            </p:cNvPr>
            <p:cNvSpPr/>
            <p:nvPr/>
          </p:nvSpPr>
          <p:spPr>
            <a:xfrm>
              <a:off x="3133450" y="3256475"/>
              <a:ext cx="6975" cy="6950"/>
            </a:xfrm>
            <a:custGeom>
              <a:avLst/>
              <a:gdLst/>
              <a:ahLst/>
              <a:cxnLst/>
              <a:rect l="l" t="t" r="r" b="b"/>
              <a:pathLst>
                <a:path w="279" h="278" extrusionOk="0">
                  <a:moveTo>
                    <a:pt x="278" y="0"/>
                  </a:moveTo>
                  <a:cubicBezTo>
                    <a:pt x="278" y="0"/>
                    <a:pt x="1"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3404;p69">
              <a:extLst>
                <a:ext uri="{FF2B5EF4-FFF2-40B4-BE49-F238E27FC236}">
                  <a16:creationId xmlns:a16="http://schemas.microsoft.com/office/drawing/2014/main" id="{FBBCA368-24BA-ECB7-2E79-32D45794F340}"/>
                </a:ext>
              </a:extLst>
            </p:cNvPr>
            <p:cNvSpPr/>
            <p:nvPr/>
          </p:nvSpPr>
          <p:spPr>
            <a:xfrm>
              <a:off x="3112650" y="3263400"/>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3405;p69">
              <a:extLst>
                <a:ext uri="{FF2B5EF4-FFF2-40B4-BE49-F238E27FC236}">
                  <a16:creationId xmlns:a16="http://schemas.microsoft.com/office/drawing/2014/main" id="{AD81EEA0-7660-2990-FD73-C23BDC881E27}"/>
                </a:ext>
              </a:extLst>
            </p:cNvPr>
            <p:cNvSpPr/>
            <p:nvPr/>
          </p:nvSpPr>
          <p:spPr>
            <a:xfrm>
              <a:off x="3098775" y="3256475"/>
              <a:ext cx="6950" cy="13900"/>
            </a:xfrm>
            <a:custGeom>
              <a:avLst/>
              <a:gdLst/>
              <a:ahLst/>
              <a:cxnLst/>
              <a:rect l="l" t="t" r="r" b="b"/>
              <a:pathLst>
                <a:path w="278" h="556" extrusionOk="0">
                  <a:moveTo>
                    <a:pt x="0" y="0"/>
                  </a:moveTo>
                  <a:cubicBezTo>
                    <a:pt x="0" y="0"/>
                    <a:pt x="0" y="278"/>
                    <a:pt x="278" y="555"/>
                  </a:cubicBezTo>
                  <a:cubicBezTo>
                    <a:pt x="278" y="555"/>
                    <a:pt x="278"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3406;p69">
              <a:extLst>
                <a:ext uri="{FF2B5EF4-FFF2-40B4-BE49-F238E27FC236}">
                  <a16:creationId xmlns:a16="http://schemas.microsoft.com/office/drawing/2014/main" id="{796BDC1D-727A-AB6A-406C-C91354C3139E}"/>
                </a:ext>
              </a:extLst>
            </p:cNvPr>
            <p:cNvSpPr/>
            <p:nvPr/>
          </p:nvSpPr>
          <p:spPr>
            <a:xfrm>
              <a:off x="3105700" y="3242600"/>
              <a:ext cx="25" cy="6950"/>
            </a:xfrm>
            <a:custGeom>
              <a:avLst/>
              <a:gdLst/>
              <a:ahLst/>
              <a:cxnLst/>
              <a:rect l="l" t="t" r="r" b="b"/>
              <a:pathLst>
                <a:path w="1" h="278" extrusionOk="0">
                  <a:moveTo>
                    <a:pt x="1" y="278"/>
                  </a:moveTo>
                  <a:cubicBezTo>
                    <a:pt x="1" y="278"/>
                    <a:pt x="1" y="0"/>
                    <a:pt x="1" y="0"/>
                  </a:cubicBezTo>
                  <a:cubicBezTo>
                    <a:pt x="1" y="0"/>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3407;p69">
              <a:extLst>
                <a:ext uri="{FF2B5EF4-FFF2-40B4-BE49-F238E27FC236}">
                  <a16:creationId xmlns:a16="http://schemas.microsoft.com/office/drawing/2014/main" id="{62B7531A-1976-6A48-1AC4-11954B8CF24F}"/>
                </a:ext>
              </a:extLst>
            </p:cNvPr>
            <p:cNvSpPr/>
            <p:nvPr/>
          </p:nvSpPr>
          <p:spPr>
            <a:xfrm>
              <a:off x="3105700" y="3242600"/>
              <a:ext cx="6975" cy="3100"/>
            </a:xfrm>
            <a:custGeom>
              <a:avLst/>
              <a:gdLst/>
              <a:ahLst/>
              <a:cxnLst/>
              <a:rect l="l" t="t" r="r" b="b"/>
              <a:pathLst>
                <a:path w="279" h="124" extrusionOk="0">
                  <a:moveTo>
                    <a:pt x="1" y="0"/>
                  </a:moveTo>
                  <a:cubicBezTo>
                    <a:pt x="1" y="0"/>
                    <a:pt x="124" y="123"/>
                    <a:pt x="206" y="123"/>
                  </a:cubicBezTo>
                  <a:cubicBezTo>
                    <a:pt x="247" y="123"/>
                    <a:pt x="278"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3408;p69">
              <a:extLst>
                <a:ext uri="{FF2B5EF4-FFF2-40B4-BE49-F238E27FC236}">
                  <a16:creationId xmlns:a16="http://schemas.microsoft.com/office/drawing/2014/main" id="{CA56B5B2-5182-38CE-43CA-29A73F03442B}"/>
                </a:ext>
              </a:extLst>
            </p:cNvPr>
            <p:cNvSpPr/>
            <p:nvPr/>
          </p:nvSpPr>
          <p:spPr>
            <a:xfrm>
              <a:off x="3105700" y="3228700"/>
              <a:ext cx="25" cy="6975"/>
            </a:xfrm>
            <a:custGeom>
              <a:avLst/>
              <a:gdLst/>
              <a:ahLst/>
              <a:cxnLst/>
              <a:rect l="l" t="t" r="r" b="b"/>
              <a:pathLst>
                <a:path w="1" h="279" extrusionOk="0">
                  <a:moveTo>
                    <a:pt x="1" y="278"/>
                  </a:moveTo>
                  <a:lnTo>
                    <a:pt x="1" y="1"/>
                  </a:ln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3409;p69">
              <a:extLst>
                <a:ext uri="{FF2B5EF4-FFF2-40B4-BE49-F238E27FC236}">
                  <a16:creationId xmlns:a16="http://schemas.microsoft.com/office/drawing/2014/main" id="{C7118A7A-0128-01AF-A34F-D2FFD6A43873}"/>
                </a:ext>
              </a:extLst>
            </p:cNvPr>
            <p:cNvSpPr/>
            <p:nvPr/>
          </p:nvSpPr>
          <p:spPr>
            <a:xfrm>
              <a:off x="3098775" y="3221775"/>
              <a:ext cx="25" cy="6950"/>
            </a:xfrm>
            <a:custGeom>
              <a:avLst/>
              <a:gdLst/>
              <a:ahLst/>
              <a:cxnLst/>
              <a:rect l="l" t="t" r="r" b="b"/>
              <a:pathLst>
                <a:path w="1" h="278" extrusionOk="0">
                  <a:moveTo>
                    <a:pt x="0" y="0"/>
                  </a:moveTo>
                  <a:cubicBezTo>
                    <a:pt x="0" y="0"/>
                    <a:pt x="0" y="278"/>
                    <a:pt x="0" y="278"/>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3410;p69">
              <a:extLst>
                <a:ext uri="{FF2B5EF4-FFF2-40B4-BE49-F238E27FC236}">
                  <a16:creationId xmlns:a16="http://schemas.microsoft.com/office/drawing/2014/main" id="{9C6A4E08-8800-FE7B-448B-DB1EA14EE5A5}"/>
                </a:ext>
              </a:extLst>
            </p:cNvPr>
            <p:cNvSpPr/>
            <p:nvPr/>
          </p:nvSpPr>
          <p:spPr>
            <a:xfrm>
              <a:off x="3105700" y="3214825"/>
              <a:ext cx="6975" cy="6975"/>
            </a:xfrm>
            <a:custGeom>
              <a:avLst/>
              <a:gdLst/>
              <a:ahLst/>
              <a:cxnLst/>
              <a:rect l="l" t="t" r="r" b="b"/>
              <a:pathLst>
                <a:path w="279" h="279" extrusionOk="0">
                  <a:moveTo>
                    <a:pt x="1" y="1"/>
                  </a:moveTo>
                  <a:cubicBezTo>
                    <a:pt x="1" y="278"/>
                    <a:pt x="1"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3411;p69">
              <a:extLst>
                <a:ext uri="{FF2B5EF4-FFF2-40B4-BE49-F238E27FC236}">
                  <a16:creationId xmlns:a16="http://schemas.microsoft.com/office/drawing/2014/main" id="{C6A87550-20E4-9EDD-17ED-35E3FCF785D5}"/>
                </a:ext>
              </a:extLst>
            </p:cNvPr>
            <p:cNvSpPr/>
            <p:nvPr/>
          </p:nvSpPr>
          <p:spPr>
            <a:xfrm>
              <a:off x="3091825" y="3214825"/>
              <a:ext cx="6975" cy="10050"/>
            </a:xfrm>
            <a:custGeom>
              <a:avLst/>
              <a:gdLst/>
              <a:ahLst/>
              <a:cxnLst/>
              <a:rect l="l" t="t" r="r" b="b"/>
              <a:pathLst>
                <a:path w="279" h="402" extrusionOk="0">
                  <a:moveTo>
                    <a:pt x="1" y="1"/>
                  </a:moveTo>
                  <a:lnTo>
                    <a:pt x="1" y="278"/>
                  </a:lnTo>
                  <a:cubicBezTo>
                    <a:pt x="1" y="278"/>
                    <a:pt x="124" y="402"/>
                    <a:pt x="206" y="402"/>
                  </a:cubicBezTo>
                  <a:cubicBezTo>
                    <a:pt x="247" y="402"/>
                    <a:pt x="278" y="371"/>
                    <a:pt x="278" y="278"/>
                  </a:cubicBezTo>
                  <a:cubicBezTo>
                    <a:pt x="278" y="278"/>
                    <a:pt x="278"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3412;p69">
              <a:extLst>
                <a:ext uri="{FF2B5EF4-FFF2-40B4-BE49-F238E27FC236}">
                  <a16:creationId xmlns:a16="http://schemas.microsoft.com/office/drawing/2014/main" id="{0D6EA1D8-350F-D9E8-BA2B-ACAC898929CC}"/>
                </a:ext>
              </a:extLst>
            </p:cNvPr>
            <p:cNvSpPr/>
            <p:nvPr/>
          </p:nvSpPr>
          <p:spPr>
            <a:xfrm>
              <a:off x="3091825" y="3214825"/>
              <a:ext cx="6975" cy="6975"/>
            </a:xfrm>
            <a:custGeom>
              <a:avLst/>
              <a:gdLst/>
              <a:ahLst/>
              <a:cxnLst/>
              <a:rect l="l" t="t" r="r" b="b"/>
              <a:pathLst>
                <a:path w="279" h="279" extrusionOk="0">
                  <a:moveTo>
                    <a:pt x="278" y="278"/>
                  </a:moveTo>
                  <a:cubicBezTo>
                    <a:pt x="278" y="278"/>
                    <a:pt x="278" y="1"/>
                    <a:pt x="1" y="1"/>
                  </a:cubicBezTo>
                  <a:cubicBezTo>
                    <a:pt x="278" y="1"/>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3413;p69">
              <a:extLst>
                <a:ext uri="{FF2B5EF4-FFF2-40B4-BE49-F238E27FC236}">
                  <a16:creationId xmlns:a16="http://schemas.microsoft.com/office/drawing/2014/main" id="{8EED34C4-D3D0-DF80-067B-C03C643D40AF}"/>
                </a:ext>
              </a:extLst>
            </p:cNvPr>
            <p:cNvSpPr/>
            <p:nvPr/>
          </p:nvSpPr>
          <p:spPr>
            <a:xfrm>
              <a:off x="3084900" y="3200950"/>
              <a:ext cx="6950" cy="13900"/>
            </a:xfrm>
            <a:custGeom>
              <a:avLst/>
              <a:gdLst/>
              <a:ahLst/>
              <a:cxnLst/>
              <a:rect l="l" t="t" r="r" b="b"/>
              <a:pathLst>
                <a:path w="278" h="556" extrusionOk="0">
                  <a:moveTo>
                    <a:pt x="0" y="1"/>
                  </a:moveTo>
                  <a:cubicBezTo>
                    <a:pt x="278" y="1"/>
                    <a:pt x="278" y="278"/>
                    <a:pt x="278" y="556"/>
                  </a:cubicBezTo>
                  <a:cubicBezTo>
                    <a:pt x="278" y="556"/>
                    <a:pt x="278"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3414;p69">
              <a:extLst>
                <a:ext uri="{FF2B5EF4-FFF2-40B4-BE49-F238E27FC236}">
                  <a16:creationId xmlns:a16="http://schemas.microsoft.com/office/drawing/2014/main" id="{69526DA4-9433-2370-E4DC-B7C664570A92}"/>
                </a:ext>
              </a:extLst>
            </p:cNvPr>
            <p:cNvSpPr/>
            <p:nvPr/>
          </p:nvSpPr>
          <p:spPr>
            <a:xfrm>
              <a:off x="3077950" y="3194025"/>
              <a:ext cx="6975" cy="25"/>
            </a:xfrm>
            <a:custGeom>
              <a:avLst/>
              <a:gdLst/>
              <a:ahLst/>
              <a:cxnLst/>
              <a:rect l="l" t="t" r="r" b="b"/>
              <a:pathLst>
                <a:path w="279" h="1" extrusionOk="0">
                  <a:moveTo>
                    <a:pt x="278" y="0"/>
                  </a:moveTo>
                  <a:cubicBezTo>
                    <a:pt x="278" y="0"/>
                    <a:pt x="278" y="0"/>
                    <a:pt x="1" y="0"/>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3415;p69">
              <a:extLst>
                <a:ext uri="{FF2B5EF4-FFF2-40B4-BE49-F238E27FC236}">
                  <a16:creationId xmlns:a16="http://schemas.microsoft.com/office/drawing/2014/main" id="{520C8AE8-7BC4-DD28-5FF1-39327E604F2F}"/>
                </a:ext>
              </a:extLst>
            </p:cNvPr>
            <p:cNvSpPr/>
            <p:nvPr/>
          </p:nvSpPr>
          <p:spPr>
            <a:xfrm>
              <a:off x="3064075" y="3200950"/>
              <a:ext cx="6950" cy="25"/>
            </a:xfrm>
            <a:custGeom>
              <a:avLst/>
              <a:gdLst/>
              <a:ahLst/>
              <a:cxnLst/>
              <a:rect l="l" t="t" r="r" b="b"/>
              <a:pathLst>
                <a:path w="278" h="1" extrusionOk="0">
                  <a:moveTo>
                    <a:pt x="0" y="1"/>
                  </a:moveTo>
                  <a:lnTo>
                    <a:pt x="278" y="1"/>
                  </a:ln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3416;p69">
              <a:extLst>
                <a:ext uri="{FF2B5EF4-FFF2-40B4-BE49-F238E27FC236}">
                  <a16:creationId xmlns:a16="http://schemas.microsoft.com/office/drawing/2014/main" id="{574CA762-0521-7096-EFB2-7EFD7680D197}"/>
                </a:ext>
              </a:extLst>
            </p:cNvPr>
            <p:cNvSpPr/>
            <p:nvPr/>
          </p:nvSpPr>
          <p:spPr>
            <a:xfrm>
              <a:off x="3084900" y="3173200"/>
              <a:ext cx="6950" cy="6975"/>
            </a:xfrm>
            <a:custGeom>
              <a:avLst/>
              <a:gdLst/>
              <a:ahLst/>
              <a:cxnLst/>
              <a:rect l="l" t="t" r="r" b="b"/>
              <a:pathLst>
                <a:path w="278" h="279" extrusionOk="0">
                  <a:moveTo>
                    <a:pt x="0" y="1"/>
                  </a:moveTo>
                  <a:cubicBezTo>
                    <a:pt x="0" y="278"/>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3417;p69">
              <a:extLst>
                <a:ext uri="{FF2B5EF4-FFF2-40B4-BE49-F238E27FC236}">
                  <a16:creationId xmlns:a16="http://schemas.microsoft.com/office/drawing/2014/main" id="{93EE4FE9-B979-9182-33EF-7A18977A4A11}"/>
                </a:ext>
              </a:extLst>
            </p:cNvPr>
            <p:cNvSpPr/>
            <p:nvPr/>
          </p:nvSpPr>
          <p:spPr>
            <a:xfrm>
              <a:off x="3064075" y="3166250"/>
              <a:ext cx="6950" cy="6975"/>
            </a:xfrm>
            <a:custGeom>
              <a:avLst/>
              <a:gdLst/>
              <a:ahLst/>
              <a:cxnLst/>
              <a:rect l="l" t="t" r="r" b="b"/>
              <a:pathLst>
                <a:path w="278" h="279" extrusionOk="0">
                  <a:moveTo>
                    <a:pt x="278" y="1"/>
                  </a:moveTo>
                  <a:cubicBezTo>
                    <a:pt x="0" y="1"/>
                    <a:pt x="278" y="279"/>
                    <a:pt x="278" y="279"/>
                  </a:cubicBezTo>
                  <a:cubicBezTo>
                    <a:pt x="278" y="279"/>
                    <a:pt x="278" y="279"/>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3418;p69">
              <a:extLst>
                <a:ext uri="{FF2B5EF4-FFF2-40B4-BE49-F238E27FC236}">
                  <a16:creationId xmlns:a16="http://schemas.microsoft.com/office/drawing/2014/main" id="{EF906A6B-4218-A3B5-48E8-7657BD174F35}"/>
                </a:ext>
              </a:extLst>
            </p:cNvPr>
            <p:cNvSpPr/>
            <p:nvPr/>
          </p:nvSpPr>
          <p:spPr>
            <a:xfrm>
              <a:off x="3098775" y="315932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3419;p69">
              <a:extLst>
                <a:ext uri="{FF2B5EF4-FFF2-40B4-BE49-F238E27FC236}">
                  <a16:creationId xmlns:a16="http://schemas.microsoft.com/office/drawing/2014/main" id="{819F26CC-314B-E892-2477-C71E47DBEF48}"/>
                </a:ext>
              </a:extLst>
            </p:cNvPr>
            <p:cNvSpPr/>
            <p:nvPr/>
          </p:nvSpPr>
          <p:spPr>
            <a:xfrm>
              <a:off x="3071000" y="3138500"/>
              <a:ext cx="6975" cy="6975"/>
            </a:xfrm>
            <a:custGeom>
              <a:avLst/>
              <a:gdLst/>
              <a:ahLst/>
              <a:cxnLst/>
              <a:rect l="l" t="t" r="r" b="b"/>
              <a:pathLst>
                <a:path w="279" h="279" extrusionOk="0">
                  <a:moveTo>
                    <a:pt x="1" y="1"/>
                  </a:moveTo>
                  <a:cubicBezTo>
                    <a:pt x="1" y="278"/>
                    <a:pt x="1" y="278"/>
                    <a:pt x="1" y="278"/>
                  </a:cubicBezTo>
                  <a:lnTo>
                    <a:pt x="279" y="278"/>
                  </a:lnTo>
                  <a:cubicBezTo>
                    <a:pt x="279"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3420;p69">
              <a:extLst>
                <a:ext uri="{FF2B5EF4-FFF2-40B4-BE49-F238E27FC236}">
                  <a16:creationId xmlns:a16="http://schemas.microsoft.com/office/drawing/2014/main" id="{3D52D11E-46FC-1C4D-8F2D-EA810F6DD1E6}"/>
                </a:ext>
              </a:extLst>
            </p:cNvPr>
            <p:cNvSpPr/>
            <p:nvPr/>
          </p:nvSpPr>
          <p:spPr>
            <a:xfrm>
              <a:off x="3043250" y="3159325"/>
              <a:ext cx="25" cy="6950"/>
            </a:xfrm>
            <a:custGeom>
              <a:avLst/>
              <a:gdLst/>
              <a:ahLst/>
              <a:cxnLst/>
              <a:rect l="l" t="t" r="r" b="b"/>
              <a:pathLst>
                <a:path w="1" h="278" extrusionOk="0">
                  <a:moveTo>
                    <a:pt x="1" y="0"/>
                  </a:moveTo>
                  <a:lnTo>
                    <a:pt x="1" y="0"/>
                  </a:lnTo>
                  <a:cubicBezTo>
                    <a:pt x="1" y="0"/>
                    <a:pt x="1" y="278"/>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3421;p69">
              <a:extLst>
                <a:ext uri="{FF2B5EF4-FFF2-40B4-BE49-F238E27FC236}">
                  <a16:creationId xmlns:a16="http://schemas.microsoft.com/office/drawing/2014/main" id="{89C15094-A9FA-BAA0-E15C-4BDBBA0F5DFF}"/>
                </a:ext>
              </a:extLst>
            </p:cNvPr>
            <p:cNvSpPr/>
            <p:nvPr/>
          </p:nvSpPr>
          <p:spPr>
            <a:xfrm>
              <a:off x="3071000" y="3138500"/>
              <a:ext cx="6975" cy="25"/>
            </a:xfrm>
            <a:custGeom>
              <a:avLst/>
              <a:gdLst/>
              <a:ahLst/>
              <a:cxnLst/>
              <a:rect l="l" t="t" r="r" b="b"/>
              <a:pathLst>
                <a:path w="279" h="1" extrusionOk="0">
                  <a:moveTo>
                    <a:pt x="1" y="1"/>
                  </a:moveTo>
                  <a:cubicBezTo>
                    <a:pt x="1" y="1"/>
                    <a:pt x="1" y="1"/>
                    <a:pt x="1" y="1"/>
                  </a:cubicBezTo>
                  <a:lnTo>
                    <a:pt x="1" y="1"/>
                  </a:lnTo>
                  <a:cubicBezTo>
                    <a:pt x="1" y="1"/>
                    <a:pt x="1" y="1"/>
                    <a:pt x="279" y="1"/>
                  </a:cubicBezTo>
                  <a:cubicBezTo>
                    <a:pt x="1" y="1"/>
                    <a:pt x="27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3422;p69">
              <a:extLst>
                <a:ext uri="{FF2B5EF4-FFF2-40B4-BE49-F238E27FC236}">
                  <a16:creationId xmlns:a16="http://schemas.microsoft.com/office/drawing/2014/main" id="{D27C46F7-7D90-69C6-EA78-A80EEC36CC79}"/>
                </a:ext>
              </a:extLst>
            </p:cNvPr>
            <p:cNvSpPr/>
            <p:nvPr/>
          </p:nvSpPr>
          <p:spPr>
            <a:xfrm>
              <a:off x="3064075" y="3138500"/>
              <a:ext cx="6950" cy="25"/>
            </a:xfrm>
            <a:custGeom>
              <a:avLst/>
              <a:gdLst/>
              <a:ahLst/>
              <a:cxnLst/>
              <a:rect l="l" t="t" r="r" b="b"/>
              <a:pathLst>
                <a:path w="278" h="1" extrusionOk="0">
                  <a:moveTo>
                    <a:pt x="0" y="1"/>
                  </a:moveTo>
                  <a:cubicBezTo>
                    <a:pt x="0" y="1"/>
                    <a:pt x="278" y="1"/>
                    <a:pt x="278" y="1"/>
                  </a:cubicBezTo>
                  <a:cubicBezTo>
                    <a:pt x="278" y="1"/>
                    <a:pt x="278" y="1"/>
                    <a:pt x="0" y="1"/>
                  </a:cubicBezTo>
                  <a:cubicBezTo>
                    <a:pt x="278"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3423;p69">
              <a:extLst>
                <a:ext uri="{FF2B5EF4-FFF2-40B4-BE49-F238E27FC236}">
                  <a16:creationId xmlns:a16="http://schemas.microsoft.com/office/drawing/2014/main" id="{8EF94CD5-ADBC-18F5-8858-17CE4815FA2D}"/>
                </a:ext>
              </a:extLst>
            </p:cNvPr>
            <p:cNvSpPr/>
            <p:nvPr/>
          </p:nvSpPr>
          <p:spPr>
            <a:xfrm>
              <a:off x="3071000" y="313157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3424;p69">
              <a:extLst>
                <a:ext uri="{FF2B5EF4-FFF2-40B4-BE49-F238E27FC236}">
                  <a16:creationId xmlns:a16="http://schemas.microsoft.com/office/drawing/2014/main" id="{D7D7C9DC-94E1-4E54-EAC0-2C480AEA32C9}"/>
                </a:ext>
              </a:extLst>
            </p:cNvPr>
            <p:cNvSpPr/>
            <p:nvPr/>
          </p:nvSpPr>
          <p:spPr>
            <a:xfrm>
              <a:off x="3050200" y="3138500"/>
              <a:ext cx="6950" cy="6975"/>
            </a:xfrm>
            <a:custGeom>
              <a:avLst/>
              <a:gdLst/>
              <a:ahLst/>
              <a:cxnLst/>
              <a:rect l="l" t="t" r="r" b="b"/>
              <a:pathLst>
                <a:path w="278" h="279" extrusionOk="0">
                  <a:moveTo>
                    <a:pt x="0" y="1"/>
                  </a:moveTo>
                  <a:cubicBezTo>
                    <a:pt x="0" y="1"/>
                    <a:pt x="0" y="1"/>
                    <a:pt x="0"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3425;p69">
              <a:extLst>
                <a:ext uri="{FF2B5EF4-FFF2-40B4-BE49-F238E27FC236}">
                  <a16:creationId xmlns:a16="http://schemas.microsoft.com/office/drawing/2014/main" id="{782ADF6E-A55E-BE8D-1385-4F1C53DD5B59}"/>
                </a:ext>
              </a:extLst>
            </p:cNvPr>
            <p:cNvSpPr/>
            <p:nvPr/>
          </p:nvSpPr>
          <p:spPr>
            <a:xfrm>
              <a:off x="3064075" y="3131575"/>
              <a:ext cx="6950" cy="6950"/>
            </a:xfrm>
            <a:custGeom>
              <a:avLst/>
              <a:gdLst/>
              <a:ahLst/>
              <a:cxnLst/>
              <a:rect l="l" t="t" r="r" b="b"/>
              <a:pathLst>
                <a:path w="278" h="278" extrusionOk="0">
                  <a:moveTo>
                    <a:pt x="0" y="0"/>
                  </a:moveTo>
                  <a:cubicBezTo>
                    <a:pt x="0" y="0"/>
                    <a:pt x="0" y="278"/>
                    <a:pt x="0" y="278"/>
                  </a:cubicBezTo>
                  <a:cubicBezTo>
                    <a:pt x="0"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3426;p69">
              <a:extLst>
                <a:ext uri="{FF2B5EF4-FFF2-40B4-BE49-F238E27FC236}">
                  <a16:creationId xmlns:a16="http://schemas.microsoft.com/office/drawing/2014/main" id="{86B71EF3-14CB-62D5-D81A-69F8D356CB29}"/>
                </a:ext>
              </a:extLst>
            </p:cNvPr>
            <p:cNvSpPr/>
            <p:nvPr/>
          </p:nvSpPr>
          <p:spPr>
            <a:xfrm>
              <a:off x="3029375" y="3138500"/>
              <a:ext cx="6975" cy="6975"/>
            </a:xfrm>
            <a:custGeom>
              <a:avLst/>
              <a:gdLst/>
              <a:ahLst/>
              <a:cxnLst/>
              <a:rect l="l" t="t" r="r" b="b"/>
              <a:pathLst>
                <a:path w="279" h="279" extrusionOk="0">
                  <a:moveTo>
                    <a:pt x="1" y="1"/>
                  </a:moveTo>
                  <a:cubicBezTo>
                    <a:pt x="1" y="1"/>
                    <a:pt x="1" y="278"/>
                    <a:pt x="278" y="278"/>
                  </a:cubicBez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3427;p69">
              <a:extLst>
                <a:ext uri="{FF2B5EF4-FFF2-40B4-BE49-F238E27FC236}">
                  <a16:creationId xmlns:a16="http://schemas.microsoft.com/office/drawing/2014/main" id="{B26A5EAB-D5D2-C637-45B4-D34EF0912728}"/>
                </a:ext>
              </a:extLst>
            </p:cNvPr>
            <p:cNvSpPr/>
            <p:nvPr/>
          </p:nvSpPr>
          <p:spPr>
            <a:xfrm>
              <a:off x="3064075" y="3124625"/>
              <a:ext cx="25" cy="6975"/>
            </a:xfrm>
            <a:custGeom>
              <a:avLst/>
              <a:gdLst/>
              <a:ahLst/>
              <a:cxnLst/>
              <a:rect l="l" t="t" r="r" b="b"/>
              <a:pathLst>
                <a:path w="1" h="279" extrusionOk="0">
                  <a:moveTo>
                    <a:pt x="0" y="278"/>
                  </a:moveTo>
                  <a:cubicBezTo>
                    <a:pt x="0" y="278"/>
                    <a:pt x="0" y="1"/>
                    <a:pt x="0" y="1"/>
                  </a:cubicBezTo>
                  <a:lnTo>
                    <a:pt x="0" y="1"/>
                  </a:ln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3428;p69">
              <a:extLst>
                <a:ext uri="{FF2B5EF4-FFF2-40B4-BE49-F238E27FC236}">
                  <a16:creationId xmlns:a16="http://schemas.microsoft.com/office/drawing/2014/main" id="{4E8A910E-0C8A-76F6-61A9-FC18FAB9F528}"/>
                </a:ext>
              </a:extLst>
            </p:cNvPr>
            <p:cNvSpPr/>
            <p:nvPr/>
          </p:nvSpPr>
          <p:spPr>
            <a:xfrm>
              <a:off x="3050200" y="3131575"/>
              <a:ext cx="6950" cy="6950"/>
            </a:xfrm>
            <a:custGeom>
              <a:avLst/>
              <a:gdLst/>
              <a:ahLst/>
              <a:cxnLst/>
              <a:rect l="l" t="t" r="r" b="b"/>
              <a:pathLst>
                <a:path w="278" h="278" extrusionOk="0">
                  <a:moveTo>
                    <a:pt x="0" y="0"/>
                  </a:moveTo>
                  <a:cubicBezTo>
                    <a:pt x="0" y="0"/>
                    <a:pt x="0" y="278"/>
                    <a:pt x="0" y="278"/>
                  </a:cubicBezTo>
                  <a:cubicBezTo>
                    <a:pt x="0" y="278"/>
                    <a:pt x="0"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3429;p69">
              <a:extLst>
                <a:ext uri="{FF2B5EF4-FFF2-40B4-BE49-F238E27FC236}">
                  <a16:creationId xmlns:a16="http://schemas.microsoft.com/office/drawing/2014/main" id="{8C450076-2C6F-1E5B-6BA2-449EEF3F605A}"/>
                </a:ext>
              </a:extLst>
            </p:cNvPr>
            <p:cNvSpPr/>
            <p:nvPr/>
          </p:nvSpPr>
          <p:spPr>
            <a:xfrm>
              <a:off x="3043250" y="3131575"/>
              <a:ext cx="6975" cy="6950"/>
            </a:xfrm>
            <a:custGeom>
              <a:avLst/>
              <a:gdLst/>
              <a:ahLst/>
              <a:cxnLst/>
              <a:rect l="l" t="t" r="r" b="b"/>
              <a:pathLst>
                <a:path w="279" h="278" extrusionOk="0">
                  <a:moveTo>
                    <a:pt x="1" y="0"/>
                  </a:moveTo>
                  <a:cubicBezTo>
                    <a:pt x="1" y="0"/>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3430;p69">
              <a:extLst>
                <a:ext uri="{FF2B5EF4-FFF2-40B4-BE49-F238E27FC236}">
                  <a16:creationId xmlns:a16="http://schemas.microsoft.com/office/drawing/2014/main" id="{958DF79D-6560-7537-AFFD-1A23AFCC9FEC}"/>
                </a:ext>
              </a:extLst>
            </p:cNvPr>
            <p:cNvSpPr/>
            <p:nvPr/>
          </p:nvSpPr>
          <p:spPr>
            <a:xfrm>
              <a:off x="3050200" y="3124625"/>
              <a:ext cx="6950" cy="6975"/>
            </a:xfrm>
            <a:custGeom>
              <a:avLst/>
              <a:gdLst/>
              <a:ahLst/>
              <a:cxnLst/>
              <a:rect l="l" t="t" r="r" b="b"/>
              <a:pathLst>
                <a:path w="278" h="279" extrusionOk="0">
                  <a:moveTo>
                    <a:pt x="0" y="1"/>
                  </a:moveTo>
                  <a:cubicBezTo>
                    <a:pt x="0" y="139"/>
                    <a:pt x="0" y="139"/>
                    <a:pt x="0" y="139"/>
                  </a:cubicBezTo>
                  <a:cubicBezTo>
                    <a:pt x="0" y="139"/>
                    <a:pt x="0" y="139"/>
                    <a:pt x="0" y="278"/>
                  </a:cubicBezTo>
                  <a:lnTo>
                    <a:pt x="278" y="278"/>
                  </a:ln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3431;p69">
              <a:extLst>
                <a:ext uri="{FF2B5EF4-FFF2-40B4-BE49-F238E27FC236}">
                  <a16:creationId xmlns:a16="http://schemas.microsoft.com/office/drawing/2014/main" id="{E374E4BD-32AD-9805-CFD3-0630EB6250A8}"/>
                </a:ext>
              </a:extLst>
            </p:cNvPr>
            <p:cNvSpPr/>
            <p:nvPr/>
          </p:nvSpPr>
          <p:spPr>
            <a:xfrm>
              <a:off x="3064075" y="312462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3432;p69">
              <a:extLst>
                <a:ext uri="{FF2B5EF4-FFF2-40B4-BE49-F238E27FC236}">
                  <a16:creationId xmlns:a16="http://schemas.microsoft.com/office/drawing/2014/main" id="{515AFFD5-6C12-0BBE-9A1A-243D37C7BD77}"/>
                </a:ext>
              </a:extLst>
            </p:cNvPr>
            <p:cNvSpPr/>
            <p:nvPr/>
          </p:nvSpPr>
          <p:spPr>
            <a:xfrm>
              <a:off x="3022450" y="3131575"/>
              <a:ext cx="6950" cy="6950"/>
            </a:xfrm>
            <a:custGeom>
              <a:avLst/>
              <a:gdLst/>
              <a:ahLst/>
              <a:cxnLst/>
              <a:rect l="l" t="t" r="r" b="b"/>
              <a:pathLst>
                <a:path w="278" h="278" extrusionOk="0">
                  <a:moveTo>
                    <a:pt x="0" y="0"/>
                  </a:moveTo>
                  <a:cubicBezTo>
                    <a:pt x="0"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3433;p69">
              <a:extLst>
                <a:ext uri="{FF2B5EF4-FFF2-40B4-BE49-F238E27FC236}">
                  <a16:creationId xmlns:a16="http://schemas.microsoft.com/office/drawing/2014/main" id="{E842C464-DC25-3F8D-BFD7-16584F76019C}"/>
                </a:ext>
              </a:extLst>
            </p:cNvPr>
            <p:cNvSpPr/>
            <p:nvPr/>
          </p:nvSpPr>
          <p:spPr>
            <a:xfrm>
              <a:off x="3050200" y="3096875"/>
              <a:ext cx="6950" cy="6975"/>
            </a:xfrm>
            <a:custGeom>
              <a:avLst/>
              <a:gdLst/>
              <a:ahLst/>
              <a:cxnLst/>
              <a:rect l="l" t="t" r="r" b="b"/>
              <a:pathLst>
                <a:path w="278" h="279" extrusionOk="0">
                  <a:moveTo>
                    <a:pt x="278" y="0"/>
                  </a:moveTo>
                  <a:cubicBezTo>
                    <a:pt x="278" y="0"/>
                    <a:pt x="278" y="278"/>
                    <a:pt x="278" y="278"/>
                  </a:cubicBezTo>
                  <a:lnTo>
                    <a:pt x="278" y="278"/>
                  </a:lnTo>
                  <a:cubicBezTo>
                    <a:pt x="278" y="278"/>
                    <a:pt x="278" y="278"/>
                    <a:pt x="278" y="0"/>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3434;p69">
              <a:extLst>
                <a:ext uri="{FF2B5EF4-FFF2-40B4-BE49-F238E27FC236}">
                  <a16:creationId xmlns:a16="http://schemas.microsoft.com/office/drawing/2014/main" id="{B3A6A4D0-3473-3419-EFF6-0FFB14102A84}"/>
                </a:ext>
              </a:extLst>
            </p:cNvPr>
            <p:cNvSpPr/>
            <p:nvPr/>
          </p:nvSpPr>
          <p:spPr>
            <a:xfrm>
              <a:off x="3057125" y="3089925"/>
              <a:ext cx="6975" cy="6975"/>
            </a:xfrm>
            <a:custGeom>
              <a:avLst/>
              <a:gdLst/>
              <a:ahLst/>
              <a:cxnLst/>
              <a:rect l="l" t="t" r="r" b="b"/>
              <a:pathLst>
                <a:path w="279" h="279" extrusionOk="0">
                  <a:moveTo>
                    <a:pt x="1" y="1"/>
                  </a:moveTo>
                  <a:cubicBezTo>
                    <a:pt x="1" y="1"/>
                    <a:pt x="1" y="278"/>
                    <a:pt x="278" y="278"/>
                  </a:cubicBezTo>
                  <a:cubicBezTo>
                    <a:pt x="278"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3435;p69">
              <a:extLst>
                <a:ext uri="{FF2B5EF4-FFF2-40B4-BE49-F238E27FC236}">
                  <a16:creationId xmlns:a16="http://schemas.microsoft.com/office/drawing/2014/main" id="{F1E58750-6246-3BEA-FE2A-EB3055CAE3A3}"/>
                </a:ext>
              </a:extLst>
            </p:cNvPr>
            <p:cNvSpPr/>
            <p:nvPr/>
          </p:nvSpPr>
          <p:spPr>
            <a:xfrm>
              <a:off x="3050200" y="3083000"/>
              <a:ext cx="25" cy="13900"/>
            </a:xfrm>
            <a:custGeom>
              <a:avLst/>
              <a:gdLst/>
              <a:ahLst/>
              <a:cxnLst/>
              <a:rect l="l" t="t" r="r" b="b"/>
              <a:pathLst>
                <a:path w="1" h="556" extrusionOk="0">
                  <a:moveTo>
                    <a:pt x="0" y="555"/>
                  </a:moveTo>
                  <a:cubicBezTo>
                    <a:pt x="0" y="555"/>
                    <a:pt x="0" y="278"/>
                    <a:pt x="0" y="278"/>
                  </a:cubicBezTo>
                  <a:cubicBezTo>
                    <a:pt x="0" y="0"/>
                    <a:pt x="0" y="278"/>
                    <a:pt x="0" y="0"/>
                  </a:cubicBezTo>
                  <a:cubicBezTo>
                    <a:pt x="0" y="0"/>
                    <a:pt x="0" y="278"/>
                    <a:pt x="0" y="278"/>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3436;p69">
              <a:extLst>
                <a:ext uri="{FF2B5EF4-FFF2-40B4-BE49-F238E27FC236}">
                  <a16:creationId xmlns:a16="http://schemas.microsoft.com/office/drawing/2014/main" id="{94ED12EE-DE5C-D54D-E36A-4064110A0835}"/>
                </a:ext>
              </a:extLst>
            </p:cNvPr>
            <p:cNvSpPr/>
            <p:nvPr/>
          </p:nvSpPr>
          <p:spPr>
            <a:xfrm>
              <a:off x="3071000" y="3076050"/>
              <a:ext cx="25" cy="6975"/>
            </a:xfrm>
            <a:custGeom>
              <a:avLst/>
              <a:gdLst/>
              <a:ahLst/>
              <a:cxnLst/>
              <a:rect l="l" t="t" r="r" b="b"/>
              <a:pathLst>
                <a:path w="1" h="279" extrusionOk="0">
                  <a:moveTo>
                    <a:pt x="1" y="1"/>
                  </a:moveTo>
                  <a:cubicBezTo>
                    <a:pt x="1" y="1"/>
                    <a:pt x="1" y="278"/>
                    <a:pt x="1" y="278"/>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3437;p69">
              <a:extLst>
                <a:ext uri="{FF2B5EF4-FFF2-40B4-BE49-F238E27FC236}">
                  <a16:creationId xmlns:a16="http://schemas.microsoft.com/office/drawing/2014/main" id="{9462F414-794D-5C4F-715D-6147BBEB69A2}"/>
                </a:ext>
              </a:extLst>
            </p:cNvPr>
            <p:cNvSpPr/>
            <p:nvPr/>
          </p:nvSpPr>
          <p:spPr>
            <a:xfrm>
              <a:off x="3015500" y="3096875"/>
              <a:ext cx="6975" cy="13900"/>
            </a:xfrm>
            <a:custGeom>
              <a:avLst/>
              <a:gdLst/>
              <a:ahLst/>
              <a:cxnLst/>
              <a:rect l="l" t="t" r="r" b="b"/>
              <a:pathLst>
                <a:path w="279" h="556" extrusionOk="0">
                  <a:moveTo>
                    <a:pt x="1" y="0"/>
                  </a:moveTo>
                  <a:cubicBezTo>
                    <a:pt x="1" y="278"/>
                    <a:pt x="278" y="556"/>
                    <a:pt x="278" y="556"/>
                  </a:cubicBezTo>
                  <a:cubicBezTo>
                    <a:pt x="278" y="556"/>
                    <a:pt x="278"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3438;p69">
              <a:extLst>
                <a:ext uri="{FF2B5EF4-FFF2-40B4-BE49-F238E27FC236}">
                  <a16:creationId xmlns:a16="http://schemas.microsoft.com/office/drawing/2014/main" id="{AC3AA928-A948-B93C-C093-A6C10E4F51A0}"/>
                </a:ext>
              </a:extLst>
            </p:cNvPr>
            <p:cNvSpPr/>
            <p:nvPr/>
          </p:nvSpPr>
          <p:spPr>
            <a:xfrm>
              <a:off x="3043250" y="3083000"/>
              <a:ext cx="25" cy="13900"/>
            </a:xfrm>
            <a:custGeom>
              <a:avLst/>
              <a:gdLst/>
              <a:ahLst/>
              <a:cxnLst/>
              <a:rect l="l" t="t" r="r" b="b"/>
              <a:pathLst>
                <a:path w="1" h="556" extrusionOk="0">
                  <a:moveTo>
                    <a:pt x="1" y="278"/>
                  </a:moveTo>
                  <a:cubicBezTo>
                    <a:pt x="1" y="278"/>
                    <a:pt x="1" y="555"/>
                    <a:pt x="1" y="278"/>
                  </a:cubicBezTo>
                  <a:cubicBezTo>
                    <a:pt x="1" y="278"/>
                    <a:pt x="1" y="0"/>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3439;p69">
              <a:extLst>
                <a:ext uri="{FF2B5EF4-FFF2-40B4-BE49-F238E27FC236}">
                  <a16:creationId xmlns:a16="http://schemas.microsoft.com/office/drawing/2014/main" id="{AEDA9445-E24D-DF22-D79F-D61C9757C02B}"/>
                </a:ext>
              </a:extLst>
            </p:cNvPr>
            <p:cNvSpPr/>
            <p:nvPr/>
          </p:nvSpPr>
          <p:spPr>
            <a:xfrm>
              <a:off x="3015500" y="3096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3440;p69">
              <a:extLst>
                <a:ext uri="{FF2B5EF4-FFF2-40B4-BE49-F238E27FC236}">
                  <a16:creationId xmlns:a16="http://schemas.microsoft.com/office/drawing/2014/main" id="{DE49C154-D5CB-B2B1-5245-2712DC93B79C}"/>
                </a:ext>
              </a:extLst>
            </p:cNvPr>
            <p:cNvSpPr/>
            <p:nvPr/>
          </p:nvSpPr>
          <p:spPr>
            <a:xfrm>
              <a:off x="3022450" y="3076125"/>
              <a:ext cx="6950" cy="6900"/>
            </a:xfrm>
            <a:custGeom>
              <a:avLst/>
              <a:gdLst/>
              <a:ahLst/>
              <a:cxnLst/>
              <a:rect l="l" t="t" r="r" b="b"/>
              <a:pathLst>
                <a:path w="278" h="276" extrusionOk="0">
                  <a:moveTo>
                    <a:pt x="0" y="1"/>
                  </a:moveTo>
                  <a:cubicBezTo>
                    <a:pt x="2" y="275"/>
                    <a:pt x="277" y="275"/>
                    <a:pt x="0" y="275"/>
                  </a:cubicBezTo>
                  <a:lnTo>
                    <a:pt x="278" y="275"/>
                  </a:lnTo>
                  <a:cubicBezTo>
                    <a:pt x="278" y="275"/>
                    <a:pt x="2" y="27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3441;p69">
              <a:extLst>
                <a:ext uri="{FF2B5EF4-FFF2-40B4-BE49-F238E27FC236}">
                  <a16:creationId xmlns:a16="http://schemas.microsoft.com/office/drawing/2014/main" id="{3F663335-51F6-A3A4-800B-DA3C026DC074}"/>
                </a:ext>
              </a:extLst>
            </p:cNvPr>
            <p:cNvSpPr/>
            <p:nvPr/>
          </p:nvSpPr>
          <p:spPr>
            <a:xfrm>
              <a:off x="3022450" y="3069125"/>
              <a:ext cx="6950" cy="6950"/>
            </a:xfrm>
            <a:custGeom>
              <a:avLst/>
              <a:gdLst/>
              <a:ahLst/>
              <a:cxnLst/>
              <a:rect l="l" t="t" r="r" b="b"/>
              <a:pathLst>
                <a:path w="278" h="278" extrusionOk="0">
                  <a:moveTo>
                    <a:pt x="0" y="0"/>
                  </a:moveTo>
                  <a:cubicBezTo>
                    <a:pt x="0" y="0"/>
                    <a:pt x="0" y="278"/>
                    <a:pt x="278" y="278"/>
                  </a:cubicBez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3442;p69">
              <a:extLst>
                <a:ext uri="{FF2B5EF4-FFF2-40B4-BE49-F238E27FC236}">
                  <a16:creationId xmlns:a16="http://schemas.microsoft.com/office/drawing/2014/main" id="{4B74F17A-C2E8-2D75-9B1F-5EF6E23C92DE}"/>
                </a:ext>
              </a:extLst>
            </p:cNvPr>
            <p:cNvSpPr/>
            <p:nvPr/>
          </p:nvSpPr>
          <p:spPr>
            <a:xfrm>
              <a:off x="3022450" y="3069125"/>
              <a:ext cx="6950" cy="25"/>
            </a:xfrm>
            <a:custGeom>
              <a:avLst/>
              <a:gdLst/>
              <a:ahLst/>
              <a:cxnLst/>
              <a:rect l="l" t="t" r="r" b="b"/>
              <a:pathLst>
                <a:path w="278" h="1" extrusionOk="0">
                  <a:moveTo>
                    <a:pt x="278" y="0"/>
                  </a:moveTo>
                  <a:cubicBezTo>
                    <a:pt x="278" y="0"/>
                    <a:pt x="278" y="0"/>
                    <a:pt x="278" y="0"/>
                  </a:cubicBezTo>
                  <a:lnTo>
                    <a:pt x="278" y="0"/>
                  </a:ln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3443;p69">
              <a:extLst>
                <a:ext uri="{FF2B5EF4-FFF2-40B4-BE49-F238E27FC236}">
                  <a16:creationId xmlns:a16="http://schemas.microsoft.com/office/drawing/2014/main" id="{3FDC5905-3ADA-942D-2AC2-D22A90A498D4}"/>
                </a:ext>
              </a:extLst>
            </p:cNvPr>
            <p:cNvSpPr/>
            <p:nvPr/>
          </p:nvSpPr>
          <p:spPr>
            <a:xfrm>
              <a:off x="3015500" y="3076050"/>
              <a:ext cx="6975" cy="25"/>
            </a:xfrm>
            <a:custGeom>
              <a:avLst/>
              <a:gdLst/>
              <a:ahLst/>
              <a:cxnLst/>
              <a:rect l="l" t="t" r="r" b="b"/>
              <a:pathLst>
                <a:path w="279" h="1" extrusionOk="0">
                  <a:moveTo>
                    <a:pt x="278" y="1"/>
                  </a:moveTo>
                  <a:lnTo>
                    <a:pt x="1" y="1"/>
                  </a:ln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3444;p69">
              <a:extLst>
                <a:ext uri="{FF2B5EF4-FFF2-40B4-BE49-F238E27FC236}">
                  <a16:creationId xmlns:a16="http://schemas.microsoft.com/office/drawing/2014/main" id="{297C4063-E96E-6759-8126-02D1D6826B4E}"/>
                </a:ext>
              </a:extLst>
            </p:cNvPr>
            <p:cNvSpPr/>
            <p:nvPr/>
          </p:nvSpPr>
          <p:spPr>
            <a:xfrm>
              <a:off x="3008575" y="3069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3445;p69">
              <a:extLst>
                <a:ext uri="{FF2B5EF4-FFF2-40B4-BE49-F238E27FC236}">
                  <a16:creationId xmlns:a16="http://schemas.microsoft.com/office/drawing/2014/main" id="{D5210B73-4458-86A6-6144-C6F6B356402D}"/>
                </a:ext>
              </a:extLst>
            </p:cNvPr>
            <p:cNvSpPr/>
            <p:nvPr/>
          </p:nvSpPr>
          <p:spPr>
            <a:xfrm>
              <a:off x="3008575" y="3062175"/>
              <a:ext cx="25" cy="6975"/>
            </a:xfrm>
            <a:custGeom>
              <a:avLst/>
              <a:gdLst/>
              <a:ahLst/>
              <a:cxnLst/>
              <a:rect l="l" t="t" r="r" b="b"/>
              <a:pathLst>
                <a:path w="1" h="279" extrusionOk="0">
                  <a:moveTo>
                    <a:pt x="0" y="1"/>
                  </a:moveTo>
                  <a:cubicBezTo>
                    <a:pt x="0" y="1"/>
                    <a:pt x="0" y="278"/>
                    <a:pt x="0" y="278"/>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3446;p69">
              <a:extLst>
                <a:ext uri="{FF2B5EF4-FFF2-40B4-BE49-F238E27FC236}">
                  <a16:creationId xmlns:a16="http://schemas.microsoft.com/office/drawing/2014/main" id="{A052D3ED-1E7C-A8BF-F69F-BD0D9C2DABB6}"/>
                </a:ext>
              </a:extLst>
            </p:cNvPr>
            <p:cNvSpPr/>
            <p:nvPr/>
          </p:nvSpPr>
          <p:spPr>
            <a:xfrm>
              <a:off x="3001625" y="3048300"/>
              <a:ext cx="25" cy="6975"/>
            </a:xfrm>
            <a:custGeom>
              <a:avLst/>
              <a:gdLst/>
              <a:ahLst/>
              <a:cxnLst/>
              <a:rect l="l" t="t" r="r" b="b"/>
              <a:pathLst>
                <a:path w="1" h="279" extrusionOk="0">
                  <a:moveTo>
                    <a:pt x="0" y="278"/>
                  </a:moveTo>
                  <a:cubicBezTo>
                    <a:pt x="0" y="278"/>
                    <a:pt x="0" y="278"/>
                    <a:pt x="0" y="278"/>
                  </a:cubicBezTo>
                  <a:lnTo>
                    <a:pt x="0" y="278"/>
                  </a:lnTo>
                  <a:cubicBezTo>
                    <a:pt x="0" y="278"/>
                    <a:pt x="0" y="1"/>
                    <a:pt x="0" y="1"/>
                  </a:cubicBezTo>
                  <a:cubicBezTo>
                    <a:pt x="0" y="1"/>
                    <a:pt x="0" y="1"/>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3447;p69">
              <a:extLst>
                <a:ext uri="{FF2B5EF4-FFF2-40B4-BE49-F238E27FC236}">
                  <a16:creationId xmlns:a16="http://schemas.microsoft.com/office/drawing/2014/main" id="{B8BDD689-CA1C-DA05-8044-3D47B3F8E6E3}"/>
                </a:ext>
              </a:extLst>
            </p:cNvPr>
            <p:cNvSpPr/>
            <p:nvPr/>
          </p:nvSpPr>
          <p:spPr>
            <a:xfrm>
              <a:off x="2994675" y="3062175"/>
              <a:ext cx="6975" cy="3125"/>
            </a:xfrm>
            <a:custGeom>
              <a:avLst/>
              <a:gdLst/>
              <a:ahLst/>
              <a:cxnLst/>
              <a:rect l="l" t="t" r="r" b="b"/>
              <a:pathLst>
                <a:path w="279" h="125" extrusionOk="0">
                  <a:moveTo>
                    <a:pt x="1" y="1"/>
                  </a:moveTo>
                  <a:cubicBezTo>
                    <a:pt x="1" y="1"/>
                    <a:pt x="124" y="124"/>
                    <a:pt x="207" y="124"/>
                  </a:cubicBezTo>
                  <a:cubicBezTo>
                    <a:pt x="248"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3448;p69">
              <a:extLst>
                <a:ext uri="{FF2B5EF4-FFF2-40B4-BE49-F238E27FC236}">
                  <a16:creationId xmlns:a16="http://schemas.microsoft.com/office/drawing/2014/main" id="{1B632956-16A5-0469-07D4-498B62D3EF82}"/>
                </a:ext>
              </a:extLst>
            </p:cNvPr>
            <p:cNvSpPr/>
            <p:nvPr/>
          </p:nvSpPr>
          <p:spPr>
            <a:xfrm>
              <a:off x="2987750" y="3055250"/>
              <a:ext cx="6950" cy="6950"/>
            </a:xfrm>
            <a:custGeom>
              <a:avLst/>
              <a:gdLst/>
              <a:ahLst/>
              <a:cxnLst/>
              <a:rect l="l" t="t" r="r" b="b"/>
              <a:pathLst>
                <a:path w="278" h="278" extrusionOk="0">
                  <a:moveTo>
                    <a:pt x="0" y="0"/>
                  </a:moveTo>
                  <a:cubicBezTo>
                    <a:pt x="0" y="0"/>
                    <a:pt x="278"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3449;p69">
              <a:extLst>
                <a:ext uri="{FF2B5EF4-FFF2-40B4-BE49-F238E27FC236}">
                  <a16:creationId xmlns:a16="http://schemas.microsoft.com/office/drawing/2014/main" id="{AAC7BD96-7DE4-B69F-4B4D-FAF3AFE150B4}"/>
                </a:ext>
              </a:extLst>
            </p:cNvPr>
            <p:cNvSpPr/>
            <p:nvPr/>
          </p:nvSpPr>
          <p:spPr>
            <a:xfrm>
              <a:off x="2994675" y="3055250"/>
              <a:ext cx="6975" cy="25"/>
            </a:xfrm>
            <a:custGeom>
              <a:avLst/>
              <a:gdLst/>
              <a:ahLst/>
              <a:cxnLst/>
              <a:rect l="l" t="t" r="r" b="b"/>
              <a:pathLst>
                <a:path w="279" h="1" extrusionOk="0">
                  <a:moveTo>
                    <a:pt x="1" y="0"/>
                  </a:moveTo>
                  <a:cubicBezTo>
                    <a:pt x="1" y="0"/>
                    <a:pt x="1" y="0"/>
                    <a:pt x="1" y="0"/>
                  </a:cubicBezTo>
                  <a:cubicBezTo>
                    <a:pt x="1"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3450;p69">
              <a:extLst>
                <a:ext uri="{FF2B5EF4-FFF2-40B4-BE49-F238E27FC236}">
                  <a16:creationId xmlns:a16="http://schemas.microsoft.com/office/drawing/2014/main" id="{6780EA10-5FBA-0912-4A06-4243D1B5DC2E}"/>
                </a:ext>
              </a:extLst>
            </p:cNvPr>
            <p:cNvSpPr/>
            <p:nvPr/>
          </p:nvSpPr>
          <p:spPr>
            <a:xfrm>
              <a:off x="3022450" y="3034425"/>
              <a:ext cx="13900" cy="13900"/>
            </a:xfrm>
            <a:custGeom>
              <a:avLst/>
              <a:gdLst/>
              <a:ahLst/>
              <a:cxnLst/>
              <a:rect l="l" t="t" r="r" b="b"/>
              <a:pathLst>
                <a:path w="556" h="556" extrusionOk="0">
                  <a:moveTo>
                    <a:pt x="0" y="1"/>
                  </a:moveTo>
                  <a:cubicBezTo>
                    <a:pt x="0" y="278"/>
                    <a:pt x="278" y="556"/>
                    <a:pt x="278" y="556"/>
                  </a:cubicBezTo>
                  <a:cubicBezTo>
                    <a:pt x="278" y="278"/>
                    <a:pt x="278" y="278"/>
                    <a:pt x="278" y="278"/>
                  </a:cubicBezTo>
                  <a:lnTo>
                    <a:pt x="555" y="278"/>
                  </a:lnTo>
                  <a:cubicBezTo>
                    <a:pt x="416" y="139"/>
                    <a:pt x="347" y="139"/>
                    <a:pt x="278" y="139"/>
                  </a:cubicBezTo>
                  <a:cubicBezTo>
                    <a:pt x="208" y="139"/>
                    <a:pt x="139" y="13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3451;p69">
              <a:extLst>
                <a:ext uri="{FF2B5EF4-FFF2-40B4-BE49-F238E27FC236}">
                  <a16:creationId xmlns:a16="http://schemas.microsoft.com/office/drawing/2014/main" id="{5BAD5542-6482-D24D-7423-20410ADFFA24}"/>
                </a:ext>
              </a:extLst>
            </p:cNvPr>
            <p:cNvSpPr/>
            <p:nvPr/>
          </p:nvSpPr>
          <p:spPr>
            <a:xfrm>
              <a:off x="3043250" y="3013600"/>
              <a:ext cx="6975" cy="6975"/>
            </a:xfrm>
            <a:custGeom>
              <a:avLst/>
              <a:gdLst/>
              <a:ahLst/>
              <a:cxnLst/>
              <a:rect l="l" t="t" r="r" b="b"/>
              <a:pathLst>
                <a:path w="279" h="279" extrusionOk="0">
                  <a:moveTo>
                    <a:pt x="1" y="1"/>
                  </a:moveTo>
                  <a:cubicBezTo>
                    <a:pt x="1" y="1"/>
                    <a:pt x="1" y="278"/>
                    <a:pt x="278" y="278"/>
                  </a:cubicBezTo>
                  <a:cubicBezTo>
                    <a:pt x="278" y="1"/>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3452;p69">
              <a:extLst>
                <a:ext uri="{FF2B5EF4-FFF2-40B4-BE49-F238E27FC236}">
                  <a16:creationId xmlns:a16="http://schemas.microsoft.com/office/drawing/2014/main" id="{1842A51C-4980-A4A1-3DFB-C25119874295}"/>
                </a:ext>
              </a:extLst>
            </p:cNvPr>
            <p:cNvSpPr/>
            <p:nvPr/>
          </p:nvSpPr>
          <p:spPr>
            <a:xfrm>
              <a:off x="3015500" y="3034425"/>
              <a:ext cx="25" cy="6975"/>
            </a:xfrm>
            <a:custGeom>
              <a:avLst/>
              <a:gdLst/>
              <a:ahLst/>
              <a:cxnLst/>
              <a:rect l="l" t="t" r="r" b="b"/>
              <a:pathLst>
                <a:path w="1" h="279" extrusionOk="0">
                  <a:moveTo>
                    <a:pt x="1" y="278"/>
                  </a:moveTo>
                  <a:cubicBezTo>
                    <a:pt x="1" y="278"/>
                    <a:pt x="1" y="1"/>
                    <a:pt x="1" y="1"/>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3453;p69">
              <a:extLst>
                <a:ext uri="{FF2B5EF4-FFF2-40B4-BE49-F238E27FC236}">
                  <a16:creationId xmlns:a16="http://schemas.microsoft.com/office/drawing/2014/main" id="{20A333FA-4F6E-D322-037E-4D9405F5D7C3}"/>
                </a:ext>
              </a:extLst>
            </p:cNvPr>
            <p:cNvSpPr/>
            <p:nvPr/>
          </p:nvSpPr>
          <p:spPr>
            <a:xfrm>
              <a:off x="3001625" y="3034425"/>
              <a:ext cx="25" cy="6975"/>
            </a:xfrm>
            <a:custGeom>
              <a:avLst/>
              <a:gdLst/>
              <a:ahLst/>
              <a:cxnLst/>
              <a:rect l="l" t="t" r="r" b="b"/>
              <a:pathLst>
                <a:path w="1" h="279" extrusionOk="0">
                  <a:moveTo>
                    <a:pt x="0" y="278"/>
                  </a:moveTo>
                  <a:cubicBezTo>
                    <a:pt x="0" y="278"/>
                    <a:pt x="0" y="1"/>
                    <a:pt x="0" y="1"/>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3454;p69">
              <a:extLst>
                <a:ext uri="{FF2B5EF4-FFF2-40B4-BE49-F238E27FC236}">
                  <a16:creationId xmlns:a16="http://schemas.microsoft.com/office/drawing/2014/main" id="{50C6B611-2E9E-BAE7-D1BA-0BEC79A35FC1}"/>
                </a:ext>
              </a:extLst>
            </p:cNvPr>
            <p:cNvSpPr/>
            <p:nvPr/>
          </p:nvSpPr>
          <p:spPr>
            <a:xfrm>
              <a:off x="3015500" y="3027475"/>
              <a:ext cx="6975" cy="6975"/>
            </a:xfrm>
            <a:custGeom>
              <a:avLst/>
              <a:gdLst/>
              <a:ahLst/>
              <a:cxnLst/>
              <a:rect l="l" t="t" r="r" b="b"/>
              <a:pathLst>
                <a:path w="279" h="279" extrusionOk="0">
                  <a:moveTo>
                    <a:pt x="278" y="1"/>
                  </a:moveTo>
                  <a:cubicBezTo>
                    <a:pt x="1" y="1"/>
                    <a:pt x="278" y="279"/>
                    <a:pt x="278" y="279"/>
                  </a:cubicBezTo>
                  <a:cubicBezTo>
                    <a:pt x="278" y="279"/>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3455;p69">
              <a:extLst>
                <a:ext uri="{FF2B5EF4-FFF2-40B4-BE49-F238E27FC236}">
                  <a16:creationId xmlns:a16="http://schemas.microsoft.com/office/drawing/2014/main" id="{1720E46B-D5EC-35FD-FBD1-8D24DFB469D2}"/>
                </a:ext>
              </a:extLst>
            </p:cNvPr>
            <p:cNvSpPr/>
            <p:nvPr/>
          </p:nvSpPr>
          <p:spPr>
            <a:xfrm>
              <a:off x="3043250" y="3006675"/>
              <a:ext cx="25" cy="6950"/>
            </a:xfrm>
            <a:custGeom>
              <a:avLst/>
              <a:gdLst/>
              <a:ahLst/>
              <a:cxnLst/>
              <a:rect l="l" t="t" r="r" b="b"/>
              <a:pathLst>
                <a:path w="1" h="278" extrusionOk="0">
                  <a:moveTo>
                    <a:pt x="1" y="278"/>
                  </a:moveTo>
                  <a:cubicBezTo>
                    <a:pt x="1" y="278"/>
                    <a:pt x="1" y="278"/>
                    <a:pt x="1" y="0"/>
                  </a:cubicBezTo>
                  <a:cubicBezTo>
                    <a:pt x="1" y="0"/>
                    <a:pt x="1" y="278"/>
                    <a:pt x="1" y="278"/>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3456;p69">
              <a:extLst>
                <a:ext uri="{FF2B5EF4-FFF2-40B4-BE49-F238E27FC236}">
                  <a16:creationId xmlns:a16="http://schemas.microsoft.com/office/drawing/2014/main" id="{DD2BB569-FD47-720A-9D01-FF1A4E6C6364}"/>
                </a:ext>
              </a:extLst>
            </p:cNvPr>
            <p:cNvSpPr/>
            <p:nvPr/>
          </p:nvSpPr>
          <p:spPr>
            <a:xfrm>
              <a:off x="3029375" y="3013600"/>
              <a:ext cx="6975" cy="6975"/>
            </a:xfrm>
            <a:custGeom>
              <a:avLst/>
              <a:gdLst/>
              <a:ahLst/>
              <a:cxnLst/>
              <a:rect l="l" t="t" r="r" b="b"/>
              <a:pathLst>
                <a:path w="279" h="279" extrusionOk="0">
                  <a:moveTo>
                    <a:pt x="278" y="1"/>
                  </a:moveTo>
                  <a:cubicBezTo>
                    <a:pt x="278" y="1"/>
                    <a:pt x="1" y="1"/>
                    <a:pt x="1" y="1"/>
                  </a:cubicBezTo>
                  <a:cubicBezTo>
                    <a:pt x="1" y="1"/>
                    <a:pt x="1" y="1"/>
                    <a:pt x="278" y="1"/>
                  </a:cubicBezTo>
                  <a:cubicBezTo>
                    <a:pt x="278" y="1"/>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3457;p69">
              <a:extLst>
                <a:ext uri="{FF2B5EF4-FFF2-40B4-BE49-F238E27FC236}">
                  <a16:creationId xmlns:a16="http://schemas.microsoft.com/office/drawing/2014/main" id="{C70996D9-1066-6F75-A5A1-4E9640C28AF0}"/>
                </a:ext>
              </a:extLst>
            </p:cNvPr>
            <p:cNvSpPr/>
            <p:nvPr/>
          </p:nvSpPr>
          <p:spPr>
            <a:xfrm>
              <a:off x="3029375" y="2992800"/>
              <a:ext cx="13900" cy="20825"/>
            </a:xfrm>
            <a:custGeom>
              <a:avLst/>
              <a:gdLst/>
              <a:ahLst/>
              <a:cxnLst/>
              <a:rect l="l" t="t" r="r" b="b"/>
              <a:pathLst>
                <a:path w="556" h="833" extrusionOk="0">
                  <a:moveTo>
                    <a:pt x="1" y="0"/>
                  </a:moveTo>
                  <a:cubicBezTo>
                    <a:pt x="1" y="0"/>
                    <a:pt x="1" y="0"/>
                    <a:pt x="1" y="0"/>
                  </a:cubicBezTo>
                  <a:lnTo>
                    <a:pt x="1" y="0"/>
                  </a:lnTo>
                  <a:cubicBezTo>
                    <a:pt x="3" y="2"/>
                    <a:pt x="278" y="279"/>
                    <a:pt x="278" y="555"/>
                  </a:cubicBezTo>
                  <a:cubicBezTo>
                    <a:pt x="278" y="497"/>
                    <a:pt x="278" y="450"/>
                    <a:pt x="276" y="411"/>
                  </a:cubicBezTo>
                  <a:lnTo>
                    <a:pt x="276" y="411"/>
                  </a:lnTo>
                  <a:cubicBezTo>
                    <a:pt x="346" y="552"/>
                    <a:pt x="415" y="692"/>
                    <a:pt x="556" y="833"/>
                  </a:cubicBezTo>
                  <a:cubicBezTo>
                    <a:pt x="556"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3458;p69">
              <a:extLst>
                <a:ext uri="{FF2B5EF4-FFF2-40B4-BE49-F238E27FC236}">
                  <a16:creationId xmlns:a16="http://schemas.microsoft.com/office/drawing/2014/main" id="{25105D5D-A915-779C-DDEF-EFA645F72A47}"/>
                </a:ext>
              </a:extLst>
            </p:cNvPr>
            <p:cNvSpPr/>
            <p:nvPr/>
          </p:nvSpPr>
          <p:spPr>
            <a:xfrm>
              <a:off x="3022450" y="3006675"/>
              <a:ext cx="6950" cy="25"/>
            </a:xfrm>
            <a:custGeom>
              <a:avLst/>
              <a:gdLst/>
              <a:ahLst/>
              <a:cxnLst/>
              <a:rect l="l" t="t" r="r" b="b"/>
              <a:pathLst>
                <a:path w="278" h="1" extrusionOk="0">
                  <a:moveTo>
                    <a:pt x="278" y="0"/>
                  </a:moveTo>
                  <a:cubicBezTo>
                    <a:pt x="278" y="0"/>
                    <a:pt x="278" y="0"/>
                    <a:pt x="0" y="0"/>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3459;p69">
              <a:extLst>
                <a:ext uri="{FF2B5EF4-FFF2-40B4-BE49-F238E27FC236}">
                  <a16:creationId xmlns:a16="http://schemas.microsoft.com/office/drawing/2014/main" id="{1D3E41F5-3228-877C-F794-9739B4EF1907}"/>
                </a:ext>
              </a:extLst>
            </p:cNvPr>
            <p:cNvSpPr/>
            <p:nvPr/>
          </p:nvSpPr>
          <p:spPr>
            <a:xfrm>
              <a:off x="2987750" y="3020550"/>
              <a:ext cx="6950" cy="25"/>
            </a:xfrm>
            <a:custGeom>
              <a:avLst/>
              <a:gdLst/>
              <a:ahLst/>
              <a:cxnLst/>
              <a:rect l="l" t="t" r="r" b="b"/>
              <a:pathLst>
                <a:path w="278" h="1" extrusionOk="0">
                  <a:moveTo>
                    <a:pt x="278" y="0"/>
                  </a:moveTo>
                  <a:cubicBezTo>
                    <a:pt x="278" y="0"/>
                    <a:pt x="0" y="0"/>
                    <a:pt x="0" y="0"/>
                  </a:cubicBezTo>
                  <a:cubicBezTo>
                    <a:pt x="0" y="0"/>
                    <a:pt x="0"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3460;p69">
              <a:extLst>
                <a:ext uri="{FF2B5EF4-FFF2-40B4-BE49-F238E27FC236}">
                  <a16:creationId xmlns:a16="http://schemas.microsoft.com/office/drawing/2014/main" id="{9B9576C7-CB24-62FD-619F-607EC5D9A7A0}"/>
                </a:ext>
              </a:extLst>
            </p:cNvPr>
            <p:cNvSpPr/>
            <p:nvPr/>
          </p:nvSpPr>
          <p:spPr>
            <a:xfrm>
              <a:off x="2966925" y="3020550"/>
              <a:ext cx="6975" cy="13900"/>
            </a:xfrm>
            <a:custGeom>
              <a:avLst/>
              <a:gdLst/>
              <a:ahLst/>
              <a:cxnLst/>
              <a:rect l="l" t="t" r="r" b="b"/>
              <a:pathLst>
                <a:path w="279" h="556" extrusionOk="0">
                  <a:moveTo>
                    <a:pt x="1" y="0"/>
                  </a:moveTo>
                  <a:cubicBezTo>
                    <a:pt x="1" y="0"/>
                    <a:pt x="278" y="556"/>
                    <a:pt x="278" y="556"/>
                  </a:cubicBezTo>
                  <a:cubicBezTo>
                    <a:pt x="278" y="278"/>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3461;p69">
              <a:extLst>
                <a:ext uri="{FF2B5EF4-FFF2-40B4-BE49-F238E27FC236}">
                  <a16:creationId xmlns:a16="http://schemas.microsoft.com/office/drawing/2014/main" id="{8AEE7AC1-499F-D145-7358-74FF8BABE77C}"/>
                </a:ext>
              </a:extLst>
            </p:cNvPr>
            <p:cNvSpPr/>
            <p:nvPr/>
          </p:nvSpPr>
          <p:spPr>
            <a:xfrm>
              <a:off x="2973875" y="3013600"/>
              <a:ext cx="13900" cy="13900"/>
            </a:xfrm>
            <a:custGeom>
              <a:avLst/>
              <a:gdLst/>
              <a:ahLst/>
              <a:cxnLst/>
              <a:rect l="l" t="t" r="r" b="b"/>
              <a:pathLst>
                <a:path w="556" h="556" extrusionOk="0">
                  <a:moveTo>
                    <a:pt x="0" y="1"/>
                  </a:moveTo>
                  <a:cubicBezTo>
                    <a:pt x="278" y="278"/>
                    <a:pt x="278" y="556"/>
                    <a:pt x="555" y="556"/>
                  </a:cubicBezTo>
                  <a:cubicBezTo>
                    <a:pt x="555" y="556"/>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3462;p69">
              <a:extLst>
                <a:ext uri="{FF2B5EF4-FFF2-40B4-BE49-F238E27FC236}">
                  <a16:creationId xmlns:a16="http://schemas.microsoft.com/office/drawing/2014/main" id="{CBF398FB-A3EC-3195-AE50-591E5703B5E1}"/>
                </a:ext>
              </a:extLst>
            </p:cNvPr>
            <p:cNvSpPr/>
            <p:nvPr/>
          </p:nvSpPr>
          <p:spPr>
            <a:xfrm>
              <a:off x="3022450" y="2999725"/>
              <a:ext cx="6950" cy="6975"/>
            </a:xfrm>
            <a:custGeom>
              <a:avLst/>
              <a:gdLst/>
              <a:ahLst/>
              <a:cxnLst/>
              <a:rect l="l" t="t" r="r" b="b"/>
              <a:pathLst>
                <a:path w="278" h="279" extrusionOk="0">
                  <a:moveTo>
                    <a:pt x="0" y="1"/>
                  </a:moveTo>
                  <a:lnTo>
                    <a:pt x="278" y="278"/>
                  </a:ln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3463;p69">
              <a:extLst>
                <a:ext uri="{FF2B5EF4-FFF2-40B4-BE49-F238E27FC236}">
                  <a16:creationId xmlns:a16="http://schemas.microsoft.com/office/drawing/2014/main" id="{27F96E79-8342-512D-C104-448195B316FD}"/>
                </a:ext>
              </a:extLst>
            </p:cNvPr>
            <p:cNvSpPr/>
            <p:nvPr/>
          </p:nvSpPr>
          <p:spPr>
            <a:xfrm>
              <a:off x="3029375" y="2989700"/>
              <a:ext cx="6975" cy="3125"/>
            </a:xfrm>
            <a:custGeom>
              <a:avLst/>
              <a:gdLst/>
              <a:ahLst/>
              <a:cxnLst/>
              <a:rect l="l" t="t" r="r" b="b"/>
              <a:pathLst>
                <a:path w="279" h="125" extrusionOk="0">
                  <a:moveTo>
                    <a:pt x="73" y="1"/>
                  </a:moveTo>
                  <a:cubicBezTo>
                    <a:pt x="32" y="1"/>
                    <a:pt x="1" y="32"/>
                    <a:pt x="1" y="124"/>
                  </a:cubicBezTo>
                  <a:lnTo>
                    <a:pt x="278" y="124"/>
                  </a:lnTo>
                  <a:cubicBezTo>
                    <a:pt x="278" y="124"/>
                    <a:pt x="155"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3464;p69">
              <a:extLst>
                <a:ext uri="{FF2B5EF4-FFF2-40B4-BE49-F238E27FC236}">
                  <a16:creationId xmlns:a16="http://schemas.microsoft.com/office/drawing/2014/main" id="{DA748C83-9DF4-3521-C757-A9978C338F57}"/>
                </a:ext>
              </a:extLst>
            </p:cNvPr>
            <p:cNvSpPr/>
            <p:nvPr/>
          </p:nvSpPr>
          <p:spPr>
            <a:xfrm>
              <a:off x="3022450" y="2999725"/>
              <a:ext cx="25" cy="6975"/>
            </a:xfrm>
            <a:custGeom>
              <a:avLst/>
              <a:gdLst/>
              <a:ahLst/>
              <a:cxnLst/>
              <a:rect l="l" t="t" r="r" b="b"/>
              <a:pathLst>
                <a:path w="1" h="279" extrusionOk="0">
                  <a:moveTo>
                    <a:pt x="0" y="1"/>
                  </a:moveTo>
                  <a:cubicBezTo>
                    <a:pt x="0" y="1"/>
                    <a:pt x="0" y="278"/>
                    <a:pt x="0" y="278"/>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3465;p69">
              <a:extLst>
                <a:ext uri="{FF2B5EF4-FFF2-40B4-BE49-F238E27FC236}">
                  <a16:creationId xmlns:a16="http://schemas.microsoft.com/office/drawing/2014/main" id="{1AB00BF1-022A-E3CB-0CCA-7CF7488ABDC9}"/>
                </a:ext>
              </a:extLst>
            </p:cNvPr>
            <p:cNvSpPr/>
            <p:nvPr/>
          </p:nvSpPr>
          <p:spPr>
            <a:xfrm>
              <a:off x="3008575" y="2999725"/>
              <a:ext cx="6950" cy="6975"/>
            </a:xfrm>
            <a:custGeom>
              <a:avLst/>
              <a:gdLst/>
              <a:ahLst/>
              <a:cxnLst/>
              <a:rect l="l" t="t" r="r" b="b"/>
              <a:pathLst>
                <a:path w="278" h="279" extrusionOk="0">
                  <a:moveTo>
                    <a:pt x="0" y="1"/>
                  </a:moveTo>
                  <a:lnTo>
                    <a:pt x="0" y="278"/>
                  </a:lnTo>
                  <a:lnTo>
                    <a:pt x="278" y="278"/>
                  </a:lnTo>
                  <a:cubicBezTo>
                    <a:pt x="278" y="278"/>
                    <a:pt x="278"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3466;p69">
              <a:extLst>
                <a:ext uri="{FF2B5EF4-FFF2-40B4-BE49-F238E27FC236}">
                  <a16:creationId xmlns:a16="http://schemas.microsoft.com/office/drawing/2014/main" id="{69719BC8-C503-57BD-A901-7FC8263F40C6}"/>
                </a:ext>
              </a:extLst>
            </p:cNvPr>
            <p:cNvSpPr/>
            <p:nvPr/>
          </p:nvSpPr>
          <p:spPr>
            <a:xfrm>
              <a:off x="3022450" y="2994525"/>
              <a:ext cx="6950" cy="5225"/>
            </a:xfrm>
            <a:custGeom>
              <a:avLst/>
              <a:gdLst/>
              <a:ahLst/>
              <a:cxnLst/>
              <a:rect l="l" t="t" r="r" b="b"/>
              <a:pathLst>
                <a:path w="278" h="209" extrusionOk="0">
                  <a:moveTo>
                    <a:pt x="35" y="1"/>
                  </a:moveTo>
                  <a:cubicBezTo>
                    <a:pt x="0" y="1"/>
                    <a:pt x="0" y="70"/>
                    <a:pt x="0" y="209"/>
                  </a:cubicBezTo>
                  <a:lnTo>
                    <a:pt x="278" y="209"/>
                  </a:lnTo>
                  <a:cubicBezTo>
                    <a:pt x="139" y="70"/>
                    <a:pt x="70"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3467;p69">
              <a:extLst>
                <a:ext uri="{FF2B5EF4-FFF2-40B4-BE49-F238E27FC236}">
                  <a16:creationId xmlns:a16="http://schemas.microsoft.com/office/drawing/2014/main" id="{35C87505-D0E1-DE5F-7F30-8B6264CF78FA}"/>
                </a:ext>
              </a:extLst>
            </p:cNvPr>
            <p:cNvSpPr/>
            <p:nvPr/>
          </p:nvSpPr>
          <p:spPr>
            <a:xfrm>
              <a:off x="3001625" y="2992800"/>
              <a:ext cx="6975" cy="13900"/>
            </a:xfrm>
            <a:custGeom>
              <a:avLst/>
              <a:gdLst/>
              <a:ahLst/>
              <a:cxnLst/>
              <a:rect l="l" t="t" r="r" b="b"/>
              <a:pathLst>
                <a:path w="279" h="556" extrusionOk="0">
                  <a:moveTo>
                    <a:pt x="0" y="0"/>
                  </a:moveTo>
                  <a:cubicBezTo>
                    <a:pt x="0" y="0"/>
                    <a:pt x="278" y="555"/>
                    <a:pt x="278" y="555"/>
                  </a:cubicBezTo>
                  <a:cubicBezTo>
                    <a:pt x="278" y="555"/>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3468;p69">
              <a:extLst>
                <a:ext uri="{FF2B5EF4-FFF2-40B4-BE49-F238E27FC236}">
                  <a16:creationId xmlns:a16="http://schemas.microsoft.com/office/drawing/2014/main" id="{4A569227-65D1-2BAD-FF86-9E927E1FCAAA}"/>
                </a:ext>
              </a:extLst>
            </p:cNvPr>
            <p:cNvSpPr/>
            <p:nvPr/>
          </p:nvSpPr>
          <p:spPr>
            <a:xfrm>
              <a:off x="3036325" y="2978925"/>
              <a:ext cx="25" cy="6950"/>
            </a:xfrm>
            <a:custGeom>
              <a:avLst/>
              <a:gdLst/>
              <a:ahLst/>
              <a:cxnLst/>
              <a:rect l="l" t="t" r="r" b="b"/>
              <a:pathLst>
                <a:path w="1" h="278" extrusionOk="0">
                  <a:moveTo>
                    <a:pt x="0" y="278"/>
                  </a:moveTo>
                  <a:cubicBezTo>
                    <a:pt x="0" y="278"/>
                    <a:pt x="0" y="278"/>
                    <a:pt x="0" y="278"/>
                  </a:cubicBezTo>
                  <a:cubicBezTo>
                    <a:pt x="0" y="278"/>
                    <a:pt x="0" y="278"/>
                    <a:pt x="0" y="278"/>
                  </a:cubicBezTo>
                  <a:cubicBezTo>
                    <a:pt x="0" y="278"/>
                    <a:pt x="0" y="278"/>
                    <a:pt x="0" y="278"/>
                  </a:cubicBez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3469;p69">
              <a:extLst>
                <a:ext uri="{FF2B5EF4-FFF2-40B4-BE49-F238E27FC236}">
                  <a16:creationId xmlns:a16="http://schemas.microsoft.com/office/drawing/2014/main" id="{6B0F9AF2-2506-7476-7B9B-FECE7FA3624D}"/>
                </a:ext>
              </a:extLst>
            </p:cNvPr>
            <p:cNvSpPr/>
            <p:nvPr/>
          </p:nvSpPr>
          <p:spPr>
            <a:xfrm>
              <a:off x="2973875" y="2999725"/>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3470;p69">
              <a:extLst>
                <a:ext uri="{FF2B5EF4-FFF2-40B4-BE49-F238E27FC236}">
                  <a16:creationId xmlns:a16="http://schemas.microsoft.com/office/drawing/2014/main" id="{21F708F5-C3E5-FA75-06E9-B993089B3B5F}"/>
                </a:ext>
              </a:extLst>
            </p:cNvPr>
            <p:cNvSpPr/>
            <p:nvPr/>
          </p:nvSpPr>
          <p:spPr>
            <a:xfrm>
              <a:off x="2980800" y="2999725"/>
              <a:ext cx="6975" cy="25"/>
            </a:xfrm>
            <a:custGeom>
              <a:avLst/>
              <a:gdLst/>
              <a:ahLst/>
              <a:cxnLst/>
              <a:rect l="l" t="t" r="r" b="b"/>
              <a:pathLst>
                <a:path w="279" h="1" extrusionOk="0">
                  <a:moveTo>
                    <a:pt x="278" y="1"/>
                  </a:moveTo>
                  <a:lnTo>
                    <a:pt x="278" y="1"/>
                  </a:lnTo>
                  <a:cubicBezTo>
                    <a:pt x="278" y="1"/>
                    <a:pt x="278" y="1"/>
                    <a:pt x="278" y="1"/>
                  </a:cubicBezTo>
                  <a:lnTo>
                    <a:pt x="1" y="1"/>
                  </a:lnTo>
                  <a:lnTo>
                    <a:pt x="1" y="1"/>
                  </a:lnTo>
                  <a:cubicBezTo>
                    <a:pt x="1"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3471;p69">
              <a:extLst>
                <a:ext uri="{FF2B5EF4-FFF2-40B4-BE49-F238E27FC236}">
                  <a16:creationId xmlns:a16="http://schemas.microsoft.com/office/drawing/2014/main" id="{7B2B4736-5473-2A16-E4F4-D7AF8D621847}"/>
                </a:ext>
              </a:extLst>
            </p:cNvPr>
            <p:cNvSpPr/>
            <p:nvPr/>
          </p:nvSpPr>
          <p:spPr>
            <a:xfrm>
              <a:off x="2987750" y="2992800"/>
              <a:ext cx="6950" cy="6950"/>
            </a:xfrm>
            <a:custGeom>
              <a:avLst/>
              <a:gdLst/>
              <a:ahLst/>
              <a:cxnLst/>
              <a:rect l="l" t="t" r="r" b="b"/>
              <a:pathLst>
                <a:path w="278" h="278" extrusionOk="0">
                  <a:moveTo>
                    <a:pt x="0" y="0"/>
                  </a:moveTo>
                  <a:cubicBezTo>
                    <a:pt x="0" y="278"/>
                    <a:pt x="0" y="278"/>
                    <a:pt x="0" y="278"/>
                  </a:cubicBezTo>
                  <a:cubicBezTo>
                    <a:pt x="0"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3472;p69">
              <a:extLst>
                <a:ext uri="{FF2B5EF4-FFF2-40B4-BE49-F238E27FC236}">
                  <a16:creationId xmlns:a16="http://schemas.microsoft.com/office/drawing/2014/main" id="{A575EBC7-2F71-37FC-11DD-58BBA1D49CB5}"/>
                </a:ext>
              </a:extLst>
            </p:cNvPr>
            <p:cNvSpPr/>
            <p:nvPr/>
          </p:nvSpPr>
          <p:spPr>
            <a:xfrm>
              <a:off x="2980800" y="299280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3473;p69">
              <a:extLst>
                <a:ext uri="{FF2B5EF4-FFF2-40B4-BE49-F238E27FC236}">
                  <a16:creationId xmlns:a16="http://schemas.microsoft.com/office/drawing/2014/main" id="{533E0067-6F22-B88C-A203-1E8C2D89459E}"/>
                </a:ext>
              </a:extLst>
            </p:cNvPr>
            <p:cNvSpPr/>
            <p:nvPr/>
          </p:nvSpPr>
          <p:spPr>
            <a:xfrm>
              <a:off x="2994675" y="2971975"/>
              <a:ext cx="6975" cy="6975"/>
            </a:xfrm>
            <a:custGeom>
              <a:avLst/>
              <a:gdLst/>
              <a:ahLst/>
              <a:cxnLst/>
              <a:rect l="l" t="t" r="r" b="b"/>
              <a:pathLst>
                <a:path w="279" h="279" extrusionOk="0">
                  <a:moveTo>
                    <a:pt x="1" y="1"/>
                  </a:moveTo>
                  <a:cubicBezTo>
                    <a:pt x="1" y="1"/>
                    <a:pt x="1" y="278"/>
                    <a:pt x="1" y="278"/>
                  </a:cubicBezTo>
                  <a:lnTo>
                    <a:pt x="278" y="278"/>
                  </a:lnTo>
                  <a:cubicBezTo>
                    <a:pt x="278"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3474;p69">
              <a:extLst>
                <a:ext uri="{FF2B5EF4-FFF2-40B4-BE49-F238E27FC236}">
                  <a16:creationId xmlns:a16="http://schemas.microsoft.com/office/drawing/2014/main" id="{283FF0D8-427D-F8C1-D593-C1281155D625}"/>
                </a:ext>
              </a:extLst>
            </p:cNvPr>
            <p:cNvSpPr/>
            <p:nvPr/>
          </p:nvSpPr>
          <p:spPr>
            <a:xfrm>
              <a:off x="3022450" y="2965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3475;p69">
              <a:extLst>
                <a:ext uri="{FF2B5EF4-FFF2-40B4-BE49-F238E27FC236}">
                  <a16:creationId xmlns:a16="http://schemas.microsoft.com/office/drawing/2014/main" id="{64722666-C945-0CE4-8F80-DADD3C54E332}"/>
                </a:ext>
              </a:extLst>
            </p:cNvPr>
            <p:cNvSpPr/>
            <p:nvPr/>
          </p:nvSpPr>
          <p:spPr>
            <a:xfrm>
              <a:off x="2946125" y="2999725"/>
              <a:ext cx="6950" cy="6975"/>
            </a:xfrm>
            <a:custGeom>
              <a:avLst/>
              <a:gdLst/>
              <a:ahLst/>
              <a:cxnLst/>
              <a:rect l="l" t="t" r="r" b="b"/>
              <a:pathLst>
                <a:path w="278" h="279" extrusionOk="0">
                  <a:moveTo>
                    <a:pt x="278" y="1"/>
                  </a:moveTo>
                  <a:cubicBezTo>
                    <a:pt x="0" y="1"/>
                    <a:pt x="278"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3476;p69">
              <a:extLst>
                <a:ext uri="{FF2B5EF4-FFF2-40B4-BE49-F238E27FC236}">
                  <a16:creationId xmlns:a16="http://schemas.microsoft.com/office/drawing/2014/main" id="{B9A2CAD0-AC85-6A3C-B0F0-E661B4C57362}"/>
                </a:ext>
              </a:extLst>
            </p:cNvPr>
            <p:cNvSpPr/>
            <p:nvPr/>
          </p:nvSpPr>
          <p:spPr>
            <a:xfrm>
              <a:off x="2960000" y="2965050"/>
              <a:ext cx="6950" cy="3100"/>
            </a:xfrm>
            <a:custGeom>
              <a:avLst/>
              <a:gdLst/>
              <a:ahLst/>
              <a:cxnLst/>
              <a:rect l="l" t="t" r="r" b="b"/>
              <a:pathLst>
                <a:path w="278" h="124" extrusionOk="0">
                  <a:moveTo>
                    <a:pt x="0" y="0"/>
                  </a:moveTo>
                  <a:cubicBezTo>
                    <a:pt x="0" y="0"/>
                    <a:pt x="0" y="123"/>
                    <a:pt x="82" y="123"/>
                  </a:cubicBezTo>
                  <a:cubicBezTo>
                    <a:pt x="124" y="123"/>
                    <a:pt x="185"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3477;p69">
              <a:extLst>
                <a:ext uri="{FF2B5EF4-FFF2-40B4-BE49-F238E27FC236}">
                  <a16:creationId xmlns:a16="http://schemas.microsoft.com/office/drawing/2014/main" id="{5E1520CD-2004-1C99-1F4D-77E9A71BBFCB}"/>
                </a:ext>
              </a:extLst>
            </p:cNvPr>
            <p:cNvSpPr/>
            <p:nvPr/>
          </p:nvSpPr>
          <p:spPr>
            <a:xfrm>
              <a:off x="2932225" y="2971975"/>
              <a:ext cx="6975" cy="6975"/>
            </a:xfrm>
            <a:custGeom>
              <a:avLst/>
              <a:gdLst/>
              <a:ahLst/>
              <a:cxnLst/>
              <a:rect l="l" t="t" r="r" b="b"/>
              <a:pathLst>
                <a:path w="279" h="279" extrusionOk="0">
                  <a:moveTo>
                    <a:pt x="279" y="278"/>
                  </a:moveTo>
                  <a:cubicBezTo>
                    <a:pt x="279" y="278"/>
                    <a:pt x="1" y="1"/>
                    <a:pt x="1" y="1"/>
                  </a:cubicBezTo>
                  <a:cubicBezTo>
                    <a:pt x="1" y="1"/>
                    <a:pt x="279" y="278"/>
                    <a:pt x="279"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3478;p69">
              <a:extLst>
                <a:ext uri="{FF2B5EF4-FFF2-40B4-BE49-F238E27FC236}">
                  <a16:creationId xmlns:a16="http://schemas.microsoft.com/office/drawing/2014/main" id="{6D26F208-08CB-959E-27C1-E6BABCE2D59D}"/>
                </a:ext>
              </a:extLst>
            </p:cNvPr>
            <p:cNvSpPr/>
            <p:nvPr/>
          </p:nvSpPr>
          <p:spPr>
            <a:xfrm>
              <a:off x="2973875" y="2944225"/>
              <a:ext cx="25" cy="6950"/>
            </a:xfrm>
            <a:custGeom>
              <a:avLst/>
              <a:gdLst/>
              <a:ahLst/>
              <a:cxnLst/>
              <a:rect l="l" t="t" r="r" b="b"/>
              <a:pathLst>
                <a:path w="1" h="278" extrusionOk="0">
                  <a:moveTo>
                    <a:pt x="0" y="278"/>
                  </a:moveTo>
                  <a:cubicBezTo>
                    <a:pt x="0" y="278"/>
                    <a:pt x="0" y="0"/>
                    <a:pt x="0" y="0"/>
                  </a:cubicBezTo>
                  <a:cubicBezTo>
                    <a:pt x="0" y="0"/>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3479;p69">
              <a:extLst>
                <a:ext uri="{FF2B5EF4-FFF2-40B4-BE49-F238E27FC236}">
                  <a16:creationId xmlns:a16="http://schemas.microsoft.com/office/drawing/2014/main" id="{331EE158-7F95-C8CC-72A7-3FF6974801BD}"/>
                </a:ext>
              </a:extLst>
            </p:cNvPr>
            <p:cNvSpPr/>
            <p:nvPr/>
          </p:nvSpPr>
          <p:spPr>
            <a:xfrm>
              <a:off x="2946125" y="2971975"/>
              <a:ext cx="6950" cy="25"/>
            </a:xfrm>
            <a:custGeom>
              <a:avLst/>
              <a:gdLst/>
              <a:ahLst/>
              <a:cxnLst/>
              <a:rect l="l" t="t" r="r" b="b"/>
              <a:pathLst>
                <a:path w="278" h="1" extrusionOk="0">
                  <a:moveTo>
                    <a:pt x="0" y="1"/>
                  </a:moveTo>
                  <a:lnTo>
                    <a:pt x="278" y="1"/>
                  </a:lnTo>
                  <a:cubicBezTo>
                    <a:pt x="278"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3480;p69">
              <a:extLst>
                <a:ext uri="{FF2B5EF4-FFF2-40B4-BE49-F238E27FC236}">
                  <a16:creationId xmlns:a16="http://schemas.microsoft.com/office/drawing/2014/main" id="{88E93AAF-F80C-7814-5660-489275CFC848}"/>
                </a:ext>
              </a:extLst>
            </p:cNvPr>
            <p:cNvSpPr/>
            <p:nvPr/>
          </p:nvSpPr>
          <p:spPr>
            <a:xfrm>
              <a:off x="2966925" y="2930350"/>
              <a:ext cx="25" cy="6950"/>
            </a:xfrm>
            <a:custGeom>
              <a:avLst/>
              <a:gdLst/>
              <a:ahLst/>
              <a:cxnLst/>
              <a:rect l="l" t="t" r="r" b="b"/>
              <a:pathLst>
                <a:path w="1" h="278" extrusionOk="0">
                  <a:moveTo>
                    <a:pt x="1" y="0"/>
                  </a:moveTo>
                  <a:cubicBezTo>
                    <a:pt x="1" y="0"/>
                    <a:pt x="1" y="278"/>
                    <a:pt x="1" y="278"/>
                  </a:cubicBezTo>
                  <a:lnTo>
                    <a:pt x="1" y="278"/>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3481;p69">
              <a:extLst>
                <a:ext uri="{FF2B5EF4-FFF2-40B4-BE49-F238E27FC236}">
                  <a16:creationId xmlns:a16="http://schemas.microsoft.com/office/drawing/2014/main" id="{A850B027-31A8-637C-2DAC-09DAC7C63F70}"/>
                </a:ext>
              </a:extLst>
            </p:cNvPr>
            <p:cNvSpPr/>
            <p:nvPr/>
          </p:nvSpPr>
          <p:spPr>
            <a:xfrm>
              <a:off x="2953050" y="2944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3482;p69">
              <a:extLst>
                <a:ext uri="{FF2B5EF4-FFF2-40B4-BE49-F238E27FC236}">
                  <a16:creationId xmlns:a16="http://schemas.microsoft.com/office/drawing/2014/main" id="{C854DA94-4361-2735-597C-36B8EF9BC565}"/>
                </a:ext>
              </a:extLst>
            </p:cNvPr>
            <p:cNvSpPr/>
            <p:nvPr/>
          </p:nvSpPr>
          <p:spPr>
            <a:xfrm>
              <a:off x="2946125" y="2944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3483;p69">
              <a:extLst>
                <a:ext uri="{FF2B5EF4-FFF2-40B4-BE49-F238E27FC236}">
                  <a16:creationId xmlns:a16="http://schemas.microsoft.com/office/drawing/2014/main" id="{8F4457DC-F1A0-B0B0-E6E3-610DD539AE5E}"/>
                </a:ext>
              </a:extLst>
            </p:cNvPr>
            <p:cNvSpPr/>
            <p:nvPr/>
          </p:nvSpPr>
          <p:spPr>
            <a:xfrm>
              <a:off x="2994675" y="2895650"/>
              <a:ext cx="6975" cy="6975"/>
            </a:xfrm>
            <a:custGeom>
              <a:avLst/>
              <a:gdLst/>
              <a:ahLst/>
              <a:cxnLst/>
              <a:rect l="l" t="t" r="r" b="b"/>
              <a:pathLst>
                <a:path w="279" h="279" extrusionOk="0">
                  <a:moveTo>
                    <a:pt x="1" y="1"/>
                  </a:moveTo>
                  <a:cubicBezTo>
                    <a:pt x="1" y="1"/>
                    <a:pt x="1" y="278"/>
                    <a:pt x="278" y="278"/>
                  </a:cubicBezTo>
                  <a:cubicBezTo>
                    <a:pt x="2" y="2"/>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3484;p69">
              <a:extLst>
                <a:ext uri="{FF2B5EF4-FFF2-40B4-BE49-F238E27FC236}">
                  <a16:creationId xmlns:a16="http://schemas.microsoft.com/office/drawing/2014/main" id="{DF7C01D7-39F9-32FC-9B18-16FCADEDF176}"/>
                </a:ext>
              </a:extLst>
            </p:cNvPr>
            <p:cNvSpPr/>
            <p:nvPr/>
          </p:nvSpPr>
          <p:spPr>
            <a:xfrm>
              <a:off x="2953050" y="2937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3485;p69">
              <a:extLst>
                <a:ext uri="{FF2B5EF4-FFF2-40B4-BE49-F238E27FC236}">
                  <a16:creationId xmlns:a16="http://schemas.microsoft.com/office/drawing/2014/main" id="{35AABDF2-1AEC-FC2E-9482-E357892D8CB0}"/>
                </a:ext>
              </a:extLst>
            </p:cNvPr>
            <p:cNvSpPr/>
            <p:nvPr/>
          </p:nvSpPr>
          <p:spPr>
            <a:xfrm>
              <a:off x="2953050" y="2930350"/>
              <a:ext cx="6975" cy="6950"/>
            </a:xfrm>
            <a:custGeom>
              <a:avLst/>
              <a:gdLst/>
              <a:ahLst/>
              <a:cxnLst/>
              <a:rect l="l" t="t" r="r" b="b"/>
              <a:pathLst>
                <a:path w="279" h="278" extrusionOk="0">
                  <a:moveTo>
                    <a:pt x="278" y="278"/>
                  </a:moveTo>
                  <a:cubicBezTo>
                    <a:pt x="278" y="278"/>
                    <a:pt x="1" y="0"/>
                    <a:pt x="1" y="0"/>
                  </a:cubicBez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3486;p69">
              <a:extLst>
                <a:ext uri="{FF2B5EF4-FFF2-40B4-BE49-F238E27FC236}">
                  <a16:creationId xmlns:a16="http://schemas.microsoft.com/office/drawing/2014/main" id="{47A0D5A2-9572-A5DD-37ED-6F4054289CED}"/>
                </a:ext>
              </a:extLst>
            </p:cNvPr>
            <p:cNvSpPr/>
            <p:nvPr/>
          </p:nvSpPr>
          <p:spPr>
            <a:xfrm>
              <a:off x="2925300" y="2944225"/>
              <a:ext cx="6950" cy="6950"/>
            </a:xfrm>
            <a:custGeom>
              <a:avLst/>
              <a:gdLst/>
              <a:ahLst/>
              <a:cxnLst/>
              <a:rect l="l" t="t" r="r" b="b"/>
              <a:pathLst>
                <a:path w="278" h="278" extrusionOk="0">
                  <a:moveTo>
                    <a:pt x="0" y="0"/>
                  </a:moveTo>
                  <a:cubicBezTo>
                    <a:pt x="278"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3487;p69">
              <a:extLst>
                <a:ext uri="{FF2B5EF4-FFF2-40B4-BE49-F238E27FC236}">
                  <a16:creationId xmlns:a16="http://schemas.microsoft.com/office/drawing/2014/main" id="{609BA718-0FF4-315F-63AC-3E3173EA59CD}"/>
                </a:ext>
              </a:extLst>
            </p:cNvPr>
            <p:cNvSpPr/>
            <p:nvPr/>
          </p:nvSpPr>
          <p:spPr>
            <a:xfrm>
              <a:off x="2966925" y="2909525"/>
              <a:ext cx="6975" cy="6975"/>
            </a:xfrm>
            <a:custGeom>
              <a:avLst/>
              <a:gdLst/>
              <a:ahLst/>
              <a:cxnLst/>
              <a:rect l="l" t="t" r="r" b="b"/>
              <a:pathLst>
                <a:path w="279" h="279" extrusionOk="0">
                  <a:moveTo>
                    <a:pt x="1" y="1"/>
                  </a:moveTo>
                  <a:cubicBezTo>
                    <a:pt x="1" y="1"/>
                    <a:pt x="1" y="278"/>
                    <a:pt x="278" y="278"/>
                  </a:cubicBezTo>
                  <a:cubicBezTo>
                    <a:pt x="2" y="2"/>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3488;p69">
              <a:extLst>
                <a:ext uri="{FF2B5EF4-FFF2-40B4-BE49-F238E27FC236}">
                  <a16:creationId xmlns:a16="http://schemas.microsoft.com/office/drawing/2014/main" id="{E234FBEA-62AD-B434-A0E2-D7EDF8C13353}"/>
                </a:ext>
              </a:extLst>
            </p:cNvPr>
            <p:cNvSpPr/>
            <p:nvPr/>
          </p:nvSpPr>
          <p:spPr>
            <a:xfrm>
              <a:off x="2939175" y="2923400"/>
              <a:ext cx="13900" cy="6975"/>
            </a:xfrm>
            <a:custGeom>
              <a:avLst/>
              <a:gdLst/>
              <a:ahLst/>
              <a:cxnLst/>
              <a:rect l="l" t="t" r="r" b="b"/>
              <a:pathLst>
                <a:path w="556" h="279" extrusionOk="0">
                  <a:moveTo>
                    <a:pt x="1" y="1"/>
                  </a:moveTo>
                  <a:cubicBezTo>
                    <a:pt x="1" y="1"/>
                    <a:pt x="278" y="278"/>
                    <a:pt x="556" y="278"/>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3489;p69">
              <a:extLst>
                <a:ext uri="{FF2B5EF4-FFF2-40B4-BE49-F238E27FC236}">
                  <a16:creationId xmlns:a16="http://schemas.microsoft.com/office/drawing/2014/main" id="{39184BDE-F3D9-6BA1-3BD8-CCAEF8D17061}"/>
                </a:ext>
              </a:extLst>
            </p:cNvPr>
            <p:cNvSpPr/>
            <p:nvPr/>
          </p:nvSpPr>
          <p:spPr>
            <a:xfrm>
              <a:off x="2987750" y="2888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3490;p69">
              <a:extLst>
                <a:ext uri="{FF2B5EF4-FFF2-40B4-BE49-F238E27FC236}">
                  <a16:creationId xmlns:a16="http://schemas.microsoft.com/office/drawing/2014/main" id="{EEA2E8F1-E14E-5FD0-7851-962A3F5C815E}"/>
                </a:ext>
              </a:extLst>
            </p:cNvPr>
            <p:cNvSpPr/>
            <p:nvPr/>
          </p:nvSpPr>
          <p:spPr>
            <a:xfrm>
              <a:off x="2925300" y="2934200"/>
              <a:ext cx="6950" cy="3100"/>
            </a:xfrm>
            <a:custGeom>
              <a:avLst/>
              <a:gdLst/>
              <a:ahLst/>
              <a:cxnLst/>
              <a:rect l="l" t="t" r="r" b="b"/>
              <a:pathLst>
                <a:path w="278" h="124" extrusionOk="0">
                  <a:moveTo>
                    <a:pt x="72" y="0"/>
                  </a:moveTo>
                  <a:cubicBezTo>
                    <a:pt x="31" y="0"/>
                    <a:pt x="0" y="31"/>
                    <a:pt x="0" y="124"/>
                  </a:cubicBezTo>
                  <a:lnTo>
                    <a:pt x="278" y="124"/>
                  </a:lnTo>
                  <a:cubicBezTo>
                    <a:pt x="278" y="124"/>
                    <a:pt x="155"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3491;p69">
              <a:extLst>
                <a:ext uri="{FF2B5EF4-FFF2-40B4-BE49-F238E27FC236}">
                  <a16:creationId xmlns:a16="http://schemas.microsoft.com/office/drawing/2014/main" id="{FBF9A85B-668C-FF85-5D7F-94C6E7CC5A0C}"/>
                </a:ext>
              </a:extLst>
            </p:cNvPr>
            <p:cNvSpPr/>
            <p:nvPr/>
          </p:nvSpPr>
          <p:spPr>
            <a:xfrm>
              <a:off x="2946125" y="2916475"/>
              <a:ext cx="6950" cy="25"/>
            </a:xfrm>
            <a:custGeom>
              <a:avLst/>
              <a:gdLst/>
              <a:ahLst/>
              <a:cxnLst/>
              <a:rect l="l" t="t" r="r" b="b"/>
              <a:pathLst>
                <a:path w="278" h="1" extrusionOk="0">
                  <a:moveTo>
                    <a:pt x="0" y="0"/>
                  </a:moveTo>
                  <a:cubicBezTo>
                    <a:pt x="0" y="0"/>
                    <a:pt x="278" y="0"/>
                    <a:pt x="278"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3492;p69">
              <a:extLst>
                <a:ext uri="{FF2B5EF4-FFF2-40B4-BE49-F238E27FC236}">
                  <a16:creationId xmlns:a16="http://schemas.microsoft.com/office/drawing/2014/main" id="{78BE98BB-F967-5E16-A9AA-087DEA0EF364}"/>
                </a:ext>
              </a:extLst>
            </p:cNvPr>
            <p:cNvSpPr/>
            <p:nvPr/>
          </p:nvSpPr>
          <p:spPr>
            <a:xfrm>
              <a:off x="2904475" y="2944225"/>
              <a:ext cx="6975" cy="6950"/>
            </a:xfrm>
            <a:custGeom>
              <a:avLst/>
              <a:gdLst/>
              <a:ahLst/>
              <a:cxnLst/>
              <a:rect l="l" t="t" r="r" b="b"/>
              <a:pathLst>
                <a:path w="279" h="278" extrusionOk="0">
                  <a:moveTo>
                    <a:pt x="278" y="278"/>
                  </a:moveTo>
                  <a:cubicBezTo>
                    <a:pt x="278" y="278"/>
                    <a:pt x="1" y="278"/>
                    <a:pt x="1" y="0"/>
                  </a:cubicBezTo>
                  <a:cubicBezTo>
                    <a:pt x="1" y="278"/>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3493;p69">
              <a:extLst>
                <a:ext uri="{FF2B5EF4-FFF2-40B4-BE49-F238E27FC236}">
                  <a16:creationId xmlns:a16="http://schemas.microsoft.com/office/drawing/2014/main" id="{6BDC5E76-96F3-3797-D812-1668BAC8CB98}"/>
                </a:ext>
              </a:extLst>
            </p:cNvPr>
            <p:cNvSpPr/>
            <p:nvPr/>
          </p:nvSpPr>
          <p:spPr>
            <a:xfrm>
              <a:off x="2932225" y="2916475"/>
              <a:ext cx="6975" cy="6950"/>
            </a:xfrm>
            <a:custGeom>
              <a:avLst/>
              <a:gdLst/>
              <a:ahLst/>
              <a:cxnLst/>
              <a:rect l="l" t="t" r="r" b="b"/>
              <a:pathLst>
                <a:path w="279" h="278" extrusionOk="0">
                  <a:moveTo>
                    <a:pt x="279" y="278"/>
                  </a:moveTo>
                  <a:cubicBezTo>
                    <a:pt x="279" y="278"/>
                    <a:pt x="279" y="0"/>
                    <a:pt x="1" y="0"/>
                  </a:cubicBezTo>
                  <a:cubicBezTo>
                    <a:pt x="279" y="0"/>
                    <a:pt x="279" y="278"/>
                    <a:pt x="279"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3494;p69">
              <a:extLst>
                <a:ext uri="{FF2B5EF4-FFF2-40B4-BE49-F238E27FC236}">
                  <a16:creationId xmlns:a16="http://schemas.microsoft.com/office/drawing/2014/main" id="{2107021D-333C-7389-99BD-595EC1BD15F8}"/>
                </a:ext>
              </a:extLst>
            </p:cNvPr>
            <p:cNvSpPr/>
            <p:nvPr/>
          </p:nvSpPr>
          <p:spPr>
            <a:xfrm>
              <a:off x="2918350" y="2937275"/>
              <a:ext cx="6975" cy="25"/>
            </a:xfrm>
            <a:custGeom>
              <a:avLst/>
              <a:gdLst/>
              <a:ahLst/>
              <a:cxnLst/>
              <a:rect l="l" t="t" r="r" b="b"/>
              <a:pathLst>
                <a:path w="279" h="1" extrusionOk="0">
                  <a:moveTo>
                    <a:pt x="1" y="1"/>
                  </a:moveTo>
                  <a:cubicBezTo>
                    <a:pt x="1" y="1"/>
                    <a:pt x="1" y="1"/>
                    <a:pt x="1" y="1"/>
                  </a:cubicBezTo>
                  <a:cubicBezTo>
                    <a:pt x="278" y="1"/>
                    <a:pt x="278" y="1"/>
                    <a:pt x="278" y="1"/>
                  </a:cubicBezTo>
                  <a:cubicBezTo>
                    <a:pt x="278"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3495;p69">
              <a:extLst>
                <a:ext uri="{FF2B5EF4-FFF2-40B4-BE49-F238E27FC236}">
                  <a16:creationId xmlns:a16="http://schemas.microsoft.com/office/drawing/2014/main" id="{A21168A9-FC23-A136-ACCE-6AD1188B938B}"/>
                </a:ext>
              </a:extLst>
            </p:cNvPr>
            <p:cNvSpPr/>
            <p:nvPr/>
          </p:nvSpPr>
          <p:spPr>
            <a:xfrm>
              <a:off x="2942725" y="2908450"/>
              <a:ext cx="3425" cy="8050"/>
            </a:xfrm>
            <a:custGeom>
              <a:avLst/>
              <a:gdLst/>
              <a:ahLst/>
              <a:cxnLst/>
              <a:rect l="l" t="t" r="r" b="b"/>
              <a:pathLst>
                <a:path w="137" h="322" extrusionOk="0">
                  <a:moveTo>
                    <a:pt x="19" y="1"/>
                  </a:moveTo>
                  <a:cubicBezTo>
                    <a:pt x="1" y="1"/>
                    <a:pt x="19" y="87"/>
                    <a:pt x="136" y="321"/>
                  </a:cubicBezTo>
                  <a:cubicBezTo>
                    <a:pt x="136" y="161"/>
                    <a:pt x="44"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3496;p69">
              <a:extLst>
                <a:ext uri="{FF2B5EF4-FFF2-40B4-BE49-F238E27FC236}">
                  <a16:creationId xmlns:a16="http://schemas.microsoft.com/office/drawing/2014/main" id="{682CA210-0A22-3F62-30C5-0E5DF9F62458}"/>
                </a:ext>
              </a:extLst>
            </p:cNvPr>
            <p:cNvSpPr/>
            <p:nvPr/>
          </p:nvSpPr>
          <p:spPr>
            <a:xfrm>
              <a:off x="2953050" y="2895650"/>
              <a:ext cx="6975" cy="6975"/>
            </a:xfrm>
            <a:custGeom>
              <a:avLst/>
              <a:gdLst/>
              <a:ahLst/>
              <a:cxnLst/>
              <a:rect l="l" t="t" r="r" b="b"/>
              <a:pathLst>
                <a:path w="279" h="279" extrusionOk="0">
                  <a:moveTo>
                    <a:pt x="1" y="1"/>
                  </a:moveTo>
                  <a:cubicBezTo>
                    <a:pt x="1" y="1"/>
                    <a:pt x="278" y="1"/>
                    <a:pt x="278" y="278"/>
                  </a:cubicBezTo>
                  <a:cubicBezTo>
                    <a:pt x="278"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3497;p69">
              <a:extLst>
                <a:ext uri="{FF2B5EF4-FFF2-40B4-BE49-F238E27FC236}">
                  <a16:creationId xmlns:a16="http://schemas.microsoft.com/office/drawing/2014/main" id="{47390F90-EC70-4A61-B891-38F3AFD1AD99}"/>
                </a:ext>
              </a:extLst>
            </p:cNvPr>
            <p:cNvSpPr/>
            <p:nvPr/>
          </p:nvSpPr>
          <p:spPr>
            <a:xfrm>
              <a:off x="2918350" y="2923400"/>
              <a:ext cx="6975" cy="6975"/>
            </a:xfrm>
            <a:custGeom>
              <a:avLst/>
              <a:gdLst/>
              <a:ahLst/>
              <a:cxnLst/>
              <a:rect l="l" t="t" r="r" b="b"/>
              <a:pathLst>
                <a:path w="279" h="279" extrusionOk="0">
                  <a:moveTo>
                    <a:pt x="1" y="1"/>
                  </a:moveTo>
                  <a:cubicBezTo>
                    <a:pt x="1" y="1"/>
                    <a:pt x="278" y="278"/>
                    <a:pt x="278" y="278"/>
                  </a:cubicBez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3498;p69">
              <a:extLst>
                <a:ext uri="{FF2B5EF4-FFF2-40B4-BE49-F238E27FC236}">
                  <a16:creationId xmlns:a16="http://schemas.microsoft.com/office/drawing/2014/main" id="{6F72A3CD-FE50-9294-824A-224CE6FD10E1}"/>
                </a:ext>
              </a:extLst>
            </p:cNvPr>
            <p:cNvSpPr/>
            <p:nvPr/>
          </p:nvSpPr>
          <p:spPr>
            <a:xfrm>
              <a:off x="2925300" y="2916475"/>
              <a:ext cx="25" cy="6950"/>
            </a:xfrm>
            <a:custGeom>
              <a:avLst/>
              <a:gdLst/>
              <a:ahLst/>
              <a:cxnLst/>
              <a:rect l="l" t="t" r="r" b="b"/>
              <a:pathLst>
                <a:path w="1" h="278" extrusionOk="0">
                  <a:moveTo>
                    <a:pt x="0" y="278"/>
                  </a:moveTo>
                  <a:cubicBezTo>
                    <a:pt x="0" y="278"/>
                    <a:pt x="0" y="0"/>
                    <a:pt x="0" y="0"/>
                  </a:cubicBezTo>
                  <a:cubicBezTo>
                    <a:pt x="0" y="0"/>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3499;p69">
              <a:extLst>
                <a:ext uri="{FF2B5EF4-FFF2-40B4-BE49-F238E27FC236}">
                  <a16:creationId xmlns:a16="http://schemas.microsoft.com/office/drawing/2014/main" id="{243ADCD9-939A-EB95-A266-043ADD6EFF47}"/>
                </a:ext>
              </a:extLst>
            </p:cNvPr>
            <p:cNvSpPr/>
            <p:nvPr/>
          </p:nvSpPr>
          <p:spPr>
            <a:xfrm>
              <a:off x="2939175" y="2902600"/>
              <a:ext cx="25" cy="6950"/>
            </a:xfrm>
            <a:custGeom>
              <a:avLst/>
              <a:gdLst/>
              <a:ahLst/>
              <a:cxnLst/>
              <a:rect l="l" t="t" r="r" b="b"/>
              <a:pathLst>
                <a:path w="1" h="278" extrusionOk="0">
                  <a:moveTo>
                    <a:pt x="1" y="278"/>
                  </a:moveTo>
                  <a:cubicBezTo>
                    <a:pt x="1" y="278"/>
                    <a:pt x="1" y="0"/>
                    <a:pt x="1" y="0"/>
                  </a:cubicBezTo>
                  <a:cubicBezTo>
                    <a:pt x="1" y="0"/>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3500;p69">
              <a:extLst>
                <a:ext uri="{FF2B5EF4-FFF2-40B4-BE49-F238E27FC236}">
                  <a16:creationId xmlns:a16="http://schemas.microsoft.com/office/drawing/2014/main" id="{3B20120E-C464-05EE-0586-6E715EDF5EF1}"/>
                </a:ext>
              </a:extLst>
            </p:cNvPr>
            <p:cNvSpPr/>
            <p:nvPr/>
          </p:nvSpPr>
          <p:spPr>
            <a:xfrm>
              <a:off x="2973875" y="2860950"/>
              <a:ext cx="6950" cy="6975"/>
            </a:xfrm>
            <a:custGeom>
              <a:avLst/>
              <a:gdLst/>
              <a:ahLst/>
              <a:cxnLst/>
              <a:rect l="l" t="t" r="r" b="b"/>
              <a:pathLst>
                <a:path w="278" h="279" extrusionOk="0">
                  <a:moveTo>
                    <a:pt x="0" y="1"/>
                  </a:moveTo>
                  <a:cubicBezTo>
                    <a:pt x="0" y="1"/>
                    <a:pt x="278" y="278"/>
                    <a:pt x="278" y="278"/>
                  </a:cubicBezTo>
                  <a:cubicBezTo>
                    <a:pt x="278"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3501;p69">
              <a:extLst>
                <a:ext uri="{FF2B5EF4-FFF2-40B4-BE49-F238E27FC236}">
                  <a16:creationId xmlns:a16="http://schemas.microsoft.com/office/drawing/2014/main" id="{05C71968-1346-6E10-0B23-9AAD88958BCD}"/>
                </a:ext>
              </a:extLst>
            </p:cNvPr>
            <p:cNvSpPr/>
            <p:nvPr/>
          </p:nvSpPr>
          <p:spPr>
            <a:xfrm>
              <a:off x="2966925" y="2874825"/>
              <a:ext cx="25" cy="6975"/>
            </a:xfrm>
            <a:custGeom>
              <a:avLst/>
              <a:gdLst/>
              <a:ahLst/>
              <a:cxnLst/>
              <a:rect l="l" t="t" r="r" b="b"/>
              <a:pathLst>
                <a:path w="1" h="279" extrusionOk="0">
                  <a:moveTo>
                    <a:pt x="1" y="278"/>
                  </a:moveTo>
                  <a:cubicBezTo>
                    <a:pt x="1" y="278"/>
                    <a:pt x="1" y="1"/>
                    <a:pt x="1" y="1"/>
                  </a:cubicBez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3502;p69">
              <a:extLst>
                <a:ext uri="{FF2B5EF4-FFF2-40B4-BE49-F238E27FC236}">
                  <a16:creationId xmlns:a16="http://schemas.microsoft.com/office/drawing/2014/main" id="{2146D69D-8BFA-5038-8BB0-D4C15261770E}"/>
                </a:ext>
              </a:extLst>
            </p:cNvPr>
            <p:cNvSpPr/>
            <p:nvPr/>
          </p:nvSpPr>
          <p:spPr>
            <a:xfrm>
              <a:off x="2960000" y="2860950"/>
              <a:ext cx="6950" cy="6975"/>
            </a:xfrm>
            <a:custGeom>
              <a:avLst/>
              <a:gdLst/>
              <a:ahLst/>
              <a:cxnLst/>
              <a:rect l="l" t="t" r="r" b="b"/>
              <a:pathLst>
                <a:path w="278" h="279" extrusionOk="0">
                  <a:moveTo>
                    <a:pt x="0" y="1"/>
                  </a:moveTo>
                  <a:cubicBezTo>
                    <a:pt x="0" y="1"/>
                    <a:pt x="278"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3503;p69">
              <a:extLst>
                <a:ext uri="{FF2B5EF4-FFF2-40B4-BE49-F238E27FC236}">
                  <a16:creationId xmlns:a16="http://schemas.microsoft.com/office/drawing/2014/main" id="{F399AADF-0741-4BE3-B3BD-565B7A8C2AF7}"/>
                </a:ext>
              </a:extLst>
            </p:cNvPr>
            <p:cNvSpPr/>
            <p:nvPr/>
          </p:nvSpPr>
          <p:spPr>
            <a:xfrm>
              <a:off x="2939175" y="2895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3504;p69">
              <a:extLst>
                <a:ext uri="{FF2B5EF4-FFF2-40B4-BE49-F238E27FC236}">
                  <a16:creationId xmlns:a16="http://schemas.microsoft.com/office/drawing/2014/main" id="{1B35A063-E36D-A571-7125-5AE1833EF079}"/>
                </a:ext>
              </a:extLst>
            </p:cNvPr>
            <p:cNvSpPr/>
            <p:nvPr/>
          </p:nvSpPr>
          <p:spPr>
            <a:xfrm>
              <a:off x="2953050" y="2867900"/>
              <a:ext cx="6975" cy="6950"/>
            </a:xfrm>
            <a:custGeom>
              <a:avLst/>
              <a:gdLst/>
              <a:ahLst/>
              <a:cxnLst/>
              <a:rect l="l" t="t" r="r" b="b"/>
              <a:pathLst>
                <a:path w="279" h="278" extrusionOk="0">
                  <a:moveTo>
                    <a:pt x="278" y="278"/>
                  </a:moveTo>
                  <a:lnTo>
                    <a:pt x="1" y="0"/>
                  </a:ln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3505;p69">
              <a:extLst>
                <a:ext uri="{FF2B5EF4-FFF2-40B4-BE49-F238E27FC236}">
                  <a16:creationId xmlns:a16="http://schemas.microsoft.com/office/drawing/2014/main" id="{5C955D63-E667-8758-C29B-5C20F73949A2}"/>
                </a:ext>
              </a:extLst>
            </p:cNvPr>
            <p:cNvSpPr/>
            <p:nvPr/>
          </p:nvSpPr>
          <p:spPr>
            <a:xfrm>
              <a:off x="2932225" y="2874825"/>
              <a:ext cx="6975" cy="6975"/>
            </a:xfrm>
            <a:custGeom>
              <a:avLst/>
              <a:gdLst/>
              <a:ahLst/>
              <a:cxnLst/>
              <a:rect l="l" t="t" r="r" b="b"/>
              <a:pathLst>
                <a:path w="279" h="279" extrusionOk="0">
                  <a:moveTo>
                    <a:pt x="1" y="1"/>
                  </a:moveTo>
                  <a:cubicBezTo>
                    <a:pt x="1" y="1"/>
                    <a:pt x="279" y="278"/>
                    <a:pt x="279" y="278"/>
                  </a:cubicBezTo>
                  <a:cubicBezTo>
                    <a:pt x="279" y="278"/>
                    <a:pt x="27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3506;p69">
              <a:extLst>
                <a:ext uri="{FF2B5EF4-FFF2-40B4-BE49-F238E27FC236}">
                  <a16:creationId xmlns:a16="http://schemas.microsoft.com/office/drawing/2014/main" id="{85E1DC63-6A47-D473-F946-5FDC3DE106AB}"/>
                </a:ext>
              </a:extLst>
            </p:cNvPr>
            <p:cNvSpPr/>
            <p:nvPr/>
          </p:nvSpPr>
          <p:spPr>
            <a:xfrm>
              <a:off x="2890600" y="2920325"/>
              <a:ext cx="6975" cy="6200"/>
            </a:xfrm>
            <a:custGeom>
              <a:avLst/>
              <a:gdLst/>
              <a:ahLst/>
              <a:cxnLst/>
              <a:rect l="l" t="t" r="r" b="b"/>
              <a:pathLst>
                <a:path w="279" h="248" extrusionOk="0">
                  <a:moveTo>
                    <a:pt x="73" y="0"/>
                  </a:moveTo>
                  <a:cubicBezTo>
                    <a:pt x="32" y="0"/>
                    <a:pt x="1" y="31"/>
                    <a:pt x="1" y="124"/>
                  </a:cubicBezTo>
                  <a:cubicBezTo>
                    <a:pt x="1" y="124"/>
                    <a:pt x="1" y="247"/>
                    <a:pt x="83" y="247"/>
                  </a:cubicBezTo>
                  <a:cubicBezTo>
                    <a:pt x="124" y="247"/>
                    <a:pt x="186" y="216"/>
                    <a:pt x="278" y="124"/>
                  </a:cubicBezTo>
                  <a:cubicBezTo>
                    <a:pt x="278" y="124"/>
                    <a:pt x="15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3507;p69">
              <a:extLst>
                <a:ext uri="{FF2B5EF4-FFF2-40B4-BE49-F238E27FC236}">
                  <a16:creationId xmlns:a16="http://schemas.microsoft.com/office/drawing/2014/main" id="{1DB1C7D0-D226-3246-2AB8-B9EBC1AF91F7}"/>
                </a:ext>
              </a:extLst>
            </p:cNvPr>
            <p:cNvSpPr/>
            <p:nvPr/>
          </p:nvSpPr>
          <p:spPr>
            <a:xfrm>
              <a:off x="2966925" y="2847075"/>
              <a:ext cx="6975" cy="3125"/>
            </a:xfrm>
            <a:custGeom>
              <a:avLst/>
              <a:gdLst/>
              <a:ahLst/>
              <a:cxnLst/>
              <a:rect l="l" t="t" r="r" b="b"/>
              <a:pathLst>
                <a:path w="279" h="125" extrusionOk="0">
                  <a:moveTo>
                    <a:pt x="1" y="1"/>
                  </a:moveTo>
                  <a:cubicBezTo>
                    <a:pt x="1" y="1"/>
                    <a:pt x="124" y="124"/>
                    <a:pt x="206" y="124"/>
                  </a:cubicBezTo>
                  <a:cubicBezTo>
                    <a:pt x="247"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3508;p69">
              <a:extLst>
                <a:ext uri="{FF2B5EF4-FFF2-40B4-BE49-F238E27FC236}">
                  <a16:creationId xmlns:a16="http://schemas.microsoft.com/office/drawing/2014/main" id="{94274CE4-B773-D4E8-5054-3676BE519E64}"/>
                </a:ext>
              </a:extLst>
            </p:cNvPr>
            <p:cNvSpPr/>
            <p:nvPr/>
          </p:nvSpPr>
          <p:spPr>
            <a:xfrm>
              <a:off x="2918350" y="2888700"/>
              <a:ext cx="6975" cy="6975"/>
            </a:xfrm>
            <a:custGeom>
              <a:avLst/>
              <a:gdLst/>
              <a:ahLst/>
              <a:cxnLst/>
              <a:rect l="l" t="t" r="r" b="b"/>
              <a:pathLst>
                <a:path w="279" h="279" extrusionOk="0">
                  <a:moveTo>
                    <a:pt x="1" y="1"/>
                  </a:moveTo>
                  <a:cubicBezTo>
                    <a:pt x="3" y="3"/>
                    <a:pt x="277" y="279"/>
                    <a:pt x="1" y="279"/>
                  </a:cubicBezTo>
                  <a:lnTo>
                    <a:pt x="278" y="279"/>
                  </a:lnTo>
                  <a:cubicBezTo>
                    <a:pt x="278" y="279"/>
                    <a:pt x="278" y="27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3509;p69">
              <a:extLst>
                <a:ext uri="{FF2B5EF4-FFF2-40B4-BE49-F238E27FC236}">
                  <a16:creationId xmlns:a16="http://schemas.microsoft.com/office/drawing/2014/main" id="{1F21E5AD-F325-0284-E1FA-4B1C50A896A9}"/>
                </a:ext>
              </a:extLst>
            </p:cNvPr>
            <p:cNvSpPr/>
            <p:nvPr/>
          </p:nvSpPr>
          <p:spPr>
            <a:xfrm>
              <a:off x="2932225" y="2874825"/>
              <a:ext cx="25" cy="6975"/>
            </a:xfrm>
            <a:custGeom>
              <a:avLst/>
              <a:gdLst/>
              <a:ahLst/>
              <a:cxnLst/>
              <a:rect l="l" t="t" r="r" b="b"/>
              <a:pathLst>
                <a:path w="1" h="279" extrusionOk="0">
                  <a:moveTo>
                    <a:pt x="1" y="278"/>
                  </a:moveTo>
                  <a:cubicBezTo>
                    <a:pt x="1" y="278"/>
                    <a:pt x="1" y="278"/>
                    <a:pt x="1" y="1"/>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3510;p69">
              <a:extLst>
                <a:ext uri="{FF2B5EF4-FFF2-40B4-BE49-F238E27FC236}">
                  <a16:creationId xmlns:a16="http://schemas.microsoft.com/office/drawing/2014/main" id="{C5E56811-5016-DCB0-3FDB-FEE9EDC70A06}"/>
                </a:ext>
              </a:extLst>
            </p:cNvPr>
            <p:cNvSpPr/>
            <p:nvPr/>
          </p:nvSpPr>
          <p:spPr>
            <a:xfrm>
              <a:off x="2883675" y="2923400"/>
              <a:ext cx="25" cy="6975"/>
            </a:xfrm>
            <a:custGeom>
              <a:avLst/>
              <a:gdLst/>
              <a:ahLst/>
              <a:cxnLst/>
              <a:rect l="l" t="t" r="r" b="b"/>
              <a:pathLst>
                <a:path w="1" h="279" extrusionOk="0">
                  <a:moveTo>
                    <a:pt x="0" y="278"/>
                  </a:moveTo>
                  <a:cubicBezTo>
                    <a:pt x="0" y="278"/>
                    <a:pt x="0" y="1"/>
                    <a:pt x="0" y="1"/>
                  </a:cubicBez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3511;p69">
              <a:extLst>
                <a:ext uri="{FF2B5EF4-FFF2-40B4-BE49-F238E27FC236}">
                  <a16:creationId xmlns:a16="http://schemas.microsoft.com/office/drawing/2014/main" id="{8A598FCB-3F20-7058-123E-2FD025FB7EC8}"/>
                </a:ext>
              </a:extLst>
            </p:cNvPr>
            <p:cNvSpPr/>
            <p:nvPr/>
          </p:nvSpPr>
          <p:spPr>
            <a:xfrm>
              <a:off x="2953050" y="2840150"/>
              <a:ext cx="6975" cy="6950"/>
            </a:xfrm>
            <a:custGeom>
              <a:avLst/>
              <a:gdLst/>
              <a:ahLst/>
              <a:cxnLst/>
              <a:rect l="l" t="t" r="r" b="b"/>
              <a:pathLst>
                <a:path w="279" h="278" extrusionOk="0">
                  <a:moveTo>
                    <a:pt x="1" y="0"/>
                  </a:moveTo>
                  <a:cubicBezTo>
                    <a:pt x="1" y="0"/>
                    <a:pt x="278" y="278"/>
                    <a:pt x="278" y="278"/>
                  </a:cubicBezTo>
                  <a:cubicBezTo>
                    <a:pt x="27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3512;p69">
              <a:extLst>
                <a:ext uri="{FF2B5EF4-FFF2-40B4-BE49-F238E27FC236}">
                  <a16:creationId xmlns:a16="http://schemas.microsoft.com/office/drawing/2014/main" id="{7548853E-110A-D6E9-0DC4-A1BA3561BC3F}"/>
                </a:ext>
              </a:extLst>
            </p:cNvPr>
            <p:cNvSpPr/>
            <p:nvPr/>
          </p:nvSpPr>
          <p:spPr>
            <a:xfrm>
              <a:off x="2890600" y="2902600"/>
              <a:ext cx="6975" cy="3100"/>
            </a:xfrm>
            <a:custGeom>
              <a:avLst/>
              <a:gdLst/>
              <a:ahLst/>
              <a:cxnLst/>
              <a:rect l="l" t="t" r="r" b="b"/>
              <a:pathLst>
                <a:path w="279" h="124" extrusionOk="0">
                  <a:moveTo>
                    <a:pt x="1" y="0"/>
                  </a:moveTo>
                  <a:cubicBezTo>
                    <a:pt x="1" y="0"/>
                    <a:pt x="1" y="123"/>
                    <a:pt x="83" y="123"/>
                  </a:cubicBezTo>
                  <a:cubicBezTo>
                    <a:pt x="124" y="123"/>
                    <a:pt x="186"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3513;p69">
              <a:extLst>
                <a:ext uri="{FF2B5EF4-FFF2-40B4-BE49-F238E27FC236}">
                  <a16:creationId xmlns:a16="http://schemas.microsoft.com/office/drawing/2014/main" id="{FC428900-6E2A-A158-7D6E-7DE634C65DCD}"/>
                </a:ext>
              </a:extLst>
            </p:cNvPr>
            <p:cNvSpPr/>
            <p:nvPr/>
          </p:nvSpPr>
          <p:spPr>
            <a:xfrm>
              <a:off x="2904475" y="2881775"/>
              <a:ext cx="6975" cy="6950"/>
            </a:xfrm>
            <a:custGeom>
              <a:avLst/>
              <a:gdLst/>
              <a:ahLst/>
              <a:cxnLst/>
              <a:rect l="l" t="t" r="r" b="b"/>
              <a:pathLst>
                <a:path w="279" h="278" extrusionOk="0">
                  <a:moveTo>
                    <a:pt x="278" y="0"/>
                  </a:moveTo>
                  <a:cubicBezTo>
                    <a:pt x="1" y="0"/>
                    <a:pt x="278"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3514;p69">
              <a:extLst>
                <a:ext uri="{FF2B5EF4-FFF2-40B4-BE49-F238E27FC236}">
                  <a16:creationId xmlns:a16="http://schemas.microsoft.com/office/drawing/2014/main" id="{7D319A17-09A4-1E31-ED76-A725F9CC9354}"/>
                </a:ext>
              </a:extLst>
            </p:cNvPr>
            <p:cNvSpPr/>
            <p:nvPr/>
          </p:nvSpPr>
          <p:spPr>
            <a:xfrm>
              <a:off x="2876725" y="2916475"/>
              <a:ext cx="6975" cy="25"/>
            </a:xfrm>
            <a:custGeom>
              <a:avLst/>
              <a:gdLst/>
              <a:ahLst/>
              <a:cxnLst/>
              <a:rect l="l" t="t" r="r" b="b"/>
              <a:pathLst>
                <a:path w="279" h="1" extrusionOk="0">
                  <a:moveTo>
                    <a:pt x="1" y="0"/>
                  </a:moveTo>
                  <a:cubicBezTo>
                    <a:pt x="1" y="0"/>
                    <a:pt x="278" y="0"/>
                    <a:pt x="278" y="0"/>
                  </a:cubicBezTo>
                  <a:cubicBezTo>
                    <a:pt x="27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3515;p69">
              <a:extLst>
                <a:ext uri="{FF2B5EF4-FFF2-40B4-BE49-F238E27FC236}">
                  <a16:creationId xmlns:a16="http://schemas.microsoft.com/office/drawing/2014/main" id="{98ECA1E1-412B-EABB-3F32-FAA40F5CB07C}"/>
                </a:ext>
              </a:extLst>
            </p:cNvPr>
            <p:cNvSpPr/>
            <p:nvPr/>
          </p:nvSpPr>
          <p:spPr>
            <a:xfrm>
              <a:off x="2932225" y="2847075"/>
              <a:ext cx="6975" cy="6975"/>
            </a:xfrm>
            <a:custGeom>
              <a:avLst/>
              <a:gdLst/>
              <a:ahLst/>
              <a:cxnLst/>
              <a:rect l="l" t="t" r="r" b="b"/>
              <a:pathLst>
                <a:path w="279" h="279" extrusionOk="0">
                  <a:moveTo>
                    <a:pt x="1" y="1"/>
                  </a:moveTo>
                  <a:cubicBezTo>
                    <a:pt x="1" y="1"/>
                    <a:pt x="279" y="278"/>
                    <a:pt x="279" y="278"/>
                  </a:cubicBezTo>
                  <a:cubicBezTo>
                    <a:pt x="279" y="278"/>
                    <a:pt x="27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3516;p69">
              <a:extLst>
                <a:ext uri="{FF2B5EF4-FFF2-40B4-BE49-F238E27FC236}">
                  <a16:creationId xmlns:a16="http://schemas.microsoft.com/office/drawing/2014/main" id="{2AE22714-F892-982A-F933-02F3372A8C28}"/>
                </a:ext>
              </a:extLst>
            </p:cNvPr>
            <p:cNvSpPr/>
            <p:nvPr/>
          </p:nvSpPr>
          <p:spPr>
            <a:xfrm>
              <a:off x="2953050" y="2826275"/>
              <a:ext cx="25" cy="6950"/>
            </a:xfrm>
            <a:custGeom>
              <a:avLst/>
              <a:gdLst/>
              <a:ahLst/>
              <a:cxnLst/>
              <a:rect l="l" t="t" r="r" b="b"/>
              <a:pathLst>
                <a:path w="1" h="278" extrusionOk="0">
                  <a:moveTo>
                    <a:pt x="1" y="0"/>
                  </a:moveTo>
                  <a:cubicBezTo>
                    <a:pt x="1" y="0"/>
                    <a:pt x="1" y="278"/>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3517;p69">
              <a:extLst>
                <a:ext uri="{FF2B5EF4-FFF2-40B4-BE49-F238E27FC236}">
                  <a16:creationId xmlns:a16="http://schemas.microsoft.com/office/drawing/2014/main" id="{63C4476A-7000-BC4B-B9D5-226E0A2359A0}"/>
                </a:ext>
              </a:extLst>
            </p:cNvPr>
            <p:cNvSpPr/>
            <p:nvPr/>
          </p:nvSpPr>
          <p:spPr>
            <a:xfrm>
              <a:off x="2939175" y="2840150"/>
              <a:ext cx="25" cy="6950"/>
            </a:xfrm>
            <a:custGeom>
              <a:avLst/>
              <a:gdLst/>
              <a:ahLst/>
              <a:cxnLst/>
              <a:rect l="l" t="t" r="r" b="b"/>
              <a:pathLst>
                <a:path w="1" h="278" extrusionOk="0">
                  <a:moveTo>
                    <a:pt x="1" y="278"/>
                  </a:moveTo>
                  <a:cubicBezTo>
                    <a:pt x="1" y="278"/>
                    <a:pt x="1" y="278"/>
                    <a:pt x="1" y="278"/>
                  </a:cubicBezTo>
                  <a:cubicBezTo>
                    <a:pt x="1" y="278"/>
                    <a:pt x="1" y="0"/>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3518;p69">
              <a:extLst>
                <a:ext uri="{FF2B5EF4-FFF2-40B4-BE49-F238E27FC236}">
                  <a16:creationId xmlns:a16="http://schemas.microsoft.com/office/drawing/2014/main" id="{00075CD7-FB45-8B0D-4847-E0C0E3908CC9}"/>
                </a:ext>
              </a:extLst>
            </p:cNvPr>
            <p:cNvSpPr/>
            <p:nvPr/>
          </p:nvSpPr>
          <p:spPr>
            <a:xfrm>
              <a:off x="2939175" y="2826275"/>
              <a:ext cx="6975" cy="6950"/>
            </a:xfrm>
            <a:custGeom>
              <a:avLst/>
              <a:gdLst/>
              <a:ahLst/>
              <a:cxnLst/>
              <a:rect l="l" t="t" r="r" b="b"/>
              <a:pathLst>
                <a:path w="279" h="278" extrusionOk="0">
                  <a:moveTo>
                    <a:pt x="1" y="0"/>
                  </a:moveTo>
                  <a:cubicBezTo>
                    <a:pt x="1" y="0"/>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3519;p69">
              <a:extLst>
                <a:ext uri="{FF2B5EF4-FFF2-40B4-BE49-F238E27FC236}">
                  <a16:creationId xmlns:a16="http://schemas.microsoft.com/office/drawing/2014/main" id="{7A015BE9-332F-1016-DEA7-7DDA7D85D6B0}"/>
                </a:ext>
              </a:extLst>
            </p:cNvPr>
            <p:cNvSpPr/>
            <p:nvPr/>
          </p:nvSpPr>
          <p:spPr>
            <a:xfrm>
              <a:off x="2925300" y="2840150"/>
              <a:ext cx="6950" cy="6950"/>
            </a:xfrm>
            <a:custGeom>
              <a:avLst/>
              <a:gdLst/>
              <a:ahLst/>
              <a:cxnLst/>
              <a:rect l="l" t="t" r="r" b="b"/>
              <a:pathLst>
                <a:path w="278" h="278" extrusionOk="0">
                  <a:moveTo>
                    <a:pt x="0" y="0"/>
                  </a:moveTo>
                  <a:cubicBezTo>
                    <a:pt x="278" y="278"/>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3520;p69">
              <a:extLst>
                <a:ext uri="{FF2B5EF4-FFF2-40B4-BE49-F238E27FC236}">
                  <a16:creationId xmlns:a16="http://schemas.microsoft.com/office/drawing/2014/main" id="{8174787C-A72D-B497-C3E7-62FC73DB782F}"/>
                </a:ext>
              </a:extLst>
            </p:cNvPr>
            <p:cNvSpPr/>
            <p:nvPr/>
          </p:nvSpPr>
          <p:spPr>
            <a:xfrm>
              <a:off x="2939175" y="2819325"/>
              <a:ext cx="13900" cy="6975"/>
            </a:xfrm>
            <a:custGeom>
              <a:avLst/>
              <a:gdLst/>
              <a:ahLst/>
              <a:cxnLst/>
              <a:rect l="l" t="t" r="r" b="b"/>
              <a:pathLst>
                <a:path w="556" h="279" extrusionOk="0">
                  <a:moveTo>
                    <a:pt x="556" y="278"/>
                  </a:moveTo>
                  <a:cubicBezTo>
                    <a:pt x="278" y="278"/>
                    <a:pt x="278" y="0"/>
                    <a:pt x="1" y="0"/>
                  </a:cubicBezTo>
                  <a:cubicBezTo>
                    <a:pt x="278" y="0"/>
                    <a:pt x="278" y="278"/>
                    <a:pt x="556"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3521;p69">
              <a:extLst>
                <a:ext uri="{FF2B5EF4-FFF2-40B4-BE49-F238E27FC236}">
                  <a16:creationId xmlns:a16="http://schemas.microsoft.com/office/drawing/2014/main" id="{15F03DC2-A960-506A-D9E7-44DE75242FF8}"/>
                </a:ext>
              </a:extLst>
            </p:cNvPr>
            <p:cNvSpPr/>
            <p:nvPr/>
          </p:nvSpPr>
          <p:spPr>
            <a:xfrm>
              <a:off x="2869800" y="2902600"/>
              <a:ext cx="6950" cy="25"/>
            </a:xfrm>
            <a:custGeom>
              <a:avLst/>
              <a:gdLst/>
              <a:ahLst/>
              <a:cxnLst/>
              <a:rect l="l" t="t" r="r" b="b"/>
              <a:pathLst>
                <a:path w="278" h="1" extrusionOk="0">
                  <a:moveTo>
                    <a:pt x="0" y="0"/>
                  </a:moveTo>
                  <a:cubicBezTo>
                    <a:pt x="0" y="0"/>
                    <a:pt x="0" y="0"/>
                    <a:pt x="278" y="0"/>
                  </a:cubicBez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3522;p69">
              <a:extLst>
                <a:ext uri="{FF2B5EF4-FFF2-40B4-BE49-F238E27FC236}">
                  <a16:creationId xmlns:a16="http://schemas.microsoft.com/office/drawing/2014/main" id="{2C9F51A6-CACE-43DA-99EA-AEA784EFE7A6}"/>
                </a:ext>
              </a:extLst>
            </p:cNvPr>
            <p:cNvSpPr/>
            <p:nvPr/>
          </p:nvSpPr>
          <p:spPr>
            <a:xfrm>
              <a:off x="2946125" y="2826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3523;p69">
              <a:extLst>
                <a:ext uri="{FF2B5EF4-FFF2-40B4-BE49-F238E27FC236}">
                  <a16:creationId xmlns:a16="http://schemas.microsoft.com/office/drawing/2014/main" id="{59A1A403-3908-64F7-DF8D-957A30BAB35C}"/>
                </a:ext>
              </a:extLst>
            </p:cNvPr>
            <p:cNvSpPr/>
            <p:nvPr/>
          </p:nvSpPr>
          <p:spPr>
            <a:xfrm>
              <a:off x="2897550" y="2867900"/>
              <a:ext cx="6950" cy="6950"/>
            </a:xfrm>
            <a:custGeom>
              <a:avLst/>
              <a:gdLst/>
              <a:ahLst/>
              <a:cxnLst/>
              <a:rect l="l" t="t" r="r" b="b"/>
              <a:pathLst>
                <a:path w="278" h="278" extrusionOk="0">
                  <a:moveTo>
                    <a:pt x="0" y="0"/>
                  </a:moveTo>
                  <a:cubicBezTo>
                    <a:pt x="0" y="0"/>
                    <a:pt x="278"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3524;p69">
              <a:extLst>
                <a:ext uri="{FF2B5EF4-FFF2-40B4-BE49-F238E27FC236}">
                  <a16:creationId xmlns:a16="http://schemas.microsoft.com/office/drawing/2014/main" id="{81A6169E-6AC2-1802-CA42-FE8C659F722A}"/>
                </a:ext>
              </a:extLst>
            </p:cNvPr>
            <p:cNvSpPr/>
            <p:nvPr/>
          </p:nvSpPr>
          <p:spPr>
            <a:xfrm>
              <a:off x="2869800" y="2874825"/>
              <a:ext cx="13900" cy="13900"/>
            </a:xfrm>
            <a:custGeom>
              <a:avLst/>
              <a:gdLst/>
              <a:ahLst/>
              <a:cxnLst/>
              <a:rect l="l" t="t" r="r" b="b"/>
              <a:pathLst>
                <a:path w="556" h="556" extrusionOk="0">
                  <a:moveTo>
                    <a:pt x="0" y="1"/>
                  </a:moveTo>
                  <a:cubicBezTo>
                    <a:pt x="0" y="1"/>
                    <a:pt x="278" y="556"/>
                    <a:pt x="555" y="556"/>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3525;p69">
              <a:extLst>
                <a:ext uri="{FF2B5EF4-FFF2-40B4-BE49-F238E27FC236}">
                  <a16:creationId xmlns:a16="http://schemas.microsoft.com/office/drawing/2014/main" id="{FF2757DB-522D-E32C-C388-2E67129033D1}"/>
                </a:ext>
              </a:extLst>
            </p:cNvPr>
            <p:cNvSpPr/>
            <p:nvPr/>
          </p:nvSpPr>
          <p:spPr>
            <a:xfrm>
              <a:off x="2925300" y="28401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3526;p69">
              <a:extLst>
                <a:ext uri="{FF2B5EF4-FFF2-40B4-BE49-F238E27FC236}">
                  <a16:creationId xmlns:a16="http://schemas.microsoft.com/office/drawing/2014/main" id="{FA172390-ADCE-AA90-4118-D5CD540D4E6A}"/>
                </a:ext>
              </a:extLst>
            </p:cNvPr>
            <p:cNvSpPr/>
            <p:nvPr/>
          </p:nvSpPr>
          <p:spPr>
            <a:xfrm>
              <a:off x="2869800" y="2854025"/>
              <a:ext cx="20825" cy="20825"/>
            </a:xfrm>
            <a:custGeom>
              <a:avLst/>
              <a:gdLst/>
              <a:ahLst/>
              <a:cxnLst/>
              <a:rect l="l" t="t" r="r" b="b"/>
              <a:pathLst>
                <a:path w="833" h="833" extrusionOk="0">
                  <a:moveTo>
                    <a:pt x="833" y="833"/>
                  </a:moveTo>
                  <a:cubicBezTo>
                    <a:pt x="833" y="833"/>
                    <a:pt x="833" y="833"/>
                    <a:pt x="833" y="833"/>
                  </a:cubicBezTo>
                  <a:cubicBezTo>
                    <a:pt x="555" y="555"/>
                    <a:pt x="278" y="278"/>
                    <a:pt x="0" y="0"/>
                  </a:cubicBezTo>
                  <a:cubicBezTo>
                    <a:pt x="278" y="278"/>
                    <a:pt x="555" y="555"/>
                    <a:pt x="833" y="833"/>
                  </a:cubicBezTo>
                  <a:cubicBezTo>
                    <a:pt x="833" y="833"/>
                    <a:pt x="555" y="833"/>
                    <a:pt x="833" y="8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3527;p69">
              <a:extLst>
                <a:ext uri="{FF2B5EF4-FFF2-40B4-BE49-F238E27FC236}">
                  <a16:creationId xmlns:a16="http://schemas.microsoft.com/office/drawing/2014/main" id="{96DC481E-354D-E357-57F9-625E71941CAD}"/>
                </a:ext>
              </a:extLst>
            </p:cNvPr>
            <p:cNvSpPr/>
            <p:nvPr/>
          </p:nvSpPr>
          <p:spPr>
            <a:xfrm>
              <a:off x="2939175" y="2812375"/>
              <a:ext cx="6975" cy="6975"/>
            </a:xfrm>
            <a:custGeom>
              <a:avLst/>
              <a:gdLst/>
              <a:ahLst/>
              <a:cxnLst/>
              <a:rect l="l" t="t" r="r" b="b"/>
              <a:pathLst>
                <a:path w="279" h="279" extrusionOk="0">
                  <a:moveTo>
                    <a:pt x="1" y="1"/>
                  </a:moveTo>
                  <a:cubicBezTo>
                    <a:pt x="1" y="1"/>
                    <a:pt x="278" y="278"/>
                    <a:pt x="278" y="278"/>
                  </a:cubicBezTo>
                  <a:cubicBezTo>
                    <a:pt x="278"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3528;p69">
              <a:extLst>
                <a:ext uri="{FF2B5EF4-FFF2-40B4-BE49-F238E27FC236}">
                  <a16:creationId xmlns:a16="http://schemas.microsoft.com/office/drawing/2014/main" id="{C770DB47-EE8C-FFE5-0281-5202DAA5313E}"/>
                </a:ext>
              </a:extLst>
            </p:cNvPr>
            <p:cNvSpPr/>
            <p:nvPr/>
          </p:nvSpPr>
          <p:spPr>
            <a:xfrm>
              <a:off x="2918350" y="2833200"/>
              <a:ext cx="6975" cy="3100"/>
            </a:xfrm>
            <a:custGeom>
              <a:avLst/>
              <a:gdLst/>
              <a:ahLst/>
              <a:cxnLst/>
              <a:rect l="l" t="t" r="r" b="b"/>
              <a:pathLst>
                <a:path w="279" h="124" extrusionOk="0">
                  <a:moveTo>
                    <a:pt x="1" y="1"/>
                  </a:moveTo>
                  <a:cubicBezTo>
                    <a:pt x="186" y="1"/>
                    <a:pt x="124" y="124"/>
                    <a:pt x="145" y="124"/>
                  </a:cubicBezTo>
                  <a:cubicBezTo>
                    <a:pt x="155" y="124"/>
                    <a:pt x="186"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3529;p69">
              <a:extLst>
                <a:ext uri="{FF2B5EF4-FFF2-40B4-BE49-F238E27FC236}">
                  <a16:creationId xmlns:a16="http://schemas.microsoft.com/office/drawing/2014/main" id="{71021362-8DA4-3400-4BF3-745EBB60FCF8}"/>
                </a:ext>
              </a:extLst>
            </p:cNvPr>
            <p:cNvSpPr/>
            <p:nvPr/>
          </p:nvSpPr>
          <p:spPr>
            <a:xfrm>
              <a:off x="2911425" y="2833200"/>
              <a:ext cx="6950" cy="6975"/>
            </a:xfrm>
            <a:custGeom>
              <a:avLst/>
              <a:gdLst/>
              <a:ahLst/>
              <a:cxnLst/>
              <a:rect l="l" t="t" r="r" b="b"/>
              <a:pathLst>
                <a:path w="278" h="279" extrusionOk="0">
                  <a:moveTo>
                    <a:pt x="0" y="1"/>
                  </a:moveTo>
                  <a:cubicBezTo>
                    <a:pt x="0" y="1"/>
                    <a:pt x="278"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3530;p69">
              <a:extLst>
                <a:ext uri="{FF2B5EF4-FFF2-40B4-BE49-F238E27FC236}">
                  <a16:creationId xmlns:a16="http://schemas.microsoft.com/office/drawing/2014/main" id="{1DFAEDC0-DE62-0FE5-890F-ABC8539A900E}"/>
                </a:ext>
              </a:extLst>
            </p:cNvPr>
            <p:cNvSpPr/>
            <p:nvPr/>
          </p:nvSpPr>
          <p:spPr>
            <a:xfrm>
              <a:off x="2855900" y="2895650"/>
              <a:ext cx="6975" cy="6975"/>
            </a:xfrm>
            <a:custGeom>
              <a:avLst/>
              <a:gdLst/>
              <a:ahLst/>
              <a:cxnLst/>
              <a:rect l="l" t="t" r="r" b="b"/>
              <a:pathLst>
                <a:path w="279" h="279" extrusionOk="0">
                  <a:moveTo>
                    <a:pt x="278" y="1"/>
                  </a:moveTo>
                  <a:cubicBezTo>
                    <a:pt x="278" y="1"/>
                    <a:pt x="1" y="1"/>
                    <a:pt x="278" y="278"/>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3531;p69">
              <a:extLst>
                <a:ext uri="{FF2B5EF4-FFF2-40B4-BE49-F238E27FC236}">
                  <a16:creationId xmlns:a16="http://schemas.microsoft.com/office/drawing/2014/main" id="{AF4E93E5-402D-AC0F-D6F2-86CAD23096C9}"/>
                </a:ext>
              </a:extLst>
            </p:cNvPr>
            <p:cNvSpPr/>
            <p:nvPr/>
          </p:nvSpPr>
          <p:spPr>
            <a:xfrm>
              <a:off x="2925300" y="2805450"/>
              <a:ext cx="6950" cy="6950"/>
            </a:xfrm>
            <a:custGeom>
              <a:avLst/>
              <a:gdLst/>
              <a:ahLst/>
              <a:cxnLst/>
              <a:rect l="l" t="t" r="r" b="b"/>
              <a:pathLst>
                <a:path w="278" h="278" extrusionOk="0">
                  <a:moveTo>
                    <a:pt x="0" y="0"/>
                  </a:moveTo>
                  <a:cubicBezTo>
                    <a:pt x="0"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3532;p69">
              <a:extLst>
                <a:ext uri="{FF2B5EF4-FFF2-40B4-BE49-F238E27FC236}">
                  <a16:creationId xmlns:a16="http://schemas.microsoft.com/office/drawing/2014/main" id="{1B5E098E-1C62-F811-F976-9D767632D99F}"/>
                </a:ext>
              </a:extLst>
            </p:cNvPr>
            <p:cNvSpPr/>
            <p:nvPr/>
          </p:nvSpPr>
          <p:spPr>
            <a:xfrm>
              <a:off x="2848975" y="2881775"/>
              <a:ext cx="6950" cy="6950"/>
            </a:xfrm>
            <a:custGeom>
              <a:avLst/>
              <a:gdLst/>
              <a:ahLst/>
              <a:cxnLst/>
              <a:rect l="l" t="t" r="r" b="b"/>
              <a:pathLst>
                <a:path w="278" h="278" extrusionOk="0">
                  <a:moveTo>
                    <a:pt x="0" y="0"/>
                  </a:moveTo>
                  <a:cubicBezTo>
                    <a:pt x="0" y="0"/>
                    <a:pt x="119" y="0"/>
                    <a:pt x="201" y="78"/>
                  </a:cubicBezTo>
                  <a:lnTo>
                    <a:pt x="201" y="78"/>
                  </a:lnTo>
                  <a:cubicBezTo>
                    <a:pt x="160" y="34"/>
                    <a:pt x="97" y="0"/>
                    <a:pt x="0" y="0"/>
                  </a:cubicBezTo>
                  <a:close/>
                  <a:moveTo>
                    <a:pt x="201" y="78"/>
                  </a:moveTo>
                  <a:lnTo>
                    <a:pt x="201" y="78"/>
                  </a:lnTo>
                  <a:cubicBezTo>
                    <a:pt x="278" y="159"/>
                    <a:pt x="278" y="277"/>
                    <a:pt x="278" y="278"/>
                  </a:cubicBezTo>
                  <a:lnTo>
                    <a:pt x="278" y="278"/>
                  </a:lnTo>
                  <a:cubicBezTo>
                    <a:pt x="278" y="182"/>
                    <a:pt x="244" y="119"/>
                    <a:pt x="201" y="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3533;p69">
              <a:extLst>
                <a:ext uri="{FF2B5EF4-FFF2-40B4-BE49-F238E27FC236}">
                  <a16:creationId xmlns:a16="http://schemas.microsoft.com/office/drawing/2014/main" id="{C89873D1-A732-02B6-DE18-7E1EA0B02E6C}"/>
                </a:ext>
              </a:extLst>
            </p:cNvPr>
            <p:cNvSpPr/>
            <p:nvPr/>
          </p:nvSpPr>
          <p:spPr>
            <a:xfrm>
              <a:off x="2911425" y="282627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3534;p69">
              <a:extLst>
                <a:ext uri="{FF2B5EF4-FFF2-40B4-BE49-F238E27FC236}">
                  <a16:creationId xmlns:a16="http://schemas.microsoft.com/office/drawing/2014/main" id="{14CE4B82-2E88-5EA2-9A15-1FAF41AE8571}"/>
                </a:ext>
              </a:extLst>
            </p:cNvPr>
            <p:cNvSpPr/>
            <p:nvPr/>
          </p:nvSpPr>
          <p:spPr>
            <a:xfrm>
              <a:off x="2842025" y="2888700"/>
              <a:ext cx="6975" cy="25"/>
            </a:xfrm>
            <a:custGeom>
              <a:avLst/>
              <a:gdLst/>
              <a:ahLst/>
              <a:cxnLst/>
              <a:rect l="l" t="t" r="r" b="b"/>
              <a:pathLst>
                <a:path w="279" h="1" extrusionOk="0">
                  <a:moveTo>
                    <a:pt x="278" y="1"/>
                  </a:moveTo>
                  <a:cubicBezTo>
                    <a:pt x="278" y="1"/>
                    <a:pt x="1" y="1"/>
                    <a:pt x="1" y="1"/>
                  </a:cubicBezTo>
                  <a:cubicBezTo>
                    <a:pt x="1" y="1"/>
                    <a:pt x="278" y="1"/>
                    <a:pt x="278" y="1"/>
                  </a:cubicBezTo>
                  <a:cubicBezTo>
                    <a:pt x="278" y="1"/>
                    <a:pt x="278" y="1"/>
                    <a:pt x="278" y="1"/>
                  </a:cubicBezTo>
                  <a:cubicBezTo>
                    <a:pt x="1" y="1"/>
                    <a:pt x="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3535;p69">
              <a:extLst>
                <a:ext uri="{FF2B5EF4-FFF2-40B4-BE49-F238E27FC236}">
                  <a16:creationId xmlns:a16="http://schemas.microsoft.com/office/drawing/2014/main" id="{913D1FD0-B3C1-05DC-955C-F61C369414D9}"/>
                </a:ext>
              </a:extLst>
            </p:cNvPr>
            <p:cNvSpPr/>
            <p:nvPr/>
          </p:nvSpPr>
          <p:spPr>
            <a:xfrm>
              <a:off x="2855900" y="2864800"/>
              <a:ext cx="6975" cy="10050"/>
            </a:xfrm>
            <a:custGeom>
              <a:avLst/>
              <a:gdLst/>
              <a:ahLst/>
              <a:cxnLst/>
              <a:rect l="l" t="t" r="r" b="b"/>
              <a:pathLst>
                <a:path w="279" h="402" extrusionOk="0">
                  <a:moveTo>
                    <a:pt x="196" y="1"/>
                  </a:moveTo>
                  <a:cubicBezTo>
                    <a:pt x="155" y="1"/>
                    <a:pt x="93" y="32"/>
                    <a:pt x="1" y="124"/>
                  </a:cubicBezTo>
                  <a:cubicBezTo>
                    <a:pt x="278" y="124"/>
                    <a:pt x="278" y="402"/>
                    <a:pt x="278" y="402"/>
                  </a:cubicBezTo>
                  <a:cubicBezTo>
                    <a:pt x="278" y="124"/>
                    <a:pt x="278" y="124"/>
                    <a:pt x="278" y="124"/>
                  </a:cubicBezTo>
                  <a:cubicBezTo>
                    <a:pt x="278" y="124"/>
                    <a:pt x="278"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3536;p69">
              <a:extLst>
                <a:ext uri="{FF2B5EF4-FFF2-40B4-BE49-F238E27FC236}">
                  <a16:creationId xmlns:a16="http://schemas.microsoft.com/office/drawing/2014/main" id="{6585210B-39D4-F9EF-5E8A-B5C124E7790F}"/>
                </a:ext>
              </a:extLst>
            </p:cNvPr>
            <p:cNvSpPr/>
            <p:nvPr/>
          </p:nvSpPr>
          <p:spPr>
            <a:xfrm>
              <a:off x="2897550" y="2819325"/>
              <a:ext cx="13900" cy="6975"/>
            </a:xfrm>
            <a:custGeom>
              <a:avLst/>
              <a:gdLst/>
              <a:ahLst/>
              <a:cxnLst/>
              <a:rect l="l" t="t" r="r" b="b"/>
              <a:pathLst>
                <a:path w="556" h="279" extrusionOk="0">
                  <a:moveTo>
                    <a:pt x="0" y="0"/>
                  </a:moveTo>
                  <a:cubicBezTo>
                    <a:pt x="278" y="0"/>
                    <a:pt x="278" y="0"/>
                    <a:pt x="278" y="278"/>
                  </a:cubicBezTo>
                  <a:cubicBezTo>
                    <a:pt x="278" y="278"/>
                    <a:pt x="555"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3537;p69">
              <a:extLst>
                <a:ext uri="{FF2B5EF4-FFF2-40B4-BE49-F238E27FC236}">
                  <a16:creationId xmlns:a16="http://schemas.microsoft.com/office/drawing/2014/main" id="{0EB0B73C-923B-5D11-FFD5-A93E7063D991}"/>
                </a:ext>
              </a:extLst>
            </p:cNvPr>
            <p:cNvSpPr/>
            <p:nvPr/>
          </p:nvSpPr>
          <p:spPr>
            <a:xfrm>
              <a:off x="2890600" y="2819325"/>
              <a:ext cx="13900" cy="6975"/>
            </a:xfrm>
            <a:custGeom>
              <a:avLst/>
              <a:gdLst/>
              <a:ahLst/>
              <a:cxnLst/>
              <a:rect l="l" t="t" r="r" b="b"/>
              <a:pathLst>
                <a:path w="556" h="279" extrusionOk="0">
                  <a:moveTo>
                    <a:pt x="1" y="0"/>
                  </a:moveTo>
                  <a:cubicBezTo>
                    <a:pt x="1" y="0"/>
                    <a:pt x="278" y="278"/>
                    <a:pt x="556"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3538;p69">
              <a:extLst>
                <a:ext uri="{FF2B5EF4-FFF2-40B4-BE49-F238E27FC236}">
                  <a16:creationId xmlns:a16="http://schemas.microsoft.com/office/drawing/2014/main" id="{3AA5D765-C0E2-D4DF-0FB5-186371198EB1}"/>
                </a:ext>
              </a:extLst>
            </p:cNvPr>
            <p:cNvSpPr/>
            <p:nvPr/>
          </p:nvSpPr>
          <p:spPr>
            <a:xfrm>
              <a:off x="2848975" y="2867900"/>
              <a:ext cx="6950" cy="6950"/>
            </a:xfrm>
            <a:custGeom>
              <a:avLst/>
              <a:gdLst/>
              <a:ahLst/>
              <a:cxnLst/>
              <a:rect l="l" t="t" r="r" b="b"/>
              <a:pathLst>
                <a:path w="278" h="278" extrusionOk="0">
                  <a:moveTo>
                    <a:pt x="0" y="0"/>
                  </a:moveTo>
                  <a:lnTo>
                    <a:pt x="0" y="278"/>
                  </a:lnTo>
                  <a:lnTo>
                    <a:pt x="278" y="278"/>
                  </a:lnTo>
                  <a:cubicBezTo>
                    <a:pt x="278"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3539;p69">
              <a:extLst>
                <a:ext uri="{FF2B5EF4-FFF2-40B4-BE49-F238E27FC236}">
                  <a16:creationId xmlns:a16="http://schemas.microsoft.com/office/drawing/2014/main" id="{4DEFD1CC-EFF3-8B85-A226-D6B6EEC7FAD7}"/>
                </a:ext>
              </a:extLst>
            </p:cNvPr>
            <p:cNvSpPr/>
            <p:nvPr/>
          </p:nvSpPr>
          <p:spPr>
            <a:xfrm>
              <a:off x="2918350" y="2791575"/>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3540;p69">
              <a:extLst>
                <a:ext uri="{FF2B5EF4-FFF2-40B4-BE49-F238E27FC236}">
                  <a16:creationId xmlns:a16="http://schemas.microsoft.com/office/drawing/2014/main" id="{D2C5FAF3-26AF-C0C9-5657-5DD0E3E7825D}"/>
                </a:ext>
              </a:extLst>
            </p:cNvPr>
            <p:cNvSpPr/>
            <p:nvPr/>
          </p:nvSpPr>
          <p:spPr>
            <a:xfrm>
              <a:off x="2855900" y="2847075"/>
              <a:ext cx="13925" cy="6975"/>
            </a:xfrm>
            <a:custGeom>
              <a:avLst/>
              <a:gdLst/>
              <a:ahLst/>
              <a:cxnLst/>
              <a:rect l="l" t="t" r="r" b="b"/>
              <a:pathLst>
                <a:path w="557" h="279" extrusionOk="0">
                  <a:moveTo>
                    <a:pt x="278" y="1"/>
                  </a:moveTo>
                  <a:cubicBezTo>
                    <a:pt x="1" y="1"/>
                    <a:pt x="278" y="1"/>
                    <a:pt x="556" y="278"/>
                  </a:cubicBezTo>
                  <a:cubicBezTo>
                    <a:pt x="556"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3541;p69">
              <a:extLst>
                <a:ext uri="{FF2B5EF4-FFF2-40B4-BE49-F238E27FC236}">
                  <a16:creationId xmlns:a16="http://schemas.microsoft.com/office/drawing/2014/main" id="{8C597055-23D4-F193-5BBE-24D97C1CA1C9}"/>
                </a:ext>
              </a:extLst>
            </p:cNvPr>
            <p:cNvSpPr/>
            <p:nvPr/>
          </p:nvSpPr>
          <p:spPr>
            <a:xfrm>
              <a:off x="2835100" y="2867900"/>
              <a:ext cx="6950" cy="6950"/>
            </a:xfrm>
            <a:custGeom>
              <a:avLst/>
              <a:gdLst/>
              <a:ahLst/>
              <a:cxnLst/>
              <a:rect l="l" t="t" r="r" b="b"/>
              <a:pathLst>
                <a:path w="278" h="278" extrusionOk="0">
                  <a:moveTo>
                    <a:pt x="0" y="0"/>
                  </a:moveTo>
                  <a:cubicBezTo>
                    <a:pt x="278" y="278"/>
                    <a:pt x="0"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3542;p69">
              <a:extLst>
                <a:ext uri="{FF2B5EF4-FFF2-40B4-BE49-F238E27FC236}">
                  <a16:creationId xmlns:a16="http://schemas.microsoft.com/office/drawing/2014/main" id="{4B9EC241-6291-7690-24D2-7A18A091E6B2}"/>
                </a:ext>
              </a:extLst>
            </p:cNvPr>
            <p:cNvSpPr/>
            <p:nvPr/>
          </p:nvSpPr>
          <p:spPr>
            <a:xfrm>
              <a:off x="2855900" y="2854025"/>
              <a:ext cx="6975" cy="25"/>
            </a:xfrm>
            <a:custGeom>
              <a:avLst/>
              <a:gdLst/>
              <a:ahLst/>
              <a:cxnLst/>
              <a:rect l="l" t="t" r="r" b="b"/>
              <a:pathLst>
                <a:path w="279" h="1" extrusionOk="0">
                  <a:moveTo>
                    <a:pt x="1" y="0"/>
                  </a:moveTo>
                  <a:cubicBezTo>
                    <a:pt x="1" y="0"/>
                    <a:pt x="278"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3543;p69">
              <a:extLst>
                <a:ext uri="{FF2B5EF4-FFF2-40B4-BE49-F238E27FC236}">
                  <a16:creationId xmlns:a16="http://schemas.microsoft.com/office/drawing/2014/main" id="{55DD2B32-5FCF-3865-099B-CA81349BC29A}"/>
                </a:ext>
              </a:extLst>
            </p:cNvPr>
            <p:cNvSpPr/>
            <p:nvPr/>
          </p:nvSpPr>
          <p:spPr>
            <a:xfrm>
              <a:off x="2828150" y="2874825"/>
              <a:ext cx="6975" cy="6975"/>
            </a:xfrm>
            <a:custGeom>
              <a:avLst/>
              <a:gdLst/>
              <a:ahLst/>
              <a:cxnLst/>
              <a:rect l="l" t="t" r="r" b="b"/>
              <a:pathLst>
                <a:path w="279" h="279" extrusionOk="0">
                  <a:moveTo>
                    <a:pt x="1" y="1"/>
                  </a:moveTo>
                  <a:cubicBezTo>
                    <a:pt x="1" y="1"/>
                    <a:pt x="278"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3544;p69">
              <a:extLst>
                <a:ext uri="{FF2B5EF4-FFF2-40B4-BE49-F238E27FC236}">
                  <a16:creationId xmlns:a16="http://schemas.microsoft.com/office/drawing/2014/main" id="{827D1977-0EE4-1061-C36B-ADA65B670BDB}"/>
                </a:ext>
              </a:extLst>
            </p:cNvPr>
            <p:cNvSpPr/>
            <p:nvPr/>
          </p:nvSpPr>
          <p:spPr>
            <a:xfrm>
              <a:off x="2855900" y="2847075"/>
              <a:ext cx="25" cy="6975"/>
            </a:xfrm>
            <a:custGeom>
              <a:avLst/>
              <a:gdLst/>
              <a:ahLst/>
              <a:cxnLst/>
              <a:rect l="l" t="t" r="r" b="b"/>
              <a:pathLst>
                <a:path w="1" h="279" extrusionOk="0">
                  <a:moveTo>
                    <a:pt x="1" y="1"/>
                  </a:moveTo>
                  <a:lnTo>
                    <a:pt x="1" y="1"/>
                  </a:lnTo>
                  <a:cubicBezTo>
                    <a:pt x="1" y="1"/>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3545;p69">
              <a:extLst>
                <a:ext uri="{FF2B5EF4-FFF2-40B4-BE49-F238E27FC236}">
                  <a16:creationId xmlns:a16="http://schemas.microsoft.com/office/drawing/2014/main" id="{882784FF-7865-944A-8003-710519486A36}"/>
                </a:ext>
              </a:extLst>
            </p:cNvPr>
            <p:cNvSpPr/>
            <p:nvPr/>
          </p:nvSpPr>
          <p:spPr>
            <a:xfrm>
              <a:off x="2848975" y="285402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3546;p69">
              <a:extLst>
                <a:ext uri="{FF2B5EF4-FFF2-40B4-BE49-F238E27FC236}">
                  <a16:creationId xmlns:a16="http://schemas.microsoft.com/office/drawing/2014/main" id="{11B025FE-0E3F-F366-DCBD-673D7E53BE4B}"/>
                </a:ext>
              </a:extLst>
            </p:cNvPr>
            <p:cNvSpPr/>
            <p:nvPr/>
          </p:nvSpPr>
          <p:spPr>
            <a:xfrm>
              <a:off x="2890675" y="2777775"/>
              <a:ext cx="13825" cy="13825"/>
            </a:xfrm>
            <a:custGeom>
              <a:avLst/>
              <a:gdLst/>
              <a:ahLst/>
              <a:cxnLst/>
              <a:rect l="l" t="t" r="r" b="b"/>
              <a:pathLst>
                <a:path w="553" h="553" extrusionOk="0">
                  <a:moveTo>
                    <a:pt x="1" y="0"/>
                  </a:moveTo>
                  <a:lnTo>
                    <a:pt x="1" y="0"/>
                  </a:lnTo>
                  <a:cubicBezTo>
                    <a:pt x="275" y="275"/>
                    <a:pt x="276" y="276"/>
                    <a:pt x="553" y="552"/>
                  </a:cubicBezTo>
                  <a:cubicBezTo>
                    <a:pt x="553" y="552"/>
                    <a:pt x="553" y="275"/>
                    <a:pt x="553" y="275"/>
                  </a:cubicBezTo>
                  <a:cubicBezTo>
                    <a:pt x="276" y="275"/>
                    <a:pt x="275" y="27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3547;p69">
              <a:extLst>
                <a:ext uri="{FF2B5EF4-FFF2-40B4-BE49-F238E27FC236}">
                  <a16:creationId xmlns:a16="http://schemas.microsoft.com/office/drawing/2014/main" id="{059B37A6-E071-22C5-EFFD-D7F1F83DF3F9}"/>
                </a:ext>
              </a:extLst>
            </p:cNvPr>
            <p:cNvSpPr/>
            <p:nvPr/>
          </p:nvSpPr>
          <p:spPr>
            <a:xfrm>
              <a:off x="2821225" y="2867900"/>
              <a:ext cx="6950" cy="6950"/>
            </a:xfrm>
            <a:custGeom>
              <a:avLst/>
              <a:gdLst/>
              <a:ahLst/>
              <a:cxnLst/>
              <a:rect l="l" t="t" r="r" b="b"/>
              <a:pathLst>
                <a:path w="278" h="278" extrusionOk="0">
                  <a:moveTo>
                    <a:pt x="0" y="0"/>
                  </a:moveTo>
                  <a:cubicBezTo>
                    <a:pt x="0" y="0"/>
                    <a:pt x="278" y="278"/>
                    <a:pt x="278" y="278"/>
                  </a:cubicBezTo>
                  <a:cubicBezTo>
                    <a:pt x="278"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3548;p69">
              <a:extLst>
                <a:ext uri="{FF2B5EF4-FFF2-40B4-BE49-F238E27FC236}">
                  <a16:creationId xmlns:a16="http://schemas.microsoft.com/office/drawing/2014/main" id="{17D714DA-3D73-6630-1A3A-8EC974F02218}"/>
                </a:ext>
              </a:extLst>
            </p:cNvPr>
            <p:cNvSpPr/>
            <p:nvPr/>
          </p:nvSpPr>
          <p:spPr>
            <a:xfrm>
              <a:off x="2883675" y="2791575"/>
              <a:ext cx="6950" cy="25"/>
            </a:xfrm>
            <a:custGeom>
              <a:avLst/>
              <a:gdLst/>
              <a:ahLst/>
              <a:cxnLst/>
              <a:rect l="l" t="t" r="r" b="b"/>
              <a:pathLst>
                <a:path w="278" h="1" extrusionOk="0">
                  <a:moveTo>
                    <a:pt x="0" y="0"/>
                  </a:moveTo>
                  <a:lnTo>
                    <a:pt x="0" y="0"/>
                  </a:lnTo>
                  <a:cubicBezTo>
                    <a:pt x="0" y="0"/>
                    <a:pt x="278" y="0"/>
                    <a:pt x="278" y="0"/>
                  </a:cubicBezTo>
                  <a:cubicBezTo>
                    <a:pt x="278" y="0"/>
                    <a:pt x="0" y="0"/>
                    <a:pt x="278" y="0"/>
                  </a:cubicBezTo>
                  <a:cubicBezTo>
                    <a:pt x="27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3549;p69">
              <a:extLst>
                <a:ext uri="{FF2B5EF4-FFF2-40B4-BE49-F238E27FC236}">
                  <a16:creationId xmlns:a16="http://schemas.microsoft.com/office/drawing/2014/main" id="{CD009A4A-A843-E2FE-F92E-F2DEAB54CB1C}"/>
                </a:ext>
              </a:extLst>
            </p:cNvPr>
            <p:cNvSpPr/>
            <p:nvPr/>
          </p:nvSpPr>
          <p:spPr>
            <a:xfrm>
              <a:off x="2883675" y="2791575"/>
              <a:ext cx="25" cy="6950"/>
            </a:xfrm>
            <a:custGeom>
              <a:avLst/>
              <a:gdLst/>
              <a:ahLst/>
              <a:cxnLst/>
              <a:rect l="l" t="t" r="r" b="b"/>
              <a:pathLst>
                <a:path w="1" h="278" extrusionOk="0">
                  <a:moveTo>
                    <a:pt x="0" y="0"/>
                  </a:moveTo>
                  <a:cubicBezTo>
                    <a:pt x="0" y="0"/>
                    <a:pt x="0" y="278"/>
                    <a:pt x="0" y="278"/>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3550;p69">
              <a:extLst>
                <a:ext uri="{FF2B5EF4-FFF2-40B4-BE49-F238E27FC236}">
                  <a16:creationId xmlns:a16="http://schemas.microsoft.com/office/drawing/2014/main" id="{604B4EAB-8EEF-D688-D7B5-1F2CD5368B11}"/>
                </a:ext>
              </a:extLst>
            </p:cNvPr>
            <p:cNvSpPr/>
            <p:nvPr/>
          </p:nvSpPr>
          <p:spPr>
            <a:xfrm>
              <a:off x="2883675" y="2784625"/>
              <a:ext cx="6950" cy="25"/>
            </a:xfrm>
            <a:custGeom>
              <a:avLst/>
              <a:gdLst/>
              <a:ahLst/>
              <a:cxnLst/>
              <a:rect l="l" t="t" r="r" b="b"/>
              <a:pathLst>
                <a:path w="278" h="1" extrusionOk="0">
                  <a:moveTo>
                    <a:pt x="278" y="1"/>
                  </a:moveTo>
                  <a:cubicBezTo>
                    <a:pt x="278" y="1"/>
                    <a:pt x="0" y="1"/>
                    <a:pt x="0" y="1"/>
                  </a:cubicBezTo>
                  <a:cubicBezTo>
                    <a:pt x="0"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3551;p69">
              <a:extLst>
                <a:ext uri="{FF2B5EF4-FFF2-40B4-BE49-F238E27FC236}">
                  <a16:creationId xmlns:a16="http://schemas.microsoft.com/office/drawing/2014/main" id="{278A76E7-99BA-F670-3DF3-1B0918F7FC25}"/>
                </a:ext>
              </a:extLst>
            </p:cNvPr>
            <p:cNvSpPr/>
            <p:nvPr/>
          </p:nvSpPr>
          <p:spPr>
            <a:xfrm>
              <a:off x="2862850" y="2791600"/>
              <a:ext cx="6975" cy="13875"/>
            </a:xfrm>
            <a:custGeom>
              <a:avLst/>
              <a:gdLst/>
              <a:ahLst/>
              <a:cxnLst/>
              <a:rect l="l" t="t" r="r" b="b"/>
              <a:pathLst>
                <a:path w="279" h="555" extrusionOk="0">
                  <a:moveTo>
                    <a:pt x="0" y="1"/>
                  </a:moveTo>
                  <a:cubicBezTo>
                    <a:pt x="2" y="278"/>
                    <a:pt x="278" y="554"/>
                    <a:pt x="278" y="554"/>
                  </a:cubicBezTo>
                  <a:cubicBezTo>
                    <a:pt x="278" y="277"/>
                    <a:pt x="2" y="27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3552;p69">
              <a:extLst>
                <a:ext uri="{FF2B5EF4-FFF2-40B4-BE49-F238E27FC236}">
                  <a16:creationId xmlns:a16="http://schemas.microsoft.com/office/drawing/2014/main" id="{8002CEA4-86F9-3D2C-461F-A10B95A9207E}"/>
                </a:ext>
              </a:extLst>
            </p:cNvPr>
            <p:cNvSpPr/>
            <p:nvPr/>
          </p:nvSpPr>
          <p:spPr>
            <a:xfrm>
              <a:off x="2876725" y="2777700"/>
              <a:ext cx="6975" cy="6950"/>
            </a:xfrm>
            <a:custGeom>
              <a:avLst/>
              <a:gdLst/>
              <a:ahLst/>
              <a:cxnLst/>
              <a:rect l="l" t="t" r="r" b="b"/>
              <a:pathLst>
                <a:path w="279" h="278" extrusionOk="0">
                  <a:moveTo>
                    <a:pt x="1" y="0"/>
                  </a:moveTo>
                  <a:cubicBezTo>
                    <a:pt x="1" y="0"/>
                    <a:pt x="278" y="278"/>
                    <a:pt x="278"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3553;p69">
              <a:extLst>
                <a:ext uri="{FF2B5EF4-FFF2-40B4-BE49-F238E27FC236}">
                  <a16:creationId xmlns:a16="http://schemas.microsoft.com/office/drawing/2014/main" id="{FD701032-61CD-B762-BC20-23E8367FAC4C}"/>
                </a:ext>
              </a:extLst>
            </p:cNvPr>
            <p:cNvSpPr/>
            <p:nvPr/>
          </p:nvSpPr>
          <p:spPr>
            <a:xfrm>
              <a:off x="2835100" y="2826275"/>
              <a:ext cx="6950" cy="3100"/>
            </a:xfrm>
            <a:custGeom>
              <a:avLst/>
              <a:gdLst/>
              <a:ahLst/>
              <a:cxnLst/>
              <a:rect l="l" t="t" r="r" b="b"/>
              <a:pathLst>
                <a:path w="278" h="124" extrusionOk="0">
                  <a:moveTo>
                    <a:pt x="0" y="0"/>
                  </a:moveTo>
                  <a:cubicBezTo>
                    <a:pt x="0" y="0"/>
                    <a:pt x="124" y="123"/>
                    <a:pt x="206" y="123"/>
                  </a:cubicBezTo>
                  <a:cubicBezTo>
                    <a:pt x="247" y="123"/>
                    <a:pt x="278"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3554;p69">
              <a:extLst>
                <a:ext uri="{FF2B5EF4-FFF2-40B4-BE49-F238E27FC236}">
                  <a16:creationId xmlns:a16="http://schemas.microsoft.com/office/drawing/2014/main" id="{646D0B33-E613-9F88-DC61-D095A943F2AB}"/>
                </a:ext>
              </a:extLst>
            </p:cNvPr>
            <p:cNvSpPr/>
            <p:nvPr/>
          </p:nvSpPr>
          <p:spPr>
            <a:xfrm>
              <a:off x="2828150" y="2833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3555;p69">
              <a:extLst>
                <a:ext uri="{FF2B5EF4-FFF2-40B4-BE49-F238E27FC236}">
                  <a16:creationId xmlns:a16="http://schemas.microsoft.com/office/drawing/2014/main" id="{01490650-F8BB-211E-D9FB-94AE876F0103}"/>
                </a:ext>
              </a:extLst>
            </p:cNvPr>
            <p:cNvSpPr/>
            <p:nvPr/>
          </p:nvSpPr>
          <p:spPr>
            <a:xfrm>
              <a:off x="2876725" y="2763825"/>
              <a:ext cx="6975" cy="6950"/>
            </a:xfrm>
            <a:custGeom>
              <a:avLst/>
              <a:gdLst/>
              <a:ahLst/>
              <a:cxnLst/>
              <a:rect l="l" t="t" r="r" b="b"/>
              <a:pathLst>
                <a:path w="279" h="278" extrusionOk="0">
                  <a:moveTo>
                    <a:pt x="1" y="0"/>
                  </a:moveTo>
                  <a:cubicBezTo>
                    <a:pt x="278" y="278"/>
                    <a:pt x="278"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3556;p69">
              <a:extLst>
                <a:ext uri="{FF2B5EF4-FFF2-40B4-BE49-F238E27FC236}">
                  <a16:creationId xmlns:a16="http://schemas.microsoft.com/office/drawing/2014/main" id="{0E5844A2-507A-45C6-D07C-2F4B8097D92C}"/>
                </a:ext>
              </a:extLst>
            </p:cNvPr>
            <p:cNvSpPr/>
            <p:nvPr/>
          </p:nvSpPr>
          <p:spPr>
            <a:xfrm>
              <a:off x="2828150" y="2826275"/>
              <a:ext cx="6975" cy="6950"/>
            </a:xfrm>
            <a:custGeom>
              <a:avLst/>
              <a:gdLst/>
              <a:ahLst/>
              <a:cxnLst/>
              <a:rect l="l" t="t" r="r" b="b"/>
              <a:pathLst>
                <a:path w="279" h="278" extrusionOk="0">
                  <a:moveTo>
                    <a:pt x="278" y="0"/>
                  </a:moveTo>
                  <a:cubicBezTo>
                    <a:pt x="278" y="0"/>
                    <a:pt x="1" y="278"/>
                    <a:pt x="278" y="278"/>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3557;p69">
              <a:extLst>
                <a:ext uri="{FF2B5EF4-FFF2-40B4-BE49-F238E27FC236}">
                  <a16:creationId xmlns:a16="http://schemas.microsoft.com/office/drawing/2014/main" id="{A210069A-F42C-9695-B184-A7551CCDBD0F}"/>
                </a:ext>
              </a:extLst>
            </p:cNvPr>
            <p:cNvSpPr/>
            <p:nvPr/>
          </p:nvSpPr>
          <p:spPr>
            <a:xfrm>
              <a:off x="2869800" y="2763825"/>
              <a:ext cx="13900" cy="6950"/>
            </a:xfrm>
            <a:custGeom>
              <a:avLst/>
              <a:gdLst/>
              <a:ahLst/>
              <a:cxnLst/>
              <a:rect l="l" t="t" r="r" b="b"/>
              <a:pathLst>
                <a:path w="556" h="278" extrusionOk="0">
                  <a:moveTo>
                    <a:pt x="0" y="0"/>
                  </a:moveTo>
                  <a:cubicBezTo>
                    <a:pt x="139" y="0"/>
                    <a:pt x="208" y="0"/>
                    <a:pt x="278" y="35"/>
                  </a:cubicBezTo>
                  <a:lnTo>
                    <a:pt x="278" y="35"/>
                  </a:lnTo>
                  <a:lnTo>
                    <a:pt x="278" y="0"/>
                  </a:lnTo>
                  <a:close/>
                  <a:moveTo>
                    <a:pt x="278" y="35"/>
                  </a:moveTo>
                  <a:lnTo>
                    <a:pt x="278" y="278"/>
                  </a:lnTo>
                  <a:cubicBezTo>
                    <a:pt x="278" y="185"/>
                    <a:pt x="278" y="154"/>
                    <a:pt x="288" y="154"/>
                  </a:cubicBezTo>
                  <a:cubicBezTo>
                    <a:pt x="308" y="154"/>
                    <a:pt x="370" y="278"/>
                    <a:pt x="555" y="278"/>
                  </a:cubicBezTo>
                  <a:cubicBezTo>
                    <a:pt x="416" y="139"/>
                    <a:pt x="347" y="69"/>
                    <a:pt x="278"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3558;p69">
              <a:extLst>
                <a:ext uri="{FF2B5EF4-FFF2-40B4-BE49-F238E27FC236}">
                  <a16:creationId xmlns:a16="http://schemas.microsoft.com/office/drawing/2014/main" id="{C0CF30E5-F6F6-A8C4-74EA-F687A448643C}"/>
                </a:ext>
              </a:extLst>
            </p:cNvPr>
            <p:cNvSpPr/>
            <p:nvPr/>
          </p:nvSpPr>
          <p:spPr>
            <a:xfrm>
              <a:off x="2821225" y="2819325"/>
              <a:ext cx="25" cy="6975"/>
            </a:xfrm>
            <a:custGeom>
              <a:avLst/>
              <a:gdLst/>
              <a:ahLst/>
              <a:cxnLst/>
              <a:rect l="l" t="t" r="r" b="b"/>
              <a:pathLst>
                <a:path w="1" h="279" extrusionOk="0">
                  <a:moveTo>
                    <a:pt x="0" y="278"/>
                  </a:moveTo>
                  <a:cubicBezTo>
                    <a:pt x="0" y="278"/>
                    <a:pt x="0" y="0"/>
                    <a:pt x="0" y="0"/>
                  </a:cubicBezTo>
                  <a:cubicBezTo>
                    <a:pt x="0" y="0"/>
                    <a:pt x="0" y="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3559;p69">
              <a:extLst>
                <a:ext uri="{FF2B5EF4-FFF2-40B4-BE49-F238E27FC236}">
                  <a16:creationId xmlns:a16="http://schemas.microsoft.com/office/drawing/2014/main" id="{6F6BAFB7-2ADF-F0ED-A3C4-E43861FB6FA1}"/>
                </a:ext>
              </a:extLst>
            </p:cNvPr>
            <p:cNvSpPr/>
            <p:nvPr/>
          </p:nvSpPr>
          <p:spPr>
            <a:xfrm>
              <a:off x="2821225" y="2798500"/>
              <a:ext cx="6950" cy="25"/>
            </a:xfrm>
            <a:custGeom>
              <a:avLst/>
              <a:gdLst/>
              <a:ahLst/>
              <a:cxnLst/>
              <a:rect l="l" t="t" r="r" b="b"/>
              <a:pathLst>
                <a:path w="278" h="1" extrusionOk="0">
                  <a:moveTo>
                    <a:pt x="278" y="1"/>
                  </a:moveTo>
                  <a:cubicBezTo>
                    <a:pt x="278" y="1"/>
                    <a:pt x="0" y="1"/>
                    <a:pt x="0" y="1"/>
                  </a:cubicBezTo>
                  <a:cubicBezTo>
                    <a:pt x="0"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3560;p69">
              <a:extLst>
                <a:ext uri="{FF2B5EF4-FFF2-40B4-BE49-F238E27FC236}">
                  <a16:creationId xmlns:a16="http://schemas.microsoft.com/office/drawing/2014/main" id="{393B4616-FAC4-C00E-572B-7E3832B3981C}"/>
                </a:ext>
              </a:extLst>
            </p:cNvPr>
            <p:cNvSpPr/>
            <p:nvPr/>
          </p:nvSpPr>
          <p:spPr>
            <a:xfrm>
              <a:off x="2848975" y="2743000"/>
              <a:ext cx="6950" cy="3100"/>
            </a:xfrm>
            <a:custGeom>
              <a:avLst/>
              <a:gdLst/>
              <a:ahLst/>
              <a:cxnLst/>
              <a:rect l="l" t="t" r="r" b="b"/>
              <a:pathLst>
                <a:path w="278" h="124" extrusionOk="0">
                  <a:moveTo>
                    <a:pt x="0" y="0"/>
                  </a:moveTo>
                  <a:cubicBezTo>
                    <a:pt x="0" y="0"/>
                    <a:pt x="124" y="124"/>
                    <a:pt x="206" y="124"/>
                  </a:cubicBezTo>
                  <a:cubicBezTo>
                    <a:pt x="247" y="124"/>
                    <a:pt x="278"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3561;p69">
              <a:extLst>
                <a:ext uri="{FF2B5EF4-FFF2-40B4-BE49-F238E27FC236}">
                  <a16:creationId xmlns:a16="http://schemas.microsoft.com/office/drawing/2014/main" id="{DDF4D24B-0222-35C9-013F-05C12FA4520B}"/>
                </a:ext>
              </a:extLst>
            </p:cNvPr>
            <p:cNvSpPr/>
            <p:nvPr/>
          </p:nvSpPr>
          <p:spPr>
            <a:xfrm>
              <a:off x="2842025" y="2736050"/>
              <a:ext cx="13900" cy="13900"/>
            </a:xfrm>
            <a:custGeom>
              <a:avLst/>
              <a:gdLst/>
              <a:ahLst/>
              <a:cxnLst/>
              <a:rect l="l" t="t" r="r" b="b"/>
              <a:pathLst>
                <a:path w="556" h="556" extrusionOk="0">
                  <a:moveTo>
                    <a:pt x="1" y="1"/>
                  </a:moveTo>
                  <a:cubicBezTo>
                    <a:pt x="1" y="278"/>
                    <a:pt x="278" y="278"/>
                    <a:pt x="556" y="556"/>
                  </a:cubicBezTo>
                  <a:cubicBezTo>
                    <a:pt x="556" y="55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3562;p69">
              <a:extLst>
                <a:ext uri="{FF2B5EF4-FFF2-40B4-BE49-F238E27FC236}">
                  <a16:creationId xmlns:a16="http://schemas.microsoft.com/office/drawing/2014/main" id="{F7923818-C2F0-C438-EC57-3677A06F7D6C}"/>
                </a:ext>
              </a:extLst>
            </p:cNvPr>
            <p:cNvSpPr/>
            <p:nvPr/>
          </p:nvSpPr>
          <p:spPr>
            <a:xfrm>
              <a:off x="2842025" y="2749925"/>
              <a:ext cx="25" cy="6975"/>
            </a:xfrm>
            <a:custGeom>
              <a:avLst/>
              <a:gdLst/>
              <a:ahLst/>
              <a:cxnLst/>
              <a:rect l="l" t="t" r="r" b="b"/>
              <a:pathLst>
                <a:path w="1" h="279" extrusionOk="0">
                  <a:moveTo>
                    <a:pt x="1" y="279"/>
                  </a:moveTo>
                  <a:cubicBezTo>
                    <a:pt x="1" y="279"/>
                    <a:pt x="1" y="1"/>
                    <a:pt x="1" y="1"/>
                  </a:cubicBezTo>
                  <a:cubicBezTo>
                    <a:pt x="1" y="279"/>
                    <a:pt x="1" y="279"/>
                    <a:pt x="1" y="2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3563;p69">
              <a:extLst>
                <a:ext uri="{FF2B5EF4-FFF2-40B4-BE49-F238E27FC236}">
                  <a16:creationId xmlns:a16="http://schemas.microsoft.com/office/drawing/2014/main" id="{4BB23D8D-E1C1-11E8-1F83-B6533E76ACDC}"/>
                </a:ext>
              </a:extLst>
            </p:cNvPr>
            <p:cNvSpPr/>
            <p:nvPr/>
          </p:nvSpPr>
          <p:spPr>
            <a:xfrm>
              <a:off x="2793450" y="2805450"/>
              <a:ext cx="6975" cy="6950"/>
            </a:xfrm>
            <a:custGeom>
              <a:avLst/>
              <a:gdLst/>
              <a:ahLst/>
              <a:cxnLst/>
              <a:rect l="l" t="t" r="r" b="b"/>
              <a:pathLst>
                <a:path w="279" h="278" extrusionOk="0">
                  <a:moveTo>
                    <a:pt x="1" y="0"/>
                  </a:moveTo>
                  <a:cubicBezTo>
                    <a:pt x="1" y="0"/>
                    <a:pt x="1" y="278"/>
                    <a:pt x="279" y="278"/>
                  </a:cubicBezTo>
                  <a:cubicBezTo>
                    <a:pt x="2" y="1"/>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3564;p69">
              <a:extLst>
                <a:ext uri="{FF2B5EF4-FFF2-40B4-BE49-F238E27FC236}">
                  <a16:creationId xmlns:a16="http://schemas.microsoft.com/office/drawing/2014/main" id="{E05B1D98-BFB9-3B74-9B69-5853F555D226}"/>
                </a:ext>
              </a:extLst>
            </p:cNvPr>
            <p:cNvSpPr/>
            <p:nvPr/>
          </p:nvSpPr>
          <p:spPr>
            <a:xfrm>
              <a:off x="2835100" y="2743000"/>
              <a:ext cx="25" cy="6950"/>
            </a:xfrm>
            <a:custGeom>
              <a:avLst/>
              <a:gdLst/>
              <a:ahLst/>
              <a:cxnLst/>
              <a:rect l="l" t="t" r="r" b="b"/>
              <a:pathLst>
                <a:path w="1" h="278" extrusionOk="0">
                  <a:moveTo>
                    <a:pt x="0" y="278"/>
                  </a:moveTo>
                  <a:cubicBezTo>
                    <a:pt x="0" y="278"/>
                    <a:pt x="0" y="278"/>
                    <a:pt x="0" y="278"/>
                  </a:cubicBezTo>
                  <a:lnTo>
                    <a:pt x="0" y="278"/>
                  </a:lnTo>
                  <a:cubicBezTo>
                    <a:pt x="0" y="278"/>
                    <a:pt x="0" y="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3565;p69">
              <a:extLst>
                <a:ext uri="{FF2B5EF4-FFF2-40B4-BE49-F238E27FC236}">
                  <a16:creationId xmlns:a16="http://schemas.microsoft.com/office/drawing/2014/main" id="{587A73A4-0287-5016-EC6B-308608E0A18A}"/>
                </a:ext>
              </a:extLst>
            </p:cNvPr>
            <p:cNvSpPr/>
            <p:nvPr/>
          </p:nvSpPr>
          <p:spPr>
            <a:xfrm>
              <a:off x="2821225" y="2736050"/>
              <a:ext cx="13900" cy="6975"/>
            </a:xfrm>
            <a:custGeom>
              <a:avLst/>
              <a:gdLst/>
              <a:ahLst/>
              <a:cxnLst/>
              <a:rect l="l" t="t" r="r" b="b"/>
              <a:pathLst>
                <a:path w="556" h="279" extrusionOk="0">
                  <a:moveTo>
                    <a:pt x="555" y="278"/>
                  </a:moveTo>
                  <a:cubicBezTo>
                    <a:pt x="555" y="278"/>
                    <a:pt x="278" y="1"/>
                    <a:pt x="0" y="1"/>
                  </a:cubicBezTo>
                  <a:cubicBezTo>
                    <a:pt x="278" y="1"/>
                    <a:pt x="555" y="278"/>
                    <a:pt x="555"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3566;p69">
              <a:extLst>
                <a:ext uri="{FF2B5EF4-FFF2-40B4-BE49-F238E27FC236}">
                  <a16:creationId xmlns:a16="http://schemas.microsoft.com/office/drawing/2014/main" id="{FD6084B9-D34C-FCD1-1232-4E1CBBB76841}"/>
                </a:ext>
              </a:extLst>
            </p:cNvPr>
            <p:cNvSpPr/>
            <p:nvPr/>
          </p:nvSpPr>
          <p:spPr>
            <a:xfrm>
              <a:off x="2842025" y="2729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3567;p69">
              <a:extLst>
                <a:ext uri="{FF2B5EF4-FFF2-40B4-BE49-F238E27FC236}">
                  <a16:creationId xmlns:a16="http://schemas.microsoft.com/office/drawing/2014/main" id="{5D0C6AF5-1206-EA92-DA56-7B33F1433901}"/>
                </a:ext>
              </a:extLst>
            </p:cNvPr>
            <p:cNvSpPr/>
            <p:nvPr/>
          </p:nvSpPr>
          <p:spPr>
            <a:xfrm>
              <a:off x="2807350" y="2715250"/>
              <a:ext cx="13900" cy="6950"/>
            </a:xfrm>
            <a:custGeom>
              <a:avLst/>
              <a:gdLst/>
              <a:ahLst/>
              <a:cxnLst/>
              <a:rect l="l" t="t" r="r" b="b"/>
              <a:pathLst>
                <a:path w="556" h="278" extrusionOk="0">
                  <a:moveTo>
                    <a:pt x="555" y="278"/>
                  </a:moveTo>
                  <a:cubicBezTo>
                    <a:pt x="278" y="278"/>
                    <a:pt x="278" y="0"/>
                    <a:pt x="0" y="0"/>
                  </a:cubicBezTo>
                  <a:cubicBezTo>
                    <a:pt x="278" y="0"/>
                    <a:pt x="278" y="278"/>
                    <a:pt x="555"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3568;p69">
              <a:extLst>
                <a:ext uri="{FF2B5EF4-FFF2-40B4-BE49-F238E27FC236}">
                  <a16:creationId xmlns:a16="http://schemas.microsoft.com/office/drawing/2014/main" id="{A95CB061-2F5D-D81E-6539-C8152078ED8F}"/>
                </a:ext>
              </a:extLst>
            </p:cNvPr>
            <p:cNvSpPr/>
            <p:nvPr/>
          </p:nvSpPr>
          <p:spPr>
            <a:xfrm>
              <a:off x="2765700" y="2798500"/>
              <a:ext cx="25" cy="25"/>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3569;p69">
              <a:extLst>
                <a:ext uri="{FF2B5EF4-FFF2-40B4-BE49-F238E27FC236}">
                  <a16:creationId xmlns:a16="http://schemas.microsoft.com/office/drawing/2014/main" id="{B7A306CD-0E2D-27B6-DB04-93F94EB8F5ED}"/>
                </a:ext>
              </a:extLst>
            </p:cNvPr>
            <p:cNvSpPr/>
            <p:nvPr/>
          </p:nvSpPr>
          <p:spPr>
            <a:xfrm>
              <a:off x="2751825" y="2805450"/>
              <a:ext cx="6975" cy="6950"/>
            </a:xfrm>
            <a:custGeom>
              <a:avLst/>
              <a:gdLst/>
              <a:ahLst/>
              <a:cxnLst/>
              <a:rect l="l" t="t" r="r" b="b"/>
              <a:pathLst>
                <a:path w="279" h="278" extrusionOk="0">
                  <a:moveTo>
                    <a:pt x="278" y="0"/>
                  </a:moveTo>
                  <a:cubicBezTo>
                    <a:pt x="278" y="139"/>
                    <a:pt x="278" y="139"/>
                    <a:pt x="244" y="139"/>
                  </a:cubicBezTo>
                  <a:cubicBezTo>
                    <a:pt x="209" y="139"/>
                    <a:pt x="139" y="139"/>
                    <a:pt x="1" y="278"/>
                  </a:cubicBezTo>
                  <a:lnTo>
                    <a:pt x="278" y="278"/>
                  </a:lnTo>
                  <a:cubicBezTo>
                    <a:pt x="278"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3570;p69">
              <a:extLst>
                <a:ext uri="{FF2B5EF4-FFF2-40B4-BE49-F238E27FC236}">
                  <a16:creationId xmlns:a16="http://schemas.microsoft.com/office/drawing/2014/main" id="{AB4016AA-02FE-0871-A0C2-CBC9DD0225C2}"/>
                </a:ext>
              </a:extLst>
            </p:cNvPr>
            <p:cNvSpPr/>
            <p:nvPr/>
          </p:nvSpPr>
          <p:spPr>
            <a:xfrm>
              <a:off x="2814275" y="2715250"/>
              <a:ext cx="25" cy="6950"/>
            </a:xfrm>
            <a:custGeom>
              <a:avLst/>
              <a:gdLst/>
              <a:ahLst/>
              <a:cxnLst/>
              <a:rect l="l" t="t" r="r" b="b"/>
              <a:pathLst>
                <a:path w="1" h="278" extrusionOk="0">
                  <a:moveTo>
                    <a:pt x="1" y="278"/>
                  </a:moveTo>
                  <a:cubicBezTo>
                    <a:pt x="1" y="278"/>
                    <a:pt x="1" y="278"/>
                    <a:pt x="1" y="278"/>
                  </a:cubicBezTo>
                  <a:lnTo>
                    <a:pt x="1" y="278"/>
                  </a:lnTo>
                  <a:cubicBezTo>
                    <a:pt x="1" y="278"/>
                    <a:pt x="1" y="278"/>
                    <a:pt x="1" y="278"/>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3571;p69">
              <a:extLst>
                <a:ext uri="{FF2B5EF4-FFF2-40B4-BE49-F238E27FC236}">
                  <a16:creationId xmlns:a16="http://schemas.microsoft.com/office/drawing/2014/main" id="{C9C13F06-2838-EC83-BD12-2B3701591522}"/>
                </a:ext>
              </a:extLst>
            </p:cNvPr>
            <p:cNvSpPr/>
            <p:nvPr/>
          </p:nvSpPr>
          <p:spPr>
            <a:xfrm>
              <a:off x="2765700" y="2784625"/>
              <a:ext cx="25" cy="6975"/>
            </a:xfrm>
            <a:custGeom>
              <a:avLst/>
              <a:gdLst/>
              <a:ahLst/>
              <a:cxnLst/>
              <a:rect l="l" t="t" r="r" b="b"/>
              <a:pathLst>
                <a:path w="1" h="279" extrusionOk="0">
                  <a:moveTo>
                    <a:pt x="1" y="1"/>
                  </a:moveTo>
                  <a:cubicBezTo>
                    <a:pt x="1" y="1"/>
                    <a:pt x="1" y="1"/>
                    <a:pt x="1" y="278"/>
                  </a:cubicBezTo>
                  <a:cubicBezTo>
                    <a:pt x="1"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3572;p69">
              <a:extLst>
                <a:ext uri="{FF2B5EF4-FFF2-40B4-BE49-F238E27FC236}">
                  <a16:creationId xmlns:a16="http://schemas.microsoft.com/office/drawing/2014/main" id="{145E55A6-3C62-0EA4-6079-0B69E884F08E}"/>
                </a:ext>
              </a:extLst>
            </p:cNvPr>
            <p:cNvSpPr/>
            <p:nvPr/>
          </p:nvSpPr>
          <p:spPr>
            <a:xfrm>
              <a:off x="2744900" y="2791575"/>
              <a:ext cx="6950" cy="6950"/>
            </a:xfrm>
            <a:custGeom>
              <a:avLst/>
              <a:gdLst/>
              <a:ahLst/>
              <a:cxnLst/>
              <a:rect l="l" t="t" r="r" b="b"/>
              <a:pathLst>
                <a:path w="278" h="278" extrusionOk="0">
                  <a:moveTo>
                    <a:pt x="278" y="0"/>
                  </a:moveTo>
                  <a:cubicBezTo>
                    <a:pt x="0" y="0"/>
                    <a:pt x="0" y="278"/>
                    <a:pt x="0" y="278"/>
                  </a:cubicBezTo>
                  <a:cubicBezTo>
                    <a:pt x="0" y="278"/>
                    <a:pt x="0"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3573;p69">
              <a:extLst>
                <a:ext uri="{FF2B5EF4-FFF2-40B4-BE49-F238E27FC236}">
                  <a16:creationId xmlns:a16="http://schemas.microsoft.com/office/drawing/2014/main" id="{A60E658E-3375-9580-633A-4C94655549C9}"/>
                </a:ext>
              </a:extLst>
            </p:cNvPr>
            <p:cNvSpPr/>
            <p:nvPr/>
          </p:nvSpPr>
          <p:spPr>
            <a:xfrm>
              <a:off x="2737950" y="2798500"/>
              <a:ext cx="25" cy="25"/>
            </a:xfrm>
            <a:custGeom>
              <a:avLst/>
              <a:gdLst/>
              <a:ahLst/>
              <a:cxnLst/>
              <a:rect l="l" t="t" r="r" b="b"/>
              <a:pathLst>
                <a:path w="1" h="1" extrusionOk="0">
                  <a:moveTo>
                    <a:pt x="1" y="1"/>
                  </a:moveTo>
                  <a:lnTo>
                    <a:pt x="1" y="1"/>
                  </a:lnTo>
                  <a:cubicBezTo>
                    <a:pt x="1" y="1"/>
                    <a:pt x="1" y="1"/>
                    <a:pt x="1" y="1"/>
                  </a:cubicBez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3574;p69">
              <a:extLst>
                <a:ext uri="{FF2B5EF4-FFF2-40B4-BE49-F238E27FC236}">
                  <a16:creationId xmlns:a16="http://schemas.microsoft.com/office/drawing/2014/main" id="{744B909D-078B-0A03-7384-85CD2D38D28F}"/>
                </a:ext>
              </a:extLst>
            </p:cNvPr>
            <p:cNvSpPr/>
            <p:nvPr/>
          </p:nvSpPr>
          <p:spPr>
            <a:xfrm>
              <a:off x="3182025" y="3443800"/>
              <a:ext cx="25" cy="6975"/>
            </a:xfrm>
            <a:custGeom>
              <a:avLst/>
              <a:gdLst/>
              <a:ahLst/>
              <a:cxnLst/>
              <a:rect l="l" t="t" r="r" b="b"/>
              <a:pathLst>
                <a:path w="1" h="279" extrusionOk="0">
                  <a:moveTo>
                    <a:pt x="1" y="1"/>
                  </a:moveTo>
                  <a:cubicBezTo>
                    <a:pt x="1" y="1"/>
                    <a:pt x="1" y="279"/>
                    <a:pt x="1" y="279"/>
                  </a:cubicBezTo>
                  <a:cubicBezTo>
                    <a:pt x="1" y="279"/>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3575;p69">
              <a:extLst>
                <a:ext uri="{FF2B5EF4-FFF2-40B4-BE49-F238E27FC236}">
                  <a16:creationId xmlns:a16="http://schemas.microsoft.com/office/drawing/2014/main" id="{C46EC43A-4CDD-53D4-D3C0-E87314EEC199}"/>
                </a:ext>
              </a:extLst>
            </p:cNvPr>
            <p:cNvSpPr/>
            <p:nvPr/>
          </p:nvSpPr>
          <p:spPr>
            <a:xfrm>
              <a:off x="3147350" y="3291150"/>
              <a:ext cx="25" cy="6975"/>
            </a:xfrm>
            <a:custGeom>
              <a:avLst/>
              <a:gdLst/>
              <a:ahLst/>
              <a:cxnLst/>
              <a:rect l="l" t="t" r="r" b="b"/>
              <a:pathLst>
                <a:path w="1" h="279" extrusionOk="0">
                  <a:moveTo>
                    <a:pt x="0" y="1"/>
                  </a:moveTo>
                  <a:cubicBezTo>
                    <a:pt x="0" y="1"/>
                    <a:pt x="0" y="1"/>
                    <a:pt x="0" y="1"/>
                  </a:cubicBezTo>
                  <a:lnTo>
                    <a:pt x="0" y="1"/>
                  </a:lnTo>
                  <a:cubicBezTo>
                    <a:pt x="0" y="1"/>
                    <a:pt x="0" y="1"/>
                    <a:pt x="0" y="1"/>
                  </a:cubicBezTo>
                  <a:cubicBezTo>
                    <a:pt x="0" y="1"/>
                    <a:pt x="0" y="1"/>
                    <a:pt x="0" y="1"/>
                  </a:cubicBezTo>
                  <a:cubicBezTo>
                    <a:pt x="0" y="1"/>
                    <a:pt x="0" y="1"/>
                    <a:pt x="0" y="278"/>
                  </a:cubicBezTo>
                  <a:cubicBezTo>
                    <a:pt x="0" y="278"/>
                    <a:pt x="0"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3576;p69">
              <a:extLst>
                <a:ext uri="{FF2B5EF4-FFF2-40B4-BE49-F238E27FC236}">
                  <a16:creationId xmlns:a16="http://schemas.microsoft.com/office/drawing/2014/main" id="{E6CE6ACB-5F3E-11CB-C7A7-144AF88EF8E7}"/>
                </a:ext>
              </a:extLst>
            </p:cNvPr>
            <p:cNvSpPr/>
            <p:nvPr/>
          </p:nvSpPr>
          <p:spPr>
            <a:xfrm>
              <a:off x="3140400" y="3284225"/>
              <a:ext cx="6975" cy="13900"/>
            </a:xfrm>
            <a:custGeom>
              <a:avLst/>
              <a:gdLst/>
              <a:ahLst/>
              <a:cxnLst/>
              <a:rect l="l" t="t" r="r" b="b"/>
              <a:pathLst>
                <a:path w="279" h="556" extrusionOk="0">
                  <a:moveTo>
                    <a:pt x="278" y="0"/>
                  </a:moveTo>
                  <a:cubicBezTo>
                    <a:pt x="278" y="0"/>
                    <a:pt x="180" y="98"/>
                    <a:pt x="101" y="119"/>
                  </a:cubicBezTo>
                  <a:lnTo>
                    <a:pt x="101" y="119"/>
                  </a:lnTo>
                  <a:cubicBezTo>
                    <a:pt x="46" y="46"/>
                    <a:pt x="0" y="0"/>
                    <a:pt x="0" y="0"/>
                  </a:cubicBezTo>
                  <a:lnTo>
                    <a:pt x="0" y="0"/>
                  </a:lnTo>
                  <a:cubicBezTo>
                    <a:pt x="0" y="93"/>
                    <a:pt x="31" y="124"/>
                    <a:pt x="72" y="124"/>
                  </a:cubicBezTo>
                  <a:cubicBezTo>
                    <a:pt x="81" y="124"/>
                    <a:pt x="91" y="122"/>
                    <a:pt x="101" y="119"/>
                  </a:cubicBezTo>
                  <a:lnTo>
                    <a:pt x="101" y="119"/>
                  </a:lnTo>
                  <a:cubicBezTo>
                    <a:pt x="180" y="226"/>
                    <a:pt x="278" y="391"/>
                    <a:pt x="278" y="555"/>
                  </a:cubicBezTo>
                  <a:cubicBezTo>
                    <a:pt x="278"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3577;p69">
              <a:extLst>
                <a:ext uri="{FF2B5EF4-FFF2-40B4-BE49-F238E27FC236}">
                  <a16:creationId xmlns:a16="http://schemas.microsoft.com/office/drawing/2014/main" id="{2F8D5D01-FB20-CC5A-C383-6F47D74F0AB5}"/>
                </a:ext>
              </a:extLst>
            </p:cNvPr>
            <p:cNvSpPr/>
            <p:nvPr/>
          </p:nvSpPr>
          <p:spPr>
            <a:xfrm>
              <a:off x="3133450" y="3270350"/>
              <a:ext cx="6975" cy="13900"/>
            </a:xfrm>
            <a:custGeom>
              <a:avLst/>
              <a:gdLst/>
              <a:ahLst/>
              <a:cxnLst/>
              <a:rect l="l" t="t" r="r" b="b"/>
              <a:pathLst>
                <a:path w="279" h="556" extrusionOk="0">
                  <a:moveTo>
                    <a:pt x="1" y="0"/>
                  </a:moveTo>
                  <a:lnTo>
                    <a:pt x="1" y="278"/>
                  </a:lnTo>
                  <a:cubicBezTo>
                    <a:pt x="1" y="278"/>
                    <a:pt x="1" y="278"/>
                    <a:pt x="278" y="555"/>
                  </a:cubicBezTo>
                  <a:cubicBezTo>
                    <a:pt x="278" y="278"/>
                    <a:pt x="278" y="278"/>
                    <a:pt x="278" y="278"/>
                  </a:cubicBezTo>
                  <a:cubicBezTo>
                    <a:pt x="278" y="278"/>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3578;p69">
              <a:extLst>
                <a:ext uri="{FF2B5EF4-FFF2-40B4-BE49-F238E27FC236}">
                  <a16:creationId xmlns:a16="http://schemas.microsoft.com/office/drawing/2014/main" id="{1E2F35DA-A029-9A41-E3EE-F8AFE09F64B7}"/>
                </a:ext>
              </a:extLst>
            </p:cNvPr>
            <p:cNvSpPr/>
            <p:nvPr/>
          </p:nvSpPr>
          <p:spPr>
            <a:xfrm>
              <a:off x="3105700" y="3277275"/>
              <a:ext cx="6975" cy="6975"/>
            </a:xfrm>
            <a:custGeom>
              <a:avLst/>
              <a:gdLst/>
              <a:ahLst/>
              <a:cxnLst/>
              <a:rect l="l" t="t" r="r" b="b"/>
              <a:pathLst>
                <a:path w="279" h="279" extrusionOk="0">
                  <a:moveTo>
                    <a:pt x="1" y="1"/>
                  </a:moveTo>
                  <a:cubicBezTo>
                    <a:pt x="1" y="86"/>
                    <a:pt x="1" y="182"/>
                    <a:pt x="1"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3579;p69">
              <a:extLst>
                <a:ext uri="{FF2B5EF4-FFF2-40B4-BE49-F238E27FC236}">
                  <a16:creationId xmlns:a16="http://schemas.microsoft.com/office/drawing/2014/main" id="{24ECFAC8-AA8A-8953-A614-9C76AA3B4BD3}"/>
                </a:ext>
              </a:extLst>
            </p:cNvPr>
            <p:cNvSpPr/>
            <p:nvPr/>
          </p:nvSpPr>
          <p:spPr>
            <a:xfrm>
              <a:off x="3147350" y="3256475"/>
              <a:ext cx="6950" cy="13900"/>
            </a:xfrm>
            <a:custGeom>
              <a:avLst/>
              <a:gdLst/>
              <a:ahLst/>
              <a:cxnLst/>
              <a:rect l="l" t="t" r="r" b="b"/>
              <a:pathLst>
                <a:path w="278" h="556" extrusionOk="0">
                  <a:moveTo>
                    <a:pt x="278" y="0"/>
                  </a:moveTo>
                  <a:cubicBezTo>
                    <a:pt x="139" y="139"/>
                    <a:pt x="69" y="139"/>
                    <a:pt x="35" y="139"/>
                  </a:cubicBezTo>
                  <a:cubicBezTo>
                    <a:pt x="0" y="139"/>
                    <a:pt x="0" y="139"/>
                    <a:pt x="0" y="278"/>
                  </a:cubicBezTo>
                  <a:cubicBezTo>
                    <a:pt x="278" y="278"/>
                    <a:pt x="0" y="555"/>
                    <a:pt x="278" y="555"/>
                  </a:cubicBezTo>
                  <a:cubicBezTo>
                    <a:pt x="278" y="555"/>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3580;p69">
              <a:extLst>
                <a:ext uri="{FF2B5EF4-FFF2-40B4-BE49-F238E27FC236}">
                  <a16:creationId xmlns:a16="http://schemas.microsoft.com/office/drawing/2014/main" id="{22E0A133-5111-6A59-C5E6-7FB070C454C4}"/>
                </a:ext>
              </a:extLst>
            </p:cNvPr>
            <p:cNvSpPr/>
            <p:nvPr/>
          </p:nvSpPr>
          <p:spPr>
            <a:xfrm>
              <a:off x="3154275" y="3256475"/>
              <a:ext cx="6975" cy="6950"/>
            </a:xfrm>
            <a:custGeom>
              <a:avLst/>
              <a:gdLst/>
              <a:ahLst/>
              <a:cxnLst/>
              <a:rect l="l" t="t" r="r" b="b"/>
              <a:pathLst>
                <a:path w="279" h="278" extrusionOk="0">
                  <a:moveTo>
                    <a:pt x="1" y="0"/>
                  </a:moveTo>
                  <a:cubicBezTo>
                    <a:pt x="1" y="0"/>
                    <a:pt x="1" y="0"/>
                    <a:pt x="278" y="278"/>
                  </a:cubicBezTo>
                  <a:cubicBezTo>
                    <a:pt x="278" y="278"/>
                    <a:pt x="278" y="278"/>
                    <a:pt x="278" y="0"/>
                  </a:cubicBezTo>
                  <a:cubicBezTo>
                    <a:pt x="186" y="93"/>
                    <a:pt x="155" y="123"/>
                    <a:pt x="144" y="123"/>
                  </a:cubicBezTo>
                  <a:cubicBezTo>
                    <a:pt x="124" y="123"/>
                    <a:pt x="18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3581;p69">
              <a:extLst>
                <a:ext uri="{FF2B5EF4-FFF2-40B4-BE49-F238E27FC236}">
                  <a16:creationId xmlns:a16="http://schemas.microsoft.com/office/drawing/2014/main" id="{8816DE75-B558-9E6F-B45E-990205B8895E}"/>
                </a:ext>
              </a:extLst>
            </p:cNvPr>
            <p:cNvSpPr/>
            <p:nvPr/>
          </p:nvSpPr>
          <p:spPr>
            <a:xfrm>
              <a:off x="3098775" y="3214825"/>
              <a:ext cx="34700" cy="55550"/>
            </a:xfrm>
            <a:custGeom>
              <a:avLst/>
              <a:gdLst/>
              <a:ahLst/>
              <a:cxnLst/>
              <a:rect l="l" t="t" r="r" b="b"/>
              <a:pathLst>
                <a:path w="1388" h="2222" extrusionOk="0">
                  <a:moveTo>
                    <a:pt x="0" y="1"/>
                  </a:moveTo>
                  <a:cubicBezTo>
                    <a:pt x="0" y="1"/>
                    <a:pt x="278" y="1"/>
                    <a:pt x="278" y="278"/>
                  </a:cubicBezTo>
                  <a:cubicBezTo>
                    <a:pt x="555" y="556"/>
                    <a:pt x="278" y="556"/>
                    <a:pt x="555" y="556"/>
                  </a:cubicBezTo>
                  <a:cubicBezTo>
                    <a:pt x="555" y="556"/>
                    <a:pt x="555" y="833"/>
                    <a:pt x="555" y="833"/>
                  </a:cubicBezTo>
                  <a:cubicBezTo>
                    <a:pt x="555" y="833"/>
                    <a:pt x="730" y="1008"/>
                    <a:pt x="802" y="1219"/>
                  </a:cubicBezTo>
                  <a:lnTo>
                    <a:pt x="802" y="1219"/>
                  </a:lnTo>
                  <a:cubicBezTo>
                    <a:pt x="791" y="1230"/>
                    <a:pt x="777" y="1234"/>
                    <a:pt x="761" y="1234"/>
                  </a:cubicBezTo>
                  <a:cubicBezTo>
                    <a:pt x="679" y="1234"/>
                    <a:pt x="555" y="1111"/>
                    <a:pt x="555" y="1111"/>
                  </a:cubicBezTo>
                  <a:lnTo>
                    <a:pt x="555" y="1111"/>
                  </a:lnTo>
                  <a:cubicBezTo>
                    <a:pt x="555" y="1389"/>
                    <a:pt x="833" y="1389"/>
                    <a:pt x="833" y="1666"/>
                  </a:cubicBezTo>
                  <a:cubicBezTo>
                    <a:pt x="833" y="1666"/>
                    <a:pt x="833" y="1944"/>
                    <a:pt x="1110" y="1944"/>
                  </a:cubicBezTo>
                  <a:cubicBezTo>
                    <a:pt x="1295" y="1944"/>
                    <a:pt x="1357" y="2067"/>
                    <a:pt x="1378" y="2067"/>
                  </a:cubicBezTo>
                  <a:cubicBezTo>
                    <a:pt x="1388" y="2067"/>
                    <a:pt x="1388" y="2036"/>
                    <a:pt x="1388" y="1944"/>
                  </a:cubicBezTo>
                  <a:cubicBezTo>
                    <a:pt x="1388" y="1666"/>
                    <a:pt x="1110" y="1666"/>
                    <a:pt x="1110" y="1389"/>
                  </a:cubicBezTo>
                  <a:cubicBezTo>
                    <a:pt x="833" y="1389"/>
                    <a:pt x="1110" y="1389"/>
                    <a:pt x="1110" y="1666"/>
                  </a:cubicBezTo>
                  <a:cubicBezTo>
                    <a:pt x="955" y="1666"/>
                    <a:pt x="887" y="1493"/>
                    <a:pt x="857" y="1389"/>
                  </a:cubicBezTo>
                  <a:lnTo>
                    <a:pt x="1110" y="1389"/>
                  </a:lnTo>
                  <a:cubicBezTo>
                    <a:pt x="1110" y="1111"/>
                    <a:pt x="833" y="833"/>
                    <a:pt x="833" y="833"/>
                  </a:cubicBezTo>
                  <a:cubicBezTo>
                    <a:pt x="833" y="556"/>
                    <a:pt x="555" y="278"/>
                    <a:pt x="278" y="1"/>
                  </a:cubicBezTo>
                  <a:close/>
                  <a:moveTo>
                    <a:pt x="1110" y="1944"/>
                  </a:moveTo>
                  <a:cubicBezTo>
                    <a:pt x="1110" y="1944"/>
                    <a:pt x="1110" y="1944"/>
                    <a:pt x="1110" y="2221"/>
                  </a:cubicBezTo>
                  <a:cubicBezTo>
                    <a:pt x="1110" y="2221"/>
                    <a:pt x="1388" y="2221"/>
                    <a:pt x="1110" y="19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3582;p69">
              <a:extLst>
                <a:ext uri="{FF2B5EF4-FFF2-40B4-BE49-F238E27FC236}">
                  <a16:creationId xmlns:a16="http://schemas.microsoft.com/office/drawing/2014/main" id="{107EF585-A15B-36C0-2CD2-2B3BC30723F1}"/>
                </a:ext>
              </a:extLst>
            </p:cNvPr>
            <p:cNvSpPr/>
            <p:nvPr/>
          </p:nvSpPr>
          <p:spPr>
            <a:xfrm>
              <a:off x="3161225" y="3249525"/>
              <a:ext cx="6950" cy="25"/>
            </a:xfrm>
            <a:custGeom>
              <a:avLst/>
              <a:gdLst/>
              <a:ahLst/>
              <a:cxnLst/>
              <a:rect l="l" t="t" r="r" b="b"/>
              <a:pathLst>
                <a:path w="278" h="1" extrusionOk="0">
                  <a:moveTo>
                    <a:pt x="278" y="1"/>
                  </a:moveTo>
                  <a:cubicBezTo>
                    <a:pt x="278" y="1"/>
                    <a:pt x="278" y="1"/>
                    <a:pt x="278" y="1"/>
                  </a:cubicBezTo>
                  <a:cubicBezTo>
                    <a:pt x="278" y="1"/>
                    <a:pt x="0" y="1"/>
                    <a:pt x="278" y="1"/>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3583;p69">
              <a:extLst>
                <a:ext uri="{FF2B5EF4-FFF2-40B4-BE49-F238E27FC236}">
                  <a16:creationId xmlns:a16="http://schemas.microsoft.com/office/drawing/2014/main" id="{A59F8BE4-CAB2-5C86-F37D-02E2BF1836CB}"/>
                </a:ext>
              </a:extLst>
            </p:cNvPr>
            <p:cNvSpPr/>
            <p:nvPr/>
          </p:nvSpPr>
          <p:spPr>
            <a:xfrm>
              <a:off x="3126525" y="3242600"/>
              <a:ext cx="6950" cy="13875"/>
            </a:xfrm>
            <a:custGeom>
              <a:avLst/>
              <a:gdLst/>
              <a:ahLst/>
              <a:cxnLst/>
              <a:rect l="l" t="t" r="r" b="b"/>
              <a:pathLst>
                <a:path w="278" h="555" extrusionOk="0">
                  <a:moveTo>
                    <a:pt x="0" y="0"/>
                  </a:moveTo>
                  <a:cubicBezTo>
                    <a:pt x="0" y="249"/>
                    <a:pt x="0" y="275"/>
                    <a:pt x="201" y="277"/>
                  </a:cubicBezTo>
                  <a:lnTo>
                    <a:pt x="201" y="277"/>
                  </a:lnTo>
                  <a:cubicBezTo>
                    <a:pt x="118" y="118"/>
                    <a:pt x="0" y="0"/>
                    <a:pt x="0" y="0"/>
                  </a:cubicBezTo>
                  <a:close/>
                  <a:moveTo>
                    <a:pt x="201" y="277"/>
                  </a:moveTo>
                  <a:lnTo>
                    <a:pt x="201" y="277"/>
                  </a:lnTo>
                  <a:cubicBezTo>
                    <a:pt x="201" y="277"/>
                    <a:pt x="201" y="277"/>
                    <a:pt x="201" y="278"/>
                  </a:cubicBezTo>
                  <a:lnTo>
                    <a:pt x="278" y="278"/>
                  </a:lnTo>
                  <a:cubicBezTo>
                    <a:pt x="249" y="278"/>
                    <a:pt x="224" y="278"/>
                    <a:pt x="201" y="277"/>
                  </a:cubicBezTo>
                  <a:close/>
                  <a:moveTo>
                    <a:pt x="0" y="278"/>
                  </a:moveTo>
                  <a:cubicBezTo>
                    <a:pt x="0" y="278"/>
                    <a:pt x="277" y="278"/>
                    <a:pt x="278" y="554"/>
                  </a:cubicBezTo>
                  <a:lnTo>
                    <a:pt x="278" y="554"/>
                  </a:lnTo>
                  <a:cubicBezTo>
                    <a:pt x="278" y="458"/>
                    <a:pt x="244" y="362"/>
                    <a:pt x="20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3584;p69">
              <a:extLst>
                <a:ext uri="{FF2B5EF4-FFF2-40B4-BE49-F238E27FC236}">
                  <a16:creationId xmlns:a16="http://schemas.microsoft.com/office/drawing/2014/main" id="{84761611-F824-E47C-A26A-A96DA5EBC248}"/>
                </a:ext>
              </a:extLst>
            </p:cNvPr>
            <p:cNvSpPr/>
            <p:nvPr/>
          </p:nvSpPr>
          <p:spPr>
            <a:xfrm>
              <a:off x="3112650" y="3256475"/>
              <a:ext cx="6950" cy="6950"/>
            </a:xfrm>
            <a:custGeom>
              <a:avLst/>
              <a:gdLst/>
              <a:ahLst/>
              <a:cxnLst/>
              <a:rect l="l" t="t" r="r" b="b"/>
              <a:pathLst>
                <a:path w="278" h="278" extrusionOk="0">
                  <a:moveTo>
                    <a:pt x="0" y="0"/>
                  </a:moveTo>
                  <a:cubicBezTo>
                    <a:pt x="0" y="0"/>
                    <a:pt x="278" y="278"/>
                    <a:pt x="278" y="278"/>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3585;p69">
              <a:extLst>
                <a:ext uri="{FF2B5EF4-FFF2-40B4-BE49-F238E27FC236}">
                  <a16:creationId xmlns:a16="http://schemas.microsoft.com/office/drawing/2014/main" id="{5D840987-C39A-2AF8-F56F-3BB60AC755AF}"/>
                </a:ext>
              </a:extLst>
            </p:cNvPr>
            <p:cNvSpPr/>
            <p:nvPr/>
          </p:nvSpPr>
          <p:spPr>
            <a:xfrm>
              <a:off x="3133450" y="3229475"/>
              <a:ext cx="6975" cy="6200"/>
            </a:xfrm>
            <a:custGeom>
              <a:avLst/>
              <a:gdLst/>
              <a:ahLst/>
              <a:cxnLst/>
              <a:rect l="l" t="t" r="r" b="b"/>
              <a:pathLst>
                <a:path w="279" h="248" extrusionOk="0">
                  <a:moveTo>
                    <a:pt x="73" y="1"/>
                  </a:moveTo>
                  <a:cubicBezTo>
                    <a:pt x="32" y="1"/>
                    <a:pt x="1" y="62"/>
                    <a:pt x="1" y="247"/>
                  </a:cubicBezTo>
                  <a:lnTo>
                    <a:pt x="278" y="247"/>
                  </a:lnTo>
                  <a:cubicBezTo>
                    <a:pt x="278" y="247"/>
                    <a:pt x="155"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3586;p69">
              <a:extLst>
                <a:ext uri="{FF2B5EF4-FFF2-40B4-BE49-F238E27FC236}">
                  <a16:creationId xmlns:a16="http://schemas.microsoft.com/office/drawing/2014/main" id="{FFB21F47-4200-3C7F-7ADD-A5856C4B572C}"/>
                </a:ext>
              </a:extLst>
            </p:cNvPr>
            <p:cNvSpPr/>
            <p:nvPr/>
          </p:nvSpPr>
          <p:spPr>
            <a:xfrm>
              <a:off x="3091825" y="3242600"/>
              <a:ext cx="6975" cy="13900"/>
            </a:xfrm>
            <a:custGeom>
              <a:avLst/>
              <a:gdLst/>
              <a:ahLst/>
              <a:cxnLst/>
              <a:rect l="l" t="t" r="r" b="b"/>
              <a:pathLst>
                <a:path w="279" h="556" extrusionOk="0">
                  <a:moveTo>
                    <a:pt x="1" y="0"/>
                  </a:moveTo>
                  <a:cubicBezTo>
                    <a:pt x="1" y="139"/>
                    <a:pt x="1" y="208"/>
                    <a:pt x="1" y="278"/>
                  </a:cubicBezTo>
                  <a:lnTo>
                    <a:pt x="278" y="278"/>
                  </a:lnTo>
                  <a:cubicBezTo>
                    <a:pt x="278" y="278"/>
                    <a:pt x="1" y="0"/>
                    <a:pt x="1" y="0"/>
                  </a:cubicBezTo>
                  <a:close/>
                  <a:moveTo>
                    <a:pt x="1" y="278"/>
                  </a:moveTo>
                  <a:cubicBezTo>
                    <a:pt x="1" y="347"/>
                    <a:pt x="1" y="416"/>
                    <a:pt x="1" y="555"/>
                  </a:cubicBezTo>
                  <a:lnTo>
                    <a:pt x="278" y="555"/>
                  </a:lnTo>
                  <a:cubicBezTo>
                    <a:pt x="278" y="555"/>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3587;p69">
              <a:extLst>
                <a:ext uri="{FF2B5EF4-FFF2-40B4-BE49-F238E27FC236}">
                  <a16:creationId xmlns:a16="http://schemas.microsoft.com/office/drawing/2014/main" id="{DBF6C35C-7ADB-92FF-55C9-1BA46A06F40C}"/>
                </a:ext>
              </a:extLst>
            </p:cNvPr>
            <p:cNvSpPr/>
            <p:nvPr/>
          </p:nvSpPr>
          <p:spPr>
            <a:xfrm>
              <a:off x="3119575" y="3228700"/>
              <a:ext cx="6975" cy="6975"/>
            </a:xfrm>
            <a:custGeom>
              <a:avLst/>
              <a:gdLst/>
              <a:ahLst/>
              <a:cxnLst/>
              <a:rect l="l" t="t" r="r" b="b"/>
              <a:pathLst>
                <a:path w="279" h="279" extrusionOk="0">
                  <a:moveTo>
                    <a:pt x="278" y="278"/>
                  </a:moveTo>
                  <a:cubicBezTo>
                    <a:pt x="278" y="278"/>
                    <a:pt x="278" y="278"/>
                    <a:pt x="278" y="1"/>
                  </a:cubicBezTo>
                  <a:lnTo>
                    <a:pt x="278" y="278"/>
                  </a:lnTo>
                  <a:cubicBezTo>
                    <a:pt x="278" y="278"/>
                    <a:pt x="1"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3588;p69">
              <a:extLst>
                <a:ext uri="{FF2B5EF4-FFF2-40B4-BE49-F238E27FC236}">
                  <a16:creationId xmlns:a16="http://schemas.microsoft.com/office/drawing/2014/main" id="{CB0E50B4-65CD-6589-E3B8-5032723F8762}"/>
                </a:ext>
              </a:extLst>
            </p:cNvPr>
            <p:cNvSpPr/>
            <p:nvPr/>
          </p:nvSpPr>
          <p:spPr>
            <a:xfrm>
              <a:off x="3105700" y="3228700"/>
              <a:ext cx="6975" cy="13925"/>
            </a:xfrm>
            <a:custGeom>
              <a:avLst/>
              <a:gdLst/>
              <a:ahLst/>
              <a:cxnLst/>
              <a:rect l="l" t="t" r="r" b="b"/>
              <a:pathLst>
                <a:path w="279" h="557" extrusionOk="0">
                  <a:moveTo>
                    <a:pt x="1" y="1"/>
                  </a:moveTo>
                  <a:lnTo>
                    <a:pt x="1" y="278"/>
                  </a:lnTo>
                  <a:cubicBezTo>
                    <a:pt x="1" y="278"/>
                    <a:pt x="1" y="556"/>
                    <a:pt x="1" y="278"/>
                  </a:cubicBezTo>
                  <a:cubicBezTo>
                    <a:pt x="1" y="278"/>
                    <a:pt x="278" y="278"/>
                    <a:pt x="1" y="278"/>
                  </a:cubicBez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3589;p69">
              <a:extLst>
                <a:ext uri="{FF2B5EF4-FFF2-40B4-BE49-F238E27FC236}">
                  <a16:creationId xmlns:a16="http://schemas.microsoft.com/office/drawing/2014/main" id="{7CA4162D-3B63-AE54-09CE-B13A7F5CD410}"/>
                </a:ext>
              </a:extLst>
            </p:cNvPr>
            <p:cNvSpPr/>
            <p:nvPr/>
          </p:nvSpPr>
          <p:spPr>
            <a:xfrm>
              <a:off x="3112650" y="3214825"/>
              <a:ext cx="6950" cy="13900"/>
            </a:xfrm>
            <a:custGeom>
              <a:avLst/>
              <a:gdLst/>
              <a:ahLst/>
              <a:cxnLst/>
              <a:rect l="l" t="t" r="r" b="b"/>
              <a:pathLst>
                <a:path w="278" h="556" extrusionOk="0">
                  <a:moveTo>
                    <a:pt x="0" y="1"/>
                  </a:moveTo>
                  <a:cubicBezTo>
                    <a:pt x="278" y="278"/>
                    <a:pt x="278" y="556"/>
                    <a:pt x="278" y="556"/>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3590;p69">
              <a:extLst>
                <a:ext uri="{FF2B5EF4-FFF2-40B4-BE49-F238E27FC236}">
                  <a16:creationId xmlns:a16="http://schemas.microsoft.com/office/drawing/2014/main" id="{500169B9-2F4E-47AF-4152-1F00713B33DC}"/>
                </a:ext>
              </a:extLst>
            </p:cNvPr>
            <p:cNvSpPr/>
            <p:nvPr/>
          </p:nvSpPr>
          <p:spPr>
            <a:xfrm>
              <a:off x="3105700" y="3221775"/>
              <a:ext cx="6975" cy="6950"/>
            </a:xfrm>
            <a:custGeom>
              <a:avLst/>
              <a:gdLst/>
              <a:ahLst/>
              <a:cxnLst/>
              <a:rect l="l" t="t" r="r" b="b"/>
              <a:pathLst>
                <a:path w="279" h="278" extrusionOk="0">
                  <a:moveTo>
                    <a:pt x="1" y="278"/>
                  </a:moveTo>
                  <a:cubicBezTo>
                    <a:pt x="1" y="278"/>
                    <a:pt x="278" y="278"/>
                    <a:pt x="1" y="278"/>
                  </a:cubicBezTo>
                  <a:lnTo>
                    <a:pt x="1" y="278"/>
                  </a:lnTo>
                  <a:cubicBezTo>
                    <a:pt x="1" y="278"/>
                    <a:pt x="1" y="0"/>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3591;p69">
              <a:extLst>
                <a:ext uri="{FF2B5EF4-FFF2-40B4-BE49-F238E27FC236}">
                  <a16:creationId xmlns:a16="http://schemas.microsoft.com/office/drawing/2014/main" id="{264EDAE6-9E6F-9A86-3AF1-AA5BF9DC4045}"/>
                </a:ext>
              </a:extLst>
            </p:cNvPr>
            <p:cNvSpPr/>
            <p:nvPr/>
          </p:nvSpPr>
          <p:spPr>
            <a:xfrm>
              <a:off x="3071000" y="3180150"/>
              <a:ext cx="6975" cy="6950"/>
            </a:xfrm>
            <a:custGeom>
              <a:avLst/>
              <a:gdLst/>
              <a:ahLst/>
              <a:cxnLst/>
              <a:rect l="l" t="t" r="r" b="b"/>
              <a:pathLst>
                <a:path w="279" h="278" extrusionOk="0">
                  <a:moveTo>
                    <a:pt x="1" y="0"/>
                  </a:moveTo>
                  <a:cubicBezTo>
                    <a:pt x="1" y="139"/>
                    <a:pt x="1" y="139"/>
                    <a:pt x="36" y="139"/>
                  </a:cubicBezTo>
                  <a:cubicBezTo>
                    <a:pt x="70" y="139"/>
                    <a:pt x="140" y="139"/>
                    <a:pt x="279" y="278"/>
                  </a:cubicBezTo>
                  <a:cubicBezTo>
                    <a:pt x="279" y="278"/>
                    <a:pt x="1"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3592;p69">
              <a:extLst>
                <a:ext uri="{FF2B5EF4-FFF2-40B4-BE49-F238E27FC236}">
                  <a16:creationId xmlns:a16="http://schemas.microsoft.com/office/drawing/2014/main" id="{D35421B6-A48F-0E9A-5DBE-05F0821777AB}"/>
                </a:ext>
              </a:extLst>
            </p:cNvPr>
            <p:cNvSpPr/>
            <p:nvPr/>
          </p:nvSpPr>
          <p:spPr>
            <a:xfrm>
              <a:off x="3077950" y="3152375"/>
              <a:ext cx="6975" cy="6975"/>
            </a:xfrm>
            <a:custGeom>
              <a:avLst/>
              <a:gdLst/>
              <a:ahLst/>
              <a:cxnLst/>
              <a:rect l="l" t="t" r="r" b="b"/>
              <a:pathLst>
                <a:path w="279" h="279" extrusionOk="0">
                  <a:moveTo>
                    <a:pt x="1" y="1"/>
                  </a:moveTo>
                  <a:lnTo>
                    <a:pt x="1" y="278"/>
                  </a:lnTo>
                  <a:lnTo>
                    <a:pt x="278" y="278"/>
                  </a:ln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3593;p69">
              <a:extLst>
                <a:ext uri="{FF2B5EF4-FFF2-40B4-BE49-F238E27FC236}">
                  <a16:creationId xmlns:a16="http://schemas.microsoft.com/office/drawing/2014/main" id="{0D516BCC-2242-4C0D-D1FC-5B908ACE7F31}"/>
                </a:ext>
              </a:extLst>
            </p:cNvPr>
            <p:cNvSpPr/>
            <p:nvPr/>
          </p:nvSpPr>
          <p:spPr>
            <a:xfrm>
              <a:off x="3064075" y="3145450"/>
              <a:ext cx="6950" cy="13900"/>
            </a:xfrm>
            <a:custGeom>
              <a:avLst/>
              <a:gdLst/>
              <a:ahLst/>
              <a:cxnLst/>
              <a:rect l="l" t="t" r="r" b="b"/>
              <a:pathLst>
                <a:path w="278" h="556" extrusionOk="0">
                  <a:moveTo>
                    <a:pt x="0" y="0"/>
                  </a:moveTo>
                  <a:cubicBezTo>
                    <a:pt x="58" y="0"/>
                    <a:pt x="104" y="25"/>
                    <a:pt x="141" y="63"/>
                  </a:cubicBezTo>
                  <a:lnTo>
                    <a:pt x="141" y="63"/>
                  </a:lnTo>
                  <a:cubicBezTo>
                    <a:pt x="133" y="0"/>
                    <a:pt x="169" y="0"/>
                    <a:pt x="0" y="0"/>
                  </a:cubicBezTo>
                  <a:close/>
                  <a:moveTo>
                    <a:pt x="141" y="63"/>
                  </a:moveTo>
                  <a:cubicBezTo>
                    <a:pt x="145" y="96"/>
                    <a:pt x="162" y="147"/>
                    <a:pt x="228" y="224"/>
                  </a:cubicBezTo>
                  <a:lnTo>
                    <a:pt x="228" y="224"/>
                  </a:lnTo>
                  <a:cubicBezTo>
                    <a:pt x="208" y="162"/>
                    <a:pt x="180" y="104"/>
                    <a:pt x="141" y="63"/>
                  </a:cubicBezTo>
                  <a:close/>
                  <a:moveTo>
                    <a:pt x="228" y="224"/>
                  </a:moveTo>
                  <a:cubicBezTo>
                    <a:pt x="278" y="378"/>
                    <a:pt x="278" y="555"/>
                    <a:pt x="278" y="555"/>
                  </a:cubicBezTo>
                  <a:cubicBezTo>
                    <a:pt x="278" y="555"/>
                    <a:pt x="278" y="278"/>
                    <a:pt x="278" y="278"/>
                  </a:cubicBezTo>
                  <a:cubicBezTo>
                    <a:pt x="259" y="259"/>
                    <a:pt x="242" y="241"/>
                    <a:pt x="228"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3594;p69">
              <a:extLst>
                <a:ext uri="{FF2B5EF4-FFF2-40B4-BE49-F238E27FC236}">
                  <a16:creationId xmlns:a16="http://schemas.microsoft.com/office/drawing/2014/main" id="{F8898AE1-9A41-1A56-53E8-EF5AE62487A5}"/>
                </a:ext>
              </a:extLst>
            </p:cNvPr>
            <p:cNvSpPr/>
            <p:nvPr/>
          </p:nvSpPr>
          <p:spPr>
            <a:xfrm>
              <a:off x="3050275" y="3145450"/>
              <a:ext cx="13825" cy="13900"/>
            </a:xfrm>
            <a:custGeom>
              <a:avLst/>
              <a:gdLst/>
              <a:ahLst/>
              <a:cxnLst/>
              <a:rect l="l" t="t" r="r" b="b"/>
              <a:pathLst>
                <a:path w="553" h="556" extrusionOk="0">
                  <a:moveTo>
                    <a:pt x="0" y="0"/>
                  </a:moveTo>
                  <a:cubicBezTo>
                    <a:pt x="275" y="2"/>
                    <a:pt x="275" y="278"/>
                    <a:pt x="275" y="278"/>
                  </a:cubicBezTo>
                  <a:cubicBezTo>
                    <a:pt x="275" y="278"/>
                    <a:pt x="275" y="278"/>
                    <a:pt x="275" y="555"/>
                  </a:cubicBezTo>
                  <a:lnTo>
                    <a:pt x="552" y="555"/>
                  </a:lnTo>
                  <a:cubicBezTo>
                    <a:pt x="552" y="555"/>
                    <a:pt x="552" y="278"/>
                    <a:pt x="552" y="278"/>
                  </a:cubicBezTo>
                  <a:cubicBezTo>
                    <a:pt x="276" y="278"/>
                    <a:pt x="275" y="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3595;p69">
              <a:extLst>
                <a:ext uri="{FF2B5EF4-FFF2-40B4-BE49-F238E27FC236}">
                  <a16:creationId xmlns:a16="http://schemas.microsoft.com/office/drawing/2014/main" id="{3B011C36-245E-6205-A298-51B4FE1FA5E3}"/>
                </a:ext>
              </a:extLst>
            </p:cNvPr>
            <p:cNvSpPr/>
            <p:nvPr/>
          </p:nvSpPr>
          <p:spPr>
            <a:xfrm>
              <a:off x="3064075" y="3124625"/>
              <a:ext cx="6950" cy="6975"/>
            </a:xfrm>
            <a:custGeom>
              <a:avLst/>
              <a:gdLst/>
              <a:ahLst/>
              <a:cxnLst/>
              <a:rect l="l" t="t" r="r" b="b"/>
              <a:pathLst>
                <a:path w="278" h="279" extrusionOk="0">
                  <a:moveTo>
                    <a:pt x="278" y="1"/>
                  </a:moveTo>
                  <a:cubicBezTo>
                    <a:pt x="278" y="278"/>
                    <a:pt x="0"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3596;p69">
              <a:extLst>
                <a:ext uri="{FF2B5EF4-FFF2-40B4-BE49-F238E27FC236}">
                  <a16:creationId xmlns:a16="http://schemas.microsoft.com/office/drawing/2014/main" id="{78E02AB5-FC2C-2497-44A6-AE50D26D6156}"/>
                </a:ext>
              </a:extLst>
            </p:cNvPr>
            <p:cNvSpPr/>
            <p:nvPr/>
          </p:nvSpPr>
          <p:spPr>
            <a:xfrm>
              <a:off x="3057125" y="3131575"/>
              <a:ext cx="6975" cy="6950"/>
            </a:xfrm>
            <a:custGeom>
              <a:avLst/>
              <a:gdLst/>
              <a:ahLst/>
              <a:cxnLst/>
              <a:rect l="l" t="t" r="r" b="b"/>
              <a:pathLst>
                <a:path w="279" h="278" extrusionOk="0">
                  <a:moveTo>
                    <a:pt x="1" y="0"/>
                  </a:moveTo>
                  <a:cubicBezTo>
                    <a:pt x="1" y="0"/>
                    <a:pt x="1" y="278"/>
                    <a:pt x="1"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3597;p69">
              <a:extLst>
                <a:ext uri="{FF2B5EF4-FFF2-40B4-BE49-F238E27FC236}">
                  <a16:creationId xmlns:a16="http://schemas.microsoft.com/office/drawing/2014/main" id="{56AF4D02-B1B3-6FB9-E136-604AF0578A70}"/>
                </a:ext>
              </a:extLst>
            </p:cNvPr>
            <p:cNvSpPr/>
            <p:nvPr/>
          </p:nvSpPr>
          <p:spPr>
            <a:xfrm>
              <a:off x="3029375" y="3124625"/>
              <a:ext cx="20850" cy="13900"/>
            </a:xfrm>
            <a:custGeom>
              <a:avLst/>
              <a:gdLst/>
              <a:ahLst/>
              <a:cxnLst/>
              <a:rect l="l" t="t" r="r" b="b"/>
              <a:pathLst>
                <a:path w="834" h="556" extrusionOk="0">
                  <a:moveTo>
                    <a:pt x="1" y="1"/>
                  </a:moveTo>
                  <a:cubicBezTo>
                    <a:pt x="1" y="1"/>
                    <a:pt x="278" y="278"/>
                    <a:pt x="556" y="556"/>
                  </a:cubicBezTo>
                  <a:cubicBezTo>
                    <a:pt x="556" y="278"/>
                    <a:pt x="833" y="278"/>
                    <a:pt x="556" y="278"/>
                  </a:cubicBezTo>
                  <a:cubicBezTo>
                    <a:pt x="556"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3598;p69">
              <a:extLst>
                <a:ext uri="{FF2B5EF4-FFF2-40B4-BE49-F238E27FC236}">
                  <a16:creationId xmlns:a16="http://schemas.microsoft.com/office/drawing/2014/main" id="{75A7145D-898D-7084-FF22-0D334FB21482}"/>
                </a:ext>
              </a:extLst>
            </p:cNvPr>
            <p:cNvSpPr/>
            <p:nvPr/>
          </p:nvSpPr>
          <p:spPr>
            <a:xfrm>
              <a:off x="3043250" y="3117700"/>
              <a:ext cx="25" cy="6950"/>
            </a:xfrm>
            <a:custGeom>
              <a:avLst/>
              <a:gdLst/>
              <a:ahLst/>
              <a:cxnLst/>
              <a:rect l="l" t="t" r="r" b="b"/>
              <a:pathLst>
                <a:path w="1" h="278" extrusionOk="0">
                  <a:moveTo>
                    <a:pt x="1" y="278"/>
                  </a:moveTo>
                  <a:cubicBezTo>
                    <a:pt x="1" y="278"/>
                    <a:pt x="1" y="0"/>
                    <a:pt x="1" y="0"/>
                  </a:cubicBezTo>
                  <a:cubicBezTo>
                    <a:pt x="1" y="0"/>
                    <a:pt x="1" y="278"/>
                    <a:pt x="1" y="278"/>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3599;p69">
              <a:extLst>
                <a:ext uri="{FF2B5EF4-FFF2-40B4-BE49-F238E27FC236}">
                  <a16:creationId xmlns:a16="http://schemas.microsoft.com/office/drawing/2014/main" id="{AC1D509F-2478-74BC-8DC8-532E91E5D7D8}"/>
                </a:ext>
              </a:extLst>
            </p:cNvPr>
            <p:cNvSpPr/>
            <p:nvPr/>
          </p:nvSpPr>
          <p:spPr>
            <a:xfrm>
              <a:off x="3015500" y="3083000"/>
              <a:ext cx="27775" cy="41650"/>
            </a:xfrm>
            <a:custGeom>
              <a:avLst/>
              <a:gdLst/>
              <a:ahLst/>
              <a:cxnLst/>
              <a:rect l="l" t="t" r="r" b="b"/>
              <a:pathLst>
                <a:path w="1111" h="1666" extrusionOk="0">
                  <a:moveTo>
                    <a:pt x="1" y="0"/>
                  </a:moveTo>
                  <a:lnTo>
                    <a:pt x="1" y="0"/>
                  </a:lnTo>
                  <a:cubicBezTo>
                    <a:pt x="1" y="278"/>
                    <a:pt x="278" y="555"/>
                    <a:pt x="278" y="555"/>
                  </a:cubicBezTo>
                  <a:cubicBezTo>
                    <a:pt x="139" y="347"/>
                    <a:pt x="1" y="139"/>
                    <a:pt x="1" y="0"/>
                  </a:cubicBezTo>
                  <a:close/>
                  <a:moveTo>
                    <a:pt x="278" y="555"/>
                  </a:moveTo>
                  <a:cubicBezTo>
                    <a:pt x="278" y="556"/>
                    <a:pt x="278" y="833"/>
                    <a:pt x="278" y="833"/>
                  </a:cubicBezTo>
                  <a:cubicBezTo>
                    <a:pt x="556" y="1111"/>
                    <a:pt x="556" y="1388"/>
                    <a:pt x="833" y="1666"/>
                  </a:cubicBezTo>
                  <a:cubicBezTo>
                    <a:pt x="1111" y="1666"/>
                    <a:pt x="833" y="1666"/>
                    <a:pt x="833" y="1388"/>
                  </a:cubicBezTo>
                  <a:cubicBezTo>
                    <a:pt x="846" y="1388"/>
                    <a:pt x="857" y="1389"/>
                    <a:pt x="869" y="1390"/>
                  </a:cubicBezTo>
                  <a:lnTo>
                    <a:pt x="869" y="1390"/>
                  </a:lnTo>
                  <a:cubicBezTo>
                    <a:pt x="833" y="1320"/>
                    <a:pt x="833" y="1250"/>
                    <a:pt x="833" y="1111"/>
                  </a:cubicBezTo>
                  <a:lnTo>
                    <a:pt x="556" y="1111"/>
                  </a:lnTo>
                  <a:cubicBezTo>
                    <a:pt x="556" y="972"/>
                    <a:pt x="417" y="764"/>
                    <a:pt x="278" y="555"/>
                  </a:cubicBezTo>
                  <a:close/>
                  <a:moveTo>
                    <a:pt x="869" y="1390"/>
                  </a:moveTo>
                  <a:cubicBezTo>
                    <a:pt x="904" y="1459"/>
                    <a:pt x="973" y="1528"/>
                    <a:pt x="1111" y="1666"/>
                  </a:cubicBezTo>
                  <a:cubicBezTo>
                    <a:pt x="1111" y="1666"/>
                    <a:pt x="1111" y="1412"/>
                    <a:pt x="869" y="139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3600;p69">
              <a:extLst>
                <a:ext uri="{FF2B5EF4-FFF2-40B4-BE49-F238E27FC236}">
                  <a16:creationId xmlns:a16="http://schemas.microsoft.com/office/drawing/2014/main" id="{2A33AEE7-8291-01F7-8119-BAABC4C53F8F}"/>
                </a:ext>
              </a:extLst>
            </p:cNvPr>
            <p:cNvSpPr/>
            <p:nvPr/>
          </p:nvSpPr>
          <p:spPr>
            <a:xfrm>
              <a:off x="3029375" y="3100725"/>
              <a:ext cx="13900" cy="17000"/>
            </a:xfrm>
            <a:custGeom>
              <a:avLst/>
              <a:gdLst/>
              <a:ahLst/>
              <a:cxnLst/>
              <a:rect l="l" t="t" r="r" b="b"/>
              <a:pathLst>
                <a:path w="556" h="680" extrusionOk="0">
                  <a:moveTo>
                    <a:pt x="196" y="1"/>
                  </a:moveTo>
                  <a:cubicBezTo>
                    <a:pt x="155" y="1"/>
                    <a:pt x="93" y="32"/>
                    <a:pt x="1" y="124"/>
                  </a:cubicBezTo>
                  <a:cubicBezTo>
                    <a:pt x="278" y="124"/>
                    <a:pt x="278" y="402"/>
                    <a:pt x="278" y="402"/>
                  </a:cubicBezTo>
                  <a:lnTo>
                    <a:pt x="278" y="124"/>
                  </a:lnTo>
                  <a:cubicBezTo>
                    <a:pt x="278" y="124"/>
                    <a:pt x="278" y="1"/>
                    <a:pt x="196" y="1"/>
                  </a:cubicBezTo>
                  <a:close/>
                  <a:moveTo>
                    <a:pt x="307" y="324"/>
                  </a:moveTo>
                  <a:cubicBezTo>
                    <a:pt x="289" y="324"/>
                    <a:pt x="278" y="346"/>
                    <a:pt x="278" y="402"/>
                  </a:cubicBezTo>
                  <a:lnTo>
                    <a:pt x="393" y="402"/>
                  </a:lnTo>
                  <a:cubicBezTo>
                    <a:pt x="360" y="356"/>
                    <a:pt x="329" y="324"/>
                    <a:pt x="307" y="324"/>
                  </a:cubicBezTo>
                  <a:close/>
                  <a:moveTo>
                    <a:pt x="393" y="402"/>
                  </a:moveTo>
                  <a:cubicBezTo>
                    <a:pt x="469" y="506"/>
                    <a:pt x="556" y="679"/>
                    <a:pt x="556" y="679"/>
                  </a:cubicBezTo>
                  <a:cubicBezTo>
                    <a:pt x="556" y="679"/>
                    <a:pt x="556" y="402"/>
                    <a:pt x="556" y="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3601;p69">
              <a:extLst>
                <a:ext uri="{FF2B5EF4-FFF2-40B4-BE49-F238E27FC236}">
                  <a16:creationId xmlns:a16="http://schemas.microsoft.com/office/drawing/2014/main" id="{DF0B483A-D7AD-2627-881F-24571D01C3EC}"/>
                </a:ext>
              </a:extLst>
            </p:cNvPr>
            <p:cNvSpPr/>
            <p:nvPr/>
          </p:nvSpPr>
          <p:spPr>
            <a:xfrm>
              <a:off x="3015500" y="3048300"/>
              <a:ext cx="27775" cy="34725"/>
            </a:xfrm>
            <a:custGeom>
              <a:avLst/>
              <a:gdLst/>
              <a:ahLst/>
              <a:cxnLst/>
              <a:rect l="l" t="t" r="r" b="b"/>
              <a:pathLst>
                <a:path w="1111" h="1389" extrusionOk="0">
                  <a:moveTo>
                    <a:pt x="1" y="1"/>
                  </a:moveTo>
                  <a:cubicBezTo>
                    <a:pt x="267" y="134"/>
                    <a:pt x="405" y="267"/>
                    <a:pt x="508" y="400"/>
                  </a:cubicBezTo>
                  <a:lnTo>
                    <a:pt x="508" y="400"/>
                  </a:lnTo>
                  <a:cubicBezTo>
                    <a:pt x="452" y="258"/>
                    <a:pt x="386" y="108"/>
                    <a:pt x="278" y="1"/>
                  </a:cubicBezTo>
                  <a:close/>
                  <a:moveTo>
                    <a:pt x="508" y="400"/>
                  </a:moveTo>
                  <a:cubicBezTo>
                    <a:pt x="597" y="625"/>
                    <a:pt x="663" y="833"/>
                    <a:pt x="833" y="833"/>
                  </a:cubicBezTo>
                  <a:cubicBezTo>
                    <a:pt x="689" y="689"/>
                    <a:pt x="620" y="544"/>
                    <a:pt x="508" y="400"/>
                  </a:cubicBezTo>
                  <a:close/>
                  <a:moveTo>
                    <a:pt x="833" y="833"/>
                  </a:moveTo>
                  <a:cubicBezTo>
                    <a:pt x="833" y="833"/>
                    <a:pt x="556" y="833"/>
                    <a:pt x="556" y="1111"/>
                  </a:cubicBezTo>
                  <a:cubicBezTo>
                    <a:pt x="556" y="1111"/>
                    <a:pt x="833" y="1388"/>
                    <a:pt x="833" y="1388"/>
                  </a:cubicBezTo>
                  <a:lnTo>
                    <a:pt x="1111" y="1388"/>
                  </a:lnTo>
                  <a:cubicBezTo>
                    <a:pt x="833" y="1388"/>
                    <a:pt x="556" y="1111"/>
                    <a:pt x="833" y="1111"/>
                  </a:cubicBezTo>
                  <a:cubicBezTo>
                    <a:pt x="1111" y="1111"/>
                    <a:pt x="833" y="833"/>
                    <a:pt x="833" y="833"/>
                  </a:cubicBezTo>
                  <a:close/>
                  <a:moveTo>
                    <a:pt x="833" y="1111"/>
                  </a:moveTo>
                  <a:cubicBezTo>
                    <a:pt x="833" y="1111"/>
                    <a:pt x="1111" y="1388"/>
                    <a:pt x="1111" y="1388"/>
                  </a:cubicBezTo>
                  <a:cubicBezTo>
                    <a:pt x="1111" y="1388"/>
                    <a:pt x="1111" y="1388"/>
                    <a:pt x="1111" y="11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3602;p69">
              <a:extLst>
                <a:ext uri="{FF2B5EF4-FFF2-40B4-BE49-F238E27FC236}">
                  <a16:creationId xmlns:a16="http://schemas.microsoft.com/office/drawing/2014/main" id="{3F8FAB49-FDDE-BB69-3D68-455B15DD9A69}"/>
                </a:ext>
              </a:extLst>
            </p:cNvPr>
            <p:cNvSpPr/>
            <p:nvPr/>
          </p:nvSpPr>
          <p:spPr>
            <a:xfrm>
              <a:off x="2994675" y="3055250"/>
              <a:ext cx="20850" cy="34700"/>
            </a:xfrm>
            <a:custGeom>
              <a:avLst/>
              <a:gdLst/>
              <a:ahLst/>
              <a:cxnLst/>
              <a:rect l="l" t="t" r="r" b="b"/>
              <a:pathLst>
                <a:path w="834" h="1388" extrusionOk="0">
                  <a:moveTo>
                    <a:pt x="1" y="0"/>
                  </a:moveTo>
                  <a:cubicBezTo>
                    <a:pt x="278" y="278"/>
                    <a:pt x="278" y="278"/>
                    <a:pt x="278" y="278"/>
                  </a:cubicBezTo>
                  <a:cubicBezTo>
                    <a:pt x="278" y="0"/>
                    <a:pt x="278" y="0"/>
                    <a:pt x="1" y="0"/>
                  </a:cubicBezTo>
                  <a:close/>
                  <a:moveTo>
                    <a:pt x="556" y="833"/>
                  </a:moveTo>
                  <a:cubicBezTo>
                    <a:pt x="556" y="1110"/>
                    <a:pt x="556" y="1110"/>
                    <a:pt x="834" y="1110"/>
                  </a:cubicBezTo>
                  <a:cubicBezTo>
                    <a:pt x="557" y="1110"/>
                    <a:pt x="556" y="835"/>
                    <a:pt x="556" y="833"/>
                  </a:cubicBezTo>
                  <a:close/>
                  <a:moveTo>
                    <a:pt x="278" y="278"/>
                  </a:moveTo>
                  <a:cubicBezTo>
                    <a:pt x="278" y="555"/>
                    <a:pt x="278" y="555"/>
                    <a:pt x="278" y="555"/>
                  </a:cubicBezTo>
                  <a:cubicBezTo>
                    <a:pt x="278" y="833"/>
                    <a:pt x="556" y="1110"/>
                    <a:pt x="556" y="1388"/>
                  </a:cubicBezTo>
                  <a:cubicBezTo>
                    <a:pt x="556" y="1388"/>
                    <a:pt x="556" y="1110"/>
                    <a:pt x="556" y="833"/>
                  </a:cubicBezTo>
                  <a:cubicBezTo>
                    <a:pt x="556" y="555"/>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3603;p69">
              <a:extLst>
                <a:ext uri="{FF2B5EF4-FFF2-40B4-BE49-F238E27FC236}">
                  <a16:creationId xmlns:a16="http://schemas.microsoft.com/office/drawing/2014/main" id="{D40A1306-C7EB-04AB-AF7E-5C26B899A2F9}"/>
                </a:ext>
              </a:extLst>
            </p:cNvPr>
            <p:cNvSpPr/>
            <p:nvPr/>
          </p:nvSpPr>
          <p:spPr>
            <a:xfrm>
              <a:off x="2994675" y="3041375"/>
              <a:ext cx="6975" cy="6950"/>
            </a:xfrm>
            <a:custGeom>
              <a:avLst/>
              <a:gdLst/>
              <a:ahLst/>
              <a:cxnLst/>
              <a:rect l="l" t="t" r="r" b="b"/>
              <a:pathLst>
                <a:path w="279" h="278" extrusionOk="0">
                  <a:moveTo>
                    <a:pt x="1" y="0"/>
                  </a:moveTo>
                  <a:cubicBezTo>
                    <a:pt x="1" y="278"/>
                    <a:pt x="1" y="278"/>
                    <a:pt x="1" y="278"/>
                  </a:cubicBezTo>
                  <a:lnTo>
                    <a:pt x="278" y="278"/>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3604;p69">
              <a:extLst>
                <a:ext uri="{FF2B5EF4-FFF2-40B4-BE49-F238E27FC236}">
                  <a16:creationId xmlns:a16="http://schemas.microsoft.com/office/drawing/2014/main" id="{E17576BD-2382-C008-DFAD-9516058310B9}"/>
                </a:ext>
              </a:extLst>
            </p:cNvPr>
            <p:cNvSpPr/>
            <p:nvPr/>
          </p:nvSpPr>
          <p:spPr>
            <a:xfrm>
              <a:off x="2980800" y="3031550"/>
              <a:ext cx="6975" cy="9850"/>
            </a:xfrm>
            <a:custGeom>
              <a:avLst/>
              <a:gdLst/>
              <a:ahLst/>
              <a:cxnLst/>
              <a:rect l="l" t="t" r="r" b="b"/>
              <a:pathLst>
                <a:path w="279" h="394" extrusionOk="0">
                  <a:moveTo>
                    <a:pt x="58" y="1"/>
                  </a:moveTo>
                  <a:cubicBezTo>
                    <a:pt x="25" y="1"/>
                    <a:pt x="1" y="34"/>
                    <a:pt x="1" y="116"/>
                  </a:cubicBezTo>
                  <a:cubicBezTo>
                    <a:pt x="278" y="116"/>
                    <a:pt x="278" y="393"/>
                    <a:pt x="278" y="393"/>
                  </a:cubicBezTo>
                  <a:lnTo>
                    <a:pt x="278" y="393"/>
                  </a:lnTo>
                  <a:cubicBezTo>
                    <a:pt x="278" y="197"/>
                    <a:pt x="140"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3605;p69">
              <a:extLst>
                <a:ext uri="{FF2B5EF4-FFF2-40B4-BE49-F238E27FC236}">
                  <a16:creationId xmlns:a16="http://schemas.microsoft.com/office/drawing/2014/main" id="{27DB3ADB-37B2-89DF-61C5-5BFD6D0DFF7B}"/>
                </a:ext>
              </a:extLst>
            </p:cNvPr>
            <p:cNvSpPr/>
            <p:nvPr/>
          </p:nvSpPr>
          <p:spPr>
            <a:xfrm>
              <a:off x="2987750" y="3027475"/>
              <a:ext cx="25" cy="6975"/>
            </a:xfrm>
            <a:custGeom>
              <a:avLst/>
              <a:gdLst/>
              <a:ahLst/>
              <a:cxnLst/>
              <a:rect l="l" t="t" r="r" b="b"/>
              <a:pathLst>
                <a:path w="1" h="279" extrusionOk="0">
                  <a:moveTo>
                    <a:pt x="0" y="279"/>
                  </a:moveTo>
                  <a:cubicBezTo>
                    <a:pt x="0" y="279"/>
                    <a:pt x="0" y="1"/>
                    <a:pt x="0" y="1"/>
                  </a:cubicBezTo>
                  <a:cubicBezTo>
                    <a:pt x="0" y="1"/>
                    <a:pt x="0" y="279"/>
                    <a:pt x="0" y="279"/>
                  </a:cubicBezTo>
                  <a:cubicBezTo>
                    <a:pt x="0" y="1"/>
                    <a:pt x="0" y="27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3606;p69">
              <a:extLst>
                <a:ext uri="{FF2B5EF4-FFF2-40B4-BE49-F238E27FC236}">
                  <a16:creationId xmlns:a16="http://schemas.microsoft.com/office/drawing/2014/main" id="{C98FC37E-EDB8-B909-54E5-0632F1CCF1C8}"/>
                </a:ext>
              </a:extLst>
            </p:cNvPr>
            <p:cNvSpPr/>
            <p:nvPr/>
          </p:nvSpPr>
          <p:spPr>
            <a:xfrm>
              <a:off x="2953050" y="2992800"/>
              <a:ext cx="20850" cy="22775"/>
            </a:xfrm>
            <a:custGeom>
              <a:avLst/>
              <a:gdLst/>
              <a:ahLst/>
              <a:cxnLst/>
              <a:rect l="l" t="t" r="r" b="b"/>
              <a:pathLst>
                <a:path w="834" h="911" extrusionOk="0">
                  <a:moveTo>
                    <a:pt x="1" y="0"/>
                  </a:moveTo>
                  <a:cubicBezTo>
                    <a:pt x="1" y="185"/>
                    <a:pt x="124" y="247"/>
                    <a:pt x="206" y="267"/>
                  </a:cubicBezTo>
                  <a:lnTo>
                    <a:pt x="206" y="267"/>
                  </a:lnTo>
                  <a:cubicBezTo>
                    <a:pt x="155" y="185"/>
                    <a:pt x="93" y="93"/>
                    <a:pt x="1" y="0"/>
                  </a:cubicBezTo>
                  <a:close/>
                  <a:moveTo>
                    <a:pt x="206" y="267"/>
                  </a:moveTo>
                  <a:cubicBezTo>
                    <a:pt x="232" y="309"/>
                    <a:pt x="255" y="347"/>
                    <a:pt x="278" y="382"/>
                  </a:cubicBezTo>
                  <a:lnTo>
                    <a:pt x="278" y="382"/>
                  </a:lnTo>
                  <a:cubicBezTo>
                    <a:pt x="278" y="352"/>
                    <a:pt x="278" y="318"/>
                    <a:pt x="278" y="278"/>
                  </a:cubicBezTo>
                  <a:cubicBezTo>
                    <a:pt x="278" y="278"/>
                    <a:pt x="247" y="278"/>
                    <a:pt x="206" y="267"/>
                  </a:cubicBezTo>
                  <a:close/>
                  <a:moveTo>
                    <a:pt x="278" y="382"/>
                  </a:moveTo>
                  <a:cubicBezTo>
                    <a:pt x="278" y="555"/>
                    <a:pt x="278" y="555"/>
                    <a:pt x="278" y="555"/>
                  </a:cubicBezTo>
                  <a:cubicBezTo>
                    <a:pt x="278" y="555"/>
                    <a:pt x="456" y="911"/>
                    <a:pt x="669" y="911"/>
                  </a:cubicBezTo>
                  <a:cubicBezTo>
                    <a:pt x="722" y="911"/>
                    <a:pt x="778" y="888"/>
                    <a:pt x="833" y="833"/>
                  </a:cubicBezTo>
                  <a:lnTo>
                    <a:pt x="556" y="833"/>
                  </a:lnTo>
                  <a:cubicBezTo>
                    <a:pt x="556" y="555"/>
                    <a:pt x="556" y="555"/>
                    <a:pt x="833" y="555"/>
                  </a:cubicBezTo>
                  <a:lnTo>
                    <a:pt x="556" y="555"/>
                  </a:lnTo>
                  <a:cubicBezTo>
                    <a:pt x="417" y="555"/>
                    <a:pt x="348" y="486"/>
                    <a:pt x="278" y="3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3607;p69">
              <a:extLst>
                <a:ext uri="{FF2B5EF4-FFF2-40B4-BE49-F238E27FC236}">
                  <a16:creationId xmlns:a16="http://schemas.microsoft.com/office/drawing/2014/main" id="{4A91FBF9-BAB4-47F8-5FB8-4DDA26B9E914}"/>
                </a:ext>
              </a:extLst>
            </p:cNvPr>
            <p:cNvSpPr/>
            <p:nvPr/>
          </p:nvSpPr>
          <p:spPr>
            <a:xfrm>
              <a:off x="2932225" y="2944225"/>
              <a:ext cx="55550" cy="55525"/>
            </a:xfrm>
            <a:custGeom>
              <a:avLst/>
              <a:gdLst/>
              <a:ahLst/>
              <a:cxnLst/>
              <a:rect l="l" t="t" r="r" b="b"/>
              <a:pathLst>
                <a:path w="2222" h="2221" extrusionOk="0">
                  <a:moveTo>
                    <a:pt x="1" y="0"/>
                  </a:moveTo>
                  <a:cubicBezTo>
                    <a:pt x="1" y="0"/>
                    <a:pt x="1" y="0"/>
                    <a:pt x="1" y="278"/>
                  </a:cubicBezTo>
                  <a:cubicBezTo>
                    <a:pt x="187" y="278"/>
                    <a:pt x="311" y="309"/>
                    <a:pt x="404" y="361"/>
                  </a:cubicBezTo>
                  <a:lnTo>
                    <a:pt x="404" y="361"/>
                  </a:lnTo>
                  <a:cubicBezTo>
                    <a:pt x="339" y="260"/>
                    <a:pt x="279" y="130"/>
                    <a:pt x="279" y="0"/>
                  </a:cubicBezTo>
                  <a:close/>
                  <a:moveTo>
                    <a:pt x="404" y="361"/>
                  </a:moveTo>
                  <a:lnTo>
                    <a:pt x="404" y="361"/>
                  </a:lnTo>
                  <a:cubicBezTo>
                    <a:pt x="477" y="477"/>
                    <a:pt x="556" y="555"/>
                    <a:pt x="556" y="555"/>
                  </a:cubicBezTo>
                  <a:cubicBezTo>
                    <a:pt x="577" y="555"/>
                    <a:pt x="596" y="557"/>
                    <a:pt x="613" y="560"/>
                  </a:cubicBezTo>
                  <a:lnTo>
                    <a:pt x="613" y="560"/>
                  </a:lnTo>
                  <a:cubicBezTo>
                    <a:pt x="554" y="481"/>
                    <a:pt x="493" y="411"/>
                    <a:pt x="404" y="361"/>
                  </a:cubicBezTo>
                  <a:close/>
                  <a:moveTo>
                    <a:pt x="613" y="560"/>
                  </a:moveTo>
                  <a:cubicBezTo>
                    <a:pt x="677" y="644"/>
                    <a:pt x="739" y="738"/>
                    <a:pt x="834" y="833"/>
                  </a:cubicBezTo>
                  <a:cubicBezTo>
                    <a:pt x="834" y="833"/>
                    <a:pt x="834" y="833"/>
                    <a:pt x="834" y="1111"/>
                  </a:cubicBezTo>
                  <a:lnTo>
                    <a:pt x="1111" y="1111"/>
                  </a:lnTo>
                  <a:cubicBezTo>
                    <a:pt x="854" y="854"/>
                    <a:pt x="835" y="597"/>
                    <a:pt x="613" y="560"/>
                  </a:cubicBezTo>
                  <a:close/>
                  <a:moveTo>
                    <a:pt x="1389" y="1111"/>
                  </a:moveTo>
                  <a:cubicBezTo>
                    <a:pt x="1389" y="1111"/>
                    <a:pt x="1389" y="1111"/>
                    <a:pt x="1389" y="1111"/>
                  </a:cubicBezTo>
                  <a:lnTo>
                    <a:pt x="1389" y="1111"/>
                  </a:lnTo>
                  <a:cubicBezTo>
                    <a:pt x="1666" y="1388"/>
                    <a:pt x="1666" y="1388"/>
                    <a:pt x="1666" y="1388"/>
                  </a:cubicBezTo>
                  <a:cubicBezTo>
                    <a:pt x="1666" y="1111"/>
                    <a:pt x="1389" y="1111"/>
                    <a:pt x="1389" y="1111"/>
                  </a:cubicBezTo>
                  <a:close/>
                  <a:moveTo>
                    <a:pt x="1111" y="1111"/>
                  </a:moveTo>
                  <a:cubicBezTo>
                    <a:pt x="1111" y="1388"/>
                    <a:pt x="1389" y="1666"/>
                    <a:pt x="1666" y="1666"/>
                  </a:cubicBezTo>
                  <a:cubicBezTo>
                    <a:pt x="1389" y="1388"/>
                    <a:pt x="1389" y="1388"/>
                    <a:pt x="1389" y="1388"/>
                  </a:cubicBezTo>
                  <a:cubicBezTo>
                    <a:pt x="1389" y="1388"/>
                    <a:pt x="1111" y="1111"/>
                    <a:pt x="1111" y="1111"/>
                  </a:cubicBezTo>
                  <a:close/>
                  <a:moveTo>
                    <a:pt x="1944" y="1666"/>
                  </a:moveTo>
                  <a:lnTo>
                    <a:pt x="1944" y="1666"/>
                  </a:lnTo>
                  <a:cubicBezTo>
                    <a:pt x="1944" y="1666"/>
                    <a:pt x="1944" y="1666"/>
                    <a:pt x="1944" y="1666"/>
                  </a:cubicBezTo>
                  <a:close/>
                  <a:moveTo>
                    <a:pt x="1389" y="1120"/>
                  </a:moveTo>
                  <a:lnTo>
                    <a:pt x="1389" y="1120"/>
                  </a:lnTo>
                  <a:cubicBezTo>
                    <a:pt x="1395" y="1388"/>
                    <a:pt x="1666" y="1391"/>
                    <a:pt x="1666" y="1666"/>
                  </a:cubicBezTo>
                  <a:cubicBezTo>
                    <a:pt x="1666" y="1666"/>
                    <a:pt x="1666" y="1666"/>
                    <a:pt x="1666" y="1943"/>
                  </a:cubicBezTo>
                  <a:lnTo>
                    <a:pt x="1944" y="1943"/>
                  </a:lnTo>
                  <a:lnTo>
                    <a:pt x="1944" y="1666"/>
                  </a:lnTo>
                  <a:cubicBezTo>
                    <a:pt x="1944" y="1943"/>
                    <a:pt x="2221" y="1943"/>
                    <a:pt x="1944" y="2221"/>
                  </a:cubicBezTo>
                  <a:lnTo>
                    <a:pt x="2221" y="2221"/>
                  </a:lnTo>
                  <a:cubicBezTo>
                    <a:pt x="2221" y="2221"/>
                    <a:pt x="2221" y="1943"/>
                    <a:pt x="2221" y="1943"/>
                  </a:cubicBezTo>
                  <a:cubicBezTo>
                    <a:pt x="1944" y="1666"/>
                    <a:pt x="1944" y="1666"/>
                    <a:pt x="1666" y="1388"/>
                  </a:cubicBezTo>
                  <a:cubicBezTo>
                    <a:pt x="1666" y="1388"/>
                    <a:pt x="1395" y="1388"/>
                    <a:pt x="1389" y="1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3608;p69">
              <a:extLst>
                <a:ext uri="{FF2B5EF4-FFF2-40B4-BE49-F238E27FC236}">
                  <a16:creationId xmlns:a16="http://schemas.microsoft.com/office/drawing/2014/main" id="{641923A4-411D-0915-CC86-93BE4C9B91A8}"/>
                </a:ext>
              </a:extLst>
            </p:cNvPr>
            <p:cNvSpPr/>
            <p:nvPr/>
          </p:nvSpPr>
          <p:spPr>
            <a:xfrm>
              <a:off x="2973875" y="2958100"/>
              <a:ext cx="20825" cy="27775"/>
            </a:xfrm>
            <a:custGeom>
              <a:avLst/>
              <a:gdLst/>
              <a:ahLst/>
              <a:cxnLst/>
              <a:rect l="l" t="t" r="r" b="b"/>
              <a:pathLst>
                <a:path w="833" h="1111" extrusionOk="0">
                  <a:moveTo>
                    <a:pt x="0" y="0"/>
                  </a:moveTo>
                  <a:cubicBezTo>
                    <a:pt x="0" y="278"/>
                    <a:pt x="555" y="556"/>
                    <a:pt x="555" y="833"/>
                  </a:cubicBezTo>
                  <a:cubicBezTo>
                    <a:pt x="555" y="833"/>
                    <a:pt x="833" y="1111"/>
                    <a:pt x="833" y="1111"/>
                  </a:cubicBezTo>
                  <a:cubicBezTo>
                    <a:pt x="555" y="833"/>
                    <a:pt x="555" y="55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3609;p69">
              <a:extLst>
                <a:ext uri="{FF2B5EF4-FFF2-40B4-BE49-F238E27FC236}">
                  <a16:creationId xmlns:a16="http://schemas.microsoft.com/office/drawing/2014/main" id="{7C472725-60C0-0618-24D7-7199D84BB559}"/>
                </a:ext>
              </a:extLst>
            </p:cNvPr>
            <p:cNvSpPr/>
            <p:nvPr/>
          </p:nvSpPr>
          <p:spPr>
            <a:xfrm>
              <a:off x="2953050" y="2971975"/>
              <a:ext cx="20850" cy="27775"/>
            </a:xfrm>
            <a:custGeom>
              <a:avLst/>
              <a:gdLst/>
              <a:ahLst/>
              <a:cxnLst/>
              <a:rect l="l" t="t" r="r" b="b"/>
              <a:pathLst>
                <a:path w="834" h="1111" extrusionOk="0">
                  <a:moveTo>
                    <a:pt x="1" y="1"/>
                  </a:moveTo>
                  <a:cubicBezTo>
                    <a:pt x="1" y="278"/>
                    <a:pt x="556" y="278"/>
                    <a:pt x="278" y="556"/>
                  </a:cubicBezTo>
                  <a:lnTo>
                    <a:pt x="556" y="556"/>
                  </a:lnTo>
                  <a:cubicBezTo>
                    <a:pt x="278" y="556"/>
                    <a:pt x="556" y="278"/>
                    <a:pt x="556" y="278"/>
                  </a:cubicBezTo>
                  <a:cubicBezTo>
                    <a:pt x="278" y="278"/>
                    <a:pt x="278" y="278"/>
                    <a:pt x="278" y="1"/>
                  </a:cubicBezTo>
                  <a:close/>
                  <a:moveTo>
                    <a:pt x="556" y="556"/>
                  </a:moveTo>
                  <a:cubicBezTo>
                    <a:pt x="556" y="732"/>
                    <a:pt x="667" y="796"/>
                    <a:pt x="749" y="820"/>
                  </a:cubicBezTo>
                  <a:lnTo>
                    <a:pt x="749" y="820"/>
                  </a:lnTo>
                  <a:cubicBezTo>
                    <a:pt x="667" y="667"/>
                    <a:pt x="556" y="556"/>
                    <a:pt x="556" y="556"/>
                  </a:cubicBezTo>
                  <a:close/>
                  <a:moveTo>
                    <a:pt x="749" y="820"/>
                  </a:moveTo>
                  <a:cubicBezTo>
                    <a:pt x="796" y="908"/>
                    <a:pt x="833" y="1009"/>
                    <a:pt x="833" y="1111"/>
                  </a:cubicBezTo>
                  <a:cubicBezTo>
                    <a:pt x="833" y="1111"/>
                    <a:pt x="833" y="833"/>
                    <a:pt x="833" y="833"/>
                  </a:cubicBezTo>
                  <a:cubicBezTo>
                    <a:pt x="833" y="833"/>
                    <a:pt x="796" y="833"/>
                    <a:pt x="749" y="8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3610;p69">
              <a:extLst>
                <a:ext uri="{FF2B5EF4-FFF2-40B4-BE49-F238E27FC236}">
                  <a16:creationId xmlns:a16="http://schemas.microsoft.com/office/drawing/2014/main" id="{9CAB0C20-07E4-299D-6D1E-FD8309E269AD}"/>
                </a:ext>
              </a:extLst>
            </p:cNvPr>
            <p:cNvSpPr/>
            <p:nvPr/>
          </p:nvSpPr>
          <p:spPr>
            <a:xfrm>
              <a:off x="2973875" y="2992800"/>
              <a:ext cx="6950" cy="6950"/>
            </a:xfrm>
            <a:custGeom>
              <a:avLst/>
              <a:gdLst/>
              <a:ahLst/>
              <a:cxnLst/>
              <a:rect l="l" t="t" r="r" b="b"/>
              <a:pathLst>
                <a:path w="278" h="278" extrusionOk="0">
                  <a:moveTo>
                    <a:pt x="0" y="0"/>
                  </a:moveTo>
                  <a:cubicBezTo>
                    <a:pt x="0" y="0"/>
                    <a:pt x="0" y="0"/>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3611;p69">
              <a:extLst>
                <a:ext uri="{FF2B5EF4-FFF2-40B4-BE49-F238E27FC236}">
                  <a16:creationId xmlns:a16="http://schemas.microsoft.com/office/drawing/2014/main" id="{7DB07B44-53D2-D4FC-4836-3FB00F2C30DF}"/>
                </a:ext>
              </a:extLst>
            </p:cNvPr>
            <p:cNvSpPr/>
            <p:nvPr/>
          </p:nvSpPr>
          <p:spPr>
            <a:xfrm>
              <a:off x="2946125" y="2985850"/>
              <a:ext cx="6950" cy="6975"/>
            </a:xfrm>
            <a:custGeom>
              <a:avLst/>
              <a:gdLst/>
              <a:ahLst/>
              <a:cxnLst/>
              <a:rect l="l" t="t" r="r" b="b"/>
              <a:pathLst>
                <a:path w="278" h="279" extrusionOk="0">
                  <a:moveTo>
                    <a:pt x="0" y="1"/>
                  </a:moveTo>
                  <a:cubicBezTo>
                    <a:pt x="0" y="1"/>
                    <a:pt x="0" y="278"/>
                    <a:pt x="278" y="278"/>
                  </a:cubicBezTo>
                  <a:cubicBezTo>
                    <a:pt x="1" y="2"/>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3612;p69">
              <a:extLst>
                <a:ext uri="{FF2B5EF4-FFF2-40B4-BE49-F238E27FC236}">
                  <a16:creationId xmlns:a16="http://schemas.microsoft.com/office/drawing/2014/main" id="{8F2242FE-1056-93C3-9739-FD6D6E860817}"/>
                </a:ext>
              </a:extLst>
            </p:cNvPr>
            <p:cNvSpPr/>
            <p:nvPr/>
          </p:nvSpPr>
          <p:spPr>
            <a:xfrm>
              <a:off x="2911425" y="2944225"/>
              <a:ext cx="13900" cy="13900"/>
            </a:xfrm>
            <a:custGeom>
              <a:avLst/>
              <a:gdLst/>
              <a:ahLst/>
              <a:cxnLst/>
              <a:rect l="l" t="t" r="r" b="b"/>
              <a:pathLst>
                <a:path w="556" h="556" extrusionOk="0">
                  <a:moveTo>
                    <a:pt x="0" y="0"/>
                  </a:moveTo>
                  <a:cubicBezTo>
                    <a:pt x="0" y="0"/>
                    <a:pt x="0" y="0"/>
                    <a:pt x="0" y="0"/>
                  </a:cubicBezTo>
                  <a:cubicBezTo>
                    <a:pt x="0" y="0"/>
                    <a:pt x="0" y="0"/>
                    <a:pt x="0" y="0"/>
                  </a:cubicBezTo>
                  <a:close/>
                  <a:moveTo>
                    <a:pt x="0" y="0"/>
                  </a:moveTo>
                  <a:cubicBezTo>
                    <a:pt x="0" y="278"/>
                    <a:pt x="0" y="278"/>
                    <a:pt x="0" y="278"/>
                  </a:cubicBezTo>
                  <a:lnTo>
                    <a:pt x="89" y="278"/>
                  </a:lnTo>
                  <a:cubicBezTo>
                    <a:pt x="34" y="194"/>
                    <a:pt x="1" y="98"/>
                    <a:pt x="0" y="2"/>
                  </a:cubicBezTo>
                  <a:lnTo>
                    <a:pt x="0" y="2"/>
                  </a:lnTo>
                  <a:cubicBezTo>
                    <a:pt x="1" y="278"/>
                    <a:pt x="278" y="278"/>
                    <a:pt x="278" y="278"/>
                  </a:cubicBezTo>
                  <a:cubicBezTo>
                    <a:pt x="278" y="278"/>
                    <a:pt x="0" y="0"/>
                    <a:pt x="0" y="0"/>
                  </a:cubicBezTo>
                  <a:close/>
                  <a:moveTo>
                    <a:pt x="89" y="278"/>
                  </a:moveTo>
                  <a:cubicBezTo>
                    <a:pt x="193" y="437"/>
                    <a:pt x="374" y="555"/>
                    <a:pt x="555" y="555"/>
                  </a:cubicBezTo>
                  <a:cubicBezTo>
                    <a:pt x="278" y="555"/>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3613;p69">
              <a:extLst>
                <a:ext uri="{FF2B5EF4-FFF2-40B4-BE49-F238E27FC236}">
                  <a16:creationId xmlns:a16="http://schemas.microsoft.com/office/drawing/2014/main" id="{B30F648E-254B-AF2B-27C1-612386DD042C}"/>
                </a:ext>
              </a:extLst>
            </p:cNvPr>
            <p:cNvSpPr/>
            <p:nvPr/>
          </p:nvSpPr>
          <p:spPr>
            <a:xfrm>
              <a:off x="2925300" y="293035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3614;p69">
              <a:extLst>
                <a:ext uri="{FF2B5EF4-FFF2-40B4-BE49-F238E27FC236}">
                  <a16:creationId xmlns:a16="http://schemas.microsoft.com/office/drawing/2014/main" id="{423CF59E-B0F7-54F9-D490-D2CB49B5933F}"/>
                </a:ext>
              </a:extLst>
            </p:cNvPr>
            <p:cNvSpPr/>
            <p:nvPr/>
          </p:nvSpPr>
          <p:spPr>
            <a:xfrm>
              <a:off x="2925300" y="2930350"/>
              <a:ext cx="25" cy="6950"/>
            </a:xfrm>
            <a:custGeom>
              <a:avLst/>
              <a:gdLst/>
              <a:ahLst/>
              <a:cxnLst/>
              <a:rect l="l" t="t" r="r" b="b"/>
              <a:pathLst>
                <a:path w="1" h="278" extrusionOk="0">
                  <a:moveTo>
                    <a:pt x="0" y="0"/>
                  </a:moveTo>
                  <a:lnTo>
                    <a:pt x="0" y="0"/>
                  </a:lnTo>
                  <a:lnTo>
                    <a:pt x="0" y="0"/>
                  </a:lnTo>
                  <a:cubicBezTo>
                    <a:pt x="0" y="0"/>
                    <a:pt x="0" y="278"/>
                    <a:pt x="0" y="278"/>
                  </a:cubicBez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3615;p69">
              <a:extLst>
                <a:ext uri="{FF2B5EF4-FFF2-40B4-BE49-F238E27FC236}">
                  <a16:creationId xmlns:a16="http://schemas.microsoft.com/office/drawing/2014/main" id="{22BFB54B-C444-5E92-E8EE-614F961CC418}"/>
                </a:ext>
              </a:extLst>
            </p:cNvPr>
            <p:cNvSpPr/>
            <p:nvPr/>
          </p:nvSpPr>
          <p:spPr>
            <a:xfrm>
              <a:off x="2904475" y="2909525"/>
              <a:ext cx="20850" cy="20850"/>
            </a:xfrm>
            <a:custGeom>
              <a:avLst/>
              <a:gdLst/>
              <a:ahLst/>
              <a:cxnLst/>
              <a:rect l="l" t="t" r="r" b="b"/>
              <a:pathLst>
                <a:path w="834" h="834" extrusionOk="0">
                  <a:moveTo>
                    <a:pt x="1" y="1"/>
                  </a:moveTo>
                  <a:cubicBezTo>
                    <a:pt x="1" y="1"/>
                    <a:pt x="1" y="278"/>
                    <a:pt x="1" y="278"/>
                  </a:cubicBezTo>
                  <a:cubicBezTo>
                    <a:pt x="133" y="278"/>
                    <a:pt x="265" y="341"/>
                    <a:pt x="397" y="437"/>
                  </a:cubicBezTo>
                  <a:lnTo>
                    <a:pt x="397" y="437"/>
                  </a:lnTo>
                  <a:cubicBezTo>
                    <a:pt x="292" y="291"/>
                    <a:pt x="146" y="146"/>
                    <a:pt x="1" y="1"/>
                  </a:cubicBezTo>
                  <a:close/>
                  <a:moveTo>
                    <a:pt x="397" y="437"/>
                  </a:moveTo>
                  <a:cubicBezTo>
                    <a:pt x="493" y="569"/>
                    <a:pt x="556" y="701"/>
                    <a:pt x="556" y="833"/>
                  </a:cubicBezTo>
                  <a:lnTo>
                    <a:pt x="833" y="833"/>
                  </a:lnTo>
                  <a:cubicBezTo>
                    <a:pt x="688" y="688"/>
                    <a:pt x="543" y="542"/>
                    <a:pt x="397" y="4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3616;p69">
              <a:extLst>
                <a:ext uri="{FF2B5EF4-FFF2-40B4-BE49-F238E27FC236}">
                  <a16:creationId xmlns:a16="http://schemas.microsoft.com/office/drawing/2014/main" id="{4C50A005-418A-C5A7-90BA-5FB051BEB7D1}"/>
                </a:ext>
              </a:extLst>
            </p:cNvPr>
            <p:cNvSpPr/>
            <p:nvPr/>
          </p:nvSpPr>
          <p:spPr>
            <a:xfrm>
              <a:off x="2904475" y="2937275"/>
              <a:ext cx="6975" cy="6975"/>
            </a:xfrm>
            <a:custGeom>
              <a:avLst/>
              <a:gdLst/>
              <a:ahLst/>
              <a:cxnLst/>
              <a:rect l="l" t="t" r="r" b="b"/>
              <a:pathLst>
                <a:path w="279" h="279" extrusionOk="0">
                  <a:moveTo>
                    <a:pt x="1" y="1"/>
                  </a:moveTo>
                  <a:cubicBezTo>
                    <a:pt x="1" y="97"/>
                    <a:pt x="34" y="160"/>
                    <a:pt x="78" y="201"/>
                  </a:cubicBezTo>
                  <a:lnTo>
                    <a:pt x="78" y="201"/>
                  </a:lnTo>
                  <a:cubicBezTo>
                    <a:pt x="160" y="119"/>
                    <a:pt x="278" y="1"/>
                    <a:pt x="278" y="1"/>
                  </a:cubicBezTo>
                  <a:close/>
                  <a:moveTo>
                    <a:pt x="78" y="201"/>
                  </a:moveTo>
                  <a:cubicBezTo>
                    <a:pt x="34" y="245"/>
                    <a:pt x="1" y="278"/>
                    <a:pt x="1" y="278"/>
                  </a:cubicBezTo>
                  <a:lnTo>
                    <a:pt x="278" y="278"/>
                  </a:lnTo>
                  <a:cubicBezTo>
                    <a:pt x="278" y="278"/>
                    <a:pt x="160" y="278"/>
                    <a:pt x="78" y="2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3617;p69">
              <a:extLst>
                <a:ext uri="{FF2B5EF4-FFF2-40B4-BE49-F238E27FC236}">
                  <a16:creationId xmlns:a16="http://schemas.microsoft.com/office/drawing/2014/main" id="{76E1D086-B9C6-035A-3195-96B20C8476CF}"/>
                </a:ext>
              </a:extLst>
            </p:cNvPr>
            <p:cNvSpPr/>
            <p:nvPr/>
          </p:nvSpPr>
          <p:spPr>
            <a:xfrm>
              <a:off x="2897550" y="2874825"/>
              <a:ext cx="34700" cy="41675"/>
            </a:xfrm>
            <a:custGeom>
              <a:avLst/>
              <a:gdLst/>
              <a:ahLst/>
              <a:cxnLst/>
              <a:rect l="l" t="t" r="r" b="b"/>
              <a:pathLst>
                <a:path w="1388" h="1667" extrusionOk="0">
                  <a:moveTo>
                    <a:pt x="278" y="556"/>
                  </a:moveTo>
                  <a:cubicBezTo>
                    <a:pt x="278" y="556"/>
                    <a:pt x="278" y="834"/>
                    <a:pt x="278" y="834"/>
                  </a:cubicBezTo>
                  <a:cubicBezTo>
                    <a:pt x="306" y="834"/>
                    <a:pt x="332" y="834"/>
                    <a:pt x="355" y="833"/>
                  </a:cubicBezTo>
                  <a:lnTo>
                    <a:pt x="355" y="833"/>
                  </a:lnTo>
                  <a:cubicBezTo>
                    <a:pt x="311" y="749"/>
                    <a:pt x="278" y="652"/>
                    <a:pt x="278" y="556"/>
                  </a:cubicBezTo>
                  <a:close/>
                  <a:moveTo>
                    <a:pt x="0" y="1"/>
                  </a:moveTo>
                  <a:cubicBezTo>
                    <a:pt x="0" y="278"/>
                    <a:pt x="278" y="278"/>
                    <a:pt x="278" y="556"/>
                  </a:cubicBezTo>
                  <a:cubicBezTo>
                    <a:pt x="278" y="556"/>
                    <a:pt x="278" y="556"/>
                    <a:pt x="278" y="556"/>
                  </a:cubicBezTo>
                  <a:lnTo>
                    <a:pt x="278" y="556"/>
                  </a:lnTo>
                  <a:cubicBezTo>
                    <a:pt x="527" y="805"/>
                    <a:pt x="552" y="831"/>
                    <a:pt x="355" y="833"/>
                  </a:cubicBezTo>
                  <a:lnTo>
                    <a:pt x="355" y="833"/>
                  </a:lnTo>
                  <a:cubicBezTo>
                    <a:pt x="437" y="993"/>
                    <a:pt x="555" y="1111"/>
                    <a:pt x="555" y="1111"/>
                  </a:cubicBezTo>
                  <a:cubicBezTo>
                    <a:pt x="555" y="1019"/>
                    <a:pt x="586" y="988"/>
                    <a:pt x="627" y="988"/>
                  </a:cubicBezTo>
                  <a:cubicBezTo>
                    <a:pt x="710" y="988"/>
                    <a:pt x="833" y="1111"/>
                    <a:pt x="833" y="1111"/>
                  </a:cubicBezTo>
                  <a:cubicBezTo>
                    <a:pt x="740" y="1019"/>
                    <a:pt x="648" y="926"/>
                    <a:pt x="555" y="834"/>
                  </a:cubicBezTo>
                  <a:cubicBezTo>
                    <a:pt x="278" y="556"/>
                    <a:pt x="278" y="278"/>
                    <a:pt x="0" y="1"/>
                  </a:cubicBezTo>
                  <a:close/>
                  <a:moveTo>
                    <a:pt x="833" y="1111"/>
                  </a:moveTo>
                  <a:cubicBezTo>
                    <a:pt x="833" y="1111"/>
                    <a:pt x="833" y="1112"/>
                    <a:pt x="833" y="1389"/>
                  </a:cubicBezTo>
                  <a:cubicBezTo>
                    <a:pt x="1110" y="1389"/>
                    <a:pt x="1388" y="1666"/>
                    <a:pt x="1388" y="1666"/>
                  </a:cubicBezTo>
                  <a:cubicBezTo>
                    <a:pt x="1203" y="1481"/>
                    <a:pt x="1018" y="1296"/>
                    <a:pt x="833" y="11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3618;p69">
              <a:extLst>
                <a:ext uri="{FF2B5EF4-FFF2-40B4-BE49-F238E27FC236}">
                  <a16:creationId xmlns:a16="http://schemas.microsoft.com/office/drawing/2014/main" id="{86D5CAFB-F699-D76C-1485-EF9084E03D4E}"/>
                </a:ext>
              </a:extLst>
            </p:cNvPr>
            <p:cNvSpPr/>
            <p:nvPr/>
          </p:nvSpPr>
          <p:spPr>
            <a:xfrm>
              <a:off x="2925300" y="2881775"/>
              <a:ext cx="6950" cy="6950"/>
            </a:xfrm>
            <a:custGeom>
              <a:avLst/>
              <a:gdLst/>
              <a:ahLst/>
              <a:cxnLst/>
              <a:rect l="l" t="t" r="r" b="b"/>
              <a:pathLst>
                <a:path w="278" h="278" extrusionOk="0">
                  <a:moveTo>
                    <a:pt x="0" y="278"/>
                  </a:moveTo>
                  <a:cubicBezTo>
                    <a:pt x="0" y="278"/>
                    <a:pt x="0" y="278"/>
                    <a:pt x="278" y="278"/>
                  </a:cubicBezTo>
                  <a:lnTo>
                    <a:pt x="0" y="278"/>
                  </a:lnTo>
                  <a:cubicBezTo>
                    <a:pt x="0" y="278"/>
                    <a:pt x="0" y="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3619;p69">
              <a:extLst>
                <a:ext uri="{FF2B5EF4-FFF2-40B4-BE49-F238E27FC236}">
                  <a16:creationId xmlns:a16="http://schemas.microsoft.com/office/drawing/2014/main" id="{FD153384-B083-C2E4-1429-A9BE4C4DC5E1}"/>
                </a:ext>
              </a:extLst>
            </p:cNvPr>
            <p:cNvSpPr/>
            <p:nvPr/>
          </p:nvSpPr>
          <p:spPr>
            <a:xfrm>
              <a:off x="2883675" y="2927250"/>
              <a:ext cx="6950" cy="3125"/>
            </a:xfrm>
            <a:custGeom>
              <a:avLst/>
              <a:gdLst/>
              <a:ahLst/>
              <a:cxnLst/>
              <a:rect l="l" t="t" r="r" b="b"/>
              <a:pathLst>
                <a:path w="278" h="125" extrusionOk="0">
                  <a:moveTo>
                    <a:pt x="72" y="1"/>
                  </a:moveTo>
                  <a:cubicBezTo>
                    <a:pt x="31" y="1"/>
                    <a:pt x="0" y="32"/>
                    <a:pt x="0" y="124"/>
                  </a:cubicBezTo>
                  <a:lnTo>
                    <a:pt x="278" y="124"/>
                  </a:lnTo>
                  <a:cubicBezTo>
                    <a:pt x="278" y="124"/>
                    <a:pt x="154"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3620;p69">
              <a:extLst>
                <a:ext uri="{FF2B5EF4-FFF2-40B4-BE49-F238E27FC236}">
                  <a16:creationId xmlns:a16="http://schemas.microsoft.com/office/drawing/2014/main" id="{583D381A-A8C6-DC54-574E-63DF0E6CAAD8}"/>
                </a:ext>
              </a:extLst>
            </p:cNvPr>
            <p:cNvSpPr/>
            <p:nvPr/>
          </p:nvSpPr>
          <p:spPr>
            <a:xfrm>
              <a:off x="2897550" y="2888700"/>
              <a:ext cx="13900" cy="13925"/>
            </a:xfrm>
            <a:custGeom>
              <a:avLst/>
              <a:gdLst/>
              <a:ahLst/>
              <a:cxnLst/>
              <a:rect l="l" t="t" r="r" b="b"/>
              <a:pathLst>
                <a:path w="556" h="557" extrusionOk="0">
                  <a:moveTo>
                    <a:pt x="0" y="1"/>
                  </a:moveTo>
                  <a:cubicBezTo>
                    <a:pt x="0" y="1"/>
                    <a:pt x="0" y="279"/>
                    <a:pt x="0" y="279"/>
                  </a:cubicBezTo>
                  <a:lnTo>
                    <a:pt x="278" y="279"/>
                  </a:lnTo>
                  <a:cubicBezTo>
                    <a:pt x="278" y="1"/>
                    <a:pt x="0" y="1"/>
                    <a:pt x="0" y="1"/>
                  </a:cubicBezTo>
                  <a:close/>
                  <a:moveTo>
                    <a:pt x="278" y="279"/>
                  </a:moveTo>
                  <a:cubicBezTo>
                    <a:pt x="278" y="454"/>
                    <a:pt x="389" y="519"/>
                    <a:pt x="471" y="542"/>
                  </a:cubicBezTo>
                  <a:lnTo>
                    <a:pt x="471" y="542"/>
                  </a:lnTo>
                  <a:cubicBezTo>
                    <a:pt x="342" y="487"/>
                    <a:pt x="518" y="279"/>
                    <a:pt x="278" y="279"/>
                  </a:cubicBezTo>
                  <a:close/>
                  <a:moveTo>
                    <a:pt x="471" y="542"/>
                  </a:moveTo>
                  <a:cubicBezTo>
                    <a:pt x="491" y="551"/>
                    <a:pt x="518" y="556"/>
                    <a:pt x="555" y="556"/>
                  </a:cubicBezTo>
                  <a:cubicBezTo>
                    <a:pt x="555" y="556"/>
                    <a:pt x="518" y="556"/>
                    <a:pt x="471" y="5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3621;p69">
              <a:extLst>
                <a:ext uri="{FF2B5EF4-FFF2-40B4-BE49-F238E27FC236}">
                  <a16:creationId xmlns:a16="http://schemas.microsoft.com/office/drawing/2014/main" id="{16DC47B0-598C-264A-F5A9-BA19B980BB21}"/>
                </a:ext>
              </a:extLst>
            </p:cNvPr>
            <p:cNvSpPr/>
            <p:nvPr/>
          </p:nvSpPr>
          <p:spPr>
            <a:xfrm>
              <a:off x="2890600" y="2895650"/>
              <a:ext cx="6975" cy="6975"/>
            </a:xfrm>
            <a:custGeom>
              <a:avLst/>
              <a:gdLst/>
              <a:ahLst/>
              <a:cxnLst/>
              <a:rect l="l" t="t" r="r" b="b"/>
              <a:pathLst>
                <a:path w="279" h="279" extrusionOk="0">
                  <a:moveTo>
                    <a:pt x="1" y="1"/>
                  </a:moveTo>
                  <a:cubicBezTo>
                    <a:pt x="70" y="69"/>
                    <a:pt x="139" y="138"/>
                    <a:pt x="208" y="207"/>
                  </a:cubicBezTo>
                  <a:lnTo>
                    <a:pt x="208" y="207"/>
                  </a:lnTo>
                  <a:cubicBezTo>
                    <a:pt x="241" y="167"/>
                    <a:pt x="278" y="102"/>
                    <a:pt x="278" y="1"/>
                  </a:cubicBezTo>
                  <a:close/>
                  <a:moveTo>
                    <a:pt x="208" y="207"/>
                  </a:moveTo>
                  <a:cubicBezTo>
                    <a:pt x="149" y="278"/>
                    <a:pt x="102" y="278"/>
                    <a:pt x="278" y="278"/>
                  </a:cubicBezTo>
                  <a:cubicBezTo>
                    <a:pt x="255" y="255"/>
                    <a:pt x="231" y="231"/>
                    <a:pt x="208" y="2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3622;p69">
              <a:extLst>
                <a:ext uri="{FF2B5EF4-FFF2-40B4-BE49-F238E27FC236}">
                  <a16:creationId xmlns:a16="http://schemas.microsoft.com/office/drawing/2014/main" id="{E219CC84-85C6-2F24-7F47-1BD34CC06B8E}"/>
                </a:ext>
              </a:extLst>
            </p:cNvPr>
            <p:cNvSpPr/>
            <p:nvPr/>
          </p:nvSpPr>
          <p:spPr>
            <a:xfrm>
              <a:off x="2876725" y="2909525"/>
              <a:ext cx="6975" cy="6975"/>
            </a:xfrm>
            <a:custGeom>
              <a:avLst/>
              <a:gdLst/>
              <a:ahLst/>
              <a:cxnLst/>
              <a:rect l="l" t="t" r="r" b="b"/>
              <a:pathLst>
                <a:path w="279" h="279" extrusionOk="0">
                  <a:moveTo>
                    <a:pt x="1" y="1"/>
                  </a:moveTo>
                  <a:cubicBezTo>
                    <a:pt x="278" y="1"/>
                    <a:pt x="1" y="278"/>
                    <a:pt x="278" y="278"/>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3623;p69">
              <a:extLst>
                <a:ext uri="{FF2B5EF4-FFF2-40B4-BE49-F238E27FC236}">
                  <a16:creationId xmlns:a16="http://schemas.microsoft.com/office/drawing/2014/main" id="{E1B00D8C-DBA9-3BE8-F675-50B3F05317ED}"/>
                </a:ext>
              </a:extLst>
            </p:cNvPr>
            <p:cNvSpPr/>
            <p:nvPr/>
          </p:nvSpPr>
          <p:spPr>
            <a:xfrm>
              <a:off x="2897550" y="2874825"/>
              <a:ext cx="6950" cy="6975"/>
            </a:xfrm>
            <a:custGeom>
              <a:avLst/>
              <a:gdLst/>
              <a:ahLst/>
              <a:cxnLst/>
              <a:rect l="l" t="t" r="r" b="b"/>
              <a:pathLst>
                <a:path w="278" h="279" extrusionOk="0">
                  <a:moveTo>
                    <a:pt x="0" y="1"/>
                  </a:moveTo>
                  <a:cubicBezTo>
                    <a:pt x="0" y="1"/>
                    <a:pt x="278" y="278"/>
                    <a:pt x="278" y="278"/>
                  </a:cubicBezTo>
                  <a:cubicBezTo>
                    <a:pt x="139" y="140"/>
                    <a:pt x="139" y="140"/>
                    <a:pt x="174" y="140"/>
                  </a:cubicBezTo>
                  <a:cubicBezTo>
                    <a:pt x="208" y="140"/>
                    <a:pt x="278" y="140"/>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3624;p69">
              <a:extLst>
                <a:ext uri="{FF2B5EF4-FFF2-40B4-BE49-F238E27FC236}">
                  <a16:creationId xmlns:a16="http://schemas.microsoft.com/office/drawing/2014/main" id="{29791F8F-6258-FE0F-EEFD-69F87CBDD457}"/>
                </a:ext>
              </a:extLst>
            </p:cNvPr>
            <p:cNvSpPr/>
            <p:nvPr/>
          </p:nvSpPr>
          <p:spPr>
            <a:xfrm>
              <a:off x="2883675" y="2881775"/>
              <a:ext cx="13900" cy="6950"/>
            </a:xfrm>
            <a:custGeom>
              <a:avLst/>
              <a:gdLst/>
              <a:ahLst/>
              <a:cxnLst/>
              <a:rect l="l" t="t" r="r" b="b"/>
              <a:pathLst>
                <a:path w="556" h="278" extrusionOk="0">
                  <a:moveTo>
                    <a:pt x="0" y="0"/>
                  </a:moveTo>
                  <a:cubicBezTo>
                    <a:pt x="278" y="0"/>
                    <a:pt x="278" y="278"/>
                    <a:pt x="278" y="278"/>
                  </a:cubicBezTo>
                  <a:lnTo>
                    <a:pt x="555" y="278"/>
                  </a:lnTo>
                  <a:cubicBezTo>
                    <a:pt x="555"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3625;p69">
              <a:extLst>
                <a:ext uri="{FF2B5EF4-FFF2-40B4-BE49-F238E27FC236}">
                  <a16:creationId xmlns:a16="http://schemas.microsoft.com/office/drawing/2014/main" id="{2CCF1F69-9E7D-BEF4-54D6-21230906F0D6}"/>
                </a:ext>
              </a:extLst>
            </p:cNvPr>
            <p:cNvSpPr/>
            <p:nvPr/>
          </p:nvSpPr>
          <p:spPr>
            <a:xfrm>
              <a:off x="2925300" y="2812375"/>
              <a:ext cx="6950" cy="6975"/>
            </a:xfrm>
            <a:custGeom>
              <a:avLst/>
              <a:gdLst/>
              <a:ahLst/>
              <a:cxnLst/>
              <a:rect l="l" t="t" r="r" b="b"/>
              <a:pathLst>
                <a:path w="278" h="279" extrusionOk="0">
                  <a:moveTo>
                    <a:pt x="0" y="1"/>
                  </a:moveTo>
                  <a:lnTo>
                    <a:pt x="0" y="278"/>
                  </a:lnTo>
                  <a:cubicBezTo>
                    <a:pt x="0" y="186"/>
                    <a:pt x="31" y="155"/>
                    <a:pt x="72" y="155"/>
                  </a:cubicBezTo>
                  <a:cubicBezTo>
                    <a:pt x="155" y="155"/>
                    <a:pt x="278"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3626;p69">
              <a:extLst>
                <a:ext uri="{FF2B5EF4-FFF2-40B4-BE49-F238E27FC236}">
                  <a16:creationId xmlns:a16="http://schemas.microsoft.com/office/drawing/2014/main" id="{E1630971-9776-5838-AC27-08498EE4E785}"/>
                </a:ext>
              </a:extLst>
            </p:cNvPr>
            <p:cNvSpPr/>
            <p:nvPr/>
          </p:nvSpPr>
          <p:spPr>
            <a:xfrm>
              <a:off x="2904475" y="2789625"/>
              <a:ext cx="13900" cy="8900"/>
            </a:xfrm>
            <a:custGeom>
              <a:avLst/>
              <a:gdLst/>
              <a:ahLst/>
              <a:cxnLst/>
              <a:rect l="l" t="t" r="r" b="b"/>
              <a:pathLst>
                <a:path w="556" h="356" extrusionOk="0">
                  <a:moveTo>
                    <a:pt x="165" y="1"/>
                  </a:moveTo>
                  <a:cubicBezTo>
                    <a:pt x="112" y="1"/>
                    <a:pt x="56" y="23"/>
                    <a:pt x="1" y="78"/>
                  </a:cubicBezTo>
                  <a:cubicBezTo>
                    <a:pt x="278" y="78"/>
                    <a:pt x="278" y="356"/>
                    <a:pt x="556" y="356"/>
                  </a:cubicBezTo>
                  <a:cubicBezTo>
                    <a:pt x="556" y="356"/>
                    <a:pt x="378"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3627;p69">
              <a:extLst>
                <a:ext uri="{FF2B5EF4-FFF2-40B4-BE49-F238E27FC236}">
                  <a16:creationId xmlns:a16="http://schemas.microsoft.com/office/drawing/2014/main" id="{0EDDC0EA-3FAD-5757-C6DB-5AC33EB41114}"/>
                </a:ext>
              </a:extLst>
            </p:cNvPr>
            <p:cNvSpPr/>
            <p:nvPr/>
          </p:nvSpPr>
          <p:spPr>
            <a:xfrm>
              <a:off x="2848975" y="2860950"/>
              <a:ext cx="13900" cy="6975"/>
            </a:xfrm>
            <a:custGeom>
              <a:avLst/>
              <a:gdLst/>
              <a:ahLst/>
              <a:cxnLst/>
              <a:rect l="l" t="t" r="r" b="b"/>
              <a:pathLst>
                <a:path w="556" h="279" extrusionOk="0">
                  <a:moveTo>
                    <a:pt x="0" y="1"/>
                  </a:moveTo>
                  <a:cubicBezTo>
                    <a:pt x="0" y="1"/>
                    <a:pt x="278" y="1"/>
                    <a:pt x="278" y="278"/>
                  </a:cubicBezTo>
                  <a:cubicBezTo>
                    <a:pt x="278" y="1"/>
                    <a:pt x="555"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3628;p69">
              <a:extLst>
                <a:ext uri="{FF2B5EF4-FFF2-40B4-BE49-F238E27FC236}">
                  <a16:creationId xmlns:a16="http://schemas.microsoft.com/office/drawing/2014/main" id="{B75F2F64-81C3-B85D-6C41-39F9F84A068F}"/>
                </a:ext>
              </a:extLst>
            </p:cNvPr>
            <p:cNvSpPr/>
            <p:nvPr/>
          </p:nvSpPr>
          <p:spPr>
            <a:xfrm>
              <a:off x="2897550" y="2791575"/>
              <a:ext cx="13900" cy="25"/>
            </a:xfrm>
            <a:custGeom>
              <a:avLst/>
              <a:gdLst/>
              <a:ahLst/>
              <a:cxnLst/>
              <a:rect l="l" t="t" r="r" b="b"/>
              <a:pathLst>
                <a:path w="556" h="1" extrusionOk="0">
                  <a:moveTo>
                    <a:pt x="278" y="0"/>
                  </a:moveTo>
                  <a:cubicBezTo>
                    <a:pt x="278" y="0"/>
                    <a:pt x="278" y="0"/>
                    <a:pt x="278" y="0"/>
                  </a:cubicBezTo>
                  <a:cubicBezTo>
                    <a:pt x="278" y="0"/>
                    <a:pt x="278" y="0"/>
                    <a:pt x="278" y="0"/>
                  </a:cubicBezTo>
                  <a:cubicBezTo>
                    <a:pt x="0" y="0"/>
                    <a:pt x="555"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3629;p69">
              <a:extLst>
                <a:ext uri="{FF2B5EF4-FFF2-40B4-BE49-F238E27FC236}">
                  <a16:creationId xmlns:a16="http://schemas.microsoft.com/office/drawing/2014/main" id="{221EEBB3-DD07-71CF-D4E8-A52A4333CF3A}"/>
                </a:ext>
              </a:extLst>
            </p:cNvPr>
            <p:cNvSpPr/>
            <p:nvPr/>
          </p:nvSpPr>
          <p:spPr>
            <a:xfrm>
              <a:off x="2890600" y="2784625"/>
              <a:ext cx="6975" cy="6975"/>
            </a:xfrm>
            <a:custGeom>
              <a:avLst/>
              <a:gdLst/>
              <a:ahLst/>
              <a:cxnLst/>
              <a:rect l="l" t="t" r="r" b="b"/>
              <a:pathLst>
                <a:path w="279" h="279" extrusionOk="0">
                  <a:moveTo>
                    <a:pt x="1" y="1"/>
                  </a:moveTo>
                  <a:cubicBezTo>
                    <a:pt x="1" y="1"/>
                    <a:pt x="278" y="278"/>
                    <a:pt x="278" y="278"/>
                  </a:cubicBezTo>
                  <a:cubicBezTo>
                    <a:pt x="278" y="140"/>
                    <a:pt x="278" y="140"/>
                    <a:pt x="278" y="140"/>
                  </a:cubicBezTo>
                  <a:cubicBezTo>
                    <a:pt x="278" y="140"/>
                    <a:pt x="278" y="140"/>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3630;p69">
              <a:extLst>
                <a:ext uri="{FF2B5EF4-FFF2-40B4-BE49-F238E27FC236}">
                  <a16:creationId xmlns:a16="http://schemas.microsoft.com/office/drawing/2014/main" id="{3FBA6254-79DB-0FB0-3FD8-BA124B727A23}"/>
                </a:ext>
              </a:extLst>
            </p:cNvPr>
            <p:cNvSpPr/>
            <p:nvPr/>
          </p:nvSpPr>
          <p:spPr>
            <a:xfrm>
              <a:off x="2807350" y="2722175"/>
              <a:ext cx="13900" cy="6975"/>
            </a:xfrm>
            <a:custGeom>
              <a:avLst/>
              <a:gdLst/>
              <a:ahLst/>
              <a:cxnLst/>
              <a:rect l="l" t="t" r="r" b="b"/>
              <a:pathLst>
                <a:path w="556" h="279" extrusionOk="0">
                  <a:moveTo>
                    <a:pt x="0" y="1"/>
                  </a:moveTo>
                  <a:cubicBezTo>
                    <a:pt x="0" y="278"/>
                    <a:pt x="278" y="278"/>
                    <a:pt x="555"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3631;p69">
              <a:extLst>
                <a:ext uri="{FF2B5EF4-FFF2-40B4-BE49-F238E27FC236}">
                  <a16:creationId xmlns:a16="http://schemas.microsoft.com/office/drawing/2014/main" id="{2D1CAC3F-06E7-B0EC-194A-C11B701F3397}"/>
                </a:ext>
              </a:extLst>
            </p:cNvPr>
            <p:cNvSpPr/>
            <p:nvPr/>
          </p:nvSpPr>
          <p:spPr>
            <a:xfrm>
              <a:off x="2800400" y="2729125"/>
              <a:ext cx="6975" cy="25"/>
            </a:xfrm>
            <a:custGeom>
              <a:avLst/>
              <a:gdLst/>
              <a:ahLst/>
              <a:cxnLst/>
              <a:rect l="l" t="t" r="r" b="b"/>
              <a:pathLst>
                <a:path w="279" h="1" extrusionOk="0">
                  <a:moveTo>
                    <a:pt x="1" y="0"/>
                  </a:moveTo>
                  <a:cubicBezTo>
                    <a:pt x="1" y="0"/>
                    <a:pt x="1" y="0"/>
                    <a:pt x="1" y="0"/>
                  </a:cubicBezTo>
                  <a:cubicBezTo>
                    <a:pt x="1" y="0"/>
                    <a:pt x="1" y="0"/>
                    <a:pt x="278" y="0"/>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3632;p69">
              <a:extLst>
                <a:ext uri="{FF2B5EF4-FFF2-40B4-BE49-F238E27FC236}">
                  <a16:creationId xmlns:a16="http://schemas.microsoft.com/office/drawing/2014/main" id="{C7387B45-38E0-A58C-12D7-2267374FDC24}"/>
                </a:ext>
              </a:extLst>
            </p:cNvPr>
            <p:cNvSpPr/>
            <p:nvPr/>
          </p:nvSpPr>
          <p:spPr>
            <a:xfrm>
              <a:off x="3057125" y="3138500"/>
              <a:ext cx="6975" cy="6975"/>
            </a:xfrm>
            <a:custGeom>
              <a:avLst/>
              <a:gdLst/>
              <a:ahLst/>
              <a:cxnLst/>
              <a:rect l="l" t="t" r="r" b="b"/>
              <a:pathLst>
                <a:path w="279" h="279" extrusionOk="0">
                  <a:moveTo>
                    <a:pt x="1" y="1"/>
                  </a:moveTo>
                  <a:cubicBezTo>
                    <a:pt x="1" y="1"/>
                    <a:pt x="278" y="278"/>
                    <a:pt x="278" y="278"/>
                  </a:cubicBezTo>
                  <a:cubicBezTo>
                    <a:pt x="1" y="1"/>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3633;p69">
              <a:extLst>
                <a:ext uri="{FF2B5EF4-FFF2-40B4-BE49-F238E27FC236}">
                  <a16:creationId xmlns:a16="http://schemas.microsoft.com/office/drawing/2014/main" id="{4E98714F-7859-19B9-E1FC-D57E6B2482EB}"/>
                </a:ext>
              </a:extLst>
            </p:cNvPr>
            <p:cNvSpPr/>
            <p:nvPr/>
          </p:nvSpPr>
          <p:spPr>
            <a:xfrm>
              <a:off x="3008575" y="3069125"/>
              <a:ext cx="27775" cy="34725"/>
            </a:xfrm>
            <a:custGeom>
              <a:avLst/>
              <a:gdLst/>
              <a:ahLst/>
              <a:cxnLst/>
              <a:rect l="l" t="t" r="r" b="b"/>
              <a:pathLst>
                <a:path w="1111" h="1389" extrusionOk="0">
                  <a:moveTo>
                    <a:pt x="0" y="0"/>
                  </a:moveTo>
                  <a:cubicBezTo>
                    <a:pt x="278" y="278"/>
                    <a:pt x="278" y="555"/>
                    <a:pt x="278" y="555"/>
                  </a:cubicBezTo>
                  <a:cubicBezTo>
                    <a:pt x="278" y="555"/>
                    <a:pt x="278" y="555"/>
                    <a:pt x="278" y="833"/>
                  </a:cubicBezTo>
                  <a:lnTo>
                    <a:pt x="555" y="833"/>
                  </a:lnTo>
                  <a:cubicBezTo>
                    <a:pt x="555" y="1110"/>
                    <a:pt x="833" y="1110"/>
                    <a:pt x="833" y="1388"/>
                  </a:cubicBezTo>
                  <a:cubicBezTo>
                    <a:pt x="833" y="1388"/>
                    <a:pt x="833" y="1388"/>
                    <a:pt x="1110" y="1110"/>
                  </a:cubicBezTo>
                  <a:lnTo>
                    <a:pt x="833" y="1110"/>
                  </a:lnTo>
                  <a:cubicBezTo>
                    <a:pt x="833" y="833"/>
                    <a:pt x="833" y="833"/>
                    <a:pt x="833" y="833"/>
                  </a:cubicBezTo>
                  <a:cubicBezTo>
                    <a:pt x="555" y="833"/>
                    <a:pt x="555" y="555"/>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3634;p69">
              <a:extLst>
                <a:ext uri="{FF2B5EF4-FFF2-40B4-BE49-F238E27FC236}">
                  <a16:creationId xmlns:a16="http://schemas.microsoft.com/office/drawing/2014/main" id="{AC21A58D-033F-02E5-B7C1-C79C51A1BFCA}"/>
                </a:ext>
              </a:extLst>
            </p:cNvPr>
            <p:cNvSpPr/>
            <p:nvPr/>
          </p:nvSpPr>
          <p:spPr>
            <a:xfrm>
              <a:off x="2855900" y="2854025"/>
              <a:ext cx="34725" cy="27775"/>
            </a:xfrm>
            <a:custGeom>
              <a:avLst/>
              <a:gdLst/>
              <a:ahLst/>
              <a:cxnLst/>
              <a:rect l="l" t="t" r="r" b="b"/>
              <a:pathLst>
                <a:path w="1389" h="1111" extrusionOk="0">
                  <a:moveTo>
                    <a:pt x="278" y="0"/>
                  </a:moveTo>
                  <a:cubicBezTo>
                    <a:pt x="1" y="0"/>
                    <a:pt x="278" y="0"/>
                    <a:pt x="278" y="278"/>
                  </a:cubicBezTo>
                  <a:cubicBezTo>
                    <a:pt x="535" y="278"/>
                    <a:pt x="554" y="751"/>
                    <a:pt x="993" y="824"/>
                  </a:cubicBezTo>
                  <a:lnTo>
                    <a:pt x="993" y="824"/>
                  </a:lnTo>
                  <a:cubicBezTo>
                    <a:pt x="897" y="757"/>
                    <a:pt x="834" y="688"/>
                    <a:pt x="834" y="555"/>
                  </a:cubicBezTo>
                  <a:cubicBezTo>
                    <a:pt x="834" y="278"/>
                    <a:pt x="556" y="278"/>
                    <a:pt x="556" y="278"/>
                  </a:cubicBezTo>
                  <a:cubicBezTo>
                    <a:pt x="556" y="278"/>
                    <a:pt x="556" y="278"/>
                    <a:pt x="556" y="0"/>
                  </a:cubicBezTo>
                  <a:close/>
                  <a:moveTo>
                    <a:pt x="993" y="824"/>
                  </a:moveTo>
                  <a:lnTo>
                    <a:pt x="993" y="824"/>
                  </a:lnTo>
                  <a:cubicBezTo>
                    <a:pt x="1032" y="850"/>
                    <a:pt x="1075" y="876"/>
                    <a:pt x="1121" y="905"/>
                  </a:cubicBezTo>
                  <a:cubicBezTo>
                    <a:pt x="1111" y="864"/>
                    <a:pt x="1111" y="833"/>
                    <a:pt x="1111" y="833"/>
                  </a:cubicBezTo>
                  <a:cubicBezTo>
                    <a:pt x="1069" y="833"/>
                    <a:pt x="1030" y="830"/>
                    <a:pt x="993" y="824"/>
                  </a:cubicBezTo>
                  <a:close/>
                  <a:moveTo>
                    <a:pt x="1121" y="905"/>
                  </a:moveTo>
                  <a:cubicBezTo>
                    <a:pt x="1142" y="987"/>
                    <a:pt x="1204" y="1110"/>
                    <a:pt x="1389" y="1110"/>
                  </a:cubicBezTo>
                  <a:cubicBezTo>
                    <a:pt x="1296" y="1018"/>
                    <a:pt x="1204" y="956"/>
                    <a:pt x="1121" y="90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3635;p69">
              <a:extLst>
                <a:ext uri="{FF2B5EF4-FFF2-40B4-BE49-F238E27FC236}">
                  <a16:creationId xmlns:a16="http://schemas.microsoft.com/office/drawing/2014/main" id="{265DB384-BDB0-704F-ABD8-0D93C8BD383A}"/>
                </a:ext>
              </a:extLst>
            </p:cNvPr>
            <p:cNvSpPr/>
            <p:nvPr/>
          </p:nvSpPr>
          <p:spPr>
            <a:xfrm>
              <a:off x="3695500" y="3783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3636;p69">
              <a:extLst>
                <a:ext uri="{FF2B5EF4-FFF2-40B4-BE49-F238E27FC236}">
                  <a16:creationId xmlns:a16="http://schemas.microsoft.com/office/drawing/2014/main" id="{B9748E63-3C50-6230-C2D1-7E1707C32F8A}"/>
                </a:ext>
              </a:extLst>
            </p:cNvPr>
            <p:cNvSpPr/>
            <p:nvPr/>
          </p:nvSpPr>
          <p:spPr>
            <a:xfrm>
              <a:off x="3702425" y="3783800"/>
              <a:ext cx="6975" cy="25"/>
            </a:xfrm>
            <a:custGeom>
              <a:avLst/>
              <a:gdLst/>
              <a:ahLst/>
              <a:cxnLst/>
              <a:rect l="l" t="t" r="r" b="b"/>
              <a:pathLst>
                <a:path w="279" h="1" extrusionOk="0">
                  <a:moveTo>
                    <a:pt x="279" y="1"/>
                  </a:moveTo>
                  <a:cubicBezTo>
                    <a:pt x="279" y="1"/>
                    <a:pt x="279" y="1"/>
                    <a:pt x="279" y="1"/>
                  </a:cubicBezTo>
                  <a:cubicBezTo>
                    <a:pt x="279" y="1"/>
                    <a:pt x="1" y="1"/>
                    <a:pt x="1" y="1"/>
                  </a:cubicBezTo>
                  <a:cubicBezTo>
                    <a:pt x="1" y="1"/>
                    <a:pt x="279" y="1"/>
                    <a:pt x="279" y="1"/>
                  </a:cubicBezTo>
                  <a:cubicBezTo>
                    <a:pt x="279" y="1"/>
                    <a:pt x="279"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3637;p69">
              <a:extLst>
                <a:ext uri="{FF2B5EF4-FFF2-40B4-BE49-F238E27FC236}">
                  <a16:creationId xmlns:a16="http://schemas.microsoft.com/office/drawing/2014/main" id="{3668DADD-D3A7-A0A3-EB39-0CE3495DD9B3}"/>
                </a:ext>
              </a:extLst>
            </p:cNvPr>
            <p:cNvSpPr/>
            <p:nvPr/>
          </p:nvSpPr>
          <p:spPr>
            <a:xfrm>
              <a:off x="3619175" y="3756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3638;p69">
              <a:extLst>
                <a:ext uri="{FF2B5EF4-FFF2-40B4-BE49-F238E27FC236}">
                  <a16:creationId xmlns:a16="http://schemas.microsoft.com/office/drawing/2014/main" id="{B356197C-AC4C-2298-3A5B-03B389E5FE89}"/>
                </a:ext>
              </a:extLst>
            </p:cNvPr>
            <p:cNvSpPr/>
            <p:nvPr/>
          </p:nvSpPr>
          <p:spPr>
            <a:xfrm>
              <a:off x="3674675" y="3769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3639;p69">
              <a:extLst>
                <a:ext uri="{FF2B5EF4-FFF2-40B4-BE49-F238E27FC236}">
                  <a16:creationId xmlns:a16="http://schemas.microsoft.com/office/drawing/2014/main" id="{54C31EEE-F4FF-91E3-4428-40A1CBD4CDE0}"/>
                </a:ext>
              </a:extLst>
            </p:cNvPr>
            <p:cNvSpPr/>
            <p:nvPr/>
          </p:nvSpPr>
          <p:spPr>
            <a:xfrm>
              <a:off x="3653875" y="3763000"/>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3640;p69">
              <a:extLst>
                <a:ext uri="{FF2B5EF4-FFF2-40B4-BE49-F238E27FC236}">
                  <a16:creationId xmlns:a16="http://schemas.microsoft.com/office/drawing/2014/main" id="{9C2FADAF-A806-E9C7-C91C-A3DD7F75A1EF}"/>
                </a:ext>
              </a:extLst>
            </p:cNvPr>
            <p:cNvSpPr/>
            <p:nvPr/>
          </p:nvSpPr>
          <p:spPr>
            <a:xfrm>
              <a:off x="3646925" y="3756050"/>
              <a:ext cx="6975" cy="6975"/>
            </a:xfrm>
            <a:custGeom>
              <a:avLst/>
              <a:gdLst/>
              <a:ahLst/>
              <a:cxnLst/>
              <a:rect l="l" t="t" r="r" b="b"/>
              <a:pathLst>
                <a:path w="279" h="279" extrusionOk="0">
                  <a:moveTo>
                    <a:pt x="278" y="1"/>
                  </a:moveTo>
                  <a:cubicBezTo>
                    <a:pt x="1" y="1"/>
                    <a:pt x="278" y="278"/>
                    <a:pt x="1" y="278"/>
                  </a:cubicBez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3641;p69">
              <a:extLst>
                <a:ext uri="{FF2B5EF4-FFF2-40B4-BE49-F238E27FC236}">
                  <a16:creationId xmlns:a16="http://schemas.microsoft.com/office/drawing/2014/main" id="{C512ECFD-F19B-0258-14E8-04255A3D72B0}"/>
                </a:ext>
              </a:extLst>
            </p:cNvPr>
            <p:cNvSpPr/>
            <p:nvPr/>
          </p:nvSpPr>
          <p:spPr>
            <a:xfrm>
              <a:off x="3674675" y="3769925"/>
              <a:ext cx="6975" cy="25"/>
            </a:xfrm>
            <a:custGeom>
              <a:avLst/>
              <a:gdLst/>
              <a:ahLst/>
              <a:cxnLst/>
              <a:rect l="l" t="t" r="r" b="b"/>
              <a:pathLst>
                <a:path w="279" h="1" extrusionOk="0">
                  <a:moveTo>
                    <a:pt x="1" y="1"/>
                  </a:moveTo>
                  <a:cubicBezTo>
                    <a:pt x="1" y="1"/>
                    <a:pt x="278" y="1"/>
                    <a:pt x="278" y="1"/>
                  </a:cubicBezTo>
                  <a:cubicBezTo>
                    <a:pt x="278"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3642;p69">
              <a:extLst>
                <a:ext uri="{FF2B5EF4-FFF2-40B4-BE49-F238E27FC236}">
                  <a16:creationId xmlns:a16="http://schemas.microsoft.com/office/drawing/2014/main" id="{C01263AF-0054-7098-32D8-5523F872E305}"/>
                </a:ext>
              </a:extLst>
            </p:cNvPr>
            <p:cNvSpPr/>
            <p:nvPr/>
          </p:nvSpPr>
          <p:spPr>
            <a:xfrm>
              <a:off x="3667750" y="3769925"/>
              <a:ext cx="6950" cy="25"/>
            </a:xfrm>
            <a:custGeom>
              <a:avLst/>
              <a:gdLst/>
              <a:ahLst/>
              <a:cxnLst/>
              <a:rect l="l" t="t" r="r" b="b"/>
              <a:pathLst>
                <a:path w="278" h="1" extrusionOk="0">
                  <a:moveTo>
                    <a:pt x="0" y="1"/>
                  </a:moveTo>
                  <a:cubicBezTo>
                    <a:pt x="0" y="1"/>
                    <a:pt x="0" y="1"/>
                    <a:pt x="278" y="1"/>
                  </a:cubicBezTo>
                  <a:lnTo>
                    <a:pt x="278"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3643;p69">
              <a:extLst>
                <a:ext uri="{FF2B5EF4-FFF2-40B4-BE49-F238E27FC236}">
                  <a16:creationId xmlns:a16="http://schemas.microsoft.com/office/drawing/2014/main" id="{9B5BD08B-5BEF-B019-AC41-34E2A7DFFA5F}"/>
                </a:ext>
              </a:extLst>
            </p:cNvPr>
            <p:cNvSpPr/>
            <p:nvPr/>
          </p:nvSpPr>
          <p:spPr>
            <a:xfrm>
              <a:off x="3605300" y="3742175"/>
              <a:ext cx="6950" cy="25"/>
            </a:xfrm>
            <a:custGeom>
              <a:avLst/>
              <a:gdLst/>
              <a:ahLst/>
              <a:cxnLst/>
              <a:rect l="l" t="t" r="r" b="b"/>
              <a:pathLst>
                <a:path w="278" h="1" extrusionOk="0">
                  <a:moveTo>
                    <a:pt x="0" y="1"/>
                  </a:moveTo>
                  <a:cubicBezTo>
                    <a:pt x="0" y="1"/>
                    <a:pt x="0" y="1"/>
                    <a:pt x="278" y="1"/>
                  </a:cubicBezTo>
                  <a:cubicBezTo>
                    <a:pt x="278" y="1"/>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3644;p69">
              <a:extLst>
                <a:ext uri="{FF2B5EF4-FFF2-40B4-BE49-F238E27FC236}">
                  <a16:creationId xmlns:a16="http://schemas.microsoft.com/office/drawing/2014/main" id="{FA34E4F6-D4D7-A612-A650-2AD38B248637}"/>
                </a:ext>
              </a:extLst>
            </p:cNvPr>
            <p:cNvSpPr/>
            <p:nvPr/>
          </p:nvSpPr>
          <p:spPr>
            <a:xfrm>
              <a:off x="3716325" y="3769925"/>
              <a:ext cx="6950" cy="6975"/>
            </a:xfrm>
            <a:custGeom>
              <a:avLst/>
              <a:gdLst/>
              <a:ahLst/>
              <a:cxnLst/>
              <a:rect l="l" t="t" r="r" b="b"/>
              <a:pathLst>
                <a:path w="278" h="279" extrusionOk="0">
                  <a:moveTo>
                    <a:pt x="0" y="1"/>
                  </a:moveTo>
                  <a:cubicBezTo>
                    <a:pt x="0" y="1"/>
                    <a:pt x="0" y="278"/>
                    <a:pt x="0" y="278"/>
                  </a:cubicBezTo>
                  <a:cubicBezTo>
                    <a:pt x="0"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3645;p69">
              <a:extLst>
                <a:ext uri="{FF2B5EF4-FFF2-40B4-BE49-F238E27FC236}">
                  <a16:creationId xmlns:a16="http://schemas.microsoft.com/office/drawing/2014/main" id="{CE4BA258-18BA-3E52-A005-C1425B5356BF}"/>
                </a:ext>
              </a:extLst>
            </p:cNvPr>
            <p:cNvSpPr/>
            <p:nvPr/>
          </p:nvSpPr>
          <p:spPr>
            <a:xfrm>
              <a:off x="3709375" y="3763000"/>
              <a:ext cx="25" cy="6950"/>
            </a:xfrm>
            <a:custGeom>
              <a:avLst/>
              <a:gdLst/>
              <a:ahLst/>
              <a:cxnLst/>
              <a:rect l="l" t="t" r="r" b="b"/>
              <a:pathLst>
                <a:path w="1" h="278" extrusionOk="0">
                  <a:moveTo>
                    <a:pt x="1" y="278"/>
                  </a:moveTo>
                  <a:cubicBezTo>
                    <a:pt x="1" y="278"/>
                    <a:pt x="1" y="278"/>
                    <a:pt x="1" y="0"/>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3646;p69">
              <a:extLst>
                <a:ext uri="{FF2B5EF4-FFF2-40B4-BE49-F238E27FC236}">
                  <a16:creationId xmlns:a16="http://schemas.microsoft.com/office/drawing/2014/main" id="{3D2778B1-D1D4-4C6B-BF4B-985F1A285425}"/>
                </a:ext>
              </a:extLst>
            </p:cNvPr>
            <p:cNvSpPr/>
            <p:nvPr/>
          </p:nvSpPr>
          <p:spPr>
            <a:xfrm>
              <a:off x="3709375" y="3759900"/>
              <a:ext cx="13900" cy="10050"/>
            </a:xfrm>
            <a:custGeom>
              <a:avLst/>
              <a:gdLst/>
              <a:ahLst/>
              <a:cxnLst/>
              <a:rect l="l" t="t" r="r" b="b"/>
              <a:pathLst>
                <a:path w="556" h="402" extrusionOk="0">
                  <a:moveTo>
                    <a:pt x="144" y="1"/>
                  </a:moveTo>
                  <a:cubicBezTo>
                    <a:pt x="62" y="1"/>
                    <a:pt x="1" y="32"/>
                    <a:pt x="1" y="124"/>
                  </a:cubicBezTo>
                  <a:cubicBezTo>
                    <a:pt x="1" y="124"/>
                    <a:pt x="278" y="402"/>
                    <a:pt x="278" y="402"/>
                  </a:cubicBezTo>
                  <a:cubicBezTo>
                    <a:pt x="556" y="124"/>
                    <a:pt x="556" y="124"/>
                    <a:pt x="556" y="124"/>
                  </a:cubicBezTo>
                  <a:cubicBezTo>
                    <a:pt x="556" y="124"/>
                    <a:pt x="30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3647;p69">
              <a:extLst>
                <a:ext uri="{FF2B5EF4-FFF2-40B4-BE49-F238E27FC236}">
                  <a16:creationId xmlns:a16="http://schemas.microsoft.com/office/drawing/2014/main" id="{3E3B4131-D91E-46B7-EDBE-C2ECCF9EE850}"/>
                </a:ext>
              </a:extLst>
            </p:cNvPr>
            <p:cNvSpPr/>
            <p:nvPr/>
          </p:nvSpPr>
          <p:spPr>
            <a:xfrm>
              <a:off x="3653875" y="3464625"/>
              <a:ext cx="6950" cy="6975"/>
            </a:xfrm>
            <a:custGeom>
              <a:avLst/>
              <a:gdLst/>
              <a:ahLst/>
              <a:cxnLst/>
              <a:rect l="l" t="t" r="r" b="b"/>
              <a:pathLst>
                <a:path w="278" h="279" extrusionOk="0">
                  <a:moveTo>
                    <a:pt x="0" y="1"/>
                  </a:moveTo>
                  <a:cubicBezTo>
                    <a:pt x="278" y="1"/>
                    <a:pt x="278" y="1"/>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3648;p69">
              <a:extLst>
                <a:ext uri="{FF2B5EF4-FFF2-40B4-BE49-F238E27FC236}">
                  <a16:creationId xmlns:a16="http://schemas.microsoft.com/office/drawing/2014/main" id="{D65CF90F-433E-4777-805A-4E20F15CA955}"/>
                </a:ext>
              </a:extLst>
            </p:cNvPr>
            <p:cNvSpPr/>
            <p:nvPr/>
          </p:nvSpPr>
          <p:spPr>
            <a:xfrm>
              <a:off x="3660800" y="345770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3649;p69">
              <a:extLst>
                <a:ext uri="{FF2B5EF4-FFF2-40B4-BE49-F238E27FC236}">
                  <a16:creationId xmlns:a16="http://schemas.microsoft.com/office/drawing/2014/main" id="{D444886C-D44A-B8BC-2168-063FF2B6F7C3}"/>
                </a:ext>
              </a:extLst>
            </p:cNvPr>
            <p:cNvSpPr/>
            <p:nvPr/>
          </p:nvSpPr>
          <p:spPr>
            <a:xfrm>
              <a:off x="3667750" y="3436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3650;p69">
              <a:extLst>
                <a:ext uri="{FF2B5EF4-FFF2-40B4-BE49-F238E27FC236}">
                  <a16:creationId xmlns:a16="http://schemas.microsoft.com/office/drawing/2014/main" id="{E920DFD6-3303-9D27-0952-B586963CE2D7}"/>
                </a:ext>
              </a:extLst>
            </p:cNvPr>
            <p:cNvSpPr/>
            <p:nvPr/>
          </p:nvSpPr>
          <p:spPr>
            <a:xfrm>
              <a:off x="3667750" y="3409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3651;p69">
              <a:extLst>
                <a:ext uri="{FF2B5EF4-FFF2-40B4-BE49-F238E27FC236}">
                  <a16:creationId xmlns:a16="http://schemas.microsoft.com/office/drawing/2014/main" id="{C68AF7B8-3771-3695-A5B0-CDCEDB09ED8D}"/>
                </a:ext>
              </a:extLst>
            </p:cNvPr>
            <p:cNvSpPr/>
            <p:nvPr/>
          </p:nvSpPr>
          <p:spPr>
            <a:xfrm>
              <a:off x="3674675" y="3409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3652;p69">
              <a:extLst>
                <a:ext uri="{FF2B5EF4-FFF2-40B4-BE49-F238E27FC236}">
                  <a16:creationId xmlns:a16="http://schemas.microsoft.com/office/drawing/2014/main" id="{B594910F-3667-AB4F-D760-B221031273FC}"/>
                </a:ext>
              </a:extLst>
            </p:cNvPr>
            <p:cNvSpPr/>
            <p:nvPr/>
          </p:nvSpPr>
          <p:spPr>
            <a:xfrm>
              <a:off x="3674675" y="338137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3653;p69">
              <a:extLst>
                <a:ext uri="{FF2B5EF4-FFF2-40B4-BE49-F238E27FC236}">
                  <a16:creationId xmlns:a16="http://schemas.microsoft.com/office/drawing/2014/main" id="{66F5980A-B111-F023-5625-A043A806362B}"/>
                </a:ext>
              </a:extLst>
            </p:cNvPr>
            <p:cNvSpPr/>
            <p:nvPr/>
          </p:nvSpPr>
          <p:spPr>
            <a:xfrm>
              <a:off x="3674675" y="3367475"/>
              <a:ext cx="6975" cy="6975"/>
            </a:xfrm>
            <a:custGeom>
              <a:avLst/>
              <a:gdLst/>
              <a:ahLst/>
              <a:cxnLst/>
              <a:rect l="l" t="t" r="r" b="b"/>
              <a:pathLst>
                <a:path w="279" h="279" extrusionOk="0">
                  <a:moveTo>
                    <a:pt x="1" y="1"/>
                  </a:moveTo>
                  <a:cubicBezTo>
                    <a:pt x="1" y="1"/>
                    <a:pt x="1" y="1"/>
                    <a:pt x="1" y="278"/>
                  </a:cubicBezTo>
                  <a:cubicBezTo>
                    <a:pt x="1"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3654;p69">
              <a:extLst>
                <a:ext uri="{FF2B5EF4-FFF2-40B4-BE49-F238E27FC236}">
                  <a16:creationId xmlns:a16="http://schemas.microsoft.com/office/drawing/2014/main" id="{421A6F13-18C7-214E-491F-F5F7CE517DD9}"/>
                </a:ext>
              </a:extLst>
            </p:cNvPr>
            <p:cNvSpPr/>
            <p:nvPr/>
          </p:nvSpPr>
          <p:spPr>
            <a:xfrm>
              <a:off x="3681625" y="3353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3655;p69">
              <a:extLst>
                <a:ext uri="{FF2B5EF4-FFF2-40B4-BE49-F238E27FC236}">
                  <a16:creationId xmlns:a16="http://schemas.microsoft.com/office/drawing/2014/main" id="{FC61087F-C25C-A2C4-2B26-DF93C0C4266F}"/>
                </a:ext>
              </a:extLst>
            </p:cNvPr>
            <p:cNvSpPr/>
            <p:nvPr/>
          </p:nvSpPr>
          <p:spPr>
            <a:xfrm>
              <a:off x="3702425" y="3298100"/>
              <a:ext cx="6975" cy="27775"/>
            </a:xfrm>
            <a:custGeom>
              <a:avLst/>
              <a:gdLst/>
              <a:ahLst/>
              <a:cxnLst/>
              <a:rect l="l" t="t" r="r" b="b"/>
              <a:pathLst>
                <a:path w="279" h="1111" extrusionOk="0">
                  <a:moveTo>
                    <a:pt x="1" y="0"/>
                  </a:moveTo>
                  <a:cubicBezTo>
                    <a:pt x="1" y="278"/>
                    <a:pt x="1" y="278"/>
                    <a:pt x="1" y="278"/>
                  </a:cubicBezTo>
                  <a:cubicBezTo>
                    <a:pt x="1" y="278"/>
                    <a:pt x="279" y="278"/>
                    <a:pt x="1" y="0"/>
                  </a:cubicBezTo>
                  <a:close/>
                  <a:moveTo>
                    <a:pt x="1" y="556"/>
                  </a:moveTo>
                  <a:cubicBezTo>
                    <a:pt x="1" y="625"/>
                    <a:pt x="1" y="694"/>
                    <a:pt x="1" y="833"/>
                  </a:cubicBezTo>
                  <a:cubicBezTo>
                    <a:pt x="1" y="833"/>
                    <a:pt x="1" y="1111"/>
                    <a:pt x="1" y="1111"/>
                  </a:cubicBezTo>
                  <a:cubicBezTo>
                    <a:pt x="1" y="1111"/>
                    <a:pt x="279" y="833"/>
                    <a:pt x="279" y="833"/>
                  </a:cubicBezTo>
                  <a:cubicBezTo>
                    <a:pt x="1" y="833"/>
                    <a:pt x="1" y="833"/>
                    <a:pt x="1" y="5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3656;p69">
              <a:extLst>
                <a:ext uri="{FF2B5EF4-FFF2-40B4-BE49-F238E27FC236}">
                  <a16:creationId xmlns:a16="http://schemas.microsoft.com/office/drawing/2014/main" id="{59E3B9D0-8D93-16EB-ED9D-2A32FDF6B5AF}"/>
                </a:ext>
              </a:extLst>
            </p:cNvPr>
            <p:cNvSpPr/>
            <p:nvPr/>
          </p:nvSpPr>
          <p:spPr>
            <a:xfrm>
              <a:off x="3716325" y="3305025"/>
              <a:ext cx="6950" cy="6975"/>
            </a:xfrm>
            <a:custGeom>
              <a:avLst/>
              <a:gdLst/>
              <a:ahLst/>
              <a:cxnLst/>
              <a:rect l="l" t="t" r="r" b="b"/>
              <a:pathLst>
                <a:path w="278" h="279" extrusionOk="0">
                  <a:moveTo>
                    <a:pt x="0" y="1"/>
                  </a:moveTo>
                  <a:cubicBezTo>
                    <a:pt x="0" y="1"/>
                    <a:pt x="278" y="279"/>
                    <a:pt x="0" y="279"/>
                  </a:cubicBezTo>
                  <a:lnTo>
                    <a:pt x="278" y="279"/>
                  </a:lnTo>
                  <a:cubicBezTo>
                    <a:pt x="278" y="279"/>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3657;p69">
              <a:extLst>
                <a:ext uri="{FF2B5EF4-FFF2-40B4-BE49-F238E27FC236}">
                  <a16:creationId xmlns:a16="http://schemas.microsoft.com/office/drawing/2014/main" id="{274EB0E2-4A8D-E094-3768-1DEA7BB96E6C}"/>
                </a:ext>
              </a:extLst>
            </p:cNvPr>
            <p:cNvSpPr/>
            <p:nvPr/>
          </p:nvSpPr>
          <p:spPr>
            <a:xfrm>
              <a:off x="3681625" y="3305025"/>
              <a:ext cx="6950" cy="25"/>
            </a:xfrm>
            <a:custGeom>
              <a:avLst/>
              <a:gdLst/>
              <a:ahLst/>
              <a:cxnLst/>
              <a:rect l="l" t="t" r="r" b="b"/>
              <a:pathLst>
                <a:path w="278" h="1" extrusionOk="0">
                  <a:moveTo>
                    <a:pt x="278" y="1"/>
                  </a:moveTo>
                  <a:cubicBezTo>
                    <a:pt x="278" y="1"/>
                    <a:pt x="0" y="1"/>
                    <a:pt x="0" y="1"/>
                  </a:cubicBezTo>
                  <a:cubicBezTo>
                    <a:pt x="278" y="1"/>
                    <a:pt x="278" y="1"/>
                    <a:pt x="278" y="1"/>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3658;p69">
              <a:extLst>
                <a:ext uri="{FF2B5EF4-FFF2-40B4-BE49-F238E27FC236}">
                  <a16:creationId xmlns:a16="http://schemas.microsoft.com/office/drawing/2014/main" id="{52C7B20A-6EE0-9C8B-C176-C07CCE7BCEBD}"/>
                </a:ext>
              </a:extLst>
            </p:cNvPr>
            <p:cNvSpPr/>
            <p:nvPr/>
          </p:nvSpPr>
          <p:spPr>
            <a:xfrm>
              <a:off x="3716325" y="3298100"/>
              <a:ext cx="6950" cy="3100"/>
            </a:xfrm>
            <a:custGeom>
              <a:avLst/>
              <a:gdLst/>
              <a:ahLst/>
              <a:cxnLst/>
              <a:rect l="l" t="t" r="r" b="b"/>
              <a:pathLst>
                <a:path w="278" h="124" extrusionOk="0">
                  <a:moveTo>
                    <a:pt x="0" y="0"/>
                  </a:moveTo>
                  <a:cubicBezTo>
                    <a:pt x="0" y="93"/>
                    <a:pt x="31" y="124"/>
                    <a:pt x="72" y="124"/>
                  </a:cubicBezTo>
                  <a:cubicBezTo>
                    <a:pt x="154" y="124"/>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3659;p69">
              <a:extLst>
                <a:ext uri="{FF2B5EF4-FFF2-40B4-BE49-F238E27FC236}">
                  <a16:creationId xmlns:a16="http://schemas.microsoft.com/office/drawing/2014/main" id="{059B5D9F-AA17-3D8C-B4AE-1B19CBE8F761}"/>
                </a:ext>
              </a:extLst>
            </p:cNvPr>
            <p:cNvSpPr/>
            <p:nvPr/>
          </p:nvSpPr>
          <p:spPr>
            <a:xfrm>
              <a:off x="3695500" y="3291150"/>
              <a:ext cx="6950" cy="6975"/>
            </a:xfrm>
            <a:custGeom>
              <a:avLst/>
              <a:gdLst/>
              <a:ahLst/>
              <a:cxnLst/>
              <a:rect l="l" t="t" r="r" b="b"/>
              <a:pathLst>
                <a:path w="278" h="279" extrusionOk="0">
                  <a:moveTo>
                    <a:pt x="0" y="1"/>
                  </a:moveTo>
                  <a:cubicBezTo>
                    <a:pt x="0" y="1"/>
                    <a:pt x="0" y="278"/>
                    <a:pt x="0" y="278"/>
                  </a:cubicBezTo>
                  <a:cubicBezTo>
                    <a:pt x="0"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3660;p69">
              <a:extLst>
                <a:ext uri="{FF2B5EF4-FFF2-40B4-BE49-F238E27FC236}">
                  <a16:creationId xmlns:a16="http://schemas.microsoft.com/office/drawing/2014/main" id="{CE9C4F94-0395-8265-48B8-14760C1EEC20}"/>
                </a:ext>
              </a:extLst>
            </p:cNvPr>
            <p:cNvSpPr/>
            <p:nvPr/>
          </p:nvSpPr>
          <p:spPr>
            <a:xfrm>
              <a:off x="3695500" y="3277275"/>
              <a:ext cx="6950" cy="25"/>
            </a:xfrm>
            <a:custGeom>
              <a:avLst/>
              <a:gdLst/>
              <a:ahLst/>
              <a:cxnLst/>
              <a:rect l="l" t="t" r="r" b="b"/>
              <a:pathLst>
                <a:path w="278" h="1" extrusionOk="0">
                  <a:moveTo>
                    <a:pt x="278" y="1"/>
                  </a:moveTo>
                  <a:cubicBezTo>
                    <a:pt x="278" y="1"/>
                    <a:pt x="0" y="1"/>
                    <a:pt x="278" y="1"/>
                  </a:cubicBez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3661;p69">
              <a:extLst>
                <a:ext uri="{FF2B5EF4-FFF2-40B4-BE49-F238E27FC236}">
                  <a16:creationId xmlns:a16="http://schemas.microsoft.com/office/drawing/2014/main" id="{A731F8EF-179A-C958-C527-58AEA205794B}"/>
                </a:ext>
              </a:extLst>
            </p:cNvPr>
            <p:cNvSpPr/>
            <p:nvPr/>
          </p:nvSpPr>
          <p:spPr>
            <a:xfrm>
              <a:off x="3709375" y="3277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3662;p69">
              <a:extLst>
                <a:ext uri="{FF2B5EF4-FFF2-40B4-BE49-F238E27FC236}">
                  <a16:creationId xmlns:a16="http://schemas.microsoft.com/office/drawing/2014/main" id="{2358E4DE-BDAF-DD1A-C88E-D4C625DAB700}"/>
                </a:ext>
              </a:extLst>
            </p:cNvPr>
            <p:cNvSpPr/>
            <p:nvPr/>
          </p:nvSpPr>
          <p:spPr>
            <a:xfrm>
              <a:off x="3709375" y="3263400"/>
              <a:ext cx="25" cy="6975"/>
            </a:xfrm>
            <a:custGeom>
              <a:avLst/>
              <a:gdLst/>
              <a:ahLst/>
              <a:cxnLst/>
              <a:rect l="l" t="t" r="r" b="b"/>
              <a:pathLst>
                <a:path w="1" h="279" extrusionOk="0">
                  <a:moveTo>
                    <a:pt x="1" y="278"/>
                  </a:moveTo>
                  <a:cubicBezTo>
                    <a:pt x="1" y="278"/>
                    <a:pt x="1" y="278"/>
                    <a:pt x="1" y="1"/>
                  </a:cubicBez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3663;p69">
              <a:extLst>
                <a:ext uri="{FF2B5EF4-FFF2-40B4-BE49-F238E27FC236}">
                  <a16:creationId xmlns:a16="http://schemas.microsoft.com/office/drawing/2014/main" id="{23934E85-7266-2AE4-775F-5AA6624ED912}"/>
                </a:ext>
              </a:extLst>
            </p:cNvPr>
            <p:cNvSpPr/>
            <p:nvPr/>
          </p:nvSpPr>
          <p:spPr>
            <a:xfrm>
              <a:off x="3709375" y="3256475"/>
              <a:ext cx="25" cy="6950"/>
            </a:xfrm>
            <a:custGeom>
              <a:avLst/>
              <a:gdLst/>
              <a:ahLst/>
              <a:cxnLst/>
              <a:rect l="l" t="t" r="r" b="b"/>
              <a:pathLst>
                <a:path w="1" h="278" extrusionOk="0">
                  <a:moveTo>
                    <a:pt x="1" y="0"/>
                  </a:moveTo>
                  <a:cubicBezTo>
                    <a:pt x="1" y="0"/>
                    <a:pt x="1" y="278"/>
                    <a:pt x="1" y="278"/>
                  </a:cubicBezTo>
                  <a:cubicBezTo>
                    <a:pt x="1"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3664;p69">
              <a:extLst>
                <a:ext uri="{FF2B5EF4-FFF2-40B4-BE49-F238E27FC236}">
                  <a16:creationId xmlns:a16="http://schemas.microsoft.com/office/drawing/2014/main" id="{40CD527B-0F52-B467-6597-42D11600DCA3}"/>
                </a:ext>
              </a:extLst>
            </p:cNvPr>
            <p:cNvSpPr/>
            <p:nvPr/>
          </p:nvSpPr>
          <p:spPr>
            <a:xfrm>
              <a:off x="3716325" y="3263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3665;p69">
              <a:extLst>
                <a:ext uri="{FF2B5EF4-FFF2-40B4-BE49-F238E27FC236}">
                  <a16:creationId xmlns:a16="http://schemas.microsoft.com/office/drawing/2014/main" id="{68ABA699-856E-66B2-75F7-CAC691504245}"/>
                </a:ext>
              </a:extLst>
            </p:cNvPr>
            <p:cNvSpPr/>
            <p:nvPr/>
          </p:nvSpPr>
          <p:spPr>
            <a:xfrm>
              <a:off x="3702425" y="3256475"/>
              <a:ext cx="6975" cy="3100"/>
            </a:xfrm>
            <a:custGeom>
              <a:avLst/>
              <a:gdLst/>
              <a:ahLst/>
              <a:cxnLst/>
              <a:rect l="l" t="t" r="r" b="b"/>
              <a:pathLst>
                <a:path w="279" h="124" extrusionOk="0">
                  <a:moveTo>
                    <a:pt x="1" y="0"/>
                  </a:moveTo>
                  <a:cubicBezTo>
                    <a:pt x="1" y="0"/>
                    <a:pt x="1" y="123"/>
                    <a:pt x="83" y="123"/>
                  </a:cubicBezTo>
                  <a:cubicBezTo>
                    <a:pt x="124" y="123"/>
                    <a:pt x="186" y="93"/>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3666;p69">
              <a:extLst>
                <a:ext uri="{FF2B5EF4-FFF2-40B4-BE49-F238E27FC236}">
                  <a16:creationId xmlns:a16="http://schemas.microsoft.com/office/drawing/2014/main" id="{4581EBF9-3A3E-7410-058B-990F56FC86E2}"/>
                </a:ext>
              </a:extLst>
            </p:cNvPr>
            <p:cNvSpPr/>
            <p:nvPr/>
          </p:nvSpPr>
          <p:spPr>
            <a:xfrm>
              <a:off x="3709375" y="3249525"/>
              <a:ext cx="25" cy="6975"/>
            </a:xfrm>
            <a:custGeom>
              <a:avLst/>
              <a:gdLst/>
              <a:ahLst/>
              <a:cxnLst/>
              <a:rect l="l" t="t" r="r" b="b"/>
              <a:pathLst>
                <a:path w="1" h="279" extrusionOk="0">
                  <a:moveTo>
                    <a:pt x="1" y="1"/>
                  </a:moveTo>
                  <a:cubicBezTo>
                    <a:pt x="1" y="1"/>
                    <a:pt x="1" y="278"/>
                    <a:pt x="1" y="278"/>
                  </a:cubicBez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3667;p69">
              <a:extLst>
                <a:ext uri="{FF2B5EF4-FFF2-40B4-BE49-F238E27FC236}">
                  <a16:creationId xmlns:a16="http://schemas.microsoft.com/office/drawing/2014/main" id="{D164D6E1-B129-B3C6-3EED-E3270480D2C3}"/>
                </a:ext>
              </a:extLst>
            </p:cNvPr>
            <p:cNvSpPr/>
            <p:nvPr/>
          </p:nvSpPr>
          <p:spPr>
            <a:xfrm>
              <a:off x="3709375" y="3242600"/>
              <a:ext cx="25" cy="6950"/>
            </a:xfrm>
            <a:custGeom>
              <a:avLst/>
              <a:gdLst/>
              <a:ahLst/>
              <a:cxnLst/>
              <a:rect l="l" t="t" r="r" b="b"/>
              <a:pathLst>
                <a:path w="1" h="278" extrusionOk="0">
                  <a:moveTo>
                    <a:pt x="1" y="278"/>
                  </a:moveTo>
                  <a:cubicBezTo>
                    <a:pt x="1" y="278"/>
                    <a:pt x="1" y="278"/>
                    <a:pt x="1" y="0"/>
                  </a:cubicBezTo>
                  <a:cubicBezTo>
                    <a:pt x="1" y="0"/>
                    <a:pt x="1" y="0"/>
                    <a:pt x="1" y="278"/>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3668;p69">
              <a:extLst>
                <a:ext uri="{FF2B5EF4-FFF2-40B4-BE49-F238E27FC236}">
                  <a16:creationId xmlns:a16="http://schemas.microsoft.com/office/drawing/2014/main" id="{F48D0786-A9DD-AC95-702E-7329A8E0CA4F}"/>
                </a:ext>
              </a:extLst>
            </p:cNvPr>
            <p:cNvSpPr/>
            <p:nvPr/>
          </p:nvSpPr>
          <p:spPr>
            <a:xfrm>
              <a:off x="3709375" y="3228700"/>
              <a:ext cx="25" cy="6975"/>
            </a:xfrm>
            <a:custGeom>
              <a:avLst/>
              <a:gdLst/>
              <a:ahLst/>
              <a:cxnLst/>
              <a:rect l="l" t="t" r="r" b="b"/>
              <a:pathLst>
                <a:path w="1" h="279" extrusionOk="0">
                  <a:moveTo>
                    <a:pt x="1" y="1"/>
                  </a:move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3669;p69">
              <a:extLst>
                <a:ext uri="{FF2B5EF4-FFF2-40B4-BE49-F238E27FC236}">
                  <a16:creationId xmlns:a16="http://schemas.microsoft.com/office/drawing/2014/main" id="{3526C3B8-DF97-B8ED-D7E6-562D37430C25}"/>
                </a:ext>
              </a:extLst>
            </p:cNvPr>
            <p:cNvSpPr/>
            <p:nvPr/>
          </p:nvSpPr>
          <p:spPr>
            <a:xfrm>
              <a:off x="3695500" y="3228700"/>
              <a:ext cx="25" cy="6975"/>
            </a:xfrm>
            <a:custGeom>
              <a:avLst/>
              <a:gdLst/>
              <a:ahLst/>
              <a:cxnLst/>
              <a:rect l="l" t="t" r="r" b="b"/>
              <a:pathLst>
                <a:path w="1" h="279" extrusionOk="0">
                  <a:moveTo>
                    <a:pt x="0" y="278"/>
                  </a:moveTo>
                  <a:cubicBezTo>
                    <a:pt x="0" y="278"/>
                    <a:pt x="0" y="1"/>
                    <a:pt x="0" y="1"/>
                  </a:cubicBezTo>
                  <a:lnTo>
                    <a:pt x="0" y="278"/>
                  </a:ln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3670;p69">
              <a:extLst>
                <a:ext uri="{FF2B5EF4-FFF2-40B4-BE49-F238E27FC236}">
                  <a16:creationId xmlns:a16="http://schemas.microsoft.com/office/drawing/2014/main" id="{29F5B148-895A-A776-26A6-7C6329B5BC80}"/>
                </a:ext>
              </a:extLst>
            </p:cNvPr>
            <p:cNvSpPr/>
            <p:nvPr/>
          </p:nvSpPr>
          <p:spPr>
            <a:xfrm>
              <a:off x="3709375" y="3214825"/>
              <a:ext cx="25" cy="6975"/>
            </a:xfrm>
            <a:custGeom>
              <a:avLst/>
              <a:gdLst/>
              <a:ahLst/>
              <a:cxnLst/>
              <a:rect l="l" t="t" r="r" b="b"/>
              <a:pathLst>
                <a:path w="1" h="279" extrusionOk="0">
                  <a:moveTo>
                    <a:pt x="1" y="278"/>
                  </a:moveTo>
                  <a:cubicBezTo>
                    <a:pt x="1" y="278"/>
                    <a:pt x="1" y="1"/>
                    <a:pt x="1" y="1"/>
                  </a:cubicBezTo>
                  <a:cubicBezTo>
                    <a:pt x="1" y="1"/>
                    <a:pt x="1" y="1"/>
                    <a:pt x="1" y="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3671;p69">
              <a:extLst>
                <a:ext uri="{FF2B5EF4-FFF2-40B4-BE49-F238E27FC236}">
                  <a16:creationId xmlns:a16="http://schemas.microsoft.com/office/drawing/2014/main" id="{8C2D6831-444E-93F1-234D-4F5C6C46C443}"/>
                </a:ext>
              </a:extLst>
            </p:cNvPr>
            <p:cNvSpPr/>
            <p:nvPr/>
          </p:nvSpPr>
          <p:spPr>
            <a:xfrm>
              <a:off x="3695500" y="3180150"/>
              <a:ext cx="6950" cy="6950"/>
            </a:xfrm>
            <a:custGeom>
              <a:avLst/>
              <a:gdLst/>
              <a:ahLst/>
              <a:cxnLst/>
              <a:rect l="l" t="t" r="r" b="b"/>
              <a:pathLst>
                <a:path w="278" h="278" extrusionOk="0">
                  <a:moveTo>
                    <a:pt x="0" y="0"/>
                  </a:moveTo>
                  <a:lnTo>
                    <a:pt x="0" y="278"/>
                  </a:lnTo>
                  <a:cubicBezTo>
                    <a:pt x="0"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3672;p69">
              <a:extLst>
                <a:ext uri="{FF2B5EF4-FFF2-40B4-BE49-F238E27FC236}">
                  <a16:creationId xmlns:a16="http://schemas.microsoft.com/office/drawing/2014/main" id="{0A7B293B-4BD1-48FA-5964-02E345A70268}"/>
                </a:ext>
              </a:extLst>
            </p:cNvPr>
            <p:cNvSpPr/>
            <p:nvPr/>
          </p:nvSpPr>
          <p:spPr>
            <a:xfrm>
              <a:off x="3716325" y="3180150"/>
              <a:ext cx="25" cy="6950"/>
            </a:xfrm>
            <a:custGeom>
              <a:avLst/>
              <a:gdLst/>
              <a:ahLst/>
              <a:cxnLst/>
              <a:rect l="l" t="t" r="r" b="b"/>
              <a:pathLst>
                <a:path w="1" h="278" extrusionOk="0">
                  <a:moveTo>
                    <a:pt x="0" y="278"/>
                  </a:moveTo>
                  <a:cubicBezTo>
                    <a:pt x="0" y="278"/>
                    <a:pt x="0" y="0"/>
                    <a:pt x="0" y="0"/>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3673;p69">
              <a:extLst>
                <a:ext uri="{FF2B5EF4-FFF2-40B4-BE49-F238E27FC236}">
                  <a16:creationId xmlns:a16="http://schemas.microsoft.com/office/drawing/2014/main" id="{EA1A99F5-0483-73A9-E7D9-919DF403479D}"/>
                </a:ext>
              </a:extLst>
            </p:cNvPr>
            <p:cNvSpPr/>
            <p:nvPr/>
          </p:nvSpPr>
          <p:spPr>
            <a:xfrm>
              <a:off x="3695500" y="3166250"/>
              <a:ext cx="6950" cy="13925"/>
            </a:xfrm>
            <a:custGeom>
              <a:avLst/>
              <a:gdLst/>
              <a:ahLst/>
              <a:cxnLst/>
              <a:rect l="l" t="t" r="r" b="b"/>
              <a:pathLst>
                <a:path w="278" h="557" extrusionOk="0">
                  <a:moveTo>
                    <a:pt x="278" y="1"/>
                  </a:moveTo>
                  <a:cubicBezTo>
                    <a:pt x="278" y="1"/>
                    <a:pt x="278" y="279"/>
                    <a:pt x="0" y="556"/>
                  </a:cubicBezTo>
                  <a:lnTo>
                    <a:pt x="278" y="556"/>
                  </a:lnTo>
                  <a:cubicBezTo>
                    <a:pt x="278" y="279"/>
                    <a:pt x="278" y="279"/>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3674;p69">
              <a:extLst>
                <a:ext uri="{FF2B5EF4-FFF2-40B4-BE49-F238E27FC236}">
                  <a16:creationId xmlns:a16="http://schemas.microsoft.com/office/drawing/2014/main" id="{B2837F75-22FF-C577-4841-64AEF74CB801}"/>
                </a:ext>
              </a:extLst>
            </p:cNvPr>
            <p:cNvSpPr/>
            <p:nvPr/>
          </p:nvSpPr>
          <p:spPr>
            <a:xfrm>
              <a:off x="3709375" y="3145450"/>
              <a:ext cx="6975" cy="13900"/>
            </a:xfrm>
            <a:custGeom>
              <a:avLst/>
              <a:gdLst/>
              <a:ahLst/>
              <a:cxnLst/>
              <a:rect l="l" t="t" r="r" b="b"/>
              <a:pathLst>
                <a:path w="279" h="556" extrusionOk="0">
                  <a:moveTo>
                    <a:pt x="278" y="0"/>
                  </a:moveTo>
                  <a:cubicBezTo>
                    <a:pt x="278" y="278"/>
                    <a:pt x="1" y="278"/>
                    <a:pt x="278" y="555"/>
                  </a:cubicBezTo>
                  <a:cubicBezTo>
                    <a:pt x="278" y="555"/>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3675;p69">
              <a:extLst>
                <a:ext uri="{FF2B5EF4-FFF2-40B4-BE49-F238E27FC236}">
                  <a16:creationId xmlns:a16="http://schemas.microsoft.com/office/drawing/2014/main" id="{75D57928-9D4D-3606-32AF-274F9BB735B8}"/>
                </a:ext>
              </a:extLst>
            </p:cNvPr>
            <p:cNvSpPr/>
            <p:nvPr/>
          </p:nvSpPr>
          <p:spPr>
            <a:xfrm>
              <a:off x="3709375" y="3145450"/>
              <a:ext cx="6975" cy="25"/>
            </a:xfrm>
            <a:custGeom>
              <a:avLst/>
              <a:gdLst/>
              <a:ahLst/>
              <a:cxnLst/>
              <a:rect l="l" t="t" r="r" b="b"/>
              <a:pathLst>
                <a:path w="279" h="1" extrusionOk="0">
                  <a:moveTo>
                    <a:pt x="278" y="0"/>
                  </a:moveTo>
                  <a:cubicBezTo>
                    <a:pt x="278" y="0"/>
                    <a:pt x="1" y="0"/>
                    <a:pt x="278" y="0"/>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3676;p69">
              <a:extLst>
                <a:ext uri="{FF2B5EF4-FFF2-40B4-BE49-F238E27FC236}">
                  <a16:creationId xmlns:a16="http://schemas.microsoft.com/office/drawing/2014/main" id="{DE2B368E-197F-906A-CF4D-F96232011977}"/>
                </a:ext>
              </a:extLst>
            </p:cNvPr>
            <p:cNvSpPr/>
            <p:nvPr/>
          </p:nvSpPr>
          <p:spPr>
            <a:xfrm>
              <a:off x="3716325" y="3089925"/>
              <a:ext cx="25" cy="6975"/>
            </a:xfrm>
            <a:custGeom>
              <a:avLst/>
              <a:gdLst/>
              <a:ahLst/>
              <a:cxnLst/>
              <a:rect l="l" t="t" r="r" b="b"/>
              <a:pathLst>
                <a:path w="1" h="279" extrusionOk="0">
                  <a:moveTo>
                    <a:pt x="0" y="278"/>
                  </a:moveTo>
                  <a:cubicBezTo>
                    <a:pt x="0" y="278"/>
                    <a:pt x="0" y="1"/>
                    <a:pt x="0" y="1"/>
                  </a:cubicBezTo>
                  <a:cubicBezTo>
                    <a:pt x="0" y="1"/>
                    <a:pt x="0" y="278"/>
                    <a:pt x="0" y="278"/>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3677;p69">
              <a:extLst>
                <a:ext uri="{FF2B5EF4-FFF2-40B4-BE49-F238E27FC236}">
                  <a16:creationId xmlns:a16="http://schemas.microsoft.com/office/drawing/2014/main" id="{49790C10-4C2C-F6E2-86F5-14DC7B7E1958}"/>
                </a:ext>
              </a:extLst>
            </p:cNvPr>
            <p:cNvSpPr/>
            <p:nvPr/>
          </p:nvSpPr>
          <p:spPr>
            <a:xfrm>
              <a:off x="3716325" y="3069125"/>
              <a:ext cx="6950" cy="25"/>
            </a:xfrm>
            <a:custGeom>
              <a:avLst/>
              <a:gdLst/>
              <a:ahLst/>
              <a:cxnLst/>
              <a:rect l="l" t="t" r="r" b="b"/>
              <a:pathLst>
                <a:path w="278" h="1" extrusionOk="0">
                  <a:moveTo>
                    <a:pt x="278" y="0"/>
                  </a:moveTo>
                  <a:cubicBezTo>
                    <a:pt x="278" y="0"/>
                    <a:pt x="0" y="0"/>
                    <a:pt x="0" y="0"/>
                  </a:cubicBezTo>
                  <a:cubicBezTo>
                    <a:pt x="0"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3678;p69">
              <a:extLst>
                <a:ext uri="{FF2B5EF4-FFF2-40B4-BE49-F238E27FC236}">
                  <a16:creationId xmlns:a16="http://schemas.microsoft.com/office/drawing/2014/main" id="{6C150B61-D330-D1B0-C2BC-380D661C74C4}"/>
                </a:ext>
              </a:extLst>
            </p:cNvPr>
            <p:cNvSpPr/>
            <p:nvPr/>
          </p:nvSpPr>
          <p:spPr>
            <a:xfrm>
              <a:off x="3612225" y="3735250"/>
              <a:ext cx="6975" cy="25"/>
            </a:xfrm>
            <a:custGeom>
              <a:avLst/>
              <a:gdLst/>
              <a:ahLst/>
              <a:cxnLst/>
              <a:rect l="l" t="t" r="r" b="b"/>
              <a:pathLst>
                <a:path w="279" h="1" extrusionOk="0">
                  <a:moveTo>
                    <a:pt x="278"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3679;p69">
              <a:extLst>
                <a:ext uri="{FF2B5EF4-FFF2-40B4-BE49-F238E27FC236}">
                  <a16:creationId xmlns:a16="http://schemas.microsoft.com/office/drawing/2014/main" id="{906C1C2D-8750-A617-4237-662A0E6F4A6E}"/>
                </a:ext>
              </a:extLst>
            </p:cNvPr>
            <p:cNvSpPr/>
            <p:nvPr/>
          </p:nvSpPr>
          <p:spPr>
            <a:xfrm>
              <a:off x="3612225" y="3728300"/>
              <a:ext cx="6975" cy="25"/>
            </a:xfrm>
            <a:custGeom>
              <a:avLst/>
              <a:gdLst/>
              <a:ahLst/>
              <a:cxnLst/>
              <a:rect l="l" t="t" r="r" b="b"/>
              <a:pathLst>
                <a:path w="279" h="1" extrusionOk="0">
                  <a:moveTo>
                    <a:pt x="1" y="0"/>
                  </a:moveTo>
                  <a:lnTo>
                    <a:pt x="1" y="0"/>
                  </a:ln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3680;p69">
              <a:extLst>
                <a:ext uri="{FF2B5EF4-FFF2-40B4-BE49-F238E27FC236}">
                  <a16:creationId xmlns:a16="http://schemas.microsoft.com/office/drawing/2014/main" id="{FE3AA2E9-8DD1-F3BA-C957-755A791E55DF}"/>
                </a:ext>
              </a:extLst>
            </p:cNvPr>
            <p:cNvSpPr/>
            <p:nvPr/>
          </p:nvSpPr>
          <p:spPr>
            <a:xfrm>
              <a:off x="3612225" y="3728300"/>
              <a:ext cx="6975" cy="13900"/>
            </a:xfrm>
            <a:custGeom>
              <a:avLst/>
              <a:gdLst/>
              <a:ahLst/>
              <a:cxnLst/>
              <a:rect l="l" t="t" r="r" b="b"/>
              <a:pathLst>
                <a:path w="279" h="556" extrusionOk="0">
                  <a:moveTo>
                    <a:pt x="1" y="0"/>
                  </a:moveTo>
                  <a:lnTo>
                    <a:pt x="1" y="278"/>
                  </a:lnTo>
                  <a:cubicBezTo>
                    <a:pt x="1" y="278"/>
                    <a:pt x="1" y="278"/>
                    <a:pt x="278" y="556"/>
                  </a:cubicBezTo>
                  <a:lnTo>
                    <a:pt x="278" y="278"/>
                  </a:lnTo>
                  <a:cubicBezTo>
                    <a:pt x="278" y="278"/>
                    <a:pt x="278"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3681;p69">
              <a:extLst>
                <a:ext uri="{FF2B5EF4-FFF2-40B4-BE49-F238E27FC236}">
                  <a16:creationId xmlns:a16="http://schemas.microsoft.com/office/drawing/2014/main" id="{93769F3F-12C0-112C-3BB1-9DA9C7800C5F}"/>
                </a:ext>
              </a:extLst>
            </p:cNvPr>
            <p:cNvSpPr/>
            <p:nvPr/>
          </p:nvSpPr>
          <p:spPr>
            <a:xfrm>
              <a:off x="3612225" y="3735250"/>
              <a:ext cx="6975" cy="25"/>
            </a:xfrm>
            <a:custGeom>
              <a:avLst/>
              <a:gdLst/>
              <a:ahLst/>
              <a:cxnLst/>
              <a:rect l="l" t="t" r="r" b="b"/>
              <a:pathLst>
                <a:path w="279" h="1" extrusionOk="0">
                  <a:moveTo>
                    <a:pt x="1" y="0"/>
                  </a:moveTo>
                  <a:lnTo>
                    <a:pt x="1" y="0"/>
                  </a:lnTo>
                  <a:lnTo>
                    <a:pt x="1" y="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3682;p69">
              <a:extLst>
                <a:ext uri="{FF2B5EF4-FFF2-40B4-BE49-F238E27FC236}">
                  <a16:creationId xmlns:a16="http://schemas.microsoft.com/office/drawing/2014/main" id="{F07082CA-DF3C-0168-4FB4-BA4D242D047C}"/>
                </a:ext>
              </a:extLst>
            </p:cNvPr>
            <p:cNvSpPr/>
            <p:nvPr/>
          </p:nvSpPr>
          <p:spPr>
            <a:xfrm>
              <a:off x="3612225" y="3728300"/>
              <a:ext cx="25" cy="25"/>
            </a:xfrm>
            <a:custGeom>
              <a:avLst/>
              <a:gdLst/>
              <a:ahLst/>
              <a:cxnLst/>
              <a:rect l="l" t="t" r="r" b="b"/>
              <a:pathLst>
                <a:path w="1" h="1" extrusionOk="0">
                  <a:moveTo>
                    <a:pt x="1"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3684;p69">
              <a:extLst>
                <a:ext uri="{FF2B5EF4-FFF2-40B4-BE49-F238E27FC236}">
                  <a16:creationId xmlns:a16="http://schemas.microsoft.com/office/drawing/2014/main" id="{87D1BE9D-09AF-0E33-AE43-E836794918D5}"/>
                </a:ext>
              </a:extLst>
            </p:cNvPr>
            <p:cNvSpPr/>
            <p:nvPr/>
          </p:nvSpPr>
          <p:spPr>
            <a:xfrm>
              <a:off x="3612225" y="3742175"/>
              <a:ext cx="6975" cy="25"/>
            </a:xfrm>
            <a:custGeom>
              <a:avLst/>
              <a:gdLst/>
              <a:ahLst/>
              <a:cxnLst/>
              <a:rect l="l" t="t" r="r" b="b"/>
              <a:pathLst>
                <a:path w="279" h="1" extrusionOk="0">
                  <a:moveTo>
                    <a:pt x="278" y="1"/>
                  </a:moveTo>
                  <a:lnTo>
                    <a:pt x="278" y="1"/>
                  </a:ln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3685;p69">
              <a:extLst>
                <a:ext uri="{FF2B5EF4-FFF2-40B4-BE49-F238E27FC236}">
                  <a16:creationId xmlns:a16="http://schemas.microsoft.com/office/drawing/2014/main" id="{1F64BC51-112D-B7F3-674E-1DAECD94736D}"/>
                </a:ext>
              </a:extLst>
            </p:cNvPr>
            <p:cNvSpPr/>
            <p:nvPr/>
          </p:nvSpPr>
          <p:spPr>
            <a:xfrm>
              <a:off x="3612225" y="3742175"/>
              <a:ext cx="25" cy="25"/>
            </a:xfrm>
            <a:custGeom>
              <a:avLst/>
              <a:gdLst/>
              <a:ahLst/>
              <a:cxnLst/>
              <a:rect l="l" t="t" r="r" b="b"/>
              <a:pathLst>
                <a:path w="1" h="1" extrusionOk="0">
                  <a:moveTo>
                    <a:pt x="1" y="1"/>
                  </a:moveTo>
                  <a:lnTo>
                    <a:pt x="1" y="1"/>
                  </a:ln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3686;p69">
              <a:extLst>
                <a:ext uri="{FF2B5EF4-FFF2-40B4-BE49-F238E27FC236}">
                  <a16:creationId xmlns:a16="http://schemas.microsoft.com/office/drawing/2014/main" id="{287DD9C6-C8D8-8EF7-6AEC-DA20E4880FBD}"/>
                </a:ext>
              </a:extLst>
            </p:cNvPr>
            <p:cNvSpPr/>
            <p:nvPr/>
          </p:nvSpPr>
          <p:spPr>
            <a:xfrm>
              <a:off x="3709375" y="3763000"/>
              <a:ext cx="25" cy="25"/>
            </a:xfrm>
            <a:custGeom>
              <a:avLst/>
              <a:gdLst/>
              <a:ahLst/>
              <a:cxnLst/>
              <a:rect l="l" t="t" r="r" b="b"/>
              <a:pathLst>
                <a:path w="1" h="1" extrusionOk="0">
                  <a:moveTo>
                    <a:pt x="1" y="0"/>
                  </a:moveTo>
                  <a:lnTo>
                    <a:pt x="1" y="0"/>
                  </a:lnTo>
                  <a:cubicBezTo>
                    <a:pt x="1" y="0"/>
                    <a:pt x="1" y="0"/>
                    <a:pt x="1" y="0"/>
                  </a:cubicBez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3687;p69">
              <a:extLst>
                <a:ext uri="{FF2B5EF4-FFF2-40B4-BE49-F238E27FC236}">
                  <a16:creationId xmlns:a16="http://schemas.microsoft.com/office/drawing/2014/main" id="{97424452-0695-FE43-11CE-0D1DFB2D2A0A}"/>
                </a:ext>
              </a:extLst>
            </p:cNvPr>
            <p:cNvSpPr/>
            <p:nvPr/>
          </p:nvSpPr>
          <p:spPr>
            <a:xfrm>
              <a:off x="3660800" y="3429925"/>
              <a:ext cx="6975" cy="6975"/>
            </a:xfrm>
            <a:custGeom>
              <a:avLst/>
              <a:gdLst/>
              <a:ahLst/>
              <a:cxnLst/>
              <a:rect l="l" t="t" r="r" b="b"/>
              <a:pathLst>
                <a:path w="279" h="279" extrusionOk="0">
                  <a:moveTo>
                    <a:pt x="278" y="1"/>
                  </a:moveTo>
                  <a:cubicBezTo>
                    <a:pt x="278" y="1"/>
                    <a:pt x="1" y="278"/>
                    <a:pt x="278" y="1"/>
                  </a:cubicBez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3688;p69">
              <a:extLst>
                <a:ext uri="{FF2B5EF4-FFF2-40B4-BE49-F238E27FC236}">
                  <a16:creationId xmlns:a16="http://schemas.microsoft.com/office/drawing/2014/main" id="{3D1B4D5E-B762-E8A2-7A98-D56D2F1B93D8}"/>
                </a:ext>
              </a:extLst>
            </p:cNvPr>
            <p:cNvSpPr/>
            <p:nvPr/>
          </p:nvSpPr>
          <p:spPr>
            <a:xfrm>
              <a:off x="3660800" y="3423000"/>
              <a:ext cx="6975" cy="6950"/>
            </a:xfrm>
            <a:custGeom>
              <a:avLst/>
              <a:gdLst/>
              <a:ahLst/>
              <a:cxnLst/>
              <a:rect l="l" t="t" r="r" b="b"/>
              <a:pathLst>
                <a:path w="279" h="278" extrusionOk="0">
                  <a:moveTo>
                    <a:pt x="278" y="0"/>
                  </a:moveTo>
                  <a:cubicBezTo>
                    <a:pt x="278" y="278"/>
                    <a:pt x="1" y="278"/>
                    <a:pt x="278" y="278"/>
                  </a:cubicBezTo>
                  <a:cubicBezTo>
                    <a:pt x="278" y="181"/>
                    <a:pt x="278" y="85"/>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3689;p69">
              <a:extLst>
                <a:ext uri="{FF2B5EF4-FFF2-40B4-BE49-F238E27FC236}">
                  <a16:creationId xmlns:a16="http://schemas.microsoft.com/office/drawing/2014/main" id="{E5A220D1-E1B0-0A40-79B4-EFAD001F9935}"/>
                </a:ext>
              </a:extLst>
            </p:cNvPr>
            <p:cNvSpPr/>
            <p:nvPr/>
          </p:nvSpPr>
          <p:spPr>
            <a:xfrm>
              <a:off x="3709375" y="3318925"/>
              <a:ext cx="25" cy="6950"/>
            </a:xfrm>
            <a:custGeom>
              <a:avLst/>
              <a:gdLst/>
              <a:ahLst/>
              <a:cxnLst/>
              <a:rect l="l" t="t" r="r" b="b"/>
              <a:pathLst>
                <a:path w="1" h="278" extrusionOk="0">
                  <a:moveTo>
                    <a:pt x="1" y="0"/>
                  </a:moveTo>
                  <a:lnTo>
                    <a:pt x="1" y="0"/>
                  </a:lnTo>
                  <a:cubicBezTo>
                    <a:pt x="1" y="0"/>
                    <a:pt x="1" y="0"/>
                    <a:pt x="1" y="0"/>
                  </a:cubicBezTo>
                  <a:cubicBezTo>
                    <a:pt x="1" y="0"/>
                    <a:pt x="1" y="0"/>
                    <a:pt x="1" y="0"/>
                  </a:cubicBezTo>
                  <a:cubicBezTo>
                    <a:pt x="1" y="0"/>
                    <a:pt x="1" y="278"/>
                    <a:pt x="1" y="0"/>
                  </a:cubicBez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3690;p69">
              <a:extLst>
                <a:ext uri="{FF2B5EF4-FFF2-40B4-BE49-F238E27FC236}">
                  <a16:creationId xmlns:a16="http://schemas.microsoft.com/office/drawing/2014/main" id="{6457E213-C622-C855-D533-C0D5265E0F33}"/>
                </a:ext>
              </a:extLst>
            </p:cNvPr>
            <p:cNvSpPr/>
            <p:nvPr/>
          </p:nvSpPr>
          <p:spPr>
            <a:xfrm>
              <a:off x="3709375" y="3311975"/>
              <a:ext cx="25" cy="13900"/>
            </a:xfrm>
            <a:custGeom>
              <a:avLst/>
              <a:gdLst/>
              <a:ahLst/>
              <a:cxnLst/>
              <a:rect l="l" t="t" r="r" b="b"/>
              <a:pathLst>
                <a:path w="1" h="556" extrusionOk="0">
                  <a:moveTo>
                    <a:pt x="1" y="278"/>
                  </a:moveTo>
                  <a:cubicBezTo>
                    <a:pt x="1" y="278"/>
                    <a:pt x="1" y="278"/>
                    <a:pt x="1" y="1"/>
                  </a:cubicBezTo>
                  <a:cubicBezTo>
                    <a:pt x="1" y="1"/>
                    <a:pt x="1" y="278"/>
                    <a:pt x="1" y="556"/>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3691;p69">
              <a:extLst>
                <a:ext uri="{FF2B5EF4-FFF2-40B4-BE49-F238E27FC236}">
                  <a16:creationId xmlns:a16="http://schemas.microsoft.com/office/drawing/2014/main" id="{4D4F0729-FCED-0DA3-AABF-CC7D02DC4450}"/>
                </a:ext>
              </a:extLst>
            </p:cNvPr>
            <p:cNvSpPr/>
            <p:nvPr/>
          </p:nvSpPr>
          <p:spPr>
            <a:xfrm>
              <a:off x="3709375" y="3308900"/>
              <a:ext cx="6975" cy="3100"/>
            </a:xfrm>
            <a:custGeom>
              <a:avLst/>
              <a:gdLst/>
              <a:ahLst/>
              <a:cxnLst/>
              <a:rect l="l" t="t" r="r" b="b"/>
              <a:pathLst>
                <a:path w="279" h="124" extrusionOk="0">
                  <a:moveTo>
                    <a:pt x="72" y="0"/>
                  </a:moveTo>
                  <a:cubicBezTo>
                    <a:pt x="31" y="0"/>
                    <a:pt x="1" y="31"/>
                    <a:pt x="1" y="124"/>
                  </a:cubicBezTo>
                  <a:lnTo>
                    <a:pt x="278" y="124"/>
                  </a:lnTo>
                  <a:cubicBezTo>
                    <a:pt x="278" y="124"/>
                    <a:pt x="155"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3692;p69">
              <a:extLst>
                <a:ext uri="{FF2B5EF4-FFF2-40B4-BE49-F238E27FC236}">
                  <a16:creationId xmlns:a16="http://schemas.microsoft.com/office/drawing/2014/main" id="{102E1085-A94D-E8BF-C6AB-54746D6BE305}"/>
                </a:ext>
              </a:extLst>
            </p:cNvPr>
            <p:cNvSpPr/>
            <p:nvPr/>
          </p:nvSpPr>
          <p:spPr>
            <a:xfrm>
              <a:off x="3702425" y="3256475"/>
              <a:ext cx="13925" cy="48575"/>
            </a:xfrm>
            <a:custGeom>
              <a:avLst/>
              <a:gdLst/>
              <a:ahLst/>
              <a:cxnLst/>
              <a:rect l="l" t="t" r="r" b="b"/>
              <a:pathLst>
                <a:path w="557" h="1943" extrusionOk="0">
                  <a:moveTo>
                    <a:pt x="279" y="0"/>
                  </a:moveTo>
                  <a:lnTo>
                    <a:pt x="279" y="278"/>
                  </a:lnTo>
                  <a:lnTo>
                    <a:pt x="556" y="278"/>
                  </a:lnTo>
                  <a:lnTo>
                    <a:pt x="279" y="0"/>
                  </a:lnTo>
                  <a:close/>
                  <a:moveTo>
                    <a:pt x="556" y="278"/>
                  </a:moveTo>
                  <a:cubicBezTo>
                    <a:pt x="556" y="555"/>
                    <a:pt x="279" y="555"/>
                    <a:pt x="556" y="555"/>
                  </a:cubicBezTo>
                  <a:cubicBezTo>
                    <a:pt x="556" y="463"/>
                    <a:pt x="556" y="370"/>
                    <a:pt x="556" y="278"/>
                  </a:cubicBezTo>
                  <a:close/>
                  <a:moveTo>
                    <a:pt x="279" y="1388"/>
                  </a:moveTo>
                  <a:cubicBezTo>
                    <a:pt x="279" y="1388"/>
                    <a:pt x="279" y="1665"/>
                    <a:pt x="279" y="1665"/>
                  </a:cubicBezTo>
                  <a:cubicBezTo>
                    <a:pt x="556" y="1665"/>
                    <a:pt x="279" y="1388"/>
                    <a:pt x="556" y="1388"/>
                  </a:cubicBezTo>
                  <a:close/>
                  <a:moveTo>
                    <a:pt x="279" y="555"/>
                  </a:moveTo>
                  <a:cubicBezTo>
                    <a:pt x="279" y="833"/>
                    <a:pt x="279" y="1110"/>
                    <a:pt x="279" y="1110"/>
                  </a:cubicBezTo>
                  <a:cubicBezTo>
                    <a:pt x="1" y="1110"/>
                    <a:pt x="1" y="1110"/>
                    <a:pt x="1" y="833"/>
                  </a:cubicBezTo>
                  <a:cubicBezTo>
                    <a:pt x="1" y="1110"/>
                    <a:pt x="1" y="1110"/>
                    <a:pt x="1" y="1388"/>
                  </a:cubicBezTo>
                  <a:cubicBezTo>
                    <a:pt x="1" y="1665"/>
                    <a:pt x="1" y="1665"/>
                    <a:pt x="1" y="1665"/>
                  </a:cubicBezTo>
                  <a:cubicBezTo>
                    <a:pt x="1" y="1665"/>
                    <a:pt x="1" y="1943"/>
                    <a:pt x="1" y="1943"/>
                  </a:cubicBezTo>
                  <a:cubicBezTo>
                    <a:pt x="1" y="1804"/>
                    <a:pt x="70" y="1804"/>
                    <a:pt x="140" y="1804"/>
                  </a:cubicBezTo>
                  <a:cubicBezTo>
                    <a:pt x="209" y="1804"/>
                    <a:pt x="279" y="1804"/>
                    <a:pt x="279" y="1665"/>
                  </a:cubicBezTo>
                  <a:cubicBezTo>
                    <a:pt x="1" y="1665"/>
                    <a:pt x="279" y="1388"/>
                    <a:pt x="279" y="1388"/>
                  </a:cubicBezTo>
                  <a:cubicBezTo>
                    <a:pt x="556" y="1110"/>
                    <a:pt x="556" y="833"/>
                    <a:pt x="556" y="833"/>
                  </a:cubicBezTo>
                  <a:cubicBezTo>
                    <a:pt x="556" y="740"/>
                    <a:pt x="556" y="648"/>
                    <a:pt x="556" y="5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3693;p69">
              <a:extLst>
                <a:ext uri="{FF2B5EF4-FFF2-40B4-BE49-F238E27FC236}">
                  <a16:creationId xmlns:a16="http://schemas.microsoft.com/office/drawing/2014/main" id="{0301436E-FA82-65F1-C835-3C29969D4F6E}"/>
                </a:ext>
              </a:extLst>
            </p:cNvPr>
            <p:cNvSpPr/>
            <p:nvPr/>
          </p:nvSpPr>
          <p:spPr>
            <a:xfrm>
              <a:off x="3716325" y="3291150"/>
              <a:ext cx="6950" cy="3125"/>
            </a:xfrm>
            <a:custGeom>
              <a:avLst/>
              <a:gdLst/>
              <a:ahLst/>
              <a:cxnLst/>
              <a:rect l="l" t="t" r="r" b="b"/>
              <a:pathLst>
                <a:path w="278" h="125" extrusionOk="0">
                  <a:moveTo>
                    <a:pt x="0" y="1"/>
                  </a:moveTo>
                  <a:cubicBezTo>
                    <a:pt x="185" y="1"/>
                    <a:pt x="247" y="124"/>
                    <a:pt x="267" y="124"/>
                  </a:cubicBezTo>
                  <a:cubicBezTo>
                    <a:pt x="278"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3694;p69">
              <a:extLst>
                <a:ext uri="{FF2B5EF4-FFF2-40B4-BE49-F238E27FC236}">
                  <a16:creationId xmlns:a16="http://schemas.microsoft.com/office/drawing/2014/main" id="{482EFBC1-2683-51AA-06F3-A7EEC98ECB6E}"/>
                </a:ext>
              </a:extLst>
            </p:cNvPr>
            <p:cNvSpPr/>
            <p:nvPr/>
          </p:nvSpPr>
          <p:spPr>
            <a:xfrm>
              <a:off x="3695500" y="3284225"/>
              <a:ext cx="6950" cy="6950"/>
            </a:xfrm>
            <a:custGeom>
              <a:avLst/>
              <a:gdLst/>
              <a:ahLst/>
              <a:cxnLst/>
              <a:rect l="l" t="t" r="r" b="b"/>
              <a:pathLst>
                <a:path w="278" h="278" extrusionOk="0">
                  <a:moveTo>
                    <a:pt x="0" y="0"/>
                  </a:moveTo>
                  <a:lnTo>
                    <a:pt x="0" y="278"/>
                  </a:lnTo>
                  <a:cubicBezTo>
                    <a:pt x="0"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3695;p69">
              <a:extLst>
                <a:ext uri="{FF2B5EF4-FFF2-40B4-BE49-F238E27FC236}">
                  <a16:creationId xmlns:a16="http://schemas.microsoft.com/office/drawing/2014/main" id="{AA2651C3-8C47-9A67-ACF3-050FAC7A071C}"/>
                </a:ext>
              </a:extLst>
            </p:cNvPr>
            <p:cNvSpPr/>
            <p:nvPr/>
          </p:nvSpPr>
          <p:spPr>
            <a:xfrm>
              <a:off x="3702425" y="3270350"/>
              <a:ext cx="6975" cy="25"/>
            </a:xfrm>
            <a:custGeom>
              <a:avLst/>
              <a:gdLst/>
              <a:ahLst/>
              <a:cxnLst/>
              <a:rect l="l" t="t" r="r" b="b"/>
              <a:pathLst>
                <a:path w="279" h="1" extrusionOk="0">
                  <a:moveTo>
                    <a:pt x="279" y="0"/>
                  </a:moveTo>
                  <a:cubicBezTo>
                    <a:pt x="279" y="0"/>
                    <a:pt x="279" y="0"/>
                    <a:pt x="279" y="0"/>
                  </a:cubicBezTo>
                  <a:cubicBezTo>
                    <a:pt x="279" y="0"/>
                    <a:pt x="279" y="0"/>
                    <a:pt x="279" y="0"/>
                  </a:cubicBezTo>
                  <a:cubicBezTo>
                    <a:pt x="279" y="0"/>
                    <a:pt x="1" y="0"/>
                    <a:pt x="279" y="0"/>
                  </a:cubicBezTo>
                  <a:cubicBezTo>
                    <a:pt x="279" y="0"/>
                    <a:pt x="279"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3696;p69">
              <a:extLst>
                <a:ext uri="{FF2B5EF4-FFF2-40B4-BE49-F238E27FC236}">
                  <a16:creationId xmlns:a16="http://schemas.microsoft.com/office/drawing/2014/main" id="{3853A972-3B20-6C62-D88A-998AB7880CBC}"/>
                </a:ext>
              </a:extLst>
            </p:cNvPr>
            <p:cNvSpPr/>
            <p:nvPr/>
          </p:nvSpPr>
          <p:spPr>
            <a:xfrm>
              <a:off x="3709375" y="3263400"/>
              <a:ext cx="6975" cy="6975"/>
            </a:xfrm>
            <a:custGeom>
              <a:avLst/>
              <a:gdLst/>
              <a:ahLst/>
              <a:cxnLst/>
              <a:rect l="l" t="t" r="r" b="b"/>
              <a:pathLst>
                <a:path w="279" h="279" extrusionOk="0">
                  <a:moveTo>
                    <a:pt x="1" y="1"/>
                  </a:moveTo>
                  <a:lnTo>
                    <a:pt x="1" y="1"/>
                  </a:lnTo>
                  <a:cubicBezTo>
                    <a:pt x="1" y="1"/>
                    <a:pt x="1" y="1"/>
                    <a:pt x="1" y="1"/>
                  </a:cubicBezTo>
                  <a:cubicBezTo>
                    <a:pt x="1" y="1"/>
                    <a:pt x="278"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3697;p69">
              <a:extLst>
                <a:ext uri="{FF2B5EF4-FFF2-40B4-BE49-F238E27FC236}">
                  <a16:creationId xmlns:a16="http://schemas.microsoft.com/office/drawing/2014/main" id="{BE097BDD-836F-28FA-CFBD-361044A54501}"/>
                </a:ext>
              </a:extLst>
            </p:cNvPr>
            <p:cNvSpPr/>
            <p:nvPr/>
          </p:nvSpPr>
          <p:spPr>
            <a:xfrm>
              <a:off x="3709375" y="3221775"/>
              <a:ext cx="6975" cy="25"/>
            </a:xfrm>
            <a:custGeom>
              <a:avLst/>
              <a:gdLst/>
              <a:ahLst/>
              <a:cxnLst/>
              <a:rect l="l" t="t" r="r" b="b"/>
              <a:pathLst>
                <a:path w="279" h="1" extrusionOk="0">
                  <a:moveTo>
                    <a:pt x="278" y="0"/>
                  </a:moveTo>
                  <a:cubicBezTo>
                    <a:pt x="278" y="0"/>
                    <a:pt x="1" y="0"/>
                    <a:pt x="1" y="0"/>
                  </a:cubicBezTo>
                  <a:cubicBezTo>
                    <a:pt x="1" y="0"/>
                    <a:pt x="1" y="0"/>
                    <a:pt x="1" y="0"/>
                  </a:cubicBezTo>
                  <a:cubicBezTo>
                    <a:pt x="1" y="0"/>
                    <a:pt x="1" y="0"/>
                    <a:pt x="1" y="0"/>
                  </a:cubicBezTo>
                  <a:lnTo>
                    <a:pt x="1" y="0"/>
                  </a:lnTo>
                  <a:cubicBezTo>
                    <a:pt x="1" y="0"/>
                    <a:pt x="1" y="0"/>
                    <a:pt x="1" y="0"/>
                  </a:cubicBezTo>
                  <a:cubicBezTo>
                    <a:pt x="1" y="0"/>
                    <a:pt x="1"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3698;p69">
              <a:extLst>
                <a:ext uri="{FF2B5EF4-FFF2-40B4-BE49-F238E27FC236}">
                  <a16:creationId xmlns:a16="http://schemas.microsoft.com/office/drawing/2014/main" id="{AD65AEFA-965E-7C03-76BD-E407A791DA07}"/>
                </a:ext>
              </a:extLst>
            </p:cNvPr>
            <p:cNvSpPr/>
            <p:nvPr/>
          </p:nvSpPr>
          <p:spPr>
            <a:xfrm>
              <a:off x="3716325" y="3131575"/>
              <a:ext cx="25" cy="6950"/>
            </a:xfrm>
            <a:custGeom>
              <a:avLst/>
              <a:gdLst/>
              <a:ahLst/>
              <a:cxnLst/>
              <a:rect l="l" t="t" r="r" b="b"/>
              <a:pathLst>
                <a:path w="1" h="278" extrusionOk="0">
                  <a:moveTo>
                    <a:pt x="0" y="0"/>
                  </a:moveTo>
                  <a:cubicBezTo>
                    <a:pt x="0" y="0"/>
                    <a:pt x="0" y="278"/>
                    <a:pt x="0" y="278"/>
                  </a:cubicBezTo>
                  <a:lnTo>
                    <a:pt x="0" y="278"/>
                  </a:ln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3699;p69">
              <a:extLst>
                <a:ext uri="{FF2B5EF4-FFF2-40B4-BE49-F238E27FC236}">
                  <a16:creationId xmlns:a16="http://schemas.microsoft.com/office/drawing/2014/main" id="{5142EDE3-464D-98F5-B7B4-E07E78977723}"/>
                </a:ext>
              </a:extLst>
            </p:cNvPr>
            <p:cNvSpPr/>
            <p:nvPr/>
          </p:nvSpPr>
          <p:spPr>
            <a:xfrm>
              <a:off x="3716325" y="3131575"/>
              <a:ext cx="6950" cy="6950"/>
            </a:xfrm>
            <a:custGeom>
              <a:avLst/>
              <a:gdLst/>
              <a:ahLst/>
              <a:cxnLst/>
              <a:rect l="l" t="t" r="r" b="b"/>
              <a:pathLst>
                <a:path w="278" h="278" extrusionOk="0">
                  <a:moveTo>
                    <a:pt x="0" y="0"/>
                  </a:moveTo>
                  <a:cubicBezTo>
                    <a:pt x="0" y="0"/>
                    <a:pt x="0" y="278"/>
                    <a:pt x="0" y="278"/>
                  </a:cubicBezTo>
                  <a:cubicBezTo>
                    <a:pt x="0" y="278"/>
                    <a:pt x="0"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3700;p69">
              <a:extLst>
                <a:ext uri="{FF2B5EF4-FFF2-40B4-BE49-F238E27FC236}">
                  <a16:creationId xmlns:a16="http://schemas.microsoft.com/office/drawing/2014/main" id="{472B70D5-D705-B505-FF59-BD83D395C125}"/>
                </a:ext>
              </a:extLst>
            </p:cNvPr>
            <p:cNvSpPr/>
            <p:nvPr/>
          </p:nvSpPr>
          <p:spPr>
            <a:xfrm>
              <a:off x="3681625" y="3769925"/>
              <a:ext cx="34725" cy="6975"/>
            </a:xfrm>
            <a:custGeom>
              <a:avLst/>
              <a:gdLst/>
              <a:ahLst/>
              <a:cxnLst/>
              <a:rect l="l" t="t" r="r" b="b"/>
              <a:pathLst>
                <a:path w="1389" h="279" extrusionOk="0">
                  <a:moveTo>
                    <a:pt x="278" y="1"/>
                  </a:moveTo>
                  <a:cubicBezTo>
                    <a:pt x="0" y="278"/>
                    <a:pt x="278" y="278"/>
                    <a:pt x="555" y="278"/>
                  </a:cubicBezTo>
                  <a:lnTo>
                    <a:pt x="1111" y="278"/>
                  </a:lnTo>
                  <a:cubicBezTo>
                    <a:pt x="1111" y="278"/>
                    <a:pt x="1388" y="278"/>
                    <a:pt x="1388" y="1"/>
                  </a:cubicBezTo>
                  <a:lnTo>
                    <a:pt x="1111" y="1"/>
                  </a:lnTo>
                  <a:cubicBezTo>
                    <a:pt x="1111" y="1"/>
                    <a:pt x="987" y="124"/>
                    <a:pt x="823" y="124"/>
                  </a:cubicBezTo>
                  <a:cubicBezTo>
                    <a:pt x="740" y="124"/>
                    <a:pt x="648" y="93"/>
                    <a:pt x="5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3701;p69">
              <a:extLst>
                <a:ext uri="{FF2B5EF4-FFF2-40B4-BE49-F238E27FC236}">
                  <a16:creationId xmlns:a16="http://schemas.microsoft.com/office/drawing/2014/main" id="{C78C2D6E-3F44-C61D-246D-D4E25274336D}"/>
                </a:ext>
              </a:extLst>
            </p:cNvPr>
            <p:cNvSpPr/>
            <p:nvPr/>
          </p:nvSpPr>
          <p:spPr>
            <a:xfrm>
              <a:off x="3008575" y="2916475"/>
              <a:ext cx="6950" cy="6950"/>
            </a:xfrm>
            <a:custGeom>
              <a:avLst/>
              <a:gdLst/>
              <a:ahLst/>
              <a:cxnLst/>
              <a:rect l="l" t="t" r="r" b="b"/>
              <a:pathLst>
                <a:path w="278" h="278" extrusionOk="0">
                  <a:moveTo>
                    <a:pt x="0" y="0"/>
                  </a:moveTo>
                  <a:cubicBezTo>
                    <a:pt x="278" y="0"/>
                    <a:pt x="0" y="0"/>
                    <a:pt x="0" y="278"/>
                  </a:cubicBezTo>
                  <a:lnTo>
                    <a:pt x="278" y="278"/>
                  </a:ln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3702;p69">
              <a:extLst>
                <a:ext uri="{FF2B5EF4-FFF2-40B4-BE49-F238E27FC236}">
                  <a16:creationId xmlns:a16="http://schemas.microsoft.com/office/drawing/2014/main" id="{942E59DD-7753-EEFA-0E3D-9B8165F26004}"/>
                </a:ext>
              </a:extLst>
            </p:cNvPr>
            <p:cNvSpPr/>
            <p:nvPr/>
          </p:nvSpPr>
          <p:spPr>
            <a:xfrm>
              <a:off x="3001625" y="2895650"/>
              <a:ext cx="13900" cy="13900"/>
            </a:xfrm>
            <a:custGeom>
              <a:avLst/>
              <a:gdLst/>
              <a:ahLst/>
              <a:cxnLst/>
              <a:rect l="l" t="t" r="r" b="b"/>
              <a:pathLst>
                <a:path w="556" h="556" extrusionOk="0">
                  <a:moveTo>
                    <a:pt x="278" y="556"/>
                  </a:moveTo>
                  <a:cubicBezTo>
                    <a:pt x="278" y="556"/>
                    <a:pt x="278" y="1"/>
                    <a:pt x="0" y="1"/>
                  </a:cubicBezTo>
                  <a:cubicBezTo>
                    <a:pt x="278" y="1"/>
                    <a:pt x="278" y="556"/>
                    <a:pt x="278" y="556"/>
                  </a:cubicBezTo>
                  <a:cubicBezTo>
                    <a:pt x="278" y="556"/>
                    <a:pt x="556" y="556"/>
                    <a:pt x="278" y="5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3703;p69">
              <a:extLst>
                <a:ext uri="{FF2B5EF4-FFF2-40B4-BE49-F238E27FC236}">
                  <a16:creationId xmlns:a16="http://schemas.microsoft.com/office/drawing/2014/main" id="{5B5ADD6C-9379-D07E-FB25-1805E2F6A69D}"/>
                </a:ext>
              </a:extLst>
            </p:cNvPr>
            <p:cNvSpPr/>
            <p:nvPr/>
          </p:nvSpPr>
          <p:spPr>
            <a:xfrm>
              <a:off x="2994675" y="2867900"/>
              <a:ext cx="25" cy="6950"/>
            </a:xfrm>
            <a:custGeom>
              <a:avLst/>
              <a:gdLst/>
              <a:ahLst/>
              <a:cxnLst/>
              <a:rect l="l" t="t" r="r" b="b"/>
              <a:pathLst>
                <a:path w="1" h="278" extrusionOk="0">
                  <a:moveTo>
                    <a:pt x="1" y="0"/>
                  </a:moveTo>
                  <a:cubicBezTo>
                    <a:pt x="1" y="0"/>
                    <a:pt x="1" y="278"/>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3704;p69">
              <a:extLst>
                <a:ext uri="{FF2B5EF4-FFF2-40B4-BE49-F238E27FC236}">
                  <a16:creationId xmlns:a16="http://schemas.microsoft.com/office/drawing/2014/main" id="{B63DCC3E-3244-0411-C65A-9E8BB7AC4394}"/>
                </a:ext>
              </a:extLst>
            </p:cNvPr>
            <p:cNvSpPr/>
            <p:nvPr/>
          </p:nvSpPr>
          <p:spPr>
            <a:xfrm>
              <a:off x="2980800" y="2833200"/>
              <a:ext cx="25" cy="6975"/>
            </a:xfrm>
            <a:custGeom>
              <a:avLst/>
              <a:gdLst/>
              <a:ahLst/>
              <a:cxnLst/>
              <a:rect l="l" t="t" r="r" b="b"/>
              <a:pathLst>
                <a:path w="1" h="279" extrusionOk="0">
                  <a:moveTo>
                    <a:pt x="1" y="1"/>
                  </a:moveTo>
                  <a:cubicBezTo>
                    <a:pt x="1" y="1"/>
                    <a:pt x="1" y="278"/>
                    <a:pt x="1" y="278"/>
                  </a:cubicBezTo>
                  <a:cubicBezTo>
                    <a:pt x="1"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3705;p69">
              <a:extLst>
                <a:ext uri="{FF2B5EF4-FFF2-40B4-BE49-F238E27FC236}">
                  <a16:creationId xmlns:a16="http://schemas.microsoft.com/office/drawing/2014/main" id="{B8AA456C-1FBB-2CB0-1820-DE97DE2257F8}"/>
                </a:ext>
              </a:extLst>
            </p:cNvPr>
            <p:cNvSpPr/>
            <p:nvPr/>
          </p:nvSpPr>
          <p:spPr>
            <a:xfrm>
              <a:off x="2980800" y="2833200"/>
              <a:ext cx="6975" cy="6975"/>
            </a:xfrm>
            <a:custGeom>
              <a:avLst/>
              <a:gdLst/>
              <a:ahLst/>
              <a:cxnLst/>
              <a:rect l="l" t="t" r="r" b="b"/>
              <a:pathLst>
                <a:path w="279" h="279" extrusionOk="0">
                  <a:moveTo>
                    <a:pt x="1" y="1"/>
                  </a:moveTo>
                  <a:lnTo>
                    <a:pt x="278" y="278"/>
                  </a:lnTo>
                  <a:cubicBezTo>
                    <a:pt x="278"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3706;p69">
              <a:extLst>
                <a:ext uri="{FF2B5EF4-FFF2-40B4-BE49-F238E27FC236}">
                  <a16:creationId xmlns:a16="http://schemas.microsoft.com/office/drawing/2014/main" id="{E8AE3651-A8A2-6EEC-FB6C-F1B095897BA9}"/>
                </a:ext>
              </a:extLst>
            </p:cNvPr>
            <p:cNvSpPr/>
            <p:nvPr/>
          </p:nvSpPr>
          <p:spPr>
            <a:xfrm>
              <a:off x="2960000" y="2798500"/>
              <a:ext cx="25" cy="6975"/>
            </a:xfrm>
            <a:custGeom>
              <a:avLst/>
              <a:gdLst/>
              <a:ahLst/>
              <a:cxnLst/>
              <a:rect l="l" t="t" r="r" b="b"/>
              <a:pathLst>
                <a:path w="1" h="279" extrusionOk="0">
                  <a:moveTo>
                    <a:pt x="0" y="278"/>
                  </a:moveTo>
                  <a:cubicBezTo>
                    <a:pt x="0" y="278"/>
                    <a:pt x="0" y="278"/>
                    <a:pt x="0" y="1"/>
                  </a:cubicBez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3707;p69">
              <a:extLst>
                <a:ext uri="{FF2B5EF4-FFF2-40B4-BE49-F238E27FC236}">
                  <a16:creationId xmlns:a16="http://schemas.microsoft.com/office/drawing/2014/main" id="{D795E7E1-524C-540A-315B-276AAF5111E1}"/>
                </a:ext>
              </a:extLst>
            </p:cNvPr>
            <p:cNvSpPr/>
            <p:nvPr/>
          </p:nvSpPr>
          <p:spPr>
            <a:xfrm>
              <a:off x="2953050" y="2788475"/>
              <a:ext cx="6975" cy="3125"/>
            </a:xfrm>
            <a:custGeom>
              <a:avLst/>
              <a:gdLst/>
              <a:ahLst/>
              <a:cxnLst/>
              <a:rect l="l" t="t" r="r" b="b"/>
              <a:pathLst>
                <a:path w="279" h="125" extrusionOk="0">
                  <a:moveTo>
                    <a:pt x="134" y="1"/>
                  </a:moveTo>
                  <a:cubicBezTo>
                    <a:pt x="124" y="1"/>
                    <a:pt x="93" y="32"/>
                    <a:pt x="1" y="124"/>
                  </a:cubicBezTo>
                  <a:lnTo>
                    <a:pt x="278" y="124"/>
                  </a:lnTo>
                  <a:cubicBezTo>
                    <a:pt x="93" y="124"/>
                    <a:pt x="155"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3708;p69">
              <a:extLst>
                <a:ext uri="{FF2B5EF4-FFF2-40B4-BE49-F238E27FC236}">
                  <a16:creationId xmlns:a16="http://schemas.microsoft.com/office/drawing/2014/main" id="{CBA26BB9-4A76-BE43-EB12-CF5D0081D98D}"/>
                </a:ext>
              </a:extLst>
            </p:cNvPr>
            <p:cNvSpPr/>
            <p:nvPr/>
          </p:nvSpPr>
          <p:spPr>
            <a:xfrm>
              <a:off x="3050200" y="2736050"/>
              <a:ext cx="6950" cy="13900"/>
            </a:xfrm>
            <a:custGeom>
              <a:avLst/>
              <a:gdLst/>
              <a:ahLst/>
              <a:cxnLst/>
              <a:rect l="l" t="t" r="r" b="b"/>
              <a:pathLst>
                <a:path w="278" h="556" extrusionOk="0">
                  <a:moveTo>
                    <a:pt x="0" y="1"/>
                  </a:moveTo>
                  <a:cubicBezTo>
                    <a:pt x="0" y="1"/>
                    <a:pt x="278" y="278"/>
                    <a:pt x="278" y="278"/>
                  </a:cubicBezTo>
                  <a:cubicBezTo>
                    <a:pt x="278" y="278"/>
                    <a:pt x="278" y="1"/>
                    <a:pt x="0" y="1"/>
                  </a:cubicBezTo>
                  <a:close/>
                  <a:moveTo>
                    <a:pt x="0" y="278"/>
                  </a:moveTo>
                  <a:lnTo>
                    <a:pt x="278" y="556"/>
                  </a:lnTo>
                  <a:cubicBezTo>
                    <a:pt x="278" y="556"/>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3709;p69">
              <a:extLst>
                <a:ext uri="{FF2B5EF4-FFF2-40B4-BE49-F238E27FC236}">
                  <a16:creationId xmlns:a16="http://schemas.microsoft.com/office/drawing/2014/main" id="{D4AC01F3-1F78-A6E3-8635-8E2CCB37BCD3}"/>
                </a:ext>
              </a:extLst>
            </p:cNvPr>
            <p:cNvSpPr/>
            <p:nvPr/>
          </p:nvSpPr>
          <p:spPr>
            <a:xfrm>
              <a:off x="2946125" y="2770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3710;p69">
              <a:extLst>
                <a:ext uri="{FF2B5EF4-FFF2-40B4-BE49-F238E27FC236}">
                  <a16:creationId xmlns:a16="http://schemas.microsoft.com/office/drawing/2014/main" id="{B400D11C-1050-5D7E-8930-0FE76F42995A}"/>
                </a:ext>
              </a:extLst>
            </p:cNvPr>
            <p:cNvSpPr/>
            <p:nvPr/>
          </p:nvSpPr>
          <p:spPr>
            <a:xfrm>
              <a:off x="2925300" y="2701375"/>
              <a:ext cx="13900" cy="20825"/>
            </a:xfrm>
            <a:custGeom>
              <a:avLst/>
              <a:gdLst/>
              <a:ahLst/>
              <a:cxnLst/>
              <a:rect l="l" t="t" r="r" b="b"/>
              <a:pathLst>
                <a:path w="556" h="833" extrusionOk="0">
                  <a:moveTo>
                    <a:pt x="0" y="0"/>
                  </a:moveTo>
                  <a:cubicBezTo>
                    <a:pt x="0" y="93"/>
                    <a:pt x="0" y="123"/>
                    <a:pt x="11" y="123"/>
                  </a:cubicBezTo>
                  <a:cubicBezTo>
                    <a:pt x="31" y="123"/>
                    <a:pt x="93" y="0"/>
                    <a:pt x="278" y="0"/>
                  </a:cubicBezTo>
                  <a:close/>
                  <a:moveTo>
                    <a:pt x="278" y="0"/>
                  </a:moveTo>
                  <a:cubicBezTo>
                    <a:pt x="278" y="278"/>
                    <a:pt x="278" y="555"/>
                    <a:pt x="278" y="555"/>
                  </a:cubicBezTo>
                  <a:lnTo>
                    <a:pt x="360" y="555"/>
                  </a:lnTo>
                  <a:cubicBezTo>
                    <a:pt x="278" y="370"/>
                    <a:pt x="278" y="185"/>
                    <a:pt x="278" y="0"/>
                  </a:cubicBezTo>
                  <a:close/>
                  <a:moveTo>
                    <a:pt x="360" y="555"/>
                  </a:moveTo>
                  <a:cubicBezTo>
                    <a:pt x="401" y="648"/>
                    <a:pt x="463" y="740"/>
                    <a:pt x="556" y="833"/>
                  </a:cubicBezTo>
                  <a:cubicBezTo>
                    <a:pt x="556" y="555"/>
                    <a:pt x="556" y="555"/>
                    <a:pt x="556" y="5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3711;p69">
              <a:extLst>
                <a:ext uri="{FF2B5EF4-FFF2-40B4-BE49-F238E27FC236}">
                  <a16:creationId xmlns:a16="http://schemas.microsoft.com/office/drawing/2014/main" id="{DFD00B4B-83E3-E533-5DCD-829B349953F5}"/>
                </a:ext>
              </a:extLst>
            </p:cNvPr>
            <p:cNvSpPr/>
            <p:nvPr/>
          </p:nvSpPr>
          <p:spPr>
            <a:xfrm>
              <a:off x="2939175" y="2687500"/>
              <a:ext cx="6975" cy="13900"/>
            </a:xfrm>
            <a:custGeom>
              <a:avLst/>
              <a:gdLst/>
              <a:ahLst/>
              <a:cxnLst/>
              <a:rect l="l" t="t" r="r" b="b"/>
              <a:pathLst>
                <a:path w="279" h="556" extrusionOk="0">
                  <a:moveTo>
                    <a:pt x="1" y="0"/>
                  </a:moveTo>
                  <a:cubicBezTo>
                    <a:pt x="1" y="278"/>
                    <a:pt x="278" y="555"/>
                    <a:pt x="278" y="555"/>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3712;p69">
              <a:extLst>
                <a:ext uri="{FF2B5EF4-FFF2-40B4-BE49-F238E27FC236}">
                  <a16:creationId xmlns:a16="http://schemas.microsoft.com/office/drawing/2014/main" id="{24C551B7-F559-7738-618C-141A1C311CB1}"/>
                </a:ext>
              </a:extLst>
            </p:cNvPr>
            <p:cNvSpPr/>
            <p:nvPr/>
          </p:nvSpPr>
          <p:spPr>
            <a:xfrm>
              <a:off x="3022450" y="2673600"/>
              <a:ext cx="6950" cy="6975"/>
            </a:xfrm>
            <a:custGeom>
              <a:avLst/>
              <a:gdLst/>
              <a:ahLst/>
              <a:cxnLst/>
              <a:rect l="l" t="t" r="r" b="b"/>
              <a:pathLst>
                <a:path w="278" h="279" extrusionOk="0">
                  <a:moveTo>
                    <a:pt x="0" y="1"/>
                  </a:moveTo>
                  <a:cubicBezTo>
                    <a:pt x="0" y="278"/>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3713;p69">
              <a:extLst>
                <a:ext uri="{FF2B5EF4-FFF2-40B4-BE49-F238E27FC236}">
                  <a16:creationId xmlns:a16="http://schemas.microsoft.com/office/drawing/2014/main" id="{92EB6E11-3656-9000-82D0-5176AF505875}"/>
                </a:ext>
              </a:extLst>
            </p:cNvPr>
            <p:cNvSpPr/>
            <p:nvPr/>
          </p:nvSpPr>
          <p:spPr>
            <a:xfrm>
              <a:off x="2987750" y="268750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3714;p69">
              <a:extLst>
                <a:ext uri="{FF2B5EF4-FFF2-40B4-BE49-F238E27FC236}">
                  <a16:creationId xmlns:a16="http://schemas.microsoft.com/office/drawing/2014/main" id="{55BBFCA7-A2A3-4DD5-871E-9E720F122A45}"/>
                </a:ext>
              </a:extLst>
            </p:cNvPr>
            <p:cNvSpPr/>
            <p:nvPr/>
          </p:nvSpPr>
          <p:spPr>
            <a:xfrm>
              <a:off x="2980800" y="2680550"/>
              <a:ext cx="6975" cy="6975"/>
            </a:xfrm>
            <a:custGeom>
              <a:avLst/>
              <a:gdLst/>
              <a:ahLst/>
              <a:cxnLst/>
              <a:rect l="l" t="t" r="r" b="b"/>
              <a:pathLst>
                <a:path w="279" h="279" extrusionOk="0">
                  <a:moveTo>
                    <a:pt x="278" y="0"/>
                  </a:moveTo>
                  <a:cubicBezTo>
                    <a:pt x="278" y="0"/>
                    <a:pt x="1" y="278"/>
                    <a:pt x="278" y="278"/>
                  </a:cubicBezTo>
                  <a:cubicBezTo>
                    <a:pt x="278" y="139"/>
                    <a:pt x="278" y="139"/>
                    <a:pt x="278" y="139"/>
                  </a:cubicBezTo>
                  <a:cubicBezTo>
                    <a:pt x="278" y="139"/>
                    <a:pt x="278" y="139"/>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3715;p69">
              <a:extLst>
                <a:ext uri="{FF2B5EF4-FFF2-40B4-BE49-F238E27FC236}">
                  <a16:creationId xmlns:a16="http://schemas.microsoft.com/office/drawing/2014/main" id="{C83E4F8A-FFD3-D9F2-AD2F-8F8A2C4ECBB1}"/>
                </a:ext>
              </a:extLst>
            </p:cNvPr>
            <p:cNvSpPr/>
            <p:nvPr/>
          </p:nvSpPr>
          <p:spPr>
            <a:xfrm>
              <a:off x="2911425" y="2708300"/>
              <a:ext cx="6950" cy="6975"/>
            </a:xfrm>
            <a:custGeom>
              <a:avLst/>
              <a:gdLst/>
              <a:ahLst/>
              <a:cxnLst/>
              <a:rect l="l" t="t" r="r" b="b"/>
              <a:pathLst>
                <a:path w="278" h="279" extrusionOk="0">
                  <a:moveTo>
                    <a:pt x="0" y="1"/>
                  </a:moveTo>
                  <a:cubicBezTo>
                    <a:pt x="278" y="278"/>
                    <a:pt x="0" y="278"/>
                    <a:pt x="0" y="278"/>
                  </a:cubicBezTo>
                  <a:lnTo>
                    <a:pt x="278" y="278"/>
                  </a:lnTo>
                  <a:cubicBezTo>
                    <a:pt x="278" y="278"/>
                    <a:pt x="278"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3716;p69">
              <a:extLst>
                <a:ext uri="{FF2B5EF4-FFF2-40B4-BE49-F238E27FC236}">
                  <a16:creationId xmlns:a16="http://schemas.microsoft.com/office/drawing/2014/main" id="{E15DDBFE-B583-AF20-1A8C-99E2485E66F9}"/>
                </a:ext>
              </a:extLst>
            </p:cNvPr>
            <p:cNvSpPr/>
            <p:nvPr/>
          </p:nvSpPr>
          <p:spPr>
            <a:xfrm>
              <a:off x="2953050" y="2687500"/>
              <a:ext cx="25" cy="6950"/>
            </a:xfrm>
            <a:custGeom>
              <a:avLst/>
              <a:gdLst/>
              <a:ahLst/>
              <a:cxnLst/>
              <a:rect l="l" t="t" r="r" b="b"/>
              <a:pathLst>
                <a:path w="1" h="278" extrusionOk="0">
                  <a:moveTo>
                    <a:pt x="1" y="278"/>
                  </a:moveTo>
                  <a:lnTo>
                    <a:pt x="1" y="0"/>
                  </a:lnTo>
                  <a:cubicBezTo>
                    <a:pt x="1" y="0"/>
                    <a:pt x="1" y="0"/>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3717;p69">
              <a:extLst>
                <a:ext uri="{FF2B5EF4-FFF2-40B4-BE49-F238E27FC236}">
                  <a16:creationId xmlns:a16="http://schemas.microsoft.com/office/drawing/2014/main" id="{17498174-C97C-BEE9-C737-275403DF55E6}"/>
                </a:ext>
              </a:extLst>
            </p:cNvPr>
            <p:cNvSpPr/>
            <p:nvPr/>
          </p:nvSpPr>
          <p:spPr>
            <a:xfrm>
              <a:off x="2966925" y="2673600"/>
              <a:ext cx="6975" cy="6975"/>
            </a:xfrm>
            <a:custGeom>
              <a:avLst/>
              <a:gdLst/>
              <a:ahLst/>
              <a:cxnLst/>
              <a:rect l="l" t="t" r="r" b="b"/>
              <a:pathLst>
                <a:path w="279" h="279" extrusionOk="0">
                  <a:moveTo>
                    <a:pt x="1" y="1"/>
                  </a:moveTo>
                  <a:cubicBezTo>
                    <a:pt x="1" y="1"/>
                    <a:pt x="1" y="278"/>
                    <a:pt x="1" y="278"/>
                  </a:cubicBezTo>
                  <a:lnTo>
                    <a:pt x="278" y="278"/>
                  </a:lnTo>
                  <a:cubicBezTo>
                    <a:pt x="278" y="278"/>
                    <a:pt x="278"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3718;p69">
              <a:extLst>
                <a:ext uri="{FF2B5EF4-FFF2-40B4-BE49-F238E27FC236}">
                  <a16:creationId xmlns:a16="http://schemas.microsoft.com/office/drawing/2014/main" id="{147DF20E-9A8A-50D0-1C34-A1443A193BEC}"/>
                </a:ext>
              </a:extLst>
            </p:cNvPr>
            <p:cNvSpPr/>
            <p:nvPr/>
          </p:nvSpPr>
          <p:spPr>
            <a:xfrm>
              <a:off x="3008575" y="2659725"/>
              <a:ext cx="6950" cy="6975"/>
            </a:xfrm>
            <a:custGeom>
              <a:avLst/>
              <a:gdLst/>
              <a:ahLst/>
              <a:cxnLst/>
              <a:rect l="l" t="t" r="r" b="b"/>
              <a:pathLst>
                <a:path w="278" h="279" extrusionOk="0">
                  <a:moveTo>
                    <a:pt x="0" y="1"/>
                  </a:moveTo>
                  <a:cubicBezTo>
                    <a:pt x="278" y="278"/>
                    <a:pt x="278" y="278"/>
                    <a:pt x="278" y="278"/>
                  </a:cubicBezTo>
                  <a:cubicBezTo>
                    <a:pt x="278"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3719;p69">
              <a:extLst>
                <a:ext uri="{FF2B5EF4-FFF2-40B4-BE49-F238E27FC236}">
                  <a16:creationId xmlns:a16="http://schemas.microsoft.com/office/drawing/2014/main" id="{0641EF94-DB63-0F91-1985-ECE16D6E0E05}"/>
                </a:ext>
              </a:extLst>
            </p:cNvPr>
            <p:cNvSpPr/>
            <p:nvPr/>
          </p:nvSpPr>
          <p:spPr>
            <a:xfrm>
              <a:off x="2932225" y="2687500"/>
              <a:ext cx="6975" cy="25"/>
            </a:xfrm>
            <a:custGeom>
              <a:avLst/>
              <a:gdLst/>
              <a:ahLst/>
              <a:cxnLst/>
              <a:rect l="l" t="t" r="r" b="b"/>
              <a:pathLst>
                <a:path w="279" h="1" extrusionOk="0">
                  <a:moveTo>
                    <a:pt x="279" y="0"/>
                  </a:moveTo>
                  <a:cubicBezTo>
                    <a:pt x="279" y="0"/>
                    <a:pt x="1" y="0"/>
                    <a:pt x="279" y="0"/>
                  </a:cubicBezTo>
                  <a:cubicBezTo>
                    <a:pt x="279" y="0"/>
                    <a:pt x="279" y="0"/>
                    <a:pt x="279" y="0"/>
                  </a:cubicBezTo>
                  <a:cubicBezTo>
                    <a:pt x="279" y="0"/>
                    <a:pt x="279"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3720;p69">
              <a:extLst>
                <a:ext uri="{FF2B5EF4-FFF2-40B4-BE49-F238E27FC236}">
                  <a16:creationId xmlns:a16="http://schemas.microsoft.com/office/drawing/2014/main" id="{9BB888FD-B8C9-3D03-DAE4-32F6B45680E2}"/>
                </a:ext>
              </a:extLst>
            </p:cNvPr>
            <p:cNvSpPr/>
            <p:nvPr/>
          </p:nvSpPr>
          <p:spPr>
            <a:xfrm>
              <a:off x="2918350" y="2694425"/>
              <a:ext cx="25" cy="6975"/>
            </a:xfrm>
            <a:custGeom>
              <a:avLst/>
              <a:gdLst/>
              <a:ahLst/>
              <a:cxnLst/>
              <a:rect l="l" t="t" r="r" b="b"/>
              <a:pathLst>
                <a:path w="1" h="279" extrusionOk="0">
                  <a:moveTo>
                    <a:pt x="1" y="1"/>
                  </a:moveTo>
                  <a:cubicBezTo>
                    <a:pt x="1" y="1"/>
                    <a:pt x="1" y="278"/>
                    <a:pt x="1" y="278"/>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3721;p69">
              <a:extLst>
                <a:ext uri="{FF2B5EF4-FFF2-40B4-BE49-F238E27FC236}">
                  <a16:creationId xmlns:a16="http://schemas.microsoft.com/office/drawing/2014/main" id="{6974F8D4-725A-AD34-11A0-606426FEB3DD}"/>
                </a:ext>
              </a:extLst>
            </p:cNvPr>
            <p:cNvSpPr/>
            <p:nvPr/>
          </p:nvSpPr>
          <p:spPr>
            <a:xfrm>
              <a:off x="2966925" y="2659725"/>
              <a:ext cx="6975" cy="6975"/>
            </a:xfrm>
            <a:custGeom>
              <a:avLst/>
              <a:gdLst/>
              <a:ahLst/>
              <a:cxnLst/>
              <a:rect l="l" t="t" r="r" b="b"/>
              <a:pathLst>
                <a:path w="279" h="279" extrusionOk="0">
                  <a:moveTo>
                    <a:pt x="1" y="1"/>
                  </a:moveTo>
                  <a:cubicBezTo>
                    <a:pt x="1" y="1"/>
                    <a:pt x="1" y="278"/>
                    <a:pt x="278" y="278"/>
                  </a:cubicBez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3722;p69">
              <a:extLst>
                <a:ext uri="{FF2B5EF4-FFF2-40B4-BE49-F238E27FC236}">
                  <a16:creationId xmlns:a16="http://schemas.microsoft.com/office/drawing/2014/main" id="{76038A7B-6E8A-3605-13C7-8D4B33053C72}"/>
                </a:ext>
              </a:extLst>
            </p:cNvPr>
            <p:cNvSpPr/>
            <p:nvPr/>
          </p:nvSpPr>
          <p:spPr>
            <a:xfrm>
              <a:off x="2897550" y="2687500"/>
              <a:ext cx="6950" cy="6950"/>
            </a:xfrm>
            <a:custGeom>
              <a:avLst/>
              <a:gdLst/>
              <a:ahLst/>
              <a:cxnLst/>
              <a:rect l="l" t="t" r="r" b="b"/>
              <a:pathLst>
                <a:path w="278" h="278" extrusionOk="0">
                  <a:moveTo>
                    <a:pt x="0" y="0"/>
                  </a:moveTo>
                  <a:cubicBezTo>
                    <a:pt x="0" y="0"/>
                    <a:pt x="0"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3723;p69">
              <a:extLst>
                <a:ext uri="{FF2B5EF4-FFF2-40B4-BE49-F238E27FC236}">
                  <a16:creationId xmlns:a16="http://schemas.microsoft.com/office/drawing/2014/main" id="{0A8459FA-5413-9E37-4FB3-85795BA79A1D}"/>
                </a:ext>
              </a:extLst>
            </p:cNvPr>
            <p:cNvSpPr/>
            <p:nvPr/>
          </p:nvSpPr>
          <p:spPr>
            <a:xfrm>
              <a:off x="2966925" y="2652800"/>
              <a:ext cx="6975" cy="6950"/>
            </a:xfrm>
            <a:custGeom>
              <a:avLst/>
              <a:gdLst/>
              <a:ahLst/>
              <a:cxnLst/>
              <a:rect l="l" t="t" r="r" b="b"/>
              <a:pathLst>
                <a:path w="279" h="278" extrusionOk="0">
                  <a:moveTo>
                    <a:pt x="1" y="0"/>
                  </a:moveTo>
                  <a:cubicBezTo>
                    <a:pt x="1" y="139"/>
                    <a:pt x="70" y="208"/>
                    <a:pt x="139" y="208"/>
                  </a:cubicBezTo>
                  <a:cubicBezTo>
                    <a:pt x="158" y="208"/>
                    <a:pt x="177" y="203"/>
                    <a:pt x="194" y="194"/>
                  </a:cubicBezTo>
                  <a:lnTo>
                    <a:pt x="194" y="194"/>
                  </a:lnTo>
                  <a:cubicBezTo>
                    <a:pt x="112" y="112"/>
                    <a:pt x="1" y="0"/>
                    <a:pt x="1" y="0"/>
                  </a:cubicBezTo>
                  <a:close/>
                  <a:moveTo>
                    <a:pt x="1" y="0"/>
                  </a:moveTo>
                  <a:cubicBezTo>
                    <a:pt x="161" y="0"/>
                    <a:pt x="228" y="92"/>
                    <a:pt x="257" y="117"/>
                  </a:cubicBezTo>
                  <a:lnTo>
                    <a:pt x="257" y="117"/>
                  </a:lnTo>
                  <a:cubicBezTo>
                    <a:pt x="270" y="86"/>
                    <a:pt x="278" y="47"/>
                    <a:pt x="278" y="0"/>
                  </a:cubicBezTo>
                  <a:lnTo>
                    <a:pt x="278" y="0"/>
                  </a:lnTo>
                  <a:cubicBezTo>
                    <a:pt x="278" y="93"/>
                    <a:pt x="278" y="124"/>
                    <a:pt x="268" y="124"/>
                  </a:cubicBezTo>
                  <a:cubicBezTo>
                    <a:pt x="265" y="124"/>
                    <a:pt x="262" y="121"/>
                    <a:pt x="257" y="117"/>
                  </a:cubicBezTo>
                  <a:lnTo>
                    <a:pt x="257" y="117"/>
                  </a:lnTo>
                  <a:cubicBezTo>
                    <a:pt x="242" y="154"/>
                    <a:pt x="219" y="179"/>
                    <a:pt x="194" y="194"/>
                  </a:cubicBezTo>
                  <a:lnTo>
                    <a:pt x="194" y="194"/>
                  </a:lnTo>
                  <a:cubicBezTo>
                    <a:pt x="241" y="241"/>
                    <a:pt x="278" y="278"/>
                    <a:pt x="278" y="278"/>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3724;p69">
              <a:extLst>
                <a:ext uri="{FF2B5EF4-FFF2-40B4-BE49-F238E27FC236}">
                  <a16:creationId xmlns:a16="http://schemas.microsoft.com/office/drawing/2014/main" id="{71AE7271-DB2A-9246-7990-D43C30B6C1A3}"/>
                </a:ext>
              </a:extLst>
            </p:cNvPr>
            <p:cNvSpPr/>
            <p:nvPr/>
          </p:nvSpPr>
          <p:spPr>
            <a:xfrm>
              <a:off x="3001625" y="2631975"/>
              <a:ext cx="25" cy="6975"/>
            </a:xfrm>
            <a:custGeom>
              <a:avLst/>
              <a:gdLst/>
              <a:ahLst/>
              <a:cxnLst/>
              <a:rect l="l" t="t" r="r" b="b"/>
              <a:pathLst>
                <a:path w="1" h="279" extrusionOk="0">
                  <a:moveTo>
                    <a:pt x="0" y="278"/>
                  </a:moveTo>
                  <a:cubicBezTo>
                    <a:pt x="0" y="278"/>
                    <a:pt x="0" y="1"/>
                    <a:pt x="0" y="1"/>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3725;p69">
              <a:extLst>
                <a:ext uri="{FF2B5EF4-FFF2-40B4-BE49-F238E27FC236}">
                  <a16:creationId xmlns:a16="http://schemas.microsoft.com/office/drawing/2014/main" id="{1D0C1AE1-36BA-B853-19E6-34443B6199C7}"/>
                </a:ext>
              </a:extLst>
            </p:cNvPr>
            <p:cNvSpPr/>
            <p:nvPr/>
          </p:nvSpPr>
          <p:spPr>
            <a:xfrm>
              <a:off x="2904475" y="2673600"/>
              <a:ext cx="25" cy="6975"/>
            </a:xfrm>
            <a:custGeom>
              <a:avLst/>
              <a:gdLst/>
              <a:ahLst/>
              <a:cxnLst/>
              <a:rect l="l" t="t" r="r" b="b"/>
              <a:pathLst>
                <a:path w="1" h="279" extrusionOk="0">
                  <a:moveTo>
                    <a:pt x="1" y="1"/>
                  </a:moveTo>
                  <a:cubicBezTo>
                    <a:pt x="1" y="1"/>
                    <a:pt x="1" y="278"/>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3726;p69">
              <a:extLst>
                <a:ext uri="{FF2B5EF4-FFF2-40B4-BE49-F238E27FC236}">
                  <a16:creationId xmlns:a16="http://schemas.microsoft.com/office/drawing/2014/main" id="{6DE23FFB-C075-A10E-BD77-1AD45CF9569D}"/>
                </a:ext>
              </a:extLst>
            </p:cNvPr>
            <p:cNvSpPr/>
            <p:nvPr/>
          </p:nvSpPr>
          <p:spPr>
            <a:xfrm>
              <a:off x="2960000" y="2638925"/>
              <a:ext cx="25" cy="6950"/>
            </a:xfrm>
            <a:custGeom>
              <a:avLst/>
              <a:gdLst/>
              <a:ahLst/>
              <a:cxnLst/>
              <a:rect l="l" t="t" r="r" b="b"/>
              <a:pathLst>
                <a:path w="1" h="278" extrusionOk="0">
                  <a:moveTo>
                    <a:pt x="0" y="278"/>
                  </a:moveTo>
                  <a:cubicBezTo>
                    <a:pt x="0" y="0"/>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3727;p69">
              <a:extLst>
                <a:ext uri="{FF2B5EF4-FFF2-40B4-BE49-F238E27FC236}">
                  <a16:creationId xmlns:a16="http://schemas.microsoft.com/office/drawing/2014/main" id="{700ED773-4EF5-3255-24F4-B057947FFC8B}"/>
                </a:ext>
              </a:extLst>
            </p:cNvPr>
            <p:cNvSpPr/>
            <p:nvPr/>
          </p:nvSpPr>
          <p:spPr>
            <a:xfrm>
              <a:off x="2911425" y="2666675"/>
              <a:ext cx="25" cy="6950"/>
            </a:xfrm>
            <a:custGeom>
              <a:avLst/>
              <a:gdLst/>
              <a:ahLst/>
              <a:cxnLst/>
              <a:rect l="l" t="t" r="r" b="b"/>
              <a:pathLst>
                <a:path w="1" h="278" extrusionOk="0">
                  <a:moveTo>
                    <a:pt x="0" y="0"/>
                  </a:moveTo>
                  <a:cubicBezTo>
                    <a:pt x="0" y="0"/>
                    <a:pt x="0" y="278"/>
                    <a:pt x="0" y="278"/>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3728;p69">
              <a:extLst>
                <a:ext uri="{FF2B5EF4-FFF2-40B4-BE49-F238E27FC236}">
                  <a16:creationId xmlns:a16="http://schemas.microsoft.com/office/drawing/2014/main" id="{532B31DA-DD6A-E708-BF62-143847C362D6}"/>
                </a:ext>
              </a:extLst>
            </p:cNvPr>
            <p:cNvSpPr/>
            <p:nvPr/>
          </p:nvSpPr>
          <p:spPr>
            <a:xfrm>
              <a:off x="2987750" y="2618100"/>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3729;p69">
              <a:extLst>
                <a:ext uri="{FF2B5EF4-FFF2-40B4-BE49-F238E27FC236}">
                  <a16:creationId xmlns:a16="http://schemas.microsoft.com/office/drawing/2014/main" id="{B9B21887-832A-A163-EB69-09223C38087C}"/>
                </a:ext>
              </a:extLst>
            </p:cNvPr>
            <p:cNvSpPr/>
            <p:nvPr/>
          </p:nvSpPr>
          <p:spPr>
            <a:xfrm>
              <a:off x="2946125" y="2638925"/>
              <a:ext cx="6950" cy="6950"/>
            </a:xfrm>
            <a:custGeom>
              <a:avLst/>
              <a:gdLst/>
              <a:ahLst/>
              <a:cxnLst/>
              <a:rect l="l" t="t" r="r" b="b"/>
              <a:pathLst>
                <a:path w="278" h="278" extrusionOk="0">
                  <a:moveTo>
                    <a:pt x="0" y="0"/>
                  </a:moveTo>
                  <a:cubicBezTo>
                    <a:pt x="0" y="0"/>
                    <a:pt x="0" y="278"/>
                    <a:pt x="278" y="278"/>
                  </a:cubicBezTo>
                  <a:cubicBezTo>
                    <a:pt x="278"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3730;p69">
              <a:extLst>
                <a:ext uri="{FF2B5EF4-FFF2-40B4-BE49-F238E27FC236}">
                  <a16:creationId xmlns:a16="http://schemas.microsoft.com/office/drawing/2014/main" id="{1FE87685-34BB-9329-63AE-3A188052BB8E}"/>
                </a:ext>
              </a:extLst>
            </p:cNvPr>
            <p:cNvSpPr/>
            <p:nvPr/>
          </p:nvSpPr>
          <p:spPr>
            <a:xfrm>
              <a:off x="2904475" y="2659725"/>
              <a:ext cx="25" cy="25"/>
            </a:xfrm>
            <a:custGeom>
              <a:avLst/>
              <a:gdLst/>
              <a:ahLst/>
              <a:cxnLst/>
              <a:rect l="l" t="t" r="r" b="b"/>
              <a:pathLst>
                <a:path w="1" h="1" extrusionOk="0">
                  <a:moveTo>
                    <a:pt x="1"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3731;p69">
              <a:extLst>
                <a:ext uri="{FF2B5EF4-FFF2-40B4-BE49-F238E27FC236}">
                  <a16:creationId xmlns:a16="http://schemas.microsoft.com/office/drawing/2014/main" id="{D3939FB1-B1FE-0CC8-CC51-4747F30C4CD5}"/>
                </a:ext>
              </a:extLst>
            </p:cNvPr>
            <p:cNvSpPr/>
            <p:nvPr/>
          </p:nvSpPr>
          <p:spPr>
            <a:xfrm>
              <a:off x="2987750" y="2601150"/>
              <a:ext cx="6950" cy="3100"/>
            </a:xfrm>
            <a:custGeom>
              <a:avLst/>
              <a:gdLst/>
              <a:ahLst/>
              <a:cxnLst/>
              <a:rect l="l" t="t" r="r" b="b"/>
              <a:pathLst>
                <a:path w="278" h="124" extrusionOk="0">
                  <a:moveTo>
                    <a:pt x="196" y="0"/>
                  </a:moveTo>
                  <a:cubicBezTo>
                    <a:pt x="155" y="0"/>
                    <a:pt x="93" y="31"/>
                    <a:pt x="0" y="123"/>
                  </a:cubicBezTo>
                  <a:lnTo>
                    <a:pt x="278" y="123"/>
                  </a:lnTo>
                  <a:cubicBezTo>
                    <a:pt x="278" y="123"/>
                    <a:pt x="27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3732;p69">
              <a:extLst>
                <a:ext uri="{FF2B5EF4-FFF2-40B4-BE49-F238E27FC236}">
                  <a16:creationId xmlns:a16="http://schemas.microsoft.com/office/drawing/2014/main" id="{8DEB721B-6E69-7A9B-D7A4-B9555B1D60C9}"/>
                </a:ext>
              </a:extLst>
            </p:cNvPr>
            <p:cNvSpPr/>
            <p:nvPr/>
          </p:nvSpPr>
          <p:spPr>
            <a:xfrm>
              <a:off x="2946125" y="2625050"/>
              <a:ext cx="25" cy="6950"/>
            </a:xfrm>
            <a:custGeom>
              <a:avLst/>
              <a:gdLst/>
              <a:ahLst/>
              <a:cxnLst/>
              <a:rect l="l" t="t" r="r" b="b"/>
              <a:pathLst>
                <a:path w="1" h="278" extrusionOk="0">
                  <a:moveTo>
                    <a:pt x="0" y="0"/>
                  </a:moveTo>
                  <a:lnTo>
                    <a:pt x="0" y="278"/>
                  </a:lnTo>
                  <a:lnTo>
                    <a:pt x="0" y="278"/>
                  </a:lnTo>
                  <a:lnTo>
                    <a:pt x="0" y="278"/>
                  </a:ln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3733;p69">
              <a:extLst>
                <a:ext uri="{FF2B5EF4-FFF2-40B4-BE49-F238E27FC236}">
                  <a16:creationId xmlns:a16="http://schemas.microsoft.com/office/drawing/2014/main" id="{F1A6A5F3-DB05-52B4-6435-7455E0861438}"/>
                </a:ext>
              </a:extLst>
            </p:cNvPr>
            <p:cNvSpPr/>
            <p:nvPr/>
          </p:nvSpPr>
          <p:spPr>
            <a:xfrm>
              <a:off x="2897550" y="2645850"/>
              <a:ext cx="6950" cy="6975"/>
            </a:xfrm>
            <a:custGeom>
              <a:avLst/>
              <a:gdLst/>
              <a:ahLst/>
              <a:cxnLst/>
              <a:rect l="l" t="t" r="r" b="b"/>
              <a:pathLst>
                <a:path w="278" h="279" extrusionOk="0">
                  <a:moveTo>
                    <a:pt x="0" y="1"/>
                  </a:moveTo>
                  <a:cubicBezTo>
                    <a:pt x="0" y="1"/>
                    <a:pt x="0"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3734;p69">
              <a:extLst>
                <a:ext uri="{FF2B5EF4-FFF2-40B4-BE49-F238E27FC236}">
                  <a16:creationId xmlns:a16="http://schemas.microsoft.com/office/drawing/2014/main" id="{5F069449-5408-06AE-F7E9-5914EF47EB69}"/>
                </a:ext>
              </a:extLst>
            </p:cNvPr>
            <p:cNvSpPr/>
            <p:nvPr/>
          </p:nvSpPr>
          <p:spPr>
            <a:xfrm>
              <a:off x="2946125" y="2625050"/>
              <a:ext cx="25" cy="6950"/>
            </a:xfrm>
            <a:custGeom>
              <a:avLst/>
              <a:gdLst/>
              <a:ahLst/>
              <a:cxnLst/>
              <a:rect l="l" t="t" r="r" b="b"/>
              <a:pathLst>
                <a:path w="1" h="278" extrusionOk="0">
                  <a:moveTo>
                    <a:pt x="0" y="0"/>
                  </a:moveTo>
                  <a:cubicBezTo>
                    <a:pt x="0" y="0"/>
                    <a:pt x="0" y="0"/>
                    <a:pt x="0" y="0"/>
                  </a:cubicBezTo>
                  <a:cubicBezTo>
                    <a:pt x="0" y="0"/>
                    <a:pt x="0"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3735;p69">
              <a:extLst>
                <a:ext uri="{FF2B5EF4-FFF2-40B4-BE49-F238E27FC236}">
                  <a16:creationId xmlns:a16="http://schemas.microsoft.com/office/drawing/2014/main" id="{B2185C65-0839-E951-8F7C-FFC128A36DBB}"/>
                </a:ext>
              </a:extLst>
            </p:cNvPr>
            <p:cNvSpPr/>
            <p:nvPr/>
          </p:nvSpPr>
          <p:spPr>
            <a:xfrm>
              <a:off x="2904475" y="2645850"/>
              <a:ext cx="6975" cy="25"/>
            </a:xfrm>
            <a:custGeom>
              <a:avLst/>
              <a:gdLst/>
              <a:ahLst/>
              <a:cxnLst/>
              <a:rect l="l" t="t" r="r" b="b"/>
              <a:pathLst>
                <a:path w="279" h="1" extrusionOk="0">
                  <a:moveTo>
                    <a:pt x="278" y="1"/>
                  </a:moveTo>
                  <a:cubicBezTo>
                    <a:pt x="278" y="1"/>
                    <a:pt x="1" y="1"/>
                    <a:pt x="1" y="1"/>
                  </a:cubicBezTo>
                  <a:cubicBezTo>
                    <a:pt x="1" y="1"/>
                    <a:pt x="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3736;p69">
              <a:extLst>
                <a:ext uri="{FF2B5EF4-FFF2-40B4-BE49-F238E27FC236}">
                  <a16:creationId xmlns:a16="http://schemas.microsoft.com/office/drawing/2014/main" id="{CCF3CAC3-DB9E-D5E7-F188-1D8835406A2F}"/>
                </a:ext>
              </a:extLst>
            </p:cNvPr>
            <p:cNvSpPr/>
            <p:nvPr/>
          </p:nvSpPr>
          <p:spPr>
            <a:xfrm>
              <a:off x="2890600" y="2645850"/>
              <a:ext cx="6975" cy="6975"/>
            </a:xfrm>
            <a:custGeom>
              <a:avLst/>
              <a:gdLst/>
              <a:ahLst/>
              <a:cxnLst/>
              <a:rect l="l" t="t" r="r" b="b"/>
              <a:pathLst>
                <a:path w="279" h="279" extrusionOk="0">
                  <a:moveTo>
                    <a:pt x="1" y="1"/>
                  </a:moveTo>
                  <a:lnTo>
                    <a:pt x="278" y="278"/>
                  </a:ln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3737;p69">
              <a:extLst>
                <a:ext uri="{FF2B5EF4-FFF2-40B4-BE49-F238E27FC236}">
                  <a16:creationId xmlns:a16="http://schemas.microsoft.com/office/drawing/2014/main" id="{94F1ED7D-784A-348B-4BAF-A72703F9EB4B}"/>
                </a:ext>
              </a:extLst>
            </p:cNvPr>
            <p:cNvSpPr/>
            <p:nvPr/>
          </p:nvSpPr>
          <p:spPr>
            <a:xfrm>
              <a:off x="2939175" y="2625050"/>
              <a:ext cx="25" cy="6950"/>
            </a:xfrm>
            <a:custGeom>
              <a:avLst/>
              <a:gdLst/>
              <a:ahLst/>
              <a:cxnLst/>
              <a:rect l="l" t="t" r="r" b="b"/>
              <a:pathLst>
                <a:path w="1" h="278" extrusionOk="0">
                  <a:moveTo>
                    <a:pt x="1" y="0"/>
                  </a:moveTo>
                  <a:lnTo>
                    <a:pt x="1" y="278"/>
                  </a:lnTo>
                  <a:lnTo>
                    <a:pt x="1" y="278"/>
                  </a:lnTo>
                  <a:lnTo>
                    <a:pt x="1" y="0"/>
                  </a:lnTo>
                  <a:lnTo>
                    <a:pt x="1" y="0"/>
                  </a:lnTo>
                  <a:cubicBezTo>
                    <a:pt x="1" y="0"/>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3738;p69">
              <a:extLst>
                <a:ext uri="{FF2B5EF4-FFF2-40B4-BE49-F238E27FC236}">
                  <a16:creationId xmlns:a16="http://schemas.microsoft.com/office/drawing/2014/main" id="{DD4AFA95-9CFD-F1B4-FEBE-E69DFD115C0D}"/>
                </a:ext>
              </a:extLst>
            </p:cNvPr>
            <p:cNvSpPr/>
            <p:nvPr/>
          </p:nvSpPr>
          <p:spPr>
            <a:xfrm>
              <a:off x="2987750" y="2590350"/>
              <a:ext cx="25" cy="6950"/>
            </a:xfrm>
            <a:custGeom>
              <a:avLst/>
              <a:gdLst/>
              <a:ahLst/>
              <a:cxnLst/>
              <a:rect l="l" t="t" r="r" b="b"/>
              <a:pathLst>
                <a:path w="1" h="278" extrusionOk="0">
                  <a:moveTo>
                    <a:pt x="0" y="0"/>
                  </a:moveTo>
                  <a:cubicBezTo>
                    <a:pt x="0" y="0"/>
                    <a:pt x="0" y="278"/>
                    <a:pt x="0" y="278"/>
                  </a:cubicBez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3739;p69">
              <a:extLst>
                <a:ext uri="{FF2B5EF4-FFF2-40B4-BE49-F238E27FC236}">
                  <a16:creationId xmlns:a16="http://schemas.microsoft.com/office/drawing/2014/main" id="{6EA57D5A-D36F-5483-AF41-194B4B866957}"/>
                </a:ext>
              </a:extLst>
            </p:cNvPr>
            <p:cNvSpPr/>
            <p:nvPr/>
          </p:nvSpPr>
          <p:spPr>
            <a:xfrm>
              <a:off x="2890600" y="2638925"/>
              <a:ext cx="6975" cy="6950"/>
            </a:xfrm>
            <a:custGeom>
              <a:avLst/>
              <a:gdLst/>
              <a:ahLst/>
              <a:cxnLst/>
              <a:rect l="l" t="t" r="r" b="b"/>
              <a:pathLst>
                <a:path w="279" h="278" extrusionOk="0">
                  <a:moveTo>
                    <a:pt x="1" y="0"/>
                  </a:moveTo>
                  <a:cubicBezTo>
                    <a:pt x="278" y="278"/>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3740;p69">
              <a:extLst>
                <a:ext uri="{FF2B5EF4-FFF2-40B4-BE49-F238E27FC236}">
                  <a16:creationId xmlns:a16="http://schemas.microsoft.com/office/drawing/2014/main" id="{21F258D1-EAD1-5C9D-C3D1-90509FD10EDB}"/>
                </a:ext>
              </a:extLst>
            </p:cNvPr>
            <p:cNvSpPr/>
            <p:nvPr/>
          </p:nvSpPr>
          <p:spPr>
            <a:xfrm>
              <a:off x="2890600" y="2631975"/>
              <a:ext cx="25" cy="6975"/>
            </a:xfrm>
            <a:custGeom>
              <a:avLst/>
              <a:gdLst/>
              <a:ahLst/>
              <a:cxnLst/>
              <a:rect l="l" t="t" r="r" b="b"/>
              <a:pathLst>
                <a:path w="1" h="279" extrusionOk="0">
                  <a:moveTo>
                    <a:pt x="1" y="1"/>
                  </a:moveTo>
                  <a:cubicBezTo>
                    <a:pt x="1" y="1"/>
                    <a:pt x="1" y="278"/>
                    <a:pt x="1" y="278"/>
                  </a:cubicBezTo>
                  <a:cubicBezTo>
                    <a:pt x="1" y="278"/>
                    <a:pt x="1" y="278"/>
                    <a:pt x="1" y="278"/>
                  </a:cubicBez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3741;p69">
              <a:extLst>
                <a:ext uri="{FF2B5EF4-FFF2-40B4-BE49-F238E27FC236}">
                  <a16:creationId xmlns:a16="http://schemas.microsoft.com/office/drawing/2014/main" id="{C5384EBD-6700-61A1-0900-F862D41CFA92}"/>
                </a:ext>
              </a:extLst>
            </p:cNvPr>
            <p:cNvSpPr/>
            <p:nvPr/>
          </p:nvSpPr>
          <p:spPr>
            <a:xfrm>
              <a:off x="2973875" y="2583400"/>
              <a:ext cx="6950" cy="6975"/>
            </a:xfrm>
            <a:custGeom>
              <a:avLst/>
              <a:gdLst/>
              <a:ahLst/>
              <a:cxnLst/>
              <a:rect l="l" t="t" r="r" b="b"/>
              <a:pathLst>
                <a:path w="278" h="279" extrusionOk="0">
                  <a:moveTo>
                    <a:pt x="0" y="278"/>
                  </a:moveTo>
                  <a:cubicBezTo>
                    <a:pt x="0" y="278"/>
                    <a:pt x="0" y="278"/>
                    <a:pt x="0" y="278"/>
                  </a:cubicBezTo>
                  <a:lnTo>
                    <a:pt x="0" y="278"/>
                  </a:lnTo>
                  <a:cubicBezTo>
                    <a:pt x="278" y="278"/>
                    <a:pt x="0" y="278"/>
                    <a:pt x="0" y="278"/>
                  </a:cubicBezTo>
                  <a:cubicBezTo>
                    <a:pt x="0" y="1"/>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3742;p69">
              <a:extLst>
                <a:ext uri="{FF2B5EF4-FFF2-40B4-BE49-F238E27FC236}">
                  <a16:creationId xmlns:a16="http://schemas.microsoft.com/office/drawing/2014/main" id="{DB88CD49-5D0C-EB21-B3DD-6B2E17802F5E}"/>
                </a:ext>
              </a:extLst>
            </p:cNvPr>
            <p:cNvSpPr/>
            <p:nvPr/>
          </p:nvSpPr>
          <p:spPr>
            <a:xfrm>
              <a:off x="2876725" y="2618100"/>
              <a:ext cx="6975" cy="6975"/>
            </a:xfrm>
            <a:custGeom>
              <a:avLst/>
              <a:gdLst/>
              <a:ahLst/>
              <a:cxnLst/>
              <a:rect l="l" t="t" r="r" b="b"/>
              <a:pathLst>
                <a:path w="279" h="279" extrusionOk="0">
                  <a:moveTo>
                    <a:pt x="1" y="1"/>
                  </a:moveTo>
                  <a:cubicBezTo>
                    <a:pt x="278" y="278"/>
                    <a:pt x="278" y="278"/>
                    <a:pt x="278" y="278"/>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3743;p69">
              <a:extLst>
                <a:ext uri="{FF2B5EF4-FFF2-40B4-BE49-F238E27FC236}">
                  <a16:creationId xmlns:a16="http://schemas.microsoft.com/office/drawing/2014/main" id="{DAEBDF33-704F-0F25-3E7A-99E22A4AA56B}"/>
                </a:ext>
              </a:extLst>
            </p:cNvPr>
            <p:cNvSpPr/>
            <p:nvPr/>
          </p:nvSpPr>
          <p:spPr>
            <a:xfrm>
              <a:off x="2966925" y="2562600"/>
              <a:ext cx="6975" cy="13900"/>
            </a:xfrm>
            <a:custGeom>
              <a:avLst/>
              <a:gdLst/>
              <a:ahLst/>
              <a:cxnLst/>
              <a:rect l="l" t="t" r="r" b="b"/>
              <a:pathLst>
                <a:path w="279" h="556" extrusionOk="0">
                  <a:moveTo>
                    <a:pt x="1" y="0"/>
                  </a:moveTo>
                  <a:cubicBezTo>
                    <a:pt x="1" y="278"/>
                    <a:pt x="1" y="555"/>
                    <a:pt x="278" y="555"/>
                  </a:cubicBezTo>
                  <a:cubicBezTo>
                    <a:pt x="278" y="278"/>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3744;p69">
              <a:extLst>
                <a:ext uri="{FF2B5EF4-FFF2-40B4-BE49-F238E27FC236}">
                  <a16:creationId xmlns:a16="http://schemas.microsoft.com/office/drawing/2014/main" id="{F723EA31-C477-3134-7F29-083CF395E07F}"/>
                </a:ext>
              </a:extLst>
            </p:cNvPr>
            <p:cNvSpPr/>
            <p:nvPr/>
          </p:nvSpPr>
          <p:spPr>
            <a:xfrm>
              <a:off x="2862850" y="2631975"/>
              <a:ext cx="6975" cy="25"/>
            </a:xfrm>
            <a:custGeom>
              <a:avLst/>
              <a:gdLst/>
              <a:ahLst/>
              <a:cxnLst/>
              <a:rect l="l" t="t" r="r" b="b"/>
              <a:pathLst>
                <a:path w="279" h="1" extrusionOk="0">
                  <a:moveTo>
                    <a:pt x="278" y="1"/>
                  </a:moveTo>
                  <a:cubicBezTo>
                    <a:pt x="278" y="1"/>
                    <a:pt x="278" y="1"/>
                    <a:pt x="278"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3745;p69">
              <a:extLst>
                <a:ext uri="{FF2B5EF4-FFF2-40B4-BE49-F238E27FC236}">
                  <a16:creationId xmlns:a16="http://schemas.microsoft.com/office/drawing/2014/main" id="{D6955F4C-C902-1B82-C909-71ED7CE56516}"/>
                </a:ext>
              </a:extLst>
            </p:cNvPr>
            <p:cNvSpPr/>
            <p:nvPr/>
          </p:nvSpPr>
          <p:spPr>
            <a:xfrm>
              <a:off x="2925300" y="2590350"/>
              <a:ext cx="25" cy="6950"/>
            </a:xfrm>
            <a:custGeom>
              <a:avLst/>
              <a:gdLst/>
              <a:ahLst/>
              <a:cxnLst/>
              <a:rect l="l" t="t" r="r" b="b"/>
              <a:pathLst>
                <a:path w="1" h="278" extrusionOk="0">
                  <a:moveTo>
                    <a:pt x="0" y="0"/>
                  </a:moveTo>
                  <a:cubicBezTo>
                    <a:pt x="0" y="0"/>
                    <a:pt x="0" y="0"/>
                    <a:pt x="0" y="278"/>
                  </a:cubicBezTo>
                  <a:cubicBezTo>
                    <a:pt x="0" y="278"/>
                    <a:pt x="0" y="278"/>
                    <a:pt x="0" y="278"/>
                  </a:cubicBezTo>
                  <a:cubicBezTo>
                    <a:pt x="0" y="278"/>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3746;p69">
              <a:extLst>
                <a:ext uri="{FF2B5EF4-FFF2-40B4-BE49-F238E27FC236}">
                  <a16:creationId xmlns:a16="http://schemas.microsoft.com/office/drawing/2014/main" id="{BD331315-D99A-FF42-14FB-1849EDE9D23C}"/>
                </a:ext>
              </a:extLst>
            </p:cNvPr>
            <p:cNvSpPr/>
            <p:nvPr/>
          </p:nvSpPr>
          <p:spPr>
            <a:xfrm>
              <a:off x="2939175" y="2576475"/>
              <a:ext cx="6975" cy="6950"/>
            </a:xfrm>
            <a:custGeom>
              <a:avLst/>
              <a:gdLst/>
              <a:ahLst/>
              <a:cxnLst/>
              <a:rect l="l" t="t" r="r" b="b"/>
              <a:pathLst>
                <a:path w="279" h="278" extrusionOk="0">
                  <a:moveTo>
                    <a:pt x="1" y="0"/>
                  </a:moveTo>
                  <a:cubicBezTo>
                    <a:pt x="278" y="0"/>
                    <a:pt x="278" y="0"/>
                    <a:pt x="278" y="278"/>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3747;p69">
              <a:extLst>
                <a:ext uri="{FF2B5EF4-FFF2-40B4-BE49-F238E27FC236}">
                  <a16:creationId xmlns:a16="http://schemas.microsoft.com/office/drawing/2014/main" id="{25E02312-3C2E-2978-638C-D081FE500B6A}"/>
                </a:ext>
              </a:extLst>
            </p:cNvPr>
            <p:cNvSpPr/>
            <p:nvPr/>
          </p:nvSpPr>
          <p:spPr>
            <a:xfrm>
              <a:off x="2883675" y="2604225"/>
              <a:ext cx="6950" cy="6950"/>
            </a:xfrm>
            <a:custGeom>
              <a:avLst/>
              <a:gdLst/>
              <a:ahLst/>
              <a:cxnLst/>
              <a:rect l="l" t="t" r="r" b="b"/>
              <a:pathLst>
                <a:path w="278" h="278" extrusionOk="0">
                  <a:moveTo>
                    <a:pt x="278" y="0"/>
                  </a:moveTo>
                  <a:cubicBezTo>
                    <a:pt x="0" y="0"/>
                    <a:pt x="278" y="0"/>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3748;p69">
              <a:extLst>
                <a:ext uri="{FF2B5EF4-FFF2-40B4-BE49-F238E27FC236}">
                  <a16:creationId xmlns:a16="http://schemas.microsoft.com/office/drawing/2014/main" id="{738805B9-C8A8-DE9D-4708-AD93E255E3B7}"/>
                </a:ext>
              </a:extLst>
            </p:cNvPr>
            <p:cNvSpPr/>
            <p:nvPr/>
          </p:nvSpPr>
          <p:spPr>
            <a:xfrm>
              <a:off x="2911425" y="2583400"/>
              <a:ext cx="6950" cy="6975"/>
            </a:xfrm>
            <a:custGeom>
              <a:avLst/>
              <a:gdLst/>
              <a:ahLst/>
              <a:cxnLst/>
              <a:rect l="l" t="t" r="r" b="b"/>
              <a:pathLst>
                <a:path w="278" h="279" extrusionOk="0">
                  <a:moveTo>
                    <a:pt x="0" y="1"/>
                  </a:moveTo>
                  <a:cubicBezTo>
                    <a:pt x="0" y="1"/>
                    <a:pt x="0"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3749;p69">
              <a:extLst>
                <a:ext uri="{FF2B5EF4-FFF2-40B4-BE49-F238E27FC236}">
                  <a16:creationId xmlns:a16="http://schemas.microsoft.com/office/drawing/2014/main" id="{E8458C71-FF72-57A0-F9F6-986FBAFCE3D9}"/>
                </a:ext>
              </a:extLst>
            </p:cNvPr>
            <p:cNvSpPr/>
            <p:nvPr/>
          </p:nvSpPr>
          <p:spPr>
            <a:xfrm>
              <a:off x="2939175" y="2569525"/>
              <a:ext cx="6975" cy="6975"/>
            </a:xfrm>
            <a:custGeom>
              <a:avLst/>
              <a:gdLst/>
              <a:ahLst/>
              <a:cxnLst/>
              <a:rect l="l" t="t" r="r" b="b"/>
              <a:pathLst>
                <a:path w="279" h="279" extrusionOk="0">
                  <a:moveTo>
                    <a:pt x="278" y="1"/>
                  </a:moveTo>
                  <a:cubicBezTo>
                    <a:pt x="1" y="1"/>
                    <a:pt x="1" y="278"/>
                    <a:pt x="1" y="278"/>
                  </a:cubicBezTo>
                  <a:cubicBezTo>
                    <a:pt x="1"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3750;p69">
              <a:extLst>
                <a:ext uri="{FF2B5EF4-FFF2-40B4-BE49-F238E27FC236}">
                  <a16:creationId xmlns:a16="http://schemas.microsoft.com/office/drawing/2014/main" id="{EC1471EA-D335-10EC-CDAD-93895365D8C3}"/>
                </a:ext>
              </a:extLst>
            </p:cNvPr>
            <p:cNvSpPr/>
            <p:nvPr/>
          </p:nvSpPr>
          <p:spPr>
            <a:xfrm>
              <a:off x="2960000" y="2555650"/>
              <a:ext cx="25" cy="25"/>
            </a:xfrm>
            <a:custGeom>
              <a:avLst/>
              <a:gdLst/>
              <a:ahLst/>
              <a:cxnLst/>
              <a:rect l="l" t="t" r="r" b="b"/>
              <a:pathLst>
                <a:path w="1" h="1" extrusionOk="0">
                  <a:moveTo>
                    <a:pt x="0" y="1"/>
                  </a:moveTo>
                  <a:cubicBezTo>
                    <a:pt x="0" y="1"/>
                    <a:pt x="0" y="1"/>
                    <a:pt x="0" y="1"/>
                  </a:cubicBez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3751;p69">
              <a:extLst>
                <a:ext uri="{FF2B5EF4-FFF2-40B4-BE49-F238E27FC236}">
                  <a16:creationId xmlns:a16="http://schemas.microsoft.com/office/drawing/2014/main" id="{CA46D815-67B7-05C1-D2CB-8E36A359197B}"/>
                </a:ext>
              </a:extLst>
            </p:cNvPr>
            <p:cNvSpPr/>
            <p:nvPr/>
          </p:nvSpPr>
          <p:spPr>
            <a:xfrm>
              <a:off x="2862850" y="2597275"/>
              <a:ext cx="6975" cy="6975"/>
            </a:xfrm>
            <a:custGeom>
              <a:avLst/>
              <a:gdLst/>
              <a:ahLst/>
              <a:cxnLst/>
              <a:rect l="l" t="t" r="r" b="b"/>
              <a:pathLst>
                <a:path w="279" h="279" extrusionOk="0">
                  <a:moveTo>
                    <a:pt x="278" y="1"/>
                  </a:moveTo>
                  <a:cubicBezTo>
                    <a:pt x="0" y="1"/>
                    <a:pt x="278" y="278"/>
                    <a:pt x="278" y="278"/>
                  </a:cubicBezTo>
                  <a:cubicBezTo>
                    <a:pt x="278"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3752;p69">
              <a:extLst>
                <a:ext uri="{FF2B5EF4-FFF2-40B4-BE49-F238E27FC236}">
                  <a16:creationId xmlns:a16="http://schemas.microsoft.com/office/drawing/2014/main" id="{2FE9EA5D-3F94-8A35-FB49-4CFE54D78B40}"/>
                </a:ext>
              </a:extLst>
            </p:cNvPr>
            <p:cNvSpPr/>
            <p:nvPr/>
          </p:nvSpPr>
          <p:spPr>
            <a:xfrm>
              <a:off x="2897550" y="2583400"/>
              <a:ext cx="25" cy="6975"/>
            </a:xfrm>
            <a:custGeom>
              <a:avLst/>
              <a:gdLst/>
              <a:ahLst/>
              <a:cxnLst/>
              <a:rect l="l" t="t" r="r" b="b"/>
              <a:pathLst>
                <a:path w="1" h="279" extrusionOk="0">
                  <a:moveTo>
                    <a:pt x="0" y="1"/>
                  </a:moveTo>
                  <a:cubicBezTo>
                    <a:pt x="0" y="1"/>
                    <a:pt x="0" y="278"/>
                    <a:pt x="0" y="278"/>
                  </a:cubicBezTo>
                  <a:cubicBezTo>
                    <a:pt x="0" y="278"/>
                    <a:pt x="0" y="278"/>
                    <a:pt x="0" y="278"/>
                  </a:cubicBez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3753;p69">
              <a:extLst>
                <a:ext uri="{FF2B5EF4-FFF2-40B4-BE49-F238E27FC236}">
                  <a16:creationId xmlns:a16="http://schemas.microsoft.com/office/drawing/2014/main" id="{AB88EF30-B41B-862A-B3A7-3DB10888A529}"/>
                </a:ext>
              </a:extLst>
            </p:cNvPr>
            <p:cNvSpPr/>
            <p:nvPr/>
          </p:nvSpPr>
          <p:spPr>
            <a:xfrm>
              <a:off x="2946125" y="2534825"/>
              <a:ext cx="6950" cy="13925"/>
            </a:xfrm>
            <a:custGeom>
              <a:avLst/>
              <a:gdLst/>
              <a:ahLst/>
              <a:cxnLst/>
              <a:rect l="l" t="t" r="r" b="b"/>
              <a:pathLst>
                <a:path w="278" h="557" extrusionOk="0">
                  <a:moveTo>
                    <a:pt x="0" y="1"/>
                  </a:moveTo>
                  <a:cubicBezTo>
                    <a:pt x="0" y="278"/>
                    <a:pt x="278" y="556"/>
                    <a:pt x="278" y="556"/>
                  </a:cubicBezTo>
                  <a:cubicBezTo>
                    <a:pt x="278" y="556"/>
                    <a:pt x="0"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3754;p69">
              <a:extLst>
                <a:ext uri="{FF2B5EF4-FFF2-40B4-BE49-F238E27FC236}">
                  <a16:creationId xmlns:a16="http://schemas.microsoft.com/office/drawing/2014/main" id="{4F49389D-C60A-EBCC-155D-C9A7D2ED0A9C}"/>
                </a:ext>
              </a:extLst>
            </p:cNvPr>
            <p:cNvSpPr/>
            <p:nvPr/>
          </p:nvSpPr>
          <p:spPr>
            <a:xfrm>
              <a:off x="2939175" y="2548725"/>
              <a:ext cx="6975" cy="6950"/>
            </a:xfrm>
            <a:custGeom>
              <a:avLst/>
              <a:gdLst/>
              <a:ahLst/>
              <a:cxnLst/>
              <a:rect l="l" t="t" r="r" b="b"/>
              <a:pathLst>
                <a:path w="279" h="278" extrusionOk="0">
                  <a:moveTo>
                    <a:pt x="1" y="0"/>
                  </a:moveTo>
                  <a:lnTo>
                    <a:pt x="1" y="278"/>
                  </a:lnTo>
                  <a:lnTo>
                    <a:pt x="278" y="278"/>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3755;p69">
              <a:extLst>
                <a:ext uri="{FF2B5EF4-FFF2-40B4-BE49-F238E27FC236}">
                  <a16:creationId xmlns:a16="http://schemas.microsoft.com/office/drawing/2014/main" id="{6F4073F9-959F-46B0-050E-806CAC545600}"/>
                </a:ext>
              </a:extLst>
            </p:cNvPr>
            <p:cNvSpPr/>
            <p:nvPr/>
          </p:nvSpPr>
          <p:spPr>
            <a:xfrm>
              <a:off x="2946125" y="2541775"/>
              <a:ext cx="25" cy="6975"/>
            </a:xfrm>
            <a:custGeom>
              <a:avLst/>
              <a:gdLst/>
              <a:ahLst/>
              <a:cxnLst/>
              <a:rect l="l" t="t" r="r" b="b"/>
              <a:pathLst>
                <a:path w="1" h="279" extrusionOk="0">
                  <a:moveTo>
                    <a:pt x="0" y="278"/>
                  </a:moveTo>
                  <a:lnTo>
                    <a:pt x="0" y="278"/>
                  </a:lnTo>
                  <a:cubicBezTo>
                    <a:pt x="0" y="278"/>
                    <a:pt x="0" y="278"/>
                    <a:pt x="0" y="278"/>
                  </a:cubicBezTo>
                  <a:lnTo>
                    <a:pt x="0" y="278"/>
                  </a:lnTo>
                  <a:lnTo>
                    <a:pt x="0" y="278"/>
                  </a:ln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3756;p69">
              <a:extLst>
                <a:ext uri="{FF2B5EF4-FFF2-40B4-BE49-F238E27FC236}">
                  <a16:creationId xmlns:a16="http://schemas.microsoft.com/office/drawing/2014/main" id="{8B54DD2E-804A-426C-20F6-613E57D7DFE6}"/>
                </a:ext>
              </a:extLst>
            </p:cNvPr>
            <p:cNvSpPr/>
            <p:nvPr/>
          </p:nvSpPr>
          <p:spPr>
            <a:xfrm>
              <a:off x="2911425" y="2562600"/>
              <a:ext cx="6950" cy="25"/>
            </a:xfrm>
            <a:custGeom>
              <a:avLst/>
              <a:gdLst/>
              <a:ahLst/>
              <a:cxnLst/>
              <a:rect l="l" t="t" r="r" b="b"/>
              <a:pathLst>
                <a:path w="278" h="1" extrusionOk="0">
                  <a:moveTo>
                    <a:pt x="278" y="0"/>
                  </a:moveTo>
                  <a:cubicBezTo>
                    <a:pt x="278" y="0"/>
                    <a:pt x="278" y="0"/>
                    <a:pt x="278" y="0"/>
                  </a:cubicBezTo>
                  <a:cubicBezTo>
                    <a:pt x="278" y="0"/>
                    <a:pt x="278" y="0"/>
                    <a:pt x="0" y="0"/>
                  </a:cubicBezTo>
                  <a:cubicBezTo>
                    <a:pt x="0"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3757;p69">
              <a:extLst>
                <a:ext uri="{FF2B5EF4-FFF2-40B4-BE49-F238E27FC236}">
                  <a16:creationId xmlns:a16="http://schemas.microsoft.com/office/drawing/2014/main" id="{F2F32B23-202D-AA09-6DE2-451C29D82142}"/>
                </a:ext>
              </a:extLst>
            </p:cNvPr>
            <p:cNvSpPr/>
            <p:nvPr/>
          </p:nvSpPr>
          <p:spPr>
            <a:xfrm>
              <a:off x="2918350" y="2555650"/>
              <a:ext cx="6975" cy="6975"/>
            </a:xfrm>
            <a:custGeom>
              <a:avLst/>
              <a:gdLst/>
              <a:ahLst/>
              <a:cxnLst/>
              <a:rect l="l" t="t" r="r" b="b"/>
              <a:pathLst>
                <a:path w="279" h="279" extrusionOk="0">
                  <a:moveTo>
                    <a:pt x="1" y="1"/>
                  </a:moveTo>
                  <a:cubicBezTo>
                    <a:pt x="1" y="1"/>
                    <a:pt x="1"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3758;p69">
              <a:extLst>
                <a:ext uri="{FF2B5EF4-FFF2-40B4-BE49-F238E27FC236}">
                  <a16:creationId xmlns:a16="http://schemas.microsoft.com/office/drawing/2014/main" id="{114A2E61-562C-2394-AA0B-2E4E55DA89FD}"/>
                </a:ext>
              </a:extLst>
            </p:cNvPr>
            <p:cNvSpPr/>
            <p:nvPr/>
          </p:nvSpPr>
          <p:spPr>
            <a:xfrm>
              <a:off x="2925300" y="2541775"/>
              <a:ext cx="25" cy="6975"/>
            </a:xfrm>
            <a:custGeom>
              <a:avLst/>
              <a:gdLst/>
              <a:ahLst/>
              <a:cxnLst/>
              <a:rect l="l" t="t" r="r" b="b"/>
              <a:pathLst>
                <a:path w="1" h="279" extrusionOk="0">
                  <a:moveTo>
                    <a:pt x="0" y="278"/>
                  </a:moveTo>
                  <a:cubicBezTo>
                    <a:pt x="0" y="278"/>
                    <a:pt x="0" y="0"/>
                    <a:pt x="0" y="0"/>
                  </a:cubicBezTo>
                  <a:cubicBezTo>
                    <a:pt x="0" y="0"/>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3759;p69">
              <a:extLst>
                <a:ext uri="{FF2B5EF4-FFF2-40B4-BE49-F238E27FC236}">
                  <a16:creationId xmlns:a16="http://schemas.microsoft.com/office/drawing/2014/main" id="{2D780EEE-4A7D-2E6C-6BA6-96D9F53F519C}"/>
                </a:ext>
              </a:extLst>
            </p:cNvPr>
            <p:cNvSpPr/>
            <p:nvPr/>
          </p:nvSpPr>
          <p:spPr>
            <a:xfrm>
              <a:off x="2904475" y="2555650"/>
              <a:ext cx="6975" cy="25"/>
            </a:xfrm>
            <a:custGeom>
              <a:avLst/>
              <a:gdLst/>
              <a:ahLst/>
              <a:cxnLst/>
              <a:rect l="l" t="t" r="r" b="b"/>
              <a:pathLst>
                <a:path w="279" h="1" extrusionOk="0">
                  <a:moveTo>
                    <a:pt x="278" y="1"/>
                  </a:moveTo>
                  <a:cubicBezTo>
                    <a:pt x="278" y="1"/>
                    <a:pt x="278" y="1"/>
                    <a:pt x="278" y="1"/>
                  </a:cubicBezTo>
                  <a:cubicBezTo>
                    <a:pt x="278" y="1"/>
                    <a:pt x="278" y="1"/>
                    <a:pt x="1" y="1"/>
                  </a:cubicBez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3760;p69">
              <a:extLst>
                <a:ext uri="{FF2B5EF4-FFF2-40B4-BE49-F238E27FC236}">
                  <a16:creationId xmlns:a16="http://schemas.microsoft.com/office/drawing/2014/main" id="{0AAEE9A8-DB7E-E1BA-04FE-06F51DA4B511}"/>
                </a:ext>
              </a:extLst>
            </p:cNvPr>
            <p:cNvSpPr/>
            <p:nvPr/>
          </p:nvSpPr>
          <p:spPr>
            <a:xfrm>
              <a:off x="2869800" y="2569525"/>
              <a:ext cx="6950" cy="6975"/>
            </a:xfrm>
            <a:custGeom>
              <a:avLst/>
              <a:gdLst/>
              <a:ahLst/>
              <a:cxnLst/>
              <a:rect l="l" t="t" r="r" b="b"/>
              <a:pathLst>
                <a:path w="278" h="279" extrusionOk="0">
                  <a:moveTo>
                    <a:pt x="0" y="1"/>
                  </a:moveTo>
                  <a:cubicBezTo>
                    <a:pt x="0" y="139"/>
                    <a:pt x="0" y="139"/>
                    <a:pt x="0" y="139"/>
                  </a:cubicBezTo>
                  <a:cubicBezTo>
                    <a:pt x="0" y="139"/>
                    <a:pt x="0" y="139"/>
                    <a:pt x="0" y="278"/>
                  </a:cubicBezTo>
                  <a:lnTo>
                    <a:pt x="278" y="278"/>
                  </a:lnTo>
                  <a:cubicBezTo>
                    <a:pt x="278" y="278"/>
                    <a:pt x="0"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3761;p69">
              <a:extLst>
                <a:ext uri="{FF2B5EF4-FFF2-40B4-BE49-F238E27FC236}">
                  <a16:creationId xmlns:a16="http://schemas.microsoft.com/office/drawing/2014/main" id="{614CD64C-AA8C-54BD-4C91-8D68A800B435}"/>
                </a:ext>
              </a:extLst>
            </p:cNvPr>
            <p:cNvSpPr/>
            <p:nvPr/>
          </p:nvSpPr>
          <p:spPr>
            <a:xfrm>
              <a:off x="2842025" y="2590350"/>
              <a:ext cx="25" cy="6950"/>
            </a:xfrm>
            <a:custGeom>
              <a:avLst/>
              <a:gdLst/>
              <a:ahLst/>
              <a:cxnLst/>
              <a:rect l="l" t="t" r="r" b="b"/>
              <a:pathLst>
                <a:path w="1" h="278" extrusionOk="0">
                  <a:moveTo>
                    <a:pt x="1" y="278"/>
                  </a:moveTo>
                  <a:cubicBezTo>
                    <a:pt x="1" y="278"/>
                    <a:pt x="1" y="0"/>
                    <a:pt x="1" y="0"/>
                  </a:cubicBezTo>
                  <a:cubicBezTo>
                    <a:pt x="1" y="0"/>
                    <a:pt x="1" y="0"/>
                    <a:pt x="1" y="0"/>
                  </a:cubicBezTo>
                  <a:cubicBezTo>
                    <a:pt x="1" y="0"/>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3762;p69">
              <a:extLst>
                <a:ext uri="{FF2B5EF4-FFF2-40B4-BE49-F238E27FC236}">
                  <a16:creationId xmlns:a16="http://schemas.microsoft.com/office/drawing/2014/main" id="{6F1F0086-25E4-0812-B7BE-C0E11D3917E3}"/>
                </a:ext>
              </a:extLst>
            </p:cNvPr>
            <p:cNvSpPr/>
            <p:nvPr/>
          </p:nvSpPr>
          <p:spPr>
            <a:xfrm>
              <a:off x="2869800" y="2562600"/>
              <a:ext cx="6950" cy="6950"/>
            </a:xfrm>
            <a:custGeom>
              <a:avLst/>
              <a:gdLst/>
              <a:ahLst/>
              <a:cxnLst/>
              <a:rect l="l" t="t" r="r" b="b"/>
              <a:pathLst>
                <a:path w="278" h="278" extrusionOk="0">
                  <a:moveTo>
                    <a:pt x="0" y="0"/>
                  </a:moveTo>
                  <a:lnTo>
                    <a:pt x="0" y="278"/>
                  </a:lnTo>
                  <a:lnTo>
                    <a:pt x="278" y="278"/>
                  </a:lnTo>
                  <a:cubicBezTo>
                    <a:pt x="0" y="278"/>
                    <a:pt x="278"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3763;p69">
              <a:extLst>
                <a:ext uri="{FF2B5EF4-FFF2-40B4-BE49-F238E27FC236}">
                  <a16:creationId xmlns:a16="http://schemas.microsoft.com/office/drawing/2014/main" id="{8CB7217C-4E3D-18F4-DB98-6C7FE98E7FF7}"/>
                </a:ext>
              </a:extLst>
            </p:cNvPr>
            <p:cNvSpPr/>
            <p:nvPr/>
          </p:nvSpPr>
          <p:spPr>
            <a:xfrm>
              <a:off x="2862850" y="2562600"/>
              <a:ext cx="6975" cy="6950"/>
            </a:xfrm>
            <a:custGeom>
              <a:avLst/>
              <a:gdLst/>
              <a:ahLst/>
              <a:cxnLst/>
              <a:rect l="l" t="t" r="r" b="b"/>
              <a:pathLst>
                <a:path w="279" h="278" extrusionOk="0">
                  <a:moveTo>
                    <a:pt x="278" y="278"/>
                  </a:moveTo>
                  <a:cubicBezTo>
                    <a:pt x="278" y="278"/>
                    <a:pt x="278" y="278"/>
                    <a:pt x="278" y="278"/>
                  </a:cubicBezTo>
                  <a:cubicBezTo>
                    <a:pt x="278" y="278"/>
                    <a:pt x="278" y="0"/>
                    <a:pt x="278" y="278"/>
                  </a:cubicBezTo>
                  <a:cubicBezTo>
                    <a:pt x="278" y="278"/>
                    <a:pt x="0"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3764;p69">
              <a:extLst>
                <a:ext uri="{FF2B5EF4-FFF2-40B4-BE49-F238E27FC236}">
                  <a16:creationId xmlns:a16="http://schemas.microsoft.com/office/drawing/2014/main" id="{CDBBBFB0-5A59-0489-6E37-145D753993C4}"/>
                </a:ext>
              </a:extLst>
            </p:cNvPr>
            <p:cNvSpPr/>
            <p:nvPr/>
          </p:nvSpPr>
          <p:spPr>
            <a:xfrm>
              <a:off x="2946125" y="2520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3765;p69">
              <a:extLst>
                <a:ext uri="{FF2B5EF4-FFF2-40B4-BE49-F238E27FC236}">
                  <a16:creationId xmlns:a16="http://schemas.microsoft.com/office/drawing/2014/main" id="{44406100-8AB0-0062-41A5-20E20439FE57}"/>
                </a:ext>
              </a:extLst>
            </p:cNvPr>
            <p:cNvSpPr/>
            <p:nvPr/>
          </p:nvSpPr>
          <p:spPr>
            <a:xfrm>
              <a:off x="2869800" y="2562600"/>
              <a:ext cx="6950" cy="25"/>
            </a:xfrm>
            <a:custGeom>
              <a:avLst/>
              <a:gdLst/>
              <a:ahLst/>
              <a:cxnLst/>
              <a:rect l="l" t="t" r="r" b="b"/>
              <a:pathLst>
                <a:path w="278" h="1" extrusionOk="0">
                  <a:moveTo>
                    <a:pt x="0" y="0"/>
                  </a:moveTo>
                  <a:lnTo>
                    <a:pt x="0" y="0"/>
                  </a:lnTo>
                  <a:cubicBezTo>
                    <a:pt x="0" y="0"/>
                    <a:pt x="0" y="0"/>
                    <a:pt x="0" y="0"/>
                  </a:cubicBezTo>
                  <a:cubicBezTo>
                    <a:pt x="27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3766;p69">
              <a:extLst>
                <a:ext uri="{FF2B5EF4-FFF2-40B4-BE49-F238E27FC236}">
                  <a16:creationId xmlns:a16="http://schemas.microsoft.com/office/drawing/2014/main" id="{C188338B-A736-B55F-623E-2D407EDFF7A4}"/>
                </a:ext>
              </a:extLst>
            </p:cNvPr>
            <p:cNvSpPr/>
            <p:nvPr/>
          </p:nvSpPr>
          <p:spPr>
            <a:xfrm>
              <a:off x="2848975" y="2569525"/>
              <a:ext cx="6950" cy="6975"/>
            </a:xfrm>
            <a:custGeom>
              <a:avLst/>
              <a:gdLst/>
              <a:ahLst/>
              <a:cxnLst/>
              <a:rect l="l" t="t" r="r" b="b"/>
              <a:pathLst>
                <a:path w="278" h="279" extrusionOk="0">
                  <a:moveTo>
                    <a:pt x="0" y="1"/>
                  </a:moveTo>
                  <a:cubicBezTo>
                    <a:pt x="0" y="1"/>
                    <a:pt x="0" y="1"/>
                    <a:pt x="0"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3767;p69">
              <a:extLst>
                <a:ext uri="{FF2B5EF4-FFF2-40B4-BE49-F238E27FC236}">
                  <a16:creationId xmlns:a16="http://schemas.microsoft.com/office/drawing/2014/main" id="{984A493C-BEB9-BD22-5109-38D01BAC5EAF}"/>
                </a:ext>
              </a:extLst>
            </p:cNvPr>
            <p:cNvSpPr/>
            <p:nvPr/>
          </p:nvSpPr>
          <p:spPr>
            <a:xfrm>
              <a:off x="2862850" y="2562600"/>
              <a:ext cx="6975" cy="25"/>
            </a:xfrm>
            <a:custGeom>
              <a:avLst/>
              <a:gdLst/>
              <a:ahLst/>
              <a:cxnLst/>
              <a:rect l="l" t="t" r="r" b="b"/>
              <a:pathLst>
                <a:path w="279" h="1" extrusionOk="0">
                  <a:moveTo>
                    <a:pt x="0" y="0"/>
                  </a:moveTo>
                  <a:cubicBezTo>
                    <a:pt x="0" y="0"/>
                    <a:pt x="0" y="0"/>
                    <a:pt x="0" y="0"/>
                  </a:cubicBezTo>
                  <a:cubicBezTo>
                    <a:pt x="0" y="0"/>
                    <a:pt x="0" y="0"/>
                    <a:pt x="0" y="0"/>
                  </a:cubicBezTo>
                  <a:cubicBezTo>
                    <a:pt x="0" y="0"/>
                    <a:pt x="278"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3768;p69">
              <a:extLst>
                <a:ext uri="{FF2B5EF4-FFF2-40B4-BE49-F238E27FC236}">
                  <a16:creationId xmlns:a16="http://schemas.microsoft.com/office/drawing/2014/main" id="{A7F53592-19C9-64B5-A599-C2B4AA0E5DFC}"/>
                </a:ext>
              </a:extLst>
            </p:cNvPr>
            <p:cNvSpPr/>
            <p:nvPr/>
          </p:nvSpPr>
          <p:spPr>
            <a:xfrm>
              <a:off x="2828150" y="2573375"/>
              <a:ext cx="6975" cy="3125"/>
            </a:xfrm>
            <a:custGeom>
              <a:avLst/>
              <a:gdLst/>
              <a:ahLst/>
              <a:cxnLst/>
              <a:rect l="l" t="t" r="r" b="b"/>
              <a:pathLst>
                <a:path w="279" h="125" extrusionOk="0">
                  <a:moveTo>
                    <a:pt x="196" y="1"/>
                  </a:moveTo>
                  <a:cubicBezTo>
                    <a:pt x="155" y="1"/>
                    <a:pt x="93" y="32"/>
                    <a:pt x="1" y="124"/>
                  </a:cubicBezTo>
                  <a:lnTo>
                    <a:pt x="278" y="124"/>
                  </a:lnTo>
                  <a:cubicBezTo>
                    <a:pt x="278" y="124"/>
                    <a:pt x="278"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3769;p69">
              <a:extLst>
                <a:ext uri="{FF2B5EF4-FFF2-40B4-BE49-F238E27FC236}">
                  <a16:creationId xmlns:a16="http://schemas.microsoft.com/office/drawing/2014/main" id="{903CFAA4-8971-AB3C-1062-FD784AA2A096}"/>
                </a:ext>
              </a:extLst>
            </p:cNvPr>
            <p:cNvSpPr/>
            <p:nvPr/>
          </p:nvSpPr>
          <p:spPr>
            <a:xfrm>
              <a:off x="2932225" y="2514025"/>
              <a:ext cx="25" cy="6950"/>
            </a:xfrm>
            <a:custGeom>
              <a:avLst/>
              <a:gdLst/>
              <a:ahLst/>
              <a:cxnLst/>
              <a:rect l="l" t="t" r="r" b="b"/>
              <a:pathLst>
                <a:path w="1" h="278" extrusionOk="0">
                  <a:moveTo>
                    <a:pt x="1" y="0"/>
                  </a:moveTo>
                  <a:cubicBezTo>
                    <a:pt x="1" y="0"/>
                    <a:pt x="1" y="0"/>
                    <a:pt x="1" y="278"/>
                  </a:cubicBezTo>
                  <a:lnTo>
                    <a:pt x="1" y="278"/>
                  </a:lnTo>
                  <a:cubicBezTo>
                    <a:pt x="1" y="278"/>
                    <a:pt x="1" y="278"/>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3770;p69">
              <a:extLst>
                <a:ext uri="{FF2B5EF4-FFF2-40B4-BE49-F238E27FC236}">
                  <a16:creationId xmlns:a16="http://schemas.microsoft.com/office/drawing/2014/main" id="{47A1E38F-1C23-08F8-4D56-185CE0822127}"/>
                </a:ext>
              </a:extLst>
            </p:cNvPr>
            <p:cNvSpPr/>
            <p:nvPr/>
          </p:nvSpPr>
          <p:spPr>
            <a:xfrm>
              <a:off x="2862850" y="2555650"/>
              <a:ext cx="25" cy="6975"/>
            </a:xfrm>
            <a:custGeom>
              <a:avLst/>
              <a:gdLst/>
              <a:ahLst/>
              <a:cxnLst/>
              <a:rect l="l" t="t" r="r" b="b"/>
              <a:pathLst>
                <a:path w="1" h="279" extrusionOk="0">
                  <a:moveTo>
                    <a:pt x="0" y="1"/>
                  </a:moveTo>
                  <a:lnTo>
                    <a:pt x="0" y="1"/>
                  </a:lnTo>
                  <a:cubicBezTo>
                    <a:pt x="0" y="1"/>
                    <a:pt x="0" y="278"/>
                    <a:pt x="0" y="278"/>
                  </a:cubicBez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3771;p69">
              <a:extLst>
                <a:ext uri="{FF2B5EF4-FFF2-40B4-BE49-F238E27FC236}">
                  <a16:creationId xmlns:a16="http://schemas.microsoft.com/office/drawing/2014/main" id="{CE4CB65F-07FE-D56E-D1CF-160A15BFFBEF}"/>
                </a:ext>
              </a:extLst>
            </p:cNvPr>
            <p:cNvSpPr/>
            <p:nvPr/>
          </p:nvSpPr>
          <p:spPr>
            <a:xfrm>
              <a:off x="2848975" y="2562600"/>
              <a:ext cx="6950" cy="6950"/>
            </a:xfrm>
            <a:custGeom>
              <a:avLst/>
              <a:gdLst/>
              <a:ahLst/>
              <a:cxnLst/>
              <a:rect l="l" t="t" r="r" b="b"/>
              <a:pathLst>
                <a:path w="278" h="278" extrusionOk="0">
                  <a:moveTo>
                    <a:pt x="0" y="0"/>
                  </a:moveTo>
                  <a:cubicBezTo>
                    <a:pt x="0" y="0"/>
                    <a:pt x="0"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3772;p69">
              <a:extLst>
                <a:ext uri="{FF2B5EF4-FFF2-40B4-BE49-F238E27FC236}">
                  <a16:creationId xmlns:a16="http://schemas.microsoft.com/office/drawing/2014/main" id="{87BB5521-AA4C-BB93-C4EC-BD320ACFC04F}"/>
                </a:ext>
              </a:extLst>
            </p:cNvPr>
            <p:cNvSpPr/>
            <p:nvPr/>
          </p:nvSpPr>
          <p:spPr>
            <a:xfrm>
              <a:off x="2842025" y="2562600"/>
              <a:ext cx="6975" cy="6950"/>
            </a:xfrm>
            <a:custGeom>
              <a:avLst/>
              <a:gdLst/>
              <a:ahLst/>
              <a:cxnLst/>
              <a:rect l="l" t="t" r="r" b="b"/>
              <a:pathLst>
                <a:path w="279" h="278" extrusionOk="0">
                  <a:moveTo>
                    <a:pt x="1" y="0"/>
                  </a:moveTo>
                  <a:cubicBezTo>
                    <a:pt x="1" y="0"/>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3773;p69">
              <a:extLst>
                <a:ext uri="{FF2B5EF4-FFF2-40B4-BE49-F238E27FC236}">
                  <a16:creationId xmlns:a16="http://schemas.microsoft.com/office/drawing/2014/main" id="{C7D7C86D-D7BA-A7CB-355A-ACC415E893AE}"/>
                </a:ext>
              </a:extLst>
            </p:cNvPr>
            <p:cNvSpPr/>
            <p:nvPr/>
          </p:nvSpPr>
          <p:spPr>
            <a:xfrm>
              <a:off x="2848975" y="2555650"/>
              <a:ext cx="6950" cy="6975"/>
            </a:xfrm>
            <a:custGeom>
              <a:avLst/>
              <a:gdLst/>
              <a:ahLst/>
              <a:cxnLst/>
              <a:rect l="l" t="t" r="r" b="b"/>
              <a:pathLst>
                <a:path w="278" h="279" extrusionOk="0">
                  <a:moveTo>
                    <a:pt x="0" y="1"/>
                  </a:moveTo>
                  <a:cubicBezTo>
                    <a:pt x="0" y="139"/>
                    <a:pt x="70" y="139"/>
                    <a:pt x="139" y="139"/>
                  </a:cubicBezTo>
                  <a:cubicBezTo>
                    <a:pt x="209" y="139"/>
                    <a:pt x="278" y="139"/>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3774;p69">
              <a:extLst>
                <a:ext uri="{FF2B5EF4-FFF2-40B4-BE49-F238E27FC236}">
                  <a16:creationId xmlns:a16="http://schemas.microsoft.com/office/drawing/2014/main" id="{F87AD7EE-80CB-82F8-F300-41734F3113A3}"/>
                </a:ext>
              </a:extLst>
            </p:cNvPr>
            <p:cNvSpPr/>
            <p:nvPr/>
          </p:nvSpPr>
          <p:spPr>
            <a:xfrm>
              <a:off x="2904475" y="2527900"/>
              <a:ext cx="6975" cy="3100"/>
            </a:xfrm>
            <a:custGeom>
              <a:avLst/>
              <a:gdLst/>
              <a:ahLst/>
              <a:cxnLst/>
              <a:rect l="l" t="t" r="r" b="b"/>
              <a:pathLst>
                <a:path w="279" h="124" extrusionOk="0">
                  <a:moveTo>
                    <a:pt x="1" y="0"/>
                  </a:moveTo>
                  <a:cubicBezTo>
                    <a:pt x="1" y="0"/>
                    <a:pt x="1" y="124"/>
                    <a:pt x="83" y="124"/>
                  </a:cubicBezTo>
                  <a:cubicBezTo>
                    <a:pt x="124" y="124"/>
                    <a:pt x="186"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3775;p69">
              <a:extLst>
                <a:ext uri="{FF2B5EF4-FFF2-40B4-BE49-F238E27FC236}">
                  <a16:creationId xmlns:a16="http://schemas.microsoft.com/office/drawing/2014/main" id="{580690B3-5250-2E52-CFDA-70BE00C76A6B}"/>
                </a:ext>
              </a:extLst>
            </p:cNvPr>
            <p:cNvSpPr/>
            <p:nvPr/>
          </p:nvSpPr>
          <p:spPr>
            <a:xfrm>
              <a:off x="2862850" y="25556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3776;p69">
              <a:extLst>
                <a:ext uri="{FF2B5EF4-FFF2-40B4-BE49-F238E27FC236}">
                  <a16:creationId xmlns:a16="http://schemas.microsoft.com/office/drawing/2014/main" id="{B33D606B-B0FC-AF3B-37ED-19642BE2FD7A}"/>
                </a:ext>
              </a:extLst>
            </p:cNvPr>
            <p:cNvSpPr/>
            <p:nvPr/>
          </p:nvSpPr>
          <p:spPr>
            <a:xfrm>
              <a:off x="2821225" y="2562600"/>
              <a:ext cx="6950" cy="6950"/>
            </a:xfrm>
            <a:custGeom>
              <a:avLst/>
              <a:gdLst/>
              <a:ahLst/>
              <a:cxnLst/>
              <a:rect l="l" t="t" r="r" b="b"/>
              <a:pathLst>
                <a:path w="278" h="278" extrusionOk="0">
                  <a:moveTo>
                    <a:pt x="0" y="0"/>
                  </a:moveTo>
                  <a:cubicBezTo>
                    <a:pt x="0" y="0"/>
                    <a:pt x="118" y="0"/>
                    <a:pt x="201" y="77"/>
                  </a:cubicBezTo>
                  <a:lnTo>
                    <a:pt x="201" y="77"/>
                  </a:lnTo>
                  <a:cubicBezTo>
                    <a:pt x="159" y="34"/>
                    <a:pt x="97" y="0"/>
                    <a:pt x="0" y="0"/>
                  </a:cubicBezTo>
                  <a:close/>
                  <a:moveTo>
                    <a:pt x="201" y="77"/>
                  </a:moveTo>
                  <a:cubicBezTo>
                    <a:pt x="277" y="159"/>
                    <a:pt x="278" y="277"/>
                    <a:pt x="278" y="278"/>
                  </a:cubicBezTo>
                  <a:lnTo>
                    <a:pt x="278" y="278"/>
                  </a:lnTo>
                  <a:cubicBezTo>
                    <a:pt x="278" y="181"/>
                    <a:pt x="244" y="118"/>
                    <a:pt x="201" y="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3777;p69">
              <a:extLst>
                <a:ext uri="{FF2B5EF4-FFF2-40B4-BE49-F238E27FC236}">
                  <a16:creationId xmlns:a16="http://schemas.microsoft.com/office/drawing/2014/main" id="{6BFE9E8C-8F73-AEDC-A4B1-87BD4B4D5AF8}"/>
                </a:ext>
              </a:extLst>
            </p:cNvPr>
            <p:cNvSpPr/>
            <p:nvPr/>
          </p:nvSpPr>
          <p:spPr>
            <a:xfrm>
              <a:off x="2855900" y="2527900"/>
              <a:ext cx="25" cy="6950"/>
            </a:xfrm>
            <a:custGeom>
              <a:avLst/>
              <a:gdLst/>
              <a:ahLst/>
              <a:cxnLst/>
              <a:rect l="l" t="t" r="r" b="b"/>
              <a:pathLst>
                <a:path w="1" h="278" extrusionOk="0">
                  <a:moveTo>
                    <a:pt x="1" y="0"/>
                  </a:moveTo>
                  <a:cubicBezTo>
                    <a:pt x="1" y="0"/>
                    <a:pt x="1" y="278"/>
                    <a:pt x="1" y="278"/>
                  </a:cubicBezTo>
                  <a:lnTo>
                    <a:pt x="1" y="278"/>
                  </a:lnTo>
                  <a:cubicBezTo>
                    <a:pt x="1" y="278"/>
                    <a:pt x="1" y="278"/>
                    <a:pt x="1" y="0"/>
                  </a:cubicBezTo>
                  <a:cubicBezTo>
                    <a:pt x="1"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3778;p69">
              <a:extLst>
                <a:ext uri="{FF2B5EF4-FFF2-40B4-BE49-F238E27FC236}">
                  <a16:creationId xmlns:a16="http://schemas.microsoft.com/office/drawing/2014/main" id="{DC8828AC-F5F3-940A-7A30-1655395AF156}"/>
                </a:ext>
              </a:extLst>
            </p:cNvPr>
            <p:cNvSpPr/>
            <p:nvPr/>
          </p:nvSpPr>
          <p:spPr>
            <a:xfrm>
              <a:off x="2911425" y="2486275"/>
              <a:ext cx="6950" cy="13900"/>
            </a:xfrm>
            <a:custGeom>
              <a:avLst/>
              <a:gdLst/>
              <a:ahLst/>
              <a:cxnLst/>
              <a:rect l="l" t="t" r="r" b="b"/>
              <a:pathLst>
                <a:path w="278" h="556" extrusionOk="0">
                  <a:moveTo>
                    <a:pt x="0" y="0"/>
                  </a:moveTo>
                  <a:lnTo>
                    <a:pt x="0" y="278"/>
                  </a:lnTo>
                  <a:cubicBezTo>
                    <a:pt x="0" y="278"/>
                    <a:pt x="0" y="555"/>
                    <a:pt x="278" y="555"/>
                  </a:cubicBezTo>
                  <a:cubicBezTo>
                    <a:pt x="278" y="278"/>
                    <a:pt x="0"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3779;p69">
              <a:extLst>
                <a:ext uri="{FF2B5EF4-FFF2-40B4-BE49-F238E27FC236}">
                  <a16:creationId xmlns:a16="http://schemas.microsoft.com/office/drawing/2014/main" id="{08BACF07-D890-021F-CFFD-A49897E7C522}"/>
                </a:ext>
              </a:extLst>
            </p:cNvPr>
            <p:cNvSpPr/>
            <p:nvPr/>
          </p:nvSpPr>
          <p:spPr>
            <a:xfrm>
              <a:off x="2904475" y="2493200"/>
              <a:ext cx="6975" cy="6975"/>
            </a:xfrm>
            <a:custGeom>
              <a:avLst/>
              <a:gdLst/>
              <a:ahLst/>
              <a:cxnLst/>
              <a:rect l="l" t="t" r="r" b="b"/>
              <a:pathLst>
                <a:path w="279" h="279" extrusionOk="0">
                  <a:moveTo>
                    <a:pt x="1" y="1"/>
                  </a:moveTo>
                  <a:cubicBezTo>
                    <a:pt x="1" y="278"/>
                    <a:pt x="278" y="278"/>
                    <a:pt x="278" y="278"/>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3780;p69">
              <a:extLst>
                <a:ext uri="{FF2B5EF4-FFF2-40B4-BE49-F238E27FC236}">
                  <a16:creationId xmlns:a16="http://schemas.microsoft.com/office/drawing/2014/main" id="{C6F6D455-67BE-6899-8608-9C9EED51B529}"/>
                </a:ext>
              </a:extLst>
            </p:cNvPr>
            <p:cNvSpPr/>
            <p:nvPr/>
          </p:nvSpPr>
          <p:spPr>
            <a:xfrm>
              <a:off x="2855900" y="2520950"/>
              <a:ext cx="6975" cy="6975"/>
            </a:xfrm>
            <a:custGeom>
              <a:avLst/>
              <a:gdLst/>
              <a:ahLst/>
              <a:cxnLst/>
              <a:rect l="l" t="t" r="r" b="b"/>
              <a:pathLst>
                <a:path w="279" h="279" extrusionOk="0">
                  <a:moveTo>
                    <a:pt x="1" y="1"/>
                  </a:moveTo>
                  <a:cubicBezTo>
                    <a:pt x="1" y="1"/>
                    <a:pt x="1"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3781;p69">
              <a:extLst>
                <a:ext uri="{FF2B5EF4-FFF2-40B4-BE49-F238E27FC236}">
                  <a16:creationId xmlns:a16="http://schemas.microsoft.com/office/drawing/2014/main" id="{770D7728-D7BE-5BD1-7984-3C2AF9DC15A8}"/>
                </a:ext>
              </a:extLst>
            </p:cNvPr>
            <p:cNvSpPr/>
            <p:nvPr/>
          </p:nvSpPr>
          <p:spPr>
            <a:xfrm>
              <a:off x="2911425" y="2486275"/>
              <a:ext cx="6950" cy="6950"/>
            </a:xfrm>
            <a:custGeom>
              <a:avLst/>
              <a:gdLst/>
              <a:ahLst/>
              <a:cxnLst/>
              <a:rect l="l" t="t" r="r" b="b"/>
              <a:pathLst>
                <a:path w="278" h="278" extrusionOk="0">
                  <a:moveTo>
                    <a:pt x="0" y="0"/>
                  </a:moveTo>
                  <a:cubicBezTo>
                    <a:pt x="0"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3782;p69">
              <a:extLst>
                <a:ext uri="{FF2B5EF4-FFF2-40B4-BE49-F238E27FC236}">
                  <a16:creationId xmlns:a16="http://schemas.microsoft.com/office/drawing/2014/main" id="{A3251F6F-2538-B02E-DBEA-085820883B63}"/>
                </a:ext>
              </a:extLst>
            </p:cNvPr>
            <p:cNvSpPr/>
            <p:nvPr/>
          </p:nvSpPr>
          <p:spPr>
            <a:xfrm>
              <a:off x="2848975" y="2520950"/>
              <a:ext cx="6950" cy="6975"/>
            </a:xfrm>
            <a:custGeom>
              <a:avLst/>
              <a:gdLst/>
              <a:ahLst/>
              <a:cxnLst/>
              <a:rect l="l" t="t" r="r" b="b"/>
              <a:pathLst>
                <a:path w="278" h="279" extrusionOk="0">
                  <a:moveTo>
                    <a:pt x="0" y="1"/>
                  </a:moveTo>
                  <a:cubicBezTo>
                    <a:pt x="0" y="1"/>
                    <a:pt x="0" y="278"/>
                    <a:pt x="278" y="278"/>
                  </a:cubicBezTo>
                  <a:cubicBezTo>
                    <a:pt x="278" y="278"/>
                    <a:pt x="0"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3783;p69">
              <a:extLst>
                <a:ext uri="{FF2B5EF4-FFF2-40B4-BE49-F238E27FC236}">
                  <a16:creationId xmlns:a16="http://schemas.microsoft.com/office/drawing/2014/main" id="{0896B861-8CFD-8F44-D08C-4C027A291053}"/>
                </a:ext>
              </a:extLst>
            </p:cNvPr>
            <p:cNvSpPr/>
            <p:nvPr/>
          </p:nvSpPr>
          <p:spPr>
            <a:xfrm>
              <a:off x="2869800" y="2507075"/>
              <a:ext cx="25" cy="6975"/>
            </a:xfrm>
            <a:custGeom>
              <a:avLst/>
              <a:gdLst/>
              <a:ahLst/>
              <a:cxnLst/>
              <a:rect l="l" t="t" r="r" b="b"/>
              <a:pathLst>
                <a:path w="1" h="279" extrusionOk="0">
                  <a:moveTo>
                    <a:pt x="0" y="1"/>
                  </a:moveTo>
                  <a:cubicBezTo>
                    <a:pt x="0" y="1"/>
                    <a:pt x="0" y="278"/>
                    <a:pt x="0" y="278"/>
                  </a:cubicBez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3784;p69">
              <a:extLst>
                <a:ext uri="{FF2B5EF4-FFF2-40B4-BE49-F238E27FC236}">
                  <a16:creationId xmlns:a16="http://schemas.microsoft.com/office/drawing/2014/main" id="{B1CFF417-1FB1-C1B5-C249-5CA39C9154A7}"/>
                </a:ext>
              </a:extLst>
            </p:cNvPr>
            <p:cNvSpPr/>
            <p:nvPr/>
          </p:nvSpPr>
          <p:spPr>
            <a:xfrm>
              <a:off x="2897550" y="2486275"/>
              <a:ext cx="6950" cy="6950"/>
            </a:xfrm>
            <a:custGeom>
              <a:avLst/>
              <a:gdLst/>
              <a:ahLst/>
              <a:cxnLst/>
              <a:rect l="l" t="t" r="r" b="b"/>
              <a:pathLst>
                <a:path w="278" h="278" extrusionOk="0">
                  <a:moveTo>
                    <a:pt x="0" y="0"/>
                  </a:moveTo>
                  <a:cubicBezTo>
                    <a:pt x="0" y="0"/>
                    <a:pt x="278"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3785;p69">
              <a:extLst>
                <a:ext uri="{FF2B5EF4-FFF2-40B4-BE49-F238E27FC236}">
                  <a16:creationId xmlns:a16="http://schemas.microsoft.com/office/drawing/2014/main" id="{5164C5D4-BB2B-8839-2A59-C3F7FB4FA665}"/>
                </a:ext>
              </a:extLst>
            </p:cNvPr>
            <p:cNvSpPr/>
            <p:nvPr/>
          </p:nvSpPr>
          <p:spPr>
            <a:xfrm>
              <a:off x="2814275" y="2527900"/>
              <a:ext cx="13900" cy="13900"/>
            </a:xfrm>
            <a:custGeom>
              <a:avLst/>
              <a:gdLst/>
              <a:ahLst/>
              <a:cxnLst/>
              <a:rect l="l" t="t" r="r" b="b"/>
              <a:pathLst>
                <a:path w="556" h="556" extrusionOk="0">
                  <a:moveTo>
                    <a:pt x="1" y="0"/>
                  </a:moveTo>
                  <a:cubicBezTo>
                    <a:pt x="278" y="278"/>
                    <a:pt x="278" y="555"/>
                    <a:pt x="556" y="555"/>
                  </a:cubicBezTo>
                  <a:cubicBezTo>
                    <a:pt x="278" y="278"/>
                    <a:pt x="278"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3786;p69">
              <a:extLst>
                <a:ext uri="{FF2B5EF4-FFF2-40B4-BE49-F238E27FC236}">
                  <a16:creationId xmlns:a16="http://schemas.microsoft.com/office/drawing/2014/main" id="{D767C369-351A-1BB0-5C2B-E58977FDD28D}"/>
                </a:ext>
              </a:extLst>
            </p:cNvPr>
            <p:cNvSpPr/>
            <p:nvPr/>
          </p:nvSpPr>
          <p:spPr>
            <a:xfrm>
              <a:off x="2897550" y="2472400"/>
              <a:ext cx="13900" cy="13900"/>
            </a:xfrm>
            <a:custGeom>
              <a:avLst/>
              <a:gdLst/>
              <a:ahLst/>
              <a:cxnLst/>
              <a:rect l="l" t="t" r="r" b="b"/>
              <a:pathLst>
                <a:path w="556" h="556" extrusionOk="0">
                  <a:moveTo>
                    <a:pt x="0" y="0"/>
                  </a:moveTo>
                  <a:lnTo>
                    <a:pt x="0" y="0"/>
                  </a:lnTo>
                  <a:cubicBezTo>
                    <a:pt x="2" y="2"/>
                    <a:pt x="278" y="279"/>
                    <a:pt x="278" y="555"/>
                  </a:cubicBezTo>
                  <a:lnTo>
                    <a:pt x="555" y="555"/>
                  </a:lnTo>
                  <a:cubicBezTo>
                    <a:pt x="278" y="278"/>
                    <a:pt x="278"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3787;p69">
              <a:extLst>
                <a:ext uri="{FF2B5EF4-FFF2-40B4-BE49-F238E27FC236}">
                  <a16:creationId xmlns:a16="http://schemas.microsoft.com/office/drawing/2014/main" id="{6353315B-FB93-3F3C-E361-5C6230A9BCF1}"/>
                </a:ext>
              </a:extLst>
            </p:cNvPr>
            <p:cNvSpPr/>
            <p:nvPr/>
          </p:nvSpPr>
          <p:spPr>
            <a:xfrm>
              <a:off x="2842025" y="2520950"/>
              <a:ext cx="25" cy="6975"/>
            </a:xfrm>
            <a:custGeom>
              <a:avLst/>
              <a:gdLst/>
              <a:ahLst/>
              <a:cxnLst/>
              <a:rect l="l" t="t" r="r" b="b"/>
              <a:pathLst>
                <a:path w="1" h="279" extrusionOk="0">
                  <a:moveTo>
                    <a:pt x="1" y="278"/>
                  </a:moveTo>
                  <a:cubicBezTo>
                    <a:pt x="1" y="278"/>
                    <a:pt x="1" y="1"/>
                    <a:pt x="1" y="1"/>
                  </a:cubicBez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3788;p69">
              <a:extLst>
                <a:ext uri="{FF2B5EF4-FFF2-40B4-BE49-F238E27FC236}">
                  <a16:creationId xmlns:a16="http://schemas.microsoft.com/office/drawing/2014/main" id="{6A884B64-8D4D-AAB6-CB7F-CF439050B2D7}"/>
                </a:ext>
              </a:extLst>
            </p:cNvPr>
            <p:cNvSpPr/>
            <p:nvPr/>
          </p:nvSpPr>
          <p:spPr>
            <a:xfrm>
              <a:off x="2904475" y="2479325"/>
              <a:ext cx="6975" cy="3100"/>
            </a:xfrm>
            <a:custGeom>
              <a:avLst/>
              <a:gdLst/>
              <a:ahLst/>
              <a:cxnLst/>
              <a:rect l="l" t="t" r="r" b="b"/>
              <a:pathLst>
                <a:path w="279" h="124" extrusionOk="0">
                  <a:moveTo>
                    <a:pt x="1" y="1"/>
                  </a:moveTo>
                  <a:cubicBezTo>
                    <a:pt x="1" y="1"/>
                    <a:pt x="124" y="124"/>
                    <a:pt x="206" y="124"/>
                  </a:cubicBezTo>
                  <a:cubicBezTo>
                    <a:pt x="247"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3789;p69">
              <a:extLst>
                <a:ext uri="{FF2B5EF4-FFF2-40B4-BE49-F238E27FC236}">
                  <a16:creationId xmlns:a16="http://schemas.microsoft.com/office/drawing/2014/main" id="{BD64F04E-66F7-3533-DEAA-2D4CB4114B46}"/>
                </a:ext>
              </a:extLst>
            </p:cNvPr>
            <p:cNvSpPr/>
            <p:nvPr/>
          </p:nvSpPr>
          <p:spPr>
            <a:xfrm>
              <a:off x="2814275" y="2527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3790;p69">
              <a:extLst>
                <a:ext uri="{FF2B5EF4-FFF2-40B4-BE49-F238E27FC236}">
                  <a16:creationId xmlns:a16="http://schemas.microsoft.com/office/drawing/2014/main" id="{20A0BA38-82F1-3A44-0CE4-A23D2ABDAFFA}"/>
                </a:ext>
              </a:extLst>
            </p:cNvPr>
            <p:cNvSpPr/>
            <p:nvPr/>
          </p:nvSpPr>
          <p:spPr>
            <a:xfrm>
              <a:off x="2869800" y="2479325"/>
              <a:ext cx="6950" cy="6975"/>
            </a:xfrm>
            <a:custGeom>
              <a:avLst/>
              <a:gdLst/>
              <a:ahLst/>
              <a:cxnLst/>
              <a:rect l="l" t="t" r="r" b="b"/>
              <a:pathLst>
                <a:path w="278" h="279" extrusionOk="0">
                  <a:moveTo>
                    <a:pt x="0" y="1"/>
                  </a:moveTo>
                  <a:cubicBezTo>
                    <a:pt x="0" y="1"/>
                    <a:pt x="278"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3791;p69">
              <a:extLst>
                <a:ext uri="{FF2B5EF4-FFF2-40B4-BE49-F238E27FC236}">
                  <a16:creationId xmlns:a16="http://schemas.microsoft.com/office/drawing/2014/main" id="{BEE5B9F7-5B62-6B21-75E6-6037DAB2914B}"/>
                </a:ext>
              </a:extLst>
            </p:cNvPr>
            <p:cNvSpPr/>
            <p:nvPr/>
          </p:nvSpPr>
          <p:spPr>
            <a:xfrm>
              <a:off x="2821225" y="2507075"/>
              <a:ext cx="6950" cy="13900"/>
            </a:xfrm>
            <a:custGeom>
              <a:avLst/>
              <a:gdLst/>
              <a:ahLst/>
              <a:cxnLst/>
              <a:rect l="l" t="t" r="r" b="b"/>
              <a:pathLst>
                <a:path w="278" h="556" extrusionOk="0">
                  <a:moveTo>
                    <a:pt x="278" y="1"/>
                  </a:moveTo>
                  <a:cubicBezTo>
                    <a:pt x="0" y="278"/>
                    <a:pt x="278" y="278"/>
                    <a:pt x="278" y="556"/>
                  </a:cubicBezTo>
                  <a:cubicBezTo>
                    <a:pt x="278" y="278"/>
                    <a:pt x="278" y="278"/>
                    <a:pt x="278" y="278"/>
                  </a:cubicBezTo>
                  <a:cubicBezTo>
                    <a:pt x="278"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3792;p69">
              <a:extLst>
                <a:ext uri="{FF2B5EF4-FFF2-40B4-BE49-F238E27FC236}">
                  <a16:creationId xmlns:a16="http://schemas.microsoft.com/office/drawing/2014/main" id="{E34C5F8A-307D-546E-EC99-679724885EBB}"/>
                </a:ext>
              </a:extLst>
            </p:cNvPr>
            <p:cNvSpPr/>
            <p:nvPr/>
          </p:nvSpPr>
          <p:spPr>
            <a:xfrm>
              <a:off x="2904475" y="2458500"/>
              <a:ext cx="25" cy="6975"/>
            </a:xfrm>
            <a:custGeom>
              <a:avLst/>
              <a:gdLst/>
              <a:ahLst/>
              <a:cxnLst/>
              <a:rect l="l" t="t" r="r" b="b"/>
              <a:pathLst>
                <a:path w="1" h="279" extrusionOk="0">
                  <a:moveTo>
                    <a:pt x="1" y="278"/>
                  </a:moveTo>
                  <a:cubicBezTo>
                    <a:pt x="1" y="278"/>
                    <a:pt x="1" y="278"/>
                    <a:pt x="1" y="278"/>
                  </a:cubicBezTo>
                  <a:cubicBezTo>
                    <a:pt x="1" y="278"/>
                    <a:pt x="1" y="1"/>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3793;p69">
              <a:extLst>
                <a:ext uri="{FF2B5EF4-FFF2-40B4-BE49-F238E27FC236}">
                  <a16:creationId xmlns:a16="http://schemas.microsoft.com/office/drawing/2014/main" id="{F039E179-4E18-1110-CCD2-AEA04A2FCE67}"/>
                </a:ext>
              </a:extLst>
            </p:cNvPr>
            <p:cNvSpPr/>
            <p:nvPr/>
          </p:nvSpPr>
          <p:spPr>
            <a:xfrm>
              <a:off x="2890600" y="2465450"/>
              <a:ext cx="6975" cy="6950"/>
            </a:xfrm>
            <a:custGeom>
              <a:avLst/>
              <a:gdLst/>
              <a:ahLst/>
              <a:cxnLst/>
              <a:rect l="l" t="t" r="r" b="b"/>
              <a:pathLst>
                <a:path w="279" h="278" extrusionOk="0">
                  <a:moveTo>
                    <a:pt x="1" y="0"/>
                  </a:moveTo>
                  <a:cubicBezTo>
                    <a:pt x="1" y="1"/>
                    <a:pt x="1" y="278"/>
                    <a:pt x="278" y="278"/>
                  </a:cubicBezTo>
                  <a:cubicBezTo>
                    <a:pt x="278" y="278"/>
                    <a:pt x="1"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3794;p69">
              <a:extLst>
                <a:ext uri="{FF2B5EF4-FFF2-40B4-BE49-F238E27FC236}">
                  <a16:creationId xmlns:a16="http://schemas.microsoft.com/office/drawing/2014/main" id="{7149331E-2DC9-F4F5-4D0F-D901DF2348A3}"/>
                </a:ext>
              </a:extLst>
            </p:cNvPr>
            <p:cNvSpPr/>
            <p:nvPr/>
          </p:nvSpPr>
          <p:spPr>
            <a:xfrm>
              <a:off x="2883675" y="2472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3795;p69">
              <a:extLst>
                <a:ext uri="{FF2B5EF4-FFF2-40B4-BE49-F238E27FC236}">
                  <a16:creationId xmlns:a16="http://schemas.microsoft.com/office/drawing/2014/main" id="{D1747FF2-DDD9-A40C-31F3-B209D5AF22AC}"/>
                </a:ext>
              </a:extLst>
            </p:cNvPr>
            <p:cNvSpPr/>
            <p:nvPr/>
          </p:nvSpPr>
          <p:spPr>
            <a:xfrm>
              <a:off x="2821225" y="2500150"/>
              <a:ext cx="6950" cy="6950"/>
            </a:xfrm>
            <a:custGeom>
              <a:avLst/>
              <a:gdLst/>
              <a:ahLst/>
              <a:cxnLst/>
              <a:rect l="l" t="t" r="r" b="b"/>
              <a:pathLst>
                <a:path w="278" h="278" extrusionOk="0">
                  <a:moveTo>
                    <a:pt x="0" y="0"/>
                  </a:moveTo>
                  <a:cubicBezTo>
                    <a:pt x="0" y="278"/>
                    <a:pt x="278"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3796;p69">
              <a:extLst>
                <a:ext uri="{FF2B5EF4-FFF2-40B4-BE49-F238E27FC236}">
                  <a16:creationId xmlns:a16="http://schemas.microsoft.com/office/drawing/2014/main" id="{885F0B51-68F2-E8EF-75FF-0C5CFDFF6C60}"/>
                </a:ext>
              </a:extLst>
            </p:cNvPr>
            <p:cNvSpPr/>
            <p:nvPr/>
          </p:nvSpPr>
          <p:spPr>
            <a:xfrm>
              <a:off x="2828150" y="2500150"/>
              <a:ext cx="6975" cy="6950"/>
            </a:xfrm>
            <a:custGeom>
              <a:avLst/>
              <a:gdLst/>
              <a:ahLst/>
              <a:cxnLst/>
              <a:rect l="l" t="t" r="r" b="b"/>
              <a:pathLst>
                <a:path w="279" h="278" extrusionOk="0">
                  <a:moveTo>
                    <a:pt x="1" y="0"/>
                  </a:moveTo>
                  <a:cubicBezTo>
                    <a:pt x="1" y="0"/>
                    <a:pt x="1" y="0"/>
                    <a:pt x="1" y="278"/>
                  </a:cubicBezTo>
                  <a:lnTo>
                    <a:pt x="278" y="278"/>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3797;p69">
              <a:extLst>
                <a:ext uri="{FF2B5EF4-FFF2-40B4-BE49-F238E27FC236}">
                  <a16:creationId xmlns:a16="http://schemas.microsoft.com/office/drawing/2014/main" id="{D5D6CABE-4329-181D-FE54-F67CCA64D59E}"/>
                </a:ext>
              </a:extLst>
            </p:cNvPr>
            <p:cNvSpPr/>
            <p:nvPr/>
          </p:nvSpPr>
          <p:spPr>
            <a:xfrm>
              <a:off x="2821225" y="2507075"/>
              <a:ext cx="25" cy="25"/>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3798;p69">
              <a:extLst>
                <a:ext uri="{FF2B5EF4-FFF2-40B4-BE49-F238E27FC236}">
                  <a16:creationId xmlns:a16="http://schemas.microsoft.com/office/drawing/2014/main" id="{25579823-813A-75D7-D41F-5B25A9E1723A}"/>
                </a:ext>
              </a:extLst>
            </p:cNvPr>
            <p:cNvSpPr/>
            <p:nvPr/>
          </p:nvSpPr>
          <p:spPr>
            <a:xfrm>
              <a:off x="2876725" y="2465450"/>
              <a:ext cx="6975" cy="6950"/>
            </a:xfrm>
            <a:custGeom>
              <a:avLst/>
              <a:gdLst/>
              <a:ahLst/>
              <a:cxnLst/>
              <a:rect l="l" t="t" r="r" b="b"/>
              <a:pathLst>
                <a:path w="279" h="278" extrusionOk="0">
                  <a:moveTo>
                    <a:pt x="1" y="0"/>
                  </a:moveTo>
                  <a:cubicBezTo>
                    <a:pt x="1" y="0"/>
                    <a:pt x="1" y="0"/>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3799;p69">
              <a:extLst>
                <a:ext uri="{FF2B5EF4-FFF2-40B4-BE49-F238E27FC236}">
                  <a16:creationId xmlns:a16="http://schemas.microsoft.com/office/drawing/2014/main" id="{7C3B97BA-3DD3-D88A-4643-1D32FDFE27F4}"/>
                </a:ext>
              </a:extLst>
            </p:cNvPr>
            <p:cNvSpPr/>
            <p:nvPr/>
          </p:nvSpPr>
          <p:spPr>
            <a:xfrm>
              <a:off x="2807350" y="2493200"/>
              <a:ext cx="6950" cy="13900"/>
            </a:xfrm>
            <a:custGeom>
              <a:avLst/>
              <a:gdLst/>
              <a:ahLst/>
              <a:cxnLst/>
              <a:rect l="l" t="t" r="r" b="b"/>
              <a:pathLst>
                <a:path w="278" h="556" extrusionOk="0">
                  <a:moveTo>
                    <a:pt x="0" y="1"/>
                  </a:moveTo>
                  <a:cubicBezTo>
                    <a:pt x="0" y="1"/>
                    <a:pt x="0" y="278"/>
                    <a:pt x="0" y="556"/>
                  </a:cubicBezTo>
                  <a:cubicBezTo>
                    <a:pt x="0" y="450"/>
                    <a:pt x="40" y="385"/>
                    <a:pt x="90" y="360"/>
                  </a:cubicBezTo>
                  <a:lnTo>
                    <a:pt x="90" y="360"/>
                  </a:lnTo>
                  <a:cubicBezTo>
                    <a:pt x="131" y="409"/>
                    <a:pt x="191" y="469"/>
                    <a:pt x="278" y="556"/>
                  </a:cubicBezTo>
                  <a:cubicBezTo>
                    <a:pt x="278" y="417"/>
                    <a:pt x="208" y="348"/>
                    <a:pt x="139" y="348"/>
                  </a:cubicBezTo>
                  <a:cubicBezTo>
                    <a:pt x="122" y="348"/>
                    <a:pt x="106" y="352"/>
                    <a:pt x="90" y="360"/>
                  </a:cubicBezTo>
                  <a:lnTo>
                    <a:pt x="90" y="360"/>
                  </a:lnTo>
                  <a:cubicBezTo>
                    <a:pt x="0" y="251"/>
                    <a:pt x="0" y="19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3800;p69">
              <a:extLst>
                <a:ext uri="{FF2B5EF4-FFF2-40B4-BE49-F238E27FC236}">
                  <a16:creationId xmlns:a16="http://schemas.microsoft.com/office/drawing/2014/main" id="{80BA17B3-3E97-B734-033D-2E062E44B28A}"/>
                </a:ext>
              </a:extLst>
            </p:cNvPr>
            <p:cNvSpPr/>
            <p:nvPr/>
          </p:nvSpPr>
          <p:spPr>
            <a:xfrm>
              <a:off x="2800400" y="2507075"/>
              <a:ext cx="6975" cy="3125"/>
            </a:xfrm>
            <a:custGeom>
              <a:avLst/>
              <a:gdLst/>
              <a:ahLst/>
              <a:cxnLst/>
              <a:rect l="l" t="t" r="r" b="b"/>
              <a:pathLst>
                <a:path w="279" h="125" extrusionOk="0">
                  <a:moveTo>
                    <a:pt x="1" y="1"/>
                  </a:moveTo>
                  <a:cubicBezTo>
                    <a:pt x="1" y="1"/>
                    <a:pt x="124" y="124"/>
                    <a:pt x="206" y="124"/>
                  </a:cubicBezTo>
                  <a:cubicBezTo>
                    <a:pt x="247"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3801;p69">
              <a:extLst>
                <a:ext uri="{FF2B5EF4-FFF2-40B4-BE49-F238E27FC236}">
                  <a16:creationId xmlns:a16="http://schemas.microsoft.com/office/drawing/2014/main" id="{0AB43D69-7069-917E-64AB-42773AAA81D6}"/>
                </a:ext>
              </a:extLst>
            </p:cNvPr>
            <p:cNvSpPr/>
            <p:nvPr/>
          </p:nvSpPr>
          <p:spPr>
            <a:xfrm>
              <a:off x="2883675" y="2444625"/>
              <a:ext cx="6950" cy="6975"/>
            </a:xfrm>
            <a:custGeom>
              <a:avLst/>
              <a:gdLst/>
              <a:ahLst/>
              <a:cxnLst/>
              <a:rect l="l" t="t" r="r" b="b"/>
              <a:pathLst>
                <a:path w="278" h="279" extrusionOk="0">
                  <a:moveTo>
                    <a:pt x="278" y="1"/>
                  </a:moveTo>
                  <a:cubicBezTo>
                    <a:pt x="278" y="1"/>
                    <a:pt x="0" y="1"/>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3802;p69">
              <a:extLst>
                <a:ext uri="{FF2B5EF4-FFF2-40B4-BE49-F238E27FC236}">
                  <a16:creationId xmlns:a16="http://schemas.microsoft.com/office/drawing/2014/main" id="{98689945-D8E3-164B-CEA2-CB1372FEDD38}"/>
                </a:ext>
              </a:extLst>
            </p:cNvPr>
            <p:cNvSpPr/>
            <p:nvPr/>
          </p:nvSpPr>
          <p:spPr>
            <a:xfrm>
              <a:off x="2793450" y="2493200"/>
              <a:ext cx="6975" cy="6975"/>
            </a:xfrm>
            <a:custGeom>
              <a:avLst/>
              <a:gdLst/>
              <a:ahLst/>
              <a:cxnLst/>
              <a:rect l="l" t="t" r="r" b="b"/>
              <a:pathLst>
                <a:path w="279" h="279" extrusionOk="0">
                  <a:moveTo>
                    <a:pt x="1" y="1"/>
                  </a:moveTo>
                  <a:cubicBezTo>
                    <a:pt x="1" y="1"/>
                    <a:pt x="279" y="278"/>
                    <a:pt x="279" y="278"/>
                  </a:cubicBezTo>
                  <a:cubicBezTo>
                    <a:pt x="279" y="278"/>
                    <a:pt x="27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3803;p69">
              <a:extLst>
                <a:ext uri="{FF2B5EF4-FFF2-40B4-BE49-F238E27FC236}">
                  <a16:creationId xmlns:a16="http://schemas.microsoft.com/office/drawing/2014/main" id="{EE29FC51-A67A-D644-7359-A05C1A43714E}"/>
                </a:ext>
              </a:extLst>
            </p:cNvPr>
            <p:cNvSpPr/>
            <p:nvPr/>
          </p:nvSpPr>
          <p:spPr>
            <a:xfrm>
              <a:off x="2800400" y="2493200"/>
              <a:ext cx="25" cy="6975"/>
            </a:xfrm>
            <a:custGeom>
              <a:avLst/>
              <a:gdLst/>
              <a:ahLst/>
              <a:cxnLst/>
              <a:rect l="l" t="t" r="r" b="b"/>
              <a:pathLst>
                <a:path w="1" h="279" extrusionOk="0">
                  <a:moveTo>
                    <a:pt x="1" y="278"/>
                  </a:moveTo>
                  <a:cubicBezTo>
                    <a:pt x="1" y="278"/>
                    <a:pt x="1" y="278"/>
                    <a:pt x="1" y="1"/>
                  </a:cubicBez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3804;p69">
              <a:extLst>
                <a:ext uri="{FF2B5EF4-FFF2-40B4-BE49-F238E27FC236}">
                  <a16:creationId xmlns:a16="http://schemas.microsoft.com/office/drawing/2014/main" id="{4F7E842A-D833-9495-8025-66DFB5C5F0D7}"/>
                </a:ext>
              </a:extLst>
            </p:cNvPr>
            <p:cNvSpPr/>
            <p:nvPr/>
          </p:nvSpPr>
          <p:spPr>
            <a:xfrm>
              <a:off x="2828150" y="2469300"/>
              <a:ext cx="6975" cy="10050"/>
            </a:xfrm>
            <a:custGeom>
              <a:avLst/>
              <a:gdLst/>
              <a:ahLst/>
              <a:cxnLst/>
              <a:rect l="l" t="t" r="r" b="b"/>
              <a:pathLst>
                <a:path w="279" h="402" extrusionOk="0">
                  <a:moveTo>
                    <a:pt x="206" y="1"/>
                  </a:moveTo>
                  <a:cubicBezTo>
                    <a:pt x="124" y="1"/>
                    <a:pt x="1" y="124"/>
                    <a:pt x="1" y="124"/>
                  </a:cubicBezTo>
                  <a:cubicBezTo>
                    <a:pt x="1" y="124"/>
                    <a:pt x="278" y="402"/>
                    <a:pt x="278" y="402"/>
                  </a:cubicBezTo>
                  <a:cubicBezTo>
                    <a:pt x="1" y="124"/>
                    <a:pt x="278" y="124"/>
                    <a:pt x="278" y="124"/>
                  </a:cubicBezTo>
                  <a:cubicBezTo>
                    <a:pt x="278" y="31"/>
                    <a:pt x="247"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3805;p69">
              <a:extLst>
                <a:ext uri="{FF2B5EF4-FFF2-40B4-BE49-F238E27FC236}">
                  <a16:creationId xmlns:a16="http://schemas.microsoft.com/office/drawing/2014/main" id="{D91E5DC9-9442-D64E-34B1-E3E5AE0F7730}"/>
                </a:ext>
              </a:extLst>
            </p:cNvPr>
            <p:cNvSpPr/>
            <p:nvPr/>
          </p:nvSpPr>
          <p:spPr>
            <a:xfrm>
              <a:off x="2848975" y="2444625"/>
              <a:ext cx="6950" cy="13900"/>
            </a:xfrm>
            <a:custGeom>
              <a:avLst/>
              <a:gdLst/>
              <a:ahLst/>
              <a:cxnLst/>
              <a:rect l="l" t="t" r="r" b="b"/>
              <a:pathLst>
                <a:path w="278" h="556" extrusionOk="0">
                  <a:moveTo>
                    <a:pt x="0" y="1"/>
                  </a:moveTo>
                  <a:cubicBezTo>
                    <a:pt x="0" y="1"/>
                    <a:pt x="0" y="278"/>
                    <a:pt x="278" y="556"/>
                  </a:cubicBezTo>
                  <a:lnTo>
                    <a:pt x="278" y="278"/>
                  </a:ln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3806;p69">
              <a:extLst>
                <a:ext uri="{FF2B5EF4-FFF2-40B4-BE49-F238E27FC236}">
                  <a16:creationId xmlns:a16="http://schemas.microsoft.com/office/drawing/2014/main" id="{3BEE8F60-8C94-C768-2565-BDED6C95A86C}"/>
                </a:ext>
              </a:extLst>
            </p:cNvPr>
            <p:cNvSpPr/>
            <p:nvPr/>
          </p:nvSpPr>
          <p:spPr>
            <a:xfrm>
              <a:off x="2862850" y="2444625"/>
              <a:ext cx="6975" cy="3125"/>
            </a:xfrm>
            <a:custGeom>
              <a:avLst/>
              <a:gdLst/>
              <a:ahLst/>
              <a:cxnLst/>
              <a:rect l="l" t="t" r="r" b="b"/>
              <a:pathLst>
                <a:path w="279" h="125" extrusionOk="0">
                  <a:moveTo>
                    <a:pt x="0" y="1"/>
                  </a:moveTo>
                  <a:cubicBezTo>
                    <a:pt x="0" y="1"/>
                    <a:pt x="124" y="124"/>
                    <a:pt x="206" y="124"/>
                  </a:cubicBezTo>
                  <a:cubicBezTo>
                    <a:pt x="247" y="124"/>
                    <a:pt x="278"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3807;p69">
              <a:extLst>
                <a:ext uri="{FF2B5EF4-FFF2-40B4-BE49-F238E27FC236}">
                  <a16:creationId xmlns:a16="http://schemas.microsoft.com/office/drawing/2014/main" id="{A79ED9F6-5543-F0FF-5AD6-9966EBC8AE90}"/>
                </a:ext>
              </a:extLst>
            </p:cNvPr>
            <p:cNvSpPr/>
            <p:nvPr/>
          </p:nvSpPr>
          <p:spPr>
            <a:xfrm>
              <a:off x="2814275" y="2472375"/>
              <a:ext cx="6975" cy="6975"/>
            </a:xfrm>
            <a:custGeom>
              <a:avLst/>
              <a:gdLst/>
              <a:ahLst/>
              <a:cxnLst/>
              <a:rect l="l" t="t" r="r" b="b"/>
              <a:pathLst>
                <a:path w="279" h="279" extrusionOk="0">
                  <a:moveTo>
                    <a:pt x="278" y="279"/>
                  </a:moveTo>
                  <a:cubicBezTo>
                    <a:pt x="278" y="279"/>
                    <a:pt x="1" y="1"/>
                    <a:pt x="1" y="1"/>
                  </a:cubicBezTo>
                  <a:cubicBezTo>
                    <a:pt x="1" y="1"/>
                    <a:pt x="278" y="279"/>
                    <a:pt x="278" y="2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3808;p69">
              <a:extLst>
                <a:ext uri="{FF2B5EF4-FFF2-40B4-BE49-F238E27FC236}">
                  <a16:creationId xmlns:a16="http://schemas.microsoft.com/office/drawing/2014/main" id="{8D1F099B-F109-492D-8891-7FA882E91CB3}"/>
                </a:ext>
              </a:extLst>
            </p:cNvPr>
            <p:cNvSpPr/>
            <p:nvPr/>
          </p:nvSpPr>
          <p:spPr>
            <a:xfrm>
              <a:off x="2807350" y="2479325"/>
              <a:ext cx="25" cy="6975"/>
            </a:xfrm>
            <a:custGeom>
              <a:avLst/>
              <a:gdLst/>
              <a:ahLst/>
              <a:cxnLst/>
              <a:rect l="l" t="t" r="r" b="b"/>
              <a:pathLst>
                <a:path w="1" h="279" extrusionOk="0">
                  <a:moveTo>
                    <a:pt x="0" y="1"/>
                  </a:moveTo>
                  <a:cubicBezTo>
                    <a:pt x="0" y="1"/>
                    <a:pt x="0" y="278"/>
                    <a:pt x="0" y="278"/>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3809;p69">
              <a:extLst>
                <a:ext uri="{FF2B5EF4-FFF2-40B4-BE49-F238E27FC236}">
                  <a16:creationId xmlns:a16="http://schemas.microsoft.com/office/drawing/2014/main" id="{9E069E74-24D4-5390-AF2C-07F126737CE0}"/>
                </a:ext>
              </a:extLst>
            </p:cNvPr>
            <p:cNvSpPr/>
            <p:nvPr/>
          </p:nvSpPr>
          <p:spPr>
            <a:xfrm>
              <a:off x="2876725" y="2423825"/>
              <a:ext cx="6975" cy="6950"/>
            </a:xfrm>
            <a:custGeom>
              <a:avLst/>
              <a:gdLst/>
              <a:ahLst/>
              <a:cxnLst/>
              <a:rect l="l" t="t" r="r" b="b"/>
              <a:pathLst>
                <a:path w="279" h="278" extrusionOk="0">
                  <a:moveTo>
                    <a:pt x="1" y="0"/>
                  </a:moveTo>
                  <a:cubicBezTo>
                    <a:pt x="1" y="0"/>
                    <a:pt x="1" y="278"/>
                    <a:pt x="278" y="278"/>
                  </a:cubicBezTo>
                  <a:cubicBezTo>
                    <a:pt x="278"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3810;p69">
              <a:extLst>
                <a:ext uri="{FF2B5EF4-FFF2-40B4-BE49-F238E27FC236}">
                  <a16:creationId xmlns:a16="http://schemas.microsoft.com/office/drawing/2014/main" id="{A5156204-DBE4-44D8-53AA-D3DB9F25EE78}"/>
                </a:ext>
              </a:extLst>
            </p:cNvPr>
            <p:cNvSpPr/>
            <p:nvPr/>
          </p:nvSpPr>
          <p:spPr>
            <a:xfrm>
              <a:off x="2821225" y="2465450"/>
              <a:ext cx="6950" cy="25"/>
            </a:xfrm>
            <a:custGeom>
              <a:avLst/>
              <a:gdLst/>
              <a:ahLst/>
              <a:cxnLst/>
              <a:rect l="l" t="t" r="r" b="b"/>
              <a:pathLst>
                <a:path w="278" h="1" extrusionOk="0">
                  <a:moveTo>
                    <a:pt x="0" y="0"/>
                  </a:moveTo>
                  <a:cubicBezTo>
                    <a:pt x="0" y="0"/>
                    <a:pt x="278" y="0"/>
                    <a:pt x="278" y="0"/>
                  </a:cubicBezTo>
                  <a:cubicBezTo>
                    <a:pt x="0"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3811;p69">
              <a:extLst>
                <a:ext uri="{FF2B5EF4-FFF2-40B4-BE49-F238E27FC236}">
                  <a16:creationId xmlns:a16="http://schemas.microsoft.com/office/drawing/2014/main" id="{8CAD2015-43E2-55C4-1006-29D1AF211AB6}"/>
                </a:ext>
              </a:extLst>
            </p:cNvPr>
            <p:cNvSpPr/>
            <p:nvPr/>
          </p:nvSpPr>
          <p:spPr>
            <a:xfrm>
              <a:off x="2842025" y="2444625"/>
              <a:ext cx="6975" cy="6975"/>
            </a:xfrm>
            <a:custGeom>
              <a:avLst/>
              <a:gdLst/>
              <a:ahLst/>
              <a:cxnLst/>
              <a:rect l="l" t="t" r="r" b="b"/>
              <a:pathLst>
                <a:path w="279" h="279" extrusionOk="0">
                  <a:moveTo>
                    <a:pt x="1" y="1"/>
                  </a:moveTo>
                  <a:cubicBezTo>
                    <a:pt x="1" y="1"/>
                    <a:pt x="278" y="278"/>
                    <a:pt x="278" y="278"/>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3812;p69">
              <a:extLst>
                <a:ext uri="{FF2B5EF4-FFF2-40B4-BE49-F238E27FC236}">
                  <a16:creationId xmlns:a16="http://schemas.microsoft.com/office/drawing/2014/main" id="{84D75560-10CB-870F-4C5F-6418C114FE11}"/>
                </a:ext>
              </a:extLst>
            </p:cNvPr>
            <p:cNvSpPr/>
            <p:nvPr/>
          </p:nvSpPr>
          <p:spPr>
            <a:xfrm>
              <a:off x="2835100" y="2444625"/>
              <a:ext cx="6950" cy="6975"/>
            </a:xfrm>
            <a:custGeom>
              <a:avLst/>
              <a:gdLst/>
              <a:ahLst/>
              <a:cxnLst/>
              <a:rect l="l" t="t" r="r" b="b"/>
              <a:pathLst>
                <a:path w="278" h="279" extrusionOk="0">
                  <a:moveTo>
                    <a:pt x="0" y="1"/>
                  </a:moveTo>
                  <a:cubicBezTo>
                    <a:pt x="0" y="1"/>
                    <a:pt x="0" y="278"/>
                    <a:pt x="0" y="278"/>
                  </a:cubicBezTo>
                  <a:lnTo>
                    <a:pt x="278" y="278"/>
                  </a:lnTo>
                  <a:cubicBezTo>
                    <a:pt x="278" y="278"/>
                    <a:pt x="0"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3813;p69">
              <a:extLst>
                <a:ext uri="{FF2B5EF4-FFF2-40B4-BE49-F238E27FC236}">
                  <a16:creationId xmlns:a16="http://schemas.microsoft.com/office/drawing/2014/main" id="{B75D0AA9-660F-C07E-D003-F09E9E603C8E}"/>
                </a:ext>
              </a:extLst>
            </p:cNvPr>
            <p:cNvSpPr/>
            <p:nvPr/>
          </p:nvSpPr>
          <p:spPr>
            <a:xfrm>
              <a:off x="2835100" y="2423825"/>
              <a:ext cx="13900" cy="20825"/>
            </a:xfrm>
            <a:custGeom>
              <a:avLst/>
              <a:gdLst/>
              <a:ahLst/>
              <a:cxnLst/>
              <a:rect l="l" t="t" r="r" b="b"/>
              <a:pathLst>
                <a:path w="556" h="833" extrusionOk="0">
                  <a:moveTo>
                    <a:pt x="0" y="0"/>
                  </a:moveTo>
                  <a:cubicBezTo>
                    <a:pt x="0" y="0"/>
                    <a:pt x="0" y="278"/>
                    <a:pt x="0" y="278"/>
                  </a:cubicBezTo>
                  <a:cubicBezTo>
                    <a:pt x="0" y="278"/>
                    <a:pt x="0" y="278"/>
                    <a:pt x="0" y="278"/>
                  </a:cubicBezTo>
                  <a:lnTo>
                    <a:pt x="0" y="278"/>
                  </a:lnTo>
                  <a:cubicBezTo>
                    <a:pt x="54" y="332"/>
                    <a:pt x="108" y="375"/>
                    <a:pt x="160" y="412"/>
                  </a:cubicBezTo>
                  <a:lnTo>
                    <a:pt x="160" y="412"/>
                  </a:lnTo>
                  <a:cubicBezTo>
                    <a:pt x="84" y="306"/>
                    <a:pt x="0" y="153"/>
                    <a:pt x="0" y="0"/>
                  </a:cubicBezTo>
                  <a:close/>
                  <a:moveTo>
                    <a:pt x="0" y="278"/>
                  </a:moveTo>
                  <a:cubicBezTo>
                    <a:pt x="0" y="555"/>
                    <a:pt x="278" y="555"/>
                    <a:pt x="278" y="833"/>
                  </a:cubicBezTo>
                  <a:lnTo>
                    <a:pt x="555" y="833"/>
                  </a:lnTo>
                  <a:cubicBezTo>
                    <a:pt x="555" y="609"/>
                    <a:pt x="375" y="566"/>
                    <a:pt x="160" y="412"/>
                  </a:cubicBezTo>
                  <a:lnTo>
                    <a:pt x="160" y="412"/>
                  </a:lnTo>
                  <a:cubicBezTo>
                    <a:pt x="222" y="499"/>
                    <a:pt x="278" y="555"/>
                    <a:pt x="278" y="555"/>
                  </a:cubicBezTo>
                  <a:cubicBezTo>
                    <a:pt x="1" y="555"/>
                    <a:pt x="0" y="28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3814;p69">
              <a:extLst>
                <a:ext uri="{FF2B5EF4-FFF2-40B4-BE49-F238E27FC236}">
                  <a16:creationId xmlns:a16="http://schemas.microsoft.com/office/drawing/2014/main" id="{9C8447A2-0416-DEBD-7363-B774F2301CB2}"/>
                </a:ext>
              </a:extLst>
            </p:cNvPr>
            <p:cNvSpPr/>
            <p:nvPr/>
          </p:nvSpPr>
          <p:spPr>
            <a:xfrm>
              <a:off x="2828150" y="2437700"/>
              <a:ext cx="6975" cy="6950"/>
            </a:xfrm>
            <a:custGeom>
              <a:avLst/>
              <a:gdLst/>
              <a:ahLst/>
              <a:cxnLst/>
              <a:rect l="l" t="t" r="r" b="b"/>
              <a:pathLst>
                <a:path w="279" h="278" extrusionOk="0">
                  <a:moveTo>
                    <a:pt x="1" y="0"/>
                  </a:moveTo>
                  <a:cubicBezTo>
                    <a:pt x="1" y="0"/>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3815;p69">
              <a:extLst>
                <a:ext uri="{FF2B5EF4-FFF2-40B4-BE49-F238E27FC236}">
                  <a16:creationId xmlns:a16="http://schemas.microsoft.com/office/drawing/2014/main" id="{B7C0BA5D-AD1E-A892-41F9-DD3D3C1CD32C}"/>
                </a:ext>
              </a:extLst>
            </p:cNvPr>
            <p:cNvSpPr/>
            <p:nvPr/>
          </p:nvSpPr>
          <p:spPr>
            <a:xfrm>
              <a:off x="2793450" y="2465450"/>
              <a:ext cx="6975" cy="25"/>
            </a:xfrm>
            <a:custGeom>
              <a:avLst/>
              <a:gdLst/>
              <a:ahLst/>
              <a:cxnLst/>
              <a:rect l="l" t="t" r="r" b="b"/>
              <a:pathLst>
                <a:path w="279" h="1" extrusionOk="0">
                  <a:moveTo>
                    <a:pt x="1" y="0"/>
                  </a:moveTo>
                  <a:cubicBezTo>
                    <a:pt x="1" y="0"/>
                    <a:pt x="1" y="0"/>
                    <a:pt x="279"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3816;p69">
              <a:extLst>
                <a:ext uri="{FF2B5EF4-FFF2-40B4-BE49-F238E27FC236}">
                  <a16:creationId xmlns:a16="http://schemas.microsoft.com/office/drawing/2014/main" id="{FC3523A1-D6B7-5970-100F-0A3C02AAB930}"/>
                </a:ext>
              </a:extLst>
            </p:cNvPr>
            <p:cNvSpPr/>
            <p:nvPr/>
          </p:nvSpPr>
          <p:spPr>
            <a:xfrm>
              <a:off x="2772650" y="2465450"/>
              <a:ext cx="13900" cy="13900"/>
            </a:xfrm>
            <a:custGeom>
              <a:avLst/>
              <a:gdLst/>
              <a:ahLst/>
              <a:cxnLst/>
              <a:rect l="l" t="t" r="r" b="b"/>
              <a:pathLst>
                <a:path w="556" h="556" extrusionOk="0">
                  <a:moveTo>
                    <a:pt x="0" y="0"/>
                  </a:moveTo>
                  <a:cubicBezTo>
                    <a:pt x="0" y="0"/>
                    <a:pt x="278" y="556"/>
                    <a:pt x="555" y="556"/>
                  </a:cubicBezTo>
                  <a:cubicBezTo>
                    <a:pt x="278" y="278"/>
                    <a:pt x="555" y="278"/>
                    <a:pt x="555" y="278"/>
                  </a:cubicBezTo>
                  <a:cubicBezTo>
                    <a:pt x="555"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3817;p69">
              <a:extLst>
                <a:ext uri="{FF2B5EF4-FFF2-40B4-BE49-F238E27FC236}">
                  <a16:creationId xmlns:a16="http://schemas.microsoft.com/office/drawing/2014/main" id="{1D7C2A1F-AA5A-43BD-96B1-EB480F8DEF6F}"/>
                </a:ext>
              </a:extLst>
            </p:cNvPr>
            <p:cNvSpPr/>
            <p:nvPr/>
          </p:nvSpPr>
          <p:spPr>
            <a:xfrm>
              <a:off x="2779575" y="2458500"/>
              <a:ext cx="13900" cy="13900"/>
            </a:xfrm>
            <a:custGeom>
              <a:avLst/>
              <a:gdLst/>
              <a:ahLst/>
              <a:cxnLst/>
              <a:rect l="l" t="t" r="r" b="b"/>
              <a:pathLst>
                <a:path w="556" h="556" extrusionOk="0">
                  <a:moveTo>
                    <a:pt x="1" y="1"/>
                  </a:moveTo>
                  <a:cubicBezTo>
                    <a:pt x="278" y="278"/>
                    <a:pt x="278" y="278"/>
                    <a:pt x="556" y="556"/>
                  </a:cubicBezTo>
                  <a:cubicBezTo>
                    <a:pt x="556" y="556"/>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3818;p69">
              <a:extLst>
                <a:ext uri="{FF2B5EF4-FFF2-40B4-BE49-F238E27FC236}">
                  <a16:creationId xmlns:a16="http://schemas.microsoft.com/office/drawing/2014/main" id="{C3514E18-DA99-9A6F-B897-7C7E2BA75EBF}"/>
                </a:ext>
              </a:extLst>
            </p:cNvPr>
            <p:cNvSpPr/>
            <p:nvPr/>
          </p:nvSpPr>
          <p:spPr>
            <a:xfrm>
              <a:off x="2828150" y="2430750"/>
              <a:ext cx="6975" cy="6975"/>
            </a:xfrm>
            <a:custGeom>
              <a:avLst/>
              <a:gdLst/>
              <a:ahLst/>
              <a:cxnLst/>
              <a:rect l="l" t="t" r="r" b="b"/>
              <a:pathLst>
                <a:path w="279" h="279" extrusionOk="0">
                  <a:moveTo>
                    <a:pt x="278" y="278"/>
                  </a:moveTo>
                  <a:cubicBezTo>
                    <a:pt x="278" y="278"/>
                    <a:pt x="278"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3819;p69">
              <a:extLst>
                <a:ext uri="{FF2B5EF4-FFF2-40B4-BE49-F238E27FC236}">
                  <a16:creationId xmlns:a16="http://schemas.microsoft.com/office/drawing/2014/main" id="{BEC10FEB-F4F7-47CF-88E2-E674A8C77DB3}"/>
                </a:ext>
              </a:extLst>
            </p:cNvPr>
            <p:cNvSpPr/>
            <p:nvPr/>
          </p:nvSpPr>
          <p:spPr>
            <a:xfrm>
              <a:off x="2862850" y="2409950"/>
              <a:ext cx="6975" cy="3100"/>
            </a:xfrm>
            <a:custGeom>
              <a:avLst/>
              <a:gdLst/>
              <a:ahLst/>
              <a:cxnLst/>
              <a:rect l="l" t="t" r="r" b="b"/>
              <a:pathLst>
                <a:path w="279" h="124" extrusionOk="0">
                  <a:moveTo>
                    <a:pt x="0" y="0"/>
                  </a:moveTo>
                  <a:cubicBezTo>
                    <a:pt x="0" y="93"/>
                    <a:pt x="0" y="123"/>
                    <a:pt x="11" y="123"/>
                  </a:cubicBezTo>
                  <a:cubicBezTo>
                    <a:pt x="31" y="123"/>
                    <a:pt x="93"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3820;p69">
              <a:extLst>
                <a:ext uri="{FF2B5EF4-FFF2-40B4-BE49-F238E27FC236}">
                  <a16:creationId xmlns:a16="http://schemas.microsoft.com/office/drawing/2014/main" id="{6BF96557-807E-5C71-35DA-479D050F459B}"/>
                </a:ext>
              </a:extLst>
            </p:cNvPr>
            <p:cNvSpPr/>
            <p:nvPr/>
          </p:nvSpPr>
          <p:spPr>
            <a:xfrm>
              <a:off x="2835100" y="2423825"/>
              <a:ext cx="6950" cy="6950"/>
            </a:xfrm>
            <a:custGeom>
              <a:avLst/>
              <a:gdLst/>
              <a:ahLst/>
              <a:cxnLst/>
              <a:rect l="l" t="t" r="r" b="b"/>
              <a:pathLst>
                <a:path w="278" h="278" extrusionOk="0">
                  <a:moveTo>
                    <a:pt x="0" y="0"/>
                  </a:moveTo>
                  <a:cubicBezTo>
                    <a:pt x="0" y="0"/>
                    <a:pt x="278" y="278"/>
                    <a:pt x="278" y="278"/>
                  </a:cubicBezTo>
                  <a:cubicBezTo>
                    <a:pt x="278"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3821;p69">
              <a:extLst>
                <a:ext uri="{FF2B5EF4-FFF2-40B4-BE49-F238E27FC236}">
                  <a16:creationId xmlns:a16="http://schemas.microsoft.com/office/drawing/2014/main" id="{AF2FDAA2-37C6-273A-A17E-8CDF96C174A6}"/>
                </a:ext>
              </a:extLst>
            </p:cNvPr>
            <p:cNvSpPr/>
            <p:nvPr/>
          </p:nvSpPr>
          <p:spPr>
            <a:xfrm>
              <a:off x="2828150" y="2430750"/>
              <a:ext cx="25" cy="6975"/>
            </a:xfrm>
            <a:custGeom>
              <a:avLst/>
              <a:gdLst/>
              <a:ahLst/>
              <a:cxnLst/>
              <a:rect l="l" t="t" r="r" b="b"/>
              <a:pathLst>
                <a:path w="1" h="279" extrusionOk="0">
                  <a:moveTo>
                    <a:pt x="1" y="278"/>
                  </a:moveTo>
                  <a:cubicBezTo>
                    <a:pt x="1" y="278"/>
                    <a:pt x="1" y="278"/>
                    <a:pt x="1" y="278"/>
                  </a:cubicBezTo>
                  <a:cubicBezTo>
                    <a:pt x="1" y="278"/>
                    <a:pt x="1" y="1"/>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3822;p69">
              <a:extLst>
                <a:ext uri="{FF2B5EF4-FFF2-40B4-BE49-F238E27FC236}">
                  <a16:creationId xmlns:a16="http://schemas.microsoft.com/office/drawing/2014/main" id="{312FDA70-58CB-777A-5C04-39506041C20D}"/>
                </a:ext>
              </a:extLst>
            </p:cNvPr>
            <p:cNvSpPr/>
            <p:nvPr/>
          </p:nvSpPr>
          <p:spPr>
            <a:xfrm>
              <a:off x="2814275" y="2437700"/>
              <a:ext cx="6975" cy="6950"/>
            </a:xfrm>
            <a:custGeom>
              <a:avLst/>
              <a:gdLst/>
              <a:ahLst/>
              <a:cxnLst/>
              <a:rect l="l" t="t" r="r" b="b"/>
              <a:pathLst>
                <a:path w="279" h="278" extrusionOk="0">
                  <a:moveTo>
                    <a:pt x="1" y="0"/>
                  </a:moveTo>
                  <a:cubicBezTo>
                    <a:pt x="1" y="0"/>
                    <a:pt x="278" y="0"/>
                    <a:pt x="278"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3823;p69">
              <a:extLst>
                <a:ext uri="{FF2B5EF4-FFF2-40B4-BE49-F238E27FC236}">
                  <a16:creationId xmlns:a16="http://schemas.microsoft.com/office/drawing/2014/main" id="{0304C90D-9790-43ED-E067-9723908A7E5D}"/>
                </a:ext>
              </a:extLst>
            </p:cNvPr>
            <p:cNvSpPr/>
            <p:nvPr/>
          </p:nvSpPr>
          <p:spPr>
            <a:xfrm>
              <a:off x="2869800" y="2403000"/>
              <a:ext cx="25" cy="6975"/>
            </a:xfrm>
            <a:custGeom>
              <a:avLst/>
              <a:gdLst/>
              <a:ahLst/>
              <a:cxnLst/>
              <a:rect l="l" t="t" r="r" b="b"/>
              <a:pathLst>
                <a:path w="1" h="279" extrusionOk="0">
                  <a:moveTo>
                    <a:pt x="0" y="1"/>
                  </a:moveTo>
                  <a:cubicBezTo>
                    <a:pt x="0" y="1"/>
                    <a:pt x="0" y="278"/>
                    <a:pt x="0" y="278"/>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3824;p69">
              <a:extLst>
                <a:ext uri="{FF2B5EF4-FFF2-40B4-BE49-F238E27FC236}">
                  <a16:creationId xmlns:a16="http://schemas.microsoft.com/office/drawing/2014/main" id="{B0652184-1B84-6E83-8A2F-0C648F8FD565}"/>
                </a:ext>
              </a:extLst>
            </p:cNvPr>
            <p:cNvSpPr/>
            <p:nvPr/>
          </p:nvSpPr>
          <p:spPr>
            <a:xfrm>
              <a:off x="2828150" y="2430750"/>
              <a:ext cx="25" cy="25"/>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3825;p69">
              <a:extLst>
                <a:ext uri="{FF2B5EF4-FFF2-40B4-BE49-F238E27FC236}">
                  <a16:creationId xmlns:a16="http://schemas.microsoft.com/office/drawing/2014/main" id="{AA199C23-8215-532D-5884-73ECCA028B3F}"/>
                </a:ext>
              </a:extLst>
            </p:cNvPr>
            <p:cNvSpPr/>
            <p:nvPr/>
          </p:nvSpPr>
          <p:spPr>
            <a:xfrm>
              <a:off x="2807350" y="2437700"/>
              <a:ext cx="6950" cy="6950"/>
            </a:xfrm>
            <a:custGeom>
              <a:avLst/>
              <a:gdLst/>
              <a:ahLst/>
              <a:cxnLst/>
              <a:rect l="l" t="t" r="r" b="b"/>
              <a:pathLst>
                <a:path w="278" h="278" extrusionOk="0">
                  <a:moveTo>
                    <a:pt x="0" y="0"/>
                  </a:moveTo>
                  <a:cubicBezTo>
                    <a:pt x="0" y="0"/>
                    <a:pt x="278" y="278"/>
                    <a:pt x="278" y="278"/>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3826;p69">
              <a:extLst>
                <a:ext uri="{FF2B5EF4-FFF2-40B4-BE49-F238E27FC236}">
                  <a16:creationId xmlns:a16="http://schemas.microsoft.com/office/drawing/2014/main" id="{9D10D7FE-FC91-77F4-338D-CF76335670C0}"/>
                </a:ext>
              </a:extLst>
            </p:cNvPr>
            <p:cNvSpPr/>
            <p:nvPr/>
          </p:nvSpPr>
          <p:spPr>
            <a:xfrm>
              <a:off x="2842025" y="2416875"/>
              <a:ext cx="25" cy="6975"/>
            </a:xfrm>
            <a:custGeom>
              <a:avLst/>
              <a:gdLst/>
              <a:ahLst/>
              <a:cxnLst/>
              <a:rect l="l" t="t" r="r" b="b"/>
              <a:pathLst>
                <a:path w="1" h="279" extrusionOk="0">
                  <a:moveTo>
                    <a:pt x="1" y="278"/>
                  </a:moveTo>
                  <a:cubicBezTo>
                    <a:pt x="1" y="278"/>
                    <a:pt x="1" y="1"/>
                    <a:pt x="1" y="1"/>
                  </a:cubicBezTo>
                  <a:cubicBezTo>
                    <a:pt x="1" y="1"/>
                    <a:pt x="1" y="1"/>
                    <a:pt x="1" y="1"/>
                  </a:cubicBezTo>
                  <a:cubicBezTo>
                    <a:pt x="1" y="1"/>
                    <a:pt x="1" y="1"/>
                    <a:pt x="1" y="1"/>
                  </a:cubicBezTo>
                  <a:cubicBezTo>
                    <a:pt x="1" y="1"/>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3827;p69">
              <a:extLst>
                <a:ext uri="{FF2B5EF4-FFF2-40B4-BE49-F238E27FC236}">
                  <a16:creationId xmlns:a16="http://schemas.microsoft.com/office/drawing/2014/main" id="{9F775515-FB8F-C2A7-5578-8129D9AEF408}"/>
                </a:ext>
              </a:extLst>
            </p:cNvPr>
            <p:cNvSpPr/>
            <p:nvPr/>
          </p:nvSpPr>
          <p:spPr>
            <a:xfrm>
              <a:off x="2848975" y="2403000"/>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3828;p69">
              <a:extLst>
                <a:ext uri="{FF2B5EF4-FFF2-40B4-BE49-F238E27FC236}">
                  <a16:creationId xmlns:a16="http://schemas.microsoft.com/office/drawing/2014/main" id="{16DC46CB-887A-C3C4-DAB6-17618DA8E6B1}"/>
                </a:ext>
              </a:extLst>
            </p:cNvPr>
            <p:cNvSpPr/>
            <p:nvPr/>
          </p:nvSpPr>
          <p:spPr>
            <a:xfrm>
              <a:off x="2786525" y="2444625"/>
              <a:ext cx="6950" cy="6975"/>
            </a:xfrm>
            <a:custGeom>
              <a:avLst/>
              <a:gdLst/>
              <a:ahLst/>
              <a:cxnLst/>
              <a:rect l="l" t="t" r="r" b="b"/>
              <a:pathLst>
                <a:path w="278" h="279" extrusionOk="0">
                  <a:moveTo>
                    <a:pt x="0" y="1"/>
                  </a:moveTo>
                  <a:cubicBezTo>
                    <a:pt x="0" y="1"/>
                    <a:pt x="0" y="278"/>
                    <a:pt x="278" y="278"/>
                  </a:cubicBez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3829;p69">
              <a:extLst>
                <a:ext uri="{FF2B5EF4-FFF2-40B4-BE49-F238E27FC236}">
                  <a16:creationId xmlns:a16="http://schemas.microsoft.com/office/drawing/2014/main" id="{8C014891-9129-243A-2653-C3C418056DFC}"/>
                </a:ext>
              </a:extLst>
            </p:cNvPr>
            <p:cNvSpPr/>
            <p:nvPr/>
          </p:nvSpPr>
          <p:spPr>
            <a:xfrm>
              <a:off x="2793450" y="2444625"/>
              <a:ext cx="25" cy="25"/>
            </a:xfrm>
            <a:custGeom>
              <a:avLst/>
              <a:gdLst/>
              <a:ahLst/>
              <a:cxnLst/>
              <a:rect l="l" t="t" r="r" b="b"/>
              <a:pathLst>
                <a:path w="1" h="1" extrusionOk="0">
                  <a:moveTo>
                    <a:pt x="1" y="1"/>
                  </a:moveTo>
                  <a:cubicBezTo>
                    <a:pt x="1" y="1"/>
                    <a:pt x="1" y="1"/>
                    <a:pt x="1" y="1"/>
                  </a:cubicBezTo>
                  <a:lnTo>
                    <a:pt x="1" y="1"/>
                  </a:ln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3830;p69">
              <a:extLst>
                <a:ext uri="{FF2B5EF4-FFF2-40B4-BE49-F238E27FC236}">
                  <a16:creationId xmlns:a16="http://schemas.microsoft.com/office/drawing/2014/main" id="{049ED18D-7746-EA10-59F5-17843E0C385E}"/>
                </a:ext>
              </a:extLst>
            </p:cNvPr>
            <p:cNvSpPr/>
            <p:nvPr/>
          </p:nvSpPr>
          <p:spPr>
            <a:xfrm>
              <a:off x="2793450" y="2437700"/>
              <a:ext cx="6975" cy="6950"/>
            </a:xfrm>
            <a:custGeom>
              <a:avLst/>
              <a:gdLst/>
              <a:ahLst/>
              <a:cxnLst/>
              <a:rect l="l" t="t" r="r" b="b"/>
              <a:pathLst>
                <a:path w="279" h="278" extrusionOk="0">
                  <a:moveTo>
                    <a:pt x="1" y="0"/>
                  </a:moveTo>
                  <a:cubicBezTo>
                    <a:pt x="1" y="0"/>
                    <a:pt x="1" y="278"/>
                    <a:pt x="279" y="278"/>
                  </a:cubicBezTo>
                  <a:cubicBezTo>
                    <a:pt x="1" y="0"/>
                    <a:pt x="279"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3831;p69">
              <a:extLst>
                <a:ext uri="{FF2B5EF4-FFF2-40B4-BE49-F238E27FC236}">
                  <a16:creationId xmlns:a16="http://schemas.microsoft.com/office/drawing/2014/main" id="{27808E98-B0B8-74A7-A5C9-D56BD8C9FE7C}"/>
                </a:ext>
              </a:extLst>
            </p:cNvPr>
            <p:cNvSpPr/>
            <p:nvPr/>
          </p:nvSpPr>
          <p:spPr>
            <a:xfrm>
              <a:off x="2855900" y="2389125"/>
              <a:ext cx="25" cy="6950"/>
            </a:xfrm>
            <a:custGeom>
              <a:avLst/>
              <a:gdLst/>
              <a:ahLst/>
              <a:cxnLst/>
              <a:rect l="l" t="t" r="r" b="b"/>
              <a:pathLst>
                <a:path w="1" h="278" extrusionOk="0">
                  <a:moveTo>
                    <a:pt x="1" y="278"/>
                  </a:moveTo>
                  <a:cubicBezTo>
                    <a:pt x="1" y="278"/>
                    <a:pt x="1" y="278"/>
                    <a:pt x="1" y="0"/>
                  </a:cubicBezTo>
                  <a:cubicBezTo>
                    <a:pt x="1" y="0"/>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3832;p69">
              <a:extLst>
                <a:ext uri="{FF2B5EF4-FFF2-40B4-BE49-F238E27FC236}">
                  <a16:creationId xmlns:a16="http://schemas.microsoft.com/office/drawing/2014/main" id="{07DA8FCD-D188-7DDA-FC97-34B72C50EC17}"/>
                </a:ext>
              </a:extLst>
            </p:cNvPr>
            <p:cNvSpPr/>
            <p:nvPr/>
          </p:nvSpPr>
          <p:spPr>
            <a:xfrm>
              <a:off x="2848975" y="2396050"/>
              <a:ext cx="25" cy="6975"/>
            </a:xfrm>
            <a:custGeom>
              <a:avLst/>
              <a:gdLst/>
              <a:ahLst/>
              <a:cxnLst/>
              <a:rect l="l" t="t" r="r" b="b"/>
              <a:pathLst>
                <a:path w="1" h="279" extrusionOk="0">
                  <a:moveTo>
                    <a:pt x="0" y="279"/>
                  </a:moveTo>
                  <a:lnTo>
                    <a:pt x="0" y="279"/>
                  </a:lnTo>
                  <a:lnTo>
                    <a:pt x="0" y="1"/>
                  </a:lnTo>
                  <a:lnTo>
                    <a:pt x="0" y="27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3833;p69">
              <a:extLst>
                <a:ext uri="{FF2B5EF4-FFF2-40B4-BE49-F238E27FC236}">
                  <a16:creationId xmlns:a16="http://schemas.microsoft.com/office/drawing/2014/main" id="{5A64D958-1787-B8D3-1ECD-678EC7D82971}"/>
                </a:ext>
              </a:extLst>
            </p:cNvPr>
            <p:cNvSpPr/>
            <p:nvPr/>
          </p:nvSpPr>
          <p:spPr>
            <a:xfrm>
              <a:off x="2786525" y="2437700"/>
              <a:ext cx="6950" cy="25"/>
            </a:xfrm>
            <a:custGeom>
              <a:avLst/>
              <a:gdLst/>
              <a:ahLst/>
              <a:cxnLst/>
              <a:rect l="l" t="t" r="r" b="b"/>
              <a:pathLst>
                <a:path w="278" h="1" extrusionOk="0">
                  <a:moveTo>
                    <a:pt x="278" y="0"/>
                  </a:moveTo>
                  <a:lnTo>
                    <a:pt x="0" y="0"/>
                  </a:lnTo>
                  <a:lnTo>
                    <a:pt x="0" y="0"/>
                  </a:lnTo>
                  <a:cubicBezTo>
                    <a:pt x="0" y="0"/>
                    <a:pt x="0" y="0"/>
                    <a:pt x="0" y="0"/>
                  </a:cubicBezTo>
                  <a:cubicBezTo>
                    <a:pt x="0" y="0"/>
                    <a:pt x="0" y="0"/>
                    <a:pt x="0" y="0"/>
                  </a:cubicBezTo>
                  <a:cubicBezTo>
                    <a:pt x="0" y="0"/>
                    <a:pt x="0" y="0"/>
                    <a:pt x="278" y="0"/>
                  </a:cubicBezTo>
                  <a:cubicBezTo>
                    <a:pt x="0"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3834;p69">
              <a:extLst>
                <a:ext uri="{FF2B5EF4-FFF2-40B4-BE49-F238E27FC236}">
                  <a16:creationId xmlns:a16="http://schemas.microsoft.com/office/drawing/2014/main" id="{B2358FF4-BD5C-FE93-A9EB-7E4B68FDE0BB}"/>
                </a:ext>
              </a:extLst>
            </p:cNvPr>
            <p:cNvSpPr/>
            <p:nvPr/>
          </p:nvSpPr>
          <p:spPr>
            <a:xfrm>
              <a:off x="2855900" y="2389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3835;p69">
              <a:extLst>
                <a:ext uri="{FF2B5EF4-FFF2-40B4-BE49-F238E27FC236}">
                  <a16:creationId xmlns:a16="http://schemas.microsoft.com/office/drawing/2014/main" id="{763372CA-B4CE-4DC8-81D1-AF8EE83F0434}"/>
                </a:ext>
              </a:extLst>
            </p:cNvPr>
            <p:cNvSpPr/>
            <p:nvPr/>
          </p:nvSpPr>
          <p:spPr>
            <a:xfrm>
              <a:off x="2842025" y="2389125"/>
              <a:ext cx="6975" cy="6950"/>
            </a:xfrm>
            <a:custGeom>
              <a:avLst/>
              <a:gdLst/>
              <a:ahLst/>
              <a:cxnLst/>
              <a:rect l="l" t="t" r="r" b="b"/>
              <a:pathLst>
                <a:path w="279" h="278" extrusionOk="0">
                  <a:moveTo>
                    <a:pt x="1" y="0"/>
                  </a:moveTo>
                  <a:cubicBezTo>
                    <a:pt x="1" y="278"/>
                    <a:pt x="1" y="278"/>
                    <a:pt x="278" y="278"/>
                  </a:cubicBezTo>
                  <a:cubicBezTo>
                    <a:pt x="278"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3836;p69">
              <a:extLst>
                <a:ext uri="{FF2B5EF4-FFF2-40B4-BE49-F238E27FC236}">
                  <a16:creationId xmlns:a16="http://schemas.microsoft.com/office/drawing/2014/main" id="{D046B5B4-B7F4-745D-1986-6D8B47E3FC1E}"/>
                </a:ext>
              </a:extLst>
            </p:cNvPr>
            <p:cNvSpPr/>
            <p:nvPr/>
          </p:nvSpPr>
          <p:spPr>
            <a:xfrm>
              <a:off x="2807350" y="2416875"/>
              <a:ext cx="25" cy="6975"/>
            </a:xfrm>
            <a:custGeom>
              <a:avLst/>
              <a:gdLst/>
              <a:ahLst/>
              <a:cxnLst/>
              <a:rect l="l" t="t" r="r" b="b"/>
              <a:pathLst>
                <a:path w="1" h="279" extrusionOk="0">
                  <a:moveTo>
                    <a:pt x="0" y="1"/>
                  </a:moveTo>
                  <a:cubicBezTo>
                    <a:pt x="0" y="1"/>
                    <a:pt x="0" y="278"/>
                    <a:pt x="0" y="278"/>
                  </a:cubicBezTo>
                  <a:lnTo>
                    <a:pt x="0" y="278"/>
                  </a:lnTo>
                  <a:cubicBezTo>
                    <a:pt x="0" y="278"/>
                    <a:pt x="0"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3837;p69">
              <a:extLst>
                <a:ext uri="{FF2B5EF4-FFF2-40B4-BE49-F238E27FC236}">
                  <a16:creationId xmlns:a16="http://schemas.microsoft.com/office/drawing/2014/main" id="{9FC24171-885A-7A8B-77B7-CD066039CCB0}"/>
                </a:ext>
              </a:extLst>
            </p:cNvPr>
            <p:cNvSpPr/>
            <p:nvPr/>
          </p:nvSpPr>
          <p:spPr>
            <a:xfrm>
              <a:off x="2828150" y="2396050"/>
              <a:ext cx="25" cy="6975"/>
            </a:xfrm>
            <a:custGeom>
              <a:avLst/>
              <a:gdLst/>
              <a:ahLst/>
              <a:cxnLst/>
              <a:rect l="l" t="t" r="r" b="b"/>
              <a:pathLst>
                <a:path w="1" h="279" extrusionOk="0">
                  <a:moveTo>
                    <a:pt x="1" y="279"/>
                  </a:moveTo>
                  <a:cubicBezTo>
                    <a:pt x="1" y="279"/>
                    <a:pt x="1" y="279"/>
                    <a:pt x="1" y="279"/>
                  </a:cubicBezTo>
                  <a:cubicBezTo>
                    <a:pt x="1" y="1"/>
                    <a:pt x="1" y="279"/>
                    <a:pt x="1" y="2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3838;p69">
              <a:extLst>
                <a:ext uri="{FF2B5EF4-FFF2-40B4-BE49-F238E27FC236}">
                  <a16:creationId xmlns:a16="http://schemas.microsoft.com/office/drawing/2014/main" id="{E3AC5A10-B5A6-B7AD-3EE6-92C8EBC29B57}"/>
                </a:ext>
              </a:extLst>
            </p:cNvPr>
            <p:cNvSpPr/>
            <p:nvPr/>
          </p:nvSpPr>
          <p:spPr>
            <a:xfrm>
              <a:off x="2835100" y="2382175"/>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3839;p69">
              <a:extLst>
                <a:ext uri="{FF2B5EF4-FFF2-40B4-BE49-F238E27FC236}">
                  <a16:creationId xmlns:a16="http://schemas.microsoft.com/office/drawing/2014/main" id="{507305E3-61F0-7AA2-3754-A1179D3510A2}"/>
                </a:ext>
              </a:extLst>
            </p:cNvPr>
            <p:cNvSpPr/>
            <p:nvPr/>
          </p:nvSpPr>
          <p:spPr>
            <a:xfrm>
              <a:off x="2758775" y="2444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3840;p69">
              <a:extLst>
                <a:ext uri="{FF2B5EF4-FFF2-40B4-BE49-F238E27FC236}">
                  <a16:creationId xmlns:a16="http://schemas.microsoft.com/office/drawing/2014/main" id="{6CEE60D0-908F-ED5C-1547-063C399754BF}"/>
                </a:ext>
              </a:extLst>
            </p:cNvPr>
            <p:cNvSpPr/>
            <p:nvPr/>
          </p:nvSpPr>
          <p:spPr>
            <a:xfrm>
              <a:off x="2848975" y="2368300"/>
              <a:ext cx="6950" cy="6975"/>
            </a:xfrm>
            <a:custGeom>
              <a:avLst/>
              <a:gdLst/>
              <a:ahLst/>
              <a:cxnLst/>
              <a:rect l="l" t="t" r="r" b="b"/>
              <a:pathLst>
                <a:path w="278" h="279" extrusionOk="0">
                  <a:moveTo>
                    <a:pt x="0" y="1"/>
                  </a:moveTo>
                  <a:cubicBezTo>
                    <a:pt x="0" y="1"/>
                    <a:pt x="0" y="176"/>
                    <a:pt x="139" y="248"/>
                  </a:cubicBezTo>
                  <a:lnTo>
                    <a:pt x="139" y="248"/>
                  </a:lnTo>
                  <a:cubicBezTo>
                    <a:pt x="139" y="215"/>
                    <a:pt x="145" y="145"/>
                    <a:pt x="0" y="1"/>
                  </a:cubicBezTo>
                  <a:close/>
                  <a:moveTo>
                    <a:pt x="139" y="248"/>
                  </a:moveTo>
                  <a:cubicBezTo>
                    <a:pt x="139" y="278"/>
                    <a:pt x="145" y="278"/>
                    <a:pt x="278" y="278"/>
                  </a:cubicBezTo>
                  <a:cubicBezTo>
                    <a:pt x="221" y="278"/>
                    <a:pt x="175" y="266"/>
                    <a:pt x="139" y="2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3841;p69">
              <a:extLst>
                <a:ext uri="{FF2B5EF4-FFF2-40B4-BE49-F238E27FC236}">
                  <a16:creationId xmlns:a16="http://schemas.microsoft.com/office/drawing/2014/main" id="{280F5EE3-7335-54AC-B088-803D305CF833}"/>
                </a:ext>
              </a:extLst>
            </p:cNvPr>
            <p:cNvSpPr/>
            <p:nvPr/>
          </p:nvSpPr>
          <p:spPr>
            <a:xfrm>
              <a:off x="2842025" y="2354425"/>
              <a:ext cx="6975" cy="13900"/>
            </a:xfrm>
            <a:custGeom>
              <a:avLst/>
              <a:gdLst/>
              <a:ahLst/>
              <a:cxnLst/>
              <a:rect l="l" t="t" r="r" b="b"/>
              <a:pathLst>
                <a:path w="279" h="556" extrusionOk="0">
                  <a:moveTo>
                    <a:pt x="1" y="1"/>
                  </a:moveTo>
                  <a:cubicBezTo>
                    <a:pt x="1" y="278"/>
                    <a:pt x="1" y="278"/>
                    <a:pt x="278" y="556"/>
                  </a:cubicBezTo>
                  <a:cubicBezTo>
                    <a:pt x="278" y="556"/>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3842;p69">
              <a:extLst>
                <a:ext uri="{FF2B5EF4-FFF2-40B4-BE49-F238E27FC236}">
                  <a16:creationId xmlns:a16="http://schemas.microsoft.com/office/drawing/2014/main" id="{D6FD881C-4768-6B95-A9F7-5044291AC9E6}"/>
                </a:ext>
              </a:extLst>
            </p:cNvPr>
            <p:cNvSpPr/>
            <p:nvPr/>
          </p:nvSpPr>
          <p:spPr>
            <a:xfrm>
              <a:off x="2828150" y="2372150"/>
              <a:ext cx="6975" cy="3125"/>
            </a:xfrm>
            <a:custGeom>
              <a:avLst/>
              <a:gdLst/>
              <a:ahLst/>
              <a:cxnLst/>
              <a:rect l="l" t="t" r="r" b="b"/>
              <a:pathLst>
                <a:path w="279" h="125" extrusionOk="0">
                  <a:moveTo>
                    <a:pt x="11" y="1"/>
                  </a:moveTo>
                  <a:cubicBezTo>
                    <a:pt x="1" y="1"/>
                    <a:pt x="1" y="32"/>
                    <a:pt x="1" y="124"/>
                  </a:cubicBezTo>
                  <a:lnTo>
                    <a:pt x="278" y="124"/>
                  </a:lnTo>
                  <a:cubicBezTo>
                    <a:pt x="93" y="124"/>
                    <a:pt x="32"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3843;p69">
              <a:extLst>
                <a:ext uri="{FF2B5EF4-FFF2-40B4-BE49-F238E27FC236}">
                  <a16:creationId xmlns:a16="http://schemas.microsoft.com/office/drawing/2014/main" id="{6B75C897-E8DC-7648-6A7A-D7B62828D4B8}"/>
                </a:ext>
              </a:extLst>
            </p:cNvPr>
            <p:cNvSpPr/>
            <p:nvPr/>
          </p:nvSpPr>
          <p:spPr>
            <a:xfrm>
              <a:off x="2772650" y="2409950"/>
              <a:ext cx="6950" cy="3100"/>
            </a:xfrm>
            <a:custGeom>
              <a:avLst/>
              <a:gdLst/>
              <a:ahLst/>
              <a:cxnLst/>
              <a:rect l="l" t="t" r="r" b="b"/>
              <a:pathLst>
                <a:path w="278" h="124" extrusionOk="0">
                  <a:moveTo>
                    <a:pt x="0" y="0"/>
                  </a:moveTo>
                  <a:cubicBezTo>
                    <a:pt x="0" y="0"/>
                    <a:pt x="0" y="123"/>
                    <a:pt x="83" y="123"/>
                  </a:cubicBezTo>
                  <a:cubicBezTo>
                    <a:pt x="124" y="123"/>
                    <a:pt x="185"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3844;p69">
              <a:extLst>
                <a:ext uri="{FF2B5EF4-FFF2-40B4-BE49-F238E27FC236}">
                  <a16:creationId xmlns:a16="http://schemas.microsoft.com/office/drawing/2014/main" id="{0AC4DBC7-E8DB-8D60-F85B-49767F857776}"/>
                </a:ext>
              </a:extLst>
            </p:cNvPr>
            <p:cNvSpPr/>
            <p:nvPr/>
          </p:nvSpPr>
          <p:spPr>
            <a:xfrm>
              <a:off x="2744900" y="2409950"/>
              <a:ext cx="6950" cy="13900"/>
            </a:xfrm>
            <a:custGeom>
              <a:avLst/>
              <a:gdLst/>
              <a:ahLst/>
              <a:cxnLst/>
              <a:rect l="l" t="t" r="r" b="b"/>
              <a:pathLst>
                <a:path w="278" h="556" extrusionOk="0">
                  <a:moveTo>
                    <a:pt x="0" y="0"/>
                  </a:moveTo>
                  <a:cubicBezTo>
                    <a:pt x="0" y="0"/>
                    <a:pt x="0" y="555"/>
                    <a:pt x="278" y="555"/>
                  </a:cubicBezTo>
                  <a:cubicBezTo>
                    <a:pt x="278" y="555"/>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3845;p69">
              <a:extLst>
                <a:ext uri="{FF2B5EF4-FFF2-40B4-BE49-F238E27FC236}">
                  <a16:creationId xmlns:a16="http://schemas.microsoft.com/office/drawing/2014/main" id="{3B5A2933-670C-0887-60E7-48F01BE9883B}"/>
                </a:ext>
              </a:extLst>
            </p:cNvPr>
            <p:cNvSpPr/>
            <p:nvPr/>
          </p:nvSpPr>
          <p:spPr>
            <a:xfrm>
              <a:off x="2786525" y="2389125"/>
              <a:ext cx="25" cy="6950"/>
            </a:xfrm>
            <a:custGeom>
              <a:avLst/>
              <a:gdLst/>
              <a:ahLst/>
              <a:cxnLst/>
              <a:rect l="l" t="t" r="r" b="b"/>
              <a:pathLst>
                <a:path w="1" h="278" extrusionOk="0">
                  <a:moveTo>
                    <a:pt x="0" y="0"/>
                  </a:moveTo>
                  <a:cubicBezTo>
                    <a:pt x="0" y="0"/>
                    <a:pt x="0" y="278"/>
                    <a:pt x="0" y="278"/>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3846;p69">
              <a:extLst>
                <a:ext uri="{FF2B5EF4-FFF2-40B4-BE49-F238E27FC236}">
                  <a16:creationId xmlns:a16="http://schemas.microsoft.com/office/drawing/2014/main" id="{D2EAFD6D-F470-15D7-9E7F-80783EF2844F}"/>
                </a:ext>
              </a:extLst>
            </p:cNvPr>
            <p:cNvSpPr/>
            <p:nvPr/>
          </p:nvSpPr>
          <p:spPr>
            <a:xfrm>
              <a:off x="2758775" y="2416875"/>
              <a:ext cx="25" cy="25"/>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3847;p69">
              <a:extLst>
                <a:ext uri="{FF2B5EF4-FFF2-40B4-BE49-F238E27FC236}">
                  <a16:creationId xmlns:a16="http://schemas.microsoft.com/office/drawing/2014/main" id="{FF0C224B-0457-FC9F-58D3-23D7CDCAE428}"/>
                </a:ext>
              </a:extLst>
            </p:cNvPr>
            <p:cNvSpPr/>
            <p:nvPr/>
          </p:nvSpPr>
          <p:spPr>
            <a:xfrm>
              <a:off x="2835100" y="2354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3848;p69">
              <a:extLst>
                <a:ext uri="{FF2B5EF4-FFF2-40B4-BE49-F238E27FC236}">
                  <a16:creationId xmlns:a16="http://schemas.microsoft.com/office/drawing/2014/main" id="{C1034C68-8C44-022C-183A-295D333574E6}"/>
                </a:ext>
              </a:extLst>
            </p:cNvPr>
            <p:cNvSpPr/>
            <p:nvPr/>
          </p:nvSpPr>
          <p:spPr>
            <a:xfrm>
              <a:off x="2779575" y="23821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3849;p69">
              <a:extLst>
                <a:ext uri="{FF2B5EF4-FFF2-40B4-BE49-F238E27FC236}">
                  <a16:creationId xmlns:a16="http://schemas.microsoft.com/office/drawing/2014/main" id="{F4358986-4176-21EF-608C-6C5BAE093521}"/>
                </a:ext>
              </a:extLst>
            </p:cNvPr>
            <p:cNvSpPr/>
            <p:nvPr/>
          </p:nvSpPr>
          <p:spPr>
            <a:xfrm>
              <a:off x="2758775" y="2389125"/>
              <a:ext cx="6950" cy="25"/>
            </a:xfrm>
            <a:custGeom>
              <a:avLst/>
              <a:gdLst/>
              <a:ahLst/>
              <a:cxnLst/>
              <a:rect l="l" t="t" r="r" b="b"/>
              <a:pathLst>
                <a:path w="278" h="1" extrusionOk="0">
                  <a:moveTo>
                    <a:pt x="278" y="0"/>
                  </a:moveTo>
                  <a:cubicBezTo>
                    <a:pt x="278" y="0"/>
                    <a:pt x="278" y="0"/>
                    <a:pt x="0" y="0"/>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3850;p69">
              <a:extLst>
                <a:ext uri="{FF2B5EF4-FFF2-40B4-BE49-F238E27FC236}">
                  <a16:creationId xmlns:a16="http://schemas.microsoft.com/office/drawing/2014/main" id="{DFF7B478-2E8D-341B-2EAC-E6C2C8256049}"/>
                </a:ext>
              </a:extLst>
            </p:cNvPr>
            <p:cNvSpPr/>
            <p:nvPr/>
          </p:nvSpPr>
          <p:spPr>
            <a:xfrm>
              <a:off x="2758775" y="2389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3851;p69">
              <a:extLst>
                <a:ext uri="{FF2B5EF4-FFF2-40B4-BE49-F238E27FC236}">
                  <a16:creationId xmlns:a16="http://schemas.microsoft.com/office/drawing/2014/main" id="{FFDD8159-1822-90DA-49CA-F1951C267BF0}"/>
                </a:ext>
              </a:extLst>
            </p:cNvPr>
            <p:cNvSpPr/>
            <p:nvPr/>
          </p:nvSpPr>
          <p:spPr>
            <a:xfrm>
              <a:off x="2807350" y="2347500"/>
              <a:ext cx="6950" cy="25"/>
            </a:xfrm>
            <a:custGeom>
              <a:avLst/>
              <a:gdLst/>
              <a:ahLst/>
              <a:cxnLst/>
              <a:rect l="l" t="t" r="r" b="b"/>
              <a:pathLst>
                <a:path w="278" h="1" extrusionOk="0">
                  <a:moveTo>
                    <a:pt x="0" y="0"/>
                  </a:moveTo>
                  <a:cubicBezTo>
                    <a:pt x="0" y="0"/>
                    <a:pt x="278" y="0"/>
                    <a:pt x="278" y="0"/>
                  </a:cubicBezTo>
                  <a:cubicBezTo>
                    <a:pt x="27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3852;p69">
              <a:extLst>
                <a:ext uri="{FF2B5EF4-FFF2-40B4-BE49-F238E27FC236}">
                  <a16:creationId xmlns:a16="http://schemas.microsoft.com/office/drawing/2014/main" id="{1580A413-7EA0-44D0-341D-31A82CB327AB}"/>
                </a:ext>
              </a:extLst>
            </p:cNvPr>
            <p:cNvSpPr/>
            <p:nvPr/>
          </p:nvSpPr>
          <p:spPr>
            <a:xfrm>
              <a:off x="2765700" y="2382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3853;p69">
              <a:extLst>
                <a:ext uri="{FF2B5EF4-FFF2-40B4-BE49-F238E27FC236}">
                  <a16:creationId xmlns:a16="http://schemas.microsoft.com/office/drawing/2014/main" id="{5624A70D-B7A4-3F94-6CCD-03C3F3F388DE}"/>
                </a:ext>
              </a:extLst>
            </p:cNvPr>
            <p:cNvSpPr/>
            <p:nvPr/>
          </p:nvSpPr>
          <p:spPr>
            <a:xfrm>
              <a:off x="2765700" y="2375250"/>
              <a:ext cx="6975" cy="6950"/>
            </a:xfrm>
            <a:custGeom>
              <a:avLst/>
              <a:gdLst/>
              <a:ahLst/>
              <a:cxnLst/>
              <a:rect l="l" t="t" r="r" b="b"/>
              <a:pathLst>
                <a:path w="279" h="278" extrusionOk="0">
                  <a:moveTo>
                    <a:pt x="278" y="278"/>
                  </a:moveTo>
                  <a:cubicBezTo>
                    <a:pt x="278" y="278"/>
                    <a:pt x="1" y="0"/>
                    <a:pt x="1" y="0"/>
                  </a:cubicBez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3854;p69">
              <a:extLst>
                <a:ext uri="{FF2B5EF4-FFF2-40B4-BE49-F238E27FC236}">
                  <a16:creationId xmlns:a16="http://schemas.microsoft.com/office/drawing/2014/main" id="{0982AF88-A669-6E17-247B-4A338EE2AB89}"/>
                </a:ext>
              </a:extLst>
            </p:cNvPr>
            <p:cNvSpPr/>
            <p:nvPr/>
          </p:nvSpPr>
          <p:spPr>
            <a:xfrm>
              <a:off x="2737950" y="2389125"/>
              <a:ext cx="6975" cy="6950"/>
            </a:xfrm>
            <a:custGeom>
              <a:avLst/>
              <a:gdLst/>
              <a:ahLst/>
              <a:cxnLst/>
              <a:rect l="l" t="t" r="r" b="b"/>
              <a:pathLst>
                <a:path w="279" h="278" extrusionOk="0">
                  <a:moveTo>
                    <a:pt x="1" y="0"/>
                  </a:moveTo>
                  <a:cubicBezTo>
                    <a:pt x="1" y="0"/>
                    <a:pt x="278" y="0"/>
                    <a:pt x="278"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3855;p69">
              <a:extLst>
                <a:ext uri="{FF2B5EF4-FFF2-40B4-BE49-F238E27FC236}">
                  <a16:creationId xmlns:a16="http://schemas.microsoft.com/office/drawing/2014/main" id="{FD5E18AA-28D8-F4A1-9988-93C881F7F215}"/>
                </a:ext>
              </a:extLst>
            </p:cNvPr>
            <p:cNvSpPr/>
            <p:nvPr/>
          </p:nvSpPr>
          <p:spPr>
            <a:xfrm>
              <a:off x="2779575" y="2354425"/>
              <a:ext cx="6975" cy="6975"/>
            </a:xfrm>
            <a:custGeom>
              <a:avLst/>
              <a:gdLst/>
              <a:ahLst/>
              <a:cxnLst/>
              <a:rect l="l" t="t" r="r" b="b"/>
              <a:pathLst>
                <a:path w="279" h="279" extrusionOk="0">
                  <a:moveTo>
                    <a:pt x="278" y="278"/>
                  </a:moveTo>
                  <a:cubicBezTo>
                    <a:pt x="278" y="278"/>
                    <a:pt x="1" y="1"/>
                    <a:pt x="1" y="1"/>
                  </a:cubicBezTo>
                  <a:cubicBezTo>
                    <a:pt x="1" y="1"/>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3856;p69">
              <a:extLst>
                <a:ext uri="{FF2B5EF4-FFF2-40B4-BE49-F238E27FC236}">
                  <a16:creationId xmlns:a16="http://schemas.microsoft.com/office/drawing/2014/main" id="{9F23BF00-1485-53D6-B7CB-66C48FDEC0D1}"/>
                </a:ext>
              </a:extLst>
            </p:cNvPr>
            <p:cNvSpPr/>
            <p:nvPr/>
          </p:nvSpPr>
          <p:spPr>
            <a:xfrm>
              <a:off x="2758775" y="2368300"/>
              <a:ext cx="25" cy="6975"/>
            </a:xfrm>
            <a:custGeom>
              <a:avLst/>
              <a:gdLst/>
              <a:ahLst/>
              <a:cxnLst/>
              <a:rect l="l" t="t" r="r" b="b"/>
              <a:pathLst>
                <a:path w="1" h="279" extrusionOk="0">
                  <a:moveTo>
                    <a:pt x="0" y="1"/>
                  </a:moveTo>
                  <a:cubicBezTo>
                    <a:pt x="0" y="1"/>
                    <a:pt x="0" y="278"/>
                    <a:pt x="0" y="278"/>
                  </a:cubicBezTo>
                  <a:cubicBezTo>
                    <a:pt x="0"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3857;p69">
              <a:extLst>
                <a:ext uri="{FF2B5EF4-FFF2-40B4-BE49-F238E27FC236}">
                  <a16:creationId xmlns:a16="http://schemas.microsoft.com/office/drawing/2014/main" id="{5B632C10-86B8-2094-D93A-3E1E775BBE30}"/>
                </a:ext>
              </a:extLst>
            </p:cNvPr>
            <p:cNvSpPr/>
            <p:nvPr/>
          </p:nvSpPr>
          <p:spPr>
            <a:xfrm>
              <a:off x="2800400" y="2333625"/>
              <a:ext cx="6975" cy="6950"/>
            </a:xfrm>
            <a:custGeom>
              <a:avLst/>
              <a:gdLst/>
              <a:ahLst/>
              <a:cxnLst/>
              <a:rect l="l" t="t" r="r" b="b"/>
              <a:pathLst>
                <a:path w="279" h="278" extrusionOk="0">
                  <a:moveTo>
                    <a:pt x="1" y="0"/>
                  </a:moveTo>
                  <a:cubicBezTo>
                    <a:pt x="1" y="0"/>
                    <a:pt x="1" y="278"/>
                    <a:pt x="278" y="278"/>
                  </a:cubicBezTo>
                  <a:cubicBezTo>
                    <a:pt x="27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3858;p69">
              <a:extLst>
                <a:ext uri="{FF2B5EF4-FFF2-40B4-BE49-F238E27FC236}">
                  <a16:creationId xmlns:a16="http://schemas.microsoft.com/office/drawing/2014/main" id="{9C3675D5-D01F-ECC4-316B-78741A753677}"/>
                </a:ext>
              </a:extLst>
            </p:cNvPr>
            <p:cNvSpPr/>
            <p:nvPr/>
          </p:nvSpPr>
          <p:spPr>
            <a:xfrm>
              <a:off x="2737950" y="2375250"/>
              <a:ext cx="6975" cy="6950"/>
            </a:xfrm>
            <a:custGeom>
              <a:avLst/>
              <a:gdLst/>
              <a:ahLst/>
              <a:cxnLst/>
              <a:rect l="l" t="t" r="r" b="b"/>
              <a:pathLst>
                <a:path w="279" h="278" extrusionOk="0">
                  <a:moveTo>
                    <a:pt x="1" y="0"/>
                  </a:moveTo>
                  <a:cubicBezTo>
                    <a:pt x="1" y="0"/>
                    <a:pt x="278"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3859;p69">
              <a:extLst>
                <a:ext uri="{FF2B5EF4-FFF2-40B4-BE49-F238E27FC236}">
                  <a16:creationId xmlns:a16="http://schemas.microsoft.com/office/drawing/2014/main" id="{F7A6FC34-CE19-870C-381B-0B889CE1CE97}"/>
                </a:ext>
              </a:extLst>
            </p:cNvPr>
            <p:cNvSpPr/>
            <p:nvPr/>
          </p:nvSpPr>
          <p:spPr>
            <a:xfrm>
              <a:off x="2758775" y="2361375"/>
              <a:ext cx="6950" cy="25"/>
            </a:xfrm>
            <a:custGeom>
              <a:avLst/>
              <a:gdLst/>
              <a:ahLst/>
              <a:cxnLst/>
              <a:rect l="l" t="t" r="r" b="b"/>
              <a:pathLst>
                <a:path w="278" h="1" extrusionOk="0">
                  <a:moveTo>
                    <a:pt x="278" y="0"/>
                  </a:moveTo>
                  <a:cubicBezTo>
                    <a:pt x="278" y="0"/>
                    <a:pt x="278" y="0"/>
                    <a:pt x="278" y="0"/>
                  </a:cubicBezTo>
                  <a:cubicBezTo>
                    <a:pt x="278" y="0"/>
                    <a:pt x="0"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3860;p69">
              <a:extLst>
                <a:ext uri="{FF2B5EF4-FFF2-40B4-BE49-F238E27FC236}">
                  <a16:creationId xmlns:a16="http://schemas.microsoft.com/office/drawing/2014/main" id="{6BD6B326-A303-7F96-93E0-344753782EBD}"/>
                </a:ext>
              </a:extLst>
            </p:cNvPr>
            <p:cNvSpPr/>
            <p:nvPr/>
          </p:nvSpPr>
          <p:spPr>
            <a:xfrm>
              <a:off x="2717125" y="2389125"/>
              <a:ext cx="6975" cy="6950"/>
            </a:xfrm>
            <a:custGeom>
              <a:avLst/>
              <a:gdLst/>
              <a:ahLst/>
              <a:cxnLst/>
              <a:rect l="l" t="t" r="r" b="b"/>
              <a:pathLst>
                <a:path w="279" h="278" extrusionOk="0">
                  <a:moveTo>
                    <a:pt x="278" y="278"/>
                  </a:moveTo>
                  <a:cubicBezTo>
                    <a:pt x="278" y="278"/>
                    <a:pt x="1" y="0"/>
                    <a:pt x="1" y="0"/>
                  </a:cubicBez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3861;p69">
              <a:extLst>
                <a:ext uri="{FF2B5EF4-FFF2-40B4-BE49-F238E27FC236}">
                  <a16:creationId xmlns:a16="http://schemas.microsoft.com/office/drawing/2014/main" id="{F125F47B-9DF5-0C1A-52B7-F3CEF478C2D7}"/>
                </a:ext>
              </a:extLst>
            </p:cNvPr>
            <p:cNvSpPr/>
            <p:nvPr/>
          </p:nvSpPr>
          <p:spPr>
            <a:xfrm>
              <a:off x="2744900" y="2361375"/>
              <a:ext cx="13900" cy="6950"/>
            </a:xfrm>
            <a:custGeom>
              <a:avLst/>
              <a:gdLst/>
              <a:ahLst/>
              <a:cxnLst/>
              <a:rect l="l" t="t" r="r" b="b"/>
              <a:pathLst>
                <a:path w="556" h="278" extrusionOk="0">
                  <a:moveTo>
                    <a:pt x="0" y="0"/>
                  </a:moveTo>
                  <a:cubicBezTo>
                    <a:pt x="278" y="0"/>
                    <a:pt x="278" y="278"/>
                    <a:pt x="555" y="278"/>
                  </a:cubicBezTo>
                  <a:cubicBezTo>
                    <a:pt x="555"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3862;p69">
              <a:extLst>
                <a:ext uri="{FF2B5EF4-FFF2-40B4-BE49-F238E27FC236}">
                  <a16:creationId xmlns:a16="http://schemas.microsoft.com/office/drawing/2014/main" id="{512ADDD0-EA2A-BD7E-CBAD-D10C83E47F55}"/>
                </a:ext>
              </a:extLst>
            </p:cNvPr>
            <p:cNvSpPr/>
            <p:nvPr/>
          </p:nvSpPr>
          <p:spPr>
            <a:xfrm>
              <a:off x="2731025" y="2375250"/>
              <a:ext cx="6950" cy="6950"/>
            </a:xfrm>
            <a:custGeom>
              <a:avLst/>
              <a:gdLst/>
              <a:ahLst/>
              <a:cxnLst/>
              <a:rect l="l" t="t" r="r" b="b"/>
              <a:pathLst>
                <a:path w="278" h="278" extrusionOk="0">
                  <a:moveTo>
                    <a:pt x="0" y="0"/>
                  </a:moveTo>
                  <a:cubicBezTo>
                    <a:pt x="0" y="0"/>
                    <a:pt x="0" y="278"/>
                    <a:pt x="0" y="278"/>
                  </a:cubicBezTo>
                  <a:lnTo>
                    <a:pt x="278" y="278"/>
                  </a:lnTo>
                  <a:cubicBezTo>
                    <a:pt x="278"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3863;p69">
              <a:extLst>
                <a:ext uri="{FF2B5EF4-FFF2-40B4-BE49-F238E27FC236}">
                  <a16:creationId xmlns:a16="http://schemas.microsoft.com/office/drawing/2014/main" id="{A1010490-4EF5-70DB-AF99-8A5332336D6D}"/>
                </a:ext>
              </a:extLst>
            </p:cNvPr>
            <p:cNvSpPr/>
            <p:nvPr/>
          </p:nvSpPr>
          <p:spPr>
            <a:xfrm>
              <a:off x="2758775" y="2353350"/>
              <a:ext cx="6950" cy="8050"/>
            </a:xfrm>
            <a:custGeom>
              <a:avLst/>
              <a:gdLst/>
              <a:ahLst/>
              <a:cxnLst/>
              <a:rect l="l" t="t" r="r" b="b"/>
              <a:pathLst>
                <a:path w="278" h="322" extrusionOk="0">
                  <a:moveTo>
                    <a:pt x="21" y="1"/>
                  </a:moveTo>
                  <a:cubicBezTo>
                    <a:pt x="0" y="1"/>
                    <a:pt x="0" y="87"/>
                    <a:pt x="0" y="321"/>
                  </a:cubicBezTo>
                  <a:lnTo>
                    <a:pt x="278" y="321"/>
                  </a:lnTo>
                  <a:cubicBezTo>
                    <a:pt x="118" y="161"/>
                    <a:pt x="50"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3864;p69">
              <a:extLst>
                <a:ext uri="{FF2B5EF4-FFF2-40B4-BE49-F238E27FC236}">
                  <a16:creationId xmlns:a16="http://schemas.microsoft.com/office/drawing/2014/main" id="{21A82C97-902C-3163-3587-8E53BA99429A}"/>
                </a:ext>
              </a:extLst>
            </p:cNvPr>
            <p:cNvSpPr/>
            <p:nvPr/>
          </p:nvSpPr>
          <p:spPr>
            <a:xfrm>
              <a:off x="2772650" y="2340550"/>
              <a:ext cx="25" cy="6975"/>
            </a:xfrm>
            <a:custGeom>
              <a:avLst/>
              <a:gdLst/>
              <a:ahLst/>
              <a:cxnLst/>
              <a:rect l="l" t="t" r="r" b="b"/>
              <a:pathLst>
                <a:path w="1" h="279" extrusionOk="0">
                  <a:moveTo>
                    <a:pt x="0" y="278"/>
                  </a:moveTo>
                  <a:cubicBezTo>
                    <a:pt x="0" y="278"/>
                    <a:pt x="0" y="1"/>
                    <a:pt x="0" y="1"/>
                  </a:cubicBezTo>
                  <a:cubicBezTo>
                    <a:pt x="0" y="278"/>
                    <a:pt x="0" y="278"/>
                    <a:pt x="0" y="278"/>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3865;p69">
              <a:extLst>
                <a:ext uri="{FF2B5EF4-FFF2-40B4-BE49-F238E27FC236}">
                  <a16:creationId xmlns:a16="http://schemas.microsoft.com/office/drawing/2014/main" id="{671F1633-57AE-4356-94E6-278489B41646}"/>
                </a:ext>
              </a:extLst>
            </p:cNvPr>
            <p:cNvSpPr/>
            <p:nvPr/>
          </p:nvSpPr>
          <p:spPr>
            <a:xfrm>
              <a:off x="2731025" y="2368300"/>
              <a:ext cx="6950" cy="6975"/>
            </a:xfrm>
            <a:custGeom>
              <a:avLst/>
              <a:gdLst/>
              <a:ahLst/>
              <a:cxnLst/>
              <a:rect l="l" t="t" r="r" b="b"/>
              <a:pathLst>
                <a:path w="278" h="279" extrusionOk="0">
                  <a:moveTo>
                    <a:pt x="278" y="1"/>
                  </a:moveTo>
                  <a:cubicBezTo>
                    <a:pt x="278" y="1"/>
                    <a:pt x="278" y="278"/>
                    <a:pt x="278" y="278"/>
                  </a:cubicBezTo>
                  <a:cubicBezTo>
                    <a:pt x="278" y="1"/>
                    <a:pt x="278" y="1"/>
                    <a:pt x="278"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3866;p69">
              <a:extLst>
                <a:ext uri="{FF2B5EF4-FFF2-40B4-BE49-F238E27FC236}">
                  <a16:creationId xmlns:a16="http://schemas.microsoft.com/office/drawing/2014/main" id="{9A150774-A58C-3E33-671E-DFE9B6A6CABA}"/>
                </a:ext>
              </a:extLst>
            </p:cNvPr>
            <p:cNvSpPr/>
            <p:nvPr/>
          </p:nvSpPr>
          <p:spPr>
            <a:xfrm>
              <a:off x="2737950" y="2361375"/>
              <a:ext cx="25" cy="6950"/>
            </a:xfrm>
            <a:custGeom>
              <a:avLst/>
              <a:gdLst/>
              <a:ahLst/>
              <a:cxnLst/>
              <a:rect l="l" t="t" r="r" b="b"/>
              <a:pathLst>
                <a:path w="1" h="278" extrusionOk="0">
                  <a:moveTo>
                    <a:pt x="1" y="278"/>
                  </a:moveTo>
                  <a:cubicBezTo>
                    <a:pt x="1" y="278"/>
                    <a:pt x="1" y="0"/>
                    <a:pt x="1" y="0"/>
                  </a:cubicBezTo>
                  <a:cubicBezTo>
                    <a:pt x="1" y="0"/>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3867;p69">
              <a:extLst>
                <a:ext uri="{FF2B5EF4-FFF2-40B4-BE49-F238E27FC236}">
                  <a16:creationId xmlns:a16="http://schemas.microsoft.com/office/drawing/2014/main" id="{10855B18-8394-EC04-7F10-0F5F7FDB6E8B}"/>
                </a:ext>
              </a:extLst>
            </p:cNvPr>
            <p:cNvSpPr/>
            <p:nvPr/>
          </p:nvSpPr>
          <p:spPr>
            <a:xfrm>
              <a:off x="2751825" y="2347500"/>
              <a:ext cx="6975" cy="6950"/>
            </a:xfrm>
            <a:custGeom>
              <a:avLst/>
              <a:gdLst/>
              <a:ahLst/>
              <a:cxnLst/>
              <a:rect l="l" t="t" r="r" b="b"/>
              <a:pathLst>
                <a:path w="279" h="278" extrusionOk="0">
                  <a:moveTo>
                    <a:pt x="278" y="278"/>
                  </a:moveTo>
                  <a:cubicBezTo>
                    <a:pt x="278" y="278"/>
                    <a:pt x="1" y="0"/>
                    <a:pt x="1" y="0"/>
                  </a:cubicBez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3868;p69">
              <a:extLst>
                <a:ext uri="{FF2B5EF4-FFF2-40B4-BE49-F238E27FC236}">
                  <a16:creationId xmlns:a16="http://schemas.microsoft.com/office/drawing/2014/main" id="{426667C9-F985-2330-287E-77D5FF2F8D8D}"/>
                </a:ext>
              </a:extLst>
            </p:cNvPr>
            <p:cNvSpPr/>
            <p:nvPr/>
          </p:nvSpPr>
          <p:spPr>
            <a:xfrm>
              <a:off x="2793450" y="2305850"/>
              <a:ext cx="6975" cy="6975"/>
            </a:xfrm>
            <a:custGeom>
              <a:avLst/>
              <a:gdLst/>
              <a:ahLst/>
              <a:cxnLst/>
              <a:rect l="l" t="t" r="r" b="b"/>
              <a:pathLst>
                <a:path w="279" h="279" extrusionOk="0">
                  <a:moveTo>
                    <a:pt x="279" y="278"/>
                  </a:moveTo>
                  <a:cubicBezTo>
                    <a:pt x="279" y="278"/>
                    <a:pt x="1" y="1"/>
                    <a:pt x="1" y="1"/>
                  </a:cubicBezTo>
                  <a:cubicBezTo>
                    <a:pt x="1" y="1"/>
                    <a:pt x="279" y="278"/>
                    <a:pt x="279"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3869;p69">
              <a:extLst>
                <a:ext uri="{FF2B5EF4-FFF2-40B4-BE49-F238E27FC236}">
                  <a16:creationId xmlns:a16="http://schemas.microsoft.com/office/drawing/2014/main" id="{52394C96-FA21-65B5-4416-DDA7E833A98F}"/>
                </a:ext>
              </a:extLst>
            </p:cNvPr>
            <p:cNvSpPr/>
            <p:nvPr/>
          </p:nvSpPr>
          <p:spPr>
            <a:xfrm>
              <a:off x="2779575" y="2323600"/>
              <a:ext cx="6975" cy="3100"/>
            </a:xfrm>
            <a:custGeom>
              <a:avLst/>
              <a:gdLst/>
              <a:ahLst/>
              <a:cxnLst/>
              <a:rect l="l" t="t" r="r" b="b"/>
              <a:pathLst>
                <a:path w="279" h="124" extrusionOk="0">
                  <a:moveTo>
                    <a:pt x="196" y="0"/>
                  </a:moveTo>
                  <a:cubicBezTo>
                    <a:pt x="155" y="0"/>
                    <a:pt x="93" y="31"/>
                    <a:pt x="1" y="123"/>
                  </a:cubicBezTo>
                  <a:lnTo>
                    <a:pt x="278" y="123"/>
                  </a:lnTo>
                  <a:cubicBezTo>
                    <a:pt x="278" y="123"/>
                    <a:pt x="27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3870;p69">
              <a:extLst>
                <a:ext uri="{FF2B5EF4-FFF2-40B4-BE49-F238E27FC236}">
                  <a16:creationId xmlns:a16="http://schemas.microsoft.com/office/drawing/2014/main" id="{A1576E6F-BDEC-BD25-B7B2-0C1DC161C075}"/>
                </a:ext>
              </a:extLst>
            </p:cNvPr>
            <p:cNvSpPr/>
            <p:nvPr/>
          </p:nvSpPr>
          <p:spPr>
            <a:xfrm>
              <a:off x="2779575" y="2305850"/>
              <a:ext cx="6975" cy="6975"/>
            </a:xfrm>
            <a:custGeom>
              <a:avLst/>
              <a:gdLst/>
              <a:ahLst/>
              <a:cxnLst/>
              <a:rect l="l" t="t" r="r" b="b"/>
              <a:pathLst>
                <a:path w="279" h="279" extrusionOk="0">
                  <a:moveTo>
                    <a:pt x="1" y="1"/>
                  </a:moveTo>
                  <a:cubicBezTo>
                    <a:pt x="1" y="1"/>
                    <a:pt x="278"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3871;p69">
              <a:extLst>
                <a:ext uri="{FF2B5EF4-FFF2-40B4-BE49-F238E27FC236}">
                  <a16:creationId xmlns:a16="http://schemas.microsoft.com/office/drawing/2014/main" id="{17149A54-1AC8-2400-CAD6-93E033D07416}"/>
                </a:ext>
              </a:extLst>
            </p:cNvPr>
            <p:cNvSpPr/>
            <p:nvPr/>
          </p:nvSpPr>
          <p:spPr>
            <a:xfrm>
              <a:off x="2751825" y="2340550"/>
              <a:ext cx="6975" cy="25"/>
            </a:xfrm>
            <a:custGeom>
              <a:avLst/>
              <a:gdLst/>
              <a:ahLst/>
              <a:cxnLst/>
              <a:rect l="l" t="t" r="r" b="b"/>
              <a:pathLst>
                <a:path w="279" h="1" extrusionOk="0">
                  <a:moveTo>
                    <a:pt x="278" y="1"/>
                  </a:moveTo>
                  <a:cubicBezTo>
                    <a:pt x="278" y="1"/>
                    <a:pt x="1" y="1"/>
                    <a:pt x="1" y="1"/>
                  </a:cubicBezTo>
                  <a:cubicBezTo>
                    <a:pt x="1" y="1"/>
                    <a:pt x="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3872;p69">
              <a:extLst>
                <a:ext uri="{FF2B5EF4-FFF2-40B4-BE49-F238E27FC236}">
                  <a16:creationId xmlns:a16="http://schemas.microsoft.com/office/drawing/2014/main" id="{A7A88B41-2B25-748E-B751-B3D5538F129B}"/>
                </a:ext>
              </a:extLst>
            </p:cNvPr>
            <p:cNvSpPr/>
            <p:nvPr/>
          </p:nvSpPr>
          <p:spPr>
            <a:xfrm>
              <a:off x="2772650" y="2312800"/>
              <a:ext cx="6950" cy="6950"/>
            </a:xfrm>
            <a:custGeom>
              <a:avLst/>
              <a:gdLst/>
              <a:ahLst/>
              <a:cxnLst/>
              <a:rect l="l" t="t" r="r" b="b"/>
              <a:pathLst>
                <a:path w="278" h="278" extrusionOk="0">
                  <a:moveTo>
                    <a:pt x="278" y="278"/>
                  </a:moveTo>
                  <a:lnTo>
                    <a:pt x="0" y="0"/>
                  </a:lnTo>
                  <a:cubicBezTo>
                    <a:pt x="0"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3873;p69">
              <a:extLst>
                <a:ext uri="{FF2B5EF4-FFF2-40B4-BE49-F238E27FC236}">
                  <a16:creationId xmlns:a16="http://schemas.microsoft.com/office/drawing/2014/main" id="{2277788B-2F25-1AB5-4DDD-61D647466322}"/>
                </a:ext>
              </a:extLst>
            </p:cNvPr>
            <p:cNvSpPr/>
            <p:nvPr/>
          </p:nvSpPr>
          <p:spPr>
            <a:xfrm>
              <a:off x="2751825" y="2319725"/>
              <a:ext cx="6975" cy="6975"/>
            </a:xfrm>
            <a:custGeom>
              <a:avLst/>
              <a:gdLst/>
              <a:ahLst/>
              <a:cxnLst/>
              <a:rect l="l" t="t" r="r" b="b"/>
              <a:pathLst>
                <a:path w="279" h="279" extrusionOk="0">
                  <a:moveTo>
                    <a:pt x="1" y="1"/>
                  </a:moveTo>
                  <a:cubicBezTo>
                    <a:pt x="1" y="278"/>
                    <a:pt x="278" y="278"/>
                    <a:pt x="278" y="278"/>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3874;p69">
              <a:extLst>
                <a:ext uri="{FF2B5EF4-FFF2-40B4-BE49-F238E27FC236}">
                  <a16:creationId xmlns:a16="http://schemas.microsoft.com/office/drawing/2014/main" id="{18DA474A-0422-3B07-0CE0-CB51071527C2}"/>
                </a:ext>
              </a:extLst>
            </p:cNvPr>
            <p:cNvSpPr/>
            <p:nvPr/>
          </p:nvSpPr>
          <p:spPr>
            <a:xfrm>
              <a:off x="2703250" y="2361375"/>
              <a:ext cx="6975" cy="6950"/>
            </a:xfrm>
            <a:custGeom>
              <a:avLst/>
              <a:gdLst/>
              <a:ahLst/>
              <a:cxnLst/>
              <a:rect l="l" t="t" r="r" b="b"/>
              <a:pathLst>
                <a:path w="279" h="278" extrusionOk="0">
                  <a:moveTo>
                    <a:pt x="1" y="0"/>
                  </a:moveTo>
                  <a:cubicBezTo>
                    <a:pt x="1" y="0"/>
                    <a:pt x="278" y="278"/>
                    <a:pt x="278" y="278"/>
                  </a:cubicBezTo>
                  <a:cubicBezTo>
                    <a:pt x="278"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3875;p69">
              <a:extLst>
                <a:ext uri="{FF2B5EF4-FFF2-40B4-BE49-F238E27FC236}">
                  <a16:creationId xmlns:a16="http://schemas.microsoft.com/office/drawing/2014/main" id="{A23C4220-51F7-E44A-1BF1-CF73685EF82C}"/>
                </a:ext>
              </a:extLst>
            </p:cNvPr>
            <p:cNvSpPr/>
            <p:nvPr/>
          </p:nvSpPr>
          <p:spPr>
            <a:xfrm>
              <a:off x="2786525" y="2291975"/>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3876;p69">
              <a:extLst>
                <a:ext uri="{FF2B5EF4-FFF2-40B4-BE49-F238E27FC236}">
                  <a16:creationId xmlns:a16="http://schemas.microsoft.com/office/drawing/2014/main" id="{6B0E7A3A-FE94-8B44-B54E-5ED0870FB5A0}"/>
                </a:ext>
              </a:extLst>
            </p:cNvPr>
            <p:cNvSpPr/>
            <p:nvPr/>
          </p:nvSpPr>
          <p:spPr>
            <a:xfrm>
              <a:off x="2731025" y="2333625"/>
              <a:ext cx="6950" cy="6950"/>
            </a:xfrm>
            <a:custGeom>
              <a:avLst/>
              <a:gdLst/>
              <a:ahLst/>
              <a:cxnLst/>
              <a:rect l="l" t="t" r="r" b="b"/>
              <a:pathLst>
                <a:path w="278" h="278" extrusionOk="0">
                  <a:moveTo>
                    <a:pt x="278" y="0"/>
                  </a:moveTo>
                  <a:cubicBezTo>
                    <a:pt x="0" y="0"/>
                    <a:pt x="278" y="278"/>
                    <a:pt x="278" y="278"/>
                  </a:cubicBezTo>
                  <a:cubicBezTo>
                    <a:pt x="278"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3877;p69">
              <a:extLst>
                <a:ext uri="{FF2B5EF4-FFF2-40B4-BE49-F238E27FC236}">
                  <a16:creationId xmlns:a16="http://schemas.microsoft.com/office/drawing/2014/main" id="{0597AF34-F058-8F89-342B-77A331BE5A74}"/>
                </a:ext>
              </a:extLst>
            </p:cNvPr>
            <p:cNvSpPr/>
            <p:nvPr/>
          </p:nvSpPr>
          <p:spPr>
            <a:xfrm>
              <a:off x="2744900" y="2319725"/>
              <a:ext cx="6950" cy="6975"/>
            </a:xfrm>
            <a:custGeom>
              <a:avLst/>
              <a:gdLst/>
              <a:ahLst/>
              <a:cxnLst/>
              <a:rect l="l" t="t" r="r" b="b"/>
              <a:pathLst>
                <a:path w="278" h="279" extrusionOk="0">
                  <a:moveTo>
                    <a:pt x="278" y="278"/>
                  </a:moveTo>
                  <a:cubicBezTo>
                    <a:pt x="278" y="278"/>
                    <a:pt x="278" y="278"/>
                    <a:pt x="0" y="1"/>
                  </a:cubicBezTo>
                  <a:cubicBezTo>
                    <a:pt x="278" y="278"/>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3878;p69">
              <a:extLst>
                <a:ext uri="{FF2B5EF4-FFF2-40B4-BE49-F238E27FC236}">
                  <a16:creationId xmlns:a16="http://schemas.microsoft.com/office/drawing/2014/main" id="{25D2CFE6-7A16-DCAF-BB54-B858637344A6}"/>
                </a:ext>
              </a:extLst>
            </p:cNvPr>
            <p:cNvSpPr/>
            <p:nvPr/>
          </p:nvSpPr>
          <p:spPr>
            <a:xfrm>
              <a:off x="2696325" y="2368300"/>
              <a:ext cx="6950" cy="25"/>
            </a:xfrm>
            <a:custGeom>
              <a:avLst/>
              <a:gdLst/>
              <a:ahLst/>
              <a:cxnLst/>
              <a:rect l="l" t="t" r="r" b="b"/>
              <a:pathLst>
                <a:path w="278" h="1" extrusionOk="0">
                  <a:moveTo>
                    <a:pt x="278" y="1"/>
                  </a:moveTo>
                  <a:cubicBezTo>
                    <a:pt x="278" y="1"/>
                    <a:pt x="0" y="1"/>
                    <a:pt x="0" y="1"/>
                  </a:cubicBezTo>
                  <a:cubicBezTo>
                    <a:pt x="0" y="1"/>
                    <a:pt x="0"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3879;p69">
              <a:extLst>
                <a:ext uri="{FF2B5EF4-FFF2-40B4-BE49-F238E27FC236}">
                  <a16:creationId xmlns:a16="http://schemas.microsoft.com/office/drawing/2014/main" id="{4CCA0E9D-27E7-7C7E-6371-B7F5D3DBB9AB}"/>
                </a:ext>
              </a:extLst>
            </p:cNvPr>
            <p:cNvSpPr/>
            <p:nvPr/>
          </p:nvSpPr>
          <p:spPr>
            <a:xfrm>
              <a:off x="2772650" y="2285050"/>
              <a:ext cx="6950" cy="6950"/>
            </a:xfrm>
            <a:custGeom>
              <a:avLst/>
              <a:gdLst/>
              <a:ahLst/>
              <a:cxnLst/>
              <a:rect l="l" t="t" r="r" b="b"/>
              <a:pathLst>
                <a:path w="278" h="278" extrusionOk="0">
                  <a:moveTo>
                    <a:pt x="278" y="0"/>
                  </a:moveTo>
                  <a:cubicBezTo>
                    <a:pt x="0" y="278"/>
                    <a:pt x="278" y="278"/>
                    <a:pt x="278" y="278"/>
                  </a:cubicBezTo>
                  <a:cubicBezTo>
                    <a:pt x="278"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3880;p69">
              <a:extLst>
                <a:ext uri="{FF2B5EF4-FFF2-40B4-BE49-F238E27FC236}">
                  <a16:creationId xmlns:a16="http://schemas.microsoft.com/office/drawing/2014/main" id="{EEC19C6B-A843-CE23-EC9D-F18BA6A8BAAB}"/>
                </a:ext>
              </a:extLst>
            </p:cNvPr>
            <p:cNvSpPr/>
            <p:nvPr/>
          </p:nvSpPr>
          <p:spPr>
            <a:xfrm>
              <a:off x="2710200" y="2340550"/>
              <a:ext cx="25" cy="6975"/>
            </a:xfrm>
            <a:custGeom>
              <a:avLst/>
              <a:gdLst/>
              <a:ahLst/>
              <a:cxnLst/>
              <a:rect l="l" t="t" r="r" b="b"/>
              <a:pathLst>
                <a:path w="1" h="279" extrusionOk="0">
                  <a:moveTo>
                    <a:pt x="0" y="278"/>
                  </a:moveTo>
                  <a:cubicBezTo>
                    <a:pt x="0" y="278"/>
                    <a:pt x="0" y="278"/>
                    <a:pt x="0" y="278"/>
                  </a:cubicBezTo>
                  <a:cubicBezTo>
                    <a:pt x="0" y="278"/>
                    <a:pt x="0" y="1"/>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3881;p69">
              <a:extLst>
                <a:ext uri="{FF2B5EF4-FFF2-40B4-BE49-F238E27FC236}">
                  <a16:creationId xmlns:a16="http://schemas.microsoft.com/office/drawing/2014/main" id="{86BFF2D4-DDA3-7F6A-75C1-A9D44BA9ABEA}"/>
                </a:ext>
              </a:extLst>
            </p:cNvPr>
            <p:cNvSpPr/>
            <p:nvPr/>
          </p:nvSpPr>
          <p:spPr>
            <a:xfrm>
              <a:off x="2724075" y="2326675"/>
              <a:ext cx="6975" cy="6950"/>
            </a:xfrm>
            <a:custGeom>
              <a:avLst/>
              <a:gdLst/>
              <a:ahLst/>
              <a:cxnLst/>
              <a:rect l="l" t="t" r="r" b="b"/>
              <a:pathLst>
                <a:path w="279" h="278" extrusionOk="0">
                  <a:moveTo>
                    <a:pt x="0" y="0"/>
                  </a:moveTo>
                  <a:cubicBezTo>
                    <a:pt x="0" y="0"/>
                    <a:pt x="278"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3882;p69">
              <a:extLst>
                <a:ext uri="{FF2B5EF4-FFF2-40B4-BE49-F238E27FC236}">
                  <a16:creationId xmlns:a16="http://schemas.microsoft.com/office/drawing/2014/main" id="{C0C24126-9E8F-38ED-F10C-1852F30818D4}"/>
                </a:ext>
              </a:extLst>
            </p:cNvPr>
            <p:cNvSpPr/>
            <p:nvPr/>
          </p:nvSpPr>
          <p:spPr>
            <a:xfrm>
              <a:off x="2696325" y="2354425"/>
              <a:ext cx="25" cy="6975"/>
            </a:xfrm>
            <a:custGeom>
              <a:avLst/>
              <a:gdLst/>
              <a:ahLst/>
              <a:cxnLst/>
              <a:rect l="l" t="t" r="r" b="b"/>
              <a:pathLst>
                <a:path w="1" h="279" extrusionOk="0">
                  <a:moveTo>
                    <a:pt x="0" y="278"/>
                  </a:moveTo>
                  <a:cubicBezTo>
                    <a:pt x="0" y="278"/>
                    <a:pt x="0" y="278"/>
                    <a:pt x="0" y="278"/>
                  </a:cubicBezTo>
                  <a:cubicBezTo>
                    <a:pt x="0" y="278"/>
                    <a:pt x="0" y="1"/>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3883;p69">
              <a:extLst>
                <a:ext uri="{FF2B5EF4-FFF2-40B4-BE49-F238E27FC236}">
                  <a16:creationId xmlns:a16="http://schemas.microsoft.com/office/drawing/2014/main" id="{A805104E-73FA-D29A-4C9C-EF6DD87E98BE}"/>
                </a:ext>
              </a:extLst>
            </p:cNvPr>
            <p:cNvSpPr/>
            <p:nvPr/>
          </p:nvSpPr>
          <p:spPr>
            <a:xfrm>
              <a:off x="2758775" y="2295825"/>
              <a:ext cx="6950" cy="3125"/>
            </a:xfrm>
            <a:custGeom>
              <a:avLst/>
              <a:gdLst/>
              <a:ahLst/>
              <a:cxnLst/>
              <a:rect l="l" t="t" r="r" b="b"/>
              <a:pathLst>
                <a:path w="278" h="125" extrusionOk="0">
                  <a:moveTo>
                    <a:pt x="11" y="1"/>
                  </a:moveTo>
                  <a:cubicBezTo>
                    <a:pt x="0" y="1"/>
                    <a:pt x="0" y="32"/>
                    <a:pt x="0" y="124"/>
                  </a:cubicBezTo>
                  <a:lnTo>
                    <a:pt x="278" y="124"/>
                  </a:lnTo>
                  <a:cubicBezTo>
                    <a:pt x="93" y="124"/>
                    <a:pt x="3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3884;p69">
              <a:extLst>
                <a:ext uri="{FF2B5EF4-FFF2-40B4-BE49-F238E27FC236}">
                  <a16:creationId xmlns:a16="http://schemas.microsoft.com/office/drawing/2014/main" id="{0B63343E-8160-E7EC-7C5A-CD8A99022C17}"/>
                </a:ext>
              </a:extLst>
            </p:cNvPr>
            <p:cNvSpPr/>
            <p:nvPr/>
          </p:nvSpPr>
          <p:spPr>
            <a:xfrm>
              <a:off x="2772650" y="2278100"/>
              <a:ext cx="6950" cy="25"/>
            </a:xfrm>
            <a:custGeom>
              <a:avLst/>
              <a:gdLst/>
              <a:ahLst/>
              <a:cxnLst/>
              <a:rect l="l" t="t" r="r" b="b"/>
              <a:pathLst>
                <a:path w="278" h="1" extrusionOk="0">
                  <a:moveTo>
                    <a:pt x="0" y="1"/>
                  </a:moveTo>
                  <a:cubicBezTo>
                    <a:pt x="0" y="1"/>
                    <a:pt x="278" y="1"/>
                    <a:pt x="278" y="1"/>
                  </a:cubicBezTo>
                  <a:cubicBezTo>
                    <a:pt x="278" y="1"/>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3885;p69">
              <a:extLst>
                <a:ext uri="{FF2B5EF4-FFF2-40B4-BE49-F238E27FC236}">
                  <a16:creationId xmlns:a16="http://schemas.microsoft.com/office/drawing/2014/main" id="{C2843268-63C3-9FBF-1368-3484A28135C3}"/>
                </a:ext>
              </a:extLst>
            </p:cNvPr>
            <p:cNvSpPr/>
            <p:nvPr/>
          </p:nvSpPr>
          <p:spPr>
            <a:xfrm>
              <a:off x="2758775" y="2285050"/>
              <a:ext cx="25" cy="6950"/>
            </a:xfrm>
            <a:custGeom>
              <a:avLst/>
              <a:gdLst/>
              <a:ahLst/>
              <a:cxnLst/>
              <a:rect l="l" t="t" r="r" b="b"/>
              <a:pathLst>
                <a:path w="1" h="278" extrusionOk="0">
                  <a:moveTo>
                    <a:pt x="0" y="278"/>
                  </a:moveTo>
                  <a:cubicBezTo>
                    <a:pt x="0" y="278"/>
                    <a:pt x="0" y="278"/>
                    <a:pt x="0" y="278"/>
                  </a:cubicBezTo>
                  <a:cubicBezTo>
                    <a:pt x="0" y="278"/>
                    <a:pt x="0" y="0"/>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3886;p69">
              <a:extLst>
                <a:ext uri="{FF2B5EF4-FFF2-40B4-BE49-F238E27FC236}">
                  <a16:creationId xmlns:a16="http://schemas.microsoft.com/office/drawing/2014/main" id="{AF300E97-1A36-6CDA-651F-D8906DAF6F5D}"/>
                </a:ext>
              </a:extLst>
            </p:cNvPr>
            <p:cNvSpPr/>
            <p:nvPr/>
          </p:nvSpPr>
          <p:spPr>
            <a:xfrm>
              <a:off x="2765700" y="2275025"/>
              <a:ext cx="6975" cy="10050"/>
            </a:xfrm>
            <a:custGeom>
              <a:avLst/>
              <a:gdLst/>
              <a:ahLst/>
              <a:cxnLst/>
              <a:rect l="l" t="t" r="r" b="b"/>
              <a:pathLst>
                <a:path w="279" h="402" extrusionOk="0">
                  <a:moveTo>
                    <a:pt x="11" y="0"/>
                  </a:moveTo>
                  <a:cubicBezTo>
                    <a:pt x="1" y="0"/>
                    <a:pt x="1" y="31"/>
                    <a:pt x="1" y="124"/>
                  </a:cubicBezTo>
                  <a:cubicBezTo>
                    <a:pt x="1" y="124"/>
                    <a:pt x="1" y="124"/>
                    <a:pt x="278" y="401"/>
                  </a:cubicBezTo>
                  <a:cubicBezTo>
                    <a:pt x="278" y="401"/>
                    <a:pt x="278" y="124"/>
                    <a:pt x="278" y="124"/>
                  </a:cubicBezTo>
                  <a:cubicBezTo>
                    <a:pt x="93" y="124"/>
                    <a:pt x="32"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3887;p69">
              <a:extLst>
                <a:ext uri="{FF2B5EF4-FFF2-40B4-BE49-F238E27FC236}">
                  <a16:creationId xmlns:a16="http://schemas.microsoft.com/office/drawing/2014/main" id="{99E8595B-5D6E-A133-438E-60123A277A3D}"/>
                </a:ext>
              </a:extLst>
            </p:cNvPr>
            <p:cNvSpPr/>
            <p:nvPr/>
          </p:nvSpPr>
          <p:spPr>
            <a:xfrm>
              <a:off x="2751825" y="2285050"/>
              <a:ext cx="6975" cy="6950"/>
            </a:xfrm>
            <a:custGeom>
              <a:avLst/>
              <a:gdLst/>
              <a:ahLst/>
              <a:cxnLst/>
              <a:rect l="l" t="t" r="r" b="b"/>
              <a:pathLst>
                <a:path w="279" h="278" extrusionOk="0">
                  <a:moveTo>
                    <a:pt x="1" y="0"/>
                  </a:moveTo>
                  <a:cubicBezTo>
                    <a:pt x="1" y="0"/>
                    <a:pt x="1" y="278"/>
                    <a:pt x="278" y="278"/>
                  </a:cubicBezTo>
                  <a:lnTo>
                    <a:pt x="278" y="278"/>
                  </a:lnTo>
                  <a:cubicBezTo>
                    <a:pt x="1"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3888;p69">
              <a:extLst>
                <a:ext uri="{FF2B5EF4-FFF2-40B4-BE49-F238E27FC236}">
                  <a16:creationId xmlns:a16="http://schemas.microsoft.com/office/drawing/2014/main" id="{A3D39E0C-3651-16B9-7051-B02EF7F6814D}"/>
                </a:ext>
              </a:extLst>
            </p:cNvPr>
            <p:cNvSpPr/>
            <p:nvPr/>
          </p:nvSpPr>
          <p:spPr>
            <a:xfrm>
              <a:off x="2765700" y="2264225"/>
              <a:ext cx="6975" cy="13900"/>
            </a:xfrm>
            <a:custGeom>
              <a:avLst/>
              <a:gdLst/>
              <a:ahLst/>
              <a:cxnLst/>
              <a:rect l="l" t="t" r="r" b="b"/>
              <a:pathLst>
                <a:path w="279" h="556" extrusionOk="0">
                  <a:moveTo>
                    <a:pt x="1" y="1"/>
                  </a:moveTo>
                  <a:cubicBezTo>
                    <a:pt x="1" y="278"/>
                    <a:pt x="278" y="278"/>
                    <a:pt x="278" y="556"/>
                  </a:cubicBez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3889;p69">
              <a:extLst>
                <a:ext uri="{FF2B5EF4-FFF2-40B4-BE49-F238E27FC236}">
                  <a16:creationId xmlns:a16="http://schemas.microsoft.com/office/drawing/2014/main" id="{F361333A-F478-0922-AFFF-AD24312D6920}"/>
                </a:ext>
              </a:extLst>
            </p:cNvPr>
            <p:cNvSpPr/>
            <p:nvPr/>
          </p:nvSpPr>
          <p:spPr>
            <a:xfrm>
              <a:off x="2682450" y="2347500"/>
              <a:ext cx="6950" cy="25"/>
            </a:xfrm>
            <a:custGeom>
              <a:avLst/>
              <a:gdLst/>
              <a:ahLst/>
              <a:cxnLst/>
              <a:rect l="l" t="t" r="r" b="b"/>
              <a:pathLst>
                <a:path w="278" h="1" extrusionOk="0">
                  <a:moveTo>
                    <a:pt x="0" y="0"/>
                  </a:moveTo>
                  <a:cubicBezTo>
                    <a:pt x="0" y="0"/>
                    <a:pt x="278" y="0"/>
                    <a:pt x="278" y="0"/>
                  </a:cubicBezTo>
                  <a:lnTo>
                    <a:pt x="278" y="0"/>
                  </a:ln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3890;p69">
              <a:extLst>
                <a:ext uri="{FF2B5EF4-FFF2-40B4-BE49-F238E27FC236}">
                  <a16:creationId xmlns:a16="http://schemas.microsoft.com/office/drawing/2014/main" id="{4E1BB108-D9BE-D0C3-8704-D2035C483D86}"/>
                </a:ext>
              </a:extLst>
            </p:cNvPr>
            <p:cNvSpPr/>
            <p:nvPr/>
          </p:nvSpPr>
          <p:spPr>
            <a:xfrm>
              <a:off x="2765700" y="2271175"/>
              <a:ext cx="6975" cy="6950"/>
            </a:xfrm>
            <a:custGeom>
              <a:avLst/>
              <a:gdLst/>
              <a:ahLst/>
              <a:cxnLst/>
              <a:rect l="l" t="t" r="r" b="b"/>
              <a:pathLst>
                <a:path w="279" h="278" extrusionOk="0">
                  <a:moveTo>
                    <a:pt x="1" y="0"/>
                  </a:moveTo>
                  <a:lnTo>
                    <a:pt x="278" y="278"/>
                  </a:lnTo>
                  <a:cubicBezTo>
                    <a:pt x="27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3891;p69">
              <a:extLst>
                <a:ext uri="{FF2B5EF4-FFF2-40B4-BE49-F238E27FC236}">
                  <a16:creationId xmlns:a16="http://schemas.microsoft.com/office/drawing/2014/main" id="{AC7030EA-7933-2CA4-03B4-F347CC7DE290}"/>
                </a:ext>
              </a:extLst>
            </p:cNvPr>
            <p:cNvSpPr/>
            <p:nvPr/>
          </p:nvSpPr>
          <p:spPr>
            <a:xfrm>
              <a:off x="2717125" y="2312800"/>
              <a:ext cx="6975" cy="6950"/>
            </a:xfrm>
            <a:custGeom>
              <a:avLst/>
              <a:gdLst/>
              <a:ahLst/>
              <a:cxnLst/>
              <a:rect l="l" t="t" r="r" b="b"/>
              <a:pathLst>
                <a:path w="279" h="278" extrusionOk="0">
                  <a:moveTo>
                    <a:pt x="1" y="0"/>
                  </a:moveTo>
                  <a:cubicBezTo>
                    <a:pt x="1" y="0"/>
                    <a:pt x="278" y="278"/>
                    <a:pt x="278" y="278"/>
                  </a:cubicBezTo>
                  <a:cubicBezTo>
                    <a:pt x="278" y="0"/>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3892;p69">
              <a:extLst>
                <a:ext uri="{FF2B5EF4-FFF2-40B4-BE49-F238E27FC236}">
                  <a16:creationId xmlns:a16="http://schemas.microsoft.com/office/drawing/2014/main" id="{2A60502A-8AAE-7CE9-BF1C-169FEF325B57}"/>
                </a:ext>
              </a:extLst>
            </p:cNvPr>
            <p:cNvSpPr/>
            <p:nvPr/>
          </p:nvSpPr>
          <p:spPr>
            <a:xfrm>
              <a:off x="2689375" y="2319725"/>
              <a:ext cx="13900" cy="13900"/>
            </a:xfrm>
            <a:custGeom>
              <a:avLst/>
              <a:gdLst/>
              <a:ahLst/>
              <a:cxnLst/>
              <a:rect l="l" t="t" r="r" b="b"/>
              <a:pathLst>
                <a:path w="556" h="556" extrusionOk="0">
                  <a:moveTo>
                    <a:pt x="1" y="1"/>
                  </a:moveTo>
                  <a:cubicBezTo>
                    <a:pt x="1" y="1"/>
                    <a:pt x="278" y="556"/>
                    <a:pt x="556" y="556"/>
                  </a:cubicBezTo>
                  <a:cubicBezTo>
                    <a:pt x="278" y="278"/>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3893;p69">
              <a:extLst>
                <a:ext uri="{FF2B5EF4-FFF2-40B4-BE49-F238E27FC236}">
                  <a16:creationId xmlns:a16="http://schemas.microsoft.com/office/drawing/2014/main" id="{2ACC94EE-BCAE-E479-0BD7-BB92F5148907}"/>
                </a:ext>
              </a:extLst>
            </p:cNvPr>
            <p:cNvSpPr/>
            <p:nvPr/>
          </p:nvSpPr>
          <p:spPr>
            <a:xfrm>
              <a:off x="2744900" y="2285050"/>
              <a:ext cx="6950" cy="25"/>
            </a:xfrm>
            <a:custGeom>
              <a:avLst/>
              <a:gdLst/>
              <a:ahLst/>
              <a:cxnLst/>
              <a:rect l="l" t="t" r="r" b="b"/>
              <a:pathLst>
                <a:path w="278" h="1" extrusionOk="0">
                  <a:moveTo>
                    <a:pt x="278" y="0"/>
                  </a:moveTo>
                  <a:cubicBezTo>
                    <a:pt x="278" y="0"/>
                    <a:pt x="0" y="0"/>
                    <a:pt x="0" y="0"/>
                  </a:cubicBezTo>
                  <a:cubicBezTo>
                    <a:pt x="0" y="0"/>
                    <a:pt x="0" y="0"/>
                    <a:pt x="0" y="0"/>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3894;p69">
              <a:extLst>
                <a:ext uri="{FF2B5EF4-FFF2-40B4-BE49-F238E27FC236}">
                  <a16:creationId xmlns:a16="http://schemas.microsoft.com/office/drawing/2014/main" id="{C1DE3C7E-F293-0E60-EE31-3924EC1CD610}"/>
                </a:ext>
              </a:extLst>
            </p:cNvPr>
            <p:cNvSpPr/>
            <p:nvPr/>
          </p:nvSpPr>
          <p:spPr>
            <a:xfrm>
              <a:off x="2696325" y="2298925"/>
              <a:ext cx="13900" cy="20825"/>
            </a:xfrm>
            <a:custGeom>
              <a:avLst/>
              <a:gdLst/>
              <a:ahLst/>
              <a:cxnLst/>
              <a:rect l="l" t="t" r="r" b="b"/>
              <a:pathLst>
                <a:path w="556" h="833" extrusionOk="0">
                  <a:moveTo>
                    <a:pt x="0" y="0"/>
                  </a:moveTo>
                  <a:cubicBezTo>
                    <a:pt x="0" y="187"/>
                    <a:pt x="127" y="248"/>
                    <a:pt x="294" y="353"/>
                  </a:cubicBezTo>
                  <a:lnTo>
                    <a:pt x="294" y="353"/>
                  </a:lnTo>
                  <a:cubicBezTo>
                    <a:pt x="219" y="161"/>
                    <a:pt x="150" y="0"/>
                    <a:pt x="0" y="0"/>
                  </a:cubicBezTo>
                  <a:close/>
                  <a:moveTo>
                    <a:pt x="294" y="353"/>
                  </a:moveTo>
                  <a:cubicBezTo>
                    <a:pt x="358" y="518"/>
                    <a:pt x="427" y="705"/>
                    <a:pt x="555" y="833"/>
                  </a:cubicBezTo>
                  <a:cubicBezTo>
                    <a:pt x="555" y="694"/>
                    <a:pt x="555" y="694"/>
                    <a:pt x="555" y="694"/>
                  </a:cubicBezTo>
                  <a:cubicBezTo>
                    <a:pt x="555" y="694"/>
                    <a:pt x="555" y="694"/>
                    <a:pt x="555" y="555"/>
                  </a:cubicBezTo>
                  <a:cubicBezTo>
                    <a:pt x="465" y="465"/>
                    <a:pt x="375" y="404"/>
                    <a:pt x="294" y="3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3895;p69">
              <a:extLst>
                <a:ext uri="{FF2B5EF4-FFF2-40B4-BE49-F238E27FC236}">
                  <a16:creationId xmlns:a16="http://schemas.microsoft.com/office/drawing/2014/main" id="{DB4A21C8-B2C9-E90E-BEDF-2CA255B3B96B}"/>
                </a:ext>
              </a:extLst>
            </p:cNvPr>
            <p:cNvSpPr/>
            <p:nvPr/>
          </p:nvSpPr>
          <p:spPr>
            <a:xfrm>
              <a:off x="2765700" y="2264225"/>
              <a:ext cx="6975" cy="25"/>
            </a:xfrm>
            <a:custGeom>
              <a:avLst/>
              <a:gdLst/>
              <a:ahLst/>
              <a:cxnLst/>
              <a:rect l="l" t="t" r="r" b="b"/>
              <a:pathLst>
                <a:path w="279" h="1" extrusionOk="0">
                  <a:moveTo>
                    <a:pt x="1" y="1"/>
                  </a:moveTo>
                  <a:lnTo>
                    <a:pt x="278" y="1"/>
                  </a:lnTo>
                  <a:cubicBezTo>
                    <a:pt x="278"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3896;p69">
              <a:extLst>
                <a:ext uri="{FF2B5EF4-FFF2-40B4-BE49-F238E27FC236}">
                  <a16:creationId xmlns:a16="http://schemas.microsoft.com/office/drawing/2014/main" id="{891BF887-8249-EB91-BE6C-9216B20BDE9C}"/>
                </a:ext>
              </a:extLst>
            </p:cNvPr>
            <p:cNvSpPr/>
            <p:nvPr/>
          </p:nvSpPr>
          <p:spPr>
            <a:xfrm>
              <a:off x="2737950" y="2278100"/>
              <a:ext cx="6975" cy="6975"/>
            </a:xfrm>
            <a:custGeom>
              <a:avLst/>
              <a:gdLst/>
              <a:ahLst/>
              <a:cxnLst/>
              <a:rect l="l" t="t" r="r" b="b"/>
              <a:pathLst>
                <a:path w="279" h="279" extrusionOk="0">
                  <a:moveTo>
                    <a:pt x="278" y="1"/>
                  </a:moveTo>
                  <a:cubicBezTo>
                    <a:pt x="278" y="1"/>
                    <a:pt x="278" y="278"/>
                    <a:pt x="278" y="278"/>
                  </a:cubicBezTo>
                  <a:cubicBezTo>
                    <a:pt x="278" y="1"/>
                    <a:pt x="278" y="1"/>
                    <a:pt x="278" y="1"/>
                  </a:cubicBezTo>
                  <a:lnTo>
                    <a:pt x="1" y="1"/>
                  </a:ln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3897;p69">
              <a:extLst>
                <a:ext uri="{FF2B5EF4-FFF2-40B4-BE49-F238E27FC236}">
                  <a16:creationId xmlns:a16="http://schemas.microsoft.com/office/drawing/2014/main" id="{3CB879B7-2B67-E5B2-59EC-24F010902668}"/>
                </a:ext>
              </a:extLst>
            </p:cNvPr>
            <p:cNvSpPr/>
            <p:nvPr/>
          </p:nvSpPr>
          <p:spPr>
            <a:xfrm>
              <a:off x="2731025" y="2278100"/>
              <a:ext cx="6950" cy="6975"/>
            </a:xfrm>
            <a:custGeom>
              <a:avLst/>
              <a:gdLst/>
              <a:ahLst/>
              <a:cxnLst/>
              <a:rect l="l" t="t" r="r" b="b"/>
              <a:pathLst>
                <a:path w="278" h="279" extrusionOk="0">
                  <a:moveTo>
                    <a:pt x="0" y="1"/>
                  </a:moveTo>
                  <a:cubicBezTo>
                    <a:pt x="0" y="1"/>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3898;p69">
              <a:extLst>
                <a:ext uri="{FF2B5EF4-FFF2-40B4-BE49-F238E27FC236}">
                  <a16:creationId xmlns:a16="http://schemas.microsoft.com/office/drawing/2014/main" id="{ABCED31E-7E62-4651-92E2-9890FDDC0187}"/>
                </a:ext>
              </a:extLst>
            </p:cNvPr>
            <p:cNvSpPr/>
            <p:nvPr/>
          </p:nvSpPr>
          <p:spPr>
            <a:xfrm>
              <a:off x="2675500" y="2340550"/>
              <a:ext cx="6975" cy="25"/>
            </a:xfrm>
            <a:custGeom>
              <a:avLst/>
              <a:gdLst/>
              <a:ahLst/>
              <a:cxnLst/>
              <a:rect l="l" t="t" r="r" b="b"/>
              <a:pathLst>
                <a:path w="279" h="1" extrusionOk="0">
                  <a:moveTo>
                    <a:pt x="1" y="1"/>
                  </a:moveTo>
                  <a:lnTo>
                    <a:pt x="278" y="1"/>
                  </a:ln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3899;p69">
              <a:extLst>
                <a:ext uri="{FF2B5EF4-FFF2-40B4-BE49-F238E27FC236}">
                  <a16:creationId xmlns:a16="http://schemas.microsoft.com/office/drawing/2014/main" id="{B42C57BD-E858-36F2-D5E9-47743CE28AAA}"/>
                </a:ext>
              </a:extLst>
            </p:cNvPr>
            <p:cNvSpPr/>
            <p:nvPr/>
          </p:nvSpPr>
          <p:spPr>
            <a:xfrm>
              <a:off x="2751825" y="2254200"/>
              <a:ext cx="6975" cy="3100"/>
            </a:xfrm>
            <a:custGeom>
              <a:avLst/>
              <a:gdLst/>
              <a:ahLst/>
              <a:cxnLst/>
              <a:rect l="l" t="t" r="r" b="b"/>
              <a:pathLst>
                <a:path w="279" h="124" extrusionOk="0">
                  <a:moveTo>
                    <a:pt x="73" y="1"/>
                  </a:moveTo>
                  <a:cubicBezTo>
                    <a:pt x="32" y="1"/>
                    <a:pt x="1" y="31"/>
                    <a:pt x="1" y="124"/>
                  </a:cubicBezTo>
                  <a:lnTo>
                    <a:pt x="278" y="124"/>
                  </a:lnTo>
                  <a:cubicBezTo>
                    <a:pt x="278" y="124"/>
                    <a:pt x="155"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3900;p69">
              <a:extLst>
                <a:ext uri="{FF2B5EF4-FFF2-40B4-BE49-F238E27FC236}">
                  <a16:creationId xmlns:a16="http://schemas.microsoft.com/office/drawing/2014/main" id="{1D835278-1807-0644-A420-FC22D2C3E0B5}"/>
                </a:ext>
              </a:extLst>
            </p:cNvPr>
            <p:cNvSpPr/>
            <p:nvPr/>
          </p:nvSpPr>
          <p:spPr>
            <a:xfrm>
              <a:off x="2668575" y="2319725"/>
              <a:ext cx="6950" cy="6975"/>
            </a:xfrm>
            <a:custGeom>
              <a:avLst/>
              <a:gdLst/>
              <a:ahLst/>
              <a:cxnLst/>
              <a:rect l="l" t="t" r="r" b="b"/>
              <a:pathLst>
                <a:path w="278" h="279" extrusionOk="0">
                  <a:moveTo>
                    <a:pt x="0" y="1"/>
                  </a:moveTo>
                  <a:cubicBezTo>
                    <a:pt x="0" y="278"/>
                    <a:pt x="0" y="278"/>
                    <a:pt x="278" y="278"/>
                  </a:cubicBezTo>
                  <a:cubicBezTo>
                    <a:pt x="278" y="27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3901;p69">
              <a:extLst>
                <a:ext uri="{FF2B5EF4-FFF2-40B4-BE49-F238E27FC236}">
                  <a16:creationId xmlns:a16="http://schemas.microsoft.com/office/drawing/2014/main" id="{358CC9EE-71F4-816F-D9FF-7FF6F55690D9}"/>
                </a:ext>
              </a:extLst>
            </p:cNvPr>
            <p:cNvSpPr/>
            <p:nvPr/>
          </p:nvSpPr>
          <p:spPr>
            <a:xfrm>
              <a:off x="2731025" y="227117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3902;p69">
              <a:extLst>
                <a:ext uri="{FF2B5EF4-FFF2-40B4-BE49-F238E27FC236}">
                  <a16:creationId xmlns:a16="http://schemas.microsoft.com/office/drawing/2014/main" id="{446BFA0D-FCA8-252A-45E2-CCF40DD10793}"/>
                </a:ext>
              </a:extLst>
            </p:cNvPr>
            <p:cNvSpPr/>
            <p:nvPr/>
          </p:nvSpPr>
          <p:spPr>
            <a:xfrm>
              <a:off x="2661625" y="2326675"/>
              <a:ext cx="6975" cy="25"/>
            </a:xfrm>
            <a:custGeom>
              <a:avLst/>
              <a:gdLst/>
              <a:ahLst/>
              <a:cxnLst/>
              <a:rect l="l" t="t" r="r" b="b"/>
              <a:pathLst>
                <a:path w="279" h="1" extrusionOk="0">
                  <a:moveTo>
                    <a:pt x="278" y="0"/>
                  </a:moveTo>
                  <a:cubicBezTo>
                    <a:pt x="278" y="0"/>
                    <a:pt x="1" y="0"/>
                    <a:pt x="1" y="0"/>
                  </a:cubicBezTo>
                  <a:cubicBezTo>
                    <a:pt x="1" y="0"/>
                    <a:pt x="278" y="0"/>
                    <a:pt x="278" y="0"/>
                  </a:cubicBezTo>
                  <a:cubicBezTo>
                    <a:pt x="278" y="0"/>
                    <a:pt x="278" y="0"/>
                    <a:pt x="278" y="0"/>
                  </a:cubicBezTo>
                  <a:cubicBezTo>
                    <a:pt x="1" y="0"/>
                    <a:pt x="1"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3903;p69">
              <a:extLst>
                <a:ext uri="{FF2B5EF4-FFF2-40B4-BE49-F238E27FC236}">
                  <a16:creationId xmlns:a16="http://schemas.microsoft.com/office/drawing/2014/main" id="{82EE93C0-2175-0B2A-2FE8-6730A3DC0DE1}"/>
                </a:ext>
              </a:extLst>
            </p:cNvPr>
            <p:cNvSpPr/>
            <p:nvPr/>
          </p:nvSpPr>
          <p:spPr>
            <a:xfrm>
              <a:off x="2675500" y="2305850"/>
              <a:ext cx="6975" cy="6975"/>
            </a:xfrm>
            <a:custGeom>
              <a:avLst/>
              <a:gdLst/>
              <a:ahLst/>
              <a:cxnLst/>
              <a:rect l="l" t="t" r="r" b="b"/>
              <a:pathLst>
                <a:path w="279" h="279" extrusionOk="0">
                  <a:moveTo>
                    <a:pt x="1" y="1"/>
                  </a:moveTo>
                  <a:cubicBezTo>
                    <a:pt x="1" y="1"/>
                    <a:pt x="278" y="278"/>
                    <a:pt x="278" y="278"/>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3904;p69">
              <a:extLst>
                <a:ext uri="{FF2B5EF4-FFF2-40B4-BE49-F238E27FC236}">
                  <a16:creationId xmlns:a16="http://schemas.microsoft.com/office/drawing/2014/main" id="{9B0F8A56-C295-49E9-230C-E5563A45DD69}"/>
                </a:ext>
              </a:extLst>
            </p:cNvPr>
            <p:cNvSpPr/>
            <p:nvPr/>
          </p:nvSpPr>
          <p:spPr>
            <a:xfrm>
              <a:off x="2724075" y="2257275"/>
              <a:ext cx="6975" cy="6975"/>
            </a:xfrm>
            <a:custGeom>
              <a:avLst/>
              <a:gdLst/>
              <a:ahLst/>
              <a:cxnLst/>
              <a:rect l="l" t="t" r="r" b="b"/>
              <a:pathLst>
                <a:path w="279" h="279" extrusionOk="0">
                  <a:moveTo>
                    <a:pt x="278" y="279"/>
                  </a:moveTo>
                  <a:cubicBezTo>
                    <a:pt x="278" y="279"/>
                    <a:pt x="0" y="279"/>
                    <a:pt x="0" y="1"/>
                  </a:cubicBezTo>
                  <a:cubicBezTo>
                    <a:pt x="0" y="279"/>
                    <a:pt x="278" y="279"/>
                    <a:pt x="278" y="279"/>
                  </a:cubicBezTo>
                  <a:cubicBezTo>
                    <a:pt x="278" y="279"/>
                    <a:pt x="278" y="279"/>
                    <a:pt x="278" y="2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3905;p69">
              <a:extLst>
                <a:ext uri="{FF2B5EF4-FFF2-40B4-BE49-F238E27FC236}">
                  <a16:creationId xmlns:a16="http://schemas.microsoft.com/office/drawing/2014/main" id="{7E1E817F-4FE7-D8EF-2F73-E5D1187E2217}"/>
                </a:ext>
              </a:extLst>
            </p:cNvPr>
            <p:cNvSpPr/>
            <p:nvPr/>
          </p:nvSpPr>
          <p:spPr>
            <a:xfrm>
              <a:off x="2717125" y="2264225"/>
              <a:ext cx="6975" cy="6975"/>
            </a:xfrm>
            <a:custGeom>
              <a:avLst/>
              <a:gdLst/>
              <a:ahLst/>
              <a:cxnLst/>
              <a:rect l="l" t="t" r="r" b="b"/>
              <a:pathLst>
                <a:path w="279" h="279" extrusionOk="0">
                  <a:moveTo>
                    <a:pt x="1" y="1"/>
                  </a:moveTo>
                  <a:cubicBezTo>
                    <a:pt x="1" y="1"/>
                    <a:pt x="278" y="278"/>
                    <a:pt x="278" y="278"/>
                  </a:cubicBezTo>
                  <a:cubicBezTo>
                    <a:pt x="278" y="1"/>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3906;p69">
              <a:extLst>
                <a:ext uri="{FF2B5EF4-FFF2-40B4-BE49-F238E27FC236}">
                  <a16:creationId xmlns:a16="http://schemas.microsoft.com/office/drawing/2014/main" id="{6F422AA7-647A-6F94-16CE-9D6738544F18}"/>
                </a:ext>
              </a:extLst>
            </p:cNvPr>
            <p:cNvSpPr/>
            <p:nvPr/>
          </p:nvSpPr>
          <p:spPr>
            <a:xfrm>
              <a:off x="2668575" y="2312800"/>
              <a:ext cx="6950" cy="25"/>
            </a:xfrm>
            <a:custGeom>
              <a:avLst/>
              <a:gdLst/>
              <a:ahLst/>
              <a:cxnLst/>
              <a:rect l="l" t="t" r="r" b="b"/>
              <a:pathLst>
                <a:path w="278" h="1" extrusionOk="0">
                  <a:moveTo>
                    <a:pt x="0" y="0"/>
                  </a:moveTo>
                  <a:cubicBezTo>
                    <a:pt x="0" y="0"/>
                    <a:pt x="278" y="0"/>
                    <a:pt x="278" y="0"/>
                  </a:cubicBezTo>
                  <a:cubicBezTo>
                    <a:pt x="278" y="0"/>
                    <a:pt x="278" y="0"/>
                    <a:pt x="278" y="0"/>
                  </a:cubicBezTo>
                  <a:cubicBezTo>
                    <a:pt x="278" y="0"/>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3907;p69">
              <a:extLst>
                <a:ext uri="{FF2B5EF4-FFF2-40B4-BE49-F238E27FC236}">
                  <a16:creationId xmlns:a16="http://schemas.microsoft.com/office/drawing/2014/main" id="{9D6DD968-0EAE-491E-3101-DD94AD424287}"/>
                </a:ext>
              </a:extLst>
            </p:cNvPr>
            <p:cNvSpPr/>
            <p:nvPr/>
          </p:nvSpPr>
          <p:spPr>
            <a:xfrm>
              <a:off x="2744900" y="2236475"/>
              <a:ext cx="6950" cy="6950"/>
            </a:xfrm>
            <a:custGeom>
              <a:avLst/>
              <a:gdLst/>
              <a:ahLst/>
              <a:cxnLst/>
              <a:rect l="l" t="t" r="r" b="b"/>
              <a:pathLst>
                <a:path w="278" h="278" extrusionOk="0">
                  <a:moveTo>
                    <a:pt x="0" y="0"/>
                  </a:moveTo>
                  <a:lnTo>
                    <a:pt x="278" y="0"/>
                  </a:lnTo>
                  <a:lnTo>
                    <a:pt x="0" y="0"/>
                  </a:lnTo>
                  <a:cubicBezTo>
                    <a:pt x="0" y="0"/>
                    <a:pt x="0" y="0"/>
                    <a:pt x="0" y="0"/>
                  </a:cubicBezTo>
                  <a:cubicBezTo>
                    <a:pt x="0" y="0"/>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3908;p69">
              <a:extLst>
                <a:ext uri="{FF2B5EF4-FFF2-40B4-BE49-F238E27FC236}">
                  <a16:creationId xmlns:a16="http://schemas.microsoft.com/office/drawing/2014/main" id="{39142E6A-0538-D572-FB84-9D10696674C7}"/>
                </a:ext>
              </a:extLst>
            </p:cNvPr>
            <p:cNvSpPr/>
            <p:nvPr/>
          </p:nvSpPr>
          <p:spPr>
            <a:xfrm>
              <a:off x="2682450" y="2285050"/>
              <a:ext cx="6950" cy="6950"/>
            </a:xfrm>
            <a:custGeom>
              <a:avLst/>
              <a:gdLst/>
              <a:ahLst/>
              <a:cxnLst/>
              <a:rect l="l" t="t" r="r" b="b"/>
              <a:pathLst>
                <a:path w="278" h="278" extrusionOk="0">
                  <a:moveTo>
                    <a:pt x="278" y="278"/>
                  </a:moveTo>
                  <a:cubicBezTo>
                    <a:pt x="278" y="278"/>
                    <a:pt x="278" y="278"/>
                    <a:pt x="278" y="278"/>
                  </a:cubicBezTo>
                  <a:cubicBezTo>
                    <a:pt x="0" y="0"/>
                    <a:pt x="0" y="0"/>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3909;p69">
              <a:extLst>
                <a:ext uri="{FF2B5EF4-FFF2-40B4-BE49-F238E27FC236}">
                  <a16:creationId xmlns:a16="http://schemas.microsoft.com/office/drawing/2014/main" id="{740D64DA-FC7F-4C09-0A67-9354807F59B6}"/>
                </a:ext>
              </a:extLst>
            </p:cNvPr>
            <p:cNvSpPr/>
            <p:nvPr/>
          </p:nvSpPr>
          <p:spPr>
            <a:xfrm>
              <a:off x="2661625" y="2305850"/>
              <a:ext cx="6975" cy="6975"/>
            </a:xfrm>
            <a:custGeom>
              <a:avLst/>
              <a:gdLst/>
              <a:ahLst/>
              <a:cxnLst/>
              <a:rect l="l" t="t" r="r" b="b"/>
              <a:pathLst>
                <a:path w="279" h="279" extrusionOk="0">
                  <a:moveTo>
                    <a:pt x="1" y="1"/>
                  </a:moveTo>
                  <a:lnTo>
                    <a:pt x="1" y="278"/>
                  </a:lnTo>
                  <a:lnTo>
                    <a:pt x="278" y="278"/>
                  </a:lnTo>
                  <a:cubicBezTo>
                    <a:pt x="1"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3910;p69">
              <a:extLst>
                <a:ext uri="{FF2B5EF4-FFF2-40B4-BE49-F238E27FC236}">
                  <a16:creationId xmlns:a16="http://schemas.microsoft.com/office/drawing/2014/main" id="{EED59CDE-FB04-1509-03CC-F14E9865F983}"/>
                </a:ext>
              </a:extLst>
            </p:cNvPr>
            <p:cNvSpPr/>
            <p:nvPr/>
          </p:nvSpPr>
          <p:spPr>
            <a:xfrm>
              <a:off x="2682450" y="22919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3911;p69">
              <a:extLst>
                <a:ext uri="{FF2B5EF4-FFF2-40B4-BE49-F238E27FC236}">
                  <a16:creationId xmlns:a16="http://schemas.microsoft.com/office/drawing/2014/main" id="{0FD401E2-5F29-447E-1F69-ED17503C7438}"/>
                </a:ext>
              </a:extLst>
            </p:cNvPr>
            <p:cNvSpPr/>
            <p:nvPr/>
          </p:nvSpPr>
          <p:spPr>
            <a:xfrm>
              <a:off x="2647750" y="2312800"/>
              <a:ext cx="6950" cy="6950"/>
            </a:xfrm>
            <a:custGeom>
              <a:avLst/>
              <a:gdLst/>
              <a:ahLst/>
              <a:cxnLst/>
              <a:rect l="l" t="t" r="r" b="b"/>
              <a:pathLst>
                <a:path w="278" h="278" extrusionOk="0">
                  <a:moveTo>
                    <a:pt x="0" y="0"/>
                  </a:moveTo>
                  <a:cubicBezTo>
                    <a:pt x="0" y="0"/>
                    <a:pt x="278" y="278"/>
                    <a:pt x="278" y="278"/>
                  </a:cubicBezTo>
                  <a:cubicBezTo>
                    <a:pt x="278" y="278"/>
                    <a:pt x="27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3912;p69">
              <a:extLst>
                <a:ext uri="{FF2B5EF4-FFF2-40B4-BE49-F238E27FC236}">
                  <a16:creationId xmlns:a16="http://schemas.microsoft.com/office/drawing/2014/main" id="{48578AFE-B2DB-BA7A-C6F3-C96A12A2B5C3}"/>
                </a:ext>
              </a:extLst>
            </p:cNvPr>
            <p:cNvSpPr/>
            <p:nvPr/>
          </p:nvSpPr>
          <p:spPr>
            <a:xfrm>
              <a:off x="2675500" y="2285050"/>
              <a:ext cx="6975" cy="6950"/>
            </a:xfrm>
            <a:custGeom>
              <a:avLst/>
              <a:gdLst/>
              <a:ahLst/>
              <a:cxnLst/>
              <a:rect l="l" t="t" r="r" b="b"/>
              <a:pathLst>
                <a:path w="279" h="278" extrusionOk="0">
                  <a:moveTo>
                    <a:pt x="278" y="278"/>
                  </a:moveTo>
                  <a:lnTo>
                    <a:pt x="1" y="0"/>
                  </a:lnTo>
                  <a:cubicBezTo>
                    <a:pt x="1" y="0"/>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3913;p69">
              <a:extLst>
                <a:ext uri="{FF2B5EF4-FFF2-40B4-BE49-F238E27FC236}">
                  <a16:creationId xmlns:a16="http://schemas.microsoft.com/office/drawing/2014/main" id="{41E88F1A-55C4-8E1C-6F68-F93FE68AEB19}"/>
                </a:ext>
              </a:extLst>
            </p:cNvPr>
            <p:cNvSpPr/>
            <p:nvPr/>
          </p:nvSpPr>
          <p:spPr>
            <a:xfrm>
              <a:off x="2668575" y="2291975"/>
              <a:ext cx="6950" cy="25"/>
            </a:xfrm>
            <a:custGeom>
              <a:avLst/>
              <a:gdLst/>
              <a:ahLst/>
              <a:cxnLst/>
              <a:rect l="l" t="t" r="r" b="b"/>
              <a:pathLst>
                <a:path w="278" h="1" extrusionOk="0">
                  <a:moveTo>
                    <a:pt x="0" y="1"/>
                  </a:moveTo>
                  <a:cubicBezTo>
                    <a:pt x="0"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3914;p69">
              <a:extLst>
                <a:ext uri="{FF2B5EF4-FFF2-40B4-BE49-F238E27FC236}">
                  <a16:creationId xmlns:a16="http://schemas.microsoft.com/office/drawing/2014/main" id="{786A1EF7-CCC0-66D2-2A85-921D0D2A9011}"/>
                </a:ext>
              </a:extLst>
            </p:cNvPr>
            <p:cNvSpPr/>
            <p:nvPr/>
          </p:nvSpPr>
          <p:spPr>
            <a:xfrm>
              <a:off x="2717125" y="2222600"/>
              <a:ext cx="13925" cy="13900"/>
            </a:xfrm>
            <a:custGeom>
              <a:avLst/>
              <a:gdLst/>
              <a:ahLst/>
              <a:cxnLst/>
              <a:rect l="l" t="t" r="r" b="b"/>
              <a:pathLst>
                <a:path w="557" h="556" extrusionOk="0">
                  <a:moveTo>
                    <a:pt x="1" y="0"/>
                  </a:moveTo>
                  <a:cubicBezTo>
                    <a:pt x="278" y="278"/>
                    <a:pt x="278" y="278"/>
                    <a:pt x="556" y="555"/>
                  </a:cubicBezTo>
                  <a:cubicBezTo>
                    <a:pt x="556" y="555"/>
                    <a:pt x="556" y="278"/>
                    <a:pt x="556" y="278"/>
                  </a:cubicBezTo>
                  <a:cubicBezTo>
                    <a:pt x="278" y="278"/>
                    <a:pt x="556"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3915;p69">
              <a:extLst>
                <a:ext uri="{FF2B5EF4-FFF2-40B4-BE49-F238E27FC236}">
                  <a16:creationId xmlns:a16="http://schemas.microsoft.com/office/drawing/2014/main" id="{8E57C397-3EAF-9C2A-63F2-C2EABFB6D70A}"/>
                </a:ext>
              </a:extLst>
            </p:cNvPr>
            <p:cNvSpPr/>
            <p:nvPr/>
          </p:nvSpPr>
          <p:spPr>
            <a:xfrm>
              <a:off x="2640800" y="2305850"/>
              <a:ext cx="6975" cy="6975"/>
            </a:xfrm>
            <a:custGeom>
              <a:avLst/>
              <a:gdLst/>
              <a:ahLst/>
              <a:cxnLst/>
              <a:rect l="l" t="t" r="r" b="b"/>
              <a:pathLst>
                <a:path w="279" h="279" extrusionOk="0">
                  <a:moveTo>
                    <a:pt x="1" y="278"/>
                  </a:moveTo>
                  <a:cubicBezTo>
                    <a:pt x="1" y="278"/>
                    <a:pt x="278" y="278"/>
                    <a:pt x="278" y="278"/>
                  </a:cubicBezTo>
                  <a:lnTo>
                    <a:pt x="278" y="278"/>
                  </a:lnTo>
                  <a:cubicBezTo>
                    <a:pt x="278" y="1"/>
                    <a:pt x="278" y="1"/>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3916;p69">
              <a:extLst>
                <a:ext uri="{FF2B5EF4-FFF2-40B4-BE49-F238E27FC236}">
                  <a16:creationId xmlns:a16="http://schemas.microsoft.com/office/drawing/2014/main" id="{848AB561-8988-B8F5-9BCE-4FB6DBD6C866}"/>
                </a:ext>
              </a:extLst>
            </p:cNvPr>
            <p:cNvSpPr/>
            <p:nvPr/>
          </p:nvSpPr>
          <p:spPr>
            <a:xfrm>
              <a:off x="2717125" y="2236475"/>
              <a:ext cx="25" cy="25"/>
            </a:xfrm>
            <a:custGeom>
              <a:avLst/>
              <a:gdLst/>
              <a:ahLst/>
              <a:cxnLst/>
              <a:rect l="l" t="t" r="r" b="b"/>
              <a:pathLst>
                <a:path w="1" h="1" extrusionOk="0">
                  <a:moveTo>
                    <a:pt x="1" y="0"/>
                  </a:moveTo>
                  <a:lnTo>
                    <a:pt x="1" y="0"/>
                  </a:lnTo>
                  <a:cubicBezTo>
                    <a:pt x="1" y="0"/>
                    <a:pt x="1" y="0"/>
                    <a:pt x="1" y="0"/>
                  </a:cubicBez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3917;p69">
              <a:extLst>
                <a:ext uri="{FF2B5EF4-FFF2-40B4-BE49-F238E27FC236}">
                  <a16:creationId xmlns:a16="http://schemas.microsoft.com/office/drawing/2014/main" id="{C9E99017-6229-A3E6-3369-0A341C9A1ADE}"/>
                </a:ext>
              </a:extLst>
            </p:cNvPr>
            <p:cNvSpPr/>
            <p:nvPr/>
          </p:nvSpPr>
          <p:spPr>
            <a:xfrm>
              <a:off x="2710200" y="2236475"/>
              <a:ext cx="25" cy="6950"/>
            </a:xfrm>
            <a:custGeom>
              <a:avLst/>
              <a:gdLst/>
              <a:ahLst/>
              <a:cxnLst/>
              <a:rect l="l" t="t" r="r" b="b"/>
              <a:pathLst>
                <a:path w="1" h="278" extrusionOk="0">
                  <a:moveTo>
                    <a:pt x="0" y="0"/>
                  </a:moveTo>
                  <a:cubicBezTo>
                    <a:pt x="0" y="0"/>
                    <a:pt x="0" y="278"/>
                    <a:pt x="0" y="278"/>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3918;p69">
              <a:extLst>
                <a:ext uri="{FF2B5EF4-FFF2-40B4-BE49-F238E27FC236}">
                  <a16:creationId xmlns:a16="http://schemas.microsoft.com/office/drawing/2014/main" id="{C9E8513D-F25B-0E4E-38B8-60DF39B2DCB2}"/>
                </a:ext>
              </a:extLst>
            </p:cNvPr>
            <p:cNvSpPr/>
            <p:nvPr/>
          </p:nvSpPr>
          <p:spPr>
            <a:xfrm>
              <a:off x="2710200" y="2229525"/>
              <a:ext cx="6950" cy="25"/>
            </a:xfrm>
            <a:custGeom>
              <a:avLst/>
              <a:gdLst/>
              <a:ahLst/>
              <a:cxnLst/>
              <a:rect l="l" t="t" r="r" b="b"/>
              <a:pathLst>
                <a:path w="278" h="1" extrusionOk="0">
                  <a:moveTo>
                    <a:pt x="278" y="1"/>
                  </a:moveTo>
                  <a:cubicBezTo>
                    <a:pt x="278" y="1"/>
                    <a:pt x="278" y="1"/>
                    <a:pt x="0" y="1"/>
                  </a:cubicBezTo>
                  <a:cubicBezTo>
                    <a:pt x="0"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3919;p69">
              <a:extLst>
                <a:ext uri="{FF2B5EF4-FFF2-40B4-BE49-F238E27FC236}">
                  <a16:creationId xmlns:a16="http://schemas.microsoft.com/office/drawing/2014/main" id="{ABCB5546-B093-99A3-7DC7-B4341B31AD77}"/>
                </a:ext>
              </a:extLst>
            </p:cNvPr>
            <p:cNvSpPr/>
            <p:nvPr/>
          </p:nvSpPr>
          <p:spPr>
            <a:xfrm>
              <a:off x="2689375" y="2236475"/>
              <a:ext cx="13900" cy="13900"/>
            </a:xfrm>
            <a:custGeom>
              <a:avLst/>
              <a:gdLst/>
              <a:ahLst/>
              <a:cxnLst/>
              <a:rect l="l" t="t" r="r" b="b"/>
              <a:pathLst>
                <a:path w="556" h="556" extrusionOk="0">
                  <a:moveTo>
                    <a:pt x="1" y="0"/>
                  </a:moveTo>
                  <a:cubicBezTo>
                    <a:pt x="1" y="156"/>
                    <a:pt x="88" y="224"/>
                    <a:pt x="214" y="303"/>
                  </a:cubicBezTo>
                  <a:lnTo>
                    <a:pt x="214" y="303"/>
                  </a:lnTo>
                  <a:cubicBezTo>
                    <a:pt x="132" y="131"/>
                    <a:pt x="1" y="0"/>
                    <a:pt x="1" y="0"/>
                  </a:cubicBezTo>
                  <a:close/>
                  <a:moveTo>
                    <a:pt x="214" y="303"/>
                  </a:moveTo>
                  <a:lnTo>
                    <a:pt x="214" y="303"/>
                  </a:lnTo>
                  <a:cubicBezTo>
                    <a:pt x="251" y="382"/>
                    <a:pt x="278" y="469"/>
                    <a:pt x="278" y="555"/>
                  </a:cubicBezTo>
                  <a:lnTo>
                    <a:pt x="556" y="555"/>
                  </a:lnTo>
                  <a:cubicBezTo>
                    <a:pt x="434" y="434"/>
                    <a:pt x="312" y="365"/>
                    <a:pt x="214" y="3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3920;p69">
              <a:extLst>
                <a:ext uri="{FF2B5EF4-FFF2-40B4-BE49-F238E27FC236}">
                  <a16:creationId xmlns:a16="http://schemas.microsoft.com/office/drawing/2014/main" id="{AED02119-E834-6D83-BDEA-B44F243E51C7}"/>
                </a:ext>
              </a:extLst>
            </p:cNvPr>
            <p:cNvSpPr/>
            <p:nvPr/>
          </p:nvSpPr>
          <p:spPr>
            <a:xfrm>
              <a:off x="2710200" y="2222600"/>
              <a:ext cx="25" cy="6950"/>
            </a:xfrm>
            <a:custGeom>
              <a:avLst/>
              <a:gdLst/>
              <a:ahLst/>
              <a:cxnLst/>
              <a:rect l="l" t="t" r="r" b="b"/>
              <a:pathLst>
                <a:path w="1" h="278" extrusionOk="0">
                  <a:moveTo>
                    <a:pt x="0" y="0"/>
                  </a:moveTo>
                  <a:cubicBezTo>
                    <a:pt x="0" y="0"/>
                    <a:pt x="0" y="278"/>
                    <a:pt x="0" y="278"/>
                  </a:cubicBezTo>
                  <a:cubicBezTo>
                    <a:pt x="0"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3921;p69">
              <a:extLst>
                <a:ext uri="{FF2B5EF4-FFF2-40B4-BE49-F238E27FC236}">
                  <a16:creationId xmlns:a16="http://schemas.microsoft.com/office/drawing/2014/main" id="{BBC01B55-3AD6-0F3E-55F4-FC9BFF1BA1C1}"/>
                </a:ext>
              </a:extLst>
            </p:cNvPr>
            <p:cNvSpPr/>
            <p:nvPr/>
          </p:nvSpPr>
          <p:spPr>
            <a:xfrm>
              <a:off x="2661625" y="2264225"/>
              <a:ext cx="6975" cy="6975"/>
            </a:xfrm>
            <a:custGeom>
              <a:avLst/>
              <a:gdLst/>
              <a:ahLst/>
              <a:cxnLst/>
              <a:rect l="l" t="t" r="r" b="b"/>
              <a:pathLst>
                <a:path w="279" h="279" extrusionOk="0">
                  <a:moveTo>
                    <a:pt x="278" y="278"/>
                  </a:moveTo>
                  <a:lnTo>
                    <a:pt x="1" y="1"/>
                  </a:lnTo>
                  <a:cubicBezTo>
                    <a:pt x="1" y="1"/>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3922;p69">
              <a:extLst>
                <a:ext uri="{FF2B5EF4-FFF2-40B4-BE49-F238E27FC236}">
                  <a16:creationId xmlns:a16="http://schemas.microsoft.com/office/drawing/2014/main" id="{F3AAB2BD-532C-4B67-2786-2F7A2482F573}"/>
                </a:ext>
              </a:extLst>
            </p:cNvPr>
            <p:cNvSpPr/>
            <p:nvPr/>
          </p:nvSpPr>
          <p:spPr>
            <a:xfrm>
              <a:off x="2654675" y="2271175"/>
              <a:ext cx="25" cy="6950"/>
            </a:xfrm>
            <a:custGeom>
              <a:avLst/>
              <a:gdLst/>
              <a:ahLst/>
              <a:cxnLst/>
              <a:rect l="l" t="t" r="r" b="b"/>
              <a:pathLst>
                <a:path w="1" h="278" extrusionOk="0">
                  <a:moveTo>
                    <a:pt x="1" y="0"/>
                  </a:moveTo>
                  <a:cubicBezTo>
                    <a:pt x="1" y="0"/>
                    <a:pt x="1" y="278"/>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3923;p69">
              <a:extLst>
                <a:ext uri="{FF2B5EF4-FFF2-40B4-BE49-F238E27FC236}">
                  <a16:creationId xmlns:a16="http://schemas.microsoft.com/office/drawing/2014/main" id="{846B3EF1-DDF4-6425-C9EF-EA51D0E19BCF}"/>
                </a:ext>
              </a:extLst>
            </p:cNvPr>
            <p:cNvSpPr/>
            <p:nvPr/>
          </p:nvSpPr>
          <p:spPr>
            <a:xfrm>
              <a:off x="2710200" y="2208725"/>
              <a:ext cx="6950" cy="6950"/>
            </a:xfrm>
            <a:custGeom>
              <a:avLst/>
              <a:gdLst/>
              <a:ahLst/>
              <a:cxnLst/>
              <a:rect l="l" t="t" r="r" b="b"/>
              <a:pathLst>
                <a:path w="278" h="278" extrusionOk="0">
                  <a:moveTo>
                    <a:pt x="0" y="0"/>
                  </a:moveTo>
                  <a:cubicBezTo>
                    <a:pt x="0" y="278"/>
                    <a:pt x="278"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3924;p69">
              <a:extLst>
                <a:ext uri="{FF2B5EF4-FFF2-40B4-BE49-F238E27FC236}">
                  <a16:creationId xmlns:a16="http://schemas.microsoft.com/office/drawing/2014/main" id="{AD380FFC-62F8-61EB-8BB9-576110A64E6F}"/>
                </a:ext>
              </a:extLst>
            </p:cNvPr>
            <p:cNvSpPr/>
            <p:nvPr/>
          </p:nvSpPr>
          <p:spPr>
            <a:xfrm>
              <a:off x="2654675" y="2271175"/>
              <a:ext cx="6975" cy="25"/>
            </a:xfrm>
            <a:custGeom>
              <a:avLst/>
              <a:gdLst/>
              <a:ahLst/>
              <a:cxnLst/>
              <a:rect l="l" t="t" r="r" b="b"/>
              <a:pathLst>
                <a:path w="279" h="1" extrusionOk="0">
                  <a:moveTo>
                    <a:pt x="1" y="0"/>
                  </a:moveTo>
                  <a:lnTo>
                    <a:pt x="279" y="0"/>
                  </a:lnTo>
                  <a:cubicBezTo>
                    <a:pt x="27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3925;p69">
              <a:extLst>
                <a:ext uri="{FF2B5EF4-FFF2-40B4-BE49-F238E27FC236}">
                  <a16:creationId xmlns:a16="http://schemas.microsoft.com/office/drawing/2014/main" id="{B2F3F91D-9BA4-A61E-1B3A-128335F3F976}"/>
                </a:ext>
              </a:extLst>
            </p:cNvPr>
            <p:cNvSpPr/>
            <p:nvPr/>
          </p:nvSpPr>
          <p:spPr>
            <a:xfrm>
              <a:off x="2703250" y="2208725"/>
              <a:ext cx="6975" cy="6950"/>
            </a:xfrm>
            <a:custGeom>
              <a:avLst/>
              <a:gdLst/>
              <a:ahLst/>
              <a:cxnLst/>
              <a:rect l="l" t="t" r="r" b="b"/>
              <a:pathLst>
                <a:path w="279" h="278" extrusionOk="0">
                  <a:moveTo>
                    <a:pt x="1" y="0"/>
                  </a:moveTo>
                  <a:cubicBezTo>
                    <a:pt x="278" y="0"/>
                    <a:pt x="278" y="0"/>
                    <a:pt x="278" y="278"/>
                  </a:cubicBez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3926;p69">
              <a:extLst>
                <a:ext uri="{FF2B5EF4-FFF2-40B4-BE49-F238E27FC236}">
                  <a16:creationId xmlns:a16="http://schemas.microsoft.com/office/drawing/2014/main" id="{974FAB96-1ADA-2360-1B15-36904C5E2E8B}"/>
                </a:ext>
              </a:extLst>
            </p:cNvPr>
            <p:cNvSpPr/>
            <p:nvPr/>
          </p:nvSpPr>
          <p:spPr>
            <a:xfrm>
              <a:off x="2647750" y="2257275"/>
              <a:ext cx="25" cy="6975"/>
            </a:xfrm>
            <a:custGeom>
              <a:avLst/>
              <a:gdLst/>
              <a:ahLst/>
              <a:cxnLst/>
              <a:rect l="l" t="t" r="r" b="b"/>
              <a:pathLst>
                <a:path w="1" h="279" extrusionOk="0">
                  <a:moveTo>
                    <a:pt x="0" y="1"/>
                  </a:moveTo>
                  <a:cubicBezTo>
                    <a:pt x="0" y="1"/>
                    <a:pt x="0" y="279"/>
                    <a:pt x="0" y="279"/>
                  </a:cubicBezTo>
                  <a:cubicBezTo>
                    <a:pt x="0" y="27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3927;p69">
              <a:extLst>
                <a:ext uri="{FF2B5EF4-FFF2-40B4-BE49-F238E27FC236}">
                  <a16:creationId xmlns:a16="http://schemas.microsoft.com/office/drawing/2014/main" id="{5A6FC397-3CB0-6AB5-7625-A9A0BEF2BC75}"/>
                </a:ext>
              </a:extLst>
            </p:cNvPr>
            <p:cNvSpPr/>
            <p:nvPr/>
          </p:nvSpPr>
          <p:spPr>
            <a:xfrm>
              <a:off x="2654675" y="2236475"/>
              <a:ext cx="25" cy="6950"/>
            </a:xfrm>
            <a:custGeom>
              <a:avLst/>
              <a:gdLst/>
              <a:ahLst/>
              <a:cxnLst/>
              <a:rect l="l" t="t" r="r" b="b"/>
              <a:pathLst>
                <a:path w="1" h="278" extrusionOk="0">
                  <a:moveTo>
                    <a:pt x="1" y="0"/>
                  </a:moveTo>
                  <a:cubicBezTo>
                    <a:pt x="1" y="0"/>
                    <a:pt x="1" y="278"/>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3928;p69">
              <a:extLst>
                <a:ext uri="{FF2B5EF4-FFF2-40B4-BE49-F238E27FC236}">
                  <a16:creationId xmlns:a16="http://schemas.microsoft.com/office/drawing/2014/main" id="{D6D94E77-B042-722E-537E-C4540652A419}"/>
                </a:ext>
              </a:extLst>
            </p:cNvPr>
            <p:cNvSpPr/>
            <p:nvPr/>
          </p:nvSpPr>
          <p:spPr>
            <a:xfrm>
              <a:off x="2682450" y="2187900"/>
              <a:ext cx="6950" cy="25"/>
            </a:xfrm>
            <a:custGeom>
              <a:avLst/>
              <a:gdLst/>
              <a:ahLst/>
              <a:cxnLst/>
              <a:rect l="l" t="t" r="r" b="b"/>
              <a:pathLst>
                <a:path w="278" h="1" extrusionOk="0">
                  <a:moveTo>
                    <a:pt x="278" y="0"/>
                  </a:moveTo>
                  <a:cubicBezTo>
                    <a:pt x="278" y="0"/>
                    <a:pt x="278" y="0"/>
                    <a:pt x="278" y="0"/>
                  </a:cubicBezTo>
                  <a:cubicBezTo>
                    <a:pt x="0" y="0"/>
                    <a:pt x="278" y="0"/>
                    <a:pt x="278" y="0"/>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3929;p69">
              <a:extLst>
                <a:ext uri="{FF2B5EF4-FFF2-40B4-BE49-F238E27FC236}">
                  <a16:creationId xmlns:a16="http://schemas.microsoft.com/office/drawing/2014/main" id="{4F82E9F4-5913-2289-2F9D-8EBBD274DDCC}"/>
                </a:ext>
              </a:extLst>
            </p:cNvPr>
            <p:cNvSpPr/>
            <p:nvPr/>
          </p:nvSpPr>
          <p:spPr>
            <a:xfrm>
              <a:off x="2675500" y="2180950"/>
              <a:ext cx="13900" cy="6975"/>
            </a:xfrm>
            <a:custGeom>
              <a:avLst/>
              <a:gdLst/>
              <a:ahLst/>
              <a:cxnLst/>
              <a:rect l="l" t="t" r="r" b="b"/>
              <a:pathLst>
                <a:path w="556" h="279" extrusionOk="0">
                  <a:moveTo>
                    <a:pt x="1" y="1"/>
                  </a:moveTo>
                  <a:cubicBezTo>
                    <a:pt x="1" y="1"/>
                    <a:pt x="278" y="278"/>
                    <a:pt x="556" y="278"/>
                  </a:cubicBezTo>
                  <a:cubicBezTo>
                    <a:pt x="556"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3930;p69">
              <a:extLst>
                <a:ext uri="{FF2B5EF4-FFF2-40B4-BE49-F238E27FC236}">
                  <a16:creationId xmlns:a16="http://schemas.microsoft.com/office/drawing/2014/main" id="{EF2B5F35-F25D-2F24-3981-5CE0986CDE74}"/>
                </a:ext>
              </a:extLst>
            </p:cNvPr>
            <p:cNvSpPr/>
            <p:nvPr/>
          </p:nvSpPr>
          <p:spPr>
            <a:xfrm>
              <a:off x="2675500" y="2194850"/>
              <a:ext cx="25" cy="6950"/>
            </a:xfrm>
            <a:custGeom>
              <a:avLst/>
              <a:gdLst/>
              <a:ahLst/>
              <a:cxnLst/>
              <a:rect l="l" t="t" r="r" b="b"/>
              <a:pathLst>
                <a:path w="1" h="278" extrusionOk="0">
                  <a:moveTo>
                    <a:pt x="1" y="0"/>
                  </a:moveTo>
                  <a:cubicBezTo>
                    <a:pt x="1" y="0"/>
                    <a:pt x="1" y="278"/>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3931;p69">
              <a:extLst>
                <a:ext uri="{FF2B5EF4-FFF2-40B4-BE49-F238E27FC236}">
                  <a16:creationId xmlns:a16="http://schemas.microsoft.com/office/drawing/2014/main" id="{04E68672-85E1-8D0E-C64E-D60D487C5B0C}"/>
                </a:ext>
              </a:extLst>
            </p:cNvPr>
            <p:cNvSpPr/>
            <p:nvPr/>
          </p:nvSpPr>
          <p:spPr>
            <a:xfrm>
              <a:off x="2626925" y="2243400"/>
              <a:ext cx="25" cy="6975"/>
            </a:xfrm>
            <a:custGeom>
              <a:avLst/>
              <a:gdLst/>
              <a:ahLst/>
              <a:cxnLst/>
              <a:rect l="l" t="t" r="r" b="b"/>
              <a:pathLst>
                <a:path w="1" h="279" extrusionOk="0">
                  <a:moveTo>
                    <a:pt x="1" y="1"/>
                  </a:moveTo>
                  <a:cubicBezTo>
                    <a:pt x="1" y="1"/>
                    <a:pt x="1" y="1"/>
                    <a:pt x="1" y="278"/>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3932;p69">
              <a:extLst>
                <a:ext uri="{FF2B5EF4-FFF2-40B4-BE49-F238E27FC236}">
                  <a16:creationId xmlns:a16="http://schemas.microsoft.com/office/drawing/2014/main" id="{6804FA61-4584-01F3-5064-C5FE2169EBDC}"/>
                </a:ext>
              </a:extLst>
            </p:cNvPr>
            <p:cNvSpPr/>
            <p:nvPr/>
          </p:nvSpPr>
          <p:spPr>
            <a:xfrm>
              <a:off x="2668575" y="2187900"/>
              <a:ext cx="6950" cy="6975"/>
            </a:xfrm>
            <a:custGeom>
              <a:avLst/>
              <a:gdLst/>
              <a:ahLst/>
              <a:cxnLst/>
              <a:rect l="l" t="t" r="r" b="b"/>
              <a:pathLst>
                <a:path w="278" h="279" extrusionOk="0">
                  <a:moveTo>
                    <a:pt x="0" y="0"/>
                  </a:moveTo>
                  <a:lnTo>
                    <a:pt x="0" y="278"/>
                  </a:lnTo>
                  <a:lnTo>
                    <a:pt x="278" y="278"/>
                  </a:lnTo>
                  <a:cubicBezTo>
                    <a:pt x="278"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3933;p69">
              <a:extLst>
                <a:ext uri="{FF2B5EF4-FFF2-40B4-BE49-F238E27FC236}">
                  <a16:creationId xmlns:a16="http://schemas.microsoft.com/office/drawing/2014/main" id="{BC321750-865E-FB17-DE28-9361A16EE2A9}"/>
                </a:ext>
              </a:extLst>
            </p:cNvPr>
            <p:cNvSpPr/>
            <p:nvPr/>
          </p:nvSpPr>
          <p:spPr>
            <a:xfrm>
              <a:off x="2661625" y="2180950"/>
              <a:ext cx="13900" cy="6975"/>
            </a:xfrm>
            <a:custGeom>
              <a:avLst/>
              <a:gdLst/>
              <a:ahLst/>
              <a:cxnLst/>
              <a:rect l="l" t="t" r="r" b="b"/>
              <a:pathLst>
                <a:path w="556" h="279" extrusionOk="0">
                  <a:moveTo>
                    <a:pt x="1" y="1"/>
                  </a:moveTo>
                  <a:cubicBezTo>
                    <a:pt x="1" y="1"/>
                    <a:pt x="278" y="278"/>
                    <a:pt x="556" y="278"/>
                  </a:cubicBezTo>
                  <a:cubicBezTo>
                    <a:pt x="556"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3934;p69">
              <a:extLst>
                <a:ext uri="{FF2B5EF4-FFF2-40B4-BE49-F238E27FC236}">
                  <a16:creationId xmlns:a16="http://schemas.microsoft.com/office/drawing/2014/main" id="{D0A5A1EA-45E2-F08B-B5DA-240CDC1B26FA}"/>
                </a:ext>
              </a:extLst>
            </p:cNvPr>
            <p:cNvSpPr/>
            <p:nvPr/>
          </p:nvSpPr>
          <p:spPr>
            <a:xfrm>
              <a:off x="2675500" y="2170950"/>
              <a:ext cx="6975" cy="3100"/>
            </a:xfrm>
            <a:custGeom>
              <a:avLst/>
              <a:gdLst/>
              <a:ahLst/>
              <a:cxnLst/>
              <a:rect l="l" t="t" r="r" b="b"/>
              <a:pathLst>
                <a:path w="279" h="124" extrusionOk="0">
                  <a:moveTo>
                    <a:pt x="134" y="0"/>
                  </a:moveTo>
                  <a:cubicBezTo>
                    <a:pt x="124" y="0"/>
                    <a:pt x="93" y="31"/>
                    <a:pt x="1" y="123"/>
                  </a:cubicBezTo>
                  <a:lnTo>
                    <a:pt x="278" y="123"/>
                  </a:lnTo>
                  <a:cubicBezTo>
                    <a:pt x="93" y="123"/>
                    <a:pt x="15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3935;p69">
              <a:extLst>
                <a:ext uri="{FF2B5EF4-FFF2-40B4-BE49-F238E27FC236}">
                  <a16:creationId xmlns:a16="http://schemas.microsoft.com/office/drawing/2014/main" id="{EB3B311E-1462-1696-C401-666921300A2A}"/>
                </a:ext>
              </a:extLst>
            </p:cNvPr>
            <p:cNvSpPr/>
            <p:nvPr/>
          </p:nvSpPr>
          <p:spPr>
            <a:xfrm>
              <a:off x="2647750" y="2153200"/>
              <a:ext cx="13900" cy="13900"/>
            </a:xfrm>
            <a:custGeom>
              <a:avLst/>
              <a:gdLst/>
              <a:ahLst/>
              <a:cxnLst/>
              <a:rect l="l" t="t" r="r" b="b"/>
              <a:pathLst>
                <a:path w="556" h="556" extrusionOk="0">
                  <a:moveTo>
                    <a:pt x="0" y="1"/>
                  </a:moveTo>
                  <a:cubicBezTo>
                    <a:pt x="278" y="278"/>
                    <a:pt x="278" y="556"/>
                    <a:pt x="556" y="556"/>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3936;p69">
              <a:extLst>
                <a:ext uri="{FF2B5EF4-FFF2-40B4-BE49-F238E27FC236}">
                  <a16:creationId xmlns:a16="http://schemas.microsoft.com/office/drawing/2014/main" id="{8B84FE29-5401-9FE7-A6CD-4C5FE022DA62}"/>
                </a:ext>
              </a:extLst>
            </p:cNvPr>
            <p:cNvSpPr/>
            <p:nvPr/>
          </p:nvSpPr>
          <p:spPr>
            <a:xfrm>
              <a:off x="2599175" y="2229525"/>
              <a:ext cx="25" cy="6975"/>
            </a:xfrm>
            <a:custGeom>
              <a:avLst/>
              <a:gdLst/>
              <a:ahLst/>
              <a:cxnLst/>
              <a:rect l="l" t="t" r="r" b="b"/>
              <a:pathLst>
                <a:path w="1" h="279" extrusionOk="0">
                  <a:moveTo>
                    <a:pt x="1" y="278"/>
                  </a:moveTo>
                  <a:cubicBezTo>
                    <a:pt x="1" y="278"/>
                    <a:pt x="1" y="1"/>
                    <a:pt x="1" y="1"/>
                  </a:cubicBezTo>
                  <a:cubicBezTo>
                    <a:pt x="1" y="1"/>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3937;p69">
              <a:extLst>
                <a:ext uri="{FF2B5EF4-FFF2-40B4-BE49-F238E27FC236}">
                  <a16:creationId xmlns:a16="http://schemas.microsoft.com/office/drawing/2014/main" id="{FF1F5ABB-2F4F-BEB4-3B0B-F484F8C95FC6}"/>
                </a:ext>
              </a:extLst>
            </p:cNvPr>
            <p:cNvSpPr/>
            <p:nvPr/>
          </p:nvSpPr>
          <p:spPr>
            <a:xfrm>
              <a:off x="2585300" y="2243400"/>
              <a:ext cx="6975" cy="25"/>
            </a:xfrm>
            <a:custGeom>
              <a:avLst/>
              <a:gdLst/>
              <a:ahLst/>
              <a:cxnLst/>
              <a:rect l="l" t="t" r="r" b="b"/>
              <a:pathLst>
                <a:path w="279" h="1" extrusionOk="0">
                  <a:moveTo>
                    <a:pt x="0" y="1"/>
                  </a:moveTo>
                  <a:cubicBezTo>
                    <a:pt x="0" y="1"/>
                    <a:pt x="0" y="1"/>
                    <a:pt x="0" y="1"/>
                  </a:cubicBezTo>
                  <a:cubicBezTo>
                    <a:pt x="278" y="1"/>
                    <a:pt x="278"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3938;p69">
              <a:extLst>
                <a:ext uri="{FF2B5EF4-FFF2-40B4-BE49-F238E27FC236}">
                  <a16:creationId xmlns:a16="http://schemas.microsoft.com/office/drawing/2014/main" id="{A5F68BF2-CC5A-4DD7-9F5F-41E5318BCCEB}"/>
                </a:ext>
              </a:extLst>
            </p:cNvPr>
            <p:cNvSpPr/>
            <p:nvPr/>
          </p:nvSpPr>
          <p:spPr>
            <a:xfrm>
              <a:off x="2654675" y="2160150"/>
              <a:ext cx="25" cy="6950"/>
            </a:xfrm>
            <a:custGeom>
              <a:avLst/>
              <a:gdLst/>
              <a:ahLst/>
              <a:cxnLst/>
              <a:rect l="l" t="t" r="r" b="b"/>
              <a:pathLst>
                <a:path w="1" h="278" extrusionOk="0">
                  <a:moveTo>
                    <a:pt x="1" y="0"/>
                  </a:moveTo>
                  <a:cubicBezTo>
                    <a:pt x="1" y="0"/>
                    <a:pt x="1" y="278"/>
                    <a:pt x="1" y="278"/>
                  </a:cubicBezTo>
                  <a:lnTo>
                    <a:pt x="1" y="0"/>
                  </a:ln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3939;p69">
              <a:extLst>
                <a:ext uri="{FF2B5EF4-FFF2-40B4-BE49-F238E27FC236}">
                  <a16:creationId xmlns:a16="http://schemas.microsoft.com/office/drawing/2014/main" id="{BC8DC994-CEBB-D1D5-2850-46C5EE8D0F91}"/>
                </a:ext>
              </a:extLst>
            </p:cNvPr>
            <p:cNvSpPr/>
            <p:nvPr/>
          </p:nvSpPr>
          <p:spPr>
            <a:xfrm>
              <a:off x="2599175" y="22226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3940;p69">
              <a:extLst>
                <a:ext uri="{FF2B5EF4-FFF2-40B4-BE49-F238E27FC236}">
                  <a16:creationId xmlns:a16="http://schemas.microsoft.com/office/drawing/2014/main" id="{D49959BF-7987-9EF1-5390-641A33F58116}"/>
                </a:ext>
              </a:extLst>
            </p:cNvPr>
            <p:cNvSpPr/>
            <p:nvPr/>
          </p:nvSpPr>
          <p:spPr>
            <a:xfrm>
              <a:off x="2932225" y="2569525"/>
              <a:ext cx="6975" cy="6975"/>
            </a:xfrm>
            <a:custGeom>
              <a:avLst/>
              <a:gdLst/>
              <a:ahLst/>
              <a:cxnLst/>
              <a:rect l="l" t="t" r="r" b="b"/>
              <a:pathLst>
                <a:path w="279" h="279" extrusionOk="0">
                  <a:moveTo>
                    <a:pt x="279" y="1"/>
                  </a:moveTo>
                  <a:cubicBezTo>
                    <a:pt x="279" y="1"/>
                    <a:pt x="1" y="1"/>
                    <a:pt x="1" y="278"/>
                  </a:cubicBezTo>
                  <a:lnTo>
                    <a:pt x="279" y="278"/>
                  </a:lnTo>
                  <a:cubicBezTo>
                    <a:pt x="279" y="1"/>
                    <a:pt x="279"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3941;p69">
              <a:extLst>
                <a:ext uri="{FF2B5EF4-FFF2-40B4-BE49-F238E27FC236}">
                  <a16:creationId xmlns:a16="http://schemas.microsoft.com/office/drawing/2014/main" id="{348C97FE-D816-B455-750C-25DFBF4D7BEF}"/>
                </a:ext>
              </a:extLst>
            </p:cNvPr>
            <p:cNvSpPr/>
            <p:nvPr/>
          </p:nvSpPr>
          <p:spPr>
            <a:xfrm>
              <a:off x="2987750" y="2860950"/>
              <a:ext cx="6950" cy="6975"/>
            </a:xfrm>
            <a:custGeom>
              <a:avLst/>
              <a:gdLst/>
              <a:ahLst/>
              <a:cxnLst/>
              <a:rect l="l" t="t" r="r" b="b"/>
              <a:pathLst>
                <a:path w="278" h="279" extrusionOk="0">
                  <a:moveTo>
                    <a:pt x="278" y="278"/>
                  </a:moveTo>
                  <a:cubicBezTo>
                    <a:pt x="278" y="278"/>
                    <a:pt x="278" y="1"/>
                    <a:pt x="0" y="1"/>
                  </a:cubicBezTo>
                  <a:cubicBezTo>
                    <a:pt x="278" y="1"/>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3942;p69">
              <a:extLst>
                <a:ext uri="{FF2B5EF4-FFF2-40B4-BE49-F238E27FC236}">
                  <a16:creationId xmlns:a16="http://schemas.microsoft.com/office/drawing/2014/main" id="{F12CE182-28FC-B900-42F1-76495CA88010}"/>
                </a:ext>
              </a:extLst>
            </p:cNvPr>
            <p:cNvSpPr/>
            <p:nvPr/>
          </p:nvSpPr>
          <p:spPr>
            <a:xfrm>
              <a:off x="2980800" y="2847075"/>
              <a:ext cx="6975" cy="13900"/>
            </a:xfrm>
            <a:custGeom>
              <a:avLst/>
              <a:gdLst/>
              <a:ahLst/>
              <a:cxnLst/>
              <a:rect l="l" t="t" r="r" b="b"/>
              <a:pathLst>
                <a:path w="279" h="556" extrusionOk="0">
                  <a:moveTo>
                    <a:pt x="1" y="1"/>
                  </a:moveTo>
                  <a:cubicBezTo>
                    <a:pt x="1" y="1"/>
                    <a:pt x="1" y="220"/>
                    <a:pt x="196" y="269"/>
                  </a:cubicBezTo>
                  <a:lnTo>
                    <a:pt x="196" y="269"/>
                  </a:lnTo>
                  <a:cubicBezTo>
                    <a:pt x="114" y="114"/>
                    <a:pt x="1" y="1"/>
                    <a:pt x="1" y="1"/>
                  </a:cubicBezTo>
                  <a:close/>
                  <a:moveTo>
                    <a:pt x="196" y="269"/>
                  </a:moveTo>
                  <a:cubicBezTo>
                    <a:pt x="242" y="356"/>
                    <a:pt x="278" y="456"/>
                    <a:pt x="278" y="556"/>
                  </a:cubicBezTo>
                  <a:cubicBezTo>
                    <a:pt x="278" y="556"/>
                    <a:pt x="278" y="278"/>
                    <a:pt x="278" y="278"/>
                  </a:cubicBezTo>
                  <a:cubicBezTo>
                    <a:pt x="248" y="278"/>
                    <a:pt x="221" y="275"/>
                    <a:pt x="196" y="2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3943;p69">
              <a:extLst>
                <a:ext uri="{FF2B5EF4-FFF2-40B4-BE49-F238E27FC236}">
                  <a16:creationId xmlns:a16="http://schemas.microsoft.com/office/drawing/2014/main" id="{F704882E-5E08-CD9C-226B-CE1084523AD0}"/>
                </a:ext>
              </a:extLst>
            </p:cNvPr>
            <p:cNvSpPr/>
            <p:nvPr/>
          </p:nvSpPr>
          <p:spPr>
            <a:xfrm>
              <a:off x="2946125" y="2715250"/>
              <a:ext cx="6950" cy="6950"/>
            </a:xfrm>
            <a:custGeom>
              <a:avLst/>
              <a:gdLst/>
              <a:ahLst/>
              <a:cxnLst/>
              <a:rect l="l" t="t" r="r" b="b"/>
              <a:pathLst>
                <a:path w="278" h="278" extrusionOk="0">
                  <a:moveTo>
                    <a:pt x="0" y="0"/>
                  </a:moveTo>
                  <a:cubicBezTo>
                    <a:pt x="0" y="0"/>
                    <a:pt x="0" y="278"/>
                    <a:pt x="0" y="278"/>
                  </a:cubicBezTo>
                  <a:cubicBezTo>
                    <a:pt x="0" y="278"/>
                    <a:pt x="278" y="278"/>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3944;p69">
              <a:extLst>
                <a:ext uri="{FF2B5EF4-FFF2-40B4-BE49-F238E27FC236}">
                  <a16:creationId xmlns:a16="http://schemas.microsoft.com/office/drawing/2014/main" id="{175CC473-05BB-6CA7-A362-76C3CD45F0A7}"/>
                </a:ext>
              </a:extLst>
            </p:cNvPr>
            <p:cNvSpPr/>
            <p:nvPr/>
          </p:nvSpPr>
          <p:spPr>
            <a:xfrm>
              <a:off x="2939175" y="2708550"/>
              <a:ext cx="6975" cy="13650"/>
            </a:xfrm>
            <a:custGeom>
              <a:avLst/>
              <a:gdLst/>
              <a:ahLst/>
              <a:cxnLst/>
              <a:rect l="l" t="t" r="r" b="b"/>
              <a:pathLst>
                <a:path w="279" h="546" extrusionOk="0">
                  <a:moveTo>
                    <a:pt x="1" y="1"/>
                  </a:moveTo>
                  <a:cubicBezTo>
                    <a:pt x="7" y="268"/>
                    <a:pt x="278" y="272"/>
                    <a:pt x="278" y="546"/>
                  </a:cubicBezTo>
                  <a:cubicBezTo>
                    <a:pt x="278" y="268"/>
                    <a:pt x="278" y="268"/>
                    <a:pt x="278" y="268"/>
                  </a:cubicBezTo>
                  <a:cubicBezTo>
                    <a:pt x="278" y="268"/>
                    <a:pt x="7" y="26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3945;p69">
              <a:extLst>
                <a:ext uri="{FF2B5EF4-FFF2-40B4-BE49-F238E27FC236}">
                  <a16:creationId xmlns:a16="http://schemas.microsoft.com/office/drawing/2014/main" id="{DAF93390-C752-C25D-8359-302A9D9F92EF}"/>
                </a:ext>
              </a:extLst>
            </p:cNvPr>
            <p:cNvSpPr/>
            <p:nvPr/>
          </p:nvSpPr>
          <p:spPr>
            <a:xfrm>
              <a:off x="2932225" y="2694425"/>
              <a:ext cx="6975" cy="13900"/>
            </a:xfrm>
            <a:custGeom>
              <a:avLst/>
              <a:gdLst/>
              <a:ahLst/>
              <a:cxnLst/>
              <a:rect l="l" t="t" r="r" b="b"/>
              <a:pathLst>
                <a:path w="279" h="556" extrusionOk="0">
                  <a:moveTo>
                    <a:pt x="1" y="1"/>
                  </a:moveTo>
                  <a:lnTo>
                    <a:pt x="1" y="278"/>
                  </a:lnTo>
                  <a:cubicBezTo>
                    <a:pt x="1" y="278"/>
                    <a:pt x="279" y="556"/>
                    <a:pt x="279" y="556"/>
                  </a:cubicBezTo>
                  <a:cubicBezTo>
                    <a:pt x="279" y="278"/>
                    <a:pt x="279" y="278"/>
                    <a:pt x="279" y="278"/>
                  </a:cubicBezTo>
                  <a:cubicBezTo>
                    <a:pt x="279"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3946;p69">
              <a:extLst>
                <a:ext uri="{FF2B5EF4-FFF2-40B4-BE49-F238E27FC236}">
                  <a16:creationId xmlns:a16="http://schemas.microsoft.com/office/drawing/2014/main" id="{B2F36075-A8F8-B26C-0AA8-1239520AE8F6}"/>
                </a:ext>
              </a:extLst>
            </p:cNvPr>
            <p:cNvSpPr/>
            <p:nvPr/>
          </p:nvSpPr>
          <p:spPr>
            <a:xfrm>
              <a:off x="2904475" y="2694425"/>
              <a:ext cx="6975" cy="13900"/>
            </a:xfrm>
            <a:custGeom>
              <a:avLst/>
              <a:gdLst/>
              <a:ahLst/>
              <a:cxnLst/>
              <a:rect l="l" t="t" r="r" b="b"/>
              <a:pathLst>
                <a:path w="279" h="556" extrusionOk="0">
                  <a:moveTo>
                    <a:pt x="1" y="1"/>
                  </a:moveTo>
                  <a:cubicBezTo>
                    <a:pt x="1" y="176"/>
                    <a:pt x="1" y="241"/>
                    <a:pt x="71" y="264"/>
                  </a:cubicBezTo>
                  <a:lnTo>
                    <a:pt x="71" y="264"/>
                  </a:lnTo>
                  <a:cubicBezTo>
                    <a:pt x="31" y="183"/>
                    <a:pt x="1" y="92"/>
                    <a:pt x="1" y="1"/>
                  </a:cubicBezTo>
                  <a:close/>
                  <a:moveTo>
                    <a:pt x="71" y="264"/>
                  </a:moveTo>
                  <a:cubicBezTo>
                    <a:pt x="153" y="429"/>
                    <a:pt x="276" y="554"/>
                    <a:pt x="278" y="556"/>
                  </a:cubicBezTo>
                  <a:lnTo>
                    <a:pt x="278" y="556"/>
                  </a:lnTo>
                  <a:cubicBezTo>
                    <a:pt x="275" y="553"/>
                    <a:pt x="2" y="278"/>
                    <a:pt x="278" y="278"/>
                  </a:cubicBezTo>
                  <a:cubicBezTo>
                    <a:pt x="176" y="278"/>
                    <a:pt x="112" y="278"/>
                    <a:pt x="71" y="2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3947;p69">
              <a:extLst>
                <a:ext uri="{FF2B5EF4-FFF2-40B4-BE49-F238E27FC236}">
                  <a16:creationId xmlns:a16="http://schemas.microsoft.com/office/drawing/2014/main" id="{74E44E92-8509-75B3-E7E1-9EFCC24476C6}"/>
                </a:ext>
              </a:extLst>
            </p:cNvPr>
            <p:cNvSpPr/>
            <p:nvPr/>
          </p:nvSpPr>
          <p:spPr>
            <a:xfrm>
              <a:off x="2946125" y="2687500"/>
              <a:ext cx="6950" cy="6950"/>
            </a:xfrm>
            <a:custGeom>
              <a:avLst/>
              <a:gdLst/>
              <a:ahLst/>
              <a:cxnLst/>
              <a:rect l="l" t="t" r="r" b="b"/>
              <a:pathLst>
                <a:path w="278" h="278" extrusionOk="0">
                  <a:moveTo>
                    <a:pt x="0" y="0"/>
                  </a:moveTo>
                  <a:cubicBezTo>
                    <a:pt x="278" y="0"/>
                    <a:pt x="278"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3948;p69">
              <a:extLst>
                <a:ext uri="{FF2B5EF4-FFF2-40B4-BE49-F238E27FC236}">
                  <a16:creationId xmlns:a16="http://schemas.microsoft.com/office/drawing/2014/main" id="{65379EA4-1A60-5F92-6ADA-5F393911C550}"/>
                </a:ext>
              </a:extLst>
            </p:cNvPr>
            <p:cNvSpPr/>
            <p:nvPr/>
          </p:nvSpPr>
          <p:spPr>
            <a:xfrm>
              <a:off x="2953050" y="2680550"/>
              <a:ext cx="6975" cy="6975"/>
            </a:xfrm>
            <a:custGeom>
              <a:avLst/>
              <a:gdLst/>
              <a:ahLst/>
              <a:cxnLst/>
              <a:rect l="l" t="t" r="r" b="b"/>
              <a:pathLst>
                <a:path w="279" h="279" extrusionOk="0">
                  <a:moveTo>
                    <a:pt x="1" y="0"/>
                  </a:moveTo>
                  <a:cubicBezTo>
                    <a:pt x="1" y="176"/>
                    <a:pt x="112" y="241"/>
                    <a:pt x="194" y="264"/>
                  </a:cubicBezTo>
                  <a:lnTo>
                    <a:pt x="194" y="264"/>
                  </a:lnTo>
                  <a:cubicBezTo>
                    <a:pt x="65" y="209"/>
                    <a:pt x="241" y="0"/>
                    <a:pt x="1" y="0"/>
                  </a:cubicBezTo>
                  <a:close/>
                  <a:moveTo>
                    <a:pt x="194" y="264"/>
                  </a:moveTo>
                  <a:cubicBezTo>
                    <a:pt x="214" y="273"/>
                    <a:pt x="241" y="278"/>
                    <a:pt x="278" y="278"/>
                  </a:cubicBezTo>
                  <a:cubicBezTo>
                    <a:pt x="278" y="278"/>
                    <a:pt x="241" y="278"/>
                    <a:pt x="194" y="26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3949;p69">
              <a:extLst>
                <a:ext uri="{FF2B5EF4-FFF2-40B4-BE49-F238E27FC236}">
                  <a16:creationId xmlns:a16="http://schemas.microsoft.com/office/drawing/2014/main" id="{20E0CF25-3268-7417-3579-83CDB4EE99FE}"/>
                </a:ext>
              </a:extLst>
            </p:cNvPr>
            <p:cNvSpPr/>
            <p:nvPr/>
          </p:nvSpPr>
          <p:spPr>
            <a:xfrm>
              <a:off x="2904475" y="2638925"/>
              <a:ext cx="27775" cy="55525"/>
            </a:xfrm>
            <a:custGeom>
              <a:avLst/>
              <a:gdLst/>
              <a:ahLst/>
              <a:cxnLst/>
              <a:rect l="l" t="t" r="r" b="b"/>
              <a:pathLst>
                <a:path w="1111" h="2221" extrusionOk="0">
                  <a:moveTo>
                    <a:pt x="1" y="0"/>
                  </a:moveTo>
                  <a:lnTo>
                    <a:pt x="1" y="278"/>
                  </a:lnTo>
                  <a:cubicBezTo>
                    <a:pt x="1" y="555"/>
                    <a:pt x="1" y="555"/>
                    <a:pt x="1" y="555"/>
                  </a:cubicBezTo>
                  <a:cubicBezTo>
                    <a:pt x="278" y="555"/>
                    <a:pt x="278" y="833"/>
                    <a:pt x="278" y="833"/>
                  </a:cubicBezTo>
                  <a:cubicBezTo>
                    <a:pt x="278" y="1110"/>
                    <a:pt x="556" y="1388"/>
                    <a:pt x="556" y="1388"/>
                  </a:cubicBezTo>
                  <a:lnTo>
                    <a:pt x="833" y="1388"/>
                  </a:lnTo>
                  <a:cubicBezTo>
                    <a:pt x="833" y="1110"/>
                    <a:pt x="556" y="833"/>
                    <a:pt x="556" y="833"/>
                  </a:cubicBezTo>
                  <a:cubicBezTo>
                    <a:pt x="556" y="555"/>
                    <a:pt x="1" y="278"/>
                    <a:pt x="1" y="0"/>
                  </a:cubicBezTo>
                  <a:close/>
                  <a:moveTo>
                    <a:pt x="278" y="1388"/>
                  </a:moveTo>
                  <a:cubicBezTo>
                    <a:pt x="556" y="1665"/>
                    <a:pt x="556" y="1665"/>
                    <a:pt x="556" y="1943"/>
                  </a:cubicBezTo>
                  <a:lnTo>
                    <a:pt x="833" y="1943"/>
                  </a:lnTo>
                  <a:cubicBezTo>
                    <a:pt x="833" y="1943"/>
                    <a:pt x="833" y="1943"/>
                    <a:pt x="833" y="1665"/>
                  </a:cubicBezTo>
                  <a:cubicBezTo>
                    <a:pt x="648" y="1665"/>
                    <a:pt x="587" y="1542"/>
                    <a:pt x="566" y="1542"/>
                  </a:cubicBezTo>
                  <a:cubicBezTo>
                    <a:pt x="556" y="1542"/>
                    <a:pt x="556" y="1573"/>
                    <a:pt x="556" y="1665"/>
                  </a:cubicBezTo>
                  <a:cubicBezTo>
                    <a:pt x="556" y="1388"/>
                    <a:pt x="556" y="1388"/>
                    <a:pt x="556" y="1388"/>
                  </a:cubicBezTo>
                  <a:cubicBezTo>
                    <a:pt x="556" y="1480"/>
                    <a:pt x="556" y="1511"/>
                    <a:pt x="546" y="1511"/>
                  </a:cubicBezTo>
                  <a:cubicBezTo>
                    <a:pt x="525" y="1511"/>
                    <a:pt x="463" y="1388"/>
                    <a:pt x="278" y="1388"/>
                  </a:cubicBezTo>
                  <a:close/>
                  <a:moveTo>
                    <a:pt x="833" y="1388"/>
                  </a:moveTo>
                  <a:cubicBezTo>
                    <a:pt x="556" y="1388"/>
                    <a:pt x="833" y="1665"/>
                    <a:pt x="833" y="1665"/>
                  </a:cubicBezTo>
                  <a:cubicBezTo>
                    <a:pt x="833" y="1665"/>
                    <a:pt x="1111" y="1943"/>
                    <a:pt x="1111" y="1943"/>
                  </a:cubicBezTo>
                  <a:cubicBezTo>
                    <a:pt x="1111" y="1665"/>
                    <a:pt x="833" y="1665"/>
                    <a:pt x="833" y="1388"/>
                  </a:cubicBezTo>
                  <a:close/>
                  <a:moveTo>
                    <a:pt x="833" y="1943"/>
                  </a:moveTo>
                  <a:cubicBezTo>
                    <a:pt x="833" y="1943"/>
                    <a:pt x="833" y="2221"/>
                    <a:pt x="833" y="2221"/>
                  </a:cubicBezTo>
                  <a:lnTo>
                    <a:pt x="1111" y="2221"/>
                  </a:lnTo>
                  <a:cubicBezTo>
                    <a:pt x="833" y="2221"/>
                    <a:pt x="833" y="1943"/>
                    <a:pt x="833" y="19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3950;p69">
              <a:extLst>
                <a:ext uri="{FF2B5EF4-FFF2-40B4-BE49-F238E27FC236}">
                  <a16:creationId xmlns:a16="http://schemas.microsoft.com/office/drawing/2014/main" id="{8AABFD6D-ED8B-1C5D-5AD1-58576B11DEC6}"/>
                </a:ext>
              </a:extLst>
            </p:cNvPr>
            <p:cNvSpPr/>
            <p:nvPr/>
          </p:nvSpPr>
          <p:spPr>
            <a:xfrm>
              <a:off x="2966925" y="2673600"/>
              <a:ext cx="25" cy="6975"/>
            </a:xfrm>
            <a:custGeom>
              <a:avLst/>
              <a:gdLst/>
              <a:ahLst/>
              <a:cxnLst/>
              <a:rect l="l" t="t" r="r" b="b"/>
              <a:pathLst>
                <a:path w="1" h="279" extrusionOk="0">
                  <a:moveTo>
                    <a:pt x="1" y="1"/>
                  </a:moveTo>
                  <a:lnTo>
                    <a:pt x="1" y="1"/>
                  </a:lnTo>
                  <a:cubicBezTo>
                    <a:pt x="1" y="1"/>
                    <a:pt x="1" y="1"/>
                    <a:pt x="1" y="1"/>
                  </a:cubicBezTo>
                  <a:cubicBezTo>
                    <a:pt x="1" y="1"/>
                    <a:pt x="1" y="1"/>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3951;p69">
              <a:extLst>
                <a:ext uri="{FF2B5EF4-FFF2-40B4-BE49-F238E27FC236}">
                  <a16:creationId xmlns:a16="http://schemas.microsoft.com/office/drawing/2014/main" id="{61963549-8BA5-54EE-8CDE-8BD64781E77D}"/>
                </a:ext>
              </a:extLst>
            </p:cNvPr>
            <p:cNvSpPr/>
            <p:nvPr/>
          </p:nvSpPr>
          <p:spPr>
            <a:xfrm>
              <a:off x="2973875" y="2652800"/>
              <a:ext cx="25" cy="13900"/>
            </a:xfrm>
            <a:custGeom>
              <a:avLst/>
              <a:gdLst/>
              <a:ahLst/>
              <a:cxnLst/>
              <a:rect l="l" t="t" r="r" b="b"/>
              <a:pathLst>
                <a:path w="1" h="556" extrusionOk="0">
                  <a:moveTo>
                    <a:pt x="0" y="278"/>
                  </a:moveTo>
                  <a:cubicBezTo>
                    <a:pt x="0" y="278"/>
                    <a:pt x="0" y="0"/>
                    <a:pt x="0" y="278"/>
                  </a:cubicBezTo>
                  <a:cubicBezTo>
                    <a:pt x="0" y="278"/>
                    <a:pt x="0" y="278"/>
                    <a:pt x="0" y="278"/>
                  </a:cubicBezTo>
                  <a:cubicBezTo>
                    <a:pt x="0" y="278"/>
                    <a:pt x="0" y="278"/>
                    <a:pt x="0" y="278"/>
                  </a:cubicBezTo>
                  <a:lnTo>
                    <a:pt x="0" y="278"/>
                  </a:lnTo>
                  <a:lnTo>
                    <a:pt x="0" y="555"/>
                  </a:lnTo>
                  <a:lnTo>
                    <a:pt x="0" y="555"/>
                  </a:lnTo>
                  <a:cubicBezTo>
                    <a:pt x="0" y="278"/>
                    <a:pt x="0" y="278"/>
                    <a:pt x="0" y="278"/>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3952;p69">
              <a:extLst>
                <a:ext uri="{FF2B5EF4-FFF2-40B4-BE49-F238E27FC236}">
                  <a16:creationId xmlns:a16="http://schemas.microsoft.com/office/drawing/2014/main" id="{99DCEA04-F679-5D37-EFDF-FA7AE75BD608}"/>
                </a:ext>
              </a:extLst>
            </p:cNvPr>
            <p:cNvSpPr/>
            <p:nvPr/>
          </p:nvSpPr>
          <p:spPr>
            <a:xfrm>
              <a:off x="2960000" y="2659725"/>
              <a:ext cx="6950" cy="6975"/>
            </a:xfrm>
            <a:custGeom>
              <a:avLst/>
              <a:gdLst/>
              <a:ahLst/>
              <a:cxnLst/>
              <a:rect l="l" t="t" r="r" b="b"/>
              <a:pathLst>
                <a:path w="278" h="279" extrusionOk="0">
                  <a:moveTo>
                    <a:pt x="278" y="1"/>
                  </a:moveTo>
                  <a:cubicBezTo>
                    <a:pt x="278" y="278"/>
                    <a:pt x="0" y="278"/>
                    <a:pt x="0" y="278"/>
                  </a:cubicBezTo>
                  <a:lnTo>
                    <a:pt x="278" y="278"/>
                  </a:ln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3953;p69">
              <a:extLst>
                <a:ext uri="{FF2B5EF4-FFF2-40B4-BE49-F238E27FC236}">
                  <a16:creationId xmlns:a16="http://schemas.microsoft.com/office/drawing/2014/main" id="{FD05F883-528F-0F2A-95E2-EB78D842D175}"/>
                </a:ext>
              </a:extLst>
            </p:cNvPr>
            <p:cNvSpPr/>
            <p:nvPr/>
          </p:nvSpPr>
          <p:spPr>
            <a:xfrm>
              <a:off x="2925300" y="2666675"/>
              <a:ext cx="6950" cy="6950"/>
            </a:xfrm>
            <a:custGeom>
              <a:avLst/>
              <a:gdLst/>
              <a:ahLst/>
              <a:cxnLst/>
              <a:rect l="l" t="t" r="r" b="b"/>
              <a:pathLst>
                <a:path w="278" h="278" extrusionOk="0">
                  <a:moveTo>
                    <a:pt x="0" y="0"/>
                  </a:moveTo>
                  <a:cubicBezTo>
                    <a:pt x="0" y="0"/>
                    <a:pt x="0" y="0"/>
                    <a:pt x="0" y="278"/>
                  </a:cubicBezTo>
                  <a:lnTo>
                    <a:pt x="278" y="278"/>
                  </a:lnTo>
                  <a:cubicBezTo>
                    <a:pt x="278" y="209"/>
                    <a:pt x="278" y="139"/>
                    <a:pt x="278" y="0"/>
                  </a:cubicBezTo>
                  <a:cubicBezTo>
                    <a:pt x="93" y="0"/>
                    <a:pt x="155" y="124"/>
                    <a:pt x="134" y="124"/>
                  </a:cubicBezTo>
                  <a:cubicBezTo>
                    <a:pt x="124" y="124"/>
                    <a:pt x="93" y="9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3954;p69">
              <a:extLst>
                <a:ext uri="{FF2B5EF4-FFF2-40B4-BE49-F238E27FC236}">
                  <a16:creationId xmlns:a16="http://schemas.microsoft.com/office/drawing/2014/main" id="{F2784500-D842-8518-0624-769B3EC3F9AD}"/>
                </a:ext>
              </a:extLst>
            </p:cNvPr>
            <p:cNvSpPr/>
            <p:nvPr/>
          </p:nvSpPr>
          <p:spPr>
            <a:xfrm>
              <a:off x="2911425" y="2680550"/>
              <a:ext cx="6950" cy="6975"/>
            </a:xfrm>
            <a:custGeom>
              <a:avLst/>
              <a:gdLst/>
              <a:ahLst/>
              <a:cxnLst/>
              <a:rect l="l" t="t" r="r" b="b"/>
              <a:pathLst>
                <a:path w="278" h="279" extrusionOk="0">
                  <a:moveTo>
                    <a:pt x="0" y="0"/>
                  </a:moveTo>
                  <a:cubicBezTo>
                    <a:pt x="0" y="278"/>
                    <a:pt x="278" y="278"/>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3955;p69">
              <a:extLst>
                <a:ext uri="{FF2B5EF4-FFF2-40B4-BE49-F238E27FC236}">
                  <a16:creationId xmlns:a16="http://schemas.microsoft.com/office/drawing/2014/main" id="{CE50FCF4-775A-C26E-EA93-1807F8EC419A}"/>
                </a:ext>
              </a:extLst>
            </p:cNvPr>
            <p:cNvSpPr/>
            <p:nvPr/>
          </p:nvSpPr>
          <p:spPr>
            <a:xfrm>
              <a:off x="2932225" y="2652800"/>
              <a:ext cx="6975" cy="13900"/>
            </a:xfrm>
            <a:custGeom>
              <a:avLst/>
              <a:gdLst/>
              <a:ahLst/>
              <a:cxnLst/>
              <a:rect l="l" t="t" r="r" b="b"/>
              <a:pathLst>
                <a:path w="279" h="556" extrusionOk="0">
                  <a:moveTo>
                    <a:pt x="279" y="278"/>
                  </a:moveTo>
                  <a:cubicBezTo>
                    <a:pt x="279" y="278"/>
                    <a:pt x="1" y="0"/>
                    <a:pt x="279" y="278"/>
                  </a:cubicBezTo>
                  <a:cubicBezTo>
                    <a:pt x="279" y="278"/>
                    <a:pt x="279" y="555"/>
                    <a:pt x="279" y="278"/>
                  </a:cubicBezTo>
                  <a:cubicBezTo>
                    <a:pt x="279" y="555"/>
                    <a:pt x="279" y="555"/>
                    <a:pt x="279" y="555"/>
                  </a:cubicBezTo>
                  <a:cubicBezTo>
                    <a:pt x="279" y="555"/>
                    <a:pt x="279" y="555"/>
                    <a:pt x="279"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3956;p69">
              <a:extLst>
                <a:ext uri="{FF2B5EF4-FFF2-40B4-BE49-F238E27FC236}">
                  <a16:creationId xmlns:a16="http://schemas.microsoft.com/office/drawing/2014/main" id="{EDFEBB4D-2F95-F49A-70EF-729E7D310AF6}"/>
                </a:ext>
              </a:extLst>
            </p:cNvPr>
            <p:cNvSpPr/>
            <p:nvPr/>
          </p:nvSpPr>
          <p:spPr>
            <a:xfrm>
              <a:off x="2980800" y="2631975"/>
              <a:ext cx="6975" cy="6975"/>
            </a:xfrm>
            <a:custGeom>
              <a:avLst/>
              <a:gdLst/>
              <a:ahLst/>
              <a:cxnLst/>
              <a:rect l="l" t="t" r="r" b="b"/>
              <a:pathLst>
                <a:path w="279" h="279" extrusionOk="0">
                  <a:moveTo>
                    <a:pt x="1" y="1"/>
                  </a:moveTo>
                  <a:cubicBezTo>
                    <a:pt x="1" y="1"/>
                    <a:pt x="1" y="278"/>
                    <a:pt x="1" y="278"/>
                  </a:cubicBezTo>
                  <a:cubicBezTo>
                    <a:pt x="278"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3957;p69">
              <a:extLst>
                <a:ext uri="{FF2B5EF4-FFF2-40B4-BE49-F238E27FC236}">
                  <a16:creationId xmlns:a16="http://schemas.microsoft.com/office/drawing/2014/main" id="{3174CED1-1274-CA6A-A215-45D776B76BFE}"/>
                </a:ext>
              </a:extLst>
            </p:cNvPr>
            <p:cNvSpPr/>
            <p:nvPr/>
          </p:nvSpPr>
          <p:spPr>
            <a:xfrm>
              <a:off x="2890600" y="2666675"/>
              <a:ext cx="6975" cy="13900"/>
            </a:xfrm>
            <a:custGeom>
              <a:avLst/>
              <a:gdLst/>
              <a:ahLst/>
              <a:cxnLst/>
              <a:rect l="l" t="t" r="r" b="b"/>
              <a:pathLst>
                <a:path w="279" h="556" extrusionOk="0">
                  <a:moveTo>
                    <a:pt x="1" y="0"/>
                  </a:moveTo>
                  <a:cubicBezTo>
                    <a:pt x="1" y="278"/>
                    <a:pt x="278" y="278"/>
                    <a:pt x="278" y="555"/>
                  </a:cubicBezTo>
                  <a:cubicBezTo>
                    <a:pt x="278" y="555"/>
                    <a:pt x="278" y="555"/>
                    <a:pt x="278" y="278"/>
                  </a:cubicBezTo>
                  <a:cubicBezTo>
                    <a:pt x="2" y="278"/>
                    <a:pt x="1" y="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3958;p69">
              <a:extLst>
                <a:ext uri="{FF2B5EF4-FFF2-40B4-BE49-F238E27FC236}">
                  <a16:creationId xmlns:a16="http://schemas.microsoft.com/office/drawing/2014/main" id="{91ACDD14-9DA9-7256-A33E-0BCC16D4D914}"/>
                </a:ext>
              </a:extLst>
            </p:cNvPr>
            <p:cNvSpPr/>
            <p:nvPr/>
          </p:nvSpPr>
          <p:spPr>
            <a:xfrm>
              <a:off x="2925300" y="26597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3959;p69">
              <a:extLst>
                <a:ext uri="{FF2B5EF4-FFF2-40B4-BE49-F238E27FC236}">
                  <a16:creationId xmlns:a16="http://schemas.microsoft.com/office/drawing/2014/main" id="{D2238C36-ECAE-5D1A-46EF-0A94E710E9FD}"/>
                </a:ext>
              </a:extLst>
            </p:cNvPr>
            <p:cNvSpPr/>
            <p:nvPr/>
          </p:nvSpPr>
          <p:spPr>
            <a:xfrm>
              <a:off x="2904475" y="2659725"/>
              <a:ext cx="6975" cy="6975"/>
            </a:xfrm>
            <a:custGeom>
              <a:avLst/>
              <a:gdLst/>
              <a:ahLst/>
              <a:cxnLst/>
              <a:rect l="l" t="t" r="r" b="b"/>
              <a:pathLst>
                <a:path w="279" h="279" extrusionOk="0">
                  <a:moveTo>
                    <a:pt x="1" y="1"/>
                  </a:moveTo>
                  <a:cubicBezTo>
                    <a:pt x="1" y="1"/>
                    <a:pt x="1" y="278"/>
                    <a:pt x="1" y="278"/>
                  </a:cubicBezTo>
                  <a:cubicBezTo>
                    <a:pt x="1" y="140"/>
                    <a:pt x="70" y="140"/>
                    <a:pt x="140" y="140"/>
                  </a:cubicBezTo>
                  <a:cubicBezTo>
                    <a:pt x="209" y="140"/>
                    <a:pt x="278" y="140"/>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3960;p69">
              <a:extLst>
                <a:ext uri="{FF2B5EF4-FFF2-40B4-BE49-F238E27FC236}">
                  <a16:creationId xmlns:a16="http://schemas.microsoft.com/office/drawing/2014/main" id="{983AFCD0-8F62-9397-6FCA-1D6AF8BFBE46}"/>
                </a:ext>
              </a:extLst>
            </p:cNvPr>
            <p:cNvSpPr/>
            <p:nvPr/>
          </p:nvSpPr>
          <p:spPr>
            <a:xfrm>
              <a:off x="2911425" y="2645850"/>
              <a:ext cx="6950" cy="13900"/>
            </a:xfrm>
            <a:custGeom>
              <a:avLst/>
              <a:gdLst/>
              <a:ahLst/>
              <a:cxnLst/>
              <a:rect l="l" t="t" r="r" b="b"/>
              <a:pathLst>
                <a:path w="278" h="556" extrusionOk="0">
                  <a:moveTo>
                    <a:pt x="0" y="1"/>
                  </a:moveTo>
                  <a:cubicBezTo>
                    <a:pt x="278" y="278"/>
                    <a:pt x="278" y="278"/>
                    <a:pt x="278" y="556"/>
                  </a:cubicBezTo>
                  <a:cubicBezTo>
                    <a:pt x="278" y="278"/>
                    <a:pt x="278" y="278"/>
                    <a:pt x="278" y="278"/>
                  </a:cubicBezTo>
                  <a:cubicBezTo>
                    <a:pt x="278" y="278"/>
                    <a:pt x="27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3961;p69">
              <a:extLst>
                <a:ext uri="{FF2B5EF4-FFF2-40B4-BE49-F238E27FC236}">
                  <a16:creationId xmlns:a16="http://schemas.microsoft.com/office/drawing/2014/main" id="{14E3BA41-B34A-D358-FC59-74802EEE1A11}"/>
                </a:ext>
              </a:extLst>
            </p:cNvPr>
            <p:cNvSpPr/>
            <p:nvPr/>
          </p:nvSpPr>
          <p:spPr>
            <a:xfrm>
              <a:off x="2939175" y="2631975"/>
              <a:ext cx="6975" cy="6975"/>
            </a:xfrm>
            <a:custGeom>
              <a:avLst/>
              <a:gdLst/>
              <a:ahLst/>
              <a:cxnLst/>
              <a:rect l="l" t="t" r="r" b="b"/>
              <a:pathLst>
                <a:path w="279" h="279" extrusionOk="0">
                  <a:moveTo>
                    <a:pt x="278" y="278"/>
                  </a:moveTo>
                  <a:cubicBezTo>
                    <a:pt x="278" y="278"/>
                    <a:pt x="1" y="1"/>
                    <a:pt x="1" y="1"/>
                  </a:cubicBezTo>
                  <a:cubicBezTo>
                    <a:pt x="1" y="1"/>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3962;p69">
              <a:extLst>
                <a:ext uri="{FF2B5EF4-FFF2-40B4-BE49-F238E27FC236}">
                  <a16:creationId xmlns:a16="http://schemas.microsoft.com/office/drawing/2014/main" id="{591F2E8D-F35D-E9DD-C850-D0C29C48657A}"/>
                </a:ext>
              </a:extLst>
            </p:cNvPr>
            <p:cNvSpPr/>
            <p:nvPr/>
          </p:nvSpPr>
          <p:spPr>
            <a:xfrm>
              <a:off x="2904475" y="2652800"/>
              <a:ext cx="6975" cy="6950"/>
            </a:xfrm>
            <a:custGeom>
              <a:avLst/>
              <a:gdLst/>
              <a:ahLst/>
              <a:cxnLst/>
              <a:rect l="l" t="t" r="r" b="b"/>
              <a:pathLst>
                <a:path w="279" h="278" extrusionOk="0">
                  <a:moveTo>
                    <a:pt x="1" y="0"/>
                  </a:moveTo>
                  <a:cubicBezTo>
                    <a:pt x="1" y="0"/>
                    <a:pt x="278" y="278"/>
                    <a:pt x="1" y="0"/>
                  </a:cubicBez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3963;p69">
              <a:extLst>
                <a:ext uri="{FF2B5EF4-FFF2-40B4-BE49-F238E27FC236}">
                  <a16:creationId xmlns:a16="http://schemas.microsoft.com/office/drawing/2014/main" id="{981B10F1-DD65-3789-A697-9D3825B9B374}"/>
                </a:ext>
              </a:extLst>
            </p:cNvPr>
            <p:cNvSpPr/>
            <p:nvPr/>
          </p:nvSpPr>
          <p:spPr>
            <a:xfrm>
              <a:off x="2973875" y="2583400"/>
              <a:ext cx="25" cy="25"/>
            </a:xfrm>
            <a:custGeom>
              <a:avLst/>
              <a:gdLst/>
              <a:ahLst/>
              <a:cxnLst/>
              <a:rect l="l" t="t" r="r" b="b"/>
              <a:pathLst>
                <a:path w="1" h="1" extrusionOk="0">
                  <a:moveTo>
                    <a:pt x="0" y="1"/>
                  </a:moveTo>
                  <a:lnTo>
                    <a:pt x="0" y="1"/>
                  </a:lnTo>
                  <a:lnTo>
                    <a:pt x="0" y="1"/>
                  </a:lnTo>
                  <a:cubicBezTo>
                    <a:pt x="0" y="1"/>
                    <a:pt x="0" y="1"/>
                    <a:pt x="0" y="1"/>
                  </a:cubicBez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3964;p69">
              <a:extLst>
                <a:ext uri="{FF2B5EF4-FFF2-40B4-BE49-F238E27FC236}">
                  <a16:creationId xmlns:a16="http://schemas.microsoft.com/office/drawing/2014/main" id="{B7BFD53A-8C60-B41F-5C1B-B01B096A9B85}"/>
                </a:ext>
              </a:extLst>
            </p:cNvPr>
            <p:cNvSpPr/>
            <p:nvPr/>
          </p:nvSpPr>
          <p:spPr>
            <a:xfrm>
              <a:off x="2946125" y="2562600"/>
              <a:ext cx="6950" cy="10050"/>
            </a:xfrm>
            <a:custGeom>
              <a:avLst/>
              <a:gdLst/>
              <a:ahLst/>
              <a:cxnLst/>
              <a:rect l="l" t="t" r="r" b="b"/>
              <a:pathLst>
                <a:path w="278" h="402" extrusionOk="0">
                  <a:moveTo>
                    <a:pt x="0" y="0"/>
                  </a:moveTo>
                  <a:cubicBezTo>
                    <a:pt x="0" y="278"/>
                    <a:pt x="0" y="278"/>
                    <a:pt x="0" y="278"/>
                  </a:cubicBezTo>
                  <a:cubicBezTo>
                    <a:pt x="0" y="278"/>
                    <a:pt x="123" y="401"/>
                    <a:pt x="206" y="401"/>
                  </a:cubicBezTo>
                  <a:cubicBezTo>
                    <a:pt x="247" y="401"/>
                    <a:pt x="278" y="370"/>
                    <a:pt x="278" y="278"/>
                  </a:cubicBezTo>
                  <a:cubicBezTo>
                    <a:pt x="278" y="278"/>
                    <a:pt x="0"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3965;p69">
              <a:extLst>
                <a:ext uri="{FF2B5EF4-FFF2-40B4-BE49-F238E27FC236}">
                  <a16:creationId xmlns:a16="http://schemas.microsoft.com/office/drawing/2014/main" id="{71134BAC-4D63-A68D-A510-27A14180089B}"/>
                </a:ext>
              </a:extLst>
            </p:cNvPr>
            <p:cNvSpPr/>
            <p:nvPr/>
          </p:nvSpPr>
          <p:spPr>
            <a:xfrm>
              <a:off x="2869800" y="2611150"/>
              <a:ext cx="6950" cy="3125"/>
            </a:xfrm>
            <a:custGeom>
              <a:avLst/>
              <a:gdLst/>
              <a:ahLst/>
              <a:cxnLst/>
              <a:rect l="l" t="t" r="r" b="b"/>
              <a:pathLst>
                <a:path w="278" h="125" extrusionOk="0">
                  <a:moveTo>
                    <a:pt x="0" y="1"/>
                  </a:moveTo>
                  <a:cubicBezTo>
                    <a:pt x="0" y="94"/>
                    <a:pt x="0" y="124"/>
                    <a:pt x="10" y="124"/>
                  </a:cubicBezTo>
                  <a:cubicBezTo>
                    <a:pt x="31" y="124"/>
                    <a:pt x="93"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3966;p69">
              <a:extLst>
                <a:ext uri="{FF2B5EF4-FFF2-40B4-BE49-F238E27FC236}">
                  <a16:creationId xmlns:a16="http://schemas.microsoft.com/office/drawing/2014/main" id="{47B78961-D260-F238-AE2D-EF1504D48191}"/>
                </a:ext>
              </a:extLst>
            </p:cNvPr>
            <p:cNvSpPr/>
            <p:nvPr/>
          </p:nvSpPr>
          <p:spPr>
            <a:xfrm>
              <a:off x="2939175" y="2555650"/>
              <a:ext cx="6975" cy="6975"/>
            </a:xfrm>
            <a:custGeom>
              <a:avLst/>
              <a:gdLst/>
              <a:ahLst/>
              <a:cxnLst/>
              <a:rect l="l" t="t" r="r" b="b"/>
              <a:pathLst>
                <a:path w="279" h="279" extrusionOk="0">
                  <a:moveTo>
                    <a:pt x="1" y="1"/>
                  </a:moveTo>
                  <a:cubicBezTo>
                    <a:pt x="1" y="1"/>
                    <a:pt x="278"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3967;p69">
              <a:extLst>
                <a:ext uri="{FF2B5EF4-FFF2-40B4-BE49-F238E27FC236}">
                  <a16:creationId xmlns:a16="http://schemas.microsoft.com/office/drawing/2014/main" id="{9A42193F-2674-7949-795F-F310DB9507B4}"/>
                </a:ext>
              </a:extLst>
            </p:cNvPr>
            <p:cNvSpPr/>
            <p:nvPr/>
          </p:nvSpPr>
          <p:spPr>
            <a:xfrm>
              <a:off x="2876725" y="2583400"/>
              <a:ext cx="6975" cy="6975"/>
            </a:xfrm>
            <a:custGeom>
              <a:avLst/>
              <a:gdLst/>
              <a:ahLst/>
              <a:cxnLst/>
              <a:rect l="l" t="t" r="r" b="b"/>
              <a:pathLst>
                <a:path w="279" h="279" extrusionOk="0">
                  <a:moveTo>
                    <a:pt x="1" y="1"/>
                  </a:moveTo>
                  <a:cubicBezTo>
                    <a:pt x="1" y="1"/>
                    <a:pt x="278" y="278"/>
                    <a:pt x="278" y="278"/>
                  </a:cubicBezTo>
                  <a:lnTo>
                    <a:pt x="278" y="278"/>
                  </a:lnTo>
                  <a:cubicBezTo>
                    <a:pt x="278" y="278"/>
                    <a:pt x="278" y="278"/>
                    <a:pt x="278" y="278"/>
                  </a:cubicBezTo>
                  <a:lnTo>
                    <a:pt x="278" y="278"/>
                  </a:lnTo>
                  <a:cubicBezTo>
                    <a:pt x="278" y="27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3968;p69">
              <a:extLst>
                <a:ext uri="{FF2B5EF4-FFF2-40B4-BE49-F238E27FC236}">
                  <a16:creationId xmlns:a16="http://schemas.microsoft.com/office/drawing/2014/main" id="{56FAF301-ACFA-83D0-2796-1E2B542BFEBB}"/>
                </a:ext>
              </a:extLst>
            </p:cNvPr>
            <p:cNvSpPr/>
            <p:nvPr/>
          </p:nvSpPr>
          <p:spPr>
            <a:xfrm>
              <a:off x="2932225" y="2555650"/>
              <a:ext cx="6975" cy="25"/>
            </a:xfrm>
            <a:custGeom>
              <a:avLst/>
              <a:gdLst/>
              <a:ahLst/>
              <a:cxnLst/>
              <a:rect l="l" t="t" r="r" b="b"/>
              <a:pathLst>
                <a:path w="279" h="1" extrusionOk="0">
                  <a:moveTo>
                    <a:pt x="1" y="1"/>
                  </a:moveTo>
                  <a:cubicBezTo>
                    <a:pt x="1" y="1"/>
                    <a:pt x="279" y="1"/>
                    <a:pt x="279" y="1"/>
                  </a:cubicBezTo>
                  <a:cubicBezTo>
                    <a:pt x="279" y="1"/>
                    <a:pt x="279" y="1"/>
                    <a:pt x="279" y="1"/>
                  </a:cubicBezTo>
                  <a:lnTo>
                    <a:pt x="279" y="1"/>
                  </a:lnTo>
                  <a:lnTo>
                    <a:pt x="279" y="1"/>
                  </a:lnTo>
                  <a:cubicBezTo>
                    <a:pt x="279" y="1"/>
                    <a:pt x="279" y="1"/>
                    <a:pt x="279" y="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3969;p69">
              <a:extLst>
                <a:ext uri="{FF2B5EF4-FFF2-40B4-BE49-F238E27FC236}">
                  <a16:creationId xmlns:a16="http://schemas.microsoft.com/office/drawing/2014/main" id="{87CFCAF3-F44F-8F11-6A08-D76CC8493222}"/>
                </a:ext>
              </a:extLst>
            </p:cNvPr>
            <p:cNvSpPr/>
            <p:nvPr/>
          </p:nvSpPr>
          <p:spPr>
            <a:xfrm>
              <a:off x="2918350" y="2555650"/>
              <a:ext cx="6975" cy="6975"/>
            </a:xfrm>
            <a:custGeom>
              <a:avLst/>
              <a:gdLst/>
              <a:ahLst/>
              <a:cxnLst/>
              <a:rect l="l" t="t" r="r" b="b"/>
              <a:pathLst>
                <a:path w="279" h="279" extrusionOk="0">
                  <a:moveTo>
                    <a:pt x="1" y="1"/>
                  </a:moveTo>
                  <a:cubicBezTo>
                    <a:pt x="1" y="278"/>
                    <a:pt x="278" y="278"/>
                    <a:pt x="278" y="278"/>
                  </a:cubicBezTo>
                  <a:cubicBezTo>
                    <a:pt x="278" y="278"/>
                    <a:pt x="278"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3970;p69">
              <a:extLst>
                <a:ext uri="{FF2B5EF4-FFF2-40B4-BE49-F238E27FC236}">
                  <a16:creationId xmlns:a16="http://schemas.microsoft.com/office/drawing/2014/main" id="{8C6F4164-C4E8-3CF2-CBC7-6F41B3F7D1E9}"/>
                </a:ext>
              </a:extLst>
            </p:cNvPr>
            <p:cNvSpPr/>
            <p:nvPr/>
          </p:nvSpPr>
          <p:spPr>
            <a:xfrm>
              <a:off x="2925300" y="2548725"/>
              <a:ext cx="6950" cy="6950"/>
            </a:xfrm>
            <a:custGeom>
              <a:avLst/>
              <a:gdLst/>
              <a:ahLst/>
              <a:cxnLst/>
              <a:rect l="l" t="t" r="r" b="b"/>
              <a:pathLst>
                <a:path w="278" h="278" extrusionOk="0">
                  <a:moveTo>
                    <a:pt x="0" y="0"/>
                  </a:moveTo>
                  <a:cubicBezTo>
                    <a:pt x="0" y="0"/>
                    <a:pt x="0" y="0"/>
                    <a:pt x="0" y="278"/>
                  </a:cubicBezTo>
                  <a:lnTo>
                    <a:pt x="278" y="278"/>
                  </a:lnTo>
                  <a:cubicBezTo>
                    <a:pt x="278" y="278"/>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3971;p69">
              <a:extLst>
                <a:ext uri="{FF2B5EF4-FFF2-40B4-BE49-F238E27FC236}">
                  <a16:creationId xmlns:a16="http://schemas.microsoft.com/office/drawing/2014/main" id="{562BA6BF-5C6B-7DDB-7DA9-6C21649732A3}"/>
                </a:ext>
              </a:extLst>
            </p:cNvPr>
            <p:cNvSpPr/>
            <p:nvPr/>
          </p:nvSpPr>
          <p:spPr>
            <a:xfrm>
              <a:off x="2862850" y="2576475"/>
              <a:ext cx="6975" cy="6950"/>
            </a:xfrm>
            <a:custGeom>
              <a:avLst/>
              <a:gdLst/>
              <a:ahLst/>
              <a:cxnLst/>
              <a:rect l="l" t="t" r="r" b="b"/>
              <a:pathLst>
                <a:path w="279" h="278" extrusionOk="0">
                  <a:moveTo>
                    <a:pt x="278" y="0"/>
                  </a:moveTo>
                  <a:cubicBezTo>
                    <a:pt x="278" y="278"/>
                    <a:pt x="0" y="278"/>
                    <a:pt x="278" y="278"/>
                  </a:cubicBezTo>
                  <a:cubicBezTo>
                    <a:pt x="278" y="139"/>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3972;p69">
              <a:extLst>
                <a:ext uri="{FF2B5EF4-FFF2-40B4-BE49-F238E27FC236}">
                  <a16:creationId xmlns:a16="http://schemas.microsoft.com/office/drawing/2014/main" id="{08188D6E-FD5D-316F-640D-1104F8E1008A}"/>
                </a:ext>
              </a:extLst>
            </p:cNvPr>
            <p:cNvSpPr/>
            <p:nvPr/>
          </p:nvSpPr>
          <p:spPr>
            <a:xfrm>
              <a:off x="2855900" y="2576475"/>
              <a:ext cx="6975" cy="13900"/>
            </a:xfrm>
            <a:custGeom>
              <a:avLst/>
              <a:gdLst/>
              <a:ahLst/>
              <a:cxnLst/>
              <a:rect l="l" t="t" r="r" b="b"/>
              <a:pathLst>
                <a:path w="279" h="556" extrusionOk="0">
                  <a:moveTo>
                    <a:pt x="1" y="0"/>
                  </a:moveTo>
                  <a:cubicBezTo>
                    <a:pt x="1" y="0"/>
                    <a:pt x="1" y="278"/>
                    <a:pt x="1" y="278"/>
                  </a:cubicBezTo>
                  <a:cubicBezTo>
                    <a:pt x="1" y="278"/>
                    <a:pt x="1" y="278"/>
                    <a:pt x="1" y="555"/>
                  </a:cubicBezTo>
                  <a:lnTo>
                    <a:pt x="278" y="555"/>
                  </a:lnTo>
                  <a:cubicBezTo>
                    <a:pt x="278" y="555"/>
                    <a:pt x="278" y="278"/>
                    <a:pt x="278" y="278"/>
                  </a:cubicBezTo>
                  <a:cubicBezTo>
                    <a:pt x="1" y="278"/>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3973;p69">
              <a:extLst>
                <a:ext uri="{FF2B5EF4-FFF2-40B4-BE49-F238E27FC236}">
                  <a16:creationId xmlns:a16="http://schemas.microsoft.com/office/drawing/2014/main" id="{C2559069-9F71-0CED-AF95-0234A2A26451}"/>
                </a:ext>
              </a:extLst>
            </p:cNvPr>
            <p:cNvSpPr/>
            <p:nvPr/>
          </p:nvSpPr>
          <p:spPr>
            <a:xfrm>
              <a:off x="2897550" y="2541775"/>
              <a:ext cx="6950" cy="6975"/>
            </a:xfrm>
            <a:custGeom>
              <a:avLst/>
              <a:gdLst/>
              <a:ahLst/>
              <a:cxnLst/>
              <a:rect l="l" t="t" r="r" b="b"/>
              <a:pathLst>
                <a:path w="278" h="279" extrusionOk="0">
                  <a:moveTo>
                    <a:pt x="0" y="0"/>
                  </a:moveTo>
                  <a:cubicBezTo>
                    <a:pt x="96" y="0"/>
                    <a:pt x="158" y="0"/>
                    <a:pt x="200" y="12"/>
                  </a:cubicBezTo>
                  <a:lnTo>
                    <a:pt x="200" y="12"/>
                  </a:lnTo>
                  <a:cubicBezTo>
                    <a:pt x="218" y="5"/>
                    <a:pt x="244" y="0"/>
                    <a:pt x="278" y="0"/>
                  </a:cubicBezTo>
                  <a:close/>
                  <a:moveTo>
                    <a:pt x="200" y="12"/>
                  </a:moveTo>
                  <a:cubicBezTo>
                    <a:pt x="64" y="64"/>
                    <a:pt x="278" y="278"/>
                    <a:pt x="278" y="278"/>
                  </a:cubicBezTo>
                  <a:cubicBezTo>
                    <a:pt x="278" y="96"/>
                    <a:pt x="278" y="33"/>
                    <a:pt x="20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3974;p69">
              <a:extLst>
                <a:ext uri="{FF2B5EF4-FFF2-40B4-BE49-F238E27FC236}">
                  <a16:creationId xmlns:a16="http://schemas.microsoft.com/office/drawing/2014/main" id="{929F5152-9805-48EA-38B0-D191A2F026A7}"/>
                </a:ext>
              </a:extLst>
            </p:cNvPr>
            <p:cNvSpPr/>
            <p:nvPr/>
          </p:nvSpPr>
          <p:spPr>
            <a:xfrm>
              <a:off x="2862850" y="2555650"/>
              <a:ext cx="6975" cy="6975"/>
            </a:xfrm>
            <a:custGeom>
              <a:avLst/>
              <a:gdLst/>
              <a:ahLst/>
              <a:cxnLst/>
              <a:rect l="l" t="t" r="r" b="b"/>
              <a:pathLst>
                <a:path w="279" h="279" extrusionOk="0">
                  <a:moveTo>
                    <a:pt x="278" y="1"/>
                  </a:moveTo>
                  <a:cubicBezTo>
                    <a:pt x="278" y="278"/>
                    <a:pt x="0"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3975;p69">
              <a:extLst>
                <a:ext uri="{FF2B5EF4-FFF2-40B4-BE49-F238E27FC236}">
                  <a16:creationId xmlns:a16="http://schemas.microsoft.com/office/drawing/2014/main" id="{224D4A76-54DF-062A-998B-E4DC771672A6}"/>
                </a:ext>
              </a:extLst>
            </p:cNvPr>
            <p:cNvSpPr/>
            <p:nvPr/>
          </p:nvSpPr>
          <p:spPr>
            <a:xfrm>
              <a:off x="2855900" y="2562600"/>
              <a:ext cx="6975" cy="6950"/>
            </a:xfrm>
            <a:custGeom>
              <a:avLst/>
              <a:gdLst/>
              <a:ahLst/>
              <a:cxnLst/>
              <a:rect l="l" t="t" r="r" b="b"/>
              <a:pathLst>
                <a:path w="279" h="278" extrusionOk="0">
                  <a:moveTo>
                    <a:pt x="1" y="0"/>
                  </a:moveTo>
                  <a:cubicBezTo>
                    <a:pt x="1" y="0"/>
                    <a:pt x="1" y="278"/>
                    <a:pt x="1"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3976;p69">
              <a:extLst>
                <a:ext uri="{FF2B5EF4-FFF2-40B4-BE49-F238E27FC236}">
                  <a16:creationId xmlns:a16="http://schemas.microsoft.com/office/drawing/2014/main" id="{528E2A84-3230-F0E5-6102-04A29B59E4CB}"/>
                </a:ext>
              </a:extLst>
            </p:cNvPr>
            <p:cNvSpPr/>
            <p:nvPr/>
          </p:nvSpPr>
          <p:spPr>
            <a:xfrm>
              <a:off x="2835100" y="2555650"/>
              <a:ext cx="13900" cy="13900"/>
            </a:xfrm>
            <a:custGeom>
              <a:avLst/>
              <a:gdLst/>
              <a:ahLst/>
              <a:cxnLst/>
              <a:rect l="l" t="t" r="r" b="b"/>
              <a:pathLst>
                <a:path w="556" h="556" extrusionOk="0">
                  <a:moveTo>
                    <a:pt x="0" y="1"/>
                  </a:moveTo>
                  <a:cubicBezTo>
                    <a:pt x="2" y="3"/>
                    <a:pt x="278" y="279"/>
                    <a:pt x="278" y="556"/>
                  </a:cubicBezTo>
                  <a:cubicBezTo>
                    <a:pt x="278" y="278"/>
                    <a:pt x="555" y="278"/>
                    <a:pt x="278" y="278"/>
                  </a:cubicBezTo>
                  <a:cubicBezTo>
                    <a:pt x="278" y="278"/>
                    <a:pt x="2"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3977;p69">
              <a:extLst>
                <a:ext uri="{FF2B5EF4-FFF2-40B4-BE49-F238E27FC236}">
                  <a16:creationId xmlns:a16="http://schemas.microsoft.com/office/drawing/2014/main" id="{EE70C066-940B-8676-A99D-64AC148B0314}"/>
                </a:ext>
              </a:extLst>
            </p:cNvPr>
            <p:cNvSpPr/>
            <p:nvPr/>
          </p:nvSpPr>
          <p:spPr>
            <a:xfrm>
              <a:off x="2842025" y="2548725"/>
              <a:ext cx="6975" cy="6950"/>
            </a:xfrm>
            <a:custGeom>
              <a:avLst/>
              <a:gdLst/>
              <a:ahLst/>
              <a:cxnLst/>
              <a:rect l="l" t="t" r="r" b="b"/>
              <a:pathLst>
                <a:path w="279" h="278" extrusionOk="0">
                  <a:moveTo>
                    <a:pt x="1" y="0"/>
                  </a:moveTo>
                  <a:cubicBezTo>
                    <a:pt x="1" y="0"/>
                    <a:pt x="1" y="278"/>
                    <a:pt x="278" y="278"/>
                  </a:cubicBezTo>
                  <a:cubicBezTo>
                    <a:pt x="278" y="278"/>
                    <a:pt x="27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3978;p69">
              <a:extLst>
                <a:ext uri="{FF2B5EF4-FFF2-40B4-BE49-F238E27FC236}">
                  <a16:creationId xmlns:a16="http://schemas.microsoft.com/office/drawing/2014/main" id="{50144210-20C3-15C4-A7F6-C829118E57AE}"/>
                </a:ext>
              </a:extLst>
            </p:cNvPr>
            <p:cNvSpPr/>
            <p:nvPr/>
          </p:nvSpPr>
          <p:spPr>
            <a:xfrm>
              <a:off x="2814275" y="2514025"/>
              <a:ext cx="27775" cy="41650"/>
            </a:xfrm>
            <a:custGeom>
              <a:avLst/>
              <a:gdLst/>
              <a:ahLst/>
              <a:cxnLst/>
              <a:rect l="l" t="t" r="r" b="b"/>
              <a:pathLst>
                <a:path w="1111" h="1666" extrusionOk="0">
                  <a:moveTo>
                    <a:pt x="1" y="0"/>
                  </a:moveTo>
                  <a:cubicBezTo>
                    <a:pt x="1" y="248"/>
                    <a:pt x="222" y="496"/>
                    <a:pt x="467" y="744"/>
                  </a:cubicBezTo>
                  <a:lnTo>
                    <a:pt x="467" y="744"/>
                  </a:lnTo>
                  <a:cubicBezTo>
                    <a:pt x="363" y="480"/>
                    <a:pt x="182" y="181"/>
                    <a:pt x="1" y="0"/>
                  </a:cubicBezTo>
                  <a:close/>
                  <a:moveTo>
                    <a:pt x="467" y="744"/>
                  </a:moveTo>
                  <a:cubicBezTo>
                    <a:pt x="522" y="884"/>
                    <a:pt x="556" y="1014"/>
                    <a:pt x="556" y="1110"/>
                  </a:cubicBezTo>
                  <a:lnTo>
                    <a:pt x="576" y="1110"/>
                  </a:lnTo>
                  <a:cubicBezTo>
                    <a:pt x="556" y="1018"/>
                    <a:pt x="556" y="925"/>
                    <a:pt x="556" y="833"/>
                  </a:cubicBezTo>
                  <a:cubicBezTo>
                    <a:pt x="526" y="803"/>
                    <a:pt x="496" y="773"/>
                    <a:pt x="467" y="744"/>
                  </a:cubicBezTo>
                  <a:close/>
                  <a:moveTo>
                    <a:pt x="576" y="1110"/>
                  </a:moveTo>
                  <a:cubicBezTo>
                    <a:pt x="617" y="1296"/>
                    <a:pt x="741" y="1481"/>
                    <a:pt x="1111" y="1666"/>
                  </a:cubicBezTo>
                  <a:cubicBezTo>
                    <a:pt x="1111" y="1388"/>
                    <a:pt x="833" y="1388"/>
                    <a:pt x="833" y="11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3979;p69">
              <a:extLst>
                <a:ext uri="{FF2B5EF4-FFF2-40B4-BE49-F238E27FC236}">
                  <a16:creationId xmlns:a16="http://schemas.microsoft.com/office/drawing/2014/main" id="{1B3F6C51-4377-04FC-FAA6-CBB127A97445}"/>
                </a:ext>
              </a:extLst>
            </p:cNvPr>
            <p:cNvSpPr/>
            <p:nvPr/>
          </p:nvSpPr>
          <p:spPr>
            <a:xfrm>
              <a:off x="2835100" y="2534825"/>
              <a:ext cx="6950" cy="6975"/>
            </a:xfrm>
            <a:custGeom>
              <a:avLst/>
              <a:gdLst/>
              <a:ahLst/>
              <a:cxnLst/>
              <a:rect l="l" t="t" r="r" b="b"/>
              <a:pathLst>
                <a:path w="278" h="279" extrusionOk="0">
                  <a:moveTo>
                    <a:pt x="0" y="1"/>
                  </a:moveTo>
                  <a:cubicBezTo>
                    <a:pt x="0" y="1"/>
                    <a:pt x="0" y="278"/>
                    <a:pt x="278" y="278"/>
                  </a:cubicBez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3980;p69">
              <a:extLst>
                <a:ext uri="{FF2B5EF4-FFF2-40B4-BE49-F238E27FC236}">
                  <a16:creationId xmlns:a16="http://schemas.microsoft.com/office/drawing/2014/main" id="{7B3FF2C1-20D6-82A1-350E-F7CEEDFA00AD}"/>
                </a:ext>
              </a:extLst>
            </p:cNvPr>
            <p:cNvSpPr/>
            <p:nvPr/>
          </p:nvSpPr>
          <p:spPr>
            <a:xfrm>
              <a:off x="2821225" y="2479325"/>
              <a:ext cx="20825" cy="34725"/>
            </a:xfrm>
            <a:custGeom>
              <a:avLst/>
              <a:gdLst/>
              <a:ahLst/>
              <a:cxnLst/>
              <a:rect l="l" t="t" r="r" b="b"/>
              <a:pathLst>
                <a:path w="833" h="1389" extrusionOk="0">
                  <a:moveTo>
                    <a:pt x="0" y="1"/>
                  </a:moveTo>
                  <a:cubicBezTo>
                    <a:pt x="0" y="1"/>
                    <a:pt x="0" y="1"/>
                    <a:pt x="0" y="278"/>
                  </a:cubicBezTo>
                  <a:cubicBezTo>
                    <a:pt x="278" y="278"/>
                    <a:pt x="555" y="833"/>
                    <a:pt x="555" y="833"/>
                  </a:cubicBezTo>
                  <a:cubicBezTo>
                    <a:pt x="555" y="833"/>
                    <a:pt x="278" y="833"/>
                    <a:pt x="278" y="1111"/>
                  </a:cubicBezTo>
                  <a:cubicBezTo>
                    <a:pt x="555" y="1111"/>
                    <a:pt x="833" y="1388"/>
                    <a:pt x="555" y="1388"/>
                  </a:cubicBezTo>
                  <a:lnTo>
                    <a:pt x="833" y="1388"/>
                  </a:lnTo>
                  <a:cubicBezTo>
                    <a:pt x="833" y="1388"/>
                    <a:pt x="833" y="1388"/>
                    <a:pt x="833" y="1111"/>
                  </a:cubicBezTo>
                  <a:cubicBezTo>
                    <a:pt x="833" y="1111"/>
                    <a:pt x="555" y="833"/>
                    <a:pt x="833" y="833"/>
                  </a:cubicBezTo>
                  <a:cubicBezTo>
                    <a:pt x="278" y="556"/>
                    <a:pt x="278" y="27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3981;p69">
              <a:extLst>
                <a:ext uri="{FF2B5EF4-FFF2-40B4-BE49-F238E27FC236}">
                  <a16:creationId xmlns:a16="http://schemas.microsoft.com/office/drawing/2014/main" id="{2E094889-E379-F511-C941-63594D262912}"/>
                </a:ext>
              </a:extLst>
            </p:cNvPr>
            <p:cNvSpPr/>
            <p:nvPr/>
          </p:nvSpPr>
          <p:spPr>
            <a:xfrm>
              <a:off x="2807350" y="2514025"/>
              <a:ext cx="6950" cy="6950"/>
            </a:xfrm>
            <a:custGeom>
              <a:avLst/>
              <a:gdLst/>
              <a:ahLst/>
              <a:cxnLst/>
              <a:rect l="l" t="t" r="r" b="b"/>
              <a:pathLst>
                <a:path w="278" h="278" extrusionOk="0">
                  <a:moveTo>
                    <a:pt x="0" y="0"/>
                  </a:moveTo>
                  <a:cubicBezTo>
                    <a:pt x="0" y="0"/>
                    <a:pt x="56" y="56"/>
                    <a:pt x="117" y="117"/>
                  </a:cubicBezTo>
                  <a:lnTo>
                    <a:pt x="117" y="117"/>
                  </a:lnTo>
                  <a:cubicBezTo>
                    <a:pt x="156" y="0"/>
                    <a:pt x="0" y="0"/>
                    <a:pt x="0" y="0"/>
                  </a:cubicBezTo>
                  <a:close/>
                  <a:moveTo>
                    <a:pt x="117" y="117"/>
                  </a:moveTo>
                  <a:cubicBezTo>
                    <a:pt x="104" y="156"/>
                    <a:pt x="69" y="208"/>
                    <a:pt x="0" y="278"/>
                  </a:cubicBezTo>
                  <a:lnTo>
                    <a:pt x="278" y="278"/>
                  </a:lnTo>
                  <a:cubicBezTo>
                    <a:pt x="278" y="278"/>
                    <a:pt x="193" y="193"/>
                    <a:pt x="11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3982;p69">
              <a:extLst>
                <a:ext uri="{FF2B5EF4-FFF2-40B4-BE49-F238E27FC236}">
                  <a16:creationId xmlns:a16="http://schemas.microsoft.com/office/drawing/2014/main" id="{23981AEA-497D-E93F-B185-AECB15E38048}"/>
                </a:ext>
              </a:extLst>
            </p:cNvPr>
            <p:cNvSpPr/>
            <p:nvPr/>
          </p:nvSpPr>
          <p:spPr>
            <a:xfrm>
              <a:off x="2807350" y="2507075"/>
              <a:ext cx="6950" cy="6975"/>
            </a:xfrm>
            <a:custGeom>
              <a:avLst/>
              <a:gdLst/>
              <a:ahLst/>
              <a:cxnLst/>
              <a:rect l="l" t="t" r="r" b="b"/>
              <a:pathLst>
                <a:path w="278" h="279" extrusionOk="0">
                  <a:moveTo>
                    <a:pt x="278" y="1"/>
                  </a:moveTo>
                  <a:cubicBezTo>
                    <a:pt x="208" y="70"/>
                    <a:pt x="156" y="105"/>
                    <a:pt x="117" y="118"/>
                  </a:cubicBezTo>
                  <a:lnTo>
                    <a:pt x="117" y="118"/>
                  </a:lnTo>
                  <a:cubicBezTo>
                    <a:pt x="56" y="56"/>
                    <a:pt x="0" y="1"/>
                    <a:pt x="0" y="1"/>
                  </a:cubicBezTo>
                  <a:lnTo>
                    <a:pt x="0" y="1"/>
                  </a:lnTo>
                  <a:cubicBezTo>
                    <a:pt x="0" y="1"/>
                    <a:pt x="0" y="124"/>
                    <a:pt x="82" y="124"/>
                  </a:cubicBezTo>
                  <a:cubicBezTo>
                    <a:pt x="93" y="124"/>
                    <a:pt x="104" y="122"/>
                    <a:pt x="117" y="118"/>
                  </a:cubicBezTo>
                  <a:lnTo>
                    <a:pt x="117" y="118"/>
                  </a:lnTo>
                  <a:cubicBezTo>
                    <a:pt x="193" y="194"/>
                    <a:pt x="278" y="278"/>
                    <a:pt x="278" y="278"/>
                  </a:cubicBezTo>
                  <a:cubicBezTo>
                    <a:pt x="278" y="278"/>
                    <a:pt x="278"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3983;p69">
              <a:extLst>
                <a:ext uri="{FF2B5EF4-FFF2-40B4-BE49-F238E27FC236}">
                  <a16:creationId xmlns:a16="http://schemas.microsoft.com/office/drawing/2014/main" id="{041DD745-F466-F91C-6AF0-28DF9BA9619A}"/>
                </a:ext>
              </a:extLst>
            </p:cNvPr>
            <p:cNvSpPr/>
            <p:nvPr/>
          </p:nvSpPr>
          <p:spPr>
            <a:xfrm>
              <a:off x="2800400" y="2500150"/>
              <a:ext cx="13900" cy="13900"/>
            </a:xfrm>
            <a:custGeom>
              <a:avLst/>
              <a:gdLst/>
              <a:ahLst/>
              <a:cxnLst/>
              <a:rect l="l" t="t" r="r" b="b"/>
              <a:pathLst>
                <a:path w="556" h="556" extrusionOk="0">
                  <a:moveTo>
                    <a:pt x="1" y="0"/>
                  </a:moveTo>
                  <a:cubicBezTo>
                    <a:pt x="186" y="0"/>
                    <a:pt x="247" y="124"/>
                    <a:pt x="268" y="124"/>
                  </a:cubicBezTo>
                  <a:cubicBezTo>
                    <a:pt x="278" y="124"/>
                    <a:pt x="278" y="93"/>
                    <a:pt x="278" y="0"/>
                  </a:cubicBezTo>
                  <a:close/>
                  <a:moveTo>
                    <a:pt x="278" y="278"/>
                  </a:moveTo>
                  <a:cubicBezTo>
                    <a:pt x="278" y="555"/>
                    <a:pt x="278" y="555"/>
                    <a:pt x="278" y="555"/>
                  </a:cubicBezTo>
                  <a:cubicBezTo>
                    <a:pt x="556" y="555"/>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3984;p69">
              <a:extLst>
                <a:ext uri="{FF2B5EF4-FFF2-40B4-BE49-F238E27FC236}">
                  <a16:creationId xmlns:a16="http://schemas.microsoft.com/office/drawing/2014/main" id="{9780ACC3-FB15-25C8-ED7B-35AC56075DA0}"/>
                </a:ext>
              </a:extLst>
            </p:cNvPr>
            <p:cNvSpPr/>
            <p:nvPr/>
          </p:nvSpPr>
          <p:spPr>
            <a:xfrm>
              <a:off x="2793450" y="2486275"/>
              <a:ext cx="13925" cy="13900"/>
            </a:xfrm>
            <a:custGeom>
              <a:avLst/>
              <a:gdLst/>
              <a:ahLst/>
              <a:cxnLst/>
              <a:rect l="l" t="t" r="r" b="b"/>
              <a:pathLst>
                <a:path w="557" h="556" extrusionOk="0">
                  <a:moveTo>
                    <a:pt x="279" y="0"/>
                  </a:moveTo>
                  <a:cubicBezTo>
                    <a:pt x="279" y="278"/>
                    <a:pt x="279" y="278"/>
                    <a:pt x="279" y="278"/>
                  </a:cubicBezTo>
                  <a:lnTo>
                    <a:pt x="556" y="278"/>
                  </a:lnTo>
                  <a:cubicBezTo>
                    <a:pt x="279" y="0"/>
                    <a:pt x="279" y="0"/>
                    <a:pt x="279" y="0"/>
                  </a:cubicBezTo>
                  <a:close/>
                  <a:moveTo>
                    <a:pt x="1" y="278"/>
                  </a:moveTo>
                  <a:cubicBezTo>
                    <a:pt x="1" y="278"/>
                    <a:pt x="279" y="555"/>
                    <a:pt x="279" y="555"/>
                  </a:cubicBezTo>
                  <a:cubicBezTo>
                    <a:pt x="279" y="555"/>
                    <a:pt x="279" y="278"/>
                    <a:pt x="279"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3985;p69">
              <a:extLst>
                <a:ext uri="{FF2B5EF4-FFF2-40B4-BE49-F238E27FC236}">
                  <a16:creationId xmlns:a16="http://schemas.microsoft.com/office/drawing/2014/main" id="{8613E0F1-E2F3-04B1-CAAA-93CFB2070141}"/>
                </a:ext>
              </a:extLst>
            </p:cNvPr>
            <p:cNvSpPr/>
            <p:nvPr/>
          </p:nvSpPr>
          <p:spPr>
            <a:xfrm>
              <a:off x="2862850" y="2437700"/>
              <a:ext cx="25" cy="6950"/>
            </a:xfrm>
            <a:custGeom>
              <a:avLst/>
              <a:gdLst/>
              <a:ahLst/>
              <a:cxnLst/>
              <a:rect l="l" t="t" r="r" b="b"/>
              <a:pathLst>
                <a:path w="1" h="278" extrusionOk="0">
                  <a:moveTo>
                    <a:pt x="0" y="278"/>
                  </a:moveTo>
                  <a:lnTo>
                    <a:pt x="0" y="278"/>
                  </a:lnTo>
                  <a:cubicBezTo>
                    <a:pt x="0" y="278"/>
                    <a:pt x="0" y="0"/>
                    <a:pt x="0" y="0"/>
                  </a:cubicBezTo>
                  <a:lnTo>
                    <a:pt x="0" y="0"/>
                  </a:lnTo>
                  <a:lnTo>
                    <a:pt x="0" y="278"/>
                  </a:lnTo>
                  <a:lnTo>
                    <a:pt x="0" y="27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3986;p69">
              <a:extLst>
                <a:ext uri="{FF2B5EF4-FFF2-40B4-BE49-F238E27FC236}">
                  <a16:creationId xmlns:a16="http://schemas.microsoft.com/office/drawing/2014/main" id="{EFBD410D-1E65-7810-5932-27C81623283D}"/>
                </a:ext>
              </a:extLst>
            </p:cNvPr>
            <p:cNvSpPr/>
            <p:nvPr/>
          </p:nvSpPr>
          <p:spPr>
            <a:xfrm>
              <a:off x="2786525" y="2476450"/>
              <a:ext cx="6950" cy="9850"/>
            </a:xfrm>
            <a:custGeom>
              <a:avLst/>
              <a:gdLst/>
              <a:ahLst/>
              <a:cxnLst/>
              <a:rect l="l" t="t" r="r" b="b"/>
              <a:pathLst>
                <a:path w="278" h="394" extrusionOk="0">
                  <a:moveTo>
                    <a:pt x="58" y="1"/>
                  </a:moveTo>
                  <a:cubicBezTo>
                    <a:pt x="24" y="1"/>
                    <a:pt x="0" y="34"/>
                    <a:pt x="0" y="116"/>
                  </a:cubicBezTo>
                  <a:cubicBezTo>
                    <a:pt x="278" y="116"/>
                    <a:pt x="278" y="393"/>
                    <a:pt x="278" y="393"/>
                  </a:cubicBezTo>
                  <a:lnTo>
                    <a:pt x="278" y="393"/>
                  </a:lnTo>
                  <a:cubicBezTo>
                    <a:pt x="278" y="197"/>
                    <a:pt x="139"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3987;p69">
              <a:extLst>
                <a:ext uri="{FF2B5EF4-FFF2-40B4-BE49-F238E27FC236}">
                  <a16:creationId xmlns:a16="http://schemas.microsoft.com/office/drawing/2014/main" id="{8E3F7F99-B5AB-6B93-888E-28E25A94420E}"/>
                </a:ext>
              </a:extLst>
            </p:cNvPr>
            <p:cNvSpPr/>
            <p:nvPr/>
          </p:nvSpPr>
          <p:spPr>
            <a:xfrm>
              <a:off x="2793450" y="2472375"/>
              <a:ext cx="25" cy="6975"/>
            </a:xfrm>
            <a:custGeom>
              <a:avLst/>
              <a:gdLst/>
              <a:ahLst/>
              <a:cxnLst/>
              <a:rect l="l" t="t" r="r" b="b"/>
              <a:pathLst>
                <a:path w="1" h="279" extrusionOk="0">
                  <a:moveTo>
                    <a:pt x="1" y="1"/>
                  </a:moveTo>
                  <a:cubicBezTo>
                    <a:pt x="1" y="1"/>
                    <a:pt x="1" y="1"/>
                    <a:pt x="1" y="279"/>
                  </a:cubicBezTo>
                  <a:cubicBezTo>
                    <a:pt x="1" y="1"/>
                    <a:pt x="1" y="279"/>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3988;p69">
              <a:extLst>
                <a:ext uri="{FF2B5EF4-FFF2-40B4-BE49-F238E27FC236}">
                  <a16:creationId xmlns:a16="http://schemas.microsoft.com/office/drawing/2014/main" id="{BD5BA765-873F-1C46-8EA3-404225C1F58B}"/>
                </a:ext>
              </a:extLst>
            </p:cNvPr>
            <p:cNvSpPr/>
            <p:nvPr/>
          </p:nvSpPr>
          <p:spPr>
            <a:xfrm>
              <a:off x="2765700" y="2437700"/>
              <a:ext cx="13900" cy="20825"/>
            </a:xfrm>
            <a:custGeom>
              <a:avLst/>
              <a:gdLst/>
              <a:ahLst/>
              <a:cxnLst/>
              <a:rect l="l" t="t" r="r" b="b"/>
              <a:pathLst>
                <a:path w="556" h="833" extrusionOk="0">
                  <a:moveTo>
                    <a:pt x="1" y="0"/>
                  </a:moveTo>
                  <a:cubicBezTo>
                    <a:pt x="1" y="0"/>
                    <a:pt x="1" y="278"/>
                    <a:pt x="1" y="278"/>
                  </a:cubicBezTo>
                  <a:lnTo>
                    <a:pt x="278" y="278"/>
                  </a:lnTo>
                  <a:lnTo>
                    <a:pt x="278" y="555"/>
                  </a:lnTo>
                  <a:lnTo>
                    <a:pt x="556" y="555"/>
                  </a:lnTo>
                  <a:cubicBezTo>
                    <a:pt x="556" y="555"/>
                    <a:pt x="556" y="555"/>
                    <a:pt x="556" y="278"/>
                  </a:cubicBezTo>
                  <a:cubicBezTo>
                    <a:pt x="278" y="278"/>
                    <a:pt x="1" y="0"/>
                    <a:pt x="1" y="0"/>
                  </a:cubicBezTo>
                  <a:close/>
                  <a:moveTo>
                    <a:pt x="278" y="555"/>
                  </a:moveTo>
                  <a:cubicBezTo>
                    <a:pt x="278" y="555"/>
                    <a:pt x="278" y="833"/>
                    <a:pt x="556" y="833"/>
                  </a:cubicBezTo>
                  <a:cubicBezTo>
                    <a:pt x="556" y="833"/>
                    <a:pt x="556" y="833"/>
                    <a:pt x="278" y="5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3989;p69">
              <a:extLst>
                <a:ext uri="{FF2B5EF4-FFF2-40B4-BE49-F238E27FC236}">
                  <a16:creationId xmlns:a16="http://schemas.microsoft.com/office/drawing/2014/main" id="{E550B8A3-7841-76A7-2521-D289B0747CBE}"/>
                </a:ext>
              </a:extLst>
            </p:cNvPr>
            <p:cNvSpPr/>
            <p:nvPr/>
          </p:nvSpPr>
          <p:spPr>
            <a:xfrm>
              <a:off x="2737950" y="2382175"/>
              <a:ext cx="55525" cy="62475"/>
            </a:xfrm>
            <a:custGeom>
              <a:avLst/>
              <a:gdLst/>
              <a:ahLst/>
              <a:cxnLst/>
              <a:rect l="l" t="t" r="r" b="b"/>
              <a:pathLst>
                <a:path w="2221" h="2499" extrusionOk="0">
                  <a:moveTo>
                    <a:pt x="278" y="1"/>
                  </a:moveTo>
                  <a:cubicBezTo>
                    <a:pt x="278" y="93"/>
                    <a:pt x="247" y="124"/>
                    <a:pt x="206" y="124"/>
                  </a:cubicBezTo>
                  <a:cubicBezTo>
                    <a:pt x="124" y="124"/>
                    <a:pt x="2" y="2"/>
                    <a:pt x="1" y="1"/>
                  </a:cubicBezTo>
                  <a:lnTo>
                    <a:pt x="1" y="1"/>
                  </a:lnTo>
                  <a:cubicBezTo>
                    <a:pt x="278" y="278"/>
                    <a:pt x="278" y="278"/>
                    <a:pt x="278" y="278"/>
                  </a:cubicBezTo>
                  <a:cubicBezTo>
                    <a:pt x="556" y="278"/>
                    <a:pt x="556" y="834"/>
                    <a:pt x="833" y="834"/>
                  </a:cubicBezTo>
                  <a:cubicBezTo>
                    <a:pt x="833" y="556"/>
                    <a:pt x="278" y="278"/>
                    <a:pt x="278" y="1"/>
                  </a:cubicBezTo>
                  <a:close/>
                  <a:moveTo>
                    <a:pt x="833" y="834"/>
                  </a:moveTo>
                  <a:lnTo>
                    <a:pt x="833" y="834"/>
                  </a:lnTo>
                  <a:cubicBezTo>
                    <a:pt x="835" y="835"/>
                    <a:pt x="1111" y="1112"/>
                    <a:pt x="1111" y="1389"/>
                  </a:cubicBezTo>
                  <a:cubicBezTo>
                    <a:pt x="1220" y="1389"/>
                    <a:pt x="1287" y="1389"/>
                    <a:pt x="1327" y="1406"/>
                  </a:cubicBezTo>
                  <a:lnTo>
                    <a:pt x="1327" y="1406"/>
                  </a:lnTo>
                  <a:cubicBezTo>
                    <a:pt x="1339" y="1395"/>
                    <a:pt x="1359" y="1389"/>
                    <a:pt x="1388" y="1389"/>
                  </a:cubicBezTo>
                  <a:cubicBezTo>
                    <a:pt x="1111" y="1389"/>
                    <a:pt x="1111" y="1389"/>
                    <a:pt x="1111" y="1111"/>
                  </a:cubicBezTo>
                  <a:cubicBezTo>
                    <a:pt x="1111" y="1111"/>
                    <a:pt x="835" y="835"/>
                    <a:pt x="833" y="834"/>
                  </a:cubicBezTo>
                  <a:close/>
                  <a:moveTo>
                    <a:pt x="1327" y="1406"/>
                  </a:moveTo>
                  <a:cubicBezTo>
                    <a:pt x="1287" y="1441"/>
                    <a:pt x="1325" y="1526"/>
                    <a:pt x="1388" y="1618"/>
                  </a:cubicBezTo>
                  <a:lnTo>
                    <a:pt x="1388" y="1618"/>
                  </a:lnTo>
                  <a:cubicBezTo>
                    <a:pt x="1388" y="1485"/>
                    <a:pt x="1382" y="1429"/>
                    <a:pt x="1327" y="1406"/>
                  </a:cubicBezTo>
                  <a:close/>
                  <a:moveTo>
                    <a:pt x="1388" y="1618"/>
                  </a:moveTo>
                  <a:cubicBezTo>
                    <a:pt x="1388" y="1633"/>
                    <a:pt x="1388" y="1649"/>
                    <a:pt x="1388" y="1666"/>
                  </a:cubicBezTo>
                  <a:lnTo>
                    <a:pt x="1423" y="1666"/>
                  </a:lnTo>
                  <a:cubicBezTo>
                    <a:pt x="1411" y="1650"/>
                    <a:pt x="1399" y="1634"/>
                    <a:pt x="1388" y="1618"/>
                  </a:cubicBezTo>
                  <a:close/>
                  <a:moveTo>
                    <a:pt x="1388" y="1389"/>
                  </a:moveTo>
                  <a:cubicBezTo>
                    <a:pt x="1666" y="1666"/>
                    <a:pt x="1943" y="1666"/>
                    <a:pt x="1943" y="1666"/>
                  </a:cubicBezTo>
                  <a:cubicBezTo>
                    <a:pt x="1943" y="1389"/>
                    <a:pt x="1666" y="1389"/>
                    <a:pt x="1666" y="1389"/>
                  </a:cubicBezTo>
                  <a:close/>
                  <a:moveTo>
                    <a:pt x="1943" y="1389"/>
                  </a:moveTo>
                  <a:cubicBezTo>
                    <a:pt x="1943" y="1389"/>
                    <a:pt x="1943" y="1666"/>
                    <a:pt x="1943" y="1666"/>
                  </a:cubicBezTo>
                  <a:lnTo>
                    <a:pt x="1423" y="1666"/>
                  </a:lnTo>
                  <a:cubicBezTo>
                    <a:pt x="1527" y="1805"/>
                    <a:pt x="1666" y="1944"/>
                    <a:pt x="1666" y="1944"/>
                  </a:cubicBezTo>
                  <a:cubicBezTo>
                    <a:pt x="1666" y="2082"/>
                    <a:pt x="1735" y="2152"/>
                    <a:pt x="1805" y="2152"/>
                  </a:cubicBezTo>
                  <a:cubicBezTo>
                    <a:pt x="1874" y="2152"/>
                    <a:pt x="1943" y="2082"/>
                    <a:pt x="1943" y="1944"/>
                  </a:cubicBezTo>
                  <a:cubicBezTo>
                    <a:pt x="1943" y="2221"/>
                    <a:pt x="2221" y="2221"/>
                    <a:pt x="2221" y="2499"/>
                  </a:cubicBezTo>
                  <a:cubicBezTo>
                    <a:pt x="2221" y="2221"/>
                    <a:pt x="2221" y="2221"/>
                    <a:pt x="2221" y="2221"/>
                  </a:cubicBezTo>
                  <a:cubicBezTo>
                    <a:pt x="1943" y="1944"/>
                    <a:pt x="1943" y="1944"/>
                    <a:pt x="1943" y="13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3990;p69">
              <a:extLst>
                <a:ext uri="{FF2B5EF4-FFF2-40B4-BE49-F238E27FC236}">
                  <a16:creationId xmlns:a16="http://schemas.microsoft.com/office/drawing/2014/main" id="{0DDC04D3-94BD-9E8F-D127-0D843D4783FC}"/>
                </a:ext>
              </a:extLst>
            </p:cNvPr>
            <p:cNvSpPr/>
            <p:nvPr/>
          </p:nvSpPr>
          <p:spPr>
            <a:xfrm>
              <a:off x="2786525" y="2403000"/>
              <a:ext cx="20850" cy="27775"/>
            </a:xfrm>
            <a:custGeom>
              <a:avLst/>
              <a:gdLst/>
              <a:ahLst/>
              <a:cxnLst/>
              <a:rect l="l" t="t" r="r" b="b"/>
              <a:pathLst>
                <a:path w="834" h="1111" extrusionOk="0">
                  <a:moveTo>
                    <a:pt x="0" y="1"/>
                  </a:moveTo>
                  <a:cubicBezTo>
                    <a:pt x="0" y="278"/>
                    <a:pt x="556" y="833"/>
                    <a:pt x="556" y="833"/>
                  </a:cubicBezTo>
                  <a:cubicBezTo>
                    <a:pt x="556" y="833"/>
                    <a:pt x="556" y="1111"/>
                    <a:pt x="833" y="1111"/>
                  </a:cubicBezTo>
                  <a:cubicBezTo>
                    <a:pt x="556" y="833"/>
                    <a:pt x="278" y="55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3991;p69">
              <a:extLst>
                <a:ext uri="{FF2B5EF4-FFF2-40B4-BE49-F238E27FC236}">
                  <a16:creationId xmlns:a16="http://schemas.microsoft.com/office/drawing/2014/main" id="{871056AF-0D50-7F0B-22E7-F2C3B3FB29E1}"/>
                </a:ext>
              </a:extLst>
            </p:cNvPr>
            <p:cNvSpPr/>
            <p:nvPr/>
          </p:nvSpPr>
          <p:spPr>
            <a:xfrm>
              <a:off x="2765700" y="2416875"/>
              <a:ext cx="20850" cy="27775"/>
            </a:xfrm>
            <a:custGeom>
              <a:avLst/>
              <a:gdLst/>
              <a:ahLst/>
              <a:cxnLst/>
              <a:rect l="l" t="t" r="r" b="b"/>
              <a:pathLst>
                <a:path w="834" h="1111" extrusionOk="0">
                  <a:moveTo>
                    <a:pt x="1" y="1"/>
                  </a:moveTo>
                  <a:cubicBezTo>
                    <a:pt x="1" y="278"/>
                    <a:pt x="278" y="278"/>
                    <a:pt x="1" y="556"/>
                  </a:cubicBezTo>
                  <a:lnTo>
                    <a:pt x="278" y="556"/>
                  </a:lnTo>
                  <a:cubicBezTo>
                    <a:pt x="278" y="556"/>
                    <a:pt x="278" y="278"/>
                    <a:pt x="278" y="278"/>
                  </a:cubicBezTo>
                  <a:cubicBezTo>
                    <a:pt x="278" y="278"/>
                    <a:pt x="278" y="278"/>
                    <a:pt x="1" y="1"/>
                  </a:cubicBezTo>
                  <a:close/>
                  <a:moveTo>
                    <a:pt x="278" y="556"/>
                  </a:moveTo>
                  <a:cubicBezTo>
                    <a:pt x="280" y="558"/>
                    <a:pt x="556" y="834"/>
                    <a:pt x="556" y="1111"/>
                  </a:cubicBezTo>
                  <a:cubicBezTo>
                    <a:pt x="833" y="1111"/>
                    <a:pt x="556" y="833"/>
                    <a:pt x="556" y="833"/>
                  </a:cubicBezTo>
                  <a:cubicBezTo>
                    <a:pt x="287" y="565"/>
                    <a:pt x="279" y="556"/>
                    <a:pt x="278" y="5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3992;p69">
              <a:extLst>
                <a:ext uri="{FF2B5EF4-FFF2-40B4-BE49-F238E27FC236}">
                  <a16:creationId xmlns:a16="http://schemas.microsoft.com/office/drawing/2014/main" id="{2405E15F-BABF-BD1A-A697-3D7F54B80B83}"/>
                </a:ext>
              </a:extLst>
            </p:cNvPr>
            <p:cNvSpPr/>
            <p:nvPr/>
          </p:nvSpPr>
          <p:spPr>
            <a:xfrm>
              <a:off x="2779575" y="2437700"/>
              <a:ext cx="6975" cy="6950"/>
            </a:xfrm>
            <a:custGeom>
              <a:avLst/>
              <a:gdLst/>
              <a:ahLst/>
              <a:cxnLst/>
              <a:rect l="l" t="t" r="r" b="b"/>
              <a:pathLst>
                <a:path w="279" h="278" extrusionOk="0">
                  <a:moveTo>
                    <a:pt x="1" y="0"/>
                  </a:moveTo>
                  <a:cubicBezTo>
                    <a:pt x="1" y="0"/>
                    <a:pt x="278" y="0"/>
                    <a:pt x="278" y="278"/>
                  </a:cubicBezTo>
                  <a:cubicBezTo>
                    <a:pt x="278" y="278"/>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3993;p69">
              <a:extLst>
                <a:ext uri="{FF2B5EF4-FFF2-40B4-BE49-F238E27FC236}">
                  <a16:creationId xmlns:a16="http://schemas.microsoft.com/office/drawing/2014/main" id="{A331D247-8CB7-2EB8-2C6A-6A0E432E72C1}"/>
                </a:ext>
              </a:extLst>
            </p:cNvPr>
            <p:cNvSpPr/>
            <p:nvPr/>
          </p:nvSpPr>
          <p:spPr>
            <a:xfrm>
              <a:off x="2842025" y="2375250"/>
              <a:ext cx="6975" cy="3100"/>
            </a:xfrm>
            <a:custGeom>
              <a:avLst/>
              <a:gdLst/>
              <a:ahLst/>
              <a:cxnLst/>
              <a:rect l="l" t="t" r="r" b="b"/>
              <a:pathLst>
                <a:path w="279" h="124" extrusionOk="0">
                  <a:moveTo>
                    <a:pt x="1" y="0"/>
                  </a:moveTo>
                  <a:cubicBezTo>
                    <a:pt x="1" y="0"/>
                    <a:pt x="1" y="124"/>
                    <a:pt x="83" y="124"/>
                  </a:cubicBezTo>
                  <a:cubicBezTo>
                    <a:pt x="124" y="124"/>
                    <a:pt x="186" y="93"/>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3994;p69">
              <a:extLst>
                <a:ext uri="{FF2B5EF4-FFF2-40B4-BE49-F238E27FC236}">
                  <a16:creationId xmlns:a16="http://schemas.microsoft.com/office/drawing/2014/main" id="{9EF671FC-FD1E-240B-EFE9-96646BD85B9E}"/>
                </a:ext>
              </a:extLst>
            </p:cNvPr>
            <p:cNvSpPr/>
            <p:nvPr/>
          </p:nvSpPr>
          <p:spPr>
            <a:xfrm>
              <a:off x="2751825" y="2430750"/>
              <a:ext cx="6975" cy="6975"/>
            </a:xfrm>
            <a:custGeom>
              <a:avLst/>
              <a:gdLst/>
              <a:ahLst/>
              <a:cxnLst/>
              <a:rect l="l" t="t" r="r" b="b"/>
              <a:pathLst>
                <a:path w="279" h="279" extrusionOk="0">
                  <a:moveTo>
                    <a:pt x="1" y="1"/>
                  </a:moveTo>
                  <a:cubicBezTo>
                    <a:pt x="1" y="1"/>
                    <a:pt x="278" y="278"/>
                    <a:pt x="278" y="278"/>
                  </a:cubicBezTo>
                  <a:cubicBezTo>
                    <a:pt x="278" y="1"/>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3995;p69">
              <a:extLst>
                <a:ext uri="{FF2B5EF4-FFF2-40B4-BE49-F238E27FC236}">
                  <a16:creationId xmlns:a16="http://schemas.microsoft.com/office/drawing/2014/main" id="{127E7759-A86C-2729-C398-D99213CCE959}"/>
                </a:ext>
              </a:extLst>
            </p:cNvPr>
            <p:cNvSpPr/>
            <p:nvPr/>
          </p:nvSpPr>
          <p:spPr>
            <a:xfrm>
              <a:off x="2828150" y="2340550"/>
              <a:ext cx="6975" cy="6975"/>
            </a:xfrm>
            <a:custGeom>
              <a:avLst/>
              <a:gdLst/>
              <a:ahLst/>
              <a:cxnLst/>
              <a:rect l="l" t="t" r="r" b="b"/>
              <a:pathLst>
                <a:path w="279" h="279" extrusionOk="0">
                  <a:moveTo>
                    <a:pt x="1" y="1"/>
                  </a:moveTo>
                  <a:cubicBezTo>
                    <a:pt x="1" y="278"/>
                    <a:pt x="278" y="278"/>
                    <a:pt x="278" y="278"/>
                  </a:cubicBezTo>
                  <a:cubicBezTo>
                    <a:pt x="278" y="278"/>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3996;p69">
              <a:extLst>
                <a:ext uri="{FF2B5EF4-FFF2-40B4-BE49-F238E27FC236}">
                  <a16:creationId xmlns:a16="http://schemas.microsoft.com/office/drawing/2014/main" id="{5A1BBD62-CF0F-2EF6-6EA8-D54AA3272BA8}"/>
                </a:ext>
              </a:extLst>
            </p:cNvPr>
            <p:cNvSpPr/>
            <p:nvPr/>
          </p:nvSpPr>
          <p:spPr>
            <a:xfrm>
              <a:off x="2724075" y="2389150"/>
              <a:ext cx="6975" cy="13875"/>
            </a:xfrm>
            <a:custGeom>
              <a:avLst/>
              <a:gdLst/>
              <a:ahLst/>
              <a:cxnLst/>
              <a:rect l="l" t="t" r="r" b="b"/>
              <a:pathLst>
                <a:path w="279" h="555" extrusionOk="0">
                  <a:moveTo>
                    <a:pt x="0" y="1"/>
                  </a:moveTo>
                  <a:cubicBezTo>
                    <a:pt x="2" y="278"/>
                    <a:pt x="278" y="555"/>
                    <a:pt x="278" y="555"/>
                  </a:cubicBezTo>
                  <a:cubicBezTo>
                    <a:pt x="278" y="277"/>
                    <a:pt x="278" y="277"/>
                    <a:pt x="278" y="277"/>
                  </a:cubicBezTo>
                  <a:cubicBezTo>
                    <a:pt x="278" y="277"/>
                    <a:pt x="2" y="27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3997;p69">
              <a:extLst>
                <a:ext uri="{FF2B5EF4-FFF2-40B4-BE49-F238E27FC236}">
                  <a16:creationId xmlns:a16="http://schemas.microsoft.com/office/drawing/2014/main" id="{35E32E99-102C-F087-3275-C9972E82D8EA}"/>
                </a:ext>
              </a:extLst>
            </p:cNvPr>
            <p:cNvSpPr/>
            <p:nvPr/>
          </p:nvSpPr>
          <p:spPr>
            <a:xfrm>
              <a:off x="2737950" y="2368300"/>
              <a:ext cx="25" cy="6975"/>
            </a:xfrm>
            <a:custGeom>
              <a:avLst/>
              <a:gdLst/>
              <a:ahLst/>
              <a:cxnLst/>
              <a:rect l="l" t="t" r="r" b="b"/>
              <a:pathLst>
                <a:path w="1" h="279" extrusionOk="0">
                  <a:moveTo>
                    <a:pt x="1" y="278"/>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3998;p69">
              <a:extLst>
                <a:ext uri="{FF2B5EF4-FFF2-40B4-BE49-F238E27FC236}">
                  <a16:creationId xmlns:a16="http://schemas.microsoft.com/office/drawing/2014/main" id="{503D88D6-55B5-9A8C-9380-44050F6D0BC1}"/>
                </a:ext>
              </a:extLst>
            </p:cNvPr>
            <p:cNvSpPr/>
            <p:nvPr/>
          </p:nvSpPr>
          <p:spPr>
            <a:xfrm>
              <a:off x="2717125" y="2354425"/>
              <a:ext cx="20850" cy="20850"/>
            </a:xfrm>
            <a:custGeom>
              <a:avLst/>
              <a:gdLst/>
              <a:ahLst/>
              <a:cxnLst/>
              <a:rect l="l" t="t" r="r" b="b"/>
              <a:pathLst>
                <a:path w="834" h="834" extrusionOk="0">
                  <a:moveTo>
                    <a:pt x="1" y="1"/>
                  </a:moveTo>
                  <a:cubicBezTo>
                    <a:pt x="278" y="1"/>
                    <a:pt x="556" y="556"/>
                    <a:pt x="556" y="833"/>
                  </a:cubicBezTo>
                  <a:lnTo>
                    <a:pt x="834" y="833"/>
                  </a:lnTo>
                  <a:lnTo>
                    <a:pt x="834" y="556"/>
                  </a:lnTo>
                  <a:cubicBezTo>
                    <a:pt x="556" y="556"/>
                    <a:pt x="556" y="278"/>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3999;p69">
              <a:extLst>
                <a:ext uri="{FF2B5EF4-FFF2-40B4-BE49-F238E27FC236}">
                  <a16:creationId xmlns:a16="http://schemas.microsoft.com/office/drawing/2014/main" id="{9928BA39-8440-9CBC-DDFF-AAC92398918A}"/>
                </a:ext>
              </a:extLst>
            </p:cNvPr>
            <p:cNvSpPr/>
            <p:nvPr/>
          </p:nvSpPr>
          <p:spPr>
            <a:xfrm>
              <a:off x="2737950" y="2375250"/>
              <a:ext cx="25" cy="6950"/>
            </a:xfrm>
            <a:custGeom>
              <a:avLst/>
              <a:gdLst/>
              <a:ahLst/>
              <a:cxnLst/>
              <a:rect l="l" t="t" r="r" b="b"/>
              <a:pathLst>
                <a:path w="1" h="278" extrusionOk="0">
                  <a:moveTo>
                    <a:pt x="1" y="0"/>
                  </a:moveTo>
                  <a:lnTo>
                    <a:pt x="1" y="0"/>
                  </a:lnTo>
                  <a:lnTo>
                    <a:pt x="1" y="0"/>
                  </a:lnTo>
                  <a:cubicBezTo>
                    <a:pt x="1" y="0"/>
                    <a:pt x="1" y="0"/>
                    <a:pt x="1" y="278"/>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4000;p69">
              <a:extLst>
                <a:ext uri="{FF2B5EF4-FFF2-40B4-BE49-F238E27FC236}">
                  <a16:creationId xmlns:a16="http://schemas.microsoft.com/office/drawing/2014/main" id="{D1873320-B08B-DABF-E258-E3C226603DD5}"/>
                </a:ext>
              </a:extLst>
            </p:cNvPr>
            <p:cNvSpPr/>
            <p:nvPr/>
          </p:nvSpPr>
          <p:spPr>
            <a:xfrm>
              <a:off x="2717125" y="2375250"/>
              <a:ext cx="6975" cy="13900"/>
            </a:xfrm>
            <a:custGeom>
              <a:avLst/>
              <a:gdLst/>
              <a:ahLst/>
              <a:cxnLst/>
              <a:rect l="l" t="t" r="r" b="b"/>
              <a:pathLst>
                <a:path w="279" h="556" extrusionOk="0">
                  <a:moveTo>
                    <a:pt x="1" y="0"/>
                  </a:moveTo>
                  <a:cubicBezTo>
                    <a:pt x="1" y="0"/>
                    <a:pt x="1" y="278"/>
                    <a:pt x="1" y="278"/>
                  </a:cubicBezTo>
                  <a:lnTo>
                    <a:pt x="278" y="278"/>
                  </a:lnTo>
                  <a:cubicBezTo>
                    <a:pt x="1" y="278"/>
                    <a:pt x="1" y="0"/>
                    <a:pt x="1" y="0"/>
                  </a:cubicBezTo>
                  <a:close/>
                  <a:moveTo>
                    <a:pt x="1" y="278"/>
                  </a:moveTo>
                  <a:cubicBezTo>
                    <a:pt x="1" y="278"/>
                    <a:pt x="1" y="555"/>
                    <a:pt x="278" y="555"/>
                  </a:cubicBezTo>
                  <a:cubicBezTo>
                    <a:pt x="278" y="555"/>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4001;p69">
              <a:extLst>
                <a:ext uri="{FF2B5EF4-FFF2-40B4-BE49-F238E27FC236}">
                  <a16:creationId xmlns:a16="http://schemas.microsoft.com/office/drawing/2014/main" id="{ED6F1D03-5BCD-0CD5-39F5-C6E519391ADE}"/>
                </a:ext>
              </a:extLst>
            </p:cNvPr>
            <p:cNvSpPr/>
            <p:nvPr/>
          </p:nvSpPr>
          <p:spPr>
            <a:xfrm>
              <a:off x="2717125" y="2319725"/>
              <a:ext cx="27800" cy="41675"/>
            </a:xfrm>
            <a:custGeom>
              <a:avLst/>
              <a:gdLst/>
              <a:ahLst/>
              <a:cxnLst/>
              <a:rect l="l" t="t" r="r" b="b"/>
              <a:pathLst>
                <a:path w="1112" h="1667" extrusionOk="0">
                  <a:moveTo>
                    <a:pt x="1" y="1"/>
                  </a:moveTo>
                  <a:cubicBezTo>
                    <a:pt x="1" y="278"/>
                    <a:pt x="1" y="278"/>
                    <a:pt x="1" y="556"/>
                  </a:cubicBezTo>
                  <a:cubicBezTo>
                    <a:pt x="1" y="556"/>
                    <a:pt x="1" y="433"/>
                    <a:pt x="83" y="433"/>
                  </a:cubicBezTo>
                  <a:cubicBezTo>
                    <a:pt x="124" y="433"/>
                    <a:pt x="186" y="463"/>
                    <a:pt x="278" y="556"/>
                  </a:cubicBezTo>
                  <a:lnTo>
                    <a:pt x="1" y="556"/>
                  </a:lnTo>
                  <a:cubicBezTo>
                    <a:pt x="278" y="556"/>
                    <a:pt x="278" y="833"/>
                    <a:pt x="554" y="1110"/>
                  </a:cubicBezTo>
                  <a:lnTo>
                    <a:pt x="554" y="1110"/>
                  </a:lnTo>
                  <a:cubicBezTo>
                    <a:pt x="417" y="972"/>
                    <a:pt x="417" y="903"/>
                    <a:pt x="452" y="903"/>
                  </a:cubicBezTo>
                  <a:cubicBezTo>
                    <a:pt x="487" y="903"/>
                    <a:pt x="556" y="972"/>
                    <a:pt x="556" y="1111"/>
                  </a:cubicBezTo>
                  <a:lnTo>
                    <a:pt x="834" y="1111"/>
                  </a:lnTo>
                  <a:cubicBezTo>
                    <a:pt x="834" y="1389"/>
                    <a:pt x="1111" y="1666"/>
                    <a:pt x="1111" y="1666"/>
                  </a:cubicBezTo>
                  <a:cubicBezTo>
                    <a:pt x="1111" y="1389"/>
                    <a:pt x="834" y="834"/>
                    <a:pt x="556" y="834"/>
                  </a:cubicBezTo>
                  <a:cubicBezTo>
                    <a:pt x="278" y="556"/>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4002;p69">
              <a:extLst>
                <a:ext uri="{FF2B5EF4-FFF2-40B4-BE49-F238E27FC236}">
                  <a16:creationId xmlns:a16="http://schemas.microsoft.com/office/drawing/2014/main" id="{991E9071-5160-9CBC-BC92-7F6E2EC606CC}"/>
                </a:ext>
              </a:extLst>
            </p:cNvPr>
            <p:cNvSpPr/>
            <p:nvPr/>
          </p:nvSpPr>
          <p:spPr>
            <a:xfrm>
              <a:off x="2744900" y="2326675"/>
              <a:ext cx="25" cy="6950"/>
            </a:xfrm>
            <a:custGeom>
              <a:avLst/>
              <a:gdLst/>
              <a:ahLst/>
              <a:cxnLst/>
              <a:rect l="l" t="t" r="r" b="b"/>
              <a:pathLst>
                <a:path w="1" h="278" extrusionOk="0">
                  <a:moveTo>
                    <a:pt x="0" y="278"/>
                  </a:moveTo>
                  <a:cubicBezTo>
                    <a:pt x="0" y="278"/>
                    <a:pt x="0" y="0"/>
                    <a:pt x="0" y="278"/>
                  </a:cubicBezTo>
                  <a:cubicBezTo>
                    <a:pt x="0" y="278"/>
                    <a:pt x="0" y="278"/>
                    <a:pt x="0"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4003;p69">
              <a:extLst>
                <a:ext uri="{FF2B5EF4-FFF2-40B4-BE49-F238E27FC236}">
                  <a16:creationId xmlns:a16="http://schemas.microsoft.com/office/drawing/2014/main" id="{D0F4876C-4BD6-2461-9895-9ADBA6709DF9}"/>
                </a:ext>
              </a:extLst>
            </p:cNvPr>
            <p:cNvSpPr/>
            <p:nvPr/>
          </p:nvSpPr>
          <p:spPr>
            <a:xfrm>
              <a:off x="2696325" y="2368300"/>
              <a:ext cx="6950" cy="25"/>
            </a:xfrm>
            <a:custGeom>
              <a:avLst/>
              <a:gdLst/>
              <a:ahLst/>
              <a:cxnLst/>
              <a:rect l="l" t="t" r="r" b="b"/>
              <a:pathLst>
                <a:path w="278" h="1" extrusionOk="0">
                  <a:moveTo>
                    <a:pt x="278" y="1"/>
                  </a:moveTo>
                  <a:cubicBezTo>
                    <a:pt x="278" y="1"/>
                    <a:pt x="0" y="1"/>
                    <a:pt x="0" y="1"/>
                  </a:cubicBezTo>
                  <a:cubicBezTo>
                    <a:pt x="278" y="1"/>
                    <a:pt x="278" y="1"/>
                    <a:pt x="278" y="1"/>
                  </a:cubicBezTo>
                  <a:cubicBezTo>
                    <a:pt x="278" y="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4004;p69">
              <a:extLst>
                <a:ext uri="{FF2B5EF4-FFF2-40B4-BE49-F238E27FC236}">
                  <a16:creationId xmlns:a16="http://schemas.microsoft.com/office/drawing/2014/main" id="{212E93C0-6804-9313-2B7C-383FFBDADB49}"/>
                </a:ext>
              </a:extLst>
            </p:cNvPr>
            <p:cNvSpPr/>
            <p:nvPr/>
          </p:nvSpPr>
          <p:spPr>
            <a:xfrm>
              <a:off x="2710200" y="2333625"/>
              <a:ext cx="20850" cy="13900"/>
            </a:xfrm>
            <a:custGeom>
              <a:avLst/>
              <a:gdLst/>
              <a:ahLst/>
              <a:cxnLst/>
              <a:rect l="l" t="t" r="r" b="b"/>
              <a:pathLst>
                <a:path w="834" h="556" extrusionOk="0">
                  <a:moveTo>
                    <a:pt x="0" y="0"/>
                  </a:moveTo>
                  <a:cubicBezTo>
                    <a:pt x="97" y="0"/>
                    <a:pt x="193" y="0"/>
                    <a:pt x="278" y="12"/>
                  </a:cubicBezTo>
                  <a:lnTo>
                    <a:pt x="278" y="12"/>
                  </a:lnTo>
                  <a:cubicBezTo>
                    <a:pt x="278" y="0"/>
                    <a:pt x="278" y="0"/>
                    <a:pt x="278" y="0"/>
                  </a:cubicBezTo>
                  <a:close/>
                  <a:moveTo>
                    <a:pt x="278" y="12"/>
                  </a:moveTo>
                  <a:cubicBezTo>
                    <a:pt x="278" y="33"/>
                    <a:pt x="278" y="96"/>
                    <a:pt x="278" y="278"/>
                  </a:cubicBezTo>
                  <a:lnTo>
                    <a:pt x="555" y="278"/>
                  </a:lnTo>
                  <a:cubicBezTo>
                    <a:pt x="555" y="96"/>
                    <a:pt x="437" y="33"/>
                    <a:pt x="278" y="12"/>
                  </a:cubicBezTo>
                  <a:close/>
                  <a:moveTo>
                    <a:pt x="555" y="278"/>
                  </a:moveTo>
                  <a:cubicBezTo>
                    <a:pt x="555" y="555"/>
                    <a:pt x="555" y="555"/>
                    <a:pt x="555" y="555"/>
                  </a:cubicBezTo>
                  <a:lnTo>
                    <a:pt x="833" y="555"/>
                  </a:lnTo>
                  <a:cubicBezTo>
                    <a:pt x="833" y="555"/>
                    <a:pt x="555" y="555"/>
                    <a:pt x="555"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4005;p69">
              <a:extLst>
                <a:ext uri="{FF2B5EF4-FFF2-40B4-BE49-F238E27FC236}">
                  <a16:creationId xmlns:a16="http://schemas.microsoft.com/office/drawing/2014/main" id="{56FAF3E6-8DD0-9AB9-22C0-E0235B8330D7}"/>
                </a:ext>
              </a:extLst>
            </p:cNvPr>
            <p:cNvSpPr/>
            <p:nvPr/>
          </p:nvSpPr>
          <p:spPr>
            <a:xfrm>
              <a:off x="2703250" y="2333625"/>
              <a:ext cx="13900" cy="13900"/>
            </a:xfrm>
            <a:custGeom>
              <a:avLst/>
              <a:gdLst/>
              <a:ahLst/>
              <a:cxnLst/>
              <a:rect l="l" t="t" r="r" b="b"/>
              <a:pathLst>
                <a:path w="556" h="556" extrusionOk="0">
                  <a:moveTo>
                    <a:pt x="1" y="0"/>
                  </a:moveTo>
                  <a:cubicBezTo>
                    <a:pt x="1" y="0"/>
                    <a:pt x="1" y="229"/>
                    <a:pt x="209" y="271"/>
                  </a:cubicBezTo>
                  <a:lnTo>
                    <a:pt x="209" y="271"/>
                  </a:lnTo>
                  <a:cubicBezTo>
                    <a:pt x="157" y="188"/>
                    <a:pt x="95" y="94"/>
                    <a:pt x="1" y="0"/>
                  </a:cubicBezTo>
                  <a:close/>
                  <a:moveTo>
                    <a:pt x="209" y="271"/>
                  </a:moveTo>
                  <a:cubicBezTo>
                    <a:pt x="310" y="434"/>
                    <a:pt x="372" y="555"/>
                    <a:pt x="556" y="555"/>
                  </a:cubicBezTo>
                  <a:cubicBezTo>
                    <a:pt x="556" y="555"/>
                    <a:pt x="556" y="555"/>
                    <a:pt x="556" y="278"/>
                  </a:cubicBezTo>
                  <a:lnTo>
                    <a:pt x="278" y="278"/>
                  </a:lnTo>
                  <a:cubicBezTo>
                    <a:pt x="253" y="278"/>
                    <a:pt x="230" y="275"/>
                    <a:pt x="209" y="2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4006;p69">
              <a:extLst>
                <a:ext uri="{FF2B5EF4-FFF2-40B4-BE49-F238E27FC236}">
                  <a16:creationId xmlns:a16="http://schemas.microsoft.com/office/drawing/2014/main" id="{5D01680F-94ED-F356-E7EA-815A3E2BB3B7}"/>
                </a:ext>
              </a:extLst>
            </p:cNvPr>
            <p:cNvSpPr/>
            <p:nvPr/>
          </p:nvSpPr>
          <p:spPr>
            <a:xfrm>
              <a:off x="2696325" y="23544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4007;p69">
              <a:extLst>
                <a:ext uri="{FF2B5EF4-FFF2-40B4-BE49-F238E27FC236}">
                  <a16:creationId xmlns:a16="http://schemas.microsoft.com/office/drawing/2014/main" id="{A39ED59F-53B8-83DA-8531-5CF5429E828F}"/>
                </a:ext>
              </a:extLst>
            </p:cNvPr>
            <p:cNvSpPr/>
            <p:nvPr/>
          </p:nvSpPr>
          <p:spPr>
            <a:xfrm>
              <a:off x="2717125" y="2319725"/>
              <a:ext cx="6975" cy="3125"/>
            </a:xfrm>
            <a:custGeom>
              <a:avLst/>
              <a:gdLst/>
              <a:ahLst/>
              <a:cxnLst/>
              <a:rect l="l" t="t" r="r" b="b"/>
              <a:pathLst>
                <a:path w="279" h="125" extrusionOk="0">
                  <a:moveTo>
                    <a:pt x="1" y="1"/>
                  </a:moveTo>
                  <a:cubicBezTo>
                    <a:pt x="1" y="1"/>
                    <a:pt x="1" y="124"/>
                    <a:pt x="83" y="124"/>
                  </a:cubicBezTo>
                  <a:cubicBezTo>
                    <a:pt x="124" y="124"/>
                    <a:pt x="186" y="93"/>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4008;p69">
              <a:extLst>
                <a:ext uri="{FF2B5EF4-FFF2-40B4-BE49-F238E27FC236}">
                  <a16:creationId xmlns:a16="http://schemas.microsoft.com/office/drawing/2014/main" id="{72D19EF9-C2A2-C6BC-D084-62DC3A2B6E1D}"/>
                </a:ext>
              </a:extLst>
            </p:cNvPr>
            <p:cNvSpPr/>
            <p:nvPr/>
          </p:nvSpPr>
          <p:spPr>
            <a:xfrm>
              <a:off x="2703250" y="2326675"/>
              <a:ext cx="6975" cy="6950"/>
            </a:xfrm>
            <a:custGeom>
              <a:avLst/>
              <a:gdLst/>
              <a:ahLst/>
              <a:cxnLst/>
              <a:rect l="l" t="t" r="r" b="b"/>
              <a:pathLst>
                <a:path w="279" h="278" extrusionOk="0">
                  <a:moveTo>
                    <a:pt x="1" y="0"/>
                  </a:moveTo>
                  <a:cubicBezTo>
                    <a:pt x="278" y="0"/>
                    <a:pt x="278" y="278"/>
                    <a:pt x="278" y="278"/>
                  </a:cubicBezTo>
                  <a:cubicBezTo>
                    <a:pt x="278" y="0"/>
                    <a:pt x="27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4009;p69">
              <a:extLst>
                <a:ext uri="{FF2B5EF4-FFF2-40B4-BE49-F238E27FC236}">
                  <a16:creationId xmlns:a16="http://schemas.microsoft.com/office/drawing/2014/main" id="{A17EA091-1AD0-FAA1-9FD5-9D3785DF6581}"/>
                </a:ext>
              </a:extLst>
            </p:cNvPr>
            <p:cNvSpPr/>
            <p:nvPr/>
          </p:nvSpPr>
          <p:spPr>
            <a:xfrm>
              <a:off x="2751825" y="2257275"/>
              <a:ext cx="6975" cy="6975"/>
            </a:xfrm>
            <a:custGeom>
              <a:avLst/>
              <a:gdLst/>
              <a:ahLst/>
              <a:cxnLst/>
              <a:rect l="l" t="t" r="r" b="b"/>
              <a:pathLst>
                <a:path w="279" h="279" extrusionOk="0">
                  <a:moveTo>
                    <a:pt x="1" y="279"/>
                  </a:moveTo>
                  <a:cubicBezTo>
                    <a:pt x="1" y="279"/>
                    <a:pt x="1" y="279"/>
                    <a:pt x="278" y="279"/>
                  </a:cubicBezTo>
                  <a:cubicBezTo>
                    <a:pt x="278" y="279"/>
                    <a:pt x="278" y="279"/>
                    <a:pt x="278" y="279"/>
                  </a:cubicBezTo>
                  <a:cubicBezTo>
                    <a:pt x="1" y="279"/>
                    <a:pt x="278" y="279"/>
                    <a:pt x="1" y="279"/>
                  </a:cubicBezTo>
                  <a:cubicBezTo>
                    <a:pt x="1" y="279"/>
                    <a:pt x="1" y="1"/>
                    <a:pt x="1" y="2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4010;p69">
              <a:extLst>
                <a:ext uri="{FF2B5EF4-FFF2-40B4-BE49-F238E27FC236}">
                  <a16:creationId xmlns:a16="http://schemas.microsoft.com/office/drawing/2014/main" id="{E6132A86-E61D-1DC7-014A-5E662AC8C407}"/>
                </a:ext>
              </a:extLst>
            </p:cNvPr>
            <p:cNvSpPr/>
            <p:nvPr/>
          </p:nvSpPr>
          <p:spPr>
            <a:xfrm>
              <a:off x="2737950" y="2234525"/>
              <a:ext cx="6975" cy="8900"/>
            </a:xfrm>
            <a:custGeom>
              <a:avLst/>
              <a:gdLst/>
              <a:ahLst/>
              <a:cxnLst/>
              <a:rect l="l" t="t" r="r" b="b"/>
              <a:pathLst>
                <a:path w="279" h="356" extrusionOk="0">
                  <a:moveTo>
                    <a:pt x="29" y="1"/>
                  </a:moveTo>
                  <a:cubicBezTo>
                    <a:pt x="12" y="1"/>
                    <a:pt x="1" y="23"/>
                    <a:pt x="1" y="78"/>
                  </a:cubicBezTo>
                  <a:cubicBezTo>
                    <a:pt x="1" y="78"/>
                    <a:pt x="278" y="356"/>
                    <a:pt x="278" y="356"/>
                  </a:cubicBezTo>
                  <a:cubicBezTo>
                    <a:pt x="278" y="356"/>
                    <a:pt x="100"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4011;p69">
              <a:extLst>
                <a:ext uri="{FF2B5EF4-FFF2-40B4-BE49-F238E27FC236}">
                  <a16:creationId xmlns:a16="http://schemas.microsoft.com/office/drawing/2014/main" id="{93292400-DD57-CE96-D636-BE024ED3342C}"/>
                </a:ext>
              </a:extLst>
            </p:cNvPr>
            <p:cNvSpPr/>
            <p:nvPr/>
          </p:nvSpPr>
          <p:spPr>
            <a:xfrm>
              <a:off x="2668575" y="2298925"/>
              <a:ext cx="13900" cy="6950"/>
            </a:xfrm>
            <a:custGeom>
              <a:avLst/>
              <a:gdLst/>
              <a:ahLst/>
              <a:cxnLst/>
              <a:rect l="l" t="t" r="r" b="b"/>
              <a:pathLst>
                <a:path w="556" h="278" extrusionOk="0">
                  <a:moveTo>
                    <a:pt x="0" y="0"/>
                  </a:moveTo>
                  <a:lnTo>
                    <a:pt x="278" y="278"/>
                  </a:lnTo>
                  <a:cubicBezTo>
                    <a:pt x="278" y="0"/>
                    <a:pt x="278" y="0"/>
                    <a:pt x="0" y="0"/>
                  </a:cubicBezTo>
                  <a:close/>
                  <a:moveTo>
                    <a:pt x="555" y="0"/>
                  </a:moveTo>
                  <a:lnTo>
                    <a:pt x="555" y="0"/>
                  </a:lnTo>
                  <a:cubicBezTo>
                    <a:pt x="278" y="278"/>
                    <a:pt x="278" y="278"/>
                    <a:pt x="278" y="278"/>
                  </a:cubicBezTo>
                  <a:cubicBezTo>
                    <a:pt x="278" y="278"/>
                    <a:pt x="555" y="278"/>
                    <a:pt x="5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4012;p69">
              <a:extLst>
                <a:ext uri="{FF2B5EF4-FFF2-40B4-BE49-F238E27FC236}">
                  <a16:creationId xmlns:a16="http://schemas.microsoft.com/office/drawing/2014/main" id="{2D3A538B-6B45-69EE-2C3F-DF5133D7FA4D}"/>
                </a:ext>
              </a:extLst>
            </p:cNvPr>
            <p:cNvSpPr/>
            <p:nvPr/>
          </p:nvSpPr>
          <p:spPr>
            <a:xfrm>
              <a:off x="2731025" y="2236475"/>
              <a:ext cx="6950" cy="6950"/>
            </a:xfrm>
            <a:custGeom>
              <a:avLst/>
              <a:gdLst/>
              <a:ahLst/>
              <a:cxnLst/>
              <a:rect l="l" t="t" r="r" b="b"/>
              <a:pathLst>
                <a:path w="278" h="278" extrusionOk="0">
                  <a:moveTo>
                    <a:pt x="0" y="0"/>
                  </a:moveTo>
                  <a:cubicBezTo>
                    <a:pt x="0" y="0"/>
                    <a:pt x="0" y="0"/>
                    <a:pt x="0" y="0"/>
                  </a:cubicBezTo>
                  <a:cubicBezTo>
                    <a:pt x="0" y="0"/>
                    <a:pt x="278" y="278"/>
                    <a:pt x="0" y="0"/>
                  </a:cubicBezTo>
                  <a:cubicBezTo>
                    <a:pt x="0" y="0"/>
                    <a:pt x="0" y="27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4013;p69">
              <a:extLst>
                <a:ext uri="{FF2B5EF4-FFF2-40B4-BE49-F238E27FC236}">
                  <a16:creationId xmlns:a16="http://schemas.microsoft.com/office/drawing/2014/main" id="{AEFEA3FA-A58D-886D-9EF7-29151DB3D2BA}"/>
                </a:ext>
              </a:extLst>
            </p:cNvPr>
            <p:cNvSpPr/>
            <p:nvPr/>
          </p:nvSpPr>
          <p:spPr>
            <a:xfrm>
              <a:off x="2717125" y="2229525"/>
              <a:ext cx="13925" cy="6975"/>
            </a:xfrm>
            <a:custGeom>
              <a:avLst/>
              <a:gdLst/>
              <a:ahLst/>
              <a:cxnLst/>
              <a:rect l="l" t="t" r="r" b="b"/>
              <a:pathLst>
                <a:path w="557" h="279" extrusionOk="0">
                  <a:moveTo>
                    <a:pt x="1" y="1"/>
                  </a:moveTo>
                  <a:cubicBezTo>
                    <a:pt x="1" y="1"/>
                    <a:pt x="278" y="278"/>
                    <a:pt x="556" y="278"/>
                  </a:cubicBezTo>
                  <a:cubicBezTo>
                    <a:pt x="556" y="140"/>
                    <a:pt x="487" y="140"/>
                    <a:pt x="417" y="140"/>
                  </a:cubicBezTo>
                  <a:cubicBezTo>
                    <a:pt x="348" y="140"/>
                    <a:pt x="278" y="140"/>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4014;p69">
              <a:extLst>
                <a:ext uri="{FF2B5EF4-FFF2-40B4-BE49-F238E27FC236}">
                  <a16:creationId xmlns:a16="http://schemas.microsoft.com/office/drawing/2014/main" id="{62B3C49D-B005-AFB5-84EE-4CCE61DE0EB8}"/>
                </a:ext>
              </a:extLst>
            </p:cNvPr>
            <p:cNvSpPr/>
            <p:nvPr/>
          </p:nvSpPr>
          <p:spPr>
            <a:xfrm>
              <a:off x="2640800" y="2160150"/>
              <a:ext cx="13900" cy="13900"/>
            </a:xfrm>
            <a:custGeom>
              <a:avLst/>
              <a:gdLst/>
              <a:ahLst/>
              <a:cxnLst/>
              <a:rect l="l" t="t" r="r" b="b"/>
              <a:pathLst>
                <a:path w="556" h="556" extrusionOk="0">
                  <a:moveTo>
                    <a:pt x="556" y="555"/>
                  </a:moveTo>
                  <a:cubicBezTo>
                    <a:pt x="556" y="278"/>
                    <a:pt x="278" y="278"/>
                    <a:pt x="1" y="0"/>
                  </a:cubicBezTo>
                  <a:cubicBezTo>
                    <a:pt x="278" y="278"/>
                    <a:pt x="556" y="278"/>
                    <a:pt x="556" y="5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4015;p69">
              <a:extLst>
                <a:ext uri="{FF2B5EF4-FFF2-40B4-BE49-F238E27FC236}">
                  <a16:creationId xmlns:a16="http://schemas.microsoft.com/office/drawing/2014/main" id="{95025D41-B4C0-0C02-2E24-F01D85804D3E}"/>
                </a:ext>
              </a:extLst>
            </p:cNvPr>
            <p:cNvSpPr/>
            <p:nvPr/>
          </p:nvSpPr>
          <p:spPr>
            <a:xfrm>
              <a:off x="2640800" y="2167075"/>
              <a:ext cx="25" cy="6975"/>
            </a:xfrm>
            <a:custGeom>
              <a:avLst/>
              <a:gdLst/>
              <a:ahLst/>
              <a:cxnLst/>
              <a:rect l="l" t="t" r="r" b="b"/>
              <a:pathLst>
                <a:path w="1" h="279" extrusionOk="0">
                  <a:moveTo>
                    <a:pt x="1" y="1"/>
                  </a:moveTo>
                  <a:lnTo>
                    <a:pt x="1" y="1"/>
                  </a:lnTo>
                  <a:cubicBezTo>
                    <a:pt x="1" y="1"/>
                    <a:pt x="1" y="1"/>
                    <a:pt x="1" y="1"/>
                  </a:cubicBezTo>
                  <a:cubicBezTo>
                    <a:pt x="1" y="1"/>
                    <a:pt x="1" y="278"/>
                    <a:pt x="1" y="27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4016;p69">
              <a:extLst>
                <a:ext uri="{FF2B5EF4-FFF2-40B4-BE49-F238E27FC236}">
                  <a16:creationId xmlns:a16="http://schemas.microsoft.com/office/drawing/2014/main" id="{CCAA893A-A585-38EE-C93F-281F54E824EB}"/>
                </a:ext>
              </a:extLst>
            </p:cNvPr>
            <p:cNvSpPr/>
            <p:nvPr/>
          </p:nvSpPr>
          <p:spPr>
            <a:xfrm>
              <a:off x="2980800" y="2590350"/>
              <a:ext cx="6975" cy="27775"/>
            </a:xfrm>
            <a:custGeom>
              <a:avLst/>
              <a:gdLst/>
              <a:ahLst/>
              <a:cxnLst/>
              <a:rect l="l" t="t" r="r" b="b"/>
              <a:pathLst>
                <a:path w="279" h="1111" extrusionOk="0">
                  <a:moveTo>
                    <a:pt x="1" y="0"/>
                  </a:moveTo>
                  <a:cubicBezTo>
                    <a:pt x="1" y="278"/>
                    <a:pt x="1" y="278"/>
                    <a:pt x="1" y="555"/>
                  </a:cubicBezTo>
                  <a:cubicBezTo>
                    <a:pt x="1" y="833"/>
                    <a:pt x="278" y="833"/>
                    <a:pt x="278" y="1111"/>
                  </a:cubicBezTo>
                  <a:cubicBezTo>
                    <a:pt x="278" y="833"/>
                    <a:pt x="278" y="833"/>
                    <a:pt x="278" y="833"/>
                  </a:cubicBezTo>
                  <a:cubicBezTo>
                    <a:pt x="278" y="833"/>
                    <a:pt x="1" y="55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4017;p69">
              <a:extLst>
                <a:ext uri="{FF2B5EF4-FFF2-40B4-BE49-F238E27FC236}">
                  <a16:creationId xmlns:a16="http://schemas.microsoft.com/office/drawing/2014/main" id="{9091A338-A78D-7A2C-0E19-71E8D915A5CE}"/>
                </a:ext>
              </a:extLst>
            </p:cNvPr>
            <p:cNvSpPr/>
            <p:nvPr/>
          </p:nvSpPr>
          <p:spPr>
            <a:xfrm>
              <a:off x="2932225" y="2534825"/>
              <a:ext cx="6975" cy="13925"/>
            </a:xfrm>
            <a:custGeom>
              <a:avLst/>
              <a:gdLst/>
              <a:ahLst/>
              <a:cxnLst/>
              <a:rect l="l" t="t" r="r" b="b"/>
              <a:pathLst>
                <a:path w="279" h="557" extrusionOk="0">
                  <a:moveTo>
                    <a:pt x="1" y="1"/>
                  </a:moveTo>
                  <a:cubicBezTo>
                    <a:pt x="1" y="1"/>
                    <a:pt x="1" y="1"/>
                    <a:pt x="1" y="278"/>
                  </a:cubicBezTo>
                  <a:cubicBezTo>
                    <a:pt x="1" y="556"/>
                    <a:pt x="279" y="556"/>
                    <a:pt x="279" y="556"/>
                  </a:cubicBezTo>
                  <a:cubicBezTo>
                    <a:pt x="279" y="556"/>
                    <a:pt x="279" y="556"/>
                    <a:pt x="279" y="278"/>
                  </a:cubicBezTo>
                  <a:cubicBezTo>
                    <a:pt x="279" y="278"/>
                    <a:pt x="1" y="27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4018;p69">
              <a:extLst>
                <a:ext uri="{FF2B5EF4-FFF2-40B4-BE49-F238E27FC236}">
                  <a16:creationId xmlns:a16="http://schemas.microsoft.com/office/drawing/2014/main" id="{44ED4191-0399-83FE-198E-55930906C93B}"/>
                </a:ext>
              </a:extLst>
            </p:cNvPr>
            <p:cNvSpPr/>
            <p:nvPr/>
          </p:nvSpPr>
          <p:spPr>
            <a:xfrm>
              <a:off x="2855900" y="2569525"/>
              <a:ext cx="6975" cy="6975"/>
            </a:xfrm>
            <a:custGeom>
              <a:avLst/>
              <a:gdLst/>
              <a:ahLst/>
              <a:cxnLst/>
              <a:rect l="l" t="t" r="r" b="b"/>
              <a:pathLst>
                <a:path w="279" h="279" extrusionOk="0">
                  <a:moveTo>
                    <a:pt x="1" y="1"/>
                  </a:moveTo>
                  <a:cubicBezTo>
                    <a:pt x="278" y="1"/>
                    <a:pt x="278" y="278"/>
                    <a:pt x="278" y="278"/>
                  </a:cubicBezTo>
                  <a:cubicBezTo>
                    <a:pt x="278" y="1"/>
                    <a:pt x="27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4019;p69">
              <a:extLst>
                <a:ext uri="{FF2B5EF4-FFF2-40B4-BE49-F238E27FC236}">
                  <a16:creationId xmlns:a16="http://schemas.microsoft.com/office/drawing/2014/main" id="{99A863B8-386D-E459-BAFB-31AFC2185FF7}"/>
                </a:ext>
              </a:extLst>
            </p:cNvPr>
            <p:cNvSpPr/>
            <p:nvPr/>
          </p:nvSpPr>
          <p:spPr>
            <a:xfrm>
              <a:off x="2932225" y="2520950"/>
              <a:ext cx="13925" cy="13900"/>
            </a:xfrm>
            <a:custGeom>
              <a:avLst/>
              <a:gdLst/>
              <a:ahLst/>
              <a:cxnLst/>
              <a:rect l="l" t="t" r="r" b="b"/>
              <a:pathLst>
                <a:path w="557" h="556" extrusionOk="0">
                  <a:moveTo>
                    <a:pt x="1" y="1"/>
                  </a:moveTo>
                  <a:cubicBezTo>
                    <a:pt x="1" y="1"/>
                    <a:pt x="279" y="278"/>
                    <a:pt x="279" y="556"/>
                  </a:cubicBezTo>
                  <a:lnTo>
                    <a:pt x="556" y="556"/>
                  </a:lnTo>
                  <a:cubicBezTo>
                    <a:pt x="556" y="278"/>
                    <a:pt x="27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4020;p69">
              <a:extLst>
                <a:ext uri="{FF2B5EF4-FFF2-40B4-BE49-F238E27FC236}">
                  <a16:creationId xmlns:a16="http://schemas.microsoft.com/office/drawing/2014/main" id="{60F727EA-BFF0-0B09-AFD5-27D5F6B5A12A}"/>
                </a:ext>
              </a:extLst>
            </p:cNvPr>
            <p:cNvSpPr/>
            <p:nvPr/>
          </p:nvSpPr>
          <p:spPr>
            <a:xfrm>
              <a:off x="2918350" y="2520950"/>
              <a:ext cx="13900" cy="13900"/>
            </a:xfrm>
            <a:custGeom>
              <a:avLst/>
              <a:gdLst/>
              <a:ahLst/>
              <a:cxnLst/>
              <a:rect l="l" t="t" r="r" b="b"/>
              <a:pathLst>
                <a:path w="556" h="556" extrusionOk="0">
                  <a:moveTo>
                    <a:pt x="1" y="1"/>
                  </a:moveTo>
                  <a:cubicBezTo>
                    <a:pt x="278" y="278"/>
                    <a:pt x="278" y="556"/>
                    <a:pt x="278" y="556"/>
                  </a:cubicBezTo>
                  <a:lnTo>
                    <a:pt x="556" y="556"/>
                  </a:lnTo>
                  <a:cubicBezTo>
                    <a:pt x="556" y="278"/>
                    <a:pt x="278" y="278"/>
                    <a:pt x="278" y="278"/>
                  </a:cubicBezTo>
                  <a:cubicBezTo>
                    <a:pt x="278" y="278"/>
                    <a:pt x="7"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4021;p69">
              <a:extLst>
                <a:ext uri="{FF2B5EF4-FFF2-40B4-BE49-F238E27FC236}">
                  <a16:creationId xmlns:a16="http://schemas.microsoft.com/office/drawing/2014/main" id="{06802B4B-467D-ACCC-07AA-AB2782CA59F2}"/>
                </a:ext>
              </a:extLst>
            </p:cNvPr>
            <p:cNvSpPr/>
            <p:nvPr/>
          </p:nvSpPr>
          <p:spPr>
            <a:xfrm>
              <a:off x="2814275" y="2507075"/>
              <a:ext cx="20850" cy="27775"/>
            </a:xfrm>
            <a:custGeom>
              <a:avLst/>
              <a:gdLst/>
              <a:ahLst/>
              <a:cxnLst/>
              <a:rect l="l" t="t" r="r" b="b"/>
              <a:pathLst>
                <a:path w="834" h="1111" extrusionOk="0">
                  <a:moveTo>
                    <a:pt x="1" y="1"/>
                  </a:moveTo>
                  <a:cubicBezTo>
                    <a:pt x="278" y="1"/>
                    <a:pt x="278" y="278"/>
                    <a:pt x="278" y="278"/>
                  </a:cubicBezTo>
                  <a:lnTo>
                    <a:pt x="278" y="1"/>
                  </a:lnTo>
                  <a:close/>
                  <a:moveTo>
                    <a:pt x="278" y="278"/>
                  </a:moveTo>
                  <a:cubicBezTo>
                    <a:pt x="278" y="278"/>
                    <a:pt x="278" y="278"/>
                    <a:pt x="278" y="556"/>
                  </a:cubicBezTo>
                  <a:cubicBezTo>
                    <a:pt x="556" y="833"/>
                    <a:pt x="556" y="833"/>
                    <a:pt x="556" y="1111"/>
                  </a:cubicBezTo>
                  <a:lnTo>
                    <a:pt x="833" y="1111"/>
                  </a:lnTo>
                  <a:cubicBezTo>
                    <a:pt x="833" y="833"/>
                    <a:pt x="833" y="833"/>
                    <a:pt x="833" y="833"/>
                  </a:cubicBezTo>
                  <a:lnTo>
                    <a:pt x="556" y="833"/>
                  </a:lnTo>
                  <a:cubicBezTo>
                    <a:pt x="833" y="556"/>
                    <a:pt x="556" y="556"/>
                    <a:pt x="556" y="556"/>
                  </a:cubicBezTo>
                  <a:cubicBezTo>
                    <a:pt x="556" y="556"/>
                    <a:pt x="278" y="278"/>
                    <a:pt x="278"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4022;p69">
              <a:extLst>
                <a:ext uri="{FF2B5EF4-FFF2-40B4-BE49-F238E27FC236}">
                  <a16:creationId xmlns:a16="http://schemas.microsoft.com/office/drawing/2014/main" id="{CEA392E5-424D-53FD-1517-CA4292AE4393}"/>
                </a:ext>
              </a:extLst>
            </p:cNvPr>
            <p:cNvSpPr/>
            <p:nvPr/>
          </p:nvSpPr>
          <p:spPr>
            <a:xfrm>
              <a:off x="2682450" y="2291975"/>
              <a:ext cx="27775" cy="27775"/>
            </a:xfrm>
            <a:custGeom>
              <a:avLst/>
              <a:gdLst/>
              <a:ahLst/>
              <a:cxnLst/>
              <a:rect l="l" t="t" r="r" b="b"/>
              <a:pathLst>
                <a:path w="1111" h="1111" extrusionOk="0">
                  <a:moveTo>
                    <a:pt x="0" y="1"/>
                  </a:moveTo>
                  <a:cubicBezTo>
                    <a:pt x="0" y="278"/>
                    <a:pt x="0" y="278"/>
                    <a:pt x="0" y="278"/>
                  </a:cubicBezTo>
                  <a:lnTo>
                    <a:pt x="278" y="278"/>
                  </a:lnTo>
                  <a:cubicBezTo>
                    <a:pt x="278" y="278"/>
                    <a:pt x="278" y="278"/>
                    <a:pt x="0" y="1"/>
                  </a:cubicBezTo>
                  <a:close/>
                  <a:moveTo>
                    <a:pt x="278" y="556"/>
                  </a:moveTo>
                  <a:cubicBezTo>
                    <a:pt x="278" y="556"/>
                    <a:pt x="358" y="556"/>
                    <a:pt x="432" y="599"/>
                  </a:cubicBezTo>
                  <a:lnTo>
                    <a:pt x="432" y="599"/>
                  </a:lnTo>
                  <a:cubicBezTo>
                    <a:pt x="394" y="571"/>
                    <a:pt x="343" y="556"/>
                    <a:pt x="278" y="556"/>
                  </a:cubicBezTo>
                  <a:close/>
                  <a:moveTo>
                    <a:pt x="432" y="599"/>
                  </a:moveTo>
                  <a:cubicBezTo>
                    <a:pt x="555" y="687"/>
                    <a:pt x="555" y="899"/>
                    <a:pt x="555" y="1111"/>
                  </a:cubicBezTo>
                  <a:lnTo>
                    <a:pt x="1110" y="1111"/>
                  </a:lnTo>
                  <a:cubicBezTo>
                    <a:pt x="833" y="1111"/>
                    <a:pt x="555" y="833"/>
                    <a:pt x="555" y="833"/>
                  </a:cubicBezTo>
                  <a:cubicBezTo>
                    <a:pt x="555" y="705"/>
                    <a:pt x="496" y="636"/>
                    <a:pt x="432" y="5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4023;p69">
              <a:extLst>
                <a:ext uri="{FF2B5EF4-FFF2-40B4-BE49-F238E27FC236}">
                  <a16:creationId xmlns:a16="http://schemas.microsoft.com/office/drawing/2014/main" id="{8C31894F-52E4-DC0B-F1F7-3A919126402C}"/>
                </a:ext>
              </a:extLst>
            </p:cNvPr>
            <p:cNvSpPr/>
            <p:nvPr/>
          </p:nvSpPr>
          <p:spPr>
            <a:xfrm>
              <a:off x="3154275" y="3776875"/>
              <a:ext cx="25" cy="25"/>
            </a:xfrm>
            <a:custGeom>
              <a:avLst/>
              <a:gdLst/>
              <a:ahLst/>
              <a:cxnLst/>
              <a:rect l="l" t="t" r="r" b="b"/>
              <a:pathLst>
                <a:path w="1" h="1" extrusionOk="0">
                  <a:moveTo>
                    <a:pt x="1"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4024;p69">
              <a:extLst>
                <a:ext uri="{FF2B5EF4-FFF2-40B4-BE49-F238E27FC236}">
                  <a16:creationId xmlns:a16="http://schemas.microsoft.com/office/drawing/2014/main" id="{C719BA3E-C660-01C8-D9E2-2292B6CA3BEA}"/>
                </a:ext>
              </a:extLst>
            </p:cNvPr>
            <p:cNvSpPr/>
            <p:nvPr/>
          </p:nvSpPr>
          <p:spPr>
            <a:xfrm>
              <a:off x="3147350" y="3707475"/>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4025;p69">
              <a:extLst>
                <a:ext uri="{FF2B5EF4-FFF2-40B4-BE49-F238E27FC236}">
                  <a16:creationId xmlns:a16="http://schemas.microsoft.com/office/drawing/2014/main" id="{510FE573-9B8A-33DC-F0CD-BDF5EE548C13}"/>
                </a:ext>
              </a:extLst>
            </p:cNvPr>
            <p:cNvSpPr/>
            <p:nvPr/>
          </p:nvSpPr>
          <p:spPr>
            <a:xfrm>
              <a:off x="3133450" y="3697450"/>
              <a:ext cx="48600" cy="27025"/>
            </a:xfrm>
            <a:custGeom>
              <a:avLst/>
              <a:gdLst/>
              <a:ahLst/>
              <a:cxnLst/>
              <a:rect l="l" t="t" r="r" b="b"/>
              <a:pathLst>
                <a:path w="1944" h="1081" extrusionOk="0">
                  <a:moveTo>
                    <a:pt x="1" y="679"/>
                  </a:moveTo>
                  <a:cubicBezTo>
                    <a:pt x="78" y="756"/>
                    <a:pt x="176" y="791"/>
                    <a:pt x="278" y="806"/>
                  </a:cubicBezTo>
                  <a:lnTo>
                    <a:pt x="278" y="806"/>
                  </a:lnTo>
                  <a:lnTo>
                    <a:pt x="278" y="679"/>
                  </a:lnTo>
                  <a:close/>
                  <a:moveTo>
                    <a:pt x="1317" y="1"/>
                  </a:moveTo>
                  <a:cubicBezTo>
                    <a:pt x="1049" y="1"/>
                    <a:pt x="741" y="124"/>
                    <a:pt x="556" y="124"/>
                  </a:cubicBezTo>
                  <a:cubicBezTo>
                    <a:pt x="556" y="402"/>
                    <a:pt x="278" y="402"/>
                    <a:pt x="1" y="402"/>
                  </a:cubicBezTo>
                  <a:cubicBezTo>
                    <a:pt x="60" y="460"/>
                    <a:pt x="118" y="482"/>
                    <a:pt x="177" y="482"/>
                  </a:cubicBezTo>
                  <a:cubicBezTo>
                    <a:pt x="337" y="482"/>
                    <a:pt x="497" y="322"/>
                    <a:pt x="658" y="322"/>
                  </a:cubicBezTo>
                  <a:cubicBezTo>
                    <a:pt x="716" y="322"/>
                    <a:pt x="775" y="343"/>
                    <a:pt x="834" y="402"/>
                  </a:cubicBezTo>
                  <a:lnTo>
                    <a:pt x="1111" y="402"/>
                  </a:lnTo>
                  <a:lnTo>
                    <a:pt x="1111" y="124"/>
                  </a:lnTo>
                  <a:cubicBezTo>
                    <a:pt x="1111" y="124"/>
                    <a:pt x="1111" y="402"/>
                    <a:pt x="1389" y="402"/>
                  </a:cubicBezTo>
                  <a:cubicBezTo>
                    <a:pt x="1389" y="402"/>
                    <a:pt x="1389" y="402"/>
                    <a:pt x="1389" y="124"/>
                  </a:cubicBezTo>
                  <a:cubicBezTo>
                    <a:pt x="1389" y="263"/>
                    <a:pt x="1458" y="263"/>
                    <a:pt x="1527" y="263"/>
                  </a:cubicBezTo>
                  <a:cubicBezTo>
                    <a:pt x="1597" y="263"/>
                    <a:pt x="1666" y="263"/>
                    <a:pt x="1666" y="402"/>
                  </a:cubicBezTo>
                  <a:cubicBezTo>
                    <a:pt x="1389" y="402"/>
                    <a:pt x="1666" y="679"/>
                    <a:pt x="1666" y="679"/>
                  </a:cubicBezTo>
                  <a:cubicBezTo>
                    <a:pt x="1666" y="776"/>
                    <a:pt x="1633" y="839"/>
                    <a:pt x="1577" y="880"/>
                  </a:cubicBezTo>
                  <a:lnTo>
                    <a:pt x="1577" y="880"/>
                  </a:lnTo>
                  <a:cubicBezTo>
                    <a:pt x="1717" y="839"/>
                    <a:pt x="1847" y="776"/>
                    <a:pt x="1944" y="679"/>
                  </a:cubicBezTo>
                  <a:cubicBezTo>
                    <a:pt x="1666" y="402"/>
                    <a:pt x="1944" y="124"/>
                    <a:pt x="1666" y="124"/>
                  </a:cubicBezTo>
                  <a:cubicBezTo>
                    <a:pt x="1574" y="32"/>
                    <a:pt x="1450" y="1"/>
                    <a:pt x="1317" y="1"/>
                  </a:cubicBezTo>
                  <a:close/>
                  <a:moveTo>
                    <a:pt x="832" y="930"/>
                  </a:moveTo>
                  <a:lnTo>
                    <a:pt x="832" y="930"/>
                  </a:lnTo>
                  <a:cubicBezTo>
                    <a:pt x="834" y="946"/>
                    <a:pt x="834" y="957"/>
                    <a:pt x="834" y="957"/>
                  </a:cubicBezTo>
                  <a:lnTo>
                    <a:pt x="834" y="957"/>
                  </a:lnTo>
                  <a:cubicBezTo>
                    <a:pt x="834" y="947"/>
                    <a:pt x="833" y="938"/>
                    <a:pt x="832" y="930"/>
                  </a:cubicBezTo>
                  <a:close/>
                  <a:moveTo>
                    <a:pt x="556" y="679"/>
                  </a:moveTo>
                  <a:cubicBezTo>
                    <a:pt x="556" y="818"/>
                    <a:pt x="556" y="818"/>
                    <a:pt x="556" y="818"/>
                  </a:cubicBezTo>
                  <a:cubicBezTo>
                    <a:pt x="556" y="818"/>
                    <a:pt x="556" y="818"/>
                    <a:pt x="556" y="818"/>
                  </a:cubicBezTo>
                  <a:lnTo>
                    <a:pt x="556" y="818"/>
                  </a:lnTo>
                  <a:cubicBezTo>
                    <a:pt x="545" y="818"/>
                    <a:pt x="533" y="818"/>
                    <a:pt x="521" y="818"/>
                  </a:cubicBezTo>
                  <a:cubicBezTo>
                    <a:pt x="444" y="818"/>
                    <a:pt x="360" y="818"/>
                    <a:pt x="278" y="806"/>
                  </a:cubicBezTo>
                  <a:lnTo>
                    <a:pt x="278" y="806"/>
                  </a:lnTo>
                  <a:lnTo>
                    <a:pt x="278" y="957"/>
                  </a:lnTo>
                  <a:lnTo>
                    <a:pt x="556" y="957"/>
                  </a:lnTo>
                  <a:cubicBezTo>
                    <a:pt x="556" y="828"/>
                    <a:pt x="556" y="819"/>
                    <a:pt x="556" y="818"/>
                  </a:cubicBezTo>
                  <a:lnTo>
                    <a:pt x="556" y="818"/>
                  </a:lnTo>
                  <a:cubicBezTo>
                    <a:pt x="701" y="819"/>
                    <a:pt x="815" y="826"/>
                    <a:pt x="832" y="930"/>
                  </a:cubicBezTo>
                  <a:lnTo>
                    <a:pt x="832" y="930"/>
                  </a:lnTo>
                  <a:cubicBezTo>
                    <a:pt x="823" y="860"/>
                    <a:pt x="780" y="679"/>
                    <a:pt x="556" y="679"/>
                  </a:cubicBezTo>
                  <a:close/>
                  <a:moveTo>
                    <a:pt x="1577" y="880"/>
                  </a:moveTo>
                  <a:cubicBezTo>
                    <a:pt x="1314" y="957"/>
                    <a:pt x="1015" y="957"/>
                    <a:pt x="834" y="957"/>
                  </a:cubicBezTo>
                  <a:cubicBezTo>
                    <a:pt x="834" y="957"/>
                    <a:pt x="957" y="1080"/>
                    <a:pt x="1039" y="1080"/>
                  </a:cubicBezTo>
                  <a:cubicBezTo>
                    <a:pt x="1080" y="1080"/>
                    <a:pt x="1111" y="1049"/>
                    <a:pt x="1111" y="957"/>
                  </a:cubicBezTo>
                  <a:cubicBezTo>
                    <a:pt x="1292" y="957"/>
                    <a:pt x="1473" y="957"/>
                    <a:pt x="1577" y="8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4026;p69">
              <a:extLst>
                <a:ext uri="{FF2B5EF4-FFF2-40B4-BE49-F238E27FC236}">
                  <a16:creationId xmlns:a16="http://schemas.microsoft.com/office/drawing/2014/main" id="{07CB5C56-31BE-43F8-952A-49E3382FD355}"/>
                </a:ext>
              </a:extLst>
            </p:cNvPr>
            <p:cNvSpPr/>
            <p:nvPr/>
          </p:nvSpPr>
          <p:spPr>
            <a:xfrm>
              <a:off x="3112650" y="3669700"/>
              <a:ext cx="34725" cy="27025"/>
            </a:xfrm>
            <a:custGeom>
              <a:avLst/>
              <a:gdLst/>
              <a:ahLst/>
              <a:cxnLst/>
              <a:rect l="l" t="t" r="r" b="b"/>
              <a:pathLst>
                <a:path w="1389" h="1081" extrusionOk="0">
                  <a:moveTo>
                    <a:pt x="761" y="1"/>
                  </a:moveTo>
                  <a:cubicBezTo>
                    <a:pt x="679" y="1"/>
                    <a:pt x="555" y="124"/>
                    <a:pt x="555" y="124"/>
                  </a:cubicBezTo>
                  <a:cubicBezTo>
                    <a:pt x="278" y="402"/>
                    <a:pt x="278" y="679"/>
                    <a:pt x="0" y="679"/>
                  </a:cubicBezTo>
                  <a:cubicBezTo>
                    <a:pt x="278" y="679"/>
                    <a:pt x="0" y="679"/>
                    <a:pt x="0" y="957"/>
                  </a:cubicBezTo>
                  <a:cubicBezTo>
                    <a:pt x="370" y="957"/>
                    <a:pt x="617" y="1080"/>
                    <a:pt x="823" y="1080"/>
                  </a:cubicBezTo>
                  <a:cubicBezTo>
                    <a:pt x="925" y="1080"/>
                    <a:pt x="1018" y="1049"/>
                    <a:pt x="1110" y="957"/>
                  </a:cubicBezTo>
                  <a:cubicBezTo>
                    <a:pt x="1388" y="957"/>
                    <a:pt x="1388" y="679"/>
                    <a:pt x="1388" y="402"/>
                  </a:cubicBezTo>
                  <a:cubicBezTo>
                    <a:pt x="833" y="402"/>
                    <a:pt x="1388" y="124"/>
                    <a:pt x="833" y="124"/>
                  </a:cubicBezTo>
                  <a:cubicBezTo>
                    <a:pt x="833" y="32"/>
                    <a:pt x="802" y="1"/>
                    <a:pt x="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4027;p69">
              <a:extLst>
                <a:ext uri="{FF2B5EF4-FFF2-40B4-BE49-F238E27FC236}">
                  <a16:creationId xmlns:a16="http://schemas.microsoft.com/office/drawing/2014/main" id="{D01F5144-1810-DA9F-31F6-7A91EDD3C850}"/>
                </a:ext>
              </a:extLst>
            </p:cNvPr>
            <p:cNvSpPr/>
            <p:nvPr/>
          </p:nvSpPr>
          <p:spPr>
            <a:xfrm>
              <a:off x="3140400" y="371442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4028;p69">
              <a:extLst>
                <a:ext uri="{FF2B5EF4-FFF2-40B4-BE49-F238E27FC236}">
                  <a16:creationId xmlns:a16="http://schemas.microsoft.com/office/drawing/2014/main" id="{80868092-3DA1-E0AF-91B5-C00718358126}"/>
                </a:ext>
              </a:extLst>
            </p:cNvPr>
            <p:cNvSpPr/>
            <p:nvPr/>
          </p:nvSpPr>
          <p:spPr>
            <a:xfrm>
              <a:off x="3175100" y="376300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4029;p69">
              <a:extLst>
                <a:ext uri="{FF2B5EF4-FFF2-40B4-BE49-F238E27FC236}">
                  <a16:creationId xmlns:a16="http://schemas.microsoft.com/office/drawing/2014/main" id="{98745A29-B74E-9CF6-3811-2CEEE6851A71}"/>
                </a:ext>
              </a:extLst>
            </p:cNvPr>
            <p:cNvSpPr/>
            <p:nvPr/>
          </p:nvSpPr>
          <p:spPr>
            <a:xfrm>
              <a:off x="3105700" y="3638100"/>
              <a:ext cx="6975" cy="25"/>
            </a:xfrm>
            <a:custGeom>
              <a:avLst/>
              <a:gdLst/>
              <a:ahLst/>
              <a:cxnLst/>
              <a:rect l="l" t="t" r="r" b="b"/>
              <a:pathLst>
                <a:path w="279" h="1" extrusionOk="0">
                  <a:moveTo>
                    <a:pt x="1" y="0"/>
                  </a:moveTo>
                  <a:lnTo>
                    <a:pt x="278"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4030;p69">
              <a:extLst>
                <a:ext uri="{FF2B5EF4-FFF2-40B4-BE49-F238E27FC236}">
                  <a16:creationId xmlns:a16="http://schemas.microsoft.com/office/drawing/2014/main" id="{5511BC69-92B1-57F9-7CAA-9FAD7D9B3833}"/>
                </a:ext>
              </a:extLst>
            </p:cNvPr>
            <p:cNvSpPr/>
            <p:nvPr/>
          </p:nvSpPr>
          <p:spPr>
            <a:xfrm>
              <a:off x="3077950" y="3575650"/>
              <a:ext cx="27775" cy="23700"/>
            </a:xfrm>
            <a:custGeom>
              <a:avLst/>
              <a:gdLst/>
              <a:ahLst/>
              <a:cxnLst/>
              <a:rect l="l" t="t" r="r" b="b"/>
              <a:pathLst>
                <a:path w="1111" h="948" extrusionOk="0">
                  <a:moveTo>
                    <a:pt x="556" y="0"/>
                  </a:moveTo>
                  <a:lnTo>
                    <a:pt x="556" y="278"/>
                  </a:lnTo>
                  <a:cubicBezTo>
                    <a:pt x="278" y="278"/>
                    <a:pt x="278" y="555"/>
                    <a:pt x="1" y="555"/>
                  </a:cubicBezTo>
                  <a:cubicBezTo>
                    <a:pt x="197" y="752"/>
                    <a:pt x="393" y="948"/>
                    <a:pt x="589" y="948"/>
                  </a:cubicBezTo>
                  <a:cubicBezTo>
                    <a:pt x="671" y="948"/>
                    <a:pt x="752" y="914"/>
                    <a:pt x="833" y="833"/>
                  </a:cubicBezTo>
                  <a:cubicBezTo>
                    <a:pt x="1111" y="555"/>
                    <a:pt x="1111" y="555"/>
                    <a:pt x="833" y="278"/>
                  </a:cubicBezTo>
                  <a:cubicBezTo>
                    <a:pt x="833" y="278"/>
                    <a:pt x="833" y="0"/>
                    <a:pt x="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4031;p69">
              <a:extLst>
                <a:ext uri="{FF2B5EF4-FFF2-40B4-BE49-F238E27FC236}">
                  <a16:creationId xmlns:a16="http://schemas.microsoft.com/office/drawing/2014/main" id="{39CAD306-DAD5-D1B6-20B1-D311AEBDC8E6}"/>
                </a:ext>
              </a:extLst>
            </p:cNvPr>
            <p:cNvSpPr/>
            <p:nvPr/>
          </p:nvSpPr>
          <p:spPr>
            <a:xfrm>
              <a:off x="3161225" y="3707475"/>
              <a:ext cx="25" cy="25"/>
            </a:xfrm>
            <a:custGeom>
              <a:avLst/>
              <a:gdLst/>
              <a:ahLst/>
              <a:cxnLst/>
              <a:rect l="l" t="t" r="r" b="b"/>
              <a:pathLst>
                <a:path w="1" h="1" extrusionOk="0">
                  <a:moveTo>
                    <a:pt x="0" y="1"/>
                  </a:move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4032;p69">
              <a:extLst>
                <a:ext uri="{FF2B5EF4-FFF2-40B4-BE49-F238E27FC236}">
                  <a16:creationId xmlns:a16="http://schemas.microsoft.com/office/drawing/2014/main" id="{5DEBB9BC-E789-185E-8FCB-FBD4D71722F6}"/>
                </a:ext>
              </a:extLst>
            </p:cNvPr>
            <p:cNvSpPr/>
            <p:nvPr/>
          </p:nvSpPr>
          <p:spPr>
            <a:xfrm>
              <a:off x="3015500" y="3610350"/>
              <a:ext cx="27775" cy="20825"/>
            </a:xfrm>
            <a:custGeom>
              <a:avLst/>
              <a:gdLst/>
              <a:ahLst/>
              <a:cxnLst/>
              <a:rect l="l" t="t" r="r" b="b"/>
              <a:pathLst>
                <a:path w="1111" h="833" extrusionOk="0">
                  <a:moveTo>
                    <a:pt x="278" y="0"/>
                  </a:moveTo>
                  <a:cubicBezTo>
                    <a:pt x="1" y="278"/>
                    <a:pt x="1" y="278"/>
                    <a:pt x="1" y="278"/>
                  </a:cubicBezTo>
                  <a:cubicBezTo>
                    <a:pt x="1" y="555"/>
                    <a:pt x="278" y="555"/>
                    <a:pt x="278" y="833"/>
                  </a:cubicBezTo>
                  <a:cubicBezTo>
                    <a:pt x="556" y="833"/>
                    <a:pt x="833" y="833"/>
                    <a:pt x="833" y="555"/>
                  </a:cubicBezTo>
                  <a:cubicBezTo>
                    <a:pt x="1111" y="555"/>
                    <a:pt x="833" y="0"/>
                    <a:pt x="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4033;p69">
              <a:extLst>
                <a:ext uri="{FF2B5EF4-FFF2-40B4-BE49-F238E27FC236}">
                  <a16:creationId xmlns:a16="http://schemas.microsoft.com/office/drawing/2014/main" id="{FB4447D1-F6C6-3364-2F21-DE7AD1553E7C}"/>
                </a:ext>
              </a:extLst>
            </p:cNvPr>
            <p:cNvSpPr/>
            <p:nvPr/>
          </p:nvSpPr>
          <p:spPr>
            <a:xfrm>
              <a:off x="2932225" y="3426850"/>
              <a:ext cx="34725" cy="30875"/>
            </a:xfrm>
            <a:custGeom>
              <a:avLst/>
              <a:gdLst/>
              <a:ahLst/>
              <a:cxnLst/>
              <a:rect l="l" t="t" r="r" b="b"/>
              <a:pathLst>
                <a:path w="1389" h="1235" extrusionOk="0">
                  <a:moveTo>
                    <a:pt x="566" y="1"/>
                  </a:moveTo>
                  <a:cubicBezTo>
                    <a:pt x="402" y="1"/>
                    <a:pt x="279" y="124"/>
                    <a:pt x="279" y="124"/>
                  </a:cubicBezTo>
                  <a:cubicBezTo>
                    <a:pt x="1" y="401"/>
                    <a:pt x="1" y="401"/>
                    <a:pt x="1" y="679"/>
                  </a:cubicBezTo>
                  <a:cubicBezTo>
                    <a:pt x="1" y="957"/>
                    <a:pt x="279" y="957"/>
                    <a:pt x="556" y="1234"/>
                  </a:cubicBezTo>
                  <a:cubicBezTo>
                    <a:pt x="834" y="1234"/>
                    <a:pt x="1111" y="1234"/>
                    <a:pt x="1111" y="957"/>
                  </a:cubicBezTo>
                  <a:cubicBezTo>
                    <a:pt x="1389" y="679"/>
                    <a:pt x="1111" y="124"/>
                    <a:pt x="834" y="124"/>
                  </a:cubicBezTo>
                  <a:cubicBezTo>
                    <a:pt x="741" y="31"/>
                    <a:pt x="649"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4034;p69">
              <a:extLst>
                <a:ext uri="{FF2B5EF4-FFF2-40B4-BE49-F238E27FC236}">
                  <a16:creationId xmlns:a16="http://schemas.microsoft.com/office/drawing/2014/main" id="{FF860C74-F1C7-3164-2F98-DD16BB302C7E}"/>
                </a:ext>
              </a:extLst>
            </p:cNvPr>
            <p:cNvSpPr/>
            <p:nvPr/>
          </p:nvSpPr>
          <p:spPr>
            <a:xfrm>
              <a:off x="2987750" y="3416050"/>
              <a:ext cx="138800" cy="90225"/>
            </a:xfrm>
            <a:custGeom>
              <a:avLst/>
              <a:gdLst/>
              <a:ahLst/>
              <a:cxnLst/>
              <a:rect l="l" t="t" r="r" b="b"/>
              <a:pathLst>
                <a:path w="5552" h="3609" extrusionOk="0">
                  <a:moveTo>
                    <a:pt x="833" y="278"/>
                  </a:moveTo>
                  <a:cubicBezTo>
                    <a:pt x="875" y="299"/>
                    <a:pt x="918" y="319"/>
                    <a:pt x="960" y="337"/>
                  </a:cubicBezTo>
                  <a:lnTo>
                    <a:pt x="960" y="337"/>
                  </a:lnTo>
                  <a:cubicBezTo>
                    <a:pt x="945" y="300"/>
                    <a:pt x="911" y="278"/>
                    <a:pt x="833" y="278"/>
                  </a:cubicBezTo>
                  <a:close/>
                  <a:moveTo>
                    <a:pt x="4708" y="1265"/>
                  </a:moveTo>
                  <a:cubicBezTo>
                    <a:pt x="4688" y="1265"/>
                    <a:pt x="4626" y="1389"/>
                    <a:pt x="4441" y="1389"/>
                  </a:cubicBezTo>
                  <a:cubicBezTo>
                    <a:pt x="4441" y="1481"/>
                    <a:pt x="4410" y="1512"/>
                    <a:pt x="4359" y="1512"/>
                  </a:cubicBezTo>
                  <a:cubicBezTo>
                    <a:pt x="4256" y="1512"/>
                    <a:pt x="4071" y="1389"/>
                    <a:pt x="3886" y="1389"/>
                  </a:cubicBezTo>
                  <a:cubicBezTo>
                    <a:pt x="3886" y="1944"/>
                    <a:pt x="4441" y="1944"/>
                    <a:pt x="4164" y="2221"/>
                  </a:cubicBezTo>
                  <a:cubicBezTo>
                    <a:pt x="3886" y="2499"/>
                    <a:pt x="4441" y="2499"/>
                    <a:pt x="4164" y="2776"/>
                  </a:cubicBezTo>
                  <a:cubicBezTo>
                    <a:pt x="4441" y="3054"/>
                    <a:pt x="4719" y="3054"/>
                    <a:pt x="4719" y="3054"/>
                  </a:cubicBezTo>
                  <a:cubicBezTo>
                    <a:pt x="4857" y="2915"/>
                    <a:pt x="4996" y="2915"/>
                    <a:pt x="5135" y="2915"/>
                  </a:cubicBezTo>
                  <a:cubicBezTo>
                    <a:pt x="5274" y="2915"/>
                    <a:pt x="5413" y="2915"/>
                    <a:pt x="5551" y="2776"/>
                  </a:cubicBezTo>
                  <a:cubicBezTo>
                    <a:pt x="5551" y="2499"/>
                    <a:pt x="5551" y="2221"/>
                    <a:pt x="5551" y="2221"/>
                  </a:cubicBezTo>
                  <a:cubicBezTo>
                    <a:pt x="5551" y="1666"/>
                    <a:pt x="5274" y="1389"/>
                    <a:pt x="4719" y="1389"/>
                  </a:cubicBezTo>
                  <a:cubicBezTo>
                    <a:pt x="4719" y="1296"/>
                    <a:pt x="4719" y="1265"/>
                    <a:pt x="4708" y="1265"/>
                  </a:cubicBezTo>
                  <a:close/>
                  <a:moveTo>
                    <a:pt x="3053" y="1"/>
                  </a:moveTo>
                  <a:cubicBezTo>
                    <a:pt x="3053" y="278"/>
                    <a:pt x="2776" y="278"/>
                    <a:pt x="2776" y="278"/>
                  </a:cubicBezTo>
                  <a:cubicBezTo>
                    <a:pt x="2776" y="556"/>
                    <a:pt x="2776" y="833"/>
                    <a:pt x="2776" y="833"/>
                  </a:cubicBezTo>
                  <a:cubicBezTo>
                    <a:pt x="2683" y="926"/>
                    <a:pt x="2622" y="957"/>
                    <a:pt x="2570" y="957"/>
                  </a:cubicBezTo>
                  <a:cubicBezTo>
                    <a:pt x="2467" y="957"/>
                    <a:pt x="2406" y="833"/>
                    <a:pt x="2221" y="833"/>
                  </a:cubicBezTo>
                  <a:cubicBezTo>
                    <a:pt x="1964" y="577"/>
                    <a:pt x="1471" y="557"/>
                    <a:pt x="960" y="337"/>
                  </a:cubicBezTo>
                  <a:lnTo>
                    <a:pt x="960" y="337"/>
                  </a:lnTo>
                  <a:cubicBezTo>
                    <a:pt x="987" y="405"/>
                    <a:pt x="951" y="525"/>
                    <a:pt x="998" y="660"/>
                  </a:cubicBezTo>
                  <a:lnTo>
                    <a:pt x="998" y="660"/>
                  </a:lnTo>
                  <a:cubicBezTo>
                    <a:pt x="927" y="570"/>
                    <a:pt x="828" y="478"/>
                    <a:pt x="720" y="478"/>
                  </a:cubicBezTo>
                  <a:cubicBezTo>
                    <a:pt x="666" y="478"/>
                    <a:pt x="611" y="500"/>
                    <a:pt x="555" y="556"/>
                  </a:cubicBezTo>
                  <a:cubicBezTo>
                    <a:pt x="833" y="556"/>
                    <a:pt x="1111" y="1111"/>
                    <a:pt x="833" y="1389"/>
                  </a:cubicBezTo>
                  <a:lnTo>
                    <a:pt x="0" y="1389"/>
                  </a:lnTo>
                  <a:cubicBezTo>
                    <a:pt x="278" y="1944"/>
                    <a:pt x="1111" y="2221"/>
                    <a:pt x="1111" y="3054"/>
                  </a:cubicBezTo>
                  <a:cubicBezTo>
                    <a:pt x="1111" y="3054"/>
                    <a:pt x="833" y="3054"/>
                    <a:pt x="833" y="3331"/>
                  </a:cubicBezTo>
                  <a:cubicBezTo>
                    <a:pt x="926" y="3239"/>
                    <a:pt x="987" y="3208"/>
                    <a:pt x="1039" y="3208"/>
                  </a:cubicBezTo>
                  <a:cubicBezTo>
                    <a:pt x="1141" y="3208"/>
                    <a:pt x="1203" y="3331"/>
                    <a:pt x="1388" y="3331"/>
                  </a:cubicBezTo>
                  <a:lnTo>
                    <a:pt x="1943" y="3331"/>
                  </a:lnTo>
                  <a:cubicBezTo>
                    <a:pt x="1943" y="3331"/>
                    <a:pt x="1943" y="3609"/>
                    <a:pt x="1943" y="3609"/>
                  </a:cubicBezTo>
                  <a:cubicBezTo>
                    <a:pt x="2221" y="3331"/>
                    <a:pt x="2221" y="3331"/>
                    <a:pt x="2498" y="3331"/>
                  </a:cubicBezTo>
                  <a:cubicBezTo>
                    <a:pt x="2498" y="3331"/>
                    <a:pt x="2498" y="3609"/>
                    <a:pt x="2498" y="3609"/>
                  </a:cubicBezTo>
                  <a:cubicBezTo>
                    <a:pt x="2776" y="3609"/>
                    <a:pt x="2498" y="3331"/>
                    <a:pt x="2776" y="3331"/>
                  </a:cubicBezTo>
                  <a:lnTo>
                    <a:pt x="3053" y="3331"/>
                  </a:lnTo>
                  <a:cubicBezTo>
                    <a:pt x="3053" y="3331"/>
                    <a:pt x="3053" y="3054"/>
                    <a:pt x="3331" y="2776"/>
                  </a:cubicBezTo>
                  <a:cubicBezTo>
                    <a:pt x="3331" y="2776"/>
                    <a:pt x="3609" y="3054"/>
                    <a:pt x="3609" y="3054"/>
                  </a:cubicBezTo>
                  <a:cubicBezTo>
                    <a:pt x="3331" y="2776"/>
                    <a:pt x="3609" y="2499"/>
                    <a:pt x="3609" y="2221"/>
                  </a:cubicBezTo>
                  <a:lnTo>
                    <a:pt x="4164" y="2221"/>
                  </a:lnTo>
                  <a:cubicBezTo>
                    <a:pt x="3886" y="2221"/>
                    <a:pt x="3609" y="1944"/>
                    <a:pt x="3331" y="1944"/>
                  </a:cubicBezTo>
                  <a:cubicBezTo>
                    <a:pt x="3331" y="1666"/>
                    <a:pt x="3053" y="1389"/>
                    <a:pt x="3053" y="1111"/>
                  </a:cubicBezTo>
                  <a:cubicBezTo>
                    <a:pt x="3053" y="833"/>
                    <a:pt x="3053" y="833"/>
                    <a:pt x="3053" y="556"/>
                  </a:cubicBezTo>
                  <a:cubicBezTo>
                    <a:pt x="3053" y="556"/>
                    <a:pt x="3331" y="278"/>
                    <a:pt x="3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4035;p69">
              <a:extLst>
                <a:ext uri="{FF2B5EF4-FFF2-40B4-BE49-F238E27FC236}">
                  <a16:creationId xmlns:a16="http://schemas.microsoft.com/office/drawing/2014/main" id="{C94E9C9A-AB43-4031-3ACE-8216124C345D}"/>
                </a:ext>
              </a:extLst>
            </p:cNvPr>
            <p:cNvSpPr/>
            <p:nvPr/>
          </p:nvSpPr>
          <p:spPr>
            <a:xfrm>
              <a:off x="3105700" y="3638100"/>
              <a:ext cx="6975" cy="25"/>
            </a:xfrm>
            <a:custGeom>
              <a:avLst/>
              <a:gdLst/>
              <a:ahLst/>
              <a:cxnLst/>
              <a:rect l="l" t="t" r="r" b="b"/>
              <a:pathLst>
                <a:path w="279" h="1" extrusionOk="0">
                  <a:moveTo>
                    <a:pt x="278" y="0"/>
                  </a:moveTo>
                  <a:lnTo>
                    <a:pt x="1" y="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4036;p69">
              <a:extLst>
                <a:ext uri="{FF2B5EF4-FFF2-40B4-BE49-F238E27FC236}">
                  <a16:creationId xmlns:a16="http://schemas.microsoft.com/office/drawing/2014/main" id="{778908D3-DA8E-DF74-1C5A-551E4F4591D8}"/>
                </a:ext>
              </a:extLst>
            </p:cNvPr>
            <p:cNvSpPr/>
            <p:nvPr/>
          </p:nvSpPr>
          <p:spPr>
            <a:xfrm>
              <a:off x="3001625" y="3409125"/>
              <a:ext cx="6975" cy="13900"/>
            </a:xfrm>
            <a:custGeom>
              <a:avLst/>
              <a:gdLst/>
              <a:ahLst/>
              <a:cxnLst/>
              <a:rect l="l" t="t" r="r" b="b"/>
              <a:pathLst>
                <a:path w="279" h="556" extrusionOk="0">
                  <a:moveTo>
                    <a:pt x="278" y="555"/>
                  </a:moveTo>
                  <a:cubicBezTo>
                    <a:pt x="278" y="555"/>
                    <a:pt x="0" y="0"/>
                    <a:pt x="0" y="0"/>
                  </a:cubicBezTo>
                  <a:cubicBezTo>
                    <a:pt x="0" y="0"/>
                    <a:pt x="278" y="555"/>
                    <a:pt x="278" y="5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4037;p69">
              <a:extLst>
                <a:ext uri="{FF2B5EF4-FFF2-40B4-BE49-F238E27FC236}">
                  <a16:creationId xmlns:a16="http://schemas.microsoft.com/office/drawing/2014/main" id="{92F6E649-9203-C8EC-2C6B-E8D848168B45}"/>
                </a:ext>
              </a:extLst>
            </p:cNvPr>
            <p:cNvSpPr/>
            <p:nvPr/>
          </p:nvSpPr>
          <p:spPr>
            <a:xfrm>
              <a:off x="3091825" y="3527075"/>
              <a:ext cx="13900" cy="6975"/>
            </a:xfrm>
            <a:custGeom>
              <a:avLst/>
              <a:gdLst/>
              <a:ahLst/>
              <a:cxnLst/>
              <a:rect l="l" t="t" r="r" b="b"/>
              <a:pathLst>
                <a:path w="556" h="279" extrusionOk="0">
                  <a:moveTo>
                    <a:pt x="278" y="1"/>
                  </a:moveTo>
                  <a:cubicBezTo>
                    <a:pt x="278" y="1"/>
                    <a:pt x="1" y="1"/>
                    <a:pt x="1" y="278"/>
                  </a:cubicBezTo>
                  <a:lnTo>
                    <a:pt x="556" y="278"/>
                  </a:lnTo>
                  <a:cubicBezTo>
                    <a:pt x="556" y="278"/>
                    <a:pt x="556" y="278"/>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4038;p69">
              <a:extLst>
                <a:ext uri="{FF2B5EF4-FFF2-40B4-BE49-F238E27FC236}">
                  <a16:creationId xmlns:a16="http://schemas.microsoft.com/office/drawing/2014/main" id="{59A1E2D3-FDBF-2B59-7631-6A456F2783DC}"/>
                </a:ext>
              </a:extLst>
            </p:cNvPr>
            <p:cNvSpPr/>
            <p:nvPr/>
          </p:nvSpPr>
          <p:spPr>
            <a:xfrm>
              <a:off x="3182025" y="3756050"/>
              <a:ext cx="6975" cy="6975"/>
            </a:xfrm>
            <a:custGeom>
              <a:avLst/>
              <a:gdLst/>
              <a:ahLst/>
              <a:cxnLst/>
              <a:rect l="l" t="t" r="r" b="b"/>
              <a:pathLst>
                <a:path w="279" h="279" extrusionOk="0">
                  <a:moveTo>
                    <a:pt x="1" y="1"/>
                  </a:move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4039;p69">
              <a:extLst>
                <a:ext uri="{FF2B5EF4-FFF2-40B4-BE49-F238E27FC236}">
                  <a16:creationId xmlns:a16="http://schemas.microsoft.com/office/drawing/2014/main" id="{5934A9B3-DEDE-27C6-0F29-D84A573B3A28}"/>
                </a:ext>
              </a:extLst>
            </p:cNvPr>
            <p:cNvSpPr/>
            <p:nvPr/>
          </p:nvSpPr>
          <p:spPr>
            <a:xfrm>
              <a:off x="3230600" y="3651975"/>
              <a:ext cx="6975" cy="25"/>
            </a:xfrm>
            <a:custGeom>
              <a:avLst/>
              <a:gdLst/>
              <a:ahLst/>
              <a:cxnLst/>
              <a:rect l="l" t="t" r="r" b="b"/>
              <a:pathLst>
                <a:path w="279" h="1" extrusionOk="0">
                  <a:moveTo>
                    <a:pt x="278"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4040;p69">
              <a:extLst>
                <a:ext uri="{FF2B5EF4-FFF2-40B4-BE49-F238E27FC236}">
                  <a16:creationId xmlns:a16="http://schemas.microsoft.com/office/drawing/2014/main" id="{6B5B0B4A-54E0-5CED-9BAE-5EEB65E69700}"/>
                </a:ext>
              </a:extLst>
            </p:cNvPr>
            <p:cNvSpPr/>
            <p:nvPr/>
          </p:nvSpPr>
          <p:spPr>
            <a:xfrm>
              <a:off x="3209775" y="3651975"/>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4041;p69">
              <a:extLst>
                <a:ext uri="{FF2B5EF4-FFF2-40B4-BE49-F238E27FC236}">
                  <a16:creationId xmlns:a16="http://schemas.microsoft.com/office/drawing/2014/main" id="{2FE1CDD2-A1F0-3408-24DF-4494BC9E3B66}"/>
                </a:ext>
              </a:extLst>
            </p:cNvPr>
            <p:cNvSpPr/>
            <p:nvPr/>
          </p:nvSpPr>
          <p:spPr>
            <a:xfrm>
              <a:off x="3209775" y="3665850"/>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4042;p69">
              <a:extLst>
                <a:ext uri="{FF2B5EF4-FFF2-40B4-BE49-F238E27FC236}">
                  <a16:creationId xmlns:a16="http://schemas.microsoft.com/office/drawing/2014/main" id="{12D25E82-740A-B276-FF8C-2069A3A210FD}"/>
                </a:ext>
              </a:extLst>
            </p:cNvPr>
            <p:cNvSpPr/>
            <p:nvPr/>
          </p:nvSpPr>
          <p:spPr>
            <a:xfrm>
              <a:off x="3195900" y="3624225"/>
              <a:ext cx="25" cy="6950"/>
            </a:xfrm>
            <a:custGeom>
              <a:avLst/>
              <a:gdLst/>
              <a:ahLst/>
              <a:cxnLst/>
              <a:rect l="l" t="t" r="r" b="b"/>
              <a:pathLst>
                <a:path w="1" h="278" extrusionOk="0">
                  <a:moveTo>
                    <a:pt x="1" y="0"/>
                  </a:moveTo>
                  <a:lnTo>
                    <a:pt x="1" y="0"/>
                  </a:lnTo>
                  <a:cubicBezTo>
                    <a:pt x="1" y="0"/>
                    <a:pt x="1" y="27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4043;p69">
              <a:extLst>
                <a:ext uri="{FF2B5EF4-FFF2-40B4-BE49-F238E27FC236}">
                  <a16:creationId xmlns:a16="http://schemas.microsoft.com/office/drawing/2014/main" id="{F589BA8F-E613-3D5A-2229-0279E9D90E39}"/>
                </a:ext>
              </a:extLst>
            </p:cNvPr>
            <p:cNvSpPr/>
            <p:nvPr/>
          </p:nvSpPr>
          <p:spPr>
            <a:xfrm>
              <a:off x="3071000" y="3318925"/>
              <a:ext cx="20850" cy="48575"/>
            </a:xfrm>
            <a:custGeom>
              <a:avLst/>
              <a:gdLst/>
              <a:ahLst/>
              <a:cxnLst/>
              <a:rect l="l" t="t" r="r" b="b"/>
              <a:pathLst>
                <a:path w="834" h="1943" extrusionOk="0">
                  <a:moveTo>
                    <a:pt x="556" y="0"/>
                  </a:moveTo>
                  <a:cubicBezTo>
                    <a:pt x="556" y="0"/>
                    <a:pt x="556" y="278"/>
                    <a:pt x="556" y="278"/>
                  </a:cubicBezTo>
                  <a:cubicBezTo>
                    <a:pt x="279" y="833"/>
                    <a:pt x="279" y="1110"/>
                    <a:pt x="1" y="1665"/>
                  </a:cubicBezTo>
                  <a:cubicBezTo>
                    <a:pt x="1" y="1665"/>
                    <a:pt x="1" y="1943"/>
                    <a:pt x="1" y="1943"/>
                  </a:cubicBezTo>
                  <a:lnTo>
                    <a:pt x="279" y="1943"/>
                  </a:lnTo>
                  <a:cubicBezTo>
                    <a:pt x="556" y="1388"/>
                    <a:pt x="834" y="1110"/>
                    <a:pt x="556" y="555"/>
                  </a:cubicBezTo>
                  <a:cubicBezTo>
                    <a:pt x="834" y="278"/>
                    <a:pt x="834" y="0"/>
                    <a:pt x="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4044;p69">
              <a:extLst>
                <a:ext uri="{FF2B5EF4-FFF2-40B4-BE49-F238E27FC236}">
                  <a16:creationId xmlns:a16="http://schemas.microsoft.com/office/drawing/2014/main" id="{F0D99676-31C0-BAF0-7CC8-762AAE117F10}"/>
                </a:ext>
              </a:extLst>
            </p:cNvPr>
            <p:cNvSpPr/>
            <p:nvPr/>
          </p:nvSpPr>
          <p:spPr>
            <a:xfrm>
              <a:off x="3071000" y="3381375"/>
              <a:ext cx="25" cy="6950"/>
            </a:xfrm>
            <a:custGeom>
              <a:avLst/>
              <a:gdLst/>
              <a:ahLst/>
              <a:cxnLst/>
              <a:rect l="l" t="t" r="r" b="b"/>
              <a:pathLst>
                <a:path w="1" h="278" extrusionOk="0">
                  <a:moveTo>
                    <a:pt x="1" y="278"/>
                  </a:moveTo>
                  <a:cubicBezTo>
                    <a:pt x="1" y="278"/>
                    <a:pt x="1" y="0"/>
                    <a:pt x="1" y="278"/>
                  </a:cubicBezTo>
                  <a:cubicBezTo>
                    <a:pt x="1" y="278"/>
                    <a:pt x="1" y="278"/>
                    <a:pt x="1"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4045;p69">
              <a:extLst>
                <a:ext uri="{FF2B5EF4-FFF2-40B4-BE49-F238E27FC236}">
                  <a16:creationId xmlns:a16="http://schemas.microsoft.com/office/drawing/2014/main" id="{0A19B17D-4ED3-882F-362A-67DA4DD098C1}"/>
                </a:ext>
              </a:extLst>
            </p:cNvPr>
            <p:cNvSpPr/>
            <p:nvPr/>
          </p:nvSpPr>
          <p:spPr>
            <a:xfrm>
              <a:off x="3161225" y="3714425"/>
              <a:ext cx="6950" cy="6950"/>
            </a:xfrm>
            <a:custGeom>
              <a:avLst/>
              <a:gdLst/>
              <a:ahLst/>
              <a:cxnLst/>
              <a:rect l="l" t="t" r="r" b="b"/>
              <a:pathLst>
                <a:path w="278" h="278" extrusionOk="0">
                  <a:moveTo>
                    <a:pt x="0" y="0"/>
                  </a:moveTo>
                  <a:lnTo>
                    <a:pt x="278" y="278"/>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4046;p69">
              <a:extLst>
                <a:ext uri="{FF2B5EF4-FFF2-40B4-BE49-F238E27FC236}">
                  <a16:creationId xmlns:a16="http://schemas.microsoft.com/office/drawing/2014/main" id="{A61BE39F-3679-AD52-B1F5-B1B7462081CE}"/>
                </a:ext>
              </a:extLst>
            </p:cNvPr>
            <p:cNvSpPr/>
            <p:nvPr/>
          </p:nvSpPr>
          <p:spPr>
            <a:xfrm>
              <a:off x="3008575" y="3242600"/>
              <a:ext cx="62450" cy="41650"/>
            </a:xfrm>
            <a:custGeom>
              <a:avLst/>
              <a:gdLst/>
              <a:ahLst/>
              <a:cxnLst/>
              <a:rect l="l" t="t" r="r" b="b"/>
              <a:pathLst>
                <a:path w="2498" h="1666" extrusionOk="0">
                  <a:moveTo>
                    <a:pt x="0" y="0"/>
                  </a:moveTo>
                  <a:cubicBezTo>
                    <a:pt x="0" y="278"/>
                    <a:pt x="278" y="278"/>
                    <a:pt x="555" y="555"/>
                  </a:cubicBezTo>
                  <a:cubicBezTo>
                    <a:pt x="555" y="555"/>
                    <a:pt x="833" y="833"/>
                    <a:pt x="833" y="833"/>
                  </a:cubicBezTo>
                  <a:cubicBezTo>
                    <a:pt x="833" y="1110"/>
                    <a:pt x="278" y="1110"/>
                    <a:pt x="278" y="1110"/>
                  </a:cubicBezTo>
                  <a:lnTo>
                    <a:pt x="555" y="1388"/>
                  </a:lnTo>
                  <a:lnTo>
                    <a:pt x="1665" y="1388"/>
                  </a:lnTo>
                  <a:cubicBezTo>
                    <a:pt x="1665" y="1388"/>
                    <a:pt x="1943" y="1388"/>
                    <a:pt x="1943" y="1665"/>
                  </a:cubicBezTo>
                  <a:cubicBezTo>
                    <a:pt x="2220" y="1665"/>
                    <a:pt x="2498" y="1665"/>
                    <a:pt x="2498" y="1388"/>
                  </a:cubicBezTo>
                  <a:cubicBezTo>
                    <a:pt x="2498" y="1110"/>
                    <a:pt x="2498" y="1110"/>
                    <a:pt x="2498" y="833"/>
                  </a:cubicBezTo>
                  <a:cubicBezTo>
                    <a:pt x="2498" y="555"/>
                    <a:pt x="1943" y="555"/>
                    <a:pt x="1665" y="278"/>
                  </a:cubicBezTo>
                  <a:cubicBezTo>
                    <a:pt x="1540" y="215"/>
                    <a:pt x="1414" y="195"/>
                    <a:pt x="1288" y="195"/>
                  </a:cubicBezTo>
                  <a:cubicBezTo>
                    <a:pt x="1064" y="195"/>
                    <a:pt x="839" y="259"/>
                    <a:pt x="615" y="259"/>
                  </a:cubicBezTo>
                  <a:cubicBezTo>
                    <a:pt x="410" y="259"/>
                    <a:pt x="205" y="20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4047;p69">
              <a:extLst>
                <a:ext uri="{FF2B5EF4-FFF2-40B4-BE49-F238E27FC236}">
                  <a16:creationId xmlns:a16="http://schemas.microsoft.com/office/drawing/2014/main" id="{9517751F-53D6-7365-AF7A-CC83A24B1B1C}"/>
                </a:ext>
              </a:extLst>
            </p:cNvPr>
            <p:cNvSpPr/>
            <p:nvPr/>
          </p:nvSpPr>
          <p:spPr>
            <a:xfrm>
              <a:off x="3168150" y="3714425"/>
              <a:ext cx="25" cy="25"/>
            </a:xfrm>
            <a:custGeom>
              <a:avLst/>
              <a:gdLst/>
              <a:ahLst/>
              <a:cxnLst/>
              <a:rect l="l" t="t" r="r" b="b"/>
              <a:pathLst>
                <a:path w="1" h="1" extrusionOk="0">
                  <a:moveTo>
                    <a:pt x="1" y="0"/>
                  </a:move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4048;p69">
              <a:extLst>
                <a:ext uri="{FF2B5EF4-FFF2-40B4-BE49-F238E27FC236}">
                  <a16:creationId xmlns:a16="http://schemas.microsoft.com/office/drawing/2014/main" id="{13DE59BA-0AC9-9B2E-88A7-3FABB860242D}"/>
                </a:ext>
              </a:extLst>
            </p:cNvPr>
            <p:cNvSpPr/>
            <p:nvPr/>
          </p:nvSpPr>
          <p:spPr>
            <a:xfrm>
              <a:off x="3168150" y="3707475"/>
              <a:ext cx="6975" cy="6975"/>
            </a:xfrm>
            <a:custGeom>
              <a:avLst/>
              <a:gdLst/>
              <a:ahLst/>
              <a:cxnLst/>
              <a:rect l="l" t="t" r="r" b="b"/>
              <a:pathLst>
                <a:path w="279" h="279" extrusionOk="0">
                  <a:moveTo>
                    <a:pt x="1" y="1"/>
                  </a:moveTo>
                  <a:lnTo>
                    <a:pt x="1" y="278"/>
                  </a:lnTo>
                  <a:lnTo>
                    <a:pt x="278" y="278"/>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4049;p69">
              <a:extLst>
                <a:ext uri="{FF2B5EF4-FFF2-40B4-BE49-F238E27FC236}">
                  <a16:creationId xmlns:a16="http://schemas.microsoft.com/office/drawing/2014/main" id="{D7C0278F-186E-A0B3-C375-131C5FF455A0}"/>
                </a:ext>
              </a:extLst>
            </p:cNvPr>
            <p:cNvSpPr/>
            <p:nvPr/>
          </p:nvSpPr>
          <p:spPr>
            <a:xfrm>
              <a:off x="3168150" y="3714425"/>
              <a:ext cx="6975" cy="25"/>
            </a:xfrm>
            <a:custGeom>
              <a:avLst/>
              <a:gdLst/>
              <a:ahLst/>
              <a:cxnLst/>
              <a:rect l="l" t="t" r="r" b="b"/>
              <a:pathLst>
                <a:path w="279" h="1" extrusionOk="0">
                  <a:moveTo>
                    <a:pt x="1" y="0"/>
                  </a:moveTo>
                  <a:cubicBezTo>
                    <a:pt x="1" y="0"/>
                    <a:pt x="278" y="0"/>
                    <a:pt x="1" y="0"/>
                  </a:cubicBez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4050;p69">
              <a:extLst>
                <a:ext uri="{FF2B5EF4-FFF2-40B4-BE49-F238E27FC236}">
                  <a16:creationId xmlns:a16="http://schemas.microsoft.com/office/drawing/2014/main" id="{F723A76E-4CA9-6902-4FE1-4456769500C7}"/>
                </a:ext>
              </a:extLst>
            </p:cNvPr>
            <p:cNvSpPr/>
            <p:nvPr/>
          </p:nvSpPr>
          <p:spPr>
            <a:xfrm>
              <a:off x="3230600" y="3645025"/>
              <a:ext cx="6975" cy="25"/>
            </a:xfrm>
            <a:custGeom>
              <a:avLst/>
              <a:gdLst/>
              <a:ahLst/>
              <a:cxnLst/>
              <a:rect l="l" t="t" r="r" b="b"/>
              <a:pathLst>
                <a:path w="279" h="1" extrusionOk="0">
                  <a:moveTo>
                    <a:pt x="1" y="1"/>
                  </a:moveTo>
                  <a:lnTo>
                    <a:pt x="1" y="1"/>
                  </a:lnTo>
                  <a:lnTo>
                    <a:pt x="2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4051;p69">
              <a:extLst>
                <a:ext uri="{FF2B5EF4-FFF2-40B4-BE49-F238E27FC236}">
                  <a16:creationId xmlns:a16="http://schemas.microsoft.com/office/drawing/2014/main" id="{DD77E1F0-DBF1-D7E7-2A37-749F3B5D6205}"/>
                </a:ext>
              </a:extLst>
            </p:cNvPr>
            <p:cNvSpPr/>
            <p:nvPr/>
          </p:nvSpPr>
          <p:spPr>
            <a:xfrm>
              <a:off x="3237550" y="3651975"/>
              <a:ext cx="25" cy="25"/>
            </a:xfrm>
            <a:custGeom>
              <a:avLst/>
              <a:gdLst/>
              <a:ahLst/>
              <a:cxnLst/>
              <a:rect l="l" t="t" r="r" b="b"/>
              <a:pathLst>
                <a:path w="1" h="1" extrusionOk="0">
                  <a:moveTo>
                    <a:pt x="0" y="0"/>
                  </a:move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4" name="Google Shape;858;p57">
            <a:extLst>
              <a:ext uri="{FF2B5EF4-FFF2-40B4-BE49-F238E27FC236}">
                <a16:creationId xmlns:a16="http://schemas.microsoft.com/office/drawing/2014/main" id="{EF9954DB-A6FF-2E2E-4679-36A544FC0426}"/>
              </a:ext>
            </a:extLst>
          </p:cNvPr>
          <p:cNvSpPr txBox="1"/>
          <p:nvPr/>
        </p:nvSpPr>
        <p:spPr>
          <a:xfrm>
            <a:off x="1606740" y="646929"/>
            <a:ext cx="3054272" cy="47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1200"/>
              </a:spcAft>
              <a:buNone/>
            </a:pPr>
            <a:r>
              <a:rPr lang="en" sz="3600" dirty="0">
                <a:solidFill>
                  <a:schemeClr val="dk2"/>
                </a:solidFill>
                <a:highlight>
                  <a:schemeClr val="lt1"/>
                </a:highlight>
                <a:latin typeface="Bahiana"/>
                <a:ea typeface="Bahiana"/>
                <a:cs typeface="Bahiana"/>
                <a:sym typeface="Bahiana"/>
              </a:rPr>
              <a:t>Listen &amp; Practice </a:t>
            </a:r>
            <a:endParaRPr sz="3600" dirty="0">
              <a:solidFill>
                <a:schemeClr val="dk2"/>
              </a:solidFill>
              <a:highlight>
                <a:schemeClr val="lt1"/>
              </a:highlight>
              <a:latin typeface="Bahiana"/>
              <a:ea typeface="Bahiana"/>
              <a:cs typeface="Bahiana"/>
              <a:sym typeface="Bahiana"/>
            </a:endParaRPr>
          </a:p>
        </p:txBody>
      </p:sp>
    </p:spTree>
  </p:cSld>
  <p:clrMapOvr>
    <a:masterClrMapping/>
  </p:clrMapOvr>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6"/>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45"/>
        <p:cNvGrpSpPr/>
        <p:nvPr/>
      </p:nvGrpSpPr>
      <p:grpSpPr>
        <a:xfrm>
          <a:off x="0" y="0"/>
          <a:ext cx="0" cy="0"/>
          <a:chOff x="0" y="0"/>
          <a:chExt cx="0" cy="0"/>
        </a:xfrm>
      </p:grpSpPr>
      <p:pic>
        <p:nvPicPr>
          <p:cNvPr id="3" name="صورة 2">
            <a:extLst>
              <a:ext uri="{FF2B5EF4-FFF2-40B4-BE49-F238E27FC236}">
                <a16:creationId xmlns:a16="http://schemas.microsoft.com/office/drawing/2014/main" id="{219B7C28-01C5-A437-3AD5-E2D5843997EE}"/>
              </a:ext>
            </a:extLst>
          </p:cNvPr>
          <p:cNvPicPr>
            <a:picLocks noChangeAspect="1"/>
          </p:cNvPicPr>
          <p:nvPr/>
        </p:nvPicPr>
        <p:blipFill rotWithShape="1">
          <a:blip r:embed="rId3"/>
          <a:srcRect l="14425" t="31307" r="29457" b="29518"/>
          <a:stretch/>
        </p:blipFill>
        <p:spPr>
          <a:xfrm>
            <a:off x="1108200" y="1746184"/>
            <a:ext cx="6830087" cy="2681856"/>
          </a:xfrm>
          <a:prstGeom prst="rect">
            <a:avLst/>
          </a:prstGeom>
          <a:solidFill>
            <a:srgbClr val="FFFFFF">
              <a:shade val="85000"/>
            </a:srgbClr>
          </a:solidFill>
          <a:ln w="88900" cap="sq">
            <a:solidFill>
              <a:schemeClr val="tx1"/>
            </a:solidFill>
            <a:miter lim="800000"/>
          </a:ln>
          <a:effectLst>
            <a:glow rad="228600">
              <a:schemeClr val="bg1">
                <a:alpha val="40000"/>
              </a:schemeClr>
            </a:glow>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8" name="Picture 4" descr="How to improve the Q&amp;A Session at Your Next Event">
            <a:extLst>
              <a:ext uri="{FF2B5EF4-FFF2-40B4-BE49-F238E27FC236}">
                <a16:creationId xmlns:a16="http://schemas.microsoft.com/office/drawing/2014/main" id="{61D44C74-5AAB-DAD5-4269-76A60BEC348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23005" b="17913"/>
          <a:stretch/>
        </p:blipFill>
        <p:spPr bwMode="auto">
          <a:xfrm>
            <a:off x="3109616" y="158891"/>
            <a:ext cx="2957137" cy="139772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19"/>
        <p:cNvGrpSpPr/>
        <p:nvPr/>
      </p:nvGrpSpPr>
      <p:grpSpPr>
        <a:xfrm>
          <a:off x="0" y="0"/>
          <a:ext cx="0" cy="0"/>
          <a:chOff x="0" y="0"/>
          <a:chExt cx="0" cy="0"/>
        </a:xfrm>
      </p:grpSpPr>
      <p:sp>
        <p:nvSpPr>
          <p:cNvPr id="1021" name="Google Shape;1021;p66"/>
          <p:cNvSpPr txBox="1">
            <a:spLocks noGrp="1"/>
          </p:cNvSpPr>
          <p:nvPr>
            <p:ph type="subTitle" idx="1"/>
          </p:nvPr>
        </p:nvSpPr>
        <p:spPr>
          <a:xfrm>
            <a:off x="736734" y="2684521"/>
            <a:ext cx="3883800" cy="1168476"/>
          </a:xfrm>
          <a:prstGeom prst="rect">
            <a:avLst/>
          </a:prstGeom>
        </p:spPr>
        <p:txBody>
          <a:bodyPr spcFirstLastPara="1" wrap="square" lIns="91425" tIns="91425" rIns="91425" bIns="91425" anchor="t" anchorCtr="0">
            <a:noAutofit/>
          </a:bodyPr>
          <a:lstStyle/>
          <a:p>
            <a:pPr marL="0" lvl="0" indent="0" algn="ctr" rtl="0">
              <a:spcBef>
                <a:spcPts val="1000"/>
              </a:spcBef>
              <a:spcAft>
                <a:spcPts val="1000"/>
              </a:spcAft>
              <a:buNone/>
            </a:pPr>
            <a:r>
              <a:rPr lang="en-US" sz="1800" dirty="0"/>
              <a:t>S</a:t>
            </a:r>
            <a:r>
              <a:rPr lang="en" sz="1800" dirty="0"/>
              <a:t>tudent’s book , p</a:t>
            </a:r>
            <a:r>
              <a:rPr lang="en" sz="1800" b="1" dirty="0">
                <a:solidFill>
                  <a:srgbClr val="5B741E"/>
                </a:solidFill>
              </a:rPr>
              <a:t>.(23)</a:t>
            </a:r>
            <a:endParaRPr sz="1800" b="1" dirty="0">
              <a:solidFill>
                <a:srgbClr val="5B741E"/>
              </a:solidFill>
            </a:endParaRPr>
          </a:p>
        </p:txBody>
      </p:sp>
      <p:pic>
        <p:nvPicPr>
          <p:cNvPr id="2" name="صورة 1">
            <a:extLst>
              <a:ext uri="{FF2B5EF4-FFF2-40B4-BE49-F238E27FC236}">
                <a16:creationId xmlns:a16="http://schemas.microsoft.com/office/drawing/2014/main" id="{AE6BD0F8-5971-5CA6-35A2-F5FED13884FD}"/>
              </a:ext>
            </a:extLst>
          </p:cNvPr>
          <p:cNvPicPr>
            <a:picLocks noChangeAspect="1"/>
          </p:cNvPicPr>
          <p:nvPr/>
        </p:nvPicPr>
        <p:blipFill rotWithShape="1">
          <a:blip r:embed="rId3"/>
          <a:srcRect l="34744" t="24592" r="36388" b="10957"/>
          <a:stretch/>
        </p:blipFill>
        <p:spPr>
          <a:xfrm>
            <a:off x="4651086" y="823438"/>
            <a:ext cx="2951497" cy="3706505"/>
          </a:xfrm>
          <a:prstGeom prst="rect">
            <a:avLst/>
          </a:prstGeom>
          <a:solidFill>
            <a:srgbClr val="FFFFFF">
              <a:shade val="85000"/>
            </a:srgbClr>
          </a:solidFill>
          <a:ln w="88900" cap="sq">
            <a:solidFill>
              <a:schemeClr val="bg1"/>
            </a:solidFill>
            <a:miter lim="800000"/>
          </a:ln>
          <a:effectLst>
            <a:glow rad="228600">
              <a:schemeClr val="accent1">
                <a:satMod val="175000"/>
                <a:alpha val="40000"/>
              </a:schemeClr>
            </a:glow>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Google Shape;860;p57">
            <a:extLst>
              <a:ext uri="{FF2B5EF4-FFF2-40B4-BE49-F238E27FC236}">
                <a16:creationId xmlns:a16="http://schemas.microsoft.com/office/drawing/2014/main" id="{EF527AFE-4F8B-A150-FE23-0A8922CA16C3}"/>
              </a:ext>
            </a:extLst>
          </p:cNvPr>
          <p:cNvSpPr txBox="1"/>
          <p:nvPr/>
        </p:nvSpPr>
        <p:spPr>
          <a:xfrm>
            <a:off x="1801544" y="2378625"/>
            <a:ext cx="1517700" cy="47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1200"/>
              </a:spcAft>
              <a:buNone/>
            </a:pPr>
            <a:r>
              <a:rPr lang="en" sz="8000" dirty="0">
                <a:solidFill>
                  <a:schemeClr val="lt2"/>
                </a:solidFill>
                <a:highlight>
                  <a:schemeClr val="dk1"/>
                </a:highlight>
                <a:latin typeface="Bahiana"/>
                <a:ea typeface="Bahiana"/>
                <a:cs typeface="Bahiana"/>
                <a:sym typeface="Bahiana"/>
              </a:rPr>
              <a:t>Open</a:t>
            </a:r>
            <a:r>
              <a:rPr lang="en" sz="6000" dirty="0">
                <a:solidFill>
                  <a:schemeClr val="lt2"/>
                </a:solidFill>
                <a:highlight>
                  <a:schemeClr val="dk1"/>
                </a:highlight>
                <a:latin typeface="Bahiana"/>
                <a:ea typeface="Bahiana"/>
                <a:cs typeface="Bahiana"/>
                <a:sym typeface="Bahiana"/>
              </a:rPr>
              <a:t> </a:t>
            </a:r>
            <a:endParaRPr sz="6000" dirty="0">
              <a:solidFill>
                <a:schemeClr val="lt2"/>
              </a:solidFill>
              <a:highlight>
                <a:schemeClr val="dk1"/>
              </a:highlight>
              <a:latin typeface="Bahiana"/>
              <a:ea typeface="Bahiana"/>
              <a:cs typeface="Bahiana"/>
              <a:sym typeface="Bahiana"/>
            </a:endParaRPr>
          </a:p>
        </p:txBody>
      </p:sp>
      <p:sp>
        <p:nvSpPr>
          <p:cNvPr id="13" name="Google Shape;764;p54">
            <a:extLst>
              <a:ext uri="{FF2B5EF4-FFF2-40B4-BE49-F238E27FC236}">
                <a16:creationId xmlns:a16="http://schemas.microsoft.com/office/drawing/2014/main" id="{6DEB5E49-4F9A-0ACA-4485-F1C8C46A2BA6}"/>
              </a:ext>
            </a:extLst>
          </p:cNvPr>
          <p:cNvSpPr/>
          <p:nvPr/>
        </p:nvSpPr>
        <p:spPr>
          <a:xfrm>
            <a:off x="2119933" y="3781077"/>
            <a:ext cx="756448" cy="820038"/>
          </a:xfrm>
          <a:custGeom>
            <a:avLst/>
            <a:gdLst/>
            <a:ahLst/>
            <a:cxnLst/>
            <a:rect l="l" t="t" r="r" b="b"/>
            <a:pathLst>
              <a:path w="79023" h="85599" extrusionOk="0">
                <a:moveTo>
                  <a:pt x="28751" y="0"/>
                </a:moveTo>
                <a:cubicBezTo>
                  <a:pt x="25958" y="3395"/>
                  <a:pt x="20646" y="3395"/>
                  <a:pt x="16703" y="4600"/>
                </a:cubicBezTo>
                <a:cubicBezTo>
                  <a:pt x="16266" y="4093"/>
                  <a:pt x="15496" y="3781"/>
                  <a:pt x="14776" y="3781"/>
                </a:cubicBezTo>
                <a:cubicBezTo>
                  <a:pt x="14097" y="3781"/>
                  <a:pt x="13464" y="4059"/>
                  <a:pt x="13198" y="4710"/>
                </a:cubicBezTo>
                <a:cubicBezTo>
                  <a:pt x="15115" y="7694"/>
                  <a:pt x="14567" y="10131"/>
                  <a:pt x="13006" y="12787"/>
                </a:cubicBezTo>
                <a:cubicBezTo>
                  <a:pt x="12800" y="12943"/>
                  <a:pt x="12568" y="13004"/>
                  <a:pt x="12322" y="13004"/>
                </a:cubicBezTo>
                <a:cubicBezTo>
                  <a:pt x="11468" y="13004"/>
                  <a:pt x="10437" y="12275"/>
                  <a:pt x="9641" y="12275"/>
                </a:cubicBezTo>
                <a:cubicBezTo>
                  <a:pt x="9176" y="12275"/>
                  <a:pt x="8792" y="12523"/>
                  <a:pt x="8571" y="13308"/>
                </a:cubicBezTo>
                <a:cubicBezTo>
                  <a:pt x="9967" y="15608"/>
                  <a:pt x="9447" y="18045"/>
                  <a:pt x="8406" y="19797"/>
                </a:cubicBezTo>
                <a:cubicBezTo>
                  <a:pt x="8427" y="21499"/>
                  <a:pt x="7819" y="21923"/>
                  <a:pt x="6977" y="21923"/>
                </a:cubicBezTo>
                <a:cubicBezTo>
                  <a:pt x="6140" y="21923"/>
                  <a:pt x="5072" y="21505"/>
                  <a:pt x="4160" y="21505"/>
                </a:cubicBezTo>
                <a:cubicBezTo>
                  <a:pt x="3597" y="21505"/>
                  <a:pt x="3093" y="21664"/>
                  <a:pt x="2738" y="22179"/>
                </a:cubicBezTo>
                <a:cubicBezTo>
                  <a:pt x="3998" y="25191"/>
                  <a:pt x="7092" y="26779"/>
                  <a:pt x="6271" y="30695"/>
                </a:cubicBezTo>
                <a:cubicBezTo>
                  <a:pt x="5667" y="31920"/>
                  <a:pt x="4769" y="32221"/>
                  <a:pt x="3776" y="32221"/>
                </a:cubicBezTo>
                <a:cubicBezTo>
                  <a:pt x="3194" y="32221"/>
                  <a:pt x="2579" y="32117"/>
                  <a:pt x="1972" y="32036"/>
                </a:cubicBezTo>
                <a:lnTo>
                  <a:pt x="1972" y="32036"/>
                </a:lnTo>
                <a:cubicBezTo>
                  <a:pt x="0" y="35295"/>
                  <a:pt x="4874" y="33707"/>
                  <a:pt x="5969" y="35267"/>
                </a:cubicBezTo>
                <a:cubicBezTo>
                  <a:pt x="5093" y="38498"/>
                  <a:pt x="3396" y="41866"/>
                  <a:pt x="740" y="42989"/>
                </a:cubicBezTo>
                <a:cubicBezTo>
                  <a:pt x="1193" y="43321"/>
                  <a:pt x="1700" y="43436"/>
                  <a:pt x="2239" y="43436"/>
                </a:cubicBezTo>
                <a:cubicBezTo>
                  <a:pt x="3440" y="43436"/>
                  <a:pt x="4799" y="42866"/>
                  <a:pt x="6073" y="42866"/>
                </a:cubicBezTo>
                <a:cubicBezTo>
                  <a:pt x="6678" y="42866"/>
                  <a:pt x="7263" y="42994"/>
                  <a:pt x="7804" y="43372"/>
                </a:cubicBezTo>
                <a:cubicBezTo>
                  <a:pt x="8297" y="45618"/>
                  <a:pt x="13800" y="48191"/>
                  <a:pt x="9885" y="50492"/>
                </a:cubicBezTo>
                <a:cubicBezTo>
                  <a:pt x="10041" y="51364"/>
                  <a:pt x="10356" y="51647"/>
                  <a:pt x="10762" y="51647"/>
                </a:cubicBezTo>
                <a:cubicBezTo>
                  <a:pt x="11520" y="51647"/>
                  <a:pt x="12598" y="50661"/>
                  <a:pt x="13568" y="50661"/>
                </a:cubicBezTo>
                <a:cubicBezTo>
                  <a:pt x="13810" y="50661"/>
                  <a:pt x="14044" y="50722"/>
                  <a:pt x="14266" y="50875"/>
                </a:cubicBezTo>
                <a:cubicBezTo>
                  <a:pt x="15525" y="52353"/>
                  <a:pt x="13362" y="53476"/>
                  <a:pt x="13554" y="54517"/>
                </a:cubicBezTo>
                <a:cubicBezTo>
                  <a:pt x="13899" y="53672"/>
                  <a:pt x="14511" y="53396"/>
                  <a:pt x="15246" y="53396"/>
                </a:cubicBezTo>
                <a:cubicBezTo>
                  <a:pt x="16609" y="53396"/>
                  <a:pt x="18399" y="54344"/>
                  <a:pt x="19715" y="54380"/>
                </a:cubicBezTo>
                <a:cubicBezTo>
                  <a:pt x="22152" y="56488"/>
                  <a:pt x="17716" y="58104"/>
                  <a:pt x="19003" y="60677"/>
                </a:cubicBezTo>
                <a:cubicBezTo>
                  <a:pt x="20787" y="60363"/>
                  <a:pt x="20535" y="56603"/>
                  <a:pt x="22583" y="56603"/>
                </a:cubicBezTo>
                <a:cubicBezTo>
                  <a:pt x="22672" y="56603"/>
                  <a:pt x="22765" y="56610"/>
                  <a:pt x="22864" y="56625"/>
                </a:cubicBezTo>
                <a:cubicBezTo>
                  <a:pt x="22973" y="60568"/>
                  <a:pt x="21002" y="66510"/>
                  <a:pt x="24507" y="70124"/>
                </a:cubicBezTo>
                <a:cubicBezTo>
                  <a:pt x="22508" y="73848"/>
                  <a:pt x="20427" y="78941"/>
                  <a:pt x="21467" y="82500"/>
                </a:cubicBezTo>
                <a:cubicBezTo>
                  <a:pt x="22388" y="83744"/>
                  <a:pt x="23557" y="85599"/>
                  <a:pt x="24954" y="85599"/>
                </a:cubicBezTo>
                <a:cubicBezTo>
                  <a:pt x="25095" y="85599"/>
                  <a:pt x="25238" y="85580"/>
                  <a:pt x="25383" y="85540"/>
                </a:cubicBezTo>
                <a:cubicBezTo>
                  <a:pt x="28504" y="80228"/>
                  <a:pt x="27382" y="72725"/>
                  <a:pt x="32228" y="67358"/>
                </a:cubicBezTo>
                <a:cubicBezTo>
                  <a:pt x="34775" y="66510"/>
                  <a:pt x="32995" y="62813"/>
                  <a:pt x="36335" y="62320"/>
                </a:cubicBezTo>
                <a:cubicBezTo>
                  <a:pt x="36473" y="62313"/>
                  <a:pt x="36606" y="62309"/>
                  <a:pt x="36732" y="62309"/>
                </a:cubicBezTo>
                <a:cubicBezTo>
                  <a:pt x="39399" y="62309"/>
                  <a:pt x="39653" y="63934"/>
                  <a:pt x="39758" y="66208"/>
                </a:cubicBezTo>
                <a:cubicBezTo>
                  <a:pt x="41976" y="65743"/>
                  <a:pt x="40196" y="63580"/>
                  <a:pt x="40935" y="62183"/>
                </a:cubicBezTo>
                <a:cubicBezTo>
                  <a:pt x="41580" y="61774"/>
                  <a:pt x="42070" y="61598"/>
                  <a:pt x="42449" y="61598"/>
                </a:cubicBezTo>
                <a:cubicBezTo>
                  <a:pt x="44453" y="61598"/>
                  <a:pt x="43402" y="66503"/>
                  <a:pt x="46165" y="67769"/>
                </a:cubicBezTo>
                <a:cubicBezTo>
                  <a:pt x="46384" y="67222"/>
                  <a:pt x="45891" y="66537"/>
                  <a:pt x="45563" y="65798"/>
                </a:cubicBezTo>
                <a:cubicBezTo>
                  <a:pt x="45810" y="63073"/>
                  <a:pt x="46427" y="62168"/>
                  <a:pt x="47269" y="62168"/>
                </a:cubicBezTo>
                <a:cubicBezTo>
                  <a:pt x="48939" y="62168"/>
                  <a:pt x="51492" y="65736"/>
                  <a:pt x="53782" y="65736"/>
                </a:cubicBezTo>
                <a:cubicBezTo>
                  <a:pt x="54049" y="65736"/>
                  <a:pt x="54313" y="65687"/>
                  <a:pt x="54571" y="65579"/>
                </a:cubicBezTo>
                <a:cubicBezTo>
                  <a:pt x="55393" y="64347"/>
                  <a:pt x="53558" y="63114"/>
                  <a:pt x="54571" y="61827"/>
                </a:cubicBezTo>
                <a:cubicBezTo>
                  <a:pt x="55539" y="61228"/>
                  <a:pt x="56642" y="60969"/>
                  <a:pt x="57753" y="60969"/>
                </a:cubicBezTo>
                <a:cubicBezTo>
                  <a:pt x="59282" y="60969"/>
                  <a:pt x="60825" y="61461"/>
                  <a:pt x="62046" y="62238"/>
                </a:cubicBezTo>
                <a:cubicBezTo>
                  <a:pt x="64483" y="59007"/>
                  <a:pt x="66592" y="57693"/>
                  <a:pt x="64511" y="52134"/>
                </a:cubicBezTo>
                <a:lnTo>
                  <a:pt x="64511" y="52134"/>
                </a:lnTo>
                <a:cubicBezTo>
                  <a:pt x="64604" y="52141"/>
                  <a:pt x="64695" y="52144"/>
                  <a:pt x="64784" y="52144"/>
                </a:cubicBezTo>
                <a:cubicBezTo>
                  <a:pt x="67265" y="52144"/>
                  <a:pt x="68198" y="49739"/>
                  <a:pt x="70301" y="49739"/>
                </a:cubicBezTo>
                <a:cubicBezTo>
                  <a:pt x="70697" y="49739"/>
                  <a:pt x="71134" y="49824"/>
                  <a:pt x="71630" y="50026"/>
                </a:cubicBezTo>
                <a:cubicBezTo>
                  <a:pt x="71986" y="47206"/>
                  <a:pt x="67577" y="44605"/>
                  <a:pt x="70261" y="41510"/>
                </a:cubicBezTo>
                <a:cubicBezTo>
                  <a:pt x="70916" y="40419"/>
                  <a:pt x="71619" y="40095"/>
                  <a:pt x="72358" y="40095"/>
                </a:cubicBezTo>
                <a:cubicBezTo>
                  <a:pt x="73436" y="40095"/>
                  <a:pt x="74589" y="40784"/>
                  <a:pt x="75776" y="40784"/>
                </a:cubicBezTo>
                <a:cubicBezTo>
                  <a:pt x="76224" y="40784"/>
                  <a:pt x="76677" y="40686"/>
                  <a:pt x="77133" y="40415"/>
                </a:cubicBezTo>
                <a:cubicBezTo>
                  <a:pt x="78393" y="36992"/>
                  <a:pt x="73054" y="38553"/>
                  <a:pt x="71493" y="36992"/>
                </a:cubicBezTo>
                <a:cubicBezTo>
                  <a:pt x="71246" y="33761"/>
                  <a:pt x="70644" y="30695"/>
                  <a:pt x="71958" y="27464"/>
                </a:cubicBezTo>
                <a:cubicBezTo>
                  <a:pt x="74231" y="25438"/>
                  <a:pt x="79023" y="27847"/>
                  <a:pt x="78448" y="23877"/>
                </a:cubicBezTo>
                <a:lnTo>
                  <a:pt x="78475" y="23849"/>
                </a:lnTo>
                <a:lnTo>
                  <a:pt x="78475" y="23849"/>
                </a:lnTo>
                <a:cubicBezTo>
                  <a:pt x="77774" y="24047"/>
                  <a:pt x="77065" y="24120"/>
                  <a:pt x="76354" y="24120"/>
                </a:cubicBezTo>
                <a:cubicBezTo>
                  <a:pt x="74324" y="24120"/>
                  <a:pt x="72270" y="23525"/>
                  <a:pt x="70305" y="23525"/>
                </a:cubicBezTo>
                <a:cubicBezTo>
                  <a:pt x="69809" y="23525"/>
                  <a:pt x="69319" y="23563"/>
                  <a:pt x="68837" y="23658"/>
                </a:cubicBezTo>
                <a:cubicBezTo>
                  <a:pt x="68453" y="22727"/>
                  <a:pt x="68152" y="21495"/>
                  <a:pt x="67386" y="20728"/>
                </a:cubicBezTo>
                <a:cubicBezTo>
                  <a:pt x="66318" y="18702"/>
                  <a:pt x="69248" y="18839"/>
                  <a:pt x="69467" y="17196"/>
                </a:cubicBezTo>
                <a:cubicBezTo>
                  <a:pt x="69768" y="12623"/>
                  <a:pt x="64045" y="15909"/>
                  <a:pt x="61937" y="13006"/>
                </a:cubicBezTo>
                <a:cubicBezTo>
                  <a:pt x="61225" y="11309"/>
                  <a:pt x="64292" y="10679"/>
                  <a:pt x="62484" y="9009"/>
                </a:cubicBezTo>
                <a:cubicBezTo>
                  <a:pt x="61668" y="8746"/>
                  <a:pt x="60757" y="8617"/>
                  <a:pt x="59813" y="8617"/>
                </a:cubicBezTo>
                <a:cubicBezTo>
                  <a:pt x="56926" y="8617"/>
                  <a:pt x="53731" y="9819"/>
                  <a:pt x="51997" y="12048"/>
                </a:cubicBezTo>
                <a:cubicBezTo>
                  <a:pt x="49177" y="10104"/>
                  <a:pt x="50738" y="6353"/>
                  <a:pt x="50929" y="3615"/>
                </a:cubicBezTo>
                <a:lnTo>
                  <a:pt x="50929" y="3615"/>
                </a:lnTo>
                <a:cubicBezTo>
                  <a:pt x="48246" y="5175"/>
                  <a:pt x="46056" y="6325"/>
                  <a:pt x="44303" y="9036"/>
                </a:cubicBezTo>
                <a:cubicBezTo>
                  <a:pt x="43595" y="8687"/>
                  <a:pt x="42870" y="8581"/>
                  <a:pt x="42144" y="8581"/>
                </a:cubicBezTo>
                <a:cubicBezTo>
                  <a:pt x="41027" y="8581"/>
                  <a:pt x="39911" y="8832"/>
                  <a:pt x="38864" y="8832"/>
                </a:cubicBezTo>
                <a:cubicBezTo>
                  <a:pt x="38722" y="8832"/>
                  <a:pt x="38582" y="8827"/>
                  <a:pt x="38444" y="8817"/>
                </a:cubicBezTo>
                <a:cubicBezTo>
                  <a:pt x="36034" y="5175"/>
                  <a:pt x="33049" y="1753"/>
                  <a:pt x="287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Process of Proclamation of the Brazilian Republic Thesis Defense by Slidesgo">
  <a:themeElements>
    <a:clrScheme name="Simple Light">
      <a:dk1>
        <a:srgbClr val="759526"/>
      </a:dk1>
      <a:lt1>
        <a:srgbClr val="FFD145"/>
      </a:lt1>
      <a:dk2>
        <a:srgbClr val="0F5475"/>
      </a:dk2>
      <a:lt2>
        <a:srgbClr val="FFFFFF"/>
      </a:lt2>
      <a:accent1>
        <a:srgbClr val="FFFFFF"/>
      </a:accent1>
      <a:accent2>
        <a:srgbClr val="FFFFFF"/>
      </a:accent2>
      <a:accent3>
        <a:srgbClr val="FFFFFF"/>
      </a:accent3>
      <a:accent4>
        <a:srgbClr val="FFFFFF"/>
      </a:accent4>
      <a:accent5>
        <a:srgbClr val="FFFFFF"/>
      </a:accent5>
      <a:accent6>
        <a:srgbClr val="FFFFFF"/>
      </a:accent6>
      <a:hlink>
        <a:srgbClr val="0F54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290</TotalTime>
  <Words>511</Words>
  <Application>Microsoft Office PowerPoint</Application>
  <PresentationFormat>عرض على الشاشة (16:9)</PresentationFormat>
  <Paragraphs>93</Paragraphs>
  <Slides>19</Slides>
  <Notes>19</Notes>
  <HiddenSlides>0</HiddenSlides>
  <MMClips>5</MMClips>
  <ScaleCrop>false</ScaleCrop>
  <HeadingPairs>
    <vt:vector size="6" baseType="variant">
      <vt:variant>
        <vt:lpstr>الخطوط المستخدمة</vt:lpstr>
      </vt:variant>
      <vt:variant>
        <vt:i4>13</vt:i4>
      </vt:variant>
      <vt:variant>
        <vt:lpstr>نسق</vt:lpstr>
      </vt:variant>
      <vt:variant>
        <vt:i4>1</vt:i4>
      </vt:variant>
      <vt:variant>
        <vt:lpstr>عناوين الشرائح</vt:lpstr>
      </vt:variant>
      <vt:variant>
        <vt:i4>19</vt:i4>
      </vt:variant>
    </vt:vector>
  </HeadingPairs>
  <TitlesOfParts>
    <vt:vector size="33" baseType="lpstr">
      <vt:lpstr>Bahiana</vt:lpstr>
      <vt:lpstr>Nunito Light</vt:lpstr>
      <vt:lpstr>Arial</vt:lpstr>
      <vt:lpstr>Selawik Semibold</vt:lpstr>
      <vt:lpstr>Bebas Neue</vt:lpstr>
      <vt:lpstr>Actor</vt:lpstr>
      <vt:lpstr>Aharoni</vt:lpstr>
      <vt:lpstr>Barlow Condensed Medium</vt:lpstr>
      <vt:lpstr>Bahnschrift Condensed</vt:lpstr>
      <vt:lpstr>Red Hat Display</vt:lpstr>
      <vt:lpstr>Candara</vt:lpstr>
      <vt:lpstr>Handlee</vt:lpstr>
      <vt:lpstr>Amasis MT Pro</vt:lpstr>
      <vt:lpstr>Process of Proclamation of the Brazilian Republic Thesis Defense by Slidesgo</vt:lpstr>
      <vt:lpstr>Unit 2   Take My Advice  Language in context + Conversation</vt:lpstr>
      <vt:lpstr>Lesson Objectives</vt:lpstr>
      <vt:lpstr>عرض تقديمي في PowerPoint</vt:lpstr>
      <vt:lpstr>Open</vt:lpstr>
      <vt:lpstr>عرض تقديمي في PowerPoint</vt:lpstr>
      <vt:lpstr>عرض تقديمي في PowerPoint</vt:lpstr>
      <vt:lpstr>عرض تقديمي في PowerPoint</vt:lpstr>
      <vt:lpstr>عرض تقديمي في PowerPoint</vt:lpstr>
      <vt:lpstr>عرض تقديمي في PowerPoint</vt:lpstr>
      <vt:lpstr>Open UR book p.(23)</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Remember</vt:lpstr>
      <vt:lpstr>Homework </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Process of Proclamation of the Brazilian Republic Thesis Defense</dc:title>
  <cp:lastModifiedBy>انتصار بنت العبيدالله</cp:lastModifiedBy>
  <cp:revision>6</cp:revision>
  <dcterms:modified xsi:type="dcterms:W3CDTF">2022-12-27T00:47:17Z</dcterms:modified>
</cp:coreProperties>
</file>